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bin" ContentType="application/vnd.openxmlformats-officedocument.presentationml.printerSettings"/>
  <Default Extension="png" ContentType="image/png"/>
  <Default Extension="gif" ContentType="image/gif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5" r:id="rId2"/>
    <p:sldMasterId id="2147483690" r:id="rId3"/>
  </p:sldMasterIdLst>
  <p:notesMasterIdLst>
    <p:notesMasterId r:id="rId52"/>
  </p:notesMasterIdLst>
  <p:handoutMasterIdLst>
    <p:handoutMasterId r:id="rId53"/>
  </p:handoutMasterIdLst>
  <p:sldIdLst>
    <p:sldId id="299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00" r:id="rId5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69900"/>
    <a:srgbClr val="74B23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80" d="100"/>
          <a:sy n="80" d="100"/>
        </p:scale>
        <p:origin x="-1920" y="-11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4" Type="http://schemas.openxmlformats.org/officeDocument/2006/relationships/slide" Target="slides/slide11.xml"/><Relationship Id="rId15" Type="http://schemas.openxmlformats.org/officeDocument/2006/relationships/slide" Target="slides/slide12.xml"/><Relationship Id="rId16" Type="http://schemas.openxmlformats.org/officeDocument/2006/relationships/slide" Target="slides/slide13.xml"/><Relationship Id="rId17" Type="http://schemas.openxmlformats.org/officeDocument/2006/relationships/slide" Target="slides/slide14.xml"/><Relationship Id="rId18" Type="http://schemas.openxmlformats.org/officeDocument/2006/relationships/slide" Target="slides/slide15.xml"/><Relationship Id="rId19" Type="http://schemas.openxmlformats.org/officeDocument/2006/relationships/slide" Target="slides/slide16.xml"/><Relationship Id="rId50" Type="http://schemas.openxmlformats.org/officeDocument/2006/relationships/slide" Target="slides/slide47.xml"/><Relationship Id="rId51" Type="http://schemas.openxmlformats.org/officeDocument/2006/relationships/slide" Target="slides/slide48.xml"/><Relationship Id="rId52" Type="http://schemas.openxmlformats.org/officeDocument/2006/relationships/notesMaster" Target="notesMasters/notesMaster1.xml"/><Relationship Id="rId53" Type="http://schemas.openxmlformats.org/officeDocument/2006/relationships/handoutMaster" Target="handoutMasters/handoutMaster1.xml"/><Relationship Id="rId54" Type="http://schemas.openxmlformats.org/officeDocument/2006/relationships/printerSettings" Target="printerSettings/printerSettings1.bin"/><Relationship Id="rId55" Type="http://schemas.openxmlformats.org/officeDocument/2006/relationships/presProps" Target="presProps.xml"/><Relationship Id="rId56" Type="http://schemas.openxmlformats.org/officeDocument/2006/relationships/viewProps" Target="viewProps.xml"/><Relationship Id="rId57" Type="http://schemas.openxmlformats.org/officeDocument/2006/relationships/theme" Target="theme/theme1.xml"/><Relationship Id="rId58" Type="http://schemas.openxmlformats.org/officeDocument/2006/relationships/tableStyles" Target="tableStyles.xml"/><Relationship Id="rId40" Type="http://schemas.openxmlformats.org/officeDocument/2006/relationships/slide" Target="slides/slide37.xml"/><Relationship Id="rId41" Type="http://schemas.openxmlformats.org/officeDocument/2006/relationships/slide" Target="slides/slide38.xml"/><Relationship Id="rId42" Type="http://schemas.openxmlformats.org/officeDocument/2006/relationships/slide" Target="slides/slide39.xml"/><Relationship Id="rId43" Type="http://schemas.openxmlformats.org/officeDocument/2006/relationships/slide" Target="slides/slide40.xml"/><Relationship Id="rId44" Type="http://schemas.openxmlformats.org/officeDocument/2006/relationships/slide" Target="slides/slide41.xml"/><Relationship Id="rId45" Type="http://schemas.openxmlformats.org/officeDocument/2006/relationships/slide" Target="slides/slide42.xml"/><Relationship Id="rId46" Type="http://schemas.openxmlformats.org/officeDocument/2006/relationships/slide" Target="slides/slide43.xml"/><Relationship Id="rId47" Type="http://schemas.openxmlformats.org/officeDocument/2006/relationships/slide" Target="slides/slide44.xml"/><Relationship Id="rId48" Type="http://schemas.openxmlformats.org/officeDocument/2006/relationships/slide" Target="slides/slide45.xml"/><Relationship Id="rId49" Type="http://schemas.openxmlformats.org/officeDocument/2006/relationships/slide" Target="slides/slide46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" Target="slides/slide1.xml"/><Relationship Id="rId5" Type="http://schemas.openxmlformats.org/officeDocument/2006/relationships/slide" Target="slides/slide2.xml"/><Relationship Id="rId6" Type="http://schemas.openxmlformats.org/officeDocument/2006/relationships/slide" Target="slides/slide3.xml"/><Relationship Id="rId7" Type="http://schemas.openxmlformats.org/officeDocument/2006/relationships/slide" Target="slides/slide4.xml"/><Relationship Id="rId8" Type="http://schemas.openxmlformats.org/officeDocument/2006/relationships/slide" Target="slides/slide5.xml"/><Relationship Id="rId9" Type="http://schemas.openxmlformats.org/officeDocument/2006/relationships/slide" Target="slides/slide6.xml"/><Relationship Id="rId30" Type="http://schemas.openxmlformats.org/officeDocument/2006/relationships/slide" Target="slides/slide27.xml"/><Relationship Id="rId31" Type="http://schemas.openxmlformats.org/officeDocument/2006/relationships/slide" Target="slides/slide28.xml"/><Relationship Id="rId32" Type="http://schemas.openxmlformats.org/officeDocument/2006/relationships/slide" Target="slides/slide29.xml"/><Relationship Id="rId33" Type="http://schemas.openxmlformats.org/officeDocument/2006/relationships/slide" Target="slides/slide30.xml"/><Relationship Id="rId34" Type="http://schemas.openxmlformats.org/officeDocument/2006/relationships/slide" Target="slides/slide31.xml"/><Relationship Id="rId35" Type="http://schemas.openxmlformats.org/officeDocument/2006/relationships/slide" Target="slides/slide32.xml"/><Relationship Id="rId36" Type="http://schemas.openxmlformats.org/officeDocument/2006/relationships/slide" Target="slides/slide33.xml"/><Relationship Id="rId37" Type="http://schemas.openxmlformats.org/officeDocument/2006/relationships/slide" Target="slides/slide34.xml"/><Relationship Id="rId38" Type="http://schemas.openxmlformats.org/officeDocument/2006/relationships/slide" Target="slides/slide35.xml"/><Relationship Id="rId39" Type="http://schemas.openxmlformats.org/officeDocument/2006/relationships/slide" Target="slides/slide36.xml"/><Relationship Id="rId20" Type="http://schemas.openxmlformats.org/officeDocument/2006/relationships/slide" Target="slides/slide17.xml"/><Relationship Id="rId21" Type="http://schemas.openxmlformats.org/officeDocument/2006/relationships/slide" Target="slides/slide18.xml"/><Relationship Id="rId22" Type="http://schemas.openxmlformats.org/officeDocument/2006/relationships/slide" Target="slides/slide19.xml"/><Relationship Id="rId23" Type="http://schemas.openxmlformats.org/officeDocument/2006/relationships/slide" Target="slides/slide20.xml"/><Relationship Id="rId24" Type="http://schemas.openxmlformats.org/officeDocument/2006/relationships/slide" Target="slides/slide21.xml"/><Relationship Id="rId25" Type="http://schemas.openxmlformats.org/officeDocument/2006/relationships/slide" Target="slides/slide22.xml"/><Relationship Id="rId26" Type="http://schemas.openxmlformats.org/officeDocument/2006/relationships/slide" Target="slides/slide23.xml"/><Relationship Id="rId27" Type="http://schemas.openxmlformats.org/officeDocument/2006/relationships/slide" Target="slides/slide24.xml"/><Relationship Id="rId28" Type="http://schemas.openxmlformats.org/officeDocument/2006/relationships/slide" Target="slides/slide25.xml"/><Relationship Id="rId29" Type="http://schemas.openxmlformats.org/officeDocument/2006/relationships/slide" Target="slides/slide26.xml"/><Relationship Id="rId10" Type="http://schemas.openxmlformats.org/officeDocument/2006/relationships/slide" Target="slides/slide7.xml"/><Relationship Id="rId11" Type="http://schemas.openxmlformats.org/officeDocument/2006/relationships/slide" Target="slides/slide8.xml"/><Relationship Id="rId12" Type="http://schemas.openxmlformats.org/officeDocument/2006/relationships/slide" Target="slides/slide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en-US" dirty="0" smtClean="0"/>
              <a:t>Nursing Fundamentals HN43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2.03 Understand basic human needs and nurse aide guidelines in meeting those needs. 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CBA0FED-1923-44D8-845F-9818F8C3A5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8884548"/>
      </p:ext>
    </p:extLst>
  </p:cSld>
  <p:clrMap bg1="lt1" tx1="dk1" bg2="lt2" tx2="dk2" accent1="accent1" accent2="accent2" accent3="accent3" accent4="accent4" accent5="accent5" accent6="accent6" hlink="hlink" folHlink="folHlink"/>
  <p:hf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en-US" dirty="0" smtClean="0"/>
              <a:t>Nursing Fundamentals HN43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2.03 Understand basic human needs and nurse aide guidelines in meeting those needs. 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B13CE3C-9EAE-44BA-A8A7-8C7AE82B8B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6751043"/>
      </p:ext>
    </p:extLst>
  </p:cSld>
  <p:clrMap bg1="lt1" tx1="dk1" bg2="lt2" tx2="dk2" accent1="accent1" accent2="accent2" accent3="accent3" accent4="accent4" accent5="accent5" accent6="accent6" hlink="hlink" folHlink="folHlink"/>
  <p:hf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5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36197" name="Slide Number Placeholder 4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09" indent="-285734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2937" indent="-228587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112" indent="-228587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287" indent="-228587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461" indent="-22858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635" indent="-22858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8810" indent="-22858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5985" indent="-22858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555E0E53-6288-45FF-9CA6-0EB5335369E7}" type="slidenum">
              <a:rPr lang="en-US">
                <a:solidFill>
                  <a:prstClr val="black"/>
                </a:solidFill>
                <a:latin typeface="Times New Roman" pitchFamily="18" charset="0"/>
              </a:rPr>
              <a:pPr/>
              <a:t>1</a:t>
            </a:fld>
            <a:endParaRPr lang="en-US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2.03 Understand basic human needs and nurse aide guidelines in meeting those needs. </a:t>
            </a:r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Header Placeholder 2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r>
              <a:rPr lang="en-US" dirty="0" smtClean="0"/>
              <a:t>Nursing Fundamentals HN43</a:t>
            </a:r>
            <a:endParaRPr 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 dirty="0" smtClean="0"/>
              <a:t>Nursing Fundamentals HN43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2.03 Understand basic human needs and nurse aide guidelines in meeting those needs. 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13CE3C-9EAE-44BA-A8A7-8C7AE82B8B8E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6675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38245" name="Slide Number Placeholder 4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09" indent="-285734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2937" indent="-228587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112" indent="-228587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287" indent="-228587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461" indent="-22858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635" indent="-22858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8810" indent="-22858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5985" indent="-22858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F1EC5D50-F058-4425-92D0-0644F397723C}" type="slidenum">
              <a:rPr lang="en-US" smtClean="0">
                <a:solidFill>
                  <a:prstClr val="black"/>
                </a:solidFill>
                <a:latin typeface="Times New Roman" pitchFamily="18" charset="0"/>
              </a:rPr>
              <a:pPr/>
              <a:t>48</a:t>
            </a:fld>
            <a:endParaRPr lang="en-US" smtClean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2.03 Understand basic human needs and nurse aide guidelines in meeting those needs. </a:t>
            </a:r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Header Placeholder 2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r>
              <a:rPr lang="en-US" dirty="0" smtClean="0"/>
              <a:t>Nursing Fundamentals HN43</a:t>
            </a:r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DD8BF41-3EEF-4878-B22F-47D59C5D938B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3702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515FCA-7997-49D3-88A4-5ACE0AA4BDD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096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266C5E-EE18-4614-9AAE-738700C9763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7333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AC93F60D-CB2B-4058-B61F-716E954AB39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4403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D32101A8-E362-4D60-B595-DE77471AC6F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357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Title, Text and Clip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lipArt Placeholder 3"/>
          <p:cNvSpPr>
            <a:spLocks noGrp="1"/>
          </p:cNvSpPr>
          <p:nvPr>
            <p:ph type="clipArt"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E9605CBC-2E07-44BF-A9FF-41938920CE5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5949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B13FAA-2535-4417-A4F0-A61E14983C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18280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F2B9C41-16DD-4F14-97AC-4C827578D7D1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652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F00F0A-12EA-499E-B8C5-06DFE775A560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238162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90F725-ED8B-4BF8-BC42-40CDBF4A31B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61429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2CE5F-FB88-4B07-88B4-CAFBDDDD4F0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1167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017C9A-FA14-4C0D-B87E-6D8831889CE2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1864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A3390F0-A763-46A1-996E-1ED9C56F94E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17441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352CB6-9A1E-4C37-8A2E-AB61DADC5BB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11513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42CE47-D516-46F4-A425-48412BE0BE1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13084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3A8841-16E5-47B7-B6AD-013C9FA7EA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162527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32BAE2-7DC9-4E83-B543-B71C82B3FE6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666405-49EC-4B01-BEB6-BC954B1290A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4426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03E0E93C-E727-4CD9-B90F-EB3F6CCBB9C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330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4481D4E4-921E-45AD-B9A4-FB7783102911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08103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Title, Text and Clip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lipArt Placeholder 3"/>
          <p:cNvSpPr>
            <a:spLocks noGrp="1"/>
          </p:cNvSpPr>
          <p:nvPr>
            <p:ph type="clipArt"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4544230A-8CE1-451A-9D46-B4C310CE18B0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44547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693C57-57B6-4A1C-BDF1-3C2531E8B3A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38751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02629C9-3709-41DA-8F09-F765C867FD5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79110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89A5A2-6584-471D-ADFA-1271FA1EC5D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437782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8C9696-DD3D-4D05-AAE8-F2957F91F65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42964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E1FCD9-E14A-4EEC-91B1-82D1654045F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054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B75C61-945C-4E73-A2B3-D82FF033D34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035269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9568FA-24CB-4C53-BA23-94CD8A0CF71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80886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CB47DE-EF55-4EBA-8CA3-03528EB9D380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355572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1062F7-8CC0-460B-8713-B87FDFD8BFE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83400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3030F9-99B9-46FA-A583-4C5E38160D0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0564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59E5A2-7767-4A8C-A5D0-E498DFAC0FC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713625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1D9115-0080-456D-9D96-9176F85E6DD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3747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2410D76-0F90-447D-849E-2E1A5D575D9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42160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D4D682-0278-4A87-9831-03AFA65A479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61523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6F7A4F-C7E2-45ED-B7E8-BBB4BA81CBC9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0443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4DE5D7-7913-44E3-82C4-39BA3670D92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9574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99DF53-0322-4AB0-BA82-9447656A9B6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34436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21468F-518B-43BE-AF63-9682AE05322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7546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BE221A2-211D-4161-9FB4-BF220A1CC90B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6659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6A9DA1-A1E8-4794-B7B5-F5A2A5DF8A3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5993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1AF398-CABA-4A4F-B9BA-FDAEF2770190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2607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28.xml"/><Relationship Id="rId15" Type="http://schemas.openxmlformats.org/officeDocument/2006/relationships/theme" Target="../theme/theme2.xml"/><Relationship Id="rId1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1.xml"/><Relationship Id="rId8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9.xml"/><Relationship Id="rId12" Type="http://schemas.openxmlformats.org/officeDocument/2006/relationships/slideLayout" Target="../slideLayouts/slideLayout40.xml"/><Relationship Id="rId13" Type="http://schemas.openxmlformats.org/officeDocument/2006/relationships/slideLayout" Target="../slideLayouts/slideLayout41.xml"/><Relationship Id="rId14" Type="http://schemas.openxmlformats.org/officeDocument/2006/relationships/slideLayout" Target="../slideLayouts/slideLayout42.xml"/><Relationship Id="rId15" Type="http://schemas.openxmlformats.org/officeDocument/2006/relationships/theme" Target="../theme/theme3.xml"/><Relationship Id="rId1" Type="http://schemas.openxmlformats.org/officeDocument/2006/relationships/slideLayout" Target="../slideLayouts/slideLayout29.xml"/><Relationship Id="rId2" Type="http://schemas.openxmlformats.org/officeDocument/2006/relationships/slideLayout" Target="../slideLayouts/slideLayout30.xml"/><Relationship Id="rId3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2.xml"/><Relationship Id="rId5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5.xml"/><Relationship Id="rId8" Type="http://schemas.openxmlformats.org/officeDocument/2006/relationships/slideLayout" Target="../slideLayouts/slideLayout36.xml"/><Relationship Id="rId9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8F41FFB-0E12-494A-9D35-E48B96A8087B}" type="slidenum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25254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</p:sldLayoutIdLst>
  <p:hf hdr="0"/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A390DC6-B0E0-4C1E-B6F0-9266C389524B}" type="slidenum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18968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  <p:sldLayoutId id="2147483688" r:id="rId13"/>
    <p:sldLayoutId id="2147483689" r:id="rId14"/>
  </p:sldLayoutIdLst>
  <p:hf hdr="0"/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E65733-EAA4-43BE-B861-801834430F2D}" type="slidenum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165043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  <p:sldLayoutId id="2147483703" r:id="rId13"/>
    <p:sldLayoutId id="2147483704" r:id="rId14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3.jpeg"/><Relationship Id="rId3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image" Target="../media/image6.jpe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7.jpe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image" Target="../media/image8.gif"/><Relationship Id="rId3" Type="http://schemas.openxmlformats.org/officeDocument/2006/relationships/image" Target="http://www.cancer.org/common/images/misc/early3.gif" TargetMode="Externa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4" Type="http://schemas.openxmlformats.org/officeDocument/2006/relationships/image" Target="http://www2.free-clipart.net/gallery/clipart/Health_And_Medical/Symbols/Symbol_-_Female.jpg" TargetMode="External"/><Relationship Id="rId5" Type="http://schemas.openxmlformats.org/officeDocument/2006/relationships/hyperlink" Target="http://www2.free-clipart.net/cgi-bin/clipart/directory.cgi?direct=clipart/Health_And_Medical/Symbols&amp;img=48" TargetMode="External"/><Relationship Id="rId6" Type="http://schemas.openxmlformats.org/officeDocument/2006/relationships/image" Target="../media/image10.jpeg"/><Relationship Id="rId7" Type="http://schemas.openxmlformats.org/officeDocument/2006/relationships/image" Target="http://www2.free-clipart.net/gallery/clipart/Health_And_Medical/Symbols/Symbol_-_Male.jpg" TargetMode="External"/><Relationship Id="rId1" Type="http://schemas.openxmlformats.org/officeDocument/2006/relationships/slideLayout" Target="../slideLayouts/slideLayout27.xml"/><Relationship Id="rId2" Type="http://schemas.openxmlformats.org/officeDocument/2006/relationships/hyperlink" Target="http://www2.free-clipart.net/cgi-bin/clipart/directory.cgi?action=view&amp;link=clipart/Health_And_Medical/Symbols&amp;image=Symbol_-_Female.jpg&amp;img=42" TargetMode="Externa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99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3938811"/>
            <a:ext cx="3119438" cy="2218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371600"/>
          </a:xfrm>
        </p:spPr>
        <p:txBody>
          <a:bodyPr/>
          <a:lstStyle/>
          <a:p>
            <a:pPr algn="l" eaLnBrk="1" hangingPunct="1"/>
            <a:r>
              <a:rPr lang="en-US" sz="1600" dirty="0" smtClean="0">
                <a:solidFill>
                  <a:srgbClr val="0000CC"/>
                </a:solidFill>
              </a:rPr>
              <a:t/>
            </a:r>
            <a:br>
              <a:rPr lang="en-US" sz="1600" dirty="0" smtClean="0">
                <a:solidFill>
                  <a:srgbClr val="0000CC"/>
                </a:solidFill>
              </a:rPr>
            </a:br>
            <a:r>
              <a:rPr lang="en-US" sz="500" dirty="0" smtClean="0">
                <a:solidFill>
                  <a:srgbClr val="0000CC"/>
                </a:solidFill>
              </a:rPr>
              <a:t/>
            </a:r>
            <a:br>
              <a:rPr lang="en-US" sz="500" dirty="0" smtClean="0">
                <a:solidFill>
                  <a:srgbClr val="0000CC"/>
                </a:solidFill>
              </a:rPr>
            </a:br>
            <a:endParaRPr lang="en-US" sz="2000" b="1" i="1" dirty="0" smtClean="0">
              <a:solidFill>
                <a:schemeClr val="tx1"/>
              </a:solidFill>
            </a:endParaRPr>
          </a:p>
        </p:txBody>
      </p:sp>
      <p:sp>
        <p:nvSpPr>
          <p:cNvPr id="233475" name="Rectangle 3"/>
          <p:cNvSpPr>
            <a:spLocks noGrp="1" noChangeArrowheads="1"/>
          </p:cNvSpPr>
          <p:nvPr>
            <p:ph idx="1"/>
          </p:nvPr>
        </p:nvSpPr>
        <p:spPr>
          <a:xfrm>
            <a:off x="801687" y="1905000"/>
            <a:ext cx="7540625" cy="4198938"/>
          </a:xfrm>
        </p:spPr>
        <p:txBody>
          <a:bodyPr/>
          <a:lstStyle/>
          <a:p>
            <a:pPr marL="0" indent="0">
              <a:spcBef>
                <a:spcPct val="0"/>
              </a:spcBef>
              <a:buNone/>
              <a:defRPr/>
            </a:pP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Understand </a:t>
            </a: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basic human needs</a:t>
            </a: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 and nurse aide guidelines in meeting those 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needs.</a:t>
            </a:r>
            <a:endParaRPr lang="en-US" sz="48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Wingdings" pitchFamily="2" charset="2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0"/>
            <a:ext cx="9144000" cy="1338828"/>
          </a:xfrm>
          <a:prstGeom prst="rect">
            <a:avLst/>
          </a:prstGeom>
          <a:solidFill>
            <a:srgbClr val="002060"/>
          </a:solidFill>
        </p:spPr>
        <p:txBody>
          <a:bodyPr>
            <a:spAutoFit/>
          </a:bodyPr>
          <a:lstStyle/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050" b="1" dirty="0">
              <a:solidFill>
                <a:srgbClr val="738F98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Unit </a:t>
            </a:r>
            <a:r>
              <a:rPr lang="en-US" sz="1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A</a:t>
            </a:r>
            <a:endParaRPr lang="en-US" sz="1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77777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   </a:t>
            </a: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Resident Care Skills</a:t>
            </a: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Essential Standard </a:t>
            </a:r>
            <a:r>
              <a:rPr lang="en-US" sz="1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NA2.00</a:t>
            </a:r>
            <a:endParaRPr lang="en-US" sz="1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   Understand nurse aide’s role in providing residents’ hygiene, grooming, and skin care.</a:t>
            </a: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Indicator </a:t>
            </a:r>
            <a:r>
              <a:rPr lang="en-US" sz="1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2.03</a:t>
            </a:r>
            <a:endParaRPr lang="en-US" sz="1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   </a:t>
            </a: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Understand </a:t>
            </a:r>
            <a:r>
              <a:rPr lang="en-US" sz="1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basic human needs and nurse aide guidelines in meeting those needs</a:t>
            </a:r>
            <a:endParaRPr lang="en-US" sz="1000" b="1" dirty="0">
              <a:solidFill>
                <a:srgbClr val="738F98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050" b="1" dirty="0">
              <a:solidFill>
                <a:srgbClr val="738F98"/>
              </a:solidFill>
              <a:sym typeface="Wingdings" pitchFamily="2" charset="2"/>
            </a:endParaRPr>
          </a:p>
        </p:txBody>
      </p:sp>
      <p:sp>
        <p:nvSpPr>
          <p:cNvPr id="2053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3DC8EFFB-5561-4EEF-BC98-84CC1BDB4FBF}" type="slidenum">
              <a:rPr lang="en-US" smtClean="0">
                <a:solidFill>
                  <a:srgbClr val="FFFFFF"/>
                </a:solidFill>
              </a:rPr>
              <a:pPr eaLnBrk="1" hangingPunct="1"/>
              <a:t>1</a:t>
            </a:fld>
            <a:endParaRPr lang="en-US" smtClean="0">
              <a:solidFill>
                <a:srgbClr val="FFFFFF"/>
              </a:solidFill>
            </a:endParaRPr>
          </a:p>
        </p:txBody>
      </p:sp>
      <p:sp>
        <p:nvSpPr>
          <p:cNvPr id="205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 dirty="0" smtClean="0">
              <a:solidFill>
                <a:srgbClr val="FFFFFF"/>
              </a:solidFill>
            </a:endParaRPr>
          </a:p>
        </p:txBody>
      </p:sp>
      <p:sp>
        <p:nvSpPr>
          <p:cNvPr id="205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</a:p>
        </p:txBody>
      </p:sp>
    </p:spTree>
    <p:extLst>
      <p:ext uri="{BB962C8B-B14F-4D97-AF65-F5344CB8AC3E}">
        <p14:creationId xmlns:p14="http://schemas.microsoft.com/office/powerpoint/2010/main" val="2538134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740ACA-F477-43E4-874B-9D5B31A7CA61}" type="slidenum">
              <a:rPr lang="en-US">
                <a:solidFill>
                  <a:srgbClr val="FFFFFF"/>
                </a:solidFill>
              </a:rPr>
              <a:pPr/>
              <a:t>10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4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238" y="1844675"/>
            <a:ext cx="5832475" cy="4284663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sz="3600" dirty="0"/>
              <a:t>Elimination </a:t>
            </a:r>
            <a:r>
              <a:rPr lang="en-US" dirty="0"/>
              <a:t>(continued)</a:t>
            </a:r>
          </a:p>
          <a:p>
            <a:pPr lvl="1"/>
            <a:r>
              <a:rPr lang="en-US" sz="3600" dirty="0">
                <a:cs typeface="Arial" charset="0"/>
              </a:rPr>
              <a:t>Change soiled linen immediately</a:t>
            </a:r>
          </a:p>
          <a:p>
            <a:pPr lvl="1"/>
            <a:r>
              <a:rPr lang="en-US" sz="3600" dirty="0">
                <a:cs typeface="Arial" charset="0"/>
              </a:rPr>
              <a:t>Following routine for bowel and bladder retraining as directed</a:t>
            </a:r>
          </a:p>
        </p:txBody>
      </p:sp>
      <p:grpSp>
        <p:nvGrpSpPr>
          <p:cNvPr id="214020" name="Group 4"/>
          <p:cNvGrpSpPr>
            <a:grpSpLocks/>
          </p:cNvGrpSpPr>
          <p:nvPr/>
        </p:nvGrpSpPr>
        <p:grpSpPr bwMode="auto">
          <a:xfrm>
            <a:off x="5940425" y="3141663"/>
            <a:ext cx="2771775" cy="1655762"/>
            <a:chOff x="1008" y="1008"/>
            <a:chExt cx="4220" cy="2940"/>
          </a:xfrm>
        </p:grpSpPr>
        <p:sp>
          <p:nvSpPr>
            <p:cNvPr id="214021" name="Rectangle 5"/>
            <p:cNvSpPr>
              <a:spLocks noChangeArrowheads="1"/>
            </p:cNvSpPr>
            <p:nvPr/>
          </p:nvSpPr>
          <p:spPr bwMode="auto">
            <a:xfrm>
              <a:off x="1008" y="1008"/>
              <a:ext cx="4220" cy="29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22" name="Freeform 6"/>
            <p:cNvSpPr>
              <a:spLocks/>
            </p:cNvSpPr>
            <p:nvPr/>
          </p:nvSpPr>
          <p:spPr bwMode="auto">
            <a:xfrm>
              <a:off x="1158" y="1053"/>
              <a:ext cx="3975" cy="1755"/>
            </a:xfrm>
            <a:custGeom>
              <a:avLst/>
              <a:gdLst>
                <a:gd name="T0" fmla="*/ 5 w 3975"/>
                <a:gd name="T1" fmla="*/ 770 h 1755"/>
                <a:gd name="T2" fmla="*/ 65 w 3975"/>
                <a:gd name="T3" fmla="*/ 850 h 1755"/>
                <a:gd name="T4" fmla="*/ 185 w 3975"/>
                <a:gd name="T5" fmla="*/ 985 h 1755"/>
                <a:gd name="T6" fmla="*/ 360 w 3975"/>
                <a:gd name="T7" fmla="*/ 1160 h 1755"/>
                <a:gd name="T8" fmla="*/ 590 w 3975"/>
                <a:gd name="T9" fmla="*/ 1340 h 1755"/>
                <a:gd name="T10" fmla="*/ 875 w 3975"/>
                <a:gd name="T11" fmla="*/ 1510 h 1755"/>
                <a:gd name="T12" fmla="*/ 1220 w 3975"/>
                <a:gd name="T13" fmla="*/ 1640 h 1755"/>
                <a:gd name="T14" fmla="*/ 1710 w 3975"/>
                <a:gd name="T15" fmla="*/ 1735 h 1755"/>
                <a:gd name="T16" fmla="*/ 2275 w 3975"/>
                <a:gd name="T17" fmla="*/ 1755 h 1755"/>
                <a:gd name="T18" fmla="*/ 2770 w 3975"/>
                <a:gd name="T19" fmla="*/ 1705 h 1755"/>
                <a:gd name="T20" fmla="*/ 3175 w 3975"/>
                <a:gd name="T21" fmla="*/ 1595 h 1755"/>
                <a:gd name="T22" fmla="*/ 3475 w 3975"/>
                <a:gd name="T23" fmla="*/ 1450 h 1755"/>
                <a:gd name="T24" fmla="*/ 3710 w 3975"/>
                <a:gd name="T25" fmla="*/ 1295 h 1755"/>
                <a:gd name="T26" fmla="*/ 3880 w 3975"/>
                <a:gd name="T27" fmla="*/ 1170 h 1755"/>
                <a:gd name="T28" fmla="*/ 3965 w 3975"/>
                <a:gd name="T29" fmla="*/ 1045 h 1755"/>
                <a:gd name="T30" fmla="*/ 3955 w 3975"/>
                <a:gd name="T31" fmla="*/ 910 h 1755"/>
                <a:gd name="T32" fmla="*/ 3855 w 3975"/>
                <a:gd name="T33" fmla="*/ 785 h 1755"/>
                <a:gd name="T34" fmla="*/ 3665 w 3975"/>
                <a:gd name="T35" fmla="*/ 655 h 1755"/>
                <a:gd name="T36" fmla="*/ 3430 w 3975"/>
                <a:gd name="T37" fmla="*/ 540 h 1755"/>
                <a:gd name="T38" fmla="*/ 3195 w 3975"/>
                <a:gd name="T39" fmla="*/ 435 h 1755"/>
                <a:gd name="T40" fmla="*/ 2995 w 3975"/>
                <a:gd name="T41" fmla="*/ 355 h 1755"/>
                <a:gd name="T42" fmla="*/ 2835 w 3975"/>
                <a:gd name="T43" fmla="*/ 295 h 1755"/>
                <a:gd name="T44" fmla="*/ 2625 w 3975"/>
                <a:gd name="T45" fmla="*/ 220 h 1755"/>
                <a:gd name="T46" fmla="*/ 2400 w 3975"/>
                <a:gd name="T47" fmla="*/ 145 h 1755"/>
                <a:gd name="T48" fmla="*/ 2175 w 3975"/>
                <a:gd name="T49" fmla="*/ 75 h 1755"/>
                <a:gd name="T50" fmla="*/ 1985 w 3975"/>
                <a:gd name="T51" fmla="*/ 25 h 1755"/>
                <a:gd name="T52" fmla="*/ 1845 w 3975"/>
                <a:gd name="T53" fmla="*/ 0 h 1755"/>
                <a:gd name="T54" fmla="*/ 1765 w 3975"/>
                <a:gd name="T55" fmla="*/ 20 h 1755"/>
                <a:gd name="T56" fmla="*/ 1625 w 3975"/>
                <a:gd name="T57" fmla="*/ 70 h 1755"/>
                <a:gd name="T58" fmla="*/ 1410 w 3975"/>
                <a:gd name="T59" fmla="*/ 145 h 1755"/>
                <a:gd name="T60" fmla="*/ 1145 w 3975"/>
                <a:gd name="T61" fmla="*/ 240 h 1755"/>
                <a:gd name="T62" fmla="*/ 860 w 3975"/>
                <a:gd name="T63" fmla="*/ 350 h 1755"/>
                <a:gd name="T64" fmla="*/ 575 w 3975"/>
                <a:gd name="T65" fmla="*/ 460 h 1755"/>
                <a:gd name="T66" fmla="*/ 325 w 3975"/>
                <a:gd name="T67" fmla="*/ 570 h 1755"/>
                <a:gd name="T68" fmla="*/ 130 w 3975"/>
                <a:gd name="T69" fmla="*/ 660 h 1755"/>
                <a:gd name="T70" fmla="*/ 15 w 3975"/>
                <a:gd name="T71" fmla="*/ 735 h 1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75" h="1755">
                  <a:moveTo>
                    <a:pt x="0" y="760"/>
                  </a:moveTo>
                  <a:lnTo>
                    <a:pt x="5" y="770"/>
                  </a:lnTo>
                  <a:lnTo>
                    <a:pt x="30" y="800"/>
                  </a:lnTo>
                  <a:lnTo>
                    <a:pt x="65" y="850"/>
                  </a:lnTo>
                  <a:lnTo>
                    <a:pt x="120" y="915"/>
                  </a:lnTo>
                  <a:lnTo>
                    <a:pt x="185" y="985"/>
                  </a:lnTo>
                  <a:lnTo>
                    <a:pt x="265" y="1070"/>
                  </a:lnTo>
                  <a:lnTo>
                    <a:pt x="360" y="1160"/>
                  </a:lnTo>
                  <a:lnTo>
                    <a:pt x="470" y="1250"/>
                  </a:lnTo>
                  <a:lnTo>
                    <a:pt x="590" y="1340"/>
                  </a:lnTo>
                  <a:lnTo>
                    <a:pt x="725" y="1425"/>
                  </a:lnTo>
                  <a:lnTo>
                    <a:pt x="875" y="1510"/>
                  </a:lnTo>
                  <a:lnTo>
                    <a:pt x="1040" y="1580"/>
                  </a:lnTo>
                  <a:lnTo>
                    <a:pt x="1220" y="1640"/>
                  </a:lnTo>
                  <a:lnTo>
                    <a:pt x="1410" y="1690"/>
                  </a:lnTo>
                  <a:lnTo>
                    <a:pt x="1710" y="1735"/>
                  </a:lnTo>
                  <a:lnTo>
                    <a:pt x="2000" y="1755"/>
                  </a:lnTo>
                  <a:lnTo>
                    <a:pt x="2275" y="1755"/>
                  </a:lnTo>
                  <a:lnTo>
                    <a:pt x="2530" y="1740"/>
                  </a:lnTo>
                  <a:lnTo>
                    <a:pt x="2770" y="1705"/>
                  </a:lnTo>
                  <a:lnTo>
                    <a:pt x="2985" y="1655"/>
                  </a:lnTo>
                  <a:lnTo>
                    <a:pt x="3175" y="1595"/>
                  </a:lnTo>
                  <a:lnTo>
                    <a:pt x="3340" y="1525"/>
                  </a:lnTo>
                  <a:lnTo>
                    <a:pt x="3475" y="1450"/>
                  </a:lnTo>
                  <a:lnTo>
                    <a:pt x="3600" y="1370"/>
                  </a:lnTo>
                  <a:lnTo>
                    <a:pt x="3710" y="1295"/>
                  </a:lnTo>
                  <a:lnTo>
                    <a:pt x="3805" y="1230"/>
                  </a:lnTo>
                  <a:lnTo>
                    <a:pt x="3880" y="1170"/>
                  </a:lnTo>
                  <a:lnTo>
                    <a:pt x="3935" y="1105"/>
                  </a:lnTo>
                  <a:lnTo>
                    <a:pt x="3965" y="1045"/>
                  </a:lnTo>
                  <a:lnTo>
                    <a:pt x="3975" y="980"/>
                  </a:lnTo>
                  <a:lnTo>
                    <a:pt x="3955" y="910"/>
                  </a:lnTo>
                  <a:lnTo>
                    <a:pt x="3920" y="845"/>
                  </a:lnTo>
                  <a:lnTo>
                    <a:pt x="3855" y="785"/>
                  </a:lnTo>
                  <a:lnTo>
                    <a:pt x="3765" y="720"/>
                  </a:lnTo>
                  <a:lnTo>
                    <a:pt x="3665" y="655"/>
                  </a:lnTo>
                  <a:lnTo>
                    <a:pt x="3550" y="595"/>
                  </a:lnTo>
                  <a:lnTo>
                    <a:pt x="3430" y="540"/>
                  </a:lnTo>
                  <a:lnTo>
                    <a:pt x="3310" y="485"/>
                  </a:lnTo>
                  <a:lnTo>
                    <a:pt x="3195" y="435"/>
                  </a:lnTo>
                  <a:lnTo>
                    <a:pt x="3085" y="390"/>
                  </a:lnTo>
                  <a:lnTo>
                    <a:pt x="2995" y="355"/>
                  </a:lnTo>
                  <a:lnTo>
                    <a:pt x="2920" y="330"/>
                  </a:lnTo>
                  <a:lnTo>
                    <a:pt x="2835" y="295"/>
                  </a:lnTo>
                  <a:lnTo>
                    <a:pt x="2735" y="260"/>
                  </a:lnTo>
                  <a:lnTo>
                    <a:pt x="2625" y="220"/>
                  </a:lnTo>
                  <a:lnTo>
                    <a:pt x="2515" y="185"/>
                  </a:lnTo>
                  <a:lnTo>
                    <a:pt x="2400" y="145"/>
                  </a:lnTo>
                  <a:lnTo>
                    <a:pt x="2285" y="110"/>
                  </a:lnTo>
                  <a:lnTo>
                    <a:pt x="2175" y="75"/>
                  </a:lnTo>
                  <a:lnTo>
                    <a:pt x="2075" y="45"/>
                  </a:lnTo>
                  <a:lnTo>
                    <a:pt x="1985" y="25"/>
                  </a:lnTo>
                  <a:lnTo>
                    <a:pt x="1905" y="10"/>
                  </a:lnTo>
                  <a:lnTo>
                    <a:pt x="1845" y="0"/>
                  </a:lnTo>
                  <a:lnTo>
                    <a:pt x="1805" y="5"/>
                  </a:lnTo>
                  <a:lnTo>
                    <a:pt x="1765" y="20"/>
                  </a:lnTo>
                  <a:lnTo>
                    <a:pt x="1705" y="40"/>
                  </a:lnTo>
                  <a:lnTo>
                    <a:pt x="1625" y="70"/>
                  </a:lnTo>
                  <a:lnTo>
                    <a:pt x="1525" y="105"/>
                  </a:lnTo>
                  <a:lnTo>
                    <a:pt x="1410" y="145"/>
                  </a:lnTo>
                  <a:lnTo>
                    <a:pt x="1280" y="190"/>
                  </a:lnTo>
                  <a:lnTo>
                    <a:pt x="1145" y="240"/>
                  </a:lnTo>
                  <a:lnTo>
                    <a:pt x="1000" y="295"/>
                  </a:lnTo>
                  <a:lnTo>
                    <a:pt x="860" y="350"/>
                  </a:lnTo>
                  <a:lnTo>
                    <a:pt x="715" y="405"/>
                  </a:lnTo>
                  <a:lnTo>
                    <a:pt x="575" y="460"/>
                  </a:lnTo>
                  <a:lnTo>
                    <a:pt x="445" y="515"/>
                  </a:lnTo>
                  <a:lnTo>
                    <a:pt x="325" y="570"/>
                  </a:lnTo>
                  <a:lnTo>
                    <a:pt x="220" y="615"/>
                  </a:lnTo>
                  <a:lnTo>
                    <a:pt x="130" y="660"/>
                  </a:lnTo>
                  <a:lnTo>
                    <a:pt x="60" y="700"/>
                  </a:lnTo>
                  <a:lnTo>
                    <a:pt x="15" y="735"/>
                  </a:lnTo>
                  <a:lnTo>
                    <a:pt x="0" y="760"/>
                  </a:lnTo>
                  <a:close/>
                </a:path>
              </a:pathLst>
            </a:custGeom>
            <a:solidFill>
              <a:srgbClr val="EDE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EDE5A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23" name="Freeform 7"/>
            <p:cNvSpPr>
              <a:spLocks/>
            </p:cNvSpPr>
            <p:nvPr/>
          </p:nvSpPr>
          <p:spPr bwMode="auto">
            <a:xfrm>
              <a:off x="2268" y="1648"/>
              <a:ext cx="1980" cy="780"/>
            </a:xfrm>
            <a:custGeom>
              <a:avLst/>
              <a:gdLst>
                <a:gd name="T0" fmla="*/ 10 w 1980"/>
                <a:gd name="T1" fmla="*/ 260 h 780"/>
                <a:gd name="T2" fmla="*/ 10 w 1980"/>
                <a:gd name="T3" fmla="*/ 255 h 780"/>
                <a:gd name="T4" fmla="*/ 15 w 1980"/>
                <a:gd name="T5" fmla="*/ 240 h 780"/>
                <a:gd name="T6" fmla="*/ 25 w 1980"/>
                <a:gd name="T7" fmla="*/ 215 h 780"/>
                <a:gd name="T8" fmla="*/ 40 w 1980"/>
                <a:gd name="T9" fmla="*/ 190 h 780"/>
                <a:gd name="T10" fmla="*/ 60 w 1980"/>
                <a:gd name="T11" fmla="*/ 155 h 780"/>
                <a:gd name="T12" fmla="*/ 90 w 1980"/>
                <a:gd name="T13" fmla="*/ 120 h 780"/>
                <a:gd name="T14" fmla="*/ 125 w 1980"/>
                <a:gd name="T15" fmla="*/ 90 h 780"/>
                <a:gd name="T16" fmla="*/ 175 w 1980"/>
                <a:gd name="T17" fmla="*/ 55 h 780"/>
                <a:gd name="T18" fmla="*/ 235 w 1980"/>
                <a:gd name="T19" fmla="*/ 30 h 780"/>
                <a:gd name="T20" fmla="*/ 305 w 1980"/>
                <a:gd name="T21" fmla="*/ 10 h 780"/>
                <a:gd name="T22" fmla="*/ 390 w 1980"/>
                <a:gd name="T23" fmla="*/ 0 h 780"/>
                <a:gd name="T24" fmla="*/ 485 w 1980"/>
                <a:gd name="T25" fmla="*/ 0 h 780"/>
                <a:gd name="T26" fmla="*/ 600 w 1980"/>
                <a:gd name="T27" fmla="*/ 15 h 780"/>
                <a:gd name="T28" fmla="*/ 730 w 1980"/>
                <a:gd name="T29" fmla="*/ 45 h 780"/>
                <a:gd name="T30" fmla="*/ 880 w 1980"/>
                <a:gd name="T31" fmla="*/ 90 h 780"/>
                <a:gd name="T32" fmla="*/ 890 w 1980"/>
                <a:gd name="T33" fmla="*/ 95 h 780"/>
                <a:gd name="T34" fmla="*/ 915 w 1980"/>
                <a:gd name="T35" fmla="*/ 110 h 780"/>
                <a:gd name="T36" fmla="*/ 960 w 1980"/>
                <a:gd name="T37" fmla="*/ 135 h 780"/>
                <a:gd name="T38" fmla="*/ 1010 w 1980"/>
                <a:gd name="T39" fmla="*/ 160 h 780"/>
                <a:gd name="T40" fmla="*/ 1065 w 1980"/>
                <a:gd name="T41" fmla="*/ 190 h 780"/>
                <a:gd name="T42" fmla="*/ 1125 w 1980"/>
                <a:gd name="T43" fmla="*/ 215 h 780"/>
                <a:gd name="T44" fmla="*/ 1180 w 1980"/>
                <a:gd name="T45" fmla="*/ 240 h 780"/>
                <a:gd name="T46" fmla="*/ 1225 w 1980"/>
                <a:gd name="T47" fmla="*/ 260 h 780"/>
                <a:gd name="T48" fmla="*/ 1275 w 1980"/>
                <a:gd name="T49" fmla="*/ 275 h 780"/>
                <a:gd name="T50" fmla="*/ 1350 w 1980"/>
                <a:gd name="T51" fmla="*/ 295 h 780"/>
                <a:gd name="T52" fmla="*/ 1440 w 1980"/>
                <a:gd name="T53" fmla="*/ 310 h 780"/>
                <a:gd name="T54" fmla="*/ 1540 w 1980"/>
                <a:gd name="T55" fmla="*/ 335 h 780"/>
                <a:gd name="T56" fmla="*/ 1645 w 1980"/>
                <a:gd name="T57" fmla="*/ 355 h 780"/>
                <a:gd name="T58" fmla="*/ 1745 w 1980"/>
                <a:gd name="T59" fmla="*/ 380 h 780"/>
                <a:gd name="T60" fmla="*/ 1835 w 1980"/>
                <a:gd name="T61" fmla="*/ 405 h 780"/>
                <a:gd name="T62" fmla="*/ 1910 w 1980"/>
                <a:gd name="T63" fmla="*/ 425 h 780"/>
                <a:gd name="T64" fmla="*/ 1960 w 1980"/>
                <a:gd name="T65" fmla="*/ 450 h 780"/>
                <a:gd name="T66" fmla="*/ 1980 w 1980"/>
                <a:gd name="T67" fmla="*/ 470 h 780"/>
                <a:gd name="T68" fmla="*/ 1980 w 1980"/>
                <a:gd name="T69" fmla="*/ 495 h 780"/>
                <a:gd name="T70" fmla="*/ 1970 w 1980"/>
                <a:gd name="T71" fmla="*/ 525 h 780"/>
                <a:gd name="T72" fmla="*/ 1950 w 1980"/>
                <a:gd name="T73" fmla="*/ 560 h 780"/>
                <a:gd name="T74" fmla="*/ 1920 w 1980"/>
                <a:gd name="T75" fmla="*/ 595 h 780"/>
                <a:gd name="T76" fmla="*/ 1875 w 1980"/>
                <a:gd name="T77" fmla="*/ 635 h 780"/>
                <a:gd name="T78" fmla="*/ 1815 w 1980"/>
                <a:gd name="T79" fmla="*/ 670 h 780"/>
                <a:gd name="T80" fmla="*/ 1740 w 1980"/>
                <a:gd name="T81" fmla="*/ 700 h 780"/>
                <a:gd name="T82" fmla="*/ 1645 w 1980"/>
                <a:gd name="T83" fmla="*/ 730 h 780"/>
                <a:gd name="T84" fmla="*/ 1530 w 1980"/>
                <a:gd name="T85" fmla="*/ 755 h 780"/>
                <a:gd name="T86" fmla="*/ 1395 w 1980"/>
                <a:gd name="T87" fmla="*/ 770 h 780"/>
                <a:gd name="T88" fmla="*/ 1210 w 1980"/>
                <a:gd name="T89" fmla="*/ 780 h 780"/>
                <a:gd name="T90" fmla="*/ 1030 w 1980"/>
                <a:gd name="T91" fmla="*/ 780 h 780"/>
                <a:gd name="T92" fmla="*/ 855 w 1980"/>
                <a:gd name="T93" fmla="*/ 775 h 780"/>
                <a:gd name="T94" fmla="*/ 690 w 1980"/>
                <a:gd name="T95" fmla="*/ 760 h 780"/>
                <a:gd name="T96" fmla="*/ 540 w 1980"/>
                <a:gd name="T97" fmla="*/ 740 h 780"/>
                <a:gd name="T98" fmla="*/ 405 w 1980"/>
                <a:gd name="T99" fmla="*/ 715 h 780"/>
                <a:gd name="T100" fmla="*/ 290 w 1980"/>
                <a:gd name="T101" fmla="*/ 680 h 780"/>
                <a:gd name="T102" fmla="*/ 200 w 1980"/>
                <a:gd name="T103" fmla="*/ 635 h 780"/>
                <a:gd name="T104" fmla="*/ 115 w 1980"/>
                <a:gd name="T105" fmla="*/ 580 h 780"/>
                <a:gd name="T106" fmla="*/ 55 w 1980"/>
                <a:gd name="T107" fmla="*/ 520 h 780"/>
                <a:gd name="T108" fmla="*/ 15 w 1980"/>
                <a:gd name="T109" fmla="*/ 465 h 780"/>
                <a:gd name="T110" fmla="*/ 0 w 1980"/>
                <a:gd name="T111" fmla="*/ 405 h 780"/>
                <a:gd name="T112" fmla="*/ 0 w 1980"/>
                <a:gd name="T113" fmla="*/ 340 h 780"/>
                <a:gd name="T114" fmla="*/ 10 w 1980"/>
                <a:gd name="T115" fmla="*/ 260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0" h="780">
                  <a:moveTo>
                    <a:pt x="10" y="260"/>
                  </a:moveTo>
                  <a:lnTo>
                    <a:pt x="10" y="255"/>
                  </a:lnTo>
                  <a:lnTo>
                    <a:pt x="15" y="240"/>
                  </a:lnTo>
                  <a:lnTo>
                    <a:pt x="25" y="215"/>
                  </a:lnTo>
                  <a:lnTo>
                    <a:pt x="40" y="190"/>
                  </a:lnTo>
                  <a:lnTo>
                    <a:pt x="60" y="155"/>
                  </a:lnTo>
                  <a:lnTo>
                    <a:pt x="90" y="120"/>
                  </a:lnTo>
                  <a:lnTo>
                    <a:pt x="125" y="90"/>
                  </a:lnTo>
                  <a:lnTo>
                    <a:pt x="175" y="55"/>
                  </a:lnTo>
                  <a:lnTo>
                    <a:pt x="235" y="30"/>
                  </a:lnTo>
                  <a:lnTo>
                    <a:pt x="305" y="10"/>
                  </a:lnTo>
                  <a:lnTo>
                    <a:pt x="390" y="0"/>
                  </a:lnTo>
                  <a:lnTo>
                    <a:pt x="485" y="0"/>
                  </a:lnTo>
                  <a:lnTo>
                    <a:pt x="600" y="15"/>
                  </a:lnTo>
                  <a:lnTo>
                    <a:pt x="730" y="45"/>
                  </a:lnTo>
                  <a:lnTo>
                    <a:pt x="880" y="90"/>
                  </a:lnTo>
                  <a:lnTo>
                    <a:pt x="890" y="95"/>
                  </a:lnTo>
                  <a:lnTo>
                    <a:pt x="915" y="110"/>
                  </a:lnTo>
                  <a:lnTo>
                    <a:pt x="960" y="135"/>
                  </a:lnTo>
                  <a:lnTo>
                    <a:pt x="1010" y="160"/>
                  </a:lnTo>
                  <a:lnTo>
                    <a:pt x="1065" y="190"/>
                  </a:lnTo>
                  <a:lnTo>
                    <a:pt x="1125" y="215"/>
                  </a:lnTo>
                  <a:lnTo>
                    <a:pt x="1180" y="240"/>
                  </a:lnTo>
                  <a:lnTo>
                    <a:pt x="1225" y="260"/>
                  </a:lnTo>
                  <a:lnTo>
                    <a:pt x="1275" y="275"/>
                  </a:lnTo>
                  <a:lnTo>
                    <a:pt x="1350" y="295"/>
                  </a:lnTo>
                  <a:lnTo>
                    <a:pt x="1440" y="310"/>
                  </a:lnTo>
                  <a:lnTo>
                    <a:pt x="1540" y="335"/>
                  </a:lnTo>
                  <a:lnTo>
                    <a:pt x="1645" y="355"/>
                  </a:lnTo>
                  <a:lnTo>
                    <a:pt x="1745" y="380"/>
                  </a:lnTo>
                  <a:lnTo>
                    <a:pt x="1835" y="405"/>
                  </a:lnTo>
                  <a:lnTo>
                    <a:pt x="1910" y="425"/>
                  </a:lnTo>
                  <a:lnTo>
                    <a:pt x="1960" y="450"/>
                  </a:lnTo>
                  <a:lnTo>
                    <a:pt x="1980" y="470"/>
                  </a:lnTo>
                  <a:lnTo>
                    <a:pt x="1980" y="495"/>
                  </a:lnTo>
                  <a:lnTo>
                    <a:pt x="1970" y="525"/>
                  </a:lnTo>
                  <a:lnTo>
                    <a:pt x="1950" y="560"/>
                  </a:lnTo>
                  <a:lnTo>
                    <a:pt x="1920" y="595"/>
                  </a:lnTo>
                  <a:lnTo>
                    <a:pt x="1875" y="635"/>
                  </a:lnTo>
                  <a:lnTo>
                    <a:pt x="1815" y="670"/>
                  </a:lnTo>
                  <a:lnTo>
                    <a:pt x="1740" y="700"/>
                  </a:lnTo>
                  <a:lnTo>
                    <a:pt x="1645" y="730"/>
                  </a:lnTo>
                  <a:lnTo>
                    <a:pt x="1530" y="755"/>
                  </a:lnTo>
                  <a:lnTo>
                    <a:pt x="1395" y="770"/>
                  </a:lnTo>
                  <a:lnTo>
                    <a:pt x="1210" y="780"/>
                  </a:lnTo>
                  <a:lnTo>
                    <a:pt x="1030" y="780"/>
                  </a:lnTo>
                  <a:lnTo>
                    <a:pt x="855" y="775"/>
                  </a:lnTo>
                  <a:lnTo>
                    <a:pt x="690" y="760"/>
                  </a:lnTo>
                  <a:lnTo>
                    <a:pt x="540" y="740"/>
                  </a:lnTo>
                  <a:lnTo>
                    <a:pt x="405" y="715"/>
                  </a:lnTo>
                  <a:lnTo>
                    <a:pt x="290" y="680"/>
                  </a:lnTo>
                  <a:lnTo>
                    <a:pt x="200" y="635"/>
                  </a:lnTo>
                  <a:lnTo>
                    <a:pt x="115" y="580"/>
                  </a:lnTo>
                  <a:lnTo>
                    <a:pt x="55" y="520"/>
                  </a:lnTo>
                  <a:lnTo>
                    <a:pt x="15" y="465"/>
                  </a:lnTo>
                  <a:lnTo>
                    <a:pt x="0" y="405"/>
                  </a:lnTo>
                  <a:lnTo>
                    <a:pt x="0" y="340"/>
                  </a:lnTo>
                  <a:lnTo>
                    <a:pt x="10" y="260"/>
                  </a:lnTo>
                  <a:close/>
                </a:path>
              </a:pathLst>
            </a:custGeom>
            <a:solidFill>
              <a:srgbClr val="F6E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F6E899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24" name="Freeform 8"/>
            <p:cNvSpPr>
              <a:spLocks/>
            </p:cNvSpPr>
            <p:nvPr/>
          </p:nvSpPr>
          <p:spPr bwMode="auto">
            <a:xfrm>
              <a:off x="2908" y="1963"/>
              <a:ext cx="1330" cy="475"/>
            </a:xfrm>
            <a:custGeom>
              <a:avLst/>
              <a:gdLst>
                <a:gd name="T0" fmla="*/ 735 w 1330"/>
                <a:gd name="T1" fmla="*/ 0 h 475"/>
                <a:gd name="T2" fmla="*/ 720 w 1330"/>
                <a:gd name="T3" fmla="*/ 0 h 475"/>
                <a:gd name="T4" fmla="*/ 675 w 1330"/>
                <a:gd name="T5" fmla="*/ 5 h 475"/>
                <a:gd name="T6" fmla="*/ 610 w 1330"/>
                <a:gd name="T7" fmla="*/ 15 h 475"/>
                <a:gd name="T8" fmla="*/ 530 w 1330"/>
                <a:gd name="T9" fmla="*/ 30 h 475"/>
                <a:gd name="T10" fmla="*/ 445 w 1330"/>
                <a:gd name="T11" fmla="*/ 50 h 475"/>
                <a:gd name="T12" fmla="*/ 360 w 1330"/>
                <a:gd name="T13" fmla="*/ 65 h 475"/>
                <a:gd name="T14" fmla="*/ 275 w 1330"/>
                <a:gd name="T15" fmla="*/ 90 h 475"/>
                <a:gd name="T16" fmla="*/ 210 w 1330"/>
                <a:gd name="T17" fmla="*/ 115 h 475"/>
                <a:gd name="T18" fmla="*/ 160 w 1330"/>
                <a:gd name="T19" fmla="*/ 140 h 475"/>
                <a:gd name="T20" fmla="*/ 115 w 1330"/>
                <a:gd name="T21" fmla="*/ 180 h 475"/>
                <a:gd name="T22" fmla="*/ 75 w 1330"/>
                <a:gd name="T23" fmla="*/ 240 h 475"/>
                <a:gd name="T24" fmla="*/ 50 w 1330"/>
                <a:gd name="T25" fmla="*/ 305 h 475"/>
                <a:gd name="T26" fmla="*/ 25 w 1330"/>
                <a:gd name="T27" fmla="*/ 365 h 475"/>
                <a:gd name="T28" fmla="*/ 10 w 1330"/>
                <a:gd name="T29" fmla="*/ 420 h 475"/>
                <a:gd name="T30" fmla="*/ 5 w 1330"/>
                <a:gd name="T31" fmla="*/ 455 h 475"/>
                <a:gd name="T32" fmla="*/ 0 w 1330"/>
                <a:gd name="T33" fmla="*/ 470 h 475"/>
                <a:gd name="T34" fmla="*/ 15 w 1330"/>
                <a:gd name="T35" fmla="*/ 470 h 475"/>
                <a:gd name="T36" fmla="*/ 60 w 1330"/>
                <a:gd name="T37" fmla="*/ 470 h 475"/>
                <a:gd name="T38" fmla="*/ 125 w 1330"/>
                <a:gd name="T39" fmla="*/ 475 h 475"/>
                <a:gd name="T40" fmla="*/ 210 w 1330"/>
                <a:gd name="T41" fmla="*/ 475 h 475"/>
                <a:gd name="T42" fmla="*/ 305 w 1330"/>
                <a:gd name="T43" fmla="*/ 475 h 475"/>
                <a:gd name="T44" fmla="*/ 410 w 1330"/>
                <a:gd name="T45" fmla="*/ 470 h 475"/>
                <a:gd name="T46" fmla="*/ 520 w 1330"/>
                <a:gd name="T47" fmla="*/ 470 h 475"/>
                <a:gd name="T48" fmla="*/ 630 w 1330"/>
                <a:gd name="T49" fmla="*/ 460 h 475"/>
                <a:gd name="T50" fmla="*/ 730 w 1330"/>
                <a:gd name="T51" fmla="*/ 455 h 475"/>
                <a:gd name="T52" fmla="*/ 820 w 1330"/>
                <a:gd name="T53" fmla="*/ 440 h 475"/>
                <a:gd name="T54" fmla="*/ 895 w 1330"/>
                <a:gd name="T55" fmla="*/ 425 h 475"/>
                <a:gd name="T56" fmla="*/ 995 w 1330"/>
                <a:gd name="T57" fmla="*/ 400 h 475"/>
                <a:gd name="T58" fmla="*/ 1085 w 1330"/>
                <a:gd name="T59" fmla="*/ 375 h 475"/>
                <a:gd name="T60" fmla="*/ 1170 w 1330"/>
                <a:gd name="T61" fmla="*/ 345 h 475"/>
                <a:gd name="T62" fmla="*/ 1240 w 1330"/>
                <a:gd name="T63" fmla="*/ 315 h 475"/>
                <a:gd name="T64" fmla="*/ 1295 w 1330"/>
                <a:gd name="T65" fmla="*/ 280 h 475"/>
                <a:gd name="T66" fmla="*/ 1325 w 1330"/>
                <a:gd name="T67" fmla="*/ 240 h 475"/>
                <a:gd name="T68" fmla="*/ 1330 w 1330"/>
                <a:gd name="T69" fmla="*/ 200 h 475"/>
                <a:gd name="T70" fmla="*/ 1310 w 1330"/>
                <a:gd name="T71" fmla="*/ 165 h 475"/>
                <a:gd name="T72" fmla="*/ 1265 w 1330"/>
                <a:gd name="T73" fmla="*/ 135 h 475"/>
                <a:gd name="T74" fmla="*/ 1195 w 1330"/>
                <a:gd name="T75" fmla="*/ 105 h 475"/>
                <a:gd name="T76" fmla="*/ 1115 w 1330"/>
                <a:gd name="T77" fmla="*/ 75 h 475"/>
                <a:gd name="T78" fmla="*/ 1030 w 1330"/>
                <a:gd name="T79" fmla="*/ 50 h 475"/>
                <a:gd name="T80" fmla="*/ 940 w 1330"/>
                <a:gd name="T81" fmla="*/ 30 h 475"/>
                <a:gd name="T82" fmla="*/ 860 w 1330"/>
                <a:gd name="T83" fmla="*/ 15 h 475"/>
                <a:gd name="T84" fmla="*/ 790 w 1330"/>
                <a:gd name="T85" fmla="*/ 5 h 475"/>
                <a:gd name="T86" fmla="*/ 735 w 1330"/>
                <a:gd name="T8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30" h="475">
                  <a:moveTo>
                    <a:pt x="735" y="0"/>
                  </a:moveTo>
                  <a:lnTo>
                    <a:pt x="720" y="0"/>
                  </a:lnTo>
                  <a:lnTo>
                    <a:pt x="675" y="5"/>
                  </a:lnTo>
                  <a:lnTo>
                    <a:pt x="610" y="15"/>
                  </a:lnTo>
                  <a:lnTo>
                    <a:pt x="530" y="30"/>
                  </a:lnTo>
                  <a:lnTo>
                    <a:pt x="445" y="50"/>
                  </a:lnTo>
                  <a:lnTo>
                    <a:pt x="360" y="65"/>
                  </a:lnTo>
                  <a:lnTo>
                    <a:pt x="275" y="90"/>
                  </a:lnTo>
                  <a:lnTo>
                    <a:pt x="210" y="115"/>
                  </a:lnTo>
                  <a:lnTo>
                    <a:pt x="160" y="140"/>
                  </a:lnTo>
                  <a:lnTo>
                    <a:pt x="115" y="180"/>
                  </a:lnTo>
                  <a:lnTo>
                    <a:pt x="75" y="240"/>
                  </a:lnTo>
                  <a:lnTo>
                    <a:pt x="50" y="305"/>
                  </a:lnTo>
                  <a:lnTo>
                    <a:pt x="25" y="365"/>
                  </a:lnTo>
                  <a:lnTo>
                    <a:pt x="10" y="420"/>
                  </a:lnTo>
                  <a:lnTo>
                    <a:pt x="5" y="455"/>
                  </a:lnTo>
                  <a:lnTo>
                    <a:pt x="0" y="470"/>
                  </a:lnTo>
                  <a:lnTo>
                    <a:pt x="15" y="470"/>
                  </a:lnTo>
                  <a:lnTo>
                    <a:pt x="60" y="470"/>
                  </a:lnTo>
                  <a:lnTo>
                    <a:pt x="125" y="475"/>
                  </a:lnTo>
                  <a:lnTo>
                    <a:pt x="210" y="475"/>
                  </a:lnTo>
                  <a:lnTo>
                    <a:pt x="305" y="475"/>
                  </a:lnTo>
                  <a:lnTo>
                    <a:pt x="410" y="470"/>
                  </a:lnTo>
                  <a:lnTo>
                    <a:pt x="520" y="470"/>
                  </a:lnTo>
                  <a:lnTo>
                    <a:pt x="630" y="460"/>
                  </a:lnTo>
                  <a:lnTo>
                    <a:pt x="730" y="455"/>
                  </a:lnTo>
                  <a:lnTo>
                    <a:pt x="820" y="440"/>
                  </a:lnTo>
                  <a:lnTo>
                    <a:pt x="895" y="425"/>
                  </a:lnTo>
                  <a:lnTo>
                    <a:pt x="995" y="400"/>
                  </a:lnTo>
                  <a:lnTo>
                    <a:pt x="1085" y="375"/>
                  </a:lnTo>
                  <a:lnTo>
                    <a:pt x="1170" y="345"/>
                  </a:lnTo>
                  <a:lnTo>
                    <a:pt x="1240" y="315"/>
                  </a:lnTo>
                  <a:lnTo>
                    <a:pt x="1295" y="280"/>
                  </a:lnTo>
                  <a:lnTo>
                    <a:pt x="1325" y="240"/>
                  </a:lnTo>
                  <a:lnTo>
                    <a:pt x="1330" y="200"/>
                  </a:lnTo>
                  <a:lnTo>
                    <a:pt x="1310" y="165"/>
                  </a:lnTo>
                  <a:lnTo>
                    <a:pt x="1265" y="135"/>
                  </a:lnTo>
                  <a:lnTo>
                    <a:pt x="1195" y="105"/>
                  </a:lnTo>
                  <a:lnTo>
                    <a:pt x="1115" y="75"/>
                  </a:lnTo>
                  <a:lnTo>
                    <a:pt x="1030" y="50"/>
                  </a:lnTo>
                  <a:lnTo>
                    <a:pt x="940" y="30"/>
                  </a:lnTo>
                  <a:lnTo>
                    <a:pt x="860" y="15"/>
                  </a:lnTo>
                  <a:lnTo>
                    <a:pt x="790" y="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0B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D0B851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25" name="Freeform 9"/>
            <p:cNvSpPr>
              <a:spLocks/>
            </p:cNvSpPr>
            <p:nvPr/>
          </p:nvSpPr>
          <p:spPr bwMode="auto">
            <a:xfrm>
              <a:off x="1658" y="1763"/>
              <a:ext cx="3480" cy="1040"/>
            </a:xfrm>
            <a:custGeom>
              <a:avLst/>
              <a:gdLst>
                <a:gd name="T0" fmla="*/ 10 w 3480"/>
                <a:gd name="T1" fmla="*/ 570 h 1040"/>
                <a:gd name="T2" fmla="*/ 115 w 3480"/>
                <a:gd name="T3" fmla="*/ 590 h 1040"/>
                <a:gd name="T4" fmla="*/ 315 w 3480"/>
                <a:gd name="T5" fmla="*/ 625 h 1040"/>
                <a:gd name="T6" fmla="*/ 585 w 3480"/>
                <a:gd name="T7" fmla="*/ 660 h 1040"/>
                <a:gd name="T8" fmla="*/ 915 w 3480"/>
                <a:gd name="T9" fmla="*/ 685 h 1040"/>
                <a:gd name="T10" fmla="*/ 1290 w 3480"/>
                <a:gd name="T11" fmla="*/ 690 h 1040"/>
                <a:gd name="T12" fmla="*/ 1740 w 3480"/>
                <a:gd name="T13" fmla="*/ 660 h 1040"/>
                <a:gd name="T14" fmla="*/ 2165 w 3480"/>
                <a:gd name="T15" fmla="*/ 605 h 1040"/>
                <a:gd name="T16" fmla="*/ 2490 w 3480"/>
                <a:gd name="T17" fmla="*/ 545 h 1040"/>
                <a:gd name="T18" fmla="*/ 2730 w 3480"/>
                <a:gd name="T19" fmla="*/ 470 h 1040"/>
                <a:gd name="T20" fmla="*/ 2895 w 3480"/>
                <a:gd name="T21" fmla="*/ 400 h 1040"/>
                <a:gd name="T22" fmla="*/ 2990 w 3480"/>
                <a:gd name="T23" fmla="*/ 315 h 1040"/>
                <a:gd name="T24" fmla="*/ 3040 w 3480"/>
                <a:gd name="T25" fmla="*/ 200 h 1040"/>
                <a:gd name="T26" fmla="*/ 3070 w 3480"/>
                <a:gd name="T27" fmla="*/ 90 h 1040"/>
                <a:gd name="T28" fmla="*/ 3110 w 3480"/>
                <a:gd name="T29" fmla="*/ 15 h 1040"/>
                <a:gd name="T30" fmla="*/ 3185 w 3480"/>
                <a:gd name="T31" fmla="*/ 5 h 1040"/>
                <a:gd name="T32" fmla="*/ 3325 w 3480"/>
                <a:gd name="T33" fmla="*/ 80 h 1040"/>
                <a:gd name="T34" fmla="*/ 3430 w 3480"/>
                <a:gd name="T35" fmla="*/ 185 h 1040"/>
                <a:gd name="T36" fmla="*/ 3480 w 3480"/>
                <a:gd name="T37" fmla="*/ 290 h 1040"/>
                <a:gd name="T38" fmla="*/ 3440 w 3480"/>
                <a:gd name="T39" fmla="*/ 385 h 1040"/>
                <a:gd name="T40" fmla="*/ 3320 w 3480"/>
                <a:gd name="T41" fmla="*/ 525 h 1040"/>
                <a:gd name="T42" fmla="*/ 3140 w 3480"/>
                <a:gd name="T43" fmla="*/ 655 h 1040"/>
                <a:gd name="T44" fmla="*/ 2995 w 3480"/>
                <a:gd name="T45" fmla="*/ 735 h 1040"/>
                <a:gd name="T46" fmla="*/ 2775 w 3480"/>
                <a:gd name="T47" fmla="*/ 850 h 1040"/>
                <a:gd name="T48" fmla="*/ 2505 w 3480"/>
                <a:gd name="T49" fmla="*/ 955 h 1040"/>
                <a:gd name="T50" fmla="*/ 2195 w 3480"/>
                <a:gd name="T51" fmla="*/ 1025 h 1040"/>
                <a:gd name="T52" fmla="*/ 1775 w 3480"/>
                <a:gd name="T53" fmla="*/ 1040 h 1040"/>
                <a:gd name="T54" fmla="*/ 1290 w 3480"/>
                <a:gd name="T55" fmla="*/ 1010 h 1040"/>
                <a:gd name="T56" fmla="*/ 865 w 3480"/>
                <a:gd name="T57" fmla="*/ 950 h 1040"/>
                <a:gd name="T58" fmla="*/ 595 w 3480"/>
                <a:gd name="T59" fmla="*/ 875 h 1040"/>
                <a:gd name="T60" fmla="*/ 400 w 3480"/>
                <a:gd name="T61" fmla="*/ 795 h 1040"/>
                <a:gd name="T62" fmla="*/ 225 w 3480"/>
                <a:gd name="T63" fmla="*/ 705 h 1040"/>
                <a:gd name="T64" fmla="*/ 90 w 3480"/>
                <a:gd name="T65" fmla="*/ 625 h 1040"/>
                <a:gd name="T66" fmla="*/ 10 w 3480"/>
                <a:gd name="T67" fmla="*/ 575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0" h="1040">
                  <a:moveTo>
                    <a:pt x="0" y="565"/>
                  </a:moveTo>
                  <a:lnTo>
                    <a:pt x="10" y="570"/>
                  </a:lnTo>
                  <a:lnTo>
                    <a:pt x="50" y="580"/>
                  </a:lnTo>
                  <a:lnTo>
                    <a:pt x="115" y="590"/>
                  </a:lnTo>
                  <a:lnTo>
                    <a:pt x="205" y="605"/>
                  </a:lnTo>
                  <a:lnTo>
                    <a:pt x="315" y="625"/>
                  </a:lnTo>
                  <a:lnTo>
                    <a:pt x="440" y="645"/>
                  </a:lnTo>
                  <a:lnTo>
                    <a:pt x="585" y="660"/>
                  </a:lnTo>
                  <a:lnTo>
                    <a:pt x="745" y="675"/>
                  </a:lnTo>
                  <a:lnTo>
                    <a:pt x="915" y="685"/>
                  </a:lnTo>
                  <a:lnTo>
                    <a:pt x="1095" y="690"/>
                  </a:lnTo>
                  <a:lnTo>
                    <a:pt x="1290" y="690"/>
                  </a:lnTo>
                  <a:lnTo>
                    <a:pt x="1485" y="680"/>
                  </a:lnTo>
                  <a:lnTo>
                    <a:pt x="1740" y="660"/>
                  </a:lnTo>
                  <a:lnTo>
                    <a:pt x="1965" y="635"/>
                  </a:lnTo>
                  <a:lnTo>
                    <a:pt x="2165" y="605"/>
                  </a:lnTo>
                  <a:lnTo>
                    <a:pt x="2340" y="575"/>
                  </a:lnTo>
                  <a:lnTo>
                    <a:pt x="2490" y="545"/>
                  </a:lnTo>
                  <a:lnTo>
                    <a:pt x="2620" y="505"/>
                  </a:lnTo>
                  <a:lnTo>
                    <a:pt x="2730" y="470"/>
                  </a:lnTo>
                  <a:lnTo>
                    <a:pt x="2820" y="435"/>
                  </a:lnTo>
                  <a:lnTo>
                    <a:pt x="2895" y="400"/>
                  </a:lnTo>
                  <a:lnTo>
                    <a:pt x="2950" y="360"/>
                  </a:lnTo>
                  <a:lnTo>
                    <a:pt x="2990" y="315"/>
                  </a:lnTo>
                  <a:lnTo>
                    <a:pt x="3015" y="260"/>
                  </a:lnTo>
                  <a:lnTo>
                    <a:pt x="3040" y="200"/>
                  </a:lnTo>
                  <a:lnTo>
                    <a:pt x="3055" y="145"/>
                  </a:lnTo>
                  <a:lnTo>
                    <a:pt x="3070" y="90"/>
                  </a:lnTo>
                  <a:lnTo>
                    <a:pt x="3090" y="50"/>
                  </a:lnTo>
                  <a:lnTo>
                    <a:pt x="3110" y="15"/>
                  </a:lnTo>
                  <a:lnTo>
                    <a:pt x="3145" y="0"/>
                  </a:lnTo>
                  <a:lnTo>
                    <a:pt x="3185" y="5"/>
                  </a:lnTo>
                  <a:lnTo>
                    <a:pt x="3255" y="35"/>
                  </a:lnTo>
                  <a:lnTo>
                    <a:pt x="3325" y="80"/>
                  </a:lnTo>
                  <a:lnTo>
                    <a:pt x="3385" y="130"/>
                  </a:lnTo>
                  <a:lnTo>
                    <a:pt x="3430" y="185"/>
                  </a:lnTo>
                  <a:lnTo>
                    <a:pt x="3465" y="240"/>
                  </a:lnTo>
                  <a:lnTo>
                    <a:pt x="3480" y="290"/>
                  </a:lnTo>
                  <a:lnTo>
                    <a:pt x="3475" y="330"/>
                  </a:lnTo>
                  <a:lnTo>
                    <a:pt x="3440" y="385"/>
                  </a:lnTo>
                  <a:lnTo>
                    <a:pt x="3385" y="455"/>
                  </a:lnTo>
                  <a:lnTo>
                    <a:pt x="3320" y="525"/>
                  </a:lnTo>
                  <a:lnTo>
                    <a:pt x="3235" y="595"/>
                  </a:lnTo>
                  <a:lnTo>
                    <a:pt x="3140" y="655"/>
                  </a:lnTo>
                  <a:lnTo>
                    <a:pt x="3075" y="690"/>
                  </a:lnTo>
                  <a:lnTo>
                    <a:pt x="2995" y="735"/>
                  </a:lnTo>
                  <a:lnTo>
                    <a:pt x="2890" y="790"/>
                  </a:lnTo>
                  <a:lnTo>
                    <a:pt x="2775" y="850"/>
                  </a:lnTo>
                  <a:lnTo>
                    <a:pt x="2650" y="905"/>
                  </a:lnTo>
                  <a:lnTo>
                    <a:pt x="2505" y="955"/>
                  </a:lnTo>
                  <a:lnTo>
                    <a:pt x="2355" y="995"/>
                  </a:lnTo>
                  <a:lnTo>
                    <a:pt x="2195" y="1025"/>
                  </a:lnTo>
                  <a:lnTo>
                    <a:pt x="2030" y="1040"/>
                  </a:lnTo>
                  <a:lnTo>
                    <a:pt x="1775" y="1040"/>
                  </a:lnTo>
                  <a:lnTo>
                    <a:pt x="1525" y="1030"/>
                  </a:lnTo>
                  <a:lnTo>
                    <a:pt x="1290" y="1010"/>
                  </a:lnTo>
                  <a:lnTo>
                    <a:pt x="1065" y="985"/>
                  </a:lnTo>
                  <a:lnTo>
                    <a:pt x="865" y="950"/>
                  </a:lnTo>
                  <a:lnTo>
                    <a:pt x="690" y="910"/>
                  </a:lnTo>
                  <a:lnTo>
                    <a:pt x="595" y="875"/>
                  </a:lnTo>
                  <a:lnTo>
                    <a:pt x="495" y="840"/>
                  </a:lnTo>
                  <a:lnTo>
                    <a:pt x="400" y="795"/>
                  </a:lnTo>
                  <a:lnTo>
                    <a:pt x="310" y="750"/>
                  </a:lnTo>
                  <a:lnTo>
                    <a:pt x="225" y="705"/>
                  </a:lnTo>
                  <a:lnTo>
                    <a:pt x="150" y="660"/>
                  </a:lnTo>
                  <a:lnTo>
                    <a:pt x="90" y="625"/>
                  </a:lnTo>
                  <a:lnTo>
                    <a:pt x="40" y="595"/>
                  </a:lnTo>
                  <a:lnTo>
                    <a:pt x="10" y="57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F8F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F8F5D9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26" name="Freeform 10"/>
            <p:cNvSpPr>
              <a:spLocks/>
            </p:cNvSpPr>
            <p:nvPr/>
          </p:nvSpPr>
          <p:spPr bwMode="auto">
            <a:xfrm>
              <a:off x="2258" y="1443"/>
              <a:ext cx="1265" cy="450"/>
            </a:xfrm>
            <a:custGeom>
              <a:avLst/>
              <a:gdLst>
                <a:gd name="T0" fmla="*/ 1265 w 1265"/>
                <a:gd name="T1" fmla="*/ 450 h 450"/>
                <a:gd name="T2" fmla="*/ 1265 w 1265"/>
                <a:gd name="T3" fmla="*/ 440 h 450"/>
                <a:gd name="T4" fmla="*/ 1265 w 1265"/>
                <a:gd name="T5" fmla="*/ 420 h 450"/>
                <a:gd name="T6" fmla="*/ 1265 w 1265"/>
                <a:gd name="T7" fmla="*/ 390 h 450"/>
                <a:gd name="T8" fmla="*/ 1265 w 1265"/>
                <a:gd name="T9" fmla="*/ 350 h 450"/>
                <a:gd name="T10" fmla="*/ 1250 w 1265"/>
                <a:gd name="T11" fmla="*/ 310 h 450"/>
                <a:gd name="T12" fmla="*/ 1230 w 1265"/>
                <a:gd name="T13" fmla="*/ 260 h 450"/>
                <a:gd name="T14" fmla="*/ 1200 w 1265"/>
                <a:gd name="T15" fmla="*/ 210 h 450"/>
                <a:gd name="T16" fmla="*/ 1155 w 1265"/>
                <a:gd name="T17" fmla="*/ 160 h 450"/>
                <a:gd name="T18" fmla="*/ 1090 w 1265"/>
                <a:gd name="T19" fmla="*/ 110 h 450"/>
                <a:gd name="T20" fmla="*/ 1005 w 1265"/>
                <a:gd name="T21" fmla="*/ 70 h 450"/>
                <a:gd name="T22" fmla="*/ 900 w 1265"/>
                <a:gd name="T23" fmla="*/ 35 h 450"/>
                <a:gd name="T24" fmla="*/ 775 w 1265"/>
                <a:gd name="T25" fmla="*/ 10 h 450"/>
                <a:gd name="T26" fmla="*/ 625 w 1265"/>
                <a:gd name="T27" fmla="*/ 0 h 450"/>
                <a:gd name="T28" fmla="*/ 495 w 1265"/>
                <a:gd name="T29" fmla="*/ 5 h 450"/>
                <a:gd name="T30" fmla="*/ 385 w 1265"/>
                <a:gd name="T31" fmla="*/ 30 h 450"/>
                <a:gd name="T32" fmla="*/ 285 w 1265"/>
                <a:gd name="T33" fmla="*/ 65 h 450"/>
                <a:gd name="T34" fmla="*/ 205 w 1265"/>
                <a:gd name="T35" fmla="*/ 110 h 450"/>
                <a:gd name="T36" fmla="*/ 135 w 1265"/>
                <a:gd name="T37" fmla="*/ 165 h 450"/>
                <a:gd name="T38" fmla="*/ 80 w 1265"/>
                <a:gd name="T39" fmla="*/ 220 h 450"/>
                <a:gd name="T40" fmla="*/ 45 w 1265"/>
                <a:gd name="T41" fmla="*/ 280 h 450"/>
                <a:gd name="T42" fmla="*/ 15 w 1265"/>
                <a:gd name="T43" fmla="*/ 340 h 450"/>
                <a:gd name="T44" fmla="*/ 5 w 1265"/>
                <a:gd name="T45" fmla="*/ 390 h 450"/>
                <a:gd name="T46" fmla="*/ 0 w 1265"/>
                <a:gd name="T47" fmla="*/ 440 h 450"/>
                <a:gd name="T48" fmla="*/ 5 w 1265"/>
                <a:gd name="T49" fmla="*/ 435 h 450"/>
                <a:gd name="T50" fmla="*/ 10 w 1265"/>
                <a:gd name="T51" fmla="*/ 420 h 450"/>
                <a:gd name="T52" fmla="*/ 25 w 1265"/>
                <a:gd name="T53" fmla="*/ 400 h 450"/>
                <a:gd name="T54" fmla="*/ 40 w 1265"/>
                <a:gd name="T55" fmla="*/ 370 h 450"/>
                <a:gd name="T56" fmla="*/ 70 w 1265"/>
                <a:gd name="T57" fmla="*/ 340 h 450"/>
                <a:gd name="T58" fmla="*/ 100 w 1265"/>
                <a:gd name="T59" fmla="*/ 310 h 450"/>
                <a:gd name="T60" fmla="*/ 145 w 1265"/>
                <a:gd name="T61" fmla="*/ 280 h 450"/>
                <a:gd name="T62" fmla="*/ 200 w 1265"/>
                <a:gd name="T63" fmla="*/ 255 h 450"/>
                <a:gd name="T64" fmla="*/ 265 w 1265"/>
                <a:gd name="T65" fmla="*/ 230 h 450"/>
                <a:gd name="T66" fmla="*/ 340 w 1265"/>
                <a:gd name="T67" fmla="*/ 215 h 450"/>
                <a:gd name="T68" fmla="*/ 430 w 1265"/>
                <a:gd name="T69" fmla="*/ 210 h 450"/>
                <a:gd name="T70" fmla="*/ 530 w 1265"/>
                <a:gd name="T71" fmla="*/ 215 h 450"/>
                <a:gd name="T72" fmla="*/ 650 w 1265"/>
                <a:gd name="T73" fmla="*/ 235 h 450"/>
                <a:gd name="T74" fmla="*/ 780 w 1265"/>
                <a:gd name="T75" fmla="*/ 265 h 450"/>
                <a:gd name="T76" fmla="*/ 930 w 1265"/>
                <a:gd name="T77" fmla="*/ 315 h 450"/>
                <a:gd name="T78" fmla="*/ 940 w 1265"/>
                <a:gd name="T79" fmla="*/ 325 h 450"/>
                <a:gd name="T80" fmla="*/ 970 w 1265"/>
                <a:gd name="T81" fmla="*/ 340 h 450"/>
                <a:gd name="T82" fmla="*/ 1010 w 1265"/>
                <a:gd name="T83" fmla="*/ 365 h 450"/>
                <a:gd name="T84" fmla="*/ 1060 w 1265"/>
                <a:gd name="T85" fmla="*/ 390 h 450"/>
                <a:gd name="T86" fmla="*/ 1115 w 1265"/>
                <a:gd name="T87" fmla="*/ 415 h 450"/>
                <a:gd name="T88" fmla="*/ 1170 w 1265"/>
                <a:gd name="T89" fmla="*/ 435 h 450"/>
                <a:gd name="T90" fmla="*/ 1220 w 1265"/>
                <a:gd name="T91" fmla="*/ 450 h 450"/>
                <a:gd name="T92" fmla="*/ 1265 w 1265"/>
                <a:gd name="T93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5" h="450">
                  <a:moveTo>
                    <a:pt x="1265" y="450"/>
                  </a:moveTo>
                  <a:lnTo>
                    <a:pt x="1265" y="440"/>
                  </a:lnTo>
                  <a:lnTo>
                    <a:pt x="1265" y="420"/>
                  </a:lnTo>
                  <a:lnTo>
                    <a:pt x="1265" y="390"/>
                  </a:lnTo>
                  <a:lnTo>
                    <a:pt x="1265" y="350"/>
                  </a:lnTo>
                  <a:lnTo>
                    <a:pt x="1250" y="310"/>
                  </a:lnTo>
                  <a:lnTo>
                    <a:pt x="1230" y="260"/>
                  </a:lnTo>
                  <a:lnTo>
                    <a:pt x="1200" y="210"/>
                  </a:lnTo>
                  <a:lnTo>
                    <a:pt x="1155" y="160"/>
                  </a:lnTo>
                  <a:lnTo>
                    <a:pt x="1090" y="110"/>
                  </a:lnTo>
                  <a:lnTo>
                    <a:pt x="1005" y="70"/>
                  </a:lnTo>
                  <a:lnTo>
                    <a:pt x="900" y="35"/>
                  </a:lnTo>
                  <a:lnTo>
                    <a:pt x="775" y="10"/>
                  </a:lnTo>
                  <a:lnTo>
                    <a:pt x="625" y="0"/>
                  </a:lnTo>
                  <a:lnTo>
                    <a:pt x="495" y="5"/>
                  </a:lnTo>
                  <a:lnTo>
                    <a:pt x="385" y="30"/>
                  </a:lnTo>
                  <a:lnTo>
                    <a:pt x="285" y="65"/>
                  </a:lnTo>
                  <a:lnTo>
                    <a:pt x="205" y="110"/>
                  </a:lnTo>
                  <a:lnTo>
                    <a:pt x="135" y="165"/>
                  </a:lnTo>
                  <a:lnTo>
                    <a:pt x="80" y="220"/>
                  </a:lnTo>
                  <a:lnTo>
                    <a:pt x="45" y="280"/>
                  </a:lnTo>
                  <a:lnTo>
                    <a:pt x="15" y="340"/>
                  </a:lnTo>
                  <a:lnTo>
                    <a:pt x="5" y="390"/>
                  </a:lnTo>
                  <a:lnTo>
                    <a:pt x="0" y="440"/>
                  </a:lnTo>
                  <a:lnTo>
                    <a:pt x="5" y="435"/>
                  </a:lnTo>
                  <a:lnTo>
                    <a:pt x="10" y="420"/>
                  </a:lnTo>
                  <a:lnTo>
                    <a:pt x="25" y="400"/>
                  </a:lnTo>
                  <a:lnTo>
                    <a:pt x="40" y="370"/>
                  </a:lnTo>
                  <a:lnTo>
                    <a:pt x="70" y="340"/>
                  </a:lnTo>
                  <a:lnTo>
                    <a:pt x="100" y="310"/>
                  </a:lnTo>
                  <a:lnTo>
                    <a:pt x="145" y="280"/>
                  </a:lnTo>
                  <a:lnTo>
                    <a:pt x="200" y="255"/>
                  </a:lnTo>
                  <a:lnTo>
                    <a:pt x="265" y="230"/>
                  </a:lnTo>
                  <a:lnTo>
                    <a:pt x="340" y="215"/>
                  </a:lnTo>
                  <a:lnTo>
                    <a:pt x="430" y="210"/>
                  </a:lnTo>
                  <a:lnTo>
                    <a:pt x="530" y="215"/>
                  </a:lnTo>
                  <a:lnTo>
                    <a:pt x="650" y="235"/>
                  </a:lnTo>
                  <a:lnTo>
                    <a:pt x="780" y="265"/>
                  </a:lnTo>
                  <a:lnTo>
                    <a:pt x="930" y="315"/>
                  </a:lnTo>
                  <a:lnTo>
                    <a:pt x="940" y="325"/>
                  </a:lnTo>
                  <a:lnTo>
                    <a:pt x="970" y="340"/>
                  </a:lnTo>
                  <a:lnTo>
                    <a:pt x="1010" y="365"/>
                  </a:lnTo>
                  <a:lnTo>
                    <a:pt x="1060" y="390"/>
                  </a:lnTo>
                  <a:lnTo>
                    <a:pt x="1115" y="415"/>
                  </a:lnTo>
                  <a:lnTo>
                    <a:pt x="1170" y="435"/>
                  </a:lnTo>
                  <a:lnTo>
                    <a:pt x="1220" y="450"/>
                  </a:lnTo>
                  <a:lnTo>
                    <a:pt x="1265" y="450"/>
                  </a:lnTo>
                  <a:close/>
                </a:path>
              </a:pathLst>
            </a:custGeom>
            <a:solidFill>
              <a:srgbClr val="F8F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F8F5D9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27" name="Freeform 11"/>
            <p:cNvSpPr>
              <a:spLocks/>
            </p:cNvSpPr>
            <p:nvPr/>
          </p:nvSpPr>
          <p:spPr bwMode="auto">
            <a:xfrm>
              <a:off x="1068" y="1838"/>
              <a:ext cx="4090" cy="2010"/>
            </a:xfrm>
            <a:custGeom>
              <a:avLst/>
              <a:gdLst>
                <a:gd name="T0" fmla="*/ 90 w 4090"/>
                <a:gd name="T1" fmla="*/ 10 h 2010"/>
                <a:gd name="T2" fmla="*/ 155 w 4090"/>
                <a:gd name="T3" fmla="*/ 85 h 2010"/>
                <a:gd name="T4" fmla="*/ 270 w 4090"/>
                <a:gd name="T5" fmla="*/ 205 h 2010"/>
                <a:gd name="T6" fmla="*/ 435 w 4090"/>
                <a:gd name="T7" fmla="*/ 360 h 2010"/>
                <a:gd name="T8" fmla="*/ 630 w 4090"/>
                <a:gd name="T9" fmla="*/ 525 h 2010"/>
                <a:gd name="T10" fmla="*/ 850 w 4090"/>
                <a:gd name="T11" fmla="*/ 675 h 2010"/>
                <a:gd name="T12" fmla="*/ 1085 w 4090"/>
                <a:gd name="T13" fmla="*/ 795 h 2010"/>
                <a:gd name="T14" fmla="*/ 1370 w 4090"/>
                <a:gd name="T15" fmla="*/ 875 h 2010"/>
                <a:gd name="T16" fmla="*/ 1730 w 4090"/>
                <a:gd name="T17" fmla="*/ 935 h 2010"/>
                <a:gd name="T18" fmla="*/ 2080 w 4090"/>
                <a:gd name="T19" fmla="*/ 970 h 2010"/>
                <a:gd name="T20" fmla="*/ 2390 w 4090"/>
                <a:gd name="T21" fmla="*/ 980 h 2010"/>
                <a:gd name="T22" fmla="*/ 2610 w 4090"/>
                <a:gd name="T23" fmla="*/ 980 h 2010"/>
                <a:gd name="T24" fmla="*/ 2770 w 4090"/>
                <a:gd name="T25" fmla="*/ 955 h 2010"/>
                <a:gd name="T26" fmla="*/ 3005 w 4090"/>
                <a:gd name="T27" fmla="*/ 895 h 2010"/>
                <a:gd name="T28" fmla="*/ 3270 w 4090"/>
                <a:gd name="T29" fmla="*/ 805 h 2010"/>
                <a:gd name="T30" fmla="*/ 3515 w 4090"/>
                <a:gd name="T31" fmla="*/ 695 h 2010"/>
                <a:gd name="T32" fmla="*/ 3755 w 4090"/>
                <a:gd name="T33" fmla="*/ 545 h 2010"/>
                <a:gd name="T34" fmla="*/ 3955 w 4090"/>
                <a:gd name="T35" fmla="*/ 395 h 2010"/>
                <a:gd name="T36" fmla="*/ 4065 w 4090"/>
                <a:gd name="T37" fmla="*/ 255 h 2010"/>
                <a:gd name="T38" fmla="*/ 4070 w 4090"/>
                <a:gd name="T39" fmla="*/ 305 h 2010"/>
                <a:gd name="T40" fmla="*/ 4080 w 4090"/>
                <a:gd name="T41" fmla="*/ 430 h 2010"/>
                <a:gd name="T42" fmla="*/ 4090 w 4090"/>
                <a:gd name="T43" fmla="*/ 580 h 2010"/>
                <a:gd name="T44" fmla="*/ 4090 w 4090"/>
                <a:gd name="T45" fmla="*/ 720 h 2010"/>
                <a:gd name="T46" fmla="*/ 4080 w 4090"/>
                <a:gd name="T47" fmla="*/ 890 h 2010"/>
                <a:gd name="T48" fmla="*/ 4055 w 4090"/>
                <a:gd name="T49" fmla="*/ 1100 h 2010"/>
                <a:gd name="T50" fmla="*/ 4020 w 4090"/>
                <a:gd name="T51" fmla="*/ 1270 h 2010"/>
                <a:gd name="T52" fmla="*/ 3970 w 4090"/>
                <a:gd name="T53" fmla="*/ 1355 h 2010"/>
                <a:gd name="T54" fmla="*/ 3860 w 4090"/>
                <a:gd name="T55" fmla="*/ 1455 h 2010"/>
                <a:gd name="T56" fmla="*/ 3680 w 4090"/>
                <a:gd name="T57" fmla="*/ 1585 h 2010"/>
                <a:gd name="T58" fmla="*/ 3440 w 4090"/>
                <a:gd name="T59" fmla="*/ 1735 h 2010"/>
                <a:gd name="T60" fmla="*/ 3140 w 4090"/>
                <a:gd name="T61" fmla="*/ 1865 h 2010"/>
                <a:gd name="T62" fmla="*/ 2790 w 4090"/>
                <a:gd name="T63" fmla="*/ 1965 h 2010"/>
                <a:gd name="T64" fmla="*/ 2410 w 4090"/>
                <a:gd name="T65" fmla="*/ 2010 h 2010"/>
                <a:gd name="T66" fmla="*/ 2060 w 4090"/>
                <a:gd name="T67" fmla="*/ 1985 h 2010"/>
                <a:gd name="T68" fmla="*/ 1760 w 4090"/>
                <a:gd name="T69" fmla="*/ 1910 h 2010"/>
                <a:gd name="T70" fmla="*/ 1515 w 4090"/>
                <a:gd name="T71" fmla="*/ 1815 h 2010"/>
                <a:gd name="T72" fmla="*/ 1345 w 4090"/>
                <a:gd name="T73" fmla="*/ 1725 h 2010"/>
                <a:gd name="T74" fmla="*/ 1250 w 4090"/>
                <a:gd name="T75" fmla="*/ 1660 h 2010"/>
                <a:gd name="T76" fmla="*/ 1225 w 4090"/>
                <a:gd name="T77" fmla="*/ 1630 h 2010"/>
                <a:gd name="T78" fmla="*/ 1145 w 4090"/>
                <a:gd name="T79" fmla="*/ 1565 h 2010"/>
                <a:gd name="T80" fmla="*/ 995 w 4090"/>
                <a:gd name="T81" fmla="*/ 1500 h 2010"/>
                <a:gd name="T82" fmla="*/ 780 w 4090"/>
                <a:gd name="T83" fmla="*/ 1470 h 2010"/>
                <a:gd name="T84" fmla="*/ 505 w 4090"/>
                <a:gd name="T85" fmla="*/ 1415 h 2010"/>
                <a:gd name="T86" fmla="*/ 275 w 4090"/>
                <a:gd name="T87" fmla="*/ 1280 h 2010"/>
                <a:gd name="T88" fmla="*/ 105 w 4090"/>
                <a:gd name="T89" fmla="*/ 1105 h 2010"/>
                <a:gd name="T90" fmla="*/ 30 w 4090"/>
                <a:gd name="T91" fmla="*/ 915 h 2010"/>
                <a:gd name="T92" fmla="*/ 0 w 4090"/>
                <a:gd name="T93" fmla="*/ 710 h 2010"/>
                <a:gd name="T94" fmla="*/ 0 w 4090"/>
                <a:gd name="T95" fmla="*/ 530 h 2010"/>
                <a:gd name="T96" fmla="*/ 5 w 4090"/>
                <a:gd name="T97" fmla="*/ 430 h 2010"/>
                <a:gd name="T98" fmla="*/ 20 w 4090"/>
                <a:gd name="T99" fmla="*/ 305 h 2010"/>
                <a:gd name="T100" fmla="*/ 45 w 4090"/>
                <a:gd name="T101" fmla="*/ 165 h 2010"/>
                <a:gd name="T102" fmla="*/ 70 w 4090"/>
                <a:gd name="T103" fmla="*/ 50 h 2010"/>
                <a:gd name="T104" fmla="*/ 80 w 4090"/>
                <a:gd name="T105" fmla="*/ 0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90" h="2010">
                  <a:moveTo>
                    <a:pt x="80" y="0"/>
                  </a:moveTo>
                  <a:lnTo>
                    <a:pt x="90" y="10"/>
                  </a:lnTo>
                  <a:lnTo>
                    <a:pt x="115" y="40"/>
                  </a:lnTo>
                  <a:lnTo>
                    <a:pt x="155" y="85"/>
                  </a:lnTo>
                  <a:lnTo>
                    <a:pt x="205" y="140"/>
                  </a:lnTo>
                  <a:lnTo>
                    <a:pt x="270" y="205"/>
                  </a:lnTo>
                  <a:lnTo>
                    <a:pt x="350" y="280"/>
                  </a:lnTo>
                  <a:lnTo>
                    <a:pt x="435" y="360"/>
                  </a:lnTo>
                  <a:lnTo>
                    <a:pt x="530" y="445"/>
                  </a:lnTo>
                  <a:lnTo>
                    <a:pt x="630" y="525"/>
                  </a:lnTo>
                  <a:lnTo>
                    <a:pt x="740" y="605"/>
                  </a:lnTo>
                  <a:lnTo>
                    <a:pt x="850" y="675"/>
                  </a:lnTo>
                  <a:lnTo>
                    <a:pt x="965" y="740"/>
                  </a:lnTo>
                  <a:lnTo>
                    <a:pt x="1085" y="795"/>
                  </a:lnTo>
                  <a:lnTo>
                    <a:pt x="1200" y="835"/>
                  </a:lnTo>
                  <a:lnTo>
                    <a:pt x="1370" y="875"/>
                  </a:lnTo>
                  <a:lnTo>
                    <a:pt x="1550" y="905"/>
                  </a:lnTo>
                  <a:lnTo>
                    <a:pt x="1730" y="935"/>
                  </a:lnTo>
                  <a:lnTo>
                    <a:pt x="1910" y="955"/>
                  </a:lnTo>
                  <a:lnTo>
                    <a:pt x="2080" y="970"/>
                  </a:lnTo>
                  <a:lnTo>
                    <a:pt x="2245" y="980"/>
                  </a:lnTo>
                  <a:lnTo>
                    <a:pt x="2390" y="980"/>
                  </a:lnTo>
                  <a:lnTo>
                    <a:pt x="2515" y="985"/>
                  </a:lnTo>
                  <a:lnTo>
                    <a:pt x="2610" y="980"/>
                  </a:lnTo>
                  <a:lnTo>
                    <a:pt x="2680" y="975"/>
                  </a:lnTo>
                  <a:lnTo>
                    <a:pt x="2770" y="955"/>
                  </a:lnTo>
                  <a:lnTo>
                    <a:pt x="2880" y="930"/>
                  </a:lnTo>
                  <a:lnTo>
                    <a:pt x="3005" y="895"/>
                  </a:lnTo>
                  <a:lnTo>
                    <a:pt x="3140" y="855"/>
                  </a:lnTo>
                  <a:lnTo>
                    <a:pt x="3270" y="805"/>
                  </a:lnTo>
                  <a:lnTo>
                    <a:pt x="3400" y="750"/>
                  </a:lnTo>
                  <a:lnTo>
                    <a:pt x="3515" y="695"/>
                  </a:lnTo>
                  <a:lnTo>
                    <a:pt x="3635" y="620"/>
                  </a:lnTo>
                  <a:lnTo>
                    <a:pt x="3755" y="545"/>
                  </a:lnTo>
                  <a:lnTo>
                    <a:pt x="3860" y="470"/>
                  </a:lnTo>
                  <a:lnTo>
                    <a:pt x="3955" y="395"/>
                  </a:lnTo>
                  <a:lnTo>
                    <a:pt x="4025" y="325"/>
                  </a:lnTo>
                  <a:lnTo>
                    <a:pt x="4065" y="255"/>
                  </a:lnTo>
                  <a:lnTo>
                    <a:pt x="4065" y="270"/>
                  </a:lnTo>
                  <a:lnTo>
                    <a:pt x="4070" y="305"/>
                  </a:lnTo>
                  <a:lnTo>
                    <a:pt x="4075" y="360"/>
                  </a:lnTo>
                  <a:lnTo>
                    <a:pt x="4080" y="430"/>
                  </a:lnTo>
                  <a:lnTo>
                    <a:pt x="4085" y="505"/>
                  </a:lnTo>
                  <a:lnTo>
                    <a:pt x="4090" y="580"/>
                  </a:lnTo>
                  <a:lnTo>
                    <a:pt x="4090" y="655"/>
                  </a:lnTo>
                  <a:lnTo>
                    <a:pt x="4090" y="720"/>
                  </a:lnTo>
                  <a:lnTo>
                    <a:pt x="4085" y="795"/>
                  </a:lnTo>
                  <a:lnTo>
                    <a:pt x="4080" y="890"/>
                  </a:lnTo>
                  <a:lnTo>
                    <a:pt x="4070" y="995"/>
                  </a:lnTo>
                  <a:lnTo>
                    <a:pt x="4055" y="1100"/>
                  </a:lnTo>
                  <a:lnTo>
                    <a:pt x="4040" y="1195"/>
                  </a:lnTo>
                  <a:lnTo>
                    <a:pt x="4020" y="1270"/>
                  </a:lnTo>
                  <a:lnTo>
                    <a:pt x="3995" y="1325"/>
                  </a:lnTo>
                  <a:lnTo>
                    <a:pt x="3970" y="1355"/>
                  </a:lnTo>
                  <a:lnTo>
                    <a:pt x="3925" y="1395"/>
                  </a:lnTo>
                  <a:lnTo>
                    <a:pt x="3860" y="1455"/>
                  </a:lnTo>
                  <a:lnTo>
                    <a:pt x="3780" y="1515"/>
                  </a:lnTo>
                  <a:lnTo>
                    <a:pt x="3680" y="1585"/>
                  </a:lnTo>
                  <a:lnTo>
                    <a:pt x="3570" y="1660"/>
                  </a:lnTo>
                  <a:lnTo>
                    <a:pt x="3440" y="1735"/>
                  </a:lnTo>
                  <a:lnTo>
                    <a:pt x="3295" y="1805"/>
                  </a:lnTo>
                  <a:lnTo>
                    <a:pt x="3140" y="1865"/>
                  </a:lnTo>
                  <a:lnTo>
                    <a:pt x="2970" y="1925"/>
                  </a:lnTo>
                  <a:lnTo>
                    <a:pt x="2790" y="1965"/>
                  </a:lnTo>
                  <a:lnTo>
                    <a:pt x="2600" y="1995"/>
                  </a:lnTo>
                  <a:lnTo>
                    <a:pt x="2410" y="2010"/>
                  </a:lnTo>
                  <a:lnTo>
                    <a:pt x="2230" y="2005"/>
                  </a:lnTo>
                  <a:lnTo>
                    <a:pt x="2060" y="1985"/>
                  </a:lnTo>
                  <a:lnTo>
                    <a:pt x="1905" y="1950"/>
                  </a:lnTo>
                  <a:lnTo>
                    <a:pt x="1760" y="1910"/>
                  </a:lnTo>
                  <a:lnTo>
                    <a:pt x="1630" y="1865"/>
                  </a:lnTo>
                  <a:lnTo>
                    <a:pt x="1515" y="1815"/>
                  </a:lnTo>
                  <a:lnTo>
                    <a:pt x="1420" y="1770"/>
                  </a:lnTo>
                  <a:lnTo>
                    <a:pt x="1345" y="1725"/>
                  </a:lnTo>
                  <a:lnTo>
                    <a:pt x="1285" y="1690"/>
                  </a:lnTo>
                  <a:lnTo>
                    <a:pt x="1250" y="1660"/>
                  </a:lnTo>
                  <a:lnTo>
                    <a:pt x="1235" y="1645"/>
                  </a:lnTo>
                  <a:lnTo>
                    <a:pt x="1225" y="1630"/>
                  </a:lnTo>
                  <a:lnTo>
                    <a:pt x="1195" y="1600"/>
                  </a:lnTo>
                  <a:lnTo>
                    <a:pt x="1145" y="1565"/>
                  </a:lnTo>
                  <a:lnTo>
                    <a:pt x="1080" y="1535"/>
                  </a:lnTo>
                  <a:lnTo>
                    <a:pt x="995" y="1500"/>
                  </a:lnTo>
                  <a:lnTo>
                    <a:pt x="895" y="1480"/>
                  </a:lnTo>
                  <a:lnTo>
                    <a:pt x="780" y="1470"/>
                  </a:lnTo>
                  <a:lnTo>
                    <a:pt x="640" y="1455"/>
                  </a:lnTo>
                  <a:lnTo>
                    <a:pt x="505" y="1415"/>
                  </a:lnTo>
                  <a:lnTo>
                    <a:pt x="385" y="1355"/>
                  </a:lnTo>
                  <a:lnTo>
                    <a:pt x="275" y="1280"/>
                  </a:lnTo>
                  <a:lnTo>
                    <a:pt x="180" y="1195"/>
                  </a:lnTo>
                  <a:lnTo>
                    <a:pt x="105" y="1105"/>
                  </a:lnTo>
                  <a:lnTo>
                    <a:pt x="60" y="1015"/>
                  </a:lnTo>
                  <a:lnTo>
                    <a:pt x="30" y="915"/>
                  </a:lnTo>
                  <a:lnTo>
                    <a:pt x="10" y="810"/>
                  </a:lnTo>
                  <a:lnTo>
                    <a:pt x="0" y="710"/>
                  </a:lnTo>
                  <a:lnTo>
                    <a:pt x="0" y="610"/>
                  </a:lnTo>
                  <a:lnTo>
                    <a:pt x="0" y="530"/>
                  </a:lnTo>
                  <a:lnTo>
                    <a:pt x="0" y="475"/>
                  </a:lnTo>
                  <a:lnTo>
                    <a:pt x="5" y="430"/>
                  </a:lnTo>
                  <a:lnTo>
                    <a:pt x="10" y="370"/>
                  </a:lnTo>
                  <a:lnTo>
                    <a:pt x="20" y="305"/>
                  </a:lnTo>
                  <a:lnTo>
                    <a:pt x="35" y="235"/>
                  </a:lnTo>
                  <a:lnTo>
                    <a:pt x="45" y="165"/>
                  </a:lnTo>
                  <a:lnTo>
                    <a:pt x="60" y="100"/>
                  </a:lnTo>
                  <a:lnTo>
                    <a:pt x="70" y="50"/>
                  </a:lnTo>
                  <a:lnTo>
                    <a:pt x="75" y="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ED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EED468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28" name="Freeform 12"/>
            <p:cNvSpPr>
              <a:spLocks/>
            </p:cNvSpPr>
            <p:nvPr/>
          </p:nvSpPr>
          <p:spPr bwMode="auto">
            <a:xfrm>
              <a:off x="1868" y="3293"/>
              <a:ext cx="1625" cy="640"/>
            </a:xfrm>
            <a:custGeom>
              <a:avLst/>
              <a:gdLst>
                <a:gd name="T0" fmla="*/ 0 w 1625"/>
                <a:gd name="T1" fmla="*/ 25 h 640"/>
                <a:gd name="T2" fmla="*/ 0 w 1625"/>
                <a:gd name="T3" fmla="*/ 40 h 640"/>
                <a:gd name="T4" fmla="*/ 10 w 1625"/>
                <a:gd name="T5" fmla="*/ 70 h 640"/>
                <a:gd name="T6" fmla="*/ 30 w 1625"/>
                <a:gd name="T7" fmla="*/ 120 h 640"/>
                <a:gd name="T8" fmla="*/ 65 w 1625"/>
                <a:gd name="T9" fmla="*/ 175 h 640"/>
                <a:gd name="T10" fmla="*/ 115 w 1625"/>
                <a:gd name="T11" fmla="*/ 230 h 640"/>
                <a:gd name="T12" fmla="*/ 180 w 1625"/>
                <a:gd name="T13" fmla="*/ 290 h 640"/>
                <a:gd name="T14" fmla="*/ 255 w 1625"/>
                <a:gd name="T15" fmla="*/ 335 h 640"/>
                <a:gd name="T16" fmla="*/ 335 w 1625"/>
                <a:gd name="T17" fmla="*/ 380 h 640"/>
                <a:gd name="T18" fmla="*/ 415 w 1625"/>
                <a:gd name="T19" fmla="*/ 420 h 640"/>
                <a:gd name="T20" fmla="*/ 495 w 1625"/>
                <a:gd name="T21" fmla="*/ 460 h 640"/>
                <a:gd name="T22" fmla="*/ 570 w 1625"/>
                <a:gd name="T23" fmla="*/ 490 h 640"/>
                <a:gd name="T24" fmla="*/ 630 w 1625"/>
                <a:gd name="T25" fmla="*/ 510 h 640"/>
                <a:gd name="T26" fmla="*/ 675 w 1625"/>
                <a:gd name="T27" fmla="*/ 525 h 640"/>
                <a:gd name="T28" fmla="*/ 710 w 1625"/>
                <a:gd name="T29" fmla="*/ 535 h 640"/>
                <a:gd name="T30" fmla="*/ 770 w 1625"/>
                <a:gd name="T31" fmla="*/ 545 h 640"/>
                <a:gd name="T32" fmla="*/ 845 w 1625"/>
                <a:gd name="T33" fmla="*/ 560 h 640"/>
                <a:gd name="T34" fmla="*/ 935 w 1625"/>
                <a:gd name="T35" fmla="*/ 580 h 640"/>
                <a:gd name="T36" fmla="*/ 1020 w 1625"/>
                <a:gd name="T37" fmla="*/ 595 h 640"/>
                <a:gd name="T38" fmla="*/ 1110 w 1625"/>
                <a:gd name="T39" fmla="*/ 615 h 640"/>
                <a:gd name="T40" fmla="*/ 1185 w 1625"/>
                <a:gd name="T41" fmla="*/ 625 h 640"/>
                <a:gd name="T42" fmla="*/ 1250 w 1625"/>
                <a:gd name="T43" fmla="*/ 635 h 640"/>
                <a:gd name="T44" fmla="*/ 1295 w 1625"/>
                <a:gd name="T45" fmla="*/ 640 h 640"/>
                <a:gd name="T46" fmla="*/ 1340 w 1625"/>
                <a:gd name="T47" fmla="*/ 640 h 640"/>
                <a:gd name="T48" fmla="*/ 1395 w 1625"/>
                <a:gd name="T49" fmla="*/ 635 h 640"/>
                <a:gd name="T50" fmla="*/ 1455 w 1625"/>
                <a:gd name="T51" fmla="*/ 630 h 640"/>
                <a:gd name="T52" fmla="*/ 1510 w 1625"/>
                <a:gd name="T53" fmla="*/ 620 h 640"/>
                <a:gd name="T54" fmla="*/ 1565 w 1625"/>
                <a:gd name="T55" fmla="*/ 605 h 640"/>
                <a:gd name="T56" fmla="*/ 1605 w 1625"/>
                <a:gd name="T57" fmla="*/ 585 h 640"/>
                <a:gd name="T58" fmla="*/ 1625 w 1625"/>
                <a:gd name="T59" fmla="*/ 550 h 640"/>
                <a:gd name="T60" fmla="*/ 1610 w 1625"/>
                <a:gd name="T61" fmla="*/ 550 h 640"/>
                <a:gd name="T62" fmla="*/ 1570 w 1625"/>
                <a:gd name="T63" fmla="*/ 545 h 640"/>
                <a:gd name="T64" fmla="*/ 1505 w 1625"/>
                <a:gd name="T65" fmla="*/ 540 h 640"/>
                <a:gd name="T66" fmla="*/ 1425 w 1625"/>
                <a:gd name="T67" fmla="*/ 530 h 640"/>
                <a:gd name="T68" fmla="*/ 1335 w 1625"/>
                <a:gd name="T69" fmla="*/ 520 h 640"/>
                <a:gd name="T70" fmla="*/ 1240 w 1625"/>
                <a:gd name="T71" fmla="*/ 510 h 640"/>
                <a:gd name="T72" fmla="*/ 1145 w 1625"/>
                <a:gd name="T73" fmla="*/ 495 h 640"/>
                <a:gd name="T74" fmla="*/ 1055 w 1625"/>
                <a:gd name="T75" fmla="*/ 480 h 640"/>
                <a:gd name="T76" fmla="*/ 980 w 1625"/>
                <a:gd name="T77" fmla="*/ 470 h 640"/>
                <a:gd name="T78" fmla="*/ 920 w 1625"/>
                <a:gd name="T79" fmla="*/ 455 h 640"/>
                <a:gd name="T80" fmla="*/ 830 w 1625"/>
                <a:gd name="T81" fmla="*/ 425 h 640"/>
                <a:gd name="T82" fmla="*/ 735 w 1625"/>
                <a:gd name="T83" fmla="*/ 380 h 640"/>
                <a:gd name="T84" fmla="*/ 640 w 1625"/>
                <a:gd name="T85" fmla="*/ 320 h 640"/>
                <a:gd name="T86" fmla="*/ 550 w 1625"/>
                <a:gd name="T87" fmla="*/ 265 h 640"/>
                <a:gd name="T88" fmla="*/ 475 w 1625"/>
                <a:gd name="T89" fmla="*/ 205 h 640"/>
                <a:gd name="T90" fmla="*/ 420 w 1625"/>
                <a:gd name="T91" fmla="*/ 155 h 640"/>
                <a:gd name="T92" fmla="*/ 380 w 1625"/>
                <a:gd name="T93" fmla="*/ 125 h 640"/>
                <a:gd name="T94" fmla="*/ 330 w 1625"/>
                <a:gd name="T95" fmla="*/ 90 h 640"/>
                <a:gd name="T96" fmla="*/ 270 w 1625"/>
                <a:gd name="T97" fmla="*/ 55 h 640"/>
                <a:gd name="T98" fmla="*/ 210 w 1625"/>
                <a:gd name="T99" fmla="*/ 30 h 640"/>
                <a:gd name="T100" fmla="*/ 150 w 1625"/>
                <a:gd name="T101" fmla="*/ 10 h 640"/>
                <a:gd name="T102" fmla="*/ 90 w 1625"/>
                <a:gd name="T103" fmla="*/ 0 h 640"/>
                <a:gd name="T104" fmla="*/ 40 w 1625"/>
                <a:gd name="T105" fmla="*/ 5 h 640"/>
                <a:gd name="T106" fmla="*/ 0 w 1625"/>
                <a:gd name="T107" fmla="*/ 25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5" h="640">
                  <a:moveTo>
                    <a:pt x="0" y="25"/>
                  </a:moveTo>
                  <a:lnTo>
                    <a:pt x="0" y="40"/>
                  </a:lnTo>
                  <a:lnTo>
                    <a:pt x="10" y="70"/>
                  </a:lnTo>
                  <a:lnTo>
                    <a:pt x="30" y="120"/>
                  </a:lnTo>
                  <a:lnTo>
                    <a:pt x="65" y="175"/>
                  </a:lnTo>
                  <a:lnTo>
                    <a:pt x="115" y="230"/>
                  </a:lnTo>
                  <a:lnTo>
                    <a:pt x="180" y="290"/>
                  </a:lnTo>
                  <a:lnTo>
                    <a:pt x="255" y="335"/>
                  </a:lnTo>
                  <a:lnTo>
                    <a:pt x="335" y="380"/>
                  </a:lnTo>
                  <a:lnTo>
                    <a:pt x="415" y="420"/>
                  </a:lnTo>
                  <a:lnTo>
                    <a:pt x="495" y="460"/>
                  </a:lnTo>
                  <a:lnTo>
                    <a:pt x="570" y="490"/>
                  </a:lnTo>
                  <a:lnTo>
                    <a:pt x="630" y="510"/>
                  </a:lnTo>
                  <a:lnTo>
                    <a:pt x="675" y="525"/>
                  </a:lnTo>
                  <a:lnTo>
                    <a:pt x="710" y="535"/>
                  </a:lnTo>
                  <a:lnTo>
                    <a:pt x="770" y="545"/>
                  </a:lnTo>
                  <a:lnTo>
                    <a:pt x="845" y="560"/>
                  </a:lnTo>
                  <a:lnTo>
                    <a:pt x="935" y="580"/>
                  </a:lnTo>
                  <a:lnTo>
                    <a:pt x="1020" y="595"/>
                  </a:lnTo>
                  <a:lnTo>
                    <a:pt x="1110" y="615"/>
                  </a:lnTo>
                  <a:lnTo>
                    <a:pt x="1185" y="625"/>
                  </a:lnTo>
                  <a:lnTo>
                    <a:pt x="1250" y="635"/>
                  </a:lnTo>
                  <a:lnTo>
                    <a:pt x="1295" y="640"/>
                  </a:lnTo>
                  <a:lnTo>
                    <a:pt x="1340" y="640"/>
                  </a:lnTo>
                  <a:lnTo>
                    <a:pt x="1395" y="635"/>
                  </a:lnTo>
                  <a:lnTo>
                    <a:pt x="1455" y="630"/>
                  </a:lnTo>
                  <a:lnTo>
                    <a:pt x="1510" y="620"/>
                  </a:lnTo>
                  <a:lnTo>
                    <a:pt x="1565" y="605"/>
                  </a:lnTo>
                  <a:lnTo>
                    <a:pt x="1605" y="585"/>
                  </a:lnTo>
                  <a:lnTo>
                    <a:pt x="1625" y="550"/>
                  </a:lnTo>
                  <a:lnTo>
                    <a:pt x="1610" y="550"/>
                  </a:lnTo>
                  <a:lnTo>
                    <a:pt x="1570" y="545"/>
                  </a:lnTo>
                  <a:lnTo>
                    <a:pt x="1505" y="540"/>
                  </a:lnTo>
                  <a:lnTo>
                    <a:pt x="1425" y="530"/>
                  </a:lnTo>
                  <a:lnTo>
                    <a:pt x="1335" y="520"/>
                  </a:lnTo>
                  <a:lnTo>
                    <a:pt x="1240" y="510"/>
                  </a:lnTo>
                  <a:lnTo>
                    <a:pt x="1145" y="495"/>
                  </a:lnTo>
                  <a:lnTo>
                    <a:pt x="1055" y="480"/>
                  </a:lnTo>
                  <a:lnTo>
                    <a:pt x="980" y="470"/>
                  </a:lnTo>
                  <a:lnTo>
                    <a:pt x="920" y="455"/>
                  </a:lnTo>
                  <a:lnTo>
                    <a:pt x="830" y="425"/>
                  </a:lnTo>
                  <a:lnTo>
                    <a:pt x="735" y="380"/>
                  </a:lnTo>
                  <a:lnTo>
                    <a:pt x="640" y="320"/>
                  </a:lnTo>
                  <a:lnTo>
                    <a:pt x="550" y="265"/>
                  </a:lnTo>
                  <a:lnTo>
                    <a:pt x="475" y="205"/>
                  </a:lnTo>
                  <a:lnTo>
                    <a:pt x="420" y="155"/>
                  </a:lnTo>
                  <a:lnTo>
                    <a:pt x="380" y="125"/>
                  </a:lnTo>
                  <a:lnTo>
                    <a:pt x="330" y="90"/>
                  </a:lnTo>
                  <a:lnTo>
                    <a:pt x="270" y="55"/>
                  </a:lnTo>
                  <a:lnTo>
                    <a:pt x="210" y="30"/>
                  </a:lnTo>
                  <a:lnTo>
                    <a:pt x="150" y="10"/>
                  </a:lnTo>
                  <a:lnTo>
                    <a:pt x="90" y="0"/>
                  </a:lnTo>
                  <a:lnTo>
                    <a:pt x="40" y="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EA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BEAA13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29" name="Freeform 13"/>
            <p:cNvSpPr>
              <a:spLocks/>
            </p:cNvSpPr>
            <p:nvPr/>
          </p:nvSpPr>
          <p:spPr bwMode="auto">
            <a:xfrm>
              <a:off x="3163" y="2418"/>
              <a:ext cx="1660" cy="1415"/>
            </a:xfrm>
            <a:custGeom>
              <a:avLst/>
              <a:gdLst>
                <a:gd name="T0" fmla="*/ 0 w 1660"/>
                <a:gd name="T1" fmla="*/ 410 h 1415"/>
                <a:gd name="T2" fmla="*/ 0 w 1660"/>
                <a:gd name="T3" fmla="*/ 540 h 1415"/>
                <a:gd name="T4" fmla="*/ 0 w 1660"/>
                <a:gd name="T5" fmla="*/ 745 h 1415"/>
                <a:gd name="T6" fmla="*/ 5 w 1660"/>
                <a:gd name="T7" fmla="*/ 985 h 1415"/>
                <a:gd name="T8" fmla="*/ 10 w 1660"/>
                <a:gd name="T9" fmla="*/ 1200 h 1415"/>
                <a:gd name="T10" fmla="*/ 20 w 1660"/>
                <a:gd name="T11" fmla="*/ 1350 h 1415"/>
                <a:gd name="T12" fmla="*/ 50 w 1660"/>
                <a:gd name="T13" fmla="*/ 1395 h 1415"/>
                <a:gd name="T14" fmla="*/ 185 w 1660"/>
                <a:gd name="T15" fmla="*/ 1415 h 1415"/>
                <a:gd name="T16" fmla="*/ 400 w 1660"/>
                <a:gd name="T17" fmla="*/ 1415 h 1415"/>
                <a:gd name="T18" fmla="*/ 660 w 1660"/>
                <a:gd name="T19" fmla="*/ 1385 h 1415"/>
                <a:gd name="T20" fmla="*/ 920 w 1660"/>
                <a:gd name="T21" fmla="*/ 1335 h 1415"/>
                <a:gd name="T22" fmla="*/ 1145 w 1660"/>
                <a:gd name="T23" fmla="*/ 1250 h 1415"/>
                <a:gd name="T24" fmla="*/ 1370 w 1660"/>
                <a:gd name="T25" fmla="*/ 1135 h 1415"/>
                <a:gd name="T26" fmla="*/ 1510 w 1660"/>
                <a:gd name="T27" fmla="*/ 1055 h 1415"/>
                <a:gd name="T28" fmla="*/ 1580 w 1660"/>
                <a:gd name="T29" fmla="*/ 1010 h 1415"/>
                <a:gd name="T30" fmla="*/ 1600 w 1660"/>
                <a:gd name="T31" fmla="*/ 995 h 1415"/>
                <a:gd name="T32" fmla="*/ 1605 w 1660"/>
                <a:gd name="T33" fmla="*/ 940 h 1415"/>
                <a:gd name="T34" fmla="*/ 1620 w 1660"/>
                <a:gd name="T35" fmla="*/ 800 h 1415"/>
                <a:gd name="T36" fmla="*/ 1640 w 1660"/>
                <a:gd name="T37" fmla="*/ 605 h 1415"/>
                <a:gd name="T38" fmla="*/ 1655 w 1660"/>
                <a:gd name="T39" fmla="*/ 390 h 1415"/>
                <a:gd name="T40" fmla="*/ 1660 w 1660"/>
                <a:gd name="T41" fmla="*/ 195 h 1415"/>
                <a:gd name="T42" fmla="*/ 1655 w 1660"/>
                <a:gd name="T43" fmla="*/ 55 h 1415"/>
                <a:gd name="T44" fmla="*/ 1635 w 1660"/>
                <a:gd name="T45" fmla="*/ 0 h 1415"/>
                <a:gd name="T46" fmla="*/ 1565 w 1660"/>
                <a:gd name="T47" fmla="*/ 25 h 1415"/>
                <a:gd name="T48" fmla="*/ 1440 w 1660"/>
                <a:gd name="T49" fmla="*/ 100 h 1415"/>
                <a:gd name="T50" fmla="*/ 1280 w 1660"/>
                <a:gd name="T51" fmla="*/ 185 h 1415"/>
                <a:gd name="T52" fmla="*/ 1105 w 1660"/>
                <a:gd name="T53" fmla="*/ 270 h 1415"/>
                <a:gd name="T54" fmla="*/ 930 w 1660"/>
                <a:gd name="T55" fmla="*/ 325 h 1415"/>
                <a:gd name="T56" fmla="*/ 720 w 1660"/>
                <a:gd name="T57" fmla="*/ 350 h 1415"/>
                <a:gd name="T58" fmla="*/ 475 w 1660"/>
                <a:gd name="T59" fmla="*/ 370 h 1415"/>
                <a:gd name="T60" fmla="*/ 245 w 1660"/>
                <a:gd name="T61" fmla="*/ 385 h 1415"/>
                <a:gd name="T62" fmla="*/ 70 w 1660"/>
                <a:gd name="T63" fmla="*/ 390 h 1415"/>
                <a:gd name="T64" fmla="*/ 0 w 1660"/>
                <a:gd name="T65" fmla="*/ 395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0" h="1415">
                  <a:moveTo>
                    <a:pt x="0" y="395"/>
                  </a:moveTo>
                  <a:lnTo>
                    <a:pt x="0" y="410"/>
                  </a:lnTo>
                  <a:lnTo>
                    <a:pt x="0" y="460"/>
                  </a:lnTo>
                  <a:lnTo>
                    <a:pt x="0" y="540"/>
                  </a:lnTo>
                  <a:lnTo>
                    <a:pt x="0" y="635"/>
                  </a:lnTo>
                  <a:lnTo>
                    <a:pt x="0" y="745"/>
                  </a:lnTo>
                  <a:lnTo>
                    <a:pt x="5" y="865"/>
                  </a:lnTo>
                  <a:lnTo>
                    <a:pt x="5" y="985"/>
                  </a:lnTo>
                  <a:lnTo>
                    <a:pt x="5" y="1100"/>
                  </a:lnTo>
                  <a:lnTo>
                    <a:pt x="10" y="1200"/>
                  </a:lnTo>
                  <a:lnTo>
                    <a:pt x="15" y="1290"/>
                  </a:lnTo>
                  <a:lnTo>
                    <a:pt x="20" y="1350"/>
                  </a:lnTo>
                  <a:lnTo>
                    <a:pt x="25" y="1380"/>
                  </a:lnTo>
                  <a:lnTo>
                    <a:pt x="50" y="1395"/>
                  </a:lnTo>
                  <a:lnTo>
                    <a:pt x="105" y="1410"/>
                  </a:lnTo>
                  <a:lnTo>
                    <a:pt x="185" y="1415"/>
                  </a:lnTo>
                  <a:lnTo>
                    <a:pt x="285" y="1415"/>
                  </a:lnTo>
                  <a:lnTo>
                    <a:pt x="400" y="1415"/>
                  </a:lnTo>
                  <a:lnTo>
                    <a:pt x="525" y="1405"/>
                  </a:lnTo>
                  <a:lnTo>
                    <a:pt x="660" y="1385"/>
                  </a:lnTo>
                  <a:lnTo>
                    <a:pt x="790" y="1365"/>
                  </a:lnTo>
                  <a:lnTo>
                    <a:pt x="920" y="1335"/>
                  </a:lnTo>
                  <a:lnTo>
                    <a:pt x="1040" y="1295"/>
                  </a:lnTo>
                  <a:lnTo>
                    <a:pt x="1145" y="1250"/>
                  </a:lnTo>
                  <a:lnTo>
                    <a:pt x="1270" y="1185"/>
                  </a:lnTo>
                  <a:lnTo>
                    <a:pt x="1370" y="1135"/>
                  </a:lnTo>
                  <a:lnTo>
                    <a:pt x="1450" y="1090"/>
                  </a:lnTo>
                  <a:lnTo>
                    <a:pt x="1510" y="1055"/>
                  </a:lnTo>
                  <a:lnTo>
                    <a:pt x="1550" y="1030"/>
                  </a:lnTo>
                  <a:lnTo>
                    <a:pt x="1580" y="1010"/>
                  </a:lnTo>
                  <a:lnTo>
                    <a:pt x="1595" y="1000"/>
                  </a:lnTo>
                  <a:lnTo>
                    <a:pt x="1600" y="995"/>
                  </a:lnTo>
                  <a:lnTo>
                    <a:pt x="1605" y="980"/>
                  </a:lnTo>
                  <a:lnTo>
                    <a:pt x="1605" y="940"/>
                  </a:lnTo>
                  <a:lnTo>
                    <a:pt x="1615" y="880"/>
                  </a:lnTo>
                  <a:lnTo>
                    <a:pt x="1620" y="800"/>
                  </a:lnTo>
                  <a:lnTo>
                    <a:pt x="1630" y="705"/>
                  </a:lnTo>
                  <a:lnTo>
                    <a:pt x="1640" y="605"/>
                  </a:lnTo>
                  <a:lnTo>
                    <a:pt x="1645" y="500"/>
                  </a:lnTo>
                  <a:lnTo>
                    <a:pt x="1655" y="390"/>
                  </a:lnTo>
                  <a:lnTo>
                    <a:pt x="1660" y="290"/>
                  </a:lnTo>
                  <a:lnTo>
                    <a:pt x="1660" y="195"/>
                  </a:lnTo>
                  <a:lnTo>
                    <a:pt x="1660" y="115"/>
                  </a:lnTo>
                  <a:lnTo>
                    <a:pt x="1655" y="55"/>
                  </a:lnTo>
                  <a:lnTo>
                    <a:pt x="1650" y="15"/>
                  </a:lnTo>
                  <a:lnTo>
                    <a:pt x="1635" y="0"/>
                  </a:lnTo>
                  <a:lnTo>
                    <a:pt x="1610" y="5"/>
                  </a:lnTo>
                  <a:lnTo>
                    <a:pt x="1565" y="25"/>
                  </a:lnTo>
                  <a:lnTo>
                    <a:pt x="1505" y="60"/>
                  </a:lnTo>
                  <a:lnTo>
                    <a:pt x="1440" y="100"/>
                  </a:lnTo>
                  <a:lnTo>
                    <a:pt x="1365" y="140"/>
                  </a:lnTo>
                  <a:lnTo>
                    <a:pt x="1280" y="185"/>
                  </a:lnTo>
                  <a:lnTo>
                    <a:pt x="1195" y="230"/>
                  </a:lnTo>
                  <a:lnTo>
                    <a:pt x="1105" y="270"/>
                  </a:lnTo>
                  <a:lnTo>
                    <a:pt x="1015" y="300"/>
                  </a:lnTo>
                  <a:lnTo>
                    <a:pt x="930" y="325"/>
                  </a:lnTo>
                  <a:lnTo>
                    <a:pt x="830" y="335"/>
                  </a:lnTo>
                  <a:lnTo>
                    <a:pt x="720" y="350"/>
                  </a:lnTo>
                  <a:lnTo>
                    <a:pt x="600" y="360"/>
                  </a:lnTo>
                  <a:lnTo>
                    <a:pt x="475" y="370"/>
                  </a:lnTo>
                  <a:lnTo>
                    <a:pt x="355" y="375"/>
                  </a:lnTo>
                  <a:lnTo>
                    <a:pt x="245" y="385"/>
                  </a:lnTo>
                  <a:lnTo>
                    <a:pt x="145" y="390"/>
                  </a:lnTo>
                  <a:lnTo>
                    <a:pt x="70" y="390"/>
                  </a:lnTo>
                  <a:lnTo>
                    <a:pt x="15" y="390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6E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F6EDA8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30" name="Freeform 14"/>
            <p:cNvSpPr>
              <a:spLocks/>
            </p:cNvSpPr>
            <p:nvPr/>
          </p:nvSpPr>
          <p:spPr bwMode="auto">
            <a:xfrm>
              <a:off x="1018" y="1018"/>
              <a:ext cx="4195" cy="2860"/>
            </a:xfrm>
            <a:custGeom>
              <a:avLst/>
              <a:gdLst>
                <a:gd name="T0" fmla="*/ 3850 w 4195"/>
                <a:gd name="T1" fmla="*/ 655 h 2860"/>
                <a:gd name="T2" fmla="*/ 3040 w 4195"/>
                <a:gd name="T3" fmla="*/ 300 h 2860"/>
                <a:gd name="T4" fmla="*/ 2690 w 4195"/>
                <a:gd name="T5" fmla="*/ 220 h 2860"/>
                <a:gd name="T6" fmla="*/ 2525 w 4195"/>
                <a:gd name="T7" fmla="*/ 215 h 2860"/>
                <a:gd name="T8" fmla="*/ 2800 w 4195"/>
                <a:gd name="T9" fmla="*/ 330 h 2860"/>
                <a:gd name="T10" fmla="*/ 3395 w 4195"/>
                <a:gd name="T11" fmla="*/ 545 h 2860"/>
                <a:gd name="T12" fmla="*/ 3940 w 4195"/>
                <a:gd name="T13" fmla="*/ 845 h 2860"/>
                <a:gd name="T14" fmla="*/ 4080 w 4195"/>
                <a:gd name="T15" fmla="*/ 1070 h 2860"/>
                <a:gd name="T16" fmla="*/ 4090 w 4195"/>
                <a:gd name="T17" fmla="*/ 1495 h 2860"/>
                <a:gd name="T18" fmla="*/ 3995 w 4195"/>
                <a:gd name="T19" fmla="*/ 2150 h 2860"/>
                <a:gd name="T20" fmla="*/ 3550 w 4195"/>
                <a:gd name="T21" fmla="*/ 2450 h 2860"/>
                <a:gd name="T22" fmla="*/ 2915 w 4195"/>
                <a:gd name="T23" fmla="*/ 2695 h 2860"/>
                <a:gd name="T24" fmla="*/ 2145 w 4195"/>
                <a:gd name="T25" fmla="*/ 2735 h 2860"/>
                <a:gd name="T26" fmla="*/ 1500 w 4195"/>
                <a:gd name="T27" fmla="*/ 2545 h 2860"/>
                <a:gd name="T28" fmla="*/ 1360 w 4195"/>
                <a:gd name="T29" fmla="*/ 2355 h 2860"/>
                <a:gd name="T30" fmla="*/ 980 w 4195"/>
                <a:gd name="T31" fmla="*/ 2230 h 2860"/>
                <a:gd name="T32" fmla="*/ 530 w 4195"/>
                <a:gd name="T33" fmla="*/ 2175 h 2860"/>
                <a:gd name="T34" fmla="*/ 260 w 4195"/>
                <a:gd name="T35" fmla="*/ 1925 h 2860"/>
                <a:gd name="T36" fmla="*/ 180 w 4195"/>
                <a:gd name="T37" fmla="*/ 1685 h 2860"/>
                <a:gd name="T38" fmla="*/ 145 w 4195"/>
                <a:gd name="T39" fmla="*/ 1155 h 2860"/>
                <a:gd name="T40" fmla="*/ 260 w 4195"/>
                <a:gd name="T41" fmla="*/ 1050 h 2860"/>
                <a:gd name="T42" fmla="*/ 775 w 4195"/>
                <a:gd name="T43" fmla="*/ 1515 h 2860"/>
                <a:gd name="T44" fmla="*/ 1700 w 4195"/>
                <a:gd name="T45" fmla="*/ 1810 h 2860"/>
                <a:gd name="T46" fmla="*/ 2765 w 4195"/>
                <a:gd name="T47" fmla="*/ 1845 h 2860"/>
                <a:gd name="T48" fmla="*/ 3405 w 4195"/>
                <a:gd name="T49" fmla="*/ 1665 h 2860"/>
                <a:gd name="T50" fmla="*/ 3795 w 4195"/>
                <a:gd name="T51" fmla="*/ 1435 h 2860"/>
                <a:gd name="T52" fmla="*/ 3970 w 4195"/>
                <a:gd name="T53" fmla="*/ 1250 h 2860"/>
                <a:gd name="T54" fmla="*/ 3745 w 4195"/>
                <a:gd name="T55" fmla="*/ 1355 h 2860"/>
                <a:gd name="T56" fmla="*/ 3120 w 4195"/>
                <a:gd name="T57" fmla="*/ 1645 h 2860"/>
                <a:gd name="T58" fmla="*/ 2175 w 4195"/>
                <a:gd name="T59" fmla="*/ 1690 h 2860"/>
                <a:gd name="T60" fmla="*/ 1130 w 4195"/>
                <a:gd name="T61" fmla="*/ 1505 h 2860"/>
                <a:gd name="T62" fmla="*/ 530 w 4195"/>
                <a:gd name="T63" fmla="*/ 1150 h 2860"/>
                <a:gd name="T64" fmla="*/ 220 w 4195"/>
                <a:gd name="T65" fmla="*/ 840 h 2860"/>
                <a:gd name="T66" fmla="*/ 185 w 4195"/>
                <a:gd name="T67" fmla="*/ 795 h 2860"/>
                <a:gd name="T68" fmla="*/ 440 w 4195"/>
                <a:gd name="T69" fmla="*/ 670 h 2860"/>
                <a:gd name="T70" fmla="*/ 1105 w 4195"/>
                <a:gd name="T71" fmla="*/ 405 h 2860"/>
                <a:gd name="T72" fmla="*/ 1775 w 4195"/>
                <a:gd name="T73" fmla="*/ 155 h 2860"/>
                <a:gd name="T74" fmla="*/ 2025 w 4195"/>
                <a:gd name="T75" fmla="*/ 35 h 2860"/>
                <a:gd name="T76" fmla="*/ 1980 w 4195"/>
                <a:gd name="T77" fmla="*/ 0 h 2860"/>
                <a:gd name="T78" fmla="*/ 1660 w 4195"/>
                <a:gd name="T79" fmla="*/ 85 h 2860"/>
                <a:gd name="T80" fmla="*/ 920 w 4195"/>
                <a:gd name="T81" fmla="*/ 365 h 2860"/>
                <a:gd name="T82" fmla="*/ 280 w 4195"/>
                <a:gd name="T83" fmla="*/ 630 h 2860"/>
                <a:gd name="T84" fmla="*/ 60 w 4195"/>
                <a:gd name="T85" fmla="*/ 850 h 2860"/>
                <a:gd name="T86" fmla="*/ 0 w 4195"/>
                <a:gd name="T87" fmla="*/ 1445 h 2860"/>
                <a:gd name="T88" fmla="*/ 35 w 4195"/>
                <a:gd name="T89" fmla="*/ 1890 h 2860"/>
                <a:gd name="T90" fmla="*/ 290 w 4195"/>
                <a:gd name="T91" fmla="*/ 2140 h 2860"/>
                <a:gd name="T92" fmla="*/ 605 w 4195"/>
                <a:gd name="T93" fmla="*/ 2320 h 2860"/>
                <a:gd name="T94" fmla="*/ 800 w 4195"/>
                <a:gd name="T95" fmla="*/ 2340 h 2860"/>
                <a:gd name="T96" fmla="*/ 1015 w 4195"/>
                <a:gd name="T97" fmla="*/ 2625 h 2860"/>
                <a:gd name="T98" fmla="*/ 1495 w 4195"/>
                <a:gd name="T99" fmla="*/ 2830 h 2860"/>
                <a:gd name="T100" fmla="*/ 1660 w 4195"/>
                <a:gd name="T101" fmla="*/ 2820 h 2860"/>
                <a:gd name="T102" fmla="*/ 1380 w 4195"/>
                <a:gd name="T103" fmla="*/ 2695 h 2860"/>
                <a:gd name="T104" fmla="*/ 945 w 4195"/>
                <a:gd name="T105" fmla="*/ 2425 h 2860"/>
                <a:gd name="T106" fmla="*/ 1060 w 4195"/>
                <a:gd name="T107" fmla="*/ 2365 h 2860"/>
                <a:gd name="T108" fmla="*/ 1355 w 4195"/>
                <a:gd name="T109" fmla="*/ 2600 h 2860"/>
                <a:gd name="T110" fmla="*/ 2135 w 4195"/>
                <a:gd name="T111" fmla="*/ 2840 h 2860"/>
                <a:gd name="T112" fmla="*/ 2920 w 4195"/>
                <a:gd name="T113" fmla="*/ 2800 h 2860"/>
                <a:gd name="T114" fmla="*/ 3590 w 4195"/>
                <a:gd name="T115" fmla="*/ 2550 h 2860"/>
                <a:gd name="T116" fmla="*/ 4090 w 4195"/>
                <a:gd name="T117" fmla="*/ 2190 h 2860"/>
                <a:gd name="T118" fmla="*/ 4195 w 4195"/>
                <a:gd name="T119" fmla="*/ 1495 h 2860"/>
                <a:gd name="T120" fmla="*/ 4185 w 4195"/>
                <a:gd name="T121" fmla="*/ 1065 h 2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95" h="2860">
                  <a:moveTo>
                    <a:pt x="4065" y="805"/>
                  </a:moveTo>
                  <a:lnTo>
                    <a:pt x="4055" y="795"/>
                  </a:lnTo>
                  <a:lnTo>
                    <a:pt x="4005" y="760"/>
                  </a:lnTo>
                  <a:lnTo>
                    <a:pt x="3935" y="710"/>
                  </a:lnTo>
                  <a:lnTo>
                    <a:pt x="3850" y="655"/>
                  </a:lnTo>
                  <a:lnTo>
                    <a:pt x="3740" y="595"/>
                  </a:lnTo>
                  <a:lnTo>
                    <a:pt x="3610" y="525"/>
                  </a:lnTo>
                  <a:lnTo>
                    <a:pt x="3450" y="455"/>
                  </a:lnTo>
                  <a:lnTo>
                    <a:pt x="3260" y="380"/>
                  </a:lnTo>
                  <a:lnTo>
                    <a:pt x="3040" y="300"/>
                  </a:lnTo>
                  <a:lnTo>
                    <a:pt x="2985" y="285"/>
                  </a:lnTo>
                  <a:lnTo>
                    <a:pt x="2920" y="265"/>
                  </a:lnTo>
                  <a:lnTo>
                    <a:pt x="2845" y="250"/>
                  </a:lnTo>
                  <a:lnTo>
                    <a:pt x="2765" y="235"/>
                  </a:lnTo>
                  <a:lnTo>
                    <a:pt x="2690" y="220"/>
                  </a:lnTo>
                  <a:lnTo>
                    <a:pt x="2625" y="205"/>
                  </a:lnTo>
                  <a:lnTo>
                    <a:pt x="2565" y="200"/>
                  </a:lnTo>
                  <a:lnTo>
                    <a:pt x="2530" y="200"/>
                  </a:lnTo>
                  <a:lnTo>
                    <a:pt x="2515" y="205"/>
                  </a:lnTo>
                  <a:lnTo>
                    <a:pt x="2525" y="215"/>
                  </a:lnTo>
                  <a:lnTo>
                    <a:pt x="2555" y="235"/>
                  </a:lnTo>
                  <a:lnTo>
                    <a:pt x="2605" y="255"/>
                  </a:lnTo>
                  <a:lnTo>
                    <a:pt x="2665" y="280"/>
                  </a:lnTo>
                  <a:lnTo>
                    <a:pt x="2730" y="305"/>
                  </a:lnTo>
                  <a:lnTo>
                    <a:pt x="2800" y="330"/>
                  </a:lnTo>
                  <a:lnTo>
                    <a:pt x="2870" y="355"/>
                  </a:lnTo>
                  <a:lnTo>
                    <a:pt x="2930" y="375"/>
                  </a:lnTo>
                  <a:lnTo>
                    <a:pt x="2980" y="395"/>
                  </a:lnTo>
                  <a:lnTo>
                    <a:pt x="3205" y="470"/>
                  </a:lnTo>
                  <a:lnTo>
                    <a:pt x="3395" y="545"/>
                  </a:lnTo>
                  <a:lnTo>
                    <a:pt x="3550" y="615"/>
                  </a:lnTo>
                  <a:lnTo>
                    <a:pt x="3685" y="680"/>
                  </a:lnTo>
                  <a:lnTo>
                    <a:pt x="3790" y="740"/>
                  </a:lnTo>
                  <a:lnTo>
                    <a:pt x="3875" y="795"/>
                  </a:lnTo>
                  <a:lnTo>
                    <a:pt x="3940" y="845"/>
                  </a:lnTo>
                  <a:lnTo>
                    <a:pt x="3995" y="880"/>
                  </a:lnTo>
                  <a:lnTo>
                    <a:pt x="4005" y="890"/>
                  </a:lnTo>
                  <a:lnTo>
                    <a:pt x="4040" y="930"/>
                  </a:lnTo>
                  <a:lnTo>
                    <a:pt x="4065" y="995"/>
                  </a:lnTo>
                  <a:lnTo>
                    <a:pt x="4080" y="1070"/>
                  </a:lnTo>
                  <a:lnTo>
                    <a:pt x="4090" y="1155"/>
                  </a:lnTo>
                  <a:lnTo>
                    <a:pt x="4090" y="1240"/>
                  </a:lnTo>
                  <a:lnTo>
                    <a:pt x="4090" y="1325"/>
                  </a:lnTo>
                  <a:lnTo>
                    <a:pt x="4090" y="1400"/>
                  </a:lnTo>
                  <a:lnTo>
                    <a:pt x="4090" y="1495"/>
                  </a:lnTo>
                  <a:lnTo>
                    <a:pt x="4085" y="1630"/>
                  </a:lnTo>
                  <a:lnTo>
                    <a:pt x="4070" y="1775"/>
                  </a:lnTo>
                  <a:lnTo>
                    <a:pt x="4050" y="1925"/>
                  </a:lnTo>
                  <a:lnTo>
                    <a:pt x="4020" y="2100"/>
                  </a:lnTo>
                  <a:lnTo>
                    <a:pt x="3995" y="2150"/>
                  </a:lnTo>
                  <a:lnTo>
                    <a:pt x="3945" y="2210"/>
                  </a:lnTo>
                  <a:lnTo>
                    <a:pt x="3870" y="2270"/>
                  </a:lnTo>
                  <a:lnTo>
                    <a:pt x="3775" y="2330"/>
                  </a:lnTo>
                  <a:lnTo>
                    <a:pt x="3670" y="2390"/>
                  </a:lnTo>
                  <a:lnTo>
                    <a:pt x="3550" y="2450"/>
                  </a:lnTo>
                  <a:lnTo>
                    <a:pt x="3420" y="2510"/>
                  </a:lnTo>
                  <a:lnTo>
                    <a:pt x="3290" y="2565"/>
                  </a:lnTo>
                  <a:lnTo>
                    <a:pt x="3160" y="2615"/>
                  </a:lnTo>
                  <a:lnTo>
                    <a:pt x="3035" y="2655"/>
                  </a:lnTo>
                  <a:lnTo>
                    <a:pt x="2915" y="2695"/>
                  </a:lnTo>
                  <a:lnTo>
                    <a:pt x="2805" y="2720"/>
                  </a:lnTo>
                  <a:lnTo>
                    <a:pt x="2715" y="2740"/>
                  </a:lnTo>
                  <a:lnTo>
                    <a:pt x="2530" y="2755"/>
                  </a:lnTo>
                  <a:lnTo>
                    <a:pt x="2335" y="2755"/>
                  </a:lnTo>
                  <a:lnTo>
                    <a:pt x="2145" y="2735"/>
                  </a:lnTo>
                  <a:lnTo>
                    <a:pt x="1955" y="2705"/>
                  </a:lnTo>
                  <a:lnTo>
                    <a:pt x="1785" y="2665"/>
                  </a:lnTo>
                  <a:lnTo>
                    <a:pt x="1635" y="2620"/>
                  </a:lnTo>
                  <a:lnTo>
                    <a:pt x="1555" y="2585"/>
                  </a:lnTo>
                  <a:lnTo>
                    <a:pt x="1500" y="2545"/>
                  </a:lnTo>
                  <a:lnTo>
                    <a:pt x="1460" y="2505"/>
                  </a:lnTo>
                  <a:lnTo>
                    <a:pt x="1435" y="2470"/>
                  </a:lnTo>
                  <a:lnTo>
                    <a:pt x="1415" y="2430"/>
                  </a:lnTo>
                  <a:lnTo>
                    <a:pt x="1390" y="2390"/>
                  </a:lnTo>
                  <a:lnTo>
                    <a:pt x="1360" y="2355"/>
                  </a:lnTo>
                  <a:lnTo>
                    <a:pt x="1300" y="2300"/>
                  </a:lnTo>
                  <a:lnTo>
                    <a:pt x="1255" y="2280"/>
                  </a:lnTo>
                  <a:lnTo>
                    <a:pt x="1185" y="2260"/>
                  </a:lnTo>
                  <a:lnTo>
                    <a:pt x="1090" y="2245"/>
                  </a:lnTo>
                  <a:lnTo>
                    <a:pt x="980" y="2230"/>
                  </a:lnTo>
                  <a:lnTo>
                    <a:pt x="860" y="2220"/>
                  </a:lnTo>
                  <a:lnTo>
                    <a:pt x="735" y="2215"/>
                  </a:lnTo>
                  <a:lnTo>
                    <a:pt x="605" y="2215"/>
                  </a:lnTo>
                  <a:lnTo>
                    <a:pt x="570" y="2205"/>
                  </a:lnTo>
                  <a:lnTo>
                    <a:pt x="530" y="2175"/>
                  </a:lnTo>
                  <a:lnTo>
                    <a:pt x="475" y="2135"/>
                  </a:lnTo>
                  <a:lnTo>
                    <a:pt x="420" y="2090"/>
                  </a:lnTo>
                  <a:lnTo>
                    <a:pt x="365" y="2035"/>
                  </a:lnTo>
                  <a:lnTo>
                    <a:pt x="310" y="1975"/>
                  </a:lnTo>
                  <a:lnTo>
                    <a:pt x="260" y="1925"/>
                  </a:lnTo>
                  <a:lnTo>
                    <a:pt x="220" y="1875"/>
                  </a:lnTo>
                  <a:lnTo>
                    <a:pt x="195" y="1840"/>
                  </a:lnTo>
                  <a:lnTo>
                    <a:pt x="190" y="1815"/>
                  </a:lnTo>
                  <a:lnTo>
                    <a:pt x="185" y="1765"/>
                  </a:lnTo>
                  <a:lnTo>
                    <a:pt x="180" y="1685"/>
                  </a:lnTo>
                  <a:lnTo>
                    <a:pt x="170" y="1595"/>
                  </a:lnTo>
                  <a:lnTo>
                    <a:pt x="160" y="1485"/>
                  </a:lnTo>
                  <a:lnTo>
                    <a:pt x="155" y="1375"/>
                  </a:lnTo>
                  <a:lnTo>
                    <a:pt x="150" y="1260"/>
                  </a:lnTo>
                  <a:lnTo>
                    <a:pt x="145" y="1155"/>
                  </a:lnTo>
                  <a:lnTo>
                    <a:pt x="145" y="1055"/>
                  </a:lnTo>
                  <a:lnTo>
                    <a:pt x="145" y="975"/>
                  </a:lnTo>
                  <a:lnTo>
                    <a:pt x="150" y="920"/>
                  </a:lnTo>
                  <a:lnTo>
                    <a:pt x="195" y="975"/>
                  </a:lnTo>
                  <a:lnTo>
                    <a:pt x="260" y="1050"/>
                  </a:lnTo>
                  <a:lnTo>
                    <a:pt x="335" y="1135"/>
                  </a:lnTo>
                  <a:lnTo>
                    <a:pt x="425" y="1230"/>
                  </a:lnTo>
                  <a:lnTo>
                    <a:pt x="525" y="1325"/>
                  </a:lnTo>
                  <a:lnTo>
                    <a:pt x="645" y="1425"/>
                  </a:lnTo>
                  <a:lnTo>
                    <a:pt x="775" y="1515"/>
                  </a:lnTo>
                  <a:lnTo>
                    <a:pt x="920" y="1600"/>
                  </a:lnTo>
                  <a:lnTo>
                    <a:pt x="1075" y="1670"/>
                  </a:lnTo>
                  <a:lnTo>
                    <a:pt x="1245" y="1725"/>
                  </a:lnTo>
                  <a:lnTo>
                    <a:pt x="1470" y="1775"/>
                  </a:lnTo>
                  <a:lnTo>
                    <a:pt x="1700" y="1810"/>
                  </a:lnTo>
                  <a:lnTo>
                    <a:pt x="1925" y="1840"/>
                  </a:lnTo>
                  <a:lnTo>
                    <a:pt x="2150" y="1855"/>
                  </a:lnTo>
                  <a:lnTo>
                    <a:pt x="2365" y="1865"/>
                  </a:lnTo>
                  <a:lnTo>
                    <a:pt x="2570" y="1860"/>
                  </a:lnTo>
                  <a:lnTo>
                    <a:pt x="2765" y="1845"/>
                  </a:lnTo>
                  <a:lnTo>
                    <a:pt x="2940" y="1825"/>
                  </a:lnTo>
                  <a:lnTo>
                    <a:pt x="3100" y="1790"/>
                  </a:lnTo>
                  <a:lnTo>
                    <a:pt x="3230" y="1750"/>
                  </a:lnTo>
                  <a:lnTo>
                    <a:pt x="3315" y="1710"/>
                  </a:lnTo>
                  <a:lnTo>
                    <a:pt x="3405" y="1665"/>
                  </a:lnTo>
                  <a:lnTo>
                    <a:pt x="3495" y="1620"/>
                  </a:lnTo>
                  <a:lnTo>
                    <a:pt x="3575" y="1570"/>
                  </a:lnTo>
                  <a:lnTo>
                    <a:pt x="3640" y="1535"/>
                  </a:lnTo>
                  <a:lnTo>
                    <a:pt x="3725" y="1485"/>
                  </a:lnTo>
                  <a:lnTo>
                    <a:pt x="3795" y="1435"/>
                  </a:lnTo>
                  <a:lnTo>
                    <a:pt x="3860" y="1385"/>
                  </a:lnTo>
                  <a:lnTo>
                    <a:pt x="3910" y="1340"/>
                  </a:lnTo>
                  <a:lnTo>
                    <a:pt x="3950" y="1300"/>
                  </a:lnTo>
                  <a:lnTo>
                    <a:pt x="3970" y="1270"/>
                  </a:lnTo>
                  <a:lnTo>
                    <a:pt x="3970" y="1250"/>
                  </a:lnTo>
                  <a:lnTo>
                    <a:pt x="3955" y="1250"/>
                  </a:lnTo>
                  <a:lnTo>
                    <a:pt x="3920" y="1260"/>
                  </a:lnTo>
                  <a:lnTo>
                    <a:pt x="3875" y="1285"/>
                  </a:lnTo>
                  <a:lnTo>
                    <a:pt x="3815" y="1315"/>
                  </a:lnTo>
                  <a:lnTo>
                    <a:pt x="3745" y="1355"/>
                  </a:lnTo>
                  <a:lnTo>
                    <a:pt x="3665" y="1400"/>
                  </a:lnTo>
                  <a:lnTo>
                    <a:pt x="3585" y="1445"/>
                  </a:lnTo>
                  <a:lnTo>
                    <a:pt x="3425" y="1525"/>
                  </a:lnTo>
                  <a:lnTo>
                    <a:pt x="3245" y="1605"/>
                  </a:lnTo>
                  <a:lnTo>
                    <a:pt x="3120" y="1645"/>
                  </a:lnTo>
                  <a:lnTo>
                    <a:pt x="2965" y="1675"/>
                  </a:lnTo>
                  <a:lnTo>
                    <a:pt x="2790" y="1690"/>
                  </a:lnTo>
                  <a:lnTo>
                    <a:pt x="2595" y="1700"/>
                  </a:lnTo>
                  <a:lnTo>
                    <a:pt x="2390" y="1700"/>
                  </a:lnTo>
                  <a:lnTo>
                    <a:pt x="2175" y="1690"/>
                  </a:lnTo>
                  <a:lnTo>
                    <a:pt x="1950" y="1670"/>
                  </a:lnTo>
                  <a:lnTo>
                    <a:pt x="1725" y="1640"/>
                  </a:lnTo>
                  <a:lnTo>
                    <a:pt x="1500" y="1600"/>
                  </a:lnTo>
                  <a:lnTo>
                    <a:pt x="1280" y="1550"/>
                  </a:lnTo>
                  <a:lnTo>
                    <a:pt x="1130" y="1505"/>
                  </a:lnTo>
                  <a:lnTo>
                    <a:pt x="990" y="1445"/>
                  </a:lnTo>
                  <a:lnTo>
                    <a:pt x="860" y="1380"/>
                  </a:lnTo>
                  <a:lnTo>
                    <a:pt x="740" y="1305"/>
                  </a:lnTo>
                  <a:lnTo>
                    <a:pt x="630" y="1230"/>
                  </a:lnTo>
                  <a:lnTo>
                    <a:pt x="530" y="1150"/>
                  </a:lnTo>
                  <a:lnTo>
                    <a:pt x="445" y="1075"/>
                  </a:lnTo>
                  <a:lnTo>
                    <a:pt x="370" y="1005"/>
                  </a:lnTo>
                  <a:lnTo>
                    <a:pt x="305" y="940"/>
                  </a:lnTo>
                  <a:lnTo>
                    <a:pt x="255" y="880"/>
                  </a:lnTo>
                  <a:lnTo>
                    <a:pt x="220" y="840"/>
                  </a:lnTo>
                  <a:lnTo>
                    <a:pt x="200" y="810"/>
                  </a:lnTo>
                  <a:lnTo>
                    <a:pt x="190" y="800"/>
                  </a:lnTo>
                  <a:lnTo>
                    <a:pt x="190" y="795"/>
                  </a:lnTo>
                  <a:lnTo>
                    <a:pt x="185" y="795"/>
                  </a:lnTo>
                  <a:lnTo>
                    <a:pt x="185" y="795"/>
                  </a:lnTo>
                  <a:lnTo>
                    <a:pt x="190" y="795"/>
                  </a:lnTo>
                  <a:lnTo>
                    <a:pt x="215" y="775"/>
                  </a:lnTo>
                  <a:lnTo>
                    <a:pt x="270" y="745"/>
                  </a:lnTo>
                  <a:lnTo>
                    <a:pt x="345" y="710"/>
                  </a:lnTo>
                  <a:lnTo>
                    <a:pt x="440" y="670"/>
                  </a:lnTo>
                  <a:lnTo>
                    <a:pt x="550" y="625"/>
                  </a:lnTo>
                  <a:lnTo>
                    <a:pt x="675" y="575"/>
                  </a:lnTo>
                  <a:lnTo>
                    <a:pt x="810" y="520"/>
                  </a:lnTo>
                  <a:lnTo>
                    <a:pt x="955" y="465"/>
                  </a:lnTo>
                  <a:lnTo>
                    <a:pt x="1105" y="405"/>
                  </a:lnTo>
                  <a:lnTo>
                    <a:pt x="1260" y="350"/>
                  </a:lnTo>
                  <a:lnTo>
                    <a:pt x="1415" y="290"/>
                  </a:lnTo>
                  <a:lnTo>
                    <a:pt x="1570" y="230"/>
                  </a:lnTo>
                  <a:lnTo>
                    <a:pt x="1725" y="175"/>
                  </a:lnTo>
                  <a:lnTo>
                    <a:pt x="1775" y="155"/>
                  </a:lnTo>
                  <a:lnTo>
                    <a:pt x="1830" y="135"/>
                  </a:lnTo>
                  <a:lnTo>
                    <a:pt x="1890" y="105"/>
                  </a:lnTo>
                  <a:lnTo>
                    <a:pt x="1945" y="80"/>
                  </a:lnTo>
                  <a:lnTo>
                    <a:pt x="1995" y="55"/>
                  </a:lnTo>
                  <a:lnTo>
                    <a:pt x="2025" y="35"/>
                  </a:lnTo>
                  <a:lnTo>
                    <a:pt x="2040" y="25"/>
                  </a:lnTo>
                  <a:lnTo>
                    <a:pt x="2040" y="15"/>
                  </a:lnTo>
                  <a:lnTo>
                    <a:pt x="2035" y="5"/>
                  </a:lnTo>
                  <a:lnTo>
                    <a:pt x="2020" y="0"/>
                  </a:lnTo>
                  <a:lnTo>
                    <a:pt x="1980" y="0"/>
                  </a:lnTo>
                  <a:lnTo>
                    <a:pt x="1925" y="10"/>
                  </a:lnTo>
                  <a:lnTo>
                    <a:pt x="1855" y="25"/>
                  </a:lnTo>
                  <a:lnTo>
                    <a:pt x="1785" y="45"/>
                  </a:lnTo>
                  <a:lnTo>
                    <a:pt x="1720" y="65"/>
                  </a:lnTo>
                  <a:lnTo>
                    <a:pt x="1660" y="85"/>
                  </a:lnTo>
                  <a:lnTo>
                    <a:pt x="1525" y="135"/>
                  </a:lnTo>
                  <a:lnTo>
                    <a:pt x="1380" y="190"/>
                  </a:lnTo>
                  <a:lnTo>
                    <a:pt x="1230" y="245"/>
                  </a:lnTo>
                  <a:lnTo>
                    <a:pt x="1075" y="305"/>
                  </a:lnTo>
                  <a:lnTo>
                    <a:pt x="920" y="365"/>
                  </a:lnTo>
                  <a:lnTo>
                    <a:pt x="775" y="420"/>
                  </a:lnTo>
                  <a:lnTo>
                    <a:pt x="630" y="480"/>
                  </a:lnTo>
                  <a:lnTo>
                    <a:pt x="500" y="535"/>
                  </a:lnTo>
                  <a:lnTo>
                    <a:pt x="380" y="585"/>
                  </a:lnTo>
                  <a:lnTo>
                    <a:pt x="280" y="630"/>
                  </a:lnTo>
                  <a:lnTo>
                    <a:pt x="195" y="670"/>
                  </a:lnTo>
                  <a:lnTo>
                    <a:pt x="140" y="700"/>
                  </a:lnTo>
                  <a:lnTo>
                    <a:pt x="105" y="725"/>
                  </a:lnTo>
                  <a:lnTo>
                    <a:pt x="85" y="775"/>
                  </a:lnTo>
                  <a:lnTo>
                    <a:pt x="60" y="850"/>
                  </a:lnTo>
                  <a:lnTo>
                    <a:pt x="40" y="945"/>
                  </a:lnTo>
                  <a:lnTo>
                    <a:pt x="25" y="1060"/>
                  </a:lnTo>
                  <a:lnTo>
                    <a:pt x="15" y="1185"/>
                  </a:lnTo>
                  <a:lnTo>
                    <a:pt x="5" y="1315"/>
                  </a:lnTo>
                  <a:lnTo>
                    <a:pt x="0" y="1445"/>
                  </a:lnTo>
                  <a:lnTo>
                    <a:pt x="0" y="1565"/>
                  </a:lnTo>
                  <a:lnTo>
                    <a:pt x="0" y="1680"/>
                  </a:lnTo>
                  <a:lnTo>
                    <a:pt x="10" y="1775"/>
                  </a:lnTo>
                  <a:lnTo>
                    <a:pt x="20" y="1845"/>
                  </a:lnTo>
                  <a:lnTo>
                    <a:pt x="35" y="1890"/>
                  </a:lnTo>
                  <a:lnTo>
                    <a:pt x="60" y="1925"/>
                  </a:lnTo>
                  <a:lnTo>
                    <a:pt x="100" y="1970"/>
                  </a:lnTo>
                  <a:lnTo>
                    <a:pt x="155" y="2025"/>
                  </a:lnTo>
                  <a:lnTo>
                    <a:pt x="220" y="2080"/>
                  </a:lnTo>
                  <a:lnTo>
                    <a:pt x="290" y="2140"/>
                  </a:lnTo>
                  <a:lnTo>
                    <a:pt x="360" y="2195"/>
                  </a:lnTo>
                  <a:lnTo>
                    <a:pt x="430" y="2245"/>
                  </a:lnTo>
                  <a:lnTo>
                    <a:pt x="495" y="2285"/>
                  </a:lnTo>
                  <a:lnTo>
                    <a:pt x="555" y="2310"/>
                  </a:lnTo>
                  <a:lnTo>
                    <a:pt x="605" y="2320"/>
                  </a:lnTo>
                  <a:lnTo>
                    <a:pt x="710" y="2320"/>
                  </a:lnTo>
                  <a:lnTo>
                    <a:pt x="795" y="2325"/>
                  </a:lnTo>
                  <a:lnTo>
                    <a:pt x="795" y="2325"/>
                  </a:lnTo>
                  <a:lnTo>
                    <a:pt x="795" y="2325"/>
                  </a:lnTo>
                  <a:lnTo>
                    <a:pt x="800" y="2340"/>
                  </a:lnTo>
                  <a:lnTo>
                    <a:pt x="810" y="2380"/>
                  </a:lnTo>
                  <a:lnTo>
                    <a:pt x="830" y="2435"/>
                  </a:lnTo>
                  <a:lnTo>
                    <a:pt x="870" y="2495"/>
                  </a:lnTo>
                  <a:lnTo>
                    <a:pt x="930" y="2565"/>
                  </a:lnTo>
                  <a:lnTo>
                    <a:pt x="1015" y="2625"/>
                  </a:lnTo>
                  <a:lnTo>
                    <a:pt x="1165" y="2710"/>
                  </a:lnTo>
                  <a:lnTo>
                    <a:pt x="1330" y="2790"/>
                  </a:lnTo>
                  <a:lnTo>
                    <a:pt x="1375" y="2805"/>
                  </a:lnTo>
                  <a:lnTo>
                    <a:pt x="1435" y="2820"/>
                  </a:lnTo>
                  <a:lnTo>
                    <a:pt x="1495" y="2830"/>
                  </a:lnTo>
                  <a:lnTo>
                    <a:pt x="1560" y="2840"/>
                  </a:lnTo>
                  <a:lnTo>
                    <a:pt x="1615" y="2845"/>
                  </a:lnTo>
                  <a:lnTo>
                    <a:pt x="1655" y="2845"/>
                  </a:lnTo>
                  <a:lnTo>
                    <a:pt x="1670" y="2840"/>
                  </a:lnTo>
                  <a:lnTo>
                    <a:pt x="1660" y="2820"/>
                  </a:lnTo>
                  <a:lnTo>
                    <a:pt x="1620" y="2800"/>
                  </a:lnTo>
                  <a:lnTo>
                    <a:pt x="1570" y="2775"/>
                  </a:lnTo>
                  <a:lnTo>
                    <a:pt x="1505" y="2750"/>
                  </a:lnTo>
                  <a:lnTo>
                    <a:pt x="1440" y="2720"/>
                  </a:lnTo>
                  <a:lnTo>
                    <a:pt x="1380" y="2695"/>
                  </a:lnTo>
                  <a:lnTo>
                    <a:pt x="1335" y="2675"/>
                  </a:lnTo>
                  <a:lnTo>
                    <a:pt x="1195" y="2610"/>
                  </a:lnTo>
                  <a:lnTo>
                    <a:pt x="1070" y="2535"/>
                  </a:lnTo>
                  <a:lnTo>
                    <a:pt x="995" y="2480"/>
                  </a:lnTo>
                  <a:lnTo>
                    <a:pt x="945" y="2425"/>
                  </a:lnTo>
                  <a:lnTo>
                    <a:pt x="920" y="2370"/>
                  </a:lnTo>
                  <a:lnTo>
                    <a:pt x="905" y="2330"/>
                  </a:lnTo>
                  <a:lnTo>
                    <a:pt x="975" y="2340"/>
                  </a:lnTo>
                  <a:lnTo>
                    <a:pt x="1025" y="2355"/>
                  </a:lnTo>
                  <a:lnTo>
                    <a:pt x="1060" y="2365"/>
                  </a:lnTo>
                  <a:lnTo>
                    <a:pt x="1080" y="2375"/>
                  </a:lnTo>
                  <a:lnTo>
                    <a:pt x="1135" y="2425"/>
                  </a:lnTo>
                  <a:lnTo>
                    <a:pt x="1195" y="2480"/>
                  </a:lnTo>
                  <a:lnTo>
                    <a:pt x="1265" y="2540"/>
                  </a:lnTo>
                  <a:lnTo>
                    <a:pt x="1355" y="2600"/>
                  </a:lnTo>
                  <a:lnTo>
                    <a:pt x="1465" y="2660"/>
                  </a:lnTo>
                  <a:lnTo>
                    <a:pt x="1600" y="2720"/>
                  </a:lnTo>
                  <a:lnTo>
                    <a:pt x="1760" y="2765"/>
                  </a:lnTo>
                  <a:lnTo>
                    <a:pt x="1940" y="2810"/>
                  </a:lnTo>
                  <a:lnTo>
                    <a:pt x="2135" y="2840"/>
                  </a:lnTo>
                  <a:lnTo>
                    <a:pt x="2335" y="2860"/>
                  </a:lnTo>
                  <a:lnTo>
                    <a:pt x="2535" y="2860"/>
                  </a:lnTo>
                  <a:lnTo>
                    <a:pt x="2730" y="2845"/>
                  </a:lnTo>
                  <a:lnTo>
                    <a:pt x="2815" y="2825"/>
                  </a:lnTo>
                  <a:lnTo>
                    <a:pt x="2920" y="2800"/>
                  </a:lnTo>
                  <a:lnTo>
                    <a:pt x="3040" y="2765"/>
                  </a:lnTo>
                  <a:lnTo>
                    <a:pt x="3170" y="2720"/>
                  </a:lnTo>
                  <a:lnTo>
                    <a:pt x="3310" y="2670"/>
                  </a:lnTo>
                  <a:lnTo>
                    <a:pt x="3450" y="2610"/>
                  </a:lnTo>
                  <a:lnTo>
                    <a:pt x="3590" y="2550"/>
                  </a:lnTo>
                  <a:lnTo>
                    <a:pt x="3720" y="2480"/>
                  </a:lnTo>
                  <a:lnTo>
                    <a:pt x="3840" y="2410"/>
                  </a:lnTo>
                  <a:lnTo>
                    <a:pt x="3945" y="2340"/>
                  </a:lnTo>
                  <a:lnTo>
                    <a:pt x="4030" y="2265"/>
                  </a:lnTo>
                  <a:lnTo>
                    <a:pt x="4090" y="2190"/>
                  </a:lnTo>
                  <a:lnTo>
                    <a:pt x="4120" y="2120"/>
                  </a:lnTo>
                  <a:lnTo>
                    <a:pt x="4155" y="1940"/>
                  </a:lnTo>
                  <a:lnTo>
                    <a:pt x="4175" y="1785"/>
                  </a:lnTo>
                  <a:lnTo>
                    <a:pt x="4190" y="1635"/>
                  </a:lnTo>
                  <a:lnTo>
                    <a:pt x="4195" y="1495"/>
                  </a:lnTo>
                  <a:lnTo>
                    <a:pt x="4195" y="1405"/>
                  </a:lnTo>
                  <a:lnTo>
                    <a:pt x="4195" y="1325"/>
                  </a:lnTo>
                  <a:lnTo>
                    <a:pt x="4195" y="1240"/>
                  </a:lnTo>
                  <a:lnTo>
                    <a:pt x="4195" y="1150"/>
                  </a:lnTo>
                  <a:lnTo>
                    <a:pt x="4185" y="1065"/>
                  </a:lnTo>
                  <a:lnTo>
                    <a:pt x="4170" y="985"/>
                  </a:lnTo>
                  <a:lnTo>
                    <a:pt x="4145" y="915"/>
                  </a:lnTo>
                  <a:lnTo>
                    <a:pt x="4115" y="850"/>
                  </a:lnTo>
                  <a:lnTo>
                    <a:pt x="4065" y="8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4031" name="Freeform 15"/>
            <p:cNvSpPr>
              <a:spLocks/>
            </p:cNvSpPr>
            <p:nvPr/>
          </p:nvSpPr>
          <p:spPr bwMode="auto">
            <a:xfrm>
              <a:off x="2223" y="1733"/>
              <a:ext cx="2150" cy="725"/>
            </a:xfrm>
            <a:custGeom>
              <a:avLst/>
              <a:gdLst>
                <a:gd name="T0" fmla="*/ 1220 w 2150"/>
                <a:gd name="T1" fmla="*/ 200 h 725"/>
                <a:gd name="T2" fmla="*/ 1475 w 2150"/>
                <a:gd name="T3" fmla="*/ 275 h 725"/>
                <a:gd name="T4" fmla="*/ 1705 w 2150"/>
                <a:gd name="T5" fmla="*/ 320 h 725"/>
                <a:gd name="T6" fmla="*/ 1855 w 2150"/>
                <a:gd name="T7" fmla="*/ 375 h 725"/>
                <a:gd name="T8" fmla="*/ 1920 w 2150"/>
                <a:gd name="T9" fmla="*/ 445 h 725"/>
                <a:gd name="T10" fmla="*/ 1915 w 2150"/>
                <a:gd name="T11" fmla="*/ 460 h 725"/>
                <a:gd name="T12" fmla="*/ 1900 w 2150"/>
                <a:gd name="T13" fmla="*/ 480 h 725"/>
                <a:gd name="T14" fmla="*/ 1800 w 2150"/>
                <a:gd name="T15" fmla="*/ 545 h 725"/>
                <a:gd name="T16" fmla="*/ 1575 w 2150"/>
                <a:gd name="T17" fmla="*/ 615 h 725"/>
                <a:gd name="T18" fmla="*/ 1285 w 2150"/>
                <a:gd name="T19" fmla="*/ 650 h 725"/>
                <a:gd name="T20" fmla="*/ 960 w 2150"/>
                <a:gd name="T21" fmla="*/ 650 h 725"/>
                <a:gd name="T22" fmla="*/ 650 w 2150"/>
                <a:gd name="T23" fmla="*/ 620 h 725"/>
                <a:gd name="T24" fmla="*/ 335 w 2150"/>
                <a:gd name="T25" fmla="*/ 545 h 725"/>
                <a:gd name="T26" fmla="*/ 145 w 2150"/>
                <a:gd name="T27" fmla="*/ 435 h 725"/>
                <a:gd name="T28" fmla="*/ 80 w 2150"/>
                <a:gd name="T29" fmla="*/ 315 h 725"/>
                <a:gd name="T30" fmla="*/ 85 w 2150"/>
                <a:gd name="T31" fmla="*/ 220 h 725"/>
                <a:gd name="T32" fmla="*/ 105 w 2150"/>
                <a:gd name="T33" fmla="*/ 135 h 725"/>
                <a:gd name="T34" fmla="*/ 120 w 2150"/>
                <a:gd name="T35" fmla="*/ 60 h 725"/>
                <a:gd name="T36" fmla="*/ 105 w 2150"/>
                <a:gd name="T37" fmla="*/ 50 h 725"/>
                <a:gd name="T38" fmla="*/ 55 w 2150"/>
                <a:gd name="T39" fmla="*/ 115 h 725"/>
                <a:gd name="T40" fmla="*/ 10 w 2150"/>
                <a:gd name="T41" fmla="*/ 200 h 725"/>
                <a:gd name="T42" fmla="*/ 0 w 2150"/>
                <a:gd name="T43" fmla="*/ 325 h 725"/>
                <a:gd name="T44" fmla="*/ 70 w 2150"/>
                <a:gd name="T45" fmla="*/ 475 h 725"/>
                <a:gd name="T46" fmla="*/ 230 w 2150"/>
                <a:gd name="T47" fmla="*/ 585 h 725"/>
                <a:gd name="T48" fmla="*/ 475 w 2150"/>
                <a:gd name="T49" fmla="*/ 665 h 725"/>
                <a:gd name="T50" fmla="*/ 785 w 2150"/>
                <a:gd name="T51" fmla="*/ 715 h 725"/>
                <a:gd name="T52" fmla="*/ 1120 w 2150"/>
                <a:gd name="T53" fmla="*/ 725 h 725"/>
                <a:gd name="T54" fmla="*/ 1460 w 2150"/>
                <a:gd name="T55" fmla="*/ 710 h 725"/>
                <a:gd name="T56" fmla="*/ 1765 w 2150"/>
                <a:gd name="T57" fmla="*/ 660 h 725"/>
                <a:gd name="T58" fmla="*/ 2005 w 2150"/>
                <a:gd name="T59" fmla="*/ 580 h 725"/>
                <a:gd name="T60" fmla="*/ 2105 w 2150"/>
                <a:gd name="T61" fmla="*/ 510 h 725"/>
                <a:gd name="T62" fmla="*/ 2150 w 2150"/>
                <a:gd name="T63" fmla="*/ 445 h 725"/>
                <a:gd name="T64" fmla="*/ 2125 w 2150"/>
                <a:gd name="T65" fmla="*/ 360 h 725"/>
                <a:gd name="T66" fmla="*/ 2020 w 2150"/>
                <a:gd name="T67" fmla="*/ 305 h 725"/>
                <a:gd name="T68" fmla="*/ 1835 w 2150"/>
                <a:gd name="T69" fmla="*/ 260 h 725"/>
                <a:gd name="T70" fmla="*/ 1600 w 2150"/>
                <a:gd name="T71" fmla="*/ 220 h 725"/>
                <a:gd name="T72" fmla="*/ 1365 w 2150"/>
                <a:gd name="T73" fmla="*/ 165 h 725"/>
                <a:gd name="T74" fmla="*/ 1165 w 2150"/>
                <a:gd name="T75" fmla="*/ 90 h 725"/>
                <a:gd name="T76" fmla="*/ 1055 w 2150"/>
                <a:gd name="T77" fmla="*/ 40 h 725"/>
                <a:gd name="T78" fmla="*/ 965 w 2150"/>
                <a:gd name="T79" fmla="*/ 10 h 725"/>
                <a:gd name="T80" fmla="*/ 925 w 2150"/>
                <a:gd name="T81" fmla="*/ 5 h 725"/>
                <a:gd name="T82" fmla="*/ 945 w 2150"/>
                <a:gd name="T83" fmla="*/ 40 h 725"/>
                <a:gd name="T84" fmla="*/ 1015 w 2150"/>
                <a:gd name="T85" fmla="*/ 100 h 725"/>
                <a:gd name="T86" fmla="*/ 1115 w 2150"/>
                <a:gd name="T87" fmla="*/ 155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50" h="725">
                  <a:moveTo>
                    <a:pt x="1115" y="155"/>
                  </a:moveTo>
                  <a:lnTo>
                    <a:pt x="1220" y="200"/>
                  </a:lnTo>
                  <a:lnTo>
                    <a:pt x="1335" y="240"/>
                  </a:lnTo>
                  <a:lnTo>
                    <a:pt x="1475" y="275"/>
                  </a:lnTo>
                  <a:lnTo>
                    <a:pt x="1585" y="300"/>
                  </a:lnTo>
                  <a:lnTo>
                    <a:pt x="1705" y="320"/>
                  </a:lnTo>
                  <a:lnTo>
                    <a:pt x="1790" y="340"/>
                  </a:lnTo>
                  <a:lnTo>
                    <a:pt x="1855" y="375"/>
                  </a:lnTo>
                  <a:lnTo>
                    <a:pt x="1900" y="410"/>
                  </a:lnTo>
                  <a:lnTo>
                    <a:pt x="1920" y="445"/>
                  </a:lnTo>
                  <a:lnTo>
                    <a:pt x="1920" y="450"/>
                  </a:lnTo>
                  <a:lnTo>
                    <a:pt x="1915" y="460"/>
                  </a:lnTo>
                  <a:lnTo>
                    <a:pt x="1910" y="465"/>
                  </a:lnTo>
                  <a:lnTo>
                    <a:pt x="1900" y="480"/>
                  </a:lnTo>
                  <a:lnTo>
                    <a:pt x="1880" y="495"/>
                  </a:lnTo>
                  <a:lnTo>
                    <a:pt x="1800" y="545"/>
                  </a:lnTo>
                  <a:lnTo>
                    <a:pt x="1700" y="585"/>
                  </a:lnTo>
                  <a:lnTo>
                    <a:pt x="1575" y="615"/>
                  </a:lnTo>
                  <a:lnTo>
                    <a:pt x="1435" y="635"/>
                  </a:lnTo>
                  <a:lnTo>
                    <a:pt x="1285" y="650"/>
                  </a:lnTo>
                  <a:lnTo>
                    <a:pt x="1125" y="655"/>
                  </a:lnTo>
                  <a:lnTo>
                    <a:pt x="960" y="650"/>
                  </a:lnTo>
                  <a:lnTo>
                    <a:pt x="800" y="640"/>
                  </a:lnTo>
                  <a:lnTo>
                    <a:pt x="650" y="620"/>
                  </a:lnTo>
                  <a:lnTo>
                    <a:pt x="475" y="585"/>
                  </a:lnTo>
                  <a:lnTo>
                    <a:pt x="335" y="545"/>
                  </a:lnTo>
                  <a:lnTo>
                    <a:pt x="225" y="495"/>
                  </a:lnTo>
                  <a:lnTo>
                    <a:pt x="145" y="435"/>
                  </a:lnTo>
                  <a:lnTo>
                    <a:pt x="95" y="370"/>
                  </a:lnTo>
                  <a:lnTo>
                    <a:pt x="80" y="315"/>
                  </a:lnTo>
                  <a:lnTo>
                    <a:pt x="80" y="250"/>
                  </a:lnTo>
                  <a:lnTo>
                    <a:pt x="85" y="220"/>
                  </a:lnTo>
                  <a:lnTo>
                    <a:pt x="95" y="180"/>
                  </a:lnTo>
                  <a:lnTo>
                    <a:pt x="105" y="135"/>
                  </a:lnTo>
                  <a:lnTo>
                    <a:pt x="115" y="90"/>
                  </a:lnTo>
                  <a:lnTo>
                    <a:pt x="120" y="60"/>
                  </a:lnTo>
                  <a:lnTo>
                    <a:pt x="120" y="45"/>
                  </a:lnTo>
                  <a:lnTo>
                    <a:pt x="105" y="50"/>
                  </a:lnTo>
                  <a:lnTo>
                    <a:pt x="80" y="75"/>
                  </a:lnTo>
                  <a:lnTo>
                    <a:pt x="55" y="115"/>
                  </a:lnTo>
                  <a:lnTo>
                    <a:pt x="30" y="160"/>
                  </a:lnTo>
                  <a:lnTo>
                    <a:pt x="10" y="200"/>
                  </a:lnTo>
                  <a:lnTo>
                    <a:pt x="0" y="235"/>
                  </a:lnTo>
                  <a:lnTo>
                    <a:pt x="0" y="325"/>
                  </a:lnTo>
                  <a:lnTo>
                    <a:pt x="25" y="405"/>
                  </a:lnTo>
                  <a:lnTo>
                    <a:pt x="70" y="475"/>
                  </a:lnTo>
                  <a:lnTo>
                    <a:pt x="140" y="535"/>
                  </a:lnTo>
                  <a:lnTo>
                    <a:pt x="230" y="585"/>
                  </a:lnTo>
                  <a:lnTo>
                    <a:pt x="340" y="630"/>
                  </a:lnTo>
                  <a:lnTo>
                    <a:pt x="475" y="665"/>
                  </a:lnTo>
                  <a:lnTo>
                    <a:pt x="635" y="695"/>
                  </a:lnTo>
                  <a:lnTo>
                    <a:pt x="785" y="715"/>
                  </a:lnTo>
                  <a:lnTo>
                    <a:pt x="950" y="725"/>
                  </a:lnTo>
                  <a:lnTo>
                    <a:pt x="1120" y="725"/>
                  </a:lnTo>
                  <a:lnTo>
                    <a:pt x="1290" y="720"/>
                  </a:lnTo>
                  <a:lnTo>
                    <a:pt x="1460" y="710"/>
                  </a:lnTo>
                  <a:lnTo>
                    <a:pt x="1620" y="690"/>
                  </a:lnTo>
                  <a:lnTo>
                    <a:pt x="1765" y="660"/>
                  </a:lnTo>
                  <a:lnTo>
                    <a:pt x="1895" y="625"/>
                  </a:lnTo>
                  <a:lnTo>
                    <a:pt x="2005" y="580"/>
                  </a:lnTo>
                  <a:lnTo>
                    <a:pt x="2085" y="530"/>
                  </a:lnTo>
                  <a:lnTo>
                    <a:pt x="2105" y="510"/>
                  </a:lnTo>
                  <a:lnTo>
                    <a:pt x="2130" y="485"/>
                  </a:lnTo>
                  <a:lnTo>
                    <a:pt x="2150" y="445"/>
                  </a:lnTo>
                  <a:lnTo>
                    <a:pt x="2150" y="400"/>
                  </a:lnTo>
                  <a:lnTo>
                    <a:pt x="2125" y="360"/>
                  </a:lnTo>
                  <a:lnTo>
                    <a:pt x="2080" y="330"/>
                  </a:lnTo>
                  <a:lnTo>
                    <a:pt x="2020" y="305"/>
                  </a:lnTo>
                  <a:lnTo>
                    <a:pt x="1935" y="280"/>
                  </a:lnTo>
                  <a:lnTo>
                    <a:pt x="1835" y="260"/>
                  </a:lnTo>
                  <a:lnTo>
                    <a:pt x="1715" y="240"/>
                  </a:lnTo>
                  <a:lnTo>
                    <a:pt x="1600" y="220"/>
                  </a:lnTo>
                  <a:lnTo>
                    <a:pt x="1490" y="200"/>
                  </a:lnTo>
                  <a:lnTo>
                    <a:pt x="1365" y="165"/>
                  </a:lnTo>
                  <a:lnTo>
                    <a:pt x="1260" y="130"/>
                  </a:lnTo>
                  <a:lnTo>
                    <a:pt x="1165" y="90"/>
                  </a:lnTo>
                  <a:lnTo>
                    <a:pt x="1105" y="65"/>
                  </a:lnTo>
                  <a:lnTo>
                    <a:pt x="1055" y="40"/>
                  </a:lnTo>
                  <a:lnTo>
                    <a:pt x="1005" y="20"/>
                  </a:lnTo>
                  <a:lnTo>
                    <a:pt x="965" y="10"/>
                  </a:lnTo>
                  <a:lnTo>
                    <a:pt x="940" y="0"/>
                  </a:lnTo>
                  <a:lnTo>
                    <a:pt x="925" y="5"/>
                  </a:lnTo>
                  <a:lnTo>
                    <a:pt x="925" y="20"/>
                  </a:lnTo>
                  <a:lnTo>
                    <a:pt x="945" y="40"/>
                  </a:lnTo>
                  <a:lnTo>
                    <a:pt x="975" y="70"/>
                  </a:lnTo>
                  <a:lnTo>
                    <a:pt x="1015" y="100"/>
                  </a:lnTo>
                  <a:lnTo>
                    <a:pt x="1065" y="130"/>
                  </a:lnTo>
                  <a:lnTo>
                    <a:pt x="1115" y="1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6200"/>
            <a:ext cx="9144000" cy="1328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716739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8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8E5F11-C3C6-48BF-B04E-7E255560B150}" type="slidenum">
              <a:rPr lang="en-US">
                <a:solidFill>
                  <a:srgbClr val="FFFFFF"/>
                </a:solidFill>
              </a:rPr>
              <a:pPr/>
              <a:t>11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0035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4213" y="1628775"/>
            <a:ext cx="5362575" cy="4114800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sz="3600" dirty="0"/>
              <a:t>Activity</a:t>
            </a:r>
          </a:p>
          <a:p>
            <a:pPr lvl="1"/>
            <a:r>
              <a:rPr lang="en-US" sz="3600" dirty="0">
                <a:cs typeface="Arial" charset="0"/>
              </a:rPr>
              <a:t>ROM exercises as directed</a:t>
            </a:r>
          </a:p>
          <a:p>
            <a:pPr lvl="1"/>
            <a:r>
              <a:rPr lang="en-US" sz="3600" dirty="0">
                <a:cs typeface="Arial" charset="0"/>
              </a:rPr>
              <a:t>Turn and reposition at least every two hours</a:t>
            </a:r>
          </a:p>
        </p:txBody>
      </p:sp>
      <p:grpSp>
        <p:nvGrpSpPr>
          <p:cNvPr id="100360" name="Group 8"/>
          <p:cNvGrpSpPr>
            <a:grpSpLocks noChangeAspect="1"/>
          </p:cNvGrpSpPr>
          <p:nvPr/>
        </p:nvGrpSpPr>
        <p:grpSpPr bwMode="auto">
          <a:xfrm>
            <a:off x="5688013" y="2492375"/>
            <a:ext cx="2803525" cy="2725738"/>
            <a:chOff x="3506" y="1786"/>
            <a:chExt cx="1885" cy="1832"/>
          </a:xfrm>
        </p:grpSpPr>
        <p:sp>
          <p:nvSpPr>
            <p:cNvPr id="100361" name="AutoShape 9"/>
            <p:cNvSpPr>
              <a:spLocks noChangeAspect="1" noChangeArrowheads="1" noTextEdit="1"/>
            </p:cNvSpPr>
            <p:nvPr/>
          </p:nvSpPr>
          <p:spPr bwMode="auto">
            <a:xfrm>
              <a:off x="3506" y="1786"/>
              <a:ext cx="1885" cy="1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62" name="Freeform 10"/>
            <p:cNvSpPr>
              <a:spLocks/>
            </p:cNvSpPr>
            <p:nvPr/>
          </p:nvSpPr>
          <p:spPr bwMode="auto">
            <a:xfrm>
              <a:off x="3518" y="1787"/>
              <a:ext cx="1863" cy="1831"/>
            </a:xfrm>
            <a:custGeom>
              <a:avLst/>
              <a:gdLst>
                <a:gd name="T0" fmla="*/ 434 w 3724"/>
                <a:gd name="T1" fmla="*/ 3302 h 3662"/>
                <a:gd name="T2" fmla="*/ 368 w 3724"/>
                <a:gd name="T3" fmla="*/ 2513 h 3662"/>
                <a:gd name="T4" fmla="*/ 233 w 3724"/>
                <a:gd name="T5" fmla="*/ 2331 h 3662"/>
                <a:gd name="T6" fmla="*/ 7 w 3724"/>
                <a:gd name="T7" fmla="*/ 2138 h 3662"/>
                <a:gd name="T8" fmla="*/ 121 w 3724"/>
                <a:gd name="T9" fmla="*/ 1878 h 3662"/>
                <a:gd name="T10" fmla="*/ 333 w 3724"/>
                <a:gd name="T11" fmla="*/ 1751 h 3662"/>
                <a:gd name="T12" fmla="*/ 271 w 3724"/>
                <a:gd name="T13" fmla="*/ 1503 h 3662"/>
                <a:gd name="T14" fmla="*/ 404 w 3724"/>
                <a:gd name="T15" fmla="*/ 1391 h 3662"/>
                <a:gd name="T16" fmla="*/ 785 w 3724"/>
                <a:gd name="T17" fmla="*/ 1344 h 3662"/>
                <a:gd name="T18" fmla="*/ 1067 w 3724"/>
                <a:gd name="T19" fmla="*/ 1370 h 3662"/>
                <a:gd name="T20" fmla="*/ 1363 w 3724"/>
                <a:gd name="T21" fmla="*/ 1312 h 3662"/>
                <a:gd name="T22" fmla="*/ 1306 w 3724"/>
                <a:gd name="T23" fmla="*/ 959 h 3662"/>
                <a:gd name="T24" fmla="*/ 1426 w 3724"/>
                <a:gd name="T25" fmla="*/ 576 h 3662"/>
                <a:gd name="T26" fmla="*/ 1409 w 3724"/>
                <a:gd name="T27" fmla="*/ 521 h 3662"/>
                <a:gd name="T28" fmla="*/ 1289 w 3724"/>
                <a:gd name="T29" fmla="*/ 527 h 3662"/>
                <a:gd name="T30" fmla="*/ 1187 w 3724"/>
                <a:gd name="T31" fmla="*/ 351 h 3662"/>
                <a:gd name="T32" fmla="*/ 1185 w 3724"/>
                <a:gd name="T33" fmla="*/ 38 h 3662"/>
                <a:gd name="T34" fmla="*/ 1498 w 3724"/>
                <a:gd name="T35" fmla="*/ 40 h 3662"/>
                <a:gd name="T36" fmla="*/ 1750 w 3724"/>
                <a:gd name="T37" fmla="*/ 231 h 3662"/>
                <a:gd name="T38" fmla="*/ 1824 w 3724"/>
                <a:gd name="T39" fmla="*/ 407 h 3662"/>
                <a:gd name="T40" fmla="*/ 2093 w 3724"/>
                <a:gd name="T41" fmla="*/ 546 h 3662"/>
                <a:gd name="T42" fmla="*/ 2298 w 3724"/>
                <a:gd name="T43" fmla="*/ 809 h 3662"/>
                <a:gd name="T44" fmla="*/ 2577 w 3724"/>
                <a:gd name="T45" fmla="*/ 843 h 3662"/>
                <a:gd name="T46" fmla="*/ 2721 w 3724"/>
                <a:gd name="T47" fmla="*/ 821 h 3662"/>
                <a:gd name="T48" fmla="*/ 2933 w 3724"/>
                <a:gd name="T49" fmla="*/ 737 h 3662"/>
                <a:gd name="T50" fmla="*/ 2825 w 3724"/>
                <a:gd name="T51" fmla="*/ 1105 h 3662"/>
                <a:gd name="T52" fmla="*/ 2560 w 3724"/>
                <a:gd name="T53" fmla="*/ 1247 h 3662"/>
                <a:gd name="T54" fmla="*/ 2296 w 3724"/>
                <a:gd name="T55" fmla="*/ 1338 h 3662"/>
                <a:gd name="T56" fmla="*/ 2306 w 3724"/>
                <a:gd name="T57" fmla="*/ 1387 h 3662"/>
                <a:gd name="T58" fmla="*/ 2679 w 3724"/>
                <a:gd name="T59" fmla="*/ 1427 h 3662"/>
                <a:gd name="T60" fmla="*/ 3030 w 3724"/>
                <a:gd name="T61" fmla="*/ 1452 h 3662"/>
                <a:gd name="T62" fmla="*/ 3299 w 3724"/>
                <a:gd name="T63" fmla="*/ 1492 h 3662"/>
                <a:gd name="T64" fmla="*/ 3572 w 3724"/>
                <a:gd name="T65" fmla="*/ 1429 h 3662"/>
                <a:gd name="T66" fmla="*/ 3646 w 3724"/>
                <a:gd name="T67" fmla="*/ 1594 h 3662"/>
                <a:gd name="T68" fmla="*/ 3523 w 3724"/>
                <a:gd name="T69" fmla="*/ 1749 h 3662"/>
                <a:gd name="T70" fmla="*/ 3724 w 3724"/>
                <a:gd name="T71" fmla="*/ 2058 h 3662"/>
                <a:gd name="T72" fmla="*/ 3527 w 3724"/>
                <a:gd name="T73" fmla="*/ 2259 h 3662"/>
                <a:gd name="T74" fmla="*/ 3464 w 3724"/>
                <a:gd name="T75" fmla="*/ 3260 h 3662"/>
                <a:gd name="T76" fmla="*/ 3201 w 3724"/>
                <a:gd name="T77" fmla="*/ 3421 h 3662"/>
                <a:gd name="T78" fmla="*/ 3307 w 3724"/>
                <a:gd name="T79" fmla="*/ 2494 h 3662"/>
                <a:gd name="T80" fmla="*/ 3265 w 3724"/>
                <a:gd name="T81" fmla="*/ 2240 h 3662"/>
                <a:gd name="T82" fmla="*/ 3222 w 3724"/>
                <a:gd name="T83" fmla="*/ 3129 h 3662"/>
                <a:gd name="T84" fmla="*/ 2996 w 3724"/>
                <a:gd name="T85" fmla="*/ 3031 h 3662"/>
                <a:gd name="T86" fmla="*/ 3072 w 3724"/>
                <a:gd name="T87" fmla="*/ 2392 h 3662"/>
                <a:gd name="T88" fmla="*/ 2791 w 3724"/>
                <a:gd name="T89" fmla="*/ 2229 h 3662"/>
                <a:gd name="T90" fmla="*/ 2192 w 3724"/>
                <a:gd name="T91" fmla="*/ 2371 h 3662"/>
                <a:gd name="T92" fmla="*/ 2209 w 3724"/>
                <a:gd name="T93" fmla="*/ 2995 h 3662"/>
                <a:gd name="T94" fmla="*/ 1998 w 3724"/>
                <a:gd name="T95" fmla="*/ 3141 h 3662"/>
                <a:gd name="T96" fmla="*/ 1796 w 3724"/>
                <a:gd name="T97" fmla="*/ 2826 h 3662"/>
                <a:gd name="T98" fmla="*/ 1796 w 3724"/>
                <a:gd name="T99" fmla="*/ 2233 h 3662"/>
                <a:gd name="T100" fmla="*/ 1699 w 3724"/>
                <a:gd name="T101" fmla="*/ 2858 h 3662"/>
                <a:gd name="T102" fmla="*/ 1511 w 3724"/>
                <a:gd name="T103" fmla="*/ 3177 h 3662"/>
                <a:gd name="T104" fmla="*/ 1297 w 3724"/>
                <a:gd name="T105" fmla="*/ 2968 h 3662"/>
                <a:gd name="T106" fmla="*/ 1128 w 3724"/>
                <a:gd name="T107" fmla="*/ 2240 h 3662"/>
                <a:gd name="T108" fmla="*/ 794 w 3724"/>
                <a:gd name="T109" fmla="*/ 2257 h 3662"/>
                <a:gd name="T110" fmla="*/ 893 w 3724"/>
                <a:gd name="T111" fmla="*/ 3086 h 3662"/>
                <a:gd name="T112" fmla="*/ 677 w 3724"/>
                <a:gd name="T113" fmla="*/ 3249 h 3662"/>
                <a:gd name="T114" fmla="*/ 627 w 3724"/>
                <a:gd name="T115" fmla="*/ 2563 h 3662"/>
                <a:gd name="T116" fmla="*/ 565 w 3724"/>
                <a:gd name="T117" fmla="*/ 2800 h 3662"/>
                <a:gd name="T118" fmla="*/ 665 w 3724"/>
                <a:gd name="T119" fmla="*/ 3518 h 3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24" h="3662">
                  <a:moveTo>
                    <a:pt x="468" y="3662"/>
                  </a:moveTo>
                  <a:lnTo>
                    <a:pt x="424" y="3632"/>
                  </a:lnTo>
                  <a:lnTo>
                    <a:pt x="394" y="3594"/>
                  </a:lnTo>
                  <a:lnTo>
                    <a:pt x="377" y="3548"/>
                  </a:lnTo>
                  <a:lnTo>
                    <a:pt x="368" y="3497"/>
                  </a:lnTo>
                  <a:lnTo>
                    <a:pt x="371" y="3448"/>
                  </a:lnTo>
                  <a:lnTo>
                    <a:pt x="383" y="3399"/>
                  </a:lnTo>
                  <a:lnTo>
                    <a:pt x="404" y="3355"/>
                  </a:lnTo>
                  <a:lnTo>
                    <a:pt x="432" y="3317"/>
                  </a:lnTo>
                  <a:lnTo>
                    <a:pt x="434" y="3309"/>
                  </a:lnTo>
                  <a:lnTo>
                    <a:pt x="434" y="3302"/>
                  </a:lnTo>
                  <a:lnTo>
                    <a:pt x="434" y="3294"/>
                  </a:lnTo>
                  <a:lnTo>
                    <a:pt x="436" y="3289"/>
                  </a:lnTo>
                  <a:lnTo>
                    <a:pt x="426" y="3156"/>
                  </a:lnTo>
                  <a:lnTo>
                    <a:pt x="419" y="3054"/>
                  </a:lnTo>
                  <a:lnTo>
                    <a:pt x="411" y="2972"/>
                  </a:lnTo>
                  <a:lnTo>
                    <a:pt x="405" y="2904"/>
                  </a:lnTo>
                  <a:lnTo>
                    <a:pt x="400" y="2841"/>
                  </a:lnTo>
                  <a:lnTo>
                    <a:pt x="394" y="2777"/>
                  </a:lnTo>
                  <a:lnTo>
                    <a:pt x="387" y="2703"/>
                  </a:lnTo>
                  <a:lnTo>
                    <a:pt x="379" y="2610"/>
                  </a:lnTo>
                  <a:lnTo>
                    <a:pt x="368" y="2513"/>
                  </a:lnTo>
                  <a:lnTo>
                    <a:pt x="358" y="2428"/>
                  </a:lnTo>
                  <a:lnTo>
                    <a:pt x="350" y="2362"/>
                  </a:lnTo>
                  <a:lnTo>
                    <a:pt x="345" y="2320"/>
                  </a:lnTo>
                  <a:lnTo>
                    <a:pt x="335" y="2320"/>
                  </a:lnTo>
                  <a:lnTo>
                    <a:pt x="328" y="2320"/>
                  </a:lnTo>
                  <a:lnTo>
                    <a:pt x="320" y="2320"/>
                  </a:lnTo>
                  <a:lnTo>
                    <a:pt x="311" y="2320"/>
                  </a:lnTo>
                  <a:lnTo>
                    <a:pt x="299" y="2322"/>
                  </a:lnTo>
                  <a:lnTo>
                    <a:pt x="282" y="2324"/>
                  </a:lnTo>
                  <a:lnTo>
                    <a:pt x="261" y="2328"/>
                  </a:lnTo>
                  <a:lnTo>
                    <a:pt x="233" y="2331"/>
                  </a:lnTo>
                  <a:lnTo>
                    <a:pt x="199" y="2326"/>
                  </a:lnTo>
                  <a:lnTo>
                    <a:pt x="170" y="2320"/>
                  </a:lnTo>
                  <a:lnTo>
                    <a:pt x="148" y="2314"/>
                  </a:lnTo>
                  <a:lnTo>
                    <a:pt x="127" y="2305"/>
                  </a:lnTo>
                  <a:lnTo>
                    <a:pt x="112" y="2292"/>
                  </a:lnTo>
                  <a:lnTo>
                    <a:pt x="98" y="2276"/>
                  </a:lnTo>
                  <a:lnTo>
                    <a:pt x="87" y="2254"/>
                  </a:lnTo>
                  <a:lnTo>
                    <a:pt x="77" y="2227"/>
                  </a:lnTo>
                  <a:lnTo>
                    <a:pt x="45" y="2199"/>
                  </a:lnTo>
                  <a:lnTo>
                    <a:pt x="21" y="2170"/>
                  </a:lnTo>
                  <a:lnTo>
                    <a:pt x="7" y="2138"/>
                  </a:lnTo>
                  <a:lnTo>
                    <a:pt x="0" y="2104"/>
                  </a:lnTo>
                  <a:lnTo>
                    <a:pt x="0" y="2070"/>
                  </a:lnTo>
                  <a:lnTo>
                    <a:pt x="3" y="2034"/>
                  </a:lnTo>
                  <a:lnTo>
                    <a:pt x="11" y="1998"/>
                  </a:lnTo>
                  <a:lnTo>
                    <a:pt x="22" y="1960"/>
                  </a:lnTo>
                  <a:lnTo>
                    <a:pt x="34" y="1945"/>
                  </a:lnTo>
                  <a:lnTo>
                    <a:pt x="49" y="1930"/>
                  </a:lnTo>
                  <a:lnTo>
                    <a:pt x="64" y="1916"/>
                  </a:lnTo>
                  <a:lnTo>
                    <a:pt x="81" y="1903"/>
                  </a:lnTo>
                  <a:lnTo>
                    <a:pt x="100" y="1890"/>
                  </a:lnTo>
                  <a:lnTo>
                    <a:pt x="121" y="1878"/>
                  </a:lnTo>
                  <a:lnTo>
                    <a:pt x="142" y="1867"/>
                  </a:lnTo>
                  <a:lnTo>
                    <a:pt x="163" y="1854"/>
                  </a:lnTo>
                  <a:lnTo>
                    <a:pt x="185" y="1844"/>
                  </a:lnTo>
                  <a:lnTo>
                    <a:pt x="208" y="1833"/>
                  </a:lnTo>
                  <a:lnTo>
                    <a:pt x="229" y="1823"/>
                  </a:lnTo>
                  <a:lnTo>
                    <a:pt x="252" y="1812"/>
                  </a:lnTo>
                  <a:lnTo>
                    <a:pt x="273" y="1803"/>
                  </a:lnTo>
                  <a:lnTo>
                    <a:pt x="292" y="1791"/>
                  </a:lnTo>
                  <a:lnTo>
                    <a:pt x="313" y="1782"/>
                  </a:lnTo>
                  <a:lnTo>
                    <a:pt x="330" y="1772"/>
                  </a:lnTo>
                  <a:lnTo>
                    <a:pt x="333" y="1751"/>
                  </a:lnTo>
                  <a:lnTo>
                    <a:pt x="337" y="1730"/>
                  </a:lnTo>
                  <a:lnTo>
                    <a:pt x="339" y="1712"/>
                  </a:lnTo>
                  <a:lnTo>
                    <a:pt x="337" y="1694"/>
                  </a:lnTo>
                  <a:lnTo>
                    <a:pt x="295" y="1674"/>
                  </a:lnTo>
                  <a:lnTo>
                    <a:pt x="259" y="1653"/>
                  </a:lnTo>
                  <a:lnTo>
                    <a:pt x="231" y="1632"/>
                  </a:lnTo>
                  <a:lnTo>
                    <a:pt x="212" y="1609"/>
                  </a:lnTo>
                  <a:lnTo>
                    <a:pt x="204" y="1586"/>
                  </a:lnTo>
                  <a:lnTo>
                    <a:pt x="210" y="1562"/>
                  </a:lnTo>
                  <a:lnTo>
                    <a:pt x="233" y="1533"/>
                  </a:lnTo>
                  <a:lnTo>
                    <a:pt x="271" y="1503"/>
                  </a:lnTo>
                  <a:lnTo>
                    <a:pt x="295" y="1492"/>
                  </a:lnTo>
                  <a:lnTo>
                    <a:pt x="314" y="1484"/>
                  </a:lnTo>
                  <a:lnTo>
                    <a:pt x="328" y="1478"/>
                  </a:lnTo>
                  <a:lnTo>
                    <a:pt x="337" y="1475"/>
                  </a:lnTo>
                  <a:lnTo>
                    <a:pt x="345" y="1471"/>
                  </a:lnTo>
                  <a:lnTo>
                    <a:pt x="349" y="1469"/>
                  </a:lnTo>
                  <a:lnTo>
                    <a:pt x="350" y="1467"/>
                  </a:lnTo>
                  <a:lnTo>
                    <a:pt x="352" y="1465"/>
                  </a:lnTo>
                  <a:lnTo>
                    <a:pt x="358" y="1425"/>
                  </a:lnTo>
                  <a:lnTo>
                    <a:pt x="377" y="1403"/>
                  </a:lnTo>
                  <a:lnTo>
                    <a:pt x="404" y="1391"/>
                  </a:lnTo>
                  <a:lnTo>
                    <a:pt x="436" y="1389"/>
                  </a:lnTo>
                  <a:lnTo>
                    <a:pt x="472" y="1395"/>
                  </a:lnTo>
                  <a:lnTo>
                    <a:pt x="508" y="1406"/>
                  </a:lnTo>
                  <a:lnTo>
                    <a:pt x="542" y="1422"/>
                  </a:lnTo>
                  <a:lnTo>
                    <a:pt x="572" y="1437"/>
                  </a:lnTo>
                  <a:lnTo>
                    <a:pt x="608" y="1423"/>
                  </a:lnTo>
                  <a:lnTo>
                    <a:pt x="644" y="1401"/>
                  </a:lnTo>
                  <a:lnTo>
                    <a:pt x="684" y="1374"/>
                  </a:lnTo>
                  <a:lnTo>
                    <a:pt x="720" y="1351"/>
                  </a:lnTo>
                  <a:lnTo>
                    <a:pt x="754" y="1338"/>
                  </a:lnTo>
                  <a:lnTo>
                    <a:pt x="785" y="1344"/>
                  </a:lnTo>
                  <a:lnTo>
                    <a:pt x="809" y="1372"/>
                  </a:lnTo>
                  <a:lnTo>
                    <a:pt x="825" y="1433"/>
                  </a:lnTo>
                  <a:lnTo>
                    <a:pt x="864" y="1448"/>
                  </a:lnTo>
                  <a:lnTo>
                    <a:pt x="895" y="1456"/>
                  </a:lnTo>
                  <a:lnTo>
                    <a:pt x="919" y="1456"/>
                  </a:lnTo>
                  <a:lnTo>
                    <a:pt x="942" y="1448"/>
                  </a:lnTo>
                  <a:lnTo>
                    <a:pt x="963" y="1437"/>
                  </a:lnTo>
                  <a:lnTo>
                    <a:pt x="986" y="1420"/>
                  </a:lnTo>
                  <a:lnTo>
                    <a:pt x="1016" y="1399"/>
                  </a:lnTo>
                  <a:lnTo>
                    <a:pt x="1054" y="1374"/>
                  </a:lnTo>
                  <a:lnTo>
                    <a:pt x="1067" y="1370"/>
                  </a:lnTo>
                  <a:lnTo>
                    <a:pt x="1081" y="1367"/>
                  </a:lnTo>
                  <a:lnTo>
                    <a:pt x="1094" y="1361"/>
                  </a:lnTo>
                  <a:lnTo>
                    <a:pt x="1109" y="1357"/>
                  </a:lnTo>
                  <a:lnTo>
                    <a:pt x="1122" y="1353"/>
                  </a:lnTo>
                  <a:lnTo>
                    <a:pt x="1136" y="1349"/>
                  </a:lnTo>
                  <a:lnTo>
                    <a:pt x="1149" y="1346"/>
                  </a:lnTo>
                  <a:lnTo>
                    <a:pt x="1162" y="1342"/>
                  </a:lnTo>
                  <a:lnTo>
                    <a:pt x="1238" y="1331"/>
                  </a:lnTo>
                  <a:lnTo>
                    <a:pt x="1295" y="1323"/>
                  </a:lnTo>
                  <a:lnTo>
                    <a:pt x="1337" y="1315"/>
                  </a:lnTo>
                  <a:lnTo>
                    <a:pt x="1363" y="1312"/>
                  </a:lnTo>
                  <a:lnTo>
                    <a:pt x="1382" y="1308"/>
                  </a:lnTo>
                  <a:lnTo>
                    <a:pt x="1392" y="1306"/>
                  </a:lnTo>
                  <a:lnTo>
                    <a:pt x="1395" y="1304"/>
                  </a:lnTo>
                  <a:lnTo>
                    <a:pt x="1399" y="1302"/>
                  </a:lnTo>
                  <a:lnTo>
                    <a:pt x="1405" y="1259"/>
                  </a:lnTo>
                  <a:lnTo>
                    <a:pt x="1411" y="1215"/>
                  </a:lnTo>
                  <a:lnTo>
                    <a:pt x="1412" y="1175"/>
                  </a:lnTo>
                  <a:lnTo>
                    <a:pt x="1414" y="1135"/>
                  </a:lnTo>
                  <a:lnTo>
                    <a:pt x="1359" y="1065"/>
                  </a:lnTo>
                  <a:lnTo>
                    <a:pt x="1323" y="1008"/>
                  </a:lnTo>
                  <a:lnTo>
                    <a:pt x="1306" y="959"/>
                  </a:lnTo>
                  <a:lnTo>
                    <a:pt x="1302" y="914"/>
                  </a:lnTo>
                  <a:lnTo>
                    <a:pt x="1314" y="868"/>
                  </a:lnTo>
                  <a:lnTo>
                    <a:pt x="1335" y="819"/>
                  </a:lnTo>
                  <a:lnTo>
                    <a:pt x="1365" y="762"/>
                  </a:lnTo>
                  <a:lnTo>
                    <a:pt x="1403" y="692"/>
                  </a:lnTo>
                  <a:lnTo>
                    <a:pt x="1418" y="671"/>
                  </a:lnTo>
                  <a:lnTo>
                    <a:pt x="1435" y="650"/>
                  </a:lnTo>
                  <a:lnTo>
                    <a:pt x="1448" y="631"/>
                  </a:lnTo>
                  <a:lnTo>
                    <a:pt x="1458" y="612"/>
                  </a:lnTo>
                  <a:lnTo>
                    <a:pt x="1439" y="591"/>
                  </a:lnTo>
                  <a:lnTo>
                    <a:pt x="1426" y="576"/>
                  </a:lnTo>
                  <a:lnTo>
                    <a:pt x="1416" y="561"/>
                  </a:lnTo>
                  <a:lnTo>
                    <a:pt x="1414" y="542"/>
                  </a:lnTo>
                  <a:lnTo>
                    <a:pt x="1422" y="536"/>
                  </a:lnTo>
                  <a:lnTo>
                    <a:pt x="1430" y="529"/>
                  </a:lnTo>
                  <a:lnTo>
                    <a:pt x="1435" y="521"/>
                  </a:lnTo>
                  <a:lnTo>
                    <a:pt x="1435" y="514"/>
                  </a:lnTo>
                  <a:lnTo>
                    <a:pt x="1430" y="514"/>
                  </a:lnTo>
                  <a:lnTo>
                    <a:pt x="1426" y="514"/>
                  </a:lnTo>
                  <a:lnTo>
                    <a:pt x="1420" y="514"/>
                  </a:lnTo>
                  <a:lnTo>
                    <a:pt x="1416" y="514"/>
                  </a:lnTo>
                  <a:lnTo>
                    <a:pt x="1409" y="521"/>
                  </a:lnTo>
                  <a:lnTo>
                    <a:pt x="1403" y="527"/>
                  </a:lnTo>
                  <a:lnTo>
                    <a:pt x="1395" y="534"/>
                  </a:lnTo>
                  <a:lnTo>
                    <a:pt x="1388" y="542"/>
                  </a:lnTo>
                  <a:lnTo>
                    <a:pt x="1365" y="538"/>
                  </a:lnTo>
                  <a:lnTo>
                    <a:pt x="1354" y="534"/>
                  </a:lnTo>
                  <a:lnTo>
                    <a:pt x="1344" y="527"/>
                  </a:lnTo>
                  <a:lnTo>
                    <a:pt x="1335" y="517"/>
                  </a:lnTo>
                  <a:lnTo>
                    <a:pt x="1323" y="519"/>
                  </a:lnTo>
                  <a:lnTo>
                    <a:pt x="1312" y="521"/>
                  </a:lnTo>
                  <a:lnTo>
                    <a:pt x="1301" y="525"/>
                  </a:lnTo>
                  <a:lnTo>
                    <a:pt x="1289" y="527"/>
                  </a:lnTo>
                  <a:lnTo>
                    <a:pt x="1280" y="531"/>
                  </a:lnTo>
                  <a:lnTo>
                    <a:pt x="1270" y="533"/>
                  </a:lnTo>
                  <a:lnTo>
                    <a:pt x="1259" y="534"/>
                  </a:lnTo>
                  <a:lnTo>
                    <a:pt x="1249" y="534"/>
                  </a:lnTo>
                  <a:lnTo>
                    <a:pt x="1234" y="506"/>
                  </a:lnTo>
                  <a:lnTo>
                    <a:pt x="1223" y="479"/>
                  </a:lnTo>
                  <a:lnTo>
                    <a:pt x="1215" y="451"/>
                  </a:lnTo>
                  <a:lnTo>
                    <a:pt x="1208" y="424"/>
                  </a:lnTo>
                  <a:lnTo>
                    <a:pt x="1202" y="400"/>
                  </a:lnTo>
                  <a:lnTo>
                    <a:pt x="1196" y="375"/>
                  </a:lnTo>
                  <a:lnTo>
                    <a:pt x="1187" y="351"/>
                  </a:lnTo>
                  <a:lnTo>
                    <a:pt x="1175" y="330"/>
                  </a:lnTo>
                  <a:lnTo>
                    <a:pt x="1147" y="313"/>
                  </a:lnTo>
                  <a:lnTo>
                    <a:pt x="1128" y="288"/>
                  </a:lnTo>
                  <a:lnTo>
                    <a:pt x="1119" y="258"/>
                  </a:lnTo>
                  <a:lnTo>
                    <a:pt x="1117" y="222"/>
                  </a:lnTo>
                  <a:lnTo>
                    <a:pt x="1119" y="186"/>
                  </a:lnTo>
                  <a:lnTo>
                    <a:pt x="1124" y="152"/>
                  </a:lnTo>
                  <a:lnTo>
                    <a:pt x="1132" y="119"/>
                  </a:lnTo>
                  <a:lnTo>
                    <a:pt x="1139" y="93"/>
                  </a:lnTo>
                  <a:lnTo>
                    <a:pt x="1164" y="62"/>
                  </a:lnTo>
                  <a:lnTo>
                    <a:pt x="1185" y="38"/>
                  </a:lnTo>
                  <a:lnTo>
                    <a:pt x="1208" y="23"/>
                  </a:lnTo>
                  <a:lnTo>
                    <a:pt x="1230" y="11"/>
                  </a:lnTo>
                  <a:lnTo>
                    <a:pt x="1257" y="4"/>
                  </a:lnTo>
                  <a:lnTo>
                    <a:pt x="1285" y="2"/>
                  </a:lnTo>
                  <a:lnTo>
                    <a:pt x="1320" y="0"/>
                  </a:lnTo>
                  <a:lnTo>
                    <a:pt x="1359" y="0"/>
                  </a:lnTo>
                  <a:lnTo>
                    <a:pt x="1386" y="7"/>
                  </a:lnTo>
                  <a:lnTo>
                    <a:pt x="1414" y="15"/>
                  </a:lnTo>
                  <a:lnTo>
                    <a:pt x="1441" y="23"/>
                  </a:lnTo>
                  <a:lnTo>
                    <a:pt x="1469" y="30"/>
                  </a:lnTo>
                  <a:lnTo>
                    <a:pt x="1498" y="40"/>
                  </a:lnTo>
                  <a:lnTo>
                    <a:pt x="1524" y="49"/>
                  </a:lnTo>
                  <a:lnTo>
                    <a:pt x="1553" y="61"/>
                  </a:lnTo>
                  <a:lnTo>
                    <a:pt x="1579" y="72"/>
                  </a:lnTo>
                  <a:lnTo>
                    <a:pt x="1604" y="85"/>
                  </a:lnTo>
                  <a:lnTo>
                    <a:pt x="1631" y="100"/>
                  </a:lnTo>
                  <a:lnTo>
                    <a:pt x="1653" y="117"/>
                  </a:lnTo>
                  <a:lnTo>
                    <a:pt x="1676" y="134"/>
                  </a:lnTo>
                  <a:lnTo>
                    <a:pt x="1697" y="155"/>
                  </a:lnTo>
                  <a:lnTo>
                    <a:pt x="1716" y="178"/>
                  </a:lnTo>
                  <a:lnTo>
                    <a:pt x="1735" y="203"/>
                  </a:lnTo>
                  <a:lnTo>
                    <a:pt x="1750" y="231"/>
                  </a:lnTo>
                  <a:lnTo>
                    <a:pt x="1748" y="261"/>
                  </a:lnTo>
                  <a:lnTo>
                    <a:pt x="1748" y="290"/>
                  </a:lnTo>
                  <a:lnTo>
                    <a:pt x="1746" y="318"/>
                  </a:lnTo>
                  <a:lnTo>
                    <a:pt x="1746" y="349"/>
                  </a:lnTo>
                  <a:lnTo>
                    <a:pt x="1735" y="368"/>
                  </a:lnTo>
                  <a:lnTo>
                    <a:pt x="1723" y="387"/>
                  </a:lnTo>
                  <a:lnTo>
                    <a:pt x="1716" y="407"/>
                  </a:lnTo>
                  <a:lnTo>
                    <a:pt x="1714" y="428"/>
                  </a:lnTo>
                  <a:lnTo>
                    <a:pt x="1754" y="419"/>
                  </a:lnTo>
                  <a:lnTo>
                    <a:pt x="1792" y="411"/>
                  </a:lnTo>
                  <a:lnTo>
                    <a:pt x="1824" y="407"/>
                  </a:lnTo>
                  <a:lnTo>
                    <a:pt x="1854" y="407"/>
                  </a:lnTo>
                  <a:lnTo>
                    <a:pt x="1883" y="409"/>
                  </a:lnTo>
                  <a:lnTo>
                    <a:pt x="1909" y="413"/>
                  </a:lnTo>
                  <a:lnTo>
                    <a:pt x="1934" y="421"/>
                  </a:lnTo>
                  <a:lnTo>
                    <a:pt x="1957" y="430"/>
                  </a:lnTo>
                  <a:lnTo>
                    <a:pt x="1979" y="443"/>
                  </a:lnTo>
                  <a:lnTo>
                    <a:pt x="2000" y="459"/>
                  </a:lnTo>
                  <a:lnTo>
                    <a:pt x="2023" y="478"/>
                  </a:lnTo>
                  <a:lnTo>
                    <a:pt x="2046" y="497"/>
                  </a:lnTo>
                  <a:lnTo>
                    <a:pt x="2069" y="519"/>
                  </a:lnTo>
                  <a:lnTo>
                    <a:pt x="2093" y="546"/>
                  </a:lnTo>
                  <a:lnTo>
                    <a:pt x="2118" y="572"/>
                  </a:lnTo>
                  <a:lnTo>
                    <a:pt x="2146" y="603"/>
                  </a:lnTo>
                  <a:lnTo>
                    <a:pt x="2162" y="627"/>
                  </a:lnTo>
                  <a:lnTo>
                    <a:pt x="2177" y="654"/>
                  </a:lnTo>
                  <a:lnTo>
                    <a:pt x="2192" y="680"/>
                  </a:lnTo>
                  <a:lnTo>
                    <a:pt x="2209" y="707"/>
                  </a:lnTo>
                  <a:lnTo>
                    <a:pt x="2226" y="732"/>
                  </a:lnTo>
                  <a:lnTo>
                    <a:pt x="2247" y="756"/>
                  </a:lnTo>
                  <a:lnTo>
                    <a:pt x="2270" y="779"/>
                  </a:lnTo>
                  <a:lnTo>
                    <a:pt x="2294" y="800"/>
                  </a:lnTo>
                  <a:lnTo>
                    <a:pt x="2298" y="809"/>
                  </a:lnTo>
                  <a:lnTo>
                    <a:pt x="2302" y="821"/>
                  </a:lnTo>
                  <a:lnTo>
                    <a:pt x="2306" y="832"/>
                  </a:lnTo>
                  <a:lnTo>
                    <a:pt x="2311" y="843"/>
                  </a:lnTo>
                  <a:lnTo>
                    <a:pt x="2342" y="847"/>
                  </a:lnTo>
                  <a:lnTo>
                    <a:pt x="2372" y="849"/>
                  </a:lnTo>
                  <a:lnTo>
                    <a:pt x="2406" y="851"/>
                  </a:lnTo>
                  <a:lnTo>
                    <a:pt x="2438" y="853"/>
                  </a:lnTo>
                  <a:lnTo>
                    <a:pt x="2473" y="853"/>
                  </a:lnTo>
                  <a:lnTo>
                    <a:pt x="2509" y="851"/>
                  </a:lnTo>
                  <a:lnTo>
                    <a:pt x="2543" y="849"/>
                  </a:lnTo>
                  <a:lnTo>
                    <a:pt x="2577" y="843"/>
                  </a:lnTo>
                  <a:lnTo>
                    <a:pt x="2586" y="843"/>
                  </a:lnTo>
                  <a:lnTo>
                    <a:pt x="2594" y="845"/>
                  </a:lnTo>
                  <a:lnTo>
                    <a:pt x="2601" y="847"/>
                  </a:lnTo>
                  <a:lnTo>
                    <a:pt x="2607" y="849"/>
                  </a:lnTo>
                  <a:lnTo>
                    <a:pt x="2613" y="853"/>
                  </a:lnTo>
                  <a:lnTo>
                    <a:pt x="2619" y="859"/>
                  </a:lnTo>
                  <a:lnTo>
                    <a:pt x="2626" y="866"/>
                  </a:lnTo>
                  <a:lnTo>
                    <a:pt x="2636" y="878"/>
                  </a:lnTo>
                  <a:lnTo>
                    <a:pt x="2664" y="870"/>
                  </a:lnTo>
                  <a:lnTo>
                    <a:pt x="2693" y="851"/>
                  </a:lnTo>
                  <a:lnTo>
                    <a:pt x="2721" y="821"/>
                  </a:lnTo>
                  <a:lnTo>
                    <a:pt x="2748" y="788"/>
                  </a:lnTo>
                  <a:lnTo>
                    <a:pt x="2774" y="752"/>
                  </a:lnTo>
                  <a:lnTo>
                    <a:pt x="2803" y="720"/>
                  </a:lnTo>
                  <a:lnTo>
                    <a:pt x="2831" y="694"/>
                  </a:lnTo>
                  <a:lnTo>
                    <a:pt x="2861" y="677"/>
                  </a:lnTo>
                  <a:lnTo>
                    <a:pt x="2875" y="677"/>
                  </a:lnTo>
                  <a:lnTo>
                    <a:pt x="2886" y="677"/>
                  </a:lnTo>
                  <a:lnTo>
                    <a:pt x="2897" y="677"/>
                  </a:lnTo>
                  <a:lnTo>
                    <a:pt x="2911" y="677"/>
                  </a:lnTo>
                  <a:lnTo>
                    <a:pt x="2930" y="709"/>
                  </a:lnTo>
                  <a:lnTo>
                    <a:pt x="2933" y="737"/>
                  </a:lnTo>
                  <a:lnTo>
                    <a:pt x="2928" y="769"/>
                  </a:lnTo>
                  <a:lnTo>
                    <a:pt x="2916" y="813"/>
                  </a:lnTo>
                  <a:lnTo>
                    <a:pt x="2912" y="853"/>
                  </a:lnTo>
                  <a:lnTo>
                    <a:pt x="2909" y="885"/>
                  </a:lnTo>
                  <a:lnTo>
                    <a:pt x="2903" y="915"/>
                  </a:lnTo>
                  <a:lnTo>
                    <a:pt x="2895" y="942"/>
                  </a:lnTo>
                  <a:lnTo>
                    <a:pt x="2884" y="967"/>
                  </a:lnTo>
                  <a:lnTo>
                    <a:pt x="2871" y="993"/>
                  </a:lnTo>
                  <a:lnTo>
                    <a:pt x="2852" y="1023"/>
                  </a:lnTo>
                  <a:lnTo>
                    <a:pt x="2829" y="1059"/>
                  </a:lnTo>
                  <a:lnTo>
                    <a:pt x="2825" y="1105"/>
                  </a:lnTo>
                  <a:lnTo>
                    <a:pt x="2820" y="1141"/>
                  </a:lnTo>
                  <a:lnTo>
                    <a:pt x="2812" y="1166"/>
                  </a:lnTo>
                  <a:lnTo>
                    <a:pt x="2799" y="1183"/>
                  </a:lnTo>
                  <a:lnTo>
                    <a:pt x="2780" y="1196"/>
                  </a:lnTo>
                  <a:lnTo>
                    <a:pt x="2753" y="1204"/>
                  </a:lnTo>
                  <a:lnTo>
                    <a:pt x="2715" y="1207"/>
                  </a:lnTo>
                  <a:lnTo>
                    <a:pt x="2668" y="1211"/>
                  </a:lnTo>
                  <a:lnTo>
                    <a:pt x="2647" y="1228"/>
                  </a:lnTo>
                  <a:lnTo>
                    <a:pt x="2620" y="1240"/>
                  </a:lnTo>
                  <a:lnTo>
                    <a:pt x="2590" y="1245"/>
                  </a:lnTo>
                  <a:lnTo>
                    <a:pt x="2560" y="1247"/>
                  </a:lnTo>
                  <a:lnTo>
                    <a:pt x="2528" y="1249"/>
                  </a:lnTo>
                  <a:lnTo>
                    <a:pt x="2497" y="1247"/>
                  </a:lnTo>
                  <a:lnTo>
                    <a:pt x="2469" y="1245"/>
                  </a:lnTo>
                  <a:lnTo>
                    <a:pt x="2442" y="1245"/>
                  </a:lnTo>
                  <a:lnTo>
                    <a:pt x="2423" y="1262"/>
                  </a:lnTo>
                  <a:lnTo>
                    <a:pt x="2402" y="1279"/>
                  </a:lnTo>
                  <a:lnTo>
                    <a:pt x="2383" y="1295"/>
                  </a:lnTo>
                  <a:lnTo>
                    <a:pt x="2363" y="1308"/>
                  </a:lnTo>
                  <a:lnTo>
                    <a:pt x="2342" y="1319"/>
                  </a:lnTo>
                  <a:lnTo>
                    <a:pt x="2319" y="1329"/>
                  </a:lnTo>
                  <a:lnTo>
                    <a:pt x="2296" y="1338"/>
                  </a:lnTo>
                  <a:lnTo>
                    <a:pt x="2272" y="1344"/>
                  </a:lnTo>
                  <a:lnTo>
                    <a:pt x="2273" y="1353"/>
                  </a:lnTo>
                  <a:lnTo>
                    <a:pt x="2273" y="1363"/>
                  </a:lnTo>
                  <a:lnTo>
                    <a:pt x="2275" y="1372"/>
                  </a:lnTo>
                  <a:lnTo>
                    <a:pt x="2277" y="1382"/>
                  </a:lnTo>
                  <a:lnTo>
                    <a:pt x="2279" y="1384"/>
                  </a:lnTo>
                  <a:lnTo>
                    <a:pt x="2281" y="1384"/>
                  </a:lnTo>
                  <a:lnTo>
                    <a:pt x="2285" y="1386"/>
                  </a:lnTo>
                  <a:lnTo>
                    <a:pt x="2289" y="1386"/>
                  </a:lnTo>
                  <a:lnTo>
                    <a:pt x="2296" y="1387"/>
                  </a:lnTo>
                  <a:lnTo>
                    <a:pt x="2306" y="1387"/>
                  </a:lnTo>
                  <a:lnTo>
                    <a:pt x="2317" y="1389"/>
                  </a:lnTo>
                  <a:lnTo>
                    <a:pt x="2332" y="1391"/>
                  </a:lnTo>
                  <a:lnTo>
                    <a:pt x="2351" y="1393"/>
                  </a:lnTo>
                  <a:lnTo>
                    <a:pt x="2376" y="1397"/>
                  </a:lnTo>
                  <a:lnTo>
                    <a:pt x="2406" y="1399"/>
                  </a:lnTo>
                  <a:lnTo>
                    <a:pt x="2440" y="1403"/>
                  </a:lnTo>
                  <a:lnTo>
                    <a:pt x="2482" y="1408"/>
                  </a:lnTo>
                  <a:lnTo>
                    <a:pt x="2529" y="1412"/>
                  </a:lnTo>
                  <a:lnTo>
                    <a:pt x="2586" y="1418"/>
                  </a:lnTo>
                  <a:lnTo>
                    <a:pt x="2649" y="1425"/>
                  </a:lnTo>
                  <a:lnTo>
                    <a:pt x="2679" y="1427"/>
                  </a:lnTo>
                  <a:lnTo>
                    <a:pt x="2711" y="1429"/>
                  </a:lnTo>
                  <a:lnTo>
                    <a:pt x="2742" y="1429"/>
                  </a:lnTo>
                  <a:lnTo>
                    <a:pt x="2774" y="1431"/>
                  </a:lnTo>
                  <a:lnTo>
                    <a:pt x="2806" y="1433"/>
                  </a:lnTo>
                  <a:lnTo>
                    <a:pt x="2839" y="1437"/>
                  </a:lnTo>
                  <a:lnTo>
                    <a:pt x="2869" y="1439"/>
                  </a:lnTo>
                  <a:lnTo>
                    <a:pt x="2901" y="1440"/>
                  </a:lnTo>
                  <a:lnTo>
                    <a:pt x="2933" y="1442"/>
                  </a:lnTo>
                  <a:lnTo>
                    <a:pt x="2966" y="1446"/>
                  </a:lnTo>
                  <a:lnTo>
                    <a:pt x="2998" y="1448"/>
                  </a:lnTo>
                  <a:lnTo>
                    <a:pt x="3030" y="1452"/>
                  </a:lnTo>
                  <a:lnTo>
                    <a:pt x="3062" y="1456"/>
                  </a:lnTo>
                  <a:lnTo>
                    <a:pt x="3095" y="1459"/>
                  </a:lnTo>
                  <a:lnTo>
                    <a:pt x="3125" y="1463"/>
                  </a:lnTo>
                  <a:lnTo>
                    <a:pt x="3157" y="1467"/>
                  </a:lnTo>
                  <a:lnTo>
                    <a:pt x="3182" y="1467"/>
                  </a:lnTo>
                  <a:lnTo>
                    <a:pt x="3203" y="1467"/>
                  </a:lnTo>
                  <a:lnTo>
                    <a:pt x="3223" y="1467"/>
                  </a:lnTo>
                  <a:lnTo>
                    <a:pt x="3242" y="1467"/>
                  </a:lnTo>
                  <a:lnTo>
                    <a:pt x="3261" y="1473"/>
                  </a:lnTo>
                  <a:lnTo>
                    <a:pt x="3280" y="1478"/>
                  </a:lnTo>
                  <a:lnTo>
                    <a:pt x="3299" y="1492"/>
                  </a:lnTo>
                  <a:lnTo>
                    <a:pt x="3320" y="1509"/>
                  </a:lnTo>
                  <a:lnTo>
                    <a:pt x="3337" y="1507"/>
                  </a:lnTo>
                  <a:lnTo>
                    <a:pt x="3356" y="1501"/>
                  </a:lnTo>
                  <a:lnTo>
                    <a:pt x="3381" y="1494"/>
                  </a:lnTo>
                  <a:lnTo>
                    <a:pt x="3406" y="1484"/>
                  </a:lnTo>
                  <a:lnTo>
                    <a:pt x="3432" y="1475"/>
                  </a:lnTo>
                  <a:lnTo>
                    <a:pt x="3461" y="1463"/>
                  </a:lnTo>
                  <a:lnTo>
                    <a:pt x="3489" y="1454"/>
                  </a:lnTo>
                  <a:lnTo>
                    <a:pt x="3517" y="1444"/>
                  </a:lnTo>
                  <a:lnTo>
                    <a:pt x="3546" y="1435"/>
                  </a:lnTo>
                  <a:lnTo>
                    <a:pt x="3572" y="1429"/>
                  </a:lnTo>
                  <a:lnTo>
                    <a:pt x="3599" y="1425"/>
                  </a:lnTo>
                  <a:lnTo>
                    <a:pt x="3622" y="1425"/>
                  </a:lnTo>
                  <a:lnTo>
                    <a:pt x="3643" y="1427"/>
                  </a:lnTo>
                  <a:lnTo>
                    <a:pt x="3660" y="1435"/>
                  </a:lnTo>
                  <a:lnTo>
                    <a:pt x="3673" y="1448"/>
                  </a:lnTo>
                  <a:lnTo>
                    <a:pt x="3682" y="1465"/>
                  </a:lnTo>
                  <a:lnTo>
                    <a:pt x="3679" y="1490"/>
                  </a:lnTo>
                  <a:lnTo>
                    <a:pt x="3673" y="1514"/>
                  </a:lnTo>
                  <a:lnTo>
                    <a:pt x="3665" y="1541"/>
                  </a:lnTo>
                  <a:lnTo>
                    <a:pt x="3656" y="1567"/>
                  </a:lnTo>
                  <a:lnTo>
                    <a:pt x="3646" y="1594"/>
                  </a:lnTo>
                  <a:lnTo>
                    <a:pt x="3635" y="1621"/>
                  </a:lnTo>
                  <a:lnTo>
                    <a:pt x="3624" y="1647"/>
                  </a:lnTo>
                  <a:lnTo>
                    <a:pt x="3612" y="1670"/>
                  </a:lnTo>
                  <a:lnTo>
                    <a:pt x="3603" y="1681"/>
                  </a:lnTo>
                  <a:lnTo>
                    <a:pt x="3591" y="1691"/>
                  </a:lnTo>
                  <a:lnTo>
                    <a:pt x="3582" y="1700"/>
                  </a:lnTo>
                  <a:lnTo>
                    <a:pt x="3571" y="1712"/>
                  </a:lnTo>
                  <a:lnTo>
                    <a:pt x="3559" y="1721"/>
                  </a:lnTo>
                  <a:lnTo>
                    <a:pt x="3548" y="1730"/>
                  </a:lnTo>
                  <a:lnTo>
                    <a:pt x="3536" y="1740"/>
                  </a:lnTo>
                  <a:lnTo>
                    <a:pt x="3523" y="1749"/>
                  </a:lnTo>
                  <a:lnTo>
                    <a:pt x="3529" y="1759"/>
                  </a:lnTo>
                  <a:lnTo>
                    <a:pt x="3544" y="1776"/>
                  </a:lnTo>
                  <a:lnTo>
                    <a:pt x="3567" y="1797"/>
                  </a:lnTo>
                  <a:lnTo>
                    <a:pt x="3593" y="1820"/>
                  </a:lnTo>
                  <a:lnTo>
                    <a:pt x="3622" y="1844"/>
                  </a:lnTo>
                  <a:lnTo>
                    <a:pt x="3648" y="1869"/>
                  </a:lnTo>
                  <a:lnTo>
                    <a:pt x="3673" y="1892"/>
                  </a:lnTo>
                  <a:lnTo>
                    <a:pt x="3690" y="1911"/>
                  </a:lnTo>
                  <a:lnTo>
                    <a:pt x="3707" y="1958"/>
                  </a:lnTo>
                  <a:lnTo>
                    <a:pt x="3720" y="2007"/>
                  </a:lnTo>
                  <a:lnTo>
                    <a:pt x="3724" y="2058"/>
                  </a:lnTo>
                  <a:lnTo>
                    <a:pt x="3720" y="2110"/>
                  </a:lnTo>
                  <a:lnTo>
                    <a:pt x="3705" y="2159"/>
                  </a:lnTo>
                  <a:lnTo>
                    <a:pt x="3682" y="2201"/>
                  </a:lnTo>
                  <a:lnTo>
                    <a:pt x="3646" y="2237"/>
                  </a:lnTo>
                  <a:lnTo>
                    <a:pt x="3597" y="2263"/>
                  </a:lnTo>
                  <a:lnTo>
                    <a:pt x="3586" y="2263"/>
                  </a:lnTo>
                  <a:lnTo>
                    <a:pt x="3572" y="2261"/>
                  </a:lnTo>
                  <a:lnTo>
                    <a:pt x="3561" y="2261"/>
                  </a:lnTo>
                  <a:lnTo>
                    <a:pt x="3550" y="2259"/>
                  </a:lnTo>
                  <a:lnTo>
                    <a:pt x="3538" y="2259"/>
                  </a:lnTo>
                  <a:lnTo>
                    <a:pt x="3527" y="2259"/>
                  </a:lnTo>
                  <a:lnTo>
                    <a:pt x="3516" y="2257"/>
                  </a:lnTo>
                  <a:lnTo>
                    <a:pt x="3504" y="2257"/>
                  </a:lnTo>
                  <a:lnTo>
                    <a:pt x="3495" y="2375"/>
                  </a:lnTo>
                  <a:lnTo>
                    <a:pt x="3485" y="2494"/>
                  </a:lnTo>
                  <a:lnTo>
                    <a:pt x="3476" y="2614"/>
                  </a:lnTo>
                  <a:lnTo>
                    <a:pt x="3466" y="2733"/>
                  </a:lnTo>
                  <a:lnTo>
                    <a:pt x="3457" y="2853"/>
                  </a:lnTo>
                  <a:lnTo>
                    <a:pt x="3449" y="2974"/>
                  </a:lnTo>
                  <a:lnTo>
                    <a:pt x="3445" y="3095"/>
                  </a:lnTo>
                  <a:lnTo>
                    <a:pt x="3443" y="3217"/>
                  </a:lnTo>
                  <a:lnTo>
                    <a:pt x="3464" y="3260"/>
                  </a:lnTo>
                  <a:lnTo>
                    <a:pt x="3476" y="3308"/>
                  </a:lnTo>
                  <a:lnTo>
                    <a:pt x="3481" y="3357"/>
                  </a:lnTo>
                  <a:lnTo>
                    <a:pt x="3478" y="3408"/>
                  </a:lnTo>
                  <a:lnTo>
                    <a:pt x="3462" y="3453"/>
                  </a:lnTo>
                  <a:lnTo>
                    <a:pt x="3438" y="3495"/>
                  </a:lnTo>
                  <a:lnTo>
                    <a:pt x="3400" y="3527"/>
                  </a:lnTo>
                  <a:lnTo>
                    <a:pt x="3351" y="3548"/>
                  </a:lnTo>
                  <a:lnTo>
                    <a:pt x="3288" y="3524"/>
                  </a:lnTo>
                  <a:lnTo>
                    <a:pt x="3244" y="3495"/>
                  </a:lnTo>
                  <a:lnTo>
                    <a:pt x="3216" y="3461"/>
                  </a:lnTo>
                  <a:lnTo>
                    <a:pt x="3201" y="3421"/>
                  </a:lnTo>
                  <a:lnTo>
                    <a:pt x="3199" y="3380"/>
                  </a:lnTo>
                  <a:lnTo>
                    <a:pt x="3206" y="3332"/>
                  </a:lnTo>
                  <a:lnTo>
                    <a:pt x="3222" y="3283"/>
                  </a:lnTo>
                  <a:lnTo>
                    <a:pt x="3242" y="3230"/>
                  </a:lnTo>
                  <a:lnTo>
                    <a:pt x="3252" y="3220"/>
                  </a:lnTo>
                  <a:lnTo>
                    <a:pt x="3258" y="3213"/>
                  </a:lnTo>
                  <a:lnTo>
                    <a:pt x="3263" y="3205"/>
                  </a:lnTo>
                  <a:lnTo>
                    <a:pt x="3267" y="3196"/>
                  </a:lnTo>
                  <a:lnTo>
                    <a:pt x="3286" y="2959"/>
                  </a:lnTo>
                  <a:lnTo>
                    <a:pt x="3299" y="2726"/>
                  </a:lnTo>
                  <a:lnTo>
                    <a:pt x="3307" y="2494"/>
                  </a:lnTo>
                  <a:lnTo>
                    <a:pt x="3315" y="2261"/>
                  </a:lnTo>
                  <a:lnTo>
                    <a:pt x="3313" y="2257"/>
                  </a:lnTo>
                  <a:lnTo>
                    <a:pt x="3311" y="2252"/>
                  </a:lnTo>
                  <a:lnTo>
                    <a:pt x="3309" y="2248"/>
                  </a:lnTo>
                  <a:lnTo>
                    <a:pt x="3309" y="2242"/>
                  </a:lnTo>
                  <a:lnTo>
                    <a:pt x="3301" y="2242"/>
                  </a:lnTo>
                  <a:lnTo>
                    <a:pt x="3294" y="2242"/>
                  </a:lnTo>
                  <a:lnTo>
                    <a:pt x="3286" y="2242"/>
                  </a:lnTo>
                  <a:lnTo>
                    <a:pt x="3278" y="2240"/>
                  </a:lnTo>
                  <a:lnTo>
                    <a:pt x="3271" y="2240"/>
                  </a:lnTo>
                  <a:lnTo>
                    <a:pt x="3265" y="2240"/>
                  </a:lnTo>
                  <a:lnTo>
                    <a:pt x="3258" y="2240"/>
                  </a:lnTo>
                  <a:lnTo>
                    <a:pt x="3250" y="2240"/>
                  </a:lnTo>
                  <a:lnTo>
                    <a:pt x="3237" y="2400"/>
                  </a:lnTo>
                  <a:lnTo>
                    <a:pt x="3231" y="2563"/>
                  </a:lnTo>
                  <a:lnTo>
                    <a:pt x="3227" y="2729"/>
                  </a:lnTo>
                  <a:lnTo>
                    <a:pt x="3223" y="2896"/>
                  </a:lnTo>
                  <a:lnTo>
                    <a:pt x="3241" y="2946"/>
                  </a:lnTo>
                  <a:lnTo>
                    <a:pt x="3250" y="2989"/>
                  </a:lnTo>
                  <a:lnTo>
                    <a:pt x="3252" y="3036"/>
                  </a:lnTo>
                  <a:lnTo>
                    <a:pt x="3242" y="3101"/>
                  </a:lnTo>
                  <a:lnTo>
                    <a:pt x="3222" y="3129"/>
                  </a:lnTo>
                  <a:lnTo>
                    <a:pt x="3199" y="3150"/>
                  </a:lnTo>
                  <a:lnTo>
                    <a:pt x="3176" y="3162"/>
                  </a:lnTo>
                  <a:lnTo>
                    <a:pt x="3151" y="3167"/>
                  </a:lnTo>
                  <a:lnTo>
                    <a:pt x="3127" y="3167"/>
                  </a:lnTo>
                  <a:lnTo>
                    <a:pt x="3102" y="3160"/>
                  </a:lnTo>
                  <a:lnTo>
                    <a:pt x="3079" y="3146"/>
                  </a:lnTo>
                  <a:lnTo>
                    <a:pt x="3059" y="3131"/>
                  </a:lnTo>
                  <a:lnTo>
                    <a:pt x="3038" y="3110"/>
                  </a:lnTo>
                  <a:lnTo>
                    <a:pt x="3021" y="3086"/>
                  </a:lnTo>
                  <a:lnTo>
                    <a:pt x="3007" y="3059"/>
                  </a:lnTo>
                  <a:lnTo>
                    <a:pt x="2996" y="3031"/>
                  </a:lnTo>
                  <a:lnTo>
                    <a:pt x="2990" y="3002"/>
                  </a:lnTo>
                  <a:lnTo>
                    <a:pt x="2990" y="2972"/>
                  </a:lnTo>
                  <a:lnTo>
                    <a:pt x="2994" y="2942"/>
                  </a:lnTo>
                  <a:lnTo>
                    <a:pt x="3004" y="2911"/>
                  </a:lnTo>
                  <a:lnTo>
                    <a:pt x="3017" y="2898"/>
                  </a:lnTo>
                  <a:lnTo>
                    <a:pt x="3030" y="2887"/>
                  </a:lnTo>
                  <a:lnTo>
                    <a:pt x="3041" y="2873"/>
                  </a:lnTo>
                  <a:lnTo>
                    <a:pt x="3055" y="2862"/>
                  </a:lnTo>
                  <a:lnTo>
                    <a:pt x="3060" y="2705"/>
                  </a:lnTo>
                  <a:lnTo>
                    <a:pt x="3066" y="2549"/>
                  </a:lnTo>
                  <a:lnTo>
                    <a:pt x="3072" y="2392"/>
                  </a:lnTo>
                  <a:lnTo>
                    <a:pt x="3079" y="2237"/>
                  </a:lnTo>
                  <a:lnTo>
                    <a:pt x="3076" y="2235"/>
                  </a:lnTo>
                  <a:lnTo>
                    <a:pt x="3072" y="2233"/>
                  </a:lnTo>
                  <a:lnTo>
                    <a:pt x="3070" y="2231"/>
                  </a:lnTo>
                  <a:lnTo>
                    <a:pt x="3066" y="2231"/>
                  </a:lnTo>
                  <a:lnTo>
                    <a:pt x="3015" y="2231"/>
                  </a:lnTo>
                  <a:lnTo>
                    <a:pt x="2966" y="2229"/>
                  </a:lnTo>
                  <a:lnTo>
                    <a:pt x="2920" y="2229"/>
                  </a:lnTo>
                  <a:lnTo>
                    <a:pt x="2876" y="2229"/>
                  </a:lnTo>
                  <a:lnTo>
                    <a:pt x="2833" y="2229"/>
                  </a:lnTo>
                  <a:lnTo>
                    <a:pt x="2791" y="2229"/>
                  </a:lnTo>
                  <a:lnTo>
                    <a:pt x="2748" y="2229"/>
                  </a:lnTo>
                  <a:lnTo>
                    <a:pt x="2702" y="2229"/>
                  </a:lnTo>
                  <a:lnTo>
                    <a:pt x="2655" y="2229"/>
                  </a:lnTo>
                  <a:lnTo>
                    <a:pt x="2605" y="2229"/>
                  </a:lnTo>
                  <a:lnTo>
                    <a:pt x="2550" y="2229"/>
                  </a:lnTo>
                  <a:lnTo>
                    <a:pt x="2491" y="2229"/>
                  </a:lnTo>
                  <a:lnTo>
                    <a:pt x="2427" y="2229"/>
                  </a:lnTo>
                  <a:lnTo>
                    <a:pt x="2355" y="2229"/>
                  </a:lnTo>
                  <a:lnTo>
                    <a:pt x="2275" y="2227"/>
                  </a:lnTo>
                  <a:lnTo>
                    <a:pt x="2188" y="2227"/>
                  </a:lnTo>
                  <a:lnTo>
                    <a:pt x="2192" y="2371"/>
                  </a:lnTo>
                  <a:lnTo>
                    <a:pt x="2194" y="2515"/>
                  </a:lnTo>
                  <a:lnTo>
                    <a:pt x="2198" y="2659"/>
                  </a:lnTo>
                  <a:lnTo>
                    <a:pt x="2201" y="2803"/>
                  </a:lnTo>
                  <a:lnTo>
                    <a:pt x="2192" y="2822"/>
                  </a:lnTo>
                  <a:lnTo>
                    <a:pt x="2182" y="2836"/>
                  </a:lnTo>
                  <a:lnTo>
                    <a:pt x="2171" y="2847"/>
                  </a:lnTo>
                  <a:lnTo>
                    <a:pt x="2156" y="2858"/>
                  </a:lnTo>
                  <a:lnTo>
                    <a:pt x="2165" y="2896"/>
                  </a:lnTo>
                  <a:lnTo>
                    <a:pt x="2180" y="2930"/>
                  </a:lnTo>
                  <a:lnTo>
                    <a:pt x="2196" y="2963"/>
                  </a:lnTo>
                  <a:lnTo>
                    <a:pt x="2209" y="2995"/>
                  </a:lnTo>
                  <a:lnTo>
                    <a:pt x="2218" y="3027"/>
                  </a:lnTo>
                  <a:lnTo>
                    <a:pt x="2218" y="3063"/>
                  </a:lnTo>
                  <a:lnTo>
                    <a:pt x="2209" y="3101"/>
                  </a:lnTo>
                  <a:lnTo>
                    <a:pt x="2182" y="3146"/>
                  </a:lnTo>
                  <a:lnTo>
                    <a:pt x="2156" y="3163"/>
                  </a:lnTo>
                  <a:lnTo>
                    <a:pt x="2127" y="3173"/>
                  </a:lnTo>
                  <a:lnTo>
                    <a:pt x="2101" y="3177"/>
                  </a:lnTo>
                  <a:lnTo>
                    <a:pt x="2074" y="3175"/>
                  </a:lnTo>
                  <a:lnTo>
                    <a:pt x="2050" y="3167"/>
                  </a:lnTo>
                  <a:lnTo>
                    <a:pt x="2023" y="3156"/>
                  </a:lnTo>
                  <a:lnTo>
                    <a:pt x="1998" y="3141"/>
                  </a:lnTo>
                  <a:lnTo>
                    <a:pt x="1976" y="3124"/>
                  </a:lnTo>
                  <a:lnTo>
                    <a:pt x="1953" y="3103"/>
                  </a:lnTo>
                  <a:lnTo>
                    <a:pt x="1930" y="3082"/>
                  </a:lnTo>
                  <a:lnTo>
                    <a:pt x="1909" y="3059"/>
                  </a:lnTo>
                  <a:lnTo>
                    <a:pt x="1890" y="3036"/>
                  </a:lnTo>
                  <a:lnTo>
                    <a:pt x="1871" y="3014"/>
                  </a:lnTo>
                  <a:lnTo>
                    <a:pt x="1854" y="2993"/>
                  </a:lnTo>
                  <a:lnTo>
                    <a:pt x="1839" y="2976"/>
                  </a:lnTo>
                  <a:lnTo>
                    <a:pt x="1824" y="2959"/>
                  </a:lnTo>
                  <a:lnTo>
                    <a:pt x="1805" y="2892"/>
                  </a:lnTo>
                  <a:lnTo>
                    <a:pt x="1796" y="2826"/>
                  </a:lnTo>
                  <a:lnTo>
                    <a:pt x="1792" y="2762"/>
                  </a:lnTo>
                  <a:lnTo>
                    <a:pt x="1792" y="2697"/>
                  </a:lnTo>
                  <a:lnTo>
                    <a:pt x="1796" y="2633"/>
                  </a:lnTo>
                  <a:lnTo>
                    <a:pt x="1801" y="2568"/>
                  </a:lnTo>
                  <a:lnTo>
                    <a:pt x="1809" y="2504"/>
                  </a:lnTo>
                  <a:lnTo>
                    <a:pt x="1813" y="2441"/>
                  </a:lnTo>
                  <a:lnTo>
                    <a:pt x="1811" y="2352"/>
                  </a:lnTo>
                  <a:lnTo>
                    <a:pt x="1809" y="2301"/>
                  </a:lnTo>
                  <a:lnTo>
                    <a:pt x="1809" y="2269"/>
                  </a:lnTo>
                  <a:lnTo>
                    <a:pt x="1811" y="2233"/>
                  </a:lnTo>
                  <a:lnTo>
                    <a:pt x="1796" y="2233"/>
                  </a:lnTo>
                  <a:lnTo>
                    <a:pt x="1780" y="2235"/>
                  </a:lnTo>
                  <a:lnTo>
                    <a:pt x="1765" y="2235"/>
                  </a:lnTo>
                  <a:lnTo>
                    <a:pt x="1752" y="2235"/>
                  </a:lnTo>
                  <a:lnTo>
                    <a:pt x="1737" y="2235"/>
                  </a:lnTo>
                  <a:lnTo>
                    <a:pt x="1722" y="2235"/>
                  </a:lnTo>
                  <a:lnTo>
                    <a:pt x="1706" y="2237"/>
                  </a:lnTo>
                  <a:lnTo>
                    <a:pt x="1691" y="2237"/>
                  </a:lnTo>
                  <a:lnTo>
                    <a:pt x="1689" y="2388"/>
                  </a:lnTo>
                  <a:lnTo>
                    <a:pt x="1693" y="2544"/>
                  </a:lnTo>
                  <a:lnTo>
                    <a:pt x="1697" y="2701"/>
                  </a:lnTo>
                  <a:lnTo>
                    <a:pt x="1699" y="2858"/>
                  </a:lnTo>
                  <a:lnTo>
                    <a:pt x="1680" y="2879"/>
                  </a:lnTo>
                  <a:lnTo>
                    <a:pt x="1663" y="2904"/>
                  </a:lnTo>
                  <a:lnTo>
                    <a:pt x="1648" y="2932"/>
                  </a:lnTo>
                  <a:lnTo>
                    <a:pt x="1632" y="2963"/>
                  </a:lnTo>
                  <a:lnTo>
                    <a:pt x="1617" y="2997"/>
                  </a:lnTo>
                  <a:lnTo>
                    <a:pt x="1602" y="3031"/>
                  </a:lnTo>
                  <a:lnTo>
                    <a:pt x="1587" y="3065"/>
                  </a:lnTo>
                  <a:lnTo>
                    <a:pt x="1572" y="3097"/>
                  </a:lnTo>
                  <a:lnTo>
                    <a:pt x="1553" y="3127"/>
                  </a:lnTo>
                  <a:lnTo>
                    <a:pt x="1532" y="3154"/>
                  </a:lnTo>
                  <a:lnTo>
                    <a:pt x="1511" y="3177"/>
                  </a:lnTo>
                  <a:lnTo>
                    <a:pt x="1485" y="3196"/>
                  </a:lnTo>
                  <a:lnTo>
                    <a:pt x="1456" y="3207"/>
                  </a:lnTo>
                  <a:lnTo>
                    <a:pt x="1424" y="3211"/>
                  </a:lnTo>
                  <a:lnTo>
                    <a:pt x="1388" y="3207"/>
                  </a:lnTo>
                  <a:lnTo>
                    <a:pt x="1346" y="3194"/>
                  </a:lnTo>
                  <a:lnTo>
                    <a:pt x="1301" y="3154"/>
                  </a:lnTo>
                  <a:lnTo>
                    <a:pt x="1278" y="3114"/>
                  </a:lnTo>
                  <a:lnTo>
                    <a:pt x="1274" y="3076"/>
                  </a:lnTo>
                  <a:lnTo>
                    <a:pt x="1282" y="3040"/>
                  </a:lnTo>
                  <a:lnTo>
                    <a:pt x="1291" y="3004"/>
                  </a:lnTo>
                  <a:lnTo>
                    <a:pt x="1297" y="2968"/>
                  </a:lnTo>
                  <a:lnTo>
                    <a:pt x="1293" y="2936"/>
                  </a:lnTo>
                  <a:lnTo>
                    <a:pt x="1268" y="2904"/>
                  </a:lnTo>
                  <a:lnTo>
                    <a:pt x="1276" y="2733"/>
                  </a:lnTo>
                  <a:lnTo>
                    <a:pt x="1285" y="2566"/>
                  </a:lnTo>
                  <a:lnTo>
                    <a:pt x="1289" y="2401"/>
                  </a:lnTo>
                  <a:lnTo>
                    <a:pt x="1284" y="2238"/>
                  </a:lnTo>
                  <a:lnTo>
                    <a:pt x="1251" y="2238"/>
                  </a:lnTo>
                  <a:lnTo>
                    <a:pt x="1221" y="2238"/>
                  </a:lnTo>
                  <a:lnTo>
                    <a:pt x="1189" y="2238"/>
                  </a:lnTo>
                  <a:lnTo>
                    <a:pt x="1158" y="2240"/>
                  </a:lnTo>
                  <a:lnTo>
                    <a:pt x="1128" y="2240"/>
                  </a:lnTo>
                  <a:lnTo>
                    <a:pt x="1096" y="2242"/>
                  </a:lnTo>
                  <a:lnTo>
                    <a:pt x="1065" y="2242"/>
                  </a:lnTo>
                  <a:lnTo>
                    <a:pt x="1037" y="2244"/>
                  </a:lnTo>
                  <a:lnTo>
                    <a:pt x="1007" y="2244"/>
                  </a:lnTo>
                  <a:lnTo>
                    <a:pt x="976" y="2246"/>
                  </a:lnTo>
                  <a:lnTo>
                    <a:pt x="946" y="2248"/>
                  </a:lnTo>
                  <a:lnTo>
                    <a:pt x="916" y="2250"/>
                  </a:lnTo>
                  <a:lnTo>
                    <a:pt x="885" y="2252"/>
                  </a:lnTo>
                  <a:lnTo>
                    <a:pt x="855" y="2254"/>
                  </a:lnTo>
                  <a:lnTo>
                    <a:pt x="825" y="2256"/>
                  </a:lnTo>
                  <a:lnTo>
                    <a:pt x="794" y="2257"/>
                  </a:lnTo>
                  <a:lnTo>
                    <a:pt x="794" y="2436"/>
                  </a:lnTo>
                  <a:lnTo>
                    <a:pt x="804" y="2616"/>
                  </a:lnTo>
                  <a:lnTo>
                    <a:pt x="817" y="2796"/>
                  </a:lnTo>
                  <a:lnTo>
                    <a:pt x="825" y="2978"/>
                  </a:lnTo>
                  <a:lnTo>
                    <a:pt x="830" y="2993"/>
                  </a:lnTo>
                  <a:lnTo>
                    <a:pt x="838" y="3008"/>
                  </a:lnTo>
                  <a:lnTo>
                    <a:pt x="847" y="3023"/>
                  </a:lnTo>
                  <a:lnTo>
                    <a:pt x="859" y="3038"/>
                  </a:lnTo>
                  <a:lnTo>
                    <a:pt x="870" y="3054"/>
                  </a:lnTo>
                  <a:lnTo>
                    <a:pt x="881" y="3069"/>
                  </a:lnTo>
                  <a:lnTo>
                    <a:pt x="893" y="3086"/>
                  </a:lnTo>
                  <a:lnTo>
                    <a:pt x="904" y="3105"/>
                  </a:lnTo>
                  <a:lnTo>
                    <a:pt x="908" y="3150"/>
                  </a:lnTo>
                  <a:lnTo>
                    <a:pt x="904" y="3190"/>
                  </a:lnTo>
                  <a:lnTo>
                    <a:pt x="893" y="3228"/>
                  </a:lnTo>
                  <a:lnTo>
                    <a:pt x="874" y="3256"/>
                  </a:lnTo>
                  <a:lnTo>
                    <a:pt x="847" y="3281"/>
                  </a:lnTo>
                  <a:lnTo>
                    <a:pt x="815" y="3296"/>
                  </a:lnTo>
                  <a:lnTo>
                    <a:pt x="775" y="3304"/>
                  </a:lnTo>
                  <a:lnTo>
                    <a:pt x="728" y="3302"/>
                  </a:lnTo>
                  <a:lnTo>
                    <a:pt x="699" y="3277"/>
                  </a:lnTo>
                  <a:lnTo>
                    <a:pt x="677" y="3249"/>
                  </a:lnTo>
                  <a:lnTo>
                    <a:pt x="660" y="3218"/>
                  </a:lnTo>
                  <a:lnTo>
                    <a:pt x="648" y="3186"/>
                  </a:lnTo>
                  <a:lnTo>
                    <a:pt x="644" y="3154"/>
                  </a:lnTo>
                  <a:lnTo>
                    <a:pt x="644" y="3122"/>
                  </a:lnTo>
                  <a:lnTo>
                    <a:pt x="652" y="3090"/>
                  </a:lnTo>
                  <a:lnTo>
                    <a:pt x="667" y="3059"/>
                  </a:lnTo>
                  <a:lnTo>
                    <a:pt x="661" y="2959"/>
                  </a:lnTo>
                  <a:lnTo>
                    <a:pt x="654" y="2858"/>
                  </a:lnTo>
                  <a:lnTo>
                    <a:pt x="646" y="2760"/>
                  </a:lnTo>
                  <a:lnTo>
                    <a:pt x="637" y="2661"/>
                  </a:lnTo>
                  <a:lnTo>
                    <a:pt x="627" y="2563"/>
                  </a:lnTo>
                  <a:lnTo>
                    <a:pt x="616" y="2466"/>
                  </a:lnTo>
                  <a:lnTo>
                    <a:pt x="603" y="2369"/>
                  </a:lnTo>
                  <a:lnTo>
                    <a:pt x="589" y="2274"/>
                  </a:lnTo>
                  <a:lnTo>
                    <a:pt x="576" y="2276"/>
                  </a:lnTo>
                  <a:lnTo>
                    <a:pt x="563" y="2276"/>
                  </a:lnTo>
                  <a:lnTo>
                    <a:pt x="548" y="2278"/>
                  </a:lnTo>
                  <a:lnTo>
                    <a:pt x="534" y="2280"/>
                  </a:lnTo>
                  <a:lnTo>
                    <a:pt x="536" y="2405"/>
                  </a:lnTo>
                  <a:lnTo>
                    <a:pt x="544" y="2534"/>
                  </a:lnTo>
                  <a:lnTo>
                    <a:pt x="553" y="2665"/>
                  </a:lnTo>
                  <a:lnTo>
                    <a:pt x="565" y="2800"/>
                  </a:lnTo>
                  <a:lnTo>
                    <a:pt x="576" y="2932"/>
                  </a:lnTo>
                  <a:lnTo>
                    <a:pt x="589" y="3067"/>
                  </a:lnTo>
                  <a:lnTo>
                    <a:pt x="603" y="3198"/>
                  </a:lnTo>
                  <a:lnTo>
                    <a:pt x="612" y="3326"/>
                  </a:lnTo>
                  <a:lnTo>
                    <a:pt x="622" y="3353"/>
                  </a:lnTo>
                  <a:lnTo>
                    <a:pt x="633" y="3378"/>
                  </a:lnTo>
                  <a:lnTo>
                    <a:pt x="644" y="3402"/>
                  </a:lnTo>
                  <a:lnTo>
                    <a:pt x="656" y="3427"/>
                  </a:lnTo>
                  <a:lnTo>
                    <a:pt x="663" y="3453"/>
                  </a:lnTo>
                  <a:lnTo>
                    <a:pt x="667" y="3484"/>
                  </a:lnTo>
                  <a:lnTo>
                    <a:pt x="665" y="3518"/>
                  </a:lnTo>
                  <a:lnTo>
                    <a:pt x="658" y="3556"/>
                  </a:lnTo>
                  <a:lnTo>
                    <a:pt x="637" y="3584"/>
                  </a:lnTo>
                  <a:lnTo>
                    <a:pt x="618" y="3607"/>
                  </a:lnTo>
                  <a:lnTo>
                    <a:pt x="599" y="3626"/>
                  </a:lnTo>
                  <a:lnTo>
                    <a:pt x="580" y="3639"/>
                  </a:lnTo>
                  <a:lnTo>
                    <a:pt x="557" y="3651"/>
                  </a:lnTo>
                  <a:lnTo>
                    <a:pt x="533" y="3656"/>
                  </a:lnTo>
                  <a:lnTo>
                    <a:pt x="504" y="3660"/>
                  </a:lnTo>
                  <a:lnTo>
                    <a:pt x="468" y="36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63" name="Freeform 11"/>
            <p:cNvSpPr>
              <a:spLocks/>
            </p:cNvSpPr>
            <p:nvPr/>
          </p:nvSpPr>
          <p:spPr bwMode="auto">
            <a:xfrm>
              <a:off x="3731" y="3467"/>
              <a:ext cx="98" cy="126"/>
            </a:xfrm>
            <a:custGeom>
              <a:avLst/>
              <a:gdLst>
                <a:gd name="T0" fmla="*/ 69 w 198"/>
                <a:gd name="T1" fmla="*/ 252 h 252"/>
                <a:gd name="T2" fmla="*/ 42 w 198"/>
                <a:gd name="T3" fmla="*/ 238 h 252"/>
                <a:gd name="T4" fmla="*/ 21 w 198"/>
                <a:gd name="T5" fmla="*/ 214 h 252"/>
                <a:gd name="T6" fmla="*/ 8 w 198"/>
                <a:gd name="T7" fmla="*/ 182 h 252"/>
                <a:gd name="T8" fmla="*/ 2 w 198"/>
                <a:gd name="T9" fmla="*/ 144 h 252"/>
                <a:gd name="T10" fmla="*/ 0 w 198"/>
                <a:gd name="T11" fmla="*/ 106 h 252"/>
                <a:gd name="T12" fmla="*/ 4 w 198"/>
                <a:gd name="T13" fmla="*/ 70 h 252"/>
                <a:gd name="T14" fmla="*/ 12 w 198"/>
                <a:gd name="T15" fmla="*/ 36 h 252"/>
                <a:gd name="T16" fmla="*/ 25 w 198"/>
                <a:gd name="T17" fmla="*/ 11 h 252"/>
                <a:gd name="T18" fmla="*/ 36 w 198"/>
                <a:gd name="T19" fmla="*/ 11 h 252"/>
                <a:gd name="T20" fmla="*/ 48 w 198"/>
                <a:gd name="T21" fmla="*/ 9 h 252"/>
                <a:gd name="T22" fmla="*/ 61 w 198"/>
                <a:gd name="T23" fmla="*/ 7 h 252"/>
                <a:gd name="T24" fmla="*/ 74 w 198"/>
                <a:gd name="T25" fmla="*/ 5 h 252"/>
                <a:gd name="T26" fmla="*/ 88 w 198"/>
                <a:gd name="T27" fmla="*/ 3 h 252"/>
                <a:gd name="T28" fmla="*/ 103 w 198"/>
                <a:gd name="T29" fmla="*/ 2 h 252"/>
                <a:gd name="T30" fmla="*/ 118 w 198"/>
                <a:gd name="T31" fmla="*/ 0 h 252"/>
                <a:gd name="T32" fmla="*/ 133 w 198"/>
                <a:gd name="T33" fmla="*/ 0 h 252"/>
                <a:gd name="T34" fmla="*/ 154 w 198"/>
                <a:gd name="T35" fmla="*/ 26 h 252"/>
                <a:gd name="T36" fmla="*/ 171 w 198"/>
                <a:gd name="T37" fmla="*/ 53 h 252"/>
                <a:gd name="T38" fmla="*/ 186 w 198"/>
                <a:gd name="T39" fmla="*/ 79 h 252"/>
                <a:gd name="T40" fmla="*/ 194 w 198"/>
                <a:gd name="T41" fmla="*/ 104 h 252"/>
                <a:gd name="T42" fmla="*/ 198 w 198"/>
                <a:gd name="T43" fmla="*/ 130 h 252"/>
                <a:gd name="T44" fmla="*/ 192 w 198"/>
                <a:gd name="T45" fmla="*/ 159 h 252"/>
                <a:gd name="T46" fmla="*/ 179 w 198"/>
                <a:gd name="T47" fmla="*/ 191 h 252"/>
                <a:gd name="T48" fmla="*/ 156 w 198"/>
                <a:gd name="T49" fmla="*/ 225 h 252"/>
                <a:gd name="T50" fmla="*/ 143 w 198"/>
                <a:gd name="T51" fmla="*/ 231 h 252"/>
                <a:gd name="T52" fmla="*/ 131 w 198"/>
                <a:gd name="T53" fmla="*/ 237 h 252"/>
                <a:gd name="T54" fmla="*/ 122 w 198"/>
                <a:gd name="T55" fmla="*/ 242 h 252"/>
                <a:gd name="T56" fmla="*/ 112 w 198"/>
                <a:gd name="T57" fmla="*/ 246 h 252"/>
                <a:gd name="T58" fmla="*/ 103 w 198"/>
                <a:gd name="T59" fmla="*/ 248 h 252"/>
                <a:gd name="T60" fmla="*/ 93 w 198"/>
                <a:gd name="T61" fmla="*/ 250 h 252"/>
                <a:gd name="T62" fmla="*/ 82 w 198"/>
                <a:gd name="T63" fmla="*/ 252 h 252"/>
                <a:gd name="T64" fmla="*/ 69 w 198"/>
                <a:gd name="T6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8" h="252">
                  <a:moveTo>
                    <a:pt x="69" y="252"/>
                  </a:moveTo>
                  <a:lnTo>
                    <a:pt x="42" y="238"/>
                  </a:lnTo>
                  <a:lnTo>
                    <a:pt x="21" y="214"/>
                  </a:lnTo>
                  <a:lnTo>
                    <a:pt x="8" y="182"/>
                  </a:lnTo>
                  <a:lnTo>
                    <a:pt x="2" y="144"/>
                  </a:lnTo>
                  <a:lnTo>
                    <a:pt x="0" y="106"/>
                  </a:lnTo>
                  <a:lnTo>
                    <a:pt x="4" y="70"/>
                  </a:lnTo>
                  <a:lnTo>
                    <a:pt x="12" y="36"/>
                  </a:lnTo>
                  <a:lnTo>
                    <a:pt x="25" y="11"/>
                  </a:lnTo>
                  <a:lnTo>
                    <a:pt x="36" y="11"/>
                  </a:lnTo>
                  <a:lnTo>
                    <a:pt x="48" y="9"/>
                  </a:lnTo>
                  <a:lnTo>
                    <a:pt x="61" y="7"/>
                  </a:lnTo>
                  <a:lnTo>
                    <a:pt x="74" y="5"/>
                  </a:lnTo>
                  <a:lnTo>
                    <a:pt x="88" y="3"/>
                  </a:lnTo>
                  <a:lnTo>
                    <a:pt x="103" y="2"/>
                  </a:lnTo>
                  <a:lnTo>
                    <a:pt x="118" y="0"/>
                  </a:lnTo>
                  <a:lnTo>
                    <a:pt x="133" y="0"/>
                  </a:lnTo>
                  <a:lnTo>
                    <a:pt x="154" y="26"/>
                  </a:lnTo>
                  <a:lnTo>
                    <a:pt x="171" y="53"/>
                  </a:lnTo>
                  <a:lnTo>
                    <a:pt x="186" y="79"/>
                  </a:lnTo>
                  <a:lnTo>
                    <a:pt x="194" y="104"/>
                  </a:lnTo>
                  <a:lnTo>
                    <a:pt x="198" y="130"/>
                  </a:lnTo>
                  <a:lnTo>
                    <a:pt x="192" y="159"/>
                  </a:lnTo>
                  <a:lnTo>
                    <a:pt x="179" y="191"/>
                  </a:lnTo>
                  <a:lnTo>
                    <a:pt x="156" y="225"/>
                  </a:lnTo>
                  <a:lnTo>
                    <a:pt x="143" y="231"/>
                  </a:lnTo>
                  <a:lnTo>
                    <a:pt x="131" y="237"/>
                  </a:lnTo>
                  <a:lnTo>
                    <a:pt x="122" y="242"/>
                  </a:lnTo>
                  <a:lnTo>
                    <a:pt x="112" y="246"/>
                  </a:lnTo>
                  <a:lnTo>
                    <a:pt x="103" y="248"/>
                  </a:lnTo>
                  <a:lnTo>
                    <a:pt x="93" y="250"/>
                  </a:lnTo>
                  <a:lnTo>
                    <a:pt x="82" y="252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64" name="Freeform 12"/>
            <p:cNvSpPr>
              <a:spLocks/>
            </p:cNvSpPr>
            <p:nvPr/>
          </p:nvSpPr>
          <p:spPr bwMode="auto">
            <a:xfrm>
              <a:off x="3751" y="3509"/>
              <a:ext cx="52" cy="50"/>
            </a:xfrm>
            <a:custGeom>
              <a:avLst/>
              <a:gdLst>
                <a:gd name="T0" fmla="*/ 42 w 105"/>
                <a:gd name="T1" fmla="*/ 100 h 100"/>
                <a:gd name="T2" fmla="*/ 25 w 105"/>
                <a:gd name="T3" fmla="*/ 91 h 100"/>
                <a:gd name="T4" fmla="*/ 14 w 105"/>
                <a:gd name="T5" fmla="*/ 83 h 100"/>
                <a:gd name="T6" fmla="*/ 8 w 105"/>
                <a:gd name="T7" fmla="*/ 78 h 100"/>
                <a:gd name="T8" fmla="*/ 0 w 105"/>
                <a:gd name="T9" fmla="*/ 70 h 100"/>
                <a:gd name="T10" fmla="*/ 2 w 105"/>
                <a:gd name="T11" fmla="*/ 55 h 100"/>
                <a:gd name="T12" fmla="*/ 4 w 105"/>
                <a:gd name="T13" fmla="*/ 40 h 100"/>
                <a:gd name="T14" fmla="*/ 6 w 105"/>
                <a:gd name="T15" fmla="*/ 27 h 100"/>
                <a:gd name="T16" fmla="*/ 8 w 105"/>
                <a:gd name="T17" fmla="*/ 11 h 100"/>
                <a:gd name="T18" fmla="*/ 48 w 105"/>
                <a:gd name="T19" fmla="*/ 0 h 100"/>
                <a:gd name="T20" fmla="*/ 78 w 105"/>
                <a:gd name="T21" fmla="*/ 2 h 100"/>
                <a:gd name="T22" fmla="*/ 97 w 105"/>
                <a:gd name="T23" fmla="*/ 15 h 100"/>
                <a:gd name="T24" fmla="*/ 105 w 105"/>
                <a:gd name="T25" fmla="*/ 36 h 100"/>
                <a:gd name="T26" fmla="*/ 105 w 105"/>
                <a:gd name="T27" fmla="*/ 57 h 100"/>
                <a:gd name="T28" fmla="*/ 93 w 105"/>
                <a:gd name="T29" fmla="*/ 80 h 100"/>
                <a:gd name="T30" fmla="*/ 72 w 105"/>
                <a:gd name="T31" fmla="*/ 95 h 100"/>
                <a:gd name="T32" fmla="*/ 42 w 105"/>
                <a:gd name="T3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100">
                  <a:moveTo>
                    <a:pt x="42" y="100"/>
                  </a:moveTo>
                  <a:lnTo>
                    <a:pt x="25" y="91"/>
                  </a:lnTo>
                  <a:lnTo>
                    <a:pt x="14" y="83"/>
                  </a:lnTo>
                  <a:lnTo>
                    <a:pt x="8" y="78"/>
                  </a:lnTo>
                  <a:lnTo>
                    <a:pt x="0" y="70"/>
                  </a:lnTo>
                  <a:lnTo>
                    <a:pt x="2" y="55"/>
                  </a:lnTo>
                  <a:lnTo>
                    <a:pt x="4" y="40"/>
                  </a:lnTo>
                  <a:lnTo>
                    <a:pt x="6" y="27"/>
                  </a:lnTo>
                  <a:lnTo>
                    <a:pt x="8" y="11"/>
                  </a:lnTo>
                  <a:lnTo>
                    <a:pt x="48" y="0"/>
                  </a:lnTo>
                  <a:lnTo>
                    <a:pt x="78" y="2"/>
                  </a:lnTo>
                  <a:lnTo>
                    <a:pt x="97" y="15"/>
                  </a:lnTo>
                  <a:lnTo>
                    <a:pt x="105" y="36"/>
                  </a:lnTo>
                  <a:lnTo>
                    <a:pt x="105" y="57"/>
                  </a:lnTo>
                  <a:lnTo>
                    <a:pt x="93" y="80"/>
                  </a:lnTo>
                  <a:lnTo>
                    <a:pt x="72" y="95"/>
                  </a:lnTo>
                  <a:lnTo>
                    <a:pt x="42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65" name="Freeform 13"/>
            <p:cNvSpPr>
              <a:spLocks/>
            </p:cNvSpPr>
            <p:nvPr/>
          </p:nvSpPr>
          <p:spPr bwMode="auto">
            <a:xfrm>
              <a:off x="3766" y="3522"/>
              <a:ext cx="24" cy="25"/>
            </a:xfrm>
            <a:custGeom>
              <a:avLst/>
              <a:gdLst>
                <a:gd name="T0" fmla="*/ 19 w 47"/>
                <a:gd name="T1" fmla="*/ 49 h 49"/>
                <a:gd name="T2" fmla="*/ 3 w 47"/>
                <a:gd name="T3" fmla="*/ 39 h 49"/>
                <a:gd name="T4" fmla="*/ 0 w 47"/>
                <a:gd name="T5" fmla="*/ 30 h 49"/>
                <a:gd name="T6" fmla="*/ 2 w 47"/>
                <a:gd name="T7" fmla="*/ 20 h 49"/>
                <a:gd name="T8" fmla="*/ 3 w 47"/>
                <a:gd name="T9" fmla="*/ 9 h 49"/>
                <a:gd name="T10" fmla="*/ 11 w 47"/>
                <a:gd name="T11" fmla="*/ 5 h 49"/>
                <a:gd name="T12" fmla="*/ 17 w 47"/>
                <a:gd name="T13" fmla="*/ 1 h 49"/>
                <a:gd name="T14" fmla="*/ 26 w 47"/>
                <a:gd name="T15" fmla="*/ 1 h 49"/>
                <a:gd name="T16" fmla="*/ 43 w 47"/>
                <a:gd name="T17" fmla="*/ 0 h 49"/>
                <a:gd name="T18" fmla="*/ 43 w 47"/>
                <a:gd name="T19" fmla="*/ 9 h 49"/>
                <a:gd name="T20" fmla="*/ 45 w 47"/>
                <a:gd name="T21" fmla="*/ 19 h 49"/>
                <a:gd name="T22" fmla="*/ 45 w 47"/>
                <a:gd name="T23" fmla="*/ 30 h 49"/>
                <a:gd name="T24" fmla="*/ 47 w 47"/>
                <a:gd name="T25" fmla="*/ 39 h 49"/>
                <a:gd name="T26" fmla="*/ 39 w 47"/>
                <a:gd name="T27" fmla="*/ 43 h 49"/>
                <a:gd name="T28" fmla="*/ 36 w 47"/>
                <a:gd name="T29" fmla="*/ 47 h 49"/>
                <a:gd name="T30" fmla="*/ 28 w 47"/>
                <a:gd name="T31" fmla="*/ 47 h 49"/>
                <a:gd name="T32" fmla="*/ 19 w 4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49">
                  <a:moveTo>
                    <a:pt x="19" y="49"/>
                  </a:moveTo>
                  <a:lnTo>
                    <a:pt x="3" y="39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3" y="9"/>
                  </a:lnTo>
                  <a:lnTo>
                    <a:pt x="11" y="5"/>
                  </a:lnTo>
                  <a:lnTo>
                    <a:pt x="17" y="1"/>
                  </a:lnTo>
                  <a:lnTo>
                    <a:pt x="26" y="1"/>
                  </a:lnTo>
                  <a:lnTo>
                    <a:pt x="43" y="0"/>
                  </a:lnTo>
                  <a:lnTo>
                    <a:pt x="43" y="9"/>
                  </a:lnTo>
                  <a:lnTo>
                    <a:pt x="45" y="19"/>
                  </a:lnTo>
                  <a:lnTo>
                    <a:pt x="45" y="30"/>
                  </a:lnTo>
                  <a:lnTo>
                    <a:pt x="47" y="39"/>
                  </a:lnTo>
                  <a:lnTo>
                    <a:pt x="39" y="43"/>
                  </a:lnTo>
                  <a:lnTo>
                    <a:pt x="36" y="47"/>
                  </a:lnTo>
                  <a:lnTo>
                    <a:pt x="28" y="47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66" name="Freeform 14"/>
            <p:cNvSpPr>
              <a:spLocks/>
            </p:cNvSpPr>
            <p:nvPr/>
          </p:nvSpPr>
          <p:spPr bwMode="auto">
            <a:xfrm>
              <a:off x="5141" y="3399"/>
              <a:ext cx="93" cy="137"/>
            </a:xfrm>
            <a:custGeom>
              <a:avLst/>
              <a:gdLst>
                <a:gd name="T0" fmla="*/ 89 w 186"/>
                <a:gd name="T1" fmla="*/ 275 h 275"/>
                <a:gd name="T2" fmla="*/ 53 w 186"/>
                <a:gd name="T3" fmla="*/ 254 h 275"/>
                <a:gd name="T4" fmla="*/ 27 w 186"/>
                <a:gd name="T5" fmla="*/ 228 h 275"/>
                <a:gd name="T6" fmla="*/ 10 w 186"/>
                <a:gd name="T7" fmla="*/ 199 h 275"/>
                <a:gd name="T8" fmla="*/ 2 w 186"/>
                <a:gd name="T9" fmla="*/ 169 h 275"/>
                <a:gd name="T10" fmla="*/ 0 w 186"/>
                <a:gd name="T11" fmla="*/ 137 h 275"/>
                <a:gd name="T12" fmla="*/ 6 w 186"/>
                <a:gd name="T13" fmla="*/ 106 h 275"/>
                <a:gd name="T14" fmla="*/ 17 w 186"/>
                <a:gd name="T15" fmla="*/ 78 h 275"/>
                <a:gd name="T16" fmla="*/ 33 w 186"/>
                <a:gd name="T17" fmla="*/ 51 h 275"/>
                <a:gd name="T18" fmla="*/ 50 w 186"/>
                <a:gd name="T19" fmla="*/ 30 h 275"/>
                <a:gd name="T20" fmla="*/ 71 w 186"/>
                <a:gd name="T21" fmla="*/ 13 h 275"/>
                <a:gd name="T22" fmla="*/ 93 w 186"/>
                <a:gd name="T23" fmla="*/ 2 h 275"/>
                <a:gd name="T24" fmla="*/ 114 w 186"/>
                <a:gd name="T25" fmla="*/ 0 h 275"/>
                <a:gd name="T26" fmla="*/ 137 w 186"/>
                <a:gd name="T27" fmla="*/ 6 h 275"/>
                <a:gd name="T28" fmla="*/ 156 w 186"/>
                <a:gd name="T29" fmla="*/ 21 h 275"/>
                <a:gd name="T30" fmla="*/ 173 w 186"/>
                <a:gd name="T31" fmla="*/ 48 h 275"/>
                <a:gd name="T32" fmla="*/ 186 w 186"/>
                <a:gd name="T33" fmla="*/ 85 h 275"/>
                <a:gd name="T34" fmla="*/ 184 w 186"/>
                <a:gd name="T35" fmla="*/ 118 h 275"/>
                <a:gd name="T36" fmla="*/ 182 w 186"/>
                <a:gd name="T37" fmla="*/ 144 h 275"/>
                <a:gd name="T38" fmla="*/ 181 w 186"/>
                <a:gd name="T39" fmla="*/ 167 h 275"/>
                <a:gd name="T40" fmla="*/ 175 w 186"/>
                <a:gd name="T41" fmla="*/ 188 h 275"/>
                <a:gd name="T42" fmla="*/ 167 w 186"/>
                <a:gd name="T43" fmla="*/ 209 h 275"/>
                <a:gd name="T44" fmla="*/ 156 w 186"/>
                <a:gd name="T45" fmla="*/ 228 h 275"/>
                <a:gd name="T46" fmla="*/ 141 w 186"/>
                <a:gd name="T47" fmla="*/ 250 h 275"/>
                <a:gd name="T48" fmla="*/ 120 w 186"/>
                <a:gd name="T49" fmla="*/ 275 h 275"/>
                <a:gd name="T50" fmla="*/ 112 w 186"/>
                <a:gd name="T51" fmla="*/ 275 h 275"/>
                <a:gd name="T52" fmla="*/ 105 w 186"/>
                <a:gd name="T53" fmla="*/ 275 h 275"/>
                <a:gd name="T54" fmla="*/ 97 w 186"/>
                <a:gd name="T55" fmla="*/ 275 h 275"/>
                <a:gd name="T56" fmla="*/ 89 w 186"/>
                <a:gd name="T57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6" h="275">
                  <a:moveTo>
                    <a:pt x="89" y="275"/>
                  </a:moveTo>
                  <a:lnTo>
                    <a:pt x="53" y="254"/>
                  </a:lnTo>
                  <a:lnTo>
                    <a:pt x="27" y="228"/>
                  </a:lnTo>
                  <a:lnTo>
                    <a:pt x="10" y="199"/>
                  </a:lnTo>
                  <a:lnTo>
                    <a:pt x="2" y="169"/>
                  </a:lnTo>
                  <a:lnTo>
                    <a:pt x="0" y="137"/>
                  </a:lnTo>
                  <a:lnTo>
                    <a:pt x="6" y="106"/>
                  </a:lnTo>
                  <a:lnTo>
                    <a:pt x="17" y="78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71" y="13"/>
                  </a:lnTo>
                  <a:lnTo>
                    <a:pt x="93" y="2"/>
                  </a:lnTo>
                  <a:lnTo>
                    <a:pt x="114" y="0"/>
                  </a:lnTo>
                  <a:lnTo>
                    <a:pt x="137" y="6"/>
                  </a:lnTo>
                  <a:lnTo>
                    <a:pt x="156" y="21"/>
                  </a:lnTo>
                  <a:lnTo>
                    <a:pt x="173" y="48"/>
                  </a:lnTo>
                  <a:lnTo>
                    <a:pt x="186" y="85"/>
                  </a:lnTo>
                  <a:lnTo>
                    <a:pt x="184" y="118"/>
                  </a:lnTo>
                  <a:lnTo>
                    <a:pt x="182" y="144"/>
                  </a:lnTo>
                  <a:lnTo>
                    <a:pt x="181" y="167"/>
                  </a:lnTo>
                  <a:lnTo>
                    <a:pt x="175" y="188"/>
                  </a:lnTo>
                  <a:lnTo>
                    <a:pt x="167" y="209"/>
                  </a:lnTo>
                  <a:lnTo>
                    <a:pt x="156" y="228"/>
                  </a:lnTo>
                  <a:lnTo>
                    <a:pt x="141" y="250"/>
                  </a:lnTo>
                  <a:lnTo>
                    <a:pt x="120" y="275"/>
                  </a:lnTo>
                  <a:lnTo>
                    <a:pt x="112" y="275"/>
                  </a:lnTo>
                  <a:lnTo>
                    <a:pt x="105" y="275"/>
                  </a:lnTo>
                  <a:lnTo>
                    <a:pt x="97" y="275"/>
                  </a:lnTo>
                  <a:lnTo>
                    <a:pt x="89" y="2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67" name="Freeform 15"/>
            <p:cNvSpPr>
              <a:spLocks/>
            </p:cNvSpPr>
            <p:nvPr/>
          </p:nvSpPr>
          <p:spPr bwMode="auto">
            <a:xfrm>
              <a:off x="5165" y="3431"/>
              <a:ext cx="52" cy="53"/>
            </a:xfrm>
            <a:custGeom>
              <a:avLst/>
              <a:gdLst>
                <a:gd name="T0" fmla="*/ 36 w 104"/>
                <a:gd name="T1" fmla="*/ 106 h 106"/>
                <a:gd name="T2" fmla="*/ 26 w 104"/>
                <a:gd name="T3" fmla="*/ 96 h 106"/>
                <a:gd name="T4" fmla="*/ 17 w 104"/>
                <a:gd name="T5" fmla="*/ 87 h 106"/>
                <a:gd name="T6" fmla="*/ 9 w 104"/>
                <a:gd name="T7" fmla="*/ 79 h 106"/>
                <a:gd name="T8" fmla="*/ 0 w 104"/>
                <a:gd name="T9" fmla="*/ 72 h 106"/>
                <a:gd name="T10" fmla="*/ 9 w 104"/>
                <a:gd name="T11" fmla="*/ 36 h 106"/>
                <a:gd name="T12" fmla="*/ 28 w 104"/>
                <a:gd name="T13" fmla="*/ 13 h 106"/>
                <a:gd name="T14" fmla="*/ 51 w 104"/>
                <a:gd name="T15" fmla="*/ 1 h 106"/>
                <a:gd name="T16" fmla="*/ 74 w 104"/>
                <a:gd name="T17" fmla="*/ 0 h 106"/>
                <a:gd name="T18" fmla="*/ 93 w 104"/>
                <a:gd name="T19" fmla="*/ 11 h 106"/>
                <a:gd name="T20" fmla="*/ 104 w 104"/>
                <a:gd name="T21" fmla="*/ 32 h 106"/>
                <a:gd name="T22" fmla="*/ 104 w 104"/>
                <a:gd name="T23" fmla="*/ 64 h 106"/>
                <a:gd name="T24" fmla="*/ 85 w 104"/>
                <a:gd name="T25" fmla="*/ 106 h 106"/>
                <a:gd name="T26" fmla="*/ 72 w 104"/>
                <a:gd name="T27" fmla="*/ 106 h 106"/>
                <a:gd name="T28" fmla="*/ 60 w 104"/>
                <a:gd name="T29" fmla="*/ 106 h 106"/>
                <a:gd name="T30" fmla="*/ 47 w 104"/>
                <a:gd name="T31" fmla="*/ 106 h 106"/>
                <a:gd name="T32" fmla="*/ 36 w 104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06">
                  <a:moveTo>
                    <a:pt x="36" y="106"/>
                  </a:moveTo>
                  <a:lnTo>
                    <a:pt x="26" y="96"/>
                  </a:lnTo>
                  <a:lnTo>
                    <a:pt x="17" y="87"/>
                  </a:lnTo>
                  <a:lnTo>
                    <a:pt x="9" y="79"/>
                  </a:lnTo>
                  <a:lnTo>
                    <a:pt x="0" y="72"/>
                  </a:lnTo>
                  <a:lnTo>
                    <a:pt x="9" y="36"/>
                  </a:lnTo>
                  <a:lnTo>
                    <a:pt x="28" y="13"/>
                  </a:lnTo>
                  <a:lnTo>
                    <a:pt x="51" y="1"/>
                  </a:lnTo>
                  <a:lnTo>
                    <a:pt x="74" y="0"/>
                  </a:lnTo>
                  <a:lnTo>
                    <a:pt x="93" y="11"/>
                  </a:lnTo>
                  <a:lnTo>
                    <a:pt x="104" y="32"/>
                  </a:lnTo>
                  <a:lnTo>
                    <a:pt x="104" y="64"/>
                  </a:lnTo>
                  <a:lnTo>
                    <a:pt x="85" y="106"/>
                  </a:lnTo>
                  <a:lnTo>
                    <a:pt x="72" y="106"/>
                  </a:lnTo>
                  <a:lnTo>
                    <a:pt x="60" y="106"/>
                  </a:lnTo>
                  <a:lnTo>
                    <a:pt x="47" y="106"/>
                  </a:lnTo>
                  <a:lnTo>
                    <a:pt x="36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68" name="Freeform 16"/>
            <p:cNvSpPr>
              <a:spLocks/>
            </p:cNvSpPr>
            <p:nvPr/>
          </p:nvSpPr>
          <p:spPr bwMode="auto">
            <a:xfrm>
              <a:off x="5181" y="3448"/>
              <a:ext cx="25" cy="24"/>
            </a:xfrm>
            <a:custGeom>
              <a:avLst/>
              <a:gdLst>
                <a:gd name="T0" fmla="*/ 21 w 51"/>
                <a:gd name="T1" fmla="*/ 47 h 47"/>
                <a:gd name="T2" fmla="*/ 15 w 51"/>
                <a:gd name="T3" fmla="*/ 45 h 47"/>
                <a:gd name="T4" fmla="*/ 11 w 51"/>
                <a:gd name="T5" fmla="*/ 41 h 47"/>
                <a:gd name="T6" fmla="*/ 6 w 51"/>
                <a:gd name="T7" fmla="*/ 40 h 47"/>
                <a:gd name="T8" fmla="*/ 2 w 51"/>
                <a:gd name="T9" fmla="*/ 38 h 47"/>
                <a:gd name="T10" fmla="*/ 0 w 51"/>
                <a:gd name="T11" fmla="*/ 32 h 47"/>
                <a:gd name="T12" fmla="*/ 0 w 51"/>
                <a:gd name="T13" fmla="*/ 26 h 47"/>
                <a:gd name="T14" fmla="*/ 0 w 51"/>
                <a:gd name="T15" fmla="*/ 21 h 47"/>
                <a:gd name="T16" fmla="*/ 0 w 51"/>
                <a:gd name="T17" fmla="*/ 15 h 47"/>
                <a:gd name="T18" fmla="*/ 11 w 51"/>
                <a:gd name="T19" fmla="*/ 5 h 47"/>
                <a:gd name="T20" fmla="*/ 23 w 51"/>
                <a:gd name="T21" fmla="*/ 2 h 47"/>
                <a:gd name="T22" fmla="*/ 34 w 51"/>
                <a:gd name="T23" fmla="*/ 0 h 47"/>
                <a:gd name="T24" fmla="*/ 51 w 51"/>
                <a:gd name="T25" fmla="*/ 0 h 47"/>
                <a:gd name="T26" fmla="*/ 51 w 51"/>
                <a:gd name="T27" fmla="*/ 17 h 47"/>
                <a:gd name="T28" fmla="*/ 47 w 51"/>
                <a:gd name="T29" fmla="*/ 32 h 47"/>
                <a:gd name="T30" fmla="*/ 40 w 51"/>
                <a:gd name="T31" fmla="*/ 41 h 47"/>
                <a:gd name="T32" fmla="*/ 21 w 5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7">
                  <a:moveTo>
                    <a:pt x="21" y="47"/>
                  </a:moveTo>
                  <a:lnTo>
                    <a:pt x="15" y="45"/>
                  </a:lnTo>
                  <a:lnTo>
                    <a:pt x="11" y="41"/>
                  </a:lnTo>
                  <a:lnTo>
                    <a:pt x="6" y="40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11" y="5"/>
                  </a:lnTo>
                  <a:lnTo>
                    <a:pt x="23" y="2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51" y="17"/>
                  </a:lnTo>
                  <a:lnTo>
                    <a:pt x="47" y="32"/>
                  </a:lnTo>
                  <a:lnTo>
                    <a:pt x="40" y="41"/>
                  </a:lnTo>
                  <a:lnTo>
                    <a:pt x="21" y="47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69" name="Freeform 17"/>
            <p:cNvSpPr>
              <a:spLocks/>
            </p:cNvSpPr>
            <p:nvPr/>
          </p:nvSpPr>
          <p:spPr bwMode="auto">
            <a:xfrm>
              <a:off x="3721" y="2934"/>
              <a:ext cx="76" cy="519"/>
            </a:xfrm>
            <a:custGeom>
              <a:avLst/>
              <a:gdLst>
                <a:gd name="T0" fmla="*/ 122 w 152"/>
                <a:gd name="T1" fmla="*/ 1039 h 1039"/>
                <a:gd name="T2" fmla="*/ 114 w 152"/>
                <a:gd name="T3" fmla="*/ 1037 h 1039"/>
                <a:gd name="T4" fmla="*/ 107 w 152"/>
                <a:gd name="T5" fmla="*/ 1037 h 1039"/>
                <a:gd name="T6" fmla="*/ 99 w 152"/>
                <a:gd name="T7" fmla="*/ 1037 h 1039"/>
                <a:gd name="T8" fmla="*/ 92 w 152"/>
                <a:gd name="T9" fmla="*/ 1037 h 1039"/>
                <a:gd name="T10" fmla="*/ 86 w 152"/>
                <a:gd name="T11" fmla="*/ 979 h 1039"/>
                <a:gd name="T12" fmla="*/ 80 w 152"/>
                <a:gd name="T13" fmla="*/ 910 h 1039"/>
                <a:gd name="T14" fmla="*/ 73 w 152"/>
                <a:gd name="T15" fmla="*/ 834 h 1039"/>
                <a:gd name="T16" fmla="*/ 67 w 152"/>
                <a:gd name="T17" fmla="*/ 745 h 1039"/>
                <a:gd name="T18" fmla="*/ 59 w 152"/>
                <a:gd name="T19" fmla="*/ 649 h 1039"/>
                <a:gd name="T20" fmla="*/ 50 w 152"/>
                <a:gd name="T21" fmla="*/ 543 h 1039"/>
                <a:gd name="T22" fmla="*/ 38 w 152"/>
                <a:gd name="T23" fmla="*/ 427 h 1039"/>
                <a:gd name="T24" fmla="*/ 27 w 152"/>
                <a:gd name="T25" fmla="*/ 302 h 1039"/>
                <a:gd name="T26" fmla="*/ 18 w 152"/>
                <a:gd name="T27" fmla="*/ 228 h 1039"/>
                <a:gd name="T28" fmla="*/ 6 w 152"/>
                <a:gd name="T29" fmla="*/ 150 h 1039"/>
                <a:gd name="T30" fmla="*/ 0 w 152"/>
                <a:gd name="T31" fmla="*/ 74 h 1039"/>
                <a:gd name="T32" fmla="*/ 4 w 152"/>
                <a:gd name="T33" fmla="*/ 8 h 1039"/>
                <a:gd name="T34" fmla="*/ 19 w 152"/>
                <a:gd name="T35" fmla="*/ 6 h 1039"/>
                <a:gd name="T36" fmla="*/ 33 w 152"/>
                <a:gd name="T37" fmla="*/ 4 h 1039"/>
                <a:gd name="T38" fmla="*/ 40 w 152"/>
                <a:gd name="T39" fmla="*/ 2 h 1039"/>
                <a:gd name="T40" fmla="*/ 48 w 152"/>
                <a:gd name="T41" fmla="*/ 2 h 1039"/>
                <a:gd name="T42" fmla="*/ 52 w 152"/>
                <a:gd name="T43" fmla="*/ 0 h 1039"/>
                <a:gd name="T44" fmla="*/ 57 w 152"/>
                <a:gd name="T45" fmla="*/ 0 h 1039"/>
                <a:gd name="T46" fmla="*/ 61 w 152"/>
                <a:gd name="T47" fmla="*/ 2 h 1039"/>
                <a:gd name="T48" fmla="*/ 65 w 152"/>
                <a:gd name="T49" fmla="*/ 2 h 1039"/>
                <a:gd name="T50" fmla="*/ 76 w 152"/>
                <a:gd name="T51" fmla="*/ 105 h 1039"/>
                <a:gd name="T52" fmla="*/ 88 w 152"/>
                <a:gd name="T53" fmla="*/ 207 h 1039"/>
                <a:gd name="T54" fmla="*/ 101 w 152"/>
                <a:gd name="T55" fmla="*/ 311 h 1039"/>
                <a:gd name="T56" fmla="*/ 112 w 152"/>
                <a:gd name="T57" fmla="*/ 416 h 1039"/>
                <a:gd name="T58" fmla="*/ 124 w 152"/>
                <a:gd name="T59" fmla="*/ 520 h 1039"/>
                <a:gd name="T60" fmla="*/ 133 w 152"/>
                <a:gd name="T61" fmla="*/ 626 h 1039"/>
                <a:gd name="T62" fmla="*/ 139 w 152"/>
                <a:gd name="T63" fmla="*/ 732 h 1039"/>
                <a:gd name="T64" fmla="*/ 141 w 152"/>
                <a:gd name="T65" fmla="*/ 840 h 1039"/>
                <a:gd name="T66" fmla="*/ 145 w 152"/>
                <a:gd name="T67" fmla="*/ 888 h 1039"/>
                <a:gd name="T68" fmla="*/ 146 w 152"/>
                <a:gd name="T69" fmla="*/ 937 h 1039"/>
                <a:gd name="T70" fmla="*/ 150 w 152"/>
                <a:gd name="T71" fmla="*/ 984 h 1039"/>
                <a:gd name="T72" fmla="*/ 152 w 152"/>
                <a:gd name="T73" fmla="*/ 1033 h 1039"/>
                <a:gd name="T74" fmla="*/ 148 w 152"/>
                <a:gd name="T75" fmla="*/ 1037 h 1039"/>
                <a:gd name="T76" fmla="*/ 145 w 152"/>
                <a:gd name="T77" fmla="*/ 1039 h 1039"/>
                <a:gd name="T78" fmla="*/ 137 w 152"/>
                <a:gd name="T79" fmla="*/ 1039 h 1039"/>
                <a:gd name="T80" fmla="*/ 122 w 152"/>
                <a:gd name="T81" fmla="*/ 1039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1039">
                  <a:moveTo>
                    <a:pt x="122" y="1039"/>
                  </a:moveTo>
                  <a:lnTo>
                    <a:pt x="114" y="1037"/>
                  </a:lnTo>
                  <a:lnTo>
                    <a:pt x="107" y="1037"/>
                  </a:lnTo>
                  <a:lnTo>
                    <a:pt x="99" y="1037"/>
                  </a:lnTo>
                  <a:lnTo>
                    <a:pt x="92" y="1037"/>
                  </a:lnTo>
                  <a:lnTo>
                    <a:pt x="86" y="979"/>
                  </a:lnTo>
                  <a:lnTo>
                    <a:pt x="80" y="910"/>
                  </a:lnTo>
                  <a:lnTo>
                    <a:pt x="73" y="834"/>
                  </a:lnTo>
                  <a:lnTo>
                    <a:pt x="67" y="745"/>
                  </a:lnTo>
                  <a:lnTo>
                    <a:pt x="59" y="649"/>
                  </a:lnTo>
                  <a:lnTo>
                    <a:pt x="50" y="543"/>
                  </a:lnTo>
                  <a:lnTo>
                    <a:pt x="38" y="427"/>
                  </a:lnTo>
                  <a:lnTo>
                    <a:pt x="27" y="302"/>
                  </a:lnTo>
                  <a:lnTo>
                    <a:pt x="18" y="228"/>
                  </a:lnTo>
                  <a:lnTo>
                    <a:pt x="6" y="150"/>
                  </a:lnTo>
                  <a:lnTo>
                    <a:pt x="0" y="74"/>
                  </a:lnTo>
                  <a:lnTo>
                    <a:pt x="4" y="8"/>
                  </a:lnTo>
                  <a:lnTo>
                    <a:pt x="19" y="6"/>
                  </a:lnTo>
                  <a:lnTo>
                    <a:pt x="33" y="4"/>
                  </a:lnTo>
                  <a:lnTo>
                    <a:pt x="40" y="2"/>
                  </a:lnTo>
                  <a:lnTo>
                    <a:pt x="48" y="2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61" y="2"/>
                  </a:lnTo>
                  <a:lnTo>
                    <a:pt x="65" y="2"/>
                  </a:lnTo>
                  <a:lnTo>
                    <a:pt x="76" y="105"/>
                  </a:lnTo>
                  <a:lnTo>
                    <a:pt x="88" y="207"/>
                  </a:lnTo>
                  <a:lnTo>
                    <a:pt x="101" y="311"/>
                  </a:lnTo>
                  <a:lnTo>
                    <a:pt x="112" y="416"/>
                  </a:lnTo>
                  <a:lnTo>
                    <a:pt x="124" y="520"/>
                  </a:lnTo>
                  <a:lnTo>
                    <a:pt x="133" y="626"/>
                  </a:lnTo>
                  <a:lnTo>
                    <a:pt x="139" y="732"/>
                  </a:lnTo>
                  <a:lnTo>
                    <a:pt x="141" y="840"/>
                  </a:lnTo>
                  <a:lnTo>
                    <a:pt x="145" y="888"/>
                  </a:lnTo>
                  <a:lnTo>
                    <a:pt x="146" y="937"/>
                  </a:lnTo>
                  <a:lnTo>
                    <a:pt x="150" y="984"/>
                  </a:lnTo>
                  <a:lnTo>
                    <a:pt x="152" y="1033"/>
                  </a:lnTo>
                  <a:lnTo>
                    <a:pt x="148" y="1037"/>
                  </a:lnTo>
                  <a:lnTo>
                    <a:pt x="145" y="1039"/>
                  </a:lnTo>
                  <a:lnTo>
                    <a:pt x="137" y="1039"/>
                  </a:lnTo>
                  <a:lnTo>
                    <a:pt x="122" y="1039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0" name="Freeform 18"/>
            <p:cNvSpPr>
              <a:spLocks/>
            </p:cNvSpPr>
            <p:nvPr/>
          </p:nvSpPr>
          <p:spPr bwMode="auto">
            <a:xfrm>
              <a:off x="3863" y="3314"/>
              <a:ext cx="87" cy="101"/>
            </a:xfrm>
            <a:custGeom>
              <a:avLst/>
              <a:gdLst>
                <a:gd name="T0" fmla="*/ 59 w 173"/>
                <a:gd name="T1" fmla="*/ 202 h 202"/>
                <a:gd name="T2" fmla="*/ 13 w 173"/>
                <a:gd name="T3" fmla="*/ 149 h 202"/>
                <a:gd name="T4" fmla="*/ 0 w 173"/>
                <a:gd name="T5" fmla="*/ 96 h 202"/>
                <a:gd name="T6" fmla="*/ 9 w 173"/>
                <a:gd name="T7" fmla="*/ 51 h 202"/>
                <a:gd name="T8" fmla="*/ 36 w 173"/>
                <a:gd name="T9" fmla="*/ 17 h 202"/>
                <a:gd name="T10" fmla="*/ 74 w 173"/>
                <a:gd name="T11" fmla="*/ 0 h 202"/>
                <a:gd name="T12" fmla="*/ 114 w 173"/>
                <a:gd name="T13" fmla="*/ 3 h 202"/>
                <a:gd name="T14" fmla="*/ 148 w 173"/>
                <a:gd name="T15" fmla="*/ 36 h 202"/>
                <a:gd name="T16" fmla="*/ 173 w 173"/>
                <a:gd name="T17" fmla="*/ 100 h 202"/>
                <a:gd name="T18" fmla="*/ 169 w 173"/>
                <a:gd name="T19" fmla="*/ 125 h 202"/>
                <a:gd name="T20" fmla="*/ 163 w 173"/>
                <a:gd name="T21" fmla="*/ 145 h 202"/>
                <a:gd name="T22" fmla="*/ 154 w 173"/>
                <a:gd name="T23" fmla="*/ 164 h 202"/>
                <a:gd name="T24" fmla="*/ 142 w 173"/>
                <a:gd name="T25" fmla="*/ 178 h 202"/>
                <a:gd name="T26" fmla="*/ 125 w 173"/>
                <a:gd name="T27" fmla="*/ 189 h 202"/>
                <a:gd name="T28" fmla="*/ 106 w 173"/>
                <a:gd name="T29" fmla="*/ 197 h 202"/>
                <a:gd name="T30" fmla="*/ 85 w 173"/>
                <a:gd name="T31" fmla="*/ 200 h 202"/>
                <a:gd name="T32" fmla="*/ 59 w 173"/>
                <a:gd name="T33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02">
                  <a:moveTo>
                    <a:pt x="59" y="202"/>
                  </a:moveTo>
                  <a:lnTo>
                    <a:pt x="13" y="149"/>
                  </a:lnTo>
                  <a:lnTo>
                    <a:pt x="0" y="96"/>
                  </a:lnTo>
                  <a:lnTo>
                    <a:pt x="9" y="51"/>
                  </a:lnTo>
                  <a:lnTo>
                    <a:pt x="36" y="17"/>
                  </a:lnTo>
                  <a:lnTo>
                    <a:pt x="74" y="0"/>
                  </a:lnTo>
                  <a:lnTo>
                    <a:pt x="114" y="3"/>
                  </a:lnTo>
                  <a:lnTo>
                    <a:pt x="148" y="36"/>
                  </a:lnTo>
                  <a:lnTo>
                    <a:pt x="173" y="100"/>
                  </a:lnTo>
                  <a:lnTo>
                    <a:pt x="169" y="125"/>
                  </a:lnTo>
                  <a:lnTo>
                    <a:pt x="163" y="145"/>
                  </a:lnTo>
                  <a:lnTo>
                    <a:pt x="154" y="164"/>
                  </a:lnTo>
                  <a:lnTo>
                    <a:pt x="142" y="178"/>
                  </a:lnTo>
                  <a:lnTo>
                    <a:pt x="125" y="189"/>
                  </a:lnTo>
                  <a:lnTo>
                    <a:pt x="106" y="197"/>
                  </a:lnTo>
                  <a:lnTo>
                    <a:pt x="85" y="200"/>
                  </a:lnTo>
                  <a:lnTo>
                    <a:pt x="5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1" name="Freeform 19"/>
            <p:cNvSpPr>
              <a:spLocks/>
            </p:cNvSpPr>
            <p:nvPr/>
          </p:nvSpPr>
          <p:spPr bwMode="auto">
            <a:xfrm>
              <a:off x="3878" y="3342"/>
              <a:ext cx="50" cy="49"/>
            </a:xfrm>
            <a:custGeom>
              <a:avLst/>
              <a:gdLst>
                <a:gd name="T0" fmla="*/ 27 w 101"/>
                <a:gd name="T1" fmla="*/ 97 h 97"/>
                <a:gd name="T2" fmla="*/ 0 w 101"/>
                <a:gd name="T3" fmla="*/ 63 h 97"/>
                <a:gd name="T4" fmla="*/ 2 w 101"/>
                <a:gd name="T5" fmla="*/ 35 h 97"/>
                <a:gd name="T6" fmla="*/ 25 w 101"/>
                <a:gd name="T7" fmla="*/ 14 h 97"/>
                <a:gd name="T8" fmla="*/ 55 w 101"/>
                <a:gd name="T9" fmla="*/ 0 h 97"/>
                <a:gd name="T10" fmla="*/ 84 w 101"/>
                <a:gd name="T11" fmla="*/ 0 h 97"/>
                <a:gd name="T12" fmla="*/ 101 w 101"/>
                <a:gd name="T13" fmla="*/ 16 h 97"/>
                <a:gd name="T14" fmla="*/ 99 w 101"/>
                <a:gd name="T15" fmla="*/ 44 h 97"/>
                <a:gd name="T16" fmla="*/ 65 w 101"/>
                <a:gd name="T17" fmla="*/ 93 h 97"/>
                <a:gd name="T18" fmla="*/ 55 w 101"/>
                <a:gd name="T19" fmla="*/ 93 h 97"/>
                <a:gd name="T20" fmla="*/ 46 w 101"/>
                <a:gd name="T21" fmla="*/ 95 h 97"/>
                <a:gd name="T22" fmla="*/ 36 w 101"/>
                <a:gd name="T23" fmla="*/ 95 h 97"/>
                <a:gd name="T24" fmla="*/ 27 w 101"/>
                <a:gd name="T2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97">
                  <a:moveTo>
                    <a:pt x="27" y="97"/>
                  </a:moveTo>
                  <a:lnTo>
                    <a:pt x="0" y="63"/>
                  </a:lnTo>
                  <a:lnTo>
                    <a:pt x="2" y="35"/>
                  </a:lnTo>
                  <a:lnTo>
                    <a:pt x="25" y="14"/>
                  </a:lnTo>
                  <a:lnTo>
                    <a:pt x="55" y="0"/>
                  </a:lnTo>
                  <a:lnTo>
                    <a:pt x="84" y="0"/>
                  </a:lnTo>
                  <a:lnTo>
                    <a:pt x="101" y="16"/>
                  </a:lnTo>
                  <a:lnTo>
                    <a:pt x="99" y="44"/>
                  </a:lnTo>
                  <a:lnTo>
                    <a:pt x="65" y="93"/>
                  </a:lnTo>
                  <a:lnTo>
                    <a:pt x="55" y="93"/>
                  </a:lnTo>
                  <a:lnTo>
                    <a:pt x="46" y="95"/>
                  </a:lnTo>
                  <a:lnTo>
                    <a:pt x="36" y="95"/>
                  </a:lnTo>
                  <a:lnTo>
                    <a:pt x="27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2" name="Freeform 20"/>
            <p:cNvSpPr>
              <a:spLocks/>
            </p:cNvSpPr>
            <p:nvPr/>
          </p:nvSpPr>
          <p:spPr bwMode="auto">
            <a:xfrm>
              <a:off x="5179" y="2912"/>
              <a:ext cx="58" cy="475"/>
            </a:xfrm>
            <a:custGeom>
              <a:avLst/>
              <a:gdLst>
                <a:gd name="T0" fmla="*/ 0 w 118"/>
                <a:gd name="T1" fmla="*/ 949 h 949"/>
                <a:gd name="T2" fmla="*/ 6 w 118"/>
                <a:gd name="T3" fmla="*/ 838 h 949"/>
                <a:gd name="T4" fmla="*/ 13 w 118"/>
                <a:gd name="T5" fmla="*/ 726 h 949"/>
                <a:gd name="T6" fmla="*/ 23 w 118"/>
                <a:gd name="T7" fmla="*/ 618 h 949"/>
                <a:gd name="T8" fmla="*/ 36 w 118"/>
                <a:gd name="T9" fmla="*/ 512 h 949"/>
                <a:gd name="T10" fmla="*/ 38 w 118"/>
                <a:gd name="T11" fmla="*/ 383 h 949"/>
                <a:gd name="T12" fmla="*/ 42 w 118"/>
                <a:gd name="T13" fmla="*/ 256 h 949"/>
                <a:gd name="T14" fmla="*/ 50 w 118"/>
                <a:gd name="T15" fmla="*/ 129 h 949"/>
                <a:gd name="T16" fmla="*/ 59 w 118"/>
                <a:gd name="T17" fmla="*/ 0 h 949"/>
                <a:gd name="T18" fmla="*/ 67 w 118"/>
                <a:gd name="T19" fmla="*/ 0 h 949"/>
                <a:gd name="T20" fmla="*/ 74 w 118"/>
                <a:gd name="T21" fmla="*/ 2 h 949"/>
                <a:gd name="T22" fmla="*/ 82 w 118"/>
                <a:gd name="T23" fmla="*/ 2 h 949"/>
                <a:gd name="T24" fmla="*/ 89 w 118"/>
                <a:gd name="T25" fmla="*/ 2 h 949"/>
                <a:gd name="T26" fmla="*/ 95 w 118"/>
                <a:gd name="T27" fmla="*/ 4 h 949"/>
                <a:gd name="T28" fmla="*/ 103 w 118"/>
                <a:gd name="T29" fmla="*/ 4 h 949"/>
                <a:gd name="T30" fmla="*/ 110 w 118"/>
                <a:gd name="T31" fmla="*/ 6 h 949"/>
                <a:gd name="T32" fmla="*/ 118 w 118"/>
                <a:gd name="T33" fmla="*/ 6 h 949"/>
                <a:gd name="T34" fmla="*/ 112 w 118"/>
                <a:gd name="T35" fmla="*/ 235 h 949"/>
                <a:gd name="T36" fmla="*/ 97 w 118"/>
                <a:gd name="T37" fmla="*/ 470 h 949"/>
                <a:gd name="T38" fmla="*/ 80 w 118"/>
                <a:gd name="T39" fmla="*/ 707 h 949"/>
                <a:gd name="T40" fmla="*/ 70 w 118"/>
                <a:gd name="T41" fmla="*/ 946 h 949"/>
                <a:gd name="T42" fmla="*/ 68 w 118"/>
                <a:gd name="T43" fmla="*/ 948 h 949"/>
                <a:gd name="T44" fmla="*/ 65 w 118"/>
                <a:gd name="T45" fmla="*/ 948 h 949"/>
                <a:gd name="T46" fmla="*/ 61 w 118"/>
                <a:gd name="T47" fmla="*/ 949 h 949"/>
                <a:gd name="T48" fmla="*/ 55 w 118"/>
                <a:gd name="T49" fmla="*/ 949 h 949"/>
                <a:gd name="T50" fmla="*/ 48 w 118"/>
                <a:gd name="T51" fmla="*/ 949 h 949"/>
                <a:gd name="T52" fmla="*/ 36 w 118"/>
                <a:gd name="T53" fmla="*/ 949 h 949"/>
                <a:gd name="T54" fmla="*/ 21 w 118"/>
                <a:gd name="T55" fmla="*/ 949 h 949"/>
                <a:gd name="T56" fmla="*/ 0 w 118"/>
                <a:gd name="T57" fmla="*/ 949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8" h="949">
                  <a:moveTo>
                    <a:pt x="0" y="949"/>
                  </a:moveTo>
                  <a:lnTo>
                    <a:pt x="6" y="838"/>
                  </a:lnTo>
                  <a:lnTo>
                    <a:pt x="13" y="726"/>
                  </a:lnTo>
                  <a:lnTo>
                    <a:pt x="23" y="618"/>
                  </a:lnTo>
                  <a:lnTo>
                    <a:pt x="36" y="512"/>
                  </a:lnTo>
                  <a:lnTo>
                    <a:pt x="38" y="383"/>
                  </a:lnTo>
                  <a:lnTo>
                    <a:pt x="42" y="256"/>
                  </a:lnTo>
                  <a:lnTo>
                    <a:pt x="50" y="129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4" y="2"/>
                  </a:lnTo>
                  <a:lnTo>
                    <a:pt x="82" y="2"/>
                  </a:lnTo>
                  <a:lnTo>
                    <a:pt x="89" y="2"/>
                  </a:lnTo>
                  <a:lnTo>
                    <a:pt x="95" y="4"/>
                  </a:lnTo>
                  <a:lnTo>
                    <a:pt x="103" y="4"/>
                  </a:lnTo>
                  <a:lnTo>
                    <a:pt x="110" y="6"/>
                  </a:lnTo>
                  <a:lnTo>
                    <a:pt x="118" y="6"/>
                  </a:lnTo>
                  <a:lnTo>
                    <a:pt x="112" y="235"/>
                  </a:lnTo>
                  <a:lnTo>
                    <a:pt x="97" y="470"/>
                  </a:lnTo>
                  <a:lnTo>
                    <a:pt x="80" y="707"/>
                  </a:lnTo>
                  <a:lnTo>
                    <a:pt x="70" y="946"/>
                  </a:lnTo>
                  <a:lnTo>
                    <a:pt x="68" y="948"/>
                  </a:lnTo>
                  <a:lnTo>
                    <a:pt x="65" y="948"/>
                  </a:lnTo>
                  <a:lnTo>
                    <a:pt x="61" y="949"/>
                  </a:lnTo>
                  <a:lnTo>
                    <a:pt x="55" y="949"/>
                  </a:lnTo>
                  <a:lnTo>
                    <a:pt x="48" y="949"/>
                  </a:lnTo>
                  <a:lnTo>
                    <a:pt x="36" y="949"/>
                  </a:lnTo>
                  <a:lnTo>
                    <a:pt x="21" y="949"/>
                  </a:lnTo>
                  <a:lnTo>
                    <a:pt x="0" y="949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3" name="Freeform 21"/>
            <p:cNvSpPr>
              <a:spLocks/>
            </p:cNvSpPr>
            <p:nvPr/>
          </p:nvSpPr>
          <p:spPr bwMode="auto">
            <a:xfrm>
              <a:off x="3892" y="3356"/>
              <a:ext cx="24" cy="24"/>
            </a:xfrm>
            <a:custGeom>
              <a:avLst/>
              <a:gdLst>
                <a:gd name="T0" fmla="*/ 9 w 47"/>
                <a:gd name="T1" fmla="*/ 47 h 47"/>
                <a:gd name="T2" fmla="*/ 2 w 47"/>
                <a:gd name="T3" fmla="*/ 40 h 47"/>
                <a:gd name="T4" fmla="*/ 0 w 47"/>
                <a:gd name="T5" fmla="*/ 30 h 47"/>
                <a:gd name="T6" fmla="*/ 2 w 47"/>
                <a:gd name="T7" fmla="*/ 21 h 47"/>
                <a:gd name="T8" fmla="*/ 2 w 47"/>
                <a:gd name="T9" fmla="*/ 15 h 47"/>
                <a:gd name="T10" fmla="*/ 9 w 47"/>
                <a:gd name="T11" fmla="*/ 6 h 47"/>
                <a:gd name="T12" fmla="*/ 15 w 47"/>
                <a:gd name="T13" fmla="*/ 2 h 47"/>
                <a:gd name="T14" fmla="*/ 24 w 47"/>
                <a:gd name="T15" fmla="*/ 0 h 47"/>
                <a:gd name="T16" fmla="*/ 40 w 47"/>
                <a:gd name="T17" fmla="*/ 0 h 47"/>
                <a:gd name="T18" fmla="*/ 42 w 47"/>
                <a:gd name="T19" fmla="*/ 2 h 47"/>
                <a:gd name="T20" fmla="*/ 43 w 47"/>
                <a:gd name="T21" fmla="*/ 6 h 47"/>
                <a:gd name="T22" fmla="*/ 45 w 47"/>
                <a:gd name="T23" fmla="*/ 7 h 47"/>
                <a:gd name="T24" fmla="*/ 47 w 47"/>
                <a:gd name="T25" fmla="*/ 11 h 47"/>
                <a:gd name="T26" fmla="*/ 42 w 47"/>
                <a:gd name="T27" fmla="*/ 19 h 47"/>
                <a:gd name="T28" fmla="*/ 36 w 47"/>
                <a:gd name="T29" fmla="*/ 28 h 47"/>
                <a:gd name="T30" fmla="*/ 30 w 47"/>
                <a:gd name="T31" fmla="*/ 36 h 47"/>
                <a:gd name="T32" fmla="*/ 24 w 47"/>
                <a:gd name="T33" fmla="*/ 45 h 47"/>
                <a:gd name="T34" fmla="*/ 21 w 47"/>
                <a:gd name="T35" fmla="*/ 45 h 47"/>
                <a:gd name="T36" fmla="*/ 17 w 47"/>
                <a:gd name="T37" fmla="*/ 45 h 47"/>
                <a:gd name="T38" fmla="*/ 13 w 47"/>
                <a:gd name="T39" fmla="*/ 45 h 47"/>
                <a:gd name="T40" fmla="*/ 9 w 47"/>
                <a:gd name="T4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47">
                  <a:moveTo>
                    <a:pt x="9" y="47"/>
                  </a:moveTo>
                  <a:lnTo>
                    <a:pt x="2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2" y="15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4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7" y="11"/>
                  </a:lnTo>
                  <a:lnTo>
                    <a:pt x="42" y="19"/>
                  </a:lnTo>
                  <a:lnTo>
                    <a:pt x="36" y="28"/>
                  </a:lnTo>
                  <a:lnTo>
                    <a:pt x="30" y="36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7" y="45"/>
                  </a:lnTo>
                  <a:lnTo>
                    <a:pt x="13" y="45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4" name="Freeform 22"/>
            <p:cNvSpPr>
              <a:spLocks/>
            </p:cNvSpPr>
            <p:nvPr/>
          </p:nvSpPr>
          <p:spPr bwMode="auto">
            <a:xfrm>
              <a:off x="4177" y="3235"/>
              <a:ext cx="146" cy="134"/>
            </a:xfrm>
            <a:custGeom>
              <a:avLst/>
              <a:gdLst>
                <a:gd name="T0" fmla="*/ 94 w 292"/>
                <a:gd name="T1" fmla="*/ 267 h 267"/>
                <a:gd name="T2" fmla="*/ 49 w 292"/>
                <a:gd name="T3" fmla="*/ 252 h 267"/>
                <a:gd name="T4" fmla="*/ 20 w 292"/>
                <a:gd name="T5" fmla="*/ 231 h 267"/>
                <a:gd name="T6" fmla="*/ 5 w 292"/>
                <a:gd name="T7" fmla="*/ 205 h 267"/>
                <a:gd name="T8" fmla="*/ 0 w 292"/>
                <a:gd name="T9" fmla="*/ 175 h 267"/>
                <a:gd name="T10" fmla="*/ 5 w 292"/>
                <a:gd name="T11" fmla="*/ 142 h 267"/>
                <a:gd name="T12" fmla="*/ 17 w 292"/>
                <a:gd name="T13" fmla="*/ 108 h 267"/>
                <a:gd name="T14" fmla="*/ 32 w 292"/>
                <a:gd name="T15" fmla="*/ 72 h 267"/>
                <a:gd name="T16" fmla="*/ 51 w 292"/>
                <a:gd name="T17" fmla="*/ 38 h 267"/>
                <a:gd name="T18" fmla="*/ 74 w 292"/>
                <a:gd name="T19" fmla="*/ 38 h 267"/>
                <a:gd name="T20" fmla="*/ 96 w 292"/>
                <a:gd name="T21" fmla="*/ 38 h 267"/>
                <a:gd name="T22" fmla="*/ 119 w 292"/>
                <a:gd name="T23" fmla="*/ 36 h 267"/>
                <a:gd name="T24" fmla="*/ 142 w 292"/>
                <a:gd name="T25" fmla="*/ 36 h 267"/>
                <a:gd name="T26" fmla="*/ 165 w 292"/>
                <a:gd name="T27" fmla="*/ 34 h 267"/>
                <a:gd name="T28" fmla="*/ 187 w 292"/>
                <a:gd name="T29" fmla="*/ 31 h 267"/>
                <a:gd name="T30" fmla="*/ 210 w 292"/>
                <a:gd name="T31" fmla="*/ 27 h 267"/>
                <a:gd name="T32" fmla="*/ 233 w 292"/>
                <a:gd name="T33" fmla="*/ 23 h 267"/>
                <a:gd name="T34" fmla="*/ 246 w 292"/>
                <a:gd name="T35" fmla="*/ 17 h 267"/>
                <a:gd name="T36" fmla="*/ 256 w 292"/>
                <a:gd name="T37" fmla="*/ 12 h 267"/>
                <a:gd name="T38" fmla="*/ 263 w 292"/>
                <a:gd name="T39" fmla="*/ 8 h 267"/>
                <a:gd name="T40" fmla="*/ 269 w 292"/>
                <a:gd name="T41" fmla="*/ 6 h 267"/>
                <a:gd name="T42" fmla="*/ 275 w 292"/>
                <a:gd name="T43" fmla="*/ 4 h 267"/>
                <a:gd name="T44" fmla="*/ 278 w 292"/>
                <a:gd name="T45" fmla="*/ 2 h 267"/>
                <a:gd name="T46" fmla="*/ 284 w 292"/>
                <a:gd name="T47" fmla="*/ 2 h 267"/>
                <a:gd name="T48" fmla="*/ 292 w 292"/>
                <a:gd name="T49" fmla="*/ 0 h 267"/>
                <a:gd name="T50" fmla="*/ 280 w 292"/>
                <a:gd name="T51" fmla="*/ 38 h 267"/>
                <a:gd name="T52" fmla="*/ 267 w 292"/>
                <a:gd name="T53" fmla="*/ 80 h 267"/>
                <a:gd name="T54" fmla="*/ 248 w 292"/>
                <a:gd name="T55" fmla="*/ 123 h 267"/>
                <a:gd name="T56" fmla="*/ 227 w 292"/>
                <a:gd name="T57" fmla="*/ 165 h 267"/>
                <a:gd name="T58" fmla="*/ 201 w 292"/>
                <a:gd name="T59" fmla="*/ 203 h 267"/>
                <a:gd name="T60" fmla="*/ 170 w 292"/>
                <a:gd name="T61" fmla="*/ 233 h 267"/>
                <a:gd name="T62" fmla="*/ 136 w 292"/>
                <a:gd name="T63" fmla="*/ 256 h 267"/>
                <a:gd name="T64" fmla="*/ 94 w 292"/>
                <a:gd name="T6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2" h="267">
                  <a:moveTo>
                    <a:pt x="94" y="267"/>
                  </a:moveTo>
                  <a:lnTo>
                    <a:pt x="49" y="252"/>
                  </a:lnTo>
                  <a:lnTo>
                    <a:pt x="20" y="231"/>
                  </a:lnTo>
                  <a:lnTo>
                    <a:pt x="5" y="205"/>
                  </a:lnTo>
                  <a:lnTo>
                    <a:pt x="0" y="175"/>
                  </a:lnTo>
                  <a:lnTo>
                    <a:pt x="5" y="142"/>
                  </a:lnTo>
                  <a:lnTo>
                    <a:pt x="17" y="108"/>
                  </a:lnTo>
                  <a:lnTo>
                    <a:pt x="32" y="72"/>
                  </a:lnTo>
                  <a:lnTo>
                    <a:pt x="51" y="38"/>
                  </a:lnTo>
                  <a:lnTo>
                    <a:pt x="74" y="38"/>
                  </a:lnTo>
                  <a:lnTo>
                    <a:pt x="96" y="38"/>
                  </a:lnTo>
                  <a:lnTo>
                    <a:pt x="119" y="36"/>
                  </a:lnTo>
                  <a:lnTo>
                    <a:pt x="142" y="36"/>
                  </a:lnTo>
                  <a:lnTo>
                    <a:pt x="165" y="34"/>
                  </a:lnTo>
                  <a:lnTo>
                    <a:pt x="187" y="31"/>
                  </a:lnTo>
                  <a:lnTo>
                    <a:pt x="210" y="27"/>
                  </a:lnTo>
                  <a:lnTo>
                    <a:pt x="233" y="23"/>
                  </a:lnTo>
                  <a:lnTo>
                    <a:pt x="246" y="17"/>
                  </a:lnTo>
                  <a:lnTo>
                    <a:pt x="256" y="12"/>
                  </a:lnTo>
                  <a:lnTo>
                    <a:pt x="263" y="8"/>
                  </a:lnTo>
                  <a:lnTo>
                    <a:pt x="269" y="6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84" y="2"/>
                  </a:lnTo>
                  <a:lnTo>
                    <a:pt x="292" y="0"/>
                  </a:lnTo>
                  <a:lnTo>
                    <a:pt x="280" y="38"/>
                  </a:lnTo>
                  <a:lnTo>
                    <a:pt x="267" y="80"/>
                  </a:lnTo>
                  <a:lnTo>
                    <a:pt x="248" y="123"/>
                  </a:lnTo>
                  <a:lnTo>
                    <a:pt x="227" y="165"/>
                  </a:lnTo>
                  <a:lnTo>
                    <a:pt x="201" y="203"/>
                  </a:lnTo>
                  <a:lnTo>
                    <a:pt x="170" y="233"/>
                  </a:lnTo>
                  <a:lnTo>
                    <a:pt x="136" y="256"/>
                  </a:lnTo>
                  <a:lnTo>
                    <a:pt x="94" y="2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5" name="Freeform 23"/>
            <p:cNvSpPr>
              <a:spLocks/>
            </p:cNvSpPr>
            <p:nvPr/>
          </p:nvSpPr>
          <p:spPr bwMode="auto">
            <a:xfrm>
              <a:off x="4449" y="3220"/>
              <a:ext cx="154" cy="133"/>
            </a:xfrm>
            <a:custGeom>
              <a:avLst/>
              <a:gdLst>
                <a:gd name="T0" fmla="*/ 222 w 307"/>
                <a:gd name="T1" fmla="*/ 265 h 265"/>
                <a:gd name="T2" fmla="*/ 182 w 307"/>
                <a:gd name="T3" fmla="*/ 252 h 265"/>
                <a:gd name="T4" fmla="*/ 144 w 307"/>
                <a:gd name="T5" fmla="*/ 227 h 265"/>
                <a:gd name="T6" fmla="*/ 108 w 307"/>
                <a:gd name="T7" fmla="*/ 195 h 265"/>
                <a:gd name="T8" fmla="*/ 74 w 307"/>
                <a:gd name="T9" fmla="*/ 159 h 265"/>
                <a:gd name="T10" fmla="*/ 45 w 307"/>
                <a:gd name="T11" fmla="*/ 119 h 265"/>
                <a:gd name="T12" fmla="*/ 23 w 307"/>
                <a:gd name="T13" fmla="*/ 78 h 265"/>
                <a:gd name="T14" fmla="*/ 7 w 307"/>
                <a:gd name="T15" fmla="*/ 38 h 265"/>
                <a:gd name="T16" fmla="*/ 0 w 307"/>
                <a:gd name="T17" fmla="*/ 0 h 265"/>
                <a:gd name="T18" fmla="*/ 30 w 307"/>
                <a:gd name="T19" fmla="*/ 7 h 265"/>
                <a:gd name="T20" fmla="*/ 59 w 307"/>
                <a:gd name="T21" fmla="*/ 13 h 265"/>
                <a:gd name="T22" fmla="*/ 87 w 307"/>
                <a:gd name="T23" fmla="*/ 15 h 265"/>
                <a:gd name="T24" fmla="*/ 116 w 307"/>
                <a:gd name="T25" fmla="*/ 17 h 265"/>
                <a:gd name="T26" fmla="*/ 144 w 307"/>
                <a:gd name="T27" fmla="*/ 17 h 265"/>
                <a:gd name="T28" fmla="*/ 172 w 307"/>
                <a:gd name="T29" fmla="*/ 17 h 265"/>
                <a:gd name="T30" fmla="*/ 203 w 307"/>
                <a:gd name="T31" fmla="*/ 15 h 265"/>
                <a:gd name="T32" fmla="*/ 237 w 307"/>
                <a:gd name="T33" fmla="*/ 15 h 265"/>
                <a:gd name="T34" fmla="*/ 252 w 307"/>
                <a:gd name="T35" fmla="*/ 43 h 265"/>
                <a:gd name="T36" fmla="*/ 271 w 307"/>
                <a:gd name="T37" fmla="*/ 80 h 265"/>
                <a:gd name="T38" fmla="*/ 290 w 307"/>
                <a:gd name="T39" fmla="*/ 121 h 265"/>
                <a:gd name="T40" fmla="*/ 303 w 307"/>
                <a:gd name="T41" fmla="*/ 163 h 265"/>
                <a:gd name="T42" fmla="*/ 307 w 307"/>
                <a:gd name="T43" fmla="*/ 203 h 265"/>
                <a:gd name="T44" fmla="*/ 298 w 307"/>
                <a:gd name="T45" fmla="*/ 235 h 265"/>
                <a:gd name="T46" fmla="*/ 271 w 307"/>
                <a:gd name="T47" fmla="*/ 258 h 265"/>
                <a:gd name="T48" fmla="*/ 222 w 307"/>
                <a:gd name="T4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7" h="265">
                  <a:moveTo>
                    <a:pt x="222" y="265"/>
                  </a:moveTo>
                  <a:lnTo>
                    <a:pt x="182" y="252"/>
                  </a:lnTo>
                  <a:lnTo>
                    <a:pt x="144" y="227"/>
                  </a:lnTo>
                  <a:lnTo>
                    <a:pt x="108" y="195"/>
                  </a:lnTo>
                  <a:lnTo>
                    <a:pt x="74" y="159"/>
                  </a:lnTo>
                  <a:lnTo>
                    <a:pt x="45" y="119"/>
                  </a:lnTo>
                  <a:lnTo>
                    <a:pt x="23" y="78"/>
                  </a:lnTo>
                  <a:lnTo>
                    <a:pt x="7" y="38"/>
                  </a:lnTo>
                  <a:lnTo>
                    <a:pt x="0" y="0"/>
                  </a:lnTo>
                  <a:lnTo>
                    <a:pt x="30" y="7"/>
                  </a:lnTo>
                  <a:lnTo>
                    <a:pt x="59" y="13"/>
                  </a:lnTo>
                  <a:lnTo>
                    <a:pt x="87" y="15"/>
                  </a:lnTo>
                  <a:lnTo>
                    <a:pt x="116" y="17"/>
                  </a:lnTo>
                  <a:lnTo>
                    <a:pt x="144" y="17"/>
                  </a:lnTo>
                  <a:lnTo>
                    <a:pt x="172" y="17"/>
                  </a:lnTo>
                  <a:lnTo>
                    <a:pt x="203" y="15"/>
                  </a:lnTo>
                  <a:lnTo>
                    <a:pt x="237" y="15"/>
                  </a:lnTo>
                  <a:lnTo>
                    <a:pt x="252" y="43"/>
                  </a:lnTo>
                  <a:lnTo>
                    <a:pt x="271" y="80"/>
                  </a:lnTo>
                  <a:lnTo>
                    <a:pt x="290" y="121"/>
                  </a:lnTo>
                  <a:lnTo>
                    <a:pt x="303" y="163"/>
                  </a:lnTo>
                  <a:lnTo>
                    <a:pt x="307" y="203"/>
                  </a:lnTo>
                  <a:lnTo>
                    <a:pt x="298" y="235"/>
                  </a:lnTo>
                  <a:lnTo>
                    <a:pt x="271" y="258"/>
                  </a:lnTo>
                  <a:lnTo>
                    <a:pt x="222" y="2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6" name="Freeform 24"/>
            <p:cNvSpPr>
              <a:spLocks/>
            </p:cNvSpPr>
            <p:nvPr/>
          </p:nvSpPr>
          <p:spPr bwMode="auto">
            <a:xfrm>
              <a:off x="5037" y="3231"/>
              <a:ext cx="84" cy="117"/>
            </a:xfrm>
            <a:custGeom>
              <a:avLst/>
              <a:gdLst>
                <a:gd name="T0" fmla="*/ 104 w 167"/>
                <a:gd name="T1" fmla="*/ 233 h 233"/>
                <a:gd name="T2" fmla="*/ 72 w 167"/>
                <a:gd name="T3" fmla="*/ 220 h 233"/>
                <a:gd name="T4" fmla="*/ 47 w 167"/>
                <a:gd name="T5" fmla="*/ 204 h 233"/>
                <a:gd name="T6" fmla="*/ 30 w 167"/>
                <a:gd name="T7" fmla="*/ 185 h 233"/>
                <a:gd name="T8" fmla="*/ 19 w 167"/>
                <a:gd name="T9" fmla="*/ 165 h 233"/>
                <a:gd name="T10" fmla="*/ 11 w 167"/>
                <a:gd name="T11" fmla="*/ 144 h 233"/>
                <a:gd name="T12" fmla="*/ 5 w 167"/>
                <a:gd name="T13" fmla="*/ 119 h 233"/>
                <a:gd name="T14" fmla="*/ 3 w 167"/>
                <a:gd name="T15" fmla="*/ 93 h 233"/>
                <a:gd name="T16" fmla="*/ 0 w 167"/>
                <a:gd name="T17" fmla="*/ 64 h 233"/>
                <a:gd name="T18" fmla="*/ 13 w 167"/>
                <a:gd name="T19" fmla="*/ 47 h 233"/>
                <a:gd name="T20" fmla="*/ 28 w 167"/>
                <a:gd name="T21" fmla="*/ 32 h 233"/>
                <a:gd name="T22" fmla="*/ 41 w 167"/>
                <a:gd name="T23" fmla="*/ 17 h 233"/>
                <a:gd name="T24" fmla="*/ 55 w 167"/>
                <a:gd name="T25" fmla="*/ 2 h 233"/>
                <a:gd name="T26" fmla="*/ 62 w 167"/>
                <a:gd name="T27" fmla="*/ 2 h 233"/>
                <a:gd name="T28" fmla="*/ 70 w 167"/>
                <a:gd name="T29" fmla="*/ 2 h 233"/>
                <a:gd name="T30" fmla="*/ 77 w 167"/>
                <a:gd name="T31" fmla="*/ 0 h 233"/>
                <a:gd name="T32" fmla="*/ 85 w 167"/>
                <a:gd name="T33" fmla="*/ 0 h 233"/>
                <a:gd name="T34" fmla="*/ 94 w 167"/>
                <a:gd name="T35" fmla="*/ 0 h 233"/>
                <a:gd name="T36" fmla="*/ 104 w 167"/>
                <a:gd name="T37" fmla="*/ 2 h 233"/>
                <a:gd name="T38" fmla="*/ 115 w 167"/>
                <a:gd name="T39" fmla="*/ 3 h 233"/>
                <a:gd name="T40" fmla="*/ 129 w 167"/>
                <a:gd name="T41" fmla="*/ 7 h 233"/>
                <a:gd name="T42" fmla="*/ 144 w 167"/>
                <a:gd name="T43" fmla="*/ 32 h 233"/>
                <a:gd name="T44" fmla="*/ 155 w 167"/>
                <a:gd name="T45" fmla="*/ 62 h 233"/>
                <a:gd name="T46" fmla="*/ 163 w 167"/>
                <a:gd name="T47" fmla="*/ 96 h 233"/>
                <a:gd name="T48" fmla="*/ 167 w 167"/>
                <a:gd name="T49" fmla="*/ 130 h 233"/>
                <a:gd name="T50" fmla="*/ 163 w 167"/>
                <a:gd name="T51" fmla="*/ 163 h 233"/>
                <a:gd name="T52" fmla="*/ 153 w 167"/>
                <a:gd name="T53" fmla="*/ 193 h 233"/>
                <a:gd name="T54" fmla="*/ 134 w 167"/>
                <a:gd name="T55" fmla="*/ 218 h 233"/>
                <a:gd name="T56" fmla="*/ 104 w 167"/>
                <a:gd name="T57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7" h="233">
                  <a:moveTo>
                    <a:pt x="104" y="233"/>
                  </a:moveTo>
                  <a:lnTo>
                    <a:pt x="72" y="220"/>
                  </a:lnTo>
                  <a:lnTo>
                    <a:pt x="47" y="204"/>
                  </a:lnTo>
                  <a:lnTo>
                    <a:pt x="30" y="185"/>
                  </a:lnTo>
                  <a:lnTo>
                    <a:pt x="19" y="165"/>
                  </a:lnTo>
                  <a:lnTo>
                    <a:pt x="11" y="144"/>
                  </a:lnTo>
                  <a:lnTo>
                    <a:pt x="5" y="119"/>
                  </a:lnTo>
                  <a:lnTo>
                    <a:pt x="3" y="93"/>
                  </a:lnTo>
                  <a:lnTo>
                    <a:pt x="0" y="64"/>
                  </a:lnTo>
                  <a:lnTo>
                    <a:pt x="13" y="47"/>
                  </a:lnTo>
                  <a:lnTo>
                    <a:pt x="28" y="32"/>
                  </a:lnTo>
                  <a:lnTo>
                    <a:pt x="41" y="17"/>
                  </a:lnTo>
                  <a:lnTo>
                    <a:pt x="55" y="2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4" y="0"/>
                  </a:lnTo>
                  <a:lnTo>
                    <a:pt x="104" y="2"/>
                  </a:lnTo>
                  <a:lnTo>
                    <a:pt x="115" y="3"/>
                  </a:lnTo>
                  <a:lnTo>
                    <a:pt x="129" y="7"/>
                  </a:lnTo>
                  <a:lnTo>
                    <a:pt x="144" y="32"/>
                  </a:lnTo>
                  <a:lnTo>
                    <a:pt x="155" y="62"/>
                  </a:lnTo>
                  <a:lnTo>
                    <a:pt x="163" y="96"/>
                  </a:lnTo>
                  <a:lnTo>
                    <a:pt x="167" y="130"/>
                  </a:lnTo>
                  <a:lnTo>
                    <a:pt x="163" y="163"/>
                  </a:lnTo>
                  <a:lnTo>
                    <a:pt x="153" y="193"/>
                  </a:lnTo>
                  <a:lnTo>
                    <a:pt x="134" y="218"/>
                  </a:lnTo>
                  <a:lnTo>
                    <a:pt x="104" y="2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7" name="Freeform 25"/>
            <p:cNvSpPr>
              <a:spLocks/>
            </p:cNvSpPr>
            <p:nvPr/>
          </p:nvSpPr>
          <p:spPr bwMode="auto">
            <a:xfrm>
              <a:off x="5056" y="3260"/>
              <a:ext cx="50" cy="51"/>
            </a:xfrm>
            <a:custGeom>
              <a:avLst/>
              <a:gdLst>
                <a:gd name="T0" fmla="*/ 56 w 98"/>
                <a:gd name="T1" fmla="*/ 102 h 102"/>
                <a:gd name="T2" fmla="*/ 45 w 98"/>
                <a:gd name="T3" fmla="*/ 100 h 102"/>
                <a:gd name="T4" fmla="*/ 36 w 98"/>
                <a:gd name="T5" fmla="*/ 98 h 102"/>
                <a:gd name="T6" fmla="*/ 28 w 98"/>
                <a:gd name="T7" fmla="*/ 94 h 102"/>
                <a:gd name="T8" fmla="*/ 22 w 98"/>
                <a:gd name="T9" fmla="*/ 92 h 102"/>
                <a:gd name="T10" fmla="*/ 17 w 98"/>
                <a:gd name="T11" fmla="*/ 90 h 102"/>
                <a:gd name="T12" fmla="*/ 11 w 98"/>
                <a:gd name="T13" fmla="*/ 87 h 102"/>
                <a:gd name="T14" fmla="*/ 5 w 98"/>
                <a:gd name="T15" fmla="*/ 83 h 102"/>
                <a:gd name="T16" fmla="*/ 0 w 98"/>
                <a:gd name="T17" fmla="*/ 79 h 102"/>
                <a:gd name="T18" fmla="*/ 9 w 98"/>
                <a:gd name="T19" fmla="*/ 32 h 102"/>
                <a:gd name="T20" fmla="*/ 28 w 98"/>
                <a:gd name="T21" fmla="*/ 5 h 102"/>
                <a:gd name="T22" fmla="*/ 51 w 98"/>
                <a:gd name="T23" fmla="*/ 0 h 102"/>
                <a:gd name="T24" fmla="*/ 72 w 98"/>
                <a:gd name="T25" fmla="*/ 7 h 102"/>
                <a:gd name="T26" fmla="*/ 91 w 98"/>
                <a:gd name="T27" fmla="*/ 26 h 102"/>
                <a:gd name="T28" fmla="*/ 98 w 98"/>
                <a:gd name="T29" fmla="*/ 51 h 102"/>
                <a:gd name="T30" fmla="*/ 96 w 98"/>
                <a:gd name="T31" fmla="*/ 77 h 102"/>
                <a:gd name="T32" fmla="*/ 75 w 98"/>
                <a:gd name="T33" fmla="*/ 100 h 102"/>
                <a:gd name="T34" fmla="*/ 72 w 98"/>
                <a:gd name="T35" fmla="*/ 100 h 102"/>
                <a:gd name="T36" fmla="*/ 66 w 98"/>
                <a:gd name="T37" fmla="*/ 100 h 102"/>
                <a:gd name="T38" fmla="*/ 60 w 98"/>
                <a:gd name="T39" fmla="*/ 100 h 102"/>
                <a:gd name="T40" fmla="*/ 56 w 98"/>
                <a:gd name="T4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102">
                  <a:moveTo>
                    <a:pt x="56" y="102"/>
                  </a:moveTo>
                  <a:lnTo>
                    <a:pt x="45" y="100"/>
                  </a:lnTo>
                  <a:lnTo>
                    <a:pt x="36" y="98"/>
                  </a:lnTo>
                  <a:lnTo>
                    <a:pt x="28" y="94"/>
                  </a:lnTo>
                  <a:lnTo>
                    <a:pt x="22" y="92"/>
                  </a:lnTo>
                  <a:lnTo>
                    <a:pt x="17" y="90"/>
                  </a:lnTo>
                  <a:lnTo>
                    <a:pt x="11" y="87"/>
                  </a:lnTo>
                  <a:lnTo>
                    <a:pt x="5" y="83"/>
                  </a:lnTo>
                  <a:lnTo>
                    <a:pt x="0" y="79"/>
                  </a:lnTo>
                  <a:lnTo>
                    <a:pt x="9" y="32"/>
                  </a:lnTo>
                  <a:lnTo>
                    <a:pt x="28" y="5"/>
                  </a:lnTo>
                  <a:lnTo>
                    <a:pt x="51" y="0"/>
                  </a:lnTo>
                  <a:lnTo>
                    <a:pt x="72" y="7"/>
                  </a:lnTo>
                  <a:lnTo>
                    <a:pt x="91" y="26"/>
                  </a:lnTo>
                  <a:lnTo>
                    <a:pt x="98" y="51"/>
                  </a:lnTo>
                  <a:lnTo>
                    <a:pt x="96" y="77"/>
                  </a:lnTo>
                  <a:lnTo>
                    <a:pt x="75" y="100"/>
                  </a:lnTo>
                  <a:lnTo>
                    <a:pt x="72" y="100"/>
                  </a:lnTo>
                  <a:lnTo>
                    <a:pt x="66" y="100"/>
                  </a:lnTo>
                  <a:lnTo>
                    <a:pt x="60" y="100"/>
                  </a:lnTo>
                  <a:lnTo>
                    <a:pt x="56" y="1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8" name="Freeform 26"/>
            <p:cNvSpPr>
              <a:spLocks/>
            </p:cNvSpPr>
            <p:nvPr/>
          </p:nvSpPr>
          <p:spPr bwMode="auto">
            <a:xfrm>
              <a:off x="3848" y="2920"/>
              <a:ext cx="58" cy="387"/>
            </a:xfrm>
            <a:custGeom>
              <a:avLst/>
              <a:gdLst>
                <a:gd name="T0" fmla="*/ 64 w 115"/>
                <a:gd name="T1" fmla="*/ 775 h 775"/>
                <a:gd name="T2" fmla="*/ 62 w 115"/>
                <a:gd name="T3" fmla="*/ 758 h 775"/>
                <a:gd name="T4" fmla="*/ 58 w 115"/>
                <a:gd name="T5" fmla="*/ 739 h 775"/>
                <a:gd name="T6" fmla="*/ 56 w 115"/>
                <a:gd name="T7" fmla="*/ 722 h 775"/>
                <a:gd name="T8" fmla="*/ 53 w 115"/>
                <a:gd name="T9" fmla="*/ 705 h 775"/>
                <a:gd name="T10" fmla="*/ 41 w 115"/>
                <a:gd name="T11" fmla="*/ 527 h 775"/>
                <a:gd name="T12" fmla="*/ 24 w 115"/>
                <a:gd name="T13" fmla="*/ 353 h 775"/>
                <a:gd name="T14" fmla="*/ 9 w 115"/>
                <a:gd name="T15" fmla="*/ 182 h 775"/>
                <a:gd name="T16" fmla="*/ 0 w 115"/>
                <a:gd name="T17" fmla="*/ 9 h 775"/>
                <a:gd name="T18" fmla="*/ 9 w 115"/>
                <a:gd name="T19" fmla="*/ 8 h 775"/>
                <a:gd name="T20" fmla="*/ 19 w 115"/>
                <a:gd name="T21" fmla="*/ 8 h 775"/>
                <a:gd name="T22" fmla="*/ 28 w 115"/>
                <a:gd name="T23" fmla="*/ 6 h 775"/>
                <a:gd name="T24" fmla="*/ 38 w 115"/>
                <a:gd name="T25" fmla="*/ 4 h 775"/>
                <a:gd name="T26" fmla="*/ 47 w 115"/>
                <a:gd name="T27" fmla="*/ 4 h 775"/>
                <a:gd name="T28" fmla="*/ 56 w 115"/>
                <a:gd name="T29" fmla="*/ 2 h 775"/>
                <a:gd name="T30" fmla="*/ 66 w 115"/>
                <a:gd name="T31" fmla="*/ 2 h 775"/>
                <a:gd name="T32" fmla="*/ 75 w 115"/>
                <a:gd name="T33" fmla="*/ 0 h 775"/>
                <a:gd name="T34" fmla="*/ 81 w 115"/>
                <a:gd name="T35" fmla="*/ 180 h 775"/>
                <a:gd name="T36" fmla="*/ 94 w 115"/>
                <a:gd name="T37" fmla="*/ 366 h 775"/>
                <a:gd name="T38" fmla="*/ 108 w 115"/>
                <a:gd name="T39" fmla="*/ 555 h 775"/>
                <a:gd name="T40" fmla="*/ 115 w 115"/>
                <a:gd name="T41" fmla="*/ 743 h 775"/>
                <a:gd name="T42" fmla="*/ 108 w 115"/>
                <a:gd name="T43" fmla="*/ 754 h 775"/>
                <a:gd name="T44" fmla="*/ 94 w 115"/>
                <a:gd name="T45" fmla="*/ 762 h 775"/>
                <a:gd name="T46" fmla="*/ 79 w 115"/>
                <a:gd name="T47" fmla="*/ 770 h 775"/>
                <a:gd name="T48" fmla="*/ 64 w 115"/>
                <a:gd name="T49" fmla="*/ 775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775">
                  <a:moveTo>
                    <a:pt x="64" y="775"/>
                  </a:moveTo>
                  <a:lnTo>
                    <a:pt x="62" y="758"/>
                  </a:lnTo>
                  <a:lnTo>
                    <a:pt x="58" y="739"/>
                  </a:lnTo>
                  <a:lnTo>
                    <a:pt x="56" y="722"/>
                  </a:lnTo>
                  <a:lnTo>
                    <a:pt x="53" y="705"/>
                  </a:lnTo>
                  <a:lnTo>
                    <a:pt x="41" y="527"/>
                  </a:lnTo>
                  <a:lnTo>
                    <a:pt x="24" y="353"/>
                  </a:lnTo>
                  <a:lnTo>
                    <a:pt x="9" y="182"/>
                  </a:lnTo>
                  <a:lnTo>
                    <a:pt x="0" y="9"/>
                  </a:lnTo>
                  <a:lnTo>
                    <a:pt x="9" y="8"/>
                  </a:lnTo>
                  <a:lnTo>
                    <a:pt x="19" y="8"/>
                  </a:lnTo>
                  <a:lnTo>
                    <a:pt x="28" y="6"/>
                  </a:lnTo>
                  <a:lnTo>
                    <a:pt x="38" y="4"/>
                  </a:lnTo>
                  <a:lnTo>
                    <a:pt x="47" y="4"/>
                  </a:lnTo>
                  <a:lnTo>
                    <a:pt x="56" y="2"/>
                  </a:lnTo>
                  <a:lnTo>
                    <a:pt x="66" y="2"/>
                  </a:lnTo>
                  <a:lnTo>
                    <a:pt x="75" y="0"/>
                  </a:lnTo>
                  <a:lnTo>
                    <a:pt x="81" y="180"/>
                  </a:lnTo>
                  <a:lnTo>
                    <a:pt x="94" y="366"/>
                  </a:lnTo>
                  <a:lnTo>
                    <a:pt x="108" y="555"/>
                  </a:lnTo>
                  <a:lnTo>
                    <a:pt x="115" y="743"/>
                  </a:lnTo>
                  <a:lnTo>
                    <a:pt x="108" y="754"/>
                  </a:lnTo>
                  <a:lnTo>
                    <a:pt x="94" y="762"/>
                  </a:lnTo>
                  <a:lnTo>
                    <a:pt x="79" y="770"/>
                  </a:lnTo>
                  <a:lnTo>
                    <a:pt x="64" y="775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79" name="Freeform 27"/>
            <p:cNvSpPr>
              <a:spLocks/>
            </p:cNvSpPr>
            <p:nvPr/>
          </p:nvSpPr>
          <p:spPr bwMode="auto">
            <a:xfrm>
              <a:off x="5069" y="3278"/>
              <a:ext cx="22" cy="19"/>
            </a:xfrm>
            <a:custGeom>
              <a:avLst/>
              <a:gdLst>
                <a:gd name="T0" fmla="*/ 4 w 46"/>
                <a:gd name="T1" fmla="*/ 37 h 37"/>
                <a:gd name="T2" fmla="*/ 2 w 46"/>
                <a:gd name="T3" fmla="*/ 32 h 37"/>
                <a:gd name="T4" fmla="*/ 2 w 46"/>
                <a:gd name="T5" fmla="*/ 26 h 37"/>
                <a:gd name="T6" fmla="*/ 0 w 46"/>
                <a:gd name="T7" fmla="*/ 20 h 37"/>
                <a:gd name="T8" fmla="*/ 0 w 46"/>
                <a:gd name="T9" fmla="*/ 15 h 37"/>
                <a:gd name="T10" fmla="*/ 8 w 46"/>
                <a:gd name="T11" fmla="*/ 3 h 37"/>
                <a:gd name="T12" fmla="*/ 15 w 46"/>
                <a:gd name="T13" fmla="*/ 0 h 37"/>
                <a:gd name="T14" fmla="*/ 27 w 46"/>
                <a:gd name="T15" fmla="*/ 0 h 37"/>
                <a:gd name="T16" fmla="*/ 42 w 46"/>
                <a:gd name="T17" fmla="*/ 1 h 37"/>
                <a:gd name="T18" fmla="*/ 44 w 46"/>
                <a:gd name="T19" fmla="*/ 9 h 37"/>
                <a:gd name="T20" fmla="*/ 46 w 46"/>
                <a:gd name="T21" fmla="*/ 17 h 37"/>
                <a:gd name="T22" fmla="*/ 46 w 46"/>
                <a:gd name="T23" fmla="*/ 26 h 37"/>
                <a:gd name="T24" fmla="*/ 42 w 46"/>
                <a:gd name="T25" fmla="*/ 37 h 37"/>
                <a:gd name="T26" fmla="*/ 32 w 46"/>
                <a:gd name="T27" fmla="*/ 37 h 37"/>
                <a:gd name="T28" fmla="*/ 23 w 46"/>
                <a:gd name="T29" fmla="*/ 37 h 37"/>
                <a:gd name="T30" fmla="*/ 14 w 46"/>
                <a:gd name="T31" fmla="*/ 37 h 37"/>
                <a:gd name="T32" fmla="*/ 4 w 46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37">
                  <a:moveTo>
                    <a:pt x="4" y="37"/>
                  </a:moveTo>
                  <a:lnTo>
                    <a:pt x="2" y="32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42" y="1"/>
                  </a:lnTo>
                  <a:lnTo>
                    <a:pt x="44" y="9"/>
                  </a:lnTo>
                  <a:lnTo>
                    <a:pt x="46" y="17"/>
                  </a:lnTo>
                  <a:lnTo>
                    <a:pt x="46" y="26"/>
                  </a:lnTo>
                  <a:lnTo>
                    <a:pt x="42" y="37"/>
                  </a:lnTo>
                  <a:lnTo>
                    <a:pt x="32" y="37"/>
                  </a:lnTo>
                  <a:lnTo>
                    <a:pt x="23" y="37"/>
                  </a:lnTo>
                  <a:lnTo>
                    <a:pt x="14" y="37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0" name="Freeform 28"/>
            <p:cNvSpPr>
              <a:spLocks/>
            </p:cNvSpPr>
            <p:nvPr/>
          </p:nvSpPr>
          <p:spPr bwMode="auto">
            <a:xfrm>
              <a:off x="4178" y="2901"/>
              <a:ext cx="164" cy="336"/>
            </a:xfrm>
            <a:custGeom>
              <a:avLst/>
              <a:gdLst>
                <a:gd name="T0" fmla="*/ 22 w 328"/>
                <a:gd name="T1" fmla="*/ 658 h 673"/>
                <a:gd name="T2" fmla="*/ 3 w 328"/>
                <a:gd name="T3" fmla="*/ 544 h 673"/>
                <a:gd name="T4" fmla="*/ 96 w 328"/>
                <a:gd name="T5" fmla="*/ 8 h 673"/>
                <a:gd name="T6" fmla="*/ 267 w 328"/>
                <a:gd name="T7" fmla="*/ 4 h 673"/>
                <a:gd name="T8" fmla="*/ 254 w 328"/>
                <a:gd name="T9" fmla="*/ 23 h 673"/>
                <a:gd name="T10" fmla="*/ 208 w 328"/>
                <a:gd name="T11" fmla="*/ 40 h 673"/>
                <a:gd name="T12" fmla="*/ 235 w 328"/>
                <a:gd name="T13" fmla="*/ 44 h 673"/>
                <a:gd name="T14" fmla="*/ 297 w 328"/>
                <a:gd name="T15" fmla="*/ 38 h 673"/>
                <a:gd name="T16" fmla="*/ 307 w 328"/>
                <a:gd name="T17" fmla="*/ 74 h 673"/>
                <a:gd name="T18" fmla="*/ 254 w 328"/>
                <a:gd name="T19" fmla="*/ 84 h 673"/>
                <a:gd name="T20" fmla="*/ 220 w 328"/>
                <a:gd name="T21" fmla="*/ 99 h 673"/>
                <a:gd name="T22" fmla="*/ 246 w 328"/>
                <a:gd name="T23" fmla="*/ 108 h 673"/>
                <a:gd name="T24" fmla="*/ 311 w 328"/>
                <a:gd name="T25" fmla="*/ 101 h 673"/>
                <a:gd name="T26" fmla="*/ 282 w 328"/>
                <a:gd name="T27" fmla="*/ 138 h 673"/>
                <a:gd name="T28" fmla="*/ 231 w 328"/>
                <a:gd name="T29" fmla="*/ 152 h 673"/>
                <a:gd name="T30" fmla="*/ 231 w 328"/>
                <a:gd name="T31" fmla="*/ 159 h 673"/>
                <a:gd name="T32" fmla="*/ 288 w 328"/>
                <a:gd name="T33" fmla="*/ 157 h 673"/>
                <a:gd name="T34" fmla="*/ 316 w 328"/>
                <a:gd name="T35" fmla="*/ 165 h 673"/>
                <a:gd name="T36" fmla="*/ 297 w 328"/>
                <a:gd name="T37" fmla="*/ 195 h 673"/>
                <a:gd name="T38" fmla="*/ 231 w 328"/>
                <a:gd name="T39" fmla="*/ 207 h 673"/>
                <a:gd name="T40" fmla="*/ 227 w 328"/>
                <a:gd name="T41" fmla="*/ 218 h 673"/>
                <a:gd name="T42" fmla="*/ 271 w 328"/>
                <a:gd name="T43" fmla="*/ 218 h 673"/>
                <a:gd name="T44" fmla="*/ 312 w 328"/>
                <a:gd name="T45" fmla="*/ 229 h 673"/>
                <a:gd name="T46" fmla="*/ 282 w 328"/>
                <a:gd name="T47" fmla="*/ 252 h 673"/>
                <a:gd name="T48" fmla="*/ 231 w 328"/>
                <a:gd name="T49" fmla="*/ 262 h 673"/>
                <a:gd name="T50" fmla="*/ 242 w 328"/>
                <a:gd name="T51" fmla="*/ 275 h 673"/>
                <a:gd name="T52" fmla="*/ 297 w 328"/>
                <a:gd name="T53" fmla="*/ 275 h 673"/>
                <a:gd name="T54" fmla="*/ 301 w 328"/>
                <a:gd name="T55" fmla="*/ 317 h 673"/>
                <a:gd name="T56" fmla="*/ 220 w 328"/>
                <a:gd name="T57" fmla="*/ 328 h 673"/>
                <a:gd name="T58" fmla="*/ 235 w 328"/>
                <a:gd name="T59" fmla="*/ 336 h 673"/>
                <a:gd name="T60" fmla="*/ 295 w 328"/>
                <a:gd name="T61" fmla="*/ 336 h 673"/>
                <a:gd name="T62" fmla="*/ 320 w 328"/>
                <a:gd name="T63" fmla="*/ 362 h 673"/>
                <a:gd name="T64" fmla="*/ 261 w 328"/>
                <a:gd name="T65" fmla="*/ 385 h 673"/>
                <a:gd name="T66" fmla="*/ 199 w 328"/>
                <a:gd name="T67" fmla="*/ 398 h 673"/>
                <a:gd name="T68" fmla="*/ 233 w 328"/>
                <a:gd name="T69" fmla="*/ 404 h 673"/>
                <a:gd name="T70" fmla="*/ 309 w 328"/>
                <a:gd name="T71" fmla="*/ 400 h 673"/>
                <a:gd name="T72" fmla="*/ 271 w 328"/>
                <a:gd name="T73" fmla="*/ 449 h 673"/>
                <a:gd name="T74" fmla="*/ 193 w 328"/>
                <a:gd name="T75" fmla="*/ 461 h 673"/>
                <a:gd name="T76" fmla="*/ 288 w 328"/>
                <a:gd name="T77" fmla="*/ 461 h 673"/>
                <a:gd name="T78" fmla="*/ 318 w 328"/>
                <a:gd name="T79" fmla="*/ 497 h 673"/>
                <a:gd name="T80" fmla="*/ 259 w 328"/>
                <a:gd name="T81" fmla="*/ 510 h 673"/>
                <a:gd name="T82" fmla="*/ 210 w 328"/>
                <a:gd name="T83" fmla="*/ 523 h 673"/>
                <a:gd name="T84" fmla="*/ 288 w 328"/>
                <a:gd name="T85" fmla="*/ 527 h 673"/>
                <a:gd name="T86" fmla="*/ 316 w 328"/>
                <a:gd name="T87" fmla="*/ 557 h 673"/>
                <a:gd name="T88" fmla="*/ 246 w 328"/>
                <a:gd name="T89" fmla="*/ 574 h 673"/>
                <a:gd name="T90" fmla="*/ 185 w 328"/>
                <a:gd name="T91" fmla="*/ 578 h 673"/>
                <a:gd name="T92" fmla="*/ 218 w 328"/>
                <a:gd name="T93" fmla="*/ 593 h 673"/>
                <a:gd name="T94" fmla="*/ 305 w 328"/>
                <a:gd name="T95" fmla="*/ 595 h 673"/>
                <a:gd name="T96" fmla="*/ 328 w 328"/>
                <a:gd name="T97" fmla="*/ 601 h 673"/>
                <a:gd name="T98" fmla="*/ 246 w 328"/>
                <a:gd name="T99" fmla="*/ 628 h 673"/>
                <a:gd name="T100" fmla="*/ 193 w 328"/>
                <a:gd name="T101" fmla="*/ 631 h 673"/>
                <a:gd name="T102" fmla="*/ 221 w 328"/>
                <a:gd name="T103" fmla="*/ 646 h 673"/>
                <a:gd name="T104" fmla="*/ 157 w 328"/>
                <a:gd name="T10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8" h="673">
                  <a:moveTo>
                    <a:pt x="77" y="673"/>
                  </a:moveTo>
                  <a:lnTo>
                    <a:pt x="58" y="669"/>
                  </a:lnTo>
                  <a:lnTo>
                    <a:pt x="43" y="665"/>
                  </a:lnTo>
                  <a:lnTo>
                    <a:pt x="32" y="662"/>
                  </a:lnTo>
                  <a:lnTo>
                    <a:pt x="22" y="658"/>
                  </a:lnTo>
                  <a:lnTo>
                    <a:pt x="15" y="652"/>
                  </a:lnTo>
                  <a:lnTo>
                    <a:pt x="7" y="643"/>
                  </a:lnTo>
                  <a:lnTo>
                    <a:pt x="3" y="631"/>
                  </a:lnTo>
                  <a:lnTo>
                    <a:pt x="0" y="618"/>
                  </a:lnTo>
                  <a:lnTo>
                    <a:pt x="3" y="544"/>
                  </a:lnTo>
                  <a:lnTo>
                    <a:pt x="9" y="446"/>
                  </a:lnTo>
                  <a:lnTo>
                    <a:pt x="18" y="281"/>
                  </a:lnTo>
                  <a:lnTo>
                    <a:pt x="30" y="13"/>
                  </a:lnTo>
                  <a:lnTo>
                    <a:pt x="62" y="11"/>
                  </a:lnTo>
                  <a:lnTo>
                    <a:pt x="96" y="8"/>
                  </a:lnTo>
                  <a:lnTo>
                    <a:pt x="130" y="4"/>
                  </a:lnTo>
                  <a:lnTo>
                    <a:pt x="165" y="2"/>
                  </a:lnTo>
                  <a:lnTo>
                    <a:pt x="199" y="0"/>
                  </a:lnTo>
                  <a:lnTo>
                    <a:pt x="233" y="2"/>
                  </a:lnTo>
                  <a:lnTo>
                    <a:pt x="267" y="4"/>
                  </a:lnTo>
                  <a:lnTo>
                    <a:pt x="303" y="10"/>
                  </a:lnTo>
                  <a:lnTo>
                    <a:pt x="297" y="11"/>
                  </a:lnTo>
                  <a:lnTo>
                    <a:pt x="286" y="15"/>
                  </a:lnTo>
                  <a:lnTo>
                    <a:pt x="271" y="19"/>
                  </a:lnTo>
                  <a:lnTo>
                    <a:pt x="254" y="23"/>
                  </a:lnTo>
                  <a:lnTo>
                    <a:pt x="237" y="29"/>
                  </a:lnTo>
                  <a:lnTo>
                    <a:pt x="221" y="32"/>
                  </a:lnTo>
                  <a:lnTo>
                    <a:pt x="212" y="36"/>
                  </a:lnTo>
                  <a:lnTo>
                    <a:pt x="206" y="38"/>
                  </a:lnTo>
                  <a:lnTo>
                    <a:pt x="208" y="40"/>
                  </a:lnTo>
                  <a:lnTo>
                    <a:pt x="208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21" y="44"/>
                  </a:lnTo>
                  <a:lnTo>
                    <a:pt x="235" y="44"/>
                  </a:lnTo>
                  <a:lnTo>
                    <a:pt x="246" y="42"/>
                  </a:lnTo>
                  <a:lnTo>
                    <a:pt x="259" y="42"/>
                  </a:lnTo>
                  <a:lnTo>
                    <a:pt x="273" y="40"/>
                  </a:lnTo>
                  <a:lnTo>
                    <a:pt x="286" y="40"/>
                  </a:lnTo>
                  <a:lnTo>
                    <a:pt x="297" y="38"/>
                  </a:lnTo>
                  <a:lnTo>
                    <a:pt x="311" y="38"/>
                  </a:lnTo>
                  <a:lnTo>
                    <a:pt x="309" y="47"/>
                  </a:lnTo>
                  <a:lnTo>
                    <a:pt x="309" y="55"/>
                  </a:lnTo>
                  <a:lnTo>
                    <a:pt x="309" y="65"/>
                  </a:lnTo>
                  <a:lnTo>
                    <a:pt x="307" y="74"/>
                  </a:lnTo>
                  <a:lnTo>
                    <a:pt x="295" y="76"/>
                  </a:lnTo>
                  <a:lnTo>
                    <a:pt x="286" y="78"/>
                  </a:lnTo>
                  <a:lnTo>
                    <a:pt x="275" y="80"/>
                  </a:lnTo>
                  <a:lnTo>
                    <a:pt x="265" y="82"/>
                  </a:lnTo>
                  <a:lnTo>
                    <a:pt x="254" y="84"/>
                  </a:lnTo>
                  <a:lnTo>
                    <a:pt x="244" y="87"/>
                  </a:lnTo>
                  <a:lnTo>
                    <a:pt x="233" y="89"/>
                  </a:lnTo>
                  <a:lnTo>
                    <a:pt x="223" y="91"/>
                  </a:lnTo>
                  <a:lnTo>
                    <a:pt x="221" y="95"/>
                  </a:lnTo>
                  <a:lnTo>
                    <a:pt x="220" y="99"/>
                  </a:lnTo>
                  <a:lnTo>
                    <a:pt x="218" y="102"/>
                  </a:lnTo>
                  <a:lnTo>
                    <a:pt x="216" y="106"/>
                  </a:lnTo>
                  <a:lnTo>
                    <a:pt x="227" y="106"/>
                  </a:lnTo>
                  <a:lnTo>
                    <a:pt x="237" y="108"/>
                  </a:lnTo>
                  <a:lnTo>
                    <a:pt x="246" y="108"/>
                  </a:lnTo>
                  <a:lnTo>
                    <a:pt x="256" y="106"/>
                  </a:lnTo>
                  <a:lnTo>
                    <a:pt x="265" y="106"/>
                  </a:lnTo>
                  <a:lnTo>
                    <a:pt x="276" y="104"/>
                  </a:lnTo>
                  <a:lnTo>
                    <a:pt x="292" y="102"/>
                  </a:lnTo>
                  <a:lnTo>
                    <a:pt x="311" y="101"/>
                  </a:lnTo>
                  <a:lnTo>
                    <a:pt x="309" y="108"/>
                  </a:lnTo>
                  <a:lnTo>
                    <a:pt x="309" y="116"/>
                  </a:lnTo>
                  <a:lnTo>
                    <a:pt x="309" y="125"/>
                  </a:lnTo>
                  <a:lnTo>
                    <a:pt x="307" y="133"/>
                  </a:lnTo>
                  <a:lnTo>
                    <a:pt x="282" y="138"/>
                  </a:lnTo>
                  <a:lnTo>
                    <a:pt x="263" y="142"/>
                  </a:lnTo>
                  <a:lnTo>
                    <a:pt x="250" y="144"/>
                  </a:lnTo>
                  <a:lnTo>
                    <a:pt x="240" y="146"/>
                  </a:lnTo>
                  <a:lnTo>
                    <a:pt x="235" y="150"/>
                  </a:lnTo>
                  <a:lnTo>
                    <a:pt x="231" y="152"/>
                  </a:lnTo>
                  <a:lnTo>
                    <a:pt x="229" y="154"/>
                  </a:lnTo>
                  <a:lnTo>
                    <a:pt x="227" y="156"/>
                  </a:lnTo>
                  <a:lnTo>
                    <a:pt x="229" y="156"/>
                  </a:lnTo>
                  <a:lnTo>
                    <a:pt x="229" y="157"/>
                  </a:lnTo>
                  <a:lnTo>
                    <a:pt x="231" y="159"/>
                  </a:lnTo>
                  <a:lnTo>
                    <a:pt x="231" y="161"/>
                  </a:lnTo>
                  <a:lnTo>
                    <a:pt x="252" y="159"/>
                  </a:lnTo>
                  <a:lnTo>
                    <a:pt x="267" y="159"/>
                  </a:lnTo>
                  <a:lnTo>
                    <a:pt x="280" y="159"/>
                  </a:lnTo>
                  <a:lnTo>
                    <a:pt x="288" y="157"/>
                  </a:lnTo>
                  <a:lnTo>
                    <a:pt x="295" y="157"/>
                  </a:lnTo>
                  <a:lnTo>
                    <a:pt x="303" y="157"/>
                  </a:lnTo>
                  <a:lnTo>
                    <a:pt x="309" y="159"/>
                  </a:lnTo>
                  <a:lnTo>
                    <a:pt x="316" y="159"/>
                  </a:lnTo>
                  <a:lnTo>
                    <a:pt x="316" y="165"/>
                  </a:lnTo>
                  <a:lnTo>
                    <a:pt x="316" y="173"/>
                  </a:lnTo>
                  <a:lnTo>
                    <a:pt x="316" y="178"/>
                  </a:lnTo>
                  <a:lnTo>
                    <a:pt x="316" y="186"/>
                  </a:lnTo>
                  <a:lnTo>
                    <a:pt x="309" y="192"/>
                  </a:lnTo>
                  <a:lnTo>
                    <a:pt x="297" y="195"/>
                  </a:lnTo>
                  <a:lnTo>
                    <a:pt x="284" y="199"/>
                  </a:lnTo>
                  <a:lnTo>
                    <a:pt x="269" y="201"/>
                  </a:lnTo>
                  <a:lnTo>
                    <a:pt x="256" y="203"/>
                  </a:lnTo>
                  <a:lnTo>
                    <a:pt x="242" y="205"/>
                  </a:lnTo>
                  <a:lnTo>
                    <a:pt x="231" y="207"/>
                  </a:lnTo>
                  <a:lnTo>
                    <a:pt x="223" y="207"/>
                  </a:lnTo>
                  <a:lnTo>
                    <a:pt x="223" y="209"/>
                  </a:lnTo>
                  <a:lnTo>
                    <a:pt x="225" y="212"/>
                  </a:lnTo>
                  <a:lnTo>
                    <a:pt x="225" y="214"/>
                  </a:lnTo>
                  <a:lnTo>
                    <a:pt x="227" y="218"/>
                  </a:lnTo>
                  <a:lnTo>
                    <a:pt x="238" y="218"/>
                  </a:lnTo>
                  <a:lnTo>
                    <a:pt x="246" y="220"/>
                  </a:lnTo>
                  <a:lnTo>
                    <a:pt x="254" y="220"/>
                  </a:lnTo>
                  <a:lnTo>
                    <a:pt x="261" y="218"/>
                  </a:lnTo>
                  <a:lnTo>
                    <a:pt x="271" y="218"/>
                  </a:lnTo>
                  <a:lnTo>
                    <a:pt x="280" y="218"/>
                  </a:lnTo>
                  <a:lnTo>
                    <a:pt x="293" y="216"/>
                  </a:lnTo>
                  <a:lnTo>
                    <a:pt x="311" y="214"/>
                  </a:lnTo>
                  <a:lnTo>
                    <a:pt x="311" y="222"/>
                  </a:lnTo>
                  <a:lnTo>
                    <a:pt x="312" y="229"/>
                  </a:lnTo>
                  <a:lnTo>
                    <a:pt x="312" y="239"/>
                  </a:lnTo>
                  <a:lnTo>
                    <a:pt x="312" y="247"/>
                  </a:lnTo>
                  <a:lnTo>
                    <a:pt x="303" y="248"/>
                  </a:lnTo>
                  <a:lnTo>
                    <a:pt x="292" y="250"/>
                  </a:lnTo>
                  <a:lnTo>
                    <a:pt x="282" y="252"/>
                  </a:lnTo>
                  <a:lnTo>
                    <a:pt x="273" y="254"/>
                  </a:lnTo>
                  <a:lnTo>
                    <a:pt x="261" y="256"/>
                  </a:lnTo>
                  <a:lnTo>
                    <a:pt x="252" y="258"/>
                  </a:lnTo>
                  <a:lnTo>
                    <a:pt x="240" y="260"/>
                  </a:lnTo>
                  <a:lnTo>
                    <a:pt x="231" y="262"/>
                  </a:lnTo>
                  <a:lnTo>
                    <a:pt x="231" y="265"/>
                  </a:lnTo>
                  <a:lnTo>
                    <a:pt x="231" y="267"/>
                  </a:lnTo>
                  <a:lnTo>
                    <a:pt x="231" y="271"/>
                  </a:lnTo>
                  <a:lnTo>
                    <a:pt x="231" y="275"/>
                  </a:lnTo>
                  <a:lnTo>
                    <a:pt x="242" y="275"/>
                  </a:lnTo>
                  <a:lnTo>
                    <a:pt x="252" y="275"/>
                  </a:lnTo>
                  <a:lnTo>
                    <a:pt x="263" y="275"/>
                  </a:lnTo>
                  <a:lnTo>
                    <a:pt x="275" y="275"/>
                  </a:lnTo>
                  <a:lnTo>
                    <a:pt x="286" y="275"/>
                  </a:lnTo>
                  <a:lnTo>
                    <a:pt x="297" y="275"/>
                  </a:lnTo>
                  <a:lnTo>
                    <a:pt x="309" y="275"/>
                  </a:lnTo>
                  <a:lnTo>
                    <a:pt x="320" y="275"/>
                  </a:lnTo>
                  <a:lnTo>
                    <a:pt x="318" y="296"/>
                  </a:lnTo>
                  <a:lnTo>
                    <a:pt x="312" y="309"/>
                  </a:lnTo>
                  <a:lnTo>
                    <a:pt x="301" y="317"/>
                  </a:lnTo>
                  <a:lnTo>
                    <a:pt x="288" y="319"/>
                  </a:lnTo>
                  <a:lnTo>
                    <a:pt x="273" y="319"/>
                  </a:lnTo>
                  <a:lnTo>
                    <a:pt x="256" y="320"/>
                  </a:lnTo>
                  <a:lnTo>
                    <a:pt x="237" y="322"/>
                  </a:lnTo>
                  <a:lnTo>
                    <a:pt x="220" y="328"/>
                  </a:lnTo>
                  <a:lnTo>
                    <a:pt x="220" y="330"/>
                  </a:lnTo>
                  <a:lnTo>
                    <a:pt x="221" y="332"/>
                  </a:lnTo>
                  <a:lnTo>
                    <a:pt x="221" y="334"/>
                  </a:lnTo>
                  <a:lnTo>
                    <a:pt x="223" y="336"/>
                  </a:lnTo>
                  <a:lnTo>
                    <a:pt x="235" y="336"/>
                  </a:lnTo>
                  <a:lnTo>
                    <a:pt x="246" y="336"/>
                  </a:lnTo>
                  <a:lnTo>
                    <a:pt x="257" y="336"/>
                  </a:lnTo>
                  <a:lnTo>
                    <a:pt x="271" y="336"/>
                  </a:lnTo>
                  <a:lnTo>
                    <a:pt x="282" y="336"/>
                  </a:lnTo>
                  <a:lnTo>
                    <a:pt x="295" y="336"/>
                  </a:lnTo>
                  <a:lnTo>
                    <a:pt x="307" y="336"/>
                  </a:lnTo>
                  <a:lnTo>
                    <a:pt x="320" y="336"/>
                  </a:lnTo>
                  <a:lnTo>
                    <a:pt x="320" y="345"/>
                  </a:lnTo>
                  <a:lnTo>
                    <a:pt x="320" y="353"/>
                  </a:lnTo>
                  <a:lnTo>
                    <a:pt x="320" y="362"/>
                  </a:lnTo>
                  <a:lnTo>
                    <a:pt x="320" y="372"/>
                  </a:lnTo>
                  <a:lnTo>
                    <a:pt x="305" y="375"/>
                  </a:lnTo>
                  <a:lnTo>
                    <a:pt x="292" y="379"/>
                  </a:lnTo>
                  <a:lnTo>
                    <a:pt x="276" y="383"/>
                  </a:lnTo>
                  <a:lnTo>
                    <a:pt x="261" y="385"/>
                  </a:lnTo>
                  <a:lnTo>
                    <a:pt x="246" y="389"/>
                  </a:lnTo>
                  <a:lnTo>
                    <a:pt x="231" y="391"/>
                  </a:lnTo>
                  <a:lnTo>
                    <a:pt x="216" y="392"/>
                  </a:lnTo>
                  <a:lnTo>
                    <a:pt x="202" y="394"/>
                  </a:lnTo>
                  <a:lnTo>
                    <a:pt x="199" y="398"/>
                  </a:lnTo>
                  <a:lnTo>
                    <a:pt x="199" y="400"/>
                  </a:lnTo>
                  <a:lnTo>
                    <a:pt x="199" y="402"/>
                  </a:lnTo>
                  <a:lnTo>
                    <a:pt x="202" y="406"/>
                  </a:lnTo>
                  <a:lnTo>
                    <a:pt x="218" y="406"/>
                  </a:lnTo>
                  <a:lnTo>
                    <a:pt x="233" y="404"/>
                  </a:lnTo>
                  <a:lnTo>
                    <a:pt x="248" y="404"/>
                  </a:lnTo>
                  <a:lnTo>
                    <a:pt x="263" y="402"/>
                  </a:lnTo>
                  <a:lnTo>
                    <a:pt x="278" y="402"/>
                  </a:lnTo>
                  <a:lnTo>
                    <a:pt x="293" y="402"/>
                  </a:lnTo>
                  <a:lnTo>
                    <a:pt x="309" y="400"/>
                  </a:lnTo>
                  <a:lnTo>
                    <a:pt x="324" y="400"/>
                  </a:lnTo>
                  <a:lnTo>
                    <a:pt x="318" y="421"/>
                  </a:lnTo>
                  <a:lnTo>
                    <a:pt x="307" y="434"/>
                  </a:lnTo>
                  <a:lnTo>
                    <a:pt x="290" y="444"/>
                  </a:lnTo>
                  <a:lnTo>
                    <a:pt x="271" y="449"/>
                  </a:lnTo>
                  <a:lnTo>
                    <a:pt x="250" y="451"/>
                  </a:lnTo>
                  <a:lnTo>
                    <a:pt x="227" y="453"/>
                  </a:lnTo>
                  <a:lnTo>
                    <a:pt x="206" y="453"/>
                  </a:lnTo>
                  <a:lnTo>
                    <a:pt x="185" y="455"/>
                  </a:lnTo>
                  <a:lnTo>
                    <a:pt x="193" y="461"/>
                  </a:lnTo>
                  <a:lnTo>
                    <a:pt x="208" y="463"/>
                  </a:lnTo>
                  <a:lnTo>
                    <a:pt x="225" y="465"/>
                  </a:lnTo>
                  <a:lnTo>
                    <a:pt x="246" y="465"/>
                  </a:lnTo>
                  <a:lnTo>
                    <a:pt x="267" y="463"/>
                  </a:lnTo>
                  <a:lnTo>
                    <a:pt x="288" y="461"/>
                  </a:lnTo>
                  <a:lnTo>
                    <a:pt x="305" y="461"/>
                  </a:lnTo>
                  <a:lnTo>
                    <a:pt x="320" y="459"/>
                  </a:lnTo>
                  <a:lnTo>
                    <a:pt x="320" y="478"/>
                  </a:lnTo>
                  <a:lnTo>
                    <a:pt x="320" y="489"/>
                  </a:lnTo>
                  <a:lnTo>
                    <a:pt x="318" y="497"/>
                  </a:lnTo>
                  <a:lnTo>
                    <a:pt x="316" y="502"/>
                  </a:lnTo>
                  <a:lnTo>
                    <a:pt x="303" y="504"/>
                  </a:lnTo>
                  <a:lnTo>
                    <a:pt x="288" y="506"/>
                  </a:lnTo>
                  <a:lnTo>
                    <a:pt x="275" y="508"/>
                  </a:lnTo>
                  <a:lnTo>
                    <a:pt x="259" y="510"/>
                  </a:lnTo>
                  <a:lnTo>
                    <a:pt x="246" y="512"/>
                  </a:lnTo>
                  <a:lnTo>
                    <a:pt x="231" y="514"/>
                  </a:lnTo>
                  <a:lnTo>
                    <a:pt x="218" y="516"/>
                  </a:lnTo>
                  <a:lnTo>
                    <a:pt x="202" y="518"/>
                  </a:lnTo>
                  <a:lnTo>
                    <a:pt x="210" y="523"/>
                  </a:lnTo>
                  <a:lnTo>
                    <a:pt x="223" y="525"/>
                  </a:lnTo>
                  <a:lnTo>
                    <a:pt x="237" y="527"/>
                  </a:lnTo>
                  <a:lnTo>
                    <a:pt x="254" y="527"/>
                  </a:lnTo>
                  <a:lnTo>
                    <a:pt x="271" y="527"/>
                  </a:lnTo>
                  <a:lnTo>
                    <a:pt x="288" y="527"/>
                  </a:lnTo>
                  <a:lnTo>
                    <a:pt x="305" y="525"/>
                  </a:lnTo>
                  <a:lnTo>
                    <a:pt x="320" y="525"/>
                  </a:lnTo>
                  <a:lnTo>
                    <a:pt x="318" y="537"/>
                  </a:lnTo>
                  <a:lnTo>
                    <a:pt x="318" y="546"/>
                  </a:lnTo>
                  <a:lnTo>
                    <a:pt x="316" y="557"/>
                  </a:lnTo>
                  <a:lnTo>
                    <a:pt x="316" y="569"/>
                  </a:lnTo>
                  <a:lnTo>
                    <a:pt x="297" y="571"/>
                  </a:lnTo>
                  <a:lnTo>
                    <a:pt x="280" y="573"/>
                  </a:lnTo>
                  <a:lnTo>
                    <a:pt x="263" y="574"/>
                  </a:lnTo>
                  <a:lnTo>
                    <a:pt x="246" y="574"/>
                  </a:lnTo>
                  <a:lnTo>
                    <a:pt x="231" y="576"/>
                  </a:lnTo>
                  <a:lnTo>
                    <a:pt x="216" y="576"/>
                  </a:lnTo>
                  <a:lnTo>
                    <a:pt x="201" y="576"/>
                  </a:lnTo>
                  <a:lnTo>
                    <a:pt x="185" y="576"/>
                  </a:lnTo>
                  <a:lnTo>
                    <a:pt x="185" y="578"/>
                  </a:lnTo>
                  <a:lnTo>
                    <a:pt x="187" y="582"/>
                  </a:lnTo>
                  <a:lnTo>
                    <a:pt x="187" y="584"/>
                  </a:lnTo>
                  <a:lnTo>
                    <a:pt x="189" y="588"/>
                  </a:lnTo>
                  <a:lnTo>
                    <a:pt x="202" y="592"/>
                  </a:lnTo>
                  <a:lnTo>
                    <a:pt x="218" y="593"/>
                  </a:lnTo>
                  <a:lnTo>
                    <a:pt x="235" y="593"/>
                  </a:lnTo>
                  <a:lnTo>
                    <a:pt x="252" y="595"/>
                  </a:lnTo>
                  <a:lnTo>
                    <a:pt x="269" y="595"/>
                  </a:lnTo>
                  <a:lnTo>
                    <a:pt x="288" y="595"/>
                  </a:lnTo>
                  <a:lnTo>
                    <a:pt x="305" y="595"/>
                  </a:lnTo>
                  <a:lnTo>
                    <a:pt x="324" y="595"/>
                  </a:lnTo>
                  <a:lnTo>
                    <a:pt x="324" y="595"/>
                  </a:lnTo>
                  <a:lnTo>
                    <a:pt x="326" y="597"/>
                  </a:lnTo>
                  <a:lnTo>
                    <a:pt x="326" y="599"/>
                  </a:lnTo>
                  <a:lnTo>
                    <a:pt x="328" y="601"/>
                  </a:lnTo>
                  <a:lnTo>
                    <a:pt x="309" y="610"/>
                  </a:lnTo>
                  <a:lnTo>
                    <a:pt x="292" y="618"/>
                  </a:lnTo>
                  <a:lnTo>
                    <a:pt x="276" y="622"/>
                  </a:lnTo>
                  <a:lnTo>
                    <a:pt x="261" y="626"/>
                  </a:lnTo>
                  <a:lnTo>
                    <a:pt x="246" y="628"/>
                  </a:lnTo>
                  <a:lnTo>
                    <a:pt x="229" y="628"/>
                  </a:lnTo>
                  <a:lnTo>
                    <a:pt x="212" y="626"/>
                  </a:lnTo>
                  <a:lnTo>
                    <a:pt x="193" y="626"/>
                  </a:lnTo>
                  <a:lnTo>
                    <a:pt x="193" y="629"/>
                  </a:lnTo>
                  <a:lnTo>
                    <a:pt x="193" y="631"/>
                  </a:lnTo>
                  <a:lnTo>
                    <a:pt x="193" y="635"/>
                  </a:lnTo>
                  <a:lnTo>
                    <a:pt x="195" y="639"/>
                  </a:lnTo>
                  <a:lnTo>
                    <a:pt x="202" y="643"/>
                  </a:lnTo>
                  <a:lnTo>
                    <a:pt x="210" y="645"/>
                  </a:lnTo>
                  <a:lnTo>
                    <a:pt x="221" y="646"/>
                  </a:lnTo>
                  <a:lnTo>
                    <a:pt x="240" y="648"/>
                  </a:lnTo>
                  <a:lnTo>
                    <a:pt x="225" y="658"/>
                  </a:lnTo>
                  <a:lnTo>
                    <a:pt x="206" y="665"/>
                  </a:lnTo>
                  <a:lnTo>
                    <a:pt x="182" y="671"/>
                  </a:lnTo>
                  <a:lnTo>
                    <a:pt x="157" y="673"/>
                  </a:lnTo>
                  <a:lnTo>
                    <a:pt x="132" y="673"/>
                  </a:lnTo>
                  <a:lnTo>
                    <a:pt x="110" y="673"/>
                  </a:lnTo>
                  <a:lnTo>
                    <a:pt x="91" y="673"/>
                  </a:lnTo>
                  <a:lnTo>
                    <a:pt x="77" y="673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1" name="Freeform 29"/>
            <p:cNvSpPr>
              <a:spLocks/>
            </p:cNvSpPr>
            <p:nvPr/>
          </p:nvSpPr>
          <p:spPr bwMode="auto">
            <a:xfrm>
              <a:off x="4437" y="2897"/>
              <a:ext cx="156" cy="321"/>
            </a:xfrm>
            <a:custGeom>
              <a:avLst/>
              <a:gdLst>
                <a:gd name="T0" fmla="*/ 93 w 311"/>
                <a:gd name="T1" fmla="*/ 636 h 642"/>
                <a:gd name="T2" fmla="*/ 19 w 311"/>
                <a:gd name="T3" fmla="*/ 606 h 642"/>
                <a:gd name="T4" fmla="*/ 25 w 311"/>
                <a:gd name="T5" fmla="*/ 151 h 642"/>
                <a:gd name="T6" fmla="*/ 124 w 311"/>
                <a:gd name="T7" fmla="*/ 3 h 642"/>
                <a:gd name="T8" fmla="*/ 262 w 311"/>
                <a:gd name="T9" fmla="*/ 5 h 642"/>
                <a:gd name="T10" fmla="*/ 285 w 311"/>
                <a:gd name="T11" fmla="*/ 26 h 642"/>
                <a:gd name="T12" fmla="*/ 243 w 311"/>
                <a:gd name="T13" fmla="*/ 34 h 642"/>
                <a:gd name="T14" fmla="*/ 190 w 311"/>
                <a:gd name="T15" fmla="*/ 39 h 642"/>
                <a:gd name="T16" fmla="*/ 177 w 311"/>
                <a:gd name="T17" fmla="*/ 51 h 642"/>
                <a:gd name="T18" fmla="*/ 220 w 311"/>
                <a:gd name="T19" fmla="*/ 54 h 642"/>
                <a:gd name="T20" fmla="*/ 281 w 311"/>
                <a:gd name="T21" fmla="*/ 54 h 642"/>
                <a:gd name="T22" fmla="*/ 294 w 311"/>
                <a:gd name="T23" fmla="*/ 72 h 642"/>
                <a:gd name="T24" fmla="*/ 281 w 311"/>
                <a:gd name="T25" fmla="*/ 85 h 642"/>
                <a:gd name="T26" fmla="*/ 203 w 311"/>
                <a:gd name="T27" fmla="*/ 94 h 642"/>
                <a:gd name="T28" fmla="*/ 167 w 311"/>
                <a:gd name="T29" fmla="*/ 109 h 642"/>
                <a:gd name="T30" fmla="*/ 216 w 311"/>
                <a:gd name="T31" fmla="*/ 111 h 642"/>
                <a:gd name="T32" fmla="*/ 279 w 311"/>
                <a:gd name="T33" fmla="*/ 111 h 642"/>
                <a:gd name="T34" fmla="*/ 296 w 311"/>
                <a:gd name="T35" fmla="*/ 128 h 642"/>
                <a:gd name="T36" fmla="*/ 258 w 311"/>
                <a:gd name="T37" fmla="*/ 145 h 642"/>
                <a:gd name="T38" fmla="*/ 186 w 311"/>
                <a:gd name="T39" fmla="*/ 164 h 642"/>
                <a:gd name="T40" fmla="*/ 215 w 311"/>
                <a:gd name="T41" fmla="*/ 170 h 642"/>
                <a:gd name="T42" fmla="*/ 287 w 311"/>
                <a:gd name="T43" fmla="*/ 164 h 642"/>
                <a:gd name="T44" fmla="*/ 298 w 311"/>
                <a:gd name="T45" fmla="*/ 185 h 642"/>
                <a:gd name="T46" fmla="*/ 256 w 311"/>
                <a:gd name="T47" fmla="*/ 200 h 642"/>
                <a:gd name="T48" fmla="*/ 205 w 311"/>
                <a:gd name="T49" fmla="*/ 210 h 642"/>
                <a:gd name="T50" fmla="*/ 224 w 311"/>
                <a:gd name="T51" fmla="*/ 221 h 642"/>
                <a:gd name="T52" fmla="*/ 287 w 311"/>
                <a:gd name="T53" fmla="*/ 219 h 642"/>
                <a:gd name="T54" fmla="*/ 300 w 311"/>
                <a:gd name="T55" fmla="*/ 236 h 642"/>
                <a:gd name="T56" fmla="*/ 247 w 311"/>
                <a:gd name="T57" fmla="*/ 255 h 642"/>
                <a:gd name="T58" fmla="*/ 190 w 311"/>
                <a:gd name="T59" fmla="*/ 265 h 642"/>
                <a:gd name="T60" fmla="*/ 165 w 311"/>
                <a:gd name="T61" fmla="*/ 276 h 642"/>
                <a:gd name="T62" fmla="*/ 218 w 311"/>
                <a:gd name="T63" fmla="*/ 276 h 642"/>
                <a:gd name="T64" fmla="*/ 287 w 311"/>
                <a:gd name="T65" fmla="*/ 271 h 642"/>
                <a:gd name="T66" fmla="*/ 306 w 311"/>
                <a:gd name="T67" fmla="*/ 288 h 642"/>
                <a:gd name="T68" fmla="*/ 266 w 311"/>
                <a:gd name="T69" fmla="*/ 312 h 642"/>
                <a:gd name="T70" fmla="*/ 201 w 311"/>
                <a:gd name="T71" fmla="*/ 320 h 642"/>
                <a:gd name="T72" fmla="*/ 192 w 311"/>
                <a:gd name="T73" fmla="*/ 331 h 642"/>
                <a:gd name="T74" fmla="*/ 233 w 311"/>
                <a:gd name="T75" fmla="*/ 331 h 642"/>
                <a:gd name="T76" fmla="*/ 290 w 311"/>
                <a:gd name="T77" fmla="*/ 327 h 642"/>
                <a:gd name="T78" fmla="*/ 306 w 311"/>
                <a:gd name="T79" fmla="*/ 360 h 642"/>
                <a:gd name="T80" fmla="*/ 254 w 311"/>
                <a:gd name="T81" fmla="*/ 381 h 642"/>
                <a:gd name="T82" fmla="*/ 194 w 311"/>
                <a:gd name="T83" fmla="*/ 394 h 642"/>
                <a:gd name="T84" fmla="*/ 226 w 311"/>
                <a:gd name="T85" fmla="*/ 403 h 642"/>
                <a:gd name="T86" fmla="*/ 294 w 311"/>
                <a:gd name="T87" fmla="*/ 399 h 642"/>
                <a:gd name="T88" fmla="*/ 306 w 311"/>
                <a:gd name="T89" fmla="*/ 418 h 642"/>
                <a:gd name="T90" fmla="*/ 260 w 311"/>
                <a:gd name="T91" fmla="*/ 435 h 642"/>
                <a:gd name="T92" fmla="*/ 201 w 311"/>
                <a:gd name="T93" fmla="*/ 443 h 642"/>
                <a:gd name="T94" fmla="*/ 186 w 311"/>
                <a:gd name="T95" fmla="*/ 454 h 642"/>
                <a:gd name="T96" fmla="*/ 245 w 311"/>
                <a:gd name="T97" fmla="*/ 460 h 642"/>
                <a:gd name="T98" fmla="*/ 290 w 311"/>
                <a:gd name="T99" fmla="*/ 456 h 642"/>
                <a:gd name="T100" fmla="*/ 306 w 311"/>
                <a:gd name="T101" fmla="*/ 475 h 642"/>
                <a:gd name="T102" fmla="*/ 254 w 311"/>
                <a:gd name="T103" fmla="*/ 498 h 642"/>
                <a:gd name="T104" fmla="*/ 192 w 311"/>
                <a:gd name="T105" fmla="*/ 506 h 642"/>
                <a:gd name="T106" fmla="*/ 216 w 311"/>
                <a:gd name="T107" fmla="*/ 517 h 642"/>
                <a:gd name="T108" fmla="*/ 296 w 311"/>
                <a:gd name="T109" fmla="*/ 509 h 642"/>
                <a:gd name="T110" fmla="*/ 309 w 311"/>
                <a:gd name="T111" fmla="*/ 532 h 642"/>
                <a:gd name="T112" fmla="*/ 256 w 311"/>
                <a:gd name="T113" fmla="*/ 564 h 642"/>
                <a:gd name="T114" fmla="*/ 184 w 311"/>
                <a:gd name="T115" fmla="*/ 574 h 642"/>
                <a:gd name="T116" fmla="*/ 167 w 311"/>
                <a:gd name="T117" fmla="*/ 583 h 642"/>
                <a:gd name="T118" fmla="*/ 218 w 311"/>
                <a:gd name="T119" fmla="*/ 587 h 642"/>
                <a:gd name="T120" fmla="*/ 290 w 311"/>
                <a:gd name="T121" fmla="*/ 580 h 642"/>
                <a:gd name="T122" fmla="*/ 271 w 311"/>
                <a:gd name="T123" fmla="*/ 616 h 642"/>
                <a:gd name="T124" fmla="*/ 179 w 311"/>
                <a:gd name="T125" fmla="*/ 64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642">
                  <a:moveTo>
                    <a:pt x="163" y="642"/>
                  </a:moveTo>
                  <a:lnTo>
                    <a:pt x="139" y="640"/>
                  </a:lnTo>
                  <a:lnTo>
                    <a:pt x="116" y="638"/>
                  </a:lnTo>
                  <a:lnTo>
                    <a:pt x="93" y="636"/>
                  </a:lnTo>
                  <a:lnTo>
                    <a:pt x="74" y="633"/>
                  </a:lnTo>
                  <a:lnTo>
                    <a:pt x="55" y="627"/>
                  </a:lnTo>
                  <a:lnTo>
                    <a:pt x="36" y="617"/>
                  </a:lnTo>
                  <a:lnTo>
                    <a:pt x="19" y="606"/>
                  </a:lnTo>
                  <a:lnTo>
                    <a:pt x="0" y="591"/>
                  </a:lnTo>
                  <a:lnTo>
                    <a:pt x="6" y="443"/>
                  </a:lnTo>
                  <a:lnTo>
                    <a:pt x="15" y="295"/>
                  </a:lnTo>
                  <a:lnTo>
                    <a:pt x="25" y="151"/>
                  </a:lnTo>
                  <a:lnTo>
                    <a:pt x="32" y="7"/>
                  </a:lnTo>
                  <a:lnTo>
                    <a:pt x="57" y="7"/>
                  </a:lnTo>
                  <a:lnTo>
                    <a:pt x="87" y="5"/>
                  </a:lnTo>
                  <a:lnTo>
                    <a:pt x="124" y="3"/>
                  </a:lnTo>
                  <a:lnTo>
                    <a:pt x="160" y="1"/>
                  </a:lnTo>
                  <a:lnTo>
                    <a:pt x="197" y="0"/>
                  </a:lnTo>
                  <a:lnTo>
                    <a:pt x="232" y="1"/>
                  </a:lnTo>
                  <a:lnTo>
                    <a:pt x="262" y="5"/>
                  </a:lnTo>
                  <a:lnTo>
                    <a:pt x="285" y="13"/>
                  </a:lnTo>
                  <a:lnTo>
                    <a:pt x="285" y="17"/>
                  </a:lnTo>
                  <a:lnTo>
                    <a:pt x="285" y="20"/>
                  </a:lnTo>
                  <a:lnTo>
                    <a:pt x="285" y="26"/>
                  </a:lnTo>
                  <a:lnTo>
                    <a:pt x="285" y="30"/>
                  </a:lnTo>
                  <a:lnTo>
                    <a:pt x="271" y="32"/>
                  </a:lnTo>
                  <a:lnTo>
                    <a:pt x="256" y="32"/>
                  </a:lnTo>
                  <a:lnTo>
                    <a:pt x="243" y="34"/>
                  </a:lnTo>
                  <a:lnTo>
                    <a:pt x="230" y="36"/>
                  </a:lnTo>
                  <a:lnTo>
                    <a:pt x="216" y="37"/>
                  </a:lnTo>
                  <a:lnTo>
                    <a:pt x="203" y="37"/>
                  </a:lnTo>
                  <a:lnTo>
                    <a:pt x="190" y="39"/>
                  </a:lnTo>
                  <a:lnTo>
                    <a:pt x="177" y="41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7" y="51"/>
                  </a:lnTo>
                  <a:lnTo>
                    <a:pt x="177" y="54"/>
                  </a:lnTo>
                  <a:lnTo>
                    <a:pt x="192" y="54"/>
                  </a:lnTo>
                  <a:lnTo>
                    <a:pt x="205" y="54"/>
                  </a:lnTo>
                  <a:lnTo>
                    <a:pt x="220" y="54"/>
                  </a:lnTo>
                  <a:lnTo>
                    <a:pt x="235" y="54"/>
                  </a:lnTo>
                  <a:lnTo>
                    <a:pt x="251" y="54"/>
                  </a:lnTo>
                  <a:lnTo>
                    <a:pt x="266" y="54"/>
                  </a:lnTo>
                  <a:lnTo>
                    <a:pt x="281" y="54"/>
                  </a:lnTo>
                  <a:lnTo>
                    <a:pt x="296" y="54"/>
                  </a:lnTo>
                  <a:lnTo>
                    <a:pt x="296" y="60"/>
                  </a:lnTo>
                  <a:lnTo>
                    <a:pt x="296" y="66"/>
                  </a:lnTo>
                  <a:lnTo>
                    <a:pt x="294" y="72"/>
                  </a:lnTo>
                  <a:lnTo>
                    <a:pt x="294" y="79"/>
                  </a:lnTo>
                  <a:lnTo>
                    <a:pt x="290" y="81"/>
                  </a:lnTo>
                  <a:lnTo>
                    <a:pt x="287" y="83"/>
                  </a:lnTo>
                  <a:lnTo>
                    <a:pt x="281" y="85"/>
                  </a:lnTo>
                  <a:lnTo>
                    <a:pt x="271" y="87"/>
                  </a:lnTo>
                  <a:lnTo>
                    <a:pt x="256" y="89"/>
                  </a:lnTo>
                  <a:lnTo>
                    <a:pt x="233" y="91"/>
                  </a:lnTo>
                  <a:lnTo>
                    <a:pt x="203" y="94"/>
                  </a:lnTo>
                  <a:lnTo>
                    <a:pt x="163" y="100"/>
                  </a:lnTo>
                  <a:lnTo>
                    <a:pt x="165" y="104"/>
                  </a:lnTo>
                  <a:lnTo>
                    <a:pt x="165" y="106"/>
                  </a:lnTo>
                  <a:lnTo>
                    <a:pt x="167" y="109"/>
                  </a:lnTo>
                  <a:lnTo>
                    <a:pt x="167" y="113"/>
                  </a:lnTo>
                  <a:lnTo>
                    <a:pt x="184" y="113"/>
                  </a:lnTo>
                  <a:lnTo>
                    <a:pt x="199" y="111"/>
                  </a:lnTo>
                  <a:lnTo>
                    <a:pt x="216" y="111"/>
                  </a:lnTo>
                  <a:lnTo>
                    <a:pt x="232" y="111"/>
                  </a:lnTo>
                  <a:lnTo>
                    <a:pt x="247" y="111"/>
                  </a:lnTo>
                  <a:lnTo>
                    <a:pt x="264" y="111"/>
                  </a:lnTo>
                  <a:lnTo>
                    <a:pt x="279" y="111"/>
                  </a:lnTo>
                  <a:lnTo>
                    <a:pt x="296" y="111"/>
                  </a:lnTo>
                  <a:lnTo>
                    <a:pt x="296" y="117"/>
                  </a:lnTo>
                  <a:lnTo>
                    <a:pt x="296" y="123"/>
                  </a:lnTo>
                  <a:lnTo>
                    <a:pt x="296" y="128"/>
                  </a:lnTo>
                  <a:lnTo>
                    <a:pt x="298" y="134"/>
                  </a:lnTo>
                  <a:lnTo>
                    <a:pt x="290" y="136"/>
                  </a:lnTo>
                  <a:lnTo>
                    <a:pt x="277" y="140"/>
                  </a:lnTo>
                  <a:lnTo>
                    <a:pt x="258" y="145"/>
                  </a:lnTo>
                  <a:lnTo>
                    <a:pt x="237" y="149"/>
                  </a:lnTo>
                  <a:lnTo>
                    <a:pt x="218" y="155"/>
                  </a:lnTo>
                  <a:lnTo>
                    <a:pt x="199" y="159"/>
                  </a:lnTo>
                  <a:lnTo>
                    <a:pt x="186" y="164"/>
                  </a:lnTo>
                  <a:lnTo>
                    <a:pt x="180" y="166"/>
                  </a:lnTo>
                  <a:lnTo>
                    <a:pt x="188" y="168"/>
                  </a:lnTo>
                  <a:lnTo>
                    <a:pt x="199" y="170"/>
                  </a:lnTo>
                  <a:lnTo>
                    <a:pt x="215" y="170"/>
                  </a:lnTo>
                  <a:lnTo>
                    <a:pt x="233" y="170"/>
                  </a:lnTo>
                  <a:lnTo>
                    <a:pt x="252" y="168"/>
                  </a:lnTo>
                  <a:lnTo>
                    <a:pt x="271" y="166"/>
                  </a:lnTo>
                  <a:lnTo>
                    <a:pt x="287" y="164"/>
                  </a:lnTo>
                  <a:lnTo>
                    <a:pt x="300" y="163"/>
                  </a:lnTo>
                  <a:lnTo>
                    <a:pt x="300" y="170"/>
                  </a:lnTo>
                  <a:lnTo>
                    <a:pt x="298" y="178"/>
                  </a:lnTo>
                  <a:lnTo>
                    <a:pt x="298" y="185"/>
                  </a:lnTo>
                  <a:lnTo>
                    <a:pt x="296" y="193"/>
                  </a:lnTo>
                  <a:lnTo>
                    <a:pt x="283" y="195"/>
                  </a:lnTo>
                  <a:lnTo>
                    <a:pt x="270" y="199"/>
                  </a:lnTo>
                  <a:lnTo>
                    <a:pt x="256" y="200"/>
                  </a:lnTo>
                  <a:lnTo>
                    <a:pt x="245" y="202"/>
                  </a:lnTo>
                  <a:lnTo>
                    <a:pt x="232" y="206"/>
                  </a:lnTo>
                  <a:lnTo>
                    <a:pt x="218" y="208"/>
                  </a:lnTo>
                  <a:lnTo>
                    <a:pt x="205" y="210"/>
                  </a:lnTo>
                  <a:lnTo>
                    <a:pt x="194" y="212"/>
                  </a:lnTo>
                  <a:lnTo>
                    <a:pt x="199" y="216"/>
                  </a:lnTo>
                  <a:lnTo>
                    <a:pt x="211" y="219"/>
                  </a:lnTo>
                  <a:lnTo>
                    <a:pt x="224" y="221"/>
                  </a:lnTo>
                  <a:lnTo>
                    <a:pt x="239" y="221"/>
                  </a:lnTo>
                  <a:lnTo>
                    <a:pt x="256" y="221"/>
                  </a:lnTo>
                  <a:lnTo>
                    <a:pt x="271" y="219"/>
                  </a:lnTo>
                  <a:lnTo>
                    <a:pt x="287" y="219"/>
                  </a:lnTo>
                  <a:lnTo>
                    <a:pt x="300" y="218"/>
                  </a:lnTo>
                  <a:lnTo>
                    <a:pt x="300" y="225"/>
                  </a:lnTo>
                  <a:lnTo>
                    <a:pt x="300" y="231"/>
                  </a:lnTo>
                  <a:lnTo>
                    <a:pt x="300" y="236"/>
                  </a:lnTo>
                  <a:lnTo>
                    <a:pt x="302" y="244"/>
                  </a:lnTo>
                  <a:lnTo>
                    <a:pt x="279" y="250"/>
                  </a:lnTo>
                  <a:lnTo>
                    <a:pt x="262" y="254"/>
                  </a:lnTo>
                  <a:lnTo>
                    <a:pt x="247" y="255"/>
                  </a:lnTo>
                  <a:lnTo>
                    <a:pt x="233" y="257"/>
                  </a:lnTo>
                  <a:lnTo>
                    <a:pt x="220" y="261"/>
                  </a:lnTo>
                  <a:lnTo>
                    <a:pt x="207" y="263"/>
                  </a:lnTo>
                  <a:lnTo>
                    <a:pt x="190" y="265"/>
                  </a:lnTo>
                  <a:lnTo>
                    <a:pt x="167" y="267"/>
                  </a:lnTo>
                  <a:lnTo>
                    <a:pt x="165" y="271"/>
                  </a:lnTo>
                  <a:lnTo>
                    <a:pt x="165" y="272"/>
                  </a:lnTo>
                  <a:lnTo>
                    <a:pt x="165" y="276"/>
                  </a:lnTo>
                  <a:lnTo>
                    <a:pt x="167" y="280"/>
                  </a:lnTo>
                  <a:lnTo>
                    <a:pt x="184" y="278"/>
                  </a:lnTo>
                  <a:lnTo>
                    <a:pt x="201" y="276"/>
                  </a:lnTo>
                  <a:lnTo>
                    <a:pt x="218" y="276"/>
                  </a:lnTo>
                  <a:lnTo>
                    <a:pt x="235" y="274"/>
                  </a:lnTo>
                  <a:lnTo>
                    <a:pt x="252" y="272"/>
                  </a:lnTo>
                  <a:lnTo>
                    <a:pt x="270" y="271"/>
                  </a:lnTo>
                  <a:lnTo>
                    <a:pt x="287" y="271"/>
                  </a:lnTo>
                  <a:lnTo>
                    <a:pt x="304" y="269"/>
                  </a:lnTo>
                  <a:lnTo>
                    <a:pt x="304" y="274"/>
                  </a:lnTo>
                  <a:lnTo>
                    <a:pt x="306" y="282"/>
                  </a:lnTo>
                  <a:lnTo>
                    <a:pt x="306" y="288"/>
                  </a:lnTo>
                  <a:lnTo>
                    <a:pt x="307" y="295"/>
                  </a:lnTo>
                  <a:lnTo>
                    <a:pt x="296" y="303"/>
                  </a:lnTo>
                  <a:lnTo>
                    <a:pt x="283" y="308"/>
                  </a:lnTo>
                  <a:lnTo>
                    <a:pt x="266" y="312"/>
                  </a:lnTo>
                  <a:lnTo>
                    <a:pt x="249" y="314"/>
                  </a:lnTo>
                  <a:lnTo>
                    <a:pt x="232" y="316"/>
                  </a:lnTo>
                  <a:lnTo>
                    <a:pt x="215" y="318"/>
                  </a:lnTo>
                  <a:lnTo>
                    <a:pt x="201" y="320"/>
                  </a:lnTo>
                  <a:lnTo>
                    <a:pt x="190" y="320"/>
                  </a:lnTo>
                  <a:lnTo>
                    <a:pt x="190" y="324"/>
                  </a:lnTo>
                  <a:lnTo>
                    <a:pt x="192" y="327"/>
                  </a:lnTo>
                  <a:lnTo>
                    <a:pt x="192" y="331"/>
                  </a:lnTo>
                  <a:lnTo>
                    <a:pt x="194" y="335"/>
                  </a:lnTo>
                  <a:lnTo>
                    <a:pt x="207" y="333"/>
                  </a:lnTo>
                  <a:lnTo>
                    <a:pt x="220" y="333"/>
                  </a:lnTo>
                  <a:lnTo>
                    <a:pt x="233" y="331"/>
                  </a:lnTo>
                  <a:lnTo>
                    <a:pt x="249" y="331"/>
                  </a:lnTo>
                  <a:lnTo>
                    <a:pt x="262" y="329"/>
                  </a:lnTo>
                  <a:lnTo>
                    <a:pt x="275" y="329"/>
                  </a:lnTo>
                  <a:lnTo>
                    <a:pt x="290" y="327"/>
                  </a:lnTo>
                  <a:lnTo>
                    <a:pt x="304" y="327"/>
                  </a:lnTo>
                  <a:lnTo>
                    <a:pt x="304" y="339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07" y="369"/>
                  </a:lnTo>
                  <a:lnTo>
                    <a:pt x="290" y="375"/>
                  </a:lnTo>
                  <a:lnTo>
                    <a:pt x="271" y="379"/>
                  </a:lnTo>
                  <a:lnTo>
                    <a:pt x="254" y="381"/>
                  </a:lnTo>
                  <a:lnTo>
                    <a:pt x="235" y="384"/>
                  </a:lnTo>
                  <a:lnTo>
                    <a:pt x="220" y="386"/>
                  </a:lnTo>
                  <a:lnTo>
                    <a:pt x="205" y="390"/>
                  </a:lnTo>
                  <a:lnTo>
                    <a:pt x="194" y="394"/>
                  </a:lnTo>
                  <a:lnTo>
                    <a:pt x="186" y="398"/>
                  </a:lnTo>
                  <a:lnTo>
                    <a:pt x="197" y="401"/>
                  </a:lnTo>
                  <a:lnTo>
                    <a:pt x="211" y="401"/>
                  </a:lnTo>
                  <a:lnTo>
                    <a:pt x="226" y="403"/>
                  </a:lnTo>
                  <a:lnTo>
                    <a:pt x="243" y="403"/>
                  </a:lnTo>
                  <a:lnTo>
                    <a:pt x="260" y="401"/>
                  </a:lnTo>
                  <a:lnTo>
                    <a:pt x="277" y="401"/>
                  </a:lnTo>
                  <a:lnTo>
                    <a:pt x="294" y="399"/>
                  </a:lnTo>
                  <a:lnTo>
                    <a:pt x="309" y="399"/>
                  </a:lnTo>
                  <a:lnTo>
                    <a:pt x="307" y="407"/>
                  </a:lnTo>
                  <a:lnTo>
                    <a:pt x="307" y="413"/>
                  </a:lnTo>
                  <a:lnTo>
                    <a:pt x="306" y="418"/>
                  </a:lnTo>
                  <a:lnTo>
                    <a:pt x="304" y="426"/>
                  </a:lnTo>
                  <a:lnTo>
                    <a:pt x="288" y="430"/>
                  </a:lnTo>
                  <a:lnTo>
                    <a:pt x="275" y="434"/>
                  </a:lnTo>
                  <a:lnTo>
                    <a:pt x="260" y="435"/>
                  </a:lnTo>
                  <a:lnTo>
                    <a:pt x="245" y="437"/>
                  </a:lnTo>
                  <a:lnTo>
                    <a:pt x="230" y="441"/>
                  </a:lnTo>
                  <a:lnTo>
                    <a:pt x="215" y="443"/>
                  </a:lnTo>
                  <a:lnTo>
                    <a:pt x="201" y="443"/>
                  </a:lnTo>
                  <a:lnTo>
                    <a:pt x="186" y="445"/>
                  </a:lnTo>
                  <a:lnTo>
                    <a:pt x="186" y="449"/>
                  </a:lnTo>
                  <a:lnTo>
                    <a:pt x="186" y="451"/>
                  </a:lnTo>
                  <a:lnTo>
                    <a:pt x="186" y="454"/>
                  </a:lnTo>
                  <a:lnTo>
                    <a:pt x="186" y="458"/>
                  </a:lnTo>
                  <a:lnTo>
                    <a:pt x="211" y="458"/>
                  </a:lnTo>
                  <a:lnTo>
                    <a:pt x="230" y="460"/>
                  </a:lnTo>
                  <a:lnTo>
                    <a:pt x="245" y="460"/>
                  </a:lnTo>
                  <a:lnTo>
                    <a:pt x="258" y="458"/>
                  </a:lnTo>
                  <a:lnTo>
                    <a:pt x="268" y="458"/>
                  </a:lnTo>
                  <a:lnTo>
                    <a:pt x="279" y="458"/>
                  </a:lnTo>
                  <a:lnTo>
                    <a:pt x="290" y="456"/>
                  </a:lnTo>
                  <a:lnTo>
                    <a:pt x="304" y="454"/>
                  </a:lnTo>
                  <a:lnTo>
                    <a:pt x="304" y="462"/>
                  </a:lnTo>
                  <a:lnTo>
                    <a:pt x="306" y="468"/>
                  </a:lnTo>
                  <a:lnTo>
                    <a:pt x="306" y="475"/>
                  </a:lnTo>
                  <a:lnTo>
                    <a:pt x="307" y="483"/>
                  </a:lnTo>
                  <a:lnTo>
                    <a:pt x="288" y="489"/>
                  </a:lnTo>
                  <a:lnTo>
                    <a:pt x="271" y="494"/>
                  </a:lnTo>
                  <a:lnTo>
                    <a:pt x="254" y="498"/>
                  </a:lnTo>
                  <a:lnTo>
                    <a:pt x="237" y="500"/>
                  </a:lnTo>
                  <a:lnTo>
                    <a:pt x="222" y="502"/>
                  </a:lnTo>
                  <a:lnTo>
                    <a:pt x="207" y="504"/>
                  </a:lnTo>
                  <a:lnTo>
                    <a:pt x="192" y="506"/>
                  </a:lnTo>
                  <a:lnTo>
                    <a:pt x="177" y="508"/>
                  </a:lnTo>
                  <a:lnTo>
                    <a:pt x="184" y="513"/>
                  </a:lnTo>
                  <a:lnTo>
                    <a:pt x="197" y="517"/>
                  </a:lnTo>
                  <a:lnTo>
                    <a:pt x="216" y="517"/>
                  </a:lnTo>
                  <a:lnTo>
                    <a:pt x="237" y="517"/>
                  </a:lnTo>
                  <a:lnTo>
                    <a:pt x="258" y="515"/>
                  </a:lnTo>
                  <a:lnTo>
                    <a:pt x="279" y="513"/>
                  </a:lnTo>
                  <a:lnTo>
                    <a:pt x="296" y="509"/>
                  </a:lnTo>
                  <a:lnTo>
                    <a:pt x="309" y="508"/>
                  </a:lnTo>
                  <a:lnTo>
                    <a:pt x="309" y="515"/>
                  </a:lnTo>
                  <a:lnTo>
                    <a:pt x="309" y="525"/>
                  </a:lnTo>
                  <a:lnTo>
                    <a:pt x="309" y="532"/>
                  </a:lnTo>
                  <a:lnTo>
                    <a:pt x="311" y="542"/>
                  </a:lnTo>
                  <a:lnTo>
                    <a:pt x="292" y="551"/>
                  </a:lnTo>
                  <a:lnTo>
                    <a:pt x="273" y="559"/>
                  </a:lnTo>
                  <a:lnTo>
                    <a:pt x="256" y="564"/>
                  </a:lnTo>
                  <a:lnTo>
                    <a:pt x="237" y="568"/>
                  </a:lnTo>
                  <a:lnTo>
                    <a:pt x="220" y="570"/>
                  </a:lnTo>
                  <a:lnTo>
                    <a:pt x="203" y="572"/>
                  </a:lnTo>
                  <a:lnTo>
                    <a:pt x="184" y="574"/>
                  </a:lnTo>
                  <a:lnTo>
                    <a:pt x="167" y="576"/>
                  </a:lnTo>
                  <a:lnTo>
                    <a:pt x="167" y="578"/>
                  </a:lnTo>
                  <a:lnTo>
                    <a:pt x="167" y="581"/>
                  </a:lnTo>
                  <a:lnTo>
                    <a:pt x="167" y="583"/>
                  </a:lnTo>
                  <a:lnTo>
                    <a:pt x="167" y="587"/>
                  </a:lnTo>
                  <a:lnTo>
                    <a:pt x="184" y="587"/>
                  </a:lnTo>
                  <a:lnTo>
                    <a:pt x="201" y="587"/>
                  </a:lnTo>
                  <a:lnTo>
                    <a:pt x="218" y="587"/>
                  </a:lnTo>
                  <a:lnTo>
                    <a:pt x="235" y="585"/>
                  </a:lnTo>
                  <a:lnTo>
                    <a:pt x="252" y="585"/>
                  </a:lnTo>
                  <a:lnTo>
                    <a:pt x="271" y="581"/>
                  </a:lnTo>
                  <a:lnTo>
                    <a:pt x="290" y="580"/>
                  </a:lnTo>
                  <a:lnTo>
                    <a:pt x="309" y="576"/>
                  </a:lnTo>
                  <a:lnTo>
                    <a:pt x="304" y="591"/>
                  </a:lnTo>
                  <a:lnTo>
                    <a:pt x="290" y="604"/>
                  </a:lnTo>
                  <a:lnTo>
                    <a:pt x="271" y="616"/>
                  </a:lnTo>
                  <a:lnTo>
                    <a:pt x="249" y="625"/>
                  </a:lnTo>
                  <a:lnTo>
                    <a:pt x="222" y="633"/>
                  </a:lnTo>
                  <a:lnTo>
                    <a:pt x="199" y="638"/>
                  </a:lnTo>
                  <a:lnTo>
                    <a:pt x="179" y="640"/>
                  </a:lnTo>
                  <a:lnTo>
                    <a:pt x="163" y="642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2" name="Freeform 30"/>
            <p:cNvSpPr>
              <a:spLocks/>
            </p:cNvSpPr>
            <p:nvPr/>
          </p:nvSpPr>
          <p:spPr bwMode="auto">
            <a:xfrm>
              <a:off x="5072" y="2904"/>
              <a:ext cx="41" cy="314"/>
            </a:xfrm>
            <a:custGeom>
              <a:avLst/>
              <a:gdLst>
                <a:gd name="T0" fmla="*/ 34 w 81"/>
                <a:gd name="T1" fmla="*/ 627 h 627"/>
                <a:gd name="T2" fmla="*/ 26 w 81"/>
                <a:gd name="T3" fmla="*/ 625 h 627"/>
                <a:gd name="T4" fmla="*/ 19 w 81"/>
                <a:gd name="T5" fmla="*/ 625 h 627"/>
                <a:gd name="T6" fmla="*/ 13 w 81"/>
                <a:gd name="T7" fmla="*/ 623 h 627"/>
                <a:gd name="T8" fmla="*/ 6 w 81"/>
                <a:gd name="T9" fmla="*/ 623 h 627"/>
                <a:gd name="T10" fmla="*/ 0 w 81"/>
                <a:gd name="T11" fmla="*/ 468 h 627"/>
                <a:gd name="T12" fmla="*/ 7 w 81"/>
                <a:gd name="T13" fmla="*/ 309 h 627"/>
                <a:gd name="T14" fmla="*/ 21 w 81"/>
                <a:gd name="T15" fmla="*/ 153 h 627"/>
                <a:gd name="T16" fmla="*/ 34 w 81"/>
                <a:gd name="T17" fmla="*/ 2 h 627"/>
                <a:gd name="T18" fmla="*/ 49 w 81"/>
                <a:gd name="T19" fmla="*/ 0 h 627"/>
                <a:gd name="T20" fmla="*/ 59 w 81"/>
                <a:gd name="T21" fmla="*/ 0 h 627"/>
                <a:gd name="T22" fmla="*/ 68 w 81"/>
                <a:gd name="T23" fmla="*/ 2 h 627"/>
                <a:gd name="T24" fmla="*/ 81 w 81"/>
                <a:gd name="T25" fmla="*/ 5 h 627"/>
                <a:gd name="T26" fmla="*/ 79 w 81"/>
                <a:gd name="T27" fmla="*/ 157 h 627"/>
                <a:gd name="T28" fmla="*/ 78 w 81"/>
                <a:gd name="T29" fmla="*/ 311 h 627"/>
                <a:gd name="T30" fmla="*/ 72 w 81"/>
                <a:gd name="T31" fmla="*/ 466 h 627"/>
                <a:gd name="T32" fmla="*/ 59 w 81"/>
                <a:gd name="T33" fmla="*/ 623 h 627"/>
                <a:gd name="T34" fmla="*/ 57 w 81"/>
                <a:gd name="T35" fmla="*/ 625 h 627"/>
                <a:gd name="T36" fmla="*/ 53 w 81"/>
                <a:gd name="T37" fmla="*/ 627 h 627"/>
                <a:gd name="T38" fmla="*/ 45 w 81"/>
                <a:gd name="T39" fmla="*/ 627 h 627"/>
                <a:gd name="T40" fmla="*/ 34 w 81"/>
                <a:gd name="T41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627">
                  <a:moveTo>
                    <a:pt x="34" y="627"/>
                  </a:moveTo>
                  <a:lnTo>
                    <a:pt x="26" y="625"/>
                  </a:lnTo>
                  <a:lnTo>
                    <a:pt x="19" y="625"/>
                  </a:lnTo>
                  <a:lnTo>
                    <a:pt x="13" y="623"/>
                  </a:lnTo>
                  <a:lnTo>
                    <a:pt x="6" y="623"/>
                  </a:lnTo>
                  <a:lnTo>
                    <a:pt x="0" y="468"/>
                  </a:lnTo>
                  <a:lnTo>
                    <a:pt x="7" y="309"/>
                  </a:lnTo>
                  <a:lnTo>
                    <a:pt x="21" y="153"/>
                  </a:lnTo>
                  <a:lnTo>
                    <a:pt x="34" y="2"/>
                  </a:lnTo>
                  <a:lnTo>
                    <a:pt x="49" y="0"/>
                  </a:lnTo>
                  <a:lnTo>
                    <a:pt x="59" y="0"/>
                  </a:lnTo>
                  <a:lnTo>
                    <a:pt x="68" y="2"/>
                  </a:lnTo>
                  <a:lnTo>
                    <a:pt x="81" y="5"/>
                  </a:lnTo>
                  <a:lnTo>
                    <a:pt x="79" y="157"/>
                  </a:lnTo>
                  <a:lnTo>
                    <a:pt x="78" y="311"/>
                  </a:lnTo>
                  <a:lnTo>
                    <a:pt x="72" y="466"/>
                  </a:lnTo>
                  <a:lnTo>
                    <a:pt x="59" y="623"/>
                  </a:lnTo>
                  <a:lnTo>
                    <a:pt x="57" y="625"/>
                  </a:lnTo>
                  <a:lnTo>
                    <a:pt x="53" y="627"/>
                  </a:lnTo>
                  <a:lnTo>
                    <a:pt x="45" y="627"/>
                  </a:lnTo>
                  <a:lnTo>
                    <a:pt x="34" y="627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3" name="Freeform 31"/>
            <p:cNvSpPr>
              <a:spLocks/>
            </p:cNvSpPr>
            <p:nvPr/>
          </p:nvSpPr>
          <p:spPr bwMode="auto">
            <a:xfrm>
              <a:off x="3589" y="2843"/>
              <a:ext cx="1750" cy="80"/>
            </a:xfrm>
            <a:custGeom>
              <a:avLst/>
              <a:gdLst>
                <a:gd name="T0" fmla="*/ 25 w 3499"/>
                <a:gd name="T1" fmla="*/ 152 h 162"/>
                <a:gd name="T2" fmla="*/ 2 w 3499"/>
                <a:gd name="T3" fmla="*/ 141 h 162"/>
                <a:gd name="T4" fmla="*/ 0 w 3499"/>
                <a:gd name="T5" fmla="*/ 114 h 162"/>
                <a:gd name="T6" fmla="*/ 59 w 3499"/>
                <a:gd name="T7" fmla="*/ 107 h 162"/>
                <a:gd name="T8" fmla="*/ 104 w 3499"/>
                <a:gd name="T9" fmla="*/ 99 h 162"/>
                <a:gd name="T10" fmla="*/ 150 w 3499"/>
                <a:gd name="T11" fmla="*/ 93 h 162"/>
                <a:gd name="T12" fmla="*/ 208 w 3499"/>
                <a:gd name="T13" fmla="*/ 84 h 162"/>
                <a:gd name="T14" fmla="*/ 290 w 3499"/>
                <a:gd name="T15" fmla="*/ 71 h 162"/>
                <a:gd name="T16" fmla="*/ 417 w 3499"/>
                <a:gd name="T17" fmla="*/ 57 h 162"/>
                <a:gd name="T18" fmla="*/ 552 w 3499"/>
                <a:gd name="T19" fmla="*/ 46 h 162"/>
                <a:gd name="T20" fmla="*/ 688 w 3499"/>
                <a:gd name="T21" fmla="*/ 36 h 162"/>
                <a:gd name="T22" fmla="*/ 823 w 3499"/>
                <a:gd name="T23" fmla="*/ 29 h 162"/>
                <a:gd name="T24" fmla="*/ 959 w 3499"/>
                <a:gd name="T25" fmla="*/ 21 h 162"/>
                <a:gd name="T26" fmla="*/ 1096 w 3499"/>
                <a:gd name="T27" fmla="*/ 16 h 162"/>
                <a:gd name="T28" fmla="*/ 1233 w 3499"/>
                <a:gd name="T29" fmla="*/ 10 h 162"/>
                <a:gd name="T30" fmla="*/ 1369 w 3499"/>
                <a:gd name="T31" fmla="*/ 6 h 162"/>
                <a:gd name="T32" fmla="*/ 1506 w 3499"/>
                <a:gd name="T33" fmla="*/ 2 h 162"/>
                <a:gd name="T34" fmla="*/ 1644 w 3499"/>
                <a:gd name="T35" fmla="*/ 0 h 162"/>
                <a:gd name="T36" fmla="*/ 1782 w 3499"/>
                <a:gd name="T37" fmla="*/ 0 h 162"/>
                <a:gd name="T38" fmla="*/ 1928 w 3499"/>
                <a:gd name="T39" fmla="*/ 4 h 162"/>
                <a:gd name="T40" fmla="*/ 2075 w 3499"/>
                <a:gd name="T41" fmla="*/ 8 h 162"/>
                <a:gd name="T42" fmla="*/ 2221 w 3499"/>
                <a:gd name="T43" fmla="*/ 10 h 162"/>
                <a:gd name="T44" fmla="*/ 2368 w 3499"/>
                <a:gd name="T45" fmla="*/ 12 h 162"/>
                <a:gd name="T46" fmla="*/ 2516 w 3499"/>
                <a:gd name="T47" fmla="*/ 12 h 162"/>
                <a:gd name="T48" fmla="*/ 2666 w 3499"/>
                <a:gd name="T49" fmla="*/ 14 h 162"/>
                <a:gd name="T50" fmla="*/ 2814 w 3499"/>
                <a:gd name="T51" fmla="*/ 16 h 162"/>
                <a:gd name="T52" fmla="*/ 2964 w 3499"/>
                <a:gd name="T53" fmla="*/ 18 h 162"/>
                <a:gd name="T54" fmla="*/ 3114 w 3499"/>
                <a:gd name="T55" fmla="*/ 19 h 162"/>
                <a:gd name="T56" fmla="*/ 3262 w 3499"/>
                <a:gd name="T57" fmla="*/ 23 h 162"/>
                <a:gd name="T58" fmla="*/ 3379 w 3499"/>
                <a:gd name="T59" fmla="*/ 29 h 162"/>
                <a:gd name="T60" fmla="*/ 3427 w 3499"/>
                <a:gd name="T61" fmla="*/ 36 h 162"/>
                <a:gd name="T62" fmla="*/ 3478 w 3499"/>
                <a:gd name="T63" fmla="*/ 52 h 162"/>
                <a:gd name="T64" fmla="*/ 3497 w 3499"/>
                <a:gd name="T65" fmla="*/ 67 h 162"/>
                <a:gd name="T66" fmla="*/ 3472 w 3499"/>
                <a:gd name="T67" fmla="*/ 90 h 162"/>
                <a:gd name="T68" fmla="*/ 3370 w 3499"/>
                <a:gd name="T69" fmla="*/ 97 h 162"/>
                <a:gd name="T70" fmla="*/ 3267 w 3499"/>
                <a:gd name="T71" fmla="*/ 80 h 162"/>
                <a:gd name="T72" fmla="*/ 3091 w 3499"/>
                <a:gd name="T73" fmla="*/ 69 h 162"/>
                <a:gd name="T74" fmla="*/ 2865 w 3499"/>
                <a:gd name="T75" fmla="*/ 59 h 162"/>
                <a:gd name="T76" fmla="*/ 2640 w 3499"/>
                <a:gd name="T77" fmla="*/ 55 h 162"/>
                <a:gd name="T78" fmla="*/ 2414 w 3499"/>
                <a:gd name="T79" fmla="*/ 54 h 162"/>
                <a:gd name="T80" fmla="*/ 2188 w 3499"/>
                <a:gd name="T81" fmla="*/ 54 h 162"/>
                <a:gd name="T82" fmla="*/ 1963 w 3499"/>
                <a:gd name="T83" fmla="*/ 55 h 162"/>
                <a:gd name="T84" fmla="*/ 1739 w 3499"/>
                <a:gd name="T85" fmla="*/ 59 h 162"/>
                <a:gd name="T86" fmla="*/ 1513 w 3499"/>
                <a:gd name="T87" fmla="*/ 63 h 162"/>
                <a:gd name="T88" fmla="*/ 1289 w 3499"/>
                <a:gd name="T89" fmla="*/ 67 h 162"/>
                <a:gd name="T90" fmla="*/ 1066 w 3499"/>
                <a:gd name="T91" fmla="*/ 71 h 162"/>
                <a:gd name="T92" fmla="*/ 842 w 3499"/>
                <a:gd name="T93" fmla="*/ 73 h 162"/>
                <a:gd name="T94" fmla="*/ 652 w 3499"/>
                <a:gd name="T95" fmla="*/ 88 h 162"/>
                <a:gd name="T96" fmla="*/ 527 w 3499"/>
                <a:gd name="T97" fmla="*/ 99 h 162"/>
                <a:gd name="T98" fmla="*/ 446 w 3499"/>
                <a:gd name="T99" fmla="*/ 107 h 162"/>
                <a:gd name="T100" fmla="*/ 385 w 3499"/>
                <a:gd name="T101" fmla="*/ 114 h 162"/>
                <a:gd name="T102" fmla="*/ 324 w 3499"/>
                <a:gd name="T103" fmla="*/ 120 h 162"/>
                <a:gd name="T104" fmla="*/ 237 w 3499"/>
                <a:gd name="T105" fmla="*/ 137 h 162"/>
                <a:gd name="T106" fmla="*/ 146 w 3499"/>
                <a:gd name="T107" fmla="*/ 152 h 162"/>
                <a:gd name="T108" fmla="*/ 55 w 3499"/>
                <a:gd name="T10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99" h="162">
                  <a:moveTo>
                    <a:pt x="55" y="162"/>
                  </a:moveTo>
                  <a:lnTo>
                    <a:pt x="38" y="156"/>
                  </a:lnTo>
                  <a:lnTo>
                    <a:pt x="25" y="152"/>
                  </a:lnTo>
                  <a:lnTo>
                    <a:pt x="15" y="148"/>
                  </a:lnTo>
                  <a:lnTo>
                    <a:pt x="7" y="145"/>
                  </a:lnTo>
                  <a:lnTo>
                    <a:pt x="2" y="141"/>
                  </a:lnTo>
                  <a:lnTo>
                    <a:pt x="0" y="133"/>
                  </a:lnTo>
                  <a:lnTo>
                    <a:pt x="0" y="126"/>
                  </a:lnTo>
                  <a:lnTo>
                    <a:pt x="0" y="114"/>
                  </a:lnTo>
                  <a:lnTo>
                    <a:pt x="23" y="110"/>
                  </a:lnTo>
                  <a:lnTo>
                    <a:pt x="42" y="109"/>
                  </a:lnTo>
                  <a:lnTo>
                    <a:pt x="59" y="107"/>
                  </a:lnTo>
                  <a:lnTo>
                    <a:pt x="76" y="105"/>
                  </a:lnTo>
                  <a:lnTo>
                    <a:pt x="91" y="101"/>
                  </a:lnTo>
                  <a:lnTo>
                    <a:pt x="104" y="99"/>
                  </a:lnTo>
                  <a:lnTo>
                    <a:pt x="119" y="97"/>
                  </a:lnTo>
                  <a:lnTo>
                    <a:pt x="135" y="95"/>
                  </a:lnTo>
                  <a:lnTo>
                    <a:pt x="150" y="93"/>
                  </a:lnTo>
                  <a:lnTo>
                    <a:pt x="167" y="90"/>
                  </a:lnTo>
                  <a:lnTo>
                    <a:pt x="186" y="88"/>
                  </a:lnTo>
                  <a:lnTo>
                    <a:pt x="208" y="84"/>
                  </a:lnTo>
                  <a:lnTo>
                    <a:pt x="231" y="80"/>
                  </a:lnTo>
                  <a:lnTo>
                    <a:pt x="260" y="76"/>
                  </a:lnTo>
                  <a:lnTo>
                    <a:pt x="290" y="71"/>
                  </a:lnTo>
                  <a:lnTo>
                    <a:pt x="326" y="65"/>
                  </a:lnTo>
                  <a:lnTo>
                    <a:pt x="372" y="61"/>
                  </a:lnTo>
                  <a:lnTo>
                    <a:pt x="417" y="57"/>
                  </a:lnTo>
                  <a:lnTo>
                    <a:pt x="461" y="54"/>
                  </a:lnTo>
                  <a:lnTo>
                    <a:pt x="506" y="50"/>
                  </a:lnTo>
                  <a:lnTo>
                    <a:pt x="552" y="46"/>
                  </a:lnTo>
                  <a:lnTo>
                    <a:pt x="597" y="44"/>
                  </a:lnTo>
                  <a:lnTo>
                    <a:pt x="643" y="40"/>
                  </a:lnTo>
                  <a:lnTo>
                    <a:pt x="688" y="36"/>
                  </a:lnTo>
                  <a:lnTo>
                    <a:pt x="732" y="35"/>
                  </a:lnTo>
                  <a:lnTo>
                    <a:pt x="777" y="31"/>
                  </a:lnTo>
                  <a:lnTo>
                    <a:pt x="823" y="29"/>
                  </a:lnTo>
                  <a:lnTo>
                    <a:pt x="868" y="27"/>
                  </a:lnTo>
                  <a:lnTo>
                    <a:pt x="914" y="23"/>
                  </a:lnTo>
                  <a:lnTo>
                    <a:pt x="959" y="21"/>
                  </a:lnTo>
                  <a:lnTo>
                    <a:pt x="1005" y="19"/>
                  </a:lnTo>
                  <a:lnTo>
                    <a:pt x="1050" y="18"/>
                  </a:lnTo>
                  <a:lnTo>
                    <a:pt x="1096" y="16"/>
                  </a:lnTo>
                  <a:lnTo>
                    <a:pt x="1142" y="14"/>
                  </a:lnTo>
                  <a:lnTo>
                    <a:pt x="1187" y="12"/>
                  </a:lnTo>
                  <a:lnTo>
                    <a:pt x="1233" y="10"/>
                  </a:lnTo>
                  <a:lnTo>
                    <a:pt x="1278" y="8"/>
                  </a:lnTo>
                  <a:lnTo>
                    <a:pt x="1324" y="6"/>
                  </a:lnTo>
                  <a:lnTo>
                    <a:pt x="1369" y="6"/>
                  </a:lnTo>
                  <a:lnTo>
                    <a:pt x="1415" y="4"/>
                  </a:lnTo>
                  <a:lnTo>
                    <a:pt x="1460" y="4"/>
                  </a:lnTo>
                  <a:lnTo>
                    <a:pt x="1506" y="2"/>
                  </a:lnTo>
                  <a:lnTo>
                    <a:pt x="1553" y="2"/>
                  </a:lnTo>
                  <a:lnTo>
                    <a:pt x="1599" y="2"/>
                  </a:lnTo>
                  <a:lnTo>
                    <a:pt x="1644" y="0"/>
                  </a:lnTo>
                  <a:lnTo>
                    <a:pt x="1690" y="0"/>
                  </a:lnTo>
                  <a:lnTo>
                    <a:pt x="1737" y="0"/>
                  </a:lnTo>
                  <a:lnTo>
                    <a:pt x="1782" y="0"/>
                  </a:lnTo>
                  <a:lnTo>
                    <a:pt x="1832" y="2"/>
                  </a:lnTo>
                  <a:lnTo>
                    <a:pt x="1879" y="4"/>
                  </a:lnTo>
                  <a:lnTo>
                    <a:pt x="1928" y="4"/>
                  </a:lnTo>
                  <a:lnTo>
                    <a:pt x="1976" y="6"/>
                  </a:lnTo>
                  <a:lnTo>
                    <a:pt x="2025" y="6"/>
                  </a:lnTo>
                  <a:lnTo>
                    <a:pt x="2075" y="8"/>
                  </a:lnTo>
                  <a:lnTo>
                    <a:pt x="2124" y="8"/>
                  </a:lnTo>
                  <a:lnTo>
                    <a:pt x="2173" y="10"/>
                  </a:lnTo>
                  <a:lnTo>
                    <a:pt x="2221" y="10"/>
                  </a:lnTo>
                  <a:lnTo>
                    <a:pt x="2270" y="10"/>
                  </a:lnTo>
                  <a:lnTo>
                    <a:pt x="2319" y="10"/>
                  </a:lnTo>
                  <a:lnTo>
                    <a:pt x="2368" y="12"/>
                  </a:lnTo>
                  <a:lnTo>
                    <a:pt x="2418" y="12"/>
                  </a:lnTo>
                  <a:lnTo>
                    <a:pt x="2467" y="12"/>
                  </a:lnTo>
                  <a:lnTo>
                    <a:pt x="2516" y="12"/>
                  </a:lnTo>
                  <a:lnTo>
                    <a:pt x="2568" y="14"/>
                  </a:lnTo>
                  <a:lnTo>
                    <a:pt x="2617" y="14"/>
                  </a:lnTo>
                  <a:lnTo>
                    <a:pt x="2666" y="14"/>
                  </a:lnTo>
                  <a:lnTo>
                    <a:pt x="2715" y="14"/>
                  </a:lnTo>
                  <a:lnTo>
                    <a:pt x="2765" y="16"/>
                  </a:lnTo>
                  <a:lnTo>
                    <a:pt x="2814" y="16"/>
                  </a:lnTo>
                  <a:lnTo>
                    <a:pt x="2865" y="16"/>
                  </a:lnTo>
                  <a:lnTo>
                    <a:pt x="2915" y="16"/>
                  </a:lnTo>
                  <a:lnTo>
                    <a:pt x="2964" y="18"/>
                  </a:lnTo>
                  <a:lnTo>
                    <a:pt x="3013" y="18"/>
                  </a:lnTo>
                  <a:lnTo>
                    <a:pt x="3063" y="19"/>
                  </a:lnTo>
                  <a:lnTo>
                    <a:pt x="3114" y="19"/>
                  </a:lnTo>
                  <a:lnTo>
                    <a:pt x="3163" y="21"/>
                  </a:lnTo>
                  <a:lnTo>
                    <a:pt x="3212" y="23"/>
                  </a:lnTo>
                  <a:lnTo>
                    <a:pt x="3262" y="23"/>
                  </a:lnTo>
                  <a:lnTo>
                    <a:pt x="3313" y="25"/>
                  </a:lnTo>
                  <a:lnTo>
                    <a:pt x="3362" y="27"/>
                  </a:lnTo>
                  <a:lnTo>
                    <a:pt x="3379" y="29"/>
                  </a:lnTo>
                  <a:lnTo>
                    <a:pt x="3394" y="31"/>
                  </a:lnTo>
                  <a:lnTo>
                    <a:pt x="3411" y="33"/>
                  </a:lnTo>
                  <a:lnTo>
                    <a:pt x="3427" y="36"/>
                  </a:lnTo>
                  <a:lnTo>
                    <a:pt x="3444" y="40"/>
                  </a:lnTo>
                  <a:lnTo>
                    <a:pt x="3459" y="46"/>
                  </a:lnTo>
                  <a:lnTo>
                    <a:pt x="3478" y="52"/>
                  </a:lnTo>
                  <a:lnTo>
                    <a:pt x="3497" y="59"/>
                  </a:lnTo>
                  <a:lnTo>
                    <a:pt x="3497" y="63"/>
                  </a:lnTo>
                  <a:lnTo>
                    <a:pt x="3497" y="67"/>
                  </a:lnTo>
                  <a:lnTo>
                    <a:pt x="3497" y="71"/>
                  </a:lnTo>
                  <a:lnTo>
                    <a:pt x="3499" y="76"/>
                  </a:lnTo>
                  <a:lnTo>
                    <a:pt x="3472" y="90"/>
                  </a:lnTo>
                  <a:lnTo>
                    <a:pt x="3440" y="97"/>
                  </a:lnTo>
                  <a:lnTo>
                    <a:pt x="3406" y="99"/>
                  </a:lnTo>
                  <a:lnTo>
                    <a:pt x="3370" y="97"/>
                  </a:lnTo>
                  <a:lnTo>
                    <a:pt x="3334" y="93"/>
                  </a:lnTo>
                  <a:lnTo>
                    <a:pt x="3300" y="88"/>
                  </a:lnTo>
                  <a:lnTo>
                    <a:pt x="3267" y="80"/>
                  </a:lnTo>
                  <a:lnTo>
                    <a:pt x="3241" y="76"/>
                  </a:lnTo>
                  <a:lnTo>
                    <a:pt x="3167" y="73"/>
                  </a:lnTo>
                  <a:lnTo>
                    <a:pt x="3091" y="69"/>
                  </a:lnTo>
                  <a:lnTo>
                    <a:pt x="3015" y="65"/>
                  </a:lnTo>
                  <a:lnTo>
                    <a:pt x="2941" y="63"/>
                  </a:lnTo>
                  <a:lnTo>
                    <a:pt x="2865" y="59"/>
                  </a:lnTo>
                  <a:lnTo>
                    <a:pt x="2791" y="57"/>
                  </a:lnTo>
                  <a:lnTo>
                    <a:pt x="2715" y="55"/>
                  </a:lnTo>
                  <a:lnTo>
                    <a:pt x="2640" y="55"/>
                  </a:lnTo>
                  <a:lnTo>
                    <a:pt x="2566" y="54"/>
                  </a:lnTo>
                  <a:lnTo>
                    <a:pt x="2490" y="54"/>
                  </a:lnTo>
                  <a:lnTo>
                    <a:pt x="2414" y="54"/>
                  </a:lnTo>
                  <a:lnTo>
                    <a:pt x="2340" y="54"/>
                  </a:lnTo>
                  <a:lnTo>
                    <a:pt x="2264" y="54"/>
                  </a:lnTo>
                  <a:lnTo>
                    <a:pt x="2188" y="54"/>
                  </a:lnTo>
                  <a:lnTo>
                    <a:pt x="2114" y="54"/>
                  </a:lnTo>
                  <a:lnTo>
                    <a:pt x="2038" y="54"/>
                  </a:lnTo>
                  <a:lnTo>
                    <a:pt x="1963" y="55"/>
                  </a:lnTo>
                  <a:lnTo>
                    <a:pt x="1889" y="55"/>
                  </a:lnTo>
                  <a:lnTo>
                    <a:pt x="1813" y="57"/>
                  </a:lnTo>
                  <a:lnTo>
                    <a:pt x="1739" y="59"/>
                  </a:lnTo>
                  <a:lnTo>
                    <a:pt x="1663" y="59"/>
                  </a:lnTo>
                  <a:lnTo>
                    <a:pt x="1587" y="61"/>
                  </a:lnTo>
                  <a:lnTo>
                    <a:pt x="1513" y="63"/>
                  </a:lnTo>
                  <a:lnTo>
                    <a:pt x="1437" y="65"/>
                  </a:lnTo>
                  <a:lnTo>
                    <a:pt x="1363" y="65"/>
                  </a:lnTo>
                  <a:lnTo>
                    <a:pt x="1289" y="67"/>
                  </a:lnTo>
                  <a:lnTo>
                    <a:pt x="1214" y="69"/>
                  </a:lnTo>
                  <a:lnTo>
                    <a:pt x="1140" y="69"/>
                  </a:lnTo>
                  <a:lnTo>
                    <a:pt x="1066" y="71"/>
                  </a:lnTo>
                  <a:lnTo>
                    <a:pt x="990" y="71"/>
                  </a:lnTo>
                  <a:lnTo>
                    <a:pt x="916" y="73"/>
                  </a:lnTo>
                  <a:lnTo>
                    <a:pt x="842" y="73"/>
                  </a:lnTo>
                  <a:lnTo>
                    <a:pt x="770" y="78"/>
                  </a:lnTo>
                  <a:lnTo>
                    <a:pt x="707" y="84"/>
                  </a:lnTo>
                  <a:lnTo>
                    <a:pt x="652" y="88"/>
                  </a:lnTo>
                  <a:lnTo>
                    <a:pt x="605" y="93"/>
                  </a:lnTo>
                  <a:lnTo>
                    <a:pt x="563" y="95"/>
                  </a:lnTo>
                  <a:lnTo>
                    <a:pt x="527" y="99"/>
                  </a:lnTo>
                  <a:lnTo>
                    <a:pt x="495" y="103"/>
                  </a:lnTo>
                  <a:lnTo>
                    <a:pt x="468" y="105"/>
                  </a:lnTo>
                  <a:lnTo>
                    <a:pt x="446" y="107"/>
                  </a:lnTo>
                  <a:lnTo>
                    <a:pt x="423" y="109"/>
                  </a:lnTo>
                  <a:lnTo>
                    <a:pt x="404" y="110"/>
                  </a:lnTo>
                  <a:lnTo>
                    <a:pt x="385" y="114"/>
                  </a:lnTo>
                  <a:lnTo>
                    <a:pt x="366" y="116"/>
                  </a:lnTo>
                  <a:lnTo>
                    <a:pt x="347" y="118"/>
                  </a:lnTo>
                  <a:lnTo>
                    <a:pt x="324" y="120"/>
                  </a:lnTo>
                  <a:lnTo>
                    <a:pt x="301" y="124"/>
                  </a:lnTo>
                  <a:lnTo>
                    <a:pt x="269" y="129"/>
                  </a:lnTo>
                  <a:lnTo>
                    <a:pt x="237" y="137"/>
                  </a:lnTo>
                  <a:lnTo>
                    <a:pt x="207" y="143"/>
                  </a:lnTo>
                  <a:lnTo>
                    <a:pt x="176" y="148"/>
                  </a:lnTo>
                  <a:lnTo>
                    <a:pt x="146" y="152"/>
                  </a:lnTo>
                  <a:lnTo>
                    <a:pt x="116" y="156"/>
                  </a:lnTo>
                  <a:lnTo>
                    <a:pt x="85" y="160"/>
                  </a:lnTo>
                  <a:lnTo>
                    <a:pt x="55" y="162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4" name="Freeform 32"/>
            <p:cNvSpPr>
              <a:spLocks/>
            </p:cNvSpPr>
            <p:nvPr/>
          </p:nvSpPr>
          <p:spPr bwMode="auto">
            <a:xfrm>
              <a:off x="3546" y="2731"/>
              <a:ext cx="1807" cy="150"/>
            </a:xfrm>
            <a:custGeom>
              <a:avLst/>
              <a:gdLst>
                <a:gd name="T0" fmla="*/ 45 w 3614"/>
                <a:gd name="T1" fmla="*/ 282 h 299"/>
                <a:gd name="T2" fmla="*/ 32 w 3614"/>
                <a:gd name="T3" fmla="*/ 267 h 299"/>
                <a:gd name="T4" fmla="*/ 98 w 3614"/>
                <a:gd name="T5" fmla="*/ 256 h 299"/>
                <a:gd name="T6" fmla="*/ 138 w 3614"/>
                <a:gd name="T7" fmla="*/ 242 h 299"/>
                <a:gd name="T8" fmla="*/ 53 w 3614"/>
                <a:gd name="T9" fmla="*/ 241 h 299"/>
                <a:gd name="T10" fmla="*/ 2 w 3614"/>
                <a:gd name="T11" fmla="*/ 231 h 299"/>
                <a:gd name="T12" fmla="*/ 100 w 3614"/>
                <a:gd name="T13" fmla="*/ 212 h 299"/>
                <a:gd name="T14" fmla="*/ 220 w 3614"/>
                <a:gd name="T15" fmla="*/ 191 h 299"/>
                <a:gd name="T16" fmla="*/ 299 w 3614"/>
                <a:gd name="T17" fmla="*/ 176 h 299"/>
                <a:gd name="T18" fmla="*/ 176 w 3614"/>
                <a:gd name="T19" fmla="*/ 184 h 299"/>
                <a:gd name="T20" fmla="*/ 58 w 3614"/>
                <a:gd name="T21" fmla="*/ 195 h 299"/>
                <a:gd name="T22" fmla="*/ 0 w 3614"/>
                <a:gd name="T23" fmla="*/ 178 h 299"/>
                <a:gd name="T24" fmla="*/ 87 w 3614"/>
                <a:gd name="T25" fmla="*/ 157 h 299"/>
                <a:gd name="T26" fmla="*/ 144 w 3614"/>
                <a:gd name="T27" fmla="*/ 144 h 299"/>
                <a:gd name="T28" fmla="*/ 57 w 3614"/>
                <a:gd name="T29" fmla="*/ 144 h 299"/>
                <a:gd name="T30" fmla="*/ 9 w 3614"/>
                <a:gd name="T31" fmla="*/ 108 h 299"/>
                <a:gd name="T32" fmla="*/ 204 w 3614"/>
                <a:gd name="T33" fmla="*/ 95 h 299"/>
                <a:gd name="T34" fmla="*/ 436 w 3614"/>
                <a:gd name="T35" fmla="*/ 81 h 299"/>
                <a:gd name="T36" fmla="*/ 669 w 3614"/>
                <a:gd name="T37" fmla="*/ 60 h 299"/>
                <a:gd name="T38" fmla="*/ 904 w 3614"/>
                <a:gd name="T39" fmla="*/ 40 h 299"/>
                <a:gd name="T40" fmla="*/ 1139 w 3614"/>
                <a:gd name="T41" fmla="*/ 26 h 299"/>
                <a:gd name="T42" fmla="*/ 1393 w 3614"/>
                <a:gd name="T43" fmla="*/ 17 h 299"/>
                <a:gd name="T44" fmla="*/ 1663 w 3614"/>
                <a:gd name="T45" fmla="*/ 5 h 299"/>
                <a:gd name="T46" fmla="*/ 1934 w 3614"/>
                <a:gd name="T47" fmla="*/ 0 h 299"/>
                <a:gd name="T48" fmla="*/ 2218 w 3614"/>
                <a:gd name="T49" fmla="*/ 11 h 299"/>
                <a:gd name="T50" fmla="*/ 2509 w 3614"/>
                <a:gd name="T51" fmla="*/ 23 h 299"/>
                <a:gd name="T52" fmla="*/ 2799 w 3614"/>
                <a:gd name="T53" fmla="*/ 28 h 299"/>
                <a:gd name="T54" fmla="*/ 3091 w 3614"/>
                <a:gd name="T55" fmla="*/ 34 h 299"/>
                <a:gd name="T56" fmla="*/ 3383 w 3614"/>
                <a:gd name="T57" fmla="*/ 40 h 299"/>
                <a:gd name="T58" fmla="*/ 3571 w 3614"/>
                <a:gd name="T59" fmla="*/ 38 h 299"/>
                <a:gd name="T60" fmla="*/ 3603 w 3614"/>
                <a:gd name="T61" fmla="*/ 76 h 299"/>
                <a:gd name="T62" fmla="*/ 3523 w 3614"/>
                <a:gd name="T63" fmla="*/ 78 h 299"/>
                <a:gd name="T64" fmla="*/ 3500 w 3614"/>
                <a:gd name="T65" fmla="*/ 91 h 299"/>
                <a:gd name="T66" fmla="*/ 3595 w 3614"/>
                <a:gd name="T67" fmla="*/ 104 h 299"/>
                <a:gd name="T68" fmla="*/ 3607 w 3614"/>
                <a:gd name="T69" fmla="*/ 132 h 299"/>
                <a:gd name="T70" fmla="*/ 3517 w 3614"/>
                <a:gd name="T71" fmla="*/ 125 h 299"/>
                <a:gd name="T72" fmla="*/ 3366 w 3614"/>
                <a:gd name="T73" fmla="*/ 114 h 299"/>
                <a:gd name="T74" fmla="*/ 3332 w 3614"/>
                <a:gd name="T75" fmla="*/ 119 h 299"/>
                <a:gd name="T76" fmla="*/ 3459 w 3614"/>
                <a:gd name="T77" fmla="*/ 136 h 299"/>
                <a:gd name="T78" fmla="*/ 3591 w 3614"/>
                <a:gd name="T79" fmla="*/ 159 h 299"/>
                <a:gd name="T80" fmla="*/ 3538 w 3614"/>
                <a:gd name="T81" fmla="*/ 187 h 299"/>
                <a:gd name="T82" fmla="*/ 3375 w 3614"/>
                <a:gd name="T83" fmla="*/ 172 h 299"/>
                <a:gd name="T84" fmla="*/ 3432 w 3614"/>
                <a:gd name="T85" fmla="*/ 187 h 299"/>
                <a:gd name="T86" fmla="*/ 3584 w 3614"/>
                <a:gd name="T87" fmla="*/ 248 h 299"/>
                <a:gd name="T88" fmla="*/ 3464 w 3614"/>
                <a:gd name="T89" fmla="*/ 222 h 299"/>
                <a:gd name="T90" fmla="*/ 3121 w 3614"/>
                <a:gd name="T91" fmla="*/ 212 h 299"/>
                <a:gd name="T92" fmla="*/ 2780 w 3614"/>
                <a:gd name="T93" fmla="*/ 205 h 299"/>
                <a:gd name="T94" fmla="*/ 2438 w 3614"/>
                <a:gd name="T95" fmla="*/ 199 h 299"/>
                <a:gd name="T96" fmla="*/ 2099 w 3614"/>
                <a:gd name="T97" fmla="*/ 195 h 299"/>
                <a:gd name="T98" fmla="*/ 1761 w 3614"/>
                <a:gd name="T99" fmla="*/ 191 h 299"/>
                <a:gd name="T100" fmla="*/ 1511 w 3614"/>
                <a:gd name="T101" fmla="*/ 199 h 299"/>
                <a:gd name="T102" fmla="*/ 1276 w 3614"/>
                <a:gd name="T103" fmla="*/ 208 h 299"/>
                <a:gd name="T104" fmla="*/ 1045 w 3614"/>
                <a:gd name="T105" fmla="*/ 220 h 299"/>
                <a:gd name="T106" fmla="*/ 811 w 3614"/>
                <a:gd name="T107" fmla="*/ 231 h 299"/>
                <a:gd name="T108" fmla="*/ 580 w 3614"/>
                <a:gd name="T109" fmla="*/ 244 h 299"/>
                <a:gd name="T110" fmla="*/ 396 w 3614"/>
                <a:gd name="T111" fmla="*/ 259 h 299"/>
                <a:gd name="T112" fmla="*/ 261 w 3614"/>
                <a:gd name="T113" fmla="*/ 282 h 299"/>
                <a:gd name="T114" fmla="*/ 127 w 3614"/>
                <a:gd name="T115" fmla="*/ 29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14" h="299">
                  <a:moveTo>
                    <a:pt x="104" y="299"/>
                  </a:moveTo>
                  <a:lnTo>
                    <a:pt x="85" y="294"/>
                  </a:lnTo>
                  <a:lnTo>
                    <a:pt x="70" y="290"/>
                  </a:lnTo>
                  <a:lnTo>
                    <a:pt x="58" y="288"/>
                  </a:lnTo>
                  <a:lnTo>
                    <a:pt x="51" y="284"/>
                  </a:lnTo>
                  <a:lnTo>
                    <a:pt x="45" y="282"/>
                  </a:lnTo>
                  <a:lnTo>
                    <a:pt x="41" y="280"/>
                  </a:lnTo>
                  <a:lnTo>
                    <a:pt x="38" y="278"/>
                  </a:lnTo>
                  <a:lnTo>
                    <a:pt x="34" y="277"/>
                  </a:lnTo>
                  <a:lnTo>
                    <a:pt x="34" y="273"/>
                  </a:lnTo>
                  <a:lnTo>
                    <a:pt x="34" y="271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45" y="263"/>
                  </a:lnTo>
                  <a:lnTo>
                    <a:pt x="58" y="261"/>
                  </a:lnTo>
                  <a:lnTo>
                    <a:pt x="72" y="259"/>
                  </a:lnTo>
                  <a:lnTo>
                    <a:pt x="85" y="258"/>
                  </a:lnTo>
                  <a:lnTo>
                    <a:pt x="98" y="256"/>
                  </a:lnTo>
                  <a:lnTo>
                    <a:pt x="112" y="256"/>
                  </a:lnTo>
                  <a:lnTo>
                    <a:pt x="125" y="254"/>
                  </a:lnTo>
                  <a:lnTo>
                    <a:pt x="138" y="252"/>
                  </a:lnTo>
                  <a:lnTo>
                    <a:pt x="138" y="248"/>
                  </a:lnTo>
                  <a:lnTo>
                    <a:pt x="138" y="244"/>
                  </a:lnTo>
                  <a:lnTo>
                    <a:pt x="138" y="242"/>
                  </a:lnTo>
                  <a:lnTo>
                    <a:pt x="138" y="239"/>
                  </a:lnTo>
                  <a:lnTo>
                    <a:pt x="121" y="239"/>
                  </a:lnTo>
                  <a:lnTo>
                    <a:pt x="104" y="239"/>
                  </a:lnTo>
                  <a:lnTo>
                    <a:pt x="87" y="239"/>
                  </a:lnTo>
                  <a:lnTo>
                    <a:pt x="70" y="241"/>
                  </a:lnTo>
                  <a:lnTo>
                    <a:pt x="53" y="241"/>
                  </a:lnTo>
                  <a:lnTo>
                    <a:pt x="36" y="241"/>
                  </a:lnTo>
                  <a:lnTo>
                    <a:pt x="21" y="242"/>
                  </a:lnTo>
                  <a:lnTo>
                    <a:pt x="3" y="242"/>
                  </a:lnTo>
                  <a:lnTo>
                    <a:pt x="2" y="239"/>
                  </a:lnTo>
                  <a:lnTo>
                    <a:pt x="2" y="235"/>
                  </a:lnTo>
                  <a:lnTo>
                    <a:pt x="2" y="231"/>
                  </a:lnTo>
                  <a:lnTo>
                    <a:pt x="0" y="227"/>
                  </a:lnTo>
                  <a:lnTo>
                    <a:pt x="21" y="223"/>
                  </a:lnTo>
                  <a:lnTo>
                    <a:pt x="39" y="222"/>
                  </a:lnTo>
                  <a:lnTo>
                    <a:pt x="60" y="218"/>
                  </a:lnTo>
                  <a:lnTo>
                    <a:pt x="79" y="214"/>
                  </a:lnTo>
                  <a:lnTo>
                    <a:pt x="100" y="212"/>
                  </a:lnTo>
                  <a:lnTo>
                    <a:pt x="119" y="208"/>
                  </a:lnTo>
                  <a:lnTo>
                    <a:pt x="140" y="205"/>
                  </a:lnTo>
                  <a:lnTo>
                    <a:pt x="159" y="201"/>
                  </a:lnTo>
                  <a:lnTo>
                    <a:pt x="180" y="199"/>
                  </a:lnTo>
                  <a:lnTo>
                    <a:pt x="199" y="195"/>
                  </a:lnTo>
                  <a:lnTo>
                    <a:pt x="220" y="191"/>
                  </a:lnTo>
                  <a:lnTo>
                    <a:pt x="239" y="189"/>
                  </a:lnTo>
                  <a:lnTo>
                    <a:pt x="259" y="186"/>
                  </a:lnTo>
                  <a:lnTo>
                    <a:pt x="280" y="182"/>
                  </a:lnTo>
                  <a:lnTo>
                    <a:pt x="299" y="180"/>
                  </a:lnTo>
                  <a:lnTo>
                    <a:pt x="320" y="176"/>
                  </a:lnTo>
                  <a:lnTo>
                    <a:pt x="299" y="176"/>
                  </a:lnTo>
                  <a:lnTo>
                    <a:pt x="278" y="176"/>
                  </a:lnTo>
                  <a:lnTo>
                    <a:pt x="258" y="178"/>
                  </a:lnTo>
                  <a:lnTo>
                    <a:pt x="237" y="178"/>
                  </a:lnTo>
                  <a:lnTo>
                    <a:pt x="216" y="180"/>
                  </a:lnTo>
                  <a:lnTo>
                    <a:pt x="195" y="182"/>
                  </a:lnTo>
                  <a:lnTo>
                    <a:pt x="176" y="184"/>
                  </a:lnTo>
                  <a:lnTo>
                    <a:pt x="155" y="186"/>
                  </a:lnTo>
                  <a:lnTo>
                    <a:pt x="136" y="187"/>
                  </a:lnTo>
                  <a:lnTo>
                    <a:pt x="115" y="189"/>
                  </a:lnTo>
                  <a:lnTo>
                    <a:pt x="96" y="191"/>
                  </a:lnTo>
                  <a:lnTo>
                    <a:pt x="77" y="193"/>
                  </a:lnTo>
                  <a:lnTo>
                    <a:pt x="58" y="195"/>
                  </a:lnTo>
                  <a:lnTo>
                    <a:pt x="38" y="197"/>
                  </a:lnTo>
                  <a:lnTo>
                    <a:pt x="19" y="197"/>
                  </a:lnTo>
                  <a:lnTo>
                    <a:pt x="0" y="199"/>
                  </a:lnTo>
                  <a:lnTo>
                    <a:pt x="0" y="191"/>
                  </a:lnTo>
                  <a:lnTo>
                    <a:pt x="0" y="186"/>
                  </a:lnTo>
                  <a:lnTo>
                    <a:pt x="0" y="178"/>
                  </a:lnTo>
                  <a:lnTo>
                    <a:pt x="0" y="172"/>
                  </a:lnTo>
                  <a:lnTo>
                    <a:pt x="17" y="169"/>
                  </a:lnTo>
                  <a:lnTo>
                    <a:pt x="34" y="167"/>
                  </a:lnTo>
                  <a:lnTo>
                    <a:pt x="51" y="163"/>
                  </a:lnTo>
                  <a:lnTo>
                    <a:pt x="70" y="161"/>
                  </a:lnTo>
                  <a:lnTo>
                    <a:pt x="87" y="157"/>
                  </a:lnTo>
                  <a:lnTo>
                    <a:pt x="106" y="155"/>
                  </a:lnTo>
                  <a:lnTo>
                    <a:pt x="123" y="151"/>
                  </a:lnTo>
                  <a:lnTo>
                    <a:pt x="142" y="150"/>
                  </a:lnTo>
                  <a:lnTo>
                    <a:pt x="142" y="148"/>
                  </a:lnTo>
                  <a:lnTo>
                    <a:pt x="144" y="146"/>
                  </a:lnTo>
                  <a:lnTo>
                    <a:pt x="144" y="144"/>
                  </a:lnTo>
                  <a:lnTo>
                    <a:pt x="146" y="142"/>
                  </a:lnTo>
                  <a:lnTo>
                    <a:pt x="129" y="138"/>
                  </a:lnTo>
                  <a:lnTo>
                    <a:pt x="112" y="138"/>
                  </a:lnTo>
                  <a:lnTo>
                    <a:pt x="93" y="138"/>
                  </a:lnTo>
                  <a:lnTo>
                    <a:pt x="74" y="140"/>
                  </a:lnTo>
                  <a:lnTo>
                    <a:pt x="57" y="144"/>
                  </a:lnTo>
                  <a:lnTo>
                    <a:pt x="39" y="146"/>
                  </a:lnTo>
                  <a:lnTo>
                    <a:pt x="22" y="150"/>
                  </a:lnTo>
                  <a:lnTo>
                    <a:pt x="7" y="151"/>
                  </a:lnTo>
                  <a:lnTo>
                    <a:pt x="7" y="134"/>
                  </a:lnTo>
                  <a:lnTo>
                    <a:pt x="7" y="119"/>
                  </a:lnTo>
                  <a:lnTo>
                    <a:pt x="9" y="108"/>
                  </a:lnTo>
                  <a:lnTo>
                    <a:pt x="11" y="95"/>
                  </a:lnTo>
                  <a:lnTo>
                    <a:pt x="49" y="95"/>
                  </a:lnTo>
                  <a:lnTo>
                    <a:pt x="89" y="96"/>
                  </a:lnTo>
                  <a:lnTo>
                    <a:pt x="127" y="95"/>
                  </a:lnTo>
                  <a:lnTo>
                    <a:pt x="165" y="95"/>
                  </a:lnTo>
                  <a:lnTo>
                    <a:pt x="204" y="95"/>
                  </a:lnTo>
                  <a:lnTo>
                    <a:pt x="242" y="93"/>
                  </a:lnTo>
                  <a:lnTo>
                    <a:pt x="282" y="91"/>
                  </a:lnTo>
                  <a:lnTo>
                    <a:pt x="320" y="89"/>
                  </a:lnTo>
                  <a:lnTo>
                    <a:pt x="358" y="85"/>
                  </a:lnTo>
                  <a:lnTo>
                    <a:pt x="398" y="83"/>
                  </a:lnTo>
                  <a:lnTo>
                    <a:pt x="436" y="81"/>
                  </a:lnTo>
                  <a:lnTo>
                    <a:pt x="476" y="78"/>
                  </a:lnTo>
                  <a:lnTo>
                    <a:pt x="514" y="74"/>
                  </a:lnTo>
                  <a:lnTo>
                    <a:pt x="553" y="70"/>
                  </a:lnTo>
                  <a:lnTo>
                    <a:pt x="591" y="68"/>
                  </a:lnTo>
                  <a:lnTo>
                    <a:pt x="631" y="64"/>
                  </a:lnTo>
                  <a:lnTo>
                    <a:pt x="669" y="60"/>
                  </a:lnTo>
                  <a:lnTo>
                    <a:pt x="709" y="57"/>
                  </a:lnTo>
                  <a:lnTo>
                    <a:pt x="747" y="53"/>
                  </a:lnTo>
                  <a:lnTo>
                    <a:pt x="787" y="49"/>
                  </a:lnTo>
                  <a:lnTo>
                    <a:pt x="826" y="47"/>
                  </a:lnTo>
                  <a:lnTo>
                    <a:pt x="864" y="43"/>
                  </a:lnTo>
                  <a:lnTo>
                    <a:pt x="904" y="40"/>
                  </a:lnTo>
                  <a:lnTo>
                    <a:pt x="944" y="38"/>
                  </a:lnTo>
                  <a:lnTo>
                    <a:pt x="982" y="34"/>
                  </a:lnTo>
                  <a:lnTo>
                    <a:pt x="1022" y="32"/>
                  </a:lnTo>
                  <a:lnTo>
                    <a:pt x="1062" y="30"/>
                  </a:lnTo>
                  <a:lnTo>
                    <a:pt x="1101" y="28"/>
                  </a:lnTo>
                  <a:lnTo>
                    <a:pt x="1139" y="26"/>
                  </a:lnTo>
                  <a:lnTo>
                    <a:pt x="1179" y="24"/>
                  </a:lnTo>
                  <a:lnTo>
                    <a:pt x="1219" y="24"/>
                  </a:lnTo>
                  <a:lnTo>
                    <a:pt x="1259" y="24"/>
                  </a:lnTo>
                  <a:lnTo>
                    <a:pt x="1304" y="23"/>
                  </a:lnTo>
                  <a:lnTo>
                    <a:pt x="1350" y="19"/>
                  </a:lnTo>
                  <a:lnTo>
                    <a:pt x="1393" y="17"/>
                  </a:lnTo>
                  <a:lnTo>
                    <a:pt x="1439" y="15"/>
                  </a:lnTo>
                  <a:lnTo>
                    <a:pt x="1485" y="13"/>
                  </a:lnTo>
                  <a:lnTo>
                    <a:pt x="1528" y="11"/>
                  </a:lnTo>
                  <a:lnTo>
                    <a:pt x="1574" y="9"/>
                  </a:lnTo>
                  <a:lnTo>
                    <a:pt x="1619" y="7"/>
                  </a:lnTo>
                  <a:lnTo>
                    <a:pt x="1663" y="5"/>
                  </a:lnTo>
                  <a:lnTo>
                    <a:pt x="1708" y="4"/>
                  </a:lnTo>
                  <a:lnTo>
                    <a:pt x="1754" y="4"/>
                  </a:lnTo>
                  <a:lnTo>
                    <a:pt x="1797" y="2"/>
                  </a:lnTo>
                  <a:lnTo>
                    <a:pt x="1843" y="2"/>
                  </a:lnTo>
                  <a:lnTo>
                    <a:pt x="1888" y="0"/>
                  </a:lnTo>
                  <a:lnTo>
                    <a:pt x="1934" y="0"/>
                  </a:lnTo>
                  <a:lnTo>
                    <a:pt x="1979" y="0"/>
                  </a:lnTo>
                  <a:lnTo>
                    <a:pt x="2027" y="2"/>
                  </a:lnTo>
                  <a:lnTo>
                    <a:pt x="2074" y="5"/>
                  </a:lnTo>
                  <a:lnTo>
                    <a:pt x="2124" y="7"/>
                  </a:lnTo>
                  <a:lnTo>
                    <a:pt x="2171" y="9"/>
                  </a:lnTo>
                  <a:lnTo>
                    <a:pt x="2218" y="11"/>
                  </a:lnTo>
                  <a:lnTo>
                    <a:pt x="2268" y="13"/>
                  </a:lnTo>
                  <a:lnTo>
                    <a:pt x="2315" y="15"/>
                  </a:lnTo>
                  <a:lnTo>
                    <a:pt x="2364" y="17"/>
                  </a:lnTo>
                  <a:lnTo>
                    <a:pt x="2412" y="19"/>
                  </a:lnTo>
                  <a:lnTo>
                    <a:pt x="2459" y="21"/>
                  </a:lnTo>
                  <a:lnTo>
                    <a:pt x="2509" y="23"/>
                  </a:lnTo>
                  <a:lnTo>
                    <a:pt x="2556" y="23"/>
                  </a:lnTo>
                  <a:lnTo>
                    <a:pt x="2605" y="24"/>
                  </a:lnTo>
                  <a:lnTo>
                    <a:pt x="2655" y="26"/>
                  </a:lnTo>
                  <a:lnTo>
                    <a:pt x="2702" y="26"/>
                  </a:lnTo>
                  <a:lnTo>
                    <a:pt x="2751" y="28"/>
                  </a:lnTo>
                  <a:lnTo>
                    <a:pt x="2799" y="28"/>
                  </a:lnTo>
                  <a:lnTo>
                    <a:pt x="2848" y="30"/>
                  </a:lnTo>
                  <a:lnTo>
                    <a:pt x="2895" y="30"/>
                  </a:lnTo>
                  <a:lnTo>
                    <a:pt x="2945" y="32"/>
                  </a:lnTo>
                  <a:lnTo>
                    <a:pt x="2994" y="32"/>
                  </a:lnTo>
                  <a:lnTo>
                    <a:pt x="3041" y="34"/>
                  </a:lnTo>
                  <a:lnTo>
                    <a:pt x="3091" y="34"/>
                  </a:lnTo>
                  <a:lnTo>
                    <a:pt x="3140" y="36"/>
                  </a:lnTo>
                  <a:lnTo>
                    <a:pt x="3187" y="36"/>
                  </a:lnTo>
                  <a:lnTo>
                    <a:pt x="3237" y="36"/>
                  </a:lnTo>
                  <a:lnTo>
                    <a:pt x="3286" y="38"/>
                  </a:lnTo>
                  <a:lnTo>
                    <a:pt x="3333" y="38"/>
                  </a:lnTo>
                  <a:lnTo>
                    <a:pt x="3383" y="40"/>
                  </a:lnTo>
                  <a:lnTo>
                    <a:pt x="3432" y="40"/>
                  </a:lnTo>
                  <a:lnTo>
                    <a:pt x="3480" y="42"/>
                  </a:lnTo>
                  <a:lnTo>
                    <a:pt x="3529" y="42"/>
                  </a:lnTo>
                  <a:lnTo>
                    <a:pt x="3542" y="40"/>
                  </a:lnTo>
                  <a:lnTo>
                    <a:pt x="3555" y="38"/>
                  </a:lnTo>
                  <a:lnTo>
                    <a:pt x="3571" y="38"/>
                  </a:lnTo>
                  <a:lnTo>
                    <a:pt x="3584" y="36"/>
                  </a:lnTo>
                  <a:lnTo>
                    <a:pt x="3589" y="45"/>
                  </a:lnTo>
                  <a:lnTo>
                    <a:pt x="3595" y="55"/>
                  </a:lnTo>
                  <a:lnTo>
                    <a:pt x="3599" y="64"/>
                  </a:lnTo>
                  <a:lnTo>
                    <a:pt x="3605" y="74"/>
                  </a:lnTo>
                  <a:lnTo>
                    <a:pt x="3603" y="76"/>
                  </a:lnTo>
                  <a:lnTo>
                    <a:pt x="3601" y="78"/>
                  </a:lnTo>
                  <a:lnTo>
                    <a:pt x="3595" y="78"/>
                  </a:lnTo>
                  <a:lnTo>
                    <a:pt x="3588" y="78"/>
                  </a:lnTo>
                  <a:lnTo>
                    <a:pt x="3572" y="78"/>
                  </a:lnTo>
                  <a:lnTo>
                    <a:pt x="3552" y="78"/>
                  </a:lnTo>
                  <a:lnTo>
                    <a:pt x="3523" y="78"/>
                  </a:lnTo>
                  <a:lnTo>
                    <a:pt x="3485" y="76"/>
                  </a:lnTo>
                  <a:lnTo>
                    <a:pt x="3483" y="79"/>
                  </a:lnTo>
                  <a:lnTo>
                    <a:pt x="3483" y="81"/>
                  </a:lnTo>
                  <a:lnTo>
                    <a:pt x="3483" y="85"/>
                  </a:lnTo>
                  <a:lnTo>
                    <a:pt x="3483" y="89"/>
                  </a:lnTo>
                  <a:lnTo>
                    <a:pt x="3500" y="91"/>
                  </a:lnTo>
                  <a:lnTo>
                    <a:pt x="3516" y="93"/>
                  </a:lnTo>
                  <a:lnTo>
                    <a:pt x="3533" y="95"/>
                  </a:lnTo>
                  <a:lnTo>
                    <a:pt x="3548" y="96"/>
                  </a:lnTo>
                  <a:lnTo>
                    <a:pt x="3563" y="100"/>
                  </a:lnTo>
                  <a:lnTo>
                    <a:pt x="3580" y="102"/>
                  </a:lnTo>
                  <a:lnTo>
                    <a:pt x="3595" y="104"/>
                  </a:lnTo>
                  <a:lnTo>
                    <a:pt x="3612" y="106"/>
                  </a:lnTo>
                  <a:lnTo>
                    <a:pt x="3612" y="112"/>
                  </a:lnTo>
                  <a:lnTo>
                    <a:pt x="3612" y="119"/>
                  </a:lnTo>
                  <a:lnTo>
                    <a:pt x="3612" y="125"/>
                  </a:lnTo>
                  <a:lnTo>
                    <a:pt x="3614" y="132"/>
                  </a:lnTo>
                  <a:lnTo>
                    <a:pt x="3607" y="132"/>
                  </a:lnTo>
                  <a:lnTo>
                    <a:pt x="3597" y="132"/>
                  </a:lnTo>
                  <a:lnTo>
                    <a:pt x="3586" y="131"/>
                  </a:lnTo>
                  <a:lnTo>
                    <a:pt x="3571" y="131"/>
                  </a:lnTo>
                  <a:lnTo>
                    <a:pt x="3555" y="129"/>
                  </a:lnTo>
                  <a:lnTo>
                    <a:pt x="3538" y="127"/>
                  </a:lnTo>
                  <a:lnTo>
                    <a:pt x="3517" y="125"/>
                  </a:lnTo>
                  <a:lnTo>
                    <a:pt x="3497" y="123"/>
                  </a:lnTo>
                  <a:lnTo>
                    <a:pt x="3474" y="121"/>
                  </a:lnTo>
                  <a:lnTo>
                    <a:pt x="3449" y="119"/>
                  </a:lnTo>
                  <a:lnTo>
                    <a:pt x="3423" y="117"/>
                  </a:lnTo>
                  <a:lnTo>
                    <a:pt x="3394" y="115"/>
                  </a:lnTo>
                  <a:lnTo>
                    <a:pt x="3366" y="114"/>
                  </a:lnTo>
                  <a:lnTo>
                    <a:pt x="3335" y="110"/>
                  </a:lnTo>
                  <a:lnTo>
                    <a:pt x="3303" y="108"/>
                  </a:lnTo>
                  <a:lnTo>
                    <a:pt x="3271" y="106"/>
                  </a:lnTo>
                  <a:lnTo>
                    <a:pt x="3292" y="110"/>
                  </a:lnTo>
                  <a:lnTo>
                    <a:pt x="3313" y="115"/>
                  </a:lnTo>
                  <a:lnTo>
                    <a:pt x="3332" y="119"/>
                  </a:lnTo>
                  <a:lnTo>
                    <a:pt x="3352" y="121"/>
                  </a:lnTo>
                  <a:lnTo>
                    <a:pt x="3373" y="125"/>
                  </a:lnTo>
                  <a:lnTo>
                    <a:pt x="3394" y="127"/>
                  </a:lnTo>
                  <a:lnTo>
                    <a:pt x="3417" y="131"/>
                  </a:lnTo>
                  <a:lnTo>
                    <a:pt x="3438" y="132"/>
                  </a:lnTo>
                  <a:lnTo>
                    <a:pt x="3459" y="136"/>
                  </a:lnTo>
                  <a:lnTo>
                    <a:pt x="3481" y="138"/>
                  </a:lnTo>
                  <a:lnTo>
                    <a:pt x="3502" y="142"/>
                  </a:lnTo>
                  <a:lnTo>
                    <a:pt x="3525" y="146"/>
                  </a:lnTo>
                  <a:lnTo>
                    <a:pt x="3546" y="150"/>
                  </a:lnTo>
                  <a:lnTo>
                    <a:pt x="3569" y="153"/>
                  </a:lnTo>
                  <a:lnTo>
                    <a:pt x="3591" y="159"/>
                  </a:lnTo>
                  <a:lnTo>
                    <a:pt x="3614" y="165"/>
                  </a:lnTo>
                  <a:lnTo>
                    <a:pt x="3612" y="172"/>
                  </a:lnTo>
                  <a:lnTo>
                    <a:pt x="3612" y="180"/>
                  </a:lnTo>
                  <a:lnTo>
                    <a:pt x="3612" y="187"/>
                  </a:lnTo>
                  <a:lnTo>
                    <a:pt x="3612" y="195"/>
                  </a:lnTo>
                  <a:lnTo>
                    <a:pt x="3538" y="187"/>
                  </a:lnTo>
                  <a:lnTo>
                    <a:pt x="3483" y="180"/>
                  </a:lnTo>
                  <a:lnTo>
                    <a:pt x="3443" y="176"/>
                  </a:lnTo>
                  <a:lnTo>
                    <a:pt x="3415" y="174"/>
                  </a:lnTo>
                  <a:lnTo>
                    <a:pt x="3396" y="172"/>
                  </a:lnTo>
                  <a:lnTo>
                    <a:pt x="3383" y="172"/>
                  </a:lnTo>
                  <a:lnTo>
                    <a:pt x="3375" y="172"/>
                  </a:lnTo>
                  <a:lnTo>
                    <a:pt x="3366" y="172"/>
                  </a:lnTo>
                  <a:lnTo>
                    <a:pt x="3370" y="174"/>
                  </a:lnTo>
                  <a:lnTo>
                    <a:pt x="3375" y="178"/>
                  </a:lnTo>
                  <a:lnTo>
                    <a:pt x="3385" y="180"/>
                  </a:lnTo>
                  <a:lnTo>
                    <a:pt x="3404" y="184"/>
                  </a:lnTo>
                  <a:lnTo>
                    <a:pt x="3432" y="187"/>
                  </a:lnTo>
                  <a:lnTo>
                    <a:pt x="3474" y="195"/>
                  </a:lnTo>
                  <a:lnTo>
                    <a:pt x="3533" y="203"/>
                  </a:lnTo>
                  <a:lnTo>
                    <a:pt x="3610" y="214"/>
                  </a:lnTo>
                  <a:lnTo>
                    <a:pt x="3603" y="233"/>
                  </a:lnTo>
                  <a:lnTo>
                    <a:pt x="3593" y="242"/>
                  </a:lnTo>
                  <a:lnTo>
                    <a:pt x="3584" y="248"/>
                  </a:lnTo>
                  <a:lnTo>
                    <a:pt x="3571" y="248"/>
                  </a:lnTo>
                  <a:lnTo>
                    <a:pt x="3557" y="244"/>
                  </a:lnTo>
                  <a:lnTo>
                    <a:pt x="3546" y="239"/>
                  </a:lnTo>
                  <a:lnTo>
                    <a:pt x="3533" y="231"/>
                  </a:lnTo>
                  <a:lnTo>
                    <a:pt x="3521" y="223"/>
                  </a:lnTo>
                  <a:lnTo>
                    <a:pt x="3464" y="222"/>
                  </a:lnTo>
                  <a:lnTo>
                    <a:pt x="3407" y="220"/>
                  </a:lnTo>
                  <a:lnTo>
                    <a:pt x="3351" y="218"/>
                  </a:lnTo>
                  <a:lnTo>
                    <a:pt x="3294" y="216"/>
                  </a:lnTo>
                  <a:lnTo>
                    <a:pt x="3235" y="214"/>
                  </a:lnTo>
                  <a:lnTo>
                    <a:pt x="3178" y="214"/>
                  </a:lnTo>
                  <a:lnTo>
                    <a:pt x="3121" y="212"/>
                  </a:lnTo>
                  <a:lnTo>
                    <a:pt x="3064" y="210"/>
                  </a:lnTo>
                  <a:lnTo>
                    <a:pt x="3007" y="208"/>
                  </a:lnTo>
                  <a:lnTo>
                    <a:pt x="2950" y="208"/>
                  </a:lnTo>
                  <a:lnTo>
                    <a:pt x="2894" y="206"/>
                  </a:lnTo>
                  <a:lnTo>
                    <a:pt x="2837" y="205"/>
                  </a:lnTo>
                  <a:lnTo>
                    <a:pt x="2780" y="205"/>
                  </a:lnTo>
                  <a:lnTo>
                    <a:pt x="2723" y="203"/>
                  </a:lnTo>
                  <a:lnTo>
                    <a:pt x="2666" y="203"/>
                  </a:lnTo>
                  <a:lnTo>
                    <a:pt x="2609" y="201"/>
                  </a:lnTo>
                  <a:lnTo>
                    <a:pt x="2552" y="201"/>
                  </a:lnTo>
                  <a:lnTo>
                    <a:pt x="2495" y="199"/>
                  </a:lnTo>
                  <a:lnTo>
                    <a:pt x="2438" y="199"/>
                  </a:lnTo>
                  <a:lnTo>
                    <a:pt x="2381" y="197"/>
                  </a:lnTo>
                  <a:lnTo>
                    <a:pt x="2325" y="197"/>
                  </a:lnTo>
                  <a:lnTo>
                    <a:pt x="2268" y="197"/>
                  </a:lnTo>
                  <a:lnTo>
                    <a:pt x="2213" y="195"/>
                  </a:lnTo>
                  <a:lnTo>
                    <a:pt x="2156" y="195"/>
                  </a:lnTo>
                  <a:lnTo>
                    <a:pt x="2099" y="195"/>
                  </a:lnTo>
                  <a:lnTo>
                    <a:pt x="2042" y="193"/>
                  </a:lnTo>
                  <a:lnTo>
                    <a:pt x="1987" y="193"/>
                  </a:lnTo>
                  <a:lnTo>
                    <a:pt x="1930" y="193"/>
                  </a:lnTo>
                  <a:lnTo>
                    <a:pt x="1875" y="193"/>
                  </a:lnTo>
                  <a:lnTo>
                    <a:pt x="1818" y="191"/>
                  </a:lnTo>
                  <a:lnTo>
                    <a:pt x="1761" y="191"/>
                  </a:lnTo>
                  <a:lnTo>
                    <a:pt x="1706" y="191"/>
                  </a:lnTo>
                  <a:lnTo>
                    <a:pt x="1667" y="193"/>
                  </a:lnTo>
                  <a:lnTo>
                    <a:pt x="1629" y="195"/>
                  </a:lnTo>
                  <a:lnTo>
                    <a:pt x="1589" y="195"/>
                  </a:lnTo>
                  <a:lnTo>
                    <a:pt x="1549" y="197"/>
                  </a:lnTo>
                  <a:lnTo>
                    <a:pt x="1511" y="199"/>
                  </a:lnTo>
                  <a:lnTo>
                    <a:pt x="1471" y="201"/>
                  </a:lnTo>
                  <a:lnTo>
                    <a:pt x="1433" y="203"/>
                  </a:lnTo>
                  <a:lnTo>
                    <a:pt x="1393" y="205"/>
                  </a:lnTo>
                  <a:lnTo>
                    <a:pt x="1354" y="205"/>
                  </a:lnTo>
                  <a:lnTo>
                    <a:pt x="1316" y="206"/>
                  </a:lnTo>
                  <a:lnTo>
                    <a:pt x="1276" y="208"/>
                  </a:lnTo>
                  <a:lnTo>
                    <a:pt x="1238" y="210"/>
                  </a:lnTo>
                  <a:lnTo>
                    <a:pt x="1198" y="212"/>
                  </a:lnTo>
                  <a:lnTo>
                    <a:pt x="1160" y="214"/>
                  </a:lnTo>
                  <a:lnTo>
                    <a:pt x="1120" y="216"/>
                  </a:lnTo>
                  <a:lnTo>
                    <a:pt x="1082" y="218"/>
                  </a:lnTo>
                  <a:lnTo>
                    <a:pt x="1045" y="220"/>
                  </a:lnTo>
                  <a:lnTo>
                    <a:pt x="1005" y="222"/>
                  </a:lnTo>
                  <a:lnTo>
                    <a:pt x="967" y="223"/>
                  </a:lnTo>
                  <a:lnTo>
                    <a:pt x="927" y="225"/>
                  </a:lnTo>
                  <a:lnTo>
                    <a:pt x="889" y="227"/>
                  </a:lnTo>
                  <a:lnTo>
                    <a:pt x="851" y="229"/>
                  </a:lnTo>
                  <a:lnTo>
                    <a:pt x="811" y="231"/>
                  </a:lnTo>
                  <a:lnTo>
                    <a:pt x="773" y="233"/>
                  </a:lnTo>
                  <a:lnTo>
                    <a:pt x="734" y="235"/>
                  </a:lnTo>
                  <a:lnTo>
                    <a:pt x="696" y="237"/>
                  </a:lnTo>
                  <a:lnTo>
                    <a:pt x="658" y="239"/>
                  </a:lnTo>
                  <a:lnTo>
                    <a:pt x="618" y="242"/>
                  </a:lnTo>
                  <a:lnTo>
                    <a:pt x="580" y="244"/>
                  </a:lnTo>
                  <a:lnTo>
                    <a:pt x="542" y="246"/>
                  </a:lnTo>
                  <a:lnTo>
                    <a:pt x="502" y="248"/>
                  </a:lnTo>
                  <a:lnTo>
                    <a:pt x="464" y="250"/>
                  </a:lnTo>
                  <a:lnTo>
                    <a:pt x="442" y="254"/>
                  </a:lnTo>
                  <a:lnTo>
                    <a:pt x="419" y="258"/>
                  </a:lnTo>
                  <a:lnTo>
                    <a:pt x="396" y="259"/>
                  </a:lnTo>
                  <a:lnTo>
                    <a:pt x="373" y="263"/>
                  </a:lnTo>
                  <a:lnTo>
                    <a:pt x="352" y="267"/>
                  </a:lnTo>
                  <a:lnTo>
                    <a:pt x="330" y="271"/>
                  </a:lnTo>
                  <a:lnTo>
                    <a:pt x="307" y="275"/>
                  </a:lnTo>
                  <a:lnTo>
                    <a:pt x="284" y="278"/>
                  </a:lnTo>
                  <a:lnTo>
                    <a:pt x="261" y="282"/>
                  </a:lnTo>
                  <a:lnTo>
                    <a:pt x="239" y="284"/>
                  </a:lnTo>
                  <a:lnTo>
                    <a:pt x="216" y="288"/>
                  </a:lnTo>
                  <a:lnTo>
                    <a:pt x="193" y="292"/>
                  </a:lnTo>
                  <a:lnTo>
                    <a:pt x="170" y="294"/>
                  </a:lnTo>
                  <a:lnTo>
                    <a:pt x="148" y="296"/>
                  </a:lnTo>
                  <a:lnTo>
                    <a:pt x="127" y="297"/>
                  </a:lnTo>
                  <a:lnTo>
                    <a:pt x="104" y="299"/>
                  </a:lnTo>
                  <a:close/>
                </a:path>
              </a:pathLst>
            </a:custGeom>
            <a:solidFill>
              <a:srgbClr val="26B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5" name="Freeform 33"/>
            <p:cNvSpPr>
              <a:spLocks/>
            </p:cNvSpPr>
            <p:nvPr/>
          </p:nvSpPr>
          <p:spPr bwMode="auto">
            <a:xfrm>
              <a:off x="3572" y="2663"/>
              <a:ext cx="522" cy="102"/>
            </a:xfrm>
            <a:custGeom>
              <a:avLst/>
              <a:gdLst>
                <a:gd name="T0" fmla="*/ 9 w 1043"/>
                <a:gd name="T1" fmla="*/ 190 h 205"/>
                <a:gd name="T2" fmla="*/ 66 w 1043"/>
                <a:gd name="T3" fmla="*/ 150 h 205"/>
                <a:gd name="T4" fmla="*/ 151 w 1043"/>
                <a:gd name="T5" fmla="*/ 108 h 205"/>
                <a:gd name="T6" fmla="*/ 229 w 1043"/>
                <a:gd name="T7" fmla="*/ 78 h 205"/>
                <a:gd name="T8" fmla="*/ 269 w 1043"/>
                <a:gd name="T9" fmla="*/ 78 h 205"/>
                <a:gd name="T10" fmla="*/ 294 w 1043"/>
                <a:gd name="T11" fmla="*/ 86 h 205"/>
                <a:gd name="T12" fmla="*/ 322 w 1043"/>
                <a:gd name="T13" fmla="*/ 89 h 205"/>
                <a:gd name="T14" fmla="*/ 354 w 1043"/>
                <a:gd name="T15" fmla="*/ 93 h 205"/>
                <a:gd name="T16" fmla="*/ 392 w 1043"/>
                <a:gd name="T17" fmla="*/ 88 h 205"/>
                <a:gd name="T18" fmla="*/ 417 w 1043"/>
                <a:gd name="T19" fmla="*/ 78 h 205"/>
                <a:gd name="T20" fmla="*/ 430 w 1043"/>
                <a:gd name="T21" fmla="*/ 76 h 205"/>
                <a:gd name="T22" fmla="*/ 440 w 1043"/>
                <a:gd name="T23" fmla="*/ 74 h 205"/>
                <a:gd name="T24" fmla="*/ 468 w 1043"/>
                <a:gd name="T25" fmla="*/ 95 h 205"/>
                <a:gd name="T26" fmla="*/ 527 w 1043"/>
                <a:gd name="T27" fmla="*/ 118 h 205"/>
                <a:gd name="T28" fmla="*/ 590 w 1043"/>
                <a:gd name="T29" fmla="*/ 116 h 205"/>
                <a:gd name="T30" fmla="*/ 654 w 1043"/>
                <a:gd name="T31" fmla="*/ 99 h 205"/>
                <a:gd name="T32" fmla="*/ 711 w 1043"/>
                <a:gd name="T33" fmla="*/ 82 h 205"/>
                <a:gd name="T34" fmla="*/ 758 w 1043"/>
                <a:gd name="T35" fmla="*/ 76 h 205"/>
                <a:gd name="T36" fmla="*/ 800 w 1043"/>
                <a:gd name="T37" fmla="*/ 59 h 205"/>
                <a:gd name="T38" fmla="*/ 834 w 1043"/>
                <a:gd name="T39" fmla="*/ 27 h 205"/>
                <a:gd name="T40" fmla="*/ 857 w 1043"/>
                <a:gd name="T41" fmla="*/ 0 h 205"/>
                <a:gd name="T42" fmla="*/ 882 w 1043"/>
                <a:gd name="T43" fmla="*/ 0 h 205"/>
                <a:gd name="T44" fmla="*/ 908 w 1043"/>
                <a:gd name="T45" fmla="*/ 19 h 205"/>
                <a:gd name="T46" fmla="*/ 942 w 1043"/>
                <a:gd name="T47" fmla="*/ 52 h 205"/>
                <a:gd name="T48" fmla="*/ 980 w 1043"/>
                <a:gd name="T49" fmla="*/ 80 h 205"/>
                <a:gd name="T50" fmla="*/ 1022 w 1043"/>
                <a:gd name="T51" fmla="*/ 110 h 205"/>
                <a:gd name="T52" fmla="*/ 1033 w 1043"/>
                <a:gd name="T53" fmla="*/ 133 h 205"/>
                <a:gd name="T54" fmla="*/ 1001 w 1043"/>
                <a:gd name="T55" fmla="*/ 142 h 205"/>
                <a:gd name="T56" fmla="*/ 957 w 1043"/>
                <a:gd name="T57" fmla="*/ 148 h 205"/>
                <a:gd name="T58" fmla="*/ 908 w 1043"/>
                <a:gd name="T59" fmla="*/ 152 h 205"/>
                <a:gd name="T60" fmla="*/ 855 w 1043"/>
                <a:gd name="T61" fmla="*/ 156 h 205"/>
                <a:gd name="T62" fmla="*/ 806 w 1043"/>
                <a:gd name="T63" fmla="*/ 158 h 205"/>
                <a:gd name="T64" fmla="*/ 762 w 1043"/>
                <a:gd name="T65" fmla="*/ 160 h 205"/>
                <a:gd name="T66" fmla="*/ 730 w 1043"/>
                <a:gd name="T67" fmla="*/ 161 h 205"/>
                <a:gd name="T68" fmla="*/ 673 w 1043"/>
                <a:gd name="T69" fmla="*/ 165 h 205"/>
                <a:gd name="T70" fmla="*/ 584 w 1043"/>
                <a:gd name="T71" fmla="*/ 171 h 205"/>
                <a:gd name="T72" fmla="*/ 493 w 1043"/>
                <a:gd name="T73" fmla="*/ 179 h 205"/>
                <a:gd name="T74" fmla="*/ 402 w 1043"/>
                <a:gd name="T75" fmla="*/ 184 h 205"/>
                <a:gd name="T76" fmla="*/ 311 w 1043"/>
                <a:gd name="T77" fmla="*/ 192 h 205"/>
                <a:gd name="T78" fmla="*/ 220 w 1043"/>
                <a:gd name="T79" fmla="*/ 197 h 205"/>
                <a:gd name="T80" fmla="*/ 131 w 1043"/>
                <a:gd name="T81" fmla="*/ 201 h 205"/>
                <a:gd name="T82" fmla="*/ 43 w 1043"/>
                <a:gd name="T83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3" h="205">
                  <a:moveTo>
                    <a:pt x="0" y="205"/>
                  </a:moveTo>
                  <a:lnTo>
                    <a:pt x="9" y="190"/>
                  </a:lnTo>
                  <a:lnTo>
                    <a:pt x="32" y="171"/>
                  </a:lnTo>
                  <a:lnTo>
                    <a:pt x="66" y="150"/>
                  </a:lnTo>
                  <a:lnTo>
                    <a:pt x="108" y="127"/>
                  </a:lnTo>
                  <a:lnTo>
                    <a:pt x="151" y="108"/>
                  </a:lnTo>
                  <a:lnTo>
                    <a:pt x="193" y="91"/>
                  </a:lnTo>
                  <a:lnTo>
                    <a:pt x="229" y="78"/>
                  </a:lnTo>
                  <a:lnTo>
                    <a:pt x="256" y="74"/>
                  </a:lnTo>
                  <a:lnTo>
                    <a:pt x="269" y="78"/>
                  </a:lnTo>
                  <a:lnTo>
                    <a:pt x="282" y="82"/>
                  </a:lnTo>
                  <a:lnTo>
                    <a:pt x="294" y="86"/>
                  </a:lnTo>
                  <a:lnTo>
                    <a:pt x="307" y="88"/>
                  </a:lnTo>
                  <a:lnTo>
                    <a:pt x="322" y="89"/>
                  </a:lnTo>
                  <a:lnTo>
                    <a:pt x="337" y="91"/>
                  </a:lnTo>
                  <a:lnTo>
                    <a:pt x="354" y="93"/>
                  </a:lnTo>
                  <a:lnTo>
                    <a:pt x="373" y="93"/>
                  </a:lnTo>
                  <a:lnTo>
                    <a:pt x="392" y="88"/>
                  </a:lnTo>
                  <a:lnTo>
                    <a:pt x="406" y="82"/>
                  </a:lnTo>
                  <a:lnTo>
                    <a:pt x="417" y="78"/>
                  </a:lnTo>
                  <a:lnTo>
                    <a:pt x="425" y="76"/>
                  </a:lnTo>
                  <a:lnTo>
                    <a:pt x="430" y="76"/>
                  </a:lnTo>
                  <a:lnTo>
                    <a:pt x="434" y="74"/>
                  </a:lnTo>
                  <a:lnTo>
                    <a:pt x="440" y="74"/>
                  </a:lnTo>
                  <a:lnTo>
                    <a:pt x="443" y="74"/>
                  </a:lnTo>
                  <a:lnTo>
                    <a:pt x="468" y="95"/>
                  </a:lnTo>
                  <a:lnTo>
                    <a:pt x="497" y="110"/>
                  </a:lnTo>
                  <a:lnTo>
                    <a:pt x="527" y="118"/>
                  </a:lnTo>
                  <a:lnTo>
                    <a:pt x="557" y="120"/>
                  </a:lnTo>
                  <a:lnTo>
                    <a:pt x="590" y="116"/>
                  </a:lnTo>
                  <a:lnTo>
                    <a:pt x="622" y="108"/>
                  </a:lnTo>
                  <a:lnTo>
                    <a:pt x="654" y="99"/>
                  </a:lnTo>
                  <a:lnTo>
                    <a:pt x="686" y="84"/>
                  </a:lnTo>
                  <a:lnTo>
                    <a:pt x="711" y="82"/>
                  </a:lnTo>
                  <a:lnTo>
                    <a:pt x="734" y="80"/>
                  </a:lnTo>
                  <a:lnTo>
                    <a:pt x="758" y="76"/>
                  </a:lnTo>
                  <a:lnTo>
                    <a:pt x="781" y="69"/>
                  </a:lnTo>
                  <a:lnTo>
                    <a:pt x="800" y="59"/>
                  </a:lnTo>
                  <a:lnTo>
                    <a:pt x="819" y="44"/>
                  </a:lnTo>
                  <a:lnTo>
                    <a:pt x="834" y="27"/>
                  </a:lnTo>
                  <a:lnTo>
                    <a:pt x="846" y="2"/>
                  </a:lnTo>
                  <a:lnTo>
                    <a:pt x="857" y="0"/>
                  </a:lnTo>
                  <a:lnTo>
                    <a:pt x="870" y="0"/>
                  </a:lnTo>
                  <a:lnTo>
                    <a:pt x="882" y="0"/>
                  </a:lnTo>
                  <a:lnTo>
                    <a:pt x="895" y="0"/>
                  </a:lnTo>
                  <a:lnTo>
                    <a:pt x="908" y="19"/>
                  </a:lnTo>
                  <a:lnTo>
                    <a:pt x="923" y="36"/>
                  </a:lnTo>
                  <a:lnTo>
                    <a:pt x="942" y="52"/>
                  </a:lnTo>
                  <a:lnTo>
                    <a:pt x="961" y="65"/>
                  </a:lnTo>
                  <a:lnTo>
                    <a:pt x="980" y="80"/>
                  </a:lnTo>
                  <a:lnTo>
                    <a:pt x="1001" y="95"/>
                  </a:lnTo>
                  <a:lnTo>
                    <a:pt x="1022" y="110"/>
                  </a:lnTo>
                  <a:lnTo>
                    <a:pt x="1043" y="129"/>
                  </a:lnTo>
                  <a:lnTo>
                    <a:pt x="1033" y="133"/>
                  </a:lnTo>
                  <a:lnTo>
                    <a:pt x="1018" y="139"/>
                  </a:lnTo>
                  <a:lnTo>
                    <a:pt x="1001" y="142"/>
                  </a:lnTo>
                  <a:lnTo>
                    <a:pt x="980" y="144"/>
                  </a:lnTo>
                  <a:lnTo>
                    <a:pt x="957" y="148"/>
                  </a:lnTo>
                  <a:lnTo>
                    <a:pt x="935" y="150"/>
                  </a:lnTo>
                  <a:lnTo>
                    <a:pt x="908" y="152"/>
                  </a:lnTo>
                  <a:lnTo>
                    <a:pt x="882" y="154"/>
                  </a:lnTo>
                  <a:lnTo>
                    <a:pt x="855" y="156"/>
                  </a:lnTo>
                  <a:lnTo>
                    <a:pt x="830" y="158"/>
                  </a:lnTo>
                  <a:lnTo>
                    <a:pt x="806" y="158"/>
                  </a:lnTo>
                  <a:lnTo>
                    <a:pt x="783" y="160"/>
                  </a:lnTo>
                  <a:lnTo>
                    <a:pt x="762" y="160"/>
                  </a:lnTo>
                  <a:lnTo>
                    <a:pt x="743" y="161"/>
                  </a:lnTo>
                  <a:lnTo>
                    <a:pt x="730" y="161"/>
                  </a:lnTo>
                  <a:lnTo>
                    <a:pt x="718" y="161"/>
                  </a:lnTo>
                  <a:lnTo>
                    <a:pt x="673" y="165"/>
                  </a:lnTo>
                  <a:lnTo>
                    <a:pt x="629" y="167"/>
                  </a:lnTo>
                  <a:lnTo>
                    <a:pt x="584" y="171"/>
                  </a:lnTo>
                  <a:lnTo>
                    <a:pt x="538" y="175"/>
                  </a:lnTo>
                  <a:lnTo>
                    <a:pt x="493" y="179"/>
                  </a:lnTo>
                  <a:lnTo>
                    <a:pt x="447" y="182"/>
                  </a:lnTo>
                  <a:lnTo>
                    <a:pt x="402" y="184"/>
                  </a:lnTo>
                  <a:lnTo>
                    <a:pt x="356" y="188"/>
                  </a:lnTo>
                  <a:lnTo>
                    <a:pt x="311" y="192"/>
                  </a:lnTo>
                  <a:lnTo>
                    <a:pt x="265" y="194"/>
                  </a:lnTo>
                  <a:lnTo>
                    <a:pt x="220" y="197"/>
                  </a:lnTo>
                  <a:lnTo>
                    <a:pt x="176" y="199"/>
                  </a:lnTo>
                  <a:lnTo>
                    <a:pt x="131" y="201"/>
                  </a:lnTo>
                  <a:lnTo>
                    <a:pt x="87" y="203"/>
                  </a:lnTo>
                  <a:lnTo>
                    <a:pt x="43" y="205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26B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6" name="Freeform 34"/>
            <p:cNvSpPr>
              <a:spLocks/>
            </p:cNvSpPr>
            <p:nvPr/>
          </p:nvSpPr>
          <p:spPr bwMode="auto">
            <a:xfrm>
              <a:off x="4613" y="2671"/>
              <a:ext cx="706" cy="67"/>
            </a:xfrm>
            <a:custGeom>
              <a:avLst/>
              <a:gdLst>
                <a:gd name="T0" fmla="*/ 1066 w 1413"/>
                <a:gd name="T1" fmla="*/ 129 h 133"/>
                <a:gd name="T2" fmla="*/ 922 w 1413"/>
                <a:gd name="T3" fmla="*/ 127 h 133"/>
                <a:gd name="T4" fmla="*/ 779 w 1413"/>
                <a:gd name="T5" fmla="*/ 124 h 133"/>
                <a:gd name="T6" fmla="*/ 637 w 1413"/>
                <a:gd name="T7" fmla="*/ 120 h 133"/>
                <a:gd name="T8" fmla="*/ 495 w 1413"/>
                <a:gd name="T9" fmla="*/ 116 h 133"/>
                <a:gd name="T10" fmla="*/ 355 w 1413"/>
                <a:gd name="T11" fmla="*/ 110 h 133"/>
                <a:gd name="T12" fmla="*/ 214 w 1413"/>
                <a:gd name="T13" fmla="*/ 107 h 133"/>
                <a:gd name="T14" fmla="*/ 74 w 1413"/>
                <a:gd name="T15" fmla="*/ 105 h 133"/>
                <a:gd name="T16" fmla="*/ 2 w 1413"/>
                <a:gd name="T17" fmla="*/ 99 h 133"/>
                <a:gd name="T18" fmla="*/ 0 w 1413"/>
                <a:gd name="T19" fmla="*/ 93 h 133"/>
                <a:gd name="T20" fmla="*/ 4 w 1413"/>
                <a:gd name="T21" fmla="*/ 86 h 133"/>
                <a:gd name="T22" fmla="*/ 10 w 1413"/>
                <a:gd name="T23" fmla="*/ 80 h 133"/>
                <a:gd name="T24" fmla="*/ 27 w 1413"/>
                <a:gd name="T25" fmla="*/ 76 h 133"/>
                <a:gd name="T26" fmla="*/ 55 w 1413"/>
                <a:gd name="T27" fmla="*/ 80 h 133"/>
                <a:gd name="T28" fmla="*/ 85 w 1413"/>
                <a:gd name="T29" fmla="*/ 86 h 133"/>
                <a:gd name="T30" fmla="*/ 118 w 1413"/>
                <a:gd name="T31" fmla="*/ 88 h 133"/>
                <a:gd name="T32" fmla="*/ 157 w 1413"/>
                <a:gd name="T33" fmla="*/ 82 h 133"/>
                <a:gd name="T34" fmla="*/ 203 w 1413"/>
                <a:gd name="T35" fmla="*/ 76 h 133"/>
                <a:gd name="T36" fmla="*/ 254 w 1413"/>
                <a:gd name="T37" fmla="*/ 74 h 133"/>
                <a:gd name="T38" fmla="*/ 307 w 1413"/>
                <a:gd name="T39" fmla="*/ 69 h 133"/>
                <a:gd name="T40" fmla="*/ 351 w 1413"/>
                <a:gd name="T41" fmla="*/ 65 h 133"/>
                <a:gd name="T42" fmla="*/ 381 w 1413"/>
                <a:gd name="T43" fmla="*/ 67 h 133"/>
                <a:gd name="T44" fmla="*/ 410 w 1413"/>
                <a:gd name="T45" fmla="*/ 65 h 133"/>
                <a:gd name="T46" fmla="*/ 440 w 1413"/>
                <a:gd name="T47" fmla="*/ 55 h 133"/>
                <a:gd name="T48" fmla="*/ 493 w 1413"/>
                <a:gd name="T49" fmla="*/ 48 h 133"/>
                <a:gd name="T50" fmla="*/ 569 w 1413"/>
                <a:gd name="T51" fmla="*/ 50 h 133"/>
                <a:gd name="T52" fmla="*/ 645 w 1413"/>
                <a:gd name="T53" fmla="*/ 52 h 133"/>
                <a:gd name="T54" fmla="*/ 721 w 1413"/>
                <a:gd name="T55" fmla="*/ 53 h 133"/>
                <a:gd name="T56" fmla="*/ 797 w 1413"/>
                <a:gd name="T57" fmla="*/ 57 h 133"/>
                <a:gd name="T58" fmla="*/ 872 w 1413"/>
                <a:gd name="T59" fmla="*/ 59 h 133"/>
                <a:gd name="T60" fmla="*/ 948 w 1413"/>
                <a:gd name="T61" fmla="*/ 63 h 133"/>
                <a:gd name="T62" fmla="*/ 1024 w 1413"/>
                <a:gd name="T63" fmla="*/ 65 h 133"/>
                <a:gd name="T64" fmla="*/ 1090 w 1413"/>
                <a:gd name="T65" fmla="*/ 42 h 133"/>
                <a:gd name="T66" fmla="*/ 1138 w 1413"/>
                <a:gd name="T67" fmla="*/ 16 h 133"/>
                <a:gd name="T68" fmla="*/ 1183 w 1413"/>
                <a:gd name="T69" fmla="*/ 6 h 133"/>
                <a:gd name="T70" fmla="*/ 1248 w 1413"/>
                <a:gd name="T71" fmla="*/ 4 h 133"/>
                <a:gd name="T72" fmla="*/ 1303 w 1413"/>
                <a:gd name="T73" fmla="*/ 14 h 133"/>
                <a:gd name="T74" fmla="*/ 1322 w 1413"/>
                <a:gd name="T75" fmla="*/ 33 h 133"/>
                <a:gd name="T76" fmla="*/ 1345 w 1413"/>
                <a:gd name="T77" fmla="*/ 55 h 133"/>
                <a:gd name="T78" fmla="*/ 1384 w 1413"/>
                <a:gd name="T79" fmla="*/ 93 h 133"/>
                <a:gd name="T80" fmla="*/ 1392 w 1413"/>
                <a:gd name="T81" fmla="*/ 127 h 133"/>
                <a:gd name="T82" fmla="*/ 1322 w 1413"/>
                <a:gd name="T83" fmla="*/ 133 h 133"/>
                <a:gd name="T84" fmla="*/ 1235 w 1413"/>
                <a:gd name="T85" fmla="*/ 133 h 133"/>
                <a:gd name="T86" fmla="*/ 1161 w 1413"/>
                <a:gd name="T87" fmla="*/ 12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3" h="133">
                  <a:moveTo>
                    <a:pt x="1138" y="129"/>
                  </a:moveTo>
                  <a:lnTo>
                    <a:pt x="1066" y="129"/>
                  </a:lnTo>
                  <a:lnTo>
                    <a:pt x="994" y="127"/>
                  </a:lnTo>
                  <a:lnTo>
                    <a:pt x="922" y="127"/>
                  </a:lnTo>
                  <a:lnTo>
                    <a:pt x="850" y="125"/>
                  </a:lnTo>
                  <a:lnTo>
                    <a:pt x="779" y="124"/>
                  </a:lnTo>
                  <a:lnTo>
                    <a:pt x="707" y="122"/>
                  </a:lnTo>
                  <a:lnTo>
                    <a:pt x="637" y="120"/>
                  </a:lnTo>
                  <a:lnTo>
                    <a:pt x="565" y="118"/>
                  </a:lnTo>
                  <a:lnTo>
                    <a:pt x="495" y="116"/>
                  </a:lnTo>
                  <a:lnTo>
                    <a:pt x="425" y="112"/>
                  </a:lnTo>
                  <a:lnTo>
                    <a:pt x="355" y="110"/>
                  </a:lnTo>
                  <a:lnTo>
                    <a:pt x="285" y="108"/>
                  </a:lnTo>
                  <a:lnTo>
                    <a:pt x="214" y="107"/>
                  </a:lnTo>
                  <a:lnTo>
                    <a:pt x="144" y="105"/>
                  </a:lnTo>
                  <a:lnTo>
                    <a:pt x="74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4" y="86"/>
                  </a:lnTo>
                  <a:lnTo>
                    <a:pt x="6" y="82"/>
                  </a:lnTo>
                  <a:lnTo>
                    <a:pt x="10" y="80"/>
                  </a:lnTo>
                  <a:lnTo>
                    <a:pt x="11" y="76"/>
                  </a:lnTo>
                  <a:lnTo>
                    <a:pt x="27" y="76"/>
                  </a:lnTo>
                  <a:lnTo>
                    <a:pt x="40" y="78"/>
                  </a:lnTo>
                  <a:lnTo>
                    <a:pt x="55" y="80"/>
                  </a:lnTo>
                  <a:lnTo>
                    <a:pt x="70" y="82"/>
                  </a:lnTo>
                  <a:lnTo>
                    <a:pt x="85" y="86"/>
                  </a:lnTo>
                  <a:lnTo>
                    <a:pt x="101" y="86"/>
                  </a:lnTo>
                  <a:lnTo>
                    <a:pt x="118" y="88"/>
                  </a:lnTo>
                  <a:lnTo>
                    <a:pt x="137" y="88"/>
                  </a:lnTo>
                  <a:lnTo>
                    <a:pt x="157" y="82"/>
                  </a:lnTo>
                  <a:lnTo>
                    <a:pt x="180" y="78"/>
                  </a:lnTo>
                  <a:lnTo>
                    <a:pt x="203" y="76"/>
                  </a:lnTo>
                  <a:lnTo>
                    <a:pt x="230" y="74"/>
                  </a:lnTo>
                  <a:lnTo>
                    <a:pt x="254" y="74"/>
                  </a:lnTo>
                  <a:lnTo>
                    <a:pt x="281" y="72"/>
                  </a:lnTo>
                  <a:lnTo>
                    <a:pt x="307" y="69"/>
                  </a:lnTo>
                  <a:lnTo>
                    <a:pt x="334" y="63"/>
                  </a:lnTo>
                  <a:lnTo>
                    <a:pt x="351" y="65"/>
                  </a:lnTo>
                  <a:lnTo>
                    <a:pt x="366" y="65"/>
                  </a:lnTo>
                  <a:lnTo>
                    <a:pt x="381" y="67"/>
                  </a:lnTo>
                  <a:lnTo>
                    <a:pt x="396" y="67"/>
                  </a:lnTo>
                  <a:lnTo>
                    <a:pt x="410" y="65"/>
                  </a:lnTo>
                  <a:lnTo>
                    <a:pt x="425" y="61"/>
                  </a:lnTo>
                  <a:lnTo>
                    <a:pt x="440" y="55"/>
                  </a:lnTo>
                  <a:lnTo>
                    <a:pt x="455" y="46"/>
                  </a:lnTo>
                  <a:lnTo>
                    <a:pt x="493" y="48"/>
                  </a:lnTo>
                  <a:lnTo>
                    <a:pt x="531" y="48"/>
                  </a:lnTo>
                  <a:lnTo>
                    <a:pt x="569" y="50"/>
                  </a:lnTo>
                  <a:lnTo>
                    <a:pt x="607" y="50"/>
                  </a:lnTo>
                  <a:lnTo>
                    <a:pt x="645" y="52"/>
                  </a:lnTo>
                  <a:lnTo>
                    <a:pt x="683" y="53"/>
                  </a:lnTo>
                  <a:lnTo>
                    <a:pt x="721" y="53"/>
                  </a:lnTo>
                  <a:lnTo>
                    <a:pt x="759" y="55"/>
                  </a:lnTo>
                  <a:lnTo>
                    <a:pt x="797" y="57"/>
                  </a:lnTo>
                  <a:lnTo>
                    <a:pt x="834" y="59"/>
                  </a:lnTo>
                  <a:lnTo>
                    <a:pt x="872" y="59"/>
                  </a:lnTo>
                  <a:lnTo>
                    <a:pt x="910" y="61"/>
                  </a:lnTo>
                  <a:lnTo>
                    <a:pt x="948" y="63"/>
                  </a:lnTo>
                  <a:lnTo>
                    <a:pt x="986" y="65"/>
                  </a:lnTo>
                  <a:lnTo>
                    <a:pt x="1024" y="65"/>
                  </a:lnTo>
                  <a:lnTo>
                    <a:pt x="1062" y="67"/>
                  </a:lnTo>
                  <a:lnTo>
                    <a:pt x="1090" y="42"/>
                  </a:lnTo>
                  <a:lnTo>
                    <a:pt x="1115" y="25"/>
                  </a:lnTo>
                  <a:lnTo>
                    <a:pt x="1138" y="16"/>
                  </a:lnTo>
                  <a:lnTo>
                    <a:pt x="1161" y="10"/>
                  </a:lnTo>
                  <a:lnTo>
                    <a:pt x="1183" y="6"/>
                  </a:lnTo>
                  <a:lnTo>
                    <a:pt x="1214" y="4"/>
                  </a:lnTo>
                  <a:lnTo>
                    <a:pt x="1248" y="4"/>
                  </a:lnTo>
                  <a:lnTo>
                    <a:pt x="1292" y="0"/>
                  </a:lnTo>
                  <a:lnTo>
                    <a:pt x="1303" y="14"/>
                  </a:lnTo>
                  <a:lnTo>
                    <a:pt x="1312" y="23"/>
                  </a:lnTo>
                  <a:lnTo>
                    <a:pt x="1322" y="33"/>
                  </a:lnTo>
                  <a:lnTo>
                    <a:pt x="1333" y="44"/>
                  </a:lnTo>
                  <a:lnTo>
                    <a:pt x="1345" y="55"/>
                  </a:lnTo>
                  <a:lnTo>
                    <a:pt x="1362" y="72"/>
                  </a:lnTo>
                  <a:lnTo>
                    <a:pt x="1384" y="93"/>
                  </a:lnTo>
                  <a:lnTo>
                    <a:pt x="1413" y="120"/>
                  </a:lnTo>
                  <a:lnTo>
                    <a:pt x="1392" y="127"/>
                  </a:lnTo>
                  <a:lnTo>
                    <a:pt x="1362" y="131"/>
                  </a:lnTo>
                  <a:lnTo>
                    <a:pt x="1322" y="133"/>
                  </a:lnTo>
                  <a:lnTo>
                    <a:pt x="1278" y="133"/>
                  </a:lnTo>
                  <a:lnTo>
                    <a:pt x="1235" y="133"/>
                  </a:lnTo>
                  <a:lnTo>
                    <a:pt x="1195" y="131"/>
                  </a:lnTo>
                  <a:lnTo>
                    <a:pt x="1161" y="129"/>
                  </a:lnTo>
                  <a:lnTo>
                    <a:pt x="1138" y="129"/>
                  </a:lnTo>
                  <a:close/>
                </a:path>
              </a:pathLst>
            </a:custGeom>
            <a:solidFill>
              <a:srgbClr val="26B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7" name="Freeform 35"/>
            <p:cNvSpPr>
              <a:spLocks/>
            </p:cNvSpPr>
            <p:nvPr/>
          </p:nvSpPr>
          <p:spPr bwMode="auto">
            <a:xfrm>
              <a:off x="4007" y="2451"/>
              <a:ext cx="596" cy="270"/>
            </a:xfrm>
            <a:custGeom>
              <a:avLst/>
              <a:gdLst>
                <a:gd name="T0" fmla="*/ 311 w 1193"/>
                <a:gd name="T1" fmla="*/ 458 h 540"/>
                <a:gd name="T2" fmla="*/ 266 w 1193"/>
                <a:gd name="T3" fmla="*/ 532 h 540"/>
                <a:gd name="T4" fmla="*/ 234 w 1193"/>
                <a:gd name="T5" fmla="*/ 464 h 540"/>
                <a:gd name="T6" fmla="*/ 180 w 1193"/>
                <a:gd name="T7" fmla="*/ 491 h 540"/>
                <a:gd name="T8" fmla="*/ 124 w 1193"/>
                <a:gd name="T9" fmla="*/ 430 h 540"/>
                <a:gd name="T10" fmla="*/ 65 w 1193"/>
                <a:gd name="T11" fmla="*/ 240 h 540"/>
                <a:gd name="T12" fmla="*/ 51 w 1193"/>
                <a:gd name="T13" fmla="*/ 121 h 540"/>
                <a:gd name="T14" fmla="*/ 321 w 1193"/>
                <a:gd name="T15" fmla="*/ 39 h 540"/>
                <a:gd name="T16" fmla="*/ 564 w 1193"/>
                <a:gd name="T17" fmla="*/ 34 h 540"/>
                <a:gd name="T18" fmla="*/ 740 w 1193"/>
                <a:gd name="T19" fmla="*/ 19 h 540"/>
                <a:gd name="T20" fmla="*/ 899 w 1193"/>
                <a:gd name="T21" fmla="*/ 9 h 540"/>
                <a:gd name="T22" fmla="*/ 1005 w 1193"/>
                <a:gd name="T23" fmla="*/ 240 h 540"/>
                <a:gd name="T24" fmla="*/ 962 w 1193"/>
                <a:gd name="T25" fmla="*/ 206 h 540"/>
                <a:gd name="T26" fmla="*/ 947 w 1193"/>
                <a:gd name="T27" fmla="*/ 280 h 540"/>
                <a:gd name="T28" fmla="*/ 920 w 1193"/>
                <a:gd name="T29" fmla="*/ 231 h 540"/>
                <a:gd name="T30" fmla="*/ 886 w 1193"/>
                <a:gd name="T31" fmla="*/ 290 h 540"/>
                <a:gd name="T32" fmla="*/ 863 w 1193"/>
                <a:gd name="T33" fmla="*/ 210 h 540"/>
                <a:gd name="T34" fmla="*/ 818 w 1193"/>
                <a:gd name="T35" fmla="*/ 254 h 540"/>
                <a:gd name="T36" fmla="*/ 787 w 1193"/>
                <a:gd name="T37" fmla="*/ 293 h 540"/>
                <a:gd name="T38" fmla="*/ 753 w 1193"/>
                <a:gd name="T39" fmla="*/ 273 h 540"/>
                <a:gd name="T40" fmla="*/ 711 w 1193"/>
                <a:gd name="T41" fmla="*/ 257 h 540"/>
                <a:gd name="T42" fmla="*/ 651 w 1193"/>
                <a:gd name="T43" fmla="*/ 286 h 540"/>
                <a:gd name="T44" fmla="*/ 632 w 1193"/>
                <a:gd name="T45" fmla="*/ 284 h 540"/>
                <a:gd name="T46" fmla="*/ 596 w 1193"/>
                <a:gd name="T47" fmla="*/ 288 h 540"/>
                <a:gd name="T48" fmla="*/ 579 w 1193"/>
                <a:gd name="T49" fmla="*/ 273 h 540"/>
                <a:gd name="T50" fmla="*/ 539 w 1193"/>
                <a:gd name="T51" fmla="*/ 295 h 540"/>
                <a:gd name="T52" fmla="*/ 518 w 1193"/>
                <a:gd name="T53" fmla="*/ 284 h 540"/>
                <a:gd name="T54" fmla="*/ 476 w 1193"/>
                <a:gd name="T55" fmla="*/ 286 h 540"/>
                <a:gd name="T56" fmla="*/ 452 w 1193"/>
                <a:gd name="T57" fmla="*/ 303 h 540"/>
                <a:gd name="T58" fmla="*/ 393 w 1193"/>
                <a:gd name="T59" fmla="*/ 284 h 540"/>
                <a:gd name="T60" fmla="*/ 361 w 1193"/>
                <a:gd name="T61" fmla="*/ 293 h 540"/>
                <a:gd name="T62" fmla="*/ 332 w 1193"/>
                <a:gd name="T63" fmla="*/ 297 h 540"/>
                <a:gd name="T64" fmla="*/ 273 w 1193"/>
                <a:gd name="T65" fmla="*/ 299 h 540"/>
                <a:gd name="T66" fmla="*/ 560 w 1193"/>
                <a:gd name="T67" fmla="*/ 331 h 540"/>
                <a:gd name="T68" fmla="*/ 998 w 1193"/>
                <a:gd name="T69" fmla="*/ 314 h 540"/>
                <a:gd name="T70" fmla="*/ 1187 w 1193"/>
                <a:gd name="T71" fmla="*/ 481 h 540"/>
                <a:gd name="T72" fmla="*/ 1144 w 1193"/>
                <a:gd name="T73" fmla="*/ 445 h 540"/>
                <a:gd name="T74" fmla="*/ 1106 w 1193"/>
                <a:gd name="T75" fmla="*/ 432 h 540"/>
                <a:gd name="T76" fmla="*/ 1062 w 1193"/>
                <a:gd name="T77" fmla="*/ 506 h 540"/>
                <a:gd name="T78" fmla="*/ 1047 w 1193"/>
                <a:gd name="T79" fmla="*/ 422 h 540"/>
                <a:gd name="T80" fmla="*/ 979 w 1193"/>
                <a:gd name="T81" fmla="*/ 511 h 540"/>
                <a:gd name="T82" fmla="*/ 971 w 1193"/>
                <a:gd name="T83" fmla="*/ 451 h 540"/>
                <a:gd name="T84" fmla="*/ 924 w 1193"/>
                <a:gd name="T85" fmla="*/ 419 h 540"/>
                <a:gd name="T86" fmla="*/ 859 w 1193"/>
                <a:gd name="T87" fmla="*/ 508 h 540"/>
                <a:gd name="T88" fmla="*/ 852 w 1193"/>
                <a:gd name="T89" fmla="*/ 424 h 540"/>
                <a:gd name="T90" fmla="*/ 776 w 1193"/>
                <a:gd name="T91" fmla="*/ 500 h 540"/>
                <a:gd name="T92" fmla="*/ 755 w 1193"/>
                <a:gd name="T93" fmla="*/ 475 h 540"/>
                <a:gd name="T94" fmla="*/ 728 w 1193"/>
                <a:gd name="T95" fmla="*/ 464 h 540"/>
                <a:gd name="T96" fmla="*/ 692 w 1193"/>
                <a:gd name="T97" fmla="*/ 502 h 540"/>
                <a:gd name="T98" fmla="*/ 647 w 1193"/>
                <a:gd name="T99" fmla="*/ 460 h 540"/>
                <a:gd name="T100" fmla="*/ 594 w 1193"/>
                <a:gd name="T101" fmla="*/ 513 h 540"/>
                <a:gd name="T102" fmla="*/ 573 w 1193"/>
                <a:gd name="T103" fmla="*/ 443 h 540"/>
                <a:gd name="T104" fmla="*/ 505 w 1193"/>
                <a:gd name="T105" fmla="*/ 521 h 540"/>
                <a:gd name="T106" fmla="*/ 495 w 1193"/>
                <a:gd name="T107" fmla="*/ 472 h 540"/>
                <a:gd name="T108" fmla="*/ 444 w 1193"/>
                <a:gd name="T109" fmla="*/ 492 h 540"/>
                <a:gd name="T110" fmla="*/ 381 w 1193"/>
                <a:gd name="T111" fmla="*/ 530 h 540"/>
                <a:gd name="T112" fmla="*/ 344 w 1193"/>
                <a:gd name="T113" fmla="*/ 532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3" h="540">
                  <a:moveTo>
                    <a:pt x="315" y="540"/>
                  </a:moveTo>
                  <a:lnTo>
                    <a:pt x="313" y="538"/>
                  </a:lnTo>
                  <a:lnTo>
                    <a:pt x="309" y="538"/>
                  </a:lnTo>
                  <a:lnTo>
                    <a:pt x="308" y="536"/>
                  </a:lnTo>
                  <a:lnTo>
                    <a:pt x="304" y="536"/>
                  </a:lnTo>
                  <a:lnTo>
                    <a:pt x="306" y="517"/>
                  </a:lnTo>
                  <a:lnTo>
                    <a:pt x="308" y="498"/>
                  </a:lnTo>
                  <a:lnTo>
                    <a:pt x="309" y="477"/>
                  </a:lnTo>
                  <a:lnTo>
                    <a:pt x="311" y="458"/>
                  </a:lnTo>
                  <a:lnTo>
                    <a:pt x="308" y="458"/>
                  </a:lnTo>
                  <a:lnTo>
                    <a:pt x="304" y="460"/>
                  </a:lnTo>
                  <a:lnTo>
                    <a:pt x="300" y="460"/>
                  </a:lnTo>
                  <a:lnTo>
                    <a:pt x="296" y="462"/>
                  </a:lnTo>
                  <a:lnTo>
                    <a:pt x="290" y="479"/>
                  </a:lnTo>
                  <a:lnTo>
                    <a:pt x="285" y="498"/>
                  </a:lnTo>
                  <a:lnTo>
                    <a:pt x="279" y="515"/>
                  </a:lnTo>
                  <a:lnTo>
                    <a:pt x="273" y="534"/>
                  </a:lnTo>
                  <a:lnTo>
                    <a:pt x="266" y="532"/>
                  </a:lnTo>
                  <a:lnTo>
                    <a:pt x="258" y="530"/>
                  </a:lnTo>
                  <a:lnTo>
                    <a:pt x="249" y="530"/>
                  </a:lnTo>
                  <a:lnTo>
                    <a:pt x="241" y="528"/>
                  </a:lnTo>
                  <a:lnTo>
                    <a:pt x="241" y="513"/>
                  </a:lnTo>
                  <a:lnTo>
                    <a:pt x="241" y="496"/>
                  </a:lnTo>
                  <a:lnTo>
                    <a:pt x="241" y="479"/>
                  </a:lnTo>
                  <a:lnTo>
                    <a:pt x="241" y="462"/>
                  </a:lnTo>
                  <a:lnTo>
                    <a:pt x="237" y="462"/>
                  </a:lnTo>
                  <a:lnTo>
                    <a:pt x="234" y="464"/>
                  </a:lnTo>
                  <a:lnTo>
                    <a:pt x="232" y="464"/>
                  </a:lnTo>
                  <a:lnTo>
                    <a:pt x="228" y="466"/>
                  </a:lnTo>
                  <a:lnTo>
                    <a:pt x="224" y="475"/>
                  </a:lnTo>
                  <a:lnTo>
                    <a:pt x="220" y="485"/>
                  </a:lnTo>
                  <a:lnTo>
                    <a:pt x="216" y="494"/>
                  </a:lnTo>
                  <a:lnTo>
                    <a:pt x="213" y="504"/>
                  </a:lnTo>
                  <a:lnTo>
                    <a:pt x="196" y="502"/>
                  </a:lnTo>
                  <a:lnTo>
                    <a:pt x="184" y="496"/>
                  </a:lnTo>
                  <a:lnTo>
                    <a:pt x="180" y="491"/>
                  </a:lnTo>
                  <a:lnTo>
                    <a:pt x="179" y="481"/>
                  </a:lnTo>
                  <a:lnTo>
                    <a:pt x="177" y="474"/>
                  </a:lnTo>
                  <a:lnTo>
                    <a:pt x="175" y="466"/>
                  </a:lnTo>
                  <a:lnTo>
                    <a:pt x="171" y="458"/>
                  </a:lnTo>
                  <a:lnTo>
                    <a:pt x="161" y="455"/>
                  </a:lnTo>
                  <a:lnTo>
                    <a:pt x="143" y="466"/>
                  </a:lnTo>
                  <a:lnTo>
                    <a:pt x="131" y="456"/>
                  </a:lnTo>
                  <a:lnTo>
                    <a:pt x="125" y="441"/>
                  </a:lnTo>
                  <a:lnTo>
                    <a:pt x="124" y="430"/>
                  </a:lnTo>
                  <a:lnTo>
                    <a:pt x="97" y="426"/>
                  </a:lnTo>
                  <a:lnTo>
                    <a:pt x="86" y="413"/>
                  </a:lnTo>
                  <a:lnTo>
                    <a:pt x="82" y="398"/>
                  </a:lnTo>
                  <a:lnTo>
                    <a:pt x="80" y="379"/>
                  </a:lnTo>
                  <a:lnTo>
                    <a:pt x="97" y="350"/>
                  </a:lnTo>
                  <a:lnTo>
                    <a:pt x="103" y="322"/>
                  </a:lnTo>
                  <a:lnTo>
                    <a:pt x="97" y="293"/>
                  </a:lnTo>
                  <a:lnTo>
                    <a:pt x="84" y="267"/>
                  </a:lnTo>
                  <a:lnTo>
                    <a:pt x="65" y="240"/>
                  </a:lnTo>
                  <a:lnTo>
                    <a:pt x="44" y="218"/>
                  </a:lnTo>
                  <a:lnTo>
                    <a:pt x="21" y="197"/>
                  </a:lnTo>
                  <a:lnTo>
                    <a:pt x="2" y="182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0" y="165"/>
                  </a:lnTo>
                  <a:lnTo>
                    <a:pt x="0" y="161"/>
                  </a:lnTo>
                  <a:lnTo>
                    <a:pt x="25" y="140"/>
                  </a:lnTo>
                  <a:lnTo>
                    <a:pt x="51" y="121"/>
                  </a:lnTo>
                  <a:lnTo>
                    <a:pt x="80" y="106"/>
                  </a:lnTo>
                  <a:lnTo>
                    <a:pt x="106" y="91"/>
                  </a:lnTo>
                  <a:lnTo>
                    <a:pt x="135" y="79"/>
                  </a:lnTo>
                  <a:lnTo>
                    <a:pt x="165" y="68"/>
                  </a:lnTo>
                  <a:lnTo>
                    <a:pt x="196" y="60"/>
                  </a:lnTo>
                  <a:lnTo>
                    <a:pt x="226" y="53"/>
                  </a:lnTo>
                  <a:lnTo>
                    <a:pt x="258" y="47"/>
                  </a:lnTo>
                  <a:lnTo>
                    <a:pt x="289" y="43"/>
                  </a:lnTo>
                  <a:lnTo>
                    <a:pt x="321" y="39"/>
                  </a:lnTo>
                  <a:lnTo>
                    <a:pt x="355" y="39"/>
                  </a:lnTo>
                  <a:lnTo>
                    <a:pt x="387" y="38"/>
                  </a:lnTo>
                  <a:lnTo>
                    <a:pt x="421" y="38"/>
                  </a:lnTo>
                  <a:lnTo>
                    <a:pt x="454" y="39"/>
                  </a:lnTo>
                  <a:lnTo>
                    <a:pt x="488" y="41"/>
                  </a:lnTo>
                  <a:lnTo>
                    <a:pt x="507" y="39"/>
                  </a:lnTo>
                  <a:lnTo>
                    <a:pt x="526" y="38"/>
                  </a:lnTo>
                  <a:lnTo>
                    <a:pt x="545" y="36"/>
                  </a:lnTo>
                  <a:lnTo>
                    <a:pt x="564" y="34"/>
                  </a:lnTo>
                  <a:lnTo>
                    <a:pt x="582" y="32"/>
                  </a:lnTo>
                  <a:lnTo>
                    <a:pt x="601" y="30"/>
                  </a:lnTo>
                  <a:lnTo>
                    <a:pt x="622" y="28"/>
                  </a:lnTo>
                  <a:lnTo>
                    <a:pt x="641" y="26"/>
                  </a:lnTo>
                  <a:lnTo>
                    <a:pt x="660" y="24"/>
                  </a:lnTo>
                  <a:lnTo>
                    <a:pt x="681" y="22"/>
                  </a:lnTo>
                  <a:lnTo>
                    <a:pt x="700" y="20"/>
                  </a:lnTo>
                  <a:lnTo>
                    <a:pt x="721" y="19"/>
                  </a:lnTo>
                  <a:lnTo>
                    <a:pt x="740" y="19"/>
                  </a:lnTo>
                  <a:lnTo>
                    <a:pt x="761" y="17"/>
                  </a:lnTo>
                  <a:lnTo>
                    <a:pt x="780" y="17"/>
                  </a:lnTo>
                  <a:lnTo>
                    <a:pt x="801" y="17"/>
                  </a:lnTo>
                  <a:lnTo>
                    <a:pt x="823" y="11"/>
                  </a:lnTo>
                  <a:lnTo>
                    <a:pt x="842" y="5"/>
                  </a:lnTo>
                  <a:lnTo>
                    <a:pt x="857" y="2"/>
                  </a:lnTo>
                  <a:lnTo>
                    <a:pt x="871" y="0"/>
                  </a:lnTo>
                  <a:lnTo>
                    <a:pt x="886" y="3"/>
                  </a:lnTo>
                  <a:lnTo>
                    <a:pt x="899" y="9"/>
                  </a:lnTo>
                  <a:lnTo>
                    <a:pt x="916" y="22"/>
                  </a:lnTo>
                  <a:lnTo>
                    <a:pt x="935" y="39"/>
                  </a:lnTo>
                  <a:lnTo>
                    <a:pt x="948" y="64"/>
                  </a:lnTo>
                  <a:lnTo>
                    <a:pt x="962" y="91"/>
                  </a:lnTo>
                  <a:lnTo>
                    <a:pt x="973" y="119"/>
                  </a:lnTo>
                  <a:lnTo>
                    <a:pt x="985" y="147"/>
                  </a:lnTo>
                  <a:lnTo>
                    <a:pt x="994" y="178"/>
                  </a:lnTo>
                  <a:lnTo>
                    <a:pt x="1002" y="208"/>
                  </a:lnTo>
                  <a:lnTo>
                    <a:pt x="1005" y="240"/>
                  </a:lnTo>
                  <a:lnTo>
                    <a:pt x="1007" y="273"/>
                  </a:lnTo>
                  <a:lnTo>
                    <a:pt x="1002" y="276"/>
                  </a:lnTo>
                  <a:lnTo>
                    <a:pt x="998" y="280"/>
                  </a:lnTo>
                  <a:lnTo>
                    <a:pt x="990" y="280"/>
                  </a:lnTo>
                  <a:lnTo>
                    <a:pt x="975" y="282"/>
                  </a:lnTo>
                  <a:lnTo>
                    <a:pt x="971" y="263"/>
                  </a:lnTo>
                  <a:lnTo>
                    <a:pt x="967" y="244"/>
                  </a:lnTo>
                  <a:lnTo>
                    <a:pt x="966" y="225"/>
                  </a:lnTo>
                  <a:lnTo>
                    <a:pt x="962" y="206"/>
                  </a:lnTo>
                  <a:lnTo>
                    <a:pt x="958" y="208"/>
                  </a:lnTo>
                  <a:lnTo>
                    <a:pt x="956" y="208"/>
                  </a:lnTo>
                  <a:lnTo>
                    <a:pt x="952" y="210"/>
                  </a:lnTo>
                  <a:lnTo>
                    <a:pt x="948" y="210"/>
                  </a:lnTo>
                  <a:lnTo>
                    <a:pt x="948" y="227"/>
                  </a:lnTo>
                  <a:lnTo>
                    <a:pt x="948" y="244"/>
                  </a:lnTo>
                  <a:lnTo>
                    <a:pt x="948" y="261"/>
                  </a:lnTo>
                  <a:lnTo>
                    <a:pt x="948" y="278"/>
                  </a:lnTo>
                  <a:lnTo>
                    <a:pt x="947" y="280"/>
                  </a:lnTo>
                  <a:lnTo>
                    <a:pt x="943" y="282"/>
                  </a:lnTo>
                  <a:lnTo>
                    <a:pt x="941" y="284"/>
                  </a:lnTo>
                  <a:lnTo>
                    <a:pt x="939" y="286"/>
                  </a:lnTo>
                  <a:lnTo>
                    <a:pt x="935" y="278"/>
                  </a:lnTo>
                  <a:lnTo>
                    <a:pt x="933" y="269"/>
                  </a:lnTo>
                  <a:lnTo>
                    <a:pt x="931" y="254"/>
                  </a:lnTo>
                  <a:lnTo>
                    <a:pt x="928" y="229"/>
                  </a:lnTo>
                  <a:lnTo>
                    <a:pt x="924" y="229"/>
                  </a:lnTo>
                  <a:lnTo>
                    <a:pt x="920" y="231"/>
                  </a:lnTo>
                  <a:lnTo>
                    <a:pt x="916" y="231"/>
                  </a:lnTo>
                  <a:lnTo>
                    <a:pt x="912" y="233"/>
                  </a:lnTo>
                  <a:lnTo>
                    <a:pt x="911" y="246"/>
                  </a:lnTo>
                  <a:lnTo>
                    <a:pt x="909" y="261"/>
                  </a:lnTo>
                  <a:lnTo>
                    <a:pt x="907" y="274"/>
                  </a:lnTo>
                  <a:lnTo>
                    <a:pt x="905" y="288"/>
                  </a:lnTo>
                  <a:lnTo>
                    <a:pt x="899" y="288"/>
                  </a:lnTo>
                  <a:lnTo>
                    <a:pt x="893" y="290"/>
                  </a:lnTo>
                  <a:lnTo>
                    <a:pt x="886" y="290"/>
                  </a:lnTo>
                  <a:lnTo>
                    <a:pt x="880" y="292"/>
                  </a:lnTo>
                  <a:lnTo>
                    <a:pt x="880" y="271"/>
                  </a:lnTo>
                  <a:lnTo>
                    <a:pt x="880" y="250"/>
                  </a:lnTo>
                  <a:lnTo>
                    <a:pt x="880" y="231"/>
                  </a:lnTo>
                  <a:lnTo>
                    <a:pt x="880" y="210"/>
                  </a:lnTo>
                  <a:lnTo>
                    <a:pt x="876" y="210"/>
                  </a:lnTo>
                  <a:lnTo>
                    <a:pt x="873" y="210"/>
                  </a:lnTo>
                  <a:lnTo>
                    <a:pt x="867" y="210"/>
                  </a:lnTo>
                  <a:lnTo>
                    <a:pt x="863" y="210"/>
                  </a:lnTo>
                  <a:lnTo>
                    <a:pt x="865" y="242"/>
                  </a:lnTo>
                  <a:lnTo>
                    <a:pt x="863" y="269"/>
                  </a:lnTo>
                  <a:lnTo>
                    <a:pt x="852" y="286"/>
                  </a:lnTo>
                  <a:lnTo>
                    <a:pt x="823" y="295"/>
                  </a:lnTo>
                  <a:lnTo>
                    <a:pt x="823" y="284"/>
                  </a:lnTo>
                  <a:lnTo>
                    <a:pt x="823" y="274"/>
                  </a:lnTo>
                  <a:lnTo>
                    <a:pt x="823" y="263"/>
                  </a:lnTo>
                  <a:lnTo>
                    <a:pt x="823" y="254"/>
                  </a:lnTo>
                  <a:lnTo>
                    <a:pt x="818" y="254"/>
                  </a:lnTo>
                  <a:lnTo>
                    <a:pt x="814" y="254"/>
                  </a:lnTo>
                  <a:lnTo>
                    <a:pt x="808" y="254"/>
                  </a:lnTo>
                  <a:lnTo>
                    <a:pt x="804" y="254"/>
                  </a:lnTo>
                  <a:lnTo>
                    <a:pt x="802" y="263"/>
                  </a:lnTo>
                  <a:lnTo>
                    <a:pt x="802" y="273"/>
                  </a:lnTo>
                  <a:lnTo>
                    <a:pt x="801" y="282"/>
                  </a:lnTo>
                  <a:lnTo>
                    <a:pt x="799" y="292"/>
                  </a:lnTo>
                  <a:lnTo>
                    <a:pt x="793" y="292"/>
                  </a:lnTo>
                  <a:lnTo>
                    <a:pt x="787" y="293"/>
                  </a:lnTo>
                  <a:lnTo>
                    <a:pt x="782" y="293"/>
                  </a:lnTo>
                  <a:lnTo>
                    <a:pt x="776" y="295"/>
                  </a:lnTo>
                  <a:lnTo>
                    <a:pt x="772" y="273"/>
                  </a:lnTo>
                  <a:lnTo>
                    <a:pt x="770" y="261"/>
                  </a:lnTo>
                  <a:lnTo>
                    <a:pt x="766" y="256"/>
                  </a:lnTo>
                  <a:lnTo>
                    <a:pt x="763" y="254"/>
                  </a:lnTo>
                  <a:lnTo>
                    <a:pt x="759" y="256"/>
                  </a:lnTo>
                  <a:lnTo>
                    <a:pt x="757" y="261"/>
                  </a:lnTo>
                  <a:lnTo>
                    <a:pt x="753" y="273"/>
                  </a:lnTo>
                  <a:lnTo>
                    <a:pt x="749" y="295"/>
                  </a:lnTo>
                  <a:lnTo>
                    <a:pt x="738" y="299"/>
                  </a:lnTo>
                  <a:lnTo>
                    <a:pt x="730" y="299"/>
                  </a:lnTo>
                  <a:lnTo>
                    <a:pt x="723" y="301"/>
                  </a:lnTo>
                  <a:lnTo>
                    <a:pt x="711" y="299"/>
                  </a:lnTo>
                  <a:lnTo>
                    <a:pt x="711" y="288"/>
                  </a:lnTo>
                  <a:lnTo>
                    <a:pt x="711" y="278"/>
                  </a:lnTo>
                  <a:lnTo>
                    <a:pt x="711" y="267"/>
                  </a:lnTo>
                  <a:lnTo>
                    <a:pt x="711" y="257"/>
                  </a:lnTo>
                  <a:lnTo>
                    <a:pt x="710" y="256"/>
                  </a:lnTo>
                  <a:lnTo>
                    <a:pt x="706" y="252"/>
                  </a:lnTo>
                  <a:lnTo>
                    <a:pt x="704" y="250"/>
                  </a:lnTo>
                  <a:lnTo>
                    <a:pt x="700" y="248"/>
                  </a:lnTo>
                  <a:lnTo>
                    <a:pt x="692" y="265"/>
                  </a:lnTo>
                  <a:lnTo>
                    <a:pt x="685" y="288"/>
                  </a:lnTo>
                  <a:lnTo>
                    <a:pt x="672" y="301"/>
                  </a:lnTo>
                  <a:lnTo>
                    <a:pt x="653" y="295"/>
                  </a:lnTo>
                  <a:lnTo>
                    <a:pt x="651" y="286"/>
                  </a:lnTo>
                  <a:lnTo>
                    <a:pt x="651" y="278"/>
                  </a:lnTo>
                  <a:lnTo>
                    <a:pt x="651" y="269"/>
                  </a:lnTo>
                  <a:lnTo>
                    <a:pt x="651" y="261"/>
                  </a:lnTo>
                  <a:lnTo>
                    <a:pt x="647" y="263"/>
                  </a:lnTo>
                  <a:lnTo>
                    <a:pt x="643" y="263"/>
                  </a:lnTo>
                  <a:lnTo>
                    <a:pt x="639" y="265"/>
                  </a:lnTo>
                  <a:lnTo>
                    <a:pt x="636" y="267"/>
                  </a:lnTo>
                  <a:lnTo>
                    <a:pt x="634" y="276"/>
                  </a:lnTo>
                  <a:lnTo>
                    <a:pt x="632" y="284"/>
                  </a:lnTo>
                  <a:lnTo>
                    <a:pt x="628" y="293"/>
                  </a:lnTo>
                  <a:lnTo>
                    <a:pt x="626" y="303"/>
                  </a:lnTo>
                  <a:lnTo>
                    <a:pt x="619" y="305"/>
                  </a:lnTo>
                  <a:lnTo>
                    <a:pt x="611" y="305"/>
                  </a:lnTo>
                  <a:lnTo>
                    <a:pt x="603" y="307"/>
                  </a:lnTo>
                  <a:lnTo>
                    <a:pt x="596" y="307"/>
                  </a:lnTo>
                  <a:lnTo>
                    <a:pt x="596" y="301"/>
                  </a:lnTo>
                  <a:lnTo>
                    <a:pt x="596" y="293"/>
                  </a:lnTo>
                  <a:lnTo>
                    <a:pt x="596" y="288"/>
                  </a:lnTo>
                  <a:lnTo>
                    <a:pt x="598" y="282"/>
                  </a:lnTo>
                  <a:lnTo>
                    <a:pt x="596" y="278"/>
                  </a:lnTo>
                  <a:lnTo>
                    <a:pt x="592" y="274"/>
                  </a:lnTo>
                  <a:lnTo>
                    <a:pt x="590" y="273"/>
                  </a:lnTo>
                  <a:lnTo>
                    <a:pt x="588" y="271"/>
                  </a:lnTo>
                  <a:lnTo>
                    <a:pt x="586" y="271"/>
                  </a:lnTo>
                  <a:lnTo>
                    <a:pt x="584" y="271"/>
                  </a:lnTo>
                  <a:lnTo>
                    <a:pt x="581" y="273"/>
                  </a:lnTo>
                  <a:lnTo>
                    <a:pt x="579" y="273"/>
                  </a:lnTo>
                  <a:lnTo>
                    <a:pt x="577" y="280"/>
                  </a:lnTo>
                  <a:lnTo>
                    <a:pt x="575" y="288"/>
                  </a:lnTo>
                  <a:lnTo>
                    <a:pt x="573" y="297"/>
                  </a:lnTo>
                  <a:lnTo>
                    <a:pt x="571" y="305"/>
                  </a:lnTo>
                  <a:lnTo>
                    <a:pt x="564" y="303"/>
                  </a:lnTo>
                  <a:lnTo>
                    <a:pt x="554" y="303"/>
                  </a:lnTo>
                  <a:lnTo>
                    <a:pt x="546" y="303"/>
                  </a:lnTo>
                  <a:lnTo>
                    <a:pt x="539" y="303"/>
                  </a:lnTo>
                  <a:lnTo>
                    <a:pt x="539" y="295"/>
                  </a:lnTo>
                  <a:lnTo>
                    <a:pt x="539" y="286"/>
                  </a:lnTo>
                  <a:lnTo>
                    <a:pt x="539" y="278"/>
                  </a:lnTo>
                  <a:lnTo>
                    <a:pt x="539" y="271"/>
                  </a:lnTo>
                  <a:lnTo>
                    <a:pt x="535" y="269"/>
                  </a:lnTo>
                  <a:lnTo>
                    <a:pt x="529" y="269"/>
                  </a:lnTo>
                  <a:lnTo>
                    <a:pt x="526" y="267"/>
                  </a:lnTo>
                  <a:lnTo>
                    <a:pt x="522" y="267"/>
                  </a:lnTo>
                  <a:lnTo>
                    <a:pt x="520" y="276"/>
                  </a:lnTo>
                  <a:lnTo>
                    <a:pt x="518" y="284"/>
                  </a:lnTo>
                  <a:lnTo>
                    <a:pt x="516" y="293"/>
                  </a:lnTo>
                  <a:lnTo>
                    <a:pt x="514" y="303"/>
                  </a:lnTo>
                  <a:lnTo>
                    <a:pt x="507" y="303"/>
                  </a:lnTo>
                  <a:lnTo>
                    <a:pt x="499" y="303"/>
                  </a:lnTo>
                  <a:lnTo>
                    <a:pt x="491" y="303"/>
                  </a:lnTo>
                  <a:lnTo>
                    <a:pt x="484" y="303"/>
                  </a:lnTo>
                  <a:lnTo>
                    <a:pt x="482" y="297"/>
                  </a:lnTo>
                  <a:lnTo>
                    <a:pt x="480" y="292"/>
                  </a:lnTo>
                  <a:lnTo>
                    <a:pt x="476" y="286"/>
                  </a:lnTo>
                  <a:lnTo>
                    <a:pt x="474" y="282"/>
                  </a:lnTo>
                  <a:lnTo>
                    <a:pt x="471" y="282"/>
                  </a:lnTo>
                  <a:lnTo>
                    <a:pt x="467" y="282"/>
                  </a:lnTo>
                  <a:lnTo>
                    <a:pt x="463" y="282"/>
                  </a:lnTo>
                  <a:lnTo>
                    <a:pt x="459" y="282"/>
                  </a:lnTo>
                  <a:lnTo>
                    <a:pt x="457" y="286"/>
                  </a:lnTo>
                  <a:lnTo>
                    <a:pt x="455" y="292"/>
                  </a:lnTo>
                  <a:lnTo>
                    <a:pt x="454" y="297"/>
                  </a:lnTo>
                  <a:lnTo>
                    <a:pt x="452" y="303"/>
                  </a:lnTo>
                  <a:lnTo>
                    <a:pt x="440" y="305"/>
                  </a:lnTo>
                  <a:lnTo>
                    <a:pt x="431" y="305"/>
                  </a:lnTo>
                  <a:lnTo>
                    <a:pt x="421" y="307"/>
                  </a:lnTo>
                  <a:lnTo>
                    <a:pt x="412" y="307"/>
                  </a:lnTo>
                  <a:lnTo>
                    <a:pt x="408" y="292"/>
                  </a:lnTo>
                  <a:lnTo>
                    <a:pt x="406" y="284"/>
                  </a:lnTo>
                  <a:lnTo>
                    <a:pt x="404" y="280"/>
                  </a:lnTo>
                  <a:lnTo>
                    <a:pt x="400" y="278"/>
                  </a:lnTo>
                  <a:lnTo>
                    <a:pt x="393" y="284"/>
                  </a:lnTo>
                  <a:lnTo>
                    <a:pt x="389" y="288"/>
                  </a:lnTo>
                  <a:lnTo>
                    <a:pt x="387" y="295"/>
                  </a:lnTo>
                  <a:lnTo>
                    <a:pt x="383" y="305"/>
                  </a:lnTo>
                  <a:lnTo>
                    <a:pt x="378" y="303"/>
                  </a:lnTo>
                  <a:lnTo>
                    <a:pt x="374" y="303"/>
                  </a:lnTo>
                  <a:lnTo>
                    <a:pt x="368" y="303"/>
                  </a:lnTo>
                  <a:lnTo>
                    <a:pt x="362" y="303"/>
                  </a:lnTo>
                  <a:lnTo>
                    <a:pt x="361" y="299"/>
                  </a:lnTo>
                  <a:lnTo>
                    <a:pt x="361" y="293"/>
                  </a:lnTo>
                  <a:lnTo>
                    <a:pt x="359" y="290"/>
                  </a:lnTo>
                  <a:lnTo>
                    <a:pt x="359" y="286"/>
                  </a:lnTo>
                  <a:lnTo>
                    <a:pt x="353" y="284"/>
                  </a:lnTo>
                  <a:lnTo>
                    <a:pt x="347" y="284"/>
                  </a:lnTo>
                  <a:lnTo>
                    <a:pt x="342" y="284"/>
                  </a:lnTo>
                  <a:lnTo>
                    <a:pt x="338" y="282"/>
                  </a:lnTo>
                  <a:lnTo>
                    <a:pt x="336" y="286"/>
                  </a:lnTo>
                  <a:lnTo>
                    <a:pt x="334" y="292"/>
                  </a:lnTo>
                  <a:lnTo>
                    <a:pt x="332" y="297"/>
                  </a:lnTo>
                  <a:lnTo>
                    <a:pt x="330" y="303"/>
                  </a:lnTo>
                  <a:lnTo>
                    <a:pt x="323" y="303"/>
                  </a:lnTo>
                  <a:lnTo>
                    <a:pt x="315" y="303"/>
                  </a:lnTo>
                  <a:lnTo>
                    <a:pt x="308" y="303"/>
                  </a:lnTo>
                  <a:lnTo>
                    <a:pt x="300" y="305"/>
                  </a:lnTo>
                  <a:lnTo>
                    <a:pt x="290" y="297"/>
                  </a:lnTo>
                  <a:lnTo>
                    <a:pt x="285" y="295"/>
                  </a:lnTo>
                  <a:lnTo>
                    <a:pt x="279" y="297"/>
                  </a:lnTo>
                  <a:lnTo>
                    <a:pt x="273" y="299"/>
                  </a:lnTo>
                  <a:lnTo>
                    <a:pt x="273" y="312"/>
                  </a:lnTo>
                  <a:lnTo>
                    <a:pt x="281" y="322"/>
                  </a:lnTo>
                  <a:lnTo>
                    <a:pt x="296" y="328"/>
                  </a:lnTo>
                  <a:lnTo>
                    <a:pt x="315" y="333"/>
                  </a:lnTo>
                  <a:lnTo>
                    <a:pt x="364" y="333"/>
                  </a:lnTo>
                  <a:lnTo>
                    <a:pt x="414" y="333"/>
                  </a:lnTo>
                  <a:lnTo>
                    <a:pt x="463" y="331"/>
                  </a:lnTo>
                  <a:lnTo>
                    <a:pt x="510" y="331"/>
                  </a:lnTo>
                  <a:lnTo>
                    <a:pt x="560" y="331"/>
                  </a:lnTo>
                  <a:lnTo>
                    <a:pt x="609" y="329"/>
                  </a:lnTo>
                  <a:lnTo>
                    <a:pt x="658" y="328"/>
                  </a:lnTo>
                  <a:lnTo>
                    <a:pt x="708" y="326"/>
                  </a:lnTo>
                  <a:lnTo>
                    <a:pt x="755" y="326"/>
                  </a:lnTo>
                  <a:lnTo>
                    <a:pt x="804" y="324"/>
                  </a:lnTo>
                  <a:lnTo>
                    <a:pt x="854" y="322"/>
                  </a:lnTo>
                  <a:lnTo>
                    <a:pt x="901" y="318"/>
                  </a:lnTo>
                  <a:lnTo>
                    <a:pt x="950" y="316"/>
                  </a:lnTo>
                  <a:lnTo>
                    <a:pt x="998" y="314"/>
                  </a:lnTo>
                  <a:lnTo>
                    <a:pt x="1047" y="311"/>
                  </a:lnTo>
                  <a:lnTo>
                    <a:pt x="1094" y="309"/>
                  </a:lnTo>
                  <a:lnTo>
                    <a:pt x="1106" y="320"/>
                  </a:lnTo>
                  <a:lnTo>
                    <a:pt x="1125" y="341"/>
                  </a:lnTo>
                  <a:lnTo>
                    <a:pt x="1148" y="367"/>
                  </a:lnTo>
                  <a:lnTo>
                    <a:pt x="1170" y="400"/>
                  </a:lnTo>
                  <a:lnTo>
                    <a:pt x="1187" y="430"/>
                  </a:lnTo>
                  <a:lnTo>
                    <a:pt x="1193" y="458"/>
                  </a:lnTo>
                  <a:lnTo>
                    <a:pt x="1187" y="481"/>
                  </a:lnTo>
                  <a:lnTo>
                    <a:pt x="1161" y="496"/>
                  </a:lnTo>
                  <a:lnTo>
                    <a:pt x="1163" y="483"/>
                  </a:lnTo>
                  <a:lnTo>
                    <a:pt x="1163" y="468"/>
                  </a:lnTo>
                  <a:lnTo>
                    <a:pt x="1165" y="455"/>
                  </a:lnTo>
                  <a:lnTo>
                    <a:pt x="1165" y="441"/>
                  </a:lnTo>
                  <a:lnTo>
                    <a:pt x="1159" y="443"/>
                  </a:lnTo>
                  <a:lnTo>
                    <a:pt x="1153" y="443"/>
                  </a:lnTo>
                  <a:lnTo>
                    <a:pt x="1148" y="443"/>
                  </a:lnTo>
                  <a:lnTo>
                    <a:pt x="1144" y="445"/>
                  </a:lnTo>
                  <a:lnTo>
                    <a:pt x="1142" y="466"/>
                  </a:lnTo>
                  <a:lnTo>
                    <a:pt x="1136" y="487"/>
                  </a:lnTo>
                  <a:lnTo>
                    <a:pt x="1123" y="500"/>
                  </a:lnTo>
                  <a:lnTo>
                    <a:pt x="1102" y="500"/>
                  </a:lnTo>
                  <a:lnTo>
                    <a:pt x="1106" y="485"/>
                  </a:lnTo>
                  <a:lnTo>
                    <a:pt x="1108" y="472"/>
                  </a:lnTo>
                  <a:lnTo>
                    <a:pt x="1110" y="456"/>
                  </a:lnTo>
                  <a:lnTo>
                    <a:pt x="1112" y="434"/>
                  </a:lnTo>
                  <a:lnTo>
                    <a:pt x="1106" y="432"/>
                  </a:lnTo>
                  <a:lnTo>
                    <a:pt x="1102" y="432"/>
                  </a:lnTo>
                  <a:lnTo>
                    <a:pt x="1098" y="430"/>
                  </a:lnTo>
                  <a:lnTo>
                    <a:pt x="1094" y="430"/>
                  </a:lnTo>
                  <a:lnTo>
                    <a:pt x="1085" y="462"/>
                  </a:lnTo>
                  <a:lnTo>
                    <a:pt x="1081" y="481"/>
                  </a:lnTo>
                  <a:lnTo>
                    <a:pt x="1076" y="492"/>
                  </a:lnTo>
                  <a:lnTo>
                    <a:pt x="1072" y="504"/>
                  </a:lnTo>
                  <a:lnTo>
                    <a:pt x="1068" y="506"/>
                  </a:lnTo>
                  <a:lnTo>
                    <a:pt x="1062" y="506"/>
                  </a:lnTo>
                  <a:lnTo>
                    <a:pt x="1057" y="508"/>
                  </a:lnTo>
                  <a:lnTo>
                    <a:pt x="1051" y="508"/>
                  </a:lnTo>
                  <a:lnTo>
                    <a:pt x="1055" y="485"/>
                  </a:lnTo>
                  <a:lnTo>
                    <a:pt x="1057" y="462"/>
                  </a:lnTo>
                  <a:lnTo>
                    <a:pt x="1058" y="441"/>
                  </a:lnTo>
                  <a:lnTo>
                    <a:pt x="1058" y="422"/>
                  </a:lnTo>
                  <a:lnTo>
                    <a:pt x="1055" y="422"/>
                  </a:lnTo>
                  <a:lnTo>
                    <a:pt x="1051" y="422"/>
                  </a:lnTo>
                  <a:lnTo>
                    <a:pt x="1047" y="422"/>
                  </a:lnTo>
                  <a:lnTo>
                    <a:pt x="1043" y="424"/>
                  </a:lnTo>
                  <a:lnTo>
                    <a:pt x="1034" y="464"/>
                  </a:lnTo>
                  <a:lnTo>
                    <a:pt x="1028" y="485"/>
                  </a:lnTo>
                  <a:lnTo>
                    <a:pt x="1022" y="496"/>
                  </a:lnTo>
                  <a:lnTo>
                    <a:pt x="1019" y="504"/>
                  </a:lnTo>
                  <a:lnTo>
                    <a:pt x="1009" y="506"/>
                  </a:lnTo>
                  <a:lnTo>
                    <a:pt x="1000" y="508"/>
                  </a:lnTo>
                  <a:lnTo>
                    <a:pt x="988" y="510"/>
                  </a:lnTo>
                  <a:lnTo>
                    <a:pt x="979" y="511"/>
                  </a:lnTo>
                  <a:lnTo>
                    <a:pt x="983" y="489"/>
                  </a:lnTo>
                  <a:lnTo>
                    <a:pt x="985" y="468"/>
                  </a:lnTo>
                  <a:lnTo>
                    <a:pt x="988" y="445"/>
                  </a:lnTo>
                  <a:lnTo>
                    <a:pt x="992" y="424"/>
                  </a:lnTo>
                  <a:lnTo>
                    <a:pt x="988" y="426"/>
                  </a:lnTo>
                  <a:lnTo>
                    <a:pt x="985" y="426"/>
                  </a:lnTo>
                  <a:lnTo>
                    <a:pt x="983" y="426"/>
                  </a:lnTo>
                  <a:lnTo>
                    <a:pt x="979" y="428"/>
                  </a:lnTo>
                  <a:lnTo>
                    <a:pt x="971" y="451"/>
                  </a:lnTo>
                  <a:lnTo>
                    <a:pt x="962" y="481"/>
                  </a:lnTo>
                  <a:lnTo>
                    <a:pt x="947" y="502"/>
                  </a:lnTo>
                  <a:lnTo>
                    <a:pt x="928" y="506"/>
                  </a:lnTo>
                  <a:lnTo>
                    <a:pt x="926" y="492"/>
                  </a:lnTo>
                  <a:lnTo>
                    <a:pt x="926" y="477"/>
                  </a:lnTo>
                  <a:lnTo>
                    <a:pt x="928" y="455"/>
                  </a:lnTo>
                  <a:lnTo>
                    <a:pt x="931" y="417"/>
                  </a:lnTo>
                  <a:lnTo>
                    <a:pt x="928" y="419"/>
                  </a:lnTo>
                  <a:lnTo>
                    <a:pt x="924" y="419"/>
                  </a:lnTo>
                  <a:lnTo>
                    <a:pt x="920" y="419"/>
                  </a:lnTo>
                  <a:lnTo>
                    <a:pt x="916" y="420"/>
                  </a:lnTo>
                  <a:lnTo>
                    <a:pt x="907" y="464"/>
                  </a:lnTo>
                  <a:lnTo>
                    <a:pt x="901" y="489"/>
                  </a:lnTo>
                  <a:lnTo>
                    <a:pt x="897" y="498"/>
                  </a:lnTo>
                  <a:lnTo>
                    <a:pt x="893" y="506"/>
                  </a:lnTo>
                  <a:lnTo>
                    <a:pt x="882" y="506"/>
                  </a:lnTo>
                  <a:lnTo>
                    <a:pt x="871" y="506"/>
                  </a:lnTo>
                  <a:lnTo>
                    <a:pt x="859" y="508"/>
                  </a:lnTo>
                  <a:lnTo>
                    <a:pt x="848" y="508"/>
                  </a:lnTo>
                  <a:lnTo>
                    <a:pt x="854" y="479"/>
                  </a:lnTo>
                  <a:lnTo>
                    <a:pt x="856" y="460"/>
                  </a:lnTo>
                  <a:lnTo>
                    <a:pt x="857" y="447"/>
                  </a:lnTo>
                  <a:lnTo>
                    <a:pt x="857" y="430"/>
                  </a:lnTo>
                  <a:lnTo>
                    <a:pt x="856" y="428"/>
                  </a:lnTo>
                  <a:lnTo>
                    <a:pt x="854" y="426"/>
                  </a:lnTo>
                  <a:lnTo>
                    <a:pt x="852" y="426"/>
                  </a:lnTo>
                  <a:lnTo>
                    <a:pt x="852" y="424"/>
                  </a:lnTo>
                  <a:lnTo>
                    <a:pt x="838" y="439"/>
                  </a:lnTo>
                  <a:lnTo>
                    <a:pt x="833" y="458"/>
                  </a:lnTo>
                  <a:lnTo>
                    <a:pt x="827" y="483"/>
                  </a:lnTo>
                  <a:lnTo>
                    <a:pt x="823" y="508"/>
                  </a:lnTo>
                  <a:lnTo>
                    <a:pt x="812" y="510"/>
                  </a:lnTo>
                  <a:lnTo>
                    <a:pt x="801" y="511"/>
                  </a:lnTo>
                  <a:lnTo>
                    <a:pt x="787" y="515"/>
                  </a:lnTo>
                  <a:lnTo>
                    <a:pt x="776" y="517"/>
                  </a:lnTo>
                  <a:lnTo>
                    <a:pt x="776" y="500"/>
                  </a:lnTo>
                  <a:lnTo>
                    <a:pt x="776" y="483"/>
                  </a:lnTo>
                  <a:lnTo>
                    <a:pt x="776" y="466"/>
                  </a:lnTo>
                  <a:lnTo>
                    <a:pt x="778" y="449"/>
                  </a:lnTo>
                  <a:lnTo>
                    <a:pt x="776" y="447"/>
                  </a:lnTo>
                  <a:lnTo>
                    <a:pt x="774" y="447"/>
                  </a:lnTo>
                  <a:lnTo>
                    <a:pt x="772" y="447"/>
                  </a:lnTo>
                  <a:lnTo>
                    <a:pt x="770" y="445"/>
                  </a:lnTo>
                  <a:lnTo>
                    <a:pt x="761" y="460"/>
                  </a:lnTo>
                  <a:lnTo>
                    <a:pt x="755" y="475"/>
                  </a:lnTo>
                  <a:lnTo>
                    <a:pt x="751" y="492"/>
                  </a:lnTo>
                  <a:lnTo>
                    <a:pt x="746" y="511"/>
                  </a:lnTo>
                  <a:lnTo>
                    <a:pt x="738" y="511"/>
                  </a:lnTo>
                  <a:lnTo>
                    <a:pt x="732" y="511"/>
                  </a:lnTo>
                  <a:lnTo>
                    <a:pt x="727" y="511"/>
                  </a:lnTo>
                  <a:lnTo>
                    <a:pt x="721" y="511"/>
                  </a:lnTo>
                  <a:lnTo>
                    <a:pt x="721" y="496"/>
                  </a:lnTo>
                  <a:lnTo>
                    <a:pt x="725" y="481"/>
                  </a:lnTo>
                  <a:lnTo>
                    <a:pt x="728" y="464"/>
                  </a:lnTo>
                  <a:lnTo>
                    <a:pt x="732" y="441"/>
                  </a:lnTo>
                  <a:lnTo>
                    <a:pt x="728" y="441"/>
                  </a:lnTo>
                  <a:lnTo>
                    <a:pt x="723" y="441"/>
                  </a:lnTo>
                  <a:lnTo>
                    <a:pt x="717" y="441"/>
                  </a:lnTo>
                  <a:lnTo>
                    <a:pt x="713" y="441"/>
                  </a:lnTo>
                  <a:lnTo>
                    <a:pt x="708" y="464"/>
                  </a:lnTo>
                  <a:lnTo>
                    <a:pt x="702" y="481"/>
                  </a:lnTo>
                  <a:lnTo>
                    <a:pt x="698" y="492"/>
                  </a:lnTo>
                  <a:lnTo>
                    <a:pt x="692" y="502"/>
                  </a:lnTo>
                  <a:lnTo>
                    <a:pt x="687" y="506"/>
                  </a:lnTo>
                  <a:lnTo>
                    <a:pt x="675" y="510"/>
                  </a:lnTo>
                  <a:lnTo>
                    <a:pt x="662" y="510"/>
                  </a:lnTo>
                  <a:lnTo>
                    <a:pt x="641" y="511"/>
                  </a:lnTo>
                  <a:lnTo>
                    <a:pt x="643" y="498"/>
                  </a:lnTo>
                  <a:lnTo>
                    <a:pt x="645" y="487"/>
                  </a:lnTo>
                  <a:lnTo>
                    <a:pt x="647" y="474"/>
                  </a:lnTo>
                  <a:lnTo>
                    <a:pt x="649" y="462"/>
                  </a:lnTo>
                  <a:lnTo>
                    <a:pt x="647" y="460"/>
                  </a:lnTo>
                  <a:lnTo>
                    <a:pt x="645" y="460"/>
                  </a:lnTo>
                  <a:lnTo>
                    <a:pt x="643" y="458"/>
                  </a:lnTo>
                  <a:lnTo>
                    <a:pt x="641" y="458"/>
                  </a:lnTo>
                  <a:lnTo>
                    <a:pt x="636" y="464"/>
                  </a:lnTo>
                  <a:lnTo>
                    <a:pt x="632" y="470"/>
                  </a:lnTo>
                  <a:lnTo>
                    <a:pt x="624" y="485"/>
                  </a:lnTo>
                  <a:lnTo>
                    <a:pt x="615" y="511"/>
                  </a:lnTo>
                  <a:lnTo>
                    <a:pt x="603" y="513"/>
                  </a:lnTo>
                  <a:lnTo>
                    <a:pt x="594" y="513"/>
                  </a:lnTo>
                  <a:lnTo>
                    <a:pt x="584" y="515"/>
                  </a:lnTo>
                  <a:lnTo>
                    <a:pt x="575" y="517"/>
                  </a:lnTo>
                  <a:lnTo>
                    <a:pt x="579" y="498"/>
                  </a:lnTo>
                  <a:lnTo>
                    <a:pt x="581" y="479"/>
                  </a:lnTo>
                  <a:lnTo>
                    <a:pt x="584" y="460"/>
                  </a:lnTo>
                  <a:lnTo>
                    <a:pt x="588" y="441"/>
                  </a:lnTo>
                  <a:lnTo>
                    <a:pt x="584" y="443"/>
                  </a:lnTo>
                  <a:lnTo>
                    <a:pt x="579" y="443"/>
                  </a:lnTo>
                  <a:lnTo>
                    <a:pt x="573" y="443"/>
                  </a:lnTo>
                  <a:lnTo>
                    <a:pt x="569" y="445"/>
                  </a:lnTo>
                  <a:lnTo>
                    <a:pt x="565" y="466"/>
                  </a:lnTo>
                  <a:lnTo>
                    <a:pt x="562" y="481"/>
                  </a:lnTo>
                  <a:lnTo>
                    <a:pt x="558" y="494"/>
                  </a:lnTo>
                  <a:lnTo>
                    <a:pt x="554" y="506"/>
                  </a:lnTo>
                  <a:lnTo>
                    <a:pt x="548" y="513"/>
                  </a:lnTo>
                  <a:lnTo>
                    <a:pt x="537" y="517"/>
                  </a:lnTo>
                  <a:lnTo>
                    <a:pt x="524" y="521"/>
                  </a:lnTo>
                  <a:lnTo>
                    <a:pt x="505" y="521"/>
                  </a:lnTo>
                  <a:lnTo>
                    <a:pt x="509" y="502"/>
                  </a:lnTo>
                  <a:lnTo>
                    <a:pt x="510" y="485"/>
                  </a:lnTo>
                  <a:lnTo>
                    <a:pt x="514" y="468"/>
                  </a:lnTo>
                  <a:lnTo>
                    <a:pt x="516" y="449"/>
                  </a:lnTo>
                  <a:lnTo>
                    <a:pt x="512" y="451"/>
                  </a:lnTo>
                  <a:lnTo>
                    <a:pt x="509" y="451"/>
                  </a:lnTo>
                  <a:lnTo>
                    <a:pt x="505" y="453"/>
                  </a:lnTo>
                  <a:lnTo>
                    <a:pt x="501" y="455"/>
                  </a:lnTo>
                  <a:lnTo>
                    <a:pt x="495" y="472"/>
                  </a:lnTo>
                  <a:lnTo>
                    <a:pt x="490" y="489"/>
                  </a:lnTo>
                  <a:lnTo>
                    <a:pt x="484" y="506"/>
                  </a:lnTo>
                  <a:lnTo>
                    <a:pt x="478" y="523"/>
                  </a:lnTo>
                  <a:lnTo>
                    <a:pt x="471" y="525"/>
                  </a:lnTo>
                  <a:lnTo>
                    <a:pt x="461" y="525"/>
                  </a:lnTo>
                  <a:lnTo>
                    <a:pt x="454" y="527"/>
                  </a:lnTo>
                  <a:lnTo>
                    <a:pt x="446" y="528"/>
                  </a:lnTo>
                  <a:lnTo>
                    <a:pt x="444" y="511"/>
                  </a:lnTo>
                  <a:lnTo>
                    <a:pt x="444" y="492"/>
                  </a:lnTo>
                  <a:lnTo>
                    <a:pt x="444" y="475"/>
                  </a:lnTo>
                  <a:lnTo>
                    <a:pt x="444" y="458"/>
                  </a:lnTo>
                  <a:lnTo>
                    <a:pt x="435" y="474"/>
                  </a:lnTo>
                  <a:lnTo>
                    <a:pt x="429" y="489"/>
                  </a:lnTo>
                  <a:lnTo>
                    <a:pt x="423" y="506"/>
                  </a:lnTo>
                  <a:lnTo>
                    <a:pt x="419" y="525"/>
                  </a:lnTo>
                  <a:lnTo>
                    <a:pt x="406" y="527"/>
                  </a:lnTo>
                  <a:lnTo>
                    <a:pt x="395" y="528"/>
                  </a:lnTo>
                  <a:lnTo>
                    <a:pt x="381" y="530"/>
                  </a:lnTo>
                  <a:lnTo>
                    <a:pt x="370" y="532"/>
                  </a:lnTo>
                  <a:lnTo>
                    <a:pt x="374" y="504"/>
                  </a:lnTo>
                  <a:lnTo>
                    <a:pt x="378" y="483"/>
                  </a:lnTo>
                  <a:lnTo>
                    <a:pt x="380" y="468"/>
                  </a:lnTo>
                  <a:lnTo>
                    <a:pt x="378" y="455"/>
                  </a:lnTo>
                  <a:lnTo>
                    <a:pt x="364" y="472"/>
                  </a:lnTo>
                  <a:lnTo>
                    <a:pt x="357" y="489"/>
                  </a:lnTo>
                  <a:lnTo>
                    <a:pt x="351" y="510"/>
                  </a:lnTo>
                  <a:lnTo>
                    <a:pt x="344" y="532"/>
                  </a:lnTo>
                  <a:lnTo>
                    <a:pt x="336" y="534"/>
                  </a:lnTo>
                  <a:lnTo>
                    <a:pt x="330" y="536"/>
                  </a:lnTo>
                  <a:lnTo>
                    <a:pt x="323" y="538"/>
                  </a:lnTo>
                  <a:lnTo>
                    <a:pt x="315" y="540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8" name="Freeform 36"/>
            <p:cNvSpPr>
              <a:spLocks/>
            </p:cNvSpPr>
            <p:nvPr/>
          </p:nvSpPr>
          <p:spPr bwMode="auto">
            <a:xfrm>
              <a:off x="3646" y="2504"/>
              <a:ext cx="319" cy="194"/>
            </a:xfrm>
            <a:custGeom>
              <a:avLst/>
              <a:gdLst>
                <a:gd name="T0" fmla="*/ 400 w 637"/>
                <a:gd name="T1" fmla="*/ 381 h 386"/>
                <a:gd name="T2" fmla="*/ 364 w 637"/>
                <a:gd name="T3" fmla="*/ 373 h 386"/>
                <a:gd name="T4" fmla="*/ 345 w 637"/>
                <a:gd name="T5" fmla="*/ 362 h 386"/>
                <a:gd name="T6" fmla="*/ 330 w 637"/>
                <a:gd name="T7" fmla="*/ 343 h 386"/>
                <a:gd name="T8" fmla="*/ 309 w 637"/>
                <a:gd name="T9" fmla="*/ 328 h 386"/>
                <a:gd name="T10" fmla="*/ 292 w 637"/>
                <a:gd name="T11" fmla="*/ 335 h 386"/>
                <a:gd name="T12" fmla="*/ 252 w 637"/>
                <a:gd name="T13" fmla="*/ 347 h 386"/>
                <a:gd name="T14" fmla="*/ 216 w 637"/>
                <a:gd name="T15" fmla="*/ 352 h 386"/>
                <a:gd name="T16" fmla="*/ 182 w 637"/>
                <a:gd name="T17" fmla="*/ 352 h 386"/>
                <a:gd name="T18" fmla="*/ 148 w 637"/>
                <a:gd name="T19" fmla="*/ 347 h 386"/>
                <a:gd name="T20" fmla="*/ 134 w 637"/>
                <a:gd name="T21" fmla="*/ 311 h 386"/>
                <a:gd name="T22" fmla="*/ 148 w 637"/>
                <a:gd name="T23" fmla="*/ 261 h 386"/>
                <a:gd name="T24" fmla="*/ 125 w 637"/>
                <a:gd name="T25" fmla="*/ 225 h 386"/>
                <a:gd name="T26" fmla="*/ 74 w 637"/>
                <a:gd name="T27" fmla="*/ 205 h 386"/>
                <a:gd name="T28" fmla="*/ 32 w 637"/>
                <a:gd name="T29" fmla="*/ 186 h 386"/>
                <a:gd name="T30" fmla="*/ 5 w 637"/>
                <a:gd name="T31" fmla="*/ 153 h 386"/>
                <a:gd name="T32" fmla="*/ 19 w 637"/>
                <a:gd name="T33" fmla="*/ 119 h 386"/>
                <a:gd name="T34" fmla="*/ 55 w 637"/>
                <a:gd name="T35" fmla="*/ 100 h 386"/>
                <a:gd name="T36" fmla="*/ 93 w 637"/>
                <a:gd name="T37" fmla="*/ 89 h 386"/>
                <a:gd name="T38" fmla="*/ 132 w 637"/>
                <a:gd name="T39" fmla="*/ 79 h 386"/>
                <a:gd name="T40" fmla="*/ 161 w 637"/>
                <a:gd name="T41" fmla="*/ 55 h 386"/>
                <a:gd name="T42" fmla="*/ 153 w 637"/>
                <a:gd name="T43" fmla="*/ 15 h 386"/>
                <a:gd name="T44" fmla="*/ 178 w 637"/>
                <a:gd name="T45" fmla="*/ 0 h 386"/>
                <a:gd name="T46" fmla="*/ 237 w 637"/>
                <a:gd name="T47" fmla="*/ 5 h 386"/>
                <a:gd name="T48" fmla="*/ 286 w 637"/>
                <a:gd name="T49" fmla="*/ 24 h 386"/>
                <a:gd name="T50" fmla="*/ 320 w 637"/>
                <a:gd name="T51" fmla="*/ 68 h 386"/>
                <a:gd name="T52" fmla="*/ 339 w 637"/>
                <a:gd name="T53" fmla="*/ 110 h 386"/>
                <a:gd name="T54" fmla="*/ 362 w 637"/>
                <a:gd name="T55" fmla="*/ 127 h 386"/>
                <a:gd name="T56" fmla="*/ 385 w 637"/>
                <a:gd name="T57" fmla="*/ 148 h 386"/>
                <a:gd name="T58" fmla="*/ 402 w 637"/>
                <a:gd name="T59" fmla="*/ 174 h 386"/>
                <a:gd name="T60" fmla="*/ 392 w 637"/>
                <a:gd name="T61" fmla="*/ 206 h 386"/>
                <a:gd name="T62" fmla="*/ 383 w 637"/>
                <a:gd name="T63" fmla="*/ 239 h 386"/>
                <a:gd name="T64" fmla="*/ 396 w 637"/>
                <a:gd name="T65" fmla="*/ 267 h 386"/>
                <a:gd name="T66" fmla="*/ 430 w 637"/>
                <a:gd name="T67" fmla="*/ 286 h 386"/>
                <a:gd name="T68" fmla="*/ 479 w 637"/>
                <a:gd name="T69" fmla="*/ 280 h 386"/>
                <a:gd name="T70" fmla="*/ 525 w 637"/>
                <a:gd name="T71" fmla="*/ 271 h 386"/>
                <a:gd name="T72" fmla="*/ 565 w 637"/>
                <a:gd name="T73" fmla="*/ 271 h 386"/>
                <a:gd name="T74" fmla="*/ 610 w 637"/>
                <a:gd name="T75" fmla="*/ 292 h 386"/>
                <a:gd name="T76" fmla="*/ 637 w 637"/>
                <a:gd name="T77" fmla="*/ 314 h 386"/>
                <a:gd name="T78" fmla="*/ 637 w 637"/>
                <a:gd name="T79" fmla="*/ 320 h 386"/>
                <a:gd name="T80" fmla="*/ 614 w 637"/>
                <a:gd name="T81" fmla="*/ 333 h 386"/>
                <a:gd name="T82" fmla="*/ 572 w 637"/>
                <a:gd name="T83" fmla="*/ 347 h 386"/>
                <a:gd name="T84" fmla="*/ 529 w 637"/>
                <a:gd name="T85" fmla="*/ 358 h 386"/>
                <a:gd name="T86" fmla="*/ 487 w 637"/>
                <a:gd name="T87" fmla="*/ 375 h 386"/>
                <a:gd name="T88" fmla="*/ 457 w 637"/>
                <a:gd name="T89" fmla="*/ 386 h 386"/>
                <a:gd name="T90" fmla="*/ 440 w 637"/>
                <a:gd name="T91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7" h="386">
                  <a:moveTo>
                    <a:pt x="430" y="386"/>
                  </a:moveTo>
                  <a:lnTo>
                    <a:pt x="400" y="381"/>
                  </a:lnTo>
                  <a:lnTo>
                    <a:pt x="379" y="377"/>
                  </a:lnTo>
                  <a:lnTo>
                    <a:pt x="364" y="373"/>
                  </a:lnTo>
                  <a:lnTo>
                    <a:pt x="354" y="368"/>
                  </a:lnTo>
                  <a:lnTo>
                    <a:pt x="345" y="362"/>
                  </a:lnTo>
                  <a:lnTo>
                    <a:pt x="339" y="354"/>
                  </a:lnTo>
                  <a:lnTo>
                    <a:pt x="330" y="343"/>
                  </a:lnTo>
                  <a:lnTo>
                    <a:pt x="316" y="328"/>
                  </a:lnTo>
                  <a:lnTo>
                    <a:pt x="309" y="328"/>
                  </a:lnTo>
                  <a:lnTo>
                    <a:pt x="303" y="330"/>
                  </a:lnTo>
                  <a:lnTo>
                    <a:pt x="292" y="335"/>
                  </a:lnTo>
                  <a:lnTo>
                    <a:pt x="271" y="345"/>
                  </a:lnTo>
                  <a:lnTo>
                    <a:pt x="252" y="347"/>
                  </a:lnTo>
                  <a:lnTo>
                    <a:pt x="233" y="350"/>
                  </a:lnTo>
                  <a:lnTo>
                    <a:pt x="216" y="352"/>
                  </a:lnTo>
                  <a:lnTo>
                    <a:pt x="199" y="352"/>
                  </a:lnTo>
                  <a:lnTo>
                    <a:pt x="182" y="352"/>
                  </a:lnTo>
                  <a:lnTo>
                    <a:pt x="165" y="350"/>
                  </a:lnTo>
                  <a:lnTo>
                    <a:pt x="148" y="347"/>
                  </a:lnTo>
                  <a:lnTo>
                    <a:pt x="132" y="341"/>
                  </a:lnTo>
                  <a:lnTo>
                    <a:pt x="134" y="311"/>
                  </a:lnTo>
                  <a:lnTo>
                    <a:pt x="140" y="286"/>
                  </a:lnTo>
                  <a:lnTo>
                    <a:pt x="148" y="261"/>
                  </a:lnTo>
                  <a:lnTo>
                    <a:pt x="151" y="239"/>
                  </a:lnTo>
                  <a:lnTo>
                    <a:pt x="125" y="225"/>
                  </a:lnTo>
                  <a:lnTo>
                    <a:pt x="98" y="214"/>
                  </a:lnTo>
                  <a:lnTo>
                    <a:pt x="74" y="205"/>
                  </a:lnTo>
                  <a:lnTo>
                    <a:pt x="51" y="195"/>
                  </a:lnTo>
                  <a:lnTo>
                    <a:pt x="32" y="186"/>
                  </a:lnTo>
                  <a:lnTo>
                    <a:pt x="17" y="172"/>
                  </a:lnTo>
                  <a:lnTo>
                    <a:pt x="5" y="153"/>
                  </a:lnTo>
                  <a:lnTo>
                    <a:pt x="0" y="131"/>
                  </a:lnTo>
                  <a:lnTo>
                    <a:pt x="19" y="119"/>
                  </a:lnTo>
                  <a:lnTo>
                    <a:pt x="36" y="108"/>
                  </a:lnTo>
                  <a:lnTo>
                    <a:pt x="55" y="100"/>
                  </a:lnTo>
                  <a:lnTo>
                    <a:pt x="74" y="93"/>
                  </a:lnTo>
                  <a:lnTo>
                    <a:pt x="93" y="89"/>
                  </a:lnTo>
                  <a:lnTo>
                    <a:pt x="112" y="83"/>
                  </a:lnTo>
                  <a:lnTo>
                    <a:pt x="132" y="79"/>
                  </a:lnTo>
                  <a:lnTo>
                    <a:pt x="153" y="74"/>
                  </a:lnTo>
                  <a:lnTo>
                    <a:pt x="161" y="55"/>
                  </a:lnTo>
                  <a:lnTo>
                    <a:pt x="159" y="34"/>
                  </a:lnTo>
                  <a:lnTo>
                    <a:pt x="153" y="15"/>
                  </a:lnTo>
                  <a:lnTo>
                    <a:pt x="149" y="0"/>
                  </a:lnTo>
                  <a:lnTo>
                    <a:pt x="178" y="0"/>
                  </a:lnTo>
                  <a:lnTo>
                    <a:pt x="208" y="2"/>
                  </a:lnTo>
                  <a:lnTo>
                    <a:pt x="237" y="5"/>
                  </a:lnTo>
                  <a:lnTo>
                    <a:pt x="263" y="13"/>
                  </a:lnTo>
                  <a:lnTo>
                    <a:pt x="286" y="24"/>
                  </a:lnTo>
                  <a:lnTo>
                    <a:pt x="305" y="41"/>
                  </a:lnTo>
                  <a:lnTo>
                    <a:pt x="320" y="68"/>
                  </a:lnTo>
                  <a:lnTo>
                    <a:pt x="330" y="100"/>
                  </a:lnTo>
                  <a:lnTo>
                    <a:pt x="339" y="110"/>
                  </a:lnTo>
                  <a:lnTo>
                    <a:pt x="350" y="117"/>
                  </a:lnTo>
                  <a:lnTo>
                    <a:pt x="362" y="127"/>
                  </a:lnTo>
                  <a:lnTo>
                    <a:pt x="373" y="136"/>
                  </a:lnTo>
                  <a:lnTo>
                    <a:pt x="385" y="148"/>
                  </a:lnTo>
                  <a:lnTo>
                    <a:pt x="394" y="161"/>
                  </a:lnTo>
                  <a:lnTo>
                    <a:pt x="402" y="174"/>
                  </a:lnTo>
                  <a:lnTo>
                    <a:pt x="405" y="189"/>
                  </a:lnTo>
                  <a:lnTo>
                    <a:pt x="392" y="206"/>
                  </a:lnTo>
                  <a:lnTo>
                    <a:pt x="385" y="222"/>
                  </a:lnTo>
                  <a:lnTo>
                    <a:pt x="383" y="239"/>
                  </a:lnTo>
                  <a:lnTo>
                    <a:pt x="387" y="254"/>
                  </a:lnTo>
                  <a:lnTo>
                    <a:pt x="396" y="267"/>
                  </a:lnTo>
                  <a:lnTo>
                    <a:pt x="409" y="277"/>
                  </a:lnTo>
                  <a:lnTo>
                    <a:pt x="430" y="286"/>
                  </a:lnTo>
                  <a:lnTo>
                    <a:pt x="455" y="290"/>
                  </a:lnTo>
                  <a:lnTo>
                    <a:pt x="479" y="280"/>
                  </a:lnTo>
                  <a:lnTo>
                    <a:pt x="502" y="275"/>
                  </a:lnTo>
                  <a:lnTo>
                    <a:pt x="525" y="271"/>
                  </a:lnTo>
                  <a:lnTo>
                    <a:pt x="544" y="269"/>
                  </a:lnTo>
                  <a:lnTo>
                    <a:pt x="565" y="271"/>
                  </a:lnTo>
                  <a:lnTo>
                    <a:pt x="586" y="278"/>
                  </a:lnTo>
                  <a:lnTo>
                    <a:pt x="610" y="292"/>
                  </a:lnTo>
                  <a:lnTo>
                    <a:pt x="637" y="311"/>
                  </a:lnTo>
                  <a:lnTo>
                    <a:pt x="637" y="314"/>
                  </a:lnTo>
                  <a:lnTo>
                    <a:pt x="637" y="316"/>
                  </a:lnTo>
                  <a:lnTo>
                    <a:pt x="637" y="320"/>
                  </a:lnTo>
                  <a:lnTo>
                    <a:pt x="637" y="324"/>
                  </a:lnTo>
                  <a:lnTo>
                    <a:pt x="614" y="333"/>
                  </a:lnTo>
                  <a:lnTo>
                    <a:pt x="593" y="341"/>
                  </a:lnTo>
                  <a:lnTo>
                    <a:pt x="572" y="347"/>
                  </a:lnTo>
                  <a:lnTo>
                    <a:pt x="552" y="352"/>
                  </a:lnTo>
                  <a:lnTo>
                    <a:pt x="529" y="358"/>
                  </a:lnTo>
                  <a:lnTo>
                    <a:pt x="508" y="366"/>
                  </a:lnTo>
                  <a:lnTo>
                    <a:pt x="487" y="375"/>
                  </a:lnTo>
                  <a:lnTo>
                    <a:pt x="464" y="386"/>
                  </a:lnTo>
                  <a:lnTo>
                    <a:pt x="457" y="386"/>
                  </a:lnTo>
                  <a:lnTo>
                    <a:pt x="447" y="386"/>
                  </a:lnTo>
                  <a:lnTo>
                    <a:pt x="440" y="386"/>
                  </a:lnTo>
                  <a:lnTo>
                    <a:pt x="430" y="386"/>
                  </a:lnTo>
                  <a:close/>
                </a:path>
              </a:pathLst>
            </a:custGeom>
            <a:solidFill>
              <a:srgbClr val="FF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89" name="Freeform 37"/>
            <p:cNvSpPr>
              <a:spLocks/>
            </p:cNvSpPr>
            <p:nvPr/>
          </p:nvSpPr>
          <p:spPr bwMode="auto">
            <a:xfrm>
              <a:off x="4601" y="2616"/>
              <a:ext cx="187" cy="76"/>
            </a:xfrm>
            <a:custGeom>
              <a:avLst/>
              <a:gdLst>
                <a:gd name="T0" fmla="*/ 107 w 374"/>
                <a:gd name="T1" fmla="*/ 152 h 152"/>
                <a:gd name="T2" fmla="*/ 99 w 374"/>
                <a:gd name="T3" fmla="*/ 148 h 152"/>
                <a:gd name="T4" fmla="*/ 91 w 374"/>
                <a:gd name="T5" fmla="*/ 145 h 152"/>
                <a:gd name="T6" fmla="*/ 84 w 374"/>
                <a:gd name="T7" fmla="*/ 141 h 152"/>
                <a:gd name="T8" fmla="*/ 76 w 374"/>
                <a:gd name="T9" fmla="*/ 139 h 152"/>
                <a:gd name="T10" fmla="*/ 67 w 374"/>
                <a:gd name="T11" fmla="*/ 135 h 152"/>
                <a:gd name="T12" fmla="*/ 59 w 374"/>
                <a:gd name="T13" fmla="*/ 131 h 152"/>
                <a:gd name="T14" fmla="*/ 52 w 374"/>
                <a:gd name="T15" fmla="*/ 129 h 152"/>
                <a:gd name="T16" fmla="*/ 44 w 374"/>
                <a:gd name="T17" fmla="*/ 126 h 152"/>
                <a:gd name="T18" fmla="*/ 27 w 374"/>
                <a:gd name="T19" fmla="*/ 105 h 152"/>
                <a:gd name="T20" fmla="*/ 12 w 374"/>
                <a:gd name="T21" fmla="*/ 74 h 152"/>
                <a:gd name="T22" fmla="*/ 2 w 374"/>
                <a:gd name="T23" fmla="*/ 44 h 152"/>
                <a:gd name="T24" fmla="*/ 0 w 374"/>
                <a:gd name="T25" fmla="*/ 25 h 152"/>
                <a:gd name="T26" fmla="*/ 40 w 374"/>
                <a:gd name="T27" fmla="*/ 14 h 152"/>
                <a:gd name="T28" fmla="*/ 74 w 374"/>
                <a:gd name="T29" fmla="*/ 6 h 152"/>
                <a:gd name="T30" fmla="*/ 107 w 374"/>
                <a:gd name="T31" fmla="*/ 0 h 152"/>
                <a:gd name="T32" fmla="*/ 135 w 374"/>
                <a:gd name="T33" fmla="*/ 0 h 152"/>
                <a:gd name="T34" fmla="*/ 163 w 374"/>
                <a:gd name="T35" fmla="*/ 4 h 152"/>
                <a:gd name="T36" fmla="*/ 196 w 374"/>
                <a:gd name="T37" fmla="*/ 16 h 152"/>
                <a:gd name="T38" fmla="*/ 230 w 374"/>
                <a:gd name="T39" fmla="*/ 31 h 152"/>
                <a:gd name="T40" fmla="*/ 270 w 374"/>
                <a:gd name="T41" fmla="*/ 55 h 152"/>
                <a:gd name="T42" fmla="*/ 300 w 374"/>
                <a:gd name="T43" fmla="*/ 67 h 152"/>
                <a:gd name="T44" fmla="*/ 323 w 374"/>
                <a:gd name="T45" fmla="*/ 74 h 152"/>
                <a:gd name="T46" fmla="*/ 340 w 374"/>
                <a:gd name="T47" fmla="*/ 82 h 152"/>
                <a:gd name="T48" fmla="*/ 351 w 374"/>
                <a:gd name="T49" fmla="*/ 86 h 152"/>
                <a:gd name="T50" fmla="*/ 359 w 374"/>
                <a:gd name="T51" fmla="*/ 90 h 152"/>
                <a:gd name="T52" fmla="*/ 364 w 374"/>
                <a:gd name="T53" fmla="*/ 91 h 152"/>
                <a:gd name="T54" fmla="*/ 370 w 374"/>
                <a:gd name="T55" fmla="*/ 95 h 152"/>
                <a:gd name="T56" fmla="*/ 374 w 374"/>
                <a:gd name="T57" fmla="*/ 97 h 152"/>
                <a:gd name="T58" fmla="*/ 366 w 374"/>
                <a:gd name="T59" fmla="*/ 118 h 152"/>
                <a:gd name="T60" fmla="*/ 345 w 374"/>
                <a:gd name="T61" fmla="*/ 129 h 152"/>
                <a:gd name="T62" fmla="*/ 313 w 374"/>
                <a:gd name="T63" fmla="*/ 137 h 152"/>
                <a:gd name="T64" fmla="*/ 275 w 374"/>
                <a:gd name="T65" fmla="*/ 141 h 152"/>
                <a:gd name="T66" fmla="*/ 237 w 374"/>
                <a:gd name="T67" fmla="*/ 143 h 152"/>
                <a:gd name="T68" fmla="*/ 199 w 374"/>
                <a:gd name="T69" fmla="*/ 145 h 152"/>
                <a:gd name="T70" fmla="*/ 169 w 374"/>
                <a:gd name="T71" fmla="*/ 146 h 152"/>
                <a:gd name="T72" fmla="*/ 148 w 374"/>
                <a:gd name="T73" fmla="*/ 152 h 152"/>
                <a:gd name="T74" fmla="*/ 139 w 374"/>
                <a:gd name="T75" fmla="*/ 152 h 152"/>
                <a:gd name="T76" fmla="*/ 127 w 374"/>
                <a:gd name="T77" fmla="*/ 152 h 152"/>
                <a:gd name="T78" fmla="*/ 116 w 374"/>
                <a:gd name="T79" fmla="*/ 152 h 152"/>
                <a:gd name="T80" fmla="*/ 107 w 374"/>
                <a:gd name="T8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4" h="152">
                  <a:moveTo>
                    <a:pt x="107" y="152"/>
                  </a:moveTo>
                  <a:lnTo>
                    <a:pt x="99" y="148"/>
                  </a:lnTo>
                  <a:lnTo>
                    <a:pt x="91" y="145"/>
                  </a:lnTo>
                  <a:lnTo>
                    <a:pt x="84" y="141"/>
                  </a:lnTo>
                  <a:lnTo>
                    <a:pt x="76" y="139"/>
                  </a:lnTo>
                  <a:lnTo>
                    <a:pt x="67" y="135"/>
                  </a:lnTo>
                  <a:lnTo>
                    <a:pt x="59" y="131"/>
                  </a:lnTo>
                  <a:lnTo>
                    <a:pt x="52" y="129"/>
                  </a:lnTo>
                  <a:lnTo>
                    <a:pt x="44" y="126"/>
                  </a:lnTo>
                  <a:lnTo>
                    <a:pt x="27" y="105"/>
                  </a:lnTo>
                  <a:lnTo>
                    <a:pt x="12" y="74"/>
                  </a:lnTo>
                  <a:lnTo>
                    <a:pt x="2" y="44"/>
                  </a:lnTo>
                  <a:lnTo>
                    <a:pt x="0" y="25"/>
                  </a:lnTo>
                  <a:lnTo>
                    <a:pt x="40" y="14"/>
                  </a:lnTo>
                  <a:lnTo>
                    <a:pt x="74" y="6"/>
                  </a:lnTo>
                  <a:lnTo>
                    <a:pt x="107" y="0"/>
                  </a:lnTo>
                  <a:lnTo>
                    <a:pt x="135" y="0"/>
                  </a:lnTo>
                  <a:lnTo>
                    <a:pt x="163" y="4"/>
                  </a:lnTo>
                  <a:lnTo>
                    <a:pt x="196" y="16"/>
                  </a:lnTo>
                  <a:lnTo>
                    <a:pt x="230" y="31"/>
                  </a:lnTo>
                  <a:lnTo>
                    <a:pt x="270" y="55"/>
                  </a:lnTo>
                  <a:lnTo>
                    <a:pt x="300" y="67"/>
                  </a:lnTo>
                  <a:lnTo>
                    <a:pt x="323" y="74"/>
                  </a:lnTo>
                  <a:lnTo>
                    <a:pt x="340" y="82"/>
                  </a:lnTo>
                  <a:lnTo>
                    <a:pt x="351" y="86"/>
                  </a:lnTo>
                  <a:lnTo>
                    <a:pt x="359" y="90"/>
                  </a:lnTo>
                  <a:lnTo>
                    <a:pt x="364" y="91"/>
                  </a:lnTo>
                  <a:lnTo>
                    <a:pt x="370" y="95"/>
                  </a:lnTo>
                  <a:lnTo>
                    <a:pt x="374" y="97"/>
                  </a:lnTo>
                  <a:lnTo>
                    <a:pt x="366" y="118"/>
                  </a:lnTo>
                  <a:lnTo>
                    <a:pt x="345" y="129"/>
                  </a:lnTo>
                  <a:lnTo>
                    <a:pt x="313" y="137"/>
                  </a:lnTo>
                  <a:lnTo>
                    <a:pt x="275" y="141"/>
                  </a:lnTo>
                  <a:lnTo>
                    <a:pt x="237" y="143"/>
                  </a:lnTo>
                  <a:lnTo>
                    <a:pt x="199" y="145"/>
                  </a:lnTo>
                  <a:lnTo>
                    <a:pt x="169" y="146"/>
                  </a:lnTo>
                  <a:lnTo>
                    <a:pt x="148" y="152"/>
                  </a:lnTo>
                  <a:lnTo>
                    <a:pt x="139" y="152"/>
                  </a:lnTo>
                  <a:lnTo>
                    <a:pt x="127" y="152"/>
                  </a:lnTo>
                  <a:lnTo>
                    <a:pt x="116" y="152"/>
                  </a:lnTo>
                  <a:lnTo>
                    <a:pt x="107" y="152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0" name="Freeform 38"/>
            <p:cNvSpPr>
              <a:spLocks/>
            </p:cNvSpPr>
            <p:nvPr/>
          </p:nvSpPr>
          <p:spPr bwMode="auto">
            <a:xfrm>
              <a:off x="4448" y="2234"/>
              <a:ext cx="719" cy="450"/>
            </a:xfrm>
            <a:custGeom>
              <a:avLst/>
              <a:gdLst>
                <a:gd name="T0" fmla="*/ 1299 w 1439"/>
                <a:gd name="T1" fmla="*/ 792 h 898"/>
                <a:gd name="T2" fmla="*/ 1229 w 1439"/>
                <a:gd name="T3" fmla="*/ 849 h 898"/>
                <a:gd name="T4" fmla="*/ 1210 w 1439"/>
                <a:gd name="T5" fmla="*/ 835 h 898"/>
                <a:gd name="T6" fmla="*/ 1174 w 1439"/>
                <a:gd name="T7" fmla="*/ 813 h 898"/>
                <a:gd name="T8" fmla="*/ 1128 w 1439"/>
                <a:gd name="T9" fmla="*/ 885 h 898"/>
                <a:gd name="T10" fmla="*/ 1115 w 1439"/>
                <a:gd name="T11" fmla="*/ 777 h 898"/>
                <a:gd name="T12" fmla="*/ 1049 w 1439"/>
                <a:gd name="T13" fmla="*/ 890 h 898"/>
                <a:gd name="T14" fmla="*/ 1053 w 1439"/>
                <a:gd name="T15" fmla="*/ 775 h 898"/>
                <a:gd name="T16" fmla="*/ 986 w 1439"/>
                <a:gd name="T17" fmla="*/ 881 h 898"/>
                <a:gd name="T18" fmla="*/ 979 w 1439"/>
                <a:gd name="T19" fmla="*/ 799 h 898"/>
                <a:gd name="T20" fmla="*/ 927 w 1439"/>
                <a:gd name="T21" fmla="*/ 822 h 898"/>
                <a:gd name="T22" fmla="*/ 903 w 1439"/>
                <a:gd name="T23" fmla="*/ 843 h 898"/>
                <a:gd name="T24" fmla="*/ 865 w 1439"/>
                <a:gd name="T25" fmla="*/ 779 h 898"/>
                <a:gd name="T26" fmla="*/ 806 w 1439"/>
                <a:gd name="T27" fmla="*/ 868 h 898"/>
                <a:gd name="T28" fmla="*/ 778 w 1439"/>
                <a:gd name="T29" fmla="*/ 758 h 898"/>
                <a:gd name="T30" fmla="*/ 723 w 1439"/>
                <a:gd name="T31" fmla="*/ 849 h 898"/>
                <a:gd name="T32" fmla="*/ 713 w 1439"/>
                <a:gd name="T33" fmla="*/ 758 h 898"/>
                <a:gd name="T34" fmla="*/ 660 w 1439"/>
                <a:gd name="T35" fmla="*/ 798 h 898"/>
                <a:gd name="T36" fmla="*/ 639 w 1439"/>
                <a:gd name="T37" fmla="*/ 775 h 898"/>
                <a:gd name="T38" fmla="*/ 601 w 1439"/>
                <a:gd name="T39" fmla="*/ 743 h 898"/>
                <a:gd name="T40" fmla="*/ 567 w 1439"/>
                <a:gd name="T41" fmla="*/ 779 h 898"/>
                <a:gd name="T42" fmla="*/ 512 w 1439"/>
                <a:gd name="T43" fmla="*/ 733 h 898"/>
                <a:gd name="T44" fmla="*/ 472 w 1439"/>
                <a:gd name="T45" fmla="*/ 720 h 898"/>
                <a:gd name="T46" fmla="*/ 351 w 1439"/>
                <a:gd name="T47" fmla="*/ 745 h 898"/>
                <a:gd name="T48" fmla="*/ 184 w 1439"/>
                <a:gd name="T49" fmla="*/ 710 h 898"/>
                <a:gd name="T50" fmla="*/ 93 w 1439"/>
                <a:gd name="T51" fmla="*/ 513 h 898"/>
                <a:gd name="T52" fmla="*/ 2 w 1439"/>
                <a:gd name="T53" fmla="*/ 104 h 898"/>
                <a:gd name="T54" fmla="*/ 182 w 1439"/>
                <a:gd name="T55" fmla="*/ 56 h 898"/>
                <a:gd name="T56" fmla="*/ 292 w 1439"/>
                <a:gd name="T57" fmla="*/ 183 h 898"/>
                <a:gd name="T58" fmla="*/ 451 w 1439"/>
                <a:gd name="T59" fmla="*/ 1 h 898"/>
                <a:gd name="T60" fmla="*/ 753 w 1439"/>
                <a:gd name="T61" fmla="*/ 70 h 898"/>
                <a:gd name="T62" fmla="*/ 757 w 1439"/>
                <a:gd name="T63" fmla="*/ 246 h 898"/>
                <a:gd name="T64" fmla="*/ 723 w 1439"/>
                <a:gd name="T65" fmla="*/ 303 h 898"/>
                <a:gd name="T66" fmla="*/ 700 w 1439"/>
                <a:gd name="T67" fmla="*/ 223 h 898"/>
                <a:gd name="T68" fmla="*/ 651 w 1439"/>
                <a:gd name="T69" fmla="*/ 293 h 898"/>
                <a:gd name="T70" fmla="*/ 645 w 1439"/>
                <a:gd name="T71" fmla="*/ 240 h 898"/>
                <a:gd name="T72" fmla="*/ 594 w 1439"/>
                <a:gd name="T73" fmla="*/ 299 h 898"/>
                <a:gd name="T74" fmla="*/ 542 w 1439"/>
                <a:gd name="T75" fmla="*/ 77 h 898"/>
                <a:gd name="T76" fmla="*/ 431 w 1439"/>
                <a:gd name="T77" fmla="*/ 110 h 898"/>
                <a:gd name="T78" fmla="*/ 305 w 1439"/>
                <a:gd name="T79" fmla="*/ 240 h 898"/>
                <a:gd name="T80" fmla="*/ 305 w 1439"/>
                <a:gd name="T81" fmla="*/ 271 h 898"/>
                <a:gd name="T82" fmla="*/ 273 w 1439"/>
                <a:gd name="T83" fmla="*/ 297 h 898"/>
                <a:gd name="T84" fmla="*/ 317 w 1439"/>
                <a:gd name="T85" fmla="*/ 329 h 898"/>
                <a:gd name="T86" fmla="*/ 321 w 1439"/>
                <a:gd name="T87" fmla="*/ 356 h 898"/>
                <a:gd name="T88" fmla="*/ 283 w 1439"/>
                <a:gd name="T89" fmla="*/ 367 h 898"/>
                <a:gd name="T90" fmla="*/ 353 w 1439"/>
                <a:gd name="T91" fmla="*/ 394 h 898"/>
                <a:gd name="T92" fmla="*/ 294 w 1439"/>
                <a:gd name="T93" fmla="*/ 401 h 898"/>
                <a:gd name="T94" fmla="*/ 338 w 1439"/>
                <a:gd name="T95" fmla="*/ 437 h 898"/>
                <a:gd name="T96" fmla="*/ 334 w 1439"/>
                <a:gd name="T97" fmla="*/ 462 h 898"/>
                <a:gd name="T98" fmla="*/ 351 w 1439"/>
                <a:gd name="T99" fmla="*/ 494 h 898"/>
                <a:gd name="T100" fmla="*/ 298 w 1439"/>
                <a:gd name="T101" fmla="*/ 506 h 898"/>
                <a:gd name="T102" fmla="*/ 647 w 1439"/>
                <a:gd name="T103" fmla="*/ 563 h 898"/>
                <a:gd name="T104" fmla="*/ 1043 w 1439"/>
                <a:gd name="T105" fmla="*/ 593 h 898"/>
                <a:gd name="T106" fmla="*/ 1343 w 1439"/>
                <a:gd name="T107" fmla="*/ 618 h 898"/>
                <a:gd name="T108" fmla="*/ 1424 w 1439"/>
                <a:gd name="T109" fmla="*/ 832 h 898"/>
                <a:gd name="T110" fmla="*/ 1360 w 1439"/>
                <a:gd name="T111" fmla="*/ 824 h 898"/>
                <a:gd name="T112" fmla="*/ 1339 w 1439"/>
                <a:gd name="T113" fmla="*/ 854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39" h="898">
                  <a:moveTo>
                    <a:pt x="1295" y="898"/>
                  </a:moveTo>
                  <a:lnTo>
                    <a:pt x="1292" y="896"/>
                  </a:lnTo>
                  <a:lnTo>
                    <a:pt x="1288" y="896"/>
                  </a:lnTo>
                  <a:lnTo>
                    <a:pt x="1284" y="896"/>
                  </a:lnTo>
                  <a:lnTo>
                    <a:pt x="1280" y="896"/>
                  </a:lnTo>
                  <a:lnTo>
                    <a:pt x="1288" y="870"/>
                  </a:lnTo>
                  <a:lnTo>
                    <a:pt x="1295" y="841"/>
                  </a:lnTo>
                  <a:lnTo>
                    <a:pt x="1299" y="817"/>
                  </a:lnTo>
                  <a:lnTo>
                    <a:pt x="1299" y="792"/>
                  </a:lnTo>
                  <a:lnTo>
                    <a:pt x="1292" y="805"/>
                  </a:lnTo>
                  <a:lnTo>
                    <a:pt x="1284" y="826"/>
                  </a:lnTo>
                  <a:lnTo>
                    <a:pt x="1273" y="853"/>
                  </a:lnTo>
                  <a:lnTo>
                    <a:pt x="1259" y="889"/>
                  </a:lnTo>
                  <a:lnTo>
                    <a:pt x="1254" y="890"/>
                  </a:lnTo>
                  <a:lnTo>
                    <a:pt x="1248" y="892"/>
                  </a:lnTo>
                  <a:lnTo>
                    <a:pt x="1237" y="894"/>
                  </a:lnTo>
                  <a:lnTo>
                    <a:pt x="1218" y="896"/>
                  </a:lnTo>
                  <a:lnTo>
                    <a:pt x="1229" y="849"/>
                  </a:lnTo>
                  <a:lnTo>
                    <a:pt x="1237" y="822"/>
                  </a:lnTo>
                  <a:lnTo>
                    <a:pt x="1240" y="803"/>
                  </a:lnTo>
                  <a:lnTo>
                    <a:pt x="1242" y="782"/>
                  </a:lnTo>
                  <a:lnTo>
                    <a:pt x="1238" y="782"/>
                  </a:lnTo>
                  <a:lnTo>
                    <a:pt x="1235" y="782"/>
                  </a:lnTo>
                  <a:lnTo>
                    <a:pt x="1233" y="782"/>
                  </a:lnTo>
                  <a:lnTo>
                    <a:pt x="1229" y="782"/>
                  </a:lnTo>
                  <a:lnTo>
                    <a:pt x="1219" y="809"/>
                  </a:lnTo>
                  <a:lnTo>
                    <a:pt x="1210" y="835"/>
                  </a:lnTo>
                  <a:lnTo>
                    <a:pt x="1201" y="862"/>
                  </a:lnTo>
                  <a:lnTo>
                    <a:pt x="1191" y="889"/>
                  </a:lnTo>
                  <a:lnTo>
                    <a:pt x="1183" y="889"/>
                  </a:lnTo>
                  <a:lnTo>
                    <a:pt x="1174" y="889"/>
                  </a:lnTo>
                  <a:lnTo>
                    <a:pt x="1166" y="889"/>
                  </a:lnTo>
                  <a:lnTo>
                    <a:pt x="1157" y="889"/>
                  </a:lnTo>
                  <a:lnTo>
                    <a:pt x="1163" y="864"/>
                  </a:lnTo>
                  <a:lnTo>
                    <a:pt x="1168" y="837"/>
                  </a:lnTo>
                  <a:lnTo>
                    <a:pt x="1174" y="813"/>
                  </a:lnTo>
                  <a:lnTo>
                    <a:pt x="1180" y="788"/>
                  </a:lnTo>
                  <a:lnTo>
                    <a:pt x="1176" y="790"/>
                  </a:lnTo>
                  <a:lnTo>
                    <a:pt x="1172" y="790"/>
                  </a:lnTo>
                  <a:lnTo>
                    <a:pt x="1170" y="790"/>
                  </a:lnTo>
                  <a:lnTo>
                    <a:pt x="1166" y="792"/>
                  </a:lnTo>
                  <a:lnTo>
                    <a:pt x="1157" y="815"/>
                  </a:lnTo>
                  <a:lnTo>
                    <a:pt x="1147" y="837"/>
                  </a:lnTo>
                  <a:lnTo>
                    <a:pt x="1138" y="862"/>
                  </a:lnTo>
                  <a:lnTo>
                    <a:pt x="1128" y="885"/>
                  </a:lnTo>
                  <a:lnTo>
                    <a:pt x="1123" y="885"/>
                  </a:lnTo>
                  <a:lnTo>
                    <a:pt x="1115" y="887"/>
                  </a:lnTo>
                  <a:lnTo>
                    <a:pt x="1109" y="887"/>
                  </a:lnTo>
                  <a:lnTo>
                    <a:pt x="1102" y="889"/>
                  </a:lnTo>
                  <a:lnTo>
                    <a:pt x="1104" y="862"/>
                  </a:lnTo>
                  <a:lnTo>
                    <a:pt x="1108" y="841"/>
                  </a:lnTo>
                  <a:lnTo>
                    <a:pt x="1111" y="817"/>
                  </a:lnTo>
                  <a:lnTo>
                    <a:pt x="1121" y="775"/>
                  </a:lnTo>
                  <a:lnTo>
                    <a:pt x="1115" y="777"/>
                  </a:lnTo>
                  <a:lnTo>
                    <a:pt x="1111" y="777"/>
                  </a:lnTo>
                  <a:lnTo>
                    <a:pt x="1108" y="779"/>
                  </a:lnTo>
                  <a:lnTo>
                    <a:pt x="1104" y="781"/>
                  </a:lnTo>
                  <a:lnTo>
                    <a:pt x="1096" y="809"/>
                  </a:lnTo>
                  <a:lnTo>
                    <a:pt x="1087" y="839"/>
                  </a:lnTo>
                  <a:lnTo>
                    <a:pt x="1072" y="870"/>
                  </a:lnTo>
                  <a:lnTo>
                    <a:pt x="1053" y="892"/>
                  </a:lnTo>
                  <a:lnTo>
                    <a:pt x="1051" y="890"/>
                  </a:lnTo>
                  <a:lnTo>
                    <a:pt x="1049" y="890"/>
                  </a:lnTo>
                  <a:lnTo>
                    <a:pt x="1047" y="889"/>
                  </a:lnTo>
                  <a:lnTo>
                    <a:pt x="1047" y="889"/>
                  </a:lnTo>
                  <a:lnTo>
                    <a:pt x="1053" y="849"/>
                  </a:lnTo>
                  <a:lnTo>
                    <a:pt x="1056" y="822"/>
                  </a:lnTo>
                  <a:lnTo>
                    <a:pt x="1058" y="801"/>
                  </a:lnTo>
                  <a:lnTo>
                    <a:pt x="1060" y="775"/>
                  </a:lnTo>
                  <a:lnTo>
                    <a:pt x="1058" y="775"/>
                  </a:lnTo>
                  <a:lnTo>
                    <a:pt x="1054" y="775"/>
                  </a:lnTo>
                  <a:lnTo>
                    <a:pt x="1053" y="775"/>
                  </a:lnTo>
                  <a:lnTo>
                    <a:pt x="1049" y="775"/>
                  </a:lnTo>
                  <a:lnTo>
                    <a:pt x="1039" y="811"/>
                  </a:lnTo>
                  <a:lnTo>
                    <a:pt x="1034" y="835"/>
                  </a:lnTo>
                  <a:lnTo>
                    <a:pt x="1024" y="858"/>
                  </a:lnTo>
                  <a:lnTo>
                    <a:pt x="1013" y="889"/>
                  </a:lnTo>
                  <a:lnTo>
                    <a:pt x="1005" y="887"/>
                  </a:lnTo>
                  <a:lnTo>
                    <a:pt x="999" y="885"/>
                  </a:lnTo>
                  <a:lnTo>
                    <a:pt x="992" y="883"/>
                  </a:lnTo>
                  <a:lnTo>
                    <a:pt x="986" y="881"/>
                  </a:lnTo>
                  <a:lnTo>
                    <a:pt x="986" y="866"/>
                  </a:lnTo>
                  <a:lnTo>
                    <a:pt x="988" y="843"/>
                  </a:lnTo>
                  <a:lnTo>
                    <a:pt x="992" y="815"/>
                  </a:lnTo>
                  <a:lnTo>
                    <a:pt x="996" y="779"/>
                  </a:lnTo>
                  <a:lnTo>
                    <a:pt x="992" y="779"/>
                  </a:lnTo>
                  <a:lnTo>
                    <a:pt x="988" y="777"/>
                  </a:lnTo>
                  <a:lnTo>
                    <a:pt x="986" y="777"/>
                  </a:lnTo>
                  <a:lnTo>
                    <a:pt x="982" y="775"/>
                  </a:lnTo>
                  <a:lnTo>
                    <a:pt x="979" y="799"/>
                  </a:lnTo>
                  <a:lnTo>
                    <a:pt x="975" y="826"/>
                  </a:lnTo>
                  <a:lnTo>
                    <a:pt x="967" y="853"/>
                  </a:lnTo>
                  <a:lnTo>
                    <a:pt x="954" y="877"/>
                  </a:lnTo>
                  <a:lnTo>
                    <a:pt x="946" y="877"/>
                  </a:lnTo>
                  <a:lnTo>
                    <a:pt x="937" y="877"/>
                  </a:lnTo>
                  <a:lnTo>
                    <a:pt x="929" y="877"/>
                  </a:lnTo>
                  <a:lnTo>
                    <a:pt x="920" y="879"/>
                  </a:lnTo>
                  <a:lnTo>
                    <a:pt x="924" y="851"/>
                  </a:lnTo>
                  <a:lnTo>
                    <a:pt x="927" y="822"/>
                  </a:lnTo>
                  <a:lnTo>
                    <a:pt x="929" y="796"/>
                  </a:lnTo>
                  <a:lnTo>
                    <a:pt x="929" y="771"/>
                  </a:lnTo>
                  <a:lnTo>
                    <a:pt x="926" y="769"/>
                  </a:lnTo>
                  <a:lnTo>
                    <a:pt x="922" y="769"/>
                  </a:lnTo>
                  <a:lnTo>
                    <a:pt x="920" y="767"/>
                  </a:lnTo>
                  <a:lnTo>
                    <a:pt x="916" y="767"/>
                  </a:lnTo>
                  <a:lnTo>
                    <a:pt x="914" y="790"/>
                  </a:lnTo>
                  <a:lnTo>
                    <a:pt x="910" y="817"/>
                  </a:lnTo>
                  <a:lnTo>
                    <a:pt x="903" y="843"/>
                  </a:lnTo>
                  <a:lnTo>
                    <a:pt x="891" y="872"/>
                  </a:lnTo>
                  <a:lnTo>
                    <a:pt x="878" y="872"/>
                  </a:lnTo>
                  <a:lnTo>
                    <a:pt x="867" y="872"/>
                  </a:lnTo>
                  <a:lnTo>
                    <a:pt x="853" y="872"/>
                  </a:lnTo>
                  <a:lnTo>
                    <a:pt x="840" y="872"/>
                  </a:lnTo>
                  <a:lnTo>
                    <a:pt x="848" y="832"/>
                  </a:lnTo>
                  <a:lnTo>
                    <a:pt x="853" y="809"/>
                  </a:lnTo>
                  <a:lnTo>
                    <a:pt x="857" y="794"/>
                  </a:lnTo>
                  <a:lnTo>
                    <a:pt x="865" y="779"/>
                  </a:lnTo>
                  <a:lnTo>
                    <a:pt x="863" y="779"/>
                  </a:lnTo>
                  <a:lnTo>
                    <a:pt x="859" y="777"/>
                  </a:lnTo>
                  <a:lnTo>
                    <a:pt x="857" y="777"/>
                  </a:lnTo>
                  <a:lnTo>
                    <a:pt x="853" y="775"/>
                  </a:lnTo>
                  <a:lnTo>
                    <a:pt x="848" y="788"/>
                  </a:lnTo>
                  <a:lnTo>
                    <a:pt x="840" y="805"/>
                  </a:lnTo>
                  <a:lnTo>
                    <a:pt x="829" y="832"/>
                  </a:lnTo>
                  <a:lnTo>
                    <a:pt x="816" y="868"/>
                  </a:lnTo>
                  <a:lnTo>
                    <a:pt x="806" y="868"/>
                  </a:lnTo>
                  <a:lnTo>
                    <a:pt x="795" y="870"/>
                  </a:lnTo>
                  <a:lnTo>
                    <a:pt x="783" y="870"/>
                  </a:lnTo>
                  <a:lnTo>
                    <a:pt x="772" y="872"/>
                  </a:lnTo>
                  <a:lnTo>
                    <a:pt x="778" y="841"/>
                  </a:lnTo>
                  <a:lnTo>
                    <a:pt x="783" y="811"/>
                  </a:lnTo>
                  <a:lnTo>
                    <a:pt x="785" y="784"/>
                  </a:lnTo>
                  <a:lnTo>
                    <a:pt x="785" y="760"/>
                  </a:lnTo>
                  <a:lnTo>
                    <a:pt x="781" y="760"/>
                  </a:lnTo>
                  <a:lnTo>
                    <a:pt x="778" y="758"/>
                  </a:lnTo>
                  <a:lnTo>
                    <a:pt x="776" y="758"/>
                  </a:lnTo>
                  <a:lnTo>
                    <a:pt x="772" y="758"/>
                  </a:lnTo>
                  <a:lnTo>
                    <a:pt x="770" y="781"/>
                  </a:lnTo>
                  <a:lnTo>
                    <a:pt x="764" y="811"/>
                  </a:lnTo>
                  <a:lnTo>
                    <a:pt x="755" y="841"/>
                  </a:lnTo>
                  <a:lnTo>
                    <a:pt x="742" y="864"/>
                  </a:lnTo>
                  <a:lnTo>
                    <a:pt x="734" y="858"/>
                  </a:lnTo>
                  <a:lnTo>
                    <a:pt x="728" y="854"/>
                  </a:lnTo>
                  <a:lnTo>
                    <a:pt x="723" y="849"/>
                  </a:lnTo>
                  <a:lnTo>
                    <a:pt x="717" y="845"/>
                  </a:lnTo>
                  <a:lnTo>
                    <a:pt x="719" y="822"/>
                  </a:lnTo>
                  <a:lnTo>
                    <a:pt x="721" y="799"/>
                  </a:lnTo>
                  <a:lnTo>
                    <a:pt x="725" y="777"/>
                  </a:lnTo>
                  <a:lnTo>
                    <a:pt x="726" y="754"/>
                  </a:lnTo>
                  <a:lnTo>
                    <a:pt x="723" y="756"/>
                  </a:lnTo>
                  <a:lnTo>
                    <a:pt x="721" y="756"/>
                  </a:lnTo>
                  <a:lnTo>
                    <a:pt x="717" y="756"/>
                  </a:lnTo>
                  <a:lnTo>
                    <a:pt x="713" y="758"/>
                  </a:lnTo>
                  <a:lnTo>
                    <a:pt x="702" y="798"/>
                  </a:lnTo>
                  <a:lnTo>
                    <a:pt x="696" y="818"/>
                  </a:lnTo>
                  <a:lnTo>
                    <a:pt x="692" y="826"/>
                  </a:lnTo>
                  <a:lnTo>
                    <a:pt x="688" y="830"/>
                  </a:lnTo>
                  <a:lnTo>
                    <a:pt x="681" y="826"/>
                  </a:lnTo>
                  <a:lnTo>
                    <a:pt x="673" y="822"/>
                  </a:lnTo>
                  <a:lnTo>
                    <a:pt x="666" y="820"/>
                  </a:lnTo>
                  <a:lnTo>
                    <a:pt x="660" y="817"/>
                  </a:lnTo>
                  <a:lnTo>
                    <a:pt x="660" y="798"/>
                  </a:lnTo>
                  <a:lnTo>
                    <a:pt x="660" y="781"/>
                  </a:lnTo>
                  <a:lnTo>
                    <a:pt x="660" y="763"/>
                  </a:lnTo>
                  <a:lnTo>
                    <a:pt x="660" y="745"/>
                  </a:lnTo>
                  <a:lnTo>
                    <a:pt x="654" y="745"/>
                  </a:lnTo>
                  <a:lnTo>
                    <a:pt x="651" y="745"/>
                  </a:lnTo>
                  <a:lnTo>
                    <a:pt x="647" y="745"/>
                  </a:lnTo>
                  <a:lnTo>
                    <a:pt x="643" y="745"/>
                  </a:lnTo>
                  <a:lnTo>
                    <a:pt x="641" y="760"/>
                  </a:lnTo>
                  <a:lnTo>
                    <a:pt x="639" y="775"/>
                  </a:lnTo>
                  <a:lnTo>
                    <a:pt x="633" y="790"/>
                  </a:lnTo>
                  <a:lnTo>
                    <a:pt x="626" y="803"/>
                  </a:lnTo>
                  <a:lnTo>
                    <a:pt x="618" y="801"/>
                  </a:lnTo>
                  <a:lnTo>
                    <a:pt x="613" y="799"/>
                  </a:lnTo>
                  <a:lnTo>
                    <a:pt x="607" y="798"/>
                  </a:lnTo>
                  <a:lnTo>
                    <a:pt x="601" y="796"/>
                  </a:lnTo>
                  <a:lnTo>
                    <a:pt x="601" y="777"/>
                  </a:lnTo>
                  <a:lnTo>
                    <a:pt x="601" y="760"/>
                  </a:lnTo>
                  <a:lnTo>
                    <a:pt x="601" y="743"/>
                  </a:lnTo>
                  <a:lnTo>
                    <a:pt x="601" y="726"/>
                  </a:lnTo>
                  <a:lnTo>
                    <a:pt x="597" y="726"/>
                  </a:lnTo>
                  <a:lnTo>
                    <a:pt x="594" y="727"/>
                  </a:lnTo>
                  <a:lnTo>
                    <a:pt x="590" y="727"/>
                  </a:lnTo>
                  <a:lnTo>
                    <a:pt x="586" y="729"/>
                  </a:lnTo>
                  <a:lnTo>
                    <a:pt x="582" y="752"/>
                  </a:lnTo>
                  <a:lnTo>
                    <a:pt x="578" y="763"/>
                  </a:lnTo>
                  <a:lnTo>
                    <a:pt x="575" y="771"/>
                  </a:lnTo>
                  <a:lnTo>
                    <a:pt x="567" y="779"/>
                  </a:lnTo>
                  <a:lnTo>
                    <a:pt x="558" y="775"/>
                  </a:lnTo>
                  <a:lnTo>
                    <a:pt x="550" y="773"/>
                  </a:lnTo>
                  <a:lnTo>
                    <a:pt x="541" y="769"/>
                  </a:lnTo>
                  <a:lnTo>
                    <a:pt x="531" y="767"/>
                  </a:lnTo>
                  <a:lnTo>
                    <a:pt x="527" y="748"/>
                  </a:lnTo>
                  <a:lnTo>
                    <a:pt x="524" y="737"/>
                  </a:lnTo>
                  <a:lnTo>
                    <a:pt x="522" y="731"/>
                  </a:lnTo>
                  <a:lnTo>
                    <a:pt x="518" y="729"/>
                  </a:lnTo>
                  <a:lnTo>
                    <a:pt x="512" y="733"/>
                  </a:lnTo>
                  <a:lnTo>
                    <a:pt x="506" y="737"/>
                  </a:lnTo>
                  <a:lnTo>
                    <a:pt x="501" y="741"/>
                  </a:lnTo>
                  <a:lnTo>
                    <a:pt x="497" y="745"/>
                  </a:lnTo>
                  <a:lnTo>
                    <a:pt x="491" y="743"/>
                  </a:lnTo>
                  <a:lnTo>
                    <a:pt x="486" y="741"/>
                  </a:lnTo>
                  <a:lnTo>
                    <a:pt x="480" y="739"/>
                  </a:lnTo>
                  <a:lnTo>
                    <a:pt x="474" y="737"/>
                  </a:lnTo>
                  <a:lnTo>
                    <a:pt x="474" y="729"/>
                  </a:lnTo>
                  <a:lnTo>
                    <a:pt x="472" y="720"/>
                  </a:lnTo>
                  <a:lnTo>
                    <a:pt x="472" y="712"/>
                  </a:lnTo>
                  <a:lnTo>
                    <a:pt x="470" y="705"/>
                  </a:lnTo>
                  <a:lnTo>
                    <a:pt x="457" y="707"/>
                  </a:lnTo>
                  <a:lnTo>
                    <a:pt x="453" y="714"/>
                  </a:lnTo>
                  <a:lnTo>
                    <a:pt x="451" y="724"/>
                  </a:lnTo>
                  <a:lnTo>
                    <a:pt x="442" y="733"/>
                  </a:lnTo>
                  <a:lnTo>
                    <a:pt x="406" y="735"/>
                  </a:lnTo>
                  <a:lnTo>
                    <a:pt x="376" y="739"/>
                  </a:lnTo>
                  <a:lnTo>
                    <a:pt x="351" y="745"/>
                  </a:lnTo>
                  <a:lnTo>
                    <a:pt x="326" y="748"/>
                  </a:lnTo>
                  <a:lnTo>
                    <a:pt x="304" y="750"/>
                  </a:lnTo>
                  <a:lnTo>
                    <a:pt x="277" y="745"/>
                  </a:lnTo>
                  <a:lnTo>
                    <a:pt x="250" y="733"/>
                  </a:lnTo>
                  <a:lnTo>
                    <a:pt x="216" y="714"/>
                  </a:lnTo>
                  <a:lnTo>
                    <a:pt x="205" y="712"/>
                  </a:lnTo>
                  <a:lnTo>
                    <a:pt x="197" y="712"/>
                  </a:lnTo>
                  <a:lnTo>
                    <a:pt x="190" y="712"/>
                  </a:lnTo>
                  <a:lnTo>
                    <a:pt x="184" y="710"/>
                  </a:lnTo>
                  <a:lnTo>
                    <a:pt x="178" y="710"/>
                  </a:lnTo>
                  <a:lnTo>
                    <a:pt x="173" y="710"/>
                  </a:lnTo>
                  <a:lnTo>
                    <a:pt x="165" y="712"/>
                  </a:lnTo>
                  <a:lnTo>
                    <a:pt x="156" y="712"/>
                  </a:lnTo>
                  <a:lnTo>
                    <a:pt x="150" y="661"/>
                  </a:lnTo>
                  <a:lnTo>
                    <a:pt x="140" y="618"/>
                  </a:lnTo>
                  <a:lnTo>
                    <a:pt x="127" y="580"/>
                  </a:lnTo>
                  <a:lnTo>
                    <a:pt x="112" y="545"/>
                  </a:lnTo>
                  <a:lnTo>
                    <a:pt x="93" y="513"/>
                  </a:lnTo>
                  <a:lnTo>
                    <a:pt x="74" y="479"/>
                  </a:lnTo>
                  <a:lnTo>
                    <a:pt x="55" y="445"/>
                  </a:lnTo>
                  <a:lnTo>
                    <a:pt x="38" y="407"/>
                  </a:lnTo>
                  <a:lnTo>
                    <a:pt x="30" y="365"/>
                  </a:lnTo>
                  <a:lnTo>
                    <a:pt x="21" y="316"/>
                  </a:lnTo>
                  <a:lnTo>
                    <a:pt x="11" y="263"/>
                  </a:lnTo>
                  <a:lnTo>
                    <a:pt x="4" y="208"/>
                  </a:lnTo>
                  <a:lnTo>
                    <a:pt x="0" y="155"/>
                  </a:lnTo>
                  <a:lnTo>
                    <a:pt x="2" y="104"/>
                  </a:lnTo>
                  <a:lnTo>
                    <a:pt x="11" y="60"/>
                  </a:lnTo>
                  <a:lnTo>
                    <a:pt x="30" y="26"/>
                  </a:lnTo>
                  <a:lnTo>
                    <a:pt x="65" y="13"/>
                  </a:lnTo>
                  <a:lnTo>
                    <a:pt x="93" y="5"/>
                  </a:lnTo>
                  <a:lnTo>
                    <a:pt x="118" y="1"/>
                  </a:lnTo>
                  <a:lnTo>
                    <a:pt x="139" y="5"/>
                  </a:lnTo>
                  <a:lnTo>
                    <a:pt x="154" y="15"/>
                  </a:lnTo>
                  <a:lnTo>
                    <a:pt x="169" y="32"/>
                  </a:lnTo>
                  <a:lnTo>
                    <a:pt x="182" y="56"/>
                  </a:lnTo>
                  <a:lnTo>
                    <a:pt x="194" y="92"/>
                  </a:lnTo>
                  <a:lnTo>
                    <a:pt x="203" y="106"/>
                  </a:lnTo>
                  <a:lnTo>
                    <a:pt x="212" y="117"/>
                  </a:lnTo>
                  <a:lnTo>
                    <a:pt x="224" y="125"/>
                  </a:lnTo>
                  <a:lnTo>
                    <a:pt x="237" y="132"/>
                  </a:lnTo>
                  <a:lnTo>
                    <a:pt x="250" y="140"/>
                  </a:lnTo>
                  <a:lnTo>
                    <a:pt x="264" y="151"/>
                  </a:lnTo>
                  <a:lnTo>
                    <a:pt x="279" y="164"/>
                  </a:lnTo>
                  <a:lnTo>
                    <a:pt x="292" y="183"/>
                  </a:lnTo>
                  <a:lnTo>
                    <a:pt x="321" y="182"/>
                  </a:lnTo>
                  <a:lnTo>
                    <a:pt x="345" y="168"/>
                  </a:lnTo>
                  <a:lnTo>
                    <a:pt x="366" y="146"/>
                  </a:lnTo>
                  <a:lnTo>
                    <a:pt x="383" y="117"/>
                  </a:lnTo>
                  <a:lnTo>
                    <a:pt x="398" y="85"/>
                  </a:lnTo>
                  <a:lnTo>
                    <a:pt x="410" y="53"/>
                  </a:lnTo>
                  <a:lnTo>
                    <a:pt x="419" y="24"/>
                  </a:lnTo>
                  <a:lnTo>
                    <a:pt x="427" y="0"/>
                  </a:lnTo>
                  <a:lnTo>
                    <a:pt x="451" y="1"/>
                  </a:lnTo>
                  <a:lnTo>
                    <a:pt x="472" y="1"/>
                  </a:lnTo>
                  <a:lnTo>
                    <a:pt x="495" y="3"/>
                  </a:lnTo>
                  <a:lnTo>
                    <a:pt x="520" y="3"/>
                  </a:lnTo>
                  <a:lnTo>
                    <a:pt x="552" y="3"/>
                  </a:lnTo>
                  <a:lnTo>
                    <a:pt x="594" y="3"/>
                  </a:lnTo>
                  <a:lnTo>
                    <a:pt x="649" y="3"/>
                  </a:lnTo>
                  <a:lnTo>
                    <a:pt x="723" y="3"/>
                  </a:lnTo>
                  <a:lnTo>
                    <a:pt x="738" y="36"/>
                  </a:lnTo>
                  <a:lnTo>
                    <a:pt x="753" y="70"/>
                  </a:lnTo>
                  <a:lnTo>
                    <a:pt x="768" y="108"/>
                  </a:lnTo>
                  <a:lnTo>
                    <a:pt x="780" y="147"/>
                  </a:lnTo>
                  <a:lnTo>
                    <a:pt x="785" y="189"/>
                  </a:lnTo>
                  <a:lnTo>
                    <a:pt x="785" y="229"/>
                  </a:lnTo>
                  <a:lnTo>
                    <a:pt x="776" y="267"/>
                  </a:lnTo>
                  <a:lnTo>
                    <a:pt x="757" y="303"/>
                  </a:lnTo>
                  <a:lnTo>
                    <a:pt x="757" y="284"/>
                  </a:lnTo>
                  <a:lnTo>
                    <a:pt x="757" y="265"/>
                  </a:lnTo>
                  <a:lnTo>
                    <a:pt x="757" y="246"/>
                  </a:lnTo>
                  <a:lnTo>
                    <a:pt x="757" y="227"/>
                  </a:lnTo>
                  <a:lnTo>
                    <a:pt x="753" y="227"/>
                  </a:lnTo>
                  <a:lnTo>
                    <a:pt x="749" y="227"/>
                  </a:lnTo>
                  <a:lnTo>
                    <a:pt x="747" y="227"/>
                  </a:lnTo>
                  <a:lnTo>
                    <a:pt x="743" y="227"/>
                  </a:lnTo>
                  <a:lnTo>
                    <a:pt x="734" y="265"/>
                  </a:lnTo>
                  <a:lnTo>
                    <a:pt x="730" y="286"/>
                  </a:lnTo>
                  <a:lnTo>
                    <a:pt x="726" y="297"/>
                  </a:lnTo>
                  <a:lnTo>
                    <a:pt x="723" y="303"/>
                  </a:lnTo>
                  <a:lnTo>
                    <a:pt x="715" y="303"/>
                  </a:lnTo>
                  <a:lnTo>
                    <a:pt x="706" y="301"/>
                  </a:lnTo>
                  <a:lnTo>
                    <a:pt x="698" y="301"/>
                  </a:lnTo>
                  <a:lnTo>
                    <a:pt x="690" y="299"/>
                  </a:lnTo>
                  <a:lnTo>
                    <a:pt x="688" y="290"/>
                  </a:lnTo>
                  <a:lnTo>
                    <a:pt x="688" y="280"/>
                  </a:lnTo>
                  <a:lnTo>
                    <a:pt x="692" y="259"/>
                  </a:lnTo>
                  <a:lnTo>
                    <a:pt x="702" y="223"/>
                  </a:lnTo>
                  <a:lnTo>
                    <a:pt x="700" y="223"/>
                  </a:lnTo>
                  <a:lnTo>
                    <a:pt x="696" y="223"/>
                  </a:lnTo>
                  <a:lnTo>
                    <a:pt x="694" y="223"/>
                  </a:lnTo>
                  <a:lnTo>
                    <a:pt x="690" y="225"/>
                  </a:lnTo>
                  <a:lnTo>
                    <a:pt x="683" y="242"/>
                  </a:lnTo>
                  <a:lnTo>
                    <a:pt x="675" y="259"/>
                  </a:lnTo>
                  <a:lnTo>
                    <a:pt x="668" y="278"/>
                  </a:lnTo>
                  <a:lnTo>
                    <a:pt x="660" y="295"/>
                  </a:lnTo>
                  <a:lnTo>
                    <a:pt x="654" y="295"/>
                  </a:lnTo>
                  <a:lnTo>
                    <a:pt x="651" y="293"/>
                  </a:lnTo>
                  <a:lnTo>
                    <a:pt x="645" y="293"/>
                  </a:lnTo>
                  <a:lnTo>
                    <a:pt x="641" y="293"/>
                  </a:lnTo>
                  <a:lnTo>
                    <a:pt x="643" y="280"/>
                  </a:lnTo>
                  <a:lnTo>
                    <a:pt x="645" y="269"/>
                  </a:lnTo>
                  <a:lnTo>
                    <a:pt x="647" y="255"/>
                  </a:lnTo>
                  <a:lnTo>
                    <a:pt x="649" y="244"/>
                  </a:lnTo>
                  <a:lnTo>
                    <a:pt x="647" y="242"/>
                  </a:lnTo>
                  <a:lnTo>
                    <a:pt x="647" y="242"/>
                  </a:lnTo>
                  <a:lnTo>
                    <a:pt x="645" y="240"/>
                  </a:lnTo>
                  <a:lnTo>
                    <a:pt x="643" y="240"/>
                  </a:lnTo>
                  <a:lnTo>
                    <a:pt x="633" y="255"/>
                  </a:lnTo>
                  <a:lnTo>
                    <a:pt x="626" y="269"/>
                  </a:lnTo>
                  <a:lnTo>
                    <a:pt x="616" y="284"/>
                  </a:lnTo>
                  <a:lnTo>
                    <a:pt x="607" y="299"/>
                  </a:lnTo>
                  <a:lnTo>
                    <a:pt x="603" y="299"/>
                  </a:lnTo>
                  <a:lnTo>
                    <a:pt x="599" y="299"/>
                  </a:lnTo>
                  <a:lnTo>
                    <a:pt x="597" y="299"/>
                  </a:lnTo>
                  <a:lnTo>
                    <a:pt x="594" y="299"/>
                  </a:lnTo>
                  <a:lnTo>
                    <a:pt x="596" y="265"/>
                  </a:lnTo>
                  <a:lnTo>
                    <a:pt x="601" y="233"/>
                  </a:lnTo>
                  <a:lnTo>
                    <a:pt x="609" y="206"/>
                  </a:lnTo>
                  <a:lnTo>
                    <a:pt x="613" y="180"/>
                  </a:lnTo>
                  <a:lnTo>
                    <a:pt x="613" y="157"/>
                  </a:lnTo>
                  <a:lnTo>
                    <a:pt x="605" y="136"/>
                  </a:lnTo>
                  <a:lnTo>
                    <a:pt x="588" y="115"/>
                  </a:lnTo>
                  <a:lnTo>
                    <a:pt x="560" y="96"/>
                  </a:lnTo>
                  <a:lnTo>
                    <a:pt x="542" y="77"/>
                  </a:lnTo>
                  <a:lnTo>
                    <a:pt x="527" y="66"/>
                  </a:lnTo>
                  <a:lnTo>
                    <a:pt x="514" y="60"/>
                  </a:lnTo>
                  <a:lnTo>
                    <a:pt x="503" y="62"/>
                  </a:lnTo>
                  <a:lnTo>
                    <a:pt x="489" y="68"/>
                  </a:lnTo>
                  <a:lnTo>
                    <a:pt x="478" y="79"/>
                  </a:lnTo>
                  <a:lnTo>
                    <a:pt x="467" y="92"/>
                  </a:lnTo>
                  <a:lnTo>
                    <a:pt x="455" y="108"/>
                  </a:lnTo>
                  <a:lnTo>
                    <a:pt x="442" y="110"/>
                  </a:lnTo>
                  <a:lnTo>
                    <a:pt x="431" y="110"/>
                  </a:lnTo>
                  <a:lnTo>
                    <a:pt x="419" y="111"/>
                  </a:lnTo>
                  <a:lnTo>
                    <a:pt x="408" y="111"/>
                  </a:lnTo>
                  <a:lnTo>
                    <a:pt x="389" y="151"/>
                  </a:lnTo>
                  <a:lnTo>
                    <a:pt x="376" y="182"/>
                  </a:lnTo>
                  <a:lnTo>
                    <a:pt x="364" y="204"/>
                  </a:lnTo>
                  <a:lnTo>
                    <a:pt x="355" y="219"/>
                  </a:lnTo>
                  <a:lnTo>
                    <a:pt x="343" y="229"/>
                  </a:lnTo>
                  <a:lnTo>
                    <a:pt x="328" y="237"/>
                  </a:lnTo>
                  <a:lnTo>
                    <a:pt x="305" y="240"/>
                  </a:lnTo>
                  <a:lnTo>
                    <a:pt x="273" y="244"/>
                  </a:lnTo>
                  <a:lnTo>
                    <a:pt x="273" y="246"/>
                  </a:lnTo>
                  <a:lnTo>
                    <a:pt x="273" y="250"/>
                  </a:lnTo>
                  <a:lnTo>
                    <a:pt x="273" y="252"/>
                  </a:lnTo>
                  <a:lnTo>
                    <a:pt x="275" y="255"/>
                  </a:lnTo>
                  <a:lnTo>
                    <a:pt x="279" y="257"/>
                  </a:lnTo>
                  <a:lnTo>
                    <a:pt x="285" y="259"/>
                  </a:lnTo>
                  <a:lnTo>
                    <a:pt x="296" y="265"/>
                  </a:lnTo>
                  <a:lnTo>
                    <a:pt x="305" y="271"/>
                  </a:lnTo>
                  <a:lnTo>
                    <a:pt x="315" y="276"/>
                  </a:lnTo>
                  <a:lnTo>
                    <a:pt x="322" y="284"/>
                  </a:lnTo>
                  <a:lnTo>
                    <a:pt x="328" y="291"/>
                  </a:lnTo>
                  <a:lnTo>
                    <a:pt x="326" y="299"/>
                  </a:lnTo>
                  <a:lnTo>
                    <a:pt x="313" y="299"/>
                  </a:lnTo>
                  <a:lnTo>
                    <a:pt x="300" y="297"/>
                  </a:lnTo>
                  <a:lnTo>
                    <a:pt x="288" y="297"/>
                  </a:lnTo>
                  <a:lnTo>
                    <a:pt x="275" y="295"/>
                  </a:lnTo>
                  <a:lnTo>
                    <a:pt x="273" y="297"/>
                  </a:lnTo>
                  <a:lnTo>
                    <a:pt x="273" y="299"/>
                  </a:lnTo>
                  <a:lnTo>
                    <a:pt x="271" y="301"/>
                  </a:lnTo>
                  <a:lnTo>
                    <a:pt x="271" y="303"/>
                  </a:lnTo>
                  <a:lnTo>
                    <a:pt x="277" y="309"/>
                  </a:lnTo>
                  <a:lnTo>
                    <a:pt x="285" y="312"/>
                  </a:lnTo>
                  <a:lnTo>
                    <a:pt x="290" y="316"/>
                  </a:lnTo>
                  <a:lnTo>
                    <a:pt x="300" y="320"/>
                  </a:lnTo>
                  <a:lnTo>
                    <a:pt x="307" y="326"/>
                  </a:lnTo>
                  <a:lnTo>
                    <a:pt x="317" y="329"/>
                  </a:lnTo>
                  <a:lnTo>
                    <a:pt x="328" y="333"/>
                  </a:lnTo>
                  <a:lnTo>
                    <a:pt x="340" y="337"/>
                  </a:lnTo>
                  <a:lnTo>
                    <a:pt x="341" y="341"/>
                  </a:lnTo>
                  <a:lnTo>
                    <a:pt x="341" y="346"/>
                  </a:lnTo>
                  <a:lnTo>
                    <a:pt x="341" y="350"/>
                  </a:lnTo>
                  <a:lnTo>
                    <a:pt x="343" y="356"/>
                  </a:lnTo>
                  <a:lnTo>
                    <a:pt x="340" y="358"/>
                  </a:lnTo>
                  <a:lnTo>
                    <a:pt x="330" y="358"/>
                  </a:lnTo>
                  <a:lnTo>
                    <a:pt x="321" y="356"/>
                  </a:lnTo>
                  <a:lnTo>
                    <a:pt x="309" y="354"/>
                  </a:lnTo>
                  <a:lnTo>
                    <a:pt x="298" y="352"/>
                  </a:lnTo>
                  <a:lnTo>
                    <a:pt x="288" y="350"/>
                  </a:lnTo>
                  <a:lnTo>
                    <a:pt x="281" y="348"/>
                  </a:lnTo>
                  <a:lnTo>
                    <a:pt x="279" y="348"/>
                  </a:lnTo>
                  <a:lnTo>
                    <a:pt x="281" y="352"/>
                  </a:lnTo>
                  <a:lnTo>
                    <a:pt x="281" y="358"/>
                  </a:lnTo>
                  <a:lnTo>
                    <a:pt x="283" y="362"/>
                  </a:lnTo>
                  <a:lnTo>
                    <a:pt x="283" y="367"/>
                  </a:lnTo>
                  <a:lnTo>
                    <a:pt x="292" y="369"/>
                  </a:lnTo>
                  <a:lnTo>
                    <a:pt x="302" y="371"/>
                  </a:lnTo>
                  <a:lnTo>
                    <a:pt x="309" y="375"/>
                  </a:lnTo>
                  <a:lnTo>
                    <a:pt x="319" y="377"/>
                  </a:lnTo>
                  <a:lnTo>
                    <a:pt x="328" y="381"/>
                  </a:lnTo>
                  <a:lnTo>
                    <a:pt x="336" y="382"/>
                  </a:lnTo>
                  <a:lnTo>
                    <a:pt x="345" y="386"/>
                  </a:lnTo>
                  <a:lnTo>
                    <a:pt x="355" y="390"/>
                  </a:lnTo>
                  <a:lnTo>
                    <a:pt x="353" y="394"/>
                  </a:lnTo>
                  <a:lnTo>
                    <a:pt x="351" y="400"/>
                  </a:lnTo>
                  <a:lnTo>
                    <a:pt x="349" y="405"/>
                  </a:lnTo>
                  <a:lnTo>
                    <a:pt x="349" y="411"/>
                  </a:lnTo>
                  <a:lnTo>
                    <a:pt x="338" y="411"/>
                  </a:lnTo>
                  <a:lnTo>
                    <a:pt x="326" y="409"/>
                  </a:lnTo>
                  <a:lnTo>
                    <a:pt x="319" y="407"/>
                  </a:lnTo>
                  <a:lnTo>
                    <a:pt x="309" y="405"/>
                  </a:lnTo>
                  <a:lnTo>
                    <a:pt x="302" y="403"/>
                  </a:lnTo>
                  <a:lnTo>
                    <a:pt x="294" y="401"/>
                  </a:lnTo>
                  <a:lnTo>
                    <a:pt x="286" y="403"/>
                  </a:lnTo>
                  <a:lnTo>
                    <a:pt x="279" y="407"/>
                  </a:lnTo>
                  <a:lnTo>
                    <a:pt x="286" y="413"/>
                  </a:lnTo>
                  <a:lnTo>
                    <a:pt x="292" y="417"/>
                  </a:lnTo>
                  <a:lnTo>
                    <a:pt x="300" y="420"/>
                  </a:lnTo>
                  <a:lnTo>
                    <a:pt x="309" y="424"/>
                  </a:lnTo>
                  <a:lnTo>
                    <a:pt x="317" y="430"/>
                  </a:lnTo>
                  <a:lnTo>
                    <a:pt x="326" y="434"/>
                  </a:lnTo>
                  <a:lnTo>
                    <a:pt x="338" y="437"/>
                  </a:lnTo>
                  <a:lnTo>
                    <a:pt x="351" y="441"/>
                  </a:lnTo>
                  <a:lnTo>
                    <a:pt x="351" y="445"/>
                  </a:lnTo>
                  <a:lnTo>
                    <a:pt x="351" y="449"/>
                  </a:lnTo>
                  <a:lnTo>
                    <a:pt x="351" y="453"/>
                  </a:lnTo>
                  <a:lnTo>
                    <a:pt x="353" y="456"/>
                  </a:lnTo>
                  <a:lnTo>
                    <a:pt x="347" y="458"/>
                  </a:lnTo>
                  <a:lnTo>
                    <a:pt x="343" y="458"/>
                  </a:lnTo>
                  <a:lnTo>
                    <a:pt x="338" y="460"/>
                  </a:lnTo>
                  <a:lnTo>
                    <a:pt x="334" y="462"/>
                  </a:lnTo>
                  <a:lnTo>
                    <a:pt x="338" y="472"/>
                  </a:lnTo>
                  <a:lnTo>
                    <a:pt x="343" y="477"/>
                  </a:lnTo>
                  <a:lnTo>
                    <a:pt x="353" y="483"/>
                  </a:lnTo>
                  <a:lnTo>
                    <a:pt x="368" y="491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4" y="494"/>
                  </a:lnTo>
                  <a:lnTo>
                    <a:pt x="364" y="496"/>
                  </a:lnTo>
                  <a:lnTo>
                    <a:pt x="351" y="494"/>
                  </a:lnTo>
                  <a:lnTo>
                    <a:pt x="340" y="492"/>
                  </a:lnTo>
                  <a:lnTo>
                    <a:pt x="326" y="492"/>
                  </a:lnTo>
                  <a:lnTo>
                    <a:pt x="315" y="491"/>
                  </a:lnTo>
                  <a:lnTo>
                    <a:pt x="302" y="489"/>
                  </a:lnTo>
                  <a:lnTo>
                    <a:pt x="290" y="487"/>
                  </a:lnTo>
                  <a:lnTo>
                    <a:pt x="279" y="487"/>
                  </a:lnTo>
                  <a:lnTo>
                    <a:pt x="267" y="485"/>
                  </a:lnTo>
                  <a:lnTo>
                    <a:pt x="279" y="494"/>
                  </a:lnTo>
                  <a:lnTo>
                    <a:pt x="298" y="506"/>
                  </a:lnTo>
                  <a:lnTo>
                    <a:pt x="324" y="513"/>
                  </a:lnTo>
                  <a:lnTo>
                    <a:pt x="357" y="523"/>
                  </a:lnTo>
                  <a:lnTo>
                    <a:pt x="395" y="530"/>
                  </a:lnTo>
                  <a:lnTo>
                    <a:pt x="434" y="538"/>
                  </a:lnTo>
                  <a:lnTo>
                    <a:pt x="478" y="544"/>
                  </a:lnTo>
                  <a:lnTo>
                    <a:pt x="522" y="549"/>
                  </a:lnTo>
                  <a:lnTo>
                    <a:pt x="565" y="555"/>
                  </a:lnTo>
                  <a:lnTo>
                    <a:pt x="607" y="559"/>
                  </a:lnTo>
                  <a:lnTo>
                    <a:pt x="647" y="563"/>
                  </a:lnTo>
                  <a:lnTo>
                    <a:pt x="681" y="566"/>
                  </a:lnTo>
                  <a:lnTo>
                    <a:pt x="711" y="568"/>
                  </a:lnTo>
                  <a:lnTo>
                    <a:pt x="734" y="570"/>
                  </a:lnTo>
                  <a:lnTo>
                    <a:pt x="751" y="572"/>
                  </a:lnTo>
                  <a:lnTo>
                    <a:pt x="757" y="572"/>
                  </a:lnTo>
                  <a:lnTo>
                    <a:pt x="842" y="578"/>
                  </a:lnTo>
                  <a:lnTo>
                    <a:pt x="916" y="583"/>
                  </a:lnTo>
                  <a:lnTo>
                    <a:pt x="982" y="587"/>
                  </a:lnTo>
                  <a:lnTo>
                    <a:pt x="1043" y="593"/>
                  </a:lnTo>
                  <a:lnTo>
                    <a:pt x="1094" y="597"/>
                  </a:lnTo>
                  <a:lnTo>
                    <a:pt x="1140" y="600"/>
                  </a:lnTo>
                  <a:lnTo>
                    <a:pt x="1180" y="602"/>
                  </a:lnTo>
                  <a:lnTo>
                    <a:pt x="1216" y="606"/>
                  </a:lnTo>
                  <a:lnTo>
                    <a:pt x="1246" y="608"/>
                  </a:lnTo>
                  <a:lnTo>
                    <a:pt x="1274" y="612"/>
                  </a:lnTo>
                  <a:lnTo>
                    <a:pt x="1299" y="614"/>
                  </a:lnTo>
                  <a:lnTo>
                    <a:pt x="1322" y="616"/>
                  </a:lnTo>
                  <a:lnTo>
                    <a:pt x="1343" y="618"/>
                  </a:lnTo>
                  <a:lnTo>
                    <a:pt x="1364" y="619"/>
                  </a:lnTo>
                  <a:lnTo>
                    <a:pt x="1384" y="621"/>
                  </a:lnTo>
                  <a:lnTo>
                    <a:pt x="1405" y="623"/>
                  </a:lnTo>
                  <a:lnTo>
                    <a:pt x="1419" y="655"/>
                  </a:lnTo>
                  <a:lnTo>
                    <a:pt x="1430" y="691"/>
                  </a:lnTo>
                  <a:lnTo>
                    <a:pt x="1436" y="727"/>
                  </a:lnTo>
                  <a:lnTo>
                    <a:pt x="1439" y="763"/>
                  </a:lnTo>
                  <a:lnTo>
                    <a:pt x="1434" y="798"/>
                  </a:lnTo>
                  <a:lnTo>
                    <a:pt x="1424" y="832"/>
                  </a:lnTo>
                  <a:lnTo>
                    <a:pt x="1403" y="864"/>
                  </a:lnTo>
                  <a:lnTo>
                    <a:pt x="1375" y="892"/>
                  </a:lnTo>
                  <a:lnTo>
                    <a:pt x="1367" y="892"/>
                  </a:lnTo>
                  <a:lnTo>
                    <a:pt x="1360" y="894"/>
                  </a:lnTo>
                  <a:lnTo>
                    <a:pt x="1352" y="894"/>
                  </a:lnTo>
                  <a:lnTo>
                    <a:pt x="1347" y="896"/>
                  </a:lnTo>
                  <a:lnTo>
                    <a:pt x="1350" y="872"/>
                  </a:lnTo>
                  <a:lnTo>
                    <a:pt x="1356" y="847"/>
                  </a:lnTo>
                  <a:lnTo>
                    <a:pt x="1360" y="824"/>
                  </a:lnTo>
                  <a:lnTo>
                    <a:pt x="1365" y="799"/>
                  </a:lnTo>
                  <a:lnTo>
                    <a:pt x="1364" y="798"/>
                  </a:lnTo>
                  <a:lnTo>
                    <a:pt x="1362" y="798"/>
                  </a:lnTo>
                  <a:lnTo>
                    <a:pt x="1360" y="796"/>
                  </a:lnTo>
                  <a:lnTo>
                    <a:pt x="1358" y="796"/>
                  </a:lnTo>
                  <a:lnTo>
                    <a:pt x="1354" y="807"/>
                  </a:lnTo>
                  <a:lnTo>
                    <a:pt x="1350" y="822"/>
                  </a:lnTo>
                  <a:lnTo>
                    <a:pt x="1345" y="837"/>
                  </a:lnTo>
                  <a:lnTo>
                    <a:pt x="1339" y="854"/>
                  </a:lnTo>
                  <a:lnTo>
                    <a:pt x="1331" y="870"/>
                  </a:lnTo>
                  <a:lnTo>
                    <a:pt x="1320" y="883"/>
                  </a:lnTo>
                  <a:lnTo>
                    <a:pt x="1309" y="892"/>
                  </a:lnTo>
                  <a:lnTo>
                    <a:pt x="1295" y="898"/>
                  </a:lnTo>
                  <a:close/>
                </a:path>
              </a:pathLst>
            </a:custGeom>
            <a:solidFill>
              <a:srgbClr val="66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1" name="Freeform 39"/>
            <p:cNvSpPr>
              <a:spLocks/>
            </p:cNvSpPr>
            <p:nvPr/>
          </p:nvSpPr>
          <p:spPr bwMode="auto">
            <a:xfrm>
              <a:off x="5177" y="2521"/>
              <a:ext cx="161" cy="130"/>
            </a:xfrm>
            <a:custGeom>
              <a:avLst/>
              <a:gdLst>
                <a:gd name="T0" fmla="*/ 0 w 323"/>
                <a:gd name="T1" fmla="*/ 262 h 262"/>
                <a:gd name="T2" fmla="*/ 4 w 323"/>
                <a:gd name="T3" fmla="*/ 218 h 262"/>
                <a:gd name="T4" fmla="*/ 8 w 323"/>
                <a:gd name="T5" fmla="*/ 174 h 262"/>
                <a:gd name="T6" fmla="*/ 8 w 323"/>
                <a:gd name="T7" fmla="*/ 135 h 262"/>
                <a:gd name="T8" fmla="*/ 0 w 323"/>
                <a:gd name="T9" fmla="*/ 95 h 262"/>
                <a:gd name="T10" fmla="*/ 19 w 323"/>
                <a:gd name="T11" fmla="*/ 89 h 262"/>
                <a:gd name="T12" fmla="*/ 38 w 323"/>
                <a:gd name="T13" fmla="*/ 83 h 262"/>
                <a:gd name="T14" fmla="*/ 57 w 323"/>
                <a:gd name="T15" fmla="*/ 78 h 262"/>
                <a:gd name="T16" fmla="*/ 76 w 323"/>
                <a:gd name="T17" fmla="*/ 70 h 262"/>
                <a:gd name="T18" fmla="*/ 95 w 323"/>
                <a:gd name="T19" fmla="*/ 63 h 262"/>
                <a:gd name="T20" fmla="*/ 114 w 323"/>
                <a:gd name="T21" fmla="*/ 55 h 262"/>
                <a:gd name="T22" fmla="*/ 133 w 323"/>
                <a:gd name="T23" fmla="*/ 47 h 262"/>
                <a:gd name="T24" fmla="*/ 154 w 323"/>
                <a:gd name="T25" fmla="*/ 42 h 262"/>
                <a:gd name="T26" fmla="*/ 173 w 323"/>
                <a:gd name="T27" fmla="*/ 34 h 262"/>
                <a:gd name="T28" fmla="*/ 192 w 323"/>
                <a:gd name="T29" fmla="*/ 27 h 262"/>
                <a:gd name="T30" fmla="*/ 213 w 323"/>
                <a:gd name="T31" fmla="*/ 21 h 262"/>
                <a:gd name="T32" fmla="*/ 234 w 323"/>
                <a:gd name="T33" fmla="*/ 15 h 262"/>
                <a:gd name="T34" fmla="*/ 255 w 323"/>
                <a:gd name="T35" fmla="*/ 9 h 262"/>
                <a:gd name="T36" fmla="*/ 275 w 323"/>
                <a:gd name="T37" fmla="*/ 6 h 262"/>
                <a:gd name="T38" fmla="*/ 296 w 323"/>
                <a:gd name="T39" fmla="*/ 2 h 262"/>
                <a:gd name="T40" fmla="*/ 319 w 323"/>
                <a:gd name="T41" fmla="*/ 0 h 262"/>
                <a:gd name="T42" fmla="*/ 319 w 323"/>
                <a:gd name="T43" fmla="*/ 2 h 262"/>
                <a:gd name="T44" fmla="*/ 321 w 323"/>
                <a:gd name="T45" fmla="*/ 2 h 262"/>
                <a:gd name="T46" fmla="*/ 321 w 323"/>
                <a:gd name="T47" fmla="*/ 4 h 262"/>
                <a:gd name="T48" fmla="*/ 323 w 323"/>
                <a:gd name="T49" fmla="*/ 6 h 262"/>
                <a:gd name="T50" fmla="*/ 313 w 323"/>
                <a:gd name="T51" fmla="*/ 27 h 262"/>
                <a:gd name="T52" fmla="*/ 308 w 323"/>
                <a:gd name="T53" fmla="*/ 44 h 262"/>
                <a:gd name="T54" fmla="*/ 300 w 323"/>
                <a:gd name="T55" fmla="*/ 66 h 262"/>
                <a:gd name="T56" fmla="*/ 291 w 323"/>
                <a:gd name="T57" fmla="*/ 106 h 262"/>
                <a:gd name="T58" fmla="*/ 264 w 323"/>
                <a:gd name="T59" fmla="*/ 155 h 262"/>
                <a:gd name="T60" fmla="*/ 236 w 323"/>
                <a:gd name="T61" fmla="*/ 193 h 262"/>
                <a:gd name="T62" fmla="*/ 207 w 323"/>
                <a:gd name="T63" fmla="*/ 220 h 262"/>
                <a:gd name="T64" fmla="*/ 177 w 323"/>
                <a:gd name="T65" fmla="*/ 237 h 262"/>
                <a:gd name="T66" fmla="*/ 141 w 323"/>
                <a:gd name="T67" fmla="*/ 250 h 262"/>
                <a:gd name="T68" fmla="*/ 101 w 323"/>
                <a:gd name="T69" fmla="*/ 256 h 262"/>
                <a:gd name="T70" fmla="*/ 55 w 323"/>
                <a:gd name="T71" fmla="*/ 260 h 262"/>
                <a:gd name="T72" fmla="*/ 0 w 323"/>
                <a:gd name="T73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3" h="262">
                  <a:moveTo>
                    <a:pt x="0" y="262"/>
                  </a:moveTo>
                  <a:lnTo>
                    <a:pt x="4" y="218"/>
                  </a:lnTo>
                  <a:lnTo>
                    <a:pt x="8" y="174"/>
                  </a:lnTo>
                  <a:lnTo>
                    <a:pt x="8" y="135"/>
                  </a:lnTo>
                  <a:lnTo>
                    <a:pt x="0" y="95"/>
                  </a:lnTo>
                  <a:lnTo>
                    <a:pt x="19" y="89"/>
                  </a:lnTo>
                  <a:lnTo>
                    <a:pt x="38" y="83"/>
                  </a:lnTo>
                  <a:lnTo>
                    <a:pt x="57" y="78"/>
                  </a:lnTo>
                  <a:lnTo>
                    <a:pt x="76" y="70"/>
                  </a:lnTo>
                  <a:lnTo>
                    <a:pt x="95" y="63"/>
                  </a:lnTo>
                  <a:lnTo>
                    <a:pt x="114" y="55"/>
                  </a:lnTo>
                  <a:lnTo>
                    <a:pt x="133" y="47"/>
                  </a:lnTo>
                  <a:lnTo>
                    <a:pt x="154" y="42"/>
                  </a:lnTo>
                  <a:lnTo>
                    <a:pt x="173" y="34"/>
                  </a:lnTo>
                  <a:lnTo>
                    <a:pt x="192" y="27"/>
                  </a:lnTo>
                  <a:lnTo>
                    <a:pt x="213" y="21"/>
                  </a:lnTo>
                  <a:lnTo>
                    <a:pt x="234" y="15"/>
                  </a:lnTo>
                  <a:lnTo>
                    <a:pt x="255" y="9"/>
                  </a:lnTo>
                  <a:lnTo>
                    <a:pt x="275" y="6"/>
                  </a:lnTo>
                  <a:lnTo>
                    <a:pt x="296" y="2"/>
                  </a:lnTo>
                  <a:lnTo>
                    <a:pt x="319" y="0"/>
                  </a:lnTo>
                  <a:lnTo>
                    <a:pt x="319" y="2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3" y="6"/>
                  </a:lnTo>
                  <a:lnTo>
                    <a:pt x="313" y="27"/>
                  </a:lnTo>
                  <a:lnTo>
                    <a:pt x="308" y="44"/>
                  </a:lnTo>
                  <a:lnTo>
                    <a:pt x="300" y="66"/>
                  </a:lnTo>
                  <a:lnTo>
                    <a:pt x="291" y="106"/>
                  </a:lnTo>
                  <a:lnTo>
                    <a:pt x="264" y="155"/>
                  </a:lnTo>
                  <a:lnTo>
                    <a:pt x="236" y="193"/>
                  </a:lnTo>
                  <a:lnTo>
                    <a:pt x="207" y="220"/>
                  </a:lnTo>
                  <a:lnTo>
                    <a:pt x="177" y="237"/>
                  </a:lnTo>
                  <a:lnTo>
                    <a:pt x="141" y="250"/>
                  </a:lnTo>
                  <a:lnTo>
                    <a:pt x="101" y="256"/>
                  </a:lnTo>
                  <a:lnTo>
                    <a:pt x="55" y="260"/>
                  </a:lnTo>
                  <a:lnTo>
                    <a:pt x="0" y="2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2" name="Freeform 40"/>
            <p:cNvSpPr>
              <a:spLocks/>
            </p:cNvSpPr>
            <p:nvPr/>
          </p:nvSpPr>
          <p:spPr bwMode="auto">
            <a:xfrm>
              <a:off x="3823" y="2483"/>
              <a:ext cx="221" cy="163"/>
            </a:xfrm>
            <a:custGeom>
              <a:avLst/>
              <a:gdLst>
                <a:gd name="T0" fmla="*/ 256 w 442"/>
                <a:gd name="T1" fmla="*/ 303 h 326"/>
                <a:gd name="T2" fmla="*/ 203 w 442"/>
                <a:gd name="T3" fmla="*/ 286 h 326"/>
                <a:gd name="T4" fmla="*/ 163 w 442"/>
                <a:gd name="T5" fmla="*/ 290 h 326"/>
                <a:gd name="T6" fmla="*/ 118 w 442"/>
                <a:gd name="T7" fmla="*/ 302 h 326"/>
                <a:gd name="T8" fmla="*/ 82 w 442"/>
                <a:gd name="T9" fmla="*/ 302 h 326"/>
                <a:gd name="T10" fmla="*/ 65 w 442"/>
                <a:gd name="T11" fmla="*/ 292 h 326"/>
                <a:gd name="T12" fmla="*/ 55 w 442"/>
                <a:gd name="T13" fmla="*/ 283 h 326"/>
                <a:gd name="T14" fmla="*/ 53 w 442"/>
                <a:gd name="T15" fmla="*/ 275 h 326"/>
                <a:gd name="T16" fmla="*/ 63 w 442"/>
                <a:gd name="T17" fmla="*/ 258 h 326"/>
                <a:gd name="T18" fmla="*/ 82 w 442"/>
                <a:gd name="T19" fmla="*/ 241 h 326"/>
                <a:gd name="T20" fmla="*/ 97 w 442"/>
                <a:gd name="T21" fmla="*/ 226 h 326"/>
                <a:gd name="T22" fmla="*/ 97 w 442"/>
                <a:gd name="T23" fmla="*/ 220 h 326"/>
                <a:gd name="T24" fmla="*/ 76 w 442"/>
                <a:gd name="T25" fmla="*/ 197 h 326"/>
                <a:gd name="T26" fmla="*/ 40 w 442"/>
                <a:gd name="T27" fmla="*/ 171 h 326"/>
                <a:gd name="T28" fmla="*/ 14 w 442"/>
                <a:gd name="T29" fmla="*/ 144 h 326"/>
                <a:gd name="T30" fmla="*/ 0 w 442"/>
                <a:gd name="T31" fmla="*/ 110 h 326"/>
                <a:gd name="T32" fmla="*/ 19 w 442"/>
                <a:gd name="T33" fmla="*/ 74 h 326"/>
                <a:gd name="T34" fmla="*/ 55 w 442"/>
                <a:gd name="T35" fmla="*/ 48 h 326"/>
                <a:gd name="T36" fmla="*/ 91 w 442"/>
                <a:gd name="T37" fmla="*/ 23 h 326"/>
                <a:gd name="T38" fmla="*/ 131 w 442"/>
                <a:gd name="T39" fmla="*/ 4 h 326"/>
                <a:gd name="T40" fmla="*/ 162 w 442"/>
                <a:gd name="T41" fmla="*/ 15 h 326"/>
                <a:gd name="T42" fmla="*/ 175 w 442"/>
                <a:gd name="T43" fmla="*/ 63 h 326"/>
                <a:gd name="T44" fmla="*/ 234 w 442"/>
                <a:gd name="T45" fmla="*/ 97 h 326"/>
                <a:gd name="T46" fmla="*/ 306 w 442"/>
                <a:gd name="T47" fmla="*/ 118 h 326"/>
                <a:gd name="T48" fmla="*/ 364 w 442"/>
                <a:gd name="T49" fmla="*/ 154 h 326"/>
                <a:gd name="T50" fmla="*/ 418 w 442"/>
                <a:gd name="T51" fmla="*/ 212 h 326"/>
                <a:gd name="T52" fmla="*/ 440 w 442"/>
                <a:gd name="T53" fmla="*/ 273 h 326"/>
                <a:gd name="T54" fmla="*/ 421 w 442"/>
                <a:gd name="T55" fmla="*/ 296 h 326"/>
                <a:gd name="T56" fmla="*/ 391 w 442"/>
                <a:gd name="T57" fmla="*/ 305 h 326"/>
                <a:gd name="T58" fmla="*/ 357 w 442"/>
                <a:gd name="T59" fmla="*/ 305 h 326"/>
                <a:gd name="T60" fmla="*/ 317 w 442"/>
                <a:gd name="T61" fmla="*/ 317 h 326"/>
                <a:gd name="T62" fmla="*/ 296 w 442"/>
                <a:gd name="T63" fmla="*/ 3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2" h="326">
                  <a:moveTo>
                    <a:pt x="291" y="326"/>
                  </a:moveTo>
                  <a:lnTo>
                    <a:pt x="256" y="303"/>
                  </a:lnTo>
                  <a:lnTo>
                    <a:pt x="228" y="292"/>
                  </a:lnTo>
                  <a:lnTo>
                    <a:pt x="203" y="286"/>
                  </a:lnTo>
                  <a:lnTo>
                    <a:pt x="182" y="286"/>
                  </a:lnTo>
                  <a:lnTo>
                    <a:pt x="163" y="290"/>
                  </a:lnTo>
                  <a:lnTo>
                    <a:pt x="143" y="296"/>
                  </a:lnTo>
                  <a:lnTo>
                    <a:pt x="118" y="302"/>
                  </a:lnTo>
                  <a:lnTo>
                    <a:pt x="90" y="305"/>
                  </a:lnTo>
                  <a:lnTo>
                    <a:pt x="82" y="302"/>
                  </a:lnTo>
                  <a:lnTo>
                    <a:pt x="72" y="296"/>
                  </a:lnTo>
                  <a:lnTo>
                    <a:pt x="65" y="292"/>
                  </a:lnTo>
                  <a:lnTo>
                    <a:pt x="55" y="286"/>
                  </a:lnTo>
                  <a:lnTo>
                    <a:pt x="55" y="283"/>
                  </a:lnTo>
                  <a:lnTo>
                    <a:pt x="55" y="279"/>
                  </a:lnTo>
                  <a:lnTo>
                    <a:pt x="53" y="275"/>
                  </a:lnTo>
                  <a:lnTo>
                    <a:pt x="53" y="271"/>
                  </a:lnTo>
                  <a:lnTo>
                    <a:pt x="63" y="258"/>
                  </a:lnTo>
                  <a:lnTo>
                    <a:pt x="72" y="249"/>
                  </a:lnTo>
                  <a:lnTo>
                    <a:pt x="82" y="241"/>
                  </a:lnTo>
                  <a:lnTo>
                    <a:pt x="97" y="230"/>
                  </a:lnTo>
                  <a:lnTo>
                    <a:pt x="97" y="226"/>
                  </a:lnTo>
                  <a:lnTo>
                    <a:pt x="97" y="222"/>
                  </a:lnTo>
                  <a:lnTo>
                    <a:pt x="97" y="220"/>
                  </a:lnTo>
                  <a:lnTo>
                    <a:pt x="97" y="216"/>
                  </a:lnTo>
                  <a:lnTo>
                    <a:pt x="76" y="197"/>
                  </a:lnTo>
                  <a:lnTo>
                    <a:pt x="57" y="182"/>
                  </a:lnTo>
                  <a:lnTo>
                    <a:pt x="40" y="171"/>
                  </a:lnTo>
                  <a:lnTo>
                    <a:pt x="25" y="158"/>
                  </a:lnTo>
                  <a:lnTo>
                    <a:pt x="14" y="144"/>
                  </a:lnTo>
                  <a:lnTo>
                    <a:pt x="4" y="129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19" y="74"/>
                  </a:lnTo>
                  <a:lnTo>
                    <a:pt x="36" y="61"/>
                  </a:lnTo>
                  <a:lnTo>
                    <a:pt x="55" y="48"/>
                  </a:lnTo>
                  <a:lnTo>
                    <a:pt x="72" y="34"/>
                  </a:lnTo>
                  <a:lnTo>
                    <a:pt x="91" y="23"/>
                  </a:lnTo>
                  <a:lnTo>
                    <a:pt x="110" y="12"/>
                  </a:lnTo>
                  <a:lnTo>
                    <a:pt x="131" y="4"/>
                  </a:lnTo>
                  <a:lnTo>
                    <a:pt x="152" y="0"/>
                  </a:lnTo>
                  <a:lnTo>
                    <a:pt x="162" y="15"/>
                  </a:lnTo>
                  <a:lnTo>
                    <a:pt x="167" y="38"/>
                  </a:lnTo>
                  <a:lnTo>
                    <a:pt x="175" y="63"/>
                  </a:lnTo>
                  <a:lnTo>
                    <a:pt x="194" y="89"/>
                  </a:lnTo>
                  <a:lnTo>
                    <a:pt x="234" y="97"/>
                  </a:lnTo>
                  <a:lnTo>
                    <a:pt x="272" y="106"/>
                  </a:lnTo>
                  <a:lnTo>
                    <a:pt x="306" y="118"/>
                  </a:lnTo>
                  <a:lnTo>
                    <a:pt x="336" y="133"/>
                  </a:lnTo>
                  <a:lnTo>
                    <a:pt x="364" y="154"/>
                  </a:lnTo>
                  <a:lnTo>
                    <a:pt x="393" y="178"/>
                  </a:lnTo>
                  <a:lnTo>
                    <a:pt x="418" y="212"/>
                  </a:lnTo>
                  <a:lnTo>
                    <a:pt x="442" y="254"/>
                  </a:lnTo>
                  <a:lnTo>
                    <a:pt x="440" y="273"/>
                  </a:lnTo>
                  <a:lnTo>
                    <a:pt x="433" y="286"/>
                  </a:lnTo>
                  <a:lnTo>
                    <a:pt x="421" y="296"/>
                  </a:lnTo>
                  <a:lnTo>
                    <a:pt x="406" y="302"/>
                  </a:lnTo>
                  <a:lnTo>
                    <a:pt x="391" y="305"/>
                  </a:lnTo>
                  <a:lnTo>
                    <a:pt x="374" y="305"/>
                  </a:lnTo>
                  <a:lnTo>
                    <a:pt x="357" y="305"/>
                  </a:lnTo>
                  <a:lnTo>
                    <a:pt x="342" y="305"/>
                  </a:lnTo>
                  <a:lnTo>
                    <a:pt x="317" y="317"/>
                  </a:lnTo>
                  <a:lnTo>
                    <a:pt x="304" y="324"/>
                  </a:lnTo>
                  <a:lnTo>
                    <a:pt x="296" y="326"/>
                  </a:lnTo>
                  <a:lnTo>
                    <a:pt x="291" y="326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3" name="Freeform 41"/>
            <p:cNvSpPr>
              <a:spLocks/>
            </p:cNvSpPr>
            <p:nvPr/>
          </p:nvSpPr>
          <p:spPr bwMode="auto">
            <a:xfrm>
              <a:off x="4117" y="2607"/>
              <a:ext cx="12" cy="11"/>
            </a:xfrm>
            <a:custGeom>
              <a:avLst/>
              <a:gdLst>
                <a:gd name="T0" fmla="*/ 0 w 25"/>
                <a:gd name="T1" fmla="*/ 22 h 22"/>
                <a:gd name="T2" fmla="*/ 0 w 25"/>
                <a:gd name="T3" fmla="*/ 17 h 22"/>
                <a:gd name="T4" fmla="*/ 0 w 25"/>
                <a:gd name="T5" fmla="*/ 11 h 22"/>
                <a:gd name="T6" fmla="*/ 0 w 25"/>
                <a:gd name="T7" fmla="*/ 5 h 22"/>
                <a:gd name="T8" fmla="*/ 0 w 25"/>
                <a:gd name="T9" fmla="*/ 0 h 22"/>
                <a:gd name="T10" fmla="*/ 12 w 25"/>
                <a:gd name="T11" fmla="*/ 1 h 22"/>
                <a:gd name="T12" fmla="*/ 19 w 25"/>
                <a:gd name="T13" fmla="*/ 3 h 22"/>
                <a:gd name="T14" fmla="*/ 23 w 25"/>
                <a:gd name="T15" fmla="*/ 5 h 22"/>
                <a:gd name="T16" fmla="*/ 25 w 25"/>
                <a:gd name="T17" fmla="*/ 9 h 22"/>
                <a:gd name="T18" fmla="*/ 23 w 25"/>
                <a:gd name="T19" fmla="*/ 13 h 22"/>
                <a:gd name="T20" fmla="*/ 19 w 25"/>
                <a:gd name="T21" fmla="*/ 17 h 22"/>
                <a:gd name="T22" fmla="*/ 12 w 25"/>
                <a:gd name="T23" fmla="*/ 18 h 22"/>
                <a:gd name="T24" fmla="*/ 0 w 25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2">
                  <a:moveTo>
                    <a:pt x="0" y="22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12" y="1"/>
                  </a:lnTo>
                  <a:lnTo>
                    <a:pt x="19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3" y="13"/>
                  </a:lnTo>
                  <a:lnTo>
                    <a:pt x="19" y="17"/>
                  </a:lnTo>
                  <a:lnTo>
                    <a:pt x="12" y="1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4" name="Freeform 42"/>
            <p:cNvSpPr>
              <a:spLocks/>
            </p:cNvSpPr>
            <p:nvPr/>
          </p:nvSpPr>
          <p:spPr bwMode="auto">
            <a:xfrm>
              <a:off x="4199" y="2013"/>
              <a:ext cx="412" cy="442"/>
            </a:xfrm>
            <a:custGeom>
              <a:avLst/>
              <a:gdLst>
                <a:gd name="T0" fmla="*/ 106 w 823"/>
                <a:gd name="T1" fmla="*/ 703 h 883"/>
                <a:gd name="T2" fmla="*/ 137 w 823"/>
                <a:gd name="T3" fmla="*/ 688 h 883"/>
                <a:gd name="T4" fmla="*/ 118 w 823"/>
                <a:gd name="T5" fmla="*/ 654 h 883"/>
                <a:gd name="T6" fmla="*/ 91 w 823"/>
                <a:gd name="T7" fmla="*/ 608 h 883"/>
                <a:gd name="T8" fmla="*/ 55 w 823"/>
                <a:gd name="T9" fmla="*/ 605 h 883"/>
                <a:gd name="T10" fmla="*/ 34 w 823"/>
                <a:gd name="T11" fmla="*/ 559 h 883"/>
                <a:gd name="T12" fmla="*/ 0 w 823"/>
                <a:gd name="T13" fmla="*/ 447 h 883"/>
                <a:gd name="T14" fmla="*/ 122 w 823"/>
                <a:gd name="T15" fmla="*/ 225 h 883"/>
                <a:gd name="T16" fmla="*/ 224 w 823"/>
                <a:gd name="T17" fmla="*/ 203 h 883"/>
                <a:gd name="T18" fmla="*/ 330 w 823"/>
                <a:gd name="T19" fmla="*/ 195 h 883"/>
                <a:gd name="T20" fmla="*/ 321 w 823"/>
                <a:gd name="T21" fmla="*/ 93 h 883"/>
                <a:gd name="T22" fmla="*/ 416 w 823"/>
                <a:gd name="T23" fmla="*/ 11 h 883"/>
                <a:gd name="T24" fmla="*/ 590 w 823"/>
                <a:gd name="T25" fmla="*/ 30 h 883"/>
                <a:gd name="T26" fmla="*/ 592 w 823"/>
                <a:gd name="T27" fmla="*/ 62 h 883"/>
                <a:gd name="T28" fmla="*/ 634 w 823"/>
                <a:gd name="T29" fmla="*/ 64 h 883"/>
                <a:gd name="T30" fmla="*/ 622 w 823"/>
                <a:gd name="T31" fmla="*/ 93 h 883"/>
                <a:gd name="T32" fmla="*/ 666 w 823"/>
                <a:gd name="T33" fmla="*/ 98 h 883"/>
                <a:gd name="T34" fmla="*/ 662 w 823"/>
                <a:gd name="T35" fmla="*/ 125 h 883"/>
                <a:gd name="T36" fmla="*/ 679 w 823"/>
                <a:gd name="T37" fmla="*/ 142 h 883"/>
                <a:gd name="T38" fmla="*/ 713 w 823"/>
                <a:gd name="T39" fmla="*/ 152 h 883"/>
                <a:gd name="T40" fmla="*/ 662 w 823"/>
                <a:gd name="T41" fmla="*/ 193 h 883"/>
                <a:gd name="T42" fmla="*/ 713 w 823"/>
                <a:gd name="T43" fmla="*/ 191 h 883"/>
                <a:gd name="T44" fmla="*/ 755 w 823"/>
                <a:gd name="T45" fmla="*/ 193 h 883"/>
                <a:gd name="T46" fmla="*/ 706 w 823"/>
                <a:gd name="T47" fmla="*/ 233 h 883"/>
                <a:gd name="T48" fmla="*/ 713 w 823"/>
                <a:gd name="T49" fmla="*/ 248 h 883"/>
                <a:gd name="T50" fmla="*/ 764 w 823"/>
                <a:gd name="T51" fmla="*/ 237 h 883"/>
                <a:gd name="T52" fmla="*/ 787 w 823"/>
                <a:gd name="T53" fmla="*/ 241 h 883"/>
                <a:gd name="T54" fmla="*/ 747 w 823"/>
                <a:gd name="T55" fmla="*/ 263 h 883"/>
                <a:gd name="T56" fmla="*/ 738 w 823"/>
                <a:gd name="T57" fmla="*/ 279 h 883"/>
                <a:gd name="T58" fmla="*/ 801 w 823"/>
                <a:gd name="T59" fmla="*/ 275 h 883"/>
                <a:gd name="T60" fmla="*/ 816 w 823"/>
                <a:gd name="T61" fmla="*/ 315 h 883"/>
                <a:gd name="T62" fmla="*/ 766 w 823"/>
                <a:gd name="T63" fmla="*/ 307 h 883"/>
                <a:gd name="T64" fmla="*/ 639 w 823"/>
                <a:gd name="T65" fmla="*/ 332 h 883"/>
                <a:gd name="T66" fmla="*/ 535 w 823"/>
                <a:gd name="T67" fmla="*/ 432 h 883"/>
                <a:gd name="T68" fmla="*/ 465 w 823"/>
                <a:gd name="T69" fmla="*/ 523 h 883"/>
                <a:gd name="T70" fmla="*/ 353 w 823"/>
                <a:gd name="T71" fmla="*/ 565 h 883"/>
                <a:gd name="T72" fmla="*/ 190 w 823"/>
                <a:gd name="T73" fmla="*/ 500 h 883"/>
                <a:gd name="T74" fmla="*/ 359 w 823"/>
                <a:gd name="T75" fmla="*/ 599 h 883"/>
                <a:gd name="T76" fmla="*/ 488 w 823"/>
                <a:gd name="T77" fmla="*/ 741 h 883"/>
                <a:gd name="T78" fmla="*/ 476 w 823"/>
                <a:gd name="T79" fmla="*/ 843 h 883"/>
                <a:gd name="T80" fmla="*/ 453 w 823"/>
                <a:gd name="T81" fmla="*/ 802 h 883"/>
                <a:gd name="T82" fmla="*/ 438 w 823"/>
                <a:gd name="T83" fmla="*/ 821 h 883"/>
                <a:gd name="T84" fmla="*/ 416 w 823"/>
                <a:gd name="T85" fmla="*/ 834 h 883"/>
                <a:gd name="T86" fmla="*/ 398 w 823"/>
                <a:gd name="T87" fmla="*/ 796 h 883"/>
                <a:gd name="T88" fmla="*/ 385 w 823"/>
                <a:gd name="T89" fmla="*/ 779 h 883"/>
                <a:gd name="T90" fmla="*/ 370 w 823"/>
                <a:gd name="T91" fmla="*/ 809 h 883"/>
                <a:gd name="T92" fmla="*/ 353 w 823"/>
                <a:gd name="T93" fmla="*/ 777 h 883"/>
                <a:gd name="T94" fmla="*/ 340 w 823"/>
                <a:gd name="T95" fmla="*/ 796 h 883"/>
                <a:gd name="T96" fmla="*/ 325 w 823"/>
                <a:gd name="T97" fmla="*/ 806 h 883"/>
                <a:gd name="T98" fmla="*/ 307 w 823"/>
                <a:gd name="T99" fmla="*/ 741 h 883"/>
                <a:gd name="T100" fmla="*/ 289 w 823"/>
                <a:gd name="T101" fmla="*/ 775 h 883"/>
                <a:gd name="T102" fmla="*/ 266 w 823"/>
                <a:gd name="T103" fmla="*/ 747 h 883"/>
                <a:gd name="T104" fmla="*/ 249 w 823"/>
                <a:gd name="T105" fmla="*/ 733 h 883"/>
                <a:gd name="T106" fmla="*/ 260 w 823"/>
                <a:gd name="T107" fmla="*/ 790 h 883"/>
                <a:gd name="T108" fmla="*/ 347 w 823"/>
                <a:gd name="T109" fmla="*/ 843 h 883"/>
                <a:gd name="T110" fmla="*/ 376 w 823"/>
                <a:gd name="T111" fmla="*/ 857 h 883"/>
                <a:gd name="T112" fmla="*/ 234 w 823"/>
                <a:gd name="T113" fmla="*/ 87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3" h="883">
                  <a:moveTo>
                    <a:pt x="93" y="883"/>
                  </a:moveTo>
                  <a:lnTo>
                    <a:pt x="97" y="838"/>
                  </a:lnTo>
                  <a:lnTo>
                    <a:pt x="103" y="792"/>
                  </a:lnTo>
                  <a:lnTo>
                    <a:pt x="106" y="747"/>
                  </a:lnTo>
                  <a:lnTo>
                    <a:pt x="106" y="703"/>
                  </a:lnTo>
                  <a:lnTo>
                    <a:pt x="114" y="701"/>
                  </a:lnTo>
                  <a:lnTo>
                    <a:pt x="122" y="699"/>
                  </a:lnTo>
                  <a:lnTo>
                    <a:pt x="129" y="699"/>
                  </a:lnTo>
                  <a:lnTo>
                    <a:pt x="137" y="697"/>
                  </a:lnTo>
                  <a:lnTo>
                    <a:pt x="137" y="688"/>
                  </a:lnTo>
                  <a:lnTo>
                    <a:pt x="137" y="677"/>
                  </a:lnTo>
                  <a:lnTo>
                    <a:pt x="137" y="667"/>
                  </a:lnTo>
                  <a:lnTo>
                    <a:pt x="137" y="656"/>
                  </a:lnTo>
                  <a:lnTo>
                    <a:pt x="129" y="654"/>
                  </a:lnTo>
                  <a:lnTo>
                    <a:pt x="118" y="654"/>
                  </a:lnTo>
                  <a:lnTo>
                    <a:pt x="106" y="654"/>
                  </a:lnTo>
                  <a:lnTo>
                    <a:pt x="97" y="652"/>
                  </a:lnTo>
                  <a:lnTo>
                    <a:pt x="95" y="637"/>
                  </a:lnTo>
                  <a:lnTo>
                    <a:pt x="93" y="622"/>
                  </a:lnTo>
                  <a:lnTo>
                    <a:pt x="91" y="608"/>
                  </a:lnTo>
                  <a:lnTo>
                    <a:pt x="89" y="593"/>
                  </a:lnTo>
                  <a:lnTo>
                    <a:pt x="82" y="595"/>
                  </a:lnTo>
                  <a:lnTo>
                    <a:pt x="72" y="599"/>
                  </a:lnTo>
                  <a:lnTo>
                    <a:pt x="65" y="603"/>
                  </a:lnTo>
                  <a:lnTo>
                    <a:pt x="55" y="605"/>
                  </a:lnTo>
                  <a:lnTo>
                    <a:pt x="46" y="588"/>
                  </a:lnTo>
                  <a:lnTo>
                    <a:pt x="42" y="578"/>
                  </a:lnTo>
                  <a:lnTo>
                    <a:pt x="40" y="570"/>
                  </a:lnTo>
                  <a:lnTo>
                    <a:pt x="40" y="561"/>
                  </a:lnTo>
                  <a:lnTo>
                    <a:pt x="34" y="559"/>
                  </a:lnTo>
                  <a:lnTo>
                    <a:pt x="29" y="559"/>
                  </a:lnTo>
                  <a:lnTo>
                    <a:pt x="23" y="557"/>
                  </a:lnTo>
                  <a:lnTo>
                    <a:pt x="19" y="557"/>
                  </a:lnTo>
                  <a:lnTo>
                    <a:pt x="4" y="498"/>
                  </a:lnTo>
                  <a:lnTo>
                    <a:pt x="0" y="447"/>
                  </a:lnTo>
                  <a:lnTo>
                    <a:pt x="10" y="398"/>
                  </a:lnTo>
                  <a:lnTo>
                    <a:pt x="27" y="352"/>
                  </a:lnTo>
                  <a:lnTo>
                    <a:pt x="53" y="309"/>
                  </a:lnTo>
                  <a:lnTo>
                    <a:pt x="86" y="267"/>
                  </a:lnTo>
                  <a:lnTo>
                    <a:pt x="122" y="225"/>
                  </a:lnTo>
                  <a:lnTo>
                    <a:pt x="160" y="184"/>
                  </a:lnTo>
                  <a:lnTo>
                    <a:pt x="175" y="186"/>
                  </a:lnTo>
                  <a:lnTo>
                    <a:pt x="190" y="189"/>
                  </a:lnTo>
                  <a:lnTo>
                    <a:pt x="207" y="197"/>
                  </a:lnTo>
                  <a:lnTo>
                    <a:pt x="224" y="203"/>
                  </a:lnTo>
                  <a:lnTo>
                    <a:pt x="243" y="210"/>
                  </a:lnTo>
                  <a:lnTo>
                    <a:pt x="264" y="218"/>
                  </a:lnTo>
                  <a:lnTo>
                    <a:pt x="285" y="222"/>
                  </a:lnTo>
                  <a:lnTo>
                    <a:pt x="307" y="224"/>
                  </a:lnTo>
                  <a:lnTo>
                    <a:pt x="330" y="195"/>
                  </a:lnTo>
                  <a:lnTo>
                    <a:pt x="342" y="171"/>
                  </a:lnTo>
                  <a:lnTo>
                    <a:pt x="343" y="150"/>
                  </a:lnTo>
                  <a:lnTo>
                    <a:pt x="338" y="129"/>
                  </a:lnTo>
                  <a:lnTo>
                    <a:pt x="328" y="112"/>
                  </a:lnTo>
                  <a:lnTo>
                    <a:pt x="321" y="93"/>
                  </a:lnTo>
                  <a:lnTo>
                    <a:pt x="315" y="72"/>
                  </a:lnTo>
                  <a:lnTo>
                    <a:pt x="315" y="51"/>
                  </a:lnTo>
                  <a:lnTo>
                    <a:pt x="349" y="38"/>
                  </a:lnTo>
                  <a:lnTo>
                    <a:pt x="381" y="25"/>
                  </a:lnTo>
                  <a:lnTo>
                    <a:pt x="416" y="11"/>
                  </a:lnTo>
                  <a:lnTo>
                    <a:pt x="450" y="4"/>
                  </a:lnTo>
                  <a:lnTo>
                    <a:pt x="484" y="0"/>
                  </a:lnTo>
                  <a:lnTo>
                    <a:pt x="518" y="2"/>
                  </a:lnTo>
                  <a:lnTo>
                    <a:pt x="554" y="11"/>
                  </a:lnTo>
                  <a:lnTo>
                    <a:pt x="590" y="30"/>
                  </a:lnTo>
                  <a:lnTo>
                    <a:pt x="581" y="38"/>
                  </a:lnTo>
                  <a:lnTo>
                    <a:pt x="575" y="44"/>
                  </a:lnTo>
                  <a:lnTo>
                    <a:pt x="573" y="53"/>
                  </a:lnTo>
                  <a:lnTo>
                    <a:pt x="581" y="64"/>
                  </a:lnTo>
                  <a:lnTo>
                    <a:pt x="592" y="62"/>
                  </a:lnTo>
                  <a:lnTo>
                    <a:pt x="603" y="61"/>
                  </a:lnTo>
                  <a:lnTo>
                    <a:pt x="615" y="59"/>
                  </a:lnTo>
                  <a:lnTo>
                    <a:pt x="628" y="57"/>
                  </a:lnTo>
                  <a:lnTo>
                    <a:pt x="632" y="61"/>
                  </a:lnTo>
                  <a:lnTo>
                    <a:pt x="634" y="64"/>
                  </a:lnTo>
                  <a:lnTo>
                    <a:pt x="637" y="70"/>
                  </a:lnTo>
                  <a:lnTo>
                    <a:pt x="639" y="74"/>
                  </a:lnTo>
                  <a:lnTo>
                    <a:pt x="632" y="80"/>
                  </a:lnTo>
                  <a:lnTo>
                    <a:pt x="626" y="85"/>
                  </a:lnTo>
                  <a:lnTo>
                    <a:pt x="622" y="93"/>
                  </a:lnTo>
                  <a:lnTo>
                    <a:pt x="624" y="106"/>
                  </a:lnTo>
                  <a:lnTo>
                    <a:pt x="634" y="104"/>
                  </a:lnTo>
                  <a:lnTo>
                    <a:pt x="645" y="102"/>
                  </a:lnTo>
                  <a:lnTo>
                    <a:pt x="655" y="100"/>
                  </a:lnTo>
                  <a:lnTo>
                    <a:pt x="666" y="98"/>
                  </a:lnTo>
                  <a:lnTo>
                    <a:pt x="670" y="102"/>
                  </a:lnTo>
                  <a:lnTo>
                    <a:pt x="673" y="106"/>
                  </a:lnTo>
                  <a:lnTo>
                    <a:pt x="673" y="110"/>
                  </a:lnTo>
                  <a:lnTo>
                    <a:pt x="673" y="119"/>
                  </a:lnTo>
                  <a:lnTo>
                    <a:pt x="662" y="125"/>
                  </a:lnTo>
                  <a:lnTo>
                    <a:pt x="658" y="127"/>
                  </a:lnTo>
                  <a:lnTo>
                    <a:pt x="655" y="133"/>
                  </a:lnTo>
                  <a:lnTo>
                    <a:pt x="653" y="146"/>
                  </a:lnTo>
                  <a:lnTo>
                    <a:pt x="666" y="144"/>
                  </a:lnTo>
                  <a:lnTo>
                    <a:pt x="679" y="142"/>
                  </a:lnTo>
                  <a:lnTo>
                    <a:pt x="692" y="142"/>
                  </a:lnTo>
                  <a:lnTo>
                    <a:pt x="706" y="140"/>
                  </a:lnTo>
                  <a:lnTo>
                    <a:pt x="708" y="144"/>
                  </a:lnTo>
                  <a:lnTo>
                    <a:pt x="711" y="148"/>
                  </a:lnTo>
                  <a:lnTo>
                    <a:pt x="713" y="152"/>
                  </a:lnTo>
                  <a:lnTo>
                    <a:pt x="717" y="155"/>
                  </a:lnTo>
                  <a:lnTo>
                    <a:pt x="700" y="163"/>
                  </a:lnTo>
                  <a:lnTo>
                    <a:pt x="685" y="171"/>
                  </a:lnTo>
                  <a:lnTo>
                    <a:pt x="672" y="180"/>
                  </a:lnTo>
                  <a:lnTo>
                    <a:pt x="662" y="193"/>
                  </a:lnTo>
                  <a:lnTo>
                    <a:pt x="668" y="195"/>
                  </a:lnTo>
                  <a:lnTo>
                    <a:pt x="677" y="197"/>
                  </a:lnTo>
                  <a:lnTo>
                    <a:pt x="687" y="195"/>
                  </a:lnTo>
                  <a:lnTo>
                    <a:pt x="700" y="193"/>
                  </a:lnTo>
                  <a:lnTo>
                    <a:pt x="713" y="191"/>
                  </a:lnTo>
                  <a:lnTo>
                    <a:pt x="725" y="189"/>
                  </a:lnTo>
                  <a:lnTo>
                    <a:pt x="738" y="188"/>
                  </a:lnTo>
                  <a:lnTo>
                    <a:pt x="747" y="186"/>
                  </a:lnTo>
                  <a:lnTo>
                    <a:pt x="751" y="189"/>
                  </a:lnTo>
                  <a:lnTo>
                    <a:pt x="755" y="193"/>
                  </a:lnTo>
                  <a:lnTo>
                    <a:pt x="755" y="199"/>
                  </a:lnTo>
                  <a:lnTo>
                    <a:pt x="757" y="208"/>
                  </a:lnTo>
                  <a:lnTo>
                    <a:pt x="727" y="222"/>
                  </a:lnTo>
                  <a:lnTo>
                    <a:pt x="711" y="229"/>
                  </a:lnTo>
                  <a:lnTo>
                    <a:pt x="706" y="233"/>
                  </a:lnTo>
                  <a:lnTo>
                    <a:pt x="702" y="237"/>
                  </a:lnTo>
                  <a:lnTo>
                    <a:pt x="706" y="239"/>
                  </a:lnTo>
                  <a:lnTo>
                    <a:pt x="708" y="243"/>
                  </a:lnTo>
                  <a:lnTo>
                    <a:pt x="711" y="244"/>
                  </a:lnTo>
                  <a:lnTo>
                    <a:pt x="713" y="248"/>
                  </a:lnTo>
                  <a:lnTo>
                    <a:pt x="728" y="244"/>
                  </a:lnTo>
                  <a:lnTo>
                    <a:pt x="742" y="243"/>
                  </a:lnTo>
                  <a:lnTo>
                    <a:pt x="751" y="239"/>
                  </a:lnTo>
                  <a:lnTo>
                    <a:pt x="759" y="239"/>
                  </a:lnTo>
                  <a:lnTo>
                    <a:pt x="764" y="237"/>
                  </a:lnTo>
                  <a:lnTo>
                    <a:pt x="770" y="237"/>
                  </a:lnTo>
                  <a:lnTo>
                    <a:pt x="778" y="237"/>
                  </a:lnTo>
                  <a:lnTo>
                    <a:pt x="785" y="237"/>
                  </a:lnTo>
                  <a:lnTo>
                    <a:pt x="787" y="239"/>
                  </a:lnTo>
                  <a:lnTo>
                    <a:pt x="787" y="241"/>
                  </a:lnTo>
                  <a:lnTo>
                    <a:pt x="787" y="243"/>
                  </a:lnTo>
                  <a:lnTo>
                    <a:pt x="789" y="244"/>
                  </a:lnTo>
                  <a:lnTo>
                    <a:pt x="776" y="250"/>
                  </a:lnTo>
                  <a:lnTo>
                    <a:pt x="763" y="258"/>
                  </a:lnTo>
                  <a:lnTo>
                    <a:pt x="747" y="263"/>
                  </a:lnTo>
                  <a:lnTo>
                    <a:pt x="734" y="271"/>
                  </a:lnTo>
                  <a:lnTo>
                    <a:pt x="736" y="273"/>
                  </a:lnTo>
                  <a:lnTo>
                    <a:pt x="736" y="275"/>
                  </a:lnTo>
                  <a:lnTo>
                    <a:pt x="738" y="277"/>
                  </a:lnTo>
                  <a:lnTo>
                    <a:pt x="738" y="279"/>
                  </a:lnTo>
                  <a:lnTo>
                    <a:pt x="755" y="277"/>
                  </a:lnTo>
                  <a:lnTo>
                    <a:pt x="768" y="275"/>
                  </a:lnTo>
                  <a:lnTo>
                    <a:pt x="782" y="273"/>
                  </a:lnTo>
                  <a:lnTo>
                    <a:pt x="791" y="271"/>
                  </a:lnTo>
                  <a:lnTo>
                    <a:pt x="801" y="275"/>
                  </a:lnTo>
                  <a:lnTo>
                    <a:pt x="808" y="280"/>
                  </a:lnTo>
                  <a:lnTo>
                    <a:pt x="816" y="294"/>
                  </a:lnTo>
                  <a:lnTo>
                    <a:pt x="823" y="315"/>
                  </a:lnTo>
                  <a:lnTo>
                    <a:pt x="821" y="315"/>
                  </a:lnTo>
                  <a:lnTo>
                    <a:pt x="816" y="315"/>
                  </a:lnTo>
                  <a:lnTo>
                    <a:pt x="810" y="315"/>
                  </a:lnTo>
                  <a:lnTo>
                    <a:pt x="802" y="313"/>
                  </a:lnTo>
                  <a:lnTo>
                    <a:pt x="791" y="311"/>
                  </a:lnTo>
                  <a:lnTo>
                    <a:pt x="780" y="309"/>
                  </a:lnTo>
                  <a:lnTo>
                    <a:pt x="766" y="307"/>
                  </a:lnTo>
                  <a:lnTo>
                    <a:pt x="751" y="307"/>
                  </a:lnTo>
                  <a:lnTo>
                    <a:pt x="715" y="313"/>
                  </a:lnTo>
                  <a:lnTo>
                    <a:pt x="685" y="318"/>
                  </a:lnTo>
                  <a:lnTo>
                    <a:pt x="658" y="324"/>
                  </a:lnTo>
                  <a:lnTo>
                    <a:pt x="639" y="332"/>
                  </a:lnTo>
                  <a:lnTo>
                    <a:pt x="620" y="345"/>
                  </a:lnTo>
                  <a:lnTo>
                    <a:pt x="603" y="360"/>
                  </a:lnTo>
                  <a:lnTo>
                    <a:pt x="588" y="385"/>
                  </a:lnTo>
                  <a:lnTo>
                    <a:pt x="571" y="415"/>
                  </a:lnTo>
                  <a:lnTo>
                    <a:pt x="535" y="432"/>
                  </a:lnTo>
                  <a:lnTo>
                    <a:pt x="508" y="445"/>
                  </a:lnTo>
                  <a:lnTo>
                    <a:pt x="490" y="461"/>
                  </a:lnTo>
                  <a:lnTo>
                    <a:pt x="476" y="478"/>
                  </a:lnTo>
                  <a:lnTo>
                    <a:pt x="469" y="497"/>
                  </a:lnTo>
                  <a:lnTo>
                    <a:pt x="465" y="523"/>
                  </a:lnTo>
                  <a:lnTo>
                    <a:pt x="463" y="555"/>
                  </a:lnTo>
                  <a:lnTo>
                    <a:pt x="463" y="597"/>
                  </a:lnTo>
                  <a:lnTo>
                    <a:pt x="429" y="593"/>
                  </a:lnTo>
                  <a:lnTo>
                    <a:pt x="393" y="580"/>
                  </a:lnTo>
                  <a:lnTo>
                    <a:pt x="353" y="565"/>
                  </a:lnTo>
                  <a:lnTo>
                    <a:pt x="313" y="546"/>
                  </a:lnTo>
                  <a:lnTo>
                    <a:pt x="273" y="527"/>
                  </a:lnTo>
                  <a:lnTo>
                    <a:pt x="239" y="512"/>
                  </a:lnTo>
                  <a:lnTo>
                    <a:pt x="211" y="502"/>
                  </a:lnTo>
                  <a:lnTo>
                    <a:pt x="190" y="500"/>
                  </a:lnTo>
                  <a:lnTo>
                    <a:pt x="218" y="523"/>
                  </a:lnTo>
                  <a:lnTo>
                    <a:pt x="251" y="544"/>
                  </a:lnTo>
                  <a:lnTo>
                    <a:pt x="285" y="563"/>
                  </a:lnTo>
                  <a:lnTo>
                    <a:pt x="321" y="582"/>
                  </a:lnTo>
                  <a:lnTo>
                    <a:pt x="359" y="599"/>
                  </a:lnTo>
                  <a:lnTo>
                    <a:pt x="397" y="616"/>
                  </a:lnTo>
                  <a:lnTo>
                    <a:pt x="435" y="631"/>
                  </a:lnTo>
                  <a:lnTo>
                    <a:pt x="472" y="648"/>
                  </a:lnTo>
                  <a:lnTo>
                    <a:pt x="480" y="696"/>
                  </a:lnTo>
                  <a:lnTo>
                    <a:pt x="488" y="741"/>
                  </a:lnTo>
                  <a:lnTo>
                    <a:pt x="493" y="788"/>
                  </a:lnTo>
                  <a:lnTo>
                    <a:pt x="501" y="836"/>
                  </a:lnTo>
                  <a:lnTo>
                    <a:pt x="493" y="838"/>
                  </a:lnTo>
                  <a:lnTo>
                    <a:pt x="484" y="840"/>
                  </a:lnTo>
                  <a:lnTo>
                    <a:pt x="476" y="843"/>
                  </a:lnTo>
                  <a:lnTo>
                    <a:pt x="467" y="845"/>
                  </a:lnTo>
                  <a:lnTo>
                    <a:pt x="463" y="834"/>
                  </a:lnTo>
                  <a:lnTo>
                    <a:pt x="459" y="823"/>
                  </a:lnTo>
                  <a:lnTo>
                    <a:pt x="457" y="811"/>
                  </a:lnTo>
                  <a:lnTo>
                    <a:pt x="453" y="802"/>
                  </a:lnTo>
                  <a:lnTo>
                    <a:pt x="452" y="800"/>
                  </a:lnTo>
                  <a:lnTo>
                    <a:pt x="448" y="800"/>
                  </a:lnTo>
                  <a:lnTo>
                    <a:pt x="446" y="798"/>
                  </a:lnTo>
                  <a:lnTo>
                    <a:pt x="442" y="798"/>
                  </a:lnTo>
                  <a:lnTo>
                    <a:pt x="438" y="821"/>
                  </a:lnTo>
                  <a:lnTo>
                    <a:pt x="435" y="832"/>
                  </a:lnTo>
                  <a:lnTo>
                    <a:pt x="433" y="838"/>
                  </a:lnTo>
                  <a:lnTo>
                    <a:pt x="429" y="842"/>
                  </a:lnTo>
                  <a:lnTo>
                    <a:pt x="421" y="838"/>
                  </a:lnTo>
                  <a:lnTo>
                    <a:pt x="416" y="834"/>
                  </a:lnTo>
                  <a:lnTo>
                    <a:pt x="410" y="832"/>
                  </a:lnTo>
                  <a:lnTo>
                    <a:pt x="404" y="828"/>
                  </a:lnTo>
                  <a:lnTo>
                    <a:pt x="402" y="817"/>
                  </a:lnTo>
                  <a:lnTo>
                    <a:pt x="400" y="807"/>
                  </a:lnTo>
                  <a:lnTo>
                    <a:pt x="398" y="796"/>
                  </a:lnTo>
                  <a:lnTo>
                    <a:pt x="397" y="787"/>
                  </a:lnTo>
                  <a:lnTo>
                    <a:pt x="395" y="785"/>
                  </a:lnTo>
                  <a:lnTo>
                    <a:pt x="391" y="783"/>
                  </a:lnTo>
                  <a:lnTo>
                    <a:pt x="389" y="781"/>
                  </a:lnTo>
                  <a:lnTo>
                    <a:pt x="385" y="779"/>
                  </a:lnTo>
                  <a:lnTo>
                    <a:pt x="381" y="787"/>
                  </a:lnTo>
                  <a:lnTo>
                    <a:pt x="380" y="794"/>
                  </a:lnTo>
                  <a:lnTo>
                    <a:pt x="376" y="804"/>
                  </a:lnTo>
                  <a:lnTo>
                    <a:pt x="372" y="811"/>
                  </a:lnTo>
                  <a:lnTo>
                    <a:pt x="370" y="809"/>
                  </a:lnTo>
                  <a:lnTo>
                    <a:pt x="368" y="804"/>
                  </a:lnTo>
                  <a:lnTo>
                    <a:pt x="366" y="794"/>
                  </a:lnTo>
                  <a:lnTo>
                    <a:pt x="362" y="777"/>
                  </a:lnTo>
                  <a:lnTo>
                    <a:pt x="359" y="777"/>
                  </a:lnTo>
                  <a:lnTo>
                    <a:pt x="353" y="777"/>
                  </a:lnTo>
                  <a:lnTo>
                    <a:pt x="349" y="777"/>
                  </a:lnTo>
                  <a:lnTo>
                    <a:pt x="345" y="777"/>
                  </a:lnTo>
                  <a:lnTo>
                    <a:pt x="343" y="785"/>
                  </a:lnTo>
                  <a:lnTo>
                    <a:pt x="342" y="790"/>
                  </a:lnTo>
                  <a:lnTo>
                    <a:pt x="340" y="796"/>
                  </a:lnTo>
                  <a:lnTo>
                    <a:pt x="338" y="804"/>
                  </a:lnTo>
                  <a:lnTo>
                    <a:pt x="334" y="804"/>
                  </a:lnTo>
                  <a:lnTo>
                    <a:pt x="332" y="804"/>
                  </a:lnTo>
                  <a:lnTo>
                    <a:pt x="328" y="804"/>
                  </a:lnTo>
                  <a:lnTo>
                    <a:pt x="325" y="806"/>
                  </a:lnTo>
                  <a:lnTo>
                    <a:pt x="315" y="790"/>
                  </a:lnTo>
                  <a:lnTo>
                    <a:pt x="313" y="771"/>
                  </a:lnTo>
                  <a:lnTo>
                    <a:pt x="311" y="754"/>
                  </a:lnTo>
                  <a:lnTo>
                    <a:pt x="311" y="741"/>
                  </a:lnTo>
                  <a:lnTo>
                    <a:pt x="307" y="741"/>
                  </a:lnTo>
                  <a:lnTo>
                    <a:pt x="304" y="743"/>
                  </a:lnTo>
                  <a:lnTo>
                    <a:pt x="298" y="743"/>
                  </a:lnTo>
                  <a:lnTo>
                    <a:pt x="294" y="745"/>
                  </a:lnTo>
                  <a:lnTo>
                    <a:pt x="290" y="764"/>
                  </a:lnTo>
                  <a:lnTo>
                    <a:pt x="289" y="775"/>
                  </a:lnTo>
                  <a:lnTo>
                    <a:pt x="287" y="781"/>
                  </a:lnTo>
                  <a:lnTo>
                    <a:pt x="283" y="783"/>
                  </a:lnTo>
                  <a:lnTo>
                    <a:pt x="271" y="769"/>
                  </a:lnTo>
                  <a:lnTo>
                    <a:pt x="268" y="758"/>
                  </a:lnTo>
                  <a:lnTo>
                    <a:pt x="266" y="747"/>
                  </a:lnTo>
                  <a:lnTo>
                    <a:pt x="264" y="735"/>
                  </a:lnTo>
                  <a:lnTo>
                    <a:pt x="260" y="733"/>
                  </a:lnTo>
                  <a:lnTo>
                    <a:pt x="256" y="733"/>
                  </a:lnTo>
                  <a:lnTo>
                    <a:pt x="252" y="733"/>
                  </a:lnTo>
                  <a:lnTo>
                    <a:pt x="249" y="733"/>
                  </a:lnTo>
                  <a:lnTo>
                    <a:pt x="249" y="754"/>
                  </a:lnTo>
                  <a:lnTo>
                    <a:pt x="249" y="769"/>
                  </a:lnTo>
                  <a:lnTo>
                    <a:pt x="251" y="779"/>
                  </a:lnTo>
                  <a:lnTo>
                    <a:pt x="254" y="785"/>
                  </a:lnTo>
                  <a:lnTo>
                    <a:pt x="260" y="790"/>
                  </a:lnTo>
                  <a:lnTo>
                    <a:pt x="270" y="798"/>
                  </a:lnTo>
                  <a:lnTo>
                    <a:pt x="285" y="809"/>
                  </a:lnTo>
                  <a:lnTo>
                    <a:pt x="304" y="826"/>
                  </a:lnTo>
                  <a:lnTo>
                    <a:pt x="328" y="836"/>
                  </a:lnTo>
                  <a:lnTo>
                    <a:pt x="347" y="843"/>
                  </a:lnTo>
                  <a:lnTo>
                    <a:pt x="359" y="847"/>
                  </a:lnTo>
                  <a:lnTo>
                    <a:pt x="368" y="851"/>
                  </a:lnTo>
                  <a:lnTo>
                    <a:pt x="374" y="855"/>
                  </a:lnTo>
                  <a:lnTo>
                    <a:pt x="376" y="857"/>
                  </a:lnTo>
                  <a:lnTo>
                    <a:pt x="376" y="857"/>
                  </a:lnTo>
                  <a:lnTo>
                    <a:pt x="376" y="859"/>
                  </a:lnTo>
                  <a:lnTo>
                    <a:pt x="340" y="862"/>
                  </a:lnTo>
                  <a:lnTo>
                    <a:pt x="306" y="864"/>
                  </a:lnTo>
                  <a:lnTo>
                    <a:pt x="270" y="868"/>
                  </a:lnTo>
                  <a:lnTo>
                    <a:pt x="234" y="870"/>
                  </a:lnTo>
                  <a:lnTo>
                    <a:pt x="197" y="874"/>
                  </a:lnTo>
                  <a:lnTo>
                    <a:pt x="163" y="876"/>
                  </a:lnTo>
                  <a:lnTo>
                    <a:pt x="127" y="879"/>
                  </a:lnTo>
                  <a:lnTo>
                    <a:pt x="93" y="883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5" name="Freeform 43"/>
            <p:cNvSpPr>
              <a:spLocks/>
            </p:cNvSpPr>
            <p:nvPr/>
          </p:nvSpPr>
          <p:spPr bwMode="auto">
            <a:xfrm>
              <a:off x="4626" y="2283"/>
              <a:ext cx="113" cy="151"/>
            </a:xfrm>
            <a:custGeom>
              <a:avLst/>
              <a:gdLst>
                <a:gd name="T0" fmla="*/ 32 w 225"/>
                <a:gd name="T1" fmla="*/ 304 h 304"/>
                <a:gd name="T2" fmla="*/ 11 w 225"/>
                <a:gd name="T3" fmla="*/ 268 h 304"/>
                <a:gd name="T4" fmla="*/ 0 w 225"/>
                <a:gd name="T5" fmla="*/ 231 h 304"/>
                <a:gd name="T6" fmla="*/ 0 w 225"/>
                <a:gd name="T7" fmla="*/ 199 h 304"/>
                <a:gd name="T8" fmla="*/ 7 w 225"/>
                <a:gd name="T9" fmla="*/ 167 h 304"/>
                <a:gd name="T10" fmla="*/ 20 w 225"/>
                <a:gd name="T11" fmla="*/ 137 h 304"/>
                <a:gd name="T12" fmla="*/ 36 w 225"/>
                <a:gd name="T13" fmla="*/ 106 h 304"/>
                <a:gd name="T14" fmla="*/ 51 w 225"/>
                <a:gd name="T15" fmla="*/ 76 h 304"/>
                <a:gd name="T16" fmla="*/ 66 w 225"/>
                <a:gd name="T17" fmla="*/ 48 h 304"/>
                <a:gd name="T18" fmla="*/ 85 w 225"/>
                <a:gd name="T19" fmla="*/ 44 h 304"/>
                <a:gd name="T20" fmla="*/ 100 w 225"/>
                <a:gd name="T21" fmla="*/ 38 h 304"/>
                <a:gd name="T22" fmla="*/ 112 w 225"/>
                <a:gd name="T23" fmla="*/ 31 h 304"/>
                <a:gd name="T24" fmla="*/ 123 w 225"/>
                <a:gd name="T25" fmla="*/ 23 h 304"/>
                <a:gd name="T26" fmla="*/ 132 w 225"/>
                <a:gd name="T27" fmla="*/ 14 h 304"/>
                <a:gd name="T28" fmla="*/ 144 w 225"/>
                <a:gd name="T29" fmla="*/ 8 h 304"/>
                <a:gd name="T30" fmla="*/ 155 w 225"/>
                <a:gd name="T31" fmla="*/ 2 h 304"/>
                <a:gd name="T32" fmla="*/ 170 w 225"/>
                <a:gd name="T33" fmla="*/ 0 h 304"/>
                <a:gd name="T34" fmla="*/ 182 w 225"/>
                <a:gd name="T35" fmla="*/ 12 h 304"/>
                <a:gd name="T36" fmla="*/ 195 w 225"/>
                <a:gd name="T37" fmla="*/ 23 h 304"/>
                <a:gd name="T38" fmla="*/ 210 w 225"/>
                <a:gd name="T39" fmla="*/ 32 h 304"/>
                <a:gd name="T40" fmla="*/ 225 w 225"/>
                <a:gd name="T41" fmla="*/ 48 h 304"/>
                <a:gd name="T42" fmla="*/ 221 w 225"/>
                <a:gd name="T43" fmla="*/ 93 h 304"/>
                <a:gd name="T44" fmla="*/ 212 w 225"/>
                <a:gd name="T45" fmla="*/ 139 h 304"/>
                <a:gd name="T46" fmla="*/ 201 w 225"/>
                <a:gd name="T47" fmla="*/ 180 h 304"/>
                <a:gd name="T48" fmla="*/ 182 w 225"/>
                <a:gd name="T49" fmla="*/ 218 h 304"/>
                <a:gd name="T50" fmla="*/ 157 w 225"/>
                <a:gd name="T51" fmla="*/ 250 h 304"/>
                <a:gd name="T52" fmla="*/ 125 w 225"/>
                <a:gd name="T53" fmla="*/ 277 h 304"/>
                <a:gd name="T54" fmla="*/ 83 w 225"/>
                <a:gd name="T55" fmla="*/ 294 h 304"/>
                <a:gd name="T56" fmla="*/ 32 w 225"/>
                <a:gd name="T57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" h="304">
                  <a:moveTo>
                    <a:pt x="32" y="304"/>
                  </a:moveTo>
                  <a:lnTo>
                    <a:pt x="11" y="268"/>
                  </a:lnTo>
                  <a:lnTo>
                    <a:pt x="0" y="231"/>
                  </a:lnTo>
                  <a:lnTo>
                    <a:pt x="0" y="199"/>
                  </a:lnTo>
                  <a:lnTo>
                    <a:pt x="7" y="167"/>
                  </a:lnTo>
                  <a:lnTo>
                    <a:pt x="20" y="137"/>
                  </a:lnTo>
                  <a:lnTo>
                    <a:pt x="36" y="106"/>
                  </a:lnTo>
                  <a:lnTo>
                    <a:pt x="51" y="76"/>
                  </a:lnTo>
                  <a:lnTo>
                    <a:pt x="66" y="48"/>
                  </a:lnTo>
                  <a:lnTo>
                    <a:pt x="85" y="44"/>
                  </a:lnTo>
                  <a:lnTo>
                    <a:pt x="100" y="38"/>
                  </a:lnTo>
                  <a:lnTo>
                    <a:pt x="112" y="31"/>
                  </a:lnTo>
                  <a:lnTo>
                    <a:pt x="123" y="23"/>
                  </a:lnTo>
                  <a:lnTo>
                    <a:pt x="132" y="14"/>
                  </a:lnTo>
                  <a:lnTo>
                    <a:pt x="144" y="8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2" y="12"/>
                  </a:lnTo>
                  <a:lnTo>
                    <a:pt x="195" y="23"/>
                  </a:lnTo>
                  <a:lnTo>
                    <a:pt x="210" y="32"/>
                  </a:lnTo>
                  <a:lnTo>
                    <a:pt x="225" y="48"/>
                  </a:lnTo>
                  <a:lnTo>
                    <a:pt x="221" y="93"/>
                  </a:lnTo>
                  <a:lnTo>
                    <a:pt x="212" y="139"/>
                  </a:lnTo>
                  <a:lnTo>
                    <a:pt x="201" y="180"/>
                  </a:lnTo>
                  <a:lnTo>
                    <a:pt x="182" y="218"/>
                  </a:lnTo>
                  <a:lnTo>
                    <a:pt x="157" y="250"/>
                  </a:lnTo>
                  <a:lnTo>
                    <a:pt x="125" y="277"/>
                  </a:lnTo>
                  <a:lnTo>
                    <a:pt x="83" y="294"/>
                  </a:lnTo>
                  <a:lnTo>
                    <a:pt x="32" y="304"/>
                  </a:lnTo>
                  <a:close/>
                </a:path>
              </a:pathLst>
            </a:custGeom>
            <a:solidFill>
              <a:srgbClr val="DDB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6" name="Freeform 44"/>
            <p:cNvSpPr>
              <a:spLocks/>
            </p:cNvSpPr>
            <p:nvPr/>
          </p:nvSpPr>
          <p:spPr bwMode="auto">
            <a:xfrm>
              <a:off x="4302" y="2365"/>
              <a:ext cx="12" cy="30"/>
            </a:xfrm>
            <a:custGeom>
              <a:avLst/>
              <a:gdLst>
                <a:gd name="T0" fmla="*/ 10 w 25"/>
                <a:gd name="T1" fmla="*/ 61 h 61"/>
                <a:gd name="T2" fmla="*/ 2 w 25"/>
                <a:gd name="T3" fmla="*/ 46 h 61"/>
                <a:gd name="T4" fmla="*/ 0 w 25"/>
                <a:gd name="T5" fmla="*/ 34 h 61"/>
                <a:gd name="T6" fmla="*/ 0 w 25"/>
                <a:gd name="T7" fmla="*/ 25 h 61"/>
                <a:gd name="T8" fmla="*/ 0 w 25"/>
                <a:gd name="T9" fmla="*/ 13 h 61"/>
                <a:gd name="T10" fmla="*/ 4 w 25"/>
                <a:gd name="T11" fmla="*/ 10 h 61"/>
                <a:gd name="T12" fmla="*/ 8 w 25"/>
                <a:gd name="T13" fmla="*/ 6 h 61"/>
                <a:gd name="T14" fmla="*/ 10 w 25"/>
                <a:gd name="T15" fmla="*/ 4 h 61"/>
                <a:gd name="T16" fmla="*/ 13 w 25"/>
                <a:gd name="T17" fmla="*/ 0 h 61"/>
                <a:gd name="T18" fmla="*/ 15 w 25"/>
                <a:gd name="T19" fmla="*/ 2 h 61"/>
                <a:gd name="T20" fmla="*/ 17 w 25"/>
                <a:gd name="T21" fmla="*/ 2 h 61"/>
                <a:gd name="T22" fmla="*/ 19 w 25"/>
                <a:gd name="T23" fmla="*/ 2 h 61"/>
                <a:gd name="T24" fmla="*/ 21 w 25"/>
                <a:gd name="T25" fmla="*/ 4 h 61"/>
                <a:gd name="T26" fmla="*/ 21 w 25"/>
                <a:gd name="T27" fmla="*/ 17 h 61"/>
                <a:gd name="T28" fmla="*/ 23 w 25"/>
                <a:gd name="T29" fmla="*/ 30 h 61"/>
                <a:gd name="T30" fmla="*/ 23 w 25"/>
                <a:gd name="T31" fmla="*/ 44 h 61"/>
                <a:gd name="T32" fmla="*/ 25 w 25"/>
                <a:gd name="T33" fmla="*/ 57 h 61"/>
                <a:gd name="T34" fmla="*/ 21 w 25"/>
                <a:gd name="T35" fmla="*/ 57 h 61"/>
                <a:gd name="T36" fmla="*/ 17 w 25"/>
                <a:gd name="T37" fmla="*/ 59 h 61"/>
                <a:gd name="T38" fmla="*/ 13 w 25"/>
                <a:gd name="T39" fmla="*/ 59 h 61"/>
                <a:gd name="T40" fmla="*/ 10 w 25"/>
                <a:gd name="T4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61">
                  <a:moveTo>
                    <a:pt x="10" y="61"/>
                  </a:moveTo>
                  <a:lnTo>
                    <a:pt x="2" y="46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17"/>
                  </a:lnTo>
                  <a:lnTo>
                    <a:pt x="23" y="30"/>
                  </a:lnTo>
                  <a:lnTo>
                    <a:pt x="23" y="44"/>
                  </a:lnTo>
                  <a:lnTo>
                    <a:pt x="25" y="57"/>
                  </a:lnTo>
                  <a:lnTo>
                    <a:pt x="21" y="57"/>
                  </a:lnTo>
                  <a:lnTo>
                    <a:pt x="17" y="59"/>
                  </a:lnTo>
                  <a:lnTo>
                    <a:pt x="13" y="59"/>
                  </a:lnTo>
                  <a:lnTo>
                    <a:pt x="10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7" name="Freeform 45"/>
            <p:cNvSpPr>
              <a:spLocks/>
            </p:cNvSpPr>
            <p:nvPr/>
          </p:nvSpPr>
          <p:spPr bwMode="auto">
            <a:xfrm>
              <a:off x="4279" y="2357"/>
              <a:ext cx="9" cy="17"/>
            </a:xfrm>
            <a:custGeom>
              <a:avLst/>
              <a:gdLst>
                <a:gd name="T0" fmla="*/ 5 w 19"/>
                <a:gd name="T1" fmla="*/ 34 h 34"/>
                <a:gd name="T2" fmla="*/ 1 w 19"/>
                <a:gd name="T3" fmla="*/ 32 h 34"/>
                <a:gd name="T4" fmla="*/ 0 w 19"/>
                <a:gd name="T5" fmla="*/ 29 h 34"/>
                <a:gd name="T6" fmla="*/ 0 w 19"/>
                <a:gd name="T7" fmla="*/ 21 h 34"/>
                <a:gd name="T8" fmla="*/ 0 w 19"/>
                <a:gd name="T9" fmla="*/ 8 h 34"/>
                <a:gd name="T10" fmla="*/ 3 w 19"/>
                <a:gd name="T11" fmla="*/ 4 h 34"/>
                <a:gd name="T12" fmla="*/ 7 w 19"/>
                <a:gd name="T13" fmla="*/ 2 h 34"/>
                <a:gd name="T14" fmla="*/ 11 w 19"/>
                <a:gd name="T15" fmla="*/ 2 h 34"/>
                <a:gd name="T16" fmla="*/ 19 w 19"/>
                <a:gd name="T17" fmla="*/ 0 h 34"/>
                <a:gd name="T18" fmla="*/ 19 w 19"/>
                <a:gd name="T19" fmla="*/ 8 h 34"/>
                <a:gd name="T20" fmla="*/ 19 w 19"/>
                <a:gd name="T21" fmla="*/ 17 h 34"/>
                <a:gd name="T22" fmla="*/ 19 w 19"/>
                <a:gd name="T23" fmla="*/ 25 h 34"/>
                <a:gd name="T24" fmla="*/ 19 w 19"/>
                <a:gd name="T25" fmla="*/ 34 h 34"/>
                <a:gd name="T26" fmla="*/ 15 w 19"/>
                <a:gd name="T27" fmla="*/ 34 h 34"/>
                <a:gd name="T28" fmla="*/ 13 w 19"/>
                <a:gd name="T29" fmla="*/ 34 h 34"/>
                <a:gd name="T30" fmla="*/ 9 w 19"/>
                <a:gd name="T31" fmla="*/ 34 h 34"/>
                <a:gd name="T32" fmla="*/ 5 w 19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34">
                  <a:moveTo>
                    <a:pt x="5" y="34"/>
                  </a:moveTo>
                  <a:lnTo>
                    <a:pt x="1" y="32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9" y="34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8" name="Freeform 46"/>
            <p:cNvSpPr>
              <a:spLocks/>
            </p:cNvSpPr>
            <p:nvPr/>
          </p:nvSpPr>
          <p:spPr bwMode="auto">
            <a:xfrm>
              <a:off x="4843" y="2147"/>
              <a:ext cx="120" cy="219"/>
            </a:xfrm>
            <a:custGeom>
              <a:avLst/>
              <a:gdLst>
                <a:gd name="T0" fmla="*/ 36 w 241"/>
                <a:gd name="T1" fmla="*/ 438 h 438"/>
                <a:gd name="T2" fmla="*/ 34 w 241"/>
                <a:gd name="T3" fmla="*/ 436 h 438"/>
                <a:gd name="T4" fmla="*/ 30 w 241"/>
                <a:gd name="T5" fmla="*/ 436 h 438"/>
                <a:gd name="T6" fmla="*/ 28 w 241"/>
                <a:gd name="T7" fmla="*/ 436 h 438"/>
                <a:gd name="T8" fmla="*/ 25 w 241"/>
                <a:gd name="T9" fmla="*/ 436 h 438"/>
                <a:gd name="T10" fmla="*/ 23 w 241"/>
                <a:gd name="T11" fmla="*/ 375 h 438"/>
                <a:gd name="T12" fmla="*/ 19 w 241"/>
                <a:gd name="T13" fmla="*/ 321 h 438"/>
                <a:gd name="T14" fmla="*/ 9 w 241"/>
                <a:gd name="T15" fmla="*/ 269 h 438"/>
                <a:gd name="T16" fmla="*/ 0 w 241"/>
                <a:gd name="T17" fmla="*/ 218 h 438"/>
                <a:gd name="T18" fmla="*/ 36 w 241"/>
                <a:gd name="T19" fmla="*/ 197 h 438"/>
                <a:gd name="T20" fmla="*/ 70 w 241"/>
                <a:gd name="T21" fmla="*/ 169 h 438"/>
                <a:gd name="T22" fmla="*/ 100 w 241"/>
                <a:gd name="T23" fmla="*/ 135 h 438"/>
                <a:gd name="T24" fmla="*/ 131 w 241"/>
                <a:gd name="T25" fmla="*/ 99 h 438"/>
                <a:gd name="T26" fmla="*/ 159 w 241"/>
                <a:gd name="T27" fmla="*/ 63 h 438"/>
                <a:gd name="T28" fmla="*/ 188 w 241"/>
                <a:gd name="T29" fmla="*/ 34 h 438"/>
                <a:gd name="T30" fmla="*/ 214 w 241"/>
                <a:gd name="T31" fmla="*/ 12 h 438"/>
                <a:gd name="T32" fmla="*/ 241 w 241"/>
                <a:gd name="T33" fmla="*/ 0 h 438"/>
                <a:gd name="T34" fmla="*/ 235 w 241"/>
                <a:gd name="T35" fmla="*/ 32 h 438"/>
                <a:gd name="T36" fmla="*/ 229 w 241"/>
                <a:gd name="T37" fmla="*/ 65 h 438"/>
                <a:gd name="T38" fmla="*/ 224 w 241"/>
                <a:gd name="T39" fmla="*/ 97 h 438"/>
                <a:gd name="T40" fmla="*/ 218 w 241"/>
                <a:gd name="T41" fmla="*/ 131 h 438"/>
                <a:gd name="T42" fmla="*/ 208 w 241"/>
                <a:gd name="T43" fmla="*/ 165 h 438"/>
                <a:gd name="T44" fmla="*/ 199 w 241"/>
                <a:gd name="T45" fmla="*/ 197 h 438"/>
                <a:gd name="T46" fmla="*/ 190 w 241"/>
                <a:gd name="T47" fmla="*/ 231 h 438"/>
                <a:gd name="T48" fmla="*/ 176 w 241"/>
                <a:gd name="T49" fmla="*/ 264 h 438"/>
                <a:gd name="T50" fmla="*/ 150 w 241"/>
                <a:gd name="T51" fmla="*/ 296 h 438"/>
                <a:gd name="T52" fmla="*/ 136 w 241"/>
                <a:gd name="T53" fmla="*/ 324 h 438"/>
                <a:gd name="T54" fmla="*/ 131 w 241"/>
                <a:gd name="T55" fmla="*/ 357 h 438"/>
                <a:gd name="T56" fmla="*/ 129 w 241"/>
                <a:gd name="T57" fmla="*/ 402 h 438"/>
                <a:gd name="T58" fmla="*/ 119 w 241"/>
                <a:gd name="T59" fmla="*/ 417 h 438"/>
                <a:gd name="T60" fmla="*/ 112 w 241"/>
                <a:gd name="T61" fmla="*/ 427 h 438"/>
                <a:gd name="T62" fmla="*/ 102 w 241"/>
                <a:gd name="T63" fmla="*/ 434 h 438"/>
                <a:gd name="T64" fmla="*/ 91 w 241"/>
                <a:gd name="T65" fmla="*/ 436 h 438"/>
                <a:gd name="T66" fmla="*/ 81 w 241"/>
                <a:gd name="T67" fmla="*/ 438 h 438"/>
                <a:gd name="T68" fmla="*/ 68 w 241"/>
                <a:gd name="T69" fmla="*/ 438 h 438"/>
                <a:gd name="T70" fmla="*/ 53 w 241"/>
                <a:gd name="T71" fmla="*/ 438 h 438"/>
                <a:gd name="T72" fmla="*/ 36 w 241"/>
                <a:gd name="T73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1" h="438">
                  <a:moveTo>
                    <a:pt x="36" y="438"/>
                  </a:moveTo>
                  <a:lnTo>
                    <a:pt x="34" y="436"/>
                  </a:lnTo>
                  <a:lnTo>
                    <a:pt x="30" y="436"/>
                  </a:lnTo>
                  <a:lnTo>
                    <a:pt x="28" y="436"/>
                  </a:lnTo>
                  <a:lnTo>
                    <a:pt x="25" y="436"/>
                  </a:lnTo>
                  <a:lnTo>
                    <a:pt x="23" y="375"/>
                  </a:lnTo>
                  <a:lnTo>
                    <a:pt x="19" y="321"/>
                  </a:lnTo>
                  <a:lnTo>
                    <a:pt x="9" y="269"/>
                  </a:lnTo>
                  <a:lnTo>
                    <a:pt x="0" y="218"/>
                  </a:lnTo>
                  <a:lnTo>
                    <a:pt x="36" y="197"/>
                  </a:lnTo>
                  <a:lnTo>
                    <a:pt x="70" y="169"/>
                  </a:lnTo>
                  <a:lnTo>
                    <a:pt x="100" y="135"/>
                  </a:lnTo>
                  <a:lnTo>
                    <a:pt x="131" y="99"/>
                  </a:lnTo>
                  <a:lnTo>
                    <a:pt x="159" y="63"/>
                  </a:lnTo>
                  <a:lnTo>
                    <a:pt x="188" y="34"/>
                  </a:lnTo>
                  <a:lnTo>
                    <a:pt x="214" y="12"/>
                  </a:lnTo>
                  <a:lnTo>
                    <a:pt x="241" y="0"/>
                  </a:lnTo>
                  <a:lnTo>
                    <a:pt x="235" y="32"/>
                  </a:lnTo>
                  <a:lnTo>
                    <a:pt x="229" y="65"/>
                  </a:lnTo>
                  <a:lnTo>
                    <a:pt x="224" y="97"/>
                  </a:lnTo>
                  <a:lnTo>
                    <a:pt x="218" y="131"/>
                  </a:lnTo>
                  <a:lnTo>
                    <a:pt x="208" y="165"/>
                  </a:lnTo>
                  <a:lnTo>
                    <a:pt x="199" y="197"/>
                  </a:lnTo>
                  <a:lnTo>
                    <a:pt x="190" y="231"/>
                  </a:lnTo>
                  <a:lnTo>
                    <a:pt x="176" y="264"/>
                  </a:lnTo>
                  <a:lnTo>
                    <a:pt x="150" y="296"/>
                  </a:lnTo>
                  <a:lnTo>
                    <a:pt x="136" y="324"/>
                  </a:lnTo>
                  <a:lnTo>
                    <a:pt x="131" y="357"/>
                  </a:lnTo>
                  <a:lnTo>
                    <a:pt x="129" y="402"/>
                  </a:lnTo>
                  <a:lnTo>
                    <a:pt x="119" y="417"/>
                  </a:lnTo>
                  <a:lnTo>
                    <a:pt x="112" y="427"/>
                  </a:lnTo>
                  <a:lnTo>
                    <a:pt x="102" y="434"/>
                  </a:lnTo>
                  <a:lnTo>
                    <a:pt x="91" y="436"/>
                  </a:lnTo>
                  <a:lnTo>
                    <a:pt x="81" y="438"/>
                  </a:lnTo>
                  <a:lnTo>
                    <a:pt x="68" y="438"/>
                  </a:lnTo>
                  <a:lnTo>
                    <a:pt x="53" y="438"/>
                  </a:lnTo>
                  <a:lnTo>
                    <a:pt x="36" y="4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399" name="Freeform 47"/>
            <p:cNvSpPr>
              <a:spLocks/>
            </p:cNvSpPr>
            <p:nvPr/>
          </p:nvSpPr>
          <p:spPr bwMode="auto">
            <a:xfrm>
              <a:off x="4506" y="2184"/>
              <a:ext cx="138" cy="130"/>
            </a:xfrm>
            <a:custGeom>
              <a:avLst/>
              <a:gdLst>
                <a:gd name="T0" fmla="*/ 189 w 275"/>
                <a:gd name="T1" fmla="*/ 260 h 260"/>
                <a:gd name="T2" fmla="*/ 180 w 275"/>
                <a:gd name="T3" fmla="*/ 243 h 260"/>
                <a:gd name="T4" fmla="*/ 170 w 275"/>
                <a:gd name="T5" fmla="*/ 231 h 260"/>
                <a:gd name="T6" fmla="*/ 163 w 275"/>
                <a:gd name="T7" fmla="*/ 222 h 260"/>
                <a:gd name="T8" fmla="*/ 153 w 275"/>
                <a:gd name="T9" fmla="*/ 216 h 260"/>
                <a:gd name="T10" fmla="*/ 146 w 275"/>
                <a:gd name="T11" fmla="*/ 212 h 260"/>
                <a:gd name="T12" fmla="*/ 136 w 275"/>
                <a:gd name="T13" fmla="*/ 211 h 260"/>
                <a:gd name="T14" fmla="*/ 125 w 275"/>
                <a:gd name="T15" fmla="*/ 209 h 260"/>
                <a:gd name="T16" fmla="*/ 112 w 275"/>
                <a:gd name="T17" fmla="*/ 205 h 260"/>
                <a:gd name="T18" fmla="*/ 98 w 275"/>
                <a:gd name="T19" fmla="*/ 171 h 260"/>
                <a:gd name="T20" fmla="*/ 81 w 275"/>
                <a:gd name="T21" fmla="*/ 135 h 260"/>
                <a:gd name="T22" fmla="*/ 68 w 275"/>
                <a:gd name="T23" fmla="*/ 102 h 260"/>
                <a:gd name="T24" fmla="*/ 62 w 275"/>
                <a:gd name="T25" fmla="*/ 82 h 260"/>
                <a:gd name="T26" fmla="*/ 53 w 275"/>
                <a:gd name="T27" fmla="*/ 80 h 260"/>
                <a:gd name="T28" fmla="*/ 45 w 275"/>
                <a:gd name="T29" fmla="*/ 78 h 260"/>
                <a:gd name="T30" fmla="*/ 38 w 275"/>
                <a:gd name="T31" fmla="*/ 76 h 260"/>
                <a:gd name="T32" fmla="*/ 30 w 275"/>
                <a:gd name="T33" fmla="*/ 74 h 260"/>
                <a:gd name="T34" fmla="*/ 22 w 275"/>
                <a:gd name="T35" fmla="*/ 74 h 260"/>
                <a:gd name="T36" fmla="*/ 17 w 275"/>
                <a:gd name="T37" fmla="*/ 72 h 260"/>
                <a:gd name="T38" fmla="*/ 9 w 275"/>
                <a:gd name="T39" fmla="*/ 72 h 260"/>
                <a:gd name="T40" fmla="*/ 0 w 275"/>
                <a:gd name="T41" fmla="*/ 74 h 260"/>
                <a:gd name="T42" fmla="*/ 7 w 275"/>
                <a:gd name="T43" fmla="*/ 44 h 260"/>
                <a:gd name="T44" fmla="*/ 30 w 275"/>
                <a:gd name="T45" fmla="*/ 21 h 260"/>
                <a:gd name="T46" fmla="*/ 64 w 275"/>
                <a:gd name="T47" fmla="*/ 8 h 260"/>
                <a:gd name="T48" fmla="*/ 104 w 275"/>
                <a:gd name="T49" fmla="*/ 2 h 260"/>
                <a:gd name="T50" fmla="*/ 148 w 275"/>
                <a:gd name="T51" fmla="*/ 0 h 260"/>
                <a:gd name="T52" fmla="*/ 189 w 275"/>
                <a:gd name="T53" fmla="*/ 2 h 260"/>
                <a:gd name="T54" fmla="*/ 227 w 275"/>
                <a:gd name="T55" fmla="*/ 4 h 260"/>
                <a:gd name="T56" fmla="*/ 258 w 275"/>
                <a:gd name="T57" fmla="*/ 8 h 260"/>
                <a:gd name="T58" fmla="*/ 273 w 275"/>
                <a:gd name="T59" fmla="*/ 38 h 260"/>
                <a:gd name="T60" fmla="*/ 275 w 275"/>
                <a:gd name="T61" fmla="*/ 76 h 260"/>
                <a:gd name="T62" fmla="*/ 267 w 275"/>
                <a:gd name="T63" fmla="*/ 120 h 260"/>
                <a:gd name="T64" fmla="*/ 254 w 275"/>
                <a:gd name="T65" fmla="*/ 163 h 260"/>
                <a:gd name="T66" fmla="*/ 237 w 275"/>
                <a:gd name="T67" fmla="*/ 203 h 260"/>
                <a:gd name="T68" fmla="*/ 218 w 275"/>
                <a:gd name="T69" fmla="*/ 235 h 260"/>
                <a:gd name="T70" fmla="*/ 201 w 275"/>
                <a:gd name="T71" fmla="*/ 256 h 260"/>
                <a:gd name="T72" fmla="*/ 189 w 275"/>
                <a:gd name="T73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5" h="260">
                  <a:moveTo>
                    <a:pt x="189" y="260"/>
                  </a:moveTo>
                  <a:lnTo>
                    <a:pt x="180" y="243"/>
                  </a:lnTo>
                  <a:lnTo>
                    <a:pt x="170" y="231"/>
                  </a:lnTo>
                  <a:lnTo>
                    <a:pt x="163" y="222"/>
                  </a:lnTo>
                  <a:lnTo>
                    <a:pt x="153" y="216"/>
                  </a:lnTo>
                  <a:lnTo>
                    <a:pt x="146" y="212"/>
                  </a:lnTo>
                  <a:lnTo>
                    <a:pt x="136" y="211"/>
                  </a:lnTo>
                  <a:lnTo>
                    <a:pt x="125" y="209"/>
                  </a:lnTo>
                  <a:lnTo>
                    <a:pt x="112" y="205"/>
                  </a:lnTo>
                  <a:lnTo>
                    <a:pt x="98" y="171"/>
                  </a:lnTo>
                  <a:lnTo>
                    <a:pt x="81" y="135"/>
                  </a:lnTo>
                  <a:lnTo>
                    <a:pt x="68" y="102"/>
                  </a:lnTo>
                  <a:lnTo>
                    <a:pt x="62" y="82"/>
                  </a:lnTo>
                  <a:lnTo>
                    <a:pt x="53" y="80"/>
                  </a:lnTo>
                  <a:lnTo>
                    <a:pt x="45" y="78"/>
                  </a:lnTo>
                  <a:lnTo>
                    <a:pt x="38" y="76"/>
                  </a:lnTo>
                  <a:lnTo>
                    <a:pt x="30" y="74"/>
                  </a:lnTo>
                  <a:lnTo>
                    <a:pt x="22" y="74"/>
                  </a:lnTo>
                  <a:lnTo>
                    <a:pt x="17" y="72"/>
                  </a:lnTo>
                  <a:lnTo>
                    <a:pt x="9" y="72"/>
                  </a:lnTo>
                  <a:lnTo>
                    <a:pt x="0" y="74"/>
                  </a:lnTo>
                  <a:lnTo>
                    <a:pt x="7" y="44"/>
                  </a:lnTo>
                  <a:lnTo>
                    <a:pt x="30" y="21"/>
                  </a:lnTo>
                  <a:lnTo>
                    <a:pt x="64" y="8"/>
                  </a:lnTo>
                  <a:lnTo>
                    <a:pt x="104" y="2"/>
                  </a:lnTo>
                  <a:lnTo>
                    <a:pt x="148" y="0"/>
                  </a:lnTo>
                  <a:lnTo>
                    <a:pt x="189" y="2"/>
                  </a:lnTo>
                  <a:lnTo>
                    <a:pt x="227" y="4"/>
                  </a:lnTo>
                  <a:lnTo>
                    <a:pt x="258" y="8"/>
                  </a:lnTo>
                  <a:lnTo>
                    <a:pt x="273" y="38"/>
                  </a:lnTo>
                  <a:lnTo>
                    <a:pt x="275" y="76"/>
                  </a:lnTo>
                  <a:lnTo>
                    <a:pt x="267" y="120"/>
                  </a:lnTo>
                  <a:lnTo>
                    <a:pt x="254" y="163"/>
                  </a:lnTo>
                  <a:lnTo>
                    <a:pt x="237" y="203"/>
                  </a:lnTo>
                  <a:lnTo>
                    <a:pt x="218" y="235"/>
                  </a:lnTo>
                  <a:lnTo>
                    <a:pt x="201" y="256"/>
                  </a:lnTo>
                  <a:lnTo>
                    <a:pt x="189" y="260"/>
                  </a:lnTo>
                  <a:close/>
                </a:path>
              </a:pathLst>
            </a:custGeom>
            <a:solidFill>
              <a:srgbClr val="DDB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400" name="Freeform 48"/>
            <p:cNvSpPr>
              <a:spLocks/>
            </p:cNvSpPr>
            <p:nvPr/>
          </p:nvSpPr>
          <p:spPr bwMode="auto">
            <a:xfrm>
              <a:off x="4137" y="1895"/>
              <a:ext cx="219" cy="215"/>
            </a:xfrm>
            <a:custGeom>
              <a:avLst/>
              <a:gdLst>
                <a:gd name="T0" fmla="*/ 377 w 438"/>
                <a:gd name="T1" fmla="*/ 423 h 430"/>
                <a:gd name="T2" fmla="*/ 334 w 438"/>
                <a:gd name="T3" fmla="*/ 404 h 430"/>
                <a:gd name="T4" fmla="*/ 300 w 438"/>
                <a:gd name="T5" fmla="*/ 383 h 430"/>
                <a:gd name="T6" fmla="*/ 267 w 438"/>
                <a:gd name="T7" fmla="*/ 360 h 430"/>
                <a:gd name="T8" fmla="*/ 250 w 438"/>
                <a:gd name="T9" fmla="*/ 320 h 430"/>
                <a:gd name="T10" fmla="*/ 252 w 438"/>
                <a:gd name="T11" fmla="*/ 279 h 430"/>
                <a:gd name="T12" fmla="*/ 224 w 438"/>
                <a:gd name="T13" fmla="*/ 256 h 430"/>
                <a:gd name="T14" fmla="*/ 199 w 438"/>
                <a:gd name="T15" fmla="*/ 250 h 430"/>
                <a:gd name="T16" fmla="*/ 175 w 438"/>
                <a:gd name="T17" fmla="*/ 250 h 430"/>
                <a:gd name="T18" fmla="*/ 156 w 438"/>
                <a:gd name="T19" fmla="*/ 256 h 430"/>
                <a:gd name="T20" fmla="*/ 129 w 438"/>
                <a:gd name="T21" fmla="*/ 262 h 430"/>
                <a:gd name="T22" fmla="*/ 112 w 438"/>
                <a:gd name="T23" fmla="*/ 246 h 430"/>
                <a:gd name="T24" fmla="*/ 97 w 438"/>
                <a:gd name="T25" fmla="*/ 241 h 430"/>
                <a:gd name="T26" fmla="*/ 80 w 438"/>
                <a:gd name="T27" fmla="*/ 246 h 430"/>
                <a:gd name="T28" fmla="*/ 66 w 438"/>
                <a:gd name="T29" fmla="*/ 252 h 430"/>
                <a:gd name="T30" fmla="*/ 55 w 438"/>
                <a:gd name="T31" fmla="*/ 260 h 430"/>
                <a:gd name="T32" fmla="*/ 27 w 438"/>
                <a:gd name="T33" fmla="*/ 235 h 430"/>
                <a:gd name="T34" fmla="*/ 2 w 438"/>
                <a:gd name="T35" fmla="*/ 125 h 430"/>
                <a:gd name="T36" fmla="*/ 23 w 438"/>
                <a:gd name="T37" fmla="*/ 93 h 430"/>
                <a:gd name="T38" fmla="*/ 68 w 438"/>
                <a:gd name="T39" fmla="*/ 87 h 430"/>
                <a:gd name="T40" fmla="*/ 116 w 438"/>
                <a:gd name="T41" fmla="*/ 83 h 430"/>
                <a:gd name="T42" fmla="*/ 163 w 438"/>
                <a:gd name="T43" fmla="*/ 78 h 430"/>
                <a:gd name="T44" fmla="*/ 190 w 438"/>
                <a:gd name="T45" fmla="*/ 70 h 430"/>
                <a:gd name="T46" fmla="*/ 195 w 438"/>
                <a:gd name="T47" fmla="*/ 40 h 430"/>
                <a:gd name="T48" fmla="*/ 203 w 438"/>
                <a:gd name="T49" fmla="*/ 2 h 430"/>
                <a:gd name="T50" fmla="*/ 211 w 438"/>
                <a:gd name="T51" fmla="*/ 0 h 430"/>
                <a:gd name="T52" fmla="*/ 220 w 438"/>
                <a:gd name="T53" fmla="*/ 6 h 430"/>
                <a:gd name="T54" fmla="*/ 231 w 438"/>
                <a:gd name="T55" fmla="*/ 17 h 430"/>
                <a:gd name="T56" fmla="*/ 243 w 438"/>
                <a:gd name="T57" fmla="*/ 53 h 430"/>
                <a:gd name="T58" fmla="*/ 266 w 438"/>
                <a:gd name="T59" fmla="*/ 112 h 430"/>
                <a:gd name="T60" fmla="*/ 298 w 438"/>
                <a:gd name="T61" fmla="*/ 169 h 430"/>
                <a:gd name="T62" fmla="*/ 338 w 438"/>
                <a:gd name="T63" fmla="*/ 222 h 430"/>
                <a:gd name="T64" fmla="*/ 376 w 438"/>
                <a:gd name="T65" fmla="*/ 263 h 430"/>
                <a:gd name="T66" fmla="*/ 400 w 438"/>
                <a:gd name="T67" fmla="*/ 303 h 430"/>
                <a:gd name="T68" fmla="*/ 423 w 438"/>
                <a:gd name="T69" fmla="*/ 345 h 430"/>
                <a:gd name="T70" fmla="*/ 436 w 438"/>
                <a:gd name="T71" fmla="*/ 392 h 430"/>
                <a:gd name="T72" fmla="*/ 429 w 438"/>
                <a:gd name="T73" fmla="*/ 428 h 430"/>
                <a:gd name="T74" fmla="*/ 412 w 438"/>
                <a:gd name="T75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8" h="430">
                  <a:moveTo>
                    <a:pt x="404" y="430"/>
                  </a:moveTo>
                  <a:lnTo>
                    <a:pt x="377" y="423"/>
                  </a:lnTo>
                  <a:lnTo>
                    <a:pt x="355" y="413"/>
                  </a:lnTo>
                  <a:lnTo>
                    <a:pt x="334" y="404"/>
                  </a:lnTo>
                  <a:lnTo>
                    <a:pt x="317" y="392"/>
                  </a:lnTo>
                  <a:lnTo>
                    <a:pt x="300" y="383"/>
                  </a:lnTo>
                  <a:lnTo>
                    <a:pt x="283" y="372"/>
                  </a:lnTo>
                  <a:lnTo>
                    <a:pt x="267" y="360"/>
                  </a:lnTo>
                  <a:lnTo>
                    <a:pt x="249" y="349"/>
                  </a:lnTo>
                  <a:lnTo>
                    <a:pt x="250" y="320"/>
                  </a:lnTo>
                  <a:lnTo>
                    <a:pt x="254" y="299"/>
                  </a:lnTo>
                  <a:lnTo>
                    <a:pt x="252" y="279"/>
                  </a:lnTo>
                  <a:lnTo>
                    <a:pt x="237" y="258"/>
                  </a:lnTo>
                  <a:lnTo>
                    <a:pt x="224" y="256"/>
                  </a:lnTo>
                  <a:lnTo>
                    <a:pt x="211" y="254"/>
                  </a:lnTo>
                  <a:lnTo>
                    <a:pt x="199" y="250"/>
                  </a:lnTo>
                  <a:lnTo>
                    <a:pt x="186" y="250"/>
                  </a:lnTo>
                  <a:lnTo>
                    <a:pt x="175" y="250"/>
                  </a:lnTo>
                  <a:lnTo>
                    <a:pt x="165" y="252"/>
                  </a:lnTo>
                  <a:lnTo>
                    <a:pt x="156" y="256"/>
                  </a:lnTo>
                  <a:lnTo>
                    <a:pt x="148" y="263"/>
                  </a:lnTo>
                  <a:lnTo>
                    <a:pt x="129" y="262"/>
                  </a:lnTo>
                  <a:lnTo>
                    <a:pt x="120" y="254"/>
                  </a:lnTo>
                  <a:lnTo>
                    <a:pt x="112" y="246"/>
                  </a:lnTo>
                  <a:lnTo>
                    <a:pt x="106" y="239"/>
                  </a:lnTo>
                  <a:lnTo>
                    <a:pt x="97" y="241"/>
                  </a:lnTo>
                  <a:lnTo>
                    <a:pt x="87" y="243"/>
                  </a:lnTo>
                  <a:lnTo>
                    <a:pt x="80" y="246"/>
                  </a:lnTo>
                  <a:lnTo>
                    <a:pt x="74" y="248"/>
                  </a:lnTo>
                  <a:lnTo>
                    <a:pt x="66" y="252"/>
                  </a:lnTo>
                  <a:lnTo>
                    <a:pt x="61" y="254"/>
                  </a:lnTo>
                  <a:lnTo>
                    <a:pt x="55" y="260"/>
                  </a:lnTo>
                  <a:lnTo>
                    <a:pt x="48" y="263"/>
                  </a:lnTo>
                  <a:lnTo>
                    <a:pt x="27" y="235"/>
                  </a:lnTo>
                  <a:lnTo>
                    <a:pt x="11" y="182"/>
                  </a:lnTo>
                  <a:lnTo>
                    <a:pt x="2" y="125"/>
                  </a:lnTo>
                  <a:lnTo>
                    <a:pt x="0" y="95"/>
                  </a:lnTo>
                  <a:lnTo>
                    <a:pt x="23" y="93"/>
                  </a:lnTo>
                  <a:lnTo>
                    <a:pt x="46" y="91"/>
                  </a:lnTo>
                  <a:lnTo>
                    <a:pt x="68" y="87"/>
                  </a:lnTo>
                  <a:lnTo>
                    <a:pt x="93" y="85"/>
                  </a:lnTo>
                  <a:lnTo>
                    <a:pt x="116" y="83"/>
                  </a:lnTo>
                  <a:lnTo>
                    <a:pt x="139" y="80"/>
                  </a:lnTo>
                  <a:lnTo>
                    <a:pt x="163" y="78"/>
                  </a:lnTo>
                  <a:lnTo>
                    <a:pt x="186" y="76"/>
                  </a:lnTo>
                  <a:lnTo>
                    <a:pt x="190" y="70"/>
                  </a:lnTo>
                  <a:lnTo>
                    <a:pt x="192" y="59"/>
                  </a:lnTo>
                  <a:lnTo>
                    <a:pt x="195" y="40"/>
                  </a:lnTo>
                  <a:lnTo>
                    <a:pt x="199" y="4"/>
                  </a:lnTo>
                  <a:lnTo>
                    <a:pt x="203" y="2"/>
                  </a:lnTo>
                  <a:lnTo>
                    <a:pt x="207" y="2"/>
                  </a:lnTo>
                  <a:lnTo>
                    <a:pt x="211" y="0"/>
                  </a:lnTo>
                  <a:lnTo>
                    <a:pt x="214" y="0"/>
                  </a:lnTo>
                  <a:lnTo>
                    <a:pt x="220" y="6"/>
                  </a:lnTo>
                  <a:lnTo>
                    <a:pt x="226" y="11"/>
                  </a:lnTo>
                  <a:lnTo>
                    <a:pt x="231" y="17"/>
                  </a:lnTo>
                  <a:lnTo>
                    <a:pt x="237" y="25"/>
                  </a:lnTo>
                  <a:lnTo>
                    <a:pt x="243" y="53"/>
                  </a:lnTo>
                  <a:lnTo>
                    <a:pt x="252" y="83"/>
                  </a:lnTo>
                  <a:lnTo>
                    <a:pt x="266" y="112"/>
                  </a:lnTo>
                  <a:lnTo>
                    <a:pt x="281" y="140"/>
                  </a:lnTo>
                  <a:lnTo>
                    <a:pt x="298" y="169"/>
                  </a:lnTo>
                  <a:lnTo>
                    <a:pt x="317" y="195"/>
                  </a:lnTo>
                  <a:lnTo>
                    <a:pt x="338" y="222"/>
                  </a:lnTo>
                  <a:lnTo>
                    <a:pt x="362" y="245"/>
                  </a:lnTo>
                  <a:lnTo>
                    <a:pt x="376" y="263"/>
                  </a:lnTo>
                  <a:lnTo>
                    <a:pt x="387" y="284"/>
                  </a:lnTo>
                  <a:lnTo>
                    <a:pt x="400" y="303"/>
                  </a:lnTo>
                  <a:lnTo>
                    <a:pt x="412" y="324"/>
                  </a:lnTo>
                  <a:lnTo>
                    <a:pt x="423" y="345"/>
                  </a:lnTo>
                  <a:lnTo>
                    <a:pt x="431" y="368"/>
                  </a:lnTo>
                  <a:lnTo>
                    <a:pt x="436" y="392"/>
                  </a:lnTo>
                  <a:lnTo>
                    <a:pt x="438" y="421"/>
                  </a:lnTo>
                  <a:lnTo>
                    <a:pt x="429" y="428"/>
                  </a:lnTo>
                  <a:lnTo>
                    <a:pt x="421" y="430"/>
                  </a:lnTo>
                  <a:lnTo>
                    <a:pt x="412" y="430"/>
                  </a:lnTo>
                  <a:lnTo>
                    <a:pt x="404" y="430"/>
                  </a:lnTo>
                  <a:close/>
                </a:path>
              </a:pathLst>
            </a:custGeom>
            <a:solidFill>
              <a:srgbClr val="DDB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0401" name="Freeform 49"/>
            <p:cNvSpPr>
              <a:spLocks/>
            </p:cNvSpPr>
            <p:nvPr/>
          </p:nvSpPr>
          <p:spPr bwMode="auto">
            <a:xfrm>
              <a:off x="4103" y="1810"/>
              <a:ext cx="265" cy="185"/>
            </a:xfrm>
            <a:custGeom>
              <a:avLst/>
              <a:gdLst>
                <a:gd name="T0" fmla="*/ 428 w 529"/>
                <a:gd name="T1" fmla="*/ 372 h 372"/>
                <a:gd name="T2" fmla="*/ 419 w 529"/>
                <a:gd name="T3" fmla="*/ 355 h 372"/>
                <a:gd name="T4" fmla="*/ 409 w 529"/>
                <a:gd name="T5" fmla="*/ 338 h 372"/>
                <a:gd name="T6" fmla="*/ 400 w 529"/>
                <a:gd name="T7" fmla="*/ 325 h 372"/>
                <a:gd name="T8" fmla="*/ 392 w 529"/>
                <a:gd name="T9" fmla="*/ 313 h 372"/>
                <a:gd name="T10" fmla="*/ 383 w 529"/>
                <a:gd name="T11" fmla="*/ 302 h 372"/>
                <a:gd name="T12" fmla="*/ 373 w 529"/>
                <a:gd name="T13" fmla="*/ 292 h 372"/>
                <a:gd name="T14" fmla="*/ 362 w 529"/>
                <a:gd name="T15" fmla="*/ 281 h 372"/>
                <a:gd name="T16" fmla="*/ 351 w 529"/>
                <a:gd name="T17" fmla="*/ 271 h 372"/>
                <a:gd name="T18" fmla="*/ 347 w 529"/>
                <a:gd name="T19" fmla="*/ 249 h 372"/>
                <a:gd name="T20" fmla="*/ 343 w 529"/>
                <a:gd name="T21" fmla="*/ 226 h 372"/>
                <a:gd name="T22" fmla="*/ 337 w 529"/>
                <a:gd name="T23" fmla="*/ 203 h 372"/>
                <a:gd name="T24" fmla="*/ 330 w 529"/>
                <a:gd name="T25" fmla="*/ 182 h 372"/>
                <a:gd name="T26" fmla="*/ 320 w 529"/>
                <a:gd name="T27" fmla="*/ 163 h 372"/>
                <a:gd name="T28" fmla="*/ 307 w 529"/>
                <a:gd name="T29" fmla="*/ 150 h 372"/>
                <a:gd name="T30" fmla="*/ 290 w 529"/>
                <a:gd name="T31" fmla="*/ 141 h 372"/>
                <a:gd name="T32" fmla="*/ 269 w 529"/>
                <a:gd name="T33" fmla="*/ 137 h 372"/>
                <a:gd name="T34" fmla="*/ 248 w 529"/>
                <a:gd name="T35" fmla="*/ 158 h 372"/>
                <a:gd name="T36" fmla="*/ 237 w 529"/>
                <a:gd name="T37" fmla="*/ 171 h 372"/>
                <a:gd name="T38" fmla="*/ 231 w 529"/>
                <a:gd name="T39" fmla="*/ 188 h 372"/>
                <a:gd name="T40" fmla="*/ 227 w 529"/>
                <a:gd name="T41" fmla="*/ 218 h 372"/>
                <a:gd name="T42" fmla="*/ 201 w 529"/>
                <a:gd name="T43" fmla="*/ 220 h 372"/>
                <a:gd name="T44" fmla="*/ 172 w 529"/>
                <a:gd name="T45" fmla="*/ 224 h 372"/>
                <a:gd name="T46" fmla="*/ 142 w 529"/>
                <a:gd name="T47" fmla="*/ 228 h 372"/>
                <a:gd name="T48" fmla="*/ 110 w 529"/>
                <a:gd name="T49" fmla="*/ 232 h 372"/>
                <a:gd name="T50" fmla="*/ 77 w 529"/>
                <a:gd name="T51" fmla="*/ 234 h 372"/>
                <a:gd name="T52" fmla="*/ 49 w 529"/>
                <a:gd name="T53" fmla="*/ 234 h 372"/>
                <a:gd name="T54" fmla="*/ 22 w 529"/>
                <a:gd name="T55" fmla="*/ 232 h 372"/>
                <a:gd name="T56" fmla="*/ 2 w 529"/>
                <a:gd name="T57" fmla="*/ 224 h 372"/>
                <a:gd name="T58" fmla="*/ 0 w 529"/>
                <a:gd name="T59" fmla="*/ 177 h 372"/>
                <a:gd name="T60" fmla="*/ 4 w 529"/>
                <a:gd name="T61" fmla="*/ 137 h 372"/>
                <a:gd name="T62" fmla="*/ 9 w 529"/>
                <a:gd name="T63" fmla="*/ 103 h 372"/>
                <a:gd name="T64" fmla="*/ 19 w 529"/>
                <a:gd name="T65" fmla="*/ 72 h 372"/>
                <a:gd name="T66" fmla="*/ 32 w 529"/>
                <a:gd name="T67" fmla="*/ 50 h 372"/>
                <a:gd name="T68" fmla="*/ 47 w 529"/>
                <a:gd name="T69" fmla="*/ 31 h 372"/>
                <a:gd name="T70" fmla="*/ 66 w 529"/>
                <a:gd name="T71" fmla="*/ 17 h 372"/>
                <a:gd name="T72" fmla="*/ 89 w 529"/>
                <a:gd name="T73" fmla="*/ 8 h 372"/>
                <a:gd name="T74" fmla="*/ 114 w 529"/>
                <a:gd name="T75" fmla="*/ 2 h 372"/>
                <a:gd name="T76" fmla="*/ 142 w 529"/>
                <a:gd name="T77" fmla="*/ 0 h 372"/>
                <a:gd name="T78" fmla="*/ 172 w 529"/>
                <a:gd name="T79" fmla="*/ 2 h 372"/>
                <a:gd name="T80" fmla="*/ 205 w 529"/>
                <a:gd name="T81" fmla="*/ 8 h 372"/>
                <a:gd name="T82" fmla="*/ 239 w 529"/>
                <a:gd name="T83" fmla="*/ 16 h 372"/>
                <a:gd name="T84" fmla="*/ 277 w 529"/>
                <a:gd name="T85" fmla="*/ 27 h 372"/>
                <a:gd name="T86" fmla="*/ 315 w 529"/>
                <a:gd name="T87" fmla="*/ 40 h 372"/>
                <a:gd name="T88" fmla="*/ 356 w 529"/>
                <a:gd name="T89" fmla="*/ 55 h 372"/>
                <a:gd name="T90" fmla="*/ 400 w 529"/>
                <a:gd name="T91" fmla="*/ 82 h 372"/>
                <a:gd name="T92" fmla="*/ 440 w 529"/>
                <a:gd name="T93" fmla="*/ 107 h 372"/>
                <a:gd name="T94" fmla="*/ 476 w 529"/>
                <a:gd name="T95" fmla="*/ 131 h 372"/>
                <a:gd name="T96" fmla="*/ 502 w 529"/>
                <a:gd name="T97" fmla="*/ 160 h 372"/>
                <a:gd name="T98" fmla="*/ 521 w 529"/>
                <a:gd name="T99" fmla="*/ 192 h 372"/>
                <a:gd name="T100" fmla="*/ 529 w 529"/>
                <a:gd name="T101" fmla="*/ 230 h 372"/>
                <a:gd name="T102" fmla="*/ 523 w 529"/>
                <a:gd name="T103" fmla="*/ 279 h 372"/>
                <a:gd name="T104" fmla="*/ 500 w 529"/>
                <a:gd name="T105" fmla="*/ 338 h 372"/>
                <a:gd name="T106" fmla="*/ 491 w 529"/>
                <a:gd name="T107" fmla="*/ 343 h 372"/>
                <a:gd name="T108" fmla="*/ 481 w 529"/>
                <a:gd name="T109" fmla="*/ 349 h 372"/>
                <a:gd name="T110" fmla="*/ 472 w 529"/>
                <a:gd name="T111" fmla="*/ 355 h 372"/>
                <a:gd name="T112" fmla="*/ 464 w 529"/>
                <a:gd name="T113" fmla="*/ 361 h 372"/>
                <a:gd name="T114" fmla="*/ 455 w 529"/>
                <a:gd name="T115" fmla="*/ 364 h 372"/>
                <a:gd name="T116" fmla="*/ 445 w 529"/>
                <a:gd name="T117" fmla="*/ 368 h 372"/>
                <a:gd name="T118" fmla="*/ 438 w 529"/>
                <a:gd name="T119" fmla="*/ 370 h 372"/>
                <a:gd name="T120" fmla="*/ 428 w 529"/>
                <a:gd name="T121" fmla="*/ 372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9" h="372">
                  <a:moveTo>
                    <a:pt x="428" y="372"/>
                  </a:moveTo>
                  <a:lnTo>
                    <a:pt x="419" y="355"/>
                  </a:lnTo>
                  <a:lnTo>
                    <a:pt x="409" y="338"/>
                  </a:lnTo>
                  <a:lnTo>
                    <a:pt x="400" y="325"/>
                  </a:lnTo>
                  <a:lnTo>
                    <a:pt x="392" y="313"/>
                  </a:lnTo>
                  <a:lnTo>
                    <a:pt x="383" y="302"/>
                  </a:lnTo>
                  <a:lnTo>
                    <a:pt x="373" y="292"/>
                  </a:lnTo>
                  <a:lnTo>
                    <a:pt x="362" y="281"/>
                  </a:lnTo>
                  <a:lnTo>
                    <a:pt x="351" y="271"/>
                  </a:lnTo>
                  <a:lnTo>
                    <a:pt x="347" y="249"/>
                  </a:lnTo>
                  <a:lnTo>
                    <a:pt x="343" y="226"/>
                  </a:lnTo>
                  <a:lnTo>
                    <a:pt x="337" y="203"/>
                  </a:lnTo>
                  <a:lnTo>
                    <a:pt x="330" y="182"/>
                  </a:lnTo>
                  <a:lnTo>
                    <a:pt x="320" y="163"/>
                  </a:lnTo>
                  <a:lnTo>
                    <a:pt x="307" y="150"/>
                  </a:lnTo>
                  <a:lnTo>
                    <a:pt x="290" y="141"/>
                  </a:lnTo>
                  <a:lnTo>
                    <a:pt x="269" y="137"/>
                  </a:lnTo>
                  <a:lnTo>
                    <a:pt x="248" y="158"/>
                  </a:lnTo>
                  <a:lnTo>
                    <a:pt x="237" y="171"/>
                  </a:lnTo>
                  <a:lnTo>
                    <a:pt x="231" y="188"/>
                  </a:lnTo>
                  <a:lnTo>
                    <a:pt x="227" y="218"/>
                  </a:lnTo>
                  <a:lnTo>
                    <a:pt x="201" y="220"/>
                  </a:lnTo>
                  <a:lnTo>
                    <a:pt x="172" y="224"/>
                  </a:lnTo>
                  <a:lnTo>
                    <a:pt x="142" y="228"/>
                  </a:lnTo>
                  <a:lnTo>
                    <a:pt x="110" y="232"/>
                  </a:lnTo>
                  <a:lnTo>
                    <a:pt x="77" y="234"/>
                  </a:lnTo>
                  <a:lnTo>
                    <a:pt x="49" y="234"/>
                  </a:lnTo>
                  <a:lnTo>
                    <a:pt x="22" y="232"/>
                  </a:lnTo>
                  <a:lnTo>
                    <a:pt x="2" y="224"/>
                  </a:lnTo>
                  <a:lnTo>
                    <a:pt x="0" y="177"/>
                  </a:lnTo>
                  <a:lnTo>
                    <a:pt x="4" y="137"/>
                  </a:lnTo>
                  <a:lnTo>
                    <a:pt x="9" y="103"/>
                  </a:lnTo>
                  <a:lnTo>
                    <a:pt x="19" y="72"/>
                  </a:lnTo>
                  <a:lnTo>
                    <a:pt x="32" y="50"/>
                  </a:lnTo>
                  <a:lnTo>
                    <a:pt x="47" y="31"/>
                  </a:lnTo>
                  <a:lnTo>
                    <a:pt x="66" y="17"/>
                  </a:lnTo>
                  <a:lnTo>
                    <a:pt x="89" y="8"/>
                  </a:lnTo>
                  <a:lnTo>
                    <a:pt x="114" y="2"/>
                  </a:lnTo>
                  <a:lnTo>
                    <a:pt x="142" y="0"/>
                  </a:lnTo>
                  <a:lnTo>
                    <a:pt x="172" y="2"/>
                  </a:lnTo>
                  <a:lnTo>
                    <a:pt x="205" y="8"/>
                  </a:lnTo>
                  <a:lnTo>
                    <a:pt x="239" y="16"/>
                  </a:lnTo>
                  <a:lnTo>
                    <a:pt x="277" y="27"/>
                  </a:lnTo>
                  <a:lnTo>
                    <a:pt x="315" y="40"/>
                  </a:lnTo>
                  <a:lnTo>
                    <a:pt x="356" y="55"/>
                  </a:lnTo>
                  <a:lnTo>
                    <a:pt x="400" y="82"/>
                  </a:lnTo>
                  <a:lnTo>
                    <a:pt x="440" y="107"/>
                  </a:lnTo>
                  <a:lnTo>
                    <a:pt x="476" y="131"/>
                  </a:lnTo>
                  <a:lnTo>
                    <a:pt x="502" y="160"/>
                  </a:lnTo>
                  <a:lnTo>
                    <a:pt x="521" y="192"/>
                  </a:lnTo>
                  <a:lnTo>
                    <a:pt x="529" y="230"/>
                  </a:lnTo>
                  <a:lnTo>
                    <a:pt x="523" y="279"/>
                  </a:lnTo>
                  <a:lnTo>
                    <a:pt x="500" y="338"/>
                  </a:lnTo>
                  <a:lnTo>
                    <a:pt x="491" y="343"/>
                  </a:lnTo>
                  <a:lnTo>
                    <a:pt x="481" y="349"/>
                  </a:lnTo>
                  <a:lnTo>
                    <a:pt x="472" y="355"/>
                  </a:lnTo>
                  <a:lnTo>
                    <a:pt x="464" y="361"/>
                  </a:lnTo>
                  <a:lnTo>
                    <a:pt x="455" y="364"/>
                  </a:lnTo>
                  <a:lnTo>
                    <a:pt x="445" y="368"/>
                  </a:lnTo>
                  <a:lnTo>
                    <a:pt x="438" y="370"/>
                  </a:lnTo>
                  <a:lnTo>
                    <a:pt x="428" y="3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6200"/>
            <a:ext cx="9144000" cy="1328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991676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01E298-6CBD-4549-841A-9F568E706F18}" type="slidenum">
              <a:rPr lang="en-US">
                <a:solidFill>
                  <a:srgbClr val="FFFFFF"/>
                </a:solidFill>
              </a:rPr>
              <a:pPr/>
              <a:t>12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504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5288" y="1700213"/>
            <a:ext cx="5507037" cy="4114800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sz="3600" dirty="0"/>
              <a:t>Activity</a:t>
            </a:r>
          </a:p>
          <a:p>
            <a:pPr lvl="1"/>
            <a:r>
              <a:rPr lang="en-US" sz="3600" dirty="0">
                <a:cs typeface="Arial" charset="0"/>
              </a:rPr>
              <a:t>Assist with activity as directed</a:t>
            </a:r>
          </a:p>
          <a:p>
            <a:pPr lvl="1"/>
            <a:r>
              <a:rPr lang="en-US" sz="3600" dirty="0">
                <a:cs typeface="Arial" charset="0"/>
              </a:rPr>
              <a:t>Encourage movement</a:t>
            </a:r>
          </a:p>
          <a:p>
            <a:pPr lvl="1"/>
            <a:r>
              <a:rPr lang="en-US" sz="3600" dirty="0">
                <a:cs typeface="Arial" charset="0"/>
              </a:rPr>
              <a:t>Encourage interesting recreational activities</a:t>
            </a:r>
          </a:p>
        </p:txBody>
      </p:sp>
      <p:pic>
        <p:nvPicPr>
          <p:cNvPr id="215044" name="Picture 4" descr="0001418-035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19813" y="1881188"/>
            <a:ext cx="2733675" cy="417671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6200"/>
            <a:ext cx="9144000" cy="1328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19634132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10F6D42-7D33-4173-89AB-73DD5F69BF12}" type="slidenum">
              <a:rPr lang="en-US">
                <a:solidFill>
                  <a:srgbClr val="FFFFFF"/>
                </a:solidFill>
              </a:rPr>
              <a:pPr/>
              <a:t>13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3999" cy="1295399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 smtClean="0">
                <a:solidFill>
                  <a:srgbClr val="FFFF00"/>
                </a:solidFill>
              </a:rPr>
              <a:t>Safety </a:t>
            </a:r>
            <a:r>
              <a:rPr lang="en-US" sz="3600" b="1" dirty="0">
                <a:solidFill>
                  <a:srgbClr val="FFFF00"/>
                </a:solidFill>
              </a:rPr>
              <a:t>And Security </a:t>
            </a:r>
            <a:r>
              <a:rPr lang="en-US" sz="3600" b="1" dirty="0" smtClean="0">
                <a:solidFill>
                  <a:srgbClr val="FFFF00"/>
                </a:solidFill>
              </a:rPr>
              <a:t>Needs</a:t>
            </a:r>
            <a:r>
              <a:rPr lang="en-US" sz="3600" b="1" dirty="0" smtClean="0">
                <a:solidFill>
                  <a:srgbClr val="C00000"/>
                </a:solidFill>
              </a:rPr>
              <a:t/>
            </a:r>
            <a:br>
              <a:rPr lang="en-US" sz="3600" b="1" dirty="0" smtClean="0">
                <a:solidFill>
                  <a:srgbClr val="C00000"/>
                </a:solidFill>
              </a:rPr>
            </a:br>
            <a:r>
              <a:rPr lang="en-US" sz="2800" b="1" i="1" dirty="0" smtClean="0">
                <a:solidFill>
                  <a:srgbClr val="C00000"/>
                </a:solidFill>
              </a:rPr>
              <a:t>Care Needed to Meet Those Needs</a:t>
            </a:r>
            <a:endParaRPr lang="en-US" sz="3600" b="1" dirty="0">
              <a:solidFill>
                <a:srgbClr val="C00000"/>
              </a:solidFill>
            </a:endParaRP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88109" y="1354608"/>
            <a:ext cx="7885112" cy="4859337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Provide for warmth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Establish familiar surroundings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explain procedures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talk about “their” room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keep your promises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provide a safe environment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promote use of personal belongings</a:t>
            </a:r>
          </a:p>
        </p:txBody>
      </p:sp>
      <p:grpSp>
        <p:nvGrpSpPr>
          <p:cNvPr id="101380" name="Group 4"/>
          <p:cNvGrpSpPr>
            <a:grpSpLocks/>
          </p:cNvGrpSpPr>
          <p:nvPr/>
        </p:nvGrpSpPr>
        <p:grpSpPr bwMode="auto">
          <a:xfrm>
            <a:off x="6818585" y="2421253"/>
            <a:ext cx="1969281" cy="2273325"/>
            <a:chOff x="1008" y="1023"/>
            <a:chExt cx="2745" cy="2836"/>
          </a:xfrm>
        </p:grpSpPr>
        <p:sp>
          <p:nvSpPr>
            <p:cNvPr id="101381" name="Freeform 5"/>
            <p:cNvSpPr>
              <a:spLocks/>
            </p:cNvSpPr>
            <p:nvPr/>
          </p:nvSpPr>
          <p:spPr bwMode="auto">
            <a:xfrm>
              <a:off x="1263" y="1878"/>
              <a:ext cx="1290" cy="1561"/>
            </a:xfrm>
            <a:custGeom>
              <a:avLst/>
              <a:gdLst>
                <a:gd name="T0" fmla="*/ 1245 w 1290"/>
                <a:gd name="T1" fmla="*/ 1216 h 1561"/>
                <a:gd name="T2" fmla="*/ 1230 w 1290"/>
                <a:gd name="T3" fmla="*/ 1171 h 1561"/>
                <a:gd name="T4" fmla="*/ 1245 w 1290"/>
                <a:gd name="T5" fmla="*/ 1141 h 1561"/>
                <a:gd name="T6" fmla="*/ 1230 w 1290"/>
                <a:gd name="T7" fmla="*/ 1006 h 1561"/>
                <a:gd name="T8" fmla="*/ 1275 w 1290"/>
                <a:gd name="T9" fmla="*/ 811 h 1561"/>
                <a:gd name="T10" fmla="*/ 1230 w 1290"/>
                <a:gd name="T11" fmla="*/ 751 h 1561"/>
                <a:gd name="T12" fmla="*/ 1140 w 1290"/>
                <a:gd name="T13" fmla="*/ 736 h 1561"/>
                <a:gd name="T14" fmla="*/ 1050 w 1290"/>
                <a:gd name="T15" fmla="*/ 736 h 1561"/>
                <a:gd name="T16" fmla="*/ 990 w 1290"/>
                <a:gd name="T17" fmla="*/ 691 h 1561"/>
                <a:gd name="T18" fmla="*/ 1065 w 1290"/>
                <a:gd name="T19" fmla="*/ 571 h 1561"/>
                <a:gd name="T20" fmla="*/ 1095 w 1290"/>
                <a:gd name="T21" fmla="*/ 405 h 1561"/>
                <a:gd name="T22" fmla="*/ 1065 w 1290"/>
                <a:gd name="T23" fmla="*/ 285 h 1561"/>
                <a:gd name="T24" fmla="*/ 990 w 1290"/>
                <a:gd name="T25" fmla="*/ 285 h 1561"/>
                <a:gd name="T26" fmla="*/ 930 w 1290"/>
                <a:gd name="T27" fmla="*/ 180 h 1561"/>
                <a:gd name="T28" fmla="*/ 705 w 1290"/>
                <a:gd name="T29" fmla="*/ 30 h 1561"/>
                <a:gd name="T30" fmla="*/ 480 w 1290"/>
                <a:gd name="T31" fmla="*/ 15 h 1561"/>
                <a:gd name="T32" fmla="*/ 285 w 1290"/>
                <a:gd name="T33" fmla="*/ 60 h 1561"/>
                <a:gd name="T34" fmla="*/ 120 w 1290"/>
                <a:gd name="T35" fmla="*/ 165 h 1561"/>
                <a:gd name="T36" fmla="*/ 105 w 1290"/>
                <a:gd name="T37" fmla="*/ 330 h 1561"/>
                <a:gd name="T38" fmla="*/ 60 w 1290"/>
                <a:gd name="T39" fmla="*/ 390 h 1561"/>
                <a:gd name="T40" fmla="*/ 0 w 1290"/>
                <a:gd name="T41" fmla="*/ 480 h 1561"/>
                <a:gd name="T42" fmla="*/ 15 w 1290"/>
                <a:gd name="T43" fmla="*/ 601 h 1561"/>
                <a:gd name="T44" fmla="*/ 45 w 1290"/>
                <a:gd name="T45" fmla="*/ 601 h 1561"/>
                <a:gd name="T46" fmla="*/ 90 w 1290"/>
                <a:gd name="T47" fmla="*/ 586 h 1561"/>
                <a:gd name="T48" fmla="*/ 195 w 1290"/>
                <a:gd name="T49" fmla="*/ 751 h 1561"/>
                <a:gd name="T50" fmla="*/ 345 w 1290"/>
                <a:gd name="T51" fmla="*/ 916 h 1561"/>
                <a:gd name="T52" fmla="*/ 495 w 1290"/>
                <a:gd name="T53" fmla="*/ 1021 h 1561"/>
                <a:gd name="T54" fmla="*/ 585 w 1290"/>
                <a:gd name="T55" fmla="*/ 1156 h 1561"/>
                <a:gd name="T56" fmla="*/ 645 w 1290"/>
                <a:gd name="T57" fmla="*/ 1081 h 1561"/>
                <a:gd name="T58" fmla="*/ 720 w 1290"/>
                <a:gd name="T59" fmla="*/ 1036 h 1561"/>
                <a:gd name="T60" fmla="*/ 750 w 1290"/>
                <a:gd name="T61" fmla="*/ 1096 h 1561"/>
                <a:gd name="T62" fmla="*/ 825 w 1290"/>
                <a:gd name="T63" fmla="*/ 1156 h 1561"/>
                <a:gd name="T64" fmla="*/ 975 w 1290"/>
                <a:gd name="T65" fmla="*/ 1156 h 1561"/>
                <a:gd name="T66" fmla="*/ 1110 w 1290"/>
                <a:gd name="T67" fmla="*/ 1156 h 1561"/>
                <a:gd name="T68" fmla="*/ 1185 w 1290"/>
                <a:gd name="T69" fmla="*/ 1216 h 1561"/>
                <a:gd name="T70" fmla="*/ 1170 w 1290"/>
                <a:gd name="T71" fmla="*/ 1261 h 1561"/>
                <a:gd name="T72" fmla="*/ 1035 w 1290"/>
                <a:gd name="T73" fmla="*/ 1276 h 1561"/>
                <a:gd name="T74" fmla="*/ 855 w 1290"/>
                <a:gd name="T75" fmla="*/ 1276 h 1561"/>
                <a:gd name="T76" fmla="*/ 720 w 1290"/>
                <a:gd name="T77" fmla="*/ 1306 h 1561"/>
                <a:gd name="T78" fmla="*/ 615 w 1290"/>
                <a:gd name="T79" fmla="*/ 1381 h 1561"/>
                <a:gd name="T80" fmla="*/ 570 w 1290"/>
                <a:gd name="T81" fmla="*/ 1336 h 1561"/>
                <a:gd name="T82" fmla="*/ 495 w 1290"/>
                <a:gd name="T83" fmla="*/ 1201 h 1561"/>
                <a:gd name="T84" fmla="*/ 345 w 1290"/>
                <a:gd name="T85" fmla="*/ 1216 h 1561"/>
                <a:gd name="T86" fmla="*/ 255 w 1290"/>
                <a:gd name="T87" fmla="*/ 1276 h 1561"/>
                <a:gd name="T88" fmla="*/ 225 w 1290"/>
                <a:gd name="T89" fmla="*/ 1306 h 1561"/>
                <a:gd name="T90" fmla="*/ 240 w 1290"/>
                <a:gd name="T91" fmla="*/ 1336 h 1561"/>
                <a:gd name="T92" fmla="*/ 345 w 1290"/>
                <a:gd name="T93" fmla="*/ 1441 h 1561"/>
                <a:gd name="T94" fmla="*/ 510 w 1290"/>
                <a:gd name="T95" fmla="*/ 1501 h 1561"/>
                <a:gd name="T96" fmla="*/ 645 w 1290"/>
                <a:gd name="T97" fmla="*/ 1546 h 1561"/>
                <a:gd name="T98" fmla="*/ 705 w 1290"/>
                <a:gd name="T99" fmla="*/ 1561 h 1561"/>
                <a:gd name="T100" fmla="*/ 795 w 1290"/>
                <a:gd name="T101" fmla="*/ 1471 h 1561"/>
                <a:gd name="T102" fmla="*/ 960 w 1290"/>
                <a:gd name="T103" fmla="*/ 1396 h 1561"/>
                <a:gd name="T104" fmla="*/ 1185 w 1290"/>
                <a:gd name="T105" fmla="*/ 1351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90" h="1561">
                  <a:moveTo>
                    <a:pt x="1245" y="1351"/>
                  </a:moveTo>
                  <a:lnTo>
                    <a:pt x="1245" y="1321"/>
                  </a:lnTo>
                  <a:lnTo>
                    <a:pt x="1245" y="1291"/>
                  </a:lnTo>
                  <a:lnTo>
                    <a:pt x="1245" y="1246"/>
                  </a:lnTo>
                  <a:lnTo>
                    <a:pt x="1245" y="1216"/>
                  </a:lnTo>
                  <a:lnTo>
                    <a:pt x="1245" y="1201"/>
                  </a:lnTo>
                  <a:lnTo>
                    <a:pt x="1230" y="1201"/>
                  </a:lnTo>
                  <a:lnTo>
                    <a:pt x="1230" y="1186"/>
                  </a:lnTo>
                  <a:lnTo>
                    <a:pt x="1230" y="1186"/>
                  </a:lnTo>
                  <a:lnTo>
                    <a:pt x="1230" y="1171"/>
                  </a:lnTo>
                  <a:lnTo>
                    <a:pt x="1230" y="1171"/>
                  </a:lnTo>
                  <a:lnTo>
                    <a:pt x="1230" y="1156"/>
                  </a:lnTo>
                  <a:lnTo>
                    <a:pt x="1245" y="1156"/>
                  </a:lnTo>
                  <a:lnTo>
                    <a:pt x="1245" y="1156"/>
                  </a:lnTo>
                  <a:lnTo>
                    <a:pt x="1245" y="1141"/>
                  </a:lnTo>
                  <a:lnTo>
                    <a:pt x="1230" y="1141"/>
                  </a:lnTo>
                  <a:lnTo>
                    <a:pt x="1230" y="1141"/>
                  </a:lnTo>
                  <a:lnTo>
                    <a:pt x="1230" y="1096"/>
                  </a:lnTo>
                  <a:lnTo>
                    <a:pt x="1230" y="1051"/>
                  </a:lnTo>
                  <a:lnTo>
                    <a:pt x="1230" y="1006"/>
                  </a:lnTo>
                  <a:lnTo>
                    <a:pt x="1260" y="976"/>
                  </a:lnTo>
                  <a:lnTo>
                    <a:pt x="1275" y="946"/>
                  </a:lnTo>
                  <a:lnTo>
                    <a:pt x="1290" y="901"/>
                  </a:lnTo>
                  <a:lnTo>
                    <a:pt x="1290" y="856"/>
                  </a:lnTo>
                  <a:lnTo>
                    <a:pt x="1275" y="811"/>
                  </a:lnTo>
                  <a:lnTo>
                    <a:pt x="1275" y="796"/>
                  </a:lnTo>
                  <a:lnTo>
                    <a:pt x="1260" y="781"/>
                  </a:lnTo>
                  <a:lnTo>
                    <a:pt x="1260" y="766"/>
                  </a:lnTo>
                  <a:lnTo>
                    <a:pt x="1245" y="766"/>
                  </a:lnTo>
                  <a:lnTo>
                    <a:pt x="1230" y="751"/>
                  </a:lnTo>
                  <a:lnTo>
                    <a:pt x="1215" y="751"/>
                  </a:lnTo>
                  <a:lnTo>
                    <a:pt x="1200" y="751"/>
                  </a:lnTo>
                  <a:lnTo>
                    <a:pt x="1185" y="736"/>
                  </a:lnTo>
                  <a:lnTo>
                    <a:pt x="1155" y="736"/>
                  </a:lnTo>
                  <a:lnTo>
                    <a:pt x="1140" y="736"/>
                  </a:lnTo>
                  <a:lnTo>
                    <a:pt x="1125" y="736"/>
                  </a:lnTo>
                  <a:lnTo>
                    <a:pt x="1110" y="736"/>
                  </a:lnTo>
                  <a:lnTo>
                    <a:pt x="1080" y="736"/>
                  </a:lnTo>
                  <a:lnTo>
                    <a:pt x="1065" y="736"/>
                  </a:lnTo>
                  <a:lnTo>
                    <a:pt x="1050" y="736"/>
                  </a:lnTo>
                  <a:lnTo>
                    <a:pt x="1035" y="736"/>
                  </a:lnTo>
                  <a:lnTo>
                    <a:pt x="1020" y="736"/>
                  </a:lnTo>
                  <a:lnTo>
                    <a:pt x="1005" y="736"/>
                  </a:lnTo>
                  <a:lnTo>
                    <a:pt x="990" y="721"/>
                  </a:lnTo>
                  <a:lnTo>
                    <a:pt x="990" y="691"/>
                  </a:lnTo>
                  <a:lnTo>
                    <a:pt x="1005" y="676"/>
                  </a:lnTo>
                  <a:lnTo>
                    <a:pt x="1020" y="646"/>
                  </a:lnTo>
                  <a:lnTo>
                    <a:pt x="1035" y="616"/>
                  </a:lnTo>
                  <a:lnTo>
                    <a:pt x="1050" y="601"/>
                  </a:lnTo>
                  <a:lnTo>
                    <a:pt x="1065" y="571"/>
                  </a:lnTo>
                  <a:lnTo>
                    <a:pt x="1080" y="556"/>
                  </a:lnTo>
                  <a:lnTo>
                    <a:pt x="1080" y="510"/>
                  </a:lnTo>
                  <a:lnTo>
                    <a:pt x="1095" y="480"/>
                  </a:lnTo>
                  <a:lnTo>
                    <a:pt x="1095" y="450"/>
                  </a:lnTo>
                  <a:lnTo>
                    <a:pt x="1095" y="405"/>
                  </a:lnTo>
                  <a:lnTo>
                    <a:pt x="1110" y="375"/>
                  </a:lnTo>
                  <a:lnTo>
                    <a:pt x="1110" y="345"/>
                  </a:lnTo>
                  <a:lnTo>
                    <a:pt x="1095" y="315"/>
                  </a:lnTo>
                  <a:lnTo>
                    <a:pt x="1080" y="300"/>
                  </a:lnTo>
                  <a:lnTo>
                    <a:pt x="1065" y="285"/>
                  </a:lnTo>
                  <a:lnTo>
                    <a:pt x="1050" y="285"/>
                  </a:lnTo>
                  <a:lnTo>
                    <a:pt x="1020" y="285"/>
                  </a:lnTo>
                  <a:lnTo>
                    <a:pt x="1005" y="285"/>
                  </a:lnTo>
                  <a:lnTo>
                    <a:pt x="990" y="285"/>
                  </a:lnTo>
                  <a:lnTo>
                    <a:pt x="990" y="285"/>
                  </a:lnTo>
                  <a:lnTo>
                    <a:pt x="990" y="270"/>
                  </a:lnTo>
                  <a:lnTo>
                    <a:pt x="975" y="270"/>
                  </a:lnTo>
                  <a:lnTo>
                    <a:pt x="975" y="240"/>
                  </a:lnTo>
                  <a:lnTo>
                    <a:pt x="960" y="210"/>
                  </a:lnTo>
                  <a:lnTo>
                    <a:pt x="930" y="180"/>
                  </a:lnTo>
                  <a:lnTo>
                    <a:pt x="900" y="135"/>
                  </a:lnTo>
                  <a:lnTo>
                    <a:pt x="855" y="105"/>
                  </a:lnTo>
                  <a:lnTo>
                    <a:pt x="780" y="60"/>
                  </a:lnTo>
                  <a:lnTo>
                    <a:pt x="735" y="45"/>
                  </a:lnTo>
                  <a:lnTo>
                    <a:pt x="705" y="30"/>
                  </a:lnTo>
                  <a:lnTo>
                    <a:pt x="660" y="15"/>
                  </a:lnTo>
                  <a:lnTo>
                    <a:pt x="615" y="15"/>
                  </a:lnTo>
                  <a:lnTo>
                    <a:pt x="570" y="0"/>
                  </a:lnTo>
                  <a:lnTo>
                    <a:pt x="525" y="0"/>
                  </a:lnTo>
                  <a:lnTo>
                    <a:pt x="480" y="15"/>
                  </a:lnTo>
                  <a:lnTo>
                    <a:pt x="450" y="15"/>
                  </a:lnTo>
                  <a:lnTo>
                    <a:pt x="405" y="30"/>
                  </a:lnTo>
                  <a:lnTo>
                    <a:pt x="360" y="30"/>
                  </a:lnTo>
                  <a:lnTo>
                    <a:pt x="330" y="45"/>
                  </a:lnTo>
                  <a:lnTo>
                    <a:pt x="285" y="60"/>
                  </a:lnTo>
                  <a:lnTo>
                    <a:pt x="255" y="75"/>
                  </a:lnTo>
                  <a:lnTo>
                    <a:pt x="225" y="90"/>
                  </a:lnTo>
                  <a:lnTo>
                    <a:pt x="195" y="105"/>
                  </a:lnTo>
                  <a:lnTo>
                    <a:pt x="165" y="120"/>
                  </a:lnTo>
                  <a:lnTo>
                    <a:pt x="120" y="165"/>
                  </a:lnTo>
                  <a:lnTo>
                    <a:pt x="90" y="195"/>
                  </a:lnTo>
                  <a:lnTo>
                    <a:pt x="90" y="240"/>
                  </a:lnTo>
                  <a:lnTo>
                    <a:pt x="90" y="270"/>
                  </a:lnTo>
                  <a:lnTo>
                    <a:pt x="90" y="300"/>
                  </a:lnTo>
                  <a:lnTo>
                    <a:pt x="105" y="330"/>
                  </a:lnTo>
                  <a:lnTo>
                    <a:pt x="105" y="345"/>
                  </a:lnTo>
                  <a:lnTo>
                    <a:pt x="120" y="360"/>
                  </a:lnTo>
                  <a:lnTo>
                    <a:pt x="90" y="360"/>
                  </a:lnTo>
                  <a:lnTo>
                    <a:pt x="75" y="375"/>
                  </a:lnTo>
                  <a:lnTo>
                    <a:pt x="60" y="390"/>
                  </a:lnTo>
                  <a:lnTo>
                    <a:pt x="30" y="405"/>
                  </a:lnTo>
                  <a:lnTo>
                    <a:pt x="15" y="420"/>
                  </a:lnTo>
                  <a:lnTo>
                    <a:pt x="0" y="435"/>
                  </a:lnTo>
                  <a:lnTo>
                    <a:pt x="0" y="465"/>
                  </a:lnTo>
                  <a:lnTo>
                    <a:pt x="0" y="480"/>
                  </a:lnTo>
                  <a:lnTo>
                    <a:pt x="0" y="510"/>
                  </a:lnTo>
                  <a:lnTo>
                    <a:pt x="0" y="525"/>
                  </a:lnTo>
                  <a:lnTo>
                    <a:pt x="0" y="556"/>
                  </a:lnTo>
                  <a:lnTo>
                    <a:pt x="15" y="571"/>
                  </a:lnTo>
                  <a:lnTo>
                    <a:pt x="15" y="601"/>
                  </a:lnTo>
                  <a:lnTo>
                    <a:pt x="30" y="616"/>
                  </a:lnTo>
                  <a:lnTo>
                    <a:pt x="45" y="646"/>
                  </a:lnTo>
                  <a:lnTo>
                    <a:pt x="60" y="661"/>
                  </a:lnTo>
                  <a:lnTo>
                    <a:pt x="45" y="631"/>
                  </a:lnTo>
                  <a:lnTo>
                    <a:pt x="45" y="601"/>
                  </a:lnTo>
                  <a:lnTo>
                    <a:pt x="60" y="571"/>
                  </a:lnTo>
                  <a:lnTo>
                    <a:pt x="60" y="556"/>
                  </a:lnTo>
                  <a:lnTo>
                    <a:pt x="60" y="556"/>
                  </a:lnTo>
                  <a:lnTo>
                    <a:pt x="75" y="571"/>
                  </a:lnTo>
                  <a:lnTo>
                    <a:pt x="90" y="586"/>
                  </a:lnTo>
                  <a:lnTo>
                    <a:pt x="105" y="616"/>
                  </a:lnTo>
                  <a:lnTo>
                    <a:pt x="120" y="646"/>
                  </a:lnTo>
                  <a:lnTo>
                    <a:pt x="135" y="676"/>
                  </a:lnTo>
                  <a:lnTo>
                    <a:pt x="165" y="706"/>
                  </a:lnTo>
                  <a:lnTo>
                    <a:pt x="195" y="751"/>
                  </a:lnTo>
                  <a:lnTo>
                    <a:pt x="225" y="781"/>
                  </a:lnTo>
                  <a:lnTo>
                    <a:pt x="255" y="826"/>
                  </a:lnTo>
                  <a:lnTo>
                    <a:pt x="285" y="856"/>
                  </a:lnTo>
                  <a:lnTo>
                    <a:pt x="315" y="886"/>
                  </a:lnTo>
                  <a:lnTo>
                    <a:pt x="345" y="916"/>
                  </a:lnTo>
                  <a:lnTo>
                    <a:pt x="375" y="946"/>
                  </a:lnTo>
                  <a:lnTo>
                    <a:pt x="390" y="961"/>
                  </a:lnTo>
                  <a:lnTo>
                    <a:pt x="420" y="976"/>
                  </a:lnTo>
                  <a:lnTo>
                    <a:pt x="465" y="1006"/>
                  </a:lnTo>
                  <a:lnTo>
                    <a:pt x="495" y="1021"/>
                  </a:lnTo>
                  <a:lnTo>
                    <a:pt x="525" y="1051"/>
                  </a:lnTo>
                  <a:lnTo>
                    <a:pt x="555" y="1081"/>
                  </a:lnTo>
                  <a:lnTo>
                    <a:pt x="570" y="1111"/>
                  </a:lnTo>
                  <a:lnTo>
                    <a:pt x="585" y="1126"/>
                  </a:lnTo>
                  <a:lnTo>
                    <a:pt x="585" y="1156"/>
                  </a:lnTo>
                  <a:lnTo>
                    <a:pt x="600" y="1171"/>
                  </a:lnTo>
                  <a:lnTo>
                    <a:pt x="600" y="1141"/>
                  </a:lnTo>
                  <a:lnTo>
                    <a:pt x="615" y="1111"/>
                  </a:lnTo>
                  <a:lnTo>
                    <a:pt x="630" y="1096"/>
                  </a:lnTo>
                  <a:lnTo>
                    <a:pt x="645" y="1081"/>
                  </a:lnTo>
                  <a:lnTo>
                    <a:pt x="660" y="1066"/>
                  </a:lnTo>
                  <a:lnTo>
                    <a:pt x="675" y="1051"/>
                  </a:lnTo>
                  <a:lnTo>
                    <a:pt x="690" y="1036"/>
                  </a:lnTo>
                  <a:lnTo>
                    <a:pt x="720" y="1036"/>
                  </a:lnTo>
                  <a:lnTo>
                    <a:pt x="720" y="1036"/>
                  </a:lnTo>
                  <a:lnTo>
                    <a:pt x="720" y="1051"/>
                  </a:lnTo>
                  <a:lnTo>
                    <a:pt x="720" y="1051"/>
                  </a:lnTo>
                  <a:lnTo>
                    <a:pt x="735" y="1066"/>
                  </a:lnTo>
                  <a:lnTo>
                    <a:pt x="735" y="1081"/>
                  </a:lnTo>
                  <a:lnTo>
                    <a:pt x="750" y="1096"/>
                  </a:lnTo>
                  <a:lnTo>
                    <a:pt x="765" y="1096"/>
                  </a:lnTo>
                  <a:lnTo>
                    <a:pt x="780" y="1111"/>
                  </a:lnTo>
                  <a:lnTo>
                    <a:pt x="795" y="1126"/>
                  </a:lnTo>
                  <a:lnTo>
                    <a:pt x="810" y="1141"/>
                  </a:lnTo>
                  <a:lnTo>
                    <a:pt x="825" y="1156"/>
                  </a:lnTo>
                  <a:lnTo>
                    <a:pt x="855" y="1156"/>
                  </a:lnTo>
                  <a:lnTo>
                    <a:pt x="885" y="1171"/>
                  </a:lnTo>
                  <a:lnTo>
                    <a:pt x="915" y="1171"/>
                  </a:lnTo>
                  <a:lnTo>
                    <a:pt x="945" y="1171"/>
                  </a:lnTo>
                  <a:lnTo>
                    <a:pt x="975" y="1156"/>
                  </a:lnTo>
                  <a:lnTo>
                    <a:pt x="1005" y="1156"/>
                  </a:lnTo>
                  <a:lnTo>
                    <a:pt x="1035" y="1156"/>
                  </a:lnTo>
                  <a:lnTo>
                    <a:pt x="1065" y="1156"/>
                  </a:lnTo>
                  <a:lnTo>
                    <a:pt x="1095" y="1156"/>
                  </a:lnTo>
                  <a:lnTo>
                    <a:pt x="1110" y="1156"/>
                  </a:lnTo>
                  <a:lnTo>
                    <a:pt x="1140" y="1171"/>
                  </a:lnTo>
                  <a:lnTo>
                    <a:pt x="1155" y="1186"/>
                  </a:lnTo>
                  <a:lnTo>
                    <a:pt x="1170" y="1186"/>
                  </a:lnTo>
                  <a:lnTo>
                    <a:pt x="1185" y="1201"/>
                  </a:lnTo>
                  <a:lnTo>
                    <a:pt x="1185" y="1216"/>
                  </a:lnTo>
                  <a:lnTo>
                    <a:pt x="1200" y="1216"/>
                  </a:lnTo>
                  <a:lnTo>
                    <a:pt x="1200" y="1231"/>
                  </a:lnTo>
                  <a:lnTo>
                    <a:pt x="1185" y="1246"/>
                  </a:lnTo>
                  <a:lnTo>
                    <a:pt x="1185" y="1246"/>
                  </a:lnTo>
                  <a:lnTo>
                    <a:pt x="1170" y="1261"/>
                  </a:lnTo>
                  <a:lnTo>
                    <a:pt x="1140" y="1261"/>
                  </a:lnTo>
                  <a:lnTo>
                    <a:pt x="1125" y="1261"/>
                  </a:lnTo>
                  <a:lnTo>
                    <a:pt x="1095" y="1276"/>
                  </a:lnTo>
                  <a:lnTo>
                    <a:pt x="1065" y="1276"/>
                  </a:lnTo>
                  <a:lnTo>
                    <a:pt x="1035" y="1276"/>
                  </a:lnTo>
                  <a:lnTo>
                    <a:pt x="990" y="1276"/>
                  </a:lnTo>
                  <a:lnTo>
                    <a:pt x="960" y="1276"/>
                  </a:lnTo>
                  <a:lnTo>
                    <a:pt x="930" y="1276"/>
                  </a:lnTo>
                  <a:lnTo>
                    <a:pt x="900" y="1276"/>
                  </a:lnTo>
                  <a:lnTo>
                    <a:pt x="855" y="1276"/>
                  </a:lnTo>
                  <a:lnTo>
                    <a:pt x="825" y="1276"/>
                  </a:lnTo>
                  <a:lnTo>
                    <a:pt x="795" y="1291"/>
                  </a:lnTo>
                  <a:lnTo>
                    <a:pt x="765" y="1291"/>
                  </a:lnTo>
                  <a:lnTo>
                    <a:pt x="750" y="1306"/>
                  </a:lnTo>
                  <a:lnTo>
                    <a:pt x="720" y="1306"/>
                  </a:lnTo>
                  <a:lnTo>
                    <a:pt x="705" y="1321"/>
                  </a:lnTo>
                  <a:lnTo>
                    <a:pt x="690" y="1336"/>
                  </a:lnTo>
                  <a:lnTo>
                    <a:pt x="660" y="1366"/>
                  </a:lnTo>
                  <a:lnTo>
                    <a:pt x="645" y="1381"/>
                  </a:lnTo>
                  <a:lnTo>
                    <a:pt x="615" y="1381"/>
                  </a:lnTo>
                  <a:lnTo>
                    <a:pt x="600" y="1381"/>
                  </a:lnTo>
                  <a:lnTo>
                    <a:pt x="585" y="1381"/>
                  </a:lnTo>
                  <a:lnTo>
                    <a:pt x="570" y="1366"/>
                  </a:lnTo>
                  <a:lnTo>
                    <a:pt x="570" y="1351"/>
                  </a:lnTo>
                  <a:lnTo>
                    <a:pt x="570" y="1336"/>
                  </a:lnTo>
                  <a:lnTo>
                    <a:pt x="570" y="1306"/>
                  </a:lnTo>
                  <a:lnTo>
                    <a:pt x="570" y="1261"/>
                  </a:lnTo>
                  <a:lnTo>
                    <a:pt x="585" y="1216"/>
                  </a:lnTo>
                  <a:lnTo>
                    <a:pt x="600" y="1171"/>
                  </a:lnTo>
                  <a:lnTo>
                    <a:pt x="495" y="1201"/>
                  </a:lnTo>
                  <a:lnTo>
                    <a:pt x="480" y="1201"/>
                  </a:lnTo>
                  <a:lnTo>
                    <a:pt x="465" y="1201"/>
                  </a:lnTo>
                  <a:lnTo>
                    <a:pt x="435" y="1201"/>
                  </a:lnTo>
                  <a:lnTo>
                    <a:pt x="390" y="1201"/>
                  </a:lnTo>
                  <a:lnTo>
                    <a:pt x="345" y="1216"/>
                  </a:lnTo>
                  <a:lnTo>
                    <a:pt x="315" y="1216"/>
                  </a:lnTo>
                  <a:lnTo>
                    <a:pt x="285" y="1231"/>
                  </a:lnTo>
                  <a:lnTo>
                    <a:pt x="255" y="1261"/>
                  </a:lnTo>
                  <a:lnTo>
                    <a:pt x="255" y="1261"/>
                  </a:lnTo>
                  <a:lnTo>
                    <a:pt x="255" y="1276"/>
                  </a:lnTo>
                  <a:lnTo>
                    <a:pt x="240" y="1276"/>
                  </a:lnTo>
                  <a:lnTo>
                    <a:pt x="240" y="1291"/>
                  </a:lnTo>
                  <a:lnTo>
                    <a:pt x="240" y="1291"/>
                  </a:lnTo>
                  <a:lnTo>
                    <a:pt x="225" y="1306"/>
                  </a:lnTo>
                  <a:lnTo>
                    <a:pt x="225" y="1306"/>
                  </a:lnTo>
                  <a:lnTo>
                    <a:pt x="210" y="1306"/>
                  </a:lnTo>
                  <a:lnTo>
                    <a:pt x="225" y="1321"/>
                  </a:lnTo>
                  <a:lnTo>
                    <a:pt x="225" y="1321"/>
                  </a:lnTo>
                  <a:lnTo>
                    <a:pt x="225" y="1336"/>
                  </a:lnTo>
                  <a:lnTo>
                    <a:pt x="240" y="1336"/>
                  </a:lnTo>
                  <a:lnTo>
                    <a:pt x="255" y="1366"/>
                  </a:lnTo>
                  <a:lnTo>
                    <a:pt x="270" y="1381"/>
                  </a:lnTo>
                  <a:lnTo>
                    <a:pt x="300" y="1396"/>
                  </a:lnTo>
                  <a:lnTo>
                    <a:pt x="315" y="1411"/>
                  </a:lnTo>
                  <a:lnTo>
                    <a:pt x="345" y="1441"/>
                  </a:lnTo>
                  <a:lnTo>
                    <a:pt x="375" y="1456"/>
                  </a:lnTo>
                  <a:lnTo>
                    <a:pt x="405" y="1471"/>
                  </a:lnTo>
                  <a:lnTo>
                    <a:pt x="450" y="1486"/>
                  </a:lnTo>
                  <a:lnTo>
                    <a:pt x="480" y="1501"/>
                  </a:lnTo>
                  <a:lnTo>
                    <a:pt x="510" y="1501"/>
                  </a:lnTo>
                  <a:lnTo>
                    <a:pt x="540" y="1516"/>
                  </a:lnTo>
                  <a:lnTo>
                    <a:pt x="570" y="1531"/>
                  </a:lnTo>
                  <a:lnTo>
                    <a:pt x="600" y="1531"/>
                  </a:lnTo>
                  <a:lnTo>
                    <a:pt x="615" y="1546"/>
                  </a:lnTo>
                  <a:lnTo>
                    <a:pt x="645" y="1546"/>
                  </a:lnTo>
                  <a:lnTo>
                    <a:pt x="660" y="1561"/>
                  </a:lnTo>
                  <a:lnTo>
                    <a:pt x="675" y="1561"/>
                  </a:lnTo>
                  <a:lnTo>
                    <a:pt x="675" y="1561"/>
                  </a:lnTo>
                  <a:lnTo>
                    <a:pt x="690" y="1561"/>
                  </a:lnTo>
                  <a:lnTo>
                    <a:pt x="705" y="1561"/>
                  </a:lnTo>
                  <a:lnTo>
                    <a:pt x="705" y="1546"/>
                  </a:lnTo>
                  <a:lnTo>
                    <a:pt x="720" y="1516"/>
                  </a:lnTo>
                  <a:lnTo>
                    <a:pt x="750" y="1501"/>
                  </a:lnTo>
                  <a:lnTo>
                    <a:pt x="765" y="1486"/>
                  </a:lnTo>
                  <a:lnTo>
                    <a:pt x="795" y="1471"/>
                  </a:lnTo>
                  <a:lnTo>
                    <a:pt x="825" y="1456"/>
                  </a:lnTo>
                  <a:lnTo>
                    <a:pt x="855" y="1441"/>
                  </a:lnTo>
                  <a:lnTo>
                    <a:pt x="885" y="1426"/>
                  </a:lnTo>
                  <a:lnTo>
                    <a:pt x="915" y="1411"/>
                  </a:lnTo>
                  <a:lnTo>
                    <a:pt x="960" y="1396"/>
                  </a:lnTo>
                  <a:lnTo>
                    <a:pt x="1005" y="1396"/>
                  </a:lnTo>
                  <a:lnTo>
                    <a:pt x="1050" y="1381"/>
                  </a:lnTo>
                  <a:lnTo>
                    <a:pt x="1095" y="1366"/>
                  </a:lnTo>
                  <a:lnTo>
                    <a:pt x="1140" y="1366"/>
                  </a:lnTo>
                  <a:lnTo>
                    <a:pt x="1185" y="1351"/>
                  </a:lnTo>
                  <a:lnTo>
                    <a:pt x="1245" y="1351"/>
                  </a:lnTo>
                  <a:close/>
                </a:path>
              </a:pathLst>
            </a:custGeom>
            <a:solidFill>
              <a:srgbClr val="BF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82" name="Freeform 6"/>
            <p:cNvSpPr>
              <a:spLocks/>
            </p:cNvSpPr>
            <p:nvPr/>
          </p:nvSpPr>
          <p:spPr bwMode="auto">
            <a:xfrm>
              <a:off x="2103" y="2644"/>
              <a:ext cx="345" cy="195"/>
            </a:xfrm>
            <a:custGeom>
              <a:avLst/>
              <a:gdLst>
                <a:gd name="T0" fmla="*/ 270 w 345"/>
                <a:gd name="T1" fmla="*/ 195 h 195"/>
                <a:gd name="T2" fmla="*/ 255 w 345"/>
                <a:gd name="T3" fmla="*/ 195 h 195"/>
                <a:gd name="T4" fmla="*/ 240 w 345"/>
                <a:gd name="T5" fmla="*/ 180 h 195"/>
                <a:gd name="T6" fmla="*/ 210 w 345"/>
                <a:gd name="T7" fmla="*/ 180 h 195"/>
                <a:gd name="T8" fmla="*/ 195 w 345"/>
                <a:gd name="T9" fmla="*/ 180 h 195"/>
                <a:gd name="T10" fmla="*/ 165 w 345"/>
                <a:gd name="T11" fmla="*/ 165 h 195"/>
                <a:gd name="T12" fmla="*/ 135 w 345"/>
                <a:gd name="T13" fmla="*/ 165 h 195"/>
                <a:gd name="T14" fmla="*/ 120 w 345"/>
                <a:gd name="T15" fmla="*/ 165 h 195"/>
                <a:gd name="T16" fmla="*/ 90 w 345"/>
                <a:gd name="T17" fmla="*/ 150 h 195"/>
                <a:gd name="T18" fmla="*/ 75 w 345"/>
                <a:gd name="T19" fmla="*/ 150 h 195"/>
                <a:gd name="T20" fmla="*/ 60 w 345"/>
                <a:gd name="T21" fmla="*/ 135 h 195"/>
                <a:gd name="T22" fmla="*/ 45 w 345"/>
                <a:gd name="T23" fmla="*/ 135 h 195"/>
                <a:gd name="T24" fmla="*/ 30 w 345"/>
                <a:gd name="T25" fmla="*/ 120 h 195"/>
                <a:gd name="T26" fmla="*/ 15 w 345"/>
                <a:gd name="T27" fmla="*/ 120 h 195"/>
                <a:gd name="T28" fmla="*/ 0 w 345"/>
                <a:gd name="T29" fmla="*/ 120 h 195"/>
                <a:gd name="T30" fmla="*/ 0 w 345"/>
                <a:gd name="T31" fmla="*/ 120 h 195"/>
                <a:gd name="T32" fmla="*/ 0 w 345"/>
                <a:gd name="T33" fmla="*/ 120 h 195"/>
                <a:gd name="T34" fmla="*/ 0 w 345"/>
                <a:gd name="T35" fmla="*/ 105 h 195"/>
                <a:gd name="T36" fmla="*/ 15 w 345"/>
                <a:gd name="T37" fmla="*/ 105 h 195"/>
                <a:gd name="T38" fmla="*/ 15 w 345"/>
                <a:gd name="T39" fmla="*/ 75 h 195"/>
                <a:gd name="T40" fmla="*/ 30 w 345"/>
                <a:gd name="T41" fmla="*/ 60 h 195"/>
                <a:gd name="T42" fmla="*/ 45 w 345"/>
                <a:gd name="T43" fmla="*/ 45 h 195"/>
                <a:gd name="T44" fmla="*/ 60 w 345"/>
                <a:gd name="T45" fmla="*/ 30 h 195"/>
                <a:gd name="T46" fmla="*/ 75 w 345"/>
                <a:gd name="T47" fmla="*/ 15 h 195"/>
                <a:gd name="T48" fmla="*/ 90 w 345"/>
                <a:gd name="T49" fmla="*/ 0 h 195"/>
                <a:gd name="T50" fmla="*/ 90 w 345"/>
                <a:gd name="T51" fmla="*/ 0 h 195"/>
                <a:gd name="T52" fmla="*/ 120 w 345"/>
                <a:gd name="T53" fmla="*/ 15 h 195"/>
                <a:gd name="T54" fmla="*/ 135 w 345"/>
                <a:gd name="T55" fmla="*/ 30 h 195"/>
                <a:gd name="T56" fmla="*/ 165 w 345"/>
                <a:gd name="T57" fmla="*/ 45 h 195"/>
                <a:gd name="T58" fmla="*/ 195 w 345"/>
                <a:gd name="T59" fmla="*/ 45 h 195"/>
                <a:gd name="T60" fmla="*/ 225 w 345"/>
                <a:gd name="T61" fmla="*/ 60 h 195"/>
                <a:gd name="T62" fmla="*/ 255 w 345"/>
                <a:gd name="T63" fmla="*/ 60 h 195"/>
                <a:gd name="T64" fmla="*/ 285 w 345"/>
                <a:gd name="T65" fmla="*/ 60 h 195"/>
                <a:gd name="T66" fmla="*/ 300 w 345"/>
                <a:gd name="T67" fmla="*/ 60 h 195"/>
                <a:gd name="T68" fmla="*/ 315 w 345"/>
                <a:gd name="T69" fmla="*/ 75 h 195"/>
                <a:gd name="T70" fmla="*/ 330 w 345"/>
                <a:gd name="T71" fmla="*/ 90 h 195"/>
                <a:gd name="T72" fmla="*/ 345 w 345"/>
                <a:gd name="T73" fmla="*/ 120 h 195"/>
                <a:gd name="T74" fmla="*/ 345 w 345"/>
                <a:gd name="T75" fmla="*/ 150 h 195"/>
                <a:gd name="T76" fmla="*/ 330 w 345"/>
                <a:gd name="T77" fmla="*/ 165 h 195"/>
                <a:gd name="T78" fmla="*/ 315 w 345"/>
                <a:gd name="T79" fmla="*/ 180 h 195"/>
                <a:gd name="T80" fmla="*/ 270 w 345"/>
                <a:gd name="T81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195">
                  <a:moveTo>
                    <a:pt x="270" y="195"/>
                  </a:moveTo>
                  <a:lnTo>
                    <a:pt x="255" y="195"/>
                  </a:lnTo>
                  <a:lnTo>
                    <a:pt x="240" y="180"/>
                  </a:lnTo>
                  <a:lnTo>
                    <a:pt x="210" y="180"/>
                  </a:lnTo>
                  <a:lnTo>
                    <a:pt x="195" y="180"/>
                  </a:lnTo>
                  <a:lnTo>
                    <a:pt x="165" y="165"/>
                  </a:lnTo>
                  <a:lnTo>
                    <a:pt x="135" y="165"/>
                  </a:lnTo>
                  <a:lnTo>
                    <a:pt x="120" y="165"/>
                  </a:lnTo>
                  <a:lnTo>
                    <a:pt x="90" y="150"/>
                  </a:lnTo>
                  <a:lnTo>
                    <a:pt x="75" y="150"/>
                  </a:lnTo>
                  <a:lnTo>
                    <a:pt x="60" y="135"/>
                  </a:lnTo>
                  <a:lnTo>
                    <a:pt x="45" y="135"/>
                  </a:lnTo>
                  <a:lnTo>
                    <a:pt x="30" y="120"/>
                  </a:lnTo>
                  <a:lnTo>
                    <a:pt x="15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05"/>
                  </a:lnTo>
                  <a:lnTo>
                    <a:pt x="15" y="105"/>
                  </a:lnTo>
                  <a:lnTo>
                    <a:pt x="15" y="75"/>
                  </a:lnTo>
                  <a:lnTo>
                    <a:pt x="30" y="60"/>
                  </a:lnTo>
                  <a:lnTo>
                    <a:pt x="45" y="45"/>
                  </a:lnTo>
                  <a:lnTo>
                    <a:pt x="60" y="30"/>
                  </a:lnTo>
                  <a:lnTo>
                    <a:pt x="75" y="15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20" y="15"/>
                  </a:lnTo>
                  <a:lnTo>
                    <a:pt x="135" y="30"/>
                  </a:lnTo>
                  <a:lnTo>
                    <a:pt x="165" y="45"/>
                  </a:lnTo>
                  <a:lnTo>
                    <a:pt x="195" y="45"/>
                  </a:lnTo>
                  <a:lnTo>
                    <a:pt x="225" y="60"/>
                  </a:lnTo>
                  <a:lnTo>
                    <a:pt x="255" y="60"/>
                  </a:lnTo>
                  <a:lnTo>
                    <a:pt x="285" y="60"/>
                  </a:lnTo>
                  <a:lnTo>
                    <a:pt x="300" y="60"/>
                  </a:lnTo>
                  <a:lnTo>
                    <a:pt x="315" y="75"/>
                  </a:lnTo>
                  <a:lnTo>
                    <a:pt x="330" y="90"/>
                  </a:lnTo>
                  <a:lnTo>
                    <a:pt x="345" y="120"/>
                  </a:lnTo>
                  <a:lnTo>
                    <a:pt x="345" y="150"/>
                  </a:lnTo>
                  <a:lnTo>
                    <a:pt x="330" y="165"/>
                  </a:lnTo>
                  <a:lnTo>
                    <a:pt x="315" y="180"/>
                  </a:lnTo>
                  <a:lnTo>
                    <a:pt x="270" y="195"/>
                  </a:lnTo>
                  <a:close/>
                </a:path>
              </a:pathLst>
            </a:custGeom>
            <a:solidFill>
              <a:srgbClr val="BF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83" name="Freeform 7"/>
            <p:cNvSpPr>
              <a:spLocks/>
            </p:cNvSpPr>
            <p:nvPr/>
          </p:nvSpPr>
          <p:spPr bwMode="auto">
            <a:xfrm>
              <a:off x="2478" y="1128"/>
              <a:ext cx="615" cy="540"/>
            </a:xfrm>
            <a:custGeom>
              <a:avLst/>
              <a:gdLst>
                <a:gd name="T0" fmla="*/ 375 w 615"/>
                <a:gd name="T1" fmla="*/ 360 h 540"/>
                <a:gd name="T2" fmla="*/ 330 w 615"/>
                <a:gd name="T3" fmla="*/ 240 h 540"/>
                <a:gd name="T4" fmla="*/ 300 w 615"/>
                <a:gd name="T5" fmla="*/ 120 h 540"/>
                <a:gd name="T6" fmla="*/ 300 w 615"/>
                <a:gd name="T7" fmla="*/ 30 h 540"/>
                <a:gd name="T8" fmla="*/ 300 w 615"/>
                <a:gd name="T9" fmla="*/ 15 h 540"/>
                <a:gd name="T10" fmla="*/ 285 w 615"/>
                <a:gd name="T11" fmla="*/ 15 h 540"/>
                <a:gd name="T12" fmla="*/ 255 w 615"/>
                <a:gd name="T13" fmla="*/ 15 h 540"/>
                <a:gd name="T14" fmla="*/ 240 w 615"/>
                <a:gd name="T15" fmla="*/ 15 h 540"/>
                <a:gd name="T16" fmla="*/ 210 w 615"/>
                <a:gd name="T17" fmla="*/ 15 h 540"/>
                <a:gd name="T18" fmla="*/ 195 w 615"/>
                <a:gd name="T19" fmla="*/ 15 h 540"/>
                <a:gd name="T20" fmla="*/ 165 w 615"/>
                <a:gd name="T21" fmla="*/ 30 h 540"/>
                <a:gd name="T22" fmla="*/ 150 w 615"/>
                <a:gd name="T23" fmla="*/ 120 h 540"/>
                <a:gd name="T24" fmla="*/ 120 w 615"/>
                <a:gd name="T25" fmla="*/ 210 h 540"/>
                <a:gd name="T26" fmla="*/ 105 w 615"/>
                <a:gd name="T27" fmla="*/ 285 h 540"/>
                <a:gd name="T28" fmla="*/ 75 w 615"/>
                <a:gd name="T29" fmla="*/ 315 h 540"/>
                <a:gd name="T30" fmla="*/ 60 w 615"/>
                <a:gd name="T31" fmla="*/ 330 h 540"/>
                <a:gd name="T32" fmla="*/ 45 w 615"/>
                <a:gd name="T33" fmla="*/ 345 h 540"/>
                <a:gd name="T34" fmla="*/ 45 w 615"/>
                <a:gd name="T35" fmla="*/ 360 h 540"/>
                <a:gd name="T36" fmla="*/ 30 w 615"/>
                <a:gd name="T37" fmla="*/ 375 h 540"/>
                <a:gd name="T38" fmla="*/ 15 w 615"/>
                <a:gd name="T39" fmla="*/ 405 h 540"/>
                <a:gd name="T40" fmla="*/ 0 w 615"/>
                <a:gd name="T41" fmla="*/ 420 h 540"/>
                <a:gd name="T42" fmla="*/ 0 w 615"/>
                <a:gd name="T43" fmla="*/ 420 h 540"/>
                <a:gd name="T44" fmla="*/ 15 w 615"/>
                <a:gd name="T45" fmla="*/ 450 h 540"/>
                <a:gd name="T46" fmla="*/ 45 w 615"/>
                <a:gd name="T47" fmla="*/ 465 h 540"/>
                <a:gd name="T48" fmla="*/ 75 w 615"/>
                <a:gd name="T49" fmla="*/ 495 h 540"/>
                <a:gd name="T50" fmla="*/ 120 w 615"/>
                <a:gd name="T51" fmla="*/ 510 h 540"/>
                <a:gd name="T52" fmla="*/ 180 w 615"/>
                <a:gd name="T53" fmla="*/ 540 h 540"/>
                <a:gd name="T54" fmla="*/ 270 w 615"/>
                <a:gd name="T55" fmla="*/ 540 h 540"/>
                <a:gd name="T56" fmla="*/ 360 w 615"/>
                <a:gd name="T57" fmla="*/ 540 h 540"/>
                <a:gd name="T58" fmla="*/ 435 w 615"/>
                <a:gd name="T59" fmla="*/ 525 h 540"/>
                <a:gd name="T60" fmla="*/ 495 w 615"/>
                <a:gd name="T61" fmla="*/ 510 h 540"/>
                <a:gd name="T62" fmla="*/ 540 w 615"/>
                <a:gd name="T63" fmla="*/ 495 h 540"/>
                <a:gd name="T64" fmla="*/ 570 w 615"/>
                <a:gd name="T65" fmla="*/ 480 h 540"/>
                <a:gd name="T66" fmla="*/ 600 w 615"/>
                <a:gd name="T67" fmla="*/ 450 h 540"/>
                <a:gd name="T68" fmla="*/ 600 w 615"/>
                <a:gd name="T69" fmla="*/ 435 h 540"/>
                <a:gd name="T70" fmla="*/ 615 w 615"/>
                <a:gd name="T71" fmla="*/ 435 h 540"/>
                <a:gd name="T72" fmla="*/ 600 w 615"/>
                <a:gd name="T73" fmla="*/ 420 h 540"/>
                <a:gd name="T74" fmla="*/ 570 w 615"/>
                <a:gd name="T75" fmla="*/ 390 h 540"/>
                <a:gd name="T76" fmla="*/ 525 w 615"/>
                <a:gd name="T77" fmla="*/ 315 h 540"/>
                <a:gd name="T78" fmla="*/ 480 w 615"/>
                <a:gd name="T79" fmla="*/ 210 h 540"/>
                <a:gd name="T80" fmla="*/ 465 w 615"/>
                <a:gd name="T81" fmla="*/ 90 h 540"/>
                <a:gd name="T82" fmla="*/ 465 w 615"/>
                <a:gd name="T83" fmla="*/ 15 h 540"/>
                <a:gd name="T84" fmla="*/ 450 w 615"/>
                <a:gd name="T85" fmla="*/ 0 h 540"/>
                <a:gd name="T86" fmla="*/ 435 w 615"/>
                <a:gd name="T87" fmla="*/ 0 h 540"/>
                <a:gd name="T88" fmla="*/ 405 w 615"/>
                <a:gd name="T89" fmla="*/ 75 h 540"/>
                <a:gd name="T90" fmla="*/ 405 w 615"/>
                <a:gd name="T91" fmla="*/ 210 h 540"/>
                <a:gd name="T92" fmla="*/ 405 w 615"/>
                <a:gd name="T93" fmla="*/ 330 h 540"/>
                <a:gd name="T94" fmla="*/ 420 w 615"/>
                <a:gd name="T95" fmla="*/ 405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5" h="540">
                  <a:moveTo>
                    <a:pt x="435" y="420"/>
                  </a:moveTo>
                  <a:lnTo>
                    <a:pt x="375" y="360"/>
                  </a:lnTo>
                  <a:lnTo>
                    <a:pt x="345" y="300"/>
                  </a:lnTo>
                  <a:lnTo>
                    <a:pt x="330" y="240"/>
                  </a:lnTo>
                  <a:lnTo>
                    <a:pt x="315" y="165"/>
                  </a:lnTo>
                  <a:lnTo>
                    <a:pt x="300" y="120"/>
                  </a:lnTo>
                  <a:lnTo>
                    <a:pt x="300" y="75"/>
                  </a:lnTo>
                  <a:lnTo>
                    <a:pt x="300" y="30"/>
                  </a:lnTo>
                  <a:lnTo>
                    <a:pt x="300" y="15"/>
                  </a:lnTo>
                  <a:lnTo>
                    <a:pt x="300" y="15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70" y="15"/>
                  </a:lnTo>
                  <a:lnTo>
                    <a:pt x="255" y="15"/>
                  </a:lnTo>
                  <a:lnTo>
                    <a:pt x="240" y="15"/>
                  </a:lnTo>
                  <a:lnTo>
                    <a:pt x="240" y="15"/>
                  </a:lnTo>
                  <a:lnTo>
                    <a:pt x="225" y="15"/>
                  </a:lnTo>
                  <a:lnTo>
                    <a:pt x="210" y="15"/>
                  </a:lnTo>
                  <a:lnTo>
                    <a:pt x="195" y="15"/>
                  </a:lnTo>
                  <a:lnTo>
                    <a:pt x="195" y="15"/>
                  </a:lnTo>
                  <a:lnTo>
                    <a:pt x="180" y="15"/>
                  </a:lnTo>
                  <a:lnTo>
                    <a:pt x="165" y="30"/>
                  </a:lnTo>
                  <a:lnTo>
                    <a:pt x="165" y="75"/>
                  </a:lnTo>
                  <a:lnTo>
                    <a:pt x="150" y="120"/>
                  </a:lnTo>
                  <a:lnTo>
                    <a:pt x="135" y="165"/>
                  </a:lnTo>
                  <a:lnTo>
                    <a:pt x="120" y="210"/>
                  </a:lnTo>
                  <a:lnTo>
                    <a:pt x="105" y="255"/>
                  </a:lnTo>
                  <a:lnTo>
                    <a:pt x="105" y="285"/>
                  </a:lnTo>
                  <a:lnTo>
                    <a:pt x="90" y="300"/>
                  </a:lnTo>
                  <a:lnTo>
                    <a:pt x="75" y="315"/>
                  </a:lnTo>
                  <a:lnTo>
                    <a:pt x="75" y="315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45" y="345"/>
                  </a:lnTo>
                  <a:lnTo>
                    <a:pt x="45" y="345"/>
                  </a:lnTo>
                  <a:lnTo>
                    <a:pt x="45" y="360"/>
                  </a:lnTo>
                  <a:lnTo>
                    <a:pt x="30" y="375"/>
                  </a:lnTo>
                  <a:lnTo>
                    <a:pt x="30" y="375"/>
                  </a:lnTo>
                  <a:lnTo>
                    <a:pt x="15" y="390"/>
                  </a:lnTo>
                  <a:lnTo>
                    <a:pt x="15" y="405"/>
                  </a:lnTo>
                  <a:lnTo>
                    <a:pt x="0" y="405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15" y="435"/>
                  </a:lnTo>
                  <a:lnTo>
                    <a:pt x="15" y="450"/>
                  </a:lnTo>
                  <a:lnTo>
                    <a:pt x="30" y="450"/>
                  </a:lnTo>
                  <a:lnTo>
                    <a:pt x="45" y="465"/>
                  </a:lnTo>
                  <a:lnTo>
                    <a:pt x="60" y="480"/>
                  </a:lnTo>
                  <a:lnTo>
                    <a:pt x="75" y="495"/>
                  </a:lnTo>
                  <a:lnTo>
                    <a:pt x="90" y="510"/>
                  </a:lnTo>
                  <a:lnTo>
                    <a:pt x="120" y="510"/>
                  </a:lnTo>
                  <a:lnTo>
                    <a:pt x="150" y="525"/>
                  </a:lnTo>
                  <a:lnTo>
                    <a:pt x="180" y="540"/>
                  </a:lnTo>
                  <a:lnTo>
                    <a:pt x="225" y="540"/>
                  </a:lnTo>
                  <a:lnTo>
                    <a:pt x="270" y="540"/>
                  </a:lnTo>
                  <a:lnTo>
                    <a:pt x="315" y="540"/>
                  </a:lnTo>
                  <a:lnTo>
                    <a:pt x="360" y="540"/>
                  </a:lnTo>
                  <a:lnTo>
                    <a:pt x="405" y="540"/>
                  </a:lnTo>
                  <a:lnTo>
                    <a:pt x="435" y="525"/>
                  </a:lnTo>
                  <a:lnTo>
                    <a:pt x="480" y="525"/>
                  </a:lnTo>
                  <a:lnTo>
                    <a:pt x="495" y="510"/>
                  </a:lnTo>
                  <a:lnTo>
                    <a:pt x="525" y="510"/>
                  </a:lnTo>
                  <a:lnTo>
                    <a:pt x="540" y="495"/>
                  </a:lnTo>
                  <a:lnTo>
                    <a:pt x="555" y="480"/>
                  </a:lnTo>
                  <a:lnTo>
                    <a:pt x="570" y="480"/>
                  </a:lnTo>
                  <a:lnTo>
                    <a:pt x="585" y="465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35"/>
                  </a:lnTo>
                  <a:lnTo>
                    <a:pt x="615" y="435"/>
                  </a:lnTo>
                  <a:lnTo>
                    <a:pt x="615" y="435"/>
                  </a:lnTo>
                  <a:lnTo>
                    <a:pt x="615" y="435"/>
                  </a:lnTo>
                  <a:lnTo>
                    <a:pt x="600" y="420"/>
                  </a:lnTo>
                  <a:lnTo>
                    <a:pt x="585" y="405"/>
                  </a:lnTo>
                  <a:lnTo>
                    <a:pt x="570" y="390"/>
                  </a:lnTo>
                  <a:lnTo>
                    <a:pt x="555" y="360"/>
                  </a:lnTo>
                  <a:lnTo>
                    <a:pt x="525" y="315"/>
                  </a:lnTo>
                  <a:lnTo>
                    <a:pt x="495" y="270"/>
                  </a:lnTo>
                  <a:lnTo>
                    <a:pt x="480" y="210"/>
                  </a:lnTo>
                  <a:lnTo>
                    <a:pt x="465" y="150"/>
                  </a:lnTo>
                  <a:lnTo>
                    <a:pt x="465" y="90"/>
                  </a:lnTo>
                  <a:lnTo>
                    <a:pt x="465" y="60"/>
                  </a:lnTo>
                  <a:lnTo>
                    <a:pt x="465" y="15"/>
                  </a:lnTo>
                  <a:lnTo>
                    <a:pt x="465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35" y="0"/>
                  </a:lnTo>
                  <a:lnTo>
                    <a:pt x="420" y="0"/>
                  </a:lnTo>
                  <a:lnTo>
                    <a:pt x="405" y="75"/>
                  </a:lnTo>
                  <a:lnTo>
                    <a:pt x="405" y="135"/>
                  </a:lnTo>
                  <a:lnTo>
                    <a:pt x="405" y="210"/>
                  </a:lnTo>
                  <a:lnTo>
                    <a:pt x="405" y="270"/>
                  </a:lnTo>
                  <a:lnTo>
                    <a:pt x="405" y="330"/>
                  </a:lnTo>
                  <a:lnTo>
                    <a:pt x="420" y="375"/>
                  </a:lnTo>
                  <a:lnTo>
                    <a:pt x="420" y="405"/>
                  </a:lnTo>
                  <a:lnTo>
                    <a:pt x="435" y="420"/>
                  </a:lnTo>
                  <a:close/>
                </a:path>
              </a:pathLst>
            </a:custGeom>
            <a:solidFill>
              <a:srgbClr val="F4D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84" name="Freeform 8"/>
            <p:cNvSpPr>
              <a:spLocks/>
            </p:cNvSpPr>
            <p:nvPr/>
          </p:nvSpPr>
          <p:spPr bwMode="auto">
            <a:xfrm>
              <a:off x="2463" y="1023"/>
              <a:ext cx="570" cy="105"/>
            </a:xfrm>
            <a:custGeom>
              <a:avLst/>
              <a:gdLst>
                <a:gd name="T0" fmla="*/ 120 w 570"/>
                <a:gd name="T1" fmla="*/ 75 h 105"/>
                <a:gd name="T2" fmla="*/ 150 w 570"/>
                <a:gd name="T3" fmla="*/ 45 h 105"/>
                <a:gd name="T4" fmla="*/ 210 w 570"/>
                <a:gd name="T5" fmla="*/ 30 h 105"/>
                <a:gd name="T6" fmla="*/ 270 w 570"/>
                <a:gd name="T7" fmla="*/ 15 h 105"/>
                <a:gd name="T8" fmla="*/ 330 w 570"/>
                <a:gd name="T9" fmla="*/ 15 h 105"/>
                <a:gd name="T10" fmla="*/ 390 w 570"/>
                <a:gd name="T11" fmla="*/ 15 h 105"/>
                <a:gd name="T12" fmla="*/ 450 w 570"/>
                <a:gd name="T13" fmla="*/ 45 h 105"/>
                <a:gd name="T14" fmla="*/ 480 w 570"/>
                <a:gd name="T15" fmla="*/ 45 h 105"/>
                <a:gd name="T16" fmla="*/ 495 w 570"/>
                <a:gd name="T17" fmla="*/ 60 h 105"/>
                <a:gd name="T18" fmla="*/ 480 w 570"/>
                <a:gd name="T19" fmla="*/ 75 h 105"/>
                <a:gd name="T20" fmla="*/ 495 w 570"/>
                <a:gd name="T21" fmla="*/ 90 h 105"/>
                <a:gd name="T22" fmla="*/ 525 w 570"/>
                <a:gd name="T23" fmla="*/ 90 h 105"/>
                <a:gd name="T24" fmla="*/ 555 w 570"/>
                <a:gd name="T25" fmla="*/ 75 h 105"/>
                <a:gd name="T26" fmla="*/ 570 w 570"/>
                <a:gd name="T27" fmla="*/ 60 h 105"/>
                <a:gd name="T28" fmla="*/ 570 w 570"/>
                <a:gd name="T29" fmla="*/ 45 h 105"/>
                <a:gd name="T30" fmla="*/ 555 w 570"/>
                <a:gd name="T31" fmla="*/ 45 h 105"/>
                <a:gd name="T32" fmla="*/ 540 w 570"/>
                <a:gd name="T33" fmla="*/ 30 h 105"/>
                <a:gd name="T34" fmla="*/ 510 w 570"/>
                <a:gd name="T35" fmla="*/ 15 h 105"/>
                <a:gd name="T36" fmla="*/ 465 w 570"/>
                <a:gd name="T37" fmla="*/ 15 h 105"/>
                <a:gd name="T38" fmla="*/ 420 w 570"/>
                <a:gd name="T39" fmla="*/ 0 h 105"/>
                <a:gd name="T40" fmla="*/ 375 w 570"/>
                <a:gd name="T41" fmla="*/ 0 h 105"/>
                <a:gd name="T42" fmla="*/ 315 w 570"/>
                <a:gd name="T43" fmla="*/ 0 h 105"/>
                <a:gd name="T44" fmla="*/ 255 w 570"/>
                <a:gd name="T45" fmla="*/ 0 h 105"/>
                <a:gd name="T46" fmla="*/ 195 w 570"/>
                <a:gd name="T47" fmla="*/ 0 h 105"/>
                <a:gd name="T48" fmla="*/ 150 w 570"/>
                <a:gd name="T49" fmla="*/ 0 h 105"/>
                <a:gd name="T50" fmla="*/ 105 w 570"/>
                <a:gd name="T51" fmla="*/ 15 h 105"/>
                <a:gd name="T52" fmla="*/ 60 w 570"/>
                <a:gd name="T53" fmla="*/ 15 h 105"/>
                <a:gd name="T54" fmla="*/ 30 w 570"/>
                <a:gd name="T55" fmla="*/ 30 h 105"/>
                <a:gd name="T56" fmla="*/ 15 w 570"/>
                <a:gd name="T57" fmla="*/ 45 h 105"/>
                <a:gd name="T58" fmla="*/ 0 w 570"/>
                <a:gd name="T59" fmla="*/ 45 h 105"/>
                <a:gd name="T60" fmla="*/ 0 w 570"/>
                <a:gd name="T61" fmla="*/ 60 h 105"/>
                <a:gd name="T62" fmla="*/ 15 w 570"/>
                <a:gd name="T63" fmla="*/ 75 h 105"/>
                <a:gd name="T64" fmla="*/ 45 w 570"/>
                <a:gd name="T65" fmla="*/ 90 h 105"/>
                <a:gd name="T66" fmla="*/ 75 w 570"/>
                <a:gd name="T67" fmla="*/ 90 h 105"/>
                <a:gd name="T68" fmla="*/ 90 w 570"/>
                <a:gd name="T69" fmla="*/ 90 h 105"/>
                <a:gd name="T70" fmla="*/ 90 w 570"/>
                <a:gd name="T71" fmla="*/ 90 h 105"/>
                <a:gd name="T72" fmla="*/ 105 w 570"/>
                <a:gd name="T73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0" h="105">
                  <a:moveTo>
                    <a:pt x="105" y="90"/>
                  </a:moveTo>
                  <a:lnTo>
                    <a:pt x="120" y="75"/>
                  </a:lnTo>
                  <a:lnTo>
                    <a:pt x="135" y="60"/>
                  </a:lnTo>
                  <a:lnTo>
                    <a:pt x="150" y="45"/>
                  </a:lnTo>
                  <a:lnTo>
                    <a:pt x="180" y="30"/>
                  </a:lnTo>
                  <a:lnTo>
                    <a:pt x="210" y="30"/>
                  </a:lnTo>
                  <a:lnTo>
                    <a:pt x="240" y="15"/>
                  </a:lnTo>
                  <a:lnTo>
                    <a:pt x="270" y="15"/>
                  </a:lnTo>
                  <a:lnTo>
                    <a:pt x="300" y="0"/>
                  </a:lnTo>
                  <a:lnTo>
                    <a:pt x="330" y="15"/>
                  </a:lnTo>
                  <a:lnTo>
                    <a:pt x="360" y="15"/>
                  </a:lnTo>
                  <a:lnTo>
                    <a:pt x="390" y="15"/>
                  </a:lnTo>
                  <a:lnTo>
                    <a:pt x="420" y="30"/>
                  </a:lnTo>
                  <a:lnTo>
                    <a:pt x="450" y="45"/>
                  </a:lnTo>
                  <a:lnTo>
                    <a:pt x="465" y="45"/>
                  </a:lnTo>
                  <a:lnTo>
                    <a:pt x="480" y="45"/>
                  </a:lnTo>
                  <a:lnTo>
                    <a:pt x="495" y="60"/>
                  </a:lnTo>
                  <a:lnTo>
                    <a:pt x="495" y="60"/>
                  </a:lnTo>
                  <a:lnTo>
                    <a:pt x="495" y="60"/>
                  </a:lnTo>
                  <a:lnTo>
                    <a:pt x="480" y="75"/>
                  </a:lnTo>
                  <a:lnTo>
                    <a:pt x="480" y="105"/>
                  </a:lnTo>
                  <a:lnTo>
                    <a:pt x="495" y="90"/>
                  </a:lnTo>
                  <a:lnTo>
                    <a:pt x="510" y="90"/>
                  </a:lnTo>
                  <a:lnTo>
                    <a:pt x="525" y="90"/>
                  </a:lnTo>
                  <a:lnTo>
                    <a:pt x="540" y="75"/>
                  </a:lnTo>
                  <a:lnTo>
                    <a:pt x="555" y="75"/>
                  </a:lnTo>
                  <a:lnTo>
                    <a:pt x="570" y="75"/>
                  </a:lnTo>
                  <a:lnTo>
                    <a:pt x="570" y="60"/>
                  </a:lnTo>
                  <a:lnTo>
                    <a:pt x="570" y="60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55" y="45"/>
                  </a:lnTo>
                  <a:lnTo>
                    <a:pt x="540" y="30"/>
                  </a:lnTo>
                  <a:lnTo>
                    <a:pt x="540" y="30"/>
                  </a:lnTo>
                  <a:lnTo>
                    <a:pt x="525" y="15"/>
                  </a:lnTo>
                  <a:lnTo>
                    <a:pt x="510" y="15"/>
                  </a:lnTo>
                  <a:lnTo>
                    <a:pt x="480" y="15"/>
                  </a:lnTo>
                  <a:lnTo>
                    <a:pt x="465" y="15"/>
                  </a:lnTo>
                  <a:lnTo>
                    <a:pt x="450" y="0"/>
                  </a:lnTo>
                  <a:lnTo>
                    <a:pt x="420" y="0"/>
                  </a:lnTo>
                  <a:lnTo>
                    <a:pt x="390" y="0"/>
                  </a:lnTo>
                  <a:lnTo>
                    <a:pt x="375" y="0"/>
                  </a:lnTo>
                  <a:lnTo>
                    <a:pt x="345" y="0"/>
                  </a:lnTo>
                  <a:lnTo>
                    <a:pt x="315" y="0"/>
                  </a:lnTo>
                  <a:lnTo>
                    <a:pt x="285" y="0"/>
                  </a:lnTo>
                  <a:lnTo>
                    <a:pt x="255" y="0"/>
                  </a:lnTo>
                  <a:lnTo>
                    <a:pt x="225" y="0"/>
                  </a:lnTo>
                  <a:lnTo>
                    <a:pt x="195" y="0"/>
                  </a:lnTo>
                  <a:lnTo>
                    <a:pt x="180" y="0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105" y="15"/>
                  </a:lnTo>
                  <a:lnTo>
                    <a:pt x="75" y="15"/>
                  </a:lnTo>
                  <a:lnTo>
                    <a:pt x="60" y="15"/>
                  </a:lnTo>
                  <a:lnTo>
                    <a:pt x="45" y="15"/>
                  </a:lnTo>
                  <a:lnTo>
                    <a:pt x="30" y="30"/>
                  </a:lnTo>
                  <a:lnTo>
                    <a:pt x="15" y="30"/>
                  </a:lnTo>
                  <a:lnTo>
                    <a:pt x="15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5"/>
                  </a:lnTo>
                  <a:lnTo>
                    <a:pt x="15" y="75"/>
                  </a:lnTo>
                  <a:lnTo>
                    <a:pt x="30" y="75"/>
                  </a:lnTo>
                  <a:lnTo>
                    <a:pt x="45" y="90"/>
                  </a:lnTo>
                  <a:lnTo>
                    <a:pt x="60" y="90"/>
                  </a:lnTo>
                  <a:lnTo>
                    <a:pt x="75" y="90"/>
                  </a:lnTo>
                  <a:lnTo>
                    <a:pt x="90" y="105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105" y="90"/>
                  </a:lnTo>
                  <a:close/>
                </a:path>
              </a:pathLst>
            </a:custGeom>
            <a:solidFill>
              <a:srgbClr val="F4F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85" name="Freeform 9"/>
            <p:cNvSpPr>
              <a:spLocks/>
            </p:cNvSpPr>
            <p:nvPr/>
          </p:nvSpPr>
          <p:spPr bwMode="auto">
            <a:xfrm>
              <a:off x="2568" y="1023"/>
              <a:ext cx="390" cy="120"/>
            </a:xfrm>
            <a:custGeom>
              <a:avLst/>
              <a:gdLst>
                <a:gd name="T0" fmla="*/ 195 w 390"/>
                <a:gd name="T1" fmla="*/ 0 h 120"/>
                <a:gd name="T2" fmla="*/ 165 w 390"/>
                <a:gd name="T3" fmla="*/ 15 h 120"/>
                <a:gd name="T4" fmla="*/ 135 w 390"/>
                <a:gd name="T5" fmla="*/ 15 h 120"/>
                <a:gd name="T6" fmla="*/ 105 w 390"/>
                <a:gd name="T7" fmla="*/ 30 h 120"/>
                <a:gd name="T8" fmla="*/ 75 w 390"/>
                <a:gd name="T9" fmla="*/ 30 h 120"/>
                <a:gd name="T10" fmla="*/ 45 w 390"/>
                <a:gd name="T11" fmla="*/ 45 h 120"/>
                <a:gd name="T12" fmla="*/ 30 w 390"/>
                <a:gd name="T13" fmla="*/ 60 h 120"/>
                <a:gd name="T14" fmla="*/ 15 w 390"/>
                <a:gd name="T15" fmla="*/ 75 h 120"/>
                <a:gd name="T16" fmla="*/ 0 w 390"/>
                <a:gd name="T17" fmla="*/ 90 h 120"/>
                <a:gd name="T18" fmla="*/ 90 w 390"/>
                <a:gd name="T19" fmla="*/ 105 h 120"/>
                <a:gd name="T20" fmla="*/ 90 w 390"/>
                <a:gd name="T21" fmla="*/ 105 h 120"/>
                <a:gd name="T22" fmla="*/ 90 w 390"/>
                <a:gd name="T23" fmla="*/ 105 h 120"/>
                <a:gd name="T24" fmla="*/ 90 w 390"/>
                <a:gd name="T25" fmla="*/ 105 h 120"/>
                <a:gd name="T26" fmla="*/ 90 w 390"/>
                <a:gd name="T27" fmla="*/ 120 h 120"/>
                <a:gd name="T28" fmla="*/ 105 w 390"/>
                <a:gd name="T29" fmla="*/ 120 h 120"/>
                <a:gd name="T30" fmla="*/ 105 w 390"/>
                <a:gd name="T31" fmla="*/ 120 h 120"/>
                <a:gd name="T32" fmla="*/ 120 w 390"/>
                <a:gd name="T33" fmla="*/ 120 h 120"/>
                <a:gd name="T34" fmla="*/ 135 w 390"/>
                <a:gd name="T35" fmla="*/ 120 h 120"/>
                <a:gd name="T36" fmla="*/ 150 w 390"/>
                <a:gd name="T37" fmla="*/ 120 h 120"/>
                <a:gd name="T38" fmla="*/ 150 w 390"/>
                <a:gd name="T39" fmla="*/ 120 h 120"/>
                <a:gd name="T40" fmla="*/ 165 w 390"/>
                <a:gd name="T41" fmla="*/ 120 h 120"/>
                <a:gd name="T42" fmla="*/ 180 w 390"/>
                <a:gd name="T43" fmla="*/ 120 h 120"/>
                <a:gd name="T44" fmla="*/ 195 w 390"/>
                <a:gd name="T45" fmla="*/ 120 h 120"/>
                <a:gd name="T46" fmla="*/ 195 w 390"/>
                <a:gd name="T47" fmla="*/ 120 h 120"/>
                <a:gd name="T48" fmla="*/ 210 w 390"/>
                <a:gd name="T49" fmla="*/ 120 h 120"/>
                <a:gd name="T50" fmla="*/ 210 w 390"/>
                <a:gd name="T51" fmla="*/ 120 h 120"/>
                <a:gd name="T52" fmla="*/ 210 w 390"/>
                <a:gd name="T53" fmla="*/ 120 h 120"/>
                <a:gd name="T54" fmla="*/ 210 w 390"/>
                <a:gd name="T55" fmla="*/ 120 h 120"/>
                <a:gd name="T56" fmla="*/ 210 w 390"/>
                <a:gd name="T57" fmla="*/ 120 h 120"/>
                <a:gd name="T58" fmla="*/ 210 w 390"/>
                <a:gd name="T59" fmla="*/ 120 h 120"/>
                <a:gd name="T60" fmla="*/ 360 w 390"/>
                <a:gd name="T61" fmla="*/ 60 h 120"/>
                <a:gd name="T62" fmla="*/ 345 w 390"/>
                <a:gd name="T63" fmla="*/ 75 h 120"/>
                <a:gd name="T64" fmla="*/ 345 w 390"/>
                <a:gd name="T65" fmla="*/ 90 h 120"/>
                <a:gd name="T66" fmla="*/ 345 w 390"/>
                <a:gd name="T67" fmla="*/ 90 h 120"/>
                <a:gd name="T68" fmla="*/ 330 w 390"/>
                <a:gd name="T69" fmla="*/ 105 h 120"/>
                <a:gd name="T70" fmla="*/ 345 w 390"/>
                <a:gd name="T71" fmla="*/ 105 h 120"/>
                <a:gd name="T72" fmla="*/ 360 w 390"/>
                <a:gd name="T73" fmla="*/ 105 h 120"/>
                <a:gd name="T74" fmla="*/ 360 w 390"/>
                <a:gd name="T75" fmla="*/ 105 h 120"/>
                <a:gd name="T76" fmla="*/ 375 w 390"/>
                <a:gd name="T77" fmla="*/ 105 h 120"/>
                <a:gd name="T78" fmla="*/ 375 w 390"/>
                <a:gd name="T79" fmla="*/ 75 h 120"/>
                <a:gd name="T80" fmla="*/ 390 w 390"/>
                <a:gd name="T81" fmla="*/ 60 h 120"/>
                <a:gd name="T82" fmla="*/ 390 w 390"/>
                <a:gd name="T83" fmla="*/ 60 h 120"/>
                <a:gd name="T84" fmla="*/ 390 w 390"/>
                <a:gd name="T85" fmla="*/ 60 h 120"/>
                <a:gd name="T86" fmla="*/ 375 w 390"/>
                <a:gd name="T87" fmla="*/ 45 h 120"/>
                <a:gd name="T88" fmla="*/ 360 w 390"/>
                <a:gd name="T89" fmla="*/ 45 h 120"/>
                <a:gd name="T90" fmla="*/ 345 w 390"/>
                <a:gd name="T91" fmla="*/ 45 h 120"/>
                <a:gd name="T92" fmla="*/ 315 w 390"/>
                <a:gd name="T93" fmla="*/ 30 h 120"/>
                <a:gd name="T94" fmla="*/ 285 w 390"/>
                <a:gd name="T95" fmla="*/ 15 h 120"/>
                <a:gd name="T96" fmla="*/ 255 w 390"/>
                <a:gd name="T97" fmla="*/ 15 h 120"/>
                <a:gd name="T98" fmla="*/ 225 w 390"/>
                <a:gd name="T99" fmla="*/ 15 h 120"/>
                <a:gd name="T100" fmla="*/ 195 w 390"/>
                <a:gd name="T10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0" h="120">
                  <a:moveTo>
                    <a:pt x="195" y="0"/>
                  </a:moveTo>
                  <a:lnTo>
                    <a:pt x="165" y="15"/>
                  </a:lnTo>
                  <a:lnTo>
                    <a:pt x="135" y="15"/>
                  </a:lnTo>
                  <a:lnTo>
                    <a:pt x="105" y="30"/>
                  </a:lnTo>
                  <a:lnTo>
                    <a:pt x="75" y="30"/>
                  </a:lnTo>
                  <a:lnTo>
                    <a:pt x="45" y="45"/>
                  </a:lnTo>
                  <a:lnTo>
                    <a:pt x="30" y="60"/>
                  </a:lnTo>
                  <a:lnTo>
                    <a:pt x="15" y="75"/>
                  </a:lnTo>
                  <a:lnTo>
                    <a:pt x="0" y="90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20"/>
                  </a:lnTo>
                  <a:lnTo>
                    <a:pt x="105" y="120"/>
                  </a:lnTo>
                  <a:lnTo>
                    <a:pt x="105" y="120"/>
                  </a:lnTo>
                  <a:lnTo>
                    <a:pt x="120" y="120"/>
                  </a:lnTo>
                  <a:lnTo>
                    <a:pt x="135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65" y="120"/>
                  </a:lnTo>
                  <a:lnTo>
                    <a:pt x="180" y="120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360" y="60"/>
                  </a:lnTo>
                  <a:lnTo>
                    <a:pt x="345" y="75"/>
                  </a:lnTo>
                  <a:lnTo>
                    <a:pt x="345" y="90"/>
                  </a:lnTo>
                  <a:lnTo>
                    <a:pt x="345" y="90"/>
                  </a:lnTo>
                  <a:lnTo>
                    <a:pt x="330" y="105"/>
                  </a:lnTo>
                  <a:lnTo>
                    <a:pt x="345" y="105"/>
                  </a:lnTo>
                  <a:lnTo>
                    <a:pt x="360" y="105"/>
                  </a:lnTo>
                  <a:lnTo>
                    <a:pt x="360" y="105"/>
                  </a:lnTo>
                  <a:lnTo>
                    <a:pt x="375" y="105"/>
                  </a:lnTo>
                  <a:lnTo>
                    <a:pt x="375" y="75"/>
                  </a:lnTo>
                  <a:lnTo>
                    <a:pt x="390" y="60"/>
                  </a:lnTo>
                  <a:lnTo>
                    <a:pt x="390" y="60"/>
                  </a:lnTo>
                  <a:lnTo>
                    <a:pt x="390" y="60"/>
                  </a:lnTo>
                  <a:lnTo>
                    <a:pt x="375" y="45"/>
                  </a:lnTo>
                  <a:lnTo>
                    <a:pt x="360" y="45"/>
                  </a:lnTo>
                  <a:lnTo>
                    <a:pt x="345" y="45"/>
                  </a:lnTo>
                  <a:lnTo>
                    <a:pt x="315" y="30"/>
                  </a:lnTo>
                  <a:lnTo>
                    <a:pt x="285" y="15"/>
                  </a:lnTo>
                  <a:lnTo>
                    <a:pt x="255" y="15"/>
                  </a:lnTo>
                  <a:lnTo>
                    <a:pt x="225" y="1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F4F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86" name="Freeform 10"/>
            <p:cNvSpPr>
              <a:spLocks/>
            </p:cNvSpPr>
            <p:nvPr/>
          </p:nvSpPr>
          <p:spPr bwMode="auto">
            <a:xfrm>
              <a:off x="2778" y="1128"/>
              <a:ext cx="135" cy="420"/>
            </a:xfrm>
            <a:custGeom>
              <a:avLst/>
              <a:gdLst>
                <a:gd name="T0" fmla="*/ 135 w 135"/>
                <a:gd name="T1" fmla="*/ 420 h 420"/>
                <a:gd name="T2" fmla="*/ 120 w 135"/>
                <a:gd name="T3" fmla="*/ 405 h 420"/>
                <a:gd name="T4" fmla="*/ 120 w 135"/>
                <a:gd name="T5" fmla="*/ 375 h 420"/>
                <a:gd name="T6" fmla="*/ 105 w 135"/>
                <a:gd name="T7" fmla="*/ 330 h 420"/>
                <a:gd name="T8" fmla="*/ 105 w 135"/>
                <a:gd name="T9" fmla="*/ 270 h 420"/>
                <a:gd name="T10" fmla="*/ 105 w 135"/>
                <a:gd name="T11" fmla="*/ 210 h 420"/>
                <a:gd name="T12" fmla="*/ 105 w 135"/>
                <a:gd name="T13" fmla="*/ 135 h 420"/>
                <a:gd name="T14" fmla="*/ 105 w 135"/>
                <a:gd name="T15" fmla="*/ 75 h 420"/>
                <a:gd name="T16" fmla="*/ 120 w 135"/>
                <a:gd name="T17" fmla="*/ 0 h 420"/>
                <a:gd name="T18" fmla="*/ 105 w 135"/>
                <a:gd name="T19" fmla="*/ 0 h 420"/>
                <a:gd name="T20" fmla="*/ 105 w 135"/>
                <a:gd name="T21" fmla="*/ 0 h 420"/>
                <a:gd name="T22" fmla="*/ 90 w 135"/>
                <a:gd name="T23" fmla="*/ 0 h 420"/>
                <a:gd name="T24" fmla="*/ 75 w 135"/>
                <a:gd name="T25" fmla="*/ 15 h 420"/>
                <a:gd name="T26" fmla="*/ 60 w 135"/>
                <a:gd name="T27" fmla="*/ 15 h 420"/>
                <a:gd name="T28" fmla="*/ 30 w 135"/>
                <a:gd name="T29" fmla="*/ 15 h 420"/>
                <a:gd name="T30" fmla="*/ 15 w 135"/>
                <a:gd name="T31" fmla="*/ 15 h 420"/>
                <a:gd name="T32" fmla="*/ 0 w 135"/>
                <a:gd name="T33" fmla="*/ 15 h 420"/>
                <a:gd name="T34" fmla="*/ 0 w 135"/>
                <a:gd name="T35" fmla="*/ 30 h 420"/>
                <a:gd name="T36" fmla="*/ 0 w 135"/>
                <a:gd name="T37" fmla="*/ 75 h 420"/>
                <a:gd name="T38" fmla="*/ 0 w 135"/>
                <a:gd name="T39" fmla="*/ 120 h 420"/>
                <a:gd name="T40" fmla="*/ 15 w 135"/>
                <a:gd name="T41" fmla="*/ 165 h 420"/>
                <a:gd name="T42" fmla="*/ 30 w 135"/>
                <a:gd name="T43" fmla="*/ 240 h 420"/>
                <a:gd name="T44" fmla="*/ 45 w 135"/>
                <a:gd name="T45" fmla="*/ 300 h 420"/>
                <a:gd name="T46" fmla="*/ 75 w 135"/>
                <a:gd name="T47" fmla="*/ 360 h 420"/>
                <a:gd name="T48" fmla="*/ 135 w 135"/>
                <a:gd name="T49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420">
                  <a:moveTo>
                    <a:pt x="135" y="420"/>
                  </a:moveTo>
                  <a:lnTo>
                    <a:pt x="120" y="405"/>
                  </a:lnTo>
                  <a:lnTo>
                    <a:pt x="120" y="375"/>
                  </a:lnTo>
                  <a:lnTo>
                    <a:pt x="105" y="330"/>
                  </a:lnTo>
                  <a:lnTo>
                    <a:pt x="105" y="270"/>
                  </a:lnTo>
                  <a:lnTo>
                    <a:pt x="105" y="210"/>
                  </a:lnTo>
                  <a:lnTo>
                    <a:pt x="105" y="135"/>
                  </a:lnTo>
                  <a:lnTo>
                    <a:pt x="105" y="75"/>
                  </a:lnTo>
                  <a:lnTo>
                    <a:pt x="120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90" y="0"/>
                  </a:lnTo>
                  <a:lnTo>
                    <a:pt x="75" y="15"/>
                  </a:lnTo>
                  <a:lnTo>
                    <a:pt x="60" y="15"/>
                  </a:lnTo>
                  <a:lnTo>
                    <a:pt x="30" y="15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0" y="75"/>
                  </a:lnTo>
                  <a:lnTo>
                    <a:pt x="0" y="120"/>
                  </a:lnTo>
                  <a:lnTo>
                    <a:pt x="15" y="165"/>
                  </a:lnTo>
                  <a:lnTo>
                    <a:pt x="30" y="240"/>
                  </a:lnTo>
                  <a:lnTo>
                    <a:pt x="45" y="300"/>
                  </a:lnTo>
                  <a:lnTo>
                    <a:pt x="75" y="360"/>
                  </a:lnTo>
                  <a:lnTo>
                    <a:pt x="135" y="420"/>
                  </a:lnTo>
                  <a:close/>
                </a:path>
              </a:pathLst>
            </a:custGeom>
            <a:solidFill>
              <a:srgbClr val="F4B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87" name="Freeform 11"/>
            <p:cNvSpPr>
              <a:spLocks/>
            </p:cNvSpPr>
            <p:nvPr/>
          </p:nvSpPr>
          <p:spPr bwMode="auto">
            <a:xfrm>
              <a:off x="2778" y="1083"/>
              <a:ext cx="150" cy="60"/>
            </a:xfrm>
            <a:custGeom>
              <a:avLst/>
              <a:gdLst>
                <a:gd name="T0" fmla="*/ 150 w 150"/>
                <a:gd name="T1" fmla="*/ 0 h 60"/>
                <a:gd name="T2" fmla="*/ 0 w 150"/>
                <a:gd name="T3" fmla="*/ 60 h 60"/>
                <a:gd name="T4" fmla="*/ 0 w 150"/>
                <a:gd name="T5" fmla="*/ 60 h 60"/>
                <a:gd name="T6" fmla="*/ 0 w 150"/>
                <a:gd name="T7" fmla="*/ 60 h 60"/>
                <a:gd name="T8" fmla="*/ 0 w 150"/>
                <a:gd name="T9" fmla="*/ 60 h 60"/>
                <a:gd name="T10" fmla="*/ 0 w 150"/>
                <a:gd name="T11" fmla="*/ 60 h 60"/>
                <a:gd name="T12" fmla="*/ 15 w 150"/>
                <a:gd name="T13" fmla="*/ 60 h 60"/>
                <a:gd name="T14" fmla="*/ 30 w 150"/>
                <a:gd name="T15" fmla="*/ 60 h 60"/>
                <a:gd name="T16" fmla="*/ 60 w 150"/>
                <a:gd name="T17" fmla="*/ 60 h 60"/>
                <a:gd name="T18" fmla="*/ 75 w 150"/>
                <a:gd name="T19" fmla="*/ 60 h 60"/>
                <a:gd name="T20" fmla="*/ 90 w 150"/>
                <a:gd name="T21" fmla="*/ 45 h 60"/>
                <a:gd name="T22" fmla="*/ 105 w 150"/>
                <a:gd name="T23" fmla="*/ 45 h 60"/>
                <a:gd name="T24" fmla="*/ 105 w 150"/>
                <a:gd name="T25" fmla="*/ 45 h 60"/>
                <a:gd name="T26" fmla="*/ 120 w 150"/>
                <a:gd name="T27" fmla="*/ 45 h 60"/>
                <a:gd name="T28" fmla="*/ 135 w 150"/>
                <a:gd name="T29" fmla="*/ 30 h 60"/>
                <a:gd name="T30" fmla="*/ 135 w 150"/>
                <a:gd name="T31" fmla="*/ 30 h 60"/>
                <a:gd name="T32" fmla="*/ 135 w 150"/>
                <a:gd name="T33" fmla="*/ 15 h 60"/>
                <a:gd name="T34" fmla="*/ 150 w 150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60">
                  <a:moveTo>
                    <a:pt x="150" y="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5" y="60"/>
                  </a:lnTo>
                  <a:lnTo>
                    <a:pt x="30" y="60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90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20" y="45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5" y="1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4C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88" name="Freeform 12"/>
            <p:cNvSpPr>
              <a:spLocks/>
            </p:cNvSpPr>
            <p:nvPr/>
          </p:nvSpPr>
          <p:spPr bwMode="auto">
            <a:xfrm>
              <a:off x="2418" y="1128"/>
              <a:ext cx="165" cy="375"/>
            </a:xfrm>
            <a:custGeom>
              <a:avLst/>
              <a:gdLst>
                <a:gd name="T0" fmla="*/ 120 w 165"/>
                <a:gd name="T1" fmla="*/ 330 h 375"/>
                <a:gd name="T2" fmla="*/ 135 w 165"/>
                <a:gd name="T3" fmla="*/ 270 h 375"/>
                <a:gd name="T4" fmla="*/ 150 w 165"/>
                <a:gd name="T5" fmla="*/ 225 h 375"/>
                <a:gd name="T6" fmla="*/ 165 w 165"/>
                <a:gd name="T7" fmla="*/ 165 h 375"/>
                <a:gd name="T8" fmla="*/ 165 w 165"/>
                <a:gd name="T9" fmla="*/ 120 h 375"/>
                <a:gd name="T10" fmla="*/ 165 w 165"/>
                <a:gd name="T11" fmla="*/ 75 h 375"/>
                <a:gd name="T12" fmla="*/ 150 w 165"/>
                <a:gd name="T13" fmla="*/ 30 h 375"/>
                <a:gd name="T14" fmla="*/ 150 w 165"/>
                <a:gd name="T15" fmla="*/ 15 h 375"/>
                <a:gd name="T16" fmla="*/ 150 w 165"/>
                <a:gd name="T17" fmla="*/ 0 h 375"/>
                <a:gd name="T18" fmla="*/ 150 w 165"/>
                <a:gd name="T19" fmla="*/ 0 h 375"/>
                <a:gd name="T20" fmla="*/ 150 w 165"/>
                <a:gd name="T21" fmla="*/ 0 h 375"/>
                <a:gd name="T22" fmla="*/ 150 w 165"/>
                <a:gd name="T23" fmla="*/ 0 h 375"/>
                <a:gd name="T24" fmla="*/ 150 w 165"/>
                <a:gd name="T25" fmla="*/ 0 h 375"/>
                <a:gd name="T26" fmla="*/ 150 w 165"/>
                <a:gd name="T27" fmla="*/ 0 h 375"/>
                <a:gd name="T28" fmla="*/ 150 w 165"/>
                <a:gd name="T29" fmla="*/ 0 h 375"/>
                <a:gd name="T30" fmla="*/ 150 w 165"/>
                <a:gd name="T31" fmla="*/ 0 h 375"/>
                <a:gd name="T32" fmla="*/ 135 w 165"/>
                <a:gd name="T33" fmla="*/ 0 h 375"/>
                <a:gd name="T34" fmla="*/ 135 w 165"/>
                <a:gd name="T35" fmla="*/ 15 h 375"/>
                <a:gd name="T36" fmla="*/ 135 w 165"/>
                <a:gd name="T37" fmla="*/ 60 h 375"/>
                <a:gd name="T38" fmla="*/ 120 w 165"/>
                <a:gd name="T39" fmla="*/ 105 h 375"/>
                <a:gd name="T40" fmla="*/ 105 w 165"/>
                <a:gd name="T41" fmla="*/ 150 h 375"/>
                <a:gd name="T42" fmla="*/ 90 w 165"/>
                <a:gd name="T43" fmla="*/ 195 h 375"/>
                <a:gd name="T44" fmla="*/ 75 w 165"/>
                <a:gd name="T45" fmla="*/ 255 h 375"/>
                <a:gd name="T46" fmla="*/ 60 w 165"/>
                <a:gd name="T47" fmla="*/ 285 h 375"/>
                <a:gd name="T48" fmla="*/ 30 w 165"/>
                <a:gd name="T49" fmla="*/ 330 h 375"/>
                <a:gd name="T50" fmla="*/ 15 w 165"/>
                <a:gd name="T51" fmla="*/ 345 h 375"/>
                <a:gd name="T52" fmla="*/ 0 w 165"/>
                <a:gd name="T53" fmla="*/ 360 h 375"/>
                <a:gd name="T54" fmla="*/ 15 w 165"/>
                <a:gd name="T55" fmla="*/ 375 h 375"/>
                <a:gd name="T56" fmla="*/ 30 w 165"/>
                <a:gd name="T57" fmla="*/ 375 h 375"/>
                <a:gd name="T58" fmla="*/ 45 w 165"/>
                <a:gd name="T59" fmla="*/ 360 h 375"/>
                <a:gd name="T60" fmla="*/ 75 w 165"/>
                <a:gd name="T61" fmla="*/ 360 h 375"/>
                <a:gd name="T62" fmla="*/ 90 w 165"/>
                <a:gd name="T63" fmla="*/ 345 h 375"/>
                <a:gd name="T64" fmla="*/ 120 w 165"/>
                <a:gd name="T65" fmla="*/ 33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5" h="375">
                  <a:moveTo>
                    <a:pt x="120" y="330"/>
                  </a:moveTo>
                  <a:lnTo>
                    <a:pt x="135" y="270"/>
                  </a:lnTo>
                  <a:lnTo>
                    <a:pt x="150" y="225"/>
                  </a:lnTo>
                  <a:lnTo>
                    <a:pt x="165" y="165"/>
                  </a:lnTo>
                  <a:lnTo>
                    <a:pt x="165" y="120"/>
                  </a:lnTo>
                  <a:lnTo>
                    <a:pt x="165" y="75"/>
                  </a:lnTo>
                  <a:lnTo>
                    <a:pt x="150" y="30"/>
                  </a:lnTo>
                  <a:lnTo>
                    <a:pt x="150" y="15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5" y="0"/>
                  </a:lnTo>
                  <a:lnTo>
                    <a:pt x="135" y="15"/>
                  </a:lnTo>
                  <a:lnTo>
                    <a:pt x="135" y="60"/>
                  </a:lnTo>
                  <a:lnTo>
                    <a:pt x="120" y="105"/>
                  </a:lnTo>
                  <a:lnTo>
                    <a:pt x="105" y="150"/>
                  </a:lnTo>
                  <a:lnTo>
                    <a:pt x="90" y="195"/>
                  </a:lnTo>
                  <a:lnTo>
                    <a:pt x="75" y="255"/>
                  </a:lnTo>
                  <a:lnTo>
                    <a:pt x="60" y="285"/>
                  </a:lnTo>
                  <a:lnTo>
                    <a:pt x="30" y="330"/>
                  </a:lnTo>
                  <a:lnTo>
                    <a:pt x="15" y="345"/>
                  </a:lnTo>
                  <a:lnTo>
                    <a:pt x="0" y="360"/>
                  </a:lnTo>
                  <a:lnTo>
                    <a:pt x="15" y="375"/>
                  </a:lnTo>
                  <a:lnTo>
                    <a:pt x="30" y="375"/>
                  </a:lnTo>
                  <a:lnTo>
                    <a:pt x="45" y="360"/>
                  </a:lnTo>
                  <a:lnTo>
                    <a:pt x="75" y="360"/>
                  </a:lnTo>
                  <a:lnTo>
                    <a:pt x="90" y="345"/>
                  </a:lnTo>
                  <a:lnTo>
                    <a:pt x="120" y="330"/>
                  </a:lnTo>
                  <a:close/>
                </a:path>
              </a:pathLst>
            </a:custGeom>
            <a:solidFill>
              <a:srgbClr val="F4A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89" name="Freeform 13"/>
            <p:cNvSpPr>
              <a:spLocks/>
            </p:cNvSpPr>
            <p:nvPr/>
          </p:nvSpPr>
          <p:spPr bwMode="auto">
            <a:xfrm>
              <a:off x="2538" y="1128"/>
              <a:ext cx="120" cy="330"/>
            </a:xfrm>
            <a:custGeom>
              <a:avLst/>
              <a:gdLst>
                <a:gd name="T0" fmla="*/ 30 w 120"/>
                <a:gd name="T1" fmla="*/ 300 h 330"/>
                <a:gd name="T2" fmla="*/ 45 w 120"/>
                <a:gd name="T3" fmla="*/ 285 h 330"/>
                <a:gd name="T4" fmla="*/ 45 w 120"/>
                <a:gd name="T5" fmla="*/ 255 h 330"/>
                <a:gd name="T6" fmla="*/ 60 w 120"/>
                <a:gd name="T7" fmla="*/ 210 h 330"/>
                <a:gd name="T8" fmla="*/ 75 w 120"/>
                <a:gd name="T9" fmla="*/ 165 h 330"/>
                <a:gd name="T10" fmla="*/ 90 w 120"/>
                <a:gd name="T11" fmla="*/ 120 h 330"/>
                <a:gd name="T12" fmla="*/ 105 w 120"/>
                <a:gd name="T13" fmla="*/ 75 h 330"/>
                <a:gd name="T14" fmla="*/ 105 w 120"/>
                <a:gd name="T15" fmla="*/ 30 h 330"/>
                <a:gd name="T16" fmla="*/ 120 w 120"/>
                <a:gd name="T17" fmla="*/ 15 h 330"/>
                <a:gd name="T18" fmla="*/ 105 w 120"/>
                <a:gd name="T19" fmla="*/ 15 h 330"/>
                <a:gd name="T20" fmla="*/ 90 w 120"/>
                <a:gd name="T21" fmla="*/ 0 h 330"/>
                <a:gd name="T22" fmla="*/ 90 w 120"/>
                <a:gd name="T23" fmla="*/ 0 h 330"/>
                <a:gd name="T24" fmla="*/ 75 w 120"/>
                <a:gd name="T25" fmla="*/ 0 h 330"/>
                <a:gd name="T26" fmla="*/ 60 w 120"/>
                <a:gd name="T27" fmla="*/ 0 h 330"/>
                <a:gd name="T28" fmla="*/ 45 w 120"/>
                <a:gd name="T29" fmla="*/ 0 h 330"/>
                <a:gd name="T30" fmla="*/ 45 w 120"/>
                <a:gd name="T31" fmla="*/ 0 h 330"/>
                <a:gd name="T32" fmla="*/ 30 w 120"/>
                <a:gd name="T33" fmla="*/ 0 h 330"/>
                <a:gd name="T34" fmla="*/ 30 w 120"/>
                <a:gd name="T35" fmla="*/ 0 h 330"/>
                <a:gd name="T36" fmla="*/ 30 w 120"/>
                <a:gd name="T37" fmla="*/ 0 h 330"/>
                <a:gd name="T38" fmla="*/ 30 w 120"/>
                <a:gd name="T39" fmla="*/ 0 h 330"/>
                <a:gd name="T40" fmla="*/ 30 w 120"/>
                <a:gd name="T41" fmla="*/ 0 h 330"/>
                <a:gd name="T42" fmla="*/ 30 w 120"/>
                <a:gd name="T43" fmla="*/ 15 h 330"/>
                <a:gd name="T44" fmla="*/ 30 w 120"/>
                <a:gd name="T45" fmla="*/ 30 h 330"/>
                <a:gd name="T46" fmla="*/ 45 w 120"/>
                <a:gd name="T47" fmla="*/ 75 h 330"/>
                <a:gd name="T48" fmla="*/ 45 w 120"/>
                <a:gd name="T49" fmla="*/ 120 h 330"/>
                <a:gd name="T50" fmla="*/ 45 w 120"/>
                <a:gd name="T51" fmla="*/ 165 h 330"/>
                <a:gd name="T52" fmla="*/ 30 w 120"/>
                <a:gd name="T53" fmla="*/ 225 h 330"/>
                <a:gd name="T54" fmla="*/ 15 w 120"/>
                <a:gd name="T55" fmla="*/ 270 h 330"/>
                <a:gd name="T56" fmla="*/ 0 w 120"/>
                <a:gd name="T57" fmla="*/ 330 h 330"/>
                <a:gd name="T58" fmla="*/ 0 w 120"/>
                <a:gd name="T59" fmla="*/ 330 h 330"/>
                <a:gd name="T60" fmla="*/ 15 w 120"/>
                <a:gd name="T61" fmla="*/ 315 h 330"/>
                <a:gd name="T62" fmla="*/ 15 w 120"/>
                <a:gd name="T63" fmla="*/ 315 h 330"/>
                <a:gd name="T64" fmla="*/ 30 w 120"/>
                <a:gd name="T65" fmla="*/ 30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" h="330">
                  <a:moveTo>
                    <a:pt x="30" y="300"/>
                  </a:moveTo>
                  <a:lnTo>
                    <a:pt x="45" y="285"/>
                  </a:lnTo>
                  <a:lnTo>
                    <a:pt x="45" y="255"/>
                  </a:lnTo>
                  <a:lnTo>
                    <a:pt x="60" y="210"/>
                  </a:lnTo>
                  <a:lnTo>
                    <a:pt x="75" y="165"/>
                  </a:lnTo>
                  <a:lnTo>
                    <a:pt x="90" y="120"/>
                  </a:lnTo>
                  <a:lnTo>
                    <a:pt x="105" y="75"/>
                  </a:lnTo>
                  <a:lnTo>
                    <a:pt x="105" y="30"/>
                  </a:lnTo>
                  <a:lnTo>
                    <a:pt x="120" y="15"/>
                  </a:lnTo>
                  <a:lnTo>
                    <a:pt x="105" y="15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75" y="0"/>
                  </a:lnTo>
                  <a:lnTo>
                    <a:pt x="60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30" y="30"/>
                  </a:lnTo>
                  <a:lnTo>
                    <a:pt x="45" y="75"/>
                  </a:lnTo>
                  <a:lnTo>
                    <a:pt x="45" y="120"/>
                  </a:lnTo>
                  <a:lnTo>
                    <a:pt x="45" y="165"/>
                  </a:lnTo>
                  <a:lnTo>
                    <a:pt x="30" y="225"/>
                  </a:lnTo>
                  <a:lnTo>
                    <a:pt x="15" y="270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30" y="300"/>
                  </a:lnTo>
                  <a:close/>
                </a:path>
              </a:pathLst>
            </a:custGeom>
            <a:solidFill>
              <a:srgbClr val="F4B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0" name="Freeform 14"/>
            <p:cNvSpPr>
              <a:spLocks/>
            </p:cNvSpPr>
            <p:nvPr/>
          </p:nvSpPr>
          <p:spPr bwMode="auto">
            <a:xfrm>
              <a:off x="2553" y="1113"/>
              <a:ext cx="15" cy="15"/>
            </a:xfrm>
            <a:custGeom>
              <a:avLst/>
              <a:gdLst>
                <a:gd name="T0" fmla="*/ 15 w 15"/>
                <a:gd name="T1" fmla="*/ 0 h 15"/>
                <a:gd name="T2" fmla="*/ 0 w 15"/>
                <a:gd name="T3" fmla="*/ 0 h 15"/>
                <a:gd name="T4" fmla="*/ 0 w 15"/>
                <a:gd name="T5" fmla="*/ 0 h 15"/>
                <a:gd name="T6" fmla="*/ 0 w 15"/>
                <a:gd name="T7" fmla="*/ 0 h 15"/>
                <a:gd name="T8" fmla="*/ 0 w 15"/>
                <a:gd name="T9" fmla="*/ 0 h 15"/>
                <a:gd name="T10" fmla="*/ 0 w 15"/>
                <a:gd name="T11" fmla="*/ 15 h 15"/>
                <a:gd name="T12" fmla="*/ 15 w 15"/>
                <a:gd name="T13" fmla="*/ 15 h 15"/>
                <a:gd name="T14" fmla="*/ 15 w 15"/>
                <a:gd name="T15" fmla="*/ 15 h 15"/>
                <a:gd name="T16" fmla="*/ 15 w 15"/>
                <a:gd name="T17" fmla="*/ 15 h 15"/>
                <a:gd name="T18" fmla="*/ 15 w 15"/>
                <a:gd name="T19" fmla="*/ 15 h 15"/>
                <a:gd name="T20" fmla="*/ 15 w 15"/>
                <a:gd name="T21" fmla="*/ 15 h 15"/>
                <a:gd name="T22" fmla="*/ 15 w 15"/>
                <a:gd name="T23" fmla="*/ 15 h 15"/>
                <a:gd name="T24" fmla="*/ 15 w 15"/>
                <a:gd name="T25" fmla="*/ 0 h 15"/>
                <a:gd name="T26" fmla="*/ 15 w 15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4C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1" name="Freeform 15"/>
            <p:cNvSpPr>
              <a:spLocks/>
            </p:cNvSpPr>
            <p:nvPr/>
          </p:nvSpPr>
          <p:spPr bwMode="auto">
            <a:xfrm>
              <a:off x="2568" y="1113"/>
              <a:ext cx="90" cy="30"/>
            </a:xfrm>
            <a:custGeom>
              <a:avLst/>
              <a:gdLst>
                <a:gd name="T0" fmla="*/ 90 w 90"/>
                <a:gd name="T1" fmla="*/ 15 h 30"/>
                <a:gd name="T2" fmla="*/ 0 w 90"/>
                <a:gd name="T3" fmla="*/ 0 h 30"/>
                <a:gd name="T4" fmla="*/ 0 w 90"/>
                <a:gd name="T5" fmla="*/ 0 h 30"/>
                <a:gd name="T6" fmla="*/ 0 w 90"/>
                <a:gd name="T7" fmla="*/ 15 h 30"/>
                <a:gd name="T8" fmla="*/ 0 w 90"/>
                <a:gd name="T9" fmla="*/ 15 h 30"/>
                <a:gd name="T10" fmla="*/ 0 w 90"/>
                <a:gd name="T11" fmla="*/ 15 h 30"/>
                <a:gd name="T12" fmla="*/ 15 w 90"/>
                <a:gd name="T13" fmla="*/ 15 h 30"/>
                <a:gd name="T14" fmla="*/ 15 w 90"/>
                <a:gd name="T15" fmla="*/ 15 h 30"/>
                <a:gd name="T16" fmla="*/ 30 w 90"/>
                <a:gd name="T17" fmla="*/ 15 h 30"/>
                <a:gd name="T18" fmla="*/ 45 w 90"/>
                <a:gd name="T19" fmla="*/ 15 h 30"/>
                <a:gd name="T20" fmla="*/ 60 w 90"/>
                <a:gd name="T21" fmla="*/ 15 h 30"/>
                <a:gd name="T22" fmla="*/ 60 w 90"/>
                <a:gd name="T23" fmla="*/ 15 h 30"/>
                <a:gd name="T24" fmla="*/ 75 w 90"/>
                <a:gd name="T25" fmla="*/ 30 h 30"/>
                <a:gd name="T26" fmla="*/ 90 w 90"/>
                <a:gd name="T27" fmla="*/ 30 h 30"/>
                <a:gd name="T28" fmla="*/ 90 w 90"/>
                <a:gd name="T29" fmla="*/ 15 h 30"/>
                <a:gd name="T30" fmla="*/ 90 w 90"/>
                <a:gd name="T31" fmla="*/ 15 h 30"/>
                <a:gd name="T32" fmla="*/ 90 w 90"/>
                <a:gd name="T33" fmla="*/ 15 h 30"/>
                <a:gd name="T34" fmla="*/ 90 w 90"/>
                <a:gd name="T3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30">
                  <a:moveTo>
                    <a:pt x="90" y="1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75" y="30"/>
                  </a:lnTo>
                  <a:lnTo>
                    <a:pt x="90" y="30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close/>
                </a:path>
              </a:pathLst>
            </a:custGeom>
            <a:solidFill>
              <a:srgbClr val="F4C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2" name="Freeform 16"/>
            <p:cNvSpPr>
              <a:spLocks/>
            </p:cNvSpPr>
            <p:nvPr/>
          </p:nvSpPr>
          <p:spPr bwMode="auto">
            <a:xfrm>
              <a:off x="2778" y="1713"/>
              <a:ext cx="90" cy="495"/>
            </a:xfrm>
            <a:custGeom>
              <a:avLst/>
              <a:gdLst>
                <a:gd name="T0" fmla="*/ 30 w 90"/>
                <a:gd name="T1" fmla="*/ 480 h 495"/>
                <a:gd name="T2" fmla="*/ 45 w 90"/>
                <a:gd name="T3" fmla="*/ 495 h 495"/>
                <a:gd name="T4" fmla="*/ 60 w 90"/>
                <a:gd name="T5" fmla="*/ 495 h 495"/>
                <a:gd name="T6" fmla="*/ 60 w 90"/>
                <a:gd name="T7" fmla="*/ 495 h 495"/>
                <a:gd name="T8" fmla="*/ 75 w 90"/>
                <a:gd name="T9" fmla="*/ 480 h 495"/>
                <a:gd name="T10" fmla="*/ 90 w 90"/>
                <a:gd name="T11" fmla="*/ 465 h 495"/>
                <a:gd name="T12" fmla="*/ 90 w 90"/>
                <a:gd name="T13" fmla="*/ 450 h 495"/>
                <a:gd name="T14" fmla="*/ 90 w 90"/>
                <a:gd name="T15" fmla="*/ 435 h 495"/>
                <a:gd name="T16" fmla="*/ 90 w 90"/>
                <a:gd name="T17" fmla="*/ 405 h 495"/>
                <a:gd name="T18" fmla="*/ 90 w 90"/>
                <a:gd name="T19" fmla="*/ 360 h 495"/>
                <a:gd name="T20" fmla="*/ 90 w 90"/>
                <a:gd name="T21" fmla="*/ 330 h 495"/>
                <a:gd name="T22" fmla="*/ 75 w 90"/>
                <a:gd name="T23" fmla="*/ 285 h 495"/>
                <a:gd name="T24" fmla="*/ 75 w 90"/>
                <a:gd name="T25" fmla="*/ 255 h 495"/>
                <a:gd name="T26" fmla="*/ 75 w 90"/>
                <a:gd name="T27" fmla="*/ 225 h 495"/>
                <a:gd name="T28" fmla="*/ 60 w 90"/>
                <a:gd name="T29" fmla="*/ 180 h 495"/>
                <a:gd name="T30" fmla="*/ 60 w 90"/>
                <a:gd name="T31" fmla="*/ 135 h 495"/>
                <a:gd name="T32" fmla="*/ 60 w 90"/>
                <a:gd name="T33" fmla="*/ 75 h 495"/>
                <a:gd name="T34" fmla="*/ 45 w 90"/>
                <a:gd name="T35" fmla="*/ 45 h 495"/>
                <a:gd name="T36" fmla="*/ 45 w 90"/>
                <a:gd name="T37" fmla="*/ 15 h 495"/>
                <a:gd name="T38" fmla="*/ 30 w 90"/>
                <a:gd name="T39" fmla="*/ 0 h 495"/>
                <a:gd name="T40" fmla="*/ 15 w 90"/>
                <a:gd name="T41" fmla="*/ 15 h 495"/>
                <a:gd name="T42" fmla="*/ 30 w 90"/>
                <a:gd name="T43" fmla="*/ 60 h 495"/>
                <a:gd name="T44" fmla="*/ 30 w 90"/>
                <a:gd name="T45" fmla="*/ 165 h 495"/>
                <a:gd name="T46" fmla="*/ 30 w 90"/>
                <a:gd name="T47" fmla="*/ 270 h 495"/>
                <a:gd name="T48" fmla="*/ 15 w 90"/>
                <a:gd name="T49" fmla="*/ 345 h 495"/>
                <a:gd name="T50" fmla="*/ 0 w 90"/>
                <a:gd name="T51" fmla="*/ 390 h 495"/>
                <a:gd name="T52" fmla="*/ 0 w 90"/>
                <a:gd name="T53" fmla="*/ 435 h 495"/>
                <a:gd name="T54" fmla="*/ 0 w 90"/>
                <a:gd name="T55" fmla="*/ 450 h 495"/>
                <a:gd name="T56" fmla="*/ 30 w 90"/>
                <a:gd name="T57" fmla="*/ 48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495">
                  <a:moveTo>
                    <a:pt x="30" y="480"/>
                  </a:moveTo>
                  <a:lnTo>
                    <a:pt x="45" y="495"/>
                  </a:lnTo>
                  <a:lnTo>
                    <a:pt x="60" y="495"/>
                  </a:lnTo>
                  <a:lnTo>
                    <a:pt x="60" y="495"/>
                  </a:lnTo>
                  <a:lnTo>
                    <a:pt x="75" y="480"/>
                  </a:lnTo>
                  <a:lnTo>
                    <a:pt x="90" y="465"/>
                  </a:lnTo>
                  <a:lnTo>
                    <a:pt x="90" y="450"/>
                  </a:lnTo>
                  <a:lnTo>
                    <a:pt x="90" y="435"/>
                  </a:lnTo>
                  <a:lnTo>
                    <a:pt x="90" y="405"/>
                  </a:lnTo>
                  <a:lnTo>
                    <a:pt x="90" y="360"/>
                  </a:lnTo>
                  <a:lnTo>
                    <a:pt x="90" y="330"/>
                  </a:lnTo>
                  <a:lnTo>
                    <a:pt x="75" y="285"/>
                  </a:lnTo>
                  <a:lnTo>
                    <a:pt x="75" y="255"/>
                  </a:lnTo>
                  <a:lnTo>
                    <a:pt x="75" y="225"/>
                  </a:lnTo>
                  <a:lnTo>
                    <a:pt x="60" y="180"/>
                  </a:lnTo>
                  <a:lnTo>
                    <a:pt x="60" y="135"/>
                  </a:lnTo>
                  <a:lnTo>
                    <a:pt x="60" y="75"/>
                  </a:lnTo>
                  <a:lnTo>
                    <a:pt x="45" y="45"/>
                  </a:lnTo>
                  <a:lnTo>
                    <a:pt x="45" y="15"/>
                  </a:lnTo>
                  <a:lnTo>
                    <a:pt x="30" y="0"/>
                  </a:lnTo>
                  <a:lnTo>
                    <a:pt x="15" y="15"/>
                  </a:lnTo>
                  <a:lnTo>
                    <a:pt x="30" y="60"/>
                  </a:lnTo>
                  <a:lnTo>
                    <a:pt x="30" y="165"/>
                  </a:lnTo>
                  <a:lnTo>
                    <a:pt x="30" y="270"/>
                  </a:lnTo>
                  <a:lnTo>
                    <a:pt x="15" y="345"/>
                  </a:lnTo>
                  <a:lnTo>
                    <a:pt x="0" y="390"/>
                  </a:lnTo>
                  <a:lnTo>
                    <a:pt x="0" y="435"/>
                  </a:lnTo>
                  <a:lnTo>
                    <a:pt x="0" y="450"/>
                  </a:lnTo>
                  <a:lnTo>
                    <a:pt x="30" y="480"/>
                  </a:lnTo>
                  <a:close/>
                </a:path>
              </a:pathLst>
            </a:custGeom>
            <a:solidFill>
              <a:srgbClr val="93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3" name="Freeform 17"/>
            <p:cNvSpPr>
              <a:spLocks/>
            </p:cNvSpPr>
            <p:nvPr/>
          </p:nvSpPr>
          <p:spPr bwMode="auto">
            <a:xfrm>
              <a:off x="2763" y="2238"/>
              <a:ext cx="135" cy="150"/>
            </a:xfrm>
            <a:custGeom>
              <a:avLst/>
              <a:gdLst>
                <a:gd name="T0" fmla="*/ 75 w 135"/>
                <a:gd name="T1" fmla="*/ 150 h 150"/>
                <a:gd name="T2" fmla="*/ 90 w 135"/>
                <a:gd name="T3" fmla="*/ 150 h 150"/>
                <a:gd name="T4" fmla="*/ 105 w 135"/>
                <a:gd name="T5" fmla="*/ 150 h 150"/>
                <a:gd name="T6" fmla="*/ 105 w 135"/>
                <a:gd name="T7" fmla="*/ 150 h 150"/>
                <a:gd name="T8" fmla="*/ 120 w 135"/>
                <a:gd name="T9" fmla="*/ 135 h 150"/>
                <a:gd name="T10" fmla="*/ 120 w 135"/>
                <a:gd name="T11" fmla="*/ 120 h 150"/>
                <a:gd name="T12" fmla="*/ 135 w 135"/>
                <a:gd name="T13" fmla="*/ 105 h 150"/>
                <a:gd name="T14" fmla="*/ 135 w 135"/>
                <a:gd name="T15" fmla="*/ 90 h 150"/>
                <a:gd name="T16" fmla="*/ 135 w 135"/>
                <a:gd name="T17" fmla="*/ 75 h 150"/>
                <a:gd name="T18" fmla="*/ 135 w 135"/>
                <a:gd name="T19" fmla="*/ 60 h 150"/>
                <a:gd name="T20" fmla="*/ 135 w 135"/>
                <a:gd name="T21" fmla="*/ 60 h 150"/>
                <a:gd name="T22" fmla="*/ 120 w 135"/>
                <a:gd name="T23" fmla="*/ 45 h 150"/>
                <a:gd name="T24" fmla="*/ 120 w 135"/>
                <a:gd name="T25" fmla="*/ 30 h 150"/>
                <a:gd name="T26" fmla="*/ 105 w 135"/>
                <a:gd name="T27" fmla="*/ 15 h 150"/>
                <a:gd name="T28" fmla="*/ 105 w 135"/>
                <a:gd name="T29" fmla="*/ 15 h 150"/>
                <a:gd name="T30" fmla="*/ 90 w 135"/>
                <a:gd name="T31" fmla="*/ 15 h 150"/>
                <a:gd name="T32" fmla="*/ 75 w 135"/>
                <a:gd name="T33" fmla="*/ 0 h 150"/>
                <a:gd name="T34" fmla="*/ 60 w 135"/>
                <a:gd name="T35" fmla="*/ 15 h 150"/>
                <a:gd name="T36" fmla="*/ 45 w 135"/>
                <a:gd name="T37" fmla="*/ 15 h 150"/>
                <a:gd name="T38" fmla="*/ 30 w 135"/>
                <a:gd name="T39" fmla="*/ 15 h 150"/>
                <a:gd name="T40" fmla="*/ 30 w 135"/>
                <a:gd name="T41" fmla="*/ 30 h 150"/>
                <a:gd name="T42" fmla="*/ 15 w 135"/>
                <a:gd name="T43" fmla="*/ 45 h 150"/>
                <a:gd name="T44" fmla="*/ 15 w 135"/>
                <a:gd name="T45" fmla="*/ 60 h 150"/>
                <a:gd name="T46" fmla="*/ 15 w 135"/>
                <a:gd name="T47" fmla="*/ 60 h 150"/>
                <a:gd name="T48" fmla="*/ 0 w 135"/>
                <a:gd name="T49" fmla="*/ 75 h 150"/>
                <a:gd name="T50" fmla="*/ 15 w 135"/>
                <a:gd name="T51" fmla="*/ 90 h 150"/>
                <a:gd name="T52" fmla="*/ 15 w 135"/>
                <a:gd name="T53" fmla="*/ 105 h 150"/>
                <a:gd name="T54" fmla="*/ 15 w 135"/>
                <a:gd name="T55" fmla="*/ 120 h 150"/>
                <a:gd name="T56" fmla="*/ 30 w 135"/>
                <a:gd name="T57" fmla="*/ 135 h 150"/>
                <a:gd name="T58" fmla="*/ 30 w 135"/>
                <a:gd name="T59" fmla="*/ 150 h 150"/>
                <a:gd name="T60" fmla="*/ 45 w 135"/>
                <a:gd name="T61" fmla="*/ 150 h 150"/>
                <a:gd name="T62" fmla="*/ 60 w 135"/>
                <a:gd name="T63" fmla="*/ 150 h 150"/>
                <a:gd name="T64" fmla="*/ 75 w 135"/>
                <a:gd name="T6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50">
                  <a:moveTo>
                    <a:pt x="75" y="150"/>
                  </a:moveTo>
                  <a:lnTo>
                    <a:pt x="90" y="150"/>
                  </a:lnTo>
                  <a:lnTo>
                    <a:pt x="105" y="150"/>
                  </a:lnTo>
                  <a:lnTo>
                    <a:pt x="105" y="150"/>
                  </a:lnTo>
                  <a:lnTo>
                    <a:pt x="120" y="135"/>
                  </a:lnTo>
                  <a:lnTo>
                    <a:pt x="120" y="120"/>
                  </a:lnTo>
                  <a:lnTo>
                    <a:pt x="135" y="105"/>
                  </a:lnTo>
                  <a:lnTo>
                    <a:pt x="135" y="90"/>
                  </a:lnTo>
                  <a:lnTo>
                    <a:pt x="135" y="75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05" y="15"/>
                  </a:lnTo>
                  <a:lnTo>
                    <a:pt x="105" y="15"/>
                  </a:lnTo>
                  <a:lnTo>
                    <a:pt x="90" y="15"/>
                  </a:lnTo>
                  <a:lnTo>
                    <a:pt x="75" y="0"/>
                  </a:lnTo>
                  <a:lnTo>
                    <a:pt x="60" y="15"/>
                  </a:lnTo>
                  <a:lnTo>
                    <a:pt x="45" y="15"/>
                  </a:lnTo>
                  <a:lnTo>
                    <a:pt x="30" y="15"/>
                  </a:lnTo>
                  <a:lnTo>
                    <a:pt x="30" y="30"/>
                  </a:lnTo>
                  <a:lnTo>
                    <a:pt x="15" y="45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0" y="75"/>
                  </a:lnTo>
                  <a:lnTo>
                    <a:pt x="15" y="90"/>
                  </a:lnTo>
                  <a:lnTo>
                    <a:pt x="15" y="105"/>
                  </a:lnTo>
                  <a:lnTo>
                    <a:pt x="15" y="120"/>
                  </a:lnTo>
                  <a:lnTo>
                    <a:pt x="30" y="135"/>
                  </a:lnTo>
                  <a:lnTo>
                    <a:pt x="30" y="150"/>
                  </a:lnTo>
                  <a:lnTo>
                    <a:pt x="45" y="150"/>
                  </a:lnTo>
                  <a:lnTo>
                    <a:pt x="60" y="150"/>
                  </a:lnTo>
                  <a:lnTo>
                    <a:pt x="75" y="150"/>
                  </a:lnTo>
                  <a:close/>
                </a:path>
              </a:pathLst>
            </a:custGeom>
            <a:solidFill>
              <a:srgbClr val="93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4" name="Freeform 18"/>
            <p:cNvSpPr>
              <a:spLocks/>
            </p:cNvSpPr>
            <p:nvPr/>
          </p:nvSpPr>
          <p:spPr bwMode="auto">
            <a:xfrm>
              <a:off x="2808" y="2403"/>
              <a:ext cx="90" cy="466"/>
            </a:xfrm>
            <a:custGeom>
              <a:avLst/>
              <a:gdLst>
                <a:gd name="T0" fmla="*/ 60 w 90"/>
                <a:gd name="T1" fmla="*/ 391 h 466"/>
                <a:gd name="T2" fmla="*/ 75 w 90"/>
                <a:gd name="T3" fmla="*/ 346 h 466"/>
                <a:gd name="T4" fmla="*/ 90 w 90"/>
                <a:gd name="T5" fmla="*/ 286 h 466"/>
                <a:gd name="T6" fmla="*/ 90 w 90"/>
                <a:gd name="T7" fmla="*/ 211 h 466"/>
                <a:gd name="T8" fmla="*/ 90 w 90"/>
                <a:gd name="T9" fmla="*/ 136 h 466"/>
                <a:gd name="T10" fmla="*/ 90 w 90"/>
                <a:gd name="T11" fmla="*/ 76 h 466"/>
                <a:gd name="T12" fmla="*/ 75 w 90"/>
                <a:gd name="T13" fmla="*/ 15 h 466"/>
                <a:gd name="T14" fmla="*/ 45 w 90"/>
                <a:gd name="T15" fmla="*/ 0 h 466"/>
                <a:gd name="T16" fmla="*/ 30 w 90"/>
                <a:gd name="T17" fmla="*/ 15 h 466"/>
                <a:gd name="T18" fmla="*/ 15 w 90"/>
                <a:gd name="T19" fmla="*/ 31 h 466"/>
                <a:gd name="T20" fmla="*/ 0 w 90"/>
                <a:gd name="T21" fmla="*/ 61 h 466"/>
                <a:gd name="T22" fmla="*/ 0 w 90"/>
                <a:gd name="T23" fmla="*/ 136 h 466"/>
                <a:gd name="T24" fmla="*/ 0 w 90"/>
                <a:gd name="T25" fmla="*/ 211 h 466"/>
                <a:gd name="T26" fmla="*/ 0 w 90"/>
                <a:gd name="T27" fmla="*/ 256 h 466"/>
                <a:gd name="T28" fmla="*/ 0 w 90"/>
                <a:gd name="T29" fmla="*/ 301 h 466"/>
                <a:gd name="T30" fmla="*/ 15 w 90"/>
                <a:gd name="T31" fmla="*/ 346 h 466"/>
                <a:gd name="T32" fmla="*/ 15 w 90"/>
                <a:gd name="T33" fmla="*/ 376 h 466"/>
                <a:gd name="T34" fmla="*/ 30 w 90"/>
                <a:gd name="T35" fmla="*/ 421 h 466"/>
                <a:gd name="T36" fmla="*/ 30 w 90"/>
                <a:gd name="T37" fmla="*/ 436 h 466"/>
                <a:gd name="T38" fmla="*/ 45 w 90"/>
                <a:gd name="T39" fmla="*/ 451 h 466"/>
                <a:gd name="T40" fmla="*/ 45 w 90"/>
                <a:gd name="T41" fmla="*/ 466 h 466"/>
                <a:gd name="T42" fmla="*/ 45 w 90"/>
                <a:gd name="T43" fmla="*/ 466 h 466"/>
                <a:gd name="T44" fmla="*/ 45 w 90"/>
                <a:gd name="T45" fmla="*/ 466 h 466"/>
                <a:gd name="T46" fmla="*/ 45 w 90"/>
                <a:gd name="T47" fmla="*/ 466 h 466"/>
                <a:gd name="T48" fmla="*/ 45 w 90"/>
                <a:gd name="T49" fmla="*/ 466 h 466"/>
                <a:gd name="T50" fmla="*/ 45 w 90"/>
                <a:gd name="T51" fmla="*/ 466 h 466"/>
                <a:gd name="T52" fmla="*/ 45 w 90"/>
                <a:gd name="T53" fmla="*/ 466 h 466"/>
                <a:gd name="T54" fmla="*/ 45 w 90"/>
                <a:gd name="T55" fmla="*/ 466 h 466"/>
                <a:gd name="T56" fmla="*/ 45 w 90"/>
                <a:gd name="T57" fmla="*/ 466 h 466"/>
                <a:gd name="T58" fmla="*/ 45 w 90"/>
                <a:gd name="T59" fmla="*/ 451 h 466"/>
                <a:gd name="T60" fmla="*/ 45 w 90"/>
                <a:gd name="T61" fmla="*/ 451 h 466"/>
                <a:gd name="T62" fmla="*/ 60 w 90"/>
                <a:gd name="T63" fmla="*/ 421 h 466"/>
                <a:gd name="T64" fmla="*/ 60 w 90"/>
                <a:gd name="T65" fmla="*/ 39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466">
                  <a:moveTo>
                    <a:pt x="60" y="391"/>
                  </a:moveTo>
                  <a:lnTo>
                    <a:pt x="75" y="346"/>
                  </a:lnTo>
                  <a:lnTo>
                    <a:pt x="90" y="286"/>
                  </a:lnTo>
                  <a:lnTo>
                    <a:pt x="90" y="211"/>
                  </a:lnTo>
                  <a:lnTo>
                    <a:pt x="90" y="136"/>
                  </a:lnTo>
                  <a:lnTo>
                    <a:pt x="90" y="76"/>
                  </a:lnTo>
                  <a:lnTo>
                    <a:pt x="75" y="15"/>
                  </a:lnTo>
                  <a:lnTo>
                    <a:pt x="45" y="0"/>
                  </a:lnTo>
                  <a:lnTo>
                    <a:pt x="30" y="15"/>
                  </a:lnTo>
                  <a:lnTo>
                    <a:pt x="15" y="31"/>
                  </a:lnTo>
                  <a:lnTo>
                    <a:pt x="0" y="61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0" y="256"/>
                  </a:lnTo>
                  <a:lnTo>
                    <a:pt x="0" y="301"/>
                  </a:lnTo>
                  <a:lnTo>
                    <a:pt x="15" y="346"/>
                  </a:lnTo>
                  <a:lnTo>
                    <a:pt x="15" y="376"/>
                  </a:lnTo>
                  <a:lnTo>
                    <a:pt x="30" y="421"/>
                  </a:lnTo>
                  <a:lnTo>
                    <a:pt x="30" y="436"/>
                  </a:lnTo>
                  <a:lnTo>
                    <a:pt x="45" y="451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5" y="451"/>
                  </a:lnTo>
                  <a:lnTo>
                    <a:pt x="45" y="451"/>
                  </a:lnTo>
                  <a:lnTo>
                    <a:pt x="60" y="421"/>
                  </a:lnTo>
                  <a:lnTo>
                    <a:pt x="60" y="391"/>
                  </a:lnTo>
                  <a:close/>
                </a:path>
              </a:pathLst>
            </a:custGeom>
            <a:solidFill>
              <a:srgbClr val="93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5" name="Freeform 19"/>
            <p:cNvSpPr>
              <a:spLocks/>
            </p:cNvSpPr>
            <p:nvPr/>
          </p:nvSpPr>
          <p:spPr bwMode="auto">
            <a:xfrm>
              <a:off x="2508" y="2869"/>
              <a:ext cx="720" cy="270"/>
            </a:xfrm>
            <a:custGeom>
              <a:avLst/>
              <a:gdLst>
                <a:gd name="T0" fmla="*/ 195 w 720"/>
                <a:gd name="T1" fmla="*/ 270 h 270"/>
                <a:gd name="T2" fmla="*/ 240 w 720"/>
                <a:gd name="T3" fmla="*/ 270 h 270"/>
                <a:gd name="T4" fmla="*/ 285 w 720"/>
                <a:gd name="T5" fmla="*/ 270 h 270"/>
                <a:gd name="T6" fmla="*/ 345 w 720"/>
                <a:gd name="T7" fmla="*/ 270 h 270"/>
                <a:gd name="T8" fmla="*/ 405 w 720"/>
                <a:gd name="T9" fmla="*/ 270 h 270"/>
                <a:gd name="T10" fmla="*/ 465 w 720"/>
                <a:gd name="T11" fmla="*/ 255 h 270"/>
                <a:gd name="T12" fmla="*/ 525 w 720"/>
                <a:gd name="T13" fmla="*/ 255 h 270"/>
                <a:gd name="T14" fmla="*/ 570 w 720"/>
                <a:gd name="T15" fmla="*/ 240 h 270"/>
                <a:gd name="T16" fmla="*/ 630 w 720"/>
                <a:gd name="T17" fmla="*/ 210 h 270"/>
                <a:gd name="T18" fmla="*/ 690 w 720"/>
                <a:gd name="T19" fmla="*/ 180 h 270"/>
                <a:gd name="T20" fmla="*/ 720 w 720"/>
                <a:gd name="T21" fmla="*/ 165 h 270"/>
                <a:gd name="T22" fmla="*/ 705 w 720"/>
                <a:gd name="T23" fmla="*/ 150 h 270"/>
                <a:gd name="T24" fmla="*/ 660 w 720"/>
                <a:gd name="T25" fmla="*/ 135 h 270"/>
                <a:gd name="T26" fmla="*/ 615 w 720"/>
                <a:gd name="T27" fmla="*/ 135 h 270"/>
                <a:gd name="T28" fmla="*/ 570 w 720"/>
                <a:gd name="T29" fmla="*/ 120 h 270"/>
                <a:gd name="T30" fmla="*/ 525 w 720"/>
                <a:gd name="T31" fmla="*/ 105 h 270"/>
                <a:gd name="T32" fmla="*/ 495 w 720"/>
                <a:gd name="T33" fmla="*/ 105 h 270"/>
                <a:gd name="T34" fmla="*/ 450 w 720"/>
                <a:gd name="T35" fmla="*/ 90 h 270"/>
                <a:gd name="T36" fmla="*/ 435 w 720"/>
                <a:gd name="T37" fmla="*/ 75 h 270"/>
                <a:gd name="T38" fmla="*/ 405 w 720"/>
                <a:gd name="T39" fmla="*/ 60 h 270"/>
                <a:gd name="T40" fmla="*/ 405 w 720"/>
                <a:gd name="T41" fmla="*/ 30 h 270"/>
                <a:gd name="T42" fmla="*/ 390 w 720"/>
                <a:gd name="T43" fmla="*/ 15 h 270"/>
                <a:gd name="T44" fmla="*/ 375 w 720"/>
                <a:gd name="T45" fmla="*/ 0 h 270"/>
                <a:gd name="T46" fmla="*/ 360 w 720"/>
                <a:gd name="T47" fmla="*/ 0 h 270"/>
                <a:gd name="T48" fmla="*/ 345 w 720"/>
                <a:gd name="T49" fmla="*/ 0 h 270"/>
                <a:gd name="T50" fmla="*/ 345 w 720"/>
                <a:gd name="T51" fmla="*/ 0 h 270"/>
                <a:gd name="T52" fmla="*/ 330 w 720"/>
                <a:gd name="T53" fmla="*/ 0 h 270"/>
                <a:gd name="T54" fmla="*/ 315 w 720"/>
                <a:gd name="T55" fmla="*/ 0 h 270"/>
                <a:gd name="T56" fmla="*/ 315 w 720"/>
                <a:gd name="T57" fmla="*/ 0 h 270"/>
                <a:gd name="T58" fmla="*/ 300 w 720"/>
                <a:gd name="T59" fmla="*/ 0 h 270"/>
                <a:gd name="T60" fmla="*/ 300 w 720"/>
                <a:gd name="T61" fmla="*/ 15 h 270"/>
                <a:gd name="T62" fmla="*/ 300 w 720"/>
                <a:gd name="T63" fmla="*/ 30 h 270"/>
                <a:gd name="T64" fmla="*/ 300 w 720"/>
                <a:gd name="T65" fmla="*/ 60 h 270"/>
                <a:gd name="T66" fmla="*/ 255 w 720"/>
                <a:gd name="T67" fmla="*/ 75 h 270"/>
                <a:gd name="T68" fmla="*/ 195 w 720"/>
                <a:gd name="T69" fmla="*/ 90 h 270"/>
                <a:gd name="T70" fmla="*/ 120 w 720"/>
                <a:gd name="T71" fmla="*/ 105 h 270"/>
                <a:gd name="T72" fmla="*/ 60 w 720"/>
                <a:gd name="T73" fmla="*/ 135 h 270"/>
                <a:gd name="T74" fmla="*/ 15 w 720"/>
                <a:gd name="T75" fmla="*/ 150 h 270"/>
                <a:gd name="T76" fmla="*/ 0 w 720"/>
                <a:gd name="T77" fmla="*/ 180 h 270"/>
                <a:gd name="T78" fmla="*/ 0 w 720"/>
                <a:gd name="T79" fmla="*/ 210 h 270"/>
                <a:gd name="T80" fmla="*/ 15 w 720"/>
                <a:gd name="T81" fmla="*/ 225 h 270"/>
                <a:gd name="T82" fmla="*/ 60 w 720"/>
                <a:gd name="T83" fmla="*/ 255 h 270"/>
                <a:gd name="T84" fmla="*/ 105 w 720"/>
                <a:gd name="T85" fmla="*/ 270 h 270"/>
                <a:gd name="T86" fmla="*/ 150 w 720"/>
                <a:gd name="T87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0" h="270">
                  <a:moveTo>
                    <a:pt x="180" y="270"/>
                  </a:moveTo>
                  <a:lnTo>
                    <a:pt x="195" y="270"/>
                  </a:lnTo>
                  <a:lnTo>
                    <a:pt x="210" y="270"/>
                  </a:lnTo>
                  <a:lnTo>
                    <a:pt x="240" y="270"/>
                  </a:lnTo>
                  <a:lnTo>
                    <a:pt x="255" y="270"/>
                  </a:lnTo>
                  <a:lnTo>
                    <a:pt x="285" y="270"/>
                  </a:lnTo>
                  <a:lnTo>
                    <a:pt x="315" y="270"/>
                  </a:lnTo>
                  <a:lnTo>
                    <a:pt x="345" y="270"/>
                  </a:lnTo>
                  <a:lnTo>
                    <a:pt x="375" y="270"/>
                  </a:lnTo>
                  <a:lnTo>
                    <a:pt x="405" y="270"/>
                  </a:lnTo>
                  <a:lnTo>
                    <a:pt x="435" y="270"/>
                  </a:lnTo>
                  <a:lnTo>
                    <a:pt x="465" y="255"/>
                  </a:lnTo>
                  <a:lnTo>
                    <a:pt x="495" y="255"/>
                  </a:lnTo>
                  <a:lnTo>
                    <a:pt x="525" y="255"/>
                  </a:lnTo>
                  <a:lnTo>
                    <a:pt x="555" y="240"/>
                  </a:lnTo>
                  <a:lnTo>
                    <a:pt x="570" y="240"/>
                  </a:lnTo>
                  <a:lnTo>
                    <a:pt x="600" y="225"/>
                  </a:lnTo>
                  <a:lnTo>
                    <a:pt x="630" y="210"/>
                  </a:lnTo>
                  <a:lnTo>
                    <a:pt x="660" y="195"/>
                  </a:lnTo>
                  <a:lnTo>
                    <a:pt x="690" y="180"/>
                  </a:lnTo>
                  <a:lnTo>
                    <a:pt x="705" y="180"/>
                  </a:lnTo>
                  <a:lnTo>
                    <a:pt x="720" y="165"/>
                  </a:lnTo>
                  <a:lnTo>
                    <a:pt x="705" y="165"/>
                  </a:lnTo>
                  <a:lnTo>
                    <a:pt x="705" y="150"/>
                  </a:lnTo>
                  <a:lnTo>
                    <a:pt x="675" y="150"/>
                  </a:lnTo>
                  <a:lnTo>
                    <a:pt x="660" y="135"/>
                  </a:lnTo>
                  <a:lnTo>
                    <a:pt x="630" y="135"/>
                  </a:lnTo>
                  <a:lnTo>
                    <a:pt x="615" y="135"/>
                  </a:lnTo>
                  <a:lnTo>
                    <a:pt x="600" y="120"/>
                  </a:lnTo>
                  <a:lnTo>
                    <a:pt x="570" y="120"/>
                  </a:lnTo>
                  <a:lnTo>
                    <a:pt x="555" y="120"/>
                  </a:lnTo>
                  <a:lnTo>
                    <a:pt x="525" y="105"/>
                  </a:lnTo>
                  <a:lnTo>
                    <a:pt x="510" y="105"/>
                  </a:lnTo>
                  <a:lnTo>
                    <a:pt x="495" y="105"/>
                  </a:lnTo>
                  <a:lnTo>
                    <a:pt x="480" y="90"/>
                  </a:lnTo>
                  <a:lnTo>
                    <a:pt x="450" y="90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20" y="60"/>
                  </a:lnTo>
                  <a:lnTo>
                    <a:pt x="405" y="60"/>
                  </a:lnTo>
                  <a:lnTo>
                    <a:pt x="405" y="45"/>
                  </a:lnTo>
                  <a:lnTo>
                    <a:pt x="405" y="30"/>
                  </a:lnTo>
                  <a:lnTo>
                    <a:pt x="390" y="30"/>
                  </a:lnTo>
                  <a:lnTo>
                    <a:pt x="390" y="15"/>
                  </a:lnTo>
                  <a:lnTo>
                    <a:pt x="375" y="15"/>
                  </a:lnTo>
                  <a:lnTo>
                    <a:pt x="375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15"/>
                  </a:lnTo>
                  <a:lnTo>
                    <a:pt x="300" y="15"/>
                  </a:lnTo>
                  <a:lnTo>
                    <a:pt x="300" y="30"/>
                  </a:lnTo>
                  <a:lnTo>
                    <a:pt x="300" y="45"/>
                  </a:lnTo>
                  <a:lnTo>
                    <a:pt x="300" y="60"/>
                  </a:lnTo>
                  <a:lnTo>
                    <a:pt x="285" y="60"/>
                  </a:lnTo>
                  <a:lnTo>
                    <a:pt x="255" y="75"/>
                  </a:lnTo>
                  <a:lnTo>
                    <a:pt x="225" y="90"/>
                  </a:lnTo>
                  <a:lnTo>
                    <a:pt x="195" y="90"/>
                  </a:lnTo>
                  <a:lnTo>
                    <a:pt x="165" y="105"/>
                  </a:lnTo>
                  <a:lnTo>
                    <a:pt x="120" y="105"/>
                  </a:lnTo>
                  <a:lnTo>
                    <a:pt x="90" y="120"/>
                  </a:lnTo>
                  <a:lnTo>
                    <a:pt x="60" y="135"/>
                  </a:lnTo>
                  <a:lnTo>
                    <a:pt x="30" y="135"/>
                  </a:lnTo>
                  <a:lnTo>
                    <a:pt x="15" y="150"/>
                  </a:lnTo>
                  <a:lnTo>
                    <a:pt x="0" y="165"/>
                  </a:lnTo>
                  <a:lnTo>
                    <a:pt x="0" y="180"/>
                  </a:lnTo>
                  <a:lnTo>
                    <a:pt x="0" y="195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15" y="225"/>
                  </a:lnTo>
                  <a:lnTo>
                    <a:pt x="45" y="240"/>
                  </a:lnTo>
                  <a:lnTo>
                    <a:pt x="60" y="255"/>
                  </a:lnTo>
                  <a:lnTo>
                    <a:pt x="90" y="255"/>
                  </a:lnTo>
                  <a:lnTo>
                    <a:pt x="105" y="270"/>
                  </a:lnTo>
                  <a:lnTo>
                    <a:pt x="135" y="270"/>
                  </a:lnTo>
                  <a:lnTo>
                    <a:pt x="150" y="270"/>
                  </a:lnTo>
                  <a:lnTo>
                    <a:pt x="180" y="270"/>
                  </a:lnTo>
                  <a:close/>
                </a:path>
              </a:pathLst>
            </a:custGeom>
            <a:solidFill>
              <a:srgbClr val="93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6" name="Freeform 20"/>
            <p:cNvSpPr>
              <a:spLocks/>
            </p:cNvSpPr>
            <p:nvPr/>
          </p:nvSpPr>
          <p:spPr bwMode="auto">
            <a:xfrm>
              <a:off x="2493" y="3034"/>
              <a:ext cx="15" cy="60"/>
            </a:xfrm>
            <a:custGeom>
              <a:avLst/>
              <a:gdLst>
                <a:gd name="T0" fmla="*/ 0 w 15"/>
                <a:gd name="T1" fmla="*/ 30 h 60"/>
                <a:gd name="T2" fmla="*/ 0 w 15"/>
                <a:gd name="T3" fmla="*/ 30 h 60"/>
                <a:gd name="T4" fmla="*/ 0 w 15"/>
                <a:gd name="T5" fmla="*/ 45 h 60"/>
                <a:gd name="T6" fmla="*/ 15 w 15"/>
                <a:gd name="T7" fmla="*/ 45 h 60"/>
                <a:gd name="T8" fmla="*/ 15 w 15"/>
                <a:gd name="T9" fmla="*/ 60 h 60"/>
                <a:gd name="T10" fmla="*/ 15 w 15"/>
                <a:gd name="T11" fmla="*/ 45 h 60"/>
                <a:gd name="T12" fmla="*/ 15 w 15"/>
                <a:gd name="T13" fmla="*/ 30 h 60"/>
                <a:gd name="T14" fmla="*/ 15 w 15"/>
                <a:gd name="T15" fmla="*/ 15 h 60"/>
                <a:gd name="T16" fmla="*/ 15 w 15"/>
                <a:gd name="T17" fmla="*/ 0 h 60"/>
                <a:gd name="T18" fmla="*/ 0 w 15"/>
                <a:gd name="T19" fmla="*/ 0 h 60"/>
                <a:gd name="T20" fmla="*/ 0 w 15"/>
                <a:gd name="T21" fmla="*/ 15 h 60"/>
                <a:gd name="T22" fmla="*/ 0 w 15"/>
                <a:gd name="T23" fmla="*/ 15 h 60"/>
                <a:gd name="T24" fmla="*/ 0 w 15"/>
                <a:gd name="T2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60">
                  <a:moveTo>
                    <a:pt x="0" y="30"/>
                  </a:moveTo>
                  <a:lnTo>
                    <a:pt x="0" y="30"/>
                  </a:lnTo>
                  <a:lnTo>
                    <a:pt x="0" y="45"/>
                  </a:lnTo>
                  <a:lnTo>
                    <a:pt x="15" y="45"/>
                  </a:lnTo>
                  <a:lnTo>
                    <a:pt x="15" y="60"/>
                  </a:lnTo>
                  <a:lnTo>
                    <a:pt x="15" y="45"/>
                  </a:lnTo>
                  <a:lnTo>
                    <a:pt x="15" y="30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A31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7" name="Freeform 21"/>
            <p:cNvSpPr>
              <a:spLocks/>
            </p:cNvSpPr>
            <p:nvPr/>
          </p:nvSpPr>
          <p:spPr bwMode="auto">
            <a:xfrm>
              <a:off x="1953" y="3214"/>
              <a:ext cx="1545" cy="525"/>
            </a:xfrm>
            <a:custGeom>
              <a:avLst/>
              <a:gdLst>
                <a:gd name="T0" fmla="*/ 750 w 1545"/>
                <a:gd name="T1" fmla="*/ 0 h 525"/>
                <a:gd name="T2" fmla="*/ 690 w 1545"/>
                <a:gd name="T3" fmla="*/ 0 h 525"/>
                <a:gd name="T4" fmla="*/ 630 w 1545"/>
                <a:gd name="T5" fmla="*/ 15 h 525"/>
                <a:gd name="T6" fmla="*/ 585 w 1545"/>
                <a:gd name="T7" fmla="*/ 15 h 525"/>
                <a:gd name="T8" fmla="*/ 555 w 1545"/>
                <a:gd name="T9" fmla="*/ 15 h 525"/>
                <a:gd name="T10" fmla="*/ 555 w 1545"/>
                <a:gd name="T11" fmla="*/ 30 h 525"/>
                <a:gd name="T12" fmla="*/ 540 w 1545"/>
                <a:gd name="T13" fmla="*/ 45 h 525"/>
                <a:gd name="T14" fmla="*/ 510 w 1545"/>
                <a:gd name="T15" fmla="*/ 75 h 525"/>
                <a:gd name="T16" fmla="*/ 465 w 1545"/>
                <a:gd name="T17" fmla="*/ 105 h 525"/>
                <a:gd name="T18" fmla="*/ 405 w 1545"/>
                <a:gd name="T19" fmla="*/ 150 h 525"/>
                <a:gd name="T20" fmla="*/ 345 w 1545"/>
                <a:gd name="T21" fmla="*/ 165 h 525"/>
                <a:gd name="T22" fmla="*/ 315 w 1545"/>
                <a:gd name="T23" fmla="*/ 180 h 525"/>
                <a:gd name="T24" fmla="*/ 270 w 1545"/>
                <a:gd name="T25" fmla="*/ 180 h 525"/>
                <a:gd name="T26" fmla="*/ 225 w 1545"/>
                <a:gd name="T27" fmla="*/ 195 h 525"/>
                <a:gd name="T28" fmla="*/ 165 w 1545"/>
                <a:gd name="T29" fmla="*/ 210 h 525"/>
                <a:gd name="T30" fmla="*/ 120 w 1545"/>
                <a:gd name="T31" fmla="*/ 210 h 525"/>
                <a:gd name="T32" fmla="*/ 75 w 1545"/>
                <a:gd name="T33" fmla="*/ 225 h 525"/>
                <a:gd name="T34" fmla="*/ 30 w 1545"/>
                <a:gd name="T35" fmla="*/ 225 h 525"/>
                <a:gd name="T36" fmla="*/ 0 w 1545"/>
                <a:gd name="T37" fmla="*/ 225 h 525"/>
                <a:gd name="T38" fmla="*/ 0 w 1545"/>
                <a:gd name="T39" fmla="*/ 255 h 525"/>
                <a:gd name="T40" fmla="*/ 0 w 1545"/>
                <a:gd name="T41" fmla="*/ 285 h 525"/>
                <a:gd name="T42" fmla="*/ 30 w 1545"/>
                <a:gd name="T43" fmla="*/ 345 h 525"/>
                <a:gd name="T44" fmla="*/ 90 w 1545"/>
                <a:gd name="T45" fmla="*/ 390 h 525"/>
                <a:gd name="T46" fmla="*/ 180 w 1545"/>
                <a:gd name="T47" fmla="*/ 420 h 525"/>
                <a:gd name="T48" fmla="*/ 285 w 1545"/>
                <a:gd name="T49" fmla="*/ 465 h 525"/>
                <a:gd name="T50" fmla="*/ 405 w 1545"/>
                <a:gd name="T51" fmla="*/ 495 h 525"/>
                <a:gd name="T52" fmla="*/ 540 w 1545"/>
                <a:gd name="T53" fmla="*/ 510 h 525"/>
                <a:gd name="T54" fmla="*/ 690 w 1545"/>
                <a:gd name="T55" fmla="*/ 525 h 525"/>
                <a:gd name="T56" fmla="*/ 855 w 1545"/>
                <a:gd name="T57" fmla="*/ 525 h 525"/>
                <a:gd name="T58" fmla="*/ 1005 w 1545"/>
                <a:gd name="T59" fmla="*/ 510 h 525"/>
                <a:gd name="T60" fmla="*/ 1140 w 1545"/>
                <a:gd name="T61" fmla="*/ 495 h 525"/>
                <a:gd name="T62" fmla="*/ 1260 w 1545"/>
                <a:gd name="T63" fmla="*/ 465 h 525"/>
                <a:gd name="T64" fmla="*/ 1365 w 1545"/>
                <a:gd name="T65" fmla="*/ 420 h 525"/>
                <a:gd name="T66" fmla="*/ 1440 w 1545"/>
                <a:gd name="T67" fmla="*/ 390 h 525"/>
                <a:gd name="T68" fmla="*/ 1500 w 1545"/>
                <a:gd name="T69" fmla="*/ 345 h 525"/>
                <a:gd name="T70" fmla="*/ 1530 w 1545"/>
                <a:gd name="T71" fmla="*/ 285 h 525"/>
                <a:gd name="T72" fmla="*/ 1530 w 1545"/>
                <a:gd name="T73" fmla="*/ 240 h 525"/>
                <a:gd name="T74" fmla="*/ 1500 w 1545"/>
                <a:gd name="T75" fmla="*/ 180 h 525"/>
                <a:gd name="T76" fmla="*/ 1440 w 1545"/>
                <a:gd name="T77" fmla="*/ 135 h 525"/>
                <a:gd name="T78" fmla="*/ 1365 w 1545"/>
                <a:gd name="T79" fmla="*/ 105 h 525"/>
                <a:gd name="T80" fmla="*/ 1260 w 1545"/>
                <a:gd name="T81" fmla="*/ 60 h 525"/>
                <a:gd name="T82" fmla="*/ 1140 w 1545"/>
                <a:gd name="T83" fmla="*/ 30 h 525"/>
                <a:gd name="T84" fmla="*/ 1005 w 1545"/>
                <a:gd name="T85" fmla="*/ 15 h 525"/>
                <a:gd name="T86" fmla="*/ 855 w 1545"/>
                <a:gd name="T87" fmla="*/ 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45" h="525">
                  <a:moveTo>
                    <a:pt x="765" y="0"/>
                  </a:moveTo>
                  <a:lnTo>
                    <a:pt x="750" y="0"/>
                  </a:lnTo>
                  <a:lnTo>
                    <a:pt x="720" y="0"/>
                  </a:lnTo>
                  <a:lnTo>
                    <a:pt x="690" y="0"/>
                  </a:lnTo>
                  <a:lnTo>
                    <a:pt x="660" y="0"/>
                  </a:lnTo>
                  <a:lnTo>
                    <a:pt x="630" y="15"/>
                  </a:lnTo>
                  <a:lnTo>
                    <a:pt x="600" y="15"/>
                  </a:lnTo>
                  <a:lnTo>
                    <a:pt x="585" y="15"/>
                  </a:lnTo>
                  <a:lnTo>
                    <a:pt x="555" y="15"/>
                  </a:lnTo>
                  <a:lnTo>
                    <a:pt x="555" y="15"/>
                  </a:lnTo>
                  <a:lnTo>
                    <a:pt x="555" y="15"/>
                  </a:lnTo>
                  <a:lnTo>
                    <a:pt x="555" y="30"/>
                  </a:lnTo>
                  <a:lnTo>
                    <a:pt x="555" y="30"/>
                  </a:lnTo>
                  <a:lnTo>
                    <a:pt x="540" y="45"/>
                  </a:lnTo>
                  <a:lnTo>
                    <a:pt x="540" y="60"/>
                  </a:lnTo>
                  <a:lnTo>
                    <a:pt x="510" y="75"/>
                  </a:lnTo>
                  <a:lnTo>
                    <a:pt x="495" y="90"/>
                  </a:lnTo>
                  <a:lnTo>
                    <a:pt x="465" y="105"/>
                  </a:lnTo>
                  <a:lnTo>
                    <a:pt x="435" y="135"/>
                  </a:lnTo>
                  <a:lnTo>
                    <a:pt x="405" y="150"/>
                  </a:lnTo>
                  <a:lnTo>
                    <a:pt x="360" y="165"/>
                  </a:lnTo>
                  <a:lnTo>
                    <a:pt x="345" y="165"/>
                  </a:lnTo>
                  <a:lnTo>
                    <a:pt x="330" y="165"/>
                  </a:lnTo>
                  <a:lnTo>
                    <a:pt x="315" y="180"/>
                  </a:lnTo>
                  <a:lnTo>
                    <a:pt x="285" y="180"/>
                  </a:lnTo>
                  <a:lnTo>
                    <a:pt x="270" y="180"/>
                  </a:lnTo>
                  <a:lnTo>
                    <a:pt x="240" y="195"/>
                  </a:lnTo>
                  <a:lnTo>
                    <a:pt x="225" y="195"/>
                  </a:lnTo>
                  <a:lnTo>
                    <a:pt x="195" y="195"/>
                  </a:lnTo>
                  <a:lnTo>
                    <a:pt x="165" y="210"/>
                  </a:lnTo>
                  <a:lnTo>
                    <a:pt x="150" y="210"/>
                  </a:lnTo>
                  <a:lnTo>
                    <a:pt x="120" y="210"/>
                  </a:lnTo>
                  <a:lnTo>
                    <a:pt x="90" y="225"/>
                  </a:lnTo>
                  <a:lnTo>
                    <a:pt x="75" y="225"/>
                  </a:lnTo>
                  <a:lnTo>
                    <a:pt x="45" y="225"/>
                  </a:lnTo>
                  <a:lnTo>
                    <a:pt x="30" y="225"/>
                  </a:lnTo>
                  <a:lnTo>
                    <a:pt x="15" y="225"/>
                  </a:lnTo>
                  <a:lnTo>
                    <a:pt x="0" y="225"/>
                  </a:lnTo>
                  <a:lnTo>
                    <a:pt x="0" y="240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85"/>
                  </a:lnTo>
                  <a:lnTo>
                    <a:pt x="15" y="315"/>
                  </a:lnTo>
                  <a:lnTo>
                    <a:pt x="30" y="345"/>
                  </a:lnTo>
                  <a:lnTo>
                    <a:pt x="60" y="360"/>
                  </a:lnTo>
                  <a:lnTo>
                    <a:pt x="90" y="390"/>
                  </a:lnTo>
                  <a:lnTo>
                    <a:pt x="135" y="405"/>
                  </a:lnTo>
                  <a:lnTo>
                    <a:pt x="180" y="420"/>
                  </a:lnTo>
                  <a:lnTo>
                    <a:pt x="225" y="450"/>
                  </a:lnTo>
                  <a:lnTo>
                    <a:pt x="285" y="465"/>
                  </a:lnTo>
                  <a:lnTo>
                    <a:pt x="345" y="480"/>
                  </a:lnTo>
                  <a:lnTo>
                    <a:pt x="405" y="495"/>
                  </a:lnTo>
                  <a:lnTo>
                    <a:pt x="465" y="495"/>
                  </a:lnTo>
                  <a:lnTo>
                    <a:pt x="540" y="510"/>
                  </a:lnTo>
                  <a:lnTo>
                    <a:pt x="615" y="510"/>
                  </a:lnTo>
                  <a:lnTo>
                    <a:pt x="690" y="525"/>
                  </a:lnTo>
                  <a:lnTo>
                    <a:pt x="765" y="525"/>
                  </a:lnTo>
                  <a:lnTo>
                    <a:pt x="855" y="525"/>
                  </a:lnTo>
                  <a:lnTo>
                    <a:pt x="930" y="510"/>
                  </a:lnTo>
                  <a:lnTo>
                    <a:pt x="1005" y="510"/>
                  </a:lnTo>
                  <a:lnTo>
                    <a:pt x="1065" y="495"/>
                  </a:lnTo>
                  <a:lnTo>
                    <a:pt x="1140" y="495"/>
                  </a:lnTo>
                  <a:lnTo>
                    <a:pt x="1200" y="480"/>
                  </a:lnTo>
                  <a:lnTo>
                    <a:pt x="1260" y="465"/>
                  </a:lnTo>
                  <a:lnTo>
                    <a:pt x="1320" y="450"/>
                  </a:lnTo>
                  <a:lnTo>
                    <a:pt x="1365" y="420"/>
                  </a:lnTo>
                  <a:lnTo>
                    <a:pt x="1410" y="405"/>
                  </a:lnTo>
                  <a:lnTo>
                    <a:pt x="1440" y="390"/>
                  </a:lnTo>
                  <a:lnTo>
                    <a:pt x="1470" y="360"/>
                  </a:lnTo>
                  <a:lnTo>
                    <a:pt x="1500" y="345"/>
                  </a:lnTo>
                  <a:lnTo>
                    <a:pt x="1515" y="315"/>
                  </a:lnTo>
                  <a:lnTo>
                    <a:pt x="1530" y="285"/>
                  </a:lnTo>
                  <a:lnTo>
                    <a:pt x="1545" y="255"/>
                  </a:lnTo>
                  <a:lnTo>
                    <a:pt x="1530" y="240"/>
                  </a:lnTo>
                  <a:lnTo>
                    <a:pt x="1515" y="210"/>
                  </a:lnTo>
                  <a:lnTo>
                    <a:pt x="1500" y="180"/>
                  </a:lnTo>
                  <a:lnTo>
                    <a:pt x="1470" y="165"/>
                  </a:lnTo>
                  <a:lnTo>
                    <a:pt x="1440" y="135"/>
                  </a:lnTo>
                  <a:lnTo>
                    <a:pt x="1410" y="120"/>
                  </a:lnTo>
                  <a:lnTo>
                    <a:pt x="1365" y="105"/>
                  </a:lnTo>
                  <a:lnTo>
                    <a:pt x="1320" y="75"/>
                  </a:lnTo>
                  <a:lnTo>
                    <a:pt x="1260" y="60"/>
                  </a:lnTo>
                  <a:lnTo>
                    <a:pt x="1200" y="45"/>
                  </a:lnTo>
                  <a:lnTo>
                    <a:pt x="1140" y="30"/>
                  </a:lnTo>
                  <a:lnTo>
                    <a:pt x="1065" y="30"/>
                  </a:lnTo>
                  <a:lnTo>
                    <a:pt x="1005" y="15"/>
                  </a:lnTo>
                  <a:lnTo>
                    <a:pt x="930" y="15"/>
                  </a:lnTo>
                  <a:lnTo>
                    <a:pt x="855" y="0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EAA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8" name="Freeform 22"/>
            <p:cNvSpPr>
              <a:spLocks/>
            </p:cNvSpPr>
            <p:nvPr/>
          </p:nvSpPr>
          <p:spPr bwMode="auto">
            <a:xfrm>
              <a:off x="2343" y="3334"/>
              <a:ext cx="810" cy="270"/>
            </a:xfrm>
            <a:custGeom>
              <a:avLst/>
              <a:gdLst>
                <a:gd name="T0" fmla="*/ 375 w 810"/>
                <a:gd name="T1" fmla="*/ 270 h 270"/>
                <a:gd name="T2" fmla="*/ 285 w 810"/>
                <a:gd name="T3" fmla="*/ 270 h 270"/>
                <a:gd name="T4" fmla="*/ 210 w 810"/>
                <a:gd name="T5" fmla="*/ 255 h 270"/>
                <a:gd name="T6" fmla="*/ 150 w 810"/>
                <a:gd name="T7" fmla="*/ 240 h 270"/>
                <a:gd name="T8" fmla="*/ 90 w 810"/>
                <a:gd name="T9" fmla="*/ 225 h 270"/>
                <a:gd name="T10" fmla="*/ 45 w 810"/>
                <a:gd name="T11" fmla="*/ 195 h 270"/>
                <a:gd name="T12" fmla="*/ 15 w 810"/>
                <a:gd name="T13" fmla="*/ 180 h 270"/>
                <a:gd name="T14" fmla="*/ 0 w 810"/>
                <a:gd name="T15" fmla="*/ 150 h 270"/>
                <a:gd name="T16" fmla="*/ 0 w 810"/>
                <a:gd name="T17" fmla="*/ 120 h 270"/>
                <a:gd name="T18" fmla="*/ 15 w 810"/>
                <a:gd name="T19" fmla="*/ 105 h 270"/>
                <a:gd name="T20" fmla="*/ 45 w 810"/>
                <a:gd name="T21" fmla="*/ 75 h 270"/>
                <a:gd name="T22" fmla="*/ 90 w 810"/>
                <a:gd name="T23" fmla="*/ 60 h 270"/>
                <a:gd name="T24" fmla="*/ 150 w 810"/>
                <a:gd name="T25" fmla="*/ 30 h 270"/>
                <a:gd name="T26" fmla="*/ 210 w 810"/>
                <a:gd name="T27" fmla="*/ 30 h 270"/>
                <a:gd name="T28" fmla="*/ 285 w 810"/>
                <a:gd name="T29" fmla="*/ 15 h 270"/>
                <a:gd name="T30" fmla="*/ 375 w 810"/>
                <a:gd name="T31" fmla="*/ 0 h 270"/>
                <a:gd name="T32" fmla="*/ 450 w 810"/>
                <a:gd name="T33" fmla="*/ 0 h 270"/>
                <a:gd name="T34" fmla="*/ 525 w 810"/>
                <a:gd name="T35" fmla="*/ 15 h 270"/>
                <a:gd name="T36" fmla="*/ 600 w 810"/>
                <a:gd name="T37" fmla="*/ 30 h 270"/>
                <a:gd name="T38" fmla="*/ 675 w 810"/>
                <a:gd name="T39" fmla="*/ 30 h 270"/>
                <a:gd name="T40" fmla="*/ 720 w 810"/>
                <a:gd name="T41" fmla="*/ 60 h 270"/>
                <a:gd name="T42" fmla="*/ 765 w 810"/>
                <a:gd name="T43" fmla="*/ 75 h 270"/>
                <a:gd name="T44" fmla="*/ 795 w 810"/>
                <a:gd name="T45" fmla="*/ 105 h 270"/>
                <a:gd name="T46" fmla="*/ 810 w 810"/>
                <a:gd name="T47" fmla="*/ 120 h 270"/>
                <a:gd name="T48" fmla="*/ 810 w 810"/>
                <a:gd name="T49" fmla="*/ 150 h 270"/>
                <a:gd name="T50" fmla="*/ 795 w 810"/>
                <a:gd name="T51" fmla="*/ 180 h 270"/>
                <a:gd name="T52" fmla="*/ 765 w 810"/>
                <a:gd name="T53" fmla="*/ 195 h 270"/>
                <a:gd name="T54" fmla="*/ 720 w 810"/>
                <a:gd name="T55" fmla="*/ 225 h 270"/>
                <a:gd name="T56" fmla="*/ 675 w 810"/>
                <a:gd name="T57" fmla="*/ 240 h 270"/>
                <a:gd name="T58" fmla="*/ 600 w 810"/>
                <a:gd name="T59" fmla="*/ 255 h 270"/>
                <a:gd name="T60" fmla="*/ 525 w 810"/>
                <a:gd name="T61" fmla="*/ 270 h 270"/>
                <a:gd name="T62" fmla="*/ 450 w 810"/>
                <a:gd name="T63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0" h="270">
                  <a:moveTo>
                    <a:pt x="405" y="270"/>
                  </a:moveTo>
                  <a:lnTo>
                    <a:pt x="375" y="270"/>
                  </a:lnTo>
                  <a:lnTo>
                    <a:pt x="330" y="270"/>
                  </a:lnTo>
                  <a:lnTo>
                    <a:pt x="285" y="270"/>
                  </a:lnTo>
                  <a:lnTo>
                    <a:pt x="255" y="255"/>
                  </a:lnTo>
                  <a:lnTo>
                    <a:pt x="210" y="255"/>
                  </a:lnTo>
                  <a:lnTo>
                    <a:pt x="180" y="240"/>
                  </a:lnTo>
                  <a:lnTo>
                    <a:pt x="150" y="240"/>
                  </a:lnTo>
                  <a:lnTo>
                    <a:pt x="120" y="225"/>
                  </a:lnTo>
                  <a:lnTo>
                    <a:pt x="90" y="225"/>
                  </a:lnTo>
                  <a:lnTo>
                    <a:pt x="75" y="210"/>
                  </a:lnTo>
                  <a:lnTo>
                    <a:pt x="45" y="195"/>
                  </a:lnTo>
                  <a:lnTo>
                    <a:pt x="30" y="195"/>
                  </a:lnTo>
                  <a:lnTo>
                    <a:pt x="15" y="180"/>
                  </a:lnTo>
                  <a:lnTo>
                    <a:pt x="15" y="165"/>
                  </a:lnTo>
                  <a:lnTo>
                    <a:pt x="0" y="150"/>
                  </a:lnTo>
                  <a:lnTo>
                    <a:pt x="0" y="135"/>
                  </a:lnTo>
                  <a:lnTo>
                    <a:pt x="0" y="120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30" y="90"/>
                  </a:lnTo>
                  <a:lnTo>
                    <a:pt x="45" y="75"/>
                  </a:lnTo>
                  <a:lnTo>
                    <a:pt x="75" y="60"/>
                  </a:lnTo>
                  <a:lnTo>
                    <a:pt x="90" y="60"/>
                  </a:lnTo>
                  <a:lnTo>
                    <a:pt x="120" y="45"/>
                  </a:lnTo>
                  <a:lnTo>
                    <a:pt x="150" y="30"/>
                  </a:lnTo>
                  <a:lnTo>
                    <a:pt x="180" y="30"/>
                  </a:lnTo>
                  <a:lnTo>
                    <a:pt x="210" y="30"/>
                  </a:lnTo>
                  <a:lnTo>
                    <a:pt x="255" y="15"/>
                  </a:lnTo>
                  <a:lnTo>
                    <a:pt x="285" y="15"/>
                  </a:lnTo>
                  <a:lnTo>
                    <a:pt x="330" y="15"/>
                  </a:lnTo>
                  <a:lnTo>
                    <a:pt x="375" y="0"/>
                  </a:lnTo>
                  <a:lnTo>
                    <a:pt x="405" y="0"/>
                  </a:lnTo>
                  <a:lnTo>
                    <a:pt x="450" y="0"/>
                  </a:lnTo>
                  <a:lnTo>
                    <a:pt x="495" y="15"/>
                  </a:lnTo>
                  <a:lnTo>
                    <a:pt x="525" y="15"/>
                  </a:lnTo>
                  <a:lnTo>
                    <a:pt x="570" y="15"/>
                  </a:lnTo>
                  <a:lnTo>
                    <a:pt x="600" y="30"/>
                  </a:lnTo>
                  <a:lnTo>
                    <a:pt x="645" y="30"/>
                  </a:lnTo>
                  <a:lnTo>
                    <a:pt x="675" y="30"/>
                  </a:lnTo>
                  <a:lnTo>
                    <a:pt x="705" y="45"/>
                  </a:lnTo>
                  <a:lnTo>
                    <a:pt x="720" y="60"/>
                  </a:lnTo>
                  <a:lnTo>
                    <a:pt x="750" y="60"/>
                  </a:lnTo>
                  <a:lnTo>
                    <a:pt x="765" y="75"/>
                  </a:lnTo>
                  <a:lnTo>
                    <a:pt x="780" y="90"/>
                  </a:lnTo>
                  <a:lnTo>
                    <a:pt x="795" y="105"/>
                  </a:lnTo>
                  <a:lnTo>
                    <a:pt x="810" y="105"/>
                  </a:lnTo>
                  <a:lnTo>
                    <a:pt x="810" y="120"/>
                  </a:lnTo>
                  <a:lnTo>
                    <a:pt x="810" y="135"/>
                  </a:lnTo>
                  <a:lnTo>
                    <a:pt x="810" y="150"/>
                  </a:lnTo>
                  <a:lnTo>
                    <a:pt x="810" y="165"/>
                  </a:lnTo>
                  <a:lnTo>
                    <a:pt x="795" y="180"/>
                  </a:lnTo>
                  <a:lnTo>
                    <a:pt x="780" y="195"/>
                  </a:lnTo>
                  <a:lnTo>
                    <a:pt x="765" y="195"/>
                  </a:lnTo>
                  <a:lnTo>
                    <a:pt x="750" y="210"/>
                  </a:lnTo>
                  <a:lnTo>
                    <a:pt x="720" y="225"/>
                  </a:lnTo>
                  <a:lnTo>
                    <a:pt x="705" y="225"/>
                  </a:lnTo>
                  <a:lnTo>
                    <a:pt x="675" y="240"/>
                  </a:lnTo>
                  <a:lnTo>
                    <a:pt x="645" y="240"/>
                  </a:lnTo>
                  <a:lnTo>
                    <a:pt x="600" y="255"/>
                  </a:lnTo>
                  <a:lnTo>
                    <a:pt x="570" y="255"/>
                  </a:lnTo>
                  <a:lnTo>
                    <a:pt x="525" y="270"/>
                  </a:lnTo>
                  <a:lnTo>
                    <a:pt x="495" y="270"/>
                  </a:lnTo>
                  <a:lnTo>
                    <a:pt x="450" y="270"/>
                  </a:lnTo>
                  <a:lnTo>
                    <a:pt x="405" y="270"/>
                  </a:lnTo>
                  <a:close/>
                </a:path>
              </a:pathLst>
            </a:custGeom>
            <a:solidFill>
              <a:srgbClr val="EAA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399" name="Freeform 23"/>
            <p:cNvSpPr>
              <a:spLocks/>
            </p:cNvSpPr>
            <p:nvPr/>
          </p:nvSpPr>
          <p:spPr bwMode="auto">
            <a:xfrm>
              <a:off x="1968" y="3229"/>
              <a:ext cx="540" cy="210"/>
            </a:xfrm>
            <a:custGeom>
              <a:avLst/>
              <a:gdLst>
                <a:gd name="T0" fmla="*/ 345 w 540"/>
                <a:gd name="T1" fmla="*/ 150 h 210"/>
                <a:gd name="T2" fmla="*/ 390 w 540"/>
                <a:gd name="T3" fmla="*/ 135 h 210"/>
                <a:gd name="T4" fmla="*/ 420 w 540"/>
                <a:gd name="T5" fmla="*/ 120 h 210"/>
                <a:gd name="T6" fmla="*/ 450 w 540"/>
                <a:gd name="T7" fmla="*/ 90 h 210"/>
                <a:gd name="T8" fmla="*/ 480 w 540"/>
                <a:gd name="T9" fmla="*/ 75 h 210"/>
                <a:gd name="T10" fmla="*/ 495 w 540"/>
                <a:gd name="T11" fmla="*/ 60 h 210"/>
                <a:gd name="T12" fmla="*/ 525 w 540"/>
                <a:gd name="T13" fmla="*/ 45 h 210"/>
                <a:gd name="T14" fmla="*/ 525 w 540"/>
                <a:gd name="T15" fmla="*/ 30 h 210"/>
                <a:gd name="T16" fmla="*/ 540 w 540"/>
                <a:gd name="T17" fmla="*/ 15 h 210"/>
                <a:gd name="T18" fmla="*/ 540 w 540"/>
                <a:gd name="T19" fmla="*/ 15 h 210"/>
                <a:gd name="T20" fmla="*/ 540 w 540"/>
                <a:gd name="T21" fmla="*/ 0 h 210"/>
                <a:gd name="T22" fmla="*/ 540 w 540"/>
                <a:gd name="T23" fmla="*/ 0 h 210"/>
                <a:gd name="T24" fmla="*/ 540 w 540"/>
                <a:gd name="T25" fmla="*/ 0 h 210"/>
                <a:gd name="T26" fmla="*/ 480 w 540"/>
                <a:gd name="T27" fmla="*/ 0 h 210"/>
                <a:gd name="T28" fmla="*/ 435 w 540"/>
                <a:gd name="T29" fmla="*/ 15 h 210"/>
                <a:gd name="T30" fmla="*/ 390 w 540"/>
                <a:gd name="T31" fmla="*/ 15 h 210"/>
                <a:gd name="T32" fmla="*/ 345 w 540"/>
                <a:gd name="T33" fmla="*/ 30 h 210"/>
                <a:gd name="T34" fmla="*/ 300 w 540"/>
                <a:gd name="T35" fmla="*/ 45 h 210"/>
                <a:gd name="T36" fmla="*/ 255 w 540"/>
                <a:gd name="T37" fmla="*/ 45 h 210"/>
                <a:gd name="T38" fmla="*/ 210 w 540"/>
                <a:gd name="T39" fmla="*/ 60 h 210"/>
                <a:gd name="T40" fmla="*/ 180 w 540"/>
                <a:gd name="T41" fmla="*/ 75 h 210"/>
                <a:gd name="T42" fmla="*/ 150 w 540"/>
                <a:gd name="T43" fmla="*/ 90 h 210"/>
                <a:gd name="T44" fmla="*/ 120 w 540"/>
                <a:gd name="T45" fmla="*/ 105 h 210"/>
                <a:gd name="T46" fmla="*/ 90 w 540"/>
                <a:gd name="T47" fmla="*/ 120 h 210"/>
                <a:gd name="T48" fmla="*/ 60 w 540"/>
                <a:gd name="T49" fmla="*/ 135 h 210"/>
                <a:gd name="T50" fmla="*/ 45 w 540"/>
                <a:gd name="T51" fmla="*/ 150 h 210"/>
                <a:gd name="T52" fmla="*/ 15 w 540"/>
                <a:gd name="T53" fmla="*/ 165 h 210"/>
                <a:gd name="T54" fmla="*/ 0 w 540"/>
                <a:gd name="T55" fmla="*/ 195 h 210"/>
                <a:gd name="T56" fmla="*/ 0 w 540"/>
                <a:gd name="T57" fmla="*/ 210 h 210"/>
                <a:gd name="T58" fmla="*/ 15 w 540"/>
                <a:gd name="T59" fmla="*/ 210 h 210"/>
                <a:gd name="T60" fmla="*/ 30 w 540"/>
                <a:gd name="T61" fmla="*/ 210 h 210"/>
                <a:gd name="T62" fmla="*/ 60 w 540"/>
                <a:gd name="T63" fmla="*/ 210 h 210"/>
                <a:gd name="T64" fmla="*/ 75 w 540"/>
                <a:gd name="T65" fmla="*/ 210 h 210"/>
                <a:gd name="T66" fmla="*/ 105 w 540"/>
                <a:gd name="T67" fmla="*/ 195 h 210"/>
                <a:gd name="T68" fmla="*/ 135 w 540"/>
                <a:gd name="T69" fmla="*/ 195 h 210"/>
                <a:gd name="T70" fmla="*/ 150 w 540"/>
                <a:gd name="T71" fmla="*/ 195 h 210"/>
                <a:gd name="T72" fmla="*/ 180 w 540"/>
                <a:gd name="T73" fmla="*/ 180 h 210"/>
                <a:gd name="T74" fmla="*/ 210 w 540"/>
                <a:gd name="T75" fmla="*/ 180 h 210"/>
                <a:gd name="T76" fmla="*/ 225 w 540"/>
                <a:gd name="T77" fmla="*/ 180 h 210"/>
                <a:gd name="T78" fmla="*/ 255 w 540"/>
                <a:gd name="T79" fmla="*/ 165 h 210"/>
                <a:gd name="T80" fmla="*/ 270 w 540"/>
                <a:gd name="T81" fmla="*/ 165 h 210"/>
                <a:gd name="T82" fmla="*/ 300 w 540"/>
                <a:gd name="T83" fmla="*/ 165 h 210"/>
                <a:gd name="T84" fmla="*/ 315 w 540"/>
                <a:gd name="T85" fmla="*/ 150 h 210"/>
                <a:gd name="T86" fmla="*/ 330 w 540"/>
                <a:gd name="T87" fmla="*/ 150 h 210"/>
                <a:gd name="T88" fmla="*/ 345 w 540"/>
                <a:gd name="T89" fmla="*/ 15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0" h="210">
                  <a:moveTo>
                    <a:pt x="345" y="150"/>
                  </a:moveTo>
                  <a:lnTo>
                    <a:pt x="390" y="135"/>
                  </a:lnTo>
                  <a:lnTo>
                    <a:pt x="420" y="120"/>
                  </a:lnTo>
                  <a:lnTo>
                    <a:pt x="450" y="90"/>
                  </a:lnTo>
                  <a:lnTo>
                    <a:pt x="480" y="75"/>
                  </a:lnTo>
                  <a:lnTo>
                    <a:pt x="495" y="60"/>
                  </a:lnTo>
                  <a:lnTo>
                    <a:pt x="525" y="45"/>
                  </a:lnTo>
                  <a:lnTo>
                    <a:pt x="525" y="30"/>
                  </a:lnTo>
                  <a:lnTo>
                    <a:pt x="540" y="15"/>
                  </a:lnTo>
                  <a:lnTo>
                    <a:pt x="540" y="15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480" y="0"/>
                  </a:lnTo>
                  <a:lnTo>
                    <a:pt x="435" y="15"/>
                  </a:lnTo>
                  <a:lnTo>
                    <a:pt x="390" y="15"/>
                  </a:lnTo>
                  <a:lnTo>
                    <a:pt x="345" y="30"/>
                  </a:lnTo>
                  <a:lnTo>
                    <a:pt x="300" y="45"/>
                  </a:lnTo>
                  <a:lnTo>
                    <a:pt x="255" y="45"/>
                  </a:lnTo>
                  <a:lnTo>
                    <a:pt x="210" y="60"/>
                  </a:lnTo>
                  <a:lnTo>
                    <a:pt x="180" y="75"/>
                  </a:lnTo>
                  <a:lnTo>
                    <a:pt x="150" y="90"/>
                  </a:lnTo>
                  <a:lnTo>
                    <a:pt x="120" y="105"/>
                  </a:lnTo>
                  <a:lnTo>
                    <a:pt x="90" y="120"/>
                  </a:lnTo>
                  <a:lnTo>
                    <a:pt x="60" y="135"/>
                  </a:lnTo>
                  <a:lnTo>
                    <a:pt x="45" y="150"/>
                  </a:lnTo>
                  <a:lnTo>
                    <a:pt x="15" y="165"/>
                  </a:lnTo>
                  <a:lnTo>
                    <a:pt x="0" y="195"/>
                  </a:lnTo>
                  <a:lnTo>
                    <a:pt x="0" y="210"/>
                  </a:lnTo>
                  <a:lnTo>
                    <a:pt x="15" y="210"/>
                  </a:lnTo>
                  <a:lnTo>
                    <a:pt x="30" y="210"/>
                  </a:lnTo>
                  <a:lnTo>
                    <a:pt x="60" y="210"/>
                  </a:lnTo>
                  <a:lnTo>
                    <a:pt x="75" y="210"/>
                  </a:lnTo>
                  <a:lnTo>
                    <a:pt x="105" y="195"/>
                  </a:lnTo>
                  <a:lnTo>
                    <a:pt x="135" y="195"/>
                  </a:lnTo>
                  <a:lnTo>
                    <a:pt x="150" y="195"/>
                  </a:lnTo>
                  <a:lnTo>
                    <a:pt x="180" y="180"/>
                  </a:lnTo>
                  <a:lnTo>
                    <a:pt x="210" y="180"/>
                  </a:lnTo>
                  <a:lnTo>
                    <a:pt x="225" y="180"/>
                  </a:lnTo>
                  <a:lnTo>
                    <a:pt x="255" y="165"/>
                  </a:lnTo>
                  <a:lnTo>
                    <a:pt x="270" y="165"/>
                  </a:lnTo>
                  <a:lnTo>
                    <a:pt x="300" y="165"/>
                  </a:lnTo>
                  <a:lnTo>
                    <a:pt x="315" y="150"/>
                  </a:lnTo>
                  <a:lnTo>
                    <a:pt x="330" y="150"/>
                  </a:lnTo>
                  <a:lnTo>
                    <a:pt x="345" y="150"/>
                  </a:lnTo>
                  <a:close/>
                </a:path>
              </a:pathLst>
            </a:custGeom>
            <a:solidFill>
              <a:srgbClr val="DD7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0" name="Freeform 24"/>
            <p:cNvSpPr>
              <a:spLocks/>
            </p:cNvSpPr>
            <p:nvPr/>
          </p:nvSpPr>
          <p:spPr bwMode="auto">
            <a:xfrm>
              <a:off x="2343" y="3334"/>
              <a:ext cx="810" cy="270"/>
            </a:xfrm>
            <a:custGeom>
              <a:avLst/>
              <a:gdLst>
                <a:gd name="T0" fmla="*/ 375 w 810"/>
                <a:gd name="T1" fmla="*/ 0 h 270"/>
                <a:gd name="T2" fmla="*/ 285 w 810"/>
                <a:gd name="T3" fmla="*/ 15 h 270"/>
                <a:gd name="T4" fmla="*/ 210 w 810"/>
                <a:gd name="T5" fmla="*/ 30 h 270"/>
                <a:gd name="T6" fmla="*/ 150 w 810"/>
                <a:gd name="T7" fmla="*/ 30 h 270"/>
                <a:gd name="T8" fmla="*/ 90 w 810"/>
                <a:gd name="T9" fmla="*/ 60 h 270"/>
                <a:gd name="T10" fmla="*/ 45 w 810"/>
                <a:gd name="T11" fmla="*/ 75 h 270"/>
                <a:gd name="T12" fmla="*/ 15 w 810"/>
                <a:gd name="T13" fmla="*/ 105 h 270"/>
                <a:gd name="T14" fmla="*/ 0 w 810"/>
                <a:gd name="T15" fmla="*/ 120 h 270"/>
                <a:gd name="T16" fmla="*/ 0 w 810"/>
                <a:gd name="T17" fmla="*/ 150 h 270"/>
                <a:gd name="T18" fmla="*/ 15 w 810"/>
                <a:gd name="T19" fmla="*/ 180 h 270"/>
                <a:gd name="T20" fmla="*/ 45 w 810"/>
                <a:gd name="T21" fmla="*/ 195 h 270"/>
                <a:gd name="T22" fmla="*/ 90 w 810"/>
                <a:gd name="T23" fmla="*/ 225 h 270"/>
                <a:gd name="T24" fmla="*/ 150 w 810"/>
                <a:gd name="T25" fmla="*/ 240 h 270"/>
                <a:gd name="T26" fmla="*/ 210 w 810"/>
                <a:gd name="T27" fmla="*/ 255 h 270"/>
                <a:gd name="T28" fmla="*/ 285 w 810"/>
                <a:gd name="T29" fmla="*/ 270 h 270"/>
                <a:gd name="T30" fmla="*/ 375 w 810"/>
                <a:gd name="T31" fmla="*/ 270 h 270"/>
                <a:gd name="T32" fmla="*/ 450 w 810"/>
                <a:gd name="T33" fmla="*/ 270 h 270"/>
                <a:gd name="T34" fmla="*/ 525 w 810"/>
                <a:gd name="T35" fmla="*/ 270 h 270"/>
                <a:gd name="T36" fmla="*/ 600 w 810"/>
                <a:gd name="T37" fmla="*/ 255 h 270"/>
                <a:gd name="T38" fmla="*/ 675 w 810"/>
                <a:gd name="T39" fmla="*/ 240 h 270"/>
                <a:gd name="T40" fmla="*/ 720 w 810"/>
                <a:gd name="T41" fmla="*/ 225 h 270"/>
                <a:gd name="T42" fmla="*/ 765 w 810"/>
                <a:gd name="T43" fmla="*/ 195 h 270"/>
                <a:gd name="T44" fmla="*/ 795 w 810"/>
                <a:gd name="T45" fmla="*/ 180 h 270"/>
                <a:gd name="T46" fmla="*/ 810 w 810"/>
                <a:gd name="T47" fmla="*/ 150 h 270"/>
                <a:gd name="T48" fmla="*/ 810 w 810"/>
                <a:gd name="T49" fmla="*/ 120 h 270"/>
                <a:gd name="T50" fmla="*/ 795 w 810"/>
                <a:gd name="T51" fmla="*/ 105 h 270"/>
                <a:gd name="T52" fmla="*/ 765 w 810"/>
                <a:gd name="T53" fmla="*/ 75 h 270"/>
                <a:gd name="T54" fmla="*/ 720 w 810"/>
                <a:gd name="T55" fmla="*/ 60 h 270"/>
                <a:gd name="T56" fmla="*/ 675 w 810"/>
                <a:gd name="T57" fmla="*/ 30 h 270"/>
                <a:gd name="T58" fmla="*/ 600 w 810"/>
                <a:gd name="T59" fmla="*/ 30 h 270"/>
                <a:gd name="T60" fmla="*/ 525 w 810"/>
                <a:gd name="T61" fmla="*/ 15 h 270"/>
                <a:gd name="T62" fmla="*/ 450 w 810"/>
                <a:gd name="T6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0" h="270">
                  <a:moveTo>
                    <a:pt x="405" y="0"/>
                  </a:moveTo>
                  <a:lnTo>
                    <a:pt x="375" y="0"/>
                  </a:lnTo>
                  <a:lnTo>
                    <a:pt x="330" y="15"/>
                  </a:lnTo>
                  <a:lnTo>
                    <a:pt x="285" y="15"/>
                  </a:lnTo>
                  <a:lnTo>
                    <a:pt x="255" y="15"/>
                  </a:lnTo>
                  <a:lnTo>
                    <a:pt x="210" y="30"/>
                  </a:lnTo>
                  <a:lnTo>
                    <a:pt x="180" y="30"/>
                  </a:lnTo>
                  <a:lnTo>
                    <a:pt x="150" y="30"/>
                  </a:lnTo>
                  <a:lnTo>
                    <a:pt x="120" y="45"/>
                  </a:lnTo>
                  <a:lnTo>
                    <a:pt x="90" y="60"/>
                  </a:lnTo>
                  <a:lnTo>
                    <a:pt x="75" y="60"/>
                  </a:lnTo>
                  <a:lnTo>
                    <a:pt x="45" y="75"/>
                  </a:lnTo>
                  <a:lnTo>
                    <a:pt x="30" y="90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0" y="120"/>
                  </a:lnTo>
                  <a:lnTo>
                    <a:pt x="0" y="135"/>
                  </a:lnTo>
                  <a:lnTo>
                    <a:pt x="0" y="150"/>
                  </a:lnTo>
                  <a:lnTo>
                    <a:pt x="15" y="165"/>
                  </a:lnTo>
                  <a:lnTo>
                    <a:pt x="15" y="180"/>
                  </a:lnTo>
                  <a:lnTo>
                    <a:pt x="30" y="195"/>
                  </a:lnTo>
                  <a:lnTo>
                    <a:pt x="45" y="195"/>
                  </a:lnTo>
                  <a:lnTo>
                    <a:pt x="75" y="210"/>
                  </a:lnTo>
                  <a:lnTo>
                    <a:pt x="90" y="225"/>
                  </a:lnTo>
                  <a:lnTo>
                    <a:pt x="120" y="225"/>
                  </a:lnTo>
                  <a:lnTo>
                    <a:pt x="150" y="240"/>
                  </a:lnTo>
                  <a:lnTo>
                    <a:pt x="180" y="240"/>
                  </a:lnTo>
                  <a:lnTo>
                    <a:pt x="210" y="255"/>
                  </a:lnTo>
                  <a:lnTo>
                    <a:pt x="255" y="255"/>
                  </a:lnTo>
                  <a:lnTo>
                    <a:pt x="285" y="270"/>
                  </a:lnTo>
                  <a:lnTo>
                    <a:pt x="330" y="270"/>
                  </a:lnTo>
                  <a:lnTo>
                    <a:pt x="375" y="270"/>
                  </a:lnTo>
                  <a:lnTo>
                    <a:pt x="405" y="270"/>
                  </a:lnTo>
                  <a:lnTo>
                    <a:pt x="450" y="270"/>
                  </a:lnTo>
                  <a:lnTo>
                    <a:pt x="495" y="270"/>
                  </a:lnTo>
                  <a:lnTo>
                    <a:pt x="525" y="270"/>
                  </a:lnTo>
                  <a:lnTo>
                    <a:pt x="570" y="255"/>
                  </a:lnTo>
                  <a:lnTo>
                    <a:pt x="600" y="255"/>
                  </a:lnTo>
                  <a:lnTo>
                    <a:pt x="645" y="240"/>
                  </a:lnTo>
                  <a:lnTo>
                    <a:pt x="675" y="240"/>
                  </a:lnTo>
                  <a:lnTo>
                    <a:pt x="705" y="225"/>
                  </a:lnTo>
                  <a:lnTo>
                    <a:pt x="720" y="225"/>
                  </a:lnTo>
                  <a:lnTo>
                    <a:pt x="750" y="210"/>
                  </a:lnTo>
                  <a:lnTo>
                    <a:pt x="765" y="195"/>
                  </a:lnTo>
                  <a:lnTo>
                    <a:pt x="780" y="195"/>
                  </a:lnTo>
                  <a:lnTo>
                    <a:pt x="795" y="180"/>
                  </a:lnTo>
                  <a:lnTo>
                    <a:pt x="810" y="165"/>
                  </a:lnTo>
                  <a:lnTo>
                    <a:pt x="810" y="150"/>
                  </a:lnTo>
                  <a:lnTo>
                    <a:pt x="810" y="135"/>
                  </a:lnTo>
                  <a:lnTo>
                    <a:pt x="810" y="120"/>
                  </a:lnTo>
                  <a:lnTo>
                    <a:pt x="810" y="105"/>
                  </a:lnTo>
                  <a:lnTo>
                    <a:pt x="795" y="105"/>
                  </a:lnTo>
                  <a:lnTo>
                    <a:pt x="780" y="90"/>
                  </a:lnTo>
                  <a:lnTo>
                    <a:pt x="765" y="75"/>
                  </a:lnTo>
                  <a:lnTo>
                    <a:pt x="750" y="60"/>
                  </a:lnTo>
                  <a:lnTo>
                    <a:pt x="720" y="60"/>
                  </a:lnTo>
                  <a:lnTo>
                    <a:pt x="705" y="45"/>
                  </a:lnTo>
                  <a:lnTo>
                    <a:pt x="675" y="30"/>
                  </a:lnTo>
                  <a:lnTo>
                    <a:pt x="645" y="30"/>
                  </a:lnTo>
                  <a:lnTo>
                    <a:pt x="600" y="30"/>
                  </a:lnTo>
                  <a:lnTo>
                    <a:pt x="570" y="15"/>
                  </a:lnTo>
                  <a:lnTo>
                    <a:pt x="525" y="15"/>
                  </a:lnTo>
                  <a:lnTo>
                    <a:pt x="495" y="15"/>
                  </a:lnTo>
                  <a:lnTo>
                    <a:pt x="450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0A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1" name="Freeform 25"/>
            <p:cNvSpPr>
              <a:spLocks/>
            </p:cNvSpPr>
            <p:nvPr/>
          </p:nvSpPr>
          <p:spPr bwMode="auto">
            <a:xfrm>
              <a:off x="2598" y="3424"/>
              <a:ext cx="345" cy="90"/>
            </a:xfrm>
            <a:custGeom>
              <a:avLst/>
              <a:gdLst>
                <a:gd name="T0" fmla="*/ 165 w 345"/>
                <a:gd name="T1" fmla="*/ 90 h 90"/>
                <a:gd name="T2" fmla="*/ 135 w 345"/>
                <a:gd name="T3" fmla="*/ 90 h 90"/>
                <a:gd name="T4" fmla="*/ 105 w 345"/>
                <a:gd name="T5" fmla="*/ 90 h 90"/>
                <a:gd name="T6" fmla="*/ 75 w 345"/>
                <a:gd name="T7" fmla="*/ 90 h 90"/>
                <a:gd name="T8" fmla="*/ 45 w 345"/>
                <a:gd name="T9" fmla="*/ 75 h 90"/>
                <a:gd name="T10" fmla="*/ 30 w 345"/>
                <a:gd name="T11" fmla="*/ 75 h 90"/>
                <a:gd name="T12" fmla="*/ 15 w 345"/>
                <a:gd name="T13" fmla="*/ 60 h 90"/>
                <a:gd name="T14" fmla="*/ 0 w 345"/>
                <a:gd name="T15" fmla="*/ 60 h 90"/>
                <a:gd name="T16" fmla="*/ 0 w 345"/>
                <a:gd name="T17" fmla="*/ 45 h 90"/>
                <a:gd name="T18" fmla="*/ 0 w 345"/>
                <a:gd name="T19" fmla="*/ 45 h 90"/>
                <a:gd name="T20" fmla="*/ 15 w 345"/>
                <a:gd name="T21" fmla="*/ 30 h 90"/>
                <a:gd name="T22" fmla="*/ 30 w 345"/>
                <a:gd name="T23" fmla="*/ 15 h 90"/>
                <a:gd name="T24" fmla="*/ 45 w 345"/>
                <a:gd name="T25" fmla="*/ 15 h 90"/>
                <a:gd name="T26" fmla="*/ 75 w 345"/>
                <a:gd name="T27" fmla="*/ 15 h 90"/>
                <a:gd name="T28" fmla="*/ 105 w 345"/>
                <a:gd name="T29" fmla="*/ 0 h 90"/>
                <a:gd name="T30" fmla="*/ 135 w 345"/>
                <a:gd name="T31" fmla="*/ 0 h 90"/>
                <a:gd name="T32" fmla="*/ 165 w 345"/>
                <a:gd name="T33" fmla="*/ 0 h 90"/>
                <a:gd name="T34" fmla="*/ 210 w 345"/>
                <a:gd name="T35" fmla="*/ 0 h 90"/>
                <a:gd name="T36" fmla="*/ 240 w 345"/>
                <a:gd name="T37" fmla="*/ 0 h 90"/>
                <a:gd name="T38" fmla="*/ 270 w 345"/>
                <a:gd name="T39" fmla="*/ 15 h 90"/>
                <a:gd name="T40" fmla="*/ 300 w 345"/>
                <a:gd name="T41" fmla="*/ 15 h 90"/>
                <a:gd name="T42" fmla="*/ 315 w 345"/>
                <a:gd name="T43" fmla="*/ 15 h 90"/>
                <a:gd name="T44" fmla="*/ 330 w 345"/>
                <a:gd name="T45" fmla="*/ 30 h 90"/>
                <a:gd name="T46" fmla="*/ 345 w 345"/>
                <a:gd name="T47" fmla="*/ 45 h 90"/>
                <a:gd name="T48" fmla="*/ 345 w 345"/>
                <a:gd name="T49" fmla="*/ 45 h 90"/>
                <a:gd name="T50" fmla="*/ 345 w 345"/>
                <a:gd name="T51" fmla="*/ 60 h 90"/>
                <a:gd name="T52" fmla="*/ 330 w 345"/>
                <a:gd name="T53" fmla="*/ 60 h 90"/>
                <a:gd name="T54" fmla="*/ 315 w 345"/>
                <a:gd name="T55" fmla="*/ 75 h 90"/>
                <a:gd name="T56" fmla="*/ 300 w 345"/>
                <a:gd name="T57" fmla="*/ 75 h 90"/>
                <a:gd name="T58" fmla="*/ 270 w 345"/>
                <a:gd name="T59" fmla="*/ 90 h 90"/>
                <a:gd name="T60" fmla="*/ 240 w 345"/>
                <a:gd name="T61" fmla="*/ 90 h 90"/>
                <a:gd name="T62" fmla="*/ 210 w 345"/>
                <a:gd name="T63" fmla="*/ 90 h 90"/>
                <a:gd name="T64" fmla="*/ 165 w 345"/>
                <a:gd name="T6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5" h="90">
                  <a:moveTo>
                    <a:pt x="165" y="90"/>
                  </a:moveTo>
                  <a:lnTo>
                    <a:pt x="135" y="90"/>
                  </a:lnTo>
                  <a:lnTo>
                    <a:pt x="105" y="90"/>
                  </a:lnTo>
                  <a:lnTo>
                    <a:pt x="75" y="90"/>
                  </a:lnTo>
                  <a:lnTo>
                    <a:pt x="45" y="75"/>
                  </a:lnTo>
                  <a:lnTo>
                    <a:pt x="30" y="75"/>
                  </a:lnTo>
                  <a:lnTo>
                    <a:pt x="15" y="60"/>
                  </a:lnTo>
                  <a:lnTo>
                    <a:pt x="0" y="6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5" y="3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75" y="15"/>
                  </a:lnTo>
                  <a:lnTo>
                    <a:pt x="105" y="0"/>
                  </a:lnTo>
                  <a:lnTo>
                    <a:pt x="135" y="0"/>
                  </a:lnTo>
                  <a:lnTo>
                    <a:pt x="165" y="0"/>
                  </a:lnTo>
                  <a:lnTo>
                    <a:pt x="210" y="0"/>
                  </a:lnTo>
                  <a:lnTo>
                    <a:pt x="240" y="0"/>
                  </a:lnTo>
                  <a:lnTo>
                    <a:pt x="270" y="15"/>
                  </a:lnTo>
                  <a:lnTo>
                    <a:pt x="300" y="15"/>
                  </a:lnTo>
                  <a:lnTo>
                    <a:pt x="315" y="15"/>
                  </a:lnTo>
                  <a:lnTo>
                    <a:pt x="330" y="30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5" y="60"/>
                  </a:lnTo>
                  <a:lnTo>
                    <a:pt x="330" y="60"/>
                  </a:lnTo>
                  <a:lnTo>
                    <a:pt x="315" y="75"/>
                  </a:lnTo>
                  <a:lnTo>
                    <a:pt x="300" y="75"/>
                  </a:lnTo>
                  <a:lnTo>
                    <a:pt x="270" y="90"/>
                  </a:lnTo>
                  <a:lnTo>
                    <a:pt x="240" y="90"/>
                  </a:lnTo>
                  <a:lnTo>
                    <a:pt x="210" y="90"/>
                  </a:lnTo>
                  <a:lnTo>
                    <a:pt x="165" y="90"/>
                  </a:lnTo>
                  <a:close/>
                </a:path>
              </a:pathLst>
            </a:custGeom>
            <a:solidFill>
              <a:srgbClr val="A0A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2" name="Freeform 26"/>
            <p:cNvSpPr>
              <a:spLocks/>
            </p:cNvSpPr>
            <p:nvPr/>
          </p:nvSpPr>
          <p:spPr bwMode="auto">
            <a:xfrm>
              <a:off x="2598" y="3424"/>
              <a:ext cx="345" cy="90"/>
            </a:xfrm>
            <a:custGeom>
              <a:avLst/>
              <a:gdLst>
                <a:gd name="T0" fmla="*/ 165 w 345"/>
                <a:gd name="T1" fmla="*/ 0 h 90"/>
                <a:gd name="T2" fmla="*/ 135 w 345"/>
                <a:gd name="T3" fmla="*/ 0 h 90"/>
                <a:gd name="T4" fmla="*/ 105 w 345"/>
                <a:gd name="T5" fmla="*/ 0 h 90"/>
                <a:gd name="T6" fmla="*/ 75 w 345"/>
                <a:gd name="T7" fmla="*/ 15 h 90"/>
                <a:gd name="T8" fmla="*/ 45 w 345"/>
                <a:gd name="T9" fmla="*/ 15 h 90"/>
                <a:gd name="T10" fmla="*/ 30 w 345"/>
                <a:gd name="T11" fmla="*/ 15 h 90"/>
                <a:gd name="T12" fmla="*/ 15 w 345"/>
                <a:gd name="T13" fmla="*/ 30 h 90"/>
                <a:gd name="T14" fmla="*/ 0 w 345"/>
                <a:gd name="T15" fmla="*/ 45 h 90"/>
                <a:gd name="T16" fmla="*/ 0 w 345"/>
                <a:gd name="T17" fmla="*/ 45 h 90"/>
                <a:gd name="T18" fmla="*/ 0 w 345"/>
                <a:gd name="T19" fmla="*/ 60 h 90"/>
                <a:gd name="T20" fmla="*/ 15 w 345"/>
                <a:gd name="T21" fmla="*/ 60 h 90"/>
                <a:gd name="T22" fmla="*/ 30 w 345"/>
                <a:gd name="T23" fmla="*/ 75 h 90"/>
                <a:gd name="T24" fmla="*/ 45 w 345"/>
                <a:gd name="T25" fmla="*/ 75 h 90"/>
                <a:gd name="T26" fmla="*/ 75 w 345"/>
                <a:gd name="T27" fmla="*/ 90 h 90"/>
                <a:gd name="T28" fmla="*/ 105 w 345"/>
                <a:gd name="T29" fmla="*/ 90 h 90"/>
                <a:gd name="T30" fmla="*/ 135 w 345"/>
                <a:gd name="T31" fmla="*/ 90 h 90"/>
                <a:gd name="T32" fmla="*/ 165 w 345"/>
                <a:gd name="T33" fmla="*/ 90 h 90"/>
                <a:gd name="T34" fmla="*/ 210 w 345"/>
                <a:gd name="T35" fmla="*/ 90 h 90"/>
                <a:gd name="T36" fmla="*/ 240 w 345"/>
                <a:gd name="T37" fmla="*/ 90 h 90"/>
                <a:gd name="T38" fmla="*/ 270 w 345"/>
                <a:gd name="T39" fmla="*/ 90 h 90"/>
                <a:gd name="T40" fmla="*/ 300 w 345"/>
                <a:gd name="T41" fmla="*/ 75 h 90"/>
                <a:gd name="T42" fmla="*/ 315 w 345"/>
                <a:gd name="T43" fmla="*/ 75 h 90"/>
                <a:gd name="T44" fmla="*/ 330 w 345"/>
                <a:gd name="T45" fmla="*/ 60 h 90"/>
                <a:gd name="T46" fmla="*/ 345 w 345"/>
                <a:gd name="T47" fmla="*/ 60 h 90"/>
                <a:gd name="T48" fmla="*/ 345 w 345"/>
                <a:gd name="T49" fmla="*/ 45 h 90"/>
                <a:gd name="T50" fmla="*/ 345 w 345"/>
                <a:gd name="T51" fmla="*/ 45 h 90"/>
                <a:gd name="T52" fmla="*/ 330 w 345"/>
                <a:gd name="T53" fmla="*/ 30 h 90"/>
                <a:gd name="T54" fmla="*/ 315 w 345"/>
                <a:gd name="T55" fmla="*/ 15 h 90"/>
                <a:gd name="T56" fmla="*/ 300 w 345"/>
                <a:gd name="T57" fmla="*/ 15 h 90"/>
                <a:gd name="T58" fmla="*/ 270 w 345"/>
                <a:gd name="T59" fmla="*/ 15 h 90"/>
                <a:gd name="T60" fmla="*/ 240 w 345"/>
                <a:gd name="T61" fmla="*/ 0 h 90"/>
                <a:gd name="T62" fmla="*/ 210 w 345"/>
                <a:gd name="T63" fmla="*/ 0 h 90"/>
                <a:gd name="T64" fmla="*/ 165 w 345"/>
                <a:gd name="T6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5" h="90">
                  <a:moveTo>
                    <a:pt x="165" y="0"/>
                  </a:moveTo>
                  <a:lnTo>
                    <a:pt x="135" y="0"/>
                  </a:lnTo>
                  <a:lnTo>
                    <a:pt x="105" y="0"/>
                  </a:lnTo>
                  <a:lnTo>
                    <a:pt x="75" y="15"/>
                  </a:lnTo>
                  <a:lnTo>
                    <a:pt x="45" y="15"/>
                  </a:lnTo>
                  <a:lnTo>
                    <a:pt x="30" y="15"/>
                  </a:lnTo>
                  <a:lnTo>
                    <a:pt x="15" y="3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15" y="60"/>
                  </a:lnTo>
                  <a:lnTo>
                    <a:pt x="30" y="75"/>
                  </a:lnTo>
                  <a:lnTo>
                    <a:pt x="45" y="75"/>
                  </a:lnTo>
                  <a:lnTo>
                    <a:pt x="75" y="90"/>
                  </a:lnTo>
                  <a:lnTo>
                    <a:pt x="105" y="90"/>
                  </a:lnTo>
                  <a:lnTo>
                    <a:pt x="135" y="90"/>
                  </a:lnTo>
                  <a:lnTo>
                    <a:pt x="165" y="90"/>
                  </a:lnTo>
                  <a:lnTo>
                    <a:pt x="210" y="90"/>
                  </a:lnTo>
                  <a:lnTo>
                    <a:pt x="240" y="90"/>
                  </a:lnTo>
                  <a:lnTo>
                    <a:pt x="270" y="90"/>
                  </a:lnTo>
                  <a:lnTo>
                    <a:pt x="300" y="75"/>
                  </a:lnTo>
                  <a:lnTo>
                    <a:pt x="315" y="75"/>
                  </a:lnTo>
                  <a:lnTo>
                    <a:pt x="330" y="60"/>
                  </a:lnTo>
                  <a:lnTo>
                    <a:pt x="345" y="60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30" y="30"/>
                  </a:lnTo>
                  <a:lnTo>
                    <a:pt x="315" y="15"/>
                  </a:lnTo>
                  <a:lnTo>
                    <a:pt x="300" y="15"/>
                  </a:lnTo>
                  <a:lnTo>
                    <a:pt x="270" y="15"/>
                  </a:lnTo>
                  <a:lnTo>
                    <a:pt x="240" y="0"/>
                  </a:lnTo>
                  <a:lnTo>
                    <a:pt x="210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D1C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3" name="Freeform 27"/>
            <p:cNvSpPr>
              <a:spLocks/>
            </p:cNvSpPr>
            <p:nvPr/>
          </p:nvSpPr>
          <p:spPr bwMode="auto">
            <a:xfrm>
              <a:off x="1323" y="2539"/>
              <a:ext cx="165" cy="660"/>
            </a:xfrm>
            <a:custGeom>
              <a:avLst/>
              <a:gdLst>
                <a:gd name="T0" fmla="*/ 135 w 165"/>
                <a:gd name="T1" fmla="*/ 450 h 660"/>
                <a:gd name="T2" fmla="*/ 135 w 165"/>
                <a:gd name="T3" fmla="*/ 420 h 660"/>
                <a:gd name="T4" fmla="*/ 135 w 165"/>
                <a:gd name="T5" fmla="*/ 375 h 660"/>
                <a:gd name="T6" fmla="*/ 150 w 165"/>
                <a:gd name="T7" fmla="*/ 345 h 660"/>
                <a:gd name="T8" fmla="*/ 150 w 165"/>
                <a:gd name="T9" fmla="*/ 315 h 660"/>
                <a:gd name="T10" fmla="*/ 165 w 165"/>
                <a:gd name="T11" fmla="*/ 285 h 660"/>
                <a:gd name="T12" fmla="*/ 165 w 165"/>
                <a:gd name="T13" fmla="*/ 255 h 660"/>
                <a:gd name="T14" fmla="*/ 165 w 165"/>
                <a:gd name="T15" fmla="*/ 240 h 660"/>
                <a:gd name="T16" fmla="*/ 150 w 165"/>
                <a:gd name="T17" fmla="*/ 225 h 660"/>
                <a:gd name="T18" fmla="*/ 150 w 165"/>
                <a:gd name="T19" fmla="*/ 210 h 660"/>
                <a:gd name="T20" fmla="*/ 150 w 165"/>
                <a:gd name="T21" fmla="*/ 210 h 660"/>
                <a:gd name="T22" fmla="*/ 135 w 165"/>
                <a:gd name="T23" fmla="*/ 180 h 660"/>
                <a:gd name="T24" fmla="*/ 120 w 165"/>
                <a:gd name="T25" fmla="*/ 165 h 660"/>
                <a:gd name="T26" fmla="*/ 105 w 165"/>
                <a:gd name="T27" fmla="*/ 135 h 660"/>
                <a:gd name="T28" fmla="*/ 75 w 165"/>
                <a:gd name="T29" fmla="*/ 105 h 660"/>
                <a:gd name="T30" fmla="*/ 45 w 165"/>
                <a:gd name="T31" fmla="*/ 75 h 660"/>
                <a:gd name="T32" fmla="*/ 30 w 165"/>
                <a:gd name="T33" fmla="*/ 45 h 660"/>
                <a:gd name="T34" fmla="*/ 15 w 165"/>
                <a:gd name="T35" fmla="*/ 30 h 660"/>
                <a:gd name="T36" fmla="*/ 15 w 165"/>
                <a:gd name="T37" fmla="*/ 30 h 660"/>
                <a:gd name="T38" fmla="*/ 0 w 165"/>
                <a:gd name="T39" fmla="*/ 15 h 660"/>
                <a:gd name="T40" fmla="*/ 0 w 165"/>
                <a:gd name="T41" fmla="*/ 0 h 660"/>
                <a:gd name="T42" fmla="*/ 15 w 165"/>
                <a:gd name="T43" fmla="*/ 45 h 660"/>
                <a:gd name="T44" fmla="*/ 30 w 165"/>
                <a:gd name="T45" fmla="*/ 90 h 660"/>
                <a:gd name="T46" fmla="*/ 45 w 165"/>
                <a:gd name="T47" fmla="*/ 120 h 660"/>
                <a:gd name="T48" fmla="*/ 60 w 165"/>
                <a:gd name="T49" fmla="*/ 165 h 660"/>
                <a:gd name="T50" fmla="*/ 75 w 165"/>
                <a:gd name="T51" fmla="*/ 195 h 660"/>
                <a:gd name="T52" fmla="*/ 90 w 165"/>
                <a:gd name="T53" fmla="*/ 225 h 660"/>
                <a:gd name="T54" fmla="*/ 105 w 165"/>
                <a:gd name="T55" fmla="*/ 255 h 660"/>
                <a:gd name="T56" fmla="*/ 120 w 165"/>
                <a:gd name="T57" fmla="*/ 270 h 660"/>
                <a:gd name="T58" fmla="*/ 135 w 165"/>
                <a:gd name="T59" fmla="*/ 300 h 660"/>
                <a:gd name="T60" fmla="*/ 135 w 165"/>
                <a:gd name="T61" fmla="*/ 330 h 660"/>
                <a:gd name="T62" fmla="*/ 135 w 165"/>
                <a:gd name="T63" fmla="*/ 375 h 660"/>
                <a:gd name="T64" fmla="*/ 135 w 165"/>
                <a:gd name="T65" fmla="*/ 405 h 660"/>
                <a:gd name="T66" fmla="*/ 120 w 165"/>
                <a:gd name="T67" fmla="*/ 450 h 660"/>
                <a:gd name="T68" fmla="*/ 120 w 165"/>
                <a:gd name="T69" fmla="*/ 495 h 660"/>
                <a:gd name="T70" fmla="*/ 105 w 165"/>
                <a:gd name="T71" fmla="*/ 540 h 660"/>
                <a:gd name="T72" fmla="*/ 105 w 165"/>
                <a:gd name="T73" fmla="*/ 585 h 660"/>
                <a:gd name="T74" fmla="*/ 105 w 165"/>
                <a:gd name="T75" fmla="*/ 600 h 660"/>
                <a:gd name="T76" fmla="*/ 120 w 165"/>
                <a:gd name="T77" fmla="*/ 630 h 660"/>
                <a:gd name="T78" fmla="*/ 120 w 165"/>
                <a:gd name="T79" fmla="*/ 645 h 660"/>
                <a:gd name="T80" fmla="*/ 120 w 165"/>
                <a:gd name="T81" fmla="*/ 645 h 660"/>
                <a:gd name="T82" fmla="*/ 135 w 165"/>
                <a:gd name="T83" fmla="*/ 645 h 660"/>
                <a:gd name="T84" fmla="*/ 135 w 165"/>
                <a:gd name="T85" fmla="*/ 660 h 660"/>
                <a:gd name="T86" fmla="*/ 150 w 165"/>
                <a:gd name="T87" fmla="*/ 645 h 660"/>
                <a:gd name="T88" fmla="*/ 150 w 165"/>
                <a:gd name="T89" fmla="*/ 645 h 660"/>
                <a:gd name="T90" fmla="*/ 135 w 165"/>
                <a:gd name="T91" fmla="*/ 615 h 660"/>
                <a:gd name="T92" fmla="*/ 135 w 165"/>
                <a:gd name="T93" fmla="*/ 600 h 660"/>
                <a:gd name="T94" fmla="*/ 120 w 165"/>
                <a:gd name="T95" fmla="*/ 570 h 660"/>
                <a:gd name="T96" fmla="*/ 120 w 165"/>
                <a:gd name="T97" fmla="*/ 555 h 660"/>
                <a:gd name="T98" fmla="*/ 120 w 165"/>
                <a:gd name="T99" fmla="*/ 525 h 660"/>
                <a:gd name="T100" fmla="*/ 120 w 165"/>
                <a:gd name="T101" fmla="*/ 510 h 660"/>
                <a:gd name="T102" fmla="*/ 120 w 165"/>
                <a:gd name="T103" fmla="*/ 480 h 660"/>
                <a:gd name="T104" fmla="*/ 135 w 165"/>
                <a:gd name="T105" fmla="*/ 45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5" h="660">
                  <a:moveTo>
                    <a:pt x="135" y="450"/>
                  </a:moveTo>
                  <a:lnTo>
                    <a:pt x="135" y="420"/>
                  </a:lnTo>
                  <a:lnTo>
                    <a:pt x="135" y="375"/>
                  </a:lnTo>
                  <a:lnTo>
                    <a:pt x="150" y="345"/>
                  </a:lnTo>
                  <a:lnTo>
                    <a:pt x="150" y="315"/>
                  </a:lnTo>
                  <a:lnTo>
                    <a:pt x="165" y="285"/>
                  </a:lnTo>
                  <a:lnTo>
                    <a:pt x="165" y="255"/>
                  </a:lnTo>
                  <a:lnTo>
                    <a:pt x="165" y="240"/>
                  </a:lnTo>
                  <a:lnTo>
                    <a:pt x="150" y="225"/>
                  </a:lnTo>
                  <a:lnTo>
                    <a:pt x="150" y="210"/>
                  </a:lnTo>
                  <a:lnTo>
                    <a:pt x="150" y="210"/>
                  </a:lnTo>
                  <a:lnTo>
                    <a:pt x="135" y="180"/>
                  </a:lnTo>
                  <a:lnTo>
                    <a:pt x="120" y="165"/>
                  </a:lnTo>
                  <a:lnTo>
                    <a:pt x="105" y="135"/>
                  </a:lnTo>
                  <a:lnTo>
                    <a:pt x="75" y="105"/>
                  </a:lnTo>
                  <a:lnTo>
                    <a:pt x="45" y="75"/>
                  </a:lnTo>
                  <a:lnTo>
                    <a:pt x="30" y="4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45"/>
                  </a:lnTo>
                  <a:lnTo>
                    <a:pt x="30" y="90"/>
                  </a:lnTo>
                  <a:lnTo>
                    <a:pt x="45" y="120"/>
                  </a:lnTo>
                  <a:lnTo>
                    <a:pt x="60" y="165"/>
                  </a:lnTo>
                  <a:lnTo>
                    <a:pt x="75" y="195"/>
                  </a:lnTo>
                  <a:lnTo>
                    <a:pt x="90" y="225"/>
                  </a:lnTo>
                  <a:lnTo>
                    <a:pt x="105" y="255"/>
                  </a:lnTo>
                  <a:lnTo>
                    <a:pt x="120" y="270"/>
                  </a:lnTo>
                  <a:lnTo>
                    <a:pt x="135" y="300"/>
                  </a:lnTo>
                  <a:lnTo>
                    <a:pt x="135" y="330"/>
                  </a:lnTo>
                  <a:lnTo>
                    <a:pt x="135" y="375"/>
                  </a:lnTo>
                  <a:lnTo>
                    <a:pt x="135" y="405"/>
                  </a:lnTo>
                  <a:lnTo>
                    <a:pt x="120" y="450"/>
                  </a:lnTo>
                  <a:lnTo>
                    <a:pt x="120" y="495"/>
                  </a:lnTo>
                  <a:lnTo>
                    <a:pt x="105" y="540"/>
                  </a:lnTo>
                  <a:lnTo>
                    <a:pt x="105" y="585"/>
                  </a:lnTo>
                  <a:lnTo>
                    <a:pt x="105" y="600"/>
                  </a:lnTo>
                  <a:lnTo>
                    <a:pt x="120" y="630"/>
                  </a:lnTo>
                  <a:lnTo>
                    <a:pt x="120" y="645"/>
                  </a:lnTo>
                  <a:lnTo>
                    <a:pt x="120" y="645"/>
                  </a:lnTo>
                  <a:lnTo>
                    <a:pt x="135" y="645"/>
                  </a:lnTo>
                  <a:lnTo>
                    <a:pt x="135" y="660"/>
                  </a:lnTo>
                  <a:lnTo>
                    <a:pt x="150" y="645"/>
                  </a:lnTo>
                  <a:lnTo>
                    <a:pt x="150" y="645"/>
                  </a:lnTo>
                  <a:lnTo>
                    <a:pt x="135" y="615"/>
                  </a:lnTo>
                  <a:lnTo>
                    <a:pt x="135" y="600"/>
                  </a:lnTo>
                  <a:lnTo>
                    <a:pt x="120" y="570"/>
                  </a:lnTo>
                  <a:lnTo>
                    <a:pt x="120" y="555"/>
                  </a:lnTo>
                  <a:lnTo>
                    <a:pt x="120" y="525"/>
                  </a:lnTo>
                  <a:lnTo>
                    <a:pt x="120" y="510"/>
                  </a:lnTo>
                  <a:lnTo>
                    <a:pt x="120" y="480"/>
                  </a:lnTo>
                  <a:lnTo>
                    <a:pt x="135" y="450"/>
                  </a:lnTo>
                  <a:close/>
                </a:path>
              </a:pathLst>
            </a:custGeom>
            <a:solidFill>
              <a:srgbClr val="750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4" name="Freeform 28"/>
            <p:cNvSpPr>
              <a:spLocks/>
            </p:cNvSpPr>
            <p:nvPr/>
          </p:nvSpPr>
          <p:spPr bwMode="auto">
            <a:xfrm>
              <a:off x="1308" y="2434"/>
              <a:ext cx="555" cy="750"/>
            </a:xfrm>
            <a:custGeom>
              <a:avLst/>
              <a:gdLst>
                <a:gd name="T0" fmla="*/ 240 w 555"/>
                <a:gd name="T1" fmla="*/ 675 h 750"/>
                <a:gd name="T2" fmla="*/ 300 w 555"/>
                <a:gd name="T3" fmla="*/ 660 h 750"/>
                <a:gd name="T4" fmla="*/ 390 w 555"/>
                <a:gd name="T5" fmla="*/ 645 h 750"/>
                <a:gd name="T6" fmla="*/ 435 w 555"/>
                <a:gd name="T7" fmla="*/ 645 h 750"/>
                <a:gd name="T8" fmla="*/ 555 w 555"/>
                <a:gd name="T9" fmla="*/ 615 h 750"/>
                <a:gd name="T10" fmla="*/ 555 w 555"/>
                <a:gd name="T11" fmla="*/ 615 h 750"/>
                <a:gd name="T12" fmla="*/ 555 w 555"/>
                <a:gd name="T13" fmla="*/ 615 h 750"/>
                <a:gd name="T14" fmla="*/ 540 w 555"/>
                <a:gd name="T15" fmla="*/ 570 h 750"/>
                <a:gd name="T16" fmla="*/ 510 w 555"/>
                <a:gd name="T17" fmla="*/ 525 h 750"/>
                <a:gd name="T18" fmla="*/ 450 w 555"/>
                <a:gd name="T19" fmla="*/ 465 h 750"/>
                <a:gd name="T20" fmla="*/ 375 w 555"/>
                <a:gd name="T21" fmla="*/ 420 h 750"/>
                <a:gd name="T22" fmla="*/ 330 w 555"/>
                <a:gd name="T23" fmla="*/ 390 h 750"/>
                <a:gd name="T24" fmla="*/ 270 w 555"/>
                <a:gd name="T25" fmla="*/ 330 h 750"/>
                <a:gd name="T26" fmla="*/ 210 w 555"/>
                <a:gd name="T27" fmla="*/ 270 h 750"/>
                <a:gd name="T28" fmla="*/ 150 w 555"/>
                <a:gd name="T29" fmla="*/ 195 h 750"/>
                <a:gd name="T30" fmla="*/ 90 w 555"/>
                <a:gd name="T31" fmla="*/ 120 h 750"/>
                <a:gd name="T32" fmla="*/ 60 w 555"/>
                <a:gd name="T33" fmla="*/ 60 h 750"/>
                <a:gd name="T34" fmla="*/ 30 w 555"/>
                <a:gd name="T35" fmla="*/ 15 h 750"/>
                <a:gd name="T36" fmla="*/ 15 w 555"/>
                <a:gd name="T37" fmla="*/ 0 h 750"/>
                <a:gd name="T38" fmla="*/ 0 w 555"/>
                <a:gd name="T39" fmla="*/ 45 h 750"/>
                <a:gd name="T40" fmla="*/ 15 w 555"/>
                <a:gd name="T41" fmla="*/ 105 h 750"/>
                <a:gd name="T42" fmla="*/ 30 w 555"/>
                <a:gd name="T43" fmla="*/ 135 h 750"/>
                <a:gd name="T44" fmla="*/ 45 w 555"/>
                <a:gd name="T45" fmla="*/ 150 h 750"/>
                <a:gd name="T46" fmla="*/ 90 w 555"/>
                <a:gd name="T47" fmla="*/ 210 h 750"/>
                <a:gd name="T48" fmla="*/ 135 w 555"/>
                <a:gd name="T49" fmla="*/ 270 h 750"/>
                <a:gd name="T50" fmla="*/ 165 w 555"/>
                <a:gd name="T51" fmla="*/ 315 h 750"/>
                <a:gd name="T52" fmla="*/ 165 w 555"/>
                <a:gd name="T53" fmla="*/ 330 h 750"/>
                <a:gd name="T54" fmla="*/ 180 w 555"/>
                <a:gd name="T55" fmla="*/ 360 h 750"/>
                <a:gd name="T56" fmla="*/ 165 w 555"/>
                <a:gd name="T57" fmla="*/ 420 h 750"/>
                <a:gd name="T58" fmla="*/ 150 w 555"/>
                <a:gd name="T59" fmla="*/ 480 h 750"/>
                <a:gd name="T60" fmla="*/ 150 w 555"/>
                <a:gd name="T61" fmla="*/ 555 h 750"/>
                <a:gd name="T62" fmla="*/ 135 w 555"/>
                <a:gd name="T63" fmla="*/ 615 h 750"/>
                <a:gd name="T64" fmla="*/ 135 w 555"/>
                <a:gd name="T65" fmla="*/ 660 h 750"/>
                <a:gd name="T66" fmla="*/ 150 w 555"/>
                <a:gd name="T67" fmla="*/ 705 h 750"/>
                <a:gd name="T68" fmla="*/ 165 w 555"/>
                <a:gd name="T69" fmla="*/ 750 h 750"/>
                <a:gd name="T70" fmla="*/ 180 w 555"/>
                <a:gd name="T71" fmla="*/ 750 h 750"/>
                <a:gd name="T72" fmla="*/ 195 w 555"/>
                <a:gd name="T73" fmla="*/ 735 h 750"/>
                <a:gd name="T74" fmla="*/ 210 w 555"/>
                <a:gd name="T75" fmla="*/ 720 h 750"/>
                <a:gd name="T76" fmla="*/ 210 w 555"/>
                <a:gd name="T77" fmla="*/ 705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5" h="750">
                  <a:moveTo>
                    <a:pt x="210" y="705"/>
                  </a:moveTo>
                  <a:lnTo>
                    <a:pt x="240" y="675"/>
                  </a:lnTo>
                  <a:lnTo>
                    <a:pt x="270" y="660"/>
                  </a:lnTo>
                  <a:lnTo>
                    <a:pt x="300" y="660"/>
                  </a:lnTo>
                  <a:lnTo>
                    <a:pt x="345" y="645"/>
                  </a:lnTo>
                  <a:lnTo>
                    <a:pt x="390" y="645"/>
                  </a:lnTo>
                  <a:lnTo>
                    <a:pt x="420" y="645"/>
                  </a:lnTo>
                  <a:lnTo>
                    <a:pt x="435" y="645"/>
                  </a:lnTo>
                  <a:lnTo>
                    <a:pt x="450" y="645"/>
                  </a:lnTo>
                  <a:lnTo>
                    <a:pt x="555" y="615"/>
                  </a:lnTo>
                  <a:lnTo>
                    <a:pt x="555" y="615"/>
                  </a:lnTo>
                  <a:lnTo>
                    <a:pt x="555" y="615"/>
                  </a:lnTo>
                  <a:lnTo>
                    <a:pt x="555" y="615"/>
                  </a:lnTo>
                  <a:lnTo>
                    <a:pt x="555" y="615"/>
                  </a:lnTo>
                  <a:lnTo>
                    <a:pt x="540" y="600"/>
                  </a:lnTo>
                  <a:lnTo>
                    <a:pt x="540" y="570"/>
                  </a:lnTo>
                  <a:lnTo>
                    <a:pt x="525" y="555"/>
                  </a:lnTo>
                  <a:lnTo>
                    <a:pt x="510" y="525"/>
                  </a:lnTo>
                  <a:lnTo>
                    <a:pt x="480" y="495"/>
                  </a:lnTo>
                  <a:lnTo>
                    <a:pt x="450" y="465"/>
                  </a:lnTo>
                  <a:lnTo>
                    <a:pt x="420" y="450"/>
                  </a:lnTo>
                  <a:lnTo>
                    <a:pt x="375" y="420"/>
                  </a:lnTo>
                  <a:lnTo>
                    <a:pt x="345" y="405"/>
                  </a:lnTo>
                  <a:lnTo>
                    <a:pt x="330" y="390"/>
                  </a:lnTo>
                  <a:lnTo>
                    <a:pt x="300" y="360"/>
                  </a:lnTo>
                  <a:lnTo>
                    <a:pt x="270" y="330"/>
                  </a:lnTo>
                  <a:lnTo>
                    <a:pt x="240" y="300"/>
                  </a:lnTo>
                  <a:lnTo>
                    <a:pt x="210" y="270"/>
                  </a:lnTo>
                  <a:lnTo>
                    <a:pt x="180" y="225"/>
                  </a:lnTo>
                  <a:lnTo>
                    <a:pt x="150" y="195"/>
                  </a:lnTo>
                  <a:lnTo>
                    <a:pt x="120" y="150"/>
                  </a:lnTo>
                  <a:lnTo>
                    <a:pt x="90" y="120"/>
                  </a:lnTo>
                  <a:lnTo>
                    <a:pt x="75" y="90"/>
                  </a:lnTo>
                  <a:lnTo>
                    <a:pt x="60" y="60"/>
                  </a:lnTo>
                  <a:lnTo>
                    <a:pt x="45" y="30"/>
                  </a:lnTo>
                  <a:lnTo>
                    <a:pt x="30" y="1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45"/>
                  </a:lnTo>
                  <a:lnTo>
                    <a:pt x="0" y="75"/>
                  </a:lnTo>
                  <a:lnTo>
                    <a:pt x="15" y="105"/>
                  </a:lnTo>
                  <a:lnTo>
                    <a:pt x="15" y="120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45" y="150"/>
                  </a:lnTo>
                  <a:lnTo>
                    <a:pt x="60" y="180"/>
                  </a:lnTo>
                  <a:lnTo>
                    <a:pt x="90" y="210"/>
                  </a:lnTo>
                  <a:lnTo>
                    <a:pt x="120" y="240"/>
                  </a:lnTo>
                  <a:lnTo>
                    <a:pt x="135" y="270"/>
                  </a:lnTo>
                  <a:lnTo>
                    <a:pt x="150" y="285"/>
                  </a:lnTo>
                  <a:lnTo>
                    <a:pt x="165" y="315"/>
                  </a:lnTo>
                  <a:lnTo>
                    <a:pt x="165" y="315"/>
                  </a:lnTo>
                  <a:lnTo>
                    <a:pt x="165" y="330"/>
                  </a:lnTo>
                  <a:lnTo>
                    <a:pt x="180" y="345"/>
                  </a:lnTo>
                  <a:lnTo>
                    <a:pt x="180" y="360"/>
                  </a:lnTo>
                  <a:lnTo>
                    <a:pt x="180" y="390"/>
                  </a:lnTo>
                  <a:lnTo>
                    <a:pt x="165" y="420"/>
                  </a:lnTo>
                  <a:lnTo>
                    <a:pt x="165" y="450"/>
                  </a:lnTo>
                  <a:lnTo>
                    <a:pt x="150" y="480"/>
                  </a:lnTo>
                  <a:lnTo>
                    <a:pt x="150" y="525"/>
                  </a:lnTo>
                  <a:lnTo>
                    <a:pt x="150" y="555"/>
                  </a:lnTo>
                  <a:lnTo>
                    <a:pt x="135" y="585"/>
                  </a:lnTo>
                  <a:lnTo>
                    <a:pt x="135" y="615"/>
                  </a:lnTo>
                  <a:lnTo>
                    <a:pt x="135" y="630"/>
                  </a:lnTo>
                  <a:lnTo>
                    <a:pt x="135" y="660"/>
                  </a:lnTo>
                  <a:lnTo>
                    <a:pt x="135" y="675"/>
                  </a:lnTo>
                  <a:lnTo>
                    <a:pt x="150" y="705"/>
                  </a:lnTo>
                  <a:lnTo>
                    <a:pt x="150" y="720"/>
                  </a:lnTo>
                  <a:lnTo>
                    <a:pt x="165" y="750"/>
                  </a:lnTo>
                  <a:lnTo>
                    <a:pt x="180" y="750"/>
                  </a:lnTo>
                  <a:lnTo>
                    <a:pt x="180" y="750"/>
                  </a:lnTo>
                  <a:lnTo>
                    <a:pt x="195" y="735"/>
                  </a:lnTo>
                  <a:lnTo>
                    <a:pt x="195" y="735"/>
                  </a:lnTo>
                  <a:lnTo>
                    <a:pt x="195" y="720"/>
                  </a:lnTo>
                  <a:lnTo>
                    <a:pt x="210" y="720"/>
                  </a:lnTo>
                  <a:lnTo>
                    <a:pt x="210" y="705"/>
                  </a:lnTo>
                  <a:lnTo>
                    <a:pt x="210" y="705"/>
                  </a:lnTo>
                  <a:close/>
                </a:path>
              </a:pathLst>
            </a:custGeom>
            <a:solidFill>
              <a:srgbClr val="8E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5" name="Freeform 29"/>
            <p:cNvSpPr>
              <a:spLocks/>
            </p:cNvSpPr>
            <p:nvPr/>
          </p:nvSpPr>
          <p:spPr bwMode="auto">
            <a:xfrm>
              <a:off x="1833" y="2914"/>
              <a:ext cx="630" cy="345"/>
            </a:xfrm>
            <a:custGeom>
              <a:avLst/>
              <a:gdLst>
                <a:gd name="T0" fmla="*/ 15 w 630"/>
                <a:gd name="T1" fmla="*/ 180 h 345"/>
                <a:gd name="T2" fmla="*/ 0 w 630"/>
                <a:gd name="T3" fmla="*/ 270 h 345"/>
                <a:gd name="T4" fmla="*/ 0 w 630"/>
                <a:gd name="T5" fmla="*/ 315 h 345"/>
                <a:gd name="T6" fmla="*/ 15 w 630"/>
                <a:gd name="T7" fmla="*/ 345 h 345"/>
                <a:gd name="T8" fmla="*/ 45 w 630"/>
                <a:gd name="T9" fmla="*/ 345 h 345"/>
                <a:gd name="T10" fmla="*/ 90 w 630"/>
                <a:gd name="T11" fmla="*/ 330 h 345"/>
                <a:gd name="T12" fmla="*/ 135 w 630"/>
                <a:gd name="T13" fmla="*/ 285 h 345"/>
                <a:gd name="T14" fmla="*/ 180 w 630"/>
                <a:gd name="T15" fmla="*/ 270 h 345"/>
                <a:gd name="T16" fmla="*/ 225 w 630"/>
                <a:gd name="T17" fmla="*/ 255 h 345"/>
                <a:gd name="T18" fmla="*/ 285 w 630"/>
                <a:gd name="T19" fmla="*/ 240 h 345"/>
                <a:gd name="T20" fmla="*/ 360 w 630"/>
                <a:gd name="T21" fmla="*/ 240 h 345"/>
                <a:gd name="T22" fmla="*/ 420 w 630"/>
                <a:gd name="T23" fmla="*/ 240 h 345"/>
                <a:gd name="T24" fmla="*/ 495 w 630"/>
                <a:gd name="T25" fmla="*/ 240 h 345"/>
                <a:gd name="T26" fmla="*/ 555 w 630"/>
                <a:gd name="T27" fmla="*/ 225 h 345"/>
                <a:gd name="T28" fmla="*/ 600 w 630"/>
                <a:gd name="T29" fmla="*/ 225 h 345"/>
                <a:gd name="T30" fmla="*/ 615 w 630"/>
                <a:gd name="T31" fmla="*/ 210 h 345"/>
                <a:gd name="T32" fmla="*/ 630 w 630"/>
                <a:gd name="T33" fmla="*/ 180 h 345"/>
                <a:gd name="T34" fmla="*/ 615 w 630"/>
                <a:gd name="T35" fmla="*/ 165 h 345"/>
                <a:gd name="T36" fmla="*/ 585 w 630"/>
                <a:gd name="T37" fmla="*/ 150 h 345"/>
                <a:gd name="T38" fmla="*/ 540 w 630"/>
                <a:gd name="T39" fmla="*/ 120 h 345"/>
                <a:gd name="T40" fmla="*/ 495 w 630"/>
                <a:gd name="T41" fmla="*/ 120 h 345"/>
                <a:gd name="T42" fmla="*/ 435 w 630"/>
                <a:gd name="T43" fmla="*/ 120 h 345"/>
                <a:gd name="T44" fmla="*/ 375 w 630"/>
                <a:gd name="T45" fmla="*/ 135 h 345"/>
                <a:gd name="T46" fmla="*/ 315 w 630"/>
                <a:gd name="T47" fmla="*/ 135 h 345"/>
                <a:gd name="T48" fmla="*/ 255 w 630"/>
                <a:gd name="T49" fmla="*/ 120 h 345"/>
                <a:gd name="T50" fmla="*/ 225 w 630"/>
                <a:gd name="T51" fmla="*/ 90 h 345"/>
                <a:gd name="T52" fmla="*/ 195 w 630"/>
                <a:gd name="T53" fmla="*/ 60 h 345"/>
                <a:gd name="T54" fmla="*/ 165 w 630"/>
                <a:gd name="T55" fmla="*/ 45 h 345"/>
                <a:gd name="T56" fmla="*/ 150 w 630"/>
                <a:gd name="T57" fmla="*/ 15 h 345"/>
                <a:gd name="T58" fmla="*/ 150 w 630"/>
                <a:gd name="T59" fmla="*/ 0 h 345"/>
                <a:gd name="T60" fmla="*/ 120 w 630"/>
                <a:gd name="T61" fmla="*/ 0 h 345"/>
                <a:gd name="T62" fmla="*/ 90 w 630"/>
                <a:gd name="T63" fmla="*/ 30 h 345"/>
                <a:gd name="T64" fmla="*/ 60 w 630"/>
                <a:gd name="T65" fmla="*/ 60 h 345"/>
                <a:gd name="T66" fmla="*/ 30 w 630"/>
                <a:gd name="T67" fmla="*/ 105 h 345"/>
                <a:gd name="T68" fmla="*/ 30 w 630"/>
                <a:gd name="T69" fmla="*/ 135 h 345"/>
                <a:gd name="T70" fmla="*/ 30 w 630"/>
                <a:gd name="T71" fmla="*/ 135 h 345"/>
                <a:gd name="T72" fmla="*/ 30 w 630"/>
                <a:gd name="T73" fmla="*/ 13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30" h="345">
                  <a:moveTo>
                    <a:pt x="30" y="135"/>
                  </a:moveTo>
                  <a:lnTo>
                    <a:pt x="15" y="180"/>
                  </a:lnTo>
                  <a:lnTo>
                    <a:pt x="0" y="225"/>
                  </a:lnTo>
                  <a:lnTo>
                    <a:pt x="0" y="270"/>
                  </a:lnTo>
                  <a:lnTo>
                    <a:pt x="0" y="300"/>
                  </a:lnTo>
                  <a:lnTo>
                    <a:pt x="0" y="315"/>
                  </a:lnTo>
                  <a:lnTo>
                    <a:pt x="0" y="330"/>
                  </a:lnTo>
                  <a:lnTo>
                    <a:pt x="15" y="345"/>
                  </a:lnTo>
                  <a:lnTo>
                    <a:pt x="30" y="345"/>
                  </a:lnTo>
                  <a:lnTo>
                    <a:pt x="45" y="345"/>
                  </a:lnTo>
                  <a:lnTo>
                    <a:pt x="75" y="345"/>
                  </a:lnTo>
                  <a:lnTo>
                    <a:pt x="90" y="330"/>
                  </a:lnTo>
                  <a:lnTo>
                    <a:pt x="120" y="300"/>
                  </a:lnTo>
                  <a:lnTo>
                    <a:pt x="135" y="285"/>
                  </a:lnTo>
                  <a:lnTo>
                    <a:pt x="150" y="270"/>
                  </a:lnTo>
                  <a:lnTo>
                    <a:pt x="180" y="270"/>
                  </a:lnTo>
                  <a:lnTo>
                    <a:pt x="195" y="255"/>
                  </a:lnTo>
                  <a:lnTo>
                    <a:pt x="225" y="255"/>
                  </a:lnTo>
                  <a:lnTo>
                    <a:pt x="255" y="240"/>
                  </a:lnTo>
                  <a:lnTo>
                    <a:pt x="285" y="240"/>
                  </a:lnTo>
                  <a:lnTo>
                    <a:pt x="330" y="240"/>
                  </a:lnTo>
                  <a:lnTo>
                    <a:pt x="360" y="240"/>
                  </a:lnTo>
                  <a:lnTo>
                    <a:pt x="390" y="240"/>
                  </a:lnTo>
                  <a:lnTo>
                    <a:pt x="420" y="240"/>
                  </a:lnTo>
                  <a:lnTo>
                    <a:pt x="465" y="240"/>
                  </a:lnTo>
                  <a:lnTo>
                    <a:pt x="495" y="240"/>
                  </a:lnTo>
                  <a:lnTo>
                    <a:pt x="525" y="240"/>
                  </a:lnTo>
                  <a:lnTo>
                    <a:pt x="555" y="225"/>
                  </a:lnTo>
                  <a:lnTo>
                    <a:pt x="570" y="225"/>
                  </a:lnTo>
                  <a:lnTo>
                    <a:pt x="600" y="225"/>
                  </a:lnTo>
                  <a:lnTo>
                    <a:pt x="615" y="210"/>
                  </a:lnTo>
                  <a:lnTo>
                    <a:pt x="615" y="210"/>
                  </a:lnTo>
                  <a:lnTo>
                    <a:pt x="630" y="195"/>
                  </a:lnTo>
                  <a:lnTo>
                    <a:pt x="630" y="180"/>
                  </a:lnTo>
                  <a:lnTo>
                    <a:pt x="615" y="180"/>
                  </a:lnTo>
                  <a:lnTo>
                    <a:pt x="615" y="165"/>
                  </a:lnTo>
                  <a:lnTo>
                    <a:pt x="600" y="150"/>
                  </a:lnTo>
                  <a:lnTo>
                    <a:pt x="585" y="150"/>
                  </a:lnTo>
                  <a:lnTo>
                    <a:pt x="570" y="135"/>
                  </a:lnTo>
                  <a:lnTo>
                    <a:pt x="540" y="120"/>
                  </a:lnTo>
                  <a:lnTo>
                    <a:pt x="525" y="120"/>
                  </a:lnTo>
                  <a:lnTo>
                    <a:pt x="495" y="120"/>
                  </a:lnTo>
                  <a:lnTo>
                    <a:pt x="465" y="120"/>
                  </a:lnTo>
                  <a:lnTo>
                    <a:pt x="435" y="120"/>
                  </a:lnTo>
                  <a:lnTo>
                    <a:pt x="405" y="120"/>
                  </a:lnTo>
                  <a:lnTo>
                    <a:pt x="375" y="135"/>
                  </a:lnTo>
                  <a:lnTo>
                    <a:pt x="345" y="135"/>
                  </a:lnTo>
                  <a:lnTo>
                    <a:pt x="315" y="135"/>
                  </a:lnTo>
                  <a:lnTo>
                    <a:pt x="285" y="120"/>
                  </a:lnTo>
                  <a:lnTo>
                    <a:pt x="255" y="120"/>
                  </a:lnTo>
                  <a:lnTo>
                    <a:pt x="240" y="105"/>
                  </a:lnTo>
                  <a:lnTo>
                    <a:pt x="225" y="90"/>
                  </a:lnTo>
                  <a:lnTo>
                    <a:pt x="210" y="75"/>
                  </a:lnTo>
                  <a:lnTo>
                    <a:pt x="195" y="60"/>
                  </a:lnTo>
                  <a:lnTo>
                    <a:pt x="180" y="60"/>
                  </a:lnTo>
                  <a:lnTo>
                    <a:pt x="165" y="45"/>
                  </a:lnTo>
                  <a:lnTo>
                    <a:pt x="165" y="30"/>
                  </a:lnTo>
                  <a:lnTo>
                    <a:pt x="150" y="15"/>
                  </a:lnTo>
                  <a:lnTo>
                    <a:pt x="150" y="15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105" y="15"/>
                  </a:lnTo>
                  <a:lnTo>
                    <a:pt x="90" y="30"/>
                  </a:lnTo>
                  <a:lnTo>
                    <a:pt x="75" y="45"/>
                  </a:lnTo>
                  <a:lnTo>
                    <a:pt x="60" y="60"/>
                  </a:lnTo>
                  <a:lnTo>
                    <a:pt x="45" y="75"/>
                  </a:lnTo>
                  <a:lnTo>
                    <a:pt x="30" y="10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close/>
                </a:path>
              </a:pathLst>
            </a:custGeom>
            <a:solidFill>
              <a:srgbClr val="8E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6" name="Freeform 30"/>
            <p:cNvSpPr>
              <a:spLocks/>
            </p:cNvSpPr>
            <p:nvPr/>
          </p:nvSpPr>
          <p:spPr bwMode="auto">
            <a:xfrm>
              <a:off x="2103" y="2644"/>
              <a:ext cx="345" cy="195"/>
            </a:xfrm>
            <a:custGeom>
              <a:avLst/>
              <a:gdLst>
                <a:gd name="T0" fmla="*/ 285 w 345"/>
                <a:gd name="T1" fmla="*/ 60 h 195"/>
                <a:gd name="T2" fmla="*/ 255 w 345"/>
                <a:gd name="T3" fmla="*/ 60 h 195"/>
                <a:gd name="T4" fmla="*/ 225 w 345"/>
                <a:gd name="T5" fmla="*/ 60 h 195"/>
                <a:gd name="T6" fmla="*/ 195 w 345"/>
                <a:gd name="T7" fmla="*/ 45 h 195"/>
                <a:gd name="T8" fmla="*/ 165 w 345"/>
                <a:gd name="T9" fmla="*/ 45 h 195"/>
                <a:gd name="T10" fmla="*/ 135 w 345"/>
                <a:gd name="T11" fmla="*/ 30 h 195"/>
                <a:gd name="T12" fmla="*/ 120 w 345"/>
                <a:gd name="T13" fmla="*/ 15 h 195"/>
                <a:gd name="T14" fmla="*/ 90 w 345"/>
                <a:gd name="T15" fmla="*/ 0 h 195"/>
                <a:gd name="T16" fmla="*/ 90 w 345"/>
                <a:gd name="T17" fmla="*/ 0 h 195"/>
                <a:gd name="T18" fmla="*/ 75 w 345"/>
                <a:gd name="T19" fmla="*/ 15 h 195"/>
                <a:gd name="T20" fmla="*/ 60 w 345"/>
                <a:gd name="T21" fmla="*/ 30 h 195"/>
                <a:gd name="T22" fmla="*/ 45 w 345"/>
                <a:gd name="T23" fmla="*/ 45 h 195"/>
                <a:gd name="T24" fmla="*/ 30 w 345"/>
                <a:gd name="T25" fmla="*/ 60 h 195"/>
                <a:gd name="T26" fmla="*/ 15 w 345"/>
                <a:gd name="T27" fmla="*/ 75 h 195"/>
                <a:gd name="T28" fmla="*/ 15 w 345"/>
                <a:gd name="T29" fmla="*/ 105 h 195"/>
                <a:gd name="T30" fmla="*/ 0 w 345"/>
                <a:gd name="T31" fmla="*/ 105 h 195"/>
                <a:gd name="T32" fmla="*/ 0 w 345"/>
                <a:gd name="T33" fmla="*/ 120 h 195"/>
                <a:gd name="T34" fmla="*/ 0 w 345"/>
                <a:gd name="T35" fmla="*/ 120 h 195"/>
                <a:gd name="T36" fmla="*/ 0 w 345"/>
                <a:gd name="T37" fmla="*/ 120 h 195"/>
                <a:gd name="T38" fmla="*/ 15 w 345"/>
                <a:gd name="T39" fmla="*/ 120 h 195"/>
                <a:gd name="T40" fmla="*/ 30 w 345"/>
                <a:gd name="T41" fmla="*/ 120 h 195"/>
                <a:gd name="T42" fmla="*/ 45 w 345"/>
                <a:gd name="T43" fmla="*/ 135 h 195"/>
                <a:gd name="T44" fmla="*/ 60 w 345"/>
                <a:gd name="T45" fmla="*/ 135 h 195"/>
                <a:gd name="T46" fmla="*/ 75 w 345"/>
                <a:gd name="T47" fmla="*/ 150 h 195"/>
                <a:gd name="T48" fmla="*/ 90 w 345"/>
                <a:gd name="T49" fmla="*/ 150 h 195"/>
                <a:gd name="T50" fmla="*/ 120 w 345"/>
                <a:gd name="T51" fmla="*/ 165 h 195"/>
                <a:gd name="T52" fmla="*/ 135 w 345"/>
                <a:gd name="T53" fmla="*/ 165 h 195"/>
                <a:gd name="T54" fmla="*/ 165 w 345"/>
                <a:gd name="T55" fmla="*/ 165 h 195"/>
                <a:gd name="T56" fmla="*/ 195 w 345"/>
                <a:gd name="T57" fmla="*/ 180 h 195"/>
                <a:gd name="T58" fmla="*/ 210 w 345"/>
                <a:gd name="T59" fmla="*/ 180 h 195"/>
                <a:gd name="T60" fmla="*/ 240 w 345"/>
                <a:gd name="T61" fmla="*/ 180 h 195"/>
                <a:gd name="T62" fmla="*/ 255 w 345"/>
                <a:gd name="T63" fmla="*/ 195 h 195"/>
                <a:gd name="T64" fmla="*/ 270 w 345"/>
                <a:gd name="T65" fmla="*/ 195 h 195"/>
                <a:gd name="T66" fmla="*/ 315 w 345"/>
                <a:gd name="T67" fmla="*/ 180 h 195"/>
                <a:gd name="T68" fmla="*/ 330 w 345"/>
                <a:gd name="T69" fmla="*/ 165 h 195"/>
                <a:gd name="T70" fmla="*/ 345 w 345"/>
                <a:gd name="T71" fmla="*/ 150 h 195"/>
                <a:gd name="T72" fmla="*/ 345 w 345"/>
                <a:gd name="T73" fmla="*/ 120 h 195"/>
                <a:gd name="T74" fmla="*/ 330 w 345"/>
                <a:gd name="T75" fmla="*/ 90 h 195"/>
                <a:gd name="T76" fmla="*/ 315 w 345"/>
                <a:gd name="T77" fmla="*/ 75 h 195"/>
                <a:gd name="T78" fmla="*/ 300 w 345"/>
                <a:gd name="T79" fmla="*/ 60 h 195"/>
                <a:gd name="T80" fmla="*/ 285 w 345"/>
                <a:gd name="T81" fmla="*/ 6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195">
                  <a:moveTo>
                    <a:pt x="285" y="60"/>
                  </a:moveTo>
                  <a:lnTo>
                    <a:pt x="255" y="60"/>
                  </a:lnTo>
                  <a:lnTo>
                    <a:pt x="225" y="60"/>
                  </a:lnTo>
                  <a:lnTo>
                    <a:pt x="195" y="45"/>
                  </a:lnTo>
                  <a:lnTo>
                    <a:pt x="165" y="45"/>
                  </a:lnTo>
                  <a:lnTo>
                    <a:pt x="135" y="30"/>
                  </a:lnTo>
                  <a:lnTo>
                    <a:pt x="120" y="15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75" y="15"/>
                  </a:lnTo>
                  <a:lnTo>
                    <a:pt x="60" y="30"/>
                  </a:lnTo>
                  <a:lnTo>
                    <a:pt x="45" y="45"/>
                  </a:lnTo>
                  <a:lnTo>
                    <a:pt x="30" y="60"/>
                  </a:lnTo>
                  <a:lnTo>
                    <a:pt x="15" y="75"/>
                  </a:lnTo>
                  <a:lnTo>
                    <a:pt x="15" y="105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5" y="120"/>
                  </a:lnTo>
                  <a:lnTo>
                    <a:pt x="30" y="120"/>
                  </a:lnTo>
                  <a:lnTo>
                    <a:pt x="45" y="135"/>
                  </a:lnTo>
                  <a:lnTo>
                    <a:pt x="60" y="135"/>
                  </a:lnTo>
                  <a:lnTo>
                    <a:pt x="75" y="150"/>
                  </a:lnTo>
                  <a:lnTo>
                    <a:pt x="90" y="150"/>
                  </a:lnTo>
                  <a:lnTo>
                    <a:pt x="120" y="165"/>
                  </a:lnTo>
                  <a:lnTo>
                    <a:pt x="135" y="165"/>
                  </a:lnTo>
                  <a:lnTo>
                    <a:pt x="165" y="165"/>
                  </a:lnTo>
                  <a:lnTo>
                    <a:pt x="195" y="180"/>
                  </a:lnTo>
                  <a:lnTo>
                    <a:pt x="210" y="180"/>
                  </a:lnTo>
                  <a:lnTo>
                    <a:pt x="240" y="180"/>
                  </a:lnTo>
                  <a:lnTo>
                    <a:pt x="255" y="195"/>
                  </a:lnTo>
                  <a:lnTo>
                    <a:pt x="270" y="195"/>
                  </a:lnTo>
                  <a:lnTo>
                    <a:pt x="315" y="180"/>
                  </a:lnTo>
                  <a:lnTo>
                    <a:pt x="330" y="165"/>
                  </a:lnTo>
                  <a:lnTo>
                    <a:pt x="345" y="150"/>
                  </a:lnTo>
                  <a:lnTo>
                    <a:pt x="345" y="120"/>
                  </a:lnTo>
                  <a:lnTo>
                    <a:pt x="330" y="90"/>
                  </a:lnTo>
                  <a:lnTo>
                    <a:pt x="315" y="75"/>
                  </a:lnTo>
                  <a:lnTo>
                    <a:pt x="300" y="60"/>
                  </a:lnTo>
                  <a:lnTo>
                    <a:pt x="285" y="60"/>
                  </a:lnTo>
                  <a:close/>
                </a:path>
              </a:pathLst>
            </a:custGeom>
            <a:solidFill>
              <a:srgbClr val="8E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7" name="Freeform 31"/>
            <p:cNvSpPr>
              <a:spLocks/>
            </p:cNvSpPr>
            <p:nvPr/>
          </p:nvSpPr>
          <p:spPr bwMode="auto">
            <a:xfrm>
              <a:off x="2823" y="1023"/>
              <a:ext cx="105" cy="30"/>
            </a:xfrm>
            <a:custGeom>
              <a:avLst/>
              <a:gdLst>
                <a:gd name="T0" fmla="*/ 105 w 105"/>
                <a:gd name="T1" fmla="*/ 30 h 30"/>
                <a:gd name="T2" fmla="*/ 90 w 105"/>
                <a:gd name="T3" fmla="*/ 30 h 30"/>
                <a:gd name="T4" fmla="*/ 75 w 105"/>
                <a:gd name="T5" fmla="*/ 30 h 30"/>
                <a:gd name="T6" fmla="*/ 60 w 105"/>
                <a:gd name="T7" fmla="*/ 30 h 30"/>
                <a:gd name="T8" fmla="*/ 60 w 105"/>
                <a:gd name="T9" fmla="*/ 15 h 30"/>
                <a:gd name="T10" fmla="*/ 45 w 105"/>
                <a:gd name="T11" fmla="*/ 15 h 30"/>
                <a:gd name="T12" fmla="*/ 30 w 105"/>
                <a:gd name="T13" fmla="*/ 15 h 30"/>
                <a:gd name="T14" fmla="*/ 15 w 105"/>
                <a:gd name="T15" fmla="*/ 15 h 30"/>
                <a:gd name="T16" fmla="*/ 15 w 105"/>
                <a:gd name="T17" fmla="*/ 15 h 30"/>
                <a:gd name="T18" fmla="*/ 0 w 105"/>
                <a:gd name="T19" fmla="*/ 15 h 30"/>
                <a:gd name="T20" fmla="*/ 0 w 105"/>
                <a:gd name="T21" fmla="*/ 15 h 30"/>
                <a:gd name="T22" fmla="*/ 0 w 105"/>
                <a:gd name="T23" fmla="*/ 0 h 30"/>
                <a:gd name="T24" fmla="*/ 15 w 105"/>
                <a:gd name="T25" fmla="*/ 0 h 30"/>
                <a:gd name="T26" fmla="*/ 15 w 105"/>
                <a:gd name="T27" fmla="*/ 0 h 30"/>
                <a:gd name="T28" fmla="*/ 30 w 105"/>
                <a:gd name="T29" fmla="*/ 0 h 30"/>
                <a:gd name="T30" fmla="*/ 45 w 105"/>
                <a:gd name="T31" fmla="*/ 0 h 30"/>
                <a:gd name="T32" fmla="*/ 60 w 105"/>
                <a:gd name="T33" fmla="*/ 0 h 30"/>
                <a:gd name="T34" fmla="*/ 75 w 105"/>
                <a:gd name="T35" fmla="*/ 0 h 30"/>
                <a:gd name="T36" fmla="*/ 90 w 105"/>
                <a:gd name="T37" fmla="*/ 0 h 30"/>
                <a:gd name="T38" fmla="*/ 90 w 105"/>
                <a:gd name="T39" fmla="*/ 15 h 30"/>
                <a:gd name="T40" fmla="*/ 105 w 105"/>
                <a:gd name="T4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30">
                  <a:moveTo>
                    <a:pt x="105" y="30"/>
                  </a:moveTo>
                  <a:lnTo>
                    <a:pt x="90" y="30"/>
                  </a:lnTo>
                  <a:lnTo>
                    <a:pt x="75" y="30"/>
                  </a:lnTo>
                  <a:lnTo>
                    <a:pt x="60" y="30"/>
                  </a:lnTo>
                  <a:lnTo>
                    <a:pt x="60" y="15"/>
                  </a:lnTo>
                  <a:lnTo>
                    <a:pt x="45" y="15"/>
                  </a:lnTo>
                  <a:lnTo>
                    <a:pt x="30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45" y="0"/>
                  </a:lnTo>
                  <a:lnTo>
                    <a:pt x="60" y="0"/>
                  </a:lnTo>
                  <a:lnTo>
                    <a:pt x="75" y="0"/>
                  </a:lnTo>
                  <a:lnTo>
                    <a:pt x="90" y="0"/>
                  </a:lnTo>
                  <a:lnTo>
                    <a:pt x="90" y="15"/>
                  </a:lnTo>
                  <a:lnTo>
                    <a:pt x="105" y="3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8" name="Freeform 32"/>
            <p:cNvSpPr>
              <a:spLocks/>
            </p:cNvSpPr>
            <p:nvPr/>
          </p:nvSpPr>
          <p:spPr bwMode="auto">
            <a:xfrm>
              <a:off x="2553" y="1023"/>
              <a:ext cx="405" cy="135"/>
            </a:xfrm>
            <a:custGeom>
              <a:avLst/>
              <a:gdLst>
                <a:gd name="T0" fmla="*/ 105 w 405"/>
                <a:gd name="T1" fmla="*/ 15 h 135"/>
                <a:gd name="T2" fmla="*/ 90 w 405"/>
                <a:gd name="T3" fmla="*/ 30 h 135"/>
                <a:gd name="T4" fmla="*/ 60 w 405"/>
                <a:gd name="T5" fmla="*/ 30 h 135"/>
                <a:gd name="T6" fmla="*/ 45 w 405"/>
                <a:gd name="T7" fmla="*/ 45 h 135"/>
                <a:gd name="T8" fmla="*/ 30 w 405"/>
                <a:gd name="T9" fmla="*/ 60 h 135"/>
                <a:gd name="T10" fmla="*/ 30 w 405"/>
                <a:gd name="T11" fmla="*/ 75 h 135"/>
                <a:gd name="T12" fmla="*/ 45 w 405"/>
                <a:gd name="T13" fmla="*/ 90 h 135"/>
                <a:gd name="T14" fmla="*/ 90 w 405"/>
                <a:gd name="T15" fmla="*/ 90 h 135"/>
                <a:gd name="T16" fmla="*/ 120 w 405"/>
                <a:gd name="T17" fmla="*/ 105 h 135"/>
                <a:gd name="T18" fmla="*/ 165 w 405"/>
                <a:gd name="T19" fmla="*/ 105 h 135"/>
                <a:gd name="T20" fmla="*/ 195 w 405"/>
                <a:gd name="T21" fmla="*/ 105 h 135"/>
                <a:gd name="T22" fmla="*/ 240 w 405"/>
                <a:gd name="T23" fmla="*/ 105 h 135"/>
                <a:gd name="T24" fmla="*/ 285 w 405"/>
                <a:gd name="T25" fmla="*/ 105 h 135"/>
                <a:gd name="T26" fmla="*/ 330 w 405"/>
                <a:gd name="T27" fmla="*/ 90 h 135"/>
                <a:gd name="T28" fmla="*/ 345 w 405"/>
                <a:gd name="T29" fmla="*/ 90 h 135"/>
                <a:gd name="T30" fmla="*/ 360 w 405"/>
                <a:gd name="T31" fmla="*/ 90 h 135"/>
                <a:gd name="T32" fmla="*/ 375 w 405"/>
                <a:gd name="T33" fmla="*/ 75 h 135"/>
                <a:gd name="T34" fmla="*/ 390 w 405"/>
                <a:gd name="T35" fmla="*/ 75 h 135"/>
                <a:gd name="T36" fmla="*/ 390 w 405"/>
                <a:gd name="T37" fmla="*/ 90 h 135"/>
                <a:gd name="T38" fmla="*/ 375 w 405"/>
                <a:gd name="T39" fmla="*/ 105 h 135"/>
                <a:gd name="T40" fmla="*/ 360 w 405"/>
                <a:gd name="T41" fmla="*/ 105 h 135"/>
                <a:gd name="T42" fmla="*/ 330 w 405"/>
                <a:gd name="T43" fmla="*/ 120 h 135"/>
                <a:gd name="T44" fmla="*/ 300 w 405"/>
                <a:gd name="T45" fmla="*/ 120 h 135"/>
                <a:gd name="T46" fmla="*/ 255 w 405"/>
                <a:gd name="T47" fmla="*/ 120 h 135"/>
                <a:gd name="T48" fmla="*/ 225 w 405"/>
                <a:gd name="T49" fmla="*/ 135 h 135"/>
                <a:gd name="T50" fmla="*/ 180 w 405"/>
                <a:gd name="T51" fmla="*/ 135 h 135"/>
                <a:gd name="T52" fmla="*/ 150 w 405"/>
                <a:gd name="T53" fmla="*/ 135 h 135"/>
                <a:gd name="T54" fmla="*/ 105 w 405"/>
                <a:gd name="T55" fmla="*/ 135 h 135"/>
                <a:gd name="T56" fmla="*/ 75 w 405"/>
                <a:gd name="T57" fmla="*/ 120 h 135"/>
                <a:gd name="T58" fmla="*/ 30 w 405"/>
                <a:gd name="T59" fmla="*/ 120 h 135"/>
                <a:gd name="T60" fmla="*/ 0 w 405"/>
                <a:gd name="T61" fmla="*/ 90 h 135"/>
                <a:gd name="T62" fmla="*/ 0 w 405"/>
                <a:gd name="T63" fmla="*/ 60 h 135"/>
                <a:gd name="T64" fmla="*/ 15 w 405"/>
                <a:gd name="T65" fmla="*/ 45 h 135"/>
                <a:gd name="T66" fmla="*/ 30 w 405"/>
                <a:gd name="T67" fmla="*/ 30 h 135"/>
                <a:gd name="T68" fmla="*/ 60 w 405"/>
                <a:gd name="T69" fmla="*/ 15 h 135"/>
                <a:gd name="T70" fmla="*/ 90 w 405"/>
                <a:gd name="T71" fmla="*/ 15 h 135"/>
                <a:gd name="T72" fmla="*/ 120 w 405"/>
                <a:gd name="T73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135">
                  <a:moveTo>
                    <a:pt x="120" y="15"/>
                  </a:moveTo>
                  <a:lnTo>
                    <a:pt x="105" y="15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75" y="30"/>
                  </a:lnTo>
                  <a:lnTo>
                    <a:pt x="60" y="30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45" y="90"/>
                  </a:lnTo>
                  <a:lnTo>
                    <a:pt x="60" y="90"/>
                  </a:lnTo>
                  <a:lnTo>
                    <a:pt x="90" y="90"/>
                  </a:lnTo>
                  <a:lnTo>
                    <a:pt x="105" y="105"/>
                  </a:lnTo>
                  <a:lnTo>
                    <a:pt x="120" y="105"/>
                  </a:lnTo>
                  <a:lnTo>
                    <a:pt x="150" y="105"/>
                  </a:lnTo>
                  <a:lnTo>
                    <a:pt x="165" y="105"/>
                  </a:lnTo>
                  <a:lnTo>
                    <a:pt x="180" y="105"/>
                  </a:lnTo>
                  <a:lnTo>
                    <a:pt x="195" y="105"/>
                  </a:lnTo>
                  <a:lnTo>
                    <a:pt x="225" y="105"/>
                  </a:lnTo>
                  <a:lnTo>
                    <a:pt x="240" y="105"/>
                  </a:lnTo>
                  <a:lnTo>
                    <a:pt x="270" y="105"/>
                  </a:lnTo>
                  <a:lnTo>
                    <a:pt x="285" y="105"/>
                  </a:lnTo>
                  <a:lnTo>
                    <a:pt x="300" y="105"/>
                  </a:lnTo>
                  <a:lnTo>
                    <a:pt x="330" y="90"/>
                  </a:lnTo>
                  <a:lnTo>
                    <a:pt x="345" y="90"/>
                  </a:lnTo>
                  <a:lnTo>
                    <a:pt x="345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75" y="75"/>
                  </a:lnTo>
                  <a:lnTo>
                    <a:pt x="375" y="75"/>
                  </a:lnTo>
                  <a:lnTo>
                    <a:pt x="390" y="75"/>
                  </a:lnTo>
                  <a:lnTo>
                    <a:pt x="390" y="75"/>
                  </a:lnTo>
                  <a:lnTo>
                    <a:pt x="405" y="75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75" y="105"/>
                  </a:lnTo>
                  <a:lnTo>
                    <a:pt x="375" y="105"/>
                  </a:lnTo>
                  <a:lnTo>
                    <a:pt x="360" y="105"/>
                  </a:lnTo>
                  <a:lnTo>
                    <a:pt x="345" y="120"/>
                  </a:lnTo>
                  <a:lnTo>
                    <a:pt x="330" y="120"/>
                  </a:lnTo>
                  <a:lnTo>
                    <a:pt x="315" y="120"/>
                  </a:lnTo>
                  <a:lnTo>
                    <a:pt x="300" y="120"/>
                  </a:lnTo>
                  <a:lnTo>
                    <a:pt x="285" y="120"/>
                  </a:lnTo>
                  <a:lnTo>
                    <a:pt x="255" y="120"/>
                  </a:lnTo>
                  <a:lnTo>
                    <a:pt x="240" y="135"/>
                  </a:lnTo>
                  <a:lnTo>
                    <a:pt x="225" y="135"/>
                  </a:lnTo>
                  <a:lnTo>
                    <a:pt x="210" y="135"/>
                  </a:lnTo>
                  <a:lnTo>
                    <a:pt x="180" y="135"/>
                  </a:lnTo>
                  <a:lnTo>
                    <a:pt x="165" y="135"/>
                  </a:lnTo>
                  <a:lnTo>
                    <a:pt x="150" y="135"/>
                  </a:lnTo>
                  <a:lnTo>
                    <a:pt x="135" y="135"/>
                  </a:lnTo>
                  <a:lnTo>
                    <a:pt x="105" y="135"/>
                  </a:lnTo>
                  <a:lnTo>
                    <a:pt x="90" y="135"/>
                  </a:lnTo>
                  <a:lnTo>
                    <a:pt x="75" y="120"/>
                  </a:lnTo>
                  <a:lnTo>
                    <a:pt x="60" y="120"/>
                  </a:lnTo>
                  <a:lnTo>
                    <a:pt x="30" y="120"/>
                  </a:lnTo>
                  <a:lnTo>
                    <a:pt x="15" y="105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5" y="45"/>
                  </a:lnTo>
                  <a:lnTo>
                    <a:pt x="15" y="30"/>
                  </a:lnTo>
                  <a:lnTo>
                    <a:pt x="30" y="30"/>
                  </a:lnTo>
                  <a:lnTo>
                    <a:pt x="45" y="15"/>
                  </a:lnTo>
                  <a:lnTo>
                    <a:pt x="60" y="15"/>
                  </a:lnTo>
                  <a:lnTo>
                    <a:pt x="75" y="15"/>
                  </a:lnTo>
                  <a:lnTo>
                    <a:pt x="90" y="15"/>
                  </a:lnTo>
                  <a:lnTo>
                    <a:pt x="105" y="0"/>
                  </a:lnTo>
                  <a:lnTo>
                    <a:pt x="12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09" name="Freeform 33"/>
            <p:cNvSpPr>
              <a:spLocks/>
            </p:cNvSpPr>
            <p:nvPr/>
          </p:nvSpPr>
          <p:spPr bwMode="auto">
            <a:xfrm>
              <a:off x="2493" y="1143"/>
              <a:ext cx="60" cy="360"/>
            </a:xfrm>
            <a:custGeom>
              <a:avLst/>
              <a:gdLst>
                <a:gd name="T0" fmla="*/ 60 w 60"/>
                <a:gd name="T1" fmla="*/ 0 h 360"/>
                <a:gd name="T2" fmla="*/ 60 w 60"/>
                <a:gd name="T3" fmla="*/ 45 h 360"/>
                <a:gd name="T4" fmla="*/ 60 w 60"/>
                <a:gd name="T5" fmla="*/ 90 h 360"/>
                <a:gd name="T6" fmla="*/ 60 w 60"/>
                <a:gd name="T7" fmla="*/ 135 h 360"/>
                <a:gd name="T8" fmla="*/ 60 w 60"/>
                <a:gd name="T9" fmla="*/ 180 h 360"/>
                <a:gd name="T10" fmla="*/ 45 w 60"/>
                <a:gd name="T11" fmla="*/ 225 h 360"/>
                <a:gd name="T12" fmla="*/ 45 w 60"/>
                <a:gd name="T13" fmla="*/ 270 h 360"/>
                <a:gd name="T14" fmla="*/ 30 w 60"/>
                <a:gd name="T15" fmla="*/ 315 h 360"/>
                <a:gd name="T16" fmla="*/ 15 w 60"/>
                <a:gd name="T17" fmla="*/ 345 h 360"/>
                <a:gd name="T18" fmla="*/ 15 w 60"/>
                <a:gd name="T19" fmla="*/ 345 h 360"/>
                <a:gd name="T20" fmla="*/ 15 w 60"/>
                <a:gd name="T21" fmla="*/ 345 h 360"/>
                <a:gd name="T22" fmla="*/ 15 w 60"/>
                <a:gd name="T23" fmla="*/ 360 h 360"/>
                <a:gd name="T24" fmla="*/ 0 w 60"/>
                <a:gd name="T25" fmla="*/ 360 h 360"/>
                <a:gd name="T26" fmla="*/ 0 w 60"/>
                <a:gd name="T27" fmla="*/ 345 h 360"/>
                <a:gd name="T28" fmla="*/ 15 w 60"/>
                <a:gd name="T29" fmla="*/ 300 h 360"/>
                <a:gd name="T30" fmla="*/ 15 w 60"/>
                <a:gd name="T31" fmla="*/ 270 h 360"/>
                <a:gd name="T32" fmla="*/ 30 w 60"/>
                <a:gd name="T33" fmla="*/ 225 h 360"/>
                <a:gd name="T34" fmla="*/ 30 w 60"/>
                <a:gd name="T35" fmla="*/ 180 h 360"/>
                <a:gd name="T36" fmla="*/ 45 w 60"/>
                <a:gd name="T37" fmla="*/ 135 h 360"/>
                <a:gd name="T38" fmla="*/ 45 w 60"/>
                <a:gd name="T39" fmla="*/ 105 h 360"/>
                <a:gd name="T40" fmla="*/ 30 w 60"/>
                <a:gd name="T41" fmla="*/ 60 h 360"/>
                <a:gd name="T42" fmla="*/ 30 w 60"/>
                <a:gd name="T43" fmla="*/ 15 h 360"/>
                <a:gd name="T44" fmla="*/ 45 w 60"/>
                <a:gd name="T45" fmla="*/ 0 h 360"/>
                <a:gd name="T46" fmla="*/ 60 w 60"/>
                <a:gd name="T4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0" h="360">
                  <a:moveTo>
                    <a:pt x="60" y="0"/>
                  </a:moveTo>
                  <a:lnTo>
                    <a:pt x="60" y="45"/>
                  </a:lnTo>
                  <a:lnTo>
                    <a:pt x="60" y="90"/>
                  </a:lnTo>
                  <a:lnTo>
                    <a:pt x="60" y="135"/>
                  </a:lnTo>
                  <a:lnTo>
                    <a:pt x="60" y="180"/>
                  </a:lnTo>
                  <a:lnTo>
                    <a:pt x="45" y="225"/>
                  </a:lnTo>
                  <a:lnTo>
                    <a:pt x="45" y="270"/>
                  </a:lnTo>
                  <a:lnTo>
                    <a:pt x="30" y="31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5" y="360"/>
                  </a:lnTo>
                  <a:lnTo>
                    <a:pt x="0" y="360"/>
                  </a:lnTo>
                  <a:lnTo>
                    <a:pt x="0" y="345"/>
                  </a:lnTo>
                  <a:lnTo>
                    <a:pt x="15" y="300"/>
                  </a:lnTo>
                  <a:lnTo>
                    <a:pt x="15" y="270"/>
                  </a:lnTo>
                  <a:lnTo>
                    <a:pt x="30" y="225"/>
                  </a:lnTo>
                  <a:lnTo>
                    <a:pt x="30" y="180"/>
                  </a:lnTo>
                  <a:lnTo>
                    <a:pt x="45" y="135"/>
                  </a:lnTo>
                  <a:lnTo>
                    <a:pt x="45" y="105"/>
                  </a:lnTo>
                  <a:lnTo>
                    <a:pt x="30" y="60"/>
                  </a:lnTo>
                  <a:lnTo>
                    <a:pt x="30" y="15"/>
                  </a:lnTo>
                  <a:lnTo>
                    <a:pt x="45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0" name="Freeform 34"/>
            <p:cNvSpPr>
              <a:spLocks/>
            </p:cNvSpPr>
            <p:nvPr/>
          </p:nvSpPr>
          <p:spPr bwMode="auto">
            <a:xfrm>
              <a:off x="2973" y="1143"/>
              <a:ext cx="105" cy="315"/>
            </a:xfrm>
            <a:custGeom>
              <a:avLst/>
              <a:gdLst>
                <a:gd name="T0" fmla="*/ 30 w 105"/>
                <a:gd name="T1" fmla="*/ 15 h 315"/>
                <a:gd name="T2" fmla="*/ 30 w 105"/>
                <a:gd name="T3" fmla="*/ 45 h 315"/>
                <a:gd name="T4" fmla="*/ 30 w 105"/>
                <a:gd name="T5" fmla="*/ 90 h 315"/>
                <a:gd name="T6" fmla="*/ 30 w 105"/>
                <a:gd name="T7" fmla="*/ 120 h 315"/>
                <a:gd name="T8" fmla="*/ 45 w 105"/>
                <a:gd name="T9" fmla="*/ 165 h 315"/>
                <a:gd name="T10" fmla="*/ 60 w 105"/>
                <a:gd name="T11" fmla="*/ 195 h 315"/>
                <a:gd name="T12" fmla="*/ 75 w 105"/>
                <a:gd name="T13" fmla="*/ 240 h 315"/>
                <a:gd name="T14" fmla="*/ 90 w 105"/>
                <a:gd name="T15" fmla="*/ 270 h 315"/>
                <a:gd name="T16" fmla="*/ 105 w 105"/>
                <a:gd name="T17" fmla="*/ 315 h 315"/>
                <a:gd name="T18" fmla="*/ 90 w 105"/>
                <a:gd name="T19" fmla="*/ 315 h 315"/>
                <a:gd name="T20" fmla="*/ 90 w 105"/>
                <a:gd name="T21" fmla="*/ 315 h 315"/>
                <a:gd name="T22" fmla="*/ 90 w 105"/>
                <a:gd name="T23" fmla="*/ 315 h 315"/>
                <a:gd name="T24" fmla="*/ 75 w 105"/>
                <a:gd name="T25" fmla="*/ 315 h 315"/>
                <a:gd name="T26" fmla="*/ 60 w 105"/>
                <a:gd name="T27" fmla="*/ 270 h 315"/>
                <a:gd name="T28" fmla="*/ 45 w 105"/>
                <a:gd name="T29" fmla="*/ 240 h 315"/>
                <a:gd name="T30" fmla="*/ 30 w 105"/>
                <a:gd name="T31" fmla="*/ 195 h 315"/>
                <a:gd name="T32" fmla="*/ 15 w 105"/>
                <a:gd name="T33" fmla="*/ 165 h 315"/>
                <a:gd name="T34" fmla="*/ 15 w 105"/>
                <a:gd name="T35" fmla="*/ 120 h 315"/>
                <a:gd name="T36" fmla="*/ 0 w 105"/>
                <a:gd name="T37" fmla="*/ 75 h 315"/>
                <a:gd name="T38" fmla="*/ 0 w 105"/>
                <a:gd name="T39" fmla="*/ 45 h 315"/>
                <a:gd name="T40" fmla="*/ 0 w 105"/>
                <a:gd name="T41" fmla="*/ 0 h 315"/>
                <a:gd name="T42" fmla="*/ 0 w 105"/>
                <a:gd name="T43" fmla="*/ 0 h 315"/>
                <a:gd name="T44" fmla="*/ 15 w 105"/>
                <a:gd name="T45" fmla="*/ 0 h 315"/>
                <a:gd name="T46" fmla="*/ 15 w 105"/>
                <a:gd name="T47" fmla="*/ 0 h 315"/>
                <a:gd name="T48" fmla="*/ 30 w 105"/>
                <a:gd name="T49" fmla="*/ 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315">
                  <a:moveTo>
                    <a:pt x="30" y="15"/>
                  </a:moveTo>
                  <a:lnTo>
                    <a:pt x="30" y="45"/>
                  </a:lnTo>
                  <a:lnTo>
                    <a:pt x="30" y="90"/>
                  </a:lnTo>
                  <a:lnTo>
                    <a:pt x="30" y="120"/>
                  </a:lnTo>
                  <a:lnTo>
                    <a:pt x="45" y="165"/>
                  </a:lnTo>
                  <a:lnTo>
                    <a:pt x="60" y="195"/>
                  </a:lnTo>
                  <a:lnTo>
                    <a:pt x="75" y="240"/>
                  </a:lnTo>
                  <a:lnTo>
                    <a:pt x="90" y="270"/>
                  </a:lnTo>
                  <a:lnTo>
                    <a:pt x="105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75" y="315"/>
                  </a:lnTo>
                  <a:lnTo>
                    <a:pt x="60" y="270"/>
                  </a:lnTo>
                  <a:lnTo>
                    <a:pt x="45" y="240"/>
                  </a:lnTo>
                  <a:lnTo>
                    <a:pt x="30" y="195"/>
                  </a:lnTo>
                  <a:lnTo>
                    <a:pt x="15" y="165"/>
                  </a:lnTo>
                  <a:lnTo>
                    <a:pt x="15" y="120"/>
                  </a:lnTo>
                  <a:lnTo>
                    <a:pt x="0" y="7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1" name="Freeform 35"/>
            <p:cNvSpPr>
              <a:spLocks/>
            </p:cNvSpPr>
            <p:nvPr/>
          </p:nvSpPr>
          <p:spPr bwMode="auto">
            <a:xfrm>
              <a:off x="2568" y="1533"/>
              <a:ext cx="495" cy="105"/>
            </a:xfrm>
            <a:custGeom>
              <a:avLst/>
              <a:gdLst>
                <a:gd name="T0" fmla="*/ 495 w 495"/>
                <a:gd name="T1" fmla="*/ 15 h 105"/>
                <a:gd name="T2" fmla="*/ 465 w 495"/>
                <a:gd name="T3" fmla="*/ 30 h 105"/>
                <a:gd name="T4" fmla="*/ 450 w 495"/>
                <a:gd name="T5" fmla="*/ 45 h 105"/>
                <a:gd name="T6" fmla="*/ 420 w 495"/>
                <a:gd name="T7" fmla="*/ 60 h 105"/>
                <a:gd name="T8" fmla="*/ 405 w 495"/>
                <a:gd name="T9" fmla="*/ 75 h 105"/>
                <a:gd name="T10" fmla="*/ 375 w 495"/>
                <a:gd name="T11" fmla="*/ 75 h 105"/>
                <a:gd name="T12" fmla="*/ 345 w 495"/>
                <a:gd name="T13" fmla="*/ 90 h 105"/>
                <a:gd name="T14" fmla="*/ 330 w 495"/>
                <a:gd name="T15" fmla="*/ 90 h 105"/>
                <a:gd name="T16" fmla="*/ 300 w 495"/>
                <a:gd name="T17" fmla="*/ 90 h 105"/>
                <a:gd name="T18" fmla="*/ 270 w 495"/>
                <a:gd name="T19" fmla="*/ 90 h 105"/>
                <a:gd name="T20" fmla="*/ 240 w 495"/>
                <a:gd name="T21" fmla="*/ 105 h 105"/>
                <a:gd name="T22" fmla="*/ 210 w 495"/>
                <a:gd name="T23" fmla="*/ 105 h 105"/>
                <a:gd name="T24" fmla="*/ 180 w 495"/>
                <a:gd name="T25" fmla="*/ 105 h 105"/>
                <a:gd name="T26" fmla="*/ 150 w 495"/>
                <a:gd name="T27" fmla="*/ 90 h 105"/>
                <a:gd name="T28" fmla="*/ 135 w 495"/>
                <a:gd name="T29" fmla="*/ 90 h 105"/>
                <a:gd name="T30" fmla="*/ 105 w 495"/>
                <a:gd name="T31" fmla="*/ 90 h 105"/>
                <a:gd name="T32" fmla="*/ 75 w 495"/>
                <a:gd name="T33" fmla="*/ 90 h 105"/>
                <a:gd name="T34" fmla="*/ 60 w 495"/>
                <a:gd name="T35" fmla="*/ 75 h 105"/>
                <a:gd name="T36" fmla="*/ 45 w 495"/>
                <a:gd name="T37" fmla="*/ 75 h 105"/>
                <a:gd name="T38" fmla="*/ 30 w 495"/>
                <a:gd name="T39" fmla="*/ 75 h 105"/>
                <a:gd name="T40" fmla="*/ 30 w 495"/>
                <a:gd name="T41" fmla="*/ 75 h 105"/>
                <a:gd name="T42" fmla="*/ 15 w 495"/>
                <a:gd name="T43" fmla="*/ 75 h 105"/>
                <a:gd name="T44" fmla="*/ 0 w 495"/>
                <a:gd name="T45" fmla="*/ 75 h 105"/>
                <a:gd name="T46" fmla="*/ 0 w 495"/>
                <a:gd name="T47" fmla="*/ 60 h 105"/>
                <a:gd name="T48" fmla="*/ 0 w 495"/>
                <a:gd name="T49" fmla="*/ 45 h 105"/>
                <a:gd name="T50" fmla="*/ 0 w 495"/>
                <a:gd name="T51" fmla="*/ 45 h 105"/>
                <a:gd name="T52" fmla="*/ 0 w 495"/>
                <a:gd name="T53" fmla="*/ 45 h 105"/>
                <a:gd name="T54" fmla="*/ 15 w 495"/>
                <a:gd name="T55" fmla="*/ 45 h 105"/>
                <a:gd name="T56" fmla="*/ 15 w 495"/>
                <a:gd name="T57" fmla="*/ 45 h 105"/>
                <a:gd name="T58" fmla="*/ 30 w 495"/>
                <a:gd name="T59" fmla="*/ 60 h 105"/>
                <a:gd name="T60" fmla="*/ 30 w 495"/>
                <a:gd name="T61" fmla="*/ 60 h 105"/>
                <a:gd name="T62" fmla="*/ 45 w 495"/>
                <a:gd name="T63" fmla="*/ 60 h 105"/>
                <a:gd name="T64" fmla="*/ 45 w 495"/>
                <a:gd name="T65" fmla="*/ 60 h 105"/>
                <a:gd name="T66" fmla="*/ 75 w 495"/>
                <a:gd name="T67" fmla="*/ 60 h 105"/>
                <a:gd name="T68" fmla="*/ 105 w 495"/>
                <a:gd name="T69" fmla="*/ 75 h 105"/>
                <a:gd name="T70" fmla="*/ 135 w 495"/>
                <a:gd name="T71" fmla="*/ 75 h 105"/>
                <a:gd name="T72" fmla="*/ 165 w 495"/>
                <a:gd name="T73" fmla="*/ 75 h 105"/>
                <a:gd name="T74" fmla="*/ 180 w 495"/>
                <a:gd name="T75" fmla="*/ 75 h 105"/>
                <a:gd name="T76" fmla="*/ 210 w 495"/>
                <a:gd name="T77" fmla="*/ 75 h 105"/>
                <a:gd name="T78" fmla="*/ 240 w 495"/>
                <a:gd name="T79" fmla="*/ 75 h 105"/>
                <a:gd name="T80" fmla="*/ 270 w 495"/>
                <a:gd name="T81" fmla="*/ 75 h 105"/>
                <a:gd name="T82" fmla="*/ 300 w 495"/>
                <a:gd name="T83" fmla="*/ 75 h 105"/>
                <a:gd name="T84" fmla="*/ 330 w 495"/>
                <a:gd name="T85" fmla="*/ 60 h 105"/>
                <a:gd name="T86" fmla="*/ 360 w 495"/>
                <a:gd name="T87" fmla="*/ 60 h 105"/>
                <a:gd name="T88" fmla="*/ 390 w 495"/>
                <a:gd name="T89" fmla="*/ 45 h 105"/>
                <a:gd name="T90" fmla="*/ 405 w 495"/>
                <a:gd name="T91" fmla="*/ 45 h 105"/>
                <a:gd name="T92" fmla="*/ 435 w 495"/>
                <a:gd name="T93" fmla="*/ 30 h 105"/>
                <a:gd name="T94" fmla="*/ 450 w 495"/>
                <a:gd name="T95" fmla="*/ 15 h 105"/>
                <a:gd name="T96" fmla="*/ 480 w 495"/>
                <a:gd name="T97" fmla="*/ 0 h 105"/>
                <a:gd name="T98" fmla="*/ 495 w 495"/>
                <a:gd name="T99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5" h="105">
                  <a:moveTo>
                    <a:pt x="495" y="15"/>
                  </a:moveTo>
                  <a:lnTo>
                    <a:pt x="465" y="30"/>
                  </a:lnTo>
                  <a:lnTo>
                    <a:pt x="450" y="45"/>
                  </a:lnTo>
                  <a:lnTo>
                    <a:pt x="420" y="60"/>
                  </a:lnTo>
                  <a:lnTo>
                    <a:pt x="405" y="75"/>
                  </a:lnTo>
                  <a:lnTo>
                    <a:pt x="375" y="75"/>
                  </a:lnTo>
                  <a:lnTo>
                    <a:pt x="345" y="90"/>
                  </a:lnTo>
                  <a:lnTo>
                    <a:pt x="330" y="90"/>
                  </a:lnTo>
                  <a:lnTo>
                    <a:pt x="300" y="90"/>
                  </a:lnTo>
                  <a:lnTo>
                    <a:pt x="270" y="90"/>
                  </a:lnTo>
                  <a:lnTo>
                    <a:pt x="240" y="105"/>
                  </a:lnTo>
                  <a:lnTo>
                    <a:pt x="210" y="105"/>
                  </a:lnTo>
                  <a:lnTo>
                    <a:pt x="180" y="105"/>
                  </a:lnTo>
                  <a:lnTo>
                    <a:pt x="150" y="90"/>
                  </a:lnTo>
                  <a:lnTo>
                    <a:pt x="135" y="90"/>
                  </a:lnTo>
                  <a:lnTo>
                    <a:pt x="105" y="90"/>
                  </a:lnTo>
                  <a:lnTo>
                    <a:pt x="75" y="90"/>
                  </a:lnTo>
                  <a:lnTo>
                    <a:pt x="60" y="75"/>
                  </a:lnTo>
                  <a:lnTo>
                    <a:pt x="45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15" y="75"/>
                  </a:lnTo>
                  <a:lnTo>
                    <a:pt x="0" y="75"/>
                  </a:lnTo>
                  <a:lnTo>
                    <a:pt x="0" y="6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75" y="60"/>
                  </a:lnTo>
                  <a:lnTo>
                    <a:pt x="105" y="75"/>
                  </a:lnTo>
                  <a:lnTo>
                    <a:pt x="135" y="75"/>
                  </a:lnTo>
                  <a:lnTo>
                    <a:pt x="165" y="75"/>
                  </a:lnTo>
                  <a:lnTo>
                    <a:pt x="180" y="75"/>
                  </a:lnTo>
                  <a:lnTo>
                    <a:pt x="210" y="75"/>
                  </a:lnTo>
                  <a:lnTo>
                    <a:pt x="240" y="75"/>
                  </a:lnTo>
                  <a:lnTo>
                    <a:pt x="270" y="75"/>
                  </a:lnTo>
                  <a:lnTo>
                    <a:pt x="300" y="75"/>
                  </a:lnTo>
                  <a:lnTo>
                    <a:pt x="330" y="60"/>
                  </a:lnTo>
                  <a:lnTo>
                    <a:pt x="360" y="60"/>
                  </a:lnTo>
                  <a:lnTo>
                    <a:pt x="390" y="45"/>
                  </a:lnTo>
                  <a:lnTo>
                    <a:pt x="405" y="45"/>
                  </a:lnTo>
                  <a:lnTo>
                    <a:pt x="435" y="30"/>
                  </a:lnTo>
                  <a:lnTo>
                    <a:pt x="450" y="15"/>
                  </a:lnTo>
                  <a:lnTo>
                    <a:pt x="480" y="0"/>
                  </a:lnTo>
                  <a:lnTo>
                    <a:pt x="495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2" name="Freeform 36"/>
            <p:cNvSpPr>
              <a:spLocks/>
            </p:cNvSpPr>
            <p:nvPr/>
          </p:nvSpPr>
          <p:spPr bwMode="auto">
            <a:xfrm>
              <a:off x="2658" y="1653"/>
              <a:ext cx="30" cy="150"/>
            </a:xfrm>
            <a:custGeom>
              <a:avLst/>
              <a:gdLst>
                <a:gd name="T0" fmla="*/ 30 w 30"/>
                <a:gd name="T1" fmla="*/ 15 h 150"/>
                <a:gd name="T2" fmla="*/ 30 w 30"/>
                <a:gd name="T3" fmla="*/ 45 h 150"/>
                <a:gd name="T4" fmla="*/ 30 w 30"/>
                <a:gd name="T5" fmla="*/ 75 h 150"/>
                <a:gd name="T6" fmla="*/ 30 w 30"/>
                <a:gd name="T7" fmla="*/ 105 h 150"/>
                <a:gd name="T8" fmla="*/ 15 w 30"/>
                <a:gd name="T9" fmla="*/ 150 h 150"/>
                <a:gd name="T10" fmla="*/ 15 w 30"/>
                <a:gd name="T11" fmla="*/ 150 h 150"/>
                <a:gd name="T12" fmla="*/ 15 w 30"/>
                <a:gd name="T13" fmla="*/ 150 h 150"/>
                <a:gd name="T14" fmla="*/ 0 w 30"/>
                <a:gd name="T15" fmla="*/ 135 h 150"/>
                <a:gd name="T16" fmla="*/ 0 w 30"/>
                <a:gd name="T17" fmla="*/ 135 h 150"/>
                <a:gd name="T18" fmla="*/ 0 w 30"/>
                <a:gd name="T19" fmla="*/ 105 h 150"/>
                <a:gd name="T20" fmla="*/ 0 w 30"/>
                <a:gd name="T21" fmla="*/ 75 h 150"/>
                <a:gd name="T22" fmla="*/ 0 w 30"/>
                <a:gd name="T23" fmla="*/ 30 h 150"/>
                <a:gd name="T24" fmla="*/ 15 w 30"/>
                <a:gd name="T25" fmla="*/ 0 h 150"/>
                <a:gd name="T26" fmla="*/ 30 w 30"/>
                <a:gd name="T27" fmla="*/ 1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50">
                  <a:moveTo>
                    <a:pt x="30" y="15"/>
                  </a:moveTo>
                  <a:lnTo>
                    <a:pt x="30" y="45"/>
                  </a:lnTo>
                  <a:lnTo>
                    <a:pt x="30" y="75"/>
                  </a:lnTo>
                  <a:lnTo>
                    <a:pt x="30" y="105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05"/>
                  </a:lnTo>
                  <a:lnTo>
                    <a:pt x="0" y="75"/>
                  </a:lnTo>
                  <a:lnTo>
                    <a:pt x="0" y="30"/>
                  </a:lnTo>
                  <a:lnTo>
                    <a:pt x="15" y="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3" name="Freeform 37"/>
            <p:cNvSpPr>
              <a:spLocks/>
            </p:cNvSpPr>
            <p:nvPr/>
          </p:nvSpPr>
          <p:spPr bwMode="auto">
            <a:xfrm>
              <a:off x="2733" y="1653"/>
              <a:ext cx="60" cy="525"/>
            </a:xfrm>
            <a:custGeom>
              <a:avLst/>
              <a:gdLst>
                <a:gd name="T0" fmla="*/ 60 w 60"/>
                <a:gd name="T1" fmla="*/ 75 h 525"/>
                <a:gd name="T2" fmla="*/ 60 w 60"/>
                <a:gd name="T3" fmla="*/ 135 h 525"/>
                <a:gd name="T4" fmla="*/ 60 w 60"/>
                <a:gd name="T5" fmla="*/ 195 h 525"/>
                <a:gd name="T6" fmla="*/ 45 w 60"/>
                <a:gd name="T7" fmla="*/ 240 h 525"/>
                <a:gd name="T8" fmla="*/ 30 w 60"/>
                <a:gd name="T9" fmla="*/ 300 h 525"/>
                <a:gd name="T10" fmla="*/ 15 w 60"/>
                <a:gd name="T11" fmla="*/ 360 h 525"/>
                <a:gd name="T12" fmla="*/ 15 w 60"/>
                <a:gd name="T13" fmla="*/ 405 h 525"/>
                <a:gd name="T14" fmla="*/ 15 w 60"/>
                <a:gd name="T15" fmla="*/ 465 h 525"/>
                <a:gd name="T16" fmla="*/ 30 w 60"/>
                <a:gd name="T17" fmla="*/ 525 h 525"/>
                <a:gd name="T18" fmla="*/ 15 w 60"/>
                <a:gd name="T19" fmla="*/ 525 h 525"/>
                <a:gd name="T20" fmla="*/ 0 w 60"/>
                <a:gd name="T21" fmla="*/ 465 h 525"/>
                <a:gd name="T22" fmla="*/ 0 w 60"/>
                <a:gd name="T23" fmla="*/ 405 h 525"/>
                <a:gd name="T24" fmla="*/ 0 w 60"/>
                <a:gd name="T25" fmla="*/ 345 h 525"/>
                <a:gd name="T26" fmla="*/ 15 w 60"/>
                <a:gd name="T27" fmla="*/ 285 h 525"/>
                <a:gd name="T28" fmla="*/ 30 w 60"/>
                <a:gd name="T29" fmla="*/ 225 h 525"/>
                <a:gd name="T30" fmla="*/ 45 w 60"/>
                <a:gd name="T31" fmla="*/ 150 h 525"/>
                <a:gd name="T32" fmla="*/ 45 w 60"/>
                <a:gd name="T33" fmla="*/ 90 h 525"/>
                <a:gd name="T34" fmla="*/ 30 w 60"/>
                <a:gd name="T35" fmla="*/ 30 h 525"/>
                <a:gd name="T36" fmla="*/ 30 w 60"/>
                <a:gd name="T37" fmla="*/ 15 h 525"/>
                <a:gd name="T38" fmla="*/ 30 w 60"/>
                <a:gd name="T39" fmla="*/ 0 h 525"/>
                <a:gd name="T40" fmla="*/ 45 w 60"/>
                <a:gd name="T41" fmla="*/ 0 h 525"/>
                <a:gd name="T42" fmla="*/ 60 w 60"/>
                <a:gd name="T43" fmla="*/ 0 h 525"/>
                <a:gd name="T44" fmla="*/ 60 w 60"/>
                <a:gd name="T45" fmla="*/ 15 h 525"/>
                <a:gd name="T46" fmla="*/ 60 w 60"/>
                <a:gd name="T47" fmla="*/ 45 h 525"/>
                <a:gd name="T48" fmla="*/ 60 w 60"/>
                <a:gd name="T49" fmla="*/ 60 h 525"/>
                <a:gd name="T50" fmla="*/ 60 w 60"/>
                <a:gd name="T51" fmla="*/ 7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25">
                  <a:moveTo>
                    <a:pt x="60" y="75"/>
                  </a:moveTo>
                  <a:lnTo>
                    <a:pt x="60" y="135"/>
                  </a:lnTo>
                  <a:lnTo>
                    <a:pt x="60" y="195"/>
                  </a:lnTo>
                  <a:lnTo>
                    <a:pt x="45" y="240"/>
                  </a:lnTo>
                  <a:lnTo>
                    <a:pt x="30" y="300"/>
                  </a:lnTo>
                  <a:lnTo>
                    <a:pt x="15" y="360"/>
                  </a:lnTo>
                  <a:lnTo>
                    <a:pt x="15" y="405"/>
                  </a:lnTo>
                  <a:lnTo>
                    <a:pt x="15" y="465"/>
                  </a:lnTo>
                  <a:lnTo>
                    <a:pt x="30" y="525"/>
                  </a:lnTo>
                  <a:lnTo>
                    <a:pt x="15" y="525"/>
                  </a:lnTo>
                  <a:lnTo>
                    <a:pt x="0" y="465"/>
                  </a:lnTo>
                  <a:lnTo>
                    <a:pt x="0" y="405"/>
                  </a:lnTo>
                  <a:lnTo>
                    <a:pt x="0" y="345"/>
                  </a:lnTo>
                  <a:lnTo>
                    <a:pt x="15" y="285"/>
                  </a:lnTo>
                  <a:lnTo>
                    <a:pt x="30" y="225"/>
                  </a:lnTo>
                  <a:lnTo>
                    <a:pt x="45" y="150"/>
                  </a:lnTo>
                  <a:lnTo>
                    <a:pt x="45" y="90"/>
                  </a:lnTo>
                  <a:lnTo>
                    <a:pt x="30" y="30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45" y="0"/>
                  </a:lnTo>
                  <a:lnTo>
                    <a:pt x="60" y="0"/>
                  </a:lnTo>
                  <a:lnTo>
                    <a:pt x="60" y="15"/>
                  </a:lnTo>
                  <a:lnTo>
                    <a:pt x="60" y="45"/>
                  </a:lnTo>
                  <a:lnTo>
                    <a:pt x="60" y="60"/>
                  </a:lnTo>
                  <a:lnTo>
                    <a:pt x="60" y="7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4" name="Freeform 38"/>
            <p:cNvSpPr>
              <a:spLocks/>
            </p:cNvSpPr>
            <p:nvPr/>
          </p:nvSpPr>
          <p:spPr bwMode="auto">
            <a:xfrm>
              <a:off x="2808" y="1653"/>
              <a:ext cx="90" cy="525"/>
            </a:xfrm>
            <a:custGeom>
              <a:avLst/>
              <a:gdLst>
                <a:gd name="T0" fmla="*/ 30 w 90"/>
                <a:gd name="T1" fmla="*/ 15 h 525"/>
                <a:gd name="T2" fmla="*/ 30 w 90"/>
                <a:gd name="T3" fmla="*/ 75 h 525"/>
                <a:gd name="T4" fmla="*/ 30 w 90"/>
                <a:gd name="T5" fmla="*/ 150 h 525"/>
                <a:gd name="T6" fmla="*/ 45 w 90"/>
                <a:gd name="T7" fmla="*/ 210 h 525"/>
                <a:gd name="T8" fmla="*/ 60 w 90"/>
                <a:gd name="T9" fmla="*/ 270 h 525"/>
                <a:gd name="T10" fmla="*/ 75 w 90"/>
                <a:gd name="T11" fmla="*/ 345 h 525"/>
                <a:gd name="T12" fmla="*/ 90 w 90"/>
                <a:gd name="T13" fmla="*/ 405 h 525"/>
                <a:gd name="T14" fmla="*/ 75 w 90"/>
                <a:gd name="T15" fmla="*/ 465 h 525"/>
                <a:gd name="T16" fmla="*/ 60 w 90"/>
                <a:gd name="T17" fmla="*/ 525 h 525"/>
                <a:gd name="T18" fmla="*/ 45 w 90"/>
                <a:gd name="T19" fmla="*/ 525 h 525"/>
                <a:gd name="T20" fmla="*/ 45 w 90"/>
                <a:gd name="T21" fmla="*/ 525 h 525"/>
                <a:gd name="T22" fmla="*/ 45 w 90"/>
                <a:gd name="T23" fmla="*/ 525 h 525"/>
                <a:gd name="T24" fmla="*/ 30 w 90"/>
                <a:gd name="T25" fmla="*/ 510 h 525"/>
                <a:gd name="T26" fmla="*/ 60 w 90"/>
                <a:gd name="T27" fmla="*/ 480 h 525"/>
                <a:gd name="T28" fmla="*/ 60 w 90"/>
                <a:gd name="T29" fmla="*/ 435 h 525"/>
                <a:gd name="T30" fmla="*/ 60 w 90"/>
                <a:gd name="T31" fmla="*/ 405 h 525"/>
                <a:gd name="T32" fmla="*/ 60 w 90"/>
                <a:gd name="T33" fmla="*/ 360 h 525"/>
                <a:gd name="T34" fmla="*/ 45 w 90"/>
                <a:gd name="T35" fmla="*/ 315 h 525"/>
                <a:gd name="T36" fmla="*/ 30 w 90"/>
                <a:gd name="T37" fmla="*/ 285 h 525"/>
                <a:gd name="T38" fmla="*/ 30 w 90"/>
                <a:gd name="T39" fmla="*/ 240 h 525"/>
                <a:gd name="T40" fmla="*/ 15 w 90"/>
                <a:gd name="T41" fmla="*/ 195 h 525"/>
                <a:gd name="T42" fmla="*/ 0 w 90"/>
                <a:gd name="T43" fmla="*/ 15 h 525"/>
                <a:gd name="T44" fmla="*/ 0 w 90"/>
                <a:gd name="T45" fmla="*/ 15 h 525"/>
                <a:gd name="T46" fmla="*/ 15 w 90"/>
                <a:gd name="T47" fmla="*/ 15 h 525"/>
                <a:gd name="T48" fmla="*/ 15 w 90"/>
                <a:gd name="T49" fmla="*/ 0 h 525"/>
                <a:gd name="T50" fmla="*/ 30 w 90"/>
                <a:gd name="T51" fmla="*/ 1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0" h="525">
                  <a:moveTo>
                    <a:pt x="30" y="15"/>
                  </a:moveTo>
                  <a:lnTo>
                    <a:pt x="30" y="75"/>
                  </a:lnTo>
                  <a:lnTo>
                    <a:pt x="30" y="150"/>
                  </a:lnTo>
                  <a:lnTo>
                    <a:pt x="45" y="210"/>
                  </a:lnTo>
                  <a:lnTo>
                    <a:pt x="60" y="270"/>
                  </a:lnTo>
                  <a:lnTo>
                    <a:pt x="75" y="345"/>
                  </a:lnTo>
                  <a:lnTo>
                    <a:pt x="90" y="405"/>
                  </a:lnTo>
                  <a:lnTo>
                    <a:pt x="75" y="465"/>
                  </a:lnTo>
                  <a:lnTo>
                    <a:pt x="60" y="525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30" y="510"/>
                  </a:lnTo>
                  <a:lnTo>
                    <a:pt x="60" y="480"/>
                  </a:lnTo>
                  <a:lnTo>
                    <a:pt x="60" y="435"/>
                  </a:lnTo>
                  <a:lnTo>
                    <a:pt x="60" y="405"/>
                  </a:lnTo>
                  <a:lnTo>
                    <a:pt x="60" y="360"/>
                  </a:lnTo>
                  <a:lnTo>
                    <a:pt x="45" y="315"/>
                  </a:lnTo>
                  <a:lnTo>
                    <a:pt x="30" y="285"/>
                  </a:lnTo>
                  <a:lnTo>
                    <a:pt x="30" y="240"/>
                  </a:lnTo>
                  <a:lnTo>
                    <a:pt x="15" y="19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5" name="Freeform 39"/>
            <p:cNvSpPr>
              <a:spLocks/>
            </p:cNvSpPr>
            <p:nvPr/>
          </p:nvSpPr>
          <p:spPr bwMode="auto">
            <a:xfrm>
              <a:off x="1368" y="1788"/>
              <a:ext cx="945" cy="706"/>
            </a:xfrm>
            <a:custGeom>
              <a:avLst/>
              <a:gdLst>
                <a:gd name="T0" fmla="*/ 900 w 945"/>
                <a:gd name="T1" fmla="*/ 255 h 706"/>
                <a:gd name="T2" fmla="*/ 930 w 945"/>
                <a:gd name="T3" fmla="*/ 375 h 706"/>
                <a:gd name="T4" fmla="*/ 945 w 945"/>
                <a:gd name="T5" fmla="*/ 495 h 706"/>
                <a:gd name="T6" fmla="*/ 915 w 945"/>
                <a:gd name="T7" fmla="*/ 600 h 706"/>
                <a:gd name="T8" fmla="*/ 885 w 945"/>
                <a:gd name="T9" fmla="*/ 676 h 706"/>
                <a:gd name="T10" fmla="*/ 885 w 945"/>
                <a:gd name="T11" fmla="*/ 691 h 706"/>
                <a:gd name="T12" fmla="*/ 870 w 945"/>
                <a:gd name="T13" fmla="*/ 706 h 706"/>
                <a:gd name="T14" fmla="*/ 855 w 945"/>
                <a:gd name="T15" fmla="*/ 706 h 706"/>
                <a:gd name="T16" fmla="*/ 855 w 945"/>
                <a:gd name="T17" fmla="*/ 661 h 706"/>
                <a:gd name="T18" fmla="*/ 885 w 945"/>
                <a:gd name="T19" fmla="*/ 570 h 706"/>
                <a:gd name="T20" fmla="*/ 915 w 945"/>
                <a:gd name="T21" fmla="*/ 495 h 706"/>
                <a:gd name="T22" fmla="*/ 915 w 945"/>
                <a:gd name="T23" fmla="*/ 405 h 706"/>
                <a:gd name="T24" fmla="*/ 900 w 945"/>
                <a:gd name="T25" fmla="*/ 345 h 706"/>
                <a:gd name="T26" fmla="*/ 885 w 945"/>
                <a:gd name="T27" fmla="*/ 300 h 706"/>
                <a:gd name="T28" fmla="*/ 870 w 945"/>
                <a:gd name="T29" fmla="*/ 255 h 706"/>
                <a:gd name="T30" fmla="*/ 840 w 945"/>
                <a:gd name="T31" fmla="*/ 210 h 706"/>
                <a:gd name="T32" fmla="*/ 810 w 945"/>
                <a:gd name="T33" fmla="*/ 165 h 706"/>
                <a:gd name="T34" fmla="*/ 780 w 945"/>
                <a:gd name="T35" fmla="*/ 120 h 706"/>
                <a:gd name="T36" fmla="*/ 735 w 945"/>
                <a:gd name="T37" fmla="*/ 90 h 706"/>
                <a:gd name="T38" fmla="*/ 690 w 945"/>
                <a:gd name="T39" fmla="*/ 60 h 706"/>
                <a:gd name="T40" fmla="*/ 630 w 945"/>
                <a:gd name="T41" fmla="*/ 45 h 706"/>
                <a:gd name="T42" fmla="*/ 555 w 945"/>
                <a:gd name="T43" fmla="*/ 30 h 706"/>
                <a:gd name="T44" fmla="*/ 480 w 945"/>
                <a:gd name="T45" fmla="*/ 15 h 706"/>
                <a:gd name="T46" fmla="*/ 405 w 945"/>
                <a:gd name="T47" fmla="*/ 15 h 706"/>
                <a:gd name="T48" fmla="*/ 330 w 945"/>
                <a:gd name="T49" fmla="*/ 30 h 706"/>
                <a:gd name="T50" fmla="*/ 255 w 945"/>
                <a:gd name="T51" fmla="*/ 45 h 706"/>
                <a:gd name="T52" fmla="*/ 195 w 945"/>
                <a:gd name="T53" fmla="*/ 75 h 706"/>
                <a:gd name="T54" fmla="*/ 120 w 945"/>
                <a:gd name="T55" fmla="*/ 105 h 706"/>
                <a:gd name="T56" fmla="*/ 75 w 945"/>
                <a:gd name="T57" fmla="*/ 135 h 706"/>
                <a:gd name="T58" fmla="*/ 45 w 945"/>
                <a:gd name="T59" fmla="*/ 165 h 706"/>
                <a:gd name="T60" fmla="*/ 30 w 945"/>
                <a:gd name="T61" fmla="*/ 210 h 706"/>
                <a:gd name="T62" fmla="*/ 30 w 945"/>
                <a:gd name="T63" fmla="*/ 255 h 706"/>
                <a:gd name="T64" fmla="*/ 45 w 945"/>
                <a:gd name="T65" fmla="*/ 285 h 706"/>
                <a:gd name="T66" fmla="*/ 45 w 945"/>
                <a:gd name="T67" fmla="*/ 285 h 706"/>
                <a:gd name="T68" fmla="*/ 45 w 945"/>
                <a:gd name="T69" fmla="*/ 300 h 706"/>
                <a:gd name="T70" fmla="*/ 30 w 945"/>
                <a:gd name="T71" fmla="*/ 300 h 706"/>
                <a:gd name="T72" fmla="*/ 0 w 945"/>
                <a:gd name="T73" fmla="*/ 270 h 706"/>
                <a:gd name="T74" fmla="*/ 0 w 945"/>
                <a:gd name="T75" fmla="*/ 225 h 706"/>
                <a:gd name="T76" fmla="*/ 30 w 945"/>
                <a:gd name="T77" fmla="*/ 165 h 706"/>
                <a:gd name="T78" fmla="*/ 75 w 945"/>
                <a:gd name="T79" fmla="*/ 105 h 706"/>
                <a:gd name="T80" fmla="*/ 135 w 945"/>
                <a:gd name="T81" fmla="*/ 75 h 706"/>
                <a:gd name="T82" fmla="*/ 195 w 945"/>
                <a:gd name="T83" fmla="*/ 45 h 706"/>
                <a:gd name="T84" fmla="*/ 255 w 945"/>
                <a:gd name="T85" fmla="*/ 15 h 706"/>
                <a:gd name="T86" fmla="*/ 330 w 945"/>
                <a:gd name="T87" fmla="*/ 0 h 706"/>
                <a:gd name="T88" fmla="*/ 405 w 945"/>
                <a:gd name="T89" fmla="*/ 0 h 706"/>
                <a:gd name="T90" fmla="*/ 480 w 945"/>
                <a:gd name="T91" fmla="*/ 0 h 706"/>
                <a:gd name="T92" fmla="*/ 540 w 945"/>
                <a:gd name="T93" fmla="*/ 0 h 706"/>
                <a:gd name="T94" fmla="*/ 600 w 945"/>
                <a:gd name="T95" fmla="*/ 15 h 706"/>
                <a:gd name="T96" fmla="*/ 645 w 945"/>
                <a:gd name="T97" fmla="*/ 15 h 706"/>
                <a:gd name="T98" fmla="*/ 705 w 945"/>
                <a:gd name="T99" fmla="*/ 45 h 706"/>
                <a:gd name="T100" fmla="*/ 750 w 945"/>
                <a:gd name="T101" fmla="*/ 75 h 706"/>
                <a:gd name="T102" fmla="*/ 795 w 945"/>
                <a:gd name="T103" fmla="*/ 105 h 706"/>
                <a:gd name="T104" fmla="*/ 825 w 945"/>
                <a:gd name="T105" fmla="*/ 150 h 706"/>
                <a:gd name="T106" fmla="*/ 870 w 945"/>
                <a:gd name="T107" fmla="*/ 18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5" h="706">
                  <a:moveTo>
                    <a:pt x="885" y="210"/>
                  </a:moveTo>
                  <a:lnTo>
                    <a:pt x="900" y="255"/>
                  </a:lnTo>
                  <a:lnTo>
                    <a:pt x="915" y="315"/>
                  </a:lnTo>
                  <a:lnTo>
                    <a:pt x="930" y="375"/>
                  </a:lnTo>
                  <a:lnTo>
                    <a:pt x="945" y="435"/>
                  </a:lnTo>
                  <a:lnTo>
                    <a:pt x="945" y="495"/>
                  </a:lnTo>
                  <a:lnTo>
                    <a:pt x="930" y="555"/>
                  </a:lnTo>
                  <a:lnTo>
                    <a:pt x="915" y="600"/>
                  </a:lnTo>
                  <a:lnTo>
                    <a:pt x="900" y="661"/>
                  </a:lnTo>
                  <a:lnTo>
                    <a:pt x="885" y="676"/>
                  </a:lnTo>
                  <a:lnTo>
                    <a:pt x="885" y="691"/>
                  </a:lnTo>
                  <a:lnTo>
                    <a:pt x="885" y="691"/>
                  </a:lnTo>
                  <a:lnTo>
                    <a:pt x="870" y="706"/>
                  </a:lnTo>
                  <a:lnTo>
                    <a:pt x="870" y="706"/>
                  </a:lnTo>
                  <a:lnTo>
                    <a:pt x="855" y="706"/>
                  </a:lnTo>
                  <a:lnTo>
                    <a:pt x="855" y="706"/>
                  </a:lnTo>
                  <a:lnTo>
                    <a:pt x="855" y="691"/>
                  </a:lnTo>
                  <a:lnTo>
                    <a:pt x="855" y="661"/>
                  </a:lnTo>
                  <a:lnTo>
                    <a:pt x="870" y="615"/>
                  </a:lnTo>
                  <a:lnTo>
                    <a:pt x="885" y="570"/>
                  </a:lnTo>
                  <a:lnTo>
                    <a:pt x="900" y="540"/>
                  </a:lnTo>
                  <a:lnTo>
                    <a:pt x="915" y="495"/>
                  </a:lnTo>
                  <a:lnTo>
                    <a:pt x="915" y="450"/>
                  </a:lnTo>
                  <a:lnTo>
                    <a:pt x="915" y="405"/>
                  </a:lnTo>
                  <a:lnTo>
                    <a:pt x="900" y="360"/>
                  </a:lnTo>
                  <a:lnTo>
                    <a:pt x="900" y="345"/>
                  </a:lnTo>
                  <a:lnTo>
                    <a:pt x="900" y="315"/>
                  </a:lnTo>
                  <a:lnTo>
                    <a:pt x="885" y="300"/>
                  </a:lnTo>
                  <a:lnTo>
                    <a:pt x="870" y="270"/>
                  </a:lnTo>
                  <a:lnTo>
                    <a:pt x="870" y="255"/>
                  </a:lnTo>
                  <a:lnTo>
                    <a:pt x="855" y="225"/>
                  </a:lnTo>
                  <a:lnTo>
                    <a:pt x="840" y="210"/>
                  </a:lnTo>
                  <a:lnTo>
                    <a:pt x="825" y="180"/>
                  </a:lnTo>
                  <a:lnTo>
                    <a:pt x="810" y="165"/>
                  </a:lnTo>
                  <a:lnTo>
                    <a:pt x="795" y="150"/>
                  </a:lnTo>
                  <a:lnTo>
                    <a:pt x="780" y="120"/>
                  </a:lnTo>
                  <a:lnTo>
                    <a:pt x="750" y="105"/>
                  </a:lnTo>
                  <a:lnTo>
                    <a:pt x="735" y="90"/>
                  </a:lnTo>
                  <a:lnTo>
                    <a:pt x="720" y="75"/>
                  </a:lnTo>
                  <a:lnTo>
                    <a:pt x="690" y="60"/>
                  </a:lnTo>
                  <a:lnTo>
                    <a:pt x="675" y="60"/>
                  </a:lnTo>
                  <a:lnTo>
                    <a:pt x="630" y="45"/>
                  </a:lnTo>
                  <a:lnTo>
                    <a:pt x="600" y="30"/>
                  </a:lnTo>
                  <a:lnTo>
                    <a:pt x="555" y="30"/>
                  </a:lnTo>
                  <a:lnTo>
                    <a:pt x="525" y="30"/>
                  </a:lnTo>
                  <a:lnTo>
                    <a:pt x="480" y="15"/>
                  </a:lnTo>
                  <a:lnTo>
                    <a:pt x="450" y="15"/>
                  </a:lnTo>
                  <a:lnTo>
                    <a:pt x="405" y="15"/>
                  </a:lnTo>
                  <a:lnTo>
                    <a:pt x="375" y="30"/>
                  </a:lnTo>
                  <a:lnTo>
                    <a:pt x="330" y="30"/>
                  </a:lnTo>
                  <a:lnTo>
                    <a:pt x="300" y="30"/>
                  </a:lnTo>
                  <a:lnTo>
                    <a:pt x="255" y="45"/>
                  </a:lnTo>
                  <a:lnTo>
                    <a:pt x="225" y="60"/>
                  </a:lnTo>
                  <a:lnTo>
                    <a:pt x="195" y="75"/>
                  </a:lnTo>
                  <a:lnTo>
                    <a:pt x="165" y="75"/>
                  </a:lnTo>
                  <a:lnTo>
                    <a:pt x="120" y="105"/>
                  </a:lnTo>
                  <a:lnTo>
                    <a:pt x="90" y="120"/>
                  </a:lnTo>
                  <a:lnTo>
                    <a:pt x="75" y="135"/>
                  </a:lnTo>
                  <a:lnTo>
                    <a:pt x="60" y="150"/>
                  </a:lnTo>
                  <a:lnTo>
                    <a:pt x="45" y="165"/>
                  </a:lnTo>
                  <a:lnTo>
                    <a:pt x="45" y="195"/>
                  </a:lnTo>
                  <a:lnTo>
                    <a:pt x="30" y="210"/>
                  </a:lnTo>
                  <a:lnTo>
                    <a:pt x="30" y="225"/>
                  </a:lnTo>
                  <a:lnTo>
                    <a:pt x="30" y="255"/>
                  </a:lnTo>
                  <a:lnTo>
                    <a:pt x="45" y="285"/>
                  </a:lnTo>
                  <a:lnTo>
                    <a:pt x="45" y="285"/>
                  </a:lnTo>
                  <a:lnTo>
                    <a:pt x="45" y="285"/>
                  </a:lnTo>
                  <a:lnTo>
                    <a:pt x="45" y="285"/>
                  </a:lnTo>
                  <a:lnTo>
                    <a:pt x="45" y="285"/>
                  </a:lnTo>
                  <a:lnTo>
                    <a:pt x="45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15" y="300"/>
                  </a:lnTo>
                  <a:lnTo>
                    <a:pt x="0" y="270"/>
                  </a:lnTo>
                  <a:lnTo>
                    <a:pt x="0" y="255"/>
                  </a:lnTo>
                  <a:lnTo>
                    <a:pt x="0" y="225"/>
                  </a:lnTo>
                  <a:lnTo>
                    <a:pt x="15" y="195"/>
                  </a:lnTo>
                  <a:lnTo>
                    <a:pt x="30" y="165"/>
                  </a:lnTo>
                  <a:lnTo>
                    <a:pt x="60" y="135"/>
                  </a:lnTo>
                  <a:lnTo>
                    <a:pt x="75" y="105"/>
                  </a:lnTo>
                  <a:lnTo>
                    <a:pt x="105" y="90"/>
                  </a:lnTo>
                  <a:lnTo>
                    <a:pt x="135" y="75"/>
                  </a:lnTo>
                  <a:lnTo>
                    <a:pt x="165" y="60"/>
                  </a:lnTo>
                  <a:lnTo>
                    <a:pt x="195" y="45"/>
                  </a:lnTo>
                  <a:lnTo>
                    <a:pt x="225" y="30"/>
                  </a:lnTo>
                  <a:lnTo>
                    <a:pt x="255" y="15"/>
                  </a:lnTo>
                  <a:lnTo>
                    <a:pt x="300" y="15"/>
                  </a:lnTo>
                  <a:lnTo>
                    <a:pt x="330" y="0"/>
                  </a:lnTo>
                  <a:lnTo>
                    <a:pt x="375" y="0"/>
                  </a:lnTo>
                  <a:lnTo>
                    <a:pt x="405" y="0"/>
                  </a:lnTo>
                  <a:lnTo>
                    <a:pt x="435" y="0"/>
                  </a:lnTo>
                  <a:lnTo>
                    <a:pt x="480" y="0"/>
                  </a:lnTo>
                  <a:lnTo>
                    <a:pt x="510" y="0"/>
                  </a:lnTo>
                  <a:lnTo>
                    <a:pt x="540" y="0"/>
                  </a:lnTo>
                  <a:lnTo>
                    <a:pt x="570" y="0"/>
                  </a:lnTo>
                  <a:lnTo>
                    <a:pt x="600" y="15"/>
                  </a:lnTo>
                  <a:lnTo>
                    <a:pt x="630" y="15"/>
                  </a:lnTo>
                  <a:lnTo>
                    <a:pt x="645" y="15"/>
                  </a:lnTo>
                  <a:lnTo>
                    <a:pt x="675" y="30"/>
                  </a:lnTo>
                  <a:lnTo>
                    <a:pt x="705" y="45"/>
                  </a:lnTo>
                  <a:lnTo>
                    <a:pt x="720" y="60"/>
                  </a:lnTo>
                  <a:lnTo>
                    <a:pt x="750" y="75"/>
                  </a:lnTo>
                  <a:lnTo>
                    <a:pt x="765" y="90"/>
                  </a:lnTo>
                  <a:lnTo>
                    <a:pt x="795" y="105"/>
                  </a:lnTo>
                  <a:lnTo>
                    <a:pt x="810" y="120"/>
                  </a:lnTo>
                  <a:lnTo>
                    <a:pt x="825" y="150"/>
                  </a:lnTo>
                  <a:lnTo>
                    <a:pt x="855" y="165"/>
                  </a:lnTo>
                  <a:lnTo>
                    <a:pt x="870" y="180"/>
                  </a:lnTo>
                  <a:lnTo>
                    <a:pt x="885" y="21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6" name="Freeform 40"/>
            <p:cNvSpPr>
              <a:spLocks/>
            </p:cNvSpPr>
            <p:nvPr/>
          </p:nvSpPr>
          <p:spPr bwMode="auto">
            <a:xfrm>
              <a:off x="2658" y="1818"/>
              <a:ext cx="30" cy="45"/>
            </a:xfrm>
            <a:custGeom>
              <a:avLst/>
              <a:gdLst>
                <a:gd name="T0" fmla="*/ 30 w 30"/>
                <a:gd name="T1" fmla="*/ 30 h 45"/>
                <a:gd name="T2" fmla="*/ 30 w 30"/>
                <a:gd name="T3" fmla="*/ 45 h 45"/>
                <a:gd name="T4" fmla="*/ 0 w 30"/>
                <a:gd name="T5" fmla="*/ 45 h 45"/>
                <a:gd name="T6" fmla="*/ 0 w 30"/>
                <a:gd name="T7" fmla="*/ 0 h 45"/>
                <a:gd name="T8" fmla="*/ 15 w 30"/>
                <a:gd name="T9" fmla="*/ 0 h 45"/>
                <a:gd name="T10" fmla="*/ 30 w 30"/>
                <a:gd name="T11" fmla="*/ 15 h 45"/>
                <a:gd name="T12" fmla="*/ 30 w 30"/>
                <a:gd name="T13" fmla="*/ 15 h 45"/>
                <a:gd name="T14" fmla="*/ 30 w 30"/>
                <a:gd name="T1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5">
                  <a:moveTo>
                    <a:pt x="30" y="30"/>
                  </a:moveTo>
                  <a:lnTo>
                    <a:pt x="30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7" name="Freeform 41"/>
            <p:cNvSpPr>
              <a:spLocks/>
            </p:cNvSpPr>
            <p:nvPr/>
          </p:nvSpPr>
          <p:spPr bwMode="auto">
            <a:xfrm>
              <a:off x="1623" y="1923"/>
              <a:ext cx="195" cy="210"/>
            </a:xfrm>
            <a:custGeom>
              <a:avLst/>
              <a:gdLst>
                <a:gd name="T0" fmla="*/ 135 w 195"/>
                <a:gd name="T1" fmla="*/ 120 h 210"/>
                <a:gd name="T2" fmla="*/ 195 w 195"/>
                <a:gd name="T3" fmla="*/ 180 h 210"/>
                <a:gd name="T4" fmla="*/ 195 w 195"/>
                <a:gd name="T5" fmla="*/ 180 h 210"/>
                <a:gd name="T6" fmla="*/ 180 w 195"/>
                <a:gd name="T7" fmla="*/ 195 h 210"/>
                <a:gd name="T8" fmla="*/ 180 w 195"/>
                <a:gd name="T9" fmla="*/ 195 h 210"/>
                <a:gd name="T10" fmla="*/ 165 w 195"/>
                <a:gd name="T11" fmla="*/ 180 h 210"/>
                <a:gd name="T12" fmla="*/ 165 w 195"/>
                <a:gd name="T13" fmla="*/ 165 h 210"/>
                <a:gd name="T14" fmla="*/ 150 w 195"/>
                <a:gd name="T15" fmla="*/ 165 h 210"/>
                <a:gd name="T16" fmla="*/ 150 w 195"/>
                <a:gd name="T17" fmla="*/ 150 h 210"/>
                <a:gd name="T18" fmla="*/ 135 w 195"/>
                <a:gd name="T19" fmla="*/ 135 h 210"/>
                <a:gd name="T20" fmla="*/ 120 w 195"/>
                <a:gd name="T21" fmla="*/ 150 h 210"/>
                <a:gd name="T22" fmla="*/ 120 w 195"/>
                <a:gd name="T23" fmla="*/ 165 h 210"/>
                <a:gd name="T24" fmla="*/ 105 w 195"/>
                <a:gd name="T25" fmla="*/ 165 h 210"/>
                <a:gd name="T26" fmla="*/ 90 w 195"/>
                <a:gd name="T27" fmla="*/ 180 h 210"/>
                <a:gd name="T28" fmla="*/ 90 w 195"/>
                <a:gd name="T29" fmla="*/ 195 h 210"/>
                <a:gd name="T30" fmla="*/ 75 w 195"/>
                <a:gd name="T31" fmla="*/ 195 h 210"/>
                <a:gd name="T32" fmla="*/ 60 w 195"/>
                <a:gd name="T33" fmla="*/ 210 h 210"/>
                <a:gd name="T34" fmla="*/ 45 w 195"/>
                <a:gd name="T35" fmla="*/ 210 h 210"/>
                <a:gd name="T36" fmla="*/ 45 w 195"/>
                <a:gd name="T37" fmla="*/ 210 h 210"/>
                <a:gd name="T38" fmla="*/ 45 w 195"/>
                <a:gd name="T39" fmla="*/ 195 h 210"/>
                <a:gd name="T40" fmla="*/ 30 w 195"/>
                <a:gd name="T41" fmla="*/ 195 h 210"/>
                <a:gd name="T42" fmla="*/ 30 w 195"/>
                <a:gd name="T43" fmla="*/ 195 h 210"/>
                <a:gd name="T44" fmla="*/ 45 w 195"/>
                <a:gd name="T45" fmla="*/ 180 h 210"/>
                <a:gd name="T46" fmla="*/ 60 w 195"/>
                <a:gd name="T47" fmla="*/ 180 h 210"/>
                <a:gd name="T48" fmla="*/ 75 w 195"/>
                <a:gd name="T49" fmla="*/ 165 h 210"/>
                <a:gd name="T50" fmla="*/ 75 w 195"/>
                <a:gd name="T51" fmla="*/ 165 h 210"/>
                <a:gd name="T52" fmla="*/ 90 w 195"/>
                <a:gd name="T53" fmla="*/ 150 h 210"/>
                <a:gd name="T54" fmla="*/ 90 w 195"/>
                <a:gd name="T55" fmla="*/ 135 h 210"/>
                <a:gd name="T56" fmla="*/ 105 w 195"/>
                <a:gd name="T57" fmla="*/ 135 h 210"/>
                <a:gd name="T58" fmla="*/ 105 w 195"/>
                <a:gd name="T59" fmla="*/ 120 h 210"/>
                <a:gd name="T60" fmla="*/ 90 w 195"/>
                <a:gd name="T61" fmla="*/ 105 h 210"/>
                <a:gd name="T62" fmla="*/ 75 w 195"/>
                <a:gd name="T63" fmla="*/ 90 h 210"/>
                <a:gd name="T64" fmla="*/ 60 w 195"/>
                <a:gd name="T65" fmla="*/ 90 h 210"/>
                <a:gd name="T66" fmla="*/ 45 w 195"/>
                <a:gd name="T67" fmla="*/ 75 h 210"/>
                <a:gd name="T68" fmla="*/ 30 w 195"/>
                <a:gd name="T69" fmla="*/ 60 h 210"/>
                <a:gd name="T70" fmla="*/ 15 w 195"/>
                <a:gd name="T71" fmla="*/ 45 h 210"/>
                <a:gd name="T72" fmla="*/ 0 w 195"/>
                <a:gd name="T73" fmla="*/ 45 h 210"/>
                <a:gd name="T74" fmla="*/ 0 w 195"/>
                <a:gd name="T75" fmla="*/ 30 h 210"/>
                <a:gd name="T76" fmla="*/ 15 w 195"/>
                <a:gd name="T77" fmla="*/ 15 h 210"/>
                <a:gd name="T78" fmla="*/ 105 w 195"/>
                <a:gd name="T79" fmla="*/ 90 h 210"/>
                <a:gd name="T80" fmla="*/ 120 w 195"/>
                <a:gd name="T81" fmla="*/ 90 h 210"/>
                <a:gd name="T82" fmla="*/ 135 w 195"/>
                <a:gd name="T83" fmla="*/ 75 h 210"/>
                <a:gd name="T84" fmla="*/ 135 w 195"/>
                <a:gd name="T85" fmla="*/ 60 h 210"/>
                <a:gd name="T86" fmla="*/ 135 w 195"/>
                <a:gd name="T87" fmla="*/ 45 h 210"/>
                <a:gd name="T88" fmla="*/ 135 w 195"/>
                <a:gd name="T89" fmla="*/ 30 h 210"/>
                <a:gd name="T90" fmla="*/ 150 w 195"/>
                <a:gd name="T91" fmla="*/ 30 h 210"/>
                <a:gd name="T92" fmla="*/ 150 w 195"/>
                <a:gd name="T93" fmla="*/ 15 h 210"/>
                <a:gd name="T94" fmla="*/ 150 w 195"/>
                <a:gd name="T95" fmla="*/ 0 h 210"/>
                <a:gd name="T96" fmla="*/ 165 w 195"/>
                <a:gd name="T97" fmla="*/ 15 h 210"/>
                <a:gd name="T98" fmla="*/ 165 w 195"/>
                <a:gd name="T99" fmla="*/ 15 h 210"/>
                <a:gd name="T100" fmla="*/ 165 w 195"/>
                <a:gd name="T101" fmla="*/ 30 h 210"/>
                <a:gd name="T102" fmla="*/ 165 w 195"/>
                <a:gd name="T103" fmla="*/ 45 h 210"/>
                <a:gd name="T104" fmla="*/ 165 w 195"/>
                <a:gd name="T105" fmla="*/ 75 h 210"/>
                <a:gd name="T106" fmla="*/ 150 w 195"/>
                <a:gd name="T107" fmla="*/ 90 h 210"/>
                <a:gd name="T108" fmla="*/ 150 w 195"/>
                <a:gd name="T109" fmla="*/ 105 h 210"/>
                <a:gd name="T110" fmla="*/ 135 w 195"/>
                <a:gd name="T111" fmla="*/ 12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210">
                  <a:moveTo>
                    <a:pt x="135" y="120"/>
                  </a:moveTo>
                  <a:lnTo>
                    <a:pt x="195" y="180"/>
                  </a:lnTo>
                  <a:lnTo>
                    <a:pt x="195" y="180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65" y="180"/>
                  </a:lnTo>
                  <a:lnTo>
                    <a:pt x="165" y="165"/>
                  </a:lnTo>
                  <a:lnTo>
                    <a:pt x="150" y="165"/>
                  </a:lnTo>
                  <a:lnTo>
                    <a:pt x="150" y="150"/>
                  </a:lnTo>
                  <a:lnTo>
                    <a:pt x="135" y="135"/>
                  </a:lnTo>
                  <a:lnTo>
                    <a:pt x="120" y="150"/>
                  </a:lnTo>
                  <a:lnTo>
                    <a:pt x="120" y="165"/>
                  </a:lnTo>
                  <a:lnTo>
                    <a:pt x="105" y="165"/>
                  </a:lnTo>
                  <a:lnTo>
                    <a:pt x="90" y="180"/>
                  </a:lnTo>
                  <a:lnTo>
                    <a:pt x="90" y="195"/>
                  </a:lnTo>
                  <a:lnTo>
                    <a:pt x="75" y="195"/>
                  </a:lnTo>
                  <a:lnTo>
                    <a:pt x="60" y="210"/>
                  </a:lnTo>
                  <a:lnTo>
                    <a:pt x="45" y="210"/>
                  </a:lnTo>
                  <a:lnTo>
                    <a:pt x="45" y="210"/>
                  </a:lnTo>
                  <a:lnTo>
                    <a:pt x="45" y="195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45" y="180"/>
                  </a:lnTo>
                  <a:lnTo>
                    <a:pt x="60" y="180"/>
                  </a:lnTo>
                  <a:lnTo>
                    <a:pt x="75" y="165"/>
                  </a:lnTo>
                  <a:lnTo>
                    <a:pt x="75" y="165"/>
                  </a:lnTo>
                  <a:lnTo>
                    <a:pt x="90" y="150"/>
                  </a:lnTo>
                  <a:lnTo>
                    <a:pt x="90" y="135"/>
                  </a:lnTo>
                  <a:lnTo>
                    <a:pt x="105" y="135"/>
                  </a:lnTo>
                  <a:lnTo>
                    <a:pt x="105" y="120"/>
                  </a:lnTo>
                  <a:lnTo>
                    <a:pt x="90" y="105"/>
                  </a:lnTo>
                  <a:lnTo>
                    <a:pt x="75" y="90"/>
                  </a:lnTo>
                  <a:lnTo>
                    <a:pt x="60" y="90"/>
                  </a:lnTo>
                  <a:lnTo>
                    <a:pt x="45" y="75"/>
                  </a:lnTo>
                  <a:lnTo>
                    <a:pt x="30" y="60"/>
                  </a:lnTo>
                  <a:lnTo>
                    <a:pt x="15" y="45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15" y="15"/>
                  </a:lnTo>
                  <a:lnTo>
                    <a:pt x="105" y="90"/>
                  </a:lnTo>
                  <a:lnTo>
                    <a:pt x="120" y="90"/>
                  </a:lnTo>
                  <a:lnTo>
                    <a:pt x="135" y="75"/>
                  </a:lnTo>
                  <a:lnTo>
                    <a:pt x="135" y="60"/>
                  </a:lnTo>
                  <a:lnTo>
                    <a:pt x="135" y="45"/>
                  </a:lnTo>
                  <a:lnTo>
                    <a:pt x="135" y="30"/>
                  </a:lnTo>
                  <a:lnTo>
                    <a:pt x="150" y="30"/>
                  </a:lnTo>
                  <a:lnTo>
                    <a:pt x="150" y="15"/>
                  </a:lnTo>
                  <a:lnTo>
                    <a:pt x="150" y="0"/>
                  </a:lnTo>
                  <a:lnTo>
                    <a:pt x="165" y="15"/>
                  </a:lnTo>
                  <a:lnTo>
                    <a:pt x="165" y="15"/>
                  </a:lnTo>
                  <a:lnTo>
                    <a:pt x="165" y="30"/>
                  </a:lnTo>
                  <a:lnTo>
                    <a:pt x="165" y="45"/>
                  </a:lnTo>
                  <a:lnTo>
                    <a:pt x="165" y="75"/>
                  </a:lnTo>
                  <a:lnTo>
                    <a:pt x="150" y="90"/>
                  </a:lnTo>
                  <a:lnTo>
                    <a:pt x="150" y="105"/>
                  </a:lnTo>
                  <a:lnTo>
                    <a:pt x="135" y="12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8" name="Freeform 42"/>
            <p:cNvSpPr>
              <a:spLocks/>
            </p:cNvSpPr>
            <p:nvPr/>
          </p:nvSpPr>
          <p:spPr bwMode="auto">
            <a:xfrm>
              <a:off x="1968" y="1938"/>
              <a:ext cx="165" cy="195"/>
            </a:xfrm>
            <a:custGeom>
              <a:avLst/>
              <a:gdLst>
                <a:gd name="T0" fmla="*/ 105 w 165"/>
                <a:gd name="T1" fmla="*/ 30 h 195"/>
                <a:gd name="T2" fmla="*/ 120 w 165"/>
                <a:gd name="T3" fmla="*/ 30 h 195"/>
                <a:gd name="T4" fmla="*/ 120 w 165"/>
                <a:gd name="T5" fmla="*/ 30 h 195"/>
                <a:gd name="T6" fmla="*/ 135 w 165"/>
                <a:gd name="T7" fmla="*/ 30 h 195"/>
                <a:gd name="T8" fmla="*/ 135 w 165"/>
                <a:gd name="T9" fmla="*/ 30 h 195"/>
                <a:gd name="T10" fmla="*/ 120 w 165"/>
                <a:gd name="T11" fmla="*/ 60 h 195"/>
                <a:gd name="T12" fmla="*/ 120 w 165"/>
                <a:gd name="T13" fmla="*/ 75 h 195"/>
                <a:gd name="T14" fmla="*/ 120 w 165"/>
                <a:gd name="T15" fmla="*/ 105 h 195"/>
                <a:gd name="T16" fmla="*/ 120 w 165"/>
                <a:gd name="T17" fmla="*/ 120 h 195"/>
                <a:gd name="T18" fmla="*/ 135 w 165"/>
                <a:gd name="T19" fmla="*/ 135 h 195"/>
                <a:gd name="T20" fmla="*/ 150 w 165"/>
                <a:gd name="T21" fmla="*/ 150 h 195"/>
                <a:gd name="T22" fmla="*/ 150 w 165"/>
                <a:gd name="T23" fmla="*/ 165 h 195"/>
                <a:gd name="T24" fmla="*/ 165 w 165"/>
                <a:gd name="T25" fmla="*/ 195 h 195"/>
                <a:gd name="T26" fmla="*/ 150 w 165"/>
                <a:gd name="T27" fmla="*/ 195 h 195"/>
                <a:gd name="T28" fmla="*/ 135 w 165"/>
                <a:gd name="T29" fmla="*/ 195 h 195"/>
                <a:gd name="T30" fmla="*/ 135 w 165"/>
                <a:gd name="T31" fmla="*/ 180 h 195"/>
                <a:gd name="T32" fmla="*/ 120 w 165"/>
                <a:gd name="T33" fmla="*/ 180 h 195"/>
                <a:gd name="T34" fmla="*/ 120 w 165"/>
                <a:gd name="T35" fmla="*/ 165 h 195"/>
                <a:gd name="T36" fmla="*/ 120 w 165"/>
                <a:gd name="T37" fmla="*/ 150 h 195"/>
                <a:gd name="T38" fmla="*/ 105 w 165"/>
                <a:gd name="T39" fmla="*/ 135 h 195"/>
                <a:gd name="T40" fmla="*/ 90 w 165"/>
                <a:gd name="T41" fmla="*/ 135 h 195"/>
                <a:gd name="T42" fmla="*/ 90 w 165"/>
                <a:gd name="T43" fmla="*/ 135 h 195"/>
                <a:gd name="T44" fmla="*/ 90 w 165"/>
                <a:gd name="T45" fmla="*/ 150 h 195"/>
                <a:gd name="T46" fmla="*/ 75 w 165"/>
                <a:gd name="T47" fmla="*/ 150 h 195"/>
                <a:gd name="T48" fmla="*/ 75 w 165"/>
                <a:gd name="T49" fmla="*/ 165 h 195"/>
                <a:gd name="T50" fmla="*/ 60 w 165"/>
                <a:gd name="T51" fmla="*/ 165 h 195"/>
                <a:gd name="T52" fmla="*/ 60 w 165"/>
                <a:gd name="T53" fmla="*/ 180 h 195"/>
                <a:gd name="T54" fmla="*/ 45 w 165"/>
                <a:gd name="T55" fmla="*/ 180 h 195"/>
                <a:gd name="T56" fmla="*/ 30 w 165"/>
                <a:gd name="T57" fmla="*/ 180 h 195"/>
                <a:gd name="T58" fmla="*/ 30 w 165"/>
                <a:gd name="T59" fmla="*/ 180 h 195"/>
                <a:gd name="T60" fmla="*/ 30 w 165"/>
                <a:gd name="T61" fmla="*/ 165 h 195"/>
                <a:gd name="T62" fmla="*/ 30 w 165"/>
                <a:gd name="T63" fmla="*/ 165 h 195"/>
                <a:gd name="T64" fmla="*/ 30 w 165"/>
                <a:gd name="T65" fmla="*/ 150 h 195"/>
                <a:gd name="T66" fmla="*/ 45 w 165"/>
                <a:gd name="T67" fmla="*/ 150 h 195"/>
                <a:gd name="T68" fmla="*/ 45 w 165"/>
                <a:gd name="T69" fmla="*/ 150 h 195"/>
                <a:gd name="T70" fmla="*/ 60 w 165"/>
                <a:gd name="T71" fmla="*/ 135 h 195"/>
                <a:gd name="T72" fmla="*/ 60 w 165"/>
                <a:gd name="T73" fmla="*/ 135 h 195"/>
                <a:gd name="T74" fmla="*/ 60 w 165"/>
                <a:gd name="T75" fmla="*/ 120 h 195"/>
                <a:gd name="T76" fmla="*/ 75 w 165"/>
                <a:gd name="T77" fmla="*/ 120 h 195"/>
                <a:gd name="T78" fmla="*/ 75 w 165"/>
                <a:gd name="T79" fmla="*/ 105 h 195"/>
                <a:gd name="T80" fmla="*/ 75 w 165"/>
                <a:gd name="T81" fmla="*/ 105 h 195"/>
                <a:gd name="T82" fmla="*/ 75 w 165"/>
                <a:gd name="T83" fmla="*/ 90 h 195"/>
                <a:gd name="T84" fmla="*/ 60 w 165"/>
                <a:gd name="T85" fmla="*/ 75 h 195"/>
                <a:gd name="T86" fmla="*/ 45 w 165"/>
                <a:gd name="T87" fmla="*/ 60 h 195"/>
                <a:gd name="T88" fmla="*/ 30 w 165"/>
                <a:gd name="T89" fmla="*/ 45 h 195"/>
                <a:gd name="T90" fmla="*/ 15 w 165"/>
                <a:gd name="T91" fmla="*/ 30 h 195"/>
                <a:gd name="T92" fmla="*/ 15 w 165"/>
                <a:gd name="T93" fmla="*/ 30 h 195"/>
                <a:gd name="T94" fmla="*/ 0 w 165"/>
                <a:gd name="T95" fmla="*/ 15 h 195"/>
                <a:gd name="T96" fmla="*/ 0 w 165"/>
                <a:gd name="T97" fmla="*/ 0 h 195"/>
                <a:gd name="T98" fmla="*/ 15 w 165"/>
                <a:gd name="T99" fmla="*/ 0 h 195"/>
                <a:gd name="T100" fmla="*/ 45 w 165"/>
                <a:gd name="T101" fmla="*/ 15 h 195"/>
                <a:gd name="T102" fmla="*/ 60 w 165"/>
                <a:gd name="T103" fmla="*/ 30 h 195"/>
                <a:gd name="T104" fmla="*/ 75 w 165"/>
                <a:gd name="T105" fmla="*/ 45 h 195"/>
                <a:gd name="T106" fmla="*/ 75 w 165"/>
                <a:gd name="T107" fmla="*/ 60 h 195"/>
                <a:gd name="T108" fmla="*/ 90 w 165"/>
                <a:gd name="T109" fmla="*/ 60 h 195"/>
                <a:gd name="T110" fmla="*/ 105 w 165"/>
                <a:gd name="T111" fmla="*/ 60 h 195"/>
                <a:gd name="T112" fmla="*/ 105 w 165"/>
                <a:gd name="T113" fmla="*/ 3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95">
                  <a:moveTo>
                    <a:pt x="105" y="30"/>
                  </a:moveTo>
                  <a:lnTo>
                    <a:pt x="120" y="30"/>
                  </a:lnTo>
                  <a:lnTo>
                    <a:pt x="120" y="30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20" y="60"/>
                  </a:lnTo>
                  <a:lnTo>
                    <a:pt x="120" y="75"/>
                  </a:lnTo>
                  <a:lnTo>
                    <a:pt x="120" y="105"/>
                  </a:lnTo>
                  <a:lnTo>
                    <a:pt x="120" y="120"/>
                  </a:lnTo>
                  <a:lnTo>
                    <a:pt x="135" y="135"/>
                  </a:lnTo>
                  <a:lnTo>
                    <a:pt x="150" y="150"/>
                  </a:lnTo>
                  <a:lnTo>
                    <a:pt x="150" y="165"/>
                  </a:lnTo>
                  <a:lnTo>
                    <a:pt x="165" y="195"/>
                  </a:lnTo>
                  <a:lnTo>
                    <a:pt x="150" y="195"/>
                  </a:lnTo>
                  <a:lnTo>
                    <a:pt x="135" y="195"/>
                  </a:lnTo>
                  <a:lnTo>
                    <a:pt x="135" y="180"/>
                  </a:lnTo>
                  <a:lnTo>
                    <a:pt x="120" y="180"/>
                  </a:lnTo>
                  <a:lnTo>
                    <a:pt x="120" y="165"/>
                  </a:lnTo>
                  <a:lnTo>
                    <a:pt x="120" y="150"/>
                  </a:lnTo>
                  <a:lnTo>
                    <a:pt x="105" y="135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90" y="150"/>
                  </a:lnTo>
                  <a:lnTo>
                    <a:pt x="75" y="150"/>
                  </a:lnTo>
                  <a:lnTo>
                    <a:pt x="75" y="165"/>
                  </a:lnTo>
                  <a:lnTo>
                    <a:pt x="60" y="165"/>
                  </a:lnTo>
                  <a:lnTo>
                    <a:pt x="60" y="180"/>
                  </a:lnTo>
                  <a:lnTo>
                    <a:pt x="45" y="180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65"/>
                  </a:lnTo>
                  <a:lnTo>
                    <a:pt x="30" y="165"/>
                  </a:lnTo>
                  <a:lnTo>
                    <a:pt x="30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0"/>
                  </a:lnTo>
                  <a:lnTo>
                    <a:pt x="75" y="120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5" y="90"/>
                  </a:lnTo>
                  <a:lnTo>
                    <a:pt x="60" y="75"/>
                  </a:lnTo>
                  <a:lnTo>
                    <a:pt x="45" y="60"/>
                  </a:lnTo>
                  <a:lnTo>
                    <a:pt x="30" y="4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45" y="15"/>
                  </a:lnTo>
                  <a:lnTo>
                    <a:pt x="60" y="30"/>
                  </a:lnTo>
                  <a:lnTo>
                    <a:pt x="75" y="45"/>
                  </a:lnTo>
                  <a:lnTo>
                    <a:pt x="75" y="60"/>
                  </a:lnTo>
                  <a:lnTo>
                    <a:pt x="90" y="60"/>
                  </a:lnTo>
                  <a:lnTo>
                    <a:pt x="105" y="60"/>
                  </a:lnTo>
                  <a:lnTo>
                    <a:pt x="105" y="3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19" name="Freeform 43"/>
            <p:cNvSpPr>
              <a:spLocks/>
            </p:cNvSpPr>
            <p:nvPr/>
          </p:nvSpPr>
          <p:spPr bwMode="auto">
            <a:xfrm>
              <a:off x="2313" y="2058"/>
              <a:ext cx="120" cy="511"/>
            </a:xfrm>
            <a:custGeom>
              <a:avLst/>
              <a:gdLst>
                <a:gd name="T0" fmla="*/ 120 w 120"/>
                <a:gd name="T1" fmla="*/ 165 h 511"/>
                <a:gd name="T2" fmla="*/ 120 w 120"/>
                <a:gd name="T3" fmla="*/ 210 h 511"/>
                <a:gd name="T4" fmla="*/ 120 w 120"/>
                <a:gd name="T5" fmla="*/ 255 h 511"/>
                <a:gd name="T6" fmla="*/ 105 w 120"/>
                <a:gd name="T7" fmla="*/ 300 h 511"/>
                <a:gd name="T8" fmla="*/ 90 w 120"/>
                <a:gd name="T9" fmla="*/ 345 h 511"/>
                <a:gd name="T10" fmla="*/ 90 w 120"/>
                <a:gd name="T11" fmla="*/ 376 h 511"/>
                <a:gd name="T12" fmla="*/ 75 w 120"/>
                <a:gd name="T13" fmla="*/ 421 h 511"/>
                <a:gd name="T14" fmla="*/ 60 w 120"/>
                <a:gd name="T15" fmla="*/ 466 h 511"/>
                <a:gd name="T16" fmla="*/ 45 w 120"/>
                <a:gd name="T17" fmla="*/ 511 h 511"/>
                <a:gd name="T18" fmla="*/ 30 w 120"/>
                <a:gd name="T19" fmla="*/ 511 h 511"/>
                <a:gd name="T20" fmla="*/ 30 w 120"/>
                <a:gd name="T21" fmla="*/ 511 h 511"/>
                <a:gd name="T22" fmla="*/ 15 w 120"/>
                <a:gd name="T23" fmla="*/ 511 h 511"/>
                <a:gd name="T24" fmla="*/ 15 w 120"/>
                <a:gd name="T25" fmla="*/ 511 h 511"/>
                <a:gd name="T26" fmla="*/ 15 w 120"/>
                <a:gd name="T27" fmla="*/ 481 h 511"/>
                <a:gd name="T28" fmla="*/ 15 w 120"/>
                <a:gd name="T29" fmla="*/ 466 h 511"/>
                <a:gd name="T30" fmla="*/ 30 w 120"/>
                <a:gd name="T31" fmla="*/ 451 h 511"/>
                <a:gd name="T32" fmla="*/ 45 w 120"/>
                <a:gd name="T33" fmla="*/ 421 h 511"/>
                <a:gd name="T34" fmla="*/ 60 w 120"/>
                <a:gd name="T35" fmla="*/ 376 h 511"/>
                <a:gd name="T36" fmla="*/ 75 w 120"/>
                <a:gd name="T37" fmla="*/ 330 h 511"/>
                <a:gd name="T38" fmla="*/ 75 w 120"/>
                <a:gd name="T39" fmla="*/ 285 h 511"/>
                <a:gd name="T40" fmla="*/ 90 w 120"/>
                <a:gd name="T41" fmla="*/ 240 h 511"/>
                <a:gd name="T42" fmla="*/ 90 w 120"/>
                <a:gd name="T43" fmla="*/ 195 h 511"/>
                <a:gd name="T44" fmla="*/ 75 w 120"/>
                <a:gd name="T45" fmla="*/ 150 h 511"/>
                <a:gd name="T46" fmla="*/ 75 w 120"/>
                <a:gd name="T47" fmla="*/ 105 h 511"/>
                <a:gd name="T48" fmla="*/ 45 w 120"/>
                <a:gd name="T49" fmla="*/ 60 h 511"/>
                <a:gd name="T50" fmla="*/ 45 w 120"/>
                <a:gd name="T51" fmla="*/ 60 h 511"/>
                <a:gd name="T52" fmla="*/ 30 w 120"/>
                <a:gd name="T53" fmla="*/ 45 h 511"/>
                <a:gd name="T54" fmla="*/ 30 w 120"/>
                <a:gd name="T55" fmla="*/ 30 h 511"/>
                <a:gd name="T56" fmla="*/ 15 w 120"/>
                <a:gd name="T57" fmla="*/ 30 h 511"/>
                <a:gd name="T58" fmla="*/ 0 w 120"/>
                <a:gd name="T59" fmla="*/ 15 h 511"/>
                <a:gd name="T60" fmla="*/ 0 w 120"/>
                <a:gd name="T61" fmla="*/ 15 h 511"/>
                <a:gd name="T62" fmla="*/ 0 w 120"/>
                <a:gd name="T63" fmla="*/ 0 h 511"/>
                <a:gd name="T64" fmla="*/ 15 w 120"/>
                <a:gd name="T65" fmla="*/ 0 h 511"/>
                <a:gd name="T66" fmla="*/ 30 w 120"/>
                <a:gd name="T67" fmla="*/ 15 h 511"/>
                <a:gd name="T68" fmla="*/ 45 w 120"/>
                <a:gd name="T69" fmla="*/ 30 h 511"/>
                <a:gd name="T70" fmla="*/ 75 w 120"/>
                <a:gd name="T71" fmla="*/ 45 h 511"/>
                <a:gd name="T72" fmla="*/ 75 w 120"/>
                <a:gd name="T73" fmla="*/ 60 h 511"/>
                <a:gd name="T74" fmla="*/ 90 w 120"/>
                <a:gd name="T75" fmla="*/ 90 h 511"/>
                <a:gd name="T76" fmla="*/ 105 w 120"/>
                <a:gd name="T77" fmla="*/ 105 h 511"/>
                <a:gd name="T78" fmla="*/ 120 w 120"/>
                <a:gd name="T79" fmla="*/ 135 h 511"/>
                <a:gd name="T80" fmla="*/ 120 w 120"/>
                <a:gd name="T81" fmla="*/ 165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0" h="511">
                  <a:moveTo>
                    <a:pt x="120" y="165"/>
                  </a:moveTo>
                  <a:lnTo>
                    <a:pt x="120" y="210"/>
                  </a:lnTo>
                  <a:lnTo>
                    <a:pt x="120" y="255"/>
                  </a:lnTo>
                  <a:lnTo>
                    <a:pt x="105" y="300"/>
                  </a:lnTo>
                  <a:lnTo>
                    <a:pt x="90" y="345"/>
                  </a:lnTo>
                  <a:lnTo>
                    <a:pt x="90" y="376"/>
                  </a:lnTo>
                  <a:lnTo>
                    <a:pt x="75" y="421"/>
                  </a:lnTo>
                  <a:lnTo>
                    <a:pt x="60" y="466"/>
                  </a:lnTo>
                  <a:lnTo>
                    <a:pt x="45" y="511"/>
                  </a:lnTo>
                  <a:lnTo>
                    <a:pt x="30" y="511"/>
                  </a:lnTo>
                  <a:lnTo>
                    <a:pt x="30" y="511"/>
                  </a:lnTo>
                  <a:lnTo>
                    <a:pt x="15" y="511"/>
                  </a:lnTo>
                  <a:lnTo>
                    <a:pt x="15" y="511"/>
                  </a:lnTo>
                  <a:lnTo>
                    <a:pt x="15" y="481"/>
                  </a:lnTo>
                  <a:lnTo>
                    <a:pt x="15" y="466"/>
                  </a:lnTo>
                  <a:lnTo>
                    <a:pt x="30" y="451"/>
                  </a:lnTo>
                  <a:lnTo>
                    <a:pt x="45" y="421"/>
                  </a:lnTo>
                  <a:lnTo>
                    <a:pt x="60" y="376"/>
                  </a:lnTo>
                  <a:lnTo>
                    <a:pt x="75" y="330"/>
                  </a:lnTo>
                  <a:lnTo>
                    <a:pt x="75" y="285"/>
                  </a:lnTo>
                  <a:lnTo>
                    <a:pt x="90" y="240"/>
                  </a:lnTo>
                  <a:lnTo>
                    <a:pt x="90" y="195"/>
                  </a:lnTo>
                  <a:lnTo>
                    <a:pt x="75" y="150"/>
                  </a:lnTo>
                  <a:lnTo>
                    <a:pt x="75" y="105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30" y="45"/>
                  </a:lnTo>
                  <a:lnTo>
                    <a:pt x="30" y="30"/>
                  </a:lnTo>
                  <a:lnTo>
                    <a:pt x="15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30" y="15"/>
                  </a:lnTo>
                  <a:lnTo>
                    <a:pt x="45" y="30"/>
                  </a:lnTo>
                  <a:lnTo>
                    <a:pt x="75" y="45"/>
                  </a:lnTo>
                  <a:lnTo>
                    <a:pt x="75" y="60"/>
                  </a:lnTo>
                  <a:lnTo>
                    <a:pt x="90" y="90"/>
                  </a:lnTo>
                  <a:lnTo>
                    <a:pt x="105" y="105"/>
                  </a:lnTo>
                  <a:lnTo>
                    <a:pt x="120" y="135"/>
                  </a:lnTo>
                  <a:lnTo>
                    <a:pt x="120" y="16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0" name="Freeform 44"/>
            <p:cNvSpPr>
              <a:spLocks/>
            </p:cNvSpPr>
            <p:nvPr/>
          </p:nvSpPr>
          <p:spPr bwMode="auto">
            <a:xfrm>
              <a:off x="1308" y="2133"/>
              <a:ext cx="375" cy="451"/>
            </a:xfrm>
            <a:custGeom>
              <a:avLst/>
              <a:gdLst>
                <a:gd name="T0" fmla="*/ 300 w 375"/>
                <a:gd name="T1" fmla="*/ 45 h 451"/>
                <a:gd name="T2" fmla="*/ 330 w 375"/>
                <a:gd name="T3" fmla="*/ 90 h 451"/>
                <a:gd name="T4" fmla="*/ 345 w 375"/>
                <a:gd name="T5" fmla="*/ 135 h 451"/>
                <a:gd name="T6" fmla="*/ 375 w 375"/>
                <a:gd name="T7" fmla="*/ 180 h 451"/>
                <a:gd name="T8" fmla="*/ 375 w 375"/>
                <a:gd name="T9" fmla="*/ 225 h 451"/>
                <a:gd name="T10" fmla="*/ 375 w 375"/>
                <a:gd name="T11" fmla="*/ 285 h 451"/>
                <a:gd name="T12" fmla="*/ 375 w 375"/>
                <a:gd name="T13" fmla="*/ 346 h 451"/>
                <a:gd name="T14" fmla="*/ 375 w 375"/>
                <a:gd name="T15" fmla="*/ 391 h 451"/>
                <a:gd name="T16" fmla="*/ 360 w 375"/>
                <a:gd name="T17" fmla="*/ 451 h 451"/>
                <a:gd name="T18" fmla="*/ 360 w 375"/>
                <a:gd name="T19" fmla="*/ 451 h 451"/>
                <a:gd name="T20" fmla="*/ 345 w 375"/>
                <a:gd name="T21" fmla="*/ 451 h 451"/>
                <a:gd name="T22" fmla="*/ 345 w 375"/>
                <a:gd name="T23" fmla="*/ 436 h 451"/>
                <a:gd name="T24" fmla="*/ 345 w 375"/>
                <a:gd name="T25" fmla="*/ 436 h 451"/>
                <a:gd name="T26" fmla="*/ 345 w 375"/>
                <a:gd name="T27" fmla="*/ 376 h 451"/>
                <a:gd name="T28" fmla="*/ 345 w 375"/>
                <a:gd name="T29" fmla="*/ 316 h 451"/>
                <a:gd name="T30" fmla="*/ 345 w 375"/>
                <a:gd name="T31" fmla="*/ 255 h 451"/>
                <a:gd name="T32" fmla="*/ 345 w 375"/>
                <a:gd name="T33" fmla="*/ 210 h 451"/>
                <a:gd name="T34" fmla="*/ 330 w 375"/>
                <a:gd name="T35" fmla="*/ 150 h 451"/>
                <a:gd name="T36" fmla="*/ 300 w 375"/>
                <a:gd name="T37" fmla="*/ 105 h 451"/>
                <a:gd name="T38" fmla="*/ 270 w 375"/>
                <a:gd name="T39" fmla="*/ 60 h 451"/>
                <a:gd name="T40" fmla="*/ 225 w 375"/>
                <a:gd name="T41" fmla="*/ 15 h 451"/>
                <a:gd name="T42" fmla="*/ 195 w 375"/>
                <a:gd name="T43" fmla="*/ 15 h 451"/>
                <a:gd name="T44" fmla="*/ 165 w 375"/>
                <a:gd name="T45" fmla="*/ 15 h 451"/>
                <a:gd name="T46" fmla="*/ 135 w 375"/>
                <a:gd name="T47" fmla="*/ 30 h 451"/>
                <a:gd name="T48" fmla="*/ 120 w 375"/>
                <a:gd name="T49" fmla="*/ 30 h 451"/>
                <a:gd name="T50" fmla="*/ 90 w 375"/>
                <a:gd name="T51" fmla="*/ 45 h 451"/>
                <a:gd name="T52" fmla="*/ 60 w 375"/>
                <a:gd name="T53" fmla="*/ 45 h 451"/>
                <a:gd name="T54" fmla="*/ 45 w 375"/>
                <a:gd name="T55" fmla="*/ 75 h 451"/>
                <a:gd name="T56" fmla="*/ 30 w 375"/>
                <a:gd name="T57" fmla="*/ 90 h 451"/>
                <a:gd name="T58" fmla="*/ 30 w 375"/>
                <a:gd name="T59" fmla="*/ 105 h 451"/>
                <a:gd name="T60" fmla="*/ 30 w 375"/>
                <a:gd name="T61" fmla="*/ 120 h 451"/>
                <a:gd name="T62" fmla="*/ 30 w 375"/>
                <a:gd name="T63" fmla="*/ 135 h 451"/>
                <a:gd name="T64" fmla="*/ 15 w 375"/>
                <a:gd name="T65" fmla="*/ 135 h 451"/>
                <a:gd name="T66" fmla="*/ 15 w 375"/>
                <a:gd name="T67" fmla="*/ 135 h 451"/>
                <a:gd name="T68" fmla="*/ 0 w 375"/>
                <a:gd name="T69" fmla="*/ 135 h 451"/>
                <a:gd name="T70" fmla="*/ 0 w 375"/>
                <a:gd name="T71" fmla="*/ 135 h 451"/>
                <a:gd name="T72" fmla="*/ 0 w 375"/>
                <a:gd name="T73" fmla="*/ 120 h 451"/>
                <a:gd name="T74" fmla="*/ 0 w 375"/>
                <a:gd name="T75" fmla="*/ 105 h 451"/>
                <a:gd name="T76" fmla="*/ 15 w 375"/>
                <a:gd name="T77" fmla="*/ 75 h 451"/>
                <a:gd name="T78" fmla="*/ 30 w 375"/>
                <a:gd name="T79" fmla="*/ 60 h 451"/>
                <a:gd name="T80" fmla="*/ 45 w 375"/>
                <a:gd name="T81" fmla="*/ 45 h 451"/>
                <a:gd name="T82" fmla="*/ 60 w 375"/>
                <a:gd name="T83" fmla="*/ 30 h 451"/>
                <a:gd name="T84" fmla="*/ 90 w 375"/>
                <a:gd name="T85" fmla="*/ 15 h 451"/>
                <a:gd name="T86" fmla="*/ 105 w 375"/>
                <a:gd name="T87" fmla="*/ 0 h 451"/>
                <a:gd name="T88" fmla="*/ 135 w 375"/>
                <a:gd name="T89" fmla="*/ 0 h 451"/>
                <a:gd name="T90" fmla="*/ 150 w 375"/>
                <a:gd name="T91" fmla="*/ 0 h 451"/>
                <a:gd name="T92" fmla="*/ 165 w 375"/>
                <a:gd name="T93" fmla="*/ 0 h 451"/>
                <a:gd name="T94" fmla="*/ 195 w 375"/>
                <a:gd name="T95" fmla="*/ 0 h 451"/>
                <a:gd name="T96" fmla="*/ 225 w 375"/>
                <a:gd name="T97" fmla="*/ 0 h 451"/>
                <a:gd name="T98" fmla="*/ 240 w 375"/>
                <a:gd name="T99" fmla="*/ 0 h 451"/>
                <a:gd name="T100" fmla="*/ 270 w 375"/>
                <a:gd name="T101" fmla="*/ 15 h 451"/>
                <a:gd name="T102" fmla="*/ 285 w 375"/>
                <a:gd name="T103" fmla="*/ 15 h 451"/>
                <a:gd name="T104" fmla="*/ 300 w 375"/>
                <a:gd name="T105" fmla="*/ 4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5" h="451">
                  <a:moveTo>
                    <a:pt x="300" y="45"/>
                  </a:moveTo>
                  <a:lnTo>
                    <a:pt x="330" y="90"/>
                  </a:lnTo>
                  <a:lnTo>
                    <a:pt x="345" y="135"/>
                  </a:lnTo>
                  <a:lnTo>
                    <a:pt x="375" y="180"/>
                  </a:lnTo>
                  <a:lnTo>
                    <a:pt x="375" y="225"/>
                  </a:lnTo>
                  <a:lnTo>
                    <a:pt x="375" y="285"/>
                  </a:lnTo>
                  <a:lnTo>
                    <a:pt x="375" y="346"/>
                  </a:lnTo>
                  <a:lnTo>
                    <a:pt x="375" y="391"/>
                  </a:lnTo>
                  <a:lnTo>
                    <a:pt x="360" y="451"/>
                  </a:lnTo>
                  <a:lnTo>
                    <a:pt x="360" y="451"/>
                  </a:lnTo>
                  <a:lnTo>
                    <a:pt x="345" y="451"/>
                  </a:lnTo>
                  <a:lnTo>
                    <a:pt x="345" y="436"/>
                  </a:lnTo>
                  <a:lnTo>
                    <a:pt x="345" y="436"/>
                  </a:lnTo>
                  <a:lnTo>
                    <a:pt x="345" y="376"/>
                  </a:lnTo>
                  <a:lnTo>
                    <a:pt x="345" y="316"/>
                  </a:lnTo>
                  <a:lnTo>
                    <a:pt x="345" y="255"/>
                  </a:lnTo>
                  <a:lnTo>
                    <a:pt x="345" y="210"/>
                  </a:lnTo>
                  <a:lnTo>
                    <a:pt x="330" y="150"/>
                  </a:lnTo>
                  <a:lnTo>
                    <a:pt x="300" y="105"/>
                  </a:lnTo>
                  <a:lnTo>
                    <a:pt x="270" y="60"/>
                  </a:lnTo>
                  <a:lnTo>
                    <a:pt x="225" y="15"/>
                  </a:lnTo>
                  <a:lnTo>
                    <a:pt x="195" y="15"/>
                  </a:lnTo>
                  <a:lnTo>
                    <a:pt x="165" y="15"/>
                  </a:lnTo>
                  <a:lnTo>
                    <a:pt x="135" y="30"/>
                  </a:lnTo>
                  <a:lnTo>
                    <a:pt x="120" y="30"/>
                  </a:lnTo>
                  <a:lnTo>
                    <a:pt x="90" y="45"/>
                  </a:lnTo>
                  <a:lnTo>
                    <a:pt x="60" y="45"/>
                  </a:lnTo>
                  <a:lnTo>
                    <a:pt x="45" y="75"/>
                  </a:lnTo>
                  <a:lnTo>
                    <a:pt x="30" y="90"/>
                  </a:lnTo>
                  <a:lnTo>
                    <a:pt x="30" y="105"/>
                  </a:lnTo>
                  <a:lnTo>
                    <a:pt x="30" y="120"/>
                  </a:lnTo>
                  <a:lnTo>
                    <a:pt x="30" y="135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20"/>
                  </a:lnTo>
                  <a:lnTo>
                    <a:pt x="0" y="105"/>
                  </a:lnTo>
                  <a:lnTo>
                    <a:pt x="15" y="75"/>
                  </a:lnTo>
                  <a:lnTo>
                    <a:pt x="30" y="60"/>
                  </a:lnTo>
                  <a:lnTo>
                    <a:pt x="45" y="45"/>
                  </a:lnTo>
                  <a:lnTo>
                    <a:pt x="60" y="30"/>
                  </a:lnTo>
                  <a:lnTo>
                    <a:pt x="90" y="15"/>
                  </a:lnTo>
                  <a:lnTo>
                    <a:pt x="105" y="0"/>
                  </a:lnTo>
                  <a:lnTo>
                    <a:pt x="135" y="0"/>
                  </a:lnTo>
                  <a:lnTo>
                    <a:pt x="150" y="0"/>
                  </a:lnTo>
                  <a:lnTo>
                    <a:pt x="165" y="0"/>
                  </a:lnTo>
                  <a:lnTo>
                    <a:pt x="195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70" y="15"/>
                  </a:lnTo>
                  <a:lnTo>
                    <a:pt x="285" y="15"/>
                  </a:lnTo>
                  <a:lnTo>
                    <a:pt x="300" y="4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1" name="Freeform 45"/>
            <p:cNvSpPr>
              <a:spLocks/>
            </p:cNvSpPr>
            <p:nvPr/>
          </p:nvSpPr>
          <p:spPr bwMode="auto">
            <a:xfrm>
              <a:off x="2748" y="2193"/>
              <a:ext cx="120" cy="30"/>
            </a:xfrm>
            <a:custGeom>
              <a:avLst/>
              <a:gdLst>
                <a:gd name="T0" fmla="*/ 90 w 120"/>
                <a:gd name="T1" fmla="*/ 15 h 30"/>
                <a:gd name="T2" fmla="*/ 105 w 120"/>
                <a:gd name="T3" fmla="*/ 0 h 30"/>
                <a:gd name="T4" fmla="*/ 105 w 120"/>
                <a:gd name="T5" fmla="*/ 0 h 30"/>
                <a:gd name="T6" fmla="*/ 120 w 120"/>
                <a:gd name="T7" fmla="*/ 0 h 30"/>
                <a:gd name="T8" fmla="*/ 120 w 120"/>
                <a:gd name="T9" fmla="*/ 0 h 30"/>
                <a:gd name="T10" fmla="*/ 120 w 120"/>
                <a:gd name="T11" fmla="*/ 15 h 30"/>
                <a:gd name="T12" fmla="*/ 120 w 120"/>
                <a:gd name="T13" fmla="*/ 30 h 30"/>
                <a:gd name="T14" fmla="*/ 105 w 120"/>
                <a:gd name="T15" fmla="*/ 30 h 30"/>
                <a:gd name="T16" fmla="*/ 105 w 120"/>
                <a:gd name="T17" fmla="*/ 30 h 30"/>
                <a:gd name="T18" fmla="*/ 90 w 120"/>
                <a:gd name="T19" fmla="*/ 30 h 30"/>
                <a:gd name="T20" fmla="*/ 75 w 120"/>
                <a:gd name="T21" fmla="*/ 30 h 30"/>
                <a:gd name="T22" fmla="*/ 60 w 120"/>
                <a:gd name="T23" fmla="*/ 30 h 30"/>
                <a:gd name="T24" fmla="*/ 45 w 120"/>
                <a:gd name="T25" fmla="*/ 30 h 30"/>
                <a:gd name="T26" fmla="*/ 30 w 120"/>
                <a:gd name="T27" fmla="*/ 30 h 30"/>
                <a:gd name="T28" fmla="*/ 15 w 120"/>
                <a:gd name="T29" fmla="*/ 15 h 30"/>
                <a:gd name="T30" fmla="*/ 15 w 120"/>
                <a:gd name="T31" fmla="*/ 15 h 30"/>
                <a:gd name="T32" fmla="*/ 0 w 120"/>
                <a:gd name="T33" fmla="*/ 0 h 30"/>
                <a:gd name="T34" fmla="*/ 15 w 120"/>
                <a:gd name="T35" fmla="*/ 0 h 30"/>
                <a:gd name="T36" fmla="*/ 15 w 120"/>
                <a:gd name="T37" fmla="*/ 0 h 30"/>
                <a:gd name="T38" fmla="*/ 30 w 120"/>
                <a:gd name="T39" fmla="*/ 0 h 30"/>
                <a:gd name="T40" fmla="*/ 45 w 120"/>
                <a:gd name="T41" fmla="*/ 0 h 30"/>
                <a:gd name="T42" fmla="*/ 60 w 120"/>
                <a:gd name="T43" fmla="*/ 0 h 30"/>
                <a:gd name="T44" fmla="*/ 60 w 120"/>
                <a:gd name="T45" fmla="*/ 15 h 30"/>
                <a:gd name="T46" fmla="*/ 75 w 120"/>
                <a:gd name="T47" fmla="*/ 15 h 30"/>
                <a:gd name="T48" fmla="*/ 90 w 120"/>
                <a:gd name="T4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0" h="30">
                  <a:moveTo>
                    <a:pt x="90" y="15"/>
                  </a:moveTo>
                  <a:lnTo>
                    <a:pt x="105" y="0"/>
                  </a:lnTo>
                  <a:lnTo>
                    <a:pt x="105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15"/>
                  </a:lnTo>
                  <a:lnTo>
                    <a:pt x="120" y="30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90" y="30"/>
                  </a:lnTo>
                  <a:lnTo>
                    <a:pt x="75" y="30"/>
                  </a:lnTo>
                  <a:lnTo>
                    <a:pt x="60" y="30"/>
                  </a:lnTo>
                  <a:lnTo>
                    <a:pt x="45" y="30"/>
                  </a:lnTo>
                  <a:lnTo>
                    <a:pt x="30" y="3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45" y="0"/>
                  </a:lnTo>
                  <a:lnTo>
                    <a:pt x="60" y="0"/>
                  </a:lnTo>
                  <a:lnTo>
                    <a:pt x="60" y="15"/>
                  </a:lnTo>
                  <a:lnTo>
                    <a:pt x="75" y="15"/>
                  </a:lnTo>
                  <a:lnTo>
                    <a:pt x="9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2" name="Freeform 46"/>
            <p:cNvSpPr>
              <a:spLocks/>
            </p:cNvSpPr>
            <p:nvPr/>
          </p:nvSpPr>
          <p:spPr bwMode="auto">
            <a:xfrm>
              <a:off x="1863" y="2193"/>
              <a:ext cx="120" cy="165"/>
            </a:xfrm>
            <a:custGeom>
              <a:avLst/>
              <a:gdLst>
                <a:gd name="T0" fmla="*/ 120 w 120"/>
                <a:gd name="T1" fmla="*/ 0 h 165"/>
                <a:gd name="T2" fmla="*/ 120 w 120"/>
                <a:gd name="T3" fmla="*/ 15 h 165"/>
                <a:gd name="T4" fmla="*/ 120 w 120"/>
                <a:gd name="T5" fmla="*/ 15 h 165"/>
                <a:gd name="T6" fmla="*/ 120 w 120"/>
                <a:gd name="T7" fmla="*/ 30 h 165"/>
                <a:gd name="T8" fmla="*/ 105 w 120"/>
                <a:gd name="T9" fmla="*/ 45 h 165"/>
                <a:gd name="T10" fmla="*/ 105 w 120"/>
                <a:gd name="T11" fmla="*/ 45 h 165"/>
                <a:gd name="T12" fmla="*/ 90 w 120"/>
                <a:gd name="T13" fmla="*/ 60 h 165"/>
                <a:gd name="T14" fmla="*/ 90 w 120"/>
                <a:gd name="T15" fmla="*/ 75 h 165"/>
                <a:gd name="T16" fmla="*/ 90 w 120"/>
                <a:gd name="T17" fmla="*/ 75 h 165"/>
                <a:gd name="T18" fmla="*/ 90 w 120"/>
                <a:gd name="T19" fmla="*/ 105 h 165"/>
                <a:gd name="T20" fmla="*/ 105 w 120"/>
                <a:gd name="T21" fmla="*/ 120 h 165"/>
                <a:gd name="T22" fmla="*/ 105 w 120"/>
                <a:gd name="T23" fmla="*/ 150 h 165"/>
                <a:gd name="T24" fmla="*/ 105 w 120"/>
                <a:gd name="T25" fmla="*/ 165 h 165"/>
                <a:gd name="T26" fmla="*/ 105 w 120"/>
                <a:gd name="T27" fmla="*/ 165 h 165"/>
                <a:gd name="T28" fmla="*/ 90 w 120"/>
                <a:gd name="T29" fmla="*/ 165 h 165"/>
                <a:gd name="T30" fmla="*/ 90 w 120"/>
                <a:gd name="T31" fmla="*/ 150 h 165"/>
                <a:gd name="T32" fmla="*/ 75 w 120"/>
                <a:gd name="T33" fmla="*/ 150 h 165"/>
                <a:gd name="T34" fmla="*/ 75 w 120"/>
                <a:gd name="T35" fmla="*/ 135 h 165"/>
                <a:gd name="T36" fmla="*/ 75 w 120"/>
                <a:gd name="T37" fmla="*/ 135 h 165"/>
                <a:gd name="T38" fmla="*/ 75 w 120"/>
                <a:gd name="T39" fmla="*/ 120 h 165"/>
                <a:gd name="T40" fmla="*/ 60 w 120"/>
                <a:gd name="T41" fmla="*/ 105 h 165"/>
                <a:gd name="T42" fmla="*/ 60 w 120"/>
                <a:gd name="T43" fmla="*/ 120 h 165"/>
                <a:gd name="T44" fmla="*/ 45 w 120"/>
                <a:gd name="T45" fmla="*/ 135 h 165"/>
                <a:gd name="T46" fmla="*/ 45 w 120"/>
                <a:gd name="T47" fmla="*/ 135 h 165"/>
                <a:gd name="T48" fmla="*/ 30 w 120"/>
                <a:gd name="T49" fmla="*/ 150 h 165"/>
                <a:gd name="T50" fmla="*/ 30 w 120"/>
                <a:gd name="T51" fmla="*/ 150 h 165"/>
                <a:gd name="T52" fmla="*/ 15 w 120"/>
                <a:gd name="T53" fmla="*/ 165 h 165"/>
                <a:gd name="T54" fmla="*/ 15 w 120"/>
                <a:gd name="T55" fmla="*/ 165 h 165"/>
                <a:gd name="T56" fmla="*/ 0 w 120"/>
                <a:gd name="T57" fmla="*/ 165 h 165"/>
                <a:gd name="T58" fmla="*/ 0 w 120"/>
                <a:gd name="T59" fmla="*/ 150 h 165"/>
                <a:gd name="T60" fmla="*/ 15 w 120"/>
                <a:gd name="T61" fmla="*/ 135 h 165"/>
                <a:gd name="T62" fmla="*/ 15 w 120"/>
                <a:gd name="T63" fmla="*/ 135 h 165"/>
                <a:gd name="T64" fmla="*/ 30 w 120"/>
                <a:gd name="T65" fmla="*/ 120 h 165"/>
                <a:gd name="T66" fmla="*/ 30 w 120"/>
                <a:gd name="T67" fmla="*/ 105 h 165"/>
                <a:gd name="T68" fmla="*/ 45 w 120"/>
                <a:gd name="T69" fmla="*/ 105 h 165"/>
                <a:gd name="T70" fmla="*/ 45 w 120"/>
                <a:gd name="T71" fmla="*/ 90 h 165"/>
                <a:gd name="T72" fmla="*/ 60 w 120"/>
                <a:gd name="T73" fmla="*/ 75 h 165"/>
                <a:gd name="T74" fmla="*/ 45 w 120"/>
                <a:gd name="T75" fmla="*/ 75 h 165"/>
                <a:gd name="T76" fmla="*/ 45 w 120"/>
                <a:gd name="T77" fmla="*/ 60 h 165"/>
                <a:gd name="T78" fmla="*/ 30 w 120"/>
                <a:gd name="T79" fmla="*/ 45 h 165"/>
                <a:gd name="T80" fmla="*/ 30 w 120"/>
                <a:gd name="T81" fmla="*/ 45 h 165"/>
                <a:gd name="T82" fmla="*/ 15 w 120"/>
                <a:gd name="T83" fmla="*/ 30 h 165"/>
                <a:gd name="T84" fmla="*/ 15 w 120"/>
                <a:gd name="T85" fmla="*/ 30 h 165"/>
                <a:gd name="T86" fmla="*/ 15 w 120"/>
                <a:gd name="T87" fmla="*/ 15 h 165"/>
                <a:gd name="T88" fmla="*/ 30 w 120"/>
                <a:gd name="T89" fmla="*/ 0 h 165"/>
                <a:gd name="T90" fmla="*/ 30 w 120"/>
                <a:gd name="T91" fmla="*/ 0 h 165"/>
                <a:gd name="T92" fmla="*/ 45 w 120"/>
                <a:gd name="T93" fmla="*/ 15 h 165"/>
                <a:gd name="T94" fmla="*/ 45 w 120"/>
                <a:gd name="T95" fmla="*/ 15 h 165"/>
                <a:gd name="T96" fmla="*/ 45 w 120"/>
                <a:gd name="T97" fmla="*/ 30 h 165"/>
                <a:gd name="T98" fmla="*/ 60 w 120"/>
                <a:gd name="T99" fmla="*/ 30 h 165"/>
                <a:gd name="T100" fmla="*/ 60 w 120"/>
                <a:gd name="T101" fmla="*/ 45 h 165"/>
                <a:gd name="T102" fmla="*/ 60 w 120"/>
                <a:gd name="T103" fmla="*/ 45 h 165"/>
                <a:gd name="T104" fmla="*/ 75 w 120"/>
                <a:gd name="T105" fmla="*/ 45 h 165"/>
                <a:gd name="T106" fmla="*/ 75 w 120"/>
                <a:gd name="T107" fmla="*/ 45 h 165"/>
                <a:gd name="T108" fmla="*/ 90 w 120"/>
                <a:gd name="T109" fmla="*/ 30 h 165"/>
                <a:gd name="T110" fmla="*/ 90 w 120"/>
                <a:gd name="T111" fmla="*/ 15 h 165"/>
                <a:gd name="T112" fmla="*/ 90 w 120"/>
                <a:gd name="T113" fmla="*/ 15 h 165"/>
                <a:gd name="T114" fmla="*/ 90 w 120"/>
                <a:gd name="T115" fmla="*/ 0 h 165"/>
                <a:gd name="T116" fmla="*/ 105 w 120"/>
                <a:gd name="T117" fmla="*/ 0 h 165"/>
                <a:gd name="T118" fmla="*/ 105 w 120"/>
                <a:gd name="T119" fmla="*/ 0 h 165"/>
                <a:gd name="T120" fmla="*/ 120 w 120"/>
                <a:gd name="T1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165">
                  <a:moveTo>
                    <a:pt x="120" y="0"/>
                  </a:moveTo>
                  <a:lnTo>
                    <a:pt x="120" y="15"/>
                  </a:lnTo>
                  <a:lnTo>
                    <a:pt x="120" y="15"/>
                  </a:lnTo>
                  <a:lnTo>
                    <a:pt x="120" y="30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90" y="60"/>
                  </a:lnTo>
                  <a:lnTo>
                    <a:pt x="90" y="75"/>
                  </a:lnTo>
                  <a:lnTo>
                    <a:pt x="90" y="75"/>
                  </a:lnTo>
                  <a:lnTo>
                    <a:pt x="90" y="105"/>
                  </a:lnTo>
                  <a:lnTo>
                    <a:pt x="105" y="120"/>
                  </a:lnTo>
                  <a:lnTo>
                    <a:pt x="105" y="150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90" y="165"/>
                  </a:lnTo>
                  <a:lnTo>
                    <a:pt x="90" y="150"/>
                  </a:lnTo>
                  <a:lnTo>
                    <a:pt x="75" y="150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5" y="120"/>
                  </a:lnTo>
                  <a:lnTo>
                    <a:pt x="60" y="105"/>
                  </a:lnTo>
                  <a:lnTo>
                    <a:pt x="60" y="120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0" y="165"/>
                  </a:lnTo>
                  <a:lnTo>
                    <a:pt x="0" y="150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30" y="120"/>
                  </a:lnTo>
                  <a:lnTo>
                    <a:pt x="30" y="105"/>
                  </a:lnTo>
                  <a:lnTo>
                    <a:pt x="45" y="105"/>
                  </a:lnTo>
                  <a:lnTo>
                    <a:pt x="45" y="90"/>
                  </a:lnTo>
                  <a:lnTo>
                    <a:pt x="60" y="75"/>
                  </a:lnTo>
                  <a:lnTo>
                    <a:pt x="45" y="75"/>
                  </a:lnTo>
                  <a:lnTo>
                    <a:pt x="45" y="60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1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30"/>
                  </a:lnTo>
                  <a:lnTo>
                    <a:pt x="60" y="30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90" y="30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3" name="Freeform 47"/>
            <p:cNvSpPr>
              <a:spLocks/>
            </p:cNvSpPr>
            <p:nvPr/>
          </p:nvSpPr>
          <p:spPr bwMode="auto">
            <a:xfrm>
              <a:off x="2868" y="2253"/>
              <a:ext cx="30" cy="90"/>
            </a:xfrm>
            <a:custGeom>
              <a:avLst/>
              <a:gdLst>
                <a:gd name="T0" fmla="*/ 30 w 30"/>
                <a:gd name="T1" fmla="*/ 75 h 90"/>
                <a:gd name="T2" fmla="*/ 15 w 30"/>
                <a:gd name="T3" fmla="*/ 75 h 90"/>
                <a:gd name="T4" fmla="*/ 15 w 30"/>
                <a:gd name="T5" fmla="*/ 75 h 90"/>
                <a:gd name="T6" fmla="*/ 0 w 30"/>
                <a:gd name="T7" fmla="*/ 90 h 90"/>
                <a:gd name="T8" fmla="*/ 0 w 30"/>
                <a:gd name="T9" fmla="*/ 75 h 90"/>
                <a:gd name="T10" fmla="*/ 0 w 30"/>
                <a:gd name="T11" fmla="*/ 60 h 90"/>
                <a:gd name="T12" fmla="*/ 0 w 30"/>
                <a:gd name="T13" fmla="*/ 60 h 90"/>
                <a:gd name="T14" fmla="*/ 15 w 30"/>
                <a:gd name="T15" fmla="*/ 45 h 90"/>
                <a:gd name="T16" fmla="*/ 15 w 30"/>
                <a:gd name="T17" fmla="*/ 30 h 90"/>
                <a:gd name="T18" fmla="*/ 15 w 30"/>
                <a:gd name="T19" fmla="*/ 0 h 90"/>
                <a:gd name="T20" fmla="*/ 30 w 30"/>
                <a:gd name="T21" fmla="*/ 0 h 90"/>
                <a:gd name="T22" fmla="*/ 30 w 30"/>
                <a:gd name="T23" fmla="*/ 30 h 90"/>
                <a:gd name="T24" fmla="*/ 30 w 30"/>
                <a:gd name="T25" fmla="*/ 45 h 90"/>
                <a:gd name="T26" fmla="*/ 30 w 30"/>
                <a:gd name="T27" fmla="*/ 7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90">
                  <a:moveTo>
                    <a:pt x="30" y="75"/>
                  </a:moveTo>
                  <a:lnTo>
                    <a:pt x="15" y="75"/>
                  </a:lnTo>
                  <a:lnTo>
                    <a:pt x="15" y="75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5" y="45"/>
                  </a:lnTo>
                  <a:lnTo>
                    <a:pt x="15" y="30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30" y="30"/>
                  </a:lnTo>
                  <a:lnTo>
                    <a:pt x="30" y="45"/>
                  </a:lnTo>
                  <a:lnTo>
                    <a:pt x="30" y="7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4" name="Freeform 48"/>
            <p:cNvSpPr>
              <a:spLocks/>
            </p:cNvSpPr>
            <p:nvPr/>
          </p:nvSpPr>
          <p:spPr bwMode="auto">
            <a:xfrm>
              <a:off x="2733" y="2253"/>
              <a:ext cx="75" cy="105"/>
            </a:xfrm>
            <a:custGeom>
              <a:avLst/>
              <a:gdLst>
                <a:gd name="T0" fmla="*/ 75 w 75"/>
                <a:gd name="T1" fmla="*/ 90 h 105"/>
                <a:gd name="T2" fmla="*/ 75 w 75"/>
                <a:gd name="T3" fmla="*/ 105 h 105"/>
                <a:gd name="T4" fmla="*/ 75 w 75"/>
                <a:gd name="T5" fmla="*/ 105 h 105"/>
                <a:gd name="T6" fmla="*/ 60 w 75"/>
                <a:gd name="T7" fmla="*/ 105 h 105"/>
                <a:gd name="T8" fmla="*/ 45 w 75"/>
                <a:gd name="T9" fmla="*/ 105 h 105"/>
                <a:gd name="T10" fmla="*/ 45 w 75"/>
                <a:gd name="T11" fmla="*/ 105 h 105"/>
                <a:gd name="T12" fmla="*/ 30 w 75"/>
                <a:gd name="T13" fmla="*/ 90 h 105"/>
                <a:gd name="T14" fmla="*/ 30 w 75"/>
                <a:gd name="T15" fmla="*/ 90 h 105"/>
                <a:gd name="T16" fmla="*/ 15 w 75"/>
                <a:gd name="T17" fmla="*/ 75 h 105"/>
                <a:gd name="T18" fmla="*/ 15 w 75"/>
                <a:gd name="T19" fmla="*/ 75 h 105"/>
                <a:gd name="T20" fmla="*/ 15 w 75"/>
                <a:gd name="T21" fmla="*/ 60 h 105"/>
                <a:gd name="T22" fmla="*/ 0 w 75"/>
                <a:gd name="T23" fmla="*/ 30 h 105"/>
                <a:gd name="T24" fmla="*/ 15 w 75"/>
                <a:gd name="T25" fmla="*/ 15 h 105"/>
                <a:gd name="T26" fmla="*/ 15 w 75"/>
                <a:gd name="T27" fmla="*/ 0 h 105"/>
                <a:gd name="T28" fmla="*/ 30 w 75"/>
                <a:gd name="T29" fmla="*/ 0 h 105"/>
                <a:gd name="T30" fmla="*/ 30 w 75"/>
                <a:gd name="T31" fmla="*/ 15 h 105"/>
                <a:gd name="T32" fmla="*/ 30 w 75"/>
                <a:gd name="T33" fmla="*/ 30 h 105"/>
                <a:gd name="T34" fmla="*/ 30 w 75"/>
                <a:gd name="T35" fmla="*/ 45 h 105"/>
                <a:gd name="T36" fmla="*/ 45 w 75"/>
                <a:gd name="T37" fmla="*/ 75 h 105"/>
                <a:gd name="T38" fmla="*/ 45 w 75"/>
                <a:gd name="T39" fmla="*/ 75 h 105"/>
                <a:gd name="T40" fmla="*/ 60 w 75"/>
                <a:gd name="T41" fmla="*/ 90 h 105"/>
                <a:gd name="T42" fmla="*/ 75 w 75"/>
                <a:gd name="T43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5">
                  <a:moveTo>
                    <a:pt x="75" y="90"/>
                  </a:moveTo>
                  <a:lnTo>
                    <a:pt x="75" y="105"/>
                  </a:lnTo>
                  <a:lnTo>
                    <a:pt x="75" y="105"/>
                  </a:lnTo>
                  <a:lnTo>
                    <a:pt x="60" y="105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60"/>
                  </a:lnTo>
                  <a:lnTo>
                    <a:pt x="0" y="30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30" y="30"/>
                  </a:lnTo>
                  <a:lnTo>
                    <a:pt x="30" y="4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0" y="90"/>
                  </a:lnTo>
                  <a:lnTo>
                    <a:pt x="75" y="9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5" name="Freeform 49"/>
            <p:cNvSpPr>
              <a:spLocks/>
            </p:cNvSpPr>
            <p:nvPr/>
          </p:nvSpPr>
          <p:spPr bwMode="auto">
            <a:xfrm>
              <a:off x="2748" y="2373"/>
              <a:ext cx="75" cy="496"/>
            </a:xfrm>
            <a:custGeom>
              <a:avLst/>
              <a:gdLst>
                <a:gd name="T0" fmla="*/ 45 w 75"/>
                <a:gd name="T1" fmla="*/ 15 h 496"/>
                <a:gd name="T2" fmla="*/ 15 w 75"/>
                <a:gd name="T3" fmla="*/ 211 h 496"/>
                <a:gd name="T4" fmla="*/ 30 w 75"/>
                <a:gd name="T5" fmla="*/ 241 h 496"/>
                <a:gd name="T6" fmla="*/ 30 w 75"/>
                <a:gd name="T7" fmla="*/ 286 h 496"/>
                <a:gd name="T8" fmla="*/ 45 w 75"/>
                <a:gd name="T9" fmla="*/ 316 h 496"/>
                <a:gd name="T10" fmla="*/ 45 w 75"/>
                <a:gd name="T11" fmla="*/ 346 h 496"/>
                <a:gd name="T12" fmla="*/ 60 w 75"/>
                <a:gd name="T13" fmla="*/ 391 h 496"/>
                <a:gd name="T14" fmla="*/ 60 w 75"/>
                <a:gd name="T15" fmla="*/ 421 h 496"/>
                <a:gd name="T16" fmla="*/ 75 w 75"/>
                <a:gd name="T17" fmla="*/ 451 h 496"/>
                <a:gd name="T18" fmla="*/ 75 w 75"/>
                <a:gd name="T19" fmla="*/ 496 h 496"/>
                <a:gd name="T20" fmla="*/ 60 w 75"/>
                <a:gd name="T21" fmla="*/ 496 h 496"/>
                <a:gd name="T22" fmla="*/ 45 w 75"/>
                <a:gd name="T23" fmla="*/ 436 h 496"/>
                <a:gd name="T24" fmla="*/ 30 w 75"/>
                <a:gd name="T25" fmla="*/ 376 h 496"/>
                <a:gd name="T26" fmla="*/ 15 w 75"/>
                <a:gd name="T27" fmla="*/ 316 h 496"/>
                <a:gd name="T28" fmla="*/ 0 w 75"/>
                <a:gd name="T29" fmla="*/ 256 h 496"/>
                <a:gd name="T30" fmla="*/ 0 w 75"/>
                <a:gd name="T31" fmla="*/ 196 h 496"/>
                <a:gd name="T32" fmla="*/ 0 w 75"/>
                <a:gd name="T33" fmla="*/ 136 h 496"/>
                <a:gd name="T34" fmla="*/ 15 w 75"/>
                <a:gd name="T35" fmla="*/ 76 h 496"/>
                <a:gd name="T36" fmla="*/ 15 w 75"/>
                <a:gd name="T37" fmla="*/ 15 h 496"/>
                <a:gd name="T38" fmla="*/ 30 w 75"/>
                <a:gd name="T39" fmla="*/ 15 h 496"/>
                <a:gd name="T40" fmla="*/ 30 w 75"/>
                <a:gd name="T41" fmla="*/ 0 h 496"/>
                <a:gd name="T42" fmla="*/ 45 w 75"/>
                <a:gd name="T43" fmla="*/ 0 h 496"/>
                <a:gd name="T44" fmla="*/ 45 w 75"/>
                <a:gd name="T45" fmla="*/ 15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496">
                  <a:moveTo>
                    <a:pt x="45" y="15"/>
                  </a:moveTo>
                  <a:lnTo>
                    <a:pt x="15" y="211"/>
                  </a:lnTo>
                  <a:lnTo>
                    <a:pt x="30" y="241"/>
                  </a:lnTo>
                  <a:lnTo>
                    <a:pt x="30" y="286"/>
                  </a:lnTo>
                  <a:lnTo>
                    <a:pt x="45" y="316"/>
                  </a:lnTo>
                  <a:lnTo>
                    <a:pt x="45" y="346"/>
                  </a:lnTo>
                  <a:lnTo>
                    <a:pt x="60" y="391"/>
                  </a:lnTo>
                  <a:lnTo>
                    <a:pt x="60" y="421"/>
                  </a:lnTo>
                  <a:lnTo>
                    <a:pt x="75" y="451"/>
                  </a:lnTo>
                  <a:lnTo>
                    <a:pt x="75" y="496"/>
                  </a:lnTo>
                  <a:lnTo>
                    <a:pt x="60" y="496"/>
                  </a:lnTo>
                  <a:lnTo>
                    <a:pt x="45" y="436"/>
                  </a:lnTo>
                  <a:lnTo>
                    <a:pt x="30" y="376"/>
                  </a:lnTo>
                  <a:lnTo>
                    <a:pt x="15" y="316"/>
                  </a:lnTo>
                  <a:lnTo>
                    <a:pt x="0" y="256"/>
                  </a:lnTo>
                  <a:lnTo>
                    <a:pt x="0" y="196"/>
                  </a:lnTo>
                  <a:lnTo>
                    <a:pt x="0" y="136"/>
                  </a:lnTo>
                  <a:lnTo>
                    <a:pt x="15" y="76"/>
                  </a:lnTo>
                  <a:lnTo>
                    <a:pt x="15" y="15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45" y="0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6" name="Freeform 50"/>
            <p:cNvSpPr>
              <a:spLocks/>
            </p:cNvSpPr>
            <p:nvPr/>
          </p:nvSpPr>
          <p:spPr bwMode="auto">
            <a:xfrm>
              <a:off x="1323" y="2388"/>
              <a:ext cx="165" cy="316"/>
            </a:xfrm>
            <a:custGeom>
              <a:avLst/>
              <a:gdLst>
                <a:gd name="T0" fmla="*/ 15 w 165"/>
                <a:gd name="T1" fmla="*/ 0 h 316"/>
                <a:gd name="T2" fmla="*/ 15 w 165"/>
                <a:gd name="T3" fmla="*/ 30 h 316"/>
                <a:gd name="T4" fmla="*/ 45 w 165"/>
                <a:gd name="T5" fmla="*/ 76 h 316"/>
                <a:gd name="T6" fmla="*/ 60 w 165"/>
                <a:gd name="T7" fmla="*/ 106 h 316"/>
                <a:gd name="T8" fmla="*/ 75 w 165"/>
                <a:gd name="T9" fmla="*/ 151 h 316"/>
                <a:gd name="T10" fmla="*/ 90 w 165"/>
                <a:gd name="T11" fmla="*/ 181 h 316"/>
                <a:gd name="T12" fmla="*/ 120 w 165"/>
                <a:gd name="T13" fmla="*/ 211 h 316"/>
                <a:gd name="T14" fmla="*/ 135 w 165"/>
                <a:gd name="T15" fmla="*/ 256 h 316"/>
                <a:gd name="T16" fmla="*/ 165 w 165"/>
                <a:gd name="T17" fmla="*/ 286 h 316"/>
                <a:gd name="T18" fmla="*/ 165 w 165"/>
                <a:gd name="T19" fmla="*/ 286 h 316"/>
                <a:gd name="T20" fmla="*/ 165 w 165"/>
                <a:gd name="T21" fmla="*/ 301 h 316"/>
                <a:gd name="T22" fmla="*/ 165 w 165"/>
                <a:gd name="T23" fmla="*/ 301 h 316"/>
                <a:gd name="T24" fmla="*/ 165 w 165"/>
                <a:gd name="T25" fmla="*/ 316 h 316"/>
                <a:gd name="T26" fmla="*/ 165 w 165"/>
                <a:gd name="T27" fmla="*/ 316 h 316"/>
                <a:gd name="T28" fmla="*/ 150 w 165"/>
                <a:gd name="T29" fmla="*/ 316 h 316"/>
                <a:gd name="T30" fmla="*/ 135 w 165"/>
                <a:gd name="T31" fmla="*/ 286 h 316"/>
                <a:gd name="T32" fmla="*/ 105 w 165"/>
                <a:gd name="T33" fmla="*/ 241 h 316"/>
                <a:gd name="T34" fmla="*/ 90 w 165"/>
                <a:gd name="T35" fmla="*/ 211 h 316"/>
                <a:gd name="T36" fmla="*/ 60 w 165"/>
                <a:gd name="T37" fmla="*/ 166 h 316"/>
                <a:gd name="T38" fmla="*/ 45 w 165"/>
                <a:gd name="T39" fmla="*/ 136 h 316"/>
                <a:gd name="T40" fmla="*/ 30 w 165"/>
                <a:gd name="T41" fmla="*/ 91 h 316"/>
                <a:gd name="T42" fmla="*/ 15 w 165"/>
                <a:gd name="T43" fmla="*/ 61 h 316"/>
                <a:gd name="T44" fmla="*/ 0 w 165"/>
                <a:gd name="T45" fmla="*/ 15 h 316"/>
                <a:gd name="T46" fmla="*/ 0 w 165"/>
                <a:gd name="T47" fmla="*/ 15 h 316"/>
                <a:gd name="T48" fmla="*/ 0 w 165"/>
                <a:gd name="T49" fmla="*/ 0 h 316"/>
                <a:gd name="T50" fmla="*/ 0 w 165"/>
                <a:gd name="T51" fmla="*/ 0 h 316"/>
                <a:gd name="T52" fmla="*/ 15 w 165"/>
                <a:gd name="T5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316">
                  <a:moveTo>
                    <a:pt x="15" y="0"/>
                  </a:moveTo>
                  <a:lnTo>
                    <a:pt x="15" y="30"/>
                  </a:lnTo>
                  <a:lnTo>
                    <a:pt x="45" y="76"/>
                  </a:lnTo>
                  <a:lnTo>
                    <a:pt x="60" y="106"/>
                  </a:lnTo>
                  <a:lnTo>
                    <a:pt x="75" y="151"/>
                  </a:lnTo>
                  <a:lnTo>
                    <a:pt x="90" y="181"/>
                  </a:lnTo>
                  <a:lnTo>
                    <a:pt x="120" y="211"/>
                  </a:lnTo>
                  <a:lnTo>
                    <a:pt x="135" y="256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65" y="301"/>
                  </a:lnTo>
                  <a:lnTo>
                    <a:pt x="165" y="301"/>
                  </a:lnTo>
                  <a:lnTo>
                    <a:pt x="165" y="316"/>
                  </a:lnTo>
                  <a:lnTo>
                    <a:pt x="165" y="316"/>
                  </a:lnTo>
                  <a:lnTo>
                    <a:pt x="150" y="316"/>
                  </a:lnTo>
                  <a:lnTo>
                    <a:pt x="135" y="286"/>
                  </a:lnTo>
                  <a:lnTo>
                    <a:pt x="105" y="241"/>
                  </a:lnTo>
                  <a:lnTo>
                    <a:pt x="90" y="211"/>
                  </a:lnTo>
                  <a:lnTo>
                    <a:pt x="60" y="166"/>
                  </a:lnTo>
                  <a:lnTo>
                    <a:pt x="45" y="136"/>
                  </a:lnTo>
                  <a:lnTo>
                    <a:pt x="30" y="91"/>
                  </a:lnTo>
                  <a:lnTo>
                    <a:pt x="15" y="6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7" name="Freeform 51"/>
            <p:cNvSpPr>
              <a:spLocks/>
            </p:cNvSpPr>
            <p:nvPr/>
          </p:nvSpPr>
          <p:spPr bwMode="auto">
            <a:xfrm>
              <a:off x="2838" y="2403"/>
              <a:ext cx="60" cy="391"/>
            </a:xfrm>
            <a:custGeom>
              <a:avLst/>
              <a:gdLst>
                <a:gd name="T0" fmla="*/ 30 w 60"/>
                <a:gd name="T1" fmla="*/ 15 h 391"/>
                <a:gd name="T2" fmla="*/ 45 w 60"/>
                <a:gd name="T3" fmla="*/ 61 h 391"/>
                <a:gd name="T4" fmla="*/ 60 w 60"/>
                <a:gd name="T5" fmla="*/ 106 h 391"/>
                <a:gd name="T6" fmla="*/ 60 w 60"/>
                <a:gd name="T7" fmla="*/ 166 h 391"/>
                <a:gd name="T8" fmla="*/ 60 w 60"/>
                <a:gd name="T9" fmla="*/ 211 h 391"/>
                <a:gd name="T10" fmla="*/ 60 w 60"/>
                <a:gd name="T11" fmla="*/ 256 h 391"/>
                <a:gd name="T12" fmla="*/ 60 w 60"/>
                <a:gd name="T13" fmla="*/ 301 h 391"/>
                <a:gd name="T14" fmla="*/ 45 w 60"/>
                <a:gd name="T15" fmla="*/ 346 h 391"/>
                <a:gd name="T16" fmla="*/ 15 w 60"/>
                <a:gd name="T17" fmla="*/ 391 h 391"/>
                <a:gd name="T18" fmla="*/ 15 w 60"/>
                <a:gd name="T19" fmla="*/ 391 h 391"/>
                <a:gd name="T20" fmla="*/ 0 w 60"/>
                <a:gd name="T21" fmla="*/ 361 h 391"/>
                <a:gd name="T22" fmla="*/ 15 w 60"/>
                <a:gd name="T23" fmla="*/ 346 h 391"/>
                <a:gd name="T24" fmla="*/ 30 w 60"/>
                <a:gd name="T25" fmla="*/ 316 h 391"/>
                <a:gd name="T26" fmla="*/ 30 w 60"/>
                <a:gd name="T27" fmla="*/ 301 h 391"/>
                <a:gd name="T28" fmla="*/ 30 w 60"/>
                <a:gd name="T29" fmla="*/ 256 h 391"/>
                <a:gd name="T30" fmla="*/ 30 w 60"/>
                <a:gd name="T31" fmla="*/ 226 h 391"/>
                <a:gd name="T32" fmla="*/ 30 w 60"/>
                <a:gd name="T33" fmla="*/ 181 h 391"/>
                <a:gd name="T34" fmla="*/ 30 w 60"/>
                <a:gd name="T35" fmla="*/ 151 h 391"/>
                <a:gd name="T36" fmla="*/ 30 w 60"/>
                <a:gd name="T37" fmla="*/ 106 h 391"/>
                <a:gd name="T38" fmla="*/ 15 w 60"/>
                <a:gd name="T39" fmla="*/ 76 h 391"/>
                <a:gd name="T40" fmla="*/ 0 w 60"/>
                <a:gd name="T41" fmla="*/ 46 h 391"/>
                <a:gd name="T42" fmla="*/ 0 w 60"/>
                <a:gd name="T43" fmla="*/ 15 h 391"/>
                <a:gd name="T44" fmla="*/ 0 w 60"/>
                <a:gd name="T45" fmla="*/ 0 h 391"/>
                <a:gd name="T46" fmla="*/ 15 w 60"/>
                <a:gd name="T47" fmla="*/ 0 h 391"/>
                <a:gd name="T48" fmla="*/ 30 w 60"/>
                <a:gd name="T49" fmla="*/ 15 h 391"/>
                <a:gd name="T50" fmla="*/ 30 w 60"/>
                <a:gd name="T51" fmla="*/ 15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391">
                  <a:moveTo>
                    <a:pt x="30" y="15"/>
                  </a:moveTo>
                  <a:lnTo>
                    <a:pt x="45" y="61"/>
                  </a:lnTo>
                  <a:lnTo>
                    <a:pt x="60" y="106"/>
                  </a:lnTo>
                  <a:lnTo>
                    <a:pt x="60" y="166"/>
                  </a:lnTo>
                  <a:lnTo>
                    <a:pt x="60" y="211"/>
                  </a:lnTo>
                  <a:lnTo>
                    <a:pt x="60" y="256"/>
                  </a:lnTo>
                  <a:lnTo>
                    <a:pt x="60" y="301"/>
                  </a:lnTo>
                  <a:lnTo>
                    <a:pt x="45" y="346"/>
                  </a:lnTo>
                  <a:lnTo>
                    <a:pt x="15" y="391"/>
                  </a:lnTo>
                  <a:lnTo>
                    <a:pt x="15" y="391"/>
                  </a:lnTo>
                  <a:lnTo>
                    <a:pt x="0" y="361"/>
                  </a:lnTo>
                  <a:lnTo>
                    <a:pt x="15" y="346"/>
                  </a:lnTo>
                  <a:lnTo>
                    <a:pt x="30" y="316"/>
                  </a:lnTo>
                  <a:lnTo>
                    <a:pt x="30" y="301"/>
                  </a:lnTo>
                  <a:lnTo>
                    <a:pt x="30" y="256"/>
                  </a:lnTo>
                  <a:lnTo>
                    <a:pt x="30" y="226"/>
                  </a:lnTo>
                  <a:lnTo>
                    <a:pt x="30" y="181"/>
                  </a:lnTo>
                  <a:lnTo>
                    <a:pt x="30" y="151"/>
                  </a:lnTo>
                  <a:lnTo>
                    <a:pt x="30" y="106"/>
                  </a:lnTo>
                  <a:lnTo>
                    <a:pt x="15" y="76"/>
                  </a:lnTo>
                  <a:lnTo>
                    <a:pt x="0" y="46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8" name="Freeform 52"/>
            <p:cNvSpPr>
              <a:spLocks/>
            </p:cNvSpPr>
            <p:nvPr/>
          </p:nvSpPr>
          <p:spPr bwMode="auto">
            <a:xfrm>
              <a:off x="1968" y="2403"/>
              <a:ext cx="150" cy="226"/>
            </a:xfrm>
            <a:custGeom>
              <a:avLst/>
              <a:gdLst>
                <a:gd name="T0" fmla="*/ 150 w 150"/>
                <a:gd name="T1" fmla="*/ 31 h 226"/>
                <a:gd name="T2" fmla="*/ 90 w 150"/>
                <a:gd name="T3" fmla="*/ 106 h 226"/>
                <a:gd name="T4" fmla="*/ 105 w 150"/>
                <a:gd name="T5" fmla="*/ 136 h 226"/>
                <a:gd name="T6" fmla="*/ 120 w 150"/>
                <a:gd name="T7" fmla="*/ 166 h 226"/>
                <a:gd name="T8" fmla="*/ 135 w 150"/>
                <a:gd name="T9" fmla="*/ 196 h 226"/>
                <a:gd name="T10" fmla="*/ 135 w 150"/>
                <a:gd name="T11" fmla="*/ 226 h 226"/>
                <a:gd name="T12" fmla="*/ 120 w 150"/>
                <a:gd name="T13" fmla="*/ 211 h 226"/>
                <a:gd name="T14" fmla="*/ 105 w 150"/>
                <a:gd name="T15" fmla="*/ 211 h 226"/>
                <a:gd name="T16" fmla="*/ 105 w 150"/>
                <a:gd name="T17" fmla="*/ 196 h 226"/>
                <a:gd name="T18" fmla="*/ 105 w 150"/>
                <a:gd name="T19" fmla="*/ 181 h 226"/>
                <a:gd name="T20" fmla="*/ 105 w 150"/>
                <a:gd name="T21" fmla="*/ 166 h 226"/>
                <a:gd name="T22" fmla="*/ 90 w 150"/>
                <a:gd name="T23" fmla="*/ 151 h 226"/>
                <a:gd name="T24" fmla="*/ 90 w 150"/>
                <a:gd name="T25" fmla="*/ 136 h 226"/>
                <a:gd name="T26" fmla="*/ 75 w 150"/>
                <a:gd name="T27" fmla="*/ 136 h 226"/>
                <a:gd name="T28" fmla="*/ 75 w 150"/>
                <a:gd name="T29" fmla="*/ 136 h 226"/>
                <a:gd name="T30" fmla="*/ 60 w 150"/>
                <a:gd name="T31" fmla="*/ 136 h 226"/>
                <a:gd name="T32" fmla="*/ 45 w 150"/>
                <a:gd name="T33" fmla="*/ 151 h 226"/>
                <a:gd name="T34" fmla="*/ 45 w 150"/>
                <a:gd name="T35" fmla="*/ 166 h 226"/>
                <a:gd name="T36" fmla="*/ 30 w 150"/>
                <a:gd name="T37" fmla="*/ 166 h 226"/>
                <a:gd name="T38" fmla="*/ 30 w 150"/>
                <a:gd name="T39" fmla="*/ 181 h 226"/>
                <a:gd name="T40" fmla="*/ 15 w 150"/>
                <a:gd name="T41" fmla="*/ 181 h 226"/>
                <a:gd name="T42" fmla="*/ 0 w 150"/>
                <a:gd name="T43" fmla="*/ 181 h 226"/>
                <a:gd name="T44" fmla="*/ 0 w 150"/>
                <a:gd name="T45" fmla="*/ 166 h 226"/>
                <a:gd name="T46" fmla="*/ 15 w 150"/>
                <a:gd name="T47" fmla="*/ 151 h 226"/>
                <a:gd name="T48" fmla="*/ 30 w 150"/>
                <a:gd name="T49" fmla="*/ 136 h 226"/>
                <a:gd name="T50" fmla="*/ 45 w 150"/>
                <a:gd name="T51" fmla="*/ 121 h 226"/>
                <a:gd name="T52" fmla="*/ 60 w 150"/>
                <a:gd name="T53" fmla="*/ 106 h 226"/>
                <a:gd name="T54" fmla="*/ 75 w 150"/>
                <a:gd name="T55" fmla="*/ 91 h 226"/>
                <a:gd name="T56" fmla="*/ 60 w 150"/>
                <a:gd name="T57" fmla="*/ 61 h 226"/>
                <a:gd name="T58" fmla="*/ 45 w 150"/>
                <a:gd name="T59" fmla="*/ 46 h 226"/>
                <a:gd name="T60" fmla="*/ 45 w 150"/>
                <a:gd name="T61" fmla="*/ 31 h 226"/>
                <a:gd name="T62" fmla="*/ 45 w 150"/>
                <a:gd name="T63" fmla="*/ 31 h 226"/>
                <a:gd name="T64" fmla="*/ 60 w 150"/>
                <a:gd name="T65" fmla="*/ 31 h 226"/>
                <a:gd name="T66" fmla="*/ 60 w 150"/>
                <a:gd name="T67" fmla="*/ 46 h 226"/>
                <a:gd name="T68" fmla="*/ 75 w 150"/>
                <a:gd name="T69" fmla="*/ 46 h 226"/>
                <a:gd name="T70" fmla="*/ 75 w 150"/>
                <a:gd name="T71" fmla="*/ 61 h 226"/>
                <a:gd name="T72" fmla="*/ 75 w 150"/>
                <a:gd name="T73" fmla="*/ 61 h 226"/>
                <a:gd name="T74" fmla="*/ 75 w 150"/>
                <a:gd name="T75" fmla="*/ 61 h 226"/>
                <a:gd name="T76" fmla="*/ 90 w 150"/>
                <a:gd name="T77" fmla="*/ 76 h 226"/>
                <a:gd name="T78" fmla="*/ 105 w 150"/>
                <a:gd name="T79" fmla="*/ 61 h 226"/>
                <a:gd name="T80" fmla="*/ 105 w 150"/>
                <a:gd name="T81" fmla="*/ 61 h 226"/>
                <a:gd name="T82" fmla="*/ 120 w 150"/>
                <a:gd name="T83" fmla="*/ 31 h 226"/>
                <a:gd name="T84" fmla="*/ 120 w 150"/>
                <a:gd name="T85" fmla="*/ 31 h 226"/>
                <a:gd name="T86" fmla="*/ 120 w 150"/>
                <a:gd name="T87" fmla="*/ 15 h 226"/>
                <a:gd name="T88" fmla="*/ 135 w 150"/>
                <a:gd name="T89" fmla="*/ 0 h 226"/>
                <a:gd name="T90" fmla="*/ 135 w 150"/>
                <a:gd name="T91" fmla="*/ 15 h 226"/>
                <a:gd name="T92" fmla="*/ 150 w 150"/>
                <a:gd name="T93" fmla="*/ 3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226">
                  <a:moveTo>
                    <a:pt x="150" y="31"/>
                  </a:moveTo>
                  <a:lnTo>
                    <a:pt x="90" y="106"/>
                  </a:lnTo>
                  <a:lnTo>
                    <a:pt x="105" y="136"/>
                  </a:lnTo>
                  <a:lnTo>
                    <a:pt x="120" y="166"/>
                  </a:lnTo>
                  <a:lnTo>
                    <a:pt x="135" y="196"/>
                  </a:lnTo>
                  <a:lnTo>
                    <a:pt x="135" y="226"/>
                  </a:lnTo>
                  <a:lnTo>
                    <a:pt x="120" y="211"/>
                  </a:lnTo>
                  <a:lnTo>
                    <a:pt x="105" y="211"/>
                  </a:lnTo>
                  <a:lnTo>
                    <a:pt x="105" y="196"/>
                  </a:lnTo>
                  <a:lnTo>
                    <a:pt x="105" y="181"/>
                  </a:lnTo>
                  <a:lnTo>
                    <a:pt x="105" y="166"/>
                  </a:lnTo>
                  <a:lnTo>
                    <a:pt x="90" y="151"/>
                  </a:lnTo>
                  <a:lnTo>
                    <a:pt x="90" y="136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60" y="136"/>
                  </a:lnTo>
                  <a:lnTo>
                    <a:pt x="45" y="151"/>
                  </a:lnTo>
                  <a:lnTo>
                    <a:pt x="45" y="166"/>
                  </a:lnTo>
                  <a:lnTo>
                    <a:pt x="30" y="166"/>
                  </a:lnTo>
                  <a:lnTo>
                    <a:pt x="30" y="181"/>
                  </a:lnTo>
                  <a:lnTo>
                    <a:pt x="15" y="181"/>
                  </a:lnTo>
                  <a:lnTo>
                    <a:pt x="0" y="181"/>
                  </a:lnTo>
                  <a:lnTo>
                    <a:pt x="0" y="166"/>
                  </a:lnTo>
                  <a:lnTo>
                    <a:pt x="15" y="151"/>
                  </a:lnTo>
                  <a:lnTo>
                    <a:pt x="30" y="136"/>
                  </a:lnTo>
                  <a:lnTo>
                    <a:pt x="45" y="121"/>
                  </a:lnTo>
                  <a:lnTo>
                    <a:pt x="60" y="106"/>
                  </a:lnTo>
                  <a:lnTo>
                    <a:pt x="75" y="91"/>
                  </a:lnTo>
                  <a:lnTo>
                    <a:pt x="60" y="61"/>
                  </a:lnTo>
                  <a:lnTo>
                    <a:pt x="45" y="46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60" y="31"/>
                  </a:lnTo>
                  <a:lnTo>
                    <a:pt x="60" y="46"/>
                  </a:lnTo>
                  <a:lnTo>
                    <a:pt x="75" y="46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90" y="76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20" y="31"/>
                  </a:lnTo>
                  <a:lnTo>
                    <a:pt x="120" y="31"/>
                  </a:lnTo>
                  <a:lnTo>
                    <a:pt x="120" y="15"/>
                  </a:lnTo>
                  <a:lnTo>
                    <a:pt x="135" y="0"/>
                  </a:lnTo>
                  <a:lnTo>
                    <a:pt x="135" y="15"/>
                  </a:lnTo>
                  <a:lnTo>
                    <a:pt x="150" y="31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29" name="Freeform 53"/>
            <p:cNvSpPr>
              <a:spLocks/>
            </p:cNvSpPr>
            <p:nvPr/>
          </p:nvSpPr>
          <p:spPr bwMode="auto">
            <a:xfrm>
              <a:off x="1773" y="2464"/>
              <a:ext cx="90" cy="135"/>
            </a:xfrm>
            <a:custGeom>
              <a:avLst/>
              <a:gdLst>
                <a:gd name="T0" fmla="*/ 45 w 90"/>
                <a:gd name="T1" fmla="*/ 45 h 135"/>
                <a:gd name="T2" fmla="*/ 45 w 90"/>
                <a:gd name="T3" fmla="*/ 30 h 135"/>
                <a:gd name="T4" fmla="*/ 60 w 90"/>
                <a:gd name="T5" fmla="*/ 15 h 135"/>
                <a:gd name="T6" fmla="*/ 75 w 90"/>
                <a:gd name="T7" fmla="*/ 15 h 135"/>
                <a:gd name="T8" fmla="*/ 75 w 90"/>
                <a:gd name="T9" fmla="*/ 15 h 135"/>
                <a:gd name="T10" fmla="*/ 75 w 90"/>
                <a:gd name="T11" fmla="*/ 30 h 135"/>
                <a:gd name="T12" fmla="*/ 75 w 90"/>
                <a:gd name="T13" fmla="*/ 45 h 135"/>
                <a:gd name="T14" fmla="*/ 60 w 90"/>
                <a:gd name="T15" fmla="*/ 60 h 135"/>
                <a:gd name="T16" fmla="*/ 60 w 90"/>
                <a:gd name="T17" fmla="*/ 90 h 135"/>
                <a:gd name="T18" fmla="*/ 75 w 90"/>
                <a:gd name="T19" fmla="*/ 105 h 135"/>
                <a:gd name="T20" fmla="*/ 75 w 90"/>
                <a:gd name="T21" fmla="*/ 105 h 135"/>
                <a:gd name="T22" fmla="*/ 90 w 90"/>
                <a:gd name="T23" fmla="*/ 120 h 135"/>
                <a:gd name="T24" fmla="*/ 75 w 90"/>
                <a:gd name="T25" fmla="*/ 135 h 135"/>
                <a:gd name="T26" fmla="*/ 60 w 90"/>
                <a:gd name="T27" fmla="*/ 135 h 135"/>
                <a:gd name="T28" fmla="*/ 60 w 90"/>
                <a:gd name="T29" fmla="*/ 120 h 135"/>
                <a:gd name="T30" fmla="*/ 45 w 90"/>
                <a:gd name="T31" fmla="*/ 105 h 135"/>
                <a:gd name="T32" fmla="*/ 45 w 90"/>
                <a:gd name="T33" fmla="*/ 90 h 135"/>
                <a:gd name="T34" fmla="*/ 45 w 90"/>
                <a:gd name="T35" fmla="*/ 90 h 135"/>
                <a:gd name="T36" fmla="*/ 30 w 90"/>
                <a:gd name="T37" fmla="*/ 105 h 135"/>
                <a:gd name="T38" fmla="*/ 30 w 90"/>
                <a:gd name="T39" fmla="*/ 105 h 135"/>
                <a:gd name="T40" fmla="*/ 30 w 90"/>
                <a:gd name="T41" fmla="*/ 120 h 135"/>
                <a:gd name="T42" fmla="*/ 15 w 90"/>
                <a:gd name="T43" fmla="*/ 120 h 135"/>
                <a:gd name="T44" fmla="*/ 15 w 90"/>
                <a:gd name="T45" fmla="*/ 120 h 135"/>
                <a:gd name="T46" fmla="*/ 0 w 90"/>
                <a:gd name="T47" fmla="*/ 120 h 135"/>
                <a:gd name="T48" fmla="*/ 0 w 90"/>
                <a:gd name="T49" fmla="*/ 120 h 135"/>
                <a:gd name="T50" fmla="*/ 0 w 90"/>
                <a:gd name="T51" fmla="*/ 105 h 135"/>
                <a:gd name="T52" fmla="*/ 0 w 90"/>
                <a:gd name="T53" fmla="*/ 105 h 135"/>
                <a:gd name="T54" fmla="*/ 15 w 90"/>
                <a:gd name="T55" fmla="*/ 90 h 135"/>
                <a:gd name="T56" fmla="*/ 15 w 90"/>
                <a:gd name="T57" fmla="*/ 90 h 135"/>
                <a:gd name="T58" fmla="*/ 15 w 90"/>
                <a:gd name="T59" fmla="*/ 75 h 135"/>
                <a:gd name="T60" fmla="*/ 30 w 90"/>
                <a:gd name="T61" fmla="*/ 75 h 135"/>
                <a:gd name="T62" fmla="*/ 30 w 90"/>
                <a:gd name="T63" fmla="*/ 75 h 135"/>
                <a:gd name="T64" fmla="*/ 30 w 90"/>
                <a:gd name="T65" fmla="*/ 60 h 135"/>
                <a:gd name="T66" fmla="*/ 15 w 90"/>
                <a:gd name="T67" fmla="*/ 60 h 135"/>
                <a:gd name="T68" fmla="*/ 15 w 90"/>
                <a:gd name="T69" fmla="*/ 45 h 135"/>
                <a:gd name="T70" fmla="*/ 0 w 90"/>
                <a:gd name="T71" fmla="*/ 45 h 135"/>
                <a:gd name="T72" fmla="*/ 0 w 90"/>
                <a:gd name="T73" fmla="*/ 30 h 135"/>
                <a:gd name="T74" fmla="*/ 0 w 90"/>
                <a:gd name="T75" fmla="*/ 30 h 135"/>
                <a:gd name="T76" fmla="*/ 0 w 90"/>
                <a:gd name="T77" fmla="*/ 15 h 135"/>
                <a:gd name="T78" fmla="*/ 0 w 90"/>
                <a:gd name="T79" fmla="*/ 15 h 135"/>
                <a:gd name="T80" fmla="*/ 0 w 90"/>
                <a:gd name="T81" fmla="*/ 0 h 135"/>
                <a:gd name="T82" fmla="*/ 45 w 90"/>
                <a:gd name="T83" fmla="*/ 4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" h="135">
                  <a:moveTo>
                    <a:pt x="45" y="45"/>
                  </a:moveTo>
                  <a:lnTo>
                    <a:pt x="45" y="30"/>
                  </a:lnTo>
                  <a:lnTo>
                    <a:pt x="60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30"/>
                  </a:lnTo>
                  <a:lnTo>
                    <a:pt x="75" y="45"/>
                  </a:lnTo>
                  <a:lnTo>
                    <a:pt x="60" y="60"/>
                  </a:lnTo>
                  <a:lnTo>
                    <a:pt x="60" y="90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90" y="120"/>
                  </a:lnTo>
                  <a:lnTo>
                    <a:pt x="75" y="135"/>
                  </a:lnTo>
                  <a:lnTo>
                    <a:pt x="60" y="135"/>
                  </a:lnTo>
                  <a:lnTo>
                    <a:pt x="60" y="120"/>
                  </a:lnTo>
                  <a:lnTo>
                    <a:pt x="45" y="105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30" y="105"/>
                  </a:lnTo>
                  <a:lnTo>
                    <a:pt x="30" y="105"/>
                  </a:lnTo>
                  <a:lnTo>
                    <a:pt x="30" y="120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60"/>
                  </a:lnTo>
                  <a:lnTo>
                    <a:pt x="15" y="60"/>
                  </a:lnTo>
                  <a:lnTo>
                    <a:pt x="15" y="45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0" name="Freeform 54"/>
            <p:cNvSpPr>
              <a:spLocks/>
            </p:cNvSpPr>
            <p:nvPr/>
          </p:nvSpPr>
          <p:spPr bwMode="auto">
            <a:xfrm>
              <a:off x="2163" y="2524"/>
              <a:ext cx="120" cy="180"/>
            </a:xfrm>
            <a:custGeom>
              <a:avLst/>
              <a:gdLst>
                <a:gd name="T0" fmla="*/ 75 w 120"/>
                <a:gd name="T1" fmla="*/ 15 h 180"/>
                <a:gd name="T2" fmla="*/ 60 w 120"/>
                <a:gd name="T3" fmla="*/ 60 h 180"/>
                <a:gd name="T4" fmla="*/ 60 w 120"/>
                <a:gd name="T5" fmla="*/ 60 h 180"/>
                <a:gd name="T6" fmla="*/ 75 w 120"/>
                <a:gd name="T7" fmla="*/ 60 h 180"/>
                <a:gd name="T8" fmla="*/ 75 w 120"/>
                <a:gd name="T9" fmla="*/ 60 h 180"/>
                <a:gd name="T10" fmla="*/ 90 w 120"/>
                <a:gd name="T11" fmla="*/ 60 h 180"/>
                <a:gd name="T12" fmla="*/ 90 w 120"/>
                <a:gd name="T13" fmla="*/ 60 h 180"/>
                <a:gd name="T14" fmla="*/ 105 w 120"/>
                <a:gd name="T15" fmla="*/ 60 h 180"/>
                <a:gd name="T16" fmla="*/ 105 w 120"/>
                <a:gd name="T17" fmla="*/ 60 h 180"/>
                <a:gd name="T18" fmla="*/ 120 w 120"/>
                <a:gd name="T19" fmla="*/ 60 h 180"/>
                <a:gd name="T20" fmla="*/ 120 w 120"/>
                <a:gd name="T21" fmla="*/ 75 h 180"/>
                <a:gd name="T22" fmla="*/ 105 w 120"/>
                <a:gd name="T23" fmla="*/ 90 h 180"/>
                <a:gd name="T24" fmla="*/ 90 w 120"/>
                <a:gd name="T25" fmla="*/ 90 h 180"/>
                <a:gd name="T26" fmla="*/ 75 w 120"/>
                <a:gd name="T27" fmla="*/ 90 h 180"/>
                <a:gd name="T28" fmla="*/ 60 w 120"/>
                <a:gd name="T29" fmla="*/ 105 h 180"/>
                <a:gd name="T30" fmla="*/ 45 w 120"/>
                <a:gd name="T31" fmla="*/ 120 h 180"/>
                <a:gd name="T32" fmla="*/ 45 w 120"/>
                <a:gd name="T33" fmla="*/ 135 h 180"/>
                <a:gd name="T34" fmla="*/ 45 w 120"/>
                <a:gd name="T35" fmla="*/ 150 h 180"/>
                <a:gd name="T36" fmla="*/ 45 w 120"/>
                <a:gd name="T37" fmla="*/ 165 h 180"/>
                <a:gd name="T38" fmla="*/ 30 w 120"/>
                <a:gd name="T39" fmla="*/ 180 h 180"/>
                <a:gd name="T40" fmla="*/ 30 w 120"/>
                <a:gd name="T41" fmla="*/ 180 h 180"/>
                <a:gd name="T42" fmla="*/ 0 w 120"/>
                <a:gd name="T43" fmla="*/ 180 h 180"/>
                <a:gd name="T44" fmla="*/ 0 w 120"/>
                <a:gd name="T45" fmla="*/ 165 h 180"/>
                <a:gd name="T46" fmla="*/ 15 w 120"/>
                <a:gd name="T47" fmla="*/ 135 h 180"/>
                <a:gd name="T48" fmla="*/ 15 w 120"/>
                <a:gd name="T49" fmla="*/ 120 h 180"/>
                <a:gd name="T50" fmla="*/ 15 w 120"/>
                <a:gd name="T51" fmla="*/ 90 h 180"/>
                <a:gd name="T52" fmla="*/ 30 w 120"/>
                <a:gd name="T53" fmla="*/ 75 h 180"/>
                <a:gd name="T54" fmla="*/ 30 w 120"/>
                <a:gd name="T55" fmla="*/ 45 h 180"/>
                <a:gd name="T56" fmla="*/ 45 w 120"/>
                <a:gd name="T57" fmla="*/ 30 h 180"/>
                <a:gd name="T58" fmla="*/ 45 w 120"/>
                <a:gd name="T59" fmla="*/ 0 h 180"/>
                <a:gd name="T60" fmla="*/ 60 w 120"/>
                <a:gd name="T61" fmla="*/ 0 h 180"/>
                <a:gd name="T62" fmla="*/ 60 w 120"/>
                <a:gd name="T63" fmla="*/ 0 h 180"/>
                <a:gd name="T64" fmla="*/ 75 w 120"/>
                <a:gd name="T65" fmla="*/ 15 h 180"/>
                <a:gd name="T66" fmla="*/ 75 w 120"/>
                <a:gd name="T67" fmla="*/ 1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" h="180">
                  <a:moveTo>
                    <a:pt x="75" y="15"/>
                  </a:moveTo>
                  <a:lnTo>
                    <a:pt x="60" y="60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20" y="60"/>
                  </a:lnTo>
                  <a:lnTo>
                    <a:pt x="120" y="75"/>
                  </a:lnTo>
                  <a:lnTo>
                    <a:pt x="105" y="90"/>
                  </a:lnTo>
                  <a:lnTo>
                    <a:pt x="90" y="90"/>
                  </a:lnTo>
                  <a:lnTo>
                    <a:pt x="75" y="90"/>
                  </a:lnTo>
                  <a:lnTo>
                    <a:pt x="60" y="105"/>
                  </a:lnTo>
                  <a:lnTo>
                    <a:pt x="45" y="120"/>
                  </a:lnTo>
                  <a:lnTo>
                    <a:pt x="45" y="135"/>
                  </a:lnTo>
                  <a:lnTo>
                    <a:pt x="45" y="150"/>
                  </a:lnTo>
                  <a:lnTo>
                    <a:pt x="45" y="165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0" y="180"/>
                  </a:lnTo>
                  <a:lnTo>
                    <a:pt x="0" y="165"/>
                  </a:lnTo>
                  <a:lnTo>
                    <a:pt x="15" y="135"/>
                  </a:lnTo>
                  <a:lnTo>
                    <a:pt x="15" y="120"/>
                  </a:lnTo>
                  <a:lnTo>
                    <a:pt x="15" y="90"/>
                  </a:lnTo>
                  <a:lnTo>
                    <a:pt x="30" y="75"/>
                  </a:lnTo>
                  <a:lnTo>
                    <a:pt x="30" y="45"/>
                  </a:lnTo>
                  <a:lnTo>
                    <a:pt x="45" y="30"/>
                  </a:lnTo>
                  <a:lnTo>
                    <a:pt x="45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5" y="15"/>
                  </a:lnTo>
                  <a:lnTo>
                    <a:pt x="75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1" name="Freeform 55"/>
            <p:cNvSpPr>
              <a:spLocks/>
            </p:cNvSpPr>
            <p:nvPr/>
          </p:nvSpPr>
          <p:spPr bwMode="auto">
            <a:xfrm>
              <a:off x="2343" y="2569"/>
              <a:ext cx="285" cy="270"/>
            </a:xfrm>
            <a:custGeom>
              <a:avLst/>
              <a:gdLst>
                <a:gd name="T0" fmla="*/ 270 w 285"/>
                <a:gd name="T1" fmla="*/ 75 h 270"/>
                <a:gd name="T2" fmla="*/ 285 w 285"/>
                <a:gd name="T3" fmla="*/ 120 h 270"/>
                <a:gd name="T4" fmla="*/ 285 w 285"/>
                <a:gd name="T5" fmla="*/ 165 h 270"/>
                <a:gd name="T6" fmla="*/ 285 w 285"/>
                <a:gd name="T7" fmla="*/ 195 h 270"/>
                <a:gd name="T8" fmla="*/ 270 w 285"/>
                <a:gd name="T9" fmla="*/ 240 h 270"/>
                <a:gd name="T10" fmla="*/ 255 w 285"/>
                <a:gd name="T11" fmla="*/ 240 h 270"/>
                <a:gd name="T12" fmla="*/ 255 w 285"/>
                <a:gd name="T13" fmla="*/ 255 h 270"/>
                <a:gd name="T14" fmla="*/ 255 w 285"/>
                <a:gd name="T15" fmla="*/ 255 h 270"/>
                <a:gd name="T16" fmla="*/ 240 w 285"/>
                <a:gd name="T17" fmla="*/ 255 h 270"/>
                <a:gd name="T18" fmla="*/ 240 w 285"/>
                <a:gd name="T19" fmla="*/ 270 h 270"/>
                <a:gd name="T20" fmla="*/ 225 w 285"/>
                <a:gd name="T21" fmla="*/ 270 h 270"/>
                <a:gd name="T22" fmla="*/ 225 w 285"/>
                <a:gd name="T23" fmla="*/ 270 h 270"/>
                <a:gd name="T24" fmla="*/ 225 w 285"/>
                <a:gd name="T25" fmla="*/ 255 h 270"/>
                <a:gd name="T26" fmla="*/ 210 w 285"/>
                <a:gd name="T27" fmla="*/ 255 h 270"/>
                <a:gd name="T28" fmla="*/ 210 w 285"/>
                <a:gd name="T29" fmla="*/ 240 h 270"/>
                <a:gd name="T30" fmla="*/ 225 w 285"/>
                <a:gd name="T31" fmla="*/ 240 h 270"/>
                <a:gd name="T32" fmla="*/ 225 w 285"/>
                <a:gd name="T33" fmla="*/ 240 h 270"/>
                <a:gd name="T34" fmla="*/ 225 w 285"/>
                <a:gd name="T35" fmla="*/ 225 h 270"/>
                <a:gd name="T36" fmla="*/ 240 w 285"/>
                <a:gd name="T37" fmla="*/ 225 h 270"/>
                <a:gd name="T38" fmla="*/ 240 w 285"/>
                <a:gd name="T39" fmla="*/ 225 h 270"/>
                <a:gd name="T40" fmla="*/ 240 w 285"/>
                <a:gd name="T41" fmla="*/ 210 h 270"/>
                <a:gd name="T42" fmla="*/ 255 w 285"/>
                <a:gd name="T43" fmla="*/ 180 h 270"/>
                <a:gd name="T44" fmla="*/ 255 w 285"/>
                <a:gd name="T45" fmla="*/ 135 h 270"/>
                <a:gd name="T46" fmla="*/ 240 w 285"/>
                <a:gd name="T47" fmla="*/ 105 h 270"/>
                <a:gd name="T48" fmla="*/ 225 w 285"/>
                <a:gd name="T49" fmla="*/ 75 h 270"/>
                <a:gd name="T50" fmla="*/ 210 w 285"/>
                <a:gd name="T51" fmla="*/ 45 h 270"/>
                <a:gd name="T52" fmla="*/ 180 w 285"/>
                <a:gd name="T53" fmla="*/ 30 h 270"/>
                <a:gd name="T54" fmla="*/ 150 w 285"/>
                <a:gd name="T55" fmla="*/ 30 h 270"/>
                <a:gd name="T56" fmla="*/ 135 w 285"/>
                <a:gd name="T57" fmla="*/ 30 h 270"/>
                <a:gd name="T58" fmla="*/ 105 w 285"/>
                <a:gd name="T59" fmla="*/ 30 h 270"/>
                <a:gd name="T60" fmla="*/ 75 w 285"/>
                <a:gd name="T61" fmla="*/ 30 h 270"/>
                <a:gd name="T62" fmla="*/ 45 w 285"/>
                <a:gd name="T63" fmla="*/ 45 h 270"/>
                <a:gd name="T64" fmla="*/ 15 w 285"/>
                <a:gd name="T65" fmla="*/ 45 h 270"/>
                <a:gd name="T66" fmla="*/ 15 w 285"/>
                <a:gd name="T67" fmla="*/ 30 h 270"/>
                <a:gd name="T68" fmla="*/ 0 w 285"/>
                <a:gd name="T69" fmla="*/ 30 h 270"/>
                <a:gd name="T70" fmla="*/ 0 w 285"/>
                <a:gd name="T71" fmla="*/ 30 h 270"/>
                <a:gd name="T72" fmla="*/ 0 w 285"/>
                <a:gd name="T73" fmla="*/ 30 h 270"/>
                <a:gd name="T74" fmla="*/ 15 w 285"/>
                <a:gd name="T75" fmla="*/ 15 h 270"/>
                <a:gd name="T76" fmla="*/ 45 w 285"/>
                <a:gd name="T77" fmla="*/ 15 h 270"/>
                <a:gd name="T78" fmla="*/ 60 w 285"/>
                <a:gd name="T79" fmla="*/ 15 h 270"/>
                <a:gd name="T80" fmla="*/ 75 w 285"/>
                <a:gd name="T81" fmla="*/ 0 h 270"/>
                <a:gd name="T82" fmla="*/ 90 w 285"/>
                <a:gd name="T83" fmla="*/ 0 h 270"/>
                <a:gd name="T84" fmla="*/ 105 w 285"/>
                <a:gd name="T85" fmla="*/ 0 h 270"/>
                <a:gd name="T86" fmla="*/ 135 w 285"/>
                <a:gd name="T87" fmla="*/ 0 h 270"/>
                <a:gd name="T88" fmla="*/ 150 w 285"/>
                <a:gd name="T89" fmla="*/ 0 h 270"/>
                <a:gd name="T90" fmla="*/ 165 w 285"/>
                <a:gd name="T91" fmla="*/ 15 h 270"/>
                <a:gd name="T92" fmla="*/ 180 w 285"/>
                <a:gd name="T93" fmla="*/ 15 h 270"/>
                <a:gd name="T94" fmla="*/ 210 w 285"/>
                <a:gd name="T95" fmla="*/ 15 h 270"/>
                <a:gd name="T96" fmla="*/ 225 w 285"/>
                <a:gd name="T97" fmla="*/ 30 h 270"/>
                <a:gd name="T98" fmla="*/ 240 w 285"/>
                <a:gd name="T99" fmla="*/ 45 h 270"/>
                <a:gd name="T100" fmla="*/ 255 w 285"/>
                <a:gd name="T101" fmla="*/ 45 h 270"/>
                <a:gd name="T102" fmla="*/ 255 w 285"/>
                <a:gd name="T103" fmla="*/ 60 h 270"/>
                <a:gd name="T104" fmla="*/ 270 w 285"/>
                <a:gd name="T105" fmla="*/ 7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5" h="270">
                  <a:moveTo>
                    <a:pt x="270" y="75"/>
                  </a:moveTo>
                  <a:lnTo>
                    <a:pt x="285" y="120"/>
                  </a:lnTo>
                  <a:lnTo>
                    <a:pt x="285" y="165"/>
                  </a:lnTo>
                  <a:lnTo>
                    <a:pt x="285" y="195"/>
                  </a:lnTo>
                  <a:lnTo>
                    <a:pt x="270" y="240"/>
                  </a:lnTo>
                  <a:lnTo>
                    <a:pt x="255" y="240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40" y="255"/>
                  </a:lnTo>
                  <a:lnTo>
                    <a:pt x="240" y="270"/>
                  </a:lnTo>
                  <a:lnTo>
                    <a:pt x="225" y="270"/>
                  </a:lnTo>
                  <a:lnTo>
                    <a:pt x="225" y="270"/>
                  </a:lnTo>
                  <a:lnTo>
                    <a:pt x="225" y="255"/>
                  </a:lnTo>
                  <a:lnTo>
                    <a:pt x="210" y="255"/>
                  </a:lnTo>
                  <a:lnTo>
                    <a:pt x="210" y="240"/>
                  </a:lnTo>
                  <a:lnTo>
                    <a:pt x="225" y="240"/>
                  </a:lnTo>
                  <a:lnTo>
                    <a:pt x="225" y="240"/>
                  </a:lnTo>
                  <a:lnTo>
                    <a:pt x="225" y="225"/>
                  </a:lnTo>
                  <a:lnTo>
                    <a:pt x="240" y="225"/>
                  </a:lnTo>
                  <a:lnTo>
                    <a:pt x="240" y="225"/>
                  </a:lnTo>
                  <a:lnTo>
                    <a:pt x="240" y="210"/>
                  </a:lnTo>
                  <a:lnTo>
                    <a:pt x="255" y="180"/>
                  </a:lnTo>
                  <a:lnTo>
                    <a:pt x="255" y="135"/>
                  </a:lnTo>
                  <a:lnTo>
                    <a:pt x="240" y="105"/>
                  </a:lnTo>
                  <a:lnTo>
                    <a:pt x="225" y="75"/>
                  </a:lnTo>
                  <a:lnTo>
                    <a:pt x="210" y="45"/>
                  </a:lnTo>
                  <a:lnTo>
                    <a:pt x="180" y="30"/>
                  </a:lnTo>
                  <a:lnTo>
                    <a:pt x="150" y="30"/>
                  </a:lnTo>
                  <a:lnTo>
                    <a:pt x="135" y="30"/>
                  </a:lnTo>
                  <a:lnTo>
                    <a:pt x="105" y="30"/>
                  </a:lnTo>
                  <a:lnTo>
                    <a:pt x="75" y="3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15"/>
                  </a:lnTo>
                  <a:lnTo>
                    <a:pt x="45" y="15"/>
                  </a:lnTo>
                  <a:lnTo>
                    <a:pt x="60" y="15"/>
                  </a:lnTo>
                  <a:lnTo>
                    <a:pt x="75" y="0"/>
                  </a:lnTo>
                  <a:lnTo>
                    <a:pt x="90" y="0"/>
                  </a:lnTo>
                  <a:lnTo>
                    <a:pt x="105" y="0"/>
                  </a:lnTo>
                  <a:lnTo>
                    <a:pt x="135" y="0"/>
                  </a:lnTo>
                  <a:lnTo>
                    <a:pt x="150" y="0"/>
                  </a:lnTo>
                  <a:lnTo>
                    <a:pt x="165" y="15"/>
                  </a:lnTo>
                  <a:lnTo>
                    <a:pt x="180" y="15"/>
                  </a:lnTo>
                  <a:lnTo>
                    <a:pt x="210" y="15"/>
                  </a:lnTo>
                  <a:lnTo>
                    <a:pt x="225" y="30"/>
                  </a:lnTo>
                  <a:lnTo>
                    <a:pt x="240" y="45"/>
                  </a:lnTo>
                  <a:lnTo>
                    <a:pt x="255" y="45"/>
                  </a:lnTo>
                  <a:lnTo>
                    <a:pt x="255" y="60"/>
                  </a:lnTo>
                  <a:lnTo>
                    <a:pt x="270" y="7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2" name="Freeform 56"/>
            <p:cNvSpPr>
              <a:spLocks/>
            </p:cNvSpPr>
            <p:nvPr/>
          </p:nvSpPr>
          <p:spPr bwMode="auto">
            <a:xfrm>
              <a:off x="1998" y="2644"/>
              <a:ext cx="510" cy="345"/>
            </a:xfrm>
            <a:custGeom>
              <a:avLst/>
              <a:gdLst>
                <a:gd name="T0" fmla="*/ 510 w 510"/>
                <a:gd name="T1" fmla="*/ 30 h 345"/>
                <a:gd name="T2" fmla="*/ 495 w 510"/>
                <a:gd name="T3" fmla="*/ 45 h 345"/>
                <a:gd name="T4" fmla="*/ 465 w 510"/>
                <a:gd name="T5" fmla="*/ 30 h 345"/>
                <a:gd name="T6" fmla="*/ 450 w 510"/>
                <a:gd name="T7" fmla="*/ 30 h 345"/>
                <a:gd name="T8" fmla="*/ 420 w 510"/>
                <a:gd name="T9" fmla="*/ 45 h 345"/>
                <a:gd name="T10" fmla="*/ 405 w 510"/>
                <a:gd name="T11" fmla="*/ 75 h 345"/>
                <a:gd name="T12" fmla="*/ 390 w 510"/>
                <a:gd name="T13" fmla="*/ 105 h 345"/>
                <a:gd name="T14" fmla="*/ 375 w 510"/>
                <a:gd name="T15" fmla="*/ 150 h 345"/>
                <a:gd name="T16" fmla="*/ 405 w 510"/>
                <a:gd name="T17" fmla="*/ 180 h 345"/>
                <a:gd name="T18" fmla="*/ 435 w 510"/>
                <a:gd name="T19" fmla="*/ 210 h 345"/>
                <a:gd name="T20" fmla="*/ 450 w 510"/>
                <a:gd name="T21" fmla="*/ 255 h 345"/>
                <a:gd name="T22" fmla="*/ 465 w 510"/>
                <a:gd name="T23" fmla="*/ 315 h 345"/>
                <a:gd name="T24" fmla="*/ 465 w 510"/>
                <a:gd name="T25" fmla="*/ 345 h 345"/>
                <a:gd name="T26" fmla="*/ 450 w 510"/>
                <a:gd name="T27" fmla="*/ 345 h 345"/>
                <a:gd name="T28" fmla="*/ 435 w 510"/>
                <a:gd name="T29" fmla="*/ 330 h 345"/>
                <a:gd name="T30" fmla="*/ 435 w 510"/>
                <a:gd name="T31" fmla="*/ 300 h 345"/>
                <a:gd name="T32" fmla="*/ 435 w 510"/>
                <a:gd name="T33" fmla="*/ 270 h 345"/>
                <a:gd name="T34" fmla="*/ 405 w 510"/>
                <a:gd name="T35" fmla="*/ 240 h 345"/>
                <a:gd name="T36" fmla="*/ 375 w 510"/>
                <a:gd name="T37" fmla="*/ 225 h 345"/>
                <a:gd name="T38" fmla="*/ 345 w 510"/>
                <a:gd name="T39" fmla="*/ 195 h 345"/>
                <a:gd name="T40" fmla="*/ 330 w 510"/>
                <a:gd name="T41" fmla="*/ 165 h 345"/>
                <a:gd name="T42" fmla="*/ 300 w 510"/>
                <a:gd name="T43" fmla="*/ 150 h 345"/>
                <a:gd name="T44" fmla="*/ 270 w 510"/>
                <a:gd name="T45" fmla="*/ 135 h 345"/>
                <a:gd name="T46" fmla="*/ 240 w 510"/>
                <a:gd name="T47" fmla="*/ 120 h 345"/>
                <a:gd name="T48" fmla="*/ 195 w 510"/>
                <a:gd name="T49" fmla="*/ 120 h 345"/>
                <a:gd name="T50" fmla="*/ 165 w 510"/>
                <a:gd name="T51" fmla="*/ 105 h 345"/>
                <a:gd name="T52" fmla="*/ 135 w 510"/>
                <a:gd name="T53" fmla="*/ 105 h 345"/>
                <a:gd name="T54" fmla="*/ 90 w 510"/>
                <a:gd name="T55" fmla="*/ 105 h 345"/>
                <a:gd name="T56" fmla="*/ 60 w 510"/>
                <a:gd name="T57" fmla="*/ 120 h 345"/>
                <a:gd name="T58" fmla="*/ 45 w 510"/>
                <a:gd name="T59" fmla="*/ 135 h 345"/>
                <a:gd name="T60" fmla="*/ 30 w 510"/>
                <a:gd name="T61" fmla="*/ 135 h 345"/>
                <a:gd name="T62" fmla="*/ 15 w 510"/>
                <a:gd name="T63" fmla="*/ 135 h 345"/>
                <a:gd name="T64" fmla="*/ 0 w 510"/>
                <a:gd name="T65" fmla="*/ 105 h 345"/>
                <a:gd name="T66" fmla="*/ 30 w 510"/>
                <a:gd name="T67" fmla="*/ 90 h 345"/>
                <a:gd name="T68" fmla="*/ 60 w 510"/>
                <a:gd name="T69" fmla="*/ 90 h 345"/>
                <a:gd name="T70" fmla="*/ 105 w 510"/>
                <a:gd name="T71" fmla="*/ 90 h 345"/>
                <a:gd name="T72" fmla="*/ 150 w 510"/>
                <a:gd name="T73" fmla="*/ 90 h 345"/>
                <a:gd name="T74" fmla="*/ 210 w 510"/>
                <a:gd name="T75" fmla="*/ 90 h 345"/>
                <a:gd name="T76" fmla="*/ 270 w 510"/>
                <a:gd name="T77" fmla="*/ 90 h 345"/>
                <a:gd name="T78" fmla="*/ 315 w 510"/>
                <a:gd name="T79" fmla="*/ 105 h 345"/>
                <a:gd name="T80" fmla="*/ 345 w 510"/>
                <a:gd name="T81" fmla="*/ 105 h 345"/>
                <a:gd name="T82" fmla="*/ 360 w 510"/>
                <a:gd name="T83" fmla="*/ 75 h 345"/>
                <a:gd name="T84" fmla="*/ 390 w 510"/>
                <a:gd name="T85" fmla="*/ 45 h 345"/>
                <a:gd name="T86" fmla="*/ 405 w 510"/>
                <a:gd name="T87" fmla="*/ 15 h 345"/>
                <a:gd name="T88" fmla="*/ 435 w 510"/>
                <a:gd name="T89" fmla="*/ 15 h 345"/>
                <a:gd name="T90" fmla="*/ 450 w 510"/>
                <a:gd name="T91" fmla="*/ 0 h 345"/>
                <a:gd name="T92" fmla="*/ 480 w 510"/>
                <a:gd name="T93" fmla="*/ 0 h 345"/>
                <a:gd name="T94" fmla="*/ 495 w 510"/>
                <a:gd name="T95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0" h="345">
                  <a:moveTo>
                    <a:pt x="510" y="15"/>
                  </a:moveTo>
                  <a:lnTo>
                    <a:pt x="510" y="30"/>
                  </a:lnTo>
                  <a:lnTo>
                    <a:pt x="495" y="30"/>
                  </a:lnTo>
                  <a:lnTo>
                    <a:pt x="495" y="45"/>
                  </a:lnTo>
                  <a:lnTo>
                    <a:pt x="480" y="30"/>
                  </a:lnTo>
                  <a:lnTo>
                    <a:pt x="465" y="30"/>
                  </a:lnTo>
                  <a:lnTo>
                    <a:pt x="465" y="30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45"/>
                  </a:lnTo>
                  <a:lnTo>
                    <a:pt x="405" y="60"/>
                  </a:lnTo>
                  <a:lnTo>
                    <a:pt x="405" y="75"/>
                  </a:lnTo>
                  <a:lnTo>
                    <a:pt x="390" y="90"/>
                  </a:lnTo>
                  <a:lnTo>
                    <a:pt x="390" y="105"/>
                  </a:lnTo>
                  <a:lnTo>
                    <a:pt x="375" y="120"/>
                  </a:lnTo>
                  <a:lnTo>
                    <a:pt x="375" y="150"/>
                  </a:lnTo>
                  <a:lnTo>
                    <a:pt x="375" y="165"/>
                  </a:lnTo>
                  <a:lnTo>
                    <a:pt x="405" y="180"/>
                  </a:lnTo>
                  <a:lnTo>
                    <a:pt x="420" y="195"/>
                  </a:lnTo>
                  <a:lnTo>
                    <a:pt x="435" y="210"/>
                  </a:lnTo>
                  <a:lnTo>
                    <a:pt x="450" y="240"/>
                  </a:lnTo>
                  <a:lnTo>
                    <a:pt x="450" y="255"/>
                  </a:lnTo>
                  <a:lnTo>
                    <a:pt x="465" y="285"/>
                  </a:lnTo>
                  <a:lnTo>
                    <a:pt x="465" y="315"/>
                  </a:lnTo>
                  <a:lnTo>
                    <a:pt x="465" y="330"/>
                  </a:lnTo>
                  <a:lnTo>
                    <a:pt x="465" y="345"/>
                  </a:lnTo>
                  <a:lnTo>
                    <a:pt x="465" y="345"/>
                  </a:lnTo>
                  <a:lnTo>
                    <a:pt x="450" y="345"/>
                  </a:lnTo>
                  <a:lnTo>
                    <a:pt x="450" y="345"/>
                  </a:lnTo>
                  <a:lnTo>
                    <a:pt x="435" y="330"/>
                  </a:lnTo>
                  <a:lnTo>
                    <a:pt x="435" y="315"/>
                  </a:lnTo>
                  <a:lnTo>
                    <a:pt x="435" y="300"/>
                  </a:lnTo>
                  <a:lnTo>
                    <a:pt x="435" y="285"/>
                  </a:lnTo>
                  <a:lnTo>
                    <a:pt x="435" y="270"/>
                  </a:lnTo>
                  <a:lnTo>
                    <a:pt x="420" y="255"/>
                  </a:lnTo>
                  <a:lnTo>
                    <a:pt x="405" y="240"/>
                  </a:lnTo>
                  <a:lnTo>
                    <a:pt x="390" y="240"/>
                  </a:lnTo>
                  <a:lnTo>
                    <a:pt x="375" y="225"/>
                  </a:lnTo>
                  <a:lnTo>
                    <a:pt x="360" y="210"/>
                  </a:lnTo>
                  <a:lnTo>
                    <a:pt x="345" y="195"/>
                  </a:lnTo>
                  <a:lnTo>
                    <a:pt x="345" y="180"/>
                  </a:lnTo>
                  <a:lnTo>
                    <a:pt x="330" y="165"/>
                  </a:lnTo>
                  <a:lnTo>
                    <a:pt x="315" y="150"/>
                  </a:lnTo>
                  <a:lnTo>
                    <a:pt x="300" y="150"/>
                  </a:lnTo>
                  <a:lnTo>
                    <a:pt x="285" y="135"/>
                  </a:lnTo>
                  <a:lnTo>
                    <a:pt x="270" y="135"/>
                  </a:lnTo>
                  <a:lnTo>
                    <a:pt x="255" y="120"/>
                  </a:lnTo>
                  <a:lnTo>
                    <a:pt x="240" y="120"/>
                  </a:lnTo>
                  <a:lnTo>
                    <a:pt x="225" y="120"/>
                  </a:lnTo>
                  <a:lnTo>
                    <a:pt x="195" y="120"/>
                  </a:lnTo>
                  <a:lnTo>
                    <a:pt x="180" y="120"/>
                  </a:lnTo>
                  <a:lnTo>
                    <a:pt x="165" y="105"/>
                  </a:lnTo>
                  <a:lnTo>
                    <a:pt x="150" y="105"/>
                  </a:lnTo>
                  <a:lnTo>
                    <a:pt x="135" y="105"/>
                  </a:lnTo>
                  <a:lnTo>
                    <a:pt x="105" y="105"/>
                  </a:lnTo>
                  <a:lnTo>
                    <a:pt x="90" y="105"/>
                  </a:lnTo>
                  <a:lnTo>
                    <a:pt x="75" y="105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45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0" y="120"/>
                  </a:lnTo>
                  <a:lnTo>
                    <a:pt x="0" y="105"/>
                  </a:lnTo>
                  <a:lnTo>
                    <a:pt x="15" y="105"/>
                  </a:lnTo>
                  <a:lnTo>
                    <a:pt x="30" y="90"/>
                  </a:lnTo>
                  <a:lnTo>
                    <a:pt x="45" y="90"/>
                  </a:lnTo>
                  <a:lnTo>
                    <a:pt x="60" y="90"/>
                  </a:lnTo>
                  <a:lnTo>
                    <a:pt x="90" y="90"/>
                  </a:lnTo>
                  <a:lnTo>
                    <a:pt x="105" y="90"/>
                  </a:lnTo>
                  <a:lnTo>
                    <a:pt x="120" y="90"/>
                  </a:lnTo>
                  <a:lnTo>
                    <a:pt x="150" y="90"/>
                  </a:lnTo>
                  <a:lnTo>
                    <a:pt x="180" y="90"/>
                  </a:lnTo>
                  <a:lnTo>
                    <a:pt x="210" y="90"/>
                  </a:lnTo>
                  <a:lnTo>
                    <a:pt x="240" y="90"/>
                  </a:lnTo>
                  <a:lnTo>
                    <a:pt x="270" y="90"/>
                  </a:lnTo>
                  <a:lnTo>
                    <a:pt x="285" y="105"/>
                  </a:lnTo>
                  <a:lnTo>
                    <a:pt x="315" y="105"/>
                  </a:lnTo>
                  <a:lnTo>
                    <a:pt x="345" y="120"/>
                  </a:lnTo>
                  <a:lnTo>
                    <a:pt x="345" y="105"/>
                  </a:lnTo>
                  <a:lnTo>
                    <a:pt x="360" y="90"/>
                  </a:lnTo>
                  <a:lnTo>
                    <a:pt x="360" y="75"/>
                  </a:lnTo>
                  <a:lnTo>
                    <a:pt x="375" y="60"/>
                  </a:lnTo>
                  <a:lnTo>
                    <a:pt x="390" y="45"/>
                  </a:lnTo>
                  <a:lnTo>
                    <a:pt x="390" y="30"/>
                  </a:lnTo>
                  <a:lnTo>
                    <a:pt x="405" y="15"/>
                  </a:lnTo>
                  <a:lnTo>
                    <a:pt x="420" y="15"/>
                  </a:lnTo>
                  <a:lnTo>
                    <a:pt x="435" y="15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65" y="0"/>
                  </a:lnTo>
                  <a:lnTo>
                    <a:pt x="480" y="0"/>
                  </a:lnTo>
                  <a:lnTo>
                    <a:pt x="495" y="0"/>
                  </a:lnTo>
                  <a:lnTo>
                    <a:pt x="495" y="0"/>
                  </a:lnTo>
                  <a:lnTo>
                    <a:pt x="51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3" name="Freeform 57"/>
            <p:cNvSpPr>
              <a:spLocks/>
            </p:cNvSpPr>
            <p:nvPr/>
          </p:nvSpPr>
          <p:spPr bwMode="auto">
            <a:xfrm>
              <a:off x="1638" y="2674"/>
              <a:ext cx="360" cy="300"/>
            </a:xfrm>
            <a:custGeom>
              <a:avLst/>
              <a:gdLst>
                <a:gd name="T0" fmla="*/ 345 w 360"/>
                <a:gd name="T1" fmla="*/ 90 h 300"/>
                <a:gd name="T2" fmla="*/ 345 w 360"/>
                <a:gd name="T3" fmla="*/ 120 h 300"/>
                <a:gd name="T4" fmla="*/ 360 w 360"/>
                <a:gd name="T5" fmla="*/ 150 h 300"/>
                <a:gd name="T6" fmla="*/ 360 w 360"/>
                <a:gd name="T7" fmla="*/ 180 h 300"/>
                <a:gd name="T8" fmla="*/ 345 w 360"/>
                <a:gd name="T9" fmla="*/ 210 h 300"/>
                <a:gd name="T10" fmla="*/ 345 w 360"/>
                <a:gd name="T11" fmla="*/ 225 h 300"/>
                <a:gd name="T12" fmla="*/ 330 w 360"/>
                <a:gd name="T13" fmla="*/ 255 h 300"/>
                <a:gd name="T14" fmla="*/ 315 w 360"/>
                <a:gd name="T15" fmla="*/ 270 h 300"/>
                <a:gd name="T16" fmla="*/ 300 w 360"/>
                <a:gd name="T17" fmla="*/ 300 h 300"/>
                <a:gd name="T18" fmla="*/ 300 w 360"/>
                <a:gd name="T19" fmla="*/ 300 h 300"/>
                <a:gd name="T20" fmla="*/ 285 w 360"/>
                <a:gd name="T21" fmla="*/ 300 h 300"/>
                <a:gd name="T22" fmla="*/ 270 w 360"/>
                <a:gd name="T23" fmla="*/ 300 h 300"/>
                <a:gd name="T24" fmla="*/ 270 w 360"/>
                <a:gd name="T25" fmla="*/ 285 h 300"/>
                <a:gd name="T26" fmla="*/ 285 w 360"/>
                <a:gd name="T27" fmla="*/ 270 h 300"/>
                <a:gd name="T28" fmla="*/ 300 w 360"/>
                <a:gd name="T29" fmla="*/ 255 h 300"/>
                <a:gd name="T30" fmla="*/ 315 w 360"/>
                <a:gd name="T31" fmla="*/ 240 h 300"/>
                <a:gd name="T32" fmla="*/ 315 w 360"/>
                <a:gd name="T33" fmla="*/ 210 h 300"/>
                <a:gd name="T34" fmla="*/ 330 w 360"/>
                <a:gd name="T35" fmla="*/ 195 h 300"/>
                <a:gd name="T36" fmla="*/ 330 w 360"/>
                <a:gd name="T37" fmla="*/ 165 h 300"/>
                <a:gd name="T38" fmla="*/ 330 w 360"/>
                <a:gd name="T39" fmla="*/ 150 h 300"/>
                <a:gd name="T40" fmla="*/ 315 w 360"/>
                <a:gd name="T41" fmla="*/ 120 h 300"/>
                <a:gd name="T42" fmla="*/ 315 w 360"/>
                <a:gd name="T43" fmla="*/ 105 h 300"/>
                <a:gd name="T44" fmla="*/ 300 w 360"/>
                <a:gd name="T45" fmla="*/ 90 h 300"/>
                <a:gd name="T46" fmla="*/ 285 w 360"/>
                <a:gd name="T47" fmla="*/ 75 h 300"/>
                <a:gd name="T48" fmla="*/ 270 w 360"/>
                <a:gd name="T49" fmla="*/ 60 h 300"/>
                <a:gd name="T50" fmla="*/ 255 w 360"/>
                <a:gd name="T51" fmla="*/ 45 h 300"/>
                <a:gd name="T52" fmla="*/ 225 w 360"/>
                <a:gd name="T53" fmla="*/ 45 h 300"/>
                <a:gd name="T54" fmla="*/ 210 w 360"/>
                <a:gd name="T55" fmla="*/ 30 h 300"/>
                <a:gd name="T56" fmla="*/ 195 w 360"/>
                <a:gd name="T57" fmla="*/ 30 h 300"/>
                <a:gd name="T58" fmla="*/ 165 w 360"/>
                <a:gd name="T59" fmla="*/ 30 h 300"/>
                <a:gd name="T60" fmla="*/ 150 w 360"/>
                <a:gd name="T61" fmla="*/ 30 h 300"/>
                <a:gd name="T62" fmla="*/ 120 w 360"/>
                <a:gd name="T63" fmla="*/ 30 h 300"/>
                <a:gd name="T64" fmla="*/ 105 w 360"/>
                <a:gd name="T65" fmla="*/ 30 h 300"/>
                <a:gd name="T66" fmla="*/ 75 w 360"/>
                <a:gd name="T67" fmla="*/ 30 h 300"/>
                <a:gd name="T68" fmla="*/ 60 w 360"/>
                <a:gd name="T69" fmla="*/ 30 h 300"/>
                <a:gd name="T70" fmla="*/ 30 w 360"/>
                <a:gd name="T71" fmla="*/ 30 h 300"/>
                <a:gd name="T72" fmla="*/ 15 w 360"/>
                <a:gd name="T73" fmla="*/ 30 h 300"/>
                <a:gd name="T74" fmla="*/ 0 w 360"/>
                <a:gd name="T75" fmla="*/ 15 h 300"/>
                <a:gd name="T76" fmla="*/ 0 w 360"/>
                <a:gd name="T77" fmla="*/ 15 h 300"/>
                <a:gd name="T78" fmla="*/ 0 w 360"/>
                <a:gd name="T79" fmla="*/ 0 h 300"/>
                <a:gd name="T80" fmla="*/ 15 w 360"/>
                <a:gd name="T81" fmla="*/ 0 h 300"/>
                <a:gd name="T82" fmla="*/ 30 w 360"/>
                <a:gd name="T83" fmla="*/ 0 h 300"/>
                <a:gd name="T84" fmla="*/ 60 w 360"/>
                <a:gd name="T85" fmla="*/ 0 h 300"/>
                <a:gd name="T86" fmla="*/ 75 w 360"/>
                <a:gd name="T87" fmla="*/ 0 h 300"/>
                <a:gd name="T88" fmla="*/ 105 w 360"/>
                <a:gd name="T89" fmla="*/ 0 h 300"/>
                <a:gd name="T90" fmla="*/ 120 w 360"/>
                <a:gd name="T91" fmla="*/ 0 h 300"/>
                <a:gd name="T92" fmla="*/ 150 w 360"/>
                <a:gd name="T93" fmla="*/ 15 h 300"/>
                <a:gd name="T94" fmla="*/ 165 w 360"/>
                <a:gd name="T95" fmla="*/ 15 h 300"/>
                <a:gd name="T96" fmla="*/ 195 w 360"/>
                <a:gd name="T97" fmla="*/ 15 h 300"/>
                <a:gd name="T98" fmla="*/ 210 w 360"/>
                <a:gd name="T99" fmla="*/ 15 h 300"/>
                <a:gd name="T100" fmla="*/ 240 w 360"/>
                <a:gd name="T101" fmla="*/ 15 h 300"/>
                <a:gd name="T102" fmla="*/ 255 w 360"/>
                <a:gd name="T103" fmla="*/ 30 h 300"/>
                <a:gd name="T104" fmla="*/ 270 w 360"/>
                <a:gd name="T105" fmla="*/ 30 h 300"/>
                <a:gd name="T106" fmla="*/ 300 w 360"/>
                <a:gd name="T107" fmla="*/ 45 h 300"/>
                <a:gd name="T108" fmla="*/ 315 w 360"/>
                <a:gd name="T109" fmla="*/ 60 h 300"/>
                <a:gd name="T110" fmla="*/ 330 w 360"/>
                <a:gd name="T111" fmla="*/ 75 h 300"/>
                <a:gd name="T112" fmla="*/ 345 w 360"/>
                <a:gd name="T113" fmla="*/ 9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0" h="300">
                  <a:moveTo>
                    <a:pt x="345" y="90"/>
                  </a:moveTo>
                  <a:lnTo>
                    <a:pt x="345" y="120"/>
                  </a:lnTo>
                  <a:lnTo>
                    <a:pt x="360" y="150"/>
                  </a:lnTo>
                  <a:lnTo>
                    <a:pt x="360" y="180"/>
                  </a:lnTo>
                  <a:lnTo>
                    <a:pt x="345" y="210"/>
                  </a:lnTo>
                  <a:lnTo>
                    <a:pt x="345" y="225"/>
                  </a:lnTo>
                  <a:lnTo>
                    <a:pt x="330" y="255"/>
                  </a:lnTo>
                  <a:lnTo>
                    <a:pt x="315" y="270"/>
                  </a:lnTo>
                  <a:lnTo>
                    <a:pt x="300" y="300"/>
                  </a:lnTo>
                  <a:lnTo>
                    <a:pt x="300" y="300"/>
                  </a:lnTo>
                  <a:lnTo>
                    <a:pt x="285" y="300"/>
                  </a:lnTo>
                  <a:lnTo>
                    <a:pt x="270" y="300"/>
                  </a:lnTo>
                  <a:lnTo>
                    <a:pt x="270" y="285"/>
                  </a:lnTo>
                  <a:lnTo>
                    <a:pt x="285" y="270"/>
                  </a:lnTo>
                  <a:lnTo>
                    <a:pt x="300" y="255"/>
                  </a:lnTo>
                  <a:lnTo>
                    <a:pt x="315" y="240"/>
                  </a:lnTo>
                  <a:lnTo>
                    <a:pt x="315" y="210"/>
                  </a:lnTo>
                  <a:lnTo>
                    <a:pt x="330" y="195"/>
                  </a:lnTo>
                  <a:lnTo>
                    <a:pt x="330" y="165"/>
                  </a:lnTo>
                  <a:lnTo>
                    <a:pt x="330" y="150"/>
                  </a:lnTo>
                  <a:lnTo>
                    <a:pt x="315" y="120"/>
                  </a:lnTo>
                  <a:lnTo>
                    <a:pt x="315" y="105"/>
                  </a:lnTo>
                  <a:lnTo>
                    <a:pt x="300" y="90"/>
                  </a:lnTo>
                  <a:lnTo>
                    <a:pt x="285" y="75"/>
                  </a:lnTo>
                  <a:lnTo>
                    <a:pt x="270" y="60"/>
                  </a:lnTo>
                  <a:lnTo>
                    <a:pt x="255" y="45"/>
                  </a:lnTo>
                  <a:lnTo>
                    <a:pt x="225" y="45"/>
                  </a:lnTo>
                  <a:lnTo>
                    <a:pt x="210" y="30"/>
                  </a:lnTo>
                  <a:lnTo>
                    <a:pt x="195" y="30"/>
                  </a:lnTo>
                  <a:lnTo>
                    <a:pt x="165" y="30"/>
                  </a:lnTo>
                  <a:lnTo>
                    <a:pt x="150" y="30"/>
                  </a:lnTo>
                  <a:lnTo>
                    <a:pt x="120" y="30"/>
                  </a:lnTo>
                  <a:lnTo>
                    <a:pt x="105" y="30"/>
                  </a:lnTo>
                  <a:lnTo>
                    <a:pt x="75" y="30"/>
                  </a:lnTo>
                  <a:lnTo>
                    <a:pt x="60" y="30"/>
                  </a:lnTo>
                  <a:lnTo>
                    <a:pt x="30" y="30"/>
                  </a:lnTo>
                  <a:lnTo>
                    <a:pt x="15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60" y="0"/>
                  </a:lnTo>
                  <a:lnTo>
                    <a:pt x="75" y="0"/>
                  </a:lnTo>
                  <a:lnTo>
                    <a:pt x="105" y="0"/>
                  </a:lnTo>
                  <a:lnTo>
                    <a:pt x="120" y="0"/>
                  </a:lnTo>
                  <a:lnTo>
                    <a:pt x="150" y="15"/>
                  </a:lnTo>
                  <a:lnTo>
                    <a:pt x="165" y="15"/>
                  </a:lnTo>
                  <a:lnTo>
                    <a:pt x="195" y="15"/>
                  </a:lnTo>
                  <a:lnTo>
                    <a:pt x="210" y="15"/>
                  </a:lnTo>
                  <a:lnTo>
                    <a:pt x="240" y="15"/>
                  </a:lnTo>
                  <a:lnTo>
                    <a:pt x="255" y="30"/>
                  </a:lnTo>
                  <a:lnTo>
                    <a:pt x="270" y="30"/>
                  </a:lnTo>
                  <a:lnTo>
                    <a:pt x="300" y="45"/>
                  </a:lnTo>
                  <a:lnTo>
                    <a:pt x="315" y="60"/>
                  </a:lnTo>
                  <a:lnTo>
                    <a:pt x="330" y="75"/>
                  </a:lnTo>
                  <a:lnTo>
                    <a:pt x="345" y="9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4" name="Freeform 58"/>
            <p:cNvSpPr>
              <a:spLocks/>
            </p:cNvSpPr>
            <p:nvPr/>
          </p:nvSpPr>
          <p:spPr bwMode="auto">
            <a:xfrm>
              <a:off x="1713" y="2749"/>
              <a:ext cx="135" cy="225"/>
            </a:xfrm>
            <a:custGeom>
              <a:avLst/>
              <a:gdLst>
                <a:gd name="T0" fmla="*/ 135 w 135"/>
                <a:gd name="T1" fmla="*/ 15 h 225"/>
                <a:gd name="T2" fmla="*/ 135 w 135"/>
                <a:gd name="T3" fmla="*/ 30 h 225"/>
                <a:gd name="T4" fmla="*/ 135 w 135"/>
                <a:gd name="T5" fmla="*/ 30 h 225"/>
                <a:gd name="T6" fmla="*/ 120 w 135"/>
                <a:gd name="T7" fmla="*/ 45 h 225"/>
                <a:gd name="T8" fmla="*/ 105 w 135"/>
                <a:gd name="T9" fmla="*/ 45 h 225"/>
                <a:gd name="T10" fmla="*/ 105 w 135"/>
                <a:gd name="T11" fmla="*/ 45 h 225"/>
                <a:gd name="T12" fmla="*/ 90 w 135"/>
                <a:gd name="T13" fmla="*/ 45 h 225"/>
                <a:gd name="T14" fmla="*/ 75 w 135"/>
                <a:gd name="T15" fmla="*/ 45 h 225"/>
                <a:gd name="T16" fmla="*/ 75 w 135"/>
                <a:gd name="T17" fmla="*/ 45 h 225"/>
                <a:gd name="T18" fmla="*/ 60 w 135"/>
                <a:gd name="T19" fmla="*/ 60 h 225"/>
                <a:gd name="T20" fmla="*/ 45 w 135"/>
                <a:gd name="T21" fmla="*/ 75 h 225"/>
                <a:gd name="T22" fmla="*/ 45 w 135"/>
                <a:gd name="T23" fmla="*/ 90 h 225"/>
                <a:gd name="T24" fmla="*/ 30 w 135"/>
                <a:gd name="T25" fmla="*/ 105 h 225"/>
                <a:gd name="T26" fmla="*/ 30 w 135"/>
                <a:gd name="T27" fmla="*/ 120 h 225"/>
                <a:gd name="T28" fmla="*/ 30 w 135"/>
                <a:gd name="T29" fmla="*/ 135 h 225"/>
                <a:gd name="T30" fmla="*/ 30 w 135"/>
                <a:gd name="T31" fmla="*/ 150 h 225"/>
                <a:gd name="T32" fmla="*/ 30 w 135"/>
                <a:gd name="T33" fmla="*/ 165 h 225"/>
                <a:gd name="T34" fmla="*/ 45 w 135"/>
                <a:gd name="T35" fmla="*/ 180 h 225"/>
                <a:gd name="T36" fmla="*/ 60 w 135"/>
                <a:gd name="T37" fmla="*/ 195 h 225"/>
                <a:gd name="T38" fmla="*/ 60 w 135"/>
                <a:gd name="T39" fmla="*/ 210 h 225"/>
                <a:gd name="T40" fmla="*/ 60 w 135"/>
                <a:gd name="T41" fmla="*/ 225 h 225"/>
                <a:gd name="T42" fmla="*/ 60 w 135"/>
                <a:gd name="T43" fmla="*/ 225 h 225"/>
                <a:gd name="T44" fmla="*/ 45 w 135"/>
                <a:gd name="T45" fmla="*/ 225 h 225"/>
                <a:gd name="T46" fmla="*/ 45 w 135"/>
                <a:gd name="T47" fmla="*/ 225 h 225"/>
                <a:gd name="T48" fmla="*/ 30 w 135"/>
                <a:gd name="T49" fmla="*/ 210 h 225"/>
                <a:gd name="T50" fmla="*/ 30 w 135"/>
                <a:gd name="T51" fmla="*/ 210 h 225"/>
                <a:gd name="T52" fmla="*/ 15 w 135"/>
                <a:gd name="T53" fmla="*/ 195 h 225"/>
                <a:gd name="T54" fmla="*/ 15 w 135"/>
                <a:gd name="T55" fmla="*/ 180 h 225"/>
                <a:gd name="T56" fmla="*/ 15 w 135"/>
                <a:gd name="T57" fmla="*/ 180 h 225"/>
                <a:gd name="T58" fmla="*/ 15 w 135"/>
                <a:gd name="T59" fmla="*/ 135 h 225"/>
                <a:gd name="T60" fmla="*/ 0 w 135"/>
                <a:gd name="T61" fmla="*/ 105 h 225"/>
                <a:gd name="T62" fmla="*/ 15 w 135"/>
                <a:gd name="T63" fmla="*/ 75 h 225"/>
                <a:gd name="T64" fmla="*/ 30 w 135"/>
                <a:gd name="T65" fmla="*/ 45 h 225"/>
                <a:gd name="T66" fmla="*/ 45 w 135"/>
                <a:gd name="T67" fmla="*/ 45 h 225"/>
                <a:gd name="T68" fmla="*/ 45 w 135"/>
                <a:gd name="T69" fmla="*/ 30 h 225"/>
                <a:gd name="T70" fmla="*/ 60 w 135"/>
                <a:gd name="T71" fmla="*/ 30 h 225"/>
                <a:gd name="T72" fmla="*/ 75 w 135"/>
                <a:gd name="T73" fmla="*/ 15 h 225"/>
                <a:gd name="T74" fmla="*/ 90 w 135"/>
                <a:gd name="T75" fmla="*/ 15 h 225"/>
                <a:gd name="T76" fmla="*/ 105 w 135"/>
                <a:gd name="T77" fmla="*/ 15 h 225"/>
                <a:gd name="T78" fmla="*/ 120 w 135"/>
                <a:gd name="T79" fmla="*/ 15 h 225"/>
                <a:gd name="T80" fmla="*/ 135 w 135"/>
                <a:gd name="T81" fmla="*/ 0 h 225"/>
                <a:gd name="T82" fmla="*/ 135 w 135"/>
                <a:gd name="T83" fmla="*/ 1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5" h="225">
                  <a:moveTo>
                    <a:pt x="135" y="15"/>
                  </a:moveTo>
                  <a:lnTo>
                    <a:pt x="135" y="30"/>
                  </a:lnTo>
                  <a:lnTo>
                    <a:pt x="135" y="30"/>
                  </a:lnTo>
                  <a:lnTo>
                    <a:pt x="120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90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60" y="60"/>
                  </a:lnTo>
                  <a:lnTo>
                    <a:pt x="45" y="75"/>
                  </a:lnTo>
                  <a:lnTo>
                    <a:pt x="45" y="90"/>
                  </a:lnTo>
                  <a:lnTo>
                    <a:pt x="30" y="105"/>
                  </a:lnTo>
                  <a:lnTo>
                    <a:pt x="30" y="120"/>
                  </a:lnTo>
                  <a:lnTo>
                    <a:pt x="30" y="135"/>
                  </a:lnTo>
                  <a:lnTo>
                    <a:pt x="30" y="150"/>
                  </a:lnTo>
                  <a:lnTo>
                    <a:pt x="30" y="165"/>
                  </a:lnTo>
                  <a:lnTo>
                    <a:pt x="45" y="180"/>
                  </a:lnTo>
                  <a:lnTo>
                    <a:pt x="60" y="195"/>
                  </a:lnTo>
                  <a:lnTo>
                    <a:pt x="60" y="210"/>
                  </a:lnTo>
                  <a:lnTo>
                    <a:pt x="60" y="225"/>
                  </a:lnTo>
                  <a:lnTo>
                    <a:pt x="60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15" y="195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5" y="135"/>
                  </a:lnTo>
                  <a:lnTo>
                    <a:pt x="0" y="105"/>
                  </a:lnTo>
                  <a:lnTo>
                    <a:pt x="15" y="75"/>
                  </a:lnTo>
                  <a:lnTo>
                    <a:pt x="30" y="45"/>
                  </a:lnTo>
                  <a:lnTo>
                    <a:pt x="45" y="45"/>
                  </a:lnTo>
                  <a:lnTo>
                    <a:pt x="45" y="30"/>
                  </a:lnTo>
                  <a:lnTo>
                    <a:pt x="60" y="30"/>
                  </a:lnTo>
                  <a:lnTo>
                    <a:pt x="75" y="15"/>
                  </a:lnTo>
                  <a:lnTo>
                    <a:pt x="90" y="15"/>
                  </a:lnTo>
                  <a:lnTo>
                    <a:pt x="105" y="15"/>
                  </a:lnTo>
                  <a:lnTo>
                    <a:pt x="120" y="15"/>
                  </a:lnTo>
                  <a:lnTo>
                    <a:pt x="135" y="0"/>
                  </a:lnTo>
                  <a:lnTo>
                    <a:pt x="135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5" name="Freeform 59"/>
            <p:cNvSpPr>
              <a:spLocks/>
            </p:cNvSpPr>
            <p:nvPr/>
          </p:nvSpPr>
          <p:spPr bwMode="auto">
            <a:xfrm>
              <a:off x="2763" y="2839"/>
              <a:ext cx="150" cy="90"/>
            </a:xfrm>
            <a:custGeom>
              <a:avLst/>
              <a:gdLst>
                <a:gd name="T0" fmla="*/ 150 w 150"/>
                <a:gd name="T1" fmla="*/ 30 h 90"/>
                <a:gd name="T2" fmla="*/ 150 w 150"/>
                <a:gd name="T3" fmla="*/ 45 h 90"/>
                <a:gd name="T4" fmla="*/ 150 w 150"/>
                <a:gd name="T5" fmla="*/ 75 h 90"/>
                <a:gd name="T6" fmla="*/ 135 w 150"/>
                <a:gd name="T7" fmla="*/ 90 h 90"/>
                <a:gd name="T8" fmla="*/ 105 w 150"/>
                <a:gd name="T9" fmla="*/ 90 h 90"/>
                <a:gd name="T10" fmla="*/ 90 w 150"/>
                <a:gd name="T11" fmla="*/ 90 h 90"/>
                <a:gd name="T12" fmla="*/ 75 w 150"/>
                <a:gd name="T13" fmla="*/ 90 h 90"/>
                <a:gd name="T14" fmla="*/ 60 w 150"/>
                <a:gd name="T15" fmla="*/ 90 h 90"/>
                <a:gd name="T16" fmla="*/ 45 w 150"/>
                <a:gd name="T17" fmla="*/ 90 h 90"/>
                <a:gd name="T18" fmla="*/ 45 w 150"/>
                <a:gd name="T19" fmla="*/ 90 h 90"/>
                <a:gd name="T20" fmla="*/ 30 w 150"/>
                <a:gd name="T21" fmla="*/ 75 h 90"/>
                <a:gd name="T22" fmla="*/ 15 w 150"/>
                <a:gd name="T23" fmla="*/ 75 h 90"/>
                <a:gd name="T24" fmla="*/ 0 w 150"/>
                <a:gd name="T25" fmla="*/ 60 h 90"/>
                <a:gd name="T26" fmla="*/ 15 w 150"/>
                <a:gd name="T27" fmla="*/ 60 h 90"/>
                <a:gd name="T28" fmla="*/ 15 w 150"/>
                <a:gd name="T29" fmla="*/ 60 h 90"/>
                <a:gd name="T30" fmla="*/ 15 w 150"/>
                <a:gd name="T31" fmla="*/ 45 h 90"/>
                <a:gd name="T32" fmla="*/ 30 w 150"/>
                <a:gd name="T33" fmla="*/ 45 h 90"/>
                <a:gd name="T34" fmla="*/ 45 w 150"/>
                <a:gd name="T35" fmla="*/ 60 h 90"/>
                <a:gd name="T36" fmla="*/ 45 w 150"/>
                <a:gd name="T37" fmla="*/ 60 h 90"/>
                <a:gd name="T38" fmla="*/ 60 w 150"/>
                <a:gd name="T39" fmla="*/ 60 h 90"/>
                <a:gd name="T40" fmla="*/ 60 w 150"/>
                <a:gd name="T41" fmla="*/ 75 h 90"/>
                <a:gd name="T42" fmla="*/ 75 w 150"/>
                <a:gd name="T43" fmla="*/ 75 h 90"/>
                <a:gd name="T44" fmla="*/ 90 w 150"/>
                <a:gd name="T45" fmla="*/ 75 h 90"/>
                <a:gd name="T46" fmla="*/ 90 w 150"/>
                <a:gd name="T47" fmla="*/ 75 h 90"/>
                <a:gd name="T48" fmla="*/ 105 w 150"/>
                <a:gd name="T49" fmla="*/ 60 h 90"/>
                <a:gd name="T50" fmla="*/ 120 w 150"/>
                <a:gd name="T51" fmla="*/ 60 h 90"/>
                <a:gd name="T52" fmla="*/ 120 w 150"/>
                <a:gd name="T53" fmla="*/ 45 h 90"/>
                <a:gd name="T54" fmla="*/ 120 w 150"/>
                <a:gd name="T55" fmla="*/ 45 h 90"/>
                <a:gd name="T56" fmla="*/ 120 w 150"/>
                <a:gd name="T57" fmla="*/ 30 h 90"/>
                <a:gd name="T58" fmla="*/ 120 w 150"/>
                <a:gd name="T59" fmla="*/ 15 h 90"/>
                <a:gd name="T60" fmla="*/ 120 w 150"/>
                <a:gd name="T61" fmla="*/ 15 h 90"/>
                <a:gd name="T62" fmla="*/ 120 w 150"/>
                <a:gd name="T63" fmla="*/ 0 h 90"/>
                <a:gd name="T64" fmla="*/ 135 w 150"/>
                <a:gd name="T65" fmla="*/ 0 h 90"/>
                <a:gd name="T66" fmla="*/ 150 w 150"/>
                <a:gd name="T67" fmla="*/ 3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90">
                  <a:moveTo>
                    <a:pt x="150" y="30"/>
                  </a:moveTo>
                  <a:lnTo>
                    <a:pt x="150" y="45"/>
                  </a:lnTo>
                  <a:lnTo>
                    <a:pt x="150" y="75"/>
                  </a:lnTo>
                  <a:lnTo>
                    <a:pt x="135" y="90"/>
                  </a:lnTo>
                  <a:lnTo>
                    <a:pt x="105" y="90"/>
                  </a:lnTo>
                  <a:lnTo>
                    <a:pt x="90" y="90"/>
                  </a:lnTo>
                  <a:lnTo>
                    <a:pt x="75" y="90"/>
                  </a:lnTo>
                  <a:lnTo>
                    <a:pt x="60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30" y="75"/>
                  </a:lnTo>
                  <a:lnTo>
                    <a:pt x="15" y="75"/>
                  </a:lnTo>
                  <a:lnTo>
                    <a:pt x="0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45"/>
                  </a:lnTo>
                  <a:lnTo>
                    <a:pt x="30" y="45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60" y="60"/>
                  </a:lnTo>
                  <a:lnTo>
                    <a:pt x="60" y="75"/>
                  </a:lnTo>
                  <a:lnTo>
                    <a:pt x="75" y="75"/>
                  </a:lnTo>
                  <a:lnTo>
                    <a:pt x="90" y="75"/>
                  </a:lnTo>
                  <a:lnTo>
                    <a:pt x="90" y="75"/>
                  </a:lnTo>
                  <a:lnTo>
                    <a:pt x="105" y="60"/>
                  </a:lnTo>
                  <a:lnTo>
                    <a:pt x="120" y="60"/>
                  </a:lnTo>
                  <a:lnTo>
                    <a:pt x="120" y="45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0" y="0"/>
                  </a:lnTo>
                  <a:lnTo>
                    <a:pt x="135" y="0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6" name="Freeform 60"/>
            <p:cNvSpPr>
              <a:spLocks/>
            </p:cNvSpPr>
            <p:nvPr/>
          </p:nvSpPr>
          <p:spPr bwMode="auto">
            <a:xfrm>
              <a:off x="1473" y="2839"/>
              <a:ext cx="300" cy="195"/>
            </a:xfrm>
            <a:custGeom>
              <a:avLst/>
              <a:gdLst>
                <a:gd name="T0" fmla="*/ 300 w 300"/>
                <a:gd name="T1" fmla="*/ 165 h 195"/>
                <a:gd name="T2" fmla="*/ 300 w 300"/>
                <a:gd name="T3" fmla="*/ 180 h 195"/>
                <a:gd name="T4" fmla="*/ 300 w 300"/>
                <a:gd name="T5" fmla="*/ 180 h 195"/>
                <a:gd name="T6" fmla="*/ 300 w 300"/>
                <a:gd name="T7" fmla="*/ 180 h 195"/>
                <a:gd name="T8" fmla="*/ 285 w 300"/>
                <a:gd name="T9" fmla="*/ 195 h 195"/>
                <a:gd name="T10" fmla="*/ 285 w 300"/>
                <a:gd name="T11" fmla="*/ 195 h 195"/>
                <a:gd name="T12" fmla="*/ 270 w 300"/>
                <a:gd name="T13" fmla="*/ 195 h 195"/>
                <a:gd name="T14" fmla="*/ 270 w 300"/>
                <a:gd name="T15" fmla="*/ 180 h 195"/>
                <a:gd name="T16" fmla="*/ 270 w 300"/>
                <a:gd name="T17" fmla="*/ 180 h 195"/>
                <a:gd name="T18" fmla="*/ 255 w 300"/>
                <a:gd name="T19" fmla="*/ 165 h 195"/>
                <a:gd name="T20" fmla="*/ 255 w 300"/>
                <a:gd name="T21" fmla="*/ 165 h 195"/>
                <a:gd name="T22" fmla="*/ 240 w 300"/>
                <a:gd name="T23" fmla="*/ 165 h 195"/>
                <a:gd name="T24" fmla="*/ 240 w 300"/>
                <a:gd name="T25" fmla="*/ 165 h 195"/>
                <a:gd name="T26" fmla="*/ 225 w 300"/>
                <a:gd name="T27" fmla="*/ 165 h 195"/>
                <a:gd name="T28" fmla="*/ 210 w 300"/>
                <a:gd name="T29" fmla="*/ 150 h 195"/>
                <a:gd name="T30" fmla="*/ 195 w 300"/>
                <a:gd name="T31" fmla="*/ 150 h 195"/>
                <a:gd name="T32" fmla="*/ 180 w 300"/>
                <a:gd name="T33" fmla="*/ 135 h 195"/>
                <a:gd name="T34" fmla="*/ 150 w 300"/>
                <a:gd name="T35" fmla="*/ 135 h 195"/>
                <a:gd name="T36" fmla="*/ 150 w 300"/>
                <a:gd name="T37" fmla="*/ 120 h 195"/>
                <a:gd name="T38" fmla="*/ 120 w 300"/>
                <a:gd name="T39" fmla="*/ 120 h 195"/>
                <a:gd name="T40" fmla="*/ 120 w 300"/>
                <a:gd name="T41" fmla="*/ 105 h 195"/>
                <a:gd name="T42" fmla="*/ 105 w 300"/>
                <a:gd name="T43" fmla="*/ 105 h 195"/>
                <a:gd name="T44" fmla="*/ 90 w 300"/>
                <a:gd name="T45" fmla="*/ 90 h 195"/>
                <a:gd name="T46" fmla="*/ 75 w 300"/>
                <a:gd name="T47" fmla="*/ 75 h 195"/>
                <a:gd name="T48" fmla="*/ 60 w 300"/>
                <a:gd name="T49" fmla="*/ 75 h 195"/>
                <a:gd name="T50" fmla="*/ 45 w 300"/>
                <a:gd name="T51" fmla="*/ 60 h 195"/>
                <a:gd name="T52" fmla="*/ 30 w 300"/>
                <a:gd name="T53" fmla="*/ 45 h 195"/>
                <a:gd name="T54" fmla="*/ 15 w 300"/>
                <a:gd name="T55" fmla="*/ 30 h 195"/>
                <a:gd name="T56" fmla="*/ 0 w 300"/>
                <a:gd name="T57" fmla="*/ 30 h 195"/>
                <a:gd name="T58" fmla="*/ 0 w 300"/>
                <a:gd name="T59" fmla="*/ 15 h 195"/>
                <a:gd name="T60" fmla="*/ 0 w 300"/>
                <a:gd name="T61" fmla="*/ 15 h 195"/>
                <a:gd name="T62" fmla="*/ 15 w 300"/>
                <a:gd name="T63" fmla="*/ 15 h 195"/>
                <a:gd name="T64" fmla="*/ 15 w 300"/>
                <a:gd name="T65" fmla="*/ 0 h 195"/>
                <a:gd name="T66" fmla="*/ 30 w 300"/>
                <a:gd name="T67" fmla="*/ 15 h 195"/>
                <a:gd name="T68" fmla="*/ 45 w 300"/>
                <a:gd name="T69" fmla="*/ 30 h 195"/>
                <a:gd name="T70" fmla="*/ 60 w 300"/>
                <a:gd name="T71" fmla="*/ 45 h 195"/>
                <a:gd name="T72" fmla="*/ 75 w 300"/>
                <a:gd name="T73" fmla="*/ 60 h 195"/>
                <a:gd name="T74" fmla="*/ 90 w 300"/>
                <a:gd name="T75" fmla="*/ 75 h 195"/>
                <a:gd name="T76" fmla="*/ 120 w 300"/>
                <a:gd name="T77" fmla="*/ 90 h 195"/>
                <a:gd name="T78" fmla="*/ 135 w 300"/>
                <a:gd name="T79" fmla="*/ 90 h 195"/>
                <a:gd name="T80" fmla="*/ 150 w 300"/>
                <a:gd name="T81" fmla="*/ 105 h 195"/>
                <a:gd name="T82" fmla="*/ 165 w 300"/>
                <a:gd name="T83" fmla="*/ 120 h 195"/>
                <a:gd name="T84" fmla="*/ 180 w 300"/>
                <a:gd name="T85" fmla="*/ 120 h 195"/>
                <a:gd name="T86" fmla="*/ 210 w 300"/>
                <a:gd name="T87" fmla="*/ 135 h 195"/>
                <a:gd name="T88" fmla="*/ 225 w 300"/>
                <a:gd name="T89" fmla="*/ 135 h 195"/>
                <a:gd name="T90" fmla="*/ 240 w 300"/>
                <a:gd name="T91" fmla="*/ 150 h 195"/>
                <a:gd name="T92" fmla="*/ 255 w 300"/>
                <a:gd name="T93" fmla="*/ 150 h 195"/>
                <a:gd name="T94" fmla="*/ 285 w 300"/>
                <a:gd name="T95" fmla="*/ 165 h 195"/>
                <a:gd name="T96" fmla="*/ 300 w 300"/>
                <a:gd name="T97" fmla="*/ 16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0" h="195">
                  <a:moveTo>
                    <a:pt x="300" y="165"/>
                  </a:moveTo>
                  <a:lnTo>
                    <a:pt x="300" y="180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285" y="195"/>
                  </a:lnTo>
                  <a:lnTo>
                    <a:pt x="285" y="195"/>
                  </a:lnTo>
                  <a:lnTo>
                    <a:pt x="270" y="195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55" y="165"/>
                  </a:lnTo>
                  <a:lnTo>
                    <a:pt x="255" y="165"/>
                  </a:lnTo>
                  <a:lnTo>
                    <a:pt x="240" y="165"/>
                  </a:lnTo>
                  <a:lnTo>
                    <a:pt x="240" y="165"/>
                  </a:lnTo>
                  <a:lnTo>
                    <a:pt x="225" y="165"/>
                  </a:lnTo>
                  <a:lnTo>
                    <a:pt x="210" y="150"/>
                  </a:lnTo>
                  <a:lnTo>
                    <a:pt x="195" y="150"/>
                  </a:lnTo>
                  <a:lnTo>
                    <a:pt x="180" y="135"/>
                  </a:lnTo>
                  <a:lnTo>
                    <a:pt x="150" y="135"/>
                  </a:lnTo>
                  <a:lnTo>
                    <a:pt x="150" y="120"/>
                  </a:lnTo>
                  <a:lnTo>
                    <a:pt x="120" y="120"/>
                  </a:lnTo>
                  <a:lnTo>
                    <a:pt x="120" y="105"/>
                  </a:lnTo>
                  <a:lnTo>
                    <a:pt x="105" y="105"/>
                  </a:lnTo>
                  <a:lnTo>
                    <a:pt x="90" y="90"/>
                  </a:lnTo>
                  <a:lnTo>
                    <a:pt x="75" y="75"/>
                  </a:lnTo>
                  <a:lnTo>
                    <a:pt x="60" y="75"/>
                  </a:lnTo>
                  <a:lnTo>
                    <a:pt x="45" y="60"/>
                  </a:lnTo>
                  <a:lnTo>
                    <a:pt x="30" y="45"/>
                  </a:lnTo>
                  <a:lnTo>
                    <a:pt x="15" y="30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30" y="15"/>
                  </a:lnTo>
                  <a:lnTo>
                    <a:pt x="45" y="30"/>
                  </a:lnTo>
                  <a:lnTo>
                    <a:pt x="60" y="45"/>
                  </a:lnTo>
                  <a:lnTo>
                    <a:pt x="75" y="60"/>
                  </a:lnTo>
                  <a:lnTo>
                    <a:pt x="90" y="75"/>
                  </a:lnTo>
                  <a:lnTo>
                    <a:pt x="120" y="90"/>
                  </a:lnTo>
                  <a:lnTo>
                    <a:pt x="135" y="90"/>
                  </a:lnTo>
                  <a:lnTo>
                    <a:pt x="150" y="105"/>
                  </a:lnTo>
                  <a:lnTo>
                    <a:pt x="165" y="120"/>
                  </a:lnTo>
                  <a:lnTo>
                    <a:pt x="180" y="120"/>
                  </a:lnTo>
                  <a:lnTo>
                    <a:pt x="210" y="135"/>
                  </a:lnTo>
                  <a:lnTo>
                    <a:pt x="225" y="135"/>
                  </a:lnTo>
                  <a:lnTo>
                    <a:pt x="240" y="150"/>
                  </a:lnTo>
                  <a:lnTo>
                    <a:pt x="255" y="150"/>
                  </a:lnTo>
                  <a:lnTo>
                    <a:pt x="285" y="165"/>
                  </a:lnTo>
                  <a:lnTo>
                    <a:pt x="300" y="16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7" name="Freeform 61"/>
            <p:cNvSpPr>
              <a:spLocks/>
            </p:cNvSpPr>
            <p:nvPr/>
          </p:nvSpPr>
          <p:spPr bwMode="auto">
            <a:xfrm>
              <a:off x="2583" y="2854"/>
              <a:ext cx="570" cy="225"/>
            </a:xfrm>
            <a:custGeom>
              <a:avLst/>
              <a:gdLst>
                <a:gd name="T0" fmla="*/ 570 w 570"/>
                <a:gd name="T1" fmla="*/ 105 h 225"/>
                <a:gd name="T2" fmla="*/ 555 w 570"/>
                <a:gd name="T3" fmla="*/ 135 h 225"/>
                <a:gd name="T4" fmla="*/ 540 w 570"/>
                <a:gd name="T5" fmla="*/ 150 h 225"/>
                <a:gd name="T6" fmla="*/ 525 w 570"/>
                <a:gd name="T7" fmla="*/ 165 h 225"/>
                <a:gd name="T8" fmla="*/ 495 w 570"/>
                <a:gd name="T9" fmla="*/ 195 h 225"/>
                <a:gd name="T10" fmla="*/ 435 w 570"/>
                <a:gd name="T11" fmla="*/ 210 h 225"/>
                <a:gd name="T12" fmla="*/ 360 w 570"/>
                <a:gd name="T13" fmla="*/ 225 h 225"/>
                <a:gd name="T14" fmla="*/ 300 w 570"/>
                <a:gd name="T15" fmla="*/ 225 h 225"/>
                <a:gd name="T16" fmla="*/ 240 w 570"/>
                <a:gd name="T17" fmla="*/ 225 h 225"/>
                <a:gd name="T18" fmla="*/ 165 w 570"/>
                <a:gd name="T19" fmla="*/ 225 h 225"/>
                <a:gd name="T20" fmla="*/ 105 w 570"/>
                <a:gd name="T21" fmla="*/ 210 h 225"/>
                <a:gd name="T22" fmla="*/ 45 w 570"/>
                <a:gd name="T23" fmla="*/ 195 h 225"/>
                <a:gd name="T24" fmla="*/ 0 w 570"/>
                <a:gd name="T25" fmla="*/ 180 h 225"/>
                <a:gd name="T26" fmla="*/ 15 w 570"/>
                <a:gd name="T27" fmla="*/ 165 h 225"/>
                <a:gd name="T28" fmla="*/ 45 w 570"/>
                <a:gd name="T29" fmla="*/ 165 h 225"/>
                <a:gd name="T30" fmla="*/ 90 w 570"/>
                <a:gd name="T31" fmla="*/ 180 h 225"/>
                <a:gd name="T32" fmla="*/ 135 w 570"/>
                <a:gd name="T33" fmla="*/ 195 h 225"/>
                <a:gd name="T34" fmla="*/ 180 w 570"/>
                <a:gd name="T35" fmla="*/ 195 h 225"/>
                <a:gd name="T36" fmla="*/ 225 w 570"/>
                <a:gd name="T37" fmla="*/ 195 h 225"/>
                <a:gd name="T38" fmla="*/ 285 w 570"/>
                <a:gd name="T39" fmla="*/ 195 h 225"/>
                <a:gd name="T40" fmla="*/ 330 w 570"/>
                <a:gd name="T41" fmla="*/ 195 h 225"/>
                <a:gd name="T42" fmla="*/ 375 w 570"/>
                <a:gd name="T43" fmla="*/ 195 h 225"/>
                <a:gd name="T44" fmla="*/ 420 w 570"/>
                <a:gd name="T45" fmla="*/ 180 h 225"/>
                <a:gd name="T46" fmla="*/ 450 w 570"/>
                <a:gd name="T47" fmla="*/ 180 h 225"/>
                <a:gd name="T48" fmla="*/ 480 w 570"/>
                <a:gd name="T49" fmla="*/ 165 h 225"/>
                <a:gd name="T50" fmla="*/ 510 w 570"/>
                <a:gd name="T51" fmla="*/ 135 h 225"/>
                <a:gd name="T52" fmla="*/ 525 w 570"/>
                <a:gd name="T53" fmla="*/ 120 h 225"/>
                <a:gd name="T54" fmla="*/ 495 w 570"/>
                <a:gd name="T55" fmla="*/ 105 h 225"/>
                <a:gd name="T56" fmla="*/ 480 w 570"/>
                <a:gd name="T57" fmla="*/ 105 h 225"/>
                <a:gd name="T58" fmla="*/ 450 w 570"/>
                <a:gd name="T59" fmla="*/ 105 h 225"/>
                <a:gd name="T60" fmla="*/ 435 w 570"/>
                <a:gd name="T61" fmla="*/ 90 h 225"/>
                <a:gd name="T62" fmla="*/ 405 w 570"/>
                <a:gd name="T63" fmla="*/ 75 h 225"/>
                <a:gd name="T64" fmla="*/ 375 w 570"/>
                <a:gd name="T65" fmla="*/ 60 h 225"/>
                <a:gd name="T66" fmla="*/ 345 w 570"/>
                <a:gd name="T67" fmla="*/ 30 h 225"/>
                <a:gd name="T68" fmla="*/ 360 w 570"/>
                <a:gd name="T69" fmla="*/ 0 h 225"/>
                <a:gd name="T70" fmla="*/ 375 w 570"/>
                <a:gd name="T71" fmla="*/ 15 h 225"/>
                <a:gd name="T72" fmla="*/ 405 w 570"/>
                <a:gd name="T73" fmla="*/ 30 h 225"/>
                <a:gd name="T74" fmla="*/ 420 w 570"/>
                <a:gd name="T75" fmla="*/ 60 h 225"/>
                <a:gd name="T76" fmla="*/ 450 w 570"/>
                <a:gd name="T77" fmla="*/ 60 h 225"/>
                <a:gd name="T78" fmla="*/ 480 w 570"/>
                <a:gd name="T79" fmla="*/ 75 h 225"/>
                <a:gd name="T80" fmla="*/ 510 w 570"/>
                <a:gd name="T81" fmla="*/ 75 h 225"/>
                <a:gd name="T82" fmla="*/ 540 w 570"/>
                <a:gd name="T83" fmla="*/ 9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0" h="225">
                  <a:moveTo>
                    <a:pt x="555" y="105"/>
                  </a:moveTo>
                  <a:lnTo>
                    <a:pt x="570" y="105"/>
                  </a:lnTo>
                  <a:lnTo>
                    <a:pt x="570" y="120"/>
                  </a:lnTo>
                  <a:lnTo>
                    <a:pt x="555" y="135"/>
                  </a:lnTo>
                  <a:lnTo>
                    <a:pt x="555" y="150"/>
                  </a:lnTo>
                  <a:lnTo>
                    <a:pt x="540" y="150"/>
                  </a:lnTo>
                  <a:lnTo>
                    <a:pt x="540" y="165"/>
                  </a:lnTo>
                  <a:lnTo>
                    <a:pt x="525" y="165"/>
                  </a:lnTo>
                  <a:lnTo>
                    <a:pt x="510" y="180"/>
                  </a:lnTo>
                  <a:lnTo>
                    <a:pt x="495" y="195"/>
                  </a:lnTo>
                  <a:lnTo>
                    <a:pt x="465" y="195"/>
                  </a:lnTo>
                  <a:lnTo>
                    <a:pt x="435" y="210"/>
                  </a:lnTo>
                  <a:lnTo>
                    <a:pt x="405" y="210"/>
                  </a:lnTo>
                  <a:lnTo>
                    <a:pt x="360" y="225"/>
                  </a:lnTo>
                  <a:lnTo>
                    <a:pt x="330" y="225"/>
                  </a:lnTo>
                  <a:lnTo>
                    <a:pt x="300" y="225"/>
                  </a:lnTo>
                  <a:lnTo>
                    <a:pt x="270" y="225"/>
                  </a:lnTo>
                  <a:lnTo>
                    <a:pt x="240" y="225"/>
                  </a:lnTo>
                  <a:lnTo>
                    <a:pt x="195" y="225"/>
                  </a:lnTo>
                  <a:lnTo>
                    <a:pt x="165" y="225"/>
                  </a:lnTo>
                  <a:lnTo>
                    <a:pt x="135" y="210"/>
                  </a:lnTo>
                  <a:lnTo>
                    <a:pt x="105" y="210"/>
                  </a:lnTo>
                  <a:lnTo>
                    <a:pt x="75" y="210"/>
                  </a:lnTo>
                  <a:lnTo>
                    <a:pt x="45" y="195"/>
                  </a:lnTo>
                  <a:lnTo>
                    <a:pt x="15" y="195"/>
                  </a:lnTo>
                  <a:lnTo>
                    <a:pt x="0" y="180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30" y="165"/>
                  </a:lnTo>
                  <a:lnTo>
                    <a:pt x="45" y="165"/>
                  </a:lnTo>
                  <a:lnTo>
                    <a:pt x="75" y="180"/>
                  </a:lnTo>
                  <a:lnTo>
                    <a:pt x="90" y="180"/>
                  </a:lnTo>
                  <a:lnTo>
                    <a:pt x="120" y="195"/>
                  </a:lnTo>
                  <a:lnTo>
                    <a:pt x="135" y="195"/>
                  </a:lnTo>
                  <a:lnTo>
                    <a:pt x="165" y="195"/>
                  </a:lnTo>
                  <a:lnTo>
                    <a:pt x="180" y="195"/>
                  </a:lnTo>
                  <a:lnTo>
                    <a:pt x="210" y="195"/>
                  </a:lnTo>
                  <a:lnTo>
                    <a:pt x="225" y="195"/>
                  </a:lnTo>
                  <a:lnTo>
                    <a:pt x="255" y="195"/>
                  </a:lnTo>
                  <a:lnTo>
                    <a:pt x="285" y="195"/>
                  </a:lnTo>
                  <a:lnTo>
                    <a:pt x="300" y="195"/>
                  </a:lnTo>
                  <a:lnTo>
                    <a:pt x="330" y="195"/>
                  </a:lnTo>
                  <a:lnTo>
                    <a:pt x="345" y="195"/>
                  </a:lnTo>
                  <a:lnTo>
                    <a:pt x="375" y="195"/>
                  </a:lnTo>
                  <a:lnTo>
                    <a:pt x="405" y="195"/>
                  </a:lnTo>
                  <a:lnTo>
                    <a:pt x="420" y="180"/>
                  </a:lnTo>
                  <a:lnTo>
                    <a:pt x="435" y="180"/>
                  </a:lnTo>
                  <a:lnTo>
                    <a:pt x="450" y="180"/>
                  </a:lnTo>
                  <a:lnTo>
                    <a:pt x="465" y="165"/>
                  </a:lnTo>
                  <a:lnTo>
                    <a:pt x="480" y="165"/>
                  </a:lnTo>
                  <a:lnTo>
                    <a:pt x="495" y="150"/>
                  </a:lnTo>
                  <a:lnTo>
                    <a:pt x="510" y="135"/>
                  </a:lnTo>
                  <a:lnTo>
                    <a:pt x="525" y="120"/>
                  </a:lnTo>
                  <a:lnTo>
                    <a:pt x="525" y="120"/>
                  </a:lnTo>
                  <a:lnTo>
                    <a:pt x="510" y="105"/>
                  </a:lnTo>
                  <a:lnTo>
                    <a:pt x="495" y="105"/>
                  </a:lnTo>
                  <a:lnTo>
                    <a:pt x="480" y="105"/>
                  </a:lnTo>
                  <a:lnTo>
                    <a:pt x="480" y="105"/>
                  </a:lnTo>
                  <a:lnTo>
                    <a:pt x="465" y="105"/>
                  </a:lnTo>
                  <a:lnTo>
                    <a:pt x="450" y="105"/>
                  </a:lnTo>
                  <a:lnTo>
                    <a:pt x="450" y="105"/>
                  </a:lnTo>
                  <a:lnTo>
                    <a:pt x="435" y="90"/>
                  </a:lnTo>
                  <a:lnTo>
                    <a:pt x="420" y="90"/>
                  </a:lnTo>
                  <a:lnTo>
                    <a:pt x="405" y="75"/>
                  </a:lnTo>
                  <a:lnTo>
                    <a:pt x="390" y="75"/>
                  </a:lnTo>
                  <a:lnTo>
                    <a:pt x="375" y="60"/>
                  </a:lnTo>
                  <a:lnTo>
                    <a:pt x="360" y="45"/>
                  </a:lnTo>
                  <a:lnTo>
                    <a:pt x="345" y="30"/>
                  </a:lnTo>
                  <a:lnTo>
                    <a:pt x="345" y="15"/>
                  </a:lnTo>
                  <a:lnTo>
                    <a:pt x="360" y="0"/>
                  </a:lnTo>
                  <a:lnTo>
                    <a:pt x="375" y="15"/>
                  </a:lnTo>
                  <a:lnTo>
                    <a:pt x="375" y="15"/>
                  </a:lnTo>
                  <a:lnTo>
                    <a:pt x="390" y="30"/>
                  </a:lnTo>
                  <a:lnTo>
                    <a:pt x="405" y="30"/>
                  </a:lnTo>
                  <a:lnTo>
                    <a:pt x="405" y="45"/>
                  </a:lnTo>
                  <a:lnTo>
                    <a:pt x="420" y="60"/>
                  </a:lnTo>
                  <a:lnTo>
                    <a:pt x="435" y="60"/>
                  </a:lnTo>
                  <a:lnTo>
                    <a:pt x="450" y="60"/>
                  </a:lnTo>
                  <a:lnTo>
                    <a:pt x="465" y="75"/>
                  </a:lnTo>
                  <a:lnTo>
                    <a:pt x="480" y="75"/>
                  </a:lnTo>
                  <a:lnTo>
                    <a:pt x="495" y="75"/>
                  </a:lnTo>
                  <a:lnTo>
                    <a:pt x="510" y="75"/>
                  </a:lnTo>
                  <a:lnTo>
                    <a:pt x="525" y="75"/>
                  </a:lnTo>
                  <a:lnTo>
                    <a:pt x="540" y="90"/>
                  </a:lnTo>
                  <a:lnTo>
                    <a:pt x="555" y="10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8" name="Freeform 62"/>
            <p:cNvSpPr>
              <a:spLocks/>
            </p:cNvSpPr>
            <p:nvPr/>
          </p:nvSpPr>
          <p:spPr bwMode="auto">
            <a:xfrm>
              <a:off x="2568" y="2869"/>
              <a:ext cx="180" cy="90"/>
            </a:xfrm>
            <a:custGeom>
              <a:avLst/>
              <a:gdLst>
                <a:gd name="T0" fmla="*/ 165 w 180"/>
                <a:gd name="T1" fmla="*/ 30 h 90"/>
                <a:gd name="T2" fmla="*/ 150 w 180"/>
                <a:gd name="T3" fmla="*/ 45 h 90"/>
                <a:gd name="T4" fmla="*/ 135 w 180"/>
                <a:gd name="T5" fmla="*/ 60 h 90"/>
                <a:gd name="T6" fmla="*/ 120 w 180"/>
                <a:gd name="T7" fmla="*/ 60 h 90"/>
                <a:gd name="T8" fmla="*/ 90 w 180"/>
                <a:gd name="T9" fmla="*/ 75 h 90"/>
                <a:gd name="T10" fmla="*/ 75 w 180"/>
                <a:gd name="T11" fmla="*/ 75 h 90"/>
                <a:gd name="T12" fmla="*/ 45 w 180"/>
                <a:gd name="T13" fmla="*/ 90 h 90"/>
                <a:gd name="T14" fmla="*/ 30 w 180"/>
                <a:gd name="T15" fmla="*/ 90 h 90"/>
                <a:gd name="T16" fmla="*/ 15 w 180"/>
                <a:gd name="T17" fmla="*/ 90 h 90"/>
                <a:gd name="T18" fmla="*/ 15 w 180"/>
                <a:gd name="T19" fmla="*/ 90 h 90"/>
                <a:gd name="T20" fmla="*/ 15 w 180"/>
                <a:gd name="T21" fmla="*/ 75 h 90"/>
                <a:gd name="T22" fmla="*/ 0 w 180"/>
                <a:gd name="T23" fmla="*/ 75 h 90"/>
                <a:gd name="T24" fmla="*/ 0 w 180"/>
                <a:gd name="T25" fmla="*/ 75 h 90"/>
                <a:gd name="T26" fmla="*/ 30 w 180"/>
                <a:gd name="T27" fmla="*/ 60 h 90"/>
                <a:gd name="T28" fmla="*/ 45 w 180"/>
                <a:gd name="T29" fmla="*/ 60 h 90"/>
                <a:gd name="T30" fmla="*/ 60 w 180"/>
                <a:gd name="T31" fmla="*/ 60 h 90"/>
                <a:gd name="T32" fmla="*/ 90 w 180"/>
                <a:gd name="T33" fmla="*/ 45 h 90"/>
                <a:gd name="T34" fmla="*/ 105 w 180"/>
                <a:gd name="T35" fmla="*/ 45 h 90"/>
                <a:gd name="T36" fmla="*/ 120 w 180"/>
                <a:gd name="T37" fmla="*/ 30 h 90"/>
                <a:gd name="T38" fmla="*/ 135 w 180"/>
                <a:gd name="T39" fmla="*/ 15 h 90"/>
                <a:gd name="T40" fmla="*/ 150 w 180"/>
                <a:gd name="T41" fmla="*/ 0 h 90"/>
                <a:gd name="T42" fmla="*/ 165 w 180"/>
                <a:gd name="T43" fmla="*/ 0 h 90"/>
                <a:gd name="T44" fmla="*/ 180 w 180"/>
                <a:gd name="T45" fmla="*/ 15 h 90"/>
                <a:gd name="T46" fmla="*/ 180 w 180"/>
                <a:gd name="T47" fmla="*/ 15 h 90"/>
                <a:gd name="T48" fmla="*/ 165 w 180"/>
                <a:gd name="T49" fmla="*/ 3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90">
                  <a:moveTo>
                    <a:pt x="165" y="30"/>
                  </a:moveTo>
                  <a:lnTo>
                    <a:pt x="150" y="45"/>
                  </a:lnTo>
                  <a:lnTo>
                    <a:pt x="135" y="60"/>
                  </a:lnTo>
                  <a:lnTo>
                    <a:pt x="120" y="60"/>
                  </a:lnTo>
                  <a:lnTo>
                    <a:pt x="90" y="75"/>
                  </a:lnTo>
                  <a:lnTo>
                    <a:pt x="75" y="75"/>
                  </a:lnTo>
                  <a:lnTo>
                    <a:pt x="45" y="90"/>
                  </a:lnTo>
                  <a:lnTo>
                    <a:pt x="30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60" y="60"/>
                  </a:lnTo>
                  <a:lnTo>
                    <a:pt x="90" y="45"/>
                  </a:lnTo>
                  <a:lnTo>
                    <a:pt x="105" y="45"/>
                  </a:lnTo>
                  <a:lnTo>
                    <a:pt x="120" y="30"/>
                  </a:lnTo>
                  <a:lnTo>
                    <a:pt x="135" y="15"/>
                  </a:lnTo>
                  <a:lnTo>
                    <a:pt x="150" y="0"/>
                  </a:lnTo>
                  <a:lnTo>
                    <a:pt x="165" y="0"/>
                  </a:lnTo>
                  <a:lnTo>
                    <a:pt x="180" y="15"/>
                  </a:lnTo>
                  <a:lnTo>
                    <a:pt x="180" y="15"/>
                  </a:lnTo>
                  <a:lnTo>
                    <a:pt x="165" y="3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39" name="Freeform 63"/>
            <p:cNvSpPr>
              <a:spLocks/>
            </p:cNvSpPr>
            <p:nvPr/>
          </p:nvSpPr>
          <p:spPr bwMode="auto">
            <a:xfrm>
              <a:off x="2523" y="2914"/>
              <a:ext cx="45" cy="375"/>
            </a:xfrm>
            <a:custGeom>
              <a:avLst/>
              <a:gdLst>
                <a:gd name="T0" fmla="*/ 30 w 45"/>
                <a:gd name="T1" fmla="*/ 30 h 375"/>
                <a:gd name="T2" fmla="*/ 30 w 45"/>
                <a:gd name="T3" fmla="*/ 120 h 375"/>
                <a:gd name="T4" fmla="*/ 45 w 45"/>
                <a:gd name="T5" fmla="*/ 195 h 375"/>
                <a:gd name="T6" fmla="*/ 30 w 45"/>
                <a:gd name="T7" fmla="*/ 285 h 375"/>
                <a:gd name="T8" fmla="*/ 30 w 45"/>
                <a:gd name="T9" fmla="*/ 375 h 375"/>
                <a:gd name="T10" fmla="*/ 0 w 45"/>
                <a:gd name="T11" fmla="*/ 375 h 375"/>
                <a:gd name="T12" fmla="*/ 0 w 45"/>
                <a:gd name="T13" fmla="*/ 315 h 375"/>
                <a:gd name="T14" fmla="*/ 15 w 45"/>
                <a:gd name="T15" fmla="*/ 240 h 375"/>
                <a:gd name="T16" fmla="*/ 15 w 45"/>
                <a:gd name="T17" fmla="*/ 180 h 375"/>
                <a:gd name="T18" fmla="*/ 15 w 45"/>
                <a:gd name="T19" fmla="*/ 105 h 375"/>
                <a:gd name="T20" fmla="*/ 15 w 45"/>
                <a:gd name="T21" fmla="*/ 75 h 375"/>
                <a:gd name="T22" fmla="*/ 0 w 45"/>
                <a:gd name="T23" fmla="*/ 45 h 375"/>
                <a:gd name="T24" fmla="*/ 0 w 45"/>
                <a:gd name="T25" fmla="*/ 15 h 375"/>
                <a:gd name="T26" fmla="*/ 15 w 45"/>
                <a:gd name="T27" fmla="*/ 0 h 375"/>
                <a:gd name="T28" fmla="*/ 30 w 45"/>
                <a:gd name="T29" fmla="*/ 3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375">
                  <a:moveTo>
                    <a:pt x="30" y="30"/>
                  </a:moveTo>
                  <a:lnTo>
                    <a:pt x="30" y="120"/>
                  </a:lnTo>
                  <a:lnTo>
                    <a:pt x="45" y="195"/>
                  </a:lnTo>
                  <a:lnTo>
                    <a:pt x="30" y="285"/>
                  </a:lnTo>
                  <a:lnTo>
                    <a:pt x="30" y="375"/>
                  </a:lnTo>
                  <a:lnTo>
                    <a:pt x="0" y="375"/>
                  </a:lnTo>
                  <a:lnTo>
                    <a:pt x="0" y="315"/>
                  </a:lnTo>
                  <a:lnTo>
                    <a:pt x="15" y="240"/>
                  </a:lnTo>
                  <a:lnTo>
                    <a:pt x="15" y="180"/>
                  </a:lnTo>
                  <a:lnTo>
                    <a:pt x="15" y="105"/>
                  </a:lnTo>
                  <a:lnTo>
                    <a:pt x="15" y="75"/>
                  </a:lnTo>
                  <a:lnTo>
                    <a:pt x="0" y="45"/>
                  </a:lnTo>
                  <a:lnTo>
                    <a:pt x="0" y="15"/>
                  </a:lnTo>
                  <a:lnTo>
                    <a:pt x="15" y="0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0" name="Freeform 64"/>
            <p:cNvSpPr>
              <a:spLocks/>
            </p:cNvSpPr>
            <p:nvPr/>
          </p:nvSpPr>
          <p:spPr bwMode="auto">
            <a:xfrm>
              <a:off x="1458" y="2929"/>
              <a:ext cx="45" cy="390"/>
            </a:xfrm>
            <a:custGeom>
              <a:avLst/>
              <a:gdLst>
                <a:gd name="T0" fmla="*/ 30 w 45"/>
                <a:gd name="T1" fmla="*/ 0 h 390"/>
                <a:gd name="T2" fmla="*/ 30 w 45"/>
                <a:gd name="T3" fmla="*/ 90 h 390"/>
                <a:gd name="T4" fmla="*/ 15 w 45"/>
                <a:gd name="T5" fmla="*/ 195 h 390"/>
                <a:gd name="T6" fmla="*/ 15 w 45"/>
                <a:gd name="T7" fmla="*/ 285 h 390"/>
                <a:gd name="T8" fmla="*/ 45 w 45"/>
                <a:gd name="T9" fmla="*/ 390 h 390"/>
                <a:gd name="T10" fmla="*/ 30 w 45"/>
                <a:gd name="T11" fmla="*/ 390 h 390"/>
                <a:gd name="T12" fmla="*/ 30 w 45"/>
                <a:gd name="T13" fmla="*/ 390 h 390"/>
                <a:gd name="T14" fmla="*/ 30 w 45"/>
                <a:gd name="T15" fmla="*/ 390 h 390"/>
                <a:gd name="T16" fmla="*/ 15 w 45"/>
                <a:gd name="T17" fmla="*/ 390 h 390"/>
                <a:gd name="T18" fmla="*/ 0 w 45"/>
                <a:gd name="T19" fmla="*/ 300 h 390"/>
                <a:gd name="T20" fmla="*/ 0 w 45"/>
                <a:gd name="T21" fmla="*/ 195 h 390"/>
                <a:gd name="T22" fmla="*/ 0 w 45"/>
                <a:gd name="T23" fmla="*/ 105 h 390"/>
                <a:gd name="T24" fmla="*/ 0 w 45"/>
                <a:gd name="T25" fmla="*/ 0 h 390"/>
                <a:gd name="T26" fmla="*/ 15 w 45"/>
                <a:gd name="T27" fmla="*/ 0 h 390"/>
                <a:gd name="T28" fmla="*/ 15 w 45"/>
                <a:gd name="T29" fmla="*/ 0 h 390"/>
                <a:gd name="T30" fmla="*/ 30 w 45"/>
                <a:gd name="T31" fmla="*/ 0 h 390"/>
                <a:gd name="T32" fmla="*/ 30 w 45"/>
                <a:gd name="T3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90">
                  <a:moveTo>
                    <a:pt x="30" y="0"/>
                  </a:moveTo>
                  <a:lnTo>
                    <a:pt x="30" y="90"/>
                  </a:lnTo>
                  <a:lnTo>
                    <a:pt x="15" y="195"/>
                  </a:lnTo>
                  <a:lnTo>
                    <a:pt x="15" y="285"/>
                  </a:lnTo>
                  <a:lnTo>
                    <a:pt x="45" y="390"/>
                  </a:lnTo>
                  <a:lnTo>
                    <a:pt x="30" y="390"/>
                  </a:lnTo>
                  <a:lnTo>
                    <a:pt x="30" y="390"/>
                  </a:lnTo>
                  <a:lnTo>
                    <a:pt x="30" y="390"/>
                  </a:lnTo>
                  <a:lnTo>
                    <a:pt x="15" y="390"/>
                  </a:lnTo>
                  <a:lnTo>
                    <a:pt x="0" y="300"/>
                  </a:lnTo>
                  <a:lnTo>
                    <a:pt x="0" y="19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1" name="Freeform 65"/>
            <p:cNvSpPr>
              <a:spLocks/>
            </p:cNvSpPr>
            <p:nvPr/>
          </p:nvSpPr>
          <p:spPr bwMode="auto">
            <a:xfrm>
              <a:off x="1968" y="3034"/>
              <a:ext cx="450" cy="120"/>
            </a:xfrm>
            <a:custGeom>
              <a:avLst/>
              <a:gdLst>
                <a:gd name="T0" fmla="*/ 450 w 450"/>
                <a:gd name="T1" fmla="*/ 0 h 120"/>
                <a:gd name="T2" fmla="*/ 450 w 450"/>
                <a:gd name="T3" fmla="*/ 15 h 120"/>
                <a:gd name="T4" fmla="*/ 450 w 450"/>
                <a:gd name="T5" fmla="*/ 30 h 120"/>
                <a:gd name="T6" fmla="*/ 435 w 450"/>
                <a:gd name="T7" fmla="*/ 30 h 120"/>
                <a:gd name="T8" fmla="*/ 435 w 450"/>
                <a:gd name="T9" fmla="*/ 45 h 120"/>
                <a:gd name="T10" fmla="*/ 420 w 450"/>
                <a:gd name="T11" fmla="*/ 45 h 120"/>
                <a:gd name="T12" fmla="*/ 405 w 450"/>
                <a:gd name="T13" fmla="*/ 60 h 120"/>
                <a:gd name="T14" fmla="*/ 405 w 450"/>
                <a:gd name="T15" fmla="*/ 60 h 120"/>
                <a:gd name="T16" fmla="*/ 390 w 450"/>
                <a:gd name="T17" fmla="*/ 60 h 120"/>
                <a:gd name="T18" fmla="*/ 375 w 450"/>
                <a:gd name="T19" fmla="*/ 75 h 120"/>
                <a:gd name="T20" fmla="*/ 345 w 450"/>
                <a:gd name="T21" fmla="*/ 90 h 120"/>
                <a:gd name="T22" fmla="*/ 330 w 450"/>
                <a:gd name="T23" fmla="*/ 90 h 120"/>
                <a:gd name="T24" fmla="*/ 300 w 450"/>
                <a:gd name="T25" fmla="*/ 90 h 120"/>
                <a:gd name="T26" fmla="*/ 285 w 450"/>
                <a:gd name="T27" fmla="*/ 105 h 120"/>
                <a:gd name="T28" fmla="*/ 255 w 450"/>
                <a:gd name="T29" fmla="*/ 105 h 120"/>
                <a:gd name="T30" fmla="*/ 225 w 450"/>
                <a:gd name="T31" fmla="*/ 105 h 120"/>
                <a:gd name="T32" fmla="*/ 210 w 450"/>
                <a:gd name="T33" fmla="*/ 120 h 120"/>
                <a:gd name="T34" fmla="*/ 180 w 450"/>
                <a:gd name="T35" fmla="*/ 120 h 120"/>
                <a:gd name="T36" fmla="*/ 150 w 450"/>
                <a:gd name="T37" fmla="*/ 120 h 120"/>
                <a:gd name="T38" fmla="*/ 135 w 450"/>
                <a:gd name="T39" fmla="*/ 120 h 120"/>
                <a:gd name="T40" fmla="*/ 105 w 450"/>
                <a:gd name="T41" fmla="*/ 120 h 120"/>
                <a:gd name="T42" fmla="*/ 75 w 450"/>
                <a:gd name="T43" fmla="*/ 105 h 120"/>
                <a:gd name="T44" fmla="*/ 60 w 450"/>
                <a:gd name="T45" fmla="*/ 105 h 120"/>
                <a:gd name="T46" fmla="*/ 30 w 450"/>
                <a:gd name="T47" fmla="*/ 105 h 120"/>
                <a:gd name="T48" fmla="*/ 0 w 450"/>
                <a:gd name="T49" fmla="*/ 90 h 120"/>
                <a:gd name="T50" fmla="*/ 0 w 450"/>
                <a:gd name="T51" fmla="*/ 90 h 120"/>
                <a:gd name="T52" fmla="*/ 0 w 450"/>
                <a:gd name="T53" fmla="*/ 90 h 120"/>
                <a:gd name="T54" fmla="*/ 0 w 450"/>
                <a:gd name="T55" fmla="*/ 75 h 120"/>
                <a:gd name="T56" fmla="*/ 0 w 450"/>
                <a:gd name="T57" fmla="*/ 75 h 120"/>
                <a:gd name="T58" fmla="*/ 30 w 450"/>
                <a:gd name="T59" fmla="*/ 75 h 120"/>
                <a:gd name="T60" fmla="*/ 60 w 450"/>
                <a:gd name="T61" fmla="*/ 75 h 120"/>
                <a:gd name="T62" fmla="*/ 75 w 450"/>
                <a:gd name="T63" fmla="*/ 90 h 120"/>
                <a:gd name="T64" fmla="*/ 105 w 450"/>
                <a:gd name="T65" fmla="*/ 90 h 120"/>
                <a:gd name="T66" fmla="*/ 135 w 450"/>
                <a:gd name="T67" fmla="*/ 90 h 120"/>
                <a:gd name="T68" fmla="*/ 165 w 450"/>
                <a:gd name="T69" fmla="*/ 90 h 120"/>
                <a:gd name="T70" fmla="*/ 195 w 450"/>
                <a:gd name="T71" fmla="*/ 90 h 120"/>
                <a:gd name="T72" fmla="*/ 225 w 450"/>
                <a:gd name="T73" fmla="*/ 90 h 120"/>
                <a:gd name="T74" fmla="*/ 255 w 450"/>
                <a:gd name="T75" fmla="*/ 90 h 120"/>
                <a:gd name="T76" fmla="*/ 270 w 450"/>
                <a:gd name="T77" fmla="*/ 75 h 120"/>
                <a:gd name="T78" fmla="*/ 300 w 450"/>
                <a:gd name="T79" fmla="*/ 75 h 120"/>
                <a:gd name="T80" fmla="*/ 330 w 450"/>
                <a:gd name="T81" fmla="*/ 60 h 120"/>
                <a:gd name="T82" fmla="*/ 345 w 450"/>
                <a:gd name="T83" fmla="*/ 60 h 120"/>
                <a:gd name="T84" fmla="*/ 375 w 450"/>
                <a:gd name="T85" fmla="*/ 45 h 120"/>
                <a:gd name="T86" fmla="*/ 405 w 450"/>
                <a:gd name="T87" fmla="*/ 30 h 120"/>
                <a:gd name="T88" fmla="*/ 420 w 450"/>
                <a:gd name="T89" fmla="*/ 15 h 120"/>
                <a:gd name="T90" fmla="*/ 420 w 450"/>
                <a:gd name="T91" fmla="*/ 15 h 120"/>
                <a:gd name="T92" fmla="*/ 435 w 450"/>
                <a:gd name="T93" fmla="*/ 0 h 120"/>
                <a:gd name="T94" fmla="*/ 435 w 450"/>
                <a:gd name="T95" fmla="*/ 0 h 120"/>
                <a:gd name="T96" fmla="*/ 450 w 450"/>
                <a:gd name="T9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0" h="120">
                  <a:moveTo>
                    <a:pt x="450" y="0"/>
                  </a:moveTo>
                  <a:lnTo>
                    <a:pt x="450" y="15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35" y="45"/>
                  </a:lnTo>
                  <a:lnTo>
                    <a:pt x="420" y="45"/>
                  </a:lnTo>
                  <a:lnTo>
                    <a:pt x="405" y="60"/>
                  </a:lnTo>
                  <a:lnTo>
                    <a:pt x="405" y="60"/>
                  </a:lnTo>
                  <a:lnTo>
                    <a:pt x="390" y="60"/>
                  </a:lnTo>
                  <a:lnTo>
                    <a:pt x="375" y="75"/>
                  </a:lnTo>
                  <a:lnTo>
                    <a:pt x="345" y="90"/>
                  </a:lnTo>
                  <a:lnTo>
                    <a:pt x="330" y="90"/>
                  </a:lnTo>
                  <a:lnTo>
                    <a:pt x="300" y="90"/>
                  </a:lnTo>
                  <a:lnTo>
                    <a:pt x="285" y="105"/>
                  </a:lnTo>
                  <a:lnTo>
                    <a:pt x="255" y="105"/>
                  </a:lnTo>
                  <a:lnTo>
                    <a:pt x="225" y="105"/>
                  </a:lnTo>
                  <a:lnTo>
                    <a:pt x="210" y="120"/>
                  </a:lnTo>
                  <a:lnTo>
                    <a:pt x="180" y="120"/>
                  </a:lnTo>
                  <a:lnTo>
                    <a:pt x="150" y="120"/>
                  </a:lnTo>
                  <a:lnTo>
                    <a:pt x="135" y="120"/>
                  </a:lnTo>
                  <a:lnTo>
                    <a:pt x="105" y="120"/>
                  </a:lnTo>
                  <a:lnTo>
                    <a:pt x="75" y="105"/>
                  </a:lnTo>
                  <a:lnTo>
                    <a:pt x="60" y="105"/>
                  </a:lnTo>
                  <a:lnTo>
                    <a:pt x="30" y="105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30" y="75"/>
                  </a:lnTo>
                  <a:lnTo>
                    <a:pt x="60" y="75"/>
                  </a:lnTo>
                  <a:lnTo>
                    <a:pt x="75" y="90"/>
                  </a:lnTo>
                  <a:lnTo>
                    <a:pt x="105" y="90"/>
                  </a:lnTo>
                  <a:lnTo>
                    <a:pt x="135" y="90"/>
                  </a:lnTo>
                  <a:lnTo>
                    <a:pt x="165" y="90"/>
                  </a:lnTo>
                  <a:lnTo>
                    <a:pt x="195" y="90"/>
                  </a:lnTo>
                  <a:lnTo>
                    <a:pt x="225" y="90"/>
                  </a:lnTo>
                  <a:lnTo>
                    <a:pt x="255" y="90"/>
                  </a:lnTo>
                  <a:lnTo>
                    <a:pt x="270" y="75"/>
                  </a:lnTo>
                  <a:lnTo>
                    <a:pt x="300" y="75"/>
                  </a:lnTo>
                  <a:lnTo>
                    <a:pt x="330" y="60"/>
                  </a:lnTo>
                  <a:lnTo>
                    <a:pt x="345" y="60"/>
                  </a:lnTo>
                  <a:lnTo>
                    <a:pt x="375" y="45"/>
                  </a:lnTo>
                  <a:lnTo>
                    <a:pt x="405" y="30"/>
                  </a:lnTo>
                  <a:lnTo>
                    <a:pt x="420" y="15"/>
                  </a:lnTo>
                  <a:lnTo>
                    <a:pt x="420" y="15"/>
                  </a:lnTo>
                  <a:lnTo>
                    <a:pt x="435" y="0"/>
                  </a:lnTo>
                  <a:lnTo>
                    <a:pt x="435" y="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2" name="Freeform 66"/>
            <p:cNvSpPr>
              <a:spLocks/>
            </p:cNvSpPr>
            <p:nvPr/>
          </p:nvSpPr>
          <p:spPr bwMode="auto">
            <a:xfrm>
              <a:off x="1863" y="3049"/>
              <a:ext cx="60" cy="300"/>
            </a:xfrm>
            <a:custGeom>
              <a:avLst/>
              <a:gdLst>
                <a:gd name="T0" fmla="*/ 45 w 60"/>
                <a:gd name="T1" fmla="*/ 0 h 300"/>
                <a:gd name="T2" fmla="*/ 60 w 60"/>
                <a:gd name="T3" fmla="*/ 45 h 300"/>
                <a:gd name="T4" fmla="*/ 60 w 60"/>
                <a:gd name="T5" fmla="*/ 75 h 300"/>
                <a:gd name="T6" fmla="*/ 60 w 60"/>
                <a:gd name="T7" fmla="*/ 120 h 300"/>
                <a:gd name="T8" fmla="*/ 60 w 60"/>
                <a:gd name="T9" fmla="*/ 150 h 300"/>
                <a:gd name="T10" fmla="*/ 45 w 60"/>
                <a:gd name="T11" fmla="*/ 195 h 300"/>
                <a:gd name="T12" fmla="*/ 45 w 60"/>
                <a:gd name="T13" fmla="*/ 225 h 300"/>
                <a:gd name="T14" fmla="*/ 30 w 60"/>
                <a:gd name="T15" fmla="*/ 270 h 300"/>
                <a:gd name="T16" fmla="*/ 30 w 60"/>
                <a:gd name="T17" fmla="*/ 300 h 300"/>
                <a:gd name="T18" fmla="*/ 0 w 60"/>
                <a:gd name="T19" fmla="*/ 300 h 300"/>
                <a:gd name="T20" fmla="*/ 15 w 60"/>
                <a:gd name="T21" fmla="*/ 270 h 300"/>
                <a:gd name="T22" fmla="*/ 15 w 60"/>
                <a:gd name="T23" fmla="*/ 240 h 300"/>
                <a:gd name="T24" fmla="*/ 30 w 60"/>
                <a:gd name="T25" fmla="*/ 210 h 300"/>
                <a:gd name="T26" fmla="*/ 30 w 60"/>
                <a:gd name="T27" fmla="*/ 165 h 300"/>
                <a:gd name="T28" fmla="*/ 30 w 60"/>
                <a:gd name="T29" fmla="*/ 135 h 300"/>
                <a:gd name="T30" fmla="*/ 30 w 60"/>
                <a:gd name="T31" fmla="*/ 90 h 300"/>
                <a:gd name="T32" fmla="*/ 30 w 60"/>
                <a:gd name="T33" fmla="*/ 60 h 300"/>
                <a:gd name="T34" fmla="*/ 15 w 60"/>
                <a:gd name="T35" fmla="*/ 30 h 300"/>
                <a:gd name="T36" fmla="*/ 15 w 60"/>
                <a:gd name="T37" fmla="*/ 15 h 300"/>
                <a:gd name="T38" fmla="*/ 15 w 60"/>
                <a:gd name="T39" fmla="*/ 0 h 300"/>
                <a:gd name="T40" fmla="*/ 30 w 60"/>
                <a:gd name="T41" fmla="*/ 0 h 300"/>
                <a:gd name="T42" fmla="*/ 45 w 60"/>
                <a:gd name="T4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" h="300">
                  <a:moveTo>
                    <a:pt x="45" y="0"/>
                  </a:moveTo>
                  <a:lnTo>
                    <a:pt x="60" y="45"/>
                  </a:lnTo>
                  <a:lnTo>
                    <a:pt x="60" y="75"/>
                  </a:lnTo>
                  <a:lnTo>
                    <a:pt x="60" y="120"/>
                  </a:lnTo>
                  <a:lnTo>
                    <a:pt x="60" y="150"/>
                  </a:lnTo>
                  <a:lnTo>
                    <a:pt x="45" y="195"/>
                  </a:lnTo>
                  <a:lnTo>
                    <a:pt x="45" y="225"/>
                  </a:lnTo>
                  <a:lnTo>
                    <a:pt x="30" y="270"/>
                  </a:lnTo>
                  <a:lnTo>
                    <a:pt x="30" y="300"/>
                  </a:lnTo>
                  <a:lnTo>
                    <a:pt x="0" y="300"/>
                  </a:lnTo>
                  <a:lnTo>
                    <a:pt x="15" y="270"/>
                  </a:lnTo>
                  <a:lnTo>
                    <a:pt x="15" y="240"/>
                  </a:lnTo>
                  <a:lnTo>
                    <a:pt x="30" y="210"/>
                  </a:lnTo>
                  <a:lnTo>
                    <a:pt x="30" y="165"/>
                  </a:lnTo>
                  <a:lnTo>
                    <a:pt x="30" y="135"/>
                  </a:lnTo>
                  <a:lnTo>
                    <a:pt x="30" y="90"/>
                  </a:lnTo>
                  <a:lnTo>
                    <a:pt x="30" y="60"/>
                  </a:lnTo>
                  <a:lnTo>
                    <a:pt x="15" y="30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3" name="Freeform 67"/>
            <p:cNvSpPr>
              <a:spLocks/>
            </p:cNvSpPr>
            <p:nvPr/>
          </p:nvSpPr>
          <p:spPr bwMode="auto">
            <a:xfrm>
              <a:off x="2568" y="3049"/>
              <a:ext cx="585" cy="120"/>
            </a:xfrm>
            <a:custGeom>
              <a:avLst/>
              <a:gdLst>
                <a:gd name="T0" fmla="*/ 585 w 585"/>
                <a:gd name="T1" fmla="*/ 0 h 120"/>
                <a:gd name="T2" fmla="*/ 585 w 585"/>
                <a:gd name="T3" fmla="*/ 15 h 120"/>
                <a:gd name="T4" fmla="*/ 585 w 585"/>
                <a:gd name="T5" fmla="*/ 30 h 120"/>
                <a:gd name="T6" fmla="*/ 570 w 585"/>
                <a:gd name="T7" fmla="*/ 45 h 120"/>
                <a:gd name="T8" fmla="*/ 555 w 585"/>
                <a:gd name="T9" fmla="*/ 45 h 120"/>
                <a:gd name="T10" fmla="*/ 540 w 585"/>
                <a:gd name="T11" fmla="*/ 60 h 120"/>
                <a:gd name="T12" fmla="*/ 525 w 585"/>
                <a:gd name="T13" fmla="*/ 60 h 120"/>
                <a:gd name="T14" fmla="*/ 510 w 585"/>
                <a:gd name="T15" fmla="*/ 75 h 120"/>
                <a:gd name="T16" fmla="*/ 495 w 585"/>
                <a:gd name="T17" fmla="*/ 75 h 120"/>
                <a:gd name="T18" fmla="*/ 480 w 585"/>
                <a:gd name="T19" fmla="*/ 90 h 120"/>
                <a:gd name="T20" fmla="*/ 450 w 585"/>
                <a:gd name="T21" fmla="*/ 90 h 120"/>
                <a:gd name="T22" fmla="*/ 420 w 585"/>
                <a:gd name="T23" fmla="*/ 105 h 120"/>
                <a:gd name="T24" fmla="*/ 390 w 585"/>
                <a:gd name="T25" fmla="*/ 105 h 120"/>
                <a:gd name="T26" fmla="*/ 375 w 585"/>
                <a:gd name="T27" fmla="*/ 120 h 120"/>
                <a:gd name="T28" fmla="*/ 345 w 585"/>
                <a:gd name="T29" fmla="*/ 120 h 120"/>
                <a:gd name="T30" fmla="*/ 315 w 585"/>
                <a:gd name="T31" fmla="*/ 120 h 120"/>
                <a:gd name="T32" fmla="*/ 285 w 585"/>
                <a:gd name="T33" fmla="*/ 120 h 120"/>
                <a:gd name="T34" fmla="*/ 255 w 585"/>
                <a:gd name="T35" fmla="*/ 120 h 120"/>
                <a:gd name="T36" fmla="*/ 225 w 585"/>
                <a:gd name="T37" fmla="*/ 120 h 120"/>
                <a:gd name="T38" fmla="*/ 195 w 585"/>
                <a:gd name="T39" fmla="*/ 120 h 120"/>
                <a:gd name="T40" fmla="*/ 165 w 585"/>
                <a:gd name="T41" fmla="*/ 120 h 120"/>
                <a:gd name="T42" fmla="*/ 135 w 585"/>
                <a:gd name="T43" fmla="*/ 120 h 120"/>
                <a:gd name="T44" fmla="*/ 120 w 585"/>
                <a:gd name="T45" fmla="*/ 120 h 120"/>
                <a:gd name="T46" fmla="*/ 90 w 585"/>
                <a:gd name="T47" fmla="*/ 105 h 120"/>
                <a:gd name="T48" fmla="*/ 60 w 585"/>
                <a:gd name="T49" fmla="*/ 105 h 120"/>
                <a:gd name="T50" fmla="*/ 60 w 585"/>
                <a:gd name="T51" fmla="*/ 105 h 120"/>
                <a:gd name="T52" fmla="*/ 45 w 585"/>
                <a:gd name="T53" fmla="*/ 105 h 120"/>
                <a:gd name="T54" fmla="*/ 45 w 585"/>
                <a:gd name="T55" fmla="*/ 105 h 120"/>
                <a:gd name="T56" fmla="*/ 30 w 585"/>
                <a:gd name="T57" fmla="*/ 105 h 120"/>
                <a:gd name="T58" fmla="*/ 30 w 585"/>
                <a:gd name="T59" fmla="*/ 105 h 120"/>
                <a:gd name="T60" fmla="*/ 15 w 585"/>
                <a:gd name="T61" fmla="*/ 90 h 120"/>
                <a:gd name="T62" fmla="*/ 15 w 585"/>
                <a:gd name="T63" fmla="*/ 90 h 120"/>
                <a:gd name="T64" fmla="*/ 0 w 585"/>
                <a:gd name="T65" fmla="*/ 90 h 120"/>
                <a:gd name="T66" fmla="*/ 0 w 585"/>
                <a:gd name="T67" fmla="*/ 75 h 120"/>
                <a:gd name="T68" fmla="*/ 30 w 585"/>
                <a:gd name="T69" fmla="*/ 75 h 120"/>
                <a:gd name="T70" fmla="*/ 45 w 585"/>
                <a:gd name="T71" fmla="*/ 75 h 120"/>
                <a:gd name="T72" fmla="*/ 60 w 585"/>
                <a:gd name="T73" fmla="*/ 75 h 120"/>
                <a:gd name="T74" fmla="*/ 75 w 585"/>
                <a:gd name="T75" fmla="*/ 90 h 120"/>
                <a:gd name="T76" fmla="*/ 105 w 585"/>
                <a:gd name="T77" fmla="*/ 90 h 120"/>
                <a:gd name="T78" fmla="*/ 120 w 585"/>
                <a:gd name="T79" fmla="*/ 90 h 120"/>
                <a:gd name="T80" fmla="*/ 135 w 585"/>
                <a:gd name="T81" fmla="*/ 90 h 120"/>
                <a:gd name="T82" fmla="*/ 150 w 585"/>
                <a:gd name="T83" fmla="*/ 105 h 120"/>
                <a:gd name="T84" fmla="*/ 180 w 585"/>
                <a:gd name="T85" fmla="*/ 105 h 120"/>
                <a:gd name="T86" fmla="*/ 210 w 585"/>
                <a:gd name="T87" fmla="*/ 105 h 120"/>
                <a:gd name="T88" fmla="*/ 240 w 585"/>
                <a:gd name="T89" fmla="*/ 105 h 120"/>
                <a:gd name="T90" fmla="*/ 255 w 585"/>
                <a:gd name="T91" fmla="*/ 90 h 120"/>
                <a:gd name="T92" fmla="*/ 285 w 585"/>
                <a:gd name="T93" fmla="*/ 90 h 120"/>
                <a:gd name="T94" fmla="*/ 315 w 585"/>
                <a:gd name="T95" fmla="*/ 90 h 120"/>
                <a:gd name="T96" fmla="*/ 345 w 585"/>
                <a:gd name="T97" fmla="*/ 90 h 120"/>
                <a:gd name="T98" fmla="*/ 375 w 585"/>
                <a:gd name="T99" fmla="*/ 90 h 120"/>
                <a:gd name="T100" fmla="*/ 390 w 585"/>
                <a:gd name="T101" fmla="*/ 75 h 120"/>
                <a:gd name="T102" fmla="*/ 420 w 585"/>
                <a:gd name="T103" fmla="*/ 75 h 120"/>
                <a:gd name="T104" fmla="*/ 450 w 585"/>
                <a:gd name="T105" fmla="*/ 75 h 120"/>
                <a:gd name="T106" fmla="*/ 465 w 585"/>
                <a:gd name="T107" fmla="*/ 60 h 120"/>
                <a:gd name="T108" fmla="*/ 495 w 585"/>
                <a:gd name="T109" fmla="*/ 45 h 120"/>
                <a:gd name="T110" fmla="*/ 525 w 585"/>
                <a:gd name="T111" fmla="*/ 30 h 120"/>
                <a:gd name="T112" fmla="*/ 540 w 585"/>
                <a:gd name="T113" fmla="*/ 15 h 120"/>
                <a:gd name="T114" fmla="*/ 570 w 585"/>
                <a:gd name="T115" fmla="*/ 0 h 120"/>
                <a:gd name="T116" fmla="*/ 585 w 585"/>
                <a:gd name="T1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120">
                  <a:moveTo>
                    <a:pt x="585" y="0"/>
                  </a:moveTo>
                  <a:lnTo>
                    <a:pt x="585" y="15"/>
                  </a:lnTo>
                  <a:lnTo>
                    <a:pt x="585" y="30"/>
                  </a:lnTo>
                  <a:lnTo>
                    <a:pt x="570" y="45"/>
                  </a:lnTo>
                  <a:lnTo>
                    <a:pt x="555" y="45"/>
                  </a:lnTo>
                  <a:lnTo>
                    <a:pt x="540" y="60"/>
                  </a:lnTo>
                  <a:lnTo>
                    <a:pt x="525" y="60"/>
                  </a:lnTo>
                  <a:lnTo>
                    <a:pt x="510" y="75"/>
                  </a:lnTo>
                  <a:lnTo>
                    <a:pt x="495" y="75"/>
                  </a:lnTo>
                  <a:lnTo>
                    <a:pt x="480" y="90"/>
                  </a:lnTo>
                  <a:lnTo>
                    <a:pt x="450" y="90"/>
                  </a:lnTo>
                  <a:lnTo>
                    <a:pt x="420" y="105"/>
                  </a:lnTo>
                  <a:lnTo>
                    <a:pt x="390" y="105"/>
                  </a:lnTo>
                  <a:lnTo>
                    <a:pt x="375" y="120"/>
                  </a:lnTo>
                  <a:lnTo>
                    <a:pt x="345" y="120"/>
                  </a:lnTo>
                  <a:lnTo>
                    <a:pt x="315" y="120"/>
                  </a:lnTo>
                  <a:lnTo>
                    <a:pt x="285" y="120"/>
                  </a:lnTo>
                  <a:lnTo>
                    <a:pt x="255" y="120"/>
                  </a:lnTo>
                  <a:lnTo>
                    <a:pt x="225" y="120"/>
                  </a:lnTo>
                  <a:lnTo>
                    <a:pt x="195" y="120"/>
                  </a:lnTo>
                  <a:lnTo>
                    <a:pt x="165" y="120"/>
                  </a:lnTo>
                  <a:lnTo>
                    <a:pt x="135" y="120"/>
                  </a:lnTo>
                  <a:lnTo>
                    <a:pt x="120" y="120"/>
                  </a:lnTo>
                  <a:lnTo>
                    <a:pt x="90" y="105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30" y="105"/>
                  </a:lnTo>
                  <a:lnTo>
                    <a:pt x="30" y="105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30" y="75"/>
                  </a:lnTo>
                  <a:lnTo>
                    <a:pt x="45" y="75"/>
                  </a:lnTo>
                  <a:lnTo>
                    <a:pt x="60" y="75"/>
                  </a:lnTo>
                  <a:lnTo>
                    <a:pt x="75" y="90"/>
                  </a:lnTo>
                  <a:lnTo>
                    <a:pt x="105" y="90"/>
                  </a:lnTo>
                  <a:lnTo>
                    <a:pt x="120" y="90"/>
                  </a:lnTo>
                  <a:lnTo>
                    <a:pt x="135" y="90"/>
                  </a:lnTo>
                  <a:lnTo>
                    <a:pt x="150" y="105"/>
                  </a:lnTo>
                  <a:lnTo>
                    <a:pt x="180" y="105"/>
                  </a:lnTo>
                  <a:lnTo>
                    <a:pt x="210" y="105"/>
                  </a:lnTo>
                  <a:lnTo>
                    <a:pt x="240" y="105"/>
                  </a:lnTo>
                  <a:lnTo>
                    <a:pt x="255" y="90"/>
                  </a:lnTo>
                  <a:lnTo>
                    <a:pt x="285" y="90"/>
                  </a:lnTo>
                  <a:lnTo>
                    <a:pt x="315" y="90"/>
                  </a:lnTo>
                  <a:lnTo>
                    <a:pt x="345" y="90"/>
                  </a:lnTo>
                  <a:lnTo>
                    <a:pt x="375" y="90"/>
                  </a:lnTo>
                  <a:lnTo>
                    <a:pt x="390" y="75"/>
                  </a:lnTo>
                  <a:lnTo>
                    <a:pt x="420" y="75"/>
                  </a:lnTo>
                  <a:lnTo>
                    <a:pt x="450" y="75"/>
                  </a:lnTo>
                  <a:lnTo>
                    <a:pt x="465" y="60"/>
                  </a:lnTo>
                  <a:lnTo>
                    <a:pt x="495" y="45"/>
                  </a:lnTo>
                  <a:lnTo>
                    <a:pt x="525" y="30"/>
                  </a:lnTo>
                  <a:lnTo>
                    <a:pt x="540" y="15"/>
                  </a:lnTo>
                  <a:lnTo>
                    <a:pt x="570" y="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4" name="Freeform 68"/>
            <p:cNvSpPr>
              <a:spLocks/>
            </p:cNvSpPr>
            <p:nvPr/>
          </p:nvSpPr>
          <p:spPr bwMode="auto">
            <a:xfrm>
              <a:off x="2403" y="3079"/>
              <a:ext cx="60" cy="255"/>
            </a:xfrm>
            <a:custGeom>
              <a:avLst/>
              <a:gdLst>
                <a:gd name="T0" fmla="*/ 60 w 60"/>
                <a:gd name="T1" fmla="*/ 0 h 255"/>
                <a:gd name="T2" fmla="*/ 60 w 60"/>
                <a:gd name="T3" fmla="*/ 60 h 255"/>
                <a:gd name="T4" fmla="*/ 60 w 60"/>
                <a:gd name="T5" fmla="*/ 135 h 255"/>
                <a:gd name="T6" fmla="*/ 45 w 60"/>
                <a:gd name="T7" fmla="*/ 195 h 255"/>
                <a:gd name="T8" fmla="*/ 30 w 60"/>
                <a:gd name="T9" fmla="*/ 255 h 255"/>
                <a:gd name="T10" fmla="*/ 15 w 60"/>
                <a:gd name="T11" fmla="*/ 255 h 255"/>
                <a:gd name="T12" fmla="*/ 15 w 60"/>
                <a:gd name="T13" fmla="*/ 255 h 255"/>
                <a:gd name="T14" fmla="*/ 0 w 60"/>
                <a:gd name="T15" fmla="*/ 255 h 255"/>
                <a:gd name="T16" fmla="*/ 0 w 60"/>
                <a:gd name="T17" fmla="*/ 240 h 255"/>
                <a:gd name="T18" fmla="*/ 15 w 60"/>
                <a:gd name="T19" fmla="*/ 180 h 255"/>
                <a:gd name="T20" fmla="*/ 30 w 60"/>
                <a:gd name="T21" fmla="*/ 135 h 255"/>
                <a:gd name="T22" fmla="*/ 30 w 60"/>
                <a:gd name="T23" fmla="*/ 75 h 255"/>
                <a:gd name="T24" fmla="*/ 30 w 60"/>
                <a:gd name="T25" fmla="*/ 0 h 255"/>
                <a:gd name="T26" fmla="*/ 30 w 60"/>
                <a:gd name="T27" fmla="*/ 0 h 255"/>
                <a:gd name="T28" fmla="*/ 45 w 60"/>
                <a:gd name="T29" fmla="*/ 0 h 255"/>
                <a:gd name="T30" fmla="*/ 45 w 60"/>
                <a:gd name="T31" fmla="*/ 0 h 255"/>
                <a:gd name="T32" fmla="*/ 60 w 60"/>
                <a:gd name="T33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255">
                  <a:moveTo>
                    <a:pt x="60" y="0"/>
                  </a:moveTo>
                  <a:lnTo>
                    <a:pt x="60" y="60"/>
                  </a:lnTo>
                  <a:lnTo>
                    <a:pt x="60" y="135"/>
                  </a:lnTo>
                  <a:lnTo>
                    <a:pt x="45" y="195"/>
                  </a:lnTo>
                  <a:lnTo>
                    <a:pt x="30" y="255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0" y="255"/>
                  </a:lnTo>
                  <a:lnTo>
                    <a:pt x="0" y="240"/>
                  </a:lnTo>
                  <a:lnTo>
                    <a:pt x="15" y="180"/>
                  </a:lnTo>
                  <a:lnTo>
                    <a:pt x="30" y="135"/>
                  </a:lnTo>
                  <a:lnTo>
                    <a:pt x="30" y="7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5" name="Freeform 69"/>
            <p:cNvSpPr>
              <a:spLocks/>
            </p:cNvSpPr>
            <p:nvPr/>
          </p:nvSpPr>
          <p:spPr bwMode="auto">
            <a:xfrm>
              <a:off x="3183" y="3094"/>
              <a:ext cx="180" cy="105"/>
            </a:xfrm>
            <a:custGeom>
              <a:avLst/>
              <a:gdLst>
                <a:gd name="T0" fmla="*/ 180 w 180"/>
                <a:gd name="T1" fmla="*/ 15 h 105"/>
                <a:gd name="T2" fmla="*/ 180 w 180"/>
                <a:gd name="T3" fmla="*/ 30 h 105"/>
                <a:gd name="T4" fmla="*/ 165 w 180"/>
                <a:gd name="T5" fmla="*/ 45 h 105"/>
                <a:gd name="T6" fmla="*/ 135 w 180"/>
                <a:gd name="T7" fmla="*/ 45 h 105"/>
                <a:gd name="T8" fmla="*/ 120 w 180"/>
                <a:gd name="T9" fmla="*/ 60 h 105"/>
                <a:gd name="T10" fmla="*/ 90 w 180"/>
                <a:gd name="T11" fmla="*/ 60 h 105"/>
                <a:gd name="T12" fmla="*/ 75 w 180"/>
                <a:gd name="T13" fmla="*/ 75 h 105"/>
                <a:gd name="T14" fmla="*/ 45 w 180"/>
                <a:gd name="T15" fmla="*/ 90 h 105"/>
                <a:gd name="T16" fmla="*/ 30 w 180"/>
                <a:gd name="T17" fmla="*/ 90 h 105"/>
                <a:gd name="T18" fmla="*/ 0 w 180"/>
                <a:gd name="T19" fmla="*/ 105 h 105"/>
                <a:gd name="T20" fmla="*/ 0 w 180"/>
                <a:gd name="T21" fmla="*/ 90 h 105"/>
                <a:gd name="T22" fmla="*/ 0 w 180"/>
                <a:gd name="T23" fmla="*/ 90 h 105"/>
                <a:gd name="T24" fmla="*/ 0 w 180"/>
                <a:gd name="T25" fmla="*/ 90 h 105"/>
                <a:gd name="T26" fmla="*/ 0 w 180"/>
                <a:gd name="T27" fmla="*/ 75 h 105"/>
                <a:gd name="T28" fmla="*/ 15 w 180"/>
                <a:gd name="T29" fmla="*/ 60 h 105"/>
                <a:gd name="T30" fmla="*/ 45 w 180"/>
                <a:gd name="T31" fmla="*/ 60 h 105"/>
                <a:gd name="T32" fmla="*/ 60 w 180"/>
                <a:gd name="T33" fmla="*/ 45 h 105"/>
                <a:gd name="T34" fmla="*/ 90 w 180"/>
                <a:gd name="T35" fmla="*/ 30 h 105"/>
                <a:gd name="T36" fmla="*/ 105 w 180"/>
                <a:gd name="T37" fmla="*/ 30 h 105"/>
                <a:gd name="T38" fmla="*/ 135 w 180"/>
                <a:gd name="T39" fmla="*/ 15 h 105"/>
                <a:gd name="T40" fmla="*/ 150 w 180"/>
                <a:gd name="T41" fmla="*/ 15 h 105"/>
                <a:gd name="T42" fmla="*/ 180 w 180"/>
                <a:gd name="T43" fmla="*/ 0 h 105"/>
                <a:gd name="T44" fmla="*/ 180 w 180"/>
                <a:gd name="T45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0" h="105">
                  <a:moveTo>
                    <a:pt x="180" y="15"/>
                  </a:moveTo>
                  <a:lnTo>
                    <a:pt x="180" y="30"/>
                  </a:lnTo>
                  <a:lnTo>
                    <a:pt x="165" y="45"/>
                  </a:lnTo>
                  <a:lnTo>
                    <a:pt x="135" y="45"/>
                  </a:lnTo>
                  <a:lnTo>
                    <a:pt x="120" y="60"/>
                  </a:lnTo>
                  <a:lnTo>
                    <a:pt x="90" y="60"/>
                  </a:lnTo>
                  <a:lnTo>
                    <a:pt x="75" y="75"/>
                  </a:lnTo>
                  <a:lnTo>
                    <a:pt x="45" y="90"/>
                  </a:lnTo>
                  <a:lnTo>
                    <a:pt x="30" y="90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15" y="60"/>
                  </a:lnTo>
                  <a:lnTo>
                    <a:pt x="45" y="60"/>
                  </a:lnTo>
                  <a:lnTo>
                    <a:pt x="60" y="45"/>
                  </a:lnTo>
                  <a:lnTo>
                    <a:pt x="90" y="30"/>
                  </a:lnTo>
                  <a:lnTo>
                    <a:pt x="105" y="30"/>
                  </a:lnTo>
                  <a:lnTo>
                    <a:pt x="135" y="15"/>
                  </a:lnTo>
                  <a:lnTo>
                    <a:pt x="150" y="15"/>
                  </a:lnTo>
                  <a:lnTo>
                    <a:pt x="180" y="0"/>
                  </a:lnTo>
                  <a:lnTo>
                    <a:pt x="18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6" name="Freeform 70"/>
            <p:cNvSpPr>
              <a:spLocks/>
            </p:cNvSpPr>
            <p:nvPr/>
          </p:nvSpPr>
          <p:spPr bwMode="auto">
            <a:xfrm>
              <a:off x="3288" y="3154"/>
              <a:ext cx="150" cy="60"/>
            </a:xfrm>
            <a:custGeom>
              <a:avLst/>
              <a:gdLst>
                <a:gd name="T0" fmla="*/ 150 w 150"/>
                <a:gd name="T1" fmla="*/ 15 h 60"/>
                <a:gd name="T2" fmla="*/ 150 w 150"/>
                <a:gd name="T3" fmla="*/ 30 h 60"/>
                <a:gd name="T4" fmla="*/ 120 w 150"/>
                <a:gd name="T5" fmla="*/ 30 h 60"/>
                <a:gd name="T6" fmla="*/ 105 w 150"/>
                <a:gd name="T7" fmla="*/ 30 h 60"/>
                <a:gd name="T8" fmla="*/ 90 w 150"/>
                <a:gd name="T9" fmla="*/ 30 h 60"/>
                <a:gd name="T10" fmla="*/ 75 w 150"/>
                <a:gd name="T11" fmla="*/ 45 h 60"/>
                <a:gd name="T12" fmla="*/ 60 w 150"/>
                <a:gd name="T13" fmla="*/ 45 h 60"/>
                <a:gd name="T14" fmla="*/ 45 w 150"/>
                <a:gd name="T15" fmla="*/ 45 h 60"/>
                <a:gd name="T16" fmla="*/ 30 w 150"/>
                <a:gd name="T17" fmla="*/ 60 h 60"/>
                <a:gd name="T18" fmla="*/ 15 w 150"/>
                <a:gd name="T19" fmla="*/ 60 h 60"/>
                <a:gd name="T20" fmla="*/ 0 w 150"/>
                <a:gd name="T21" fmla="*/ 60 h 60"/>
                <a:gd name="T22" fmla="*/ 0 w 150"/>
                <a:gd name="T23" fmla="*/ 60 h 60"/>
                <a:gd name="T24" fmla="*/ 0 w 150"/>
                <a:gd name="T25" fmla="*/ 45 h 60"/>
                <a:gd name="T26" fmla="*/ 0 w 150"/>
                <a:gd name="T27" fmla="*/ 45 h 60"/>
                <a:gd name="T28" fmla="*/ 15 w 150"/>
                <a:gd name="T29" fmla="*/ 30 h 60"/>
                <a:gd name="T30" fmla="*/ 30 w 150"/>
                <a:gd name="T31" fmla="*/ 30 h 60"/>
                <a:gd name="T32" fmla="*/ 60 w 150"/>
                <a:gd name="T33" fmla="*/ 15 h 60"/>
                <a:gd name="T34" fmla="*/ 75 w 150"/>
                <a:gd name="T35" fmla="*/ 15 h 60"/>
                <a:gd name="T36" fmla="*/ 90 w 150"/>
                <a:gd name="T37" fmla="*/ 15 h 60"/>
                <a:gd name="T38" fmla="*/ 105 w 150"/>
                <a:gd name="T39" fmla="*/ 0 h 60"/>
                <a:gd name="T40" fmla="*/ 120 w 150"/>
                <a:gd name="T41" fmla="*/ 0 h 60"/>
                <a:gd name="T42" fmla="*/ 135 w 150"/>
                <a:gd name="T43" fmla="*/ 0 h 60"/>
                <a:gd name="T44" fmla="*/ 150 w 150"/>
                <a:gd name="T45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60">
                  <a:moveTo>
                    <a:pt x="150" y="15"/>
                  </a:moveTo>
                  <a:lnTo>
                    <a:pt x="150" y="30"/>
                  </a:lnTo>
                  <a:lnTo>
                    <a:pt x="120" y="30"/>
                  </a:lnTo>
                  <a:lnTo>
                    <a:pt x="105" y="30"/>
                  </a:lnTo>
                  <a:lnTo>
                    <a:pt x="90" y="30"/>
                  </a:lnTo>
                  <a:lnTo>
                    <a:pt x="75" y="45"/>
                  </a:lnTo>
                  <a:lnTo>
                    <a:pt x="60" y="45"/>
                  </a:lnTo>
                  <a:lnTo>
                    <a:pt x="45" y="45"/>
                  </a:lnTo>
                  <a:lnTo>
                    <a:pt x="30" y="60"/>
                  </a:lnTo>
                  <a:lnTo>
                    <a:pt x="15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5" y="30"/>
                  </a:lnTo>
                  <a:lnTo>
                    <a:pt x="30" y="30"/>
                  </a:lnTo>
                  <a:lnTo>
                    <a:pt x="60" y="15"/>
                  </a:lnTo>
                  <a:lnTo>
                    <a:pt x="75" y="15"/>
                  </a:lnTo>
                  <a:lnTo>
                    <a:pt x="90" y="15"/>
                  </a:lnTo>
                  <a:lnTo>
                    <a:pt x="105" y="0"/>
                  </a:lnTo>
                  <a:lnTo>
                    <a:pt x="120" y="0"/>
                  </a:lnTo>
                  <a:lnTo>
                    <a:pt x="135" y="0"/>
                  </a:lnTo>
                  <a:lnTo>
                    <a:pt x="15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7" name="Freeform 71"/>
            <p:cNvSpPr>
              <a:spLocks/>
            </p:cNvSpPr>
            <p:nvPr/>
          </p:nvSpPr>
          <p:spPr bwMode="auto">
            <a:xfrm>
              <a:off x="1983" y="3199"/>
              <a:ext cx="1770" cy="660"/>
            </a:xfrm>
            <a:custGeom>
              <a:avLst/>
              <a:gdLst>
                <a:gd name="T0" fmla="*/ 1620 w 1770"/>
                <a:gd name="T1" fmla="*/ 15 h 660"/>
                <a:gd name="T2" fmla="*/ 1530 w 1770"/>
                <a:gd name="T3" fmla="*/ 60 h 660"/>
                <a:gd name="T4" fmla="*/ 1545 w 1770"/>
                <a:gd name="T5" fmla="*/ 105 h 660"/>
                <a:gd name="T6" fmla="*/ 1680 w 1770"/>
                <a:gd name="T7" fmla="*/ 90 h 660"/>
                <a:gd name="T8" fmla="*/ 1635 w 1770"/>
                <a:gd name="T9" fmla="*/ 120 h 660"/>
                <a:gd name="T10" fmla="*/ 1620 w 1770"/>
                <a:gd name="T11" fmla="*/ 195 h 660"/>
                <a:gd name="T12" fmla="*/ 1725 w 1770"/>
                <a:gd name="T13" fmla="*/ 210 h 660"/>
                <a:gd name="T14" fmla="*/ 1710 w 1770"/>
                <a:gd name="T15" fmla="*/ 240 h 660"/>
                <a:gd name="T16" fmla="*/ 1605 w 1770"/>
                <a:gd name="T17" fmla="*/ 285 h 660"/>
                <a:gd name="T18" fmla="*/ 1710 w 1770"/>
                <a:gd name="T19" fmla="*/ 330 h 660"/>
                <a:gd name="T20" fmla="*/ 1545 w 1770"/>
                <a:gd name="T21" fmla="*/ 360 h 660"/>
                <a:gd name="T22" fmla="*/ 1590 w 1770"/>
                <a:gd name="T23" fmla="*/ 420 h 660"/>
                <a:gd name="T24" fmla="*/ 1500 w 1770"/>
                <a:gd name="T25" fmla="*/ 435 h 660"/>
                <a:gd name="T26" fmla="*/ 1500 w 1770"/>
                <a:gd name="T27" fmla="*/ 450 h 660"/>
                <a:gd name="T28" fmla="*/ 1380 w 1770"/>
                <a:gd name="T29" fmla="*/ 450 h 660"/>
                <a:gd name="T30" fmla="*/ 1425 w 1770"/>
                <a:gd name="T31" fmla="*/ 510 h 660"/>
                <a:gd name="T32" fmla="*/ 1350 w 1770"/>
                <a:gd name="T33" fmla="*/ 480 h 660"/>
                <a:gd name="T34" fmla="*/ 1245 w 1770"/>
                <a:gd name="T35" fmla="*/ 495 h 660"/>
                <a:gd name="T36" fmla="*/ 1275 w 1770"/>
                <a:gd name="T37" fmla="*/ 585 h 660"/>
                <a:gd name="T38" fmla="*/ 1215 w 1770"/>
                <a:gd name="T39" fmla="*/ 510 h 660"/>
                <a:gd name="T40" fmla="*/ 1155 w 1770"/>
                <a:gd name="T41" fmla="*/ 570 h 660"/>
                <a:gd name="T42" fmla="*/ 1005 w 1770"/>
                <a:gd name="T43" fmla="*/ 645 h 660"/>
                <a:gd name="T44" fmla="*/ 870 w 1770"/>
                <a:gd name="T45" fmla="*/ 630 h 660"/>
                <a:gd name="T46" fmla="*/ 795 w 1770"/>
                <a:gd name="T47" fmla="*/ 585 h 660"/>
                <a:gd name="T48" fmla="*/ 765 w 1770"/>
                <a:gd name="T49" fmla="*/ 585 h 660"/>
                <a:gd name="T50" fmla="*/ 630 w 1770"/>
                <a:gd name="T51" fmla="*/ 645 h 660"/>
                <a:gd name="T52" fmla="*/ 675 w 1770"/>
                <a:gd name="T53" fmla="*/ 585 h 660"/>
                <a:gd name="T54" fmla="*/ 615 w 1770"/>
                <a:gd name="T55" fmla="*/ 585 h 660"/>
                <a:gd name="T56" fmla="*/ 450 w 1770"/>
                <a:gd name="T57" fmla="*/ 570 h 660"/>
                <a:gd name="T58" fmla="*/ 375 w 1770"/>
                <a:gd name="T59" fmla="*/ 585 h 660"/>
                <a:gd name="T60" fmla="*/ 450 w 1770"/>
                <a:gd name="T61" fmla="*/ 525 h 660"/>
                <a:gd name="T62" fmla="*/ 360 w 1770"/>
                <a:gd name="T63" fmla="*/ 540 h 660"/>
                <a:gd name="T64" fmla="*/ 300 w 1770"/>
                <a:gd name="T65" fmla="*/ 555 h 660"/>
                <a:gd name="T66" fmla="*/ 285 w 1770"/>
                <a:gd name="T67" fmla="*/ 510 h 660"/>
                <a:gd name="T68" fmla="*/ 180 w 1770"/>
                <a:gd name="T69" fmla="*/ 570 h 660"/>
                <a:gd name="T70" fmla="*/ 195 w 1770"/>
                <a:gd name="T71" fmla="*/ 540 h 660"/>
                <a:gd name="T72" fmla="*/ 240 w 1770"/>
                <a:gd name="T73" fmla="*/ 480 h 660"/>
                <a:gd name="T74" fmla="*/ 150 w 1770"/>
                <a:gd name="T75" fmla="*/ 510 h 660"/>
                <a:gd name="T76" fmla="*/ 135 w 1770"/>
                <a:gd name="T77" fmla="*/ 495 h 660"/>
                <a:gd name="T78" fmla="*/ 15 w 1770"/>
                <a:gd name="T79" fmla="*/ 420 h 660"/>
                <a:gd name="T80" fmla="*/ 105 w 1770"/>
                <a:gd name="T81" fmla="*/ 375 h 660"/>
                <a:gd name="T82" fmla="*/ 30 w 1770"/>
                <a:gd name="T83" fmla="*/ 345 h 660"/>
                <a:gd name="T84" fmla="*/ 210 w 1770"/>
                <a:gd name="T85" fmla="*/ 405 h 660"/>
                <a:gd name="T86" fmla="*/ 390 w 1770"/>
                <a:gd name="T87" fmla="*/ 480 h 660"/>
                <a:gd name="T88" fmla="*/ 450 w 1770"/>
                <a:gd name="T89" fmla="*/ 495 h 660"/>
                <a:gd name="T90" fmla="*/ 555 w 1770"/>
                <a:gd name="T91" fmla="*/ 525 h 660"/>
                <a:gd name="T92" fmla="*/ 690 w 1770"/>
                <a:gd name="T93" fmla="*/ 540 h 660"/>
                <a:gd name="T94" fmla="*/ 810 w 1770"/>
                <a:gd name="T95" fmla="*/ 525 h 660"/>
                <a:gd name="T96" fmla="*/ 1005 w 1770"/>
                <a:gd name="T97" fmla="*/ 525 h 660"/>
                <a:gd name="T98" fmla="*/ 1110 w 1770"/>
                <a:gd name="T99" fmla="*/ 480 h 660"/>
                <a:gd name="T100" fmla="*/ 1155 w 1770"/>
                <a:gd name="T101" fmla="*/ 495 h 660"/>
                <a:gd name="T102" fmla="*/ 1335 w 1770"/>
                <a:gd name="T103" fmla="*/ 435 h 660"/>
                <a:gd name="T104" fmla="*/ 1530 w 1770"/>
                <a:gd name="T105" fmla="*/ 330 h 660"/>
                <a:gd name="T106" fmla="*/ 1560 w 1770"/>
                <a:gd name="T107" fmla="*/ 135 h 660"/>
                <a:gd name="T108" fmla="*/ 1260 w 1770"/>
                <a:gd name="T109" fmla="*/ 45 h 660"/>
                <a:gd name="T110" fmla="*/ 975 w 1770"/>
                <a:gd name="T111" fmla="*/ 30 h 660"/>
                <a:gd name="T112" fmla="*/ 900 w 1770"/>
                <a:gd name="T113" fmla="*/ 0 h 660"/>
                <a:gd name="T114" fmla="*/ 1095 w 1770"/>
                <a:gd name="T115" fmla="*/ 0 h 660"/>
                <a:gd name="T116" fmla="*/ 1350 w 1770"/>
                <a:gd name="T117" fmla="*/ 4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70" h="660">
                  <a:moveTo>
                    <a:pt x="1455" y="60"/>
                  </a:moveTo>
                  <a:lnTo>
                    <a:pt x="1470" y="45"/>
                  </a:lnTo>
                  <a:lnTo>
                    <a:pt x="1485" y="30"/>
                  </a:lnTo>
                  <a:lnTo>
                    <a:pt x="1500" y="30"/>
                  </a:lnTo>
                  <a:lnTo>
                    <a:pt x="1530" y="30"/>
                  </a:lnTo>
                  <a:lnTo>
                    <a:pt x="1545" y="30"/>
                  </a:lnTo>
                  <a:lnTo>
                    <a:pt x="1575" y="30"/>
                  </a:lnTo>
                  <a:lnTo>
                    <a:pt x="1590" y="15"/>
                  </a:lnTo>
                  <a:lnTo>
                    <a:pt x="1620" y="15"/>
                  </a:lnTo>
                  <a:lnTo>
                    <a:pt x="1620" y="15"/>
                  </a:lnTo>
                  <a:lnTo>
                    <a:pt x="1620" y="15"/>
                  </a:lnTo>
                  <a:lnTo>
                    <a:pt x="1620" y="30"/>
                  </a:lnTo>
                  <a:lnTo>
                    <a:pt x="1620" y="30"/>
                  </a:lnTo>
                  <a:lnTo>
                    <a:pt x="1605" y="45"/>
                  </a:lnTo>
                  <a:lnTo>
                    <a:pt x="1590" y="60"/>
                  </a:lnTo>
                  <a:lnTo>
                    <a:pt x="1575" y="60"/>
                  </a:lnTo>
                  <a:lnTo>
                    <a:pt x="1560" y="60"/>
                  </a:lnTo>
                  <a:lnTo>
                    <a:pt x="1530" y="60"/>
                  </a:lnTo>
                  <a:lnTo>
                    <a:pt x="1515" y="60"/>
                  </a:lnTo>
                  <a:lnTo>
                    <a:pt x="1500" y="60"/>
                  </a:lnTo>
                  <a:lnTo>
                    <a:pt x="1485" y="60"/>
                  </a:lnTo>
                  <a:lnTo>
                    <a:pt x="1485" y="75"/>
                  </a:lnTo>
                  <a:lnTo>
                    <a:pt x="1500" y="75"/>
                  </a:lnTo>
                  <a:lnTo>
                    <a:pt x="1515" y="90"/>
                  </a:lnTo>
                  <a:lnTo>
                    <a:pt x="1515" y="90"/>
                  </a:lnTo>
                  <a:lnTo>
                    <a:pt x="1530" y="90"/>
                  </a:lnTo>
                  <a:lnTo>
                    <a:pt x="1545" y="105"/>
                  </a:lnTo>
                  <a:lnTo>
                    <a:pt x="1560" y="105"/>
                  </a:lnTo>
                  <a:lnTo>
                    <a:pt x="1575" y="120"/>
                  </a:lnTo>
                  <a:lnTo>
                    <a:pt x="1575" y="105"/>
                  </a:lnTo>
                  <a:lnTo>
                    <a:pt x="1590" y="90"/>
                  </a:lnTo>
                  <a:lnTo>
                    <a:pt x="1605" y="90"/>
                  </a:lnTo>
                  <a:lnTo>
                    <a:pt x="1620" y="90"/>
                  </a:lnTo>
                  <a:lnTo>
                    <a:pt x="1635" y="90"/>
                  </a:lnTo>
                  <a:lnTo>
                    <a:pt x="1665" y="90"/>
                  </a:lnTo>
                  <a:lnTo>
                    <a:pt x="1680" y="90"/>
                  </a:lnTo>
                  <a:lnTo>
                    <a:pt x="1695" y="90"/>
                  </a:lnTo>
                  <a:lnTo>
                    <a:pt x="1710" y="90"/>
                  </a:lnTo>
                  <a:lnTo>
                    <a:pt x="1710" y="105"/>
                  </a:lnTo>
                  <a:lnTo>
                    <a:pt x="1710" y="120"/>
                  </a:lnTo>
                  <a:lnTo>
                    <a:pt x="1695" y="120"/>
                  </a:lnTo>
                  <a:lnTo>
                    <a:pt x="1695" y="120"/>
                  </a:lnTo>
                  <a:lnTo>
                    <a:pt x="1665" y="120"/>
                  </a:lnTo>
                  <a:lnTo>
                    <a:pt x="1650" y="120"/>
                  </a:lnTo>
                  <a:lnTo>
                    <a:pt x="1635" y="120"/>
                  </a:lnTo>
                  <a:lnTo>
                    <a:pt x="1620" y="120"/>
                  </a:lnTo>
                  <a:lnTo>
                    <a:pt x="1605" y="120"/>
                  </a:lnTo>
                  <a:lnTo>
                    <a:pt x="1590" y="120"/>
                  </a:lnTo>
                  <a:lnTo>
                    <a:pt x="1590" y="135"/>
                  </a:lnTo>
                  <a:lnTo>
                    <a:pt x="1590" y="150"/>
                  </a:lnTo>
                  <a:lnTo>
                    <a:pt x="1590" y="150"/>
                  </a:lnTo>
                  <a:lnTo>
                    <a:pt x="1605" y="165"/>
                  </a:lnTo>
                  <a:lnTo>
                    <a:pt x="1605" y="180"/>
                  </a:lnTo>
                  <a:lnTo>
                    <a:pt x="1620" y="195"/>
                  </a:lnTo>
                  <a:lnTo>
                    <a:pt x="1620" y="195"/>
                  </a:lnTo>
                  <a:lnTo>
                    <a:pt x="1620" y="210"/>
                  </a:lnTo>
                  <a:lnTo>
                    <a:pt x="1635" y="225"/>
                  </a:lnTo>
                  <a:lnTo>
                    <a:pt x="1650" y="225"/>
                  </a:lnTo>
                  <a:lnTo>
                    <a:pt x="1665" y="210"/>
                  </a:lnTo>
                  <a:lnTo>
                    <a:pt x="1680" y="210"/>
                  </a:lnTo>
                  <a:lnTo>
                    <a:pt x="1695" y="210"/>
                  </a:lnTo>
                  <a:lnTo>
                    <a:pt x="1710" y="210"/>
                  </a:lnTo>
                  <a:lnTo>
                    <a:pt x="1725" y="210"/>
                  </a:lnTo>
                  <a:lnTo>
                    <a:pt x="1740" y="210"/>
                  </a:lnTo>
                  <a:lnTo>
                    <a:pt x="1770" y="210"/>
                  </a:lnTo>
                  <a:lnTo>
                    <a:pt x="1770" y="210"/>
                  </a:lnTo>
                  <a:lnTo>
                    <a:pt x="1770" y="225"/>
                  </a:lnTo>
                  <a:lnTo>
                    <a:pt x="1770" y="240"/>
                  </a:lnTo>
                  <a:lnTo>
                    <a:pt x="1770" y="240"/>
                  </a:lnTo>
                  <a:lnTo>
                    <a:pt x="1755" y="240"/>
                  </a:lnTo>
                  <a:lnTo>
                    <a:pt x="1740" y="240"/>
                  </a:lnTo>
                  <a:lnTo>
                    <a:pt x="1710" y="240"/>
                  </a:lnTo>
                  <a:lnTo>
                    <a:pt x="1695" y="240"/>
                  </a:lnTo>
                  <a:lnTo>
                    <a:pt x="1680" y="240"/>
                  </a:lnTo>
                  <a:lnTo>
                    <a:pt x="1650" y="240"/>
                  </a:lnTo>
                  <a:lnTo>
                    <a:pt x="1635" y="240"/>
                  </a:lnTo>
                  <a:lnTo>
                    <a:pt x="1620" y="255"/>
                  </a:lnTo>
                  <a:lnTo>
                    <a:pt x="1620" y="270"/>
                  </a:lnTo>
                  <a:lnTo>
                    <a:pt x="1620" y="270"/>
                  </a:lnTo>
                  <a:lnTo>
                    <a:pt x="1605" y="285"/>
                  </a:lnTo>
                  <a:lnTo>
                    <a:pt x="1605" y="285"/>
                  </a:lnTo>
                  <a:lnTo>
                    <a:pt x="1620" y="300"/>
                  </a:lnTo>
                  <a:lnTo>
                    <a:pt x="1635" y="300"/>
                  </a:lnTo>
                  <a:lnTo>
                    <a:pt x="1650" y="300"/>
                  </a:lnTo>
                  <a:lnTo>
                    <a:pt x="1665" y="300"/>
                  </a:lnTo>
                  <a:lnTo>
                    <a:pt x="1680" y="300"/>
                  </a:lnTo>
                  <a:lnTo>
                    <a:pt x="1695" y="315"/>
                  </a:lnTo>
                  <a:lnTo>
                    <a:pt x="1710" y="315"/>
                  </a:lnTo>
                  <a:lnTo>
                    <a:pt x="1710" y="330"/>
                  </a:lnTo>
                  <a:lnTo>
                    <a:pt x="1710" y="330"/>
                  </a:lnTo>
                  <a:lnTo>
                    <a:pt x="1695" y="330"/>
                  </a:lnTo>
                  <a:lnTo>
                    <a:pt x="1665" y="330"/>
                  </a:lnTo>
                  <a:lnTo>
                    <a:pt x="1650" y="330"/>
                  </a:lnTo>
                  <a:lnTo>
                    <a:pt x="1620" y="330"/>
                  </a:lnTo>
                  <a:lnTo>
                    <a:pt x="1590" y="315"/>
                  </a:lnTo>
                  <a:lnTo>
                    <a:pt x="1575" y="330"/>
                  </a:lnTo>
                  <a:lnTo>
                    <a:pt x="1560" y="330"/>
                  </a:lnTo>
                  <a:lnTo>
                    <a:pt x="1530" y="360"/>
                  </a:lnTo>
                  <a:lnTo>
                    <a:pt x="1545" y="360"/>
                  </a:lnTo>
                  <a:lnTo>
                    <a:pt x="1560" y="375"/>
                  </a:lnTo>
                  <a:lnTo>
                    <a:pt x="1575" y="375"/>
                  </a:lnTo>
                  <a:lnTo>
                    <a:pt x="1605" y="390"/>
                  </a:lnTo>
                  <a:lnTo>
                    <a:pt x="1620" y="390"/>
                  </a:lnTo>
                  <a:lnTo>
                    <a:pt x="1620" y="405"/>
                  </a:lnTo>
                  <a:lnTo>
                    <a:pt x="1635" y="420"/>
                  </a:lnTo>
                  <a:lnTo>
                    <a:pt x="1635" y="435"/>
                  </a:lnTo>
                  <a:lnTo>
                    <a:pt x="1605" y="435"/>
                  </a:lnTo>
                  <a:lnTo>
                    <a:pt x="1590" y="420"/>
                  </a:lnTo>
                  <a:lnTo>
                    <a:pt x="1560" y="405"/>
                  </a:lnTo>
                  <a:lnTo>
                    <a:pt x="1545" y="390"/>
                  </a:lnTo>
                  <a:lnTo>
                    <a:pt x="1530" y="375"/>
                  </a:lnTo>
                  <a:lnTo>
                    <a:pt x="1500" y="375"/>
                  </a:lnTo>
                  <a:lnTo>
                    <a:pt x="1485" y="390"/>
                  </a:lnTo>
                  <a:lnTo>
                    <a:pt x="1455" y="405"/>
                  </a:lnTo>
                  <a:lnTo>
                    <a:pt x="1470" y="420"/>
                  </a:lnTo>
                  <a:lnTo>
                    <a:pt x="1485" y="420"/>
                  </a:lnTo>
                  <a:lnTo>
                    <a:pt x="1500" y="435"/>
                  </a:lnTo>
                  <a:lnTo>
                    <a:pt x="1515" y="435"/>
                  </a:lnTo>
                  <a:lnTo>
                    <a:pt x="1530" y="450"/>
                  </a:lnTo>
                  <a:lnTo>
                    <a:pt x="1545" y="450"/>
                  </a:lnTo>
                  <a:lnTo>
                    <a:pt x="1545" y="465"/>
                  </a:lnTo>
                  <a:lnTo>
                    <a:pt x="1560" y="480"/>
                  </a:lnTo>
                  <a:lnTo>
                    <a:pt x="1545" y="480"/>
                  </a:lnTo>
                  <a:lnTo>
                    <a:pt x="1530" y="480"/>
                  </a:lnTo>
                  <a:lnTo>
                    <a:pt x="1515" y="465"/>
                  </a:lnTo>
                  <a:lnTo>
                    <a:pt x="1500" y="450"/>
                  </a:lnTo>
                  <a:lnTo>
                    <a:pt x="1485" y="450"/>
                  </a:lnTo>
                  <a:lnTo>
                    <a:pt x="1470" y="435"/>
                  </a:lnTo>
                  <a:lnTo>
                    <a:pt x="1455" y="435"/>
                  </a:lnTo>
                  <a:lnTo>
                    <a:pt x="1440" y="435"/>
                  </a:lnTo>
                  <a:lnTo>
                    <a:pt x="1425" y="435"/>
                  </a:lnTo>
                  <a:lnTo>
                    <a:pt x="1410" y="435"/>
                  </a:lnTo>
                  <a:lnTo>
                    <a:pt x="1410" y="435"/>
                  </a:lnTo>
                  <a:lnTo>
                    <a:pt x="1395" y="435"/>
                  </a:lnTo>
                  <a:lnTo>
                    <a:pt x="1380" y="450"/>
                  </a:lnTo>
                  <a:lnTo>
                    <a:pt x="1380" y="450"/>
                  </a:lnTo>
                  <a:lnTo>
                    <a:pt x="1365" y="450"/>
                  </a:lnTo>
                  <a:lnTo>
                    <a:pt x="1365" y="465"/>
                  </a:lnTo>
                  <a:lnTo>
                    <a:pt x="1365" y="465"/>
                  </a:lnTo>
                  <a:lnTo>
                    <a:pt x="1380" y="480"/>
                  </a:lnTo>
                  <a:lnTo>
                    <a:pt x="1395" y="480"/>
                  </a:lnTo>
                  <a:lnTo>
                    <a:pt x="1410" y="495"/>
                  </a:lnTo>
                  <a:lnTo>
                    <a:pt x="1425" y="510"/>
                  </a:lnTo>
                  <a:lnTo>
                    <a:pt x="1425" y="510"/>
                  </a:lnTo>
                  <a:lnTo>
                    <a:pt x="1425" y="525"/>
                  </a:lnTo>
                  <a:lnTo>
                    <a:pt x="1425" y="540"/>
                  </a:lnTo>
                  <a:lnTo>
                    <a:pt x="1410" y="540"/>
                  </a:lnTo>
                  <a:lnTo>
                    <a:pt x="1410" y="525"/>
                  </a:lnTo>
                  <a:lnTo>
                    <a:pt x="1395" y="525"/>
                  </a:lnTo>
                  <a:lnTo>
                    <a:pt x="1380" y="510"/>
                  </a:lnTo>
                  <a:lnTo>
                    <a:pt x="1365" y="495"/>
                  </a:lnTo>
                  <a:lnTo>
                    <a:pt x="1350" y="495"/>
                  </a:lnTo>
                  <a:lnTo>
                    <a:pt x="1350" y="480"/>
                  </a:lnTo>
                  <a:lnTo>
                    <a:pt x="1335" y="480"/>
                  </a:lnTo>
                  <a:lnTo>
                    <a:pt x="1320" y="480"/>
                  </a:lnTo>
                  <a:lnTo>
                    <a:pt x="1305" y="480"/>
                  </a:lnTo>
                  <a:lnTo>
                    <a:pt x="1290" y="480"/>
                  </a:lnTo>
                  <a:lnTo>
                    <a:pt x="1290" y="480"/>
                  </a:lnTo>
                  <a:lnTo>
                    <a:pt x="1275" y="480"/>
                  </a:lnTo>
                  <a:lnTo>
                    <a:pt x="1260" y="495"/>
                  </a:lnTo>
                  <a:lnTo>
                    <a:pt x="1245" y="495"/>
                  </a:lnTo>
                  <a:lnTo>
                    <a:pt x="1245" y="495"/>
                  </a:lnTo>
                  <a:lnTo>
                    <a:pt x="1245" y="510"/>
                  </a:lnTo>
                  <a:lnTo>
                    <a:pt x="1260" y="525"/>
                  </a:lnTo>
                  <a:lnTo>
                    <a:pt x="1260" y="540"/>
                  </a:lnTo>
                  <a:lnTo>
                    <a:pt x="1275" y="540"/>
                  </a:lnTo>
                  <a:lnTo>
                    <a:pt x="1290" y="555"/>
                  </a:lnTo>
                  <a:lnTo>
                    <a:pt x="1290" y="570"/>
                  </a:lnTo>
                  <a:lnTo>
                    <a:pt x="1290" y="585"/>
                  </a:lnTo>
                  <a:lnTo>
                    <a:pt x="1290" y="585"/>
                  </a:lnTo>
                  <a:lnTo>
                    <a:pt x="1275" y="585"/>
                  </a:lnTo>
                  <a:lnTo>
                    <a:pt x="1275" y="585"/>
                  </a:lnTo>
                  <a:lnTo>
                    <a:pt x="1260" y="570"/>
                  </a:lnTo>
                  <a:lnTo>
                    <a:pt x="1260" y="570"/>
                  </a:lnTo>
                  <a:lnTo>
                    <a:pt x="1260" y="555"/>
                  </a:lnTo>
                  <a:lnTo>
                    <a:pt x="1245" y="540"/>
                  </a:lnTo>
                  <a:lnTo>
                    <a:pt x="1245" y="540"/>
                  </a:lnTo>
                  <a:lnTo>
                    <a:pt x="1230" y="525"/>
                  </a:lnTo>
                  <a:lnTo>
                    <a:pt x="1230" y="510"/>
                  </a:lnTo>
                  <a:lnTo>
                    <a:pt x="1215" y="510"/>
                  </a:lnTo>
                  <a:lnTo>
                    <a:pt x="1200" y="510"/>
                  </a:lnTo>
                  <a:lnTo>
                    <a:pt x="1185" y="510"/>
                  </a:lnTo>
                  <a:lnTo>
                    <a:pt x="1185" y="510"/>
                  </a:lnTo>
                  <a:lnTo>
                    <a:pt x="1170" y="525"/>
                  </a:lnTo>
                  <a:lnTo>
                    <a:pt x="1155" y="525"/>
                  </a:lnTo>
                  <a:lnTo>
                    <a:pt x="1140" y="525"/>
                  </a:lnTo>
                  <a:lnTo>
                    <a:pt x="1155" y="540"/>
                  </a:lnTo>
                  <a:lnTo>
                    <a:pt x="1155" y="555"/>
                  </a:lnTo>
                  <a:lnTo>
                    <a:pt x="1155" y="570"/>
                  </a:lnTo>
                  <a:lnTo>
                    <a:pt x="1155" y="585"/>
                  </a:lnTo>
                  <a:lnTo>
                    <a:pt x="1140" y="570"/>
                  </a:lnTo>
                  <a:lnTo>
                    <a:pt x="1125" y="555"/>
                  </a:lnTo>
                  <a:lnTo>
                    <a:pt x="1125" y="540"/>
                  </a:lnTo>
                  <a:lnTo>
                    <a:pt x="1110" y="525"/>
                  </a:lnTo>
                  <a:lnTo>
                    <a:pt x="1020" y="555"/>
                  </a:lnTo>
                  <a:lnTo>
                    <a:pt x="1005" y="585"/>
                  </a:lnTo>
                  <a:lnTo>
                    <a:pt x="1005" y="615"/>
                  </a:lnTo>
                  <a:lnTo>
                    <a:pt x="1005" y="645"/>
                  </a:lnTo>
                  <a:lnTo>
                    <a:pt x="990" y="660"/>
                  </a:lnTo>
                  <a:lnTo>
                    <a:pt x="990" y="555"/>
                  </a:lnTo>
                  <a:lnTo>
                    <a:pt x="915" y="555"/>
                  </a:lnTo>
                  <a:lnTo>
                    <a:pt x="900" y="570"/>
                  </a:lnTo>
                  <a:lnTo>
                    <a:pt x="900" y="585"/>
                  </a:lnTo>
                  <a:lnTo>
                    <a:pt x="900" y="600"/>
                  </a:lnTo>
                  <a:lnTo>
                    <a:pt x="885" y="615"/>
                  </a:lnTo>
                  <a:lnTo>
                    <a:pt x="885" y="630"/>
                  </a:lnTo>
                  <a:lnTo>
                    <a:pt x="870" y="630"/>
                  </a:lnTo>
                  <a:lnTo>
                    <a:pt x="870" y="645"/>
                  </a:lnTo>
                  <a:lnTo>
                    <a:pt x="855" y="645"/>
                  </a:lnTo>
                  <a:lnTo>
                    <a:pt x="855" y="630"/>
                  </a:lnTo>
                  <a:lnTo>
                    <a:pt x="870" y="600"/>
                  </a:lnTo>
                  <a:lnTo>
                    <a:pt x="870" y="585"/>
                  </a:lnTo>
                  <a:lnTo>
                    <a:pt x="870" y="570"/>
                  </a:lnTo>
                  <a:lnTo>
                    <a:pt x="810" y="555"/>
                  </a:lnTo>
                  <a:lnTo>
                    <a:pt x="810" y="570"/>
                  </a:lnTo>
                  <a:lnTo>
                    <a:pt x="795" y="585"/>
                  </a:lnTo>
                  <a:lnTo>
                    <a:pt x="795" y="600"/>
                  </a:lnTo>
                  <a:lnTo>
                    <a:pt x="780" y="615"/>
                  </a:lnTo>
                  <a:lnTo>
                    <a:pt x="765" y="630"/>
                  </a:lnTo>
                  <a:lnTo>
                    <a:pt x="765" y="630"/>
                  </a:lnTo>
                  <a:lnTo>
                    <a:pt x="750" y="630"/>
                  </a:lnTo>
                  <a:lnTo>
                    <a:pt x="735" y="645"/>
                  </a:lnTo>
                  <a:lnTo>
                    <a:pt x="750" y="630"/>
                  </a:lnTo>
                  <a:lnTo>
                    <a:pt x="765" y="600"/>
                  </a:lnTo>
                  <a:lnTo>
                    <a:pt x="765" y="585"/>
                  </a:lnTo>
                  <a:lnTo>
                    <a:pt x="780" y="570"/>
                  </a:lnTo>
                  <a:lnTo>
                    <a:pt x="750" y="555"/>
                  </a:lnTo>
                  <a:lnTo>
                    <a:pt x="735" y="570"/>
                  </a:lnTo>
                  <a:lnTo>
                    <a:pt x="720" y="570"/>
                  </a:lnTo>
                  <a:lnTo>
                    <a:pt x="705" y="585"/>
                  </a:lnTo>
                  <a:lnTo>
                    <a:pt x="690" y="615"/>
                  </a:lnTo>
                  <a:lnTo>
                    <a:pt x="675" y="630"/>
                  </a:lnTo>
                  <a:lnTo>
                    <a:pt x="660" y="630"/>
                  </a:lnTo>
                  <a:lnTo>
                    <a:pt x="630" y="645"/>
                  </a:lnTo>
                  <a:lnTo>
                    <a:pt x="630" y="630"/>
                  </a:lnTo>
                  <a:lnTo>
                    <a:pt x="630" y="630"/>
                  </a:lnTo>
                  <a:lnTo>
                    <a:pt x="630" y="615"/>
                  </a:lnTo>
                  <a:lnTo>
                    <a:pt x="645" y="600"/>
                  </a:lnTo>
                  <a:lnTo>
                    <a:pt x="645" y="615"/>
                  </a:lnTo>
                  <a:lnTo>
                    <a:pt x="660" y="615"/>
                  </a:lnTo>
                  <a:lnTo>
                    <a:pt x="660" y="600"/>
                  </a:lnTo>
                  <a:lnTo>
                    <a:pt x="675" y="600"/>
                  </a:lnTo>
                  <a:lnTo>
                    <a:pt x="675" y="585"/>
                  </a:lnTo>
                  <a:lnTo>
                    <a:pt x="675" y="585"/>
                  </a:lnTo>
                  <a:lnTo>
                    <a:pt x="690" y="570"/>
                  </a:lnTo>
                  <a:lnTo>
                    <a:pt x="690" y="570"/>
                  </a:lnTo>
                  <a:lnTo>
                    <a:pt x="690" y="555"/>
                  </a:lnTo>
                  <a:lnTo>
                    <a:pt x="675" y="555"/>
                  </a:lnTo>
                  <a:lnTo>
                    <a:pt x="660" y="555"/>
                  </a:lnTo>
                  <a:lnTo>
                    <a:pt x="645" y="555"/>
                  </a:lnTo>
                  <a:lnTo>
                    <a:pt x="630" y="570"/>
                  </a:lnTo>
                  <a:lnTo>
                    <a:pt x="615" y="585"/>
                  </a:lnTo>
                  <a:lnTo>
                    <a:pt x="600" y="585"/>
                  </a:lnTo>
                  <a:lnTo>
                    <a:pt x="585" y="600"/>
                  </a:lnTo>
                  <a:lnTo>
                    <a:pt x="570" y="600"/>
                  </a:lnTo>
                  <a:lnTo>
                    <a:pt x="615" y="555"/>
                  </a:lnTo>
                  <a:lnTo>
                    <a:pt x="510" y="525"/>
                  </a:lnTo>
                  <a:lnTo>
                    <a:pt x="495" y="540"/>
                  </a:lnTo>
                  <a:lnTo>
                    <a:pt x="480" y="555"/>
                  </a:lnTo>
                  <a:lnTo>
                    <a:pt x="465" y="570"/>
                  </a:lnTo>
                  <a:lnTo>
                    <a:pt x="450" y="570"/>
                  </a:lnTo>
                  <a:lnTo>
                    <a:pt x="435" y="585"/>
                  </a:lnTo>
                  <a:lnTo>
                    <a:pt x="420" y="600"/>
                  </a:lnTo>
                  <a:lnTo>
                    <a:pt x="390" y="600"/>
                  </a:lnTo>
                  <a:lnTo>
                    <a:pt x="375" y="615"/>
                  </a:lnTo>
                  <a:lnTo>
                    <a:pt x="375" y="600"/>
                  </a:lnTo>
                  <a:lnTo>
                    <a:pt x="375" y="600"/>
                  </a:lnTo>
                  <a:lnTo>
                    <a:pt x="360" y="600"/>
                  </a:lnTo>
                  <a:lnTo>
                    <a:pt x="360" y="585"/>
                  </a:lnTo>
                  <a:lnTo>
                    <a:pt x="375" y="585"/>
                  </a:lnTo>
                  <a:lnTo>
                    <a:pt x="390" y="585"/>
                  </a:lnTo>
                  <a:lnTo>
                    <a:pt x="405" y="570"/>
                  </a:lnTo>
                  <a:lnTo>
                    <a:pt x="420" y="570"/>
                  </a:lnTo>
                  <a:lnTo>
                    <a:pt x="435" y="555"/>
                  </a:lnTo>
                  <a:lnTo>
                    <a:pt x="450" y="555"/>
                  </a:lnTo>
                  <a:lnTo>
                    <a:pt x="465" y="540"/>
                  </a:lnTo>
                  <a:lnTo>
                    <a:pt x="480" y="525"/>
                  </a:lnTo>
                  <a:lnTo>
                    <a:pt x="465" y="525"/>
                  </a:lnTo>
                  <a:lnTo>
                    <a:pt x="450" y="525"/>
                  </a:lnTo>
                  <a:lnTo>
                    <a:pt x="450" y="525"/>
                  </a:lnTo>
                  <a:lnTo>
                    <a:pt x="435" y="525"/>
                  </a:lnTo>
                  <a:lnTo>
                    <a:pt x="435" y="510"/>
                  </a:lnTo>
                  <a:lnTo>
                    <a:pt x="420" y="510"/>
                  </a:lnTo>
                  <a:lnTo>
                    <a:pt x="405" y="510"/>
                  </a:lnTo>
                  <a:lnTo>
                    <a:pt x="405" y="510"/>
                  </a:lnTo>
                  <a:lnTo>
                    <a:pt x="390" y="525"/>
                  </a:lnTo>
                  <a:lnTo>
                    <a:pt x="375" y="525"/>
                  </a:lnTo>
                  <a:lnTo>
                    <a:pt x="360" y="540"/>
                  </a:lnTo>
                  <a:lnTo>
                    <a:pt x="345" y="555"/>
                  </a:lnTo>
                  <a:lnTo>
                    <a:pt x="330" y="570"/>
                  </a:lnTo>
                  <a:lnTo>
                    <a:pt x="315" y="570"/>
                  </a:lnTo>
                  <a:lnTo>
                    <a:pt x="285" y="585"/>
                  </a:lnTo>
                  <a:lnTo>
                    <a:pt x="270" y="585"/>
                  </a:lnTo>
                  <a:lnTo>
                    <a:pt x="270" y="570"/>
                  </a:lnTo>
                  <a:lnTo>
                    <a:pt x="285" y="570"/>
                  </a:lnTo>
                  <a:lnTo>
                    <a:pt x="300" y="555"/>
                  </a:lnTo>
                  <a:lnTo>
                    <a:pt x="300" y="555"/>
                  </a:lnTo>
                  <a:lnTo>
                    <a:pt x="315" y="540"/>
                  </a:lnTo>
                  <a:lnTo>
                    <a:pt x="330" y="525"/>
                  </a:lnTo>
                  <a:lnTo>
                    <a:pt x="345" y="525"/>
                  </a:lnTo>
                  <a:lnTo>
                    <a:pt x="360" y="510"/>
                  </a:lnTo>
                  <a:lnTo>
                    <a:pt x="360" y="495"/>
                  </a:lnTo>
                  <a:lnTo>
                    <a:pt x="345" y="495"/>
                  </a:lnTo>
                  <a:lnTo>
                    <a:pt x="330" y="495"/>
                  </a:lnTo>
                  <a:lnTo>
                    <a:pt x="300" y="495"/>
                  </a:lnTo>
                  <a:lnTo>
                    <a:pt x="285" y="510"/>
                  </a:lnTo>
                  <a:lnTo>
                    <a:pt x="270" y="525"/>
                  </a:lnTo>
                  <a:lnTo>
                    <a:pt x="255" y="525"/>
                  </a:lnTo>
                  <a:lnTo>
                    <a:pt x="225" y="540"/>
                  </a:lnTo>
                  <a:lnTo>
                    <a:pt x="210" y="555"/>
                  </a:lnTo>
                  <a:lnTo>
                    <a:pt x="210" y="555"/>
                  </a:lnTo>
                  <a:lnTo>
                    <a:pt x="195" y="555"/>
                  </a:lnTo>
                  <a:lnTo>
                    <a:pt x="195" y="555"/>
                  </a:lnTo>
                  <a:lnTo>
                    <a:pt x="180" y="555"/>
                  </a:lnTo>
                  <a:lnTo>
                    <a:pt x="180" y="570"/>
                  </a:lnTo>
                  <a:lnTo>
                    <a:pt x="180" y="570"/>
                  </a:lnTo>
                  <a:lnTo>
                    <a:pt x="165" y="555"/>
                  </a:lnTo>
                  <a:lnTo>
                    <a:pt x="165" y="555"/>
                  </a:lnTo>
                  <a:lnTo>
                    <a:pt x="165" y="555"/>
                  </a:lnTo>
                  <a:lnTo>
                    <a:pt x="165" y="540"/>
                  </a:lnTo>
                  <a:lnTo>
                    <a:pt x="180" y="540"/>
                  </a:lnTo>
                  <a:lnTo>
                    <a:pt x="180" y="540"/>
                  </a:lnTo>
                  <a:lnTo>
                    <a:pt x="195" y="540"/>
                  </a:lnTo>
                  <a:lnTo>
                    <a:pt x="195" y="540"/>
                  </a:lnTo>
                  <a:lnTo>
                    <a:pt x="210" y="525"/>
                  </a:lnTo>
                  <a:lnTo>
                    <a:pt x="210" y="525"/>
                  </a:lnTo>
                  <a:lnTo>
                    <a:pt x="285" y="480"/>
                  </a:lnTo>
                  <a:lnTo>
                    <a:pt x="285" y="465"/>
                  </a:lnTo>
                  <a:lnTo>
                    <a:pt x="270" y="465"/>
                  </a:lnTo>
                  <a:lnTo>
                    <a:pt x="255" y="450"/>
                  </a:lnTo>
                  <a:lnTo>
                    <a:pt x="255" y="450"/>
                  </a:lnTo>
                  <a:lnTo>
                    <a:pt x="240" y="465"/>
                  </a:lnTo>
                  <a:lnTo>
                    <a:pt x="240" y="480"/>
                  </a:lnTo>
                  <a:lnTo>
                    <a:pt x="225" y="480"/>
                  </a:lnTo>
                  <a:lnTo>
                    <a:pt x="225" y="480"/>
                  </a:lnTo>
                  <a:lnTo>
                    <a:pt x="210" y="480"/>
                  </a:lnTo>
                  <a:lnTo>
                    <a:pt x="195" y="480"/>
                  </a:lnTo>
                  <a:lnTo>
                    <a:pt x="180" y="480"/>
                  </a:lnTo>
                  <a:lnTo>
                    <a:pt x="180" y="495"/>
                  </a:lnTo>
                  <a:lnTo>
                    <a:pt x="165" y="495"/>
                  </a:lnTo>
                  <a:lnTo>
                    <a:pt x="150" y="495"/>
                  </a:lnTo>
                  <a:lnTo>
                    <a:pt x="150" y="510"/>
                  </a:lnTo>
                  <a:lnTo>
                    <a:pt x="135" y="510"/>
                  </a:lnTo>
                  <a:lnTo>
                    <a:pt x="120" y="510"/>
                  </a:lnTo>
                  <a:lnTo>
                    <a:pt x="105" y="510"/>
                  </a:lnTo>
                  <a:lnTo>
                    <a:pt x="90" y="510"/>
                  </a:lnTo>
                  <a:lnTo>
                    <a:pt x="75" y="495"/>
                  </a:lnTo>
                  <a:lnTo>
                    <a:pt x="75" y="495"/>
                  </a:lnTo>
                  <a:lnTo>
                    <a:pt x="105" y="495"/>
                  </a:lnTo>
                  <a:lnTo>
                    <a:pt x="120" y="495"/>
                  </a:lnTo>
                  <a:lnTo>
                    <a:pt x="135" y="495"/>
                  </a:lnTo>
                  <a:lnTo>
                    <a:pt x="150" y="480"/>
                  </a:lnTo>
                  <a:lnTo>
                    <a:pt x="165" y="480"/>
                  </a:lnTo>
                  <a:lnTo>
                    <a:pt x="180" y="465"/>
                  </a:lnTo>
                  <a:lnTo>
                    <a:pt x="210" y="450"/>
                  </a:lnTo>
                  <a:lnTo>
                    <a:pt x="225" y="450"/>
                  </a:lnTo>
                  <a:lnTo>
                    <a:pt x="180" y="420"/>
                  </a:lnTo>
                  <a:lnTo>
                    <a:pt x="0" y="450"/>
                  </a:lnTo>
                  <a:lnTo>
                    <a:pt x="0" y="420"/>
                  </a:lnTo>
                  <a:lnTo>
                    <a:pt x="15" y="420"/>
                  </a:lnTo>
                  <a:lnTo>
                    <a:pt x="30" y="420"/>
                  </a:lnTo>
                  <a:lnTo>
                    <a:pt x="60" y="420"/>
                  </a:lnTo>
                  <a:lnTo>
                    <a:pt x="75" y="420"/>
                  </a:lnTo>
                  <a:lnTo>
                    <a:pt x="90" y="405"/>
                  </a:lnTo>
                  <a:lnTo>
                    <a:pt x="105" y="405"/>
                  </a:lnTo>
                  <a:lnTo>
                    <a:pt x="120" y="405"/>
                  </a:lnTo>
                  <a:lnTo>
                    <a:pt x="150" y="405"/>
                  </a:lnTo>
                  <a:lnTo>
                    <a:pt x="135" y="390"/>
                  </a:lnTo>
                  <a:lnTo>
                    <a:pt x="105" y="375"/>
                  </a:lnTo>
                  <a:lnTo>
                    <a:pt x="90" y="375"/>
                  </a:lnTo>
                  <a:lnTo>
                    <a:pt x="75" y="360"/>
                  </a:lnTo>
                  <a:lnTo>
                    <a:pt x="60" y="360"/>
                  </a:lnTo>
                  <a:lnTo>
                    <a:pt x="30" y="360"/>
                  </a:lnTo>
                  <a:lnTo>
                    <a:pt x="15" y="360"/>
                  </a:lnTo>
                  <a:lnTo>
                    <a:pt x="0" y="360"/>
                  </a:lnTo>
                  <a:lnTo>
                    <a:pt x="0" y="345"/>
                  </a:lnTo>
                  <a:lnTo>
                    <a:pt x="15" y="345"/>
                  </a:lnTo>
                  <a:lnTo>
                    <a:pt x="30" y="345"/>
                  </a:lnTo>
                  <a:lnTo>
                    <a:pt x="60" y="330"/>
                  </a:lnTo>
                  <a:lnTo>
                    <a:pt x="75" y="330"/>
                  </a:lnTo>
                  <a:lnTo>
                    <a:pt x="105" y="330"/>
                  </a:lnTo>
                  <a:lnTo>
                    <a:pt x="120" y="330"/>
                  </a:lnTo>
                  <a:lnTo>
                    <a:pt x="135" y="345"/>
                  </a:lnTo>
                  <a:lnTo>
                    <a:pt x="150" y="360"/>
                  </a:lnTo>
                  <a:lnTo>
                    <a:pt x="150" y="375"/>
                  </a:lnTo>
                  <a:lnTo>
                    <a:pt x="180" y="390"/>
                  </a:lnTo>
                  <a:lnTo>
                    <a:pt x="210" y="405"/>
                  </a:lnTo>
                  <a:lnTo>
                    <a:pt x="240" y="420"/>
                  </a:lnTo>
                  <a:lnTo>
                    <a:pt x="270" y="435"/>
                  </a:lnTo>
                  <a:lnTo>
                    <a:pt x="285" y="450"/>
                  </a:lnTo>
                  <a:lnTo>
                    <a:pt x="315" y="450"/>
                  </a:lnTo>
                  <a:lnTo>
                    <a:pt x="345" y="465"/>
                  </a:lnTo>
                  <a:lnTo>
                    <a:pt x="375" y="480"/>
                  </a:lnTo>
                  <a:lnTo>
                    <a:pt x="390" y="480"/>
                  </a:lnTo>
                  <a:lnTo>
                    <a:pt x="390" y="480"/>
                  </a:lnTo>
                  <a:lnTo>
                    <a:pt x="390" y="480"/>
                  </a:lnTo>
                  <a:lnTo>
                    <a:pt x="405" y="480"/>
                  </a:lnTo>
                  <a:lnTo>
                    <a:pt x="405" y="465"/>
                  </a:lnTo>
                  <a:lnTo>
                    <a:pt x="405" y="465"/>
                  </a:lnTo>
                  <a:lnTo>
                    <a:pt x="420" y="465"/>
                  </a:lnTo>
                  <a:lnTo>
                    <a:pt x="420" y="465"/>
                  </a:lnTo>
                  <a:lnTo>
                    <a:pt x="420" y="480"/>
                  </a:lnTo>
                  <a:lnTo>
                    <a:pt x="435" y="495"/>
                  </a:lnTo>
                  <a:lnTo>
                    <a:pt x="435" y="495"/>
                  </a:lnTo>
                  <a:lnTo>
                    <a:pt x="450" y="495"/>
                  </a:lnTo>
                  <a:lnTo>
                    <a:pt x="465" y="495"/>
                  </a:lnTo>
                  <a:lnTo>
                    <a:pt x="480" y="495"/>
                  </a:lnTo>
                  <a:lnTo>
                    <a:pt x="495" y="495"/>
                  </a:lnTo>
                  <a:lnTo>
                    <a:pt x="510" y="510"/>
                  </a:lnTo>
                  <a:lnTo>
                    <a:pt x="510" y="495"/>
                  </a:lnTo>
                  <a:lnTo>
                    <a:pt x="525" y="495"/>
                  </a:lnTo>
                  <a:lnTo>
                    <a:pt x="540" y="510"/>
                  </a:lnTo>
                  <a:lnTo>
                    <a:pt x="540" y="510"/>
                  </a:lnTo>
                  <a:lnTo>
                    <a:pt x="555" y="525"/>
                  </a:lnTo>
                  <a:lnTo>
                    <a:pt x="570" y="525"/>
                  </a:lnTo>
                  <a:lnTo>
                    <a:pt x="585" y="525"/>
                  </a:lnTo>
                  <a:lnTo>
                    <a:pt x="600" y="525"/>
                  </a:lnTo>
                  <a:lnTo>
                    <a:pt x="615" y="525"/>
                  </a:lnTo>
                  <a:lnTo>
                    <a:pt x="630" y="525"/>
                  </a:lnTo>
                  <a:lnTo>
                    <a:pt x="645" y="525"/>
                  </a:lnTo>
                  <a:lnTo>
                    <a:pt x="660" y="525"/>
                  </a:lnTo>
                  <a:lnTo>
                    <a:pt x="675" y="525"/>
                  </a:lnTo>
                  <a:lnTo>
                    <a:pt x="690" y="540"/>
                  </a:lnTo>
                  <a:lnTo>
                    <a:pt x="705" y="540"/>
                  </a:lnTo>
                  <a:lnTo>
                    <a:pt x="720" y="540"/>
                  </a:lnTo>
                  <a:lnTo>
                    <a:pt x="735" y="540"/>
                  </a:lnTo>
                  <a:lnTo>
                    <a:pt x="750" y="540"/>
                  </a:lnTo>
                  <a:lnTo>
                    <a:pt x="765" y="540"/>
                  </a:lnTo>
                  <a:lnTo>
                    <a:pt x="780" y="540"/>
                  </a:lnTo>
                  <a:lnTo>
                    <a:pt x="795" y="525"/>
                  </a:lnTo>
                  <a:lnTo>
                    <a:pt x="795" y="525"/>
                  </a:lnTo>
                  <a:lnTo>
                    <a:pt x="810" y="525"/>
                  </a:lnTo>
                  <a:lnTo>
                    <a:pt x="810" y="525"/>
                  </a:lnTo>
                  <a:lnTo>
                    <a:pt x="825" y="540"/>
                  </a:lnTo>
                  <a:lnTo>
                    <a:pt x="990" y="525"/>
                  </a:lnTo>
                  <a:lnTo>
                    <a:pt x="990" y="525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495"/>
                  </a:lnTo>
                  <a:lnTo>
                    <a:pt x="1005" y="510"/>
                  </a:lnTo>
                  <a:lnTo>
                    <a:pt x="1005" y="525"/>
                  </a:lnTo>
                  <a:lnTo>
                    <a:pt x="1020" y="525"/>
                  </a:lnTo>
                  <a:lnTo>
                    <a:pt x="1035" y="525"/>
                  </a:lnTo>
                  <a:lnTo>
                    <a:pt x="1050" y="525"/>
                  </a:lnTo>
                  <a:lnTo>
                    <a:pt x="1065" y="525"/>
                  </a:lnTo>
                  <a:lnTo>
                    <a:pt x="1080" y="510"/>
                  </a:lnTo>
                  <a:lnTo>
                    <a:pt x="1095" y="510"/>
                  </a:lnTo>
                  <a:lnTo>
                    <a:pt x="1110" y="510"/>
                  </a:lnTo>
                  <a:lnTo>
                    <a:pt x="1110" y="495"/>
                  </a:lnTo>
                  <a:lnTo>
                    <a:pt x="1110" y="480"/>
                  </a:lnTo>
                  <a:lnTo>
                    <a:pt x="1110" y="480"/>
                  </a:lnTo>
                  <a:lnTo>
                    <a:pt x="1110" y="480"/>
                  </a:lnTo>
                  <a:lnTo>
                    <a:pt x="1125" y="480"/>
                  </a:lnTo>
                  <a:lnTo>
                    <a:pt x="1125" y="495"/>
                  </a:lnTo>
                  <a:lnTo>
                    <a:pt x="1125" y="495"/>
                  </a:lnTo>
                  <a:lnTo>
                    <a:pt x="1140" y="495"/>
                  </a:lnTo>
                  <a:lnTo>
                    <a:pt x="1140" y="510"/>
                  </a:lnTo>
                  <a:lnTo>
                    <a:pt x="1155" y="495"/>
                  </a:lnTo>
                  <a:lnTo>
                    <a:pt x="1155" y="495"/>
                  </a:lnTo>
                  <a:lnTo>
                    <a:pt x="1170" y="480"/>
                  </a:lnTo>
                  <a:lnTo>
                    <a:pt x="1185" y="480"/>
                  </a:lnTo>
                  <a:lnTo>
                    <a:pt x="1215" y="480"/>
                  </a:lnTo>
                  <a:lnTo>
                    <a:pt x="1230" y="480"/>
                  </a:lnTo>
                  <a:lnTo>
                    <a:pt x="1245" y="465"/>
                  </a:lnTo>
                  <a:lnTo>
                    <a:pt x="1275" y="465"/>
                  </a:lnTo>
                  <a:lnTo>
                    <a:pt x="1290" y="450"/>
                  </a:lnTo>
                  <a:lnTo>
                    <a:pt x="1305" y="435"/>
                  </a:lnTo>
                  <a:lnTo>
                    <a:pt x="1335" y="435"/>
                  </a:lnTo>
                  <a:lnTo>
                    <a:pt x="1350" y="435"/>
                  </a:lnTo>
                  <a:lnTo>
                    <a:pt x="1380" y="420"/>
                  </a:lnTo>
                  <a:lnTo>
                    <a:pt x="1395" y="405"/>
                  </a:lnTo>
                  <a:lnTo>
                    <a:pt x="1425" y="390"/>
                  </a:lnTo>
                  <a:lnTo>
                    <a:pt x="1440" y="390"/>
                  </a:lnTo>
                  <a:lnTo>
                    <a:pt x="1470" y="375"/>
                  </a:lnTo>
                  <a:lnTo>
                    <a:pt x="1485" y="360"/>
                  </a:lnTo>
                  <a:lnTo>
                    <a:pt x="1515" y="345"/>
                  </a:lnTo>
                  <a:lnTo>
                    <a:pt x="1530" y="330"/>
                  </a:lnTo>
                  <a:lnTo>
                    <a:pt x="1545" y="315"/>
                  </a:lnTo>
                  <a:lnTo>
                    <a:pt x="1560" y="300"/>
                  </a:lnTo>
                  <a:lnTo>
                    <a:pt x="1575" y="285"/>
                  </a:lnTo>
                  <a:lnTo>
                    <a:pt x="1590" y="270"/>
                  </a:lnTo>
                  <a:lnTo>
                    <a:pt x="1605" y="255"/>
                  </a:lnTo>
                  <a:lnTo>
                    <a:pt x="1605" y="240"/>
                  </a:lnTo>
                  <a:lnTo>
                    <a:pt x="1605" y="195"/>
                  </a:lnTo>
                  <a:lnTo>
                    <a:pt x="1575" y="165"/>
                  </a:lnTo>
                  <a:lnTo>
                    <a:pt x="1560" y="135"/>
                  </a:lnTo>
                  <a:lnTo>
                    <a:pt x="1530" y="120"/>
                  </a:lnTo>
                  <a:lnTo>
                    <a:pt x="1485" y="105"/>
                  </a:lnTo>
                  <a:lnTo>
                    <a:pt x="1455" y="90"/>
                  </a:lnTo>
                  <a:lnTo>
                    <a:pt x="1410" y="75"/>
                  </a:lnTo>
                  <a:lnTo>
                    <a:pt x="1380" y="75"/>
                  </a:lnTo>
                  <a:lnTo>
                    <a:pt x="1350" y="60"/>
                  </a:lnTo>
                  <a:lnTo>
                    <a:pt x="1320" y="60"/>
                  </a:lnTo>
                  <a:lnTo>
                    <a:pt x="1290" y="45"/>
                  </a:lnTo>
                  <a:lnTo>
                    <a:pt x="1260" y="45"/>
                  </a:lnTo>
                  <a:lnTo>
                    <a:pt x="1230" y="45"/>
                  </a:lnTo>
                  <a:lnTo>
                    <a:pt x="1200" y="30"/>
                  </a:lnTo>
                  <a:lnTo>
                    <a:pt x="1170" y="30"/>
                  </a:lnTo>
                  <a:lnTo>
                    <a:pt x="1140" y="30"/>
                  </a:lnTo>
                  <a:lnTo>
                    <a:pt x="1110" y="30"/>
                  </a:lnTo>
                  <a:lnTo>
                    <a:pt x="1065" y="30"/>
                  </a:lnTo>
                  <a:lnTo>
                    <a:pt x="1035" y="30"/>
                  </a:lnTo>
                  <a:lnTo>
                    <a:pt x="1005" y="30"/>
                  </a:lnTo>
                  <a:lnTo>
                    <a:pt x="975" y="30"/>
                  </a:lnTo>
                  <a:lnTo>
                    <a:pt x="945" y="30"/>
                  </a:lnTo>
                  <a:lnTo>
                    <a:pt x="915" y="30"/>
                  </a:lnTo>
                  <a:lnTo>
                    <a:pt x="885" y="45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15"/>
                  </a:lnTo>
                  <a:lnTo>
                    <a:pt x="885" y="15"/>
                  </a:lnTo>
                  <a:lnTo>
                    <a:pt x="900" y="0"/>
                  </a:lnTo>
                  <a:lnTo>
                    <a:pt x="915" y="0"/>
                  </a:lnTo>
                  <a:lnTo>
                    <a:pt x="930" y="0"/>
                  </a:lnTo>
                  <a:lnTo>
                    <a:pt x="945" y="0"/>
                  </a:lnTo>
                  <a:lnTo>
                    <a:pt x="975" y="0"/>
                  </a:lnTo>
                  <a:lnTo>
                    <a:pt x="990" y="0"/>
                  </a:lnTo>
                  <a:lnTo>
                    <a:pt x="1005" y="0"/>
                  </a:lnTo>
                  <a:lnTo>
                    <a:pt x="1035" y="0"/>
                  </a:lnTo>
                  <a:lnTo>
                    <a:pt x="1065" y="0"/>
                  </a:lnTo>
                  <a:lnTo>
                    <a:pt x="1095" y="0"/>
                  </a:lnTo>
                  <a:lnTo>
                    <a:pt x="1125" y="0"/>
                  </a:lnTo>
                  <a:lnTo>
                    <a:pt x="1155" y="0"/>
                  </a:lnTo>
                  <a:lnTo>
                    <a:pt x="1170" y="0"/>
                  </a:lnTo>
                  <a:lnTo>
                    <a:pt x="1200" y="15"/>
                  </a:lnTo>
                  <a:lnTo>
                    <a:pt x="1230" y="15"/>
                  </a:lnTo>
                  <a:lnTo>
                    <a:pt x="1260" y="15"/>
                  </a:lnTo>
                  <a:lnTo>
                    <a:pt x="1290" y="30"/>
                  </a:lnTo>
                  <a:lnTo>
                    <a:pt x="1320" y="30"/>
                  </a:lnTo>
                  <a:lnTo>
                    <a:pt x="1350" y="45"/>
                  </a:lnTo>
                  <a:lnTo>
                    <a:pt x="1380" y="45"/>
                  </a:lnTo>
                  <a:lnTo>
                    <a:pt x="1410" y="45"/>
                  </a:lnTo>
                  <a:lnTo>
                    <a:pt x="1425" y="60"/>
                  </a:lnTo>
                  <a:lnTo>
                    <a:pt x="1455" y="6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8" name="Freeform 72"/>
            <p:cNvSpPr>
              <a:spLocks/>
            </p:cNvSpPr>
            <p:nvPr/>
          </p:nvSpPr>
          <p:spPr bwMode="auto">
            <a:xfrm>
              <a:off x="2403" y="3319"/>
              <a:ext cx="870" cy="300"/>
            </a:xfrm>
            <a:custGeom>
              <a:avLst/>
              <a:gdLst>
                <a:gd name="T0" fmla="*/ 855 w 870"/>
                <a:gd name="T1" fmla="*/ 75 h 300"/>
                <a:gd name="T2" fmla="*/ 870 w 870"/>
                <a:gd name="T3" fmla="*/ 120 h 300"/>
                <a:gd name="T4" fmla="*/ 825 w 870"/>
                <a:gd name="T5" fmla="*/ 180 h 300"/>
                <a:gd name="T6" fmla="*/ 765 w 870"/>
                <a:gd name="T7" fmla="*/ 225 h 300"/>
                <a:gd name="T8" fmla="*/ 675 w 870"/>
                <a:gd name="T9" fmla="*/ 270 h 300"/>
                <a:gd name="T10" fmla="*/ 600 w 870"/>
                <a:gd name="T11" fmla="*/ 285 h 300"/>
                <a:gd name="T12" fmla="*/ 510 w 870"/>
                <a:gd name="T13" fmla="*/ 285 h 300"/>
                <a:gd name="T14" fmla="*/ 420 w 870"/>
                <a:gd name="T15" fmla="*/ 285 h 300"/>
                <a:gd name="T16" fmla="*/ 330 w 870"/>
                <a:gd name="T17" fmla="*/ 285 h 300"/>
                <a:gd name="T18" fmla="*/ 240 w 870"/>
                <a:gd name="T19" fmla="*/ 300 h 300"/>
                <a:gd name="T20" fmla="*/ 180 w 870"/>
                <a:gd name="T21" fmla="*/ 285 h 300"/>
                <a:gd name="T22" fmla="*/ 120 w 870"/>
                <a:gd name="T23" fmla="*/ 285 h 300"/>
                <a:gd name="T24" fmla="*/ 75 w 870"/>
                <a:gd name="T25" fmla="*/ 255 h 300"/>
                <a:gd name="T26" fmla="*/ 15 w 870"/>
                <a:gd name="T27" fmla="*/ 240 h 300"/>
                <a:gd name="T28" fmla="*/ 0 w 870"/>
                <a:gd name="T29" fmla="*/ 225 h 300"/>
                <a:gd name="T30" fmla="*/ 0 w 870"/>
                <a:gd name="T31" fmla="*/ 210 h 300"/>
                <a:gd name="T32" fmla="*/ 30 w 870"/>
                <a:gd name="T33" fmla="*/ 225 h 300"/>
                <a:gd name="T34" fmla="*/ 90 w 870"/>
                <a:gd name="T35" fmla="*/ 255 h 300"/>
                <a:gd name="T36" fmla="*/ 165 w 870"/>
                <a:gd name="T37" fmla="*/ 270 h 300"/>
                <a:gd name="T38" fmla="*/ 225 w 870"/>
                <a:gd name="T39" fmla="*/ 270 h 300"/>
                <a:gd name="T40" fmla="*/ 300 w 870"/>
                <a:gd name="T41" fmla="*/ 270 h 300"/>
                <a:gd name="T42" fmla="*/ 375 w 870"/>
                <a:gd name="T43" fmla="*/ 270 h 300"/>
                <a:gd name="T44" fmla="*/ 435 w 870"/>
                <a:gd name="T45" fmla="*/ 270 h 300"/>
                <a:gd name="T46" fmla="*/ 510 w 870"/>
                <a:gd name="T47" fmla="*/ 270 h 300"/>
                <a:gd name="T48" fmla="*/ 570 w 870"/>
                <a:gd name="T49" fmla="*/ 270 h 300"/>
                <a:gd name="T50" fmla="*/ 615 w 870"/>
                <a:gd name="T51" fmla="*/ 255 h 300"/>
                <a:gd name="T52" fmla="*/ 645 w 870"/>
                <a:gd name="T53" fmla="*/ 240 h 300"/>
                <a:gd name="T54" fmla="*/ 690 w 870"/>
                <a:gd name="T55" fmla="*/ 240 h 300"/>
                <a:gd name="T56" fmla="*/ 735 w 870"/>
                <a:gd name="T57" fmla="*/ 225 h 300"/>
                <a:gd name="T58" fmla="*/ 765 w 870"/>
                <a:gd name="T59" fmla="*/ 195 h 300"/>
                <a:gd name="T60" fmla="*/ 795 w 870"/>
                <a:gd name="T61" fmla="*/ 180 h 300"/>
                <a:gd name="T62" fmla="*/ 840 w 870"/>
                <a:gd name="T63" fmla="*/ 150 h 300"/>
                <a:gd name="T64" fmla="*/ 840 w 870"/>
                <a:gd name="T65" fmla="*/ 120 h 300"/>
                <a:gd name="T66" fmla="*/ 840 w 870"/>
                <a:gd name="T67" fmla="*/ 105 h 300"/>
                <a:gd name="T68" fmla="*/ 825 w 870"/>
                <a:gd name="T69" fmla="*/ 75 h 300"/>
                <a:gd name="T70" fmla="*/ 810 w 870"/>
                <a:gd name="T71" fmla="*/ 75 h 300"/>
                <a:gd name="T72" fmla="*/ 765 w 870"/>
                <a:gd name="T73" fmla="*/ 60 h 300"/>
                <a:gd name="T74" fmla="*/ 705 w 870"/>
                <a:gd name="T75" fmla="*/ 45 h 300"/>
                <a:gd name="T76" fmla="*/ 645 w 870"/>
                <a:gd name="T77" fmla="*/ 30 h 300"/>
                <a:gd name="T78" fmla="*/ 585 w 870"/>
                <a:gd name="T79" fmla="*/ 30 h 300"/>
                <a:gd name="T80" fmla="*/ 510 w 870"/>
                <a:gd name="T81" fmla="*/ 30 h 300"/>
                <a:gd name="T82" fmla="*/ 450 w 870"/>
                <a:gd name="T83" fmla="*/ 30 h 300"/>
                <a:gd name="T84" fmla="*/ 375 w 870"/>
                <a:gd name="T85" fmla="*/ 30 h 300"/>
                <a:gd name="T86" fmla="*/ 315 w 870"/>
                <a:gd name="T87" fmla="*/ 30 h 300"/>
                <a:gd name="T88" fmla="*/ 285 w 870"/>
                <a:gd name="T89" fmla="*/ 0 h 300"/>
                <a:gd name="T90" fmla="*/ 345 w 870"/>
                <a:gd name="T91" fmla="*/ 0 h 300"/>
                <a:gd name="T92" fmla="*/ 405 w 870"/>
                <a:gd name="T93" fmla="*/ 0 h 300"/>
                <a:gd name="T94" fmla="*/ 465 w 870"/>
                <a:gd name="T95" fmla="*/ 0 h 300"/>
                <a:gd name="T96" fmla="*/ 525 w 870"/>
                <a:gd name="T97" fmla="*/ 0 h 300"/>
                <a:gd name="T98" fmla="*/ 585 w 870"/>
                <a:gd name="T99" fmla="*/ 0 h 300"/>
                <a:gd name="T100" fmla="*/ 660 w 870"/>
                <a:gd name="T101" fmla="*/ 15 h 300"/>
                <a:gd name="T102" fmla="*/ 705 w 870"/>
                <a:gd name="T103" fmla="*/ 30 h 300"/>
                <a:gd name="T104" fmla="*/ 765 w 870"/>
                <a:gd name="T105" fmla="*/ 45 h 300"/>
                <a:gd name="T106" fmla="*/ 780 w 870"/>
                <a:gd name="T107" fmla="*/ 45 h 300"/>
                <a:gd name="T108" fmla="*/ 810 w 870"/>
                <a:gd name="T109" fmla="*/ 45 h 300"/>
                <a:gd name="T110" fmla="*/ 825 w 870"/>
                <a:gd name="T111" fmla="*/ 60 h 300"/>
                <a:gd name="T112" fmla="*/ 840 w 870"/>
                <a:gd name="T113" fmla="*/ 6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0" h="300">
                  <a:moveTo>
                    <a:pt x="840" y="60"/>
                  </a:moveTo>
                  <a:lnTo>
                    <a:pt x="855" y="75"/>
                  </a:lnTo>
                  <a:lnTo>
                    <a:pt x="870" y="105"/>
                  </a:lnTo>
                  <a:lnTo>
                    <a:pt x="870" y="120"/>
                  </a:lnTo>
                  <a:lnTo>
                    <a:pt x="870" y="150"/>
                  </a:lnTo>
                  <a:lnTo>
                    <a:pt x="825" y="180"/>
                  </a:lnTo>
                  <a:lnTo>
                    <a:pt x="795" y="210"/>
                  </a:lnTo>
                  <a:lnTo>
                    <a:pt x="765" y="225"/>
                  </a:lnTo>
                  <a:lnTo>
                    <a:pt x="720" y="255"/>
                  </a:lnTo>
                  <a:lnTo>
                    <a:pt x="675" y="270"/>
                  </a:lnTo>
                  <a:lnTo>
                    <a:pt x="645" y="270"/>
                  </a:lnTo>
                  <a:lnTo>
                    <a:pt x="600" y="285"/>
                  </a:lnTo>
                  <a:lnTo>
                    <a:pt x="555" y="285"/>
                  </a:lnTo>
                  <a:lnTo>
                    <a:pt x="510" y="285"/>
                  </a:lnTo>
                  <a:lnTo>
                    <a:pt x="465" y="285"/>
                  </a:lnTo>
                  <a:lnTo>
                    <a:pt x="420" y="285"/>
                  </a:lnTo>
                  <a:lnTo>
                    <a:pt x="375" y="285"/>
                  </a:lnTo>
                  <a:lnTo>
                    <a:pt x="330" y="285"/>
                  </a:lnTo>
                  <a:lnTo>
                    <a:pt x="285" y="285"/>
                  </a:lnTo>
                  <a:lnTo>
                    <a:pt x="240" y="300"/>
                  </a:lnTo>
                  <a:lnTo>
                    <a:pt x="195" y="300"/>
                  </a:lnTo>
                  <a:lnTo>
                    <a:pt x="180" y="285"/>
                  </a:lnTo>
                  <a:lnTo>
                    <a:pt x="150" y="285"/>
                  </a:lnTo>
                  <a:lnTo>
                    <a:pt x="120" y="285"/>
                  </a:lnTo>
                  <a:lnTo>
                    <a:pt x="90" y="270"/>
                  </a:lnTo>
                  <a:lnTo>
                    <a:pt x="75" y="255"/>
                  </a:lnTo>
                  <a:lnTo>
                    <a:pt x="45" y="255"/>
                  </a:lnTo>
                  <a:lnTo>
                    <a:pt x="15" y="240"/>
                  </a:lnTo>
                  <a:lnTo>
                    <a:pt x="0" y="24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30" y="225"/>
                  </a:lnTo>
                  <a:lnTo>
                    <a:pt x="60" y="240"/>
                  </a:lnTo>
                  <a:lnTo>
                    <a:pt x="90" y="255"/>
                  </a:lnTo>
                  <a:lnTo>
                    <a:pt x="120" y="255"/>
                  </a:lnTo>
                  <a:lnTo>
                    <a:pt x="165" y="270"/>
                  </a:lnTo>
                  <a:lnTo>
                    <a:pt x="195" y="270"/>
                  </a:lnTo>
                  <a:lnTo>
                    <a:pt x="225" y="270"/>
                  </a:lnTo>
                  <a:lnTo>
                    <a:pt x="270" y="270"/>
                  </a:lnTo>
                  <a:lnTo>
                    <a:pt x="300" y="270"/>
                  </a:lnTo>
                  <a:lnTo>
                    <a:pt x="330" y="270"/>
                  </a:lnTo>
                  <a:lnTo>
                    <a:pt x="375" y="270"/>
                  </a:lnTo>
                  <a:lnTo>
                    <a:pt x="405" y="270"/>
                  </a:lnTo>
                  <a:lnTo>
                    <a:pt x="435" y="270"/>
                  </a:lnTo>
                  <a:lnTo>
                    <a:pt x="480" y="270"/>
                  </a:lnTo>
                  <a:lnTo>
                    <a:pt x="510" y="270"/>
                  </a:lnTo>
                  <a:lnTo>
                    <a:pt x="555" y="270"/>
                  </a:lnTo>
                  <a:lnTo>
                    <a:pt x="570" y="270"/>
                  </a:lnTo>
                  <a:lnTo>
                    <a:pt x="585" y="255"/>
                  </a:lnTo>
                  <a:lnTo>
                    <a:pt x="615" y="255"/>
                  </a:lnTo>
                  <a:lnTo>
                    <a:pt x="630" y="255"/>
                  </a:lnTo>
                  <a:lnTo>
                    <a:pt x="645" y="240"/>
                  </a:lnTo>
                  <a:lnTo>
                    <a:pt x="675" y="240"/>
                  </a:lnTo>
                  <a:lnTo>
                    <a:pt x="690" y="240"/>
                  </a:lnTo>
                  <a:lnTo>
                    <a:pt x="705" y="225"/>
                  </a:lnTo>
                  <a:lnTo>
                    <a:pt x="735" y="225"/>
                  </a:lnTo>
                  <a:lnTo>
                    <a:pt x="750" y="210"/>
                  </a:lnTo>
                  <a:lnTo>
                    <a:pt x="765" y="195"/>
                  </a:lnTo>
                  <a:lnTo>
                    <a:pt x="780" y="180"/>
                  </a:lnTo>
                  <a:lnTo>
                    <a:pt x="795" y="180"/>
                  </a:lnTo>
                  <a:lnTo>
                    <a:pt x="810" y="165"/>
                  </a:lnTo>
                  <a:lnTo>
                    <a:pt x="840" y="150"/>
                  </a:lnTo>
                  <a:lnTo>
                    <a:pt x="840" y="135"/>
                  </a:lnTo>
                  <a:lnTo>
                    <a:pt x="840" y="120"/>
                  </a:lnTo>
                  <a:lnTo>
                    <a:pt x="840" y="105"/>
                  </a:lnTo>
                  <a:lnTo>
                    <a:pt x="840" y="105"/>
                  </a:lnTo>
                  <a:lnTo>
                    <a:pt x="840" y="90"/>
                  </a:lnTo>
                  <a:lnTo>
                    <a:pt x="825" y="75"/>
                  </a:lnTo>
                  <a:lnTo>
                    <a:pt x="825" y="75"/>
                  </a:lnTo>
                  <a:lnTo>
                    <a:pt x="810" y="75"/>
                  </a:lnTo>
                  <a:lnTo>
                    <a:pt x="795" y="75"/>
                  </a:lnTo>
                  <a:lnTo>
                    <a:pt x="765" y="60"/>
                  </a:lnTo>
                  <a:lnTo>
                    <a:pt x="735" y="45"/>
                  </a:lnTo>
                  <a:lnTo>
                    <a:pt x="705" y="45"/>
                  </a:lnTo>
                  <a:lnTo>
                    <a:pt x="675" y="45"/>
                  </a:lnTo>
                  <a:lnTo>
                    <a:pt x="645" y="30"/>
                  </a:lnTo>
                  <a:lnTo>
                    <a:pt x="615" y="30"/>
                  </a:lnTo>
                  <a:lnTo>
                    <a:pt x="585" y="30"/>
                  </a:lnTo>
                  <a:lnTo>
                    <a:pt x="540" y="30"/>
                  </a:lnTo>
                  <a:lnTo>
                    <a:pt x="510" y="30"/>
                  </a:lnTo>
                  <a:lnTo>
                    <a:pt x="480" y="30"/>
                  </a:lnTo>
                  <a:lnTo>
                    <a:pt x="450" y="30"/>
                  </a:lnTo>
                  <a:lnTo>
                    <a:pt x="420" y="30"/>
                  </a:lnTo>
                  <a:lnTo>
                    <a:pt x="375" y="30"/>
                  </a:lnTo>
                  <a:lnTo>
                    <a:pt x="345" y="30"/>
                  </a:lnTo>
                  <a:lnTo>
                    <a:pt x="315" y="30"/>
                  </a:lnTo>
                  <a:lnTo>
                    <a:pt x="285" y="30"/>
                  </a:lnTo>
                  <a:lnTo>
                    <a:pt x="285" y="0"/>
                  </a:lnTo>
                  <a:lnTo>
                    <a:pt x="315" y="0"/>
                  </a:lnTo>
                  <a:lnTo>
                    <a:pt x="345" y="0"/>
                  </a:lnTo>
                  <a:lnTo>
                    <a:pt x="375" y="0"/>
                  </a:lnTo>
                  <a:lnTo>
                    <a:pt x="405" y="0"/>
                  </a:lnTo>
                  <a:lnTo>
                    <a:pt x="435" y="0"/>
                  </a:lnTo>
                  <a:lnTo>
                    <a:pt x="465" y="0"/>
                  </a:lnTo>
                  <a:lnTo>
                    <a:pt x="495" y="0"/>
                  </a:lnTo>
                  <a:lnTo>
                    <a:pt x="525" y="0"/>
                  </a:lnTo>
                  <a:lnTo>
                    <a:pt x="555" y="0"/>
                  </a:lnTo>
                  <a:lnTo>
                    <a:pt x="585" y="0"/>
                  </a:lnTo>
                  <a:lnTo>
                    <a:pt x="630" y="15"/>
                  </a:lnTo>
                  <a:lnTo>
                    <a:pt x="660" y="15"/>
                  </a:lnTo>
                  <a:lnTo>
                    <a:pt x="690" y="15"/>
                  </a:lnTo>
                  <a:lnTo>
                    <a:pt x="705" y="30"/>
                  </a:lnTo>
                  <a:lnTo>
                    <a:pt x="735" y="30"/>
                  </a:lnTo>
                  <a:lnTo>
                    <a:pt x="765" y="45"/>
                  </a:lnTo>
                  <a:lnTo>
                    <a:pt x="780" y="45"/>
                  </a:lnTo>
                  <a:lnTo>
                    <a:pt x="780" y="45"/>
                  </a:lnTo>
                  <a:lnTo>
                    <a:pt x="795" y="45"/>
                  </a:lnTo>
                  <a:lnTo>
                    <a:pt x="810" y="45"/>
                  </a:lnTo>
                  <a:lnTo>
                    <a:pt x="810" y="45"/>
                  </a:lnTo>
                  <a:lnTo>
                    <a:pt x="825" y="60"/>
                  </a:lnTo>
                  <a:lnTo>
                    <a:pt x="840" y="60"/>
                  </a:lnTo>
                  <a:lnTo>
                    <a:pt x="840" y="6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49" name="Freeform 73"/>
            <p:cNvSpPr>
              <a:spLocks/>
            </p:cNvSpPr>
            <p:nvPr/>
          </p:nvSpPr>
          <p:spPr bwMode="auto">
            <a:xfrm>
              <a:off x="1578" y="3319"/>
              <a:ext cx="270" cy="105"/>
            </a:xfrm>
            <a:custGeom>
              <a:avLst/>
              <a:gdLst>
                <a:gd name="T0" fmla="*/ 105 w 270"/>
                <a:gd name="T1" fmla="*/ 60 h 105"/>
                <a:gd name="T2" fmla="*/ 135 w 270"/>
                <a:gd name="T3" fmla="*/ 75 h 105"/>
                <a:gd name="T4" fmla="*/ 150 w 270"/>
                <a:gd name="T5" fmla="*/ 75 h 105"/>
                <a:gd name="T6" fmla="*/ 165 w 270"/>
                <a:gd name="T7" fmla="*/ 75 h 105"/>
                <a:gd name="T8" fmla="*/ 195 w 270"/>
                <a:gd name="T9" fmla="*/ 90 h 105"/>
                <a:gd name="T10" fmla="*/ 210 w 270"/>
                <a:gd name="T11" fmla="*/ 90 h 105"/>
                <a:gd name="T12" fmla="*/ 225 w 270"/>
                <a:gd name="T13" fmla="*/ 90 h 105"/>
                <a:gd name="T14" fmla="*/ 255 w 270"/>
                <a:gd name="T15" fmla="*/ 90 h 105"/>
                <a:gd name="T16" fmla="*/ 270 w 270"/>
                <a:gd name="T17" fmla="*/ 90 h 105"/>
                <a:gd name="T18" fmla="*/ 255 w 270"/>
                <a:gd name="T19" fmla="*/ 105 h 105"/>
                <a:gd name="T20" fmla="*/ 255 w 270"/>
                <a:gd name="T21" fmla="*/ 105 h 105"/>
                <a:gd name="T22" fmla="*/ 240 w 270"/>
                <a:gd name="T23" fmla="*/ 105 h 105"/>
                <a:gd name="T24" fmla="*/ 225 w 270"/>
                <a:gd name="T25" fmla="*/ 105 h 105"/>
                <a:gd name="T26" fmla="*/ 210 w 270"/>
                <a:gd name="T27" fmla="*/ 105 h 105"/>
                <a:gd name="T28" fmla="*/ 210 w 270"/>
                <a:gd name="T29" fmla="*/ 105 h 105"/>
                <a:gd name="T30" fmla="*/ 195 w 270"/>
                <a:gd name="T31" fmla="*/ 105 h 105"/>
                <a:gd name="T32" fmla="*/ 180 w 270"/>
                <a:gd name="T33" fmla="*/ 105 h 105"/>
                <a:gd name="T34" fmla="*/ 150 w 270"/>
                <a:gd name="T35" fmla="*/ 105 h 105"/>
                <a:gd name="T36" fmla="*/ 135 w 270"/>
                <a:gd name="T37" fmla="*/ 90 h 105"/>
                <a:gd name="T38" fmla="*/ 105 w 270"/>
                <a:gd name="T39" fmla="*/ 90 h 105"/>
                <a:gd name="T40" fmla="*/ 90 w 270"/>
                <a:gd name="T41" fmla="*/ 75 h 105"/>
                <a:gd name="T42" fmla="*/ 60 w 270"/>
                <a:gd name="T43" fmla="*/ 60 h 105"/>
                <a:gd name="T44" fmla="*/ 45 w 270"/>
                <a:gd name="T45" fmla="*/ 45 h 105"/>
                <a:gd name="T46" fmla="*/ 15 w 270"/>
                <a:gd name="T47" fmla="*/ 45 h 105"/>
                <a:gd name="T48" fmla="*/ 0 w 270"/>
                <a:gd name="T49" fmla="*/ 30 h 105"/>
                <a:gd name="T50" fmla="*/ 0 w 270"/>
                <a:gd name="T51" fmla="*/ 15 h 105"/>
                <a:gd name="T52" fmla="*/ 0 w 270"/>
                <a:gd name="T53" fmla="*/ 15 h 105"/>
                <a:gd name="T54" fmla="*/ 0 w 270"/>
                <a:gd name="T55" fmla="*/ 15 h 105"/>
                <a:gd name="T56" fmla="*/ 0 w 270"/>
                <a:gd name="T57" fmla="*/ 0 h 105"/>
                <a:gd name="T58" fmla="*/ 15 w 270"/>
                <a:gd name="T59" fmla="*/ 15 h 105"/>
                <a:gd name="T60" fmla="*/ 30 w 270"/>
                <a:gd name="T61" fmla="*/ 15 h 105"/>
                <a:gd name="T62" fmla="*/ 45 w 270"/>
                <a:gd name="T63" fmla="*/ 30 h 105"/>
                <a:gd name="T64" fmla="*/ 60 w 270"/>
                <a:gd name="T65" fmla="*/ 30 h 105"/>
                <a:gd name="T66" fmla="*/ 75 w 270"/>
                <a:gd name="T67" fmla="*/ 45 h 105"/>
                <a:gd name="T68" fmla="*/ 90 w 270"/>
                <a:gd name="T69" fmla="*/ 45 h 105"/>
                <a:gd name="T70" fmla="*/ 90 w 270"/>
                <a:gd name="T71" fmla="*/ 60 h 105"/>
                <a:gd name="T72" fmla="*/ 105 w 270"/>
                <a:gd name="T73" fmla="*/ 6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0" h="105">
                  <a:moveTo>
                    <a:pt x="105" y="60"/>
                  </a:moveTo>
                  <a:lnTo>
                    <a:pt x="135" y="75"/>
                  </a:lnTo>
                  <a:lnTo>
                    <a:pt x="150" y="75"/>
                  </a:lnTo>
                  <a:lnTo>
                    <a:pt x="165" y="75"/>
                  </a:lnTo>
                  <a:lnTo>
                    <a:pt x="195" y="90"/>
                  </a:lnTo>
                  <a:lnTo>
                    <a:pt x="210" y="90"/>
                  </a:lnTo>
                  <a:lnTo>
                    <a:pt x="225" y="90"/>
                  </a:lnTo>
                  <a:lnTo>
                    <a:pt x="255" y="90"/>
                  </a:lnTo>
                  <a:lnTo>
                    <a:pt x="270" y="90"/>
                  </a:lnTo>
                  <a:lnTo>
                    <a:pt x="255" y="105"/>
                  </a:lnTo>
                  <a:lnTo>
                    <a:pt x="255" y="105"/>
                  </a:lnTo>
                  <a:lnTo>
                    <a:pt x="240" y="105"/>
                  </a:lnTo>
                  <a:lnTo>
                    <a:pt x="225" y="105"/>
                  </a:lnTo>
                  <a:lnTo>
                    <a:pt x="210" y="105"/>
                  </a:lnTo>
                  <a:lnTo>
                    <a:pt x="210" y="105"/>
                  </a:lnTo>
                  <a:lnTo>
                    <a:pt x="195" y="105"/>
                  </a:lnTo>
                  <a:lnTo>
                    <a:pt x="180" y="105"/>
                  </a:lnTo>
                  <a:lnTo>
                    <a:pt x="150" y="105"/>
                  </a:lnTo>
                  <a:lnTo>
                    <a:pt x="135" y="90"/>
                  </a:lnTo>
                  <a:lnTo>
                    <a:pt x="105" y="90"/>
                  </a:lnTo>
                  <a:lnTo>
                    <a:pt x="90" y="75"/>
                  </a:lnTo>
                  <a:lnTo>
                    <a:pt x="60" y="6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15"/>
                  </a:lnTo>
                  <a:lnTo>
                    <a:pt x="30" y="15"/>
                  </a:lnTo>
                  <a:lnTo>
                    <a:pt x="45" y="30"/>
                  </a:lnTo>
                  <a:lnTo>
                    <a:pt x="60" y="30"/>
                  </a:lnTo>
                  <a:lnTo>
                    <a:pt x="75" y="45"/>
                  </a:lnTo>
                  <a:lnTo>
                    <a:pt x="90" y="45"/>
                  </a:lnTo>
                  <a:lnTo>
                    <a:pt x="90" y="60"/>
                  </a:lnTo>
                  <a:lnTo>
                    <a:pt x="105" y="6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50" name="Freeform 74"/>
            <p:cNvSpPr>
              <a:spLocks/>
            </p:cNvSpPr>
            <p:nvPr/>
          </p:nvSpPr>
          <p:spPr bwMode="auto">
            <a:xfrm>
              <a:off x="1938" y="3319"/>
              <a:ext cx="450" cy="105"/>
            </a:xfrm>
            <a:custGeom>
              <a:avLst/>
              <a:gdLst>
                <a:gd name="T0" fmla="*/ 450 w 450"/>
                <a:gd name="T1" fmla="*/ 30 h 105"/>
                <a:gd name="T2" fmla="*/ 420 w 450"/>
                <a:gd name="T3" fmla="*/ 30 h 105"/>
                <a:gd name="T4" fmla="*/ 405 w 450"/>
                <a:gd name="T5" fmla="*/ 45 h 105"/>
                <a:gd name="T6" fmla="*/ 375 w 450"/>
                <a:gd name="T7" fmla="*/ 60 h 105"/>
                <a:gd name="T8" fmla="*/ 345 w 450"/>
                <a:gd name="T9" fmla="*/ 60 h 105"/>
                <a:gd name="T10" fmla="*/ 330 w 450"/>
                <a:gd name="T11" fmla="*/ 75 h 105"/>
                <a:gd name="T12" fmla="*/ 300 w 450"/>
                <a:gd name="T13" fmla="*/ 75 h 105"/>
                <a:gd name="T14" fmla="*/ 270 w 450"/>
                <a:gd name="T15" fmla="*/ 75 h 105"/>
                <a:gd name="T16" fmla="*/ 240 w 450"/>
                <a:gd name="T17" fmla="*/ 90 h 105"/>
                <a:gd name="T18" fmla="*/ 210 w 450"/>
                <a:gd name="T19" fmla="*/ 90 h 105"/>
                <a:gd name="T20" fmla="*/ 195 w 450"/>
                <a:gd name="T21" fmla="*/ 90 h 105"/>
                <a:gd name="T22" fmla="*/ 165 w 450"/>
                <a:gd name="T23" fmla="*/ 90 h 105"/>
                <a:gd name="T24" fmla="*/ 135 w 450"/>
                <a:gd name="T25" fmla="*/ 90 h 105"/>
                <a:gd name="T26" fmla="*/ 105 w 450"/>
                <a:gd name="T27" fmla="*/ 105 h 105"/>
                <a:gd name="T28" fmla="*/ 75 w 450"/>
                <a:gd name="T29" fmla="*/ 105 h 105"/>
                <a:gd name="T30" fmla="*/ 45 w 450"/>
                <a:gd name="T31" fmla="*/ 90 h 105"/>
                <a:gd name="T32" fmla="*/ 15 w 450"/>
                <a:gd name="T33" fmla="*/ 90 h 105"/>
                <a:gd name="T34" fmla="*/ 15 w 450"/>
                <a:gd name="T35" fmla="*/ 90 h 105"/>
                <a:gd name="T36" fmla="*/ 0 w 450"/>
                <a:gd name="T37" fmla="*/ 90 h 105"/>
                <a:gd name="T38" fmla="*/ 0 w 450"/>
                <a:gd name="T39" fmla="*/ 75 h 105"/>
                <a:gd name="T40" fmla="*/ 0 w 450"/>
                <a:gd name="T41" fmla="*/ 75 h 105"/>
                <a:gd name="T42" fmla="*/ 15 w 450"/>
                <a:gd name="T43" fmla="*/ 60 h 105"/>
                <a:gd name="T44" fmla="*/ 15 w 450"/>
                <a:gd name="T45" fmla="*/ 60 h 105"/>
                <a:gd name="T46" fmla="*/ 30 w 450"/>
                <a:gd name="T47" fmla="*/ 60 h 105"/>
                <a:gd name="T48" fmla="*/ 30 w 450"/>
                <a:gd name="T49" fmla="*/ 60 h 105"/>
                <a:gd name="T50" fmla="*/ 45 w 450"/>
                <a:gd name="T51" fmla="*/ 60 h 105"/>
                <a:gd name="T52" fmla="*/ 45 w 450"/>
                <a:gd name="T53" fmla="*/ 75 h 105"/>
                <a:gd name="T54" fmla="*/ 60 w 450"/>
                <a:gd name="T55" fmla="*/ 75 h 105"/>
                <a:gd name="T56" fmla="*/ 60 w 450"/>
                <a:gd name="T57" fmla="*/ 75 h 105"/>
                <a:gd name="T58" fmla="*/ 90 w 450"/>
                <a:gd name="T59" fmla="*/ 75 h 105"/>
                <a:gd name="T60" fmla="*/ 105 w 450"/>
                <a:gd name="T61" fmla="*/ 75 h 105"/>
                <a:gd name="T62" fmla="*/ 135 w 450"/>
                <a:gd name="T63" fmla="*/ 75 h 105"/>
                <a:gd name="T64" fmla="*/ 150 w 450"/>
                <a:gd name="T65" fmla="*/ 75 h 105"/>
                <a:gd name="T66" fmla="*/ 180 w 450"/>
                <a:gd name="T67" fmla="*/ 75 h 105"/>
                <a:gd name="T68" fmla="*/ 195 w 450"/>
                <a:gd name="T69" fmla="*/ 75 h 105"/>
                <a:gd name="T70" fmla="*/ 210 w 450"/>
                <a:gd name="T71" fmla="*/ 75 h 105"/>
                <a:gd name="T72" fmla="*/ 240 w 450"/>
                <a:gd name="T73" fmla="*/ 60 h 105"/>
                <a:gd name="T74" fmla="*/ 255 w 450"/>
                <a:gd name="T75" fmla="*/ 60 h 105"/>
                <a:gd name="T76" fmla="*/ 285 w 450"/>
                <a:gd name="T77" fmla="*/ 60 h 105"/>
                <a:gd name="T78" fmla="*/ 300 w 450"/>
                <a:gd name="T79" fmla="*/ 45 h 105"/>
                <a:gd name="T80" fmla="*/ 315 w 450"/>
                <a:gd name="T81" fmla="*/ 45 h 105"/>
                <a:gd name="T82" fmla="*/ 345 w 450"/>
                <a:gd name="T83" fmla="*/ 45 h 105"/>
                <a:gd name="T84" fmla="*/ 360 w 450"/>
                <a:gd name="T85" fmla="*/ 30 h 105"/>
                <a:gd name="T86" fmla="*/ 390 w 450"/>
                <a:gd name="T87" fmla="*/ 30 h 105"/>
                <a:gd name="T88" fmla="*/ 405 w 450"/>
                <a:gd name="T89" fmla="*/ 30 h 105"/>
                <a:gd name="T90" fmla="*/ 405 w 450"/>
                <a:gd name="T91" fmla="*/ 15 h 105"/>
                <a:gd name="T92" fmla="*/ 420 w 450"/>
                <a:gd name="T93" fmla="*/ 15 h 105"/>
                <a:gd name="T94" fmla="*/ 420 w 450"/>
                <a:gd name="T95" fmla="*/ 15 h 105"/>
                <a:gd name="T96" fmla="*/ 435 w 450"/>
                <a:gd name="T97" fmla="*/ 0 h 105"/>
                <a:gd name="T98" fmla="*/ 435 w 450"/>
                <a:gd name="T99" fmla="*/ 0 h 105"/>
                <a:gd name="T100" fmla="*/ 450 w 450"/>
                <a:gd name="T101" fmla="*/ 15 h 105"/>
                <a:gd name="T102" fmla="*/ 450 w 450"/>
                <a:gd name="T103" fmla="*/ 15 h 105"/>
                <a:gd name="T104" fmla="*/ 450 w 450"/>
                <a:gd name="T105" fmla="*/ 3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0" h="105">
                  <a:moveTo>
                    <a:pt x="450" y="30"/>
                  </a:moveTo>
                  <a:lnTo>
                    <a:pt x="420" y="30"/>
                  </a:lnTo>
                  <a:lnTo>
                    <a:pt x="405" y="45"/>
                  </a:lnTo>
                  <a:lnTo>
                    <a:pt x="375" y="60"/>
                  </a:lnTo>
                  <a:lnTo>
                    <a:pt x="345" y="60"/>
                  </a:lnTo>
                  <a:lnTo>
                    <a:pt x="330" y="75"/>
                  </a:lnTo>
                  <a:lnTo>
                    <a:pt x="300" y="75"/>
                  </a:lnTo>
                  <a:lnTo>
                    <a:pt x="270" y="75"/>
                  </a:lnTo>
                  <a:lnTo>
                    <a:pt x="240" y="90"/>
                  </a:lnTo>
                  <a:lnTo>
                    <a:pt x="210" y="90"/>
                  </a:lnTo>
                  <a:lnTo>
                    <a:pt x="195" y="90"/>
                  </a:lnTo>
                  <a:lnTo>
                    <a:pt x="165" y="90"/>
                  </a:lnTo>
                  <a:lnTo>
                    <a:pt x="135" y="90"/>
                  </a:lnTo>
                  <a:lnTo>
                    <a:pt x="105" y="105"/>
                  </a:lnTo>
                  <a:lnTo>
                    <a:pt x="75" y="105"/>
                  </a:lnTo>
                  <a:lnTo>
                    <a:pt x="4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90" y="75"/>
                  </a:lnTo>
                  <a:lnTo>
                    <a:pt x="105" y="75"/>
                  </a:lnTo>
                  <a:lnTo>
                    <a:pt x="135" y="75"/>
                  </a:lnTo>
                  <a:lnTo>
                    <a:pt x="150" y="75"/>
                  </a:lnTo>
                  <a:lnTo>
                    <a:pt x="180" y="75"/>
                  </a:lnTo>
                  <a:lnTo>
                    <a:pt x="195" y="75"/>
                  </a:lnTo>
                  <a:lnTo>
                    <a:pt x="210" y="75"/>
                  </a:lnTo>
                  <a:lnTo>
                    <a:pt x="240" y="60"/>
                  </a:lnTo>
                  <a:lnTo>
                    <a:pt x="255" y="60"/>
                  </a:lnTo>
                  <a:lnTo>
                    <a:pt x="285" y="60"/>
                  </a:lnTo>
                  <a:lnTo>
                    <a:pt x="300" y="45"/>
                  </a:lnTo>
                  <a:lnTo>
                    <a:pt x="315" y="45"/>
                  </a:lnTo>
                  <a:lnTo>
                    <a:pt x="345" y="45"/>
                  </a:lnTo>
                  <a:lnTo>
                    <a:pt x="360" y="30"/>
                  </a:lnTo>
                  <a:lnTo>
                    <a:pt x="390" y="30"/>
                  </a:lnTo>
                  <a:lnTo>
                    <a:pt x="405" y="30"/>
                  </a:lnTo>
                  <a:lnTo>
                    <a:pt x="405" y="15"/>
                  </a:lnTo>
                  <a:lnTo>
                    <a:pt x="420" y="15"/>
                  </a:lnTo>
                  <a:lnTo>
                    <a:pt x="420" y="15"/>
                  </a:lnTo>
                  <a:lnTo>
                    <a:pt x="435" y="0"/>
                  </a:lnTo>
                  <a:lnTo>
                    <a:pt x="435" y="0"/>
                  </a:lnTo>
                  <a:lnTo>
                    <a:pt x="450" y="15"/>
                  </a:lnTo>
                  <a:lnTo>
                    <a:pt x="450" y="15"/>
                  </a:lnTo>
                  <a:lnTo>
                    <a:pt x="450" y="3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51" name="Freeform 75"/>
            <p:cNvSpPr>
              <a:spLocks/>
            </p:cNvSpPr>
            <p:nvPr/>
          </p:nvSpPr>
          <p:spPr bwMode="auto">
            <a:xfrm>
              <a:off x="3603" y="3349"/>
              <a:ext cx="135" cy="45"/>
            </a:xfrm>
            <a:custGeom>
              <a:avLst/>
              <a:gdLst>
                <a:gd name="T0" fmla="*/ 135 w 135"/>
                <a:gd name="T1" fmla="*/ 0 h 45"/>
                <a:gd name="T2" fmla="*/ 135 w 135"/>
                <a:gd name="T3" fmla="*/ 0 h 45"/>
                <a:gd name="T4" fmla="*/ 135 w 135"/>
                <a:gd name="T5" fmla="*/ 0 h 45"/>
                <a:gd name="T6" fmla="*/ 135 w 135"/>
                <a:gd name="T7" fmla="*/ 15 h 45"/>
                <a:gd name="T8" fmla="*/ 135 w 135"/>
                <a:gd name="T9" fmla="*/ 30 h 45"/>
                <a:gd name="T10" fmla="*/ 120 w 135"/>
                <a:gd name="T11" fmla="*/ 30 h 45"/>
                <a:gd name="T12" fmla="*/ 105 w 135"/>
                <a:gd name="T13" fmla="*/ 30 h 45"/>
                <a:gd name="T14" fmla="*/ 90 w 135"/>
                <a:gd name="T15" fmla="*/ 15 h 45"/>
                <a:gd name="T16" fmla="*/ 75 w 135"/>
                <a:gd name="T17" fmla="*/ 15 h 45"/>
                <a:gd name="T18" fmla="*/ 60 w 135"/>
                <a:gd name="T19" fmla="*/ 15 h 45"/>
                <a:gd name="T20" fmla="*/ 45 w 135"/>
                <a:gd name="T21" fmla="*/ 15 h 45"/>
                <a:gd name="T22" fmla="*/ 30 w 135"/>
                <a:gd name="T23" fmla="*/ 30 h 45"/>
                <a:gd name="T24" fmla="*/ 15 w 135"/>
                <a:gd name="T25" fmla="*/ 45 h 45"/>
                <a:gd name="T26" fmla="*/ 0 w 135"/>
                <a:gd name="T27" fmla="*/ 30 h 45"/>
                <a:gd name="T28" fmla="*/ 0 w 135"/>
                <a:gd name="T29" fmla="*/ 30 h 45"/>
                <a:gd name="T30" fmla="*/ 0 w 135"/>
                <a:gd name="T31" fmla="*/ 15 h 45"/>
                <a:gd name="T32" fmla="*/ 0 w 135"/>
                <a:gd name="T33" fmla="*/ 15 h 45"/>
                <a:gd name="T34" fmla="*/ 15 w 135"/>
                <a:gd name="T35" fmla="*/ 0 h 45"/>
                <a:gd name="T36" fmla="*/ 30 w 135"/>
                <a:gd name="T37" fmla="*/ 0 h 45"/>
                <a:gd name="T38" fmla="*/ 45 w 135"/>
                <a:gd name="T39" fmla="*/ 0 h 45"/>
                <a:gd name="T40" fmla="*/ 60 w 135"/>
                <a:gd name="T41" fmla="*/ 0 h 45"/>
                <a:gd name="T42" fmla="*/ 75 w 135"/>
                <a:gd name="T43" fmla="*/ 0 h 45"/>
                <a:gd name="T44" fmla="*/ 105 w 135"/>
                <a:gd name="T45" fmla="*/ 0 h 45"/>
                <a:gd name="T46" fmla="*/ 120 w 135"/>
                <a:gd name="T47" fmla="*/ 0 h 45"/>
                <a:gd name="T48" fmla="*/ 135 w 135"/>
                <a:gd name="T4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45">
                  <a:moveTo>
                    <a:pt x="135" y="0"/>
                  </a:moveTo>
                  <a:lnTo>
                    <a:pt x="135" y="0"/>
                  </a:lnTo>
                  <a:lnTo>
                    <a:pt x="135" y="0"/>
                  </a:lnTo>
                  <a:lnTo>
                    <a:pt x="135" y="15"/>
                  </a:lnTo>
                  <a:lnTo>
                    <a:pt x="135" y="30"/>
                  </a:lnTo>
                  <a:lnTo>
                    <a:pt x="120" y="30"/>
                  </a:lnTo>
                  <a:lnTo>
                    <a:pt x="105" y="30"/>
                  </a:lnTo>
                  <a:lnTo>
                    <a:pt x="90" y="15"/>
                  </a:lnTo>
                  <a:lnTo>
                    <a:pt x="75" y="15"/>
                  </a:lnTo>
                  <a:lnTo>
                    <a:pt x="60" y="15"/>
                  </a:lnTo>
                  <a:lnTo>
                    <a:pt x="45" y="15"/>
                  </a:lnTo>
                  <a:lnTo>
                    <a:pt x="30" y="30"/>
                  </a:lnTo>
                  <a:lnTo>
                    <a:pt x="15" y="4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45" y="0"/>
                  </a:lnTo>
                  <a:lnTo>
                    <a:pt x="60" y="0"/>
                  </a:lnTo>
                  <a:lnTo>
                    <a:pt x="75" y="0"/>
                  </a:lnTo>
                  <a:lnTo>
                    <a:pt x="105" y="0"/>
                  </a:lnTo>
                  <a:lnTo>
                    <a:pt x="120" y="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52" name="Freeform 76"/>
            <p:cNvSpPr>
              <a:spLocks/>
            </p:cNvSpPr>
            <p:nvPr/>
          </p:nvSpPr>
          <p:spPr bwMode="auto">
            <a:xfrm>
              <a:off x="2418" y="3349"/>
              <a:ext cx="90" cy="75"/>
            </a:xfrm>
            <a:custGeom>
              <a:avLst/>
              <a:gdLst>
                <a:gd name="T0" fmla="*/ 90 w 90"/>
                <a:gd name="T1" fmla="*/ 0 h 75"/>
                <a:gd name="T2" fmla="*/ 90 w 90"/>
                <a:gd name="T3" fmla="*/ 15 h 75"/>
                <a:gd name="T4" fmla="*/ 75 w 90"/>
                <a:gd name="T5" fmla="*/ 30 h 75"/>
                <a:gd name="T6" fmla="*/ 75 w 90"/>
                <a:gd name="T7" fmla="*/ 60 h 75"/>
                <a:gd name="T8" fmla="*/ 60 w 90"/>
                <a:gd name="T9" fmla="*/ 75 h 75"/>
                <a:gd name="T10" fmla="*/ 60 w 90"/>
                <a:gd name="T11" fmla="*/ 75 h 75"/>
                <a:gd name="T12" fmla="*/ 45 w 90"/>
                <a:gd name="T13" fmla="*/ 75 h 75"/>
                <a:gd name="T14" fmla="*/ 45 w 90"/>
                <a:gd name="T15" fmla="*/ 75 h 75"/>
                <a:gd name="T16" fmla="*/ 45 w 90"/>
                <a:gd name="T17" fmla="*/ 75 h 75"/>
                <a:gd name="T18" fmla="*/ 30 w 90"/>
                <a:gd name="T19" fmla="*/ 75 h 75"/>
                <a:gd name="T20" fmla="*/ 30 w 90"/>
                <a:gd name="T21" fmla="*/ 75 h 75"/>
                <a:gd name="T22" fmla="*/ 30 w 90"/>
                <a:gd name="T23" fmla="*/ 75 h 75"/>
                <a:gd name="T24" fmla="*/ 15 w 90"/>
                <a:gd name="T25" fmla="*/ 75 h 75"/>
                <a:gd name="T26" fmla="*/ 15 w 90"/>
                <a:gd name="T27" fmla="*/ 60 h 75"/>
                <a:gd name="T28" fmla="*/ 0 w 90"/>
                <a:gd name="T29" fmla="*/ 45 h 75"/>
                <a:gd name="T30" fmla="*/ 0 w 90"/>
                <a:gd name="T31" fmla="*/ 45 h 75"/>
                <a:gd name="T32" fmla="*/ 0 w 90"/>
                <a:gd name="T33" fmla="*/ 30 h 75"/>
                <a:gd name="T34" fmla="*/ 0 w 90"/>
                <a:gd name="T35" fmla="*/ 30 h 75"/>
                <a:gd name="T36" fmla="*/ 0 w 90"/>
                <a:gd name="T37" fmla="*/ 15 h 75"/>
                <a:gd name="T38" fmla="*/ 15 w 90"/>
                <a:gd name="T39" fmla="*/ 30 h 75"/>
                <a:gd name="T40" fmla="*/ 15 w 90"/>
                <a:gd name="T41" fmla="*/ 30 h 75"/>
                <a:gd name="T42" fmla="*/ 45 w 90"/>
                <a:gd name="T43" fmla="*/ 60 h 75"/>
                <a:gd name="T44" fmla="*/ 45 w 90"/>
                <a:gd name="T45" fmla="*/ 45 h 75"/>
                <a:gd name="T46" fmla="*/ 60 w 90"/>
                <a:gd name="T47" fmla="*/ 45 h 75"/>
                <a:gd name="T48" fmla="*/ 60 w 90"/>
                <a:gd name="T49" fmla="*/ 30 h 75"/>
                <a:gd name="T50" fmla="*/ 60 w 90"/>
                <a:gd name="T51" fmla="*/ 15 h 75"/>
                <a:gd name="T52" fmla="*/ 60 w 90"/>
                <a:gd name="T53" fmla="*/ 15 h 75"/>
                <a:gd name="T54" fmla="*/ 60 w 90"/>
                <a:gd name="T55" fmla="*/ 0 h 75"/>
                <a:gd name="T56" fmla="*/ 75 w 90"/>
                <a:gd name="T57" fmla="*/ 0 h 75"/>
                <a:gd name="T58" fmla="*/ 90 w 90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0" h="75">
                  <a:moveTo>
                    <a:pt x="90" y="0"/>
                  </a:moveTo>
                  <a:lnTo>
                    <a:pt x="90" y="15"/>
                  </a:lnTo>
                  <a:lnTo>
                    <a:pt x="75" y="30"/>
                  </a:lnTo>
                  <a:lnTo>
                    <a:pt x="75" y="60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15" y="75"/>
                  </a:lnTo>
                  <a:lnTo>
                    <a:pt x="15" y="6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45" y="60"/>
                  </a:lnTo>
                  <a:lnTo>
                    <a:pt x="45" y="45"/>
                  </a:lnTo>
                  <a:lnTo>
                    <a:pt x="60" y="45"/>
                  </a:lnTo>
                  <a:lnTo>
                    <a:pt x="60" y="30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0"/>
                  </a:lnTo>
                  <a:lnTo>
                    <a:pt x="75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53" name="Freeform 77"/>
            <p:cNvSpPr>
              <a:spLocks/>
            </p:cNvSpPr>
            <p:nvPr/>
          </p:nvSpPr>
          <p:spPr bwMode="auto">
            <a:xfrm>
              <a:off x="1518" y="3379"/>
              <a:ext cx="90" cy="45"/>
            </a:xfrm>
            <a:custGeom>
              <a:avLst/>
              <a:gdLst>
                <a:gd name="T0" fmla="*/ 75 w 90"/>
                <a:gd name="T1" fmla="*/ 15 h 45"/>
                <a:gd name="T2" fmla="*/ 90 w 90"/>
                <a:gd name="T3" fmla="*/ 15 h 45"/>
                <a:gd name="T4" fmla="*/ 90 w 90"/>
                <a:gd name="T5" fmla="*/ 15 h 45"/>
                <a:gd name="T6" fmla="*/ 90 w 90"/>
                <a:gd name="T7" fmla="*/ 15 h 45"/>
                <a:gd name="T8" fmla="*/ 90 w 90"/>
                <a:gd name="T9" fmla="*/ 15 h 45"/>
                <a:gd name="T10" fmla="*/ 90 w 90"/>
                <a:gd name="T11" fmla="*/ 30 h 45"/>
                <a:gd name="T12" fmla="*/ 90 w 90"/>
                <a:gd name="T13" fmla="*/ 45 h 45"/>
                <a:gd name="T14" fmla="*/ 75 w 90"/>
                <a:gd name="T15" fmla="*/ 45 h 45"/>
                <a:gd name="T16" fmla="*/ 75 w 90"/>
                <a:gd name="T17" fmla="*/ 45 h 45"/>
                <a:gd name="T18" fmla="*/ 60 w 90"/>
                <a:gd name="T19" fmla="*/ 45 h 45"/>
                <a:gd name="T20" fmla="*/ 45 w 90"/>
                <a:gd name="T21" fmla="*/ 45 h 45"/>
                <a:gd name="T22" fmla="*/ 45 w 90"/>
                <a:gd name="T23" fmla="*/ 45 h 45"/>
                <a:gd name="T24" fmla="*/ 30 w 90"/>
                <a:gd name="T25" fmla="*/ 45 h 45"/>
                <a:gd name="T26" fmla="*/ 15 w 90"/>
                <a:gd name="T27" fmla="*/ 45 h 45"/>
                <a:gd name="T28" fmla="*/ 15 w 90"/>
                <a:gd name="T29" fmla="*/ 30 h 45"/>
                <a:gd name="T30" fmla="*/ 0 w 90"/>
                <a:gd name="T31" fmla="*/ 15 h 45"/>
                <a:gd name="T32" fmla="*/ 0 w 90"/>
                <a:gd name="T33" fmla="*/ 0 h 45"/>
                <a:gd name="T34" fmla="*/ 0 w 90"/>
                <a:gd name="T35" fmla="*/ 0 h 45"/>
                <a:gd name="T36" fmla="*/ 15 w 90"/>
                <a:gd name="T37" fmla="*/ 0 h 45"/>
                <a:gd name="T38" fmla="*/ 15 w 90"/>
                <a:gd name="T39" fmla="*/ 0 h 45"/>
                <a:gd name="T40" fmla="*/ 15 w 90"/>
                <a:gd name="T41" fmla="*/ 0 h 45"/>
                <a:gd name="T42" fmla="*/ 30 w 90"/>
                <a:gd name="T43" fmla="*/ 0 h 45"/>
                <a:gd name="T44" fmla="*/ 30 w 90"/>
                <a:gd name="T45" fmla="*/ 15 h 45"/>
                <a:gd name="T46" fmla="*/ 30 w 90"/>
                <a:gd name="T47" fmla="*/ 15 h 45"/>
                <a:gd name="T48" fmla="*/ 45 w 90"/>
                <a:gd name="T49" fmla="*/ 15 h 45"/>
                <a:gd name="T50" fmla="*/ 45 w 90"/>
                <a:gd name="T51" fmla="*/ 15 h 45"/>
                <a:gd name="T52" fmla="*/ 60 w 90"/>
                <a:gd name="T53" fmla="*/ 15 h 45"/>
                <a:gd name="T54" fmla="*/ 75 w 90"/>
                <a:gd name="T55" fmla="*/ 15 h 45"/>
                <a:gd name="T56" fmla="*/ 75 w 90"/>
                <a:gd name="T57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45">
                  <a:moveTo>
                    <a:pt x="75" y="15"/>
                  </a:move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30"/>
                  </a:lnTo>
                  <a:lnTo>
                    <a:pt x="90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60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30" y="45"/>
                  </a:lnTo>
                  <a:lnTo>
                    <a:pt x="15" y="45"/>
                  </a:lnTo>
                  <a:lnTo>
                    <a:pt x="15" y="3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60" y="15"/>
                  </a:lnTo>
                  <a:lnTo>
                    <a:pt x="75" y="15"/>
                  </a:lnTo>
                  <a:lnTo>
                    <a:pt x="75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54" name="Freeform 78"/>
            <p:cNvSpPr>
              <a:spLocks/>
            </p:cNvSpPr>
            <p:nvPr/>
          </p:nvSpPr>
          <p:spPr bwMode="auto">
            <a:xfrm>
              <a:off x="2628" y="3424"/>
              <a:ext cx="330" cy="105"/>
            </a:xfrm>
            <a:custGeom>
              <a:avLst/>
              <a:gdLst>
                <a:gd name="T0" fmla="*/ 330 w 330"/>
                <a:gd name="T1" fmla="*/ 15 h 105"/>
                <a:gd name="T2" fmla="*/ 330 w 330"/>
                <a:gd name="T3" fmla="*/ 45 h 105"/>
                <a:gd name="T4" fmla="*/ 315 w 330"/>
                <a:gd name="T5" fmla="*/ 60 h 105"/>
                <a:gd name="T6" fmla="*/ 315 w 330"/>
                <a:gd name="T7" fmla="*/ 75 h 105"/>
                <a:gd name="T8" fmla="*/ 300 w 330"/>
                <a:gd name="T9" fmla="*/ 75 h 105"/>
                <a:gd name="T10" fmla="*/ 285 w 330"/>
                <a:gd name="T11" fmla="*/ 90 h 105"/>
                <a:gd name="T12" fmla="*/ 255 w 330"/>
                <a:gd name="T13" fmla="*/ 90 h 105"/>
                <a:gd name="T14" fmla="*/ 240 w 330"/>
                <a:gd name="T15" fmla="*/ 90 h 105"/>
                <a:gd name="T16" fmla="*/ 225 w 330"/>
                <a:gd name="T17" fmla="*/ 105 h 105"/>
                <a:gd name="T18" fmla="*/ 210 w 330"/>
                <a:gd name="T19" fmla="*/ 105 h 105"/>
                <a:gd name="T20" fmla="*/ 195 w 330"/>
                <a:gd name="T21" fmla="*/ 105 h 105"/>
                <a:gd name="T22" fmla="*/ 165 w 330"/>
                <a:gd name="T23" fmla="*/ 105 h 105"/>
                <a:gd name="T24" fmla="*/ 150 w 330"/>
                <a:gd name="T25" fmla="*/ 105 h 105"/>
                <a:gd name="T26" fmla="*/ 135 w 330"/>
                <a:gd name="T27" fmla="*/ 105 h 105"/>
                <a:gd name="T28" fmla="*/ 120 w 330"/>
                <a:gd name="T29" fmla="*/ 90 h 105"/>
                <a:gd name="T30" fmla="*/ 90 w 330"/>
                <a:gd name="T31" fmla="*/ 90 h 105"/>
                <a:gd name="T32" fmla="*/ 75 w 330"/>
                <a:gd name="T33" fmla="*/ 90 h 105"/>
                <a:gd name="T34" fmla="*/ 60 w 330"/>
                <a:gd name="T35" fmla="*/ 90 h 105"/>
                <a:gd name="T36" fmla="*/ 45 w 330"/>
                <a:gd name="T37" fmla="*/ 90 h 105"/>
                <a:gd name="T38" fmla="*/ 15 w 330"/>
                <a:gd name="T39" fmla="*/ 90 h 105"/>
                <a:gd name="T40" fmla="*/ 0 w 330"/>
                <a:gd name="T41" fmla="*/ 90 h 105"/>
                <a:gd name="T42" fmla="*/ 0 w 330"/>
                <a:gd name="T43" fmla="*/ 75 h 105"/>
                <a:gd name="T44" fmla="*/ 0 w 330"/>
                <a:gd name="T45" fmla="*/ 75 h 105"/>
                <a:gd name="T46" fmla="*/ 0 w 330"/>
                <a:gd name="T47" fmla="*/ 75 h 105"/>
                <a:gd name="T48" fmla="*/ 0 w 330"/>
                <a:gd name="T49" fmla="*/ 60 h 105"/>
                <a:gd name="T50" fmla="*/ 0 w 330"/>
                <a:gd name="T51" fmla="*/ 60 h 105"/>
                <a:gd name="T52" fmla="*/ 15 w 330"/>
                <a:gd name="T53" fmla="*/ 60 h 105"/>
                <a:gd name="T54" fmla="*/ 45 w 330"/>
                <a:gd name="T55" fmla="*/ 60 h 105"/>
                <a:gd name="T56" fmla="*/ 60 w 330"/>
                <a:gd name="T57" fmla="*/ 60 h 105"/>
                <a:gd name="T58" fmla="*/ 75 w 330"/>
                <a:gd name="T59" fmla="*/ 60 h 105"/>
                <a:gd name="T60" fmla="*/ 90 w 330"/>
                <a:gd name="T61" fmla="*/ 75 h 105"/>
                <a:gd name="T62" fmla="*/ 120 w 330"/>
                <a:gd name="T63" fmla="*/ 75 h 105"/>
                <a:gd name="T64" fmla="*/ 135 w 330"/>
                <a:gd name="T65" fmla="*/ 75 h 105"/>
                <a:gd name="T66" fmla="*/ 150 w 330"/>
                <a:gd name="T67" fmla="*/ 75 h 105"/>
                <a:gd name="T68" fmla="*/ 165 w 330"/>
                <a:gd name="T69" fmla="*/ 75 h 105"/>
                <a:gd name="T70" fmla="*/ 180 w 330"/>
                <a:gd name="T71" fmla="*/ 75 h 105"/>
                <a:gd name="T72" fmla="*/ 210 w 330"/>
                <a:gd name="T73" fmla="*/ 75 h 105"/>
                <a:gd name="T74" fmla="*/ 225 w 330"/>
                <a:gd name="T75" fmla="*/ 75 h 105"/>
                <a:gd name="T76" fmla="*/ 240 w 330"/>
                <a:gd name="T77" fmla="*/ 75 h 105"/>
                <a:gd name="T78" fmla="*/ 255 w 330"/>
                <a:gd name="T79" fmla="*/ 60 h 105"/>
                <a:gd name="T80" fmla="*/ 270 w 330"/>
                <a:gd name="T81" fmla="*/ 60 h 105"/>
                <a:gd name="T82" fmla="*/ 285 w 330"/>
                <a:gd name="T83" fmla="*/ 45 h 105"/>
                <a:gd name="T84" fmla="*/ 285 w 330"/>
                <a:gd name="T85" fmla="*/ 30 h 105"/>
                <a:gd name="T86" fmla="*/ 285 w 330"/>
                <a:gd name="T87" fmla="*/ 30 h 105"/>
                <a:gd name="T88" fmla="*/ 285 w 330"/>
                <a:gd name="T89" fmla="*/ 15 h 105"/>
                <a:gd name="T90" fmla="*/ 300 w 330"/>
                <a:gd name="T91" fmla="*/ 0 h 105"/>
                <a:gd name="T92" fmla="*/ 300 w 330"/>
                <a:gd name="T93" fmla="*/ 0 h 105"/>
                <a:gd name="T94" fmla="*/ 315 w 330"/>
                <a:gd name="T95" fmla="*/ 15 h 105"/>
                <a:gd name="T96" fmla="*/ 315 w 330"/>
                <a:gd name="T97" fmla="*/ 15 h 105"/>
                <a:gd name="T98" fmla="*/ 330 w 330"/>
                <a:gd name="T99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0" h="105">
                  <a:moveTo>
                    <a:pt x="330" y="15"/>
                  </a:moveTo>
                  <a:lnTo>
                    <a:pt x="330" y="45"/>
                  </a:lnTo>
                  <a:lnTo>
                    <a:pt x="315" y="60"/>
                  </a:lnTo>
                  <a:lnTo>
                    <a:pt x="315" y="75"/>
                  </a:lnTo>
                  <a:lnTo>
                    <a:pt x="300" y="75"/>
                  </a:lnTo>
                  <a:lnTo>
                    <a:pt x="285" y="90"/>
                  </a:lnTo>
                  <a:lnTo>
                    <a:pt x="255" y="90"/>
                  </a:lnTo>
                  <a:lnTo>
                    <a:pt x="240" y="90"/>
                  </a:lnTo>
                  <a:lnTo>
                    <a:pt x="225" y="105"/>
                  </a:lnTo>
                  <a:lnTo>
                    <a:pt x="210" y="105"/>
                  </a:lnTo>
                  <a:lnTo>
                    <a:pt x="195" y="105"/>
                  </a:lnTo>
                  <a:lnTo>
                    <a:pt x="165" y="105"/>
                  </a:lnTo>
                  <a:lnTo>
                    <a:pt x="150" y="105"/>
                  </a:lnTo>
                  <a:lnTo>
                    <a:pt x="135" y="105"/>
                  </a:lnTo>
                  <a:lnTo>
                    <a:pt x="120" y="90"/>
                  </a:lnTo>
                  <a:lnTo>
                    <a:pt x="90" y="90"/>
                  </a:lnTo>
                  <a:lnTo>
                    <a:pt x="75" y="90"/>
                  </a:lnTo>
                  <a:lnTo>
                    <a:pt x="60" y="90"/>
                  </a:lnTo>
                  <a:lnTo>
                    <a:pt x="45" y="90"/>
                  </a:lnTo>
                  <a:lnTo>
                    <a:pt x="15" y="90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5" y="60"/>
                  </a:lnTo>
                  <a:lnTo>
                    <a:pt x="45" y="60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90" y="75"/>
                  </a:lnTo>
                  <a:lnTo>
                    <a:pt x="120" y="75"/>
                  </a:lnTo>
                  <a:lnTo>
                    <a:pt x="135" y="75"/>
                  </a:lnTo>
                  <a:lnTo>
                    <a:pt x="150" y="75"/>
                  </a:lnTo>
                  <a:lnTo>
                    <a:pt x="165" y="75"/>
                  </a:lnTo>
                  <a:lnTo>
                    <a:pt x="180" y="75"/>
                  </a:lnTo>
                  <a:lnTo>
                    <a:pt x="210" y="75"/>
                  </a:lnTo>
                  <a:lnTo>
                    <a:pt x="225" y="75"/>
                  </a:lnTo>
                  <a:lnTo>
                    <a:pt x="240" y="75"/>
                  </a:lnTo>
                  <a:lnTo>
                    <a:pt x="255" y="60"/>
                  </a:lnTo>
                  <a:lnTo>
                    <a:pt x="270" y="60"/>
                  </a:lnTo>
                  <a:lnTo>
                    <a:pt x="285" y="45"/>
                  </a:lnTo>
                  <a:lnTo>
                    <a:pt x="285" y="30"/>
                  </a:lnTo>
                  <a:lnTo>
                    <a:pt x="285" y="30"/>
                  </a:lnTo>
                  <a:lnTo>
                    <a:pt x="285" y="15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15" y="15"/>
                  </a:lnTo>
                  <a:lnTo>
                    <a:pt x="315" y="15"/>
                  </a:lnTo>
                  <a:lnTo>
                    <a:pt x="330" y="1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55" name="Freeform 79"/>
            <p:cNvSpPr>
              <a:spLocks/>
            </p:cNvSpPr>
            <p:nvPr/>
          </p:nvSpPr>
          <p:spPr bwMode="auto">
            <a:xfrm>
              <a:off x="1848" y="3469"/>
              <a:ext cx="105" cy="60"/>
            </a:xfrm>
            <a:custGeom>
              <a:avLst/>
              <a:gdLst>
                <a:gd name="T0" fmla="*/ 60 w 105"/>
                <a:gd name="T1" fmla="*/ 45 h 60"/>
                <a:gd name="T2" fmla="*/ 75 w 105"/>
                <a:gd name="T3" fmla="*/ 30 h 60"/>
                <a:gd name="T4" fmla="*/ 75 w 105"/>
                <a:gd name="T5" fmla="*/ 30 h 60"/>
                <a:gd name="T6" fmla="*/ 75 w 105"/>
                <a:gd name="T7" fmla="*/ 15 h 60"/>
                <a:gd name="T8" fmla="*/ 75 w 105"/>
                <a:gd name="T9" fmla="*/ 15 h 60"/>
                <a:gd name="T10" fmla="*/ 90 w 105"/>
                <a:gd name="T11" fmla="*/ 0 h 60"/>
                <a:gd name="T12" fmla="*/ 90 w 105"/>
                <a:gd name="T13" fmla="*/ 0 h 60"/>
                <a:gd name="T14" fmla="*/ 105 w 105"/>
                <a:gd name="T15" fmla="*/ 0 h 60"/>
                <a:gd name="T16" fmla="*/ 105 w 105"/>
                <a:gd name="T17" fmla="*/ 0 h 60"/>
                <a:gd name="T18" fmla="*/ 105 w 105"/>
                <a:gd name="T19" fmla="*/ 15 h 60"/>
                <a:gd name="T20" fmla="*/ 105 w 105"/>
                <a:gd name="T21" fmla="*/ 30 h 60"/>
                <a:gd name="T22" fmla="*/ 105 w 105"/>
                <a:gd name="T23" fmla="*/ 45 h 60"/>
                <a:gd name="T24" fmla="*/ 90 w 105"/>
                <a:gd name="T25" fmla="*/ 45 h 60"/>
                <a:gd name="T26" fmla="*/ 90 w 105"/>
                <a:gd name="T27" fmla="*/ 60 h 60"/>
                <a:gd name="T28" fmla="*/ 75 w 105"/>
                <a:gd name="T29" fmla="*/ 60 h 60"/>
                <a:gd name="T30" fmla="*/ 75 w 105"/>
                <a:gd name="T31" fmla="*/ 60 h 60"/>
                <a:gd name="T32" fmla="*/ 75 w 105"/>
                <a:gd name="T33" fmla="*/ 60 h 60"/>
                <a:gd name="T34" fmla="*/ 60 w 105"/>
                <a:gd name="T35" fmla="*/ 60 h 60"/>
                <a:gd name="T36" fmla="*/ 60 w 105"/>
                <a:gd name="T37" fmla="*/ 60 h 60"/>
                <a:gd name="T38" fmla="*/ 45 w 105"/>
                <a:gd name="T39" fmla="*/ 60 h 60"/>
                <a:gd name="T40" fmla="*/ 45 w 105"/>
                <a:gd name="T41" fmla="*/ 60 h 60"/>
                <a:gd name="T42" fmla="*/ 30 w 105"/>
                <a:gd name="T43" fmla="*/ 60 h 60"/>
                <a:gd name="T44" fmla="*/ 30 w 105"/>
                <a:gd name="T45" fmla="*/ 45 h 60"/>
                <a:gd name="T46" fmla="*/ 15 w 105"/>
                <a:gd name="T47" fmla="*/ 45 h 60"/>
                <a:gd name="T48" fmla="*/ 15 w 105"/>
                <a:gd name="T49" fmla="*/ 30 h 60"/>
                <a:gd name="T50" fmla="*/ 15 w 105"/>
                <a:gd name="T51" fmla="*/ 30 h 60"/>
                <a:gd name="T52" fmla="*/ 0 w 105"/>
                <a:gd name="T53" fmla="*/ 15 h 60"/>
                <a:gd name="T54" fmla="*/ 0 w 105"/>
                <a:gd name="T55" fmla="*/ 0 h 60"/>
                <a:gd name="T56" fmla="*/ 0 w 105"/>
                <a:gd name="T57" fmla="*/ 0 h 60"/>
                <a:gd name="T58" fmla="*/ 15 w 105"/>
                <a:gd name="T59" fmla="*/ 0 h 60"/>
                <a:gd name="T60" fmla="*/ 30 w 105"/>
                <a:gd name="T61" fmla="*/ 0 h 60"/>
                <a:gd name="T62" fmla="*/ 30 w 105"/>
                <a:gd name="T63" fmla="*/ 15 h 60"/>
                <a:gd name="T64" fmla="*/ 30 w 105"/>
                <a:gd name="T65" fmla="*/ 15 h 60"/>
                <a:gd name="T66" fmla="*/ 45 w 105"/>
                <a:gd name="T67" fmla="*/ 30 h 60"/>
                <a:gd name="T68" fmla="*/ 45 w 105"/>
                <a:gd name="T69" fmla="*/ 30 h 60"/>
                <a:gd name="T70" fmla="*/ 60 w 105"/>
                <a:gd name="T71" fmla="*/ 45 h 60"/>
                <a:gd name="T72" fmla="*/ 60 w 105"/>
                <a:gd name="T73" fmla="*/ 4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60">
                  <a:moveTo>
                    <a:pt x="60" y="45"/>
                  </a:moveTo>
                  <a:lnTo>
                    <a:pt x="75" y="30"/>
                  </a:lnTo>
                  <a:lnTo>
                    <a:pt x="75" y="30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15"/>
                  </a:lnTo>
                  <a:lnTo>
                    <a:pt x="105" y="30"/>
                  </a:lnTo>
                  <a:lnTo>
                    <a:pt x="105" y="45"/>
                  </a:lnTo>
                  <a:lnTo>
                    <a:pt x="90" y="45"/>
                  </a:lnTo>
                  <a:lnTo>
                    <a:pt x="90" y="60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30" y="60"/>
                  </a:lnTo>
                  <a:lnTo>
                    <a:pt x="30" y="45"/>
                  </a:lnTo>
                  <a:lnTo>
                    <a:pt x="15" y="4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60" y="45"/>
                  </a:lnTo>
                  <a:lnTo>
                    <a:pt x="60" y="45"/>
                  </a:lnTo>
                  <a:close/>
                </a:path>
              </a:pathLst>
            </a:custGeom>
            <a:solidFill>
              <a:srgbClr val="3F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56" name="Freeform 80"/>
            <p:cNvSpPr>
              <a:spLocks/>
            </p:cNvSpPr>
            <p:nvPr/>
          </p:nvSpPr>
          <p:spPr bwMode="auto">
            <a:xfrm>
              <a:off x="1953" y="1323"/>
              <a:ext cx="765" cy="1396"/>
            </a:xfrm>
            <a:custGeom>
              <a:avLst/>
              <a:gdLst>
                <a:gd name="T0" fmla="*/ 0 w 765"/>
                <a:gd name="T1" fmla="*/ 390 h 1396"/>
                <a:gd name="T2" fmla="*/ 225 w 765"/>
                <a:gd name="T3" fmla="*/ 465 h 1396"/>
                <a:gd name="T4" fmla="*/ 345 w 765"/>
                <a:gd name="T5" fmla="*/ 675 h 1396"/>
                <a:gd name="T6" fmla="*/ 480 w 765"/>
                <a:gd name="T7" fmla="*/ 720 h 1396"/>
                <a:gd name="T8" fmla="*/ 555 w 765"/>
                <a:gd name="T9" fmla="*/ 885 h 1396"/>
                <a:gd name="T10" fmla="*/ 480 w 765"/>
                <a:gd name="T11" fmla="*/ 1186 h 1396"/>
                <a:gd name="T12" fmla="*/ 675 w 765"/>
                <a:gd name="T13" fmla="*/ 1246 h 1396"/>
                <a:gd name="T14" fmla="*/ 750 w 765"/>
                <a:gd name="T15" fmla="*/ 1396 h 1396"/>
                <a:gd name="T16" fmla="*/ 765 w 765"/>
                <a:gd name="T17" fmla="*/ 1126 h 1396"/>
                <a:gd name="T18" fmla="*/ 645 w 765"/>
                <a:gd name="T19" fmla="*/ 870 h 1396"/>
                <a:gd name="T20" fmla="*/ 735 w 765"/>
                <a:gd name="T21" fmla="*/ 840 h 1396"/>
                <a:gd name="T22" fmla="*/ 705 w 765"/>
                <a:gd name="T23" fmla="*/ 630 h 1396"/>
                <a:gd name="T24" fmla="*/ 570 w 765"/>
                <a:gd name="T25" fmla="*/ 540 h 1396"/>
                <a:gd name="T26" fmla="*/ 600 w 765"/>
                <a:gd name="T27" fmla="*/ 375 h 1396"/>
                <a:gd name="T28" fmla="*/ 420 w 765"/>
                <a:gd name="T29" fmla="*/ 255 h 1396"/>
                <a:gd name="T30" fmla="*/ 480 w 765"/>
                <a:gd name="T31" fmla="*/ 0 h 1396"/>
                <a:gd name="T32" fmla="*/ 210 w 765"/>
                <a:gd name="T33" fmla="*/ 165 h 1396"/>
                <a:gd name="T34" fmla="*/ 60 w 765"/>
                <a:gd name="T35" fmla="*/ 135 h 1396"/>
                <a:gd name="T36" fmla="*/ 135 w 765"/>
                <a:gd name="T37" fmla="*/ 315 h 1396"/>
                <a:gd name="T38" fmla="*/ 0 w 765"/>
                <a:gd name="T39" fmla="*/ 390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5" h="1396">
                  <a:moveTo>
                    <a:pt x="0" y="390"/>
                  </a:moveTo>
                  <a:lnTo>
                    <a:pt x="225" y="465"/>
                  </a:lnTo>
                  <a:lnTo>
                    <a:pt x="345" y="675"/>
                  </a:lnTo>
                  <a:lnTo>
                    <a:pt x="480" y="720"/>
                  </a:lnTo>
                  <a:lnTo>
                    <a:pt x="555" y="885"/>
                  </a:lnTo>
                  <a:lnTo>
                    <a:pt x="480" y="1186"/>
                  </a:lnTo>
                  <a:lnTo>
                    <a:pt x="675" y="1246"/>
                  </a:lnTo>
                  <a:lnTo>
                    <a:pt x="750" y="1396"/>
                  </a:lnTo>
                  <a:lnTo>
                    <a:pt x="765" y="1126"/>
                  </a:lnTo>
                  <a:lnTo>
                    <a:pt x="645" y="870"/>
                  </a:lnTo>
                  <a:lnTo>
                    <a:pt x="735" y="840"/>
                  </a:lnTo>
                  <a:lnTo>
                    <a:pt x="705" y="630"/>
                  </a:lnTo>
                  <a:lnTo>
                    <a:pt x="570" y="540"/>
                  </a:lnTo>
                  <a:lnTo>
                    <a:pt x="600" y="375"/>
                  </a:lnTo>
                  <a:lnTo>
                    <a:pt x="420" y="255"/>
                  </a:lnTo>
                  <a:lnTo>
                    <a:pt x="480" y="0"/>
                  </a:lnTo>
                  <a:lnTo>
                    <a:pt x="210" y="165"/>
                  </a:lnTo>
                  <a:lnTo>
                    <a:pt x="60" y="135"/>
                  </a:lnTo>
                  <a:lnTo>
                    <a:pt x="135" y="315"/>
                  </a:lnTo>
                  <a:lnTo>
                    <a:pt x="0" y="390"/>
                  </a:lnTo>
                  <a:close/>
                </a:path>
              </a:pathLst>
            </a:custGeom>
            <a:solidFill>
              <a:srgbClr val="F2A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57" name="Freeform 81"/>
            <p:cNvSpPr>
              <a:spLocks/>
            </p:cNvSpPr>
            <p:nvPr/>
          </p:nvSpPr>
          <p:spPr bwMode="auto">
            <a:xfrm>
              <a:off x="1008" y="1488"/>
              <a:ext cx="885" cy="1336"/>
            </a:xfrm>
            <a:custGeom>
              <a:avLst/>
              <a:gdLst>
                <a:gd name="T0" fmla="*/ 765 w 885"/>
                <a:gd name="T1" fmla="*/ 0 h 1336"/>
                <a:gd name="T2" fmla="*/ 885 w 885"/>
                <a:gd name="T3" fmla="*/ 90 h 1336"/>
                <a:gd name="T4" fmla="*/ 675 w 885"/>
                <a:gd name="T5" fmla="*/ 225 h 1336"/>
                <a:gd name="T6" fmla="*/ 345 w 885"/>
                <a:gd name="T7" fmla="*/ 360 h 1336"/>
                <a:gd name="T8" fmla="*/ 270 w 885"/>
                <a:gd name="T9" fmla="*/ 615 h 1336"/>
                <a:gd name="T10" fmla="*/ 135 w 885"/>
                <a:gd name="T11" fmla="*/ 825 h 1336"/>
                <a:gd name="T12" fmla="*/ 270 w 885"/>
                <a:gd name="T13" fmla="*/ 1336 h 1336"/>
                <a:gd name="T14" fmla="*/ 0 w 885"/>
                <a:gd name="T15" fmla="*/ 991 h 1336"/>
                <a:gd name="T16" fmla="*/ 135 w 885"/>
                <a:gd name="T17" fmla="*/ 480 h 1336"/>
                <a:gd name="T18" fmla="*/ 255 w 885"/>
                <a:gd name="T19" fmla="*/ 450 h 1336"/>
                <a:gd name="T20" fmla="*/ 225 w 885"/>
                <a:gd name="T21" fmla="*/ 300 h 1336"/>
                <a:gd name="T22" fmla="*/ 525 w 885"/>
                <a:gd name="T23" fmla="*/ 60 h 1336"/>
                <a:gd name="T24" fmla="*/ 765 w 885"/>
                <a:gd name="T25" fmla="*/ 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5" h="1336">
                  <a:moveTo>
                    <a:pt x="765" y="0"/>
                  </a:moveTo>
                  <a:lnTo>
                    <a:pt x="885" y="90"/>
                  </a:lnTo>
                  <a:lnTo>
                    <a:pt x="675" y="225"/>
                  </a:lnTo>
                  <a:lnTo>
                    <a:pt x="345" y="360"/>
                  </a:lnTo>
                  <a:lnTo>
                    <a:pt x="270" y="615"/>
                  </a:lnTo>
                  <a:lnTo>
                    <a:pt x="135" y="825"/>
                  </a:lnTo>
                  <a:lnTo>
                    <a:pt x="270" y="1336"/>
                  </a:lnTo>
                  <a:lnTo>
                    <a:pt x="0" y="991"/>
                  </a:lnTo>
                  <a:lnTo>
                    <a:pt x="135" y="480"/>
                  </a:lnTo>
                  <a:lnTo>
                    <a:pt x="255" y="450"/>
                  </a:lnTo>
                  <a:lnTo>
                    <a:pt x="225" y="300"/>
                  </a:lnTo>
                  <a:lnTo>
                    <a:pt x="525" y="60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FFD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1458" name="Freeform 82"/>
            <p:cNvSpPr>
              <a:spLocks/>
            </p:cNvSpPr>
            <p:nvPr/>
          </p:nvSpPr>
          <p:spPr bwMode="auto">
            <a:xfrm>
              <a:off x="2913" y="1638"/>
              <a:ext cx="645" cy="1291"/>
            </a:xfrm>
            <a:custGeom>
              <a:avLst/>
              <a:gdLst>
                <a:gd name="T0" fmla="*/ 195 w 645"/>
                <a:gd name="T1" fmla="*/ 150 h 1291"/>
                <a:gd name="T2" fmla="*/ 0 w 645"/>
                <a:gd name="T3" fmla="*/ 135 h 1291"/>
                <a:gd name="T4" fmla="*/ 60 w 645"/>
                <a:gd name="T5" fmla="*/ 375 h 1291"/>
                <a:gd name="T6" fmla="*/ 30 w 645"/>
                <a:gd name="T7" fmla="*/ 510 h 1291"/>
                <a:gd name="T8" fmla="*/ 105 w 645"/>
                <a:gd name="T9" fmla="*/ 720 h 1291"/>
                <a:gd name="T10" fmla="*/ 45 w 645"/>
                <a:gd name="T11" fmla="*/ 1096 h 1291"/>
                <a:gd name="T12" fmla="*/ 360 w 645"/>
                <a:gd name="T13" fmla="*/ 1291 h 1291"/>
                <a:gd name="T14" fmla="*/ 300 w 645"/>
                <a:gd name="T15" fmla="*/ 1036 h 1291"/>
                <a:gd name="T16" fmla="*/ 555 w 645"/>
                <a:gd name="T17" fmla="*/ 1216 h 1291"/>
                <a:gd name="T18" fmla="*/ 645 w 645"/>
                <a:gd name="T19" fmla="*/ 826 h 1291"/>
                <a:gd name="T20" fmla="*/ 390 w 645"/>
                <a:gd name="T21" fmla="*/ 690 h 1291"/>
                <a:gd name="T22" fmla="*/ 540 w 645"/>
                <a:gd name="T23" fmla="*/ 570 h 1291"/>
                <a:gd name="T24" fmla="*/ 465 w 645"/>
                <a:gd name="T25" fmla="*/ 450 h 1291"/>
                <a:gd name="T26" fmla="*/ 240 w 645"/>
                <a:gd name="T27" fmla="*/ 465 h 1291"/>
                <a:gd name="T28" fmla="*/ 375 w 645"/>
                <a:gd name="T29" fmla="*/ 0 h 1291"/>
                <a:gd name="T30" fmla="*/ 195 w 645"/>
                <a:gd name="T31" fmla="*/ 150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5" h="1291">
                  <a:moveTo>
                    <a:pt x="195" y="150"/>
                  </a:moveTo>
                  <a:lnTo>
                    <a:pt x="0" y="135"/>
                  </a:lnTo>
                  <a:lnTo>
                    <a:pt x="60" y="375"/>
                  </a:lnTo>
                  <a:lnTo>
                    <a:pt x="30" y="510"/>
                  </a:lnTo>
                  <a:lnTo>
                    <a:pt x="105" y="720"/>
                  </a:lnTo>
                  <a:lnTo>
                    <a:pt x="45" y="1096"/>
                  </a:lnTo>
                  <a:lnTo>
                    <a:pt x="360" y="1291"/>
                  </a:lnTo>
                  <a:lnTo>
                    <a:pt x="300" y="1036"/>
                  </a:lnTo>
                  <a:lnTo>
                    <a:pt x="555" y="1216"/>
                  </a:lnTo>
                  <a:lnTo>
                    <a:pt x="645" y="826"/>
                  </a:lnTo>
                  <a:lnTo>
                    <a:pt x="390" y="690"/>
                  </a:lnTo>
                  <a:lnTo>
                    <a:pt x="540" y="570"/>
                  </a:lnTo>
                  <a:lnTo>
                    <a:pt x="465" y="450"/>
                  </a:lnTo>
                  <a:lnTo>
                    <a:pt x="240" y="465"/>
                  </a:lnTo>
                  <a:lnTo>
                    <a:pt x="375" y="0"/>
                  </a:lnTo>
                  <a:lnTo>
                    <a:pt x="195" y="150"/>
                  </a:lnTo>
                  <a:close/>
                </a:path>
              </a:pathLst>
            </a:custGeom>
            <a:solidFill>
              <a:srgbClr val="FFD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85345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734610-BC88-4BE4-892C-0FB906AA6E56}" type="slidenum">
              <a:rPr lang="en-US">
                <a:solidFill>
                  <a:srgbClr val="FFFFFF"/>
                </a:solidFill>
              </a:rPr>
              <a:pPr/>
              <a:t>14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92126" y="1534246"/>
            <a:ext cx="8027987" cy="4500563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3600">
                <a:cs typeface="Arial" charset="0"/>
              </a:rPr>
              <a:t>Maintain order and follow routines, assisting resident to participate in establishing routine as often as possible</a:t>
            </a:r>
          </a:p>
        </p:txBody>
      </p:sp>
      <p:grpSp>
        <p:nvGrpSpPr>
          <p:cNvPr id="13320" name="Group 8"/>
          <p:cNvGrpSpPr>
            <a:grpSpLocks/>
          </p:cNvGrpSpPr>
          <p:nvPr/>
        </p:nvGrpSpPr>
        <p:grpSpPr bwMode="auto">
          <a:xfrm>
            <a:off x="3203575" y="3824288"/>
            <a:ext cx="2198688" cy="2208212"/>
            <a:chOff x="1008" y="1056"/>
            <a:chExt cx="2839" cy="2855"/>
          </a:xfrm>
        </p:grpSpPr>
        <p:sp>
          <p:nvSpPr>
            <p:cNvPr id="13321" name="Freeform 9"/>
            <p:cNvSpPr>
              <a:spLocks/>
            </p:cNvSpPr>
            <p:nvPr/>
          </p:nvSpPr>
          <p:spPr bwMode="auto">
            <a:xfrm>
              <a:off x="1008" y="1056"/>
              <a:ext cx="2839" cy="2855"/>
            </a:xfrm>
            <a:custGeom>
              <a:avLst/>
              <a:gdLst>
                <a:gd name="T0" fmla="*/ 0 w 2839"/>
                <a:gd name="T1" fmla="*/ 2855 h 2855"/>
                <a:gd name="T2" fmla="*/ 2839 w 2839"/>
                <a:gd name="T3" fmla="*/ 2855 h 2855"/>
                <a:gd name="T4" fmla="*/ 2839 w 2839"/>
                <a:gd name="T5" fmla="*/ 0 h 2855"/>
                <a:gd name="T6" fmla="*/ 0 w 2839"/>
                <a:gd name="T7" fmla="*/ 0 h 2855"/>
                <a:gd name="T8" fmla="*/ 0 w 2839"/>
                <a:gd name="T9" fmla="*/ 2855 h 2855"/>
                <a:gd name="T10" fmla="*/ 0 w 2839"/>
                <a:gd name="T11" fmla="*/ 2855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9" h="2855">
                  <a:moveTo>
                    <a:pt x="0" y="2855"/>
                  </a:moveTo>
                  <a:lnTo>
                    <a:pt x="2839" y="2855"/>
                  </a:lnTo>
                  <a:lnTo>
                    <a:pt x="2839" y="0"/>
                  </a:lnTo>
                  <a:lnTo>
                    <a:pt x="0" y="0"/>
                  </a:lnTo>
                  <a:lnTo>
                    <a:pt x="0" y="2855"/>
                  </a:lnTo>
                  <a:lnTo>
                    <a:pt x="0" y="28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22" name="Freeform 10"/>
            <p:cNvSpPr>
              <a:spLocks/>
            </p:cNvSpPr>
            <p:nvPr/>
          </p:nvSpPr>
          <p:spPr bwMode="auto">
            <a:xfrm>
              <a:off x="1134" y="1191"/>
              <a:ext cx="2578" cy="2585"/>
            </a:xfrm>
            <a:custGeom>
              <a:avLst/>
              <a:gdLst>
                <a:gd name="T0" fmla="*/ 0 w 2578"/>
                <a:gd name="T1" fmla="*/ 2585 h 2585"/>
                <a:gd name="T2" fmla="*/ 2578 w 2578"/>
                <a:gd name="T3" fmla="*/ 2585 h 2585"/>
                <a:gd name="T4" fmla="*/ 2578 w 2578"/>
                <a:gd name="T5" fmla="*/ 0 h 2585"/>
                <a:gd name="T6" fmla="*/ 0 w 2578"/>
                <a:gd name="T7" fmla="*/ 0 h 2585"/>
                <a:gd name="T8" fmla="*/ 0 w 2578"/>
                <a:gd name="T9" fmla="*/ 2585 h 2585"/>
                <a:gd name="T10" fmla="*/ 0 w 2578"/>
                <a:gd name="T11" fmla="*/ 2585 h 2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78" h="2585">
                  <a:moveTo>
                    <a:pt x="0" y="2585"/>
                  </a:moveTo>
                  <a:lnTo>
                    <a:pt x="2578" y="2585"/>
                  </a:lnTo>
                  <a:lnTo>
                    <a:pt x="2578" y="0"/>
                  </a:lnTo>
                  <a:lnTo>
                    <a:pt x="0" y="0"/>
                  </a:lnTo>
                  <a:lnTo>
                    <a:pt x="0" y="2585"/>
                  </a:lnTo>
                  <a:lnTo>
                    <a:pt x="0" y="2585"/>
                  </a:lnTo>
                  <a:close/>
                </a:path>
              </a:pathLst>
            </a:custGeom>
            <a:solidFill>
              <a:srgbClr val="FFF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23" name="Freeform 11"/>
            <p:cNvSpPr>
              <a:spLocks/>
            </p:cNvSpPr>
            <p:nvPr/>
          </p:nvSpPr>
          <p:spPr bwMode="auto">
            <a:xfrm>
              <a:off x="1219" y="1284"/>
              <a:ext cx="1364" cy="2295"/>
            </a:xfrm>
            <a:custGeom>
              <a:avLst/>
              <a:gdLst>
                <a:gd name="T0" fmla="*/ 77 w 1364"/>
                <a:gd name="T1" fmla="*/ 1955 h 2295"/>
                <a:gd name="T2" fmla="*/ 53 w 1364"/>
                <a:gd name="T3" fmla="*/ 1846 h 2295"/>
                <a:gd name="T4" fmla="*/ 27 w 1364"/>
                <a:gd name="T5" fmla="*/ 1689 h 2295"/>
                <a:gd name="T6" fmla="*/ 5 w 1364"/>
                <a:gd name="T7" fmla="*/ 1497 h 2295"/>
                <a:gd name="T8" fmla="*/ 0 w 1364"/>
                <a:gd name="T9" fmla="*/ 1280 h 2295"/>
                <a:gd name="T10" fmla="*/ 19 w 1364"/>
                <a:gd name="T11" fmla="*/ 1055 h 2295"/>
                <a:gd name="T12" fmla="*/ 72 w 1364"/>
                <a:gd name="T13" fmla="*/ 834 h 2295"/>
                <a:gd name="T14" fmla="*/ 167 w 1364"/>
                <a:gd name="T15" fmla="*/ 629 h 2295"/>
                <a:gd name="T16" fmla="*/ 288 w 1364"/>
                <a:gd name="T17" fmla="*/ 458 h 2295"/>
                <a:gd name="T18" fmla="*/ 419 w 1364"/>
                <a:gd name="T19" fmla="*/ 320 h 2295"/>
                <a:gd name="T20" fmla="*/ 552 w 1364"/>
                <a:gd name="T21" fmla="*/ 211 h 2295"/>
                <a:gd name="T22" fmla="*/ 687 w 1364"/>
                <a:gd name="T23" fmla="*/ 130 h 2295"/>
                <a:gd name="T24" fmla="*/ 813 w 1364"/>
                <a:gd name="T25" fmla="*/ 71 h 2295"/>
                <a:gd name="T26" fmla="*/ 930 w 1364"/>
                <a:gd name="T27" fmla="*/ 31 h 2295"/>
                <a:gd name="T28" fmla="*/ 1027 w 1364"/>
                <a:gd name="T29" fmla="*/ 7 h 2295"/>
                <a:gd name="T30" fmla="*/ 1103 w 1364"/>
                <a:gd name="T31" fmla="*/ 0 h 2295"/>
                <a:gd name="T32" fmla="*/ 1167 w 1364"/>
                <a:gd name="T33" fmla="*/ 7 h 2295"/>
                <a:gd name="T34" fmla="*/ 1229 w 1364"/>
                <a:gd name="T35" fmla="*/ 33 h 2295"/>
                <a:gd name="T36" fmla="*/ 1284 w 1364"/>
                <a:gd name="T37" fmla="*/ 76 h 2295"/>
                <a:gd name="T38" fmla="*/ 1326 w 1364"/>
                <a:gd name="T39" fmla="*/ 133 h 2295"/>
                <a:gd name="T40" fmla="*/ 1355 w 1364"/>
                <a:gd name="T41" fmla="*/ 202 h 2295"/>
                <a:gd name="T42" fmla="*/ 1364 w 1364"/>
                <a:gd name="T43" fmla="*/ 278 h 2295"/>
                <a:gd name="T44" fmla="*/ 1352 w 1364"/>
                <a:gd name="T45" fmla="*/ 363 h 2295"/>
                <a:gd name="T46" fmla="*/ 1317 w 1364"/>
                <a:gd name="T47" fmla="*/ 451 h 2295"/>
                <a:gd name="T48" fmla="*/ 1267 w 1364"/>
                <a:gd name="T49" fmla="*/ 539 h 2295"/>
                <a:gd name="T50" fmla="*/ 1219 w 1364"/>
                <a:gd name="T51" fmla="*/ 625 h 2295"/>
                <a:gd name="T52" fmla="*/ 1174 w 1364"/>
                <a:gd name="T53" fmla="*/ 710 h 2295"/>
                <a:gd name="T54" fmla="*/ 1134 w 1364"/>
                <a:gd name="T55" fmla="*/ 796 h 2295"/>
                <a:gd name="T56" fmla="*/ 1101 w 1364"/>
                <a:gd name="T57" fmla="*/ 881 h 2295"/>
                <a:gd name="T58" fmla="*/ 1079 w 1364"/>
                <a:gd name="T59" fmla="*/ 974 h 2295"/>
                <a:gd name="T60" fmla="*/ 1067 w 1364"/>
                <a:gd name="T61" fmla="*/ 1069 h 2295"/>
                <a:gd name="T62" fmla="*/ 1070 w 1364"/>
                <a:gd name="T63" fmla="*/ 1171 h 2295"/>
                <a:gd name="T64" fmla="*/ 1084 w 1364"/>
                <a:gd name="T65" fmla="*/ 1264 h 2295"/>
                <a:gd name="T66" fmla="*/ 1098 w 1364"/>
                <a:gd name="T67" fmla="*/ 1347 h 2295"/>
                <a:gd name="T68" fmla="*/ 1113 w 1364"/>
                <a:gd name="T69" fmla="*/ 1420 h 2295"/>
                <a:gd name="T70" fmla="*/ 1122 w 1364"/>
                <a:gd name="T71" fmla="*/ 1492 h 2295"/>
                <a:gd name="T72" fmla="*/ 1124 w 1364"/>
                <a:gd name="T73" fmla="*/ 1563 h 2295"/>
                <a:gd name="T74" fmla="*/ 1120 w 1364"/>
                <a:gd name="T75" fmla="*/ 1637 h 2295"/>
                <a:gd name="T76" fmla="*/ 1098 w 1364"/>
                <a:gd name="T77" fmla="*/ 1717 h 2295"/>
                <a:gd name="T78" fmla="*/ 1065 w 1364"/>
                <a:gd name="T79" fmla="*/ 1813 h 2295"/>
                <a:gd name="T80" fmla="*/ 1025 w 1364"/>
                <a:gd name="T81" fmla="*/ 1903 h 2295"/>
                <a:gd name="T82" fmla="*/ 989 w 1364"/>
                <a:gd name="T83" fmla="*/ 1979 h 2295"/>
                <a:gd name="T84" fmla="*/ 956 w 1364"/>
                <a:gd name="T85" fmla="*/ 2041 h 2295"/>
                <a:gd name="T86" fmla="*/ 920 w 1364"/>
                <a:gd name="T87" fmla="*/ 2095 h 2295"/>
                <a:gd name="T88" fmla="*/ 870 w 1364"/>
                <a:gd name="T89" fmla="*/ 2145 h 2295"/>
                <a:gd name="T90" fmla="*/ 823 w 1364"/>
                <a:gd name="T91" fmla="*/ 2178 h 2295"/>
                <a:gd name="T92" fmla="*/ 770 w 1364"/>
                <a:gd name="T93" fmla="*/ 2205 h 2295"/>
                <a:gd name="T94" fmla="*/ 706 w 1364"/>
                <a:gd name="T95" fmla="*/ 2224 h 2295"/>
                <a:gd name="T96" fmla="*/ 649 w 1364"/>
                <a:gd name="T97" fmla="*/ 2243 h 2295"/>
                <a:gd name="T98" fmla="*/ 597 w 1364"/>
                <a:gd name="T99" fmla="*/ 2262 h 2295"/>
                <a:gd name="T100" fmla="*/ 552 w 1364"/>
                <a:gd name="T101" fmla="*/ 2276 h 2295"/>
                <a:gd name="T102" fmla="*/ 507 w 1364"/>
                <a:gd name="T103" fmla="*/ 2288 h 2295"/>
                <a:gd name="T104" fmla="*/ 459 w 1364"/>
                <a:gd name="T105" fmla="*/ 2292 h 2295"/>
                <a:gd name="T106" fmla="*/ 412 w 1364"/>
                <a:gd name="T107" fmla="*/ 2290 h 2295"/>
                <a:gd name="T108" fmla="*/ 355 w 1364"/>
                <a:gd name="T109" fmla="*/ 2281 h 2295"/>
                <a:gd name="T110" fmla="*/ 293 w 1364"/>
                <a:gd name="T111" fmla="*/ 2257 h 2295"/>
                <a:gd name="T112" fmla="*/ 236 w 1364"/>
                <a:gd name="T113" fmla="*/ 2224 h 2295"/>
                <a:gd name="T114" fmla="*/ 191 w 1364"/>
                <a:gd name="T115" fmla="*/ 2183 h 2295"/>
                <a:gd name="T116" fmla="*/ 155 w 1364"/>
                <a:gd name="T117" fmla="*/ 2138 h 2295"/>
                <a:gd name="T118" fmla="*/ 126 w 1364"/>
                <a:gd name="T119" fmla="*/ 2093 h 2295"/>
                <a:gd name="T120" fmla="*/ 98 w 1364"/>
                <a:gd name="T121" fmla="*/ 2026 h 2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4" h="2295">
                  <a:moveTo>
                    <a:pt x="91" y="2003"/>
                  </a:moveTo>
                  <a:lnTo>
                    <a:pt x="88" y="2000"/>
                  </a:lnTo>
                  <a:lnTo>
                    <a:pt x="88" y="1993"/>
                  </a:lnTo>
                  <a:lnTo>
                    <a:pt x="86" y="1986"/>
                  </a:lnTo>
                  <a:lnTo>
                    <a:pt x="84" y="1981"/>
                  </a:lnTo>
                  <a:lnTo>
                    <a:pt x="81" y="1974"/>
                  </a:lnTo>
                  <a:lnTo>
                    <a:pt x="81" y="1965"/>
                  </a:lnTo>
                  <a:lnTo>
                    <a:pt x="77" y="1955"/>
                  </a:lnTo>
                  <a:lnTo>
                    <a:pt x="74" y="1946"/>
                  </a:lnTo>
                  <a:lnTo>
                    <a:pt x="72" y="1934"/>
                  </a:lnTo>
                  <a:lnTo>
                    <a:pt x="69" y="1922"/>
                  </a:lnTo>
                  <a:lnTo>
                    <a:pt x="65" y="1908"/>
                  </a:lnTo>
                  <a:lnTo>
                    <a:pt x="62" y="1893"/>
                  </a:lnTo>
                  <a:lnTo>
                    <a:pt x="60" y="1879"/>
                  </a:lnTo>
                  <a:lnTo>
                    <a:pt x="58" y="1865"/>
                  </a:lnTo>
                  <a:lnTo>
                    <a:pt x="53" y="1846"/>
                  </a:lnTo>
                  <a:lnTo>
                    <a:pt x="50" y="1829"/>
                  </a:lnTo>
                  <a:lnTo>
                    <a:pt x="46" y="1813"/>
                  </a:lnTo>
                  <a:lnTo>
                    <a:pt x="43" y="1794"/>
                  </a:lnTo>
                  <a:lnTo>
                    <a:pt x="38" y="1774"/>
                  </a:lnTo>
                  <a:lnTo>
                    <a:pt x="36" y="1753"/>
                  </a:lnTo>
                  <a:lnTo>
                    <a:pt x="31" y="1732"/>
                  </a:lnTo>
                  <a:lnTo>
                    <a:pt x="29" y="1713"/>
                  </a:lnTo>
                  <a:lnTo>
                    <a:pt x="27" y="1689"/>
                  </a:lnTo>
                  <a:lnTo>
                    <a:pt x="24" y="1665"/>
                  </a:lnTo>
                  <a:lnTo>
                    <a:pt x="19" y="1644"/>
                  </a:lnTo>
                  <a:lnTo>
                    <a:pt x="17" y="1620"/>
                  </a:lnTo>
                  <a:lnTo>
                    <a:pt x="15" y="1596"/>
                  </a:lnTo>
                  <a:lnTo>
                    <a:pt x="12" y="1573"/>
                  </a:lnTo>
                  <a:lnTo>
                    <a:pt x="10" y="1546"/>
                  </a:lnTo>
                  <a:lnTo>
                    <a:pt x="8" y="1523"/>
                  </a:lnTo>
                  <a:lnTo>
                    <a:pt x="5" y="1497"/>
                  </a:lnTo>
                  <a:lnTo>
                    <a:pt x="5" y="1470"/>
                  </a:lnTo>
                  <a:lnTo>
                    <a:pt x="3" y="1444"/>
                  </a:lnTo>
                  <a:lnTo>
                    <a:pt x="0" y="1416"/>
                  </a:lnTo>
                  <a:lnTo>
                    <a:pt x="0" y="1390"/>
                  </a:lnTo>
                  <a:lnTo>
                    <a:pt x="0" y="1363"/>
                  </a:lnTo>
                  <a:lnTo>
                    <a:pt x="0" y="1335"/>
                  </a:lnTo>
                  <a:lnTo>
                    <a:pt x="0" y="1309"/>
                  </a:lnTo>
                  <a:lnTo>
                    <a:pt x="0" y="1280"/>
                  </a:lnTo>
                  <a:lnTo>
                    <a:pt x="0" y="1252"/>
                  </a:lnTo>
                  <a:lnTo>
                    <a:pt x="3" y="1223"/>
                  </a:lnTo>
                  <a:lnTo>
                    <a:pt x="5" y="1195"/>
                  </a:lnTo>
                  <a:lnTo>
                    <a:pt x="5" y="1166"/>
                  </a:lnTo>
                  <a:lnTo>
                    <a:pt x="8" y="1140"/>
                  </a:lnTo>
                  <a:lnTo>
                    <a:pt x="12" y="1112"/>
                  </a:lnTo>
                  <a:lnTo>
                    <a:pt x="17" y="1083"/>
                  </a:lnTo>
                  <a:lnTo>
                    <a:pt x="19" y="1055"/>
                  </a:lnTo>
                  <a:lnTo>
                    <a:pt x="24" y="1026"/>
                  </a:lnTo>
                  <a:lnTo>
                    <a:pt x="29" y="998"/>
                  </a:lnTo>
                  <a:lnTo>
                    <a:pt x="34" y="969"/>
                  </a:lnTo>
                  <a:lnTo>
                    <a:pt x="41" y="941"/>
                  </a:lnTo>
                  <a:lnTo>
                    <a:pt x="48" y="914"/>
                  </a:lnTo>
                  <a:lnTo>
                    <a:pt x="55" y="888"/>
                  </a:lnTo>
                  <a:lnTo>
                    <a:pt x="65" y="860"/>
                  </a:lnTo>
                  <a:lnTo>
                    <a:pt x="72" y="834"/>
                  </a:lnTo>
                  <a:lnTo>
                    <a:pt x="81" y="805"/>
                  </a:lnTo>
                  <a:lnTo>
                    <a:pt x="91" y="781"/>
                  </a:lnTo>
                  <a:lnTo>
                    <a:pt x="103" y="755"/>
                  </a:lnTo>
                  <a:lnTo>
                    <a:pt x="112" y="729"/>
                  </a:lnTo>
                  <a:lnTo>
                    <a:pt x="126" y="703"/>
                  </a:lnTo>
                  <a:lnTo>
                    <a:pt x="138" y="679"/>
                  </a:lnTo>
                  <a:lnTo>
                    <a:pt x="153" y="655"/>
                  </a:lnTo>
                  <a:lnTo>
                    <a:pt x="167" y="629"/>
                  </a:lnTo>
                  <a:lnTo>
                    <a:pt x="181" y="605"/>
                  </a:lnTo>
                  <a:lnTo>
                    <a:pt x="195" y="584"/>
                  </a:lnTo>
                  <a:lnTo>
                    <a:pt x="210" y="563"/>
                  </a:lnTo>
                  <a:lnTo>
                    <a:pt x="224" y="539"/>
                  </a:lnTo>
                  <a:lnTo>
                    <a:pt x="240" y="518"/>
                  </a:lnTo>
                  <a:lnTo>
                    <a:pt x="255" y="499"/>
                  </a:lnTo>
                  <a:lnTo>
                    <a:pt x="271" y="477"/>
                  </a:lnTo>
                  <a:lnTo>
                    <a:pt x="288" y="458"/>
                  </a:lnTo>
                  <a:lnTo>
                    <a:pt x="302" y="439"/>
                  </a:lnTo>
                  <a:lnTo>
                    <a:pt x="319" y="420"/>
                  </a:lnTo>
                  <a:lnTo>
                    <a:pt x="336" y="404"/>
                  </a:lnTo>
                  <a:lnTo>
                    <a:pt x="352" y="385"/>
                  </a:lnTo>
                  <a:lnTo>
                    <a:pt x="369" y="368"/>
                  </a:lnTo>
                  <a:lnTo>
                    <a:pt x="385" y="351"/>
                  </a:lnTo>
                  <a:lnTo>
                    <a:pt x="402" y="337"/>
                  </a:lnTo>
                  <a:lnTo>
                    <a:pt x="419" y="320"/>
                  </a:lnTo>
                  <a:lnTo>
                    <a:pt x="435" y="304"/>
                  </a:lnTo>
                  <a:lnTo>
                    <a:pt x="452" y="289"/>
                  </a:lnTo>
                  <a:lnTo>
                    <a:pt x="469" y="275"/>
                  </a:lnTo>
                  <a:lnTo>
                    <a:pt x="485" y="261"/>
                  </a:lnTo>
                  <a:lnTo>
                    <a:pt x="502" y="247"/>
                  </a:lnTo>
                  <a:lnTo>
                    <a:pt x="518" y="235"/>
                  </a:lnTo>
                  <a:lnTo>
                    <a:pt x="537" y="223"/>
                  </a:lnTo>
                  <a:lnTo>
                    <a:pt x="552" y="211"/>
                  </a:lnTo>
                  <a:lnTo>
                    <a:pt x="571" y="199"/>
                  </a:lnTo>
                  <a:lnTo>
                    <a:pt x="587" y="187"/>
                  </a:lnTo>
                  <a:lnTo>
                    <a:pt x="604" y="178"/>
                  </a:lnTo>
                  <a:lnTo>
                    <a:pt x="621" y="166"/>
                  </a:lnTo>
                  <a:lnTo>
                    <a:pt x="637" y="156"/>
                  </a:lnTo>
                  <a:lnTo>
                    <a:pt x="654" y="147"/>
                  </a:lnTo>
                  <a:lnTo>
                    <a:pt x="671" y="137"/>
                  </a:lnTo>
                  <a:lnTo>
                    <a:pt x="687" y="130"/>
                  </a:lnTo>
                  <a:lnTo>
                    <a:pt x="704" y="121"/>
                  </a:lnTo>
                  <a:lnTo>
                    <a:pt x="718" y="111"/>
                  </a:lnTo>
                  <a:lnTo>
                    <a:pt x="737" y="104"/>
                  </a:lnTo>
                  <a:lnTo>
                    <a:pt x="751" y="97"/>
                  </a:lnTo>
                  <a:lnTo>
                    <a:pt x="768" y="90"/>
                  </a:lnTo>
                  <a:lnTo>
                    <a:pt x="782" y="83"/>
                  </a:lnTo>
                  <a:lnTo>
                    <a:pt x="799" y="76"/>
                  </a:lnTo>
                  <a:lnTo>
                    <a:pt x="813" y="71"/>
                  </a:lnTo>
                  <a:lnTo>
                    <a:pt x="830" y="64"/>
                  </a:lnTo>
                  <a:lnTo>
                    <a:pt x="844" y="57"/>
                  </a:lnTo>
                  <a:lnTo>
                    <a:pt x="858" y="52"/>
                  </a:lnTo>
                  <a:lnTo>
                    <a:pt x="873" y="47"/>
                  </a:lnTo>
                  <a:lnTo>
                    <a:pt x="887" y="42"/>
                  </a:lnTo>
                  <a:lnTo>
                    <a:pt x="901" y="38"/>
                  </a:lnTo>
                  <a:lnTo>
                    <a:pt x="915" y="35"/>
                  </a:lnTo>
                  <a:lnTo>
                    <a:pt x="930" y="31"/>
                  </a:lnTo>
                  <a:lnTo>
                    <a:pt x="941" y="26"/>
                  </a:lnTo>
                  <a:lnTo>
                    <a:pt x="956" y="23"/>
                  </a:lnTo>
                  <a:lnTo>
                    <a:pt x="968" y="19"/>
                  </a:lnTo>
                  <a:lnTo>
                    <a:pt x="982" y="16"/>
                  </a:lnTo>
                  <a:lnTo>
                    <a:pt x="994" y="14"/>
                  </a:lnTo>
                  <a:lnTo>
                    <a:pt x="1006" y="11"/>
                  </a:lnTo>
                  <a:lnTo>
                    <a:pt x="1017" y="9"/>
                  </a:lnTo>
                  <a:lnTo>
                    <a:pt x="1027" y="7"/>
                  </a:lnTo>
                  <a:lnTo>
                    <a:pt x="1039" y="4"/>
                  </a:lnTo>
                  <a:lnTo>
                    <a:pt x="1048" y="4"/>
                  </a:lnTo>
                  <a:lnTo>
                    <a:pt x="1058" y="4"/>
                  </a:lnTo>
                  <a:lnTo>
                    <a:pt x="1067" y="2"/>
                  </a:lnTo>
                  <a:lnTo>
                    <a:pt x="1077" y="0"/>
                  </a:lnTo>
                  <a:lnTo>
                    <a:pt x="1086" y="0"/>
                  </a:lnTo>
                  <a:lnTo>
                    <a:pt x="1096" y="0"/>
                  </a:lnTo>
                  <a:lnTo>
                    <a:pt x="1103" y="0"/>
                  </a:lnTo>
                  <a:lnTo>
                    <a:pt x="1113" y="0"/>
                  </a:lnTo>
                  <a:lnTo>
                    <a:pt x="1120" y="0"/>
                  </a:lnTo>
                  <a:lnTo>
                    <a:pt x="1127" y="0"/>
                  </a:lnTo>
                  <a:lnTo>
                    <a:pt x="1136" y="0"/>
                  </a:lnTo>
                  <a:lnTo>
                    <a:pt x="1143" y="2"/>
                  </a:lnTo>
                  <a:lnTo>
                    <a:pt x="1151" y="2"/>
                  </a:lnTo>
                  <a:lnTo>
                    <a:pt x="1160" y="4"/>
                  </a:lnTo>
                  <a:lnTo>
                    <a:pt x="1167" y="7"/>
                  </a:lnTo>
                  <a:lnTo>
                    <a:pt x="1174" y="9"/>
                  </a:lnTo>
                  <a:lnTo>
                    <a:pt x="1184" y="11"/>
                  </a:lnTo>
                  <a:lnTo>
                    <a:pt x="1191" y="14"/>
                  </a:lnTo>
                  <a:lnTo>
                    <a:pt x="1198" y="19"/>
                  </a:lnTo>
                  <a:lnTo>
                    <a:pt x="1208" y="21"/>
                  </a:lnTo>
                  <a:lnTo>
                    <a:pt x="1215" y="26"/>
                  </a:lnTo>
                  <a:lnTo>
                    <a:pt x="1222" y="31"/>
                  </a:lnTo>
                  <a:lnTo>
                    <a:pt x="1229" y="33"/>
                  </a:lnTo>
                  <a:lnTo>
                    <a:pt x="1236" y="38"/>
                  </a:lnTo>
                  <a:lnTo>
                    <a:pt x="1243" y="42"/>
                  </a:lnTo>
                  <a:lnTo>
                    <a:pt x="1250" y="47"/>
                  </a:lnTo>
                  <a:lnTo>
                    <a:pt x="1257" y="52"/>
                  </a:lnTo>
                  <a:lnTo>
                    <a:pt x="1265" y="59"/>
                  </a:lnTo>
                  <a:lnTo>
                    <a:pt x="1269" y="64"/>
                  </a:lnTo>
                  <a:lnTo>
                    <a:pt x="1279" y="71"/>
                  </a:lnTo>
                  <a:lnTo>
                    <a:pt x="1284" y="76"/>
                  </a:lnTo>
                  <a:lnTo>
                    <a:pt x="1288" y="83"/>
                  </a:lnTo>
                  <a:lnTo>
                    <a:pt x="1295" y="90"/>
                  </a:lnTo>
                  <a:lnTo>
                    <a:pt x="1300" y="97"/>
                  </a:lnTo>
                  <a:lnTo>
                    <a:pt x="1305" y="102"/>
                  </a:lnTo>
                  <a:lnTo>
                    <a:pt x="1312" y="109"/>
                  </a:lnTo>
                  <a:lnTo>
                    <a:pt x="1317" y="118"/>
                  </a:lnTo>
                  <a:lnTo>
                    <a:pt x="1322" y="126"/>
                  </a:lnTo>
                  <a:lnTo>
                    <a:pt x="1326" y="133"/>
                  </a:lnTo>
                  <a:lnTo>
                    <a:pt x="1331" y="140"/>
                  </a:lnTo>
                  <a:lnTo>
                    <a:pt x="1333" y="149"/>
                  </a:lnTo>
                  <a:lnTo>
                    <a:pt x="1338" y="156"/>
                  </a:lnTo>
                  <a:lnTo>
                    <a:pt x="1341" y="166"/>
                  </a:lnTo>
                  <a:lnTo>
                    <a:pt x="1345" y="175"/>
                  </a:lnTo>
                  <a:lnTo>
                    <a:pt x="1348" y="183"/>
                  </a:lnTo>
                  <a:lnTo>
                    <a:pt x="1352" y="192"/>
                  </a:lnTo>
                  <a:lnTo>
                    <a:pt x="1355" y="202"/>
                  </a:lnTo>
                  <a:lnTo>
                    <a:pt x="1357" y="209"/>
                  </a:lnTo>
                  <a:lnTo>
                    <a:pt x="1360" y="221"/>
                  </a:lnTo>
                  <a:lnTo>
                    <a:pt x="1360" y="230"/>
                  </a:lnTo>
                  <a:lnTo>
                    <a:pt x="1362" y="240"/>
                  </a:lnTo>
                  <a:lnTo>
                    <a:pt x="1362" y="249"/>
                  </a:lnTo>
                  <a:lnTo>
                    <a:pt x="1364" y="259"/>
                  </a:lnTo>
                  <a:lnTo>
                    <a:pt x="1364" y="268"/>
                  </a:lnTo>
                  <a:lnTo>
                    <a:pt x="1364" y="278"/>
                  </a:lnTo>
                  <a:lnTo>
                    <a:pt x="1364" y="289"/>
                  </a:lnTo>
                  <a:lnTo>
                    <a:pt x="1362" y="299"/>
                  </a:lnTo>
                  <a:lnTo>
                    <a:pt x="1362" y="308"/>
                  </a:lnTo>
                  <a:lnTo>
                    <a:pt x="1360" y="320"/>
                  </a:lnTo>
                  <a:lnTo>
                    <a:pt x="1360" y="330"/>
                  </a:lnTo>
                  <a:lnTo>
                    <a:pt x="1357" y="339"/>
                  </a:lnTo>
                  <a:lnTo>
                    <a:pt x="1355" y="351"/>
                  </a:lnTo>
                  <a:lnTo>
                    <a:pt x="1352" y="363"/>
                  </a:lnTo>
                  <a:lnTo>
                    <a:pt x="1350" y="373"/>
                  </a:lnTo>
                  <a:lnTo>
                    <a:pt x="1345" y="382"/>
                  </a:lnTo>
                  <a:lnTo>
                    <a:pt x="1341" y="394"/>
                  </a:lnTo>
                  <a:lnTo>
                    <a:pt x="1336" y="406"/>
                  </a:lnTo>
                  <a:lnTo>
                    <a:pt x="1333" y="418"/>
                  </a:lnTo>
                  <a:lnTo>
                    <a:pt x="1326" y="430"/>
                  </a:lnTo>
                  <a:lnTo>
                    <a:pt x="1322" y="439"/>
                  </a:lnTo>
                  <a:lnTo>
                    <a:pt x="1317" y="451"/>
                  </a:lnTo>
                  <a:lnTo>
                    <a:pt x="1310" y="463"/>
                  </a:lnTo>
                  <a:lnTo>
                    <a:pt x="1303" y="472"/>
                  </a:lnTo>
                  <a:lnTo>
                    <a:pt x="1298" y="484"/>
                  </a:lnTo>
                  <a:lnTo>
                    <a:pt x="1291" y="494"/>
                  </a:lnTo>
                  <a:lnTo>
                    <a:pt x="1286" y="506"/>
                  </a:lnTo>
                  <a:lnTo>
                    <a:pt x="1279" y="515"/>
                  </a:lnTo>
                  <a:lnTo>
                    <a:pt x="1274" y="527"/>
                  </a:lnTo>
                  <a:lnTo>
                    <a:pt x="1267" y="539"/>
                  </a:lnTo>
                  <a:lnTo>
                    <a:pt x="1262" y="548"/>
                  </a:lnTo>
                  <a:lnTo>
                    <a:pt x="1255" y="558"/>
                  </a:lnTo>
                  <a:lnTo>
                    <a:pt x="1250" y="570"/>
                  </a:lnTo>
                  <a:lnTo>
                    <a:pt x="1243" y="582"/>
                  </a:lnTo>
                  <a:lnTo>
                    <a:pt x="1238" y="591"/>
                  </a:lnTo>
                  <a:lnTo>
                    <a:pt x="1231" y="603"/>
                  </a:lnTo>
                  <a:lnTo>
                    <a:pt x="1227" y="615"/>
                  </a:lnTo>
                  <a:lnTo>
                    <a:pt x="1219" y="625"/>
                  </a:lnTo>
                  <a:lnTo>
                    <a:pt x="1215" y="634"/>
                  </a:lnTo>
                  <a:lnTo>
                    <a:pt x="1208" y="644"/>
                  </a:lnTo>
                  <a:lnTo>
                    <a:pt x="1203" y="655"/>
                  </a:lnTo>
                  <a:lnTo>
                    <a:pt x="1198" y="667"/>
                  </a:lnTo>
                  <a:lnTo>
                    <a:pt x="1191" y="677"/>
                  </a:lnTo>
                  <a:lnTo>
                    <a:pt x="1186" y="686"/>
                  </a:lnTo>
                  <a:lnTo>
                    <a:pt x="1179" y="698"/>
                  </a:lnTo>
                  <a:lnTo>
                    <a:pt x="1174" y="710"/>
                  </a:lnTo>
                  <a:lnTo>
                    <a:pt x="1170" y="720"/>
                  </a:lnTo>
                  <a:lnTo>
                    <a:pt x="1165" y="729"/>
                  </a:lnTo>
                  <a:lnTo>
                    <a:pt x="1160" y="741"/>
                  </a:lnTo>
                  <a:lnTo>
                    <a:pt x="1153" y="753"/>
                  </a:lnTo>
                  <a:lnTo>
                    <a:pt x="1148" y="762"/>
                  </a:lnTo>
                  <a:lnTo>
                    <a:pt x="1143" y="774"/>
                  </a:lnTo>
                  <a:lnTo>
                    <a:pt x="1141" y="786"/>
                  </a:lnTo>
                  <a:lnTo>
                    <a:pt x="1134" y="796"/>
                  </a:lnTo>
                  <a:lnTo>
                    <a:pt x="1129" y="805"/>
                  </a:lnTo>
                  <a:lnTo>
                    <a:pt x="1124" y="817"/>
                  </a:lnTo>
                  <a:lnTo>
                    <a:pt x="1122" y="829"/>
                  </a:lnTo>
                  <a:lnTo>
                    <a:pt x="1117" y="838"/>
                  </a:lnTo>
                  <a:lnTo>
                    <a:pt x="1113" y="848"/>
                  </a:lnTo>
                  <a:lnTo>
                    <a:pt x="1110" y="860"/>
                  </a:lnTo>
                  <a:lnTo>
                    <a:pt x="1105" y="872"/>
                  </a:lnTo>
                  <a:lnTo>
                    <a:pt x="1101" y="881"/>
                  </a:lnTo>
                  <a:lnTo>
                    <a:pt x="1098" y="893"/>
                  </a:lnTo>
                  <a:lnTo>
                    <a:pt x="1093" y="905"/>
                  </a:lnTo>
                  <a:lnTo>
                    <a:pt x="1091" y="917"/>
                  </a:lnTo>
                  <a:lnTo>
                    <a:pt x="1089" y="929"/>
                  </a:lnTo>
                  <a:lnTo>
                    <a:pt x="1086" y="938"/>
                  </a:lnTo>
                  <a:lnTo>
                    <a:pt x="1084" y="950"/>
                  </a:lnTo>
                  <a:lnTo>
                    <a:pt x="1082" y="964"/>
                  </a:lnTo>
                  <a:lnTo>
                    <a:pt x="1079" y="974"/>
                  </a:lnTo>
                  <a:lnTo>
                    <a:pt x="1077" y="986"/>
                  </a:lnTo>
                  <a:lnTo>
                    <a:pt x="1074" y="998"/>
                  </a:lnTo>
                  <a:lnTo>
                    <a:pt x="1072" y="1009"/>
                  </a:lnTo>
                  <a:lnTo>
                    <a:pt x="1070" y="1021"/>
                  </a:lnTo>
                  <a:lnTo>
                    <a:pt x="1070" y="1033"/>
                  </a:lnTo>
                  <a:lnTo>
                    <a:pt x="1070" y="1045"/>
                  </a:lnTo>
                  <a:lnTo>
                    <a:pt x="1070" y="1059"/>
                  </a:lnTo>
                  <a:lnTo>
                    <a:pt x="1067" y="1069"/>
                  </a:lnTo>
                  <a:lnTo>
                    <a:pt x="1067" y="1083"/>
                  </a:lnTo>
                  <a:lnTo>
                    <a:pt x="1067" y="1095"/>
                  </a:lnTo>
                  <a:lnTo>
                    <a:pt x="1067" y="1107"/>
                  </a:lnTo>
                  <a:lnTo>
                    <a:pt x="1067" y="1119"/>
                  </a:lnTo>
                  <a:lnTo>
                    <a:pt x="1067" y="1133"/>
                  </a:lnTo>
                  <a:lnTo>
                    <a:pt x="1070" y="1145"/>
                  </a:lnTo>
                  <a:lnTo>
                    <a:pt x="1070" y="1159"/>
                  </a:lnTo>
                  <a:lnTo>
                    <a:pt x="1070" y="1171"/>
                  </a:lnTo>
                  <a:lnTo>
                    <a:pt x="1072" y="1183"/>
                  </a:lnTo>
                  <a:lnTo>
                    <a:pt x="1074" y="1195"/>
                  </a:lnTo>
                  <a:lnTo>
                    <a:pt x="1077" y="1207"/>
                  </a:lnTo>
                  <a:lnTo>
                    <a:pt x="1077" y="1219"/>
                  </a:lnTo>
                  <a:lnTo>
                    <a:pt x="1079" y="1230"/>
                  </a:lnTo>
                  <a:lnTo>
                    <a:pt x="1079" y="1242"/>
                  </a:lnTo>
                  <a:lnTo>
                    <a:pt x="1082" y="1254"/>
                  </a:lnTo>
                  <a:lnTo>
                    <a:pt x="1084" y="1264"/>
                  </a:lnTo>
                  <a:lnTo>
                    <a:pt x="1086" y="1276"/>
                  </a:lnTo>
                  <a:lnTo>
                    <a:pt x="1086" y="1285"/>
                  </a:lnTo>
                  <a:lnTo>
                    <a:pt x="1089" y="1297"/>
                  </a:lnTo>
                  <a:lnTo>
                    <a:pt x="1089" y="1306"/>
                  </a:lnTo>
                  <a:lnTo>
                    <a:pt x="1091" y="1318"/>
                  </a:lnTo>
                  <a:lnTo>
                    <a:pt x="1093" y="1328"/>
                  </a:lnTo>
                  <a:lnTo>
                    <a:pt x="1096" y="1340"/>
                  </a:lnTo>
                  <a:lnTo>
                    <a:pt x="1098" y="1347"/>
                  </a:lnTo>
                  <a:lnTo>
                    <a:pt x="1098" y="1356"/>
                  </a:lnTo>
                  <a:lnTo>
                    <a:pt x="1101" y="1366"/>
                  </a:lnTo>
                  <a:lnTo>
                    <a:pt x="1103" y="1375"/>
                  </a:lnTo>
                  <a:lnTo>
                    <a:pt x="1103" y="1385"/>
                  </a:lnTo>
                  <a:lnTo>
                    <a:pt x="1108" y="1394"/>
                  </a:lnTo>
                  <a:lnTo>
                    <a:pt x="1108" y="1404"/>
                  </a:lnTo>
                  <a:lnTo>
                    <a:pt x="1110" y="1413"/>
                  </a:lnTo>
                  <a:lnTo>
                    <a:pt x="1113" y="1420"/>
                  </a:lnTo>
                  <a:lnTo>
                    <a:pt x="1113" y="1430"/>
                  </a:lnTo>
                  <a:lnTo>
                    <a:pt x="1115" y="1439"/>
                  </a:lnTo>
                  <a:lnTo>
                    <a:pt x="1117" y="1449"/>
                  </a:lnTo>
                  <a:lnTo>
                    <a:pt x="1117" y="1456"/>
                  </a:lnTo>
                  <a:lnTo>
                    <a:pt x="1120" y="1466"/>
                  </a:lnTo>
                  <a:lnTo>
                    <a:pt x="1120" y="1475"/>
                  </a:lnTo>
                  <a:lnTo>
                    <a:pt x="1122" y="1485"/>
                  </a:lnTo>
                  <a:lnTo>
                    <a:pt x="1122" y="1492"/>
                  </a:lnTo>
                  <a:lnTo>
                    <a:pt x="1122" y="1501"/>
                  </a:lnTo>
                  <a:lnTo>
                    <a:pt x="1124" y="1511"/>
                  </a:lnTo>
                  <a:lnTo>
                    <a:pt x="1124" y="1518"/>
                  </a:lnTo>
                  <a:lnTo>
                    <a:pt x="1124" y="1527"/>
                  </a:lnTo>
                  <a:lnTo>
                    <a:pt x="1124" y="1537"/>
                  </a:lnTo>
                  <a:lnTo>
                    <a:pt x="1124" y="1544"/>
                  </a:lnTo>
                  <a:lnTo>
                    <a:pt x="1127" y="1554"/>
                  </a:lnTo>
                  <a:lnTo>
                    <a:pt x="1124" y="1563"/>
                  </a:lnTo>
                  <a:lnTo>
                    <a:pt x="1124" y="1570"/>
                  </a:lnTo>
                  <a:lnTo>
                    <a:pt x="1124" y="1580"/>
                  </a:lnTo>
                  <a:lnTo>
                    <a:pt x="1124" y="1589"/>
                  </a:lnTo>
                  <a:lnTo>
                    <a:pt x="1124" y="1599"/>
                  </a:lnTo>
                  <a:lnTo>
                    <a:pt x="1122" y="1608"/>
                  </a:lnTo>
                  <a:lnTo>
                    <a:pt x="1122" y="1618"/>
                  </a:lnTo>
                  <a:lnTo>
                    <a:pt x="1122" y="1627"/>
                  </a:lnTo>
                  <a:lnTo>
                    <a:pt x="1120" y="1637"/>
                  </a:lnTo>
                  <a:lnTo>
                    <a:pt x="1117" y="1646"/>
                  </a:lnTo>
                  <a:lnTo>
                    <a:pt x="1115" y="1656"/>
                  </a:lnTo>
                  <a:lnTo>
                    <a:pt x="1113" y="1665"/>
                  </a:lnTo>
                  <a:lnTo>
                    <a:pt x="1110" y="1675"/>
                  </a:lnTo>
                  <a:lnTo>
                    <a:pt x="1108" y="1687"/>
                  </a:lnTo>
                  <a:lnTo>
                    <a:pt x="1105" y="1696"/>
                  </a:lnTo>
                  <a:lnTo>
                    <a:pt x="1103" y="1708"/>
                  </a:lnTo>
                  <a:lnTo>
                    <a:pt x="1098" y="1717"/>
                  </a:lnTo>
                  <a:lnTo>
                    <a:pt x="1096" y="1729"/>
                  </a:lnTo>
                  <a:lnTo>
                    <a:pt x="1093" y="1741"/>
                  </a:lnTo>
                  <a:lnTo>
                    <a:pt x="1089" y="1753"/>
                  </a:lnTo>
                  <a:lnTo>
                    <a:pt x="1084" y="1765"/>
                  </a:lnTo>
                  <a:lnTo>
                    <a:pt x="1079" y="1774"/>
                  </a:lnTo>
                  <a:lnTo>
                    <a:pt x="1074" y="1789"/>
                  </a:lnTo>
                  <a:lnTo>
                    <a:pt x="1070" y="1801"/>
                  </a:lnTo>
                  <a:lnTo>
                    <a:pt x="1065" y="1813"/>
                  </a:lnTo>
                  <a:lnTo>
                    <a:pt x="1060" y="1824"/>
                  </a:lnTo>
                  <a:lnTo>
                    <a:pt x="1055" y="1836"/>
                  </a:lnTo>
                  <a:lnTo>
                    <a:pt x="1051" y="1848"/>
                  </a:lnTo>
                  <a:lnTo>
                    <a:pt x="1044" y="1860"/>
                  </a:lnTo>
                  <a:lnTo>
                    <a:pt x="1039" y="1870"/>
                  </a:lnTo>
                  <a:lnTo>
                    <a:pt x="1034" y="1881"/>
                  </a:lnTo>
                  <a:lnTo>
                    <a:pt x="1029" y="1893"/>
                  </a:lnTo>
                  <a:lnTo>
                    <a:pt x="1025" y="1903"/>
                  </a:lnTo>
                  <a:lnTo>
                    <a:pt x="1020" y="1912"/>
                  </a:lnTo>
                  <a:lnTo>
                    <a:pt x="1015" y="1922"/>
                  </a:lnTo>
                  <a:lnTo>
                    <a:pt x="1013" y="1931"/>
                  </a:lnTo>
                  <a:lnTo>
                    <a:pt x="1008" y="1941"/>
                  </a:lnTo>
                  <a:lnTo>
                    <a:pt x="1003" y="1950"/>
                  </a:lnTo>
                  <a:lnTo>
                    <a:pt x="998" y="1960"/>
                  </a:lnTo>
                  <a:lnTo>
                    <a:pt x="996" y="1969"/>
                  </a:lnTo>
                  <a:lnTo>
                    <a:pt x="989" y="1979"/>
                  </a:lnTo>
                  <a:lnTo>
                    <a:pt x="987" y="1986"/>
                  </a:lnTo>
                  <a:lnTo>
                    <a:pt x="982" y="1995"/>
                  </a:lnTo>
                  <a:lnTo>
                    <a:pt x="977" y="2003"/>
                  </a:lnTo>
                  <a:lnTo>
                    <a:pt x="972" y="2012"/>
                  </a:lnTo>
                  <a:lnTo>
                    <a:pt x="968" y="2019"/>
                  </a:lnTo>
                  <a:lnTo>
                    <a:pt x="963" y="2026"/>
                  </a:lnTo>
                  <a:lnTo>
                    <a:pt x="960" y="2036"/>
                  </a:lnTo>
                  <a:lnTo>
                    <a:pt x="956" y="2041"/>
                  </a:lnTo>
                  <a:lnTo>
                    <a:pt x="951" y="2050"/>
                  </a:lnTo>
                  <a:lnTo>
                    <a:pt x="946" y="2055"/>
                  </a:lnTo>
                  <a:lnTo>
                    <a:pt x="944" y="2064"/>
                  </a:lnTo>
                  <a:lnTo>
                    <a:pt x="939" y="2069"/>
                  </a:lnTo>
                  <a:lnTo>
                    <a:pt x="934" y="2076"/>
                  </a:lnTo>
                  <a:lnTo>
                    <a:pt x="930" y="2083"/>
                  </a:lnTo>
                  <a:lnTo>
                    <a:pt x="925" y="2088"/>
                  </a:lnTo>
                  <a:lnTo>
                    <a:pt x="920" y="2095"/>
                  </a:lnTo>
                  <a:lnTo>
                    <a:pt x="915" y="2100"/>
                  </a:lnTo>
                  <a:lnTo>
                    <a:pt x="911" y="2107"/>
                  </a:lnTo>
                  <a:lnTo>
                    <a:pt x="906" y="2112"/>
                  </a:lnTo>
                  <a:lnTo>
                    <a:pt x="896" y="2121"/>
                  </a:lnTo>
                  <a:lnTo>
                    <a:pt x="887" y="2131"/>
                  </a:lnTo>
                  <a:lnTo>
                    <a:pt x="882" y="2136"/>
                  </a:lnTo>
                  <a:lnTo>
                    <a:pt x="875" y="2140"/>
                  </a:lnTo>
                  <a:lnTo>
                    <a:pt x="870" y="2145"/>
                  </a:lnTo>
                  <a:lnTo>
                    <a:pt x="865" y="2150"/>
                  </a:lnTo>
                  <a:lnTo>
                    <a:pt x="858" y="2155"/>
                  </a:lnTo>
                  <a:lnTo>
                    <a:pt x="854" y="2159"/>
                  </a:lnTo>
                  <a:lnTo>
                    <a:pt x="849" y="2162"/>
                  </a:lnTo>
                  <a:lnTo>
                    <a:pt x="844" y="2167"/>
                  </a:lnTo>
                  <a:lnTo>
                    <a:pt x="837" y="2171"/>
                  </a:lnTo>
                  <a:lnTo>
                    <a:pt x="830" y="2174"/>
                  </a:lnTo>
                  <a:lnTo>
                    <a:pt x="823" y="2178"/>
                  </a:lnTo>
                  <a:lnTo>
                    <a:pt x="818" y="2181"/>
                  </a:lnTo>
                  <a:lnTo>
                    <a:pt x="811" y="2183"/>
                  </a:lnTo>
                  <a:lnTo>
                    <a:pt x="804" y="2188"/>
                  </a:lnTo>
                  <a:lnTo>
                    <a:pt x="796" y="2190"/>
                  </a:lnTo>
                  <a:lnTo>
                    <a:pt x="792" y="2195"/>
                  </a:lnTo>
                  <a:lnTo>
                    <a:pt x="785" y="2197"/>
                  </a:lnTo>
                  <a:lnTo>
                    <a:pt x="777" y="2200"/>
                  </a:lnTo>
                  <a:lnTo>
                    <a:pt x="770" y="2205"/>
                  </a:lnTo>
                  <a:lnTo>
                    <a:pt x="763" y="2207"/>
                  </a:lnTo>
                  <a:lnTo>
                    <a:pt x="754" y="2209"/>
                  </a:lnTo>
                  <a:lnTo>
                    <a:pt x="747" y="2212"/>
                  </a:lnTo>
                  <a:lnTo>
                    <a:pt x="739" y="2214"/>
                  </a:lnTo>
                  <a:lnTo>
                    <a:pt x="732" y="2216"/>
                  </a:lnTo>
                  <a:lnTo>
                    <a:pt x="723" y="2219"/>
                  </a:lnTo>
                  <a:lnTo>
                    <a:pt x="716" y="2221"/>
                  </a:lnTo>
                  <a:lnTo>
                    <a:pt x="706" y="2224"/>
                  </a:lnTo>
                  <a:lnTo>
                    <a:pt x="699" y="2226"/>
                  </a:lnTo>
                  <a:lnTo>
                    <a:pt x="692" y="2228"/>
                  </a:lnTo>
                  <a:lnTo>
                    <a:pt x="685" y="2231"/>
                  </a:lnTo>
                  <a:lnTo>
                    <a:pt x="678" y="2233"/>
                  </a:lnTo>
                  <a:lnTo>
                    <a:pt x="671" y="2235"/>
                  </a:lnTo>
                  <a:lnTo>
                    <a:pt x="663" y="2238"/>
                  </a:lnTo>
                  <a:lnTo>
                    <a:pt x="656" y="2240"/>
                  </a:lnTo>
                  <a:lnTo>
                    <a:pt x="649" y="2243"/>
                  </a:lnTo>
                  <a:lnTo>
                    <a:pt x="642" y="2245"/>
                  </a:lnTo>
                  <a:lnTo>
                    <a:pt x="635" y="2247"/>
                  </a:lnTo>
                  <a:lnTo>
                    <a:pt x="628" y="2250"/>
                  </a:lnTo>
                  <a:lnTo>
                    <a:pt x="623" y="2252"/>
                  </a:lnTo>
                  <a:lnTo>
                    <a:pt x="618" y="2254"/>
                  </a:lnTo>
                  <a:lnTo>
                    <a:pt x="611" y="2257"/>
                  </a:lnTo>
                  <a:lnTo>
                    <a:pt x="604" y="2259"/>
                  </a:lnTo>
                  <a:lnTo>
                    <a:pt x="597" y="2262"/>
                  </a:lnTo>
                  <a:lnTo>
                    <a:pt x="592" y="2262"/>
                  </a:lnTo>
                  <a:lnTo>
                    <a:pt x="585" y="2264"/>
                  </a:lnTo>
                  <a:lnTo>
                    <a:pt x="580" y="2266"/>
                  </a:lnTo>
                  <a:lnTo>
                    <a:pt x="575" y="2269"/>
                  </a:lnTo>
                  <a:lnTo>
                    <a:pt x="568" y="2271"/>
                  </a:lnTo>
                  <a:lnTo>
                    <a:pt x="564" y="2271"/>
                  </a:lnTo>
                  <a:lnTo>
                    <a:pt x="556" y="2273"/>
                  </a:lnTo>
                  <a:lnTo>
                    <a:pt x="552" y="2276"/>
                  </a:lnTo>
                  <a:lnTo>
                    <a:pt x="547" y="2278"/>
                  </a:lnTo>
                  <a:lnTo>
                    <a:pt x="540" y="2281"/>
                  </a:lnTo>
                  <a:lnTo>
                    <a:pt x="535" y="2281"/>
                  </a:lnTo>
                  <a:lnTo>
                    <a:pt x="528" y="2283"/>
                  </a:lnTo>
                  <a:lnTo>
                    <a:pt x="523" y="2285"/>
                  </a:lnTo>
                  <a:lnTo>
                    <a:pt x="518" y="2285"/>
                  </a:lnTo>
                  <a:lnTo>
                    <a:pt x="514" y="2288"/>
                  </a:lnTo>
                  <a:lnTo>
                    <a:pt x="507" y="2288"/>
                  </a:lnTo>
                  <a:lnTo>
                    <a:pt x="502" y="2290"/>
                  </a:lnTo>
                  <a:lnTo>
                    <a:pt x="495" y="2290"/>
                  </a:lnTo>
                  <a:lnTo>
                    <a:pt x="490" y="2290"/>
                  </a:lnTo>
                  <a:lnTo>
                    <a:pt x="485" y="2290"/>
                  </a:lnTo>
                  <a:lnTo>
                    <a:pt x="478" y="2292"/>
                  </a:lnTo>
                  <a:lnTo>
                    <a:pt x="471" y="2292"/>
                  </a:lnTo>
                  <a:lnTo>
                    <a:pt x="466" y="2292"/>
                  </a:lnTo>
                  <a:lnTo>
                    <a:pt x="459" y="2292"/>
                  </a:lnTo>
                  <a:lnTo>
                    <a:pt x="454" y="2295"/>
                  </a:lnTo>
                  <a:lnTo>
                    <a:pt x="447" y="2295"/>
                  </a:lnTo>
                  <a:lnTo>
                    <a:pt x="442" y="2295"/>
                  </a:lnTo>
                  <a:lnTo>
                    <a:pt x="435" y="2295"/>
                  </a:lnTo>
                  <a:lnTo>
                    <a:pt x="431" y="2295"/>
                  </a:lnTo>
                  <a:lnTo>
                    <a:pt x="423" y="2292"/>
                  </a:lnTo>
                  <a:lnTo>
                    <a:pt x="416" y="2292"/>
                  </a:lnTo>
                  <a:lnTo>
                    <a:pt x="412" y="2290"/>
                  </a:lnTo>
                  <a:lnTo>
                    <a:pt x="404" y="2290"/>
                  </a:lnTo>
                  <a:lnTo>
                    <a:pt x="397" y="2288"/>
                  </a:lnTo>
                  <a:lnTo>
                    <a:pt x="390" y="2288"/>
                  </a:lnTo>
                  <a:lnTo>
                    <a:pt x="383" y="2285"/>
                  </a:lnTo>
                  <a:lnTo>
                    <a:pt x="378" y="2285"/>
                  </a:lnTo>
                  <a:lnTo>
                    <a:pt x="369" y="2283"/>
                  </a:lnTo>
                  <a:lnTo>
                    <a:pt x="362" y="2281"/>
                  </a:lnTo>
                  <a:lnTo>
                    <a:pt x="355" y="2281"/>
                  </a:lnTo>
                  <a:lnTo>
                    <a:pt x="347" y="2278"/>
                  </a:lnTo>
                  <a:lnTo>
                    <a:pt x="340" y="2273"/>
                  </a:lnTo>
                  <a:lnTo>
                    <a:pt x="331" y="2273"/>
                  </a:lnTo>
                  <a:lnTo>
                    <a:pt x="324" y="2271"/>
                  </a:lnTo>
                  <a:lnTo>
                    <a:pt x="317" y="2269"/>
                  </a:lnTo>
                  <a:lnTo>
                    <a:pt x="307" y="2264"/>
                  </a:lnTo>
                  <a:lnTo>
                    <a:pt x="300" y="2262"/>
                  </a:lnTo>
                  <a:lnTo>
                    <a:pt x="293" y="2257"/>
                  </a:lnTo>
                  <a:lnTo>
                    <a:pt x="283" y="2254"/>
                  </a:lnTo>
                  <a:lnTo>
                    <a:pt x="276" y="2250"/>
                  </a:lnTo>
                  <a:lnTo>
                    <a:pt x="269" y="2245"/>
                  </a:lnTo>
                  <a:lnTo>
                    <a:pt x="262" y="2240"/>
                  </a:lnTo>
                  <a:lnTo>
                    <a:pt x="255" y="2238"/>
                  </a:lnTo>
                  <a:lnTo>
                    <a:pt x="248" y="2233"/>
                  </a:lnTo>
                  <a:lnTo>
                    <a:pt x="240" y="2228"/>
                  </a:lnTo>
                  <a:lnTo>
                    <a:pt x="236" y="2224"/>
                  </a:lnTo>
                  <a:lnTo>
                    <a:pt x="231" y="2219"/>
                  </a:lnTo>
                  <a:lnTo>
                    <a:pt x="224" y="2214"/>
                  </a:lnTo>
                  <a:lnTo>
                    <a:pt x="217" y="2209"/>
                  </a:lnTo>
                  <a:lnTo>
                    <a:pt x="212" y="2205"/>
                  </a:lnTo>
                  <a:lnTo>
                    <a:pt x="207" y="2200"/>
                  </a:lnTo>
                  <a:lnTo>
                    <a:pt x="202" y="2195"/>
                  </a:lnTo>
                  <a:lnTo>
                    <a:pt x="195" y="2188"/>
                  </a:lnTo>
                  <a:lnTo>
                    <a:pt x="191" y="2183"/>
                  </a:lnTo>
                  <a:lnTo>
                    <a:pt x="186" y="2178"/>
                  </a:lnTo>
                  <a:lnTo>
                    <a:pt x="179" y="2171"/>
                  </a:lnTo>
                  <a:lnTo>
                    <a:pt x="176" y="2167"/>
                  </a:lnTo>
                  <a:lnTo>
                    <a:pt x="172" y="2159"/>
                  </a:lnTo>
                  <a:lnTo>
                    <a:pt x="167" y="2155"/>
                  </a:lnTo>
                  <a:lnTo>
                    <a:pt x="162" y="2150"/>
                  </a:lnTo>
                  <a:lnTo>
                    <a:pt x="160" y="2145"/>
                  </a:lnTo>
                  <a:lnTo>
                    <a:pt x="155" y="2138"/>
                  </a:lnTo>
                  <a:lnTo>
                    <a:pt x="150" y="2133"/>
                  </a:lnTo>
                  <a:lnTo>
                    <a:pt x="148" y="2126"/>
                  </a:lnTo>
                  <a:lnTo>
                    <a:pt x="143" y="2121"/>
                  </a:lnTo>
                  <a:lnTo>
                    <a:pt x="141" y="2117"/>
                  </a:lnTo>
                  <a:lnTo>
                    <a:pt x="138" y="2112"/>
                  </a:lnTo>
                  <a:lnTo>
                    <a:pt x="134" y="2105"/>
                  </a:lnTo>
                  <a:lnTo>
                    <a:pt x="131" y="2100"/>
                  </a:lnTo>
                  <a:lnTo>
                    <a:pt x="126" y="2093"/>
                  </a:lnTo>
                  <a:lnTo>
                    <a:pt x="124" y="2088"/>
                  </a:lnTo>
                  <a:lnTo>
                    <a:pt x="119" y="2079"/>
                  </a:lnTo>
                  <a:lnTo>
                    <a:pt x="115" y="2069"/>
                  </a:lnTo>
                  <a:lnTo>
                    <a:pt x="110" y="2060"/>
                  </a:lnTo>
                  <a:lnTo>
                    <a:pt x="107" y="2050"/>
                  </a:lnTo>
                  <a:lnTo>
                    <a:pt x="105" y="2041"/>
                  </a:lnTo>
                  <a:lnTo>
                    <a:pt x="100" y="2036"/>
                  </a:lnTo>
                  <a:lnTo>
                    <a:pt x="98" y="2026"/>
                  </a:lnTo>
                  <a:lnTo>
                    <a:pt x="96" y="2022"/>
                  </a:lnTo>
                  <a:lnTo>
                    <a:pt x="93" y="2014"/>
                  </a:lnTo>
                  <a:lnTo>
                    <a:pt x="93" y="2012"/>
                  </a:lnTo>
                  <a:lnTo>
                    <a:pt x="91" y="2005"/>
                  </a:lnTo>
                  <a:lnTo>
                    <a:pt x="91" y="2003"/>
                  </a:lnTo>
                  <a:lnTo>
                    <a:pt x="91" y="2003"/>
                  </a:lnTo>
                  <a:close/>
                </a:path>
              </a:pathLst>
            </a:custGeom>
            <a:solidFill>
              <a:srgbClr val="B0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24" name="Freeform 12"/>
            <p:cNvSpPr>
              <a:spLocks/>
            </p:cNvSpPr>
            <p:nvPr/>
          </p:nvSpPr>
          <p:spPr bwMode="auto">
            <a:xfrm>
              <a:off x="2327" y="1265"/>
              <a:ext cx="1319" cy="2428"/>
            </a:xfrm>
            <a:custGeom>
              <a:avLst/>
              <a:gdLst>
                <a:gd name="T0" fmla="*/ 123 w 1319"/>
                <a:gd name="T1" fmla="*/ 2057 h 2428"/>
                <a:gd name="T2" fmla="*/ 76 w 1319"/>
                <a:gd name="T3" fmla="*/ 2005 h 2428"/>
                <a:gd name="T4" fmla="*/ 33 w 1319"/>
                <a:gd name="T5" fmla="*/ 1941 h 2428"/>
                <a:gd name="T6" fmla="*/ 5 w 1319"/>
                <a:gd name="T7" fmla="*/ 1867 h 2428"/>
                <a:gd name="T8" fmla="*/ 2 w 1319"/>
                <a:gd name="T9" fmla="*/ 1793 h 2428"/>
                <a:gd name="T10" fmla="*/ 38 w 1319"/>
                <a:gd name="T11" fmla="*/ 1717 h 2428"/>
                <a:gd name="T12" fmla="*/ 114 w 1319"/>
                <a:gd name="T13" fmla="*/ 1651 h 2428"/>
                <a:gd name="T14" fmla="*/ 185 w 1319"/>
                <a:gd name="T15" fmla="*/ 1589 h 2428"/>
                <a:gd name="T16" fmla="*/ 252 w 1319"/>
                <a:gd name="T17" fmla="*/ 1532 h 2428"/>
                <a:gd name="T18" fmla="*/ 311 w 1319"/>
                <a:gd name="T19" fmla="*/ 1470 h 2428"/>
                <a:gd name="T20" fmla="*/ 363 w 1319"/>
                <a:gd name="T21" fmla="*/ 1401 h 2428"/>
                <a:gd name="T22" fmla="*/ 413 w 1319"/>
                <a:gd name="T23" fmla="*/ 1323 h 2428"/>
                <a:gd name="T24" fmla="*/ 458 w 1319"/>
                <a:gd name="T25" fmla="*/ 1226 h 2428"/>
                <a:gd name="T26" fmla="*/ 496 w 1319"/>
                <a:gd name="T27" fmla="*/ 1112 h 2428"/>
                <a:gd name="T28" fmla="*/ 518 w 1319"/>
                <a:gd name="T29" fmla="*/ 1005 h 2428"/>
                <a:gd name="T30" fmla="*/ 523 w 1319"/>
                <a:gd name="T31" fmla="*/ 900 h 2428"/>
                <a:gd name="T32" fmla="*/ 518 w 1319"/>
                <a:gd name="T33" fmla="*/ 803 h 2428"/>
                <a:gd name="T34" fmla="*/ 506 w 1319"/>
                <a:gd name="T35" fmla="*/ 703 h 2428"/>
                <a:gd name="T36" fmla="*/ 494 w 1319"/>
                <a:gd name="T37" fmla="*/ 605 h 2428"/>
                <a:gd name="T38" fmla="*/ 489 w 1319"/>
                <a:gd name="T39" fmla="*/ 506 h 2428"/>
                <a:gd name="T40" fmla="*/ 496 w 1319"/>
                <a:gd name="T41" fmla="*/ 399 h 2428"/>
                <a:gd name="T42" fmla="*/ 544 w 1319"/>
                <a:gd name="T43" fmla="*/ 285 h 2428"/>
                <a:gd name="T44" fmla="*/ 627 w 1319"/>
                <a:gd name="T45" fmla="*/ 175 h 2428"/>
                <a:gd name="T46" fmla="*/ 736 w 1319"/>
                <a:gd name="T47" fmla="*/ 85 h 2428"/>
                <a:gd name="T48" fmla="*/ 855 w 1319"/>
                <a:gd name="T49" fmla="*/ 23 h 2428"/>
                <a:gd name="T50" fmla="*/ 976 w 1319"/>
                <a:gd name="T51" fmla="*/ 0 h 2428"/>
                <a:gd name="T52" fmla="*/ 1090 w 1319"/>
                <a:gd name="T53" fmla="*/ 33 h 2428"/>
                <a:gd name="T54" fmla="*/ 1183 w 1319"/>
                <a:gd name="T55" fmla="*/ 130 h 2428"/>
                <a:gd name="T56" fmla="*/ 1223 w 1319"/>
                <a:gd name="T57" fmla="*/ 261 h 2428"/>
                <a:gd name="T58" fmla="*/ 1219 w 1319"/>
                <a:gd name="T59" fmla="*/ 406 h 2428"/>
                <a:gd name="T60" fmla="*/ 1185 w 1319"/>
                <a:gd name="T61" fmla="*/ 553 h 2428"/>
                <a:gd name="T62" fmla="*/ 1138 w 1319"/>
                <a:gd name="T63" fmla="*/ 698 h 2428"/>
                <a:gd name="T64" fmla="*/ 1098 w 1319"/>
                <a:gd name="T65" fmla="*/ 834 h 2428"/>
                <a:gd name="T66" fmla="*/ 1074 w 1319"/>
                <a:gd name="T67" fmla="*/ 945 h 2428"/>
                <a:gd name="T68" fmla="*/ 1090 w 1319"/>
                <a:gd name="T69" fmla="*/ 1028 h 2428"/>
                <a:gd name="T70" fmla="*/ 1126 w 1319"/>
                <a:gd name="T71" fmla="*/ 1100 h 2428"/>
                <a:gd name="T72" fmla="*/ 1176 w 1319"/>
                <a:gd name="T73" fmla="*/ 1169 h 2428"/>
                <a:gd name="T74" fmla="*/ 1226 w 1319"/>
                <a:gd name="T75" fmla="*/ 1240 h 2428"/>
                <a:gd name="T76" fmla="*/ 1271 w 1319"/>
                <a:gd name="T77" fmla="*/ 1314 h 2428"/>
                <a:gd name="T78" fmla="*/ 1304 w 1319"/>
                <a:gd name="T79" fmla="*/ 1394 h 2428"/>
                <a:gd name="T80" fmla="*/ 1319 w 1319"/>
                <a:gd name="T81" fmla="*/ 1487 h 2428"/>
                <a:gd name="T82" fmla="*/ 1307 w 1319"/>
                <a:gd name="T83" fmla="*/ 1594 h 2428"/>
                <a:gd name="T84" fmla="*/ 1269 w 1319"/>
                <a:gd name="T85" fmla="*/ 1682 h 2428"/>
                <a:gd name="T86" fmla="*/ 1223 w 1319"/>
                <a:gd name="T87" fmla="*/ 1744 h 2428"/>
                <a:gd name="T88" fmla="*/ 1174 w 1319"/>
                <a:gd name="T89" fmla="*/ 1789 h 2428"/>
                <a:gd name="T90" fmla="*/ 1119 w 1319"/>
                <a:gd name="T91" fmla="*/ 1829 h 2428"/>
                <a:gd name="T92" fmla="*/ 1062 w 1319"/>
                <a:gd name="T93" fmla="*/ 1893 h 2428"/>
                <a:gd name="T94" fmla="*/ 1043 w 1319"/>
                <a:gd name="T95" fmla="*/ 1957 h 2428"/>
                <a:gd name="T96" fmla="*/ 1048 w 1319"/>
                <a:gd name="T97" fmla="*/ 2038 h 2428"/>
                <a:gd name="T98" fmla="*/ 1067 w 1319"/>
                <a:gd name="T99" fmla="*/ 2112 h 2428"/>
                <a:gd name="T100" fmla="*/ 1088 w 1319"/>
                <a:gd name="T101" fmla="*/ 2181 h 2428"/>
                <a:gd name="T102" fmla="*/ 1102 w 1319"/>
                <a:gd name="T103" fmla="*/ 2243 h 2428"/>
                <a:gd name="T104" fmla="*/ 1098 w 1319"/>
                <a:gd name="T105" fmla="*/ 2295 h 2428"/>
                <a:gd name="T106" fmla="*/ 1064 w 1319"/>
                <a:gd name="T107" fmla="*/ 2347 h 2428"/>
                <a:gd name="T108" fmla="*/ 993 w 1319"/>
                <a:gd name="T109" fmla="*/ 2392 h 2428"/>
                <a:gd name="T110" fmla="*/ 872 w 1319"/>
                <a:gd name="T111" fmla="*/ 2426 h 2428"/>
                <a:gd name="T112" fmla="*/ 732 w 1319"/>
                <a:gd name="T113" fmla="*/ 2414 h 2428"/>
                <a:gd name="T114" fmla="*/ 584 w 1319"/>
                <a:gd name="T115" fmla="*/ 2364 h 2428"/>
                <a:gd name="T116" fmla="*/ 446 w 1319"/>
                <a:gd name="T117" fmla="*/ 2292 h 2428"/>
                <a:gd name="T118" fmla="*/ 321 w 1319"/>
                <a:gd name="T119" fmla="*/ 2214 h 2428"/>
                <a:gd name="T120" fmla="*/ 228 w 1319"/>
                <a:gd name="T121" fmla="*/ 2145 h 2428"/>
                <a:gd name="T122" fmla="*/ 166 w 1319"/>
                <a:gd name="T123" fmla="*/ 2098 h 2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19" h="2428">
                  <a:moveTo>
                    <a:pt x="166" y="2098"/>
                  </a:moveTo>
                  <a:lnTo>
                    <a:pt x="164" y="2098"/>
                  </a:lnTo>
                  <a:lnTo>
                    <a:pt x="161" y="2095"/>
                  </a:lnTo>
                  <a:lnTo>
                    <a:pt x="157" y="2090"/>
                  </a:lnTo>
                  <a:lnTo>
                    <a:pt x="152" y="2086"/>
                  </a:lnTo>
                  <a:lnTo>
                    <a:pt x="145" y="2079"/>
                  </a:lnTo>
                  <a:lnTo>
                    <a:pt x="138" y="2074"/>
                  </a:lnTo>
                  <a:lnTo>
                    <a:pt x="130" y="2064"/>
                  </a:lnTo>
                  <a:lnTo>
                    <a:pt x="123" y="2057"/>
                  </a:lnTo>
                  <a:lnTo>
                    <a:pt x="116" y="2052"/>
                  </a:lnTo>
                  <a:lnTo>
                    <a:pt x="111" y="2045"/>
                  </a:lnTo>
                  <a:lnTo>
                    <a:pt x="107" y="2041"/>
                  </a:lnTo>
                  <a:lnTo>
                    <a:pt x="102" y="2036"/>
                  </a:lnTo>
                  <a:lnTo>
                    <a:pt x="97" y="2031"/>
                  </a:lnTo>
                  <a:lnTo>
                    <a:pt x="92" y="2024"/>
                  </a:lnTo>
                  <a:lnTo>
                    <a:pt x="88" y="2019"/>
                  </a:lnTo>
                  <a:lnTo>
                    <a:pt x="83" y="2012"/>
                  </a:lnTo>
                  <a:lnTo>
                    <a:pt x="76" y="2005"/>
                  </a:lnTo>
                  <a:lnTo>
                    <a:pt x="71" y="2000"/>
                  </a:lnTo>
                  <a:lnTo>
                    <a:pt x="66" y="1993"/>
                  </a:lnTo>
                  <a:lnTo>
                    <a:pt x="62" y="1986"/>
                  </a:lnTo>
                  <a:lnTo>
                    <a:pt x="57" y="1979"/>
                  </a:lnTo>
                  <a:lnTo>
                    <a:pt x="52" y="1972"/>
                  </a:lnTo>
                  <a:lnTo>
                    <a:pt x="47" y="1965"/>
                  </a:lnTo>
                  <a:lnTo>
                    <a:pt x="43" y="1957"/>
                  </a:lnTo>
                  <a:lnTo>
                    <a:pt x="38" y="1950"/>
                  </a:lnTo>
                  <a:lnTo>
                    <a:pt x="33" y="1941"/>
                  </a:lnTo>
                  <a:lnTo>
                    <a:pt x="28" y="1934"/>
                  </a:lnTo>
                  <a:lnTo>
                    <a:pt x="26" y="1927"/>
                  </a:lnTo>
                  <a:lnTo>
                    <a:pt x="21" y="1917"/>
                  </a:lnTo>
                  <a:lnTo>
                    <a:pt x="19" y="1910"/>
                  </a:lnTo>
                  <a:lnTo>
                    <a:pt x="14" y="1900"/>
                  </a:lnTo>
                  <a:lnTo>
                    <a:pt x="12" y="1893"/>
                  </a:lnTo>
                  <a:lnTo>
                    <a:pt x="9" y="1884"/>
                  </a:lnTo>
                  <a:lnTo>
                    <a:pt x="7" y="1877"/>
                  </a:lnTo>
                  <a:lnTo>
                    <a:pt x="5" y="1867"/>
                  </a:lnTo>
                  <a:lnTo>
                    <a:pt x="2" y="1860"/>
                  </a:lnTo>
                  <a:lnTo>
                    <a:pt x="2" y="1851"/>
                  </a:lnTo>
                  <a:lnTo>
                    <a:pt x="0" y="1843"/>
                  </a:lnTo>
                  <a:lnTo>
                    <a:pt x="0" y="1834"/>
                  </a:lnTo>
                  <a:lnTo>
                    <a:pt x="0" y="1827"/>
                  </a:lnTo>
                  <a:lnTo>
                    <a:pt x="0" y="1817"/>
                  </a:lnTo>
                  <a:lnTo>
                    <a:pt x="0" y="1810"/>
                  </a:lnTo>
                  <a:lnTo>
                    <a:pt x="0" y="1801"/>
                  </a:lnTo>
                  <a:lnTo>
                    <a:pt x="2" y="1793"/>
                  </a:lnTo>
                  <a:lnTo>
                    <a:pt x="5" y="1784"/>
                  </a:lnTo>
                  <a:lnTo>
                    <a:pt x="7" y="1774"/>
                  </a:lnTo>
                  <a:lnTo>
                    <a:pt x="9" y="1767"/>
                  </a:lnTo>
                  <a:lnTo>
                    <a:pt x="14" y="1760"/>
                  </a:lnTo>
                  <a:lnTo>
                    <a:pt x="16" y="1751"/>
                  </a:lnTo>
                  <a:lnTo>
                    <a:pt x="21" y="1741"/>
                  </a:lnTo>
                  <a:lnTo>
                    <a:pt x="26" y="1734"/>
                  </a:lnTo>
                  <a:lnTo>
                    <a:pt x="33" y="1727"/>
                  </a:lnTo>
                  <a:lnTo>
                    <a:pt x="38" y="1717"/>
                  </a:lnTo>
                  <a:lnTo>
                    <a:pt x="47" y="1710"/>
                  </a:lnTo>
                  <a:lnTo>
                    <a:pt x="54" y="1703"/>
                  </a:lnTo>
                  <a:lnTo>
                    <a:pt x="64" y="1696"/>
                  </a:lnTo>
                  <a:lnTo>
                    <a:pt x="71" y="1687"/>
                  </a:lnTo>
                  <a:lnTo>
                    <a:pt x="81" y="1679"/>
                  </a:lnTo>
                  <a:lnTo>
                    <a:pt x="90" y="1672"/>
                  </a:lnTo>
                  <a:lnTo>
                    <a:pt x="97" y="1665"/>
                  </a:lnTo>
                  <a:lnTo>
                    <a:pt x="107" y="1656"/>
                  </a:lnTo>
                  <a:lnTo>
                    <a:pt x="114" y="1651"/>
                  </a:lnTo>
                  <a:lnTo>
                    <a:pt x="123" y="1641"/>
                  </a:lnTo>
                  <a:lnTo>
                    <a:pt x="133" y="1637"/>
                  </a:lnTo>
                  <a:lnTo>
                    <a:pt x="140" y="1630"/>
                  </a:lnTo>
                  <a:lnTo>
                    <a:pt x="147" y="1622"/>
                  </a:lnTo>
                  <a:lnTo>
                    <a:pt x="154" y="1615"/>
                  </a:lnTo>
                  <a:lnTo>
                    <a:pt x="164" y="1608"/>
                  </a:lnTo>
                  <a:lnTo>
                    <a:pt x="171" y="1601"/>
                  </a:lnTo>
                  <a:lnTo>
                    <a:pt x="178" y="1596"/>
                  </a:lnTo>
                  <a:lnTo>
                    <a:pt x="185" y="1589"/>
                  </a:lnTo>
                  <a:lnTo>
                    <a:pt x="195" y="1582"/>
                  </a:lnTo>
                  <a:lnTo>
                    <a:pt x="202" y="1577"/>
                  </a:lnTo>
                  <a:lnTo>
                    <a:pt x="209" y="1570"/>
                  </a:lnTo>
                  <a:lnTo>
                    <a:pt x="216" y="1563"/>
                  </a:lnTo>
                  <a:lnTo>
                    <a:pt x="223" y="1558"/>
                  </a:lnTo>
                  <a:lnTo>
                    <a:pt x="230" y="1551"/>
                  </a:lnTo>
                  <a:lnTo>
                    <a:pt x="237" y="1544"/>
                  </a:lnTo>
                  <a:lnTo>
                    <a:pt x="244" y="1537"/>
                  </a:lnTo>
                  <a:lnTo>
                    <a:pt x="252" y="1532"/>
                  </a:lnTo>
                  <a:lnTo>
                    <a:pt x="256" y="1525"/>
                  </a:lnTo>
                  <a:lnTo>
                    <a:pt x="264" y="1518"/>
                  </a:lnTo>
                  <a:lnTo>
                    <a:pt x="271" y="1511"/>
                  </a:lnTo>
                  <a:lnTo>
                    <a:pt x="278" y="1506"/>
                  </a:lnTo>
                  <a:lnTo>
                    <a:pt x="285" y="1499"/>
                  </a:lnTo>
                  <a:lnTo>
                    <a:pt x="292" y="1492"/>
                  </a:lnTo>
                  <a:lnTo>
                    <a:pt x="297" y="1485"/>
                  </a:lnTo>
                  <a:lnTo>
                    <a:pt x="304" y="1477"/>
                  </a:lnTo>
                  <a:lnTo>
                    <a:pt x="311" y="1470"/>
                  </a:lnTo>
                  <a:lnTo>
                    <a:pt x="316" y="1463"/>
                  </a:lnTo>
                  <a:lnTo>
                    <a:pt x="321" y="1456"/>
                  </a:lnTo>
                  <a:lnTo>
                    <a:pt x="328" y="1449"/>
                  </a:lnTo>
                  <a:lnTo>
                    <a:pt x="335" y="1442"/>
                  </a:lnTo>
                  <a:lnTo>
                    <a:pt x="340" y="1435"/>
                  </a:lnTo>
                  <a:lnTo>
                    <a:pt x="344" y="1425"/>
                  </a:lnTo>
                  <a:lnTo>
                    <a:pt x="351" y="1420"/>
                  </a:lnTo>
                  <a:lnTo>
                    <a:pt x="359" y="1411"/>
                  </a:lnTo>
                  <a:lnTo>
                    <a:pt x="363" y="1401"/>
                  </a:lnTo>
                  <a:lnTo>
                    <a:pt x="368" y="1394"/>
                  </a:lnTo>
                  <a:lnTo>
                    <a:pt x="375" y="1387"/>
                  </a:lnTo>
                  <a:lnTo>
                    <a:pt x="380" y="1378"/>
                  </a:lnTo>
                  <a:lnTo>
                    <a:pt x="387" y="1368"/>
                  </a:lnTo>
                  <a:lnTo>
                    <a:pt x="392" y="1361"/>
                  </a:lnTo>
                  <a:lnTo>
                    <a:pt x="397" y="1352"/>
                  </a:lnTo>
                  <a:lnTo>
                    <a:pt x="401" y="1342"/>
                  </a:lnTo>
                  <a:lnTo>
                    <a:pt x="406" y="1333"/>
                  </a:lnTo>
                  <a:lnTo>
                    <a:pt x="413" y="1323"/>
                  </a:lnTo>
                  <a:lnTo>
                    <a:pt x="418" y="1314"/>
                  </a:lnTo>
                  <a:lnTo>
                    <a:pt x="423" y="1302"/>
                  </a:lnTo>
                  <a:lnTo>
                    <a:pt x="427" y="1292"/>
                  </a:lnTo>
                  <a:lnTo>
                    <a:pt x="435" y="1283"/>
                  </a:lnTo>
                  <a:lnTo>
                    <a:pt x="439" y="1273"/>
                  </a:lnTo>
                  <a:lnTo>
                    <a:pt x="444" y="1261"/>
                  </a:lnTo>
                  <a:lnTo>
                    <a:pt x="449" y="1249"/>
                  </a:lnTo>
                  <a:lnTo>
                    <a:pt x="454" y="1238"/>
                  </a:lnTo>
                  <a:lnTo>
                    <a:pt x="458" y="1226"/>
                  </a:lnTo>
                  <a:lnTo>
                    <a:pt x="463" y="1214"/>
                  </a:lnTo>
                  <a:lnTo>
                    <a:pt x="468" y="1202"/>
                  </a:lnTo>
                  <a:lnTo>
                    <a:pt x="473" y="1190"/>
                  </a:lnTo>
                  <a:lnTo>
                    <a:pt x="480" y="1178"/>
                  </a:lnTo>
                  <a:lnTo>
                    <a:pt x="482" y="1164"/>
                  </a:lnTo>
                  <a:lnTo>
                    <a:pt x="487" y="1152"/>
                  </a:lnTo>
                  <a:lnTo>
                    <a:pt x="492" y="1138"/>
                  </a:lnTo>
                  <a:lnTo>
                    <a:pt x="494" y="1126"/>
                  </a:lnTo>
                  <a:lnTo>
                    <a:pt x="496" y="1112"/>
                  </a:lnTo>
                  <a:lnTo>
                    <a:pt x="501" y="1102"/>
                  </a:lnTo>
                  <a:lnTo>
                    <a:pt x="503" y="1088"/>
                  </a:lnTo>
                  <a:lnTo>
                    <a:pt x="506" y="1076"/>
                  </a:lnTo>
                  <a:lnTo>
                    <a:pt x="508" y="1064"/>
                  </a:lnTo>
                  <a:lnTo>
                    <a:pt x="511" y="1052"/>
                  </a:lnTo>
                  <a:lnTo>
                    <a:pt x="513" y="1040"/>
                  </a:lnTo>
                  <a:lnTo>
                    <a:pt x="515" y="1028"/>
                  </a:lnTo>
                  <a:lnTo>
                    <a:pt x="515" y="1017"/>
                  </a:lnTo>
                  <a:lnTo>
                    <a:pt x="518" y="1005"/>
                  </a:lnTo>
                  <a:lnTo>
                    <a:pt x="520" y="993"/>
                  </a:lnTo>
                  <a:lnTo>
                    <a:pt x="520" y="981"/>
                  </a:lnTo>
                  <a:lnTo>
                    <a:pt x="520" y="969"/>
                  </a:lnTo>
                  <a:lnTo>
                    <a:pt x="523" y="957"/>
                  </a:lnTo>
                  <a:lnTo>
                    <a:pt x="523" y="945"/>
                  </a:lnTo>
                  <a:lnTo>
                    <a:pt x="523" y="933"/>
                  </a:lnTo>
                  <a:lnTo>
                    <a:pt x="523" y="924"/>
                  </a:lnTo>
                  <a:lnTo>
                    <a:pt x="523" y="912"/>
                  </a:lnTo>
                  <a:lnTo>
                    <a:pt x="523" y="900"/>
                  </a:lnTo>
                  <a:lnTo>
                    <a:pt x="525" y="891"/>
                  </a:lnTo>
                  <a:lnTo>
                    <a:pt x="523" y="879"/>
                  </a:lnTo>
                  <a:lnTo>
                    <a:pt x="523" y="867"/>
                  </a:lnTo>
                  <a:lnTo>
                    <a:pt x="520" y="855"/>
                  </a:lnTo>
                  <a:lnTo>
                    <a:pt x="520" y="845"/>
                  </a:lnTo>
                  <a:lnTo>
                    <a:pt x="520" y="834"/>
                  </a:lnTo>
                  <a:lnTo>
                    <a:pt x="520" y="824"/>
                  </a:lnTo>
                  <a:lnTo>
                    <a:pt x="518" y="812"/>
                  </a:lnTo>
                  <a:lnTo>
                    <a:pt x="518" y="803"/>
                  </a:lnTo>
                  <a:lnTo>
                    <a:pt x="515" y="791"/>
                  </a:lnTo>
                  <a:lnTo>
                    <a:pt x="515" y="779"/>
                  </a:lnTo>
                  <a:lnTo>
                    <a:pt x="513" y="769"/>
                  </a:lnTo>
                  <a:lnTo>
                    <a:pt x="513" y="758"/>
                  </a:lnTo>
                  <a:lnTo>
                    <a:pt x="511" y="748"/>
                  </a:lnTo>
                  <a:lnTo>
                    <a:pt x="511" y="736"/>
                  </a:lnTo>
                  <a:lnTo>
                    <a:pt x="508" y="724"/>
                  </a:lnTo>
                  <a:lnTo>
                    <a:pt x="508" y="715"/>
                  </a:lnTo>
                  <a:lnTo>
                    <a:pt x="506" y="703"/>
                  </a:lnTo>
                  <a:lnTo>
                    <a:pt x="506" y="693"/>
                  </a:lnTo>
                  <a:lnTo>
                    <a:pt x="503" y="682"/>
                  </a:lnTo>
                  <a:lnTo>
                    <a:pt x="501" y="672"/>
                  </a:lnTo>
                  <a:lnTo>
                    <a:pt x="501" y="660"/>
                  </a:lnTo>
                  <a:lnTo>
                    <a:pt x="499" y="648"/>
                  </a:lnTo>
                  <a:lnTo>
                    <a:pt x="496" y="639"/>
                  </a:lnTo>
                  <a:lnTo>
                    <a:pt x="496" y="629"/>
                  </a:lnTo>
                  <a:lnTo>
                    <a:pt x="496" y="617"/>
                  </a:lnTo>
                  <a:lnTo>
                    <a:pt x="494" y="605"/>
                  </a:lnTo>
                  <a:lnTo>
                    <a:pt x="494" y="594"/>
                  </a:lnTo>
                  <a:lnTo>
                    <a:pt x="492" y="584"/>
                  </a:lnTo>
                  <a:lnTo>
                    <a:pt x="492" y="572"/>
                  </a:lnTo>
                  <a:lnTo>
                    <a:pt x="492" y="560"/>
                  </a:lnTo>
                  <a:lnTo>
                    <a:pt x="492" y="548"/>
                  </a:lnTo>
                  <a:lnTo>
                    <a:pt x="492" y="539"/>
                  </a:lnTo>
                  <a:lnTo>
                    <a:pt x="489" y="527"/>
                  </a:lnTo>
                  <a:lnTo>
                    <a:pt x="489" y="515"/>
                  </a:lnTo>
                  <a:lnTo>
                    <a:pt x="489" y="506"/>
                  </a:lnTo>
                  <a:lnTo>
                    <a:pt x="489" y="494"/>
                  </a:lnTo>
                  <a:lnTo>
                    <a:pt x="489" y="482"/>
                  </a:lnTo>
                  <a:lnTo>
                    <a:pt x="489" y="470"/>
                  </a:lnTo>
                  <a:lnTo>
                    <a:pt x="489" y="458"/>
                  </a:lnTo>
                  <a:lnTo>
                    <a:pt x="492" y="449"/>
                  </a:lnTo>
                  <a:lnTo>
                    <a:pt x="492" y="434"/>
                  </a:lnTo>
                  <a:lnTo>
                    <a:pt x="492" y="423"/>
                  </a:lnTo>
                  <a:lnTo>
                    <a:pt x="494" y="411"/>
                  </a:lnTo>
                  <a:lnTo>
                    <a:pt x="496" y="399"/>
                  </a:lnTo>
                  <a:lnTo>
                    <a:pt x="501" y="385"/>
                  </a:lnTo>
                  <a:lnTo>
                    <a:pt x="503" y="373"/>
                  </a:lnTo>
                  <a:lnTo>
                    <a:pt x="508" y="361"/>
                  </a:lnTo>
                  <a:lnTo>
                    <a:pt x="513" y="349"/>
                  </a:lnTo>
                  <a:lnTo>
                    <a:pt x="518" y="335"/>
                  </a:lnTo>
                  <a:lnTo>
                    <a:pt x="525" y="323"/>
                  </a:lnTo>
                  <a:lnTo>
                    <a:pt x="530" y="308"/>
                  </a:lnTo>
                  <a:lnTo>
                    <a:pt x="539" y="297"/>
                  </a:lnTo>
                  <a:lnTo>
                    <a:pt x="544" y="285"/>
                  </a:lnTo>
                  <a:lnTo>
                    <a:pt x="553" y="273"/>
                  </a:lnTo>
                  <a:lnTo>
                    <a:pt x="561" y="259"/>
                  </a:lnTo>
                  <a:lnTo>
                    <a:pt x="570" y="249"/>
                  </a:lnTo>
                  <a:lnTo>
                    <a:pt x="580" y="235"/>
                  </a:lnTo>
                  <a:lnTo>
                    <a:pt x="587" y="223"/>
                  </a:lnTo>
                  <a:lnTo>
                    <a:pt x="596" y="211"/>
                  </a:lnTo>
                  <a:lnTo>
                    <a:pt x="608" y="199"/>
                  </a:lnTo>
                  <a:lnTo>
                    <a:pt x="618" y="187"/>
                  </a:lnTo>
                  <a:lnTo>
                    <a:pt x="627" y="175"/>
                  </a:lnTo>
                  <a:lnTo>
                    <a:pt x="639" y="164"/>
                  </a:lnTo>
                  <a:lnTo>
                    <a:pt x="651" y="154"/>
                  </a:lnTo>
                  <a:lnTo>
                    <a:pt x="663" y="142"/>
                  </a:lnTo>
                  <a:lnTo>
                    <a:pt x="675" y="133"/>
                  </a:lnTo>
                  <a:lnTo>
                    <a:pt x="684" y="121"/>
                  </a:lnTo>
                  <a:lnTo>
                    <a:pt x="698" y="111"/>
                  </a:lnTo>
                  <a:lnTo>
                    <a:pt x="710" y="102"/>
                  </a:lnTo>
                  <a:lnTo>
                    <a:pt x="722" y="92"/>
                  </a:lnTo>
                  <a:lnTo>
                    <a:pt x="736" y="85"/>
                  </a:lnTo>
                  <a:lnTo>
                    <a:pt x="751" y="76"/>
                  </a:lnTo>
                  <a:lnTo>
                    <a:pt x="762" y="69"/>
                  </a:lnTo>
                  <a:lnTo>
                    <a:pt x="774" y="59"/>
                  </a:lnTo>
                  <a:lnTo>
                    <a:pt x="789" y="52"/>
                  </a:lnTo>
                  <a:lnTo>
                    <a:pt x="801" y="45"/>
                  </a:lnTo>
                  <a:lnTo>
                    <a:pt x="815" y="38"/>
                  </a:lnTo>
                  <a:lnTo>
                    <a:pt x="827" y="33"/>
                  </a:lnTo>
                  <a:lnTo>
                    <a:pt x="841" y="28"/>
                  </a:lnTo>
                  <a:lnTo>
                    <a:pt x="855" y="23"/>
                  </a:lnTo>
                  <a:lnTo>
                    <a:pt x="869" y="16"/>
                  </a:lnTo>
                  <a:lnTo>
                    <a:pt x="881" y="14"/>
                  </a:lnTo>
                  <a:lnTo>
                    <a:pt x="896" y="9"/>
                  </a:lnTo>
                  <a:lnTo>
                    <a:pt x="910" y="7"/>
                  </a:lnTo>
                  <a:lnTo>
                    <a:pt x="922" y="4"/>
                  </a:lnTo>
                  <a:lnTo>
                    <a:pt x="936" y="2"/>
                  </a:lnTo>
                  <a:lnTo>
                    <a:pt x="950" y="2"/>
                  </a:lnTo>
                  <a:lnTo>
                    <a:pt x="964" y="2"/>
                  </a:lnTo>
                  <a:lnTo>
                    <a:pt x="976" y="0"/>
                  </a:lnTo>
                  <a:lnTo>
                    <a:pt x="991" y="2"/>
                  </a:lnTo>
                  <a:lnTo>
                    <a:pt x="1002" y="2"/>
                  </a:lnTo>
                  <a:lnTo>
                    <a:pt x="1017" y="4"/>
                  </a:lnTo>
                  <a:lnTo>
                    <a:pt x="1029" y="9"/>
                  </a:lnTo>
                  <a:lnTo>
                    <a:pt x="1043" y="11"/>
                  </a:lnTo>
                  <a:lnTo>
                    <a:pt x="1055" y="16"/>
                  </a:lnTo>
                  <a:lnTo>
                    <a:pt x="1067" y="21"/>
                  </a:lnTo>
                  <a:lnTo>
                    <a:pt x="1079" y="28"/>
                  </a:lnTo>
                  <a:lnTo>
                    <a:pt x="1090" y="33"/>
                  </a:lnTo>
                  <a:lnTo>
                    <a:pt x="1102" y="42"/>
                  </a:lnTo>
                  <a:lnTo>
                    <a:pt x="1114" y="50"/>
                  </a:lnTo>
                  <a:lnTo>
                    <a:pt x="1124" y="59"/>
                  </a:lnTo>
                  <a:lnTo>
                    <a:pt x="1136" y="71"/>
                  </a:lnTo>
                  <a:lnTo>
                    <a:pt x="1147" y="80"/>
                  </a:lnTo>
                  <a:lnTo>
                    <a:pt x="1157" y="95"/>
                  </a:lnTo>
                  <a:lnTo>
                    <a:pt x="1166" y="104"/>
                  </a:lnTo>
                  <a:lnTo>
                    <a:pt x="1176" y="118"/>
                  </a:lnTo>
                  <a:lnTo>
                    <a:pt x="1183" y="130"/>
                  </a:lnTo>
                  <a:lnTo>
                    <a:pt x="1190" y="145"/>
                  </a:lnTo>
                  <a:lnTo>
                    <a:pt x="1195" y="159"/>
                  </a:lnTo>
                  <a:lnTo>
                    <a:pt x="1202" y="173"/>
                  </a:lnTo>
                  <a:lnTo>
                    <a:pt x="1207" y="187"/>
                  </a:lnTo>
                  <a:lnTo>
                    <a:pt x="1212" y="202"/>
                  </a:lnTo>
                  <a:lnTo>
                    <a:pt x="1214" y="216"/>
                  </a:lnTo>
                  <a:lnTo>
                    <a:pt x="1219" y="230"/>
                  </a:lnTo>
                  <a:lnTo>
                    <a:pt x="1221" y="247"/>
                  </a:lnTo>
                  <a:lnTo>
                    <a:pt x="1223" y="261"/>
                  </a:lnTo>
                  <a:lnTo>
                    <a:pt x="1223" y="275"/>
                  </a:lnTo>
                  <a:lnTo>
                    <a:pt x="1226" y="292"/>
                  </a:lnTo>
                  <a:lnTo>
                    <a:pt x="1226" y="308"/>
                  </a:lnTo>
                  <a:lnTo>
                    <a:pt x="1226" y="325"/>
                  </a:lnTo>
                  <a:lnTo>
                    <a:pt x="1223" y="339"/>
                  </a:lnTo>
                  <a:lnTo>
                    <a:pt x="1223" y="356"/>
                  </a:lnTo>
                  <a:lnTo>
                    <a:pt x="1221" y="373"/>
                  </a:lnTo>
                  <a:lnTo>
                    <a:pt x="1221" y="389"/>
                  </a:lnTo>
                  <a:lnTo>
                    <a:pt x="1219" y="406"/>
                  </a:lnTo>
                  <a:lnTo>
                    <a:pt x="1214" y="420"/>
                  </a:lnTo>
                  <a:lnTo>
                    <a:pt x="1212" y="437"/>
                  </a:lnTo>
                  <a:lnTo>
                    <a:pt x="1209" y="453"/>
                  </a:lnTo>
                  <a:lnTo>
                    <a:pt x="1204" y="470"/>
                  </a:lnTo>
                  <a:lnTo>
                    <a:pt x="1202" y="487"/>
                  </a:lnTo>
                  <a:lnTo>
                    <a:pt x="1197" y="503"/>
                  </a:lnTo>
                  <a:lnTo>
                    <a:pt x="1195" y="520"/>
                  </a:lnTo>
                  <a:lnTo>
                    <a:pt x="1190" y="537"/>
                  </a:lnTo>
                  <a:lnTo>
                    <a:pt x="1185" y="553"/>
                  </a:lnTo>
                  <a:lnTo>
                    <a:pt x="1181" y="570"/>
                  </a:lnTo>
                  <a:lnTo>
                    <a:pt x="1176" y="586"/>
                  </a:lnTo>
                  <a:lnTo>
                    <a:pt x="1171" y="603"/>
                  </a:lnTo>
                  <a:lnTo>
                    <a:pt x="1166" y="620"/>
                  </a:lnTo>
                  <a:lnTo>
                    <a:pt x="1159" y="634"/>
                  </a:lnTo>
                  <a:lnTo>
                    <a:pt x="1155" y="653"/>
                  </a:lnTo>
                  <a:lnTo>
                    <a:pt x="1150" y="667"/>
                  </a:lnTo>
                  <a:lnTo>
                    <a:pt x="1143" y="684"/>
                  </a:lnTo>
                  <a:lnTo>
                    <a:pt x="1138" y="698"/>
                  </a:lnTo>
                  <a:lnTo>
                    <a:pt x="1133" y="715"/>
                  </a:lnTo>
                  <a:lnTo>
                    <a:pt x="1128" y="729"/>
                  </a:lnTo>
                  <a:lnTo>
                    <a:pt x="1124" y="746"/>
                  </a:lnTo>
                  <a:lnTo>
                    <a:pt x="1119" y="760"/>
                  </a:lnTo>
                  <a:lnTo>
                    <a:pt x="1114" y="774"/>
                  </a:lnTo>
                  <a:lnTo>
                    <a:pt x="1109" y="788"/>
                  </a:lnTo>
                  <a:lnTo>
                    <a:pt x="1105" y="803"/>
                  </a:lnTo>
                  <a:lnTo>
                    <a:pt x="1100" y="817"/>
                  </a:lnTo>
                  <a:lnTo>
                    <a:pt x="1098" y="834"/>
                  </a:lnTo>
                  <a:lnTo>
                    <a:pt x="1093" y="845"/>
                  </a:lnTo>
                  <a:lnTo>
                    <a:pt x="1088" y="860"/>
                  </a:lnTo>
                  <a:lnTo>
                    <a:pt x="1086" y="874"/>
                  </a:lnTo>
                  <a:lnTo>
                    <a:pt x="1083" y="886"/>
                  </a:lnTo>
                  <a:lnTo>
                    <a:pt x="1081" y="898"/>
                  </a:lnTo>
                  <a:lnTo>
                    <a:pt x="1079" y="910"/>
                  </a:lnTo>
                  <a:lnTo>
                    <a:pt x="1076" y="921"/>
                  </a:lnTo>
                  <a:lnTo>
                    <a:pt x="1076" y="933"/>
                  </a:lnTo>
                  <a:lnTo>
                    <a:pt x="1074" y="945"/>
                  </a:lnTo>
                  <a:lnTo>
                    <a:pt x="1074" y="957"/>
                  </a:lnTo>
                  <a:lnTo>
                    <a:pt x="1074" y="967"/>
                  </a:lnTo>
                  <a:lnTo>
                    <a:pt x="1076" y="976"/>
                  </a:lnTo>
                  <a:lnTo>
                    <a:pt x="1076" y="986"/>
                  </a:lnTo>
                  <a:lnTo>
                    <a:pt x="1079" y="995"/>
                  </a:lnTo>
                  <a:lnTo>
                    <a:pt x="1081" y="1005"/>
                  </a:lnTo>
                  <a:lnTo>
                    <a:pt x="1083" y="1014"/>
                  </a:lnTo>
                  <a:lnTo>
                    <a:pt x="1086" y="1021"/>
                  </a:lnTo>
                  <a:lnTo>
                    <a:pt x="1090" y="1028"/>
                  </a:lnTo>
                  <a:lnTo>
                    <a:pt x="1093" y="1036"/>
                  </a:lnTo>
                  <a:lnTo>
                    <a:pt x="1095" y="1045"/>
                  </a:lnTo>
                  <a:lnTo>
                    <a:pt x="1100" y="1052"/>
                  </a:lnTo>
                  <a:lnTo>
                    <a:pt x="1105" y="1062"/>
                  </a:lnTo>
                  <a:lnTo>
                    <a:pt x="1107" y="1069"/>
                  </a:lnTo>
                  <a:lnTo>
                    <a:pt x="1114" y="1078"/>
                  </a:lnTo>
                  <a:lnTo>
                    <a:pt x="1117" y="1083"/>
                  </a:lnTo>
                  <a:lnTo>
                    <a:pt x="1121" y="1093"/>
                  </a:lnTo>
                  <a:lnTo>
                    <a:pt x="1126" y="1100"/>
                  </a:lnTo>
                  <a:lnTo>
                    <a:pt x="1131" y="1107"/>
                  </a:lnTo>
                  <a:lnTo>
                    <a:pt x="1136" y="1116"/>
                  </a:lnTo>
                  <a:lnTo>
                    <a:pt x="1143" y="1123"/>
                  </a:lnTo>
                  <a:lnTo>
                    <a:pt x="1147" y="1131"/>
                  </a:lnTo>
                  <a:lnTo>
                    <a:pt x="1152" y="1140"/>
                  </a:lnTo>
                  <a:lnTo>
                    <a:pt x="1157" y="1145"/>
                  </a:lnTo>
                  <a:lnTo>
                    <a:pt x="1164" y="1154"/>
                  </a:lnTo>
                  <a:lnTo>
                    <a:pt x="1169" y="1161"/>
                  </a:lnTo>
                  <a:lnTo>
                    <a:pt x="1176" y="1169"/>
                  </a:lnTo>
                  <a:lnTo>
                    <a:pt x="1181" y="1176"/>
                  </a:lnTo>
                  <a:lnTo>
                    <a:pt x="1185" y="1183"/>
                  </a:lnTo>
                  <a:lnTo>
                    <a:pt x="1193" y="1192"/>
                  </a:lnTo>
                  <a:lnTo>
                    <a:pt x="1197" y="1199"/>
                  </a:lnTo>
                  <a:lnTo>
                    <a:pt x="1202" y="1207"/>
                  </a:lnTo>
                  <a:lnTo>
                    <a:pt x="1209" y="1216"/>
                  </a:lnTo>
                  <a:lnTo>
                    <a:pt x="1214" y="1223"/>
                  </a:lnTo>
                  <a:lnTo>
                    <a:pt x="1219" y="1230"/>
                  </a:lnTo>
                  <a:lnTo>
                    <a:pt x="1226" y="1240"/>
                  </a:lnTo>
                  <a:lnTo>
                    <a:pt x="1231" y="1247"/>
                  </a:lnTo>
                  <a:lnTo>
                    <a:pt x="1238" y="1257"/>
                  </a:lnTo>
                  <a:lnTo>
                    <a:pt x="1242" y="1264"/>
                  </a:lnTo>
                  <a:lnTo>
                    <a:pt x="1247" y="1273"/>
                  </a:lnTo>
                  <a:lnTo>
                    <a:pt x="1252" y="1280"/>
                  </a:lnTo>
                  <a:lnTo>
                    <a:pt x="1257" y="1287"/>
                  </a:lnTo>
                  <a:lnTo>
                    <a:pt x="1261" y="1297"/>
                  </a:lnTo>
                  <a:lnTo>
                    <a:pt x="1266" y="1306"/>
                  </a:lnTo>
                  <a:lnTo>
                    <a:pt x="1271" y="1314"/>
                  </a:lnTo>
                  <a:lnTo>
                    <a:pt x="1276" y="1323"/>
                  </a:lnTo>
                  <a:lnTo>
                    <a:pt x="1280" y="1330"/>
                  </a:lnTo>
                  <a:lnTo>
                    <a:pt x="1285" y="1340"/>
                  </a:lnTo>
                  <a:lnTo>
                    <a:pt x="1288" y="1349"/>
                  </a:lnTo>
                  <a:lnTo>
                    <a:pt x="1292" y="1359"/>
                  </a:lnTo>
                  <a:lnTo>
                    <a:pt x="1295" y="1368"/>
                  </a:lnTo>
                  <a:lnTo>
                    <a:pt x="1299" y="1375"/>
                  </a:lnTo>
                  <a:lnTo>
                    <a:pt x="1302" y="1385"/>
                  </a:lnTo>
                  <a:lnTo>
                    <a:pt x="1304" y="1394"/>
                  </a:lnTo>
                  <a:lnTo>
                    <a:pt x="1309" y="1406"/>
                  </a:lnTo>
                  <a:lnTo>
                    <a:pt x="1311" y="1413"/>
                  </a:lnTo>
                  <a:lnTo>
                    <a:pt x="1311" y="1425"/>
                  </a:lnTo>
                  <a:lnTo>
                    <a:pt x="1314" y="1435"/>
                  </a:lnTo>
                  <a:lnTo>
                    <a:pt x="1316" y="1444"/>
                  </a:lnTo>
                  <a:lnTo>
                    <a:pt x="1319" y="1454"/>
                  </a:lnTo>
                  <a:lnTo>
                    <a:pt x="1319" y="1466"/>
                  </a:lnTo>
                  <a:lnTo>
                    <a:pt x="1319" y="1477"/>
                  </a:lnTo>
                  <a:lnTo>
                    <a:pt x="1319" y="1487"/>
                  </a:lnTo>
                  <a:lnTo>
                    <a:pt x="1319" y="1499"/>
                  </a:lnTo>
                  <a:lnTo>
                    <a:pt x="1319" y="1511"/>
                  </a:lnTo>
                  <a:lnTo>
                    <a:pt x="1319" y="1520"/>
                  </a:lnTo>
                  <a:lnTo>
                    <a:pt x="1319" y="1535"/>
                  </a:lnTo>
                  <a:lnTo>
                    <a:pt x="1316" y="1544"/>
                  </a:lnTo>
                  <a:lnTo>
                    <a:pt x="1314" y="1556"/>
                  </a:lnTo>
                  <a:lnTo>
                    <a:pt x="1311" y="1568"/>
                  </a:lnTo>
                  <a:lnTo>
                    <a:pt x="1309" y="1582"/>
                  </a:lnTo>
                  <a:lnTo>
                    <a:pt x="1307" y="1594"/>
                  </a:lnTo>
                  <a:lnTo>
                    <a:pt x="1302" y="1606"/>
                  </a:lnTo>
                  <a:lnTo>
                    <a:pt x="1299" y="1615"/>
                  </a:lnTo>
                  <a:lnTo>
                    <a:pt x="1295" y="1627"/>
                  </a:lnTo>
                  <a:lnTo>
                    <a:pt x="1290" y="1637"/>
                  </a:lnTo>
                  <a:lnTo>
                    <a:pt x="1288" y="1646"/>
                  </a:lnTo>
                  <a:lnTo>
                    <a:pt x="1283" y="1656"/>
                  </a:lnTo>
                  <a:lnTo>
                    <a:pt x="1278" y="1665"/>
                  </a:lnTo>
                  <a:lnTo>
                    <a:pt x="1276" y="1675"/>
                  </a:lnTo>
                  <a:lnTo>
                    <a:pt x="1269" y="1682"/>
                  </a:lnTo>
                  <a:lnTo>
                    <a:pt x="1266" y="1689"/>
                  </a:lnTo>
                  <a:lnTo>
                    <a:pt x="1261" y="1698"/>
                  </a:lnTo>
                  <a:lnTo>
                    <a:pt x="1254" y="1706"/>
                  </a:lnTo>
                  <a:lnTo>
                    <a:pt x="1250" y="1713"/>
                  </a:lnTo>
                  <a:lnTo>
                    <a:pt x="1245" y="1720"/>
                  </a:lnTo>
                  <a:lnTo>
                    <a:pt x="1240" y="1727"/>
                  </a:lnTo>
                  <a:lnTo>
                    <a:pt x="1235" y="1732"/>
                  </a:lnTo>
                  <a:lnTo>
                    <a:pt x="1228" y="1739"/>
                  </a:lnTo>
                  <a:lnTo>
                    <a:pt x="1223" y="1744"/>
                  </a:lnTo>
                  <a:lnTo>
                    <a:pt x="1219" y="1751"/>
                  </a:lnTo>
                  <a:lnTo>
                    <a:pt x="1214" y="1755"/>
                  </a:lnTo>
                  <a:lnTo>
                    <a:pt x="1207" y="1760"/>
                  </a:lnTo>
                  <a:lnTo>
                    <a:pt x="1202" y="1765"/>
                  </a:lnTo>
                  <a:lnTo>
                    <a:pt x="1197" y="1770"/>
                  </a:lnTo>
                  <a:lnTo>
                    <a:pt x="1190" y="1774"/>
                  </a:lnTo>
                  <a:lnTo>
                    <a:pt x="1185" y="1779"/>
                  </a:lnTo>
                  <a:lnTo>
                    <a:pt x="1181" y="1784"/>
                  </a:lnTo>
                  <a:lnTo>
                    <a:pt x="1174" y="1789"/>
                  </a:lnTo>
                  <a:lnTo>
                    <a:pt x="1169" y="1793"/>
                  </a:lnTo>
                  <a:lnTo>
                    <a:pt x="1162" y="1798"/>
                  </a:lnTo>
                  <a:lnTo>
                    <a:pt x="1157" y="1801"/>
                  </a:lnTo>
                  <a:lnTo>
                    <a:pt x="1152" y="1805"/>
                  </a:lnTo>
                  <a:lnTo>
                    <a:pt x="1147" y="1808"/>
                  </a:lnTo>
                  <a:lnTo>
                    <a:pt x="1140" y="1813"/>
                  </a:lnTo>
                  <a:lnTo>
                    <a:pt x="1136" y="1817"/>
                  </a:lnTo>
                  <a:lnTo>
                    <a:pt x="1128" y="1822"/>
                  </a:lnTo>
                  <a:lnTo>
                    <a:pt x="1119" y="1829"/>
                  </a:lnTo>
                  <a:lnTo>
                    <a:pt x="1109" y="1836"/>
                  </a:lnTo>
                  <a:lnTo>
                    <a:pt x="1100" y="1846"/>
                  </a:lnTo>
                  <a:lnTo>
                    <a:pt x="1090" y="1853"/>
                  </a:lnTo>
                  <a:lnTo>
                    <a:pt x="1083" y="1862"/>
                  </a:lnTo>
                  <a:lnTo>
                    <a:pt x="1076" y="1874"/>
                  </a:lnTo>
                  <a:lnTo>
                    <a:pt x="1071" y="1879"/>
                  </a:lnTo>
                  <a:lnTo>
                    <a:pt x="1067" y="1884"/>
                  </a:lnTo>
                  <a:lnTo>
                    <a:pt x="1064" y="1889"/>
                  </a:lnTo>
                  <a:lnTo>
                    <a:pt x="1062" y="1893"/>
                  </a:lnTo>
                  <a:lnTo>
                    <a:pt x="1060" y="1900"/>
                  </a:lnTo>
                  <a:lnTo>
                    <a:pt x="1057" y="1905"/>
                  </a:lnTo>
                  <a:lnTo>
                    <a:pt x="1055" y="1912"/>
                  </a:lnTo>
                  <a:lnTo>
                    <a:pt x="1052" y="1919"/>
                  </a:lnTo>
                  <a:lnTo>
                    <a:pt x="1050" y="1927"/>
                  </a:lnTo>
                  <a:lnTo>
                    <a:pt x="1048" y="1934"/>
                  </a:lnTo>
                  <a:lnTo>
                    <a:pt x="1045" y="1941"/>
                  </a:lnTo>
                  <a:lnTo>
                    <a:pt x="1045" y="1950"/>
                  </a:lnTo>
                  <a:lnTo>
                    <a:pt x="1043" y="1957"/>
                  </a:lnTo>
                  <a:lnTo>
                    <a:pt x="1043" y="1965"/>
                  </a:lnTo>
                  <a:lnTo>
                    <a:pt x="1043" y="1974"/>
                  </a:lnTo>
                  <a:lnTo>
                    <a:pt x="1043" y="1984"/>
                  </a:lnTo>
                  <a:lnTo>
                    <a:pt x="1043" y="1993"/>
                  </a:lnTo>
                  <a:lnTo>
                    <a:pt x="1043" y="2003"/>
                  </a:lnTo>
                  <a:lnTo>
                    <a:pt x="1043" y="2012"/>
                  </a:lnTo>
                  <a:lnTo>
                    <a:pt x="1045" y="2022"/>
                  </a:lnTo>
                  <a:lnTo>
                    <a:pt x="1045" y="2029"/>
                  </a:lnTo>
                  <a:lnTo>
                    <a:pt x="1048" y="2038"/>
                  </a:lnTo>
                  <a:lnTo>
                    <a:pt x="1050" y="2045"/>
                  </a:lnTo>
                  <a:lnTo>
                    <a:pt x="1050" y="2055"/>
                  </a:lnTo>
                  <a:lnTo>
                    <a:pt x="1052" y="2064"/>
                  </a:lnTo>
                  <a:lnTo>
                    <a:pt x="1052" y="2071"/>
                  </a:lnTo>
                  <a:lnTo>
                    <a:pt x="1055" y="2081"/>
                  </a:lnTo>
                  <a:lnTo>
                    <a:pt x="1057" y="2088"/>
                  </a:lnTo>
                  <a:lnTo>
                    <a:pt x="1060" y="2098"/>
                  </a:lnTo>
                  <a:lnTo>
                    <a:pt x="1062" y="2105"/>
                  </a:lnTo>
                  <a:lnTo>
                    <a:pt x="1067" y="2112"/>
                  </a:lnTo>
                  <a:lnTo>
                    <a:pt x="1069" y="2121"/>
                  </a:lnTo>
                  <a:lnTo>
                    <a:pt x="1071" y="2129"/>
                  </a:lnTo>
                  <a:lnTo>
                    <a:pt x="1071" y="2136"/>
                  </a:lnTo>
                  <a:lnTo>
                    <a:pt x="1074" y="2143"/>
                  </a:lnTo>
                  <a:lnTo>
                    <a:pt x="1076" y="2150"/>
                  </a:lnTo>
                  <a:lnTo>
                    <a:pt x="1079" y="2157"/>
                  </a:lnTo>
                  <a:lnTo>
                    <a:pt x="1081" y="2167"/>
                  </a:lnTo>
                  <a:lnTo>
                    <a:pt x="1086" y="2174"/>
                  </a:lnTo>
                  <a:lnTo>
                    <a:pt x="1088" y="2181"/>
                  </a:lnTo>
                  <a:lnTo>
                    <a:pt x="1090" y="2188"/>
                  </a:lnTo>
                  <a:lnTo>
                    <a:pt x="1090" y="2193"/>
                  </a:lnTo>
                  <a:lnTo>
                    <a:pt x="1093" y="2200"/>
                  </a:lnTo>
                  <a:lnTo>
                    <a:pt x="1095" y="2207"/>
                  </a:lnTo>
                  <a:lnTo>
                    <a:pt x="1095" y="2214"/>
                  </a:lnTo>
                  <a:lnTo>
                    <a:pt x="1098" y="2221"/>
                  </a:lnTo>
                  <a:lnTo>
                    <a:pt x="1100" y="2228"/>
                  </a:lnTo>
                  <a:lnTo>
                    <a:pt x="1102" y="2235"/>
                  </a:lnTo>
                  <a:lnTo>
                    <a:pt x="1102" y="2243"/>
                  </a:lnTo>
                  <a:lnTo>
                    <a:pt x="1102" y="2247"/>
                  </a:lnTo>
                  <a:lnTo>
                    <a:pt x="1102" y="2254"/>
                  </a:lnTo>
                  <a:lnTo>
                    <a:pt x="1105" y="2259"/>
                  </a:lnTo>
                  <a:lnTo>
                    <a:pt x="1102" y="2266"/>
                  </a:lnTo>
                  <a:lnTo>
                    <a:pt x="1102" y="2271"/>
                  </a:lnTo>
                  <a:lnTo>
                    <a:pt x="1102" y="2278"/>
                  </a:lnTo>
                  <a:lnTo>
                    <a:pt x="1102" y="2283"/>
                  </a:lnTo>
                  <a:lnTo>
                    <a:pt x="1100" y="2290"/>
                  </a:lnTo>
                  <a:lnTo>
                    <a:pt x="1098" y="2295"/>
                  </a:lnTo>
                  <a:lnTo>
                    <a:pt x="1095" y="2302"/>
                  </a:lnTo>
                  <a:lnTo>
                    <a:pt x="1095" y="2307"/>
                  </a:lnTo>
                  <a:lnTo>
                    <a:pt x="1090" y="2314"/>
                  </a:lnTo>
                  <a:lnTo>
                    <a:pt x="1088" y="2319"/>
                  </a:lnTo>
                  <a:lnTo>
                    <a:pt x="1083" y="2323"/>
                  </a:lnTo>
                  <a:lnTo>
                    <a:pt x="1081" y="2330"/>
                  </a:lnTo>
                  <a:lnTo>
                    <a:pt x="1076" y="2335"/>
                  </a:lnTo>
                  <a:lnTo>
                    <a:pt x="1071" y="2342"/>
                  </a:lnTo>
                  <a:lnTo>
                    <a:pt x="1064" y="2347"/>
                  </a:lnTo>
                  <a:lnTo>
                    <a:pt x="1060" y="2352"/>
                  </a:lnTo>
                  <a:lnTo>
                    <a:pt x="1052" y="2357"/>
                  </a:lnTo>
                  <a:lnTo>
                    <a:pt x="1045" y="2361"/>
                  </a:lnTo>
                  <a:lnTo>
                    <a:pt x="1038" y="2366"/>
                  </a:lnTo>
                  <a:lnTo>
                    <a:pt x="1031" y="2373"/>
                  </a:lnTo>
                  <a:lnTo>
                    <a:pt x="1021" y="2378"/>
                  </a:lnTo>
                  <a:lnTo>
                    <a:pt x="1012" y="2383"/>
                  </a:lnTo>
                  <a:lnTo>
                    <a:pt x="1002" y="2387"/>
                  </a:lnTo>
                  <a:lnTo>
                    <a:pt x="993" y="2392"/>
                  </a:lnTo>
                  <a:lnTo>
                    <a:pt x="981" y="2397"/>
                  </a:lnTo>
                  <a:lnTo>
                    <a:pt x="969" y="2402"/>
                  </a:lnTo>
                  <a:lnTo>
                    <a:pt x="957" y="2407"/>
                  </a:lnTo>
                  <a:lnTo>
                    <a:pt x="945" y="2411"/>
                  </a:lnTo>
                  <a:lnTo>
                    <a:pt x="929" y="2414"/>
                  </a:lnTo>
                  <a:lnTo>
                    <a:pt x="917" y="2418"/>
                  </a:lnTo>
                  <a:lnTo>
                    <a:pt x="903" y="2421"/>
                  </a:lnTo>
                  <a:lnTo>
                    <a:pt x="888" y="2423"/>
                  </a:lnTo>
                  <a:lnTo>
                    <a:pt x="872" y="2426"/>
                  </a:lnTo>
                  <a:lnTo>
                    <a:pt x="858" y="2426"/>
                  </a:lnTo>
                  <a:lnTo>
                    <a:pt x="841" y="2426"/>
                  </a:lnTo>
                  <a:lnTo>
                    <a:pt x="827" y="2428"/>
                  </a:lnTo>
                  <a:lnTo>
                    <a:pt x="812" y="2426"/>
                  </a:lnTo>
                  <a:lnTo>
                    <a:pt x="796" y="2423"/>
                  </a:lnTo>
                  <a:lnTo>
                    <a:pt x="779" y="2421"/>
                  </a:lnTo>
                  <a:lnTo>
                    <a:pt x="765" y="2418"/>
                  </a:lnTo>
                  <a:lnTo>
                    <a:pt x="748" y="2416"/>
                  </a:lnTo>
                  <a:lnTo>
                    <a:pt x="732" y="2414"/>
                  </a:lnTo>
                  <a:lnTo>
                    <a:pt x="715" y="2409"/>
                  </a:lnTo>
                  <a:lnTo>
                    <a:pt x="701" y="2404"/>
                  </a:lnTo>
                  <a:lnTo>
                    <a:pt x="684" y="2399"/>
                  </a:lnTo>
                  <a:lnTo>
                    <a:pt x="667" y="2395"/>
                  </a:lnTo>
                  <a:lnTo>
                    <a:pt x="651" y="2387"/>
                  </a:lnTo>
                  <a:lnTo>
                    <a:pt x="634" y="2383"/>
                  </a:lnTo>
                  <a:lnTo>
                    <a:pt x="618" y="2376"/>
                  </a:lnTo>
                  <a:lnTo>
                    <a:pt x="601" y="2371"/>
                  </a:lnTo>
                  <a:lnTo>
                    <a:pt x="584" y="2364"/>
                  </a:lnTo>
                  <a:lnTo>
                    <a:pt x="570" y="2357"/>
                  </a:lnTo>
                  <a:lnTo>
                    <a:pt x="553" y="2349"/>
                  </a:lnTo>
                  <a:lnTo>
                    <a:pt x="537" y="2342"/>
                  </a:lnTo>
                  <a:lnTo>
                    <a:pt x="520" y="2333"/>
                  </a:lnTo>
                  <a:lnTo>
                    <a:pt x="506" y="2326"/>
                  </a:lnTo>
                  <a:lnTo>
                    <a:pt x="489" y="2316"/>
                  </a:lnTo>
                  <a:lnTo>
                    <a:pt x="475" y="2309"/>
                  </a:lnTo>
                  <a:lnTo>
                    <a:pt x="461" y="2300"/>
                  </a:lnTo>
                  <a:lnTo>
                    <a:pt x="446" y="2292"/>
                  </a:lnTo>
                  <a:lnTo>
                    <a:pt x="430" y="2283"/>
                  </a:lnTo>
                  <a:lnTo>
                    <a:pt x="416" y="2276"/>
                  </a:lnTo>
                  <a:lnTo>
                    <a:pt x="401" y="2266"/>
                  </a:lnTo>
                  <a:lnTo>
                    <a:pt x="387" y="2257"/>
                  </a:lnTo>
                  <a:lnTo>
                    <a:pt x="373" y="2250"/>
                  </a:lnTo>
                  <a:lnTo>
                    <a:pt x="359" y="2240"/>
                  </a:lnTo>
                  <a:lnTo>
                    <a:pt x="347" y="2233"/>
                  </a:lnTo>
                  <a:lnTo>
                    <a:pt x="335" y="2224"/>
                  </a:lnTo>
                  <a:lnTo>
                    <a:pt x="321" y="2214"/>
                  </a:lnTo>
                  <a:lnTo>
                    <a:pt x="309" y="2207"/>
                  </a:lnTo>
                  <a:lnTo>
                    <a:pt x="297" y="2197"/>
                  </a:lnTo>
                  <a:lnTo>
                    <a:pt x="287" y="2190"/>
                  </a:lnTo>
                  <a:lnTo>
                    <a:pt x="275" y="2181"/>
                  </a:lnTo>
                  <a:lnTo>
                    <a:pt x="264" y="2174"/>
                  </a:lnTo>
                  <a:lnTo>
                    <a:pt x="254" y="2167"/>
                  </a:lnTo>
                  <a:lnTo>
                    <a:pt x="247" y="2159"/>
                  </a:lnTo>
                  <a:lnTo>
                    <a:pt x="235" y="2152"/>
                  </a:lnTo>
                  <a:lnTo>
                    <a:pt x="228" y="2145"/>
                  </a:lnTo>
                  <a:lnTo>
                    <a:pt x="218" y="2140"/>
                  </a:lnTo>
                  <a:lnTo>
                    <a:pt x="211" y="2136"/>
                  </a:lnTo>
                  <a:lnTo>
                    <a:pt x="204" y="2129"/>
                  </a:lnTo>
                  <a:lnTo>
                    <a:pt x="197" y="2124"/>
                  </a:lnTo>
                  <a:lnTo>
                    <a:pt x="190" y="2119"/>
                  </a:lnTo>
                  <a:lnTo>
                    <a:pt x="185" y="2114"/>
                  </a:lnTo>
                  <a:lnTo>
                    <a:pt x="176" y="2107"/>
                  </a:lnTo>
                  <a:lnTo>
                    <a:pt x="171" y="2102"/>
                  </a:lnTo>
                  <a:lnTo>
                    <a:pt x="166" y="2098"/>
                  </a:lnTo>
                  <a:lnTo>
                    <a:pt x="166" y="2098"/>
                  </a:lnTo>
                  <a:lnTo>
                    <a:pt x="166" y="2098"/>
                  </a:lnTo>
                  <a:close/>
                </a:path>
              </a:pathLst>
            </a:custGeom>
            <a:solidFill>
              <a:srgbClr val="D4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25" name="Freeform 13"/>
            <p:cNvSpPr>
              <a:spLocks/>
            </p:cNvSpPr>
            <p:nvPr/>
          </p:nvSpPr>
          <p:spPr bwMode="auto">
            <a:xfrm>
              <a:off x="2498" y="1825"/>
              <a:ext cx="1219" cy="1255"/>
            </a:xfrm>
            <a:custGeom>
              <a:avLst/>
              <a:gdLst>
                <a:gd name="T0" fmla="*/ 0 w 1219"/>
                <a:gd name="T1" fmla="*/ 381 h 1255"/>
                <a:gd name="T2" fmla="*/ 515 w 1219"/>
                <a:gd name="T3" fmla="*/ 0 h 1255"/>
                <a:gd name="T4" fmla="*/ 1219 w 1219"/>
                <a:gd name="T5" fmla="*/ 789 h 1255"/>
                <a:gd name="T6" fmla="*/ 684 w 1219"/>
                <a:gd name="T7" fmla="*/ 1255 h 1255"/>
                <a:gd name="T8" fmla="*/ 0 w 1219"/>
                <a:gd name="T9" fmla="*/ 381 h 1255"/>
                <a:gd name="T10" fmla="*/ 0 w 1219"/>
                <a:gd name="T11" fmla="*/ 381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9" h="1255">
                  <a:moveTo>
                    <a:pt x="0" y="381"/>
                  </a:moveTo>
                  <a:lnTo>
                    <a:pt x="515" y="0"/>
                  </a:lnTo>
                  <a:lnTo>
                    <a:pt x="1219" y="789"/>
                  </a:lnTo>
                  <a:lnTo>
                    <a:pt x="684" y="1255"/>
                  </a:lnTo>
                  <a:lnTo>
                    <a:pt x="0" y="381"/>
                  </a:lnTo>
                  <a:lnTo>
                    <a:pt x="0" y="3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26" name="Freeform 14"/>
            <p:cNvSpPr>
              <a:spLocks/>
            </p:cNvSpPr>
            <p:nvPr/>
          </p:nvSpPr>
          <p:spPr bwMode="auto">
            <a:xfrm>
              <a:off x="1436" y="2405"/>
              <a:ext cx="1295" cy="1053"/>
            </a:xfrm>
            <a:custGeom>
              <a:avLst/>
              <a:gdLst>
                <a:gd name="T0" fmla="*/ 0 w 1295"/>
                <a:gd name="T1" fmla="*/ 95 h 1053"/>
                <a:gd name="T2" fmla="*/ 608 w 1295"/>
                <a:gd name="T3" fmla="*/ 0 h 1053"/>
                <a:gd name="T4" fmla="*/ 1295 w 1295"/>
                <a:gd name="T5" fmla="*/ 901 h 1053"/>
                <a:gd name="T6" fmla="*/ 672 w 1295"/>
                <a:gd name="T7" fmla="*/ 1053 h 1053"/>
                <a:gd name="T8" fmla="*/ 0 w 1295"/>
                <a:gd name="T9" fmla="*/ 95 h 1053"/>
                <a:gd name="T10" fmla="*/ 0 w 1295"/>
                <a:gd name="T11" fmla="*/ 95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5" h="1053">
                  <a:moveTo>
                    <a:pt x="0" y="95"/>
                  </a:moveTo>
                  <a:lnTo>
                    <a:pt x="608" y="0"/>
                  </a:lnTo>
                  <a:lnTo>
                    <a:pt x="1295" y="901"/>
                  </a:lnTo>
                  <a:lnTo>
                    <a:pt x="672" y="1053"/>
                  </a:ln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27" name="Freeform 15"/>
            <p:cNvSpPr>
              <a:spLocks/>
            </p:cNvSpPr>
            <p:nvPr/>
          </p:nvSpPr>
          <p:spPr bwMode="auto">
            <a:xfrm>
              <a:off x="1172" y="2208"/>
              <a:ext cx="1877" cy="1440"/>
            </a:xfrm>
            <a:custGeom>
              <a:avLst/>
              <a:gdLst>
                <a:gd name="T0" fmla="*/ 0 w 1877"/>
                <a:gd name="T1" fmla="*/ 161 h 1440"/>
                <a:gd name="T2" fmla="*/ 941 w 1877"/>
                <a:gd name="T3" fmla="*/ 0 h 1440"/>
                <a:gd name="T4" fmla="*/ 1877 w 1877"/>
                <a:gd name="T5" fmla="*/ 1159 h 1440"/>
                <a:gd name="T6" fmla="*/ 1825 w 1877"/>
                <a:gd name="T7" fmla="*/ 1183 h 1440"/>
                <a:gd name="T8" fmla="*/ 917 w 1877"/>
                <a:gd name="T9" fmla="*/ 52 h 1440"/>
                <a:gd name="T10" fmla="*/ 88 w 1877"/>
                <a:gd name="T11" fmla="*/ 197 h 1440"/>
                <a:gd name="T12" fmla="*/ 953 w 1877"/>
                <a:gd name="T13" fmla="*/ 1411 h 1440"/>
                <a:gd name="T14" fmla="*/ 891 w 1877"/>
                <a:gd name="T15" fmla="*/ 1440 h 1440"/>
                <a:gd name="T16" fmla="*/ 0 w 1877"/>
                <a:gd name="T17" fmla="*/ 161 h 1440"/>
                <a:gd name="T18" fmla="*/ 0 w 1877"/>
                <a:gd name="T19" fmla="*/ 161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7" h="1440">
                  <a:moveTo>
                    <a:pt x="0" y="161"/>
                  </a:moveTo>
                  <a:lnTo>
                    <a:pt x="941" y="0"/>
                  </a:lnTo>
                  <a:lnTo>
                    <a:pt x="1877" y="1159"/>
                  </a:lnTo>
                  <a:lnTo>
                    <a:pt x="1825" y="1183"/>
                  </a:lnTo>
                  <a:lnTo>
                    <a:pt x="917" y="52"/>
                  </a:lnTo>
                  <a:lnTo>
                    <a:pt x="88" y="197"/>
                  </a:lnTo>
                  <a:lnTo>
                    <a:pt x="953" y="1411"/>
                  </a:lnTo>
                  <a:lnTo>
                    <a:pt x="891" y="1440"/>
                  </a:lnTo>
                  <a:lnTo>
                    <a:pt x="0" y="161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28" name="Freeform 16"/>
            <p:cNvSpPr>
              <a:spLocks/>
            </p:cNvSpPr>
            <p:nvPr/>
          </p:nvSpPr>
          <p:spPr bwMode="auto">
            <a:xfrm>
              <a:off x="2051" y="2783"/>
              <a:ext cx="1711" cy="889"/>
            </a:xfrm>
            <a:custGeom>
              <a:avLst/>
              <a:gdLst>
                <a:gd name="T0" fmla="*/ 0 w 1711"/>
                <a:gd name="T1" fmla="*/ 822 h 889"/>
                <a:gd name="T2" fmla="*/ 951 w 1711"/>
                <a:gd name="T3" fmla="*/ 582 h 889"/>
                <a:gd name="T4" fmla="*/ 1694 w 1711"/>
                <a:gd name="T5" fmla="*/ 0 h 889"/>
                <a:gd name="T6" fmla="*/ 1711 w 1711"/>
                <a:gd name="T7" fmla="*/ 59 h 889"/>
                <a:gd name="T8" fmla="*/ 979 w 1711"/>
                <a:gd name="T9" fmla="*/ 639 h 889"/>
                <a:gd name="T10" fmla="*/ 19 w 1711"/>
                <a:gd name="T11" fmla="*/ 889 h 889"/>
                <a:gd name="T12" fmla="*/ 0 w 1711"/>
                <a:gd name="T13" fmla="*/ 822 h 889"/>
                <a:gd name="T14" fmla="*/ 0 w 1711"/>
                <a:gd name="T15" fmla="*/ 822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1" h="889">
                  <a:moveTo>
                    <a:pt x="0" y="822"/>
                  </a:moveTo>
                  <a:lnTo>
                    <a:pt x="951" y="582"/>
                  </a:lnTo>
                  <a:lnTo>
                    <a:pt x="1694" y="0"/>
                  </a:lnTo>
                  <a:lnTo>
                    <a:pt x="1711" y="59"/>
                  </a:lnTo>
                  <a:lnTo>
                    <a:pt x="979" y="639"/>
                  </a:lnTo>
                  <a:lnTo>
                    <a:pt x="19" y="889"/>
                  </a:lnTo>
                  <a:lnTo>
                    <a:pt x="0" y="822"/>
                  </a:lnTo>
                  <a:lnTo>
                    <a:pt x="0" y="8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29" name="Freeform 17"/>
            <p:cNvSpPr>
              <a:spLocks/>
            </p:cNvSpPr>
            <p:nvPr/>
          </p:nvSpPr>
          <p:spPr bwMode="auto">
            <a:xfrm>
              <a:off x="1146" y="2552"/>
              <a:ext cx="2606" cy="1279"/>
            </a:xfrm>
            <a:custGeom>
              <a:avLst/>
              <a:gdLst>
                <a:gd name="T0" fmla="*/ 40 w 2606"/>
                <a:gd name="T1" fmla="*/ 0 h 1279"/>
                <a:gd name="T2" fmla="*/ 869 w 2606"/>
                <a:gd name="T3" fmla="*/ 1200 h 1279"/>
                <a:gd name="T4" fmla="*/ 1913 w 2606"/>
                <a:gd name="T5" fmla="*/ 946 h 1279"/>
                <a:gd name="T6" fmla="*/ 2606 w 2606"/>
                <a:gd name="T7" fmla="*/ 419 h 1279"/>
                <a:gd name="T8" fmla="*/ 2606 w 2606"/>
                <a:gd name="T9" fmla="*/ 497 h 1279"/>
                <a:gd name="T10" fmla="*/ 1929 w 2606"/>
                <a:gd name="T11" fmla="*/ 1013 h 1279"/>
                <a:gd name="T12" fmla="*/ 843 w 2606"/>
                <a:gd name="T13" fmla="*/ 1279 h 1279"/>
                <a:gd name="T14" fmla="*/ 0 w 2606"/>
                <a:gd name="T15" fmla="*/ 29 h 1279"/>
                <a:gd name="T16" fmla="*/ 40 w 2606"/>
                <a:gd name="T17" fmla="*/ 0 h 1279"/>
                <a:gd name="T18" fmla="*/ 40 w 2606"/>
                <a:gd name="T19" fmla="*/ 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06" h="1279">
                  <a:moveTo>
                    <a:pt x="40" y="0"/>
                  </a:moveTo>
                  <a:lnTo>
                    <a:pt x="869" y="1200"/>
                  </a:lnTo>
                  <a:lnTo>
                    <a:pt x="1913" y="946"/>
                  </a:lnTo>
                  <a:lnTo>
                    <a:pt x="2606" y="419"/>
                  </a:lnTo>
                  <a:lnTo>
                    <a:pt x="2606" y="497"/>
                  </a:lnTo>
                  <a:lnTo>
                    <a:pt x="1929" y="1013"/>
                  </a:lnTo>
                  <a:lnTo>
                    <a:pt x="843" y="1279"/>
                  </a:lnTo>
                  <a:lnTo>
                    <a:pt x="0" y="29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0" name="Freeform 18"/>
            <p:cNvSpPr>
              <a:spLocks/>
            </p:cNvSpPr>
            <p:nvPr/>
          </p:nvSpPr>
          <p:spPr bwMode="auto">
            <a:xfrm>
              <a:off x="1980" y="3588"/>
              <a:ext cx="126" cy="198"/>
            </a:xfrm>
            <a:custGeom>
              <a:avLst/>
              <a:gdLst>
                <a:gd name="T0" fmla="*/ 71 w 126"/>
                <a:gd name="T1" fmla="*/ 0 h 198"/>
                <a:gd name="T2" fmla="*/ 71 w 126"/>
                <a:gd name="T3" fmla="*/ 3 h 198"/>
                <a:gd name="T4" fmla="*/ 71 w 126"/>
                <a:gd name="T5" fmla="*/ 12 h 198"/>
                <a:gd name="T6" fmla="*/ 71 w 126"/>
                <a:gd name="T7" fmla="*/ 17 h 198"/>
                <a:gd name="T8" fmla="*/ 71 w 126"/>
                <a:gd name="T9" fmla="*/ 24 h 198"/>
                <a:gd name="T10" fmla="*/ 71 w 126"/>
                <a:gd name="T11" fmla="*/ 29 h 198"/>
                <a:gd name="T12" fmla="*/ 73 w 126"/>
                <a:gd name="T13" fmla="*/ 38 h 198"/>
                <a:gd name="T14" fmla="*/ 71 w 126"/>
                <a:gd name="T15" fmla="*/ 45 h 198"/>
                <a:gd name="T16" fmla="*/ 71 w 126"/>
                <a:gd name="T17" fmla="*/ 55 h 198"/>
                <a:gd name="T18" fmla="*/ 69 w 126"/>
                <a:gd name="T19" fmla="*/ 62 h 198"/>
                <a:gd name="T20" fmla="*/ 69 w 126"/>
                <a:gd name="T21" fmla="*/ 72 h 198"/>
                <a:gd name="T22" fmla="*/ 66 w 126"/>
                <a:gd name="T23" fmla="*/ 79 h 198"/>
                <a:gd name="T24" fmla="*/ 64 w 126"/>
                <a:gd name="T25" fmla="*/ 86 h 198"/>
                <a:gd name="T26" fmla="*/ 62 w 126"/>
                <a:gd name="T27" fmla="*/ 93 h 198"/>
                <a:gd name="T28" fmla="*/ 59 w 126"/>
                <a:gd name="T29" fmla="*/ 100 h 198"/>
                <a:gd name="T30" fmla="*/ 54 w 126"/>
                <a:gd name="T31" fmla="*/ 105 h 198"/>
                <a:gd name="T32" fmla="*/ 50 w 126"/>
                <a:gd name="T33" fmla="*/ 112 h 198"/>
                <a:gd name="T34" fmla="*/ 45 w 126"/>
                <a:gd name="T35" fmla="*/ 117 h 198"/>
                <a:gd name="T36" fmla="*/ 40 w 126"/>
                <a:gd name="T37" fmla="*/ 124 h 198"/>
                <a:gd name="T38" fmla="*/ 35 w 126"/>
                <a:gd name="T39" fmla="*/ 129 h 198"/>
                <a:gd name="T40" fmla="*/ 31 w 126"/>
                <a:gd name="T41" fmla="*/ 133 h 198"/>
                <a:gd name="T42" fmla="*/ 26 w 126"/>
                <a:gd name="T43" fmla="*/ 141 h 198"/>
                <a:gd name="T44" fmla="*/ 21 w 126"/>
                <a:gd name="T45" fmla="*/ 145 h 198"/>
                <a:gd name="T46" fmla="*/ 12 w 126"/>
                <a:gd name="T47" fmla="*/ 155 h 198"/>
                <a:gd name="T48" fmla="*/ 7 w 126"/>
                <a:gd name="T49" fmla="*/ 162 h 198"/>
                <a:gd name="T50" fmla="*/ 2 w 126"/>
                <a:gd name="T51" fmla="*/ 167 h 198"/>
                <a:gd name="T52" fmla="*/ 0 w 126"/>
                <a:gd name="T53" fmla="*/ 169 h 198"/>
                <a:gd name="T54" fmla="*/ 24 w 126"/>
                <a:gd name="T55" fmla="*/ 198 h 198"/>
                <a:gd name="T56" fmla="*/ 26 w 126"/>
                <a:gd name="T57" fmla="*/ 195 h 198"/>
                <a:gd name="T58" fmla="*/ 31 w 126"/>
                <a:gd name="T59" fmla="*/ 193 h 198"/>
                <a:gd name="T60" fmla="*/ 35 w 126"/>
                <a:gd name="T61" fmla="*/ 190 h 198"/>
                <a:gd name="T62" fmla="*/ 40 w 126"/>
                <a:gd name="T63" fmla="*/ 188 h 198"/>
                <a:gd name="T64" fmla="*/ 45 w 126"/>
                <a:gd name="T65" fmla="*/ 186 h 198"/>
                <a:gd name="T66" fmla="*/ 52 w 126"/>
                <a:gd name="T67" fmla="*/ 183 h 198"/>
                <a:gd name="T68" fmla="*/ 57 w 126"/>
                <a:gd name="T69" fmla="*/ 179 h 198"/>
                <a:gd name="T70" fmla="*/ 64 w 126"/>
                <a:gd name="T71" fmla="*/ 174 h 198"/>
                <a:gd name="T72" fmla="*/ 69 w 126"/>
                <a:gd name="T73" fmla="*/ 169 h 198"/>
                <a:gd name="T74" fmla="*/ 76 w 126"/>
                <a:gd name="T75" fmla="*/ 164 h 198"/>
                <a:gd name="T76" fmla="*/ 81 w 126"/>
                <a:gd name="T77" fmla="*/ 157 h 198"/>
                <a:gd name="T78" fmla="*/ 88 w 126"/>
                <a:gd name="T79" fmla="*/ 152 h 198"/>
                <a:gd name="T80" fmla="*/ 93 w 126"/>
                <a:gd name="T81" fmla="*/ 145 h 198"/>
                <a:gd name="T82" fmla="*/ 97 w 126"/>
                <a:gd name="T83" fmla="*/ 141 h 198"/>
                <a:gd name="T84" fmla="*/ 100 w 126"/>
                <a:gd name="T85" fmla="*/ 131 h 198"/>
                <a:gd name="T86" fmla="*/ 104 w 126"/>
                <a:gd name="T87" fmla="*/ 124 h 198"/>
                <a:gd name="T88" fmla="*/ 107 w 126"/>
                <a:gd name="T89" fmla="*/ 117 h 198"/>
                <a:gd name="T90" fmla="*/ 109 w 126"/>
                <a:gd name="T91" fmla="*/ 110 h 198"/>
                <a:gd name="T92" fmla="*/ 112 w 126"/>
                <a:gd name="T93" fmla="*/ 100 h 198"/>
                <a:gd name="T94" fmla="*/ 114 w 126"/>
                <a:gd name="T95" fmla="*/ 93 h 198"/>
                <a:gd name="T96" fmla="*/ 116 w 126"/>
                <a:gd name="T97" fmla="*/ 86 h 198"/>
                <a:gd name="T98" fmla="*/ 119 w 126"/>
                <a:gd name="T99" fmla="*/ 79 h 198"/>
                <a:gd name="T100" fmla="*/ 119 w 126"/>
                <a:gd name="T101" fmla="*/ 72 h 198"/>
                <a:gd name="T102" fmla="*/ 121 w 126"/>
                <a:gd name="T103" fmla="*/ 64 h 198"/>
                <a:gd name="T104" fmla="*/ 121 w 126"/>
                <a:gd name="T105" fmla="*/ 57 h 198"/>
                <a:gd name="T106" fmla="*/ 123 w 126"/>
                <a:gd name="T107" fmla="*/ 55 h 198"/>
                <a:gd name="T108" fmla="*/ 123 w 126"/>
                <a:gd name="T109" fmla="*/ 48 h 198"/>
                <a:gd name="T110" fmla="*/ 126 w 126"/>
                <a:gd name="T111" fmla="*/ 45 h 198"/>
                <a:gd name="T112" fmla="*/ 71 w 126"/>
                <a:gd name="T113" fmla="*/ 0 h 198"/>
                <a:gd name="T114" fmla="*/ 71 w 126"/>
                <a:gd name="T115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98">
                  <a:moveTo>
                    <a:pt x="71" y="0"/>
                  </a:moveTo>
                  <a:lnTo>
                    <a:pt x="71" y="3"/>
                  </a:lnTo>
                  <a:lnTo>
                    <a:pt x="71" y="12"/>
                  </a:lnTo>
                  <a:lnTo>
                    <a:pt x="71" y="17"/>
                  </a:lnTo>
                  <a:lnTo>
                    <a:pt x="71" y="24"/>
                  </a:lnTo>
                  <a:lnTo>
                    <a:pt x="71" y="29"/>
                  </a:lnTo>
                  <a:lnTo>
                    <a:pt x="73" y="38"/>
                  </a:lnTo>
                  <a:lnTo>
                    <a:pt x="71" y="45"/>
                  </a:lnTo>
                  <a:lnTo>
                    <a:pt x="71" y="55"/>
                  </a:lnTo>
                  <a:lnTo>
                    <a:pt x="69" y="62"/>
                  </a:lnTo>
                  <a:lnTo>
                    <a:pt x="69" y="72"/>
                  </a:lnTo>
                  <a:lnTo>
                    <a:pt x="66" y="79"/>
                  </a:lnTo>
                  <a:lnTo>
                    <a:pt x="64" y="86"/>
                  </a:lnTo>
                  <a:lnTo>
                    <a:pt x="62" y="93"/>
                  </a:lnTo>
                  <a:lnTo>
                    <a:pt x="59" y="100"/>
                  </a:lnTo>
                  <a:lnTo>
                    <a:pt x="54" y="105"/>
                  </a:lnTo>
                  <a:lnTo>
                    <a:pt x="50" y="112"/>
                  </a:lnTo>
                  <a:lnTo>
                    <a:pt x="45" y="117"/>
                  </a:lnTo>
                  <a:lnTo>
                    <a:pt x="40" y="124"/>
                  </a:lnTo>
                  <a:lnTo>
                    <a:pt x="35" y="129"/>
                  </a:lnTo>
                  <a:lnTo>
                    <a:pt x="31" y="133"/>
                  </a:lnTo>
                  <a:lnTo>
                    <a:pt x="26" y="141"/>
                  </a:lnTo>
                  <a:lnTo>
                    <a:pt x="21" y="145"/>
                  </a:lnTo>
                  <a:lnTo>
                    <a:pt x="12" y="155"/>
                  </a:lnTo>
                  <a:lnTo>
                    <a:pt x="7" y="162"/>
                  </a:lnTo>
                  <a:lnTo>
                    <a:pt x="2" y="167"/>
                  </a:lnTo>
                  <a:lnTo>
                    <a:pt x="0" y="169"/>
                  </a:lnTo>
                  <a:lnTo>
                    <a:pt x="24" y="198"/>
                  </a:lnTo>
                  <a:lnTo>
                    <a:pt x="26" y="195"/>
                  </a:lnTo>
                  <a:lnTo>
                    <a:pt x="31" y="193"/>
                  </a:lnTo>
                  <a:lnTo>
                    <a:pt x="35" y="190"/>
                  </a:lnTo>
                  <a:lnTo>
                    <a:pt x="40" y="188"/>
                  </a:lnTo>
                  <a:lnTo>
                    <a:pt x="45" y="186"/>
                  </a:lnTo>
                  <a:lnTo>
                    <a:pt x="52" y="183"/>
                  </a:lnTo>
                  <a:lnTo>
                    <a:pt x="57" y="179"/>
                  </a:lnTo>
                  <a:lnTo>
                    <a:pt x="64" y="174"/>
                  </a:lnTo>
                  <a:lnTo>
                    <a:pt x="69" y="169"/>
                  </a:lnTo>
                  <a:lnTo>
                    <a:pt x="76" y="164"/>
                  </a:lnTo>
                  <a:lnTo>
                    <a:pt x="81" y="157"/>
                  </a:lnTo>
                  <a:lnTo>
                    <a:pt x="88" y="152"/>
                  </a:lnTo>
                  <a:lnTo>
                    <a:pt x="93" y="145"/>
                  </a:lnTo>
                  <a:lnTo>
                    <a:pt x="97" y="141"/>
                  </a:lnTo>
                  <a:lnTo>
                    <a:pt x="100" y="131"/>
                  </a:lnTo>
                  <a:lnTo>
                    <a:pt x="104" y="124"/>
                  </a:lnTo>
                  <a:lnTo>
                    <a:pt x="107" y="117"/>
                  </a:lnTo>
                  <a:lnTo>
                    <a:pt x="109" y="110"/>
                  </a:lnTo>
                  <a:lnTo>
                    <a:pt x="112" y="100"/>
                  </a:lnTo>
                  <a:lnTo>
                    <a:pt x="114" y="93"/>
                  </a:lnTo>
                  <a:lnTo>
                    <a:pt x="116" y="86"/>
                  </a:lnTo>
                  <a:lnTo>
                    <a:pt x="119" y="79"/>
                  </a:lnTo>
                  <a:lnTo>
                    <a:pt x="119" y="72"/>
                  </a:lnTo>
                  <a:lnTo>
                    <a:pt x="121" y="64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3" y="48"/>
                  </a:lnTo>
                  <a:lnTo>
                    <a:pt x="126" y="45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1" name="Freeform 19"/>
            <p:cNvSpPr>
              <a:spLocks/>
            </p:cNvSpPr>
            <p:nvPr/>
          </p:nvSpPr>
          <p:spPr bwMode="auto">
            <a:xfrm>
              <a:off x="1146" y="2374"/>
              <a:ext cx="97" cy="231"/>
            </a:xfrm>
            <a:custGeom>
              <a:avLst/>
              <a:gdLst>
                <a:gd name="T0" fmla="*/ 35 w 97"/>
                <a:gd name="T1" fmla="*/ 3 h 231"/>
                <a:gd name="T2" fmla="*/ 35 w 97"/>
                <a:gd name="T3" fmla="*/ 14 h 231"/>
                <a:gd name="T4" fmla="*/ 38 w 97"/>
                <a:gd name="T5" fmla="*/ 26 h 231"/>
                <a:gd name="T6" fmla="*/ 40 w 97"/>
                <a:gd name="T7" fmla="*/ 43 h 231"/>
                <a:gd name="T8" fmla="*/ 43 w 97"/>
                <a:gd name="T9" fmla="*/ 60 h 231"/>
                <a:gd name="T10" fmla="*/ 43 w 97"/>
                <a:gd name="T11" fmla="*/ 79 h 231"/>
                <a:gd name="T12" fmla="*/ 40 w 97"/>
                <a:gd name="T13" fmla="*/ 93 h 231"/>
                <a:gd name="T14" fmla="*/ 40 w 97"/>
                <a:gd name="T15" fmla="*/ 105 h 231"/>
                <a:gd name="T16" fmla="*/ 38 w 97"/>
                <a:gd name="T17" fmla="*/ 119 h 231"/>
                <a:gd name="T18" fmla="*/ 33 w 97"/>
                <a:gd name="T19" fmla="*/ 138 h 231"/>
                <a:gd name="T20" fmla="*/ 26 w 97"/>
                <a:gd name="T21" fmla="*/ 155 h 231"/>
                <a:gd name="T22" fmla="*/ 21 w 97"/>
                <a:gd name="T23" fmla="*/ 171 h 231"/>
                <a:gd name="T24" fmla="*/ 14 w 97"/>
                <a:gd name="T25" fmla="*/ 183 h 231"/>
                <a:gd name="T26" fmla="*/ 7 w 97"/>
                <a:gd name="T27" fmla="*/ 195 h 231"/>
                <a:gd name="T28" fmla="*/ 2 w 97"/>
                <a:gd name="T29" fmla="*/ 205 h 231"/>
                <a:gd name="T30" fmla="*/ 40 w 97"/>
                <a:gd name="T31" fmla="*/ 231 h 231"/>
                <a:gd name="T32" fmla="*/ 45 w 97"/>
                <a:gd name="T33" fmla="*/ 224 h 231"/>
                <a:gd name="T34" fmla="*/ 50 w 97"/>
                <a:gd name="T35" fmla="*/ 214 h 231"/>
                <a:gd name="T36" fmla="*/ 59 w 97"/>
                <a:gd name="T37" fmla="*/ 205 h 231"/>
                <a:gd name="T38" fmla="*/ 66 w 97"/>
                <a:gd name="T39" fmla="*/ 190 h 231"/>
                <a:gd name="T40" fmla="*/ 73 w 97"/>
                <a:gd name="T41" fmla="*/ 174 h 231"/>
                <a:gd name="T42" fmla="*/ 81 w 97"/>
                <a:gd name="T43" fmla="*/ 155 h 231"/>
                <a:gd name="T44" fmla="*/ 90 w 97"/>
                <a:gd name="T45" fmla="*/ 136 h 231"/>
                <a:gd name="T46" fmla="*/ 90 w 97"/>
                <a:gd name="T47" fmla="*/ 124 h 231"/>
                <a:gd name="T48" fmla="*/ 92 w 97"/>
                <a:gd name="T49" fmla="*/ 112 h 231"/>
                <a:gd name="T50" fmla="*/ 95 w 97"/>
                <a:gd name="T51" fmla="*/ 93 h 231"/>
                <a:gd name="T52" fmla="*/ 97 w 97"/>
                <a:gd name="T53" fmla="*/ 74 h 231"/>
                <a:gd name="T54" fmla="*/ 97 w 97"/>
                <a:gd name="T55" fmla="*/ 57 h 231"/>
                <a:gd name="T56" fmla="*/ 95 w 97"/>
                <a:gd name="T57" fmla="*/ 43 h 231"/>
                <a:gd name="T58" fmla="*/ 95 w 97"/>
                <a:gd name="T59" fmla="*/ 31 h 231"/>
                <a:gd name="T60" fmla="*/ 95 w 97"/>
                <a:gd name="T61" fmla="*/ 22 h 231"/>
                <a:gd name="T62" fmla="*/ 35 w 97"/>
                <a:gd name="T63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231">
                  <a:moveTo>
                    <a:pt x="35" y="0"/>
                  </a:moveTo>
                  <a:lnTo>
                    <a:pt x="35" y="3"/>
                  </a:lnTo>
                  <a:lnTo>
                    <a:pt x="35" y="10"/>
                  </a:lnTo>
                  <a:lnTo>
                    <a:pt x="35" y="14"/>
                  </a:lnTo>
                  <a:lnTo>
                    <a:pt x="38" y="19"/>
                  </a:lnTo>
                  <a:lnTo>
                    <a:pt x="38" y="26"/>
                  </a:lnTo>
                  <a:lnTo>
                    <a:pt x="40" y="36"/>
                  </a:lnTo>
                  <a:lnTo>
                    <a:pt x="40" y="43"/>
                  </a:lnTo>
                  <a:lnTo>
                    <a:pt x="40" y="50"/>
                  </a:lnTo>
                  <a:lnTo>
                    <a:pt x="43" y="60"/>
                  </a:lnTo>
                  <a:lnTo>
                    <a:pt x="43" y="69"/>
                  </a:lnTo>
                  <a:lnTo>
                    <a:pt x="43" y="79"/>
                  </a:lnTo>
                  <a:lnTo>
                    <a:pt x="43" y="88"/>
                  </a:lnTo>
                  <a:lnTo>
                    <a:pt x="40" y="93"/>
                  </a:lnTo>
                  <a:lnTo>
                    <a:pt x="40" y="100"/>
                  </a:lnTo>
                  <a:lnTo>
                    <a:pt x="40" y="105"/>
                  </a:lnTo>
                  <a:lnTo>
                    <a:pt x="40" y="110"/>
                  </a:lnTo>
                  <a:lnTo>
                    <a:pt x="38" y="119"/>
                  </a:lnTo>
                  <a:lnTo>
                    <a:pt x="35" y="129"/>
                  </a:lnTo>
                  <a:lnTo>
                    <a:pt x="33" y="138"/>
                  </a:lnTo>
                  <a:lnTo>
                    <a:pt x="31" y="148"/>
                  </a:lnTo>
                  <a:lnTo>
                    <a:pt x="26" y="155"/>
                  </a:lnTo>
                  <a:lnTo>
                    <a:pt x="24" y="164"/>
                  </a:lnTo>
                  <a:lnTo>
                    <a:pt x="21" y="171"/>
                  </a:lnTo>
                  <a:lnTo>
                    <a:pt x="16" y="178"/>
                  </a:lnTo>
                  <a:lnTo>
                    <a:pt x="14" y="183"/>
                  </a:lnTo>
                  <a:lnTo>
                    <a:pt x="12" y="190"/>
                  </a:lnTo>
                  <a:lnTo>
                    <a:pt x="7" y="195"/>
                  </a:lnTo>
                  <a:lnTo>
                    <a:pt x="5" y="20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40" y="231"/>
                  </a:lnTo>
                  <a:lnTo>
                    <a:pt x="40" y="228"/>
                  </a:lnTo>
                  <a:lnTo>
                    <a:pt x="45" y="224"/>
                  </a:lnTo>
                  <a:lnTo>
                    <a:pt x="47" y="219"/>
                  </a:lnTo>
                  <a:lnTo>
                    <a:pt x="50" y="214"/>
                  </a:lnTo>
                  <a:lnTo>
                    <a:pt x="54" y="209"/>
                  </a:lnTo>
                  <a:lnTo>
                    <a:pt x="59" y="205"/>
                  </a:lnTo>
                  <a:lnTo>
                    <a:pt x="62" y="197"/>
                  </a:lnTo>
                  <a:lnTo>
                    <a:pt x="66" y="190"/>
                  </a:lnTo>
                  <a:lnTo>
                    <a:pt x="69" y="181"/>
                  </a:lnTo>
                  <a:lnTo>
                    <a:pt x="73" y="174"/>
                  </a:lnTo>
                  <a:lnTo>
                    <a:pt x="78" y="164"/>
                  </a:lnTo>
                  <a:lnTo>
                    <a:pt x="81" y="155"/>
                  </a:lnTo>
                  <a:lnTo>
                    <a:pt x="85" y="145"/>
                  </a:lnTo>
                  <a:lnTo>
                    <a:pt x="90" y="136"/>
                  </a:lnTo>
                  <a:lnTo>
                    <a:pt x="90" y="131"/>
                  </a:lnTo>
                  <a:lnTo>
                    <a:pt x="90" y="124"/>
                  </a:lnTo>
                  <a:lnTo>
                    <a:pt x="90" y="119"/>
                  </a:lnTo>
                  <a:lnTo>
                    <a:pt x="92" y="112"/>
                  </a:lnTo>
                  <a:lnTo>
                    <a:pt x="92" y="102"/>
                  </a:lnTo>
                  <a:lnTo>
                    <a:pt x="95" y="93"/>
                  </a:lnTo>
                  <a:lnTo>
                    <a:pt x="95" y="83"/>
                  </a:lnTo>
                  <a:lnTo>
                    <a:pt x="97" y="74"/>
                  </a:lnTo>
                  <a:lnTo>
                    <a:pt x="97" y="64"/>
                  </a:lnTo>
                  <a:lnTo>
                    <a:pt x="97" y="57"/>
                  </a:lnTo>
                  <a:lnTo>
                    <a:pt x="97" y="48"/>
                  </a:lnTo>
                  <a:lnTo>
                    <a:pt x="95" y="43"/>
                  </a:lnTo>
                  <a:lnTo>
                    <a:pt x="95" y="36"/>
                  </a:lnTo>
                  <a:lnTo>
                    <a:pt x="95" y="31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2" name="Freeform 20"/>
            <p:cNvSpPr>
              <a:spLocks/>
            </p:cNvSpPr>
            <p:nvPr/>
          </p:nvSpPr>
          <p:spPr bwMode="auto">
            <a:xfrm>
              <a:off x="1191" y="2042"/>
              <a:ext cx="1041" cy="836"/>
            </a:xfrm>
            <a:custGeom>
              <a:avLst/>
              <a:gdLst>
                <a:gd name="T0" fmla="*/ 128 w 1041"/>
                <a:gd name="T1" fmla="*/ 14 h 836"/>
                <a:gd name="T2" fmla="*/ 124 w 1041"/>
                <a:gd name="T3" fmla="*/ 9 h 836"/>
                <a:gd name="T4" fmla="*/ 119 w 1041"/>
                <a:gd name="T5" fmla="*/ 7 h 836"/>
                <a:gd name="T6" fmla="*/ 112 w 1041"/>
                <a:gd name="T7" fmla="*/ 4 h 836"/>
                <a:gd name="T8" fmla="*/ 109 w 1041"/>
                <a:gd name="T9" fmla="*/ 2 h 836"/>
                <a:gd name="T10" fmla="*/ 102 w 1041"/>
                <a:gd name="T11" fmla="*/ 0 h 836"/>
                <a:gd name="T12" fmla="*/ 95 w 1041"/>
                <a:gd name="T13" fmla="*/ 0 h 836"/>
                <a:gd name="T14" fmla="*/ 90 w 1041"/>
                <a:gd name="T15" fmla="*/ 0 h 836"/>
                <a:gd name="T16" fmla="*/ 83 w 1041"/>
                <a:gd name="T17" fmla="*/ 0 h 836"/>
                <a:gd name="T18" fmla="*/ 76 w 1041"/>
                <a:gd name="T19" fmla="*/ 0 h 836"/>
                <a:gd name="T20" fmla="*/ 69 w 1041"/>
                <a:gd name="T21" fmla="*/ 0 h 836"/>
                <a:gd name="T22" fmla="*/ 62 w 1041"/>
                <a:gd name="T23" fmla="*/ 0 h 836"/>
                <a:gd name="T24" fmla="*/ 57 w 1041"/>
                <a:gd name="T25" fmla="*/ 4 h 836"/>
                <a:gd name="T26" fmla="*/ 50 w 1041"/>
                <a:gd name="T27" fmla="*/ 4 h 836"/>
                <a:gd name="T28" fmla="*/ 43 w 1041"/>
                <a:gd name="T29" fmla="*/ 9 h 836"/>
                <a:gd name="T30" fmla="*/ 36 w 1041"/>
                <a:gd name="T31" fmla="*/ 11 h 836"/>
                <a:gd name="T32" fmla="*/ 31 w 1041"/>
                <a:gd name="T33" fmla="*/ 16 h 836"/>
                <a:gd name="T34" fmla="*/ 26 w 1041"/>
                <a:gd name="T35" fmla="*/ 21 h 836"/>
                <a:gd name="T36" fmla="*/ 19 w 1041"/>
                <a:gd name="T37" fmla="*/ 26 h 836"/>
                <a:gd name="T38" fmla="*/ 14 w 1041"/>
                <a:gd name="T39" fmla="*/ 30 h 836"/>
                <a:gd name="T40" fmla="*/ 12 w 1041"/>
                <a:gd name="T41" fmla="*/ 38 h 836"/>
                <a:gd name="T42" fmla="*/ 7 w 1041"/>
                <a:gd name="T43" fmla="*/ 42 h 836"/>
                <a:gd name="T44" fmla="*/ 5 w 1041"/>
                <a:gd name="T45" fmla="*/ 52 h 836"/>
                <a:gd name="T46" fmla="*/ 0 w 1041"/>
                <a:gd name="T47" fmla="*/ 59 h 836"/>
                <a:gd name="T48" fmla="*/ 0 w 1041"/>
                <a:gd name="T49" fmla="*/ 68 h 836"/>
                <a:gd name="T50" fmla="*/ 0 w 1041"/>
                <a:gd name="T51" fmla="*/ 76 h 836"/>
                <a:gd name="T52" fmla="*/ 0 w 1041"/>
                <a:gd name="T53" fmla="*/ 85 h 836"/>
                <a:gd name="T54" fmla="*/ 0 w 1041"/>
                <a:gd name="T55" fmla="*/ 90 h 836"/>
                <a:gd name="T56" fmla="*/ 0 w 1041"/>
                <a:gd name="T57" fmla="*/ 95 h 836"/>
                <a:gd name="T58" fmla="*/ 2 w 1041"/>
                <a:gd name="T59" fmla="*/ 99 h 836"/>
                <a:gd name="T60" fmla="*/ 5 w 1041"/>
                <a:gd name="T61" fmla="*/ 106 h 836"/>
                <a:gd name="T62" fmla="*/ 5 w 1041"/>
                <a:gd name="T63" fmla="*/ 111 h 836"/>
                <a:gd name="T64" fmla="*/ 5 w 1041"/>
                <a:gd name="T65" fmla="*/ 116 h 836"/>
                <a:gd name="T66" fmla="*/ 7 w 1041"/>
                <a:gd name="T67" fmla="*/ 123 h 836"/>
                <a:gd name="T68" fmla="*/ 9 w 1041"/>
                <a:gd name="T69" fmla="*/ 128 h 836"/>
                <a:gd name="T70" fmla="*/ 14 w 1041"/>
                <a:gd name="T71" fmla="*/ 133 h 836"/>
                <a:gd name="T72" fmla="*/ 17 w 1041"/>
                <a:gd name="T73" fmla="*/ 140 h 836"/>
                <a:gd name="T74" fmla="*/ 19 w 1041"/>
                <a:gd name="T75" fmla="*/ 147 h 836"/>
                <a:gd name="T76" fmla="*/ 24 w 1041"/>
                <a:gd name="T77" fmla="*/ 154 h 836"/>
                <a:gd name="T78" fmla="*/ 843 w 1041"/>
                <a:gd name="T79" fmla="*/ 805 h 836"/>
                <a:gd name="T80" fmla="*/ 1041 w 1041"/>
                <a:gd name="T81" fmla="*/ 836 h 836"/>
                <a:gd name="T82" fmla="*/ 948 w 1041"/>
                <a:gd name="T83" fmla="*/ 641 h 836"/>
                <a:gd name="T84" fmla="*/ 128 w 1041"/>
                <a:gd name="T85" fmla="*/ 14 h 836"/>
                <a:gd name="T86" fmla="*/ 128 w 1041"/>
                <a:gd name="T87" fmla="*/ 14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1" h="836">
                  <a:moveTo>
                    <a:pt x="128" y="14"/>
                  </a:moveTo>
                  <a:lnTo>
                    <a:pt x="124" y="9"/>
                  </a:lnTo>
                  <a:lnTo>
                    <a:pt x="119" y="7"/>
                  </a:lnTo>
                  <a:lnTo>
                    <a:pt x="112" y="4"/>
                  </a:lnTo>
                  <a:lnTo>
                    <a:pt x="109" y="2"/>
                  </a:lnTo>
                  <a:lnTo>
                    <a:pt x="102" y="0"/>
                  </a:lnTo>
                  <a:lnTo>
                    <a:pt x="95" y="0"/>
                  </a:lnTo>
                  <a:lnTo>
                    <a:pt x="90" y="0"/>
                  </a:lnTo>
                  <a:lnTo>
                    <a:pt x="83" y="0"/>
                  </a:lnTo>
                  <a:lnTo>
                    <a:pt x="76" y="0"/>
                  </a:lnTo>
                  <a:lnTo>
                    <a:pt x="69" y="0"/>
                  </a:lnTo>
                  <a:lnTo>
                    <a:pt x="62" y="0"/>
                  </a:lnTo>
                  <a:lnTo>
                    <a:pt x="57" y="4"/>
                  </a:lnTo>
                  <a:lnTo>
                    <a:pt x="50" y="4"/>
                  </a:lnTo>
                  <a:lnTo>
                    <a:pt x="43" y="9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19" y="26"/>
                  </a:lnTo>
                  <a:lnTo>
                    <a:pt x="14" y="30"/>
                  </a:lnTo>
                  <a:lnTo>
                    <a:pt x="12" y="38"/>
                  </a:lnTo>
                  <a:lnTo>
                    <a:pt x="7" y="42"/>
                  </a:lnTo>
                  <a:lnTo>
                    <a:pt x="5" y="52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0" y="95"/>
                  </a:lnTo>
                  <a:lnTo>
                    <a:pt x="2" y="99"/>
                  </a:lnTo>
                  <a:lnTo>
                    <a:pt x="5" y="106"/>
                  </a:lnTo>
                  <a:lnTo>
                    <a:pt x="5" y="111"/>
                  </a:lnTo>
                  <a:lnTo>
                    <a:pt x="5" y="116"/>
                  </a:lnTo>
                  <a:lnTo>
                    <a:pt x="7" y="123"/>
                  </a:lnTo>
                  <a:lnTo>
                    <a:pt x="9" y="128"/>
                  </a:lnTo>
                  <a:lnTo>
                    <a:pt x="14" y="133"/>
                  </a:lnTo>
                  <a:lnTo>
                    <a:pt x="17" y="140"/>
                  </a:lnTo>
                  <a:lnTo>
                    <a:pt x="19" y="147"/>
                  </a:lnTo>
                  <a:lnTo>
                    <a:pt x="24" y="154"/>
                  </a:lnTo>
                  <a:lnTo>
                    <a:pt x="843" y="805"/>
                  </a:lnTo>
                  <a:lnTo>
                    <a:pt x="1041" y="836"/>
                  </a:lnTo>
                  <a:lnTo>
                    <a:pt x="948" y="641"/>
                  </a:lnTo>
                  <a:lnTo>
                    <a:pt x="128" y="14"/>
                  </a:lnTo>
                  <a:lnTo>
                    <a:pt x="128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3" name="Freeform 21"/>
            <p:cNvSpPr>
              <a:spLocks/>
            </p:cNvSpPr>
            <p:nvPr/>
          </p:nvSpPr>
          <p:spPr bwMode="auto">
            <a:xfrm>
              <a:off x="1331" y="2163"/>
              <a:ext cx="815" cy="648"/>
            </a:xfrm>
            <a:custGeom>
              <a:avLst/>
              <a:gdLst>
                <a:gd name="T0" fmla="*/ 38 w 815"/>
                <a:gd name="T1" fmla="*/ 0 h 648"/>
                <a:gd name="T2" fmla="*/ 0 w 815"/>
                <a:gd name="T3" fmla="*/ 43 h 648"/>
                <a:gd name="T4" fmla="*/ 730 w 815"/>
                <a:gd name="T5" fmla="*/ 634 h 648"/>
                <a:gd name="T6" fmla="*/ 815 w 815"/>
                <a:gd name="T7" fmla="*/ 648 h 648"/>
                <a:gd name="T8" fmla="*/ 772 w 815"/>
                <a:gd name="T9" fmla="*/ 570 h 648"/>
                <a:gd name="T10" fmla="*/ 38 w 815"/>
                <a:gd name="T11" fmla="*/ 0 h 648"/>
                <a:gd name="T12" fmla="*/ 38 w 815"/>
                <a:gd name="T13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5" h="648">
                  <a:moveTo>
                    <a:pt x="38" y="0"/>
                  </a:moveTo>
                  <a:lnTo>
                    <a:pt x="0" y="43"/>
                  </a:lnTo>
                  <a:lnTo>
                    <a:pt x="730" y="634"/>
                  </a:lnTo>
                  <a:lnTo>
                    <a:pt x="815" y="648"/>
                  </a:lnTo>
                  <a:lnTo>
                    <a:pt x="772" y="57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4" name="Freeform 22"/>
            <p:cNvSpPr>
              <a:spLocks/>
            </p:cNvSpPr>
            <p:nvPr/>
          </p:nvSpPr>
          <p:spPr bwMode="auto">
            <a:xfrm>
              <a:off x="1324" y="2184"/>
              <a:ext cx="737" cy="616"/>
            </a:xfrm>
            <a:custGeom>
              <a:avLst/>
              <a:gdLst>
                <a:gd name="T0" fmla="*/ 26 w 737"/>
                <a:gd name="T1" fmla="*/ 0 h 616"/>
                <a:gd name="T2" fmla="*/ 737 w 737"/>
                <a:gd name="T3" fmla="*/ 568 h 616"/>
                <a:gd name="T4" fmla="*/ 737 w 737"/>
                <a:gd name="T5" fmla="*/ 616 h 616"/>
                <a:gd name="T6" fmla="*/ 0 w 737"/>
                <a:gd name="T7" fmla="*/ 24 h 616"/>
                <a:gd name="T8" fmla="*/ 26 w 737"/>
                <a:gd name="T9" fmla="*/ 0 h 616"/>
                <a:gd name="T10" fmla="*/ 26 w 737"/>
                <a:gd name="T11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7" h="616">
                  <a:moveTo>
                    <a:pt x="26" y="0"/>
                  </a:moveTo>
                  <a:lnTo>
                    <a:pt x="737" y="568"/>
                  </a:lnTo>
                  <a:lnTo>
                    <a:pt x="737" y="616"/>
                  </a:lnTo>
                  <a:lnTo>
                    <a:pt x="0" y="24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9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5" name="Freeform 23"/>
            <p:cNvSpPr>
              <a:spLocks/>
            </p:cNvSpPr>
            <p:nvPr/>
          </p:nvSpPr>
          <p:spPr bwMode="auto">
            <a:xfrm>
              <a:off x="1238" y="2089"/>
              <a:ext cx="107" cy="100"/>
            </a:xfrm>
            <a:custGeom>
              <a:avLst/>
              <a:gdLst>
                <a:gd name="T0" fmla="*/ 50 w 107"/>
                <a:gd name="T1" fmla="*/ 100 h 100"/>
                <a:gd name="T2" fmla="*/ 48 w 107"/>
                <a:gd name="T3" fmla="*/ 97 h 100"/>
                <a:gd name="T4" fmla="*/ 43 w 107"/>
                <a:gd name="T5" fmla="*/ 95 h 100"/>
                <a:gd name="T6" fmla="*/ 34 w 107"/>
                <a:gd name="T7" fmla="*/ 88 h 100"/>
                <a:gd name="T8" fmla="*/ 27 w 107"/>
                <a:gd name="T9" fmla="*/ 83 h 100"/>
                <a:gd name="T10" fmla="*/ 17 w 107"/>
                <a:gd name="T11" fmla="*/ 74 h 100"/>
                <a:gd name="T12" fmla="*/ 10 w 107"/>
                <a:gd name="T13" fmla="*/ 67 h 100"/>
                <a:gd name="T14" fmla="*/ 8 w 107"/>
                <a:gd name="T15" fmla="*/ 59 h 100"/>
                <a:gd name="T16" fmla="*/ 5 w 107"/>
                <a:gd name="T17" fmla="*/ 55 h 100"/>
                <a:gd name="T18" fmla="*/ 3 w 107"/>
                <a:gd name="T19" fmla="*/ 50 h 100"/>
                <a:gd name="T20" fmla="*/ 3 w 107"/>
                <a:gd name="T21" fmla="*/ 43 h 100"/>
                <a:gd name="T22" fmla="*/ 0 w 107"/>
                <a:gd name="T23" fmla="*/ 38 h 100"/>
                <a:gd name="T24" fmla="*/ 0 w 107"/>
                <a:gd name="T25" fmla="*/ 31 h 100"/>
                <a:gd name="T26" fmla="*/ 0 w 107"/>
                <a:gd name="T27" fmla="*/ 26 h 100"/>
                <a:gd name="T28" fmla="*/ 5 w 107"/>
                <a:gd name="T29" fmla="*/ 21 h 100"/>
                <a:gd name="T30" fmla="*/ 8 w 107"/>
                <a:gd name="T31" fmla="*/ 14 h 100"/>
                <a:gd name="T32" fmla="*/ 15 w 107"/>
                <a:gd name="T33" fmla="*/ 7 h 100"/>
                <a:gd name="T34" fmla="*/ 22 w 107"/>
                <a:gd name="T35" fmla="*/ 2 h 100"/>
                <a:gd name="T36" fmla="*/ 31 w 107"/>
                <a:gd name="T37" fmla="*/ 0 h 100"/>
                <a:gd name="T38" fmla="*/ 41 w 107"/>
                <a:gd name="T39" fmla="*/ 0 h 100"/>
                <a:gd name="T40" fmla="*/ 50 w 107"/>
                <a:gd name="T41" fmla="*/ 2 h 100"/>
                <a:gd name="T42" fmla="*/ 60 w 107"/>
                <a:gd name="T43" fmla="*/ 5 h 100"/>
                <a:gd name="T44" fmla="*/ 69 w 107"/>
                <a:gd name="T45" fmla="*/ 12 h 100"/>
                <a:gd name="T46" fmla="*/ 79 w 107"/>
                <a:gd name="T47" fmla="*/ 19 h 100"/>
                <a:gd name="T48" fmla="*/ 88 w 107"/>
                <a:gd name="T49" fmla="*/ 26 h 100"/>
                <a:gd name="T50" fmla="*/ 96 w 107"/>
                <a:gd name="T51" fmla="*/ 31 h 100"/>
                <a:gd name="T52" fmla="*/ 100 w 107"/>
                <a:gd name="T53" fmla="*/ 38 h 100"/>
                <a:gd name="T54" fmla="*/ 105 w 107"/>
                <a:gd name="T55" fmla="*/ 43 h 100"/>
                <a:gd name="T56" fmla="*/ 107 w 107"/>
                <a:gd name="T57" fmla="*/ 43 h 100"/>
                <a:gd name="T58" fmla="*/ 50 w 107"/>
                <a:gd name="T59" fmla="*/ 100 h 100"/>
                <a:gd name="T60" fmla="*/ 50 w 107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7" h="100">
                  <a:moveTo>
                    <a:pt x="50" y="100"/>
                  </a:moveTo>
                  <a:lnTo>
                    <a:pt x="48" y="97"/>
                  </a:lnTo>
                  <a:lnTo>
                    <a:pt x="43" y="95"/>
                  </a:lnTo>
                  <a:lnTo>
                    <a:pt x="34" y="88"/>
                  </a:lnTo>
                  <a:lnTo>
                    <a:pt x="27" y="83"/>
                  </a:lnTo>
                  <a:lnTo>
                    <a:pt x="17" y="74"/>
                  </a:lnTo>
                  <a:lnTo>
                    <a:pt x="10" y="67"/>
                  </a:lnTo>
                  <a:lnTo>
                    <a:pt x="8" y="59"/>
                  </a:lnTo>
                  <a:lnTo>
                    <a:pt x="5" y="55"/>
                  </a:lnTo>
                  <a:lnTo>
                    <a:pt x="3" y="50"/>
                  </a:lnTo>
                  <a:lnTo>
                    <a:pt x="3" y="43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5" y="21"/>
                  </a:lnTo>
                  <a:lnTo>
                    <a:pt x="8" y="14"/>
                  </a:lnTo>
                  <a:lnTo>
                    <a:pt x="15" y="7"/>
                  </a:lnTo>
                  <a:lnTo>
                    <a:pt x="22" y="2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0" y="2"/>
                  </a:lnTo>
                  <a:lnTo>
                    <a:pt x="60" y="5"/>
                  </a:lnTo>
                  <a:lnTo>
                    <a:pt x="69" y="12"/>
                  </a:lnTo>
                  <a:lnTo>
                    <a:pt x="79" y="19"/>
                  </a:lnTo>
                  <a:lnTo>
                    <a:pt x="88" y="26"/>
                  </a:lnTo>
                  <a:lnTo>
                    <a:pt x="96" y="31"/>
                  </a:lnTo>
                  <a:lnTo>
                    <a:pt x="100" y="38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50" y="100"/>
                  </a:lnTo>
                  <a:lnTo>
                    <a:pt x="50" y="100"/>
                  </a:lnTo>
                  <a:close/>
                </a:path>
              </a:pathLst>
            </a:custGeom>
            <a:solidFill>
              <a:srgbClr val="FF9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6" name="Freeform 24"/>
            <p:cNvSpPr>
              <a:spLocks/>
            </p:cNvSpPr>
            <p:nvPr/>
          </p:nvSpPr>
          <p:spPr bwMode="auto">
            <a:xfrm>
              <a:off x="2077" y="2106"/>
              <a:ext cx="323" cy="266"/>
            </a:xfrm>
            <a:custGeom>
              <a:avLst/>
              <a:gdLst>
                <a:gd name="T0" fmla="*/ 3 w 323"/>
                <a:gd name="T1" fmla="*/ 214 h 266"/>
                <a:gd name="T2" fmla="*/ 3 w 323"/>
                <a:gd name="T3" fmla="*/ 192 h 266"/>
                <a:gd name="T4" fmla="*/ 5 w 323"/>
                <a:gd name="T5" fmla="*/ 173 h 266"/>
                <a:gd name="T6" fmla="*/ 10 w 323"/>
                <a:gd name="T7" fmla="*/ 149 h 266"/>
                <a:gd name="T8" fmla="*/ 17 w 323"/>
                <a:gd name="T9" fmla="*/ 126 h 266"/>
                <a:gd name="T10" fmla="*/ 29 w 323"/>
                <a:gd name="T11" fmla="*/ 102 h 266"/>
                <a:gd name="T12" fmla="*/ 45 w 323"/>
                <a:gd name="T13" fmla="*/ 78 h 266"/>
                <a:gd name="T14" fmla="*/ 67 w 323"/>
                <a:gd name="T15" fmla="*/ 52 h 266"/>
                <a:gd name="T16" fmla="*/ 93 w 323"/>
                <a:gd name="T17" fmla="*/ 33 h 266"/>
                <a:gd name="T18" fmla="*/ 110 w 323"/>
                <a:gd name="T19" fmla="*/ 23 h 266"/>
                <a:gd name="T20" fmla="*/ 126 w 323"/>
                <a:gd name="T21" fmla="*/ 14 h 266"/>
                <a:gd name="T22" fmla="*/ 143 w 323"/>
                <a:gd name="T23" fmla="*/ 7 h 266"/>
                <a:gd name="T24" fmla="*/ 159 w 323"/>
                <a:gd name="T25" fmla="*/ 2 h 266"/>
                <a:gd name="T26" fmla="*/ 188 w 323"/>
                <a:gd name="T27" fmla="*/ 0 h 266"/>
                <a:gd name="T28" fmla="*/ 216 w 323"/>
                <a:gd name="T29" fmla="*/ 0 h 266"/>
                <a:gd name="T30" fmla="*/ 240 w 323"/>
                <a:gd name="T31" fmla="*/ 2 h 266"/>
                <a:gd name="T32" fmla="*/ 262 w 323"/>
                <a:gd name="T33" fmla="*/ 12 h 266"/>
                <a:gd name="T34" fmla="*/ 278 w 323"/>
                <a:gd name="T35" fmla="*/ 21 h 266"/>
                <a:gd name="T36" fmla="*/ 300 w 323"/>
                <a:gd name="T37" fmla="*/ 35 h 266"/>
                <a:gd name="T38" fmla="*/ 312 w 323"/>
                <a:gd name="T39" fmla="*/ 47 h 266"/>
                <a:gd name="T40" fmla="*/ 321 w 323"/>
                <a:gd name="T41" fmla="*/ 57 h 266"/>
                <a:gd name="T42" fmla="*/ 323 w 323"/>
                <a:gd name="T43" fmla="*/ 78 h 266"/>
                <a:gd name="T44" fmla="*/ 307 w 323"/>
                <a:gd name="T45" fmla="*/ 97 h 266"/>
                <a:gd name="T46" fmla="*/ 285 w 323"/>
                <a:gd name="T47" fmla="*/ 109 h 266"/>
                <a:gd name="T48" fmla="*/ 274 w 323"/>
                <a:gd name="T49" fmla="*/ 109 h 266"/>
                <a:gd name="T50" fmla="*/ 264 w 323"/>
                <a:gd name="T51" fmla="*/ 102 h 266"/>
                <a:gd name="T52" fmla="*/ 247 w 323"/>
                <a:gd name="T53" fmla="*/ 90 h 266"/>
                <a:gd name="T54" fmla="*/ 224 w 323"/>
                <a:gd name="T55" fmla="*/ 78 h 266"/>
                <a:gd name="T56" fmla="*/ 197 w 323"/>
                <a:gd name="T57" fmla="*/ 73 h 266"/>
                <a:gd name="T58" fmla="*/ 181 w 323"/>
                <a:gd name="T59" fmla="*/ 76 h 266"/>
                <a:gd name="T60" fmla="*/ 159 w 323"/>
                <a:gd name="T61" fmla="*/ 80 h 266"/>
                <a:gd name="T62" fmla="*/ 138 w 323"/>
                <a:gd name="T63" fmla="*/ 88 h 266"/>
                <a:gd name="T64" fmla="*/ 119 w 323"/>
                <a:gd name="T65" fmla="*/ 102 h 266"/>
                <a:gd name="T66" fmla="*/ 105 w 323"/>
                <a:gd name="T67" fmla="*/ 121 h 266"/>
                <a:gd name="T68" fmla="*/ 91 w 323"/>
                <a:gd name="T69" fmla="*/ 140 h 266"/>
                <a:gd name="T70" fmla="*/ 81 w 323"/>
                <a:gd name="T71" fmla="*/ 164 h 266"/>
                <a:gd name="T72" fmla="*/ 72 w 323"/>
                <a:gd name="T73" fmla="*/ 185 h 266"/>
                <a:gd name="T74" fmla="*/ 67 w 323"/>
                <a:gd name="T75" fmla="*/ 209 h 266"/>
                <a:gd name="T76" fmla="*/ 62 w 323"/>
                <a:gd name="T77" fmla="*/ 225 h 266"/>
                <a:gd name="T78" fmla="*/ 60 w 323"/>
                <a:gd name="T79" fmla="*/ 249 h 266"/>
                <a:gd name="T80" fmla="*/ 57 w 323"/>
                <a:gd name="T81" fmla="*/ 256 h 266"/>
                <a:gd name="T82" fmla="*/ 45 w 323"/>
                <a:gd name="T83" fmla="*/ 263 h 266"/>
                <a:gd name="T84" fmla="*/ 24 w 323"/>
                <a:gd name="T85" fmla="*/ 266 h 266"/>
                <a:gd name="T86" fmla="*/ 5 w 323"/>
                <a:gd name="T87" fmla="*/ 252 h 266"/>
                <a:gd name="T88" fmla="*/ 0 w 323"/>
                <a:gd name="T89" fmla="*/ 230 h 266"/>
                <a:gd name="T90" fmla="*/ 3 w 323"/>
                <a:gd name="T91" fmla="*/ 22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3" h="266">
                  <a:moveTo>
                    <a:pt x="3" y="221"/>
                  </a:moveTo>
                  <a:lnTo>
                    <a:pt x="3" y="218"/>
                  </a:lnTo>
                  <a:lnTo>
                    <a:pt x="3" y="214"/>
                  </a:lnTo>
                  <a:lnTo>
                    <a:pt x="3" y="206"/>
                  </a:lnTo>
                  <a:lnTo>
                    <a:pt x="3" y="197"/>
                  </a:lnTo>
                  <a:lnTo>
                    <a:pt x="3" y="192"/>
                  </a:lnTo>
                  <a:lnTo>
                    <a:pt x="3" y="185"/>
                  </a:lnTo>
                  <a:lnTo>
                    <a:pt x="3" y="180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7" y="157"/>
                  </a:lnTo>
                  <a:lnTo>
                    <a:pt x="10" y="149"/>
                  </a:lnTo>
                  <a:lnTo>
                    <a:pt x="12" y="142"/>
                  </a:lnTo>
                  <a:lnTo>
                    <a:pt x="15" y="135"/>
                  </a:lnTo>
                  <a:lnTo>
                    <a:pt x="17" y="126"/>
                  </a:lnTo>
                  <a:lnTo>
                    <a:pt x="19" y="116"/>
                  </a:lnTo>
                  <a:lnTo>
                    <a:pt x="24" y="109"/>
                  </a:lnTo>
                  <a:lnTo>
                    <a:pt x="29" y="102"/>
                  </a:lnTo>
                  <a:lnTo>
                    <a:pt x="34" y="92"/>
                  </a:lnTo>
                  <a:lnTo>
                    <a:pt x="38" y="85"/>
                  </a:lnTo>
                  <a:lnTo>
                    <a:pt x="45" y="78"/>
                  </a:lnTo>
                  <a:lnTo>
                    <a:pt x="50" y="69"/>
                  </a:lnTo>
                  <a:lnTo>
                    <a:pt x="57" y="59"/>
                  </a:lnTo>
                  <a:lnTo>
                    <a:pt x="67" y="52"/>
                  </a:lnTo>
                  <a:lnTo>
                    <a:pt x="74" y="45"/>
                  </a:lnTo>
                  <a:lnTo>
                    <a:pt x="83" y="38"/>
                  </a:lnTo>
                  <a:lnTo>
                    <a:pt x="93" y="33"/>
                  </a:lnTo>
                  <a:lnTo>
                    <a:pt x="98" y="28"/>
                  </a:lnTo>
                  <a:lnTo>
                    <a:pt x="105" y="26"/>
                  </a:lnTo>
                  <a:lnTo>
                    <a:pt x="110" y="23"/>
                  </a:lnTo>
                  <a:lnTo>
                    <a:pt x="117" y="21"/>
                  </a:lnTo>
                  <a:lnTo>
                    <a:pt x="121" y="16"/>
                  </a:lnTo>
                  <a:lnTo>
                    <a:pt x="126" y="14"/>
                  </a:lnTo>
                  <a:lnTo>
                    <a:pt x="133" y="12"/>
                  </a:lnTo>
                  <a:lnTo>
                    <a:pt x="138" y="9"/>
                  </a:lnTo>
                  <a:lnTo>
                    <a:pt x="143" y="7"/>
                  </a:lnTo>
                  <a:lnTo>
                    <a:pt x="148" y="7"/>
                  </a:lnTo>
                  <a:lnTo>
                    <a:pt x="152" y="4"/>
                  </a:lnTo>
                  <a:lnTo>
                    <a:pt x="159" y="2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8" y="0"/>
                  </a:lnTo>
                  <a:lnTo>
                    <a:pt x="197" y="0"/>
                  </a:lnTo>
                  <a:lnTo>
                    <a:pt x="207" y="0"/>
                  </a:lnTo>
                  <a:lnTo>
                    <a:pt x="216" y="0"/>
                  </a:lnTo>
                  <a:lnTo>
                    <a:pt x="224" y="0"/>
                  </a:lnTo>
                  <a:lnTo>
                    <a:pt x="233" y="2"/>
                  </a:lnTo>
                  <a:lnTo>
                    <a:pt x="240" y="2"/>
                  </a:lnTo>
                  <a:lnTo>
                    <a:pt x="247" y="7"/>
                  </a:lnTo>
                  <a:lnTo>
                    <a:pt x="255" y="9"/>
                  </a:lnTo>
                  <a:lnTo>
                    <a:pt x="262" y="12"/>
                  </a:lnTo>
                  <a:lnTo>
                    <a:pt x="266" y="14"/>
                  </a:lnTo>
                  <a:lnTo>
                    <a:pt x="274" y="16"/>
                  </a:lnTo>
                  <a:lnTo>
                    <a:pt x="278" y="21"/>
                  </a:lnTo>
                  <a:lnTo>
                    <a:pt x="283" y="23"/>
                  </a:lnTo>
                  <a:lnTo>
                    <a:pt x="293" y="31"/>
                  </a:lnTo>
                  <a:lnTo>
                    <a:pt x="300" y="35"/>
                  </a:lnTo>
                  <a:lnTo>
                    <a:pt x="307" y="42"/>
                  </a:lnTo>
                  <a:lnTo>
                    <a:pt x="312" y="45"/>
                  </a:lnTo>
                  <a:lnTo>
                    <a:pt x="312" y="47"/>
                  </a:lnTo>
                  <a:lnTo>
                    <a:pt x="314" y="50"/>
                  </a:lnTo>
                  <a:lnTo>
                    <a:pt x="316" y="54"/>
                  </a:lnTo>
                  <a:lnTo>
                    <a:pt x="321" y="57"/>
                  </a:lnTo>
                  <a:lnTo>
                    <a:pt x="323" y="64"/>
                  </a:lnTo>
                  <a:lnTo>
                    <a:pt x="323" y="69"/>
                  </a:lnTo>
                  <a:lnTo>
                    <a:pt x="323" y="78"/>
                  </a:lnTo>
                  <a:lnTo>
                    <a:pt x="321" y="83"/>
                  </a:lnTo>
                  <a:lnTo>
                    <a:pt x="316" y="92"/>
                  </a:lnTo>
                  <a:lnTo>
                    <a:pt x="307" y="97"/>
                  </a:lnTo>
                  <a:lnTo>
                    <a:pt x="300" y="102"/>
                  </a:lnTo>
                  <a:lnTo>
                    <a:pt x="293" y="104"/>
                  </a:lnTo>
                  <a:lnTo>
                    <a:pt x="285" y="109"/>
                  </a:lnTo>
                  <a:lnTo>
                    <a:pt x="281" y="109"/>
                  </a:lnTo>
                  <a:lnTo>
                    <a:pt x="276" y="109"/>
                  </a:lnTo>
                  <a:lnTo>
                    <a:pt x="274" y="109"/>
                  </a:lnTo>
                  <a:lnTo>
                    <a:pt x="274" y="111"/>
                  </a:lnTo>
                  <a:lnTo>
                    <a:pt x="269" y="109"/>
                  </a:lnTo>
                  <a:lnTo>
                    <a:pt x="264" y="102"/>
                  </a:lnTo>
                  <a:lnTo>
                    <a:pt x="259" y="97"/>
                  </a:lnTo>
                  <a:lnTo>
                    <a:pt x="255" y="92"/>
                  </a:lnTo>
                  <a:lnTo>
                    <a:pt x="247" y="90"/>
                  </a:lnTo>
                  <a:lnTo>
                    <a:pt x="240" y="85"/>
                  </a:lnTo>
                  <a:lnTo>
                    <a:pt x="233" y="80"/>
                  </a:lnTo>
                  <a:lnTo>
                    <a:pt x="224" y="78"/>
                  </a:lnTo>
                  <a:lnTo>
                    <a:pt x="214" y="76"/>
                  </a:lnTo>
                  <a:lnTo>
                    <a:pt x="205" y="76"/>
                  </a:lnTo>
                  <a:lnTo>
                    <a:pt x="197" y="73"/>
                  </a:lnTo>
                  <a:lnTo>
                    <a:pt x="193" y="73"/>
                  </a:lnTo>
                  <a:lnTo>
                    <a:pt x="186" y="73"/>
                  </a:lnTo>
                  <a:lnTo>
                    <a:pt x="181" y="76"/>
                  </a:lnTo>
                  <a:lnTo>
                    <a:pt x="174" y="76"/>
                  </a:lnTo>
                  <a:lnTo>
                    <a:pt x="167" y="76"/>
                  </a:lnTo>
                  <a:lnTo>
                    <a:pt x="159" y="80"/>
                  </a:lnTo>
                  <a:lnTo>
                    <a:pt x="152" y="83"/>
                  </a:lnTo>
                  <a:lnTo>
                    <a:pt x="145" y="83"/>
                  </a:lnTo>
                  <a:lnTo>
                    <a:pt x="138" y="88"/>
                  </a:lnTo>
                  <a:lnTo>
                    <a:pt x="131" y="92"/>
                  </a:lnTo>
                  <a:lnTo>
                    <a:pt x="124" y="97"/>
                  </a:lnTo>
                  <a:lnTo>
                    <a:pt x="119" y="102"/>
                  </a:lnTo>
                  <a:lnTo>
                    <a:pt x="114" y="107"/>
                  </a:lnTo>
                  <a:lnTo>
                    <a:pt x="107" y="114"/>
                  </a:lnTo>
                  <a:lnTo>
                    <a:pt x="105" y="121"/>
                  </a:lnTo>
                  <a:lnTo>
                    <a:pt x="98" y="126"/>
                  </a:lnTo>
                  <a:lnTo>
                    <a:pt x="95" y="133"/>
                  </a:lnTo>
                  <a:lnTo>
                    <a:pt x="91" y="140"/>
                  </a:lnTo>
                  <a:lnTo>
                    <a:pt x="86" y="149"/>
                  </a:lnTo>
                  <a:lnTo>
                    <a:pt x="83" y="157"/>
                  </a:lnTo>
                  <a:lnTo>
                    <a:pt x="81" y="164"/>
                  </a:lnTo>
                  <a:lnTo>
                    <a:pt x="76" y="171"/>
                  </a:lnTo>
                  <a:lnTo>
                    <a:pt x="76" y="180"/>
                  </a:lnTo>
                  <a:lnTo>
                    <a:pt x="72" y="185"/>
                  </a:lnTo>
                  <a:lnTo>
                    <a:pt x="69" y="192"/>
                  </a:lnTo>
                  <a:lnTo>
                    <a:pt x="67" y="199"/>
                  </a:lnTo>
                  <a:lnTo>
                    <a:pt x="67" y="209"/>
                  </a:lnTo>
                  <a:lnTo>
                    <a:pt x="64" y="214"/>
                  </a:lnTo>
                  <a:lnTo>
                    <a:pt x="64" y="221"/>
                  </a:lnTo>
                  <a:lnTo>
                    <a:pt x="62" y="225"/>
                  </a:lnTo>
                  <a:lnTo>
                    <a:pt x="62" y="233"/>
                  </a:lnTo>
                  <a:lnTo>
                    <a:pt x="60" y="242"/>
                  </a:lnTo>
                  <a:lnTo>
                    <a:pt x="60" y="249"/>
                  </a:lnTo>
                  <a:lnTo>
                    <a:pt x="60" y="254"/>
                  </a:lnTo>
                  <a:lnTo>
                    <a:pt x="60" y="256"/>
                  </a:lnTo>
                  <a:lnTo>
                    <a:pt x="57" y="256"/>
                  </a:lnTo>
                  <a:lnTo>
                    <a:pt x="55" y="259"/>
                  </a:lnTo>
                  <a:lnTo>
                    <a:pt x="50" y="261"/>
                  </a:lnTo>
                  <a:lnTo>
                    <a:pt x="45" y="263"/>
                  </a:lnTo>
                  <a:lnTo>
                    <a:pt x="38" y="263"/>
                  </a:lnTo>
                  <a:lnTo>
                    <a:pt x="31" y="266"/>
                  </a:lnTo>
                  <a:lnTo>
                    <a:pt x="24" y="266"/>
                  </a:lnTo>
                  <a:lnTo>
                    <a:pt x="17" y="263"/>
                  </a:lnTo>
                  <a:lnTo>
                    <a:pt x="10" y="256"/>
                  </a:lnTo>
                  <a:lnTo>
                    <a:pt x="5" y="252"/>
                  </a:lnTo>
                  <a:lnTo>
                    <a:pt x="3" y="244"/>
                  </a:lnTo>
                  <a:lnTo>
                    <a:pt x="3" y="237"/>
                  </a:lnTo>
                  <a:lnTo>
                    <a:pt x="0" y="230"/>
                  </a:lnTo>
                  <a:lnTo>
                    <a:pt x="3" y="225"/>
                  </a:lnTo>
                  <a:lnTo>
                    <a:pt x="3" y="223"/>
                  </a:lnTo>
                  <a:lnTo>
                    <a:pt x="3" y="221"/>
                  </a:lnTo>
                  <a:lnTo>
                    <a:pt x="3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7" name="Freeform 25"/>
            <p:cNvSpPr>
              <a:spLocks/>
            </p:cNvSpPr>
            <p:nvPr/>
          </p:nvSpPr>
          <p:spPr bwMode="auto">
            <a:xfrm>
              <a:off x="2184" y="2248"/>
              <a:ext cx="321" cy="266"/>
            </a:xfrm>
            <a:custGeom>
              <a:avLst/>
              <a:gdLst>
                <a:gd name="T0" fmla="*/ 0 w 321"/>
                <a:gd name="T1" fmla="*/ 216 h 266"/>
                <a:gd name="T2" fmla="*/ 0 w 321"/>
                <a:gd name="T3" fmla="*/ 193 h 266"/>
                <a:gd name="T4" fmla="*/ 3 w 321"/>
                <a:gd name="T5" fmla="*/ 174 h 266"/>
                <a:gd name="T6" fmla="*/ 7 w 321"/>
                <a:gd name="T7" fmla="*/ 152 h 266"/>
                <a:gd name="T8" fmla="*/ 14 w 321"/>
                <a:gd name="T9" fmla="*/ 129 h 266"/>
                <a:gd name="T10" fmla="*/ 26 w 321"/>
                <a:gd name="T11" fmla="*/ 102 h 266"/>
                <a:gd name="T12" fmla="*/ 43 w 321"/>
                <a:gd name="T13" fmla="*/ 79 h 266"/>
                <a:gd name="T14" fmla="*/ 64 w 321"/>
                <a:gd name="T15" fmla="*/ 55 h 266"/>
                <a:gd name="T16" fmla="*/ 81 w 321"/>
                <a:gd name="T17" fmla="*/ 41 h 266"/>
                <a:gd name="T18" fmla="*/ 98 w 321"/>
                <a:gd name="T19" fmla="*/ 31 h 266"/>
                <a:gd name="T20" fmla="*/ 114 w 321"/>
                <a:gd name="T21" fmla="*/ 22 h 266"/>
                <a:gd name="T22" fmla="*/ 131 w 321"/>
                <a:gd name="T23" fmla="*/ 15 h 266"/>
                <a:gd name="T24" fmla="*/ 148 w 321"/>
                <a:gd name="T25" fmla="*/ 7 h 266"/>
                <a:gd name="T26" fmla="*/ 167 w 321"/>
                <a:gd name="T27" fmla="*/ 3 h 266"/>
                <a:gd name="T28" fmla="*/ 197 w 321"/>
                <a:gd name="T29" fmla="*/ 0 h 266"/>
                <a:gd name="T30" fmla="*/ 224 w 321"/>
                <a:gd name="T31" fmla="*/ 0 h 266"/>
                <a:gd name="T32" fmla="*/ 245 w 321"/>
                <a:gd name="T33" fmla="*/ 7 h 266"/>
                <a:gd name="T34" fmla="*/ 264 w 321"/>
                <a:gd name="T35" fmla="*/ 17 h 266"/>
                <a:gd name="T36" fmla="*/ 281 w 321"/>
                <a:gd name="T37" fmla="*/ 26 h 266"/>
                <a:gd name="T38" fmla="*/ 302 w 321"/>
                <a:gd name="T39" fmla="*/ 43 h 266"/>
                <a:gd name="T40" fmla="*/ 311 w 321"/>
                <a:gd name="T41" fmla="*/ 50 h 266"/>
                <a:gd name="T42" fmla="*/ 319 w 321"/>
                <a:gd name="T43" fmla="*/ 67 h 266"/>
                <a:gd name="T44" fmla="*/ 319 w 321"/>
                <a:gd name="T45" fmla="*/ 86 h 266"/>
                <a:gd name="T46" fmla="*/ 300 w 321"/>
                <a:gd name="T47" fmla="*/ 102 h 266"/>
                <a:gd name="T48" fmla="*/ 281 w 321"/>
                <a:gd name="T49" fmla="*/ 110 h 266"/>
                <a:gd name="T50" fmla="*/ 271 w 321"/>
                <a:gd name="T51" fmla="*/ 112 h 266"/>
                <a:gd name="T52" fmla="*/ 259 w 321"/>
                <a:gd name="T53" fmla="*/ 98 h 266"/>
                <a:gd name="T54" fmla="*/ 240 w 321"/>
                <a:gd name="T55" fmla="*/ 86 h 266"/>
                <a:gd name="T56" fmla="*/ 216 w 321"/>
                <a:gd name="T57" fmla="*/ 76 h 266"/>
                <a:gd name="T58" fmla="*/ 202 w 321"/>
                <a:gd name="T59" fmla="*/ 76 h 266"/>
                <a:gd name="T60" fmla="*/ 183 w 321"/>
                <a:gd name="T61" fmla="*/ 74 h 266"/>
                <a:gd name="T62" fmla="*/ 162 w 321"/>
                <a:gd name="T63" fmla="*/ 79 h 266"/>
                <a:gd name="T64" fmla="*/ 140 w 321"/>
                <a:gd name="T65" fmla="*/ 86 h 266"/>
                <a:gd name="T66" fmla="*/ 121 w 321"/>
                <a:gd name="T67" fmla="*/ 98 h 266"/>
                <a:gd name="T68" fmla="*/ 105 w 321"/>
                <a:gd name="T69" fmla="*/ 114 h 266"/>
                <a:gd name="T70" fmla="*/ 90 w 321"/>
                <a:gd name="T71" fmla="*/ 136 h 266"/>
                <a:gd name="T72" fmla="*/ 81 w 321"/>
                <a:gd name="T73" fmla="*/ 157 h 266"/>
                <a:gd name="T74" fmla="*/ 74 w 321"/>
                <a:gd name="T75" fmla="*/ 181 h 266"/>
                <a:gd name="T76" fmla="*/ 67 w 321"/>
                <a:gd name="T77" fmla="*/ 200 h 266"/>
                <a:gd name="T78" fmla="*/ 62 w 321"/>
                <a:gd name="T79" fmla="*/ 221 h 266"/>
                <a:gd name="T80" fmla="*/ 57 w 321"/>
                <a:gd name="T81" fmla="*/ 243 h 266"/>
                <a:gd name="T82" fmla="*/ 57 w 321"/>
                <a:gd name="T83" fmla="*/ 257 h 266"/>
                <a:gd name="T84" fmla="*/ 48 w 321"/>
                <a:gd name="T85" fmla="*/ 262 h 266"/>
                <a:gd name="T86" fmla="*/ 29 w 321"/>
                <a:gd name="T87" fmla="*/ 266 h 266"/>
                <a:gd name="T88" fmla="*/ 7 w 321"/>
                <a:gd name="T89" fmla="*/ 257 h 266"/>
                <a:gd name="T90" fmla="*/ 0 w 321"/>
                <a:gd name="T91" fmla="*/ 238 h 266"/>
                <a:gd name="T92" fmla="*/ 0 w 321"/>
                <a:gd name="T93" fmla="*/ 22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1" h="266">
                  <a:moveTo>
                    <a:pt x="3" y="224"/>
                  </a:moveTo>
                  <a:lnTo>
                    <a:pt x="0" y="221"/>
                  </a:lnTo>
                  <a:lnTo>
                    <a:pt x="0" y="216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3" y="181"/>
                  </a:lnTo>
                  <a:lnTo>
                    <a:pt x="3" y="174"/>
                  </a:lnTo>
                  <a:lnTo>
                    <a:pt x="3" y="167"/>
                  </a:lnTo>
                  <a:lnTo>
                    <a:pt x="5" y="159"/>
                  </a:lnTo>
                  <a:lnTo>
                    <a:pt x="7" y="152"/>
                  </a:lnTo>
                  <a:lnTo>
                    <a:pt x="10" y="145"/>
                  </a:lnTo>
                  <a:lnTo>
                    <a:pt x="12" y="136"/>
                  </a:lnTo>
                  <a:lnTo>
                    <a:pt x="14" y="129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31" y="95"/>
                  </a:lnTo>
                  <a:lnTo>
                    <a:pt x="36" y="86"/>
                  </a:lnTo>
                  <a:lnTo>
                    <a:pt x="43" y="79"/>
                  </a:lnTo>
                  <a:lnTo>
                    <a:pt x="48" y="72"/>
                  </a:lnTo>
                  <a:lnTo>
                    <a:pt x="55" y="62"/>
                  </a:lnTo>
                  <a:lnTo>
                    <a:pt x="64" y="55"/>
                  </a:lnTo>
                  <a:lnTo>
                    <a:pt x="74" y="48"/>
                  </a:lnTo>
                  <a:lnTo>
                    <a:pt x="76" y="43"/>
                  </a:lnTo>
                  <a:lnTo>
                    <a:pt x="81" y="41"/>
                  </a:lnTo>
                  <a:lnTo>
                    <a:pt x="86" y="36"/>
                  </a:lnTo>
                  <a:lnTo>
                    <a:pt x="90" y="34"/>
                  </a:lnTo>
                  <a:lnTo>
                    <a:pt x="98" y="31"/>
                  </a:lnTo>
                  <a:lnTo>
                    <a:pt x="102" y="29"/>
                  </a:lnTo>
                  <a:lnTo>
                    <a:pt x="107" y="24"/>
                  </a:lnTo>
                  <a:lnTo>
                    <a:pt x="114" y="22"/>
                  </a:lnTo>
                  <a:lnTo>
                    <a:pt x="119" y="19"/>
                  </a:lnTo>
                  <a:lnTo>
                    <a:pt x="124" y="17"/>
                  </a:lnTo>
                  <a:lnTo>
                    <a:pt x="131" y="15"/>
                  </a:lnTo>
                  <a:lnTo>
                    <a:pt x="136" y="12"/>
                  </a:lnTo>
                  <a:lnTo>
                    <a:pt x="140" y="10"/>
                  </a:lnTo>
                  <a:lnTo>
                    <a:pt x="148" y="7"/>
                  </a:lnTo>
                  <a:lnTo>
                    <a:pt x="152" y="5"/>
                  </a:lnTo>
                  <a:lnTo>
                    <a:pt x="157" y="5"/>
                  </a:lnTo>
                  <a:lnTo>
                    <a:pt x="167" y="3"/>
                  </a:lnTo>
                  <a:lnTo>
                    <a:pt x="178" y="0"/>
                  </a:lnTo>
                  <a:lnTo>
                    <a:pt x="188" y="0"/>
                  </a:lnTo>
                  <a:lnTo>
                    <a:pt x="197" y="0"/>
                  </a:lnTo>
                  <a:lnTo>
                    <a:pt x="205" y="0"/>
                  </a:lnTo>
                  <a:lnTo>
                    <a:pt x="214" y="0"/>
                  </a:lnTo>
                  <a:lnTo>
                    <a:pt x="224" y="0"/>
                  </a:lnTo>
                  <a:lnTo>
                    <a:pt x="231" y="5"/>
                  </a:lnTo>
                  <a:lnTo>
                    <a:pt x="238" y="5"/>
                  </a:lnTo>
                  <a:lnTo>
                    <a:pt x="245" y="7"/>
                  </a:lnTo>
                  <a:lnTo>
                    <a:pt x="252" y="10"/>
                  </a:lnTo>
                  <a:lnTo>
                    <a:pt x="259" y="15"/>
                  </a:lnTo>
                  <a:lnTo>
                    <a:pt x="264" y="17"/>
                  </a:lnTo>
                  <a:lnTo>
                    <a:pt x="271" y="19"/>
                  </a:lnTo>
                  <a:lnTo>
                    <a:pt x="276" y="22"/>
                  </a:lnTo>
                  <a:lnTo>
                    <a:pt x="281" y="26"/>
                  </a:lnTo>
                  <a:lnTo>
                    <a:pt x="290" y="31"/>
                  </a:lnTo>
                  <a:lnTo>
                    <a:pt x="297" y="38"/>
                  </a:lnTo>
                  <a:lnTo>
                    <a:pt x="302" y="43"/>
                  </a:lnTo>
                  <a:lnTo>
                    <a:pt x="307" y="48"/>
                  </a:lnTo>
                  <a:lnTo>
                    <a:pt x="309" y="50"/>
                  </a:lnTo>
                  <a:lnTo>
                    <a:pt x="311" y="50"/>
                  </a:lnTo>
                  <a:lnTo>
                    <a:pt x="314" y="55"/>
                  </a:lnTo>
                  <a:lnTo>
                    <a:pt x="316" y="60"/>
                  </a:lnTo>
                  <a:lnTo>
                    <a:pt x="319" y="67"/>
                  </a:lnTo>
                  <a:lnTo>
                    <a:pt x="321" y="72"/>
                  </a:lnTo>
                  <a:lnTo>
                    <a:pt x="321" y="79"/>
                  </a:lnTo>
                  <a:lnTo>
                    <a:pt x="319" y="86"/>
                  </a:lnTo>
                  <a:lnTo>
                    <a:pt x="316" y="93"/>
                  </a:lnTo>
                  <a:lnTo>
                    <a:pt x="307" y="98"/>
                  </a:lnTo>
                  <a:lnTo>
                    <a:pt x="300" y="102"/>
                  </a:lnTo>
                  <a:lnTo>
                    <a:pt x="290" y="105"/>
                  </a:lnTo>
                  <a:lnTo>
                    <a:pt x="285" y="110"/>
                  </a:lnTo>
                  <a:lnTo>
                    <a:pt x="281" y="110"/>
                  </a:lnTo>
                  <a:lnTo>
                    <a:pt x="276" y="110"/>
                  </a:lnTo>
                  <a:lnTo>
                    <a:pt x="271" y="110"/>
                  </a:lnTo>
                  <a:lnTo>
                    <a:pt x="271" y="112"/>
                  </a:lnTo>
                  <a:lnTo>
                    <a:pt x="269" y="110"/>
                  </a:lnTo>
                  <a:lnTo>
                    <a:pt x="264" y="102"/>
                  </a:lnTo>
                  <a:lnTo>
                    <a:pt x="259" y="98"/>
                  </a:lnTo>
                  <a:lnTo>
                    <a:pt x="254" y="95"/>
                  </a:lnTo>
                  <a:lnTo>
                    <a:pt x="247" y="91"/>
                  </a:lnTo>
                  <a:lnTo>
                    <a:pt x="240" y="86"/>
                  </a:lnTo>
                  <a:lnTo>
                    <a:pt x="231" y="81"/>
                  </a:lnTo>
                  <a:lnTo>
                    <a:pt x="224" y="79"/>
                  </a:lnTo>
                  <a:lnTo>
                    <a:pt x="216" y="76"/>
                  </a:lnTo>
                  <a:lnTo>
                    <a:pt x="212" y="76"/>
                  </a:lnTo>
                  <a:lnTo>
                    <a:pt x="207" y="76"/>
                  </a:lnTo>
                  <a:lnTo>
                    <a:pt x="202" y="76"/>
                  </a:lnTo>
                  <a:lnTo>
                    <a:pt x="195" y="74"/>
                  </a:lnTo>
                  <a:lnTo>
                    <a:pt x="190" y="74"/>
                  </a:lnTo>
                  <a:lnTo>
                    <a:pt x="183" y="74"/>
                  </a:lnTo>
                  <a:lnTo>
                    <a:pt x="176" y="76"/>
                  </a:lnTo>
                  <a:lnTo>
                    <a:pt x="169" y="76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0" y="83"/>
                  </a:lnTo>
                  <a:lnTo>
                    <a:pt x="140" y="86"/>
                  </a:lnTo>
                  <a:lnTo>
                    <a:pt x="133" y="91"/>
                  </a:lnTo>
                  <a:lnTo>
                    <a:pt x="128" y="93"/>
                  </a:lnTo>
                  <a:lnTo>
                    <a:pt x="121" y="98"/>
                  </a:lnTo>
                  <a:lnTo>
                    <a:pt x="117" y="102"/>
                  </a:lnTo>
                  <a:lnTo>
                    <a:pt x="112" y="110"/>
                  </a:lnTo>
                  <a:lnTo>
                    <a:pt x="105" y="114"/>
                  </a:lnTo>
                  <a:lnTo>
                    <a:pt x="100" y="121"/>
                  </a:lnTo>
                  <a:lnTo>
                    <a:pt x="95" y="129"/>
                  </a:lnTo>
                  <a:lnTo>
                    <a:pt x="90" y="136"/>
                  </a:lnTo>
                  <a:lnTo>
                    <a:pt x="88" y="143"/>
                  </a:lnTo>
                  <a:lnTo>
                    <a:pt x="86" y="150"/>
                  </a:lnTo>
                  <a:lnTo>
                    <a:pt x="81" y="157"/>
                  </a:lnTo>
                  <a:lnTo>
                    <a:pt x="79" y="164"/>
                  </a:lnTo>
                  <a:lnTo>
                    <a:pt x="76" y="171"/>
                  </a:lnTo>
                  <a:lnTo>
                    <a:pt x="74" y="181"/>
                  </a:lnTo>
                  <a:lnTo>
                    <a:pt x="71" y="186"/>
                  </a:lnTo>
                  <a:lnTo>
                    <a:pt x="69" y="195"/>
                  </a:lnTo>
                  <a:lnTo>
                    <a:pt x="67" y="200"/>
                  </a:lnTo>
                  <a:lnTo>
                    <a:pt x="64" y="209"/>
                  </a:lnTo>
                  <a:lnTo>
                    <a:pt x="62" y="214"/>
                  </a:lnTo>
                  <a:lnTo>
                    <a:pt x="62" y="221"/>
                  </a:lnTo>
                  <a:lnTo>
                    <a:pt x="60" y="226"/>
                  </a:lnTo>
                  <a:lnTo>
                    <a:pt x="60" y="233"/>
                  </a:lnTo>
                  <a:lnTo>
                    <a:pt x="57" y="243"/>
                  </a:lnTo>
                  <a:lnTo>
                    <a:pt x="57" y="250"/>
                  </a:lnTo>
                  <a:lnTo>
                    <a:pt x="57" y="255"/>
                  </a:lnTo>
                  <a:lnTo>
                    <a:pt x="57" y="257"/>
                  </a:lnTo>
                  <a:lnTo>
                    <a:pt x="55" y="257"/>
                  </a:lnTo>
                  <a:lnTo>
                    <a:pt x="52" y="259"/>
                  </a:lnTo>
                  <a:lnTo>
                    <a:pt x="48" y="262"/>
                  </a:lnTo>
                  <a:lnTo>
                    <a:pt x="43" y="264"/>
                  </a:lnTo>
                  <a:lnTo>
                    <a:pt x="36" y="264"/>
                  </a:lnTo>
                  <a:lnTo>
                    <a:pt x="29" y="266"/>
                  </a:lnTo>
                  <a:lnTo>
                    <a:pt x="22" y="266"/>
                  </a:lnTo>
                  <a:lnTo>
                    <a:pt x="17" y="264"/>
                  </a:lnTo>
                  <a:lnTo>
                    <a:pt x="7" y="257"/>
                  </a:lnTo>
                  <a:lnTo>
                    <a:pt x="5" y="252"/>
                  </a:lnTo>
                  <a:lnTo>
                    <a:pt x="0" y="245"/>
                  </a:lnTo>
                  <a:lnTo>
                    <a:pt x="0" y="238"/>
                  </a:lnTo>
                  <a:lnTo>
                    <a:pt x="0" y="231"/>
                  </a:lnTo>
                  <a:lnTo>
                    <a:pt x="0" y="226"/>
                  </a:lnTo>
                  <a:lnTo>
                    <a:pt x="0" y="224"/>
                  </a:lnTo>
                  <a:lnTo>
                    <a:pt x="3" y="224"/>
                  </a:lnTo>
                  <a:lnTo>
                    <a:pt x="3" y="2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8" name="Freeform 26"/>
            <p:cNvSpPr>
              <a:spLocks/>
            </p:cNvSpPr>
            <p:nvPr/>
          </p:nvSpPr>
          <p:spPr bwMode="auto">
            <a:xfrm>
              <a:off x="2289" y="2391"/>
              <a:ext cx="323" cy="266"/>
            </a:xfrm>
            <a:custGeom>
              <a:avLst/>
              <a:gdLst>
                <a:gd name="T0" fmla="*/ 2 w 323"/>
                <a:gd name="T1" fmla="*/ 216 h 266"/>
                <a:gd name="T2" fmla="*/ 2 w 323"/>
                <a:gd name="T3" fmla="*/ 195 h 266"/>
                <a:gd name="T4" fmla="*/ 4 w 323"/>
                <a:gd name="T5" fmla="*/ 176 h 266"/>
                <a:gd name="T6" fmla="*/ 9 w 323"/>
                <a:gd name="T7" fmla="*/ 152 h 266"/>
                <a:gd name="T8" fmla="*/ 16 w 323"/>
                <a:gd name="T9" fmla="*/ 128 h 266"/>
                <a:gd name="T10" fmla="*/ 26 w 323"/>
                <a:gd name="T11" fmla="*/ 104 h 266"/>
                <a:gd name="T12" fmla="*/ 43 w 323"/>
                <a:gd name="T13" fmla="*/ 78 h 266"/>
                <a:gd name="T14" fmla="*/ 64 w 323"/>
                <a:gd name="T15" fmla="*/ 54 h 266"/>
                <a:gd name="T16" fmla="*/ 90 w 323"/>
                <a:gd name="T17" fmla="*/ 33 h 266"/>
                <a:gd name="T18" fmla="*/ 107 w 323"/>
                <a:gd name="T19" fmla="*/ 24 h 266"/>
                <a:gd name="T20" fmla="*/ 123 w 323"/>
                <a:gd name="T21" fmla="*/ 16 h 266"/>
                <a:gd name="T22" fmla="*/ 140 w 323"/>
                <a:gd name="T23" fmla="*/ 9 h 266"/>
                <a:gd name="T24" fmla="*/ 157 w 323"/>
                <a:gd name="T25" fmla="*/ 5 h 266"/>
                <a:gd name="T26" fmla="*/ 187 w 323"/>
                <a:gd name="T27" fmla="*/ 0 h 266"/>
                <a:gd name="T28" fmla="*/ 214 w 323"/>
                <a:gd name="T29" fmla="*/ 0 h 266"/>
                <a:gd name="T30" fmla="*/ 237 w 323"/>
                <a:gd name="T31" fmla="*/ 5 h 266"/>
                <a:gd name="T32" fmla="*/ 261 w 323"/>
                <a:gd name="T33" fmla="*/ 14 h 266"/>
                <a:gd name="T34" fmla="*/ 275 w 323"/>
                <a:gd name="T35" fmla="*/ 24 h 266"/>
                <a:gd name="T36" fmla="*/ 299 w 323"/>
                <a:gd name="T37" fmla="*/ 38 h 266"/>
                <a:gd name="T38" fmla="*/ 311 w 323"/>
                <a:gd name="T39" fmla="*/ 50 h 266"/>
                <a:gd name="T40" fmla="*/ 318 w 323"/>
                <a:gd name="T41" fmla="*/ 59 h 266"/>
                <a:gd name="T42" fmla="*/ 323 w 323"/>
                <a:gd name="T43" fmla="*/ 78 h 266"/>
                <a:gd name="T44" fmla="*/ 309 w 323"/>
                <a:gd name="T45" fmla="*/ 100 h 266"/>
                <a:gd name="T46" fmla="*/ 287 w 323"/>
                <a:gd name="T47" fmla="*/ 109 h 266"/>
                <a:gd name="T48" fmla="*/ 273 w 323"/>
                <a:gd name="T49" fmla="*/ 112 h 266"/>
                <a:gd name="T50" fmla="*/ 263 w 323"/>
                <a:gd name="T51" fmla="*/ 104 h 266"/>
                <a:gd name="T52" fmla="*/ 247 w 323"/>
                <a:gd name="T53" fmla="*/ 90 h 266"/>
                <a:gd name="T54" fmla="*/ 223 w 323"/>
                <a:gd name="T55" fmla="*/ 81 h 266"/>
                <a:gd name="T56" fmla="*/ 206 w 323"/>
                <a:gd name="T57" fmla="*/ 76 h 266"/>
                <a:gd name="T58" fmla="*/ 190 w 323"/>
                <a:gd name="T59" fmla="*/ 76 h 266"/>
                <a:gd name="T60" fmla="*/ 171 w 323"/>
                <a:gd name="T61" fmla="*/ 76 h 266"/>
                <a:gd name="T62" fmla="*/ 152 w 323"/>
                <a:gd name="T63" fmla="*/ 85 h 266"/>
                <a:gd name="T64" fmla="*/ 128 w 323"/>
                <a:gd name="T65" fmla="*/ 95 h 266"/>
                <a:gd name="T66" fmla="*/ 111 w 323"/>
                <a:gd name="T67" fmla="*/ 109 h 266"/>
                <a:gd name="T68" fmla="*/ 97 w 323"/>
                <a:gd name="T69" fmla="*/ 128 h 266"/>
                <a:gd name="T70" fmla="*/ 85 w 323"/>
                <a:gd name="T71" fmla="*/ 150 h 266"/>
                <a:gd name="T72" fmla="*/ 76 w 323"/>
                <a:gd name="T73" fmla="*/ 171 h 266"/>
                <a:gd name="T74" fmla="*/ 69 w 323"/>
                <a:gd name="T75" fmla="*/ 195 h 266"/>
                <a:gd name="T76" fmla="*/ 62 w 323"/>
                <a:gd name="T77" fmla="*/ 214 h 266"/>
                <a:gd name="T78" fmla="*/ 62 w 323"/>
                <a:gd name="T79" fmla="*/ 233 h 266"/>
                <a:gd name="T80" fmla="*/ 57 w 323"/>
                <a:gd name="T81" fmla="*/ 256 h 266"/>
                <a:gd name="T82" fmla="*/ 52 w 323"/>
                <a:gd name="T83" fmla="*/ 259 h 266"/>
                <a:gd name="T84" fmla="*/ 38 w 323"/>
                <a:gd name="T85" fmla="*/ 266 h 266"/>
                <a:gd name="T86" fmla="*/ 16 w 323"/>
                <a:gd name="T87" fmla="*/ 264 h 266"/>
                <a:gd name="T88" fmla="*/ 2 w 323"/>
                <a:gd name="T89" fmla="*/ 245 h 266"/>
                <a:gd name="T90" fmla="*/ 2 w 323"/>
                <a:gd name="T91" fmla="*/ 228 h 266"/>
                <a:gd name="T92" fmla="*/ 2 w 323"/>
                <a:gd name="T93" fmla="*/ 22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3" h="266">
                  <a:moveTo>
                    <a:pt x="2" y="223"/>
                  </a:moveTo>
                  <a:lnTo>
                    <a:pt x="2" y="221"/>
                  </a:lnTo>
                  <a:lnTo>
                    <a:pt x="2" y="216"/>
                  </a:lnTo>
                  <a:lnTo>
                    <a:pt x="2" y="209"/>
                  </a:lnTo>
                  <a:lnTo>
                    <a:pt x="2" y="199"/>
                  </a:lnTo>
                  <a:lnTo>
                    <a:pt x="2" y="195"/>
                  </a:lnTo>
                  <a:lnTo>
                    <a:pt x="2" y="188"/>
                  </a:lnTo>
                  <a:lnTo>
                    <a:pt x="2" y="180"/>
                  </a:lnTo>
                  <a:lnTo>
                    <a:pt x="4" y="176"/>
                  </a:lnTo>
                  <a:lnTo>
                    <a:pt x="4" y="166"/>
                  </a:lnTo>
                  <a:lnTo>
                    <a:pt x="7" y="159"/>
                  </a:lnTo>
                  <a:lnTo>
                    <a:pt x="9" y="152"/>
                  </a:lnTo>
                  <a:lnTo>
                    <a:pt x="12" y="145"/>
                  </a:lnTo>
                  <a:lnTo>
                    <a:pt x="14" y="138"/>
                  </a:lnTo>
                  <a:lnTo>
                    <a:pt x="16" y="128"/>
                  </a:lnTo>
                  <a:lnTo>
                    <a:pt x="19" y="119"/>
                  </a:lnTo>
                  <a:lnTo>
                    <a:pt x="23" y="112"/>
                  </a:lnTo>
                  <a:lnTo>
                    <a:pt x="26" y="104"/>
                  </a:lnTo>
                  <a:lnTo>
                    <a:pt x="31" y="95"/>
                  </a:lnTo>
                  <a:lnTo>
                    <a:pt x="38" y="85"/>
                  </a:lnTo>
                  <a:lnTo>
                    <a:pt x="43" y="78"/>
                  </a:lnTo>
                  <a:lnTo>
                    <a:pt x="50" y="71"/>
                  </a:lnTo>
                  <a:lnTo>
                    <a:pt x="57" y="62"/>
                  </a:lnTo>
                  <a:lnTo>
                    <a:pt x="64" y="54"/>
                  </a:lnTo>
                  <a:lnTo>
                    <a:pt x="73" y="47"/>
                  </a:lnTo>
                  <a:lnTo>
                    <a:pt x="81" y="40"/>
                  </a:lnTo>
                  <a:lnTo>
                    <a:pt x="90" y="33"/>
                  </a:lnTo>
                  <a:lnTo>
                    <a:pt x="95" y="31"/>
                  </a:lnTo>
                  <a:lnTo>
                    <a:pt x="102" y="28"/>
                  </a:lnTo>
                  <a:lnTo>
                    <a:pt x="107" y="24"/>
                  </a:lnTo>
                  <a:lnTo>
                    <a:pt x="114" y="21"/>
                  </a:lnTo>
                  <a:lnTo>
                    <a:pt x="119" y="19"/>
                  </a:lnTo>
                  <a:lnTo>
                    <a:pt x="123" y="16"/>
                  </a:lnTo>
                  <a:lnTo>
                    <a:pt x="130" y="14"/>
                  </a:lnTo>
                  <a:lnTo>
                    <a:pt x="135" y="12"/>
                  </a:lnTo>
                  <a:lnTo>
                    <a:pt x="140" y="9"/>
                  </a:lnTo>
                  <a:lnTo>
                    <a:pt x="147" y="7"/>
                  </a:lnTo>
                  <a:lnTo>
                    <a:pt x="152" y="5"/>
                  </a:lnTo>
                  <a:lnTo>
                    <a:pt x="157" y="5"/>
                  </a:lnTo>
                  <a:lnTo>
                    <a:pt x="166" y="2"/>
                  </a:lnTo>
                  <a:lnTo>
                    <a:pt x="178" y="2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6" y="0"/>
                  </a:lnTo>
                  <a:lnTo>
                    <a:pt x="214" y="0"/>
                  </a:lnTo>
                  <a:lnTo>
                    <a:pt x="223" y="2"/>
                  </a:lnTo>
                  <a:lnTo>
                    <a:pt x="233" y="5"/>
                  </a:lnTo>
                  <a:lnTo>
                    <a:pt x="237" y="5"/>
                  </a:lnTo>
                  <a:lnTo>
                    <a:pt x="247" y="9"/>
                  </a:lnTo>
                  <a:lnTo>
                    <a:pt x="252" y="12"/>
                  </a:lnTo>
                  <a:lnTo>
                    <a:pt x="261" y="14"/>
                  </a:lnTo>
                  <a:lnTo>
                    <a:pt x="266" y="16"/>
                  </a:lnTo>
                  <a:lnTo>
                    <a:pt x="271" y="19"/>
                  </a:lnTo>
                  <a:lnTo>
                    <a:pt x="275" y="24"/>
                  </a:lnTo>
                  <a:lnTo>
                    <a:pt x="282" y="26"/>
                  </a:lnTo>
                  <a:lnTo>
                    <a:pt x="290" y="33"/>
                  </a:lnTo>
                  <a:lnTo>
                    <a:pt x="299" y="38"/>
                  </a:lnTo>
                  <a:lnTo>
                    <a:pt x="304" y="43"/>
                  </a:lnTo>
                  <a:lnTo>
                    <a:pt x="309" y="47"/>
                  </a:lnTo>
                  <a:lnTo>
                    <a:pt x="311" y="50"/>
                  </a:lnTo>
                  <a:lnTo>
                    <a:pt x="313" y="52"/>
                  </a:lnTo>
                  <a:lnTo>
                    <a:pt x="316" y="57"/>
                  </a:lnTo>
                  <a:lnTo>
                    <a:pt x="318" y="59"/>
                  </a:lnTo>
                  <a:lnTo>
                    <a:pt x="321" y="66"/>
                  </a:lnTo>
                  <a:lnTo>
                    <a:pt x="323" y="71"/>
                  </a:lnTo>
                  <a:lnTo>
                    <a:pt x="323" y="78"/>
                  </a:lnTo>
                  <a:lnTo>
                    <a:pt x="321" y="85"/>
                  </a:lnTo>
                  <a:lnTo>
                    <a:pt x="318" y="93"/>
                  </a:lnTo>
                  <a:lnTo>
                    <a:pt x="309" y="100"/>
                  </a:lnTo>
                  <a:lnTo>
                    <a:pt x="302" y="104"/>
                  </a:lnTo>
                  <a:lnTo>
                    <a:pt x="292" y="107"/>
                  </a:lnTo>
                  <a:lnTo>
                    <a:pt x="287" y="109"/>
                  </a:lnTo>
                  <a:lnTo>
                    <a:pt x="280" y="109"/>
                  </a:lnTo>
                  <a:lnTo>
                    <a:pt x="275" y="112"/>
                  </a:lnTo>
                  <a:lnTo>
                    <a:pt x="273" y="112"/>
                  </a:lnTo>
                  <a:lnTo>
                    <a:pt x="273" y="112"/>
                  </a:lnTo>
                  <a:lnTo>
                    <a:pt x="268" y="109"/>
                  </a:lnTo>
                  <a:lnTo>
                    <a:pt x="263" y="104"/>
                  </a:lnTo>
                  <a:lnTo>
                    <a:pt x="259" y="100"/>
                  </a:lnTo>
                  <a:lnTo>
                    <a:pt x="254" y="95"/>
                  </a:lnTo>
                  <a:lnTo>
                    <a:pt x="247" y="90"/>
                  </a:lnTo>
                  <a:lnTo>
                    <a:pt x="240" y="88"/>
                  </a:lnTo>
                  <a:lnTo>
                    <a:pt x="230" y="83"/>
                  </a:lnTo>
                  <a:lnTo>
                    <a:pt x="223" y="81"/>
                  </a:lnTo>
                  <a:lnTo>
                    <a:pt x="218" y="78"/>
                  </a:lnTo>
                  <a:lnTo>
                    <a:pt x="214" y="76"/>
                  </a:lnTo>
                  <a:lnTo>
                    <a:pt x="206" y="76"/>
                  </a:lnTo>
                  <a:lnTo>
                    <a:pt x="202" y="76"/>
                  </a:lnTo>
                  <a:lnTo>
                    <a:pt x="195" y="76"/>
                  </a:lnTo>
                  <a:lnTo>
                    <a:pt x="190" y="76"/>
                  </a:lnTo>
                  <a:lnTo>
                    <a:pt x="183" y="76"/>
                  </a:lnTo>
                  <a:lnTo>
                    <a:pt x="178" y="76"/>
                  </a:lnTo>
                  <a:lnTo>
                    <a:pt x="171" y="76"/>
                  </a:lnTo>
                  <a:lnTo>
                    <a:pt x="164" y="78"/>
                  </a:lnTo>
                  <a:lnTo>
                    <a:pt x="157" y="81"/>
                  </a:lnTo>
                  <a:lnTo>
                    <a:pt x="152" y="85"/>
                  </a:lnTo>
                  <a:lnTo>
                    <a:pt x="142" y="85"/>
                  </a:lnTo>
                  <a:lnTo>
                    <a:pt x="135" y="90"/>
                  </a:lnTo>
                  <a:lnTo>
                    <a:pt x="128" y="95"/>
                  </a:lnTo>
                  <a:lnTo>
                    <a:pt x="123" y="100"/>
                  </a:lnTo>
                  <a:lnTo>
                    <a:pt x="119" y="104"/>
                  </a:lnTo>
                  <a:lnTo>
                    <a:pt x="111" y="109"/>
                  </a:lnTo>
                  <a:lnTo>
                    <a:pt x="107" y="116"/>
                  </a:lnTo>
                  <a:lnTo>
                    <a:pt x="102" y="123"/>
                  </a:lnTo>
                  <a:lnTo>
                    <a:pt x="97" y="128"/>
                  </a:lnTo>
                  <a:lnTo>
                    <a:pt x="92" y="135"/>
                  </a:lnTo>
                  <a:lnTo>
                    <a:pt x="88" y="142"/>
                  </a:lnTo>
                  <a:lnTo>
                    <a:pt x="85" y="150"/>
                  </a:lnTo>
                  <a:lnTo>
                    <a:pt x="81" y="157"/>
                  </a:lnTo>
                  <a:lnTo>
                    <a:pt x="78" y="164"/>
                  </a:lnTo>
                  <a:lnTo>
                    <a:pt x="76" y="171"/>
                  </a:lnTo>
                  <a:lnTo>
                    <a:pt x="73" y="180"/>
                  </a:lnTo>
                  <a:lnTo>
                    <a:pt x="71" y="188"/>
                  </a:lnTo>
                  <a:lnTo>
                    <a:pt x="69" y="195"/>
                  </a:lnTo>
                  <a:lnTo>
                    <a:pt x="66" y="202"/>
                  </a:lnTo>
                  <a:lnTo>
                    <a:pt x="66" y="209"/>
                  </a:lnTo>
                  <a:lnTo>
                    <a:pt x="62" y="214"/>
                  </a:lnTo>
                  <a:lnTo>
                    <a:pt x="62" y="221"/>
                  </a:lnTo>
                  <a:lnTo>
                    <a:pt x="62" y="228"/>
                  </a:lnTo>
                  <a:lnTo>
                    <a:pt x="62" y="233"/>
                  </a:lnTo>
                  <a:lnTo>
                    <a:pt x="57" y="242"/>
                  </a:lnTo>
                  <a:lnTo>
                    <a:pt x="57" y="252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2" y="259"/>
                  </a:lnTo>
                  <a:lnTo>
                    <a:pt x="50" y="261"/>
                  </a:lnTo>
                  <a:lnTo>
                    <a:pt x="43" y="264"/>
                  </a:lnTo>
                  <a:lnTo>
                    <a:pt x="38" y="266"/>
                  </a:lnTo>
                  <a:lnTo>
                    <a:pt x="31" y="266"/>
                  </a:lnTo>
                  <a:lnTo>
                    <a:pt x="23" y="266"/>
                  </a:lnTo>
                  <a:lnTo>
                    <a:pt x="16" y="264"/>
                  </a:lnTo>
                  <a:lnTo>
                    <a:pt x="9" y="259"/>
                  </a:lnTo>
                  <a:lnTo>
                    <a:pt x="7" y="252"/>
                  </a:lnTo>
                  <a:lnTo>
                    <a:pt x="2" y="245"/>
                  </a:lnTo>
                  <a:lnTo>
                    <a:pt x="2" y="240"/>
                  </a:lnTo>
                  <a:lnTo>
                    <a:pt x="0" y="233"/>
                  </a:lnTo>
                  <a:lnTo>
                    <a:pt x="2" y="22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39" name="Freeform 27"/>
            <p:cNvSpPr>
              <a:spLocks/>
            </p:cNvSpPr>
            <p:nvPr/>
          </p:nvSpPr>
          <p:spPr bwMode="auto">
            <a:xfrm>
              <a:off x="2396" y="2533"/>
              <a:ext cx="320" cy="269"/>
            </a:xfrm>
            <a:custGeom>
              <a:avLst/>
              <a:gdLst>
                <a:gd name="T0" fmla="*/ 2 w 320"/>
                <a:gd name="T1" fmla="*/ 217 h 269"/>
                <a:gd name="T2" fmla="*/ 2 w 320"/>
                <a:gd name="T3" fmla="*/ 195 h 269"/>
                <a:gd name="T4" fmla="*/ 2 w 320"/>
                <a:gd name="T5" fmla="*/ 176 h 269"/>
                <a:gd name="T6" fmla="*/ 7 w 320"/>
                <a:gd name="T7" fmla="*/ 152 h 269"/>
                <a:gd name="T8" fmla="*/ 14 w 320"/>
                <a:gd name="T9" fmla="*/ 129 h 269"/>
                <a:gd name="T10" fmla="*/ 26 w 320"/>
                <a:gd name="T11" fmla="*/ 105 h 269"/>
                <a:gd name="T12" fmla="*/ 42 w 320"/>
                <a:gd name="T13" fmla="*/ 81 h 269"/>
                <a:gd name="T14" fmla="*/ 61 w 320"/>
                <a:gd name="T15" fmla="*/ 55 h 269"/>
                <a:gd name="T16" fmla="*/ 90 w 320"/>
                <a:gd name="T17" fmla="*/ 34 h 269"/>
                <a:gd name="T18" fmla="*/ 107 w 320"/>
                <a:gd name="T19" fmla="*/ 27 h 269"/>
                <a:gd name="T20" fmla="*/ 123 w 320"/>
                <a:gd name="T21" fmla="*/ 17 h 269"/>
                <a:gd name="T22" fmla="*/ 140 w 320"/>
                <a:gd name="T23" fmla="*/ 10 h 269"/>
                <a:gd name="T24" fmla="*/ 156 w 320"/>
                <a:gd name="T25" fmla="*/ 5 h 269"/>
                <a:gd name="T26" fmla="*/ 185 w 320"/>
                <a:gd name="T27" fmla="*/ 0 h 269"/>
                <a:gd name="T28" fmla="*/ 214 w 320"/>
                <a:gd name="T29" fmla="*/ 0 h 269"/>
                <a:gd name="T30" fmla="*/ 237 w 320"/>
                <a:gd name="T31" fmla="*/ 5 h 269"/>
                <a:gd name="T32" fmla="*/ 259 w 320"/>
                <a:gd name="T33" fmla="*/ 15 h 269"/>
                <a:gd name="T34" fmla="*/ 275 w 320"/>
                <a:gd name="T35" fmla="*/ 24 h 269"/>
                <a:gd name="T36" fmla="*/ 297 w 320"/>
                <a:gd name="T37" fmla="*/ 38 h 269"/>
                <a:gd name="T38" fmla="*/ 309 w 320"/>
                <a:gd name="T39" fmla="*/ 50 h 269"/>
                <a:gd name="T40" fmla="*/ 316 w 320"/>
                <a:gd name="T41" fmla="*/ 60 h 269"/>
                <a:gd name="T42" fmla="*/ 320 w 320"/>
                <a:gd name="T43" fmla="*/ 81 h 269"/>
                <a:gd name="T44" fmla="*/ 306 w 320"/>
                <a:gd name="T45" fmla="*/ 100 h 269"/>
                <a:gd name="T46" fmla="*/ 285 w 320"/>
                <a:gd name="T47" fmla="*/ 110 h 269"/>
                <a:gd name="T48" fmla="*/ 271 w 320"/>
                <a:gd name="T49" fmla="*/ 112 h 269"/>
                <a:gd name="T50" fmla="*/ 263 w 320"/>
                <a:gd name="T51" fmla="*/ 105 h 269"/>
                <a:gd name="T52" fmla="*/ 247 w 320"/>
                <a:gd name="T53" fmla="*/ 91 h 269"/>
                <a:gd name="T54" fmla="*/ 221 w 320"/>
                <a:gd name="T55" fmla="*/ 81 h 269"/>
                <a:gd name="T56" fmla="*/ 206 w 320"/>
                <a:gd name="T57" fmla="*/ 76 h 269"/>
                <a:gd name="T58" fmla="*/ 187 w 320"/>
                <a:gd name="T59" fmla="*/ 76 h 269"/>
                <a:gd name="T60" fmla="*/ 168 w 320"/>
                <a:gd name="T61" fmla="*/ 76 h 269"/>
                <a:gd name="T62" fmla="*/ 149 w 320"/>
                <a:gd name="T63" fmla="*/ 86 h 269"/>
                <a:gd name="T64" fmla="*/ 128 w 320"/>
                <a:gd name="T65" fmla="*/ 95 h 269"/>
                <a:gd name="T66" fmla="*/ 111 w 320"/>
                <a:gd name="T67" fmla="*/ 110 h 269"/>
                <a:gd name="T68" fmla="*/ 95 w 320"/>
                <a:gd name="T69" fmla="*/ 129 h 269"/>
                <a:gd name="T70" fmla="*/ 85 w 320"/>
                <a:gd name="T71" fmla="*/ 152 h 269"/>
                <a:gd name="T72" fmla="*/ 76 w 320"/>
                <a:gd name="T73" fmla="*/ 174 h 269"/>
                <a:gd name="T74" fmla="*/ 69 w 320"/>
                <a:gd name="T75" fmla="*/ 198 h 269"/>
                <a:gd name="T76" fmla="*/ 61 w 320"/>
                <a:gd name="T77" fmla="*/ 217 h 269"/>
                <a:gd name="T78" fmla="*/ 59 w 320"/>
                <a:gd name="T79" fmla="*/ 236 h 269"/>
                <a:gd name="T80" fmla="*/ 57 w 320"/>
                <a:gd name="T81" fmla="*/ 257 h 269"/>
                <a:gd name="T82" fmla="*/ 52 w 320"/>
                <a:gd name="T83" fmla="*/ 262 h 269"/>
                <a:gd name="T84" fmla="*/ 35 w 320"/>
                <a:gd name="T85" fmla="*/ 267 h 269"/>
                <a:gd name="T86" fmla="*/ 14 w 320"/>
                <a:gd name="T87" fmla="*/ 267 h 269"/>
                <a:gd name="T88" fmla="*/ 0 w 320"/>
                <a:gd name="T89" fmla="*/ 248 h 269"/>
                <a:gd name="T90" fmla="*/ 2 w 320"/>
                <a:gd name="T91" fmla="*/ 228 h 269"/>
                <a:gd name="T92" fmla="*/ 2 w 320"/>
                <a:gd name="T93" fmla="*/ 22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69">
                  <a:moveTo>
                    <a:pt x="2" y="224"/>
                  </a:moveTo>
                  <a:lnTo>
                    <a:pt x="2" y="221"/>
                  </a:lnTo>
                  <a:lnTo>
                    <a:pt x="2" y="217"/>
                  </a:lnTo>
                  <a:lnTo>
                    <a:pt x="2" y="209"/>
                  </a:lnTo>
                  <a:lnTo>
                    <a:pt x="2" y="200"/>
                  </a:lnTo>
                  <a:lnTo>
                    <a:pt x="2" y="195"/>
                  </a:lnTo>
                  <a:lnTo>
                    <a:pt x="2" y="188"/>
                  </a:lnTo>
                  <a:lnTo>
                    <a:pt x="2" y="181"/>
                  </a:lnTo>
                  <a:lnTo>
                    <a:pt x="2" y="176"/>
                  </a:lnTo>
                  <a:lnTo>
                    <a:pt x="4" y="167"/>
                  </a:lnTo>
                  <a:lnTo>
                    <a:pt x="7" y="160"/>
                  </a:lnTo>
                  <a:lnTo>
                    <a:pt x="7" y="152"/>
                  </a:lnTo>
                  <a:lnTo>
                    <a:pt x="9" y="145"/>
                  </a:lnTo>
                  <a:lnTo>
                    <a:pt x="12" y="138"/>
                  </a:lnTo>
                  <a:lnTo>
                    <a:pt x="14" y="129"/>
                  </a:lnTo>
                  <a:lnTo>
                    <a:pt x="16" y="119"/>
                  </a:lnTo>
                  <a:lnTo>
                    <a:pt x="21" y="112"/>
                  </a:lnTo>
                  <a:lnTo>
                    <a:pt x="26" y="105"/>
                  </a:lnTo>
                  <a:lnTo>
                    <a:pt x="31" y="95"/>
                  </a:lnTo>
                  <a:lnTo>
                    <a:pt x="35" y="88"/>
                  </a:lnTo>
                  <a:lnTo>
                    <a:pt x="42" y="81"/>
                  </a:lnTo>
                  <a:lnTo>
                    <a:pt x="47" y="72"/>
                  </a:lnTo>
                  <a:lnTo>
                    <a:pt x="54" y="62"/>
                  </a:lnTo>
                  <a:lnTo>
                    <a:pt x="61" y="55"/>
                  </a:lnTo>
                  <a:lnTo>
                    <a:pt x="71" y="48"/>
                  </a:lnTo>
                  <a:lnTo>
                    <a:pt x="80" y="41"/>
                  </a:lnTo>
                  <a:lnTo>
                    <a:pt x="90" y="34"/>
                  </a:lnTo>
                  <a:lnTo>
                    <a:pt x="95" y="31"/>
                  </a:lnTo>
                  <a:lnTo>
                    <a:pt x="99" y="29"/>
                  </a:lnTo>
                  <a:lnTo>
                    <a:pt x="107" y="27"/>
                  </a:lnTo>
                  <a:lnTo>
                    <a:pt x="111" y="24"/>
                  </a:lnTo>
                  <a:lnTo>
                    <a:pt x="116" y="19"/>
                  </a:lnTo>
                  <a:lnTo>
                    <a:pt x="123" y="17"/>
                  </a:lnTo>
                  <a:lnTo>
                    <a:pt x="128" y="15"/>
                  </a:lnTo>
                  <a:lnTo>
                    <a:pt x="135" y="12"/>
                  </a:lnTo>
                  <a:lnTo>
                    <a:pt x="140" y="10"/>
                  </a:lnTo>
                  <a:lnTo>
                    <a:pt x="145" y="10"/>
                  </a:lnTo>
                  <a:lnTo>
                    <a:pt x="149" y="8"/>
                  </a:lnTo>
                  <a:lnTo>
                    <a:pt x="156" y="5"/>
                  </a:lnTo>
                  <a:lnTo>
                    <a:pt x="166" y="3"/>
                  </a:lnTo>
                  <a:lnTo>
                    <a:pt x="175" y="3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4" y="0"/>
                  </a:lnTo>
                  <a:lnTo>
                    <a:pt x="214" y="0"/>
                  </a:lnTo>
                  <a:lnTo>
                    <a:pt x="221" y="3"/>
                  </a:lnTo>
                  <a:lnTo>
                    <a:pt x="230" y="5"/>
                  </a:lnTo>
                  <a:lnTo>
                    <a:pt x="237" y="5"/>
                  </a:lnTo>
                  <a:lnTo>
                    <a:pt x="244" y="10"/>
                  </a:lnTo>
                  <a:lnTo>
                    <a:pt x="252" y="12"/>
                  </a:lnTo>
                  <a:lnTo>
                    <a:pt x="259" y="15"/>
                  </a:lnTo>
                  <a:lnTo>
                    <a:pt x="263" y="17"/>
                  </a:lnTo>
                  <a:lnTo>
                    <a:pt x="268" y="19"/>
                  </a:lnTo>
                  <a:lnTo>
                    <a:pt x="275" y="24"/>
                  </a:lnTo>
                  <a:lnTo>
                    <a:pt x="280" y="27"/>
                  </a:lnTo>
                  <a:lnTo>
                    <a:pt x="287" y="34"/>
                  </a:lnTo>
                  <a:lnTo>
                    <a:pt x="297" y="38"/>
                  </a:lnTo>
                  <a:lnTo>
                    <a:pt x="301" y="43"/>
                  </a:lnTo>
                  <a:lnTo>
                    <a:pt x="306" y="48"/>
                  </a:lnTo>
                  <a:lnTo>
                    <a:pt x="309" y="50"/>
                  </a:lnTo>
                  <a:lnTo>
                    <a:pt x="311" y="53"/>
                  </a:lnTo>
                  <a:lnTo>
                    <a:pt x="313" y="57"/>
                  </a:lnTo>
                  <a:lnTo>
                    <a:pt x="316" y="60"/>
                  </a:lnTo>
                  <a:lnTo>
                    <a:pt x="318" y="67"/>
                  </a:lnTo>
                  <a:lnTo>
                    <a:pt x="320" y="72"/>
                  </a:lnTo>
                  <a:lnTo>
                    <a:pt x="320" y="81"/>
                  </a:lnTo>
                  <a:lnTo>
                    <a:pt x="318" y="86"/>
                  </a:lnTo>
                  <a:lnTo>
                    <a:pt x="313" y="95"/>
                  </a:lnTo>
                  <a:lnTo>
                    <a:pt x="306" y="100"/>
                  </a:lnTo>
                  <a:lnTo>
                    <a:pt x="299" y="105"/>
                  </a:lnTo>
                  <a:lnTo>
                    <a:pt x="290" y="107"/>
                  </a:lnTo>
                  <a:lnTo>
                    <a:pt x="285" y="110"/>
                  </a:lnTo>
                  <a:lnTo>
                    <a:pt x="280" y="112"/>
                  </a:lnTo>
                  <a:lnTo>
                    <a:pt x="275" y="112"/>
                  </a:lnTo>
                  <a:lnTo>
                    <a:pt x="271" y="112"/>
                  </a:lnTo>
                  <a:lnTo>
                    <a:pt x="271" y="114"/>
                  </a:lnTo>
                  <a:lnTo>
                    <a:pt x="268" y="110"/>
                  </a:lnTo>
                  <a:lnTo>
                    <a:pt x="263" y="105"/>
                  </a:lnTo>
                  <a:lnTo>
                    <a:pt x="259" y="100"/>
                  </a:lnTo>
                  <a:lnTo>
                    <a:pt x="252" y="95"/>
                  </a:lnTo>
                  <a:lnTo>
                    <a:pt x="247" y="91"/>
                  </a:lnTo>
                  <a:lnTo>
                    <a:pt x="240" y="88"/>
                  </a:lnTo>
                  <a:lnTo>
                    <a:pt x="230" y="84"/>
                  </a:lnTo>
                  <a:lnTo>
                    <a:pt x="221" y="81"/>
                  </a:lnTo>
                  <a:lnTo>
                    <a:pt x="216" y="79"/>
                  </a:lnTo>
                  <a:lnTo>
                    <a:pt x="211" y="79"/>
                  </a:lnTo>
                  <a:lnTo>
                    <a:pt x="206" y="76"/>
                  </a:lnTo>
                  <a:lnTo>
                    <a:pt x="202" y="76"/>
                  </a:lnTo>
                  <a:lnTo>
                    <a:pt x="195" y="76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75" y="76"/>
                  </a:lnTo>
                  <a:lnTo>
                    <a:pt x="168" y="76"/>
                  </a:lnTo>
                  <a:lnTo>
                    <a:pt x="161" y="79"/>
                  </a:lnTo>
                  <a:lnTo>
                    <a:pt x="156" y="81"/>
                  </a:lnTo>
                  <a:lnTo>
                    <a:pt x="149" y="86"/>
                  </a:lnTo>
                  <a:lnTo>
                    <a:pt x="140" y="86"/>
                  </a:lnTo>
                  <a:lnTo>
                    <a:pt x="135" y="91"/>
                  </a:lnTo>
                  <a:lnTo>
                    <a:pt x="128" y="95"/>
                  </a:lnTo>
                  <a:lnTo>
                    <a:pt x="121" y="100"/>
                  </a:lnTo>
                  <a:lnTo>
                    <a:pt x="116" y="105"/>
                  </a:lnTo>
                  <a:lnTo>
                    <a:pt x="111" y="110"/>
                  </a:lnTo>
                  <a:lnTo>
                    <a:pt x="107" y="117"/>
                  </a:lnTo>
                  <a:lnTo>
                    <a:pt x="102" y="124"/>
                  </a:lnTo>
                  <a:lnTo>
                    <a:pt x="95" y="129"/>
                  </a:lnTo>
                  <a:lnTo>
                    <a:pt x="92" y="136"/>
                  </a:lnTo>
                  <a:lnTo>
                    <a:pt x="88" y="143"/>
                  </a:lnTo>
                  <a:lnTo>
                    <a:pt x="85" y="152"/>
                  </a:lnTo>
                  <a:lnTo>
                    <a:pt x="80" y="157"/>
                  </a:lnTo>
                  <a:lnTo>
                    <a:pt x="78" y="167"/>
                  </a:lnTo>
                  <a:lnTo>
                    <a:pt x="76" y="174"/>
                  </a:lnTo>
                  <a:lnTo>
                    <a:pt x="73" y="181"/>
                  </a:lnTo>
                  <a:lnTo>
                    <a:pt x="71" y="188"/>
                  </a:lnTo>
                  <a:lnTo>
                    <a:pt x="69" y="198"/>
                  </a:lnTo>
                  <a:lnTo>
                    <a:pt x="66" y="202"/>
                  </a:lnTo>
                  <a:lnTo>
                    <a:pt x="64" y="209"/>
                  </a:lnTo>
                  <a:lnTo>
                    <a:pt x="61" y="217"/>
                  </a:lnTo>
                  <a:lnTo>
                    <a:pt x="61" y="224"/>
                  </a:lnTo>
                  <a:lnTo>
                    <a:pt x="59" y="228"/>
                  </a:lnTo>
                  <a:lnTo>
                    <a:pt x="59" y="236"/>
                  </a:lnTo>
                  <a:lnTo>
                    <a:pt x="57" y="243"/>
                  </a:lnTo>
                  <a:lnTo>
                    <a:pt x="57" y="252"/>
                  </a:lnTo>
                  <a:lnTo>
                    <a:pt x="57" y="257"/>
                  </a:lnTo>
                  <a:lnTo>
                    <a:pt x="57" y="259"/>
                  </a:lnTo>
                  <a:lnTo>
                    <a:pt x="54" y="259"/>
                  </a:lnTo>
                  <a:lnTo>
                    <a:pt x="52" y="262"/>
                  </a:lnTo>
                  <a:lnTo>
                    <a:pt x="47" y="264"/>
                  </a:lnTo>
                  <a:lnTo>
                    <a:pt x="42" y="267"/>
                  </a:lnTo>
                  <a:lnTo>
                    <a:pt x="35" y="267"/>
                  </a:lnTo>
                  <a:lnTo>
                    <a:pt x="28" y="269"/>
                  </a:lnTo>
                  <a:lnTo>
                    <a:pt x="21" y="267"/>
                  </a:lnTo>
                  <a:lnTo>
                    <a:pt x="14" y="267"/>
                  </a:lnTo>
                  <a:lnTo>
                    <a:pt x="7" y="259"/>
                  </a:lnTo>
                  <a:lnTo>
                    <a:pt x="2" y="255"/>
                  </a:lnTo>
                  <a:lnTo>
                    <a:pt x="0" y="248"/>
                  </a:lnTo>
                  <a:lnTo>
                    <a:pt x="0" y="240"/>
                  </a:lnTo>
                  <a:lnTo>
                    <a:pt x="0" y="233"/>
                  </a:lnTo>
                  <a:lnTo>
                    <a:pt x="2" y="228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2" y="2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0" name="Freeform 28"/>
            <p:cNvSpPr>
              <a:spLocks/>
            </p:cNvSpPr>
            <p:nvPr/>
          </p:nvSpPr>
          <p:spPr bwMode="auto">
            <a:xfrm>
              <a:off x="2500" y="2678"/>
              <a:ext cx="323" cy="266"/>
            </a:xfrm>
            <a:custGeom>
              <a:avLst/>
              <a:gdLst>
                <a:gd name="T0" fmla="*/ 0 w 323"/>
                <a:gd name="T1" fmla="*/ 217 h 266"/>
                <a:gd name="T2" fmla="*/ 3 w 323"/>
                <a:gd name="T3" fmla="*/ 193 h 266"/>
                <a:gd name="T4" fmla="*/ 3 w 323"/>
                <a:gd name="T5" fmla="*/ 174 h 266"/>
                <a:gd name="T6" fmla="*/ 7 w 323"/>
                <a:gd name="T7" fmla="*/ 152 h 266"/>
                <a:gd name="T8" fmla="*/ 17 w 323"/>
                <a:gd name="T9" fmla="*/ 129 h 266"/>
                <a:gd name="T10" fmla="*/ 26 w 323"/>
                <a:gd name="T11" fmla="*/ 103 h 266"/>
                <a:gd name="T12" fmla="*/ 43 w 323"/>
                <a:gd name="T13" fmla="*/ 79 h 266"/>
                <a:gd name="T14" fmla="*/ 64 w 323"/>
                <a:gd name="T15" fmla="*/ 55 h 266"/>
                <a:gd name="T16" fmla="*/ 91 w 323"/>
                <a:gd name="T17" fmla="*/ 31 h 266"/>
                <a:gd name="T18" fmla="*/ 107 w 323"/>
                <a:gd name="T19" fmla="*/ 24 h 266"/>
                <a:gd name="T20" fmla="*/ 124 w 323"/>
                <a:gd name="T21" fmla="*/ 15 h 266"/>
                <a:gd name="T22" fmla="*/ 140 w 323"/>
                <a:gd name="T23" fmla="*/ 7 h 266"/>
                <a:gd name="T24" fmla="*/ 157 w 323"/>
                <a:gd name="T25" fmla="*/ 5 h 266"/>
                <a:gd name="T26" fmla="*/ 186 w 323"/>
                <a:gd name="T27" fmla="*/ 0 h 266"/>
                <a:gd name="T28" fmla="*/ 214 w 323"/>
                <a:gd name="T29" fmla="*/ 0 h 266"/>
                <a:gd name="T30" fmla="*/ 238 w 323"/>
                <a:gd name="T31" fmla="*/ 5 h 266"/>
                <a:gd name="T32" fmla="*/ 259 w 323"/>
                <a:gd name="T33" fmla="*/ 12 h 266"/>
                <a:gd name="T34" fmla="*/ 276 w 323"/>
                <a:gd name="T35" fmla="*/ 22 h 266"/>
                <a:gd name="T36" fmla="*/ 300 w 323"/>
                <a:gd name="T37" fmla="*/ 38 h 266"/>
                <a:gd name="T38" fmla="*/ 311 w 323"/>
                <a:gd name="T39" fmla="*/ 50 h 266"/>
                <a:gd name="T40" fmla="*/ 319 w 323"/>
                <a:gd name="T41" fmla="*/ 60 h 266"/>
                <a:gd name="T42" fmla="*/ 323 w 323"/>
                <a:gd name="T43" fmla="*/ 79 h 266"/>
                <a:gd name="T44" fmla="*/ 307 w 323"/>
                <a:gd name="T45" fmla="*/ 98 h 266"/>
                <a:gd name="T46" fmla="*/ 285 w 323"/>
                <a:gd name="T47" fmla="*/ 107 h 266"/>
                <a:gd name="T48" fmla="*/ 271 w 323"/>
                <a:gd name="T49" fmla="*/ 110 h 266"/>
                <a:gd name="T50" fmla="*/ 262 w 323"/>
                <a:gd name="T51" fmla="*/ 103 h 266"/>
                <a:gd name="T52" fmla="*/ 247 w 323"/>
                <a:gd name="T53" fmla="*/ 88 h 266"/>
                <a:gd name="T54" fmla="*/ 224 w 323"/>
                <a:gd name="T55" fmla="*/ 79 h 266"/>
                <a:gd name="T56" fmla="*/ 207 w 323"/>
                <a:gd name="T57" fmla="*/ 74 h 266"/>
                <a:gd name="T58" fmla="*/ 190 w 323"/>
                <a:gd name="T59" fmla="*/ 74 h 266"/>
                <a:gd name="T60" fmla="*/ 171 w 323"/>
                <a:gd name="T61" fmla="*/ 76 h 266"/>
                <a:gd name="T62" fmla="*/ 152 w 323"/>
                <a:gd name="T63" fmla="*/ 83 h 266"/>
                <a:gd name="T64" fmla="*/ 129 w 323"/>
                <a:gd name="T65" fmla="*/ 93 h 266"/>
                <a:gd name="T66" fmla="*/ 112 w 323"/>
                <a:gd name="T67" fmla="*/ 107 h 266"/>
                <a:gd name="T68" fmla="*/ 98 w 323"/>
                <a:gd name="T69" fmla="*/ 129 h 266"/>
                <a:gd name="T70" fmla="*/ 86 w 323"/>
                <a:gd name="T71" fmla="*/ 150 h 266"/>
                <a:gd name="T72" fmla="*/ 76 w 323"/>
                <a:gd name="T73" fmla="*/ 171 h 266"/>
                <a:gd name="T74" fmla="*/ 69 w 323"/>
                <a:gd name="T75" fmla="*/ 195 h 266"/>
                <a:gd name="T76" fmla="*/ 64 w 323"/>
                <a:gd name="T77" fmla="*/ 214 h 266"/>
                <a:gd name="T78" fmla="*/ 62 w 323"/>
                <a:gd name="T79" fmla="*/ 233 h 266"/>
                <a:gd name="T80" fmla="*/ 60 w 323"/>
                <a:gd name="T81" fmla="*/ 255 h 266"/>
                <a:gd name="T82" fmla="*/ 55 w 323"/>
                <a:gd name="T83" fmla="*/ 259 h 266"/>
                <a:gd name="T84" fmla="*/ 38 w 323"/>
                <a:gd name="T85" fmla="*/ 264 h 266"/>
                <a:gd name="T86" fmla="*/ 17 w 323"/>
                <a:gd name="T87" fmla="*/ 264 h 266"/>
                <a:gd name="T88" fmla="*/ 3 w 323"/>
                <a:gd name="T89" fmla="*/ 245 h 266"/>
                <a:gd name="T90" fmla="*/ 0 w 323"/>
                <a:gd name="T91" fmla="*/ 226 h 266"/>
                <a:gd name="T92" fmla="*/ 3 w 323"/>
                <a:gd name="T93" fmla="*/ 22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3" h="266">
                  <a:moveTo>
                    <a:pt x="3" y="221"/>
                  </a:moveTo>
                  <a:lnTo>
                    <a:pt x="0" y="221"/>
                  </a:lnTo>
                  <a:lnTo>
                    <a:pt x="0" y="217"/>
                  </a:lnTo>
                  <a:lnTo>
                    <a:pt x="0" y="207"/>
                  </a:lnTo>
                  <a:lnTo>
                    <a:pt x="3" y="200"/>
                  </a:lnTo>
                  <a:lnTo>
                    <a:pt x="3" y="193"/>
                  </a:lnTo>
                  <a:lnTo>
                    <a:pt x="3" y="188"/>
                  </a:lnTo>
                  <a:lnTo>
                    <a:pt x="3" y="181"/>
                  </a:lnTo>
                  <a:lnTo>
                    <a:pt x="3" y="174"/>
                  </a:lnTo>
                  <a:lnTo>
                    <a:pt x="5" y="167"/>
                  </a:lnTo>
                  <a:lnTo>
                    <a:pt x="7" y="160"/>
                  </a:lnTo>
                  <a:lnTo>
                    <a:pt x="7" y="152"/>
                  </a:lnTo>
                  <a:lnTo>
                    <a:pt x="12" y="145"/>
                  </a:lnTo>
                  <a:lnTo>
                    <a:pt x="12" y="136"/>
                  </a:lnTo>
                  <a:lnTo>
                    <a:pt x="17" y="129"/>
                  </a:lnTo>
                  <a:lnTo>
                    <a:pt x="19" y="119"/>
                  </a:lnTo>
                  <a:lnTo>
                    <a:pt x="22" y="112"/>
                  </a:lnTo>
                  <a:lnTo>
                    <a:pt x="26" y="103"/>
                  </a:lnTo>
                  <a:lnTo>
                    <a:pt x="31" y="95"/>
                  </a:lnTo>
                  <a:lnTo>
                    <a:pt x="36" y="86"/>
                  </a:lnTo>
                  <a:lnTo>
                    <a:pt x="43" y="79"/>
                  </a:lnTo>
                  <a:lnTo>
                    <a:pt x="50" y="69"/>
                  </a:lnTo>
                  <a:lnTo>
                    <a:pt x="57" y="62"/>
                  </a:lnTo>
                  <a:lnTo>
                    <a:pt x="64" y="55"/>
                  </a:lnTo>
                  <a:lnTo>
                    <a:pt x="74" y="45"/>
                  </a:lnTo>
                  <a:lnTo>
                    <a:pt x="81" y="38"/>
                  </a:lnTo>
                  <a:lnTo>
                    <a:pt x="91" y="31"/>
                  </a:lnTo>
                  <a:lnTo>
                    <a:pt x="98" y="29"/>
                  </a:lnTo>
                  <a:lnTo>
                    <a:pt x="102" y="26"/>
                  </a:lnTo>
                  <a:lnTo>
                    <a:pt x="107" y="24"/>
                  </a:lnTo>
                  <a:lnTo>
                    <a:pt x="114" y="22"/>
                  </a:lnTo>
                  <a:lnTo>
                    <a:pt x="119" y="17"/>
                  </a:lnTo>
                  <a:lnTo>
                    <a:pt x="124" y="15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7"/>
                  </a:lnTo>
                  <a:lnTo>
                    <a:pt x="148" y="7"/>
                  </a:lnTo>
                  <a:lnTo>
                    <a:pt x="152" y="5"/>
                  </a:lnTo>
                  <a:lnTo>
                    <a:pt x="157" y="5"/>
                  </a:lnTo>
                  <a:lnTo>
                    <a:pt x="167" y="3"/>
                  </a:lnTo>
                  <a:lnTo>
                    <a:pt x="178" y="0"/>
                  </a:lnTo>
                  <a:lnTo>
                    <a:pt x="186" y="0"/>
                  </a:lnTo>
                  <a:lnTo>
                    <a:pt x="197" y="0"/>
                  </a:lnTo>
                  <a:lnTo>
                    <a:pt x="205" y="0"/>
                  </a:lnTo>
                  <a:lnTo>
                    <a:pt x="214" y="0"/>
                  </a:lnTo>
                  <a:lnTo>
                    <a:pt x="224" y="0"/>
                  </a:lnTo>
                  <a:lnTo>
                    <a:pt x="231" y="3"/>
                  </a:lnTo>
                  <a:lnTo>
                    <a:pt x="238" y="5"/>
                  </a:lnTo>
                  <a:lnTo>
                    <a:pt x="245" y="7"/>
                  </a:lnTo>
                  <a:lnTo>
                    <a:pt x="252" y="10"/>
                  </a:lnTo>
                  <a:lnTo>
                    <a:pt x="259" y="12"/>
                  </a:lnTo>
                  <a:lnTo>
                    <a:pt x="266" y="17"/>
                  </a:lnTo>
                  <a:lnTo>
                    <a:pt x="271" y="19"/>
                  </a:lnTo>
                  <a:lnTo>
                    <a:pt x="276" y="22"/>
                  </a:lnTo>
                  <a:lnTo>
                    <a:pt x="281" y="26"/>
                  </a:lnTo>
                  <a:lnTo>
                    <a:pt x="290" y="31"/>
                  </a:lnTo>
                  <a:lnTo>
                    <a:pt x="300" y="38"/>
                  </a:lnTo>
                  <a:lnTo>
                    <a:pt x="304" y="43"/>
                  </a:lnTo>
                  <a:lnTo>
                    <a:pt x="309" y="48"/>
                  </a:lnTo>
                  <a:lnTo>
                    <a:pt x="311" y="50"/>
                  </a:lnTo>
                  <a:lnTo>
                    <a:pt x="314" y="53"/>
                  </a:lnTo>
                  <a:lnTo>
                    <a:pt x="316" y="55"/>
                  </a:lnTo>
                  <a:lnTo>
                    <a:pt x="319" y="60"/>
                  </a:lnTo>
                  <a:lnTo>
                    <a:pt x="321" y="64"/>
                  </a:lnTo>
                  <a:lnTo>
                    <a:pt x="323" y="72"/>
                  </a:lnTo>
                  <a:lnTo>
                    <a:pt x="323" y="79"/>
                  </a:lnTo>
                  <a:lnTo>
                    <a:pt x="321" y="86"/>
                  </a:lnTo>
                  <a:lnTo>
                    <a:pt x="316" y="93"/>
                  </a:lnTo>
                  <a:lnTo>
                    <a:pt x="307" y="98"/>
                  </a:lnTo>
                  <a:lnTo>
                    <a:pt x="300" y="103"/>
                  </a:lnTo>
                  <a:lnTo>
                    <a:pt x="290" y="105"/>
                  </a:lnTo>
                  <a:lnTo>
                    <a:pt x="285" y="107"/>
                  </a:lnTo>
                  <a:lnTo>
                    <a:pt x="278" y="110"/>
                  </a:lnTo>
                  <a:lnTo>
                    <a:pt x="276" y="110"/>
                  </a:lnTo>
                  <a:lnTo>
                    <a:pt x="271" y="110"/>
                  </a:lnTo>
                  <a:lnTo>
                    <a:pt x="271" y="112"/>
                  </a:lnTo>
                  <a:lnTo>
                    <a:pt x="269" y="107"/>
                  </a:lnTo>
                  <a:lnTo>
                    <a:pt x="262" y="103"/>
                  </a:lnTo>
                  <a:lnTo>
                    <a:pt x="257" y="98"/>
                  </a:lnTo>
                  <a:lnTo>
                    <a:pt x="252" y="95"/>
                  </a:lnTo>
                  <a:lnTo>
                    <a:pt x="247" y="88"/>
                  </a:lnTo>
                  <a:lnTo>
                    <a:pt x="240" y="86"/>
                  </a:lnTo>
                  <a:lnTo>
                    <a:pt x="231" y="81"/>
                  </a:lnTo>
                  <a:lnTo>
                    <a:pt x="224" y="79"/>
                  </a:lnTo>
                  <a:lnTo>
                    <a:pt x="219" y="76"/>
                  </a:lnTo>
                  <a:lnTo>
                    <a:pt x="214" y="76"/>
                  </a:lnTo>
                  <a:lnTo>
                    <a:pt x="207" y="74"/>
                  </a:lnTo>
                  <a:lnTo>
                    <a:pt x="202" y="74"/>
                  </a:lnTo>
                  <a:lnTo>
                    <a:pt x="195" y="74"/>
                  </a:lnTo>
                  <a:lnTo>
                    <a:pt x="190" y="74"/>
                  </a:lnTo>
                  <a:lnTo>
                    <a:pt x="183" y="74"/>
                  </a:lnTo>
                  <a:lnTo>
                    <a:pt x="178" y="76"/>
                  </a:lnTo>
                  <a:lnTo>
                    <a:pt x="171" y="76"/>
                  </a:lnTo>
                  <a:lnTo>
                    <a:pt x="164" y="79"/>
                  </a:lnTo>
                  <a:lnTo>
                    <a:pt x="157" y="81"/>
                  </a:lnTo>
                  <a:lnTo>
                    <a:pt x="152" y="83"/>
                  </a:lnTo>
                  <a:lnTo>
                    <a:pt x="143" y="86"/>
                  </a:lnTo>
                  <a:lnTo>
                    <a:pt x="136" y="88"/>
                  </a:lnTo>
                  <a:lnTo>
                    <a:pt x="129" y="93"/>
                  </a:lnTo>
                  <a:lnTo>
                    <a:pt x="124" y="98"/>
                  </a:lnTo>
                  <a:lnTo>
                    <a:pt x="117" y="103"/>
                  </a:lnTo>
                  <a:lnTo>
                    <a:pt x="112" y="107"/>
                  </a:lnTo>
                  <a:lnTo>
                    <a:pt x="107" y="114"/>
                  </a:lnTo>
                  <a:lnTo>
                    <a:pt x="102" y="122"/>
                  </a:lnTo>
                  <a:lnTo>
                    <a:pt x="98" y="129"/>
                  </a:lnTo>
                  <a:lnTo>
                    <a:pt x="93" y="136"/>
                  </a:lnTo>
                  <a:lnTo>
                    <a:pt x="88" y="143"/>
                  </a:lnTo>
                  <a:lnTo>
                    <a:pt x="86" y="150"/>
                  </a:lnTo>
                  <a:lnTo>
                    <a:pt x="83" y="155"/>
                  </a:lnTo>
                  <a:lnTo>
                    <a:pt x="79" y="164"/>
                  </a:lnTo>
                  <a:lnTo>
                    <a:pt x="76" y="171"/>
                  </a:lnTo>
                  <a:lnTo>
                    <a:pt x="74" y="179"/>
                  </a:lnTo>
                  <a:lnTo>
                    <a:pt x="71" y="186"/>
                  </a:lnTo>
                  <a:lnTo>
                    <a:pt x="69" y="195"/>
                  </a:lnTo>
                  <a:lnTo>
                    <a:pt x="67" y="200"/>
                  </a:lnTo>
                  <a:lnTo>
                    <a:pt x="67" y="209"/>
                  </a:lnTo>
                  <a:lnTo>
                    <a:pt x="64" y="214"/>
                  </a:lnTo>
                  <a:lnTo>
                    <a:pt x="64" y="221"/>
                  </a:lnTo>
                  <a:lnTo>
                    <a:pt x="62" y="226"/>
                  </a:lnTo>
                  <a:lnTo>
                    <a:pt x="62" y="233"/>
                  </a:lnTo>
                  <a:lnTo>
                    <a:pt x="60" y="243"/>
                  </a:lnTo>
                  <a:lnTo>
                    <a:pt x="60" y="250"/>
                  </a:lnTo>
                  <a:lnTo>
                    <a:pt x="60" y="255"/>
                  </a:lnTo>
                  <a:lnTo>
                    <a:pt x="60" y="257"/>
                  </a:lnTo>
                  <a:lnTo>
                    <a:pt x="57" y="257"/>
                  </a:lnTo>
                  <a:lnTo>
                    <a:pt x="55" y="259"/>
                  </a:lnTo>
                  <a:lnTo>
                    <a:pt x="50" y="262"/>
                  </a:lnTo>
                  <a:lnTo>
                    <a:pt x="45" y="264"/>
                  </a:lnTo>
                  <a:lnTo>
                    <a:pt x="38" y="264"/>
                  </a:lnTo>
                  <a:lnTo>
                    <a:pt x="31" y="266"/>
                  </a:lnTo>
                  <a:lnTo>
                    <a:pt x="24" y="266"/>
                  </a:lnTo>
                  <a:lnTo>
                    <a:pt x="17" y="264"/>
                  </a:lnTo>
                  <a:lnTo>
                    <a:pt x="10" y="257"/>
                  </a:lnTo>
                  <a:lnTo>
                    <a:pt x="5" y="252"/>
                  </a:lnTo>
                  <a:lnTo>
                    <a:pt x="3" y="245"/>
                  </a:lnTo>
                  <a:lnTo>
                    <a:pt x="3" y="238"/>
                  </a:lnTo>
                  <a:lnTo>
                    <a:pt x="0" y="231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3" y="221"/>
                  </a:lnTo>
                  <a:lnTo>
                    <a:pt x="3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1" name="Freeform 29"/>
            <p:cNvSpPr>
              <a:spLocks/>
            </p:cNvSpPr>
            <p:nvPr/>
          </p:nvSpPr>
          <p:spPr bwMode="auto">
            <a:xfrm>
              <a:off x="2607" y="2821"/>
              <a:ext cx="321" cy="266"/>
            </a:xfrm>
            <a:custGeom>
              <a:avLst/>
              <a:gdLst>
                <a:gd name="T0" fmla="*/ 0 w 321"/>
                <a:gd name="T1" fmla="*/ 216 h 266"/>
                <a:gd name="T2" fmla="*/ 0 w 321"/>
                <a:gd name="T3" fmla="*/ 192 h 266"/>
                <a:gd name="T4" fmla="*/ 3 w 321"/>
                <a:gd name="T5" fmla="*/ 176 h 266"/>
                <a:gd name="T6" fmla="*/ 7 w 321"/>
                <a:gd name="T7" fmla="*/ 152 h 266"/>
                <a:gd name="T8" fmla="*/ 14 w 321"/>
                <a:gd name="T9" fmla="*/ 128 h 266"/>
                <a:gd name="T10" fmla="*/ 24 w 321"/>
                <a:gd name="T11" fmla="*/ 102 h 266"/>
                <a:gd name="T12" fmla="*/ 41 w 321"/>
                <a:gd name="T13" fmla="*/ 78 h 266"/>
                <a:gd name="T14" fmla="*/ 62 w 321"/>
                <a:gd name="T15" fmla="*/ 55 h 266"/>
                <a:gd name="T16" fmla="*/ 81 w 321"/>
                <a:gd name="T17" fmla="*/ 40 h 266"/>
                <a:gd name="T18" fmla="*/ 95 w 321"/>
                <a:gd name="T19" fmla="*/ 31 h 266"/>
                <a:gd name="T20" fmla="*/ 114 w 321"/>
                <a:gd name="T21" fmla="*/ 21 h 266"/>
                <a:gd name="T22" fmla="*/ 131 w 321"/>
                <a:gd name="T23" fmla="*/ 12 h 266"/>
                <a:gd name="T24" fmla="*/ 145 w 321"/>
                <a:gd name="T25" fmla="*/ 7 h 266"/>
                <a:gd name="T26" fmla="*/ 166 w 321"/>
                <a:gd name="T27" fmla="*/ 2 h 266"/>
                <a:gd name="T28" fmla="*/ 197 w 321"/>
                <a:gd name="T29" fmla="*/ 0 h 266"/>
                <a:gd name="T30" fmla="*/ 221 w 321"/>
                <a:gd name="T31" fmla="*/ 2 h 266"/>
                <a:gd name="T32" fmla="*/ 245 w 321"/>
                <a:gd name="T33" fmla="*/ 9 h 266"/>
                <a:gd name="T34" fmla="*/ 264 w 321"/>
                <a:gd name="T35" fmla="*/ 17 h 266"/>
                <a:gd name="T36" fmla="*/ 281 w 321"/>
                <a:gd name="T37" fmla="*/ 26 h 266"/>
                <a:gd name="T38" fmla="*/ 302 w 321"/>
                <a:gd name="T39" fmla="*/ 43 h 266"/>
                <a:gd name="T40" fmla="*/ 311 w 321"/>
                <a:gd name="T41" fmla="*/ 52 h 266"/>
                <a:gd name="T42" fmla="*/ 319 w 321"/>
                <a:gd name="T43" fmla="*/ 66 h 266"/>
                <a:gd name="T44" fmla="*/ 319 w 321"/>
                <a:gd name="T45" fmla="*/ 85 h 266"/>
                <a:gd name="T46" fmla="*/ 297 w 321"/>
                <a:gd name="T47" fmla="*/ 102 h 266"/>
                <a:gd name="T48" fmla="*/ 278 w 321"/>
                <a:gd name="T49" fmla="*/ 109 h 266"/>
                <a:gd name="T50" fmla="*/ 271 w 321"/>
                <a:gd name="T51" fmla="*/ 112 h 266"/>
                <a:gd name="T52" fmla="*/ 257 w 321"/>
                <a:gd name="T53" fmla="*/ 100 h 266"/>
                <a:gd name="T54" fmla="*/ 240 w 321"/>
                <a:gd name="T55" fmla="*/ 88 h 266"/>
                <a:gd name="T56" fmla="*/ 216 w 321"/>
                <a:gd name="T57" fmla="*/ 78 h 266"/>
                <a:gd name="T58" fmla="*/ 202 w 321"/>
                <a:gd name="T59" fmla="*/ 76 h 266"/>
                <a:gd name="T60" fmla="*/ 183 w 321"/>
                <a:gd name="T61" fmla="*/ 76 h 266"/>
                <a:gd name="T62" fmla="*/ 162 w 321"/>
                <a:gd name="T63" fmla="*/ 78 h 266"/>
                <a:gd name="T64" fmla="*/ 140 w 321"/>
                <a:gd name="T65" fmla="*/ 85 h 266"/>
                <a:gd name="T66" fmla="*/ 121 w 321"/>
                <a:gd name="T67" fmla="*/ 100 h 266"/>
                <a:gd name="T68" fmla="*/ 105 w 321"/>
                <a:gd name="T69" fmla="*/ 116 h 266"/>
                <a:gd name="T70" fmla="*/ 90 w 321"/>
                <a:gd name="T71" fmla="*/ 135 h 266"/>
                <a:gd name="T72" fmla="*/ 79 w 321"/>
                <a:gd name="T73" fmla="*/ 157 h 266"/>
                <a:gd name="T74" fmla="*/ 71 w 321"/>
                <a:gd name="T75" fmla="*/ 180 h 266"/>
                <a:gd name="T76" fmla="*/ 64 w 321"/>
                <a:gd name="T77" fmla="*/ 202 h 266"/>
                <a:gd name="T78" fmla="*/ 60 w 321"/>
                <a:gd name="T79" fmla="*/ 221 h 266"/>
                <a:gd name="T80" fmla="*/ 55 w 321"/>
                <a:gd name="T81" fmla="*/ 242 h 266"/>
                <a:gd name="T82" fmla="*/ 55 w 321"/>
                <a:gd name="T83" fmla="*/ 257 h 266"/>
                <a:gd name="T84" fmla="*/ 48 w 321"/>
                <a:gd name="T85" fmla="*/ 261 h 266"/>
                <a:gd name="T86" fmla="*/ 29 w 321"/>
                <a:gd name="T87" fmla="*/ 266 h 266"/>
                <a:gd name="T88" fmla="*/ 7 w 321"/>
                <a:gd name="T89" fmla="*/ 259 h 266"/>
                <a:gd name="T90" fmla="*/ 0 w 321"/>
                <a:gd name="T91" fmla="*/ 237 h 266"/>
                <a:gd name="T92" fmla="*/ 0 w 321"/>
                <a:gd name="T93" fmla="*/ 22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1" h="266">
                  <a:moveTo>
                    <a:pt x="0" y="223"/>
                  </a:moveTo>
                  <a:lnTo>
                    <a:pt x="0" y="221"/>
                  </a:lnTo>
                  <a:lnTo>
                    <a:pt x="0" y="216"/>
                  </a:lnTo>
                  <a:lnTo>
                    <a:pt x="0" y="209"/>
                  </a:lnTo>
                  <a:lnTo>
                    <a:pt x="0" y="199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0"/>
                  </a:lnTo>
                  <a:lnTo>
                    <a:pt x="3" y="176"/>
                  </a:lnTo>
                  <a:lnTo>
                    <a:pt x="3" y="166"/>
                  </a:lnTo>
                  <a:lnTo>
                    <a:pt x="5" y="159"/>
                  </a:lnTo>
                  <a:lnTo>
                    <a:pt x="7" y="152"/>
                  </a:lnTo>
                  <a:lnTo>
                    <a:pt x="10" y="145"/>
                  </a:lnTo>
                  <a:lnTo>
                    <a:pt x="12" y="135"/>
                  </a:lnTo>
                  <a:lnTo>
                    <a:pt x="14" y="128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4" y="102"/>
                  </a:lnTo>
                  <a:lnTo>
                    <a:pt x="29" y="95"/>
                  </a:lnTo>
                  <a:lnTo>
                    <a:pt x="36" y="85"/>
                  </a:lnTo>
                  <a:lnTo>
                    <a:pt x="41" y="78"/>
                  </a:lnTo>
                  <a:lnTo>
                    <a:pt x="48" y="69"/>
                  </a:lnTo>
                  <a:lnTo>
                    <a:pt x="55" y="62"/>
                  </a:lnTo>
                  <a:lnTo>
                    <a:pt x="62" y="55"/>
                  </a:lnTo>
                  <a:lnTo>
                    <a:pt x="71" y="47"/>
                  </a:lnTo>
                  <a:lnTo>
                    <a:pt x="76" y="43"/>
                  </a:lnTo>
                  <a:lnTo>
                    <a:pt x="81" y="40"/>
                  </a:lnTo>
                  <a:lnTo>
                    <a:pt x="86" y="36"/>
                  </a:lnTo>
                  <a:lnTo>
                    <a:pt x="90" y="33"/>
                  </a:lnTo>
                  <a:lnTo>
                    <a:pt x="95" y="31"/>
                  </a:lnTo>
                  <a:lnTo>
                    <a:pt x="102" y="26"/>
                  </a:lnTo>
                  <a:lnTo>
                    <a:pt x="107" y="24"/>
                  </a:lnTo>
                  <a:lnTo>
                    <a:pt x="114" y="21"/>
                  </a:lnTo>
                  <a:lnTo>
                    <a:pt x="119" y="19"/>
                  </a:lnTo>
                  <a:lnTo>
                    <a:pt x="124" y="17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0" y="9"/>
                  </a:lnTo>
                  <a:lnTo>
                    <a:pt x="145" y="7"/>
                  </a:lnTo>
                  <a:lnTo>
                    <a:pt x="150" y="5"/>
                  </a:lnTo>
                  <a:lnTo>
                    <a:pt x="157" y="5"/>
                  </a:lnTo>
                  <a:lnTo>
                    <a:pt x="166" y="2"/>
                  </a:lnTo>
                  <a:lnTo>
                    <a:pt x="176" y="2"/>
                  </a:lnTo>
                  <a:lnTo>
                    <a:pt x="185" y="0"/>
                  </a:lnTo>
                  <a:lnTo>
                    <a:pt x="197" y="0"/>
                  </a:lnTo>
                  <a:lnTo>
                    <a:pt x="204" y="0"/>
                  </a:lnTo>
                  <a:lnTo>
                    <a:pt x="212" y="0"/>
                  </a:lnTo>
                  <a:lnTo>
                    <a:pt x="221" y="2"/>
                  </a:lnTo>
                  <a:lnTo>
                    <a:pt x="231" y="5"/>
                  </a:lnTo>
                  <a:lnTo>
                    <a:pt x="235" y="5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9" y="14"/>
                  </a:lnTo>
                  <a:lnTo>
                    <a:pt x="264" y="17"/>
                  </a:lnTo>
                  <a:lnTo>
                    <a:pt x="269" y="19"/>
                  </a:lnTo>
                  <a:lnTo>
                    <a:pt x="273" y="21"/>
                  </a:lnTo>
                  <a:lnTo>
                    <a:pt x="281" y="26"/>
                  </a:lnTo>
                  <a:lnTo>
                    <a:pt x="288" y="33"/>
                  </a:lnTo>
                  <a:lnTo>
                    <a:pt x="297" y="38"/>
                  </a:lnTo>
                  <a:lnTo>
                    <a:pt x="302" y="43"/>
                  </a:lnTo>
                  <a:lnTo>
                    <a:pt x="307" y="47"/>
                  </a:lnTo>
                  <a:lnTo>
                    <a:pt x="309" y="50"/>
                  </a:lnTo>
                  <a:lnTo>
                    <a:pt x="311" y="52"/>
                  </a:lnTo>
                  <a:lnTo>
                    <a:pt x="314" y="57"/>
                  </a:lnTo>
                  <a:lnTo>
                    <a:pt x="316" y="59"/>
                  </a:lnTo>
                  <a:lnTo>
                    <a:pt x="319" y="66"/>
                  </a:lnTo>
                  <a:lnTo>
                    <a:pt x="321" y="71"/>
                  </a:lnTo>
                  <a:lnTo>
                    <a:pt x="321" y="78"/>
                  </a:lnTo>
                  <a:lnTo>
                    <a:pt x="319" y="85"/>
                  </a:lnTo>
                  <a:lnTo>
                    <a:pt x="314" y="93"/>
                  </a:lnTo>
                  <a:lnTo>
                    <a:pt x="307" y="100"/>
                  </a:lnTo>
                  <a:lnTo>
                    <a:pt x="297" y="102"/>
                  </a:lnTo>
                  <a:lnTo>
                    <a:pt x="290" y="107"/>
                  </a:lnTo>
                  <a:lnTo>
                    <a:pt x="285" y="109"/>
                  </a:lnTo>
                  <a:lnTo>
                    <a:pt x="278" y="109"/>
                  </a:lnTo>
                  <a:lnTo>
                    <a:pt x="273" y="112"/>
                  </a:lnTo>
                  <a:lnTo>
                    <a:pt x="271" y="112"/>
                  </a:lnTo>
                  <a:lnTo>
                    <a:pt x="271" y="112"/>
                  </a:lnTo>
                  <a:lnTo>
                    <a:pt x="269" y="109"/>
                  </a:lnTo>
                  <a:lnTo>
                    <a:pt x="262" y="102"/>
                  </a:lnTo>
                  <a:lnTo>
                    <a:pt x="257" y="100"/>
                  </a:lnTo>
                  <a:lnTo>
                    <a:pt x="252" y="95"/>
                  </a:lnTo>
                  <a:lnTo>
                    <a:pt x="245" y="90"/>
                  </a:lnTo>
                  <a:lnTo>
                    <a:pt x="240" y="88"/>
                  </a:lnTo>
                  <a:lnTo>
                    <a:pt x="231" y="83"/>
                  </a:lnTo>
                  <a:lnTo>
                    <a:pt x="221" y="78"/>
                  </a:lnTo>
                  <a:lnTo>
                    <a:pt x="216" y="78"/>
                  </a:lnTo>
                  <a:lnTo>
                    <a:pt x="212" y="76"/>
                  </a:lnTo>
                  <a:lnTo>
                    <a:pt x="207" y="76"/>
                  </a:lnTo>
                  <a:lnTo>
                    <a:pt x="202" y="76"/>
                  </a:lnTo>
                  <a:lnTo>
                    <a:pt x="195" y="76"/>
                  </a:lnTo>
                  <a:lnTo>
                    <a:pt x="188" y="76"/>
                  </a:lnTo>
                  <a:lnTo>
                    <a:pt x="183" y="76"/>
                  </a:lnTo>
                  <a:lnTo>
                    <a:pt x="176" y="76"/>
                  </a:lnTo>
                  <a:lnTo>
                    <a:pt x="169" y="76"/>
                  </a:lnTo>
                  <a:lnTo>
                    <a:pt x="162" y="78"/>
                  </a:lnTo>
                  <a:lnTo>
                    <a:pt x="155" y="81"/>
                  </a:lnTo>
                  <a:lnTo>
                    <a:pt x="147" y="85"/>
                  </a:lnTo>
                  <a:lnTo>
                    <a:pt x="140" y="85"/>
                  </a:lnTo>
                  <a:lnTo>
                    <a:pt x="133" y="90"/>
                  </a:lnTo>
                  <a:lnTo>
                    <a:pt x="126" y="95"/>
                  </a:lnTo>
                  <a:lnTo>
                    <a:pt x="121" y="100"/>
                  </a:lnTo>
                  <a:lnTo>
                    <a:pt x="114" y="102"/>
                  </a:lnTo>
                  <a:lnTo>
                    <a:pt x="109" y="109"/>
                  </a:lnTo>
                  <a:lnTo>
                    <a:pt x="105" y="116"/>
                  </a:lnTo>
                  <a:lnTo>
                    <a:pt x="100" y="123"/>
                  </a:lnTo>
                  <a:lnTo>
                    <a:pt x="93" y="128"/>
                  </a:lnTo>
                  <a:lnTo>
                    <a:pt x="90" y="135"/>
                  </a:lnTo>
                  <a:lnTo>
                    <a:pt x="86" y="142"/>
                  </a:lnTo>
                  <a:lnTo>
                    <a:pt x="83" y="150"/>
                  </a:lnTo>
                  <a:lnTo>
                    <a:pt x="79" y="157"/>
                  </a:lnTo>
                  <a:lnTo>
                    <a:pt x="76" y="164"/>
                  </a:lnTo>
                  <a:lnTo>
                    <a:pt x="74" y="171"/>
                  </a:lnTo>
                  <a:lnTo>
                    <a:pt x="71" y="180"/>
                  </a:lnTo>
                  <a:lnTo>
                    <a:pt x="69" y="188"/>
                  </a:lnTo>
                  <a:lnTo>
                    <a:pt x="67" y="195"/>
                  </a:lnTo>
                  <a:lnTo>
                    <a:pt x="64" y="202"/>
                  </a:lnTo>
                  <a:lnTo>
                    <a:pt x="64" y="209"/>
                  </a:lnTo>
                  <a:lnTo>
                    <a:pt x="60" y="214"/>
                  </a:lnTo>
                  <a:lnTo>
                    <a:pt x="60" y="221"/>
                  </a:lnTo>
                  <a:lnTo>
                    <a:pt x="60" y="228"/>
                  </a:lnTo>
                  <a:lnTo>
                    <a:pt x="60" y="233"/>
                  </a:lnTo>
                  <a:lnTo>
                    <a:pt x="55" y="242"/>
                  </a:lnTo>
                  <a:lnTo>
                    <a:pt x="55" y="252"/>
                  </a:lnTo>
                  <a:lnTo>
                    <a:pt x="55" y="257"/>
                  </a:lnTo>
                  <a:lnTo>
                    <a:pt x="55" y="257"/>
                  </a:lnTo>
                  <a:lnTo>
                    <a:pt x="55" y="257"/>
                  </a:lnTo>
                  <a:lnTo>
                    <a:pt x="50" y="259"/>
                  </a:lnTo>
                  <a:lnTo>
                    <a:pt x="48" y="261"/>
                  </a:lnTo>
                  <a:lnTo>
                    <a:pt x="41" y="264"/>
                  </a:lnTo>
                  <a:lnTo>
                    <a:pt x="36" y="266"/>
                  </a:lnTo>
                  <a:lnTo>
                    <a:pt x="29" y="266"/>
                  </a:lnTo>
                  <a:lnTo>
                    <a:pt x="22" y="266"/>
                  </a:lnTo>
                  <a:lnTo>
                    <a:pt x="14" y="264"/>
                  </a:lnTo>
                  <a:lnTo>
                    <a:pt x="7" y="259"/>
                  </a:lnTo>
                  <a:lnTo>
                    <a:pt x="5" y="252"/>
                  </a:lnTo>
                  <a:lnTo>
                    <a:pt x="0" y="245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0" y="228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2" name="Freeform 30"/>
            <p:cNvSpPr>
              <a:spLocks/>
            </p:cNvSpPr>
            <p:nvPr/>
          </p:nvSpPr>
          <p:spPr bwMode="auto">
            <a:xfrm>
              <a:off x="2712" y="2966"/>
              <a:ext cx="323" cy="266"/>
            </a:xfrm>
            <a:custGeom>
              <a:avLst/>
              <a:gdLst>
                <a:gd name="T0" fmla="*/ 2 w 323"/>
                <a:gd name="T1" fmla="*/ 214 h 266"/>
                <a:gd name="T2" fmla="*/ 2 w 323"/>
                <a:gd name="T3" fmla="*/ 192 h 266"/>
                <a:gd name="T4" fmla="*/ 2 w 323"/>
                <a:gd name="T5" fmla="*/ 173 h 266"/>
                <a:gd name="T6" fmla="*/ 7 w 323"/>
                <a:gd name="T7" fmla="*/ 150 h 266"/>
                <a:gd name="T8" fmla="*/ 14 w 323"/>
                <a:gd name="T9" fmla="*/ 126 h 266"/>
                <a:gd name="T10" fmla="*/ 26 w 323"/>
                <a:gd name="T11" fmla="*/ 102 h 266"/>
                <a:gd name="T12" fmla="*/ 42 w 323"/>
                <a:gd name="T13" fmla="*/ 78 h 266"/>
                <a:gd name="T14" fmla="*/ 61 w 323"/>
                <a:gd name="T15" fmla="*/ 52 h 266"/>
                <a:gd name="T16" fmla="*/ 90 w 323"/>
                <a:gd name="T17" fmla="*/ 31 h 266"/>
                <a:gd name="T18" fmla="*/ 107 w 323"/>
                <a:gd name="T19" fmla="*/ 24 h 266"/>
                <a:gd name="T20" fmla="*/ 123 w 323"/>
                <a:gd name="T21" fmla="*/ 14 h 266"/>
                <a:gd name="T22" fmla="*/ 140 w 323"/>
                <a:gd name="T23" fmla="*/ 7 h 266"/>
                <a:gd name="T24" fmla="*/ 157 w 323"/>
                <a:gd name="T25" fmla="*/ 5 h 266"/>
                <a:gd name="T26" fmla="*/ 187 w 323"/>
                <a:gd name="T27" fmla="*/ 0 h 266"/>
                <a:gd name="T28" fmla="*/ 214 w 323"/>
                <a:gd name="T29" fmla="*/ 0 h 266"/>
                <a:gd name="T30" fmla="*/ 237 w 323"/>
                <a:gd name="T31" fmla="*/ 5 h 266"/>
                <a:gd name="T32" fmla="*/ 259 w 323"/>
                <a:gd name="T33" fmla="*/ 14 h 266"/>
                <a:gd name="T34" fmla="*/ 275 w 323"/>
                <a:gd name="T35" fmla="*/ 21 h 266"/>
                <a:gd name="T36" fmla="*/ 297 w 323"/>
                <a:gd name="T37" fmla="*/ 38 h 266"/>
                <a:gd name="T38" fmla="*/ 309 w 323"/>
                <a:gd name="T39" fmla="*/ 50 h 266"/>
                <a:gd name="T40" fmla="*/ 316 w 323"/>
                <a:gd name="T41" fmla="*/ 59 h 266"/>
                <a:gd name="T42" fmla="*/ 323 w 323"/>
                <a:gd name="T43" fmla="*/ 78 h 266"/>
                <a:gd name="T44" fmla="*/ 306 w 323"/>
                <a:gd name="T45" fmla="*/ 97 h 266"/>
                <a:gd name="T46" fmla="*/ 285 w 323"/>
                <a:gd name="T47" fmla="*/ 107 h 266"/>
                <a:gd name="T48" fmla="*/ 271 w 323"/>
                <a:gd name="T49" fmla="*/ 109 h 266"/>
                <a:gd name="T50" fmla="*/ 263 w 323"/>
                <a:gd name="T51" fmla="*/ 102 h 266"/>
                <a:gd name="T52" fmla="*/ 247 w 323"/>
                <a:gd name="T53" fmla="*/ 88 h 266"/>
                <a:gd name="T54" fmla="*/ 221 w 323"/>
                <a:gd name="T55" fmla="*/ 78 h 266"/>
                <a:gd name="T56" fmla="*/ 206 w 323"/>
                <a:gd name="T57" fmla="*/ 73 h 266"/>
                <a:gd name="T58" fmla="*/ 187 w 323"/>
                <a:gd name="T59" fmla="*/ 73 h 266"/>
                <a:gd name="T60" fmla="*/ 168 w 323"/>
                <a:gd name="T61" fmla="*/ 73 h 266"/>
                <a:gd name="T62" fmla="*/ 149 w 323"/>
                <a:gd name="T63" fmla="*/ 83 h 266"/>
                <a:gd name="T64" fmla="*/ 128 w 323"/>
                <a:gd name="T65" fmla="*/ 92 h 266"/>
                <a:gd name="T66" fmla="*/ 111 w 323"/>
                <a:gd name="T67" fmla="*/ 107 h 266"/>
                <a:gd name="T68" fmla="*/ 95 w 323"/>
                <a:gd name="T69" fmla="*/ 126 h 266"/>
                <a:gd name="T70" fmla="*/ 85 w 323"/>
                <a:gd name="T71" fmla="*/ 150 h 266"/>
                <a:gd name="T72" fmla="*/ 76 w 323"/>
                <a:gd name="T73" fmla="*/ 171 h 266"/>
                <a:gd name="T74" fmla="*/ 69 w 323"/>
                <a:gd name="T75" fmla="*/ 192 h 266"/>
                <a:gd name="T76" fmla="*/ 61 w 323"/>
                <a:gd name="T77" fmla="*/ 214 h 266"/>
                <a:gd name="T78" fmla="*/ 59 w 323"/>
                <a:gd name="T79" fmla="*/ 233 h 266"/>
                <a:gd name="T80" fmla="*/ 57 w 323"/>
                <a:gd name="T81" fmla="*/ 254 h 266"/>
                <a:gd name="T82" fmla="*/ 52 w 323"/>
                <a:gd name="T83" fmla="*/ 259 h 266"/>
                <a:gd name="T84" fmla="*/ 35 w 323"/>
                <a:gd name="T85" fmla="*/ 264 h 266"/>
                <a:gd name="T86" fmla="*/ 16 w 323"/>
                <a:gd name="T87" fmla="*/ 264 h 266"/>
                <a:gd name="T88" fmla="*/ 0 w 323"/>
                <a:gd name="T89" fmla="*/ 245 h 266"/>
                <a:gd name="T90" fmla="*/ 2 w 323"/>
                <a:gd name="T91" fmla="*/ 226 h 266"/>
                <a:gd name="T92" fmla="*/ 2 w 323"/>
                <a:gd name="T93" fmla="*/ 22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3" h="266">
                  <a:moveTo>
                    <a:pt x="2" y="221"/>
                  </a:moveTo>
                  <a:lnTo>
                    <a:pt x="2" y="218"/>
                  </a:lnTo>
                  <a:lnTo>
                    <a:pt x="2" y="214"/>
                  </a:lnTo>
                  <a:lnTo>
                    <a:pt x="2" y="207"/>
                  </a:lnTo>
                  <a:lnTo>
                    <a:pt x="2" y="197"/>
                  </a:lnTo>
                  <a:lnTo>
                    <a:pt x="2" y="192"/>
                  </a:lnTo>
                  <a:lnTo>
                    <a:pt x="2" y="185"/>
                  </a:lnTo>
                  <a:lnTo>
                    <a:pt x="2" y="178"/>
                  </a:lnTo>
                  <a:lnTo>
                    <a:pt x="2" y="173"/>
                  </a:lnTo>
                  <a:lnTo>
                    <a:pt x="4" y="164"/>
                  </a:lnTo>
                  <a:lnTo>
                    <a:pt x="7" y="157"/>
                  </a:lnTo>
                  <a:lnTo>
                    <a:pt x="7" y="150"/>
                  </a:lnTo>
                  <a:lnTo>
                    <a:pt x="9" y="142"/>
                  </a:lnTo>
                  <a:lnTo>
                    <a:pt x="12" y="135"/>
                  </a:lnTo>
                  <a:lnTo>
                    <a:pt x="14" y="126"/>
                  </a:lnTo>
                  <a:lnTo>
                    <a:pt x="16" y="116"/>
                  </a:lnTo>
                  <a:lnTo>
                    <a:pt x="21" y="109"/>
                  </a:lnTo>
                  <a:lnTo>
                    <a:pt x="26" y="102"/>
                  </a:lnTo>
                  <a:lnTo>
                    <a:pt x="31" y="92"/>
                  </a:lnTo>
                  <a:lnTo>
                    <a:pt x="35" y="85"/>
                  </a:lnTo>
                  <a:lnTo>
                    <a:pt x="42" y="78"/>
                  </a:lnTo>
                  <a:lnTo>
                    <a:pt x="47" y="69"/>
                  </a:lnTo>
                  <a:lnTo>
                    <a:pt x="54" y="59"/>
                  </a:lnTo>
                  <a:lnTo>
                    <a:pt x="61" y="52"/>
                  </a:lnTo>
                  <a:lnTo>
                    <a:pt x="71" y="45"/>
                  </a:lnTo>
                  <a:lnTo>
                    <a:pt x="80" y="38"/>
                  </a:lnTo>
                  <a:lnTo>
                    <a:pt x="90" y="31"/>
                  </a:lnTo>
                  <a:lnTo>
                    <a:pt x="95" y="28"/>
                  </a:lnTo>
                  <a:lnTo>
                    <a:pt x="99" y="26"/>
                  </a:lnTo>
                  <a:lnTo>
                    <a:pt x="107" y="24"/>
                  </a:lnTo>
                  <a:lnTo>
                    <a:pt x="111" y="21"/>
                  </a:lnTo>
                  <a:lnTo>
                    <a:pt x="116" y="16"/>
                  </a:lnTo>
                  <a:lnTo>
                    <a:pt x="123" y="14"/>
                  </a:lnTo>
                  <a:lnTo>
                    <a:pt x="128" y="12"/>
                  </a:lnTo>
                  <a:lnTo>
                    <a:pt x="135" y="9"/>
                  </a:lnTo>
                  <a:lnTo>
                    <a:pt x="140" y="7"/>
                  </a:lnTo>
                  <a:lnTo>
                    <a:pt x="145" y="7"/>
                  </a:lnTo>
                  <a:lnTo>
                    <a:pt x="152" y="5"/>
                  </a:lnTo>
                  <a:lnTo>
                    <a:pt x="157" y="5"/>
                  </a:lnTo>
                  <a:lnTo>
                    <a:pt x="166" y="2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4" y="0"/>
                  </a:lnTo>
                  <a:lnTo>
                    <a:pt x="214" y="0"/>
                  </a:lnTo>
                  <a:lnTo>
                    <a:pt x="221" y="0"/>
                  </a:lnTo>
                  <a:lnTo>
                    <a:pt x="230" y="2"/>
                  </a:lnTo>
                  <a:lnTo>
                    <a:pt x="237" y="5"/>
                  </a:lnTo>
                  <a:lnTo>
                    <a:pt x="244" y="7"/>
                  </a:lnTo>
                  <a:lnTo>
                    <a:pt x="252" y="12"/>
                  </a:lnTo>
                  <a:lnTo>
                    <a:pt x="259" y="14"/>
                  </a:lnTo>
                  <a:lnTo>
                    <a:pt x="263" y="16"/>
                  </a:lnTo>
                  <a:lnTo>
                    <a:pt x="271" y="19"/>
                  </a:lnTo>
                  <a:lnTo>
                    <a:pt x="275" y="21"/>
                  </a:lnTo>
                  <a:lnTo>
                    <a:pt x="280" y="26"/>
                  </a:lnTo>
                  <a:lnTo>
                    <a:pt x="290" y="31"/>
                  </a:lnTo>
                  <a:lnTo>
                    <a:pt x="297" y="38"/>
                  </a:lnTo>
                  <a:lnTo>
                    <a:pt x="301" y="43"/>
                  </a:lnTo>
                  <a:lnTo>
                    <a:pt x="306" y="47"/>
                  </a:lnTo>
                  <a:lnTo>
                    <a:pt x="309" y="50"/>
                  </a:lnTo>
                  <a:lnTo>
                    <a:pt x="311" y="52"/>
                  </a:lnTo>
                  <a:lnTo>
                    <a:pt x="313" y="57"/>
                  </a:lnTo>
                  <a:lnTo>
                    <a:pt x="316" y="59"/>
                  </a:lnTo>
                  <a:lnTo>
                    <a:pt x="320" y="66"/>
                  </a:lnTo>
                  <a:lnTo>
                    <a:pt x="320" y="71"/>
                  </a:lnTo>
                  <a:lnTo>
                    <a:pt x="323" y="78"/>
                  </a:lnTo>
                  <a:lnTo>
                    <a:pt x="320" y="83"/>
                  </a:lnTo>
                  <a:lnTo>
                    <a:pt x="316" y="92"/>
                  </a:lnTo>
                  <a:lnTo>
                    <a:pt x="306" y="97"/>
                  </a:lnTo>
                  <a:lnTo>
                    <a:pt x="299" y="102"/>
                  </a:lnTo>
                  <a:lnTo>
                    <a:pt x="292" y="104"/>
                  </a:lnTo>
                  <a:lnTo>
                    <a:pt x="285" y="107"/>
                  </a:lnTo>
                  <a:lnTo>
                    <a:pt x="280" y="107"/>
                  </a:lnTo>
                  <a:lnTo>
                    <a:pt x="275" y="109"/>
                  </a:lnTo>
                  <a:lnTo>
                    <a:pt x="271" y="109"/>
                  </a:lnTo>
                  <a:lnTo>
                    <a:pt x="271" y="109"/>
                  </a:lnTo>
                  <a:lnTo>
                    <a:pt x="268" y="107"/>
                  </a:lnTo>
                  <a:lnTo>
                    <a:pt x="263" y="102"/>
                  </a:lnTo>
                  <a:lnTo>
                    <a:pt x="259" y="97"/>
                  </a:lnTo>
                  <a:lnTo>
                    <a:pt x="252" y="92"/>
                  </a:lnTo>
                  <a:lnTo>
                    <a:pt x="247" y="88"/>
                  </a:lnTo>
                  <a:lnTo>
                    <a:pt x="240" y="85"/>
                  </a:lnTo>
                  <a:lnTo>
                    <a:pt x="230" y="81"/>
                  </a:lnTo>
                  <a:lnTo>
                    <a:pt x="221" y="78"/>
                  </a:lnTo>
                  <a:lnTo>
                    <a:pt x="216" y="76"/>
                  </a:lnTo>
                  <a:lnTo>
                    <a:pt x="211" y="73"/>
                  </a:lnTo>
                  <a:lnTo>
                    <a:pt x="206" y="73"/>
                  </a:lnTo>
                  <a:lnTo>
                    <a:pt x="202" y="73"/>
                  </a:lnTo>
                  <a:lnTo>
                    <a:pt x="195" y="73"/>
                  </a:lnTo>
                  <a:lnTo>
                    <a:pt x="187" y="73"/>
                  </a:lnTo>
                  <a:lnTo>
                    <a:pt x="183" y="73"/>
                  </a:lnTo>
                  <a:lnTo>
                    <a:pt x="176" y="73"/>
                  </a:lnTo>
                  <a:lnTo>
                    <a:pt x="168" y="73"/>
                  </a:lnTo>
                  <a:lnTo>
                    <a:pt x="164" y="76"/>
                  </a:lnTo>
                  <a:lnTo>
                    <a:pt x="157" y="78"/>
                  </a:lnTo>
                  <a:lnTo>
                    <a:pt x="149" y="83"/>
                  </a:lnTo>
                  <a:lnTo>
                    <a:pt x="140" y="83"/>
                  </a:lnTo>
                  <a:lnTo>
                    <a:pt x="135" y="88"/>
                  </a:lnTo>
                  <a:lnTo>
                    <a:pt x="128" y="92"/>
                  </a:lnTo>
                  <a:lnTo>
                    <a:pt x="121" y="97"/>
                  </a:lnTo>
                  <a:lnTo>
                    <a:pt x="116" y="102"/>
                  </a:lnTo>
                  <a:lnTo>
                    <a:pt x="111" y="107"/>
                  </a:lnTo>
                  <a:lnTo>
                    <a:pt x="107" y="114"/>
                  </a:lnTo>
                  <a:lnTo>
                    <a:pt x="102" y="121"/>
                  </a:lnTo>
                  <a:lnTo>
                    <a:pt x="95" y="126"/>
                  </a:lnTo>
                  <a:lnTo>
                    <a:pt x="92" y="133"/>
                  </a:lnTo>
                  <a:lnTo>
                    <a:pt x="88" y="140"/>
                  </a:lnTo>
                  <a:lnTo>
                    <a:pt x="85" y="150"/>
                  </a:lnTo>
                  <a:lnTo>
                    <a:pt x="80" y="154"/>
                  </a:lnTo>
                  <a:lnTo>
                    <a:pt x="78" y="164"/>
                  </a:lnTo>
                  <a:lnTo>
                    <a:pt x="76" y="171"/>
                  </a:lnTo>
                  <a:lnTo>
                    <a:pt x="73" y="178"/>
                  </a:lnTo>
                  <a:lnTo>
                    <a:pt x="71" y="185"/>
                  </a:lnTo>
                  <a:lnTo>
                    <a:pt x="69" y="192"/>
                  </a:lnTo>
                  <a:lnTo>
                    <a:pt x="66" y="199"/>
                  </a:lnTo>
                  <a:lnTo>
                    <a:pt x="64" y="207"/>
                  </a:lnTo>
                  <a:lnTo>
                    <a:pt x="61" y="214"/>
                  </a:lnTo>
                  <a:lnTo>
                    <a:pt x="61" y="221"/>
                  </a:lnTo>
                  <a:lnTo>
                    <a:pt x="59" y="226"/>
                  </a:lnTo>
                  <a:lnTo>
                    <a:pt x="59" y="233"/>
                  </a:lnTo>
                  <a:lnTo>
                    <a:pt x="57" y="240"/>
                  </a:lnTo>
                  <a:lnTo>
                    <a:pt x="57" y="249"/>
                  </a:lnTo>
                  <a:lnTo>
                    <a:pt x="57" y="254"/>
                  </a:lnTo>
                  <a:lnTo>
                    <a:pt x="57" y="256"/>
                  </a:lnTo>
                  <a:lnTo>
                    <a:pt x="54" y="256"/>
                  </a:lnTo>
                  <a:lnTo>
                    <a:pt x="52" y="259"/>
                  </a:lnTo>
                  <a:lnTo>
                    <a:pt x="47" y="259"/>
                  </a:lnTo>
                  <a:lnTo>
                    <a:pt x="42" y="264"/>
                  </a:lnTo>
                  <a:lnTo>
                    <a:pt x="35" y="264"/>
                  </a:lnTo>
                  <a:lnTo>
                    <a:pt x="31" y="266"/>
                  </a:lnTo>
                  <a:lnTo>
                    <a:pt x="21" y="264"/>
                  </a:lnTo>
                  <a:lnTo>
                    <a:pt x="16" y="264"/>
                  </a:lnTo>
                  <a:lnTo>
                    <a:pt x="7" y="256"/>
                  </a:lnTo>
                  <a:lnTo>
                    <a:pt x="4" y="252"/>
                  </a:lnTo>
                  <a:lnTo>
                    <a:pt x="0" y="245"/>
                  </a:lnTo>
                  <a:lnTo>
                    <a:pt x="0" y="237"/>
                  </a:lnTo>
                  <a:lnTo>
                    <a:pt x="0" y="230"/>
                  </a:lnTo>
                  <a:lnTo>
                    <a:pt x="2" y="226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3" name="Freeform 31"/>
            <p:cNvSpPr>
              <a:spLocks/>
            </p:cNvSpPr>
            <p:nvPr/>
          </p:nvSpPr>
          <p:spPr bwMode="auto">
            <a:xfrm>
              <a:off x="2819" y="3108"/>
              <a:ext cx="320" cy="267"/>
            </a:xfrm>
            <a:custGeom>
              <a:avLst/>
              <a:gdLst>
                <a:gd name="T0" fmla="*/ 0 w 320"/>
                <a:gd name="T1" fmla="*/ 217 h 267"/>
                <a:gd name="T2" fmla="*/ 0 w 320"/>
                <a:gd name="T3" fmla="*/ 193 h 267"/>
                <a:gd name="T4" fmla="*/ 2 w 320"/>
                <a:gd name="T5" fmla="*/ 174 h 267"/>
                <a:gd name="T6" fmla="*/ 7 w 320"/>
                <a:gd name="T7" fmla="*/ 150 h 267"/>
                <a:gd name="T8" fmla="*/ 14 w 320"/>
                <a:gd name="T9" fmla="*/ 126 h 267"/>
                <a:gd name="T10" fmla="*/ 23 w 320"/>
                <a:gd name="T11" fmla="*/ 103 h 267"/>
                <a:gd name="T12" fmla="*/ 42 w 320"/>
                <a:gd name="T13" fmla="*/ 79 h 267"/>
                <a:gd name="T14" fmla="*/ 61 w 320"/>
                <a:gd name="T15" fmla="*/ 55 h 267"/>
                <a:gd name="T16" fmla="*/ 88 w 320"/>
                <a:gd name="T17" fmla="*/ 31 h 267"/>
                <a:gd name="T18" fmla="*/ 104 w 320"/>
                <a:gd name="T19" fmla="*/ 24 h 267"/>
                <a:gd name="T20" fmla="*/ 121 w 320"/>
                <a:gd name="T21" fmla="*/ 15 h 267"/>
                <a:gd name="T22" fmla="*/ 137 w 320"/>
                <a:gd name="T23" fmla="*/ 8 h 267"/>
                <a:gd name="T24" fmla="*/ 154 w 320"/>
                <a:gd name="T25" fmla="*/ 5 h 267"/>
                <a:gd name="T26" fmla="*/ 185 w 320"/>
                <a:gd name="T27" fmla="*/ 0 h 267"/>
                <a:gd name="T28" fmla="*/ 211 w 320"/>
                <a:gd name="T29" fmla="*/ 0 h 267"/>
                <a:gd name="T30" fmla="*/ 235 w 320"/>
                <a:gd name="T31" fmla="*/ 5 h 267"/>
                <a:gd name="T32" fmla="*/ 256 w 320"/>
                <a:gd name="T33" fmla="*/ 15 h 267"/>
                <a:gd name="T34" fmla="*/ 273 w 320"/>
                <a:gd name="T35" fmla="*/ 22 h 267"/>
                <a:gd name="T36" fmla="*/ 297 w 320"/>
                <a:gd name="T37" fmla="*/ 38 h 267"/>
                <a:gd name="T38" fmla="*/ 309 w 320"/>
                <a:gd name="T39" fmla="*/ 50 h 267"/>
                <a:gd name="T40" fmla="*/ 316 w 320"/>
                <a:gd name="T41" fmla="*/ 60 h 267"/>
                <a:gd name="T42" fmla="*/ 320 w 320"/>
                <a:gd name="T43" fmla="*/ 79 h 267"/>
                <a:gd name="T44" fmla="*/ 306 w 320"/>
                <a:gd name="T45" fmla="*/ 98 h 267"/>
                <a:gd name="T46" fmla="*/ 285 w 320"/>
                <a:gd name="T47" fmla="*/ 107 h 267"/>
                <a:gd name="T48" fmla="*/ 270 w 320"/>
                <a:gd name="T49" fmla="*/ 110 h 267"/>
                <a:gd name="T50" fmla="*/ 263 w 320"/>
                <a:gd name="T51" fmla="*/ 103 h 267"/>
                <a:gd name="T52" fmla="*/ 244 w 320"/>
                <a:gd name="T53" fmla="*/ 88 h 267"/>
                <a:gd name="T54" fmla="*/ 221 w 320"/>
                <a:gd name="T55" fmla="*/ 79 h 267"/>
                <a:gd name="T56" fmla="*/ 204 w 320"/>
                <a:gd name="T57" fmla="*/ 74 h 267"/>
                <a:gd name="T58" fmla="*/ 187 w 320"/>
                <a:gd name="T59" fmla="*/ 74 h 267"/>
                <a:gd name="T60" fmla="*/ 168 w 320"/>
                <a:gd name="T61" fmla="*/ 76 h 267"/>
                <a:gd name="T62" fmla="*/ 149 w 320"/>
                <a:gd name="T63" fmla="*/ 84 h 267"/>
                <a:gd name="T64" fmla="*/ 128 w 320"/>
                <a:gd name="T65" fmla="*/ 93 h 267"/>
                <a:gd name="T66" fmla="*/ 109 w 320"/>
                <a:gd name="T67" fmla="*/ 107 h 267"/>
                <a:gd name="T68" fmla="*/ 95 w 320"/>
                <a:gd name="T69" fmla="*/ 126 h 267"/>
                <a:gd name="T70" fmla="*/ 85 w 320"/>
                <a:gd name="T71" fmla="*/ 150 h 267"/>
                <a:gd name="T72" fmla="*/ 76 w 320"/>
                <a:gd name="T73" fmla="*/ 171 h 267"/>
                <a:gd name="T74" fmla="*/ 66 w 320"/>
                <a:gd name="T75" fmla="*/ 193 h 267"/>
                <a:gd name="T76" fmla="*/ 61 w 320"/>
                <a:gd name="T77" fmla="*/ 214 h 267"/>
                <a:gd name="T78" fmla="*/ 59 w 320"/>
                <a:gd name="T79" fmla="*/ 233 h 267"/>
                <a:gd name="T80" fmla="*/ 57 w 320"/>
                <a:gd name="T81" fmla="*/ 255 h 267"/>
                <a:gd name="T82" fmla="*/ 52 w 320"/>
                <a:gd name="T83" fmla="*/ 259 h 267"/>
                <a:gd name="T84" fmla="*/ 35 w 320"/>
                <a:gd name="T85" fmla="*/ 264 h 267"/>
                <a:gd name="T86" fmla="*/ 14 w 320"/>
                <a:gd name="T87" fmla="*/ 264 h 267"/>
                <a:gd name="T88" fmla="*/ 0 w 320"/>
                <a:gd name="T89" fmla="*/ 245 h 267"/>
                <a:gd name="T90" fmla="*/ 0 w 320"/>
                <a:gd name="T91" fmla="*/ 226 h 267"/>
                <a:gd name="T92" fmla="*/ 2 w 320"/>
                <a:gd name="T93" fmla="*/ 22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67">
                  <a:moveTo>
                    <a:pt x="2" y="221"/>
                  </a:moveTo>
                  <a:lnTo>
                    <a:pt x="0" y="221"/>
                  </a:lnTo>
                  <a:lnTo>
                    <a:pt x="0" y="217"/>
                  </a:lnTo>
                  <a:lnTo>
                    <a:pt x="0" y="207"/>
                  </a:lnTo>
                  <a:lnTo>
                    <a:pt x="0" y="198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2" y="181"/>
                  </a:lnTo>
                  <a:lnTo>
                    <a:pt x="2" y="174"/>
                  </a:lnTo>
                  <a:lnTo>
                    <a:pt x="4" y="167"/>
                  </a:lnTo>
                  <a:lnTo>
                    <a:pt x="4" y="160"/>
                  </a:lnTo>
                  <a:lnTo>
                    <a:pt x="7" y="150"/>
                  </a:lnTo>
                  <a:lnTo>
                    <a:pt x="9" y="145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6" y="119"/>
                  </a:lnTo>
                  <a:lnTo>
                    <a:pt x="21" y="112"/>
                  </a:lnTo>
                  <a:lnTo>
                    <a:pt x="23" y="103"/>
                  </a:lnTo>
                  <a:lnTo>
                    <a:pt x="28" y="93"/>
                  </a:lnTo>
                  <a:lnTo>
                    <a:pt x="35" y="86"/>
                  </a:lnTo>
                  <a:lnTo>
                    <a:pt x="42" y="79"/>
                  </a:lnTo>
                  <a:lnTo>
                    <a:pt x="47" y="69"/>
                  </a:lnTo>
                  <a:lnTo>
                    <a:pt x="54" y="62"/>
                  </a:lnTo>
                  <a:lnTo>
                    <a:pt x="61" y="55"/>
                  </a:lnTo>
                  <a:lnTo>
                    <a:pt x="71" y="46"/>
                  </a:lnTo>
                  <a:lnTo>
                    <a:pt x="80" y="38"/>
                  </a:lnTo>
                  <a:lnTo>
                    <a:pt x="88" y="31"/>
                  </a:lnTo>
                  <a:lnTo>
                    <a:pt x="95" y="29"/>
                  </a:lnTo>
                  <a:lnTo>
                    <a:pt x="99" y="27"/>
                  </a:lnTo>
                  <a:lnTo>
                    <a:pt x="104" y="24"/>
                  </a:lnTo>
                  <a:lnTo>
                    <a:pt x="111" y="22"/>
                  </a:lnTo>
                  <a:lnTo>
                    <a:pt x="116" y="17"/>
                  </a:lnTo>
                  <a:lnTo>
                    <a:pt x="121" y="15"/>
                  </a:lnTo>
                  <a:lnTo>
                    <a:pt x="128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145" y="8"/>
                  </a:lnTo>
                  <a:lnTo>
                    <a:pt x="149" y="5"/>
                  </a:lnTo>
                  <a:lnTo>
                    <a:pt x="154" y="5"/>
                  </a:lnTo>
                  <a:lnTo>
                    <a:pt x="164" y="3"/>
                  </a:lnTo>
                  <a:lnTo>
                    <a:pt x="175" y="0"/>
                  </a:lnTo>
                  <a:lnTo>
                    <a:pt x="185" y="0"/>
                  </a:lnTo>
                  <a:lnTo>
                    <a:pt x="194" y="0"/>
                  </a:lnTo>
                  <a:lnTo>
                    <a:pt x="202" y="0"/>
                  </a:lnTo>
                  <a:lnTo>
                    <a:pt x="211" y="0"/>
                  </a:lnTo>
                  <a:lnTo>
                    <a:pt x="221" y="0"/>
                  </a:lnTo>
                  <a:lnTo>
                    <a:pt x="228" y="3"/>
                  </a:lnTo>
                  <a:lnTo>
                    <a:pt x="235" y="5"/>
                  </a:lnTo>
                  <a:lnTo>
                    <a:pt x="242" y="8"/>
                  </a:lnTo>
                  <a:lnTo>
                    <a:pt x="249" y="12"/>
                  </a:lnTo>
                  <a:lnTo>
                    <a:pt x="256" y="15"/>
                  </a:lnTo>
                  <a:lnTo>
                    <a:pt x="263" y="17"/>
                  </a:lnTo>
                  <a:lnTo>
                    <a:pt x="268" y="19"/>
                  </a:lnTo>
                  <a:lnTo>
                    <a:pt x="273" y="22"/>
                  </a:lnTo>
                  <a:lnTo>
                    <a:pt x="278" y="27"/>
                  </a:lnTo>
                  <a:lnTo>
                    <a:pt x="287" y="31"/>
                  </a:lnTo>
                  <a:lnTo>
                    <a:pt x="297" y="38"/>
                  </a:lnTo>
                  <a:lnTo>
                    <a:pt x="301" y="43"/>
                  </a:lnTo>
                  <a:lnTo>
                    <a:pt x="306" y="48"/>
                  </a:lnTo>
                  <a:lnTo>
                    <a:pt x="309" y="50"/>
                  </a:lnTo>
                  <a:lnTo>
                    <a:pt x="311" y="53"/>
                  </a:lnTo>
                  <a:lnTo>
                    <a:pt x="313" y="57"/>
                  </a:lnTo>
                  <a:lnTo>
                    <a:pt x="316" y="60"/>
                  </a:lnTo>
                  <a:lnTo>
                    <a:pt x="318" y="67"/>
                  </a:lnTo>
                  <a:lnTo>
                    <a:pt x="320" y="72"/>
                  </a:lnTo>
                  <a:lnTo>
                    <a:pt x="320" y="79"/>
                  </a:lnTo>
                  <a:lnTo>
                    <a:pt x="318" y="86"/>
                  </a:lnTo>
                  <a:lnTo>
                    <a:pt x="313" y="93"/>
                  </a:lnTo>
                  <a:lnTo>
                    <a:pt x="306" y="98"/>
                  </a:lnTo>
                  <a:lnTo>
                    <a:pt x="297" y="103"/>
                  </a:lnTo>
                  <a:lnTo>
                    <a:pt x="290" y="105"/>
                  </a:lnTo>
                  <a:lnTo>
                    <a:pt x="285" y="107"/>
                  </a:lnTo>
                  <a:lnTo>
                    <a:pt x="278" y="110"/>
                  </a:lnTo>
                  <a:lnTo>
                    <a:pt x="275" y="110"/>
                  </a:lnTo>
                  <a:lnTo>
                    <a:pt x="270" y="110"/>
                  </a:lnTo>
                  <a:lnTo>
                    <a:pt x="270" y="112"/>
                  </a:lnTo>
                  <a:lnTo>
                    <a:pt x="268" y="107"/>
                  </a:lnTo>
                  <a:lnTo>
                    <a:pt x="263" y="103"/>
                  </a:lnTo>
                  <a:lnTo>
                    <a:pt x="256" y="98"/>
                  </a:lnTo>
                  <a:lnTo>
                    <a:pt x="251" y="93"/>
                  </a:lnTo>
                  <a:lnTo>
                    <a:pt x="244" y="88"/>
                  </a:lnTo>
                  <a:lnTo>
                    <a:pt x="240" y="86"/>
                  </a:lnTo>
                  <a:lnTo>
                    <a:pt x="230" y="81"/>
                  </a:lnTo>
                  <a:lnTo>
                    <a:pt x="221" y="79"/>
                  </a:lnTo>
                  <a:lnTo>
                    <a:pt x="216" y="76"/>
                  </a:lnTo>
                  <a:lnTo>
                    <a:pt x="211" y="76"/>
                  </a:lnTo>
                  <a:lnTo>
                    <a:pt x="204" y="74"/>
                  </a:lnTo>
                  <a:lnTo>
                    <a:pt x="199" y="74"/>
                  </a:lnTo>
                  <a:lnTo>
                    <a:pt x="192" y="74"/>
                  </a:lnTo>
                  <a:lnTo>
                    <a:pt x="187" y="74"/>
                  </a:lnTo>
                  <a:lnTo>
                    <a:pt x="180" y="74"/>
                  </a:lnTo>
                  <a:lnTo>
                    <a:pt x="175" y="76"/>
                  </a:lnTo>
                  <a:lnTo>
                    <a:pt x="168" y="76"/>
                  </a:lnTo>
                  <a:lnTo>
                    <a:pt x="161" y="79"/>
                  </a:lnTo>
                  <a:lnTo>
                    <a:pt x="154" y="81"/>
                  </a:lnTo>
                  <a:lnTo>
                    <a:pt x="149" y="84"/>
                  </a:lnTo>
                  <a:lnTo>
                    <a:pt x="140" y="86"/>
                  </a:lnTo>
                  <a:lnTo>
                    <a:pt x="133" y="88"/>
                  </a:lnTo>
                  <a:lnTo>
                    <a:pt x="128" y="93"/>
                  </a:lnTo>
                  <a:lnTo>
                    <a:pt x="121" y="98"/>
                  </a:lnTo>
                  <a:lnTo>
                    <a:pt x="116" y="103"/>
                  </a:lnTo>
                  <a:lnTo>
                    <a:pt x="109" y="107"/>
                  </a:lnTo>
                  <a:lnTo>
                    <a:pt x="104" y="114"/>
                  </a:lnTo>
                  <a:lnTo>
                    <a:pt x="99" y="122"/>
                  </a:lnTo>
                  <a:lnTo>
                    <a:pt x="95" y="126"/>
                  </a:lnTo>
                  <a:lnTo>
                    <a:pt x="90" y="136"/>
                  </a:lnTo>
                  <a:lnTo>
                    <a:pt x="88" y="141"/>
                  </a:lnTo>
                  <a:lnTo>
                    <a:pt x="85" y="150"/>
                  </a:lnTo>
                  <a:lnTo>
                    <a:pt x="80" y="155"/>
                  </a:lnTo>
                  <a:lnTo>
                    <a:pt x="78" y="164"/>
                  </a:lnTo>
                  <a:lnTo>
                    <a:pt x="76" y="171"/>
                  </a:lnTo>
                  <a:lnTo>
                    <a:pt x="73" y="179"/>
                  </a:lnTo>
                  <a:lnTo>
                    <a:pt x="71" y="186"/>
                  </a:lnTo>
                  <a:lnTo>
                    <a:pt x="66" y="193"/>
                  </a:lnTo>
                  <a:lnTo>
                    <a:pt x="66" y="200"/>
                  </a:lnTo>
                  <a:lnTo>
                    <a:pt x="64" y="207"/>
                  </a:lnTo>
                  <a:lnTo>
                    <a:pt x="61" y="214"/>
                  </a:lnTo>
                  <a:lnTo>
                    <a:pt x="61" y="221"/>
                  </a:lnTo>
                  <a:lnTo>
                    <a:pt x="59" y="226"/>
                  </a:lnTo>
                  <a:lnTo>
                    <a:pt x="59" y="233"/>
                  </a:lnTo>
                  <a:lnTo>
                    <a:pt x="57" y="240"/>
                  </a:lnTo>
                  <a:lnTo>
                    <a:pt x="57" y="250"/>
                  </a:lnTo>
                  <a:lnTo>
                    <a:pt x="57" y="255"/>
                  </a:lnTo>
                  <a:lnTo>
                    <a:pt x="57" y="257"/>
                  </a:lnTo>
                  <a:lnTo>
                    <a:pt x="54" y="257"/>
                  </a:lnTo>
                  <a:lnTo>
                    <a:pt x="52" y="259"/>
                  </a:lnTo>
                  <a:lnTo>
                    <a:pt x="47" y="259"/>
                  </a:lnTo>
                  <a:lnTo>
                    <a:pt x="42" y="264"/>
                  </a:lnTo>
                  <a:lnTo>
                    <a:pt x="35" y="264"/>
                  </a:lnTo>
                  <a:lnTo>
                    <a:pt x="28" y="267"/>
                  </a:lnTo>
                  <a:lnTo>
                    <a:pt x="21" y="264"/>
                  </a:lnTo>
                  <a:lnTo>
                    <a:pt x="14" y="264"/>
                  </a:lnTo>
                  <a:lnTo>
                    <a:pt x="7" y="257"/>
                  </a:lnTo>
                  <a:lnTo>
                    <a:pt x="2" y="252"/>
                  </a:lnTo>
                  <a:lnTo>
                    <a:pt x="0" y="245"/>
                  </a:lnTo>
                  <a:lnTo>
                    <a:pt x="0" y="238"/>
                  </a:lnTo>
                  <a:lnTo>
                    <a:pt x="0" y="231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2" y="221"/>
                  </a:lnTo>
                  <a:lnTo>
                    <a:pt x="2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4" name="Freeform 32"/>
            <p:cNvSpPr>
              <a:spLocks/>
            </p:cNvSpPr>
            <p:nvPr/>
          </p:nvSpPr>
          <p:spPr bwMode="auto">
            <a:xfrm>
              <a:off x="1341" y="1219"/>
              <a:ext cx="986" cy="979"/>
            </a:xfrm>
            <a:custGeom>
              <a:avLst/>
              <a:gdLst>
                <a:gd name="T0" fmla="*/ 368 w 986"/>
                <a:gd name="T1" fmla="*/ 963 h 979"/>
                <a:gd name="T2" fmla="*/ 268 w 986"/>
                <a:gd name="T3" fmla="*/ 925 h 979"/>
                <a:gd name="T4" fmla="*/ 185 w 986"/>
                <a:gd name="T5" fmla="*/ 870 h 979"/>
                <a:gd name="T6" fmla="*/ 111 w 986"/>
                <a:gd name="T7" fmla="*/ 799 h 979"/>
                <a:gd name="T8" fmla="*/ 54 w 986"/>
                <a:gd name="T9" fmla="*/ 713 h 979"/>
                <a:gd name="T10" fmla="*/ 16 w 986"/>
                <a:gd name="T11" fmla="*/ 618 h 979"/>
                <a:gd name="T12" fmla="*/ 0 w 986"/>
                <a:gd name="T13" fmla="*/ 514 h 979"/>
                <a:gd name="T14" fmla="*/ 7 w 986"/>
                <a:gd name="T15" fmla="*/ 402 h 979"/>
                <a:gd name="T16" fmla="*/ 38 w 986"/>
                <a:gd name="T17" fmla="*/ 297 h 979"/>
                <a:gd name="T18" fmla="*/ 90 w 986"/>
                <a:gd name="T19" fmla="*/ 205 h 979"/>
                <a:gd name="T20" fmla="*/ 161 w 986"/>
                <a:gd name="T21" fmla="*/ 126 h 979"/>
                <a:gd name="T22" fmla="*/ 244 w 986"/>
                <a:gd name="T23" fmla="*/ 65 h 979"/>
                <a:gd name="T24" fmla="*/ 344 w 986"/>
                <a:gd name="T25" fmla="*/ 22 h 979"/>
                <a:gd name="T26" fmla="*/ 453 w 986"/>
                <a:gd name="T27" fmla="*/ 0 h 979"/>
                <a:gd name="T28" fmla="*/ 565 w 986"/>
                <a:gd name="T29" fmla="*/ 5 h 979"/>
                <a:gd name="T30" fmla="*/ 672 w 986"/>
                <a:gd name="T31" fmla="*/ 34 h 979"/>
                <a:gd name="T32" fmla="*/ 767 w 986"/>
                <a:gd name="T33" fmla="*/ 84 h 979"/>
                <a:gd name="T34" fmla="*/ 848 w 986"/>
                <a:gd name="T35" fmla="*/ 150 h 979"/>
                <a:gd name="T36" fmla="*/ 912 w 986"/>
                <a:gd name="T37" fmla="*/ 236 h 979"/>
                <a:gd name="T38" fmla="*/ 957 w 986"/>
                <a:gd name="T39" fmla="*/ 331 h 979"/>
                <a:gd name="T40" fmla="*/ 983 w 986"/>
                <a:gd name="T41" fmla="*/ 438 h 979"/>
                <a:gd name="T42" fmla="*/ 981 w 986"/>
                <a:gd name="T43" fmla="*/ 549 h 979"/>
                <a:gd name="T44" fmla="*/ 955 w 986"/>
                <a:gd name="T45" fmla="*/ 656 h 979"/>
                <a:gd name="T46" fmla="*/ 907 w 986"/>
                <a:gd name="T47" fmla="*/ 751 h 979"/>
                <a:gd name="T48" fmla="*/ 841 w 986"/>
                <a:gd name="T49" fmla="*/ 834 h 979"/>
                <a:gd name="T50" fmla="*/ 758 w 986"/>
                <a:gd name="T51" fmla="*/ 899 h 979"/>
                <a:gd name="T52" fmla="*/ 663 w 986"/>
                <a:gd name="T53" fmla="*/ 946 h 979"/>
                <a:gd name="T54" fmla="*/ 556 w 986"/>
                <a:gd name="T55" fmla="*/ 975 h 979"/>
                <a:gd name="T56" fmla="*/ 515 w 986"/>
                <a:gd name="T57" fmla="*/ 934 h 979"/>
                <a:gd name="T58" fmla="*/ 613 w 986"/>
                <a:gd name="T59" fmla="*/ 918 h 979"/>
                <a:gd name="T60" fmla="*/ 703 w 986"/>
                <a:gd name="T61" fmla="*/ 880 h 979"/>
                <a:gd name="T62" fmla="*/ 784 w 986"/>
                <a:gd name="T63" fmla="*/ 825 h 979"/>
                <a:gd name="T64" fmla="*/ 848 w 986"/>
                <a:gd name="T65" fmla="*/ 756 h 979"/>
                <a:gd name="T66" fmla="*/ 898 w 986"/>
                <a:gd name="T67" fmla="*/ 670 h 979"/>
                <a:gd name="T68" fmla="*/ 929 w 986"/>
                <a:gd name="T69" fmla="*/ 578 h 979"/>
                <a:gd name="T70" fmla="*/ 936 w 986"/>
                <a:gd name="T71" fmla="*/ 476 h 979"/>
                <a:gd name="T72" fmla="*/ 922 w 986"/>
                <a:gd name="T73" fmla="*/ 376 h 979"/>
                <a:gd name="T74" fmla="*/ 888 w 986"/>
                <a:gd name="T75" fmla="*/ 286 h 979"/>
                <a:gd name="T76" fmla="*/ 836 w 986"/>
                <a:gd name="T77" fmla="*/ 205 h 979"/>
                <a:gd name="T78" fmla="*/ 767 w 986"/>
                <a:gd name="T79" fmla="*/ 136 h 979"/>
                <a:gd name="T80" fmla="*/ 684 w 986"/>
                <a:gd name="T81" fmla="*/ 86 h 979"/>
                <a:gd name="T82" fmla="*/ 591 w 986"/>
                <a:gd name="T83" fmla="*/ 53 h 979"/>
                <a:gd name="T84" fmla="*/ 492 w 986"/>
                <a:gd name="T85" fmla="*/ 43 h 979"/>
                <a:gd name="T86" fmla="*/ 392 w 986"/>
                <a:gd name="T87" fmla="*/ 53 h 979"/>
                <a:gd name="T88" fmla="*/ 299 w 986"/>
                <a:gd name="T89" fmla="*/ 86 h 979"/>
                <a:gd name="T90" fmla="*/ 216 w 986"/>
                <a:gd name="T91" fmla="*/ 136 h 979"/>
                <a:gd name="T92" fmla="*/ 147 w 986"/>
                <a:gd name="T93" fmla="*/ 205 h 979"/>
                <a:gd name="T94" fmla="*/ 95 w 986"/>
                <a:gd name="T95" fmla="*/ 286 h 979"/>
                <a:gd name="T96" fmla="*/ 59 w 986"/>
                <a:gd name="T97" fmla="*/ 376 h 979"/>
                <a:gd name="T98" fmla="*/ 47 w 986"/>
                <a:gd name="T99" fmla="*/ 476 h 979"/>
                <a:gd name="T100" fmla="*/ 54 w 986"/>
                <a:gd name="T101" fmla="*/ 575 h 979"/>
                <a:gd name="T102" fmla="*/ 80 w 986"/>
                <a:gd name="T103" fmla="*/ 663 h 979"/>
                <a:gd name="T104" fmla="*/ 128 w 986"/>
                <a:gd name="T105" fmla="*/ 747 h 979"/>
                <a:gd name="T106" fmla="*/ 187 w 986"/>
                <a:gd name="T107" fmla="*/ 815 h 979"/>
                <a:gd name="T108" fmla="*/ 261 w 986"/>
                <a:gd name="T109" fmla="*/ 870 h 979"/>
                <a:gd name="T110" fmla="*/ 347 w 986"/>
                <a:gd name="T111" fmla="*/ 910 h 979"/>
                <a:gd name="T112" fmla="*/ 439 w 986"/>
                <a:gd name="T113" fmla="*/ 932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86" h="979">
                  <a:moveTo>
                    <a:pt x="463" y="977"/>
                  </a:moveTo>
                  <a:lnTo>
                    <a:pt x="449" y="975"/>
                  </a:lnTo>
                  <a:lnTo>
                    <a:pt x="437" y="975"/>
                  </a:lnTo>
                  <a:lnTo>
                    <a:pt x="425" y="972"/>
                  </a:lnTo>
                  <a:lnTo>
                    <a:pt x="413" y="970"/>
                  </a:lnTo>
                  <a:lnTo>
                    <a:pt x="401" y="967"/>
                  </a:lnTo>
                  <a:lnTo>
                    <a:pt x="392" y="967"/>
                  </a:lnTo>
                  <a:lnTo>
                    <a:pt x="380" y="963"/>
                  </a:lnTo>
                  <a:lnTo>
                    <a:pt x="368" y="963"/>
                  </a:lnTo>
                  <a:lnTo>
                    <a:pt x="356" y="958"/>
                  </a:lnTo>
                  <a:lnTo>
                    <a:pt x="344" y="956"/>
                  </a:lnTo>
                  <a:lnTo>
                    <a:pt x="335" y="951"/>
                  </a:lnTo>
                  <a:lnTo>
                    <a:pt x="323" y="946"/>
                  </a:lnTo>
                  <a:lnTo>
                    <a:pt x="311" y="944"/>
                  </a:lnTo>
                  <a:lnTo>
                    <a:pt x="301" y="939"/>
                  </a:lnTo>
                  <a:lnTo>
                    <a:pt x="290" y="934"/>
                  </a:lnTo>
                  <a:lnTo>
                    <a:pt x="280" y="932"/>
                  </a:lnTo>
                  <a:lnTo>
                    <a:pt x="268" y="925"/>
                  </a:lnTo>
                  <a:lnTo>
                    <a:pt x="259" y="920"/>
                  </a:lnTo>
                  <a:lnTo>
                    <a:pt x="249" y="913"/>
                  </a:lnTo>
                  <a:lnTo>
                    <a:pt x="240" y="910"/>
                  </a:lnTo>
                  <a:lnTo>
                    <a:pt x="230" y="903"/>
                  </a:lnTo>
                  <a:lnTo>
                    <a:pt x="221" y="896"/>
                  </a:lnTo>
                  <a:lnTo>
                    <a:pt x="211" y="889"/>
                  </a:lnTo>
                  <a:lnTo>
                    <a:pt x="202" y="884"/>
                  </a:lnTo>
                  <a:lnTo>
                    <a:pt x="192" y="877"/>
                  </a:lnTo>
                  <a:lnTo>
                    <a:pt x="185" y="870"/>
                  </a:lnTo>
                  <a:lnTo>
                    <a:pt x="175" y="863"/>
                  </a:lnTo>
                  <a:lnTo>
                    <a:pt x="166" y="856"/>
                  </a:lnTo>
                  <a:lnTo>
                    <a:pt x="159" y="849"/>
                  </a:lnTo>
                  <a:lnTo>
                    <a:pt x="149" y="842"/>
                  </a:lnTo>
                  <a:lnTo>
                    <a:pt x="142" y="832"/>
                  </a:lnTo>
                  <a:lnTo>
                    <a:pt x="135" y="825"/>
                  </a:lnTo>
                  <a:lnTo>
                    <a:pt x="126" y="815"/>
                  </a:lnTo>
                  <a:lnTo>
                    <a:pt x="118" y="808"/>
                  </a:lnTo>
                  <a:lnTo>
                    <a:pt x="111" y="799"/>
                  </a:lnTo>
                  <a:lnTo>
                    <a:pt x="104" y="789"/>
                  </a:lnTo>
                  <a:lnTo>
                    <a:pt x="97" y="780"/>
                  </a:lnTo>
                  <a:lnTo>
                    <a:pt x="90" y="770"/>
                  </a:lnTo>
                  <a:lnTo>
                    <a:pt x="83" y="761"/>
                  </a:lnTo>
                  <a:lnTo>
                    <a:pt x="78" y="754"/>
                  </a:lnTo>
                  <a:lnTo>
                    <a:pt x="71" y="742"/>
                  </a:lnTo>
                  <a:lnTo>
                    <a:pt x="66" y="732"/>
                  </a:lnTo>
                  <a:lnTo>
                    <a:pt x="59" y="723"/>
                  </a:lnTo>
                  <a:lnTo>
                    <a:pt x="54" y="713"/>
                  </a:lnTo>
                  <a:lnTo>
                    <a:pt x="50" y="704"/>
                  </a:lnTo>
                  <a:lnTo>
                    <a:pt x="45" y="692"/>
                  </a:lnTo>
                  <a:lnTo>
                    <a:pt x="40" y="682"/>
                  </a:lnTo>
                  <a:lnTo>
                    <a:pt x="35" y="673"/>
                  </a:lnTo>
                  <a:lnTo>
                    <a:pt x="31" y="661"/>
                  </a:lnTo>
                  <a:lnTo>
                    <a:pt x="28" y="651"/>
                  </a:lnTo>
                  <a:lnTo>
                    <a:pt x="23" y="640"/>
                  </a:lnTo>
                  <a:lnTo>
                    <a:pt x="19" y="628"/>
                  </a:lnTo>
                  <a:lnTo>
                    <a:pt x="16" y="618"/>
                  </a:lnTo>
                  <a:lnTo>
                    <a:pt x="14" y="606"/>
                  </a:lnTo>
                  <a:lnTo>
                    <a:pt x="12" y="594"/>
                  </a:lnTo>
                  <a:lnTo>
                    <a:pt x="9" y="583"/>
                  </a:lnTo>
                  <a:lnTo>
                    <a:pt x="7" y="571"/>
                  </a:lnTo>
                  <a:lnTo>
                    <a:pt x="4" y="559"/>
                  </a:lnTo>
                  <a:lnTo>
                    <a:pt x="2" y="547"/>
                  </a:lnTo>
                  <a:lnTo>
                    <a:pt x="2" y="537"/>
                  </a:lnTo>
                  <a:lnTo>
                    <a:pt x="0" y="523"/>
                  </a:lnTo>
                  <a:lnTo>
                    <a:pt x="0" y="514"/>
                  </a:lnTo>
                  <a:lnTo>
                    <a:pt x="0" y="499"/>
                  </a:lnTo>
                  <a:lnTo>
                    <a:pt x="0" y="490"/>
                  </a:lnTo>
                  <a:lnTo>
                    <a:pt x="0" y="476"/>
                  </a:lnTo>
                  <a:lnTo>
                    <a:pt x="0" y="464"/>
                  </a:lnTo>
                  <a:lnTo>
                    <a:pt x="0" y="450"/>
                  </a:lnTo>
                  <a:lnTo>
                    <a:pt x="2" y="438"/>
                  </a:lnTo>
                  <a:lnTo>
                    <a:pt x="4" y="426"/>
                  </a:lnTo>
                  <a:lnTo>
                    <a:pt x="4" y="414"/>
                  </a:lnTo>
                  <a:lnTo>
                    <a:pt x="7" y="402"/>
                  </a:lnTo>
                  <a:lnTo>
                    <a:pt x="9" y="390"/>
                  </a:lnTo>
                  <a:lnTo>
                    <a:pt x="12" y="378"/>
                  </a:lnTo>
                  <a:lnTo>
                    <a:pt x="14" y="366"/>
                  </a:lnTo>
                  <a:lnTo>
                    <a:pt x="19" y="354"/>
                  </a:lnTo>
                  <a:lnTo>
                    <a:pt x="21" y="343"/>
                  </a:lnTo>
                  <a:lnTo>
                    <a:pt x="23" y="331"/>
                  </a:lnTo>
                  <a:lnTo>
                    <a:pt x="28" y="321"/>
                  </a:lnTo>
                  <a:lnTo>
                    <a:pt x="33" y="309"/>
                  </a:lnTo>
                  <a:lnTo>
                    <a:pt x="38" y="297"/>
                  </a:lnTo>
                  <a:lnTo>
                    <a:pt x="42" y="288"/>
                  </a:lnTo>
                  <a:lnTo>
                    <a:pt x="47" y="276"/>
                  </a:lnTo>
                  <a:lnTo>
                    <a:pt x="52" y="264"/>
                  </a:lnTo>
                  <a:lnTo>
                    <a:pt x="59" y="255"/>
                  </a:lnTo>
                  <a:lnTo>
                    <a:pt x="64" y="245"/>
                  </a:lnTo>
                  <a:lnTo>
                    <a:pt x="71" y="236"/>
                  </a:lnTo>
                  <a:lnTo>
                    <a:pt x="76" y="224"/>
                  </a:lnTo>
                  <a:lnTo>
                    <a:pt x="83" y="214"/>
                  </a:lnTo>
                  <a:lnTo>
                    <a:pt x="90" y="205"/>
                  </a:lnTo>
                  <a:lnTo>
                    <a:pt x="97" y="195"/>
                  </a:lnTo>
                  <a:lnTo>
                    <a:pt x="104" y="186"/>
                  </a:lnTo>
                  <a:lnTo>
                    <a:pt x="111" y="179"/>
                  </a:lnTo>
                  <a:lnTo>
                    <a:pt x="118" y="169"/>
                  </a:lnTo>
                  <a:lnTo>
                    <a:pt x="128" y="160"/>
                  </a:lnTo>
                  <a:lnTo>
                    <a:pt x="135" y="150"/>
                  </a:lnTo>
                  <a:lnTo>
                    <a:pt x="145" y="143"/>
                  </a:lnTo>
                  <a:lnTo>
                    <a:pt x="152" y="136"/>
                  </a:lnTo>
                  <a:lnTo>
                    <a:pt x="161" y="126"/>
                  </a:lnTo>
                  <a:lnTo>
                    <a:pt x="168" y="117"/>
                  </a:lnTo>
                  <a:lnTo>
                    <a:pt x="178" y="112"/>
                  </a:lnTo>
                  <a:lnTo>
                    <a:pt x="187" y="103"/>
                  </a:lnTo>
                  <a:lnTo>
                    <a:pt x="197" y="96"/>
                  </a:lnTo>
                  <a:lnTo>
                    <a:pt x="206" y="88"/>
                  </a:lnTo>
                  <a:lnTo>
                    <a:pt x="216" y="84"/>
                  </a:lnTo>
                  <a:lnTo>
                    <a:pt x="225" y="76"/>
                  </a:lnTo>
                  <a:lnTo>
                    <a:pt x="235" y="69"/>
                  </a:lnTo>
                  <a:lnTo>
                    <a:pt x="244" y="65"/>
                  </a:lnTo>
                  <a:lnTo>
                    <a:pt x="256" y="60"/>
                  </a:lnTo>
                  <a:lnTo>
                    <a:pt x="266" y="53"/>
                  </a:lnTo>
                  <a:lnTo>
                    <a:pt x="278" y="48"/>
                  </a:lnTo>
                  <a:lnTo>
                    <a:pt x="290" y="43"/>
                  </a:lnTo>
                  <a:lnTo>
                    <a:pt x="299" y="38"/>
                  </a:lnTo>
                  <a:lnTo>
                    <a:pt x="311" y="34"/>
                  </a:lnTo>
                  <a:lnTo>
                    <a:pt x="320" y="29"/>
                  </a:lnTo>
                  <a:lnTo>
                    <a:pt x="332" y="24"/>
                  </a:lnTo>
                  <a:lnTo>
                    <a:pt x="344" y="22"/>
                  </a:lnTo>
                  <a:lnTo>
                    <a:pt x="356" y="17"/>
                  </a:lnTo>
                  <a:lnTo>
                    <a:pt x="368" y="15"/>
                  </a:lnTo>
                  <a:lnTo>
                    <a:pt x="380" y="12"/>
                  </a:lnTo>
                  <a:lnTo>
                    <a:pt x="392" y="10"/>
                  </a:lnTo>
                  <a:lnTo>
                    <a:pt x="404" y="8"/>
                  </a:lnTo>
                  <a:lnTo>
                    <a:pt x="415" y="5"/>
                  </a:lnTo>
                  <a:lnTo>
                    <a:pt x="427" y="3"/>
                  </a:lnTo>
                  <a:lnTo>
                    <a:pt x="442" y="3"/>
                  </a:lnTo>
                  <a:lnTo>
                    <a:pt x="453" y="0"/>
                  </a:lnTo>
                  <a:lnTo>
                    <a:pt x="468" y="0"/>
                  </a:lnTo>
                  <a:lnTo>
                    <a:pt x="480" y="0"/>
                  </a:lnTo>
                  <a:lnTo>
                    <a:pt x="492" y="0"/>
                  </a:lnTo>
                  <a:lnTo>
                    <a:pt x="503" y="0"/>
                  </a:lnTo>
                  <a:lnTo>
                    <a:pt x="518" y="0"/>
                  </a:lnTo>
                  <a:lnTo>
                    <a:pt x="530" y="0"/>
                  </a:lnTo>
                  <a:lnTo>
                    <a:pt x="541" y="3"/>
                  </a:lnTo>
                  <a:lnTo>
                    <a:pt x="553" y="3"/>
                  </a:lnTo>
                  <a:lnTo>
                    <a:pt x="565" y="5"/>
                  </a:lnTo>
                  <a:lnTo>
                    <a:pt x="577" y="8"/>
                  </a:lnTo>
                  <a:lnTo>
                    <a:pt x="591" y="10"/>
                  </a:lnTo>
                  <a:lnTo>
                    <a:pt x="601" y="12"/>
                  </a:lnTo>
                  <a:lnTo>
                    <a:pt x="615" y="15"/>
                  </a:lnTo>
                  <a:lnTo>
                    <a:pt x="625" y="17"/>
                  </a:lnTo>
                  <a:lnTo>
                    <a:pt x="639" y="22"/>
                  </a:lnTo>
                  <a:lnTo>
                    <a:pt x="648" y="24"/>
                  </a:lnTo>
                  <a:lnTo>
                    <a:pt x="660" y="29"/>
                  </a:lnTo>
                  <a:lnTo>
                    <a:pt x="672" y="34"/>
                  </a:lnTo>
                  <a:lnTo>
                    <a:pt x="684" y="38"/>
                  </a:lnTo>
                  <a:lnTo>
                    <a:pt x="693" y="43"/>
                  </a:lnTo>
                  <a:lnTo>
                    <a:pt x="703" y="48"/>
                  </a:lnTo>
                  <a:lnTo>
                    <a:pt x="715" y="53"/>
                  </a:lnTo>
                  <a:lnTo>
                    <a:pt x="727" y="60"/>
                  </a:lnTo>
                  <a:lnTo>
                    <a:pt x="736" y="65"/>
                  </a:lnTo>
                  <a:lnTo>
                    <a:pt x="746" y="69"/>
                  </a:lnTo>
                  <a:lnTo>
                    <a:pt x="758" y="76"/>
                  </a:lnTo>
                  <a:lnTo>
                    <a:pt x="767" y="84"/>
                  </a:lnTo>
                  <a:lnTo>
                    <a:pt x="777" y="88"/>
                  </a:lnTo>
                  <a:lnTo>
                    <a:pt x="786" y="96"/>
                  </a:lnTo>
                  <a:lnTo>
                    <a:pt x="796" y="103"/>
                  </a:lnTo>
                  <a:lnTo>
                    <a:pt x="805" y="112"/>
                  </a:lnTo>
                  <a:lnTo>
                    <a:pt x="812" y="117"/>
                  </a:lnTo>
                  <a:lnTo>
                    <a:pt x="822" y="126"/>
                  </a:lnTo>
                  <a:lnTo>
                    <a:pt x="831" y="136"/>
                  </a:lnTo>
                  <a:lnTo>
                    <a:pt x="841" y="143"/>
                  </a:lnTo>
                  <a:lnTo>
                    <a:pt x="848" y="150"/>
                  </a:lnTo>
                  <a:lnTo>
                    <a:pt x="855" y="160"/>
                  </a:lnTo>
                  <a:lnTo>
                    <a:pt x="865" y="169"/>
                  </a:lnTo>
                  <a:lnTo>
                    <a:pt x="872" y="179"/>
                  </a:lnTo>
                  <a:lnTo>
                    <a:pt x="879" y="186"/>
                  </a:lnTo>
                  <a:lnTo>
                    <a:pt x="886" y="195"/>
                  </a:lnTo>
                  <a:lnTo>
                    <a:pt x="893" y="205"/>
                  </a:lnTo>
                  <a:lnTo>
                    <a:pt x="900" y="214"/>
                  </a:lnTo>
                  <a:lnTo>
                    <a:pt x="907" y="224"/>
                  </a:lnTo>
                  <a:lnTo>
                    <a:pt x="912" y="236"/>
                  </a:lnTo>
                  <a:lnTo>
                    <a:pt x="919" y="245"/>
                  </a:lnTo>
                  <a:lnTo>
                    <a:pt x="924" y="255"/>
                  </a:lnTo>
                  <a:lnTo>
                    <a:pt x="931" y="264"/>
                  </a:lnTo>
                  <a:lnTo>
                    <a:pt x="936" y="276"/>
                  </a:lnTo>
                  <a:lnTo>
                    <a:pt x="941" y="288"/>
                  </a:lnTo>
                  <a:lnTo>
                    <a:pt x="945" y="297"/>
                  </a:lnTo>
                  <a:lnTo>
                    <a:pt x="950" y="309"/>
                  </a:lnTo>
                  <a:lnTo>
                    <a:pt x="955" y="321"/>
                  </a:lnTo>
                  <a:lnTo>
                    <a:pt x="957" y="331"/>
                  </a:lnTo>
                  <a:lnTo>
                    <a:pt x="962" y="343"/>
                  </a:lnTo>
                  <a:lnTo>
                    <a:pt x="964" y="354"/>
                  </a:lnTo>
                  <a:lnTo>
                    <a:pt x="969" y="366"/>
                  </a:lnTo>
                  <a:lnTo>
                    <a:pt x="971" y="378"/>
                  </a:lnTo>
                  <a:lnTo>
                    <a:pt x="976" y="390"/>
                  </a:lnTo>
                  <a:lnTo>
                    <a:pt x="976" y="402"/>
                  </a:lnTo>
                  <a:lnTo>
                    <a:pt x="979" y="414"/>
                  </a:lnTo>
                  <a:lnTo>
                    <a:pt x="981" y="426"/>
                  </a:lnTo>
                  <a:lnTo>
                    <a:pt x="983" y="438"/>
                  </a:lnTo>
                  <a:lnTo>
                    <a:pt x="983" y="450"/>
                  </a:lnTo>
                  <a:lnTo>
                    <a:pt x="986" y="464"/>
                  </a:lnTo>
                  <a:lnTo>
                    <a:pt x="986" y="476"/>
                  </a:lnTo>
                  <a:lnTo>
                    <a:pt x="986" y="490"/>
                  </a:lnTo>
                  <a:lnTo>
                    <a:pt x="986" y="499"/>
                  </a:lnTo>
                  <a:lnTo>
                    <a:pt x="986" y="514"/>
                  </a:lnTo>
                  <a:lnTo>
                    <a:pt x="983" y="526"/>
                  </a:lnTo>
                  <a:lnTo>
                    <a:pt x="983" y="537"/>
                  </a:lnTo>
                  <a:lnTo>
                    <a:pt x="981" y="549"/>
                  </a:lnTo>
                  <a:lnTo>
                    <a:pt x="979" y="561"/>
                  </a:lnTo>
                  <a:lnTo>
                    <a:pt x="976" y="575"/>
                  </a:lnTo>
                  <a:lnTo>
                    <a:pt x="976" y="587"/>
                  </a:lnTo>
                  <a:lnTo>
                    <a:pt x="971" y="599"/>
                  </a:lnTo>
                  <a:lnTo>
                    <a:pt x="969" y="609"/>
                  </a:lnTo>
                  <a:lnTo>
                    <a:pt x="967" y="621"/>
                  </a:lnTo>
                  <a:lnTo>
                    <a:pt x="964" y="632"/>
                  </a:lnTo>
                  <a:lnTo>
                    <a:pt x="957" y="644"/>
                  </a:lnTo>
                  <a:lnTo>
                    <a:pt x="955" y="656"/>
                  </a:lnTo>
                  <a:lnTo>
                    <a:pt x="950" y="668"/>
                  </a:lnTo>
                  <a:lnTo>
                    <a:pt x="948" y="680"/>
                  </a:lnTo>
                  <a:lnTo>
                    <a:pt x="941" y="690"/>
                  </a:lnTo>
                  <a:lnTo>
                    <a:pt x="936" y="699"/>
                  </a:lnTo>
                  <a:lnTo>
                    <a:pt x="931" y="709"/>
                  </a:lnTo>
                  <a:lnTo>
                    <a:pt x="926" y="720"/>
                  </a:lnTo>
                  <a:lnTo>
                    <a:pt x="919" y="730"/>
                  </a:lnTo>
                  <a:lnTo>
                    <a:pt x="914" y="742"/>
                  </a:lnTo>
                  <a:lnTo>
                    <a:pt x="907" y="751"/>
                  </a:lnTo>
                  <a:lnTo>
                    <a:pt x="900" y="761"/>
                  </a:lnTo>
                  <a:lnTo>
                    <a:pt x="893" y="770"/>
                  </a:lnTo>
                  <a:lnTo>
                    <a:pt x="888" y="780"/>
                  </a:lnTo>
                  <a:lnTo>
                    <a:pt x="879" y="789"/>
                  </a:lnTo>
                  <a:lnTo>
                    <a:pt x="874" y="799"/>
                  </a:lnTo>
                  <a:lnTo>
                    <a:pt x="865" y="808"/>
                  </a:lnTo>
                  <a:lnTo>
                    <a:pt x="857" y="818"/>
                  </a:lnTo>
                  <a:lnTo>
                    <a:pt x="850" y="825"/>
                  </a:lnTo>
                  <a:lnTo>
                    <a:pt x="841" y="834"/>
                  </a:lnTo>
                  <a:lnTo>
                    <a:pt x="831" y="842"/>
                  </a:lnTo>
                  <a:lnTo>
                    <a:pt x="824" y="851"/>
                  </a:lnTo>
                  <a:lnTo>
                    <a:pt x="815" y="858"/>
                  </a:lnTo>
                  <a:lnTo>
                    <a:pt x="805" y="865"/>
                  </a:lnTo>
                  <a:lnTo>
                    <a:pt x="796" y="872"/>
                  </a:lnTo>
                  <a:lnTo>
                    <a:pt x="786" y="880"/>
                  </a:lnTo>
                  <a:lnTo>
                    <a:pt x="777" y="887"/>
                  </a:lnTo>
                  <a:lnTo>
                    <a:pt x="770" y="894"/>
                  </a:lnTo>
                  <a:lnTo>
                    <a:pt x="758" y="899"/>
                  </a:lnTo>
                  <a:lnTo>
                    <a:pt x="748" y="906"/>
                  </a:lnTo>
                  <a:lnTo>
                    <a:pt x="736" y="913"/>
                  </a:lnTo>
                  <a:lnTo>
                    <a:pt x="727" y="920"/>
                  </a:lnTo>
                  <a:lnTo>
                    <a:pt x="717" y="922"/>
                  </a:lnTo>
                  <a:lnTo>
                    <a:pt x="705" y="929"/>
                  </a:lnTo>
                  <a:lnTo>
                    <a:pt x="696" y="934"/>
                  </a:lnTo>
                  <a:lnTo>
                    <a:pt x="684" y="939"/>
                  </a:lnTo>
                  <a:lnTo>
                    <a:pt x="674" y="944"/>
                  </a:lnTo>
                  <a:lnTo>
                    <a:pt x="663" y="946"/>
                  </a:lnTo>
                  <a:lnTo>
                    <a:pt x="651" y="951"/>
                  </a:lnTo>
                  <a:lnTo>
                    <a:pt x="639" y="956"/>
                  </a:lnTo>
                  <a:lnTo>
                    <a:pt x="627" y="958"/>
                  </a:lnTo>
                  <a:lnTo>
                    <a:pt x="615" y="963"/>
                  </a:lnTo>
                  <a:lnTo>
                    <a:pt x="603" y="965"/>
                  </a:lnTo>
                  <a:lnTo>
                    <a:pt x="591" y="967"/>
                  </a:lnTo>
                  <a:lnTo>
                    <a:pt x="579" y="970"/>
                  </a:lnTo>
                  <a:lnTo>
                    <a:pt x="568" y="972"/>
                  </a:lnTo>
                  <a:lnTo>
                    <a:pt x="556" y="975"/>
                  </a:lnTo>
                  <a:lnTo>
                    <a:pt x="544" y="977"/>
                  </a:lnTo>
                  <a:lnTo>
                    <a:pt x="530" y="977"/>
                  </a:lnTo>
                  <a:lnTo>
                    <a:pt x="520" y="977"/>
                  </a:lnTo>
                  <a:lnTo>
                    <a:pt x="506" y="977"/>
                  </a:lnTo>
                  <a:lnTo>
                    <a:pt x="494" y="979"/>
                  </a:lnTo>
                  <a:lnTo>
                    <a:pt x="482" y="960"/>
                  </a:lnTo>
                  <a:lnTo>
                    <a:pt x="492" y="934"/>
                  </a:lnTo>
                  <a:lnTo>
                    <a:pt x="503" y="934"/>
                  </a:lnTo>
                  <a:lnTo>
                    <a:pt x="515" y="934"/>
                  </a:lnTo>
                  <a:lnTo>
                    <a:pt x="525" y="932"/>
                  </a:lnTo>
                  <a:lnTo>
                    <a:pt x="537" y="932"/>
                  </a:lnTo>
                  <a:lnTo>
                    <a:pt x="549" y="929"/>
                  </a:lnTo>
                  <a:lnTo>
                    <a:pt x="558" y="929"/>
                  </a:lnTo>
                  <a:lnTo>
                    <a:pt x="570" y="927"/>
                  </a:lnTo>
                  <a:lnTo>
                    <a:pt x="582" y="925"/>
                  </a:lnTo>
                  <a:lnTo>
                    <a:pt x="591" y="922"/>
                  </a:lnTo>
                  <a:lnTo>
                    <a:pt x="603" y="920"/>
                  </a:lnTo>
                  <a:lnTo>
                    <a:pt x="613" y="918"/>
                  </a:lnTo>
                  <a:lnTo>
                    <a:pt x="625" y="913"/>
                  </a:lnTo>
                  <a:lnTo>
                    <a:pt x="634" y="910"/>
                  </a:lnTo>
                  <a:lnTo>
                    <a:pt x="644" y="906"/>
                  </a:lnTo>
                  <a:lnTo>
                    <a:pt x="655" y="903"/>
                  </a:lnTo>
                  <a:lnTo>
                    <a:pt x="665" y="899"/>
                  </a:lnTo>
                  <a:lnTo>
                    <a:pt x="674" y="896"/>
                  </a:lnTo>
                  <a:lnTo>
                    <a:pt x="684" y="889"/>
                  </a:lnTo>
                  <a:lnTo>
                    <a:pt x="693" y="884"/>
                  </a:lnTo>
                  <a:lnTo>
                    <a:pt x="703" y="880"/>
                  </a:lnTo>
                  <a:lnTo>
                    <a:pt x="712" y="875"/>
                  </a:lnTo>
                  <a:lnTo>
                    <a:pt x="722" y="868"/>
                  </a:lnTo>
                  <a:lnTo>
                    <a:pt x="732" y="863"/>
                  </a:lnTo>
                  <a:lnTo>
                    <a:pt x="741" y="858"/>
                  </a:lnTo>
                  <a:lnTo>
                    <a:pt x="751" y="851"/>
                  </a:lnTo>
                  <a:lnTo>
                    <a:pt x="758" y="846"/>
                  </a:lnTo>
                  <a:lnTo>
                    <a:pt x="767" y="839"/>
                  </a:lnTo>
                  <a:lnTo>
                    <a:pt x="774" y="832"/>
                  </a:lnTo>
                  <a:lnTo>
                    <a:pt x="784" y="825"/>
                  </a:lnTo>
                  <a:lnTo>
                    <a:pt x="791" y="818"/>
                  </a:lnTo>
                  <a:lnTo>
                    <a:pt x="798" y="811"/>
                  </a:lnTo>
                  <a:lnTo>
                    <a:pt x="808" y="804"/>
                  </a:lnTo>
                  <a:lnTo>
                    <a:pt x="815" y="796"/>
                  </a:lnTo>
                  <a:lnTo>
                    <a:pt x="822" y="789"/>
                  </a:lnTo>
                  <a:lnTo>
                    <a:pt x="827" y="780"/>
                  </a:lnTo>
                  <a:lnTo>
                    <a:pt x="836" y="773"/>
                  </a:lnTo>
                  <a:lnTo>
                    <a:pt x="841" y="763"/>
                  </a:lnTo>
                  <a:lnTo>
                    <a:pt x="848" y="756"/>
                  </a:lnTo>
                  <a:lnTo>
                    <a:pt x="855" y="747"/>
                  </a:lnTo>
                  <a:lnTo>
                    <a:pt x="860" y="737"/>
                  </a:lnTo>
                  <a:lnTo>
                    <a:pt x="865" y="728"/>
                  </a:lnTo>
                  <a:lnTo>
                    <a:pt x="872" y="718"/>
                  </a:lnTo>
                  <a:lnTo>
                    <a:pt x="876" y="709"/>
                  </a:lnTo>
                  <a:lnTo>
                    <a:pt x="884" y="701"/>
                  </a:lnTo>
                  <a:lnTo>
                    <a:pt x="888" y="690"/>
                  </a:lnTo>
                  <a:lnTo>
                    <a:pt x="893" y="680"/>
                  </a:lnTo>
                  <a:lnTo>
                    <a:pt x="898" y="670"/>
                  </a:lnTo>
                  <a:lnTo>
                    <a:pt x="903" y="661"/>
                  </a:lnTo>
                  <a:lnTo>
                    <a:pt x="905" y="651"/>
                  </a:lnTo>
                  <a:lnTo>
                    <a:pt x="910" y="642"/>
                  </a:lnTo>
                  <a:lnTo>
                    <a:pt x="912" y="630"/>
                  </a:lnTo>
                  <a:lnTo>
                    <a:pt x="917" y="621"/>
                  </a:lnTo>
                  <a:lnTo>
                    <a:pt x="919" y="609"/>
                  </a:lnTo>
                  <a:lnTo>
                    <a:pt x="922" y="599"/>
                  </a:lnTo>
                  <a:lnTo>
                    <a:pt x="924" y="590"/>
                  </a:lnTo>
                  <a:lnTo>
                    <a:pt x="929" y="578"/>
                  </a:lnTo>
                  <a:lnTo>
                    <a:pt x="929" y="566"/>
                  </a:lnTo>
                  <a:lnTo>
                    <a:pt x="931" y="556"/>
                  </a:lnTo>
                  <a:lnTo>
                    <a:pt x="933" y="545"/>
                  </a:lnTo>
                  <a:lnTo>
                    <a:pt x="933" y="533"/>
                  </a:lnTo>
                  <a:lnTo>
                    <a:pt x="936" y="523"/>
                  </a:lnTo>
                  <a:lnTo>
                    <a:pt x="936" y="511"/>
                  </a:lnTo>
                  <a:lnTo>
                    <a:pt x="936" y="499"/>
                  </a:lnTo>
                  <a:lnTo>
                    <a:pt x="938" y="490"/>
                  </a:lnTo>
                  <a:lnTo>
                    <a:pt x="936" y="476"/>
                  </a:lnTo>
                  <a:lnTo>
                    <a:pt x="936" y="466"/>
                  </a:lnTo>
                  <a:lnTo>
                    <a:pt x="936" y="454"/>
                  </a:lnTo>
                  <a:lnTo>
                    <a:pt x="933" y="442"/>
                  </a:lnTo>
                  <a:lnTo>
                    <a:pt x="933" y="431"/>
                  </a:lnTo>
                  <a:lnTo>
                    <a:pt x="931" y="421"/>
                  </a:lnTo>
                  <a:lnTo>
                    <a:pt x="929" y="409"/>
                  </a:lnTo>
                  <a:lnTo>
                    <a:pt x="929" y="400"/>
                  </a:lnTo>
                  <a:lnTo>
                    <a:pt x="924" y="388"/>
                  </a:lnTo>
                  <a:lnTo>
                    <a:pt x="922" y="376"/>
                  </a:lnTo>
                  <a:lnTo>
                    <a:pt x="919" y="366"/>
                  </a:lnTo>
                  <a:lnTo>
                    <a:pt x="917" y="354"/>
                  </a:lnTo>
                  <a:lnTo>
                    <a:pt x="912" y="345"/>
                  </a:lnTo>
                  <a:lnTo>
                    <a:pt x="910" y="335"/>
                  </a:lnTo>
                  <a:lnTo>
                    <a:pt x="905" y="326"/>
                  </a:lnTo>
                  <a:lnTo>
                    <a:pt x="903" y="316"/>
                  </a:lnTo>
                  <a:lnTo>
                    <a:pt x="898" y="305"/>
                  </a:lnTo>
                  <a:lnTo>
                    <a:pt x="893" y="295"/>
                  </a:lnTo>
                  <a:lnTo>
                    <a:pt x="888" y="286"/>
                  </a:lnTo>
                  <a:lnTo>
                    <a:pt x="884" y="276"/>
                  </a:lnTo>
                  <a:lnTo>
                    <a:pt x="876" y="267"/>
                  </a:lnTo>
                  <a:lnTo>
                    <a:pt x="872" y="257"/>
                  </a:lnTo>
                  <a:lnTo>
                    <a:pt x="865" y="248"/>
                  </a:lnTo>
                  <a:lnTo>
                    <a:pt x="860" y="240"/>
                  </a:lnTo>
                  <a:lnTo>
                    <a:pt x="855" y="231"/>
                  </a:lnTo>
                  <a:lnTo>
                    <a:pt x="848" y="221"/>
                  </a:lnTo>
                  <a:lnTo>
                    <a:pt x="841" y="212"/>
                  </a:lnTo>
                  <a:lnTo>
                    <a:pt x="836" y="205"/>
                  </a:lnTo>
                  <a:lnTo>
                    <a:pt x="827" y="198"/>
                  </a:lnTo>
                  <a:lnTo>
                    <a:pt x="822" y="188"/>
                  </a:lnTo>
                  <a:lnTo>
                    <a:pt x="815" y="181"/>
                  </a:lnTo>
                  <a:lnTo>
                    <a:pt x="808" y="174"/>
                  </a:lnTo>
                  <a:lnTo>
                    <a:pt x="798" y="164"/>
                  </a:lnTo>
                  <a:lnTo>
                    <a:pt x="791" y="157"/>
                  </a:lnTo>
                  <a:lnTo>
                    <a:pt x="784" y="150"/>
                  </a:lnTo>
                  <a:lnTo>
                    <a:pt x="774" y="145"/>
                  </a:lnTo>
                  <a:lnTo>
                    <a:pt x="767" y="136"/>
                  </a:lnTo>
                  <a:lnTo>
                    <a:pt x="758" y="131"/>
                  </a:lnTo>
                  <a:lnTo>
                    <a:pt x="751" y="124"/>
                  </a:lnTo>
                  <a:lnTo>
                    <a:pt x="741" y="119"/>
                  </a:lnTo>
                  <a:lnTo>
                    <a:pt x="732" y="112"/>
                  </a:lnTo>
                  <a:lnTo>
                    <a:pt x="722" y="107"/>
                  </a:lnTo>
                  <a:lnTo>
                    <a:pt x="712" y="100"/>
                  </a:lnTo>
                  <a:lnTo>
                    <a:pt x="703" y="96"/>
                  </a:lnTo>
                  <a:lnTo>
                    <a:pt x="693" y="91"/>
                  </a:lnTo>
                  <a:lnTo>
                    <a:pt x="684" y="86"/>
                  </a:lnTo>
                  <a:lnTo>
                    <a:pt x="674" y="81"/>
                  </a:lnTo>
                  <a:lnTo>
                    <a:pt x="665" y="79"/>
                  </a:lnTo>
                  <a:lnTo>
                    <a:pt x="655" y="74"/>
                  </a:lnTo>
                  <a:lnTo>
                    <a:pt x="644" y="69"/>
                  </a:lnTo>
                  <a:lnTo>
                    <a:pt x="634" y="65"/>
                  </a:lnTo>
                  <a:lnTo>
                    <a:pt x="625" y="62"/>
                  </a:lnTo>
                  <a:lnTo>
                    <a:pt x="613" y="60"/>
                  </a:lnTo>
                  <a:lnTo>
                    <a:pt x="603" y="55"/>
                  </a:lnTo>
                  <a:lnTo>
                    <a:pt x="591" y="53"/>
                  </a:lnTo>
                  <a:lnTo>
                    <a:pt x="582" y="50"/>
                  </a:lnTo>
                  <a:lnTo>
                    <a:pt x="570" y="48"/>
                  </a:lnTo>
                  <a:lnTo>
                    <a:pt x="558" y="46"/>
                  </a:lnTo>
                  <a:lnTo>
                    <a:pt x="549" y="46"/>
                  </a:lnTo>
                  <a:lnTo>
                    <a:pt x="537" y="46"/>
                  </a:lnTo>
                  <a:lnTo>
                    <a:pt x="525" y="43"/>
                  </a:lnTo>
                  <a:lnTo>
                    <a:pt x="515" y="43"/>
                  </a:lnTo>
                  <a:lnTo>
                    <a:pt x="503" y="43"/>
                  </a:lnTo>
                  <a:lnTo>
                    <a:pt x="492" y="43"/>
                  </a:lnTo>
                  <a:lnTo>
                    <a:pt x="480" y="43"/>
                  </a:lnTo>
                  <a:lnTo>
                    <a:pt x="468" y="43"/>
                  </a:lnTo>
                  <a:lnTo>
                    <a:pt x="458" y="43"/>
                  </a:lnTo>
                  <a:lnTo>
                    <a:pt x="446" y="46"/>
                  </a:lnTo>
                  <a:lnTo>
                    <a:pt x="434" y="46"/>
                  </a:lnTo>
                  <a:lnTo>
                    <a:pt x="423" y="46"/>
                  </a:lnTo>
                  <a:lnTo>
                    <a:pt x="413" y="48"/>
                  </a:lnTo>
                  <a:lnTo>
                    <a:pt x="401" y="50"/>
                  </a:lnTo>
                  <a:lnTo>
                    <a:pt x="392" y="53"/>
                  </a:lnTo>
                  <a:lnTo>
                    <a:pt x="380" y="55"/>
                  </a:lnTo>
                  <a:lnTo>
                    <a:pt x="368" y="60"/>
                  </a:lnTo>
                  <a:lnTo>
                    <a:pt x="358" y="62"/>
                  </a:lnTo>
                  <a:lnTo>
                    <a:pt x="349" y="65"/>
                  </a:lnTo>
                  <a:lnTo>
                    <a:pt x="339" y="69"/>
                  </a:lnTo>
                  <a:lnTo>
                    <a:pt x="328" y="74"/>
                  </a:lnTo>
                  <a:lnTo>
                    <a:pt x="318" y="79"/>
                  </a:lnTo>
                  <a:lnTo>
                    <a:pt x="309" y="81"/>
                  </a:lnTo>
                  <a:lnTo>
                    <a:pt x="299" y="86"/>
                  </a:lnTo>
                  <a:lnTo>
                    <a:pt x="290" y="91"/>
                  </a:lnTo>
                  <a:lnTo>
                    <a:pt x="278" y="96"/>
                  </a:lnTo>
                  <a:lnTo>
                    <a:pt x="268" y="100"/>
                  </a:lnTo>
                  <a:lnTo>
                    <a:pt x="259" y="107"/>
                  </a:lnTo>
                  <a:lnTo>
                    <a:pt x="252" y="112"/>
                  </a:lnTo>
                  <a:lnTo>
                    <a:pt x="242" y="119"/>
                  </a:lnTo>
                  <a:lnTo>
                    <a:pt x="233" y="124"/>
                  </a:lnTo>
                  <a:lnTo>
                    <a:pt x="225" y="131"/>
                  </a:lnTo>
                  <a:lnTo>
                    <a:pt x="216" y="136"/>
                  </a:lnTo>
                  <a:lnTo>
                    <a:pt x="209" y="145"/>
                  </a:lnTo>
                  <a:lnTo>
                    <a:pt x="199" y="150"/>
                  </a:lnTo>
                  <a:lnTo>
                    <a:pt x="192" y="157"/>
                  </a:lnTo>
                  <a:lnTo>
                    <a:pt x="185" y="164"/>
                  </a:lnTo>
                  <a:lnTo>
                    <a:pt x="178" y="174"/>
                  </a:lnTo>
                  <a:lnTo>
                    <a:pt x="168" y="181"/>
                  </a:lnTo>
                  <a:lnTo>
                    <a:pt x="161" y="188"/>
                  </a:lnTo>
                  <a:lnTo>
                    <a:pt x="154" y="198"/>
                  </a:lnTo>
                  <a:lnTo>
                    <a:pt x="147" y="205"/>
                  </a:lnTo>
                  <a:lnTo>
                    <a:pt x="140" y="212"/>
                  </a:lnTo>
                  <a:lnTo>
                    <a:pt x="133" y="221"/>
                  </a:lnTo>
                  <a:lnTo>
                    <a:pt x="128" y="231"/>
                  </a:lnTo>
                  <a:lnTo>
                    <a:pt x="123" y="240"/>
                  </a:lnTo>
                  <a:lnTo>
                    <a:pt x="116" y="248"/>
                  </a:lnTo>
                  <a:lnTo>
                    <a:pt x="109" y="257"/>
                  </a:lnTo>
                  <a:lnTo>
                    <a:pt x="104" y="267"/>
                  </a:lnTo>
                  <a:lnTo>
                    <a:pt x="99" y="276"/>
                  </a:lnTo>
                  <a:lnTo>
                    <a:pt x="95" y="286"/>
                  </a:lnTo>
                  <a:lnTo>
                    <a:pt x="90" y="295"/>
                  </a:lnTo>
                  <a:lnTo>
                    <a:pt x="85" y="305"/>
                  </a:lnTo>
                  <a:lnTo>
                    <a:pt x="80" y="316"/>
                  </a:lnTo>
                  <a:lnTo>
                    <a:pt x="76" y="326"/>
                  </a:lnTo>
                  <a:lnTo>
                    <a:pt x="73" y="335"/>
                  </a:lnTo>
                  <a:lnTo>
                    <a:pt x="69" y="345"/>
                  </a:lnTo>
                  <a:lnTo>
                    <a:pt x="66" y="354"/>
                  </a:lnTo>
                  <a:lnTo>
                    <a:pt x="61" y="366"/>
                  </a:lnTo>
                  <a:lnTo>
                    <a:pt x="59" y="376"/>
                  </a:lnTo>
                  <a:lnTo>
                    <a:pt x="57" y="388"/>
                  </a:lnTo>
                  <a:lnTo>
                    <a:pt x="57" y="400"/>
                  </a:lnTo>
                  <a:lnTo>
                    <a:pt x="52" y="409"/>
                  </a:lnTo>
                  <a:lnTo>
                    <a:pt x="52" y="421"/>
                  </a:lnTo>
                  <a:lnTo>
                    <a:pt x="50" y="431"/>
                  </a:lnTo>
                  <a:lnTo>
                    <a:pt x="50" y="442"/>
                  </a:lnTo>
                  <a:lnTo>
                    <a:pt x="47" y="454"/>
                  </a:lnTo>
                  <a:lnTo>
                    <a:pt x="47" y="466"/>
                  </a:lnTo>
                  <a:lnTo>
                    <a:pt x="47" y="476"/>
                  </a:lnTo>
                  <a:lnTo>
                    <a:pt x="47" y="490"/>
                  </a:lnTo>
                  <a:lnTo>
                    <a:pt x="47" y="499"/>
                  </a:lnTo>
                  <a:lnTo>
                    <a:pt x="47" y="509"/>
                  </a:lnTo>
                  <a:lnTo>
                    <a:pt x="47" y="521"/>
                  </a:lnTo>
                  <a:lnTo>
                    <a:pt x="50" y="533"/>
                  </a:lnTo>
                  <a:lnTo>
                    <a:pt x="50" y="542"/>
                  </a:lnTo>
                  <a:lnTo>
                    <a:pt x="52" y="552"/>
                  </a:lnTo>
                  <a:lnTo>
                    <a:pt x="52" y="564"/>
                  </a:lnTo>
                  <a:lnTo>
                    <a:pt x="54" y="575"/>
                  </a:lnTo>
                  <a:lnTo>
                    <a:pt x="57" y="585"/>
                  </a:lnTo>
                  <a:lnTo>
                    <a:pt x="59" y="594"/>
                  </a:lnTo>
                  <a:lnTo>
                    <a:pt x="61" y="604"/>
                  </a:lnTo>
                  <a:lnTo>
                    <a:pt x="64" y="616"/>
                  </a:lnTo>
                  <a:lnTo>
                    <a:pt x="66" y="625"/>
                  </a:lnTo>
                  <a:lnTo>
                    <a:pt x="71" y="635"/>
                  </a:lnTo>
                  <a:lnTo>
                    <a:pt x="73" y="644"/>
                  </a:lnTo>
                  <a:lnTo>
                    <a:pt x="78" y="656"/>
                  </a:lnTo>
                  <a:lnTo>
                    <a:pt x="80" y="663"/>
                  </a:lnTo>
                  <a:lnTo>
                    <a:pt x="85" y="673"/>
                  </a:lnTo>
                  <a:lnTo>
                    <a:pt x="90" y="682"/>
                  </a:lnTo>
                  <a:lnTo>
                    <a:pt x="95" y="692"/>
                  </a:lnTo>
                  <a:lnTo>
                    <a:pt x="99" y="701"/>
                  </a:lnTo>
                  <a:lnTo>
                    <a:pt x="104" y="711"/>
                  </a:lnTo>
                  <a:lnTo>
                    <a:pt x="111" y="718"/>
                  </a:lnTo>
                  <a:lnTo>
                    <a:pt x="116" y="728"/>
                  </a:lnTo>
                  <a:lnTo>
                    <a:pt x="123" y="737"/>
                  </a:lnTo>
                  <a:lnTo>
                    <a:pt x="128" y="747"/>
                  </a:lnTo>
                  <a:lnTo>
                    <a:pt x="133" y="754"/>
                  </a:lnTo>
                  <a:lnTo>
                    <a:pt x="140" y="763"/>
                  </a:lnTo>
                  <a:lnTo>
                    <a:pt x="147" y="770"/>
                  </a:lnTo>
                  <a:lnTo>
                    <a:pt x="154" y="777"/>
                  </a:lnTo>
                  <a:lnTo>
                    <a:pt x="161" y="785"/>
                  </a:lnTo>
                  <a:lnTo>
                    <a:pt x="168" y="794"/>
                  </a:lnTo>
                  <a:lnTo>
                    <a:pt x="173" y="801"/>
                  </a:lnTo>
                  <a:lnTo>
                    <a:pt x="180" y="808"/>
                  </a:lnTo>
                  <a:lnTo>
                    <a:pt x="187" y="815"/>
                  </a:lnTo>
                  <a:lnTo>
                    <a:pt x="197" y="823"/>
                  </a:lnTo>
                  <a:lnTo>
                    <a:pt x="204" y="827"/>
                  </a:lnTo>
                  <a:lnTo>
                    <a:pt x="211" y="834"/>
                  </a:lnTo>
                  <a:lnTo>
                    <a:pt x="221" y="842"/>
                  </a:lnTo>
                  <a:lnTo>
                    <a:pt x="228" y="849"/>
                  </a:lnTo>
                  <a:lnTo>
                    <a:pt x="235" y="853"/>
                  </a:lnTo>
                  <a:lnTo>
                    <a:pt x="244" y="861"/>
                  </a:lnTo>
                  <a:lnTo>
                    <a:pt x="254" y="865"/>
                  </a:lnTo>
                  <a:lnTo>
                    <a:pt x="261" y="870"/>
                  </a:lnTo>
                  <a:lnTo>
                    <a:pt x="271" y="875"/>
                  </a:lnTo>
                  <a:lnTo>
                    <a:pt x="280" y="880"/>
                  </a:lnTo>
                  <a:lnTo>
                    <a:pt x="290" y="887"/>
                  </a:lnTo>
                  <a:lnTo>
                    <a:pt x="299" y="891"/>
                  </a:lnTo>
                  <a:lnTo>
                    <a:pt x="306" y="896"/>
                  </a:lnTo>
                  <a:lnTo>
                    <a:pt x="316" y="899"/>
                  </a:lnTo>
                  <a:lnTo>
                    <a:pt x="325" y="903"/>
                  </a:lnTo>
                  <a:lnTo>
                    <a:pt x="337" y="906"/>
                  </a:lnTo>
                  <a:lnTo>
                    <a:pt x="347" y="910"/>
                  </a:lnTo>
                  <a:lnTo>
                    <a:pt x="356" y="913"/>
                  </a:lnTo>
                  <a:lnTo>
                    <a:pt x="366" y="915"/>
                  </a:lnTo>
                  <a:lnTo>
                    <a:pt x="377" y="920"/>
                  </a:lnTo>
                  <a:lnTo>
                    <a:pt x="387" y="922"/>
                  </a:lnTo>
                  <a:lnTo>
                    <a:pt x="396" y="925"/>
                  </a:lnTo>
                  <a:lnTo>
                    <a:pt x="406" y="927"/>
                  </a:lnTo>
                  <a:lnTo>
                    <a:pt x="418" y="929"/>
                  </a:lnTo>
                  <a:lnTo>
                    <a:pt x="430" y="929"/>
                  </a:lnTo>
                  <a:lnTo>
                    <a:pt x="439" y="932"/>
                  </a:lnTo>
                  <a:lnTo>
                    <a:pt x="451" y="932"/>
                  </a:lnTo>
                  <a:lnTo>
                    <a:pt x="463" y="934"/>
                  </a:lnTo>
                  <a:lnTo>
                    <a:pt x="463" y="977"/>
                  </a:lnTo>
                  <a:lnTo>
                    <a:pt x="463" y="9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5" name="Freeform 33"/>
            <p:cNvSpPr>
              <a:spLocks/>
            </p:cNvSpPr>
            <p:nvPr/>
          </p:nvSpPr>
          <p:spPr bwMode="auto">
            <a:xfrm>
              <a:off x="1474" y="1343"/>
              <a:ext cx="720" cy="732"/>
            </a:xfrm>
            <a:custGeom>
              <a:avLst/>
              <a:gdLst>
                <a:gd name="T0" fmla="*/ 397 w 720"/>
                <a:gd name="T1" fmla="*/ 729 h 732"/>
                <a:gd name="T2" fmla="*/ 439 w 720"/>
                <a:gd name="T3" fmla="*/ 722 h 732"/>
                <a:gd name="T4" fmla="*/ 482 w 720"/>
                <a:gd name="T5" fmla="*/ 708 h 732"/>
                <a:gd name="T6" fmla="*/ 522 w 720"/>
                <a:gd name="T7" fmla="*/ 689 h 732"/>
                <a:gd name="T8" fmla="*/ 560 w 720"/>
                <a:gd name="T9" fmla="*/ 670 h 732"/>
                <a:gd name="T10" fmla="*/ 594 w 720"/>
                <a:gd name="T11" fmla="*/ 642 h 732"/>
                <a:gd name="T12" fmla="*/ 625 w 720"/>
                <a:gd name="T13" fmla="*/ 611 h 732"/>
                <a:gd name="T14" fmla="*/ 651 w 720"/>
                <a:gd name="T15" fmla="*/ 575 h 732"/>
                <a:gd name="T16" fmla="*/ 675 w 720"/>
                <a:gd name="T17" fmla="*/ 539 h 732"/>
                <a:gd name="T18" fmla="*/ 694 w 720"/>
                <a:gd name="T19" fmla="*/ 499 h 732"/>
                <a:gd name="T20" fmla="*/ 708 w 720"/>
                <a:gd name="T21" fmla="*/ 456 h 732"/>
                <a:gd name="T22" fmla="*/ 715 w 720"/>
                <a:gd name="T23" fmla="*/ 409 h 732"/>
                <a:gd name="T24" fmla="*/ 720 w 720"/>
                <a:gd name="T25" fmla="*/ 366 h 732"/>
                <a:gd name="T26" fmla="*/ 715 w 720"/>
                <a:gd name="T27" fmla="*/ 318 h 732"/>
                <a:gd name="T28" fmla="*/ 708 w 720"/>
                <a:gd name="T29" fmla="*/ 273 h 732"/>
                <a:gd name="T30" fmla="*/ 694 w 720"/>
                <a:gd name="T31" fmla="*/ 230 h 732"/>
                <a:gd name="T32" fmla="*/ 675 w 720"/>
                <a:gd name="T33" fmla="*/ 190 h 732"/>
                <a:gd name="T34" fmla="*/ 651 w 720"/>
                <a:gd name="T35" fmla="*/ 152 h 732"/>
                <a:gd name="T36" fmla="*/ 625 w 720"/>
                <a:gd name="T37" fmla="*/ 116 h 732"/>
                <a:gd name="T38" fmla="*/ 594 w 720"/>
                <a:gd name="T39" fmla="*/ 88 h 732"/>
                <a:gd name="T40" fmla="*/ 560 w 720"/>
                <a:gd name="T41" fmla="*/ 62 h 732"/>
                <a:gd name="T42" fmla="*/ 522 w 720"/>
                <a:gd name="T43" fmla="*/ 38 h 732"/>
                <a:gd name="T44" fmla="*/ 482 w 720"/>
                <a:gd name="T45" fmla="*/ 21 h 732"/>
                <a:gd name="T46" fmla="*/ 439 w 720"/>
                <a:gd name="T47" fmla="*/ 7 h 732"/>
                <a:gd name="T48" fmla="*/ 397 w 720"/>
                <a:gd name="T49" fmla="*/ 0 h 732"/>
                <a:gd name="T50" fmla="*/ 349 w 720"/>
                <a:gd name="T51" fmla="*/ 0 h 732"/>
                <a:gd name="T52" fmla="*/ 304 w 720"/>
                <a:gd name="T53" fmla="*/ 2 h 732"/>
                <a:gd name="T54" fmla="*/ 259 w 720"/>
                <a:gd name="T55" fmla="*/ 12 h 732"/>
                <a:gd name="T56" fmla="*/ 218 w 720"/>
                <a:gd name="T57" fmla="*/ 29 h 732"/>
                <a:gd name="T58" fmla="*/ 178 w 720"/>
                <a:gd name="T59" fmla="*/ 45 h 732"/>
                <a:gd name="T60" fmla="*/ 142 w 720"/>
                <a:gd name="T61" fmla="*/ 71 h 732"/>
                <a:gd name="T62" fmla="*/ 111 w 720"/>
                <a:gd name="T63" fmla="*/ 100 h 732"/>
                <a:gd name="T64" fmla="*/ 81 w 720"/>
                <a:gd name="T65" fmla="*/ 131 h 732"/>
                <a:gd name="T66" fmla="*/ 54 w 720"/>
                <a:gd name="T67" fmla="*/ 166 h 732"/>
                <a:gd name="T68" fmla="*/ 33 w 720"/>
                <a:gd name="T69" fmla="*/ 204 h 732"/>
                <a:gd name="T70" fmla="*/ 16 w 720"/>
                <a:gd name="T71" fmla="*/ 247 h 732"/>
                <a:gd name="T72" fmla="*/ 7 w 720"/>
                <a:gd name="T73" fmla="*/ 290 h 732"/>
                <a:gd name="T74" fmla="*/ 0 w 720"/>
                <a:gd name="T75" fmla="*/ 335 h 732"/>
                <a:gd name="T76" fmla="*/ 0 w 720"/>
                <a:gd name="T77" fmla="*/ 383 h 732"/>
                <a:gd name="T78" fmla="*/ 4 w 720"/>
                <a:gd name="T79" fmla="*/ 428 h 732"/>
                <a:gd name="T80" fmla="*/ 14 w 720"/>
                <a:gd name="T81" fmla="*/ 473 h 732"/>
                <a:gd name="T82" fmla="*/ 31 w 720"/>
                <a:gd name="T83" fmla="*/ 516 h 732"/>
                <a:gd name="T84" fmla="*/ 50 w 720"/>
                <a:gd name="T85" fmla="*/ 554 h 732"/>
                <a:gd name="T86" fmla="*/ 76 w 720"/>
                <a:gd name="T87" fmla="*/ 589 h 732"/>
                <a:gd name="T88" fmla="*/ 104 w 720"/>
                <a:gd name="T89" fmla="*/ 625 h 732"/>
                <a:gd name="T90" fmla="*/ 135 w 720"/>
                <a:gd name="T91" fmla="*/ 651 h 732"/>
                <a:gd name="T92" fmla="*/ 171 w 720"/>
                <a:gd name="T93" fmla="*/ 677 h 732"/>
                <a:gd name="T94" fmla="*/ 211 w 720"/>
                <a:gd name="T95" fmla="*/ 699 h 732"/>
                <a:gd name="T96" fmla="*/ 252 w 720"/>
                <a:gd name="T97" fmla="*/ 715 h 732"/>
                <a:gd name="T98" fmla="*/ 294 w 720"/>
                <a:gd name="T99" fmla="*/ 725 h 732"/>
                <a:gd name="T100" fmla="*/ 340 w 720"/>
                <a:gd name="T101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0" h="732">
                  <a:moveTo>
                    <a:pt x="359" y="732"/>
                  </a:moveTo>
                  <a:lnTo>
                    <a:pt x="368" y="732"/>
                  </a:lnTo>
                  <a:lnTo>
                    <a:pt x="378" y="732"/>
                  </a:lnTo>
                  <a:lnTo>
                    <a:pt x="387" y="729"/>
                  </a:lnTo>
                  <a:lnTo>
                    <a:pt x="397" y="729"/>
                  </a:lnTo>
                  <a:lnTo>
                    <a:pt x="404" y="727"/>
                  </a:lnTo>
                  <a:lnTo>
                    <a:pt x="413" y="727"/>
                  </a:lnTo>
                  <a:lnTo>
                    <a:pt x="420" y="725"/>
                  </a:lnTo>
                  <a:lnTo>
                    <a:pt x="430" y="725"/>
                  </a:lnTo>
                  <a:lnTo>
                    <a:pt x="439" y="722"/>
                  </a:lnTo>
                  <a:lnTo>
                    <a:pt x="449" y="720"/>
                  </a:lnTo>
                  <a:lnTo>
                    <a:pt x="456" y="718"/>
                  </a:lnTo>
                  <a:lnTo>
                    <a:pt x="465" y="715"/>
                  </a:lnTo>
                  <a:lnTo>
                    <a:pt x="473" y="710"/>
                  </a:lnTo>
                  <a:lnTo>
                    <a:pt x="482" y="708"/>
                  </a:lnTo>
                  <a:lnTo>
                    <a:pt x="492" y="706"/>
                  </a:lnTo>
                  <a:lnTo>
                    <a:pt x="499" y="703"/>
                  </a:lnTo>
                  <a:lnTo>
                    <a:pt x="506" y="699"/>
                  </a:lnTo>
                  <a:lnTo>
                    <a:pt x="515" y="694"/>
                  </a:lnTo>
                  <a:lnTo>
                    <a:pt x="522" y="689"/>
                  </a:lnTo>
                  <a:lnTo>
                    <a:pt x="530" y="687"/>
                  </a:lnTo>
                  <a:lnTo>
                    <a:pt x="537" y="682"/>
                  </a:lnTo>
                  <a:lnTo>
                    <a:pt x="544" y="677"/>
                  </a:lnTo>
                  <a:lnTo>
                    <a:pt x="551" y="672"/>
                  </a:lnTo>
                  <a:lnTo>
                    <a:pt x="560" y="670"/>
                  </a:lnTo>
                  <a:lnTo>
                    <a:pt x="565" y="663"/>
                  </a:lnTo>
                  <a:lnTo>
                    <a:pt x="572" y="658"/>
                  </a:lnTo>
                  <a:lnTo>
                    <a:pt x="579" y="651"/>
                  </a:lnTo>
                  <a:lnTo>
                    <a:pt x="587" y="646"/>
                  </a:lnTo>
                  <a:lnTo>
                    <a:pt x="594" y="642"/>
                  </a:lnTo>
                  <a:lnTo>
                    <a:pt x="599" y="637"/>
                  </a:lnTo>
                  <a:lnTo>
                    <a:pt x="606" y="630"/>
                  </a:lnTo>
                  <a:lnTo>
                    <a:pt x="613" y="625"/>
                  </a:lnTo>
                  <a:lnTo>
                    <a:pt x="618" y="618"/>
                  </a:lnTo>
                  <a:lnTo>
                    <a:pt x="625" y="611"/>
                  </a:lnTo>
                  <a:lnTo>
                    <a:pt x="629" y="604"/>
                  </a:lnTo>
                  <a:lnTo>
                    <a:pt x="637" y="599"/>
                  </a:lnTo>
                  <a:lnTo>
                    <a:pt x="641" y="589"/>
                  </a:lnTo>
                  <a:lnTo>
                    <a:pt x="646" y="585"/>
                  </a:lnTo>
                  <a:lnTo>
                    <a:pt x="651" y="575"/>
                  </a:lnTo>
                  <a:lnTo>
                    <a:pt x="656" y="570"/>
                  </a:lnTo>
                  <a:lnTo>
                    <a:pt x="660" y="561"/>
                  </a:lnTo>
                  <a:lnTo>
                    <a:pt x="665" y="554"/>
                  </a:lnTo>
                  <a:lnTo>
                    <a:pt x="670" y="546"/>
                  </a:lnTo>
                  <a:lnTo>
                    <a:pt x="675" y="539"/>
                  </a:lnTo>
                  <a:lnTo>
                    <a:pt x="677" y="530"/>
                  </a:lnTo>
                  <a:lnTo>
                    <a:pt x="682" y="523"/>
                  </a:lnTo>
                  <a:lnTo>
                    <a:pt x="684" y="516"/>
                  </a:lnTo>
                  <a:lnTo>
                    <a:pt x="689" y="508"/>
                  </a:lnTo>
                  <a:lnTo>
                    <a:pt x="694" y="499"/>
                  </a:lnTo>
                  <a:lnTo>
                    <a:pt x="696" y="489"/>
                  </a:lnTo>
                  <a:lnTo>
                    <a:pt x="698" y="482"/>
                  </a:lnTo>
                  <a:lnTo>
                    <a:pt x="703" y="473"/>
                  </a:lnTo>
                  <a:lnTo>
                    <a:pt x="703" y="463"/>
                  </a:lnTo>
                  <a:lnTo>
                    <a:pt x="708" y="456"/>
                  </a:lnTo>
                  <a:lnTo>
                    <a:pt x="708" y="447"/>
                  </a:lnTo>
                  <a:lnTo>
                    <a:pt x="713" y="437"/>
                  </a:lnTo>
                  <a:lnTo>
                    <a:pt x="713" y="428"/>
                  </a:lnTo>
                  <a:lnTo>
                    <a:pt x="713" y="418"/>
                  </a:lnTo>
                  <a:lnTo>
                    <a:pt x="715" y="409"/>
                  </a:lnTo>
                  <a:lnTo>
                    <a:pt x="717" y="402"/>
                  </a:lnTo>
                  <a:lnTo>
                    <a:pt x="717" y="392"/>
                  </a:lnTo>
                  <a:lnTo>
                    <a:pt x="717" y="383"/>
                  </a:lnTo>
                  <a:lnTo>
                    <a:pt x="717" y="373"/>
                  </a:lnTo>
                  <a:lnTo>
                    <a:pt x="720" y="366"/>
                  </a:lnTo>
                  <a:lnTo>
                    <a:pt x="717" y="354"/>
                  </a:lnTo>
                  <a:lnTo>
                    <a:pt x="717" y="345"/>
                  </a:lnTo>
                  <a:lnTo>
                    <a:pt x="717" y="335"/>
                  </a:lnTo>
                  <a:lnTo>
                    <a:pt x="717" y="328"/>
                  </a:lnTo>
                  <a:lnTo>
                    <a:pt x="715" y="318"/>
                  </a:lnTo>
                  <a:lnTo>
                    <a:pt x="713" y="309"/>
                  </a:lnTo>
                  <a:lnTo>
                    <a:pt x="713" y="299"/>
                  </a:lnTo>
                  <a:lnTo>
                    <a:pt x="713" y="290"/>
                  </a:lnTo>
                  <a:lnTo>
                    <a:pt x="708" y="280"/>
                  </a:lnTo>
                  <a:lnTo>
                    <a:pt x="708" y="273"/>
                  </a:lnTo>
                  <a:lnTo>
                    <a:pt x="703" y="264"/>
                  </a:lnTo>
                  <a:lnTo>
                    <a:pt x="703" y="254"/>
                  </a:lnTo>
                  <a:lnTo>
                    <a:pt x="698" y="247"/>
                  </a:lnTo>
                  <a:lnTo>
                    <a:pt x="696" y="238"/>
                  </a:lnTo>
                  <a:lnTo>
                    <a:pt x="694" y="230"/>
                  </a:lnTo>
                  <a:lnTo>
                    <a:pt x="689" y="221"/>
                  </a:lnTo>
                  <a:lnTo>
                    <a:pt x="684" y="214"/>
                  </a:lnTo>
                  <a:lnTo>
                    <a:pt x="682" y="204"/>
                  </a:lnTo>
                  <a:lnTo>
                    <a:pt x="677" y="197"/>
                  </a:lnTo>
                  <a:lnTo>
                    <a:pt x="675" y="190"/>
                  </a:lnTo>
                  <a:lnTo>
                    <a:pt x="670" y="181"/>
                  </a:lnTo>
                  <a:lnTo>
                    <a:pt x="665" y="173"/>
                  </a:lnTo>
                  <a:lnTo>
                    <a:pt x="660" y="166"/>
                  </a:lnTo>
                  <a:lnTo>
                    <a:pt x="656" y="159"/>
                  </a:lnTo>
                  <a:lnTo>
                    <a:pt x="651" y="152"/>
                  </a:lnTo>
                  <a:lnTo>
                    <a:pt x="646" y="145"/>
                  </a:lnTo>
                  <a:lnTo>
                    <a:pt x="641" y="138"/>
                  </a:lnTo>
                  <a:lnTo>
                    <a:pt x="637" y="131"/>
                  </a:lnTo>
                  <a:lnTo>
                    <a:pt x="629" y="124"/>
                  </a:lnTo>
                  <a:lnTo>
                    <a:pt x="625" y="116"/>
                  </a:lnTo>
                  <a:lnTo>
                    <a:pt x="618" y="112"/>
                  </a:lnTo>
                  <a:lnTo>
                    <a:pt x="613" y="107"/>
                  </a:lnTo>
                  <a:lnTo>
                    <a:pt x="606" y="100"/>
                  </a:lnTo>
                  <a:lnTo>
                    <a:pt x="599" y="93"/>
                  </a:lnTo>
                  <a:lnTo>
                    <a:pt x="594" y="88"/>
                  </a:lnTo>
                  <a:lnTo>
                    <a:pt x="587" y="81"/>
                  </a:lnTo>
                  <a:lnTo>
                    <a:pt x="579" y="76"/>
                  </a:lnTo>
                  <a:lnTo>
                    <a:pt x="572" y="71"/>
                  </a:lnTo>
                  <a:lnTo>
                    <a:pt x="565" y="64"/>
                  </a:lnTo>
                  <a:lnTo>
                    <a:pt x="560" y="62"/>
                  </a:lnTo>
                  <a:lnTo>
                    <a:pt x="551" y="55"/>
                  </a:lnTo>
                  <a:lnTo>
                    <a:pt x="544" y="50"/>
                  </a:lnTo>
                  <a:lnTo>
                    <a:pt x="537" y="45"/>
                  </a:lnTo>
                  <a:lnTo>
                    <a:pt x="530" y="43"/>
                  </a:lnTo>
                  <a:lnTo>
                    <a:pt x="522" y="38"/>
                  </a:lnTo>
                  <a:lnTo>
                    <a:pt x="515" y="33"/>
                  </a:lnTo>
                  <a:lnTo>
                    <a:pt x="506" y="31"/>
                  </a:lnTo>
                  <a:lnTo>
                    <a:pt x="499" y="29"/>
                  </a:lnTo>
                  <a:lnTo>
                    <a:pt x="492" y="24"/>
                  </a:lnTo>
                  <a:lnTo>
                    <a:pt x="482" y="21"/>
                  </a:lnTo>
                  <a:lnTo>
                    <a:pt x="473" y="17"/>
                  </a:lnTo>
                  <a:lnTo>
                    <a:pt x="465" y="14"/>
                  </a:lnTo>
                  <a:lnTo>
                    <a:pt x="456" y="12"/>
                  </a:lnTo>
                  <a:lnTo>
                    <a:pt x="449" y="10"/>
                  </a:lnTo>
                  <a:lnTo>
                    <a:pt x="439" y="7"/>
                  </a:lnTo>
                  <a:lnTo>
                    <a:pt x="430" y="7"/>
                  </a:lnTo>
                  <a:lnTo>
                    <a:pt x="420" y="2"/>
                  </a:lnTo>
                  <a:lnTo>
                    <a:pt x="413" y="2"/>
                  </a:lnTo>
                  <a:lnTo>
                    <a:pt x="404" y="0"/>
                  </a:lnTo>
                  <a:lnTo>
                    <a:pt x="397" y="0"/>
                  </a:lnTo>
                  <a:lnTo>
                    <a:pt x="387" y="0"/>
                  </a:lnTo>
                  <a:lnTo>
                    <a:pt x="378" y="0"/>
                  </a:lnTo>
                  <a:lnTo>
                    <a:pt x="368" y="0"/>
                  </a:lnTo>
                  <a:lnTo>
                    <a:pt x="359" y="0"/>
                  </a:lnTo>
                  <a:lnTo>
                    <a:pt x="349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0" y="0"/>
                  </a:lnTo>
                  <a:lnTo>
                    <a:pt x="311" y="0"/>
                  </a:lnTo>
                  <a:lnTo>
                    <a:pt x="304" y="2"/>
                  </a:lnTo>
                  <a:lnTo>
                    <a:pt x="294" y="2"/>
                  </a:lnTo>
                  <a:lnTo>
                    <a:pt x="287" y="7"/>
                  </a:lnTo>
                  <a:lnTo>
                    <a:pt x="278" y="7"/>
                  </a:lnTo>
                  <a:lnTo>
                    <a:pt x="268" y="10"/>
                  </a:lnTo>
                  <a:lnTo>
                    <a:pt x="259" y="12"/>
                  </a:lnTo>
                  <a:lnTo>
                    <a:pt x="252" y="14"/>
                  </a:lnTo>
                  <a:lnTo>
                    <a:pt x="242" y="17"/>
                  </a:lnTo>
                  <a:lnTo>
                    <a:pt x="235" y="21"/>
                  </a:lnTo>
                  <a:lnTo>
                    <a:pt x="225" y="24"/>
                  </a:lnTo>
                  <a:lnTo>
                    <a:pt x="218" y="29"/>
                  </a:lnTo>
                  <a:lnTo>
                    <a:pt x="211" y="31"/>
                  </a:lnTo>
                  <a:lnTo>
                    <a:pt x="202" y="33"/>
                  </a:lnTo>
                  <a:lnTo>
                    <a:pt x="195" y="38"/>
                  </a:lnTo>
                  <a:lnTo>
                    <a:pt x="187" y="43"/>
                  </a:lnTo>
                  <a:lnTo>
                    <a:pt x="178" y="45"/>
                  </a:lnTo>
                  <a:lnTo>
                    <a:pt x="171" y="50"/>
                  </a:lnTo>
                  <a:lnTo>
                    <a:pt x="164" y="55"/>
                  </a:lnTo>
                  <a:lnTo>
                    <a:pt x="157" y="62"/>
                  </a:lnTo>
                  <a:lnTo>
                    <a:pt x="149" y="64"/>
                  </a:lnTo>
                  <a:lnTo>
                    <a:pt x="142" y="71"/>
                  </a:lnTo>
                  <a:lnTo>
                    <a:pt x="135" y="76"/>
                  </a:lnTo>
                  <a:lnTo>
                    <a:pt x="130" y="81"/>
                  </a:lnTo>
                  <a:lnTo>
                    <a:pt x="123" y="88"/>
                  </a:lnTo>
                  <a:lnTo>
                    <a:pt x="116" y="93"/>
                  </a:lnTo>
                  <a:lnTo>
                    <a:pt x="111" y="100"/>
                  </a:lnTo>
                  <a:lnTo>
                    <a:pt x="104" y="107"/>
                  </a:lnTo>
                  <a:lnTo>
                    <a:pt x="100" y="112"/>
                  </a:lnTo>
                  <a:lnTo>
                    <a:pt x="92" y="116"/>
                  </a:lnTo>
                  <a:lnTo>
                    <a:pt x="85" y="124"/>
                  </a:lnTo>
                  <a:lnTo>
                    <a:pt x="81" y="131"/>
                  </a:lnTo>
                  <a:lnTo>
                    <a:pt x="76" y="138"/>
                  </a:lnTo>
                  <a:lnTo>
                    <a:pt x="69" y="145"/>
                  </a:lnTo>
                  <a:lnTo>
                    <a:pt x="64" y="152"/>
                  </a:lnTo>
                  <a:lnTo>
                    <a:pt x="62" y="159"/>
                  </a:lnTo>
                  <a:lnTo>
                    <a:pt x="54" y="166"/>
                  </a:lnTo>
                  <a:lnTo>
                    <a:pt x="50" y="173"/>
                  </a:lnTo>
                  <a:lnTo>
                    <a:pt x="45" y="181"/>
                  </a:lnTo>
                  <a:lnTo>
                    <a:pt x="42" y="190"/>
                  </a:lnTo>
                  <a:lnTo>
                    <a:pt x="38" y="197"/>
                  </a:lnTo>
                  <a:lnTo>
                    <a:pt x="33" y="204"/>
                  </a:lnTo>
                  <a:lnTo>
                    <a:pt x="31" y="214"/>
                  </a:lnTo>
                  <a:lnTo>
                    <a:pt x="28" y="221"/>
                  </a:lnTo>
                  <a:lnTo>
                    <a:pt x="23" y="230"/>
                  </a:lnTo>
                  <a:lnTo>
                    <a:pt x="19" y="238"/>
                  </a:lnTo>
                  <a:lnTo>
                    <a:pt x="16" y="247"/>
                  </a:lnTo>
                  <a:lnTo>
                    <a:pt x="14" y="254"/>
                  </a:lnTo>
                  <a:lnTo>
                    <a:pt x="12" y="264"/>
                  </a:lnTo>
                  <a:lnTo>
                    <a:pt x="9" y="273"/>
                  </a:lnTo>
                  <a:lnTo>
                    <a:pt x="7" y="280"/>
                  </a:lnTo>
                  <a:lnTo>
                    <a:pt x="7" y="290"/>
                  </a:lnTo>
                  <a:lnTo>
                    <a:pt x="4" y="299"/>
                  </a:lnTo>
                  <a:lnTo>
                    <a:pt x="2" y="309"/>
                  </a:lnTo>
                  <a:lnTo>
                    <a:pt x="0" y="318"/>
                  </a:lnTo>
                  <a:lnTo>
                    <a:pt x="0" y="328"/>
                  </a:lnTo>
                  <a:lnTo>
                    <a:pt x="0" y="335"/>
                  </a:lnTo>
                  <a:lnTo>
                    <a:pt x="0" y="345"/>
                  </a:lnTo>
                  <a:lnTo>
                    <a:pt x="0" y="354"/>
                  </a:lnTo>
                  <a:lnTo>
                    <a:pt x="0" y="366"/>
                  </a:lnTo>
                  <a:lnTo>
                    <a:pt x="0" y="373"/>
                  </a:lnTo>
                  <a:lnTo>
                    <a:pt x="0" y="383"/>
                  </a:lnTo>
                  <a:lnTo>
                    <a:pt x="0" y="392"/>
                  </a:lnTo>
                  <a:lnTo>
                    <a:pt x="0" y="402"/>
                  </a:lnTo>
                  <a:lnTo>
                    <a:pt x="0" y="409"/>
                  </a:lnTo>
                  <a:lnTo>
                    <a:pt x="2" y="418"/>
                  </a:lnTo>
                  <a:lnTo>
                    <a:pt x="4" y="428"/>
                  </a:lnTo>
                  <a:lnTo>
                    <a:pt x="7" y="437"/>
                  </a:lnTo>
                  <a:lnTo>
                    <a:pt x="7" y="447"/>
                  </a:lnTo>
                  <a:lnTo>
                    <a:pt x="9" y="456"/>
                  </a:lnTo>
                  <a:lnTo>
                    <a:pt x="12" y="463"/>
                  </a:lnTo>
                  <a:lnTo>
                    <a:pt x="14" y="473"/>
                  </a:lnTo>
                  <a:lnTo>
                    <a:pt x="16" y="482"/>
                  </a:lnTo>
                  <a:lnTo>
                    <a:pt x="19" y="489"/>
                  </a:lnTo>
                  <a:lnTo>
                    <a:pt x="23" y="499"/>
                  </a:lnTo>
                  <a:lnTo>
                    <a:pt x="28" y="508"/>
                  </a:lnTo>
                  <a:lnTo>
                    <a:pt x="31" y="516"/>
                  </a:lnTo>
                  <a:lnTo>
                    <a:pt x="33" y="523"/>
                  </a:lnTo>
                  <a:lnTo>
                    <a:pt x="38" y="530"/>
                  </a:lnTo>
                  <a:lnTo>
                    <a:pt x="42" y="539"/>
                  </a:lnTo>
                  <a:lnTo>
                    <a:pt x="45" y="546"/>
                  </a:lnTo>
                  <a:lnTo>
                    <a:pt x="50" y="554"/>
                  </a:lnTo>
                  <a:lnTo>
                    <a:pt x="54" y="561"/>
                  </a:lnTo>
                  <a:lnTo>
                    <a:pt x="62" y="570"/>
                  </a:lnTo>
                  <a:lnTo>
                    <a:pt x="64" y="575"/>
                  </a:lnTo>
                  <a:lnTo>
                    <a:pt x="69" y="585"/>
                  </a:lnTo>
                  <a:lnTo>
                    <a:pt x="76" y="589"/>
                  </a:lnTo>
                  <a:lnTo>
                    <a:pt x="81" y="599"/>
                  </a:lnTo>
                  <a:lnTo>
                    <a:pt x="85" y="604"/>
                  </a:lnTo>
                  <a:lnTo>
                    <a:pt x="92" y="611"/>
                  </a:lnTo>
                  <a:lnTo>
                    <a:pt x="100" y="618"/>
                  </a:lnTo>
                  <a:lnTo>
                    <a:pt x="104" y="625"/>
                  </a:lnTo>
                  <a:lnTo>
                    <a:pt x="111" y="630"/>
                  </a:lnTo>
                  <a:lnTo>
                    <a:pt x="116" y="637"/>
                  </a:lnTo>
                  <a:lnTo>
                    <a:pt x="123" y="642"/>
                  </a:lnTo>
                  <a:lnTo>
                    <a:pt x="130" y="646"/>
                  </a:lnTo>
                  <a:lnTo>
                    <a:pt x="135" y="651"/>
                  </a:lnTo>
                  <a:lnTo>
                    <a:pt x="142" y="658"/>
                  </a:lnTo>
                  <a:lnTo>
                    <a:pt x="149" y="663"/>
                  </a:lnTo>
                  <a:lnTo>
                    <a:pt x="157" y="670"/>
                  </a:lnTo>
                  <a:lnTo>
                    <a:pt x="164" y="672"/>
                  </a:lnTo>
                  <a:lnTo>
                    <a:pt x="171" y="677"/>
                  </a:lnTo>
                  <a:lnTo>
                    <a:pt x="178" y="682"/>
                  </a:lnTo>
                  <a:lnTo>
                    <a:pt x="187" y="687"/>
                  </a:lnTo>
                  <a:lnTo>
                    <a:pt x="195" y="689"/>
                  </a:lnTo>
                  <a:lnTo>
                    <a:pt x="202" y="694"/>
                  </a:lnTo>
                  <a:lnTo>
                    <a:pt x="211" y="699"/>
                  </a:lnTo>
                  <a:lnTo>
                    <a:pt x="218" y="703"/>
                  </a:lnTo>
                  <a:lnTo>
                    <a:pt x="225" y="706"/>
                  </a:lnTo>
                  <a:lnTo>
                    <a:pt x="235" y="708"/>
                  </a:lnTo>
                  <a:lnTo>
                    <a:pt x="242" y="710"/>
                  </a:lnTo>
                  <a:lnTo>
                    <a:pt x="252" y="715"/>
                  </a:lnTo>
                  <a:lnTo>
                    <a:pt x="259" y="718"/>
                  </a:lnTo>
                  <a:lnTo>
                    <a:pt x="268" y="720"/>
                  </a:lnTo>
                  <a:lnTo>
                    <a:pt x="278" y="722"/>
                  </a:lnTo>
                  <a:lnTo>
                    <a:pt x="287" y="725"/>
                  </a:lnTo>
                  <a:lnTo>
                    <a:pt x="294" y="725"/>
                  </a:lnTo>
                  <a:lnTo>
                    <a:pt x="304" y="727"/>
                  </a:lnTo>
                  <a:lnTo>
                    <a:pt x="311" y="727"/>
                  </a:lnTo>
                  <a:lnTo>
                    <a:pt x="320" y="729"/>
                  </a:lnTo>
                  <a:lnTo>
                    <a:pt x="330" y="729"/>
                  </a:lnTo>
                  <a:lnTo>
                    <a:pt x="340" y="732"/>
                  </a:lnTo>
                  <a:lnTo>
                    <a:pt x="349" y="732"/>
                  </a:lnTo>
                  <a:lnTo>
                    <a:pt x="359" y="732"/>
                  </a:lnTo>
                  <a:lnTo>
                    <a:pt x="359" y="7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6" name="Freeform 34"/>
            <p:cNvSpPr>
              <a:spLocks/>
            </p:cNvSpPr>
            <p:nvPr/>
          </p:nvSpPr>
          <p:spPr bwMode="auto">
            <a:xfrm>
              <a:off x="1524" y="1398"/>
              <a:ext cx="620" cy="620"/>
            </a:xfrm>
            <a:custGeom>
              <a:avLst/>
              <a:gdLst>
                <a:gd name="T0" fmla="*/ 339 w 620"/>
                <a:gd name="T1" fmla="*/ 617 h 620"/>
                <a:gd name="T2" fmla="*/ 377 w 620"/>
                <a:gd name="T3" fmla="*/ 610 h 620"/>
                <a:gd name="T4" fmla="*/ 413 w 620"/>
                <a:gd name="T5" fmla="*/ 601 h 620"/>
                <a:gd name="T6" fmla="*/ 449 w 620"/>
                <a:gd name="T7" fmla="*/ 584 h 620"/>
                <a:gd name="T8" fmla="*/ 482 w 620"/>
                <a:gd name="T9" fmla="*/ 565 h 620"/>
                <a:gd name="T10" fmla="*/ 510 w 620"/>
                <a:gd name="T11" fmla="*/ 541 h 620"/>
                <a:gd name="T12" fmla="*/ 539 w 620"/>
                <a:gd name="T13" fmla="*/ 518 h 620"/>
                <a:gd name="T14" fmla="*/ 560 w 620"/>
                <a:gd name="T15" fmla="*/ 487 h 620"/>
                <a:gd name="T16" fmla="*/ 582 w 620"/>
                <a:gd name="T17" fmla="*/ 456 h 620"/>
                <a:gd name="T18" fmla="*/ 596 w 620"/>
                <a:gd name="T19" fmla="*/ 423 h 620"/>
                <a:gd name="T20" fmla="*/ 610 w 620"/>
                <a:gd name="T21" fmla="*/ 387 h 620"/>
                <a:gd name="T22" fmla="*/ 615 w 620"/>
                <a:gd name="T23" fmla="*/ 349 h 620"/>
                <a:gd name="T24" fmla="*/ 620 w 620"/>
                <a:gd name="T25" fmla="*/ 311 h 620"/>
                <a:gd name="T26" fmla="*/ 615 w 620"/>
                <a:gd name="T27" fmla="*/ 268 h 620"/>
                <a:gd name="T28" fmla="*/ 610 w 620"/>
                <a:gd name="T29" fmla="*/ 233 h 620"/>
                <a:gd name="T30" fmla="*/ 596 w 620"/>
                <a:gd name="T31" fmla="*/ 197 h 620"/>
                <a:gd name="T32" fmla="*/ 582 w 620"/>
                <a:gd name="T33" fmla="*/ 164 h 620"/>
                <a:gd name="T34" fmla="*/ 560 w 620"/>
                <a:gd name="T35" fmla="*/ 130 h 620"/>
                <a:gd name="T36" fmla="*/ 539 w 620"/>
                <a:gd name="T37" fmla="*/ 102 h 620"/>
                <a:gd name="T38" fmla="*/ 510 w 620"/>
                <a:gd name="T39" fmla="*/ 76 h 620"/>
                <a:gd name="T40" fmla="*/ 482 w 620"/>
                <a:gd name="T41" fmla="*/ 52 h 620"/>
                <a:gd name="T42" fmla="*/ 449 w 620"/>
                <a:gd name="T43" fmla="*/ 33 h 620"/>
                <a:gd name="T44" fmla="*/ 413 w 620"/>
                <a:gd name="T45" fmla="*/ 19 h 620"/>
                <a:gd name="T46" fmla="*/ 377 w 620"/>
                <a:gd name="T47" fmla="*/ 7 h 620"/>
                <a:gd name="T48" fmla="*/ 339 w 620"/>
                <a:gd name="T49" fmla="*/ 2 h 620"/>
                <a:gd name="T50" fmla="*/ 301 w 620"/>
                <a:gd name="T51" fmla="*/ 0 h 620"/>
                <a:gd name="T52" fmla="*/ 261 w 620"/>
                <a:gd name="T53" fmla="*/ 4 h 620"/>
                <a:gd name="T54" fmla="*/ 223 w 620"/>
                <a:gd name="T55" fmla="*/ 12 h 620"/>
                <a:gd name="T56" fmla="*/ 187 w 620"/>
                <a:gd name="T57" fmla="*/ 23 h 620"/>
                <a:gd name="T58" fmla="*/ 154 w 620"/>
                <a:gd name="T59" fmla="*/ 40 h 620"/>
                <a:gd name="T60" fmla="*/ 123 w 620"/>
                <a:gd name="T61" fmla="*/ 61 h 620"/>
                <a:gd name="T62" fmla="*/ 95 w 620"/>
                <a:gd name="T63" fmla="*/ 85 h 620"/>
                <a:gd name="T64" fmla="*/ 69 w 620"/>
                <a:gd name="T65" fmla="*/ 114 h 620"/>
                <a:gd name="T66" fmla="*/ 47 w 620"/>
                <a:gd name="T67" fmla="*/ 142 h 620"/>
                <a:gd name="T68" fmla="*/ 31 w 620"/>
                <a:gd name="T69" fmla="*/ 175 h 620"/>
                <a:gd name="T70" fmla="*/ 16 w 620"/>
                <a:gd name="T71" fmla="*/ 209 h 620"/>
                <a:gd name="T72" fmla="*/ 7 w 620"/>
                <a:gd name="T73" fmla="*/ 247 h 620"/>
                <a:gd name="T74" fmla="*/ 0 w 620"/>
                <a:gd name="T75" fmla="*/ 285 h 620"/>
                <a:gd name="T76" fmla="*/ 0 w 620"/>
                <a:gd name="T77" fmla="*/ 325 h 620"/>
                <a:gd name="T78" fmla="*/ 4 w 620"/>
                <a:gd name="T79" fmla="*/ 363 h 620"/>
                <a:gd name="T80" fmla="*/ 14 w 620"/>
                <a:gd name="T81" fmla="*/ 401 h 620"/>
                <a:gd name="T82" fmla="*/ 26 w 620"/>
                <a:gd name="T83" fmla="*/ 434 h 620"/>
                <a:gd name="T84" fmla="*/ 42 w 620"/>
                <a:gd name="T85" fmla="*/ 468 h 620"/>
                <a:gd name="T86" fmla="*/ 64 w 620"/>
                <a:gd name="T87" fmla="*/ 499 h 620"/>
                <a:gd name="T88" fmla="*/ 90 w 620"/>
                <a:gd name="T89" fmla="*/ 530 h 620"/>
                <a:gd name="T90" fmla="*/ 116 w 620"/>
                <a:gd name="T91" fmla="*/ 551 h 620"/>
                <a:gd name="T92" fmla="*/ 147 w 620"/>
                <a:gd name="T93" fmla="*/ 572 h 620"/>
                <a:gd name="T94" fmla="*/ 180 w 620"/>
                <a:gd name="T95" fmla="*/ 591 h 620"/>
                <a:gd name="T96" fmla="*/ 216 w 620"/>
                <a:gd name="T97" fmla="*/ 606 h 620"/>
                <a:gd name="T98" fmla="*/ 254 w 620"/>
                <a:gd name="T99" fmla="*/ 615 h 620"/>
                <a:gd name="T100" fmla="*/ 292 w 620"/>
                <a:gd name="T101" fmla="*/ 62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0" h="620">
                  <a:moveTo>
                    <a:pt x="309" y="620"/>
                  </a:moveTo>
                  <a:lnTo>
                    <a:pt x="316" y="620"/>
                  </a:lnTo>
                  <a:lnTo>
                    <a:pt x="325" y="620"/>
                  </a:lnTo>
                  <a:lnTo>
                    <a:pt x="332" y="617"/>
                  </a:lnTo>
                  <a:lnTo>
                    <a:pt x="339" y="617"/>
                  </a:lnTo>
                  <a:lnTo>
                    <a:pt x="347" y="615"/>
                  </a:lnTo>
                  <a:lnTo>
                    <a:pt x="356" y="615"/>
                  </a:lnTo>
                  <a:lnTo>
                    <a:pt x="361" y="615"/>
                  </a:lnTo>
                  <a:lnTo>
                    <a:pt x="370" y="613"/>
                  </a:lnTo>
                  <a:lnTo>
                    <a:pt x="377" y="610"/>
                  </a:lnTo>
                  <a:lnTo>
                    <a:pt x="385" y="608"/>
                  </a:lnTo>
                  <a:lnTo>
                    <a:pt x="392" y="606"/>
                  </a:lnTo>
                  <a:lnTo>
                    <a:pt x="399" y="606"/>
                  </a:lnTo>
                  <a:lnTo>
                    <a:pt x="406" y="601"/>
                  </a:lnTo>
                  <a:lnTo>
                    <a:pt x="413" y="601"/>
                  </a:lnTo>
                  <a:lnTo>
                    <a:pt x="423" y="596"/>
                  </a:lnTo>
                  <a:lnTo>
                    <a:pt x="430" y="596"/>
                  </a:lnTo>
                  <a:lnTo>
                    <a:pt x="434" y="591"/>
                  </a:lnTo>
                  <a:lnTo>
                    <a:pt x="442" y="587"/>
                  </a:lnTo>
                  <a:lnTo>
                    <a:pt x="449" y="584"/>
                  </a:lnTo>
                  <a:lnTo>
                    <a:pt x="456" y="582"/>
                  </a:lnTo>
                  <a:lnTo>
                    <a:pt x="461" y="577"/>
                  </a:lnTo>
                  <a:lnTo>
                    <a:pt x="468" y="572"/>
                  </a:lnTo>
                  <a:lnTo>
                    <a:pt x="475" y="570"/>
                  </a:lnTo>
                  <a:lnTo>
                    <a:pt x="482" y="565"/>
                  </a:lnTo>
                  <a:lnTo>
                    <a:pt x="487" y="560"/>
                  </a:lnTo>
                  <a:lnTo>
                    <a:pt x="494" y="556"/>
                  </a:lnTo>
                  <a:lnTo>
                    <a:pt x="499" y="551"/>
                  </a:lnTo>
                  <a:lnTo>
                    <a:pt x="506" y="549"/>
                  </a:lnTo>
                  <a:lnTo>
                    <a:pt x="510" y="541"/>
                  </a:lnTo>
                  <a:lnTo>
                    <a:pt x="518" y="539"/>
                  </a:lnTo>
                  <a:lnTo>
                    <a:pt x="522" y="532"/>
                  </a:lnTo>
                  <a:lnTo>
                    <a:pt x="529" y="530"/>
                  </a:lnTo>
                  <a:lnTo>
                    <a:pt x="532" y="522"/>
                  </a:lnTo>
                  <a:lnTo>
                    <a:pt x="539" y="518"/>
                  </a:lnTo>
                  <a:lnTo>
                    <a:pt x="541" y="511"/>
                  </a:lnTo>
                  <a:lnTo>
                    <a:pt x="549" y="506"/>
                  </a:lnTo>
                  <a:lnTo>
                    <a:pt x="551" y="499"/>
                  </a:lnTo>
                  <a:lnTo>
                    <a:pt x="556" y="494"/>
                  </a:lnTo>
                  <a:lnTo>
                    <a:pt x="560" y="487"/>
                  </a:lnTo>
                  <a:lnTo>
                    <a:pt x="565" y="482"/>
                  </a:lnTo>
                  <a:lnTo>
                    <a:pt x="570" y="475"/>
                  </a:lnTo>
                  <a:lnTo>
                    <a:pt x="572" y="468"/>
                  </a:lnTo>
                  <a:lnTo>
                    <a:pt x="577" y="463"/>
                  </a:lnTo>
                  <a:lnTo>
                    <a:pt x="582" y="456"/>
                  </a:lnTo>
                  <a:lnTo>
                    <a:pt x="584" y="449"/>
                  </a:lnTo>
                  <a:lnTo>
                    <a:pt x="587" y="444"/>
                  </a:lnTo>
                  <a:lnTo>
                    <a:pt x="591" y="434"/>
                  </a:lnTo>
                  <a:lnTo>
                    <a:pt x="596" y="430"/>
                  </a:lnTo>
                  <a:lnTo>
                    <a:pt x="596" y="423"/>
                  </a:lnTo>
                  <a:lnTo>
                    <a:pt x="601" y="415"/>
                  </a:lnTo>
                  <a:lnTo>
                    <a:pt x="603" y="406"/>
                  </a:lnTo>
                  <a:lnTo>
                    <a:pt x="606" y="401"/>
                  </a:lnTo>
                  <a:lnTo>
                    <a:pt x="608" y="392"/>
                  </a:lnTo>
                  <a:lnTo>
                    <a:pt x="610" y="387"/>
                  </a:lnTo>
                  <a:lnTo>
                    <a:pt x="610" y="377"/>
                  </a:lnTo>
                  <a:lnTo>
                    <a:pt x="613" y="373"/>
                  </a:lnTo>
                  <a:lnTo>
                    <a:pt x="615" y="363"/>
                  </a:lnTo>
                  <a:lnTo>
                    <a:pt x="615" y="356"/>
                  </a:lnTo>
                  <a:lnTo>
                    <a:pt x="615" y="349"/>
                  </a:lnTo>
                  <a:lnTo>
                    <a:pt x="617" y="339"/>
                  </a:lnTo>
                  <a:lnTo>
                    <a:pt x="620" y="332"/>
                  </a:lnTo>
                  <a:lnTo>
                    <a:pt x="620" y="325"/>
                  </a:lnTo>
                  <a:lnTo>
                    <a:pt x="620" y="318"/>
                  </a:lnTo>
                  <a:lnTo>
                    <a:pt x="620" y="311"/>
                  </a:lnTo>
                  <a:lnTo>
                    <a:pt x="620" y="301"/>
                  </a:lnTo>
                  <a:lnTo>
                    <a:pt x="620" y="292"/>
                  </a:lnTo>
                  <a:lnTo>
                    <a:pt x="620" y="285"/>
                  </a:lnTo>
                  <a:lnTo>
                    <a:pt x="617" y="278"/>
                  </a:lnTo>
                  <a:lnTo>
                    <a:pt x="615" y="268"/>
                  </a:lnTo>
                  <a:lnTo>
                    <a:pt x="615" y="261"/>
                  </a:lnTo>
                  <a:lnTo>
                    <a:pt x="615" y="254"/>
                  </a:lnTo>
                  <a:lnTo>
                    <a:pt x="613" y="247"/>
                  </a:lnTo>
                  <a:lnTo>
                    <a:pt x="610" y="240"/>
                  </a:lnTo>
                  <a:lnTo>
                    <a:pt x="610" y="233"/>
                  </a:lnTo>
                  <a:lnTo>
                    <a:pt x="608" y="225"/>
                  </a:lnTo>
                  <a:lnTo>
                    <a:pt x="606" y="218"/>
                  </a:lnTo>
                  <a:lnTo>
                    <a:pt x="603" y="209"/>
                  </a:lnTo>
                  <a:lnTo>
                    <a:pt x="601" y="204"/>
                  </a:lnTo>
                  <a:lnTo>
                    <a:pt x="596" y="197"/>
                  </a:lnTo>
                  <a:lnTo>
                    <a:pt x="596" y="190"/>
                  </a:lnTo>
                  <a:lnTo>
                    <a:pt x="591" y="183"/>
                  </a:lnTo>
                  <a:lnTo>
                    <a:pt x="587" y="175"/>
                  </a:lnTo>
                  <a:lnTo>
                    <a:pt x="584" y="168"/>
                  </a:lnTo>
                  <a:lnTo>
                    <a:pt x="582" y="164"/>
                  </a:lnTo>
                  <a:lnTo>
                    <a:pt x="577" y="156"/>
                  </a:lnTo>
                  <a:lnTo>
                    <a:pt x="572" y="149"/>
                  </a:lnTo>
                  <a:lnTo>
                    <a:pt x="570" y="142"/>
                  </a:lnTo>
                  <a:lnTo>
                    <a:pt x="565" y="137"/>
                  </a:lnTo>
                  <a:lnTo>
                    <a:pt x="560" y="130"/>
                  </a:lnTo>
                  <a:lnTo>
                    <a:pt x="556" y="126"/>
                  </a:lnTo>
                  <a:lnTo>
                    <a:pt x="551" y="118"/>
                  </a:lnTo>
                  <a:lnTo>
                    <a:pt x="549" y="114"/>
                  </a:lnTo>
                  <a:lnTo>
                    <a:pt x="541" y="107"/>
                  </a:lnTo>
                  <a:lnTo>
                    <a:pt x="539" y="102"/>
                  </a:lnTo>
                  <a:lnTo>
                    <a:pt x="532" y="97"/>
                  </a:lnTo>
                  <a:lnTo>
                    <a:pt x="529" y="92"/>
                  </a:lnTo>
                  <a:lnTo>
                    <a:pt x="522" y="85"/>
                  </a:lnTo>
                  <a:lnTo>
                    <a:pt x="518" y="80"/>
                  </a:lnTo>
                  <a:lnTo>
                    <a:pt x="510" y="76"/>
                  </a:lnTo>
                  <a:lnTo>
                    <a:pt x="506" y="71"/>
                  </a:lnTo>
                  <a:lnTo>
                    <a:pt x="499" y="66"/>
                  </a:lnTo>
                  <a:lnTo>
                    <a:pt x="494" y="61"/>
                  </a:lnTo>
                  <a:lnTo>
                    <a:pt x="487" y="57"/>
                  </a:lnTo>
                  <a:lnTo>
                    <a:pt x="482" y="52"/>
                  </a:lnTo>
                  <a:lnTo>
                    <a:pt x="475" y="50"/>
                  </a:lnTo>
                  <a:lnTo>
                    <a:pt x="468" y="45"/>
                  </a:lnTo>
                  <a:lnTo>
                    <a:pt x="461" y="40"/>
                  </a:lnTo>
                  <a:lnTo>
                    <a:pt x="456" y="38"/>
                  </a:lnTo>
                  <a:lnTo>
                    <a:pt x="449" y="33"/>
                  </a:lnTo>
                  <a:lnTo>
                    <a:pt x="442" y="31"/>
                  </a:lnTo>
                  <a:lnTo>
                    <a:pt x="434" y="28"/>
                  </a:lnTo>
                  <a:lnTo>
                    <a:pt x="430" y="23"/>
                  </a:lnTo>
                  <a:lnTo>
                    <a:pt x="423" y="21"/>
                  </a:lnTo>
                  <a:lnTo>
                    <a:pt x="413" y="19"/>
                  </a:lnTo>
                  <a:lnTo>
                    <a:pt x="406" y="16"/>
                  </a:lnTo>
                  <a:lnTo>
                    <a:pt x="399" y="14"/>
                  </a:lnTo>
                  <a:lnTo>
                    <a:pt x="392" y="12"/>
                  </a:lnTo>
                  <a:lnTo>
                    <a:pt x="385" y="9"/>
                  </a:lnTo>
                  <a:lnTo>
                    <a:pt x="377" y="7"/>
                  </a:lnTo>
                  <a:lnTo>
                    <a:pt x="370" y="7"/>
                  </a:lnTo>
                  <a:lnTo>
                    <a:pt x="361" y="4"/>
                  </a:lnTo>
                  <a:lnTo>
                    <a:pt x="356" y="4"/>
                  </a:lnTo>
                  <a:lnTo>
                    <a:pt x="347" y="2"/>
                  </a:lnTo>
                  <a:lnTo>
                    <a:pt x="339" y="2"/>
                  </a:lnTo>
                  <a:lnTo>
                    <a:pt x="332" y="0"/>
                  </a:lnTo>
                  <a:lnTo>
                    <a:pt x="325" y="0"/>
                  </a:lnTo>
                  <a:lnTo>
                    <a:pt x="316" y="0"/>
                  </a:lnTo>
                  <a:lnTo>
                    <a:pt x="309" y="0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85" y="0"/>
                  </a:lnTo>
                  <a:lnTo>
                    <a:pt x="278" y="2"/>
                  </a:lnTo>
                  <a:lnTo>
                    <a:pt x="268" y="2"/>
                  </a:lnTo>
                  <a:lnTo>
                    <a:pt x="261" y="4"/>
                  </a:lnTo>
                  <a:lnTo>
                    <a:pt x="254" y="4"/>
                  </a:lnTo>
                  <a:lnTo>
                    <a:pt x="247" y="7"/>
                  </a:lnTo>
                  <a:lnTo>
                    <a:pt x="237" y="7"/>
                  </a:lnTo>
                  <a:lnTo>
                    <a:pt x="230" y="9"/>
                  </a:lnTo>
                  <a:lnTo>
                    <a:pt x="223" y="12"/>
                  </a:lnTo>
                  <a:lnTo>
                    <a:pt x="216" y="14"/>
                  </a:lnTo>
                  <a:lnTo>
                    <a:pt x="209" y="16"/>
                  </a:lnTo>
                  <a:lnTo>
                    <a:pt x="202" y="19"/>
                  </a:lnTo>
                  <a:lnTo>
                    <a:pt x="194" y="21"/>
                  </a:lnTo>
                  <a:lnTo>
                    <a:pt x="187" y="23"/>
                  </a:lnTo>
                  <a:lnTo>
                    <a:pt x="180" y="28"/>
                  </a:lnTo>
                  <a:lnTo>
                    <a:pt x="173" y="31"/>
                  </a:lnTo>
                  <a:lnTo>
                    <a:pt x="166" y="33"/>
                  </a:lnTo>
                  <a:lnTo>
                    <a:pt x="161" y="38"/>
                  </a:lnTo>
                  <a:lnTo>
                    <a:pt x="154" y="40"/>
                  </a:lnTo>
                  <a:lnTo>
                    <a:pt x="147" y="45"/>
                  </a:lnTo>
                  <a:lnTo>
                    <a:pt x="140" y="50"/>
                  </a:lnTo>
                  <a:lnTo>
                    <a:pt x="135" y="52"/>
                  </a:lnTo>
                  <a:lnTo>
                    <a:pt x="128" y="57"/>
                  </a:lnTo>
                  <a:lnTo>
                    <a:pt x="123" y="61"/>
                  </a:lnTo>
                  <a:lnTo>
                    <a:pt x="116" y="66"/>
                  </a:lnTo>
                  <a:lnTo>
                    <a:pt x="111" y="71"/>
                  </a:lnTo>
                  <a:lnTo>
                    <a:pt x="107" y="76"/>
                  </a:lnTo>
                  <a:lnTo>
                    <a:pt x="99" y="80"/>
                  </a:lnTo>
                  <a:lnTo>
                    <a:pt x="95" y="85"/>
                  </a:lnTo>
                  <a:lnTo>
                    <a:pt x="90" y="92"/>
                  </a:lnTo>
                  <a:lnTo>
                    <a:pt x="85" y="97"/>
                  </a:lnTo>
                  <a:lnTo>
                    <a:pt x="78" y="102"/>
                  </a:lnTo>
                  <a:lnTo>
                    <a:pt x="73" y="107"/>
                  </a:lnTo>
                  <a:lnTo>
                    <a:pt x="69" y="114"/>
                  </a:lnTo>
                  <a:lnTo>
                    <a:pt x="64" y="118"/>
                  </a:lnTo>
                  <a:lnTo>
                    <a:pt x="59" y="126"/>
                  </a:lnTo>
                  <a:lnTo>
                    <a:pt x="54" y="130"/>
                  </a:lnTo>
                  <a:lnTo>
                    <a:pt x="52" y="137"/>
                  </a:lnTo>
                  <a:lnTo>
                    <a:pt x="47" y="142"/>
                  </a:lnTo>
                  <a:lnTo>
                    <a:pt x="42" y="149"/>
                  </a:lnTo>
                  <a:lnTo>
                    <a:pt x="40" y="156"/>
                  </a:lnTo>
                  <a:lnTo>
                    <a:pt x="35" y="164"/>
                  </a:lnTo>
                  <a:lnTo>
                    <a:pt x="33" y="168"/>
                  </a:lnTo>
                  <a:lnTo>
                    <a:pt x="31" y="175"/>
                  </a:lnTo>
                  <a:lnTo>
                    <a:pt x="26" y="183"/>
                  </a:lnTo>
                  <a:lnTo>
                    <a:pt x="23" y="190"/>
                  </a:lnTo>
                  <a:lnTo>
                    <a:pt x="21" y="197"/>
                  </a:lnTo>
                  <a:lnTo>
                    <a:pt x="19" y="204"/>
                  </a:lnTo>
                  <a:lnTo>
                    <a:pt x="16" y="209"/>
                  </a:lnTo>
                  <a:lnTo>
                    <a:pt x="14" y="218"/>
                  </a:lnTo>
                  <a:lnTo>
                    <a:pt x="12" y="225"/>
                  </a:lnTo>
                  <a:lnTo>
                    <a:pt x="9" y="233"/>
                  </a:lnTo>
                  <a:lnTo>
                    <a:pt x="7" y="240"/>
                  </a:lnTo>
                  <a:lnTo>
                    <a:pt x="7" y="247"/>
                  </a:lnTo>
                  <a:lnTo>
                    <a:pt x="4" y="254"/>
                  </a:lnTo>
                  <a:lnTo>
                    <a:pt x="2" y="261"/>
                  </a:lnTo>
                  <a:lnTo>
                    <a:pt x="2" y="268"/>
                  </a:lnTo>
                  <a:lnTo>
                    <a:pt x="2" y="278"/>
                  </a:lnTo>
                  <a:lnTo>
                    <a:pt x="0" y="285"/>
                  </a:lnTo>
                  <a:lnTo>
                    <a:pt x="0" y="292"/>
                  </a:lnTo>
                  <a:lnTo>
                    <a:pt x="0" y="301"/>
                  </a:lnTo>
                  <a:lnTo>
                    <a:pt x="0" y="311"/>
                  </a:lnTo>
                  <a:lnTo>
                    <a:pt x="0" y="318"/>
                  </a:lnTo>
                  <a:lnTo>
                    <a:pt x="0" y="325"/>
                  </a:lnTo>
                  <a:lnTo>
                    <a:pt x="0" y="332"/>
                  </a:lnTo>
                  <a:lnTo>
                    <a:pt x="2" y="339"/>
                  </a:lnTo>
                  <a:lnTo>
                    <a:pt x="2" y="349"/>
                  </a:lnTo>
                  <a:lnTo>
                    <a:pt x="2" y="356"/>
                  </a:lnTo>
                  <a:lnTo>
                    <a:pt x="4" y="363"/>
                  </a:lnTo>
                  <a:lnTo>
                    <a:pt x="7" y="373"/>
                  </a:lnTo>
                  <a:lnTo>
                    <a:pt x="7" y="377"/>
                  </a:lnTo>
                  <a:lnTo>
                    <a:pt x="9" y="387"/>
                  </a:lnTo>
                  <a:lnTo>
                    <a:pt x="12" y="392"/>
                  </a:lnTo>
                  <a:lnTo>
                    <a:pt x="14" y="401"/>
                  </a:lnTo>
                  <a:lnTo>
                    <a:pt x="16" y="406"/>
                  </a:lnTo>
                  <a:lnTo>
                    <a:pt x="19" y="415"/>
                  </a:lnTo>
                  <a:lnTo>
                    <a:pt x="21" y="423"/>
                  </a:lnTo>
                  <a:lnTo>
                    <a:pt x="23" y="430"/>
                  </a:lnTo>
                  <a:lnTo>
                    <a:pt x="26" y="434"/>
                  </a:lnTo>
                  <a:lnTo>
                    <a:pt x="31" y="444"/>
                  </a:lnTo>
                  <a:lnTo>
                    <a:pt x="33" y="449"/>
                  </a:lnTo>
                  <a:lnTo>
                    <a:pt x="35" y="456"/>
                  </a:lnTo>
                  <a:lnTo>
                    <a:pt x="40" y="463"/>
                  </a:lnTo>
                  <a:lnTo>
                    <a:pt x="42" y="468"/>
                  </a:lnTo>
                  <a:lnTo>
                    <a:pt x="47" y="475"/>
                  </a:lnTo>
                  <a:lnTo>
                    <a:pt x="52" y="482"/>
                  </a:lnTo>
                  <a:lnTo>
                    <a:pt x="54" y="487"/>
                  </a:lnTo>
                  <a:lnTo>
                    <a:pt x="59" y="494"/>
                  </a:lnTo>
                  <a:lnTo>
                    <a:pt x="64" y="499"/>
                  </a:lnTo>
                  <a:lnTo>
                    <a:pt x="69" y="506"/>
                  </a:lnTo>
                  <a:lnTo>
                    <a:pt x="73" y="511"/>
                  </a:lnTo>
                  <a:lnTo>
                    <a:pt x="78" y="518"/>
                  </a:lnTo>
                  <a:lnTo>
                    <a:pt x="85" y="522"/>
                  </a:lnTo>
                  <a:lnTo>
                    <a:pt x="90" y="530"/>
                  </a:lnTo>
                  <a:lnTo>
                    <a:pt x="95" y="532"/>
                  </a:lnTo>
                  <a:lnTo>
                    <a:pt x="99" y="539"/>
                  </a:lnTo>
                  <a:lnTo>
                    <a:pt x="107" y="541"/>
                  </a:lnTo>
                  <a:lnTo>
                    <a:pt x="111" y="549"/>
                  </a:lnTo>
                  <a:lnTo>
                    <a:pt x="116" y="551"/>
                  </a:lnTo>
                  <a:lnTo>
                    <a:pt x="123" y="556"/>
                  </a:lnTo>
                  <a:lnTo>
                    <a:pt x="128" y="560"/>
                  </a:lnTo>
                  <a:lnTo>
                    <a:pt x="135" y="565"/>
                  </a:lnTo>
                  <a:lnTo>
                    <a:pt x="140" y="570"/>
                  </a:lnTo>
                  <a:lnTo>
                    <a:pt x="147" y="572"/>
                  </a:lnTo>
                  <a:lnTo>
                    <a:pt x="154" y="577"/>
                  </a:lnTo>
                  <a:lnTo>
                    <a:pt x="161" y="582"/>
                  </a:lnTo>
                  <a:lnTo>
                    <a:pt x="166" y="584"/>
                  </a:lnTo>
                  <a:lnTo>
                    <a:pt x="173" y="587"/>
                  </a:lnTo>
                  <a:lnTo>
                    <a:pt x="180" y="591"/>
                  </a:lnTo>
                  <a:lnTo>
                    <a:pt x="187" y="596"/>
                  </a:lnTo>
                  <a:lnTo>
                    <a:pt x="194" y="596"/>
                  </a:lnTo>
                  <a:lnTo>
                    <a:pt x="202" y="601"/>
                  </a:lnTo>
                  <a:lnTo>
                    <a:pt x="209" y="601"/>
                  </a:lnTo>
                  <a:lnTo>
                    <a:pt x="216" y="606"/>
                  </a:lnTo>
                  <a:lnTo>
                    <a:pt x="223" y="606"/>
                  </a:lnTo>
                  <a:lnTo>
                    <a:pt x="230" y="608"/>
                  </a:lnTo>
                  <a:lnTo>
                    <a:pt x="237" y="610"/>
                  </a:lnTo>
                  <a:lnTo>
                    <a:pt x="247" y="613"/>
                  </a:lnTo>
                  <a:lnTo>
                    <a:pt x="254" y="615"/>
                  </a:lnTo>
                  <a:lnTo>
                    <a:pt x="261" y="615"/>
                  </a:lnTo>
                  <a:lnTo>
                    <a:pt x="268" y="615"/>
                  </a:lnTo>
                  <a:lnTo>
                    <a:pt x="278" y="617"/>
                  </a:lnTo>
                  <a:lnTo>
                    <a:pt x="285" y="617"/>
                  </a:lnTo>
                  <a:lnTo>
                    <a:pt x="292" y="620"/>
                  </a:lnTo>
                  <a:lnTo>
                    <a:pt x="301" y="620"/>
                  </a:lnTo>
                  <a:lnTo>
                    <a:pt x="309" y="620"/>
                  </a:lnTo>
                  <a:lnTo>
                    <a:pt x="309" y="6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7" name="Freeform 35"/>
            <p:cNvSpPr>
              <a:spLocks/>
            </p:cNvSpPr>
            <p:nvPr/>
          </p:nvSpPr>
          <p:spPr bwMode="auto">
            <a:xfrm>
              <a:off x="1842" y="1935"/>
              <a:ext cx="50" cy="107"/>
            </a:xfrm>
            <a:custGeom>
              <a:avLst/>
              <a:gdLst>
                <a:gd name="T0" fmla="*/ 0 w 50"/>
                <a:gd name="T1" fmla="*/ 4 h 107"/>
                <a:gd name="T2" fmla="*/ 0 w 50"/>
                <a:gd name="T3" fmla="*/ 107 h 107"/>
                <a:gd name="T4" fmla="*/ 50 w 50"/>
                <a:gd name="T5" fmla="*/ 107 h 107"/>
                <a:gd name="T6" fmla="*/ 50 w 50"/>
                <a:gd name="T7" fmla="*/ 0 h 107"/>
                <a:gd name="T8" fmla="*/ 0 w 50"/>
                <a:gd name="T9" fmla="*/ 4 h 107"/>
                <a:gd name="T10" fmla="*/ 0 w 50"/>
                <a:gd name="T11" fmla="*/ 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07">
                  <a:moveTo>
                    <a:pt x="0" y="4"/>
                  </a:moveTo>
                  <a:lnTo>
                    <a:pt x="0" y="107"/>
                  </a:lnTo>
                  <a:lnTo>
                    <a:pt x="50" y="107"/>
                  </a:lnTo>
                  <a:lnTo>
                    <a:pt x="5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8" name="Freeform 36"/>
            <p:cNvSpPr>
              <a:spLocks/>
            </p:cNvSpPr>
            <p:nvPr/>
          </p:nvSpPr>
          <p:spPr bwMode="auto">
            <a:xfrm>
              <a:off x="1814" y="1374"/>
              <a:ext cx="45" cy="116"/>
            </a:xfrm>
            <a:custGeom>
              <a:avLst/>
              <a:gdLst>
                <a:gd name="T0" fmla="*/ 0 w 45"/>
                <a:gd name="T1" fmla="*/ 0 h 116"/>
                <a:gd name="T2" fmla="*/ 0 w 45"/>
                <a:gd name="T3" fmla="*/ 116 h 116"/>
                <a:gd name="T4" fmla="*/ 45 w 45"/>
                <a:gd name="T5" fmla="*/ 116 h 116"/>
                <a:gd name="T6" fmla="*/ 45 w 45"/>
                <a:gd name="T7" fmla="*/ 7 h 116"/>
                <a:gd name="T8" fmla="*/ 0 w 45"/>
                <a:gd name="T9" fmla="*/ 0 h 116"/>
                <a:gd name="T10" fmla="*/ 0 w 45"/>
                <a:gd name="T1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6">
                  <a:moveTo>
                    <a:pt x="0" y="0"/>
                  </a:moveTo>
                  <a:lnTo>
                    <a:pt x="0" y="116"/>
                  </a:lnTo>
                  <a:lnTo>
                    <a:pt x="45" y="116"/>
                  </a:lnTo>
                  <a:lnTo>
                    <a:pt x="45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49" name="Freeform 37"/>
            <p:cNvSpPr>
              <a:spLocks/>
            </p:cNvSpPr>
            <p:nvPr/>
          </p:nvSpPr>
          <p:spPr bwMode="auto">
            <a:xfrm>
              <a:off x="1512" y="1699"/>
              <a:ext cx="97" cy="50"/>
            </a:xfrm>
            <a:custGeom>
              <a:avLst/>
              <a:gdLst>
                <a:gd name="T0" fmla="*/ 4 w 97"/>
                <a:gd name="T1" fmla="*/ 0 h 50"/>
                <a:gd name="T2" fmla="*/ 97 w 97"/>
                <a:gd name="T3" fmla="*/ 0 h 50"/>
                <a:gd name="T4" fmla="*/ 97 w 97"/>
                <a:gd name="T5" fmla="*/ 50 h 50"/>
                <a:gd name="T6" fmla="*/ 0 w 97"/>
                <a:gd name="T7" fmla="*/ 50 h 50"/>
                <a:gd name="T8" fmla="*/ 4 w 97"/>
                <a:gd name="T9" fmla="*/ 0 h 50"/>
                <a:gd name="T10" fmla="*/ 4 w 97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0">
                  <a:moveTo>
                    <a:pt x="4" y="0"/>
                  </a:moveTo>
                  <a:lnTo>
                    <a:pt x="97" y="0"/>
                  </a:lnTo>
                  <a:lnTo>
                    <a:pt x="97" y="50"/>
                  </a:lnTo>
                  <a:lnTo>
                    <a:pt x="0" y="5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0" name="Freeform 38"/>
            <p:cNvSpPr>
              <a:spLocks/>
            </p:cNvSpPr>
            <p:nvPr/>
          </p:nvSpPr>
          <p:spPr bwMode="auto">
            <a:xfrm>
              <a:off x="2077" y="1697"/>
              <a:ext cx="91" cy="40"/>
            </a:xfrm>
            <a:custGeom>
              <a:avLst/>
              <a:gdLst>
                <a:gd name="T0" fmla="*/ 91 w 91"/>
                <a:gd name="T1" fmla="*/ 0 h 40"/>
                <a:gd name="T2" fmla="*/ 0 w 91"/>
                <a:gd name="T3" fmla="*/ 0 h 40"/>
                <a:gd name="T4" fmla="*/ 0 w 91"/>
                <a:gd name="T5" fmla="*/ 40 h 40"/>
                <a:gd name="T6" fmla="*/ 72 w 91"/>
                <a:gd name="T7" fmla="*/ 40 h 40"/>
                <a:gd name="T8" fmla="*/ 91 w 91"/>
                <a:gd name="T9" fmla="*/ 0 h 40"/>
                <a:gd name="T10" fmla="*/ 91 w 91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40">
                  <a:moveTo>
                    <a:pt x="91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72" y="40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1" name="Freeform 39"/>
            <p:cNvSpPr>
              <a:spLocks/>
            </p:cNvSpPr>
            <p:nvPr/>
          </p:nvSpPr>
          <p:spPr bwMode="auto">
            <a:xfrm>
              <a:off x="1590" y="1448"/>
              <a:ext cx="485" cy="482"/>
            </a:xfrm>
            <a:custGeom>
              <a:avLst/>
              <a:gdLst>
                <a:gd name="T0" fmla="*/ 157 w 485"/>
                <a:gd name="T1" fmla="*/ 470 h 482"/>
                <a:gd name="T2" fmla="*/ 131 w 485"/>
                <a:gd name="T3" fmla="*/ 458 h 482"/>
                <a:gd name="T4" fmla="*/ 105 w 485"/>
                <a:gd name="T5" fmla="*/ 444 h 482"/>
                <a:gd name="T6" fmla="*/ 76 w 485"/>
                <a:gd name="T7" fmla="*/ 425 h 482"/>
                <a:gd name="T8" fmla="*/ 50 w 485"/>
                <a:gd name="T9" fmla="*/ 403 h 482"/>
                <a:gd name="T10" fmla="*/ 26 w 485"/>
                <a:gd name="T11" fmla="*/ 375 h 482"/>
                <a:gd name="T12" fmla="*/ 10 w 485"/>
                <a:gd name="T13" fmla="*/ 344 h 482"/>
                <a:gd name="T14" fmla="*/ 0 w 485"/>
                <a:gd name="T15" fmla="*/ 308 h 482"/>
                <a:gd name="T16" fmla="*/ 0 w 485"/>
                <a:gd name="T17" fmla="*/ 275 h 482"/>
                <a:gd name="T18" fmla="*/ 7 w 485"/>
                <a:gd name="T19" fmla="*/ 242 h 482"/>
                <a:gd name="T20" fmla="*/ 22 w 485"/>
                <a:gd name="T21" fmla="*/ 209 h 482"/>
                <a:gd name="T22" fmla="*/ 41 w 485"/>
                <a:gd name="T23" fmla="*/ 180 h 482"/>
                <a:gd name="T24" fmla="*/ 62 w 485"/>
                <a:gd name="T25" fmla="*/ 154 h 482"/>
                <a:gd name="T26" fmla="*/ 83 w 485"/>
                <a:gd name="T27" fmla="*/ 130 h 482"/>
                <a:gd name="T28" fmla="*/ 107 w 485"/>
                <a:gd name="T29" fmla="*/ 111 h 482"/>
                <a:gd name="T30" fmla="*/ 128 w 485"/>
                <a:gd name="T31" fmla="*/ 92 h 482"/>
                <a:gd name="T32" fmla="*/ 147 w 485"/>
                <a:gd name="T33" fmla="*/ 71 h 482"/>
                <a:gd name="T34" fmla="*/ 162 w 485"/>
                <a:gd name="T35" fmla="*/ 49 h 482"/>
                <a:gd name="T36" fmla="*/ 190 w 485"/>
                <a:gd name="T37" fmla="*/ 23 h 482"/>
                <a:gd name="T38" fmla="*/ 214 w 485"/>
                <a:gd name="T39" fmla="*/ 9 h 482"/>
                <a:gd name="T40" fmla="*/ 247 w 485"/>
                <a:gd name="T41" fmla="*/ 2 h 482"/>
                <a:gd name="T42" fmla="*/ 271 w 485"/>
                <a:gd name="T43" fmla="*/ 0 h 482"/>
                <a:gd name="T44" fmla="*/ 295 w 485"/>
                <a:gd name="T45" fmla="*/ 2 h 482"/>
                <a:gd name="T46" fmla="*/ 321 w 485"/>
                <a:gd name="T47" fmla="*/ 7 h 482"/>
                <a:gd name="T48" fmla="*/ 347 w 485"/>
                <a:gd name="T49" fmla="*/ 16 h 482"/>
                <a:gd name="T50" fmla="*/ 371 w 485"/>
                <a:gd name="T51" fmla="*/ 26 h 482"/>
                <a:gd name="T52" fmla="*/ 392 w 485"/>
                <a:gd name="T53" fmla="*/ 40 h 482"/>
                <a:gd name="T54" fmla="*/ 425 w 485"/>
                <a:gd name="T55" fmla="*/ 71 h 482"/>
                <a:gd name="T56" fmla="*/ 442 w 485"/>
                <a:gd name="T57" fmla="*/ 95 h 482"/>
                <a:gd name="T58" fmla="*/ 454 w 485"/>
                <a:gd name="T59" fmla="*/ 116 h 482"/>
                <a:gd name="T60" fmla="*/ 463 w 485"/>
                <a:gd name="T61" fmla="*/ 140 h 482"/>
                <a:gd name="T62" fmla="*/ 471 w 485"/>
                <a:gd name="T63" fmla="*/ 161 h 482"/>
                <a:gd name="T64" fmla="*/ 475 w 485"/>
                <a:gd name="T65" fmla="*/ 183 h 482"/>
                <a:gd name="T66" fmla="*/ 480 w 485"/>
                <a:gd name="T67" fmla="*/ 204 h 482"/>
                <a:gd name="T68" fmla="*/ 483 w 485"/>
                <a:gd name="T69" fmla="*/ 228 h 482"/>
                <a:gd name="T70" fmla="*/ 485 w 485"/>
                <a:gd name="T71" fmla="*/ 261 h 482"/>
                <a:gd name="T72" fmla="*/ 483 w 485"/>
                <a:gd name="T73" fmla="*/ 294 h 482"/>
                <a:gd name="T74" fmla="*/ 473 w 485"/>
                <a:gd name="T75" fmla="*/ 318 h 482"/>
                <a:gd name="T76" fmla="*/ 463 w 485"/>
                <a:gd name="T77" fmla="*/ 342 h 482"/>
                <a:gd name="T78" fmla="*/ 452 w 485"/>
                <a:gd name="T79" fmla="*/ 365 h 482"/>
                <a:gd name="T80" fmla="*/ 440 w 485"/>
                <a:gd name="T81" fmla="*/ 387 h 482"/>
                <a:gd name="T82" fmla="*/ 409 w 485"/>
                <a:gd name="T83" fmla="*/ 420 h 482"/>
                <a:gd name="T84" fmla="*/ 376 w 485"/>
                <a:gd name="T85" fmla="*/ 451 h 482"/>
                <a:gd name="T86" fmla="*/ 352 w 485"/>
                <a:gd name="T87" fmla="*/ 465 h 482"/>
                <a:gd name="T88" fmla="*/ 323 w 485"/>
                <a:gd name="T89" fmla="*/ 475 h 482"/>
                <a:gd name="T90" fmla="*/ 292 w 485"/>
                <a:gd name="T91" fmla="*/ 480 h 482"/>
                <a:gd name="T92" fmla="*/ 259 w 485"/>
                <a:gd name="T93" fmla="*/ 482 h 482"/>
                <a:gd name="T94" fmla="*/ 231 w 485"/>
                <a:gd name="T95" fmla="*/ 482 h 482"/>
                <a:gd name="T96" fmla="*/ 204 w 485"/>
                <a:gd name="T97" fmla="*/ 480 h 482"/>
                <a:gd name="T98" fmla="*/ 181 w 485"/>
                <a:gd name="T99" fmla="*/ 475 h 482"/>
                <a:gd name="T100" fmla="*/ 169 w 485"/>
                <a:gd name="T101" fmla="*/ 47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" h="482">
                  <a:moveTo>
                    <a:pt x="169" y="475"/>
                  </a:moveTo>
                  <a:lnTo>
                    <a:pt x="166" y="475"/>
                  </a:lnTo>
                  <a:lnTo>
                    <a:pt x="162" y="472"/>
                  </a:lnTo>
                  <a:lnTo>
                    <a:pt x="157" y="470"/>
                  </a:lnTo>
                  <a:lnTo>
                    <a:pt x="147" y="465"/>
                  </a:lnTo>
                  <a:lnTo>
                    <a:pt x="143" y="463"/>
                  </a:lnTo>
                  <a:lnTo>
                    <a:pt x="136" y="461"/>
                  </a:lnTo>
                  <a:lnTo>
                    <a:pt x="131" y="458"/>
                  </a:lnTo>
                  <a:lnTo>
                    <a:pt x="124" y="456"/>
                  </a:lnTo>
                  <a:lnTo>
                    <a:pt x="119" y="451"/>
                  </a:lnTo>
                  <a:lnTo>
                    <a:pt x="112" y="449"/>
                  </a:lnTo>
                  <a:lnTo>
                    <a:pt x="105" y="444"/>
                  </a:lnTo>
                  <a:lnTo>
                    <a:pt x="100" y="441"/>
                  </a:lnTo>
                  <a:lnTo>
                    <a:pt x="90" y="437"/>
                  </a:lnTo>
                  <a:lnTo>
                    <a:pt x="86" y="432"/>
                  </a:lnTo>
                  <a:lnTo>
                    <a:pt x="76" y="425"/>
                  </a:lnTo>
                  <a:lnTo>
                    <a:pt x="71" y="420"/>
                  </a:lnTo>
                  <a:lnTo>
                    <a:pt x="62" y="415"/>
                  </a:lnTo>
                  <a:lnTo>
                    <a:pt x="57" y="408"/>
                  </a:lnTo>
                  <a:lnTo>
                    <a:pt x="50" y="403"/>
                  </a:lnTo>
                  <a:lnTo>
                    <a:pt x="45" y="396"/>
                  </a:lnTo>
                  <a:lnTo>
                    <a:pt x="38" y="389"/>
                  </a:lnTo>
                  <a:lnTo>
                    <a:pt x="33" y="382"/>
                  </a:lnTo>
                  <a:lnTo>
                    <a:pt x="26" y="375"/>
                  </a:lnTo>
                  <a:lnTo>
                    <a:pt x="22" y="368"/>
                  </a:lnTo>
                  <a:lnTo>
                    <a:pt x="17" y="361"/>
                  </a:lnTo>
                  <a:lnTo>
                    <a:pt x="14" y="351"/>
                  </a:lnTo>
                  <a:lnTo>
                    <a:pt x="10" y="344"/>
                  </a:lnTo>
                  <a:lnTo>
                    <a:pt x="7" y="337"/>
                  </a:lnTo>
                  <a:lnTo>
                    <a:pt x="5" y="327"/>
                  </a:lnTo>
                  <a:lnTo>
                    <a:pt x="3" y="318"/>
                  </a:lnTo>
                  <a:lnTo>
                    <a:pt x="0" y="308"/>
                  </a:lnTo>
                  <a:lnTo>
                    <a:pt x="0" y="299"/>
                  </a:lnTo>
                  <a:lnTo>
                    <a:pt x="0" y="292"/>
                  </a:lnTo>
                  <a:lnTo>
                    <a:pt x="0" y="282"/>
                  </a:lnTo>
                  <a:lnTo>
                    <a:pt x="0" y="275"/>
                  </a:lnTo>
                  <a:lnTo>
                    <a:pt x="3" y="266"/>
                  </a:lnTo>
                  <a:lnTo>
                    <a:pt x="3" y="259"/>
                  </a:lnTo>
                  <a:lnTo>
                    <a:pt x="5" y="249"/>
                  </a:lnTo>
                  <a:lnTo>
                    <a:pt x="7" y="242"/>
                  </a:lnTo>
                  <a:lnTo>
                    <a:pt x="10" y="232"/>
                  </a:lnTo>
                  <a:lnTo>
                    <a:pt x="14" y="225"/>
                  </a:lnTo>
                  <a:lnTo>
                    <a:pt x="17" y="218"/>
                  </a:lnTo>
                  <a:lnTo>
                    <a:pt x="22" y="209"/>
                  </a:lnTo>
                  <a:lnTo>
                    <a:pt x="26" y="204"/>
                  </a:lnTo>
                  <a:lnTo>
                    <a:pt x="29" y="194"/>
                  </a:lnTo>
                  <a:lnTo>
                    <a:pt x="33" y="187"/>
                  </a:lnTo>
                  <a:lnTo>
                    <a:pt x="41" y="180"/>
                  </a:lnTo>
                  <a:lnTo>
                    <a:pt x="45" y="173"/>
                  </a:lnTo>
                  <a:lnTo>
                    <a:pt x="50" y="166"/>
                  </a:lnTo>
                  <a:lnTo>
                    <a:pt x="55" y="159"/>
                  </a:lnTo>
                  <a:lnTo>
                    <a:pt x="62" y="154"/>
                  </a:lnTo>
                  <a:lnTo>
                    <a:pt x="67" y="147"/>
                  </a:lnTo>
                  <a:lnTo>
                    <a:pt x="71" y="142"/>
                  </a:lnTo>
                  <a:lnTo>
                    <a:pt x="79" y="137"/>
                  </a:lnTo>
                  <a:lnTo>
                    <a:pt x="83" y="130"/>
                  </a:lnTo>
                  <a:lnTo>
                    <a:pt x="90" y="125"/>
                  </a:lnTo>
                  <a:lnTo>
                    <a:pt x="95" y="121"/>
                  </a:lnTo>
                  <a:lnTo>
                    <a:pt x="102" y="116"/>
                  </a:lnTo>
                  <a:lnTo>
                    <a:pt x="107" y="111"/>
                  </a:lnTo>
                  <a:lnTo>
                    <a:pt x="114" y="109"/>
                  </a:lnTo>
                  <a:lnTo>
                    <a:pt x="119" y="102"/>
                  </a:lnTo>
                  <a:lnTo>
                    <a:pt x="124" y="97"/>
                  </a:lnTo>
                  <a:lnTo>
                    <a:pt x="128" y="92"/>
                  </a:lnTo>
                  <a:lnTo>
                    <a:pt x="133" y="87"/>
                  </a:lnTo>
                  <a:lnTo>
                    <a:pt x="138" y="83"/>
                  </a:lnTo>
                  <a:lnTo>
                    <a:pt x="143" y="78"/>
                  </a:lnTo>
                  <a:lnTo>
                    <a:pt x="147" y="71"/>
                  </a:lnTo>
                  <a:lnTo>
                    <a:pt x="152" y="66"/>
                  </a:lnTo>
                  <a:lnTo>
                    <a:pt x="155" y="61"/>
                  </a:lnTo>
                  <a:lnTo>
                    <a:pt x="159" y="57"/>
                  </a:lnTo>
                  <a:lnTo>
                    <a:pt x="162" y="49"/>
                  </a:lnTo>
                  <a:lnTo>
                    <a:pt x="166" y="45"/>
                  </a:lnTo>
                  <a:lnTo>
                    <a:pt x="176" y="35"/>
                  </a:lnTo>
                  <a:lnTo>
                    <a:pt x="185" y="28"/>
                  </a:lnTo>
                  <a:lnTo>
                    <a:pt x="190" y="23"/>
                  </a:lnTo>
                  <a:lnTo>
                    <a:pt x="195" y="19"/>
                  </a:lnTo>
                  <a:lnTo>
                    <a:pt x="202" y="14"/>
                  </a:lnTo>
                  <a:lnTo>
                    <a:pt x="209" y="11"/>
                  </a:lnTo>
                  <a:lnTo>
                    <a:pt x="214" y="9"/>
                  </a:lnTo>
                  <a:lnTo>
                    <a:pt x="221" y="7"/>
                  </a:lnTo>
                  <a:lnTo>
                    <a:pt x="231" y="4"/>
                  </a:lnTo>
                  <a:lnTo>
                    <a:pt x="238" y="2"/>
                  </a:lnTo>
                  <a:lnTo>
                    <a:pt x="247" y="2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66" y="0"/>
                  </a:lnTo>
                  <a:lnTo>
                    <a:pt x="271" y="0"/>
                  </a:lnTo>
                  <a:lnTo>
                    <a:pt x="278" y="2"/>
                  </a:lnTo>
                  <a:lnTo>
                    <a:pt x="283" y="2"/>
                  </a:lnTo>
                  <a:lnTo>
                    <a:pt x="288" y="2"/>
                  </a:lnTo>
                  <a:lnTo>
                    <a:pt x="295" y="2"/>
                  </a:lnTo>
                  <a:lnTo>
                    <a:pt x="300" y="4"/>
                  </a:lnTo>
                  <a:lnTo>
                    <a:pt x="307" y="4"/>
                  </a:lnTo>
                  <a:lnTo>
                    <a:pt x="314" y="7"/>
                  </a:lnTo>
                  <a:lnTo>
                    <a:pt x="321" y="7"/>
                  </a:lnTo>
                  <a:lnTo>
                    <a:pt x="328" y="11"/>
                  </a:lnTo>
                  <a:lnTo>
                    <a:pt x="333" y="11"/>
                  </a:lnTo>
                  <a:lnTo>
                    <a:pt x="340" y="14"/>
                  </a:lnTo>
                  <a:lnTo>
                    <a:pt x="347" y="16"/>
                  </a:lnTo>
                  <a:lnTo>
                    <a:pt x="354" y="19"/>
                  </a:lnTo>
                  <a:lnTo>
                    <a:pt x="359" y="21"/>
                  </a:lnTo>
                  <a:lnTo>
                    <a:pt x="366" y="23"/>
                  </a:lnTo>
                  <a:lnTo>
                    <a:pt x="371" y="26"/>
                  </a:lnTo>
                  <a:lnTo>
                    <a:pt x="378" y="30"/>
                  </a:lnTo>
                  <a:lnTo>
                    <a:pt x="383" y="33"/>
                  </a:lnTo>
                  <a:lnTo>
                    <a:pt x="387" y="35"/>
                  </a:lnTo>
                  <a:lnTo>
                    <a:pt x="392" y="40"/>
                  </a:lnTo>
                  <a:lnTo>
                    <a:pt x="399" y="45"/>
                  </a:lnTo>
                  <a:lnTo>
                    <a:pt x="406" y="52"/>
                  </a:lnTo>
                  <a:lnTo>
                    <a:pt x="416" y="61"/>
                  </a:lnTo>
                  <a:lnTo>
                    <a:pt x="425" y="71"/>
                  </a:lnTo>
                  <a:lnTo>
                    <a:pt x="433" y="80"/>
                  </a:lnTo>
                  <a:lnTo>
                    <a:pt x="435" y="85"/>
                  </a:lnTo>
                  <a:lnTo>
                    <a:pt x="440" y="90"/>
                  </a:lnTo>
                  <a:lnTo>
                    <a:pt x="442" y="95"/>
                  </a:lnTo>
                  <a:lnTo>
                    <a:pt x="444" y="102"/>
                  </a:lnTo>
                  <a:lnTo>
                    <a:pt x="449" y="106"/>
                  </a:lnTo>
                  <a:lnTo>
                    <a:pt x="452" y="111"/>
                  </a:lnTo>
                  <a:lnTo>
                    <a:pt x="454" y="116"/>
                  </a:lnTo>
                  <a:lnTo>
                    <a:pt x="456" y="123"/>
                  </a:lnTo>
                  <a:lnTo>
                    <a:pt x="459" y="128"/>
                  </a:lnTo>
                  <a:lnTo>
                    <a:pt x="461" y="133"/>
                  </a:lnTo>
                  <a:lnTo>
                    <a:pt x="463" y="140"/>
                  </a:lnTo>
                  <a:lnTo>
                    <a:pt x="466" y="144"/>
                  </a:lnTo>
                  <a:lnTo>
                    <a:pt x="468" y="149"/>
                  </a:lnTo>
                  <a:lnTo>
                    <a:pt x="468" y="156"/>
                  </a:lnTo>
                  <a:lnTo>
                    <a:pt x="471" y="161"/>
                  </a:lnTo>
                  <a:lnTo>
                    <a:pt x="473" y="166"/>
                  </a:lnTo>
                  <a:lnTo>
                    <a:pt x="473" y="171"/>
                  </a:lnTo>
                  <a:lnTo>
                    <a:pt x="475" y="178"/>
                  </a:lnTo>
                  <a:lnTo>
                    <a:pt x="475" y="183"/>
                  </a:lnTo>
                  <a:lnTo>
                    <a:pt x="478" y="190"/>
                  </a:lnTo>
                  <a:lnTo>
                    <a:pt x="478" y="194"/>
                  </a:lnTo>
                  <a:lnTo>
                    <a:pt x="480" y="199"/>
                  </a:lnTo>
                  <a:lnTo>
                    <a:pt x="480" y="204"/>
                  </a:lnTo>
                  <a:lnTo>
                    <a:pt x="483" y="211"/>
                  </a:lnTo>
                  <a:lnTo>
                    <a:pt x="483" y="216"/>
                  </a:lnTo>
                  <a:lnTo>
                    <a:pt x="483" y="221"/>
                  </a:lnTo>
                  <a:lnTo>
                    <a:pt x="483" y="228"/>
                  </a:lnTo>
                  <a:lnTo>
                    <a:pt x="485" y="232"/>
                  </a:lnTo>
                  <a:lnTo>
                    <a:pt x="485" y="242"/>
                  </a:lnTo>
                  <a:lnTo>
                    <a:pt x="485" y="251"/>
                  </a:lnTo>
                  <a:lnTo>
                    <a:pt x="485" y="261"/>
                  </a:lnTo>
                  <a:lnTo>
                    <a:pt x="485" y="270"/>
                  </a:lnTo>
                  <a:lnTo>
                    <a:pt x="483" y="280"/>
                  </a:lnTo>
                  <a:lnTo>
                    <a:pt x="483" y="287"/>
                  </a:lnTo>
                  <a:lnTo>
                    <a:pt x="483" y="294"/>
                  </a:lnTo>
                  <a:lnTo>
                    <a:pt x="480" y="301"/>
                  </a:lnTo>
                  <a:lnTo>
                    <a:pt x="478" y="308"/>
                  </a:lnTo>
                  <a:lnTo>
                    <a:pt x="475" y="313"/>
                  </a:lnTo>
                  <a:lnTo>
                    <a:pt x="473" y="318"/>
                  </a:lnTo>
                  <a:lnTo>
                    <a:pt x="473" y="325"/>
                  </a:lnTo>
                  <a:lnTo>
                    <a:pt x="468" y="330"/>
                  </a:lnTo>
                  <a:lnTo>
                    <a:pt x="466" y="337"/>
                  </a:lnTo>
                  <a:lnTo>
                    <a:pt x="463" y="342"/>
                  </a:lnTo>
                  <a:lnTo>
                    <a:pt x="461" y="349"/>
                  </a:lnTo>
                  <a:lnTo>
                    <a:pt x="459" y="354"/>
                  </a:lnTo>
                  <a:lnTo>
                    <a:pt x="454" y="358"/>
                  </a:lnTo>
                  <a:lnTo>
                    <a:pt x="452" y="365"/>
                  </a:lnTo>
                  <a:lnTo>
                    <a:pt x="449" y="370"/>
                  </a:lnTo>
                  <a:lnTo>
                    <a:pt x="444" y="375"/>
                  </a:lnTo>
                  <a:lnTo>
                    <a:pt x="442" y="380"/>
                  </a:lnTo>
                  <a:lnTo>
                    <a:pt x="440" y="387"/>
                  </a:lnTo>
                  <a:lnTo>
                    <a:pt x="435" y="392"/>
                  </a:lnTo>
                  <a:lnTo>
                    <a:pt x="428" y="401"/>
                  </a:lnTo>
                  <a:lnTo>
                    <a:pt x="418" y="411"/>
                  </a:lnTo>
                  <a:lnTo>
                    <a:pt x="409" y="420"/>
                  </a:lnTo>
                  <a:lnTo>
                    <a:pt x="402" y="430"/>
                  </a:lnTo>
                  <a:lnTo>
                    <a:pt x="390" y="439"/>
                  </a:lnTo>
                  <a:lnTo>
                    <a:pt x="380" y="446"/>
                  </a:lnTo>
                  <a:lnTo>
                    <a:pt x="376" y="451"/>
                  </a:lnTo>
                  <a:lnTo>
                    <a:pt x="368" y="456"/>
                  </a:lnTo>
                  <a:lnTo>
                    <a:pt x="364" y="458"/>
                  </a:lnTo>
                  <a:lnTo>
                    <a:pt x="359" y="463"/>
                  </a:lnTo>
                  <a:lnTo>
                    <a:pt x="352" y="465"/>
                  </a:lnTo>
                  <a:lnTo>
                    <a:pt x="345" y="468"/>
                  </a:lnTo>
                  <a:lnTo>
                    <a:pt x="338" y="470"/>
                  </a:lnTo>
                  <a:lnTo>
                    <a:pt x="330" y="475"/>
                  </a:lnTo>
                  <a:lnTo>
                    <a:pt x="323" y="475"/>
                  </a:lnTo>
                  <a:lnTo>
                    <a:pt x="316" y="477"/>
                  </a:lnTo>
                  <a:lnTo>
                    <a:pt x="307" y="477"/>
                  </a:lnTo>
                  <a:lnTo>
                    <a:pt x="300" y="480"/>
                  </a:lnTo>
                  <a:lnTo>
                    <a:pt x="292" y="480"/>
                  </a:lnTo>
                  <a:lnTo>
                    <a:pt x="285" y="480"/>
                  </a:lnTo>
                  <a:lnTo>
                    <a:pt x="276" y="482"/>
                  </a:lnTo>
                  <a:lnTo>
                    <a:pt x="269" y="482"/>
                  </a:lnTo>
                  <a:lnTo>
                    <a:pt x="259" y="482"/>
                  </a:lnTo>
                  <a:lnTo>
                    <a:pt x="252" y="482"/>
                  </a:lnTo>
                  <a:lnTo>
                    <a:pt x="245" y="482"/>
                  </a:lnTo>
                  <a:lnTo>
                    <a:pt x="238" y="482"/>
                  </a:lnTo>
                  <a:lnTo>
                    <a:pt x="231" y="482"/>
                  </a:lnTo>
                  <a:lnTo>
                    <a:pt x="224" y="480"/>
                  </a:lnTo>
                  <a:lnTo>
                    <a:pt x="216" y="480"/>
                  </a:lnTo>
                  <a:lnTo>
                    <a:pt x="212" y="480"/>
                  </a:lnTo>
                  <a:lnTo>
                    <a:pt x="204" y="480"/>
                  </a:lnTo>
                  <a:lnTo>
                    <a:pt x="200" y="480"/>
                  </a:lnTo>
                  <a:lnTo>
                    <a:pt x="193" y="477"/>
                  </a:lnTo>
                  <a:lnTo>
                    <a:pt x="190" y="477"/>
                  </a:lnTo>
                  <a:lnTo>
                    <a:pt x="181" y="475"/>
                  </a:lnTo>
                  <a:lnTo>
                    <a:pt x="174" y="475"/>
                  </a:lnTo>
                  <a:lnTo>
                    <a:pt x="171" y="475"/>
                  </a:lnTo>
                  <a:lnTo>
                    <a:pt x="169" y="475"/>
                  </a:lnTo>
                  <a:lnTo>
                    <a:pt x="169" y="4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2" name="Freeform 40"/>
            <p:cNvSpPr>
              <a:spLocks/>
            </p:cNvSpPr>
            <p:nvPr/>
          </p:nvSpPr>
          <p:spPr bwMode="auto">
            <a:xfrm>
              <a:off x="1619" y="1478"/>
              <a:ext cx="432" cy="428"/>
            </a:xfrm>
            <a:custGeom>
              <a:avLst/>
              <a:gdLst>
                <a:gd name="T0" fmla="*/ 133 w 432"/>
                <a:gd name="T1" fmla="*/ 416 h 428"/>
                <a:gd name="T2" fmla="*/ 109 w 432"/>
                <a:gd name="T3" fmla="*/ 407 h 428"/>
                <a:gd name="T4" fmla="*/ 90 w 432"/>
                <a:gd name="T5" fmla="*/ 395 h 428"/>
                <a:gd name="T6" fmla="*/ 71 w 432"/>
                <a:gd name="T7" fmla="*/ 385 h 428"/>
                <a:gd name="T8" fmla="*/ 54 w 432"/>
                <a:gd name="T9" fmla="*/ 373 h 428"/>
                <a:gd name="T10" fmla="*/ 38 w 432"/>
                <a:gd name="T11" fmla="*/ 357 h 428"/>
                <a:gd name="T12" fmla="*/ 23 w 432"/>
                <a:gd name="T13" fmla="*/ 340 h 428"/>
                <a:gd name="T14" fmla="*/ 12 w 432"/>
                <a:gd name="T15" fmla="*/ 319 h 428"/>
                <a:gd name="T16" fmla="*/ 4 w 432"/>
                <a:gd name="T17" fmla="*/ 300 h 428"/>
                <a:gd name="T18" fmla="*/ 0 w 432"/>
                <a:gd name="T19" fmla="*/ 276 h 428"/>
                <a:gd name="T20" fmla="*/ 0 w 432"/>
                <a:gd name="T21" fmla="*/ 255 h 428"/>
                <a:gd name="T22" fmla="*/ 4 w 432"/>
                <a:gd name="T23" fmla="*/ 233 h 428"/>
                <a:gd name="T24" fmla="*/ 12 w 432"/>
                <a:gd name="T25" fmla="*/ 214 h 428"/>
                <a:gd name="T26" fmla="*/ 23 w 432"/>
                <a:gd name="T27" fmla="*/ 198 h 428"/>
                <a:gd name="T28" fmla="*/ 35 w 432"/>
                <a:gd name="T29" fmla="*/ 179 h 428"/>
                <a:gd name="T30" fmla="*/ 52 w 432"/>
                <a:gd name="T31" fmla="*/ 162 h 428"/>
                <a:gd name="T32" fmla="*/ 69 w 432"/>
                <a:gd name="T33" fmla="*/ 148 h 428"/>
                <a:gd name="T34" fmla="*/ 85 w 432"/>
                <a:gd name="T35" fmla="*/ 131 h 428"/>
                <a:gd name="T36" fmla="*/ 104 w 432"/>
                <a:gd name="T37" fmla="*/ 119 h 428"/>
                <a:gd name="T38" fmla="*/ 123 w 432"/>
                <a:gd name="T39" fmla="*/ 105 h 428"/>
                <a:gd name="T40" fmla="*/ 137 w 432"/>
                <a:gd name="T41" fmla="*/ 91 h 428"/>
                <a:gd name="T42" fmla="*/ 156 w 432"/>
                <a:gd name="T43" fmla="*/ 65 h 428"/>
                <a:gd name="T44" fmla="*/ 166 w 432"/>
                <a:gd name="T45" fmla="*/ 50 h 428"/>
                <a:gd name="T46" fmla="*/ 187 w 432"/>
                <a:gd name="T47" fmla="*/ 22 h 428"/>
                <a:gd name="T48" fmla="*/ 209 w 432"/>
                <a:gd name="T49" fmla="*/ 8 h 428"/>
                <a:gd name="T50" fmla="*/ 228 w 432"/>
                <a:gd name="T51" fmla="*/ 3 h 428"/>
                <a:gd name="T52" fmla="*/ 252 w 432"/>
                <a:gd name="T53" fmla="*/ 3 h 428"/>
                <a:gd name="T54" fmla="*/ 266 w 432"/>
                <a:gd name="T55" fmla="*/ 3 h 428"/>
                <a:gd name="T56" fmla="*/ 282 w 432"/>
                <a:gd name="T57" fmla="*/ 5 h 428"/>
                <a:gd name="T58" fmla="*/ 301 w 432"/>
                <a:gd name="T59" fmla="*/ 8 h 428"/>
                <a:gd name="T60" fmla="*/ 318 w 432"/>
                <a:gd name="T61" fmla="*/ 15 h 428"/>
                <a:gd name="T62" fmla="*/ 347 w 432"/>
                <a:gd name="T63" fmla="*/ 29 h 428"/>
                <a:gd name="T64" fmla="*/ 373 w 432"/>
                <a:gd name="T65" fmla="*/ 50 h 428"/>
                <a:gd name="T66" fmla="*/ 392 w 432"/>
                <a:gd name="T67" fmla="*/ 74 h 428"/>
                <a:gd name="T68" fmla="*/ 406 w 432"/>
                <a:gd name="T69" fmla="*/ 103 h 428"/>
                <a:gd name="T70" fmla="*/ 418 w 432"/>
                <a:gd name="T71" fmla="*/ 134 h 428"/>
                <a:gd name="T72" fmla="*/ 425 w 432"/>
                <a:gd name="T73" fmla="*/ 164 h 428"/>
                <a:gd name="T74" fmla="*/ 430 w 432"/>
                <a:gd name="T75" fmla="*/ 193 h 428"/>
                <a:gd name="T76" fmla="*/ 432 w 432"/>
                <a:gd name="T77" fmla="*/ 221 h 428"/>
                <a:gd name="T78" fmla="*/ 430 w 432"/>
                <a:gd name="T79" fmla="*/ 245 h 428"/>
                <a:gd name="T80" fmla="*/ 430 w 432"/>
                <a:gd name="T81" fmla="*/ 267 h 428"/>
                <a:gd name="T82" fmla="*/ 423 w 432"/>
                <a:gd name="T83" fmla="*/ 283 h 428"/>
                <a:gd name="T84" fmla="*/ 415 w 432"/>
                <a:gd name="T85" fmla="*/ 302 h 428"/>
                <a:gd name="T86" fmla="*/ 404 w 432"/>
                <a:gd name="T87" fmla="*/ 321 h 428"/>
                <a:gd name="T88" fmla="*/ 385 w 432"/>
                <a:gd name="T89" fmla="*/ 352 h 428"/>
                <a:gd name="T90" fmla="*/ 361 w 432"/>
                <a:gd name="T91" fmla="*/ 376 h 428"/>
                <a:gd name="T92" fmla="*/ 332 w 432"/>
                <a:gd name="T93" fmla="*/ 400 h 428"/>
                <a:gd name="T94" fmla="*/ 316 w 432"/>
                <a:gd name="T95" fmla="*/ 409 h 428"/>
                <a:gd name="T96" fmla="*/ 297 w 432"/>
                <a:gd name="T97" fmla="*/ 416 h 428"/>
                <a:gd name="T98" fmla="*/ 278 w 432"/>
                <a:gd name="T99" fmla="*/ 423 h 428"/>
                <a:gd name="T100" fmla="*/ 256 w 432"/>
                <a:gd name="T101" fmla="*/ 428 h 428"/>
                <a:gd name="T102" fmla="*/ 235 w 432"/>
                <a:gd name="T103" fmla="*/ 428 h 428"/>
                <a:gd name="T104" fmla="*/ 214 w 432"/>
                <a:gd name="T105" fmla="*/ 428 h 428"/>
                <a:gd name="T106" fmla="*/ 192 w 432"/>
                <a:gd name="T107" fmla="*/ 428 h 428"/>
                <a:gd name="T108" fmla="*/ 175 w 432"/>
                <a:gd name="T109" fmla="*/ 426 h 428"/>
                <a:gd name="T110" fmla="*/ 147 w 432"/>
                <a:gd name="T111" fmla="*/ 421 h 428"/>
                <a:gd name="T112" fmla="*/ 137 w 432"/>
                <a:gd name="T113" fmla="*/ 419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2" h="428">
                  <a:moveTo>
                    <a:pt x="137" y="419"/>
                  </a:moveTo>
                  <a:lnTo>
                    <a:pt x="135" y="419"/>
                  </a:lnTo>
                  <a:lnTo>
                    <a:pt x="133" y="416"/>
                  </a:lnTo>
                  <a:lnTo>
                    <a:pt x="126" y="414"/>
                  </a:lnTo>
                  <a:lnTo>
                    <a:pt x="118" y="411"/>
                  </a:lnTo>
                  <a:lnTo>
                    <a:pt x="109" y="407"/>
                  </a:lnTo>
                  <a:lnTo>
                    <a:pt x="99" y="402"/>
                  </a:lnTo>
                  <a:lnTo>
                    <a:pt x="95" y="397"/>
                  </a:lnTo>
                  <a:lnTo>
                    <a:pt x="90" y="395"/>
                  </a:lnTo>
                  <a:lnTo>
                    <a:pt x="83" y="392"/>
                  </a:lnTo>
                  <a:lnTo>
                    <a:pt x="78" y="390"/>
                  </a:lnTo>
                  <a:lnTo>
                    <a:pt x="71" y="385"/>
                  </a:lnTo>
                  <a:lnTo>
                    <a:pt x="66" y="381"/>
                  </a:lnTo>
                  <a:lnTo>
                    <a:pt x="61" y="376"/>
                  </a:lnTo>
                  <a:lnTo>
                    <a:pt x="54" y="373"/>
                  </a:lnTo>
                  <a:lnTo>
                    <a:pt x="50" y="369"/>
                  </a:lnTo>
                  <a:lnTo>
                    <a:pt x="42" y="364"/>
                  </a:lnTo>
                  <a:lnTo>
                    <a:pt x="38" y="357"/>
                  </a:lnTo>
                  <a:lnTo>
                    <a:pt x="33" y="352"/>
                  </a:lnTo>
                  <a:lnTo>
                    <a:pt x="28" y="345"/>
                  </a:lnTo>
                  <a:lnTo>
                    <a:pt x="23" y="340"/>
                  </a:lnTo>
                  <a:lnTo>
                    <a:pt x="19" y="333"/>
                  </a:lnTo>
                  <a:lnTo>
                    <a:pt x="14" y="326"/>
                  </a:lnTo>
                  <a:lnTo>
                    <a:pt x="12" y="319"/>
                  </a:lnTo>
                  <a:lnTo>
                    <a:pt x="9" y="312"/>
                  </a:lnTo>
                  <a:lnTo>
                    <a:pt x="4" y="307"/>
                  </a:lnTo>
                  <a:lnTo>
                    <a:pt x="4" y="300"/>
                  </a:lnTo>
                  <a:lnTo>
                    <a:pt x="0" y="290"/>
                  </a:lnTo>
                  <a:lnTo>
                    <a:pt x="0" y="283"/>
                  </a:lnTo>
                  <a:lnTo>
                    <a:pt x="0" y="276"/>
                  </a:lnTo>
                  <a:lnTo>
                    <a:pt x="0" y="269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0" y="248"/>
                  </a:lnTo>
                  <a:lnTo>
                    <a:pt x="2" y="240"/>
                  </a:lnTo>
                  <a:lnTo>
                    <a:pt x="4" y="233"/>
                  </a:lnTo>
                  <a:lnTo>
                    <a:pt x="4" y="226"/>
                  </a:lnTo>
                  <a:lnTo>
                    <a:pt x="9" y="221"/>
                  </a:lnTo>
                  <a:lnTo>
                    <a:pt x="12" y="214"/>
                  </a:lnTo>
                  <a:lnTo>
                    <a:pt x="14" y="207"/>
                  </a:lnTo>
                  <a:lnTo>
                    <a:pt x="19" y="202"/>
                  </a:lnTo>
                  <a:lnTo>
                    <a:pt x="23" y="198"/>
                  </a:lnTo>
                  <a:lnTo>
                    <a:pt x="28" y="191"/>
                  </a:lnTo>
                  <a:lnTo>
                    <a:pt x="31" y="183"/>
                  </a:lnTo>
                  <a:lnTo>
                    <a:pt x="35" y="179"/>
                  </a:lnTo>
                  <a:lnTo>
                    <a:pt x="40" y="174"/>
                  </a:lnTo>
                  <a:lnTo>
                    <a:pt x="47" y="167"/>
                  </a:lnTo>
                  <a:lnTo>
                    <a:pt x="52" y="162"/>
                  </a:lnTo>
                  <a:lnTo>
                    <a:pt x="57" y="157"/>
                  </a:lnTo>
                  <a:lnTo>
                    <a:pt x="61" y="153"/>
                  </a:lnTo>
                  <a:lnTo>
                    <a:pt x="69" y="148"/>
                  </a:lnTo>
                  <a:lnTo>
                    <a:pt x="76" y="141"/>
                  </a:lnTo>
                  <a:lnTo>
                    <a:pt x="80" y="136"/>
                  </a:lnTo>
                  <a:lnTo>
                    <a:pt x="85" y="131"/>
                  </a:lnTo>
                  <a:lnTo>
                    <a:pt x="92" y="126"/>
                  </a:lnTo>
                  <a:lnTo>
                    <a:pt x="99" y="122"/>
                  </a:lnTo>
                  <a:lnTo>
                    <a:pt x="104" y="119"/>
                  </a:lnTo>
                  <a:lnTo>
                    <a:pt x="111" y="114"/>
                  </a:lnTo>
                  <a:lnTo>
                    <a:pt x="118" y="110"/>
                  </a:lnTo>
                  <a:lnTo>
                    <a:pt x="123" y="105"/>
                  </a:lnTo>
                  <a:lnTo>
                    <a:pt x="128" y="100"/>
                  </a:lnTo>
                  <a:lnTo>
                    <a:pt x="133" y="95"/>
                  </a:lnTo>
                  <a:lnTo>
                    <a:pt x="137" y="91"/>
                  </a:lnTo>
                  <a:lnTo>
                    <a:pt x="145" y="81"/>
                  </a:lnTo>
                  <a:lnTo>
                    <a:pt x="152" y="72"/>
                  </a:lnTo>
                  <a:lnTo>
                    <a:pt x="156" y="65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66" y="50"/>
                  </a:lnTo>
                  <a:lnTo>
                    <a:pt x="171" y="38"/>
                  </a:lnTo>
                  <a:lnTo>
                    <a:pt x="180" y="31"/>
                  </a:lnTo>
                  <a:lnTo>
                    <a:pt x="187" y="22"/>
                  </a:lnTo>
                  <a:lnTo>
                    <a:pt x="197" y="15"/>
                  </a:lnTo>
                  <a:lnTo>
                    <a:pt x="202" y="12"/>
                  </a:lnTo>
                  <a:lnTo>
                    <a:pt x="209" y="8"/>
                  </a:lnTo>
                  <a:lnTo>
                    <a:pt x="214" y="5"/>
                  </a:lnTo>
                  <a:lnTo>
                    <a:pt x="221" y="5"/>
                  </a:lnTo>
                  <a:lnTo>
                    <a:pt x="228" y="3"/>
                  </a:lnTo>
                  <a:lnTo>
                    <a:pt x="235" y="3"/>
                  </a:lnTo>
                  <a:lnTo>
                    <a:pt x="242" y="0"/>
                  </a:lnTo>
                  <a:lnTo>
                    <a:pt x="252" y="3"/>
                  </a:lnTo>
                  <a:lnTo>
                    <a:pt x="256" y="3"/>
                  </a:lnTo>
                  <a:lnTo>
                    <a:pt x="261" y="3"/>
                  </a:lnTo>
                  <a:lnTo>
                    <a:pt x="266" y="3"/>
                  </a:lnTo>
                  <a:lnTo>
                    <a:pt x="273" y="3"/>
                  </a:lnTo>
                  <a:lnTo>
                    <a:pt x="278" y="3"/>
                  </a:lnTo>
                  <a:lnTo>
                    <a:pt x="282" y="5"/>
                  </a:lnTo>
                  <a:lnTo>
                    <a:pt x="290" y="5"/>
                  </a:lnTo>
                  <a:lnTo>
                    <a:pt x="294" y="8"/>
                  </a:lnTo>
                  <a:lnTo>
                    <a:pt x="301" y="8"/>
                  </a:lnTo>
                  <a:lnTo>
                    <a:pt x="306" y="10"/>
                  </a:lnTo>
                  <a:lnTo>
                    <a:pt x="313" y="12"/>
                  </a:lnTo>
                  <a:lnTo>
                    <a:pt x="318" y="15"/>
                  </a:lnTo>
                  <a:lnTo>
                    <a:pt x="328" y="17"/>
                  </a:lnTo>
                  <a:lnTo>
                    <a:pt x="337" y="24"/>
                  </a:lnTo>
                  <a:lnTo>
                    <a:pt x="347" y="29"/>
                  </a:lnTo>
                  <a:lnTo>
                    <a:pt x="354" y="36"/>
                  </a:lnTo>
                  <a:lnTo>
                    <a:pt x="363" y="41"/>
                  </a:lnTo>
                  <a:lnTo>
                    <a:pt x="373" y="50"/>
                  </a:lnTo>
                  <a:lnTo>
                    <a:pt x="377" y="57"/>
                  </a:lnTo>
                  <a:lnTo>
                    <a:pt x="385" y="67"/>
                  </a:lnTo>
                  <a:lnTo>
                    <a:pt x="392" y="74"/>
                  </a:lnTo>
                  <a:lnTo>
                    <a:pt x="396" y="84"/>
                  </a:lnTo>
                  <a:lnTo>
                    <a:pt x="401" y="93"/>
                  </a:lnTo>
                  <a:lnTo>
                    <a:pt x="406" y="103"/>
                  </a:lnTo>
                  <a:lnTo>
                    <a:pt x="411" y="112"/>
                  </a:lnTo>
                  <a:lnTo>
                    <a:pt x="415" y="124"/>
                  </a:lnTo>
                  <a:lnTo>
                    <a:pt x="418" y="134"/>
                  </a:lnTo>
                  <a:lnTo>
                    <a:pt x="420" y="143"/>
                  </a:lnTo>
                  <a:lnTo>
                    <a:pt x="423" y="153"/>
                  </a:lnTo>
                  <a:lnTo>
                    <a:pt x="425" y="164"/>
                  </a:lnTo>
                  <a:lnTo>
                    <a:pt x="427" y="174"/>
                  </a:lnTo>
                  <a:lnTo>
                    <a:pt x="430" y="183"/>
                  </a:lnTo>
                  <a:lnTo>
                    <a:pt x="430" y="193"/>
                  </a:lnTo>
                  <a:lnTo>
                    <a:pt x="432" y="202"/>
                  </a:lnTo>
                  <a:lnTo>
                    <a:pt x="432" y="212"/>
                  </a:lnTo>
                  <a:lnTo>
                    <a:pt x="432" y="221"/>
                  </a:lnTo>
                  <a:lnTo>
                    <a:pt x="432" y="229"/>
                  </a:lnTo>
                  <a:lnTo>
                    <a:pt x="432" y="238"/>
                  </a:lnTo>
                  <a:lnTo>
                    <a:pt x="430" y="245"/>
                  </a:lnTo>
                  <a:lnTo>
                    <a:pt x="430" y="252"/>
                  </a:lnTo>
                  <a:lnTo>
                    <a:pt x="430" y="259"/>
                  </a:lnTo>
                  <a:lnTo>
                    <a:pt x="430" y="267"/>
                  </a:lnTo>
                  <a:lnTo>
                    <a:pt x="425" y="274"/>
                  </a:lnTo>
                  <a:lnTo>
                    <a:pt x="425" y="278"/>
                  </a:lnTo>
                  <a:lnTo>
                    <a:pt x="423" y="283"/>
                  </a:lnTo>
                  <a:lnTo>
                    <a:pt x="420" y="290"/>
                  </a:lnTo>
                  <a:lnTo>
                    <a:pt x="418" y="295"/>
                  </a:lnTo>
                  <a:lnTo>
                    <a:pt x="415" y="302"/>
                  </a:lnTo>
                  <a:lnTo>
                    <a:pt x="413" y="307"/>
                  </a:lnTo>
                  <a:lnTo>
                    <a:pt x="411" y="312"/>
                  </a:lnTo>
                  <a:lnTo>
                    <a:pt x="404" y="321"/>
                  </a:lnTo>
                  <a:lnTo>
                    <a:pt x="399" y="333"/>
                  </a:lnTo>
                  <a:lnTo>
                    <a:pt x="392" y="343"/>
                  </a:lnTo>
                  <a:lnTo>
                    <a:pt x="385" y="352"/>
                  </a:lnTo>
                  <a:lnTo>
                    <a:pt x="377" y="359"/>
                  </a:lnTo>
                  <a:lnTo>
                    <a:pt x="370" y="369"/>
                  </a:lnTo>
                  <a:lnTo>
                    <a:pt x="361" y="376"/>
                  </a:lnTo>
                  <a:lnTo>
                    <a:pt x="351" y="385"/>
                  </a:lnTo>
                  <a:lnTo>
                    <a:pt x="342" y="392"/>
                  </a:lnTo>
                  <a:lnTo>
                    <a:pt x="332" y="400"/>
                  </a:lnTo>
                  <a:lnTo>
                    <a:pt x="328" y="402"/>
                  </a:lnTo>
                  <a:lnTo>
                    <a:pt x="323" y="407"/>
                  </a:lnTo>
                  <a:lnTo>
                    <a:pt x="316" y="409"/>
                  </a:lnTo>
                  <a:lnTo>
                    <a:pt x="311" y="411"/>
                  </a:lnTo>
                  <a:lnTo>
                    <a:pt x="304" y="414"/>
                  </a:lnTo>
                  <a:lnTo>
                    <a:pt x="297" y="416"/>
                  </a:lnTo>
                  <a:lnTo>
                    <a:pt x="292" y="419"/>
                  </a:lnTo>
                  <a:lnTo>
                    <a:pt x="285" y="421"/>
                  </a:lnTo>
                  <a:lnTo>
                    <a:pt x="278" y="423"/>
                  </a:lnTo>
                  <a:lnTo>
                    <a:pt x="271" y="426"/>
                  </a:lnTo>
                  <a:lnTo>
                    <a:pt x="263" y="426"/>
                  </a:lnTo>
                  <a:lnTo>
                    <a:pt x="256" y="428"/>
                  </a:lnTo>
                  <a:lnTo>
                    <a:pt x="249" y="428"/>
                  </a:lnTo>
                  <a:lnTo>
                    <a:pt x="242" y="428"/>
                  </a:lnTo>
                  <a:lnTo>
                    <a:pt x="235" y="428"/>
                  </a:lnTo>
                  <a:lnTo>
                    <a:pt x="228" y="428"/>
                  </a:lnTo>
                  <a:lnTo>
                    <a:pt x="221" y="428"/>
                  </a:lnTo>
                  <a:lnTo>
                    <a:pt x="214" y="428"/>
                  </a:lnTo>
                  <a:lnTo>
                    <a:pt x="206" y="428"/>
                  </a:lnTo>
                  <a:lnTo>
                    <a:pt x="199" y="428"/>
                  </a:lnTo>
                  <a:lnTo>
                    <a:pt x="192" y="428"/>
                  </a:lnTo>
                  <a:lnTo>
                    <a:pt x="185" y="426"/>
                  </a:lnTo>
                  <a:lnTo>
                    <a:pt x="180" y="426"/>
                  </a:lnTo>
                  <a:lnTo>
                    <a:pt x="175" y="426"/>
                  </a:lnTo>
                  <a:lnTo>
                    <a:pt x="164" y="423"/>
                  </a:lnTo>
                  <a:lnTo>
                    <a:pt x="156" y="421"/>
                  </a:lnTo>
                  <a:lnTo>
                    <a:pt x="147" y="421"/>
                  </a:lnTo>
                  <a:lnTo>
                    <a:pt x="142" y="419"/>
                  </a:lnTo>
                  <a:lnTo>
                    <a:pt x="137" y="419"/>
                  </a:lnTo>
                  <a:lnTo>
                    <a:pt x="137" y="419"/>
                  </a:lnTo>
                  <a:lnTo>
                    <a:pt x="137" y="419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3" name="Freeform 41"/>
            <p:cNvSpPr>
              <a:spLocks/>
            </p:cNvSpPr>
            <p:nvPr/>
          </p:nvSpPr>
          <p:spPr bwMode="auto">
            <a:xfrm>
              <a:off x="1645" y="1507"/>
              <a:ext cx="382" cy="378"/>
            </a:xfrm>
            <a:custGeom>
              <a:avLst/>
              <a:gdLst>
                <a:gd name="T0" fmla="*/ 104 w 382"/>
                <a:gd name="T1" fmla="*/ 366 h 378"/>
                <a:gd name="T2" fmla="*/ 85 w 382"/>
                <a:gd name="T3" fmla="*/ 356 h 378"/>
                <a:gd name="T4" fmla="*/ 62 w 382"/>
                <a:gd name="T5" fmla="*/ 342 h 378"/>
                <a:gd name="T6" fmla="*/ 33 w 382"/>
                <a:gd name="T7" fmla="*/ 318 h 378"/>
                <a:gd name="T8" fmla="*/ 16 w 382"/>
                <a:gd name="T9" fmla="*/ 299 h 378"/>
                <a:gd name="T10" fmla="*/ 7 w 382"/>
                <a:gd name="T11" fmla="*/ 283 h 378"/>
                <a:gd name="T12" fmla="*/ 2 w 382"/>
                <a:gd name="T13" fmla="*/ 266 h 378"/>
                <a:gd name="T14" fmla="*/ 0 w 382"/>
                <a:gd name="T15" fmla="*/ 245 h 378"/>
                <a:gd name="T16" fmla="*/ 2 w 382"/>
                <a:gd name="T17" fmla="*/ 228 h 378"/>
                <a:gd name="T18" fmla="*/ 7 w 382"/>
                <a:gd name="T19" fmla="*/ 214 h 378"/>
                <a:gd name="T20" fmla="*/ 16 w 382"/>
                <a:gd name="T21" fmla="*/ 200 h 378"/>
                <a:gd name="T22" fmla="*/ 38 w 382"/>
                <a:gd name="T23" fmla="*/ 176 h 378"/>
                <a:gd name="T24" fmla="*/ 52 w 382"/>
                <a:gd name="T25" fmla="*/ 164 h 378"/>
                <a:gd name="T26" fmla="*/ 69 w 382"/>
                <a:gd name="T27" fmla="*/ 152 h 378"/>
                <a:gd name="T28" fmla="*/ 85 w 382"/>
                <a:gd name="T29" fmla="*/ 140 h 378"/>
                <a:gd name="T30" fmla="*/ 102 w 382"/>
                <a:gd name="T31" fmla="*/ 126 h 378"/>
                <a:gd name="T32" fmla="*/ 121 w 382"/>
                <a:gd name="T33" fmla="*/ 116 h 378"/>
                <a:gd name="T34" fmla="*/ 135 w 382"/>
                <a:gd name="T35" fmla="*/ 100 h 378"/>
                <a:gd name="T36" fmla="*/ 147 w 382"/>
                <a:gd name="T37" fmla="*/ 85 h 378"/>
                <a:gd name="T38" fmla="*/ 157 w 382"/>
                <a:gd name="T39" fmla="*/ 69 h 378"/>
                <a:gd name="T40" fmla="*/ 166 w 382"/>
                <a:gd name="T41" fmla="*/ 55 h 378"/>
                <a:gd name="T42" fmla="*/ 183 w 382"/>
                <a:gd name="T43" fmla="*/ 24 h 378"/>
                <a:gd name="T44" fmla="*/ 207 w 382"/>
                <a:gd name="T45" fmla="*/ 7 h 378"/>
                <a:gd name="T46" fmla="*/ 221 w 382"/>
                <a:gd name="T47" fmla="*/ 0 h 378"/>
                <a:gd name="T48" fmla="*/ 245 w 382"/>
                <a:gd name="T49" fmla="*/ 0 h 378"/>
                <a:gd name="T50" fmla="*/ 273 w 382"/>
                <a:gd name="T51" fmla="*/ 7 h 378"/>
                <a:gd name="T52" fmla="*/ 302 w 382"/>
                <a:gd name="T53" fmla="*/ 17 h 378"/>
                <a:gd name="T54" fmla="*/ 323 w 382"/>
                <a:gd name="T55" fmla="*/ 33 h 378"/>
                <a:gd name="T56" fmla="*/ 342 w 382"/>
                <a:gd name="T57" fmla="*/ 52 h 378"/>
                <a:gd name="T58" fmla="*/ 356 w 382"/>
                <a:gd name="T59" fmla="*/ 76 h 378"/>
                <a:gd name="T60" fmla="*/ 368 w 382"/>
                <a:gd name="T61" fmla="*/ 102 h 378"/>
                <a:gd name="T62" fmla="*/ 375 w 382"/>
                <a:gd name="T63" fmla="*/ 131 h 378"/>
                <a:gd name="T64" fmla="*/ 380 w 382"/>
                <a:gd name="T65" fmla="*/ 157 h 378"/>
                <a:gd name="T66" fmla="*/ 382 w 382"/>
                <a:gd name="T67" fmla="*/ 183 h 378"/>
                <a:gd name="T68" fmla="*/ 382 w 382"/>
                <a:gd name="T69" fmla="*/ 207 h 378"/>
                <a:gd name="T70" fmla="*/ 380 w 382"/>
                <a:gd name="T71" fmla="*/ 228 h 378"/>
                <a:gd name="T72" fmla="*/ 375 w 382"/>
                <a:gd name="T73" fmla="*/ 247 h 378"/>
                <a:gd name="T74" fmla="*/ 366 w 382"/>
                <a:gd name="T75" fmla="*/ 268 h 378"/>
                <a:gd name="T76" fmla="*/ 349 w 382"/>
                <a:gd name="T77" fmla="*/ 297 h 378"/>
                <a:gd name="T78" fmla="*/ 330 w 382"/>
                <a:gd name="T79" fmla="*/ 321 h 378"/>
                <a:gd name="T80" fmla="*/ 306 w 382"/>
                <a:gd name="T81" fmla="*/ 342 h 378"/>
                <a:gd name="T82" fmla="*/ 275 w 382"/>
                <a:gd name="T83" fmla="*/ 359 h 378"/>
                <a:gd name="T84" fmla="*/ 254 w 382"/>
                <a:gd name="T85" fmla="*/ 368 h 378"/>
                <a:gd name="T86" fmla="*/ 235 w 382"/>
                <a:gd name="T87" fmla="*/ 373 h 378"/>
                <a:gd name="T88" fmla="*/ 216 w 382"/>
                <a:gd name="T89" fmla="*/ 378 h 378"/>
                <a:gd name="T90" fmla="*/ 195 w 382"/>
                <a:gd name="T91" fmla="*/ 378 h 378"/>
                <a:gd name="T92" fmla="*/ 176 w 382"/>
                <a:gd name="T93" fmla="*/ 375 h 378"/>
                <a:gd name="T94" fmla="*/ 159 w 382"/>
                <a:gd name="T95" fmla="*/ 375 h 378"/>
                <a:gd name="T96" fmla="*/ 142 w 382"/>
                <a:gd name="T97" fmla="*/ 373 h 378"/>
                <a:gd name="T98" fmla="*/ 119 w 382"/>
                <a:gd name="T99" fmla="*/ 368 h 378"/>
                <a:gd name="T100" fmla="*/ 109 w 382"/>
                <a:gd name="T101" fmla="*/ 36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2" h="378">
                  <a:moveTo>
                    <a:pt x="109" y="368"/>
                  </a:moveTo>
                  <a:lnTo>
                    <a:pt x="107" y="366"/>
                  </a:lnTo>
                  <a:lnTo>
                    <a:pt x="104" y="366"/>
                  </a:lnTo>
                  <a:lnTo>
                    <a:pt x="100" y="363"/>
                  </a:lnTo>
                  <a:lnTo>
                    <a:pt x="95" y="361"/>
                  </a:lnTo>
                  <a:lnTo>
                    <a:pt x="85" y="356"/>
                  </a:lnTo>
                  <a:lnTo>
                    <a:pt x="78" y="352"/>
                  </a:lnTo>
                  <a:lnTo>
                    <a:pt x="69" y="347"/>
                  </a:lnTo>
                  <a:lnTo>
                    <a:pt x="62" y="342"/>
                  </a:lnTo>
                  <a:lnTo>
                    <a:pt x="50" y="335"/>
                  </a:lnTo>
                  <a:lnTo>
                    <a:pt x="43" y="328"/>
                  </a:lnTo>
                  <a:lnTo>
                    <a:pt x="33" y="318"/>
                  </a:lnTo>
                  <a:lnTo>
                    <a:pt x="26" y="311"/>
                  </a:lnTo>
                  <a:lnTo>
                    <a:pt x="21" y="304"/>
                  </a:lnTo>
                  <a:lnTo>
                    <a:pt x="16" y="299"/>
                  </a:lnTo>
                  <a:lnTo>
                    <a:pt x="14" y="295"/>
                  </a:lnTo>
                  <a:lnTo>
                    <a:pt x="12" y="290"/>
                  </a:lnTo>
                  <a:lnTo>
                    <a:pt x="7" y="283"/>
                  </a:lnTo>
                  <a:lnTo>
                    <a:pt x="5" y="278"/>
                  </a:lnTo>
                  <a:lnTo>
                    <a:pt x="2" y="271"/>
                  </a:lnTo>
                  <a:lnTo>
                    <a:pt x="2" y="266"/>
                  </a:lnTo>
                  <a:lnTo>
                    <a:pt x="2" y="259"/>
                  </a:lnTo>
                  <a:lnTo>
                    <a:pt x="0" y="252"/>
                  </a:lnTo>
                  <a:lnTo>
                    <a:pt x="0" y="245"/>
                  </a:lnTo>
                  <a:lnTo>
                    <a:pt x="2" y="240"/>
                  </a:lnTo>
                  <a:lnTo>
                    <a:pt x="2" y="235"/>
                  </a:lnTo>
                  <a:lnTo>
                    <a:pt x="2" y="228"/>
                  </a:lnTo>
                  <a:lnTo>
                    <a:pt x="5" y="223"/>
                  </a:lnTo>
                  <a:lnTo>
                    <a:pt x="7" y="219"/>
                  </a:lnTo>
                  <a:lnTo>
                    <a:pt x="7" y="214"/>
                  </a:lnTo>
                  <a:lnTo>
                    <a:pt x="12" y="207"/>
                  </a:lnTo>
                  <a:lnTo>
                    <a:pt x="14" y="202"/>
                  </a:lnTo>
                  <a:lnTo>
                    <a:pt x="16" y="200"/>
                  </a:lnTo>
                  <a:lnTo>
                    <a:pt x="24" y="190"/>
                  </a:lnTo>
                  <a:lnTo>
                    <a:pt x="33" y="183"/>
                  </a:lnTo>
                  <a:lnTo>
                    <a:pt x="38" y="176"/>
                  </a:lnTo>
                  <a:lnTo>
                    <a:pt x="43" y="173"/>
                  </a:lnTo>
                  <a:lnTo>
                    <a:pt x="47" y="169"/>
                  </a:lnTo>
                  <a:lnTo>
                    <a:pt x="52" y="164"/>
                  </a:lnTo>
                  <a:lnTo>
                    <a:pt x="57" y="159"/>
                  </a:lnTo>
                  <a:lnTo>
                    <a:pt x="64" y="154"/>
                  </a:lnTo>
                  <a:lnTo>
                    <a:pt x="69" y="152"/>
                  </a:lnTo>
                  <a:lnTo>
                    <a:pt x="73" y="147"/>
                  </a:lnTo>
                  <a:lnTo>
                    <a:pt x="78" y="143"/>
                  </a:lnTo>
                  <a:lnTo>
                    <a:pt x="85" y="140"/>
                  </a:lnTo>
                  <a:lnTo>
                    <a:pt x="90" y="135"/>
                  </a:lnTo>
                  <a:lnTo>
                    <a:pt x="97" y="131"/>
                  </a:lnTo>
                  <a:lnTo>
                    <a:pt x="102" y="126"/>
                  </a:lnTo>
                  <a:lnTo>
                    <a:pt x="109" y="124"/>
                  </a:lnTo>
                  <a:lnTo>
                    <a:pt x="114" y="119"/>
                  </a:lnTo>
                  <a:lnTo>
                    <a:pt x="121" y="116"/>
                  </a:lnTo>
                  <a:lnTo>
                    <a:pt x="126" y="112"/>
                  </a:lnTo>
                  <a:lnTo>
                    <a:pt x="130" y="107"/>
                  </a:lnTo>
                  <a:lnTo>
                    <a:pt x="135" y="100"/>
                  </a:lnTo>
                  <a:lnTo>
                    <a:pt x="140" y="97"/>
                  </a:lnTo>
                  <a:lnTo>
                    <a:pt x="145" y="90"/>
                  </a:lnTo>
                  <a:lnTo>
                    <a:pt x="147" y="85"/>
                  </a:lnTo>
                  <a:lnTo>
                    <a:pt x="152" y="81"/>
                  </a:lnTo>
                  <a:lnTo>
                    <a:pt x="154" y="76"/>
                  </a:lnTo>
                  <a:lnTo>
                    <a:pt x="157" y="69"/>
                  </a:lnTo>
                  <a:lnTo>
                    <a:pt x="159" y="64"/>
                  </a:lnTo>
                  <a:lnTo>
                    <a:pt x="164" y="57"/>
                  </a:lnTo>
                  <a:lnTo>
                    <a:pt x="166" y="55"/>
                  </a:lnTo>
                  <a:lnTo>
                    <a:pt x="171" y="43"/>
                  </a:lnTo>
                  <a:lnTo>
                    <a:pt x="178" y="33"/>
                  </a:lnTo>
                  <a:lnTo>
                    <a:pt x="183" y="24"/>
                  </a:lnTo>
                  <a:lnTo>
                    <a:pt x="188" y="17"/>
                  </a:lnTo>
                  <a:lnTo>
                    <a:pt x="197" y="12"/>
                  </a:lnTo>
                  <a:lnTo>
                    <a:pt x="207" y="7"/>
                  </a:lnTo>
                  <a:lnTo>
                    <a:pt x="211" y="5"/>
                  </a:lnTo>
                  <a:lnTo>
                    <a:pt x="216" y="2"/>
                  </a:lnTo>
                  <a:lnTo>
                    <a:pt x="221" y="0"/>
                  </a:lnTo>
                  <a:lnTo>
                    <a:pt x="230" y="0"/>
                  </a:lnTo>
                  <a:lnTo>
                    <a:pt x="237" y="0"/>
                  </a:lnTo>
                  <a:lnTo>
                    <a:pt x="245" y="0"/>
                  </a:lnTo>
                  <a:lnTo>
                    <a:pt x="254" y="2"/>
                  </a:lnTo>
                  <a:lnTo>
                    <a:pt x="264" y="5"/>
                  </a:lnTo>
                  <a:lnTo>
                    <a:pt x="273" y="7"/>
                  </a:lnTo>
                  <a:lnTo>
                    <a:pt x="283" y="9"/>
                  </a:lnTo>
                  <a:lnTo>
                    <a:pt x="290" y="12"/>
                  </a:lnTo>
                  <a:lnTo>
                    <a:pt x="302" y="17"/>
                  </a:lnTo>
                  <a:lnTo>
                    <a:pt x="309" y="21"/>
                  </a:lnTo>
                  <a:lnTo>
                    <a:pt x="316" y="26"/>
                  </a:lnTo>
                  <a:lnTo>
                    <a:pt x="323" y="33"/>
                  </a:lnTo>
                  <a:lnTo>
                    <a:pt x="330" y="40"/>
                  </a:lnTo>
                  <a:lnTo>
                    <a:pt x="335" y="45"/>
                  </a:lnTo>
                  <a:lnTo>
                    <a:pt x="342" y="52"/>
                  </a:lnTo>
                  <a:lnTo>
                    <a:pt x="347" y="59"/>
                  </a:lnTo>
                  <a:lnTo>
                    <a:pt x="351" y="69"/>
                  </a:lnTo>
                  <a:lnTo>
                    <a:pt x="356" y="76"/>
                  </a:lnTo>
                  <a:lnTo>
                    <a:pt x="361" y="85"/>
                  </a:lnTo>
                  <a:lnTo>
                    <a:pt x="363" y="93"/>
                  </a:lnTo>
                  <a:lnTo>
                    <a:pt x="368" y="102"/>
                  </a:lnTo>
                  <a:lnTo>
                    <a:pt x="370" y="112"/>
                  </a:lnTo>
                  <a:lnTo>
                    <a:pt x="373" y="121"/>
                  </a:lnTo>
                  <a:lnTo>
                    <a:pt x="375" y="131"/>
                  </a:lnTo>
                  <a:lnTo>
                    <a:pt x="378" y="140"/>
                  </a:lnTo>
                  <a:lnTo>
                    <a:pt x="378" y="147"/>
                  </a:lnTo>
                  <a:lnTo>
                    <a:pt x="380" y="157"/>
                  </a:lnTo>
                  <a:lnTo>
                    <a:pt x="380" y="166"/>
                  </a:lnTo>
                  <a:lnTo>
                    <a:pt x="382" y="176"/>
                  </a:lnTo>
                  <a:lnTo>
                    <a:pt x="382" y="183"/>
                  </a:lnTo>
                  <a:lnTo>
                    <a:pt x="382" y="192"/>
                  </a:lnTo>
                  <a:lnTo>
                    <a:pt x="382" y="200"/>
                  </a:lnTo>
                  <a:lnTo>
                    <a:pt x="382" y="207"/>
                  </a:lnTo>
                  <a:lnTo>
                    <a:pt x="380" y="214"/>
                  </a:lnTo>
                  <a:lnTo>
                    <a:pt x="380" y="221"/>
                  </a:lnTo>
                  <a:lnTo>
                    <a:pt x="380" y="228"/>
                  </a:lnTo>
                  <a:lnTo>
                    <a:pt x="380" y="235"/>
                  </a:lnTo>
                  <a:lnTo>
                    <a:pt x="375" y="242"/>
                  </a:lnTo>
                  <a:lnTo>
                    <a:pt x="375" y="247"/>
                  </a:lnTo>
                  <a:lnTo>
                    <a:pt x="373" y="254"/>
                  </a:lnTo>
                  <a:lnTo>
                    <a:pt x="370" y="259"/>
                  </a:lnTo>
                  <a:lnTo>
                    <a:pt x="366" y="268"/>
                  </a:lnTo>
                  <a:lnTo>
                    <a:pt x="361" y="278"/>
                  </a:lnTo>
                  <a:lnTo>
                    <a:pt x="356" y="287"/>
                  </a:lnTo>
                  <a:lnTo>
                    <a:pt x="349" y="297"/>
                  </a:lnTo>
                  <a:lnTo>
                    <a:pt x="344" y="306"/>
                  </a:lnTo>
                  <a:lnTo>
                    <a:pt x="337" y="314"/>
                  </a:lnTo>
                  <a:lnTo>
                    <a:pt x="330" y="321"/>
                  </a:lnTo>
                  <a:lnTo>
                    <a:pt x="323" y="328"/>
                  </a:lnTo>
                  <a:lnTo>
                    <a:pt x="313" y="335"/>
                  </a:lnTo>
                  <a:lnTo>
                    <a:pt x="306" y="342"/>
                  </a:lnTo>
                  <a:lnTo>
                    <a:pt x="297" y="347"/>
                  </a:lnTo>
                  <a:lnTo>
                    <a:pt x="287" y="354"/>
                  </a:lnTo>
                  <a:lnTo>
                    <a:pt x="275" y="359"/>
                  </a:lnTo>
                  <a:lnTo>
                    <a:pt x="266" y="366"/>
                  </a:lnTo>
                  <a:lnTo>
                    <a:pt x="259" y="368"/>
                  </a:lnTo>
                  <a:lnTo>
                    <a:pt x="254" y="368"/>
                  </a:lnTo>
                  <a:lnTo>
                    <a:pt x="247" y="371"/>
                  </a:lnTo>
                  <a:lnTo>
                    <a:pt x="242" y="373"/>
                  </a:lnTo>
                  <a:lnTo>
                    <a:pt x="235" y="373"/>
                  </a:lnTo>
                  <a:lnTo>
                    <a:pt x="228" y="373"/>
                  </a:lnTo>
                  <a:lnTo>
                    <a:pt x="221" y="375"/>
                  </a:lnTo>
                  <a:lnTo>
                    <a:pt x="216" y="378"/>
                  </a:lnTo>
                  <a:lnTo>
                    <a:pt x="209" y="378"/>
                  </a:lnTo>
                  <a:lnTo>
                    <a:pt x="202" y="378"/>
                  </a:lnTo>
                  <a:lnTo>
                    <a:pt x="195" y="378"/>
                  </a:lnTo>
                  <a:lnTo>
                    <a:pt x="190" y="378"/>
                  </a:lnTo>
                  <a:lnTo>
                    <a:pt x="183" y="375"/>
                  </a:lnTo>
                  <a:lnTo>
                    <a:pt x="176" y="375"/>
                  </a:lnTo>
                  <a:lnTo>
                    <a:pt x="171" y="375"/>
                  </a:lnTo>
                  <a:lnTo>
                    <a:pt x="164" y="375"/>
                  </a:lnTo>
                  <a:lnTo>
                    <a:pt x="159" y="375"/>
                  </a:lnTo>
                  <a:lnTo>
                    <a:pt x="152" y="373"/>
                  </a:lnTo>
                  <a:lnTo>
                    <a:pt x="147" y="373"/>
                  </a:lnTo>
                  <a:lnTo>
                    <a:pt x="142" y="373"/>
                  </a:lnTo>
                  <a:lnTo>
                    <a:pt x="133" y="371"/>
                  </a:lnTo>
                  <a:lnTo>
                    <a:pt x="126" y="371"/>
                  </a:lnTo>
                  <a:lnTo>
                    <a:pt x="119" y="368"/>
                  </a:lnTo>
                  <a:lnTo>
                    <a:pt x="114" y="368"/>
                  </a:lnTo>
                  <a:lnTo>
                    <a:pt x="109" y="368"/>
                  </a:lnTo>
                  <a:lnTo>
                    <a:pt x="109" y="368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4" name="Freeform 42"/>
            <p:cNvSpPr>
              <a:spLocks/>
            </p:cNvSpPr>
            <p:nvPr/>
          </p:nvSpPr>
          <p:spPr bwMode="auto">
            <a:xfrm>
              <a:off x="1673" y="1533"/>
              <a:ext cx="331" cy="328"/>
            </a:xfrm>
            <a:custGeom>
              <a:avLst/>
              <a:gdLst>
                <a:gd name="T0" fmla="*/ 79 w 331"/>
                <a:gd name="T1" fmla="*/ 314 h 328"/>
                <a:gd name="T2" fmla="*/ 62 w 331"/>
                <a:gd name="T3" fmla="*/ 307 h 328"/>
                <a:gd name="T4" fmla="*/ 43 w 331"/>
                <a:gd name="T5" fmla="*/ 295 h 328"/>
                <a:gd name="T6" fmla="*/ 22 w 331"/>
                <a:gd name="T7" fmla="*/ 276 h 328"/>
                <a:gd name="T8" fmla="*/ 5 w 331"/>
                <a:gd name="T9" fmla="*/ 252 h 328"/>
                <a:gd name="T10" fmla="*/ 0 w 331"/>
                <a:gd name="T11" fmla="*/ 228 h 328"/>
                <a:gd name="T12" fmla="*/ 3 w 331"/>
                <a:gd name="T13" fmla="*/ 214 h 328"/>
                <a:gd name="T14" fmla="*/ 15 w 331"/>
                <a:gd name="T15" fmla="*/ 190 h 328"/>
                <a:gd name="T16" fmla="*/ 38 w 331"/>
                <a:gd name="T17" fmla="*/ 174 h 328"/>
                <a:gd name="T18" fmla="*/ 50 w 331"/>
                <a:gd name="T19" fmla="*/ 166 h 328"/>
                <a:gd name="T20" fmla="*/ 67 w 331"/>
                <a:gd name="T21" fmla="*/ 157 h 328"/>
                <a:gd name="T22" fmla="*/ 83 w 331"/>
                <a:gd name="T23" fmla="*/ 147 h 328"/>
                <a:gd name="T24" fmla="*/ 100 w 331"/>
                <a:gd name="T25" fmla="*/ 138 h 328"/>
                <a:gd name="T26" fmla="*/ 119 w 331"/>
                <a:gd name="T27" fmla="*/ 128 h 328"/>
                <a:gd name="T28" fmla="*/ 136 w 331"/>
                <a:gd name="T29" fmla="*/ 114 h 328"/>
                <a:gd name="T30" fmla="*/ 145 w 331"/>
                <a:gd name="T31" fmla="*/ 100 h 328"/>
                <a:gd name="T32" fmla="*/ 157 w 331"/>
                <a:gd name="T33" fmla="*/ 83 h 328"/>
                <a:gd name="T34" fmla="*/ 162 w 331"/>
                <a:gd name="T35" fmla="*/ 67 h 328"/>
                <a:gd name="T36" fmla="*/ 171 w 331"/>
                <a:gd name="T37" fmla="*/ 40 h 328"/>
                <a:gd name="T38" fmla="*/ 183 w 331"/>
                <a:gd name="T39" fmla="*/ 14 h 328"/>
                <a:gd name="T40" fmla="*/ 207 w 331"/>
                <a:gd name="T41" fmla="*/ 2 h 328"/>
                <a:gd name="T42" fmla="*/ 226 w 331"/>
                <a:gd name="T43" fmla="*/ 2 h 328"/>
                <a:gd name="T44" fmla="*/ 247 w 331"/>
                <a:gd name="T45" fmla="*/ 7 h 328"/>
                <a:gd name="T46" fmla="*/ 269 w 331"/>
                <a:gd name="T47" fmla="*/ 17 h 328"/>
                <a:gd name="T48" fmla="*/ 285 w 331"/>
                <a:gd name="T49" fmla="*/ 31 h 328"/>
                <a:gd name="T50" fmla="*/ 300 w 331"/>
                <a:gd name="T51" fmla="*/ 48 h 328"/>
                <a:gd name="T52" fmla="*/ 312 w 331"/>
                <a:gd name="T53" fmla="*/ 69 h 328"/>
                <a:gd name="T54" fmla="*/ 319 w 331"/>
                <a:gd name="T55" fmla="*/ 93 h 328"/>
                <a:gd name="T56" fmla="*/ 326 w 331"/>
                <a:gd name="T57" fmla="*/ 117 h 328"/>
                <a:gd name="T58" fmla="*/ 328 w 331"/>
                <a:gd name="T59" fmla="*/ 140 h 328"/>
                <a:gd name="T60" fmla="*/ 331 w 331"/>
                <a:gd name="T61" fmla="*/ 164 h 328"/>
                <a:gd name="T62" fmla="*/ 328 w 331"/>
                <a:gd name="T63" fmla="*/ 185 h 328"/>
                <a:gd name="T64" fmla="*/ 326 w 331"/>
                <a:gd name="T65" fmla="*/ 207 h 328"/>
                <a:gd name="T66" fmla="*/ 319 w 331"/>
                <a:gd name="T67" fmla="*/ 223 h 328"/>
                <a:gd name="T68" fmla="*/ 309 w 331"/>
                <a:gd name="T69" fmla="*/ 247 h 328"/>
                <a:gd name="T70" fmla="*/ 295 w 331"/>
                <a:gd name="T71" fmla="*/ 271 h 328"/>
                <a:gd name="T72" fmla="*/ 274 w 331"/>
                <a:gd name="T73" fmla="*/ 290 h 328"/>
                <a:gd name="T74" fmla="*/ 250 w 331"/>
                <a:gd name="T75" fmla="*/ 304 h 328"/>
                <a:gd name="T76" fmla="*/ 219 w 331"/>
                <a:gd name="T77" fmla="*/ 321 h 328"/>
                <a:gd name="T78" fmla="*/ 202 w 331"/>
                <a:gd name="T79" fmla="*/ 323 h 328"/>
                <a:gd name="T80" fmla="*/ 186 w 331"/>
                <a:gd name="T81" fmla="*/ 328 h 328"/>
                <a:gd name="T82" fmla="*/ 169 w 331"/>
                <a:gd name="T83" fmla="*/ 328 h 328"/>
                <a:gd name="T84" fmla="*/ 150 w 331"/>
                <a:gd name="T85" fmla="*/ 328 h 328"/>
                <a:gd name="T86" fmla="*/ 133 w 331"/>
                <a:gd name="T87" fmla="*/ 326 h 328"/>
                <a:gd name="T88" fmla="*/ 117 w 331"/>
                <a:gd name="T89" fmla="*/ 323 h 328"/>
                <a:gd name="T90" fmla="*/ 100 w 331"/>
                <a:gd name="T91" fmla="*/ 321 h 328"/>
                <a:gd name="T92" fmla="*/ 83 w 331"/>
                <a:gd name="T93" fmla="*/ 31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1" h="328">
                  <a:moveTo>
                    <a:pt x="81" y="316"/>
                  </a:moveTo>
                  <a:lnTo>
                    <a:pt x="79" y="314"/>
                  </a:lnTo>
                  <a:lnTo>
                    <a:pt x="79" y="314"/>
                  </a:lnTo>
                  <a:lnTo>
                    <a:pt x="74" y="311"/>
                  </a:lnTo>
                  <a:lnTo>
                    <a:pt x="69" y="309"/>
                  </a:lnTo>
                  <a:lnTo>
                    <a:pt x="62" y="307"/>
                  </a:lnTo>
                  <a:lnTo>
                    <a:pt x="57" y="304"/>
                  </a:lnTo>
                  <a:lnTo>
                    <a:pt x="50" y="299"/>
                  </a:lnTo>
                  <a:lnTo>
                    <a:pt x="43" y="295"/>
                  </a:lnTo>
                  <a:lnTo>
                    <a:pt x="36" y="290"/>
                  </a:lnTo>
                  <a:lnTo>
                    <a:pt x="29" y="285"/>
                  </a:lnTo>
                  <a:lnTo>
                    <a:pt x="22" y="276"/>
                  </a:lnTo>
                  <a:lnTo>
                    <a:pt x="15" y="271"/>
                  </a:lnTo>
                  <a:lnTo>
                    <a:pt x="10" y="261"/>
                  </a:lnTo>
                  <a:lnTo>
                    <a:pt x="5" y="252"/>
                  </a:lnTo>
                  <a:lnTo>
                    <a:pt x="3" y="242"/>
                  </a:lnTo>
                  <a:lnTo>
                    <a:pt x="0" y="233"/>
                  </a:lnTo>
                  <a:lnTo>
                    <a:pt x="0" y="228"/>
                  </a:lnTo>
                  <a:lnTo>
                    <a:pt x="0" y="223"/>
                  </a:lnTo>
                  <a:lnTo>
                    <a:pt x="0" y="219"/>
                  </a:lnTo>
                  <a:lnTo>
                    <a:pt x="3" y="214"/>
                  </a:lnTo>
                  <a:lnTo>
                    <a:pt x="3" y="204"/>
                  </a:lnTo>
                  <a:lnTo>
                    <a:pt x="10" y="200"/>
                  </a:lnTo>
                  <a:lnTo>
                    <a:pt x="15" y="190"/>
                  </a:lnTo>
                  <a:lnTo>
                    <a:pt x="22" y="185"/>
                  </a:lnTo>
                  <a:lnTo>
                    <a:pt x="29" y="181"/>
                  </a:lnTo>
                  <a:lnTo>
                    <a:pt x="38" y="174"/>
                  </a:lnTo>
                  <a:lnTo>
                    <a:pt x="41" y="171"/>
                  </a:lnTo>
                  <a:lnTo>
                    <a:pt x="45" y="169"/>
                  </a:lnTo>
                  <a:lnTo>
                    <a:pt x="50" y="166"/>
                  </a:lnTo>
                  <a:lnTo>
                    <a:pt x="57" y="162"/>
                  </a:lnTo>
                  <a:lnTo>
                    <a:pt x="62" y="159"/>
                  </a:lnTo>
                  <a:lnTo>
                    <a:pt x="67" y="157"/>
                  </a:lnTo>
                  <a:lnTo>
                    <a:pt x="74" y="155"/>
                  </a:lnTo>
                  <a:lnTo>
                    <a:pt x="79" y="152"/>
                  </a:lnTo>
                  <a:lnTo>
                    <a:pt x="83" y="147"/>
                  </a:lnTo>
                  <a:lnTo>
                    <a:pt x="88" y="145"/>
                  </a:lnTo>
                  <a:lnTo>
                    <a:pt x="95" y="143"/>
                  </a:lnTo>
                  <a:lnTo>
                    <a:pt x="100" y="138"/>
                  </a:lnTo>
                  <a:lnTo>
                    <a:pt x="107" y="136"/>
                  </a:lnTo>
                  <a:lnTo>
                    <a:pt x="112" y="131"/>
                  </a:lnTo>
                  <a:lnTo>
                    <a:pt x="119" y="128"/>
                  </a:lnTo>
                  <a:lnTo>
                    <a:pt x="126" y="124"/>
                  </a:lnTo>
                  <a:lnTo>
                    <a:pt x="131" y="119"/>
                  </a:lnTo>
                  <a:lnTo>
                    <a:pt x="136" y="114"/>
                  </a:lnTo>
                  <a:lnTo>
                    <a:pt x="138" y="109"/>
                  </a:lnTo>
                  <a:lnTo>
                    <a:pt x="143" y="105"/>
                  </a:lnTo>
                  <a:lnTo>
                    <a:pt x="145" y="100"/>
                  </a:lnTo>
                  <a:lnTo>
                    <a:pt x="150" y="95"/>
                  </a:lnTo>
                  <a:lnTo>
                    <a:pt x="152" y="88"/>
                  </a:lnTo>
                  <a:lnTo>
                    <a:pt x="157" y="83"/>
                  </a:lnTo>
                  <a:lnTo>
                    <a:pt x="157" y="79"/>
                  </a:lnTo>
                  <a:lnTo>
                    <a:pt x="160" y="71"/>
                  </a:lnTo>
                  <a:lnTo>
                    <a:pt x="162" y="67"/>
                  </a:lnTo>
                  <a:lnTo>
                    <a:pt x="164" y="62"/>
                  </a:lnTo>
                  <a:lnTo>
                    <a:pt x="167" y="50"/>
                  </a:lnTo>
                  <a:lnTo>
                    <a:pt x="171" y="40"/>
                  </a:lnTo>
                  <a:lnTo>
                    <a:pt x="174" y="31"/>
                  </a:lnTo>
                  <a:lnTo>
                    <a:pt x="179" y="24"/>
                  </a:lnTo>
                  <a:lnTo>
                    <a:pt x="183" y="14"/>
                  </a:lnTo>
                  <a:lnTo>
                    <a:pt x="188" y="10"/>
                  </a:lnTo>
                  <a:lnTo>
                    <a:pt x="198" y="5"/>
                  </a:lnTo>
                  <a:lnTo>
                    <a:pt x="207" y="2"/>
                  </a:lnTo>
                  <a:lnTo>
                    <a:pt x="212" y="0"/>
                  </a:lnTo>
                  <a:lnTo>
                    <a:pt x="219" y="0"/>
                  </a:lnTo>
                  <a:lnTo>
                    <a:pt x="226" y="2"/>
                  </a:lnTo>
                  <a:lnTo>
                    <a:pt x="233" y="5"/>
                  </a:lnTo>
                  <a:lnTo>
                    <a:pt x="240" y="5"/>
                  </a:lnTo>
                  <a:lnTo>
                    <a:pt x="247" y="7"/>
                  </a:lnTo>
                  <a:lnTo>
                    <a:pt x="255" y="10"/>
                  </a:lnTo>
                  <a:lnTo>
                    <a:pt x="262" y="14"/>
                  </a:lnTo>
                  <a:lnTo>
                    <a:pt x="269" y="17"/>
                  </a:lnTo>
                  <a:lnTo>
                    <a:pt x="274" y="21"/>
                  </a:lnTo>
                  <a:lnTo>
                    <a:pt x="281" y="26"/>
                  </a:lnTo>
                  <a:lnTo>
                    <a:pt x="285" y="31"/>
                  </a:lnTo>
                  <a:lnTo>
                    <a:pt x="290" y="36"/>
                  </a:lnTo>
                  <a:lnTo>
                    <a:pt x="295" y="40"/>
                  </a:lnTo>
                  <a:lnTo>
                    <a:pt x="300" y="48"/>
                  </a:lnTo>
                  <a:lnTo>
                    <a:pt x="304" y="55"/>
                  </a:lnTo>
                  <a:lnTo>
                    <a:pt x="307" y="62"/>
                  </a:lnTo>
                  <a:lnTo>
                    <a:pt x="312" y="69"/>
                  </a:lnTo>
                  <a:lnTo>
                    <a:pt x="314" y="76"/>
                  </a:lnTo>
                  <a:lnTo>
                    <a:pt x="319" y="86"/>
                  </a:lnTo>
                  <a:lnTo>
                    <a:pt x="319" y="93"/>
                  </a:lnTo>
                  <a:lnTo>
                    <a:pt x="323" y="100"/>
                  </a:lnTo>
                  <a:lnTo>
                    <a:pt x="323" y="107"/>
                  </a:lnTo>
                  <a:lnTo>
                    <a:pt x="326" y="117"/>
                  </a:lnTo>
                  <a:lnTo>
                    <a:pt x="328" y="124"/>
                  </a:lnTo>
                  <a:lnTo>
                    <a:pt x="328" y="133"/>
                  </a:lnTo>
                  <a:lnTo>
                    <a:pt x="328" y="140"/>
                  </a:lnTo>
                  <a:lnTo>
                    <a:pt x="331" y="150"/>
                  </a:lnTo>
                  <a:lnTo>
                    <a:pt x="331" y="157"/>
                  </a:lnTo>
                  <a:lnTo>
                    <a:pt x="331" y="164"/>
                  </a:lnTo>
                  <a:lnTo>
                    <a:pt x="331" y="171"/>
                  </a:lnTo>
                  <a:lnTo>
                    <a:pt x="331" y="181"/>
                  </a:lnTo>
                  <a:lnTo>
                    <a:pt x="328" y="185"/>
                  </a:lnTo>
                  <a:lnTo>
                    <a:pt x="328" y="193"/>
                  </a:lnTo>
                  <a:lnTo>
                    <a:pt x="328" y="200"/>
                  </a:lnTo>
                  <a:lnTo>
                    <a:pt x="326" y="207"/>
                  </a:lnTo>
                  <a:lnTo>
                    <a:pt x="323" y="212"/>
                  </a:lnTo>
                  <a:lnTo>
                    <a:pt x="323" y="219"/>
                  </a:lnTo>
                  <a:lnTo>
                    <a:pt x="319" y="223"/>
                  </a:lnTo>
                  <a:lnTo>
                    <a:pt x="319" y="228"/>
                  </a:lnTo>
                  <a:lnTo>
                    <a:pt x="314" y="238"/>
                  </a:lnTo>
                  <a:lnTo>
                    <a:pt x="309" y="247"/>
                  </a:lnTo>
                  <a:lnTo>
                    <a:pt x="304" y="257"/>
                  </a:lnTo>
                  <a:lnTo>
                    <a:pt x="300" y="264"/>
                  </a:lnTo>
                  <a:lnTo>
                    <a:pt x="295" y="271"/>
                  </a:lnTo>
                  <a:lnTo>
                    <a:pt x="288" y="278"/>
                  </a:lnTo>
                  <a:lnTo>
                    <a:pt x="281" y="283"/>
                  </a:lnTo>
                  <a:lnTo>
                    <a:pt x="274" y="290"/>
                  </a:lnTo>
                  <a:lnTo>
                    <a:pt x="266" y="295"/>
                  </a:lnTo>
                  <a:lnTo>
                    <a:pt x="259" y="299"/>
                  </a:lnTo>
                  <a:lnTo>
                    <a:pt x="250" y="304"/>
                  </a:lnTo>
                  <a:lnTo>
                    <a:pt x="240" y="309"/>
                  </a:lnTo>
                  <a:lnTo>
                    <a:pt x="231" y="314"/>
                  </a:lnTo>
                  <a:lnTo>
                    <a:pt x="219" y="321"/>
                  </a:lnTo>
                  <a:lnTo>
                    <a:pt x="214" y="321"/>
                  </a:lnTo>
                  <a:lnTo>
                    <a:pt x="209" y="323"/>
                  </a:lnTo>
                  <a:lnTo>
                    <a:pt x="202" y="323"/>
                  </a:lnTo>
                  <a:lnTo>
                    <a:pt x="198" y="326"/>
                  </a:lnTo>
                  <a:lnTo>
                    <a:pt x="193" y="326"/>
                  </a:lnTo>
                  <a:lnTo>
                    <a:pt x="186" y="328"/>
                  </a:lnTo>
                  <a:lnTo>
                    <a:pt x="181" y="328"/>
                  </a:lnTo>
                  <a:lnTo>
                    <a:pt x="174" y="328"/>
                  </a:lnTo>
                  <a:lnTo>
                    <a:pt x="169" y="328"/>
                  </a:lnTo>
                  <a:lnTo>
                    <a:pt x="162" y="328"/>
                  </a:lnTo>
                  <a:lnTo>
                    <a:pt x="157" y="328"/>
                  </a:lnTo>
                  <a:lnTo>
                    <a:pt x="150" y="328"/>
                  </a:lnTo>
                  <a:lnTo>
                    <a:pt x="145" y="328"/>
                  </a:lnTo>
                  <a:lnTo>
                    <a:pt x="141" y="328"/>
                  </a:lnTo>
                  <a:lnTo>
                    <a:pt x="133" y="326"/>
                  </a:lnTo>
                  <a:lnTo>
                    <a:pt x="129" y="326"/>
                  </a:lnTo>
                  <a:lnTo>
                    <a:pt x="124" y="323"/>
                  </a:lnTo>
                  <a:lnTo>
                    <a:pt x="117" y="323"/>
                  </a:lnTo>
                  <a:lnTo>
                    <a:pt x="112" y="323"/>
                  </a:lnTo>
                  <a:lnTo>
                    <a:pt x="110" y="323"/>
                  </a:lnTo>
                  <a:lnTo>
                    <a:pt x="100" y="321"/>
                  </a:lnTo>
                  <a:lnTo>
                    <a:pt x="95" y="318"/>
                  </a:lnTo>
                  <a:lnTo>
                    <a:pt x="88" y="316"/>
                  </a:lnTo>
                  <a:lnTo>
                    <a:pt x="83" y="316"/>
                  </a:lnTo>
                  <a:lnTo>
                    <a:pt x="81" y="316"/>
                  </a:lnTo>
                  <a:lnTo>
                    <a:pt x="81" y="316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5" name="Freeform 43"/>
            <p:cNvSpPr>
              <a:spLocks/>
            </p:cNvSpPr>
            <p:nvPr/>
          </p:nvSpPr>
          <p:spPr bwMode="auto">
            <a:xfrm>
              <a:off x="1699" y="1564"/>
              <a:ext cx="281" cy="276"/>
            </a:xfrm>
            <a:custGeom>
              <a:avLst/>
              <a:gdLst>
                <a:gd name="T0" fmla="*/ 50 w 281"/>
                <a:gd name="T1" fmla="*/ 259 h 276"/>
                <a:gd name="T2" fmla="*/ 36 w 281"/>
                <a:gd name="T3" fmla="*/ 249 h 276"/>
                <a:gd name="T4" fmla="*/ 22 w 281"/>
                <a:gd name="T5" fmla="*/ 240 h 276"/>
                <a:gd name="T6" fmla="*/ 12 w 281"/>
                <a:gd name="T7" fmla="*/ 228 h 276"/>
                <a:gd name="T8" fmla="*/ 5 w 281"/>
                <a:gd name="T9" fmla="*/ 216 h 276"/>
                <a:gd name="T10" fmla="*/ 0 w 281"/>
                <a:gd name="T11" fmla="*/ 204 h 276"/>
                <a:gd name="T12" fmla="*/ 0 w 281"/>
                <a:gd name="T13" fmla="*/ 188 h 276"/>
                <a:gd name="T14" fmla="*/ 8 w 281"/>
                <a:gd name="T15" fmla="*/ 178 h 276"/>
                <a:gd name="T16" fmla="*/ 19 w 281"/>
                <a:gd name="T17" fmla="*/ 169 h 276"/>
                <a:gd name="T18" fmla="*/ 34 w 281"/>
                <a:gd name="T19" fmla="*/ 164 h 276"/>
                <a:gd name="T20" fmla="*/ 53 w 281"/>
                <a:gd name="T21" fmla="*/ 159 h 276"/>
                <a:gd name="T22" fmla="*/ 67 w 281"/>
                <a:gd name="T23" fmla="*/ 154 h 276"/>
                <a:gd name="T24" fmla="*/ 79 w 281"/>
                <a:gd name="T25" fmla="*/ 150 h 276"/>
                <a:gd name="T26" fmla="*/ 91 w 281"/>
                <a:gd name="T27" fmla="*/ 147 h 276"/>
                <a:gd name="T28" fmla="*/ 100 w 281"/>
                <a:gd name="T29" fmla="*/ 140 h 276"/>
                <a:gd name="T30" fmla="*/ 112 w 281"/>
                <a:gd name="T31" fmla="*/ 135 h 276"/>
                <a:gd name="T32" fmla="*/ 124 w 281"/>
                <a:gd name="T33" fmla="*/ 128 h 276"/>
                <a:gd name="T34" fmla="*/ 136 w 281"/>
                <a:gd name="T35" fmla="*/ 121 h 276"/>
                <a:gd name="T36" fmla="*/ 145 w 281"/>
                <a:gd name="T37" fmla="*/ 112 h 276"/>
                <a:gd name="T38" fmla="*/ 153 w 281"/>
                <a:gd name="T39" fmla="*/ 102 h 276"/>
                <a:gd name="T40" fmla="*/ 157 w 281"/>
                <a:gd name="T41" fmla="*/ 90 h 276"/>
                <a:gd name="T42" fmla="*/ 162 w 281"/>
                <a:gd name="T43" fmla="*/ 81 h 276"/>
                <a:gd name="T44" fmla="*/ 162 w 281"/>
                <a:gd name="T45" fmla="*/ 69 h 276"/>
                <a:gd name="T46" fmla="*/ 167 w 281"/>
                <a:gd name="T47" fmla="*/ 52 h 276"/>
                <a:gd name="T48" fmla="*/ 167 w 281"/>
                <a:gd name="T49" fmla="*/ 33 h 276"/>
                <a:gd name="T50" fmla="*/ 169 w 281"/>
                <a:gd name="T51" fmla="*/ 17 h 276"/>
                <a:gd name="T52" fmla="*/ 176 w 281"/>
                <a:gd name="T53" fmla="*/ 5 h 276"/>
                <a:gd name="T54" fmla="*/ 186 w 281"/>
                <a:gd name="T55" fmla="*/ 0 h 276"/>
                <a:gd name="T56" fmla="*/ 195 w 281"/>
                <a:gd name="T57" fmla="*/ 0 h 276"/>
                <a:gd name="T58" fmla="*/ 207 w 281"/>
                <a:gd name="T59" fmla="*/ 0 h 276"/>
                <a:gd name="T60" fmla="*/ 219 w 281"/>
                <a:gd name="T61" fmla="*/ 2 h 276"/>
                <a:gd name="T62" fmla="*/ 233 w 281"/>
                <a:gd name="T63" fmla="*/ 9 h 276"/>
                <a:gd name="T64" fmla="*/ 250 w 281"/>
                <a:gd name="T65" fmla="*/ 28 h 276"/>
                <a:gd name="T66" fmla="*/ 262 w 281"/>
                <a:gd name="T67" fmla="*/ 43 h 276"/>
                <a:gd name="T68" fmla="*/ 267 w 281"/>
                <a:gd name="T69" fmla="*/ 57 h 276"/>
                <a:gd name="T70" fmla="*/ 271 w 281"/>
                <a:gd name="T71" fmla="*/ 69 h 276"/>
                <a:gd name="T72" fmla="*/ 276 w 281"/>
                <a:gd name="T73" fmla="*/ 83 h 276"/>
                <a:gd name="T74" fmla="*/ 278 w 281"/>
                <a:gd name="T75" fmla="*/ 95 h 276"/>
                <a:gd name="T76" fmla="*/ 281 w 281"/>
                <a:gd name="T77" fmla="*/ 109 h 276"/>
                <a:gd name="T78" fmla="*/ 281 w 281"/>
                <a:gd name="T79" fmla="*/ 124 h 276"/>
                <a:gd name="T80" fmla="*/ 281 w 281"/>
                <a:gd name="T81" fmla="*/ 138 h 276"/>
                <a:gd name="T82" fmla="*/ 281 w 281"/>
                <a:gd name="T83" fmla="*/ 152 h 276"/>
                <a:gd name="T84" fmla="*/ 278 w 281"/>
                <a:gd name="T85" fmla="*/ 164 h 276"/>
                <a:gd name="T86" fmla="*/ 274 w 281"/>
                <a:gd name="T87" fmla="*/ 176 h 276"/>
                <a:gd name="T88" fmla="*/ 269 w 281"/>
                <a:gd name="T89" fmla="*/ 188 h 276"/>
                <a:gd name="T90" fmla="*/ 264 w 281"/>
                <a:gd name="T91" fmla="*/ 202 h 276"/>
                <a:gd name="T92" fmla="*/ 255 w 281"/>
                <a:gd name="T93" fmla="*/ 219 h 276"/>
                <a:gd name="T94" fmla="*/ 243 w 281"/>
                <a:gd name="T95" fmla="*/ 230 h 276"/>
                <a:gd name="T96" fmla="*/ 231 w 281"/>
                <a:gd name="T97" fmla="*/ 242 h 276"/>
                <a:gd name="T98" fmla="*/ 217 w 281"/>
                <a:gd name="T99" fmla="*/ 249 h 276"/>
                <a:gd name="T100" fmla="*/ 202 w 281"/>
                <a:gd name="T101" fmla="*/ 257 h 276"/>
                <a:gd name="T102" fmla="*/ 183 w 281"/>
                <a:gd name="T103" fmla="*/ 264 h 276"/>
                <a:gd name="T104" fmla="*/ 169 w 281"/>
                <a:gd name="T105" fmla="*/ 268 h 276"/>
                <a:gd name="T106" fmla="*/ 160 w 281"/>
                <a:gd name="T107" fmla="*/ 271 h 276"/>
                <a:gd name="T108" fmla="*/ 148 w 281"/>
                <a:gd name="T109" fmla="*/ 273 h 276"/>
                <a:gd name="T110" fmla="*/ 138 w 281"/>
                <a:gd name="T111" fmla="*/ 273 h 276"/>
                <a:gd name="T112" fmla="*/ 129 w 281"/>
                <a:gd name="T113" fmla="*/ 273 h 276"/>
                <a:gd name="T114" fmla="*/ 117 w 281"/>
                <a:gd name="T115" fmla="*/ 273 h 276"/>
                <a:gd name="T116" fmla="*/ 103 w 281"/>
                <a:gd name="T117" fmla="*/ 273 h 276"/>
                <a:gd name="T118" fmla="*/ 86 w 281"/>
                <a:gd name="T119" fmla="*/ 268 h 276"/>
                <a:gd name="T120" fmla="*/ 69 w 281"/>
                <a:gd name="T121" fmla="*/ 264 h 276"/>
                <a:gd name="T122" fmla="*/ 60 w 281"/>
                <a:gd name="T123" fmla="*/ 261 h 276"/>
                <a:gd name="T124" fmla="*/ 53 w 281"/>
                <a:gd name="T125" fmla="*/ 25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1" h="276">
                  <a:moveTo>
                    <a:pt x="53" y="259"/>
                  </a:moveTo>
                  <a:lnTo>
                    <a:pt x="50" y="259"/>
                  </a:lnTo>
                  <a:lnTo>
                    <a:pt x="46" y="254"/>
                  </a:lnTo>
                  <a:lnTo>
                    <a:pt x="36" y="249"/>
                  </a:lnTo>
                  <a:lnTo>
                    <a:pt x="27" y="245"/>
                  </a:lnTo>
                  <a:lnTo>
                    <a:pt x="22" y="240"/>
                  </a:lnTo>
                  <a:lnTo>
                    <a:pt x="17" y="235"/>
                  </a:lnTo>
                  <a:lnTo>
                    <a:pt x="12" y="228"/>
                  </a:lnTo>
                  <a:lnTo>
                    <a:pt x="8" y="223"/>
                  </a:lnTo>
                  <a:lnTo>
                    <a:pt x="5" y="216"/>
                  </a:lnTo>
                  <a:lnTo>
                    <a:pt x="3" y="211"/>
                  </a:lnTo>
                  <a:lnTo>
                    <a:pt x="0" y="204"/>
                  </a:lnTo>
                  <a:lnTo>
                    <a:pt x="0" y="197"/>
                  </a:lnTo>
                  <a:lnTo>
                    <a:pt x="0" y="188"/>
                  </a:lnTo>
                  <a:lnTo>
                    <a:pt x="3" y="183"/>
                  </a:lnTo>
                  <a:lnTo>
                    <a:pt x="8" y="178"/>
                  </a:lnTo>
                  <a:lnTo>
                    <a:pt x="12" y="173"/>
                  </a:lnTo>
                  <a:lnTo>
                    <a:pt x="19" y="169"/>
                  </a:lnTo>
                  <a:lnTo>
                    <a:pt x="27" y="166"/>
                  </a:lnTo>
                  <a:lnTo>
                    <a:pt x="34" y="164"/>
                  </a:lnTo>
                  <a:lnTo>
                    <a:pt x="43" y="162"/>
                  </a:lnTo>
                  <a:lnTo>
                    <a:pt x="53" y="159"/>
                  </a:lnTo>
                  <a:lnTo>
                    <a:pt x="62" y="157"/>
                  </a:lnTo>
                  <a:lnTo>
                    <a:pt x="67" y="154"/>
                  </a:lnTo>
                  <a:lnTo>
                    <a:pt x="72" y="152"/>
                  </a:lnTo>
                  <a:lnTo>
                    <a:pt x="79" y="150"/>
                  </a:lnTo>
                  <a:lnTo>
                    <a:pt x="84" y="150"/>
                  </a:lnTo>
                  <a:lnTo>
                    <a:pt x="91" y="147"/>
                  </a:lnTo>
                  <a:lnTo>
                    <a:pt x="95" y="145"/>
                  </a:lnTo>
                  <a:lnTo>
                    <a:pt x="100" y="140"/>
                  </a:lnTo>
                  <a:lnTo>
                    <a:pt x="107" y="140"/>
                  </a:lnTo>
                  <a:lnTo>
                    <a:pt x="112" y="135"/>
                  </a:lnTo>
                  <a:lnTo>
                    <a:pt x="119" y="133"/>
                  </a:lnTo>
                  <a:lnTo>
                    <a:pt x="124" y="128"/>
                  </a:lnTo>
                  <a:lnTo>
                    <a:pt x="131" y="126"/>
                  </a:lnTo>
                  <a:lnTo>
                    <a:pt x="136" y="121"/>
                  </a:lnTo>
                  <a:lnTo>
                    <a:pt x="141" y="116"/>
                  </a:lnTo>
                  <a:lnTo>
                    <a:pt x="145" y="112"/>
                  </a:lnTo>
                  <a:lnTo>
                    <a:pt x="150" y="107"/>
                  </a:lnTo>
                  <a:lnTo>
                    <a:pt x="153" y="102"/>
                  </a:lnTo>
                  <a:lnTo>
                    <a:pt x="155" y="97"/>
                  </a:lnTo>
                  <a:lnTo>
                    <a:pt x="157" y="90"/>
                  </a:lnTo>
                  <a:lnTo>
                    <a:pt x="160" y="86"/>
                  </a:lnTo>
                  <a:lnTo>
                    <a:pt x="162" y="81"/>
                  </a:lnTo>
                  <a:lnTo>
                    <a:pt x="162" y="74"/>
                  </a:lnTo>
                  <a:lnTo>
                    <a:pt x="162" y="69"/>
                  </a:lnTo>
                  <a:lnTo>
                    <a:pt x="164" y="64"/>
                  </a:lnTo>
                  <a:lnTo>
                    <a:pt x="167" y="52"/>
                  </a:lnTo>
                  <a:lnTo>
                    <a:pt x="167" y="43"/>
                  </a:lnTo>
                  <a:lnTo>
                    <a:pt x="167" y="33"/>
                  </a:lnTo>
                  <a:lnTo>
                    <a:pt x="169" y="24"/>
                  </a:lnTo>
                  <a:lnTo>
                    <a:pt x="169" y="17"/>
                  </a:lnTo>
                  <a:lnTo>
                    <a:pt x="174" y="9"/>
                  </a:lnTo>
                  <a:lnTo>
                    <a:pt x="176" y="5"/>
                  </a:lnTo>
                  <a:lnTo>
                    <a:pt x="183" y="0"/>
                  </a:lnTo>
                  <a:lnTo>
                    <a:pt x="186" y="0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19" y="2"/>
                  </a:lnTo>
                  <a:lnTo>
                    <a:pt x="224" y="5"/>
                  </a:lnTo>
                  <a:lnTo>
                    <a:pt x="233" y="9"/>
                  </a:lnTo>
                  <a:lnTo>
                    <a:pt x="243" y="19"/>
                  </a:lnTo>
                  <a:lnTo>
                    <a:pt x="250" y="28"/>
                  </a:lnTo>
                  <a:lnTo>
                    <a:pt x="259" y="38"/>
                  </a:lnTo>
                  <a:lnTo>
                    <a:pt x="262" y="43"/>
                  </a:lnTo>
                  <a:lnTo>
                    <a:pt x="264" y="50"/>
                  </a:lnTo>
                  <a:lnTo>
                    <a:pt x="267" y="57"/>
                  </a:lnTo>
                  <a:lnTo>
                    <a:pt x="271" y="64"/>
                  </a:lnTo>
                  <a:lnTo>
                    <a:pt x="271" y="69"/>
                  </a:lnTo>
                  <a:lnTo>
                    <a:pt x="274" y="76"/>
                  </a:lnTo>
                  <a:lnTo>
                    <a:pt x="276" y="83"/>
                  </a:lnTo>
                  <a:lnTo>
                    <a:pt x="278" y="90"/>
                  </a:lnTo>
                  <a:lnTo>
                    <a:pt x="278" y="95"/>
                  </a:lnTo>
                  <a:lnTo>
                    <a:pt x="281" y="102"/>
                  </a:lnTo>
                  <a:lnTo>
                    <a:pt x="281" y="109"/>
                  </a:lnTo>
                  <a:lnTo>
                    <a:pt x="281" y="116"/>
                  </a:lnTo>
                  <a:lnTo>
                    <a:pt x="281" y="124"/>
                  </a:lnTo>
                  <a:lnTo>
                    <a:pt x="281" y="131"/>
                  </a:lnTo>
                  <a:lnTo>
                    <a:pt x="281" y="138"/>
                  </a:lnTo>
                  <a:lnTo>
                    <a:pt x="281" y="145"/>
                  </a:lnTo>
                  <a:lnTo>
                    <a:pt x="281" y="152"/>
                  </a:lnTo>
                  <a:lnTo>
                    <a:pt x="278" y="159"/>
                  </a:lnTo>
                  <a:lnTo>
                    <a:pt x="278" y="164"/>
                  </a:lnTo>
                  <a:lnTo>
                    <a:pt x="276" y="171"/>
                  </a:lnTo>
                  <a:lnTo>
                    <a:pt x="274" y="176"/>
                  </a:lnTo>
                  <a:lnTo>
                    <a:pt x="271" y="183"/>
                  </a:lnTo>
                  <a:lnTo>
                    <a:pt x="269" y="188"/>
                  </a:lnTo>
                  <a:lnTo>
                    <a:pt x="269" y="192"/>
                  </a:lnTo>
                  <a:lnTo>
                    <a:pt x="264" y="202"/>
                  </a:lnTo>
                  <a:lnTo>
                    <a:pt x="259" y="211"/>
                  </a:lnTo>
                  <a:lnTo>
                    <a:pt x="255" y="219"/>
                  </a:lnTo>
                  <a:lnTo>
                    <a:pt x="250" y="226"/>
                  </a:lnTo>
                  <a:lnTo>
                    <a:pt x="243" y="230"/>
                  </a:lnTo>
                  <a:lnTo>
                    <a:pt x="238" y="238"/>
                  </a:lnTo>
                  <a:lnTo>
                    <a:pt x="231" y="242"/>
                  </a:lnTo>
                  <a:lnTo>
                    <a:pt x="224" y="247"/>
                  </a:lnTo>
                  <a:lnTo>
                    <a:pt x="217" y="249"/>
                  </a:lnTo>
                  <a:lnTo>
                    <a:pt x="210" y="254"/>
                  </a:lnTo>
                  <a:lnTo>
                    <a:pt x="202" y="257"/>
                  </a:lnTo>
                  <a:lnTo>
                    <a:pt x="193" y="261"/>
                  </a:lnTo>
                  <a:lnTo>
                    <a:pt x="183" y="264"/>
                  </a:lnTo>
                  <a:lnTo>
                    <a:pt x="176" y="268"/>
                  </a:lnTo>
                  <a:lnTo>
                    <a:pt x="169" y="268"/>
                  </a:lnTo>
                  <a:lnTo>
                    <a:pt x="164" y="271"/>
                  </a:lnTo>
                  <a:lnTo>
                    <a:pt x="160" y="271"/>
                  </a:lnTo>
                  <a:lnTo>
                    <a:pt x="155" y="273"/>
                  </a:lnTo>
                  <a:lnTo>
                    <a:pt x="148" y="273"/>
                  </a:lnTo>
                  <a:lnTo>
                    <a:pt x="143" y="273"/>
                  </a:lnTo>
                  <a:lnTo>
                    <a:pt x="138" y="273"/>
                  </a:lnTo>
                  <a:lnTo>
                    <a:pt x="134" y="276"/>
                  </a:lnTo>
                  <a:lnTo>
                    <a:pt x="129" y="273"/>
                  </a:lnTo>
                  <a:lnTo>
                    <a:pt x="122" y="273"/>
                  </a:lnTo>
                  <a:lnTo>
                    <a:pt x="117" y="273"/>
                  </a:lnTo>
                  <a:lnTo>
                    <a:pt x="112" y="273"/>
                  </a:lnTo>
                  <a:lnTo>
                    <a:pt x="103" y="273"/>
                  </a:lnTo>
                  <a:lnTo>
                    <a:pt x="95" y="271"/>
                  </a:lnTo>
                  <a:lnTo>
                    <a:pt x="86" y="268"/>
                  </a:lnTo>
                  <a:lnTo>
                    <a:pt x="76" y="266"/>
                  </a:lnTo>
                  <a:lnTo>
                    <a:pt x="69" y="264"/>
                  </a:lnTo>
                  <a:lnTo>
                    <a:pt x="65" y="264"/>
                  </a:lnTo>
                  <a:lnTo>
                    <a:pt x="60" y="261"/>
                  </a:lnTo>
                  <a:lnTo>
                    <a:pt x="57" y="259"/>
                  </a:lnTo>
                  <a:lnTo>
                    <a:pt x="53" y="259"/>
                  </a:lnTo>
                  <a:lnTo>
                    <a:pt x="53" y="259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6" name="Freeform 44"/>
            <p:cNvSpPr>
              <a:spLocks/>
            </p:cNvSpPr>
            <p:nvPr/>
          </p:nvSpPr>
          <p:spPr bwMode="auto">
            <a:xfrm>
              <a:off x="1723" y="1590"/>
              <a:ext cx="233" cy="228"/>
            </a:xfrm>
            <a:custGeom>
              <a:avLst/>
              <a:gdLst>
                <a:gd name="T0" fmla="*/ 29 w 233"/>
                <a:gd name="T1" fmla="*/ 209 h 228"/>
                <a:gd name="T2" fmla="*/ 19 w 233"/>
                <a:gd name="T3" fmla="*/ 202 h 228"/>
                <a:gd name="T4" fmla="*/ 5 w 233"/>
                <a:gd name="T5" fmla="*/ 190 h 228"/>
                <a:gd name="T6" fmla="*/ 0 w 233"/>
                <a:gd name="T7" fmla="*/ 174 h 228"/>
                <a:gd name="T8" fmla="*/ 5 w 233"/>
                <a:gd name="T9" fmla="*/ 159 h 228"/>
                <a:gd name="T10" fmla="*/ 14 w 233"/>
                <a:gd name="T11" fmla="*/ 152 h 228"/>
                <a:gd name="T12" fmla="*/ 24 w 233"/>
                <a:gd name="T13" fmla="*/ 152 h 228"/>
                <a:gd name="T14" fmla="*/ 41 w 233"/>
                <a:gd name="T15" fmla="*/ 152 h 228"/>
                <a:gd name="T16" fmla="*/ 60 w 233"/>
                <a:gd name="T17" fmla="*/ 155 h 228"/>
                <a:gd name="T18" fmla="*/ 76 w 233"/>
                <a:gd name="T19" fmla="*/ 152 h 228"/>
                <a:gd name="T20" fmla="*/ 86 w 233"/>
                <a:gd name="T21" fmla="*/ 152 h 228"/>
                <a:gd name="T22" fmla="*/ 98 w 233"/>
                <a:gd name="T23" fmla="*/ 150 h 228"/>
                <a:gd name="T24" fmla="*/ 110 w 233"/>
                <a:gd name="T25" fmla="*/ 147 h 228"/>
                <a:gd name="T26" fmla="*/ 121 w 233"/>
                <a:gd name="T27" fmla="*/ 143 h 228"/>
                <a:gd name="T28" fmla="*/ 133 w 233"/>
                <a:gd name="T29" fmla="*/ 138 h 228"/>
                <a:gd name="T30" fmla="*/ 145 w 233"/>
                <a:gd name="T31" fmla="*/ 128 h 228"/>
                <a:gd name="T32" fmla="*/ 152 w 233"/>
                <a:gd name="T33" fmla="*/ 119 h 228"/>
                <a:gd name="T34" fmla="*/ 159 w 233"/>
                <a:gd name="T35" fmla="*/ 109 h 228"/>
                <a:gd name="T36" fmla="*/ 164 w 233"/>
                <a:gd name="T37" fmla="*/ 98 h 228"/>
                <a:gd name="T38" fmla="*/ 167 w 233"/>
                <a:gd name="T39" fmla="*/ 88 h 228"/>
                <a:gd name="T40" fmla="*/ 167 w 233"/>
                <a:gd name="T41" fmla="*/ 76 h 228"/>
                <a:gd name="T42" fmla="*/ 167 w 233"/>
                <a:gd name="T43" fmla="*/ 67 h 228"/>
                <a:gd name="T44" fmla="*/ 167 w 233"/>
                <a:gd name="T45" fmla="*/ 55 h 228"/>
                <a:gd name="T46" fmla="*/ 164 w 233"/>
                <a:gd name="T47" fmla="*/ 45 h 228"/>
                <a:gd name="T48" fmla="*/ 162 w 233"/>
                <a:gd name="T49" fmla="*/ 33 h 228"/>
                <a:gd name="T50" fmla="*/ 162 w 233"/>
                <a:gd name="T51" fmla="*/ 22 h 228"/>
                <a:gd name="T52" fmla="*/ 162 w 233"/>
                <a:gd name="T53" fmla="*/ 7 h 228"/>
                <a:gd name="T54" fmla="*/ 169 w 233"/>
                <a:gd name="T55" fmla="*/ 0 h 228"/>
                <a:gd name="T56" fmla="*/ 183 w 233"/>
                <a:gd name="T57" fmla="*/ 0 h 228"/>
                <a:gd name="T58" fmla="*/ 195 w 233"/>
                <a:gd name="T59" fmla="*/ 5 h 228"/>
                <a:gd name="T60" fmla="*/ 209 w 233"/>
                <a:gd name="T61" fmla="*/ 17 h 228"/>
                <a:gd name="T62" fmla="*/ 216 w 233"/>
                <a:gd name="T63" fmla="*/ 31 h 228"/>
                <a:gd name="T64" fmla="*/ 221 w 233"/>
                <a:gd name="T65" fmla="*/ 41 h 228"/>
                <a:gd name="T66" fmla="*/ 224 w 233"/>
                <a:gd name="T67" fmla="*/ 52 h 228"/>
                <a:gd name="T68" fmla="*/ 226 w 233"/>
                <a:gd name="T69" fmla="*/ 62 h 228"/>
                <a:gd name="T70" fmla="*/ 231 w 233"/>
                <a:gd name="T71" fmla="*/ 74 h 228"/>
                <a:gd name="T72" fmla="*/ 233 w 233"/>
                <a:gd name="T73" fmla="*/ 86 h 228"/>
                <a:gd name="T74" fmla="*/ 233 w 233"/>
                <a:gd name="T75" fmla="*/ 100 h 228"/>
                <a:gd name="T76" fmla="*/ 233 w 233"/>
                <a:gd name="T77" fmla="*/ 112 h 228"/>
                <a:gd name="T78" fmla="*/ 233 w 233"/>
                <a:gd name="T79" fmla="*/ 124 h 228"/>
                <a:gd name="T80" fmla="*/ 231 w 233"/>
                <a:gd name="T81" fmla="*/ 138 h 228"/>
                <a:gd name="T82" fmla="*/ 226 w 233"/>
                <a:gd name="T83" fmla="*/ 147 h 228"/>
                <a:gd name="T84" fmla="*/ 224 w 233"/>
                <a:gd name="T85" fmla="*/ 159 h 228"/>
                <a:gd name="T86" fmla="*/ 219 w 233"/>
                <a:gd name="T87" fmla="*/ 174 h 228"/>
                <a:gd name="T88" fmla="*/ 209 w 233"/>
                <a:gd name="T89" fmla="*/ 188 h 228"/>
                <a:gd name="T90" fmla="*/ 197 w 233"/>
                <a:gd name="T91" fmla="*/ 200 h 228"/>
                <a:gd name="T92" fmla="*/ 186 w 233"/>
                <a:gd name="T93" fmla="*/ 207 h 228"/>
                <a:gd name="T94" fmla="*/ 174 w 233"/>
                <a:gd name="T95" fmla="*/ 212 h 228"/>
                <a:gd name="T96" fmla="*/ 157 w 233"/>
                <a:gd name="T97" fmla="*/ 216 h 228"/>
                <a:gd name="T98" fmla="*/ 143 w 233"/>
                <a:gd name="T99" fmla="*/ 221 h 228"/>
                <a:gd name="T100" fmla="*/ 124 w 233"/>
                <a:gd name="T101" fmla="*/ 226 h 228"/>
                <a:gd name="T102" fmla="*/ 105 w 233"/>
                <a:gd name="T103" fmla="*/ 228 h 228"/>
                <a:gd name="T104" fmla="*/ 86 w 233"/>
                <a:gd name="T105" fmla="*/ 226 h 228"/>
                <a:gd name="T106" fmla="*/ 69 w 233"/>
                <a:gd name="T107" fmla="*/ 223 h 228"/>
                <a:gd name="T108" fmla="*/ 55 w 233"/>
                <a:gd name="T109" fmla="*/ 219 h 228"/>
                <a:gd name="T110" fmla="*/ 43 w 233"/>
                <a:gd name="T111" fmla="*/ 216 h 228"/>
                <a:gd name="T112" fmla="*/ 31 w 233"/>
                <a:gd name="T113" fmla="*/ 212 h 228"/>
                <a:gd name="T114" fmla="*/ 29 w 233"/>
                <a:gd name="T115" fmla="*/ 2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" h="228">
                  <a:moveTo>
                    <a:pt x="29" y="209"/>
                  </a:moveTo>
                  <a:lnTo>
                    <a:pt x="29" y="209"/>
                  </a:lnTo>
                  <a:lnTo>
                    <a:pt x="24" y="207"/>
                  </a:lnTo>
                  <a:lnTo>
                    <a:pt x="19" y="202"/>
                  </a:lnTo>
                  <a:lnTo>
                    <a:pt x="12" y="197"/>
                  </a:lnTo>
                  <a:lnTo>
                    <a:pt x="5" y="190"/>
                  </a:lnTo>
                  <a:lnTo>
                    <a:pt x="3" y="183"/>
                  </a:lnTo>
                  <a:lnTo>
                    <a:pt x="0" y="174"/>
                  </a:lnTo>
                  <a:lnTo>
                    <a:pt x="5" y="164"/>
                  </a:lnTo>
                  <a:lnTo>
                    <a:pt x="5" y="159"/>
                  </a:lnTo>
                  <a:lnTo>
                    <a:pt x="10" y="155"/>
                  </a:lnTo>
                  <a:lnTo>
                    <a:pt x="14" y="152"/>
                  </a:lnTo>
                  <a:lnTo>
                    <a:pt x="19" y="152"/>
                  </a:lnTo>
                  <a:lnTo>
                    <a:pt x="24" y="152"/>
                  </a:lnTo>
                  <a:lnTo>
                    <a:pt x="33" y="152"/>
                  </a:lnTo>
                  <a:lnTo>
                    <a:pt x="41" y="152"/>
                  </a:lnTo>
                  <a:lnTo>
                    <a:pt x="50" y="155"/>
                  </a:lnTo>
                  <a:lnTo>
                    <a:pt x="60" y="155"/>
                  </a:lnTo>
                  <a:lnTo>
                    <a:pt x="69" y="155"/>
                  </a:lnTo>
                  <a:lnTo>
                    <a:pt x="76" y="152"/>
                  </a:lnTo>
                  <a:lnTo>
                    <a:pt x="81" y="152"/>
                  </a:lnTo>
                  <a:lnTo>
                    <a:pt x="86" y="152"/>
                  </a:lnTo>
                  <a:lnTo>
                    <a:pt x="93" y="152"/>
                  </a:lnTo>
                  <a:lnTo>
                    <a:pt x="98" y="150"/>
                  </a:lnTo>
                  <a:lnTo>
                    <a:pt x="105" y="150"/>
                  </a:lnTo>
                  <a:lnTo>
                    <a:pt x="110" y="147"/>
                  </a:lnTo>
                  <a:lnTo>
                    <a:pt x="114" y="145"/>
                  </a:lnTo>
                  <a:lnTo>
                    <a:pt x="121" y="143"/>
                  </a:lnTo>
                  <a:lnTo>
                    <a:pt x="129" y="140"/>
                  </a:lnTo>
                  <a:lnTo>
                    <a:pt x="133" y="138"/>
                  </a:lnTo>
                  <a:lnTo>
                    <a:pt x="140" y="133"/>
                  </a:lnTo>
                  <a:lnTo>
                    <a:pt x="145" y="128"/>
                  </a:lnTo>
                  <a:lnTo>
                    <a:pt x="150" y="124"/>
                  </a:lnTo>
                  <a:lnTo>
                    <a:pt x="152" y="119"/>
                  </a:lnTo>
                  <a:lnTo>
                    <a:pt x="157" y="114"/>
                  </a:lnTo>
                  <a:lnTo>
                    <a:pt x="159" y="109"/>
                  </a:lnTo>
                  <a:lnTo>
                    <a:pt x="162" y="105"/>
                  </a:lnTo>
                  <a:lnTo>
                    <a:pt x="164" y="98"/>
                  </a:lnTo>
                  <a:lnTo>
                    <a:pt x="167" y="93"/>
                  </a:lnTo>
                  <a:lnTo>
                    <a:pt x="167" y="88"/>
                  </a:lnTo>
                  <a:lnTo>
                    <a:pt x="167" y="81"/>
                  </a:lnTo>
                  <a:lnTo>
                    <a:pt x="167" y="76"/>
                  </a:lnTo>
                  <a:lnTo>
                    <a:pt x="167" y="71"/>
                  </a:lnTo>
                  <a:lnTo>
                    <a:pt x="167" y="67"/>
                  </a:lnTo>
                  <a:lnTo>
                    <a:pt x="167" y="60"/>
                  </a:lnTo>
                  <a:lnTo>
                    <a:pt x="167" y="55"/>
                  </a:lnTo>
                  <a:lnTo>
                    <a:pt x="167" y="50"/>
                  </a:lnTo>
                  <a:lnTo>
                    <a:pt x="164" y="45"/>
                  </a:lnTo>
                  <a:lnTo>
                    <a:pt x="164" y="38"/>
                  </a:lnTo>
                  <a:lnTo>
                    <a:pt x="162" y="33"/>
                  </a:lnTo>
                  <a:lnTo>
                    <a:pt x="162" y="31"/>
                  </a:lnTo>
                  <a:lnTo>
                    <a:pt x="162" y="22"/>
                  </a:lnTo>
                  <a:lnTo>
                    <a:pt x="162" y="14"/>
                  </a:lnTo>
                  <a:lnTo>
                    <a:pt x="162" y="7"/>
                  </a:lnTo>
                  <a:lnTo>
                    <a:pt x="167" y="5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83" y="0"/>
                  </a:lnTo>
                  <a:lnTo>
                    <a:pt x="190" y="2"/>
                  </a:lnTo>
                  <a:lnTo>
                    <a:pt x="195" y="5"/>
                  </a:lnTo>
                  <a:lnTo>
                    <a:pt x="202" y="12"/>
                  </a:lnTo>
                  <a:lnTo>
                    <a:pt x="209" y="17"/>
                  </a:lnTo>
                  <a:lnTo>
                    <a:pt x="214" y="26"/>
                  </a:lnTo>
                  <a:lnTo>
                    <a:pt x="216" y="31"/>
                  </a:lnTo>
                  <a:lnTo>
                    <a:pt x="219" y="36"/>
                  </a:lnTo>
                  <a:lnTo>
                    <a:pt x="221" y="41"/>
                  </a:lnTo>
                  <a:lnTo>
                    <a:pt x="224" y="48"/>
                  </a:lnTo>
                  <a:lnTo>
                    <a:pt x="224" y="52"/>
                  </a:lnTo>
                  <a:lnTo>
                    <a:pt x="226" y="57"/>
                  </a:lnTo>
                  <a:lnTo>
                    <a:pt x="226" y="62"/>
                  </a:lnTo>
                  <a:lnTo>
                    <a:pt x="228" y="69"/>
                  </a:lnTo>
                  <a:lnTo>
                    <a:pt x="231" y="74"/>
                  </a:lnTo>
                  <a:lnTo>
                    <a:pt x="231" y="81"/>
                  </a:lnTo>
                  <a:lnTo>
                    <a:pt x="233" y="86"/>
                  </a:lnTo>
                  <a:lnTo>
                    <a:pt x="233" y="93"/>
                  </a:lnTo>
                  <a:lnTo>
                    <a:pt x="233" y="100"/>
                  </a:lnTo>
                  <a:lnTo>
                    <a:pt x="233" y="105"/>
                  </a:lnTo>
                  <a:lnTo>
                    <a:pt x="233" y="112"/>
                  </a:lnTo>
                  <a:lnTo>
                    <a:pt x="233" y="119"/>
                  </a:lnTo>
                  <a:lnTo>
                    <a:pt x="233" y="124"/>
                  </a:lnTo>
                  <a:lnTo>
                    <a:pt x="233" y="131"/>
                  </a:lnTo>
                  <a:lnTo>
                    <a:pt x="231" y="138"/>
                  </a:lnTo>
                  <a:lnTo>
                    <a:pt x="231" y="143"/>
                  </a:lnTo>
                  <a:lnTo>
                    <a:pt x="226" y="147"/>
                  </a:lnTo>
                  <a:lnTo>
                    <a:pt x="226" y="155"/>
                  </a:lnTo>
                  <a:lnTo>
                    <a:pt x="224" y="159"/>
                  </a:lnTo>
                  <a:lnTo>
                    <a:pt x="221" y="164"/>
                  </a:lnTo>
                  <a:lnTo>
                    <a:pt x="219" y="174"/>
                  </a:lnTo>
                  <a:lnTo>
                    <a:pt x="214" y="181"/>
                  </a:lnTo>
                  <a:lnTo>
                    <a:pt x="209" y="188"/>
                  </a:lnTo>
                  <a:lnTo>
                    <a:pt x="202" y="195"/>
                  </a:lnTo>
                  <a:lnTo>
                    <a:pt x="197" y="200"/>
                  </a:lnTo>
                  <a:lnTo>
                    <a:pt x="193" y="204"/>
                  </a:lnTo>
                  <a:lnTo>
                    <a:pt x="186" y="207"/>
                  </a:lnTo>
                  <a:lnTo>
                    <a:pt x="181" y="209"/>
                  </a:lnTo>
                  <a:lnTo>
                    <a:pt x="174" y="212"/>
                  </a:lnTo>
                  <a:lnTo>
                    <a:pt x="167" y="214"/>
                  </a:lnTo>
                  <a:lnTo>
                    <a:pt x="157" y="216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3" y="223"/>
                  </a:lnTo>
                  <a:lnTo>
                    <a:pt x="124" y="226"/>
                  </a:lnTo>
                  <a:lnTo>
                    <a:pt x="114" y="228"/>
                  </a:lnTo>
                  <a:lnTo>
                    <a:pt x="105" y="228"/>
                  </a:lnTo>
                  <a:lnTo>
                    <a:pt x="95" y="228"/>
                  </a:lnTo>
                  <a:lnTo>
                    <a:pt x="86" y="226"/>
                  </a:lnTo>
                  <a:lnTo>
                    <a:pt x="79" y="226"/>
                  </a:lnTo>
                  <a:lnTo>
                    <a:pt x="69" y="223"/>
                  </a:lnTo>
                  <a:lnTo>
                    <a:pt x="62" y="223"/>
                  </a:lnTo>
                  <a:lnTo>
                    <a:pt x="55" y="219"/>
                  </a:lnTo>
                  <a:lnTo>
                    <a:pt x="48" y="219"/>
                  </a:lnTo>
                  <a:lnTo>
                    <a:pt x="43" y="216"/>
                  </a:lnTo>
                  <a:lnTo>
                    <a:pt x="38" y="214"/>
                  </a:lnTo>
                  <a:lnTo>
                    <a:pt x="31" y="212"/>
                  </a:lnTo>
                  <a:lnTo>
                    <a:pt x="29" y="209"/>
                  </a:lnTo>
                  <a:lnTo>
                    <a:pt x="29" y="20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7" name="Freeform 45"/>
            <p:cNvSpPr>
              <a:spLocks/>
            </p:cNvSpPr>
            <p:nvPr/>
          </p:nvSpPr>
          <p:spPr bwMode="auto">
            <a:xfrm>
              <a:off x="1600" y="1562"/>
              <a:ext cx="492" cy="232"/>
            </a:xfrm>
            <a:custGeom>
              <a:avLst/>
              <a:gdLst>
                <a:gd name="T0" fmla="*/ 240 w 492"/>
                <a:gd name="T1" fmla="*/ 142 h 232"/>
                <a:gd name="T2" fmla="*/ 0 w 492"/>
                <a:gd name="T3" fmla="*/ 0 h 232"/>
                <a:gd name="T4" fmla="*/ 230 w 492"/>
                <a:gd name="T5" fmla="*/ 232 h 232"/>
                <a:gd name="T6" fmla="*/ 492 w 492"/>
                <a:gd name="T7" fmla="*/ 99 h 232"/>
                <a:gd name="T8" fmla="*/ 240 w 492"/>
                <a:gd name="T9" fmla="*/ 142 h 232"/>
                <a:gd name="T10" fmla="*/ 240 w 492"/>
                <a:gd name="T11" fmla="*/ 14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2" h="232">
                  <a:moveTo>
                    <a:pt x="240" y="142"/>
                  </a:moveTo>
                  <a:lnTo>
                    <a:pt x="0" y="0"/>
                  </a:lnTo>
                  <a:lnTo>
                    <a:pt x="230" y="232"/>
                  </a:lnTo>
                  <a:lnTo>
                    <a:pt x="492" y="99"/>
                  </a:lnTo>
                  <a:lnTo>
                    <a:pt x="240" y="142"/>
                  </a:lnTo>
                  <a:lnTo>
                    <a:pt x="240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8" name="Freeform 46"/>
            <p:cNvSpPr>
              <a:spLocks/>
            </p:cNvSpPr>
            <p:nvPr/>
          </p:nvSpPr>
          <p:spPr bwMode="auto">
            <a:xfrm>
              <a:off x="3059" y="1540"/>
              <a:ext cx="318" cy="330"/>
            </a:xfrm>
            <a:custGeom>
              <a:avLst/>
              <a:gdLst>
                <a:gd name="T0" fmla="*/ 104 w 318"/>
                <a:gd name="T1" fmla="*/ 0 h 330"/>
                <a:gd name="T2" fmla="*/ 0 w 318"/>
                <a:gd name="T3" fmla="*/ 98 h 330"/>
                <a:gd name="T4" fmla="*/ 218 w 318"/>
                <a:gd name="T5" fmla="*/ 330 h 330"/>
                <a:gd name="T6" fmla="*/ 318 w 318"/>
                <a:gd name="T7" fmla="*/ 224 h 330"/>
                <a:gd name="T8" fmla="*/ 104 w 318"/>
                <a:gd name="T9" fmla="*/ 0 h 330"/>
                <a:gd name="T10" fmla="*/ 104 w 318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8" h="330">
                  <a:moveTo>
                    <a:pt x="104" y="0"/>
                  </a:moveTo>
                  <a:lnTo>
                    <a:pt x="0" y="98"/>
                  </a:lnTo>
                  <a:lnTo>
                    <a:pt x="218" y="330"/>
                  </a:lnTo>
                  <a:lnTo>
                    <a:pt x="318" y="224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E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59" name="Freeform 47"/>
            <p:cNvSpPr>
              <a:spLocks/>
            </p:cNvSpPr>
            <p:nvPr/>
          </p:nvSpPr>
          <p:spPr bwMode="auto">
            <a:xfrm>
              <a:off x="3301" y="1840"/>
              <a:ext cx="278" cy="289"/>
            </a:xfrm>
            <a:custGeom>
              <a:avLst/>
              <a:gdLst>
                <a:gd name="T0" fmla="*/ 69 w 278"/>
                <a:gd name="T1" fmla="*/ 0 h 289"/>
                <a:gd name="T2" fmla="*/ 0 w 278"/>
                <a:gd name="T3" fmla="*/ 69 h 289"/>
                <a:gd name="T4" fmla="*/ 197 w 278"/>
                <a:gd name="T5" fmla="*/ 289 h 289"/>
                <a:gd name="T6" fmla="*/ 278 w 278"/>
                <a:gd name="T7" fmla="*/ 206 h 289"/>
                <a:gd name="T8" fmla="*/ 69 w 278"/>
                <a:gd name="T9" fmla="*/ 0 h 289"/>
                <a:gd name="T10" fmla="*/ 69 w 278"/>
                <a:gd name="T11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" h="289">
                  <a:moveTo>
                    <a:pt x="69" y="0"/>
                  </a:moveTo>
                  <a:lnTo>
                    <a:pt x="0" y="69"/>
                  </a:lnTo>
                  <a:lnTo>
                    <a:pt x="197" y="289"/>
                  </a:lnTo>
                  <a:lnTo>
                    <a:pt x="278" y="206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59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60" name="Freeform 48"/>
            <p:cNvSpPr>
              <a:spLocks/>
            </p:cNvSpPr>
            <p:nvPr/>
          </p:nvSpPr>
          <p:spPr bwMode="auto">
            <a:xfrm>
              <a:off x="2372" y="1597"/>
              <a:ext cx="1454" cy="915"/>
            </a:xfrm>
            <a:custGeom>
              <a:avLst/>
              <a:gdLst>
                <a:gd name="T0" fmla="*/ 0 w 1454"/>
                <a:gd name="T1" fmla="*/ 487 h 915"/>
                <a:gd name="T2" fmla="*/ 682 w 1454"/>
                <a:gd name="T3" fmla="*/ 0 h 915"/>
                <a:gd name="T4" fmla="*/ 1454 w 1454"/>
                <a:gd name="T5" fmla="*/ 846 h 915"/>
                <a:gd name="T6" fmla="*/ 1433 w 1454"/>
                <a:gd name="T7" fmla="*/ 915 h 915"/>
                <a:gd name="T8" fmla="*/ 675 w 1454"/>
                <a:gd name="T9" fmla="*/ 79 h 915"/>
                <a:gd name="T10" fmla="*/ 38 w 1454"/>
                <a:gd name="T11" fmla="*/ 540 h 915"/>
                <a:gd name="T12" fmla="*/ 0 w 1454"/>
                <a:gd name="T13" fmla="*/ 487 h 915"/>
                <a:gd name="T14" fmla="*/ 0 w 1454"/>
                <a:gd name="T15" fmla="*/ 487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915">
                  <a:moveTo>
                    <a:pt x="0" y="487"/>
                  </a:moveTo>
                  <a:lnTo>
                    <a:pt x="682" y="0"/>
                  </a:lnTo>
                  <a:lnTo>
                    <a:pt x="1454" y="846"/>
                  </a:lnTo>
                  <a:lnTo>
                    <a:pt x="1433" y="915"/>
                  </a:lnTo>
                  <a:lnTo>
                    <a:pt x="675" y="79"/>
                  </a:lnTo>
                  <a:lnTo>
                    <a:pt x="38" y="540"/>
                  </a:lnTo>
                  <a:lnTo>
                    <a:pt x="0" y="487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61" name="Freeform 49"/>
            <p:cNvSpPr>
              <a:spLocks/>
            </p:cNvSpPr>
            <p:nvPr/>
          </p:nvSpPr>
          <p:spPr bwMode="auto">
            <a:xfrm>
              <a:off x="3040" y="1505"/>
              <a:ext cx="406" cy="406"/>
            </a:xfrm>
            <a:custGeom>
              <a:avLst/>
              <a:gdLst>
                <a:gd name="T0" fmla="*/ 0 w 406"/>
                <a:gd name="T1" fmla="*/ 104 h 406"/>
                <a:gd name="T2" fmla="*/ 128 w 406"/>
                <a:gd name="T3" fmla="*/ 0 h 406"/>
                <a:gd name="T4" fmla="*/ 406 w 406"/>
                <a:gd name="T5" fmla="*/ 294 h 406"/>
                <a:gd name="T6" fmla="*/ 266 w 406"/>
                <a:gd name="T7" fmla="*/ 406 h 406"/>
                <a:gd name="T8" fmla="*/ 232 w 406"/>
                <a:gd name="T9" fmla="*/ 365 h 406"/>
                <a:gd name="T10" fmla="*/ 325 w 406"/>
                <a:gd name="T11" fmla="*/ 285 h 406"/>
                <a:gd name="T12" fmla="*/ 121 w 406"/>
                <a:gd name="T13" fmla="*/ 83 h 406"/>
                <a:gd name="T14" fmla="*/ 26 w 406"/>
                <a:gd name="T15" fmla="*/ 149 h 406"/>
                <a:gd name="T16" fmla="*/ 0 w 406"/>
                <a:gd name="T17" fmla="*/ 104 h 406"/>
                <a:gd name="T18" fmla="*/ 0 w 406"/>
                <a:gd name="T19" fmla="*/ 10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6" h="406">
                  <a:moveTo>
                    <a:pt x="0" y="104"/>
                  </a:moveTo>
                  <a:lnTo>
                    <a:pt x="128" y="0"/>
                  </a:lnTo>
                  <a:lnTo>
                    <a:pt x="406" y="294"/>
                  </a:lnTo>
                  <a:lnTo>
                    <a:pt x="266" y="406"/>
                  </a:lnTo>
                  <a:lnTo>
                    <a:pt x="232" y="365"/>
                  </a:lnTo>
                  <a:lnTo>
                    <a:pt x="325" y="285"/>
                  </a:lnTo>
                  <a:lnTo>
                    <a:pt x="121" y="83"/>
                  </a:lnTo>
                  <a:lnTo>
                    <a:pt x="26" y="149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62" name="Freeform 50"/>
            <p:cNvSpPr>
              <a:spLocks/>
            </p:cNvSpPr>
            <p:nvPr/>
          </p:nvSpPr>
          <p:spPr bwMode="auto">
            <a:xfrm>
              <a:off x="3353" y="1809"/>
              <a:ext cx="278" cy="354"/>
            </a:xfrm>
            <a:custGeom>
              <a:avLst/>
              <a:gdLst>
                <a:gd name="T0" fmla="*/ 24 w 278"/>
                <a:gd name="T1" fmla="*/ 0 h 354"/>
                <a:gd name="T2" fmla="*/ 278 w 278"/>
                <a:gd name="T3" fmla="*/ 252 h 354"/>
                <a:gd name="T4" fmla="*/ 167 w 278"/>
                <a:gd name="T5" fmla="*/ 354 h 354"/>
                <a:gd name="T6" fmla="*/ 126 w 278"/>
                <a:gd name="T7" fmla="*/ 313 h 354"/>
                <a:gd name="T8" fmla="*/ 200 w 278"/>
                <a:gd name="T9" fmla="*/ 242 h 354"/>
                <a:gd name="T10" fmla="*/ 0 w 278"/>
                <a:gd name="T11" fmla="*/ 35 h 354"/>
                <a:gd name="T12" fmla="*/ 24 w 278"/>
                <a:gd name="T13" fmla="*/ 0 h 354"/>
                <a:gd name="T14" fmla="*/ 24 w 278"/>
                <a:gd name="T1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54">
                  <a:moveTo>
                    <a:pt x="24" y="0"/>
                  </a:moveTo>
                  <a:lnTo>
                    <a:pt x="278" y="252"/>
                  </a:lnTo>
                  <a:lnTo>
                    <a:pt x="167" y="354"/>
                  </a:lnTo>
                  <a:lnTo>
                    <a:pt x="126" y="313"/>
                  </a:lnTo>
                  <a:lnTo>
                    <a:pt x="200" y="242"/>
                  </a:lnTo>
                  <a:lnTo>
                    <a:pt x="0" y="35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3363" name="Freeform 51"/>
            <p:cNvSpPr>
              <a:spLocks/>
            </p:cNvSpPr>
            <p:nvPr/>
          </p:nvSpPr>
          <p:spPr bwMode="auto">
            <a:xfrm>
              <a:off x="1792" y="2153"/>
              <a:ext cx="50" cy="45"/>
            </a:xfrm>
            <a:custGeom>
              <a:avLst/>
              <a:gdLst>
                <a:gd name="T0" fmla="*/ 12 w 50"/>
                <a:gd name="T1" fmla="*/ 0 h 45"/>
                <a:gd name="T2" fmla="*/ 48 w 50"/>
                <a:gd name="T3" fmla="*/ 3 h 45"/>
                <a:gd name="T4" fmla="*/ 50 w 50"/>
                <a:gd name="T5" fmla="*/ 45 h 45"/>
                <a:gd name="T6" fmla="*/ 43 w 50"/>
                <a:gd name="T7" fmla="*/ 45 h 45"/>
                <a:gd name="T8" fmla="*/ 12 w 50"/>
                <a:gd name="T9" fmla="*/ 43 h 45"/>
                <a:gd name="T10" fmla="*/ 0 w 50"/>
                <a:gd name="T11" fmla="*/ 24 h 45"/>
                <a:gd name="T12" fmla="*/ 12 w 50"/>
                <a:gd name="T13" fmla="*/ 0 h 45"/>
                <a:gd name="T14" fmla="*/ 12 w 50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5">
                  <a:moveTo>
                    <a:pt x="12" y="0"/>
                  </a:moveTo>
                  <a:lnTo>
                    <a:pt x="48" y="3"/>
                  </a:lnTo>
                  <a:lnTo>
                    <a:pt x="50" y="45"/>
                  </a:lnTo>
                  <a:lnTo>
                    <a:pt x="43" y="45"/>
                  </a:lnTo>
                  <a:lnTo>
                    <a:pt x="12" y="43"/>
                  </a:lnTo>
                  <a:lnTo>
                    <a:pt x="0" y="2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1024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474787"/>
          </a:xfrm>
          <a:prstGeom prst="rect">
            <a:avLst/>
          </a:prstGeom>
          <a:solidFill>
            <a:srgbClr val="002060"/>
          </a:solidFill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34359398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BC66AA-E39D-45B3-9D35-8982F19E500C}" type="slidenum">
              <a:rPr lang="en-US">
                <a:solidFill>
                  <a:srgbClr val="FFFFFF"/>
                </a:solidFill>
              </a:rPr>
              <a:pPr/>
              <a:t>15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60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6263" y="1628775"/>
            <a:ext cx="8027987" cy="4392613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Assist to reduce fear and anxiety</a:t>
            </a:r>
          </a:p>
          <a:p>
            <a:pPr lvl="1"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listen to resident’s worries and report to supervisor</a:t>
            </a:r>
          </a:p>
          <a:p>
            <a:pPr lvl="1"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ease concerns when possible</a:t>
            </a:r>
          </a:p>
          <a:p>
            <a:pPr lvl="1"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check on residents frequently</a:t>
            </a:r>
          </a:p>
          <a:p>
            <a:pPr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Avoid rushing and assist resident in gentle manner</a:t>
            </a:r>
            <a:endParaRPr lang="en-US" sz="3600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47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009663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3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385E1F-D717-483B-874F-5FC018485180}" type="slidenum">
              <a:rPr lang="en-US">
                <a:solidFill>
                  <a:srgbClr val="FFFFFF"/>
                </a:solidFill>
              </a:rPr>
              <a:pPr/>
              <a:t>16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295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 smtClean="0">
                <a:solidFill>
                  <a:schemeClr val="tx1"/>
                </a:solidFill>
                <a:cs typeface="Arial" charset="0"/>
              </a:rPr>
              <a:t>Love and Affection Needs</a:t>
            </a:r>
            <a:br>
              <a:rPr lang="en-US" sz="3600" b="1" dirty="0" smtClean="0">
                <a:solidFill>
                  <a:schemeClr val="tx1"/>
                </a:solidFill>
                <a:cs typeface="Arial" charset="0"/>
              </a:rPr>
            </a:br>
            <a:r>
              <a:rPr lang="en-US" sz="3600" b="1" dirty="0" smtClean="0">
                <a:solidFill>
                  <a:srgbClr val="C00000"/>
                </a:solidFill>
                <a:cs typeface="Arial" charset="0"/>
              </a:rPr>
              <a:t>Care Needed to Meet Those Needs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47700" y="1376363"/>
            <a:ext cx="4857750" cy="464502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Friendship</a:t>
            </a:r>
          </a:p>
          <a:p>
            <a:pPr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Social Acceptance</a:t>
            </a:r>
          </a:p>
          <a:p>
            <a:pPr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Closeness</a:t>
            </a:r>
          </a:p>
          <a:p>
            <a:pPr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Meaningful relationships with others</a:t>
            </a:r>
          </a:p>
          <a:p>
            <a:pPr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Love</a:t>
            </a:r>
          </a:p>
          <a:p>
            <a:pPr>
              <a:lnSpc>
                <a:spcPct val="90000"/>
              </a:lnSpc>
            </a:pPr>
            <a:r>
              <a:rPr lang="en-US" sz="3600" dirty="0">
                <a:cs typeface="Arial" charset="0"/>
              </a:rPr>
              <a:t>Sexuality</a:t>
            </a:r>
          </a:p>
        </p:txBody>
      </p:sp>
      <p:grpSp>
        <p:nvGrpSpPr>
          <p:cNvPr id="14350" name="Group 14"/>
          <p:cNvGrpSpPr>
            <a:grpSpLocks noChangeAspect="1"/>
          </p:cNvGrpSpPr>
          <p:nvPr/>
        </p:nvGrpSpPr>
        <p:grpSpPr bwMode="auto">
          <a:xfrm>
            <a:off x="5508625" y="1520825"/>
            <a:ext cx="3213100" cy="3636963"/>
            <a:chOff x="3671" y="1094"/>
            <a:chExt cx="1731" cy="2087"/>
          </a:xfrm>
        </p:grpSpPr>
        <p:sp>
          <p:nvSpPr>
            <p:cNvPr id="14349" name="AutoShape 13"/>
            <p:cNvSpPr>
              <a:spLocks noChangeAspect="1" noChangeArrowheads="1" noTextEdit="1"/>
            </p:cNvSpPr>
            <p:nvPr/>
          </p:nvSpPr>
          <p:spPr bwMode="auto">
            <a:xfrm>
              <a:off x="3671" y="1094"/>
              <a:ext cx="1731" cy="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51" name="Freeform 15"/>
            <p:cNvSpPr>
              <a:spLocks/>
            </p:cNvSpPr>
            <p:nvPr/>
          </p:nvSpPr>
          <p:spPr bwMode="auto">
            <a:xfrm>
              <a:off x="3671" y="1099"/>
              <a:ext cx="1724" cy="2082"/>
            </a:xfrm>
            <a:custGeom>
              <a:avLst/>
              <a:gdLst>
                <a:gd name="T0" fmla="*/ 875 w 1724"/>
                <a:gd name="T1" fmla="*/ 2013 h 2082"/>
                <a:gd name="T2" fmla="*/ 742 w 1724"/>
                <a:gd name="T3" fmla="*/ 1927 h 2082"/>
                <a:gd name="T4" fmla="*/ 665 w 1724"/>
                <a:gd name="T5" fmla="*/ 1874 h 2082"/>
                <a:gd name="T6" fmla="*/ 490 w 1724"/>
                <a:gd name="T7" fmla="*/ 1737 h 2082"/>
                <a:gd name="T8" fmla="*/ 249 w 1724"/>
                <a:gd name="T9" fmla="*/ 1548 h 2082"/>
                <a:gd name="T10" fmla="*/ 77 w 1724"/>
                <a:gd name="T11" fmla="*/ 1439 h 2082"/>
                <a:gd name="T12" fmla="*/ 17 w 1724"/>
                <a:gd name="T13" fmla="*/ 1000 h 2082"/>
                <a:gd name="T14" fmla="*/ 102 w 1724"/>
                <a:gd name="T15" fmla="*/ 437 h 2082"/>
                <a:gd name="T16" fmla="*/ 253 w 1724"/>
                <a:gd name="T17" fmla="*/ 442 h 2082"/>
                <a:gd name="T18" fmla="*/ 357 w 1724"/>
                <a:gd name="T19" fmla="*/ 494 h 2082"/>
                <a:gd name="T20" fmla="*/ 512 w 1724"/>
                <a:gd name="T21" fmla="*/ 564 h 2082"/>
                <a:gd name="T22" fmla="*/ 594 w 1724"/>
                <a:gd name="T23" fmla="*/ 570 h 2082"/>
                <a:gd name="T24" fmla="*/ 596 w 1724"/>
                <a:gd name="T25" fmla="*/ 541 h 2082"/>
                <a:gd name="T26" fmla="*/ 551 w 1724"/>
                <a:gd name="T27" fmla="*/ 538 h 2082"/>
                <a:gd name="T28" fmla="*/ 502 w 1724"/>
                <a:gd name="T29" fmla="*/ 520 h 2082"/>
                <a:gd name="T30" fmla="*/ 468 w 1724"/>
                <a:gd name="T31" fmla="*/ 499 h 2082"/>
                <a:gd name="T32" fmla="*/ 496 w 1724"/>
                <a:gd name="T33" fmla="*/ 442 h 2082"/>
                <a:gd name="T34" fmla="*/ 468 w 1724"/>
                <a:gd name="T35" fmla="*/ 406 h 2082"/>
                <a:gd name="T36" fmla="*/ 563 w 1724"/>
                <a:gd name="T37" fmla="*/ 310 h 2082"/>
                <a:gd name="T38" fmla="*/ 629 w 1724"/>
                <a:gd name="T39" fmla="*/ 313 h 2082"/>
                <a:gd name="T40" fmla="*/ 726 w 1724"/>
                <a:gd name="T41" fmla="*/ 200 h 2082"/>
                <a:gd name="T42" fmla="*/ 873 w 1724"/>
                <a:gd name="T43" fmla="*/ 238 h 2082"/>
                <a:gd name="T44" fmla="*/ 914 w 1724"/>
                <a:gd name="T45" fmla="*/ 285 h 2082"/>
                <a:gd name="T46" fmla="*/ 1067 w 1724"/>
                <a:gd name="T47" fmla="*/ 214 h 2082"/>
                <a:gd name="T48" fmla="*/ 1048 w 1724"/>
                <a:gd name="T49" fmla="*/ 206 h 2082"/>
                <a:gd name="T50" fmla="*/ 992 w 1724"/>
                <a:gd name="T51" fmla="*/ 185 h 2082"/>
                <a:gd name="T52" fmla="*/ 1050 w 1724"/>
                <a:gd name="T53" fmla="*/ 0 h 2082"/>
                <a:gd name="T54" fmla="*/ 1167 w 1724"/>
                <a:gd name="T55" fmla="*/ 60 h 2082"/>
                <a:gd name="T56" fmla="*/ 1196 w 1724"/>
                <a:gd name="T57" fmla="*/ 171 h 2082"/>
                <a:gd name="T58" fmla="*/ 1330 w 1724"/>
                <a:gd name="T59" fmla="*/ 260 h 2082"/>
                <a:gd name="T60" fmla="*/ 1423 w 1724"/>
                <a:gd name="T61" fmla="*/ 430 h 2082"/>
                <a:gd name="T62" fmla="*/ 1486 w 1724"/>
                <a:gd name="T63" fmla="*/ 498 h 2082"/>
                <a:gd name="T64" fmla="*/ 938 w 1724"/>
                <a:gd name="T65" fmla="*/ 501 h 2082"/>
                <a:gd name="T66" fmla="*/ 868 w 1724"/>
                <a:gd name="T67" fmla="*/ 512 h 2082"/>
                <a:gd name="T68" fmla="*/ 844 w 1724"/>
                <a:gd name="T69" fmla="*/ 554 h 2082"/>
                <a:gd name="T70" fmla="*/ 931 w 1724"/>
                <a:gd name="T71" fmla="*/ 540 h 2082"/>
                <a:gd name="T72" fmla="*/ 1567 w 1724"/>
                <a:gd name="T73" fmla="*/ 572 h 2082"/>
                <a:gd name="T74" fmla="*/ 1609 w 1724"/>
                <a:gd name="T75" fmla="*/ 600 h 2082"/>
                <a:gd name="T76" fmla="*/ 1692 w 1724"/>
                <a:gd name="T77" fmla="*/ 658 h 2082"/>
                <a:gd name="T78" fmla="*/ 1685 w 1724"/>
                <a:gd name="T79" fmla="*/ 716 h 2082"/>
                <a:gd name="T80" fmla="*/ 1691 w 1724"/>
                <a:gd name="T81" fmla="*/ 818 h 2082"/>
                <a:gd name="T82" fmla="*/ 1645 w 1724"/>
                <a:gd name="T83" fmla="*/ 824 h 2082"/>
                <a:gd name="T84" fmla="*/ 1606 w 1724"/>
                <a:gd name="T85" fmla="*/ 860 h 2082"/>
                <a:gd name="T86" fmla="*/ 1575 w 1724"/>
                <a:gd name="T87" fmla="*/ 890 h 2082"/>
                <a:gd name="T88" fmla="*/ 1548 w 1724"/>
                <a:gd name="T89" fmla="*/ 889 h 2082"/>
                <a:gd name="T90" fmla="*/ 1514 w 1724"/>
                <a:gd name="T91" fmla="*/ 858 h 2082"/>
                <a:gd name="T92" fmla="*/ 1479 w 1724"/>
                <a:gd name="T93" fmla="*/ 751 h 2082"/>
                <a:gd name="T94" fmla="*/ 1359 w 1724"/>
                <a:gd name="T95" fmla="*/ 633 h 2082"/>
                <a:gd name="T96" fmla="*/ 1436 w 1724"/>
                <a:gd name="T97" fmla="*/ 726 h 2082"/>
                <a:gd name="T98" fmla="*/ 1504 w 1724"/>
                <a:gd name="T99" fmla="*/ 1031 h 2082"/>
                <a:gd name="T100" fmla="*/ 1472 w 1724"/>
                <a:gd name="T101" fmla="*/ 1233 h 2082"/>
                <a:gd name="T102" fmla="*/ 1426 w 1724"/>
                <a:gd name="T103" fmla="*/ 1371 h 2082"/>
                <a:gd name="T104" fmla="*/ 1394 w 1724"/>
                <a:gd name="T105" fmla="*/ 1736 h 2082"/>
                <a:gd name="T106" fmla="*/ 1345 w 1724"/>
                <a:gd name="T107" fmla="*/ 1556 h 2082"/>
                <a:gd name="T108" fmla="*/ 1334 w 1724"/>
                <a:gd name="T109" fmla="*/ 1620 h 2082"/>
                <a:gd name="T110" fmla="*/ 1287 w 1724"/>
                <a:gd name="T111" fmla="*/ 1886 h 2082"/>
                <a:gd name="T112" fmla="*/ 1166 w 1724"/>
                <a:gd name="T113" fmla="*/ 1916 h 2082"/>
                <a:gd name="T114" fmla="*/ 1048 w 1724"/>
                <a:gd name="T115" fmla="*/ 1997 h 2082"/>
                <a:gd name="T116" fmla="*/ 960 w 1724"/>
                <a:gd name="T117" fmla="*/ 2081 h 2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4" h="2082">
                  <a:moveTo>
                    <a:pt x="944" y="2082"/>
                  </a:moveTo>
                  <a:lnTo>
                    <a:pt x="932" y="2078"/>
                  </a:lnTo>
                  <a:lnTo>
                    <a:pt x="922" y="2073"/>
                  </a:lnTo>
                  <a:lnTo>
                    <a:pt x="914" y="2065"/>
                  </a:lnTo>
                  <a:lnTo>
                    <a:pt x="908" y="2058"/>
                  </a:lnTo>
                  <a:lnTo>
                    <a:pt x="902" y="2051"/>
                  </a:lnTo>
                  <a:lnTo>
                    <a:pt x="898" y="2041"/>
                  </a:lnTo>
                  <a:lnTo>
                    <a:pt x="894" y="2032"/>
                  </a:lnTo>
                  <a:lnTo>
                    <a:pt x="890" y="2022"/>
                  </a:lnTo>
                  <a:lnTo>
                    <a:pt x="875" y="2013"/>
                  </a:lnTo>
                  <a:lnTo>
                    <a:pt x="862" y="2005"/>
                  </a:lnTo>
                  <a:lnTo>
                    <a:pt x="848" y="1997"/>
                  </a:lnTo>
                  <a:lnTo>
                    <a:pt x="835" y="1988"/>
                  </a:lnTo>
                  <a:lnTo>
                    <a:pt x="821" y="1979"/>
                  </a:lnTo>
                  <a:lnTo>
                    <a:pt x="808" y="1971"/>
                  </a:lnTo>
                  <a:lnTo>
                    <a:pt x="794" y="1962"/>
                  </a:lnTo>
                  <a:lnTo>
                    <a:pt x="781" y="1953"/>
                  </a:lnTo>
                  <a:lnTo>
                    <a:pt x="768" y="1945"/>
                  </a:lnTo>
                  <a:lnTo>
                    <a:pt x="755" y="1935"/>
                  </a:lnTo>
                  <a:lnTo>
                    <a:pt x="742" y="1927"/>
                  </a:lnTo>
                  <a:lnTo>
                    <a:pt x="728" y="1917"/>
                  </a:lnTo>
                  <a:lnTo>
                    <a:pt x="716" y="1908"/>
                  </a:lnTo>
                  <a:lnTo>
                    <a:pt x="703" y="1900"/>
                  </a:lnTo>
                  <a:lnTo>
                    <a:pt x="690" y="1890"/>
                  </a:lnTo>
                  <a:lnTo>
                    <a:pt x="677" y="1882"/>
                  </a:lnTo>
                  <a:lnTo>
                    <a:pt x="676" y="1881"/>
                  </a:lnTo>
                  <a:lnTo>
                    <a:pt x="676" y="1880"/>
                  </a:lnTo>
                  <a:lnTo>
                    <a:pt x="676" y="1879"/>
                  </a:lnTo>
                  <a:lnTo>
                    <a:pt x="676" y="1878"/>
                  </a:lnTo>
                  <a:lnTo>
                    <a:pt x="665" y="1874"/>
                  </a:lnTo>
                  <a:lnTo>
                    <a:pt x="650" y="1864"/>
                  </a:lnTo>
                  <a:lnTo>
                    <a:pt x="633" y="1852"/>
                  </a:lnTo>
                  <a:lnTo>
                    <a:pt x="615" y="1838"/>
                  </a:lnTo>
                  <a:lnTo>
                    <a:pt x="597" y="1825"/>
                  </a:lnTo>
                  <a:lnTo>
                    <a:pt x="583" y="1811"/>
                  </a:lnTo>
                  <a:lnTo>
                    <a:pt x="570" y="1802"/>
                  </a:lnTo>
                  <a:lnTo>
                    <a:pt x="563" y="1796"/>
                  </a:lnTo>
                  <a:lnTo>
                    <a:pt x="539" y="1776"/>
                  </a:lnTo>
                  <a:lnTo>
                    <a:pt x="515" y="1757"/>
                  </a:lnTo>
                  <a:lnTo>
                    <a:pt x="490" y="1737"/>
                  </a:lnTo>
                  <a:lnTo>
                    <a:pt x="466" y="1719"/>
                  </a:lnTo>
                  <a:lnTo>
                    <a:pt x="442" y="1699"/>
                  </a:lnTo>
                  <a:lnTo>
                    <a:pt x="418" y="1679"/>
                  </a:lnTo>
                  <a:lnTo>
                    <a:pt x="393" y="1660"/>
                  </a:lnTo>
                  <a:lnTo>
                    <a:pt x="369" y="1641"/>
                  </a:lnTo>
                  <a:lnTo>
                    <a:pt x="345" y="1622"/>
                  </a:lnTo>
                  <a:lnTo>
                    <a:pt x="321" y="1603"/>
                  </a:lnTo>
                  <a:lnTo>
                    <a:pt x="297" y="1584"/>
                  </a:lnTo>
                  <a:lnTo>
                    <a:pt x="273" y="1565"/>
                  </a:lnTo>
                  <a:lnTo>
                    <a:pt x="249" y="1548"/>
                  </a:lnTo>
                  <a:lnTo>
                    <a:pt x="225" y="1529"/>
                  </a:lnTo>
                  <a:lnTo>
                    <a:pt x="201" y="1511"/>
                  </a:lnTo>
                  <a:lnTo>
                    <a:pt x="177" y="1494"/>
                  </a:lnTo>
                  <a:lnTo>
                    <a:pt x="151" y="1497"/>
                  </a:lnTo>
                  <a:lnTo>
                    <a:pt x="130" y="1497"/>
                  </a:lnTo>
                  <a:lnTo>
                    <a:pt x="115" y="1494"/>
                  </a:lnTo>
                  <a:lnTo>
                    <a:pt x="102" y="1485"/>
                  </a:lnTo>
                  <a:lnTo>
                    <a:pt x="92" y="1474"/>
                  </a:lnTo>
                  <a:lnTo>
                    <a:pt x="84" y="1459"/>
                  </a:lnTo>
                  <a:lnTo>
                    <a:pt x="77" y="1439"/>
                  </a:lnTo>
                  <a:lnTo>
                    <a:pt x="71" y="1417"/>
                  </a:lnTo>
                  <a:lnTo>
                    <a:pt x="61" y="1409"/>
                  </a:lnTo>
                  <a:lnTo>
                    <a:pt x="53" y="1401"/>
                  </a:lnTo>
                  <a:lnTo>
                    <a:pt x="46" y="1395"/>
                  </a:lnTo>
                  <a:lnTo>
                    <a:pt x="41" y="1388"/>
                  </a:lnTo>
                  <a:lnTo>
                    <a:pt x="35" y="1336"/>
                  </a:lnTo>
                  <a:lnTo>
                    <a:pt x="30" y="1284"/>
                  </a:lnTo>
                  <a:lnTo>
                    <a:pt x="25" y="1234"/>
                  </a:lnTo>
                  <a:lnTo>
                    <a:pt x="21" y="1184"/>
                  </a:lnTo>
                  <a:lnTo>
                    <a:pt x="17" y="1000"/>
                  </a:lnTo>
                  <a:lnTo>
                    <a:pt x="10" y="816"/>
                  </a:lnTo>
                  <a:lnTo>
                    <a:pt x="4" y="631"/>
                  </a:lnTo>
                  <a:lnTo>
                    <a:pt x="0" y="447"/>
                  </a:lnTo>
                  <a:lnTo>
                    <a:pt x="7" y="442"/>
                  </a:lnTo>
                  <a:lnTo>
                    <a:pt x="21" y="439"/>
                  </a:lnTo>
                  <a:lnTo>
                    <a:pt x="36" y="436"/>
                  </a:lnTo>
                  <a:lnTo>
                    <a:pt x="54" y="434"/>
                  </a:lnTo>
                  <a:lnTo>
                    <a:pt x="72" y="434"/>
                  </a:lnTo>
                  <a:lnTo>
                    <a:pt x="89" y="434"/>
                  </a:lnTo>
                  <a:lnTo>
                    <a:pt x="102" y="437"/>
                  </a:lnTo>
                  <a:lnTo>
                    <a:pt x="112" y="440"/>
                  </a:lnTo>
                  <a:lnTo>
                    <a:pt x="128" y="440"/>
                  </a:lnTo>
                  <a:lnTo>
                    <a:pt x="144" y="439"/>
                  </a:lnTo>
                  <a:lnTo>
                    <a:pt x="160" y="438"/>
                  </a:lnTo>
                  <a:lnTo>
                    <a:pt x="176" y="437"/>
                  </a:lnTo>
                  <a:lnTo>
                    <a:pt x="193" y="437"/>
                  </a:lnTo>
                  <a:lnTo>
                    <a:pt x="209" y="436"/>
                  </a:lnTo>
                  <a:lnTo>
                    <a:pt x="226" y="437"/>
                  </a:lnTo>
                  <a:lnTo>
                    <a:pt x="244" y="437"/>
                  </a:lnTo>
                  <a:lnTo>
                    <a:pt x="253" y="442"/>
                  </a:lnTo>
                  <a:lnTo>
                    <a:pt x="264" y="447"/>
                  </a:lnTo>
                  <a:lnTo>
                    <a:pt x="274" y="452"/>
                  </a:lnTo>
                  <a:lnTo>
                    <a:pt x="283" y="457"/>
                  </a:lnTo>
                  <a:lnTo>
                    <a:pt x="294" y="464"/>
                  </a:lnTo>
                  <a:lnTo>
                    <a:pt x="304" y="469"/>
                  </a:lnTo>
                  <a:lnTo>
                    <a:pt x="315" y="474"/>
                  </a:lnTo>
                  <a:lnTo>
                    <a:pt x="325" y="479"/>
                  </a:lnTo>
                  <a:lnTo>
                    <a:pt x="336" y="484"/>
                  </a:lnTo>
                  <a:lnTo>
                    <a:pt x="346" y="489"/>
                  </a:lnTo>
                  <a:lnTo>
                    <a:pt x="357" y="494"/>
                  </a:lnTo>
                  <a:lnTo>
                    <a:pt x="368" y="498"/>
                  </a:lnTo>
                  <a:lnTo>
                    <a:pt x="379" y="503"/>
                  </a:lnTo>
                  <a:lnTo>
                    <a:pt x="390" y="507"/>
                  </a:lnTo>
                  <a:lnTo>
                    <a:pt x="401" y="512"/>
                  </a:lnTo>
                  <a:lnTo>
                    <a:pt x="413" y="516"/>
                  </a:lnTo>
                  <a:lnTo>
                    <a:pt x="432" y="525"/>
                  </a:lnTo>
                  <a:lnTo>
                    <a:pt x="452" y="534"/>
                  </a:lnTo>
                  <a:lnTo>
                    <a:pt x="472" y="544"/>
                  </a:lnTo>
                  <a:lnTo>
                    <a:pt x="492" y="553"/>
                  </a:lnTo>
                  <a:lnTo>
                    <a:pt x="512" y="564"/>
                  </a:lnTo>
                  <a:lnTo>
                    <a:pt x="531" y="574"/>
                  </a:lnTo>
                  <a:lnTo>
                    <a:pt x="552" y="584"/>
                  </a:lnTo>
                  <a:lnTo>
                    <a:pt x="572" y="595"/>
                  </a:lnTo>
                  <a:lnTo>
                    <a:pt x="574" y="595"/>
                  </a:lnTo>
                  <a:lnTo>
                    <a:pt x="576" y="595"/>
                  </a:lnTo>
                  <a:lnTo>
                    <a:pt x="578" y="595"/>
                  </a:lnTo>
                  <a:lnTo>
                    <a:pt x="580" y="595"/>
                  </a:lnTo>
                  <a:lnTo>
                    <a:pt x="585" y="585"/>
                  </a:lnTo>
                  <a:lnTo>
                    <a:pt x="589" y="577"/>
                  </a:lnTo>
                  <a:lnTo>
                    <a:pt x="594" y="570"/>
                  </a:lnTo>
                  <a:lnTo>
                    <a:pt x="599" y="565"/>
                  </a:lnTo>
                  <a:lnTo>
                    <a:pt x="604" y="559"/>
                  </a:lnTo>
                  <a:lnTo>
                    <a:pt x="611" y="553"/>
                  </a:lnTo>
                  <a:lnTo>
                    <a:pt x="617" y="547"/>
                  </a:lnTo>
                  <a:lnTo>
                    <a:pt x="624" y="540"/>
                  </a:lnTo>
                  <a:lnTo>
                    <a:pt x="620" y="534"/>
                  </a:lnTo>
                  <a:lnTo>
                    <a:pt x="614" y="532"/>
                  </a:lnTo>
                  <a:lnTo>
                    <a:pt x="608" y="532"/>
                  </a:lnTo>
                  <a:lnTo>
                    <a:pt x="602" y="532"/>
                  </a:lnTo>
                  <a:lnTo>
                    <a:pt x="596" y="541"/>
                  </a:lnTo>
                  <a:lnTo>
                    <a:pt x="591" y="548"/>
                  </a:lnTo>
                  <a:lnTo>
                    <a:pt x="586" y="555"/>
                  </a:lnTo>
                  <a:lnTo>
                    <a:pt x="580" y="560"/>
                  </a:lnTo>
                  <a:lnTo>
                    <a:pt x="574" y="565"/>
                  </a:lnTo>
                  <a:lnTo>
                    <a:pt x="568" y="567"/>
                  </a:lnTo>
                  <a:lnTo>
                    <a:pt x="561" y="566"/>
                  </a:lnTo>
                  <a:lnTo>
                    <a:pt x="552" y="562"/>
                  </a:lnTo>
                  <a:lnTo>
                    <a:pt x="552" y="553"/>
                  </a:lnTo>
                  <a:lnTo>
                    <a:pt x="552" y="546"/>
                  </a:lnTo>
                  <a:lnTo>
                    <a:pt x="551" y="538"/>
                  </a:lnTo>
                  <a:lnTo>
                    <a:pt x="551" y="530"/>
                  </a:lnTo>
                  <a:lnTo>
                    <a:pt x="544" y="532"/>
                  </a:lnTo>
                  <a:lnTo>
                    <a:pt x="537" y="537"/>
                  </a:lnTo>
                  <a:lnTo>
                    <a:pt x="529" y="540"/>
                  </a:lnTo>
                  <a:lnTo>
                    <a:pt x="523" y="543"/>
                  </a:lnTo>
                  <a:lnTo>
                    <a:pt x="518" y="545"/>
                  </a:lnTo>
                  <a:lnTo>
                    <a:pt x="512" y="544"/>
                  </a:lnTo>
                  <a:lnTo>
                    <a:pt x="504" y="540"/>
                  </a:lnTo>
                  <a:lnTo>
                    <a:pt x="498" y="531"/>
                  </a:lnTo>
                  <a:lnTo>
                    <a:pt x="502" y="520"/>
                  </a:lnTo>
                  <a:lnTo>
                    <a:pt x="506" y="511"/>
                  </a:lnTo>
                  <a:lnTo>
                    <a:pt x="512" y="502"/>
                  </a:lnTo>
                  <a:lnTo>
                    <a:pt x="518" y="494"/>
                  </a:lnTo>
                  <a:lnTo>
                    <a:pt x="510" y="495"/>
                  </a:lnTo>
                  <a:lnTo>
                    <a:pt x="502" y="496"/>
                  </a:lnTo>
                  <a:lnTo>
                    <a:pt x="495" y="498"/>
                  </a:lnTo>
                  <a:lnTo>
                    <a:pt x="488" y="500"/>
                  </a:lnTo>
                  <a:lnTo>
                    <a:pt x="481" y="501"/>
                  </a:lnTo>
                  <a:lnTo>
                    <a:pt x="474" y="501"/>
                  </a:lnTo>
                  <a:lnTo>
                    <a:pt x="468" y="499"/>
                  </a:lnTo>
                  <a:lnTo>
                    <a:pt x="461" y="494"/>
                  </a:lnTo>
                  <a:lnTo>
                    <a:pt x="463" y="482"/>
                  </a:lnTo>
                  <a:lnTo>
                    <a:pt x="467" y="473"/>
                  </a:lnTo>
                  <a:lnTo>
                    <a:pt x="473" y="467"/>
                  </a:lnTo>
                  <a:lnTo>
                    <a:pt x="480" y="462"/>
                  </a:lnTo>
                  <a:lnTo>
                    <a:pt x="488" y="457"/>
                  </a:lnTo>
                  <a:lnTo>
                    <a:pt x="495" y="452"/>
                  </a:lnTo>
                  <a:lnTo>
                    <a:pt x="502" y="447"/>
                  </a:lnTo>
                  <a:lnTo>
                    <a:pt x="506" y="439"/>
                  </a:lnTo>
                  <a:lnTo>
                    <a:pt x="496" y="442"/>
                  </a:lnTo>
                  <a:lnTo>
                    <a:pt x="487" y="445"/>
                  </a:lnTo>
                  <a:lnTo>
                    <a:pt x="478" y="448"/>
                  </a:lnTo>
                  <a:lnTo>
                    <a:pt x="471" y="449"/>
                  </a:lnTo>
                  <a:lnTo>
                    <a:pt x="463" y="450"/>
                  </a:lnTo>
                  <a:lnTo>
                    <a:pt x="455" y="450"/>
                  </a:lnTo>
                  <a:lnTo>
                    <a:pt x="447" y="449"/>
                  </a:lnTo>
                  <a:lnTo>
                    <a:pt x="439" y="446"/>
                  </a:lnTo>
                  <a:lnTo>
                    <a:pt x="443" y="431"/>
                  </a:lnTo>
                  <a:lnTo>
                    <a:pt x="452" y="418"/>
                  </a:lnTo>
                  <a:lnTo>
                    <a:pt x="468" y="406"/>
                  </a:lnTo>
                  <a:lnTo>
                    <a:pt x="486" y="396"/>
                  </a:lnTo>
                  <a:lnTo>
                    <a:pt x="505" y="388"/>
                  </a:lnTo>
                  <a:lnTo>
                    <a:pt x="525" y="381"/>
                  </a:lnTo>
                  <a:lnTo>
                    <a:pt x="543" y="375"/>
                  </a:lnTo>
                  <a:lnTo>
                    <a:pt x="557" y="372"/>
                  </a:lnTo>
                  <a:lnTo>
                    <a:pt x="553" y="356"/>
                  </a:lnTo>
                  <a:lnTo>
                    <a:pt x="547" y="342"/>
                  </a:lnTo>
                  <a:lnTo>
                    <a:pt x="544" y="327"/>
                  </a:lnTo>
                  <a:lnTo>
                    <a:pt x="548" y="315"/>
                  </a:lnTo>
                  <a:lnTo>
                    <a:pt x="563" y="310"/>
                  </a:lnTo>
                  <a:lnTo>
                    <a:pt x="574" y="310"/>
                  </a:lnTo>
                  <a:lnTo>
                    <a:pt x="584" y="316"/>
                  </a:lnTo>
                  <a:lnTo>
                    <a:pt x="593" y="324"/>
                  </a:lnTo>
                  <a:lnTo>
                    <a:pt x="601" y="335"/>
                  </a:lnTo>
                  <a:lnTo>
                    <a:pt x="611" y="345"/>
                  </a:lnTo>
                  <a:lnTo>
                    <a:pt x="620" y="353"/>
                  </a:lnTo>
                  <a:lnTo>
                    <a:pt x="632" y="358"/>
                  </a:lnTo>
                  <a:lnTo>
                    <a:pt x="630" y="341"/>
                  </a:lnTo>
                  <a:lnTo>
                    <a:pt x="629" y="325"/>
                  </a:lnTo>
                  <a:lnTo>
                    <a:pt x="629" y="313"/>
                  </a:lnTo>
                  <a:lnTo>
                    <a:pt x="630" y="301"/>
                  </a:lnTo>
                  <a:lnTo>
                    <a:pt x="635" y="293"/>
                  </a:lnTo>
                  <a:lnTo>
                    <a:pt x="643" y="285"/>
                  </a:lnTo>
                  <a:lnTo>
                    <a:pt x="657" y="277"/>
                  </a:lnTo>
                  <a:lnTo>
                    <a:pt x="676" y="270"/>
                  </a:lnTo>
                  <a:lnTo>
                    <a:pt x="684" y="254"/>
                  </a:lnTo>
                  <a:lnTo>
                    <a:pt x="692" y="238"/>
                  </a:lnTo>
                  <a:lnTo>
                    <a:pt x="702" y="222"/>
                  </a:lnTo>
                  <a:lnTo>
                    <a:pt x="714" y="210"/>
                  </a:lnTo>
                  <a:lnTo>
                    <a:pt x="726" y="200"/>
                  </a:lnTo>
                  <a:lnTo>
                    <a:pt x="741" y="198"/>
                  </a:lnTo>
                  <a:lnTo>
                    <a:pt x="757" y="203"/>
                  </a:lnTo>
                  <a:lnTo>
                    <a:pt x="772" y="219"/>
                  </a:lnTo>
                  <a:lnTo>
                    <a:pt x="791" y="213"/>
                  </a:lnTo>
                  <a:lnTo>
                    <a:pt x="809" y="207"/>
                  </a:lnTo>
                  <a:lnTo>
                    <a:pt x="824" y="205"/>
                  </a:lnTo>
                  <a:lnTo>
                    <a:pt x="839" y="206"/>
                  </a:lnTo>
                  <a:lnTo>
                    <a:pt x="852" y="212"/>
                  </a:lnTo>
                  <a:lnTo>
                    <a:pt x="864" y="221"/>
                  </a:lnTo>
                  <a:lnTo>
                    <a:pt x="873" y="238"/>
                  </a:lnTo>
                  <a:lnTo>
                    <a:pt x="882" y="260"/>
                  </a:lnTo>
                  <a:lnTo>
                    <a:pt x="881" y="267"/>
                  </a:lnTo>
                  <a:lnTo>
                    <a:pt x="881" y="274"/>
                  </a:lnTo>
                  <a:lnTo>
                    <a:pt x="880" y="281"/>
                  </a:lnTo>
                  <a:lnTo>
                    <a:pt x="879" y="289"/>
                  </a:lnTo>
                  <a:lnTo>
                    <a:pt x="882" y="291"/>
                  </a:lnTo>
                  <a:lnTo>
                    <a:pt x="886" y="293"/>
                  </a:lnTo>
                  <a:lnTo>
                    <a:pt x="891" y="295"/>
                  </a:lnTo>
                  <a:lnTo>
                    <a:pt x="897" y="296"/>
                  </a:lnTo>
                  <a:lnTo>
                    <a:pt x="914" y="285"/>
                  </a:lnTo>
                  <a:lnTo>
                    <a:pt x="931" y="273"/>
                  </a:lnTo>
                  <a:lnTo>
                    <a:pt x="947" y="263"/>
                  </a:lnTo>
                  <a:lnTo>
                    <a:pt x="965" y="253"/>
                  </a:lnTo>
                  <a:lnTo>
                    <a:pt x="984" y="245"/>
                  </a:lnTo>
                  <a:lnTo>
                    <a:pt x="1001" y="237"/>
                  </a:lnTo>
                  <a:lnTo>
                    <a:pt x="1020" y="229"/>
                  </a:lnTo>
                  <a:lnTo>
                    <a:pt x="1039" y="223"/>
                  </a:lnTo>
                  <a:lnTo>
                    <a:pt x="1052" y="219"/>
                  </a:lnTo>
                  <a:lnTo>
                    <a:pt x="1060" y="216"/>
                  </a:lnTo>
                  <a:lnTo>
                    <a:pt x="1067" y="214"/>
                  </a:lnTo>
                  <a:lnTo>
                    <a:pt x="1071" y="212"/>
                  </a:lnTo>
                  <a:lnTo>
                    <a:pt x="1073" y="211"/>
                  </a:lnTo>
                  <a:lnTo>
                    <a:pt x="1075" y="210"/>
                  </a:lnTo>
                  <a:lnTo>
                    <a:pt x="1077" y="208"/>
                  </a:lnTo>
                  <a:lnTo>
                    <a:pt x="1077" y="207"/>
                  </a:lnTo>
                  <a:lnTo>
                    <a:pt x="1069" y="207"/>
                  </a:lnTo>
                  <a:lnTo>
                    <a:pt x="1063" y="208"/>
                  </a:lnTo>
                  <a:lnTo>
                    <a:pt x="1058" y="207"/>
                  </a:lnTo>
                  <a:lnTo>
                    <a:pt x="1053" y="207"/>
                  </a:lnTo>
                  <a:lnTo>
                    <a:pt x="1048" y="206"/>
                  </a:lnTo>
                  <a:lnTo>
                    <a:pt x="1044" y="204"/>
                  </a:lnTo>
                  <a:lnTo>
                    <a:pt x="1040" y="201"/>
                  </a:lnTo>
                  <a:lnTo>
                    <a:pt x="1036" y="197"/>
                  </a:lnTo>
                  <a:lnTo>
                    <a:pt x="1027" y="198"/>
                  </a:lnTo>
                  <a:lnTo>
                    <a:pt x="1018" y="198"/>
                  </a:lnTo>
                  <a:lnTo>
                    <a:pt x="1011" y="197"/>
                  </a:lnTo>
                  <a:lnTo>
                    <a:pt x="1006" y="196"/>
                  </a:lnTo>
                  <a:lnTo>
                    <a:pt x="1000" y="194"/>
                  </a:lnTo>
                  <a:lnTo>
                    <a:pt x="996" y="190"/>
                  </a:lnTo>
                  <a:lnTo>
                    <a:pt x="992" y="185"/>
                  </a:lnTo>
                  <a:lnTo>
                    <a:pt x="989" y="178"/>
                  </a:lnTo>
                  <a:lnTo>
                    <a:pt x="984" y="152"/>
                  </a:lnTo>
                  <a:lnTo>
                    <a:pt x="979" y="125"/>
                  </a:lnTo>
                  <a:lnTo>
                    <a:pt x="974" y="98"/>
                  </a:lnTo>
                  <a:lnTo>
                    <a:pt x="973" y="73"/>
                  </a:lnTo>
                  <a:lnTo>
                    <a:pt x="978" y="49"/>
                  </a:lnTo>
                  <a:lnTo>
                    <a:pt x="987" y="29"/>
                  </a:lnTo>
                  <a:lnTo>
                    <a:pt x="1005" y="14"/>
                  </a:lnTo>
                  <a:lnTo>
                    <a:pt x="1031" y="2"/>
                  </a:lnTo>
                  <a:lnTo>
                    <a:pt x="1050" y="0"/>
                  </a:lnTo>
                  <a:lnTo>
                    <a:pt x="1067" y="0"/>
                  </a:lnTo>
                  <a:lnTo>
                    <a:pt x="1082" y="0"/>
                  </a:lnTo>
                  <a:lnTo>
                    <a:pt x="1094" y="3"/>
                  </a:lnTo>
                  <a:lnTo>
                    <a:pt x="1105" y="10"/>
                  </a:lnTo>
                  <a:lnTo>
                    <a:pt x="1114" y="19"/>
                  </a:lnTo>
                  <a:lnTo>
                    <a:pt x="1124" y="32"/>
                  </a:lnTo>
                  <a:lnTo>
                    <a:pt x="1135" y="51"/>
                  </a:lnTo>
                  <a:lnTo>
                    <a:pt x="1146" y="53"/>
                  </a:lnTo>
                  <a:lnTo>
                    <a:pt x="1157" y="55"/>
                  </a:lnTo>
                  <a:lnTo>
                    <a:pt x="1167" y="60"/>
                  </a:lnTo>
                  <a:lnTo>
                    <a:pt x="1177" y="65"/>
                  </a:lnTo>
                  <a:lnTo>
                    <a:pt x="1183" y="72"/>
                  </a:lnTo>
                  <a:lnTo>
                    <a:pt x="1186" y="81"/>
                  </a:lnTo>
                  <a:lnTo>
                    <a:pt x="1186" y="93"/>
                  </a:lnTo>
                  <a:lnTo>
                    <a:pt x="1180" y="107"/>
                  </a:lnTo>
                  <a:lnTo>
                    <a:pt x="1180" y="117"/>
                  </a:lnTo>
                  <a:lnTo>
                    <a:pt x="1182" y="129"/>
                  </a:lnTo>
                  <a:lnTo>
                    <a:pt x="1185" y="143"/>
                  </a:lnTo>
                  <a:lnTo>
                    <a:pt x="1190" y="157"/>
                  </a:lnTo>
                  <a:lnTo>
                    <a:pt x="1196" y="171"/>
                  </a:lnTo>
                  <a:lnTo>
                    <a:pt x="1204" y="185"/>
                  </a:lnTo>
                  <a:lnTo>
                    <a:pt x="1212" y="194"/>
                  </a:lnTo>
                  <a:lnTo>
                    <a:pt x="1222" y="200"/>
                  </a:lnTo>
                  <a:lnTo>
                    <a:pt x="1245" y="202"/>
                  </a:lnTo>
                  <a:lnTo>
                    <a:pt x="1264" y="206"/>
                  </a:lnTo>
                  <a:lnTo>
                    <a:pt x="1281" y="212"/>
                  </a:lnTo>
                  <a:lnTo>
                    <a:pt x="1294" y="220"/>
                  </a:lnTo>
                  <a:lnTo>
                    <a:pt x="1306" y="229"/>
                  </a:lnTo>
                  <a:lnTo>
                    <a:pt x="1317" y="243"/>
                  </a:lnTo>
                  <a:lnTo>
                    <a:pt x="1330" y="260"/>
                  </a:lnTo>
                  <a:lnTo>
                    <a:pt x="1343" y="280"/>
                  </a:lnTo>
                  <a:lnTo>
                    <a:pt x="1352" y="298"/>
                  </a:lnTo>
                  <a:lnTo>
                    <a:pt x="1359" y="316"/>
                  </a:lnTo>
                  <a:lnTo>
                    <a:pt x="1367" y="333"/>
                  </a:lnTo>
                  <a:lnTo>
                    <a:pt x="1376" y="352"/>
                  </a:lnTo>
                  <a:lnTo>
                    <a:pt x="1384" y="370"/>
                  </a:lnTo>
                  <a:lnTo>
                    <a:pt x="1393" y="388"/>
                  </a:lnTo>
                  <a:lnTo>
                    <a:pt x="1403" y="405"/>
                  </a:lnTo>
                  <a:lnTo>
                    <a:pt x="1413" y="424"/>
                  </a:lnTo>
                  <a:lnTo>
                    <a:pt x="1423" y="430"/>
                  </a:lnTo>
                  <a:lnTo>
                    <a:pt x="1431" y="432"/>
                  </a:lnTo>
                  <a:lnTo>
                    <a:pt x="1440" y="433"/>
                  </a:lnTo>
                  <a:lnTo>
                    <a:pt x="1449" y="434"/>
                  </a:lnTo>
                  <a:lnTo>
                    <a:pt x="1456" y="438"/>
                  </a:lnTo>
                  <a:lnTo>
                    <a:pt x="1462" y="444"/>
                  </a:lnTo>
                  <a:lnTo>
                    <a:pt x="1466" y="455"/>
                  </a:lnTo>
                  <a:lnTo>
                    <a:pt x="1467" y="474"/>
                  </a:lnTo>
                  <a:lnTo>
                    <a:pt x="1473" y="481"/>
                  </a:lnTo>
                  <a:lnTo>
                    <a:pt x="1479" y="489"/>
                  </a:lnTo>
                  <a:lnTo>
                    <a:pt x="1486" y="498"/>
                  </a:lnTo>
                  <a:lnTo>
                    <a:pt x="1494" y="506"/>
                  </a:lnTo>
                  <a:lnTo>
                    <a:pt x="1503" y="516"/>
                  </a:lnTo>
                  <a:lnTo>
                    <a:pt x="1511" y="524"/>
                  </a:lnTo>
                  <a:lnTo>
                    <a:pt x="1519" y="532"/>
                  </a:lnTo>
                  <a:lnTo>
                    <a:pt x="1528" y="540"/>
                  </a:lnTo>
                  <a:lnTo>
                    <a:pt x="1528" y="540"/>
                  </a:lnTo>
                  <a:lnTo>
                    <a:pt x="931" y="540"/>
                  </a:lnTo>
                  <a:lnTo>
                    <a:pt x="931" y="540"/>
                  </a:lnTo>
                  <a:lnTo>
                    <a:pt x="935" y="520"/>
                  </a:lnTo>
                  <a:lnTo>
                    <a:pt x="938" y="501"/>
                  </a:lnTo>
                  <a:lnTo>
                    <a:pt x="941" y="487"/>
                  </a:lnTo>
                  <a:lnTo>
                    <a:pt x="942" y="478"/>
                  </a:lnTo>
                  <a:lnTo>
                    <a:pt x="939" y="479"/>
                  </a:lnTo>
                  <a:lnTo>
                    <a:pt x="935" y="480"/>
                  </a:lnTo>
                  <a:lnTo>
                    <a:pt x="929" y="484"/>
                  </a:lnTo>
                  <a:lnTo>
                    <a:pt x="917" y="493"/>
                  </a:lnTo>
                  <a:lnTo>
                    <a:pt x="905" y="498"/>
                  </a:lnTo>
                  <a:lnTo>
                    <a:pt x="892" y="503"/>
                  </a:lnTo>
                  <a:lnTo>
                    <a:pt x="881" y="507"/>
                  </a:lnTo>
                  <a:lnTo>
                    <a:pt x="868" y="512"/>
                  </a:lnTo>
                  <a:lnTo>
                    <a:pt x="857" y="516"/>
                  </a:lnTo>
                  <a:lnTo>
                    <a:pt x="845" y="519"/>
                  </a:lnTo>
                  <a:lnTo>
                    <a:pt x="834" y="523"/>
                  </a:lnTo>
                  <a:lnTo>
                    <a:pt x="822" y="527"/>
                  </a:lnTo>
                  <a:lnTo>
                    <a:pt x="822" y="530"/>
                  </a:lnTo>
                  <a:lnTo>
                    <a:pt x="823" y="534"/>
                  </a:lnTo>
                  <a:lnTo>
                    <a:pt x="823" y="538"/>
                  </a:lnTo>
                  <a:lnTo>
                    <a:pt x="823" y="542"/>
                  </a:lnTo>
                  <a:lnTo>
                    <a:pt x="834" y="548"/>
                  </a:lnTo>
                  <a:lnTo>
                    <a:pt x="844" y="554"/>
                  </a:lnTo>
                  <a:lnTo>
                    <a:pt x="857" y="562"/>
                  </a:lnTo>
                  <a:lnTo>
                    <a:pt x="870" y="570"/>
                  </a:lnTo>
                  <a:lnTo>
                    <a:pt x="883" y="578"/>
                  </a:lnTo>
                  <a:lnTo>
                    <a:pt x="894" y="588"/>
                  </a:lnTo>
                  <a:lnTo>
                    <a:pt x="905" y="598"/>
                  </a:lnTo>
                  <a:lnTo>
                    <a:pt x="913" y="608"/>
                  </a:lnTo>
                  <a:lnTo>
                    <a:pt x="916" y="603"/>
                  </a:lnTo>
                  <a:lnTo>
                    <a:pt x="920" y="588"/>
                  </a:lnTo>
                  <a:lnTo>
                    <a:pt x="925" y="565"/>
                  </a:lnTo>
                  <a:lnTo>
                    <a:pt x="931" y="540"/>
                  </a:lnTo>
                  <a:lnTo>
                    <a:pt x="931" y="540"/>
                  </a:lnTo>
                  <a:lnTo>
                    <a:pt x="1528" y="540"/>
                  </a:lnTo>
                  <a:lnTo>
                    <a:pt x="1528" y="540"/>
                  </a:lnTo>
                  <a:lnTo>
                    <a:pt x="1533" y="545"/>
                  </a:lnTo>
                  <a:lnTo>
                    <a:pt x="1539" y="550"/>
                  </a:lnTo>
                  <a:lnTo>
                    <a:pt x="1544" y="554"/>
                  </a:lnTo>
                  <a:lnTo>
                    <a:pt x="1551" y="559"/>
                  </a:lnTo>
                  <a:lnTo>
                    <a:pt x="1556" y="564"/>
                  </a:lnTo>
                  <a:lnTo>
                    <a:pt x="1561" y="568"/>
                  </a:lnTo>
                  <a:lnTo>
                    <a:pt x="1567" y="572"/>
                  </a:lnTo>
                  <a:lnTo>
                    <a:pt x="1573" y="576"/>
                  </a:lnTo>
                  <a:lnTo>
                    <a:pt x="1578" y="578"/>
                  </a:lnTo>
                  <a:lnTo>
                    <a:pt x="1583" y="580"/>
                  </a:lnTo>
                  <a:lnTo>
                    <a:pt x="1588" y="581"/>
                  </a:lnTo>
                  <a:lnTo>
                    <a:pt x="1592" y="583"/>
                  </a:lnTo>
                  <a:lnTo>
                    <a:pt x="1597" y="584"/>
                  </a:lnTo>
                  <a:lnTo>
                    <a:pt x="1601" y="587"/>
                  </a:lnTo>
                  <a:lnTo>
                    <a:pt x="1604" y="588"/>
                  </a:lnTo>
                  <a:lnTo>
                    <a:pt x="1607" y="590"/>
                  </a:lnTo>
                  <a:lnTo>
                    <a:pt x="1609" y="600"/>
                  </a:lnTo>
                  <a:lnTo>
                    <a:pt x="1612" y="609"/>
                  </a:lnTo>
                  <a:lnTo>
                    <a:pt x="1618" y="617"/>
                  </a:lnTo>
                  <a:lnTo>
                    <a:pt x="1625" y="624"/>
                  </a:lnTo>
                  <a:lnTo>
                    <a:pt x="1633" y="631"/>
                  </a:lnTo>
                  <a:lnTo>
                    <a:pt x="1642" y="639"/>
                  </a:lnTo>
                  <a:lnTo>
                    <a:pt x="1652" y="647"/>
                  </a:lnTo>
                  <a:lnTo>
                    <a:pt x="1661" y="655"/>
                  </a:lnTo>
                  <a:lnTo>
                    <a:pt x="1671" y="656"/>
                  </a:lnTo>
                  <a:lnTo>
                    <a:pt x="1682" y="657"/>
                  </a:lnTo>
                  <a:lnTo>
                    <a:pt x="1692" y="658"/>
                  </a:lnTo>
                  <a:lnTo>
                    <a:pt x="1704" y="660"/>
                  </a:lnTo>
                  <a:lnTo>
                    <a:pt x="1713" y="665"/>
                  </a:lnTo>
                  <a:lnTo>
                    <a:pt x="1721" y="671"/>
                  </a:lnTo>
                  <a:lnTo>
                    <a:pt x="1724" y="680"/>
                  </a:lnTo>
                  <a:lnTo>
                    <a:pt x="1724" y="695"/>
                  </a:lnTo>
                  <a:lnTo>
                    <a:pt x="1716" y="700"/>
                  </a:lnTo>
                  <a:lnTo>
                    <a:pt x="1709" y="704"/>
                  </a:lnTo>
                  <a:lnTo>
                    <a:pt x="1701" y="708"/>
                  </a:lnTo>
                  <a:lnTo>
                    <a:pt x="1693" y="713"/>
                  </a:lnTo>
                  <a:lnTo>
                    <a:pt x="1685" y="716"/>
                  </a:lnTo>
                  <a:lnTo>
                    <a:pt x="1677" y="719"/>
                  </a:lnTo>
                  <a:lnTo>
                    <a:pt x="1670" y="722"/>
                  </a:lnTo>
                  <a:lnTo>
                    <a:pt x="1662" y="724"/>
                  </a:lnTo>
                  <a:lnTo>
                    <a:pt x="1666" y="740"/>
                  </a:lnTo>
                  <a:lnTo>
                    <a:pt x="1675" y="759"/>
                  </a:lnTo>
                  <a:lnTo>
                    <a:pt x="1683" y="779"/>
                  </a:lnTo>
                  <a:lnTo>
                    <a:pt x="1690" y="799"/>
                  </a:lnTo>
                  <a:lnTo>
                    <a:pt x="1691" y="805"/>
                  </a:lnTo>
                  <a:lnTo>
                    <a:pt x="1691" y="811"/>
                  </a:lnTo>
                  <a:lnTo>
                    <a:pt x="1691" y="818"/>
                  </a:lnTo>
                  <a:lnTo>
                    <a:pt x="1692" y="824"/>
                  </a:lnTo>
                  <a:lnTo>
                    <a:pt x="1685" y="830"/>
                  </a:lnTo>
                  <a:lnTo>
                    <a:pt x="1679" y="832"/>
                  </a:lnTo>
                  <a:lnTo>
                    <a:pt x="1673" y="831"/>
                  </a:lnTo>
                  <a:lnTo>
                    <a:pt x="1666" y="829"/>
                  </a:lnTo>
                  <a:lnTo>
                    <a:pt x="1660" y="825"/>
                  </a:lnTo>
                  <a:lnTo>
                    <a:pt x="1655" y="821"/>
                  </a:lnTo>
                  <a:lnTo>
                    <a:pt x="1649" y="818"/>
                  </a:lnTo>
                  <a:lnTo>
                    <a:pt x="1642" y="815"/>
                  </a:lnTo>
                  <a:lnTo>
                    <a:pt x="1645" y="824"/>
                  </a:lnTo>
                  <a:lnTo>
                    <a:pt x="1647" y="834"/>
                  </a:lnTo>
                  <a:lnTo>
                    <a:pt x="1650" y="846"/>
                  </a:lnTo>
                  <a:lnTo>
                    <a:pt x="1651" y="856"/>
                  </a:lnTo>
                  <a:lnTo>
                    <a:pt x="1650" y="867"/>
                  </a:lnTo>
                  <a:lnTo>
                    <a:pt x="1647" y="874"/>
                  </a:lnTo>
                  <a:lnTo>
                    <a:pt x="1639" y="879"/>
                  </a:lnTo>
                  <a:lnTo>
                    <a:pt x="1627" y="881"/>
                  </a:lnTo>
                  <a:lnTo>
                    <a:pt x="1621" y="873"/>
                  </a:lnTo>
                  <a:lnTo>
                    <a:pt x="1613" y="867"/>
                  </a:lnTo>
                  <a:lnTo>
                    <a:pt x="1606" y="860"/>
                  </a:lnTo>
                  <a:lnTo>
                    <a:pt x="1601" y="858"/>
                  </a:lnTo>
                  <a:lnTo>
                    <a:pt x="1603" y="867"/>
                  </a:lnTo>
                  <a:lnTo>
                    <a:pt x="1604" y="877"/>
                  </a:lnTo>
                  <a:lnTo>
                    <a:pt x="1603" y="887"/>
                  </a:lnTo>
                  <a:lnTo>
                    <a:pt x="1600" y="897"/>
                  </a:lnTo>
                  <a:lnTo>
                    <a:pt x="1596" y="898"/>
                  </a:lnTo>
                  <a:lnTo>
                    <a:pt x="1591" y="898"/>
                  </a:lnTo>
                  <a:lnTo>
                    <a:pt x="1587" y="898"/>
                  </a:lnTo>
                  <a:lnTo>
                    <a:pt x="1583" y="899"/>
                  </a:lnTo>
                  <a:lnTo>
                    <a:pt x="1575" y="890"/>
                  </a:lnTo>
                  <a:lnTo>
                    <a:pt x="1567" y="880"/>
                  </a:lnTo>
                  <a:lnTo>
                    <a:pt x="1561" y="872"/>
                  </a:lnTo>
                  <a:lnTo>
                    <a:pt x="1556" y="863"/>
                  </a:lnTo>
                  <a:lnTo>
                    <a:pt x="1555" y="863"/>
                  </a:lnTo>
                  <a:lnTo>
                    <a:pt x="1554" y="863"/>
                  </a:lnTo>
                  <a:lnTo>
                    <a:pt x="1553" y="863"/>
                  </a:lnTo>
                  <a:lnTo>
                    <a:pt x="1552" y="863"/>
                  </a:lnTo>
                  <a:lnTo>
                    <a:pt x="1552" y="872"/>
                  </a:lnTo>
                  <a:lnTo>
                    <a:pt x="1550" y="881"/>
                  </a:lnTo>
                  <a:lnTo>
                    <a:pt x="1548" y="889"/>
                  </a:lnTo>
                  <a:lnTo>
                    <a:pt x="1544" y="894"/>
                  </a:lnTo>
                  <a:lnTo>
                    <a:pt x="1539" y="898"/>
                  </a:lnTo>
                  <a:lnTo>
                    <a:pt x="1533" y="899"/>
                  </a:lnTo>
                  <a:lnTo>
                    <a:pt x="1526" y="898"/>
                  </a:lnTo>
                  <a:lnTo>
                    <a:pt x="1516" y="895"/>
                  </a:lnTo>
                  <a:lnTo>
                    <a:pt x="1515" y="887"/>
                  </a:lnTo>
                  <a:lnTo>
                    <a:pt x="1514" y="881"/>
                  </a:lnTo>
                  <a:lnTo>
                    <a:pt x="1514" y="872"/>
                  </a:lnTo>
                  <a:lnTo>
                    <a:pt x="1515" y="858"/>
                  </a:lnTo>
                  <a:lnTo>
                    <a:pt x="1514" y="858"/>
                  </a:lnTo>
                  <a:lnTo>
                    <a:pt x="1512" y="858"/>
                  </a:lnTo>
                  <a:lnTo>
                    <a:pt x="1511" y="858"/>
                  </a:lnTo>
                  <a:lnTo>
                    <a:pt x="1510" y="858"/>
                  </a:lnTo>
                  <a:lnTo>
                    <a:pt x="1508" y="831"/>
                  </a:lnTo>
                  <a:lnTo>
                    <a:pt x="1507" y="811"/>
                  </a:lnTo>
                  <a:lnTo>
                    <a:pt x="1501" y="795"/>
                  </a:lnTo>
                  <a:lnTo>
                    <a:pt x="1486" y="778"/>
                  </a:lnTo>
                  <a:lnTo>
                    <a:pt x="1483" y="771"/>
                  </a:lnTo>
                  <a:lnTo>
                    <a:pt x="1481" y="760"/>
                  </a:lnTo>
                  <a:lnTo>
                    <a:pt x="1479" y="751"/>
                  </a:lnTo>
                  <a:lnTo>
                    <a:pt x="1476" y="744"/>
                  </a:lnTo>
                  <a:lnTo>
                    <a:pt x="1461" y="730"/>
                  </a:lnTo>
                  <a:lnTo>
                    <a:pt x="1445" y="717"/>
                  </a:lnTo>
                  <a:lnTo>
                    <a:pt x="1431" y="703"/>
                  </a:lnTo>
                  <a:lnTo>
                    <a:pt x="1415" y="689"/>
                  </a:lnTo>
                  <a:lnTo>
                    <a:pt x="1401" y="675"/>
                  </a:lnTo>
                  <a:lnTo>
                    <a:pt x="1386" y="662"/>
                  </a:lnTo>
                  <a:lnTo>
                    <a:pt x="1373" y="648"/>
                  </a:lnTo>
                  <a:lnTo>
                    <a:pt x="1360" y="634"/>
                  </a:lnTo>
                  <a:lnTo>
                    <a:pt x="1359" y="633"/>
                  </a:lnTo>
                  <a:lnTo>
                    <a:pt x="1358" y="633"/>
                  </a:lnTo>
                  <a:lnTo>
                    <a:pt x="1356" y="632"/>
                  </a:lnTo>
                  <a:lnTo>
                    <a:pt x="1355" y="632"/>
                  </a:lnTo>
                  <a:lnTo>
                    <a:pt x="1360" y="650"/>
                  </a:lnTo>
                  <a:lnTo>
                    <a:pt x="1368" y="665"/>
                  </a:lnTo>
                  <a:lnTo>
                    <a:pt x="1381" y="677"/>
                  </a:lnTo>
                  <a:lnTo>
                    <a:pt x="1394" y="688"/>
                  </a:lnTo>
                  <a:lnTo>
                    <a:pt x="1409" y="699"/>
                  </a:lnTo>
                  <a:lnTo>
                    <a:pt x="1424" y="711"/>
                  </a:lnTo>
                  <a:lnTo>
                    <a:pt x="1436" y="726"/>
                  </a:lnTo>
                  <a:lnTo>
                    <a:pt x="1446" y="745"/>
                  </a:lnTo>
                  <a:lnTo>
                    <a:pt x="1458" y="776"/>
                  </a:lnTo>
                  <a:lnTo>
                    <a:pt x="1468" y="810"/>
                  </a:lnTo>
                  <a:lnTo>
                    <a:pt x="1478" y="845"/>
                  </a:lnTo>
                  <a:lnTo>
                    <a:pt x="1486" y="880"/>
                  </a:lnTo>
                  <a:lnTo>
                    <a:pt x="1493" y="915"/>
                  </a:lnTo>
                  <a:lnTo>
                    <a:pt x="1501" y="946"/>
                  </a:lnTo>
                  <a:lnTo>
                    <a:pt x="1507" y="976"/>
                  </a:lnTo>
                  <a:lnTo>
                    <a:pt x="1513" y="1001"/>
                  </a:lnTo>
                  <a:lnTo>
                    <a:pt x="1504" y="1031"/>
                  </a:lnTo>
                  <a:lnTo>
                    <a:pt x="1501" y="1044"/>
                  </a:lnTo>
                  <a:lnTo>
                    <a:pt x="1499" y="1052"/>
                  </a:lnTo>
                  <a:lnTo>
                    <a:pt x="1489" y="1071"/>
                  </a:lnTo>
                  <a:lnTo>
                    <a:pt x="1483" y="1097"/>
                  </a:lnTo>
                  <a:lnTo>
                    <a:pt x="1482" y="1122"/>
                  </a:lnTo>
                  <a:lnTo>
                    <a:pt x="1481" y="1148"/>
                  </a:lnTo>
                  <a:lnTo>
                    <a:pt x="1470" y="1176"/>
                  </a:lnTo>
                  <a:lnTo>
                    <a:pt x="1472" y="1198"/>
                  </a:lnTo>
                  <a:lnTo>
                    <a:pt x="1473" y="1217"/>
                  </a:lnTo>
                  <a:lnTo>
                    <a:pt x="1472" y="1233"/>
                  </a:lnTo>
                  <a:lnTo>
                    <a:pt x="1469" y="1250"/>
                  </a:lnTo>
                  <a:lnTo>
                    <a:pt x="1465" y="1264"/>
                  </a:lnTo>
                  <a:lnTo>
                    <a:pt x="1460" y="1281"/>
                  </a:lnTo>
                  <a:lnTo>
                    <a:pt x="1452" y="1298"/>
                  </a:lnTo>
                  <a:lnTo>
                    <a:pt x="1441" y="1318"/>
                  </a:lnTo>
                  <a:lnTo>
                    <a:pt x="1440" y="1331"/>
                  </a:lnTo>
                  <a:lnTo>
                    <a:pt x="1438" y="1343"/>
                  </a:lnTo>
                  <a:lnTo>
                    <a:pt x="1435" y="1353"/>
                  </a:lnTo>
                  <a:lnTo>
                    <a:pt x="1431" y="1361"/>
                  </a:lnTo>
                  <a:lnTo>
                    <a:pt x="1426" y="1371"/>
                  </a:lnTo>
                  <a:lnTo>
                    <a:pt x="1419" y="1380"/>
                  </a:lnTo>
                  <a:lnTo>
                    <a:pt x="1414" y="1392"/>
                  </a:lnTo>
                  <a:lnTo>
                    <a:pt x="1408" y="1403"/>
                  </a:lnTo>
                  <a:lnTo>
                    <a:pt x="1408" y="1483"/>
                  </a:lnTo>
                  <a:lnTo>
                    <a:pt x="1409" y="1563"/>
                  </a:lnTo>
                  <a:lnTo>
                    <a:pt x="1411" y="1646"/>
                  </a:lnTo>
                  <a:lnTo>
                    <a:pt x="1413" y="1728"/>
                  </a:lnTo>
                  <a:lnTo>
                    <a:pt x="1407" y="1731"/>
                  </a:lnTo>
                  <a:lnTo>
                    <a:pt x="1401" y="1734"/>
                  </a:lnTo>
                  <a:lnTo>
                    <a:pt x="1394" y="1736"/>
                  </a:lnTo>
                  <a:lnTo>
                    <a:pt x="1389" y="1736"/>
                  </a:lnTo>
                  <a:lnTo>
                    <a:pt x="1384" y="1735"/>
                  </a:lnTo>
                  <a:lnTo>
                    <a:pt x="1379" y="1733"/>
                  </a:lnTo>
                  <a:lnTo>
                    <a:pt x="1375" y="1729"/>
                  </a:lnTo>
                  <a:lnTo>
                    <a:pt x="1369" y="1724"/>
                  </a:lnTo>
                  <a:lnTo>
                    <a:pt x="1364" y="1689"/>
                  </a:lnTo>
                  <a:lnTo>
                    <a:pt x="1359" y="1656"/>
                  </a:lnTo>
                  <a:lnTo>
                    <a:pt x="1354" y="1623"/>
                  </a:lnTo>
                  <a:lnTo>
                    <a:pt x="1350" y="1589"/>
                  </a:lnTo>
                  <a:lnTo>
                    <a:pt x="1345" y="1556"/>
                  </a:lnTo>
                  <a:lnTo>
                    <a:pt x="1340" y="1523"/>
                  </a:lnTo>
                  <a:lnTo>
                    <a:pt x="1336" y="1489"/>
                  </a:lnTo>
                  <a:lnTo>
                    <a:pt x="1332" y="1456"/>
                  </a:lnTo>
                  <a:lnTo>
                    <a:pt x="1331" y="1456"/>
                  </a:lnTo>
                  <a:lnTo>
                    <a:pt x="1329" y="1456"/>
                  </a:lnTo>
                  <a:lnTo>
                    <a:pt x="1328" y="1456"/>
                  </a:lnTo>
                  <a:lnTo>
                    <a:pt x="1327" y="1456"/>
                  </a:lnTo>
                  <a:lnTo>
                    <a:pt x="1330" y="1530"/>
                  </a:lnTo>
                  <a:lnTo>
                    <a:pt x="1332" y="1578"/>
                  </a:lnTo>
                  <a:lnTo>
                    <a:pt x="1334" y="1620"/>
                  </a:lnTo>
                  <a:lnTo>
                    <a:pt x="1338" y="1676"/>
                  </a:lnTo>
                  <a:lnTo>
                    <a:pt x="1344" y="1713"/>
                  </a:lnTo>
                  <a:lnTo>
                    <a:pt x="1350" y="1762"/>
                  </a:lnTo>
                  <a:lnTo>
                    <a:pt x="1350" y="1812"/>
                  </a:lnTo>
                  <a:lnTo>
                    <a:pt x="1340" y="1853"/>
                  </a:lnTo>
                  <a:lnTo>
                    <a:pt x="1330" y="1865"/>
                  </a:lnTo>
                  <a:lnTo>
                    <a:pt x="1320" y="1875"/>
                  </a:lnTo>
                  <a:lnTo>
                    <a:pt x="1309" y="1882"/>
                  </a:lnTo>
                  <a:lnTo>
                    <a:pt x="1299" y="1885"/>
                  </a:lnTo>
                  <a:lnTo>
                    <a:pt x="1287" y="1886"/>
                  </a:lnTo>
                  <a:lnTo>
                    <a:pt x="1275" y="1884"/>
                  </a:lnTo>
                  <a:lnTo>
                    <a:pt x="1262" y="1878"/>
                  </a:lnTo>
                  <a:lnTo>
                    <a:pt x="1248" y="1867"/>
                  </a:lnTo>
                  <a:lnTo>
                    <a:pt x="1246" y="1867"/>
                  </a:lnTo>
                  <a:lnTo>
                    <a:pt x="1244" y="1866"/>
                  </a:lnTo>
                  <a:lnTo>
                    <a:pt x="1241" y="1866"/>
                  </a:lnTo>
                  <a:lnTo>
                    <a:pt x="1239" y="1866"/>
                  </a:lnTo>
                  <a:lnTo>
                    <a:pt x="1212" y="1885"/>
                  </a:lnTo>
                  <a:lnTo>
                    <a:pt x="1187" y="1902"/>
                  </a:lnTo>
                  <a:lnTo>
                    <a:pt x="1166" y="1916"/>
                  </a:lnTo>
                  <a:lnTo>
                    <a:pt x="1147" y="1929"/>
                  </a:lnTo>
                  <a:lnTo>
                    <a:pt x="1131" y="1940"/>
                  </a:lnTo>
                  <a:lnTo>
                    <a:pt x="1116" y="1951"/>
                  </a:lnTo>
                  <a:lnTo>
                    <a:pt x="1104" y="1959"/>
                  </a:lnTo>
                  <a:lnTo>
                    <a:pt x="1092" y="1966"/>
                  </a:lnTo>
                  <a:lnTo>
                    <a:pt x="1083" y="1974"/>
                  </a:lnTo>
                  <a:lnTo>
                    <a:pt x="1073" y="1980"/>
                  </a:lnTo>
                  <a:lnTo>
                    <a:pt x="1065" y="1986"/>
                  </a:lnTo>
                  <a:lnTo>
                    <a:pt x="1057" y="1991"/>
                  </a:lnTo>
                  <a:lnTo>
                    <a:pt x="1048" y="1997"/>
                  </a:lnTo>
                  <a:lnTo>
                    <a:pt x="1039" y="2002"/>
                  </a:lnTo>
                  <a:lnTo>
                    <a:pt x="1031" y="2008"/>
                  </a:lnTo>
                  <a:lnTo>
                    <a:pt x="1020" y="2014"/>
                  </a:lnTo>
                  <a:lnTo>
                    <a:pt x="1018" y="2030"/>
                  </a:lnTo>
                  <a:lnTo>
                    <a:pt x="1014" y="2045"/>
                  </a:lnTo>
                  <a:lnTo>
                    <a:pt x="1007" y="2056"/>
                  </a:lnTo>
                  <a:lnTo>
                    <a:pt x="997" y="2065"/>
                  </a:lnTo>
                  <a:lnTo>
                    <a:pt x="987" y="2073"/>
                  </a:lnTo>
                  <a:lnTo>
                    <a:pt x="973" y="2078"/>
                  </a:lnTo>
                  <a:lnTo>
                    <a:pt x="960" y="2081"/>
                  </a:lnTo>
                  <a:lnTo>
                    <a:pt x="944" y="2082"/>
                  </a:lnTo>
                  <a:lnTo>
                    <a:pt x="944" y="2082"/>
                  </a:lnTo>
                  <a:lnTo>
                    <a:pt x="944" y="20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52" name="Freeform 16"/>
            <p:cNvSpPr>
              <a:spLocks/>
            </p:cNvSpPr>
            <p:nvPr/>
          </p:nvSpPr>
          <p:spPr bwMode="auto">
            <a:xfrm>
              <a:off x="4592" y="3119"/>
              <a:ext cx="74" cy="44"/>
            </a:xfrm>
            <a:custGeom>
              <a:avLst/>
              <a:gdLst>
                <a:gd name="T0" fmla="*/ 32 w 74"/>
                <a:gd name="T1" fmla="*/ 44 h 44"/>
                <a:gd name="T2" fmla="*/ 24 w 74"/>
                <a:gd name="T3" fmla="*/ 42 h 44"/>
                <a:gd name="T4" fmla="*/ 18 w 74"/>
                <a:gd name="T5" fmla="*/ 39 h 44"/>
                <a:gd name="T6" fmla="*/ 14 w 74"/>
                <a:gd name="T7" fmla="*/ 37 h 44"/>
                <a:gd name="T8" fmla="*/ 10 w 74"/>
                <a:gd name="T9" fmla="*/ 33 h 44"/>
                <a:gd name="T10" fmla="*/ 7 w 74"/>
                <a:gd name="T11" fmla="*/ 30 h 44"/>
                <a:gd name="T12" fmla="*/ 4 w 74"/>
                <a:gd name="T13" fmla="*/ 26 h 44"/>
                <a:gd name="T14" fmla="*/ 2 w 74"/>
                <a:gd name="T15" fmla="*/ 20 h 44"/>
                <a:gd name="T16" fmla="*/ 0 w 74"/>
                <a:gd name="T17" fmla="*/ 15 h 44"/>
                <a:gd name="T18" fmla="*/ 11 w 74"/>
                <a:gd name="T19" fmla="*/ 17 h 44"/>
                <a:gd name="T20" fmla="*/ 20 w 74"/>
                <a:gd name="T21" fmla="*/ 17 h 44"/>
                <a:gd name="T22" fmla="*/ 28 w 74"/>
                <a:gd name="T23" fmla="*/ 15 h 44"/>
                <a:gd name="T24" fmla="*/ 37 w 74"/>
                <a:gd name="T25" fmla="*/ 12 h 44"/>
                <a:gd name="T26" fmla="*/ 45 w 74"/>
                <a:gd name="T27" fmla="*/ 9 h 44"/>
                <a:gd name="T28" fmla="*/ 53 w 74"/>
                <a:gd name="T29" fmla="*/ 5 h 44"/>
                <a:gd name="T30" fmla="*/ 64 w 74"/>
                <a:gd name="T31" fmla="*/ 2 h 44"/>
                <a:gd name="T32" fmla="*/ 74 w 74"/>
                <a:gd name="T33" fmla="*/ 0 h 44"/>
                <a:gd name="T34" fmla="*/ 73 w 74"/>
                <a:gd name="T35" fmla="*/ 9 h 44"/>
                <a:gd name="T36" fmla="*/ 72 w 74"/>
                <a:gd name="T37" fmla="*/ 18 h 44"/>
                <a:gd name="T38" fmla="*/ 69 w 74"/>
                <a:gd name="T39" fmla="*/ 26 h 44"/>
                <a:gd name="T40" fmla="*/ 64 w 74"/>
                <a:gd name="T41" fmla="*/ 32 h 44"/>
                <a:gd name="T42" fmla="*/ 59 w 74"/>
                <a:gd name="T43" fmla="*/ 37 h 44"/>
                <a:gd name="T44" fmla="*/ 51 w 74"/>
                <a:gd name="T45" fmla="*/ 41 h 44"/>
                <a:gd name="T46" fmla="*/ 42 w 74"/>
                <a:gd name="T47" fmla="*/ 43 h 44"/>
                <a:gd name="T48" fmla="*/ 32 w 74"/>
                <a:gd name="T49" fmla="*/ 44 h 44"/>
                <a:gd name="T50" fmla="*/ 32 w 74"/>
                <a:gd name="T51" fmla="*/ 44 h 44"/>
                <a:gd name="T52" fmla="*/ 32 w 74"/>
                <a:gd name="T5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44">
                  <a:moveTo>
                    <a:pt x="32" y="44"/>
                  </a:moveTo>
                  <a:lnTo>
                    <a:pt x="24" y="42"/>
                  </a:lnTo>
                  <a:lnTo>
                    <a:pt x="18" y="39"/>
                  </a:lnTo>
                  <a:lnTo>
                    <a:pt x="14" y="37"/>
                  </a:lnTo>
                  <a:lnTo>
                    <a:pt x="10" y="33"/>
                  </a:lnTo>
                  <a:lnTo>
                    <a:pt x="7" y="30"/>
                  </a:lnTo>
                  <a:lnTo>
                    <a:pt x="4" y="26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1" y="17"/>
                  </a:lnTo>
                  <a:lnTo>
                    <a:pt x="20" y="17"/>
                  </a:lnTo>
                  <a:lnTo>
                    <a:pt x="28" y="15"/>
                  </a:lnTo>
                  <a:lnTo>
                    <a:pt x="37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64" y="2"/>
                  </a:lnTo>
                  <a:lnTo>
                    <a:pt x="74" y="0"/>
                  </a:lnTo>
                  <a:lnTo>
                    <a:pt x="73" y="9"/>
                  </a:lnTo>
                  <a:lnTo>
                    <a:pt x="72" y="18"/>
                  </a:lnTo>
                  <a:lnTo>
                    <a:pt x="69" y="26"/>
                  </a:lnTo>
                  <a:lnTo>
                    <a:pt x="64" y="32"/>
                  </a:lnTo>
                  <a:lnTo>
                    <a:pt x="59" y="37"/>
                  </a:lnTo>
                  <a:lnTo>
                    <a:pt x="51" y="41"/>
                  </a:lnTo>
                  <a:lnTo>
                    <a:pt x="42" y="43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CC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53" name="Freeform 17"/>
            <p:cNvSpPr>
              <a:spLocks/>
            </p:cNvSpPr>
            <p:nvPr/>
          </p:nvSpPr>
          <p:spPr bwMode="auto">
            <a:xfrm>
              <a:off x="3692" y="1560"/>
              <a:ext cx="928" cy="1567"/>
            </a:xfrm>
            <a:custGeom>
              <a:avLst/>
              <a:gdLst>
                <a:gd name="T0" fmla="*/ 875 w 928"/>
                <a:gd name="T1" fmla="*/ 1543 h 1567"/>
                <a:gd name="T2" fmla="*/ 798 w 928"/>
                <a:gd name="T3" fmla="*/ 1492 h 1567"/>
                <a:gd name="T4" fmla="*/ 721 w 928"/>
                <a:gd name="T5" fmla="*/ 1441 h 1567"/>
                <a:gd name="T6" fmla="*/ 646 w 928"/>
                <a:gd name="T7" fmla="*/ 1387 h 1567"/>
                <a:gd name="T8" fmla="*/ 572 w 928"/>
                <a:gd name="T9" fmla="*/ 1333 h 1567"/>
                <a:gd name="T10" fmla="*/ 499 w 928"/>
                <a:gd name="T11" fmla="*/ 1277 h 1567"/>
                <a:gd name="T12" fmla="*/ 427 w 928"/>
                <a:gd name="T13" fmla="*/ 1220 h 1567"/>
                <a:gd name="T14" fmla="*/ 357 w 928"/>
                <a:gd name="T15" fmla="*/ 1163 h 1567"/>
                <a:gd name="T16" fmla="*/ 301 w 928"/>
                <a:gd name="T17" fmla="*/ 1118 h 1567"/>
                <a:gd name="T18" fmla="*/ 259 w 928"/>
                <a:gd name="T19" fmla="*/ 1086 h 1567"/>
                <a:gd name="T20" fmla="*/ 219 w 928"/>
                <a:gd name="T21" fmla="*/ 1056 h 1567"/>
                <a:gd name="T22" fmla="*/ 180 w 928"/>
                <a:gd name="T23" fmla="*/ 1024 h 1567"/>
                <a:gd name="T24" fmla="*/ 144 w 928"/>
                <a:gd name="T25" fmla="*/ 1004 h 1567"/>
                <a:gd name="T26" fmla="*/ 110 w 928"/>
                <a:gd name="T27" fmla="*/ 986 h 1567"/>
                <a:gd name="T28" fmla="*/ 80 w 928"/>
                <a:gd name="T29" fmla="*/ 960 h 1567"/>
                <a:gd name="T30" fmla="*/ 54 w 928"/>
                <a:gd name="T31" fmla="*/ 934 h 1567"/>
                <a:gd name="T32" fmla="*/ 34 w 928"/>
                <a:gd name="T33" fmla="*/ 868 h 1567"/>
                <a:gd name="T34" fmla="*/ 23 w 928"/>
                <a:gd name="T35" fmla="*/ 765 h 1567"/>
                <a:gd name="T36" fmla="*/ 14 w 928"/>
                <a:gd name="T37" fmla="*/ 535 h 1567"/>
                <a:gd name="T38" fmla="*/ 4 w 928"/>
                <a:gd name="T39" fmla="*/ 178 h 1567"/>
                <a:gd name="T40" fmla="*/ 12 w 928"/>
                <a:gd name="T41" fmla="*/ 2 h 1567"/>
                <a:gd name="T42" fmla="*/ 40 w 928"/>
                <a:gd name="T43" fmla="*/ 11 h 1567"/>
                <a:gd name="T44" fmla="*/ 70 w 928"/>
                <a:gd name="T45" fmla="*/ 25 h 1567"/>
                <a:gd name="T46" fmla="*/ 99 w 928"/>
                <a:gd name="T47" fmla="*/ 39 h 1567"/>
                <a:gd name="T48" fmla="*/ 135 w 928"/>
                <a:gd name="T49" fmla="*/ 58 h 1567"/>
                <a:gd name="T50" fmla="*/ 180 w 928"/>
                <a:gd name="T51" fmla="*/ 82 h 1567"/>
                <a:gd name="T52" fmla="*/ 225 w 928"/>
                <a:gd name="T53" fmla="*/ 106 h 1567"/>
                <a:gd name="T54" fmla="*/ 271 w 928"/>
                <a:gd name="T55" fmla="*/ 129 h 1567"/>
                <a:gd name="T56" fmla="*/ 318 w 928"/>
                <a:gd name="T57" fmla="*/ 152 h 1567"/>
                <a:gd name="T58" fmla="*/ 364 w 928"/>
                <a:gd name="T59" fmla="*/ 174 h 1567"/>
                <a:gd name="T60" fmla="*/ 410 w 928"/>
                <a:gd name="T61" fmla="*/ 197 h 1567"/>
                <a:gd name="T62" fmla="*/ 457 w 928"/>
                <a:gd name="T63" fmla="*/ 221 h 1567"/>
                <a:gd name="T64" fmla="*/ 500 w 928"/>
                <a:gd name="T65" fmla="*/ 242 h 1567"/>
                <a:gd name="T66" fmla="*/ 541 w 928"/>
                <a:gd name="T67" fmla="*/ 262 h 1567"/>
                <a:gd name="T68" fmla="*/ 580 w 928"/>
                <a:gd name="T69" fmla="*/ 281 h 1567"/>
                <a:gd name="T70" fmla="*/ 620 w 928"/>
                <a:gd name="T71" fmla="*/ 300 h 1567"/>
                <a:gd name="T72" fmla="*/ 661 w 928"/>
                <a:gd name="T73" fmla="*/ 319 h 1567"/>
                <a:gd name="T74" fmla="*/ 700 w 928"/>
                <a:gd name="T75" fmla="*/ 338 h 1567"/>
                <a:gd name="T76" fmla="*/ 741 w 928"/>
                <a:gd name="T77" fmla="*/ 358 h 1567"/>
                <a:gd name="T78" fmla="*/ 781 w 928"/>
                <a:gd name="T79" fmla="*/ 377 h 1567"/>
                <a:gd name="T80" fmla="*/ 815 w 928"/>
                <a:gd name="T81" fmla="*/ 390 h 1567"/>
                <a:gd name="T82" fmla="*/ 831 w 928"/>
                <a:gd name="T83" fmla="*/ 396 h 1567"/>
                <a:gd name="T84" fmla="*/ 842 w 928"/>
                <a:gd name="T85" fmla="*/ 400 h 1567"/>
                <a:gd name="T86" fmla="*/ 852 w 928"/>
                <a:gd name="T87" fmla="*/ 405 h 1567"/>
                <a:gd name="T88" fmla="*/ 862 w 928"/>
                <a:gd name="T89" fmla="*/ 497 h 1567"/>
                <a:gd name="T90" fmla="*/ 869 w 928"/>
                <a:gd name="T91" fmla="*/ 677 h 1567"/>
                <a:gd name="T92" fmla="*/ 880 w 928"/>
                <a:gd name="T93" fmla="*/ 859 h 1567"/>
                <a:gd name="T94" fmla="*/ 891 w 928"/>
                <a:gd name="T95" fmla="*/ 1040 h 1567"/>
                <a:gd name="T96" fmla="*/ 900 w 928"/>
                <a:gd name="T97" fmla="*/ 1184 h 1567"/>
                <a:gd name="T98" fmla="*/ 912 w 928"/>
                <a:gd name="T99" fmla="*/ 1291 h 1567"/>
                <a:gd name="T100" fmla="*/ 922 w 928"/>
                <a:gd name="T101" fmla="*/ 1399 h 1567"/>
                <a:gd name="T102" fmla="*/ 927 w 928"/>
                <a:gd name="T103" fmla="*/ 1509 h 1567"/>
                <a:gd name="T104" fmla="*/ 927 w 928"/>
                <a:gd name="T105" fmla="*/ 1564 h 1567"/>
                <a:gd name="T106" fmla="*/ 921 w 928"/>
                <a:gd name="T107" fmla="*/ 1566 h 1567"/>
                <a:gd name="T108" fmla="*/ 915 w 928"/>
                <a:gd name="T109" fmla="*/ 1567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8" h="1567">
                  <a:moveTo>
                    <a:pt x="915" y="1567"/>
                  </a:moveTo>
                  <a:lnTo>
                    <a:pt x="875" y="1543"/>
                  </a:lnTo>
                  <a:lnTo>
                    <a:pt x="837" y="1518"/>
                  </a:lnTo>
                  <a:lnTo>
                    <a:pt x="798" y="1492"/>
                  </a:lnTo>
                  <a:lnTo>
                    <a:pt x="760" y="1467"/>
                  </a:lnTo>
                  <a:lnTo>
                    <a:pt x="721" y="1441"/>
                  </a:lnTo>
                  <a:lnTo>
                    <a:pt x="683" y="1414"/>
                  </a:lnTo>
                  <a:lnTo>
                    <a:pt x="646" y="1387"/>
                  </a:lnTo>
                  <a:lnTo>
                    <a:pt x="609" y="1360"/>
                  </a:lnTo>
                  <a:lnTo>
                    <a:pt x="572" y="1333"/>
                  </a:lnTo>
                  <a:lnTo>
                    <a:pt x="536" y="1304"/>
                  </a:lnTo>
                  <a:lnTo>
                    <a:pt x="499" y="1277"/>
                  </a:lnTo>
                  <a:lnTo>
                    <a:pt x="464" y="1248"/>
                  </a:lnTo>
                  <a:lnTo>
                    <a:pt x="427" y="1220"/>
                  </a:lnTo>
                  <a:lnTo>
                    <a:pt x="392" y="1192"/>
                  </a:lnTo>
                  <a:lnTo>
                    <a:pt x="357" y="1163"/>
                  </a:lnTo>
                  <a:lnTo>
                    <a:pt x="322" y="1134"/>
                  </a:lnTo>
                  <a:lnTo>
                    <a:pt x="301" y="1118"/>
                  </a:lnTo>
                  <a:lnTo>
                    <a:pt x="280" y="1101"/>
                  </a:lnTo>
                  <a:lnTo>
                    <a:pt x="259" y="1086"/>
                  </a:lnTo>
                  <a:lnTo>
                    <a:pt x="238" y="1070"/>
                  </a:lnTo>
                  <a:lnTo>
                    <a:pt x="219" y="1056"/>
                  </a:lnTo>
                  <a:lnTo>
                    <a:pt x="199" y="1040"/>
                  </a:lnTo>
                  <a:lnTo>
                    <a:pt x="180" y="1024"/>
                  </a:lnTo>
                  <a:lnTo>
                    <a:pt x="161" y="1010"/>
                  </a:lnTo>
                  <a:lnTo>
                    <a:pt x="144" y="1004"/>
                  </a:lnTo>
                  <a:lnTo>
                    <a:pt x="127" y="996"/>
                  </a:lnTo>
                  <a:lnTo>
                    <a:pt x="110" y="986"/>
                  </a:lnTo>
                  <a:lnTo>
                    <a:pt x="96" y="973"/>
                  </a:lnTo>
                  <a:lnTo>
                    <a:pt x="80" y="960"/>
                  </a:lnTo>
                  <a:lnTo>
                    <a:pt x="67" y="946"/>
                  </a:lnTo>
                  <a:lnTo>
                    <a:pt x="54" y="934"/>
                  </a:lnTo>
                  <a:lnTo>
                    <a:pt x="42" y="922"/>
                  </a:lnTo>
                  <a:lnTo>
                    <a:pt x="34" y="868"/>
                  </a:lnTo>
                  <a:lnTo>
                    <a:pt x="29" y="816"/>
                  </a:lnTo>
                  <a:lnTo>
                    <a:pt x="23" y="765"/>
                  </a:lnTo>
                  <a:lnTo>
                    <a:pt x="19" y="714"/>
                  </a:lnTo>
                  <a:lnTo>
                    <a:pt x="14" y="535"/>
                  </a:lnTo>
                  <a:lnTo>
                    <a:pt x="9" y="356"/>
                  </a:lnTo>
                  <a:lnTo>
                    <a:pt x="4" y="178"/>
                  </a:lnTo>
                  <a:lnTo>
                    <a:pt x="0" y="0"/>
                  </a:lnTo>
                  <a:lnTo>
                    <a:pt x="12" y="2"/>
                  </a:lnTo>
                  <a:lnTo>
                    <a:pt x="26" y="6"/>
                  </a:lnTo>
                  <a:lnTo>
                    <a:pt x="40" y="11"/>
                  </a:lnTo>
                  <a:lnTo>
                    <a:pt x="55" y="17"/>
                  </a:lnTo>
                  <a:lnTo>
                    <a:pt x="70" y="25"/>
                  </a:lnTo>
                  <a:lnTo>
                    <a:pt x="84" y="32"/>
                  </a:lnTo>
                  <a:lnTo>
                    <a:pt x="99" y="39"/>
                  </a:lnTo>
                  <a:lnTo>
                    <a:pt x="113" y="45"/>
                  </a:lnTo>
                  <a:lnTo>
                    <a:pt x="135" y="58"/>
                  </a:lnTo>
                  <a:lnTo>
                    <a:pt x="157" y="70"/>
                  </a:lnTo>
                  <a:lnTo>
                    <a:pt x="180" y="82"/>
                  </a:lnTo>
                  <a:lnTo>
                    <a:pt x="202" y="94"/>
                  </a:lnTo>
                  <a:lnTo>
                    <a:pt x="225" y="106"/>
                  </a:lnTo>
                  <a:lnTo>
                    <a:pt x="248" y="117"/>
                  </a:lnTo>
                  <a:lnTo>
                    <a:pt x="271" y="129"/>
                  </a:lnTo>
                  <a:lnTo>
                    <a:pt x="294" y="140"/>
                  </a:lnTo>
                  <a:lnTo>
                    <a:pt x="318" y="152"/>
                  </a:lnTo>
                  <a:lnTo>
                    <a:pt x="341" y="163"/>
                  </a:lnTo>
                  <a:lnTo>
                    <a:pt x="364" y="174"/>
                  </a:lnTo>
                  <a:lnTo>
                    <a:pt x="388" y="186"/>
                  </a:lnTo>
                  <a:lnTo>
                    <a:pt x="410" y="197"/>
                  </a:lnTo>
                  <a:lnTo>
                    <a:pt x="434" y="209"/>
                  </a:lnTo>
                  <a:lnTo>
                    <a:pt x="457" y="221"/>
                  </a:lnTo>
                  <a:lnTo>
                    <a:pt x="480" y="233"/>
                  </a:lnTo>
                  <a:lnTo>
                    <a:pt x="500" y="242"/>
                  </a:lnTo>
                  <a:lnTo>
                    <a:pt x="521" y="253"/>
                  </a:lnTo>
                  <a:lnTo>
                    <a:pt x="541" y="262"/>
                  </a:lnTo>
                  <a:lnTo>
                    <a:pt x="561" y="271"/>
                  </a:lnTo>
                  <a:lnTo>
                    <a:pt x="580" y="281"/>
                  </a:lnTo>
                  <a:lnTo>
                    <a:pt x="600" y="291"/>
                  </a:lnTo>
                  <a:lnTo>
                    <a:pt x="620" y="300"/>
                  </a:lnTo>
                  <a:lnTo>
                    <a:pt x="640" y="310"/>
                  </a:lnTo>
                  <a:lnTo>
                    <a:pt x="661" y="319"/>
                  </a:lnTo>
                  <a:lnTo>
                    <a:pt x="680" y="329"/>
                  </a:lnTo>
                  <a:lnTo>
                    <a:pt x="700" y="338"/>
                  </a:lnTo>
                  <a:lnTo>
                    <a:pt x="720" y="347"/>
                  </a:lnTo>
                  <a:lnTo>
                    <a:pt x="741" y="358"/>
                  </a:lnTo>
                  <a:lnTo>
                    <a:pt x="762" y="367"/>
                  </a:lnTo>
                  <a:lnTo>
                    <a:pt x="781" y="377"/>
                  </a:lnTo>
                  <a:lnTo>
                    <a:pt x="802" y="386"/>
                  </a:lnTo>
                  <a:lnTo>
                    <a:pt x="815" y="390"/>
                  </a:lnTo>
                  <a:lnTo>
                    <a:pt x="824" y="393"/>
                  </a:lnTo>
                  <a:lnTo>
                    <a:pt x="831" y="396"/>
                  </a:lnTo>
                  <a:lnTo>
                    <a:pt x="837" y="398"/>
                  </a:lnTo>
                  <a:lnTo>
                    <a:pt x="842" y="400"/>
                  </a:lnTo>
                  <a:lnTo>
                    <a:pt x="847" y="403"/>
                  </a:lnTo>
                  <a:lnTo>
                    <a:pt x="852" y="405"/>
                  </a:lnTo>
                  <a:lnTo>
                    <a:pt x="860" y="408"/>
                  </a:lnTo>
                  <a:lnTo>
                    <a:pt x="862" y="497"/>
                  </a:lnTo>
                  <a:lnTo>
                    <a:pt x="865" y="588"/>
                  </a:lnTo>
                  <a:lnTo>
                    <a:pt x="869" y="677"/>
                  </a:lnTo>
                  <a:lnTo>
                    <a:pt x="874" y="768"/>
                  </a:lnTo>
                  <a:lnTo>
                    <a:pt x="880" y="859"/>
                  </a:lnTo>
                  <a:lnTo>
                    <a:pt x="886" y="949"/>
                  </a:lnTo>
                  <a:lnTo>
                    <a:pt x="891" y="1040"/>
                  </a:lnTo>
                  <a:lnTo>
                    <a:pt x="895" y="1130"/>
                  </a:lnTo>
                  <a:lnTo>
                    <a:pt x="900" y="1184"/>
                  </a:lnTo>
                  <a:lnTo>
                    <a:pt x="907" y="1238"/>
                  </a:lnTo>
                  <a:lnTo>
                    <a:pt x="912" y="1291"/>
                  </a:lnTo>
                  <a:lnTo>
                    <a:pt x="917" y="1345"/>
                  </a:lnTo>
                  <a:lnTo>
                    <a:pt x="922" y="1399"/>
                  </a:lnTo>
                  <a:lnTo>
                    <a:pt x="925" y="1454"/>
                  </a:lnTo>
                  <a:lnTo>
                    <a:pt x="927" y="1509"/>
                  </a:lnTo>
                  <a:lnTo>
                    <a:pt x="928" y="1563"/>
                  </a:lnTo>
                  <a:lnTo>
                    <a:pt x="927" y="1564"/>
                  </a:lnTo>
                  <a:lnTo>
                    <a:pt x="925" y="1565"/>
                  </a:lnTo>
                  <a:lnTo>
                    <a:pt x="921" y="1566"/>
                  </a:lnTo>
                  <a:lnTo>
                    <a:pt x="915" y="1567"/>
                  </a:lnTo>
                  <a:lnTo>
                    <a:pt x="915" y="1567"/>
                  </a:lnTo>
                  <a:lnTo>
                    <a:pt x="915" y="1567"/>
                  </a:lnTo>
                  <a:close/>
                </a:path>
              </a:pathLst>
            </a:custGeom>
            <a:solidFill>
              <a:srgbClr val="8C2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54" name="Freeform 18"/>
            <p:cNvSpPr>
              <a:spLocks/>
            </p:cNvSpPr>
            <p:nvPr/>
          </p:nvSpPr>
          <p:spPr bwMode="auto">
            <a:xfrm>
              <a:off x="4561" y="1929"/>
              <a:ext cx="442" cy="1186"/>
            </a:xfrm>
            <a:custGeom>
              <a:avLst/>
              <a:gdLst>
                <a:gd name="T0" fmla="*/ 79 w 442"/>
                <a:gd name="T1" fmla="*/ 1160 h 1186"/>
                <a:gd name="T2" fmla="*/ 80 w 442"/>
                <a:gd name="T3" fmla="*/ 1129 h 1186"/>
                <a:gd name="T4" fmla="*/ 74 w 442"/>
                <a:gd name="T5" fmla="*/ 1103 h 1186"/>
                <a:gd name="T6" fmla="*/ 66 w 442"/>
                <a:gd name="T7" fmla="*/ 1060 h 1186"/>
                <a:gd name="T8" fmla="*/ 63 w 442"/>
                <a:gd name="T9" fmla="*/ 1030 h 1186"/>
                <a:gd name="T10" fmla="*/ 61 w 442"/>
                <a:gd name="T11" fmla="*/ 994 h 1186"/>
                <a:gd name="T12" fmla="*/ 59 w 442"/>
                <a:gd name="T13" fmla="*/ 958 h 1186"/>
                <a:gd name="T14" fmla="*/ 75 w 442"/>
                <a:gd name="T15" fmla="*/ 909 h 1186"/>
                <a:gd name="T16" fmla="*/ 76 w 442"/>
                <a:gd name="T17" fmla="*/ 879 h 1186"/>
                <a:gd name="T18" fmla="*/ 93 w 442"/>
                <a:gd name="T19" fmla="*/ 838 h 1186"/>
                <a:gd name="T20" fmla="*/ 72 w 442"/>
                <a:gd name="T21" fmla="*/ 809 h 1186"/>
                <a:gd name="T22" fmla="*/ 42 w 442"/>
                <a:gd name="T23" fmla="*/ 778 h 1186"/>
                <a:gd name="T24" fmla="*/ 55 w 442"/>
                <a:gd name="T25" fmla="*/ 727 h 1186"/>
                <a:gd name="T26" fmla="*/ 83 w 442"/>
                <a:gd name="T27" fmla="*/ 684 h 1186"/>
                <a:gd name="T28" fmla="*/ 94 w 442"/>
                <a:gd name="T29" fmla="*/ 639 h 1186"/>
                <a:gd name="T30" fmla="*/ 75 w 442"/>
                <a:gd name="T31" fmla="*/ 605 h 1186"/>
                <a:gd name="T32" fmla="*/ 38 w 442"/>
                <a:gd name="T33" fmla="*/ 577 h 1186"/>
                <a:gd name="T34" fmla="*/ 28 w 442"/>
                <a:gd name="T35" fmla="*/ 533 h 1186"/>
                <a:gd name="T36" fmla="*/ 26 w 442"/>
                <a:gd name="T37" fmla="*/ 501 h 1186"/>
                <a:gd name="T38" fmla="*/ 24 w 442"/>
                <a:gd name="T39" fmla="*/ 463 h 1186"/>
                <a:gd name="T40" fmla="*/ 66 w 442"/>
                <a:gd name="T41" fmla="*/ 406 h 1186"/>
                <a:gd name="T42" fmla="*/ 98 w 442"/>
                <a:gd name="T43" fmla="*/ 360 h 1186"/>
                <a:gd name="T44" fmla="*/ 65 w 442"/>
                <a:gd name="T45" fmla="*/ 331 h 1186"/>
                <a:gd name="T46" fmla="*/ 55 w 442"/>
                <a:gd name="T47" fmla="*/ 300 h 1186"/>
                <a:gd name="T48" fmla="*/ 22 w 442"/>
                <a:gd name="T49" fmla="*/ 277 h 1186"/>
                <a:gd name="T50" fmla="*/ 33 w 442"/>
                <a:gd name="T51" fmla="*/ 219 h 1186"/>
                <a:gd name="T52" fmla="*/ 47 w 442"/>
                <a:gd name="T53" fmla="*/ 116 h 1186"/>
                <a:gd name="T54" fmla="*/ 60 w 442"/>
                <a:gd name="T55" fmla="*/ 82 h 1186"/>
                <a:gd name="T56" fmla="*/ 30 w 442"/>
                <a:gd name="T57" fmla="*/ 64 h 1186"/>
                <a:gd name="T58" fmla="*/ 182 w 442"/>
                <a:gd name="T59" fmla="*/ 8 h 1186"/>
                <a:gd name="T60" fmla="*/ 149 w 442"/>
                <a:gd name="T61" fmla="*/ 42 h 1186"/>
                <a:gd name="T62" fmla="*/ 142 w 442"/>
                <a:gd name="T63" fmla="*/ 71 h 1186"/>
                <a:gd name="T64" fmla="*/ 154 w 442"/>
                <a:gd name="T65" fmla="*/ 95 h 1186"/>
                <a:gd name="T66" fmla="*/ 184 w 442"/>
                <a:gd name="T67" fmla="*/ 114 h 1186"/>
                <a:gd name="T68" fmla="*/ 194 w 442"/>
                <a:gd name="T69" fmla="*/ 159 h 1186"/>
                <a:gd name="T70" fmla="*/ 153 w 442"/>
                <a:gd name="T71" fmla="*/ 211 h 1186"/>
                <a:gd name="T72" fmla="*/ 155 w 442"/>
                <a:gd name="T73" fmla="*/ 246 h 1186"/>
                <a:gd name="T74" fmla="*/ 158 w 442"/>
                <a:gd name="T75" fmla="*/ 280 h 1186"/>
                <a:gd name="T76" fmla="*/ 178 w 442"/>
                <a:gd name="T77" fmla="*/ 301 h 1186"/>
                <a:gd name="T78" fmla="*/ 203 w 442"/>
                <a:gd name="T79" fmla="*/ 331 h 1186"/>
                <a:gd name="T80" fmla="*/ 212 w 442"/>
                <a:gd name="T81" fmla="*/ 371 h 1186"/>
                <a:gd name="T82" fmla="*/ 191 w 442"/>
                <a:gd name="T83" fmla="*/ 417 h 1186"/>
                <a:gd name="T84" fmla="*/ 178 w 442"/>
                <a:gd name="T85" fmla="*/ 451 h 1186"/>
                <a:gd name="T86" fmla="*/ 183 w 442"/>
                <a:gd name="T87" fmla="*/ 480 h 1186"/>
                <a:gd name="T88" fmla="*/ 299 w 442"/>
                <a:gd name="T89" fmla="*/ 468 h 1186"/>
                <a:gd name="T90" fmla="*/ 340 w 442"/>
                <a:gd name="T91" fmla="*/ 482 h 1186"/>
                <a:gd name="T92" fmla="*/ 361 w 442"/>
                <a:gd name="T93" fmla="*/ 508 h 1186"/>
                <a:gd name="T94" fmla="*/ 353 w 442"/>
                <a:gd name="T95" fmla="*/ 536 h 1186"/>
                <a:gd name="T96" fmla="*/ 357 w 442"/>
                <a:gd name="T97" fmla="*/ 563 h 1186"/>
                <a:gd name="T98" fmla="*/ 399 w 442"/>
                <a:gd name="T99" fmla="*/ 581 h 1186"/>
                <a:gd name="T100" fmla="*/ 405 w 442"/>
                <a:gd name="T101" fmla="*/ 614 h 1186"/>
                <a:gd name="T102" fmla="*/ 409 w 442"/>
                <a:gd name="T103" fmla="*/ 640 h 1186"/>
                <a:gd name="T104" fmla="*/ 417 w 442"/>
                <a:gd name="T105" fmla="*/ 689 h 1186"/>
                <a:gd name="T106" fmla="*/ 411 w 442"/>
                <a:gd name="T107" fmla="*/ 732 h 1186"/>
                <a:gd name="T108" fmla="*/ 375 w 442"/>
                <a:gd name="T109" fmla="*/ 783 h 1186"/>
                <a:gd name="T110" fmla="*/ 372 w 442"/>
                <a:gd name="T111" fmla="*/ 817 h 1186"/>
                <a:gd name="T112" fmla="*/ 409 w 442"/>
                <a:gd name="T113" fmla="*/ 839 h 1186"/>
                <a:gd name="T114" fmla="*/ 426 w 442"/>
                <a:gd name="T115" fmla="*/ 863 h 1186"/>
                <a:gd name="T116" fmla="*/ 436 w 442"/>
                <a:gd name="T117" fmla="*/ 901 h 1186"/>
                <a:gd name="T118" fmla="*/ 411 w 442"/>
                <a:gd name="T119" fmla="*/ 950 h 1186"/>
                <a:gd name="T120" fmla="*/ 303 w 442"/>
                <a:gd name="T121" fmla="*/ 1045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1186">
                  <a:moveTo>
                    <a:pt x="74" y="1186"/>
                  </a:moveTo>
                  <a:lnTo>
                    <a:pt x="74" y="1183"/>
                  </a:lnTo>
                  <a:lnTo>
                    <a:pt x="74" y="1180"/>
                  </a:lnTo>
                  <a:lnTo>
                    <a:pt x="74" y="1177"/>
                  </a:lnTo>
                  <a:lnTo>
                    <a:pt x="75" y="1173"/>
                  </a:lnTo>
                  <a:lnTo>
                    <a:pt x="80" y="1169"/>
                  </a:lnTo>
                  <a:lnTo>
                    <a:pt x="86" y="1165"/>
                  </a:lnTo>
                  <a:lnTo>
                    <a:pt x="92" y="1160"/>
                  </a:lnTo>
                  <a:lnTo>
                    <a:pt x="97" y="1155"/>
                  </a:lnTo>
                  <a:lnTo>
                    <a:pt x="103" y="1151"/>
                  </a:lnTo>
                  <a:lnTo>
                    <a:pt x="108" y="1147"/>
                  </a:lnTo>
                  <a:lnTo>
                    <a:pt x="114" y="1143"/>
                  </a:lnTo>
                  <a:lnTo>
                    <a:pt x="119" y="1138"/>
                  </a:lnTo>
                  <a:lnTo>
                    <a:pt x="118" y="1137"/>
                  </a:lnTo>
                  <a:lnTo>
                    <a:pt x="117" y="1137"/>
                  </a:lnTo>
                  <a:lnTo>
                    <a:pt x="116" y="1137"/>
                  </a:lnTo>
                  <a:lnTo>
                    <a:pt x="115" y="1137"/>
                  </a:lnTo>
                  <a:lnTo>
                    <a:pt x="110" y="1141"/>
                  </a:lnTo>
                  <a:lnTo>
                    <a:pt x="105" y="1145"/>
                  </a:lnTo>
                  <a:lnTo>
                    <a:pt x="100" y="1148"/>
                  </a:lnTo>
                  <a:lnTo>
                    <a:pt x="95" y="1152"/>
                  </a:lnTo>
                  <a:lnTo>
                    <a:pt x="90" y="1155"/>
                  </a:lnTo>
                  <a:lnTo>
                    <a:pt x="84" y="1157"/>
                  </a:lnTo>
                  <a:lnTo>
                    <a:pt x="79" y="1160"/>
                  </a:lnTo>
                  <a:lnTo>
                    <a:pt x="74" y="1161"/>
                  </a:lnTo>
                  <a:lnTo>
                    <a:pt x="73" y="1157"/>
                  </a:lnTo>
                  <a:lnTo>
                    <a:pt x="73" y="1153"/>
                  </a:lnTo>
                  <a:lnTo>
                    <a:pt x="73" y="1149"/>
                  </a:lnTo>
                  <a:lnTo>
                    <a:pt x="73" y="1145"/>
                  </a:lnTo>
                  <a:lnTo>
                    <a:pt x="90" y="1132"/>
                  </a:lnTo>
                  <a:lnTo>
                    <a:pt x="101" y="1123"/>
                  </a:lnTo>
                  <a:lnTo>
                    <a:pt x="110" y="1117"/>
                  </a:lnTo>
                  <a:lnTo>
                    <a:pt x="117" y="1111"/>
                  </a:lnTo>
                  <a:lnTo>
                    <a:pt x="121" y="1108"/>
                  </a:lnTo>
                  <a:lnTo>
                    <a:pt x="123" y="1105"/>
                  </a:lnTo>
                  <a:lnTo>
                    <a:pt x="125" y="1104"/>
                  </a:lnTo>
                  <a:lnTo>
                    <a:pt x="127" y="1102"/>
                  </a:lnTo>
                  <a:lnTo>
                    <a:pt x="126" y="1102"/>
                  </a:lnTo>
                  <a:lnTo>
                    <a:pt x="126" y="1101"/>
                  </a:lnTo>
                  <a:lnTo>
                    <a:pt x="125" y="1101"/>
                  </a:lnTo>
                  <a:lnTo>
                    <a:pt x="124" y="1101"/>
                  </a:lnTo>
                  <a:lnTo>
                    <a:pt x="118" y="1105"/>
                  </a:lnTo>
                  <a:lnTo>
                    <a:pt x="111" y="1110"/>
                  </a:lnTo>
                  <a:lnTo>
                    <a:pt x="106" y="1115"/>
                  </a:lnTo>
                  <a:lnTo>
                    <a:pt x="100" y="1119"/>
                  </a:lnTo>
                  <a:lnTo>
                    <a:pt x="94" y="1123"/>
                  </a:lnTo>
                  <a:lnTo>
                    <a:pt x="86" y="1127"/>
                  </a:lnTo>
                  <a:lnTo>
                    <a:pt x="80" y="1129"/>
                  </a:lnTo>
                  <a:lnTo>
                    <a:pt x="72" y="1131"/>
                  </a:lnTo>
                  <a:lnTo>
                    <a:pt x="72" y="1127"/>
                  </a:lnTo>
                  <a:lnTo>
                    <a:pt x="72" y="1123"/>
                  </a:lnTo>
                  <a:lnTo>
                    <a:pt x="71" y="1120"/>
                  </a:lnTo>
                  <a:lnTo>
                    <a:pt x="71" y="1116"/>
                  </a:lnTo>
                  <a:lnTo>
                    <a:pt x="76" y="1111"/>
                  </a:lnTo>
                  <a:lnTo>
                    <a:pt x="82" y="1108"/>
                  </a:lnTo>
                  <a:lnTo>
                    <a:pt x="88" y="1104"/>
                  </a:lnTo>
                  <a:lnTo>
                    <a:pt x="93" y="1100"/>
                  </a:lnTo>
                  <a:lnTo>
                    <a:pt x="98" y="1097"/>
                  </a:lnTo>
                  <a:lnTo>
                    <a:pt x="104" y="1093"/>
                  </a:lnTo>
                  <a:lnTo>
                    <a:pt x="109" y="1090"/>
                  </a:lnTo>
                  <a:lnTo>
                    <a:pt x="115" y="1085"/>
                  </a:lnTo>
                  <a:lnTo>
                    <a:pt x="115" y="1084"/>
                  </a:lnTo>
                  <a:lnTo>
                    <a:pt x="115" y="1083"/>
                  </a:lnTo>
                  <a:lnTo>
                    <a:pt x="115" y="1082"/>
                  </a:lnTo>
                  <a:lnTo>
                    <a:pt x="115" y="1081"/>
                  </a:lnTo>
                  <a:lnTo>
                    <a:pt x="109" y="1084"/>
                  </a:lnTo>
                  <a:lnTo>
                    <a:pt x="103" y="1087"/>
                  </a:lnTo>
                  <a:lnTo>
                    <a:pt x="98" y="1091"/>
                  </a:lnTo>
                  <a:lnTo>
                    <a:pt x="92" y="1095"/>
                  </a:lnTo>
                  <a:lnTo>
                    <a:pt x="85" y="1098"/>
                  </a:lnTo>
                  <a:lnTo>
                    <a:pt x="80" y="1100"/>
                  </a:lnTo>
                  <a:lnTo>
                    <a:pt x="74" y="1103"/>
                  </a:lnTo>
                  <a:lnTo>
                    <a:pt x="69" y="1105"/>
                  </a:lnTo>
                  <a:lnTo>
                    <a:pt x="68" y="1100"/>
                  </a:lnTo>
                  <a:lnTo>
                    <a:pt x="68" y="1096"/>
                  </a:lnTo>
                  <a:lnTo>
                    <a:pt x="68" y="1091"/>
                  </a:lnTo>
                  <a:lnTo>
                    <a:pt x="68" y="1085"/>
                  </a:lnTo>
                  <a:lnTo>
                    <a:pt x="74" y="1081"/>
                  </a:lnTo>
                  <a:lnTo>
                    <a:pt x="80" y="1077"/>
                  </a:lnTo>
                  <a:lnTo>
                    <a:pt x="86" y="1073"/>
                  </a:lnTo>
                  <a:lnTo>
                    <a:pt x="93" y="1069"/>
                  </a:lnTo>
                  <a:lnTo>
                    <a:pt x="99" y="1065"/>
                  </a:lnTo>
                  <a:lnTo>
                    <a:pt x="105" y="1060"/>
                  </a:lnTo>
                  <a:lnTo>
                    <a:pt x="111" y="1056"/>
                  </a:lnTo>
                  <a:lnTo>
                    <a:pt x="118" y="1052"/>
                  </a:lnTo>
                  <a:lnTo>
                    <a:pt x="110" y="1053"/>
                  </a:lnTo>
                  <a:lnTo>
                    <a:pt x="104" y="1056"/>
                  </a:lnTo>
                  <a:lnTo>
                    <a:pt x="97" y="1060"/>
                  </a:lnTo>
                  <a:lnTo>
                    <a:pt x="91" y="1065"/>
                  </a:lnTo>
                  <a:lnTo>
                    <a:pt x="84" y="1070"/>
                  </a:lnTo>
                  <a:lnTo>
                    <a:pt x="78" y="1072"/>
                  </a:lnTo>
                  <a:lnTo>
                    <a:pt x="72" y="1073"/>
                  </a:lnTo>
                  <a:lnTo>
                    <a:pt x="67" y="1072"/>
                  </a:lnTo>
                  <a:lnTo>
                    <a:pt x="66" y="1068"/>
                  </a:lnTo>
                  <a:lnTo>
                    <a:pt x="66" y="1064"/>
                  </a:lnTo>
                  <a:lnTo>
                    <a:pt x="66" y="1060"/>
                  </a:lnTo>
                  <a:lnTo>
                    <a:pt x="65" y="1056"/>
                  </a:lnTo>
                  <a:lnTo>
                    <a:pt x="72" y="1051"/>
                  </a:lnTo>
                  <a:lnTo>
                    <a:pt x="79" y="1046"/>
                  </a:lnTo>
                  <a:lnTo>
                    <a:pt x="88" y="1041"/>
                  </a:lnTo>
                  <a:lnTo>
                    <a:pt x="95" y="1035"/>
                  </a:lnTo>
                  <a:lnTo>
                    <a:pt x="102" y="1030"/>
                  </a:lnTo>
                  <a:lnTo>
                    <a:pt x="109" y="1025"/>
                  </a:lnTo>
                  <a:lnTo>
                    <a:pt x="117" y="1020"/>
                  </a:lnTo>
                  <a:lnTo>
                    <a:pt x="124" y="1015"/>
                  </a:lnTo>
                  <a:lnTo>
                    <a:pt x="123" y="1014"/>
                  </a:lnTo>
                  <a:lnTo>
                    <a:pt x="122" y="1014"/>
                  </a:lnTo>
                  <a:lnTo>
                    <a:pt x="120" y="1014"/>
                  </a:lnTo>
                  <a:lnTo>
                    <a:pt x="119" y="1014"/>
                  </a:lnTo>
                  <a:lnTo>
                    <a:pt x="113" y="1019"/>
                  </a:lnTo>
                  <a:lnTo>
                    <a:pt x="106" y="1023"/>
                  </a:lnTo>
                  <a:lnTo>
                    <a:pt x="99" y="1027"/>
                  </a:lnTo>
                  <a:lnTo>
                    <a:pt x="93" y="1030"/>
                  </a:lnTo>
                  <a:lnTo>
                    <a:pt x="85" y="1034"/>
                  </a:lnTo>
                  <a:lnTo>
                    <a:pt x="79" y="1037"/>
                  </a:lnTo>
                  <a:lnTo>
                    <a:pt x="72" y="1041"/>
                  </a:lnTo>
                  <a:lnTo>
                    <a:pt x="66" y="1044"/>
                  </a:lnTo>
                  <a:lnTo>
                    <a:pt x="64" y="1040"/>
                  </a:lnTo>
                  <a:lnTo>
                    <a:pt x="63" y="1036"/>
                  </a:lnTo>
                  <a:lnTo>
                    <a:pt x="63" y="1030"/>
                  </a:lnTo>
                  <a:lnTo>
                    <a:pt x="63" y="1020"/>
                  </a:lnTo>
                  <a:lnTo>
                    <a:pt x="67" y="1017"/>
                  </a:lnTo>
                  <a:lnTo>
                    <a:pt x="71" y="1014"/>
                  </a:lnTo>
                  <a:lnTo>
                    <a:pt x="75" y="1010"/>
                  </a:lnTo>
                  <a:lnTo>
                    <a:pt x="80" y="1008"/>
                  </a:lnTo>
                  <a:lnTo>
                    <a:pt x="84" y="1005"/>
                  </a:lnTo>
                  <a:lnTo>
                    <a:pt x="89" y="1002"/>
                  </a:lnTo>
                  <a:lnTo>
                    <a:pt x="94" y="1000"/>
                  </a:lnTo>
                  <a:lnTo>
                    <a:pt x="98" y="997"/>
                  </a:lnTo>
                  <a:lnTo>
                    <a:pt x="97" y="996"/>
                  </a:lnTo>
                  <a:lnTo>
                    <a:pt x="97" y="995"/>
                  </a:lnTo>
                  <a:lnTo>
                    <a:pt x="97" y="994"/>
                  </a:lnTo>
                  <a:lnTo>
                    <a:pt x="97" y="993"/>
                  </a:lnTo>
                  <a:lnTo>
                    <a:pt x="94" y="995"/>
                  </a:lnTo>
                  <a:lnTo>
                    <a:pt x="89" y="998"/>
                  </a:lnTo>
                  <a:lnTo>
                    <a:pt x="84" y="1000"/>
                  </a:lnTo>
                  <a:lnTo>
                    <a:pt x="79" y="1003"/>
                  </a:lnTo>
                  <a:lnTo>
                    <a:pt x="74" y="1005"/>
                  </a:lnTo>
                  <a:lnTo>
                    <a:pt x="70" y="1007"/>
                  </a:lnTo>
                  <a:lnTo>
                    <a:pt x="66" y="1008"/>
                  </a:lnTo>
                  <a:lnTo>
                    <a:pt x="63" y="1008"/>
                  </a:lnTo>
                  <a:lnTo>
                    <a:pt x="61" y="1003"/>
                  </a:lnTo>
                  <a:lnTo>
                    <a:pt x="61" y="998"/>
                  </a:lnTo>
                  <a:lnTo>
                    <a:pt x="61" y="994"/>
                  </a:lnTo>
                  <a:lnTo>
                    <a:pt x="61" y="989"/>
                  </a:lnTo>
                  <a:lnTo>
                    <a:pt x="67" y="984"/>
                  </a:lnTo>
                  <a:lnTo>
                    <a:pt x="71" y="980"/>
                  </a:lnTo>
                  <a:lnTo>
                    <a:pt x="74" y="978"/>
                  </a:lnTo>
                  <a:lnTo>
                    <a:pt x="77" y="975"/>
                  </a:lnTo>
                  <a:lnTo>
                    <a:pt x="81" y="973"/>
                  </a:lnTo>
                  <a:lnTo>
                    <a:pt x="84" y="971"/>
                  </a:lnTo>
                  <a:lnTo>
                    <a:pt x="90" y="968"/>
                  </a:lnTo>
                  <a:lnTo>
                    <a:pt x="96" y="964"/>
                  </a:lnTo>
                  <a:lnTo>
                    <a:pt x="96" y="962"/>
                  </a:lnTo>
                  <a:lnTo>
                    <a:pt x="96" y="961"/>
                  </a:lnTo>
                  <a:lnTo>
                    <a:pt x="95" y="960"/>
                  </a:lnTo>
                  <a:lnTo>
                    <a:pt x="95" y="959"/>
                  </a:lnTo>
                  <a:lnTo>
                    <a:pt x="92" y="961"/>
                  </a:lnTo>
                  <a:lnTo>
                    <a:pt x="86" y="965"/>
                  </a:lnTo>
                  <a:lnTo>
                    <a:pt x="82" y="967"/>
                  </a:lnTo>
                  <a:lnTo>
                    <a:pt x="77" y="970"/>
                  </a:lnTo>
                  <a:lnTo>
                    <a:pt x="72" y="972"/>
                  </a:lnTo>
                  <a:lnTo>
                    <a:pt x="68" y="974"/>
                  </a:lnTo>
                  <a:lnTo>
                    <a:pt x="63" y="975"/>
                  </a:lnTo>
                  <a:lnTo>
                    <a:pt x="59" y="975"/>
                  </a:lnTo>
                  <a:lnTo>
                    <a:pt x="59" y="970"/>
                  </a:lnTo>
                  <a:lnTo>
                    <a:pt x="59" y="964"/>
                  </a:lnTo>
                  <a:lnTo>
                    <a:pt x="59" y="958"/>
                  </a:lnTo>
                  <a:lnTo>
                    <a:pt x="60" y="953"/>
                  </a:lnTo>
                  <a:lnTo>
                    <a:pt x="66" y="950"/>
                  </a:lnTo>
                  <a:lnTo>
                    <a:pt x="71" y="947"/>
                  </a:lnTo>
                  <a:lnTo>
                    <a:pt x="76" y="944"/>
                  </a:lnTo>
                  <a:lnTo>
                    <a:pt x="80" y="940"/>
                  </a:lnTo>
                  <a:lnTo>
                    <a:pt x="85" y="936"/>
                  </a:lnTo>
                  <a:lnTo>
                    <a:pt x="91" y="933"/>
                  </a:lnTo>
                  <a:lnTo>
                    <a:pt x="95" y="930"/>
                  </a:lnTo>
                  <a:lnTo>
                    <a:pt x="100" y="927"/>
                  </a:lnTo>
                  <a:lnTo>
                    <a:pt x="95" y="928"/>
                  </a:lnTo>
                  <a:lnTo>
                    <a:pt x="89" y="930"/>
                  </a:lnTo>
                  <a:lnTo>
                    <a:pt x="82" y="933"/>
                  </a:lnTo>
                  <a:lnTo>
                    <a:pt x="77" y="936"/>
                  </a:lnTo>
                  <a:lnTo>
                    <a:pt x="71" y="940"/>
                  </a:lnTo>
                  <a:lnTo>
                    <a:pt x="66" y="942"/>
                  </a:lnTo>
                  <a:lnTo>
                    <a:pt x="60" y="944"/>
                  </a:lnTo>
                  <a:lnTo>
                    <a:pt x="56" y="944"/>
                  </a:lnTo>
                  <a:lnTo>
                    <a:pt x="56" y="939"/>
                  </a:lnTo>
                  <a:lnTo>
                    <a:pt x="56" y="932"/>
                  </a:lnTo>
                  <a:lnTo>
                    <a:pt x="55" y="927"/>
                  </a:lnTo>
                  <a:lnTo>
                    <a:pt x="55" y="922"/>
                  </a:lnTo>
                  <a:lnTo>
                    <a:pt x="61" y="918"/>
                  </a:lnTo>
                  <a:lnTo>
                    <a:pt x="69" y="914"/>
                  </a:lnTo>
                  <a:lnTo>
                    <a:pt x="75" y="909"/>
                  </a:lnTo>
                  <a:lnTo>
                    <a:pt x="82" y="905"/>
                  </a:lnTo>
                  <a:lnTo>
                    <a:pt x="89" y="901"/>
                  </a:lnTo>
                  <a:lnTo>
                    <a:pt x="96" y="897"/>
                  </a:lnTo>
                  <a:lnTo>
                    <a:pt x="102" y="893"/>
                  </a:lnTo>
                  <a:lnTo>
                    <a:pt x="109" y="889"/>
                  </a:lnTo>
                  <a:lnTo>
                    <a:pt x="108" y="888"/>
                  </a:lnTo>
                  <a:lnTo>
                    <a:pt x="108" y="886"/>
                  </a:lnTo>
                  <a:lnTo>
                    <a:pt x="108" y="886"/>
                  </a:lnTo>
                  <a:lnTo>
                    <a:pt x="108" y="885"/>
                  </a:lnTo>
                  <a:lnTo>
                    <a:pt x="92" y="894"/>
                  </a:lnTo>
                  <a:lnTo>
                    <a:pt x="79" y="900"/>
                  </a:lnTo>
                  <a:lnTo>
                    <a:pt x="70" y="905"/>
                  </a:lnTo>
                  <a:lnTo>
                    <a:pt x="64" y="908"/>
                  </a:lnTo>
                  <a:lnTo>
                    <a:pt x="58" y="910"/>
                  </a:lnTo>
                  <a:lnTo>
                    <a:pt x="56" y="911"/>
                  </a:lnTo>
                  <a:lnTo>
                    <a:pt x="54" y="912"/>
                  </a:lnTo>
                  <a:lnTo>
                    <a:pt x="52" y="912"/>
                  </a:lnTo>
                  <a:lnTo>
                    <a:pt x="52" y="907"/>
                  </a:lnTo>
                  <a:lnTo>
                    <a:pt x="52" y="903"/>
                  </a:lnTo>
                  <a:lnTo>
                    <a:pt x="52" y="898"/>
                  </a:lnTo>
                  <a:lnTo>
                    <a:pt x="52" y="894"/>
                  </a:lnTo>
                  <a:lnTo>
                    <a:pt x="60" y="889"/>
                  </a:lnTo>
                  <a:lnTo>
                    <a:pt x="68" y="884"/>
                  </a:lnTo>
                  <a:lnTo>
                    <a:pt x="76" y="879"/>
                  </a:lnTo>
                  <a:lnTo>
                    <a:pt x="82" y="875"/>
                  </a:lnTo>
                  <a:lnTo>
                    <a:pt x="89" y="872"/>
                  </a:lnTo>
                  <a:lnTo>
                    <a:pt x="94" y="869"/>
                  </a:lnTo>
                  <a:lnTo>
                    <a:pt x="98" y="867"/>
                  </a:lnTo>
                  <a:lnTo>
                    <a:pt x="100" y="865"/>
                  </a:lnTo>
                  <a:lnTo>
                    <a:pt x="94" y="866"/>
                  </a:lnTo>
                  <a:lnTo>
                    <a:pt x="86" y="867"/>
                  </a:lnTo>
                  <a:lnTo>
                    <a:pt x="80" y="869"/>
                  </a:lnTo>
                  <a:lnTo>
                    <a:pt x="73" y="872"/>
                  </a:lnTo>
                  <a:lnTo>
                    <a:pt x="67" y="875"/>
                  </a:lnTo>
                  <a:lnTo>
                    <a:pt x="60" y="878"/>
                  </a:lnTo>
                  <a:lnTo>
                    <a:pt x="54" y="881"/>
                  </a:lnTo>
                  <a:lnTo>
                    <a:pt x="49" y="884"/>
                  </a:lnTo>
                  <a:lnTo>
                    <a:pt x="48" y="879"/>
                  </a:lnTo>
                  <a:lnTo>
                    <a:pt x="48" y="873"/>
                  </a:lnTo>
                  <a:lnTo>
                    <a:pt x="48" y="868"/>
                  </a:lnTo>
                  <a:lnTo>
                    <a:pt x="48" y="863"/>
                  </a:lnTo>
                  <a:lnTo>
                    <a:pt x="63" y="855"/>
                  </a:lnTo>
                  <a:lnTo>
                    <a:pt x="73" y="849"/>
                  </a:lnTo>
                  <a:lnTo>
                    <a:pt x="80" y="845"/>
                  </a:lnTo>
                  <a:lnTo>
                    <a:pt x="85" y="842"/>
                  </a:lnTo>
                  <a:lnTo>
                    <a:pt x="90" y="840"/>
                  </a:lnTo>
                  <a:lnTo>
                    <a:pt x="92" y="839"/>
                  </a:lnTo>
                  <a:lnTo>
                    <a:pt x="93" y="838"/>
                  </a:lnTo>
                  <a:lnTo>
                    <a:pt x="94" y="836"/>
                  </a:lnTo>
                  <a:lnTo>
                    <a:pt x="93" y="836"/>
                  </a:lnTo>
                  <a:lnTo>
                    <a:pt x="92" y="836"/>
                  </a:lnTo>
                  <a:lnTo>
                    <a:pt x="90" y="836"/>
                  </a:lnTo>
                  <a:lnTo>
                    <a:pt x="85" y="838"/>
                  </a:lnTo>
                  <a:lnTo>
                    <a:pt x="80" y="840"/>
                  </a:lnTo>
                  <a:lnTo>
                    <a:pt x="72" y="843"/>
                  </a:lnTo>
                  <a:lnTo>
                    <a:pt x="61" y="847"/>
                  </a:lnTo>
                  <a:lnTo>
                    <a:pt x="47" y="853"/>
                  </a:lnTo>
                  <a:lnTo>
                    <a:pt x="47" y="847"/>
                  </a:lnTo>
                  <a:lnTo>
                    <a:pt x="47" y="841"/>
                  </a:lnTo>
                  <a:lnTo>
                    <a:pt x="47" y="834"/>
                  </a:lnTo>
                  <a:lnTo>
                    <a:pt x="47" y="829"/>
                  </a:lnTo>
                  <a:lnTo>
                    <a:pt x="60" y="822"/>
                  </a:lnTo>
                  <a:lnTo>
                    <a:pt x="71" y="817"/>
                  </a:lnTo>
                  <a:lnTo>
                    <a:pt x="78" y="813"/>
                  </a:lnTo>
                  <a:lnTo>
                    <a:pt x="82" y="809"/>
                  </a:lnTo>
                  <a:lnTo>
                    <a:pt x="85" y="808"/>
                  </a:lnTo>
                  <a:lnTo>
                    <a:pt x="88" y="806"/>
                  </a:lnTo>
                  <a:lnTo>
                    <a:pt x="89" y="806"/>
                  </a:lnTo>
                  <a:lnTo>
                    <a:pt x="89" y="805"/>
                  </a:lnTo>
                  <a:lnTo>
                    <a:pt x="82" y="805"/>
                  </a:lnTo>
                  <a:lnTo>
                    <a:pt x="77" y="807"/>
                  </a:lnTo>
                  <a:lnTo>
                    <a:pt x="72" y="809"/>
                  </a:lnTo>
                  <a:lnTo>
                    <a:pt x="67" y="811"/>
                  </a:lnTo>
                  <a:lnTo>
                    <a:pt x="61" y="814"/>
                  </a:lnTo>
                  <a:lnTo>
                    <a:pt x="56" y="816"/>
                  </a:lnTo>
                  <a:lnTo>
                    <a:pt x="51" y="818"/>
                  </a:lnTo>
                  <a:lnTo>
                    <a:pt x="46" y="819"/>
                  </a:lnTo>
                  <a:lnTo>
                    <a:pt x="46" y="814"/>
                  </a:lnTo>
                  <a:lnTo>
                    <a:pt x="46" y="808"/>
                  </a:lnTo>
                  <a:lnTo>
                    <a:pt x="46" y="803"/>
                  </a:lnTo>
                  <a:lnTo>
                    <a:pt x="46" y="798"/>
                  </a:lnTo>
                  <a:lnTo>
                    <a:pt x="50" y="796"/>
                  </a:lnTo>
                  <a:lnTo>
                    <a:pt x="55" y="794"/>
                  </a:lnTo>
                  <a:lnTo>
                    <a:pt x="59" y="792"/>
                  </a:lnTo>
                  <a:lnTo>
                    <a:pt x="65" y="790"/>
                  </a:lnTo>
                  <a:lnTo>
                    <a:pt x="69" y="786"/>
                  </a:lnTo>
                  <a:lnTo>
                    <a:pt x="73" y="784"/>
                  </a:lnTo>
                  <a:lnTo>
                    <a:pt x="77" y="781"/>
                  </a:lnTo>
                  <a:lnTo>
                    <a:pt x="80" y="778"/>
                  </a:lnTo>
                  <a:lnTo>
                    <a:pt x="69" y="779"/>
                  </a:lnTo>
                  <a:lnTo>
                    <a:pt x="60" y="781"/>
                  </a:lnTo>
                  <a:lnTo>
                    <a:pt x="53" y="784"/>
                  </a:lnTo>
                  <a:lnTo>
                    <a:pt x="49" y="786"/>
                  </a:lnTo>
                  <a:lnTo>
                    <a:pt x="45" y="788"/>
                  </a:lnTo>
                  <a:lnTo>
                    <a:pt x="43" y="784"/>
                  </a:lnTo>
                  <a:lnTo>
                    <a:pt x="42" y="778"/>
                  </a:lnTo>
                  <a:lnTo>
                    <a:pt x="41" y="767"/>
                  </a:lnTo>
                  <a:lnTo>
                    <a:pt x="46" y="765"/>
                  </a:lnTo>
                  <a:lnTo>
                    <a:pt x="53" y="763"/>
                  </a:lnTo>
                  <a:lnTo>
                    <a:pt x="60" y="758"/>
                  </a:lnTo>
                  <a:lnTo>
                    <a:pt x="69" y="755"/>
                  </a:lnTo>
                  <a:lnTo>
                    <a:pt x="77" y="751"/>
                  </a:lnTo>
                  <a:lnTo>
                    <a:pt x="84" y="746"/>
                  </a:lnTo>
                  <a:lnTo>
                    <a:pt x="90" y="741"/>
                  </a:lnTo>
                  <a:lnTo>
                    <a:pt x="94" y="735"/>
                  </a:lnTo>
                  <a:lnTo>
                    <a:pt x="88" y="736"/>
                  </a:lnTo>
                  <a:lnTo>
                    <a:pt x="80" y="739"/>
                  </a:lnTo>
                  <a:lnTo>
                    <a:pt x="74" y="742"/>
                  </a:lnTo>
                  <a:lnTo>
                    <a:pt x="67" y="746"/>
                  </a:lnTo>
                  <a:lnTo>
                    <a:pt x="59" y="749"/>
                  </a:lnTo>
                  <a:lnTo>
                    <a:pt x="52" y="752"/>
                  </a:lnTo>
                  <a:lnTo>
                    <a:pt x="46" y="755"/>
                  </a:lnTo>
                  <a:lnTo>
                    <a:pt x="39" y="756"/>
                  </a:lnTo>
                  <a:lnTo>
                    <a:pt x="39" y="751"/>
                  </a:lnTo>
                  <a:lnTo>
                    <a:pt x="39" y="747"/>
                  </a:lnTo>
                  <a:lnTo>
                    <a:pt x="38" y="742"/>
                  </a:lnTo>
                  <a:lnTo>
                    <a:pt x="38" y="736"/>
                  </a:lnTo>
                  <a:lnTo>
                    <a:pt x="44" y="733"/>
                  </a:lnTo>
                  <a:lnTo>
                    <a:pt x="49" y="730"/>
                  </a:lnTo>
                  <a:lnTo>
                    <a:pt x="55" y="727"/>
                  </a:lnTo>
                  <a:lnTo>
                    <a:pt x="60" y="724"/>
                  </a:lnTo>
                  <a:lnTo>
                    <a:pt x="66" y="721"/>
                  </a:lnTo>
                  <a:lnTo>
                    <a:pt x="72" y="718"/>
                  </a:lnTo>
                  <a:lnTo>
                    <a:pt x="77" y="716"/>
                  </a:lnTo>
                  <a:lnTo>
                    <a:pt x="83" y="713"/>
                  </a:lnTo>
                  <a:lnTo>
                    <a:pt x="77" y="713"/>
                  </a:lnTo>
                  <a:lnTo>
                    <a:pt x="72" y="714"/>
                  </a:lnTo>
                  <a:lnTo>
                    <a:pt x="66" y="716"/>
                  </a:lnTo>
                  <a:lnTo>
                    <a:pt x="60" y="718"/>
                  </a:lnTo>
                  <a:lnTo>
                    <a:pt x="55" y="720"/>
                  </a:lnTo>
                  <a:lnTo>
                    <a:pt x="50" y="723"/>
                  </a:lnTo>
                  <a:lnTo>
                    <a:pt x="44" y="725"/>
                  </a:lnTo>
                  <a:lnTo>
                    <a:pt x="39" y="727"/>
                  </a:lnTo>
                  <a:lnTo>
                    <a:pt x="38" y="720"/>
                  </a:lnTo>
                  <a:lnTo>
                    <a:pt x="36" y="716"/>
                  </a:lnTo>
                  <a:lnTo>
                    <a:pt x="36" y="712"/>
                  </a:lnTo>
                  <a:lnTo>
                    <a:pt x="36" y="705"/>
                  </a:lnTo>
                  <a:lnTo>
                    <a:pt x="43" y="702"/>
                  </a:lnTo>
                  <a:lnTo>
                    <a:pt x="50" y="699"/>
                  </a:lnTo>
                  <a:lnTo>
                    <a:pt x="56" y="696"/>
                  </a:lnTo>
                  <a:lnTo>
                    <a:pt x="64" y="693"/>
                  </a:lnTo>
                  <a:lnTo>
                    <a:pt x="70" y="690"/>
                  </a:lnTo>
                  <a:lnTo>
                    <a:pt x="76" y="687"/>
                  </a:lnTo>
                  <a:lnTo>
                    <a:pt x="83" y="684"/>
                  </a:lnTo>
                  <a:lnTo>
                    <a:pt x="90" y="681"/>
                  </a:lnTo>
                  <a:lnTo>
                    <a:pt x="90" y="679"/>
                  </a:lnTo>
                  <a:lnTo>
                    <a:pt x="90" y="677"/>
                  </a:lnTo>
                  <a:lnTo>
                    <a:pt x="90" y="676"/>
                  </a:lnTo>
                  <a:lnTo>
                    <a:pt x="90" y="674"/>
                  </a:lnTo>
                  <a:lnTo>
                    <a:pt x="83" y="677"/>
                  </a:lnTo>
                  <a:lnTo>
                    <a:pt x="76" y="679"/>
                  </a:lnTo>
                  <a:lnTo>
                    <a:pt x="70" y="682"/>
                  </a:lnTo>
                  <a:lnTo>
                    <a:pt x="64" y="684"/>
                  </a:lnTo>
                  <a:lnTo>
                    <a:pt x="56" y="687"/>
                  </a:lnTo>
                  <a:lnTo>
                    <a:pt x="50" y="689"/>
                  </a:lnTo>
                  <a:lnTo>
                    <a:pt x="43" y="692"/>
                  </a:lnTo>
                  <a:lnTo>
                    <a:pt x="36" y="694"/>
                  </a:lnTo>
                  <a:lnTo>
                    <a:pt x="38" y="678"/>
                  </a:lnTo>
                  <a:lnTo>
                    <a:pt x="39" y="669"/>
                  </a:lnTo>
                  <a:lnTo>
                    <a:pt x="43" y="663"/>
                  </a:lnTo>
                  <a:lnTo>
                    <a:pt x="48" y="658"/>
                  </a:lnTo>
                  <a:lnTo>
                    <a:pt x="55" y="656"/>
                  </a:lnTo>
                  <a:lnTo>
                    <a:pt x="66" y="654"/>
                  </a:lnTo>
                  <a:lnTo>
                    <a:pt x="78" y="650"/>
                  </a:lnTo>
                  <a:lnTo>
                    <a:pt x="94" y="644"/>
                  </a:lnTo>
                  <a:lnTo>
                    <a:pt x="94" y="642"/>
                  </a:lnTo>
                  <a:lnTo>
                    <a:pt x="94" y="641"/>
                  </a:lnTo>
                  <a:lnTo>
                    <a:pt x="94" y="639"/>
                  </a:lnTo>
                  <a:lnTo>
                    <a:pt x="94" y="638"/>
                  </a:lnTo>
                  <a:lnTo>
                    <a:pt x="88" y="642"/>
                  </a:lnTo>
                  <a:lnTo>
                    <a:pt x="80" y="645"/>
                  </a:lnTo>
                  <a:lnTo>
                    <a:pt x="72" y="648"/>
                  </a:lnTo>
                  <a:lnTo>
                    <a:pt x="65" y="651"/>
                  </a:lnTo>
                  <a:lnTo>
                    <a:pt x="56" y="653"/>
                  </a:lnTo>
                  <a:lnTo>
                    <a:pt x="48" y="655"/>
                  </a:lnTo>
                  <a:lnTo>
                    <a:pt x="41" y="657"/>
                  </a:lnTo>
                  <a:lnTo>
                    <a:pt x="34" y="659"/>
                  </a:lnTo>
                  <a:lnTo>
                    <a:pt x="33" y="651"/>
                  </a:lnTo>
                  <a:lnTo>
                    <a:pt x="33" y="644"/>
                  </a:lnTo>
                  <a:lnTo>
                    <a:pt x="33" y="635"/>
                  </a:lnTo>
                  <a:lnTo>
                    <a:pt x="32" y="628"/>
                  </a:lnTo>
                  <a:lnTo>
                    <a:pt x="41" y="627"/>
                  </a:lnTo>
                  <a:lnTo>
                    <a:pt x="50" y="624"/>
                  </a:lnTo>
                  <a:lnTo>
                    <a:pt x="59" y="620"/>
                  </a:lnTo>
                  <a:lnTo>
                    <a:pt x="69" y="616"/>
                  </a:lnTo>
                  <a:lnTo>
                    <a:pt x="78" y="610"/>
                  </a:lnTo>
                  <a:lnTo>
                    <a:pt x="88" y="605"/>
                  </a:lnTo>
                  <a:lnTo>
                    <a:pt x="96" y="600"/>
                  </a:lnTo>
                  <a:lnTo>
                    <a:pt x="102" y="595"/>
                  </a:lnTo>
                  <a:lnTo>
                    <a:pt x="94" y="597"/>
                  </a:lnTo>
                  <a:lnTo>
                    <a:pt x="84" y="600"/>
                  </a:lnTo>
                  <a:lnTo>
                    <a:pt x="75" y="605"/>
                  </a:lnTo>
                  <a:lnTo>
                    <a:pt x="65" y="609"/>
                  </a:lnTo>
                  <a:lnTo>
                    <a:pt x="55" y="614"/>
                  </a:lnTo>
                  <a:lnTo>
                    <a:pt x="47" y="617"/>
                  </a:lnTo>
                  <a:lnTo>
                    <a:pt x="40" y="619"/>
                  </a:lnTo>
                  <a:lnTo>
                    <a:pt x="33" y="618"/>
                  </a:lnTo>
                  <a:lnTo>
                    <a:pt x="32" y="613"/>
                  </a:lnTo>
                  <a:lnTo>
                    <a:pt x="31" y="607"/>
                  </a:lnTo>
                  <a:lnTo>
                    <a:pt x="31" y="601"/>
                  </a:lnTo>
                  <a:lnTo>
                    <a:pt x="32" y="590"/>
                  </a:lnTo>
                  <a:lnTo>
                    <a:pt x="35" y="589"/>
                  </a:lnTo>
                  <a:lnTo>
                    <a:pt x="42" y="585"/>
                  </a:lnTo>
                  <a:lnTo>
                    <a:pt x="51" y="581"/>
                  </a:lnTo>
                  <a:lnTo>
                    <a:pt x="60" y="577"/>
                  </a:lnTo>
                  <a:lnTo>
                    <a:pt x="70" y="573"/>
                  </a:lnTo>
                  <a:lnTo>
                    <a:pt x="79" y="568"/>
                  </a:lnTo>
                  <a:lnTo>
                    <a:pt x="86" y="565"/>
                  </a:lnTo>
                  <a:lnTo>
                    <a:pt x="91" y="562"/>
                  </a:lnTo>
                  <a:lnTo>
                    <a:pt x="84" y="562"/>
                  </a:lnTo>
                  <a:lnTo>
                    <a:pt x="78" y="563"/>
                  </a:lnTo>
                  <a:lnTo>
                    <a:pt x="70" y="566"/>
                  </a:lnTo>
                  <a:lnTo>
                    <a:pt x="63" y="569"/>
                  </a:lnTo>
                  <a:lnTo>
                    <a:pt x="54" y="572"/>
                  </a:lnTo>
                  <a:lnTo>
                    <a:pt x="46" y="575"/>
                  </a:lnTo>
                  <a:lnTo>
                    <a:pt x="38" y="577"/>
                  </a:lnTo>
                  <a:lnTo>
                    <a:pt x="30" y="577"/>
                  </a:lnTo>
                  <a:lnTo>
                    <a:pt x="29" y="572"/>
                  </a:lnTo>
                  <a:lnTo>
                    <a:pt x="29" y="568"/>
                  </a:lnTo>
                  <a:lnTo>
                    <a:pt x="29" y="563"/>
                  </a:lnTo>
                  <a:lnTo>
                    <a:pt x="29" y="558"/>
                  </a:lnTo>
                  <a:lnTo>
                    <a:pt x="49" y="550"/>
                  </a:lnTo>
                  <a:lnTo>
                    <a:pt x="65" y="544"/>
                  </a:lnTo>
                  <a:lnTo>
                    <a:pt x="76" y="539"/>
                  </a:lnTo>
                  <a:lnTo>
                    <a:pt x="83" y="536"/>
                  </a:lnTo>
                  <a:lnTo>
                    <a:pt x="88" y="533"/>
                  </a:lnTo>
                  <a:lnTo>
                    <a:pt x="91" y="532"/>
                  </a:lnTo>
                  <a:lnTo>
                    <a:pt x="92" y="531"/>
                  </a:lnTo>
                  <a:lnTo>
                    <a:pt x="92" y="530"/>
                  </a:lnTo>
                  <a:lnTo>
                    <a:pt x="83" y="532"/>
                  </a:lnTo>
                  <a:lnTo>
                    <a:pt x="75" y="534"/>
                  </a:lnTo>
                  <a:lnTo>
                    <a:pt x="66" y="538"/>
                  </a:lnTo>
                  <a:lnTo>
                    <a:pt x="56" y="541"/>
                  </a:lnTo>
                  <a:lnTo>
                    <a:pt x="47" y="544"/>
                  </a:lnTo>
                  <a:lnTo>
                    <a:pt x="40" y="546"/>
                  </a:lnTo>
                  <a:lnTo>
                    <a:pt x="33" y="548"/>
                  </a:lnTo>
                  <a:lnTo>
                    <a:pt x="29" y="549"/>
                  </a:lnTo>
                  <a:lnTo>
                    <a:pt x="28" y="544"/>
                  </a:lnTo>
                  <a:lnTo>
                    <a:pt x="28" y="539"/>
                  </a:lnTo>
                  <a:lnTo>
                    <a:pt x="28" y="533"/>
                  </a:lnTo>
                  <a:lnTo>
                    <a:pt x="28" y="528"/>
                  </a:lnTo>
                  <a:lnTo>
                    <a:pt x="36" y="525"/>
                  </a:lnTo>
                  <a:lnTo>
                    <a:pt x="46" y="522"/>
                  </a:lnTo>
                  <a:lnTo>
                    <a:pt x="55" y="518"/>
                  </a:lnTo>
                  <a:lnTo>
                    <a:pt x="65" y="514"/>
                  </a:lnTo>
                  <a:lnTo>
                    <a:pt x="74" y="508"/>
                  </a:lnTo>
                  <a:lnTo>
                    <a:pt x="82" y="503"/>
                  </a:lnTo>
                  <a:lnTo>
                    <a:pt x="92" y="498"/>
                  </a:lnTo>
                  <a:lnTo>
                    <a:pt x="100" y="493"/>
                  </a:lnTo>
                  <a:lnTo>
                    <a:pt x="100" y="492"/>
                  </a:lnTo>
                  <a:lnTo>
                    <a:pt x="100" y="490"/>
                  </a:lnTo>
                  <a:lnTo>
                    <a:pt x="100" y="489"/>
                  </a:lnTo>
                  <a:lnTo>
                    <a:pt x="100" y="488"/>
                  </a:lnTo>
                  <a:lnTo>
                    <a:pt x="92" y="494"/>
                  </a:lnTo>
                  <a:lnTo>
                    <a:pt x="82" y="499"/>
                  </a:lnTo>
                  <a:lnTo>
                    <a:pt x="74" y="503"/>
                  </a:lnTo>
                  <a:lnTo>
                    <a:pt x="65" y="507"/>
                  </a:lnTo>
                  <a:lnTo>
                    <a:pt x="55" y="511"/>
                  </a:lnTo>
                  <a:lnTo>
                    <a:pt x="46" y="514"/>
                  </a:lnTo>
                  <a:lnTo>
                    <a:pt x="36" y="516"/>
                  </a:lnTo>
                  <a:lnTo>
                    <a:pt x="27" y="518"/>
                  </a:lnTo>
                  <a:lnTo>
                    <a:pt x="27" y="512"/>
                  </a:lnTo>
                  <a:lnTo>
                    <a:pt x="27" y="506"/>
                  </a:lnTo>
                  <a:lnTo>
                    <a:pt x="26" y="501"/>
                  </a:lnTo>
                  <a:lnTo>
                    <a:pt x="26" y="496"/>
                  </a:lnTo>
                  <a:lnTo>
                    <a:pt x="32" y="492"/>
                  </a:lnTo>
                  <a:lnTo>
                    <a:pt x="39" y="488"/>
                  </a:lnTo>
                  <a:lnTo>
                    <a:pt x="45" y="484"/>
                  </a:lnTo>
                  <a:lnTo>
                    <a:pt x="52" y="482"/>
                  </a:lnTo>
                  <a:lnTo>
                    <a:pt x="58" y="480"/>
                  </a:lnTo>
                  <a:lnTo>
                    <a:pt x="66" y="478"/>
                  </a:lnTo>
                  <a:lnTo>
                    <a:pt x="73" y="475"/>
                  </a:lnTo>
                  <a:lnTo>
                    <a:pt x="80" y="473"/>
                  </a:lnTo>
                  <a:lnTo>
                    <a:pt x="80" y="472"/>
                  </a:lnTo>
                  <a:lnTo>
                    <a:pt x="80" y="470"/>
                  </a:lnTo>
                  <a:lnTo>
                    <a:pt x="80" y="469"/>
                  </a:lnTo>
                  <a:lnTo>
                    <a:pt x="80" y="468"/>
                  </a:lnTo>
                  <a:lnTo>
                    <a:pt x="65" y="472"/>
                  </a:lnTo>
                  <a:lnTo>
                    <a:pt x="53" y="475"/>
                  </a:lnTo>
                  <a:lnTo>
                    <a:pt x="45" y="477"/>
                  </a:lnTo>
                  <a:lnTo>
                    <a:pt x="39" y="479"/>
                  </a:lnTo>
                  <a:lnTo>
                    <a:pt x="34" y="480"/>
                  </a:lnTo>
                  <a:lnTo>
                    <a:pt x="30" y="480"/>
                  </a:lnTo>
                  <a:lnTo>
                    <a:pt x="27" y="481"/>
                  </a:lnTo>
                  <a:lnTo>
                    <a:pt x="24" y="481"/>
                  </a:lnTo>
                  <a:lnTo>
                    <a:pt x="24" y="475"/>
                  </a:lnTo>
                  <a:lnTo>
                    <a:pt x="24" y="469"/>
                  </a:lnTo>
                  <a:lnTo>
                    <a:pt x="24" y="463"/>
                  </a:lnTo>
                  <a:lnTo>
                    <a:pt x="24" y="456"/>
                  </a:lnTo>
                  <a:lnTo>
                    <a:pt x="44" y="449"/>
                  </a:lnTo>
                  <a:lnTo>
                    <a:pt x="59" y="443"/>
                  </a:lnTo>
                  <a:lnTo>
                    <a:pt x="71" y="439"/>
                  </a:lnTo>
                  <a:lnTo>
                    <a:pt x="78" y="436"/>
                  </a:lnTo>
                  <a:lnTo>
                    <a:pt x="82" y="434"/>
                  </a:lnTo>
                  <a:lnTo>
                    <a:pt x="85" y="432"/>
                  </a:lnTo>
                  <a:lnTo>
                    <a:pt x="86" y="432"/>
                  </a:lnTo>
                  <a:lnTo>
                    <a:pt x="88" y="431"/>
                  </a:lnTo>
                  <a:lnTo>
                    <a:pt x="79" y="431"/>
                  </a:lnTo>
                  <a:lnTo>
                    <a:pt x="71" y="432"/>
                  </a:lnTo>
                  <a:lnTo>
                    <a:pt x="61" y="434"/>
                  </a:lnTo>
                  <a:lnTo>
                    <a:pt x="54" y="437"/>
                  </a:lnTo>
                  <a:lnTo>
                    <a:pt x="46" y="439"/>
                  </a:lnTo>
                  <a:lnTo>
                    <a:pt x="38" y="442"/>
                  </a:lnTo>
                  <a:lnTo>
                    <a:pt x="30" y="444"/>
                  </a:lnTo>
                  <a:lnTo>
                    <a:pt x="23" y="446"/>
                  </a:lnTo>
                  <a:lnTo>
                    <a:pt x="22" y="440"/>
                  </a:lnTo>
                  <a:lnTo>
                    <a:pt x="22" y="433"/>
                  </a:lnTo>
                  <a:lnTo>
                    <a:pt x="22" y="427"/>
                  </a:lnTo>
                  <a:lnTo>
                    <a:pt x="22" y="422"/>
                  </a:lnTo>
                  <a:lnTo>
                    <a:pt x="41" y="416"/>
                  </a:lnTo>
                  <a:lnTo>
                    <a:pt x="55" y="411"/>
                  </a:lnTo>
                  <a:lnTo>
                    <a:pt x="66" y="406"/>
                  </a:lnTo>
                  <a:lnTo>
                    <a:pt x="73" y="404"/>
                  </a:lnTo>
                  <a:lnTo>
                    <a:pt x="78" y="402"/>
                  </a:lnTo>
                  <a:lnTo>
                    <a:pt x="80" y="401"/>
                  </a:lnTo>
                  <a:lnTo>
                    <a:pt x="81" y="400"/>
                  </a:lnTo>
                  <a:lnTo>
                    <a:pt x="82" y="399"/>
                  </a:lnTo>
                  <a:lnTo>
                    <a:pt x="74" y="399"/>
                  </a:lnTo>
                  <a:lnTo>
                    <a:pt x="66" y="400"/>
                  </a:lnTo>
                  <a:lnTo>
                    <a:pt x="57" y="402"/>
                  </a:lnTo>
                  <a:lnTo>
                    <a:pt x="50" y="404"/>
                  </a:lnTo>
                  <a:lnTo>
                    <a:pt x="43" y="406"/>
                  </a:lnTo>
                  <a:lnTo>
                    <a:pt x="35" y="408"/>
                  </a:lnTo>
                  <a:lnTo>
                    <a:pt x="28" y="412"/>
                  </a:lnTo>
                  <a:lnTo>
                    <a:pt x="21" y="414"/>
                  </a:lnTo>
                  <a:lnTo>
                    <a:pt x="19" y="406"/>
                  </a:lnTo>
                  <a:lnTo>
                    <a:pt x="18" y="401"/>
                  </a:lnTo>
                  <a:lnTo>
                    <a:pt x="18" y="397"/>
                  </a:lnTo>
                  <a:lnTo>
                    <a:pt x="18" y="391"/>
                  </a:lnTo>
                  <a:lnTo>
                    <a:pt x="41" y="382"/>
                  </a:lnTo>
                  <a:lnTo>
                    <a:pt x="59" y="375"/>
                  </a:lnTo>
                  <a:lnTo>
                    <a:pt x="72" y="371"/>
                  </a:lnTo>
                  <a:lnTo>
                    <a:pt x="81" y="367"/>
                  </a:lnTo>
                  <a:lnTo>
                    <a:pt x="89" y="365"/>
                  </a:lnTo>
                  <a:lnTo>
                    <a:pt x="94" y="362"/>
                  </a:lnTo>
                  <a:lnTo>
                    <a:pt x="98" y="360"/>
                  </a:lnTo>
                  <a:lnTo>
                    <a:pt x="103" y="357"/>
                  </a:lnTo>
                  <a:lnTo>
                    <a:pt x="94" y="358"/>
                  </a:lnTo>
                  <a:lnTo>
                    <a:pt x="83" y="361"/>
                  </a:lnTo>
                  <a:lnTo>
                    <a:pt x="72" y="364"/>
                  </a:lnTo>
                  <a:lnTo>
                    <a:pt x="60" y="367"/>
                  </a:lnTo>
                  <a:lnTo>
                    <a:pt x="50" y="371"/>
                  </a:lnTo>
                  <a:lnTo>
                    <a:pt x="39" y="374"/>
                  </a:lnTo>
                  <a:lnTo>
                    <a:pt x="28" y="377"/>
                  </a:lnTo>
                  <a:lnTo>
                    <a:pt x="18" y="379"/>
                  </a:lnTo>
                  <a:lnTo>
                    <a:pt x="18" y="372"/>
                  </a:lnTo>
                  <a:lnTo>
                    <a:pt x="18" y="365"/>
                  </a:lnTo>
                  <a:lnTo>
                    <a:pt x="18" y="358"/>
                  </a:lnTo>
                  <a:lnTo>
                    <a:pt x="18" y="351"/>
                  </a:lnTo>
                  <a:lnTo>
                    <a:pt x="25" y="349"/>
                  </a:lnTo>
                  <a:lnTo>
                    <a:pt x="33" y="347"/>
                  </a:lnTo>
                  <a:lnTo>
                    <a:pt x="42" y="345"/>
                  </a:lnTo>
                  <a:lnTo>
                    <a:pt x="50" y="343"/>
                  </a:lnTo>
                  <a:lnTo>
                    <a:pt x="59" y="340"/>
                  </a:lnTo>
                  <a:lnTo>
                    <a:pt x="68" y="337"/>
                  </a:lnTo>
                  <a:lnTo>
                    <a:pt x="75" y="332"/>
                  </a:lnTo>
                  <a:lnTo>
                    <a:pt x="82" y="328"/>
                  </a:lnTo>
                  <a:lnTo>
                    <a:pt x="77" y="329"/>
                  </a:lnTo>
                  <a:lnTo>
                    <a:pt x="72" y="330"/>
                  </a:lnTo>
                  <a:lnTo>
                    <a:pt x="65" y="331"/>
                  </a:lnTo>
                  <a:lnTo>
                    <a:pt x="57" y="333"/>
                  </a:lnTo>
                  <a:lnTo>
                    <a:pt x="49" y="336"/>
                  </a:lnTo>
                  <a:lnTo>
                    <a:pt x="40" y="338"/>
                  </a:lnTo>
                  <a:lnTo>
                    <a:pt x="29" y="340"/>
                  </a:lnTo>
                  <a:lnTo>
                    <a:pt x="18" y="342"/>
                  </a:lnTo>
                  <a:lnTo>
                    <a:pt x="18" y="336"/>
                  </a:lnTo>
                  <a:lnTo>
                    <a:pt x="18" y="330"/>
                  </a:lnTo>
                  <a:lnTo>
                    <a:pt x="18" y="324"/>
                  </a:lnTo>
                  <a:lnTo>
                    <a:pt x="18" y="319"/>
                  </a:lnTo>
                  <a:lnTo>
                    <a:pt x="31" y="315"/>
                  </a:lnTo>
                  <a:lnTo>
                    <a:pt x="42" y="311"/>
                  </a:lnTo>
                  <a:lnTo>
                    <a:pt x="50" y="308"/>
                  </a:lnTo>
                  <a:lnTo>
                    <a:pt x="56" y="306"/>
                  </a:lnTo>
                  <a:lnTo>
                    <a:pt x="61" y="304"/>
                  </a:lnTo>
                  <a:lnTo>
                    <a:pt x="67" y="302"/>
                  </a:lnTo>
                  <a:lnTo>
                    <a:pt x="73" y="300"/>
                  </a:lnTo>
                  <a:lnTo>
                    <a:pt x="80" y="297"/>
                  </a:lnTo>
                  <a:lnTo>
                    <a:pt x="80" y="296"/>
                  </a:lnTo>
                  <a:lnTo>
                    <a:pt x="80" y="294"/>
                  </a:lnTo>
                  <a:lnTo>
                    <a:pt x="80" y="293"/>
                  </a:lnTo>
                  <a:lnTo>
                    <a:pt x="80" y="292"/>
                  </a:lnTo>
                  <a:lnTo>
                    <a:pt x="72" y="295"/>
                  </a:lnTo>
                  <a:lnTo>
                    <a:pt x="64" y="297"/>
                  </a:lnTo>
                  <a:lnTo>
                    <a:pt x="55" y="300"/>
                  </a:lnTo>
                  <a:lnTo>
                    <a:pt x="47" y="302"/>
                  </a:lnTo>
                  <a:lnTo>
                    <a:pt x="40" y="304"/>
                  </a:lnTo>
                  <a:lnTo>
                    <a:pt x="31" y="306"/>
                  </a:lnTo>
                  <a:lnTo>
                    <a:pt x="24" y="308"/>
                  </a:lnTo>
                  <a:lnTo>
                    <a:pt x="16" y="311"/>
                  </a:lnTo>
                  <a:lnTo>
                    <a:pt x="16" y="305"/>
                  </a:lnTo>
                  <a:lnTo>
                    <a:pt x="16" y="299"/>
                  </a:lnTo>
                  <a:lnTo>
                    <a:pt x="16" y="294"/>
                  </a:lnTo>
                  <a:lnTo>
                    <a:pt x="16" y="289"/>
                  </a:lnTo>
                  <a:lnTo>
                    <a:pt x="19" y="288"/>
                  </a:lnTo>
                  <a:lnTo>
                    <a:pt x="25" y="285"/>
                  </a:lnTo>
                  <a:lnTo>
                    <a:pt x="34" y="280"/>
                  </a:lnTo>
                  <a:lnTo>
                    <a:pt x="44" y="276"/>
                  </a:lnTo>
                  <a:lnTo>
                    <a:pt x="54" y="273"/>
                  </a:lnTo>
                  <a:lnTo>
                    <a:pt x="63" y="269"/>
                  </a:lnTo>
                  <a:lnTo>
                    <a:pt x="69" y="266"/>
                  </a:lnTo>
                  <a:lnTo>
                    <a:pt x="72" y="265"/>
                  </a:lnTo>
                  <a:lnTo>
                    <a:pt x="65" y="265"/>
                  </a:lnTo>
                  <a:lnTo>
                    <a:pt x="57" y="266"/>
                  </a:lnTo>
                  <a:lnTo>
                    <a:pt x="50" y="268"/>
                  </a:lnTo>
                  <a:lnTo>
                    <a:pt x="44" y="270"/>
                  </a:lnTo>
                  <a:lnTo>
                    <a:pt x="36" y="272"/>
                  </a:lnTo>
                  <a:lnTo>
                    <a:pt x="29" y="275"/>
                  </a:lnTo>
                  <a:lnTo>
                    <a:pt x="22" y="277"/>
                  </a:lnTo>
                  <a:lnTo>
                    <a:pt x="16" y="279"/>
                  </a:lnTo>
                  <a:lnTo>
                    <a:pt x="12" y="275"/>
                  </a:lnTo>
                  <a:lnTo>
                    <a:pt x="12" y="269"/>
                  </a:lnTo>
                  <a:lnTo>
                    <a:pt x="14" y="263"/>
                  </a:lnTo>
                  <a:lnTo>
                    <a:pt x="15" y="258"/>
                  </a:lnTo>
                  <a:lnTo>
                    <a:pt x="34" y="250"/>
                  </a:lnTo>
                  <a:lnTo>
                    <a:pt x="49" y="245"/>
                  </a:lnTo>
                  <a:lnTo>
                    <a:pt x="59" y="241"/>
                  </a:lnTo>
                  <a:lnTo>
                    <a:pt x="67" y="238"/>
                  </a:lnTo>
                  <a:lnTo>
                    <a:pt x="71" y="236"/>
                  </a:lnTo>
                  <a:lnTo>
                    <a:pt x="74" y="235"/>
                  </a:lnTo>
                  <a:lnTo>
                    <a:pt x="75" y="233"/>
                  </a:lnTo>
                  <a:lnTo>
                    <a:pt x="76" y="232"/>
                  </a:lnTo>
                  <a:lnTo>
                    <a:pt x="63" y="232"/>
                  </a:lnTo>
                  <a:lnTo>
                    <a:pt x="50" y="237"/>
                  </a:lnTo>
                  <a:lnTo>
                    <a:pt x="40" y="241"/>
                  </a:lnTo>
                  <a:lnTo>
                    <a:pt x="30" y="246"/>
                  </a:lnTo>
                  <a:lnTo>
                    <a:pt x="23" y="249"/>
                  </a:lnTo>
                  <a:lnTo>
                    <a:pt x="17" y="248"/>
                  </a:lnTo>
                  <a:lnTo>
                    <a:pt x="12" y="242"/>
                  </a:lnTo>
                  <a:lnTo>
                    <a:pt x="10" y="228"/>
                  </a:lnTo>
                  <a:lnTo>
                    <a:pt x="20" y="224"/>
                  </a:lnTo>
                  <a:lnTo>
                    <a:pt x="27" y="221"/>
                  </a:lnTo>
                  <a:lnTo>
                    <a:pt x="33" y="219"/>
                  </a:lnTo>
                  <a:lnTo>
                    <a:pt x="39" y="216"/>
                  </a:lnTo>
                  <a:lnTo>
                    <a:pt x="44" y="215"/>
                  </a:lnTo>
                  <a:lnTo>
                    <a:pt x="50" y="213"/>
                  </a:lnTo>
                  <a:lnTo>
                    <a:pt x="57" y="211"/>
                  </a:lnTo>
                  <a:lnTo>
                    <a:pt x="67" y="207"/>
                  </a:lnTo>
                  <a:lnTo>
                    <a:pt x="67" y="206"/>
                  </a:lnTo>
                  <a:lnTo>
                    <a:pt x="67" y="204"/>
                  </a:lnTo>
                  <a:lnTo>
                    <a:pt x="67" y="203"/>
                  </a:lnTo>
                  <a:lnTo>
                    <a:pt x="67" y="202"/>
                  </a:lnTo>
                  <a:lnTo>
                    <a:pt x="61" y="204"/>
                  </a:lnTo>
                  <a:lnTo>
                    <a:pt x="54" y="206"/>
                  </a:lnTo>
                  <a:lnTo>
                    <a:pt x="47" y="210"/>
                  </a:lnTo>
                  <a:lnTo>
                    <a:pt x="38" y="212"/>
                  </a:lnTo>
                  <a:lnTo>
                    <a:pt x="28" y="215"/>
                  </a:lnTo>
                  <a:lnTo>
                    <a:pt x="21" y="217"/>
                  </a:lnTo>
                  <a:lnTo>
                    <a:pt x="14" y="219"/>
                  </a:lnTo>
                  <a:lnTo>
                    <a:pt x="8" y="219"/>
                  </a:lnTo>
                  <a:lnTo>
                    <a:pt x="5" y="176"/>
                  </a:lnTo>
                  <a:lnTo>
                    <a:pt x="3" y="153"/>
                  </a:lnTo>
                  <a:lnTo>
                    <a:pt x="3" y="141"/>
                  </a:lnTo>
                  <a:lnTo>
                    <a:pt x="3" y="131"/>
                  </a:lnTo>
                  <a:lnTo>
                    <a:pt x="22" y="125"/>
                  </a:lnTo>
                  <a:lnTo>
                    <a:pt x="35" y="120"/>
                  </a:lnTo>
                  <a:lnTo>
                    <a:pt x="47" y="116"/>
                  </a:lnTo>
                  <a:lnTo>
                    <a:pt x="55" y="114"/>
                  </a:lnTo>
                  <a:lnTo>
                    <a:pt x="60" y="112"/>
                  </a:lnTo>
                  <a:lnTo>
                    <a:pt x="64" y="111"/>
                  </a:lnTo>
                  <a:lnTo>
                    <a:pt x="66" y="110"/>
                  </a:lnTo>
                  <a:lnTo>
                    <a:pt x="67" y="109"/>
                  </a:lnTo>
                  <a:lnTo>
                    <a:pt x="58" y="109"/>
                  </a:lnTo>
                  <a:lnTo>
                    <a:pt x="50" y="111"/>
                  </a:lnTo>
                  <a:lnTo>
                    <a:pt x="42" y="113"/>
                  </a:lnTo>
                  <a:lnTo>
                    <a:pt x="33" y="115"/>
                  </a:lnTo>
                  <a:lnTo>
                    <a:pt x="25" y="117"/>
                  </a:lnTo>
                  <a:lnTo>
                    <a:pt x="18" y="120"/>
                  </a:lnTo>
                  <a:lnTo>
                    <a:pt x="10" y="122"/>
                  </a:lnTo>
                  <a:lnTo>
                    <a:pt x="3" y="123"/>
                  </a:lnTo>
                  <a:lnTo>
                    <a:pt x="3" y="118"/>
                  </a:lnTo>
                  <a:lnTo>
                    <a:pt x="4" y="114"/>
                  </a:lnTo>
                  <a:lnTo>
                    <a:pt x="4" y="109"/>
                  </a:lnTo>
                  <a:lnTo>
                    <a:pt x="4" y="104"/>
                  </a:lnTo>
                  <a:lnTo>
                    <a:pt x="7" y="103"/>
                  </a:lnTo>
                  <a:lnTo>
                    <a:pt x="15" y="100"/>
                  </a:lnTo>
                  <a:lnTo>
                    <a:pt x="24" y="97"/>
                  </a:lnTo>
                  <a:lnTo>
                    <a:pt x="34" y="93"/>
                  </a:lnTo>
                  <a:lnTo>
                    <a:pt x="45" y="89"/>
                  </a:lnTo>
                  <a:lnTo>
                    <a:pt x="54" y="86"/>
                  </a:lnTo>
                  <a:lnTo>
                    <a:pt x="60" y="82"/>
                  </a:lnTo>
                  <a:lnTo>
                    <a:pt x="64" y="81"/>
                  </a:lnTo>
                  <a:lnTo>
                    <a:pt x="55" y="82"/>
                  </a:lnTo>
                  <a:lnTo>
                    <a:pt x="46" y="85"/>
                  </a:lnTo>
                  <a:lnTo>
                    <a:pt x="38" y="87"/>
                  </a:lnTo>
                  <a:lnTo>
                    <a:pt x="30" y="90"/>
                  </a:lnTo>
                  <a:lnTo>
                    <a:pt x="23" y="93"/>
                  </a:lnTo>
                  <a:lnTo>
                    <a:pt x="16" y="96"/>
                  </a:lnTo>
                  <a:lnTo>
                    <a:pt x="8" y="98"/>
                  </a:lnTo>
                  <a:lnTo>
                    <a:pt x="2" y="98"/>
                  </a:lnTo>
                  <a:lnTo>
                    <a:pt x="2" y="94"/>
                  </a:lnTo>
                  <a:lnTo>
                    <a:pt x="2" y="91"/>
                  </a:lnTo>
                  <a:lnTo>
                    <a:pt x="2" y="88"/>
                  </a:lnTo>
                  <a:lnTo>
                    <a:pt x="2" y="84"/>
                  </a:lnTo>
                  <a:lnTo>
                    <a:pt x="7" y="79"/>
                  </a:lnTo>
                  <a:lnTo>
                    <a:pt x="14" y="76"/>
                  </a:lnTo>
                  <a:lnTo>
                    <a:pt x="20" y="73"/>
                  </a:lnTo>
                  <a:lnTo>
                    <a:pt x="26" y="71"/>
                  </a:lnTo>
                  <a:lnTo>
                    <a:pt x="32" y="68"/>
                  </a:lnTo>
                  <a:lnTo>
                    <a:pt x="39" y="66"/>
                  </a:lnTo>
                  <a:lnTo>
                    <a:pt x="46" y="63"/>
                  </a:lnTo>
                  <a:lnTo>
                    <a:pt x="52" y="60"/>
                  </a:lnTo>
                  <a:lnTo>
                    <a:pt x="45" y="61"/>
                  </a:lnTo>
                  <a:lnTo>
                    <a:pt x="38" y="62"/>
                  </a:lnTo>
                  <a:lnTo>
                    <a:pt x="30" y="64"/>
                  </a:lnTo>
                  <a:lnTo>
                    <a:pt x="24" y="67"/>
                  </a:lnTo>
                  <a:lnTo>
                    <a:pt x="18" y="69"/>
                  </a:lnTo>
                  <a:lnTo>
                    <a:pt x="11" y="71"/>
                  </a:lnTo>
                  <a:lnTo>
                    <a:pt x="5" y="72"/>
                  </a:lnTo>
                  <a:lnTo>
                    <a:pt x="0" y="72"/>
                  </a:lnTo>
                  <a:lnTo>
                    <a:pt x="1" y="65"/>
                  </a:lnTo>
                  <a:lnTo>
                    <a:pt x="1" y="59"/>
                  </a:lnTo>
                  <a:lnTo>
                    <a:pt x="1" y="52"/>
                  </a:lnTo>
                  <a:lnTo>
                    <a:pt x="2" y="45"/>
                  </a:lnTo>
                  <a:lnTo>
                    <a:pt x="5" y="44"/>
                  </a:lnTo>
                  <a:lnTo>
                    <a:pt x="15" y="41"/>
                  </a:lnTo>
                  <a:lnTo>
                    <a:pt x="28" y="38"/>
                  </a:lnTo>
                  <a:lnTo>
                    <a:pt x="47" y="34"/>
                  </a:lnTo>
                  <a:lnTo>
                    <a:pt x="70" y="27"/>
                  </a:lnTo>
                  <a:lnTo>
                    <a:pt x="97" y="21"/>
                  </a:lnTo>
                  <a:lnTo>
                    <a:pt x="127" y="13"/>
                  </a:lnTo>
                  <a:lnTo>
                    <a:pt x="162" y="3"/>
                  </a:lnTo>
                  <a:lnTo>
                    <a:pt x="167" y="2"/>
                  </a:lnTo>
                  <a:lnTo>
                    <a:pt x="173" y="1"/>
                  </a:lnTo>
                  <a:lnTo>
                    <a:pt x="178" y="1"/>
                  </a:lnTo>
                  <a:lnTo>
                    <a:pt x="183" y="0"/>
                  </a:lnTo>
                  <a:lnTo>
                    <a:pt x="182" y="2"/>
                  </a:lnTo>
                  <a:lnTo>
                    <a:pt x="182" y="4"/>
                  </a:lnTo>
                  <a:lnTo>
                    <a:pt x="182" y="8"/>
                  </a:lnTo>
                  <a:lnTo>
                    <a:pt x="181" y="10"/>
                  </a:lnTo>
                  <a:lnTo>
                    <a:pt x="177" y="11"/>
                  </a:lnTo>
                  <a:lnTo>
                    <a:pt x="174" y="13"/>
                  </a:lnTo>
                  <a:lnTo>
                    <a:pt x="170" y="14"/>
                  </a:lnTo>
                  <a:lnTo>
                    <a:pt x="166" y="16"/>
                  </a:lnTo>
                  <a:lnTo>
                    <a:pt x="162" y="17"/>
                  </a:lnTo>
                  <a:lnTo>
                    <a:pt x="158" y="19"/>
                  </a:lnTo>
                  <a:lnTo>
                    <a:pt x="154" y="20"/>
                  </a:lnTo>
                  <a:lnTo>
                    <a:pt x="150" y="22"/>
                  </a:lnTo>
                  <a:lnTo>
                    <a:pt x="154" y="22"/>
                  </a:lnTo>
                  <a:lnTo>
                    <a:pt x="157" y="21"/>
                  </a:lnTo>
                  <a:lnTo>
                    <a:pt x="163" y="20"/>
                  </a:lnTo>
                  <a:lnTo>
                    <a:pt x="167" y="19"/>
                  </a:lnTo>
                  <a:lnTo>
                    <a:pt x="171" y="18"/>
                  </a:lnTo>
                  <a:lnTo>
                    <a:pt x="176" y="17"/>
                  </a:lnTo>
                  <a:lnTo>
                    <a:pt x="180" y="15"/>
                  </a:lnTo>
                  <a:lnTo>
                    <a:pt x="185" y="14"/>
                  </a:lnTo>
                  <a:lnTo>
                    <a:pt x="185" y="18"/>
                  </a:lnTo>
                  <a:lnTo>
                    <a:pt x="185" y="21"/>
                  </a:lnTo>
                  <a:lnTo>
                    <a:pt x="185" y="25"/>
                  </a:lnTo>
                  <a:lnTo>
                    <a:pt x="185" y="28"/>
                  </a:lnTo>
                  <a:lnTo>
                    <a:pt x="170" y="35"/>
                  </a:lnTo>
                  <a:lnTo>
                    <a:pt x="157" y="39"/>
                  </a:lnTo>
                  <a:lnTo>
                    <a:pt x="149" y="42"/>
                  </a:lnTo>
                  <a:lnTo>
                    <a:pt x="144" y="44"/>
                  </a:lnTo>
                  <a:lnTo>
                    <a:pt x="140" y="46"/>
                  </a:lnTo>
                  <a:lnTo>
                    <a:pt x="138" y="47"/>
                  </a:lnTo>
                  <a:lnTo>
                    <a:pt x="137" y="47"/>
                  </a:lnTo>
                  <a:lnTo>
                    <a:pt x="135" y="48"/>
                  </a:lnTo>
                  <a:lnTo>
                    <a:pt x="142" y="47"/>
                  </a:lnTo>
                  <a:lnTo>
                    <a:pt x="148" y="45"/>
                  </a:lnTo>
                  <a:lnTo>
                    <a:pt x="154" y="44"/>
                  </a:lnTo>
                  <a:lnTo>
                    <a:pt x="160" y="42"/>
                  </a:lnTo>
                  <a:lnTo>
                    <a:pt x="167" y="41"/>
                  </a:lnTo>
                  <a:lnTo>
                    <a:pt x="173" y="39"/>
                  </a:lnTo>
                  <a:lnTo>
                    <a:pt x="180" y="38"/>
                  </a:lnTo>
                  <a:lnTo>
                    <a:pt x="187" y="37"/>
                  </a:lnTo>
                  <a:lnTo>
                    <a:pt x="188" y="40"/>
                  </a:lnTo>
                  <a:lnTo>
                    <a:pt x="189" y="42"/>
                  </a:lnTo>
                  <a:lnTo>
                    <a:pt x="189" y="46"/>
                  </a:lnTo>
                  <a:lnTo>
                    <a:pt x="188" y="52"/>
                  </a:lnTo>
                  <a:lnTo>
                    <a:pt x="180" y="55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9" y="64"/>
                  </a:lnTo>
                  <a:lnTo>
                    <a:pt x="152" y="67"/>
                  </a:lnTo>
                  <a:lnTo>
                    <a:pt x="147" y="69"/>
                  </a:lnTo>
                  <a:lnTo>
                    <a:pt x="142" y="71"/>
                  </a:lnTo>
                  <a:lnTo>
                    <a:pt x="138" y="73"/>
                  </a:lnTo>
                  <a:lnTo>
                    <a:pt x="151" y="70"/>
                  </a:lnTo>
                  <a:lnTo>
                    <a:pt x="160" y="67"/>
                  </a:lnTo>
                  <a:lnTo>
                    <a:pt x="168" y="65"/>
                  </a:lnTo>
                  <a:lnTo>
                    <a:pt x="174" y="64"/>
                  </a:lnTo>
                  <a:lnTo>
                    <a:pt x="178" y="63"/>
                  </a:lnTo>
                  <a:lnTo>
                    <a:pt x="181" y="63"/>
                  </a:lnTo>
                  <a:lnTo>
                    <a:pt x="184" y="62"/>
                  </a:lnTo>
                  <a:lnTo>
                    <a:pt x="189" y="62"/>
                  </a:lnTo>
                  <a:lnTo>
                    <a:pt x="189" y="66"/>
                  </a:lnTo>
                  <a:lnTo>
                    <a:pt x="189" y="69"/>
                  </a:lnTo>
                  <a:lnTo>
                    <a:pt x="189" y="73"/>
                  </a:lnTo>
                  <a:lnTo>
                    <a:pt x="190" y="77"/>
                  </a:lnTo>
                  <a:lnTo>
                    <a:pt x="183" y="79"/>
                  </a:lnTo>
                  <a:lnTo>
                    <a:pt x="177" y="81"/>
                  </a:lnTo>
                  <a:lnTo>
                    <a:pt x="171" y="85"/>
                  </a:lnTo>
                  <a:lnTo>
                    <a:pt x="165" y="87"/>
                  </a:lnTo>
                  <a:lnTo>
                    <a:pt x="158" y="89"/>
                  </a:lnTo>
                  <a:lnTo>
                    <a:pt x="152" y="91"/>
                  </a:lnTo>
                  <a:lnTo>
                    <a:pt x="147" y="94"/>
                  </a:lnTo>
                  <a:lnTo>
                    <a:pt x="141" y="96"/>
                  </a:lnTo>
                  <a:lnTo>
                    <a:pt x="144" y="96"/>
                  </a:lnTo>
                  <a:lnTo>
                    <a:pt x="148" y="96"/>
                  </a:lnTo>
                  <a:lnTo>
                    <a:pt x="154" y="95"/>
                  </a:lnTo>
                  <a:lnTo>
                    <a:pt x="160" y="94"/>
                  </a:lnTo>
                  <a:lnTo>
                    <a:pt x="168" y="92"/>
                  </a:lnTo>
                  <a:lnTo>
                    <a:pt x="175" y="91"/>
                  </a:lnTo>
                  <a:lnTo>
                    <a:pt x="182" y="90"/>
                  </a:lnTo>
                  <a:lnTo>
                    <a:pt x="190" y="89"/>
                  </a:lnTo>
                  <a:lnTo>
                    <a:pt x="190" y="92"/>
                  </a:lnTo>
                  <a:lnTo>
                    <a:pt x="190" y="96"/>
                  </a:lnTo>
                  <a:lnTo>
                    <a:pt x="190" y="99"/>
                  </a:lnTo>
                  <a:lnTo>
                    <a:pt x="190" y="103"/>
                  </a:lnTo>
                  <a:lnTo>
                    <a:pt x="176" y="109"/>
                  </a:lnTo>
                  <a:lnTo>
                    <a:pt x="167" y="113"/>
                  </a:lnTo>
                  <a:lnTo>
                    <a:pt x="159" y="115"/>
                  </a:lnTo>
                  <a:lnTo>
                    <a:pt x="155" y="117"/>
                  </a:lnTo>
                  <a:lnTo>
                    <a:pt x="152" y="119"/>
                  </a:lnTo>
                  <a:lnTo>
                    <a:pt x="150" y="120"/>
                  </a:lnTo>
                  <a:lnTo>
                    <a:pt x="149" y="120"/>
                  </a:lnTo>
                  <a:lnTo>
                    <a:pt x="149" y="121"/>
                  </a:lnTo>
                  <a:lnTo>
                    <a:pt x="153" y="121"/>
                  </a:lnTo>
                  <a:lnTo>
                    <a:pt x="158" y="120"/>
                  </a:lnTo>
                  <a:lnTo>
                    <a:pt x="163" y="118"/>
                  </a:lnTo>
                  <a:lnTo>
                    <a:pt x="168" y="117"/>
                  </a:lnTo>
                  <a:lnTo>
                    <a:pt x="173" y="116"/>
                  </a:lnTo>
                  <a:lnTo>
                    <a:pt x="179" y="115"/>
                  </a:lnTo>
                  <a:lnTo>
                    <a:pt x="184" y="114"/>
                  </a:lnTo>
                  <a:lnTo>
                    <a:pt x="191" y="115"/>
                  </a:lnTo>
                  <a:lnTo>
                    <a:pt x="191" y="120"/>
                  </a:lnTo>
                  <a:lnTo>
                    <a:pt x="192" y="125"/>
                  </a:lnTo>
                  <a:lnTo>
                    <a:pt x="192" y="131"/>
                  </a:lnTo>
                  <a:lnTo>
                    <a:pt x="193" y="137"/>
                  </a:lnTo>
                  <a:lnTo>
                    <a:pt x="187" y="139"/>
                  </a:lnTo>
                  <a:lnTo>
                    <a:pt x="181" y="140"/>
                  </a:lnTo>
                  <a:lnTo>
                    <a:pt x="175" y="142"/>
                  </a:lnTo>
                  <a:lnTo>
                    <a:pt x="170" y="144"/>
                  </a:lnTo>
                  <a:lnTo>
                    <a:pt x="166" y="145"/>
                  </a:lnTo>
                  <a:lnTo>
                    <a:pt x="160" y="147"/>
                  </a:lnTo>
                  <a:lnTo>
                    <a:pt x="156" y="150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2" y="151"/>
                  </a:lnTo>
                  <a:lnTo>
                    <a:pt x="166" y="149"/>
                  </a:lnTo>
                  <a:lnTo>
                    <a:pt x="171" y="148"/>
                  </a:lnTo>
                  <a:lnTo>
                    <a:pt x="176" y="147"/>
                  </a:lnTo>
                  <a:lnTo>
                    <a:pt x="182" y="146"/>
                  </a:lnTo>
                  <a:lnTo>
                    <a:pt x="188" y="145"/>
                  </a:lnTo>
                  <a:lnTo>
                    <a:pt x="193" y="146"/>
                  </a:lnTo>
                  <a:lnTo>
                    <a:pt x="193" y="150"/>
                  </a:lnTo>
                  <a:lnTo>
                    <a:pt x="194" y="154"/>
                  </a:lnTo>
                  <a:lnTo>
                    <a:pt x="194" y="159"/>
                  </a:lnTo>
                  <a:lnTo>
                    <a:pt x="194" y="163"/>
                  </a:lnTo>
                  <a:lnTo>
                    <a:pt x="188" y="168"/>
                  </a:lnTo>
                  <a:lnTo>
                    <a:pt x="181" y="171"/>
                  </a:lnTo>
                  <a:lnTo>
                    <a:pt x="175" y="173"/>
                  </a:lnTo>
                  <a:lnTo>
                    <a:pt x="168" y="175"/>
                  </a:lnTo>
                  <a:lnTo>
                    <a:pt x="162" y="177"/>
                  </a:lnTo>
                  <a:lnTo>
                    <a:pt x="155" y="179"/>
                  </a:lnTo>
                  <a:lnTo>
                    <a:pt x="151" y="182"/>
                  </a:lnTo>
                  <a:lnTo>
                    <a:pt x="147" y="186"/>
                  </a:lnTo>
                  <a:lnTo>
                    <a:pt x="152" y="186"/>
                  </a:lnTo>
                  <a:lnTo>
                    <a:pt x="156" y="185"/>
                  </a:lnTo>
                  <a:lnTo>
                    <a:pt x="163" y="184"/>
                  </a:lnTo>
                  <a:lnTo>
                    <a:pt x="168" y="181"/>
                  </a:lnTo>
                  <a:lnTo>
                    <a:pt x="174" y="179"/>
                  </a:lnTo>
                  <a:lnTo>
                    <a:pt x="180" y="177"/>
                  </a:lnTo>
                  <a:lnTo>
                    <a:pt x="187" y="176"/>
                  </a:lnTo>
                  <a:lnTo>
                    <a:pt x="194" y="177"/>
                  </a:lnTo>
                  <a:lnTo>
                    <a:pt x="195" y="181"/>
                  </a:lnTo>
                  <a:lnTo>
                    <a:pt x="195" y="186"/>
                  </a:lnTo>
                  <a:lnTo>
                    <a:pt x="194" y="191"/>
                  </a:lnTo>
                  <a:lnTo>
                    <a:pt x="193" y="196"/>
                  </a:lnTo>
                  <a:lnTo>
                    <a:pt x="175" y="202"/>
                  </a:lnTo>
                  <a:lnTo>
                    <a:pt x="163" y="206"/>
                  </a:lnTo>
                  <a:lnTo>
                    <a:pt x="153" y="211"/>
                  </a:lnTo>
                  <a:lnTo>
                    <a:pt x="147" y="213"/>
                  </a:lnTo>
                  <a:lnTo>
                    <a:pt x="143" y="215"/>
                  </a:lnTo>
                  <a:lnTo>
                    <a:pt x="141" y="216"/>
                  </a:lnTo>
                  <a:lnTo>
                    <a:pt x="140" y="216"/>
                  </a:lnTo>
                  <a:lnTo>
                    <a:pt x="139" y="217"/>
                  </a:lnTo>
                  <a:lnTo>
                    <a:pt x="147" y="216"/>
                  </a:lnTo>
                  <a:lnTo>
                    <a:pt x="153" y="215"/>
                  </a:lnTo>
                  <a:lnTo>
                    <a:pt x="159" y="213"/>
                  </a:lnTo>
                  <a:lnTo>
                    <a:pt x="165" y="212"/>
                  </a:lnTo>
                  <a:lnTo>
                    <a:pt x="171" y="211"/>
                  </a:lnTo>
                  <a:lnTo>
                    <a:pt x="177" y="209"/>
                  </a:lnTo>
                  <a:lnTo>
                    <a:pt x="185" y="205"/>
                  </a:lnTo>
                  <a:lnTo>
                    <a:pt x="197" y="202"/>
                  </a:lnTo>
                  <a:lnTo>
                    <a:pt x="197" y="210"/>
                  </a:lnTo>
                  <a:lnTo>
                    <a:pt x="197" y="217"/>
                  </a:lnTo>
                  <a:lnTo>
                    <a:pt x="197" y="225"/>
                  </a:lnTo>
                  <a:lnTo>
                    <a:pt x="198" y="232"/>
                  </a:lnTo>
                  <a:lnTo>
                    <a:pt x="192" y="235"/>
                  </a:lnTo>
                  <a:lnTo>
                    <a:pt x="185" y="237"/>
                  </a:lnTo>
                  <a:lnTo>
                    <a:pt x="179" y="239"/>
                  </a:lnTo>
                  <a:lnTo>
                    <a:pt x="173" y="240"/>
                  </a:lnTo>
                  <a:lnTo>
                    <a:pt x="167" y="242"/>
                  </a:lnTo>
                  <a:lnTo>
                    <a:pt x="160" y="244"/>
                  </a:lnTo>
                  <a:lnTo>
                    <a:pt x="155" y="246"/>
                  </a:lnTo>
                  <a:lnTo>
                    <a:pt x="149" y="248"/>
                  </a:lnTo>
                  <a:lnTo>
                    <a:pt x="149" y="249"/>
                  </a:lnTo>
                  <a:lnTo>
                    <a:pt x="150" y="250"/>
                  </a:lnTo>
                  <a:lnTo>
                    <a:pt x="150" y="252"/>
                  </a:lnTo>
                  <a:lnTo>
                    <a:pt x="150" y="253"/>
                  </a:lnTo>
                  <a:lnTo>
                    <a:pt x="156" y="251"/>
                  </a:lnTo>
                  <a:lnTo>
                    <a:pt x="163" y="249"/>
                  </a:lnTo>
                  <a:lnTo>
                    <a:pt x="169" y="247"/>
                  </a:lnTo>
                  <a:lnTo>
                    <a:pt x="175" y="246"/>
                  </a:lnTo>
                  <a:lnTo>
                    <a:pt x="181" y="244"/>
                  </a:lnTo>
                  <a:lnTo>
                    <a:pt x="188" y="242"/>
                  </a:lnTo>
                  <a:lnTo>
                    <a:pt x="194" y="241"/>
                  </a:lnTo>
                  <a:lnTo>
                    <a:pt x="200" y="239"/>
                  </a:lnTo>
                  <a:lnTo>
                    <a:pt x="200" y="244"/>
                  </a:lnTo>
                  <a:lnTo>
                    <a:pt x="201" y="250"/>
                  </a:lnTo>
                  <a:lnTo>
                    <a:pt x="201" y="257"/>
                  </a:lnTo>
                  <a:lnTo>
                    <a:pt x="201" y="266"/>
                  </a:lnTo>
                  <a:lnTo>
                    <a:pt x="188" y="270"/>
                  </a:lnTo>
                  <a:lnTo>
                    <a:pt x="177" y="274"/>
                  </a:lnTo>
                  <a:lnTo>
                    <a:pt x="170" y="276"/>
                  </a:lnTo>
                  <a:lnTo>
                    <a:pt x="166" y="278"/>
                  </a:lnTo>
                  <a:lnTo>
                    <a:pt x="162" y="279"/>
                  </a:lnTo>
                  <a:lnTo>
                    <a:pt x="159" y="280"/>
                  </a:lnTo>
                  <a:lnTo>
                    <a:pt x="158" y="280"/>
                  </a:lnTo>
                  <a:lnTo>
                    <a:pt x="157" y="281"/>
                  </a:lnTo>
                  <a:lnTo>
                    <a:pt x="163" y="280"/>
                  </a:lnTo>
                  <a:lnTo>
                    <a:pt x="168" y="279"/>
                  </a:lnTo>
                  <a:lnTo>
                    <a:pt x="174" y="278"/>
                  </a:lnTo>
                  <a:lnTo>
                    <a:pt x="180" y="276"/>
                  </a:lnTo>
                  <a:lnTo>
                    <a:pt x="185" y="275"/>
                  </a:lnTo>
                  <a:lnTo>
                    <a:pt x="192" y="273"/>
                  </a:lnTo>
                  <a:lnTo>
                    <a:pt x="198" y="272"/>
                  </a:lnTo>
                  <a:lnTo>
                    <a:pt x="203" y="272"/>
                  </a:lnTo>
                  <a:lnTo>
                    <a:pt x="204" y="274"/>
                  </a:lnTo>
                  <a:lnTo>
                    <a:pt x="205" y="276"/>
                  </a:lnTo>
                  <a:lnTo>
                    <a:pt x="205" y="280"/>
                  </a:lnTo>
                  <a:lnTo>
                    <a:pt x="205" y="288"/>
                  </a:lnTo>
                  <a:lnTo>
                    <a:pt x="191" y="293"/>
                  </a:lnTo>
                  <a:lnTo>
                    <a:pt x="180" y="297"/>
                  </a:lnTo>
                  <a:lnTo>
                    <a:pt x="172" y="299"/>
                  </a:lnTo>
                  <a:lnTo>
                    <a:pt x="167" y="301"/>
                  </a:lnTo>
                  <a:lnTo>
                    <a:pt x="164" y="303"/>
                  </a:lnTo>
                  <a:lnTo>
                    <a:pt x="162" y="304"/>
                  </a:lnTo>
                  <a:lnTo>
                    <a:pt x="160" y="304"/>
                  </a:lnTo>
                  <a:lnTo>
                    <a:pt x="160" y="305"/>
                  </a:lnTo>
                  <a:lnTo>
                    <a:pt x="167" y="304"/>
                  </a:lnTo>
                  <a:lnTo>
                    <a:pt x="172" y="303"/>
                  </a:lnTo>
                  <a:lnTo>
                    <a:pt x="178" y="301"/>
                  </a:lnTo>
                  <a:lnTo>
                    <a:pt x="183" y="300"/>
                  </a:lnTo>
                  <a:lnTo>
                    <a:pt x="189" y="299"/>
                  </a:lnTo>
                  <a:lnTo>
                    <a:pt x="195" y="297"/>
                  </a:lnTo>
                  <a:lnTo>
                    <a:pt x="200" y="296"/>
                  </a:lnTo>
                  <a:lnTo>
                    <a:pt x="206" y="295"/>
                  </a:lnTo>
                  <a:lnTo>
                    <a:pt x="206" y="301"/>
                  </a:lnTo>
                  <a:lnTo>
                    <a:pt x="207" y="307"/>
                  </a:lnTo>
                  <a:lnTo>
                    <a:pt x="207" y="314"/>
                  </a:lnTo>
                  <a:lnTo>
                    <a:pt x="207" y="320"/>
                  </a:lnTo>
                  <a:lnTo>
                    <a:pt x="202" y="322"/>
                  </a:lnTo>
                  <a:lnTo>
                    <a:pt x="197" y="324"/>
                  </a:lnTo>
                  <a:lnTo>
                    <a:pt x="192" y="327"/>
                  </a:lnTo>
                  <a:lnTo>
                    <a:pt x="188" y="329"/>
                  </a:lnTo>
                  <a:lnTo>
                    <a:pt x="182" y="331"/>
                  </a:lnTo>
                  <a:lnTo>
                    <a:pt x="177" y="333"/>
                  </a:lnTo>
                  <a:lnTo>
                    <a:pt x="172" y="336"/>
                  </a:lnTo>
                  <a:lnTo>
                    <a:pt x="167" y="338"/>
                  </a:lnTo>
                  <a:lnTo>
                    <a:pt x="172" y="338"/>
                  </a:lnTo>
                  <a:lnTo>
                    <a:pt x="176" y="337"/>
                  </a:lnTo>
                  <a:lnTo>
                    <a:pt x="181" y="336"/>
                  </a:lnTo>
                  <a:lnTo>
                    <a:pt x="187" y="333"/>
                  </a:lnTo>
                  <a:lnTo>
                    <a:pt x="192" y="332"/>
                  </a:lnTo>
                  <a:lnTo>
                    <a:pt x="198" y="331"/>
                  </a:lnTo>
                  <a:lnTo>
                    <a:pt x="203" y="331"/>
                  </a:lnTo>
                  <a:lnTo>
                    <a:pt x="209" y="331"/>
                  </a:lnTo>
                  <a:lnTo>
                    <a:pt x="209" y="336"/>
                  </a:lnTo>
                  <a:lnTo>
                    <a:pt x="209" y="339"/>
                  </a:lnTo>
                  <a:lnTo>
                    <a:pt x="209" y="343"/>
                  </a:lnTo>
                  <a:lnTo>
                    <a:pt x="209" y="346"/>
                  </a:lnTo>
                  <a:lnTo>
                    <a:pt x="204" y="349"/>
                  </a:lnTo>
                  <a:lnTo>
                    <a:pt x="199" y="352"/>
                  </a:lnTo>
                  <a:lnTo>
                    <a:pt x="194" y="354"/>
                  </a:lnTo>
                  <a:lnTo>
                    <a:pt x="188" y="355"/>
                  </a:lnTo>
                  <a:lnTo>
                    <a:pt x="182" y="357"/>
                  </a:lnTo>
                  <a:lnTo>
                    <a:pt x="177" y="360"/>
                  </a:lnTo>
                  <a:lnTo>
                    <a:pt x="172" y="364"/>
                  </a:lnTo>
                  <a:lnTo>
                    <a:pt x="169" y="368"/>
                  </a:lnTo>
                  <a:lnTo>
                    <a:pt x="174" y="367"/>
                  </a:lnTo>
                  <a:lnTo>
                    <a:pt x="179" y="366"/>
                  </a:lnTo>
                  <a:lnTo>
                    <a:pt x="184" y="364"/>
                  </a:lnTo>
                  <a:lnTo>
                    <a:pt x="190" y="363"/>
                  </a:lnTo>
                  <a:lnTo>
                    <a:pt x="195" y="361"/>
                  </a:lnTo>
                  <a:lnTo>
                    <a:pt x="201" y="360"/>
                  </a:lnTo>
                  <a:lnTo>
                    <a:pt x="206" y="357"/>
                  </a:lnTo>
                  <a:lnTo>
                    <a:pt x="212" y="356"/>
                  </a:lnTo>
                  <a:lnTo>
                    <a:pt x="212" y="362"/>
                  </a:lnTo>
                  <a:lnTo>
                    <a:pt x="212" y="366"/>
                  </a:lnTo>
                  <a:lnTo>
                    <a:pt x="212" y="371"/>
                  </a:lnTo>
                  <a:lnTo>
                    <a:pt x="213" y="376"/>
                  </a:lnTo>
                  <a:lnTo>
                    <a:pt x="209" y="378"/>
                  </a:lnTo>
                  <a:lnTo>
                    <a:pt x="203" y="381"/>
                  </a:lnTo>
                  <a:lnTo>
                    <a:pt x="194" y="384"/>
                  </a:lnTo>
                  <a:lnTo>
                    <a:pt x="184" y="389"/>
                  </a:lnTo>
                  <a:lnTo>
                    <a:pt x="175" y="394"/>
                  </a:lnTo>
                  <a:lnTo>
                    <a:pt x="166" y="398"/>
                  </a:lnTo>
                  <a:lnTo>
                    <a:pt x="158" y="401"/>
                  </a:lnTo>
                  <a:lnTo>
                    <a:pt x="154" y="404"/>
                  </a:lnTo>
                  <a:lnTo>
                    <a:pt x="162" y="403"/>
                  </a:lnTo>
                  <a:lnTo>
                    <a:pt x="169" y="401"/>
                  </a:lnTo>
                  <a:lnTo>
                    <a:pt x="176" y="399"/>
                  </a:lnTo>
                  <a:lnTo>
                    <a:pt x="183" y="396"/>
                  </a:lnTo>
                  <a:lnTo>
                    <a:pt x="191" y="394"/>
                  </a:lnTo>
                  <a:lnTo>
                    <a:pt x="198" y="392"/>
                  </a:lnTo>
                  <a:lnTo>
                    <a:pt x="206" y="390"/>
                  </a:lnTo>
                  <a:lnTo>
                    <a:pt x="214" y="389"/>
                  </a:lnTo>
                  <a:lnTo>
                    <a:pt x="215" y="394"/>
                  </a:lnTo>
                  <a:lnTo>
                    <a:pt x="216" y="398"/>
                  </a:lnTo>
                  <a:lnTo>
                    <a:pt x="215" y="402"/>
                  </a:lnTo>
                  <a:lnTo>
                    <a:pt x="214" y="407"/>
                  </a:lnTo>
                  <a:lnTo>
                    <a:pt x="206" y="411"/>
                  </a:lnTo>
                  <a:lnTo>
                    <a:pt x="198" y="414"/>
                  </a:lnTo>
                  <a:lnTo>
                    <a:pt x="191" y="417"/>
                  </a:lnTo>
                  <a:lnTo>
                    <a:pt x="183" y="420"/>
                  </a:lnTo>
                  <a:lnTo>
                    <a:pt x="176" y="423"/>
                  </a:lnTo>
                  <a:lnTo>
                    <a:pt x="169" y="427"/>
                  </a:lnTo>
                  <a:lnTo>
                    <a:pt x="162" y="430"/>
                  </a:lnTo>
                  <a:lnTo>
                    <a:pt x="155" y="434"/>
                  </a:lnTo>
                  <a:lnTo>
                    <a:pt x="162" y="433"/>
                  </a:lnTo>
                  <a:lnTo>
                    <a:pt x="169" y="432"/>
                  </a:lnTo>
                  <a:lnTo>
                    <a:pt x="176" y="430"/>
                  </a:lnTo>
                  <a:lnTo>
                    <a:pt x="183" y="427"/>
                  </a:lnTo>
                  <a:lnTo>
                    <a:pt x="192" y="424"/>
                  </a:lnTo>
                  <a:lnTo>
                    <a:pt x="200" y="422"/>
                  </a:lnTo>
                  <a:lnTo>
                    <a:pt x="208" y="420"/>
                  </a:lnTo>
                  <a:lnTo>
                    <a:pt x="217" y="418"/>
                  </a:lnTo>
                  <a:lnTo>
                    <a:pt x="217" y="422"/>
                  </a:lnTo>
                  <a:lnTo>
                    <a:pt x="217" y="426"/>
                  </a:lnTo>
                  <a:lnTo>
                    <a:pt x="217" y="430"/>
                  </a:lnTo>
                  <a:lnTo>
                    <a:pt x="218" y="434"/>
                  </a:lnTo>
                  <a:lnTo>
                    <a:pt x="212" y="437"/>
                  </a:lnTo>
                  <a:lnTo>
                    <a:pt x="206" y="440"/>
                  </a:lnTo>
                  <a:lnTo>
                    <a:pt x="200" y="442"/>
                  </a:lnTo>
                  <a:lnTo>
                    <a:pt x="195" y="444"/>
                  </a:lnTo>
                  <a:lnTo>
                    <a:pt x="190" y="446"/>
                  </a:lnTo>
                  <a:lnTo>
                    <a:pt x="184" y="449"/>
                  </a:lnTo>
                  <a:lnTo>
                    <a:pt x="178" y="451"/>
                  </a:lnTo>
                  <a:lnTo>
                    <a:pt x="173" y="454"/>
                  </a:lnTo>
                  <a:lnTo>
                    <a:pt x="173" y="455"/>
                  </a:lnTo>
                  <a:lnTo>
                    <a:pt x="173" y="456"/>
                  </a:lnTo>
                  <a:lnTo>
                    <a:pt x="173" y="458"/>
                  </a:lnTo>
                  <a:lnTo>
                    <a:pt x="173" y="459"/>
                  </a:lnTo>
                  <a:lnTo>
                    <a:pt x="183" y="455"/>
                  </a:lnTo>
                  <a:lnTo>
                    <a:pt x="192" y="452"/>
                  </a:lnTo>
                  <a:lnTo>
                    <a:pt x="198" y="450"/>
                  </a:lnTo>
                  <a:lnTo>
                    <a:pt x="203" y="448"/>
                  </a:lnTo>
                  <a:lnTo>
                    <a:pt x="207" y="447"/>
                  </a:lnTo>
                  <a:lnTo>
                    <a:pt x="211" y="445"/>
                  </a:lnTo>
                  <a:lnTo>
                    <a:pt x="215" y="444"/>
                  </a:lnTo>
                  <a:lnTo>
                    <a:pt x="220" y="443"/>
                  </a:lnTo>
                  <a:lnTo>
                    <a:pt x="220" y="448"/>
                  </a:lnTo>
                  <a:lnTo>
                    <a:pt x="220" y="453"/>
                  </a:lnTo>
                  <a:lnTo>
                    <a:pt x="220" y="458"/>
                  </a:lnTo>
                  <a:lnTo>
                    <a:pt x="220" y="465"/>
                  </a:lnTo>
                  <a:lnTo>
                    <a:pt x="215" y="467"/>
                  </a:lnTo>
                  <a:lnTo>
                    <a:pt x="209" y="469"/>
                  </a:lnTo>
                  <a:lnTo>
                    <a:pt x="204" y="472"/>
                  </a:lnTo>
                  <a:lnTo>
                    <a:pt x="199" y="474"/>
                  </a:lnTo>
                  <a:lnTo>
                    <a:pt x="194" y="476"/>
                  </a:lnTo>
                  <a:lnTo>
                    <a:pt x="189" y="478"/>
                  </a:lnTo>
                  <a:lnTo>
                    <a:pt x="183" y="480"/>
                  </a:lnTo>
                  <a:lnTo>
                    <a:pt x="179" y="481"/>
                  </a:lnTo>
                  <a:lnTo>
                    <a:pt x="179" y="482"/>
                  </a:lnTo>
                  <a:lnTo>
                    <a:pt x="179" y="483"/>
                  </a:lnTo>
                  <a:lnTo>
                    <a:pt x="179" y="486"/>
                  </a:lnTo>
                  <a:lnTo>
                    <a:pt x="180" y="487"/>
                  </a:lnTo>
                  <a:lnTo>
                    <a:pt x="192" y="482"/>
                  </a:lnTo>
                  <a:lnTo>
                    <a:pt x="200" y="478"/>
                  </a:lnTo>
                  <a:lnTo>
                    <a:pt x="206" y="476"/>
                  </a:lnTo>
                  <a:lnTo>
                    <a:pt x="212" y="475"/>
                  </a:lnTo>
                  <a:lnTo>
                    <a:pt x="215" y="474"/>
                  </a:lnTo>
                  <a:lnTo>
                    <a:pt x="217" y="473"/>
                  </a:lnTo>
                  <a:lnTo>
                    <a:pt x="219" y="473"/>
                  </a:lnTo>
                  <a:lnTo>
                    <a:pt x="221" y="473"/>
                  </a:lnTo>
                  <a:lnTo>
                    <a:pt x="222" y="477"/>
                  </a:lnTo>
                  <a:lnTo>
                    <a:pt x="223" y="481"/>
                  </a:lnTo>
                  <a:lnTo>
                    <a:pt x="227" y="484"/>
                  </a:lnTo>
                  <a:lnTo>
                    <a:pt x="234" y="486"/>
                  </a:lnTo>
                  <a:lnTo>
                    <a:pt x="242" y="481"/>
                  </a:lnTo>
                  <a:lnTo>
                    <a:pt x="250" y="477"/>
                  </a:lnTo>
                  <a:lnTo>
                    <a:pt x="259" y="473"/>
                  </a:lnTo>
                  <a:lnTo>
                    <a:pt x="270" y="470"/>
                  </a:lnTo>
                  <a:lnTo>
                    <a:pt x="279" y="468"/>
                  </a:lnTo>
                  <a:lnTo>
                    <a:pt x="290" y="467"/>
                  </a:lnTo>
                  <a:lnTo>
                    <a:pt x="299" y="468"/>
                  </a:lnTo>
                  <a:lnTo>
                    <a:pt x="307" y="471"/>
                  </a:lnTo>
                  <a:lnTo>
                    <a:pt x="302" y="476"/>
                  </a:lnTo>
                  <a:lnTo>
                    <a:pt x="297" y="480"/>
                  </a:lnTo>
                  <a:lnTo>
                    <a:pt x="290" y="482"/>
                  </a:lnTo>
                  <a:lnTo>
                    <a:pt x="282" y="484"/>
                  </a:lnTo>
                  <a:lnTo>
                    <a:pt x="274" y="487"/>
                  </a:lnTo>
                  <a:lnTo>
                    <a:pt x="267" y="489"/>
                  </a:lnTo>
                  <a:lnTo>
                    <a:pt x="262" y="492"/>
                  </a:lnTo>
                  <a:lnTo>
                    <a:pt x="256" y="496"/>
                  </a:lnTo>
                  <a:lnTo>
                    <a:pt x="258" y="496"/>
                  </a:lnTo>
                  <a:lnTo>
                    <a:pt x="264" y="494"/>
                  </a:lnTo>
                  <a:lnTo>
                    <a:pt x="271" y="492"/>
                  </a:lnTo>
                  <a:lnTo>
                    <a:pt x="278" y="490"/>
                  </a:lnTo>
                  <a:lnTo>
                    <a:pt x="287" y="487"/>
                  </a:lnTo>
                  <a:lnTo>
                    <a:pt x="295" y="484"/>
                  </a:lnTo>
                  <a:lnTo>
                    <a:pt x="303" y="482"/>
                  </a:lnTo>
                  <a:lnTo>
                    <a:pt x="310" y="480"/>
                  </a:lnTo>
                  <a:lnTo>
                    <a:pt x="315" y="476"/>
                  </a:lnTo>
                  <a:lnTo>
                    <a:pt x="319" y="473"/>
                  </a:lnTo>
                  <a:lnTo>
                    <a:pt x="322" y="473"/>
                  </a:lnTo>
                  <a:lnTo>
                    <a:pt x="325" y="473"/>
                  </a:lnTo>
                  <a:lnTo>
                    <a:pt x="329" y="475"/>
                  </a:lnTo>
                  <a:lnTo>
                    <a:pt x="333" y="478"/>
                  </a:lnTo>
                  <a:lnTo>
                    <a:pt x="340" y="482"/>
                  </a:lnTo>
                  <a:lnTo>
                    <a:pt x="347" y="488"/>
                  </a:lnTo>
                  <a:lnTo>
                    <a:pt x="347" y="489"/>
                  </a:lnTo>
                  <a:lnTo>
                    <a:pt x="347" y="491"/>
                  </a:lnTo>
                  <a:lnTo>
                    <a:pt x="347" y="492"/>
                  </a:lnTo>
                  <a:lnTo>
                    <a:pt x="348" y="494"/>
                  </a:lnTo>
                  <a:lnTo>
                    <a:pt x="325" y="502"/>
                  </a:lnTo>
                  <a:lnTo>
                    <a:pt x="308" y="507"/>
                  </a:lnTo>
                  <a:lnTo>
                    <a:pt x="296" y="512"/>
                  </a:lnTo>
                  <a:lnTo>
                    <a:pt x="288" y="515"/>
                  </a:lnTo>
                  <a:lnTo>
                    <a:pt x="282" y="517"/>
                  </a:lnTo>
                  <a:lnTo>
                    <a:pt x="280" y="518"/>
                  </a:lnTo>
                  <a:lnTo>
                    <a:pt x="278" y="519"/>
                  </a:lnTo>
                  <a:lnTo>
                    <a:pt x="278" y="520"/>
                  </a:lnTo>
                  <a:lnTo>
                    <a:pt x="282" y="520"/>
                  </a:lnTo>
                  <a:lnTo>
                    <a:pt x="291" y="518"/>
                  </a:lnTo>
                  <a:lnTo>
                    <a:pt x="302" y="515"/>
                  </a:lnTo>
                  <a:lnTo>
                    <a:pt x="315" y="511"/>
                  </a:lnTo>
                  <a:lnTo>
                    <a:pt x="328" y="507"/>
                  </a:lnTo>
                  <a:lnTo>
                    <a:pt x="340" y="504"/>
                  </a:lnTo>
                  <a:lnTo>
                    <a:pt x="350" y="502"/>
                  </a:lnTo>
                  <a:lnTo>
                    <a:pt x="355" y="501"/>
                  </a:lnTo>
                  <a:lnTo>
                    <a:pt x="357" y="503"/>
                  </a:lnTo>
                  <a:lnTo>
                    <a:pt x="358" y="506"/>
                  </a:lnTo>
                  <a:lnTo>
                    <a:pt x="361" y="508"/>
                  </a:lnTo>
                  <a:lnTo>
                    <a:pt x="363" y="512"/>
                  </a:lnTo>
                  <a:lnTo>
                    <a:pt x="371" y="509"/>
                  </a:lnTo>
                  <a:lnTo>
                    <a:pt x="377" y="508"/>
                  </a:lnTo>
                  <a:lnTo>
                    <a:pt x="381" y="507"/>
                  </a:lnTo>
                  <a:lnTo>
                    <a:pt x="386" y="507"/>
                  </a:lnTo>
                  <a:lnTo>
                    <a:pt x="389" y="506"/>
                  </a:lnTo>
                  <a:lnTo>
                    <a:pt x="392" y="506"/>
                  </a:lnTo>
                  <a:lnTo>
                    <a:pt x="396" y="506"/>
                  </a:lnTo>
                  <a:lnTo>
                    <a:pt x="400" y="506"/>
                  </a:lnTo>
                  <a:lnTo>
                    <a:pt x="399" y="507"/>
                  </a:lnTo>
                  <a:lnTo>
                    <a:pt x="399" y="508"/>
                  </a:lnTo>
                  <a:lnTo>
                    <a:pt x="399" y="511"/>
                  </a:lnTo>
                  <a:lnTo>
                    <a:pt x="399" y="513"/>
                  </a:lnTo>
                  <a:lnTo>
                    <a:pt x="391" y="516"/>
                  </a:lnTo>
                  <a:lnTo>
                    <a:pt x="381" y="520"/>
                  </a:lnTo>
                  <a:lnTo>
                    <a:pt x="373" y="523"/>
                  </a:lnTo>
                  <a:lnTo>
                    <a:pt x="364" y="527"/>
                  </a:lnTo>
                  <a:lnTo>
                    <a:pt x="354" y="530"/>
                  </a:lnTo>
                  <a:lnTo>
                    <a:pt x="345" y="533"/>
                  </a:lnTo>
                  <a:lnTo>
                    <a:pt x="337" y="537"/>
                  </a:lnTo>
                  <a:lnTo>
                    <a:pt x="327" y="540"/>
                  </a:lnTo>
                  <a:lnTo>
                    <a:pt x="336" y="540"/>
                  </a:lnTo>
                  <a:lnTo>
                    <a:pt x="344" y="538"/>
                  </a:lnTo>
                  <a:lnTo>
                    <a:pt x="353" y="536"/>
                  </a:lnTo>
                  <a:lnTo>
                    <a:pt x="363" y="533"/>
                  </a:lnTo>
                  <a:lnTo>
                    <a:pt x="372" y="530"/>
                  </a:lnTo>
                  <a:lnTo>
                    <a:pt x="381" y="528"/>
                  </a:lnTo>
                  <a:lnTo>
                    <a:pt x="391" y="525"/>
                  </a:lnTo>
                  <a:lnTo>
                    <a:pt x="400" y="523"/>
                  </a:lnTo>
                  <a:lnTo>
                    <a:pt x="400" y="527"/>
                  </a:lnTo>
                  <a:lnTo>
                    <a:pt x="400" y="531"/>
                  </a:lnTo>
                  <a:lnTo>
                    <a:pt x="400" y="537"/>
                  </a:lnTo>
                  <a:lnTo>
                    <a:pt x="401" y="541"/>
                  </a:lnTo>
                  <a:lnTo>
                    <a:pt x="392" y="544"/>
                  </a:lnTo>
                  <a:lnTo>
                    <a:pt x="383" y="547"/>
                  </a:lnTo>
                  <a:lnTo>
                    <a:pt x="374" y="551"/>
                  </a:lnTo>
                  <a:lnTo>
                    <a:pt x="366" y="554"/>
                  </a:lnTo>
                  <a:lnTo>
                    <a:pt x="356" y="558"/>
                  </a:lnTo>
                  <a:lnTo>
                    <a:pt x="348" y="562"/>
                  </a:lnTo>
                  <a:lnTo>
                    <a:pt x="339" y="566"/>
                  </a:lnTo>
                  <a:lnTo>
                    <a:pt x="330" y="569"/>
                  </a:lnTo>
                  <a:lnTo>
                    <a:pt x="331" y="570"/>
                  </a:lnTo>
                  <a:lnTo>
                    <a:pt x="331" y="571"/>
                  </a:lnTo>
                  <a:lnTo>
                    <a:pt x="331" y="572"/>
                  </a:lnTo>
                  <a:lnTo>
                    <a:pt x="332" y="573"/>
                  </a:lnTo>
                  <a:lnTo>
                    <a:pt x="341" y="570"/>
                  </a:lnTo>
                  <a:lnTo>
                    <a:pt x="349" y="567"/>
                  </a:lnTo>
                  <a:lnTo>
                    <a:pt x="357" y="563"/>
                  </a:lnTo>
                  <a:lnTo>
                    <a:pt x="367" y="559"/>
                  </a:lnTo>
                  <a:lnTo>
                    <a:pt x="375" y="556"/>
                  </a:lnTo>
                  <a:lnTo>
                    <a:pt x="385" y="554"/>
                  </a:lnTo>
                  <a:lnTo>
                    <a:pt x="394" y="551"/>
                  </a:lnTo>
                  <a:lnTo>
                    <a:pt x="403" y="550"/>
                  </a:lnTo>
                  <a:lnTo>
                    <a:pt x="403" y="555"/>
                  </a:lnTo>
                  <a:lnTo>
                    <a:pt x="403" y="560"/>
                  </a:lnTo>
                  <a:lnTo>
                    <a:pt x="403" y="567"/>
                  </a:lnTo>
                  <a:lnTo>
                    <a:pt x="404" y="572"/>
                  </a:lnTo>
                  <a:lnTo>
                    <a:pt x="396" y="574"/>
                  </a:lnTo>
                  <a:lnTo>
                    <a:pt x="389" y="576"/>
                  </a:lnTo>
                  <a:lnTo>
                    <a:pt x="381" y="579"/>
                  </a:lnTo>
                  <a:lnTo>
                    <a:pt x="375" y="582"/>
                  </a:lnTo>
                  <a:lnTo>
                    <a:pt x="369" y="585"/>
                  </a:lnTo>
                  <a:lnTo>
                    <a:pt x="363" y="589"/>
                  </a:lnTo>
                  <a:lnTo>
                    <a:pt x="355" y="592"/>
                  </a:lnTo>
                  <a:lnTo>
                    <a:pt x="349" y="595"/>
                  </a:lnTo>
                  <a:lnTo>
                    <a:pt x="356" y="594"/>
                  </a:lnTo>
                  <a:lnTo>
                    <a:pt x="363" y="593"/>
                  </a:lnTo>
                  <a:lnTo>
                    <a:pt x="370" y="590"/>
                  </a:lnTo>
                  <a:lnTo>
                    <a:pt x="377" y="588"/>
                  </a:lnTo>
                  <a:lnTo>
                    <a:pt x="385" y="584"/>
                  </a:lnTo>
                  <a:lnTo>
                    <a:pt x="392" y="582"/>
                  </a:lnTo>
                  <a:lnTo>
                    <a:pt x="399" y="581"/>
                  </a:lnTo>
                  <a:lnTo>
                    <a:pt x="406" y="581"/>
                  </a:lnTo>
                  <a:lnTo>
                    <a:pt x="407" y="587"/>
                  </a:lnTo>
                  <a:lnTo>
                    <a:pt x="407" y="592"/>
                  </a:lnTo>
                  <a:lnTo>
                    <a:pt x="407" y="596"/>
                  </a:lnTo>
                  <a:lnTo>
                    <a:pt x="409" y="601"/>
                  </a:lnTo>
                  <a:lnTo>
                    <a:pt x="407" y="602"/>
                  </a:lnTo>
                  <a:lnTo>
                    <a:pt x="406" y="604"/>
                  </a:lnTo>
                  <a:lnTo>
                    <a:pt x="404" y="605"/>
                  </a:lnTo>
                  <a:lnTo>
                    <a:pt x="400" y="606"/>
                  </a:lnTo>
                  <a:lnTo>
                    <a:pt x="395" y="608"/>
                  </a:lnTo>
                  <a:lnTo>
                    <a:pt x="388" y="612"/>
                  </a:lnTo>
                  <a:lnTo>
                    <a:pt x="377" y="616"/>
                  </a:lnTo>
                  <a:lnTo>
                    <a:pt x="364" y="621"/>
                  </a:lnTo>
                  <a:lnTo>
                    <a:pt x="364" y="622"/>
                  </a:lnTo>
                  <a:lnTo>
                    <a:pt x="365" y="623"/>
                  </a:lnTo>
                  <a:lnTo>
                    <a:pt x="365" y="625"/>
                  </a:lnTo>
                  <a:lnTo>
                    <a:pt x="365" y="626"/>
                  </a:lnTo>
                  <a:lnTo>
                    <a:pt x="370" y="624"/>
                  </a:lnTo>
                  <a:lnTo>
                    <a:pt x="375" y="622"/>
                  </a:lnTo>
                  <a:lnTo>
                    <a:pt x="380" y="620"/>
                  </a:lnTo>
                  <a:lnTo>
                    <a:pt x="387" y="617"/>
                  </a:lnTo>
                  <a:lnTo>
                    <a:pt x="393" y="616"/>
                  </a:lnTo>
                  <a:lnTo>
                    <a:pt x="399" y="615"/>
                  </a:lnTo>
                  <a:lnTo>
                    <a:pt x="405" y="614"/>
                  </a:lnTo>
                  <a:lnTo>
                    <a:pt x="412" y="615"/>
                  </a:lnTo>
                  <a:lnTo>
                    <a:pt x="414" y="618"/>
                  </a:lnTo>
                  <a:lnTo>
                    <a:pt x="415" y="620"/>
                  </a:lnTo>
                  <a:lnTo>
                    <a:pt x="416" y="624"/>
                  </a:lnTo>
                  <a:lnTo>
                    <a:pt x="416" y="630"/>
                  </a:lnTo>
                  <a:lnTo>
                    <a:pt x="400" y="637"/>
                  </a:lnTo>
                  <a:lnTo>
                    <a:pt x="389" y="641"/>
                  </a:lnTo>
                  <a:lnTo>
                    <a:pt x="380" y="645"/>
                  </a:lnTo>
                  <a:lnTo>
                    <a:pt x="375" y="647"/>
                  </a:lnTo>
                  <a:lnTo>
                    <a:pt x="371" y="648"/>
                  </a:lnTo>
                  <a:lnTo>
                    <a:pt x="368" y="649"/>
                  </a:lnTo>
                  <a:lnTo>
                    <a:pt x="366" y="650"/>
                  </a:lnTo>
                  <a:lnTo>
                    <a:pt x="364" y="650"/>
                  </a:lnTo>
                  <a:lnTo>
                    <a:pt x="364" y="651"/>
                  </a:lnTo>
                  <a:lnTo>
                    <a:pt x="365" y="652"/>
                  </a:lnTo>
                  <a:lnTo>
                    <a:pt x="365" y="653"/>
                  </a:lnTo>
                  <a:lnTo>
                    <a:pt x="365" y="654"/>
                  </a:lnTo>
                  <a:lnTo>
                    <a:pt x="371" y="652"/>
                  </a:lnTo>
                  <a:lnTo>
                    <a:pt x="377" y="650"/>
                  </a:lnTo>
                  <a:lnTo>
                    <a:pt x="383" y="648"/>
                  </a:lnTo>
                  <a:lnTo>
                    <a:pt x="390" y="646"/>
                  </a:lnTo>
                  <a:lnTo>
                    <a:pt x="396" y="644"/>
                  </a:lnTo>
                  <a:lnTo>
                    <a:pt x="402" y="642"/>
                  </a:lnTo>
                  <a:lnTo>
                    <a:pt x="409" y="640"/>
                  </a:lnTo>
                  <a:lnTo>
                    <a:pt x="415" y="638"/>
                  </a:lnTo>
                  <a:lnTo>
                    <a:pt x="415" y="643"/>
                  </a:lnTo>
                  <a:lnTo>
                    <a:pt x="416" y="647"/>
                  </a:lnTo>
                  <a:lnTo>
                    <a:pt x="416" y="652"/>
                  </a:lnTo>
                  <a:lnTo>
                    <a:pt x="416" y="657"/>
                  </a:lnTo>
                  <a:lnTo>
                    <a:pt x="407" y="662"/>
                  </a:lnTo>
                  <a:lnTo>
                    <a:pt x="400" y="665"/>
                  </a:lnTo>
                  <a:lnTo>
                    <a:pt x="394" y="668"/>
                  </a:lnTo>
                  <a:lnTo>
                    <a:pt x="388" y="670"/>
                  </a:lnTo>
                  <a:lnTo>
                    <a:pt x="381" y="673"/>
                  </a:lnTo>
                  <a:lnTo>
                    <a:pt x="373" y="676"/>
                  </a:lnTo>
                  <a:lnTo>
                    <a:pt x="364" y="680"/>
                  </a:lnTo>
                  <a:lnTo>
                    <a:pt x="350" y="685"/>
                  </a:lnTo>
                  <a:lnTo>
                    <a:pt x="358" y="683"/>
                  </a:lnTo>
                  <a:lnTo>
                    <a:pt x="367" y="681"/>
                  </a:lnTo>
                  <a:lnTo>
                    <a:pt x="375" y="679"/>
                  </a:lnTo>
                  <a:lnTo>
                    <a:pt x="383" y="677"/>
                  </a:lnTo>
                  <a:lnTo>
                    <a:pt x="391" y="675"/>
                  </a:lnTo>
                  <a:lnTo>
                    <a:pt x="399" y="673"/>
                  </a:lnTo>
                  <a:lnTo>
                    <a:pt x="409" y="671"/>
                  </a:lnTo>
                  <a:lnTo>
                    <a:pt x="417" y="670"/>
                  </a:lnTo>
                  <a:lnTo>
                    <a:pt x="417" y="676"/>
                  </a:lnTo>
                  <a:lnTo>
                    <a:pt x="417" y="682"/>
                  </a:lnTo>
                  <a:lnTo>
                    <a:pt x="417" y="689"/>
                  </a:lnTo>
                  <a:lnTo>
                    <a:pt x="417" y="696"/>
                  </a:lnTo>
                  <a:lnTo>
                    <a:pt x="398" y="704"/>
                  </a:lnTo>
                  <a:lnTo>
                    <a:pt x="385" y="710"/>
                  </a:lnTo>
                  <a:lnTo>
                    <a:pt x="374" y="715"/>
                  </a:lnTo>
                  <a:lnTo>
                    <a:pt x="368" y="718"/>
                  </a:lnTo>
                  <a:lnTo>
                    <a:pt x="363" y="720"/>
                  </a:lnTo>
                  <a:lnTo>
                    <a:pt x="361" y="721"/>
                  </a:lnTo>
                  <a:lnTo>
                    <a:pt x="360" y="722"/>
                  </a:lnTo>
                  <a:lnTo>
                    <a:pt x="358" y="723"/>
                  </a:lnTo>
                  <a:lnTo>
                    <a:pt x="365" y="722"/>
                  </a:lnTo>
                  <a:lnTo>
                    <a:pt x="372" y="721"/>
                  </a:lnTo>
                  <a:lnTo>
                    <a:pt x="379" y="718"/>
                  </a:lnTo>
                  <a:lnTo>
                    <a:pt x="387" y="716"/>
                  </a:lnTo>
                  <a:lnTo>
                    <a:pt x="395" y="713"/>
                  </a:lnTo>
                  <a:lnTo>
                    <a:pt x="402" y="709"/>
                  </a:lnTo>
                  <a:lnTo>
                    <a:pt x="412" y="707"/>
                  </a:lnTo>
                  <a:lnTo>
                    <a:pt x="420" y="705"/>
                  </a:lnTo>
                  <a:lnTo>
                    <a:pt x="420" y="710"/>
                  </a:lnTo>
                  <a:lnTo>
                    <a:pt x="420" y="716"/>
                  </a:lnTo>
                  <a:lnTo>
                    <a:pt x="420" y="720"/>
                  </a:lnTo>
                  <a:lnTo>
                    <a:pt x="421" y="725"/>
                  </a:lnTo>
                  <a:lnTo>
                    <a:pt x="418" y="727"/>
                  </a:lnTo>
                  <a:lnTo>
                    <a:pt x="415" y="729"/>
                  </a:lnTo>
                  <a:lnTo>
                    <a:pt x="411" y="732"/>
                  </a:lnTo>
                  <a:lnTo>
                    <a:pt x="405" y="734"/>
                  </a:lnTo>
                  <a:lnTo>
                    <a:pt x="398" y="739"/>
                  </a:lnTo>
                  <a:lnTo>
                    <a:pt x="387" y="743"/>
                  </a:lnTo>
                  <a:lnTo>
                    <a:pt x="372" y="750"/>
                  </a:lnTo>
                  <a:lnTo>
                    <a:pt x="352" y="758"/>
                  </a:lnTo>
                  <a:lnTo>
                    <a:pt x="361" y="757"/>
                  </a:lnTo>
                  <a:lnTo>
                    <a:pt x="369" y="755"/>
                  </a:lnTo>
                  <a:lnTo>
                    <a:pt x="377" y="751"/>
                  </a:lnTo>
                  <a:lnTo>
                    <a:pt x="387" y="748"/>
                  </a:lnTo>
                  <a:lnTo>
                    <a:pt x="395" y="744"/>
                  </a:lnTo>
                  <a:lnTo>
                    <a:pt x="404" y="742"/>
                  </a:lnTo>
                  <a:lnTo>
                    <a:pt x="413" y="740"/>
                  </a:lnTo>
                  <a:lnTo>
                    <a:pt x="421" y="741"/>
                  </a:lnTo>
                  <a:lnTo>
                    <a:pt x="421" y="746"/>
                  </a:lnTo>
                  <a:lnTo>
                    <a:pt x="421" y="752"/>
                  </a:lnTo>
                  <a:lnTo>
                    <a:pt x="421" y="757"/>
                  </a:lnTo>
                  <a:lnTo>
                    <a:pt x="421" y="764"/>
                  </a:lnTo>
                  <a:lnTo>
                    <a:pt x="415" y="767"/>
                  </a:lnTo>
                  <a:lnTo>
                    <a:pt x="407" y="769"/>
                  </a:lnTo>
                  <a:lnTo>
                    <a:pt x="401" y="772"/>
                  </a:lnTo>
                  <a:lnTo>
                    <a:pt x="395" y="775"/>
                  </a:lnTo>
                  <a:lnTo>
                    <a:pt x="388" y="777"/>
                  </a:lnTo>
                  <a:lnTo>
                    <a:pt x="381" y="780"/>
                  </a:lnTo>
                  <a:lnTo>
                    <a:pt x="375" y="783"/>
                  </a:lnTo>
                  <a:lnTo>
                    <a:pt x="369" y="786"/>
                  </a:lnTo>
                  <a:lnTo>
                    <a:pt x="369" y="788"/>
                  </a:lnTo>
                  <a:lnTo>
                    <a:pt x="369" y="789"/>
                  </a:lnTo>
                  <a:lnTo>
                    <a:pt x="369" y="791"/>
                  </a:lnTo>
                  <a:lnTo>
                    <a:pt x="369" y="792"/>
                  </a:lnTo>
                  <a:lnTo>
                    <a:pt x="378" y="788"/>
                  </a:lnTo>
                  <a:lnTo>
                    <a:pt x="386" y="784"/>
                  </a:lnTo>
                  <a:lnTo>
                    <a:pt x="392" y="782"/>
                  </a:lnTo>
                  <a:lnTo>
                    <a:pt x="397" y="780"/>
                  </a:lnTo>
                  <a:lnTo>
                    <a:pt x="402" y="778"/>
                  </a:lnTo>
                  <a:lnTo>
                    <a:pt x="407" y="776"/>
                  </a:lnTo>
                  <a:lnTo>
                    <a:pt x="415" y="774"/>
                  </a:lnTo>
                  <a:lnTo>
                    <a:pt x="423" y="772"/>
                  </a:lnTo>
                  <a:lnTo>
                    <a:pt x="423" y="777"/>
                  </a:lnTo>
                  <a:lnTo>
                    <a:pt x="423" y="783"/>
                  </a:lnTo>
                  <a:lnTo>
                    <a:pt x="423" y="789"/>
                  </a:lnTo>
                  <a:lnTo>
                    <a:pt x="424" y="795"/>
                  </a:lnTo>
                  <a:lnTo>
                    <a:pt x="417" y="798"/>
                  </a:lnTo>
                  <a:lnTo>
                    <a:pt x="410" y="801"/>
                  </a:lnTo>
                  <a:lnTo>
                    <a:pt x="402" y="804"/>
                  </a:lnTo>
                  <a:lnTo>
                    <a:pt x="395" y="807"/>
                  </a:lnTo>
                  <a:lnTo>
                    <a:pt x="387" y="810"/>
                  </a:lnTo>
                  <a:lnTo>
                    <a:pt x="379" y="814"/>
                  </a:lnTo>
                  <a:lnTo>
                    <a:pt x="372" y="817"/>
                  </a:lnTo>
                  <a:lnTo>
                    <a:pt x="365" y="820"/>
                  </a:lnTo>
                  <a:lnTo>
                    <a:pt x="372" y="819"/>
                  </a:lnTo>
                  <a:lnTo>
                    <a:pt x="380" y="817"/>
                  </a:lnTo>
                  <a:lnTo>
                    <a:pt x="388" y="815"/>
                  </a:lnTo>
                  <a:lnTo>
                    <a:pt x="395" y="810"/>
                  </a:lnTo>
                  <a:lnTo>
                    <a:pt x="403" y="808"/>
                  </a:lnTo>
                  <a:lnTo>
                    <a:pt x="411" y="805"/>
                  </a:lnTo>
                  <a:lnTo>
                    <a:pt x="418" y="804"/>
                  </a:lnTo>
                  <a:lnTo>
                    <a:pt x="425" y="805"/>
                  </a:lnTo>
                  <a:lnTo>
                    <a:pt x="425" y="810"/>
                  </a:lnTo>
                  <a:lnTo>
                    <a:pt x="425" y="815"/>
                  </a:lnTo>
                  <a:lnTo>
                    <a:pt x="425" y="820"/>
                  </a:lnTo>
                  <a:lnTo>
                    <a:pt x="425" y="825"/>
                  </a:lnTo>
                  <a:lnTo>
                    <a:pt x="417" y="828"/>
                  </a:lnTo>
                  <a:lnTo>
                    <a:pt x="410" y="831"/>
                  </a:lnTo>
                  <a:lnTo>
                    <a:pt x="404" y="834"/>
                  </a:lnTo>
                  <a:lnTo>
                    <a:pt x="399" y="836"/>
                  </a:lnTo>
                  <a:lnTo>
                    <a:pt x="393" y="839"/>
                  </a:lnTo>
                  <a:lnTo>
                    <a:pt x="387" y="842"/>
                  </a:lnTo>
                  <a:lnTo>
                    <a:pt x="379" y="845"/>
                  </a:lnTo>
                  <a:lnTo>
                    <a:pt x="370" y="849"/>
                  </a:lnTo>
                  <a:lnTo>
                    <a:pt x="387" y="845"/>
                  </a:lnTo>
                  <a:lnTo>
                    <a:pt x="399" y="841"/>
                  </a:lnTo>
                  <a:lnTo>
                    <a:pt x="409" y="839"/>
                  </a:lnTo>
                  <a:lnTo>
                    <a:pt x="415" y="836"/>
                  </a:lnTo>
                  <a:lnTo>
                    <a:pt x="419" y="835"/>
                  </a:lnTo>
                  <a:lnTo>
                    <a:pt x="423" y="835"/>
                  </a:lnTo>
                  <a:lnTo>
                    <a:pt x="425" y="834"/>
                  </a:lnTo>
                  <a:lnTo>
                    <a:pt x="428" y="834"/>
                  </a:lnTo>
                  <a:lnTo>
                    <a:pt x="427" y="839"/>
                  </a:lnTo>
                  <a:lnTo>
                    <a:pt x="427" y="843"/>
                  </a:lnTo>
                  <a:lnTo>
                    <a:pt x="427" y="847"/>
                  </a:lnTo>
                  <a:lnTo>
                    <a:pt x="427" y="851"/>
                  </a:lnTo>
                  <a:lnTo>
                    <a:pt x="422" y="854"/>
                  </a:lnTo>
                  <a:lnTo>
                    <a:pt x="415" y="857"/>
                  </a:lnTo>
                  <a:lnTo>
                    <a:pt x="407" y="860"/>
                  </a:lnTo>
                  <a:lnTo>
                    <a:pt x="400" y="864"/>
                  </a:lnTo>
                  <a:lnTo>
                    <a:pt x="392" y="868"/>
                  </a:lnTo>
                  <a:lnTo>
                    <a:pt x="386" y="871"/>
                  </a:lnTo>
                  <a:lnTo>
                    <a:pt x="380" y="874"/>
                  </a:lnTo>
                  <a:lnTo>
                    <a:pt x="378" y="876"/>
                  </a:lnTo>
                  <a:lnTo>
                    <a:pt x="381" y="876"/>
                  </a:lnTo>
                  <a:lnTo>
                    <a:pt x="387" y="874"/>
                  </a:lnTo>
                  <a:lnTo>
                    <a:pt x="394" y="872"/>
                  </a:lnTo>
                  <a:lnTo>
                    <a:pt x="402" y="870"/>
                  </a:lnTo>
                  <a:lnTo>
                    <a:pt x="411" y="867"/>
                  </a:lnTo>
                  <a:lnTo>
                    <a:pt x="419" y="865"/>
                  </a:lnTo>
                  <a:lnTo>
                    <a:pt x="426" y="863"/>
                  </a:lnTo>
                  <a:lnTo>
                    <a:pt x="431" y="860"/>
                  </a:lnTo>
                  <a:lnTo>
                    <a:pt x="431" y="866"/>
                  </a:lnTo>
                  <a:lnTo>
                    <a:pt x="431" y="870"/>
                  </a:lnTo>
                  <a:lnTo>
                    <a:pt x="431" y="875"/>
                  </a:lnTo>
                  <a:lnTo>
                    <a:pt x="432" y="880"/>
                  </a:lnTo>
                  <a:lnTo>
                    <a:pt x="423" y="884"/>
                  </a:lnTo>
                  <a:lnTo>
                    <a:pt x="416" y="888"/>
                  </a:lnTo>
                  <a:lnTo>
                    <a:pt x="409" y="891"/>
                  </a:lnTo>
                  <a:lnTo>
                    <a:pt x="401" y="894"/>
                  </a:lnTo>
                  <a:lnTo>
                    <a:pt x="393" y="897"/>
                  </a:lnTo>
                  <a:lnTo>
                    <a:pt x="381" y="901"/>
                  </a:lnTo>
                  <a:lnTo>
                    <a:pt x="367" y="906"/>
                  </a:lnTo>
                  <a:lnTo>
                    <a:pt x="347" y="914"/>
                  </a:lnTo>
                  <a:lnTo>
                    <a:pt x="356" y="912"/>
                  </a:lnTo>
                  <a:lnTo>
                    <a:pt x="367" y="910"/>
                  </a:lnTo>
                  <a:lnTo>
                    <a:pt x="377" y="908"/>
                  </a:lnTo>
                  <a:lnTo>
                    <a:pt x="389" y="904"/>
                  </a:lnTo>
                  <a:lnTo>
                    <a:pt x="400" y="900"/>
                  </a:lnTo>
                  <a:lnTo>
                    <a:pt x="412" y="897"/>
                  </a:lnTo>
                  <a:lnTo>
                    <a:pt x="423" y="893"/>
                  </a:lnTo>
                  <a:lnTo>
                    <a:pt x="435" y="890"/>
                  </a:lnTo>
                  <a:lnTo>
                    <a:pt x="435" y="894"/>
                  </a:lnTo>
                  <a:lnTo>
                    <a:pt x="436" y="897"/>
                  </a:lnTo>
                  <a:lnTo>
                    <a:pt x="436" y="901"/>
                  </a:lnTo>
                  <a:lnTo>
                    <a:pt x="436" y="905"/>
                  </a:lnTo>
                  <a:lnTo>
                    <a:pt x="414" y="915"/>
                  </a:lnTo>
                  <a:lnTo>
                    <a:pt x="397" y="922"/>
                  </a:lnTo>
                  <a:lnTo>
                    <a:pt x="386" y="927"/>
                  </a:lnTo>
                  <a:lnTo>
                    <a:pt x="377" y="931"/>
                  </a:lnTo>
                  <a:lnTo>
                    <a:pt x="372" y="933"/>
                  </a:lnTo>
                  <a:lnTo>
                    <a:pt x="368" y="935"/>
                  </a:lnTo>
                  <a:lnTo>
                    <a:pt x="366" y="937"/>
                  </a:lnTo>
                  <a:lnTo>
                    <a:pt x="364" y="939"/>
                  </a:lnTo>
                  <a:lnTo>
                    <a:pt x="368" y="937"/>
                  </a:lnTo>
                  <a:lnTo>
                    <a:pt x="374" y="935"/>
                  </a:lnTo>
                  <a:lnTo>
                    <a:pt x="382" y="933"/>
                  </a:lnTo>
                  <a:lnTo>
                    <a:pt x="392" y="930"/>
                  </a:lnTo>
                  <a:lnTo>
                    <a:pt x="402" y="926"/>
                  </a:lnTo>
                  <a:lnTo>
                    <a:pt x="414" y="923"/>
                  </a:lnTo>
                  <a:lnTo>
                    <a:pt x="425" y="919"/>
                  </a:lnTo>
                  <a:lnTo>
                    <a:pt x="438" y="916"/>
                  </a:lnTo>
                  <a:lnTo>
                    <a:pt x="438" y="920"/>
                  </a:lnTo>
                  <a:lnTo>
                    <a:pt x="438" y="924"/>
                  </a:lnTo>
                  <a:lnTo>
                    <a:pt x="438" y="928"/>
                  </a:lnTo>
                  <a:lnTo>
                    <a:pt x="439" y="932"/>
                  </a:lnTo>
                  <a:lnTo>
                    <a:pt x="429" y="939"/>
                  </a:lnTo>
                  <a:lnTo>
                    <a:pt x="420" y="945"/>
                  </a:lnTo>
                  <a:lnTo>
                    <a:pt x="411" y="950"/>
                  </a:lnTo>
                  <a:lnTo>
                    <a:pt x="400" y="955"/>
                  </a:lnTo>
                  <a:lnTo>
                    <a:pt x="390" y="960"/>
                  </a:lnTo>
                  <a:lnTo>
                    <a:pt x="378" y="965"/>
                  </a:lnTo>
                  <a:lnTo>
                    <a:pt x="369" y="970"/>
                  </a:lnTo>
                  <a:lnTo>
                    <a:pt x="358" y="975"/>
                  </a:lnTo>
                  <a:lnTo>
                    <a:pt x="368" y="974"/>
                  </a:lnTo>
                  <a:lnTo>
                    <a:pt x="377" y="971"/>
                  </a:lnTo>
                  <a:lnTo>
                    <a:pt x="388" y="967"/>
                  </a:lnTo>
                  <a:lnTo>
                    <a:pt x="398" y="962"/>
                  </a:lnTo>
                  <a:lnTo>
                    <a:pt x="410" y="957"/>
                  </a:lnTo>
                  <a:lnTo>
                    <a:pt x="420" y="952"/>
                  </a:lnTo>
                  <a:lnTo>
                    <a:pt x="431" y="948"/>
                  </a:lnTo>
                  <a:lnTo>
                    <a:pt x="442" y="945"/>
                  </a:lnTo>
                  <a:lnTo>
                    <a:pt x="438" y="956"/>
                  </a:lnTo>
                  <a:lnTo>
                    <a:pt x="429" y="967"/>
                  </a:lnTo>
                  <a:lnTo>
                    <a:pt x="418" y="977"/>
                  </a:lnTo>
                  <a:lnTo>
                    <a:pt x="405" y="987"/>
                  </a:lnTo>
                  <a:lnTo>
                    <a:pt x="392" y="996"/>
                  </a:lnTo>
                  <a:lnTo>
                    <a:pt x="378" y="1003"/>
                  </a:lnTo>
                  <a:lnTo>
                    <a:pt x="366" y="1008"/>
                  </a:lnTo>
                  <a:lnTo>
                    <a:pt x="355" y="1011"/>
                  </a:lnTo>
                  <a:lnTo>
                    <a:pt x="338" y="1022"/>
                  </a:lnTo>
                  <a:lnTo>
                    <a:pt x="321" y="1033"/>
                  </a:lnTo>
                  <a:lnTo>
                    <a:pt x="303" y="1045"/>
                  </a:lnTo>
                  <a:lnTo>
                    <a:pt x="287" y="1056"/>
                  </a:lnTo>
                  <a:lnTo>
                    <a:pt x="269" y="1067"/>
                  </a:lnTo>
                  <a:lnTo>
                    <a:pt x="252" y="1078"/>
                  </a:lnTo>
                  <a:lnTo>
                    <a:pt x="236" y="1090"/>
                  </a:lnTo>
                  <a:lnTo>
                    <a:pt x="218" y="1101"/>
                  </a:lnTo>
                  <a:lnTo>
                    <a:pt x="201" y="1112"/>
                  </a:lnTo>
                  <a:lnTo>
                    <a:pt x="184" y="1124"/>
                  </a:lnTo>
                  <a:lnTo>
                    <a:pt x="167" y="1134"/>
                  </a:lnTo>
                  <a:lnTo>
                    <a:pt x="150" y="1145"/>
                  </a:lnTo>
                  <a:lnTo>
                    <a:pt x="132" y="1155"/>
                  </a:lnTo>
                  <a:lnTo>
                    <a:pt x="116" y="1166"/>
                  </a:lnTo>
                  <a:lnTo>
                    <a:pt x="98" y="1176"/>
                  </a:lnTo>
                  <a:lnTo>
                    <a:pt x="80" y="1185"/>
                  </a:lnTo>
                  <a:lnTo>
                    <a:pt x="79" y="1185"/>
                  </a:lnTo>
                  <a:lnTo>
                    <a:pt x="77" y="1185"/>
                  </a:lnTo>
                  <a:lnTo>
                    <a:pt x="76" y="1186"/>
                  </a:lnTo>
                  <a:lnTo>
                    <a:pt x="74" y="1186"/>
                  </a:lnTo>
                  <a:lnTo>
                    <a:pt x="74" y="1186"/>
                  </a:lnTo>
                  <a:lnTo>
                    <a:pt x="74" y="1186"/>
                  </a:lnTo>
                  <a:close/>
                </a:path>
              </a:pathLst>
            </a:custGeom>
            <a:solidFill>
              <a:srgbClr val="A04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55" name="Freeform 19"/>
            <p:cNvSpPr>
              <a:spLocks/>
            </p:cNvSpPr>
            <p:nvPr/>
          </p:nvSpPr>
          <p:spPr bwMode="auto">
            <a:xfrm>
              <a:off x="4718" y="3047"/>
              <a:ext cx="23" cy="10"/>
            </a:xfrm>
            <a:custGeom>
              <a:avLst/>
              <a:gdLst>
                <a:gd name="T0" fmla="*/ 0 w 23"/>
                <a:gd name="T1" fmla="*/ 10 h 10"/>
                <a:gd name="T2" fmla="*/ 0 w 23"/>
                <a:gd name="T3" fmla="*/ 8 h 10"/>
                <a:gd name="T4" fmla="*/ 1 w 23"/>
                <a:gd name="T5" fmla="*/ 7 h 10"/>
                <a:gd name="T6" fmla="*/ 1 w 23"/>
                <a:gd name="T7" fmla="*/ 5 h 10"/>
                <a:gd name="T8" fmla="*/ 1 w 23"/>
                <a:gd name="T9" fmla="*/ 4 h 10"/>
                <a:gd name="T10" fmla="*/ 7 w 23"/>
                <a:gd name="T11" fmla="*/ 2 h 10"/>
                <a:gd name="T12" fmla="*/ 12 w 23"/>
                <a:gd name="T13" fmla="*/ 1 h 10"/>
                <a:gd name="T14" fmla="*/ 17 w 23"/>
                <a:gd name="T15" fmla="*/ 0 h 10"/>
                <a:gd name="T16" fmla="*/ 23 w 23"/>
                <a:gd name="T17" fmla="*/ 1 h 10"/>
                <a:gd name="T18" fmla="*/ 18 w 23"/>
                <a:gd name="T19" fmla="*/ 4 h 10"/>
                <a:gd name="T20" fmla="*/ 12 w 23"/>
                <a:gd name="T21" fmla="*/ 7 h 10"/>
                <a:gd name="T22" fmla="*/ 7 w 23"/>
                <a:gd name="T23" fmla="*/ 8 h 10"/>
                <a:gd name="T24" fmla="*/ 0 w 23"/>
                <a:gd name="T25" fmla="*/ 10 h 10"/>
                <a:gd name="T26" fmla="*/ 0 w 23"/>
                <a:gd name="T27" fmla="*/ 10 h 10"/>
                <a:gd name="T28" fmla="*/ 0 w 23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lnTo>
                    <a:pt x="0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7" y="2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18" y="4"/>
                  </a:lnTo>
                  <a:lnTo>
                    <a:pt x="12" y="7"/>
                  </a:lnTo>
                  <a:lnTo>
                    <a:pt x="7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56" name="Freeform 20"/>
            <p:cNvSpPr>
              <a:spLocks/>
            </p:cNvSpPr>
            <p:nvPr/>
          </p:nvSpPr>
          <p:spPr bwMode="auto">
            <a:xfrm>
              <a:off x="4709" y="3022"/>
              <a:ext cx="11" cy="8"/>
            </a:xfrm>
            <a:custGeom>
              <a:avLst/>
              <a:gdLst>
                <a:gd name="T0" fmla="*/ 1 w 11"/>
                <a:gd name="T1" fmla="*/ 8 h 8"/>
                <a:gd name="T2" fmla="*/ 0 w 11"/>
                <a:gd name="T3" fmla="*/ 7 h 8"/>
                <a:gd name="T4" fmla="*/ 0 w 11"/>
                <a:gd name="T5" fmla="*/ 5 h 8"/>
                <a:gd name="T6" fmla="*/ 0 w 11"/>
                <a:gd name="T7" fmla="*/ 4 h 8"/>
                <a:gd name="T8" fmla="*/ 0 w 11"/>
                <a:gd name="T9" fmla="*/ 3 h 8"/>
                <a:gd name="T10" fmla="*/ 4 w 11"/>
                <a:gd name="T11" fmla="*/ 1 h 8"/>
                <a:gd name="T12" fmla="*/ 6 w 11"/>
                <a:gd name="T13" fmla="*/ 0 h 8"/>
                <a:gd name="T14" fmla="*/ 8 w 11"/>
                <a:gd name="T15" fmla="*/ 0 h 8"/>
                <a:gd name="T16" fmla="*/ 11 w 11"/>
                <a:gd name="T17" fmla="*/ 1 h 8"/>
                <a:gd name="T18" fmla="*/ 10 w 11"/>
                <a:gd name="T19" fmla="*/ 3 h 8"/>
                <a:gd name="T20" fmla="*/ 10 w 11"/>
                <a:gd name="T21" fmla="*/ 4 h 8"/>
                <a:gd name="T22" fmla="*/ 10 w 11"/>
                <a:gd name="T23" fmla="*/ 6 h 8"/>
                <a:gd name="T24" fmla="*/ 10 w 11"/>
                <a:gd name="T25" fmla="*/ 8 h 8"/>
                <a:gd name="T26" fmla="*/ 8 w 11"/>
                <a:gd name="T27" fmla="*/ 8 h 8"/>
                <a:gd name="T28" fmla="*/ 6 w 11"/>
                <a:gd name="T29" fmla="*/ 8 h 8"/>
                <a:gd name="T30" fmla="*/ 3 w 11"/>
                <a:gd name="T31" fmla="*/ 8 h 8"/>
                <a:gd name="T32" fmla="*/ 1 w 11"/>
                <a:gd name="T33" fmla="*/ 8 h 8"/>
                <a:gd name="T34" fmla="*/ 1 w 11"/>
                <a:gd name="T35" fmla="*/ 8 h 8"/>
                <a:gd name="T36" fmla="*/ 1 w 11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8">
                  <a:moveTo>
                    <a:pt x="1" y="8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57" name="Freeform 21"/>
            <p:cNvSpPr>
              <a:spLocks/>
            </p:cNvSpPr>
            <p:nvPr/>
          </p:nvSpPr>
          <p:spPr bwMode="auto">
            <a:xfrm>
              <a:off x="4702" y="2973"/>
              <a:ext cx="48" cy="25"/>
            </a:xfrm>
            <a:custGeom>
              <a:avLst/>
              <a:gdLst>
                <a:gd name="T0" fmla="*/ 0 w 48"/>
                <a:gd name="T1" fmla="*/ 25 h 25"/>
                <a:gd name="T2" fmla="*/ 12 w 48"/>
                <a:gd name="T3" fmla="*/ 17 h 25"/>
                <a:gd name="T4" fmla="*/ 21 w 48"/>
                <a:gd name="T5" fmla="*/ 12 h 25"/>
                <a:gd name="T6" fmla="*/ 28 w 48"/>
                <a:gd name="T7" fmla="*/ 9 h 25"/>
                <a:gd name="T8" fmla="*/ 33 w 48"/>
                <a:gd name="T9" fmla="*/ 6 h 25"/>
                <a:gd name="T10" fmla="*/ 37 w 48"/>
                <a:gd name="T11" fmla="*/ 4 h 25"/>
                <a:gd name="T12" fmla="*/ 40 w 48"/>
                <a:gd name="T13" fmla="*/ 3 h 25"/>
                <a:gd name="T14" fmla="*/ 43 w 48"/>
                <a:gd name="T15" fmla="*/ 1 h 25"/>
                <a:gd name="T16" fmla="*/ 48 w 48"/>
                <a:gd name="T17" fmla="*/ 0 h 25"/>
                <a:gd name="T18" fmla="*/ 44 w 48"/>
                <a:gd name="T19" fmla="*/ 5 h 25"/>
                <a:gd name="T20" fmla="*/ 39 w 48"/>
                <a:gd name="T21" fmla="*/ 10 h 25"/>
                <a:gd name="T22" fmla="*/ 33 w 48"/>
                <a:gd name="T23" fmla="*/ 14 h 25"/>
                <a:gd name="T24" fmla="*/ 27 w 48"/>
                <a:gd name="T25" fmla="*/ 18 h 25"/>
                <a:gd name="T26" fmla="*/ 19 w 48"/>
                <a:gd name="T27" fmla="*/ 22 h 25"/>
                <a:gd name="T28" fmla="*/ 12 w 48"/>
                <a:gd name="T29" fmla="*/ 24 h 25"/>
                <a:gd name="T30" fmla="*/ 5 w 48"/>
                <a:gd name="T31" fmla="*/ 25 h 25"/>
                <a:gd name="T32" fmla="*/ 0 w 48"/>
                <a:gd name="T33" fmla="*/ 25 h 25"/>
                <a:gd name="T34" fmla="*/ 0 w 48"/>
                <a:gd name="T35" fmla="*/ 25 h 25"/>
                <a:gd name="T36" fmla="*/ 0 w 48"/>
                <a:gd name="T3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25">
                  <a:moveTo>
                    <a:pt x="0" y="25"/>
                  </a:moveTo>
                  <a:lnTo>
                    <a:pt x="12" y="17"/>
                  </a:lnTo>
                  <a:lnTo>
                    <a:pt x="21" y="12"/>
                  </a:lnTo>
                  <a:lnTo>
                    <a:pt x="28" y="9"/>
                  </a:lnTo>
                  <a:lnTo>
                    <a:pt x="33" y="6"/>
                  </a:lnTo>
                  <a:lnTo>
                    <a:pt x="37" y="4"/>
                  </a:lnTo>
                  <a:lnTo>
                    <a:pt x="40" y="3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44" y="5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7" y="18"/>
                  </a:lnTo>
                  <a:lnTo>
                    <a:pt x="19" y="22"/>
                  </a:lnTo>
                  <a:lnTo>
                    <a:pt x="12" y="24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58" name="Freeform 22"/>
            <p:cNvSpPr>
              <a:spLocks/>
            </p:cNvSpPr>
            <p:nvPr/>
          </p:nvSpPr>
          <p:spPr bwMode="auto">
            <a:xfrm>
              <a:off x="4934" y="2910"/>
              <a:ext cx="65" cy="55"/>
            </a:xfrm>
            <a:custGeom>
              <a:avLst/>
              <a:gdLst>
                <a:gd name="T0" fmla="*/ 17 w 65"/>
                <a:gd name="T1" fmla="*/ 55 h 55"/>
                <a:gd name="T2" fmla="*/ 9 w 65"/>
                <a:gd name="T3" fmla="*/ 50 h 55"/>
                <a:gd name="T4" fmla="*/ 4 w 65"/>
                <a:gd name="T5" fmla="*/ 46 h 55"/>
                <a:gd name="T6" fmla="*/ 1 w 65"/>
                <a:gd name="T7" fmla="*/ 42 h 55"/>
                <a:gd name="T8" fmla="*/ 0 w 65"/>
                <a:gd name="T9" fmla="*/ 37 h 55"/>
                <a:gd name="T10" fmla="*/ 4 w 65"/>
                <a:gd name="T11" fmla="*/ 34 h 55"/>
                <a:gd name="T12" fmla="*/ 12 w 65"/>
                <a:gd name="T13" fmla="*/ 28 h 55"/>
                <a:gd name="T14" fmla="*/ 20 w 65"/>
                <a:gd name="T15" fmla="*/ 22 h 55"/>
                <a:gd name="T16" fmla="*/ 28 w 65"/>
                <a:gd name="T17" fmla="*/ 15 h 55"/>
                <a:gd name="T18" fmla="*/ 38 w 65"/>
                <a:gd name="T19" fmla="*/ 10 h 55"/>
                <a:gd name="T20" fmla="*/ 47 w 65"/>
                <a:gd name="T21" fmla="*/ 4 h 55"/>
                <a:gd name="T22" fmla="*/ 56 w 65"/>
                <a:gd name="T23" fmla="*/ 1 h 55"/>
                <a:gd name="T24" fmla="*/ 64 w 65"/>
                <a:gd name="T25" fmla="*/ 0 h 55"/>
                <a:gd name="T26" fmla="*/ 65 w 65"/>
                <a:gd name="T27" fmla="*/ 13 h 55"/>
                <a:gd name="T28" fmla="*/ 63 w 65"/>
                <a:gd name="T29" fmla="*/ 24 h 55"/>
                <a:gd name="T30" fmla="*/ 59 w 65"/>
                <a:gd name="T31" fmla="*/ 34 h 55"/>
                <a:gd name="T32" fmla="*/ 54 w 65"/>
                <a:gd name="T33" fmla="*/ 41 h 55"/>
                <a:gd name="T34" fmla="*/ 48 w 65"/>
                <a:gd name="T35" fmla="*/ 47 h 55"/>
                <a:gd name="T36" fmla="*/ 40 w 65"/>
                <a:gd name="T37" fmla="*/ 51 h 55"/>
                <a:gd name="T38" fmla="*/ 29 w 65"/>
                <a:gd name="T39" fmla="*/ 54 h 55"/>
                <a:gd name="T40" fmla="*/ 17 w 65"/>
                <a:gd name="T41" fmla="*/ 55 h 55"/>
                <a:gd name="T42" fmla="*/ 17 w 65"/>
                <a:gd name="T43" fmla="*/ 55 h 55"/>
                <a:gd name="T44" fmla="*/ 17 w 65"/>
                <a:gd name="T4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55">
                  <a:moveTo>
                    <a:pt x="17" y="55"/>
                  </a:moveTo>
                  <a:lnTo>
                    <a:pt x="9" y="50"/>
                  </a:lnTo>
                  <a:lnTo>
                    <a:pt x="4" y="46"/>
                  </a:lnTo>
                  <a:lnTo>
                    <a:pt x="1" y="42"/>
                  </a:lnTo>
                  <a:lnTo>
                    <a:pt x="0" y="37"/>
                  </a:lnTo>
                  <a:lnTo>
                    <a:pt x="4" y="34"/>
                  </a:lnTo>
                  <a:lnTo>
                    <a:pt x="12" y="28"/>
                  </a:lnTo>
                  <a:lnTo>
                    <a:pt x="20" y="22"/>
                  </a:lnTo>
                  <a:lnTo>
                    <a:pt x="28" y="15"/>
                  </a:lnTo>
                  <a:lnTo>
                    <a:pt x="38" y="10"/>
                  </a:lnTo>
                  <a:lnTo>
                    <a:pt x="47" y="4"/>
                  </a:lnTo>
                  <a:lnTo>
                    <a:pt x="56" y="1"/>
                  </a:lnTo>
                  <a:lnTo>
                    <a:pt x="64" y="0"/>
                  </a:lnTo>
                  <a:lnTo>
                    <a:pt x="65" y="13"/>
                  </a:lnTo>
                  <a:lnTo>
                    <a:pt x="63" y="24"/>
                  </a:lnTo>
                  <a:lnTo>
                    <a:pt x="59" y="34"/>
                  </a:lnTo>
                  <a:lnTo>
                    <a:pt x="54" y="41"/>
                  </a:lnTo>
                  <a:lnTo>
                    <a:pt x="48" y="47"/>
                  </a:lnTo>
                  <a:lnTo>
                    <a:pt x="40" y="51"/>
                  </a:lnTo>
                  <a:lnTo>
                    <a:pt x="29" y="54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close/>
                </a:path>
              </a:pathLst>
            </a:custGeom>
            <a:solidFill>
              <a:srgbClr val="CC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59" name="Freeform 23"/>
            <p:cNvSpPr>
              <a:spLocks/>
            </p:cNvSpPr>
            <p:nvPr/>
          </p:nvSpPr>
          <p:spPr bwMode="auto">
            <a:xfrm>
              <a:off x="4811" y="2925"/>
              <a:ext cx="49" cy="28"/>
            </a:xfrm>
            <a:custGeom>
              <a:avLst/>
              <a:gdLst>
                <a:gd name="T0" fmla="*/ 0 w 49"/>
                <a:gd name="T1" fmla="*/ 28 h 28"/>
                <a:gd name="T2" fmla="*/ 5 w 49"/>
                <a:gd name="T3" fmla="*/ 24 h 28"/>
                <a:gd name="T4" fmla="*/ 11 w 49"/>
                <a:gd name="T5" fmla="*/ 20 h 28"/>
                <a:gd name="T6" fmla="*/ 17 w 49"/>
                <a:gd name="T7" fmla="*/ 14 h 28"/>
                <a:gd name="T8" fmla="*/ 23 w 49"/>
                <a:gd name="T9" fmla="*/ 9 h 28"/>
                <a:gd name="T10" fmla="*/ 30 w 49"/>
                <a:gd name="T11" fmla="*/ 5 h 28"/>
                <a:gd name="T12" fmla="*/ 37 w 49"/>
                <a:gd name="T13" fmla="*/ 2 h 28"/>
                <a:gd name="T14" fmla="*/ 43 w 49"/>
                <a:gd name="T15" fmla="*/ 0 h 28"/>
                <a:gd name="T16" fmla="*/ 49 w 49"/>
                <a:gd name="T17" fmla="*/ 0 h 28"/>
                <a:gd name="T18" fmla="*/ 45 w 49"/>
                <a:gd name="T19" fmla="*/ 4 h 28"/>
                <a:gd name="T20" fmla="*/ 39 w 49"/>
                <a:gd name="T21" fmla="*/ 8 h 28"/>
                <a:gd name="T22" fmla="*/ 32 w 49"/>
                <a:gd name="T23" fmla="*/ 13 h 28"/>
                <a:gd name="T24" fmla="*/ 25 w 49"/>
                <a:gd name="T25" fmla="*/ 18 h 28"/>
                <a:gd name="T26" fmla="*/ 18 w 49"/>
                <a:gd name="T27" fmla="*/ 22 h 28"/>
                <a:gd name="T28" fmla="*/ 12 w 49"/>
                <a:gd name="T29" fmla="*/ 26 h 28"/>
                <a:gd name="T30" fmla="*/ 5 w 49"/>
                <a:gd name="T31" fmla="*/ 28 h 28"/>
                <a:gd name="T32" fmla="*/ 0 w 49"/>
                <a:gd name="T33" fmla="*/ 28 h 28"/>
                <a:gd name="T34" fmla="*/ 0 w 49"/>
                <a:gd name="T35" fmla="*/ 28 h 28"/>
                <a:gd name="T36" fmla="*/ 0 w 49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28">
                  <a:moveTo>
                    <a:pt x="0" y="28"/>
                  </a:moveTo>
                  <a:lnTo>
                    <a:pt x="5" y="24"/>
                  </a:lnTo>
                  <a:lnTo>
                    <a:pt x="11" y="20"/>
                  </a:lnTo>
                  <a:lnTo>
                    <a:pt x="17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7" y="2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39" y="8"/>
                  </a:lnTo>
                  <a:lnTo>
                    <a:pt x="32" y="13"/>
                  </a:lnTo>
                  <a:lnTo>
                    <a:pt x="25" y="18"/>
                  </a:lnTo>
                  <a:lnTo>
                    <a:pt x="18" y="22"/>
                  </a:lnTo>
                  <a:lnTo>
                    <a:pt x="12" y="26"/>
                  </a:lnTo>
                  <a:lnTo>
                    <a:pt x="5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0" name="Freeform 24"/>
            <p:cNvSpPr>
              <a:spLocks/>
            </p:cNvSpPr>
            <p:nvPr/>
          </p:nvSpPr>
          <p:spPr bwMode="auto">
            <a:xfrm>
              <a:off x="4699" y="2915"/>
              <a:ext cx="50" cy="23"/>
            </a:xfrm>
            <a:custGeom>
              <a:avLst/>
              <a:gdLst>
                <a:gd name="T0" fmla="*/ 0 w 50"/>
                <a:gd name="T1" fmla="*/ 23 h 23"/>
                <a:gd name="T2" fmla="*/ 6 w 50"/>
                <a:gd name="T3" fmla="*/ 20 h 23"/>
                <a:gd name="T4" fmla="*/ 11 w 50"/>
                <a:gd name="T5" fmla="*/ 17 h 23"/>
                <a:gd name="T6" fmla="*/ 17 w 50"/>
                <a:gd name="T7" fmla="*/ 14 h 23"/>
                <a:gd name="T8" fmla="*/ 24 w 50"/>
                <a:gd name="T9" fmla="*/ 12 h 23"/>
                <a:gd name="T10" fmla="*/ 30 w 50"/>
                <a:gd name="T11" fmla="*/ 9 h 23"/>
                <a:gd name="T12" fmla="*/ 36 w 50"/>
                <a:gd name="T13" fmla="*/ 6 h 23"/>
                <a:gd name="T14" fmla="*/ 42 w 50"/>
                <a:gd name="T15" fmla="*/ 4 h 23"/>
                <a:gd name="T16" fmla="*/ 49 w 50"/>
                <a:gd name="T17" fmla="*/ 0 h 23"/>
                <a:gd name="T18" fmla="*/ 49 w 50"/>
                <a:gd name="T19" fmla="*/ 1 h 23"/>
                <a:gd name="T20" fmla="*/ 50 w 50"/>
                <a:gd name="T21" fmla="*/ 4 h 23"/>
                <a:gd name="T22" fmla="*/ 50 w 50"/>
                <a:gd name="T23" fmla="*/ 5 h 23"/>
                <a:gd name="T24" fmla="*/ 50 w 50"/>
                <a:gd name="T25" fmla="*/ 7 h 23"/>
                <a:gd name="T26" fmla="*/ 43 w 50"/>
                <a:gd name="T27" fmla="*/ 9 h 23"/>
                <a:gd name="T28" fmla="*/ 37 w 50"/>
                <a:gd name="T29" fmla="*/ 12 h 23"/>
                <a:gd name="T30" fmla="*/ 30 w 50"/>
                <a:gd name="T31" fmla="*/ 15 h 23"/>
                <a:gd name="T32" fmla="*/ 24 w 50"/>
                <a:gd name="T33" fmla="*/ 18 h 23"/>
                <a:gd name="T34" fmla="*/ 17 w 50"/>
                <a:gd name="T35" fmla="*/ 20 h 23"/>
                <a:gd name="T36" fmla="*/ 10 w 50"/>
                <a:gd name="T37" fmla="*/ 22 h 23"/>
                <a:gd name="T38" fmla="*/ 5 w 50"/>
                <a:gd name="T39" fmla="*/ 23 h 23"/>
                <a:gd name="T40" fmla="*/ 0 w 50"/>
                <a:gd name="T41" fmla="*/ 23 h 23"/>
                <a:gd name="T42" fmla="*/ 0 w 50"/>
                <a:gd name="T43" fmla="*/ 23 h 23"/>
                <a:gd name="T44" fmla="*/ 0 w 50"/>
                <a:gd name="T4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23">
                  <a:moveTo>
                    <a:pt x="0" y="23"/>
                  </a:moveTo>
                  <a:lnTo>
                    <a:pt x="6" y="20"/>
                  </a:lnTo>
                  <a:lnTo>
                    <a:pt x="11" y="17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30" y="9"/>
                  </a:lnTo>
                  <a:lnTo>
                    <a:pt x="36" y="6"/>
                  </a:lnTo>
                  <a:lnTo>
                    <a:pt x="42" y="4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43" y="9"/>
                  </a:lnTo>
                  <a:lnTo>
                    <a:pt x="37" y="12"/>
                  </a:lnTo>
                  <a:lnTo>
                    <a:pt x="30" y="15"/>
                  </a:lnTo>
                  <a:lnTo>
                    <a:pt x="24" y="18"/>
                  </a:lnTo>
                  <a:lnTo>
                    <a:pt x="17" y="20"/>
                  </a:lnTo>
                  <a:lnTo>
                    <a:pt x="10" y="22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1" name="Freeform 25"/>
            <p:cNvSpPr>
              <a:spLocks/>
            </p:cNvSpPr>
            <p:nvPr/>
          </p:nvSpPr>
          <p:spPr bwMode="auto">
            <a:xfrm>
              <a:off x="4683" y="2881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1 w 27"/>
                <a:gd name="T3" fmla="*/ 15 h 17"/>
                <a:gd name="T4" fmla="*/ 1 w 27"/>
                <a:gd name="T5" fmla="*/ 13 h 17"/>
                <a:gd name="T6" fmla="*/ 1 w 27"/>
                <a:gd name="T7" fmla="*/ 12 h 17"/>
                <a:gd name="T8" fmla="*/ 2 w 27"/>
                <a:gd name="T9" fmla="*/ 9 h 17"/>
                <a:gd name="T10" fmla="*/ 8 w 27"/>
                <a:gd name="T11" fmla="*/ 6 h 17"/>
                <a:gd name="T12" fmla="*/ 15 w 27"/>
                <a:gd name="T13" fmla="*/ 4 h 17"/>
                <a:gd name="T14" fmla="*/ 20 w 27"/>
                <a:gd name="T15" fmla="*/ 2 h 17"/>
                <a:gd name="T16" fmla="*/ 27 w 27"/>
                <a:gd name="T17" fmla="*/ 0 h 17"/>
                <a:gd name="T18" fmla="*/ 22 w 27"/>
                <a:gd name="T19" fmla="*/ 5 h 17"/>
                <a:gd name="T20" fmla="*/ 16 w 27"/>
                <a:gd name="T21" fmla="*/ 9 h 17"/>
                <a:gd name="T22" fmla="*/ 7 w 27"/>
                <a:gd name="T23" fmla="*/ 13 h 17"/>
                <a:gd name="T24" fmla="*/ 0 w 27"/>
                <a:gd name="T25" fmla="*/ 17 h 17"/>
                <a:gd name="T26" fmla="*/ 0 w 27"/>
                <a:gd name="T27" fmla="*/ 17 h 17"/>
                <a:gd name="T28" fmla="*/ 0 w 2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9"/>
                  </a:lnTo>
                  <a:lnTo>
                    <a:pt x="8" y="6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7" y="0"/>
                  </a:lnTo>
                  <a:lnTo>
                    <a:pt x="22" y="5"/>
                  </a:lnTo>
                  <a:lnTo>
                    <a:pt x="16" y="9"/>
                  </a:lnTo>
                  <a:lnTo>
                    <a:pt x="7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2" name="Freeform 26"/>
            <p:cNvSpPr>
              <a:spLocks/>
            </p:cNvSpPr>
            <p:nvPr/>
          </p:nvSpPr>
          <p:spPr bwMode="auto">
            <a:xfrm>
              <a:off x="4782" y="2891"/>
              <a:ext cx="10" cy="6"/>
            </a:xfrm>
            <a:custGeom>
              <a:avLst/>
              <a:gdLst>
                <a:gd name="T0" fmla="*/ 4 w 10"/>
                <a:gd name="T1" fmla="*/ 6 h 6"/>
                <a:gd name="T2" fmla="*/ 3 w 10"/>
                <a:gd name="T3" fmla="*/ 5 h 6"/>
                <a:gd name="T4" fmla="*/ 2 w 10"/>
                <a:gd name="T5" fmla="*/ 4 h 6"/>
                <a:gd name="T6" fmla="*/ 1 w 10"/>
                <a:gd name="T7" fmla="*/ 4 h 6"/>
                <a:gd name="T8" fmla="*/ 0 w 10"/>
                <a:gd name="T9" fmla="*/ 3 h 6"/>
                <a:gd name="T10" fmla="*/ 2 w 10"/>
                <a:gd name="T11" fmla="*/ 0 h 6"/>
                <a:gd name="T12" fmla="*/ 4 w 10"/>
                <a:gd name="T13" fmla="*/ 0 h 6"/>
                <a:gd name="T14" fmla="*/ 6 w 10"/>
                <a:gd name="T15" fmla="*/ 0 h 6"/>
                <a:gd name="T16" fmla="*/ 10 w 10"/>
                <a:gd name="T17" fmla="*/ 2 h 6"/>
                <a:gd name="T18" fmla="*/ 8 w 10"/>
                <a:gd name="T19" fmla="*/ 4 h 6"/>
                <a:gd name="T20" fmla="*/ 7 w 10"/>
                <a:gd name="T21" fmla="*/ 5 h 6"/>
                <a:gd name="T22" fmla="*/ 6 w 10"/>
                <a:gd name="T23" fmla="*/ 6 h 6"/>
                <a:gd name="T24" fmla="*/ 4 w 10"/>
                <a:gd name="T25" fmla="*/ 6 h 6"/>
                <a:gd name="T26" fmla="*/ 4 w 10"/>
                <a:gd name="T27" fmla="*/ 6 h 6"/>
                <a:gd name="T28" fmla="*/ 4 w 10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lnTo>
                    <a:pt x="3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3" name="Freeform 27"/>
            <p:cNvSpPr>
              <a:spLocks/>
            </p:cNvSpPr>
            <p:nvPr/>
          </p:nvSpPr>
          <p:spPr bwMode="auto">
            <a:xfrm>
              <a:off x="4839" y="2848"/>
              <a:ext cx="43" cy="20"/>
            </a:xfrm>
            <a:custGeom>
              <a:avLst/>
              <a:gdLst>
                <a:gd name="T0" fmla="*/ 0 w 43"/>
                <a:gd name="T1" fmla="*/ 20 h 20"/>
                <a:gd name="T2" fmla="*/ 5 w 43"/>
                <a:gd name="T3" fmla="*/ 16 h 20"/>
                <a:gd name="T4" fmla="*/ 11 w 43"/>
                <a:gd name="T5" fmla="*/ 14 h 20"/>
                <a:gd name="T6" fmla="*/ 15 w 43"/>
                <a:gd name="T7" fmla="*/ 11 h 20"/>
                <a:gd name="T8" fmla="*/ 20 w 43"/>
                <a:gd name="T9" fmla="*/ 9 h 20"/>
                <a:gd name="T10" fmla="*/ 25 w 43"/>
                <a:gd name="T11" fmla="*/ 6 h 20"/>
                <a:gd name="T12" fmla="*/ 30 w 43"/>
                <a:gd name="T13" fmla="*/ 4 h 20"/>
                <a:gd name="T14" fmla="*/ 37 w 43"/>
                <a:gd name="T15" fmla="*/ 2 h 20"/>
                <a:gd name="T16" fmla="*/ 43 w 43"/>
                <a:gd name="T17" fmla="*/ 0 h 20"/>
                <a:gd name="T18" fmla="*/ 42 w 43"/>
                <a:gd name="T19" fmla="*/ 1 h 20"/>
                <a:gd name="T20" fmla="*/ 42 w 43"/>
                <a:gd name="T21" fmla="*/ 2 h 20"/>
                <a:gd name="T22" fmla="*/ 42 w 43"/>
                <a:gd name="T23" fmla="*/ 4 h 20"/>
                <a:gd name="T24" fmla="*/ 41 w 43"/>
                <a:gd name="T25" fmla="*/ 5 h 20"/>
                <a:gd name="T26" fmla="*/ 29 w 43"/>
                <a:gd name="T27" fmla="*/ 9 h 20"/>
                <a:gd name="T28" fmla="*/ 21 w 43"/>
                <a:gd name="T29" fmla="*/ 13 h 20"/>
                <a:gd name="T30" fmla="*/ 15 w 43"/>
                <a:gd name="T31" fmla="*/ 15 h 20"/>
                <a:gd name="T32" fmla="*/ 11 w 43"/>
                <a:gd name="T33" fmla="*/ 16 h 20"/>
                <a:gd name="T34" fmla="*/ 8 w 43"/>
                <a:gd name="T35" fmla="*/ 18 h 20"/>
                <a:gd name="T36" fmla="*/ 5 w 43"/>
                <a:gd name="T37" fmla="*/ 18 h 20"/>
                <a:gd name="T38" fmla="*/ 2 w 43"/>
                <a:gd name="T39" fmla="*/ 20 h 20"/>
                <a:gd name="T40" fmla="*/ 0 w 43"/>
                <a:gd name="T41" fmla="*/ 20 h 20"/>
                <a:gd name="T42" fmla="*/ 0 w 43"/>
                <a:gd name="T43" fmla="*/ 20 h 20"/>
                <a:gd name="T44" fmla="*/ 0 w 43"/>
                <a:gd name="T4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lnTo>
                    <a:pt x="5" y="16"/>
                  </a:lnTo>
                  <a:lnTo>
                    <a:pt x="11" y="14"/>
                  </a:lnTo>
                  <a:lnTo>
                    <a:pt x="15" y="11"/>
                  </a:lnTo>
                  <a:lnTo>
                    <a:pt x="20" y="9"/>
                  </a:lnTo>
                  <a:lnTo>
                    <a:pt x="25" y="6"/>
                  </a:lnTo>
                  <a:lnTo>
                    <a:pt x="30" y="4"/>
                  </a:lnTo>
                  <a:lnTo>
                    <a:pt x="37" y="2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1" y="5"/>
                  </a:lnTo>
                  <a:lnTo>
                    <a:pt x="29" y="9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4" name="Freeform 28"/>
            <p:cNvSpPr>
              <a:spLocks/>
            </p:cNvSpPr>
            <p:nvPr/>
          </p:nvSpPr>
          <p:spPr bwMode="auto">
            <a:xfrm>
              <a:off x="5020" y="2510"/>
              <a:ext cx="43" cy="304"/>
            </a:xfrm>
            <a:custGeom>
              <a:avLst/>
              <a:gdLst>
                <a:gd name="T0" fmla="*/ 38 w 43"/>
                <a:gd name="T1" fmla="*/ 304 h 304"/>
                <a:gd name="T2" fmla="*/ 33 w 43"/>
                <a:gd name="T3" fmla="*/ 269 h 304"/>
                <a:gd name="T4" fmla="*/ 28 w 43"/>
                <a:gd name="T5" fmla="*/ 234 h 304"/>
                <a:gd name="T6" fmla="*/ 22 w 43"/>
                <a:gd name="T7" fmla="*/ 197 h 304"/>
                <a:gd name="T8" fmla="*/ 17 w 43"/>
                <a:gd name="T9" fmla="*/ 162 h 304"/>
                <a:gd name="T10" fmla="*/ 12 w 43"/>
                <a:gd name="T11" fmla="*/ 126 h 304"/>
                <a:gd name="T12" fmla="*/ 8 w 43"/>
                <a:gd name="T13" fmla="*/ 92 h 304"/>
                <a:gd name="T14" fmla="*/ 4 w 43"/>
                <a:gd name="T15" fmla="*/ 57 h 304"/>
                <a:gd name="T16" fmla="*/ 0 w 43"/>
                <a:gd name="T17" fmla="*/ 22 h 304"/>
                <a:gd name="T18" fmla="*/ 8 w 43"/>
                <a:gd name="T19" fmla="*/ 17 h 304"/>
                <a:gd name="T20" fmla="*/ 14 w 43"/>
                <a:gd name="T21" fmla="*/ 14 h 304"/>
                <a:gd name="T22" fmla="*/ 20 w 43"/>
                <a:gd name="T23" fmla="*/ 10 h 304"/>
                <a:gd name="T24" fmla="*/ 26 w 43"/>
                <a:gd name="T25" fmla="*/ 7 h 304"/>
                <a:gd name="T26" fmla="*/ 29 w 43"/>
                <a:gd name="T27" fmla="*/ 4 h 304"/>
                <a:gd name="T28" fmla="*/ 33 w 43"/>
                <a:gd name="T29" fmla="*/ 2 h 304"/>
                <a:gd name="T30" fmla="*/ 36 w 43"/>
                <a:gd name="T31" fmla="*/ 1 h 304"/>
                <a:gd name="T32" fmla="*/ 38 w 43"/>
                <a:gd name="T33" fmla="*/ 0 h 304"/>
                <a:gd name="T34" fmla="*/ 38 w 43"/>
                <a:gd name="T35" fmla="*/ 36 h 304"/>
                <a:gd name="T36" fmla="*/ 39 w 43"/>
                <a:gd name="T37" fmla="*/ 79 h 304"/>
                <a:gd name="T38" fmla="*/ 40 w 43"/>
                <a:gd name="T39" fmla="*/ 160 h 304"/>
                <a:gd name="T40" fmla="*/ 43 w 43"/>
                <a:gd name="T41" fmla="*/ 303 h 304"/>
                <a:gd name="T42" fmla="*/ 42 w 43"/>
                <a:gd name="T43" fmla="*/ 303 h 304"/>
                <a:gd name="T44" fmla="*/ 41 w 43"/>
                <a:gd name="T45" fmla="*/ 303 h 304"/>
                <a:gd name="T46" fmla="*/ 39 w 43"/>
                <a:gd name="T47" fmla="*/ 304 h 304"/>
                <a:gd name="T48" fmla="*/ 38 w 43"/>
                <a:gd name="T49" fmla="*/ 304 h 304"/>
                <a:gd name="T50" fmla="*/ 38 w 43"/>
                <a:gd name="T51" fmla="*/ 304 h 304"/>
                <a:gd name="T52" fmla="*/ 38 w 43"/>
                <a:gd name="T53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304">
                  <a:moveTo>
                    <a:pt x="38" y="304"/>
                  </a:moveTo>
                  <a:lnTo>
                    <a:pt x="33" y="269"/>
                  </a:lnTo>
                  <a:lnTo>
                    <a:pt x="28" y="234"/>
                  </a:lnTo>
                  <a:lnTo>
                    <a:pt x="22" y="197"/>
                  </a:lnTo>
                  <a:lnTo>
                    <a:pt x="17" y="162"/>
                  </a:lnTo>
                  <a:lnTo>
                    <a:pt x="12" y="126"/>
                  </a:lnTo>
                  <a:lnTo>
                    <a:pt x="8" y="92"/>
                  </a:lnTo>
                  <a:lnTo>
                    <a:pt x="4" y="57"/>
                  </a:lnTo>
                  <a:lnTo>
                    <a:pt x="0" y="22"/>
                  </a:lnTo>
                  <a:lnTo>
                    <a:pt x="8" y="17"/>
                  </a:lnTo>
                  <a:lnTo>
                    <a:pt x="14" y="14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29" y="4"/>
                  </a:lnTo>
                  <a:lnTo>
                    <a:pt x="33" y="2"/>
                  </a:lnTo>
                  <a:lnTo>
                    <a:pt x="36" y="1"/>
                  </a:lnTo>
                  <a:lnTo>
                    <a:pt x="38" y="0"/>
                  </a:lnTo>
                  <a:lnTo>
                    <a:pt x="38" y="36"/>
                  </a:lnTo>
                  <a:lnTo>
                    <a:pt x="39" y="79"/>
                  </a:lnTo>
                  <a:lnTo>
                    <a:pt x="40" y="160"/>
                  </a:lnTo>
                  <a:lnTo>
                    <a:pt x="43" y="303"/>
                  </a:lnTo>
                  <a:lnTo>
                    <a:pt x="42" y="303"/>
                  </a:lnTo>
                  <a:lnTo>
                    <a:pt x="41" y="303"/>
                  </a:lnTo>
                  <a:lnTo>
                    <a:pt x="39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38" y="304"/>
                  </a:lnTo>
                  <a:close/>
                </a:path>
              </a:pathLst>
            </a:custGeom>
            <a:solidFill>
              <a:srgbClr val="CC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5" name="Freeform 29"/>
            <p:cNvSpPr>
              <a:spLocks/>
            </p:cNvSpPr>
            <p:nvPr/>
          </p:nvSpPr>
          <p:spPr bwMode="auto">
            <a:xfrm>
              <a:off x="4688" y="2795"/>
              <a:ext cx="35" cy="15"/>
            </a:xfrm>
            <a:custGeom>
              <a:avLst/>
              <a:gdLst>
                <a:gd name="T0" fmla="*/ 2 w 35"/>
                <a:gd name="T1" fmla="*/ 15 h 15"/>
                <a:gd name="T2" fmla="*/ 1 w 35"/>
                <a:gd name="T3" fmla="*/ 14 h 15"/>
                <a:gd name="T4" fmla="*/ 1 w 35"/>
                <a:gd name="T5" fmla="*/ 14 h 15"/>
                <a:gd name="T6" fmla="*/ 1 w 35"/>
                <a:gd name="T7" fmla="*/ 13 h 15"/>
                <a:gd name="T8" fmla="*/ 0 w 35"/>
                <a:gd name="T9" fmla="*/ 13 h 15"/>
                <a:gd name="T10" fmla="*/ 4 w 35"/>
                <a:gd name="T11" fmla="*/ 11 h 15"/>
                <a:gd name="T12" fmla="*/ 8 w 35"/>
                <a:gd name="T13" fmla="*/ 9 h 15"/>
                <a:gd name="T14" fmla="*/ 13 w 35"/>
                <a:gd name="T15" fmla="*/ 6 h 15"/>
                <a:gd name="T16" fmla="*/ 17 w 35"/>
                <a:gd name="T17" fmla="*/ 4 h 15"/>
                <a:gd name="T18" fmla="*/ 21 w 35"/>
                <a:gd name="T19" fmla="*/ 2 h 15"/>
                <a:gd name="T20" fmla="*/ 25 w 35"/>
                <a:gd name="T21" fmla="*/ 0 h 15"/>
                <a:gd name="T22" fmla="*/ 30 w 35"/>
                <a:gd name="T23" fmla="*/ 0 h 15"/>
                <a:gd name="T24" fmla="*/ 35 w 35"/>
                <a:gd name="T25" fmla="*/ 0 h 15"/>
                <a:gd name="T26" fmla="*/ 31 w 35"/>
                <a:gd name="T27" fmla="*/ 3 h 15"/>
                <a:gd name="T28" fmla="*/ 27 w 35"/>
                <a:gd name="T29" fmla="*/ 6 h 15"/>
                <a:gd name="T30" fmla="*/ 23 w 35"/>
                <a:gd name="T31" fmla="*/ 8 h 15"/>
                <a:gd name="T32" fmla="*/ 19 w 35"/>
                <a:gd name="T33" fmla="*/ 10 h 15"/>
                <a:gd name="T34" fmla="*/ 15 w 35"/>
                <a:gd name="T35" fmla="*/ 12 h 15"/>
                <a:gd name="T36" fmla="*/ 11 w 35"/>
                <a:gd name="T37" fmla="*/ 13 h 15"/>
                <a:gd name="T38" fmla="*/ 6 w 35"/>
                <a:gd name="T39" fmla="*/ 14 h 15"/>
                <a:gd name="T40" fmla="*/ 2 w 35"/>
                <a:gd name="T41" fmla="*/ 15 h 15"/>
                <a:gd name="T42" fmla="*/ 2 w 35"/>
                <a:gd name="T43" fmla="*/ 15 h 15"/>
                <a:gd name="T44" fmla="*/ 2 w 35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15">
                  <a:moveTo>
                    <a:pt x="2" y="15"/>
                  </a:move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7" y="4"/>
                  </a:lnTo>
                  <a:lnTo>
                    <a:pt x="21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1" y="3"/>
                  </a:lnTo>
                  <a:lnTo>
                    <a:pt x="27" y="6"/>
                  </a:lnTo>
                  <a:lnTo>
                    <a:pt x="23" y="8"/>
                  </a:lnTo>
                  <a:lnTo>
                    <a:pt x="19" y="10"/>
                  </a:lnTo>
                  <a:lnTo>
                    <a:pt x="15" y="12"/>
                  </a:lnTo>
                  <a:lnTo>
                    <a:pt x="11" y="13"/>
                  </a:lnTo>
                  <a:lnTo>
                    <a:pt x="6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6" name="Freeform 30"/>
            <p:cNvSpPr>
              <a:spLocks/>
            </p:cNvSpPr>
            <p:nvPr/>
          </p:nvSpPr>
          <p:spPr bwMode="auto">
            <a:xfrm>
              <a:off x="4834" y="2758"/>
              <a:ext cx="65" cy="34"/>
            </a:xfrm>
            <a:custGeom>
              <a:avLst/>
              <a:gdLst>
                <a:gd name="T0" fmla="*/ 0 w 65"/>
                <a:gd name="T1" fmla="*/ 34 h 34"/>
                <a:gd name="T2" fmla="*/ 3 w 65"/>
                <a:gd name="T3" fmla="*/ 31 h 34"/>
                <a:gd name="T4" fmla="*/ 9 w 65"/>
                <a:gd name="T5" fmla="*/ 27 h 34"/>
                <a:gd name="T6" fmla="*/ 19 w 65"/>
                <a:gd name="T7" fmla="*/ 22 h 34"/>
                <a:gd name="T8" fmla="*/ 29 w 65"/>
                <a:gd name="T9" fmla="*/ 16 h 34"/>
                <a:gd name="T10" fmla="*/ 41 w 65"/>
                <a:gd name="T11" fmla="*/ 11 h 34"/>
                <a:gd name="T12" fmla="*/ 50 w 65"/>
                <a:gd name="T13" fmla="*/ 5 h 34"/>
                <a:gd name="T14" fmla="*/ 59 w 65"/>
                <a:gd name="T15" fmla="*/ 2 h 34"/>
                <a:gd name="T16" fmla="*/ 65 w 65"/>
                <a:gd name="T17" fmla="*/ 0 h 34"/>
                <a:gd name="T18" fmla="*/ 64 w 65"/>
                <a:gd name="T19" fmla="*/ 2 h 34"/>
                <a:gd name="T20" fmla="*/ 64 w 65"/>
                <a:gd name="T21" fmla="*/ 3 h 34"/>
                <a:gd name="T22" fmla="*/ 64 w 65"/>
                <a:gd name="T23" fmla="*/ 5 h 34"/>
                <a:gd name="T24" fmla="*/ 64 w 65"/>
                <a:gd name="T25" fmla="*/ 7 h 34"/>
                <a:gd name="T26" fmla="*/ 57 w 65"/>
                <a:gd name="T27" fmla="*/ 11 h 34"/>
                <a:gd name="T28" fmla="*/ 50 w 65"/>
                <a:gd name="T29" fmla="*/ 14 h 34"/>
                <a:gd name="T30" fmla="*/ 41 w 65"/>
                <a:gd name="T31" fmla="*/ 19 h 34"/>
                <a:gd name="T32" fmla="*/ 30 w 65"/>
                <a:gd name="T33" fmla="*/ 23 h 34"/>
                <a:gd name="T34" fmla="*/ 21 w 65"/>
                <a:gd name="T35" fmla="*/ 27 h 34"/>
                <a:gd name="T36" fmla="*/ 11 w 65"/>
                <a:gd name="T37" fmla="*/ 31 h 34"/>
                <a:gd name="T38" fmla="*/ 4 w 65"/>
                <a:gd name="T39" fmla="*/ 34 h 34"/>
                <a:gd name="T40" fmla="*/ 0 w 65"/>
                <a:gd name="T41" fmla="*/ 34 h 34"/>
                <a:gd name="T42" fmla="*/ 0 w 65"/>
                <a:gd name="T43" fmla="*/ 34 h 34"/>
                <a:gd name="T44" fmla="*/ 0 w 65"/>
                <a:gd name="T4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34">
                  <a:moveTo>
                    <a:pt x="0" y="34"/>
                  </a:moveTo>
                  <a:lnTo>
                    <a:pt x="3" y="31"/>
                  </a:lnTo>
                  <a:lnTo>
                    <a:pt x="9" y="27"/>
                  </a:lnTo>
                  <a:lnTo>
                    <a:pt x="19" y="22"/>
                  </a:lnTo>
                  <a:lnTo>
                    <a:pt x="29" y="16"/>
                  </a:lnTo>
                  <a:lnTo>
                    <a:pt x="41" y="11"/>
                  </a:lnTo>
                  <a:lnTo>
                    <a:pt x="50" y="5"/>
                  </a:lnTo>
                  <a:lnTo>
                    <a:pt x="59" y="2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3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57" y="11"/>
                  </a:lnTo>
                  <a:lnTo>
                    <a:pt x="50" y="14"/>
                  </a:lnTo>
                  <a:lnTo>
                    <a:pt x="41" y="19"/>
                  </a:lnTo>
                  <a:lnTo>
                    <a:pt x="30" y="23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7" name="Freeform 31"/>
            <p:cNvSpPr>
              <a:spLocks/>
            </p:cNvSpPr>
            <p:nvPr/>
          </p:nvSpPr>
          <p:spPr bwMode="auto">
            <a:xfrm>
              <a:off x="4745" y="2778"/>
              <a:ext cx="10" cy="6"/>
            </a:xfrm>
            <a:custGeom>
              <a:avLst/>
              <a:gdLst>
                <a:gd name="T0" fmla="*/ 1 w 10"/>
                <a:gd name="T1" fmla="*/ 6 h 6"/>
                <a:gd name="T2" fmla="*/ 0 w 10"/>
                <a:gd name="T3" fmla="*/ 4 h 6"/>
                <a:gd name="T4" fmla="*/ 0 w 10"/>
                <a:gd name="T5" fmla="*/ 3 h 6"/>
                <a:gd name="T6" fmla="*/ 0 w 10"/>
                <a:gd name="T7" fmla="*/ 1 h 6"/>
                <a:gd name="T8" fmla="*/ 0 w 10"/>
                <a:gd name="T9" fmla="*/ 0 h 6"/>
                <a:gd name="T10" fmla="*/ 3 w 10"/>
                <a:gd name="T11" fmla="*/ 0 h 6"/>
                <a:gd name="T12" fmla="*/ 5 w 10"/>
                <a:gd name="T13" fmla="*/ 0 h 6"/>
                <a:gd name="T14" fmla="*/ 7 w 10"/>
                <a:gd name="T15" fmla="*/ 0 h 6"/>
                <a:gd name="T16" fmla="*/ 10 w 10"/>
                <a:gd name="T17" fmla="*/ 0 h 6"/>
                <a:gd name="T18" fmla="*/ 9 w 10"/>
                <a:gd name="T19" fmla="*/ 1 h 6"/>
                <a:gd name="T20" fmla="*/ 9 w 10"/>
                <a:gd name="T21" fmla="*/ 3 h 6"/>
                <a:gd name="T22" fmla="*/ 8 w 10"/>
                <a:gd name="T23" fmla="*/ 4 h 6"/>
                <a:gd name="T24" fmla="*/ 8 w 10"/>
                <a:gd name="T25" fmla="*/ 6 h 6"/>
                <a:gd name="T26" fmla="*/ 7 w 10"/>
                <a:gd name="T27" fmla="*/ 6 h 6"/>
                <a:gd name="T28" fmla="*/ 5 w 10"/>
                <a:gd name="T29" fmla="*/ 6 h 6"/>
                <a:gd name="T30" fmla="*/ 4 w 10"/>
                <a:gd name="T31" fmla="*/ 6 h 6"/>
                <a:gd name="T32" fmla="*/ 1 w 10"/>
                <a:gd name="T33" fmla="*/ 6 h 6"/>
                <a:gd name="T34" fmla="*/ 1 w 10"/>
                <a:gd name="T35" fmla="*/ 6 h 6"/>
                <a:gd name="T36" fmla="*/ 1 w 10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8" name="Freeform 32"/>
            <p:cNvSpPr>
              <a:spLocks/>
            </p:cNvSpPr>
            <p:nvPr/>
          </p:nvSpPr>
          <p:spPr bwMode="auto">
            <a:xfrm>
              <a:off x="4683" y="2731"/>
              <a:ext cx="13" cy="7"/>
            </a:xfrm>
            <a:custGeom>
              <a:avLst/>
              <a:gdLst>
                <a:gd name="T0" fmla="*/ 0 w 13"/>
                <a:gd name="T1" fmla="*/ 7 h 7"/>
                <a:gd name="T2" fmla="*/ 1 w 13"/>
                <a:gd name="T3" fmla="*/ 6 h 7"/>
                <a:gd name="T4" fmla="*/ 1 w 13"/>
                <a:gd name="T5" fmla="*/ 4 h 7"/>
                <a:gd name="T6" fmla="*/ 1 w 13"/>
                <a:gd name="T7" fmla="*/ 3 h 7"/>
                <a:gd name="T8" fmla="*/ 2 w 13"/>
                <a:gd name="T9" fmla="*/ 2 h 7"/>
                <a:gd name="T10" fmla="*/ 4 w 13"/>
                <a:gd name="T11" fmla="*/ 1 h 7"/>
                <a:gd name="T12" fmla="*/ 7 w 13"/>
                <a:gd name="T13" fmla="*/ 1 h 7"/>
                <a:gd name="T14" fmla="*/ 9 w 13"/>
                <a:gd name="T15" fmla="*/ 1 h 7"/>
                <a:gd name="T16" fmla="*/ 12 w 13"/>
                <a:gd name="T17" fmla="*/ 0 h 7"/>
                <a:gd name="T18" fmla="*/ 12 w 13"/>
                <a:gd name="T19" fmla="*/ 2 h 7"/>
                <a:gd name="T20" fmla="*/ 13 w 13"/>
                <a:gd name="T21" fmla="*/ 4 h 7"/>
                <a:gd name="T22" fmla="*/ 13 w 13"/>
                <a:gd name="T23" fmla="*/ 5 h 7"/>
                <a:gd name="T24" fmla="*/ 13 w 13"/>
                <a:gd name="T25" fmla="*/ 7 h 7"/>
                <a:gd name="T26" fmla="*/ 10 w 13"/>
                <a:gd name="T27" fmla="*/ 7 h 7"/>
                <a:gd name="T28" fmla="*/ 7 w 13"/>
                <a:gd name="T29" fmla="*/ 7 h 7"/>
                <a:gd name="T30" fmla="*/ 4 w 13"/>
                <a:gd name="T31" fmla="*/ 7 h 7"/>
                <a:gd name="T32" fmla="*/ 0 w 13"/>
                <a:gd name="T33" fmla="*/ 7 h 7"/>
                <a:gd name="T34" fmla="*/ 0 w 13"/>
                <a:gd name="T35" fmla="*/ 7 h 7"/>
                <a:gd name="T36" fmla="*/ 0 w 13"/>
                <a:gd name="T3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0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69" name="Freeform 33"/>
            <p:cNvSpPr>
              <a:spLocks/>
            </p:cNvSpPr>
            <p:nvPr/>
          </p:nvSpPr>
          <p:spPr bwMode="auto">
            <a:xfrm>
              <a:off x="4854" y="2705"/>
              <a:ext cx="30" cy="16"/>
            </a:xfrm>
            <a:custGeom>
              <a:avLst/>
              <a:gdLst>
                <a:gd name="T0" fmla="*/ 0 w 30"/>
                <a:gd name="T1" fmla="*/ 16 h 16"/>
                <a:gd name="T2" fmla="*/ 5 w 30"/>
                <a:gd name="T3" fmla="*/ 9 h 16"/>
                <a:gd name="T4" fmla="*/ 12 w 30"/>
                <a:gd name="T5" fmla="*/ 6 h 16"/>
                <a:gd name="T6" fmla="*/ 21 w 30"/>
                <a:gd name="T7" fmla="*/ 3 h 16"/>
                <a:gd name="T8" fmla="*/ 30 w 30"/>
                <a:gd name="T9" fmla="*/ 0 h 16"/>
                <a:gd name="T10" fmla="*/ 30 w 30"/>
                <a:gd name="T11" fmla="*/ 2 h 16"/>
                <a:gd name="T12" fmla="*/ 30 w 30"/>
                <a:gd name="T13" fmla="*/ 3 h 16"/>
                <a:gd name="T14" fmla="*/ 30 w 30"/>
                <a:gd name="T15" fmla="*/ 5 h 16"/>
                <a:gd name="T16" fmla="*/ 30 w 30"/>
                <a:gd name="T17" fmla="*/ 7 h 16"/>
                <a:gd name="T18" fmla="*/ 23 w 30"/>
                <a:gd name="T19" fmla="*/ 9 h 16"/>
                <a:gd name="T20" fmla="*/ 14 w 30"/>
                <a:gd name="T21" fmla="*/ 12 h 16"/>
                <a:gd name="T22" fmla="*/ 7 w 30"/>
                <a:gd name="T23" fmla="*/ 14 h 16"/>
                <a:gd name="T24" fmla="*/ 0 w 30"/>
                <a:gd name="T25" fmla="*/ 16 h 16"/>
                <a:gd name="T26" fmla="*/ 0 w 30"/>
                <a:gd name="T27" fmla="*/ 16 h 16"/>
                <a:gd name="T28" fmla="*/ 0 w 30"/>
                <a:gd name="T2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0" y="16"/>
                  </a:moveTo>
                  <a:lnTo>
                    <a:pt x="5" y="9"/>
                  </a:lnTo>
                  <a:lnTo>
                    <a:pt x="12" y="6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23" y="9"/>
                  </a:lnTo>
                  <a:lnTo>
                    <a:pt x="14" y="12"/>
                  </a:lnTo>
                  <a:lnTo>
                    <a:pt x="7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0" name="Freeform 34"/>
            <p:cNvSpPr>
              <a:spLocks/>
            </p:cNvSpPr>
            <p:nvPr/>
          </p:nvSpPr>
          <p:spPr bwMode="auto">
            <a:xfrm>
              <a:off x="4871" y="2659"/>
              <a:ext cx="11" cy="11"/>
            </a:xfrm>
            <a:custGeom>
              <a:avLst/>
              <a:gdLst>
                <a:gd name="T0" fmla="*/ 0 w 11"/>
                <a:gd name="T1" fmla="*/ 11 h 11"/>
                <a:gd name="T2" fmla="*/ 0 w 11"/>
                <a:gd name="T3" fmla="*/ 10 h 11"/>
                <a:gd name="T4" fmla="*/ 1 w 11"/>
                <a:gd name="T5" fmla="*/ 8 h 11"/>
                <a:gd name="T6" fmla="*/ 1 w 11"/>
                <a:gd name="T7" fmla="*/ 6 h 11"/>
                <a:gd name="T8" fmla="*/ 1 w 11"/>
                <a:gd name="T9" fmla="*/ 5 h 11"/>
                <a:gd name="T10" fmla="*/ 3 w 11"/>
                <a:gd name="T11" fmla="*/ 4 h 11"/>
                <a:gd name="T12" fmla="*/ 6 w 11"/>
                <a:gd name="T13" fmla="*/ 2 h 11"/>
                <a:gd name="T14" fmla="*/ 8 w 11"/>
                <a:gd name="T15" fmla="*/ 1 h 11"/>
                <a:gd name="T16" fmla="*/ 11 w 11"/>
                <a:gd name="T17" fmla="*/ 0 h 11"/>
                <a:gd name="T18" fmla="*/ 11 w 11"/>
                <a:gd name="T19" fmla="*/ 2 h 11"/>
                <a:gd name="T20" fmla="*/ 11 w 11"/>
                <a:gd name="T21" fmla="*/ 4 h 11"/>
                <a:gd name="T22" fmla="*/ 11 w 11"/>
                <a:gd name="T23" fmla="*/ 5 h 11"/>
                <a:gd name="T24" fmla="*/ 11 w 11"/>
                <a:gd name="T25" fmla="*/ 8 h 11"/>
                <a:gd name="T26" fmla="*/ 8 w 11"/>
                <a:gd name="T27" fmla="*/ 9 h 11"/>
                <a:gd name="T28" fmla="*/ 5 w 11"/>
                <a:gd name="T29" fmla="*/ 9 h 11"/>
                <a:gd name="T30" fmla="*/ 2 w 11"/>
                <a:gd name="T31" fmla="*/ 10 h 11"/>
                <a:gd name="T32" fmla="*/ 0 w 11"/>
                <a:gd name="T33" fmla="*/ 11 h 11"/>
                <a:gd name="T34" fmla="*/ 0 w 11"/>
                <a:gd name="T35" fmla="*/ 11 h 11"/>
                <a:gd name="T36" fmla="*/ 0 w 11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lnTo>
                    <a:pt x="0" y="10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4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9"/>
                  </a:lnTo>
                  <a:lnTo>
                    <a:pt x="5" y="9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1" name="Freeform 35"/>
            <p:cNvSpPr>
              <a:spLocks/>
            </p:cNvSpPr>
            <p:nvPr/>
          </p:nvSpPr>
          <p:spPr bwMode="auto">
            <a:xfrm>
              <a:off x="4780" y="2657"/>
              <a:ext cx="12" cy="6"/>
            </a:xfrm>
            <a:custGeom>
              <a:avLst/>
              <a:gdLst>
                <a:gd name="T0" fmla="*/ 1 w 12"/>
                <a:gd name="T1" fmla="*/ 6 h 6"/>
                <a:gd name="T2" fmla="*/ 0 w 12"/>
                <a:gd name="T3" fmla="*/ 5 h 6"/>
                <a:gd name="T4" fmla="*/ 0 w 12"/>
                <a:gd name="T5" fmla="*/ 4 h 6"/>
                <a:gd name="T6" fmla="*/ 0 w 12"/>
                <a:gd name="T7" fmla="*/ 3 h 6"/>
                <a:gd name="T8" fmla="*/ 1 w 12"/>
                <a:gd name="T9" fmla="*/ 1 h 6"/>
                <a:gd name="T10" fmla="*/ 3 w 12"/>
                <a:gd name="T11" fmla="*/ 1 h 6"/>
                <a:gd name="T12" fmla="*/ 6 w 12"/>
                <a:gd name="T13" fmla="*/ 0 h 6"/>
                <a:gd name="T14" fmla="*/ 9 w 12"/>
                <a:gd name="T15" fmla="*/ 0 h 6"/>
                <a:gd name="T16" fmla="*/ 12 w 12"/>
                <a:gd name="T17" fmla="*/ 0 h 6"/>
                <a:gd name="T18" fmla="*/ 9 w 12"/>
                <a:gd name="T19" fmla="*/ 3 h 6"/>
                <a:gd name="T20" fmla="*/ 7 w 12"/>
                <a:gd name="T21" fmla="*/ 4 h 6"/>
                <a:gd name="T22" fmla="*/ 5 w 12"/>
                <a:gd name="T23" fmla="*/ 5 h 6"/>
                <a:gd name="T24" fmla="*/ 1 w 12"/>
                <a:gd name="T25" fmla="*/ 6 h 6"/>
                <a:gd name="T26" fmla="*/ 1 w 12"/>
                <a:gd name="T27" fmla="*/ 6 h 6"/>
                <a:gd name="T28" fmla="*/ 1 w 12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2" name="Freeform 36"/>
            <p:cNvSpPr>
              <a:spLocks/>
            </p:cNvSpPr>
            <p:nvPr/>
          </p:nvSpPr>
          <p:spPr bwMode="auto">
            <a:xfrm>
              <a:off x="4688" y="2642"/>
              <a:ext cx="31" cy="16"/>
            </a:xfrm>
            <a:custGeom>
              <a:avLst/>
              <a:gdLst>
                <a:gd name="T0" fmla="*/ 0 w 31"/>
                <a:gd name="T1" fmla="*/ 16 h 16"/>
                <a:gd name="T2" fmla="*/ 4 w 31"/>
                <a:gd name="T3" fmla="*/ 8 h 16"/>
                <a:gd name="T4" fmla="*/ 12 w 31"/>
                <a:gd name="T5" fmla="*/ 3 h 16"/>
                <a:gd name="T6" fmla="*/ 20 w 31"/>
                <a:gd name="T7" fmla="*/ 1 h 16"/>
                <a:gd name="T8" fmla="*/ 30 w 31"/>
                <a:gd name="T9" fmla="*/ 0 h 16"/>
                <a:gd name="T10" fmla="*/ 30 w 31"/>
                <a:gd name="T11" fmla="*/ 1 h 16"/>
                <a:gd name="T12" fmla="*/ 31 w 31"/>
                <a:gd name="T13" fmla="*/ 1 h 16"/>
                <a:gd name="T14" fmla="*/ 31 w 31"/>
                <a:gd name="T15" fmla="*/ 2 h 16"/>
                <a:gd name="T16" fmla="*/ 31 w 31"/>
                <a:gd name="T17" fmla="*/ 3 h 16"/>
                <a:gd name="T18" fmla="*/ 28 w 31"/>
                <a:gd name="T19" fmla="*/ 5 h 16"/>
                <a:gd name="T20" fmla="*/ 24 w 31"/>
                <a:gd name="T21" fmla="*/ 8 h 16"/>
                <a:gd name="T22" fmla="*/ 21 w 31"/>
                <a:gd name="T23" fmla="*/ 9 h 16"/>
                <a:gd name="T24" fmla="*/ 16 w 31"/>
                <a:gd name="T25" fmla="*/ 11 h 16"/>
                <a:gd name="T26" fmla="*/ 12 w 31"/>
                <a:gd name="T27" fmla="*/ 12 h 16"/>
                <a:gd name="T28" fmla="*/ 7 w 31"/>
                <a:gd name="T29" fmla="*/ 14 h 16"/>
                <a:gd name="T30" fmla="*/ 3 w 31"/>
                <a:gd name="T31" fmla="*/ 15 h 16"/>
                <a:gd name="T32" fmla="*/ 0 w 31"/>
                <a:gd name="T33" fmla="*/ 16 h 16"/>
                <a:gd name="T34" fmla="*/ 0 w 31"/>
                <a:gd name="T35" fmla="*/ 16 h 16"/>
                <a:gd name="T36" fmla="*/ 0 w 31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16">
                  <a:moveTo>
                    <a:pt x="0" y="16"/>
                  </a:moveTo>
                  <a:lnTo>
                    <a:pt x="4" y="8"/>
                  </a:lnTo>
                  <a:lnTo>
                    <a:pt x="12" y="3"/>
                  </a:lnTo>
                  <a:lnTo>
                    <a:pt x="20" y="1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4" y="8"/>
                  </a:lnTo>
                  <a:lnTo>
                    <a:pt x="21" y="9"/>
                  </a:lnTo>
                  <a:lnTo>
                    <a:pt x="16" y="11"/>
                  </a:lnTo>
                  <a:lnTo>
                    <a:pt x="12" y="12"/>
                  </a:lnTo>
                  <a:lnTo>
                    <a:pt x="7" y="14"/>
                  </a:lnTo>
                  <a:lnTo>
                    <a:pt x="3" y="1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3" name="Freeform 37"/>
            <p:cNvSpPr>
              <a:spLocks/>
            </p:cNvSpPr>
            <p:nvPr/>
          </p:nvSpPr>
          <p:spPr bwMode="auto">
            <a:xfrm>
              <a:off x="4827" y="2622"/>
              <a:ext cx="58" cy="28"/>
            </a:xfrm>
            <a:custGeom>
              <a:avLst/>
              <a:gdLst>
                <a:gd name="T0" fmla="*/ 0 w 58"/>
                <a:gd name="T1" fmla="*/ 28 h 28"/>
                <a:gd name="T2" fmla="*/ 0 w 58"/>
                <a:gd name="T3" fmla="*/ 27 h 28"/>
                <a:gd name="T4" fmla="*/ 0 w 58"/>
                <a:gd name="T5" fmla="*/ 25 h 28"/>
                <a:gd name="T6" fmla="*/ 0 w 58"/>
                <a:gd name="T7" fmla="*/ 24 h 28"/>
                <a:gd name="T8" fmla="*/ 0 w 58"/>
                <a:gd name="T9" fmla="*/ 23 h 28"/>
                <a:gd name="T10" fmla="*/ 5 w 58"/>
                <a:gd name="T11" fmla="*/ 20 h 28"/>
                <a:gd name="T12" fmla="*/ 11 w 58"/>
                <a:gd name="T13" fmla="*/ 16 h 28"/>
                <a:gd name="T14" fmla="*/ 20 w 58"/>
                <a:gd name="T15" fmla="*/ 12 h 28"/>
                <a:gd name="T16" fmla="*/ 28 w 58"/>
                <a:gd name="T17" fmla="*/ 8 h 28"/>
                <a:gd name="T18" fmla="*/ 37 w 58"/>
                <a:gd name="T19" fmla="*/ 4 h 28"/>
                <a:gd name="T20" fmla="*/ 46 w 58"/>
                <a:gd name="T21" fmla="*/ 1 h 28"/>
                <a:gd name="T22" fmla="*/ 53 w 58"/>
                <a:gd name="T23" fmla="*/ 0 h 28"/>
                <a:gd name="T24" fmla="*/ 58 w 58"/>
                <a:gd name="T25" fmla="*/ 0 h 28"/>
                <a:gd name="T26" fmla="*/ 58 w 58"/>
                <a:gd name="T27" fmla="*/ 1 h 28"/>
                <a:gd name="T28" fmla="*/ 57 w 58"/>
                <a:gd name="T29" fmla="*/ 2 h 28"/>
                <a:gd name="T30" fmla="*/ 54 w 58"/>
                <a:gd name="T31" fmla="*/ 3 h 28"/>
                <a:gd name="T32" fmla="*/ 50 w 58"/>
                <a:gd name="T33" fmla="*/ 5 h 28"/>
                <a:gd name="T34" fmla="*/ 44 w 58"/>
                <a:gd name="T35" fmla="*/ 8 h 28"/>
                <a:gd name="T36" fmla="*/ 33 w 58"/>
                <a:gd name="T37" fmla="*/ 13 h 28"/>
                <a:gd name="T38" fmla="*/ 18 w 58"/>
                <a:gd name="T39" fmla="*/ 20 h 28"/>
                <a:gd name="T40" fmla="*/ 0 w 58"/>
                <a:gd name="T41" fmla="*/ 28 h 28"/>
                <a:gd name="T42" fmla="*/ 0 w 58"/>
                <a:gd name="T43" fmla="*/ 28 h 28"/>
                <a:gd name="T44" fmla="*/ 0 w 58"/>
                <a:gd name="T4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28">
                  <a:moveTo>
                    <a:pt x="0" y="28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5" y="20"/>
                  </a:lnTo>
                  <a:lnTo>
                    <a:pt x="11" y="16"/>
                  </a:lnTo>
                  <a:lnTo>
                    <a:pt x="20" y="12"/>
                  </a:lnTo>
                  <a:lnTo>
                    <a:pt x="28" y="8"/>
                  </a:lnTo>
                  <a:lnTo>
                    <a:pt x="37" y="4"/>
                  </a:lnTo>
                  <a:lnTo>
                    <a:pt x="46" y="1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0" y="5"/>
                  </a:lnTo>
                  <a:lnTo>
                    <a:pt x="44" y="8"/>
                  </a:lnTo>
                  <a:lnTo>
                    <a:pt x="33" y="13"/>
                  </a:lnTo>
                  <a:lnTo>
                    <a:pt x="18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4" name="Freeform 38"/>
            <p:cNvSpPr>
              <a:spLocks/>
            </p:cNvSpPr>
            <p:nvPr/>
          </p:nvSpPr>
          <p:spPr bwMode="auto">
            <a:xfrm>
              <a:off x="4753" y="2622"/>
              <a:ext cx="9" cy="6"/>
            </a:xfrm>
            <a:custGeom>
              <a:avLst/>
              <a:gdLst>
                <a:gd name="T0" fmla="*/ 0 w 9"/>
                <a:gd name="T1" fmla="*/ 6 h 6"/>
                <a:gd name="T2" fmla="*/ 0 w 9"/>
                <a:gd name="T3" fmla="*/ 4 h 6"/>
                <a:gd name="T4" fmla="*/ 0 w 9"/>
                <a:gd name="T5" fmla="*/ 3 h 6"/>
                <a:gd name="T6" fmla="*/ 0 w 9"/>
                <a:gd name="T7" fmla="*/ 1 h 6"/>
                <a:gd name="T8" fmla="*/ 0 w 9"/>
                <a:gd name="T9" fmla="*/ 0 h 6"/>
                <a:gd name="T10" fmla="*/ 5 w 9"/>
                <a:gd name="T11" fmla="*/ 0 h 6"/>
                <a:gd name="T12" fmla="*/ 7 w 9"/>
                <a:gd name="T13" fmla="*/ 0 h 6"/>
                <a:gd name="T14" fmla="*/ 8 w 9"/>
                <a:gd name="T15" fmla="*/ 1 h 6"/>
                <a:gd name="T16" fmla="*/ 9 w 9"/>
                <a:gd name="T17" fmla="*/ 3 h 6"/>
                <a:gd name="T18" fmla="*/ 8 w 9"/>
                <a:gd name="T19" fmla="*/ 4 h 6"/>
                <a:gd name="T20" fmla="*/ 7 w 9"/>
                <a:gd name="T21" fmla="*/ 5 h 6"/>
                <a:gd name="T22" fmla="*/ 5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5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5" name="Freeform 39"/>
            <p:cNvSpPr>
              <a:spLocks/>
            </p:cNvSpPr>
            <p:nvPr/>
          </p:nvSpPr>
          <p:spPr bwMode="auto">
            <a:xfrm>
              <a:off x="3772" y="2537"/>
              <a:ext cx="56" cy="43"/>
            </a:xfrm>
            <a:custGeom>
              <a:avLst/>
              <a:gdLst>
                <a:gd name="T0" fmla="*/ 31 w 56"/>
                <a:gd name="T1" fmla="*/ 43 h 43"/>
                <a:gd name="T2" fmla="*/ 24 w 56"/>
                <a:gd name="T3" fmla="*/ 40 h 43"/>
                <a:gd name="T4" fmla="*/ 18 w 56"/>
                <a:gd name="T5" fmla="*/ 36 h 43"/>
                <a:gd name="T6" fmla="*/ 12 w 56"/>
                <a:gd name="T7" fmla="*/ 31 h 43"/>
                <a:gd name="T8" fmla="*/ 7 w 56"/>
                <a:gd name="T9" fmla="*/ 24 h 43"/>
                <a:gd name="T10" fmla="*/ 3 w 56"/>
                <a:gd name="T11" fmla="*/ 19 h 43"/>
                <a:gd name="T12" fmla="*/ 1 w 56"/>
                <a:gd name="T13" fmla="*/ 13 h 43"/>
                <a:gd name="T14" fmla="*/ 0 w 56"/>
                <a:gd name="T15" fmla="*/ 7 h 43"/>
                <a:gd name="T16" fmla="*/ 0 w 56"/>
                <a:gd name="T17" fmla="*/ 0 h 43"/>
                <a:gd name="T18" fmla="*/ 7 w 56"/>
                <a:gd name="T19" fmla="*/ 5 h 43"/>
                <a:gd name="T20" fmla="*/ 15 w 56"/>
                <a:gd name="T21" fmla="*/ 10 h 43"/>
                <a:gd name="T22" fmla="*/ 21 w 56"/>
                <a:gd name="T23" fmla="*/ 14 h 43"/>
                <a:gd name="T24" fmla="*/ 28 w 56"/>
                <a:gd name="T25" fmla="*/ 19 h 43"/>
                <a:gd name="T26" fmla="*/ 36 w 56"/>
                <a:gd name="T27" fmla="*/ 23 h 43"/>
                <a:gd name="T28" fmla="*/ 43 w 56"/>
                <a:gd name="T29" fmla="*/ 29 h 43"/>
                <a:gd name="T30" fmla="*/ 49 w 56"/>
                <a:gd name="T31" fmla="*/ 33 h 43"/>
                <a:gd name="T32" fmla="*/ 56 w 56"/>
                <a:gd name="T33" fmla="*/ 38 h 43"/>
                <a:gd name="T34" fmla="*/ 50 w 56"/>
                <a:gd name="T35" fmla="*/ 42 h 43"/>
                <a:gd name="T36" fmla="*/ 44 w 56"/>
                <a:gd name="T37" fmla="*/ 43 h 43"/>
                <a:gd name="T38" fmla="*/ 38 w 56"/>
                <a:gd name="T39" fmla="*/ 43 h 43"/>
                <a:gd name="T40" fmla="*/ 31 w 56"/>
                <a:gd name="T41" fmla="*/ 43 h 43"/>
                <a:gd name="T42" fmla="*/ 31 w 56"/>
                <a:gd name="T43" fmla="*/ 43 h 43"/>
                <a:gd name="T44" fmla="*/ 31 w 56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43">
                  <a:moveTo>
                    <a:pt x="31" y="43"/>
                  </a:moveTo>
                  <a:lnTo>
                    <a:pt x="24" y="40"/>
                  </a:lnTo>
                  <a:lnTo>
                    <a:pt x="18" y="36"/>
                  </a:lnTo>
                  <a:lnTo>
                    <a:pt x="12" y="31"/>
                  </a:lnTo>
                  <a:lnTo>
                    <a:pt x="7" y="24"/>
                  </a:lnTo>
                  <a:lnTo>
                    <a:pt x="3" y="19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5"/>
                  </a:lnTo>
                  <a:lnTo>
                    <a:pt x="15" y="10"/>
                  </a:lnTo>
                  <a:lnTo>
                    <a:pt x="21" y="14"/>
                  </a:lnTo>
                  <a:lnTo>
                    <a:pt x="28" y="19"/>
                  </a:lnTo>
                  <a:lnTo>
                    <a:pt x="36" y="23"/>
                  </a:lnTo>
                  <a:lnTo>
                    <a:pt x="43" y="29"/>
                  </a:lnTo>
                  <a:lnTo>
                    <a:pt x="49" y="33"/>
                  </a:lnTo>
                  <a:lnTo>
                    <a:pt x="56" y="38"/>
                  </a:lnTo>
                  <a:lnTo>
                    <a:pt x="50" y="42"/>
                  </a:lnTo>
                  <a:lnTo>
                    <a:pt x="44" y="43"/>
                  </a:lnTo>
                  <a:lnTo>
                    <a:pt x="38" y="43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3"/>
                  </a:lnTo>
                  <a:close/>
                </a:path>
              </a:pathLst>
            </a:custGeom>
            <a:solidFill>
              <a:srgbClr val="CC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6" name="Freeform 40"/>
            <p:cNvSpPr>
              <a:spLocks/>
            </p:cNvSpPr>
            <p:nvPr/>
          </p:nvSpPr>
          <p:spPr bwMode="auto">
            <a:xfrm>
              <a:off x="4687" y="2549"/>
              <a:ext cx="38" cy="20"/>
            </a:xfrm>
            <a:custGeom>
              <a:avLst/>
              <a:gdLst>
                <a:gd name="T0" fmla="*/ 0 w 38"/>
                <a:gd name="T1" fmla="*/ 20 h 20"/>
                <a:gd name="T2" fmla="*/ 0 w 38"/>
                <a:gd name="T3" fmla="*/ 19 h 20"/>
                <a:gd name="T4" fmla="*/ 0 w 38"/>
                <a:gd name="T5" fmla="*/ 17 h 20"/>
                <a:gd name="T6" fmla="*/ 0 w 38"/>
                <a:gd name="T7" fmla="*/ 15 h 20"/>
                <a:gd name="T8" fmla="*/ 0 w 38"/>
                <a:gd name="T9" fmla="*/ 14 h 20"/>
                <a:gd name="T10" fmla="*/ 9 w 38"/>
                <a:gd name="T11" fmla="*/ 10 h 20"/>
                <a:gd name="T12" fmla="*/ 17 w 38"/>
                <a:gd name="T13" fmla="*/ 7 h 20"/>
                <a:gd name="T14" fmla="*/ 22 w 38"/>
                <a:gd name="T15" fmla="*/ 5 h 20"/>
                <a:gd name="T16" fmla="*/ 26 w 38"/>
                <a:gd name="T17" fmla="*/ 3 h 20"/>
                <a:gd name="T18" fmla="*/ 29 w 38"/>
                <a:gd name="T19" fmla="*/ 2 h 20"/>
                <a:gd name="T20" fmla="*/ 31 w 38"/>
                <a:gd name="T21" fmla="*/ 1 h 20"/>
                <a:gd name="T22" fmla="*/ 34 w 38"/>
                <a:gd name="T23" fmla="*/ 1 h 20"/>
                <a:gd name="T24" fmla="*/ 38 w 38"/>
                <a:gd name="T25" fmla="*/ 0 h 20"/>
                <a:gd name="T26" fmla="*/ 36 w 38"/>
                <a:gd name="T27" fmla="*/ 4 h 20"/>
                <a:gd name="T28" fmla="*/ 32 w 38"/>
                <a:gd name="T29" fmla="*/ 7 h 20"/>
                <a:gd name="T30" fmla="*/ 27 w 38"/>
                <a:gd name="T31" fmla="*/ 10 h 20"/>
                <a:gd name="T32" fmla="*/ 22 w 38"/>
                <a:gd name="T33" fmla="*/ 12 h 20"/>
                <a:gd name="T34" fmla="*/ 16 w 38"/>
                <a:gd name="T35" fmla="*/ 14 h 20"/>
                <a:gd name="T36" fmla="*/ 11 w 38"/>
                <a:gd name="T37" fmla="*/ 17 h 20"/>
                <a:gd name="T38" fmla="*/ 4 w 38"/>
                <a:gd name="T39" fmla="*/ 18 h 20"/>
                <a:gd name="T40" fmla="*/ 0 w 38"/>
                <a:gd name="T41" fmla="*/ 20 h 20"/>
                <a:gd name="T42" fmla="*/ 0 w 38"/>
                <a:gd name="T43" fmla="*/ 20 h 20"/>
                <a:gd name="T44" fmla="*/ 0 w 38"/>
                <a:gd name="T4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0">
                  <a:moveTo>
                    <a:pt x="0" y="20"/>
                  </a:move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7" y="7"/>
                  </a:lnTo>
                  <a:lnTo>
                    <a:pt x="22" y="5"/>
                  </a:lnTo>
                  <a:lnTo>
                    <a:pt x="26" y="3"/>
                  </a:lnTo>
                  <a:lnTo>
                    <a:pt x="29" y="2"/>
                  </a:lnTo>
                  <a:lnTo>
                    <a:pt x="31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7"/>
                  </a:lnTo>
                  <a:lnTo>
                    <a:pt x="27" y="10"/>
                  </a:lnTo>
                  <a:lnTo>
                    <a:pt x="22" y="12"/>
                  </a:lnTo>
                  <a:lnTo>
                    <a:pt x="16" y="14"/>
                  </a:lnTo>
                  <a:lnTo>
                    <a:pt x="11" y="17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7" name="Freeform 41"/>
            <p:cNvSpPr>
              <a:spLocks/>
            </p:cNvSpPr>
            <p:nvPr/>
          </p:nvSpPr>
          <p:spPr bwMode="auto">
            <a:xfrm>
              <a:off x="4987" y="2423"/>
              <a:ext cx="104" cy="104"/>
            </a:xfrm>
            <a:custGeom>
              <a:avLst/>
              <a:gdLst>
                <a:gd name="T0" fmla="*/ 5 w 104"/>
                <a:gd name="T1" fmla="*/ 104 h 104"/>
                <a:gd name="T2" fmla="*/ 2 w 104"/>
                <a:gd name="T3" fmla="*/ 78 h 104"/>
                <a:gd name="T4" fmla="*/ 0 w 104"/>
                <a:gd name="T5" fmla="*/ 63 h 104"/>
                <a:gd name="T6" fmla="*/ 0 w 104"/>
                <a:gd name="T7" fmla="*/ 56 h 104"/>
                <a:gd name="T8" fmla="*/ 0 w 104"/>
                <a:gd name="T9" fmla="*/ 50 h 104"/>
                <a:gd name="T10" fmla="*/ 8 w 104"/>
                <a:gd name="T11" fmla="*/ 47 h 104"/>
                <a:gd name="T12" fmla="*/ 15 w 104"/>
                <a:gd name="T13" fmla="*/ 43 h 104"/>
                <a:gd name="T14" fmla="*/ 23 w 104"/>
                <a:gd name="T15" fmla="*/ 39 h 104"/>
                <a:gd name="T16" fmla="*/ 30 w 104"/>
                <a:gd name="T17" fmla="*/ 36 h 104"/>
                <a:gd name="T18" fmla="*/ 39 w 104"/>
                <a:gd name="T19" fmla="*/ 33 h 104"/>
                <a:gd name="T20" fmla="*/ 46 w 104"/>
                <a:gd name="T21" fmla="*/ 30 h 104"/>
                <a:gd name="T22" fmla="*/ 54 w 104"/>
                <a:gd name="T23" fmla="*/ 27 h 104"/>
                <a:gd name="T24" fmla="*/ 62 w 104"/>
                <a:gd name="T25" fmla="*/ 24 h 104"/>
                <a:gd name="T26" fmla="*/ 67 w 104"/>
                <a:gd name="T27" fmla="*/ 21 h 104"/>
                <a:gd name="T28" fmla="*/ 72 w 104"/>
                <a:gd name="T29" fmla="*/ 17 h 104"/>
                <a:gd name="T30" fmla="*/ 77 w 104"/>
                <a:gd name="T31" fmla="*/ 13 h 104"/>
                <a:gd name="T32" fmla="*/ 83 w 104"/>
                <a:gd name="T33" fmla="*/ 10 h 104"/>
                <a:gd name="T34" fmla="*/ 88 w 104"/>
                <a:gd name="T35" fmla="*/ 6 h 104"/>
                <a:gd name="T36" fmla="*/ 93 w 104"/>
                <a:gd name="T37" fmla="*/ 4 h 104"/>
                <a:gd name="T38" fmla="*/ 98 w 104"/>
                <a:gd name="T39" fmla="*/ 2 h 104"/>
                <a:gd name="T40" fmla="*/ 104 w 104"/>
                <a:gd name="T41" fmla="*/ 0 h 104"/>
                <a:gd name="T42" fmla="*/ 102 w 104"/>
                <a:gd name="T43" fmla="*/ 6 h 104"/>
                <a:gd name="T44" fmla="*/ 96 w 104"/>
                <a:gd name="T45" fmla="*/ 13 h 104"/>
                <a:gd name="T46" fmla="*/ 88 w 104"/>
                <a:gd name="T47" fmla="*/ 21 h 104"/>
                <a:gd name="T48" fmla="*/ 78 w 104"/>
                <a:gd name="T49" fmla="*/ 28 h 104"/>
                <a:gd name="T50" fmla="*/ 67 w 104"/>
                <a:gd name="T51" fmla="*/ 35 h 104"/>
                <a:gd name="T52" fmla="*/ 57 w 104"/>
                <a:gd name="T53" fmla="*/ 42 h 104"/>
                <a:gd name="T54" fmla="*/ 48 w 104"/>
                <a:gd name="T55" fmla="*/ 47 h 104"/>
                <a:gd name="T56" fmla="*/ 42 w 104"/>
                <a:gd name="T57" fmla="*/ 51 h 104"/>
                <a:gd name="T58" fmla="*/ 50 w 104"/>
                <a:gd name="T59" fmla="*/ 50 h 104"/>
                <a:gd name="T60" fmla="*/ 58 w 104"/>
                <a:gd name="T61" fmla="*/ 47 h 104"/>
                <a:gd name="T62" fmla="*/ 65 w 104"/>
                <a:gd name="T63" fmla="*/ 43 h 104"/>
                <a:gd name="T64" fmla="*/ 72 w 104"/>
                <a:gd name="T65" fmla="*/ 37 h 104"/>
                <a:gd name="T66" fmla="*/ 78 w 104"/>
                <a:gd name="T67" fmla="*/ 32 h 104"/>
                <a:gd name="T68" fmla="*/ 86 w 104"/>
                <a:gd name="T69" fmla="*/ 27 h 104"/>
                <a:gd name="T70" fmla="*/ 93 w 104"/>
                <a:gd name="T71" fmla="*/ 24 h 104"/>
                <a:gd name="T72" fmla="*/ 101 w 104"/>
                <a:gd name="T73" fmla="*/ 22 h 104"/>
                <a:gd name="T74" fmla="*/ 95 w 104"/>
                <a:gd name="T75" fmla="*/ 30 h 104"/>
                <a:gd name="T76" fmla="*/ 89 w 104"/>
                <a:gd name="T77" fmla="*/ 37 h 104"/>
                <a:gd name="T78" fmla="*/ 82 w 104"/>
                <a:gd name="T79" fmla="*/ 44 h 104"/>
                <a:gd name="T80" fmla="*/ 73 w 104"/>
                <a:gd name="T81" fmla="*/ 49 h 104"/>
                <a:gd name="T82" fmla="*/ 65 w 104"/>
                <a:gd name="T83" fmla="*/ 53 h 104"/>
                <a:gd name="T84" fmla="*/ 58 w 104"/>
                <a:gd name="T85" fmla="*/ 58 h 104"/>
                <a:gd name="T86" fmla="*/ 51 w 104"/>
                <a:gd name="T87" fmla="*/ 63 h 104"/>
                <a:gd name="T88" fmla="*/ 45 w 104"/>
                <a:gd name="T89" fmla="*/ 70 h 104"/>
                <a:gd name="T90" fmla="*/ 49 w 104"/>
                <a:gd name="T91" fmla="*/ 69 h 104"/>
                <a:gd name="T92" fmla="*/ 54 w 104"/>
                <a:gd name="T93" fmla="*/ 68 h 104"/>
                <a:gd name="T94" fmla="*/ 61 w 104"/>
                <a:gd name="T95" fmla="*/ 65 h 104"/>
                <a:gd name="T96" fmla="*/ 67 w 104"/>
                <a:gd name="T97" fmla="*/ 62 h 104"/>
                <a:gd name="T98" fmla="*/ 72 w 104"/>
                <a:gd name="T99" fmla="*/ 59 h 104"/>
                <a:gd name="T100" fmla="*/ 78 w 104"/>
                <a:gd name="T101" fmla="*/ 56 h 104"/>
                <a:gd name="T102" fmla="*/ 84 w 104"/>
                <a:gd name="T103" fmla="*/ 54 h 104"/>
                <a:gd name="T104" fmla="*/ 88 w 104"/>
                <a:gd name="T105" fmla="*/ 52 h 104"/>
                <a:gd name="T106" fmla="*/ 83 w 104"/>
                <a:gd name="T107" fmla="*/ 62 h 104"/>
                <a:gd name="T108" fmla="*/ 74 w 104"/>
                <a:gd name="T109" fmla="*/ 72 h 104"/>
                <a:gd name="T110" fmla="*/ 64 w 104"/>
                <a:gd name="T111" fmla="*/ 80 h 104"/>
                <a:gd name="T112" fmla="*/ 52 w 104"/>
                <a:gd name="T113" fmla="*/ 86 h 104"/>
                <a:gd name="T114" fmla="*/ 41 w 104"/>
                <a:gd name="T115" fmla="*/ 93 h 104"/>
                <a:gd name="T116" fmla="*/ 28 w 104"/>
                <a:gd name="T117" fmla="*/ 98 h 104"/>
                <a:gd name="T118" fmla="*/ 16 w 104"/>
                <a:gd name="T119" fmla="*/ 101 h 104"/>
                <a:gd name="T120" fmla="*/ 5 w 104"/>
                <a:gd name="T121" fmla="*/ 104 h 104"/>
                <a:gd name="T122" fmla="*/ 5 w 104"/>
                <a:gd name="T123" fmla="*/ 104 h 104"/>
                <a:gd name="T124" fmla="*/ 5 w 104"/>
                <a:gd name="T12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4" h="104">
                  <a:moveTo>
                    <a:pt x="5" y="104"/>
                  </a:moveTo>
                  <a:lnTo>
                    <a:pt x="2" y="78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8" y="47"/>
                  </a:lnTo>
                  <a:lnTo>
                    <a:pt x="15" y="43"/>
                  </a:lnTo>
                  <a:lnTo>
                    <a:pt x="23" y="39"/>
                  </a:lnTo>
                  <a:lnTo>
                    <a:pt x="30" y="36"/>
                  </a:lnTo>
                  <a:lnTo>
                    <a:pt x="39" y="33"/>
                  </a:lnTo>
                  <a:lnTo>
                    <a:pt x="46" y="30"/>
                  </a:lnTo>
                  <a:lnTo>
                    <a:pt x="54" y="27"/>
                  </a:lnTo>
                  <a:lnTo>
                    <a:pt x="62" y="24"/>
                  </a:lnTo>
                  <a:lnTo>
                    <a:pt x="67" y="21"/>
                  </a:lnTo>
                  <a:lnTo>
                    <a:pt x="72" y="17"/>
                  </a:lnTo>
                  <a:lnTo>
                    <a:pt x="77" y="13"/>
                  </a:lnTo>
                  <a:lnTo>
                    <a:pt x="83" y="10"/>
                  </a:lnTo>
                  <a:lnTo>
                    <a:pt x="88" y="6"/>
                  </a:lnTo>
                  <a:lnTo>
                    <a:pt x="93" y="4"/>
                  </a:lnTo>
                  <a:lnTo>
                    <a:pt x="98" y="2"/>
                  </a:lnTo>
                  <a:lnTo>
                    <a:pt x="104" y="0"/>
                  </a:lnTo>
                  <a:lnTo>
                    <a:pt x="102" y="6"/>
                  </a:lnTo>
                  <a:lnTo>
                    <a:pt x="96" y="13"/>
                  </a:lnTo>
                  <a:lnTo>
                    <a:pt x="88" y="21"/>
                  </a:lnTo>
                  <a:lnTo>
                    <a:pt x="78" y="28"/>
                  </a:lnTo>
                  <a:lnTo>
                    <a:pt x="67" y="35"/>
                  </a:lnTo>
                  <a:lnTo>
                    <a:pt x="57" y="42"/>
                  </a:lnTo>
                  <a:lnTo>
                    <a:pt x="48" y="47"/>
                  </a:lnTo>
                  <a:lnTo>
                    <a:pt x="42" y="51"/>
                  </a:lnTo>
                  <a:lnTo>
                    <a:pt x="50" y="50"/>
                  </a:lnTo>
                  <a:lnTo>
                    <a:pt x="58" y="47"/>
                  </a:lnTo>
                  <a:lnTo>
                    <a:pt x="65" y="43"/>
                  </a:lnTo>
                  <a:lnTo>
                    <a:pt x="72" y="37"/>
                  </a:lnTo>
                  <a:lnTo>
                    <a:pt x="78" y="32"/>
                  </a:lnTo>
                  <a:lnTo>
                    <a:pt x="86" y="27"/>
                  </a:lnTo>
                  <a:lnTo>
                    <a:pt x="93" y="24"/>
                  </a:lnTo>
                  <a:lnTo>
                    <a:pt x="101" y="22"/>
                  </a:lnTo>
                  <a:lnTo>
                    <a:pt x="95" y="30"/>
                  </a:lnTo>
                  <a:lnTo>
                    <a:pt x="89" y="37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45" y="70"/>
                  </a:lnTo>
                  <a:lnTo>
                    <a:pt x="49" y="69"/>
                  </a:lnTo>
                  <a:lnTo>
                    <a:pt x="54" y="68"/>
                  </a:lnTo>
                  <a:lnTo>
                    <a:pt x="61" y="65"/>
                  </a:lnTo>
                  <a:lnTo>
                    <a:pt x="67" y="62"/>
                  </a:lnTo>
                  <a:lnTo>
                    <a:pt x="72" y="59"/>
                  </a:lnTo>
                  <a:lnTo>
                    <a:pt x="78" y="56"/>
                  </a:lnTo>
                  <a:lnTo>
                    <a:pt x="84" y="54"/>
                  </a:lnTo>
                  <a:lnTo>
                    <a:pt x="88" y="52"/>
                  </a:lnTo>
                  <a:lnTo>
                    <a:pt x="83" y="62"/>
                  </a:lnTo>
                  <a:lnTo>
                    <a:pt x="74" y="72"/>
                  </a:lnTo>
                  <a:lnTo>
                    <a:pt x="64" y="80"/>
                  </a:lnTo>
                  <a:lnTo>
                    <a:pt x="52" y="86"/>
                  </a:lnTo>
                  <a:lnTo>
                    <a:pt x="41" y="93"/>
                  </a:lnTo>
                  <a:lnTo>
                    <a:pt x="28" y="98"/>
                  </a:lnTo>
                  <a:lnTo>
                    <a:pt x="16" y="101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5" y="104"/>
                  </a:lnTo>
                  <a:close/>
                </a:path>
              </a:pathLst>
            </a:custGeom>
            <a:solidFill>
              <a:srgbClr val="CC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8" name="Freeform 42"/>
            <p:cNvSpPr>
              <a:spLocks/>
            </p:cNvSpPr>
            <p:nvPr/>
          </p:nvSpPr>
          <p:spPr bwMode="auto">
            <a:xfrm>
              <a:off x="4845" y="2514"/>
              <a:ext cx="23" cy="10"/>
            </a:xfrm>
            <a:custGeom>
              <a:avLst/>
              <a:gdLst>
                <a:gd name="T0" fmla="*/ 0 w 23"/>
                <a:gd name="T1" fmla="*/ 10 h 10"/>
                <a:gd name="T2" fmla="*/ 6 w 23"/>
                <a:gd name="T3" fmla="*/ 6 h 10"/>
                <a:gd name="T4" fmla="*/ 11 w 23"/>
                <a:gd name="T5" fmla="*/ 4 h 10"/>
                <a:gd name="T6" fmla="*/ 16 w 23"/>
                <a:gd name="T7" fmla="*/ 2 h 10"/>
                <a:gd name="T8" fmla="*/ 23 w 23"/>
                <a:gd name="T9" fmla="*/ 0 h 10"/>
                <a:gd name="T10" fmla="*/ 22 w 23"/>
                <a:gd name="T11" fmla="*/ 5 h 10"/>
                <a:gd name="T12" fmla="*/ 15 w 23"/>
                <a:gd name="T13" fmla="*/ 8 h 10"/>
                <a:gd name="T14" fmla="*/ 6 w 23"/>
                <a:gd name="T15" fmla="*/ 10 h 10"/>
                <a:gd name="T16" fmla="*/ 0 w 23"/>
                <a:gd name="T17" fmla="*/ 10 h 10"/>
                <a:gd name="T18" fmla="*/ 0 w 23"/>
                <a:gd name="T19" fmla="*/ 10 h 10"/>
                <a:gd name="T20" fmla="*/ 0 w 23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lnTo>
                    <a:pt x="6" y="6"/>
                  </a:lnTo>
                  <a:lnTo>
                    <a:pt x="11" y="4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6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79" name="Freeform 43"/>
            <p:cNvSpPr>
              <a:spLocks/>
            </p:cNvSpPr>
            <p:nvPr/>
          </p:nvSpPr>
          <p:spPr bwMode="auto">
            <a:xfrm>
              <a:off x="4705" y="2498"/>
              <a:ext cx="22" cy="9"/>
            </a:xfrm>
            <a:custGeom>
              <a:avLst/>
              <a:gdLst>
                <a:gd name="T0" fmla="*/ 0 w 22"/>
                <a:gd name="T1" fmla="*/ 9 h 9"/>
                <a:gd name="T2" fmla="*/ 1 w 22"/>
                <a:gd name="T3" fmla="*/ 7 h 9"/>
                <a:gd name="T4" fmla="*/ 1 w 22"/>
                <a:gd name="T5" fmla="*/ 6 h 9"/>
                <a:gd name="T6" fmla="*/ 1 w 22"/>
                <a:gd name="T7" fmla="*/ 4 h 9"/>
                <a:gd name="T8" fmla="*/ 2 w 22"/>
                <a:gd name="T9" fmla="*/ 3 h 9"/>
                <a:gd name="T10" fmla="*/ 7 w 22"/>
                <a:gd name="T11" fmla="*/ 2 h 9"/>
                <a:gd name="T12" fmla="*/ 11 w 22"/>
                <a:gd name="T13" fmla="*/ 1 h 9"/>
                <a:gd name="T14" fmla="*/ 16 w 22"/>
                <a:gd name="T15" fmla="*/ 0 h 9"/>
                <a:gd name="T16" fmla="*/ 22 w 22"/>
                <a:gd name="T17" fmla="*/ 0 h 9"/>
                <a:gd name="T18" fmla="*/ 18 w 22"/>
                <a:gd name="T19" fmla="*/ 4 h 9"/>
                <a:gd name="T20" fmla="*/ 12 w 22"/>
                <a:gd name="T21" fmla="*/ 7 h 9"/>
                <a:gd name="T22" fmla="*/ 6 w 22"/>
                <a:gd name="T23" fmla="*/ 8 h 9"/>
                <a:gd name="T24" fmla="*/ 0 w 22"/>
                <a:gd name="T25" fmla="*/ 9 h 9"/>
                <a:gd name="T26" fmla="*/ 0 w 22"/>
                <a:gd name="T27" fmla="*/ 9 h 9"/>
                <a:gd name="T28" fmla="*/ 0 w 22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12" y="7"/>
                  </a:lnTo>
                  <a:lnTo>
                    <a:pt x="6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0" name="Freeform 44"/>
            <p:cNvSpPr>
              <a:spLocks/>
            </p:cNvSpPr>
            <p:nvPr/>
          </p:nvSpPr>
          <p:spPr bwMode="auto">
            <a:xfrm>
              <a:off x="4910" y="2289"/>
              <a:ext cx="215" cy="170"/>
            </a:xfrm>
            <a:custGeom>
              <a:avLst/>
              <a:gdLst>
                <a:gd name="T0" fmla="*/ 74 w 215"/>
                <a:gd name="T1" fmla="*/ 147 h 170"/>
                <a:gd name="T2" fmla="*/ 66 w 215"/>
                <a:gd name="T3" fmla="*/ 120 h 170"/>
                <a:gd name="T4" fmla="*/ 51 w 215"/>
                <a:gd name="T5" fmla="*/ 106 h 170"/>
                <a:gd name="T6" fmla="*/ 22 w 215"/>
                <a:gd name="T7" fmla="*/ 92 h 170"/>
                <a:gd name="T8" fmla="*/ 1 w 215"/>
                <a:gd name="T9" fmla="*/ 82 h 170"/>
                <a:gd name="T10" fmla="*/ 0 w 215"/>
                <a:gd name="T11" fmla="*/ 79 h 170"/>
                <a:gd name="T12" fmla="*/ 8 w 215"/>
                <a:gd name="T13" fmla="*/ 77 h 170"/>
                <a:gd name="T14" fmla="*/ 25 w 215"/>
                <a:gd name="T15" fmla="*/ 76 h 170"/>
                <a:gd name="T16" fmla="*/ 41 w 215"/>
                <a:gd name="T17" fmla="*/ 73 h 170"/>
                <a:gd name="T18" fmla="*/ 57 w 215"/>
                <a:gd name="T19" fmla="*/ 71 h 170"/>
                <a:gd name="T20" fmla="*/ 83 w 215"/>
                <a:gd name="T21" fmla="*/ 66 h 170"/>
                <a:gd name="T22" fmla="*/ 118 w 215"/>
                <a:gd name="T23" fmla="*/ 55 h 170"/>
                <a:gd name="T24" fmla="*/ 150 w 215"/>
                <a:gd name="T25" fmla="*/ 40 h 170"/>
                <a:gd name="T26" fmla="*/ 181 w 215"/>
                <a:gd name="T27" fmla="*/ 20 h 170"/>
                <a:gd name="T28" fmla="*/ 199 w 215"/>
                <a:gd name="T29" fmla="*/ 4 h 170"/>
                <a:gd name="T30" fmla="*/ 205 w 215"/>
                <a:gd name="T31" fmla="*/ 0 h 170"/>
                <a:gd name="T32" fmla="*/ 212 w 215"/>
                <a:gd name="T33" fmla="*/ 2 h 170"/>
                <a:gd name="T34" fmla="*/ 212 w 215"/>
                <a:gd name="T35" fmla="*/ 7 h 170"/>
                <a:gd name="T36" fmla="*/ 207 w 215"/>
                <a:gd name="T37" fmla="*/ 14 h 170"/>
                <a:gd name="T38" fmla="*/ 198 w 215"/>
                <a:gd name="T39" fmla="*/ 22 h 170"/>
                <a:gd name="T40" fmla="*/ 189 w 215"/>
                <a:gd name="T41" fmla="*/ 31 h 170"/>
                <a:gd name="T42" fmla="*/ 179 w 215"/>
                <a:gd name="T43" fmla="*/ 39 h 170"/>
                <a:gd name="T44" fmla="*/ 174 w 215"/>
                <a:gd name="T45" fmla="*/ 44 h 170"/>
                <a:gd name="T46" fmla="*/ 174 w 215"/>
                <a:gd name="T47" fmla="*/ 45 h 170"/>
                <a:gd name="T48" fmla="*/ 179 w 215"/>
                <a:gd name="T49" fmla="*/ 43 h 170"/>
                <a:gd name="T50" fmla="*/ 189 w 215"/>
                <a:gd name="T51" fmla="*/ 36 h 170"/>
                <a:gd name="T52" fmla="*/ 199 w 215"/>
                <a:gd name="T53" fmla="*/ 29 h 170"/>
                <a:gd name="T54" fmla="*/ 210 w 215"/>
                <a:gd name="T55" fmla="*/ 24 h 170"/>
                <a:gd name="T56" fmla="*/ 213 w 215"/>
                <a:gd name="T57" fmla="*/ 31 h 170"/>
                <a:gd name="T58" fmla="*/ 205 w 215"/>
                <a:gd name="T59" fmla="*/ 42 h 170"/>
                <a:gd name="T60" fmla="*/ 194 w 215"/>
                <a:gd name="T61" fmla="*/ 53 h 170"/>
                <a:gd name="T62" fmla="*/ 181 w 215"/>
                <a:gd name="T63" fmla="*/ 61 h 170"/>
                <a:gd name="T64" fmla="*/ 180 w 215"/>
                <a:gd name="T65" fmla="*/ 64 h 170"/>
                <a:gd name="T66" fmla="*/ 191 w 215"/>
                <a:gd name="T67" fmla="*/ 60 h 170"/>
                <a:gd name="T68" fmla="*/ 199 w 215"/>
                <a:gd name="T69" fmla="*/ 54 h 170"/>
                <a:gd name="T70" fmla="*/ 210 w 215"/>
                <a:gd name="T71" fmla="*/ 47 h 170"/>
                <a:gd name="T72" fmla="*/ 213 w 215"/>
                <a:gd name="T73" fmla="*/ 55 h 170"/>
                <a:gd name="T74" fmla="*/ 201 w 215"/>
                <a:gd name="T75" fmla="*/ 69 h 170"/>
                <a:gd name="T76" fmla="*/ 186 w 215"/>
                <a:gd name="T77" fmla="*/ 82 h 170"/>
                <a:gd name="T78" fmla="*/ 168 w 215"/>
                <a:gd name="T79" fmla="*/ 93 h 170"/>
                <a:gd name="T80" fmla="*/ 166 w 215"/>
                <a:gd name="T81" fmla="*/ 96 h 170"/>
                <a:gd name="T82" fmla="*/ 178 w 215"/>
                <a:gd name="T83" fmla="*/ 91 h 170"/>
                <a:gd name="T84" fmla="*/ 190 w 215"/>
                <a:gd name="T85" fmla="*/ 83 h 170"/>
                <a:gd name="T86" fmla="*/ 202 w 215"/>
                <a:gd name="T87" fmla="*/ 77 h 170"/>
                <a:gd name="T88" fmla="*/ 205 w 215"/>
                <a:gd name="T89" fmla="*/ 82 h 170"/>
                <a:gd name="T90" fmla="*/ 195 w 215"/>
                <a:gd name="T91" fmla="*/ 95 h 170"/>
                <a:gd name="T92" fmla="*/ 180 w 215"/>
                <a:gd name="T93" fmla="*/ 106 h 170"/>
                <a:gd name="T94" fmla="*/ 165 w 215"/>
                <a:gd name="T95" fmla="*/ 115 h 170"/>
                <a:gd name="T96" fmla="*/ 161 w 215"/>
                <a:gd name="T97" fmla="*/ 119 h 170"/>
                <a:gd name="T98" fmla="*/ 168 w 215"/>
                <a:gd name="T99" fmla="*/ 116 h 170"/>
                <a:gd name="T100" fmla="*/ 176 w 215"/>
                <a:gd name="T101" fmla="*/ 112 h 170"/>
                <a:gd name="T102" fmla="*/ 185 w 215"/>
                <a:gd name="T103" fmla="*/ 110 h 170"/>
                <a:gd name="T104" fmla="*/ 176 w 215"/>
                <a:gd name="T105" fmla="*/ 121 h 170"/>
                <a:gd name="T106" fmla="*/ 150 w 215"/>
                <a:gd name="T107" fmla="*/ 140 h 170"/>
                <a:gd name="T108" fmla="*/ 121 w 215"/>
                <a:gd name="T109" fmla="*/ 155 h 170"/>
                <a:gd name="T110" fmla="*/ 92 w 215"/>
                <a:gd name="T111" fmla="*/ 166 h 170"/>
                <a:gd name="T112" fmla="*/ 76 w 215"/>
                <a:gd name="T113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5" h="170">
                  <a:moveTo>
                    <a:pt x="76" y="170"/>
                  </a:moveTo>
                  <a:lnTo>
                    <a:pt x="74" y="147"/>
                  </a:lnTo>
                  <a:lnTo>
                    <a:pt x="71" y="132"/>
                  </a:lnTo>
                  <a:lnTo>
                    <a:pt x="66" y="120"/>
                  </a:lnTo>
                  <a:lnTo>
                    <a:pt x="60" y="112"/>
                  </a:lnTo>
                  <a:lnTo>
                    <a:pt x="51" y="106"/>
                  </a:lnTo>
                  <a:lnTo>
                    <a:pt x="39" y="99"/>
                  </a:lnTo>
                  <a:lnTo>
                    <a:pt x="22" y="92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1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8" y="77"/>
                  </a:lnTo>
                  <a:lnTo>
                    <a:pt x="17" y="76"/>
                  </a:lnTo>
                  <a:lnTo>
                    <a:pt x="25" y="76"/>
                  </a:lnTo>
                  <a:lnTo>
                    <a:pt x="33" y="74"/>
                  </a:lnTo>
                  <a:lnTo>
                    <a:pt x="41" y="73"/>
                  </a:lnTo>
                  <a:lnTo>
                    <a:pt x="49" y="72"/>
                  </a:lnTo>
                  <a:lnTo>
                    <a:pt x="57" y="71"/>
                  </a:lnTo>
                  <a:lnTo>
                    <a:pt x="66" y="70"/>
                  </a:lnTo>
                  <a:lnTo>
                    <a:pt x="83" y="66"/>
                  </a:lnTo>
                  <a:lnTo>
                    <a:pt x="100" y="61"/>
                  </a:lnTo>
                  <a:lnTo>
                    <a:pt x="118" y="55"/>
                  </a:lnTo>
                  <a:lnTo>
                    <a:pt x="134" y="47"/>
                  </a:lnTo>
                  <a:lnTo>
                    <a:pt x="150" y="40"/>
                  </a:lnTo>
                  <a:lnTo>
                    <a:pt x="166" y="31"/>
                  </a:lnTo>
                  <a:lnTo>
                    <a:pt x="181" y="20"/>
                  </a:lnTo>
                  <a:lnTo>
                    <a:pt x="197" y="9"/>
                  </a:lnTo>
                  <a:lnTo>
                    <a:pt x="199" y="4"/>
                  </a:lnTo>
                  <a:lnTo>
                    <a:pt x="202" y="1"/>
                  </a:lnTo>
                  <a:lnTo>
                    <a:pt x="205" y="0"/>
                  </a:lnTo>
                  <a:lnTo>
                    <a:pt x="212" y="0"/>
                  </a:lnTo>
                  <a:lnTo>
                    <a:pt x="212" y="2"/>
                  </a:lnTo>
                  <a:lnTo>
                    <a:pt x="212" y="5"/>
                  </a:lnTo>
                  <a:lnTo>
                    <a:pt x="212" y="7"/>
                  </a:lnTo>
                  <a:lnTo>
                    <a:pt x="212" y="10"/>
                  </a:lnTo>
                  <a:lnTo>
                    <a:pt x="207" y="14"/>
                  </a:lnTo>
                  <a:lnTo>
                    <a:pt x="202" y="18"/>
                  </a:lnTo>
                  <a:lnTo>
                    <a:pt x="198" y="22"/>
                  </a:lnTo>
                  <a:lnTo>
                    <a:pt x="193" y="27"/>
                  </a:lnTo>
                  <a:lnTo>
                    <a:pt x="189" y="31"/>
                  </a:lnTo>
                  <a:lnTo>
                    <a:pt x="184" y="35"/>
                  </a:lnTo>
                  <a:lnTo>
                    <a:pt x="179" y="39"/>
                  </a:lnTo>
                  <a:lnTo>
                    <a:pt x="174" y="43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5"/>
                  </a:lnTo>
                  <a:lnTo>
                    <a:pt x="175" y="46"/>
                  </a:lnTo>
                  <a:lnTo>
                    <a:pt x="179" y="43"/>
                  </a:lnTo>
                  <a:lnTo>
                    <a:pt x="185" y="39"/>
                  </a:lnTo>
                  <a:lnTo>
                    <a:pt x="189" y="36"/>
                  </a:lnTo>
                  <a:lnTo>
                    <a:pt x="194" y="32"/>
                  </a:lnTo>
                  <a:lnTo>
                    <a:pt x="199" y="29"/>
                  </a:lnTo>
                  <a:lnTo>
                    <a:pt x="203" y="27"/>
                  </a:lnTo>
                  <a:lnTo>
                    <a:pt x="210" y="24"/>
                  </a:lnTo>
                  <a:lnTo>
                    <a:pt x="215" y="23"/>
                  </a:lnTo>
                  <a:lnTo>
                    <a:pt x="213" y="31"/>
                  </a:lnTo>
                  <a:lnTo>
                    <a:pt x="210" y="37"/>
                  </a:lnTo>
                  <a:lnTo>
                    <a:pt x="205" y="42"/>
                  </a:lnTo>
                  <a:lnTo>
                    <a:pt x="200" y="47"/>
                  </a:lnTo>
                  <a:lnTo>
                    <a:pt x="194" y="53"/>
                  </a:lnTo>
                  <a:lnTo>
                    <a:pt x="188" y="57"/>
                  </a:lnTo>
                  <a:lnTo>
                    <a:pt x="181" y="61"/>
                  </a:lnTo>
                  <a:lnTo>
                    <a:pt x="175" y="65"/>
                  </a:lnTo>
                  <a:lnTo>
                    <a:pt x="180" y="64"/>
                  </a:lnTo>
                  <a:lnTo>
                    <a:pt x="186" y="62"/>
                  </a:lnTo>
                  <a:lnTo>
                    <a:pt x="191" y="60"/>
                  </a:lnTo>
                  <a:lnTo>
                    <a:pt x="195" y="57"/>
                  </a:lnTo>
                  <a:lnTo>
                    <a:pt x="199" y="54"/>
                  </a:lnTo>
                  <a:lnTo>
                    <a:pt x="204" y="51"/>
                  </a:lnTo>
                  <a:lnTo>
                    <a:pt x="210" y="47"/>
                  </a:lnTo>
                  <a:lnTo>
                    <a:pt x="215" y="46"/>
                  </a:lnTo>
                  <a:lnTo>
                    <a:pt x="213" y="55"/>
                  </a:lnTo>
                  <a:lnTo>
                    <a:pt x="209" y="62"/>
                  </a:lnTo>
                  <a:lnTo>
                    <a:pt x="201" y="69"/>
                  </a:lnTo>
                  <a:lnTo>
                    <a:pt x="194" y="76"/>
                  </a:lnTo>
                  <a:lnTo>
                    <a:pt x="186" y="82"/>
                  </a:lnTo>
                  <a:lnTo>
                    <a:pt x="176" y="88"/>
                  </a:lnTo>
                  <a:lnTo>
                    <a:pt x="168" y="93"/>
                  </a:lnTo>
                  <a:lnTo>
                    <a:pt x="160" y="97"/>
                  </a:lnTo>
                  <a:lnTo>
                    <a:pt x="166" y="96"/>
                  </a:lnTo>
                  <a:lnTo>
                    <a:pt x="172" y="94"/>
                  </a:lnTo>
                  <a:lnTo>
                    <a:pt x="178" y="91"/>
                  </a:lnTo>
                  <a:lnTo>
                    <a:pt x="184" y="87"/>
                  </a:lnTo>
                  <a:lnTo>
                    <a:pt x="190" y="83"/>
                  </a:lnTo>
                  <a:lnTo>
                    <a:pt x="195" y="80"/>
                  </a:lnTo>
                  <a:lnTo>
                    <a:pt x="202" y="77"/>
                  </a:lnTo>
                  <a:lnTo>
                    <a:pt x="209" y="74"/>
                  </a:lnTo>
                  <a:lnTo>
                    <a:pt x="205" y="82"/>
                  </a:lnTo>
                  <a:lnTo>
                    <a:pt x="201" y="89"/>
                  </a:lnTo>
                  <a:lnTo>
                    <a:pt x="195" y="95"/>
                  </a:lnTo>
                  <a:lnTo>
                    <a:pt x="188" y="101"/>
                  </a:lnTo>
                  <a:lnTo>
                    <a:pt x="180" y="106"/>
                  </a:lnTo>
                  <a:lnTo>
                    <a:pt x="172" y="111"/>
                  </a:lnTo>
                  <a:lnTo>
                    <a:pt x="165" y="115"/>
                  </a:lnTo>
                  <a:lnTo>
                    <a:pt x="157" y="119"/>
                  </a:lnTo>
                  <a:lnTo>
                    <a:pt x="161" y="119"/>
                  </a:lnTo>
                  <a:lnTo>
                    <a:pt x="165" y="117"/>
                  </a:lnTo>
                  <a:lnTo>
                    <a:pt x="168" y="116"/>
                  </a:lnTo>
                  <a:lnTo>
                    <a:pt x="172" y="114"/>
                  </a:lnTo>
                  <a:lnTo>
                    <a:pt x="176" y="112"/>
                  </a:lnTo>
                  <a:lnTo>
                    <a:pt x="180" y="111"/>
                  </a:lnTo>
                  <a:lnTo>
                    <a:pt x="185" y="110"/>
                  </a:lnTo>
                  <a:lnTo>
                    <a:pt x="189" y="111"/>
                  </a:lnTo>
                  <a:lnTo>
                    <a:pt x="176" y="121"/>
                  </a:lnTo>
                  <a:lnTo>
                    <a:pt x="164" y="131"/>
                  </a:lnTo>
                  <a:lnTo>
                    <a:pt x="150" y="140"/>
                  </a:lnTo>
                  <a:lnTo>
                    <a:pt x="136" y="148"/>
                  </a:lnTo>
                  <a:lnTo>
                    <a:pt x="121" y="155"/>
                  </a:lnTo>
                  <a:lnTo>
                    <a:pt x="106" y="161"/>
                  </a:lnTo>
                  <a:lnTo>
                    <a:pt x="92" y="166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close/>
                </a:path>
              </a:pathLst>
            </a:custGeom>
            <a:solidFill>
              <a:srgbClr val="33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1" name="Freeform 45"/>
            <p:cNvSpPr>
              <a:spLocks/>
            </p:cNvSpPr>
            <p:nvPr/>
          </p:nvSpPr>
          <p:spPr bwMode="auto">
            <a:xfrm>
              <a:off x="4677" y="2418"/>
              <a:ext cx="36" cy="11"/>
            </a:xfrm>
            <a:custGeom>
              <a:avLst/>
              <a:gdLst>
                <a:gd name="T0" fmla="*/ 0 w 36"/>
                <a:gd name="T1" fmla="*/ 11 h 11"/>
                <a:gd name="T2" fmla="*/ 4 w 36"/>
                <a:gd name="T3" fmla="*/ 9 h 11"/>
                <a:gd name="T4" fmla="*/ 8 w 36"/>
                <a:gd name="T5" fmla="*/ 7 h 11"/>
                <a:gd name="T6" fmla="*/ 12 w 36"/>
                <a:gd name="T7" fmla="*/ 5 h 11"/>
                <a:gd name="T8" fmla="*/ 16 w 36"/>
                <a:gd name="T9" fmla="*/ 3 h 11"/>
                <a:gd name="T10" fmla="*/ 21 w 36"/>
                <a:gd name="T11" fmla="*/ 2 h 11"/>
                <a:gd name="T12" fmla="*/ 26 w 36"/>
                <a:gd name="T13" fmla="*/ 1 h 11"/>
                <a:gd name="T14" fmla="*/ 31 w 36"/>
                <a:gd name="T15" fmla="*/ 0 h 11"/>
                <a:gd name="T16" fmla="*/ 36 w 36"/>
                <a:gd name="T17" fmla="*/ 0 h 11"/>
                <a:gd name="T18" fmla="*/ 33 w 36"/>
                <a:gd name="T19" fmla="*/ 2 h 11"/>
                <a:gd name="T20" fmla="*/ 28 w 36"/>
                <a:gd name="T21" fmla="*/ 5 h 11"/>
                <a:gd name="T22" fmla="*/ 24 w 36"/>
                <a:gd name="T23" fmla="*/ 7 h 11"/>
                <a:gd name="T24" fmla="*/ 18 w 36"/>
                <a:gd name="T25" fmla="*/ 8 h 11"/>
                <a:gd name="T26" fmla="*/ 12 w 36"/>
                <a:gd name="T27" fmla="*/ 10 h 11"/>
                <a:gd name="T28" fmla="*/ 8 w 36"/>
                <a:gd name="T29" fmla="*/ 11 h 11"/>
                <a:gd name="T30" fmla="*/ 3 w 36"/>
                <a:gd name="T31" fmla="*/ 11 h 11"/>
                <a:gd name="T32" fmla="*/ 0 w 36"/>
                <a:gd name="T33" fmla="*/ 11 h 11"/>
                <a:gd name="T34" fmla="*/ 0 w 36"/>
                <a:gd name="T35" fmla="*/ 11 h 11"/>
                <a:gd name="T36" fmla="*/ 0 w 36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1">
                  <a:moveTo>
                    <a:pt x="0" y="11"/>
                  </a:moveTo>
                  <a:lnTo>
                    <a:pt x="4" y="9"/>
                  </a:lnTo>
                  <a:lnTo>
                    <a:pt x="8" y="7"/>
                  </a:lnTo>
                  <a:lnTo>
                    <a:pt x="12" y="5"/>
                  </a:lnTo>
                  <a:lnTo>
                    <a:pt x="16" y="3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28" y="5"/>
                  </a:lnTo>
                  <a:lnTo>
                    <a:pt x="24" y="7"/>
                  </a:lnTo>
                  <a:lnTo>
                    <a:pt x="18" y="8"/>
                  </a:lnTo>
                  <a:lnTo>
                    <a:pt x="12" y="10"/>
                  </a:lnTo>
                  <a:lnTo>
                    <a:pt x="8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2" name="Freeform 46"/>
            <p:cNvSpPr>
              <a:spLocks/>
            </p:cNvSpPr>
            <p:nvPr/>
          </p:nvSpPr>
          <p:spPr bwMode="auto">
            <a:xfrm>
              <a:off x="4924" y="2411"/>
              <a:ext cx="32" cy="16"/>
            </a:xfrm>
            <a:custGeom>
              <a:avLst/>
              <a:gdLst>
                <a:gd name="T0" fmla="*/ 4 w 32"/>
                <a:gd name="T1" fmla="*/ 16 h 16"/>
                <a:gd name="T2" fmla="*/ 2 w 32"/>
                <a:gd name="T3" fmla="*/ 14 h 16"/>
                <a:gd name="T4" fmla="*/ 1 w 32"/>
                <a:gd name="T5" fmla="*/ 11 h 16"/>
                <a:gd name="T6" fmla="*/ 1 w 32"/>
                <a:gd name="T7" fmla="*/ 8 h 16"/>
                <a:gd name="T8" fmla="*/ 0 w 32"/>
                <a:gd name="T9" fmla="*/ 2 h 16"/>
                <a:gd name="T10" fmla="*/ 4 w 32"/>
                <a:gd name="T11" fmla="*/ 1 h 16"/>
                <a:gd name="T12" fmla="*/ 8 w 32"/>
                <a:gd name="T13" fmla="*/ 0 h 16"/>
                <a:gd name="T14" fmla="*/ 12 w 32"/>
                <a:gd name="T15" fmla="*/ 0 h 16"/>
                <a:gd name="T16" fmla="*/ 15 w 32"/>
                <a:gd name="T17" fmla="*/ 0 h 16"/>
                <a:gd name="T18" fmla="*/ 18 w 32"/>
                <a:gd name="T19" fmla="*/ 1 h 16"/>
                <a:gd name="T20" fmla="*/ 23 w 32"/>
                <a:gd name="T21" fmla="*/ 2 h 16"/>
                <a:gd name="T22" fmla="*/ 27 w 32"/>
                <a:gd name="T23" fmla="*/ 6 h 16"/>
                <a:gd name="T24" fmla="*/ 32 w 32"/>
                <a:gd name="T25" fmla="*/ 9 h 16"/>
                <a:gd name="T26" fmla="*/ 26 w 32"/>
                <a:gd name="T27" fmla="*/ 12 h 16"/>
                <a:gd name="T28" fmla="*/ 18 w 32"/>
                <a:gd name="T29" fmla="*/ 14 h 16"/>
                <a:gd name="T30" fmla="*/ 10 w 32"/>
                <a:gd name="T31" fmla="*/ 15 h 16"/>
                <a:gd name="T32" fmla="*/ 4 w 32"/>
                <a:gd name="T33" fmla="*/ 16 h 16"/>
                <a:gd name="T34" fmla="*/ 4 w 32"/>
                <a:gd name="T35" fmla="*/ 16 h 16"/>
                <a:gd name="T36" fmla="*/ 4 w 3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16">
                  <a:moveTo>
                    <a:pt x="4" y="16"/>
                  </a:moveTo>
                  <a:lnTo>
                    <a:pt x="2" y="14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2"/>
                  </a:lnTo>
                  <a:lnTo>
                    <a:pt x="4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3" y="2"/>
                  </a:lnTo>
                  <a:lnTo>
                    <a:pt x="27" y="6"/>
                  </a:lnTo>
                  <a:lnTo>
                    <a:pt x="32" y="9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0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8C2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3" name="Freeform 47"/>
            <p:cNvSpPr>
              <a:spLocks/>
            </p:cNvSpPr>
            <p:nvPr/>
          </p:nvSpPr>
          <p:spPr bwMode="auto">
            <a:xfrm>
              <a:off x="4893" y="2391"/>
              <a:ext cx="32" cy="14"/>
            </a:xfrm>
            <a:custGeom>
              <a:avLst/>
              <a:gdLst>
                <a:gd name="T0" fmla="*/ 18 w 32"/>
                <a:gd name="T1" fmla="*/ 14 h 14"/>
                <a:gd name="T2" fmla="*/ 12 w 32"/>
                <a:gd name="T3" fmla="*/ 10 h 14"/>
                <a:gd name="T4" fmla="*/ 7 w 32"/>
                <a:gd name="T5" fmla="*/ 7 h 14"/>
                <a:gd name="T6" fmla="*/ 3 w 32"/>
                <a:gd name="T7" fmla="*/ 3 h 14"/>
                <a:gd name="T8" fmla="*/ 0 w 32"/>
                <a:gd name="T9" fmla="*/ 0 h 14"/>
                <a:gd name="T10" fmla="*/ 5 w 32"/>
                <a:gd name="T11" fmla="*/ 0 h 14"/>
                <a:gd name="T12" fmla="*/ 8 w 32"/>
                <a:gd name="T13" fmla="*/ 1 h 14"/>
                <a:gd name="T14" fmla="*/ 11 w 32"/>
                <a:gd name="T15" fmla="*/ 1 h 14"/>
                <a:gd name="T16" fmla="*/ 15 w 32"/>
                <a:gd name="T17" fmla="*/ 2 h 14"/>
                <a:gd name="T18" fmla="*/ 18 w 32"/>
                <a:gd name="T19" fmla="*/ 4 h 14"/>
                <a:gd name="T20" fmla="*/ 22 w 32"/>
                <a:gd name="T21" fmla="*/ 5 h 14"/>
                <a:gd name="T22" fmla="*/ 26 w 32"/>
                <a:gd name="T23" fmla="*/ 8 h 14"/>
                <a:gd name="T24" fmla="*/ 32 w 32"/>
                <a:gd name="T25" fmla="*/ 10 h 14"/>
                <a:gd name="T26" fmla="*/ 29 w 32"/>
                <a:gd name="T27" fmla="*/ 12 h 14"/>
                <a:gd name="T28" fmla="*/ 25 w 32"/>
                <a:gd name="T29" fmla="*/ 14 h 14"/>
                <a:gd name="T30" fmla="*/ 21 w 32"/>
                <a:gd name="T31" fmla="*/ 14 h 14"/>
                <a:gd name="T32" fmla="*/ 18 w 32"/>
                <a:gd name="T33" fmla="*/ 14 h 14"/>
                <a:gd name="T34" fmla="*/ 18 w 32"/>
                <a:gd name="T35" fmla="*/ 14 h 14"/>
                <a:gd name="T36" fmla="*/ 18 w 32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14">
                  <a:moveTo>
                    <a:pt x="18" y="14"/>
                  </a:moveTo>
                  <a:lnTo>
                    <a:pt x="12" y="10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2" y="5"/>
                  </a:lnTo>
                  <a:lnTo>
                    <a:pt x="26" y="8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5" y="14"/>
                  </a:lnTo>
                  <a:lnTo>
                    <a:pt x="21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4" name="Freeform 48"/>
            <p:cNvSpPr>
              <a:spLocks/>
            </p:cNvSpPr>
            <p:nvPr/>
          </p:nvSpPr>
          <p:spPr bwMode="auto">
            <a:xfrm>
              <a:off x="4786" y="2347"/>
              <a:ext cx="54" cy="54"/>
            </a:xfrm>
            <a:custGeom>
              <a:avLst/>
              <a:gdLst>
                <a:gd name="T0" fmla="*/ 8 w 54"/>
                <a:gd name="T1" fmla="*/ 54 h 54"/>
                <a:gd name="T2" fmla="*/ 6 w 54"/>
                <a:gd name="T3" fmla="*/ 40 h 54"/>
                <a:gd name="T4" fmla="*/ 4 w 54"/>
                <a:gd name="T5" fmla="*/ 27 h 54"/>
                <a:gd name="T6" fmla="*/ 2 w 54"/>
                <a:gd name="T7" fmla="*/ 13 h 54"/>
                <a:gd name="T8" fmla="*/ 0 w 54"/>
                <a:gd name="T9" fmla="*/ 0 h 54"/>
                <a:gd name="T10" fmla="*/ 6 w 54"/>
                <a:gd name="T11" fmla="*/ 2 h 54"/>
                <a:gd name="T12" fmla="*/ 13 w 54"/>
                <a:gd name="T13" fmla="*/ 5 h 54"/>
                <a:gd name="T14" fmla="*/ 20 w 54"/>
                <a:gd name="T15" fmla="*/ 8 h 54"/>
                <a:gd name="T16" fmla="*/ 27 w 54"/>
                <a:gd name="T17" fmla="*/ 13 h 54"/>
                <a:gd name="T18" fmla="*/ 34 w 54"/>
                <a:gd name="T19" fmla="*/ 19 h 54"/>
                <a:gd name="T20" fmla="*/ 42 w 54"/>
                <a:gd name="T21" fmla="*/ 25 h 54"/>
                <a:gd name="T22" fmla="*/ 48 w 54"/>
                <a:gd name="T23" fmla="*/ 31 h 54"/>
                <a:gd name="T24" fmla="*/ 54 w 54"/>
                <a:gd name="T25" fmla="*/ 37 h 54"/>
                <a:gd name="T26" fmla="*/ 50 w 54"/>
                <a:gd name="T27" fmla="*/ 40 h 54"/>
                <a:gd name="T28" fmla="*/ 45 w 54"/>
                <a:gd name="T29" fmla="*/ 44 h 54"/>
                <a:gd name="T30" fmla="*/ 39 w 54"/>
                <a:gd name="T31" fmla="*/ 46 h 54"/>
                <a:gd name="T32" fmla="*/ 32 w 54"/>
                <a:gd name="T33" fmla="*/ 49 h 54"/>
                <a:gd name="T34" fmla="*/ 26 w 54"/>
                <a:gd name="T35" fmla="*/ 50 h 54"/>
                <a:gd name="T36" fmla="*/ 19 w 54"/>
                <a:gd name="T37" fmla="*/ 52 h 54"/>
                <a:gd name="T38" fmla="*/ 14 w 54"/>
                <a:gd name="T39" fmla="*/ 53 h 54"/>
                <a:gd name="T40" fmla="*/ 8 w 54"/>
                <a:gd name="T41" fmla="*/ 54 h 54"/>
                <a:gd name="T42" fmla="*/ 8 w 54"/>
                <a:gd name="T43" fmla="*/ 54 h 54"/>
                <a:gd name="T44" fmla="*/ 8 w 54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4">
                  <a:moveTo>
                    <a:pt x="8" y="54"/>
                  </a:moveTo>
                  <a:lnTo>
                    <a:pt x="6" y="40"/>
                  </a:lnTo>
                  <a:lnTo>
                    <a:pt x="4" y="27"/>
                  </a:lnTo>
                  <a:lnTo>
                    <a:pt x="2" y="13"/>
                  </a:lnTo>
                  <a:lnTo>
                    <a:pt x="0" y="0"/>
                  </a:lnTo>
                  <a:lnTo>
                    <a:pt x="6" y="2"/>
                  </a:lnTo>
                  <a:lnTo>
                    <a:pt x="13" y="5"/>
                  </a:lnTo>
                  <a:lnTo>
                    <a:pt x="20" y="8"/>
                  </a:lnTo>
                  <a:lnTo>
                    <a:pt x="27" y="13"/>
                  </a:lnTo>
                  <a:lnTo>
                    <a:pt x="34" y="19"/>
                  </a:lnTo>
                  <a:lnTo>
                    <a:pt x="42" y="25"/>
                  </a:lnTo>
                  <a:lnTo>
                    <a:pt x="48" y="31"/>
                  </a:lnTo>
                  <a:lnTo>
                    <a:pt x="54" y="37"/>
                  </a:lnTo>
                  <a:lnTo>
                    <a:pt x="50" y="40"/>
                  </a:lnTo>
                  <a:lnTo>
                    <a:pt x="45" y="44"/>
                  </a:lnTo>
                  <a:lnTo>
                    <a:pt x="39" y="46"/>
                  </a:lnTo>
                  <a:lnTo>
                    <a:pt x="32" y="49"/>
                  </a:lnTo>
                  <a:lnTo>
                    <a:pt x="26" y="50"/>
                  </a:lnTo>
                  <a:lnTo>
                    <a:pt x="19" y="52"/>
                  </a:lnTo>
                  <a:lnTo>
                    <a:pt x="14" y="53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8C2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5" name="Freeform 49"/>
            <p:cNvSpPr>
              <a:spLocks/>
            </p:cNvSpPr>
            <p:nvPr/>
          </p:nvSpPr>
          <p:spPr bwMode="auto">
            <a:xfrm>
              <a:off x="4843" y="2368"/>
              <a:ext cx="38" cy="17"/>
            </a:xfrm>
            <a:custGeom>
              <a:avLst/>
              <a:gdLst>
                <a:gd name="T0" fmla="*/ 28 w 38"/>
                <a:gd name="T1" fmla="*/ 17 h 17"/>
                <a:gd name="T2" fmla="*/ 18 w 38"/>
                <a:gd name="T3" fmla="*/ 15 h 17"/>
                <a:gd name="T4" fmla="*/ 10 w 38"/>
                <a:gd name="T5" fmla="*/ 12 h 17"/>
                <a:gd name="T6" fmla="*/ 4 w 38"/>
                <a:gd name="T7" fmla="*/ 8 h 17"/>
                <a:gd name="T8" fmla="*/ 0 w 38"/>
                <a:gd name="T9" fmla="*/ 3 h 17"/>
                <a:gd name="T10" fmla="*/ 7 w 38"/>
                <a:gd name="T11" fmla="*/ 2 h 17"/>
                <a:gd name="T12" fmla="*/ 11 w 38"/>
                <a:gd name="T13" fmla="*/ 1 h 17"/>
                <a:gd name="T14" fmla="*/ 15 w 38"/>
                <a:gd name="T15" fmla="*/ 0 h 17"/>
                <a:gd name="T16" fmla="*/ 19 w 38"/>
                <a:gd name="T17" fmla="*/ 0 h 17"/>
                <a:gd name="T18" fmla="*/ 22 w 38"/>
                <a:gd name="T19" fmla="*/ 1 h 17"/>
                <a:gd name="T20" fmla="*/ 26 w 38"/>
                <a:gd name="T21" fmla="*/ 2 h 17"/>
                <a:gd name="T22" fmla="*/ 31 w 38"/>
                <a:gd name="T23" fmla="*/ 5 h 17"/>
                <a:gd name="T24" fmla="*/ 37 w 38"/>
                <a:gd name="T25" fmla="*/ 9 h 17"/>
                <a:gd name="T26" fmla="*/ 37 w 38"/>
                <a:gd name="T27" fmla="*/ 10 h 17"/>
                <a:gd name="T28" fmla="*/ 37 w 38"/>
                <a:gd name="T29" fmla="*/ 12 h 17"/>
                <a:gd name="T30" fmla="*/ 37 w 38"/>
                <a:gd name="T31" fmla="*/ 13 h 17"/>
                <a:gd name="T32" fmla="*/ 38 w 38"/>
                <a:gd name="T33" fmla="*/ 15 h 17"/>
                <a:gd name="T34" fmla="*/ 35 w 38"/>
                <a:gd name="T35" fmla="*/ 16 h 17"/>
                <a:gd name="T36" fmla="*/ 33 w 38"/>
                <a:gd name="T37" fmla="*/ 16 h 17"/>
                <a:gd name="T38" fmla="*/ 30 w 38"/>
                <a:gd name="T39" fmla="*/ 17 h 17"/>
                <a:gd name="T40" fmla="*/ 28 w 38"/>
                <a:gd name="T41" fmla="*/ 17 h 17"/>
                <a:gd name="T42" fmla="*/ 28 w 38"/>
                <a:gd name="T43" fmla="*/ 17 h 17"/>
                <a:gd name="T44" fmla="*/ 28 w 38"/>
                <a:gd name="T4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7">
                  <a:moveTo>
                    <a:pt x="28" y="17"/>
                  </a:moveTo>
                  <a:lnTo>
                    <a:pt x="18" y="15"/>
                  </a:lnTo>
                  <a:lnTo>
                    <a:pt x="10" y="12"/>
                  </a:lnTo>
                  <a:lnTo>
                    <a:pt x="4" y="8"/>
                  </a:lnTo>
                  <a:lnTo>
                    <a:pt x="0" y="3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5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6" name="Freeform 50"/>
            <p:cNvSpPr>
              <a:spLocks/>
            </p:cNvSpPr>
            <p:nvPr/>
          </p:nvSpPr>
          <p:spPr bwMode="auto">
            <a:xfrm>
              <a:off x="4818" y="2349"/>
              <a:ext cx="24" cy="13"/>
            </a:xfrm>
            <a:custGeom>
              <a:avLst/>
              <a:gdLst>
                <a:gd name="T0" fmla="*/ 8 w 24"/>
                <a:gd name="T1" fmla="*/ 13 h 13"/>
                <a:gd name="T2" fmla="*/ 6 w 24"/>
                <a:gd name="T3" fmla="*/ 11 h 13"/>
                <a:gd name="T4" fmla="*/ 4 w 24"/>
                <a:gd name="T5" fmla="*/ 9 h 13"/>
                <a:gd name="T6" fmla="*/ 2 w 24"/>
                <a:gd name="T7" fmla="*/ 8 h 13"/>
                <a:gd name="T8" fmla="*/ 0 w 24"/>
                <a:gd name="T9" fmla="*/ 6 h 13"/>
                <a:gd name="T10" fmla="*/ 0 w 24"/>
                <a:gd name="T11" fmla="*/ 4 h 13"/>
                <a:gd name="T12" fmla="*/ 1 w 24"/>
                <a:gd name="T13" fmla="*/ 3 h 13"/>
                <a:gd name="T14" fmla="*/ 1 w 24"/>
                <a:gd name="T15" fmla="*/ 1 h 13"/>
                <a:gd name="T16" fmla="*/ 1 w 24"/>
                <a:gd name="T17" fmla="*/ 0 h 13"/>
                <a:gd name="T18" fmla="*/ 7 w 24"/>
                <a:gd name="T19" fmla="*/ 0 h 13"/>
                <a:gd name="T20" fmla="*/ 12 w 24"/>
                <a:gd name="T21" fmla="*/ 0 h 13"/>
                <a:gd name="T22" fmla="*/ 17 w 24"/>
                <a:gd name="T23" fmla="*/ 1 h 13"/>
                <a:gd name="T24" fmla="*/ 24 w 24"/>
                <a:gd name="T25" fmla="*/ 2 h 13"/>
                <a:gd name="T26" fmla="*/ 24 w 24"/>
                <a:gd name="T27" fmla="*/ 4 h 13"/>
                <a:gd name="T28" fmla="*/ 24 w 24"/>
                <a:gd name="T29" fmla="*/ 5 h 13"/>
                <a:gd name="T30" fmla="*/ 24 w 24"/>
                <a:gd name="T31" fmla="*/ 7 h 13"/>
                <a:gd name="T32" fmla="*/ 24 w 24"/>
                <a:gd name="T33" fmla="*/ 9 h 13"/>
                <a:gd name="T34" fmla="*/ 22 w 24"/>
                <a:gd name="T35" fmla="*/ 11 h 13"/>
                <a:gd name="T36" fmla="*/ 20 w 24"/>
                <a:gd name="T37" fmla="*/ 12 h 13"/>
                <a:gd name="T38" fmla="*/ 16 w 24"/>
                <a:gd name="T39" fmla="*/ 12 h 13"/>
                <a:gd name="T40" fmla="*/ 8 w 24"/>
                <a:gd name="T41" fmla="*/ 13 h 13"/>
                <a:gd name="T42" fmla="*/ 8 w 24"/>
                <a:gd name="T43" fmla="*/ 13 h 13"/>
                <a:gd name="T44" fmla="*/ 8 w 24"/>
                <a:gd name="T4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3">
                  <a:moveTo>
                    <a:pt x="8" y="13"/>
                  </a:moveTo>
                  <a:lnTo>
                    <a:pt x="6" y="11"/>
                  </a:lnTo>
                  <a:lnTo>
                    <a:pt x="4" y="9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7" name="Freeform 51"/>
            <p:cNvSpPr>
              <a:spLocks/>
            </p:cNvSpPr>
            <p:nvPr/>
          </p:nvSpPr>
          <p:spPr bwMode="auto">
            <a:xfrm>
              <a:off x="4715" y="1740"/>
              <a:ext cx="444" cy="614"/>
            </a:xfrm>
            <a:custGeom>
              <a:avLst/>
              <a:gdLst>
                <a:gd name="T0" fmla="*/ 84 w 444"/>
                <a:gd name="T1" fmla="*/ 562 h 614"/>
                <a:gd name="T2" fmla="*/ 44 w 444"/>
                <a:gd name="T3" fmla="*/ 166 h 614"/>
                <a:gd name="T4" fmla="*/ 43 w 444"/>
                <a:gd name="T5" fmla="*/ 150 h 614"/>
                <a:gd name="T6" fmla="*/ 6 w 444"/>
                <a:gd name="T7" fmla="*/ 156 h 614"/>
                <a:gd name="T8" fmla="*/ 105 w 444"/>
                <a:gd name="T9" fmla="*/ 35 h 614"/>
                <a:gd name="T10" fmla="*/ 182 w 444"/>
                <a:gd name="T11" fmla="*/ 73 h 614"/>
                <a:gd name="T12" fmla="*/ 226 w 444"/>
                <a:gd name="T13" fmla="*/ 11 h 614"/>
                <a:gd name="T14" fmla="*/ 292 w 444"/>
                <a:gd name="T15" fmla="*/ 25 h 614"/>
                <a:gd name="T16" fmla="*/ 384 w 444"/>
                <a:gd name="T17" fmla="*/ 119 h 614"/>
                <a:gd name="T18" fmla="*/ 388 w 444"/>
                <a:gd name="T19" fmla="*/ 142 h 614"/>
                <a:gd name="T20" fmla="*/ 386 w 444"/>
                <a:gd name="T21" fmla="*/ 164 h 614"/>
                <a:gd name="T22" fmla="*/ 410 w 444"/>
                <a:gd name="T23" fmla="*/ 194 h 614"/>
                <a:gd name="T24" fmla="*/ 374 w 444"/>
                <a:gd name="T25" fmla="*/ 188 h 614"/>
                <a:gd name="T26" fmla="*/ 416 w 444"/>
                <a:gd name="T27" fmla="*/ 218 h 614"/>
                <a:gd name="T28" fmla="*/ 398 w 444"/>
                <a:gd name="T29" fmla="*/ 223 h 614"/>
                <a:gd name="T30" fmla="*/ 428 w 444"/>
                <a:gd name="T31" fmla="*/ 259 h 614"/>
                <a:gd name="T32" fmla="*/ 387 w 444"/>
                <a:gd name="T33" fmla="*/ 244 h 614"/>
                <a:gd name="T34" fmla="*/ 433 w 444"/>
                <a:gd name="T35" fmla="*/ 292 h 614"/>
                <a:gd name="T36" fmla="*/ 401 w 444"/>
                <a:gd name="T37" fmla="*/ 275 h 614"/>
                <a:gd name="T38" fmla="*/ 423 w 444"/>
                <a:gd name="T39" fmla="*/ 299 h 614"/>
                <a:gd name="T40" fmla="*/ 412 w 444"/>
                <a:gd name="T41" fmla="*/ 304 h 614"/>
                <a:gd name="T42" fmla="*/ 435 w 444"/>
                <a:gd name="T43" fmla="*/ 345 h 614"/>
                <a:gd name="T44" fmla="*/ 442 w 444"/>
                <a:gd name="T45" fmla="*/ 376 h 614"/>
                <a:gd name="T46" fmla="*/ 436 w 444"/>
                <a:gd name="T47" fmla="*/ 389 h 614"/>
                <a:gd name="T48" fmla="*/ 411 w 444"/>
                <a:gd name="T49" fmla="*/ 386 h 614"/>
                <a:gd name="T50" fmla="*/ 411 w 444"/>
                <a:gd name="T51" fmla="*/ 413 h 614"/>
                <a:gd name="T52" fmla="*/ 406 w 444"/>
                <a:gd name="T53" fmla="*/ 440 h 614"/>
                <a:gd name="T54" fmla="*/ 383 w 444"/>
                <a:gd name="T55" fmla="*/ 432 h 614"/>
                <a:gd name="T56" fmla="*/ 367 w 444"/>
                <a:gd name="T57" fmla="*/ 432 h 614"/>
                <a:gd name="T58" fmla="*/ 373 w 444"/>
                <a:gd name="T59" fmla="*/ 466 h 614"/>
                <a:gd name="T60" fmla="*/ 366 w 444"/>
                <a:gd name="T61" fmla="*/ 487 h 614"/>
                <a:gd name="T62" fmla="*/ 302 w 444"/>
                <a:gd name="T63" fmla="*/ 401 h 614"/>
                <a:gd name="T64" fmla="*/ 253 w 444"/>
                <a:gd name="T65" fmla="*/ 358 h 614"/>
                <a:gd name="T66" fmla="*/ 300 w 444"/>
                <a:gd name="T67" fmla="*/ 326 h 614"/>
                <a:gd name="T68" fmla="*/ 388 w 444"/>
                <a:gd name="T69" fmla="*/ 359 h 614"/>
                <a:gd name="T70" fmla="*/ 372 w 444"/>
                <a:gd name="T71" fmla="*/ 338 h 614"/>
                <a:gd name="T72" fmla="*/ 354 w 444"/>
                <a:gd name="T73" fmla="*/ 326 h 614"/>
                <a:gd name="T74" fmla="*/ 387 w 444"/>
                <a:gd name="T75" fmla="*/ 336 h 614"/>
                <a:gd name="T76" fmla="*/ 373 w 444"/>
                <a:gd name="T77" fmla="*/ 317 h 614"/>
                <a:gd name="T78" fmla="*/ 289 w 444"/>
                <a:gd name="T79" fmla="*/ 239 h 614"/>
                <a:gd name="T80" fmla="*/ 280 w 444"/>
                <a:gd name="T81" fmla="*/ 240 h 614"/>
                <a:gd name="T82" fmla="*/ 267 w 444"/>
                <a:gd name="T83" fmla="*/ 268 h 614"/>
                <a:gd name="T84" fmla="*/ 275 w 444"/>
                <a:gd name="T85" fmla="*/ 278 h 614"/>
                <a:gd name="T86" fmla="*/ 278 w 444"/>
                <a:gd name="T87" fmla="*/ 287 h 614"/>
                <a:gd name="T88" fmla="*/ 277 w 444"/>
                <a:gd name="T89" fmla="*/ 309 h 614"/>
                <a:gd name="T90" fmla="*/ 255 w 444"/>
                <a:gd name="T91" fmla="*/ 338 h 614"/>
                <a:gd name="T92" fmla="*/ 250 w 444"/>
                <a:gd name="T93" fmla="*/ 350 h 614"/>
                <a:gd name="T94" fmla="*/ 143 w 444"/>
                <a:gd name="T95" fmla="*/ 384 h 614"/>
                <a:gd name="T96" fmla="*/ 110 w 444"/>
                <a:gd name="T97" fmla="*/ 514 h 614"/>
                <a:gd name="T98" fmla="*/ 146 w 444"/>
                <a:gd name="T99" fmla="*/ 478 h 614"/>
                <a:gd name="T100" fmla="*/ 190 w 444"/>
                <a:gd name="T101" fmla="*/ 547 h 614"/>
                <a:gd name="T102" fmla="*/ 216 w 444"/>
                <a:gd name="T103" fmla="*/ 537 h 614"/>
                <a:gd name="T104" fmla="*/ 243 w 444"/>
                <a:gd name="T105" fmla="*/ 513 h 614"/>
                <a:gd name="T106" fmla="*/ 297 w 444"/>
                <a:gd name="T107" fmla="*/ 532 h 614"/>
                <a:gd name="T108" fmla="*/ 332 w 444"/>
                <a:gd name="T109" fmla="*/ 512 h 614"/>
                <a:gd name="T110" fmla="*/ 404 w 444"/>
                <a:gd name="T111" fmla="*/ 464 h 614"/>
                <a:gd name="T112" fmla="*/ 393 w 444"/>
                <a:gd name="T113" fmla="*/ 492 h 614"/>
                <a:gd name="T114" fmla="*/ 397 w 444"/>
                <a:gd name="T115" fmla="*/ 495 h 614"/>
                <a:gd name="T116" fmla="*/ 384 w 444"/>
                <a:gd name="T117" fmla="*/ 526 h 614"/>
                <a:gd name="T118" fmla="*/ 406 w 444"/>
                <a:gd name="T119" fmla="*/ 513 h 614"/>
                <a:gd name="T120" fmla="*/ 371 w 444"/>
                <a:gd name="T121" fmla="*/ 561 h 614"/>
                <a:gd name="T122" fmla="*/ 239 w 444"/>
                <a:gd name="T123" fmla="*/ 611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4" h="614">
                  <a:moveTo>
                    <a:pt x="191" y="614"/>
                  </a:moveTo>
                  <a:lnTo>
                    <a:pt x="176" y="612"/>
                  </a:lnTo>
                  <a:lnTo>
                    <a:pt x="161" y="608"/>
                  </a:lnTo>
                  <a:lnTo>
                    <a:pt x="145" y="603"/>
                  </a:lnTo>
                  <a:lnTo>
                    <a:pt x="129" y="596"/>
                  </a:lnTo>
                  <a:lnTo>
                    <a:pt x="116" y="589"/>
                  </a:lnTo>
                  <a:lnTo>
                    <a:pt x="102" y="581"/>
                  </a:lnTo>
                  <a:lnTo>
                    <a:pt x="92" y="571"/>
                  </a:lnTo>
                  <a:lnTo>
                    <a:pt x="84" y="562"/>
                  </a:lnTo>
                  <a:lnTo>
                    <a:pt x="73" y="477"/>
                  </a:lnTo>
                  <a:lnTo>
                    <a:pt x="64" y="391"/>
                  </a:lnTo>
                  <a:lnTo>
                    <a:pt x="58" y="307"/>
                  </a:lnTo>
                  <a:lnTo>
                    <a:pt x="53" y="223"/>
                  </a:lnTo>
                  <a:lnTo>
                    <a:pt x="51" y="209"/>
                  </a:lnTo>
                  <a:lnTo>
                    <a:pt x="50" y="197"/>
                  </a:lnTo>
                  <a:lnTo>
                    <a:pt x="49" y="185"/>
                  </a:lnTo>
                  <a:lnTo>
                    <a:pt x="50" y="174"/>
                  </a:lnTo>
                  <a:lnTo>
                    <a:pt x="44" y="166"/>
                  </a:lnTo>
                  <a:lnTo>
                    <a:pt x="45" y="159"/>
                  </a:lnTo>
                  <a:lnTo>
                    <a:pt x="50" y="153"/>
                  </a:lnTo>
                  <a:lnTo>
                    <a:pt x="57" y="147"/>
                  </a:lnTo>
                  <a:lnTo>
                    <a:pt x="55" y="141"/>
                  </a:lnTo>
                  <a:lnTo>
                    <a:pt x="55" y="139"/>
                  </a:lnTo>
                  <a:lnTo>
                    <a:pt x="54" y="138"/>
                  </a:lnTo>
                  <a:lnTo>
                    <a:pt x="52" y="137"/>
                  </a:lnTo>
                  <a:lnTo>
                    <a:pt x="47" y="143"/>
                  </a:lnTo>
                  <a:lnTo>
                    <a:pt x="43" y="150"/>
                  </a:lnTo>
                  <a:lnTo>
                    <a:pt x="38" y="156"/>
                  </a:lnTo>
                  <a:lnTo>
                    <a:pt x="33" y="162"/>
                  </a:lnTo>
                  <a:lnTo>
                    <a:pt x="28" y="162"/>
                  </a:lnTo>
                  <a:lnTo>
                    <a:pt x="25" y="161"/>
                  </a:lnTo>
                  <a:lnTo>
                    <a:pt x="22" y="161"/>
                  </a:lnTo>
                  <a:lnTo>
                    <a:pt x="19" y="160"/>
                  </a:lnTo>
                  <a:lnTo>
                    <a:pt x="16" y="159"/>
                  </a:lnTo>
                  <a:lnTo>
                    <a:pt x="12" y="158"/>
                  </a:lnTo>
                  <a:lnTo>
                    <a:pt x="6" y="156"/>
                  </a:lnTo>
                  <a:lnTo>
                    <a:pt x="0" y="154"/>
                  </a:lnTo>
                  <a:lnTo>
                    <a:pt x="4" y="142"/>
                  </a:lnTo>
                  <a:lnTo>
                    <a:pt x="14" y="126"/>
                  </a:lnTo>
                  <a:lnTo>
                    <a:pt x="28" y="107"/>
                  </a:lnTo>
                  <a:lnTo>
                    <a:pt x="46" y="87"/>
                  </a:lnTo>
                  <a:lnTo>
                    <a:pt x="64" y="68"/>
                  </a:lnTo>
                  <a:lnTo>
                    <a:pt x="82" y="52"/>
                  </a:lnTo>
                  <a:lnTo>
                    <a:pt x="95" y="40"/>
                  </a:lnTo>
                  <a:lnTo>
                    <a:pt x="105" y="35"/>
                  </a:lnTo>
                  <a:lnTo>
                    <a:pt x="108" y="36"/>
                  </a:lnTo>
                  <a:lnTo>
                    <a:pt x="115" y="39"/>
                  </a:lnTo>
                  <a:lnTo>
                    <a:pt x="124" y="43"/>
                  </a:lnTo>
                  <a:lnTo>
                    <a:pt x="136" y="50"/>
                  </a:lnTo>
                  <a:lnTo>
                    <a:pt x="147" y="56"/>
                  </a:lnTo>
                  <a:lnTo>
                    <a:pt x="158" y="62"/>
                  </a:lnTo>
                  <a:lnTo>
                    <a:pt x="166" y="67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2" y="70"/>
                  </a:lnTo>
                  <a:lnTo>
                    <a:pt x="201" y="67"/>
                  </a:lnTo>
                  <a:lnTo>
                    <a:pt x="211" y="63"/>
                  </a:lnTo>
                  <a:lnTo>
                    <a:pt x="219" y="58"/>
                  </a:lnTo>
                  <a:lnTo>
                    <a:pt x="225" y="50"/>
                  </a:lnTo>
                  <a:lnTo>
                    <a:pt x="231" y="41"/>
                  </a:lnTo>
                  <a:lnTo>
                    <a:pt x="232" y="30"/>
                  </a:lnTo>
                  <a:lnTo>
                    <a:pt x="228" y="18"/>
                  </a:lnTo>
                  <a:lnTo>
                    <a:pt x="226" y="11"/>
                  </a:lnTo>
                  <a:lnTo>
                    <a:pt x="225" y="6"/>
                  </a:lnTo>
                  <a:lnTo>
                    <a:pt x="224" y="0"/>
                  </a:lnTo>
                  <a:lnTo>
                    <a:pt x="235" y="2"/>
                  </a:lnTo>
                  <a:lnTo>
                    <a:pt x="245" y="3"/>
                  </a:lnTo>
                  <a:lnTo>
                    <a:pt x="255" y="5"/>
                  </a:lnTo>
                  <a:lnTo>
                    <a:pt x="265" y="8"/>
                  </a:lnTo>
                  <a:lnTo>
                    <a:pt x="274" y="12"/>
                  </a:lnTo>
                  <a:lnTo>
                    <a:pt x="284" y="17"/>
                  </a:lnTo>
                  <a:lnTo>
                    <a:pt x="292" y="25"/>
                  </a:lnTo>
                  <a:lnTo>
                    <a:pt x="299" y="34"/>
                  </a:lnTo>
                  <a:lnTo>
                    <a:pt x="307" y="39"/>
                  </a:lnTo>
                  <a:lnTo>
                    <a:pt x="318" y="48"/>
                  </a:lnTo>
                  <a:lnTo>
                    <a:pt x="332" y="57"/>
                  </a:lnTo>
                  <a:lnTo>
                    <a:pt x="347" y="68"/>
                  </a:lnTo>
                  <a:lnTo>
                    <a:pt x="362" y="82"/>
                  </a:lnTo>
                  <a:lnTo>
                    <a:pt x="373" y="94"/>
                  </a:lnTo>
                  <a:lnTo>
                    <a:pt x="382" y="108"/>
                  </a:lnTo>
                  <a:lnTo>
                    <a:pt x="384" y="119"/>
                  </a:lnTo>
                  <a:lnTo>
                    <a:pt x="380" y="118"/>
                  </a:lnTo>
                  <a:lnTo>
                    <a:pt x="375" y="117"/>
                  </a:lnTo>
                  <a:lnTo>
                    <a:pt x="371" y="117"/>
                  </a:lnTo>
                  <a:lnTo>
                    <a:pt x="367" y="116"/>
                  </a:lnTo>
                  <a:lnTo>
                    <a:pt x="371" y="120"/>
                  </a:lnTo>
                  <a:lnTo>
                    <a:pt x="379" y="124"/>
                  </a:lnTo>
                  <a:lnTo>
                    <a:pt x="386" y="130"/>
                  </a:lnTo>
                  <a:lnTo>
                    <a:pt x="392" y="140"/>
                  </a:lnTo>
                  <a:lnTo>
                    <a:pt x="388" y="142"/>
                  </a:lnTo>
                  <a:lnTo>
                    <a:pt x="382" y="142"/>
                  </a:lnTo>
                  <a:lnTo>
                    <a:pt x="376" y="141"/>
                  </a:lnTo>
                  <a:lnTo>
                    <a:pt x="373" y="141"/>
                  </a:lnTo>
                  <a:lnTo>
                    <a:pt x="382" y="144"/>
                  </a:lnTo>
                  <a:lnTo>
                    <a:pt x="389" y="149"/>
                  </a:lnTo>
                  <a:lnTo>
                    <a:pt x="394" y="155"/>
                  </a:lnTo>
                  <a:lnTo>
                    <a:pt x="398" y="165"/>
                  </a:lnTo>
                  <a:lnTo>
                    <a:pt x="392" y="165"/>
                  </a:lnTo>
                  <a:lnTo>
                    <a:pt x="386" y="164"/>
                  </a:lnTo>
                  <a:lnTo>
                    <a:pt x="380" y="163"/>
                  </a:lnTo>
                  <a:lnTo>
                    <a:pt x="374" y="163"/>
                  </a:lnTo>
                  <a:lnTo>
                    <a:pt x="377" y="165"/>
                  </a:lnTo>
                  <a:lnTo>
                    <a:pt x="383" y="167"/>
                  </a:lnTo>
                  <a:lnTo>
                    <a:pt x="390" y="172"/>
                  </a:lnTo>
                  <a:lnTo>
                    <a:pt x="397" y="177"/>
                  </a:lnTo>
                  <a:lnTo>
                    <a:pt x="404" y="182"/>
                  </a:lnTo>
                  <a:lnTo>
                    <a:pt x="409" y="188"/>
                  </a:lnTo>
                  <a:lnTo>
                    <a:pt x="410" y="194"/>
                  </a:lnTo>
                  <a:lnTo>
                    <a:pt x="407" y="200"/>
                  </a:lnTo>
                  <a:lnTo>
                    <a:pt x="402" y="198"/>
                  </a:lnTo>
                  <a:lnTo>
                    <a:pt x="398" y="195"/>
                  </a:lnTo>
                  <a:lnTo>
                    <a:pt x="394" y="193"/>
                  </a:lnTo>
                  <a:lnTo>
                    <a:pt x="390" y="191"/>
                  </a:lnTo>
                  <a:lnTo>
                    <a:pt x="386" y="189"/>
                  </a:lnTo>
                  <a:lnTo>
                    <a:pt x="382" y="188"/>
                  </a:lnTo>
                  <a:lnTo>
                    <a:pt x="377" y="188"/>
                  </a:lnTo>
                  <a:lnTo>
                    <a:pt x="374" y="188"/>
                  </a:lnTo>
                  <a:lnTo>
                    <a:pt x="380" y="191"/>
                  </a:lnTo>
                  <a:lnTo>
                    <a:pt x="385" y="194"/>
                  </a:lnTo>
                  <a:lnTo>
                    <a:pt x="390" y="198"/>
                  </a:lnTo>
                  <a:lnTo>
                    <a:pt x="395" y="201"/>
                  </a:lnTo>
                  <a:lnTo>
                    <a:pt x="399" y="205"/>
                  </a:lnTo>
                  <a:lnTo>
                    <a:pt x="405" y="208"/>
                  </a:lnTo>
                  <a:lnTo>
                    <a:pt x="410" y="211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6" y="223"/>
                  </a:lnTo>
                  <a:lnTo>
                    <a:pt x="416" y="227"/>
                  </a:lnTo>
                  <a:lnTo>
                    <a:pt x="417" y="231"/>
                  </a:lnTo>
                  <a:lnTo>
                    <a:pt x="416" y="232"/>
                  </a:lnTo>
                  <a:lnTo>
                    <a:pt x="416" y="232"/>
                  </a:lnTo>
                  <a:lnTo>
                    <a:pt x="415" y="232"/>
                  </a:lnTo>
                  <a:lnTo>
                    <a:pt x="415" y="233"/>
                  </a:lnTo>
                  <a:lnTo>
                    <a:pt x="406" y="227"/>
                  </a:lnTo>
                  <a:lnTo>
                    <a:pt x="398" y="223"/>
                  </a:lnTo>
                  <a:lnTo>
                    <a:pt x="392" y="219"/>
                  </a:lnTo>
                  <a:lnTo>
                    <a:pt x="385" y="217"/>
                  </a:lnTo>
                  <a:lnTo>
                    <a:pt x="388" y="222"/>
                  </a:lnTo>
                  <a:lnTo>
                    <a:pt x="394" y="227"/>
                  </a:lnTo>
                  <a:lnTo>
                    <a:pt x="401" y="232"/>
                  </a:lnTo>
                  <a:lnTo>
                    <a:pt x="411" y="238"/>
                  </a:lnTo>
                  <a:lnTo>
                    <a:pt x="418" y="245"/>
                  </a:lnTo>
                  <a:lnTo>
                    <a:pt x="424" y="253"/>
                  </a:lnTo>
                  <a:lnTo>
                    <a:pt x="428" y="259"/>
                  </a:lnTo>
                  <a:lnTo>
                    <a:pt x="425" y="266"/>
                  </a:lnTo>
                  <a:lnTo>
                    <a:pt x="421" y="262"/>
                  </a:lnTo>
                  <a:lnTo>
                    <a:pt x="417" y="258"/>
                  </a:lnTo>
                  <a:lnTo>
                    <a:pt x="411" y="254"/>
                  </a:lnTo>
                  <a:lnTo>
                    <a:pt x="406" y="249"/>
                  </a:lnTo>
                  <a:lnTo>
                    <a:pt x="400" y="245"/>
                  </a:lnTo>
                  <a:lnTo>
                    <a:pt x="395" y="243"/>
                  </a:lnTo>
                  <a:lnTo>
                    <a:pt x="391" y="242"/>
                  </a:lnTo>
                  <a:lnTo>
                    <a:pt x="387" y="244"/>
                  </a:lnTo>
                  <a:lnTo>
                    <a:pt x="391" y="248"/>
                  </a:lnTo>
                  <a:lnTo>
                    <a:pt x="397" y="253"/>
                  </a:lnTo>
                  <a:lnTo>
                    <a:pt x="406" y="258"/>
                  </a:lnTo>
                  <a:lnTo>
                    <a:pt x="414" y="264"/>
                  </a:lnTo>
                  <a:lnTo>
                    <a:pt x="421" y="271"/>
                  </a:lnTo>
                  <a:lnTo>
                    <a:pt x="428" y="279"/>
                  </a:lnTo>
                  <a:lnTo>
                    <a:pt x="432" y="285"/>
                  </a:lnTo>
                  <a:lnTo>
                    <a:pt x="434" y="292"/>
                  </a:lnTo>
                  <a:lnTo>
                    <a:pt x="433" y="292"/>
                  </a:lnTo>
                  <a:lnTo>
                    <a:pt x="433" y="292"/>
                  </a:lnTo>
                  <a:lnTo>
                    <a:pt x="432" y="293"/>
                  </a:lnTo>
                  <a:lnTo>
                    <a:pt x="431" y="293"/>
                  </a:lnTo>
                  <a:lnTo>
                    <a:pt x="425" y="290"/>
                  </a:lnTo>
                  <a:lnTo>
                    <a:pt x="421" y="286"/>
                  </a:lnTo>
                  <a:lnTo>
                    <a:pt x="416" y="283"/>
                  </a:lnTo>
                  <a:lnTo>
                    <a:pt x="411" y="279"/>
                  </a:lnTo>
                  <a:lnTo>
                    <a:pt x="407" y="277"/>
                  </a:lnTo>
                  <a:lnTo>
                    <a:pt x="401" y="275"/>
                  </a:lnTo>
                  <a:lnTo>
                    <a:pt x="397" y="274"/>
                  </a:lnTo>
                  <a:lnTo>
                    <a:pt x="393" y="274"/>
                  </a:lnTo>
                  <a:lnTo>
                    <a:pt x="397" y="277"/>
                  </a:lnTo>
                  <a:lnTo>
                    <a:pt x="401" y="281"/>
                  </a:lnTo>
                  <a:lnTo>
                    <a:pt x="406" y="284"/>
                  </a:lnTo>
                  <a:lnTo>
                    <a:pt x="411" y="288"/>
                  </a:lnTo>
                  <a:lnTo>
                    <a:pt x="415" y="291"/>
                  </a:lnTo>
                  <a:lnTo>
                    <a:pt x="419" y="295"/>
                  </a:lnTo>
                  <a:lnTo>
                    <a:pt x="423" y="299"/>
                  </a:lnTo>
                  <a:lnTo>
                    <a:pt x="428" y="303"/>
                  </a:lnTo>
                  <a:lnTo>
                    <a:pt x="426" y="304"/>
                  </a:lnTo>
                  <a:lnTo>
                    <a:pt x="426" y="304"/>
                  </a:lnTo>
                  <a:lnTo>
                    <a:pt x="425" y="305"/>
                  </a:lnTo>
                  <a:lnTo>
                    <a:pt x="424" y="306"/>
                  </a:lnTo>
                  <a:lnTo>
                    <a:pt x="420" y="304"/>
                  </a:lnTo>
                  <a:lnTo>
                    <a:pt x="417" y="303"/>
                  </a:lnTo>
                  <a:lnTo>
                    <a:pt x="415" y="303"/>
                  </a:lnTo>
                  <a:lnTo>
                    <a:pt x="412" y="304"/>
                  </a:lnTo>
                  <a:lnTo>
                    <a:pt x="415" y="306"/>
                  </a:lnTo>
                  <a:lnTo>
                    <a:pt x="419" y="311"/>
                  </a:lnTo>
                  <a:lnTo>
                    <a:pt x="425" y="317"/>
                  </a:lnTo>
                  <a:lnTo>
                    <a:pt x="433" y="325"/>
                  </a:lnTo>
                  <a:lnTo>
                    <a:pt x="438" y="332"/>
                  </a:lnTo>
                  <a:lnTo>
                    <a:pt x="443" y="339"/>
                  </a:lnTo>
                  <a:lnTo>
                    <a:pt x="444" y="346"/>
                  </a:lnTo>
                  <a:lnTo>
                    <a:pt x="442" y="352"/>
                  </a:lnTo>
                  <a:lnTo>
                    <a:pt x="435" y="345"/>
                  </a:lnTo>
                  <a:lnTo>
                    <a:pt x="430" y="341"/>
                  </a:lnTo>
                  <a:lnTo>
                    <a:pt x="424" y="338"/>
                  </a:lnTo>
                  <a:lnTo>
                    <a:pt x="419" y="337"/>
                  </a:lnTo>
                  <a:lnTo>
                    <a:pt x="424" y="345"/>
                  </a:lnTo>
                  <a:lnTo>
                    <a:pt x="433" y="353"/>
                  </a:lnTo>
                  <a:lnTo>
                    <a:pt x="440" y="362"/>
                  </a:lnTo>
                  <a:lnTo>
                    <a:pt x="443" y="375"/>
                  </a:lnTo>
                  <a:lnTo>
                    <a:pt x="442" y="376"/>
                  </a:lnTo>
                  <a:lnTo>
                    <a:pt x="442" y="376"/>
                  </a:lnTo>
                  <a:lnTo>
                    <a:pt x="441" y="376"/>
                  </a:lnTo>
                  <a:lnTo>
                    <a:pt x="441" y="377"/>
                  </a:lnTo>
                  <a:lnTo>
                    <a:pt x="434" y="371"/>
                  </a:lnTo>
                  <a:lnTo>
                    <a:pt x="429" y="368"/>
                  </a:lnTo>
                  <a:lnTo>
                    <a:pt x="424" y="366"/>
                  </a:lnTo>
                  <a:lnTo>
                    <a:pt x="419" y="366"/>
                  </a:lnTo>
                  <a:lnTo>
                    <a:pt x="425" y="373"/>
                  </a:lnTo>
                  <a:lnTo>
                    <a:pt x="432" y="380"/>
                  </a:lnTo>
                  <a:lnTo>
                    <a:pt x="436" y="389"/>
                  </a:lnTo>
                  <a:lnTo>
                    <a:pt x="435" y="401"/>
                  </a:lnTo>
                  <a:lnTo>
                    <a:pt x="429" y="399"/>
                  </a:lnTo>
                  <a:lnTo>
                    <a:pt x="422" y="393"/>
                  </a:lnTo>
                  <a:lnTo>
                    <a:pt x="418" y="388"/>
                  </a:lnTo>
                  <a:lnTo>
                    <a:pt x="416" y="385"/>
                  </a:lnTo>
                  <a:lnTo>
                    <a:pt x="415" y="385"/>
                  </a:lnTo>
                  <a:lnTo>
                    <a:pt x="414" y="385"/>
                  </a:lnTo>
                  <a:lnTo>
                    <a:pt x="412" y="386"/>
                  </a:lnTo>
                  <a:lnTo>
                    <a:pt x="411" y="386"/>
                  </a:lnTo>
                  <a:lnTo>
                    <a:pt x="413" y="392"/>
                  </a:lnTo>
                  <a:lnTo>
                    <a:pt x="417" y="399"/>
                  </a:lnTo>
                  <a:lnTo>
                    <a:pt x="421" y="405"/>
                  </a:lnTo>
                  <a:lnTo>
                    <a:pt x="423" y="414"/>
                  </a:lnTo>
                  <a:lnTo>
                    <a:pt x="422" y="415"/>
                  </a:lnTo>
                  <a:lnTo>
                    <a:pt x="420" y="416"/>
                  </a:lnTo>
                  <a:lnTo>
                    <a:pt x="419" y="418"/>
                  </a:lnTo>
                  <a:lnTo>
                    <a:pt x="418" y="419"/>
                  </a:lnTo>
                  <a:lnTo>
                    <a:pt x="411" y="413"/>
                  </a:lnTo>
                  <a:lnTo>
                    <a:pt x="405" y="408"/>
                  </a:lnTo>
                  <a:lnTo>
                    <a:pt x="398" y="404"/>
                  </a:lnTo>
                  <a:lnTo>
                    <a:pt x="393" y="401"/>
                  </a:lnTo>
                  <a:lnTo>
                    <a:pt x="396" y="408"/>
                  </a:lnTo>
                  <a:lnTo>
                    <a:pt x="401" y="415"/>
                  </a:lnTo>
                  <a:lnTo>
                    <a:pt x="408" y="425"/>
                  </a:lnTo>
                  <a:lnTo>
                    <a:pt x="412" y="436"/>
                  </a:lnTo>
                  <a:lnTo>
                    <a:pt x="409" y="438"/>
                  </a:lnTo>
                  <a:lnTo>
                    <a:pt x="406" y="440"/>
                  </a:lnTo>
                  <a:lnTo>
                    <a:pt x="402" y="441"/>
                  </a:lnTo>
                  <a:lnTo>
                    <a:pt x="399" y="442"/>
                  </a:lnTo>
                  <a:lnTo>
                    <a:pt x="394" y="433"/>
                  </a:lnTo>
                  <a:lnTo>
                    <a:pt x="389" y="425"/>
                  </a:lnTo>
                  <a:lnTo>
                    <a:pt x="384" y="418"/>
                  </a:lnTo>
                  <a:lnTo>
                    <a:pt x="379" y="412"/>
                  </a:lnTo>
                  <a:lnTo>
                    <a:pt x="376" y="417"/>
                  </a:lnTo>
                  <a:lnTo>
                    <a:pt x="379" y="424"/>
                  </a:lnTo>
                  <a:lnTo>
                    <a:pt x="383" y="432"/>
                  </a:lnTo>
                  <a:lnTo>
                    <a:pt x="388" y="440"/>
                  </a:lnTo>
                  <a:lnTo>
                    <a:pt x="392" y="449"/>
                  </a:lnTo>
                  <a:lnTo>
                    <a:pt x="394" y="455"/>
                  </a:lnTo>
                  <a:lnTo>
                    <a:pt x="393" y="459"/>
                  </a:lnTo>
                  <a:lnTo>
                    <a:pt x="387" y="461"/>
                  </a:lnTo>
                  <a:lnTo>
                    <a:pt x="379" y="447"/>
                  </a:lnTo>
                  <a:lnTo>
                    <a:pt x="374" y="440"/>
                  </a:lnTo>
                  <a:lnTo>
                    <a:pt x="371" y="436"/>
                  </a:lnTo>
                  <a:lnTo>
                    <a:pt x="367" y="432"/>
                  </a:lnTo>
                  <a:lnTo>
                    <a:pt x="366" y="432"/>
                  </a:lnTo>
                  <a:lnTo>
                    <a:pt x="365" y="432"/>
                  </a:lnTo>
                  <a:lnTo>
                    <a:pt x="364" y="432"/>
                  </a:lnTo>
                  <a:lnTo>
                    <a:pt x="363" y="432"/>
                  </a:lnTo>
                  <a:lnTo>
                    <a:pt x="367" y="440"/>
                  </a:lnTo>
                  <a:lnTo>
                    <a:pt x="373" y="454"/>
                  </a:lnTo>
                  <a:lnTo>
                    <a:pt x="379" y="466"/>
                  </a:lnTo>
                  <a:lnTo>
                    <a:pt x="379" y="474"/>
                  </a:lnTo>
                  <a:lnTo>
                    <a:pt x="373" y="466"/>
                  </a:lnTo>
                  <a:lnTo>
                    <a:pt x="369" y="461"/>
                  </a:lnTo>
                  <a:lnTo>
                    <a:pt x="364" y="457"/>
                  </a:lnTo>
                  <a:lnTo>
                    <a:pt x="360" y="455"/>
                  </a:lnTo>
                  <a:lnTo>
                    <a:pt x="361" y="461"/>
                  </a:lnTo>
                  <a:lnTo>
                    <a:pt x="364" y="468"/>
                  </a:lnTo>
                  <a:lnTo>
                    <a:pt x="367" y="476"/>
                  </a:lnTo>
                  <a:lnTo>
                    <a:pt x="371" y="484"/>
                  </a:lnTo>
                  <a:lnTo>
                    <a:pt x="368" y="486"/>
                  </a:lnTo>
                  <a:lnTo>
                    <a:pt x="366" y="487"/>
                  </a:lnTo>
                  <a:lnTo>
                    <a:pt x="363" y="488"/>
                  </a:lnTo>
                  <a:lnTo>
                    <a:pt x="359" y="488"/>
                  </a:lnTo>
                  <a:lnTo>
                    <a:pt x="352" y="474"/>
                  </a:lnTo>
                  <a:lnTo>
                    <a:pt x="345" y="459"/>
                  </a:lnTo>
                  <a:lnTo>
                    <a:pt x="338" y="445"/>
                  </a:lnTo>
                  <a:lnTo>
                    <a:pt x="331" y="433"/>
                  </a:lnTo>
                  <a:lnTo>
                    <a:pt x="321" y="421"/>
                  </a:lnTo>
                  <a:lnTo>
                    <a:pt x="313" y="411"/>
                  </a:lnTo>
                  <a:lnTo>
                    <a:pt x="302" y="401"/>
                  </a:lnTo>
                  <a:lnTo>
                    <a:pt x="292" y="390"/>
                  </a:lnTo>
                  <a:lnTo>
                    <a:pt x="286" y="387"/>
                  </a:lnTo>
                  <a:lnTo>
                    <a:pt x="281" y="383"/>
                  </a:lnTo>
                  <a:lnTo>
                    <a:pt x="274" y="379"/>
                  </a:lnTo>
                  <a:lnTo>
                    <a:pt x="268" y="376"/>
                  </a:lnTo>
                  <a:lnTo>
                    <a:pt x="263" y="371"/>
                  </a:lnTo>
                  <a:lnTo>
                    <a:pt x="259" y="367"/>
                  </a:lnTo>
                  <a:lnTo>
                    <a:pt x="256" y="362"/>
                  </a:lnTo>
                  <a:lnTo>
                    <a:pt x="253" y="358"/>
                  </a:lnTo>
                  <a:lnTo>
                    <a:pt x="259" y="354"/>
                  </a:lnTo>
                  <a:lnTo>
                    <a:pt x="263" y="350"/>
                  </a:lnTo>
                  <a:lnTo>
                    <a:pt x="268" y="345"/>
                  </a:lnTo>
                  <a:lnTo>
                    <a:pt x="272" y="341"/>
                  </a:lnTo>
                  <a:lnTo>
                    <a:pt x="277" y="337"/>
                  </a:lnTo>
                  <a:lnTo>
                    <a:pt x="282" y="333"/>
                  </a:lnTo>
                  <a:lnTo>
                    <a:pt x="287" y="329"/>
                  </a:lnTo>
                  <a:lnTo>
                    <a:pt x="291" y="325"/>
                  </a:lnTo>
                  <a:lnTo>
                    <a:pt x="300" y="326"/>
                  </a:lnTo>
                  <a:lnTo>
                    <a:pt x="313" y="328"/>
                  </a:lnTo>
                  <a:lnTo>
                    <a:pt x="326" y="330"/>
                  </a:lnTo>
                  <a:lnTo>
                    <a:pt x="341" y="333"/>
                  </a:lnTo>
                  <a:lnTo>
                    <a:pt x="355" y="337"/>
                  </a:lnTo>
                  <a:lnTo>
                    <a:pt x="367" y="342"/>
                  </a:lnTo>
                  <a:lnTo>
                    <a:pt x="377" y="351"/>
                  </a:lnTo>
                  <a:lnTo>
                    <a:pt x="385" y="360"/>
                  </a:lnTo>
                  <a:lnTo>
                    <a:pt x="387" y="360"/>
                  </a:lnTo>
                  <a:lnTo>
                    <a:pt x="388" y="359"/>
                  </a:lnTo>
                  <a:lnTo>
                    <a:pt x="390" y="359"/>
                  </a:lnTo>
                  <a:lnTo>
                    <a:pt x="391" y="358"/>
                  </a:lnTo>
                  <a:lnTo>
                    <a:pt x="391" y="357"/>
                  </a:lnTo>
                  <a:lnTo>
                    <a:pt x="391" y="355"/>
                  </a:lnTo>
                  <a:lnTo>
                    <a:pt x="391" y="354"/>
                  </a:lnTo>
                  <a:lnTo>
                    <a:pt x="391" y="353"/>
                  </a:lnTo>
                  <a:lnTo>
                    <a:pt x="385" y="348"/>
                  </a:lnTo>
                  <a:lnTo>
                    <a:pt x="379" y="342"/>
                  </a:lnTo>
                  <a:lnTo>
                    <a:pt x="372" y="338"/>
                  </a:lnTo>
                  <a:lnTo>
                    <a:pt x="367" y="335"/>
                  </a:lnTo>
                  <a:lnTo>
                    <a:pt x="367" y="334"/>
                  </a:lnTo>
                  <a:lnTo>
                    <a:pt x="367" y="332"/>
                  </a:lnTo>
                  <a:lnTo>
                    <a:pt x="367" y="331"/>
                  </a:lnTo>
                  <a:lnTo>
                    <a:pt x="367" y="330"/>
                  </a:lnTo>
                  <a:lnTo>
                    <a:pt x="364" y="329"/>
                  </a:lnTo>
                  <a:lnTo>
                    <a:pt x="361" y="328"/>
                  </a:lnTo>
                  <a:lnTo>
                    <a:pt x="357" y="327"/>
                  </a:lnTo>
                  <a:lnTo>
                    <a:pt x="354" y="326"/>
                  </a:lnTo>
                  <a:lnTo>
                    <a:pt x="354" y="325"/>
                  </a:lnTo>
                  <a:lnTo>
                    <a:pt x="354" y="323"/>
                  </a:lnTo>
                  <a:lnTo>
                    <a:pt x="352" y="321"/>
                  </a:lnTo>
                  <a:lnTo>
                    <a:pt x="352" y="320"/>
                  </a:lnTo>
                  <a:lnTo>
                    <a:pt x="358" y="321"/>
                  </a:lnTo>
                  <a:lnTo>
                    <a:pt x="365" y="325"/>
                  </a:lnTo>
                  <a:lnTo>
                    <a:pt x="372" y="329"/>
                  </a:lnTo>
                  <a:lnTo>
                    <a:pt x="380" y="332"/>
                  </a:lnTo>
                  <a:lnTo>
                    <a:pt x="387" y="336"/>
                  </a:lnTo>
                  <a:lnTo>
                    <a:pt x="393" y="339"/>
                  </a:lnTo>
                  <a:lnTo>
                    <a:pt x="399" y="341"/>
                  </a:lnTo>
                  <a:lnTo>
                    <a:pt x="404" y="341"/>
                  </a:lnTo>
                  <a:lnTo>
                    <a:pt x="404" y="339"/>
                  </a:lnTo>
                  <a:lnTo>
                    <a:pt x="404" y="337"/>
                  </a:lnTo>
                  <a:lnTo>
                    <a:pt x="402" y="335"/>
                  </a:lnTo>
                  <a:lnTo>
                    <a:pt x="402" y="333"/>
                  </a:lnTo>
                  <a:lnTo>
                    <a:pt x="387" y="325"/>
                  </a:lnTo>
                  <a:lnTo>
                    <a:pt x="373" y="317"/>
                  </a:lnTo>
                  <a:lnTo>
                    <a:pt x="361" y="312"/>
                  </a:lnTo>
                  <a:lnTo>
                    <a:pt x="349" y="309"/>
                  </a:lnTo>
                  <a:lnTo>
                    <a:pt x="338" y="307"/>
                  </a:lnTo>
                  <a:lnTo>
                    <a:pt x="325" y="306"/>
                  </a:lnTo>
                  <a:lnTo>
                    <a:pt x="311" y="306"/>
                  </a:lnTo>
                  <a:lnTo>
                    <a:pt x="295" y="307"/>
                  </a:lnTo>
                  <a:lnTo>
                    <a:pt x="290" y="285"/>
                  </a:lnTo>
                  <a:lnTo>
                    <a:pt x="290" y="261"/>
                  </a:lnTo>
                  <a:lnTo>
                    <a:pt x="289" y="239"/>
                  </a:lnTo>
                  <a:lnTo>
                    <a:pt x="281" y="219"/>
                  </a:lnTo>
                  <a:lnTo>
                    <a:pt x="277" y="224"/>
                  </a:lnTo>
                  <a:lnTo>
                    <a:pt x="272" y="230"/>
                  </a:lnTo>
                  <a:lnTo>
                    <a:pt x="267" y="238"/>
                  </a:lnTo>
                  <a:lnTo>
                    <a:pt x="266" y="244"/>
                  </a:lnTo>
                  <a:lnTo>
                    <a:pt x="269" y="243"/>
                  </a:lnTo>
                  <a:lnTo>
                    <a:pt x="272" y="242"/>
                  </a:lnTo>
                  <a:lnTo>
                    <a:pt x="275" y="241"/>
                  </a:lnTo>
                  <a:lnTo>
                    <a:pt x="280" y="240"/>
                  </a:lnTo>
                  <a:lnTo>
                    <a:pt x="280" y="244"/>
                  </a:lnTo>
                  <a:lnTo>
                    <a:pt x="280" y="248"/>
                  </a:lnTo>
                  <a:lnTo>
                    <a:pt x="280" y="252"/>
                  </a:lnTo>
                  <a:lnTo>
                    <a:pt x="280" y="256"/>
                  </a:lnTo>
                  <a:lnTo>
                    <a:pt x="276" y="258"/>
                  </a:lnTo>
                  <a:lnTo>
                    <a:pt x="273" y="261"/>
                  </a:lnTo>
                  <a:lnTo>
                    <a:pt x="270" y="264"/>
                  </a:lnTo>
                  <a:lnTo>
                    <a:pt x="267" y="267"/>
                  </a:lnTo>
                  <a:lnTo>
                    <a:pt x="267" y="268"/>
                  </a:lnTo>
                  <a:lnTo>
                    <a:pt x="267" y="269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71" y="270"/>
                  </a:lnTo>
                  <a:lnTo>
                    <a:pt x="275" y="268"/>
                  </a:lnTo>
                  <a:lnTo>
                    <a:pt x="280" y="266"/>
                  </a:lnTo>
                  <a:lnTo>
                    <a:pt x="284" y="264"/>
                  </a:lnTo>
                  <a:lnTo>
                    <a:pt x="281" y="273"/>
                  </a:lnTo>
                  <a:lnTo>
                    <a:pt x="275" y="278"/>
                  </a:lnTo>
                  <a:lnTo>
                    <a:pt x="268" y="282"/>
                  </a:lnTo>
                  <a:lnTo>
                    <a:pt x="261" y="286"/>
                  </a:lnTo>
                  <a:lnTo>
                    <a:pt x="261" y="287"/>
                  </a:lnTo>
                  <a:lnTo>
                    <a:pt x="261" y="288"/>
                  </a:lnTo>
                  <a:lnTo>
                    <a:pt x="261" y="289"/>
                  </a:lnTo>
                  <a:lnTo>
                    <a:pt x="261" y="290"/>
                  </a:lnTo>
                  <a:lnTo>
                    <a:pt x="266" y="289"/>
                  </a:lnTo>
                  <a:lnTo>
                    <a:pt x="272" y="288"/>
                  </a:lnTo>
                  <a:lnTo>
                    <a:pt x="278" y="287"/>
                  </a:lnTo>
                  <a:lnTo>
                    <a:pt x="284" y="286"/>
                  </a:lnTo>
                  <a:lnTo>
                    <a:pt x="281" y="294"/>
                  </a:lnTo>
                  <a:lnTo>
                    <a:pt x="274" y="301"/>
                  </a:lnTo>
                  <a:lnTo>
                    <a:pt x="267" y="306"/>
                  </a:lnTo>
                  <a:lnTo>
                    <a:pt x="260" y="313"/>
                  </a:lnTo>
                  <a:lnTo>
                    <a:pt x="265" y="313"/>
                  </a:lnTo>
                  <a:lnTo>
                    <a:pt x="269" y="312"/>
                  </a:lnTo>
                  <a:lnTo>
                    <a:pt x="272" y="310"/>
                  </a:lnTo>
                  <a:lnTo>
                    <a:pt x="277" y="309"/>
                  </a:lnTo>
                  <a:lnTo>
                    <a:pt x="278" y="310"/>
                  </a:lnTo>
                  <a:lnTo>
                    <a:pt x="278" y="310"/>
                  </a:lnTo>
                  <a:lnTo>
                    <a:pt x="278" y="311"/>
                  </a:lnTo>
                  <a:lnTo>
                    <a:pt x="280" y="312"/>
                  </a:lnTo>
                  <a:lnTo>
                    <a:pt x="272" y="318"/>
                  </a:lnTo>
                  <a:lnTo>
                    <a:pt x="264" y="325"/>
                  </a:lnTo>
                  <a:lnTo>
                    <a:pt x="257" y="332"/>
                  </a:lnTo>
                  <a:lnTo>
                    <a:pt x="252" y="338"/>
                  </a:lnTo>
                  <a:lnTo>
                    <a:pt x="255" y="338"/>
                  </a:lnTo>
                  <a:lnTo>
                    <a:pt x="256" y="337"/>
                  </a:lnTo>
                  <a:lnTo>
                    <a:pt x="258" y="337"/>
                  </a:lnTo>
                  <a:lnTo>
                    <a:pt x="260" y="337"/>
                  </a:lnTo>
                  <a:lnTo>
                    <a:pt x="260" y="338"/>
                  </a:lnTo>
                  <a:lnTo>
                    <a:pt x="261" y="338"/>
                  </a:lnTo>
                  <a:lnTo>
                    <a:pt x="261" y="339"/>
                  </a:lnTo>
                  <a:lnTo>
                    <a:pt x="262" y="340"/>
                  </a:lnTo>
                  <a:lnTo>
                    <a:pt x="256" y="345"/>
                  </a:lnTo>
                  <a:lnTo>
                    <a:pt x="250" y="350"/>
                  </a:lnTo>
                  <a:lnTo>
                    <a:pt x="245" y="354"/>
                  </a:lnTo>
                  <a:lnTo>
                    <a:pt x="240" y="360"/>
                  </a:lnTo>
                  <a:lnTo>
                    <a:pt x="225" y="361"/>
                  </a:lnTo>
                  <a:lnTo>
                    <a:pt x="210" y="363"/>
                  </a:lnTo>
                  <a:lnTo>
                    <a:pt x="196" y="365"/>
                  </a:lnTo>
                  <a:lnTo>
                    <a:pt x="182" y="369"/>
                  </a:lnTo>
                  <a:lnTo>
                    <a:pt x="168" y="374"/>
                  </a:lnTo>
                  <a:lnTo>
                    <a:pt x="156" y="379"/>
                  </a:lnTo>
                  <a:lnTo>
                    <a:pt x="143" y="384"/>
                  </a:lnTo>
                  <a:lnTo>
                    <a:pt x="130" y="391"/>
                  </a:lnTo>
                  <a:lnTo>
                    <a:pt x="125" y="403"/>
                  </a:lnTo>
                  <a:lnTo>
                    <a:pt x="120" y="417"/>
                  </a:lnTo>
                  <a:lnTo>
                    <a:pt x="114" y="434"/>
                  </a:lnTo>
                  <a:lnTo>
                    <a:pt x="110" y="452"/>
                  </a:lnTo>
                  <a:lnTo>
                    <a:pt x="105" y="469"/>
                  </a:lnTo>
                  <a:lnTo>
                    <a:pt x="104" y="486"/>
                  </a:lnTo>
                  <a:lnTo>
                    <a:pt x="105" y="502"/>
                  </a:lnTo>
                  <a:lnTo>
                    <a:pt x="110" y="514"/>
                  </a:lnTo>
                  <a:lnTo>
                    <a:pt x="112" y="514"/>
                  </a:lnTo>
                  <a:lnTo>
                    <a:pt x="114" y="514"/>
                  </a:lnTo>
                  <a:lnTo>
                    <a:pt x="115" y="514"/>
                  </a:lnTo>
                  <a:lnTo>
                    <a:pt x="117" y="514"/>
                  </a:lnTo>
                  <a:lnTo>
                    <a:pt x="125" y="506"/>
                  </a:lnTo>
                  <a:lnTo>
                    <a:pt x="130" y="499"/>
                  </a:lnTo>
                  <a:lnTo>
                    <a:pt x="137" y="491"/>
                  </a:lnTo>
                  <a:lnTo>
                    <a:pt x="145" y="479"/>
                  </a:lnTo>
                  <a:lnTo>
                    <a:pt x="146" y="478"/>
                  </a:lnTo>
                  <a:lnTo>
                    <a:pt x="148" y="478"/>
                  </a:lnTo>
                  <a:lnTo>
                    <a:pt x="149" y="478"/>
                  </a:lnTo>
                  <a:lnTo>
                    <a:pt x="150" y="478"/>
                  </a:lnTo>
                  <a:lnTo>
                    <a:pt x="151" y="502"/>
                  </a:lnTo>
                  <a:lnTo>
                    <a:pt x="154" y="525"/>
                  </a:lnTo>
                  <a:lnTo>
                    <a:pt x="161" y="549"/>
                  </a:lnTo>
                  <a:lnTo>
                    <a:pt x="170" y="575"/>
                  </a:lnTo>
                  <a:lnTo>
                    <a:pt x="184" y="565"/>
                  </a:lnTo>
                  <a:lnTo>
                    <a:pt x="190" y="547"/>
                  </a:lnTo>
                  <a:lnTo>
                    <a:pt x="193" y="527"/>
                  </a:lnTo>
                  <a:lnTo>
                    <a:pt x="195" y="508"/>
                  </a:lnTo>
                  <a:lnTo>
                    <a:pt x="196" y="508"/>
                  </a:lnTo>
                  <a:lnTo>
                    <a:pt x="197" y="508"/>
                  </a:lnTo>
                  <a:lnTo>
                    <a:pt x="199" y="509"/>
                  </a:lnTo>
                  <a:lnTo>
                    <a:pt x="200" y="509"/>
                  </a:lnTo>
                  <a:lnTo>
                    <a:pt x="204" y="518"/>
                  </a:lnTo>
                  <a:lnTo>
                    <a:pt x="210" y="527"/>
                  </a:lnTo>
                  <a:lnTo>
                    <a:pt x="216" y="537"/>
                  </a:lnTo>
                  <a:lnTo>
                    <a:pt x="223" y="547"/>
                  </a:lnTo>
                  <a:lnTo>
                    <a:pt x="225" y="547"/>
                  </a:lnTo>
                  <a:lnTo>
                    <a:pt x="226" y="547"/>
                  </a:lnTo>
                  <a:lnTo>
                    <a:pt x="228" y="547"/>
                  </a:lnTo>
                  <a:lnTo>
                    <a:pt x="229" y="547"/>
                  </a:lnTo>
                  <a:lnTo>
                    <a:pt x="234" y="539"/>
                  </a:lnTo>
                  <a:lnTo>
                    <a:pt x="238" y="530"/>
                  </a:lnTo>
                  <a:lnTo>
                    <a:pt x="241" y="521"/>
                  </a:lnTo>
                  <a:lnTo>
                    <a:pt x="243" y="513"/>
                  </a:lnTo>
                  <a:lnTo>
                    <a:pt x="248" y="515"/>
                  </a:lnTo>
                  <a:lnTo>
                    <a:pt x="252" y="519"/>
                  </a:lnTo>
                  <a:lnTo>
                    <a:pt x="258" y="524"/>
                  </a:lnTo>
                  <a:lnTo>
                    <a:pt x="263" y="530"/>
                  </a:lnTo>
                  <a:lnTo>
                    <a:pt x="269" y="535"/>
                  </a:lnTo>
                  <a:lnTo>
                    <a:pt x="275" y="540"/>
                  </a:lnTo>
                  <a:lnTo>
                    <a:pt x="283" y="543"/>
                  </a:lnTo>
                  <a:lnTo>
                    <a:pt x="291" y="544"/>
                  </a:lnTo>
                  <a:lnTo>
                    <a:pt x="297" y="532"/>
                  </a:lnTo>
                  <a:lnTo>
                    <a:pt x="298" y="522"/>
                  </a:lnTo>
                  <a:lnTo>
                    <a:pt x="296" y="513"/>
                  </a:lnTo>
                  <a:lnTo>
                    <a:pt x="294" y="503"/>
                  </a:lnTo>
                  <a:lnTo>
                    <a:pt x="301" y="503"/>
                  </a:lnTo>
                  <a:lnTo>
                    <a:pt x="308" y="505"/>
                  </a:lnTo>
                  <a:lnTo>
                    <a:pt x="313" y="506"/>
                  </a:lnTo>
                  <a:lnTo>
                    <a:pt x="319" y="508"/>
                  </a:lnTo>
                  <a:lnTo>
                    <a:pt x="325" y="511"/>
                  </a:lnTo>
                  <a:lnTo>
                    <a:pt x="332" y="512"/>
                  </a:lnTo>
                  <a:lnTo>
                    <a:pt x="339" y="514"/>
                  </a:lnTo>
                  <a:lnTo>
                    <a:pt x="347" y="514"/>
                  </a:lnTo>
                  <a:lnTo>
                    <a:pt x="356" y="508"/>
                  </a:lnTo>
                  <a:lnTo>
                    <a:pt x="364" y="502"/>
                  </a:lnTo>
                  <a:lnTo>
                    <a:pt x="372" y="494"/>
                  </a:lnTo>
                  <a:lnTo>
                    <a:pt x="381" y="487"/>
                  </a:lnTo>
                  <a:lnTo>
                    <a:pt x="389" y="480"/>
                  </a:lnTo>
                  <a:lnTo>
                    <a:pt x="396" y="471"/>
                  </a:lnTo>
                  <a:lnTo>
                    <a:pt x="404" y="464"/>
                  </a:lnTo>
                  <a:lnTo>
                    <a:pt x="410" y="456"/>
                  </a:lnTo>
                  <a:lnTo>
                    <a:pt x="411" y="456"/>
                  </a:lnTo>
                  <a:lnTo>
                    <a:pt x="412" y="456"/>
                  </a:lnTo>
                  <a:lnTo>
                    <a:pt x="414" y="457"/>
                  </a:lnTo>
                  <a:lnTo>
                    <a:pt x="415" y="457"/>
                  </a:lnTo>
                  <a:lnTo>
                    <a:pt x="413" y="466"/>
                  </a:lnTo>
                  <a:lnTo>
                    <a:pt x="408" y="476"/>
                  </a:lnTo>
                  <a:lnTo>
                    <a:pt x="400" y="484"/>
                  </a:lnTo>
                  <a:lnTo>
                    <a:pt x="393" y="492"/>
                  </a:lnTo>
                  <a:lnTo>
                    <a:pt x="385" y="501"/>
                  </a:lnTo>
                  <a:lnTo>
                    <a:pt x="379" y="508"/>
                  </a:lnTo>
                  <a:lnTo>
                    <a:pt x="374" y="514"/>
                  </a:lnTo>
                  <a:lnTo>
                    <a:pt x="373" y="519"/>
                  </a:lnTo>
                  <a:lnTo>
                    <a:pt x="379" y="514"/>
                  </a:lnTo>
                  <a:lnTo>
                    <a:pt x="383" y="509"/>
                  </a:lnTo>
                  <a:lnTo>
                    <a:pt x="387" y="504"/>
                  </a:lnTo>
                  <a:lnTo>
                    <a:pt x="392" y="500"/>
                  </a:lnTo>
                  <a:lnTo>
                    <a:pt x="397" y="495"/>
                  </a:lnTo>
                  <a:lnTo>
                    <a:pt x="402" y="492"/>
                  </a:lnTo>
                  <a:lnTo>
                    <a:pt x="409" y="490"/>
                  </a:lnTo>
                  <a:lnTo>
                    <a:pt x="416" y="488"/>
                  </a:lnTo>
                  <a:lnTo>
                    <a:pt x="412" y="494"/>
                  </a:lnTo>
                  <a:lnTo>
                    <a:pt x="408" y="502"/>
                  </a:lnTo>
                  <a:lnTo>
                    <a:pt x="402" y="508"/>
                  </a:lnTo>
                  <a:lnTo>
                    <a:pt x="396" y="514"/>
                  </a:lnTo>
                  <a:lnTo>
                    <a:pt x="390" y="519"/>
                  </a:lnTo>
                  <a:lnTo>
                    <a:pt x="384" y="526"/>
                  </a:lnTo>
                  <a:lnTo>
                    <a:pt x="376" y="531"/>
                  </a:lnTo>
                  <a:lnTo>
                    <a:pt x="370" y="535"/>
                  </a:lnTo>
                  <a:lnTo>
                    <a:pt x="375" y="534"/>
                  </a:lnTo>
                  <a:lnTo>
                    <a:pt x="381" y="532"/>
                  </a:lnTo>
                  <a:lnTo>
                    <a:pt x="386" y="530"/>
                  </a:lnTo>
                  <a:lnTo>
                    <a:pt x="391" y="526"/>
                  </a:lnTo>
                  <a:lnTo>
                    <a:pt x="396" y="521"/>
                  </a:lnTo>
                  <a:lnTo>
                    <a:pt x="401" y="517"/>
                  </a:lnTo>
                  <a:lnTo>
                    <a:pt x="406" y="513"/>
                  </a:lnTo>
                  <a:lnTo>
                    <a:pt x="410" y="510"/>
                  </a:lnTo>
                  <a:lnTo>
                    <a:pt x="411" y="511"/>
                  </a:lnTo>
                  <a:lnTo>
                    <a:pt x="412" y="512"/>
                  </a:lnTo>
                  <a:lnTo>
                    <a:pt x="414" y="513"/>
                  </a:lnTo>
                  <a:lnTo>
                    <a:pt x="415" y="514"/>
                  </a:lnTo>
                  <a:lnTo>
                    <a:pt x="406" y="528"/>
                  </a:lnTo>
                  <a:lnTo>
                    <a:pt x="395" y="539"/>
                  </a:lnTo>
                  <a:lnTo>
                    <a:pt x="384" y="551"/>
                  </a:lnTo>
                  <a:lnTo>
                    <a:pt x="371" y="561"/>
                  </a:lnTo>
                  <a:lnTo>
                    <a:pt x="359" y="569"/>
                  </a:lnTo>
                  <a:lnTo>
                    <a:pt x="345" y="578"/>
                  </a:lnTo>
                  <a:lnTo>
                    <a:pt x="331" y="585"/>
                  </a:lnTo>
                  <a:lnTo>
                    <a:pt x="316" y="591"/>
                  </a:lnTo>
                  <a:lnTo>
                    <a:pt x="301" y="597"/>
                  </a:lnTo>
                  <a:lnTo>
                    <a:pt x="286" y="602"/>
                  </a:lnTo>
                  <a:lnTo>
                    <a:pt x="270" y="606"/>
                  </a:lnTo>
                  <a:lnTo>
                    <a:pt x="255" y="609"/>
                  </a:lnTo>
                  <a:lnTo>
                    <a:pt x="239" y="611"/>
                  </a:lnTo>
                  <a:lnTo>
                    <a:pt x="223" y="613"/>
                  </a:lnTo>
                  <a:lnTo>
                    <a:pt x="207" y="614"/>
                  </a:lnTo>
                  <a:lnTo>
                    <a:pt x="191" y="614"/>
                  </a:lnTo>
                  <a:lnTo>
                    <a:pt x="191" y="614"/>
                  </a:lnTo>
                  <a:lnTo>
                    <a:pt x="191" y="614"/>
                  </a:lnTo>
                  <a:close/>
                </a:path>
              </a:pathLst>
            </a:custGeom>
            <a:solidFill>
              <a:srgbClr val="197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8" name="Freeform 52"/>
            <p:cNvSpPr>
              <a:spLocks/>
            </p:cNvSpPr>
            <p:nvPr/>
          </p:nvSpPr>
          <p:spPr bwMode="auto">
            <a:xfrm>
              <a:off x="4786" y="2325"/>
              <a:ext cx="25" cy="19"/>
            </a:xfrm>
            <a:custGeom>
              <a:avLst/>
              <a:gdLst>
                <a:gd name="T0" fmla="*/ 15 w 25"/>
                <a:gd name="T1" fmla="*/ 19 h 19"/>
                <a:gd name="T2" fmla="*/ 6 w 25"/>
                <a:gd name="T3" fmla="*/ 13 h 19"/>
                <a:gd name="T4" fmla="*/ 3 w 25"/>
                <a:gd name="T5" fmla="*/ 9 h 19"/>
                <a:gd name="T6" fmla="*/ 1 w 25"/>
                <a:gd name="T7" fmla="*/ 5 h 19"/>
                <a:gd name="T8" fmla="*/ 0 w 25"/>
                <a:gd name="T9" fmla="*/ 0 h 19"/>
                <a:gd name="T10" fmla="*/ 6 w 25"/>
                <a:gd name="T11" fmla="*/ 3 h 19"/>
                <a:gd name="T12" fmla="*/ 13 w 25"/>
                <a:gd name="T13" fmla="*/ 6 h 19"/>
                <a:gd name="T14" fmla="*/ 20 w 25"/>
                <a:gd name="T15" fmla="*/ 11 h 19"/>
                <a:gd name="T16" fmla="*/ 25 w 25"/>
                <a:gd name="T17" fmla="*/ 19 h 19"/>
                <a:gd name="T18" fmla="*/ 23 w 25"/>
                <a:gd name="T19" fmla="*/ 19 h 19"/>
                <a:gd name="T20" fmla="*/ 20 w 25"/>
                <a:gd name="T21" fmla="*/ 19 h 19"/>
                <a:gd name="T22" fmla="*/ 17 w 25"/>
                <a:gd name="T23" fmla="*/ 19 h 19"/>
                <a:gd name="T24" fmla="*/ 15 w 25"/>
                <a:gd name="T25" fmla="*/ 19 h 19"/>
                <a:gd name="T26" fmla="*/ 15 w 25"/>
                <a:gd name="T27" fmla="*/ 19 h 19"/>
                <a:gd name="T28" fmla="*/ 15 w 25"/>
                <a:gd name="T2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9">
                  <a:moveTo>
                    <a:pt x="15" y="19"/>
                  </a:moveTo>
                  <a:lnTo>
                    <a:pt x="6" y="13"/>
                  </a:lnTo>
                  <a:lnTo>
                    <a:pt x="3" y="9"/>
                  </a:lnTo>
                  <a:lnTo>
                    <a:pt x="1" y="5"/>
                  </a:lnTo>
                  <a:lnTo>
                    <a:pt x="0" y="0"/>
                  </a:lnTo>
                  <a:lnTo>
                    <a:pt x="6" y="3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0" y="19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89" name="Freeform 53"/>
            <p:cNvSpPr>
              <a:spLocks/>
            </p:cNvSpPr>
            <p:nvPr/>
          </p:nvSpPr>
          <p:spPr bwMode="auto">
            <a:xfrm>
              <a:off x="4831" y="2111"/>
              <a:ext cx="210" cy="187"/>
            </a:xfrm>
            <a:custGeom>
              <a:avLst/>
              <a:gdLst>
                <a:gd name="T0" fmla="*/ 51 w 210"/>
                <a:gd name="T1" fmla="*/ 157 h 187"/>
                <a:gd name="T2" fmla="*/ 45 w 210"/>
                <a:gd name="T3" fmla="*/ 105 h 187"/>
                <a:gd name="T4" fmla="*/ 45 w 210"/>
                <a:gd name="T5" fmla="*/ 75 h 187"/>
                <a:gd name="T6" fmla="*/ 42 w 210"/>
                <a:gd name="T7" fmla="*/ 75 h 187"/>
                <a:gd name="T8" fmla="*/ 36 w 210"/>
                <a:gd name="T9" fmla="*/ 82 h 187"/>
                <a:gd name="T10" fmla="*/ 27 w 210"/>
                <a:gd name="T11" fmla="*/ 96 h 187"/>
                <a:gd name="T12" fmla="*/ 17 w 210"/>
                <a:gd name="T13" fmla="*/ 112 h 187"/>
                <a:gd name="T14" fmla="*/ 5 w 210"/>
                <a:gd name="T15" fmla="*/ 123 h 187"/>
                <a:gd name="T16" fmla="*/ 1 w 210"/>
                <a:gd name="T17" fmla="*/ 113 h 187"/>
                <a:gd name="T18" fmla="*/ 3 w 210"/>
                <a:gd name="T19" fmla="*/ 83 h 187"/>
                <a:gd name="T20" fmla="*/ 9 w 210"/>
                <a:gd name="T21" fmla="*/ 54 h 187"/>
                <a:gd name="T22" fmla="*/ 24 w 210"/>
                <a:gd name="T23" fmla="*/ 29 h 187"/>
                <a:gd name="T24" fmla="*/ 46 w 210"/>
                <a:gd name="T25" fmla="*/ 16 h 187"/>
                <a:gd name="T26" fmla="*/ 69 w 210"/>
                <a:gd name="T27" fmla="*/ 9 h 187"/>
                <a:gd name="T28" fmla="*/ 92 w 210"/>
                <a:gd name="T29" fmla="*/ 3 h 187"/>
                <a:gd name="T30" fmla="*/ 117 w 210"/>
                <a:gd name="T31" fmla="*/ 0 h 187"/>
                <a:gd name="T32" fmla="*/ 142 w 210"/>
                <a:gd name="T33" fmla="*/ 9 h 187"/>
                <a:gd name="T34" fmla="*/ 176 w 210"/>
                <a:gd name="T35" fmla="*/ 35 h 187"/>
                <a:gd name="T36" fmla="*/ 204 w 210"/>
                <a:gd name="T37" fmla="*/ 69 h 187"/>
                <a:gd name="T38" fmla="*/ 206 w 210"/>
                <a:gd name="T39" fmla="*/ 103 h 187"/>
                <a:gd name="T40" fmla="*/ 183 w 210"/>
                <a:gd name="T41" fmla="*/ 118 h 187"/>
                <a:gd name="T42" fmla="*/ 168 w 210"/>
                <a:gd name="T43" fmla="*/ 118 h 187"/>
                <a:gd name="T44" fmla="*/ 164 w 210"/>
                <a:gd name="T45" fmla="*/ 128 h 187"/>
                <a:gd name="T46" fmla="*/ 172 w 210"/>
                <a:gd name="T47" fmla="*/ 155 h 187"/>
                <a:gd name="T48" fmla="*/ 161 w 210"/>
                <a:gd name="T49" fmla="*/ 157 h 187"/>
                <a:gd name="T50" fmla="*/ 149 w 210"/>
                <a:gd name="T51" fmla="*/ 144 h 187"/>
                <a:gd name="T52" fmla="*/ 137 w 210"/>
                <a:gd name="T53" fmla="*/ 132 h 187"/>
                <a:gd name="T54" fmla="*/ 128 w 210"/>
                <a:gd name="T55" fmla="*/ 119 h 187"/>
                <a:gd name="T56" fmla="*/ 122 w 210"/>
                <a:gd name="T57" fmla="*/ 111 h 187"/>
                <a:gd name="T58" fmla="*/ 119 w 210"/>
                <a:gd name="T59" fmla="*/ 111 h 187"/>
                <a:gd name="T60" fmla="*/ 113 w 210"/>
                <a:gd name="T61" fmla="*/ 120 h 187"/>
                <a:gd name="T62" fmla="*/ 115 w 210"/>
                <a:gd name="T63" fmla="*/ 148 h 187"/>
                <a:gd name="T64" fmla="*/ 99 w 210"/>
                <a:gd name="T65" fmla="*/ 145 h 187"/>
                <a:gd name="T66" fmla="*/ 88 w 210"/>
                <a:gd name="T67" fmla="*/ 111 h 187"/>
                <a:gd name="T68" fmla="*/ 81 w 210"/>
                <a:gd name="T69" fmla="*/ 98 h 187"/>
                <a:gd name="T70" fmla="*/ 78 w 210"/>
                <a:gd name="T71" fmla="*/ 99 h 187"/>
                <a:gd name="T72" fmla="*/ 74 w 210"/>
                <a:gd name="T73" fmla="*/ 117 h 187"/>
                <a:gd name="T74" fmla="*/ 63 w 210"/>
                <a:gd name="T75" fmla="*/ 176 h 187"/>
                <a:gd name="T76" fmla="*/ 57 w 210"/>
                <a:gd name="T7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0" h="187">
                  <a:moveTo>
                    <a:pt x="57" y="187"/>
                  </a:moveTo>
                  <a:lnTo>
                    <a:pt x="51" y="157"/>
                  </a:lnTo>
                  <a:lnTo>
                    <a:pt x="47" y="130"/>
                  </a:lnTo>
                  <a:lnTo>
                    <a:pt x="45" y="105"/>
                  </a:lnTo>
                  <a:lnTo>
                    <a:pt x="47" y="76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36" y="82"/>
                  </a:lnTo>
                  <a:lnTo>
                    <a:pt x="32" y="88"/>
                  </a:lnTo>
                  <a:lnTo>
                    <a:pt x="27" y="96"/>
                  </a:lnTo>
                  <a:lnTo>
                    <a:pt x="22" y="104"/>
                  </a:lnTo>
                  <a:lnTo>
                    <a:pt x="17" y="112"/>
                  </a:lnTo>
                  <a:lnTo>
                    <a:pt x="11" y="118"/>
                  </a:lnTo>
                  <a:lnTo>
                    <a:pt x="5" y="123"/>
                  </a:lnTo>
                  <a:lnTo>
                    <a:pt x="0" y="126"/>
                  </a:lnTo>
                  <a:lnTo>
                    <a:pt x="1" y="113"/>
                  </a:lnTo>
                  <a:lnTo>
                    <a:pt x="2" y="98"/>
                  </a:lnTo>
                  <a:lnTo>
                    <a:pt x="3" y="83"/>
                  </a:lnTo>
                  <a:lnTo>
                    <a:pt x="6" y="68"/>
                  </a:lnTo>
                  <a:lnTo>
                    <a:pt x="9" y="54"/>
                  </a:lnTo>
                  <a:lnTo>
                    <a:pt x="16" y="40"/>
                  </a:lnTo>
                  <a:lnTo>
                    <a:pt x="24" y="29"/>
                  </a:lnTo>
                  <a:lnTo>
                    <a:pt x="34" y="20"/>
                  </a:lnTo>
                  <a:lnTo>
                    <a:pt x="46" y="16"/>
                  </a:lnTo>
                  <a:lnTo>
                    <a:pt x="57" y="12"/>
                  </a:lnTo>
                  <a:lnTo>
                    <a:pt x="69" y="9"/>
                  </a:lnTo>
                  <a:lnTo>
                    <a:pt x="80" y="6"/>
                  </a:lnTo>
                  <a:lnTo>
                    <a:pt x="92" y="3"/>
                  </a:lnTo>
                  <a:lnTo>
                    <a:pt x="104" y="0"/>
                  </a:lnTo>
                  <a:lnTo>
                    <a:pt x="117" y="0"/>
                  </a:lnTo>
                  <a:lnTo>
                    <a:pt x="130" y="0"/>
                  </a:lnTo>
                  <a:lnTo>
                    <a:pt x="142" y="9"/>
                  </a:lnTo>
                  <a:lnTo>
                    <a:pt x="158" y="20"/>
                  </a:lnTo>
                  <a:lnTo>
                    <a:pt x="176" y="35"/>
                  </a:lnTo>
                  <a:lnTo>
                    <a:pt x="192" y="51"/>
                  </a:lnTo>
                  <a:lnTo>
                    <a:pt x="204" y="69"/>
                  </a:lnTo>
                  <a:lnTo>
                    <a:pt x="210" y="87"/>
                  </a:lnTo>
                  <a:lnTo>
                    <a:pt x="206" y="103"/>
                  </a:lnTo>
                  <a:lnTo>
                    <a:pt x="191" y="117"/>
                  </a:lnTo>
                  <a:lnTo>
                    <a:pt x="183" y="118"/>
                  </a:lnTo>
                  <a:lnTo>
                    <a:pt x="176" y="118"/>
                  </a:lnTo>
                  <a:lnTo>
                    <a:pt x="168" y="118"/>
                  </a:lnTo>
                  <a:lnTo>
                    <a:pt x="160" y="118"/>
                  </a:lnTo>
                  <a:lnTo>
                    <a:pt x="164" y="128"/>
                  </a:lnTo>
                  <a:lnTo>
                    <a:pt x="169" y="141"/>
                  </a:lnTo>
                  <a:lnTo>
                    <a:pt x="172" y="155"/>
                  </a:lnTo>
                  <a:lnTo>
                    <a:pt x="170" y="163"/>
                  </a:lnTo>
                  <a:lnTo>
                    <a:pt x="161" y="157"/>
                  </a:lnTo>
                  <a:lnTo>
                    <a:pt x="155" y="150"/>
                  </a:lnTo>
                  <a:lnTo>
                    <a:pt x="149" y="144"/>
                  </a:lnTo>
                  <a:lnTo>
                    <a:pt x="143" y="138"/>
                  </a:lnTo>
                  <a:lnTo>
                    <a:pt x="137" y="132"/>
                  </a:lnTo>
                  <a:lnTo>
                    <a:pt x="133" y="125"/>
                  </a:lnTo>
                  <a:lnTo>
                    <a:pt x="128" y="119"/>
                  </a:lnTo>
                  <a:lnTo>
                    <a:pt x="124" y="112"/>
                  </a:lnTo>
                  <a:lnTo>
                    <a:pt x="122" y="111"/>
                  </a:lnTo>
                  <a:lnTo>
                    <a:pt x="121" y="111"/>
                  </a:lnTo>
                  <a:lnTo>
                    <a:pt x="119" y="111"/>
                  </a:lnTo>
                  <a:lnTo>
                    <a:pt x="117" y="111"/>
                  </a:lnTo>
                  <a:lnTo>
                    <a:pt x="113" y="120"/>
                  </a:lnTo>
                  <a:lnTo>
                    <a:pt x="115" y="134"/>
                  </a:lnTo>
                  <a:lnTo>
                    <a:pt x="115" y="148"/>
                  </a:lnTo>
                  <a:lnTo>
                    <a:pt x="109" y="163"/>
                  </a:lnTo>
                  <a:lnTo>
                    <a:pt x="99" y="145"/>
                  </a:lnTo>
                  <a:lnTo>
                    <a:pt x="93" y="128"/>
                  </a:lnTo>
                  <a:lnTo>
                    <a:pt x="88" y="111"/>
                  </a:lnTo>
                  <a:lnTo>
                    <a:pt x="82" y="98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8" y="99"/>
                  </a:lnTo>
                  <a:lnTo>
                    <a:pt x="76" y="99"/>
                  </a:lnTo>
                  <a:lnTo>
                    <a:pt x="74" y="117"/>
                  </a:lnTo>
                  <a:lnTo>
                    <a:pt x="69" y="147"/>
                  </a:lnTo>
                  <a:lnTo>
                    <a:pt x="63" y="176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87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0" name="Freeform 54"/>
            <p:cNvSpPr>
              <a:spLocks/>
            </p:cNvSpPr>
            <p:nvPr/>
          </p:nvSpPr>
          <p:spPr bwMode="auto">
            <a:xfrm>
              <a:off x="4680" y="2271"/>
              <a:ext cx="27" cy="13"/>
            </a:xfrm>
            <a:custGeom>
              <a:avLst/>
              <a:gdLst>
                <a:gd name="T0" fmla="*/ 2 w 27"/>
                <a:gd name="T1" fmla="*/ 13 h 13"/>
                <a:gd name="T2" fmla="*/ 1 w 27"/>
                <a:gd name="T3" fmla="*/ 12 h 13"/>
                <a:gd name="T4" fmla="*/ 1 w 27"/>
                <a:gd name="T5" fmla="*/ 12 h 13"/>
                <a:gd name="T6" fmla="*/ 1 w 27"/>
                <a:gd name="T7" fmla="*/ 11 h 13"/>
                <a:gd name="T8" fmla="*/ 0 w 27"/>
                <a:gd name="T9" fmla="*/ 11 h 13"/>
                <a:gd name="T10" fmla="*/ 4 w 27"/>
                <a:gd name="T11" fmla="*/ 9 h 13"/>
                <a:gd name="T12" fmla="*/ 10 w 27"/>
                <a:gd name="T13" fmla="*/ 6 h 13"/>
                <a:gd name="T14" fmla="*/ 19 w 27"/>
                <a:gd name="T15" fmla="*/ 3 h 13"/>
                <a:gd name="T16" fmla="*/ 27 w 27"/>
                <a:gd name="T17" fmla="*/ 0 h 13"/>
                <a:gd name="T18" fmla="*/ 27 w 27"/>
                <a:gd name="T19" fmla="*/ 1 h 13"/>
                <a:gd name="T20" fmla="*/ 27 w 27"/>
                <a:gd name="T21" fmla="*/ 2 h 13"/>
                <a:gd name="T22" fmla="*/ 27 w 27"/>
                <a:gd name="T23" fmla="*/ 3 h 13"/>
                <a:gd name="T24" fmla="*/ 27 w 27"/>
                <a:gd name="T25" fmla="*/ 4 h 13"/>
                <a:gd name="T26" fmla="*/ 20 w 27"/>
                <a:gd name="T27" fmla="*/ 8 h 13"/>
                <a:gd name="T28" fmla="*/ 13 w 27"/>
                <a:gd name="T29" fmla="*/ 10 h 13"/>
                <a:gd name="T30" fmla="*/ 8 w 27"/>
                <a:gd name="T31" fmla="*/ 12 h 13"/>
                <a:gd name="T32" fmla="*/ 2 w 27"/>
                <a:gd name="T33" fmla="*/ 13 h 13"/>
                <a:gd name="T34" fmla="*/ 2 w 27"/>
                <a:gd name="T35" fmla="*/ 13 h 13"/>
                <a:gd name="T36" fmla="*/ 2 w 27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13">
                  <a:moveTo>
                    <a:pt x="2" y="13"/>
                  </a:move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0" y="8"/>
                  </a:lnTo>
                  <a:lnTo>
                    <a:pt x="13" y="10"/>
                  </a:lnTo>
                  <a:lnTo>
                    <a:pt x="8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1" name="Freeform 55"/>
            <p:cNvSpPr>
              <a:spLocks/>
            </p:cNvSpPr>
            <p:nvPr/>
          </p:nvSpPr>
          <p:spPr bwMode="auto">
            <a:xfrm>
              <a:off x="5037" y="2207"/>
              <a:ext cx="24" cy="40"/>
            </a:xfrm>
            <a:custGeom>
              <a:avLst/>
              <a:gdLst>
                <a:gd name="T0" fmla="*/ 11 w 24"/>
                <a:gd name="T1" fmla="*/ 40 h 40"/>
                <a:gd name="T2" fmla="*/ 0 w 24"/>
                <a:gd name="T3" fmla="*/ 28 h 40"/>
                <a:gd name="T4" fmla="*/ 0 w 24"/>
                <a:gd name="T5" fmla="*/ 21 h 40"/>
                <a:gd name="T6" fmla="*/ 7 w 24"/>
                <a:gd name="T7" fmla="*/ 13 h 40"/>
                <a:gd name="T8" fmla="*/ 12 w 24"/>
                <a:gd name="T9" fmla="*/ 0 h 40"/>
                <a:gd name="T10" fmla="*/ 13 w 24"/>
                <a:gd name="T11" fmla="*/ 0 h 40"/>
                <a:gd name="T12" fmla="*/ 14 w 24"/>
                <a:gd name="T13" fmla="*/ 0 h 40"/>
                <a:gd name="T14" fmla="*/ 16 w 24"/>
                <a:gd name="T15" fmla="*/ 0 h 40"/>
                <a:gd name="T16" fmla="*/ 17 w 24"/>
                <a:gd name="T17" fmla="*/ 1 h 40"/>
                <a:gd name="T18" fmla="*/ 20 w 24"/>
                <a:gd name="T19" fmla="*/ 9 h 40"/>
                <a:gd name="T20" fmla="*/ 22 w 24"/>
                <a:gd name="T21" fmla="*/ 16 h 40"/>
                <a:gd name="T22" fmla="*/ 23 w 24"/>
                <a:gd name="T23" fmla="*/ 24 h 40"/>
                <a:gd name="T24" fmla="*/ 24 w 24"/>
                <a:gd name="T25" fmla="*/ 36 h 40"/>
                <a:gd name="T26" fmla="*/ 22 w 24"/>
                <a:gd name="T27" fmla="*/ 38 h 40"/>
                <a:gd name="T28" fmla="*/ 19 w 24"/>
                <a:gd name="T29" fmla="*/ 39 h 40"/>
                <a:gd name="T30" fmla="*/ 16 w 24"/>
                <a:gd name="T31" fmla="*/ 39 h 40"/>
                <a:gd name="T32" fmla="*/ 11 w 24"/>
                <a:gd name="T33" fmla="*/ 40 h 40"/>
                <a:gd name="T34" fmla="*/ 11 w 24"/>
                <a:gd name="T35" fmla="*/ 40 h 40"/>
                <a:gd name="T36" fmla="*/ 11 w 24"/>
                <a:gd name="T3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0">
                  <a:moveTo>
                    <a:pt x="11" y="40"/>
                  </a:moveTo>
                  <a:lnTo>
                    <a:pt x="0" y="28"/>
                  </a:lnTo>
                  <a:lnTo>
                    <a:pt x="0" y="21"/>
                  </a:lnTo>
                  <a:lnTo>
                    <a:pt x="7" y="13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20" y="9"/>
                  </a:lnTo>
                  <a:lnTo>
                    <a:pt x="22" y="16"/>
                  </a:lnTo>
                  <a:lnTo>
                    <a:pt x="23" y="24"/>
                  </a:lnTo>
                  <a:lnTo>
                    <a:pt x="24" y="36"/>
                  </a:lnTo>
                  <a:lnTo>
                    <a:pt x="22" y="38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197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2" name="Freeform 56"/>
            <p:cNvSpPr>
              <a:spLocks/>
            </p:cNvSpPr>
            <p:nvPr/>
          </p:nvSpPr>
          <p:spPr bwMode="auto">
            <a:xfrm>
              <a:off x="4682" y="2209"/>
              <a:ext cx="11" cy="7"/>
            </a:xfrm>
            <a:custGeom>
              <a:avLst/>
              <a:gdLst>
                <a:gd name="T0" fmla="*/ 1 w 11"/>
                <a:gd name="T1" fmla="*/ 7 h 7"/>
                <a:gd name="T2" fmla="*/ 1 w 11"/>
                <a:gd name="T3" fmla="*/ 6 h 7"/>
                <a:gd name="T4" fmla="*/ 1 w 11"/>
                <a:gd name="T5" fmla="*/ 6 h 7"/>
                <a:gd name="T6" fmla="*/ 0 w 11"/>
                <a:gd name="T7" fmla="*/ 5 h 7"/>
                <a:gd name="T8" fmla="*/ 0 w 11"/>
                <a:gd name="T9" fmla="*/ 5 h 7"/>
                <a:gd name="T10" fmla="*/ 2 w 11"/>
                <a:gd name="T11" fmla="*/ 2 h 7"/>
                <a:gd name="T12" fmla="*/ 4 w 11"/>
                <a:gd name="T13" fmla="*/ 1 h 7"/>
                <a:gd name="T14" fmla="*/ 6 w 11"/>
                <a:gd name="T15" fmla="*/ 0 h 7"/>
                <a:gd name="T16" fmla="*/ 11 w 11"/>
                <a:gd name="T17" fmla="*/ 1 h 7"/>
                <a:gd name="T18" fmla="*/ 8 w 11"/>
                <a:gd name="T19" fmla="*/ 2 h 7"/>
                <a:gd name="T20" fmla="*/ 6 w 11"/>
                <a:gd name="T21" fmla="*/ 3 h 7"/>
                <a:gd name="T22" fmla="*/ 3 w 11"/>
                <a:gd name="T23" fmla="*/ 6 h 7"/>
                <a:gd name="T24" fmla="*/ 1 w 11"/>
                <a:gd name="T25" fmla="*/ 7 h 7"/>
                <a:gd name="T26" fmla="*/ 1 w 11"/>
                <a:gd name="T27" fmla="*/ 7 h 7"/>
                <a:gd name="T28" fmla="*/ 1 w 11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3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3" name="Freeform 57"/>
            <p:cNvSpPr>
              <a:spLocks/>
            </p:cNvSpPr>
            <p:nvPr/>
          </p:nvSpPr>
          <p:spPr bwMode="auto">
            <a:xfrm>
              <a:off x="4570" y="2097"/>
              <a:ext cx="63" cy="23"/>
            </a:xfrm>
            <a:custGeom>
              <a:avLst/>
              <a:gdLst>
                <a:gd name="T0" fmla="*/ 0 w 63"/>
                <a:gd name="T1" fmla="*/ 23 h 23"/>
                <a:gd name="T2" fmla="*/ 5 w 63"/>
                <a:gd name="T3" fmla="*/ 20 h 23"/>
                <a:gd name="T4" fmla="*/ 12 w 63"/>
                <a:gd name="T5" fmla="*/ 16 h 23"/>
                <a:gd name="T6" fmla="*/ 20 w 63"/>
                <a:gd name="T7" fmla="*/ 11 h 23"/>
                <a:gd name="T8" fmla="*/ 30 w 63"/>
                <a:gd name="T9" fmla="*/ 7 h 23"/>
                <a:gd name="T10" fmla="*/ 39 w 63"/>
                <a:gd name="T11" fmla="*/ 4 h 23"/>
                <a:gd name="T12" fmla="*/ 48 w 63"/>
                <a:gd name="T13" fmla="*/ 1 h 23"/>
                <a:gd name="T14" fmla="*/ 57 w 63"/>
                <a:gd name="T15" fmla="*/ 0 h 23"/>
                <a:gd name="T16" fmla="*/ 63 w 63"/>
                <a:gd name="T17" fmla="*/ 0 h 23"/>
                <a:gd name="T18" fmla="*/ 57 w 63"/>
                <a:gd name="T19" fmla="*/ 4 h 23"/>
                <a:gd name="T20" fmla="*/ 49 w 63"/>
                <a:gd name="T21" fmla="*/ 8 h 23"/>
                <a:gd name="T22" fmla="*/ 40 w 63"/>
                <a:gd name="T23" fmla="*/ 11 h 23"/>
                <a:gd name="T24" fmla="*/ 32 w 63"/>
                <a:gd name="T25" fmla="*/ 16 h 23"/>
                <a:gd name="T26" fmla="*/ 22 w 63"/>
                <a:gd name="T27" fmla="*/ 19 h 23"/>
                <a:gd name="T28" fmla="*/ 14 w 63"/>
                <a:gd name="T29" fmla="*/ 22 h 23"/>
                <a:gd name="T30" fmla="*/ 6 w 63"/>
                <a:gd name="T31" fmla="*/ 23 h 23"/>
                <a:gd name="T32" fmla="*/ 0 w 63"/>
                <a:gd name="T33" fmla="*/ 23 h 23"/>
                <a:gd name="T34" fmla="*/ 0 w 63"/>
                <a:gd name="T35" fmla="*/ 23 h 23"/>
                <a:gd name="T36" fmla="*/ 0 w 63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23">
                  <a:moveTo>
                    <a:pt x="0" y="23"/>
                  </a:moveTo>
                  <a:lnTo>
                    <a:pt x="5" y="20"/>
                  </a:lnTo>
                  <a:lnTo>
                    <a:pt x="12" y="16"/>
                  </a:lnTo>
                  <a:lnTo>
                    <a:pt x="20" y="11"/>
                  </a:lnTo>
                  <a:lnTo>
                    <a:pt x="30" y="7"/>
                  </a:lnTo>
                  <a:lnTo>
                    <a:pt x="39" y="4"/>
                  </a:lnTo>
                  <a:lnTo>
                    <a:pt x="48" y="1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57" y="4"/>
                  </a:lnTo>
                  <a:lnTo>
                    <a:pt x="49" y="8"/>
                  </a:lnTo>
                  <a:lnTo>
                    <a:pt x="40" y="11"/>
                  </a:lnTo>
                  <a:lnTo>
                    <a:pt x="32" y="16"/>
                  </a:lnTo>
                  <a:lnTo>
                    <a:pt x="22" y="19"/>
                  </a:lnTo>
                  <a:lnTo>
                    <a:pt x="14" y="22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4" name="Freeform 58"/>
            <p:cNvSpPr>
              <a:spLocks/>
            </p:cNvSpPr>
            <p:nvPr/>
          </p:nvSpPr>
          <p:spPr bwMode="auto">
            <a:xfrm>
              <a:off x="4646" y="2105"/>
              <a:ext cx="20" cy="8"/>
            </a:xfrm>
            <a:custGeom>
              <a:avLst/>
              <a:gdLst>
                <a:gd name="T0" fmla="*/ 0 w 20"/>
                <a:gd name="T1" fmla="*/ 8 h 8"/>
                <a:gd name="T2" fmla="*/ 6 w 20"/>
                <a:gd name="T3" fmla="*/ 4 h 8"/>
                <a:gd name="T4" fmla="*/ 9 w 20"/>
                <a:gd name="T5" fmla="*/ 2 h 8"/>
                <a:gd name="T6" fmla="*/ 14 w 20"/>
                <a:gd name="T7" fmla="*/ 1 h 8"/>
                <a:gd name="T8" fmla="*/ 20 w 20"/>
                <a:gd name="T9" fmla="*/ 0 h 8"/>
                <a:gd name="T10" fmla="*/ 16 w 20"/>
                <a:gd name="T11" fmla="*/ 4 h 8"/>
                <a:gd name="T12" fmla="*/ 11 w 20"/>
                <a:gd name="T13" fmla="*/ 6 h 8"/>
                <a:gd name="T14" fmla="*/ 6 w 20"/>
                <a:gd name="T15" fmla="*/ 8 h 8"/>
                <a:gd name="T16" fmla="*/ 0 w 20"/>
                <a:gd name="T17" fmla="*/ 8 h 8"/>
                <a:gd name="T18" fmla="*/ 0 w 20"/>
                <a:gd name="T19" fmla="*/ 8 h 8"/>
                <a:gd name="T20" fmla="*/ 0 w 20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lnTo>
                    <a:pt x="6" y="4"/>
                  </a:lnTo>
                  <a:lnTo>
                    <a:pt x="9" y="2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1" y="6"/>
                  </a:lnTo>
                  <a:lnTo>
                    <a:pt x="6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5" name="Freeform 59"/>
            <p:cNvSpPr>
              <a:spLocks/>
            </p:cNvSpPr>
            <p:nvPr/>
          </p:nvSpPr>
          <p:spPr bwMode="auto">
            <a:xfrm>
              <a:off x="4572" y="2067"/>
              <a:ext cx="63" cy="24"/>
            </a:xfrm>
            <a:custGeom>
              <a:avLst/>
              <a:gdLst>
                <a:gd name="T0" fmla="*/ 1 w 63"/>
                <a:gd name="T1" fmla="*/ 24 h 24"/>
                <a:gd name="T2" fmla="*/ 1 w 63"/>
                <a:gd name="T3" fmla="*/ 23 h 24"/>
                <a:gd name="T4" fmla="*/ 1 w 63"/>
                <a:gd name="T5" fmla="*/ 21 h 24"/>
                <a:gd name="T6" fmla="*/ 0 w 63"/>
                <a:gd name="T7" fmla="*/ 19 h 24"/>
                <a:gd name="T8" fmla="*/ 0 w 63"/>
                <a:gd name="T9" fmla="*/ 18 h 24"/>
                <a:gd name="T10" fmla="*/ 20 w 63"/>
                <a:gd name="T11" fmla="*/ 12 h 24"/>
                <a:gd name="T12" fmla="*/ 35 w 63"/>
                <a:gd name="T13" fmla="*/ 7 h 24"/>
                <a:gd name="T14" fmla="*/ 45 w 63"/>
                <a:gd name="T15" fmla="*/ 4 h 24"/>
                <a:gd name="T16" fmla="*/ 53 w 63"/>
                <a:gd name="T17" fmla="*/ 1 h 24"/>
                <a:gd name="T18" fmla="*/ 58 w 63"/>
                <a:gd name="T19" fmla="*/ 0 h 24"/>
                <a:gd name="T20" fmla="*/ 60 w 63"/>
                <a:gd name="T21" fmla="*/ 0 h 24"/>
                <a:gd name="T22" fmla="*/ 62 w 63"/>
                <a:gd name="T23" fmla="*/ 0 h 24"/>
                <a:gd name="T24" fmla="*/ 63 w 63"/>
                <a:gd name="T25" fmla="*/ 0 h 24"/>
                <a:gd name="T26" fmla="*/ 57 w 63"/>
                <a:gd name="T27" fmla="*/ 4 h 24"/>
                <a:gd name="T28" fmla="*/ 48 w 63"/>
                <a:gd name="T29" fmla="*/ 8 h 24"/>
                <a:gd name="T30" fmla="*/ 41 w 63"/>
                <a:gd name="T31" fmla="*/ 11 h 24"/>
                <a:gd name="T32" fmla="*/ 33 w 63"/>
                <a:gd name="T33" fmla="*/ 14 h 24"/>
                <a:gd name="T34" fmla="*/ 24 w 63"/>
                <a:gd name="T35" fmla="*/ 17 h 24"/>
                <a:gd name="T36" fmla="*/ 16 w 63"/>
                <a:gd name="T37" fmla="*/ 19 h 24"/>
                <a:gd name="T38" fmla="*/ 9 w 63"/>
                <a:gd name="T39" fmla="*/ 22 h 24"/>
                <a:gd name="T40" fmla="*/ 1 w 63"/>
                <a:gd name="T41" fmla="*/ 24 h 24"/>
                <a:gd name="T42" fmla="*/ 1 w 63"/>
                <a:gd name="T43" fmla="*/ 24 h 24"/>
                <a:gd name="T44" fmla="*/ 1 w 63"/>
                <a:gd name="T4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24">
                  <a:moveTo>
                    <a:pt x="1" y="24"/>
                  </a:moveTo>
                  <a:lnTo>
                    <a:pt x="1" y="23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0" y="12"/>
                  </a:lnTo>
                  <a:lnTo>
                    <a:pt x="35" y="7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57" y="4"/>
                  </a:lnTo>
                  <a:lnTo>
                    <a:pt x="48" y="8"/>
                  </a:lnTo>
                  <a:lnTo>
                    <a:pt x="41" y="11"/>
                  </a:lnTo>
                  <a:lnTo>
                    <a:pt x="33" y="14"/>
                  </a:lnTo>
                  <a:lnTo>
                    <a:pt x="24" y="17"/>
                  </a:lnTo>
                  <a:lnTo>
                    <a:pt x="16" y="19"/>
                  </a:lnTo>
                  <a:lnTo>
                    <a:pt x="9" y="22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6" name="Freeform 60"/>
            <p:cNvSpPr>
              <a:spLocks/>
            </p:cNvSpPr>
            <p:nvPr/>
          </p:nvSpPr>
          <p:spPr bwMode="auto">
            <a:xfrm>
              <a:off x="4675" y="2050"/>
              <a:ext cx="10" cy="4"/>
            </a:xfrm>
            <a:custGeom>
              <a:avLst/>
              <a:gdLst>
                <a:gd name="T0" fmla="*/ 0 w 10"/>
                <a:gd name="T1" fmla="*/ 3 h 4"/>
                <a:gd name="T2" fmla="*/ 2 w 10"/>
                <a:gd name="T3" fmla="*/ 2 h 4"/>
                <a:gd name="T4" fmla="*/ 4 w 10"/>
                <a:gd name="T5" fmla="*/ 0 h 4"/>
                <a:gd name="T6" fmla="*/ 6 w 10"/>
                <a:gd name="T7" fmla="*/ 0 h 4"/>
                <a:gd name="T8" fmla="*/ 10 w 10"/>
                <a:gd name="T9" fmla="*/ 0 h 4"/>
                <a:gd name="T10" fmla="*/ 5 w 10"/>
                <a:gd name="T11" fmla="*/ 2 h 4"/>
                <a:gd name="T12" fmla="*/ 3 w 10"/>
                <a:gd name="T13" fmla="*/ 3 h 4"/>
                <a:gd name="T14" fmla="*/ 1 w 10"/>
                <a:gd name="T15" fmla="*/ 4 h 4"/>
                <a:gd name="T16" fmla="*/ 0 w 10"/>
                <a:gd name="T17" fmla="*/ 3 h 4"/>
                <a:gd name="T18" fmla="*/ 0 w 10"/>
                <a:gd name="T19" fmla="*/ 3 h 4"/>
                <a:gd name="T20" fmla="*/ 0 w 10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7" name="Freeform 61"/>
            <p:cNvSpPr>
              <a:spLocks/>
            </p:cNvSpPr>
            <p:nvPr/>
          </p:nvSpPr>
          <p:spPr bwMode="auto">
            <a:xfrm>
              <a:off x="3732" y="1554"/>
              <a:ext cx="989" cy="406"/>
            </a:xfrm>
            <a:custGeom>
              <a:avLst/>
              <a:gdLst>
                <a:gd name="T0" fmla="*/ 802 w 989"/>
                <a:gd name="T1" fmla="*/ 396 h 406"/>
                <a:gd name="T2" fmla="*/ 749 w 989"/>
                <a:gd name="T3" fmla="*/ 374 h 406"/>
                <a:gd name="T4" fmla="*/ 696 w 989"/>
                <a:gd name="T5" fmla="*/ 351 h 406"/>
                <a:gd name="T6" fmla="*/ 643 w 989"/>
                <a:gd name="T7" fmla="*/ 327 h 406"/>
                <a:gd name="T8" fmla="*/ 591 w 989"/>
                <a:gd name="T9" fmla="*/ 303 h 406"/>
                <a:gd name="T10" fmla="*/ 539 w 989"/>
                <a:gd name="T11" fmla="*/ 278 h 406"/>
                <a:gd name="T12" fmla="*/ 487 w 989"/>
                <a:gd name="T13" fmla="*/ 253 h 406"/>
                <a:gd name="T14" fmla="*/ 436 w 989"/>
                <a:gd name="T15" fmla="*/ 227 h 406"/>
                <a:gd name="T16" fmla="*/ 384 w 989"/>
                <a:gd name="T17" fmla="*/ 201 h 406"/>
                <a:gd name="T18" fmla="*/ 333 w 989"/>
                <a:gd name="T19" fmla="*/ 174 h 406"/>
                <a:gd name="T20" fmla="*/ 282 w 989"/>
                <a:gd name="T21" fmla="*/ 148 h 406"/>
                <a:gd name="T22" fmla="*/ 230 w 989"/>
                <a:gd name="T23" fmla="*/ 122 h 406"/>
                <a:gd name="T24" fmla="*/ 179 w 989"/>
                <a:gd name="T25" fmla="*/ 96 h 406"/>
                <a:gd name="T26" fmla="*/ 128 w 989"/>
                <a:gd name="T27" fmla="*/ 70 h 406"/>
                <a:gd name="T28" fmla="*/ 77 w 989"/>
                <a:gd name="T29" fmla="*/ 45 h 406"/>
                <a:gd name="T30" fmla="*/ 25 w 989"/>
                <a:gd name="T31" fmla="*/ 20 h 406"/>
                <a:gd name="T32" fmla="*/ 0 w 989"/>
                <a:gd name="T33" fmla="*/ 6 h 406"/>
                <a:gd name="T34" fmla="*/ 0 w 989"/>
                <a:gd name="T35" fmla="*/ 2 h 406"/>
                <a:gd name="T36" fmla="*/ 22 w 989"/>
                <a:gd name="T37" fmla="*/ 1 h 406"/>
                <a:gd name="T38" fmla="*/ 60 w 989"/>
                <a:gd name="T39" fmla="*/ 1 h 406"/>
                <a:gd name="T40" fmla="*/ 88 w 989"/>
                <a:gd name="T41" fmla="*/ 1 h 406"/>
                <a:gd name="T42" fmla="*/ 109 w 989"/>
                <a:gd name="T43" fmla="*/ 1 h 406"/>
                <a:gd name="T44" fmla="*/ 125 w 989"/>
                <a:gd name="T45" fmla="*/ 1 h 406"/>
                <a:gd name="T46" fmla="*/ 137 w 989"/>
                <a:gd name="T47" fmla="*/ 1 h 406"/>
                <a:gd name="T48" fmla="*/ 150 w 989"/>
                <a:gd name="T49" fmla="*/ 0 h 406"/>
                <a:gd name="T50" fmla="*/ 162 w 989"/>
                <a:gd name="T51" fmla="*/ 0 h 406"/>
                <a:gd name="T52" fmla="*/ 194 w 989"/>
                <a:gd name="T53" fmla="*/ 12 h 406"/>
                <a:gd name="T54" fmla="*/ 245 w 989"/>
                <a:gd name="T55" fmla="*/ 36 h 406"/>
                <a:gd name="T56" fmla="*/ 295 w 989"/>
                <a:gd name="T57" fmla="*/ 60 h 406"/>
                <a:gd name="T58" fmla="*/ 346 w 989"/>
                <a:gd name="T59" fmla="*/ 84 h 406"/>
                <a:gd name="T60" fmla="*/ 397 w 989"/>
                <a:gd name="T61" fmla="*/ 107 h 406"/>
                <a:gd name="T62" fmla="*/ 448 w 989"/>
                <a:gd name="T63" fmla="*/ 130 h 406"/>
                <a:gd name="T64" fmla="*/ 499 w 989"/>
                <a:gd name="T65" fmla="*/ 153 h 406"/>
                <a:gd name="T66" fmla="*/ 550 w 989"/>
                <a:gd name="T67" fmla="*/ 177 h 406"/>
                <a:gd name="T68" fmla="*/ 601 w 989"/>
                <a:gd name="T69" fmla="*/ 200 h 406"/>
                <a:gd name="T70" fmla="*/ 652 w 989"/>
                <a:gd name="T71" fmla="*/ 223 h 406"/>
                <a:gd name="T72" fmla="*/ 703 w 989"/>
                <a:gd name="T73" fmla="*/ 246 h 406"/>
                <a:gd name="T74" fmla="*/ 755 w 989"/>
                <a:gd name="T75" fmla="*/ 268 h 406"/>
                <a:gd name="T76" fmla="*/ 806 w 989"/>
                <a:gd name="T77" fmla="*/ 291 h 406"/>
                <a:gd name="T78" fmla="*/ 858 w 989"/>
                <a:gd name="T79" fmla="*/ 313 h 406"/>
                <a:gd name="T80" fmla="*/ 910 w 989"/>
                <a:gd name="T81" fmla="*/ 334 h 406"/>
                <a:gd name="T82" fmla="*/ 963 w 989"/>
                <a:gd name="T83" fmla="*/ 355 h 406"/>
                <a:gd name="T84" fmla="*/ 976 w 989"/>
                <a:gd name="T85" fmla="*/ 373 h 406"/>
                <a:gd name="T86" fmla="*/ 934 w 989"/>
                <a:gd name="T87" fmla="*/ 387 h 406"/>
                <a:gd name="T88" fmla="*/ 886 w 989"/>
                <a:gd name="T89" fmla="*/ 398 h 406"/>
                <a:gd name="T90" fmla="*/ 844 w 989"/>
                <a:gd name="T91" fmla="*/ 405 h 406"/>
                <a:gd name="T92" fmla="*/ 828 w 989"/>
                <a:gd name="T93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9" h="406">
                  <a:moveTo>
                    <a:pt x="828" y="406"/>
                  </a:moveTo>
                  <a:lnTo>
                    <a:pt x="802" y="396"/>
                  </a:lnTo>
                  <a:lnTo>
                    <a:pt x="775" y="386"/>
                  </a:lnTo>
                  <a:lnTo>
                    <a:pt x="749" y="374"/>
                  </a:lnTo>
                  <a:lnTo>
                    <a:pt x="722" y="363"/>
                  </a:lnTo>
                  <a:lnTo>
                    <a:pt x="696" y="351"/>
                  </a:lnTo>
                  <a:lnTo>
                    <a:pt x="670" y="340"/>
                  </a:lnTo>
                  <a:lnTo>
                    <a:pt x="643" y="327"/>
                  </a:lnTo>
                  <a:lnTo>
                    <a:pt x="617" y="316"/>
                  </a:lnTo>
                  <a:lnTo>
                    <a:pt x="591" y="303"/>
                  </a:lnTo>
                  <a:lnTo>
                    <a:pt x="565" y="291"/>
                  </a:lnTo>
                  <a:lnTo>
                    <a:pt x="539" y="278"/>
                  </a:lnTo>
                  <a:lnTo>
                    <a:pt x="513" y="266"/>
                  </a:lnTo>
                  <a:lnTo>
                    <a:pt x="487" y="253"/>
                  </a:lnTo>
                  <a:lnTo>
                    <a:pt x="461" y="240"/>
                  </a:lnTo>
                  <a:lnTo>
                    <a:pt x="436" y="227"/>
                  </a:lnTo>
                  <a:lnTo>
                    <a:pt x="410" y="214"/>
                  </a:lnTo>
                  <a:lnTo>
                    <a:pt x="384" y="201"/>
                  </a:lnTo>
                  <a:lnTo>
                    <a:pt x="358" y="188"/>
                  </a:lnTo>
                  <a:lnTo>
                    <a:pt x="333" y="174"/>
                  </a:lnTo>
                  <a:lnTo>
                    <a:pt x="307" y="162"/>
                  </a:lnTo>
                  <a:lnTo>
                    <a:pt x="282" y="148"/>
                  </a:lnTo>
                  <a:lnTo>
                    <a:pt x="256" y="135"/>
                  </a:lnTo>
                  <a:lnTo>
                    <a:pt x="230" y="122"/>
                  </a:lnTo>
                  <a:lnTo>
                    <a:pt x="205" y="109"/>
                  </a:lnTo>
                  <a:lnTo>
                    <a:pt x="179" y="96"/>
                  </a:lnTo>
                  <a:lnTo>
                    <a:pt x="154" y="83"/>
                  </a:lnTo>
                  <a:lnTo>
                    <a:pt x="128" y="70"/>
                  </a:lnTo>
                  <a:lnTo>
                    <a:pt x="103" y="58"/>
                  </a:lnTo>
                  <a:lnTo>
                    <a:pt x="77" y="45"/>
                  </a:lnTo>
                  <a:lnTo>
                    <a:pt x="52" y="33"/>
                  </a:lnTo>
                  <a:lnTo>
                    <a:pt x="25" y="2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2" y="1"/>
                  </a:lnTo>
                  <a:lnTo>
                    <a:pt x="42" y="1"/>
                  </a:lnTo>
                  <a:lnTo>
                    <a:pt x="60" y="1"/>
                  </a:lnTo>
                  <a:lnTo>
                    <a:pt x="74" y="1"/>
                  </a:lnTo>
                  <a:lnTo>
                    <a:pt x="88" y="1"/>
                  </a:lnTo>
                  <a:lnTo>
                    <a:pt x="98" y="1"/>
                  </a:lnTo>
                  <a:lnTo>
                    <a:pt x="109" y="1"/>
                  </a:lnTo>
                  <a:lnTo>
                    <a:pt x="117" y="1"/>
                  </a:lnTo>
                  <a:lnTo>
                    <a:pt x="125" y="1"/>
                  </a:lnTo>
                  <a:lnTo>
                    <a:pt x="131" y="1"/>
                  </a:lnTo>
                  <a:lnTo>
                    <a:pt x="137" y="1"/>
                  </a:lnTo>
                  <a:lnTo>
                    <a:pt x="143" y="1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94" y="12"/>
                  </a:lnTo>
                  <a:lnTo>
                    <a:pt x="219" y="24"/>
                  </a:lnTo>
                  <a:lnTo>
                    <a:pt x="245" y="36"/>
                  </a:lnTo>
                  <a:lnTo>
                    <a:pt x="270" y="47"/>
                  </a:lnTo>
                  <a:lnTo>
                    <a:pt x="295" y="60"/>
                  </a:lnTo>
                  <a:lnTo>
                    <a:pt x="320" y="71"/>
                  </a:lnTo>
                  <a:lnTo>
                    <a:pt x="346" y="84"/>
                  </a:lnTo>
                  <a:lnTo>
                    <a:pt x="371" y="95"/>
                  </a:lnTo>
                  <a:lnTo>
                    <a:pt x="397" y="107"/>
                  </a:lnTo>
                  <a:lnTo>
                    <a:pt x="422" y="118"/>
                  </a:lnTo>
                  <a:lnTo>
                    <a:pt x="448" y="130"/>
                  </a:lnTo>
                  <a:lnTo>
                    <a:pt x="473" y="142"/>
                  </a:lnTo>
                  <a:lnTo>
                    <a:pt x="499" y="153"/>
                  </a:lnTo>
                  <a:lnTo>
                    <a:pt x="524" y="165"/>
                  </a:lnTo>
                  <a:lnTo>
                    <a:pt x="550" y="177"/>
                  </a:lnTo>
                  <a:lnTo>
                    <a:pt x="575" y="189"/>
                  </a:lnTo>
                  <a:lnTo>
                    <a:pt x="601" y="200"/>
                  </a:lnTo>
                  <a:lnTo>
                    <a:pt x="626" y="212"/>
                  </a:lnTo>
                  <a:lnTo>
                    <a:pt x="652" y="223"/>
                  </a:lnTo>
                  <a:lnTo>
                    <a:pt x="677" y="235"/>
                  </a:lnTo>
                  <a:lnTo>
                    <a:pt x="703" y="246"/>
                  </a:lnTo>
                  <a:lnTo>
                    <a:pt x="729" y="258"/>
                  </a:lnTo>
                  <a:lnTo>
                    <a:pt x="755" y="268"/>
                  </a:lnTo>
                  <a:lnTo>
                    <a:pt x="780" y="279"/>
                  </a:lnTo>
                  <a:lnTo>
                    <a:pt x="806" y="291"/>
                  </a:lnTo>
                  <a:lnTo>
                    <a:pt x="832" y="301"/>
                  </a:lnTo>
                  <a:lnTo>
                    <a:pt x="858" y="313"/>
                  </a:lnTo>
                  <a:lnTo>
                    <a:pt x="884" y="323"/>
                  </a:lnTo>
                  <a:lnTo>
                    <a:pt x="910" y="334"/>
                  </a:lnTo>
                  <a:lnTo>
                    <a:pt x="937" y="345"/>
                  </a:lnTo>
                  <a:lnTo>
                    <a:pt x="963" y="355"/>
                  </a:lnTo>
                  <a:lnTo>
                    <a:pt x="989" y="366"/>
                  </a:lnTo>
                  <a:lnTo>
                    <a:pt x="976" y="373"/>
                  </a:lnTo>
                  <a:lnTo>
                    <a:pt x="957" y="380"/>
                  </a:lnTo>
                  <a:lnTo>
                    <a:pt x="934" y="387"/>
                  </a:lnTo>
                  <a:lnTo>
                    <a:pt x="910" y="393"/>
                  </a:lnTo>
                  <a:lnTo>
                    <a:pt x="886" y="398"/>
                  </a:lnTo>
                  <a:lnTo>
                    <a:pt x="863" y="402"/>
                  </a:lnTo>
                  <a:lnTo>
                    <a:pt x="844" y="405"/>
                  </a:lnTo>
                  <a:lnTo>
                    <a:pt x="828" y="406"/>
                  </a:lnTo>
                  <a:lnTo>
                    <a:pt x="828" y="406"/>
                  </a:lnTo>
                  <a:lnTo>
                    <a:pt x="828" y="406"/>
                  </a:lnTo>
                  <a:close/>
                </a:path>
              </a:pathLst>
            </a:custGeom>
            <a:solidFill>
              <a:srgbClr val="B57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8" name="Freeform 62"/>
            <p:cNvSpPr>
              <a:spLocks/>
            </p:cNvSpPr>
            <p:nvPr/>
          </p:nvSpPr>
          <p:spPr bwMode="auto">
            <a:xfrm>
              <a:off x="4984" y="1945"/>
              <a:ext cx="14" cy="12"/>
            </a:xfrm>
            <a:custGeom>
              <a:avLst/>
              <a:gdLst>
                <a:gd name="T0" fmla="*/ 0 w 14"/>
                <a:gd name="T1" fmla="*/ 12 h 12"/>
                <a:gd name="T2" fmla="*/ 1 w 14"/>
                <a:gd name="T3" fmla="*/ 10 h 12"/>
                <a:gd name="T4" fmla="*/ 2 w 14"/>
                <a:gd name="T5" fmla="*/ 7 h 12"/>
                <a:gd name="T6" fmla="*/ 3 w 14"/>
                <a:gd name="T7" fmla="*/ 5 h 12"/>
                <a:gd name="T8" fmla="*/ 6 w 14"/>
                <a:gd name="T9" fmla="*/ 0 h 12"/>
                <a:gd name="T10" fmla="*/ 7 w 14"/>
                <a:gd name="T11" fmla="*/ 0 h 12"/>
                <a:gd name="T12" fmla="*/ 9 w 14"/>
                <a:gd name="T13" fmla="*/ 0 h 12"/>
                <a:gd name="T14" fmla="*/ 11 w 14"/>
                <a:gd name="T15" fmla="*/ 0 h 12"/>
                <a:gd name="T16" fmla="*/ 12 w 14"/>
                <a:gd name="T17" fmla="*/ 0 h 12"/>
                <a:gd name="T18" fmla="*/ 13 w 14"/>
                <a:gd name="T19" fmla="*/ 1 h 12"/>
                <a:gd name="T20" fmla="*/ 13 w 14"/>
                <a:gd name="T21" fmla="*/ 1 h 12"/>
                <a:gd name="T22" fmla="*/ 13 w 14"/>
                <a:gd name="T23" fmla="*/ 2 h 12"/>
                <a:gd name="T24" fmla="*/ 14 w 14"/>
                <a:gd name="T25" fmla="*/ 3 h 12"/>
                <a:gd name="T26" fmla="*/ 9 w 14"/>
                <a:gd name="T27" fmla="*/ 7 h 12"/>
                <a:gd name="T28" fmla="*/ 6 w 14"/>
                <a:gd name="T29" fmla="*/ 9 h 12"/>
                <a:gd name="T30" fmla="*/ 4 w 14"/>
                <a:gd name="T31" fmla="*/ 11 h 12"/>
                <a:gd name="T32" fmla="*/ 0 w 14"/>
                <a:gd name="T33" fmla="*/ 12 h 12"/>
                <a:gd name="T34" fmla="*/ 0 w 14"/>
                <a:gd name="T35" fmla="*/ 12 h 12"/>
                <a:gd name="T36" fmla="*/ 0 w 14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lnTo>
                    <a:pt x="1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399" name="Freeform 63"/>
            <p:cNvSpPr>
              <a:spLocks/>
            </p:cNvSpPr>
            <p:nvPr/>
          </p:nvSpPr>
          <p:spPr bwMode="auto">
            <a:xfrm>
              <a:off x="5171" y="1732"/>
              <a:ext cx="204" cy="221"/>
            </a:xfrm>
            <a:custGeom>
              <a:avLst/>
              <a:gdLst>
                <a:gd name="T0" fmla="*/ 69 w 204"/>
                <a:gd name="T1" fmla="*/ 212 h 221"/>
                <a:gd name="T2" fmla="*/ 63 w 204"/>
                <a:gd name="T3" fmla="*/ 192 h 221"/>
                <a:gd name="T4" fmla="*/ 55 w 204"/>
                <a:gd name="T5" fmla="*/ 172 h 221"/>
                <a:gd name="T6" fmla="*/ 44 w 204"/>
                <a:gd name="T7" fmla="*/ 160 h 221"/>
                <a:gd name="T8" fmla="*/ 33 w 204"/>
                <a:gd name="T9" fmla="*/ 167 h 221"/>
                <a:gd name="T10" fmla="*/ 31 w 204"/>
                <a:gd name="T11" fmla="*/ 197 h 221"/>
                <a:gd name="T12" fmla="*/ 26 w 204"/>
                <a:gd name="T13" fmla="*/ 202 h 221"/>
                <a:gd name="T14" fmla="*/ 22 w 204"/>
                <a:gd name="T15" fmla="*/ 161 h 221"/>
                <a:gd name="T16" fmla="*/ 9 w 204"/>
                <a:gd name="T17" fmla="*/ 138 h 221"/>
                <a:gd name="T18" fmla="*/ 1 w 204"/>
                <a:gd name="T19" fmla="*/ 120 h 221"/>
                <a:gd name="T20" fmla="*/ 17 w 204"/>
                <a:gd name="T21" fmla="*/ 98 h 221"/>
                <a:gd name="T22" fmla="*/ 48 w 204"/>
                <a:gd name="T23" fmla="*/ 76 h 221"/>
                <a:gd name="T24" fmla="*/ 71 w 204"/>
                <a:gd name="T25" fmla="*/ 50 h 221"/>
                <a:gd name="T26" fmla="*/ 89 w 204"/>
                <a:gd name="T27" fmla="*/ 19 h 221"/>
                <a:gd name="T28" fmla="*/ 104 w 204"/>
                <a:gd name="T29" fmla="*/ 1 h 221"/>
                <a:gd name="T30" fmla="*/ 117 w 204"/>
                <a:gd name="T31" fmla="*/ 7 h 221"/>
                <a:gd name="T32" fmla="*/ 128 w 204"/>
                <a:gd name="T33" fmla="*/ 20 h 221"/>
                <a:gd name="T34" fmla="*/ 142 w 204"/>
                <a:gd name="T35" fmla="*/ 36 h 221"/>
                <a:gd name="T36" fmla="*/ 165 w 204"/>
                <a:gd name="T37" fmla="*/ 43 h 221"/>
                <a:gd name="T38" fmla="*/ 189 w 204"/>
                <a:gd name="T39" fmla="*/ 46 h 221"/>
                <a:gd name="T40" fmla="*/ 201 w 204"/>
                <a:gd name="T41" fmla="*/ 47 h 221"/>
                <a:gd name="T42" fmla="*/ 203 w 204"/>
                <a:gd name="T43" fmla="*/ 49 h 221"/>
                <a:gd name="T44" fmla="*/ 195 w 204"/>
                <a:gd name="T45" fmla="*/ 58 h 221"/>
                <a:gd name="T46" fmla="*/ 174 w 204"/>
                <a:gd name="T47" fmla="*/ 64 h 221"/>
                <a:gd name="T48" fmla="*/ 154 w 204"/>
                <a:gd name="T49" fmla="*/ 65 h 221"/>
                <a:gd name="T50" fmla="*/ 137 w 204"/>
                <a:gd name="T51" fmla="*/ 71 h 221"/>
                <a:gd name="T52" fmla="*/ 136 w 204"/>
                <a:gd name="T53" fmla="*/ 87 h 221"/>
                <a:gd name="T54" fmla="*/ 149 w 204"/>
                <a:gd name="T55" fmla="*/ 109 h 221"/>
                <a:gd name="T56" fmla="*/ 160 w 204"/>
                <a:gd name="T57" fmla="*/ 134 h 221"/>
                <a:gd name="T58" fmla="*/ 167 w 204"/>
                <a:gd name="T59" fmla="*/ 159 h 221"/>
                <a:gd name="T60" fmla="*/ 159 w 204"/>
                <a:gd name="T61" fmla="*/ 168 h 221"/>
                <a:gd name="T62" fmla="*/ 145 w 204"/>
                <a:gd name="T63" fmla="*/ 152 h 221"/>
                <a:gd name="T64" fmla="*/ 132 w 204"/>
                <a:gd name="T65" fmla="*/ 133 h 221"/>
                <a:gd name="T66" fmla="*/ 115 w 204"/>
                <a:gd name="T67" fmla="*/ 119 h 221"/>
                <a:gd name="T68" fmla="*/ 109 w 204"/>
                <a:gd name="T69" fmla="*/ 142 h 221"/>
                <a:gd name="T70" fmla="*/ 125 w 204"/>
                <a:gd name="T71" fmla="*/ 191 h 221"/>
                <a:gd name="T72" fmla="*/ 127 w 204"/>
                <a:gd name="T73" fmla="*/ 216 h 221"/>
                <a:gd name="T74" fmla="*/ 126 w 204"/>
                <a:gd name="T75" fmla="*/ 217 h 221"/>
                <a:gd name="T76" fmla="*/ 119 w 204"/>
                <a:gd name="T77" fmla="*/ 207 h 221"/>
                <a:gd name="T78" fmla="*/ 109 w 204"/>
                <a:gd name="T79" fmla="*/ 188 h 221"/>
                <a:gd name="T80" fmla="*/ 101 w 204"/>
                <a:gd name="T81" fmla="*/ 170 h 221"/>
                <a:gd name="T82" fmla="*/ 92 w 204"/>
                <a:gd name="T83" fmla="*/ 152 h 221"/>
                <a:gd name="T84" fmla="*/ 77 w 204"/>
                <a:gd name="T85" fmla="*/ 144 h 221"/>
                <a:gd name="T86" fmla="*/ 66 w 204"/>
                <a:gd name="T87" fmla="*/ 155 h 221"/>
                <a:gd name="T88" fmla="*/ 68 w 204"/>
                <a:gd name="T89" fmla="*/ 173 h 221"/>
                <a:gd name="T90" fmla="*/ 74 w 204"/>
                <a:gd name="T91" fmla="*/ 195 h 221"/>
                <a:gd name="T92" fmla="*/ 77 w 204"/>
                <a:gd name="T93" fmla="*/ 207 h 221"/>
                <a:gd name="T94" fmla="*/ 78 w 204"/>
                <a:gd name="T95" fmla="*/ 207 h 221"/>
                <a:gd name="T96" fmla="*/ 80 w 204"/>
                <a:gd name="T97" fmla="*/ 208 h 221"/>
                <a:gd name="T98" fmla="*/ 79 w 204"/>
                <a:gd name="T99" fmla="*/ 214 h 221"/>
                <a:gd name="T100" fmla="*/ 76 w 204"/>
                <a:gd name="T101" fmla="*/ 220 h 221"/>
                <a:gd name="T102" fmla="*/ 74 w 204"/>
                <a:gd name="T103" fmla="*/ 220 h 221"/>
                <a:gd name="T104" fmla="*/ 73 w 204"/>
                <a:gd name="T105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4" h="221">
                  <a:moveTo>
                    <a:pt x="73" y="221"/>
                  </a:moveTo>
                  <a:lnTo>
                    <a:pt x="69" y="212"/>
                  </a:lnTo>
                  <a:lnTo>
                    <a:pt x="66" y="202"/>
                  </a:lnTo>
                  <a:lnTo>
                    <a:pt x="63" y="192"/>
                  </a:lnTo>
                  <a:lnTo>
                    <a:pt x="59" y="182"/>
                  </a:lnTo>
                  <a:lnTo>
                    <a:pt x="55" y="172"/>
                  </a:lnTo>
                  <a:lnTo>
                    <a:pt x="51" y="165"/>
                  </a:lnTo>
                  <a:lnTo>
                    <a:pt x="44" y="160"/>
                  </a:lnTo>
                  <a:lnTo>
                    <a:pt x="38" y="157"/>
                  </a:lnTo>
                  <a:lnTo>
                    <a:pt x="33" y="167"/>
                  </a:lnTo>
                  <a:lnTo>
                    <a:pt x="32" y="182"/>
                  </a:lnTo>
                  <a:lnTo>
                    <a:pt x="31" y="197"/>
                  </a:lnTo>
                  <a:lnTo>
                    <a:pt x="29" y="213"/>
                  </a:lnTo>
                  <a:lnTo>
                    <a:pt x="26" y="202"/>
                  </a:lnTo>
                  <a:lnTo>
                    <a:pt x="24" y="183"/>
                  </a:lnTo>
                  <a:lnTo>
                    <a:pt x="22" y="161"/>
                  </a:lnTo>
                  <a:lnTo>
                    <a:pt x="19" y="146"/>
                  </a:lnTo>
                  <a:lnTo>
                    <a:pt x="9" y="138"/>
                  </a:lnTo>
                  <a:lnTo>
                    <a:pt x="3" y="130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7" y="98"/>
                  </a:lnTo>
                  <a:lnTo>
                    <a:pt x="33" y="88"/>
                  </a:lnTo>
                  <a:lnTo>
                    <a:pt x="48" y="76"/>
                  </a:lnTo>
                  <a:lnTo>
                    <a:pt x="60" y="64"/>
                  </a:lnTo>
                  <a:lnTo>
                    <a:pt x="71" y="50"/>
                  </a:lnTo>
                  <a:lnTo>
                    <a:pt x="80" y="36"/>
                  </a:lnTo>
                  <a:lnTo>
                    <a:pt x="89" y="19"/>
                  </a:lnTo>
                  <a:lnTo>
                    <a:pt x="98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7" y="7"/>
                  </a:lnTo>
                  <a:lnTo>
                    <a:pt x="126" y="9"/>
                  </a:lnTo>
                  <a:lnTo>
                    <a:pt x="128" y="20"/>
                  </a:lnTo>
                  <a:lnTo>
                    <a:pt x="134" y="29"/>
                  </a:lnTo>
                  <a:lnTo>
                    <a:pt x="142" y="36"/>
                  </a:lnTo>
                  <a:lnTo>
                    <a:pt x="153" y="40"/>
                  </a:lnTo>
                  <a:lnTo>
                    <a:pt x="165" y="43"/>
                  </a:lnTo>
                  <a:lnTo>
                    <a:pt x="177" y="45"/>
                  </a:lnTo>
                  <a:lnTo>
                    <a:pt x="18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2" y="48"/>
                  </a:lnTo>
                  <a:lnTo>
                    <a:pt x="203" y="49"/>
                  </a:lnTo>
                  <a:lnTo>
                    <a:pt x="204" y="50"/>
                  </a:lnTo>
                  <a:lnTo>
                    <a:pt x="195" y="58"/>
                  </a:lnTo>
                  <a:lnTo>
                    <a:pt x="184" y="62"/>
                  </a:lnTo>
                  <a:lnTo>
                    <a:pt x="174" y="64"/>
                  </a:lnTo>
                  <a:lnTo>
                    <a:pt x="163" y="64"/>
                  </a:lnTo>
                  <a:lnTo>
                    <a:pt x="154" y="65"/>
                  </a:lnTo>
                  <a:lnTo>
                    <a:pt x="146" y="67"/>
                  </a:lnTo>
                  <a:lnTo>
                    <a:pt x="137" y="71"/>
                  </a:lnTo>
                  <a:lnTo>
                    <a:pt x="132" y="78"/>
                  </a:lnTo>
                  <a:lnTo>
                    <a:pt x="136" y="87"/>
                  </a:lnTo>
                  <a:lnTo>
                    <a:pt x="142" y="97"/>
                  </a:lnTo>
                  <a:lnTo>
                    <a:pt x="149" y="109"/>
                  </a:lnTo>
                  <a:lnTo>
                    <a:pt x="155" y="121"/>
                  </a:lnTo>
                  <a:lnTo>
                    <a:pt x="160" y="134"/>
                  </a:lnTo>
                  <a:lnTo>
                    <a:pt x="165" y="146"/>
                  </a:lnTo>
                  <a:lnTo>
                    <a:pt x="167" y="159"/>
                  </a:lnTo>
                  <a:lnTo>
                    <a:pt x="168" y="170"/>
                  </a:lnTo>
                  <a:lnTo>
                    <a:pt x="159" y="168"/>
                  </a:lnTo>
                  <a:lnTo>
                    <a:pt x="151" y="162"/>
                  </a:lnTo>
                  <a:lnTo>
                    <a:pt x="145" y="152"/>
                  </a:lnTo>
                  <a:lnTo>
                    <a:pt x="138" y="142"/>
                  </a:lnTo>
                  <a:lnTo>
                    <a:pt x="132" y="133"/>
                  </a:lnTo>
                  <a:lnTo>
                    <a:pt x="125" y="124"/>
                  </a:lnTo>
                  <a:lnTo>
                    <a:pt x="115" y="119"/>
                  </a:lnTo>
                  <a:lnTo>
                    <a:pt x="105" y="118"/>
                  </a:lnTo>
                  <a:lnTo>
                    <a:pt x="109" y="142"/>
                  </a:lnTo>
                  <a:lnTo>
                    <a:pt x="117" y="166"/>
                  </a:lnTo>
                  <a:lnTo>
                    <a:pt x="125" y="191"/>
                  </a:lnTo>
                  <a:lnTo>
                    <a:pt x="128" y="216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26" y="217"/>
                  </a:lnTo>
                  <a:lnTo>
                    <a:pt x="126" y="217"/>
                  </a:lnTo>
                  <a:lnTo>
                    <a:pt x="119" y="207"/>
                  </a:lnTo>
                  <a:lnTo>
                    <a:pt x="114" y="197"/>
                  </a:lnTo>
                  <a:lnTo>
                    <a:pt x="109" y="188"/>
                  </a:lnTo>
                  <a:lnTo>
                    <a:pt x="105" y="178"/>
                  </a:lnTo>
                  <a:lnTo>
                    <a:pt x="101" y="170"/>
                  </a:lnTo>
                  <a:lnTo>
                    <a:pt x="97" y="161"/>
                  </a:lnTo>
                  <a:lnTo>
                    <a:pt x="92" y="152"/>
                  </a:lnTo>
                  <a:lnTo>
                    <a:pt x="88" y="143"/>
                  </a:lnTo>
                  <a:lnTo>
                    <a:pt x="77" y="144"/>
                  </a:lnTo>
                  <a:lnTo>
                    <a:pt x="69" y="148"/>
                  </a:lnTo>
                  <a:lnTo>
                    <a:pt x="66" y="155"/>
                  </a:lnTo>
                  <a:lnTo>
                    <a:pt x="66" y="163"/>
                  </a:lnTo>
                  <a:lnTo>
                    <a:pt x="68" y="173"/>
                  </a:lnTo>
                  <a:lnTo>
                    <a:pt x="71" y="184"/>
                  </a:lnTo>
                  <a:lnTo>
                    <a:pt x="74" y="195"/>
                  </a:lnTo>
                  <a:lnTo>
                    <a:pt x="76" y="208"/>
                  </a:lnTo>
                  <a:lnTo>
                    <a:pt x="77" y="207"/>
                  </a:lnTo>
                  <a:lnTo>
                    <a:pt x="78" y="207"/>
                  </a:lnTo>
                  <a:lnTo>
                    <a:pt x="78" y="207"/>
                  </a:lnTo>
                  <a:lnTo>
                    <a:pt x="79" y="206"/>
                  </a:lnTo>
                  <a:lnTo>
                    <a:pt x="80" y="208"/>
                  </a:lnTo>
                  <a:lnTo>
                    <a:pt x="80" y="211"/>
                  </a:lnTo>
                  <a:lnTo>
                    <a:pt x="79" y="214"/>
                  </a:lnTo>
                  <a:lnTo>
                    <a:pt x="77" y="219"/>
                  </a:lnTo>
                  <a:lnTo>
                    <a:pt x="76" y="220"/>
                  </a:lnTo>
                  <a:lnTo>
                    <a:pt x="75" y="220"/>
                  </a:lnTo>
                  <a:lnTo>
                    <a:pt x="74" y="220"/>
                  </a:lnTo>
                  <a:lnTo>
                    <a:pt x="73" y="221"/>
                  </a:lnTo>
                  <a:lnTo>
                    <a:pt x="73" y="221"/>
                  </a:lnTo>
                  <a:lnTo>
                    <a:pt x="73" y="221"/>
                  </a:lnTo>
                  <a:close/>
                </a:path>
              </a:pathLst>
            </a:custGeom>
            <a:solidFill>
              <a:srgbClr val="72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0" name="Freeform 64"/>
            <p:cNvSpPr>
              <a:spLocks/>
            </p:cNvSpPr>
            <p:nvPr/>
          </p:nvSpPr>
          <p:spPr bwMode="auto">
            <a:xfrm>
              <a:off x="4979" y="1925"/>
              <a:ext cx="13" cy="10"/>
            </a:xfrm>
            <a:custGeom>
              <a:avLst/>
              <a:gdLst>
                <a:gd name="T0" fmla="*/ 0 w 13"/>
                <a:gd name="T1" fmla="*/ 10 h 10"/>
                <a:gd name="T2" fmla="*/ 2 w 13"/>
                <a:gd name="T3" fmla="*/ 8 h 10"/>
                <a:gd name="T4" fmla="*/ 3 w 13"/>
                <a:gd name="T5" fmla="*/ 5 h 10"/>
                <a:gd name="T6" fmla="*/ 5 w 13"/>
                <a:gd name="T7" fmla="*/ 3 h 10"/>
                <a:gd name="T8" fmla="*/ 7 w 13"/>
                <a:gd name="T9" fmla="*/ 0 h 10"/>
                <a:gd name="T10" fmla="*/ 9 w 13"/>
                <a:gd name="T11" fmla="*/ 0 h 10"/>
                <a:gd name="T12" fmla="*/ 11 w 13"/>
                <a:gd name="T13" fmla="*/ 0 h 10"/>
                <a:gd name="T14" fmla="*/ 12 w 13"/>
                <a:gd name="T15" fmla="*/ 1 h 10"/>
                <a:gd name="T16" fmla="*/ 13 w 13"/>
                <a:gd name="T17" fmla="*/ 3 h 10"/>
                <a:gd name="T18" fmla="*/ 10 w 13"/>
                <a:gd name="T19" fmla="*/ 6 h 10"/>
                <a:gd name="T20" fmla="*/ 7 w 13"/>
                <a:gd name="T21" fmla="*/ 9 h 10"/>
                <a:gd name="T22" fmla="*/ 4 w 13"/>
                <a:gd name="T23" fmla="*/ 10 h 10"/>
                <a:gd name="T24" fmla="*/ 0 w 13"/>
                <a:gd name="T25" fmla="*/ 10 h 10"/>
                <a:gd name="T26" fmla="*/ 0 w 13"/>
                <a:gd name="T27" fmla="*/ 10 h 10"/>
                <a:gd name="T28" fmla="*/ 0 w 13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lnTo>
                    <a:pt x="2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3"/>
                  </a:lnTo>
                  <a:lnTo>
                    <a:pt x="10" y="6"/>
                  </a:lnTo>
                  <a:lnTo>
                    <a:pt x="7" y="9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1" name="Freeform 65"/>
            <p:cNvSpPr>
              <a:spLocks/>
            </p:cNvSpPr>
            <p:nvPr/>
          </p:nvSpPr>
          <p:spPr bwMode="auto">
            <a:xfrm>
              <a:off x="4529" y="1315"/>
              <a:ext cx="728" cy="569"/>
            </a:xfrm>
            <a:custGeom>
              <a:avLst/>
              <a:gdLst>
                <a:gd name="T0" fmla="*/ 130 w 728"/>
                <a:gd name="T1" fmla="*/ 558 h 569"/>
                <a:gd name="T2" fmla="*/ 82 w 728"/>
                <a:gd name="T3" fmla="*/ 410 h 569"/>
                <a:gd name="T4" fmla="*/ 113 w 728"/>
                <a:gd name="T5" fmla="*/ 228 h 569"/>
                <a:gd name="T6" fmla="*/ 147 w 728"/>
                <a:gd name="T7" fmla="*/ 133 h 569"/>
                <a:gd name="T8" fmla="*/ 132 w 728"/>
                <a:gd name="T9" fmla="*/ 148 h 569"/>
                <a:gd name="T10" fmla="*/ 95 w 728"/>
                <a:gd name="T11" fmla="*/ 224 h 569"/>
                <a:gd name="T12" fmla="*/ 95 w 728"/>
                <a:gd name="T13" fmla="*/ 190 h 569"/>
                <a:gd name="T14" fmla="*/ 73 w 728"/>
                <a:gd name="T15" fmla="*/ 213 h 569"/>
                <a:gd name="T16" fmla="*/ 44 w 728"/>
                <a:gd name="T17" fmla="*/ 260 h 569"/>
                <a:gd name="T18" fmla="*/ 37 w 728"/>
                <a:gd name="T19" fmla="*/ 252 h 569"/>
                <a:gd name="T20" fmla="*/ 3 w 728"/>
                <a:gd name="T21" fmla="*/ 281 h 569"/>
                <a:gd name="T22" fmla="*/ 37 w 728"/>
                <a:gd name="T23" fmla="*/ 242 h 569"/>
                <a:gd name="T24" fmla="*/ 61 w 728"/>
                <a:gd name="T25" fmla="*/ 146 h 569"/>
                <a:gd name="T26" fmla="*/ 61 w 728"/>
                <a:gd name="T27" fmla="*/ 87 h 569"/>
                <a:gd name="T28" fmla="*/ 139 w 728"/>
                <a:gd name="T29" fmla="*/ 46 h 569"/>
                <a:gd name="T30" fmla="*/ 223 w 728"/>
                <a:gd name="T31" fmla="*/ 13 h 569"/>
                <a:gd name="T32" fmla="*/ 251 w 728"/>
                <a:gd name="T33" fmla="*/ 23 h 569"/>
                <a:gd name="T34" fmla="*/ 294 w 728"/>
                <a:gd name="T35" fmla="*/ 63 h 569"/>
                <a:gd name="T36" fmla="*/ 346 w 728"/>
                <a:gd name="T37" fmla="*/ 0 h 569"/>
                <a:gd name="T38" fmla="*/ 384 w 728"/>
                <a:gd name="T39" fmla="*/ 4 h 569"/>
                <a:gd name="T40" fmla="*/ 497 w 728"/>
                <a:gd name="T41" fmla="*/ 131 h 569"/>
                <a:gd name="T42" fmla="*/ 540 w 728"/>
                <a:gd name="T43" fmla="*/ 216 h 569"/>
                <a:gd name="T44" fmla="*/ 569 w 728"/>
                <a:gd name="T45" fmla="*/ 234 h 569"/>
                <a:gd name="T46" fmla="*/ 586 w 728"/>
                <a:gd name="T47" fmla="*/ 258 h 569"/>
                <a:gd name="T48" fmla="*/ 689 w 728"/>
                <a:gd name="T49" fmla="*/ 366 h 569"/>
                <a:gd name="T50" fmla="*/ 691 w 728"/>
                <a:gd name="T51" fmla="*/ 480 h 569"/>
                <a:gd name="T52" fmla="*/ 633 w 728"/>
                <a:gd name="T53" fmla="*/ 514 h 569"/>
                <a:gd name="T54" fmla="*/ 645 w 728"/>
                <a:gd name="T55" fmla="*/ 497 h 569"/>
                <a:gd name="T56" fmla="*/ 656 w 728"/>
                <a:gd name="T57" fmla="*/ 480 h 569"/>
                <a:gd name="T58" fmla="*/ 611 w 728"/>
                <a:gd name="T59" fmla="*/ 493 h 569"/>
                <a:gd name="T60" fmla="*/ 630 w 728"/>
                <a:gd name="T61" fmla="*/ 472 h 569"/>
                <a:gd name="T62" fmla="*/ 627 w 728"/>
                <a:gd name="T63" fmla="*/ 467 h 569"/>
                <a:gd name="T64" fmla="*/ 592 w 728"/>
                <a:gd name="T65" fmla="*/ 476 h 569"/>
                <a:gd name="T66" fmla="*/ 614 w 728"/>
                <a:gd name="T67" fmla="*/ 449 h 569"/>
                <a:gd name="T68" fmla="*/ 600 w 728"/>
                <a:gd name="T69" fmla="*/ 454 h 569"/>
                <a:gd name="T70" fmla="*/ 567 w 728"/>
                <a:gd name="T71" fmla="*/ 453 h 569"/>
                <a:gd name="T72" fmla="*/ 592 w 728"/>
                <a:gd name="T73" fmla="*/ 425 h 569"/>
                <a:gd name="T74" fmla="*/ 588 w 728"/>
                <a:gd name="T75" fmla="*/ 422 h 569"/>
                <a:gd name="T76" fmla="*/ 545 w 728"/>
                <a:gd name="T77" fmla="*/ 436 h 569"/>
                <a:gd name="T78" fmla="*/ 578 w 728"/>
                <a:gd name="T79" fmla="*/ 399 h 569"/>
                <a:gd name="T80" fmla="*/ 568 w 728"/>
                <a:gd name="T81" fmla="*/ 404 h 569"/>
                <a:gd name="T82" fmla="*/ 531 w 728"/>
                <a:gd name="T83" fmla="*/ 422 h 569"/>
                <a:gd name="T84" fmla="*/ 543 w 728"/>
                <a:gd name="T85" fmla="*/ 391 h 569"/>
                <a:gd name="T86" fmla="*/ 541 w 728"/>
                <a:gd name="T87" fmla="*/ 385 h 569"/>
                <a:gd name="T88" fmla="*/ 507 w 728"/>
                <a:gd name="T89" fmla="*/ 394 h 569"/>
                <a:gd name="T90" fmla="*/ 529 w 728"/>
                <a:gd name="T91" fmla="*/ 355 h 569"/>
                <a:gd name="T92" fmla="*/ 497 w 728"/>
                <a:gd name="T93" fmla="*/ 385 h 569"/>
                <a:gd name="T94" fmla="*/ 500 w 728"/>
                <a:gd name="T95" fmla="*/ 362 h 569"/>
                <a:gd name="T96" fmla="*/ 505 w 728"/>
                <a:gd name="T97" fmla="*/ 351 h 569"/>
                <a:gd name="T98" fmla="*/ 501 w 728"/>
                <a:gd name="T99" fmla="*/ 322 h 569"/>
                <a:gd name="T100" fmla="*/ 491 w 728"/>
                <a:gd name="T101" fmla="*/ 300 h 569"/>
                <a:gd name="T102" fmla="*/ 483 w 728"/>
                <a:gd name="T103" fmla="*/ 300 h 569"/>
                <a:gd name="T104" fmla="*/ 435 w 728"/>
                <a:gd name="T105" fmla="*/ 256 h 569"/>
                <a:gd name="T106" fmla="*/ 388 w 728"/>
                <a:gd name="T107" fmla="*/ 216 h 569"/>
                <a:gd name="T108" fmla="*/ 346 w 728"/>
                <a:gd name="T109" fmla="*/ 201 h 569"/>
                <a:gd name="T110" fmla="*/ 233 w 728"/>
                <a:gd name="T111" fmla="*/ 297 h 569"/>
                <a:gd name="T112" fmla="*/ 260 w 728"/>
                <a:gd name="T113" fmla="*/ 342 h 569"/>
                <a:gd name="T114" fmla="*/ 287 w 728"/>
                <a:gd name="T115" fmla="*/ 374 h 569"/>
                <a:gd name="T116" fmla="*/ 304 w 728"/>
                <a:gd name="T117" fmla="*/ 388 h 569"/>
                <a:gd name="T118" fmla="*/ 270 w 728"/>
                <a:gd name="T119" fmla="*/ 403 h 569"/>
                <a:gd name="T120" fmla="*/ 248 w 728"/>
                <a:gd name="T121" fmla="*/ 475 h 569"/>
                <a:gd name="T122" fmla="*/ 171 w 728"/>
                <a:gd name="T123" fmla="*/ 556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8" h="569">
                  <a:moveTo>
                    <a:pt x="159" y="569"/>
                  </a:moveTo>
                  <a:lnTo>
                    <a:pt x="154" y="567"/>
                  </a:lnTo>
                  <a:lnTo>
                    <a:pt x="150" y="565"/>
                  </a:lnTo>
                  <a:lnTo>
                    <a:pt x="145" y="563"/>
                  </a:lnTo>
                  <a:lnTo>
                    <a:pt x="140" y="562"/>
                  </a:lnTo>
                  <a:lnTo>
                    <a:pt x="135" y="560"/>
                  </a:lnTo>
                  <a:lnTo>
                    <a:pt x="130" y="558"/>
                  </a:lnTo>
                  <a:lnTo>
                    <a:pt x="126" y="557"/>
                  </a:lnTo>
                  <a:lnTo>
                    <a:pt x="121" y="555"/>
                  </a:lnTo>
                  <a:lnTo>
                    <a:pt x="110" y="523"/>
                  </a:lnTo>
                  <a:lnTo>
                    <a:pt x="101" y="492"/>
                  </a:lnTo>
                  <a:lnTo>
                    <a:pt x="92" y="464"/>
                  </a:lnTo>
                  <a:lnTo>
                    <a:pt x="86" y="437"/>
                  </a:lnTo>
                  <a:lnTo>
                    <a:pt x="82" y="410"/>
                  </a:lnTo>
                  <a:lnTo>
                    <a:pt x="82" y="382"/>
                  </a:lnTo>
                  <a:lnTo>
                    <a:pt x="85" y="353"/>
                  </a:lnTo>
                  <a:lnTo>
                    <a:pt x="95" y="321"/>
                  </a:lnTo>
                  <a:lnTo>
                    <a:pt x="100" y="296"/>
                  </a:lnTo>
                  <a:lnTo>
                    <a:pt x="104" y="273"/>
                  </a:lnTo>
                  <a:lnTo>
                    <a:pt x="108" y="250"/>
                  </a:lnTo>
                  <a:lnTo>
                    <a:pt x="113" y="228"/>
                  </a:lnTo>
                  <a:lnTo>
                    <a:pt x="118" y="207"/>
                  </a:lnTo>
                  <a:lnTo>
                    <a:pt x="126" y="185"/>
                  </a:lnTo>
                  <a:lnTo>
                    <a:pt x="135" y="163"/>
                  </a:lnTo>
                  <a:lnTo>
                    <a:pt x="147" y="140"/>
                  </a:lnTo>
                  <a:lnTo>
                    <a:pt x="147" y="138"/>
                  </a:lnTo>
                  <a:lnTo>
                    <a:pt x="147" y="135"/>
                  </a:lnTo>
                  <a:lnTo>
                    <a:pt x="147" y="133"/>
                  </a:lnTo>
                  <a:lnTo>
                    <a:pt x="147" y="131"/>
                  </a:lnTo>
                  <a:lnTo>
                    <a:pt x="146" y="130"/>
                  </a:lnTo>
                  <a:lnTo>
                    <a:pt x="143" y="130"/>
                  </a:lnTo>
                  <a:lnTo>
                    <a:pt x="142" y="130"/>
                  </a:lnTo>
                  <a:lnTo>
                    <a:pt x="140" y="130"/>
                  </a:lnTo>
                  <a:lnTo>
                    <a:pt x="137" y="136"/>
                  </a:lnTo>
                  <a:lnTo>
                    <a:pt x="132" y="148"/>
                  </a:lnTo>
                  <a:lnTo>
                    <a:pt x="125" y="161"/>
                  </a:lnTo>
                  <a:lnTo>
                    <a:pt x="118" y="177"/>
                  </a:lnTo>
                  <a:lnTo>
                    <a:pt x="111" y="192"/>
                  </a:lnTo>
                  <a:lnTo>
                    <a:pt x="104" y="207"/>
                  </a:lnTo>
                  <a:lnTo>
                    <a:pt x="99" y="217"/>
                  </a:lnTo>
                  <a:lnTo>
                    <a:pt x="96" y="224"/>
                  </a:lnTo>
                  <a:lnTo>
                    <a:pt x="95" y="224"/>
                  </a:lnTo>
                  <a:lnTo>
                    <a:pt x="92" y="224"/>
                  </a:lnTo>
                  <a:lnTo>
                    <a:pt x="91" y="225"/>
                  </a:lnTo>
                  <a:lnTo>
                    <a:pt x="89" y="225"/>
                  </a:lnTo>
                  <a:lnTo>
                    <a:pt x="91" y="215"/>
                  </a:lnTo>
                  <a:lnTo>
                    <a:pt x="92" y="206"/>
                  </a:lnTo>
                  <a:lnTo>
                    <a:pt x="95" y="198"/>
                  </a:lnTo>
                  <a:lnTo>
                    <a:pt x="95" y="190"/>
                  </a:lnTo>
                  <a:lnTo>
                    <a:pt x="90" y="204"/>
                  </a:lnTo>
                  <a:lnTo>
                    <a:pt x="84" y="220"/>
                  </a:lnTo>
                  <a:lnTo>
                    <a:pt x="77" y="235"/>
                  </a:lnTo>
                  <a:lnTo>
                    <a:pt x="66" y="247"/>
                  </a:lnTo>
                  <a:lnTo>
                    <a:pt x="67" y="235"/>
                  </a:lnTo>
                  <a:lnTo>
                    <a:pt x="70" y="224"/>
                  </a:lnTo>
                  <a:lnTo>
                    <a:pt x="73" y="213"/>
                  </a:lnTo>
                  <a:lnTo>
                    <a:pt x="75" y="203"/>
                  </a:lnTo>
                  <a:lnTo>
                    <a:pt x="70" y="211"/>
                  </a:lnTo>
                  <a:lnTo>
                    <a:pt x="63" y="227"/>
                  </a:lnTo>
                  <a:lnTo>
                    <a:pt x="55" y="245"/>
                  </a:lnTo>
                  <a:lnTo>
                    <a:pt x="48" y="260"/>
                  </a:lnTo>
                  <a:lnTo>
                    <a:pt x="47" y="260"/>
                  </a:lnTo>
                  <a:lnTo>
                    <a:pt x="44" y="260"/>
                  </a:lnTo>
                  <a:lnTo>
                    <a:pt x="43" y="261"/>
                  </a:lnTo>
                  <a:lnTo>
                    <a:pt x="41" y="261"/>
                  </a:lnTo>
                  <a:lnTo>
                    <a:pt x="41" y="259"/>
                  </a:lnTo>
                  <a:lnTo>
                    <a:pt x="41" y="256"/>
                  </a:lnTo>
                  <a:lnTo>
                    <a:pt x="41" y="253"/>
                  </a:lnTo>
                  <a:lnTo>
                    <a:pt x="42" y="251"/>
                  </a:lnTo>
                  <a:lnTo>
                    <a:pt x="37" y="252"/>
                  </a:lnTo>
                  <a:lnTo>
                    <a:pt x="32" y="258"/>
                  </a:lnTo>
                  <a:lnTo>
                    <a:pt x="28" y="265"/>
                  </a:lnTo>
                  <a:lnTo>
                    <a:pt x="25" y="272"/>
                  </a:lnTo>
                  <a:lnTo>
                    <a:pt x="16" y="275"/>
                  </a:lnTo>
                  <a:lnTo>
                    <a:pt x="11" y="277"/>
                  </a:lnTo>
                  <a:lnTo>
                    <a:pt x="7" y="279"/>
                  </a:lnTo>
                  <a:lnTo>
                    <a:pt x="3" y="281"/>
                  </a:lnTo>
                  <a:lnTo>
                    <a:pt x="2" y="277"/>
                  </a:lnTo>
                  <a:lnTo>
                    <a:pt x="2" y="273"/>
                  </a:lnTo>
                  <a:lnTo>
                    <a:pt x="1" y="268"/>
                  </a:lnTo>
                  <a:lnTo>
                    <a:pt x="0" y="264"/>
                  </a:lnTo>
                  <a:lnTo>
                    <a:pt x="17" y="257"/>
                  </a:lnTo>
                  <a:lnTo>
                    <a:pt x="29" y="250"/>
                  </a:lnTo>
                  <a:lnTo>
                    <a:pt x="37" y="242"/>
                  </a:lnTo>
                  <a:lnTo>
                    <a:pt x="41" y="234"/>
                  </a:lnTo>
                  <a:lnTo>
                    <a:pt x="42" y="225"/>
                  </a:lnTo>
                  <a:lnTo>
                    <a:pt x="42" y="213"/>
                  </a:lnTo>
                  <a:lnTo>
                    <a:pt x="42" y="202"/>
                  </a:lnTo>
                  <a:lnTo>
                    <a:pt x="42" y="187"/>
                  </a:lnTo>
                  <a:lnTo>
                    <a:pt x="55" y="165"/>
                  </a:lnTo>
                  <a:lnTo>
                    <a:pt x="61" y="146"/>
                  </a:lnTo>
                  <a:lnTo>
                    <a:pt x="59" y="126"/>
                  </a:lnTo>
                  <a:lnTo>
                    <a:pt x="50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7"/>
                  </a:lnTo>
                  <a:lnTo>
                    <a:pt x="50" y="95"/>
                  </a:lnTo>
                  <a:lnTo>
                    <a:pt x="61" y="87"/>
                  </a:lnTo>
                  <a:lnTo>
                    <a:pt x="73" y="81"/>
                  </a:lnTo>
                  <a:lnTo>
                    <a:pt x="84" y="75"/>
                  </a:lnTo>
                  <a:lnTo>
                    <a:pt x="95" y="69"/>
                  </a:lnTo>
                  <a:lnTo>
                    <a:pt x="106" y="62"/>
                  </a:lnTo>
                  <a:lnTo>
                    <a:pt x="117" y="57"/>
                  </a:lnTo>
                  <a:lnTo>
                    <a:pt x="129" y="51"/>
                  </a:lnTo>
                  <a:lnTo>
                    <a:pt x="139" y="46"/>
                  </a:lnTo>
                  <a:lnTo>
                    <a:pt x="151" y="41"/>
                  </a:lnTo>
                  <a:lnTo>
                    <a:pt x="162" y="36"/>
                  </a:lnTo>
                  <a:lnTo>
                    <a:pt x="174" y="31"/>
                  </a:lnTo>
                  <a:lnTo>
                    <a:pt x="186" y="27"/>
                  </a:lnTo>
                  <a:lnTo>
                    <a:pt x="198" y="23"/>
                  </a:lnTo>
                  <a:lnTo>
                    <a:pt x="210" y="17"/>
                  </a:lnTo>
                  <a:lnTo>
                    <a:pt x="223" y="13"/>
                  </a:lnTo>
                  <a:lnTo>
                    <a:pt x="235" y="9"/>
                  </a:lnTo>
                  <a:lnTo>
                    <a:pt x="237" y="9"/>
                  </a:lnTo>
                  <a:lnTo>
                    <a:pt x="240" y="9"/>
                  </a:lnTo>
                  <a:lnTo>
                    <a:pt x="243" y="9"/>
                  </a:lnTo>
                  <a:lnTo>
                    <a:pt x="245" y="10"/>
                  </a:lnTo>
                  <a:lnTo>
                    <a:pt x="248" y="16"/>
                  </a:lnTo>
                  <a:lnTo>
                    <a:pt x="251" y="23"/>
                  </a:lnTo>
                  <a:lnTo>
                    <a:pt x="254" y="29"/>
                  </a:lnTo>
                  <a:lnTo>
                    <a:pt x="258" y="35"/>
                  </a:lnTo>
                  <a:lnTo>
                    <a:pt x="262" y="42"/>
                  </a:lnTo>
                  <a:lnTo>
                    <a:pt x="268" y="49"/>
                  </a:lnTo>
                  <a:lnTo>
                    <a:pt x="272" y="56"/>
                  </a:lnTo>
                  <a:lnTo>
                    <a:pt x="277" y="63"/>
                  </a:lnTo>
                  <a:lnTo>
                    <a:pt x="294" y="63"/>
                  </a:lnTo>
                  <a:lnTo>
                    <a:pt x="308" y="61"/>
                  </a:lnTo>
                  <a:lnTo>
                    <a:pt x="321" y="57"/>
                  </a:lnTo>
                  <a:lnTo>
                    <a:pt x="332" y="52"/>
                  </a:lnTo>
                  <a:lnTo>
                    <a:pt x="339" y="44"/>
                  </a:lnTo>
                  <a:lnTo>
                    <a:pt x="346" y="32"/>
                  </a:lnTo>
                  <a:lnTo>
                    <a:pt x="348" y="19"/>
                  </a:lnTo>
                  <a:lnTo>
                    <a:pt x="346" y="0"/>
                  </a:lnTo>
                  <a:lnTo>
                    <a:pt x="351" y="1"/>
                  </a:lnTo>
                  <a:lnTo>
                    <a:pt x="356" y="2"/>
                  </a:lnTo>
                  <a:lnTo>
                    <a:pt x="360" y="2"/>
                  </a:lnTo>
                  <a:lnTo>
                    <a:pt x="364" y="3"/>
                  </a:lnTo>
                  <a:lnTo>
                    <a:pt x="370" y="3"/>
                  </a:lnTo>
                  <a:lnTo>
                    <a:pt x="376" y="3"/>
                  </a:lnTo>
                  <a:lnTo>
                    <a:pt x="384" y="4"/>
                  </a:lnTo>
                  <a:lnTo>
                    <a:pt x="395" y="4"/>
                  </a:lnTo>
                  <a:lnTo>
                    <a:pt x="419" y="14"/>
                  </a:lnTo>
                  <a:lnTo>
                    <a:pt x="439" y="31"/>
                  </a:lnTo>
                  <a:lnTo>
                    <a:pt x="456" y="52"/>
                  </a:lnTo>
                  <a:lnTo>
                    <a:pt x="472" y="77"/>
                  </a:lnTo>
                  <a:lnTo>
                    <a:pt x="484" y="104"/>
                  </a:lnTo>
                  <a:lnTo>
                    <a:pt x="497" y="131"/>
                  </a:lnTo>
                  <a:lnTo>
                    <a:pt x="508" y="159"/>
                  </a:lnTo>
                  <a:lnTo>
                    <a:pt x="519" y="185"/>
                  </a:lnTo>
                  <a:lnTo>
                    <a:pt x="523" y="191"/>
                  </a:lnTo>
                  <a:lnTo>
                    <a:pt x="527" y="198"/>
                  </a:lnTo>
                  <a:lnTo>
                    <a:pt x="531" y="204"/>
                  </a:lnTo>
                  <a:lnTo>
                    <a:pt x="535" y="210"/>
                  </a:lnTo>
                  <a:lnTo>
                    <a:pt x="540" y="216"/>
                  </a:lnTo>
                  <a:lnTo>
                    <a:pt x="544" y="223"/>
                  </a:lnTo>
                  <a:lnTo>
                    <a:pt x="548" y="229"/>
                  </a:lnTo>
                  <a:lnTo>
                    <a:pt x="552" y="235"/>
                  </a:lnTo>
                  <a:lnTo>
                    <a:pt x="555" y="235"/>
                  </a:lnTo>
                  <a:lnTo>
                    <a:pt x="559" y="234"/>
                  </a:lnTo>
                  <a:lnTo>
                    <a:pt x="565" y="234"/>
                  </a:lnTo>
                  <a:lnTo>
                    <a:pt x="569" y="234"/>
                  </a:lnTo>
                  <a:lnTo>
                    <a:pt x="574" y="234"/>
                  </a:lnTo>
                  <a:lnTo>
                    <a:pt x="579" y="235"/>
                  </a:lnTo>
                  <a:lnTo>
                    <a:pt x="583" y="237"/>
                  </a:lnTo>
                  <a:lnTo>
                    <a:pt x="587" y="239"/>
                  </a:lnTo>
                  <a:lnTo>
                    <a:pt x="587" y="246"/>
                  </a:lnTo>
                  <a:lnTo>
                    <a:pt x="587" y="252"/>
                  </a:lnTo>
                  <a:lnTo>
                    <a:pt x="586" y="258"/>
                  </a:lnTo>
                  <a:lnTo>
                    <a:pt x="586" y="264"/>
                  </a:lnTo>
                  <a:lnTo>
                    <a:pt x="599" y="279"/>
                  </a:lnTo>
                  <a:lnTo>
                    <a:pt x="615" y="296"/>
                  </a:lnTo>
                  <a:lnTo>
                    <a:pt x="631" y="314"/>
                  </a:lnTo>
                  <a:lnTo>
                    <a:pt x="650" y="333"/>
                  </a:lnTo>
                  <a:lnTo>
                    <a:pt x="669" y="351"/>
                  </a:lnTo>
                  <a:lnTo>
                    <a:pt x="689" y="366"/>
                  </a:lnTo>
                  <a:lnTo>
                    <a:pt x="708" y="378"/>
                  </a:lnTo>
                  <a:lnTo>
                    <a:pt x="728" y="385"/>
                  </a:lnTo>
                  <a:lnTo>
                    <a:pt x="728" y="405"/>
                  </a:lnTo>
                  <a:lnTo>
                    <a:pt x="724" y="425"/>
                  </a:lnTo>
                  <a:lnTo>
                    <a:pt x="716" y="444"/>
                  </a:lnTo>
                  <a:lnTo>
                    <a:pt x="704" y="463"/>
                  </a:lnTo>
                  <a:lnTo>
                    <a:pt x="691" y="480"/>
                  </a:lnTo>
                  <a:lnTo>
                    <a:pt x="674" y="494"/>
                  </a:lnTo>
                  <a:lnTo>
                    <a:pt x="656" y="506"/>
                  </a:lnTo>
                  <a:lnTo>
                    <a:pt x="639" y="514"/>
                  </a:lnTo>
                  <a:lnTo>
                    <a:pt x="637" y="514"/>
                  </a:lnTo>
                  <a:lnTo>
                    <a:pt x="636" y="514"/>
                  </a:lnTo>
                  <a:lnTo>
                    <a:pt x="634" y="514"/>
                  </a:lnTo>
                  <a:lnTo>
                    <a:pt x="633" y="514"/>
                  </a:lnTo>
                  <a:lnTo>
                    <a:pt x="633" y="512"/>
                  </a:lnTo>
                  <a:lnTo>
                    <a:pt x="633" y="510"/>
                  </a:lnTo>
                  <a:lnTo>
                    <a:pt x="632" y="509"/>
                  </a:lnTo>
                  <a:lnTo>
                    <a:pt x="632" y="508"/>
                  </a:lnTo>
                  <a:lnTo>
                    <a:pt x="634" y="506"/>
                  </a:lnTo>
                  <a:lnTo>
                    <a:pt x="639" y="502"/>
                  </a:lnTo>
                  <a:lnTo>
                    <a:pt x="645" y="497"/>
                  </a:lnTo>
                  <a:lnTo>
                    <a:pt x="652" y="489"/>
                  </a:lnTo>
                  <a:lnTo>
                    <a:pt x="658" y="482"/>
                  </a:lnTo>
                  <a:lnTo>
                    <a:pt x="665" y="476"/>
                  </a:lnTo>
                  <a:lnTo>
                    <a:pt x="668" y="471"/>
                  </a:lnTo>
                  <a:lnTo>
                    <a:pt x="669" y="467"/>
                  </a:lnTo>
                  <a:lnTo>
                    <a:pt x="662" y="474"/>
                  </a:lnTo>
                  <a:lnTo>
                    <a:pt x="656" y="480"/>
                  </a:lnTo>
                  <a:lnTo>
                    <a:pt x="649" y="486"/>
                  </a:lnTo>
                  <a:lnTo>
                    <a:pt x="642" y="492"/>
                  </a:lnTo>
                  <a:lnTo>
                    <a:pt x="634" y="497"/>
                  </a:lnTo>
                  <a:lnTo>
                    <a:pt x="627" y="499"/>
                  </a:lnTo>
                  <a:lnTo>
                    <a:pt x="619" y="499"/>
                  </a:lnTo>
                  <a:lnTo>
                    <a:pt x="611" y="494"/>
                  </a:lnTo>
                  <a:lnTo>
                    <a:pt x="611" y="493"/>
                  </a:lnTo>
                  <a:lnTo>
                    <a:pt x="611" y="491"/>
                  </a:lnTo>
                  <a:lnTo>
                    <a:pt x="611" y="490"/>
                  </a:lnTo>
                  <a:lnTo>
                    <a:pt x="611" y="489"/>
                  </a:lnTo>
                  <a:lnTo>
                    <a:pt x="615" y="486"/>
                  </a:lnTo>
                  <a:lnTo>
                    <a:pt x="619" y="482"/>
                  </a:lnTo>
                  <a:lnTo>
                    <a:pt x="625" y="478"/>
                  </a:lnTo>
                  <a:lnTo>
                    <a:pt x="630" y="472"/>
                  </a:lnTo>
                  <a:lnTo>
                    <a:pt x="635" y="466"/>
                  </a:lnTo>
                  <a:lnTo>
                    <a:pt x="640" y="461"/>
                  </a:lnTo>
                  <a:lnTo>
                    <a:pt x="642" y="456"/>
                  </a:lnTo>
                  <a:lnTo>
                    <a:pt x="642" y="453"/>
                  </a:lnTo>
                  <a:lnTo>
                    <a:pt x="637" y="458"/>
                  </a:lnTo>
                  <a:lnTo>
                    <a:pt x="632" y="462"/>
                  </a:lnTo>
                  <a:lnTo>
                    <a:pt x="627" y="467"/>
                  </a:lnTo>
                  <a:lnTo>
                    <a:pt x="622" y="472"/>
                  </a:lnTo>
                  <a:lnTo>
                    <a:pt x="617" y="476"/>
                  </a:lnTo>
                  <a:lnTo>
                    <a:pt x="610" y="479"/>
                  </a:lnTo>
                  <a:lnTo>
                    <a:pt x="605" y="482"/>
                  </a:lnTo>
                  <a:lnTo>
                    <a:pt x="599" y="483"/>
                  </a:lnTo>
                  <a:lnTo>
                    <a:pt x="595" y="479"/>
                  </a:lnTo>
                  <a:lnTo>
                    <a:pt x="592" y="476"/>
                  </a:lnTo>
                  <a:lnTo>
                    <a:pt x="591" y="474"/>
                  </a:lnTo>
                  <a:lnTo>
                    <a:pt x="590" y="469"/>
                  </a:lnTo>
                  <a:lnTo>
                    <a:pt x="593" y="467"/>
                  </a:lnTo>
                  <a:lnTo>
                    <a:pt x="598" y="463"/>
                  </a:lnTo>
                  <a:lnTo>
                    <a:pt x="603" y="459"/>
                  </a:lnTo>
                  <a:lnTo>
                    <a:pt x="608" y="454"/>
                  </a:lnTo>
                  <a:lnTo>
                    <a:pt x="614" y="449"/>
                  </a:lnTo>
                  <a:lnTo>
                    <a:pt x="618" y="443"/>
                  </a:lnTo>
                  <a:lnTo>
                    <a:pt x="621" y="439"/>
                  </a:lnTo>
                  <a:lnTo>
                    <a:pt x="621" y="435"/>
                  </a:lnTo>
                  <a:lnTo>
                    <a:pt x="616" y="440"/>
                  </a:lnTo>
                  <a:lnTo>
                    <a:pt x="610" y="444"/>
                  </a:lnTo>
                  <a:lnTo>
                    <a:pt x="605" y="450"/>
                  </a:lnTo>
                  <a:lnTo>
                    <a:pt x="600" y="454"/>
                  </a:lnTo>
                  <a:lnTo>
                    <a:pt x="595" y="457"/>
                  </a:lnTo>
                  <a:lnTo>
                    <a:pt x="588" y="460"/>
                  </a:lnTo>
                  <a:lnTo>
                    <a:pt x="582" y="462"/>
                  </a:lnTo>
                  <a:lnTo>
                    <a:pt x="576" y="463"/>
                  </a:lnTo>
                  <a:lnTo>
                    <a:pt x="571" y="459"/>
                  </a:lnTo>
                  <a:lnTo>
                    <a:pt x="569" y="456"/>
                  </a:lnTo>
                  <a:lnTo>
                    <a:pt x="567" y="453"/>
                  </a:lnTo>
                  <a:lnTo>
                    <a:pt x="567" y="450"/>
                  </a:lnTo>
                  <a:lnTo>
                    <a:pt x="571" y="446"/>
                  </a:lnTo>
                  <a:lnTo>
                    <a:pt x="576" y="441"/>
                  </a:lnTo>
                  <a:lnTo>
                    <a:pt x="580" y="437"/>
                  </a:lnTo>
                  <a:lnTo>
                    <a:pt x="584" y="433"/>
                  </a:lnTo>
                  <a:lnTo>
                    <a:pt x="587" y="429"/>
                  </a:lnTo>
                  <a:lnTo>
                    <a:pt x="592" y="425"/>
                  </a:lnTo>
                  <a:lnTo>
                    <a:pt x="596" y="421"/>
                  </a:lnTo>
                  <a:lnTo>
                    <a:pt x="599" y="416"/>
                  </a:lnTo>
                  <a:lnTo>
                    <a:pt x="598" y="415"/>
                  </a:lnTo>
                  <a:lnTo>
                    <a:pt x="597" y="415"/>
                  </a:lnTo>
                  <a:lnTo>
                    <a:pt x="595" y="415"/>
                  </a:lnTo>
                  <a:lnTo>
                    <a:pt x="594" y="415"/>
                  </a:lnTo>
                  <a:lnTo>
                    <a:pt x="588" y="422"/>
                  </a:lnTo>
                  <a:lnTo>
                    <a:pt x="583" y="427"/>
                  </a:lnTo>
                  <a:lnTo>
                    <a:pt x="577" y="432"/>
                  </a:lnTo>
                  <a:lnTo>
                    <a:pt x="571" y="436"/>
                  </a:lnTo>
                  <a:lnTo>
                    <a:pt x="565" y="439"/>
                  </a:lnTo>
                  <a:lnTo>
                    <a:pt x="558" y="440"/>
                  </a:lnTo>
                  <a:lnTo>
                    <a:pt x="552" y="439"/>
                  </a:lnTo>
                  <a:lnTo>
                    <a:pt x="545" y="436"/>
                  </a:lnTo>
                  <a:lnTo>
                    <a:pt x="546" y="432"/>
                  </a:lnTo>
                  <a:lnTo>
                    <a:pt x="550" y="428"/>
                  </a:lnTo>
                  <a:lnTo>
                    <a:pt x="555" y="422"/>
                  </a:lnTo>
                  <a:lnTo>
                    <a:pt x="560" y="415"/>
                  </a:lnTo>
                  <a:lnTo>
                    <a:pt x="568" y="410"/>
                  </a:lnTo>
                  <a:lnTo>
                    <a:pt x="573" y="404"/>
                  </a:lnTo>
                  <a:lnTo>
                    <a:pt x="578" y="399"/>
                  </a:lnTo>
                  <a:lnTo>
                    <a:pt x="582" y="394"/>
                  </a:lnTo>
                  <a:lnTo>
                    <a:pt x="581" y="394"/>
                  </a:lnTo>
                  <a:lnTo>
                    <a:pt x="580" y="394"/>
                  </a:lnTo>
                  <a:lnTo>
                    <a:pt x="579" y="394"/>
                  </a:lnTo>
                  <a:lnTo>
                    <a:pt x="578" y="394"/>
                  </a:lnTo>
                  <a:lnTo>
                    <a:pt x="573" y="400"/>
                  </a:lnTo>
                  <a:lnTo>
                    <a:pt x="568" y="404"/>
                  </a:lnTo>
                  <a:lnTo>
                    <a:pt x="562" y="409"/>
                  </a:lnTo>
                  <a:lnTo>
                    <a:pt x="557" y="413"/>
                  </a:lnTo>
                  <a:lnTo>
                    <a:pt x="552" y="416"/>
                  </a:lnTo>
                  <a:lnTo>
                    <a:pt x="546" y="419"/>
                  </a:lnTo>
                  <a:lnTo>
                    <a:pt x="541" y="423"/>
                  </a:lnTo>
                  <a:lnTo>
                    <a:pt x="534" y="424"/>
                  </a:lnTo>
                  <a:lnTo>
                    <a:pt x="531" y="422"/>
                  </a:lnTo>
                  <a:lnTo>
                    <a:pt x="529" y="418"/>
                  </a:lnTo>
                  <a:lnTo>
                    <a:pt x="526" y="415"/>
                  </a:lnTo>
                  <a:lnTo>
                    <a:pt x="524" y="413"/>
                  </a:lnTo>
                  <a:lnTo>
                    <a:pt x="527" y="407"/>
                  </a:lnTo>
                  <a:lnTo>
                    <a:pt x="531" y="402"/>
                  </a:lnTo>
                  <a:lnTo>
                    <a:pt x="536" y="397"/>
                  </a:lnTo>
                  <a:lnTo>
                    <a:pt x="543" y="391"/>
                  </a:lnTo>
                  <a:lnTo>
                    <a:pt x="548" y="387"/>
                  </a:lnTo>
                  <a:lnTo>
                    <a:pt x="552" y="382"/>
                  </a:lnTo>
                  <a:lnTo>
                    <a:pt x="554" y="377"/>
                  </a:lnTo>
                  <a:lnTo>
                    <a:pt x="554" y="371"/>
                  </a:lnTo>
                  <a:lnTo>
                    <a:pt x="550" y="375"/>
                  </a:lnTo>
                  <a:lnTo>
                    <a:pt x="546" y="380"/>
                  </a:lnTo>
                  <a:lnTo>
                    <a:pt x="541" y="385"/>
                  </a:lnTo>
                  <a:lnTo>
                    <a:pt x="534" y="390"/>
                  </a:lnTo>
                  <a:lnTo>
                    <a:pt x="529" y="396"/>
                  </a:lnTo>
                  <a:lnTo>
                    <a:pt x="523" y="400"/>
                  </a:lnTo>
                  <a:lnTo>
                    <a:pt x="518" y="402"/>
                  </a:lnTo>
                  <a:lnTo>
                    <a:pt x="513" y="403"/>
                  </a:lnTo>
                  <a:lnTo>
                    <a:pt x="509" y="398"/>
                  </a:lnTo>
                  <a:lnTo>
                    <a:pt x="507" y="394"/>
                  </a:lnTo>
                  <a:lnTo>
                    <a:pt x="506" y="392"/>
                  </a:lnTo>
                  <a:lnTo>
                    <a:pt x="505" y="388"/>
                  </a:lnTo>
                  <a:lnTo>
                    <a:pt x="512" y="381"/>
                  </a:lnTo>
                  <a:lnTo>
                    <a:pt x="522" y="372"/>
                  </a:lnTo>
                  <a:lnTo>
                    <a:pt x="529" y="361"/>
                  </a:lnTo>
                  <a:lnTo>
                    <a:pt x="531" y="352"/>
                  </a:lnTo>
                  <a:lnTo>
                    <a:pt x="529" y="355"/>
                  </a:lnTo>
                  <a:lnTo>
                    <a:pt x="527" y="358"/>
                  </a:lnTo>
                  <a:lnTo>
                    <a:pt x="524" y="361"/>
                  </a:lnTo>
                  <a:lnTo>
                    <a:pt x="522" y="363"/>
                  </a:lnTo>
                  <a:lnTo>
                    <a:pt x="518" y="367"/>
                  </a:lnTo>
                  <a:lnTo>
                    <a:pt x="512" y="372"/>
                  </a:lnTo>
                  <a:lnTo>
                    <a:pt x="506" y="378"/>
                  </a:lnTo>
                  <a:lnTo>
                    <a:pt x="497" y="385"/>
                  </a:lnTo>
                  <a:lnTo>
                    <a:pt x="496" y="384"/>
                  </a:lnTo>
                  <a:lnTo>
                    <a:pt x="494" y="383"/>
                  </a:lnTo>
                  <a:lnTo>
                    <a:pt x="493" y="383"/>
                  </a:lnTo>
                  <a:lnTo>
                    <a:pt x="491" y="382"/>
                  </a:lnTo>
                  <a:lnTo>
                    <a:pt x="492" y="375"/>
                  </a:lnTo>
                  <a:lnTo>
                    <a:pt x="496" y="368"/>
                  </a:lnTo>
                  <a:lnTo>
                    <a:pt x="500" y="362"/>
                  </a:lnTo>
                  <a:lnTo>
                    <a:pt x="506" y="356"/>
                  </a:lnTo>
                  <a:lnTo>
                    <a:pt x="511" y="351"/>
                  </a:lnTo>
                  <a:lnTo>
                    <a:pt x="516" y="346"/>
                  </a:lnTo>
                  <a:lnTo>
                    <a:pt x="519" y="340"/>
                  </a:lnTo>
                  <a:lnTo>
                    <a:pt x="520" y="334"/>
                  </a:lnTo>
                  <a:lnTo>
                    <a:pt x="511" y="343"/>
                  </a:lnTo>
                  <a:lnTo>
                    <a:pt x="505" y="351"/>
                  </a:lnTo>
                  <a:lnTo>
                    <a:pt x="499" y="356"/>
                  </a:lnTo>
                  <a:lnTo>
                    <a:pt x="489" y="364"/>
                  </a:lnTo>
                  <a:lnTo>
                    <a:pt x="486" y="353"/>
                  </a:lnTo>
                  <a:lnTo>
                    <a:pt x="492" y="340"/>
                  </a:lnTo>
                  <a:lnTo>
                    <a:pt x="500" y="329"/>
                  </a:lnTo>
                  <a:lnTo>
                    <a:pt x="505" y="317"/>
                  </a:lnTo>
                  <a:lnTo>
                    <a:pt x="501" y="322"/>
                  </a:lnTo>
                  <a:lnTo>
                    <a:pt x="496" y="326"/>
                  </a:lnTo>
                  <a:lnTo>
                    <a:pt x="492" y="330"/>
                  </a:lnTo>
                  <a:lnTo>
                    <a:pt x="486" y="334"/>
                  </a:lnTo>
                  <a:lnTo>
                    <a:pt x="484" y="324"/>
                  </a:lnTo>
                  <a:lnTo>
                    <a:pt x="485" y="315"/>
                  </a:lnTo>
                  <a:lnTo>
                    <a:pt x="487" y="307"/>
                  </a:lnTo>
                  <a:lnTo>
                    <a:pt x="491" y="300"/>
                  </a:lnTo>
                  <a:lnTo>
                    <a:pt x="489" y="299"/>
                  </a:lnTo>
                  <a:lnTo>
                    <a:pt x="489" y="299"/>
                  </a:lnTo>
                  <a:lnTo>
                    <a:pt x="488" y="298"/>
                  </a:lnTo>
                  <a:lnTo>
                    <a:pt x="488" y="298"/>
                  </a:lnTo>
                  <a:lnTo>
                    <a:pt x="486" y="299"/>
                  </a:lnTo>
                  <a:lnTo>
                    <a:pt x="484" y="299"/>
                  </a:lnTo>
                  <a:lnTo>
                    <a:pt x="483" y="300"/>
                  </a:lnTo>
                  <a:lnTo>
                    <a:pt x="481" y="301"/>
                  </a:lnTo>
                  <a:lnTo>
                    <a:pt x="479" y="287"/>
                  </a:lnTo>
                  <a:lnTo>
                    <a:pt x="474" y="277"/>
                  </a:lnTo>
                  <a:lnTo>
                    <a:pt x="467" y="268"/>
                  </a:lnTo>
                  <a:lnTo>
                    <a:pt x="457" y="262"/>
                  </a:lnTo>
                  <a:lnTo>
                    <a:pt x="446" y="259"/>
                  </a:lnTo>
                  <a:lnTo>
                    <a:pt x="435" y="256"/>
                  </a:lnTo>
                  <a:lnTo>
                    <a:pt x="424" y="254"/>
                  </a:lnTo>
                  <a:lnTo>
                    <a:pt x="414" y="253"/>
                  </a:lnTo>
                  <a:lnTo>
                    <a:pt x="412" y="245"/>
                  </a:lnTo>
                  <a:lnTo>
                    <a:pt x="407" y="237"/>
                  </a:lnTo>
                  <a:lnTo>
                    <a:pt x="402" y="230"/>
                  </a:lnTo>
                  <a:lnTo>
                    <a:pt x="396" y="223"/>
                  </a:lnTo>
                  <a:lnTo>
                    <a:pt x="388" y="216"/>
                  </a:lnTo>
                  <a:lnTo>
                    <a:pt x="382" y="210"/>
                  </a:lnTo>
                  <a:lnTo>
                    <a:pt x="375" y="206"/>
                  </a:lnTo>
                  <a:lnTo>
                    <a:pt x="370" y="202"/>
                  </a:lnTo>
                  <a:lnTo>
                    <a:pt x="363" y="202"/>
                  </a:lnTo>
                  <a:lnTo>
                    <a:pt x="358" y="201"/>
                  </a:lnTo>
                  <a:lnTo>
                    <a:pt x="352" y="201"/>
                  </a:lnTo>
                  <a:lnTo>
                    <a:pt x="346" y="201"/>
                  </a:lnTo>
                  <a:lnTo>
                    <a:pt x="333" y="209"/>
                  </a:lnTo>
                  <a:lnTo>
                    <a:pt x="316" y="220"/>
                  </a:lnTo>
                  <a:lnTo>
                    <a:pt x="297" y="234"/>
                  </a:lnTo>
                  <a:lnTo>
                    <a:pt x="278" y="249"/>
                  </a:lnTo>
                  <a:lnTo>
                    <a:pt x="259" y="265"/>
                  </a:lnTo>
                  <a:lnTo>
                    <a:pt x="245" y="281"/>
                  </a:lnTo>
                  <a:lnTo>
                    <a:pt x="233" y="297"/>
                  </a:lnTo>
                  <a:lnTo>
                    <a:pt x="228" y="309"/>
                  </a:lnTo>
                  <a:lnTo>
                    <a:pt x="235" y="316"/>
                  </a:lnTo>
                  <a:lnTo>
                    <a:pt x="241" y="322"/>
                  </a:lnTo>
                  <a:lnTo>
                    <a:pt x="248" y="326"/>
                  </a:lnTo>
                  <a:lnTo>
                    <a:pt x="252" y="330"/>
                  </a:lnTo>
                  <a:lnTo>
                    <a:pt x="256" y="335"/>
                  </a:lnTo>
                  <a:lnTo>
                    <a:pt x="260" y="342"/>
                  </a:lnTo>
                  <a:lnTo>
                    <a:pt x="263" y="352"/>
                  </a:lnTo>
                  <a:lnTo>
                    <a:pt x="265" y="364"/>
                  </a:lnTo>
                  <a:lnTo>
                    <a:pt x="269" y="366"/>
                  </a:lnTo>
                  <a:lnTo>
                    <a:pt x="272" y="367"/>
                  </a:lnTo>
                  <a:lnTo>
                    <a:pt x="277" y="369"/>
                  </a:lnTo>
                  <a:lnTo>
                    <a:pt x="282" y="372"/>
                  </a:lnTo>
                  <a:lnTo>
                    <a:pt x="287" y="374"/>
                  </a:lnTo>
                  <a:lnTo>
                    <a:pt x="293" y="376"/>
                  </a:lnTo>
                  <a:lnTo>
                    <a:pt x="299" y="379"/>
                  </a:lnTo>
                  <a:lnTo>
                    <a:pt x="304" y="382"/>
                  </a:lnTo>
                  <a:lnTo>
                    <a:pt x="304" y="383"/>
                  </a:lnTo>
                  <a:lnTo>
                    <a:pt x="304" y="385"/>
                  </a:lnTo>
                  <a:lnTo>
                    <a:pt x="304" y="386"/>
                  </a:lnTo>
                  <a:lnTo>
                    <a:pt x="304" y="388"/>
                  </a:lnTo>
                  <a:lnTo>
                    <a:pt x="299" y="390"/>
                  </a:lnTo>
                  <a:lnTo>
                    <a:pt x="294" y="392"/>
                  </a:lnTo>
                  <a:lnTo>
                    <a:pt x="288" y="394"/>
                  </a:lnTo>
                  <a:lnTo>
                    <a:pt x="283" y="397"/>
                  </a:lnTo>
                  <a:lnTo>
                    <a:pt x="278" y="399"/>
                  </a:lnTo>
                  <a:lnTo>
                    <a:pt x="274" y="401"/>
                  </a:lnTo>
                  <a:lnTo>
                    <a:pt x="270" y="403"/>
                  </a:lnTo>
                  <a:lnTo>
                    <a:pt x="265" y="405"/>
                  </a:lnTo>
                  <a:lnTo>
                    <a:pt x="266" y="416"/>
                  </a:lnTo>
                  <a:lnTo>
                    <a:pt x="268" y="429"/>
                  </a:lnTo>
                  <a:lnTo>
                    <a:pt x="269" y="440"/>
                  </a:lnTo>
                  <a:lnTo>
                    <a:pt x="270" y="453"/>
                  </a:lnTo>
                  <a:lnTo>
                    <a:pt x="259" y="463"/>
                  </a:lnTo>
                  <a:lnTo>
                    <a:pt x="248" y="475"/>
                  </a:lnTo>
                  <a:lnTo>
                    <a:pt x="237" y="485"/>
                  </a:lnTo>
                  <a:lnTo>
                    <a:pt x="227" y="494"/>
                  </a:lnTo>
                  <a:lnTo>
                    <a:pt x="216" y="505"/>
                  </a:lnTo>
                  <a:lnTo>
                    <a:pt x="206" y="515"/>
                  </a:lnTo>
                  <a:lnTo>
                    <a:pt x="196" y="527"/>
                  </a:lnTo>
                  <a:lnTo>
                    <a:pt x="185" y="537"/>
                  </a:lnTo>
                  <a:lnTo>
                    <a:pt x="171" y="556"/>
                  </a:lnTo>
                  <a:lnTo>
                    <a:pt x="163" y="565"/>
                  </a:lnTo>
                  <a:lnTo>
                    <a:pt x="160" y="569"/>
                  </a:lnTo>
                  <a:lnTo>
                    <a:pt x="159" y="569"/>
                  </a:lnTo>
                  <a:lnTo>
                    <a:pt x="159" y="569"/>
                  </a:lnTo>
                  <a:lnTo>
                    <a:pt x="159" y="569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2" name="Freeform 66"/>
            <p:cNvSpPr>
              <a:spLocks/>
            </p:cNvSpPr>
            <p:nvPr/>
          </p:nvSpPr>
          <p:spPr bwMode="auto">
            <a:xfrm>
              <a:off x="4273" y="1642"/>
              <a:ext cx="349" cy="215"/>
            </a:xfrm>
            <a:custGeom>
              <a:avLst/>
              <a:gdLst>
                <a:gd name="T0" fmla="*/ 298 w 349"/>
                <a:gd name="T1" fmla="*/ 198 h 215"/>
                <a:gd name="T2" fmla="*/ 234 w 349"/>
                <a:gd name="T3" fmla="*/ 170 h 215"/>
                <a:gd name="T4" fmla="*/ 169 w 349"/>
                <a:gd name="T5" fmla="*/ 140 h 215"/>
                <a:gd name="T6" fmla="*/ 105 w 349"/>
                <a:gd name="T7" fmla="*/ 112 h 215"/>
                <a:gd name="T8" fmla="*/ 42 w 349"/>
                <a:gd name="T9" fmla="*/ 84 h 215"/>
                <a:gd name="T10" fmla="*/ 0 w 349"/>
                <a:gd name="T11" fmla="*/ 55 h 215"/>
                <a:gd name="T12" fmla="*/ 21 w 349"/>
                <a:gd name="T13" fmla="*/ 21 h 215"/>
                <a:gd name="T14" fmla="*/ 55 w 349"/>
                <a:gd name="T15" fmla="*/ 0 h 215"/>
                <a:gd name="T16" fmla="*/ 73 w 349"/>
                <a:gd name="T17" fmla="*/ 15 h 215"/>
                <a:gd name="T18" fmla="*/ 101 w 349"/>
                <a:gd name="T19" fmla="*/ 42 h 215"/>
                <a:gd name="T20" fmla="*/ 130 w 349"/>
                <a:gd name="T21" fmla="*/ 65 h 215"/>
                <a:gd name="T22" fmla="*/ 166 w 349"/>
                <a:gd name="T23" fmla="*/ 59 h 215"/>
                <a:gd name="T24" fmla="*/ 195 w 349"/>
                <a:gd name="T25" fmla="*/ 38 h 215"/>
                <a:gd name="T26" fmla="*/ 211 w 349"/>
                <a:gd name="T27" fmla="*/ 16 h 215"/>
                <a:gd name="T28" fmla="*/ 219 w 349"/>
                <a:gd name="T29" fmla="*/ 28 h 215"/>
                <a:gd name="T30" fmla="*/ 237 w 349"/>
                <a:gd name="T31" fmla="*/ 32 h 215"/>
                <a:gd name="T32" fmla="*/ 233 w 349"/>
                <a:gd name="T33" fmla="*/ 39 h 215"/>
                <a:gd name="T34" fmla="*/ 236 w 349"/>
                <a:gd name="T35" fmla="*/ 45 h 215"/>
                <a:gd name="T36" fmla="*/ 249 w 349"/>
                <a:gd name="T37" fmla="*/ 45 h 215"/>
                <a:gd name="T38" fmla="*/ 263 w 349"/>
                <a:gd name="T39" fmla="*/ 49 h 215"/>
                <a:gd name="T40" fmla="*/ 264 w 349"/>
                <a:gd name="T41" fmla="*/ 54 h 215"/>
                <a:gd name="T42" fmla="*/ 244 w 349"/>
                <a:gd name="T43" fmla="*/ 56 h 215"/>
                <a:gd name="T44" fmla="*/ 244 w 349"/>
                <a:gd name="T45" fmla="*/ 61 h 215"/>
                <a:gd name="T46" fmla="*/ 268 w 349"/>
                <a:gd name="T47" fmla="*/ 63 h 215"/>
                <a:gd name="T48" fmla="*/ 285 w 349"/>
                <a:gd name="T49" fmla="*/ 70 h 215"/>
                <a:gd name="T50" fmla="*/ 268 w 349"/>
                <a:gd name="T51" fmla="*/ 76 h 215"/>
                <a:gd name="T52" fmla="*/ 269 w 349"/>
                <a:gd name="T53" fmla="*/ 80 h 215"/>
                <a:gd name="T54" fmla="*/ 292 w 349"/>
                <a:gd name="T55" fmla="*/ 82 h 215"/>
                <a:gd name="T56" fmla="*/ 303 w 349"/>
                <a:gd name="T57" fmla="*/ 88 h 215"/>
                <a:gd name="T58" fmla="*/ 298 w 349"/>
                <a:gd name="T59" fmla="*/ 97 h 215"/>
                <a:gd name="T60" fmla="*/ 283 w 349"/>
                <a:gd name="T61" fmla="*/ 97 h 215"/>
                <a:gd name="T62" fmla="*/ 282 w 349"/>
                <a:gd name="T63" fmla="*/ 100 h 215"/>
                <a:gd name="T64" fmla="*/ 291 w 349"/>
                <a:gd name="T65" fmla="*/ 102 h 215"/>
                <a:gd name="T66" fmla="*/ 311 w 349"/>
                <a:gd name="T67" fmla="*/ 105 h 215"/>
                <a:gd name="T68" fmla="*/ 319 w 349"/>
                <a:gd name="T69" fmla="*/ 120 h 215"/>
                <a:gd name="T70" fmla="*/ 299 w 349"/>
                <a:gd name="T71" fmla="*/ 120 h 215"/>
                <a:gd name="T72" fmla="*/ 292 w 349"/>
                <a:gd name="T73" fmla="*/ 123 h 215"/>
                <a:gd name="T74" fmla="*/ 296 w 349"/>
                <a:gd name="T75" fmla="*/ 126 h 215"/>
                <a:gd name="T76" fmla="*/ 310 w 349"/>
                <a:gd name="T77" fmla="*/ 127 h 215"/>
                <a:gd name="T78" fmla="*/ 322 w 349"/>
                <a:gd name="T79" fmla="*/ 129 h 215"/>
                <a:gd name="T80" fmla="*/ 328 w 349"/>
                <a:gd name="T81" fmla="*/ 135 h 215"/>
                <a:gd name="T82" fmla="*/ 322 w 349"/>
                <a:gd name="T83" fmla="*/ 142 h 215"/>
                <a:gd name="T84" fmla="*/ 303 w 349"/>
                <a:gd name="T85" fmla="*/ 142 h 215"/>
                <a:gd name="T86" fmla="*/ 302 w 349"/>
                <a:gd name="T87" fmla="*/ 147 h 215"/>
                <a:gd name="T88" fmla="*/ 310 w 349"/>
                <a:gd name="T89" fmla="*/ 150 h 215"/>
                <a:gd name="T90" fmla="*/ 322 w 349"/>
                <a:gd name="T91" fmla="*/ 152 h 215"/>
                <a:gd name="T92" fmla="*/ 335 w 349"/>
                <a:gd name="T93" fmla="*/ 154 h 215"/>
                <a:gd name="T94" fmla="*/ 335 w 349"/>
                <a:gd name="T95" fmla="*/ 161 h 215"/>
                <a:gd name="T96" fmla="*/ 327 w 349"/>
                <a:gd name="T97" fmla="*/ 164 h 215"/>
                <a:gd name="T98" fmla="*/ 316 w 349"/>
                <a:gd name="T99" fmla="*/ 167 h 215"/>
                <a:gd name="T100" fmla="*/ 314 w 349"/>
                <a:gd name="T101" fmla="*/ 172 h 215"/>
                <a:gd name="T102" fmla="*/ 335 w 349"/>
                <a:gd name="T103" fmla="*/ 174 h 215"/>
                <a:gd name="T104" fmla="*/ 343 w 349"/>
                <a:gd name="T105" fmla="*/ 182 h 215"/>
                <a:gd name="T106" fmla="*/ 338 w 349"/>
                <a:gd name="T107" fmla="*/ 189 h 215"/>
                <a:gd name="T108" fmla="*/ 327 w 349"/>
                <a:gd name="T109" fmla="*/ 189 h 215"/>
                <a:gd name="T110" fmla="*/ 324 w 349"/>
                <a:gd name="T111" fmla="*/ 195 h 215"/>
                <a:gd name="T112" fmla="*/ 336 w 349"/>
                <a:gd name="T113" fmla="*/ 197 h 215"/>
                <a:gd name="T114" fmla="*/ 348 w 349"/>
                <a:gd name="T115" fmla="*/ 205 h 215"/>
                <a:gd name="T116" fmla="*/ 348 w 349"/>
                <a:gd name="T117" fmla="*/ 215 h 215"/>
                <a:gd name="T118" fmla="*/ 344 w 349"/>
                <a:gd name="T119" fmla="*/ 215 h 215"/>
                <a:gd name="T120" fmla="*/ 342 w 349"/>
                <a:gd name="T121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9" h="215">
                  <a:moveTo>
                    <a:pt x="342" y="215"/>
                  </a:moveTo>
                  <a:lnTo>
                    <a:pt x="320" y="206"/>
                  </a:lnTo>
                  <a:lnTo>
                    <a:pt x="298" y="198"/>
                  </a:lnTo>
                  <a:lnTo>
                    <a:pt x="278" y="188"/>
                  </a:lnTo>
                  <a:lnTo>
                    <a:pt x="256" y="179"/>
                  </a:lnTo>
                  <a:lnTo>
                    <a:pt x="234" y="170"/>
                  </a:lnTo>
                  <a:lnTo>
                    <a:pt x="212" y="160"/>
                  </a:lnTo>
                  <a:lnTo>
                    <a:pt x="190" y="150"/>
                  </a:lnTo>
                  <a:lnTo>
                    <a:pt x="169" y="140"/>
                  </a:lnTo>
                  <a:lnTo>
                    <a:pt x="147" y="131"/>
                  </a:lnTo>
                  <a:lnTo>
                    <a:pt x="126" y="122"/>
                  </a:lnTo>
                  <a:lnTo>
                    <a:pt x="105" y="112"/>
                  </a:lnTo>
                  <a:lnTo>
                    <a:pt x="84" y="103"/>
                  </a:lnTo>
                  <a:lnTo>
                    <a:pt x="63" y="94"/>
                  </a:lnTo>
                  <a:lnTo>
                    <a:pt x="42" y="84"/>
                  </a:lnTo>
                  <a:lnTo>
                    <a:pt x="21" y="75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3" y="44"/>
                  </a:lnTo>
                  <a:lnTo>
                    <a:pt x="11" y="32"/>
                  </a:lnTo>
                  <a:lnTo>
                    <a:pt x="21" y="21"/>
                  </a:lnTo>
                  <a:lnTo>
                    <a:pt x="32" y="11"/>
                  </a:lnTo>
                  <a:lnTo>
                    <a:pt x="43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7" y="7"/>
                  </a:lnTo>
                  <a:lnTo>
                    <a:pt x="73" y="15"/>
                  </a:lnTo>
                  <a:lnTo>
                    <a:pt x="82" y="24"/>
                  </a:lnTo>
                  <a:lnTo>
                    <a:pt x="92" y="33"/>
                  </a:lnTo>
                  <a:lnTo>
                    <a:pt x="101" y="42"/>
                  </a:lnTo>
                  <a:lnTo>
                    <a:pt x="112" y="51"/>
                  </a:lnTo>
                  <a:lnTo>
                    <a:pt x="121" y="58"/>
                  </a:lnTo>
                  <a:lnTo>
                    <a:pt x="130" y="65"/>
                  </a:lnTo>
                  <a:lnTo>
                    <a:pt x="142" y="64"/>
                  </a:lnTo>
                  <a:lnTo>
                    <a:pt x="155" y="62"/>
                  </a:lnTo>
                  <a:lnTo>
                    <a:pt x="166" y="59"/>
                  </a:lnTo>
                  <a:lnTo>
                    <a:pt x="178" y="54"/>
                  </a:lnTo>
                  <a:lnTo>
                    <a:pt x="187" y="47"/>
                  </a:lnTo>
                  <a:lnTo>
                    <a:pt x="195" y="38"/>
                  </a:lnTo>
                  <a:lnTo>
                    <a:pt x="201" y="28"/>
                  </a:lnTo>
                  <a:lnTo>
                    <a:pt x="206" y="16"/>
                  </a:lnTo>
                  <a:lnTo>
                    <a:pt x="211" y="16"/>
                  </a:lnTo>
                  <a:lnTo>
                    <a:pt x="214" y="17"/>
                  </a:lnTo>
                  <a:lnTo>
                    <a:pt x="217" y="21"/>
                  </a:lnTo>
                  <a:lnTo>
                    <a:pt x="219" y="28"/>
                  </a:lnTo>
                  <a:lnTo>
                    <a:pt x="229" y="30"/>
                  </a:lnTo>
                  <a:lnTo>
                    <a:pt x="234" y="31"/>
                  </a:lnTo>
                  <a:lnTo>
                    <a:pt x="237" y="32"/>
                  </a:lnTo>
                  <a:lnTo>
                    <a:pt x="238" y="33"/>
                  </a:lnTo>
                  <a:lnTo>
                    <a:pt x="235" y="37"/>
                  </a:lnTo>
                  <a:lnTo>
                    <a:pt x="233" y="39"/>
                  </a:lnTo>
                  <a:lnTo>
                    <a:pt x="232" y="41"/>
                  </a:lnTo>
                  <a:lnTo>
                    <a:pt x="232" y="45"/>
                  </a:lnTo>
                  <a:lnTo>
                    <a:pt x="236" y="45"/>
                  </a:lnTo>
                  <a:lnTo>
                    <a:pt x="241" y="45"/>
                  </a:lnTo>
                  <a:lnTo>
                    <a:pt x="245" y="45"/>
                  </a:lnTo>
                  <a:lnTo>
                    <a:pt x="249" y="45"/>
                  </a:lnTo>
                  <a:lnTo>
                    <a:pt x="254" y="46"/>
                  </a:lnTo>
                  <a:lnTo>
                    <a:pt x="258" y="47"/>
                  </a:lnTo>
                  <a:lnTo>
                    <a:pt x="263" y="49"/>
                  </a:lnTo>
                  <a:lnTo>
                    <a:pt x="267" y="52"/>
                  </a:lnTo>
                  <a:lnTo>
                    <a:pt x="266" y="53"/>
                  </a:lnTo>
                  <a:lnTo>
                    <a:pt x="264" y="54"/>
                  </a:lnTo>
                  <a:lnTo>
                    <a:pt x="257" y="54"/>
                  </a:lnTo>
                  <a:lnTo>
                    <a:pt x="244" y="55"/>
                  </a:lnTo>
                  <a:lnTo>
                    <a:pt x="244" y="56"/>
                  </a:lnTo>
                  <a:lnTo>
                    <a:pt x="244" y="58"/>
                  </a:lnTo>
                  <a:lnTo>
                    <a:pt x="244" y="59"/>
                  </a:lnTo>
                  <a:lnTo>
                    <a:pt x="244" y="61"/>
                  </a:lnTo>
                  <a:lnTo>
                    <a:pt x="249" y="61"/>
                  </a:lnTo>
                  <a:lnTo>
                    <a:pt x="259" y="62"/>
                  </a:lnTo>
                  <a:lnTo>
                    <a:pt x="268" y="63"/>
                  </a:lnTo>
                  <a:lnTo>
                    <a:pt x="277" y="65"/>
                  </a:lnTo>
                  <a:lnTo>
                    <a:pt x="283" y="67"/>
                  </a:lnTo>
                  <a:lnTo>
                    <a:pt x="285" y="70"/>
                  </a:lnTo>
                  <a:lnTo>
                    <a:pt x="281" y="72"/>
                  </a:lnTo>
                  <a:lnTo>
                    <a:pt x="268" y="75"/>
                  </a:lnTo>
                  <a:lnTo>
                    <a:pt x="268" y="76"/>
                  </a:lnTo>
                  <a:lnTo>
                    <a:pt x="269" y="77"/>
                  </a:lnTo>
                  <a:lnTo>
                    <a:pt x="269" y="79"/>
                  </a:lnTo>
                  <a:lnTo>
                    <a:pt x="269" y="80"/>
                  </a:lnTo>
                  <a:lnTo>
                    <a:pt x="277" y="81"/>
                  </a:lnTo>
                  <a:lnTo>
                    <a:pt x="285" y="81"/>
                  </a:lnTo>
                  <a:lnTo>
                    <a:pt x="292" y="82"/>
                  </a:lnTo>
                  <a:lnTo>
                    <a:pt x="299" y="83"/>
                  </a:lnTo>
                  <a:lnTo>
                    <a:pt x="300" y="85"/>
                  </a:lnTo>
                  <a:lnTo>
                    <a:pt x="303" y="88"/>
                  </a:lnTo>
                  <a:lnTo>
                    <a:pt x="304" y="91"/>
                  </a:lnTo>
                  <a:lnTo>
                    <a:pt x="304" y="97"/>
                  </a:lnTo>
                  <a:lnTo>
                    <a:pt x="298" y="97"/>
                  </a:lnTo>
                  <a:lnTo>
                    <a:pt x="293" y="97"/>
                  </a:lnTo>
                  <a:lnTo>
                    <a:pt x="288" y="97"/>
                  </a:lnTo>
                  <a:lnTo>
                    <a:pt x="283" y="97"/>
                  </a:lnTo>
                  <a:lnTo>
                    <a:pt x="282" y="98"/>
                  </a:lnTo>
                  <a:lnTo>
                    <a:pt x="282" y="99"/>
                  </a:lnTo>
                  <a:lnTo>
                    <a:pt x="282" y="100"/>
                  </a:lnTo>
                  <a:lnTo>
                    <a:pt x="283" y="102"/>
                  </a:lnTo>
                  <a:lnTo>
                    <a:pt x="286" y="102"/>
                  </a:lnTo>
                  <a:lnTo>
                    <a:pt x="291" y="102"/>
                  </a:lnTo>
                  <a:lnTo>
                    <a:pt x="298" y="102"/>
                  </a:lnTo>
                  <a:lnTo>
                    <a:pt x="305" y="103"/>
                  </a:lnTo>
                  <a:lnTo>
                    <a:pt x="311" y="105"/>
                  </a:lnTo>
                  <a:lnTo>
                    <a:pt x="316" y="108"/>
                  </a:lnTo>
                  <a:lnTo>
                    <a:pt x="319" y="113"/>
                  </a:lnTo>
                  <a:lnTo>
                    <a:pt x="319" y="120"/>
                  </a:lnTo>
                  <a:lnTo>
                    <a:pt x="312" y="120"/>
                  </a:lnTo>
                  <a:lnTo>
                    <a:pt x="306" y="120"/>
                  </a:lnTo>
                  <a:lnTo>
                    <a:pt x="299" y="120"/>
                  </a:lnTo>
                  <a:lnTo>
                    <a:pt x="292" y="120"/>
                  </a:lnTo>
                  <a:lnTo>
                    <a:pt x="292" y="121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2" y="126"/>
                  </a:lnTo>
                  <a:lnTo>
                    <a:pt x="296" y="126"/>
                  </a:lnTo>
                  <a:lnTo>
                    <a:pt x="300" y="127"/>
                  </a:lnTo>
                  <a:lnTo>
                    <a:pt x="305" y="127"/>
                  </a:lnTo>
                  <a:lnTo>
                    <a:pt x="310" y="127"/>
                  </a:lnTo>
                  <a:lnTo>
                    <a:pt x="314" y="128"/>
                  </a:lnTo>
                  <a:lnTo>
                    <a:pt x="318" y="128"/>
                  </a:lnTo>
                  <a:lnTo>
                    <a:pt x="322" y="129"/>
                  </a:lnTo>
                  <a:lnTo>
                    <a:pt x="327" y="129"/>
                  </a:lnTo>
                  <a:lnTo>
                    <a:pt x="328" y="132"/>
                  </a:lnTo>
                  <a:lnTo>
                    <a:pt x="328" y="135"/>
                  </a:lnTo>
                  <a:lnTo>
                    <a:pt x="328" y="139"/>
                  </a:lnTo>
                  <a:lnTo>
                    <a:pt x="329" y="142"/>
                  </a:lnTo>
                  <a:lnTo>
                    <a:pt x="322" y="142"/>
                  </a:lnTo>
                  <a:lnTo>
                    <a:pt x="316" y="142"/>
                  </a:lnTo>
                  <a:lnTo>
                    <a:pt x="309" y="142"/>
                  </a:lnTo>
                  <a:lnTo>
                    <a:pt x="303" y="142"/>
                  </a:lnTo>
                  <a:lnTo>
                    <a:pt x="302" y="144"/>
                  </a:lnTo>
                  <a:lnTo>
                    <a:pt x="302" y="146"/>
                  </a:lnTo>
                  <a:lnTo>
                    <a:pt x="302" y="147"/>
                  </a:lnTo>
                  <a:lnTo>
                    <a:pt x="302" y="149"/>
                  </a:lnTo>
                  <a:lnTo>
                    <a:pt x="306" y="149"/>
                  </a:lnTo>
                  <a:lnTo>
                    <a:pt x="310" y="150"/>
                  </a:lnTo>
                  <a:lnTo>
                    <a:pt x="314" y="150"/>
                  </a:lnTo>
                  <a:lnTo>
                    <a:pt x="318" y="151"/>
                  </a:lnTo>
                  <a:lnTo>
                    <a:pt x="322" y="152"/>
                  </a:lnTo>
                  <a:lnTo>
                    <a:pt x="327" y="153"/>
                  </a:lnTo>
                  <a:lnTo>
                    <a:pt x="331" y="153"/>
                  </a:lnTo>
                  <a:lnTo>
                    <a:pt x="335" y="154"/>
                  </a:lnTo>
                  <a:lnTo>
                    <a:pt x="335" y="156"/>
                  </a:lnTo>
                  <a:lnTo>
                    <a:pt x="335" y="158"/>
                  </a:lnTo>
                  <a:lnTo>
                    <a:pt x="335" y="161"/>
                  </a:lnTo>
                  <a:lnTo>
                    <a:pt x="336" y="163"/>
                  </a:lnTo>
                  <a:lnTo>
                    <a:pt x="332" y="164"/>
                  </a:lnTo>
                  <a:lnTo>
                    <a:pt x="327" y="164"/>
                  </a:lnTo>
                  <a:lnTo>
                    <a:pt x="322" y="165"/>
                  </a:lnTo>
                  <a:lnTo>
                    <a:pt x="317" y="166"/>
                  </a:lnTo>
                  <a:lnTo>
                    <a:pt x="316" y="167"/>
                  </a:lnTo>
                  <a:lnTo>
                    <a:pt x="316" y="170"/>
                  </a:lnTo>
                  <a:lnTo>
                    <a:pt x="315" y="171"/>
                  </a:lnTo>
                  <a:lnTo>
                    <a:pt x="314" y="172"/>
                  </a:lnTo>
                  <a:lnTo>
                    <a:pt x="323" y="173"/>
                  </a:lnTo>
                  <a:lnTo>
                    <a:pt x="330" y="173"/>
                  </a:lnTo>
                  <a:lnTo>
                    <a:pt x="335" y="174"/>
                  </a:lnTo>
                  <a:lnTo>
                    <a:pt x="340" y="175"/>
                  </a:lnTo>
                  <a:lnTo>
                    <a:pt x="342" y="179"/>
                  </a:lnTo>
                  <a:lnTo>
                    <a:pt x="343" y="182"/>
                  </a:lnTo>
                  <a:lnTo>
                    <a:pt x="343" y="185"/>
                  </a:lnTo>
                  <a:lnTo>
                    <a:pt x="342" y="189"/>
                  </a:lnTo>
                  <a:lnTo>
                    <a:pt x="338" y="189"/>
                  </a:lnTo>
                  <a:lnTo>
                    <a:pt x="335" y="189"/>
                  </a:lnTo>
                  <a:lnTo>
                    <a:pt x="331" y="189"/>
                  </a:lnTo>
                  <a:lnTo>
                    <a:pt x="327" y="189"/>
                  </a:lnTo>
                  <a:lnTo>
                    <a:pt x="326" y="191"/>
                  </a:lnTo>
                  <a:lnTo>
                    <a:pt x="324" y="193"/>
                  </a:lnTo>
                  <a:lnTo>
                    <a:pt x="324" y="195"/>
                  </a:lnTo>
                  <a:lnTo>
                    <a:pt x="326" y="196"/>
                  </a:lnTo>
                  <a:lnTo>
                    <a:pt x="331" y="197"/>
                  </a:lnTo>
                  <a:lnTo>
                    <a:pt x="336" y="197"/>
                  </a:lnTo>
                  <a:lnTo>
                    <a:pt x="341" y="198"/>
                  </a:lnTo>
                  <a:lnTo>
                    <a:pt x="346" y="199"/>
                  </a:lnTo>
                  <a:lnTo>
                    <a:pt x="348" y="205"/>
                  </a:lnTo>
                  <a:lnTo>
                    <a:pt x="349" y="209"/>
                  </a:lnTo>
                  <a:lnTo>
                    <a:pt x="349" y="212"/>
                  </a:lnTo>
                  <a:lnTo>
                    <a:pt x="348" y="215"/>
                  </a:lnTo>
                  <a:lnTo>
                    <a:pt x="347" y="215"/>
                  </a:lnTo>
                  <a:lnTo>
                    <a:pt x="345" y="215"/>
                  </a:lnTo>
                  <a:lnTo>
                    <a:pt x="344" y="215"/>
                  </a:lnTo>
                  <a:lnTo>
                    <a:pt x="342" y="215"/>
                  </a:lnTo>
                  <a:lnTo>
                    <a:pt x="342" y="215"/>
                  </a:lnTo>
                  <a:lnTo>
                    <a:pt x="342" y="215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3" name="Freeform 67"/>
            <p:cNvSpPr>
              <a:spLocks/>
            </p:cNvSpPr>
            <p:nvPr/>
          </p:nvSpPr>
          <p:spPr bwMode="auto">
            <a:xfrm>
              <a:off x="4522" y="1809"/>
              <a:ext cx="11" cy="6"/>
            </a:xfrm>
            <a:custGeom>
              <a:avLst/>
              <a:gdLst>
                <a:gd name="T0" fmla="*/ 7 w 11"/>
                <a:gd name="T1" fmla="*/ 6 h 6"/>
                <a:gd name="T2" fmla="*/ 6 w 11"/>
                <a:gd name="T3" fmla="*/ 5 h 6"/>
                <a:gd name="T4" fmla="*/ 4 w 11"/>
                <a:gd name="T5" fmla="*/ 4 h 6"/>
                <a:gd name="T6" fmla="*/ 3 w 11"/>
                <a:gd name="T7" fmla="*/ 3 h 6"/>
                <a:gd name="T8" fmla="*/ 0 w 11"/>
                <a:gd name="T9" fmla="*/ 1 h 6"/>
                <a:gd name="T10" fmla="*/ 3 w 11"/>
                <a:gd name="T11" fmla="*/ 0 h 6"/>
                <a:gd name="T12" fmla="*/ 5 w 11"/>
                <a:gd name="T13" fmla="*/ 1 h 6"/>
                <a:gd name="T14" fmla="*/ 7 w 11"/>
                <a:gd name="T15" fmla="*/ 3 h 6"/>
                <a:gd name="T16" fmla="*/ 11 w 11"/>
                <a:gd name="T17" fmla="*/ 5 h 6"/>
                <a:gd name="T18" fmla="*/ 10 w 11"/>
                <a:gd name="T19" fmla="*/ 5 h 6"/>
                <a:gd name="T20" fmla="*/ 9 w 11"/>
                <a:gd name="T21" fmla="*/ 5 h 6"/>
                <a:gd name="T22" fmla="*/ 8 w 11"/>
                <a:gd name="T23" fmla="*/ 5 h 6"/>
                <a:gd name="T24" fmla="*/ 7 w 11"/>
                <a:gd name="T25" fmla="*/ 6 h 6"/>
                <a:gd name="T26" fmla="*/ 7 w 11"/>
                <a:gd name="T27" fmla="*/ 6 h 6"/>
                <a:gd name="T28" fmla="*/ 7 w 11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6">
                  <a:moveTo>
                    <a:pt x="7" y="6"/>
                  </a:moveTo>
                  <a:lnTo>
                    <a:pt x="6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4" name="Freeform 68"/>
            <p:cNvSpPr>
              <a:spLocks/>
            </p:cNvSpPr>
            <p:nvPr/>
          </p:nvSpPr>
          <p:spPr bwMode="auto">
            <a:xfrm>
              <a:off x="4781" y="1535"/>
              <a:ext cx="162" cy="267"/>
            </a:xfrm>
            <a:custGeom>
              <a:avLst/>
              <a:gdLst>
                <a:gd name="T0" fmla="*/ 97 w 162"/>
                <a:gd name="T1" fmla="*/ 261 h 267"/>
                <a:gd name="T2" fmla="*/ 79 w 162"/>
                <a:gd name="T3" fmla="*/ 251 h 267"/>
                <a:gd name="T4" fmla="*/ 61 w 162"/>
                <a:gd name="T5" fmla="*/ 241 h 267"/>
                <a:gd name="T6" fmla="*/ 45 w 162"/>
                <a:gd name="T7" fmla="*/ 232 h 267"/>
                <a:gd name="T8" fmla="*/ 36 w 162"/>
                <a:gd name="T9" fmla="*/ 219 h 267"/>
                <a:gd name="T10" fmla="*/ 35 w 162"/>
                <a:gd name="T11" fmla="*/ 204 h 267"/>
                <a:gd name="T12" fmla="*/ 49 w 162"/>
                <a:gd name="T13" fmla="*/ 191 h 267"/>
                <a:gd name="T14" fmla="*/ 69 w 162"/>
                <a:gd name="T15" fmla="*/ 180 h 267"/>
                <a:gd name="T16" fmla="*/ 74 w 162"/>
                <a:gd name="T17" fmla="*/ 166 h 267"/>
                <a:gd name="T18" fmla="*/ 63 w 162"/>
                <a:gd name="T19" fmla="*/ 147 h 267"/>
                <a:gd name="T20" fmla="*/ 47 w 162"/>
                <a:gd name="T21" fmla="*/ 135 h 267"/>
                <a:gd name="T22" fmla="*/ 37 w 162"/>
                <a:gd name="T23" fmla="*/ 132 h 267"/>
                <a:gd name="T24" fmla="*/ 33 w 162"/>
                <a:gd name="T25" fmla="*/ 120 h 267"/>
                <a:gd name="T26" fmla="*/ 29 w 162"/>
                <a:gd name="T27" fmla="*/ 107 h 267"/>
                <a:gd name="T28" fmla="*/ 21 w 162"/>
                <a:gd name="T29" fmla="*/ 99 h 267"/>
                <a:gd name="T30" fmla="*/ 8 w 162"/>
                <a:gd name="T31" fmla="*/ 93 h 267"/>
                <a:gd name="T32" fmla="*/ 3 w 162"/>
                <a:gd name="T33" fmla="*/ 78 h 267"/>
                <a:gd name="T34" fmla="*/ 26 w 162"/>
                <a:gd name="T35" fmla="*/ 48 h 267"/>
                <a:gd name="T36" fmla="*/ 61 w 162"/>
                <a:gd name="T37" fmla="*/ 21 h 267"/>
                <a:gd name="T38" fmla="*/ 97 w 162"/>
                <a:gd name="T39" fmla="*/ 3 h 267"/>
                <a:gd name="T40" fmla="*/ 116 w 162"/>
                <a:gd name="T41" fmla="*/ 3 h 267"/>
                <a:gd name="T42" fmla="*/ 128 w 162"/>
                <a:gd name="T43" fmla="*/ 12 h 267"/>
                <a:gd name="T44" fmla="*/ 140 w 162"/>
                <a:gd name="T45" fmla="*/ 26 h 267"/>
                <a:gd name="T46" fmla="*/ 146 w 162"/>
                <a:gd name="T47" fmla="*/ 41 h 267"/>
                <a:gd name="T48" fmla="*/ 141 w 162"/>
                <a:gd name="T49" fmla="*/ 53 h 267"/>
                <a:gd name="T50" fmla="*/ 132 w 162"/>
                <a:gd name="T51" fmla="*/ 56 h 267"/>
                <a:gd name="T52" fmla="*/ 123 w 162"/>
                <a:gd name="T53" fmla="*/ 60 h 267"/>
                <a:gd name="T54" fmla="*/ 113 w 162"/>
                <a:gd name="T55" fmla="*/ 64 h 267"/>
                <a:gd name="T56" fmla="*/ 106 w 162"/>
                <a:gd name="T57" fmla="*/ 82 h 267"/>
                <a:gd name="T58" fmla="*/ 104 w 162"/>
                <a:gd name="T59" fmla="*/ 121 h 267"/>
                <a:gd name="T60" fmla="*/ 120 w 162"/>
                <a:gd name="T61" fmla="*/ 140 h 267"/>
                <a:gd name="T62" fmla="*/ 131 w 162"/>
                <a:gd name="T63" fmla="*/ 140 h 267"/>
                <a:gd name="T64" fmla="*/ 141 w 162"/>
                <a:gd name="T65" fmla="*/ 122 h 267"/>
                <a:gd name="T66" fmla="*/ 144 w 162"/>
                <a:gd name="T67" fmla="*/ 108 h 267"/>
                <a:gd name="T68" fmla="*/ 149 w 162"/>
                <a:gd name="T69" fmla="*/ 104 h 267"/>
                <a:gd name="T70" fmla="*/ 154 w 162"/>
                <a:gd name="T71" fmla="*/ 103 h 267"/>
                <a:gd name="T72" fmla="*/ 160 w 162"/>
                <a:gd name="T73" fmla="*/ 109 h 267"/>
                <a:gd name="T74" fmla="*/ 162 w 162"/>
                <a:gd name="T75" fmla="*/ 116 h 267"/>
                <a:gd name="T76" fmla="*/ 150 w 162"/>
                <a:gd name="T77" fmla="*/ 144 h 267"/>
                <a:gd name="T78" fmla="*/ 151 w 162"/>
                <a:gd name="T79" fmla="*/ 212 h 267"/>
                <a:gd name="T80" fmla="*/ 151 w 162"/>
                <a:gd name="T81" fmla="*/ 249 h 267"/>
                <a:gd name="T82" fmla="*/ 140 w 162"/>
                <a:gd name="T83" fmla="*/ 259 h 267"/>
                <a:gd name="T84" fmla="*/ 126 w 162"/>
                <a:gd name="T85" fmla="*/ 264 h 267"/>
                <a:gd name="T86" fmla="*/ 111 w 162"/>
                <a:gd name="T87" fmla="*/ 267 h 267"/>
                <a:gd name="T88" fmla="*/ 105 w 162"/>
                <a:gd name="T89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2" h="267">
                  <a:moveTo>
                    <a:pt x="105" y="267"/>
                  </a:moveTo>
                  <a:lnTo>
                    <a:pt x="97" y="261"/>
                  </a:lnTo>
                  <a:lnTo>
                    <a:pt x="87" y="256"/>
                  </a:lnTo>
                  <a:lnTo>
                    <a:pt x="79" y="251"/>
                  </a:lnTo>
                  <a:lnTo>
                    <a:pt x="70" y="245"/>
                  </a:lnTo>
                  <a:lnTo>
                    <a:pt x="61" y="241"/>
                  </a:lnTo>
                  <a:lnTo>
                    <a:pt x="53" y="237"/>
                  </a:lnTo>
                  <a:lnTo>
                    <a:pt x="45" y="232"/>
                  </a:lnTo>
                  <a:lnTo>
                    <a:pt x="37" y="228"/>
                  </a:lnTo>
                  <a:lnTo>
                    <a:pt x="36" y="219"/>
                  </a:lnTo>
                  <a:lnTo>
                    <a:pt x="36" y="212"/>
                  </a:lnTo>
                  <a:lnTo>
                    <a:pt x="35" y="204"/>
                  </a:lnTo>
                  <a:lnTo>
                    <a:pt x="35" y="196"/>
                  </a:lnTo>
                  <a:lnTo>
                    <a:pt x="49" y="191"/>
                  </a:lnTo>
                  <a:lnTo>
                    <a:pt x="60" y="186"/>
                  </a:lnTo>
                  <a:lnTo>
                    <a:pt x="69" y="180"/>
                  </a:lnTo>
                  <a:lnTo>
                    <a:pt x="73" y="173"/>
                  </a:lnTo>
                  <a:lnTo>
                    <a:pt x="74" y="166"/>
                  </a:lnTo>
                  <a:lnTo>
                    <a:pt x="71" y="157"/>
                  </a:lnTo>
                  <a:lnTo>
                    <a:pt x="63" y="147"/>
                  </a:lnTo>
                  <a:lnTo>
                    <a:pt x="51" y="137"/>
                  </a:lnTo>
                  <a:lnTo>
                    <a:pt x="47" y="135"/>
                  </a:lnTo>
                  <a:lnTo>
                    <a:pt x="43" y="134"/>
                  </a:lnTo>
                  <a:lnTo>
                    <a:pt x="37" y="132"/>
                  </a:lnTo>
                  <a:lnTo>
                    <a:pt x="33" y="131"/>
                  </a:lnTo>
                  <a:lnTo>
                    <a:pt x="33" y="120"/>
                  </a:lnTo>
                  <a:lnTo>
                    <a:pt x="31" y="113"/>
                  </a:lnTo>
                  <a:lnTo>
                    <a:pt x="29" y="107"/>
                  </a:lnTo>
                  <a:lnTo>
                    <a:pt x="25" y="103"/>
                  </a:lnTo>
                  <a:lnTo>
                    <a:pt x="21" y="99"/>
                  </a:lnTo>
                  <a:lnTo>
                    <a:pt x="14" y="96"/>
                  </a:lnTo>
                  <a:lnTo>
                    <a:pt x="8" y="93"/>
                  </a:lnTo>
                  <a:lnTo>
                    <a:pt x="0" y="89"/>
                  </a:lnTo>
                  <a:lnTo>
                    <a:pt x="3" y="78"/>
                  </a:lnTo>
                  <a:lnTo>
                    <a:pt x="12" y="63"/>
                  </a:lnTo>
                  <a:lnTo>
                    <a:pt x="26" y="48"/>
                  </a:lnTo>
                  <a:lnTo>
                    <a:pt x="43" y="35"/>
                  </a:lnTo>
                  <a:lnTo>
                    <a:pt x="61" y="21"/>
                  </a:lnTo>
                  <a:lnTo>
                    <a:pt x="79" y="10"/>
                  </a:lnTo>
                  <a:lnTo>
                    <a:pt x="97" y="3"/>
                  </a:lnTo>
                  <a:lnTo>
                    <a:pt x="110" y="0"/>
                  </a:lnTo>
                  <a:lnTo>
                    <a:pt x="116" y="3"/>
                  </a:lnTo>
                  <a:lnTo>
                    <a:pt x="122" y="7"/>
                  </a:lnTo>
                  <a:lnTo>
                    <a:pt x="128" y="12"/>
                  </a:lnTo>
                  <a:lnTo>
                    <a:pt x="134" y="18"/>
                  </a:lnTo>
                  <a:lnTo>
                    <a:pt x="140" y="26"/>
                  </a:lnTo>
                  <a:lnTo>
                    <a:pt x="144" y="33"/>
                  </a:lnTo>
                  <a:lnTo>
                    <a:pt x="146" y="41"/>
                  </a:lnTo>
                  <a:lnTo>
                    <a:pt x="145" y="51"/>
                  </a:lnTo>
                  <a:lnTo>
                    <a:pt x="141" y="53"/>
                  </a:lnTo>
                  <a:lnTo>
                    <a:pt x="136" y="54"/>
                  </a:lnTo>
                  <a:lnTo>
                    <a:pt x="132" y="56"/>
                  </a:lnTo>
                  <a:lnTo>
                    <a:pt x="127" y="58"/>
                  </a:lnTo>
                  <a:lnTo>
                    <a:pt x="123" y="60"/>
                  </a:lnTo>
                  <a:lnTo>
                    <a:pt x="119" y="62"/>
                  </a:lnTo>
                  <a:lnTo>
                    <a:pt x="113" y="64"/>
                  </a:lnTo>
                  <a:lnTo>
                    <a:pt x="109" y="66"/>
                  </a:lnTo>
                  <a:lnTo>
                    <a:pt x="106" y="82"/>
                  </a:lnTo>
                  <a:lnTo>
                    <a:pt x="104" y="102"/>
                  </a:lnTo>
                  <a:lnTo>
                    <a:pt x="104" y="121"/>
                  </a:lnTo>
                  <a:lnTo>
                    <a:pt x="110" y="138"/>
                  </a:lnTo>
                  <a:lnTo>
                    <a:pt x="120" y="140"/>
                  </a:lnTo>
                  <a:lnTo>
                    <a:pt x="126" y="140"/>
                  </a:lnTo>
                  <a:lnTo>
                    <a:pt x="131" y="140"/>
                  </a:lnTo>
                  <a:lnTo>
                    <a:pt x="137" y="139"/>
                  </a:lnTo>
                  <a:lnTo>
                    <a:pt x="141" y="122"/>
                  </a:lnTo>
                  <a:lnTo>
                    <a:pt x="143" y="113"/>
                  </a:lnTo>
                  <a:lnTo>
                    <a:pt x="144" y="108"/>
                  </a:lnTo>
                  <a:lnTo>
                    <a:pt x="146" y="104"/>
                  </a:lnTo>
                  <a:lnTo>
                    <a:pt x="149" y="104"/>
                  </a:lnTo>
                  <a:lnTo>
                    <a:pt x="152" y="103"/>
                  </a:lnTo>
                  <a:lnTo>
                    <a:pt x="154" y="103"/>
                  </a:lnTo>
                  <a:lnTo>
                    <a:pt x="157" y="103"/>
                  </a:lnTo>
                  <a:lnTo>
                    <a:pt x="160" y="109"/>
                  </a:lnTo>
                  <a:lnTo>
                    <a:pt x="161" y="113"/>
                  </a:lnTo>
                  <a:lnTo>
                    <a:pt x="162" y="116"/>
                  </a:lnTo>
                  <a:lnTo>
                    <a:pt x="162" y="119"/>
                  </a:lnTo>
                  <a:lnTo>
                    <a:pt x="150" y="144"/>
                  </a:lnTo>
                  <a:lnTo>
                    <a:pt x="147" y="178"/>
                  </a:lnTo>
                  <a:lnTo>
                    <a:pt x="151" y="212"/>
                  </a:lnTo>
                  <a:lnTo>
                    <a:pt x="156" y="243"/>
                  </a:lnTo>
                  <a:lnTo>
                    <a:pt x="151" y="249"/>
                  </a:lnTo>
                  <a:lnTo>
                    <a:pt x="146" y="255"/>
                  </a:lnTo>
                  <a:lnTo>
                    <a:pt x="140" y="259"/>
                  </a:lnTo>
                  <a:lnTo>
                    <a:pt x="132" y="262"/>
                  </a:lnTo>
                  <a:lnTo>
                    <a:pt x="126" y="264"/>
                  </a:lnTo>
                  <a:lnTo>
                    <a:pt x="119" y="266"/>
                  </a:lnTo>
                  <a:lnTo>
                    <a:pt x="111" y="267"/>
                  </a:lnTo>
                  <a:lnTo>
                    <a:pt x="105" y="267"/>
                  </a:lnTo>
                  <a:lnTo>
                    <a:pt x="105" y="267"/>
                  </a:lnTo>
                  <a:lnTo>
                    <a:pt x="105" y="267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5" name="Freeform 69"/>
            <p:cNvSpPr>
              <a:spLocks/>
            </p:cNvSpPr>
            <p:nvPr/>
          </p:nvSpPr>
          <p:spPr bwMode="auto">
            <a:xfrm>
              <a:off x="4952" y="1694"/>
              <a:ext cx="55" cy="45"/>
            </a:xfrm>
            <a:custGeom>
              <a:avLst/>
              <a:gdLst>
                <a:gd name="T0" fmla="*/ 51 w 55"/>
                <a:gd name="T1" fmla="*/ 44 h 45"/>
                <a:gd name="T2" fmla="*/ 44 w 55"/>
                <a:gd name="T3" fmla="*/ 40 h 45"/>
                <a:gd name="T4" fmla="*/ 36 w 55"/>
                <a:gd name="T5" fmla="*/ 38 h 45"/>
                <a:gd name="T6" fmla="*/ 29 w 55"/>
                <a:gd name="T7" fmla="*/ 35 h 45"/>
                <a:gd name="T8" fmla="*/ 22 w 55"/>
                <a:gd name="T9" fmla="*/ 33 h 45"/>
                <a:gd name="T10" fmla="*/ 14 w 55"/>
                <a:gd name="T11" fmla="*/ 31 h 45"/>
                <a:gd name="T12" fmla="*/ 8 w 55"/>
                <a:gd name="T13" fmla="*/ 30 h 45"/>
                <a:gd name="T14" fmla="*/ 3 w 55"/>
                <a:gd name="T15" fmla="*/ 28 h 45"/>
                <a:gd name="T16" fmla="*/ 0 w 55"/>
                <a:gd name="T17" fmla="*/ 26 h 45"/>
                <a:gd name="T18" fmla="*/ 1 w 55"/>
                <a:gd name="T19" fmla="*/ 20 h 45"/>
                <a:gd name="T20" fmla="*/ 4 w 55"/>
                <a:gd name="T21" fmla="*/ 18 h 45"/>
                <a:gd name="T22" fmla="*/ 10 w 55"/>
                <a:gd name="T23" fmla="*/ 18 h 45"/>
                <a:gd name="T24" fmla="*/ 18 w 55"/>
                <a:gd name="T25" fmla="*/ 17 h 45"/>
                <a:gd name="T26" fmla="*/ 22 w 55"/>
                <a:gd name="T27" fmla="*/ 12 h 45"/>
                <a:gd name="T28" fmla="*/ 24 w 55"/>
                <a:gd name="T29" fmla="*/ 8 h 45"/>
                <a:gd name="T30" fmla="*/ 26 w 55"/>
                <a:gd name="T31" fmla="*/ 4 h 45"/>
                <a:gd name="T32" fmla="*/ 27 w 55"/>
                <a:gd name="T33" fmla="*/ 0 h 45"/>
                <a:gd name="T34" fmla="*/ 33 w 55"/>
                <a:gd name="T35" fmla="*/ 1 h 45"/>
                <a:gd name="T36" fmla="*/ 39 w 55"/>
                <a:gd name="T37" fmla="*/ 2 h 45"/>
                <a:gd name="T38" fmla="*/ 46 w 55"/>
                <a:gd name="T39" fmla="*/ 4 h 45"/>
                <a:gd name="T40" fmla="*/ 52 w 55"/>
                <a:gd name="T41" fmla="*/ 5 h 45"/>
                <a:gd name="T42" fmla="*/ 54 w 55"/>
                <a:gd name="T43" fmla="*/ 17 h 45"/>
                <a:gd name="T44" fmla="*/ 55 w 55"/>
                <a:gd name="T45" fmla="*/ 25 h 45"/>
                <a:gd name="T46" fmla="*/ 55 w 55"/>
                <a:gd name="T47" fmla="*/ 32 h 45"/>
                <a:gd name="T48" fmla="*/ 55 w 55"/>
                <a:gd name="T49" fmla="*/ 43 h 45"/>
                <a:gd name="T50" fmla="*/ 53 w 55"/>
                <a:gd name="T51" fmla="*/ 44 h 45"/>
                <a:gd name="T52" fmla="*/ 52 w 55"/>
                <a:gd name="T53" fmla="*/ 45 h 45"/>
                <a:gd name="T54" fmla="*/ 52 w 55"/>
                <a:gd name="T55" fmla="*/ 45 h 45"/>
                <a:gd name="T56" fmla="*/ 51 w 55"/>
                <a:gd name="T57" fmla="*/ 44 h 45"/>
                <a:gd name="T58" fmla="*/ 51 w 55"/>
                <a:gd name="T59" fmla="*/ 44 h 45"/>
                <a:gd name="T60" fmla="*/ 51 w 55"/>
                <a:gd name="T61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45">
                  <a:moveTo>
                    <a:pt x="51" y="44"/>
                  </a:moveTo>
                  <a:lnTo>
                    <a:pt x="44" y="40"/>
                  </a:lnTo>
                  <a:lnTo>
                    <a:pt x="36" y="38"/>
                  </a:lnTo>
                  <a:lnTo>
                    <a:pt x="29" y="35"/>
                  </a:lnTo>
                  <a:lnTo>
                    <a:pt x="22" y="33"/>
                  </a:lnTo>
                  <a:lnTo>
                    <a:pt x="14" y="31"/>
                  </a:lnTo>
                  <a:lnTo>
                    <a:pt x="8" y="30"/>
                  </a:lnTo>
                  <a:lnTo>
                    <a:pt x="3" y="28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8" y="17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9" y="2"/>
                  </a:lnTo>
                  <a:lnTo>
                    <a:pt x="46" y="4"/>
                  </a:lnTo>
                  <a:lnTo>
                    <a:pt x="52" y="5"/>
                  </a:lnTo>
                  <a:lnTo>
                    <a:pt x="54" y="17"/>
                  </a:lnTo>
                  <a:lnTo>
                    <a:pt x="55" y="25"/>
                  </a:lnTo>
                  <a:lnTo>
                    <a:pt x="55" y="32"/>
                  </a:lnTo>
                  <a:lnTo>
                    <a:pt x="55" y="43"/>
                  </a:lnTo>
                  <a:lnTo>
                    <a:pt x="53" y="44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6" name="Freeform 70"/>
            <p:cNvSpPr>
              <a:spLocks/>
            </p:cNvSpPr>
            <p:nvPr/>
          </p:nvSpPr>
          <p:spPr bwMode="auto">
            <a:xfrm>
              <a:off x="4343" y="1475"/>
              <a:ext cx="130" cy="223"/>
            </a:xfrm>
            <a:custGeom>
              <a:avLst/>
              <a:gdLst>
                <a:gd name="T0" fmla="*/ 63 w 130"/>
                <a:gd name="T1" fmla="*/ 223 h 223"/>
                <a:gd name="T2" fmla="*/ 53 w 130"/>
                <a:gd name="T3" fmla="*/ 216 h 223"/>
                <a:gd name="T4" fmla="*/ 45 w 130"/>
                <a:gd name="T5" fmla="*/ 208 h 223"/>
                <a:gd name="T6" fmla="*/ 37 w 130"/>
                <a:gd name="T7" fmla="*/ 200 h 223"/>
                <a:gd name="T8" fmla="*/ 28 w 130"/>
                <a:gd name="T9" fmla="*/ 192 h 223"/>
                <a:gd name="T10" fmla="*/ 21 w 130"/>
                <a:gd name="T11" fmla="*/ 184 h 223"/>
                <a:gd name="T12" fmla="*/ 14 w 130"/>
                <a:gd name="T13" fmla="*/ 176 h 223"/>
                <a:gd name="T14" fmla="*/ 6 w 130"/>
                <a:gd name="T15" fmla="*/ 168 h 223"/>
                <a:gd name="T16" fmla="*/ 0 w 130"/>
                <a:gd name="T17" fmla="*/ 161 h 223"/>
                <a:gd name="T18" fmla="*/ 2 w 130"/>
                <a:gd name="T19" fmla="*/ 124 h 223"/>
                <a:gd name="T20" fmla="*/ 5 w 130"/>
                <a:gd name="T21" fmla="*/ 89 h 223"/>
                <a:gd name="T22" fmla="*/ 9 w 130"/>
                <a:gd name="T23" fmla="*/ 52 h 223"/>
                <a:gd name="T24" fmla="*/ 11 w 130"/>
                <a:gd name="T25" fmla="*/ 17 h 223"/>
                <a:gd name="T26" fmla="*/ 16 w 130"/>
                <a:gd name="T27" fmla="*/ 17 h 223"/>
                <a:gd name="T28" fmla="*/ 21 w 130"/>
                <a:gd name="T29" fmla="*/ 18 h 223"/>
                <a:gd name="T30" fmla="*/ 26 w 130"/>
                <a:gd name="T31" fmla="*/ 18 h 223"/>
                <a:gd name="T32" fmla="*/ 31 w 130"/>
                <a:gd name="T33" fmla="*/ 18 h 223"/>
                <a:gd name="T34" fmla="*/ 37 w 130"/>
                <a:gd name="T35" fmla="*/ 18 h 223"/>
                <a:gd name="T36" fmla="*/ 42 w 130"/>
                <a:gd name="T37" fmla="*/ 17 h 223"/>
                <a:gd name="T38" fmla="*/ 48 w 130"/>
                <a:gd name="T39" fmla="*/ 16 h 223"/>
                <a:gd name="T40" fmla="*/ 54 w 130"/>
                <a:gd name="T41" fmla="*/ 15 h 223"/>
                <a:gd name="T42" fmla="*/ 55 w 130"/>
                <a:gd name="T43" fmla="*/ 13 h 223"/>
                <a:gd name="T44" fmla="*/ 56 w 130"/>
                <a:gd name="T45" fmla="*/ 11 h 223"/>
                <a:gd name="T46" fmla="*/ 59 w 130"/>
                <a:gd name="T47" fmla="*/ 11 h 223"/>
                <a:gd name="T48" fmla="*/ 62 w 130"/>
                <a:gd name="T49" fmla="*/ 11 h 223"/>
                <a:gd name="T50" fmla="*/ 59 w 130"/>
                <a:gd name="T51" fmla="*/ 25 h 223"/>
                <a:gd name="T52" fmla="*/ 53 w 130"/>
                <a:gd name="T53" fmla="*/ 50 h 223"/>
                <a:gd name="T54" fmla="*/ 49 w 130"/>
                <a:gd name="T55" fmla="*/ 78 h 223"/>
                <a:gd name="T56" fmla="*/ 51 w 130"/>
                <a:gd name="T57" fmla="*/ 97 h 223"/>
                <a:gd name="T58" fmla="*/ 52 w 130"/>
                <a:gd name="T59" fmla="*/ 96 h 223"/>
                <a:gd name="T60" fmla="*/ 53 w 130"/>
                <a:gd name="T61" fmla="*/ 96 h 223"/>
                <a:gd name="T62" fmla="*/ 55 w 130"/>
                <a:gd name="T63" fmla="*/ 96 h 223"/>
                <a:gd name="T64" fmla="*/ 56 w 130"/>
                <a:gd name="T65" fmla="*/ 95 h 223"/>
                <a:gd name="T66" fmla="*/ 60 w 130"/>
                <a:gd name="T67" fmla="*/ 71 h 223"/>
                <a:gd name="T68" fmla="*/ 64 w 130"/>
                <a:gd name="T69" fmla="*/ 47 h 223"/>
                <a:gd name="T70" fmla="*/ 69 w 130"/>
                <a:gd name="T71" fmla="*/ 24 h 223"/>
                <a:gd name="T72" fmla="*/ 74 w 130"/>
                <a:gd name="T73" fmla="*/ 2 h 223"/>
                <a:gd name="T74" fmla="*/ 75 w 130"/>
                <a:gd name="T75" fmla="*/ 1 h 223"/>
                <a:gd name="T76" fmla="*/ 77 w 130"/>
                <a:gd name="T77" fmla="*/ 1 h 223"/>
                <a:gd name="T78" fmla="*/ 78 w 130"/>
                <a:gd name="T79" fmla="*/ 1 h 223"/>
                <a:gd name="T80" fmla="*/ 79 w 130"/>
                <a:gd name="T81" fmla="*/ 0 h 223"/>
                <a:gd name="T82" fmla="*/ 81 w 130"/>
                <a:gd name="T83" fmla="*/ 8 h 223"/>
                <a:gd name="T84" fmla="*/ 85 w 130"/>
                <a:gd name="T85" fmla="*/ 16 h 223"/>
                <a:gd name="T86" fmla="*/ 90 w 130"/>
                <a:gd name="T87" fmla="*/ 21 h 223"/>
                <a:gd name="T88" fmla="*/ 96 w 130"/>
                <a:gd name="T89" fmla="*/ 25 h 223"/>
                <a:gd name="T90" fmla="*/ 102 w 130"/>
                <a:gd name="T91" fmla="*/ 28 h 223"/>
                <a:gd name="T92" fmla="*/ 111 w 130"/>
                <a:gd name="T93" fmla="*/ 31 h 223"/>
                <a:gd name="T94" fmla="*/ 120 w 130"/>
                <a:gd name="T95" fmla="*/ 33 h 223"/>
                <a:gd name="T96" fmla="*/ 130 w 130"/>
                <a:gd name="T97" fmla="*/ 36 h 223"/>
                <a:gd name="T98" fmla="*/ 129 w 130"/>
                <a:gd name="T99" fmla="*/ 47 h 223"/>
                <a:gd name="T100" fmla="*/ 127 w 130"/>
                <a:gd name="T101" fmla="*/ 68 h 223"/>
                <a:gd name="T102" fmla="*/ 125 w 130"/>
                <a:gd name="T103" fmla="*/ 99 h 223"/>
                <a:gd name="T104" fmla="*/ 122 w 130"/>
                <a:gd name="T105" fmla="*/ 138 h 223"/>
                <a:gd name="T106" fmla="*/ 124 w 130"/>
                <a:gd name="T107" fmla="*/ 154 h 223"/>
                <a:gd name="T108" fmla="*/ 123 w 130"/>
                <a:gd name="T109" fmla="*/ 171 h 223"/>
                <a:gd name="T110" fmla="*/ 120 w 130"/>
                <a:gd name="T111" fmla="*/ 186 h 223"/>
                <a:gd name="T112" fmla="*/ 115 w 130"/>
                <a:gd name="T113" fmla="*/ 198 h 223"/>
                <a:gd name="T114" fmla="*/ 106 w 130"/>
                <a:gd name="T115" fmla="*/ 208 h 223"/>
                <a:gd name="T116" fmla="*/ 95 w 130"/>
                <a:gd name="T117" fmla="*/ 217 h 223"/>
                <a:gd name="T118" fmla="*/ 80 w 130"/>
                <a:gd name="T119" fmla="*/ 221 h 223"/>
                <a:gd name="T120" fmla="*/ 63 w 130"/>
                <a:gd name="T121" fmla="*/ 223 h 223"/>
                <a:gd name="T122" fmla="*/ 63 w 130"/>
                <a:gd name="T123" fmla="*/ 223 h 223"/>
                <a:gd name="T124" fmla="*/ 63 w 130"/>
                <a:gd name="T12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" h="223">
                  <a:moveTo>
                    <a:pt x="63" y="223"/>
                  </a:moveTo>
                  <a:lnTo>
                    <a:pt x="53" y="216"/>
                  </a:lnTo>
                  <a:lnTo>
                    <a:pt x="45" y="208"/>
                  </a:lnTo>
                  <a:lnTo>
                    <a:pt x="37" y="200"/>
                  </a:lnTo>
                  <a:lnTo>
                    <a:pt x="28" y="192"/>
                  </a:lnTo>
                  <a:lnTo>
                    <a:pt x="21" y="184"/>
                  </a:lnTo>
                  <a:lnTo>
                    <a:pt x="14" y="176"/>
                  </a:lnTo>
                  <a:lnTo>
                    <a:pt x="6" y="168"/>
                  </a:lnTo>
                  <a:lnTo>
                    <a:pt x="0" y="161"/>
                  </a:lnTo>
                  <a:lnTo>
                    <a:pt x="2" y="124"/>
                  </a:lnTo>
                  <a:lnTo>
                    <a:pt x="5" y="89"/>
                  </a:lnTo>
                  <a:lnTo>
                    <a:pt x="9" y="52"/>
                  </a:lnTo>
                  <a:lnTo>
                    <a:pt x="11" y="17"/>
                  </a:lnTo>
                  <a:lnTo>
                    <a:pt x="16" y="17"/>
                  </a:lnTo>
                  <a:lnTo>
                    <a:pt x="21" y="18"/>
                  </a:lnTo>
                  <a:lnTo>
                    <a:pt x="26" y="18"/>
                  </a:lnTo>
                  <a:lnTo>
                    <a:pt x="31" y="18"/>
                  </a:lnTo>
                  <a:lnTo>
                    <a:pt x="37" y="18"/>
                  </a:lnTo>
                  <a:lnTo>
                    <a:pt x="42" y="17"/>
                  </a:lnTo>
                  <a:lnTo>
                    <a:pt x="48" y="16"/>
                  </a:lnTo>
                  <a:lnTo>
                    <a:pt x="54" y="15"/>
                  </a:lnTo>
                  <a:lnTo>
                    <a:pt x="55" y="13"/>
                  </a:lnTo>
                  <a:lnTo>
                    <a:pt x="56" y="11"/>
                  </a:lnTo>
                  <a:lnTo>
                    <a:pt x="59" y="11"/>
                  </a:lnTo>
                  <a:lnTo>
                    <a:pt x="62" y="11"/>
                  </a:lnTo>
                  <a:lnTo>
                    <a:pt x="59" y="25"/>
                  </a:lnTo>
                  <a:lnTo>
                    <a:pt x="53" y="50"/>
                  </a:lnTo>
                  <a:lnTo>
                    <a:pt x="49" y="78"/>
                  </a:lnTo>
                  <a:lnTo>
                    <a:pt x="51" y="97"/>
                  </a:lnTo>
                  <a:lnTo>
                    <a:pt x="52" y="96"/>
                  </a:lnTo>
                  <a:lnTo>
                    <a:pt x="53" y="96"/>
                  </a:lnTo>
                  <a:lnTo>
                    <a:pt x="55" y="96"/>
                  </a:lnTo>
                  <a:lnTo>
                    <a:pt x="56" y="95"/>
                  </a:lnTo>
                  <a:lnTo>
                    <a:pt x="60" y="71"/>
                  </a:lnTo>
                  <a:lnTo>
                    <a:pt x="64" y="47"/>
                  </a:lnTo>
                  <a:lnTo>
                    <a:pt x="69" y="24"/>
                  </a:lnTo>
                  <a:lnTo>
                    <a:pt x="74" y="2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0"/>
                  </a:lnTo>
                  <a:lnTo>
                    <a:pt x="81" y="8"/>
                  </a:lnTo>
                  <a:lnTo>
                    <a:pt x="85" y="16"/>
                  </a:lnTo>
                  <a:lnTo>
                    <a:pt x="90" y="21"/>
                  </a:lnTo>
                  <a:lnTo>
                    <a:pt x="96" y="25"/>
                  </a:lnTo>
                  <a:lnTo>
                    <a:pt x="102" y="28"/>
                  </a:lnTo>
                  <a:lnTo>
                    <a:pt x="111" y="31"/>
                  </a:lnTo>
                  <a:lnTo>
                    <a:pt x="120" y="33"/>
                  </a:lnTo>
                  <a:lnTo>
                    <a:pt x="130" y="36"/>
                  </a:lnTo>
                  <a:lnTo>
                    <a:pt x="129" y="47"/>
                  </a:lnTo>
                  <a:lnTo>
                    <a:pt x="127" y="68"/>
                  </a:lnTo>
                  <a:lnTo>
                    <a:pt x="125" y="99"/>
                  </a:lnTo>
                  <a:lnTo>
                    <a:pt x="122" y="138"/>
                  </a:lnTo>
                  <a:lnTo>
                    <a:pt x="124" y="154"/>
                  </a:lnTo>
                  <a:lnTo>
                    <a:pt x="123" y="171"/>
                  </a:lnTo>
                  <a:lnTo>
                    <a:pt x="120" y="186"/>
                  </a:lnTo>
                  <a:lnTo>
                    <a:pt x="115" y="198"/>
                  </a:lnTo>
                  <a:lnTo>
                    <a:pt x="106" y="208"/>
                  </a:lnTo>
                  <a:lnTo>
                    <a:pt x="95" y="217"/>
                  </a:lnTo>
                  <a:lnTo>
                    <a:pt x="80" y="221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3" y="223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7" name="Freeform 71"/>
            <p:cNvSpPr>
              <a:spLocks/>
            </p:cNvSpPr>
            <p:nvPr/>
          </p:nvSpPr>
          <p:spPr bwMode="auto">
            <a:xfrm>
              <a:off x="4896" y="1590"/>
              <a:ext cx="99" cy="101"/>
            </a:xfrm>
            <a:custGeom>
              <a:avLst/>
              <a:gdLst>
                <a:gd name="T0" fmla="*/ 50 w 99"/>
                <a:gd name="T1" fmla="*/ 101 h 101"/>
                <a:gd name="T2" fmla="*/ 47 w 99"/>
                <a:gd name="T3" fmla="*/ 93 h 101"/>
                <a:gd name="T4" fmla="*/ 51 w 99"/>
                <a:gd name="T5" fmla="*/ 80 h 101"/>
                <a:gd name="T6" fmla="*/ 56 w 99"/>
                <a:gd name="T7" fmla="*/ 65 h 101"/>
                <a:gd name="T8" fmla="*/ 58 w 99"/>
                <a:gd name="T9" fmla="*/ 56 h 101"/>
                <a:gd name="T10" fmla="*/ 50 w 99"/>
                <a:gd name="T11" fmla="*/ 43 h 101"/>
                <a:gd name="T12" fmla="*/ 42 w 99"/>
                <a:gd name="T13" fmla="*/ 37 h 101"/>
                <a:gd name="T14" fmla="*/ 35 w 99"/>
                <a:gd name="T15" fmla="*/ 35 h 101"/>
                <a:gd name="T16" fmla="*/ 30 w 99"/>
                <a:gd name="T17" fmla="*/ 37 h 101"/>
                <a:gd name="T18" fmla="*/ 25 w 99"/>
                <a:gd name="T19" fmla="*/ 43 h 101"/>
                <a:gd name="T20" fmla="*/ 20 w 99"/>
                <a:gd name="T21" fmla="*/ 52 h 101"/>
                <a:gd name="T22" fmla="*/ 17 w 99"/>
                <a:gd name="T23" fmla="*/ 62 h 101"/>
                <a:gd name="T24" fmla="*/ 14 w 99"/>
                <a:gd name="T25" fmla="*/ 73 h 101"/>
                <a:gd name="T26" fmla="*/ 10 w 99"/>
                <a:gd name="T27" fmla="*/ 73 h 101"/>
                <a:gd name="T28" fmla="*/ 7 w 99"/>
                <a:gd name="T29" fmla="*/ 72 h 101"/>
                <a:gd name="T30" fmla="*/ 3 w 99"/>
                <a:gd name="T31" fmla="*/ 72 h 101"/>
                <a:gd name="T32" fmla="*/ 0 w 99"/>
                <a:gd name="T33" fmla="*/ 72 h 101"/>
                <a:gd name="T34" fmla="*/ 0 w 99"/>
                <a:gd name="T35" fmla="*/ 55 h 101"/>
                <a:gd name="T36" fmla="*/ 0 w 99"/>
                <a:gd name="T37" fmla="*/ 41 h 101"/>
                <a:gd name="T38" fmla="*/ 1 w 99"/>
                <a:gd name="T39" fmla="*/ 31 h 101"/>
                <a:gd name="T40" fmla="*/ 4 w 99"/>
                <a:gd name="T41" fmla="*/ 23 h 101"/>
                <a:gd name="T42" fmla="*/ 8 w 99"/>
                <a:gd name="T43" fmla="*/ 16 h 101"/>
                <a:gd name="T44" fmla="*/ 16 w 99"/>
                <a:gd name="T45" fmla="*/ 11 h 101"/>
                <a:gd name="T46" fmla="*/ 29 w 99"/>
                <a:gd name="T47" fmla="*/ 6 h 101"/>
                <a:gd name="T48" fmla="*/ 45 w 99"/>
                <a:gd name="T49" fmla="*/ 0 h 101"/>
                <a:gd name="T50" fmla="*/ 65 w 99"/>
                <a:gd name="T51" fmla="*/ 1 h 101"/>
                <a:gd name="T52" fmla="*/ 79 w 99"/>
                <a:gd name="T53" fmla="*/ 5 h 101"/>
                <a:gd name="T54" fmla="*/ 88 w 99"/>
                <a:gd name="T55" fmla="*/ 11 h 101"/>
                <a:gd name="T56" fmla="*/ 93 w 99"/>
                <a:gd name="T57" fmla="*/ 20 h 101"/>
                <a:gd name="T58" fmla="*/ 95 w 99"/>
                <a:gd name="T59" fmla="*/ 31 h 101"/>
                <a:gd name="T60" fmla="*/ 97 w 99"/>
                <a:gd name="T61" fmla="*/ 46 h 101"/>
                <a:gd name="T62" fmla="*/ 97 w 99"/>
                <a:gd name="T63" fmla="*/ 63 h 101"/>
                <a:gd name="T64" fmla="*/ 99 w 99"/>
                <a:gd name="T65" fmla="*/ 84 h 101"/>
                <a:gd name="T66" fmla="*/ 89 w 99"/>
                <a:gd name="T67" fmla="*/ 82 h 101"/>
                <a:gd name="T68" fmla="*/ 83 w 99"/>
                <a:gd name="T69" fmla="*/ 80 h 101"/>
                <a:gd name="T70" fmla="*/ 78 w 99"/>
                <a:gd name="T71" fmla="*/ 79 h 101"/>
                <a:gd name="T72" fmla="*/ 75 w 99"/>
                <a:gd name="T73" fmla="*/ 79 h 101"/>
                <a:gd name="T74" fmla="*/ 72 w 99"/>
                <a:gd name="T75" fmla="*/ 81 h 101"/>
                <a:gd name="T76" fmla="*/ 70 w 99"/>
                <a:gd name="T77" fmla="*/ 85 h 101"/>
                <a:gd name="T78" fmla="*/ 67 w 99"/>
                <a:gd name="T79" fmla="*/ 91 h 101"/>
                <a:gd name="T80" fmla="*/ 63 w 99"/>
                <a:gd name="T81" fmla="*/ 101 h 101"/>
                <a:gd name="T82" fmla="*/ 60 w 99"/>
                <a:gd name="T83" fmla="*/ 101 h 101"/>
                <a:gd name="T84" fmla="*/ 57 w 99"/>
                <a:gd name="T85" fmla="*/ 101 h 101"/>
                <a:gd name="T86" fmla="*/ 54 w 99"/>
                <a:gd name="T87" fmla="*/ 101 h 101"/>
                <a:gd name="T88" fmla="*/ 50 w 99"/>
                <a:gd name="T89" fmla="*/ 101 h 101"/>
                <a:gd name="T90" fmla="*/ 50 w 99"/>
                <a:gd name="T91" fmla="*/ 101 h 101"/>
                <a:gd name="T92" fmla="*/ 50 w 99"/>
                <a:gd name="T9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" h="101">
                  <a:moveTo>
                    <a:pt x="50" y="101"/>
                  </a:moveTo>
                  <a:lnTo>
                    <a:pt x="47" y="93"/>
                  </a:lnTo>
                  <a:lnTo>
                    <a:pt x="51" y="80"/>
                  </a:lnTo>
                  <a:lnTo>
                    <a:pt x="56" y="65"/>
                  </a:lnTo>
                  <a:lnTo>
                    <a:pt x="58" y="56"/>
                  </a:lnTo>
                  <a:lnTo>
                    <a:pt x="50" y="43"/>
                  </a:lnTo>
                  <a:lnTo>
                    <a:pt x="42" y="37"/>
                  </a:lnTo>
                  <a:lnTo>
                    <a:pt x="35" y="35"/>
                  </a:lnTo>
                  <a:lnTo>
                    <a:pt x="30" y="37"/>
                  </a:lnTo>
                  <a:lnTo>
                    <a:pt x="25" y="43"/>
                  </a:lnTo>
                  <a:lnTo>
                    <a:pt x="20" y="52"/>
                  </a:lnTo>
                  <a:lnTo>
                    <a:pt x="17" y="62"/>
                  </a:lnTo>
                  <a:lnTo>
                    <a:pt x="14" y="73"/>
                  </a:lnTo>
                  <a:lnTo>
                    <a:pt x="10" y="73"/>
                  </a:lnTo>
                  <a:lnTo>
                    <a:pt x="7" y="72"/>
                  </a:lnTo>
                  <a:lnTo>
                    <a:pt x="3" y="72"/>
                  </a:lnTo>
                  <a:lnTo>
                    <a:pt x="0" y="72"/>
                  </a:lnTo>
                  <a:lnTo>
                    <a:pt x="0" y="55"/>
                  </a:lnTo>
                  <a:lnTo>
                    <a:pt x="0" y="41"/>
                  </a:lnTo>
                  <a:lnTo>
                    <a:pt x="1" y="31"/>
                  </a:lnTo>
                  <a:lnTo>
                    <a:pt x="4" y="23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29" y="6"/>
                  </a:lnTo>
                  <a:lnTo>
                    <a:pt x="45" y="0"/>
                  </a:lnTo>
                  <a:lnTo>
                    <a:pt x="65" y="1"/>
                  </a:lnTo>
                  <a:lnTo>
                    <a:pt x="79" y="5"/>
                  </a:lnTo>
                  <a:lnTo>
                    <a:pt x="88" y="11"/>
                  </a:lnTo>
                  <a:lnTo>
                    <a:pt x="93" y="20"/>
                  </a:lnTo>
                  <a:lnTo>
                    <a:pt x="95" y="31"/>
                  </a:lnTo>
                  <a:lnTo>
                    <a:pt x="97" y="46"/>
                  </a:lnTo>
                  <a:lnTo>
                    <a:pt x="97" y="63"/>
                  </a:lnTo>
                  <a:lnTo>
                    <a:pt x="99" y="84"/>
                  </a:lnTo>
                  <a:lnTo>
                    <a:pt x="89" y="82"/>
                  </a:lnTo>
                  <a:lnTo>
                    <a:pt x="83" y="80"/>
                  </a:lnTo>
                  <a:lnTo>
                    <a:pt x="78" y="79"/>
                  </a:lnTo>
                  <a:lnTo>
                    <a:pt x="75" y="79"/>
                  </a:lnTo>
                  <a:lnTo>
                    <a:pt x="72" y="81"/>
                  </a:lnTo>
                  <a:lnTo>
                    <a:pt x="70" y="85"/>
                  </a:lnTo>
                  <a:lnTo>
                    <a:pt x="67" y="91"/>
                  </a:lnTo>
                  <a:lnTo>
                    <a:pt x="63" y="101"/>
                  </a:lnTo>
                  <a:lnTo>
                    <a:pt x="60" y="101"/>
                  </a:lnTo>
                  <a:lnTo>
                    <a:pt x="57" y="101"/>
                  </a:lnTo>
                  <a:lnTo>
                    <a:pt x="54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8" name="Freeform 72"/>
            <p:cNvSpPr>
              <a:spLocks/>
            </p:cNvSpPr>
            <p:nvPr/>
          </p:nvSpPr>
          <p:spPr bwMode="auto">
            <a:xfrm>
              <a:off x="4368" y="1598"/>
              <a:ext cx="58" cy="73"/>
            </a:xfrm>
            <a:custGeom>
              <a:avLst/>
              <a:gdLst>
                <a:gd name="T0" fmla="*/ 29 w 58"/>
                <a:gd name="T1" fmla="*/ 73 h 73"/>
                <a:gd name="T2" fmla="*/ 15 w 58"/>
                <a:gd name="T3" fmla="*/ 61 h 73"/>
                <a:gd name="T4" fmla="*/ 5 w 58"/>
                <a:gd name="T5" fmla="*/ 47 h 73"/>
                <a:gd name="T6" fmla="*/ 0 w 58"/>
                <a:gd name="T7" fmla="*/ 31 h 73"/>
                <a:gd name="T8" fmla="*/ 1 w 58"/>
                <a:gd name="T9" fmla="*/ 17 h 73"/>
                <a:gd name="T10" fmla="*/ 6 w 58"/>
                <a:gd name="T11" fmla="*/ 5 h 73"/>
                <a:gd name="T12" fmla="*/ 17 w 58"/>
                <a:gd name="T13" fmla="*/ 0 h 73"/>
                <a:gd name="T14" fmla="*/ 33 w 58"/>
                <a:gd name="T15" fmla="*/ 1 h 73"/>
                <a:gd name="T16" fmla="*/ 53 w 58"/>
                <a:gd name="T17" fmla="*/ 13 h 73"/>
                <a:gd name="T18" fmla="*/ 56 w 58"/>
                <a:gd name="T19" fmla="*/ 21 h 73"/>
                <a:gd name="T20" fmla="*/ 58 w 58"/>
                <a:gd name="T21" fmla="*/ 30 h 73"/>
                <a:gd name="T22" fmla="*/ 58 w 58"/>
                <a:gd name="T23" fmla="*/ 41 h 73"/>
                <a:gd name="T24" fmla="*/ 55 w 58"/>
                <a:gd name="T25" fmla="*/ 50 h 73"/>
                <a:gd name="T26" fmla="*/ 52 w 58"/>
                <a:gd name="T27" fmla="*/ 59 h 73"/>
                <a:gd name="T28" fmla="*/ 47 w 58"/>
                <a:gd name="T29" fmla="*/ 67 h 73"/>
                <a:gd name="T30" fmla="*/ 39 w 58"/>
                <a:gd name="T31" fmla="*/ 71 h 73"/>
                <a:gd name="T32" fmla="*/ 29 w 58"/>
                <a:gd name="T33" fmla="*/ 73 h 73"/>
                <a:gd name="T34" fmla="*/ 29 w 58"/>
                <a:gd name="T35" fmla="*/ 73 h 73"/>
                <a:gd name="T36" fmla="*/ 29 w 58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73">
                  <a:moveTo>
                    <a:pt x="29" y="73"/>
                  </a:moveTo>
                  <a:lnTo>
                    <a:pt x="15" y="61"/>
                  </a:lnTo>
                  <a:lnTo>
                    <a:pt x="5" y="47"/>
                  </a:lnTo>
                  <a:lnTo>
                    <a:pt x="0" y="31"/>
                  </a:lnTo>
                  <a:lnTo>
                    <a:pt x="1" y="17"/>
                  </a:lnTo>
                  <a:lnTo>
                    <a:pt x="6" y="5"/>
                  </a:lnTo>
                  <a:lnTo>
                    <a:pt x="17" y="0"/>
                  </a:lnTo>
                  <a:lnTo>
                    <a:pt x="33" y="1"/>
                  </a:lnTo>
                  <a:lnTo>
                    <a:pt x="53" y="13"/>
                  </a:lnTo>
                  <a:lnTo>
                    <a:pt x="56" y="21"/>
                  </a:lnTo>
                  <a:lnTo>
                    <a:pt x="58" y="30"/>
                  </a:lnTo>
                  <a:lnTo>
                    <a:pt x="58" y="41"/>
                  </a:lnTo>
                  <a:lnTo>
                    <a:pt x="55" y="50"/>
                  </a:lnTo>
                  <a:lnTo>
                    <a:pt x="52" y="59"/>
                  </a:lnTo>
                  <a:lnTo>
                    <a:pt x="47" y="67"/>
                  </a:lnTo>
                  <a:lnTo>
                    <a:pt x="39" y="71"/>
                  </a:lnTo>
                  <a:lnTo>
                    <a:pt x="29" y="73"/>
                  </a:lnTo>
                  <a:lnTo>
                    <a:pt x="29" y="73"/>
                  </a:lnTo>
                  <a:lnTo>
                    <a:pt x="29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09" name="Freeform 73"/>
            <p:cNvSpPr>
              <a:spLocks/>
            </p:cNvSpPr>
            <p:nvPr/>
          </p:nvSpPr>
          <p:spPr bwMode="auto">
            <a:xfrm>
              <a:off x="4379" y="1604"/>
              <a:ext cx="38" cy="57"/>
            </a:xfrm>
            <a:custGeom>
              <a:avLst/>
              <a:gdLst>
                <a:gd name="T0" fmla="*/ 18 w 38"/>
                <a:gd name="T1" fmla="*/ 57 h 57"/>
                <a:gd name="T2" fmla="*/ 8 w 38"/>
                <a:gd name="T3" fmla="*/ 47 h 57"/>
                <a:gd name="T4" fmla="*/ 2 w 38"/>
                <a:gd name="T5" fmla="*/ 35 h 57"/>
                <a:gd name="T6" fmla="*/ 0 w 38"/>
                <a:gd name="T7" fmla="*/ 22 h 57"/>
                <a:gd name="T8" fmla="*/ 1 w 38"/>
                <a:gd name="T9" fmla="*/ 12 h 57"/>
                <a:gd name="T10" fmla="*/ 6 w 38"/>
                <a:gd name="T11" fmla="*/ 3 h 57"/>
                <a:gd name="T12" fmla="*/ 14 w 38"/>
                <a:gd name="T13" fmla="*/ 0 h 57"/>
                <a:gd name="T14" fmla="*/ 25 w 38"/>
                <a:gd name="T15" fmla="*/ 4 h 57"/>
                <a:gd name="T16" fmla="*/ 38 w 38"/>
                <a:gd name="T17" fmla="*/ 17 h 57"/>
                <a:gd name="T18" fmla="*/ 38 w 38"/>
                <a:gd name="T19" fmla="*/ 28 h 57"/>
                <a:gd name="T20" fmla="*/ 38 w 38"/>
                <a:gd name="T21" fmla="*/ 36 h 57"/>
                <a:gd name="T22" fmla="*/ 35 w 38"/>
                <a:gd name="T23" fmla="*/ 44 h 57"/>
                <a:gd name="T24" fmla="*/ 30 w 38"/>
                <a:gd name="T25" fmla="*/ 54 h 57"/>
                <a:gd name="T26" fmla="*/ 27 w 38"/>
                <a:gd name="T27" fmla="*/ 55 h 57"/>
                <a:gd name="T28" fmla="*/ 24 w 38"/>
                <a:gd name="T29" fmla="*/ 55 h 57"/>
                <a:gd name="T30" fmla="*/ 20 w 38"/>
                <a:gd name="T31" fmla="*/ 55 h 57"/>
                <a:gd name="T32" fmla="*/ 18 w 38"/>
                <a:gd name="T33" fmla="*/ 57 h 57"/>
                <a:gd name="T34" fmla="*/ 18 w 38"/>
                <a:gd name="T35" fmla="*/ 57 h 57"/>
                <a:gd name="T36" fmla="*/ 18 w 38"/>
                <a:gd name="T3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57">
                  <a:moveTo>
                    <a:pt x="18" y="57"/>
                  </a:moveTo>
                  <a:lnTo>
                    <a:pt x="8" y="47"/>
                  </a:lnTo>
                  <a:lnTo>
                    <a:pt x="2" y="35"/>
                  </a:lnTo>
                  <a:lnTo>
                    <a:pt x="0" y="22"/>
                  </a:lnTo>
                  <a:lnTo>
                    <a:pt x="1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5" y="4"/>
                  </a:lnTo>
                  <a:lnTo>
                    <a:pt x="38" y="17"/>
                  </a:lnTo>
                  <a:lnTo>
                    <a:pt x="38" y="28"/>
                  </a:lnTo>
                  <a:lnTo>
                    <a:pt x="38" y="36"/>
                  </a:lnTo>
                  <a:lnTo>
                    <a:pt x="35" y="44"/>
                  </a:lnTo>
                  <a:lnTo>
                    <a:pt x="30" y="54"/>
                  </a:lnTo>
                  <a:lnTo>
                    <a:pt x="27" y="55"/>
                  </a:lnTo>
                  <a:lnTo>
                    <a:pt x="24" y="55"/>
                  </a:lnTo>
                  <a:lnTo>
                    <a:pt x="20" y="55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10" name="Freeform 74"/>
            <p:cNvSpPr>
              <a:spLocks/>
            </p:cNvSpPr>
            <p:nvPr/>
          </p:nvSpPr>
          <p:spPr bwMode="auto">
            <a:xfrm>
              <a:off x="4152" y="1427"/>
              <a:ext cx="177" cy="207"/>
            </a:xfrm>
            <a:custGeom>
              <a:avLst/>
              <a:gdLst>
                <a:gd name="T0" fmla="*/ 94 w 177"/>
                <a:gd name="T1" fmla="*/ 197 h 207"/>
                <a:gd name="T2" fmla="*/ 107 w 177"/>
                <a:gd name="T3" fmla="*/ 179 h 207"/>
                <a:gd name="T4" fmla="*/ 108 w 177"/>
                <a:gd name="T5" fmla="*/ 167 h 207"/>
                <a:gd name="T6" fmla="*/ 104 w 177"/>
                <a:gd name="T7" fmla="*/ 163 h 207"/>
                <a:gd name="T8" fmla="*/ 87 w 177"/>
                <a:gd name="T9" fmla="*/ 168 h 207"/>
                <a:gd name="T10" fmla="*/ 66 w 177"/>
                <a:gd name="T11" fmla="*/ 179 h 207"/>
                <a:gd name="T12" fmla="*/ 54 w 177"/>
                <a:gd name="T13" fmla="*/ 187 h 207"/>
                <a:gd name="T14" fmla="*/ 46 w 177"/>
                <a:gd name="T15" fmla="*/ 191 h 207"/>
                <a:gd name="T16" fmla="*/ 47 w 177"/>
                <a:gd name="T17" fmla="*/ 183 h 207"/>
                <a:gd name="T18" fmla="*/ 61 w 177"/>
                <a:gd name="T19" fmla="*/ 169 h 207"/>
                <a:gd name="T20" fmla="*/ 78 w 177"/>
                <a:gd name="T21" fmla="*/ 156 h 207"/>
                <a:gd name="T22" fmla="*/ 87 w 177"/>
                <a:gd name="T23" fmla="*/ 141 h 207"/>
                <a:gd name="T24" fmla="*/ 77 w 177"/>
                <a:gd name="T25" fmla="*/ 129 h 207"/>
                <a:gd name="T26" fmla="*/ 57 w 177"/>
                <a:gd name="T27" fmla="*/ 134 h 207"/>
                <a:gd name="T28" fmla="*/ 39 w 177"/>
                <a:gd name="T29" fmla="*/ 140 h 207"/>
                <a:gd name="T30" fmla="*/ 21 w 177"/>
                <a:gd name="T31" fmla="*/ 147 h 207"/>
                <a:gd name="T32" fmla="*/ 16 w 177"/>
                <a:gd name="T33" fmla="*/ 142 h 207"/>
                <a:gd name="T34" fmla="*/ 40 w 177"/>
                <a:gd name="T35" fmla="*/ 126 h 207"/>
                <a:gd name="T36" fmla="*/ 69 w 177"/>
                <a:gd name="T37" fmla="*/ 112 h 207"/>
                <a:gd name="T38" fmla="*/ 85 w 177"/>
                <a:gd name="T39" fmla="*/ 95 h 207"/>
                <a:gd name="T40" fmla="*/ 71 w 177"/>
                <a:gd name="T41" fmla="*/ 87 h 207"/>
                <a:gd name="T42" fmla="*/ 50 w 177"/>
                <a:gd name="T43" fmla="*/ 88 h 207"/>
                <a:gd name="T44" fmla="*/ 30 w 177"/>
                <a:gd name="T45" fmla="*/ 91 h 207"/>
                <a:gd name="T46" fmla="*/ 10 w 177"/>
                <a:gd name="T47" fmla="*/ 94 h 207"/>
                <a:gd name="T48" fmla="*/ 6 w 177"/>
                <a:gd name="T49" fmla="*/ 89 h 207"/>
                <a:gd name="T50" fmla="*/ 30 w 177"/>
                <a:gd name="T51" fmla="*/ 76 h 207"/>
                <a:gd name="T52" fmla="*/ 61 w 177"/>
                <a:gd name="T53" fmla="*/ 69 h 207"/>
                <a:gd name="T54" fmla="*/ 89 w 177"/>
                <a:gd name="T55" fmla="*/ 66 h 207"/>
                <a:gd name="T56" fmla="*/ 101 w 177"/>
                <a:gd name="T57" fmla="*/ 52 h 207"/>
                <a:gd name="T58" fmla="*/ 87 w 177"/>
                <a:gd name="T59" fmla="*/ 12 h 207"/>
                <a:gd name="T60" fmla="*/ 89 w 177"/>
                <a:gd name="T61" fmla="*/ 1 h 207"/>
                <a:gd name="T62" fmla="*/ 103 w 177"/>
                <a:gd name="T63" fmla="*/ 11 h 207"/>
                <a:gd name="T64" fmla="*/ 119 w 177"/>
                <a:gd name="T65" fmla="*/ 25 h 207"/>
                <a:gd name="T66" fmla="*/ 133 w 177"/>
                <a:gd name="T67" fmla="*/ 41 h 207"/>
                <a:gd name="T68" fmla="*/ 140 w 177"/>
                <a:gd name="T69" fmla="*/ 60 h 207"/>
                <a:gd name="T70" fmla="*/ 142 w 177"/>
                <a:gd name="T71" fmla="*/ 75 h 207"/>
                <a:gd name="T72" fmla="*/ 151 w 177"/>
                <a:gd name="T73" fmla="*/ 87 h 207"/>
                <a:gd name="T74" fmla="*/ 165 w 177"/>
                <a:gd name="T75" fmla="*/ 99 h 207"/>
                <a:gd name="T76" fmla="*/ 176 w 177"/>
                <a:gd name="T77" fmla="*/ 131 h 207"/>
                <a:gd name="T78" fmla="*/ 173 w 177"/>
                <a:gd name="T79" fmla="*/ 159 h 207"/>
                <a:gd name="T80" fmla="*/ 164 w 177"/>
                <a:gd name="T81" fmla="*/ 179 h 207"/>
                <a:gd name="T82" fmla="*/ 152 w 177"/>
                <a:gd name="T83" fmla="*/ 185 h 207"/>
                <a:gd name="T84" fmla="*/ 142 w 177"/>
                <a:gd name="T85" fmla="*/ 187 h 207"/>
                <a:gd name="T86" fmla="*/ 131 w 177"/>
                <a:gd name="T87" fmla="*/ 183 h 207"/>
                <a:gd name="T88" fmla="*/ 118 w 177"/>
                <a:gd name="T89" fmla="*/ 181 h 207"/>
                <a:gd name="T90" fmla="*/ 110 w 177"/>
                <a:gd name="T91" fmla="*/ 190 h 207"/>
                <a:gd name="T92" fmla="*/ 104 w 177"/>
                <a:gd name="T93" fmla="*/ 198 h 207"/>
                <a:gd name="T94" fmla="*/ 95 w 177"/>
                <a:gd name="T95" fmla="*/ 205 h 207"/>
                <a:gd name="T96" fmla="*/ 90 w 177"/>
                <a:gd name="T9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7" h="207">
                  <a:moveTo>
                    <a:pt x="90" y="207"/>
                  </a:moveTo>
                  <a:lnTo>
                    <a:pt x="94" y="197"/>
                  </a:lnTo>
                  <a:lnTo>
                    <a:pt x="101" y="189"/>
                  </a:lnTo>
                  <a:lnTo>
                    <a:pt x="107" y="179"/>
                  </a:lnTo>
                  <a:lnTo>
                    <a:pt x="110" y="169"/>
                  </a:lnTo>
                  <a:lnTo>
                    <a:pt x="108" y="167"/>
                  </a:lnTo>
                  <a:lnTo>
                    <a:pt x="106" y="165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87" y="168"/>
                  </a:lnTo>
                  <a:lnTo>
                    <a:pt x="76" y="174"/>
                  </a:lnTo>
                  <a:lnTo>
                    <a:pt x="66" y="179"/>
                  </a:lnTo>
                  <a:lnTo>
                    <a:pt x="59" y="184"/>
                  </a:lnTo>
                  <a:lnTo>
                    <a:pt x="54" y="187"/>
                  </a:lnTo>
                  <a:lnTo>
                    <a:pt x="49" y="189"/>
                  </a:lnTo>
                  <a:lnTo>
                    <a:pt x="46" y="191"/>
                  </a:lnTo>
                  <a:lnTo>
                    <a:pt x="43" y="192"/>
                  </a:lnTo>
                  <a:lnTo>
                    <a:pt x="47" y="183"/>
                  </a:lnTo>
                  <a:lnTo>
                    <a:pt x="54" y="175"/>
                  </a:lnTo>
                  <a:lnTo>
                    <a:pt x="61" y="169"/>
                  </a:lnTo>
                  <a:lnTo>
                    <a:pt x="70" y="163"/>
                  </a:lnTo>
                  <a:lnTo>
                    <a:pt x="78" y="156"/>
                  </a:lnTo>
                  <a:lnTo>
                    <a:pt x="84" y="149"/>
                  </a:lnTo>
                  <a:lnTo>
                    <a:pt x="87" y="141"/>
                  </a:lnTo>
                  <a:lnTo>
                    <a:pt x="87" y="129"/>
                  </a:lnTo>
                  <a:lnTo>
                    <a:pt x="77" y="129"/>
                  </a:lnTo>
                  <a:lnTo>
                    <a:pt x="66" y="131"/>
                  </a:lnTo>
                  <a:lnTo>
                    <a:pt x="57" y="134"/>
                  </a:lnTo>
                  <a:lnTo>
                    <a:pt x="47" y="137"/>
                  </a:lnTo>
                  <a:lnTo>
                    <a:pt x="39" y="140"/>
                  </a:lnTo>
                  <a:lnTo>
                    <a:pt x="30" y="143"/>
                  </a:lnTo>
                  <a:lnTo>
                    <a:pt x="21" y="147"/>
                  </a:lnTo>
                  <a:lnTo>
                    <a:pt x="12" y="150"/>
                  </a:lnTo>
                  <a:lnTo>
                    <a:pt x="16" y="142"/>
                  </a:lnTo>
                  <a:lnTo>
                    <a:pt x="27" y="134"/>
                  </a:lnTo>
                  <a:lnTo>
                    <a:pt x="40" y="126"/>
                  </a:lnTo>
                  <a:lnTo>
                    <a:pt x="56" y="119"/>
                  </a:lnTo>
                  <a:lnTo>
                    <a:pt x="69" y="112"/>
                  </a:lnTo>
                  <a:lnTo>
                    <a:pt x="81" y="103"/>
                  </a:lnTo>
                  <a:lnTo>
                    <a:pt x="85" y="95"/>
                  </a:lnTo>
                  <a:lnTo>
                    <a:pt x="82" y="86"/>
                  </a:lnTo>
                  <a:lnTo>
                    <a:pt x="71" y="87"/>
                  </a:lnTo>
                  <a:lnTo>
                    <a:pt x="61" y="87"/>
                  </a:lnTo>
                  <a:lnTo>
                    <a:pt x="50" y="88"/>
                  </a:lnTo>
                  <a:lnTo>
                    <a:pt x="40" y="89"/>
                  </a:lnTo>
                  <a:lnTo>
                    <a:pt x="30" y="91"/>
                  </a:lnTo>
                  <a:lnTo>
                    <a:pt x="20" y="92"/>
                  </a:lnTo>
                  <a:lnTo>
                    <a:pt x="10" y="94"/>
                  </a:lnTo>
                  <a:lnTo>
                    <a:pt x="0" y="96"/>
                  </a:lnTo>
                  <a:lnTo>
                    <a:pt x="6" y="89"/>
                  </a:lnTo>
                  <a:lnTo>
                    <a:pt x="16" y="81"/>
                  </a:lnTo>
                  <a:lnTo>
                    <a:pt x="30" y="76"/>
                  </a:lnTo>
                  <a:lnTo>
                    <a:pt x="44" y="72"/>
                  </a:lnTo>
                  <a:lnTo>
                    <a:pt x="61" y="69"/>
                  </a:lnTo>
                  <a:lnTo>
                    <a:pt x="76" y="67"/>
                  </a:lnTo>
                  <a:lnTo>
                    <a:pt x="89" y="66"/>
                  </a:lnTo>
                  <a:lnTo>
                    <a:pt x="99" y="66"/>
                  </a:lnTo>
                  <a:lnTo>
                    <a:pt x="101" y="52"/>
                  </a:lnTo>
                  <a:lnTo>
                    <a:pt x="95" y="31"/>
                  </a:lnTo>
                  <a:lnTo>
                    <a:pt x="87" y="12"/>
                  </a:lnTo>
                  <a:lnTo>
                    <a:pt x="83" y="0"/>
                  </a:lnTo>
                  <a:lnTo>
                    <a:pt x="89" y="1"/>
                  </a:lnTo>
                  <a:lnTo>
                    <a:pt x="95" y="5"/>
                  </a:lnTo>
                  <a:lnTo>
                    <a:pt x="103" y="11"/>
                  </a:lnTo>
                  <a:lnTo>
                    <a:pt x="111" y="18"/>
                  </a:lnTo>
                  <a:lnTo>
                    <a:pt x="119" y="25"/>
                  </a:lnTo>
                  <a:lnTo>
                    <a:pt x="127" y="34"/>
                  </a:lnTo>
                  <a:lnTo>
                    <a:pt x="133" y="41"/>
                  </a:lnTo>
                  <a:lnTo>
                    <a:pt x="139" y="47"/>
                  </a:lnTo>
                  <a:lnTo>
                    <a:pt x="140" y="60"/>
                  </a:lnTo>
                  <a:lnTo>
                    <a:pt x="141" y="68"/>
                  </a:lnTo>
                  <a:lnTo>
                    <a:pt x="142" y="75"/>
                  </a:lnTo>
                  <a:lnTo>
                    <a:pt x="145" y="81"/>
                  </a:lnTo>
                  <a:lnTo>
                    <a:pt x="151" y="87"/>
                  </a:lnTo>
                  <a:lnTo>
                    <a:pt x="157" y="93"/>
                  </a:lnTo>
                  <a:lnTo>
                    <a:pt x="165" y="99"/>
                  </a:lnTo>
                  <a:lnTo>
                    <a:pt x="177" y="109"/>
                  </a:lnTo>
                  <a:lnTo>
                    <a:pt x="176" y="131"/>
                  </a:lnTo>
                  <a:lnTo>
                    <a:pt x="175" y="146"/>
                  </a:lnTo>
                  <a:lnTo>
                    <a:pt x="173" y="159"/>
                  </a:lnTo>
                  <a:lnTo>
                    <a:pt x="171" y="175"/>
                  </a:lnTo>
                  <a:lnTo>
                    <a:pt x="164" y="179"/>
                  </a:lnTo>
                  <a:lnTo>
                    <a:pt x="158" y="183"/>
                  </a:lnTo>
                  <a:lnTo>
                    <a:pt x="152" y="185"/>
                  </a:lnTo>
                  <a:lnTo>
                    <a:pt x="146" y="187"/>
                  </a:lnTo>
                  <a:lnTo>
                    <a:pt x="142" y="187"/>
                  </a:lnTo>
                  <a:lnTo>
                    <a:pt x="137" y="186"/>
                  </a:lnTo>
                  <a:lnTo>
                    <a:pt x="131" y="183"/>
                  </a:lnTo>
                  <a:lnTo>
                    <a:pt x="124" y="179"/>
                  </a:lnTo>
                  <a:lnTo>
                    <a:pt x="118" y="181"/>
                  </a:lnTo>
                  <a:lnTo>
                    <a:pt x="114" y="185"/>
                  </a:lnTo>
                  <a:lnTo>
                    <a:pt x="110" y="190"/>
                  </a:lnTo>
                  <a:lnTo>
                    <a:pt x="107" y="194"/>
                  </a:lnTo>
                  <a:lnTo>
                    <a:pt x="104" y="198"/>
                  </a:lnTo>
                  <a:lnTo>
                    <a:pt x="99" y="202"/>
                  </a:lnTo>
                  <a:lnTo>
                    <a:pt x="95" y="205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90" y="207"/>
                  </a:lnTo>
                  <a:close/>
                </a:path>
              </a:pathLst>
            </a:custGeom>
            <a:solidFill>
              <a:srgbClr val="72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11" name="Freeform 75"/>
            <p:cNvSpPr>
              <a:spLocks/>
            </p:cNvSpPr>
            <p:nvPr/>
          </p:nvSpPr>
          <p:spPr bwMode="auto">
            <a:xfrm>
              <a:off x="4311" y="1319"/>
              <a:ext cx="257" cy="285"/>
            </a:xfrm>
            <a:custGeom>
              <a:avLst/>
              <a:gdLst>
                <a:gd name="T0" fmla="*/ 167 w 257"/>
                <a:gd name="T1" fmla="*/ 255 h 285"/>
                <a:gd name="T2" fmla="*/ 172 w 257"/>
                <a:gd name="T3" fmla="*/ 203 h 285"/>
                <a:gd name="T4" fmla="*/ 183 w 257"/>
                <a:gd name="T5" fmla="*/ 167 h 285"/>
                <a:gd name="T6" fmla="*/ 178 w 257"/>
                <a:gd name="T7" fmla="*/ 154 h 285"/>
                <a:gd name="T8" fmla="*/ 170 w 257"/>
                <a:gd name="T9" fmla="*/ 133 h 285"/>
                <a:gd name="T10" fmla="*/ 168 w 257"/>
                <a:gd name="T11" fmla="*/ 121 h 285"/>
                <a:gd name="T12" fmla="*/ 154 w 257"/>
                <a:gd name="T13" fmla="*/ 116 h 285"/>
                <a:gd name="T14" fmla="*/ 146 w 257"/>
                <a:gd name="T15" fmla="*/ 103 h 285"/>
                <a:gd name="T16" fmla="*/ 141 w 257"/>
                <a:gd name="T17" fmla="*/ 92 h 285"/>
                <a:gd name="T18" fmla="*/ 137 w 257"/>
                <a:gd name="T19" fmla="*/ 92 h 285"/>
                <a:gd name="T20" fmla="*/ 130 w 257"/>
                <a:gd name="T21" fmla="*/ 96 h 285"/>
                <a:gd name="T22" fmla="*/ 119 w 257"/>
                <a:gd name="T23" fmla="*/ 103 h 285"/>
                <a:gd name="T24" fmla="*/ 107 w 257"/>
                <a:gd name="T25" fmla="*/ 98 h 285"/>
                <a:gd name="T26" fmla="*/ 99 w 257"/>
                <a:gd name="T27" fmla="*/ 92 h 285"/>
                <a:gd name="T28" fmla="*/ 91 w 257"/>
                <a:gd name="T29" fmla="*/ 100 h 285"/>
                <a:gd name="T30" fmla="*/ 69 w 257"/>
                <a:gd name="T31" fmla="*/ 118 h 285"/>
                <a:gd name="T32" fmla="*/ 44 w 257"/>
                <a:gd name="T33" fmla="*/ 133 h 285"/>
                <a:gd name="T34" fmla="*/ 31 w 257"/>
                <a:gd name="T35" fmla="*/ 148 h 285"/>
                <a:gd name="T36" fmla="*/ 34 w 257"/>
                <a:gd name="T37" fmla="*/ 167 h 285"/>
                <a:gd name="T38" fmla="*/ 34 w 257"/>
                <a:gd name="T39" fmla="*/ 191 h 285"/>
                <a:gd name="T40" fmla="*/ 21 w 257"/>
                <a:gd name="T41" fmla="*/ 196 h 285"/>
                <a:gd name="T42" fmla="*/ 5 w 257"/>
                <a:gd name="T43" fmla="*/ 182 h 285"/>
                <a:gd name="T44" fmla="*/ 0 w 257"/>
                <a:gd name="T45" fmla="*/ 170 h 285"/>
                <a:gd name="T46" fmla="*/ 6 w 257"/>
                <a:gd name="T47" fmla="*/ 155 h 285"/>
                <a:gd name="T48" fmla="*/ 14 w 257"/>
                <a:gd name="T49" fmla="*/ 145 h 285"/>
                <a:gd name="T50" fmla="*/ 16 w 257"/>
                <a:gd name="T51" fmla="*/ 142 h 285"/>
                <a:gd name="T52" fmla="*/ 10 w 257"/>
                <a:gd name="T53" fmla="*/ 123 h 285"/>
                <a:gd name="T54" fmla="*/ 6 w 257"/>
                <a:gd name="T55" fmla="*/ 97 h 285"/>
                <a:gd name="T56" fmla="*/ 12 w 257"/>
                <a:gd name="T57" fmla="*/ 80 h 285"/>
                <a:gd name="T58" fmla="*/ 34 w 257"/>
                <a:gd name="T59" fmla="*/ 71 h 285"/>
                <a:gd name="T60" fmla="*/ 52 w 257"/>
                <a:gd name="T61" fmla="*/ 69 h 285"/>
                <a:gd name="T62" fmla="*/ 54 w 257"/>
                <a:gd name="T63" fmla="*/ 67 h 285"/>
                <a:gd name="T64" fmla="*/ 57 w 257"/>
                <a:gd name="T65" fmla="*/ 52 h 285"/>
                <a:gd name="T66" fmla="*/ 64 w 257"/>
                <a:gd name="T67" fmla="*/ 28 h 285"/>
                <a:gd name="T68" fmla="*/ 76 w 257"/>
                <a:gd name="T69" fmla="*/ 9 h 285"/>
                <a:gd name="T70" fmla="*/ 96 w 257"/>
                <a:gd name="T71" fmla="*/ 0 h 285"/>
                <a:gd name="T72" fmla="*/ 113 w 257"/>
                <a:gd name="T73" fmla="*/ 4 h 285"/>
                <a:gd name="T74" fmla="*/ 121 w 257"/>
                <a:gd name="T75" fmla="*/ 18 h 285"/>
                <a:gd name="T76" fmla="*/ 127 w 257"/>
                <a:gd name="T77" fmla="*/ 26 h 285"/>
                <a:gd name="T78" fmla="*/ 132 w 257"/>
                <a:gd name="T79" fmla="*/ 26 h 285"/>
                <a:gd name="T80" fmla="*/ 147 w 257"/>
                <a:gd name="T81" fmla="*/ 17 h 285"/>
                <a:gd name="T82" fmla="*/ 170 w 257"/>
                <a:gd name="T83" fmla="*/ 4 h 285"/>
                <a:gd name="T84" fmla="*/ 192 w 257"/>
                <a:gd name="T85" fmla="*/ 4 h 285"/>
                <a:gd name="T86" fmla="*/ 212 w 257"/>
                <a:gd name="T87" fmla="*/ 20 h 285"/>
                <a:gd name="T88" fmla="*/ 221 w 257"/>
                <a:gd name="T89" fmla="*/ 48 h 285"/>
                <a:gd name="T90" fmla="*/ 217 w 257"/>
                <a:gd name="T91" fmla="*/ 69 h 285"/>
                <a:gd name="T92" fmla="*/ 219 w 257"/>
                <a:gd name="T93" fmla="*/ 81 h 285"/>
                <a:gd name="T94" fmla="*/ 227 w 257"/>
                <a:gd name="T95" fmla="*/ 86 h 285"/>
                <a:gd name="T96" fmla="*/ 236 w 257"/>
                <a:gd name="T97" fmla="*/ 93 h 285"/>
                <a:gd name="T98" fmla="*/ 247 w 257"/>
                <a:gd name="T99" fmla="*/ 101 h 285"/>
                <a:gd name="T100" fmla="*/ 256 w 257"/>
                <a:gd name="T101" fmla="*/ 123 h 285"/>
                <a:gd name="T102" fmla="*/ 253 w 257"/>
                <a:gd name="T103" fmla="*/ 160 h 285"/>
                <a:gd name="T104" fmla="*/ 239 w 257"/>
                <a:gd name="T105" fmla="*/ 186 h 285"/>
                <a:gd name="T106" fmla="*/ 241 w 257"/>
                <a:gd name="T107" fmla="*/ 208 h 285"/>
                <a:gd name="T108" fmla="*/ 237 w 257"/>
                <a:gd name="T109" fmla="*/ 227 h 285"/>
                <a:gd name="T110" fmla="*/ 221 w 257"/>
                <a:gd name="T111" fmla="*/ 239 h 285"/>
                <a:gd name="T112" fmla="*/ 200 w 257"/>
                <a:gd name="T113" fmla="*/ 248 h 285"/>
                <a:gd name="T114" fmla="*/ 197 w 257"/>
                <a:gd name="T115" fmla="*/ 263 h 285"/>
                <a:gd name="T116" fmla="*/ 193 w 257"/>
                <a:gd name="T117" fmla="*/ 277 h 285"/>
                <a:gd name="T118" fmla="*/ 179 w 257"/>
                <a:gd name="T119" fmla="*/ 285 h 285"/>
                <a:gd name="T120" fmla="*/ 167 w 257"/>
                <a:gd name="T121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7" h="285">
                  <a:moveTo>
                    <a:pt x="167" y="285"/>
                  </a:moveTo>
                  <a:lnTo>
                    <a:pt x="167" y="255"/>
                  </a:lnTo>
                  <a:lnTo>
                    <a:pt x="168" y="228"/>
                  </a:lnTo>
                  <a:lnTo>
                    <a:pt x="172" y="203"/>
                  </a:lnTo>
                  <a:lnTo>
                    <a:pt x="182" y="178"/>
                  </a:lnTo>
                  <a:lnTo>
                    <a:pt x="183" y="167"/>
                  </a:lnTo>
                  <a:lnTo>
                    <a:pt x="181" y="159"/>
                  </a:lnTo>
                  <a:lnTo>
                    <a:pt x="178" y="154"/>
                  </a:lnTo>
                  <a:lnTo>
                    <a:pt x="172" y="150"/>
                  </a:lnTo>
                  <a:lnTo>
                    <a:pt x="170" y="133"/>
                  </a:lnTo>
                  <a:lnTo>
                    <a:pt x="169" y="125"/>
                  </a:lnTo>
                  <a:lnTo>
                    <a:pt x="168" y="121"/>
                  </a:lnTo>
                  <a:lnTo>
                    <a:pt x="167" y="119"/>
                  </a:lnTo>
                  <a:lnTo>
                    <a:pt x="154" y="116"/>
                  </a:lnTo>
                  <a:lnTo>
                    <a:pt x="148" y="110"/>
                  </a:lnTo>
                  <a:lnTo>
                    <a:pt x="146" y="103"/>
                  </a:lnTo>
                  <a:lnTo>
                    <a:pt x="143" y="93"/>
                  </a:lnTo>
                  <a:lnTo>
                    <a:pt x="141" y="92"/>
                  </a:lnTo>
                  <a:lnTo>
                    <a:pt x="140" y="92"/>
                  </a:lnTo>
                  <a:lnTo>
                    <a:pt x="137" y="92"/>
                  </a:lnTo>
                  <a:lnTo>
                    <a:pt x="135" y="92"/>
                  </a:lnTo>
                  <a:lnTo>
                    <a:pt x="130" y="96"/>
                  </a:lnTo>
                  <a:lnTo>
                    <a:pt x="125" y="100"/>
                  </a:lnTo>
                  <a:lnTo>
                    <a:pt x="119" y="103"/>
                  </a:lnTo>
                  <a:lnTo>
                    <a:pt x="111" y="104"/>
                  </a:lnTo>
                  <a:lnTo>
                    <a:pt x="107" y="98"/>
                  </a:lnTo>
                  <a:lnTo>
                    <a:pt x="103" y="94"/>
                  </a:lnTo>
                  <a:lnTo>
                    <a:pt x="99" y="92"/>
                  </a:lnTo>
                  <a:lnTo>
                    <a:pt x="95" y="90"/>
                  </a:lnTo>
                  <a:lnTo>
                    <a:pt x="91" y="100"/>
                  </a:lnTo>
                  <a:lnTo>
                    <a:pt x="81" y="109"/>
                  </a:lnTo>
                  <a:lnTo>
                    <a:pt x="69" y="118"/>
                  </a:lnTo>
                  <a:lnTo>
                    <a:pt x="56" y="126"/>
                  </a:lnTo>
                  <a:lnTo>
                    <a:pt x="44" y="133"/>
                  </a:lnTo>
                  <a:lnTo>
                    <a:pt x="35" y="141"/>
                  </a:lnTo>
                  <a:lnTo>
                    <a:pt x="31" y="148"/>
                  </a:lnTo>
                  <a:lnTo>
                    <a:pt x="34" y="156"/>
                  </a:lnTo>
                  <a:lnTo>
                    <a:pt x="34" y="167"/>
                  </a:lnTo>
                  <a:lnTo>
                    <a:pt x="34" y="178"/>
                  </a:lnTo>
                  <a:lnTo>
                    <a:pt x="34" y="191"/>
                  </a:lnTo>
                  <a:lnTo>
                    <a:pt x="31" y="203"/>
                  </a:lnTo>
                  <a:lnTo>
                    <a:pt x="21" y="196"/>
                  </a:lnTo>
                  <a:lnTo>
                    <a:pt x="12" y="188"/>
                  </a:lnTo>
                  <a:lnTo>
                    <a:pt x="5" y="182"/>
                  </a:lnTo>
                  <a:lnTo>
                    <a:pt x="1" y="176"/>
                  </a:lnTo>
                  <a:lnTo>
                    <a:pt x="0" y="170"/>
                  </a:lnTo>
                  <a:lnTo>
                    <a:pt x="1" y="162"/>
                  </a:lnTo>
                  <a:lnTo>
                    <a:pt x="6" y="155"/>
                  </a:lnTo>
                  <a:lnTo>
                    <a:pt x="14" y="147"/>
                  </a:lnTo>
                  <a:lnTo>
                    <a:pt x="14" y="145"/>
                  </a:lnTo>
                  <a:lnTo>
                    <a:pt x="16" y="143"/>
                  </a:lnTo>
                  <a:lnTo>
                    <a:pt x="16" y="142"/>
                  </a:lnTo>
                  <a:lnTo>
                    <a:pt x="16" y="139"/>
                  </a:lnTo>
                  <a:lnTo>
                    <a:pt x="10" y="123"/>
                  </a:lnTo>
                  <a:lnTo>
                    <a:pt x="7" y="109"/>
                  </a:lnTo>
                  <a:lnTo>
                    <a:pt x="6" y="97"/>
                  </a:lnTo>
                  <a:lnTo>
                    <a:pt x="7" y="87"/>
                  </a:lnTo>
                  <a:lnTo>
                    <a:pt x="12" y="80"/>
                  </a:lnTo>
                  <a:lnTo>
                    <a:pt x="21" y="74"/>
                  </a:lnTo>
                  <a:lnTo>
                    <a:pt x="34" y="71"/>
                  </a:lnTo>
                  <a:lnTo>
                    <a:pt x="52" y="70"/>
                  </a:lnTo>
                  <a:lnTo>
                    <a:pt x="52" y="69"/>
                  </a:lnTo>
                  <a:lnTo>
                    <a:pt x="53" y="68"/>
                  </a:lnTo>
                  <a:lnTo>
                    <a:pt x="54" y="67"/>
                  </a:lnTo>
                  <a:lnTo>
                    <a:pt x="55" y="66"/>
                  </a:lnTo>
                  <a:lnTo>
                    <a:pt x="57" y="52"/>
                  </a:lnTo>
                  <a:lnTo>
                    <a:pt x="60" y="40"/>
                  </a:lnTo>
                  <a:lnTo>
                    <a:pt x="64" y="28"/>
                  </a:lnTo>
                  <a:lnTo>
                    <a:pt x="70" y="18"/>
                  </a:lnTo>
                  <a:lnTo>
                    <a:pt x="76" y="9"/>
                  </a:lnTo>
                  <a:lnTo>
                    <a:pt x="85" y="3"/>
                  </a:lnTo>
                  <a:lnTo>
                    <a:pt x="96" y="0"/>
                  </a:lnTo>
                  <a:lnTo>
                    <a:pt x="110" y="0"/>
                  </a:lnTo>
                  <a:lnTo>
                    <a:pt x="113" y="4"/>
                  </a:lnTo>
                  <a:lnTo>
                    <a:pt x="118" y="10"/>
                  </a:lnTo>
                  <a:lnTo>
                    <a:pt x="121" y="18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29" y="26"/>
                  </a:lnTo>
                  <a:lnTo>
                    <a:pt x="132" y="26"/>
                  </a:lnTo>
                  <a:lnTo>
                    <a:pt x="135" y="27"/>
                  </a:lnTo>
                  <a:lnTo>
                    <a:pt x="147" y="17"/>
                  </a:lnTo>
                  <a:lnTo>
                    <a:pt x="158" y="9"/>
                  </a:lnTo>
                  <a:lnTo>
                    <a:pt x="170" y="4"/>
                  </a:lnTo>
                  <a:lnTo>
                    <a:pt x="181" y="2"/>
                  </a:lnTo>
                  <a:lnTo>
                    <a:pt x="192" y="4"/>
                  </a:lnTo>
                  <a:lnTo>
                    <a:pt x="202" y="9"/>
                  </a:lnTo>
                  <a:lnTo>
                    <a:pt x="212" y="20"/>
                  </a:lnTo>
                  <a:lnTo>
                    <a:pt x="222" y="34"/>
                  </a:lnTo>
                  <a:lnTo>
                    <a:pt x="221" y="48"/>
                  </a:lnTo>
                  <a:lnTo>
                    <a:pt x="219" y="59"/>
                  </a:lnTo>
                  <a:lnTo>
                    <a:pt x="217" y="69"/>
                  </a:lnTo>
                  <a:lnTo>
                    <a:pt x="216" y="79"/>
                  </a:lnTo>
                  <a:lnTo>
                    <a:pt x="219" y="81"/>
                  </a:lnTo>
                  <a:lnTo>
                    <a:pt x="223" y="84"/>
                  </a:lnTo>
                  <a:lnTo>
                    <a:pt x="227" y="86"/>
                  </a:lnTo>
                  <a:lnTo>
                    <a:pt x="232" y="90"/>
                  </a:lnTo>
                  <a:lnTo>
                    <a:pt x="236" y="93"/>
                  </a:lnTo>
                  <a:lnTo>
                    <a:pt x="242" y="97"/>
                  </a:lnTo>
                  <a:lnTo>
                    <a:pt x="247" y="101"/>
                  </a:lnTo>
                  <a:lnTo>
                    <a:pt x="251" y="106"/>
                  </a:lnTo>
                  <a:lnTo>
                    <a:pt x="256" y="123"/>
                  </a:lnTo>
                  <a:lnTo>
                    <a:pt x="257" y="143"/>
                  </a:lnTo>
                  <a:lnTo>
                    <a:pt x="253" y="160"/>
                  </a:lnTo>
                  <a:lnTo>
                    <a:pt x="239" y="175"/>
                  </a:lnTo>
                  <a:lnTo>
                    <a:pt x="239" y="186"/>
                  </a:lnTo>
                  <a:lnTo>
                    <a:pt x="240" y="198"/>
                  </a:lnTo>
                  <a:lnTo>
                    <a:pt x="241" y="208"/>
                  </a:lnTo>
                  <a:lnTo>
                    <a:pt x="241" y="219"/>
                  </a:lnTo>
                  <a:lnTo>
                    <a:pt x="237" y="227"/>
                  </a:lnTo>
                  <a:lnTo>
                    <a:pt x="231" y="234"/>
                  </a:lnTo>
                  <a:lnTo>
                    <a:pt x="221" y="239"/>
                  </a:lnTo>
                  <a:lnTo>
                    <a:pt x="203" y="243"/>
                  </a:lnTo>
                  <a:lnTo>
                    <a:pt x="200" y="248"/>
                  </a:lnTo>
                  <a:lnTo>
                    <a:pt x="198" y="255"/>
                  </a:lnTo>
                  <a:lnTo>
                    <a:pt x="197" y="263"/>
                  </a:lnTo>
                  <a:lnTo>
                    <a:pt x="195" y="271"/>
                  </a:lnTo>
                  <a:lnTo>
                    <a:pt x="193" y="277"/>
                  </a:lnTo>
                  <a:lnTo>
                    <a:pt x="187" y="282"/>
                  </a:lnTo>
                  <a:lnTo>
                    <a:pt x="179" y="285"/>
                  </a:lnTo>
                  <a:lnTo>
                    <a:pt x="167" y="285"/>
                  </a:lnTo>
                  <a:lnTo>
                    <a:pt x="167" y="285"/>
                  </a:lnTo>
                  <a:lnTo>
                    <a:pt x="167" y="28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12" name="Freeform 76"/>
            <p:cNvSpPr>
              <a:spLocks/>
            </p:cNvSpPr>
            <p:nvPr/>
          </p:nvSpPr>
          <p:spPr bwMode="auto">
            <a:xfrm>
              <a:off x="4435" y="1468"/>
              <a:ext cx="54" cy="31"/>
            </a:xfrm>
            <a:custGeom>
              <a:avLst/>
              <a:gdLst>
                <a:gd name="T0" fmla="*/ 26 w 54"/>
                <a:gd name="T1" fmla="*/ 31 h 31"/>
                <a:gd name="T2" fmla="*/ 17 w 54"/>
                <a:gd name="T3" fmla="*/ 28 h 31"/>
                <a:gd name="T4" fmla="*/ 10 w 54"/>
                <a:gd name="T5" fmla="*/ 24 h 31"/>
                <a:gd name="T6" fmla="*/ 4 w 54"/>
                <a:gd name="T7" fmla="*/ 20 h 31"/>
                <a:gd name="T8" fmla="*/ 0 w 54"/>
                <a:gd name="T9" fmla="*/ 15 h 31"/>
                <a:gd name="T10" fmla="*/ 0 w 54"/>
                <a:gd name="T11" fmla="*/ 12 h 31"/>
                <a:gd name="T12" fmla="*/ 0 w 54"/>
                <a:gd name="T13" fmla="*/ 9 h 31"/>
                <a:gd name="T14" fmla="*/ 0 w 54"/>
                <a:gd name="T15" fmla="*/ 6 h 31"/>
                <a:gd name="T16" fmla="*/ 1 w 54"/>
                <a:gd name="T17" fmla="*/ 3 h 31"/>
                <a:gd name="T18" fmla="*/ 9 w 54"/>
                <a:gd name="T19" fmla="*/ 1 h 31"/>
                <a:gd name="T20" fmla="*/ 17 w 54"/>
                <a:gd name="T21" fmla="*/ 0 h 31"/>
                <a:gd name="T22" fmla="*/ 23 w 54"/>
                <a:gd name="T23" fmla="*/ 0 h 31"/>
                <a:gd name="T24" fmla="*/ 29 w 54"/>
                <a:gd name="T25" fmla="*/ 0 h 31"/>
                <a:gd name="T26" fmla="*/ 34 w 54"/>
                <a:gd name="T27" fmla="*/ 3 h 31"/>
                <a:gd name="T28" fmla="*/ 41 w 54"/>
                <a:gd name="T29" fmla="*/ 6 h 31"/>
                <a:gd name="T30" fmla="*/ 47 w 54"/>
                <a:gd name="T31" fmla="*/ 10 h 31"/>
                <a:gd name="T32" fmla="*/ 54 w 54"/>
                <a:gd name="T33" fmla="*/ 17 h 31"/>
                <a:gd name="T34" fmla="*/ 49 w 54"/>
                <a:gd name="T35" fmla="*/ 24 h 31"/>
                <a:gd name="T36" fmla="*/ 43 w 54"/>
                <a:gd name="T37" fmla="*/ 28 h 31"/>
                <a:gd name="T38" fmla="*/ 34 w 54"/>
                <a:gd name="T39" fmla="*/ 30 h 31"/>
                <a:gd name="T40" fmla="*/ 26 w 54"/>
                <a:gd name="T41" fmla="*/ 31 h 31"/>
                <a:gd name="T42" fmla="*/ 26 w 54"/>
                <a:gd name="T43" fmla="*/ 31 h 31"/>
                <a:gd name="T44" fmla="*/ 26 w 54"/>
                <a:gd name="T4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1">
                  <a:moveTo>
                    <a:pt x="26" y="31"/>
                  </a:moveTo>
                  <a:lnTo>
                    <a:pt x="17" y="28"/>
                  </a:lnTo>
                  <a:lnTo>
                    <a:pt x="10" y="24"/>
                  </a:lnTo>
                  <a:lnTo>
                    <a:pt x="4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3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4" y="3"/>
                  </a:lnTo>
                  <a:lnTo>
                    <a:pt x="41" y="6"/>
                  </a:lnTo>
                  <a:lnTo>
                    <a:pt x="47" y="10"/>
                  </a:lnTo>
                  <a:lnTo>
                    <a:pt x="54" y="17"/>
                  </a:lnTo>
                  <a:lnTo>
                    <a:pt x="49" y="24"/>
                  </a:lnTo>
                  <a:lnTo>
                    <a:pt x="43" y="28"/>
                  </a:lnTo>
                  <a:lnTo>
                    <a:pt x="34" y="30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close/>
                </a:path>
              </a:pathLst>
            </a:custGeom>
            <a:solidFill>
              <a:srgbClr val="C1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13" name="Freeform 77"/>
            <p:cNvSpPr>
              <a:spLocks/>
            </p:cNvSpPr>
            <p:nvPr/>
          </p:nvSpPr>
          <p:spPr bwMode="auto">
            <a:xfrm>
              <a:off x="4353" y="1458"/>
              <a:ext cx="42" cy="24"/>
            </a:xfrm>
            <a:custGeom>
              <a:avLst/>
              <a:gdLst>
                <a:gd name="T0" fmla="*/ 16 w 42"/>
                <a:gd name="T1" fmla="*/ 24 h 24"/>
                <a:gd name="T2" fmla="*/ 8 w 42"/>
                <a:gd name="T3" fmla="*/ 21 h 24"/>
                <a:gd name="T4" fmla="*/ 4 w 42"/>
                <a:gd name="T5" fmla="*/ 17 h 24"/>
                <a:gd name="T6" fmla="*/ 1 w 42"/>
                <a:gd name="T7" fmla="*/ 13 h 24"/>
                <a:gd name="T8" fmla="*/ 0 w 42"/>
                <a:gd name="T9" fmla="*/ 8 h 24"/>
                <a:gd name="T10" fmla="*/ 6 w 42"/>
                <a:gd name="T11" fmla="*/ 5 h 24"/>
                <a:gd name="T12" fmla="*/ 10 w 42"/>
                <a:gd name="T13" fmla="*/ 3 h 24"/>
                <a:gd name="T14" fmla="*/ 15 w 42"/>
                <a:gd name="T15" fmla="*/ 2 h 24"/>
                <a:gd name="T16" fmla="*/ 19 w 42"/>
                <a:gd name="T17" fmla="*/ 0 h 24"/>
                <a:gd name="T18" fmla="*/ 25 w 42"/>
                <a:gd name="T19" fmla="*/ 2 h 24"/>
                <a:gd name="T20" fmla="*/ 30 w 42"/>
                <a:gd name="T21" fmla="*/ 2 h 24"/>
                <a:gd name="T22" fmla="*/ 35 w 42"/>
                <a:gd name="T23" fmla="*/ 4 h 24"/>
                <a:gd name="T24" fmla="*/ 42 w 42"/>
                <a:gd name="T25" fmla="*/ 5 h 24"/>
                <a:gd name="T26" fmla="*/ 40 w 42"/>
                <a:gd name="T27" fmla="*/ 16 h 24"/>
                <a:gd name="T28" fmla="*/ 35 w 42"/>
                <a:gd name="T29" fmla="*/ 22 h 24"/>
                <a:gd name="T30" fmla="*/ 27 w 42"/>
                <a:gd name="T31" fmla="*/ 24 h 24"/>
                <a:gd name="T32" fmla="*/ 16 w 42"/>
                <a:gd name="T33" fmla="*/ 24 h 24"/>
                <a:gd name="T34" fmla="*/ 16 w 42"/>
                <a:gd name="T35" fmla="*/ 24 h 24"/>
                <a:gd name="T36" fmla="*/ 16 w 42"/>
                <a:gd name="T3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4">
                  <a:moveTo>
                    <a:pt x="16" y="24"/>
                  </a:moveTo>
                  <a:lnTo>
                    <a:pt x="8" y="21"/>
                  </a:lnTo>
                  <a:lnTo>
                    <a:pt x="4" y="17"/>
                  </a:lnTo>
                  <a:lnTo>
                    <a:pt x="1" y="13"/>
                  </a:lnTo>
                  <a:lnTo>
                    <a:pt x="0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0" y="2"/>
                  </a:lnTo>
                  <a:lnTo>
                    <a:pt x="35" y="4"/>
                  </a:lnTo>
                  <a:lnTo>
                    <a:pt x="42" y="5"/>
                  </a:lnTo>
                  <a:lnTo>
                    <a:pt x="40" y="16"/>
                  </a:lnTo>
                  <a:lnTo>
                    <a:pt x="35" y="22"/>
                  </a:lnTo>
                  <a:lnTo>
                    <a:pt x="27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C1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14" name="Freeform 78"/>
            <p:cNvSpPr>
              <a:spLocks/>
            </p:cNvSpPr>
            <p:nvPr/>
          </p:nvSpPr>
          <p:spPr bwMode="auto">
            <a:xfrm>
              <a:off x="4391" y="1425"/>
              <a:ext cx="77" cy="40"/>
            </a:xfrm>
            <a:custGeom>
              <a:avLst/>
              <a:gdLst>
                <a:gd name="T0" fmla="*/ 17 w 77"/>
                <a:gd name="T1" fmla="*/ 40 h 40"/>
                <a:gd name="T2" fmla="*/ 12 w 77"/>
                <a:gd name="T3" fmla="*/ 38 h 40"/>
                <a:gd name="T4" fmla="*/ 8 w 77"/>
                <a:gd name="T5" fmla="*/ 32 h 40"/>
                <a:gd name="T6" fmla="*/ 4 w 77"/>
                <a:gd name="T7" fmla="*/ 27 h 40"/>
                <a:gd name="T8" fmla="*/ 0 w 77"/>
                <a:gd name="T9" fmla="*/ 24 h 40"/>
                <a:gd name="T10" fmla="*/ 2 w 77"/>
                <a:gd name="T11" fmla="*/ 16 h 40"/>
                <a:gd name="T12" fmla="*/ 7 w 77"/>
                <a:gd name="T13" fmla="*/ 9 h 40"/>
                <a:gd name="T14" fmla="*/ 14 w 77"/>
                <a:gd name="T15" fmla="*/ 3 h 40"/>
                <a:gd name="T16" fmla="*/ 22 w 77"/>
                <a:gd name="T17" fmla="*/ 0 h 40"/>
                <a:gd name="T18" fmla="*/ 26 w 77"/>
                <a:gd name="T19" fmla="*/ 5 h 40"/>
                <a:gd name="T20" fmla="*/ 30 w 77"/>
                <a:gd name="T21" fmla="*/ 7 h 40"/>
                <a:gd name="T22" fmla="*/ 35 w 77"/>
                <a:gd name="T23" fmla="*/ 9 h 40"/>
                <a:gd name="T24" fmla="*/ 39 w 77"/>
                <a:gd name="T25" fmla="*/ 9 h 40"/>
                <a:gd name="T26" fmla="*/ 42 w 77"/>
                <a:gd name="T27" fmla="*/ 7 h 40"/>
                <a:gd name="T28" fmla="*/ 47 w 77"/>
                <a:gd name="T29" fmla="*/ 5 h 40"/>
                <a:gd name="T30" fmla="*/ 51 w 77"/>
                <a:gd name="T31" fmla="*/ 3 h 40"/>
                <a:gd name="T32" fmla="*/ 57 w 77"/>
                <a:gd name="T33" fmla="*/ 1 h 40"/>
                <a:gd name="T34" fmla="*/ 60 w 77"/>
                <a:gd name="T35" fmla="*/ 7 h 40"/>
                <a:gd name="T36" fmla="*/ 63 w 77"/>
                <a:gd name="T37" fmla="*/ 13 h 40"/>
                <a:gd name="T38" fmla="*/ 68 w 77"/>
                <a:gd name="T39" fmla="*/ 16 h 40"/>
                <a:gd name="T40" fmla="*/ 77 w 77"/>
                <a:gd name="T41" fmla="*/ 21 h 40"/>
                <a:gd name="T42" fmla="*/ 77 w 77"/>
                <a:gd name="T43" fmla="*/ 28 h 40"/>
                <a:gd name="T44" fmla="*/ 74 w 77"/>
                <a:gd name="T45" fmla="*/ 31 h 40"/>
                <a:gd name="T46" fmla="*/ 70 w 77"/>
                <a:gd name="T47" fmla="*/ 33 h 40"/>
                <a:gd name="T48" fmla="*/ 64 w 77"/>
                <a:gd name="T49" fmla="*/ 33 h 40"/>
                <a:gd name="T50" fmla="*/ 56 w 77"/>
                <a:gd name="T51" fmla="*/ 32 h 40"/>
                <a:gd name="T52" fmla="*/ 48 w 77"/>
                <a:gd name="T53" fmla="*/ 33 h 40"/>
                <a:gd name="T54" fmla="*/ 41 w 77"/>
                <a:gd name="T55" fmla="*/ 35 h 40"/>
                <a:gd name="T56" fmla="*/ 35 w 77"/>
                <a:gd name="T57" fmla="*/ 38 h 40"/>
                <a:gd name="T58" fmla="*/ 30 w 77"/>
                <a:gd name="T59" fmla="*/ 39 h 40"/>
                <a:gd name="T60" fmla="*/ 25 w 77"/>
                <a:gd name="T61" fmla="*/ 39 h 40"/>
                <a:gd name="T62" fmla="*/ 21 w 77"/>
                <a:gd name="T63" fmla="*/ 39 h 40"/>
                <a:gd name="T64" fmla="*/ 17 w 77"/>
                <a:gd name="T65" fmla="*/ 40 h 40"/>
                <a:gd name="T66" fmla="*/ 17 w 77"/>
                <a:gd name="T67" fmla="*/ 40 h 40"/>
                <a:gd name="T68" fmla="*/ 17 w 77"/>
                <a:gd name="T6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40">
                  <a:moveTo>
                    <a:pt x="17" y="40"/>
                  </a:moveTo>
                  <a:lnTo>
                    <a:pt x="12" y="38"/>
                  </a:lnTo>
                  <a:lnTo>
                    <a:pt x="8" y="32"/>
                  </a:lnTo>
                  <a:lnTo>
                    <a:pt x="4" y="27"/>
                  </a:lnTo>
                  <a:lnTo>
                    <a:pt x="0" y="24"/>
                  </a:lnTo>
                  <a:lnTo>
                    <a:pt x="2" y="16"/>
                  </a:lnTo>
                  <a:lnTo>
                    <a:pt x="7" y="9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26" y="5"/>
                  </a:lnTo>
                  <a:lnTo>
                    <a:pt x="30" y="7"/>
                  </a:lnTo>
                  <a:lnTo>
                    <a:pt x="35" y="9"/>
                  </a:lnTo>
                  <a:lnTo>
                    <a:pt x="39" y="9"/>
                  </a:lnTo>
                  <a:lnTo>
                    <a:pt x="42" y="7"/>
                  </a:lnTo>
                  <a:lnTo>
                    <a:pt x="47" y="5"/>
                  </a:lnTo>
                  <a:lnTo>
                    <a:pt x="51" y="3"/>
                  </a:lnTo>
                  <a:lnTo>
                    <a:pt x="57" y="1"/>
                  </a:lnTo>
                  <a:lnTo>
                    <a:pt x="60" y="7"/>
                  </a:lnTo>
                  <a:lnTo>
                    <a:pt x="63" y="13"/>
                  </a:lnTo>
                  <a:lnTo>
                    <a:pt x="68" y="16"/>
                  </a:lnTo>
                  <a:lnTo>
                    <a:pt x="77" y="21"/>
                  </a:lnTo>
                  <a:lnTo>
                    <a:pt x="77" y="28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4" y="33"/>
                  </a:lnTo>
                  <a:lnTo>
                    <a:pt x="56" y="32"/>
                  </a:lnTo>
                  <a:lnTo>
                    <a:pt x="48" y="33"/>
                  </a:lnTo>
                  <a:lnTo>
                    <a:pt x="41" y="35"/>
                  </a:lnTo>
                  <a:lnTo>
                    <a:pt x="35" y="38"/>
                  </a:lnTo>
                  <a:lnTo>
                    <a:pt x="30" y="39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4415" name="Freeform 79"/>
            <p:cNvSpPr>
              <a:spLocks/>
            </p:cNvSpPr>
            <p:nvPr/>
          </p:nvSpPr>
          <p:spPr bwMode="auto">
            <a:xfrm>
              <a:off x="4665" y="1116"/>
              <a:ext cx="202" cy="251"/>
            </a:xfrm>
            <a:custGeom>
              <a:avLst/>
              <a:gdLst>
                <a:gd name="T0" fmla="*/ 136 w 202"/>
                <a:gd name="T1" fmla="*/ 237 h 251"/>
                <a:gd name="T2" fmla="*/ 123 w 202"/>
                <a:gd name="T3" fmla="*/ 218 h 251"/>
                <a:gd name="T4" fmla="*/ 120 w 202"/>
                <a:gd name="T5" fmla="*/ 200 h 251"/>
                <a:gd name="T6" fmla="*/ 124 w 202"/>
                <a:gd name="T7" fmla="*/ 179 h 251"/>
                <a:gd name="T8" fmla="*/ 125 w 202"/>
                <a:gd name="T9" fmla="*/ 153 h 251"/>
                <a:gd name="T10" fmla="*/ 109 w 202"/>
                <a:gd name="T11" fmla="*/ 155 h 251"/>
                <a:gd name="T12" fmla="*/ 95 w 202"/>
                <a:gd name="T13" fmla="*/ 163 h 251"/>
                <a:gd name="T14" fmla="*/ 84 w 202"/>
                <a:gd name="T15" fmla="*/ 166 h 251"/>
                <a:gd name="T16" fmla="*/ 73 w 202"/>
                <a:gd name="T17" fmla="*/ 169 h 251"/>
                <a:gd name="T18" fmla="*/ 63 w 202"/>
                <a:gd name="T19" fmla="*/ 171 h 251"/>
                <a:gd name="T20" fmla="*/ 51 w 202"/>
                <a:gd name="T21" fmla="*/ 162 h 251"/>
                <a:gd name="T22" fmla="*/ 40 w 202"/>
                <a:gd name="T23" fmla="*/ 157 h 251"/>
                <a:gd name="T24" fmla="*/ 29 w 202"/>
                <a:gd name="T25" fmla="*/ 160 h 251"/>
                <a:gd name="T26" fmla="*/ 21 w 202"/>
                <a:gd name="T27" fmla="*/ 161 h 251"/>
                <a:gd name="T28" fmla="*/ 5 w 202"/>
                <a:gd name="T29" fmla="*/ 133 h 251"/>
                <a:gd name="T30" fmla="*/ 0 w 202"/>
                <a:gd name="T31" fmla="*/ 69 h 251"/>
                <a:gd name="T32" fmla="*/ 7 w 202"/>
                <a:gd name="T33" fmla="*/ 24 h 251"/>
                <a:gd name="T34" fmla="*/ 31 w 202"/>
                <a:gd name="T35" fmla="*/ 4 h 251"/>
                <a:gd name="T36" fmla="*/ 62 w 202"/>
                <a:gd name="T37" fmla="*/ 0 h 251"/>
                <a:gd name="T38" fmla="*/ 94 w 202"/>
                <a:gd name="T39" fmla="*/ 8 h 251"/>
                <a:gd name="T40" fmla="*/ 114 w 202"/>
                <a:gd name="T41" fmla="*/ 26 h 251"/>
                <a:gd name="T42" fmla="*/ 126 w 202"/>
                <a:gd name="T43" fmla="*/ 47 h 251"/>
                <a:gd name="T44" fmla="*/ 140 w 202"/>
                <a:gd name="T45" fmla="*/ 56 h 251"/>
                <a:gd name="T46" fmla="*/ 148 w 202"/>
                <a:gd name="T47" fmla="*/ 56 h 251"/>
                <a:gd name="T48" fmla="*/ 157 w 202"/>
                <a:gd name="T49" fmla="*/ 57 h 251"/>
                <a:gd name="T50" fmla="*/ 166 w 202"/>
                <a:gd name="T51" fmla="*/ 60 h 251"/>
                <a:gd name="T52" fmla="*/ 171 w 202"/>
                <a:gd name="T53" fmla="*/ 71 h 251"/>
                <a:gd name="T54" fmla="*/ 166 w 202"/>
                <a:gd name="T55" fmla="*/ 85 h 251"/>
                <a:gd name="T56" fmla="*/ 166 w 202"/>
                <a:gd name="T57" fmla="*/ 109 h 251"/>
                <a:gd name="T58" fmla="*/ 176 w 202"/>
                <a:gd name="T59" fmla="*/ 137 h 251"/>
                <a:gd name="T60" fmla="*/ 187 w 202"/>
                <a:gd name="T61" fmla="*/ 165 h 251"/>
                <a:gd name="T62" fmla="*/ 197 w 202"/>
                <a:gd name="T63" fmla="*/ 195 h 251"/>
                <a:gd name="T64" fmla="*/ 202 w 202"/>
                <a:gd name="T65" fmla="*/ 222 h 251"/>
                <a:gd name="T66" fmla="*/ 194 w 202"/>
                <a:gd name="T67" fmla="*/ 238 h 251"/>
                <a:gd name="T68" fmla="*/ 177 w 202"/>
                <a:gd name="T69" fmla="*/ 248 h 251"/>
                <a:gd name="T70" fmla="*/ 157 w 202"/>
                <a:gd name="T71" fmla="*/ 251 h 251"/>
                <a:gd name="T72" fmla="*/ 146 w 202"/>
                <a:gd name="T73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2" h="251">
                  <a:moveTo>
                    <a:pt x="146" y="251"/>
                  </a:moveTo>
                  <a:lnTo>
                    <a:pt x="136" y="237"/>
                  </a:lnTo>
                  <a:lnTo>
                    <a:pt x="128" y="227"/>
                  </a:lnTo>
                  <a:lnTo>
                    <a:pt x="123" y="218"/>
                  </a:lnTo>
                  <a:lnTo>
                    <a:pt x="120" y="209"/>
                  </a:lnTo>
                  <a:lnTo>
                    <a:pt x="120" y="200"/>
                  </a:lnTo>
                  <a:lnTo>
                    <a:pt x="121" y="190"/>
                  </a:lnTo>
                  <a:lnTo>
                    <a:pt x="124" y="179"/>
                  </a:lnTo>
                  <a:lnTo>
                    <a:pt x="128" y="164"/>
                  </a:lnTo>
                  <a:lnTo>
                    <a:pt x="125" y="153"/>
                  </a:lnTo>
                  <a:lnTo>
                    <a:pt x="117" y="151"/>
                  </a:lnTo>
                  <a:lnTo>
                    <a:pt x="109" y="155"/>
                  </a:lnTo>
                  <a:lnTo>
                    <a:pt x="101" y="162"/>
                  </a:lnTo>
                  <a:lnTo>
                    <a:pt x="95" y="163"/>
                  </a:lnTo>
                  <a:lnTo>
                    <a:pt x="90" y="165"/>
                  </a:lnTo>
                  <a:lnTo>
                    <a:pt x="84" y="166"/>
                  </a:lnTo>
                  <a:lnTo>
                    <a:pt x="78" y="168"/>
                  </a:lnTo>
                  <a:lnTo>
                    <a:pt x="73" y="169"/>
                  </a:lnTo>
                  <a:lnTo>
                    <a:pt x="68" y="170"/>
                  </a:lnTo>
                  <a:lnTo>
                    <a:pt x="63" y="171"/>
                  </a:lnTo>
                  <a:lnTo>
                    <a:pt x="58" y="171"/>
                  </a:lnTo>
                  <a:lnTo>
                    <a:pt x="51" y="162"/>
                  </a:lnTo>
                  <a:lnTo>
                    <a:pt x="46" y="158"/>
                  </a:lnTo>
                  <a:lnTo>
                    <a:pt x="40" y="157"/>
                  </a:lnTo>
                  <a:lnTo>
                    <a:pt x="34" y="157"/>
                  </a:lnTo>
                  <a:lnTo>
                    <a:pt x="29" y="160"/>
                  </a:lnTo>
                  <a:lnTo>
                    <a:pt x="25" y="161"/>
                  </a:lnTo>
                  <a:lnTo>
                    <a:pt x="21" y="161"/>
                  </a:lnTo>
                  <a:lnTo>
                    <a:pt x="17" y="162"/>
                  </a:lnTo>
                  <a:lnTo>
                    <a:pt x="5" y="133"/>
                  </a:lnTo>
                  <a:lnTo>
                    <a:pt x="1" y="101"/>
                  </a:lnTo>
                  <a:lnTo>
                    <a:pt x="0" y="69"/>
                  </a:lnTo>
                  <a:lnTo>
                    <a:pt x="0" y="39"/>
                  </a:lnTo>
                  <a:lnTo>
                    <a:pt x="7" y="24"/>
                  </a:lnTo>
                  <a:lnTo>
                    <a:pt x="18" y="12"/>
                  </a:lnTo>
                  <a:lnTo>
                    <a:pt x="31" y="4"/>
                  </a:lnTo>
                  <a:lnTo>
                    <a:pt x="46" y="0"/>
                  </a:lnTo>
                  <a:lnTo>
                    <a:pt x="62" y="0"/>
                  </a:lnTo>
                  <a:lnTo>
                    <a:pt x="78" y="2"/>
                  </a:lnTo>
                  <a:lnTo>
                    <a:pt x="94" y="8"/>
                  </a:lnTo>
                  <a:lnTo>
                    <a:pt x="110" y="17"/>
                  </a:lnTo>
                  <a:lnTo>
                    <a:pt x="114" y="26"/>
                  </a:lnTo>
                  <a:lnTo>
                    <a:pt x="120" y="36"/>
                  </a:lnTo>
                  <a:lnTo>
                    <a:pt x="126" y="47"/>
                  </a:lnTo>
                  <a:lnTo>
                    <a:pt x="136" y="56"/>
                  </a:lnTo>
                  <a:lnTo>
                    <a:pt x="140" y="56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7" y="57"/>
                  </a:lnTo>
                  <a:lnTo>
                    <a:pt x="161" y="58"/>
                  </a:lnTo>
                  <a:lnTo>
                    <a:pt x="166" y="60"/>
                  </a:lnTo>
                  <a:lnTo>
                    <a:pt x="171" y="62"/>
                  </a:lnTo>
                  <a:lnTo>
                    <a:pt x="171" y="71"/>
                  </a:lnTo>
                  <a:lnTo>
                    <a:pt x="169" y="78"/>
                  </a:lnTo>
                  <a:lnTo>
                    <a:pt x="166" y="85"/>
                  </a:lnTo>
                  <a:lnTo>
                    <a:pt x="161" y="95"/>
                  </a:lnTo>
                  <a:lnTo>
                    <a:pt x="166" y="109"/>
                  </a:lnTo>
                  <a:lnTo>
                    <a:pt x="171" y="123"/>
                  </a:lnTo>
                  <a:lnTo>
                    <a:pt x="176" y="137"/>
                  </a:lnTo>
                  <a:lnTo>
                    <a:pt x="182" y="152"/>
                  </a:lnTo>
                  <a:lnTo>
                    <a:pt x="187" y="165"/>
                  </a:lnTo>
                  <a:lnTo>
                    <a:pt x="192" y="180"/>
                  </a:lnTo>
                  <a:lnTo>
                    <a:pt x="197" y="195"/>
                  </a:lnTo>
                  <a:lnTo>
                    <a:pt x="202" y="209"/>
                  </a:lnTo>
                  <a:lnTo>
                    <a:pt x="202" y="222"/>
                  </a:lnTo>
                  <a:lnTo>
                    <a:pt x="199" y="231"/>
                  </a:lnTo>
                  <a:lnTo>
                    <a:pt x="194" y="238"/>
                  </a:lnTo>
                  <a:lnTo>
                    <a:pt x="186" y="244"/>
                  </a:lnTo>
                  <a:lnTo>
                    <a:pt x="177" y="248"/>
                  </a:lnTo>
                  <a:lnTo>
                    <a:pt x="167" y="250"/>
                  </a:lnTo>
                  <a:lnTo>
                    <a:pt x="157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close/>
                </a:path>
              </a:pathLst>
            </a:custGeom>
            <a:solidFill>
              <a:srgbClr val="72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410350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1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820A6A-A626-419B-9F68-E71B5AEDB30D}" type="slidenum">
              <a:rPr lang="en-US">
                <a:solidFill>
                  <a:srgbClr val="FFFFFF"/>
                </a:solidFill>
              </a:rPr>
              <a:pPr/>
              <a:t>17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709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31800" y="1484313"/>
            <a:ext cx="7885113" cy="2484437"/>
          </a:xfrm>
        </p:spPr>
        <p:txBody>
          <a:bodyPr/>
          <a:lstStyle/>
          <a:p>
            <a:r>
              <a:rPr lang="en-US" sz="3600" dirty="0">
                <a:cs typeface="Arial" charset="0"/>
              </a:rPr>
              <a:t>Belonging</a:t>
            </a:r>
          </a:p>
          <a:p>
            <a:pPr lvl="1"/>
            <a:r>
              <a:rPr lang="en-US" sz="3600" dirty="0">
                <a:cs typeface="Arial" charset="0"/>
              </a:rPr>
              <a:t>Need met by family/support system</a:t>
            </a:r>
          </a:p>
          <a:p>
            <a:pPr lvl="1"/>
            <a:r>
              <a:rPr lang="en-US" sz="3600" dirty="0">
                <a:cs typeface="Arial" charset="0"/>
              </a:rPr>
              <a:t>Friends may meet this need</a:t>
            </a:r>
            <a:endParaRPr lang="en-US" sz="3600" dirty="0"/>
          </a:p>
        </p:txBody>
      </p:sp>
      <p:grpSp>
        <p:nvGrpSpPr>
          <p:cNvPr id="217161" name="Group 73"/>
          <p:cNvGrpSpPr>
            <a:grpSpLocks/>
          </p:cNvGrpSpPr>
          <p:nvPr/>
        </p:nvGrpSpPr>
        <p:grpSpPr bwMode="auto">
          <a:xfrm>
            <a:off x="2771775" y="4221163"/>
            <a:ext cx="3348038" cy="1981200"/>
            <a:chOff x="794" y="559"/>
            <a:chExt cx="4168" cy="2430"/>
          </a:xfrm>
        </p:grpSpPr>
        <p:sp>
          <p:nvSpPr>
            <p:cNvPr id="217162" name="Freeform 74"/>
            <p:cNvSpPr>
              <a:spLocks noEditPoints="1"/>
            </p:cNvSpPr>
            <p:nvPr/>
          </p:nvSpPr>
          <p:spPr bwMode="auto">
            <a:xfrm>
              <a:off x="3153" y="1487"/>
              <a:ext cx="1809" cy="1053"/>
            </a:xfrm>
            <a:custGeom>
              <a:avLst/>
              <a:gdLst>
                <a:gd name="T0" fmla="*/ 1608 w 1809"/>
                <a:gd name="T1" fmla="*/ 473 h 1053"/>
                <a:gd name="T2" fmla="*/ 1717 w 1809"/>
                <a:gd name="T3" fmla="*/ 347 h 1053"/>
                <a:gd name="T4" fmla="*/ 1790 w 1809"/>
                <a:gd name="T5" fmla="*/ 259 h 1053"/>
                <a:gd name="T6" fmla="*/ 1748 w 1809"/>
                <a:gd name="T7" fmla="*/ 208 h 1053"/>
                <a:gd name="T8" fmla="*/ 1734 w 1809"/>
                <a:gd name="T9" fmla="*/ 184 h 1053"/>
                <a:gd name="T10" fmla="*/ 1726 w 1809"/>
                <a:gd name="T11" fmla="*/ 152 h 1053"/>
                <a:gd name="T12" fmla="*/ 1727 w 1809"/>
                <a:gd name="T13" fmla="*/ 36 h 1053"/>
                <a:gd name="T14" fmla="*/ 1629 w 1809"/>
                <a:gd name="T15" fmla="*/ 3 h 1053"/>
                <a:gd name="T16" fmla="*/ 1529 w 1809"/>
                <a:gd name="T17" fmla="*/ 1 h 1053"/>
                <a:gd name="T18" fmla="*/ 1423 w 1809"/>
                <a:gd name="T19" fmla="*/ 11 h 1053"/>
                <a:gd name="T20" fmla="*/ 1321 w 1809"/>
                <a:gd name="T21" fmla="*/ 50 h 1053"/>
                <a:gd name="T22" fmla="*/ 1261 w 1809"/>
                <a:gd name="T23" fmla="*/ 132 h 1053"/>
                <a:gd name="T24" fmla="*/ 1131 w 1809"/>
                <a:gd name="T25" fmla="*/ 166 h 1053"/>
                <a:gd name="T26" fmla="*/ 1079 w 1809"/>
                <a:gd name="T27" fmla="*/ 225 h 1053"/>
                <a:gd name="T28" fmla="*/ 931 w 1809"/>
                <a:gd name="T29" fmla="*/ 272 h 1053"/>
                <a:gd name="T30" fmla="*/ 783 w 1809"/>
                <a:gd name="T31" fmla="*/ 340 h 1053"/>
                <a:gd name="T32" fmla="*/ 667 w 1809"/>
                <a:gd name="T33" fmla="*/ 407 h 1053"/>
                <a:gd name="T34" fmla="*/ 577 w 1809"/>
                <a:gd name="T35" fmla="*/ 466 h 1053"/>
                <a:gd name="T36" fmla="*/ 458 w 1809"/>
                <a:gd name="T37" fmla="*/ 487 h 1053"/>
                <a:gd name="T38" fmla="*/ 339 w 1809"/>
                <a:gd name="T39" fmla="*/ 514 h 1053"/>
                <a:gd name="T40" fmla="*/ 240 w 1809"/>
                <a:gd name="T41" fmla="*/ 564 h 1053"/>
                <a:gd name="T42" fmla="*/ 348 w 1809"/>
                <a:gd name="T43" fmla="*/ 578 h 1053"/>
                <a:gd name="T44" fmla="*/ 281 w 1809"/>
                <a:gd name="T45" fmla="*/ 648 h 1053"/>
                <a:gd name="T46" fmla="*/ 187 w 1809"/>
                <a:gd name="T47" fmla="*/ 743 h 1053"/>
                <a:gd name="T48" fmla="*/ 56 w 1809"/>
                <a:gd name="T49" fmla="*/ 886 h 1053"/>
                <a:gd name="T50" fmla="*/ 24 w 1809"/>
                <a:gd name="T51" fmla="*/ 976 h 1053"/>
                <a:gd name="T52" fmla="*/ 144 w 1809"/>
                <a:gd name="T53" fmla="*/ 1014 h 1053"/>
                <a:gd name="T54" fmla="*/ 215 w 1809"/>
                <a:gd name="T55" fmla="*/ 1048 h 1053"/>
                <a:gd name="T56" fmla="*/ 325 w 1809"/>
                <a:gd name="T57" fmla="*/ 1046 h 1053"/>
                <a:gd name="T58" fmla="*/ 443 w 1809"/>
                <a:gd name="T59" fmla="*/ 1033 h 1053"/>
                <a:gd name="T60" fmla="*/ 571 w 1809"/>
                <a:gd name="T61" fmla="*/ 986 h 1053"/>
                <a:gd name="T62" fmla="*/ 700 w 1809"/>
                <a:gd name="T63" fmla="*/ 980 h 1053"/>
                <a:gd name="T64" fmla="*/ 803 w 1809"/>
                <a:gd name="T65" fmla="*/ 977 h 1053"/>
                <a:gd name="T66" fmla="*/ 908 w 1809"/>
                <a:gd name="T67" fmla="*/ 974 h 1053"/>
                <a:gd name="T68" fmla="*/ 1007 w 1809"/>
                <a:gd name="T69" fmla="*/ 941 h 1053"/>
                <a:gd name="T70" fmla="*/ 1107 w 1809"/>
                <a:gd name="T71" fmla="*/ 885 h 1053"/>
                <a:gd name="T72" fmla="*/ 1159 w 1809"/>
                <a:gd name="T73" fmla="*/ 836 h 1053"/>
                <a:gd name="T74" fmla="*/ 1248 w 1809"/>
                <a:gd name="T75" fmla="*/ 833 h 1053"/>
                <a:gd name="T76" fmla="*/ 1336 w 1809"/>
                <a:gd name="T77" fmla="*/ 833 h 1053"/>
                <a:gd name="T78" fmla="*/ 1441 w 1809"/>
                <a:gd name="T79" fmla="*/ 808 h 1053"/>
                <a:gd name="T80" fmla="*/ 1483 w 1809"/>
                <a:gd name="T81" fmla="*/ 710 h 1053"/>
                <a:gd name="T82" fmla="*/ 585 w 1809"/>
                <a:gd name="T83" fmla="*/ 548 h 1053"/>
                <a:gd name="T84" fmla="*/ 519 w 1809"/>
                <a:gd name="T85" fmla="*/ 604 h 1053"/>
                <a:gd name="T86" fmla="*/ 462 w 1809"/>
                <a:gd name="T87" fmla="*/ 590 h 1053"/>
                <a:gd name="T88" fmla="*/ 571 w 1809"/>
                <a:gd name="T89" fmla="*/ 546 h 1053"/>
                <a:gd name="T90" fmla="*/ 216 w 1809"/>
                <a:gd name="T91" fmla="*/ 861 h 1053"/>
                <a:gd name="T92" fmla="*/ 300 w 1809"/>
                <a:gd name="T93" fmla="*/ 775 h 1053"/>
                <a:gd name="T94" fmla="*/ 413 w 1809"/>
                <a:gd name="T95" fmla="*/ 715 h 1053"/>
                <a:gd name="T96" fmla="*/ 476 w 1809"/>
                <a:gd name="T97" fmla="*/ 729 h 1053"/>
                <a:gd name="T98" fmla="*/ 420 w 1809"/>
                <a:gd name="T99" fmla="*/ 836 h 1053"/>
                <a:gd name="T100" fmla="*/ 316 w 1809"/>
                <a:gd name="T101" fmla="*/ 903 h 1053"/>
                <a:gd name="T102" fmla="*/ 600 w 1809"/>
                <a:gd name="T103" fmla="*/ 912 h 1053"/>
                <a:gd name="T104" fmla="*/ 701 w 1809"/>
                <a:gd name="T105" fmla="*/ 838 h 1053"/>
                <a:gd name="T106" fmla="*/ 750 w 1809"/>
                <a:gd name="T107" fmla="*/ 882 h 1053"/>
                <a:gd name="T108" fmla="*/ 1304 w 1809"/>
                <a:gd name="T109" fmla="*/ 765 h 1053"/>
                <a:gd name="T110" fmla="*/ 1216 w 1809"/>
                <a:gd name="T111" fmla="*/ 761 h 1053"/>
                <a:gd name="T112" fmla="*/ 1097 w 1809"/>
                <a:gd name="T113" fmla="*/ 764 h 1053"/>
                <a:gd name="T114" fmla="*/ 1219 w 1809"/>
                <a:gd name="T115" fmla="*/ 676 h 1053"/>
                <a:gd name="T116" fmla="*/ 1332 w 1809"/>
                <a:gd name="T117" fmla="*/ 650 h 1053"/>
                <a:gd name="T118" fmla="*/ 1342 w 1809"/>
                <a:gd name="T119" fmla="*/ 755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9" h="1053">
                  <a:moveTo>
                    <a:pt x="1512" y="592"/>
                  </a:moveTo>
                  <a:lnTo>
                    <a:pt x="1518" y="583"/>
                  </a:lnTo>
                  <a:lnTo>
                    <a:pt x="1525" y="575"/>
                  </a:lnTo>
                  <a:lnTo>
                    <a:pt x="1530" y="568"/>
                  </a:lnTo>
                  <a:lnTo>
                    <a:pt x="1537" y="561"/>
                  </a:lnTo>
                  <a:lnTo>
                    <a:pt x="1550" y="546"/>
                  </a:lnTo>
                  <a:lnTo>
                    <a:pt x="1562" y="532"/>
                  </a:lnTo>
                  <a:lnTo>
                    <a:pt x="1573" y="516"/>
                  </a:lnTo>
                  <a:lnTo>
                    <a:pt x="1585" y="502"/>
                  </a:lnTo>
                  <a:lnTo>
                    <a:pt x="1596" y="487"/>
                  </a:lnTo>
                  <a:lnTo>
                    <a:pt x="1608" y="473"/>
                  </a:lnTo>
                  <a:lnTo>
                    <a:pt x="1620" y="458"/>
                  </a:lnTo>
                  <a:lnTo>
                    <a:pt x="1631" y="444"/>
                  </a:lnTo>
                  <a:lnTo>
                    <a:pt x="1643" y="428"/>
                  </a:lnTo>
                  <a:lnTo>
                    <a:pt x="1656" y="414"/>
                  </a:lnTo>
                  <a:lnTo>
                    <a:pt x="1668" y="399"/>
                  </a:lnTo>
                  <a:lnTo>
                    <a:pt x="1682" y="385"/>
                  </a:lnTo>
                  <a:lnTo>
                    <a:pt x="1689" y="377"/>
                  </a:lnTo>
                  <a:lnTo>
                    <a:pt x="1696" y="370"/>
                  </a:lnTo>
                  <a:lnTo>
                    <a:pt x="1705" y="363"/>
                  </a:lnTo>
                  <a:lnTo>
                    <a:pt x="1713" y="356"/>
                  </a:lnTo>
                  <a:lnTo>
                    <a:pt x="1717" y="347"/>
                  </a:lnTo>
                  <a:lnTo>
                    <a:pt x="1721" y="339"/>
                  </a:lnTo>
                  <a:lnTo>
                    <a:pt x="1727" y="331"/>
                  </a:lnTo>
                  <a:lnTo>
                    <a:pt x="1734" y="322"/>
                  </a:lnTo>
                  <a:lnTo>
                    <a:pt x="1741" y="314"/>
                  </a:lnTo>
                  <a:lnTo>
                    <a:pt x="1748" y="307"/>
                  </a:lnTo>
                  <a:lnTo>
                    <a:pt x="1755" y="299"/>
                  </a:lnTo>
                  <a:lnTo>
                    <a:pt x="1763" y="292"/>
                  </a:lnTo>
                  <a:lnTo>
                    <a:pt x="1769" y="283"/>
                  </a:lnTo>
                  <a:lnTo>
                    <a:pt x="1776" y="275"/>
                  </a:lnTo>
                  <a:lnTo>
                    <a:pt x="1783" y="266"/>
                  </a:lnTo>
                  <a:lnTo>
                    <a:pt x="1790" y="259"/>
                  </a:lnTo>
                  <a:lnTo>
                    <a:pt x="1795" y="251"/>
                  </a:lnTo>
                  <a:lnTo>
                    <a:pt x="1801" y="244"/>
                  </a:lnTo>
                  <a:lnTo>
                    <a:pt x="1805" y="236"/>
                  </a:lnTo>
                  <a:lnTo>
                    <a:pt x="1809" y="229"/>
                  </a:lnTo>
                  <a:lnTo>
                    <a:pt x="1802" y="219"/>
                  </a:lnTo>
                  <a:lnTo>
                    <a:pt x="1791" y="213"/>
                  </a:lnTo>
                  <a:lnTo>
                    <a:pt x="1783" y="211"/>
                  </a:lnTo>
                  <a:lnTo>
                    <a:pt x="1776" y="209"/>
                  </a:lnTo>
                  <a:lnTo>
                    <a:pt x="1767" y="209"/>
                  </a:lnTo>
                  <a:lnTo>
                    <a:pt x="1759" y="209"/>
                  </a:lnTo>
                  <a:lnTo>
                    <a:pt x="1748" y="208"/>
                  </a:lnTo>
                  <a:lnTo>
                    <a:pt x="1738" y="208"/>
                  </a:lnTo>
                  <a:lnTo>
                    <a:pt x="1728" y="208"/>
                  </a:lnTo>
                  <a:lnTo>
                    <a:pt x="1719" y="208"/>
                  </a:lnTo>
                  <a:lnTo>
                    <a:pt x="1709" y="206"/>
                  </a:lnTo>
                  <a:lnTo>
                    <a:pt x="1699" y="206"/>
                  </a:lnTo>
                  <a:lnTo>
                    <a:pt x="1691" y="206"/>
                  </a:lnTo>
                  <a:lnTo>
                    <a:pt x="1684" y="206"/>
                  </a:lnTo>
                  <a:lnTo>
                    <a:pt x="1693" y="199"/>
                  </a:lnTo>
                  <a:lnTo>
                    <a:pt x="1706" y="195"/>
                  </a:lnTo>
                  <a:lnTo>
                    <a:pt x="1720" y="188"/>
                  </a:lnTo>
                  <a:lnTo>
                    <a:pt x="1734" y="184"/>
                  </a:lnTo>
                  <a:lnTo>
                    <a:pt x="1747" y="178"/>
                  </a:lnTo>
                  <a:lnTo>
                    <a:pt x="1759" y="173"/>
                  </a:lnTo>
                  <a:lnTo>
                    <a:pt x="1770" y="167"/>
                  </a:lnTo>
                  <a:lnTo>
                    <a:pt x="1780" y="163"/>
                  </a:lnTo>
                  <a:lnTo>
                    <a:pt x="1774" y="155"/>
                  </a:lnTo>
                  <a:lnTo>
                    <a:pt x="1762" y="156"/>
                  </a:lnTo>
                  <a:lnTo>
                    <a:pt x="1755" y="156"/>
                  </a:lnTo>
                  <a:lnTo>
                    <a:pt x="1748" y="156"/>
                  </a:lnTo>
                  <a:lnTo>
                    <a:pt x="1740" y="155"/>
                  </a:lnTo>
                  <a:lnTo>
                    <a:pt x="1735" y="155"/>
                  </a:lnTo>
                  <a:lnTo>
                    <a:pt x="1726" y="152"/>
                  </a:lnTo>
                  <a:lnTo>
                    <a:pt x="1720" y="149"/>
                  </a:lnTo>
                  <a:lnTo>
                    <a:pt x="1716" y="145"/>
                  </a:lnTo>
                  <a:lnTo>
                    <a:pt x="1713" y="141"/>
                  </a:lnTo>
                  <a:lnTo>
                    <a:pt x="1714" y="127"/>
                  </a:lnTo>
                  <a:lnTo>
                    <a:pt x="1719" y="114"/>
                  </a:lnTo>
                  <a:lnTo>
                    <a:pt x="1723" y="100"/>
                  </a:lnTo>
                  <a:lnTo>
                    <a:pt x="1728" y="88"/>
                  </a:lnTo>
                  <a:lnTo>
                    <a:pt x="1730" y="74"/>
                  </a:lnTo>
                  <a:lnTo>
                    <a:pt x="1731" y="60"/>
                  </a:lnTo>
                  <a:lnTo>
                    <a:pt x="1730" y="47"/>
                  </a:lnTo>
                  <a:lnTo>
                    <a:pt x="1727" y="36"/>
                  </a:lnTo>
                  <a:lnTo>
                    <a:pt x="1719" y="28"/>
                  </a:lnTo>
                  <a:lnTo>
                    <a:pt x="1707" y="21"/>
                  </a:lnTo>
                  <a:lnTo>
                    <a:pt x="1700" y="16"/>
                  </a:lnTo>
                  <a:lnTo>
                    <a:pt x="1693" y="15"/>
                  </a:lnTo>
                  <a:lnTo>
                    <a:pt x="1685" y="12"/>
                  </a:lnTo>
                  <a:lnTo>
                    <a:pt x="1678" y="11"/>
                  </a:lnTo>
                  <a:lnTo>
                    <a:pt x="1668" y="8"/>
                  </a:lnTo>
                  <a:lnTo>
                    <a:pt x="1659" y="7"/>
                  </a:lnTo>
                  <a:lnTo>
                    <a:pt x="1649" y="5"/>
                  </a:lnTo>
                  <a:lnTo>
                    <a:pt x="1639" y="4"/>
                  </a:lnTo>
                  <a:lnTo>
                    <a:pt x="1629" y="3"/>
                  </a:lnTo>
                  <a:lnTo>
                    <a:pt x="1620" y="1"/>
                  </a:lnTo>
                  <a:lnTo>
                    <a:pt x="1610" y="0"/>
                  </a:lnTo>
                  <a:lnTo>
                    <a:pt x="1601" y="0"/>
                  </a:lnTo>
                  <a:lnTo>
                    <a:pt x="1590" y="0"/>
                  </a:lnTo>
                  <a:lnTo>
                    <a:pt x="1580" y="0"/>
                  </a:lnTo>
                  <a:lnTo>
                    <a:pt x="1571" y="0"/>
                  </a:lnTo>
                  <a:lnTo>
                    <a:pt x="1562" y="0"/>
                  </a:lnTo>
                  <a:lnTo>
                    <a:pt x="1554" y="0"/>
                  </a:lnTo>
                  <a:lnTo>
                    <a:pt x="1546" y="0"/>
                  </a:lnTo>
                  <a:lnTo>
                    <a:pt x="1537" y="0"/>
                  </a:lnTo>
                  <a:lnTo>
                    <a:pt x="1529" y="1"/>
                  </a:lnTo>
                  <a:lnTo>
                    <a:pt x="1520" y="1"/>
                  </a:lnTo>
                  <a:lnTo>
                    <a:pt x="1512" y="1"/>
                  </a:lnTo>
                  <a:lnTo>
                    <a:pt x="1504" y="1"/>
                  </a:lnTo>
                  <a:lnTo>
                    <a:pt x="1495" y="1"/>
                  </a:lnTo>
                  <a:lnTo>
                    <a:pt x="1480" y="0"/>
                  </a:lnTo>
                  <a:lnTo>
                    <a:pt x="1467" y="0"/>
                  </a:lnTo>
                  <a:lnTo>
                    <a:pt x="1460" y="7"/>
                  </a:lnTo>
                  <a:lnTo>
                    <a:pt x="1451" y="7"/>
                  </a:lnTo>
                  <a:lnTo>
                    <a:pt x="1442" y="8"/>
                  </a:lnTo>
                  <a:lnTo>
                    <a:pt x="1432" y="9"/>
                  </a:lnTo>
                  <a:lnTo>
                    <a:pt x="1423" y="11"/>
                  </a:lnTo>
                  <a:lnTo>
                    <a:pt x="1413" y="12"/>
                  </a:lnTo>
                  <a:lnTo>
                    <a:pt x="1403" y="15"/>
                  </a:lnTo>
                  <a:lnTo>
                    <a:pt x="1393" y="16"/>
                  </a:lnTo>
                  <a:lnTo>
                    <a:pt x="1385" y="19"/>
                  </a:lnTo>
                  <a:lnTo>
                    <a:pt x="1375" y="21"/>
                  </a:lnTo>
                  <a:lnTo>
                    <a:pt x="1365" y="23"/>
                  </a:lnTo>
                  <a:lnTo>
                    <a:pt x="1357" y="25"/>
                  </a:lnTo>
                  <a:lnTo>
                    <a:pt x="1350" y="29"/>
                  </a:lnTo>
                  <a:lnTo>
                    <a:pt x="1336" y="36"/>
                  </a:lnTo>
                  <a:lnTo>
                    <a:pt x="1328" y="44"/>
                  </a:lnTo>
                  <a:lnTo>
                    <a:pt x="1321" y="50"/>
                  </a:lnTo>
                  <a:lnTo>
                    <a:pt x="1318" y="58"/>
                  </a:lnTo>
                  <a:lnTo>
                    <a:pt x="1319" y="65"/>
                  </a:lnTo>
                  <a:lnTo>
                    <a:pt x="1328" y="74"/>
                  </a:lnTo>
                  <a:lnTo>
                    <a:pt x="1317" y="78"/>
                  </a:lnTo>
                  <a:lnTo>
                    <a:pt x="1308" y="85"/>
                  </a:lnTo>
                  <a:lnTo>
                    <a:pt x="1300" y="90"/>
                  </a:lnTo>
                  <a:lnTo>
                    <a:pt x="1293" y="99"/>
                  </a:lnTo>
                  <a:lnTo>
                    <a:pt x="1286" y="107"/>
                  </a:lnTo>
                  <a:lnTo>
                    <a:pt x="1279" y="116"/>
                  </a:lnTo>
                  <a:lnTo>
                    <a:pt x="1269" y="124"/>
                  </a:lnTo>
                  <a:lnTo>
                    <a:pt x="1261" y="132"/>
                  </a:lnTo>
                  <a:lnTo>
                    <a:pt x="1251" y="137"/>
                  </a:lnTo>
                  <a:lnTo>
                    <a:pt x="1241" y="141"/>
                  </a:lnTo>
                  <a:lnTo>
                    <a:pt x="1229" y="145"/>
                  </a:lnTo>
                  <a:lnTo>
                    <a:pt x="1217" y="149"/>
                  </a:lnTo>
                  <a:lnTo>
                    <a:pt x="1205" y="152"/>
                  </a:lnTo>
                  <a:lnTo>
                    <a:pt x="1194" y="156"/>
                  </a:lnTo>
                  <a:lnTo>
                    <a:pt x="1181" y="159"/>
                  </a:lnTo>
                  <a:lnTo>
                    <a:pt x="1171" y="163"/>
                  </a:lnTo>
                  <a:lnTo>
                    <a:pt x="1157" y="164"/>
                  </a:lnTo>
                  <a:lnTo>
                    <a:pt x="1145" y="166"/>
                  </a:lnTo>
                  <a:lnTo>
                    <a:pt x="1131" y="166"/>
                  </a:lnTo>
                  <a:lnTo>
                    <a:pt x="1120" y="170"/>
                  </a:lnTo>
                  <a:lnTo>
                    <a:pt x="1116" y="180"/>
                  </a:lnTo>
                  <a:lnTo>
                    <a:pt x="1117" y="191"/>
                  </a:lnTo>
                  <a:lnTo>
                    <a:pt x="1120" y="202"/>
                  </a:lnTo>
                  <a:lnTo>
                    <a:pt x="1127" y="215"/>
                  </a:lnTo>
                  <a:lnTo>
                    <a:pt x="1118" y="215"/>
                  </a:lnTo>
                  <a:lnTo>
                    <a:pt x="1110" y="218"/>
                  </a:lnTo>
                  <a:lnTo>
                    <a:pt x="1102" y="218"/>
                  </a:lnTo>
                  <a:lnTo>
                    <a:pt x="1095" y="220"/>
                  </a:lnTo>
                  <a:lnTo>
                    <a:pt x="1086" y="222"/>
                  </a:lnTo>
                  <a:lnTo>
                    <a:pt x="1079" y="225"/>
                  </a:lnTo>
                  <a:lnTo>
                    <a:pt x="1071" y="226"/>
                  </a:lnTo>
                  <a:lnTo>
                    <a:pt x="1064" y="229"/>
                  </a:lnTo>
                  <a:lnTo>
                    <a:pt x="1049" y="233"/>
                  </a:lnTo>
                  <a:lnTo>
                    <a:pt x="1035" y="237"/>
                  </a:lnTo>
                  <a:lnTo>
                    <a:pt x="1019" y="241"/>
                  </a:lnTo>
                  <a:lnTo>
                    <a:pt x="1005" y="247"/>
                  </a:lnTo>
                  <a:lnTo>
                    <a:pt x="990" y="251"/>
                  </a:lnTo>
                  <a:lnTo>
                    <a:pt x="976" y="257"/>
                  </a:lnTo>
                  <a:lnTo>
                    <a:pt x="961" y="262"/>
                  </a:lnTo>
                  <a:lnTo>
                    <a:pt x="947" y="268"/>
                  </a:lnTo>
                  <a:lnTo>
                    <a:pt x="931" y="272"/>
                  </a:lnTo>
                  <a:lnTo>
                    <a:pt x="917" y="279"/>
                  </a:lnTo>
                  <a:lnTo>
                    <a:pt x="903" y="285"/>
                  </a:lnTo>
                  <a:lnTo>
                    <a:pt x="891" y="292"/>
                  </a:lnTo>
                  <a:lnTo>
                    <a:pt x="875" y="296"/>
                  </a:lnTo>
                  <a:lnTo>
                    <a:pt x="861" y="303"/>
                  </a:lnTo>
                  <a:lnTo>
                    <a:pt x="847" y="308"/>
                  </a:lnTo>
                  <a:lnTo>
                    <a:pt x="835" y="315"/>
                  </a:lnTo>
                  <a:lnTo>
                    <a:pt x="821" y="321"/>
                  </a:lnTo>
                  <a:lnTo>
                    <a:pt x="808" y="328"/>
                  </a:lnTo>
                  <a:lnTo>
                    <a:pt x="796" y="333"/>
                  </a:lnTo>
                  <a:lnTo>
                    <a:pt x="783" y="340"/>
                  </a:lnTo>
                  <a:lnTo>
                    <a:pt x="771" y="346"/>
                  </a:lnTo>
                  <a:lnTo>
                    <a:pt x="758" y="353"/>
                  </a:lnTo>
                  <a:lnTo>
                    <a:pt x="746" y="359"/>
                  </a:lnTo>
                  <a:lnTo>
                    <a:pt x="734" y="366"/>
                  </a:lnTo>
                  <a:lnTo>
                    <a:pt x="722" y="371"/>
                  </a:lnTo>
                  <a:lnTo>
                    <a:pt x="711" y="378"/>
                  </a:lnTo>
                  <a:lnTo>
                    <a:pt x="700" y="385"/>
                  </a:lnTo>
                  <a:lnTo>
                    <a:pt x="690" y="392"/>
                  </a:lnTo>
                  <a:lnTo>
                    <a:pt x="680" y="396"/>
                  </a:lnTo>
                  <a:lnTo>
                    <a:pt x="674" y="403"/>
                  </a:lnTo>
                  <a:lnTo>
                    <a:pt x="667" y="407"/>
                  </a:lnTo>
                  <a:lnTo>
                    <a:pt x="659" y="414"/>
                  </a:lnTo>
                  <a:lnTo>
                    <a:pt x="656" y="424"/>
                  </a:lnTo>
                  <a:lnTo>
                    <a:pt x="653" y="437"/>
                  </a:lnTo>
                  <a:lnTo>
                    <a:pt x="649" y="447"/>
                  </a:lnTo>
                  <a:lnTo>
                    <a:pt x="645" y="459"/>
                  </a:lnTo>
                  <a:lnTo>
                    <a:pt x="632" y="459"/>
                  </a:lnTo>
                  <a:lnTo>
                    <a:pt x="621" y="461"/>
                  </a:lnTo>
                  <a:lnTo>
                    <a:pt x="610" y="462"/>
                  </a:lnTo>
                  <a:lnTo>
                    <a:pt x="599" y="463"/>
                  </a:lnTo>
                  <a:lnTo>
                    <a:pt x="588" y="465"/>
                  </a:lnTo>
                  <a:lnTo>
                    <a:pt x="577" y="466"/>
                  </a:lnTo>
                  <a:lnTo>
                    <a:pt x="565" y="468"/>
                  </a:lnTo>
                  <a:lnTo>
                    <a:pt x="556" y="470"/>
                  </a:lnTo>
                  <a:lnTo>
                    <a:pt x="545" y="472"/>
                  </a:lnTo>
                  <a:lnTo>
                    <a:pt x="533" y="473"/>
                  </a:lnTo>
                  <a:lnTo>
                    <a:pt x="522" y="474"/>
                  </a:lnTo>
                  <a:lnTo>
                    <a:pt x="512" y="477"/>
                  </a:lnTo>
                  <a:lnTo>
                    <a:pt x="501" y="479"/>
                  </a:lnTo>
                  <a:lnTo>
                    <a:pt x="491" y="481"/>
                  </a:lnTo>
                  <a:lnTo>
                    <a:pt x="480" y="483"/>
                  </a:lnTo>
                  <a:lnTo>
                    <a:pt x="471" y="486"/>
                  </a:lnTo>
                  <a:lnTo>
                    <a:pt x="458" y="487"/>
                  </a:lnTo>
                  <a:lnTo>
                    <a:pt x="448" y="490"/>
                  </a:lnTo>
                  <a:lnTo>
                    <a:pt x="436" y="491"/>
                  </a:lnTo>
                  <a:lnTo>
                    <a:pt x="426" y="494"/>
                  </a:lnTo>
                  <a:lnTo>
                    <a:pt x="415" y="495"/>
                  </a:lnTo>
                  <a:lnTo>
                    <a:pt x="404" y="498"/>
                  </a:lnTo>
                  <a:lnTo>
                    <a:pt x="392" y="500"/>
                  </a:lnTo>
                  <a:lnTo>
                    <a:pt x="383" y="504"/>
                  </a:lnTo>
                  <a:lnTo>
                    <a:pt x="370" y="505"/>
                  </a:lnTo>
                  <a:lnTo>
                    <a:pt x="360" y="508"/>
                  </a:lnTo>
                  <a:lnTo>
                    <a:pt x="349" y="511"/>
                  </a:lnTo>
                  <a:lnTo>
                    <a:pt x="339" y="514"/>
                  </a:lnTo>
                  <a:lnTo>
                    <a:pt x="327" y="516"/>
                  </a:lnTo>
                  <a:lnTo>
                    <a:pt x="317" y="519"/>
                  </a:lnTo>
                  <a:lnTo>
                    <a:pt x="306" y="522"/>
                  </a:lnTo>
                  <a:lnTo>
                    <a:pt x="296" y="526"/>
                  </a:lnTo>
                  <a:lnTo>
                    <a:pt x="288" y="528"/>
                  </a:lnTo>
                  <a:lnTo>
                    <a:pt x="279" y="530"/>
                  </a:lnTo>
                  <a:lnTo>
                    <a:pt x="271" y="533"/>
                  </a:lnTo>
                  <a:lnTo>
                    <a:pt x="264" y="537"/>
                  </a:lnTo>
                  <a:lnTo>
                    <a:pt x="251" y="544"/>
                  </a:lnTo>
                  <a:lnTo>
                    <a:pt x="244" y="555"/>
                  </a:lnTo>
                  <a:lnTo>
                    <a:pt x="240" y="564"/>
                  </a:lnTo>
                  <a:lnTo>
                    <a:pt x="242" y="572"/>
                  </a:lnTo>
                  <a:lnTo>
                    <a:pt x="246" y="575"/>
                  </a:lnTo>
                  <a:lnTo>
                    <a:pt x="251" y="578"/>
                  </a:lnTo>
                  <a:lnTo>
                    <a:pt x="261" y="579"/>
                  </a:lnTo>
                  <a:lnTo>
                    <a:pt x="272" y="582"/>
                  </a:lnTo>
                  <a:lnTo>
                    <a:pt x="283" y="583"/>
                  </a:lnTo>
                  <a:lnTo>
                    <a:pt x="296" y="585"/>
                  </a:lnTo>
                  <a:lnTo>
                    <a:pt x="309" y="583"/>
                  </a:lnTo>
                  <a:lnTo>
                    <a:pt x="321" y="583"/>
                  </a:lnTo>
                  <a:lnTo>
                    <a:pt x="334" y="581"/>
                  </a:lnTo>
                  <a:lnTo>
                    <a:pt x="348" y="578"/>
                  </a:lnTo>
                  <a:lnTo>
                    <a:pt x="348" y="582"/>
                  </a:lnTo>
                  <a:lnTo>
                    <a:pt x="344" y="586"/>
                  </a:lnTo>
                  <a:lnTo>
                    <a:pt x="339" y="589"/>
                  </a:lnTo>
                  <a:lnTo>
                    <a:pt x="341" y="592"/>
                  </a:lnTo>
                  <a:lnTo>
                    <a:pt x="331" y="600"/>
                  </a:lnTo>
                  <a:lnTo>
                    <a:pt x="323" y="610"/>
                  </a:lnTo>
                  <a:lnTo>
                    <a:pt x="313" y="620"/>
                  </a:lnTo>
                  <a:lnTo>
                    <a:pt x="302" y="632"/>
                  </a:lnTo>
                  <a:lnTo>
                    <a:pt x="295" y="636"/>
                  </a:lnTo>
                  <a:lnTo>
                    <a:pt x="288" y="643"/>
                  </a:lnTo>
                  <a:lnTo>
                    <a:pt x="281" y="648"/>
                  </a:lnTo>
                  <a:lnTo>
                    <a:pt x="274" y="655"/>
                  </a:lnTo>
                  <a:lnTo>
                    <a:pt x="265" y="659"/>
                  </a:lnTo>
                  <a:lnTo>
                    <a:pt x="257" y="664"/>
                  </a:lnTo>
                  <a:lnTo>
                    <a:pt x="247" y="669"/>
                  </a:lnTo>
                  <a:lnTo>
                    <a:pt x="237" y="674"/>
                  </a:lnTo>
                  <a:lnTo>
                    <a:pt x="228" y="684"/>
                  </a:lnTo>
                  <a:lnTo>
                    <a:pt x="219" y="695"/>
                  </a:lnTo>
                  <a:lnTo>
                    <a:pt x="212" y="706"/>
                  </a:lnTo>
                  <a:lnTo>
                    <a:pt x="215" y="719"/>
                  </a:lnTo>
                  <a:lnTo>
                    <a:pt x="200" y="730"/>
                  </a:lnTo>
                  <a:lnTo>
                    <a:pt x="187" y="743"/>
                  </a:lnTo>
                  <a:lnTo>
                    <a:pt x="175" y="755"/>
                  </a:lnTo>
                  <a:lnTo>
                    <a:pt x="162" y="768"/>
                  </a:lnTo>
                  <a:lnTo>
                    <a:pt x="149" y="780"/>
                  </a:lnTo>
                  <a:lnTo>
                    <a:pt x="137" y="794"/>
                  </a:lnTo>
                  <a:lnTo>
                    <a:pt x="126" y="808"/>
                  </a:lnTo>
                  <a:lnTo>
                    <a:pt x="115" y="822"/>
                  </a:lnTo>
                  <a:lnTo>
                    <a:pt x="102" y="835"/>
                  </a:lnTo>
                  <a:lnTo>
                    <a:pt x="91" y="847"/>
                  </a:lnTo>
                  <a:lnTo>
                    <a:pt x="80" y="860"/>
                  </a:lnTo>
                  <a:lnTo>
                    <a:pt x="68" y="874"/>
                  </a:lnTo>
                  <a:lnTo>
                    <a:pt x="56" y="886"/>
                  </a:lnTo>
                  <a:lnTo>
                    <a:pt x="45" y="899"/>
                  </a:lnTo>
                  <a:lnTo>
                    <a:pt x="34" y="912"/>
                  </a:lnTo>
                  <a:lnTo>
                    <a:pt x="22" y="926"/>
                  </a:lnTo>
                  <a:lnTo>
                    <a:pt x="17" y="933"/>
                  </a:lnTo>
                  <a:lnTo>
                    <a:pt x="7" y="941"/>
                  </a:lnTo>
                  <a:lnTo>
                    <a:pt x="3" y="946"/>
                  </a:lnTo>
                  <a:lnTo>
                    <a:pt x="0" y="948"/>
                  </a:lnTo>
                  <a:lnTo>
                    <a:pt x="4" y="958"/>
                  </a:lnTo>
                  <a:lnTo>
                    <a:pt x="13" y="969"/>
                  </a:lnTo>
                  <a:lnTo>
                    <a:pt x="17" y="972"/>
                  </a:lnTo>
                  <a:lnTo>
                    <a:pt x="24" y="976"/>
                  </a:lnTo>
                  <a:lnTo>
                    <a:pt x="32" y="977"/>
                  </a:lnTo>
                  <a:lnTo>
                    <a:pt x="43" y="979"/>
                  </a:lnTo>
                  <a:lnTo>
                    <a:pt x="222" y="979"/>
                  </a:lnTo>
                  <a:lnTo>
                    <a:pt x="214" y="980"/>
                  </a:lnTo>
                  <a:lnTo>
                    <a:pt x="205" y="983"/>
                  </a:lnTo>
                  <a:lnTo>
                    <a:pt x="197" y="986"/>
                  </a:lnTo>
                  <a:lnTo>
                    <a:pt x="190" y="988"/>
                  </a:lnTo>
                  <a:lnTo>
                    <a:pt x="175" y="994"/>
                  </a:lnTo>
                  <a:lnTo>
                    <a:pt x="163" y="1001"/>
                  </a:lnTo>
                  <a:lnTo>
                    <a:pt x="151" y="1007"/>
                  </a:lnTo>
                  <a:lnTo>
                    <a:pt x="144" y="1014"/>
                  </a:lnTo>
                  <a:lnTo>
                    <a:pt x="136" y="1022"/>
                  </a:lnTo>
                  <a:lnTo>
                    <a:pt x="133" y="1030"/>
                  </a:lnTo>
                  <a:lnTo>
                    <a:pt x="140" y="1037"/>
                  </a:lnTo>
                  <a:lnTo>
                    <a:pt x="152" y="1043"/>
                  </a:lnTo>
                  <a:lnTo>
                    <a:pt x="159" y="1044"/>
                  </a:lnTo>
                  <a:lnTo>
                    <a:pt x="168" y="1047"/>
                  </a:lnTo>
                  <a:lnTo>
                    <a:pt x="176" y="1048"/>
                  </a:lnTo>
                  <a:lnTo>
                    <a:pt x="184" y="1053"/>
                  </a:lnTo>
                  <a:lnTo>
                    <a:pt x="194" y="1050"/>
                  </a:lnTo>
                  <a:lnTo>
                    <a:pt x="205" y="1048"/>
                  </a:lnTo>
                  <a:lnTo>
                    <a:pt x="215" y="1048"/>
                  </a:lnTo>
                  <a:lnTo>
                    <a:pt x="226" y="1048"/>
                  </a:lnTo>
                  <a:lnTo>
                    <a:pt x="235" y="1048"/>
                  </a:lnTo>
                  <a:lnTo>
                    <a:pt x="246" y="1048"/>
                  </a:lnTo>
                  <a:lnTo>
                    <a:pt x="254" y="1048"/>
                  </a:lnTo>
                  <a:lnTo>
                    <a:pt x="265" y="1048"/>
                  </a:lnTo>
                  <a:lnTo>
                    <a:pt x="274" y="1047"/>
                  </a:lnTo>
                  <a:lnTo>
                    <a:pt x="285" y="1047"/>
                  </a:lnTo>
                  <a:lnTo>
                    <a:pt x="293" y="1047"/>
                  </a:lnTo>
                  <a:lnTo>
                    <a:pt x="304" y="1047"/>
                  </a:lnTo>
                  <a:lnTo>
                    <a:pt x="314" y="1046"/>
                  </a:lnTo>
                  <a:lnTo>
                    <a:pt x="325" y="1046"/>
                  </a:lnTo>
                  <a:lnTo>
                    <a:pt x="335" y="1044"/>
                  </a:lnTo>
                  <a:lnTo>
                    <a:pt x="348" y="1044"/>
                  </a:lnTo>
                  <a:lnTo>
                    <a:pt x="360" y="1041"/>
                  </a:lnTo>
                  <a:lnTo>
                    <a:pt x="376" y="1040"/>
                  </a:lnTo>
                  <a:lnTo>
                    <a:pt x="390" y="1039"/>
                  </a:lnTo>
                  <a:lnTo>
                    <a:pt x="405" y="1039"/>
                  </a:lnTo>
                  <a:lnTo>
                    <a:pt x="412" y="1037"/>
                  </a:lnTo>
                  <a:lnTo>
                    <a:pt x="420" y="1036"/>
                  </a:lnTo>
                  <a:lnTo>
                    <a:pt x="427" y="1034"/>
                  </a:lnTo>
                  <a:lnTo>
                    <a:pt x="436" y="1034"/>
                  </a:lnTo>
                  <a:lnTo>
                    <a:pt x="443" y="1033"/>
                  </a:lnTo>
                  <a:lnTo>
                    <a:pt x="451" y="1033"/>
                  </a:lnTo>
                  <a:lnTo>
                    <a:pt x="458" y="1032"/>
                  </a:lnTo>
                  <a:lnTo>
                    <a:pt x="466" y="1032"/>
                  </a:lnTo>
                  <a:lnTo>
                    <a:pt x="480" y="1027"/>
                  </a:lnTo>
                  <a:lnTo>
                    <a:pt x="494" y="1023"/>
                  </a:lnTo>
                  <a:lnTo>
                    <a:pt x="508" y="1019"/>
                  </a:lnTo>
                  <a:lnTo>
                    <a:pt x="524" y="1015"/>
                  </a:lnTo>
                  <a:lnTo>
                    <a:pt x="536" y="1008"/>
                  </a:lnTo>
                  <a:lnTo>
                    <a:pt x="549" y="1001"/>
                  </a:lnTo>
                  <a:lnTo>
                    <a:pt x="560" y="993"/>
                  </a:lnTo>
                  <a:lnTo>
                    <a:pt x="571" y="986"/>
                  </a:lnTo>
                  <a:lnTo>
                    <a:pt x="581" y="986"/>
                  </a:lnTo>
                  <a:lnTo>
                    <a:pt x="595" y="986"/>
                  </a:lnTo>
                  <a:lnTo>
                    <a:pt x="607" y="986"/>
                  </a:lnTo>
                  <a:lnTo>
                    <a:pt x="623" y="986"/>
                  </a:lnTo>
                  <a:lnTo>
                    <a:pt x="635" y="986"/>
                  </a:lnTo>
                  <a:lnTo>
                    <a:pt x="649" y="986"/>
                  </a:lnTo>
                  <a:lnTo>
                    <a:pt x="662" y="986"/>
                  </a:lnTo>
                  <a:lnTo>
                    <a:pt x="674" y="986"/>
                  </a:lnTo>
                  <a:lnTo>
                    <a:pt x="683" y="983"/>
                  </a:lnTo>
                  <a:lnTo>
                    <a:pt x="691" y="981"/>
                  </a:lnTo>
                  <a:lnTo>
                    <a:pt x="700" y="980"/>
                  </a:lnTo>
                  <a:lnTo>
                    <a:pt x="709" y="980"/>
                  </a:lnTo>
                  <a:lnTo>
                    <a:pt x="718" y="979"/>
                  </a:lnTo>
                  <a:lnTo>
                    <a:pt x="727" y="979"/>
                  </a:lnTo>
                  <a:lnTo>
                    <a:pt x="737" y="979"/>
                  </a:lnTo>
                  <a:lnTo>
                    <a:pt x="747" y="979"/>
                  </a:lnTo>
                  <a:lnTo>
                    <a:pt x="755" y="977"/>
                  </a:lnTo>
                  <a:lnTo>
                    <a:pt x="765" y="977"/>
                  </a:lnTo>
                  <a:lnTo>
                    <a:pt x="775" y="977"/>
                  </a:lnTo>
                  <a:lnTo>
                    <a:pt x="785" y="977"/>
                  </a:lnTo>
                  <a:lnTo>
                    <a:pt x="793" y="977"/>
                  </a:lnTo>
                  <a:lnTo>
                    <a:pt x="803" y="977"/>
                  </a:lnTo>
                  <a:lnTo>
                    <a:pt x="813" y="977"/>
                  </a:lnTo>
                  <a:lnTo>
                    <a:pt x="822" y="979"/>
                  </a:lnTo>
                  <a:lnTo>
                    <a:pt x="831" y="977"/>
                  </a:lnTo>
                  <a:lnTo>
                    <a:pt x="841" y="977"/>
                  </a:lnTo>
                  <a:lnTo>
                    <a:pt x="850" y="977"/>
                  </a:lnTo>
                  <a:lnTo>
                    <a:pt x="860" y="977"/>
                  </a:lnTo>
                  <a:lnTo>
                    <a:pt x="868" y="976"/>
                  </a:lnTo>
                  <a:lnTo>
                    <a:pt x="880" y="976"/>
                  </a:lnTo>
                  <a:lnTo>
                    <a:pt x="888" y="976"/>
                  </a:lnTo>
                  <a:lnTo>
                    <a:pt x="899" y="976"/>
                  </a:lnTo>
                  <a:lnTo>
                    <a:pt x="908" y="974"/>
                  </a:lnTo>
                  <a:lnTo>
                    <a:pt x="919" y="973"/>
                  </a:lnTo>
                  <a:lnTo>
                    <a:pt x="927" y="972"/>
                  </a:lnTo>
                  <a:lnTo>
                    <a:pt x="938" y="970"/>
                  </a:lnTo>
                  <a:lnTo>
                    <a:pt x="948" y="967"/>
                  </a:lnTo>
                  <a:lnTo>
                    <a:pt x="958" y="966"/>
                  </a:lnTo>
                  <a:lnTo>
                    <a:pt x="968" y="965"/>
                  </a:lnTo>
                  <a:lnTo>
                    <a:pt x="979" y="963"/>
                  </a:lnTo>
                  <a:lnTo>
                    <a:pt x="987" y="956"/>
                  </a:lnTo>
                  <a:lnTo>
                    <a:pt x="994" y="951"/>
                  </a:lnTo>
                  <a:lnTo>
                    <a:pt x="1000" y="945"/>
                  </a:lnTo>
                  <a:lnTo>
                    <a:pt x="1007" y="941"/>
                  </a:lnTo>
                  <a:lnTo>
                    <a:pt x="1011" y="934"/>
                  </a:lnTo>
                  <a:lnTo>
                    <a:pt x="1016" y="928"/>
                  </a:lnTo>
                  <a:lnTo>
                    <a:pt x="1022" y="923"/>
                  </a:lnTo>
                  <a:lnTo>
                    <a:pt x="1030" y="919"/>
                  </a:lnTo>
                  <a:lnTo>
                    <a:pt x="1040" y="914"/>
                  </a:lnTo>
                  <a:lnTo>
                    <a:pt x="1051" y="910"/>
                  </a:lnTo>
                  <a:lnTo>
                    <a:pt x="1062" y="906"/>
                  </a:lnTo>
                  <a:lnTo>
                    <a:pt x="1075" y="902"/>
                  </a:lnTo>
                  <a:lnTo>
                    <a:pt x="1085" y="896"/>
                  </a:lnTo>
                  <a:lnTo>
                    <a:pt x="1096" y="891"/>
                  </a:lnTo>
                  <a:lnTo>
                    <a:pt x="1107" y="885"/>
                  </a:lnTo>
                  <a:lnTo>
                    <a:pt x="1120" y="881"/>
                  </a:lnTo>
                  <a:lnTo>
                    <a:pt x="1129" y="872"/>
                  </a:lnTo>
                  <a:lnTo>
                    <a:pt x="1135" y="865"/>
                  </a:lnTo>
                  <a:lnTo>
                    <a:pt x="1135" y="860"/>
                  </a:lnTo>
                  <a:lnTo>
                    <a:pt x="1134" y="856"/>
                  </a:lnTo>
                  <a:lnTo>
                    <a:pt x="1127" y="846"/>
                  </a:lnTo>
                  <a:lnTo>
                    <a:pt x="1127" y="838"/>
                  </a:lnTo>
                  <a:lnTo>
                    <a:pt x="1134" y="836"/>
                  </a:lnTo>
                  <a:lnTo>
                    <a:pt x="1142" y="836"/>
                  </a:lnTo>
                  <a:lnTo>
                    <a:pt x="1150" y="836"/>
                  </a:lnTo>
                  <a:lnTo>
                    <a:pt x="1159" y="836"/>
                  </a:lnTo>
                  <a:lnTo>
                    <a:pt x="1166" y="835"/>
                  </a:lnTo>
                  <a:lnTo>
                    <a:pt x="1174" y="835"/>
                  </a:lnTo>
                  <a:lnTo>
                    <a:pt x="1183" y="835"/>
                  </a:lnTo>
                  <a:lnTo>
                    <a:pt x="1191" y="835"/>
                  </a:lnTo>
                  <a:lnTo>
                    <a:pt x="1198" y="833"/>
                  </a:lnTo>
                  <a:lnTo>
                    <a:pt x="1206" y="833"/>
                  </a:lnTo>
                  <a:lnTo>
                    <a:pt x="1215" y="833"/>
                  </a:lnTo>
                  <a:lnTo>
                    <a:pt x="1223" y="833"/>
                  </a:lnTo>
                  <a:lnTo>
                    <a:pt x="1231" y="833"/>
                  </a:lnTo>
                  <a:lnTo>
                    <a:pt x="1240" y="833"/>
                  </a:lnTo>
                  <a:lnTo>
                    <a:pt x="1248" y="833"/>
                  </a:lnTo>
                  <a:lnTo>
                    <a:pt x="1257" y="833"/>
                  </a:lnTo>
                  <a:lnTo>
                    <a:pt x="1264" y="833"/>
                  </a:lnTo>
                  <a:lnTo>
                    <a:pt x="1272" y="833"/>
                  </a:lnTo>
                  <a:lnTo>
                    <a:pt x="1279" y="833"/>
                  </a:lnTo>
                  <a:lnTo>
                    <a:pt x="1287" y="833"/>
                  </a:lnTo>
                  <a:lnTo>
                    <a:pt x="1294" y="833"/>
                  </a:lnTo>
                  <a:lnTo>
                    <a:pt x="1303" y="833"/>
                  </a:lnTo>
                  <a:lnTo>
                    <a:pt x="1311" y="833"/>
                  </a:lnTo>
                  <a:lnTo>
                    <a:pt x="1319" y="833"/>
                  </a:lnTo>
                  <a:lnTo>
                    <a:pt x="1328" y="833"/>
                  </a:lnTo>
                  <a:lnTo>
                    <a:pt x="1336" y="833"/>
                  </a:lnTo>
                  <a:lnTo>
                    <a:pt x="1344" y="833"/>
                  </a:lnTo>
                  <a:lnTo>
                    <a:pt x="1353" y="833"/>
                  </a:lnTo>
                  <a:lnTo>
                    <a:pt x="1361" y="833"/>
                  </a:lnTo>
                  <a:lnTo>
                    <a:pt x="1370" y="835"/>
                  </a:lnTo>
                  <a:lnTo>
                    <a:pt x="1378" y="836"/>
                  </a:lnTo>
                  <a:lnTo>
                    <a:pt x="1386" y="838"/>
                  </a:lnTo>
                  <a:lnTo>
                    <a:pt x="1399" y="831"/>
                  </a:lnTo>
                  <a:lnTo>
                    <a:pt x="1411" y="825"/>
                  </a:lnTo>
                  <a:lnTo>
                    <a:pt x="1421" y="819"/>
                  </a:lnTo>
                  <a:lnTo>
                    <a:pt x="1432" y="814"/>
                  </a:lnTo>
                  <a:lnTo>
                    <a:pt x="1441" y="808"/>
                  </a:lnTo>
                  <a:lnTo>
                    <a:pt x="1449" y="803"/>
                  </a:lnTo>
                  <a:lnTo>
                    <a:pt x="1458" y="797"/>
                  </a:lnTo>
                  <a:lnTo>
                    <a:pt x="1467" y="793"/>
                  </a:lnTo>
                  <a:lnTo>
                    <a:pt x="1467" y="780"/>
                  </a:lnTo>
                  <a:lnTo>
                    <a:pt x="1467" y="771"/>
                  </a:lnTo>
                  <a:lnTo>
                    <a:pt x="1469" y="761"/>
                  </a:lnTo>
                  <a:lnTo>
                    <a:pt x="1472" y="751"/>
                  </a:lnTo>
                  <a:lnTo>
                    <a:pt x="1473" y="741"/>
                  </a:lnTo>
                  <a:lnTo>
                    <a:pt x="1476" y="731"/>
                  </a:lnTo>
                  <a:lnTo>
                    <a:pt x="1479" y="720"/>
                  </a:lnTo>
                  <a:lnTo>
                    <a:pt x="1483" y="710"/>
                  </a:lnTo>
                  <a:lnTo>
                    <a:pt x="1484" y="702"/>
                  </a:lnTo>
                  <a:lnTo>
                    <a:pt x="1485" y="694"/>
                  </a:lnTo>
                  <a:lnTo>
                    <a:pt x="1487" y="685"/>
                  </a:lnTo>
                  <a:lnTo>
                    <a:pt x="1490" y="678"/>
                  </a:lnTo>
                  <a:lnTo>
                    <a:pt x="1491" y="663"/>
                  </a:lnTo>
                  <a:lnTo>
                    <a:pt x="1494" y="649"/>
                  </a:lnTo>
                  <a:lnTo>
                    <a:pt x="1495" y="634"/>
                  </a:lnTo>
                  <a:lnTo>
                    <a:pt x="1499" y="620"/>
                  </a:lnTo>
                  <a:lnTo>
                    <a:pt x="1504" y="604"/>
                  </a:lnTo>
                  <a:lnTo>
                    <a:pt x="1512" y="592"/>
                  </a:lnTo>
                  <a:close/>
                  <a:moveTo>
                    <a:pt x="585" y="548"/>
                  </a:moveTo>
                  <a:lnTo>
                    <a:pt x="577" y="553"/>
                  </a:lnTo>
                  <a:lnTo>
                    <a:pt x="571" y="558"/>
                  </a:lnTo>
                  <a:lnTo>
                    <a:pt x="567" y="564"/>
                  </a:lnTo>
                  <a:lnTo>
                    <a:pt x="563" y="571"/>
                  </a:lnTo>
                  <a:lnTo>
                    <a:pt x="559" y="576"/>
                  </a:lnTo>
                  <a:lnTo>
                    <a:pt x="556" y="583"/>
                  </a:lnTo>
                  <a:lnTo>
                    <a:pt x="552" y="592"/>
                  </a:lnTo>
                  <a:lnTo>
                    <a:pt x="549" y="600"/>
                  </a:lnTo>
                  <a:lnTo>
                    <a:pt x="539" y="602"/>
                  </a:lnTo>
                  <a:lnTo>
                    <a:pt x="529" y="603"/>
                  </a:lnTo>
                  <a:lnTo>
                    <a:pt x="519" y="604"/>
                  </a:lnTo>
                  <a:lnTo>
                    <a:pt x="511" y="607"/>
                  </a:lnTo>
                  <a:lnTo>
                    <a:pt x="501" y="607"/>
                  </a:lnTo>
                  <a:lnTo>
                    <a:pt x="491" y="609"/>
                  </a:lnTo>
                  <a:lnTo>
                    <a:pt x="483" y="610"/>
                  </a:lnTo>
                  <a:lnTo>
                    <a:pt x="475" y="614"/>
                  </a:lnTo>
                  <a:lnTo>
                    <a:pt x="466" y="614"/>
                  </a:lnTo>
                  <a:lnTo>
                    <a:pt x="459" y="614"/>
                  </a:lnTo>
                  <a:lnTo>
                    <a:pt x="451" y="614"/>
                  </a:lnTo>
                  <a:lnTo>
                    <a:pt x="444" y="614"/>
                  </a:lnTo>
                  <a:lnTo>
                    <a:pt x="451" y="602"/>
                  </a:lnTo>
                  <a:lnTo>
                    <a:pt x="462" y="590"/>
                  </a:lnTo>
                  <a:lnTo>
                    <a:pt x="468" y="583"/>
                  </a:lnTo>
                  <a:lnTo>
                    <a:pt x="473" y="576"/>
                  </a:lnTo>
                  <a:lnTo>
                    <a:pt x="478" y="569"/>
                  </a:lnTo>
                  <a:lnTo>
                    <a:pt x="482" y="562"/>
                  </a:lnTo>
                  <a:lnTo>
                    <a:pt x="494" y="558"/>
                  </a:lnTo>
                  <a:lnTo>
                    <a:pt x="507" y="555"/>
                  </a:lnTo>
                  <a:lnTo>
                    <a:pt x="519" y="551"/>
                  </a:lnTo>
                  <a:lnTo>
                    <a:pt x="533" y="548"/>
                  </a:lnTo>
                  <a:lnTo>
                    <a:pt x="546" y="546"/>
                  </a:lnTo>
                  <a:lnTo>
                    <a:pt x="559" y="546"/>
                  </a:lnTo>
                  <a:lnTo>
                    <a:pt x="571" y="546"/>
                  </a:lnTo>
                  <a:lnTo>
                    <a:pt x="585" y="548"/>
                  </a:lnTo>
                  <a:close/>
                  <a:moveTo>
                    <a:pt x="215" y="912"/>
                  </a:moveTo>
                  <a:lnTo>
                    <a:pt x="205" y="907"/>
                  </a:lnTo>
                  <a:lnTo>
                    <a:pt x="196" y="907"/>
                  </a:lnTo>
                  <a:lnTo>
                    <a:pt x="184" y="906"/>
                  </a:lnTo>
                  <a:lnTo>
                    <a:pt x="177" y="903"/>
                  </a:lnTo>
                  <a:lnTo>
                    <a:pt x="184" y="895"/>
                  </a:lnTo>
                  <a:lnTo>
                    <a:pt x="193" y="886"/>
                  </a:lnTo>
                  <a:lnTo>
                    <a:pt x="201" y="878"/>
                  </a:lnTo>
                  <a:lnTo>
                    <a:pt x="209" y="870"/>
                  </a:lnTo>
                  <a:lnTo>
                    <a:pt x="216" y="861"/>
                  </a:lnTo>
                  <a:lnTo>
                    <a:pt x="223" y="853"/>
                  </a:lnTo>
                  <a:lnTo>
                    <a:pt x="230" y="845"/>
                  </a:lnTo>
                  <a:lnTo>
                    <a:pt x="237" y="838"/>
                  </a:lnTo>
                  <a:lnTo>
                    <a:pt x="244" y="829"/>
                  </a:lnTo>
                  <a:lnTo>
                    <a:pt x="253" y="821"/>
                  </a:lnTo>
                  <a:lnTo>
                    <a:pt x="260" y="812"/>
                  </a:lnTo>
                  <a:lnTo>
                    <a:pt x="268" y="804"/>
                  </a:lnTo>
                  <a:lnTo>
                    <a:pt x="275" y="796"/>
                  </a:lnTo>
                  <a:lnTo>
                    <a:pt x="283" y="789"/>
                  </a:lnTo>
                  <a:lnTo>
                    <a:pt x="292" y="782"/>
                  </a:lnTo>
                  <a:lnTo>
                    <a:pt x="300" y="775"/>
                  </a:lnTo>
                  <a:lnTo>
                    <a:pt x="314" y="759"/>
                  </a:lnTo>
                  <a:lnTo>
                    <a:pt x="330" y="745"/>
                  </a:lnTo>
                  <a:lnTo>
                    <a:pt x="342" y="731"/>
                  </a:lnTo>
                  <a:lnTo>
                    <a:pt x="356" y="719"/>
                  </a:lnTo>
                  <a:lnTo>
                    <a:pt x="363" y="717"/>
                  </a:lnTo>
                  <a:lnTo>
                    <a:pt x="371" y="717"/>
                  </a:lnTo>
                  <a:lnTo>
                    <a:pt x="380" y="716"/>
                  </a:lnTo>
                  <a:lnTo>
                    <a:pt x="388" y="716"/>
                  </a:lnTo>
                  <a:lnTo>
                    <a:pt x="397" y="715"/>
                  </a:lnTo>
                  <a:lnTo>
                    <a:pt x="405" y="715"/>
                  </a:lnTo>
                  <a:lnTo>
                    <a:pt x="413" y="715"/>
                  </a:lnTo>
                  <a:lnTo>
                    <a:pt x="422" y="715"/>
                  </a:lnTo>
                  <a:lnTo>
                    <a:pt x="430" y="713"/>
                  </a:lnTo>
                  <a:lnTo>
                    <a:pt x="438" y="712"/>
                  </a:lnTo>
                  <a:lnTo>
                    <a:pt x="447" y="710"/>
                  </a:lnTo>
                  <a:lnTo>
                    <a:pt x="455" y="710"/>
                  </a:lnTo>
                  <a:lnTo>
                    <a:pt x="464" y="710"/>
                  </a:lnTo>
                  <a:lnTo>
                    <a:pt x="472" y="710"/>
                  </a:lnTo>
                  <a:lnTo>
                    <a:pt x="480" y="710"/>
                  </a:lnTo>
                  <a:lnTo>
                    <a:pt x="489" y="710"/>
                  </a:lnTo>
                  <a:lnTo>
                    <a:pt x="482" y="719"/>
                  </a:lnTo>
                  <a:lnTo>
                    <a:pt x="476" y="729"/>
                  </a:lnTo>
                  <a:lnTo>
                    <a:pt x="471" y="738"/>
                  </a:lnTo>
                  <a:lnTo>
                    <a:pt x="466" y="750"/>
                  </a:lnTo>
                  <a:lnTo>
                    <a:pt x="461" y="758"/>
                  </a:lnTo>
                  <a:lnTo>
                    <a:pt x="455" y="768"/>
                  </a:lnTo>
                  <a:lnTo>
                    <a:pt x="450" y="778"/>
                  </a:lnTo>
                  <a:lnTo>
                    <a:pt x="445" y="789"/>
                  </a:lnTo>
                  <a:lnTo>
                    <a:pt x="440" y="797"/>
                  </a:lnTo>
                  <a:lnTo>
                    <a:pt x="434" y="807"/>
                  </a:lnTo>
                  <a:lnTo>
                    <a:pt x="429" y="817"/>
                  </a:lnTo>
                  <a:lnTo>
                    <a:pt x="424" y="828"/>
                  </a:lnTo>
                  <a:lnTo>
                    <a:pt x="420" y="836"/>
                  </a:lnTo>
                  <a:lnTo>
                    <a:pt x="416" y="846"/>
                  </a:lnTo>
                  <a:lnTo>
                    <a:pt x="412" y="856"/>
                  </a:lnTo>
                  <a:lnTo>
                    <a:pt x="408" y="867"/>
                  </a:lnTo>
                  <a:lnTo>
                    <a:pt x="392" y="903"/>
                  </a:lnTo>
                  <a:lnTo>
                    <a:pt x="381" y="903"/>
                  </a:lnTo>
                  <a:lnTo>
                    <a:pt x="371" y="903"/>
                  </a:lnTo>
                  <a:lnTo>
                    <a:pt x="360" y="903"/>
                  </a:lnTo>
                  <a:lnTo>
                    <a:pt x="350" y="903"/>
                  </a:lnTo>
                  <a:lnTo>
                    <a:pt x="338" y="903"/>
                  </a:lnTo>
                  <a:lnTo>
                    <a:pt x="328" y="903"/>
                  </a:lnTo>
                  <a:lnTo>
                    <a:pt x="316" y="903"/>
                  </a:lnTo>
                  <a:lnTo>
                    <a:pt x="306" y="903"/>
                  </a:lnTo>
                  <a:lnTo>
                    <a:pt x="293" y="903"/>
                  </a:lnTo>
                  <a:lnTo>
                    <a:pt x="282" y="903"/>
                  </a:lnTo>
                  <a:lnTo>
                    <a:pt x="271" y="905"/>
                  </a:lnTo>
                  <a:lnTo>
                    <a:pt x="260" y="906"/>
                  </a:lnTo>
                  <a:lnTo>
                    <a:pt x="247" y="906"/>
                  </a:lnTo>
                  <a:lnTo>
                    <a:pt x="236" y="907"/>
                  </a:lnTo>
                  <a:lnTo>
                    <a:pt x="225" y="909"/>
                  </a:lnTo>
                  <a:lnTo>
                    <a:pt x="215" y="912"/>
                  </a:lnTo>
                  <a:close/>
                  <a:moveTo>
                    <a:pt x="764" y="912"/>
                  </a:moveTo>
                  <a:lnTo>
                    <a:pt x="600" y="912"/>
                  </a:lnTo>
                  <a:lnTo>
                    <a:pt x="609" y="902"/>
                  </a:lnTo>
                  <a:lnTo>
                    <a:pt x="617" y="893"/>
                  </a:lnTo>
                  <a:lnTo>
                    <a:pt x="627" y="885"/>
                  </a:lnTo>
                  <a:lnTo>
                    <a:pt x="637" y="877"/>
                  </a:lnTo>
                  <a:lnTo>
                    <a:pt x="645" y="867"/>
                  </a:lnTo>
                  <a:lnTo>
                    <a:pt x="655" y="857"/>
                  </a:lnTo>
                  <a:lnTo>
                    <a:pt x="665" y="847"/>
                  </a:lnTo>
                  <a:lnTo>
                    <a:pt x="674" y="838"/>
                  </a:lnTo>
                  <a:lnTo>
                    <a:pt x="683" y="838"/>
                  </a:lnTo>
                  <a:lnTo>
                    <a:pt x="693" y="838"/>
                  </a:lnTo>
                  <a:lnTo>
                    <a:pt x="701" y="838"/>
                  </a:lnTo>
                  <a:lnTo>
                    <a:pt x="711" y="838"/>
                  </a:lnTo>
                  <a:lnTo>
                    <a:pt x="719" y="838"/>
                  </a:lnTo>
                  <a:lnTo>
                    <a:pt x="727" y="838"/>
                  </a:lnTo>
                  <a:lnTo>
                    <a:pt x="736" y="838"/>
                  </a:lnTo>
                  <a:lnTo>
                    <a:pt x="748" y="838"/>
                  </a:lnTo>
                  <a:lnTo>
                    <a:pt x="748" y="845"/>
                  </a:lnTo>
                  <a:lnTo>
                    <a:pt x="748" y="853"/>
                  </a:lnTo>
                  <a:lnTo>
                    <a:pt x="748" y="860"/>
                  </a:lnTo>
                  <a:lnTo>
                    <a:pt x="748" y="868"/>
                  </a:lnTo>
                  <a:lnTo>
                    <a:pt x="748" y="875"/>
                  </a:lnTo>
                  <a:lnTo>
                    <a:pt x="750" y="882"/>
                  </a:lnTo>
                  <a:lnTo>
                    <a:pt x="751" y="889"/>
                  </a:lnTo>
                  <a:lnTo>
                    <a:pt x="755" y="896"/>
                  </a:lnTo>
                  <a:lnTo>
                    <a:pt x="757" y="899"/>
                  </a:lnTo>
                  <a:lnTo>
                    <a:pt x="761" y="903"/>
                  </a:lnTo>
                  <a:lnTo>
                    <a:pt x="764" y="906"/>
                  </a:lnTo>
                  <a:lnTo>
                    <a:pt x="764" y="912"/>
                  </a:lnTo>
                  <a:close/>
                  <a:moveTo>
                    <a:pt x="1342" y="764"/>
                  </a:moveTo>
                  <a:lnTo>
                    <a:pt x="1331" y="764"/>
                  </a:lnTo>
                  <a:lnTo>
                    <a:pt x="1321" y="764"/>
                  </a:lnTo>
                  <a:lnTo>
                    <a:pt x="1312" y="764"/>
                  </a:lnTo>
                  <a:lnTo>
                    <a:pt x="1304" y="765"/>
                  </a:lnTo>
                  <a:lnTo>
                    <a:pt x="1296" y="764"/>
                  </a:lnTo>
                  <a:lnTo>
                    <a:pt x="1287" y="764"/>
                  </a:lnTo>
                  <a:lnTo>
                    <a:pt x="1279" y="762"/>
                  </a:lnTo>
                  <a:lnTo>
                    <a:pt x="1272" y="762"/>
                  </a:lnTo>
                  <a:lnTo>
                    <a:pt x="1264" y="761"/>
                  </a:lnTo>
                  <a:lnTo>
                    <a:pt x="1255" y="761"/>
                  </a:lnTo>
                  <a:lnTo>
                    <a:pt x="1247" y="761"/>
                  </a:lnTo>
                  <a:lnTo>
                    <a:pt x="1240" y="761"/>
                  </a:lnTo>
                  <a:lnTo>
                    <a:pt x="1231" y="761"/>
                  </a:lnTo>
                  <a:lnTo>
                    <a:pt x="1224" y="761"/>
                  </a:lnTo>
                  <a:lnTo>
                    <a:pt x="1216" y="761"/>
                  </a:lnTo>
                  <a:lnTo>
                    <a:pt x="1209" y="764"/>
                  </a:lnTo>
                  <a:lnTo>
                    <a:pt x="1201" y="764"/>
                  </a:lnTo>
                  <a:lnTo>
                    <a:pt x="1192" y="764"/>
                  </a:lnTo>
                  <a:lnTo>
                    <a:pt x="1184" y="764"/>
                  </a:lnTo>
                  <a:lnTo>
                    <a:pt x="1176" y="765"/>
                  </a:lnTo>
                  <a:lnTo>
                    <a:pt x="1160" y="765"/>
                  </a:lnTo>
                  <a:lnTo>
                    <a:pt x="1146" y="765"/>
                  </a:lnTo>
                  <a:lnTo>
                    <a:pt x="1132" y="764"/>
                  </a:lnTo>
                  <a:lnTo>
                    <a:pt x="1120" y="764"/>
                  </a:lnTo>
                  <a:lnTo>
                    <a:pt x="1107" y="764"/>
                  </a:lnTo>
                  <a:lnTo>
                    <a:pt x="1097" y="764"/>
                  </a:lnTo>
                  <a:lnTo>
                    <a:pt x="1127" y="710"/>
                  </a:lnTo>
                  <a:lnTo>
                    <a:pt x="1129" y="702"/>
                  </a:lnTo>
                  <a:lnTo>
                    <a:pt x="1136" y="697"/>
                  </a:lnTo>
                  <a:lnTo>
                    <a:pt x="1145" y="692"/>
                  </a:lnTo>
                  <a:lnTo>
                    <a:pt x="1157" y="690"/>
                  </a:lnTo>
                  <a:lnTo>
                    <a:pt x="1169" y="685"/>
                  </a:lnTo>
                  <a:lnTo>
                    <a:pt x="1180" y="684"/>
                  </a:lnTo>
                  <a:lnTo>
                    <a:pt x="1191" y="683"/>
                  </a:lnTo>
                  <a:lnTo>
                    <a:pt x="1201" y="681"/>
                  </a:lnTo>
                  <a:lnTo>
                    <a:pt x="1209" y="677"/>
                  </a:lnTo>
                  <a:lnTo>
                    <a:pt x="1219" y="676"/>
                  </a:lnTo>
                  <a:lnTo>
                    <a:pt x="1229" y="673"/>
                  </a:lnTo>
                  <a:lnTo>
                    <a:pt x="1240" y="671"/>
                  </a:lnTo>
                  <a:lnTo>
                    <a:pt x="1250" y="669"/>
                  </a:lnTo>
                  <a:lnTo>
                    <a:pt x="1261" y="667"/>
                  </a:lnTo>
                  <a:lnTo>
                    <a:pt x="1270" y="664"/>
                  </a:lnTo>
                  <a:lnTo>
                    <a:pt x="1282" y="663"/>
                  </a:lnTo>
                  <a:lnTo>
                    <a:pt x="1291" y="660"/>
                  </a:lnTo>
                  <a:lnTo>
                    <a:pt x="1301" y="657"/>
                  </a:lnTo>
                  <a:lnTo>
                    <a:pt x="1311" y="655"/>
                  </a:lnTo>
                  <a:lnTo>
                    <a:pt x="1322" y="653"/>
                  </a:lnTo>
                  <a:lnTo>
                    <a:pt x="1332" y="650"/>
                  </a:lnTo>
                  <a:lnTo>
                    <a:pt x="1343" y="649"/>
                  </a:lnTo>
                  <a:lnTo>
                    <a:pt x="1353" y="646"/>
                  </a:lnTo>
                  <a:lnTo>
                    <a:pt x="1364" y="645"/>
                  </a:lnTo>
                  <a:lnTo>
                    <a:pt x="1363" y="657"/>
                  </a:lnTo>
                  <a:lnTo>
                    <a:pt x="1361" y="671"/>
                  </a:lnTo>
                  <a:lnTo>
                    <a:pt x="1360" y="685"/>
                  </a:lnTo>
                  <a:lnTo>
                    <a:pt x="1358" y="699"/>
                  </a:lnTo>
                  <a:lnTo>
                    <a:pt x="1354" y="712"/>
                  </a:lnTo>
                  <a:lnTo>
                    <a:pt x="1350" y="727"/>
                  </a:lnTo>
                  <a:lnTo>
                    <a:pt x="1346" y="740"/>
                  </a:lnTo>
                  <a:lnTo>
                    <a:pt x="1342" y="755"/>
                  </a:lnTo>
                  <a:lnTo>
                    <a:pt x="1335" y="759"/>
                  </a:lnTo>
                  <a:lnTo>
                    <a:pt x="1335" y="764"/>
                  </a:lnTo>
                  <a:lnTo>
                    <a:pt x="1338" y="764"/>
                  </a:lnTo>
                  <a:lnTo>
                    <a:pt x="1342" y="76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63" name="Freeform 75"/>
            <p:cNvSpPr>
              <a:spLocks noEditPoints="1"/>
            </p:cNvSpPr>
            <p:nvPr/>
          </p:nvSpPr>
          <p:spPr bwMode="auto">
            <a:xfrm>
              <a:off x="1158" y="1763"/>
              <a:ext cx="1973" cy="1113"/>
            </a:xfrm>
            <a:custGeom>
              <a:avLst/>
              <a:gdLst>
                <a:gd name="T0" fmla="*/ 1802 w 1973"/>
                <a:gd name="T1" fmla="*/ 726 h 1113"/>
                <a:gd name="T2" fmla="*/ 1705 w 1973"/>
                <a:gd name="T3" fmla="*/ 705 h 1113"/>
                <a:gd name="T4" fmla="*/ 1632 w 1973"/>
                <a:gd name="T5" fmla="*/ 612 h 1113"/>
                <a:gd name="T6" fmla="*/ 1654 w 1973"/>
                <a:gd name="T7" fmla="*/ 541 h 1113"/>
                <a:gd name="T8" fmla="*/ 1783 w 1973"/>
                <a:gd name="T9" fmla="*/ 499 h 1113"/>
                <a:gd name="T10" fmla="*/ 1735 w 1973"/>
                <a:gd name="T11" fmla="*/ 434 h 1113"/>
                <a:gd name="T12" fmla="*/ 1840 w 1973"/>
                <a:gd name="T13" fmla="*/ 313 h 1113"/>
                <a:gd name="T14" fmla="*/ 1721 w 1973"/>
                <a:gd name="T15" fmla="*/ 284 h 1113"/>
                <a:gd name="T16" fmla="*/ 1589 w 1973"/>
                <a:gd name="T17" fmla="*/ 326 h 1113"/>
                <a:gd name="T18" fmla="*/ 1445 w 1973"/>
                <a:gd name="T19" fmla="*/ 376 h 1113"/>
                <a:gd name="T20" fmla="*/ 1363 w 1973"/>
                <a:gd name="T21" fmla="*/ 352 h 1113"/>
                <a:gd name="T22" fmla="*/ 1350 w 1973"/>
                <a:gd name="T23" fmla="*/ 224 h 1113"/>
                <a:gd name="T24" fmla="*/ 1358 w 1973"/>
                <a:gd name="T25" fmla="*/ 119 h 1113"/>
                <a:gd name="T26" fmla="*/ 1372 w 1973"/>
                <a:gd name="T27" fmla="*/ 67 h 1113"/>
                <a:gd name="T28" fmla="*/ 1377 w 1973"/>
                <a:gd name="T29" fmla="*/ 7 h 1113"/>
                <a:gd name="T30" fmla="*/ 1254 w 1973"/>
                <a:gd name="T31" fmla="*/ 6 h 1113"/>
                <a:gd name="T32" fmla="*/ 1131 w 1973"/>
                <a:gd name="T33" fmla="*/ 48 h 1113"/>
                <a:gd name="T34" fmla="*/ 970 w 1973"/>
                <a:gd name="T35" fmla="*/ 155 h 1113"/>
                <a:gd name="T36" fmla="*/ 846 w 1973"/>
                <a:gd name="T37" fmla="*/ 246 h 1113"/>
                <a:gd name="T38" fmla="*/ 719 w 1973"/>
                <a:gd name="T39" fmla="*/ 298 h 1113"/>
                <a:gd name="T40" fmla="*/ 596 w 1973"/>
                <a:gd name="T41" fmla="*/ 328 h 1113"/>
                <a:gd name="T42" fmla="*/ 489 w 1973"/>
                <a:gd name="T43" fmla="*/ 475 h 1113"/>
                <a:gd name="T44" fmla="*/ 399 w 1973"/>
                <a:gd name="T45" fmla="*/ 605 h 1113"/>
                <a:gd name="T46" fmla="*/ 338 w 1973"/>
                <a:gd name="T47" fmla="*/ 697 h 1113"/>
                <a:gd name="T48" fmla="*/ 228 w 1973"/>
                <a:gd name="T49" fmla="*/ 817 h 1113"/>
                <a:gd name="T50" fmla="*/ 98 w 1973"/>
                <a:gd name="T51" fmla="*/ 940 h 1113"/>
                <a:gd name="T52" fmla="*/ 2 w 1973"/>
                <a:gd name="T53" fmla="*/ 1045 h 1113"/>
                <a:gd name="T54" fmla="*/ 87 w 1973"/>
                <a:gd name="T55" fmla="*/ 1088 h 1113"/>
                <a:gd name="T56" fmla="*/ 225 w 1973"/>
                <a:gd name="T57" fmla="*/ 1053 h 1113"/>
                <a:gd name="T58" fmla="*/ 334 w 1973"/>
                <a:gd name="T59" fmla="*/ 1018 h 1113"/>
                <a:gd name="T60" fmla="*/ 443 w 1973"/>
                <a:gd name="T61" fmla="*/ 987 h 1113"/>
                <a:gd name="T62" fmla="*/ 552 w 1973"/>
                <a:gd name="T63" fmla="*/ 954 h 1113"/>
                <a:gd name="T64" fmla="*/ 663 w 1973"/>
                <a:gd name="T65" fmla="*/ 922 h 1113"/>
                <a:gd name="T66" fmla="*/ 783 w 1973"/>
                <a:gd name="T67" fmla="*/ 880 h 1113"/>
                <a:gd name="T68" fmla="*/ 910 w 1973"/>
                <a:gd name="T69" fmla="*/ 820 h 1113"/>
                <a:gd name="T70" fmla="*/ 860 w 1973"/>
                <a:gd name="T71" fmla="*/ 919 h 1113"/>
                <a:gd name="T72" fmla="*/ 772 w 1973"/>
                <a:gd name="T73" fmla="*/ 1042 h 1113"/>
                <a:gd name="T74" fmla="*/ 827 w 1973"/>
                <a:gd name="T75" fmla="*/ 1113 h 1113"/>
                <a:gd name="T76" fmla="*/ 968 w 1973"/>
                <a:gd name="T77" fmla="*/ 1084 h 1113"/>
                <a:gd name="T78" fmla="*/ 1079 w 1973"/>
                <a:gd name="T79" fmla="*/ 1091 h 1113"/>
                <a:gd name="T80" fmla="*/ 1217 w 1973"/>
                <a:gd name="T81" fmla="*/ 1088 h 1113"/>
                <a:gd name="T82" fmla="*/ 1367 w 1973"/>
                <a:gd name="T83" fmla="*/ 1082 h 1113"/>
                <a:gd name="T84" fmla="*/ 1476 w 1973"/>
                <a:gd name="T85" fmla="*/ 1021 h 1113"/>
                <a:gd name="T86" fmla="*/ 1382 w 1973"/>
                <a:gd name="T87" fmla="*/ 993 h 1113"/>
                <a:gd name="T88" fmla="*/ 1352 w 1973"/>
                <a:gd name="T89" fmla="*/ 927 h 1113"/>
                <a:gd name="T90" fmla="*/ 1438 w 1973"/>
                <a:gd name="T91" fmla="*/ 849 h 1113"/>
                <a:gd name="T92" fmla="*/ 1547 w 1973"/>
                <a:gd name="T93" fmla="*/ 895 h 1113"/>
                <a:gd name="T94" fmla="*/ 1680 w 1973"/>
                <a:gd name="T95" fmla="*/ 886 h 1113"/>
                <a:gd name="T96" fmla="*/ 1798 w 1973"/>
                <a:gd name="T97" fmla="*/ 828 h 1113"/>
                <a:gd name="T98" fmla="*/ 1913 w 1973"/>
                <a:gd name="T99" fmla="*/ 771 h 1113"/>
                <a:gd name="T100" fmla="*/ 687 w 1973"/>
                <a:gd name="T101" fmla="*/ 848 h 1113"/>
                <a:gd name="T102" fmla="*/ 574 w 1973"/>
                <a:gd name="T103" fmla="*/ 884 h 1113"/>
                <a:gd name="T104" fmla="*/ 432 w 1973"/>
                <a:gd name="T105" fmla="*/ 925 h 1113"/>
                <a:gd name="T106" fmla="*/ 318 w 1973"/>
                <a:gd name="T107" fmla="*/ 957 h 1113"/>
                <a:gd name="T108" fmla="*/ 187 w 1973"/>
                <a:gd name="T109" fmla="*/ 993 h 1113"/>
                <a:gd name="T110" fmla="*/ 272 w 1973"/>
                <a:gd name="T111" fmla="*/ 893 h 1113"/>
                <a:gd name="T112" fmla="*/ 422 w 1973"/>
                <a:gd name="T113" fmla="*/ 806 h 1113"/>
                <a:gd name="T114" fmla="*/ 582 w 1973"/>
                <a:gd name="T115" fmla="*/ 814 h 1113"/>
                <a:gd name="T116" fmla="*/ 741 w 1973"/>
                <a:gd name="T117" fmla="*/ 820 h 1113"/>
                <a:gd name="T118" fmla="*/ 982 w 1973"/>
                <a:gd name="T119" fmla="*/ 944 h 1113"/>
                <a:gd name="T120" fmla="*/ 1082 w 1973"/>
                <a:gd name="T121" fmla="*/ 813 h 1113"/>
                <a:gd name="T122" fmla="*/ 1118 w 1973"/>
                <a:gd name="T123" fmla="*/ 849 h 1113"/>
                <a:gd name="T124" fmla="*/ 1047 w 1973"/>
                <a:gd name="T125" fmla="*/ 958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3" h="1113">
                  <a:moveTo>
                    <a:pt x="1942" y="703"/>
                  </a:moveTo>
                  <a:lnTo>
                    <a:pt x="1931" y="703"/>
                  </a:lnTo>
                  <a:lnTo>
                    <a:pt x="1920" y="703"/>
                  </a:lnTo>
                  <a:lnTo>
                    <a:pt x="1909" y="703"/>
                  </a:lnTo>
                  <a:lnTo>
                    <a:pt x="1899" y="705"/>
                  </a:lnTo>
                  <a:lnTo>
                    <a:pt x="1886" y="705"/>
                  </a:lnTo>
                  <a:lnTo>
                    <a:pt x="1875" y="708"/>
                  </a:lnTo>
                  <a:lnTo>
                    <a:pt x="1862" y="710"/>
                  </a:lnTo>
                  <a:lnTo>
                    <a:pt x="1851" y="714"/>
                  </a:lnTo>
                  <a:lnTo>
                    <a:pt x="1839" y="717"/>
                  </a:lnTo>
                  <a:lnTo>
                    <a:pt x="1826" y="719"/>
                  </a:lnTo>
                  <a:lnTo>
                    <a:pt x="1814" y="722"/>
                  </a:lnTo>
                  <a:lnTo>
                    <a:pt x="1802" y="726"/>
                  </a:lnTo>
                  <a:lnTo>
                    <a:pt x="1790" y="729"/>
                  </a:lnTo>
                  <a:lnTo>
                    <a:pt x="1779" y="732"/>
                  </a:lnTo>
                  <a:lnTo>
                    <a:pt x="1768" y="735"/>
                  </a:lnTo>
                  <a:lnTo>
                    <a:pt x="1758" y="739"/>
                  </a:lnTo>
                  <a:lnTo>
                    <a:pt x="1742" y="724"/>
                  </a:lnTo>
                  <a:lnTo>
                    <a:pt x="1740" y="719"/>
                  </a:lnTo>
                  <a:lnTo>
                    <a:pt x="1735" y="719"/>
                  </a:lnTo>
                  <a:lnTo>
                    <a:pt x="1733" y="718"/>
                  </a:lnTo>
                  <a:lnTo>
                    <a:pt x="1735" y="717"/>
                  </a:lnTo>
                  <a:lnTo>
                    <a:pt x="1727" y="712"/>
                  </a:lnTo>
                  <a:lnTo>
                    <a:pt x="1719" y="711"/>
                  </a:lnTo>
                  <a:lnTo>
                    <a:pt x="1712" y="707"/>
                  </a:lnTo>
                  <a:lnTo>
                    <a:pt x="1705" y="705"/>
                  </a:lnTo>
                  <a:lnTo>
                    <a:pt x="1696" y="701"/>
                  </a:lnTo>
                  <a:lnTo>
                    <a:pt x="1689" y="700"/>
                  </a:lnTo>
                  <a:lnTo>
                    <a:pt x="1682" y="696"/>
                  </a:lnTo>
                  <a:lnTo>
                    <a:pt x="1675" y="694"/>
                  </a:lnTo>
                  <a:lnTo>
                    <a:pt x="1670" y="684"/>
                  </a:lnTo>
                  <a:lnTo>
                    <a:pt x="1666" y="676"/>
                  </a:lnTo>
                  <a:lnTo>
                    <a:pt x="1660" y="666"/>
                  </a:lnTo>
                  <a:lnTo>
                    <a:pt x="1656" y="658"/>
                  </a:lnTo>
                  <a:lnTo>
                    <a:pt x="1650" y="648"/>
                  </a:lnTo>
                  <a:lnTo>
                    <a:pt x="1646" y="640"/>
                  </a:lnTo>
                  <a:lnTo>
                    <a:pt x="1642" y="630"/>
                  </a:lnTo>
                  <a:lnTo>
                    <a:pt x="1638" y="622"/>
                  </a:lnTo>
                  <a:lnTo>
                    <a:pt x="1632" y="612"/>
                  </a:lnTo>
                  <a:lnTo>
                    <a:pt x="1628" y="602"/>
                  </a:lnTo>
                  <a:lnTo>
                    <a:pt x="1622" y="592"/>
                  </a:lnTo>
                  <a:lnTo>
                    <a:pt x="1618" y="584"/>
                  </a:lnTo>
                  <a:lnTo>
                    <a:pt x="1614" y="574"/>
                  </a:lnTo>
                  <a:lnTo>
                    <a:pt x="1610" y="564"/>
                  </a:lnTo>
                  <a:lnTo>
                    <a:pt x="1606" y="555"/>
                  </a:lnTo>
                  <a:lnTo>
                    <a:pt x="1601" y="546"/>
                  </a:lnTo>
                  <a:lnTo>
                    <a:pt x="1610" y="542"/>
                  </a:lnTo>
                  <a:lnTo>
                    <a:pt x="1620" y="542"/>
                  </a:lnTo>
                  <a:lnTo>
                    <a:pt x="1628" y="542"/>
                  </a:lnTo>
                  <a:lnTo>
                    <a:pt x="1638" y="542"/>
                  </a:lnTo>
                  <a:lnTo>
                    <a:pt x="1646" y="541"/>
                  </a:lnTo>
                  <a:lnTo>
                    <a:pt x="1654" y="541"/>
                  </a:lnTo>
                  <a:lnTo>
                    <a:pt x="1663" y="539"/>
                  </a:lnTo>
                  <a:lnTo>
                    <a:pt x="1675" y="539"/>
                  </a:lnTo>
                  <a:lnTo>
                    <a:pt x="1684" y="535"/>
                  </a:lnTo>
                  <a:lnTo>
                    <a:pt x="1695" y="532"/>
                  </a:lnTo>
                  <a:lnTo>
                    <a:pt x="1705" y="529"/>
                  </a:lnTo>
                  <a:lnTo>
                    <a:pt x="1716" y="527"/>
                  </a:lnTo>
                  <a:lnTo>
                    <a:pt x="1726" y="522"/>
                  </a:lnTo>
                  <a:lnTo>
                    <a:pt x="1737" y="520"/>
                  </a:lnTo>
                  <a:lnTo>
                    <a:pt x="1747" y="515"/>
                  </a:lnTo>
                  <a:lnTo>
                    <a:pt x="1758" y="513"/>
                  </a:lnTo>
                  <a:lnTo>
                    <a:pt x="1766" y="507"/>
                  </a:lnTo>
                  <a:lnTo>
                    <a:pt x="1776" y="503"/>
                  </a:lnTo>
                  <a:lnTo>
                    <a:pt x="1783" y="499"/>
                  </a:lnTo>
                  <a:lnTo>
                    <a:pt x="1791" y="495"/>
                  </a:lnTo>
                  <a:lnTo>
                    <a:pt x="1802" y="483"/>
                  </a:lnTo>
                  <a:lnTo>
                    <a:pt x="1809" y="472"/>
                  </a:lnTo>
                  <a:lnTo>
                    <a:pt x="1809" y="464"/>
                  </a:lnTo>
                  <a:lnTo>
                    <a:pt x="1807" y="455"/>
                  </a:lnTo>
                  <a:lnTo>
                    <a:pt x="1801" y="448"/>
                  </a:lnTo>
                  <a:lnTo>
                    <a:pt x="1794" y="444"/>
                  </a:lnTo>
                  <a:lnTo>
                    <a:pt x="1781" y="439"/>
                  </a:lnTo>
                  <a:lnTo>
                    <a:pt x="1769" y="436"/>
                  </a:lnTo>
                  <a:lnTo>
                    <a:pt x="1761" y="434"/>
                  </a:lnTo>
                  <a:lnTo>
                    <a:pt x="1752" y="434"/>
                  </a:lnTo>
                  <a:lnTo>
                    <a:pt x="1744" y="434"/>
                  </a:lnTo>
                  <a:lnTo>
                    <a:pt x="1735" y="434"/>
                  </a:lnTo>
                  <a:lnTo>
                    <a:pt x="1744" y="425"/>
                  </a:lnTo>
                  <a:lnTo>
                    <a:pt x="1754" y="415"/>
                  </a:lnTo>
                  <a:lnTo>
                    <a:pt x="1762" y="404"/>
                  </a:lnTo>
                  <a:lnTo>
                    <a:pt x="1770" y="394"/>
                  </a:lnTo>
                  <a:lnTo>
                    <a:pt x="1777" y="381"/>
                  </a:lnTo>
                  <a:lnTo>
                    <a:pt x="1786" y="372"/>
                  </a:lnTo>
                  <a:lnTo>
                    <a:pt x="1793" y="362"/>
                  </a:lnTo>
                  <a:lnTo>
                    <a:pt x="1801" y="353"/>
                  </a:lnTo>
                  <a:lnTo>
                    <a:pt x="1805" y="347"/>
                  </a:lnTo>
                  <a:lnTo>
                    <a:pt x="1814" y="340"/>
                  </a:lnTo>
                  <a:lnTo>
                    <a:pt x="1821" y="333"/>
                  </a:lnTo>
                  <a:lnTo>
                    <a:pt x="1829" y="327"/>
                  </a:lnTo>
                  <a:lnTo>
                    <a:pt x="1840" y="313"/>
                  </a:lnTo>
                  <a:lnTo>
                    <a:pt x="1846" y="302"/>
                  </a:lnTo>
                  <a:lnTo>
                    <a:pt x="1843" y="295"/>
                  </a:lnTo>
                  <a:lnTo>
                    <a:pt x="1836" y="291"/>
                  </a:lnTo>
                  <a:lnTo>
                    <a:pt x="1826" y="286"/>
                  </a:lnTo>
                  <a:lnTo>
                    <a:pt x="1816" y="286"/>
                  </a:lnTo>
                  <a:lnTo>
                    <a:pt x="1805" y="284"/>
                  </a:lnTo>
                  <a:lnTo>
                    <a:pt x="1794" y="282"/>
                  </a:lnTo>
                  <a:lnTo>
                    <a:pt x="1783" y="282"/>
                  </a:lnTo>
                  <a:lnTo>
                    <a:pt x="1772" y="282"/>
                  </a:lnTo>
                  <a:lnTo>
                    <a:pt x="1759" y="281"/>
                  </a:lnTo>
                  <a:lnTo>
                    <a:pt x="1747" y="281"/>
                  </a:lnTo>
                  <a:lnTo>
                    <a:pt x="1734" y="282"/>
                  </a:lnTo>
                  <a:lnTo>
                    <a:pt x="1721" y="284"/>
                  </a:lnTo>
                  <a:lnTo>
                    <a:pt x="1708" y="284"/>
                  </a:lnTo>
                  <a:lnTo>
                    <a:pt x="1695" y="285"/>
                  </a:lnTo>
                  <a:lnTo>
                    <a:pt x="1682" y="286"/>
                  </a:lnTo>
                  <a:lnTo>
                    <a:pt x="1670" y="291"/>
                  </a:lnTo>
                  <a:lnTo>
                    <a:pt x="1657" y="293"/>
                  </a:lnTo>
                  <a:lnTo>
                    <a:pt x="1646" y="298"/>
                  </a:lnTo>
                  <a:lnTo>
                    <a:pt x="1634" y="302"/>
                  </a:lnTo>
                  <a:lnTo>
                    <a:pt x="1624" y="309"/>
                  </a:lnTo>
                  <a:lnTo>
                    <a:pt x="1618" y="313"/>
                  </a:lnTo>
                  <a:lnTo>
                    <a:pt x="1615" y="319"/>
                  </a:lnTo>
                  <a:lnTo>
                    <a:pt x="1610" y="321"/>
                  </a:lnTo>
                  <a:lnTo>
                    <a:pt x="1601" y="324"/>
                  </a:lnTo>
                  <a:lnTo>
                    <a:pt x="1589" y="326"/>
                  </a:lnTo>
                  <a:lnTo>
                    <a:pt x="1580" y="328"/>
                  </a:lnTo>
                  <a:lnTo>
                    <a:pt x="1572" y="331"/>
                  </a:lnTo>
                  <a:lnTo>
                    <a:pt x="1565" y="334"/>
                  </a:lnTo>
                  <a:lnTo>
                    <a:pt x="1553" y="340"/>
                  </a:lnTo>
                  <a:lnTo>
                    <a:pt x="1543" y="347"/>
                  </a:lnTo>
                  <a:lnTo>
                    <a:pt x="1527" y="348"/>
                  </a:lnTo>
                  <a:lnTo>
                    <a:pt x="1515" y="351"/>
                  </a:lnTo>
                  <a:lnTo>
                    <a:pt x="1502" y="353"/>
                  </a:lnTo>
                  <a:lnTo>
                    <a:pt x="1491" y="358"/>
                  </a:lnTo>
                  <a:lnTo>
                    <a:pt x="1479" y="360"/>
                  </a:lnTo>
                  <a:lnTo>
                    <a:pt x="1467" y="365"/>
                  </a:lnTo>
                  <a:lnTo>
                    <a:pt x="1455" y="369"/>
                  </a:lnTo>
                  <a:lnTo>
                    <a:pt x="1445" y="376"/>
                  </a:lnTo>
                  <a:lnTo>
                    <a:pt x="1437" y="377"/>
                  </a:lnTo>
                  <a:lnTo>
                    <a:pt x="1431" y="381"/>
                  </a:lnTo>
                  <a:lnTo>
                    <a:pt x="1427" y="384"/>
                  </a:lnTo>
                  <a:lnTo>
                    <a:pt x="1423" y="388"/>
                  </a:lnTo>
                  <a:lnTo>
                    <a:pt x="1419" y="391"/>
                  </a:lnTo>
                  <a:lnTo>
                    <a:pt x="1414" y="395"/>
                  </a:lnTo>
                  <a:lnTo>
                    <a:pt x="1409" y="397"/>
                  </a:lnTo>
                  <a:lnTo>
                    <a:pt x="1402" y="398"/>
                  </a:lnTo>
                  <a:lnTo>
                    <a:pt x="1393" y="390"/>
                  </a:lnTo>
                  <a:lnTo>
                    <a:pt x="1385" y="383"/>
                  </a:lnTo>
                  <a:lnTo>
                    <a:pt x="1378" y="374"/>
                  </a:lnTo>
                  <a:lnTo>
                    <a:pt x="1374" y="367"/>
                  </a:lnTo>
                  <a:lnTo>
                    <a:pt x="1363" y="352"/>
                  </a:lnTo>
                  <a:lnTo>
                    <a:pt x="1354" y="338"/>
                  </a:lnTo>
                  <a:lnTo>
                    <a:pt x="1350" y="330"/>
                  </a:lnTo>
                  <a:lnTo>
                    <a:pt x="1346" y="321"/>
                  </a:lnTo>
                  <a:lnTo>
                    <a:pt x="1342" y="314"/>
                  </a:lnTo>
                  <a:lnTo>
                    <a:pt x="1338" y="307"/>
                  </a:lnTo>
                  <a:lnTo>
                    <a:pt x="1328" y="292"/>
                  </a:lnTo>
                  <a:lnTo>
                    <a:pt x="1319" y="279"/>
                  </a:lnTo>
                  <a:lnTo>
                    <a:pt x="1329" y="267"/>
                  </a:lnTo>
                  <a:lnTo>
                    <a:pt x="1339" y="257"/>
                  </a:lnTo>
                  <a:lnTo>
                    <a:pt x="1346" y="249"/>
                  </a:lnTo>
                  <a:lnTo>
                    <a:pt x="1349" y="242"/>
                  </a:lnTo>
                  <a:lnTo>
                    <a:pt x="1352" y="232"/>
                  </a:lnTo>
                  <a:lnTo>
                    <a:pt x="1350" y="224"/>
                  </a:lnTo>
                  <a:lnTo>
                    <a:pt x="1343" y="217"/>
                  </a:lnTo>
                  <a:lnTo>
                    <a:pt x="1335" y="212"/>
                  </a:lnTo>
                  <a:lnTo>
                    <a:pt x="1342" y="200"/>
                  </a:lnTo>
                  <a:lnTo>
                    <a:pt x="1347" y="192"/>
                  </a:lnTo>
                  <a:lnTo>
                    <a:pt x="1347" y="183"/>
                  </a:lnTo>
                  <a:lnTo>
                    <a:pt x="1347" y="176"/>
                  </a:lnTo>
                  <a:lnTo>
                    <a:pt x="1338" y="164"/>
                  </a:lnTo>
                  <a:lnTo>
                    <a:pt x="1326" y="154"/>
                  </a:lnTo>
                  <a:lnTo>
                    <a:pt x="1335" y="131"/>
                  </a:lnTo>
                  <a:lnTo>
                    <a:pt x="1342" y="127"/>
                  </a:lnTo>
                  <a:lnTo>
                    <a:pt x="1349" y="124"/>
                  </a:lnTo>
                  <a:lnTo>
                    <a:pt x="1353" y="122"/>
                  </a:lnTo>
                  <a:lnTo>
                    <a:pt x="1358" y="119"/>
                  </a:lnTo>
                  <a:lnTo>
                    <a:pt x="1364" y="113"/>
                  </a:lnTo>
                  <a:lnTo>
                    <a:pt x="1371" y="109"/>
                  </a:lnTo>
                  <a:lnTo>
                    <a:pt x="1372" y="98"/>
                  </a:lnTo>
                  <a:lnTo>
                    <a:pt x="1371" y="91"/>
                  </a:lnTo>
                  <a:lnTo>
                    <a:pt x="1368" y="84"/>
                  </a:lnTo>
                  <a:lnTo>
                    <a:pt x="1371" y="80"/>
                  </a:lnTo>
                  <a:lnTo>
                    <a:pt x="1375" y="85"/>
                  </a:lnTo>
                  <a:lnTo>
                    <a:pt x="1379" y="87"/>
                  </a:lnTo>
                  <a:lnTo>
                    <a:pt x="1385" y="80"/>
                  </a:lnTo>
                  <a:lnTo>
                    <a:pt x="1388" y="77"/>
                  </a:lnTo>
                  <a:lnTo>
                    <a:pt x="1386" y="73"/>
                  </a:lnTo>
                  <a:lnTo>
                    <a:pt x="1384" y="71"/>
                  </a:lnTo>
                  <a:lnTo>
                    <a:pt x="1372" y="67"/>
                  </a:lnTo>
                  <a:lnTo>
                    <a:pt x="1371" y="64"/>
                  </a:lnTo>
                  <a:lnTo>
                    <a:pt x="1375" y="57"/>
                  </a:lnTo>
                  <a:lnTo>
                    <a:pt x="1386" y="57"/>
                  </a:lnTo>
                  <a:lnTo>
                    <a:pt x="1395" y="52"/>
                  </a:lnTo>
                  <a:lnTo>
                    <a:pt x="1403" y="49"/>
                  </a:lnTo>
                  <a:lnTo>
                    <a:pt x="1409" y="45"/>
                  </a:lnTo>
                  <a:lnTo>
                    <a:pt x="1416" y="42"/>
                  </a:lnTo>
                  <a:lnTo>
                    <a:pt x="1413" y="30"/>
                  </a:lnTo>
                  <a:lnTo>
                    <a:pt x="1410" y="21"/>
                  </a:lnTo>
                  <a:lnTo>
                    <a:pt x="1402" y="14"/>
                  </a:lnTo>
                  <a:lnTo>
                    <a:pt x="1393" y="13"/>
                  </a:lnTo>
                  <a:lnTo>
                    <a:pt x="1385" y="9"/>
                  </a:lnTo>
                  <a:lnTo>
                    <a:pt x="1377" y="7"/>
                  </a:lnTo>
                  <a:lnTo>
                    <a:pt x="1368" y="4"/>
                  </a:lnTo>
                  <a:lnTo>
                    <a:pt x="1360" y="4"/>
                  </a:lnTo>
                  <a:lnTo>
                    <a:pt x="1352" y="4"/>
                  </a:lnTo>
                  <a:lnTo>
                    <a:pt x="1343" y="4"/>
                  </a:lnTo>
                  <a:lnTo>
                    <a:pt x="1335" y="4"/>
                  </a:lnTo>
                  <a:lnTo>
                    <a:pt x="1326" y="4"/>
                  </a:lnTo>
                  <a:lnTo>
                    <a:pt x="1319" y="4"/>
                  </a:lnTo>
                  <a:lnTo>
                    <a:pt x="1310" y="0"/>
                  </a:lnTo>
                  <a:lnTo>
                    <a:pt x="1300" y="0"/>
                  </a:lnTo>
                  <a:lnTo>
                    <a:pt x="1289" y="0"/>
                  </a:lnTo>
                  <a:lnTo>
                    <a:pt x="1278" y="2"/>
                  </a:lnTo>
                  <a:lnTo>
                    <a:pt x="1265" y="3"/>
                  </a:lnTo>
                  <a:lnTo>
                    <a:pt x="1254" y="6"/>
                  </a:lnTo>
                  <a:lnTo>
                    <a:pt x="1241" y="9"/>
                  </a:lnTo>
                  <a:lnTo>
                    <a:pt x="1230" y="13"/>
                  </a:lnTo>
                  <a:lnTo>
                    <a:pt x="1219" y="14"/>
                  </a:lnTo>
                  <a:lnTo>
                    <a:pt x="1209" y="17"/>
                  </a:lnTo>
                  <a:lnTo>
                    <a:pt x="1199" y="20"/>
                  </a:lnTo>
                  <a:lnTo>
                    <a:pt x="1191" y="24"/>
                  </a:lnTo>
                  <a:lnTo>
                    <a:pt x="1181" y="27"/>
                  </a:lnTo>
                  <a:lnTo>
                    <a:pt x="1173" y="30"/>
                  </a:lnTo>
                  <a:lnTo>
                    <a:pt x="1164" y="34"/>
                  </a:lnTo>
                  <a:lnTo>
                    <a:pt x="1156" y="38"/>
                  </a:lnTo>
                  <a:lnTo>
                    <a:pt x="1148" y="41"/>
                  </a:lnTo>
                  <a:lnTo>
                    <a:pt x="1139" y="45"/>
                  </a:lnTo>
                  <a:lnTo>
                    <a:pt x="1131" y="48"/>
                  </a:lnTo>
                  <a:lnTo>
                    <a:pt x="1123" y="52"/>
                  </a:lnTo>
                  <a:lnTo>
                    <a:pt x="1107" y="60"/>
                  </a:lnTo>
                  <a:lnTo>
                    <a:pt x="1095" y="69"/>
                  </a:lnTo>
                  <a:lnTo>
                    <a:pt x="1081" y="77"/>
                  </a:lnTo>
                  <a:lnTo>
                    <a:pt x="1068" y="85"/>
                  </a:lnTo>
                  <a:lnTo>
                    <a:pt x="1056" y="94"/>
                  </a:lnTo>
                  <a:lnTo>
                    <a:pt x="1046" y="104"/>
                  </a:lnTo>
                  <a:lnTo>
                    <a:pt x="1036" y="112"/>
                  </a:lnTo>
                  <a:lnTo>
                    <a:pt x="1028" y="120"/>
                  </a:lnTo>
                  <a:lnTo>
                    <a:pt x="1019" y="129"/>
                  </a:lnTo>
                  <a:lnTo>
                    <a:pt x="1015" y="138"/>
                  </a:lnTo>
                  <a:lnTo>
                    <a:pt x="979" y="154"/>
                  </a:lnTo>
                  <a:lnTo>
                    <a:pt x="970" y="155"/>
                  </a:lnTo>
                  <a:lnTo>
                    <a:pt x="962" y="159"/>
                  </a:lnTo>
                  <a:lnTo>
                    <a:pt x="954" y="164"/>
                  </a:lnTo>
                  <a:lnTo>
                    <a:pt x="947" y="168"/>
                  </a:lnTo>
                  <a:lnTo>
                    <a:pt x="931" y="176"/>
                  </a:lnTo>
                  <a:lnTo>
                    <a:pt x="920" y="186"/>
                  </a:lnTo>
                  <a:lnTo>
                    <a:pt x="909" y="194"/>
                  </a:lnTo>
                  <a:lnTo>
                    <a:pt x="902" y="204"/>
                  </a:lnTo>
                  <a:lnTo>
                    <a:pt x="896" y="211"/>
                  </a:lnTo>
                  <a:lnTo>
                    <a:pt x="896" y="219"/>
                  </a:lnTo>
                  <a:lnTo>
                    <a:pt x="882" y="224"/>
                  </a:lnTo>
                  <a:lnTo>
                    <a:pt x="870" y="231"/>
                  </a:lnTo>
                  <a:lnTo>
                    <a:pt x="857" y="238"/>
                  </a:lnTo>
                  <a:lnTo>
                    <a:pt x="846" y="246"/>
                  </a:lnTo>
                  <a:lnTo>
                    <a:pt x="834" y="252"/>
                  </a:lnTo>
                  <a:lnTo>
                    <a:pt x="822" y="259"/>
                  </a:lnTo>
                  <a:lnTo>
                    <a:pt x="810" y="266"/>
                  </a:lnTo>
                  <a:lnTo>
                    <a:pt x="800" y="272"/>
                  </a:lnTo>
                  <a:lnTo>
                    <a:pt x="794" y="282"/>
                  </a:lnTo>
                  <a:lnTo>
                    <a:pt x="786" y="295"/>
                  </a:lnTo>
                  <a:lnTo>
                    <a:pt x="776" y="295"/>
                  </a:lnTo>
                  <a:lnTo>
                    <a:pt x="768" y="295"/>
                  </a:lnTo>
                  <a:lnTo>
                    <a:pt x="758" y="295"/>
                  </a:lnTo>
                  <a:lnTo>
                    <a:pt x="750" y="295"/>
                  </a:lnTo>
                  <a:lnTo>
                    <a:pt x="739" y="295"/>
                  </a:lnTo>
                  <a:lnTo>
                    <a:pt x="729" y="296"/>
                  </a:lnTo>
                  <a:lnTo>
                    <a:pt x="719" y="298"/>
                  </a:lnTo>
                  <a:lnTo>
                    <a:pt x="709" y="299"/>
                  </a:lnTo>
                  <a:lnTo>
                    <a:pt x="698" y="299"/>
                  </a:lnTo>
                  <a:lnTo>
                    <a:pt x="688" y="302"/>
                  </a:lnTo>
                  <a:lnTo>
                    <a:pt x="677" y="303"/>
                  </a:lnTo>
                  <a:lnTo>
                    <a:pt x="669" y="306"/>
                  </a:lnTo>
                  <a:lnTo>
                    <a:pt x="658" y="307"/>
                  </a:lnTo>
                  <a:lnTo>
                    <a:pt x="648" y="310"/>
                  </a:lnTo>
                  <a:lnTo>
                    <a:pt x="638" y="312"/>
                  </a:lnTo>
                  <a:lnTo>
                    <a:pt x="630" y="316"/>
                  </a:lnTo>
                  <a:lnTo>
                    <a:pt x="621" y="317"/>
                  </a:lnTo>
                  <a:lnTo>
                    <a:pt x="613" y="321"/>
                  </a:lnTo>
                  <a:lnTo>
                    <a:pt x="605" y="324"/>
                  </a:lnTo>
                  <a:lnTo>
                    <a:pt x="596" y="328"/>
                  </a:lnTo>
                  <a:lnTo>
                    <a:pt x="582" y="335"/>
                  </a:lnTo>
                  <a:lnTo>
                    <a:pt x="571" y="347"/>
                  </a:lnTo>
                  <a:lnTo>
                    <a:pt x="563" y="356"/>
                  </a:lnTo>
                  <a:lnTo>
                    <a:pt x="554" y="369"/>
                  </a:lnTo>
                  <a:lnTo>
                    <a:pt x="546" y="381"/>
                  </a:lnTo>
                  <a:lnTo>
                    <a:pt x="538" y="394"/>
                  </a:lnTo>
                  <a:lnTo>
                    <a:pt x="529" y="407"/>
                  </a:lnTo>
                  <a:lnTo>
                    <a:pt x="522" y="421"/>
                  </a:lnTo>
                  <a:lnTo>
                    <a:pt x="515" y="434"/>
                  </a:lnTo>
                  <a:lnTo>
                    <a:pt x="511" y="450"/>
                  </a:lnTo>
                  <a:lnTo>
                    <a:pt x="503" y="458"/>
                  </a:lnTo>
                  <a:lnTo>
                    <a:pt x="496" y="467"/>
                  </a:lnTo>
                  <a:lnTo>
                    <a:pt x="489" y="475"/>
                  </a:lnTo>
                  <a:lnTo>
                    <a:pt x="483" y="485"/>
                  </a:lnTo>
                  <a:lnTo>
                    <a:pt x="475" y="493"/>
                  </a:lnTo>
                  <a:lnTo>
                    <a:pt x="468" y="503"/>
                  </a:lnTo>
                  <a:lnTo>
                    <a:pt x="461" y="513"/>
                  </a:lnTo>
                  <a:lnTo>
                    <a:pt x="455" y="524"/>
                  </a:lnTo>
                  <a:lnTo>
                    <a:pt x="447" y="532"/>
                  </a:lnTo>
                  <a:lnTo>
                    <a:pt x="440" y="543"/>
                  </a:lnTo>
                  <a:lnTo>
                    <a:pt x="433" y="553"/>
                  </a:lnTo>
                  <a:lnTo>
                    <a:pt x="427" y="564"/>
                  </a:lnTo>
                  <a:lnTo>
                    <a:pt x="419" y="573"/>
                  </a:lnTo>
                  <a:lnTo>
                    <a:pt x="412" y="584"/>
                  </a:lnTo>
                  <a:lnTo>
                    <a:pt x="405" y="594"/>
                  </a:lnTo>
                  <a:lnTo>
                    <a:pt x="399" y="605"/>
                  </a:lnTo>
                  <a:lnTo>
                    <a:pt x="394" y="612"/>
                  </a:lnTo>
                  <a:lnTo>
                    <a:pt x="390" y="619"/>
                  </a:lnTo>
                  <a:lnTo>
                    <a:pt x="385" y="626"/>
                  </a:lnTo>
                  <a:lnTo>
                    <a:pt x="381" y="634"/>
                  </a:lnTo>
                  <a:lnTo>
                    <a:pt x="376" y="641"/>
                  </a:lnTo>
                  <a:lnTo>
                    <a:pt x="371" y="648"/>
                  </a:lnTo>
                  <a:lnTo>
                    <a:pt x="367" y="657"/>
                  </a:lnTo>
                  <a:lnTo>
                    <a:pt x="363" y="665"/>
                  </a:lnTo>
                  <a:lnTo>
                    <a:pt x="348" y="672"/>
                  </a:lnTo>
                  <a:lnTo>
                    <a:pt x="356" y="672"/>
                  </a:lnTo>
                  <a:lnTo>
                    <a:pt x="349" y="680"/>
                  </a:lnTo>
                  <a:lnTo>
                    <a:pt x="344" y="689"/>
                  </a:lnTo>
                  <a:lnTo>
                    <a:pt x="338" y="697"/>
                  </a:lnTo>
                  <a:lnTo>
                    <a:pt x="332" y="705"/>
                  </a:lnTo>
                  <a:lnTo>
                    <a:pt x="327" y="714"/>
                  </a:lnTo>
                  <a:lnTo>
                    <a:pt x="321" y="722"/>
                  </a:lnTo>
                  <a:lnTo>
                    <a:pt x="316" y="731"/>
                  </a:lnTo>
                  <a:lnTo>
                    <a:pt x="311" y="739"/>
                  </a:lnTo>
                  <a:lnTo>
                    <a:pt x="302" y="747"/>
                  </a:lnTo>
                  <a:lnTo>
                    <a:pt x="292" y="757"/>
                  </a:lnTo>
                  <a:lnTo>
                    <a:pt x="282" y="767"/>
                  </a:lnTo>
                  <a:lnTo>
                    <a:pt x="272" y="777"/>
                  </a:lnTo>
                  <a:lnTo>
                    <a:pt x="261" y="786"/>
                  </a:lnTo>
                  <a:lnTo>
                    <a:pt x="250" y="796"/>
                  </a:lnTo>
                  <a:lnTo>
                    <a:pt x="239" y="806"/>
                  </a:lnTo>
                  <a:lnTo>
                    <a:pt x="228" y="817"/>
                  </a:lnTo>
                  <a:lnTo>
                    <a:pt x="215" y="825"/>
                  </a:lnTo>
                  <a:lnTo>
                    <a:pt x="204" y="837"/>
                  </a:lnTo>
                  <a:lnTo>
                    <a:pt x="193" y="846"/>
                  </a:lnTo>
                  <a:lnTo>
                    <a:pt x="182" y="858"/>
                  </a:lnTo>
                  <a:lnTo>
                    <a:pt x="169" y="867"/>
                  </a:lnTo>
                  <a:lnTo>
                    <a:pt x="159" y="879"/>
                  </a:lnTo>
                  <a:lnTo>
                    <a:pt x="148" y="890"/>
                  </a:lnTo>
                  <a:lnTo>
                    <a:pt x="140" y="902"/>
                  </a:lnTo>
                  <a:lnTo>
                    <a:pt x="131" y="909"/>
                  </a:lnTo>
                  <a:lnTo>
                    <a:pt x="123" y="918"/>
                  </a:lnTo>
                  <a:lnTo>
                    <a:pt x="115" y="925"/>
                  </a:lnTo>
                  <a:lnTo>
                    <a:pt x="108" y="933"/>
                  </a:lnTo>
                  <a:lnTo>
                    <a:pt x="98" y="940"/>
                  </a:lnTo>
                  <a:lnTo>
                    <a:pt x="89" y="948"/>
                  </a:lnTo>
                  <a:lnTo>
                    <a:pt x="81" y="957"/>
                  </a:lnTo>
                  <a:lnTo>
                    <a:pt x="73" y="965"/>
                  </a:lnTo>
                  <a:lnTo>
                    <a:pt x="63" y="972"/>
                  </a:lnTo>
                  <a:lnTo>
                    <a:pt x="55" y="979"/>
                  </a:lnTo>
                  <a:lnTo>
                    <a:pt x="46" y="986"/>
                  </a:lnTo>
                  <a:lnTo>
                    <a:pt x="38" y="994"/>
                  </a:lnTo>
                  <a:lnTo>
                    <a:pt x="29" y="1003"/>
                  </a:lnTo>
                  <a:lnTo>
                    <a:pt x="21" y="1011"/>
                  </a:lnTo>
                  <a:lnTo>
                    <a:pt x="13" y="1020"/>
                  </a:lnTo>
                  <a:lnTo>
                    <a:pt x="7" y="1028"/>
                  </a:lnTo>
                  <a:lnTo>
                    <a:pt x="3" y="1036"/>
                  </a:lnTo>
                  <a:lnTo>
                    <a:pt x="2" y="1045"/>
                  </a:lnTo>
                  <a:lnTo>
                    <a:pt x="0" y="1053"/>
                  </a:lnTo>
                  <a:lnTo>
                    <a:pt x="2" y="1063"/>
                  </a:lnTo>
                  <a:lnTo>
                    <a:pt x="3" y="1071"/>
                  </a:lnTo>
                  <a:lnTo>
                    <a:pt x="9" y="1080"/>
                  </a:lnTo>
                  <a:lnTo>
                    <a:pt x="17" y="1087"/>
                  </a:lnTo>
                  <a:lnTo>
                    <a:pt x="29" y="1095"/>
                  </a:lnTo>
                  <a:lnTo>
                    <a:pt x="34" y="1095"/>
                  </a:lnTo>
                  <a:lnTo>
                    <a:pt x="42" y="1096"/>
                  </a:lnTo>
                  <a:lnTo>
                    <a:pt x="50" y="1095"/>
                  </a:lnTo>
                  <a:lnTo>
                    <a:pt x="59" y="1094"/>
                  </a:lnTo>
                  <a:lnTo>
                    <a:pt x="67" y="1091"/>
                  </a:lnTo>
                  <a:lnTo>
                    <a:pt x="77" y="1089"/>
                  </a:lnTo>
                  <a:lnTo>
                    <a:pt x="87" y="1088"/>
                  </a:lnTo>
                  <a:lnTo>
                    <a:pt x="96" y="1088"/>
                  </a:lnTo>
                  <a:lnTo>
                    <a:pt x="106" y="1084"/>
                  </a:lnTo>
                  <a:lnTo>
                    <a:pt x="119" y="1080"/>
                  </a:lnTo>
                  <a:lnTo>
                    <a:pt x="131" y="1075"/>
                  </a:lnTo>
                  <a:lnTo>
                    <a:pt x="144" y="1073"/>
                  </a:lnTo>
                  <a:lnTo>
                    <a:pt x="155" y="1068"/>
                  </a:lnTo>
                  <a:lnTo>
                    <a:pt x="168" y="1067"/>
                  </a:lnTo>
                  <a:lnTo>
                    <a:pt x="180" y="1066"/>
                  </a:lnTo>
                  <a:lnTo>
                    <a:pt x="193" y="1066"/>
                  </a:lnTo>
                  <a:lnTo>
                    <a:pt x="200" y="1061"/>
                  </a:lnTo>
                  <a:lnTo>
                    <a:pt x="208" y="1059"/>
                  </a:lnTo>
                  <a:lnTo>
                    <a:pt x="217" y="1056"/>
                  </a:lnTo>
                  <a:lnTo>
                    <a:pt x="225" y="1053"/>
                  </a:lnTo>
                  <a:lnTo>
                    <a:pt x="233" y="1049"/>
                  </a:lnTo>
                  <a:lnTo>
                    <a:pt x="242" y="1048"/>
                  </a:lnTo>
                  <a:lnTo>
                    <a:pt x="250" y="1043"/>
                  </a:lnTo>
                  <a:lnTo>
                    <a:pt x="258" y="1042"/>
                  </a:lnTo>
                  <a:lnTo>
                    <a:pt x="267" y="1038"/>
                  </a:lnTo>
                  <a:lnTo>
                    <a:pt x="275" y="1036"/>
                  </a:lnTo>
                  <a:lnTo>
                    <a:pt x="284" y="1032"/>
                  </a:lnTo>
                  <a:lnTo>
                    <a:pt x="292" y="1031"/>
                  </a:lnTo>
                  <a:lnTo>
                    <a:pt x="300" y="1028"/>
                  </a:lnTo>
                  <a:lnTo>
                    <a:pt x="309" y="1027"/>
                  </a:lnTo>
                  <a:lnTo>
                    <a:pt x="317" y="1024"/>
                  </a:lnTo>
                  <a:lnTo>
                    <a:pt x="325" y="1022"/>
                  </a:lnTo>
                  <a:lnTo>
                    <a:pt x="334" y="1018"/>
                  </a:lnTo>
                  <a:lnTo>
                    <a:pt x="342" y="1017"/>
                  </a:lnTo>
                  <a:lnTo>
                    <a:pt x="351" y="1013"/>
                  </a:lnTo>
                  <a:lnTo>
                    <a:pt x="359" y="1011"/>
                  </a:lnTo>
                  <a:lnTo>
                    <a:pt x="367" y="1008"/>
                  </a:lnTo>
                  <a:lnTo>
                    <a:pt x="376" y="1006"/>
                  </a:lnTo>
                  <a:lnTo>
                    <a:pt x="384" y="1003"/>
                  </a:lnTo>
                  <a:lnTo>
                    <a:pt x="392" y="1001"/>
                  </a:lnTo>
                  <a:lnTo>
                    <a:pt x="401" y="999"/>
                  </a:lnTo>
                  <a:lnTo>
                    <a:pt x="409" y="996"/>
                  </a:lnTo>
                  <a:lnTo>
                    <a:pt x="418" y="993"/>
                  </a:lnTo>
                  <a:lnTo>
                    <a:pt x="426" y="992"/>
                  </a:lnTo>
                  <a:lnTo>
                    <a:pt x="434" y="989"/>
                  </a:lnTo>
                  <a:lnTo>
                    <a:pt x="443" y="987"/>
                  </a:lnTo>
                  <a:lnTo>
                    <a:pt x="451" y="985"/>
                  </a:lnTo>
                  <a:lnTo>
                    <a:pt x="459" y="983"/>
                  </a:lnTo>
                  <a:lnTo>
                    <a:pt x="468" y="979"/>
                  </a:lnTo>
                  <a:lnTo>
                    <a:pt x="476" y="978"/>
                  </a:lnTo>
                  <a:lnTo>
                    <a:pt x="485" y="973"/>
                  </a:lnTo>
                  <a:lnTo>
                    <a:pt x="493" y="972"/>
                  </a:lnTo>
                  <a:lnTo>
                    <a:pt x="501" y="969"/>
                  </a:lnTo>
                  <a:lnTo>
                    <a:pt x="510" y="967"/>
                  </a:lnTo>
                  <a:lnTo>
                    <a:pt x="518" y="964"/>
                  </a:lnTo>
                  <a:lnTo>
                    <a:pt x="526" y="962"/>
                  </a:lnTo>
                  <a:lnTo>
                    <a:pt x="535" y="958"/>
                  </a:lnTo>
                  <a:lnTo>
                    <a:pt x="543" y="957"/>
                  </a:lnTo>
                  <a:lnTo>
                    <a:pt x="552" y="954"/>
                  </a:lnTo>
                  <a:lnTo>
                    <a:pt x="560" y="953"/>
                  </a:lnTo>
                  <a:lnTo>
                    <a:pt x="568" y="948"/>
                  </a:lnTo>
                  <a:lnTo>
                    <a:pt x="577" y="947"/>
                  </a:lnTo>
                  <a:lnTo>
                    <a:pt x="585" y="944"/>
                  </a:lnTo>
                  <a:lnTo>
                    <a:pt x="595" y="943"/>
                  </a:lnTo>
                  <a:lnTo>
                    <a:pt x="603" y="939"/>
                  </a:lnTo>
                  <a:lnTo>
                    <a:pt x="612" y="937"/>
                  </a:lnTo>
                  <a:lnTo>
                    <a:pt x="620" y="933"/>
                  </a:lnTo>
                  <a:lnTo>
                    <a:pt x="628" y="932"/>
                  </a:lnTo>
                  <a:lnTo>
                    <a:pt x="637" y="929"/>
                  </a:lnTo>
                  <a:lnTo>
                    <a:pt x="645" y="926"/>
                  </a:lnTo>
                  <a:lnTo>
                    <a:pt x="653" y="923"/>
                  </a:lnTo>
                  <a:lnTo>
                    <a:pt x="663" y="922"/>
                  </a:lnTo>
                  <a:lnTo>
                    <a:pt x="672" y="919"/>
                  </a:lnTo>
                  <a:lnTo>
                    <a:pt x="680" y="916"/>
                  </a:lnTo>
                  <a:lnTo>
                    <a:pt x="688" y="913"/>
                  </a:lnTo>
                  <a:lnTo>
                    <a:pt x="698" y="912"/>
                  </a:lnTo>
                  <a:lnTo>
                    <a:pt x="707" y="909"/>
                  </a:lnTo>
                  <a:lnTo>
                    <a:pt x="715" y="906"/>
                  </a:lnTo>
                  <a:lnTo>
                    <a:pt x="723" y="904"/>
                  </a:lnTo>
                  <a:lnTo>
                    <a:pt x="733" y="902"/>
                  </a:lnTo>
                  <a:lnTo>
                    <a:pt x="748" y="895"/>
                  </a:lnTo>
                  <a:lnTo>
                    <a:pt x="757" y="891"/>
                  </a:lnTo>
                  <a:lnTo>
                    <a:pt x="765" y="887"/>
                  </a:lnTo>
                  <a:lnTo>
                    <a:pt x="774" y="883"/>
                  </a:lnTo>
                  <a:lnTo>
                    <a:pt x="783" y="880"/>
                  </a:lnTo>
                  <a:lnTo>
                    <a:pt x="790" y="876"/>
                  </a:lnTo>
                  <a:lnTo>
                    <a:pt x="799" y="872"/>
                  </a:lnTo>
                  <a:lnTo>
                    <a:pt x="807" y="867"/>
                  </a:lnTo>
                  <a:lnTo>
                    <a:pt x="815" y="863"/>
                  </a:lnTo>
                  <a:lnTo>
                    <a:pt x="828" y="853"/>
                  </a:lnTo>
                  <a:lnTo>
                    <a:pt x="842" y="845"/>
                  </a:lnTo>
                  <a:lnTo>
                    <a:pt x="855" y="837"/>
                  </a:lnTo>
                  <a:lnTo>
                    <a:pt x="867" y="828"/>
                  </a:lnTo>
                  <a:lnTo>
                    <a:pt x="875" y="824"/>
                  </a:lnTo>
                  <a:lnTo>
                    <a:pt x="884" y="823"/>
                  </a:lnTo>
                  <a:lnTo>
                    <a:pt x="892" y="820"/>
                  </a:lnTo>
                  <a:lnTo>
                    <a:pt x="902" y="820"/>
                  </a:lnTo>
                  <a:lnTo>
                    <a:pt x="910" y="820"/>
                  </a:lnTo>
                  <a:lnTo>
                    <a:pt x="919" y="820"/>
                  </a:lnTo>
                  <a:lnTo>
                    <a:pt x="926" y="820"/>
                  </a:lnTo>
                  <a:lnTo>
                    <a:pt x="934" y="820"/>
                  </a:lnTo>
                  <a:lnTo>
                    <a:pt x="926" y="828"/>
                  </a:lnTo>
                  <a:lnTo>
                    <a:pt x="917" y="838"/>
                  </a:lnTo>
                  <a:lnTo>
                    <a:pt x="909" y="848"/>
                  </a:lnTo>
                  <a:lnTo>
                    <a:pt x="902" y="859"/>
                  </a:lnTo>
                  <a:lnTo>
                    <a:pt x="894" y="867"/>
                  </a:lnTo>
                  <a:lnTo>
                    <a:pt x="887" y="879"/>
                  </a:lnTo>
                  <a:lnTo>
                    <a:pt x="880" y="888"/>
                  </a:lnTo>
                  <a:lnTo>
                    <a:pt x="874" y="899"/>
                  </a:lnTo>
                  <a:lnTo>
                    <a:pt x="866" y="908"/>
                  </a:lnTo>
                  <a:lnTo>
                    <a:pt x="860" y="919"/>
                  </a:lnTo>
                  <a:lnTo>
                    <a:pt x="852" y="929"/>
                  </a:lnTo>
                  <a:lnTo>
                    <a:pt x="846" y="940"/>
                  </a:lnTo>
                  <a:lnTo>
                    <a:pt x="838" y="950"/>
                  </a:lnTo>
                  <a:lnTo>
                    <a:pt x="831" y="961"/>
                  </a:lnTo>
                  <a:lnTo>
                    <a:pt x="822" y="971"/>
                  </a:lnTo>
                  <a:lnTo>
                    <a:pt x="815" y="983"/>
                  </a:lnTo>
                  <a:lnTo>
                    <a:pt x="810" y="992"/>
                  </a:lnTo>
                  <a:lnTo>
                    <a:pt x="804" y="1000"/>
                  </a:lnTo>
                  <a:lnTo>
                    <a:pt x="797" y="1008"/>
                  </a:lnTo>
                  <a:lnTo>
                    <a:pt x="792" y="1017"/>
                  </a:lnTo>
                  <a:lnTo>
                    <a:pt x="785" y="1025"/>
                  </a:lnTo>
                  <a:lnTo>
                    <a:pt x="779" y="1034"/>
                  </a:lnTo>
                  <a:lnTo>
                    <a:pt x="772" y="1042"/>
                  </a:lnTo>
                  <a:lnTo>
                    <a:pt x="768" y="1052"/>
                  </a:lnTo>
                  <a:lnTo>
                    <a:pt x="762" y="1059"/>
                  </a:lnTo>
                  <a:lnTo>
                    <a:pt x="760" y="1067"/>
                  </a:lnTo>
                  <a:lnTo>
                    <a:pt x="757" y="1074"/>
                  </a:lnTo>
                  <a:lnTo>
                    <a:pt x="758" y="1082"/>
                  </a:lnTo>
                  <a:lnTo>
                    <a:pt x="758" y="1088"/>
                  </a:lnTo>
                  <a:lnTo>
                    <a:pt x="762" y="1095"/>
                  </a:lnTo>
                  <a:lnTo>
                    <a:pt x="768" y="1102"/>
                  </a:lnTo>
                  <a:lnTo>
                    <a:pt x="778" y="1109"/>
                  </a:lnTo>
                  <a:lnTo>
                    <a:pt x="788" y="1110"/>
                  </a:lnTo>
                  <a:lnTo>
                    <a:pt x="800" y="1112"/>
                  </a:lnTo>
                  <a:lnTo>
                    <a:pt x="813" y="1112"/>
                  </a:lnTo>
                  <a:lnTo>
                    <a:pt x="827" y="1113"/>
                  </a:lnTo>
                  <a:lnTo>
                    <a:pt x="839" y="1112"/>
                  </a:lnTo>
                  <a:lnTo>
                    <a:pt x="855" y="1110"/>
                  </a:lnTo>
                  <a:lnTo>
                    <a:pt x="868" y="1109"/>
                  </a:lnTo>
                  <a:lnTo>
                    <a:pt x="884" y="1108"/>
                  </a:lnTo>
                  <a:lnTo>
                    <a:pt x="898" y="1103"/>
                  </a:lnTo>
                  <a:lnTo>
                    <a:pt x="913" y="1099"/>
                  </a:lnTo>
                  <a:lnTo>
                    <a:pt x="920" y="1096"/>
                  </a:lnTo>
                  <a:lnTo>
                    <a:pt x="929" y="1095"/>
                  </a:lnTo>
                  <a:lnTo>
                    <a:pt x="937" y="1094"/>
                  </a:lnTo>
                  <a:lnTo>
                    <a:pt x="945" y="1092"/>
                  </a:lnTo>
                  <a:lnTo>
                    <a:pt x="952" y="1088"/>
                  </a:lnTo>
                  <a:lnTo>
                    <a:pt x="961" y="1087"/>
                  </a:lnTo>
                  <a:lnTo>
                    <a:pt x="968" y="1084"/>
                  </a:lnTo>
                  <a:lnTo>
                    <a:pt x="976" y="1082"/>
                  </a:lnTo>
                  <a:lnTo>
                    <a:pt x="983" y="1078"/>
                  </a:lnTo>
                  <a:lnTo>
                    <a:pt x="991" y="1077"/>
                  </a:lnTo>
                  <a:lnTo>
                    <a:pt x="1000" y="1074"/>
                  </a:lnTo>
                  <a:lnTo>
                    <a:pt x="1008" y="1073"/>
                  </a:lnTo>
                  <a:lnTo>
                    <a:pt x="1008" y="1080"/>
                  </a:lnTo>
                  <a:lnTo>
                    <a:pt x="1014" y="1082"/>
                  </a:lnTo>
                  <a:lnTo>
                    <a:pt x="1023" y="1087"/>
                  </a:lnTo>
                  <a:lnTo>
                    <a:pt x="1033" y="1088"/>
                  </a:lnTo>
                  <a:lnTo>
                    <a:pt x="1046" y="1089"/>
                  </a:lnTo>
                  <a:lnTo>
                    <a:pt x="1057" y="1089"/>
                  </a:lnTo>
                  <a:lnTo>
                    <a:pt x="1068" y="1091"/>
                  </a:lnTo>
                  <a:lnTo>
                    <a:pt x="1079" y="1091"/>
                  </a:lnTo>
                  <a:lnTo>
                    <a:pt x="1089" y="1095"/>
                  </a:lnTo>
                  <a:lnTo>
                    <a:pt x="1097" y="1092"/>
                  </a:lnTo>
                  <a:lnTo>
                    <a:pt x="1106" y="1091"/>
                  </a:lnTo>
                  <a:lnTo>
                    <a:pt x="1116" y="1089"/>
                  </a:lnTo>
                  <a:lnTo>
                    <a:pt x="1127" y="1089"/>
                  </a:lnTo>
                  <a:lnTo>
                    <a:pt x="1137" y="1088"/>
                  </a:lnTo>
                  <a:lnTo>
                    <a:pt x="1148" y="1088"/>
                  </a:lnTo>
                  <a:lnTo>
                    <a:pt x="1159" y="1088"/>
                  </a:lnTo>
                  <a:lnTo>
                    <a:pt x="1171" y="1088"/>
                  </a:lnTo>
                  <a:lnTo>
                    <a:pt x="1183" y="1088"/>
                  </a:lnTo>
                  <a:lnTo>
                    <a:pt x="1194" y="1088"/>
                  </a:lnTo>
                  <a:lnTo>
                    <a:pt x="1205" y="1088"/>
                  </a:lnTo>
                  <a:lnTo>
                    <a:pt x="1217" y="1088"/>
                  </a:lnTo>
                  <a:lnTo>
                    <a:pt x="1227" y="1088"/>
                  </a:lnTo>
                  <a:lnTo>
                    <a:pt x="1238" y="1088"/>
                  </a:lnTo>
                  <a:lnTo>
                    <a:pt x="1250" y="1088"/>
                  </a:lnTo>
                  <a:lnTo>
                    <a:pt x="1261" y="1088"/>
                  </a:lnTo>
                  <a:lnTo>
                    <a:pt x="1266" y="1088"/>
                  </a:lnTo>
                  <a:lnTo>
                    <a:pt x="1276" y="1088"/>
                  </a:lnTo>
                  <a:lnTo>
                    <a:pt x="1286" y="1088"/>
                  </a:lnTo>
                  <a:lnTo>
                    <a:pt x="1297" y="1088"/>
                  </a:lnTo>
                  <a:lnTo>
                    <a:pt x="1310" y="1087"/>
                  </a:lnTo>
                  <a:lnTo>
                    <a:pt x="1324" y="1087"/>
                  </a:lnTo>
                  <a:lnTo>
                    <a:pt x="1338" y="1085"/>
                  </a:lnTo>
                  <a:lnTo>
                    <a:pt x="1353" y="1085"/>
                  </a:lnTo>
                  <a:lnTo>
                    <a:pt x="1367" y="1082"/>
                  </a:lnTo>
                  <a:lnTo>
                    <a:pt x="1382" y="1081"/>
                  </a:lnTo>
                  <a:lnTo>
                    <a:pt x="1391" y="1078"/>
                  </a:lnTo>
                  <a:lnTo>
                    <a:pt x="1399" y="1077"/>
                  </a:lnTo>
                  <a:lnTo>
                    <a:pt x="1407" y="1074"/>
                  </a:lnTo>
                  <a:lnTo>
                    <a:pt x="1416" y="1073"/>
                  </a:lnTo>
                  <a:lnTo>
                    <a:pt x="1427" y="1066"/>
                  </a:lnTo>
                  <a:lnTo>
                    <a:pt x="1438" y="1060"/>
                  </a:lnTo>
                  <a:lnTo>
                    <a:pt x="1446" y="1054"/>
                  </a:lnTo>
                  <a:lnTo>
                    <a:pt x="1456" y="1049"/>
                  </a:lnTo>
                  <a:lnTo>
                    <a:pt x="1462" y="1042"/>
                  </a:lnTo>
                  <a:lnTo>
                    <a:pt x="1467" y="1035"/>
                  </a:lnTo>
                  <a:lnTo>
                    <a:pt x="1472" y="1028"/>
                  </a:lnTo>
                  <a:lnTo>
                    <a:pt x="1476" y="1021"/>
                  </a:lnTo>
                  <a:lnTo>
                    <a:pt x="1470" y="1018"/>
                  </a:lnTo>
                  <a:lnTo>
                    <a:pt x="1466" y="1017"/>
                  </a:lnTo>
                  <a:lnTo>
                    <a:pt x="1460" y="1017"/>
                  </a:lnTo>
                  <a:lnTo>
                    <a:pt x="1453" y="1021"/>
                  </a:lnTo>
                  <a:lnTo>
                    <a:pt x="1453" y="1013"/>
                  </a:lnTo>
                  <a:lnTo>
                    <a:pt x="1445" y="1008"/>
                  </a:lnTo>
                  <a:lnTo>
                    <a:pt x="1437" y="1007"/>
                  </a:lnTo>
                  <a:lnTo>
                    <a:pt x="1428" y="1004"/>
                  </a:lnTo>
                  <a:lnTo>
                    <a:pt x="1420" y="1003"/>
                  </a:lnTo>
                  <a:lnTo>
                    <a:pt x="1410" y="999"/>
                  </a:lnTo>
                  <a:lnTo>
                    <a:pt x="1400" y="997"/>
                  </a:lnTo>
                  <a:lnTo>
                    <a:pt x="1391" y="994"/>
                  </a:lnTo>
                  <a:lnTo>
                    <a:pt x="1382" y="993"/>
                  </a:lnTo>
                  <a:lnTo>
                    <a:pt x="1371" y="990"/>
                  </a:lnTo>
                  <a:lnTo>
                    <a:pt x="1361" y="987"/>
                  </a:lnTo>
                  <a:lnTo>
                    <a:pt x="1352" y="985"/>
                  </a:lnTo>
                  <a:lnTo>
                    <a:pt x="1343" y="983"/>
                  </a:lnTo>
                  <a:lnTo>
                    <a:pt x="1335" y="979"/>
                  </a:lnTo>
                  <a:lnTo>
                    <a:pt x="1326" y="976"/>
                  </a:lnTo>
                  <a:lnTo>
                    <a:pt x="1318" y="972"/>
                  </a:lnTo>
                  <a:lnTo>
                    <a:pt x="1312" y="969"/>
                  </a:lnTo>
                  <a:lnTo>
                    <a:pt x="1321" y="961"/>
                  </a:lnTo>
                  <a:lnTo>
                    <a:pt x="1331" y="953"/>
                  </a:lnTo>
                  <a:lnTo>
                    <a:pt x="1338" y="944"/>
                  </a:lnTo>
                  <a:lnTo>
                    <a:pt x="1346" y="936"/>
                  </a:lnTo>
                  <a:lnTo>
                    <a:pt x="1352" y="927"/>
                  </a:lnTo>
                  <a:lnTo>
                    <a:pt x="1357" y="919"/>
                  </a:lnTo>
                  <a:lnTo>
                    <a:pt x="1363" y="911"/>
                  </a:lnTo>
                  <a:lnTo>
                    <a:pt x="1368" y="902"/>
                  </a:lnTo>
                  <a:lnTo>
                    <a:pt x="1372" y="894"/>
                  </a:lnTo>
                  <a:lnTo>
                    <a:pt x="1378" y="886"/>
                  </a:lnTo>
                  <a:lnTo>
                    <a:pt x="1382" y="877"/>
                  </a:lnTo>
                  <a:lnTo>
                    <a:pt x="1388" y="869"/>
                  </a:lnTo>
                  <a:lnTo>
                    <a:pt x="1393" y="860"/>
                  </a:lnTo>
                  <a:lnTo>
                    <a:pt x="1400" y="852"/>
                  </a:lnTo>
                  <a:lnTo>
                    <a:pt x="1407" y="844"/>
                  </a:lnTo>
                  <a:lnTo>
                    <a:pt x="1416" y="835"/>
                  </a:lnTo>
                  <a:lnTo>
                    <a:pt x="1426" y="841"/>
                  </a:lnTo>
                  <a:lnTo>
                    <a:pt x="1438" y="849"/>
                  </a:lnTo>
                  <a:lnTo>
                    <a:pt x="1448" y="856"/>
                  </a:lnTo>
                  <a:lnTo>
                    <a:pt x="1460" y="865"/>
                  </a:lnTo>
                  <a:lnTo>
                    <a:pt x="1466" y="866"/>
                  </a:lnTo>
                  <a:lnTo>
                    <a:pt x="1473" y="869"/>
                  </a:lnTo>
                  <a:lnTo>
                    <a:pt x="1481" y="870"/>
                  </a:lnTo>
                  <a:lnTo>
                    <a:pt x="1491" y="873"/>
                  </a:lnTo>
                  <a:lnTo>
                    <a:pt x="1498" y="874"/>
                  </a:lnTo>
                  <a:lnTo>
                    <a:pt x="1505" y="877"/>
                  </a:lnTo>
                  <a:lnTo>
                    <a:pt x="1509" y="881"/>
                  </a:lnTo>
                  <a:lnTo>
                    <a:pt x="1512" y="887"/>
                  </a:lnTo>
                  <a:lnTo>
                    <a:pt x="1523" y="891"/>
                  </a:lnTo>
                  <a:lnTo>
                    <a:pt x="1539" y="895"/>
                  </a:lnTo>
                  <a:lnTo>
                    <a:pt x="1547" y="895"/>
                  </a:lnTo>
                  <a:lnTo>
                    <a:pt x="1555" y="897"/>
                  </a:lnTo>
                  <a:lnTo>
                    <a:pt x="1565" y="898"/>
                  </a:lnTo>
                  <a:lnTo>
                    <a:pt x="1575" y="899"/>
                  </a:lnTo>
                  <a:lnTo>
                    <a:pt x="1583" y="898"/>
                  </a:lnTo>
                  <a:lnTo>
                    <a:pt x="1594" y="898"/>
                  </a:lnTo>
                  <a:lnTo>
                    <a:pt x="1604" y="898"/>
                  </a:lnTo>
                  <a:lnTo>
                    <a:pt x="1615" y="898"/>
                  </a:lnTo>
                  <a:lnTo>
                    <a:pt x="1627" y="897"/>
                  </a:lnTo>
                  <a:lnTo>
                    <a:pt x="1638" y="897"/>
                  </a:lnTo>
                  <a:lnTo>
                    <a:pt x="1649" y="895"/>
                  </a:lnTo>
                  <a:lnTo>
                    <a:pt x="1661" y="895"/>
                  </a:lnTo>
                  <a:lnTo>
                    <a:pt x="1670" y="890"/>
                  </a:lnTo>
                  <a:lnTo>
                    <a:pt x="1680" y="886"/>
                  </a:lnTo>
                  <a:lnTo>
                    <a:pt x="1688" y="881"/>
                  </a:lnTo>
                  <a:lnTo>
                    <a:pt x="1698" y="877"/>
                  </a:lnTo>
                  <a:lnTo>
                    <a:pt x="1706" y="872"/>
                  </a:lnTo>
                  <a:lnTo>
                    <a:pt x="1716" y="867"/>
                  </a:lnTo>
                  <a:lnTo>
                    <a:pt x="1726" y="863"/>
                  </a:lnTo>
                  <a:lnTo>
                    <a:pt x="1735" y="859"/>
                  </a:lnTo>
                  <a:lnTo>
                    <a:pt x="1744" y="853"/>
                  </a:lnTo>
                  <a:lnTo>
                    <a:pt x="1754" y="849"/>
                  </a:lnTo>
                  <a:lnTo>
                    <a:pt x="1762" y="845"/>
                  </a:lnTo>
                  <a:lnTo>
                    <a:pt x="1772" y="841"/>
                  </a:lnTo>
                  <a:lnTo>
                    <a:pt x="1780" y="837"/>
                  </a:lnTo>
                  <a:lnTo>
                    <a:pt x="1790" y="832"/>
                  </a:lnTo>
                  <a:lnTo>
                    <a:pt x="1798" y="828"/>
                  </a:lnTo>
                  <a:lnTo>
                    <a:pt x="1808" y="824"/>
                  </a:lnTo>
                  <a:lnTo>
                    <a:pt x="1816" y="818"/>
                  </a:lnTo>
                  <a:lnTo>
                    <a:pt x="1825" y="814"/>
                  </a:lnTo>
                  <a:lnTo>
                    <a:pt x="1833" y="810"/>
                  </a:lnTo>
                  <a:lnTo>
                    <a:pt x="1843" y="806"/>
                  </a:lnTo>
                  <a:lnTo>
                    <a:pt x="1851" y="800"/>
                  </a:lnTo>
                  <a:lnTo>
                    <a:pt x="1860" y="796"/>
                  </a:lnTo>
                  <a:lnTo>
                    <a:pt x="1868" y="792"/>
                  </a:lnTo>
                  <a:lnTo>
                    <a:pt x="1878" y="788"/>
                  </a:lnTo>
                  <a:lnTo>
                    <a:pt x="1886" y="784"/>
                  </a:lnTo>
                  <a:lnTo>
                    <a:pt x="1895" y="779"/>
                  </a:lnTo>
                  <a:lnTo>
                    <a:pt x="1903" y="775"/>
                  </a:lnTo>
                  <a:lnTo>
                    <a:pt x="1913" y="771"/>
                  </a:lnTo>
                  <a:lnTo>
                    <a:pt x="1921" y="767"/>
                  </a:lnTo>
                  <a:lnTo>
                    <a:pt x="1931" y="763"/>
                  </a:lnTo>
                  <a:lnTo>
                    <a:pt x="1941" y="758"/>
                  </a:lnTo>
                  <a:lnTo>
                    <a:pt x="1950" y="754"/>
                  </a:lnTo>
                  <a:lnTo>
                    <a:pt x="1973" y="739"/>
                  </a:lnTo>
                  <a:lnTo>
                    <a:pt x="1964" y="726"/>
                  </a:lnTo>
                  <a:lnTo>
                    <a:pt x="1957" y="717"/>
                  </a:lnTo>
                  <a:lnTo>
                    <a:pt x="1949" y="708"/>
                  </a:lnTo>
                  <a:lnTo>
                    <a:pt x="1942" y="703"/>
                  </a:lnTo>
                  <a:close/>
                  <a:moveTo>
                    <a:pt x="712" y="842"/>
                  </a:moveTo>
                  <a:lnTo>
                    <a:pt x="704" y="844"/>
                  </a:lnTo>
                  <a:lnTo>
                    <a:pt x="695" y="846"/>
                  </a:lnTo>
                  <a:lnTo>
                    <a:pt x="687" y="848"/>
                  </a:lnTo>
                  <a:lnTo>
                    <a:pt x="680" y="851"/>
                  </a:lnTo>
                  <a:lnTo>
                    <a:pt x="672" y="852"/>
                  </a:lnTo>
                  <a:lnTo>
                    <a:pt x="665" y="855"/>
                  </a:lnTo>
                  <a:lnTo>
                    <a:pt x="656" y="858"/>
                  </a:lnTo>
                  <a:lnTo>
                    <a:pt x="649" y="860"/>
                  </a:lnTo>
                  <a:lnTo>
                    <a:pt x="641" y="862"/>
                  </a:lnTo>
                  <a:lnTo>
                    <a:pt x="634" y="865"/>
                  </a:lnTo>
                  <a:lnTo>
                    <a:pt x="626" y="866"/>
                  </a:lnTo>
                  <a:lnTo>
                    <a:pt x="619" y="870"/>
                  </a:lnTo>
                  <a:lnTo>
                    <a:pt x="603" y="874"/>
                  </a:lnTo>
                  <a:lnTo>
                    <a:pt x="589" y="880"/>
                  </a:lnTo>
                  <a:lnTo>
                    <a:pt x="581" y="881"/>
                  </a:lnTo>
                  <a:lnTo>
                    <a:pt x="574" y="884"/>
                  </a:lnTo>
                  <a:lnTo>
                    <a:pt x="566" y="886"/>
                  </a:lnTo>
                  <a:lnTo>
                    <a:pt x="559" y="888"/>
                  </a:lnTo>
                  <a:lnTo>
                    <a:pt x="543" y="893"/>
                  </a:lnTo>
                  <a:lnTo>
                    <a:pt x="529" y="897"/>
                  </a:lnTo>
                  <a:lnTo>
                    <a:pt x="514" y="901"/>
                  </a:lnTo>
                  <a:lnTo>
                    <a:pt x="500" y="905"/>
                  </a:lnTo>
                  <a:lnTo>
                    <a:pt x="485" y="909"/>
                  </a:lnTo>
                  <a:lnTo>
                    <a:pt x="471" y="915"/>
                  </a:lnTo>
                  <a:lnTo>
                    <a:pt x="462" y="916"/>
                  </a:lnTo>
                  <a:lnTo>
                    <a:pt x="454" y="919"/>
                  </a:lnTo>
                  <a:lnTo>
                    <a:pt x="447" y="920"/>
                  </a:lnTo>
                  <a:lnTo>
                    <a:pt x="440" y="923"/>
                  </a:lnTo>
                  <a:lnTo>
                    <a:pt x="432" y="925"/>
                  </a:lnTo>
                  <a:lnTo>
                    <a:pt x="423" y="927"/>
                  </a:lnTo>
                  <a:lnTo>
                    <a:pt x="416" y="929"/>
                  </a:lnTo>
                  <a:lnTo>
                    <a:pt x="409" y="932"/>
                  </a:lnTo>
                  <a:lnTo>
                    <a:pt x="401" y="933"/>
                  </a:lnTo>
                  <a:lnTo>
                    <a:pt x="394" y="936"/>
                  </a:lnTo>
                  <a:lnTo>
                    <a:pt x="385" y="937"/>
                  </a:lnTo>
                  <a:lnTo>
                    <a:pt x="378" y="940"/>
                  </a:lnTo>
                  <a:lnTo>
                    <a:pt x="363" y="944"/>
                  </a:lnTo>
                  <a:lnTo>
                    <a:pt x="349" y="948"/>
                  </a:lnTo>
                  <a:lnTo>
                    <a:pt x="341" y="950"/>
                  </a:lnTo>
                  <a:lnTo>
                    <a:pt x="332" y="953"/>
                  </a:lnTo>
                  <a:lnTo>
                    <a:pt x="325" y="954"/>
                  </a:lnTo>
                  <a:lnTo>
                    <a:pt x="318" y="957"/>
                  </a:lnTo>
                  <a:lnTo>
                    <a:pt x="303" y="961"/>
                  </a:lnTo>
                  <a:lnTo>
                    <a:pt x="289" y="965"/>
                  </a:lnTo>
                  <a:lnTo>
                    <a:pt x="281" y="967"/>
                  </a:lnTo>
                  <a:lnTo>
                    <a:pt x="272" y="969"/>
                  </a:lnTo>
                  <a:lnTo>
                    <a:pt x="265" y="971"/>
                  </a:lnTo>
                  <a:lnTo>
                    <a:pt x="258" y="973"/>
                  </a:lnTo>
                  <a:lnTo>
                    <a:pt x="243" y="978"/>
                  </a:lnTo>
                  <a:lnTo>
                    <a:pt x="229" y="983"/>
                  </a:lnTo>
                  <a:lnTo>
                    <a:pt x="221" y="983"/>
                  </a:lnTo>
                  <a:lnTo>
                    <a:pt x="212" y="985"/>
                  </a:lnTo>
                  <a:lnTo>
                    <a:pt x="204" y="986"/>
                  </a:lnTo>
                  <a:lnTo>
                    <a:pt x="196" y="990"/>
                  </a:lnTo>
                  <a:lnTo>
                    <a:pt x="187" y="993"/>
                  </a:lnTo>
                  <a:lnTo>
                    <a:pt x="179" y="996"/>
                  </a:lnTo>
                  <a:lnTo>
                    <a:pt x="170" y="997"/>
                  </a:lnTo>
                  <a:lnTo>
                    <a:pt x="162" y="999"/>
                  </a:lnTo>
                  <a:lnTo>
                    <a:pt x="172" y="986"/>
                  </a:lnTo>
                  <a:lnTo>
                    <a:pt x="183" y="975"/>
                  </a:lnTo>
                  <a:lnTo>
                    <a:pt x="194" y="964"/>
                  </a:lnTo>
                  <a:lnTo>
                    <a:pt x="205" y="954"/>
                  </a:lnTo>
                  <a:lnTo>
                    <a:pt x="217" y="943"/>
                  </a:lnTo>
                  <a:lnTo>
                    <a:pt x="228" y="933"/>
                  </a:lnTo>
                  <a:lnTo>
                    <a:pt x="239" y="922"/>
                  </a:lnTo>
                  <a:lnTo>
                    <a:pt x="251" y="913"/>
                  </a:lnTo>
                  <a:lnTo>
                    <a:pt x="261" y="902"/>
                  </a:lnTo>
                  <a:lnTo>
                    <a:pt x="272" y="893"/>
                  </a:lnTo>
                  <a:lnTo>
                    <a:pt x="284" y="883"/>
                  </a:lnTo>
                  <a:lnTo>
                    <a:pt x="295" y="873"/>
                  </a:lnTo>
                  <a:lnTo>
                    <a:pt x="306" y="863"/>
                  </a:lnTo>
                  <a:lnTo>
                    <a:pt x="317" y="853"/>
                  </a:lnTo>
                  <a:lnTo>
                    <a:pt x="328" y="844"/>
                  </a:lnTo>
                  <a:lnTo>
                    <a:pt x="341" y="835"/>
                  </a:lnTo>
                  <a:lnTo>
                    <a:pt x="370" y="806"/>
                  </a:lnTo>
                  <a:lnTo>
                    <a:pt x="376" y="806"/>
                  </a:lnTo>
                  <a:lnTo>
                    <a:pt x="384" y="807"/>
                  </a:lnTo>
                  <a:lnTo>
                    <a:pt x="392" y="807"/>
                  </a:lnTo>
                  <a:lnTo>
                    <a:pt x="404" y="807"/>
                  </a:lnTo>
                  <a:lnTo>
                    <a:pt x="412" y="806"/>
                  </a:lnTo>
                  <a:lnTo>
                    <a:pt x="422" y="806"/>
                  </a:lnTo>
                  <a:lnTo>
                    <a:pt x="429" y="806"/>
                  </a:lnTo>
                  <a:lnTo>
                    <a:pt x="437" y="806"/>
                  </a:lnTo>
                  <a:lnTo>
                    <a:pt x="450" y="806"/>
                  </a:lnTo>
                  <a:lnTo>
                    <a:pt x="464" y="807"/>
                  </a:lnTo>
                  <a:lnTo>
                    <a:pt x="476" y="809"/>
                  </a:lnTo>
                  <a:lnTo>
                    <a:pt x="490" y="810"/>
                  </a:lnTo>
                  <a:lnTo>
                    <a:pt x="503" y="810"/>
                  </a:lnTo>
                  <a:lnTo>
                    <a:pt x="517" y="812"/>
                  </a:lnTo>
                  <a:lnTo>
                    <a:pt x="531" y="813"/>
                  </a:lnTo>
                  <a:lnTo>
                    <a:pt x="545" y="814"/>
                  </a:lnTo>
                  <a:lnTo>
                    <a:pt x="557" y="814"/>
                  </a:lnTo>
                  <a:lnTo>
                    <a:pt x="570" y="814"/>
                  </a:lnTo>
                  <a:lnTo>
                    <a:pt x="582" y="814"/>
                  </a:lnTo>
                  <a:lnTo>
                    <a:pt x="596" y="814"/>
                  </a:lnTo>
                  <a:lnTo>
                    <a:pt x="609" y="813"/>
                  </a:lnTo>
                  <a:lnTo>
                    <a:pt x="623" y="813"/>
                  </a:lnTo>
                  <a:lnTo>
                    <a:pt x="637" y="813"/>
                  </a:lnTo>
                  <a:lnTo>
                    <a:pt x="652" y="813"/>
                  </a:lnTo>
                  <a:lnTo>
                    <a:pt x="662" y="813"/>
                  </a:lnTo>
                  <a:lnTo>
                    <a:pt x="673" y="813"/>
                  </a:lnTo>
                  <a:lnTo>
                    <a:pt x="684" y="814"/>
                  </a:lnTo>
                  <a:lnTo>
                    <a:pt x="697" y="816"/>
                  </a:lnTo>
                  <a:lnTo>
                    <a:pt x="707" y="816"/>
                  </a:lnTo>
                  <a:lnTo>
                    <a:pt x="718" y="817"/>
                  </a:lnTo>
                  <a:lnTo>
                    <a:pt x="729" y="818"/>
                  </a:lnTo>
                  <a:lnTo>
                    <a:pt x="741" y="820"/>
                  </a:lnTo>
                  <a:lnTo>
                    <a:pt x="734" y="827"/>
                  </a:lnTo>
                  <a:lnTo>
                    <a:pt x="729" y="834"/>
                  </a:lnTo>
                  <a:lnTo>
                    <a:pt x="721" y="839"/>
                  </a:lnTo>
                  <a:lnTo>
                    <a:pt x="712" y="842"/>
                  </a:lnTo>
                  <a:close/>
                  <a:moveTo>
                    <a:pt x="941" y="1021"/>
                  </a:moveTo>
                  <a:lnTo>
                    <a:pt x="941" y="1010"/>
                  </a:lnTo>
                  <a:lnTo>
                    <a:pt x="945" y="1001"/>
                  </a:lnTo>
                  <a:lnTo>
                    <a:pt x="949" y="992"/>
                  </a:lnTo>
                  <a:lnTo>
                    <a:pt x="956" y="983"/>
                  </a:lnTo>
                  <a:lnTo>
                    <a:pt x="962" y="972"/>
                  </a:lnTo>
                  <a:lnTo>
                    <a:pt x="969" y="962"/>
                  </a:lnTo>
                  <a:lnTo>
                    <a:pt x="975" y="953"/>
                  </a:lnTo>
                  <a:lnTo>
                    <a:pt x="982" y="944"/>
                  </a:lnTo>
                  <a:lnTo>
                    <a:pt x="987" y="934"/>
                  </a:lnTo>
                  <a:lnTo>
                    <a:pt x="994" y="926"/>
                  </a:lnTo>
                  <a:lnTo>
                    <a:pt x="1001" y="918"/>
                  </a:lnTo>
                  <a:lnTo>
                    <a:pt x="1008" y="909"/>
                  </a:lnTo>
                  <a:lnTo>
                    <a:pt x="1014" y="899"/>
                  </a:lnTo>
                  <a:lnTo>
                    <a:pt x="1021" y="890"/>
                  </a:lnTo>
                  <a:lnTo>
                    <a:pt x="1026" y="880"/>
                  </a:lnTo>
                  <a:lnTo>
                    <a:pt x="1033" y="872"/>
                  </a:lnTo>
                  <a:lnTo>
                    <a:pt x="1039" y="862"/>
                  </a:lnTo>
                  <a:lnTo>
                    <a:pt x="1046" y="853"/>
                  </a:lnTo>
                  <a:lnTo>
                    <a:pt x="1051" y="844"/>
                  </a:lnTo>
                  <a:lnTo>
                    <a:pt x="1060" y="835"/>
                  </a:lnTo>
                  <a:lnTo>
                    <a:pt x="1082" y="813"/>
                  </a:lnTo>
                  <a:lnTo>
                    <a:pt x="1090" y="809"/>
                  </a:lnTo>
                  <a:lnTo>
                    <a:pt x="1100" y="807"/>
                  </a:lnTo>
                  <a:lnTo>
                    <a:pt x="1109" y="805"/>
                  </a:lnTo>
                  <a:lnTo>
                    <a:pt x="1118" y="803"/>
                  </a:lnTo>
                  <a:lnTo>
                    <a:pt x="1127" y="800"/>
                  </a:lnTo>
                  <a:lnTo>
                    <a:pt x="1135" y="799"/>
                  </a:lnTo>
                  <a:lnTo>
                    <a:pt x="1144" y="799"/>
                  </a:lnTo>
                  <a:lnTo>
                    <a:pt x="1156" y="799"/>
                  </a:lnTo>
                  <a:lnTo>
                    <a:pt x="1146" y="813"/>
                  </a:lnTo>
                  <a:lnTo>
                    <a:pt x="1137" y="827"/>
                  </a:lnTo>
                  <a:lnTo>
                    <a:pt x="1131" y="834"/>
                  </a:lnTo>
                  <a:lnTo>
                    <a:pt x="1125" y="841"/>
                  </a:lnTo>
                  <a:lnTo>
                    <a:pt x="1118" y="849"/>
                  </a:lnTo>
                  <a:lnTo>
                    <a:pt x="1111" y="858"/>
                  </a:lnTo>
                  <a:lnTo>
                    <a:pt x="1103" y="866"/>
                  </a:lnTo>
                  <a:lnTo>
                    <a:pt x="1097" y="874"/>
                  </a:lnTo>
                  <a:lnTo>
                    <a:pt x="1090" y="883"/>
                  </a:lnTo>
                  <a:lnTo>
                    <a:pt x="1086" y="891"/>
                  </a:lnTo>
                  <a:lnTo>
                    <a:pt x="1081" y="899"/>
                  </a:lnTo>
                  <a:lnTo>
                    <a:pt x="1075" y="908"/>
                  </a:lnTo>
                  <a:lnTo>
                    <a:pt x="1071" y="916"/>
                  </a:lnTo>
                  <a:lnTo>
                    <a:pt x="1067" y="925"/>
                  </a:lnTo>
                  <a:lnTo>
                    <a:pt x="1061" y="933"/>
                  </a:lnTo>
                  <a:lnTo>
                    <a:pt x="1057" y="941"/>
                  </a:lnTo>
                  <a:lnTo>
                    <a:pt x="1051" y="950"/>
                  </a:lnTo>
                  <a:lnTo>
                    <a:pt x="1047" y="958"/>
                  </a:lnTo>
                  <a:lnTo>
                    <a:pt x="1040" y="967"/>
                  </a:lnTo>
                  <a:lnTo>
                    <a:pt x="1035" y="975"/>
                  </a:lnTo>
                  <a:lnTo>
                    <a:pt x="1029" y="983"/>
                  </a:lnTo>
                  <a:lnTo>
                    <a:pt x="1023" y="992"/>
                  </a:lnTo>
                  <a:lnTo>
                    <a:pt x="1014" y="993"/>
                  </a:lnTo>
                  <a:lnTo>
                    <a:pt x="1004" y="997"/>
                  </a:lnTo>
                  <a:lnTo>
                    <a:pt x="993" y="1003"/>
                  </a:lnTo>
                  <a:lnTo>
                    <a:pt x="982" y="1008"/>
                  </a:lnTo>
                  <a:lnTo>
                    <a:pt x="969" y="1013"/>
                  </a:lnTo>
                  <a:lnTo>
                    <a:pt x="959" y="1017"/>
                  </a:lnTo>
                  <a:lnTo>
                    <a:pt x="949" y="1020"/>
                  </a:lnTo>
                  <a:lnTo>
                    <a:pt x="941" y="102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64" name="Freeform 76"/>
            <p:cNvSpPr>
              <a:spLocks noEditPoints="1"/>
            </p:cNvSpPr>
            <p:nvPr/>
          </p:nvSpPr>
          <p:spPr bwMode="auto">
            <a:xfrm>
              <a:off x="3009" y="559"/>
              <a:ext cx="1427" cy="2173"/>
            </a:xfrm>
            <a:custGeom>
              <a:avLst/>
              <a:gdLst>
                <a:gd name="T0" fmla="*/ 1354 w 1427"/>
                <a:gd name="T1" fmla="*/ 1194 h 2173"/>
                <a:gd name="T2" fmla="*/ 1368 w 1427"/>
                <a:gd name="T3" fmla="*/ 1052 h 2173"/>
                <a:gd name="T4" fmla="*/ 1384 w 1427"/>
                <a:gd name="T5" fmla="*/ 915 h 2173"/>
                <a:gd name="T6" fmla="*/ 1405 w 1427"/>
                <a:gd name="T7" fmla="*/ 808 h 2173"/>
                <a:gd name="T8" fmla="*/ 1414 w 1427"/>
                <a:gd name="T9" fmla="*/ 692 h 2173"/>
                <a:gd name="T10" fmla="*/ 1427 w 1427"/>
                <a:gd name="T11" fmla="*/ 574 h 2173"/>
                <a:gd name="T12" fmla="*/ 1328 w 1427"/>
                <a:gd name="T13" fmla="*/ 502 h 2173"/>
                <a:gd name="T14" fmla="*/ 1347 w 1427"/>
                <a:gd name="T15" fmla="*/ 387 h 2173"/>
                <a:gd name="T16" fmla="*/ 1265 w 1427"/>
                <a:gd name="T17" fmla="*/ 324 h 2173"/>
                <a:gd name="T18" fmla="*/ 1250 w 1427"/>
                <a:gd name="T19" fmla="*/ 216 h 2173"/>
                <a:gd name="T20" fmla="*/ 1174 w 1427"/>
                <a:gd name="T21" fmla="*/ 61 h 2173"/>
                <a:gd name="T22" fmla="*/ 1025 w 1427"/>
                <a:gd name="T23" fmla="*/ 5 h 2173"/>
                <a:gd name="T24" fmla="*/ 908 w 1427"/>
                <a:gd name="T25" fmla="*/ 9 h 2173"/>
                <a:gd name="T26" fmla="*/ 788 w 1427"/>
                <a:gd name="T27" fmla="*/ 76 h 2173"/>
                <a:gd name="T28" fmla="*/ 799 w 1427"/>
                <a:gd name="T29" fmla="*/ 190 h 2173"/>
                <a:gd name="T30" fmla="*/ 761 w 1427"/>
                <a:gd name="T31" fmla="*/ 317 h 2173"/>
                <a:gd name="T32" fmla="*/ 655 w 1427"/>
                <a:gd name="T33" fmla="*/ 405 h 2173"/>
                <a:gd name="T34" fmla="*/ 592 w 1427"/>
                <a:gd name="T35" fmla="*/ 551 h 2173"/>
                <a:gd name="T36" fmla="*/ 432 w 1427"/>
                <a:gd name="T37" fmla="*/ 718 h 2173"/>
                <a:gd name="T38" fmla="*/ 337 w 1427"/>
                <a:gd name="T39" fmla="*/ 898 h 2173"/>
                <a:gd name="T40" fmla="*/ 296 w 1427"/>
                <a:gd name="T41" fmla="*/ 1017 h 2173"/>
                <a:gd name="T42" fmla="*/ 150 w 1427"/>
                <a:gd name="T43" fmla="*/ 1072 h 2173"/>
                <a:gd name="T44" fmla="*/ 16 w 1427"/>
                <a:gd name="T45" fmla="*/ 1143 h 2173"/>
                <a:gd name="T46" fmla="*/ 52 w 1427"/>
                <a:gd name="T47" fmla="*/ 1250 h 2173"/>
                <a:gd name="T48" fmla="*/ 129 w 1427"/>
                <a:gd name="T49" fmla="*/ 1316 h 2173"/>
                <a:gd name="T50" fmla="*/ 84 w 1427"/>
                <a:gd name="T51" fmla="*/ 1458 h 2173"/>
                <a:gd name="T52" fmla="*/ 85 w 1427"/>
                <a:gd name="T53" fmla="*/ 1627 h 2173"/>
                <a:gd name="T54" fmla="*/ 71 w 1427"/>
                <a:gd name="T55" fmla="*/ 1806 h 2173"/>
                <a:gd name="T56" fmla="*/ 62 w 1427"/>
                <a:gd name="T57" fmla="*/ 1972 h 2173"/>
                <a:gd name="T58" fmla="*/ 268 w 1427"/>
                <a:gd name="T59" fmla="*/ 2064 h 2173"/>
                <a:gd name="T60" fmla="*/ 331 w 1427"/>
                <a:gd name="T61" fmla="*/ 2171 h 2173"/>
                <a:gd name="T62" fmla="*/ 474 w 1427"/>
                <a:gd name="T63" fmla="*/ 2166 h 2173"/>
                <a:gd name="T64" fmla="*/ 644 w 1427"/>
                <a:gd name="T65" fmla="*/ 2094 h 2173"/>
                <a:gd name="T66" fmla="*/ 789 w 1427"/>
                <a:gd name="T67" fmla="*/ 2046 h 2173"/>
                <a:gd name="T68" fmla="*/ 917 w 1427"/>
                <a:gd name="T69" fmla="*/ 2041 h 2173"/>
                <a:gd name="T70" fmla="*/ 1040 w 1427"/>
                <a:gd name="T71" fmla="*/ 2014 h 2173"/>
                <a:gd name="T72" fmla="*/ 1112 w 1427"/>
                <a:gd name="T73" fmla="*/ 1883 h 2173"/>
                <a:gd name="T74" fmla="*/ 1131 w 1427"/>
                <a:gd name="T75" fmla="*/ 1771 h 2173"/>
                <a:gd name="T76" fmla="*/ 1244 w 1427"/>
                <a:gd name="T77" fmla="*/ 1764 h 2173"/>
                <a:gd name="T78" fmla="*/ 1359 w 1427"/>
                <a:gd name="T79" fmla="*/ 1770 h 2173"/>
                <a:gd name="T80" fmla="*/ 1406 w 1427"/>
                <a:gd name="T81" fmla="*/ 1643 h 2173"/>
                <a:gd name="T82" fmla="*/ 1384 w 1427"/>
                <a:gd name="T83" fmla="*/ 1511 h 2173"/>
                <a:gd name="T84" fmla="*/ 1345 w 1427"/>
                <a:gd name="T85" fmla="*/ 1319 h 2173"/>
                <a:gd name="T86" fmla="*/ 359 w 1427"/>
                <a:gd name="T87" fmla="*/ 1298 h 2173"/>
                <a:gd name="T88" fmla="*/ 266 w 1427"/>
                <a:gd name="T89" fmla="*/ 1271 h 2173"/>
                <a:gd name="T90" fmla="*/ 359 w 1427"/>
                <a:gd name="T91" fmla="*/ 1179 h 2173"/>
                <a:gd name="T92" fmla="*/ 212 w 1427"/>
                <a:gd name="T93" fmla="*/ 1826 h 2173"/>
                <a:gd name="T94" fmla="*/ 225 w 1427"/>
                <a:gd name="T95" fmla="*/ 1689 h 2173"/>
                <a:gd name="T96" fmla="*/ 273 w 1427"/>
                <a:gd name="T97" fmla="*/ 1528 h 2173"/>
                <a:gd name="T98" fmla="*/ 388 w 1427"/>
                <a:gd name="T99" fmla="*/ 1537 h 2173"/>
                <a:gd name="T100" fmla="*/ 398 w 1427"/>
                <a:gd name="T101" fmla="*/ 1669 h 2173"/>
                <a:gd name="T102" fmla="*/ 412 w 1427"/>
                <a:gd name="T103" fmla="*/ 1800 h 2173"/>
                <a:gd name="T104" fmla="*/ 314 w 1427"/>
                <a:gd name="T105" fmla="*/ 1897 h 2173"/>
                <a:gd name="T106" fmla="*/ 651 w 1427"/>
                <a:gd name="T107" fmla="*/ 1859 h 2173"/>
                <a:gd name="T108" fmla="*/ 705 w 1427"/>
                <a:gd name="T109" fmla="*/ 1773 h 2173"/>
                <a:gd name="T110" fmla="*/ 796 w 1427"/>
                <a:gd name="T111" fmla="*/ 1898 h 2173"/>
                <a:gd name="T112" fmla="*/ 1183 w 1427"/>
                <a:gd name="T113" fmla="*/ 1633 h 2173"/>
                <a:gd name="T114" fmla="*/ 1033 w 1427"/>
                <a:gd name="T115" fmla="*/ 1528 h 2173"/>
                <a:gd name="T116" fmla="*/ 1144 w 1427"/>
                <a:gd name="T117" fmla="*/ 1447 h 2173"/>
                <a:gd name="T118" fmla="*/ 1247 w 1427"/>
                <a:gd name="T119" fmla="*/ 1463 h 2173"/>
                <a:gd name="T120" fmla="*/ 1271 w 1427"/>
                <a:gd name="T121" fmla="*/ 1631 h 2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27" h="2173">
                  <a:moveTo>
                    <a:pt x="1345" y="1306"/>
                  </a:moveTo>
                  <a:lnTo>
                    <a:pt x="1345" y="1298"/>
                  </a:lnTo>
                  <a:lnTo>
                    <a:pt x="1346" y="1289"/>
                  </a:lnTo>
                  <a:lnTo>
                    <a:pt x="1346" y="1281"/>
                  </a:lnTo>
                  <a:lnTo>
                    <a:pt x="1347" y="1273"/>
                  </a:lnTo>
                  <a:lnTo>
                    <a:pt x="1347" y="1264"/>
                  </a:lnTo>
                  <a:lnTo>
                    <a:pt x="1349" y="1257"/>
                  </a:lnTo>
                  <a:lnTo>
                    <a:pt x="1350" y="1249"/>
                  </a:lnTo>
                  <a:lnTo>
                    <a:pt x="1352" y="1242"/>
                  </a:lnTo>
                  <a:lnTo>
                    <a:pt x="1352" y="1234"/>
                  </a:lnTo>
                  <a:lnTo>
                    <a:pt x="1352" y="1225"/>
                  </a:lnTo>
                  <a:lnTo>
                    <a:pt x="1353" y="1217"/>
                  </a:lnTo>
                  <a:lnTo>
                    <a:pt x="1354" y="1210"/>
                  </a:lnTo>
                  <a:lnTo>
                    <a:pt x="1354" y="1194"/>
                  </a:lnTo>
                  <a:lnTo>
                    <a:pt x="1357" y="1180"/>
                  </a:lnTo>
                  <a:lnTo>
                    <a:pt x="1357" y="1172"/>
                  </a:lnTo>
                  <a:lnTo>
                    <a:pt x="1357" y="1164"/>
                  </a:lnTo>
                  <a:lnTo>
                    <a:pt x="1357" y="1157"/>
                  </a:lnTo>
                  <a:lnTo>
                    <a:pt x="1359" y="1150"/>
                  </a:lnTo>
                  <a:lnTo>
                    <a:pt x="1359" y="1141"/>
                  </a:lnTo>
                  <a:lnTo>
                    <a:pt x="1360" y="1133"/>
                  </a:lnTo>
                  <a:lnTo>
                    <a:pt x="1361" y="1126"/>
                  </a:lnTo>
                  <a:lnTo>
                    <a:pt x="1363" y="1119"/>
                  </a:lnTo>
                  <a:lnTo>
                    <a:pt x="1363" y="1104"/>
                  </a:lnTo>
                  <a:lnTo>
                    <a:pt x="1364" y="1090"/>
                  </a:lnTo>
                  <a:lnTo>
                    <a:pt x="1366" y="1074"/>
                  </a:lnTo>
                  <a:lnTo>
                    <a:pt x="1368" y="1060"/>
                  </a:lnTo>
                  <a:lnTo>
                    <a:pt x="1368" y="1052"/>
                  </a:lnTo>
                  <a:lnTo>
                    <a:pt x="1368" y="1044"/>
                  </a:lnTo>
                  <a:lnTo>
                    <a:pt x="1368" y="1037"/>
                  </a:lnTo>
                  <a:lnTo>
                    <a:pt x="1370" y="1030"/>
                  </a:lnTo>
                  <a:lnTo>
                    <a:pt x="1371" y="1014"/>
                  </a:lnTo>
                  <a:lnTo>
                    <a:pt x="1373" y="1000"/>
                  </a:lnTo>
                  <a:lnTo>
                    <a:pt x="1373" y="992"/>
                  </a:lnTo>
                  <a:lnTo>
                    <a:pt x="1374" y="984"/>
                  </a:lnTo>
                  <a:lnTo>
                    <a:pt x="1375" y="977"/>
                  </a:lnTo>
                  <a:lnTo>
                    <a:pt x="1377" y="970"/>
                  </a:lnTo>
                  <a:lnTo>
                    <a:pt x="1378" y="954"/>
                  </a:lnTo>
                  <a:lnTo>
                    <a:pt x="1381" y="940"/>
                  </a:lnTo>
                  <a:lnTo>
                    <a:pt x="1381" y="932"/>
                  </a:lnTo>
                  <a:lnTo>
                    <a:pt x="1382" y="924"/>
                  </a:lnTo>
                  <a:lnTo>
                    <a:pt x="1384" y="915"/>
                  </a:lnTo>
                  <a:lnTo>
                    <a:pt x="1385" y="908"/>
                  </a:lnTo>
                  <a:lnTo>
                    <a:pt x="1385" y="900"/>
                  </a:lnTo>
                  <a:lnTo>
                    <a:pt x="1387" y="893"/>
                  </a:lnTo>
                  <a:lnTo>
                    <a:pt x="1388" y="884"/>
                  </a:lnTo>
                  <a:lnTo>
                    <a:pt x="1391" y="877"/>
                  </a:lnTo>
                  <a:lnTo>
                    <a:pt x="1391" y="869"/>
                  </a:lnTo>
                  <a:lnTo>
                    <a:pt x="1394" y="862"/>
                  </a:lnTo>
                  <a:lnTo>
                    <a:pt x="1394" y="854"/>
                  </a:lnTo>
                  <a:lnTo>
                    <a:pt x="1396" y="847"/>
                  </a:lnTo>
                  <a:lnTo>
                    <a:pt x="1398" y="838"/>
                  </a:lnTo>
                  <a:lnTo>
                    <a:pt x="1401" y="831"/>
                  </a:lnTo>
                  <a:lnTo>
                    <a:pt x="1402" y="823"/>
                  </a:lnTo>
                  <a:lnTo>
                    <a:pt x="1405" y="816"/>
                  </a:lnTo>
                  <a:lnTo>
                    <a:pt x="1405" y="808"/>
                  </a:lnTo>
                  <a:lnTo>
                    <a:pt x="1405" y="799"/>
                  </a:lnTo>
                  <a:lnTo>
                    <a:pt x="1405" y="791"/>
                  </a:lnTo>
                  <a:lnTo>
                    <a:pt x="1405" y="782"/>
                  </a:lnTo>
                  <a:lnTo>
                    <a:pt x="1405" y="774"/>
                  </a:lnTo>
                  <a:lnTo>
                    <a:pt x="1406" y="766"/>
                  </a:lnTo>
                  <a:lnTo>
                    <a:pt x="1408" y="757"/>
                  </a:lnTo>
                  <a:lnTo>
                    <a:pt x="1409" y="749"/>
                  </a:lnTo>
                  <a:lnTo>
                    <a:pt x="1409" y="741"/>
                  </a:lnTo>
                  <a:lnTo>
                    <a:pt x="1409" y="732"/>
                  </a:lnTo>
                  <a:lnTo>
                    <a:pt x="1410" y="724"/>
                  </a:lnTo>
                  <a:lnTo>
                    <a:pt x="1412" y="717"/>
                  </a:lnTo>
                  <a:lnTo>
                    <a:pt x="1412" y="708"/>
                  </a:lnTo>
                  <a:lnTo>
                    <a:pt x="1414" y="700"/>
                  </a:lnTo>
                  <a:lnTo>
                    <a:pt x="1414" y="692"/>
                  </a:lnTo>
                  <a:lnTo>
                    <a:pt x="1417" y="685"/>
                  </a:lnTo>
                  <a:lnTo>
                    <a:pt x="1417" y="676"/>
                  </a:lnTo>
                  <a:lnTo>
                    <a:pt x="1419" y="668"/>
                  </a:lnTo>
                  <a:lnTo>
                    <a:pt x="1420" y="660"/>
                  </a:lnTo>
                  <a:lnTo>
                    <a:pt x="1421" y="651"/>
                  </a:lnTo>
                  <a:lnTo>
                    <a:pt x="1421" y="643"/>
                  </a:lnTo>
                  <a:lnTo>
                    <a:pt x="1423" y="634"/>
                  </a:lnTo>
                  <a:lnTo>
                    <a:pt x="1424" y="626"/>
                  </a:lnTo>
                  <a:lnTo>
                    <a:pt x="1426" y="618"/>
                  </a:lnTo>
                  <a:lnTo>
                    <a:pt x="1426" y="608"/>
                  </a:lnTo>
                  <a:lnTo>
                    <a:pt x="1426" y="600"/>
                  </a:lnTo>
                  <a:lnTo>
                    <a:pt x="1426" y="591"/>
                  </a:lnTo>
                  <a:lnTo>
                    <a:pt x="1427" y="583"/>
                  </a:lnTo>
                  <a:lnTo>
                    <a:pt x="1427" y="574"/>
                  </a:lnTo>
                  <a:lnTo>
                    <a:pt x="1427" y="566"/>
                  </a:lnTo>
                  <a:lnTo>
                    <a:pt x="1427" y="558"/>
                  </a:lnTo>
                  <a:lnTo>
                    <a:pt x="1427" y="549"/>
                  </a:lnTo>
                  <a:lnTo>
                    <a:pt x="1420" y="538"/>
                  </a:lnTo>
                  <a:lnTo>
                    <a:pt x="1413" y="530"/>
                  </a:lnTo>
                  <a:lnTo>
                    <a:pt x="1405" y="521"/>
                  </a:lnTo>
                  <a:lnTo>
                    <a:pt x="1398" y="517"/>
                  </a:lnTo>
                  <a:lnTo>
                    <a:pt x="1388" y="513"/>
                  </a:lnTo>
                  <a:lnTo>
                    <a:pt x="1378" y="509"/>
                  </a:lnTo>
                  <a:lnTo>
                    <a:pt x="1368" y="506"/>
                  </a:lnTo>
                  <a:lnTo>
                    <a:pt x="1360" y="506"/>
                  </a:lnTo>
                  <a:lnTo>
                    <a:pt x="1349" y="503"/>
                  </a:lnTo>
                  <a:lnTo>
                    <a:pt x="1339" y="503"/>
                  </a:lnTo>
                  <a:lnTo>
                    <a:pt x="1328" y="502"/>
                  </a:lnTo>
                  <a:lnTo>
                    <a:pt x="1318" y="502"/>
                  </a:lnTo>
                  <a:lnTo>
                    <a:pt x="1307" y="500"/>
                  </a:lnTo>
                  <a:lnTo>
                    <a:pt x="1297" y="500"/>
                  </a:lnTo>
                  <a:lnTo>
                    <a:pt x="1286" y="499"/>
                  </a:lnTo>
                  <a:lnTo>
                    <a:pt x="1278" y="498"/>
                  </a:lnTo>
                  <a:lnTo>
                    <a:pt x="1289" y="485"/>
                  </a:lnTo>
                  <a:lnTo>
                    <a:pt x="1300" y="474"/>
                  </a:lnTo>
                  <a:lnTo>
                    <a:pt x="1311" y="461"/>
                  </a:lnTo>
                  <a:lnTo>
                    <a:pt x="1324" y="450"/>
                  </a:lnTo>
                  <a:lnTo>
                    <a:pt x="1332" y="436"/>
                  </a:lnTo>
                  <a:lnTo>
                    <a:pt x="1342" y="424"/>
                  </a:lnTo>
                  <a:lnTo>
                    <a:pt x="1347" y="408"/>
                  </a:lnTo>
                  <a:lnTo>
                    <a:pt x="1353" y="394"/>
                  </a:lnTo>
                  <a:lnTo>
                    <a:pt x="1347" y="387"/>
                  </a:lnTo>
                  <a:lnTo>
                    <a:pt x="1343" y="385"/>
                  </a:lnTo>
                  <a:lnTo>
                    <a:pt x="1338" y="385"/>
                  </a:lnTo>
                  <a:lnTo>
                    <a:pt x="1332" y="387"/>
                  </a:lnTo>
                  <a:lnTo>
                    <a:pt x="1320" y="390"/>
                  </a:lnTo>
                  <a:lnTo>
                    <a:pt x="1308" y="386"/>
                  </a:lnTo>
                  <a:lnTo>
                    <a:pt x="1300" y="385"/>
                  </a:lnTo>
                  <a:lnTo>
                    <a:pt x="1293" y="382"/>
                  </a:lnTo>
                  <a:lnTo>
                    <a:pt x="1287" y="376"/>
                  </a:lnTo>
                  <a:lnTo>
                    <a:pt x="1283" y="372"/>
                  </a:lnTo>
                  <a:lnTo>
                    <a:pt x="1275" y="361"/>
                  </a:lnTo>
                  <a:lnTo>
                    <a:pt x="1271" y="350"/>
                  </a:lnTo>
                  <a:lnTo>
                    <a:pt x="1268" y="341"/>
                  </a:lnTo>
                  <a:lnTo>
                    <a:pt x="1267" y="333"/>
                  </a:lnTo>
                  <a:lnTo>
                    <a:pt x="1265" y="324"/>
                  </a:lnTo>
                  <a:lnTo>
                    <a:pt x="1264" y="317"/>
                  </a:lnTo>
                  <a:lnTo>
                    <a:pt x="1262" y="309"/>
                  </a:lnTo>
                  <a:lnTo>
                    <a:pt x="1261" y="302"/>
                  </a:lnTo>
                  <a:lnTo>
                    <a:pt x="1260" y="294"/>
                  </a:lnTo>
                  <a:lnTo>
                    <a:pt x="1260" y="287"/>
                  </a:lnTo>
                  <a:lnTo>
                    <a:pt x="1258" y="278"/>
                  </a:lnTo>
                  <a:lnTo>
                    <a:pt x="1257" y="270"/>
                  </a:lnTo>
                  <a:lnTo>
                    <a:pt x="1255" y="262"/>
                  </a:lnTo>
                  <a:lnTo>
                    <a:pt x="1255" y="255"/>
                  </a:lnTo>
                  <a:lnTo>
                    <a:pt x="1254" y="246"/>
                  </a:lnTo>
                  <a:lnTo>
                    <a:pt x="1254" y="239"/>
                  </a:lnTo>
                  <a:lnTo>
                    <a:pt x="1253" y="231"/>
                  </a:lnTo>
                  <a:lnTo>
                    <a:pt x="1253" y="224"/>
                  </a:lnTo>
                  <a:lnTo>
                    <a:pt x="1250" y="216"/>
                  </a:lnTo>
                  <a:lnTo>
                    <a:pt x="1248" y="207"/>
                  </a:lnTo>
                  <a:lnTo>
                    <a:pt x="1247" y="200"/>
                  </a:lnTo>
                  <a:lnTo>
                    <a:pt x="1246" y="193"/>
                  </a:lnTo>
                  <a:lnTo>
                    <a:pt x="1243" y="178"/>
                  </a:lnTo>
                  <a:lnTo>
                    <a:pt x="1240" y="165"/>
                  </a:lnTo>
                  <a:lnTo>
                    <a:pt x="1234" y="150"/>
                  </a:lnTo>
                  <a:lnTo>
                    <a:pt x="1230" y="137"/>
                  </a:lnTo>
                  <a:lnTo>
                    <a:pt x="1225" y="125"/>
                  </a:lnTo>
                  <a:lnTo>
                    <a:pt x="1219" y="112"/>
                  </a:lnTo>
                  <a:lnTo>
                    <a:pt x="1211" y="100"/>
                  </a:lnTo>
                  <a:lnTo>
                    <a:pt x="1202" y="88"/>
                  </a:lnTo>
                  <a:lnTo>
                    <a:pt x="1194" y="77"/>
                  </a:lnTo>
                  <a:lnTo>
                    <a:pt x="1186" y="69"/>
                  </a:lnTo>
                  <a:lnTo>
                    <a:pt x="1174" y="61"/>
                  </a:lnTo>
                  <a:lnTo>
                    <a:pt x="1165" y="52"/>
                  </a:lnTo>
                  <a:lnTo>
                    <a:pt x="1155" y="45"/>
                  </a:lnTo>
                  <a:lnTo>
                    <a:pt x="1145" y="40"/>
                  </a:lnTo>
                  <a:lnTo>
                    <a:pt x="1134" y="33"/>
                  </a:lnTo>
                  <a:lnTo>
                    <a:pt x="1123" y="28"/>
                  </a:lnTo>
                  <a:lnTo>
                    <a:pt x="1112" y="24"/>
                  </a:lnTo>
                  <a:lnTo>
                    <a:pt x="1100" y="20"/>
                  </a:lnTo>
                  <a:lnTo>
                    <a:pt x="1088" y="16"/>
                  </a:lnTo>
                  <a:lnTo>
                    <a:pt x="1077" y="13"/>
                  </a:lnTo>
                  <a:lnTo>
                    <a:pt x="1065" y="10"/>
                  </a:lnTo>
                  <a:lnTo>
                    <a:pt x="1056" y="9"/>
                  </a:lnTo>
                  <a:lnTo>
                    <a:pt x="1045" y="6"/>
                  </a:lnTo>
                  <a:lnTo>
                    <a:pt x="1035" y="5"/>
                  </a:lnTo>
                  <a:lnTo>
                    <a:pt x="1025" y="5"/>
                  </a:lnTo>
                  <a:lnTo>
                    <a:pt x="1017" y="5"/>
                  </a:lnTo>
                  <a:lnTo>
                    <a:pt x="1007" y="5"/>
                  </a:lnTo>
                  <a:lnTo>
                    <a:pt x="997" y="5"/>
                  </a:lnTo>
                  <a:lnTo>
                    <a:pt x="987" y="5"/>
                  </a:lnTo>
                  <a:lnTo>
                    <a:pt x="979" y="5"/>
                  </a:lnTo>
                  <a:lnTo>
                    <a:pt x="969" y="3"/>
                  </a:lnTo>
                  <a:lnTo>
                    <a:pt x="959" y="3"/>
                  </a:lnTo>
                  <a:lnTo>
                    <a:pt x="950" y="3"/>
                  </a:lnTo>
                  <a:lnTo>
                    <a:pt x="941" y="3"/>
                  </a:lnTo>
                  <a:lnTo>
                    <a:pt x="933" y="2"/>
                  </a:lnTo>
                  <a:lnTo>
                    <a:pt x="924" y="2"/>
                  </a:lnTo>
                  <a:lnTo>
                    <a:pt x="916" y="0"/>
                  </a:lnTo>
                  <a:lnTo>
                    <a:pt x="908" y="0"/>
                  </a:lnTo>
                  <a:lnTo>
                    <a:pt x="908" y="9"/>
                  </a:lnTo>
                  <a:lnTo>
                    <a:pt x="898" y="10"/>
                  </a:lnTo>
                  <a:lnTo>
                    <a:pt x="890" y="13"/>
                  </a:lnTo>
                  <a:lnTo>
                    <a:pt x="880" y="16"/>
                  </a:lnTo>
                  <a:lnTo>
                    <a:pt x="870" y="20"/>
                  </a:lnTo>
                  <a:lnTo>
                    <a:pt x="860" y="23"/>
                  </a:lnTo>
                  <a:lnTo>
                    <a:pt x="850" y="26"/>
                  </a:lnTo>
                  <a:lnTo>
                    <a:pt x="841" y="30"/>
                  </a:lnTo>
                  <a:lnTo>
                    <a:pt x="832" y="35"/>
                  </a:lnTo>
                  <a:lnTo>
                    <a:pt x="823" y="40"/>
                  </a:lnTo>
                  <a:lnTo>
                    <a:pt x="814" y="45"/>
                  </a:lnTo>
                  <a:lnTo>
                    <a:pt x="806" y="51"/>
                  </a:lnTo>
                  <a:lnTo>
                    <a:pt x="800" y="59"/>
                  </a:lnTo>
                  <a:lnTo>
                    <a:pt x="792" y="66"/>
                  </a:lnTo>
                  <a:lnTo>
                    <a:pt x="788" y="76"/>
                  </a:lnTo>
                  <a:lnTo>
                    <a:pt x="782" y="84"/>
                  </a:lnTo>
                  <a:lnTo>
                    <a:pt x="781" y="97"/>
                  </a:lnTo>
                  <a:lnTo>
                    <a:pt x="781" y="105"/>
                  </a:lnTo>
                  <a:lnTo>
                    <a:pt x="782" y="114"/>
                  </a:lnTo>
                  <a:lnTo>
                    <a:pt x="783" y="122"/>
                  </a:lnTo>
                  <a:lnTo>
                    <a:pt x="788" y="132"/>
                  </a:lnTo>
                  <a:lnTo>
                    <a:pt x="790" y="139"/>
                  </a:lnTo>
                  <a:lnTo>
                    <a:pt x="796" y="146"/>
                  </a:lnTo>
                  <a:lnTo>
                    <a:pt x="803" y="151"/>
                  </a:lnTo>
                  <a:lnTo>
                    <a:pt x="811" y="157"/>
                  </a:lnTo>
                  <a:lnTo>
                    <a:pt x="807" y="165"/>
                  </a:lnTo>
                  <a:lnTo>
                    <a:pt x="803" y="174"/>
                  </a:lnTo>
                  <a:lnTo>
                    <a:pt x="800" y="182"/>
                  </a:lnTo>
                  <a:lnTo>
                    <a:pt x="799" y="190"/>
                  </a:lnTo>
                  <a:lnTo>
                    <a:pt x="796" y="199"/>
                  </a:lnTo>
                  <a:lnTo>
                    <a:pt x="795" y="209"/>
                  </a:lnTo>
                  <a:lnTo>
                    <a:pt x="792" y="217"/>
                  </a:lnTo>
                  <a:lnTo>
                    <a:pt x="792" y="227"/>
                  </a:lnTo>
                  <a:lnTo>
                    <a:pt x="789" y="235"/>
                  </a:lnTo>
                  <a:lnTo>
                    <a:pt x="788" y="243"/>
                  </a:lnTo>
                  <a:lnTo>
                    <a:pt x="786" y="252"/>
                  </a:lnTo>
                  <a:lnTo>
                    <a:pt x="785" y="262"/>
                  </a:lnTo>
                  <a:lnTo>
                    <a:pt x="782" y="270"/>
                  </a:lnTo>
                  <a:lnTo>
                    <a:pt x="779" y="280"/>
                  </a:lnTo>
                  <a:lnTo>
                    <a:pt x="776" y="288"/>
                  </a:lnTo>
                  <a:lnTo>
                    <a:pt x="774" y="298"/>
                  </a:lnTo>
                  <a:lnTo>
                    <a:pt x="767" y="308"/>
                  </a:lnTo>
                  <a:lnTo>
                    <a:pt x="761" y="317"/>
                  </a:lnTo>
                  <a:lnTo>
                    <a:pt x="753" y="326"/>
                  </a:lnTo>
                  <a:lnTo>
                    <a:pt x="744" y="336"/>
                  </a:lnTo>
                  <a:lnTo>
                    <a:pt x="735" y="343"/>
                  </a:lnTo>
                  <a:lnTo>
                    <a:pt x="723" y="351"/>
                  </a:lnTo>
                  <a:lnTo>
                    <a:pt x="711" y="357"/>
                  </a:lnTo>
                  <a:lnTo>
                    <a:pt x="700" y="364"/>
                  </a:lnTo>
                  <a:lnTo>
                    <a:pt x="690" y="368"/>
                  </a:lnTo>
                  <a:lnTo>
                    <a:pt x="676" y="371"/>
                  </a:lnTo>
                  <a:lnTo>
                    <a:pt x="668" y="372"/>
                  </a:lnTo>
                  <a:lnTo>
                    <a:pt x="661" y="373"/>
                  </a:lnTo>
                  <a:lnTo>
                    <a:pt x="652" y="375"/>
                  </a:lnTo>
                  <a:lnTo>
                    <a:pt x="648" y="379"/>
                  </a:lnTo>
                  <a:lnTo>
                    <a:pt x="649" y="391"/>
                  </a:lnTo>
                  <a:lnTo>
                    <a:pt x="655" y="405"/>
                  </a:lnTo>
                  <a:lnTo>
                    <a:pt x="659" y="418"/>
                  </a:lnTo>
                  <a:lnTo>
                    <a:pt x="668" y="432"/>
                  </a:lnTo>
                  <a:lnTo>
                    <a:pt x="675" y="445"/>
                  </a:lnTo>
                  <a:lnTo>
                    <a:pt x="683" y="457"/>
                  </a:lnTo>
                  <a:lnTo>
                    <a:pt x="691" y="470"/>
                  </a:lnTo>
                  <a:lnTo>
                    <a:pt x="700" y="482"/>
                  </a:lnTo>
                  <a:lnTo>
                    <a:pt x="684" y="488"/>
                  </a:lnTo>
                  <a:lnTo>
                    <a:pt x="670" y="495"/>
                  </a:lnTo>
                  <a:lnTo>
                    <a:pt x="656" y="503"/>
                  </a:lnTo>
                  <a:lnTo>
                    <a:pt x="644" y="512"/>
                  </a:lnTo>
                  <a:lnTo>
                    <a:pt x="630" y="520"/>
                  </a:lnTo>
                  <a:lnTo>
                    <a:pt x="617" y="530"/>
                  </a:lnTo>
                  <a:lnTo>
                    <a:pt x="605" y="540"/>
                  </a:lnTo>
                  <a:lnTo>
                    <a:pt x="592" y="551"/>
                  </a:lnTo>
                  <a:lnTo>
                    <a:pt x="580" y="559"/>
                  </a:lnTo>
                  <a:lnTo>
                    <a:pt x="567" y="570"/>
                  </a:lnTo>
                  <a:lnTo>
                    <a:pt x="555" y="581"/>
                  </a:lnTo>
                  <a:lnTo>
                    <a:pt x="542" y="594"/>
                  </a:lnTo>
                  <a:lnTo>
                    <a:pt x="529" y="605"/>
                  </a:lnTo>
                  <a:lnTo>
                    <a:pt x="518" y="618"/>
                  </a:lnTo>
                  <a:lnTo>
                    <a:pt x="507" y="630"/>
                  </a:lnTo>
                  <a:lnTo>
                    <a:pt x="497" y="643"/>
                  </a:lnTo>
                  <a:lnTo>
                    <a:pt x="485" y="654"/>
                  </a:lnTo>
                  <a:lnTo>
                    <a:pt x="474" y="667"/>
                  </a:lnTo>
                  <a:lnTo>
                    <a:pt x="462" y="679"/>
                  </a:lnTo>
                  <a:lnTo>
                    <a:pt x="453" y="692"/>
                  </a:lnTo>
                  <a:lnTo>
                    <a:pt x="441" y="704"/>
                  </a:lnTo>
                  <a:lnTo>
                    <a:pt x="432" y="718"/>
                  </a:lnTo>
                  <a:lnTo>
                    <a:pt x="423" y="732"/>
                  </a:lnTo>
                  <a:lnTo>
                    <a:pt x="415" y="746"/>
                  </a:lnTo>
                  <a:lnTo>
                    <a:pt x="405" y="759"/>
                  </a:lnTo>
                  <a:lnTo>
                    <a:pt x="395" y="771"/>
                  </a:lnTo>
                  <a:lnTo>
                    <a:pt x="387" y="785"/>
                  </a:lnTo>
                  <a:lnTo>
                    <a:pt x="380" y="799"/>
                  </a:lnTo>
                  <a:lnTo>
                    <a:pt x="372" y="812"/>
                  </a:lnTo>
                  <a:lnTo>
                    <a:pt x="363" y="826"/>
                  </a:lnTo>
                  <a:lnTo>
                    <a:pt x="356" y="840"/>
                  </a:lnTo>
                  <a:lnTo>
                    <a:pt x="351" y="854"/>
                  </a:lnTo>
                  <a:lnTo>
                    <a:pt x="345" y="863"/>
                  </a:lnTo>
                  <a:lnTo>
                    <a:pt x="344" y="875"/>
                  </a:lnTo>
                  <a:lnTo>
                    <a:pt x="340" y="886"/>
                  </a:lnTo>
                  <a:lnTo>
                    <a:pt x="337" y="898"/>
                  </a:lnTo>
                  <a:lnTo>
                    <a:pt x="340" y="908"/>
                  </a:lnTo>
                  <a:lnTo>
                    <a:pt x="344" y="922"/>
                  </a:lnTo>
                  <a:lnTo>
                    <a:pt x="347" y="935"/>
                  </a:lnTo>
                  <a:lnTo>
                    <a:pt x="349" y="950"/>
                  </a:lnTo>
                  <a:lnTo>
                    <a:pt x="351" y="963"/>
                  </a:lnTo>
                  <a:lnTo>
                    <a:pt x="353" y="977"/>
                  </a:lnTo>
                  <a:lnTo>
                    <a:pt x="355" y="989"/>
                  </a:lnTo>
                  <a:lnTo>
                    <a:pt x="359" y="1002"/>
                  </a:lnTo>
                  <a:lnTo>
                    <a:pt x="348" y="1003"/>
                  </a:lnTo>
                  <a:lnTo>
                    <a:pt x="338" y="1006"/>
                  </a:lnTo>
                  <a:lnTo>
                    <a:pt x="327" y="1009"/>
                  </a:lnTo>
                  <a:lnTo>
                    <a:pt x="317" y="1011"/>
                  </a:lnTo>
                  <a:lnTo>
                    <a:pt x="306" y="1014"/>
                  </a:lnTo>
                  <a:lnTo>
                    <a:pt x="296" y="1017"/>
                  </a:lnTo>
                  <a:lnTo>
                    <a:pt x="285" y="1021"/>
                  </a:lnTo>
                  <a:lnTo>
                    <a:pt x="275" y="1025"/>
                  </a:lnTo>
                  <a:lnTo>
                    <a:pt x="264" y="1028"/>
                  </a:lnTo>
                  <a:lnTo>
                    <a:pt x="254" y="1031"/>
                  </a:lnTo>
                  <a:lnTo>
                    <a:pt x="243" y="1035"/>
                  </a:lnTo>
                  <a:lnTo>
                    <a:pt x="233" y="1039"/>
                  </a:lnTo>
                  <a:lnTo>
                    <a:pt x="222" y="1044"/>
                  </a:lnTo>
                  <a:lnTo>
                    <a:pt x="212" y="1048"/>
                  </a:lnTo>
                  <a:lnTo>
                    <a:pt x="201" y="1052"/>
                  </a:lnTo>
                  <a:lnTo>
                    <a:pt x="192" y="1056"/>
                  </a:lnTo>
                  <a:lnTo>
                    <a:pt x="180" y="1059"/>
                  </a:lnTo>
                  <a:lnTo>
                    <a:pt x="171" y="1063"/>
                  </a:lnTo>
                  <a:lnTo>
                    <a:pt x="159" y="1067"/>
                  </a:lnTo>
                  <a:lnTo>
                    <a:pt x="150" y="1072"/>
                  </a:lnTo>
                  <a:lnTo>
                    <a:pt x="139" y="1076"/>
                  </a:lnTo>
                  <a:lnTo>
                    <a:pt x="129" y="1080"/>
                  </a:lnTo>
                  <a:lnTo>
                    <a:pt x="118" y="1084"/>
                  </a:lnTo>
                  <a:lnTo>
                    <a:pt x="108" y="1090"/>
                  </a:lnTo>
                  <a:lnTo>
                    <a:pt x="97" y="1094"/>
                  </a:lnTo>
                  <a:lnTo>
                    <a:pt x="87" y="1098"/>
                  </a:lnTo>
                  <a:lnTo>
                    <a:pt x="76" y="1102"/>
                  </a:lnTo>
                  <a:lnTo>
                    <a:pt x="66" y="1106"/>
                  </a:lnTo>
                  <a:lnTo>
                    <a:pt x="55" y="1111"/>
                  </a:lnTo>
                  <a:lnTo>
                    <a:pt x="45" y="1116"/>
                  </a:lnTo>
                  <a:lnTo>
                    <a:pt x="34" y="1122"/>
                  </a:lnTo>
                  <a:lnTo>
                    <a:pt x="25" y="1127"/>
                  </a:lnTo>
                  <a:lnTo>
                    <a:pt x="20" y="1134"/>
                  </a:lnTo>
                  <a:lnTo>
                    <a:pt x="16" y="1143"/>
                  </a:lnTo>
                  <a:lnTo>
                    <a:pt x="11" y="1150"/>
                  </a:lnTo>
                  <a:lnTo>
                    <a:pt x="7" y="1158"/>
                  </a:lnTo>
                  <a:lnTo>
                    <a:pt x="3" y="1165"/>
                  </a:lnTo>
                  <a:lnTo>
                    <a:pt x="0" y="1173"/>
                  </a:lnTo>
                  <a:lnTo>
                    <a:pt x="0" y="1182"/>
                  </a:lnTo>
                  <a:lnTo>
                    <a:pt x="3" y="1194"/>
                  </a:lnTo>
                  <a:lnTo>
                    <a:pt x="3" y="1201"/>
                  </a:lnTo>
                  <a:lnTo>
                    <a:pt x="4" y="1210"/>
                  </a:lnTo>
                  <a:lnTo>
                    <a:pt x="6" y="1217"/>
                  </a:lnTo>
                  <a:lnTo>
                    <a:pt x="10" y="1225"/>
                  </a:lnTo>
                  <a:lnTo>
                    <a:pt x="17" y="1238"/>
                  </a:lnTo>
                  <a:lnTo>
                    <a:pt x="25" y="1246"/>
                  </a:lnTo>
                  <a:lnTo>
                    <a:pt x="38" y="1247"/>
                  </a:lnTo>
                  <a:lnTo>
                    <a:pt x="52" y="1250"/>
                  </a:lnTo>
                  <a:lnTo>
                    <a:pt x="65" y="1253"/>
                  </a:lnTo>
                  <a:lnTo>
                    <a:pt x="78" y="1256"/>
                  </a:lnTo>
                  <a:lnTo>
                    <a:pt x="91" y="1256"/>
                  </a:lnTo>
                  <a:lnTo>
                    <a:pt x="104" y="1256"/>
                  </a:lnTo>
                  <a:lnTo>
                    <a:pt x="116" y="1252"/>
                  </a:lnTo>
                  <a:lnTo>
                    <a:pt x="129" y="1246"/>
                  </a:lnTo>
                  <a:lnTo>
                    <a:pt x="130" y="1254"/>
                  </a:lnTo>
                  <a:lnTo>
                    <a:pt x="129" y="1263"/>
                  </a:lnTo>
                  <a:lnTo>
                    <a:pt x="126" y="1268"/>
                  </a:lnTo>
                  <a:lnTo>
                    <a:pt x="129" y="1275"/>
                  </a:lnTo>
                  <a:lnTo>
                    <a:pt x="129" y="1284"/>
                  </a:lnTo>
                  <a:lnTo>
                    <a:pt x="129" y="1295"/>
                  </a:lnTo>
                  <a:lnTo>
                    <a:pt x="129" y="1305"/>
                  </a:lnTo>
                  <a:lnTo>
                    <a:pt x="129" y="1316"/>
                  </a:lnTo>
                  <a:lnTo>
                    <a:pt x="127" y="1327"/>
                  </a:lnTo>
                  <a:lnTo>
                    <a:pt x="126" y="1338"/>
                  </a:lnTo>
                  <a:lnTo>
                    <a:pt x="125" y="1349"/>
                  </a:lnTo>
                  <a:lnTo>
                    <a:pt x="125" y="1362"/>
                  </a:lnTo>
                  <a:lnTo>
                    <a:pt x="122" y="1372"/>
                  </a:lnTo>
                  <a:lnTo>
                    <a:pt x="119" y="1382"/>
                  </a:lnTo>
                  <a:lnTo>
                    <a:pt x="115" y="1391"/>
                  </a:lnTo>
                  <a:lnTo>
                    <a:pt x="112" y="1401"/>
                  </a:lnTo>
                  <a:lnTo>
                    <a:pt x="105" y="1409"/>
                  </a:lnTo>
                  <a:lnTo>
                    <a:pt x="99" y="1418"/>
                  </a:lnTo>
                  <a:lnTo>
                    <a:pt x="91" y="1425"/>
                  </a:lnTo>
                  <a:lnTo>
                    <a:pt x="84" y="1432"/>
                  </a:lnTo>
                  <a:lnTo>
                    <a:pt x="84" y="1444"/>
                  </a:lnTo>
                  <a:lnTo>
                    <a:pt x="84" y="1458"/>
                  </a:lnTo>
                  <a:lnTo>
                    <a:pt x="84" y="1471"/>
                  </a:lnTo>
                  <a:lnTo>
                    <a:pt x="85" y="1485"/>
                  </a:lnTo>
                  <a:lnTo>
                    <a:pt x="85" y="1496"/>
                  </a:lnTo>
                  <a:lnTo>
                    <a:pt x="90" y="1509"/>
                  </a:lnTo>
                  <a:lnTo>
                    <a:pt x="92" y="1518"/>
                  </a:lnTo>
                  <a:lnTo>
                    <a:pt x="99" y="1528"/>
                  </a:lnTo>
                  <a:lnTo>
                    <a:pt x="97" y="1539"/>
                  </a:lnTo>
                  <a:lnTo>
                    <a:pt x="95" y="1552"/>
                  </a:lnTo>
                  <a:lnTo>
                    <a:pt x="92" y="1564"/>
                  </a:lnTo>
                  <a:lnTo>
                    <a:pt x="91" y="1577"/>
                  </a:lnTo>
                  <a:lnTo>
                    <a:pt x="88" y="1590"/>
                  </a:lnTo>
                  <a:lnTo>
                    <a:pt x="88" y="1602"/>
                  </a:lnTo>
                  <a:lnTo>
                    <a:pt x="85" y="1615"/>
                  </a:lnTo>
                  <a:lnTo>
                    <a:pt x="85" y="1627"/>
                  </a:lnTo>
                  <a:lnTo>
                    <a:pt x="84" y="1640"/>
                  </a:lnTo>
                  <a:lnTo>
                    <a:pt x="83" y="1652"/>
                  </a:lnTo>
                  <a:lnTo>
                    <a:pt x="81" y="1665"/>
                  </a:lnTo>
                  <a:lnTo>
                    <a:pt x="81" y="1679"/>
                  </a:lnTo>
                  <a:lnTo>
                    <a:pt x="80" y="1692"/>
                  </a:lnTo>
                  <a:lnTo>
                    <a:pt x="78" y="1704"/>
                  </a:lnTo>
                  <a:lnTo>
                    <a:pt x="77" y="1717"/>
                  </a:lnTo>
                  <a:lnTo>
                    <a:pt x="77" y="1731"/>
                  </a:lnTo>
                  <a:lnTo>
                    <a:pt x="76" y="1743"/>
                  </a:lnTo>
                  <a:lnTo>
                    <a:pt x="74" y="1756"/>
                  </a:lnTo>
                  <a:lnTo>
                    <a:pt x="73" y="1768"/>
                  </a:lnTo>
                  <a:lnTo>
                    <a:pt x="73" y="1781"/>
                  </a:lnTo>
                  <a:lnTo>
                    <a:pt x="71" y="1793"/>
                  </a:lnTo>
                  <a:lnTo>
                    <a:pt x="71" y="1806"/>
                  </a:lnTo>
                  <a:lnTo>
                    <a:pt x="70" y="1819"/>
                  </a:lnTo>
                  <a:lnTo>
                    <a:pt x="70" y="1833"/>
                  </a:lnTo>
                  <a:lnTo>
                    <a:pt x="69" y="1845"/>
                  </a:lnTo>
                  <a:lnTo>
                    <a:pt x="67" y="1858"/>
                  </a:lnTo>
                  <a:lnTo>
                    <a:pt x="66" y="1870"/>
                  </a:lnTo>
                  <a:lnTo>
                    <a:pt x="66" y="1884"/>
                  </a:lnTo>
                  <a:lnTo>
                    <a:pt x="65" y="1897"/>
                  </a:lnTo>
                  <a:lnTo>
                    <a:pt x="63" y="1909"/>
                  </a:lnTo>
                  <a:lnTo>
                    <a:pt x="62" y="1922"/>
                  </a:lnTo>
                  <a:lnTo>
                    <a:pt x="62" y="1936"/>
                  </a:lnTo>
                  <a:lnTo>
                    <a:pt x="62" y="1944"/>
                  </a:lnTo>
                  <a:lnTo>
                    <a:pt x="62" y="1954"/>
                  </a:lnTo>
                  <a:lnTo>
                    <a:pt x="62" y="1962"/>
                  </a:lnTo>
                  <a:lnTo>
                    <a:pt x="62" y="1972"/>
                  </a:lnTo>
                  <a:lnTo>
                    <a:pt x="59" y="1976"/>
                  </a:lnTo>
                  <a:lnTo>
                    <a:pt x="62" y="1988"/>
                  </a:lnTo>
                  <a:lnTo>
                    <a:pt x="66" y="1996"/>
                  </a:lnTo>
                  <a:lnTo>
                    <a:pt x="71" y="2004"/>
                  </a:lnTo>
                  <a:lnTo>
                    <a:pt x="78" y="2011"/>
                  </a:lnTo>
                  <a:lnTo>
                    <a:pt x="87" y="2020"/>
                  </a:lnTo>
                  <a:lnTo>
                    <a:pt x="94" y="2025"/>
                  </a:lnTo>
                  <a:lnTo>
                    <a:pt x="104" y="2029"/>
                  </a:lnTo>
                  <a:lnTo>
                    <a:pt x="115" y="2032"/>
                  </a:lnTo>
                  <a:lnTo>
                    <a:pt x="129" y="2032"/>
                  </a:lnTo>
                  <a:lnTo>
                    <a:pt x="299" y="2032"/>
                  </a:lnTo>
                  <a:lnTo>
                    <a:pt x="286" y="2042"/>
                  </a:lnTo>
                  <a:lnTo>
                    <a:pt x="278" y="2053"/>
                  </a:lnTo>
                  <a:lnTo>
                    <a:pt x="268" y="2064"/>
                  </a:lnTo>
                  <a:lnTo>
                    <a:pt x="263" y="2077"/>
                  </a:lnTo>
                  <a:lnTo>
                    <a:pt x="256" y="2088"/>
                  </a:lnTo>
                  <a:lnTo>
                    <a:pt x="253" y="2101"/>
                  </a:lnTo>
                  <a:lnTo>
                    <a:pt x="252" y="2113"/>
                  </a:lnTo>
                  <a:lnTo>
                    <a:pt x="254" y="2129"/>
                  </a:lnTo>
                  <a:lnTo>
                    <a:pt x="259" y="2137"/>
                  </a:lnTo>
                  <a:lnTo>
                    <a:pt x="266" y="2144"/>
                  </a:lnTo>
                  <a:lnTo>
                    <a:pt x="274" y="2150"/>
                  </a:lnTo>
                  <a:lnTo>
                    <a:pt x="282" y="2155"/>
                  </a:lnTo>
                  <a:lnTo>
                    <a:pt x="291" y="2158"/>
                  </a:lnTo>
                  <a:lnTo>
                    <a:pt x="299" y="2162"/>
                  </a:lnTo>
                  <a:lnTo>
                    <a:pt x="309" y="2166"/>
                  </a:lnTo>
                  <a:lnTo>
                    <a:pt x="321" y="2173"/>
                  </a:lnTo>
                  <a:lnTo>
                    <a:pt x="331" y="2171"/>
                  </a:lnTo>
                  <a:lnTo>
                    <a:pt x="342" y="2171"/>
                  </a:lnTo>
                  <a:lnTo>
                    <a:pt x="352" y="2169"/>
                  </a:lnTo>
                  <a:lnTo>
                    <a:pt x="363" y="2169"/>
                  </a:lnTo>
                  <a:lnTo>
                    <a:pt x="373" y="2169"/>
                  </a:lnTo>
                  <a:lnTo>
                    <a:pt x="384" y="2169"/>
                  </a:lnTo>
                  <a:lnTo>
                    <a:pt x="394" y="2169"/>
                  </a:lnTo>
                  <a:lnTo>
                    <a:pt x="405" y="2171"/>
                  </a:lnTo>
                  <a:lnTo>
                    <a:pt x="415" y="2171"/>
                  </a:lnTo>
                  <a:lnTo>
                    <a:pt x="425" y="2171"/>
                  </a:lnTo>
                  <a:lnTo>
                    <a:pt x="434" y="2171"/>
                  </a:lnTo>
                  <a:lnTo>
                    <a:pt x="444" y="2171"/>
                  </a:lnTo>
                  <a:lnTo>
                    <a:pt x="454" y="2169"/>
                  </a:lnTo>
                  <a:lnTo>
                    <a:pt x="464" y="2168"/>
                  </a:lnTo>
                  <a:lnTo>
                    <a:pt x="474" y="2166"/>
                  </a:lnTo>
                  <a:lnTo>
                    <a:pt x="485" y="2165"/>
                  </a:lnTo>
                  <a:lnTo>
                    <a:pt x="497" y="2161"/>
                  </a:lnTo>
                  <a:lnTo>
                    <a:pt x="510" y="2157"/>
                  </a:lnTo>
                  <a:lnTo>
                    <a:pt x="524" y="2152"/>
                  </a:lnTo>
                  <a:lnTo>
                    <a:pt x="538" y="2150"/>
                  </a:lnTo>
                  <a:lnTo>
                    <a:pt x="550" y="2145"/>
                  </a:lnTo>
                  <a:lnTo>
                    <a:pt x="564" y="2143"/>
                  </a:lnTo>
                  <a:lnTo>
                    <a:pt x="578" y="2138"/>
                  </a:lnTo>
                  <a:lnTo>
                    <a:pt x="592" y="2134"/>
                  </a:lnTo>
                  <a:lnTo>
                    <a:pt x="603" y="2127"/>
                  </a:lnTo>
                  <a:lnTo>
                    <a:pt x="616" y="2122"/>
                  </a:lnTo>
                  <a:lnTo>
                    <a:pt x="626" y="2113"/>
                  </a:lnTo>
                  <a:lnTo>
                    <a:pt x="637" y="2105"/>
                  </a:lnTo>
                  <a:lnTo>
                    <a:pt x="644" y="2094"/>
                  </a:lnTo>
                  <a:lnTo>
                    <a:pt x="652" y="2083"/>
                  </a:lnTo>
                  <a:lnTo>
                    <a:pt x="656" y="2069"/>
                  </a:lnTo>
                  <a:lnTo>
                    <a:pt x="662" y="2055"/>
                  </a:lnTo>
                  <a:lnTo>
                    <a:pt x="673" y="2055"/>
                  </a:lnTo>
                  <a:lnTo>
                    <a:pt x="686" y="2055"/>
                  </a:lnTo>
                  <a:lnTo>
                    <a:pt x="700" y="2055"/>
                  </a:lnTo>
                  <a:lnTo>
                    <a:pt x="714" y="2055"/>
                  </a:lnTo>
                  <a:lnTo>
                    <a:pt x="728" y="2055"/>
                  </a:lnTo>
                  <a:lnTo>
                    <a:pt x="742" y="2055"/>
                  </a:lnTo>
                  <a:lnTo>
                    <a:pt x="754" y="2055"/>
                  </a:lnTo>
                  <a:lnTo>
                    <a:pt x="767" y="2055"/>
                  </a:lnTo>
                  <a:lnTo>
                    <a:pt x="774" y="2050"/>
                  </a:lnTo>
                  <a:lnTo>
                    <a:pt x="781" y="2049"/>
                  </a:lnTo>
                  <a:lnTo>
                    <a:pt x="789" y="2046"/>
                  </a:lnTo>
                  <a:lnTo>
                    <a:pt x="797" y="2045"/>
                  </a:lnTo>
                  <a:lnTo>
                    <a:pt x="806" y="2043"/>
                  </a:lnTo>
                  <a:lnTo>
                    <a:pt x="816" y="2042"/>
                  </a:lnTo>
                  <a:lnTo>
                    <a:pt x="824" y="2042"/>
                  </a:lnTo>
                  <a:lnTo>
                    <a:pt x="834" y="2042"/>
                  </a:lnTo>
                  <a:lnTo>
                    <a:pt x="842" y="2041"/>
                  </a:lnTo>
                  <a:lnTo>
                    <a:pt x="850" y="2041"/>
                  </a:lnTo>
                  <a:lnTo>
                    <a:pt x="860" y="2041"/>
                  </a:lnTo>
                  <a:lnTo>
                    <a:pt x="870" y="2041"/>
                  </a:lnTo>
                  <a:lnTo>
                    <a:pt x="878" y="2041"/>
                  </a:lnTo>
                  <a:lnTo>
                    <a:pt x="890" y="2041"/>
                  </a:lnTo>
                  <a:lnTo>
                    <a:pt x="898" y="2041"/>
                  </a:lnTo>
                  <a:lnTo>
                    <a:pt x="909" y="2042"/>
                  </a:lnTo>
                  <a:lnTo>
                    <a:pt x="917" y="2041"/>
                  </a:lnTo>
                  <a:lnTo>
                    <a:pt x="927" y="2041"/>
                  </a:lnTo>
                  <a:lnTo>
                    <a:pt x="936" y="2041"/>
                  </a:lnTo>
                  <a:lnTo>
                    <a:pt x="945" y="2041"/>
                  </a:lnTo>
                  <a:lnTo>
                    <a:pt x="954" y="2039"/>
                  </a:lnTo>
                  <a:lnTo>
                    <a:pt x="964" y="2038"/>
                  </a:lnTo>
                  <a:lnTo>
                    <a:pt x="973" y="2036"/>
                  </a:lnTo>
                  <a:lnTo>
                    <a:pt x="983" y="2036"/>
                  </a:lnTo>
                  <a:lnTo>
                    <a:pt x="991" y="2034"/>
                  </a:lnTo>
                  <a:lnTo>
                    <a:pt x="1000" y="2031"/>
                  </a:lnTo>
                  <a:lnTo>
                    <a:pt x="1008" y="2028"/>
                  </a:lnTo>
                  <a:lnTo>
                    <a:pt x="1017" y="2027"/>
                  </a:lnTo>
                  <a:lnTo>
                    <a:pt x="1024" y="2022"/>
                  </a:lnTo>
                  <a:lnTo>
                    <a:pt x="1032" y="2018"/>
                  </a:lnTo>
                  <a:lnTo>
                    <a:pt x="1040" y="2014"/>
                  </a:lnTo>
                  <a:lnTo>
                    <a:pt x="1049" y="2010"/>
                  </a:lnTo>
                  <a:lnTo>
                    <a:pt x="1054" y="2000"/>
                  </a:lnTo>
                  <a:lnTo>
                    <a:pt x="1059" y="1990"/>
                  </a:lnTo>
                  <a:lnTo>
                    <a:pt x="1060" y="1978"/>
                  </a:lnTo>
                  <a:lnTo>
                    <a:pt x="1061" y="1967"/>
                  </a:lnTo>
                  <a:lnTo>
                    <a:pt x="1060" y="1954"/>
                  </a:lnTo>
                  <a:lnTo>
                    <a:pt x="1060" y="1943"/>
                  </a:lnTo>
                  <a:lnTo>
                    <a:pt x="1060" y="1930"/>
                  </a:lnTo>
                  <a:lnTo>
                    <a:pt x="1063" y="1921"/>
                  </a:lnTo>
                  <a:lnTo>
                    <a:pt x="1072" y="1914"/>
                  </a:lnTo>
                  <a:lnTo>
                    <a:pt x="1084" y="1908"/>
                  </a:lnTo>
                  <a:lnTo>
                    <a:pt x="1093" y="1900"/>
                  </a:lnTo>
                  <a:lnTo>
                    <a:pt x="1103" y="1893"/>
                  </a:lnTo>
                  <a:lnTo>
                    <a:pt x="1112" y="1883"/>
                  </a:lnTo>
                  <a:lnTo>
                    <a:pt x="1120" y="1874"/>
                  </a:lnTo>
                  <a:lnTo>
                    <a:pt x="1128" y="1863"/>
                  </a:lnTo>
                  <a:lnTo>
                    <a:pt x="1137" y="1854"/>
                  </a:lnTo>
                  <a:lnTo>
                    <a:pt x="1141" y="1841"/>
                  </a:lnTo>
                  <a:lnTo>
                    <a:pt x="1142" y="1831"/>
                  </a:lnTo>
                  <a:lnTo>
                    <a:pt x="1138" y="1821"/>
                  </a:lnTo>
                  <a:lnTo>
                    <a:pt x="1132" y="1813"/>
                  </a:lnTo>
                  <a:lnTo>
                    <a:pt x="1124" y="1802"/>
                  </a:lnTo>
                  <a:lnTo>
                    <a:pt x="1117" y="1792"/>
                  </a:lnTo>
                  <a:lnTo>
                    <a:pt x="1110" y="1782"/>
                  </a:lnTo>
                  <a:lnTo>
                    <a:pt x="1107" y="1773"/>
                  </a:lnTo>
                  <a:lnTo>
                    <a:pt x="1114" y="1771"/>
                  </a:lnTo>
                  <a:lnTo>
                    <a:pt x="1123" y="1771"/>
                  </a:lnTo>
                  <a:lnTo>
                    <a:pt x="1131" y="1771"/>
                  </a:lnTo>
                  <a:lnTo>
                    <a:pt x="1139" y="1771"/>
                  </a:lnTo>
                  <a:lnTo>
                    <a:pt x="1146" y="1770"/>
                  </a:lnTo>
                  <a:lnTo>
                    <a:pt x="1155" y="1770"/>
                  </a:lnTo>
                  <a:lnTo>
                    <a:pt x="1163" y="1770"/>
                  </a:lnTo>
                  <a:lnTo>
                    <a:pt x="1172" y="1770"/>
                  </a:lnTo>
                  <a:lnTo>
                    <a:pt x="1179" y="1768"/>
                  </a:lnTo>
                  <a:lnTo>
                    <a:pt x="1187" y="1768"/>
                  </a:lnTo>
                  <a:lnTo>
                    <a:pt x="1195" y="1767"/>
                  </a:lnTo>
                  <a:lnTo>
                    <a:pt x="1204" y="1767"/>
                  </a:lnTo>
                  <a:lnTo>
                    <a:pt x="1212" y="1766"/>
                  </a:lnTo>
                  <a:lnTo>
                    <a:pt x="1220" y="1766"/>
                  </a:lnTo>
                  <a:lnTo>
                    <a:pt x="1229" y="1766"/>
                  </a:lnTo>
                  <a:lnTo>
                    <a:pt x="1237" y="1766"/>
                  </a:lnTo>
                  <a:lnTo>
                    <a:pt x="1244" y="1764"/>
                  </a:lnTo>
                  <a:lnTo>
                    <a:pt x="1253" y="1764"/>
                  </a:lnTo>
                  <a:lnTo>
                    <a:pt x="1260" y="1764"/>
                  </a:lnTo>
                  <a:lnTo>
                    <a:pt x="1268" y="1764"/>
                  </a:lnTo>
                  <a:lnTo>
                    <a:pt x="1275" y="1764"/>
                  </a:lnTo>
                  <a:lnTo>
                    <a:pt x="1283" y="1764"/>
                  </a:lnTo>
                  <a:lnTo>
                    <a:pt x="1292" y="1764"/>
                  </a:lnTo>
                  <a:lnTo>
                    <a:pt x="1300" y="1764"/>
                  </a:lnTo>
                  <a:lnTo>
                    <a:pt x="1308" y="1764"/>
                  </a:lnTo>
                  <a:lnTo>
                    <a:pt x="1317" y="1764"/>
                  </a:lnTo>
                  <a:lnTo>
                    <a:pt x="1325" y="1766"/>
                  </a:lnTo>
                  <a:lnTo>
                    <a:pt x="1334" y="1767"/>
                  </a:lnTo>
                  <a:lnTo>
                    <a:pt x="1342" y="1767"/>
                  </a:lnTo>
                  <a:lnTo>
                    <a:pt x="1350" y="1768"/>
                  </a:lnTo>
                  <a:lnTo>
                    <a:pt x="1359" y="1770"/>
                  </a:lnTo>
                  <a:lnTo>
                    <a:pt x="1367" y="1773"/>
                  </a:lnTo>
                  <a:lnTo>
                    <a:pt x="1375" y="1764"/>
                  </a:lnTo>
                  <a:lnTo>
                    <a:pt x="1384" y="1756"/>
                  </a:lnTo>
                  <a:lnTo>
                    <a:pt x="1391" y="1746"/>
                  </a:lnTo>
                  <a:lnTo>
                    <a:pt x="1398" y="1736"/>
                  </a:lnTo>
                  <a:lnTo>
                    <a:pt x="1402" y="1725"/>
                  </a:lnTo>
                  <a:lnTo>
                    <a:pt x="1408" y="1714"/>
                  </a:lnTo>
                  <a:lnTo>
                    <a:pt x="1413" y="1701"/>
                  </a:lnTo>
                  <a:lnTo>
                    <a:pt x="1419" y="1692"/>
                  </a:lnTo>
                  <a:lnTo>
                    <a:pt x="1414" y="1680"/>
                  </a:lnTo>
                  <a:lnTo>
                    <a:pt x="1413" y="1671"/>
                  </a:lnTo>
                  <a:lnTo>
                    <a:pt x="1410" y="1661"/>
                  </a:lnTo>
                  <a:lnTo>
                    <a:pt x="1409" y="1652"/>
                  </a:lnTo>
                  <a:lnTo>
                    <a:pt x="1406" y="1643"/>
                  </a:lnTo>
                  <a:lnTo>
                    <a:pt x="1405" y="1633"/>
                  </a:lnTo>
                  <a:lnTo>
                    <a:pt x="1402" y="1623"/>
                  </a:lnTo>
                  <a:lnTo>
                    <a:pt x="1401" y="1615"/>
                  </a:lnTo>
                  <a:lnTo>
                    <a:pt x="1398" y="1605"/>
                  </a:lnTo>
                  <a:lnTo>
                    <a:pt x="1396" y="1595"/>
                  </a:lnTo>
                  <a:lnTo>
                    <a:pt x="1395" y="1585"/>
                  </a:lnTo>
                  <a:lnTo>
                    <a:pt x="1394" y="1577"/>
                  </a:lnTo>
                  <a:lnTo>
                    <a:pt x="1392" y="1566"/>
                  </a:lnTo>
                  <a:lnTo>
                    <a:pt x="1391" y="1556"/>
                  </a:lnTo>
                  <a:lnTo>
                    <a:pt x="1389" y="1545"/>
                  </a:lnTo>
                  <a:lnTo>
                    <a:pt x="1389" y="1535"/>
                  </a:lnTo>
                  <a:lnTo>
                    <a:pt x="1387" y="1527"/>
                  </a:lnTo>
                  <a:lnTo>
                    <a:pt x="1385" y="1518"/>
                  </a:lnTo>
                  <a:lnTo>
                    <a:pt x="1384" y="1511"/>
                  </a:lnTo>
                  <a:lnTo>
                    <a:pt x="1382" y="1504"/>
                  </a:lnTo>
                  <a:lnTo>
                    <a:pt x="1380" y="1489"/>
                  </a:lnTo>
                  <a:lnTo>
                    <a:pt x="1377" y="1475"/>
                  </a:lnTo>
                  <a:lnTo>
                    <a:pt x="1373" y="1460"/>
                  </a:lnTo>
                  <a:lnTo>
                    <a:pt x="1370" y="1446"/>
                  </a:lnTo>
                  <a:lnTo>
                    <a:pt x="1367" y="1430"/>
                  </a:lnTo>
                  <a:lnTo>
                    <a:pt x="1364" y="1418"/>
                  </a:lnTo>
                  <a:lnTo>
                    <a:pt x="1360" y="1402"/>
                  </a:lnTo>
                  <a:lnTo>
                    <a:pt x="1357" y="1389"/>
                  </a:lnTo>
                  <a:lnTo>
                    <a:pt x="1354" y="1375"/>
                  </a:lnTo>
                  <a:lnTo>
                    <a:pt x="1352" y="1361"/>
                  </a:lnTo>
                  <a:lnTo>
                    <a:pt x="1349" y="1347"/>
                  </a:lnTo>
                  <a:lnTo>
                    <a:pt x="1347" y="1333"/>
                  </a:lnTo>
                  <a:lnTo>
                    <a:pt x="1345" y="1319"/>
                  </a:lnTo>
                  <a:lnTo>
                    <a:pt x="1345" y="1306"/>
                  </a:lnTo>
                  <a:close/>
                  <a:moveTo>
                    <a:pt x="359" y="1179"/>
                  </a:moveTo>
                  <a:lnTo>
                    <a:pt x="356" y="1186"/>
                  </a:lnTo>
                  <a:lnTo>
                    <a:pt x="355" y="1194"/>
                  </a:lnTo>
                  <a:lnTo>
                    <a:pt x="355" y="1201"/>
                  </a:lnTo>
                  <a:lnTo>
                    <a:pt x="355" y="1210"/>
                  </a:lnTo>
                  <a:lnTo>
                    <a:pt x="355" y="1224"/>
                  </a:lnTo>
                  <a:lnTo>
                    <a:pt x="355" y="1238"/>
                  </a:lnTo>
                  <a:lnTo>
                    <a:pt x="355" y="1250"/>
                  </a:lnTo>
                  <a:lnTo>
                    <a:pt x="356" y="1266"/>
                  </a:lnTo>
                  <a:lnTo>
                    <a:pt x="356" y="1273"/>
                  </a:lnTo>
                  <a:lnTo>
                    <a:pt x="358" y="1281"/>
                  </a:lnTo>
                  <a:lnTo>
                    <a:pt x="358" y="1289"/>
                  </a:lnTo>
                  <a:lnTo>
                    <a:pt x="359" y="1298"/>
                  </a:lnTo>
                  <a:lnTo>
                    <a:pt x="351" y="1302"/>
                  </a:lnTo>
                  <a:lnTo>
                    <a:pt x="344" y="1306"/>
                  </a:lnTo>
                  <a:lnTo>
                    <a:pt x="335" y="1309"/>
                  </a:lnTo>
                  <a:lnTo>
                    <a:pt x="327" y="1312"/>
                  </a:lnTo>
                  <a:lnTo>
                    <a:pt x="317" y="1313"/>
                  </a:lnTo>
                  <a:lnTo>
                    <a:pt x="309" y="1315"/>
                  </a:lnTo>
                  <a:lnTo>
                    <a:pt x="300" y="1316"/>
                  </a:lnTo>
                  <a:lnTo>
                    <a:pt x="292" y="1320"/>
                  </a:lnTo>
                  <a:lnTo>
                    <a:pt x="281" y="1326"/>
                  </a:lnTo>
                  <a:lnTo>
                    <a:pt x="270" y="1327"/>
                  </a:lnTo>
                  <a:lnTo>
                    <a:pt x="266" y="1312"/>
                  </a:lnTo>
                  <a:lnTo>
                    <a:pt x="266" y="1299"/>
                  </a:lnTo>
                  <a:lnTo>
                    <a:pt x="266" y="1284"/>
                  </a:lnTo>
                  <a:lnTo>
                    <a:pt x="266" y="1271"/>
                  </a:lnTo>
                  <a:lnTo>
                    <a:pt x="264" y="1257"/>
                  </a:lnTo>
                  <a:lnTo>
                    <a:pt x="264" y="1243"/>
                  </a:lnTo>
                  <a:lnTo>
                    <a:pt x="263" y="1229"/>
                  </a:lnTo>
                  <a:lnTo>
                    <a:pt x="263" y="1217"/>
                  </a:lnTo>
                  <a:lnTo>
                    <a:pt x="274" y="1211"/>
                  </a:lnTo>
                  <a:lnTo>
                    <a:pt x="286" y="1206"/>
                  </a:lnTo>
                  <a:lnTo>
                    <a:pt x="296" y="1199"/>
                  </a:lnTo>
                  <a:lnTo>
                    <a:pt x="307" y="1192"/>
                  </a:lnTo>
                  <a:lnTo>
                    <a:pt x="317" y="1183"/>
                  </a:lnTo>
                  <a:lnTo>
                    <a:pt x="330" y="1179"/>
                  </a:lnTo>
                  <a:lnTo>
                    <a:pt x="335" y="1178"/>
                  </a:lnTo>
                  <a:lnTo>
                    <a:pt x="342" y="1176"/>
                  </a:lnTo>
                  <a:lnTo>
                    <a:pt x="351" y="1176"/>
                  </a:lnTo>
                  <a:lnTo>
                    <a:pt x="359" y="1179"/>
                  </a:lnTo>
                  <a:close/>
                  <a:moveTo>
                    <a:pt x="247" y="1907"/>
                  </a:moveTo>
                  <a:lnTo>
                    <a:pt x="239" y="1902"/>
                  </a:lnTo>
                  <a:lnTo>
                    <a:pt x="228" y="1902"/>
                  </a:lnTo>
                  <a:lnTo>
                    <a:pt x="214" y="1901"/>
                  </a:lnTo>
                  <a:lnTo>
                    <a:pt x="203" y="1898"/>
                  </a:lnTo>
                  <a:lnTo>
                    <a:pt x="203" y="1890"/>
                  </a:lnTo>
                  <a:lnTo>
                    <a:pt x="204" y="1881"/>
                  </a:lnTo>
                  <a:lnTo>
                    <a:pt x="206" y="1873"/>
                  </a:lnTo>
                  <a:lnTo>
                    <a:pt x="207" y="1865"/>
                  </a:lnTo>
                  <a:lnTo>
                    <a:pt x="207" y="1856"/>
                  </a:lnTo>
                  <a:lnTo>
                    <a:pt x="210" y="1849"/>
                  </a:lnTo>
                  <a:lnTo>
                    <a:pt x="210" y="1841"/>
                  </a:lnTo>
                  <a:lnTo>
                    <a:pt x="212" y="1834"/>
                  </a:lnTo>
                  <a:lnTo>
                    <a:pt x="212" y="1826"/>
                  </a:lnTo>
                  <a:lnTo>
                    <a:pt x="214" y="1817"/>
                  </a:lnTo>
                  <a:lnTo>
                    <a:pt x="214" y="1809"/>
                  </a:lnTo>
                  <a:lnTo>
                    <a:pt x="215" y="1800"/>
                  </a:lnTo>
                  <a:lnTo>
                    <a:pt x="215" y="1791"/>
                  </a:lnTo>
                  <a:lnTo>
                    <a:pt x="217" y="1782"/>
                  </a:lnTo>
                  <a:lnTo>
                    <a:pt x="217" y="1774"/>
                  </a:lnTo>
                  <a:lnTo>
                    <a:pt x="218" y="1766"/>
                  </a:lnTo>
                  <a:lnTo>
                    <a:pt x="218" y="1757"/>
                  </a:lnTo>
                  <a:lnTo>
                    <a:pt x="218" y="1749"/>
                  </a:lnTo>
                  <a:lnTo>
                    <a:pt x="218" y="1740"/>
                  </a:lnTo>
                  <a:lnTo>
                    <a:pt x="219" y="1733"/>
                  </a:lnTo>
                  <a:lnTo>
                    <a:pt x="221" y="1718"/>
                  </a:lnTo>
                  <a:lnTo>
                    <a:pt x="224" y="1704"/>
                  </a:lnTo>
                  <a:lnTo>
                    <a:pt x="225" y="1689"/>
                  </a:lnTo>
                  <a:lnTo>
                    <a:pt x="229" y="1675"/>
                  </a:lnTo>
                  <a:lnTo>
                    <a:pt x="231" y="1659"/>
                  </a:lnTo>
                  <a:lnTo>
                    <a:pt x="235" y="1645"/>
                  </a:lnTo>
                  <a:lnTo>
                    <a:pt x="236" y="1630"/>
                  </a:lnTo>
                  <a:lnTo>
                    <a:pt x="239" y="1616"/>
                  </a:lnTo>
                  <a:lnTo>
                    <a:pt x="240" y="1601"/>
                  </a:lnTo>
                  <a:lnTo>
                    <a:pt x="243" y="1587"/>
                  </a:lnTo>
                  <a:lnTo>
                    <a:pt x="245" y="1571"/>
                  </a:lnTo>
                  <a:lnTo>
                    <a:pt x="246" y="1557"/>
                  </a:lnTo>
                  <a:lnTo>
                    <a:pt x="246" y="1542"/>
                  </a:lnTo>
                  <a:lnTo>
                    <a:pt x="247" y="1528"/>
                  </a:lnTo>
                  <a:lnTo>
                    <a:pt x="256" y="1528"/>
                  </a:lnTo>
                  <a:lnTo>
                    <a:pt x="264" y="1528"/>
                  </a:lnTo>
                  <a:lnTo>
                    <a:pt x="273" y="1528"/>
                  </a:lnTo>
                  <a:lnTo>
                    <a:pt x="281" y="1528"/>
                  </a:lnTo>
                  <a:lnTo>
                    <a:pt x="289" y="1528"/>
                  </a:lnTo>
                  <a:lnTo>
                    <a:pt x="299" y="1528"/>
                  </a:lnTo>
                  <a:lnTo>
                    <a:pt x="307" y="1528"/>
                  </a:lnTo>
                  <a:lnTo>
                    <a:pt x="317" y="1528"/>
                  </a:lnTo>
                  <a:lnTo>
                    <a:pt x="326" y="1528"/>
                  </a:lnTo>
                  <a:lnTo>
                    <a:pt x="334" y="1528"/>
                  </a:lnTo>
                  <a:lnTo>
                    <a:pt x="342" y="1528"/>
                  </a:lnTo>
                  <a:lnTo>
                    <a:pt x="352" y="1528"/>
                  </a:lnTo>
                  <a:lnTo>
                    <a:pt x="360" y="1528"/>
                  </a:lnTo>
                  <a:lnTo>
                    <a:pt x="370" y="1528"/>
                  </a:lnTo>
                  <a:lnTo>
                    <a:pt x="379" y="1528"/>
                  </a:lnTo>
                  <a:lnTo>
                    <a:pt x="388" y="1528"/>
                  </a:lnTo>
                  <a:lnTo>
                    <a:pt x="388" y="1537"/>
                  </a:lnTo>
                  <a:lnTo>
                    <a:pt x="388" y="1546"/>
                  </a:lnTo>
                  <a:lnTo>
                    <a:pt x="388" y="1556"/>
                  </a:lnTo>
                  <a:lnTo>
                    <a:pt x="390" y="1566"/>
                  </a:lnTo>
                  <a:lnTo>
                    <a:pt x="390" y="1574"/>
                  </a:lnTo>
                  <a:lnTo>
                    <a:pt x="391" y="1584"/>
                  </a:lnTo>
                  <a:lnTo>
                    <a:pt x="391" y="1594"/>
                  </a:lnTo>
                  <a:lnTo>
                    <a:pt x="393" y="1604"/>
                  </a:lnTo>
                  <a:lnTo>
                    <a:pt x="393" y="1612"/>
                  </a:lnTo>
                  <a:lnTo>
                    <a:pt x="394" y="1622"/>
                  </a:lnTo>
                  <a:lnTo>
                    <a:pt x="394" y="1631"/>
                  </a:lnTo>
                  <a:lnTo>
                    <a:pt x="395" y="1641"/>
                  </a:lnTo>
                  <a:lnTo>
                    <a:pt x="395" y="1650"/>
                  </a:lnTo>
                  <a:lnTo>
                    <a:pt x="397" y="1659"/>
                  </a:lnTo>
                  <a:lnTo>
                    <a:pt x="398" y="1669"/>
                  </a:lnTo>
                  <a:lnTo>
                    <a:pt x="400" y="1679"/>
                  </a:lnTo>
                  <a:lnTo>
                    <a:pt x="400" y="1687"/>
                  </a:lnTo>
                  <a:lnTo>
                    <a:pt x="401" y="1697"/>
                  </a:lnTo>
                  <a:lnTo>
                    <a:pt x="402" y="1707"/>
                  </a:lnTo>
                  <a:lnTo>
                    <a:pt x="404" y="1717"/>
                  </a:lnTo>
                  <a:lnTo>
                    <a:pt x="404" y="1725"/>
                  </a:lnTo>
                  <a:lnTo>
                    <a:pt x="405" y="1735"/>
                  </a:lnTo>
                  <a:lnTo>
                    <a:pt x="407" y="1745"/>
                  </a:lnTo>
                  <a:lnTo>
                    <a:pt x="408" y="1754"/>
                  </a:lnTo>
                  <a:lnTo>
                    <a:pt x="408" y="1763"/>
                  </a:lnTo>
                  <a:lnTo>
                    <a:pt x="409" y="1773"/>
                  </a:lnTo>
                  <a:lnTo>
                    <a:pt x="411" y="1782"/>
                  </a:lnTo>
                  <a:lnTo>
                    <a:pt x="412" y="1792"/>
                  </a:lnTo>
                  <a:lnTo>
                    <a:pt x="412" y="1800"/>
                  </a:lnTo>
                  <a:lnTo>
                    <a:pt x="414" y="1810"/>
                  </a:lnTo>
                  <a:lnTo>
                    <a:pt x="415" y="1820"/>
                  </a:lnTo>
                  <a:lnTo>
                    <a:pt x="418" y="1831"/>
                  </a:lnTo>
                  <a:lnTo>
                    <a:pt x="425" y="1898"/>
                  </a:lnTo>
                  <a:lnTo>
                    <a:pt x="414" y="1895"/>
                  </a:lnTo>
                  <a:lnTo>
                    <a:pt x="404" y="1894"/>
                  </a:lnTo>
                  <a:lnTo>
                    <a:pt x="393" y="1894"/>
                  </a:lnTo>
                  <a:lnTo>
                    <a:pt x="383" y="1894"/>
                  </a:lnTo>
                  <a:lnTo>
                    <a:pt x="370" y="1894"/>
                  </a:lnTo>
                  <a:lnTo>
                    <a:pt x="360" y="1894"/>
                  </a:lnTo>
                  <a:lnTo>
                    <a:pt x="348" y="1894"/>
                  </a:lnTo>
                  <a:lnTo>
                    <a:pt x="338" y="1895"/>
                  </a:lnTo>
                  <a:lnTo>
                    <a:pt x="326" y="1895"/>
                  </a:lnTo>
                  <a:lnTo>
                    <a:pt x="314" y="1897"/>
                  </a:lnTo>
                  <a:lnTo>
                    <a:pt x="303" y="1898"/>
                  </a:lnTo>
                  <a:lnTo>
                    <a:pt x="292" y="1900"/>
                  </a:lnTo>
                  <a:lnTo>
                    <a:pt x="280" y="1901"/>
                  </a:lnTo>
                  <a:lnTo>
                    <a:pt x="268" y="1902"/>
                  </a:lnTo>
                  <a:lnTo>
                    <a:pt x="257" y="1904"/>
                  </a:lnTo>
                  <a:lnTo>
                    <a:pt x="247" y="1907"/>
                  </a:lnTo>
                  <a:close/>
                  <a:moveTo>
                    <a:pt x="803" y="1914"/>
                  </a:moveTo>
                  <a:lnTo>
                    <a:pt x="641" y="1914"/>
                  </a:lnTo>
                  <a:lnTo>
                    <a:pt x="641" y="1902"/>
                  </a:lnTo>
                  <a:lnTo>
                    <a:pt x="642" y="1893"/>
                  </a:lnTo>
                  <a:lnTo>
                    <a:pt x="644" y="1884"/>
                  </a:lnTo>
                  <a:lnTo>
                    <a:pt x="647" y="1876"/>
                  </a:lnTo>
                  <a:lnTo>
                    <a:pt x="648" y="1867"/>
                  </a:lnTo>
                  <a:lnTo>
                    <a:pt x="651" y="1859"/>
                  </a:lnTo>
                  <a:lnTo>
                    <a:pt x="652" y="1851"/>
                  </a:lnTo>
                  <a:lnTo>
                    <a:pt x="655" y="1842"/>
                  </a:lnTo>
                  <a:lnTo>
                    <a:pt x="656" y="1833"/>
                  </a:lnTo>
                  <a:lnTo>
                    <a:pt x="658" y="1824"/>
                  </a:lnTo>
                  <a:lnTo>
                    <a:pt x="659" y="1816"/>
                  </a:lnTo>
                  <a:lnTo>
                    <a:pt x="662" y="1807"/>
                  </a:lnTo>
                  <a:lnTo>
                    <a:pt x="663" y="1798"/>
                  </a:lnTo>
                  <a:lnTo>
                    <a:pt x="666" y="1789"/>
                  </a:lnTo>
                  <a:lnTo>
                    <a:pt x="668" y="1781"/>
                  </a:lnTo>
                  <a:lnTo>
                    <a:pt x="670" y="1773"/>
                  </a:lnTo>
                  <a:lnTo>
                    <a:pt x="679" y="1773"/>
                  </a:lnTo>
                  <a:lnTo>
                    <a:pt x="689" y="1773"/>
                  </a:lnTo>
                  <a:lnTo>
                    <a:pt x="697" y="1773"/>
                  </a:lnTo>
                  <a:lnTo>
                    <a:pt x="705" y="1773"/>
                  </a:lnTo>
                  <a:lnTo>
                    <a:pt x="712" y="1773"/>
                  </a:lnTo>
                  <a:lnTo>
                    <a:pt x="721" y="1774"/>
                  </a:lnTo>
                  <a:lnTo>
                    <a:pt x="729" y="1775"/>
                  </a:lnTo>
                  <a:lnTo>
                    <a:pt x="737" y="1780"/>
                  </a:lnTo>
                  <a:lnTo>
                    <a:pt x="742" y="1792"/>
                  </a:lnTo>
                  <a:lnTo>
                    <a:pt x="747" y="1806"/>
                  </a:lnTo>
                  <a:lnTo>
                    <a:pt x="753" y="1820"/>
                  </a:lnTo>
                  <a:lnTo>
                    <a:pt x="760" y="1834"/>
                  </a:lnTo>
                  <a:lnTo>
                    <a:pt x="765" y="1847"/>
                  </a:lnTo>
                  <a:lnTo>
                    <a:pt x="772" y="1859"/>
                  </a:lnTo>
                  <a:lnTo>
                    <a:pt x="781" y="1872"/>
                  </a:lnTo>
                  <a:lnTo>
                    <a:pt x="789" y="1884"/>
                  </a:lnTo>
                  <a:lnTo>
                    <a:pt x="790" y="1891"/>
                  </a:lnTo>
                  <a:lnTo>
                    <a:pt x="796" y="1898"/>
                  </a:lnTo>
                  <a:lnTo>
                    <a:pt x="800" y="1904"/>
                  </a:lnTo>
                  <a:lnTo>
                    <a:pt x="803" y="1914"/>
                  </a:lnTo>
                  <a:close/>
                  <a:moveTo>
                    <a:pt x="1278" y="1638"/>
                  </a:moveTo>
                  <a:lnTo>
                    <a:pt x="1267" y="1638"/>
                  </a:lnTo>
                  <a:lnTo>
                    <a:pt x="1257" y="1638"/>
                  </a:lnTo>
                  <a:lnTo>
                    <a:pt x="1248" y="1638"/>
                  </a:lnTo>
                  <a:lnTo>
                    <a:pt x="1240" y="1638"/>
                  </a:lnTo>
                  <a:lnTo>
                    <a:pt x="1232" y="1637"/>
                  </a:lnTo>
                  <a:lnTo>
                    <a:pt x="1223" y="1637"/>
                  </a:lnTo>
                  <a:lnTo>
                    <a:pt x="1215" y="1636"/>
                  </a:lnTo>
                  <a:lnTo>
                    <a:pt x="1208" y="1636"/>
                  </a:lnTo>
                  <a:lnTo>
                    <a:pt x="1200" y="1634"/>
                  </a:lnTo>
                  <a:lnTo>
                    <a:pt x="1191" y="1633"/>
                  </a:lnTo>
                  <a:lnTo>
                    <a:pt x="1183" y="1633"/>
                  </a:lnTo>
                  <a:lnTo>
                    <a:pt x="1176" y="1633"/>
                  </a:lnTo>
                  <a:lnTo>
                    <a:pt x="1167" y="1633"/>
                  </a:lnTo>
                  <a:lnTo>
                    <a:pt x="1160" y="1633"/>
                  </a:lnTo>
                  <a:lnTo>
                    <a:pt x="1152" y="1634"/>
                  </a:lnTo>
                  <a:lnTo>
                    <a:pt x="1145" y="1638"/>
                  </a:lnTo>
                  <a:lnTo>
                    <a:pt x="1130" y="1638"/>
                  </a:lnTo>
                  <a:lnTo>
                    <a:pt x="1116" y="1638"/>
                  </a:lnTo>
                  <a:lnTo>
                    <a:pt x="1102" y="1637"/>
                  </a:lnTo>
                  <a:lnTo>
                    <a:pt x="1089" y="1636"/>
                  </a:lnTo>
                  <a:lnTo>
                    <a:pt x="1077" y="1633"/>
                  </a:lnTo>
                  <a:lnTo>
                    <a:pt x="1064" y="1633"/>
                  </a:lnTo>
                  <a:lnTo>
                    <a:pt x="1052" y="1633"/>
                  </a:lnTo>
                  <a:lnTo>
                    <a:pt x="1040" y="1638"/>
                  </a:lnTo>
                  <a:lnTo>
                    <a:pt x="1033" y="1528"/>
                  </a:lnTo>
                  <a:lnTo>
                    <a:pt x="1033" y="1514"/>
                  </a:lnTo>
                  <a:lnTo>
                    <a:pt x="1039" y="1504"/>
                  </a:lnTo>
                  <a:lnTo>
                    <a:pt x="1045" y="1497"/>
                  </a:lnTo>
                  <a:lnTo>
                    <a:pt x="1054" y="1493"/>
                  </a:lnTo>
                  <a:lnTo>
                    <a:pt x="1063" y="1488"/>
                  </a:lnTo>
                  <a:lnTo>
                    <a:pt x="1074" y="1485"/>
                  </a:lnTo>
                  <a:lnTo>
                    <a:pt x="1084" y="1481"/>
                  </a:lnTo>
                  <a:lnTo>
                    <a:pt x="1093" y="1476"/>
                  </a:lnTo>
                  <a:lnTo>
                    <a:pt x="1100" y="1470"/>
                  </a:lnTo>
                  <a:lnTo>
                    <a:pt x="1109" y="1464"/>
                  </a:lnTo>
                  <a:lnTo>
                    <a:pt x="1117" y="1460"/>
                  </a:lnTo>
                  <a:lnTo>
                    <a:pt x="1126" y="1456"/>
                  </a:lnTo>
                  <a:lnTo>
                    <a:pt x="1134" y="1451"/>
                  </a:lnTo>
                  <a:lnTo>
                    <a:pt x="1144" y="1447"/>
                  </a:lnTo>
                  <a:lnTo>
                    <a:pt x="1153" y="1443"/>
                  </a:lnTo>
                  <a:lnTo>
                    <a:pt x="1163" y="1439"/>
                  </a:lnTo>
                  <a:lnTo>
                    <a:pt x="1172" y="1435"/>
                  </a:lnTo>
                  <a:lnTo>
                    <a:pt x="1180" y="1430"/>
                  </a:lnTo>
                  <a:lnTo>
                    <a:pt x="1188" y="1426"/>
                  </a:lnTo>
                  <a:lnTo>
                    <a:pt x="1198" y="1423"/>
                  </a:lnTo>
                  <a:lnTo>
                    <a:pt x="1206" y="1419"/>
                  </a:lnTo>
                  <a:lnTo>
                    <a:pt x="1216" y="1416"/>
                  </a:lnTo>
                  <a:lnTo>
                    <a:pt x="1225" y="1412"/>
                  </a:lnTo>
                  <a:lnTo>
                    <a:pt x="1234" y="1409"/>
                  </a:lnTo>
                  <a:lnTo>
                    <a:pt x="1237" y="1422"/>
                  </a:lnTo>
                  <a:lnTo>
                    <a:pt x="1240" y="1436"/>
                  </a:lnTo>
                  <a:lnTo>
                    <a:pt x="1243" y="1449"/>
                  </a:lnTo>
                  <a:lnTo>
                    <a:pt x="1247" y="1463"/>
                  </a:lnTo>
                  <a:lnTo>
                    <a:pt x="1248" y="1475"/>
                  </a:lnTo>
                  <a:lnTo>
                    <a:pt x="1253" y="1489"/>
                  </a:lnTo>
                  <a:lnTo>
                    <a:pt x="1254" y="1503"/>
                  </a:lnTo>
                  <a:lnTo>
                    <a:pt x="1258" y="1517"/>
                  </a:lnTo>
                  <a:lnTo>
                    <a:pt x="1260" y="1530"/>
                  </a:lnTo>
                  <a:lnTo>
                    <a:pt x="1262" y="1542"/>
                  </a:lnTo>
                  <a:lnTo>
                    <a:pt x="1264" y="1555"/>
                  </a:lnTo>
                  <a:lnTo>
                    <a:pt x="1268" y="1569"/>
                  </a:lnTo>
                  <a:lnTo>
                    <a:pt x="1269" y="1581"/>
                  </a:lnTo>
                  <a:lnTo>
                    <a:pt x="1272" y="1595"/>
                  </a:lnTo>
                  <a:lnTo>
                    <a:pt x="1273" y="1609"/>
                  </a:lnTo>
                  <a:lnTo>
                    <a:pt x="1278" y="1625"/>
                  </a:lnTo>
                  <a:lnTo>
                    <a:pt x="1271" y="1627"/>
                  </a:lnTo>
                  <a:lnTo>
                    <a:pt x="1271" y="1631"/>
                  </a:lnTo>
                  <a:lnTo>
                    <a:pt x="1273" y="1631"/>
                  </a:lnTo>
                  <a:lnTo>
                    <a:pt x="1278" y="16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65" name="Freeform 77"/>
            <p:cNvSpPr>
              <a:spLocks noEditPoints="1"/>
            </p:cNvSpPr>
            <p:nvPr/>
          </p:nvSpPr>
          <p:spPr bwMode="auto">
            <a:xfrm>
              <a:off x="794" y="582"/>
              <a:ext cx="2084" cy="2407"/>
            </a:xfrm>
            <a:custGeom>
              <a:avLst/>
              <a:gdLst>
                <a:gd name="T0" fmla="*/ 1817 w 2084"/>
                <a:gd name="T1" fmla="*/ 1683 h 2407"/>
                <a:gd name="T2" fmla="*/ 1685 w 2084"/>
                <a:gd name="T3" fmla="*/ 1571 h 2407"/>
                <a:gd name="T4" fmla="*/ 1561 w 2084"/>
                <a:gd name="T5" fmla="*/ 1393 h 2407"/>
                <a:gd name="T6" fmla="*/ 1593 w 2084"/>
                <a:gd name="T7" fmla="*/ 1304 h 2407"/>
                <a:gd name="T8" fmla="*/ 1669 w 2084"/>
                <a:gd name="T9" fmla="*/ 1146 h 2407"/>
                <a:gd name="T10" fmla="*/ 1558 w 2084"/>
                <a:gd name="T11" fmla="*/ 1026 h 2407"/>
                <a:gd name="T12" fmla="*/ 1561 w 2084"/>
                <a:gd name="T13" fmla="*/ 853 h 2407"/>
                <a:gd name="T14" fmla="*/ 1435 w 2084"/>
                <a:gd name="T15" fmla="*/ 737 h 2407"/>
                <a:gd name="T16" fmla="*/ 1262 w 2084"/>
                <a:gd name="T17" fmla="*/ 838 h 2407"/>
                <a:gd name="T18" fmla="*/ 1125 w 2084"/>
                <a:gd name="T19" fmla="*/ 973 h 2407"/>
                <a:gd name="T20" fmla="*/ 994 w 2084"/>
                <a:gd name="T21" fmla="*/ 821 h 2407"/>
                <a:gd name="T22" fmla="*/ 890 w 2084"/>
                <a:gd name="T23" fmla="*/ 653 h 2407"/>
                <a:gd name="T24" fmla="*/ 830 w 2084"/>
                <a:gd name="T25" fmla="*/ 475 h 2407"/>
                <a:gd name="T26" fmla="*/ 763 w 2084"/>
                <a:gd name="T27" fmla="*/ 275 h 2407"/>
                <a:gd name="T28" fmla="*/ 712 w 2084"/>
                <a:gd name="T29" fmla="*/ 163 h 2407"/>
                <a:gd name="T30" fmla="*/ 634 w 2084"/>
                <a:gd name="T31" fmla="*/ 19 h 2407"/>
                <a:gd name="T32" fmla="*/ 423 w 2084"/>
                <a:gd name="T33" fmla="*/ 54 h 2407"/>
                <a:gd name="T34" fmla="*/ 331 w 2084"/>
                <a:gd name="T35" fmla="*/ 211 h 2407"/>
                <a:gd name="T36" fmla="*/ 273 w 2084"/>
                <a:gd name="T37" fmla="*/ 423 h 2407"/>
                <a:gd name="T38" fmla="*/ 236 w 2084"/>
                <a:gd name="T39" fmla="*/ 596 h 2407"/>
                <a:gd name="T40" fmla="*/ 113 w 2084"/>
                <a:gd name="T41" fmla="*/ 683 h 2407"/>
                <a:gd name="T42" fmla="*/ 14 w 2084"/>
                <a:gd name="T43" fmla="*/ 824 h 2407"/>
                <a:gd name="T44" fmla="*/ 47 w 2084"/>
                <a:gd name="T45" fmla="*/ 991 h 2407"/>
                <a:gd name="T46" fmla="*/ 79 w 2084"/>
                <a:gd name="T47" fmla="*/ 1183 h 2407"/>
                <a:gd name="T48" fmla="*/ 111 w 2084"/>
                <a:gd name="T49" fmla="*/ 1366 h 2407"/>
                <a:gd name="T50" fmla="*/ 134 w 2084"/>
                <a:gd name="T51" fmla="*/ 1505 h 2407"/>
                <a:gd name="T52" fmla="*/ 156 w 2084"/>
                <a:gd name="T53" fmla="*/ 1667 h 2407"/>
                <a:gd name="T54" fmla="*/ 134 w 2084"/>
                <a:gd name="T55" fmla="*/ 1856 h 2407"/>
                <a:gd name="T56" fmla="*/ 130 w 2084"/>
                <a:gd name="T57" fmla="*/ 2027 h 2407"/>
                <a:gd name="T58" fmla="*/ 116 w 2084"/>
                <a:gd name="T59" fmla="*/ 2182 h 2407"/>
                <a:gd name="T60" fmla="*/ 195 w 2084"/>
                <a:gd name="T61" fmla="*/ 2336 h 2407"/>
                <a:gd name="T62" fmla="*/ 366 w 2084"/>
                <a:gd name="T63" fmla="*/ 2301 h 2407"/>
                <a:gd name="T64" fmla="*/ 600 w 2084"/>
                <a:gd name="T65" fmla="*/ 2157 h 2407"/>
                <a:gd name="T66" fmla="*/ 822 w 2084"/>
                <a:gd name="T67" fmla="*/ 2022 h 2407"/>
                <a:gd name="T68" fmla="*/ 916 w 2084"/>
                <a:gd name="T69" fmla="*/ 1871 h 2407"/>
                <a:gd name="T70" fmla="*/ 997 w 2084"/>
                <a:gd name="T71" fmla="*/ 1923 h 2407"/>
                <a:gd name="T72" fmla="*/ 1013 w 2084"/>
                <a:gd name="T73" fmla="*/ 2097 h 2407"/>
                <a:gd name="T74" fmla="*/ 1026 w 2084"/>
                <a:gd name="T75" fmla="*/ 2256 h 2407"/>
                <a:gd name="T76" fmla="*/ 1142 w 2084"/>
                <a:gd name="T77" fmla="*/ 2406 h 2407"/>
                <a:gd name="T78" fmla="*/ 1337 w 2084"/>
                <a:gd name="T79" fmla="*/ 2363 h 2407"/>
                <a:gd name="T80" fmla="*/ 1549 w 2084"/>
                <a:gd name="T81" fmla="*/ 2372 h 2407"/>
                <a:gd name="T82" fmla="*/ 1722 w 2084"/>
                <a:gd name="T83" fmla="*/ 2367 h 2407"/>
                <a:gd name="T84" fmla="*/ 1727 w 2084"/>
                <a:gd name="T85" fmla="*/ 2224 h 2407"/>
                <a:gd name="T86" fmla="*/ 1570 w 2084"/>
                <a:gd name="T87" fmla="*/ 2117 h 2407"/>
                <a:gd name="T88" fmla="*/ 1558 w 2084"/>
                <a:gd name="T89" fmla="*/ 1962 h 2407"/>
                <a:gd name="T90" fmla="*/ 1657 w 2084"/>
                <a:gd name="T91" fmla="*/ 1969 h 2407"/>
                <a:gd name="T92" fmla="*/ 1833 w 2084"/>
                <a:gd name="T93" fmla="*/ 2027 h 2407"/>
                <a:gd name="T94" fmla="*/ 1964 w 2084"/>
                <a:gd name="T95" fmla="*/ 1902 h 2407"/>
                <a:gd name="T96" fmla="*/ 2077 w 2084"/>
                <a:gd name="T97" fmla="*/ 1717 h 2407"/>
                <a:gd name="T98" fmla="*/ 624 w 2084"/>
                <a:gd name="T99" fmla="*/ 1967 h 2407"/>
                <a:gd name="T100" fmla="*/ 391 w 2084"/>
                <a:gd name="T101" fmla="*/ 2110 h 2407"/>
                <a:gd name="T102" fmla="*/ 275 w 2084"/>
                <a:gd name="T103" fmla="*/ 2110 h 2407"/>
                <a:gd name="T104" fmla="*/ 289 w 2084"/>
                <a:gd name="T105" fmla="*/ 1927 h 2407"/>
                <a:gd name="T106" fmla="*/ 400 w 2084"/>
                <a:gd name="T107" fmla="*/ 1801 h 2407"/>
                <a:gd name="T108" fmla="*/ 551 w 2084"/>
                <a:gd name="T109" fmla="*/ 1818 h 2407"/>
                <a:gd name="T110" fmla="*/ 729 w 2084"/>
                <a:gd name="T111" fmla="*/ 1833 h 2407"/>
                <a:gd name="T112" fmla="*/ 1175 w 2084"/>
                <a:gd name="T113" fmla="*/ 2135 h 2407"/>
                <a:gd name="T114" fmla="*/ 1163 w 2084"/>
                <a:gd name="T115" fmla="*/ 1972 h 2407"/>
                <a:gd name="T116" fmla="*/ 1216 w 2084"/>
                <a:gd name="T117" fmla="*/ 1808 h 2407"/>
                <a:gd name="T118" fmla="*/ 1238 w 2084"/>
                <a:gd name="T119" fmla="*/ 1972 h 2407"/>
                <a:gd name="T120" fmla="*/ 1255 w 2084"/>
                <a:gd name="T121" fmla="*/ 2111 h 2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84" h="2407">
                  <a:moveTo>
                    <a:pt x="2025" y="1660"/>
                  </a:moveTo>
                  <a:lnTo>
                    <a:pt x="2013" y="1656"/>
                  </a:lnTo>
                  <a:lnTo>
                    <a:pt x="2000" y="1656"/>
                  </a:lnTo>
                  <a:lnTo>
                    <a:pt x="1988" y="1656"/>
                  </a:lnTo>
                  <a:lnTo>
                    <a:pt x="1977" y="1659"/>
                  </a:lnTo>
                  <a:lnTo>
                    <a:pt x="1964" y="1660"/>
                  </a:lnTo>
                  <a:lnTo>
                    <a:pt x="1954" y="1663"/>
                  </a:lnTo>
                  <a:lnTo>
                    <a:pt x="1943" y="1667"/>
                  </a:lnTo>
                  <a:lnTo>
                    <a:pt x="1933" y="1673"/>
                  </a:lnTo>
                  <a:lnTo>
                    <a:pt x="1921" y="1677"/>
                  </a:lnTo>
                  <a:lnTo>
                    <a:pt x="1911" y="1683"/>
                  </a:lnTo>
                  <a:lnTo>
                    <a:pt x="1900" y="1688"/>
                  </a:lnTo>
                  <a:lnTo>
                    <a:pt x="1890" y="1695"/>
                  </a:lnTo>
                  <a:lnTo>
                    <a:pt x="1877" y="1701"/>
                  </a:lnTo>
                  <a:lnTo>
                    <a:pt x="1868" y="1708"/>
                  </a:lnTo>
                  <a:lnTo>
                    <a:pt x="1857" y="1713"/>
                  </a:lnTo>
                  <a:lnTo>
                    <a:pt x="1847" y="1720"/>
                  </a:lnTo>
                  <a:lnTo>
                    <a:pt x="1817" y="1683"/>
                  </a:lnTo>
                  <a:lnTo>
                    <a:pt x="1815" y="1678"/>
                  </a:lnTo>
                  <a:lnTo>
                    <a:pt x="1809" y="1677"/>
                  </a:lnTo>
                  <a:lnTo>
                    <a:pt x="1803" y="1674"/>
                  </a:lnTo>
                  <a:lnTo>
                    <a:pt x="1802" y="1669"/>
                  </a:lnTo>
                  <a:lnTo>
                    <a:pt x="1792" y="1663"/>
                  </a:lnTo>
                  <a:lnTo>
                    <a:pt x="1784" y="1659"/>
                  </a:lnTo>
                  <a:lnTo>
                    <a:pt x="1776" y="1653"/>
                  </a:lnTo>
                  <a:lnTo>
                    <a:pt x="1767" y="1649"/>
                  </a:lnTo>
                  <a:lnTo>
                    <a:pt x="1757" y="1642"/>
                  </a:lnTo>
                  <a:lnTo>
                    <a:pt x="1748" y="1638"/>
                  </a:lnTo>
                  <a:lnTo>
                    <a:pt x="1738" y="1632"/>
                  </a:lnTo>
                  <a:lnTo>
                    <a:pt x="1728" y="1631"/>
                  </a:lnTo>
                  <a:lnTo>
                    <a:pt x="1720" y="1620"/>
                  </a:lnTo>
                  <a:lnTo>
                    <a:pt x="1713" y="1610"/>
                  </a:lnTo>
                  <a:lnTo>
                    <a:pt x="1706" y="1600"/>
                  </a:lnTo>
                  <a:lnTo>
                    <a:pt x="1699" y="1590"/>
                  </a:lnTo>
                  <a:lnTo>
                    <a:pt x="1692" y="1579"/>
                  </a:lnTo>
                  <a:lnTo>
                    <a:pt x="1685" y="1571"/>
                  </a:lnTo>
                  <a:lnTo>
                    <a:pt x="1678" y="1560"/>
                  </a:lnTo>
                  <a:lnTo>
                    <a:pt x="1672" y="1551"/>
                  </a:lnTo>
                  <a:lnTo>
                    <a:pt x="1664" y="1540"/>
                  </a:lnTo>
                  <a:lnTo>
                    <a:pt x="1657" y="1530"/>
                  </a:lnTo>
                  <a:lnTo>
                    <a:pt x="1650" y="1521"/>
                  </a:lnTo>
                  <a:lnTo>
                    <a:pt x="1643" y="1511"/>
                  </a:lnTo>
                  <a:lnTo>
                    <a:pt x="1636" y="1500"/>
                  </a:lnTo>
                  <a:lnTo>
                    <a:pt x="1629" y="1491"/>
                  </a:lnTo>
                  <a:lnTo>
                    <a:pt x="1622" y="1480"/>
                  </a:lnTo>
                  <a:lnTo>
                    <a:pt x="1616" y="1472"/>
                  </a:lnTo>
                  <a:lnTo>
                    <a:pt x="1608" y="1460"/>
                  </a:lnTo>
                  <a:lnTo>
                    <a:pt x="1601" y="1451"/>
                  </a:lnTo>
                  <a:lnTo>
                    <a:pt x="1594" y="1441"/>
                  </a:lnTo>
                  <a:lnTo>
                    <a:pt x="1588" y="1431"/>
                  </a:lnTo>
                  <a:lnTo>
                    <a:pt x="1580" y="1421"/>
                  </a:lnTo>
                  <a:lnTo>
                    <a:pt x="1573" y="1412"/>
                  </a:lnTo>
                  <a:lnTo>
                    <a:pt x="1566" y="1402"/>
                  </a:lnTo>
                  <a:lnTo>
                    <a:pt x="1561" y="1393"/>
                  </a:lnTo>
                  <a:lnTo>
                    <a:pt x="1552" y="1382"/>
                  </a:lnTo>
                  <a:lnTo>
                    <a:pt x="1547" y="1373"/>
                  </a:lnTo>
                  <a:lnTo>
                    <a:pt x="1538" y="1363"/>
                  </a:lnTo>
                  <a:lnTo>
                    <a:pt x="1533" y="1354"/>
                  </a:lnTo>
                  <a:lnTo>
                    <a:pt x="1526" y="1345"/>
                  </a:lnTo>
                  <a:lnTo>
                    <a:pt x="1519" y="1336"/>
                  </a:lnTo>
                  <a:lnTo>
                    <a:pt x="1512" y="1328"/>
                  </a:lnTo>
                  <a:lnTo>
                    <a:pt x="1506" y="1319"/>
                  </a:lnTo>
                  <a:lnTo>
                    <a:pt x="1506" y="1304"/>
                  </a:lnTo>
                  <a:lnTo>
                    <a:pt x="1514" y="1304"/>
                  </a:lnTo>
                  <a:lnTo>
                    <a:pt x="1524" y="1304"/>
                  </a:lnTo>
                  <a:lnTo>
                    <a:pt x="1534" y="1305"/>
                  </a:lnTo>
                  <a:lnTo>
                    <a:pt x="1544" y="1308"/>
                  </a:lnTo>
                  <a:lnTo>
                    <a:pt x="1552" y="1308"/>
                  </a:lnTo>
                  <a:lnTo>
                    <a:pt x="1562" y="1310"/>
                  </a:lnTo>
                  <a:lnTo>
                    <a:pt x="1573" y="1311"/>
                  </a:lnTo>
                  <a:lnTo>
                    <a:pt x="1587" y="1312"/>
                  </a:lnTo>
                  <a:lnTo>
                    <a:pt x="1593" y="1304"/>
                  </a:lnTo>
                  <a:lnTo>
                    <a:pt x="1601" y="1297"/>
                  </a:lnTo>
                  <a:lnTo>
                    <a:pt x="1609" y="1290"/>
                  </a:lnTo>
                  <a:lnTo>
                    <a:pt x="1619" y="1283"/>
                  </a:lnTo>
                  <a:lnTo>
                    <a:pt x="1628" y="1276"/>
                  </a:lnTo>
                  <a:lnTo>
                    <a:pt x="1636" y="1269"/>
                  </a:lnTo>
                  <a:lnTo>
                    <a:pt x="1644" y="1262"/>
                  </a:lnTo>
                  <a:lnTo>
                    <a:pt x="1654" y="1255"/>
                  </a:lnTo>
                  <a:lnTo>
                    <a:pt x="1661" y="1247"/>
                  </a:lnTo>
                  <a:lnTo>
                    <a:pt x="1668" y="1238"/>
                  </a:lnTo>
                  <a:lnTo>
                    <a:pt x="1674" y="1230"/>
                  </a:lnTo>
                  <a:lnTo>
                    <a:pt x="1679" y="1222"/>
                  </a:lnTo>
                  <a:lnTo>
                    <a:pt x="1682" y="1211"/>
                  </a:lnTo>
                  <a:lnTo>
                    <a:pt x="1683" y="1201"/>
                  </a:lnTo>
                  <a:lnTo>
                    <a:pt x="1683" y="1190"/>
                  </a:lnTo>
                  <a:lnTo>
                    <a:pt x="1683" y="1178"/>
                  </a:lnTo>
                  <a:lnTo>
                    <a:pt x="1679" y="1166"/>
                  </a:lnTo>
                  <a:lnTo>
                    <a:pt x="1675" y="1156"/>
                  </a:lnTo>
                  <a:lnTo>
                    <a:pt x="1669" y="1146"/>
                  </a:lnTo>
                  <a:lnTo>
                    <a:pt x="1664" y="1138"/>
                  </a:lnTo>
                  <a:lnTo>
                    <a:pt x="1657" y="1128"/>
                  </a:lnTo>
                  <a:lnTo>
                    <a:pt x="1650" y="1120"/>
                  </a:lnTo>
                  <a:lnTo>
                    <a:pt x="1642" y="1113"/>
                  </a:lnTo>
                  <a:lnTo>
                    <a:pt x="1635" y="1107"/>
                  </a:lnTo>
                  <a:lnTo>
                    <a:pt x="1625" y="1099"/>
                  </a:lnTo>
                  <a:lnTo>
                    <a:pt x="1615" y="1093"/>
                  </a:lnTo>
                  <a:lnTo>
                    <a:pt x="1605" y="1089"/>
                  </a:lnTo>
                  <a:lnTo>
                    <a:pt x="1595" y="1085"/>
                  </a:lnTo>
                  <a:lnTo>
                    <a:pt x="1586" y="1081"/>
                  </a:lnTo>
                  <a:lnTo>
                    <a:pt x="1576" y="1078"/>
                  </a:lnTo>
                  <a:lnTo>
                    <a:pt x="1566" y="1075"/>
                  </a:lnTo>
                  <a:lnTo>
                    <a:pt x="1558" y="1075"/>
                  </a:lnTo>
                  <a:lnTo>
                    <a:pt x="1558" y="1065"/>
                  </a:lnTo>
                  <a:lnTo>
                    <a:pt x="1558" y="1057"/>
                  </a:lnTo>
                  <a:lnTo>
                    <a:pt x="1558" y="1047"/>
                  </a:lnTo>
                  <a:lnTo>
                    <a:pt x="1559" y="1037"/>
                  </a:lnTo>
                  <a:lnTo>
                    <a:pt x="1558" y="1026"/>
                  </a:lnTo>
                  <a:lnTo>
                    <a:pt x="1558" y="1016"/>
                  </a:lnTo>
                  <a:lnTo>
                    <a:pt x="1558" y="1005"/>
                  </a:lnTo>
                  <a:lnTo>
                    <a:pt x="1558" y="995"/>
                  </a:lnTo>
                  <a:lnTo>
                    <a:pt x="1556" y="983"/>
                  </a:lnTo>
                  <a:lnTo>
                    <a:pt x="1555" y="973"/>
                  </a:lnTo>
                  <a:lnTo>
                    <a:pt x="1555" y="961"/>
                  </a:lnTo>
                  <a:lnTo>
                    <a:pt x="1555" y="951"/>
                  </a:lnTo>
                  <a:lnTo>
                    <a:pt x="1555" y="940"/>
                  </a:lnTo>
                  <a:lnTo>
                    <a:pt x="1555" y="930"/>
                  </a:lnTo>
                  <a:lnTo>
                    <a:pt x="1555" y="920"/>
                  </a:lnTo>
                  <a:lnTo>
                    <a:pt x="1558" y="912"/>
                  </a:lnTo>
                  <a:lnTo>
                    <a:pt x="1558" y="903"/>
                  </a:lnTo>
                  <a:lnTo>
                    <a:pt x="1558" y="895"/>
                  </a:lnTo>
                  <a:lnTo>
                    <a:pt x="1558" y="887"/>
                  </a:lnTo>
                  <a:lnTo>
                    <a:pt x="1559" y="878"/>
                  </a:lnTo>
                  <a:lnTo>
                    <a:pt x="1559" y="870"/>
                  </a:lnTo>
                  <a:lnTo>
                    <a:pt x="1559" y="861"/>
                  </a:lnTo>
                  <a:lnTo>
                    <a:pt x="1561" y="853"/>
                  </a:lnTo>
                  <a:lnTo>
                    <a:pt x="1562" y="845"/>
                  </a:lnTo>
                  <a:lnTo>
                    <a:pt x="1562" y="836"/>
                  </a:lnTo>
                  <a:lnTo>
                    <a:pt x="1562" y="828"/>
                  </a:lnTo>
                  <a:lnTo>
                    <a:pt x="1562" y="821"/>
                  </a:lnTo>
                  <a:lnTo>
                    <a:pt x="1563" y="814"/>
                  </a:lnTo>
                  <a:lnTo>
                    <a:pt x="1561" y="799"/>
                  </a:lnTo>
                  <a:lnTo>
                    <a:pt x="1558" y="786"/>
                  </a:lnTo>
                  <a:lnTo>
                    <a:pt x="1545" y="773"/>
                  </a:lnTo>
                  <a:lnTo>
                    <a:pt x="1534" y="764"/>
                  </a:lnTo>
                  <a:lnTo>
                    <a:pt x="1527" y="759"/>
                  </a:lnTo>
                  <a:lnTo>
                    <a:pt x="1520" y="755"/>
                  </a:lnTo>
                  <a:lnTo>
                    <a:pt x="1513" y="751"/>
                  </a:lnTo>
                  <a:lnTo>
                    <a:pt x="1506" y="748"/>
                  </a:lnTo>
                  <a:lnTo>
                    <a:pt x="1492" y="744"/>
                  </a:lnTo>
                  <a:lnTo>
                    <a:pt x="1478" y="743"/>
                  </a:lnTo>
                  <a:lnTo>
                    <a:pt x="1464" y="740"/>
                  </a:lnTo>
                  <a:lnTo>
                    <a:pt x="1450" y="740"/>
                  </a:lnTo>
                  <a:lnTo>
                    <a:pt x="1435" y="737"/>
                  </a:lnTo>
                  <a:lnTo>
                    <a:pt x="1421" y="737"/>
                  </a:lnTo>
                  <a:lnTo>
                    <a:pt x="1406" y="737"/>
                  </a:lnTo>
                  <a:lnTo>
                    <a:pt x="1393" y="740"/>
                  </a:lnTo>
                  <a:lnTo>
                    <a:pt x="1378" y="740"/>
                  </a:lnTo>
                  <a:lnTo>
                    <a:pt x="1364" y="744"/>
                  </a:lnTo>
                  <a:lnTo>
                    <a:pt x="1351" y="748"/>
                  </a:lnTo>
                  <a:lnTo>
                    <a:pt x="1339" y="755"/>
                  </a:lnTo>
                  <a:lnTo>
                    <a:pt x="1326" y="761"/>
                  </a:lnTo>
                  <a:lnTo>
                    <a:pt x="1316" y="771"/>
                  </a:lnTo>
                  <a:lnTo>
                    <a:pt x="1306" y="780"/>
                  </a:lnTo>
                  <a:lnTo>
                    <a:pt x="1298" y="793"/>
                  </a:lnTo>
                  <a:lnTo>
                    <a:pt x="1294" y="799"/>
                  </a:lnTo>
                  <a:lnTo>
                    <a:pt x="1293" y="810"/>
                  </a:lnTo>
                  <a:lnTo>
                    <a:pt x="1290" y="818"/>
                  </a:lnTo>
                  <a:lnTo>
                    <a:pt x="1283" y="822"/>
                  </a:lnTo>
                  <a:lnTo>
                    <a:pt x="1274" y="825"/>
                  </a:lnTo>
                  <a:lnTo>
                    <a:pt x="1267" y="831"/>
                  </a:lnTo>
                  <a:lnTo>
                    <a:pt x="1262" y="838"/>
                  </a:lnTo>
                  <a:lnTo>
                    <a:pt x="1258" y="846"/>
                  </a:lnTo>
                  <a:lnTo>
                    <a:pt x="1252" y="853"/>
                  </a:lnTo>
                  <a:lnTo>
                    <a:pt x="1248" y="860"/>
                  </a:lnTo>
                  <a:lnTo>
                    <a:pt x="1242" y="867"/>
                  </a:lnTo>
                  <a:lnTo>
                    <a:pt x="1238" y="875"/>
                  </a:lnTo>
                  <a:lnTo>
                    <a:pt x="1224" y="877"/>
                  </a:lnTo>
                  <a:lnTo>
                    <a:pt x="1212" y="881"/>
                  </a:lnTo>
                  <a:lnTo>
                    <a:pt x="1199" y="885"/>
                  </a:lnTo>
                  <a:lnTo>
                    <a:pt x="1188" y="892"/>
                  </a:lnTo>
                  <a:lnTo>
                    <a:pt x="1177" y="899"/>
                  </a:lnTo>
                  <a:lnTo>
                    <a:pt x="1167" y="909"/>
                  </a:lnTo>
                  <a:lnTo>
                    <a:pt x="1158" y="920"/>
                  </a:lnTo>
                  <a:lnTo>
                    <a:pt x="1150" y="934"/>
                  </a:lnTo>
                  <a:lnTo>
                    <a:pt x="1140" y="942"/>
                  </a:lnTo>
                  <a:lnTo>
                    <a:pt x="1136" y="956"/>
                  </a:lnTo>
                  <a:lnTo>
                    <a:pt x="1133" y="962"/>
                  </a:lnTo>
                  <a:lnTo>
                    <a:pt x="1131" y="969"/>
                  </a:lnTo>
                  <a:lnTo>
                    <a:pt x="1125" y="973"/>
                  </a:lnTo>
                  <a:lnTo>
                    <a:pt x="1119" y="979"/>
                  </a:lnTo>
                  <a:lnTo>
                    <a:pt x="1111" y="969"/>
                  </a:lnTo>
                  <a:lnTo>
                    <a:pt x="1103" y="961"/>
                  </a:lnTo>
                  <a:lnTo>
                    <a:pt x="1094" y="952"/>
                  </a:lnTo>
                  <a:lnTo>
                    <a:pt x="1086" y="944"/>
                  </a:lnTo>
                  <a:lnTo>
                    <a:pt x="1078" y="934"/>
                  </a:lnTo>
                  <a:lnTo>
                    <a:pt x="1071" y="926"/>
                  </a:lnTo>
                  <a:lnTo>
                    <a:pt x="1064" y="916"/>
                  </a:lnTo>
                  <a:lnTo>
                    <a:pt x="1057" y="908"/>
                  </a:lnTo>
                  <a:lnTo>
                    <a:pt x="1048" y="898"/>
                  </a:lnTo>
                  <a:lnTo>
                    <a:pt x="1043" y="888"/>
                  </a:lnTo>
                  <a:lnTo>
                    <a:pt x="1034" y="878"/>
                  </a:lnTo>
                  <a:lnTo>
                    <a:pt x="1029" y="870"/>
                  </a:lnTo>
                  <a:lnTo>
                    <a:pt x="1022" y="860"/>
                  </a:lnTo>
                  <a:lnTo>
                    <a:pt x="1015" y="850"/>
                  </a:lnTo>
                  <a:lnTo>
                    <a:pt x="1008" y="840"/>
                  </a:lnTo>
                  <a:lnTo>
                    <a:pt x="1002" y="832"/>
                  </a:lnTo>
                  <a:lnTo>
                    <a:pt x="994" y="821"/>
                  </a:lnTo>
                  <a:lnTo>
                    <a:pt x="988" y="813"/>
                  </a:lnTo>
                  <a:lnTo>
                    <a:pt x="980" y="801"/>
                  </a:lnTo>
                  <a:lnTo>
                    <a:pt x="974" y="793"/>
                  </a:lnTo>
                  <a:lnTo>
                    <a:pt x="967" y="783"/>
                  </a:lnTo>
                  <a:lnTo>
                    <a:pt x="960" y="773"/>
                  </a:lnTo>
                  <a:lnTo>
                    <a:pt x="953" y="764"/>
                  </a:lnTo>
                  <a:lnTo>
                    <a:pt x="948" y="755"/>
                  </a:lnTo>
                  <a:lnTo>
                    <a:pt x="939" y="746"/>
                  </a:lnTo>
                  <a:lnTo>
                    <a:pt x="932" y="736"/>
                  </a:lnTo>
                  <a:lnTo>
                    <a:pt x="925" y="726"/>
                  </a:lnTo>
                  <a:lnTo>
                    <a:pt x="918" y="718"/>
                  </a:lnTo>
                  <a:lnTo>
                    <a:pt x="911" y="708"/>
                  </a:lnTo>
                  <a:lnTo>
                    <a:pt x="904" y="699"/>
                  </a:lnTo>
                  <a:lnTo>
                    <a:pt x="897" y="691"/>
                  </a:lnTo>
                  <a:lnTo>
                    <a:pt x="890" y="683"/>
                  </a:lnTo>
                  <a:lnTo>
                    <a:pt x="890" y="673"/>
                  </a:lnTo>
                  <a:lnTo>
                    <a:pt x="890" y="663"/>
                  </a:lnTo>
                  <a:lnTo>
                    <a:pt x="890" y="653"/>
                  </a:lnTo>
                  <a:lnTo>
                    <a:pt x="892" y="644"/>
                  </a:lnTo>
                  <a:lnTo>
                    <a:pt x="892" y="632"/>
                  </a:lnTo>
                  <a:lnTo>
                    <a:pt x="892" y="621"/>
                  </a:lnTo>
                  <a:lnTo>
                    <a:pt x="890" y="610"/>
                  </a:lnTo>
                  <a:lnTo>
                    <a:pt x="890" y="600"/>
                  </a:lnTo>
                  <a:lnTo>
                    <a:pt x="885" y="588"/>
                  </a:lnTo>
                  <a:lnTo>
                    <a:pt x="881" y="578"/>
                  </a:lnTo>
                  <a:lnTo>
                    <a:pt x="874" y="567"/>
                  </a:lnTo>
                  <a:lnTo>
                    <a:pt x="868" y="557"/>
                  </a:lnTo>
                  <a:lnTo>
                    <a:pt x="860" y="547"/>
                  </a:lnTo>
                  <a:lnTo>
                    <a:pt x="853" y="539"/>
                  </a:lnTo>
                  <a:lnTo>
                    <a:pt x="846" y="530"/>
                  </a:lnTo>
                  <a:lnTo>
                    <a:pt x="839" y="526"/>
                  </a:lnTo>
                  <a:lnTo>
                    <a:pt x="837" y="514"/>
                  </a:lnTo>
                  <a:lnTo>
                    <a:pt x="837" y="504"/>
                  </a:lnTo>
                  <a:lnTo>
                    <a:pt x="836" y="493"/>
                  </a:lnTo>
                  <a:lnTo>
                    <a:pt x="835" y="484"/>
                  </a:lnTo>
                  <a:lnTo>
                    <a:pt x="830" y="475"/>
                  </a:lnTo>
                  <a:lnTo>
                    <a:pt x="826" y="466"/>
                  </a:lnTo>
                  <a:lnTo>
                    <a:pt x="822" y="458"/>
                  </a:lnTo>
                  <a:lnTo>
                    <a:pt x="818" y="451"/>
                  </a:lnTo>
                  <a:lnTo>
                    <a:pt x="811" y="442"/>
                  </a:lnTo>
                  <a:lnTo>
                    <a:pt x="804" y="434"/>
                  </a:lnTo>
                  <a:lnTo>
                    <a:pt x="797" y="427"/>
                  </a:lnTo>
                  <a:lnTo>
                    <a:pt x="791" y="420"/>
                  </a:lnTo>
                  <a:lnTo>
                    <a:pt x="776" y="405"/>
                  </a:lnTo>
                  <a:lnTo>
                    <a:pt x="763" y="392"/>
                  </a:lnTo>
                  <a:lnTo>
                    <a:pt x="756" y="341"/>
                  </a:lnTo>
                  <a:lnTo>
                    <a:pt x="758" y="334"/>
                  </a:lnTo>
                  <a:lnTo>
                    <a:pt x="759" y="327"/>
                  </a:lnTo>
                  <a:lnTo>
                    <a:pt x="761" y="318"/>
                  </a:lnTo>
                  <a:lnTo>
                    <a:pt x="762" y="310"/>
                  </a:lnTo>
                  <a:lnTo>
                    <a:pt x="762" y="300"/>
                  </a:lnTo>
                  <a:lnTo>
                    <a:pt x="762" y="290"/>
                  </a:lnTo>
                  <a:lnTo>
                    <a:pt x="762" y="282"/>
                  </a:lnTo>
                  <a:lnTo>
                    <a:pt x="763" y="275"/>
                  </a:lnTo>
                  <a:lnTo>
                    <a:pt x="762" y="267"/>
                  </a:lnTo>
                  <a:lnTo>
                    <a:pt x="759" y="258"/>
                  </a:lnTo>
                  <a:lnTo>
                    <a:pt x="755" y="251"/>
                  </a:lnTo>
                  <a:lnTo>
                    <a:pt x="751" y="244"/>
                  </a:lnTo>
                  <a:lnTo>
                    <a:pt x="745" y="236"/>
                  </a:lnTo>
                  <a:lnTo>
                    <a:pt x="740" y="229"/>
                  </a:lnTo>
                  <a:lnTo>
                    <a:pt x="735" y="222"/>
                  </a:lnTo>
                  <a:lnTo>
                    <a:pt x="734" y="215"/>
                  </a:lnTo>
                  <a:lnTo>
                    <a:pt x="745" y="223"/>
                  </a:lnTo>
                  <a:lnTo>
                    <a:pt x="756" y="222"/>
                  </a:lnTo>
                  <a:lnTo>
                    <a:pt x="758" y="211"/>
                  </a:lnTo>
                  <a:lnTo>
                    <a:pt x="755" y="204"/>
                  </a:lnTo>
                  <a:lnTo>
                    <a:pt x="747" y="197"/>
                  </a:lnTo>
                  <a:lnTo>
                    <a:pt x="740" y="193"/>
                  </a:lnTo>
                  <a:lnTo>
                    <a:pt x="729" y="186"/>
                  </a:lnTo>
                  <a:lnTo>
                    <a:pt x="720" y="180"/>
                  </a:lnTo>
                  <a:lnTo>
                    <a:pt x="713" y="172"/>
                  </a:lnTo>
                  <a:lnTo>
                    <a:pt x="712" y="163"/>
                  </a:lnTo>
                  <a:lnTo>
                    <a:pt x="716" y="156"/>
                  </a:lnTo>
                  <a:lnTo>
                    <a:pt x="727" y="156"/>
                  </a:lnTo>
                  <a:lnTo>
                    <a:pt x="734" y="144"/>
                  </a:lnTo>
                  <a:lnTo>
                    <a:pt x="738" y="132"/>
                  </a:lnTo>
                  <a:lnTo>
                    <a:pt x="740" y="121"/>
                  </a:lnTo>
                  <a:lnTo>
                    <a:pt x="741" y="112"/>
                  </a:lnTo>
                  <a:lnTo>
                    <a:pt x="737" y="99"/>
                  </a:lnTo>
                  <a:lnTo>
                    <a:pt x="733" y="88"/>
                  </a:lnTo>
                  <a:lnTo>
                    <a:pt x="726" y="78"/>
                  </a:lnTo>
                  <a:lnTo>
                    <a:pt x="720" y="70"/>
                  </a:lnTo>
                  <a:lnTo>
                    <a:pt x="710" y="60"/>
                  </a:lnTo>
                  <a:lnTo>
                    <a:pt x="702" y="53"/>
                  </a:lnTo>
                  <a:lnTo>
                    <a:pt x="692" y="47"/>
                  </a:lnTo>
                  <a:lnTo>
                    <a:pt x="682" y="45"/>
                  </a:lnTo>
                  <a:lnTo>
                    <a:pt x="670" y="36"/>
                  </a:lnTo>
                  <a:lnTo>
                    <a:pt x="657" y="29"/>
                  </a:lnTo>
                  <a:lnTo>
                    <a:pt x="645" y="24"/>
                  </a:lnTo>
                  <a:lnTo>
                    <a:pt x="634" y="19"/>
                  </a:lnTo>
                  <a:lnTo>
                    <a:pt x="621" y="15"/>
                  </a:lnTo>
                  <a:lnTo>
                    <a:pt x="608" y="12"/>
                  </a:lnTo>
                  <a:lnTo>
                    <a:pt x="596" y="8"/>
                  </a:lnTo>
                  <a:lnTo>
                    <a:pt x="586" y="7"/>
                  </a:lnTo>
                  <a:lnTo>
                    <a:pt x="579" y="0"/>
                  </a:lnTo>
                  <a:lnTo>
                    <a:pt x="564" y="0"/>
                  </a:lnTo>
                  <a:lnTo>
                    <a:pt x="550" y="0"/>
                  </a:lnTo>
                  <a:lnTo>
                    <a:pt x="536" y="0"/>
                  </a:lnTo>
                  <a:lnTo>
                    <a:pt x="522" y="3"/>
                  </a:lnTo>
                  <a:lnTo>
                    <a:pt x="508" y="4"/>
                  </a:lnTo>
                  <a:lnTo>
                    <a:pt x="494" y="8"/>
                  </a:lnTo>
                  <a:lnTo>
                    <a:pt x="480" y="14"/>
                  </a:lnTo>
                  <a:lnTo>
                    <a:pt x="467" y="22"/>
                  </a:lnTo>
                  <a:lnTo>
                    <a:pt x="458" y="28"/>
                  </a:lnTo>
                  <a:lnTo>
                    <a:pt x="448" y="35"/>
                  </a:lnTo>
                  <a:lnTo>
                    <a:pt x="440" y="40"/>
                  </a:lnTo>
                  <a:lnTo>
                    <a:pt x="431" y="47"/>
                  </a:lnTo>
                  <a:lnTo>
                    <a:pt x="423" y="54"/>
                  </a:lnTo>
                  <a:lnTo>
                    <a:pt x="414" y="61"/>
                  </a:lnTo>
                  <a:lnTo>
                    <a:pt x="407" y="70"/>
                  </a:lnTo>
                  <a:lnTo>
                    <a:pt x="402" y="78"/>
                  </a:lnTo>
                  <a:lnTo>
                    <a:pt x="393" y="85"/>
                  </a:lnTo>
                  <a:lnTo>
                    <a:pt x="386" y="93"/>
                  </a:lnTo>
                  <a:lnTo>
                    <a:pt x="379" y="102"/>
                  </a:lnTo>
                  <a:lnTo>
                    <a:pt x="375" y="110"/>
                  </a:lnTo>
                  <a:lnTo>
                    <a:pt x="368" y="119"/>
                  </a:lnTo>
                  <a:lnTo>
                    <a:pt x="364" y="127"/>
                  </a:lnTo>
                  <a:lnTo>
                    <a:pt x="360" y="137"/>
                  </a:lnTo>
                  <a:lnTo>
                    <a:pt x="356" y="146"/>
                  </a:lnTo>
                  <a:lnTo>
                    <a:pt x="350" y="155"/>
                  </a:lnTo>
                  <a:lnTo>
                    <a:pt x="346" y="163"/>
                  </a:lnTo>
                  <a:lnTo>
                    <a:pt x="342" y="173"/>
                  </a:lnTo>
                  <a:lnTo>
                    <a:pt x="339" y="183"/>
                  </a:lnTo>
                  <a:lnTo>
                    <a:pt x="335" y="191"/>
                  </a:lnTo>
                  <a:lnTo>
                    <a:pt x="333" y="201"/>
                  </a:lnTo>
                  <a:lnTo>
                    <a:pt x="331" y="211"/>
                  </a:lnTo>
                  <a:lnTo>
                    <a:pt x="331" y="222"/>
                  </a:lnTo>
                  <a:lnTo>
                    <a:pt x="328" y="230"/>
                  </a:lnTo>
                  <a:lnTo>
                    <a:pt x="328" y="241"/>
                  </a:lnTo>
                  <a:lnTo>
                    <a:pt x="328" y="251"/>
                  </a:lnTo>
                  <a:lnTo>
                    <a:pt x="328" y="262"/>
                  </a:lnTo>
                  <a:lnTo>
                    <a:pt x="328" y="272"/>
                  </a:lnTo>
                  <a:lnTo>
                    <a:pt x="329" y="283"/>
                  </a:lnTo>
                  <a:lnTo>
                    <a:pt x="331" y="293"/>
                  </a:lnTo>
                  <a:lnTo>
                    <a:pt x="333" y="304"/>
                  </a:lnTo>
                  <a:lnTo>
                    <a:pt x="304" y="341"/>
                  </a:lnTo>
                  <a:lnTo>
                    <a:pt x="297" y="349"/>
                  </a:lnTo>
                  <a:lnTo>
                    <a:pt x="292" y="357"/>
                  </a:lnTo>
                  <a:lnTo>
                    <a:pt x="287" y="367"/>
                  </a:lnTo>
                  <a:lnTo>
                    <a:pt x="285" y="378"/>
                  </a:lnTo>
                  <a:lnTo>
                    <a:pt x="280" y="388"/>
                  </a:lnTo>
                  <a:lnTo>
                    <a:pt x="276" y="399"/>
                  </a:lnTo>
                  <a:lnTo>
                    <a:pt x="273" y="410"/>
                  </a:lnTo>
                  <a:lnTo>
                    <a:pt x="273" y="423"/>
                  </a:lnTo>
                  <a:lnTo>
                    <a:pt x="272" y="434"/>
                  </a:lnTo>
                  <a:lnTo>
                    <a:pt x="272" y="445"/>
                  </a:lnTo>
                  <a:lnTo>
                    <a:pt x="272" y="456"/>
                  </a:lnTo>
                  <a:lnTo>
                    <a:pt x="273" y="468"/>
                  </a:lnTo>
                  <a:lnTo>
                    <a:pt x="275" y="477"/>
                  </a:lnTo>
                  <a:lnTo>
                    <a:pt x="279" y="489"/>
                  </a:lnTo>
                  <a:lnTo>
                    <a:pt x="282" y="500"/>
                  </a:lnTo>
                  <a:lnTo>
                    <a:pt x="289" y="511"/>
                  </a:lnTo>
                  <a:lnTo>
                    <a:pt x="275" y="522"/>
                  </a:lnTo>
                  <a:lnTo>
                    <a:pt x="264" y="536"/>
                  </a:lnTo>
                  <a:lnTo>
                    <a:pt x="259" y="542"/>
                  </a:lnTo>
                  <a:lnTo>
                    <a:pt x="255" y="549"/>
                  </a:lnTo>
                  <a:lnTo>
                    <a:pt x="251" y="557"/>
                  </a:lnTo>
                  <a:lnTo>
                    <a:pt x="248" y="565"/>
                  </a:lnTo>
                  <a:lnTo>
                    <a:pt x="244" y="572"/>
                  </a:lnTo>
                  <a:lnTo>
                    <a:pt x="240" y="579"/>
                  </a:lnTo>
                  <a:lnTo>
                    <a:pt x="237" y="588"/>
                  </a:lnTo>
                  <a:lnTo>
                    <a:pt x="236" y="596"/>
                  </a:lnTo>
                  <a:lnTo>
                    <a:pt x="233" y="604"/>
                  </a:lnTo>
                  <a:lnTo>
                    <a:pt x="232" y="613"/>
                  </a:lnTo>
                  <a:lnTo>
                    <a:pt x="230" y="621"/>
                  </a:lnTo>
                  <a:lnTo>
                    <a:pt x="230" y="630"/>
                  </a:lnTo>
                  <a:lnTo>
                    <a:pt x="230" y="641"/>
                  </a:lnTo>
                  <a:lnTo>
                    <a:pt x="230" y="652"/>
                  </a:lnTo>
                  <a:lnTo>
                    <a:pt x="230" y="663"/>
                  </a:lnTo>
                  <a:lnTo>
                    <a:pt x="230" y="674"/>
                  </a:lnTo>
                  <a:lnTo>
                    <a:pt x="218" y="672"/>
                  </a:lnTo>
                  <a:lnTo>
                    <a:pt x="205" y="672"/>
                  </a:lnTo>
                  <a:lnTo>
                    <a:pt x="192" y="672"/>
                  </a:lnTo>
                  <a:lnTo>
                    <a:pt x="180" y="672"/>
                  </a:lnTo>
                  <a:lnTo>
                    <a:pt x="167" y="672"/>
                  </a:lnTo>
                  <a:lnTo>
                    <a:pt x="156" y="674"/>
                  </a:lnTo>
                  <a:lnTo>
                    <a:pt x="145" y="676"/>
                  </a:lnTo>
                  <a:lnTo>
                    <a:pt x="135" y="678"/>
                  </a:lnTo>
                  <a:lnTo>
                    <a:pt x="123" y="680"/>
                  </a:lnTo>
                  <a:lnTo>
                    <a:pt x="113" y="683"/>
                  </a:lnTo>
                  <a:lnTo>
                    <a:pt x="102" y="687"/>
                  </a:lnTo>
                  <a:lnTo>
                    <a:pt x="92" y="691"/>
                  </a:lnTo>
                  <a:lnTo>
                    <a:pt x="81" y="695"/>
                  </a:lnTo>
                  <a:lnTo>
                    <a:pt x="71" y="699"/>
                  </a:lnTo>
                  <a:lnTo>
                    <a:pt x="60" y="705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5" y="723"/>
                  </a:lnTo>
                  <a:lnTo>
                    <a:pt x="28" y="729"/>
                  </a:lnTo>
                  <a:lnTo>
                    <a:pt x="22" y="737"/>
                  </a:lnTo>
                  <a:lnTo>
                    <a:pt x="10" y="750"/>
                  </a:lnTo>
                  <a:lnTo>
                    <a:pt x="0" y="764"/>
                  </a:lnTo>
                  <a:lnTo>
                    <a:pt x="3" y="778"/>
                  </a:lnTo>
                  <a:lnTo>
                    <a:pt x="7" y="793"/>
                  </a:lnTo>
                  <a:lnTo>
                    <a:pt x="8" y="800"/>
                  </a:lnTo>
                  <a:lnTo>
                    <a:pt x="10" y="808"/>
                  </a:lnTo>
                  <a:lnTo>
                    <a:pt x="11" y="815"/>
                  </a:lnTo>
                  <a:lnTo>
                    <a:pt x="14" y="824"/>
                  </a:lnTo>
                  <a:lnTo>
                    <a:pt x="15" y="831"/>
                  </a:lnTo>
                  <a:lnTo>
                    <a:pt x="17" y="838"/>
                  </a:lnTo>
                  <a:lnTo>
                    <a:pt x="18" y="846"/>
                  </a:lnTo>
                  <a:lnTo>
                    <a:pt x="21" y="854"/>
                  </a:lnTo>
                  <a:lnTo>
                    <a:pt x="22" y="861"/>
                  </a:lnTo>
                  <a:lnTo>
                    <a:pt x="24" y="868"/>
                  </a:lnTo>
                  <a:lnTo>
                    <a:pt x="25" y="877"/>
                  </a:lnTo>
                  <a:lnTo>
                    <a:pt x="28" y="885"/>
                  </a:lnTo>
                  <a:lnTo>
                    <a:pt x="30" y="899"/>
                  </a:lnTo>
                  <a:lnTo>
                    <a:pt x="33" y="914"/>
                  </a:lnTo>
                  <a:lnTo>
                    <a:pt x="33" y="921"/>
                  </a:lnTo>
                  <a:lnTo>
                    <a:pt x="36" y="930"/>
                  </a:lnTo>
                  <a:lnTo>
                    <a:pt x="36" y="938"/>
                  </a:lnTo>
                  <a:lnTo>
                    <a:pt x="39" y="947"/>
                  </a:lnTo>
                  <a:lnTo>
                    <a:pt x="42" y="961"/>
                  </a:lnTo>
                  <a:lnTo>
                    <a:pt x="44" y="976"/>
                  </a:lnTo>
                  <a:lnTo>
                    <a:pt x="46" y="983"/>
                  </a:lnTo>
                  <a:lnTo>
                    <a:pt x="47" y="991"/>
                  </a:lnTo>
                  <a:lnTo>
                    <a:pt x="49" y="1000"/>
                  </a:lnTo>
                  <a:lnTo>
                    <a:pt x="51" y="1008"/>
                  </a:lnTo>
                  <a:lnTo>
                    <a:pt x="53" y="1018"/>
                  </a:lnTo>
                  <a:lnTo>
                    <a:pt x="54" y="1029"/>
                  </a:lnTo>
                  <a:lnTo>
                    <a:pt x="56" y="1039"/>
                  </a:lnTo>
                  <a:lnTo>
                    <a:pt x="58" y="1050"/>
                  </a:lnTo>
                  <a:lnTo>
                    <a:pt x="60" y="1060"/>
                  </a:lnTo>
                  <a:lnTo>
                    <a:pt x="61" y="1071"/>
                  </a:lnTo>
                  <a:lnTo>
                    <a:pt x="63" y="1081"/>
                  </a:lnTo>
                  <a:lnTo>
                    <a:pt x="65" y="1093"/>
                  </a:lnTo>
                  <a:lnTo>
                    <a:pt x="67" y="1103"/>
                  </a:lnTo>
                  <a:lnTo>
                    <a:pt x="68" y="1114"/>
                  </a:lnTo>
                  <a:lnTo>
                    <a:pt x="70" y="1125"/>
                  </a:lnTo>
                  <a:lnTo>
                    <a:pt x="72" y="1137"/>
                  </a:lnTo>
                  <a:lnTo>
                    <a:pt x="74" y="1148"/>
                  </a:lnTo>
                  <a:lnTo>
                    <a:pt x="75" y="1159"/>
                  </a:lnTo>
                  <a:lnTo>
                    <a:pt x="77" y="1170"/>
                  </a:lnTo>
                  <a:lnTo>
                    <a:pt x="79" y="1183"/>
                  </a:lnTo>
                  <a:lnTo>
                    <a:pt x="79" y="1192"/>
                  </a:lnTo>
                  <a:lnTo>
                    <a:pt x="82" y="1204"/>
                  </a:lnTo>
                  <a:lnTo>
                    <a:pt x="82" y="1215"/>
                  </a:lnTo>
                  <a:lnTo>
                    <a:pt x="85" y="1226"/>
                  </a:lnTo>
                  <a:lnTo>
                    <a:pt x="86" y="1236"/>
                  </a:lnTo>
                  <a:lnTo>
                    <a:pt x="88" y="1248"/>
                  </a:lnTo>
                  <a:lnTo>
                    <a:pt x="89" y="1258"/>
                  </a:lnTo>
                  <a:lnTo>
                    <a:pt x="92" y="1271"/>
                  </a:lnTo>
                  <a:lnTo>
                    <a:pt x="92" y="1280"/>
                  </a:lnTo>
                  <a:lnTo>
                    <a:pt x="95" y="1292"/>
                  </a:lnTo>
                  <a:lnTo>
                    <a:pt x="95" y="1303"/>
                  </a:lnTo>
                  <a:lnTo>
                    <a:pt x="97" y="1314"/>
                  </a:lnTo>
                  <a:lnTo>
                    <a:pt x="99" y="1324"/>
                  </a:lnTo>
                  <a:lnTo>
                    <a:pt x="100" y="1335"/>
                  </a:lnTo>
                  <a:lnTo>
                    <a:pt x="102" y="1346"/>
                  </a:lnTo>
                  <a:lnTo>
                    <a:pt x="104" y="1357"/>
                  </a:lnTo>
                  <a:lnTo>
                    <a:pt x="111" y="1357"/>
                  </a:lnTo>
                  <a:lnTo>
                    <a:pt x="111" y="1366"/>
                  </a:lnTo>
                  <a:lnTo>
                    <a:pt x="113" y="1374"/>
                  </a:lnTo>
                  <a:lnTo>
                    <a:pt x="114" y="1382"/>
                  </a:lnTo>
                  <a:lnTo>
                    <a:pt x="116" y="1392"/>
                  </a:lnTo>
                  <a:lnTo>
                    <a:pt x="117" y="1400"/>
                  </a:lnTo>
                  <a:lnTo>
                    <a:pt x="118" y="1409"/>
                  </a:lnTo>
                  <a:lnTo>
                    <a:pt x="120" y="1417"/>
                  </a:lnTo>
                  <a:lnTo>
                    <a:pt x="123" y="1427"/>
                  </a:lnTo>
                  <a:lnTo>
                    <a:pt x="123" y="1434"/>
                  </a:lnTo>
                  <a:lnTo>
                    <a:pt x="124" y="1442"/>
                  </a:lnTo>
                  <a:lnTo>
                    <a:pt x="125" y="1451"/>
                  </a:lnTo>
                  <a:lnTo>
                    <a:pt x="127" y="1459"/>
                  </a:lnTo>
                  <a:lnTo>
                    <a:pt x="128" y="1467"/>
                  </a:lnTo>
                  <a:lnTo>
                    <a:pt x="130" y="1476"/>
                  </a:lnTo>
                  <a:lnTo>
                    <a:pt x="131" y="1486"/>
                  </a:lnTo>
                  <a:lnTo>
                    <a:pt x="134" y="1497"/>
                  </a:lnTo>
                  <a:lnTo>
                    <a:pt x="127" y="1497"/>
                  </a:lnTo>
                  <a:lnTo>
                    <a:pt x="134" y="1497"/>
                  </a:lnTo>
                  <a:lnTo>
                    <a:pt x="134" y="1505"/>
                  </a:lnTo>
                  <a:lnTo>
                    <a:pt x="135" y="1515"/>
                  </a:lnTo>
                  <a:lnTo>
                    <a:pt x="137" y="1525"/>
                  </a:lnTo>
                  <a:lnTo>
                    <a:pt x="138" y="1534"/>
                  </a:lnTo>
                  <a:lnTo>
                    <a:pt x="138" y="1543"/>
                  </a:lnTo>
                  <a:lnTo>
                    <a:pt x="141" y="1551"/>
                  </a:lnTo>
                  <a:lnTo>
                    <a:pt x="141" y="1560"/>
                  </a:lnTo>
                  <a:lnTo>
                    <a:pt x="144" y="1569"/>
                  </a:lnTo>
                  <a:lnTo>
                    <a:pt x="144" y="1578"/>
                  </a:lnTo>
                  <a:lnTo>
                    <a:pt x="146" y="1586"/>
                  </a:lnTo>
                  <a:lnTo>
                    <a:pt x="146" y="1595"/>
                  </a:lnTo>
                  <a:lnTo>
                    <a:pt x="149" y="1603"/>
                  </a:lnTo>
                  <a:lnTo>
                    <a:pt x="151" y="1611"/>
                  </a:lnTo>
                  <a:lnTo>
                    <a:pt x="152" y="1620"/>
                  </a:lnTo>
                  <a:lnTo>
                    <a:pt x="153" y="1628"/>
                  </a:lnTo>
                  <a:lnTo>
                    <a:pt x="156" y="1638"/>
                  </a:lnTo>
                  <a:lnTo>
                    <a:pt x="156" y="1648"/>
                  </a:lnTo>
                  <a:lnTo>
                    <a:pt x="156" y="1657"/>
                  </a:lnTo>
                  <a:lnTo>
                    <a:pt x="156" y="1667"/>
                  </a:lnTo>
                  <a:lnTo>
                    <a:pt x="156" y="1678"/>
                  </a:lnTo>
                  <a:lnTo>
                    <a:pt x="155" y="1688"/>
                  </a:lnTo>
                  <a:lnTo>
                    <a:pt x="155" y="1699"/>
                  </a:lnTo>
                  <a:lnTo>
                    <a:pt x="153" y="1709"/>
                  </a:lnTo>
                  <a:lnTo>
                    <a:pt x="153" y="1720"/>
                  </a:lnTo>
                  <a:lnTo>
                    <a:pt x="152" y="1730"/>
                  </a:lnTo>
                  <a:lnTo>
                    <a:pt x="151" y="1741"/>
                  </a:lnTo>
                  <a:lnTo>
                    <a:pt x="149" y="1751"/>
                  </a:lnTo>
                  <a:lnTo>
                    <a:pt x="148" y="1762"/>
                  </a:lnTo>
                  <a:lnTo>
                    <a:pt x="146" y="1772"/>
                  </a:lnTo>
                  <a:lnTo>
                    <a:pt x="145" y="1783"/>
                  </a:lnTo>
                  <a:lnTo>
                    <a:pt x="144" y="1793"/>
                  </a:lnTo>
                  <a:lnTo>
                    <a:pt x="144" y="1804"/>
                  </a:lnTo>
                  <a:lnTo>
                    <a:pt x="141" y="1814"/>
                  </a:lnTo>
                  <a:lnTo>
                    <a:pt x="139" y="1825"/>
                  </a:lnTo>
                  <a:lnTo>
                    <a:pt x="138" y="1835"/>
                  </a:lnTo>
                  <a:lnTo>
                    <a:pt x="137" y="1846"/>
                  </a:lnTo>
                  <a:lnTo>
                    <a:pt x="134" y="1856"/>
                  </a:lnTo>
                  <a:lnTo>
                    <a:pt x="134" y="1867"/>
                  </a:lnTo>
                  <a:lnTo>
                    <a:pt x="131" y="1877"/>
                  </a:lnTo>
                  <a:lnTo>
                    <a:pt x="131" y="1888"/>
                  </a:lnTo>
                  <a:lnTo>
                    <a:pt x="130" y="1898"/>
                  </a:lnTo>
                  <a:lnTo>
                    <a:pt x="128" y="1909"/>
                  </a:lnTo>
                  <a:lnTo>
                    <a:pt x="127" y="1919"/>
                  </a:lnTo>
                  <a:lnTo>
                    <a:pt x="127" y="1930"/>
                  </a:lnTo>
                  <a:lnTo>
                    <a:pt x="127" y="1939"/>
                  </a:lnTo>
                  <a:lnTo>
                    <a:pt x="127" y="1951"/>
                  </a:lnTo>
                  <a:lnTo>
                    <a:pt x="127" y="1960"/>
                  </a:lnTo>
                  <a:lnTo>
                    <a:pt x="127" y="1972"/>
                  </a:lnTo>
                  <a:lnTo>
                    <a:pt x="127" y="1979"/>
                  </a:lnTo>
                  <a:lnTo>
                    <a:pt x="128" y="1987"/>
                  </a:lnTo>
                  <a:lnTo>
                    <a:pt x="128" y="1995"/>
                  </a:lnTo>
                  <a:lnTo>
                    <a:pt x="130" y="2004"/>
                  </a:lnTo>
                  <a:lnTo>
                    <a:pt x="130" y="2011"/>
                  </a:lnTo>
                  <a:lnTo>
                    <a:pt x="130" y="2019"/>
                  </a:lnTo>
                  <a:lnTo>
                    <a:pt x="130" y="2027"/>
                  </a:lnTo>
                  <a:lnTo>
                    <a:pt x="130" y="2036"/>
                  </a:lnTo>
                  <a:lnTo>
                    <a:pt x="128" y="2043"/>
                  </a:lnTo>
                  <a:lnTo>
                    <a:pt x="128" y="2050"/>
                  </a:lnTo>
                  <a:lnTo>
                    <a:pt x="127" y="2058"/>
                  </a:lnTo>
                  <a:lnTo>
                    <a:pt x="127" y="2067"/>
                  </a:lnTo>
                  <a:lnTo>
                    <a:pt x="125" y="2074"/>
                  </a:lnTo>
                  <a:lnTo>
                    <a:pt x="125" y="2080"/>
                  </a:lnTo>
                  <a:lnTo>
                    <a:pt x="124" y="2089"/>
                  </a:lnTo>
                  <a:lnTo>
                    <a:pt x="124" y="2097"/>
                  </a:lnTo>
                  <a:lnTo>
                    <a:pt x="121" y="2111"/>
                  </a:lnTo>
                  <a:lnTo>
                    <a:pt x="120" y="2127"/>
                  </a:lnTo>
                  <a:lnTo>
                    <a:pt x="118" y="2134"/>
                  </a:lnTo>
                  <a:lnTo>
                    <a:pt x="117" y="2142"/>
                  </a:lnTo>
                  <a:lnTo>
                    <a:pt x="117" y="2150"/>
                  </a:lnTo>
                  <a:lnTo>
                    <a:pt x="117" y="2159"/>
                  </a:lnTo>
                  <a:lnTo>
                    <a:pt x="116" y="2166"/>
                  </a:lnTo>
                  <a:lnTo>
                    <a:pt x="116" y="2174"/>
                  </a:lnTo>
                  <a:lnTo>
                    <a:pt x="116" y="2182"/>
                  </a:lnTo>
                  <a:lnTo>
                    <a:pt x="116" y="2191"/>
                  </a:lnTo>
                  <a:lnTo>
                    <a:pt x="116" y="2199"/>
                  </a:lnTo>
                  <a:lnTo>
                    <a:pt x="116" y="2208"/>
                  </a:lnTo>
                  <a:lnTo>
                    <a:pt x="117" y="2216"/>
                  </a:lnTo>
                  <a:lnTo>
                    <a:pt x="118" y="2224"/>
                  </a:lnTo>
                  <a:lnTo>
                    <a:pt x="123" y="2233"/>
                  </a:lnTo>
                  <a:lnTo>
                    <a:pt x="127" y="2242"/>
                  </a:lnTo>
                  <a:lnTo>
                    <a:pt x="131" y="2252"/>
                  </a:lnTo>
                  <a:lnTo>
                    <a:pt x="137" y="2262"/>
                  </a:lnTo>
                  <a:lnTo>
                    <a:pt x="141" y="2272"/>
                  </a:lnTo>
                  <a:lnTo>
                    <a:pt x="146" y="2282"/>
                  </a:lnTo>
                  <a:lnTo>
                    <a:pt x="152" y="2290"/>
                  </a:lnTo>
                  <a:lnTo>
                    <a:pt x="159" y="2300"/>
                  </a:lnTo>
                  <a:lnTo>
                    <a:pt x="165" y="2307"/>
                  </a:lnTo>
                  <a:lnTo>
                    <a:pt x="171" y="2315"/>
                  </a:lnTo>
                  <a:lnTo>
                    <a:pt x="178" y="2322"/>
                  </a:lnTo>
                  <a:lnTo>
                    <a:pt x="187" y="2330"/>
                  </a:lnTo>
                  <a:lnTo>
                    <a:pt x="195" y="2336"/>
                  </a:lnTo>
                  <a:lnTo>
                    <a:pt x="204" y="2342"/>
                  </a:lnTo>
                  <a:lnTo>
                    <a:pt x="212" y="2346"/>
                  </a:lnTo>
                  <a:lnTo>
                    <a:pt x="223" y="2350"/>
                  </a:lnTo>
                  <a:lnTo>
                    <a:pt x="230" y="2353"/>
                  </a:lnTo>
                  <a:lnTo>
                    <a:pt x="238" y="2356"/>
                  </a:lnTo>
                  <a:lnTo>
                    <a:pt x="247" y="2354"/>
                  </a:lnTo>
                  <a:lnTo>
                    <a:pt x="255" y="2354"/>
                  </a:lnTo>
                  <a:lnTo>
                    <a:pt x="264" y="2351"/>
                  </a:lnTo>
                  <a:lnTo>
                    <a:pt x="272" y="2349"/>
                  </a:lnTo>
                  <a:lnTo>
                    <a:pt x="280" y="2344"/>
                  </a:lnTo>
                  <a:lnTo>
                    <a:pt x="289" y="2343"/>
                  </a:lnTo>
                  <a:lnTo>
                    <a:pt x="299" y="2337"/>
                  </a:lnTo>
                  <a:lnTo>
                    <a:pt x="311" y="2333"/>
                  </a:lnTo>
                  <a:lnTo>
                    <a:pt x="321" y="2326"/>
                  </a:lnTo>
                  <a:lnTo>
                    <a:pt x="333" y="2319"/>
                  </a:lnTo>
                  <a:lnTo>
                    <a:pt x="343" y="2312"/>
                  </a:lnTo>
                  <a:lnTo>
                    <a:pt x="356" y="2307"/>
                  </a:lnTo>
                  <a:lnTo>
                    <a:pt x="366" y="2301"/>
                  </a:lnTo>
                  <a:lnTo>
                    <a:pt x="378" y="2298"/>
                  </a:lnTo>
                  <a:lnTo>
                    <a:pt x="391" y="2287"/>
                  </a:lnTo>
                  <a:lnTo>
                    <a:pt x="405" y="2277"/>
                  </a:lnTo>
                  <a:lnTo>
                    <a:pt x="419" y="2268"/>
                  </a:lnTo>
                  <a:lnTo>
                    <a:pt x="433" y="2259"/>
                  </a:lnTo>
                  <a:lnTo>
                    <a:pt x="447" y="2249"/>
                  </a:lnTo>
                  <a:lnTo>
                    <a:pt x="462" y="2240"/>
                  </a:lnTo>
                  <a:lnTo>
                    <a:pt x="476" y="2231"/>
                  </a:lnTo>
                  <a:lnTo>
                    <a:pt x="491" y="2223"/>
                  </a:lnTo>
                  <a:lnTo>
                    <a:pt x="504" y="2213"/>
                  </a:lnTo>
                  <a:lnTo>
                    <a:pt x="519" y="2205"/>
                  </a:lnTo>
                  <a:lnTo>
                    <a:pt x="533" y="2195"/>
                  </a:lnTo>
                  <a:lnTo>
                    <a:pt x="548" y="2187"/>
                  </a:lnTo>
                  <a:lnTo>
                    <a:pt x="562" y="2178"/>
                  </a:lnTo>
                  <a:lnTo>
                    <a:pt x="578" y="2170"/>
                  </a:lnTo>
                  <a:lnTo>
                    <a:pt x="585" y="2166"/>
                  </a:lnTo>
                  <a:lnTo>
                    <a:pt x="592" y="2161"/>
                  </a:lnTo>
                  <a:lnTo>
                    <a:pt x="600" y="2157"/>
                  </a:lnTo>
                  <a:lnTo>
                    <a:pt x="608" y="2153"/>
                  </a:lnTo>
                  <a:lnTo>
                    <a:pt x="622" y="2143"/>
                  </a:lnTo>
                  <a:lnTo>
                    <a:pt x="638" y="2135"/>
                  </a:lnTo>
                  <a:lnTo>
                    <a:pt x="652" y="2127"/>
                  </a:lnTo>
                  <a:lnTo>
                    <a:pt x="667" y="2118"/>
                  </a:lnTo>
                  <a:lnTo>
                    <a:pt x="681" y="2108"/>
                  </a:lnTo>
                  <a:lnTo>
                    <a:pt x="696" y="2100"/>
                  </a:lnTo>
                  <a:lnTo>
                    <a:pt x="703" y="2096"/>
                  </a:lnTo>
                  <a:lnTo>
                    <a:pt x="710" y="2092"/>
                  </a:lnTo>
                  <a:lnTo>
                    <a:pt x="719" y="2087"/>
                  </a:lnTo>
                  <a:lnTo>
                    <a:pt x="727" y="2083"/>
                  </a:lnTo>
                  <a:lnTo>
                    <a:pt x="741" y="2074"/>
                  </a:lnTo>
                  <a:lnTo>
                    <a:pt x="756" y="2064"/>
                  </a:lnTo>
                  <a:lnTo>
                    <a:pt x="770" y="2054"/>
                  </a:lnTo>
                  <a:lnTo>
                    <a:pt x="786" y="2046"/>
                  </a:lnTo>
                  <a:lnTo>
                    <a:pt x="800" y="2036"/>
                  </a:lnTo>
                  <a:lnTo>
                    <a:pt x="815" y="2027"/>
                  </a:lnTo>
                  <a:lnTo>
                    <a:pt x="822" y="2022"/>
                  </a:lnTo>
                  <a:lnTo>
                    <a:pt x="830" y="2018"/>
                  </a:lnTo>
                  <a:lnTo>
                    <a:pt x="837" y="2013"/>
                  </a:lnTo>
                  <a:lnTo>
                    <a:pt x="846" y="2009"/>
                  </a:lnTo>
                  <a:lnTo>
                    <a:pt x="853" y="1994"/>
                  </a:lnTo>
                  <a:lnTo>
                    <a:pt x="861" y="1987"/>
                  </a:lnTo>
                  <a:lnTo>
                    <a:pt x="870" y="1980"/>
                  </a:lnTo>
                  <a:lnTo>
                    <a:pt x="876" y="1973"/>
                  </a:lnTo>
                  <a:lnTo>
                    <a:pt x="883" y="1966"/>
                  </a:lnTo>
                  <a:lnTo>
                    <a:pt x="888" y="1956"/>
                  </a:lnTo>
                  <a:lnTo>
                    <a:pt x="893" y="1948"/>
                  </a:lnTo>
                  <a:lnTo>
                    <a:pt x="897" y="1939"/>
                  </a:lnTo>
                  <a:lnTo>
                    <a:pt x="903" y="1931"/>
                  </a:lnTo>
                  <a:lnTo>
                    <a:pt x="904" y="1920"/>
                  </a:lnTo>
                  <a:lnTo>
                    <a:pt x="907" y="1912"/>
                  </a:lnTo>
                  <a:lnTo>
                    <a:pt x="910" y="1900"/>
                  </a:lnTo>
                  <a:lnTo>
                    <a:pt x="913" y="1892"/>
                  </a:lnTo>
                  <a:lnTo>
                    <a:pt x="914" y="1881"/>
                  </a:lnTo>
                  <a:lnTo>
                    <a:pt x="916" y="1871"/>
                  </a:lnTo>
                  <a:lnTo>
                    <a:pt x="917" y="1861"/>
                  </a:lnTo>
                  <a:lnTo>
                    <a:pt x="920" y="1853"/>
                  </a:lnTo>
                  <a:lnTo>
                    <a:pt x="928" y="1847"/>
                  </a:lnTo>
                  <a:lnTo>
                    <a:pt x="937" y="1844"/>
                  </a:lnTo>
                  <a:lnTo>
                    <a:pt x="946" y="1840"/>
                  </a:lnTo>
                  <a:lnTo>
                    <a:pt x="956" y="1840"/>
                  </a:lnTo>
                  <a:lnTo>
                    <a:pt x="964" y="1840"/>
                  </a:lnTo>
                  <a:lnTo>
                    <a:pt x="974" y="1840"/>
                  </a:lnTo>
                  <a:lnTo>
                    <a:pt x="984" y="1842"/>
                  </a:lnTo>
                  <a:lnTo>
                    <a:pt x="994" y="1846"/>
                  </a:lnTo>
                  <a:lnTo>
                    <a:pt x="994" y="1854"/>
                  </a:lnTo>
                  <a:lnTo>
                    <a:pt x="994" y="1864"/>
                  </a:lnTo>
                  <a:lnTo>
                    <a:pt x="994" y="1874"/>
                  </a:lnTo>
                  <a:lnTo>
                    <a:pt x="994" y="1884"/>
                  </a:lnTo>
                  <a:lnTo>
                    <a:pt x="994" y="1892"/>
                  </a:lnTo>
                  <a:lnTo>
                    <a:pt x="995" y="1903"/>
                  </a:lnTo>
                  <a:lnTo>
                    <a:pt x="995" y="1912"/>
                  </a:lnTo>
                  <a:lnTo>
                    <a:pt x="997" y="1923"/>
                  </a:lnTo>
                  <a:lnTo>
                    <a:pt x="997" y="1931"/>
                  </a:lnTo>
                  <a:lnTo>
                    <a:pt x="998" y="1941"/>
                  </a:lnTo>
                  <a:lnTo>
                    <a:pt x="999" y="1951"/>
                  </a:lnTo>
                  <a:lnTo>
                    <a:pt x="1001" y="1962"/>
                  </a:lnTo>
                  <a:lnTo>
                    <a:pt x="1001" y="1970"/>
                  </a:lnTo>
                  <a:lnTo>
                    <a:pt x="1002" y="1980"/>
                  </a:lnTo>
                  <a:lnTo>
                    <a:pt x="1004" y="1990"/>
                  </a:lnTo>
                  <a:lnTo>
                    <a:pt x="1005" y="2001"/>
                  </a:lnTo>
                  <a:lnTo>
                    <a:pt x="1005" y="2009"/>
                  </a:lnTo>
                  <a:lnTo>
                    <a:pt x="1006" y="2019"/>
                  </a:lnTo>
                  <a:lnTo>
                    <a:pt x="1006" y="2029"/>
                  </a:lnTo>
                  <a:lnTo>
                    <a:pt x="1008" y="2039"/>
                  </a:lnTo>
                  <a:lnTo>
                    <a:pt x="1008" y="2048"/>
                  </a:lnTo>
                  <a:lnTo>
                    <a:pt x="1009" y="2058"/>
                  </a:lnTo>
                  <a:lnTo>
                    <a:pt x="1011" y="2068"/>
                  </a:lnTo>
                  <a:lnTo>
                    <a:pt x="1012" y="2079"/>
                  </a:lnTo>
                  <a:lnTo>
                    <a:pt x="1012" y="2087"/>
                  </a:lnTo>
                  <a:lnTo>
                    <a:pt x="1013" y="2097"/>
                  </a:lnTo>
                  <a:lnTo>
                    <a:pt x="1013" y="2107"/>
                  </a:lnTo>
                  <a:lnTo>
                    <a:pt x="1015" y="2117"/>
                  </a:lnTo>
                  <a:lnTo>
                    <a:pt x="1015" y="2127"/>
                  </a:lnTo>
                  <a:lnTo>
                    <a:pt x="1015" y="2136"/>
                  </a:lnTo>
                  <a:lnTo>
                    <a:pt x="1015" y="2146"/>
                  </a:lnTo>
                  <a:lnTo>
                    <a:pt x="1016" y="2157"/>
                  </a:lnTo>
                  <a:lnTo>
                    <a:pt x="1016" y="2166"/>
                  </a:lnTo>
                  <a:lnTo>
                    <a:pt x="1017" y="2174"/>
                  </a:lnTo>
                  <a:lnTo>
                    <a:pt x="1017" y="2182"/>
                  </a:lnTo>
                  <a:lnTo>
                    <a:pt x="1019" y="2191"/>
                  </a:lnTo>
                  <a:lnTo>
                    <a:pt x="1019" y="2199"/>
                  </a:lnTo>
                  <a:lnTo>
                    <a:pt x="1020" y="2208"/>
                  </a:lnTo>
                  <a:lnTo>
                    <a:pt x="1022" y="2216"/>
                  </a:lnTo>
                  <a:lnTo>
                    <a:pt x="1023" y="2224"/>
                  </a:lnTo>
                  <a:lnTo>
                    <a:pt x="1023" y="2231"/>
                  </a:lnTo>
                  <a:lnTo>
                    <a:pt x="1023" y="2240"/>
                  </a:lnTo>
                  <a:lnTo>
                    <a:pt x="1024" y="2248"/>
                  </a:lnTo>
                  <a:lnTo>
                    <a:pt x="1026" y="2256"/>
                  </a:lnTo>
                  <a:lnTo>
                    <a:pt x="1026" y="2265"/>
                  </a:lnTo>
                  <a:lnTo>
                    <a:pt x="1027" y="2273"/>
                  </a:lnTo>
                  <a:lnTo>
                    <a:pt x="1029" y="2282"/>
                  </a:lnTo>
                  <a:lnTo>
                    <a:pt x="1031" y="2290"/>
                  </a:lnTo>
                  <a:lnTo>
                    <a:pt x="1034" y="2304"/>
                  </a:lnTo>
                  <a:lnTo>
                    <a:pt x="1038" y="2319"/>
                  </a:lnTo>
                  <a:lnTo>
                    <a:pt x="1043" y="2333"/>
                  </a:lnTo>
                  <a:lnTo>
                    <a:pt x="1051" y="2347"/>
                  </a:lnTo>
                  <a:lnTo>
                    <a:pt x="1059" y="2360"/>
                  </a:lnTo>
                  <a:lnTo>
                    <a:pt x="1069" y="2372"/>
                  </a:lnTo>
                  <a:lnTo>
                    <a:pt x="1075" y="2377"/>
                  </a:lnTo>
                  <a:lnTo>
                    <a:pt x="1082" y="2384"/>
                  </a:lnTo>
                  <a:lnTo>
                    <a:pt x="1089" y="2388"/>
                  </a:lnTo>
                  <a:lnTo>
                    <a:pt x="1097" y="2395"/>
                  </a:lnTo>
                  <a:lnTo>
                    <a:pt x="1111" y="2399"/>
                  </a:lnTo>
                  <a:lnTo>
                    <a:pt x="1126" y="2403"/>
                  </a:lnTo>
                  <a:lnTo>
                    <a:pt x="1133" y="2404"/>
                  </a:lnTo>
                  <a:lnTo>
                    <a:pt x="1142" y="2406"/>
                  </a:lnTo>
                  <a:lnTo>
                    <a:pt x="1149" y="2406"/>
                  </a:lnTo>
                  <a:lnTo>
                    <a:pt x="1157" y="2407"/>
                  </a:lnTo>
                  <a:lnTo>
                    <a:pt x="1171" y="2406"/>
                  </a:lnTo>
                  <a:lnTo>
                    <a:pt x="1186" y="2404"/>
                  </a:lnTo>
                  <a:lnTo>
                    <a:pt x="1193" y="2402"/>
                  </a:lnTo>
                  <a:lnTo>
                    <a:pt x="1202" y="2400"/>
                  </a:lnTo>
                  <a:lnTo>
                    <a:pt x="1209" y="2399"/>
                  </a:lnTo>
                  <a:lnTo>
                    <a:pt x="1217" y="2397"/>
                  </a:lnTo>
                  <a:lnTo>
                    <a:pt x="1230" y="2392"/>
                  </a:lnTo>
                  <a:lnTo>
                    <a:pt x="1244" y="2386"/>
                  </a:lnTo>
                  <a:lnTo>
                    <a:pt x="1256" y="2379"/>
                  </a:lnTo>
                  <a:lnTo>
                    <a:pt x="1270" y="2374"/>
                  </a:lnTo>
                  <a:lnTo>
                    <a:pt x="1283" y="2365"/>
                  </a:lnTo>
                  <a:lnTo>
                    <a:pt x="1295" y="2358"/>
                  </a:lnTo>
                  <a:lnTo>
                    <a:pt x="1308" y="2350"/>
                  </a:lnTo>
                  <a:lnTo>
                    <a:pt x="1320" y="2343"/>
                  </a:lnTo>
                  <a:lnTo>
                    <a:pt x="1327" y="2357"/>
                  </a:lnTo>
                  <a:lnTo>
                    <a:pt x="1337" y="2363"/>
                  </a:lnTo>
                  <a:lnTo>
                    <a:pt x="1350" y="2367"/>
                  </a:lnTo>
                  <a:lnTo>
                    <a:pt x="1364" y="2368"/>
                  </a:lnTo>
                  <a:lnTo>
                    <a:pt x="1378" y="2371"/>
                  </a:lnTo>
                  <a:lnTo>
                    <a:pt x="1390" y="2371"/>
                  </a:lnTo>
                  <a:lnTo>
                    <a:pt x="1403" y="2372"/>
                  </a:lnTo>
                  <a:lnTo>
                    <a:pt x="1414" y="2374"/>
                  </a:lnTo>
                  <a:lnTo>
                    <a:pt x="1424" y="2379"/>
                  </a:lnTo>
                  <a:lnTo>
                    <a:pt x="1432" y="2377"/>
                  </a:lnTo>
                  <a:lnTo>
                    <a:pt x="1443" y="2375"/>
                  </a:lnTo>
                  <a:lnTo>
                    <a:pt x="1453" y="2374"/>
                  </a:lnTo>
                  <a:lnTo>
                    <a:pt x="1466" y="2374"/>
                  </a:lnTo>
                  <a:lnTo>
                    <a:pt x="1477" y="2372"/>
                  </a:lnTo>
                  <a:lnTo>
                    <a:pt x="1488" y="2372"/>
                  </a:lnTo>
                  <a:lnTo>
                    <a:pt x="1501" y="2372"/>
                  </a:lnTo>
                  <a:lnTo>
                    <a:pt x="1513" y="2372"/>
                  </a:lnTo>
                  <a:lnTo>
                    <a:pt x="1524" y="2372"/>
                  </a:lnTo>
                  <a:lnTo>
                    <a:pt x="1537" y="2372"/>
                  </a:lnTo>
                  <a:lnTo>
                    <a:pt x="1549" y="2372"/>
                  </a:lnTo>
                  <a:lnTo>
                    <a:pt x="1562" y="2372"/>
                  </a:lnTo>
                  <a:lnTo>
                    <a:pt x="1573" y="2372"/>
                  </a:lnTo>
                  <a:lnTo>
                    <a:pt x="1586" y="2372"/>
                  </a:lnTo>
                  <a:lnTo>
                    <a:pt x="1597" y="2372"/>
                  </a:lnTo>
                  <a:lnTo>
                    <a:pt x="1609" y="2372"/>
                  </a:lnTo>
                  <a:lnTo>
                    <a:pt x="1616" y="2372"/>
                  </a:lnTo>
                  <a:lnTo>
                    <a:pt x="1628" y="2372"/>
                  </a:lnTo>
                  <a:lnTo>
                    <a:pt x="1637" y="2372"/>
                  </a:lnTo>
                  <a:lnTo>
                    <a:pt x="1647" y="2372"/>
                  </a:lnTo>
                  <a:lnTo>
                    <a:pt x="1654" y="2371"/>
                  </a:lnTo>
                  <a:lnTo>
                    <a:pt x="1662" y="2371"/>
                  </a:lnTo>
                  <a:lnTo>
                    <a:pt x="1669" y="2371"/>
                  </a:lnTo>
                  <a:lnTo>
                    <a:pt x="1678" y="2371"/>
                  </a:lnTo>
                  <a:lnTo>
                    <a:pt x="1685" y="2370"/>
                  </a:lnTo>
                  <a:lnTo>
                    <a:pt x="1693" y="2370"/>
                  </a:lnTo>
                  <a:lnTo>
                    <a:pt x="1700" y="2370"/>
                  </a:lnTo>
                  <a:lnTo>
                    <a:pt x="1709" y="2370"/>
                  </a:lnTo>
                  <a:lnTo>
                    <a:pt x="1722" y="2367"/>
                  </a:lnTo>
                  <a:lnTo>
                    <a:pt x="1736" y="2365"/>
                  </a:lnTo>
                  <a:lnTo>
                    <a:pt x="1750" y="2361"/>
                  </a:lnTo>
                  <a:lnTo>
                    <a:pt x="1766" y="2357"/>
                  </a:lnTo>
                  <a:lnTo>
                    <a:pt x="1773" y="2344"/>
                  </a:lnTo>
                  <a:lnTo>
                    <a:pt x="1778" y="2333"/>
                  </a:lnTo>
                  <a:lnTo>
                    <a:pt x="1783" y="2322"/>
                  </a:lnTo>
                  <a:lnTo>
                    <a:pt x="1787" y="2311"/>
                  </a:lnTo>
                  <a:lnTo>
                    <a:pt x="1788" y="2298"/>
                  </a:lnTo>
                  <a:lnTo>
                    <a:pt x="1790" y="2286"/>
                  </a:lnTo>
                  <a:lnTo>
                    <a:pt x="1788" y="2273"/>
                  </a:lnTo>
                  <a:lnTo>
                    <a:pt x="1788" y="2261"/>
                  </a:lnTo>
                  <a:lnTo>
                    <a:pt x="1777" y="2254"/>
                  </a:lnTo>
                  <a:lnTo>
                    <a:pt x="1770" y="2247"/>
                  </a:lnTo>
                  <a:lnTo>
                    <a:pt x="1763" y="2244"/>
                  </a:lnTo>
                  <a:lnTo>
                    <a:pt x="1757" y="2247"/>
                  </a:lnTo>
                  <a:lnTo>
                    <a:pt x="1750" y="2238"/>
                  </a:lnTo>
                  <a:lnTo>
                    <a:pt x="1738" y="2230"/>
                  </a:lnTo>
                  <a:lnTo>
                    <a:pt x="1727" y="2224"/>
                  </a:lnTo>
                  <a:lnTo>
                    <a:pt x="1714" y="2219"/>
                  </a:lnTo>
                  <a:lnTo>
                    <a:pt x="1703" y="2215"/>
                  </a:lnTo>
                  <a:lnTo>
                    <a:pt x="1690" y="2209"/>
                  </a:lnTo>
                  <a:lnTo>
                    <a:pt x="1679" y="2205"/>
                  </a:lnTo>
                  <a:lnTo>
                    <a:pt x="1668" y="2201"/>
                  </a:lnTo>
                  <a:lnTo>
                    <a:pt x="1657" y="2196"/>
                  </a:lnTo>
                  <a:lnTo>
                    <a:pt x="1644" y="2191"/>
                  </a:lnTo>
                  <a:lnTo>
                    <a:pt x="1633" y="2185"/>
                  </a:lnTo>
                  <a:lnTo>
                    <a:pt x="1621" y="2180"/>
                  </a:lnTo>
                  <a:lnTo>
                    <a:pt x="1609" y="2175"/>
                  </a:lnTo>
                  <a:lnTo>
                    <a:pt x="1597" y="2168"/>
                  </a:lnTo>
                  <a:lnTo>
                    <a:pt x="1586" y="2163"/>
                  </a:lnTo>
                  <a:lnTo>
                    <a:pt x="1575" y="2156"/>
                  </a:lnTo>
                  <a:lnTo>
                    <a:pt x="1565" y="2150"/>
                  </a:lnTo>
                  <a:lnTo>
                    <a:pt x="1566" y="2142"/>
                  </a:lnTo>
                  <a:lnTo>
                    <a:pt x="1568" y="2134"/>
                  </a:lnTo>
                  <a:lnTo>
                    <a:pt x="1569" y="2125"/>
                  </a:lnTo>
                  <a:lnTo>
                    <a:pt x="1570" y="2117"/>
                  </a:lnTo>
                  <a:lnTo>
                    <a:pt x="1570" y="2108"/>
                  </a:lnTo>
                  <a:lnTo>
                    <a:pt x="1570" y="2100"/>
                  </a:lnTo>
                  <a:lnTo>
                    <a:pt x="1570" y="2092"/>
                  </a:lnTo>
                  <a:lnTo>
                    <a:pt x="1572" y="2085"/>
                  </a:lnTo>
                  <a:lnTo>
                    <a:pt x="1570" y="2076"/>
                  </a:lnTo>
                  <a:lnTo>
                    <a:pt x="1570" y="2068"/>
                  </a:lnTo>
                  <a:lnTo>
                    <a:pt x="1569" y="2060"/>
                  </a:lnTo>
                  <a:lnTo>
                    <a:pt x="1569" y="2053"/>
                  </a:lnTo>
                  <a:lnTo>
                    <a:pt x="1568" y="2037"/>
                  </a:lnTo>
                  <a:lnTo>
                    <a:pt x="1566" y="2023"/>
                  </a:lnTo>
                  <a:lnTo>
                    <a:pt x="1563" y="2015"/>
                  </a:lnTo>
                  <a:lnTo>
                    <a:pt x="1563" y="2006"/>
                  </a:lnTo>
                  <a:lnTo>
                    <a:pt x="1561" y="1999"/>
                  </a:lnTo>
                  <a:lnTo>
                    <a:pt x="1561" y="1993"/>
                  </a:lnTo>
                  <a:lnTo>
                    <a:pt x="1559" y="1984"/>
                  </a:lnTo>
                  <a:lnTo>
                    <a:pt x="1558" y="1976"/>
                  </a:lnTo>
                  <a:lnTo>
                    <a:pt x="1558" y="1969"/>
                  </a:lnTo>
                  <a:lnTo>
                    <a:pt x="1558" y="1962"/>
                  </a:lnTo>
                  <a:lnTo>
                    <a:pt x="1556" y="1953"/>
                  </a:lnTo>
                  <a:lnTo>
                    <a:pt x="1556" y="1945"/>
                  </a:lnTo>
                  <a:lnTo>
                    <a:pt x="1555" y="1937"/>
                  </a:lnTo>
                  <a:lnTo>
                    <a:pt x="1555" y="1930"/>
                  </a:lnTo>
                  <a:lnTo>
                    <a:pt x="1555" y="1921"/>
                  </a:lnTo>
                  <a:lnTo>
                    <a:pt x="1555" y="1913"/>
                  </a:lnTo>
                  <a:lnTo>
                    <a:pt x="1556" y="1905"/>
                  </a:lnTo>
                  <a:lnTo>
                    <a:pt x="1558" y="1898"/>
                  </a:lnTo>
                  <a:lnTo>
                    <a:pt x="1568" y="1902"/>
                  </a:lnTo>
                  <a:lnTo>
                    <a:pt x="1577" y="1909"/>
                  </a:lnTo>
                  <a:lnTo>
                    <a:pt x="1587" y="1916"/>
                  </a:lnTo>
                  <a:lnTo>
                    <a:pt x="1598" y="1924"/>
                  </a:lnTo>
                  <a:lnTo>
                    <a:pt x="1607" y="1932"/>
                  </a:lnTo>
                  <a:lnTo>
                    <a:pt x="1616" y="1941"/>
                  </a:lnTo>
                  <a:lnTo>
                    <a:pt x="1626" y="1949"/>
                  </a:lnTo>
                  <a:lnTo>
                    <a:pt x="1639" y="1958"/>
                  </a:lnTo>
                  <a:lnTo>
                    <a:pt x="1647" y="1963"/>
                  </a:lnTo>
                  <a:lnTo>
                    <a:pt x="1657" y="1969"/>
                  </a:lnTo>
                  <a:lnTo>
                    <a:pt x="1667" y="1972"/>
                  </a:lnTo>
                  <a:lnTo>
                    <a:pt x="1678" y="1976"/>
                  </a:lnTo>
                  <a:lnTo>
                    <a:pt x="1686" y="1979"/>
                  </a:lnTo>
                  <a:lnTo>
                    <a:pt x="1695" y="1984"/>
                  </a:lnTo>
                  <a:lnTo>
                    <a:pt x="1700" y="1990"/>
                  </a:lnTo>
                  <a:lnTo>
                    <a:pt x="1706" y="2001"/>
                  </a:lnTo>
                  <a:lnTo>
                    <a:pt x="1714" y="2006"/>
                  </a:lnTo>
                  <a:lnTo>
                    <a:pt x="1722" y="2012"/>
                  </a:lnTo>
                  <a:lnTo>
                    <a:pt x="1732" y="2016"/>
                  </a:lnTo>
                  <a:lnTo>
                    <a:pt x="1743" y="2022"/>
                  </a:lnTo>
                  <a:lnTo>
                    <a:pt x="1753" y="2023"/>
                  </a:lnTo>
                  <a:lnTo>
                    <a:pt x="1764" y="2026"/>
                  </a:lnTo>
                  <a:lnTo>
                    <a:pt x="1776" y="2027"/>
                  </a:lnTo>
                  <a:lnTo>
                    <a:pt x="1788" y="2030"/>
                  </a:lnTo>
                  <a:lnTo>
                    <a:pt x="1799" y="2030"/>
                  </a:lnTo>
                  <a:lnTo>
                    <a:pt x="1810" y="2030"/>
                  </a:lnTo>
                  <a:lnTo>
                    <a:pt x="1822" y="2029"/>
                  </a:lnTo>
                  <a:lnTo>
                    <a:pt x="1833" y="2027"/>
                  </a:lnTo>
                  <a:lnTo>
                    <a:pt x="1843" y="2025"/>
                  </a:lnTo>
                  <a:lnTo>
                    <a:pt x="1854" y="2023"/>
                  </a:lnTo>
                  <a:lnTo>
                    <a:pt x="1865" y="2019"/>
                  </a:lnTo>
                  <a:lnTo>
                    <a:pt x="1876" y="2016"/>
                  </a:lnTo>
                  <a:lnTo>
                    <a:pt x="1882" y="2008"/>
                  </a:lnTo>
                  <a:lnTo>
                    <a:pt x="1889" y="1999"/>
                  </a:lnTo>
                  <a:lnTo>
                    <a:pt x="1894" y="1991"/>
                  </a:lnTo>
                  <a:lnTo>
                    <a:pt x="1901" y="1984"/>
                  </a:lnTo>
                  <a:lnTo>
                    <a:pt x="1907" y="1976"/>
                  </a:lnTo>
                  <a:lnTo>
                    <a:pt x="1914" y="1967"/>
                  </a:lnTo>
                  <a:lnTo>
                    <a:pt x="1921" y="1959"/>
                  </a:lnTo>
                  <a:lnTo>
                    <a:pt x="1928" y="1952"/>
                  </a:lnTo>
                  <a:lnTo>
                    <a:pt x="1933" y="1944"/>
                  </a:lnTo>
                  <a:lnTo>
                    <a:pt x="1939" y="1935"/>
                  </a:lnTo>
                  <a:lnTo>
                    <a:pt x="1944" y="1927"/>
                  </a:lnTo>
                  <a:lnTo>
                    <a:pt x="1951" y="1919"/>
                  </a:lnTo>
                  <a:lnTo>
                    <a:pt x="1957" y="1910"/>
                  </a:lnTo>
                  <a:lnTo>
                    <a:pt x="1964" y="1902"/>
                  </a:lnTo>
                  <a:lnTo>
                    <a:pt x="1970" y="1893"/>
                  </a:lnTo>
                  <a:lnTo>
                    <a:pt x="1977" y="1886"/>
                  </a:lnTo>
                  <a:lnTo>
                    <a:pt x="1981" y="1878"/>
                  </a:lnTo>
                  <a:lnTo>
                    <a:pt x="1988" y="1870"/>
                  </a:lnTo>
                  <a:lnTo>
                    <a:pt x="1992" y="1861"/>
                  </a:lnTo>
                  <a:lnTo>
                    <a:pt x="1999" y="1853"/>
                  </a:lnTo>
                  <a:lnTo>
                    <a:pt x="2004" y="1844"/>
                  </a:lnTo>
                  <a:lnTo>
                    <a:pt x="2011" y="1836"/>
                  </a:lnTo>
                  <a:lnTo>
                    <a:pt x="2017" y="1828"/>
                  </a:lnTo>
                  <a:lnTo>
                    <a:pt x="2024" y="1819"/>
                  </a:lnTo>
                  <a:lnTo>
                    <a:pt x="2030" y="1811"/>
                  </a:lnTo>
                  <a:lnTo>
                    <a:pt x="2037" y="1803"/>
                  </a:lnTo>
                  <a:lnTo>
                    <a:pt x="2042" y="1794"/>
                  </a:lnTo>
                  <a:lnTo>
                    <a:pt x="2049" y="1786"/>
                  </a:lnTo>
                  <a:lnTo>
                    <a:pt x="2062" y="1770"/>
                  </a:lnTo>
                  <a:lnTo>
                    <a:pt x="2077" y="1757"/>
                  </a:lnTo>
                  <a:lnTo>
                    <a:pt x="2084" y="1727"/>
                  </a:lnTo>
                  <a:lnTo>
                    <a:pt x="2077" y="1717"/>
                  </a:lnTo>
                  <a:lnTo>
                    <a:pt x="2070" y="1709"/>
                  </a:lnTo>
                  <a:lnTo>
                    <a:pt x="2063" y="1699"/>
                  </a:lnTo>
                  <a:lnTo>
                    <a:pt x="2056" y="1691"/>
                  </a:lnTo>
                  <a:lnTo>
                    <a:pt x="2048" y="1681"/>
                  </a:lnTo>
                  <a:lnTo>
                    <a:pt x="2041" y="1673"/>
                  </a:lnTo>
                  <a:lnTo>
                    <a:pt x="2032" y="1664"/>
                  </a:lnTo>
                  <a:lnTo>
                    <a:pt x="2025" y="1660"/>
                  </a:lnTo>
                  <a:close/>
                  <a:moveTo>
                    <a:pt x="756" y="1891"/>
                  </a:moveTo>
                  <a:lnTo>
                    <a:pt x="742" y="1898"/>
                  </a:lnTo>
                  <a:lnTo>
                    <a:pt x="729" y="1905"/>
                  </a:lnTo>
                  <a:lnTo>
                    <a:pt x="715" y="1912"/>
                  </a:lnTo>
                  <a:lnTo>
                    <a:pt x="702" y="1920"/>
                  </a:lnTo>
                  <a:lnTo>
                    <a:pt x="688" y="1927"/>
                  </a:lnTo>
                  <a:lnTo>
                    <a:pt x="675" y="1935"/>
                  </a:lnTo>
                  <a:lnTo>
                    <a:pt x="663" y="1944"/>
                  </a:lnTo>
                  <a:lnTo>
                    <a:pt x="650" y="1952"/>
                  </a:lnTo>
                  <a:lnTo>
                    <a:pt x="636" y="1959"/>
                  </a:lnTo>
                  <a:lnTo>
                    <a:pt x="624" y="1967"/>
                  </a:lnTo>
                  <a:lnTo>
                    <a:pt x="610" y="1974"/>
                  </a:lnTo>
                  <a:lnTo>
                    <a:pt x="597" y="1983"/>
                  </a:lnTo>
                  <a:lnTo>
                    <a:pt x="583" y="1991"/>
                  </a:lnTo>
                  <a:lnTo>
                    <a:pt x="571" y="1999"/>
                  </a:lnTo>
                  <a:lnTo>
                    <a:pt x="558" y="2008"/>
                  </a:lnTo>
                  <a:lnTo>
                    <a:pt x="546" y="2016"/>
                  </a:lnTo>
                  <a:lnTo>
                    <a:pt x="532" y="2023"/>
                  </a:lnTo>
                  <a:lnTo>
                    <a:pt x="519" y="2032"/>
                  </a:lnTo>
                  <a:lnTo>
                    <a:pt x="505" y="2039"/>
                  </a:lnTo>
                  <a:lnTo>
                    <a:pt x="493" y="2047"/>
                  </a:lnTo>
                  <a:lnTo>
                    <a:pt x="479" y="2054"/>
                  </a:lnTo>
                  <a:lnTo>
                    <a:pt x="466" y="2062"/>
                  </a:lnTo>
                  <a:lnTo>
                    <a:pt x="453" y="2071"/>
                  </a:lnTo>
                  <a:lnTo>
                    <a:pt x="441" y="2079"/>
                  </a:lnTo>
                  <a:lnTo>
                    <a:pt x="428" y="2086"/>
                  </a:lnTo>
                  <a:lnTo>
                    <a:pt x="416" y="2094"/>
                  </a:lnTo>
                  <a:lnTo>
                    <a:pt x="403" y="2101"/>
                  </a:lnTo>
                  <a:lnTo>
                    <a:pt x="391" y="2110"/>
                  </a:lnTo>
                  <a:lnTo>
                    <a:pt x="378" y="2117"/>
                  </a:lnTo>
                  <a:lnTo>
                    <a:pt x="366" y="2125"/>
                  </a:lnTo>
                  <a:lnTo>
                    <a:pt x="353" y="2134"/>
                  </a:lnTo>
                  <a:lnTo>
                    <a:pt x="342" y="2142"/>
                  </a:lnTo>
                  <a:lnTo>
                    <a:pt x="329" y="2145"/>
                  </a:lnTo>
                  <a:lnTo>
                    <a:pt x="321" y="2149"/>
                  </a:lnTo>
                  <a:lnTo>
                    <a:pt x="312" y="2153"/>
                  </a:lnTo>
                  <a:lnTo>
                    <a:pt x="304" y="2157"/>
                  </a:lnTo>
                  <a:lnTo>
                    <a:pt x="296" y="2160"/>
                  </a:lnTo>
                  <a:lnTo>
                    <a:pt x="289" y="2164"/>
                  </a:lnTo>
                  <a:lnTo>
                    <a:pt x="282" y="2168"/>
                  </a:lnTo>
                  <a:lnTo>
                    <a:pt x="275" y="2173"/>
                  </a:lnTo>
                  <a:lnTo>
                    <a:pt x="275" y="2161"/>
                  </a:lnTo>
                  <a:lnTo>
                    <a:pt x="275" y="2152"/>
                  </a:lnTo>
                  <a:lnTo>
                    <a:pt x="275" y="2141"/>
                  </a:lnTo>
                  <a:lnTo>
                    <a:pt x="275" y="2131"/>
                  </a:lnTo>
                  <a:lnTo>
                    <a:pt x="275" y="2120"/>
                  </a:lnTo>
                  <a:lnTo>
                    <a:pt x="275" y="2110"/>
                  </a:lnTo>
                  <a:lnTo>
                    <a:pt x="275" y="2099"/>
                  </a:lnTo>
                  <a:lnTo>
                    <a:pt x="276" y="2089"/>
                  </a:lnTo>
                  <a:lnTo>
                    <a:pt x="276" y="2078"/>
                  </a:lnTo>
                  <a:lnTo>
                    <a:pt x="276" y="2068"/>
                  </a:lnTo>
                  <a:lnTo>
                    <a:pt x="276" y="2058"/>
                  </a:lnTo>
                  <a:lnTo>
                    <a:pt x="278" y="2048"/>
                  </a:lnTo>
                  <a:lnTo>
                    <a:pt x="278" y="2037"/>
                  </a:lnTo>
                  <a:lnTo>
                    <a:pt x="279" y="2029"/>
                  </a:lnTo>
                  <a:lnTo>
                    <a:pt x="280" y="2018"/>
                  </a:lnTo>
                  <a:lnTo>
                    <a:pt x="282" y="2009"/>
                  </a:lnTo>
                  <a:lnTo>
                    <a:pt x="282" y="1998"/>
                  </a:lnTo>
                  <a:lnTo>
                    <a:pt x="283" y="1988"/>
                  </a:lnTo>
                  <a:lnTo>
                    <a:pt x="283" y="1977"/>
                  </a:lnTo>
                  <a:lnTo>
                    <a:pt x="285" y="1967"/>
                  </a:lnTo>
                  <a:lnTo>
                    <a:pt x="285" y="1956"/>
                  </a:lnTo>
                  <a:lnTo>
                    <a:pt x="286" y="1946"/>
                  </a:lnTo>
                  <a:lnTo>
                    <a:pt x="287" y="1937"/>
                  </a:lnTo>
                  <a:lnTo>
                    <a:pt x="289" y="1927"/>
                  </a:lnTo>
                  <a:lnTo>
                    <a:pt x="289" y="1916"/>
                  </a:lnTo>
                  <a:lnTo>
                    <a:pt x="290" y="1906"/>
                  </a:lnTo>
                  <a:lnTo>
                    <a:pt x="292" y="1896"/>
                  </a:lnTo>
                  <a:lnTo>
                    <a:pt x="293" y="1886"/>
                  </a:lnTo>
                  <a:lnTo>
                    <a:pt x="293" y="1875"/>
                  </a:lnTo>
                  <a:lnTo>
                    <a:pt x="294" y="1865"/>
                  </a:lnTo>
                  <a:lnTo>
                    <a:pt x="296" y="1856"/>
                  </a:lnTo>
                  <a:lnTo>
                    <a:pt x="297" y="1846"/>
                  </a:lnTo>
                  <a:lnTo>
                    <a:pt x="304" y="1786"/>
                  </a:lnTo>
                  <a:lnTo>
                    <a:pt x="314" y="1789"/>
                  </a:lnTo>
                  <a:lnTo>
                    <a:pt x="325" y="1791"/>
                  </a:lnTo>
                  <a:lnTo>
                    <a:pt x="336" y="1791"/>
                  </a:lnTo>
                  <a:lnTo>
                    <a:pt x="349" y="1793"/>
                  </a:lnTo>
                  <a:lnTo>
                    <a:pt x="359" y="1793"/>
                  </a:lnTo>
                  <a:lnTo>
                    <a:pt x="370" y="1793"/>
                  </a:lnTo>
                  <a:lnTo>
                    <a:pt x="381" y="1796"/>
                  </a:lnTo>
                  <a:lnTo>
                    <a:pt x="393" y="1801"/>
                  </a:lnTo>
                  <a:lnTo>
                    <a:pt x="400" y="1801"/>
                  </a:lnTo>
                  <a:lnTo>
                    <a:pt x="409" y="1801"/>
                  </a:lnTo>
                  <a:lnTo>
                    <a:pt x="417" y="1801"/>
                  </a:lnTo>
                  <a:lnTo>
                    <a:pt x="426" y="1803"/>
                  </a:lnTo>
                  <a:lnTo>
                    <a:pt x="434" y="1803"/>
                  </a:lnTo>
                  <a:lnTo>
                    <a:pt x="442" y="1804"/>
                  </a:lnTo>
                  <a:lnTo>
                    <a:pt x="451" y="1805"/>
                  </a:lnTo>
                  <a:lnTo>
                    <a:pt x="459" y="1807"/>
                  </a:lnTo>
                  <a:lnTo>
                    <a:pt x="467" y="1807"/>
                  </a:lnTo>
                  <a:lnTo>
                    <a:pt x="476" y="1808"/>
                  </a:lnTo>
                  <a:lnTo>
                    <a:pt x="484" y="1810"/>
                  </a:lnTo>
                  <a:lnTo>
                    <a:pt x="493" y="1811"/>
                  </a:lnTo>
                  <a:lnTo>
                    <a:pt x="501" y="1811"/>
                  </a:lnTo>
                  <a:lnTo>
                    <a:pt x="509" y="1814"/>
                  </a:lnTo>
                  <a:lnTo>
                    <a:pt x="518" y="1814"/>
                  </a:lnTo>
                  <a:lnTo>
                    <a:pt x="526" y="1817"/>
                  </a:lnTo>
                  <a:lnTo>
                    <a:pt x="534" y="1817"/>
                  </a:lnTo>
                  <a:lnTo>
                    <a:pt x="543" y="1818"/>
                  </a:lnTo>
                  <a:lnTo>
                    <a:pt x="551" y="1818"/>
                  </a:lnTo>
                  <a:lnTo>
                    <a:pt x="560" y="1819"/>
                  </a:lnTo>
                  <a:lnTo>
                    <a:pt x="568" y="1819"/>
                  </a:lnTo>
                  <a:lnTo>
                    <a:pt x="576" y="1821"/>
                  </a:lnTo>
                  <a:lnTo>
                    <a:pt x="585" y="1821"/>
                  </a:lnTo>
                  <a:lnTo>
                    <a:pt x="593" y="1822"/>
                  </a:lnTo>
                  <a:lnTo>
                    <a:pt x="601" y="1822"/>
                  </a:lnTo>
                  <a:lnTo>
                    <a:pt x="610" y="1822"/>
                  </a:lnTo>
                  <a:lnTo>
                    <a:pt x="618" y="1822"/>
                  </a:lnTo>
                  <a:lnTo>
                    <a:pt x="627" y="1824"/>
                  </a:lnTo>
                  <a:lnTo>
                    <a:pt x="635" y="1824"/>
                  </a:lnTo>
                  <a:lnTo>
                    <a:pt x="643" y="1824"/>
                  </a:lnTo>
                  <a:lnTo>
                    <a:pt x="652" y="1824"/>
                  </a:lnTo>
                  <a:lnTo>
                    <a:pt x="660" y="1824"/>
                  </a:lnTo>
                  <a:lnTo>
                    <a:pt x="673" y="1824"/>
                  </a:lnTo>
                  <a:lnTo>
                    <a:pt x="687" y="1825"/>
                  </a:lnTo>
                  <a:lnTo>
                    <a:pt x="701" y="1826"/>
                  </a:lnTo>
                  <a:lnTo>
                    <a:pt x="716" y="1831"/>
                  </a:lnTo>
                  <a:lnTo>
                    <a:pt x="729" y="1833"/>
                  </a:lnTo>
                  <a:lnTo>
                    <a:pt x="742" y="1836"/>
                  </a:lnTo>
                  <a:lnTo>
                    <a:pt x="756" y="1838"/>
                  </a:lnTo>
                  <a:lnTo>
                    <a:pt x="772" y="1839"/>
                  </a:lnTo>
                  <a:lnTo>
                    <a:pt x="770" y="1850"/>
                  </a:lnTo>
                  <a:lnTo>
                    <a:pt x="769" y="1864"/>
                  </a:lnTo>
                  <a:lnTo>
                    <a:pt x="765" y="1877"/>
                  </a:lnTo>
                  <a:lnTo>
                    <a:pt x="756" y="1891"/>
                  </a:lnTo>
                  <a:close/>
                  <a:moveTo>
                    <a:pt x="1195" y="2231"/>
                  </a:moveTo>
                  <a:lnTo>
                    <a:pt x="1191" y="2223"/>
                  </a:lnTo>
                  <a:lnTo>
                    <a:pt x="1188" y="2215"/>
                  </a:lnTo>
                  <a:lnTo>
                    <a:pt x="1185" y="2208"/>
                  </a:lnTo>
                  <a:lnTo>
                    <a:pt x="1184" y="2201"/>
                  </a:lnTo>
                  <a:lnTo>
                    <a:pt x="1179" y="2187"/>
                  </a:lnTo>
                  <a:lnTo>
                    <a:pt x="1179" y="2173"/>
                  </a:lnTo>
                  <a:lnTo>
                    <a:pt x="1178" y="2163"/>
                  </a:lnTo>
                  <a:lnTo>
                    <a:pt x="1177" y="2153"/>
                  </a:lnTo>
                  <a:lnTo>
                    <a:pt x="1175" y="2143"/>
                  </a:lnTo>
                  <a:lnTo>
                    <a:pt x="1175" y="2135"/>
                  </a:lnTo>
                  <a:lnTo>
                    <a:pt x="1174" y="2125"/>
                  </a:lnTo>
                  <a:lnTo>
                    <a:pt x="1174" y="2117"/>
                  </a:lnTo>
                  <a:lnTo>
                    <a:pt x="1172" y="2108"/>
                  </a:lnTo>
                  <a:lnTo>
                    <a:pt x="1172" y="2100"/>
                  </a:lnTo>
                  <a:lnTo>
                    <a:pt x="1171" y="2090"/>
                  </a:lnTo>
                  <a:lnTo>
                    <a:pt x="1171" y="2080"/>
                  </a:lnTo>
                  <a:lnTo>
                    <a:pt x="1170" y="2071"/>
                  </a:lnTo>
                  <a:lnTo>
                    <a:pt x="1170" y="2062"/>
                  </a:lnTo>
                  <a:lnTo>
                    <a:pt x="1168" y="2053"/>
                  </a:lnTo>
                  <a:lnTo>
                    <a:pt x="1168" y="2044"/>
                  </a:lnTo>
                  <a:lnTo>
                    <a:pt x="1168" y="2036"/>
                  </a:lnTo>
                  <a:lnTo>
                    <a:pt x="1168" y="2027"/>
                  </a:lnTo>
                  <a:lnTo>
                    <a:pt x="1167" y="2018"/>
                  </a:lnTo>
                  <a:lnTo>
                    <a:pt x="1165" y="2008"/>
                  </a:lnTo>
                  <a:lnTo>
                    <a:pt x="1164" y="1999"/>
                  </a:lnTo>
                  <a:lnTo>
                    <a:pt x="1164" y="1991"/>
                  </a:lnTo>
                  <a:lnTo>
                    <a:pt x="1163" y="1981"/>
                  </a:lnTo>
                  <a:lnTo>
                    <a:pt x="1163" y="1972"/>
                  </a:lnTo>
                  <a:lnTo>
                    <a:pt x="1161" y="1963"/>
                  </a:lnTo>
                  <a:lnTo>
                    <a:pt x="1161" y="1955"/>
                  </a:lnTo>
                  <a:lnTo>
                    <a:pt x="1160" y="1945"/>
                  </a:lnTo>
                  <a:lnTo>
                    <a:pt x="1160" y="1937"/>
                  </a:lnTo>
                  <a:lnTo>
                    <a:pt x="1158" y="1927"/>
                  </a:lnTo>
                  <a:lnTo>
                    <a:pt x="1158" y="1919"/>
                  </a:lnTo>
                  <a:lnTo>
                    <a:pt x="1157" y="1909"/>
                  </a:lnTo>
                  <a:lnTo>
                    <a:pt x="1157" y="1900"/>
                  </a:lnTo>
                  <a:lnTo>
                    <a:pt x="1157" y="1892"/>
                  </a:lnTo>
                  <a:lnTo>
                    <a:pt x="1157" y="1884"/>
                  </a:lnTo>
                  <a:lnTo>
                    <a:pt x="1164" y="1839"/>
                  </a:lnTo>
                  <a:lnTo>
                    <a:pt x="1171" y="1832"/>
                  </a:lnTo>
                  <a:lnTo>
                    <a:pt x="1178" y="1826"/>
                  </a:lnTo>
                  <a:lnTo>
                    <a:pt x="1185" y="1821"/>
                  </a:lnTo>
                  <a:lnTo>
                    <a:pt x="1193" y="1817"/>
                  </a:lnTo>
                  <a:lnTo>
                    <a:pt x="1200" y="1812"/>
                  </a:lnTo>
                  <a:lnTo>
                    <a:pt x="1207" y="1810"/>
                  </a:lnTo>
                  <a:lnTo>
                    <a:pt x="1216" y="1808"/>
                  </a:lnTo>
                  <a:lnTo>
                    <a:pt x="1224" y="1808"/>
                  </a:lnTo>
                  <a:lnTo>
                    <a:pt x="1224" y="1815"/>
                  </a:lnTo>
                  <a:lnTo>
                    <a:pt x="1226" y="1824"/>
                  </a:lnTo>
                  <a:lnTo>
                    <a:pt x="1227" y="1831"/>
                  </a:lnTo>
                  <a:lnTo>
                    <a:pt x="1228" y="1839"/>
                  </a:lnTo>
                  <a:lnTo>
                    <a:pt x="1230" y="1853"/>
                  </a:lnTo>
                  <a:lnTo>
                    <a:pt x="1232" y="1868"/>
                  </a:lnTo>
                  <a:lnTo>
                    <a:pt x="1232" y="1875"/>
                  </a:lnTo>
                  <a:lnTo>
                    <a:pt x="1234" y="1882"/>
                  </a:lnTo>
                  <a:lnTo>
                    <a:pt x="1234" y="1891"/>
                  </a:lnTo>
                  <a:lnTo>
                    <a:pt x="1235" y="1899"/>
                  </a:lnTo>
                  <a:lnTo>
                    <a:pt x="1235" y="1907"/>
                  </a:lnTo>
                  <a:lnTo>
                    <a:pt x="1237" y="1916"/>
                  </a:lnTo>
                  <a:lnTo>
                    <a:pt x="1237" y="1924"/>
                  </a:lnTo>
                  <a:lnTo>
                    <a:pt x="1238" y="1935"/>
                  </a:lnTo>
                  <a:lnTo>
                    <a:pt x="1238" y="1949"/>
                  </a:lnTo>
                  <a:lnTo>
                    <a:pt x="1238" y="1965"/>
                  </a:lnTo>
                  <a:lnTo>
                    <a:pt x="1238" y="1972"/>
                  </a:lnTo>
                  <a:lnTo>
                    <a:pt x="1239" y="1980"/>
                  </a:lnTo>
                  <a:lnTo>
                    <a:pt x="1239" y="1987"/>
                  </a:lnTo>
                  <a:lnTo>
                    <a:pt x="1241" y="1995"/>
                  </a:lnTo>
                  <a:lnTo>
                    <a:pt x="1241" y="2002"/>
                  </a:lnTo>
                  <a:lnTo>
                    <a:pt x="1242" y="2009"/>
                  </a:lnTo>
                  <a:lnTo>
                    <a:pt x="1244" y="2018"/>
                  </a:lnTo>
                  <a:lnTo>
                    <a:pt x="1245" y="2026"/>
                  </a:lnTo>
                  <a:lnTo>
                    <a:pt x="1245" y="2033"/>
                  </a:lnTo>
                  <a:lnTo>
                    <a:pt x="1246" y="2040"/>
                  </a:lnTo>
                  <a:lnTo>
                    <a:pt x="1248" y="2048"/>
                  </a:lnTo>
                  <a:lnTo>
                    <a:pt x="1249" y="2057"/>
                  </a:lnTo>
                  <a:lnTo>
                    <a:pt x="1249" y="2064"/>
                  </a:lnTo>
                  <a:lnTo>
                    <a:pt x="1251" y="2072"/>
                  </a:lnTo>
                  <a:lnTo>
                    <a:pt x="1251" y="2079"/>
                  </a:lnTo>
                  <a:lnTo>
                    <a:pt x="1252" y="2087"/>
                  </a:lnTo>
                  <a:lnTo>
                    <a:pt x="1252" y="2094"/>
                  </a:lnTo>
                  <a:lnTo>
                    <a:pt x="1253" y="2103"/>
                  </a:lnTo>
                  <a:lnTo>
                    <a:pt x="1255" y="2111"/>
                  </a:lnTo>
                  <a:lnTo>
                    <a:pt x="1256" y="2120"/>
                  </a:lnTo>
                  <a:lnTo>
                    <a:pt x="1256" y="2128"/>
                  </a:lnTo>
                  <a:lnTo>
                    <a:pt x="1258" y="2136"/>
                  </a:lnTo>
                  <a:lnTo>
                    <a:pt x="1258" y="2145"/>
                  </a:lnTo>
                  <a:lnTo>
                    <a:pt x="1259" y="2153"/>
                  </a:lnTo>
                  <a:lnTo>
                    <a:pt x="1259" y="2161"/>
                  </a:lnTo>
                  <a:lnTo>
                    <a:pt x="1259" y="2170"/>
                  </a:lnTo>
                  <a:lnTo>
                    <a:pt x="1259" y="2178"/>
                  </a:lnTo>
                  <a:lnTo>
                    <a:pt x="1260" y="2187"/>
                  </a:lnTo>
                  <a:lnTo>
                    <a:pt x="1253" y="2192"/>
                  </a:lnTo>
                  <a:lnTo>
                    <a:pt x="1246" y="2199"/>
                  </a:lnTo>
                  <a:lnTo>
                    <a:pt x="1238" y="2208"/>
                  </a:lnTo>
                  <a:lnTo>
                    <a:pt x="1230" y="2217"/>
                  </a:lnTo>
                  <a:lnTo>
                    <a:pt x="1220" y="2223"/>
                  </a:lnTo>
                  <a:lnTo>
                    <a:pt x="1210" y="2229"/>
                  </a:lnTo>
                  <a:lnTo>
                    <a:pt x="1202" y="2231"/>
                  </a:lnTo>
                  <a:lnTo>
                    <a:pt x="1195" y="22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66" name="Freeform 78"/>
            <p:cNvSpPr>
              <a:spLocks/>
            </p:cNvSpPr>
            <p:nvPr/>
          </p:nvSpPr>
          <p:spPr bwMode="auto">
            <a:xfrm>
              <a:off x="3826" y="596"/>
              <a:ext cx="483" cy="480"/>
            </a:xfrm>
            <a:custGeom>
              <a:avLst/>
              <a:gdLst>
                <a:gd name="T0" fmla="*/ 357 w 483"/>
                <a:gd name="T1" fmla="*/ 79 h 480"/>
                <a:gd name="T2" fmla="*/ 370 w 483"/>
                <a:gd name="T3" fmla="*/ 103 h 480"/>
                <a:gd name="T4" fmla="*/ 381 w 483"/>
                <a:gd name="T5" fmla="*/ 128 h 480"/>
                <a:gd name="T6" fmla="*/ 388 w 483"/>
                <a:gd name="T7" fmla="*/ 155 h 480"/>
                <a:gd name="T8" fmla="*/ 396 w 483"/>
                <a:gd name="T9" fmla="*/ 186 h 480"/>
                <a:gd name="T10" fmla="*/ 401 w 483"/>
                <a:gd name="T11" fmla="*/ 213 h 480"/>
                <a:gd name="T12" fmla="*/ 406 w 483"/>
                <a:gd name="T13" fmla="*/ 243 h 480"/>
                <a:gd name="T14" fmla="*/ 412 w 483"/>
                <a:gd name="T15" fmla="*/ 272 h 480"/>
                <a:gd name="T16" fmla="*/ 419 w 483"/>
                <a:gd name="T17" fmla="*/ 303 h 480"/>
                <a:gd name="T18" fmla="*/ 427 w 483"/>
                <a:gd name="T19" fmla="*/ 331 h 480"/>
                <a:gd name="T20" fmla="*/ 443 w 483"/>
                <a:gd name="T21" fmla="*/ 360 h 480"/>
                <a:gd name="T22" fmla="*/ 472 w 483"/>
                <a:gd name="T23" fmla="*/ 382 h 480"/>
                <a:gd name="T24" fmla="*/ 468 w 483"/>
                <a:gd name="T25" fmla="*/ 403 h 480"/>
                <a:gd name="T26" fmla="*/ 436 w 483"/>
                <a:gd name="T27" fmla="*/ 431 h 480"/>
                <a:gd name="T28" fmla="*/ 402 w 483"/>
                <a:gd name="T29" fmla="*/ 461 h 480"/>
                <a:gd name="T30" fmla="*/ 378 w 483"/>
                <a:gd name="T31" fmla="*/ 473 h 480"/>
                <a:gd name="T32" fmla="*/ 352 w 483"/>
                <a:gd name="T33" fmla="*/ 480 h 480"/>
                <a:gd name="T34" fmla="*/ 322 w 483"/>
                <a:gd name="T35" fmla="*/ 466 h 480"/>
                <a:gd name="T36" fmla="*/ 302 w 483"/>
                <a:gd name="T37" fmla="*/ 438 h 480"/>
                <a:gd name="T38" fmla="*/ 292 w 483"/>
                <a:gd name="T39" fmla="*/ 412 h 480"/>
                <a:gd name="T40" fmla="*/ 283 w 483"/>
                <a:gd name="T41" fmla="*/ 381 h 480"/>
                <a:gd name="T42" fmla="*/ 281 w 483"/>
                <a:gd name="T43" fmla="*/ 348 h 480"/>
                <a:gd name="T44" fmla="*/ 288 w 483"/>
                <a:gd name="T45" fmla="*/ 317 h 480"/>
                <a:gd name="T46" fmla="*/ 300 w 483"/>
                <a:gd name="T47" fmla="*/ 286 h 480"/>
                <a:gd name="T48" fmla="*/ 320 w 483"/>
                <a:gd name="T49" fmla="*/ 261 h 480"/>
                <a:gd name="T50" fmla="*/ 345 w 483"/>
                <a:gd name="T51" fmla="*/ 251 h 480"/>
                <a:gd name="T52" fmla="*/ 369 w 483"/>
                <a:gd name="T53" fmla="*/ 232 h 480"/>
                <a:gd name="T54" fmla="*/ 383 w 483"/>
                <a:gd name="T55" fmla="*/ 206 h 480"/>
                <a:gd name="T56" fmla="*/ 389 w 483"/>
                <a:gd name="T57" fmla="*/ 177 h 480"/>
                <a:gd name="T58" fmla="*/ 380 w 483"/>
                <a:gd name="T59" fmla="*/ 144 h 480"/>
                <a:gd name="T60" fmla="*/ 355 w 483"/>
                <a:gd name="T61" fmla="*/ 124 h 480"/>
                <a:gd name="T62" fmla="*/ 325 w 483"/>
                <a:gd name="T63" fmla="*/ 123 h 480"/>
                <a:gd name="T64" fmla="*/ 320 w 483"/>
                <a:gd name="T65" fmla="*/ 105 h 480"/>
                <a:gd name="T66" fmla="*/ 302 w 483"/>
                <a:gd name="T67" fmla="*/ 71 h 480"/>
                <a:gd name="T68" fmla="*/ 268 w 483"/>
                <a:gd name="T69" fmla="*/ 85 h 480"/>
                <a:gd name="T70" fmla="*/ 239 w 483"/>
                <a:gd name="T71" fmla="*/ 98 h 480"/>
                <a:gd name="T72" fmla="*/ 202 w 483"/>
                <a:gd name="T73" fmla="*/ 85 h 480"/>
                <a:gd name="T74" fmla="*/ 168 w 483"/>
                <a:gd name="T75" fmla="*/ 91 h 480"/>
                <a:gd name="T76" fmla="*/ 142 w 483"/>
                <a:gd name="T77" fmla="*/ 93 h 480"/>
                <a:gd name="T78" fmla="*/ 119 w 483"/>
                <a:gd name="T79" fmla="*/ 82 h 480"/>
                <a:gd name="T80" fmla="*/ 91 w 483"/>
                <a:gd name="T81" fmla="*/ 81 h 480"/>
                <a:gd name="T82" fmla="*/ 66 w 483"/>
                <a:gd name="T83" fmla="*/ 88 h 480"/>
                <a:gd name="T84" fmla="*/ 40 w 483"/>
                <a:gd name="T85" fmla="*/ 93 h 480"/>
                <a:gd name="T86" fmla="*/ 17 w 483"/>
                <a:gd name="T87" fmla="*/ 89 h 480"/>
                <a:gd name="T88" fmla="*/ 0 w 483"/>
                <a:gd name="T89" fmla="*/ 75 h 480"/>
                <a:gd name="T90" fmla="*/ 1 w 483"/>
                <a:gd name="T91" fmla="*/ 53 h 480"/>
                <a:gd name="T92" fmla="*/ 33 w 483"/>
                <a:gd name="T93" fmla="*/ 22 h 480"/>
                <a:gd name="T94" fmla="*/ 73 w 483"/>
                <a:gd name="T95" fmla="*/ 10 h 480"/>
                <a:gd name="T96" fmla="*/ 112 w 483"/>
                <a:gd name="T97" fmla="*/ 0 h 480"/>
                <a:gd name="T98" fmla="*/ 142 w 483"/>
                <a:gd name="T99" fmla="*/ 0 h 480"/>
                <a:gd name="T100" fmla="*/ 166 w 483"/>
                <a:gd name="T101" fmla="*/ 0 h 480"/>
                <a:gd name="T102" fmla="*/ 190 w 483"/>
                <a:gd name="T103" fmla="*/ 0 h 480"/>
                <a:gd name="T104" fmla="*/ 214 w 483"/>
                <a:gd name="T105" fmla="*/ 3 h 480"/>
                <a:gd name="T106" fmla="*/ 251 w 483"/>
                <a:gd name="T107" fmla="*/ 8 h 480"/>
                <a:gd name="T108" fmla="*/ 295 w 483"/>
                <a:gd name="T109" fmla="*/ 24 h 480"/>
                <a:gd name="T110" fmla="*/ 335 w 483"/>
                <a:gd name="T111" fmla="*/ 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3" h="480">
                  <a:moveTo>
                    <a:pt x="335" y="53"/>
                  </a:moveTo>
                  <a:lnTo>
                    <a:pt x="346" y="65"/>
                  </a:lnTo>
                  <a:lnTo>
                    <a:pt x="357" y="79"/>
                  </a:lnTo>
                  <a:lnTo>
                    <a:pt x="362" y="86"/>
                  </a:lnTo>
                  <a:lnTo>
                    <a:pt x="366" y="95"/>
                  </a:lnTo>
                  <a:lnTo>
                    <a:pt x="370" y="103"/>
                  </a:lnTo>
                  <a:lnTo>
                    <a:pt x="376" y="112"/>
                  </a:lnTo>
                  <a:lnTo>
                    <a:pt x="378" y="120"/>
                  </a:lnTo>
                  <a:lnTo>
                    <a:pt x="381" y="128"/>
                  </a:lnTo>
                  <a:lnTo>
                    <a:pt x="384" y="137"/>
                  </a:lnTo>
                  <a:lnTo>
                    <a:pt x="387" y="146"/>
                  </a:lnTo>
                  <a:lnTo>
                    <a:pt x="388" y="155"/>
                  </a:lnTo>
                  <a:lnTo>
                    <a:pt x="391" y="165"/>
                  </a:lnTo>
                  <a:lnTo>
                    <a:pt x="394" y="174"/>
                  </a:lnTo>
                  <a:lnTo>
                    <a:pt x="396" y="186"/>
                  </a:lnTo>
                  <a:lnTo>
                    <a:pt x="398" y="194"/>
                  </a:lnTo>
                  <a:lnTo>
                    <a:pt x="399" y="204"/>
                  </a:lnTo>
                  <a:lnTo>
                    <a:pt x="401" y="213"/>
                  </a:lnTo>
                  <a:lnTo>
                    <a:pt x="403" y="223"/>
                  </a:lnTo>
                  <a:lnTo>
                    <a:pt x="405" y="233"/>
                  </a:lnTo>
                  <a:lnTo>
                    <a:pt x="406" y="243"/>
                  </a:lnTo>
                  <a:lnTo>
                    <a:pt x="408" y="253"/>
                  </a:lnTo>
                  <a:lnTo>
                    <a:pt x="410" y="264"/>
                  </a:lnTo>
                  <a:lnTo>
                    <a:pt x="412" y="272"/>
                  </a:lnTo>
                  <a:lnTo>
                    <a:pt x="415" y="283"/>
                  </a:lnTo>
                  <a:lnTo>
                    <a:pt x="416" y="292"/>
                  </a:lnTo>
                  <a:lnTo>
                    <a:pt x="419" y="303"/>
                  </a:lnTo>
                  <a:lnTo>
                    <a:pt x="420" y="311"/>
                  </a:lnTo>
                  <a:lnTo>
                    <a:pt x="423" y="322"/>
                  </a:lnTo>
                  <a:lnTo>
                    <a:pt x="427" y="331"/>
                  </a:lnTo>
                  <a:lnTo>
                    <a:pt x="431" y="342"/>
                  </a:lnTo>
                  <a:lnTo>
                    <a:pt x="436" y="349"/>
                  </a:lnTo>
                  <a:lnTo>
                    <a:pt x="443" y="360"/>
                  </a:lnTo>
                  <a:lnTo>
                    <a:pt x="451" y="370"/>
                  </a:lnTo>
                  <a:lnTo>
                    <a:pt x="461" y="378"/>
                  </a:lnTo>
                  <a:lnTo>
                    <a:pt x="472" y="382"/>
                  </a:lnTo>
                  <a:lnTo>
                    <a:pt x="483" y="387"/>
                  </a:lnTo>
                  <a:lnTo>
                    <a:pt x="475" y="395"/>
                  </a:lnTo>
                  <a:lnTo>
                    <a:pt x="468" y="403"/>
                  </a:lnTo>
                  <a:lnTo>
                    <a:pt x="458" y="413"/>
                  </a:lnTo>
                  <a:lnTo>
                    <a:pt x="448" y="423"/>
                  </a:lnTo>
                  <a:lnTo>
                    <a:pt x="436" y="431"/>
                  </a:lnTo>
                  <a:lnTo>
                    <a:pt x="424" y="441"/>
                  </a:lnTo>
                  <a:lnTo>
                    <a:pt x="412" y="451"/>
                  </a:lnTo>
                  <a:lnTo>
                    <a:pt x="402" y="461"/>
                  </a:lnTo>
                  <a:lnTo>
                    <a:pt x="394" y="465"/>
                  </a:lnTo>
                  <a:lnTo>
                    <a:pt x="387" y="470"/>
                  </a:lnTo>
                  <a:lnTo>
                    <a:pt x="378" y="473"/>
                  </a:lnTo>
                  <a:lnTo>
                    <a:pt x="370" y="477"/>
                  </a:lnTo>
                  <a:lnTo>
                    <a:pt x="360" y="479"/>
                  </a:lnTo>
                  <a:lnTo>
                    <a:pt x="352" y="480"/>
                  </a:lnTo>
                  <a:lnTo>
                    <a:pt x="343" y="477"/>
                  </a:lnTo>
                  <a:lnTo>
                    <a:pt x="335" y="475"/>
                  </a:lnTo>
                  <a:lnTo>
                    <a:pt x="322" y="466"/>
                  </a:lnTo>
                  <a:lnTo>
                    <a:pt x="310" y="454"/>
                  </a:lnTo>
                  <a:lnTo>
                    <a:pt x="304" y="445"/>
                  </a:lnTo>
                  <a:lnTo>
                    <a:pt x="302" y="438"/>
                  </a:lnTo>
                  <a:lnTo>
                    <a:pt x="299" y="430"/>
                  </a:lnTo>
                  <a:lnTo>
                    <a:pt x="299" y="423"/>
                  </a:lnTo>
                  <a:lnTo>
                    <a:pt x="292" y="412"/>
                  </a:lnTo>
                  <a:lnTo>
                    <a:pt x="289" y="402"/>
                  </a:lnTo>
                  <a:lnTo>
                    <a:pt x="285" y="391"/>
                  </a:lnTo>
                  <a:lnTo>
                    <a:pt x="283" y="381"/>
                  </a:lnTo>
                  <a:lnTo>
                    <a:pt x="281" y="370"/>
                  </a:lnTo>
                  <a:lnTo>
                    <a:pt x="281" y="359"/>
                  </a:lnTo>
                  <a:lnTo>
                    <a:pt x="281" y="348"/>
                  </a:lnTo>
                  <a:lnTo>
                    <a:pt x="283" y="338"/>
                  </a:lnTo>
                  <a:lnTo>
                    <a:pt x="283" y="327"/>
                  </a:lnTo>
                  <a:lnTo>
                    <a:pt x="288" y="317"/>
                  </a:lnTo>
                  <a:lnTo>
                    <a:pt x="290" y="306"/>
                  </a:lnTo>
                  <a:lnTo>
                    <a:pt x="296" y="296"/>
                  </a:lnTo>
                  <a:lnTo>
                    <a:pt x="300" y="286"/>
                  </a:lnTo>
                  <a:lnTo>
                    <a:pt x="306" y="276"/>
                  </a:lnTo>
                  <a:lnTo>
                    <a:pt x="311" y="268"/>
                  </a:lnTo>
                  <a:lnTo>
                    <a:pt x="320" y="261"/>
                  </a:lnTo>
                  <a:lnTo>
                    <a:pt x="328" y="260"/>
                  </a:lnTo>
                  <a:lnTo>
                    <a:pt x="336" y="257"/>
                  </a:lnTo>
                  <a:lnTo>
                    <a:pt x="345" y="251"/>
                  </a:lnTo>
                  <a:lnTo>
                    <a:pt x="355" y="247"/>
                  </a:lnTo>
                  <a:lnTo>
                    <a:pt x="362" y="239"/>
                  </a:lnTo>
                  <a:lnTo>
                    <a:pt x="369" y="232"/>
                  </a:lnTo>
                  <a:lnTo>
                    <a:pt x="374" y="223"/>
                  </a:lnTo>
                  <a:lnTo>
                    <a:pt x="380" y="216"/>
                  </a:lnTo>
                  <a:lnTo>
                    <a:pt x="383" y="206"/>
                  </a:lnTo>
                  <a:lnTo>
                    <a:pt x="387" y="197"/>
                  </a:lnTo>
                  <a:lnTo>
                    <a:pt x="388" y="187"/>
                  </a:lnTo>
                  <a:lnTo>
                    <a:pt x="389" y="177"/>
                  </a:lnTo>
                  <a:lnTo>
                    <a:pt x="388" y="166"/>
                  </a:lnTo>
                  <a:lnTo>
                    <a:pt x="385" y="155"/>
                  </a:lnTo>
                  <a:lnTo>
                    <a:pt x="380" y="144"/>
                  </a:lnTo>
                  <a:lnTo>
                    <a:pt x="373" y="134"/>
                  </a:lnTo>
                  <a:lnTo>
                    <a:pt x="364" y="127"/>
                  </a:lnTo>
                  <a:lnTo>
                    <a:pt x="355" y="124"/>
                  </a:lnTo>
                  <a:lnTo>
                    <a:pt x="343" y="123"/>
                  </a:lnTo>
                  <a:lnTo>
                    <a:pt x="335" y="124"/>
                  </a:lnTo>
                  <a:lnTo>
                    <a:pt x="325" y="123"/>
                  </a:lnTo>
                  <a:lnTo>
                    <a:pt x="318" y="120"/>
                  </a:lnTo>
                  <a:lnTo>
                    <a:pt x="315" y="114"/>
                  </a:lnTo>
                  <a:lnTo>
                    <a:pt x="320" y="105"/>
                  </a:lnTo>
                  <a:lnTo>
                    <a:pt x="328" y="75"/>
                  </a:lnTo>
                  <a:lnTo>
                    <a:pt x="313" y="71"/>
                  </a:lnTo>
                  <a:lnTo>
                    <a:pt x="302" y="71"/>
                  </a:lnTo>
                  <a:lnTo>
                    <a:pt x="289" y="74"/>
                  </a:lnTo>
                  <a:lnTo>
                    <a:pt x="279" y="79"/>
                  </a:lnTo>
                  <a:lnTo>
                    <a:pt x="268" y="85"/>
                  </a:lnTo>
                  <a:lnTo>
                    <a:pt x="258" y="91"/>
                  </a:lnTo>
                  <a:lnTo>
                    <a:pt x="248" y="95"/>
                  </a:lnTo>
                  <a:lnTo>
                    <a:pt x="239" y="98"/>
                  </a:lnTo>
                  <a:lnTo>
                    <a:pt x="226" y="91"/>
                  </a:lnTo>
                  <a:lnTo>
                    <a:pt x="215" y="88"/>
                  </a:lnTo>
                  <a:lnTo>
                    <a:pt x="202" y="85"/>
                  </a:lnTo>
                  <a:lnTo>
                    <a:pt x="191" y="86"/>
                  </a:lnTo>
                  <a:lnTo>
                    <a:pt x="179" y="86"/>
                  </a:lnTo>
                  <a:lnTo>
                    <a:pt x="168" y="91"/>
                  </a:lnTo>
                  <a:lnTo>
                    <a:pt x="158" y="96"/>
                  </a:lnTo>
                  <a:lnTo>
                    <a:pt x="149" y="105"/>
                  </a:lnTo>
                  <a:lnTo>
                    <a:pt x="142" y="93"/>
                  </a:lnTo>
                  <a:lnTo>
                    <a:pt x="135" y="88"/>
                  </a:lnTo>
                  <a:lnTo>
                    <a:pt x="127" y="82"/>
                  </a:lnTo>
                  <a:lnTo>
                    <a:pt x="119" y="82"/>
                  </a:lnTo>
                  <a:lnTo>
                    <a:pt x="109" y="81"/>
                  </a:lnTo>
                  <a:lnTo>
                    <a:pt x="99" y="81"/>
                  </a:lnTo>
                  <a:lnTo>
                    <a:pt x="91" y="81"/>
                  </a:lnTo>
                  <a:lnTo>
                    <a:pt x="82" y="82"/>
                  </a:lnTo>
                  <a:lnTo>
                    <a:pt x="74" y="84"/>
                  </a:lnTo>
                  <a:lnTo>
                    <a:pt x="66" y="88"/>
                  </a:lnTo>
                  <a:lnTo>
                    <a:pt x="57" y="91"/>
                  </a:lnTo>
                  <a:lnTo>
                    <a:pt x="49" y="93"/>
                  </a:lnTo>
                  <a:lnTo>
                    <a:pt x="40" y="93"/>
                  </a:lnTo>
                  <a:lnTo>
                    <a:pt x="32" y="95"/>
                  </a:lnTo>
                  <a:lnTo>
                    <a:pt x="24" y="92"/>
                  </a:lnTo>
                  <a:lnTo>
                    <a:pt x="17" y="89"/>
                  </a:lnTo>
                  <a:lnTo>
                    <a:pt x="8" y="85"/>
                  </a:lnTo>
                  <a:lnTo>
                    <a:pt x="4" y="81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0"/>
                  </a:lnTo>
                  <a:lnTo>
                    <a:pt x="1" y="53"/>
                  </a:lnTo>
                  <a:lnTo>
                    <a:pt x="10" y="39"/>
                  </a:lnTo>
                  <a:lnTo>
                    <a:pt x="21" y="29"/>
                  </a:lnTo>
                  <a:lnTo>
                    <a:pt x="33" y="22"/>
                  </a:lnTo>
                  <a:lnTo>
                    <a:pt x="46" y="18"/>
                  </a:lnTo>
                  <a:lnTo>
                    <a:pt x="59" y="12"/>
                  </a:lnTo>
                  <a:lnTo>
                    <a:pt x="73" y="10"/>
                  </a:lnTo>
                  <a:lnTo>
                    <a:pt x="85" y="5"/>
                  </a:lnTo>
                  <a:lnTo>
                    <a:pt x="98" y="1"/>
                  </a:lnTo>
                  <a:lnTo>
                    <a:pt x="112" y="0"/>
                  </a:lnTo>
                  <a:lnTo>
                    <a:pt x="127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6" y="0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90" y="0"/>
                  </a:lnTo>
                  <a:lnTo>
                    <a:pt x="197" y="0"/>
                  </a:lnTo>
                  <a:lnTo>
                    <a:pt x="205" y="1"/>
                  </a:lnTo>
                  <a:lnTo>
                    <a:pt x="214" y="3"/>
                  </a:lnTo>
                  <a:lnTo>
                    <a:pt x="222" y="4"/>
                  </a:lnTo>
                  <a:lnTo>
                    <a:pt x="236" y="5"/>
                  </a:lnTo>
                  <a:lnTo>
                    <a:pt x="251" y="8"/>
                  </a:lnTo>
                  <a:lnTo>
                    <a:pt x="265" y="12"/>
                  </a:lnTo>
                  <a:lnTo>
                    <a:pt x="281" y="18"/>
                  </a:lnTo>
                  <a:lnTo>
                    <a:pt x="295" y="24"/>
                  </a:lnTo>
                  <a:lnTo>
                    <a:pt x="309" y="32"/>
                  </a:lnTo>
                  <a:lnTo>
                    <a:pt x="321" y="40"/>
                  </a:lnTo>
                  <a:lnTo>
                    <a:pt x="335" y="5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67" name="Freeform 79"/>
            <p:cNvSpPr>
              <a:spLocks/>
            </p:cNvSpPr>
            <p:nvPr/>
          </p:nvSpPr>
          <p:spPr bwMode="auto">
            <a:xfrm>
              <a:off x="1065" y="613"/>
              <a:ext cx="434" cy="643"/>
            </a:xfrm>
            <a:custGeom>
              <a:avLst/>
              <a:gdLst>
                <a:gd name="T0" fmla="*/ 382 w 434"/>
                <a:gd name="T1" fmla="*/ 23 h 643"/>
                <a:gd name="T2" fmla="*/ 413 w 434"/>
                <a:gd name="T3" fmla="*/ 46 h 643"/>
                <a:gd name="T4" fmla="*/ 434 w 434"/>
                <a:gd name="T5" fmla="*/ 81 h 643"/>
                <a:gd name="T6" fmla="*/ 404 w 434"/>
                <a:gd name="T7" fmla="*/ 95 h 643"/>
                <a:gd name="T8" fmla="*/ 377 w 434"/>
                <a:gd name="T9" fmla="*/ 99 h 643"/>
                <a:gd name="T10" fmla="*/ 347 w 434"/>
                <a:gd name="T11" fmla="*/ 110 h 643"/>
                <a:gd name="T12" fmla="*/ 315 w 434"/>
                <a:gd name="T13" fmla="*/ 110 h 643"/>
                <a:gd name="T14" fmla="*/ 280 w 434"/>
                <a:gd name="T15" fmla="*/ 113 h 643"/>
                <a:gd name="T16" fmla="*/ 255 w 434"/>
                <a:gd name="T17" fmla="*/ 103 h 643"/>
                <a:gd name="T18" fmla="*/ 240 w 434"/>
                <a:gd name="T19" fmla="*/ 131 h 643"/>
                <a:gd name="T20" fmla="*/ 229 w 434"/>
                <a:gd name="T21" fmla="*/ 163 h 643"/>
                <a:gd name="T22" fmla="*/ 217 w 434"/>
                <a:gd name="T23" fmla="*/ 195 h 643"/>
                <a:gd name="T24" fmla="*/ 203 w 434"/>
                <a:gd name="T25" fmla="*/ 224 h 643"/>
                <a:gd name="T26" fmla="*/ 181 w 434"/>
                <a:gd name="T27" fmla="*/ 250 h 643"/>
                <a:gd name="T28" fmla="*/ 157 w 434"/>
                <a:gd name="T29" fmla="*/ 256 h 643"/>
                <a:gd name="T30" fmla="*/ 132 w 434"/>
                <a:gd name="T31" fmla="*/ 275 h 643"/>
                <a:gd name="T32" fmla="*/ 128 w 434"/>
                <a:gd name="T33" fmla="*/ 308 h 643"/>
                <a:gd name="T34" fmla="*/ 139 w 434"/>
                <a:gd name="T35" fmla="*/ 333 h 643"/>
                <a:gd name="T36" fmla="*/ 159 w 434"/>
                <a:gd name="T37" fmla="*/ 354 h 643"/>
                <a:gd name="T38" fmla="*/ 169 w 434"/>
                <a:gd name="T39" fmla="*/ 388 h 643"/>
                <a:gd name="T40" fmla="*/ 178 w 434"/>
                <a:gd name="T41" fmla="*/ 425 h 643"/>
                <a:gd name="T42" fmla="*/ 184 w 434"/>
                <a:gd name="T43" fmla="*/ 462 h 643"/>
                <a:gd name="T44" fmla="*/ 187 w 434"/>
                <a:gd name="T45" fmla="*/ 499 h 643"/>
                <a:gd name="T46" fmla="*/ 182 w 434"/>
                <a:gd name="T47" fmla="*/ 534 h 643"/>
                <a:gd name="T48" fmla="*/ 162 w 434"/>
                <a:gd name="T49" fmla="*/ 551 h 643"/>
                <a:gd name="T50" fmla="*/ 134 w 434"/>
                <a:gd name="T51" fmla="*/ 558 h 643"/>
                <a:gd name="T52" fmla="*/ 107 w 434"/>
                <a:gd name="T53" fmla="*/ 576 h 643"/>
                <a:gd name="T54" fmla="*/ 75 w 434"/>
                <a:gd name="T55" fmla="*/ 589 h 643"/>
                <a:gd name="T56" fmla="*/ 46 w 434"/>
                <a:gd name="T57" fmla="*/ 613 h 643"/>
                <a:gd name="T58" fmla="*/ 4 w 434"/>
                <a:gd name="T59" fmla="*/ 643 h 643"/>
                <a:gd name="T60" fmla="*/ 0 w 434"/>
                <a:gd name="T61" fmla="*/ 618 h 643"/>
                <a:gd name="T62" fmla="*/ 2 w 434"/>
                <a:gd name="T63" fmla="*/ 582 h 643"/>
                <a:gd name="T64" fmla="*/ 15 w 434"/>
                <a:gd name="T65" fmla="*/ 543 h 643"/>
                <a:gd name="T66" fmla="*/ 37 w 434"/>
                <a:gd name="T67" fmla="*/ 506 h 643"/>
                <a:gd name="T68" fmla="*/ 65 w 434"/>
                <a:gd name="T69" fmla="*/ 470 h 643"/>
                <a:gd name="T70" fmla="*/ 100 w 434"/>
                <a:gd name="T71" fmla="*/ 437 h 643"/>
                <a:gd name="T72" fmla="*/ 85 w 434"/>
                <a:gd name="T73" fmla="*/ 421 h 643"/>
                <a:gd name="T74" fmla="*/ 64 w 434"/>
                <a:gd name="T75" fmla="*/ 432 h 643"/>
                <a:gd name="T76" fmla="*/ 36 w 434"/>
                <a:gd name="T77" fmla="*/ 439 h 643"/>
                <a:gd name="T78" fmla="*/ 30 w 434"/>
                <a:gd name="T79" fmla="*/ 411 h 643"/>
                <a:gd name="T80" fmla="*/ 32 w 434"/>
                <a:gd name="T81" fmla="*/ 382 h 643"/>
                <a:gd name="T82" fmla="*/ 41 w 434"/>
                <a:gd name="T83" fmla="*/ 356 h 643"/>
                <a:gd name="T84" fmla="*/ 55 w 434"/>
                <a:gd name="T85" fmla="*/ 331 h 643"/>
                <a:gd name="T86" fmla="*/ 78 w 434"/>
                <a:gd name="T87" fmla="*/ 310 h 643"/>
                <a:gd name="T88" fmla="*/ 95 w 434"/>
                <a:gd name="T89" fmla="*/ 332 h 643"/>
                <a:gd name="T90" fmla="*/ 114 w 434"/>
                <a:gd name="T91" fmla="*/ 332 h 643"/>
                <a:gd name="T92" fmla="*/ 104 w 434"/>
                <a:gd name="T93" fmla="*/ 297 h 643"/>
                <a:gd name="T94" fmla="*/ 93 w 434"/>
                <a:gd name="T95" fmla="*/ 261 h 643"/>
                <a:gd name="T96" fmla="*/ 90 w 434"/>
                <a:gd name="T97" fmla="*/ 238 h 643"/>
                <a:gd name="T98" fmla="*/ 92 w 434"/>
                <a:gd name="T99" fmla="*/ 201 h 643"/>
                <a:gd name="T100" fmla="*/ 96 w 434"/>
                <a:gd name="T101" fmla="*/ 178 h 643"/>
                <a:gd name="T102" fmla="*/ 108 w 434"/>
                <a:gd name="T103" fmla="*/ 134 h 643"/>
                <a:gd name="T104" fmla="*/ 129 w 434"/>
                <a:gd name="T105" fmla="*/ 95 h 643"/>
                <a:gd name="T106" fmla="*/ 155 w 434"/>
                <a:gd name="T107" fmla="*/ 62 h 643"/>
                <a:gd name="T108" fmla="*/ 184 w 434"/>
                <a:gd name="T109" fmla="*/ 36 h 643"/>
                <a:gd name="T110" fmla="*/ 216 w 434"/>
                <a:gd name="T111" fmla="*/ 14 h 643"/>
                <a:gd name="T112" fmla="*/ 251 w 434"/>
                <a:gd name="T113" fmla="*/ 2 h 643"/>
                <a:gd name="T114" fmla="*/ 287 w 434"/>
                <a:gd name="T115" fmla="*/ 2 h 643"/>
                <a:gd name="T116" fmla="*/ 326 w 434"/>
                <a:gd name="T117" fmla="*/ 9 h 643"/>
                <a:gd name="T118" fmla="*/ 351 w 434"/>
                <a:gd name="T119" fmla="*/ 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643">
                  <a:moveTo>
                    <a:pt x="360" y="14"/>
                  </a:moveTo>
                  <a:lnTo>
                    <a:pt x="370" y="18"/>
                  </a:lnTo>
                  <a:lnTo>
                    <a:pt x="382" y="23"/>
                  </a:lnTo>
                  <a:lnTo>
                    <a:pt x="393" y="30"/>
                  </a:lnTo>
                  <a:lnTo>
                    <a:pt x="404" y="39"/>
                  </a:lnTo>
                  <a:lnTo>
                    <a:pt x="413" y="46"/>
                  </a:lnTo>
                  <a:lnTo>
                    <a:pt x="423" y="55"/>
                  </a:lnTo>
                  <a:lnTo>
                    <a:pt x="428" y="67"/>
                  </a:lnTo>
                  <a:lnTo>
                    <a:pt x="434" y="81"/>
                  </a:lnTo>
                  <a:lnTo>
                    <a:pt x="424" y="88"/>
                  </a:lnTo>
                  <a:lnTo>
                    <a:pt x="414" y="93"/>
                  </a:lnTo>
                  <a:lnTo>
                    <a:pt x="404" y="95"/>
                  </a:lnTo>
                  <a:lnTo>
                    <a:pt x="396" y="97"/>
                  </a:lnTo>
                  <a:lnTo>
                    <a:pt x="386" y="97"/>
                  </a:lnTo>
                  <a:lnTo>
                    <a:pt x="377" y="99"/>
                  </a:lnTo>
                  <a:lnTo>
                    <a:pt x="368" y="103"/>
                  </a:lnTo>
                  <a:lnTo>
                    <a:pt x="360" y="110"/>
                  </a:lnTo>
                  <a:lnTo>
                    <a:pt x="347" y="110"/>
                  </a:lnTo>
                  <a:lnTo>
                    <a:pt x="336" y="110"/>
                  </a:lnTo>
                  <a:lnTo>
                    <a:pt x="325" y="110"/>
                  </a:lnTo>
                  <a:lnTo>
                    <a:pt x="315" y="110"/>
                  </a:lnTo>
                  <a:lnTo>
                    <a:pt x="303" y="110"/>
                  </a:lnTo>
                  <a:lnTo>
                    <a:pt x="291" y="111"/>
                  </a:lnTo>
                  <a:lnTo>
                    <a:pt x="280" y="113"/>
                  </a:lnTo>
                  <a:lnTo>
                    <a:pt x="270" y="117"/>
                  </a:lnTo>
                  <a:lnTo>
                    <a:pt x="262" y="107"/>
                  </a:lnTo>
                  <a:lnTo>
                    <a:pt x="255" y="103"/>
                  </a:lnTo>
                  <a:lnTo>
                    <a:pt x="248" y="111"/>
                  </a:lnTo>
                  <a:lnTo>
                    <a:pt x="244" y="121"/>
                  </a:lnTo>
                  <a:lnTo>
                    <a:pt x="240" y="131"/>
                  </a:lnTo>
                  <a:lnTo>
                    <a:pt x="237" y="142"/>
                  </a:lnTo>
                  <a:lnTo>
                    <a:pt x="233" y="152"/>
                  </a:lnTo>
                  <a:lnTo>
                    <a:pt x="229" y="163"/>
                  </a:lnTo>
                  <a:lnTo>
                    <a:pt x="226" y="174"/>
                  </a:lnTo>
                  <a:lnTo>
                    <a:pt x="223" y="185"/>
                  </a:lnTo>
                  <a:lnTo>
                    <a:pt x="217" y="195"/>
                  </a:lnTo>
                  <a:lnTo>
                    <a:pt x="213" y="205"/>
                  </a:lnTo>
                  <a:lnTo>
                    <a:pt x="208" y="215"/>
                  </a:lnTo>
                  <a:lnTo>
                    <a:pt x="203" y="224"/>
                  </a:lnTo>
                  <a:lnTo>
                    <a:pt x="196" y="233"/>
                  </a:lnTo>
                  <a:lnTo>
                    <a:pt x="189" y="241"/>
                  </a:lnTo>
                  <a:lnTo>
                    <a:pt x="181" y="250"/>
                  </a:lnTo>
                  <a:lnTo>
                    <a:pt x="174" y="258"/>
                  </a:lnTo>
                  <a:lnTo>
                    <a:pt x="166" y="255"/>
                  </a:lnTo>
                  <a:lnTo>
                    <a:pt x="157" y="256"/>
                  </a:lnTo>
                  <a:lnTo>
                    <a:pt x="149" y="259"/>
                  </a:lnTo>
                  <a:lnTo>
                    <a:pt x="143" y="263"/>
                  </a:lnTo>
                  <a:lnTo>
                    <a:pt x="132" y="275"/>
                  </a:lnTo>
                  <a:lnTo>
                    <a:pt x="129" y="287"/>
                  </a:lnTo>
                  <a:lnTo>
                    <a:pt x="127" y="297"/>
                  </a:lnTo>
                  <a:lnTo>
                    <a:pt x="128" y="308"/>
                  </a:lnTo>
                  <a:lnTo>
                    <a:pt x="131" y="317"/>
                  </a:lnTo>
                  <a:lnTo>
                    <a:pt x="135" y="326"/>
                  </a:lnTo>
                  <a:lnTo>
                    <a:pt x="139" y="333"/>
                  </a:lnTo>
                  <a:lnTo>
                    <a:pt x="146" y="342"/>
                  </a:lnTo>
                  <a:lnTo>
                    <a:pt x="152" y="347"/>
                  </a:lnTo>
                  <a:lnTo>
                    <a:pt x="159" y="354"/>
                  </a:lnTo>
                  <a:lnTo>
                    <a:pt x="162" y="364"/>
                  </a:lnTo>
                  <a:lnTo>
                    <a:pt x="166" y="375"/>
                  </a:lnTo>
                  <a:lnTo>
                    <a:pt x="169" y="388"/>
                  </a:lnTo>
                  <a:lnTo>
                    <a:pt x="173" y="400"/>
                  </a:lnTo>
                  <a:lnTo>
                    <a:pt x="176" y="413"/>
                  </a:lnTo>
                  <a:lnTo>
                    <a:pt x="178" y="425"/>
                  </a:lnTo>
                  <a:lnTo>
                    <a:pt x="181" y="438"/>
                  </a:lnTo>
                  <a:lnTo>
                    <a:pt x="184" y="451"/>
                  </a:lnTo>
                  <a:lnTo>
                    <a:pt x="184" y="462"/>
                  </a:lnTo>
                  <a:lnTo>
                    <a:pt x="185" y="474"/>
                  </a:lnTo>
                  <a:lnTo>
                    <a:pt x="185" y="487"/>
                  </a:lnTo>
                  <a:lnTo>
                    <a:pt x="187" y="499"/>
                  </a:lnTo>
                  <a:lnTo>
                    <a:pt x="185" y="511"/>
                  </a:lnTo>
                  <a:lnTo>
                    <a:pt x="184" y="523"/>
                  </a:lnTo>
                  <a:lnTo>
                    <a:pt x="182" y="534"/>
                  </a:lnTo>
                  <a:lnTo>
                    <a:pt x="181" y="547"/>
                  </a:lnTo>
                  <a:lnTo>
                    <a:pt x="171" y="548"/>
                  </a:lnTo>
                  <a:lnTo>
                    <a:pt x="162" y="551"/>
                  </a:lnTo>
                  <a:lnTo>
                    <a:pt x="152" y="553"/>
                  </a:lnTo>
                  <a:lnTo>
                    <a:pt x="143" y="557"/>
                  </a:lnTo>
                  <a:lnTo>
                    <a:pt x="134" y="558"/>
                  </a:lnTo>
                  <a:lnTo>
                    <a:pt x="124" y="562"/>
                  </a:lnTo>
                  <a:lnTo>
                    <a:pt x="115" y="568"/>
                  </a:lnTo>
                  <a:lnTo>
                    <a:pt x="107" y="576"/>
                  </a:lnTo>
                  <a:lnTo>
                    <a:pt x="95" y="579"/>
                  </a:lnTo>
                  <a:lnTo>
                    <a:pt x="85" y="585"/>
                  </a:lnTo>
                  <a:lnTo>
                    <a:pt x="75" y="589"/>
                  </a:lnTo>
                  <a:lnTo>
                    <a:pt x="67" y="597"/>
                  </a:lnTo>
                  <a:lnTo>
                    <a:pt x="55" y="604"/>
                  </a:lnTo>
                  <a:lnTo>
                    <a:pt x="46" y="613"/>
                  </a:lnTo>
                  <a:lnTo>
                    <a:pt x="36" y="621"/>
                  </a:lnTo>
                  <a:lnTo>
                    <a:pt x="26" y="629"/>
                  </a:lnTo>
                  <a:lnTo>
                    <a:pt x="4" y="643"/>
                  </a:lnTo>
                  <a:lnTo>
                    <a:pt x="1" y="635"/>
                  </a:lnTo>
                  <a:lnTo>
                    <a:pt x="0" y="627"/>
                  </a:lnTo>
                  <a:lnTo>
                    <a:pt x="0" y="618"/>
                  </a:lnTo>
                  <a:lnTo>
                    <a:pt x="0" y="610"/>
                  </a:lnTo>
                  <a:lnTo>
                    <a:pt x="0" y="594"/>
                  </a:lnTo>
                  <a:lnTo>
                    <a:pt x="2" y="582"/>
                  </a:lnTo>
                  <a:lnTo>
                    <a:pt x="5" y="568"/>
                  </a:lnTo>
                  <a:lnTo>
                    <a:pt x="11" y="555"/>
                  </a:lnTo>
                  <a:lnTo>
                    <a:pt x="15" y="543"/>
                  </a:lnTo>
                  <a:lnTo>
                    <a:pt x="23" y="532"/>
                  </a:lnTo>
                  <a:lnTo>
                    <a:pt x="29" y="519"/>
                  </a:lnTo>
                  <a:lnTo>
                    <a:pt x="37" y="506"/>
                  </a:lnTo>
                  <a:lnTo>
                    <a:pt x="46" y="494"/>
                  </a:lnTo>
                  <a:lnTo>
                    <a:pt x="57" y="483"/>
                  </a:lnTo>
                  <a:lnTo>
                    <a:pt x="65" y="470"/>
                  </a:lnTo>
                  <a:lnTo>
                    <a:pt x="76" y="459"/>
                  </a:lnTo>
                  <a:lnTo>
                    <a:pt x="88" y="448"/>
                  </a:lnTo>
                  <a:lnTo>
                    <a:pt x="100" y="437"/>
                  </a:lnTo>
                  <a:lnTo>
                    <a:pt x="99" y="425"/>
                  </a:lnTo>
                  <a:lnTo>
                    <a:pt x="93" y="421"/>
                  </a:lnTo>
                  <a:lnTo>
                    <a:pt x="85" y="421"/>
                  </a:lnTo>
                  <a:lnTo>
                    <a:pt x="76" y="424"/>
                  </a:lnTo>
                  <a:lnTo>
                    <a:pt x="69" y="428"/>
                  </a:lnTo>
                  <a:lnTo>
                    <a:pt x="64" y="432"/>
                  </a:lnTo>
                  <a:lnTo>
                    <a:pt x="51" y="442"/>
                  </a:lnTo>
                  <a:lnTo>
                    <a:pt x="40" y="451"/>
                  </a:lnTo>
                  <a:lnTo>
                    <a:pt x="36" y="439"/>
                  </a:lnTo>
                  <a:lnTo>
                    <a:pt x="33" y="430"/>
                  </a:lnTo>
                  <a:lnTo>
                    <a:pt x="30" y="420"/>
                  </a:lnTo>
                  <a:lnTo>
                    <a:pt x="30" y="411"/>
                  </a:lnTo>
                  <a:lnTo>
                    <a:pt x="30" y="402"/>
                  </a:lnTo>
                  <a:lnTo>
                    <a:pt x="30" y="392"/>
                  </a:lnTo>
                  <a:lnTo>
                    <a:pt x="32" y="382"/>
                  </a:lnTo>
                  <a:lnTo>
                    <a:pt x="36" y="374"/>
                  </a:lnTo>
                  <a:lnTo>
                    <a:pt x="37" y="364"/>
                  </a:lnTo>
                  <a:lnTo>
                    <a:pt x="41" y="356"/>
                  </a:lnTo>
                  <a:lnTo>
                    <a:pt x="46" y="347"/>
                  </a:lnTo>
                  <a:lnTo>
                    <a:pt x="51" y="339"/>
                  </a:lnTo>
                  <a:lnTo>
                    <a:pt x="55" y="331"/>
                  </a:lnTo>
                  <a:lnTo>
                    <a:pt x="62" y="322"/>
                  </a:lnTo>
                  <a:lnTo>
                    <a:pt x="69" y="315"/>
                  </a:lnTo>
                  <a:lnTo>
                    <a:pt x="78" y="310"/>
                  </a:lnTo>
                  <a:lnTo>
                    <a:pt x="82" y="318"/>
                  </a:lnTo>
                  <a:lnTo>
                    <a:pt x="90" y="329"/>
                  </a:lnTo>
                  <a:lnTo>
                    <a:pt x="95" y="332"/>
                  </a:lnTo>
                  <a:lnTo>
                    <a:pt x="100" y="335"/>
                  </a:lnTo>
                  <a:lnTo>
                    <a:pt x="106" y="335"/>
                  </a:lnTo>
                  <a:lnTo>
                    <a:pt x="114" y="332"/>
                  </a:lnTo>
                  <a:lnTo>
                    <a:pt x="122" y="325"/>
                  </a:lnTo>
                  <a:lnTo>
                    <a:pt x="113" y="311"/>
                  </a:lnTo>
                  <a:lnTo>
                    <a:pt x="104" y="297"/>
                  </a:lnTo>
                  <a:lnTo>
                    <a:pt x="99" y="283"/>
                  </a:lnTo>
                  <a:lnTo>
                    <a:pt x="96" y="269"/>
                  </a:lnTo>
                  <a:lnTo>
                    <a:pt x="93" y="261"/>
                  </a:lnTo>
                  <a:lnTo>
                    <a:pt x="92" y="254"/>
                  </a:lnTo>
                  <a:lnTo>
                    <a:pt x="90" y="245"/>
                  </a:lnTo>
                  <a:lnTo>
                    <a:pt x="90" y="238"/>
                  </a:lnTo>
                  <a:lnTo>
                    <a:pt x="90" y="223"/>
                  </a:lnTo>
                  <a:lnTo>
                    <a:pt x="92" y="209"/>
                  </a:lnTo>
                  <a:lnTo>
                    <a:pt x="92" y="201"/>
                  </a:lnTo>
                  <a:lnTo>
                    <a:pt x="92" y="192"/>
                  </a:lnTo>
                  <a:lnTo>
                    <a:pt x="93" y="185"/>
                  </a:lnTo>
                  <a:lnTo>
                    <a:pt x="96" y="178"/>
                  </a:lnTo>
                  <a:lnTo>
                    <a:pt x="100" y="163"/>
                  </a:lnTo>
                  <a:lnTo>
                    <a:pt x="104" y="149"/>
                  </a:lnTo>
                  <a:lnTo>
                    <a:pt x="108" y="134"/>
                  </a:lnTo>
                  <a:lnTo>
                    <a:pt x="115" y="120"/>
                  </a:lnTo>
                  <a:lnTo>
                    <a:pt x="121" y="107"/>
                  </a:lnTo>
                  <a:lnTo>
                    <a:pt x="129" y="95"/>
                  </a:lnTo>
                  <a:lnTo>
                    <a:pt x="138" y="83"/>
                  </a:lnTo>
                  <a:lnTo>
                    <a:pt x="146" y="74"/>
                  </a:lnTo>
                  <a:lnTo>
                    <a:pt x="155" y="62"/>
                  </a:lnTo>
                  <a:lnTo>
                    <a:pt x="164" y="54"/>
                  </a:lnTo>
                  <a:lnTo>
                    <a:pt x="173" y="44"/>
                  </a:lnTo>
                  <a:lnTo>
                    <a:pt x="184" y="36"/>
                  </a:lnTo>
                  <a:lnTo>
                    <a:pt x="194" y="27"/>
                  </a:lnTo>
                  <a:lnTo>
                    <a:pt x="206" y="22"/>
                  </a:lnTo>
                  <a:lnTo>
                    <a:pt x="216" y="14"/>
                  </a:lnTo>
                  <a:lnTo>
                    <a:pt x="227" y="9"/>
                  </a:lnTo>
                  <a:lnTo>
                    <a:pt x="238" y="4"/>
                  </a:lnTo>
                  <a:lnTo>
                    <a:pt x="251" y="2"/>
                  </a:lnTo>
                  <a:lnTo>
                    <a:pt x="262" y="0"/>
                  </a:lnTo>
                  <a:lnTo>
                    <a:pt x="275" y="1"/>
                  </a:lnTo>
                  <a:lnTo>
                    <a:pt x="287" y="2"/>
                  </a:lnTo>
                  <a:lnTo>
                    <a:pt x="300" y="7"/>
                  </a:lnTo>
                  <a:lnTo>
                    <a:pt x="311" y="8"/>
                  </a:lnTo>
                  <a:lnTo>
                    <a:pt x="326" y="9"/>
                  </a:lnTo>
                  <a:lnTo>
                    <a:pt x="335" y="9"/>
                  </a:lnTo>
                  <a:lnTo>
                    <a:pt x="343" y="9"/>
                  </a:lnTo>
                  <a:lnTo>
                    <a:pt x="351" y="9"/>
                  </a:lnTo>
                  <a:lnTo>
                    <a:pt x="360" y="14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68" name="Freeform 80"/>
            <p:cNvSpPr>
              <a:spLocks/>
            </p:cNvSpPr>
            <p:nvPr/>
          </p:nvSpPr>
          <p:spPr bwMode="auto">
            <a:xfrm>
              <a:off x="3839" y="701"/>
              <a:ext cx="344" cy="392"/>
            </a:xfrm>
            <a:custGeom>
              <a:avLst/>
              <a:gdLst>
                <a:gd name="T0" fmla="*/ 268 w 344"/>
                <a:gd name="T1" fmla="*/ 40 h 392"/>
                <a:gd name="T2" fmla="*/ 263 w 344"/>
                <a:gd name="T3" fmla="*/ 58 h 392"/>
                <a:gd name="T4" fmla="*/ 277 w 344"/>
                <a:gd name="T5" fmla="*/ 74 h 392"/>
                <a:gd name="T6" fmla="*/ 305 w 344"/>
                <a:gd name="T7" fmla="*/ 53 h 392"/>
                <a:gd name="T8" fmla="*/ 329 w 344"/>
                <a:gd name="T9" fmla="*/ 51 h 392"/>
                <a:gd name="T10" fmla="*/ 344 w 344"/>
                <a:gd name="T11" fmla="*/ 83 h 392"/>
                <a:gd name="T12" fmla="*/ 326 w 344"/>
                <a:gd name="T13" fmla="*/ 110 h 392"/>
                <a:gd name="T14" fmla="*/ 293 w 344"/>
                <a:gd name="T15" fmla="*/ 113 h 392"/>
                <a:gd name="T16" fmla="*/ 279 w 344"/>
                <a:gd name="T17" fmla="*/ 124 h 392"/>
                <a:gd name="T18" fmla="*/ 270 w 344"/>
                <a:gd name="T19" fmla="*/ 150 h 392"/>
                <a:gd name="T20" fmla="*/ 254 w 344"/>
                <a:gd name="T21" fmla="*/ 188 h 392"/>
                <a:gd name="T22" fmla="*/ 240 w 344"/>
                <a:gd name="T23" fmla="*/ 227 h 392"/>
                <a:gd name="T24" fmla="*/ 234 w 344"/>
                <a:gd name="T25" fmla="*/ 268 h 392"/>
                <a:gd name="T26" fmla="*/ 235 w 344"/>
                <a:gd name="T27" fmla="*/ 308 h 392"/>
                <a:gd name="T28" fmla="*/ 255 w 344"/>
                <a:gd name="T29" fmla="*/ 349 h 392"/>
                <a:gd name="T30" fmla="*/ 224 w 344"/>
                <a:gd name="T31" fmla="*/ 372 h 392"/>
                <a:gd name="T32" fmla="*/ 189 w 344"/>
                <a:gd name="T33" fmla="*/ 384 h 392"/>
                <a:gd name="T34" fmla="*/ 156 w 344"/>
                <a:gd name="T35" fmla="*/ 389 h 392"/>
                <a:gd name="T36" fmla="*/ 127 w 344"/>
                <a:gd name="T37" fmla="*/ 386 h 392"/>
                <a:gd name="T38" fmla="*/ 96 w 344"/>
                <a:gd name="T39" fmla="*/ 381 h 392"/>
                <a:gd name="T40" fmla="*/ 69 w 344"/>
                <a:gd name="T41" fmla="*/ 371 h 392"/>
                <a:gd name="T42" fmla="*/ 47 w 344"/>
                <a:gd name="T43" fmla="*/ 356 h 392"/>
                <a:gd name="T44" fmla="*/ 33 w 344"/>
                <a:gd name="T45" fmla="*/ 333 h 392"/>
                <a:gd name="T46" fmla="*/ 20 w 344"/>
                <a:gd name="T47" fmla="*/ 303 h 392"/>
                <a:gd name="T48" fmla="*/ 14 w 344"/>
                <a:gd name="T49" fmla="*/ 273 h 392"/>
                <a:gd name="T50" fmla="*/ 8 w 344"/>
                <a:gd name="T51" fmla="*/ 243 h 392"/>
                <a:gd name="T52" fmla="*/ 7 w 344"/>
                <a:gd name="T53" fmla="*/ 212 h 392"/>
                <a:gd name="T54" fmla="*/ 8 w 344"/>
                <a:gd name="T55" fmla="*/ 180 h 392"/>
                <a:gd name="T56" fmla="*/ 9 w 344"/>
                <a:gd name="T57" fmla="*/ 149 h 392"/>
                <a:gd name="T58" fmla="*/ 5 w 344"/>
                <a:gd name="T59" fmla="*/ 121 h 392"/>
                <a:gd name="T60" fmla="*/ 2 w 344"/>
                <a:gd name="T61" fmla="*/ 96 h 392"/>
                <a:gd name="T62" fmla="*/ 0 w 344"/>
                <a:gd name="T63" fmla="*/ 67 h 392"/>
                <a:gd name="T64" fmla="*/ 4 w 344"/>
                <a:gd name="T65" fmla="*/ 40 h 392"/>
                <a:gd name="T66" fmla="*/ 26 w 344"/>
                <a:gd name="T67" fmla="*/ 37 h 392"/>
                <a:gd name="T68" fmla="*/ 62 w 344"/>
                <a:gd name="T69" fmla="*/ 19 h 392"/>
                <a:gd name="T70" fmla="*/ 107 w 344"/>
                <a:gd name="T71" fmla="*/ 25 h 392"/>
                <a:gd name="T72" fmla="*/ 131 w 344"/>
                <a:gd name="T73" fmla="*/ 37 h 392"/>
                <a:gd name="T74" fmla="*/ 120 w 344"/>
                <a:gd name="T75" fmla="*/ 65 h 392"/>
                <a:gd name="T76" fmla="*/ 114 w 344"/>
                <a:gd name="T77" fmla="*/ 93 h 392"/>
                <a:gd name="T78" fmla="*/ 115 w 344"/>
                <a:gd name="T79" fmla="*/ 117 h 392"/>
                <a:gd name="T80" fmla="*/ 128 w 344"/>
                <a:gd name="T81" fmla="*/ 132 h 392"/>
                <a:gd name="T82" fmla="*/ 152 w 344"/>
                <a:gd name="T83" fmla="*/ 141 h 392"/>
                <a:gd name="T84" fmla="*/ 171 w 344"/>
                <a:gd name="T85" fmla="*/ 138 h 392"/>
                <a:gd name="T86" fmla="*/ 194 w 344"/>
                <a:gd name="T87" fmla="*/ 131 h 392"/>
                <a:gd name="T88" fmla="*/ 206 w 344"/>
                <a:gd name="T89" fmla="*/ 106 h 392"/>
                <a:gd name="T90" fmla="*/ 209 w 344"/>
                <a:gd name="T91" fmla="*/ 67 h 392"/>
                <a:gd name="T92" fmla="*/ 195 w 344"/>
                <a:gd name="T93" fmla="*/ 30 h 392"/>
                <a:gd name="T94" fmla="*/ 201 w 344"/>
                <a:gd name="T95" fmla="*/ 18 h 392"/>
                <a:gd name="T96" fmla="*/ 223 w 344"/>
                <a:gd name="T97" fmla="*/ 27 h 392"/>
                <a:gd name="T98" fmla="*/ 241 w 344"/>
                <a:gd name="T99" fmla="*/ 15 h 392"/>
                <a:gd name="T100" fmla="*/ 266 w 344"/>
                <a:gd name="T101" fmla="*/ 2 h 392"/>
                <a:gd name="T102" fmla="*/ 282 w 344"/>
                <a:gd name="T103" fmla="*/ 16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" h="392">
                  <a:moveTo>
                    <a:pt x="286" y="29"/>
                  </a:moveTo>
                  <a:lnTo>
                    <a:pt x="275" y="34"/>
                  </a:lnTo>
                  <a:lnTo>
                    <a:pt x="268" y="40"/>
                  </a:lnTo>
                  <a:lnTo>
                    <a:pt x="263" y="46"/>
                  </a:lnTo>
                  <a:lnTo>
                    <a:pt x="263" y="51"/>
                  </a:lnTo>
                  <a:lnTo>
                    <a:pt x="263" y="58"/>
                  </a:lnTo>
                  <a:lnTo>
                    <a:pt x="265" y="65"/>
                  </a:lnTo>
                  <a:lnTo>
                    <a:pt x="269" y="71"/>
                  </a:lnTo>
                  <a:lnTo>
                    <a:pt x="277" y="74"/>
                  </a:lnTo>
                  <a:lnTo>
                    <a:pt x="287" y="65"/>
                  </a:lnTo>
                  <a:lnTo>
                    <a:pt x="300" y="57"/>
                  </a:lnTo>
                  <a:lnTo>
                    <a:pt x="305" y="53"/>
                  </a:lnTo>
                  <a:lnTo>
                    <a:pt x="312" y="50"/>
                  </a:lnTo>
                  <a:lnTo>
                    <a:pt x="321" y="48"/>
                  </a:lnTo>
                  <a:lnTo>
                    <a:pt x="329" y="51"/>
                  </a:lnTo>
                  <a:lnTo>
                    <a:pt x="335" y="58"/>
                  </a:lnTo>
                  <a:lnTo>
                    <a:pt x="342" y="71"/>
                  </a:lnTo>
                  <a:lnTo>
                    <a:pt x="344" y="83"/>
                  </a:lnTo>
                  <a:lnTo>
                    <a:pt x="344" y="96"/>
                  </a:lnTo>
                  <a:lnTo>
                    <a:pt x="336" y="104"/>
                  </a:lnTo>
                  <a:lnTo>
                    <a:pt x="326" y="110"/>
                  </a:lnTo>
                  <a:lnTo>
                    <a:pt x="315" y="111"/>
                  </a:lnTo>
                  <a:lnTo>
                    <a:pt x="304" y="113"/>
                  </a:lnTo>
                  <a:lnTo>
                    <a:pt x="293" y="113"/>
                  </a:lnTo>
                  <a:lnTo>
                    <a:pt x="284" y="115"/>
                  </a:lnTo>
                  <a:lnTo>
                    <a:pt x="280" y="118"/>
                  </a:lnTo>
                  <a:lnTo>
                    <a:pt x="279" y="124"/>
                  </a:lnTo>
                  <a:lnTo>
                    <a:pt x="277" y="131"/>
                  </a:lnTo>
                  <a:lnTo>
                    <a:pt x="277" y="141"/>
                  </a:lnTo>
                  <a:lnTo>
                    <a:pt x="270" y="150"/>
                  </a:lnTo>
                  <a:lnTo>
                    <a:pt x="265" y="163"/>
                  </a:lnTo>
                  <a:lnTo>
                    <a:pt x="258" y="175"/>
                  </a:lnTo>
                  <a:lnTo>
                    <a:pt x="254" y="188"/>
                  </a:lnTo>
                  <a:lnTo>
                    <a:pt x="248" y="201"/>
                  </a:lnTo>
                  <a:lnTo>
                    <a:pt x="244" y="213"/>
                  </a:lnTo>
                  <a:lnTo>
                    <a:pt x="240" y="227"/>
                  </a:lnTo>
                  <a:lnTo>
                    <a:pt x="238" y="241"/>
                  </a:lnTo>
                  <a:lnTo>
                    <a:pt x="234" y="254"/>
                  </a:lnTo>
                  <a:lnTo>
                    <a:pt x="234" y="268"/>
                  </a:lnTo>
                  <a:lnTo>
                    <a:pt x="233" y="282"/>
                  </a:lnTo>
                  <a:lnTo>
                    <a:pt x="234" y="296"/>
                  </a:lnTo>
                  <a:lnTo>
                    <a:pt x="235" y="308"/>
                  </a:lnTo>
                  <a:lnTo>
                    <a:pt x="241" y="322"/>
                  </a:lnTo>
                  <a:lnTo>
                    <a:pt x="247" y="335"/>
                  </a:lnTo>
                  <a:lnTo>
                    <a:pt x="255" y="349"/>
                  </a:lnTo>
                  <a:lnTo>
                    <a:pt x="245" y="360"/>
                  </a:lnTo>
                  <a:lnTo>
                    <a:pt x="235" y="368"/>
                  </a:lnTo>
                  <a:lnTo>
                    <a:pt x="224" y="372"/>
                  </a:lnTo>
                  <a:lnTo>
                    <a:pt x="213" y="378"/>
                  </a:lnTo>
                  <a:lnTo>
                    <a:pt x="201" y="379"/>
                  </a:lnTo>
                  <a:lnTo>
                    <a:pt x="189" y="384"/>
                  </a:lnTo>
                  <a:lnTo>
                    <a:pt x="177" y="386"/>
                  </a:lnTo>
                  <a:lnTo>
                    <a:pt x="167" y="392"/>
                  </a:lnTo>
                  <a:lnTo>
                    <a:pt x="156" y="389"/>
                  </a:lnTo>
                  <a:lnTo>
                    <a:pt x="146" y="388"/>
                  </a:lnTo>
                  <a:lnTo>
                    <a:pt x="135" y="386"/>
                  </a:lnTo>
                  <a:lnTo>
                    <a:pt x="127" y="386"/>
                  </a:lnTo>
                  <a:lnTo>
                    <a:pt x="115" y="384"/>
                  </a:lnTo>
                  <a:lnTo>
                    <a:pt x="106" y="382"/>
                  </a:lnTo>
                  <a:lnTo>
                    <a:pt x="96" y="381"/>
                  </a:lnTo>
                  <a:lnTo>
                    <a:pt x="87" y="379"/>
                  </a:lnTo>
                  <a:lnTo>
                    <a:pt x="78" y="375"/>
                  </a:lnTo>
                  <a:lnTo>
                    <a:pt x="69" y="371"/>
                  </a:lnTo>
                  <a:lnTo>
                    <a:pt x="61" y="367"/>
                  </a:lnTo>
                  <a:lnTo>
                    <a:pt x="55" y="363"/>
                  </a:lnTo>
                  <a:lnTo>
                    <a:pt x="47" y="356"/>
                  </a:lnTo>
                  <a:lnTo>
                    <a:pt x="41" y="349"/>
                  </a:lnTo>
                  <a:lnTo>
                    <a:pt x="37" y="340"/>
                  </a:lnTo>
                  <a:lnTo>
                    <a:pt x="33" y="333"/>
                  </a:lnTo>
                  <a:lnTo>
                    <a:pt x="29" y="322"/>
                  </a:lnTo>
                  <a:lnTo>
                    <a:pt x="25" y="312"/>
                  </a:lnTo>
                  <a:lnTo>
                    <a:pt x="20" y="303"/>
                  </a:lnTo>
                  <a:lnTo>
                    <a:pt x="18" y="293"/>
                  </a:lnTo>
                  <a:lnTo>
                    <a:pt x="15" y="283"/>
                  </a:lnTo>
                  <a:lnTo>
                    <a:pt x="14" y="273"/>
                  </a:lnTo>
                  <a:lnTo>
                    <a:pt x="11" y="263"/>
                  </a:lnTo>
                  <a:lnTo>
                    <a:pt x="11" y="254"/>
                  </a:lnTo>
                  <a:lnTo>
                    <a:pt x="8" y="243"/>
                  </a:lnTo>
                  <a:lnTo>
                    <a:pt x="7" y="233"/>
                  </a:lnTo>
                  <a:lnTo>
                    <a:pt x="7" y="222"/>
                  </a:lnTo>
                  <a:lnTo>
                    <a:pt x="7" y="212"/>
                  </a:lnTo>
                  <a:lnTo>
                    <a:pt x="7" y="201"/>
                  </a:lnTo>
                  <a:lnTo>
                    <a:pt x="7" y="191"/>
                  </a:lnTo>
                  <a:lnTo>
                    <a:pt x="8" y="180"/>
                  </a:lnTo>
                  <a:lnTo>
                    <a:pt x="11" y="170"/>
                  </a:lnTo>
                  <a:lnTo>
                    <a:pt x="9" y="159"/>
                  </a:lnTo>
                  <a:lnTo>
                    <a:pt x="9" y="149"/>
                  </a:lnTo>
                  <a:lnTo>
                    <a:pt x="8" y="139"/>
                  </a:lnTo>
                  <a:lnTo>
                    <a:pt x="7" y="131"/>
                  </a:lnTo>
                  <a:lnTo>
                    <a:pt x="5" y="121"/>
                  </a:lnTo>
                  <a:lnTo>
                    <a:pt x="4" y="113"/>
                  </a:lnTo>
                  <a:lnTo>
                    <a:pt x="2" y="104"/>
                  </a:lnTo>
                  <a:lnTo>
                    <a:pt x="2" y="96"/>
                  </a:lnTo>
                  <a:lnTo>
                    <a:pt x="1" y="86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1" y="58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7" y="30"/>
                  </a:lnTo>
                  <a:lnTo>
                    <a:pt x="11" y="22"/>
                  </a:lnTo>
                  <a:lnTo>
                    <a:pt x="26" y="37"/>
                  </a:lnTo>
                  <a:lnTo>
                    <a:pt x="36" y="27"/>
                  </a:lnTo>
                  <a:lnTo>
                    <a:pt x="50" y="22"/>
                  </a:lnTo>
                  <a:lnTo>
                    <a:pt x="62" y="19"/>
                  </a:lnTo>
                  <a:lnTo>
                    <a:pt x="78" y="20"/>
                  </a:lnTo>
                  <a:lnTo>
                    <a:pt x="92" y="22"/>
                  </a:lnTo>
                  <a:lnTo>
                    <a:pt x="107" y="25"/>
                  </a:lnTo>
                  <a:lnTo>
                    <a:pt x="121" y="27"/>
                  </a:lnTo>
                  <a:lnTo>
                    <a:pt x="136" y="29"/>
                  </a:lnTo>
                  <a:lnTo>
                    <a:pt x="131" y="37"/>
                  </a:lnTo>
                  <a:lnTo>
                    <a:pt x="127" y="46"/>
                  </a:lnTo>
                  <a:lnTo>
                    <a:pt x="122" y="55"/>
                  </a:lnTo>
                  <a:lnTo>
                    <a:pt x="120" y="65"/>
                  </a:lnTo>
                  <a:lnTo>
                    <a:pt x="115" y="74"/>
                  </a:lnTo>
                  <a:lnTo>
                    <a:pt x="114" y="83"/>
                  </a:lnTo>
                  <a:lnTo>
                    <a:pt x="114" y="93"/>
                  </a:lnTo>
                  <a:lnTo>
                    <a:pt x="114" y="103"/>
                  </a:lnTo>
                  <a:lnTo>
                    <a:pt x="114" y="110"/>
                  </a:lnTo>
                  <a:lnTo>
                    <a:pt x="115" y="117"/>
                  </a:lnTo>
                  <a:lnTo>
                    <a:pt x="118" y="122"/>
                  </a:lnTo>
                  <a:lnTo>
                    <a:pt x="124" y="129"/>
                  </a:lnTo>
                  <a:lnTo>
                    <a:pt x="128" y="132"/>
                  </a:lnTo>
                  <a:lnTo>
                    <a:pt x="135" y="136"/>
                  </a:lnTo>
                  <a:lnTo>
                    <a:pt x="143" y="139"/>
                  </a:lnTo>
                  <a:lnTo>
                    <a:pt x="152" y="141"/>
                  </a:lnTo>
                  <a:lnTo>
                    <a:pt x="156" y="139"/>
                  </a:lnTo>
                  <a:lnTo>
                    <a:pt x="164" y="139"/>
                  </a:lnTo>
                  <a:lnTo>
                    <a:pt x="171" y="138"/>
                  </a:lnTo>
                  <a:lnTo>
                    <a:pt x="180" y="138"/>
                  </a:lnTo>
                  <a:lnTo>
                    <a:pt x="187" y="134"/>
                  </a:lnTo>
                  <a:lnTo>
                    <a:pt x="194" y="131"/>
                  </a:lnTo>
                  <a:lnTo>
                    <a:pt x="198" y="125"/>
                  </a:lnTo>
                  <a:lnTo>
                    <a:pt x="203" y="118"/>
                  </a:lnTo>
                  <a:lnTo>
                    <a:pt x="206" y="106"/>
                  </a:lnTo>
                  <a:lnTo>
                    <a:pt x="209" y="93"/>
                  </a:lnTo>
                  <a:lnTo>
                    <a:pt x="209" y="79"/>
                  </a:lnTo>
                  <a:lnTo>
                    <a:pt x="209" y="67"/>
                  </a:lnTo>
                  <a:lnTo>
                    <a:pt x="205" y="54"/>
                  </a:lnTo>
                  <a:lnTo>
                    <a:pt x="201" y="41"/>
                  </a:lnTo>
                  <a:lnTo>
                    <a:pt x="195" y="30"/>
                  </a:lnTo>
                  <a:lnTo>
                    <a:pt x="188" y="22"/>
                  </a:lnTo>
                  <a:lnTo>
                    <a:pt x="192" y="18"/>
                  </a:lnTo>
                  <a:lnTo>
                    <a:pt x="201" y="18"/>
                  </a:lnTo>
                  <a:lnTo>
                    <a:pt x="208" y="20"/>
                  </a:lnTo>
                  <a:lnTo>
                    <a:pt x="216" y="26"/>
                  </a:lnTo>
                  <a:lnTo>
                    <a:pt x="223" y="27"/>
                  </a:lnTo>
                  <a:lnTo>
                    <a:pt x="230" y="29"/>
                  </a:lnTo>
                  <a:lnTo>
                    <a:pt x="235" y="23"/>
                  </a:lnTo>
                  <a:lnTo>
                    <a:pt x="241" y="15"/>
                  </a:lnTo>
                  <a:lnTo>
                    <a:pt x="247" y="9"/>
                  </a:lnTo>
                  <a:lnTo>
                    <a:pt x="256" y="7"/>
                  </a:lnTo>
                  <a:lnTo>
                    <a:pt x="266" y="2"/>
                  </a:lnTo>
                  <a:lnTo>
                    <a:pt x="277" y="0"/>
                  </a:lnTo>
                  <a:lnTo>
                    <a:pt x="277" y="8"/>
                  </a:lnTo>
                  <a:lnTo>
                    <a:pt x="282" y="16"/>
                  </a:lnTo>
                  <a:lnTo>
                    <a:pt x="283" y="22"/>
                  </a:lnTo>
                  <a:lnTo>
                    <a:pt x="286" y="29"/>
                  </a:lnTo>
                  <a:close/>
                </a:path>
              </a:pathLst>
            </a:custGeom>
            <a:solidFill>
              <a:srgbClr val="7A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69" name="Freeform 81"/>
            <p:cNvSpPr>
              <a:spLocks/>
            </p:cNvSpPr>
            <p:nvPr/>
          </p:nvSpPr>
          <p:spPr bwMode="auto">
            <a:xfrm>
              <a:off x="3859" y="726"/>
              <a:ext cx="139" cy="183"/>
            </a:xfrm>
            <a:custGeom>
              <a:avLst/>
              <a:gdLst>
                <a:gd name="T0" fmla="*/ 80 w 139"/>
                <a:gd name="T1" fmla="*/ 35 h 183"/>
                <a:gd name="T2" fmla="*/ 80 w 139"/>
                <a:gd name="T3" fmla="*/ 47 h 183"/>
                <a:gd name="T4" fmla="*/ 81 w 139"/>
                <a:gd name="T5" fmla="*/ 63 h 183"/>
                <a:gd name="T6" fmla="*/ 80 w 139"/>
                <a:gd name="T7" fmla="*/ 69 h 183"/>
                <a:gd name="T8" fmla="*/ 80 w 139"/>
                <a:gd name="T9" fmla="*/ 76 h 183"/>
                <a:gd name="T10" fmla="*/ 80 w 139"/>
                <a:gd name="T11" fmla="*/ 85 h 183"/>
                <a:gd name="T12" fmla="*/ 80 w 139"/>
                <a:gd name="T13" fmla="*/ 93 h 183"/>
                <a:gd name="T14" fmla="*/ 76 w 139"/>
                <a:gd name="T15" fmla="*/ 107 h 183"/>
                <a:gd name="T16" fmla="*/ 73 w 139"/>
                <a:gd name="T17" fmla="*/ 123 h 183"/>
                <a:gd name="T18" fmla="*/ 69 w 139"/>
                <a:gd name="T19" fmla="*/ 137 h 183"/>
                <a:gd name="T20" fmla="*/ 65 w 139"/>
                <a:gd name="T21" fmla="*/ 152 h 183"/>
                <a:gd name="T22" fmla="*/ 73 w 139"/>
                <a:gd name="T23" fmla="*/ 155 h 183"/>
                <a:gd name="T24" fmla="*/ 81 w 139"/>
                <a:gd name="T25" fmla="*/ 159 h 183"/>
                <a:gd name="T26" fmla="*/ 91 w 139"/>
                <a:gd name="T27" fmla="*/ 159 h 183"/>
                <a:gd name="T28" fmla="*/ 101 w 139"/>
                <a:gd name="T29" fmla="*/ 160 h 183"/>
                <a:gd name="T30" fmla="*/ 109 w 139"/>
                <a:gd name="T31" fmla="*/ 157 h 183"/>
                <a:gd name="T32" fmla="*/ 119 w 139"/>
                <a:gd name="T33" fmla="*/ 156 h 183"/>
                <a:gd name="T34" fmla="*/ 129 w 139"/>
                <a:gd name="T35" fmla="*/ 153 h 183"/>
                <a:gd name="T36" fmla="*/ 139 w 139"/>
                <a:gd name="T37" fmla="*/ 152 h 183"/>
                <a:gd name="T38" fmla="*/ 136 w 139"/>
                <a:gd name="T39" fmla="*/ 160 h 183"/>
                <a:gd name="T40" fmla="*/ 133 w 139"/>
                <a:gd name="T41" fmla="*/ 167 h 183"/>
                <a:gd name="T42" fmla="*/ 126 w 139"/>
                <a:gd name="T43" fmla="*/ 171 h 183"/>
                <a:gd name="T44" fmla="*/ 121 w 139"/>
                <a:gd name="T45" fmla="*/ 176 h 183"/>
                <a:gd name="T46" fmla="*/ 112 w 139"/>
                <a:gd name="T47" fmla="*/ 177 h 183"/>
                <a:gd name="T48" fmla="*/ 104 w 139"/>
                <a:gd name="T49" fmla="*/ 178 h 183"/>
                <a:gd name="T50" fmla="*/ 95 w 139"/>
                <a:gd name="T51" fmla="*/ 178 h 183"/>
                <a:gd name="T52" fmla="*/ 87 w 139"/>
                <a:gd name="T53" fmla="*/ 183 h 183"/>
                <a:gd name="T54" fmla="*/ 74 w 139"/>
                <a:gd name="T55" fmla="*/ 180 h 183"/>
                <a:gd name="T56" fmla="*/ 65 w 139"/>
                <a:gd name="T57" fmla="*/ 177 h 183"/>
                <a:gd name="T58" fmla="*/ 56 w 139"/>
                <a:gd name="T59" fmla="*/ 171 h 183"/>
                <a:gd name="T60" fmla="*/ 49 w 139"/>
                <a:gd name="T61" fmla="*/ 167 h 183"/>
                <a:gd name="T62" fmla="*/ 47 w 139"/>
                <a:gd name="T63" fmla="*/ 156 h 183"/>
                <a:gd name="T64" fmla="*/ 51 w 139"/>
                <a:gd name="T65" fmla="*/ 148 h 183"/>
                <a:gd name="T66" fmla="*/ 55 w 139"/>
                <a:gd name="T67" fmla="*/ 139 h 183"/>
                <a:gd name="T68" fmla="*/ 58 w 139"/>
                <a:gd name="T69" fmla="*/ 131 h 183"/>
                <a:gd name="T70" fmla="*/ 49 w 139"/>
                <a:gd name="T71" fmla="*/ 131 h 183"/>
                <a:gd name="T72" fmla="*/ 41 w 139"/>
                <a:gd name="T73" fmla="*/ 130 h 183"/>
                <a:gd name="T74" fmla="*/ 34 w 139"/>
                <a:gd name="T75" fmla="*/ 127 h 183"/>
                <a:gd name="T76" fmla="*/ 28 w 139"/>
                <a:gd name="T77" fmla="*/ 124 h 183"/>
                <a:gd name="T78" fmla="*/ 19 w 139"/>
                <a:gd name="T79" fmla="*/ 111 h 183"/>
                <a:gd name="T80" fmla="*/ 13 w 139"/>
                <a:gd name="T81" fmla="*/ 100 h 183"/>
                <a:gd name="T82" fmla="*/ 6 w 139"/>
                <a:gd name="T83" fmla="*/ 90 h 183"/>
                <a:gd name="T84" fmla="*/ 3 w 139"/>
                <a:gd name="T85" fmla="*/ 81 h 183"/>
                <a:gd name="T86" fmla="*/ 0 w 139"/>
                <a:gd name="T87" fmla="*/ 71 h 183"/>
                <a:gd name="T88" fmla="*/ 0 w 139"/>
                <a:gd name="T89" fmla="*/ 63 h 183"/>
                <a:gd name="T90" fmla="*/ 0 w 139"/>
                <a:gd name="T91" fmla="*/ 53 h 183"/>
                <a:gd name="T92" fmla="*/ 3 w 139"/>
                <a:gd name="T93" fmla="*/ 43 h 183"/>
                <a:gd name="T94" fmla="*/ 6 w 139"/>
                <a:gd name="T95" fmla="*/ 35 h 183"/>
                <a:gd name="T96" fmla="*/ 13 w 139"/>
                <a:gd name="T97" fmla="*/ 26 h 183"/>
                <a:gd name="T98" fmla="*/ 13 w 139"/>
                <a:gd name="T99" fmla="*/ 18 h 183"/>
                <a:gd name="T100" fmla="*/ 16 w 139"/>
                <a:gd name="T101" fmla="*/ 12 h 183"/>
                <a:gd name="T102" fmla="*/ 20 w 139"/>
                <a:gd name="T103" fmla="*/ 7 h 183"/>
                <a:gd name="T104" fmla="*/ 24 w 139"/>
                <a:gd name="T105" fmla="*/ 4 h 183"/>
                <a:gd name="T106" fmla="*/ 34 w 139"/>
                <a:gd name="T107" fmla="*/ 0 h 183"/>
                <a:gd name="T108" fmla="*/ 45 w 139"/>
                <a:gd name="T109" fmla="*/ 1 h 183"/>
                <a:gd name="T110" fmla="*/ 55 w 139"/>
                <a:gd name="T111" fmla="*/ 5 h 183"/>
                <a:gd name="T112" fmla="*/ 66 w 139"/>
                <a:gd name="T113" fmla="*/ 14 h 183"/>
                <a:gd name="T114" fmla="*/ 74 w 139"/>
                <a:gd name="T115" fmla="*/ 22 h 183"/>
                <a:gd name="T116" fmla="*/ 80 w 139"/>
                <a:gd name="T117" fmla="*/ 3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83">
                  <a:moveTo>
                    <a:pt x="80" y="35"/>
                  </a:moveTo>
                  <a:lnTo>
                    <a:pt x="80" y="47"/>
                  </a:lnTo>
                  <a:lnTo>
                    <a:pt x="81" y="63"/>
                  </a:lnTo>
                  <a:lnTo>
                    <a:pt x="80" y="69"/>
                  </a:lnTo>
                  <a:lnTo>
                    <a:pt x="80" y="76"/>
                  </a:lnTo>
                  <a:lnTo>
                    <a:pt x="80" y="85"/>
                  </a:lnTo>
                  <a:lnTo>
                    <a:pt x="80" y="93"/>
                  </a:lnTo>
                  <a:lnTo>
                    <a:pt x="76" y="107"/>
                  </a:lnTo>
                  <a:lnTo>
                    <a:pt x="73" y="123"/>
                  </a:lnTo>
                  <a:lnTo>
                    <a:pt x="69" y="137"/>
                  </a:lnTo>
                  <a:lnTo>
                    <a:pt x="65" y="152"/>
                  </a:lnTo>
                  <a:lnTo>
                    <a:pt x="73" y="155"/>
                  </a:lnTo>
                  <a:lnTo>
                    <a:pt x="81" y="159"/>
                  </a:lnTo>
                  <a:lnTo>
                    <a:pt x="91" y="159"/>
                  </a:lnTo>
                  <a:lnTo>
                    <a:pt x="101" y="160"/>
                  </a:lnTo>
                  <a:lnTo>
                    <a:pt x="109" y="157"/>
                  </a:lnTo>
                  <a:lnTo>
                    <a:pt x="119" y="156"/>
                  </a:lnTo>
                  <a:lnTo>
                    <a:pt x="129" y="153"/>
                  </a:lnTo>
                  <a:lnTo>
                    <a:pt x="139" y="152"/>
                  </a:lnTo>
                  <a:lnTo>
                    <a:pt x="136" y="160"/>
                  </a:lnTo>
                  <a:lnTo>
                    <a:pt x="133" y="167"/>
                  </a:lnTo>
                  <a:lnTo>
                    <a:pt x="126" y="171"/>
                  </a:lnTo>
                  <a:lnTo>
                    <a:pt x="121" y="176"/>
                  </a:lnTo>
                  <a:lnTo>
                    <a:pt x="112" y="177"/>
                  </a:lnTo>
                  <a:lnTo>
                    <a:pt x="104" y="178"/>
                  </a:lnTo>
                  <a:lnTo>
                    <a:pt x="95" y="178"/>
                  </a:lnTo>
                  <a:lnTo>
                    <a:pt x="87" y="183"/>
                  </a:lnTo>
                  <a:lnTo>
                    <a:pt x="74" y="180"/>
                  </a:lnTo>
                  <a:lnTo>
                    <a:pt x="65" y="177"/>
                  </a:lnTo>
                  <a:lnTo>
                    <a:pt x="56" y="171"/>
                  </a:lnTo>
                  <a:lnTo>
                    <a:pt x="49" y="167"/>
                  </a:lnTo>
                  <a:lnTo>
                    <a:pt x="47" y="156"/>
                  </a:lnTo>
                  <a:lnTo>
                    <a:pt x="51" y="148"/>
                  </a:lnTo>
                  <a:lnTo>
                    <a:pt x="55" y="139"/>
                  </a:lnTo>
                  <a:lnTo>
                    <a:pt x="58" y="131"/>
                  </a:lnTo>
                  <a:lnTo>
                    <a:pt x="49" y="131"/>
                  </a:lnTo>
                  <a:lnTo>
                    <a:pt x="41" y="130"/>
                  </a:lnTo>
                  <a:lnTo>
                    <a:pt x="34" y="127"/>
                  </a:lnTo>
                  <a:lnTo>
                    <a:pt x="28" y="124"/>
                  </a:lnTo>
                  <a:lnTo>
                    <a:pt x="19" y="111"/>
                  </a:lnTo>
                  <a:lnTo>
                    <a:pt x="13" y="100"/>
                  </a:lnTo>
                  <a:lnTo>
                    <a:pt x="6" y="90"/>
                  </a:lnTo>
                  <a:lnTo>
                    <a:pt x="3" y="81"/>
                  </a:lnTo>
                  <a:lnTo>
                    <a:pt x="0" y="71"/>
                  </a:lnTo>
                  <a:lnTo>
                    <a:pt x="0" y="63"/>
                  </a:lnTo>
                  <a:lnTo>
                    <a:pt x="0" y="53"/>
                  </a:lnTo>
                  <a:lnTo>
                    <a:pt x="3" y="43"/>
                  </a:lnTo>
                  <a:lnTo>
                    <a:pt x="6" y="35"/>
                  </a:lnTo>
                  <a:lnTo>
                    <a:pt x="13" y="26"/>
                  </a:lnTo>
                  <a:lnTo>
                    <a:pt x="13" y="18"/>
                  </a:lnTo>
                  <a:lnTo>
                    <a:pt x="16" y="12"/>
                  </a:lnTo>
                  <a:lnTo>
                    <a:pt x="20" y="7"/>
                  </a:lnTo>
                  <a:lnTo>
                    <a:pt x="24" y="4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5"/>
                  </a:lnTo>
                  <a:lnTo>
                    <a:pt x="66" y="14"/>
                  </a:lnTo>
                  <a:lnTo>
                    <a:pt x="74" y="22"/>
                  </a:lnTo>
                  <a:lnTo>
                    <a:pt x="8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0" name="Freeform 82"/>
            <p:cNvSpPr>
              <a:spLocks/>
            </p:cNvSpPr>
            <p:nvPr/>
          </p:nvSpPr>
          <p:spPr bwMode="auto">
            <a:xfrm>
              <a:off x="3971" y="737"/>
              <a:ext cx="56" cy="89"/>
            </a:xfrm>
            <a:custGeom>
              <a:avLst/>
              <a:gdLst>
                <a:gd name="T0" fmla="*/ 56 w 56"/>
                <a:gd name="T1" fmla="*/ 38 h 89"/>
                <a:gd name="T2" fmla="*/ 55 w 56"/>
                <a:gd name="T3" fmla="*/ 45 h 89"/>
                <a:gd name="T4" fmla="*/ 55 w 56"/>
                <a:gd name="T5" fmla="*/ 53 h 89"/>
                <a:gd name="T6" fmla="*/ 53 w 56"/>
                <a:gd name="T7" fmla="*/ 60 h 89"/>
                <a:gd name="T8" fmla="*/ 53 w 56"/>
                <a:gd name="T9" fmla="*/ 68 h 89"/>
                <a:gd name="T10" fmla="*/ 46 w 56"/>
                <a:gd name="T11" fmla="*/ 81 h 89"/>
                <a:gd name="T12" fmla="*/ 35 w 56"/>
                <a:gd name="T13" fmla="*/ 89 h 89"/>
                <a:gd name="T14" fmla="*/ 24 w 56"/>
                <a:gd name="T15" fmla="*/ 86 h 89"/>
                <a:gd name="T16" fmla="*/ 17 w 56"/>
                <a:gd name="T17" fmla="*/ 84 h 89"/>
                <a:gd name="T18" fmla="*/ 10 w 56"/>
                <a:gd name="T19" fmla="*/ 79 h 89"/>
                <a:gd name="T20" fmla="*/ 4 w 56"/>
                <a:gd name="T21" fmla="*/ 75 h 89"/>
                <a:gd name="T22" fmla="*/ 0 w 56"/>
                <a:gd name="T23" fmla="*/ 67 h 89"/>
                <a:gd name="T24" fmla="*/ 0 w 56"/>
                <a:gd name="T25" fmla="*/ 58 h 89"/>
                <a:gd name="T26" fmla="*/ 0 w 56"/>
                <a:gd name="T27" fmla="*/ 50 h 89"/>
                <a:gd name="T28" fmla="*/ 3 w 56"/>
                <a:gd name="T29" fmla="*/ 42 h 89"/>
                <a:gd name="T30" fmla="*/ 9 w 56"/>
                <a:gd name="T31" fmla="*/ 26 h 89"/>
                <a:gd name="T32" fmla="*/ 20 w 56"/>
                <a:gd name="T33" fmla="*/ 15 h 89"/>
                <a:gd name="T34" fmla="*/ 24 w 56"/>
                <a:gd name="T35" fmla="*/ 4 h 89"/>
                <a:gd name="T36" fmla="*/ 32 w 56"/>
                <a:gd name="T37" fmla="*/ 0 h 89"/>
                <a:gd name="T38" fmla="*/ 39 w 56"/>
                <a:gd name="T39" fmla="*/ 0 h 89"/>
                <a:gd name="T40" fmla="*/ 46 w 56"/>
                <a:gd name="T41" fmla="*/ 4 h 89"/>
                <a:gd name="T42" fmla="*/ 50 w 56"/>
                <a:gd name="T43" fmla="*/ 10 h 89"/>
                <a:gd name="T44" fmla="*/ 55 w 56"/>
                <a:gd name="T45" fmla="*/ 18 h 89"/>
                <a:gd name="T46" fmla="*/ 56 w 56"/>
                <a:gd name="T47" fmla="*/ 28 h 89"/>
                <a:gd name="T48" fmla="*/ 56 w 56"/>
                <a:gd name="T49" fmla="*/ 3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89">
                  <a:moveTo>
                    <a:pt x="56" y="38"/>
                  </a:moveTo>
                  <a:lnTo>
                    <a:pt x="55" y="45"/>
                  </a:lnTo>
                  <a:lnTo>
                    <a:pt x="55" y="53"/>
                  </a:lnTo>
                  <a:lnTo>
                    <a:pt x="53" y="60"/>
                  </a:lnTo>
                  <a:lnTo>
                    <a:pt x="53" y="68"/>
                  </a:lnTo>
                  <a:lnTo>
                    <a:pt x="46" y="81"/>
                  </a:lnTo>
                  <a:lnTo>
                    <a:pt x="35" y="89"/>
                  </a:lnTo>
                  <a:lnTo>
                    <a:pt x="24" y="86"/>
                  </a:lnTo>
                  <a:lnTo>
                    <a:pt x="17" y="84"/>
                  </a:lnTo>
                  <a:lnTo>
                    <a:pt x="10" y="79"/>
                  </a:lnTo>
                  <a:lnTo>
                    <a:pt x="4" y="75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26"/>
                  </a:lnTo>
                  <a:lnTo>
                    <a:pt x="20" y="15"/>
                  </a:lnTo>
                  <a:lnTo>
                    <a:pt x="24" y="4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4"/>
                  </a:lnTo>
                  <a:lnTo>
                    <a:pt x="50" y="10"/>
                  </a:lnTo>
                  <a:lnTo>
                    <a:pt x="55" y="18"/>
                  </a:lnTo>
                  <a:lnTo>
                    <a:pt x="56" y="28"/>
                  </a:lnTo>
                  <a:lnTo>
                    <a:pt x="56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1" name="Freeform 83"/>
            <p:cNvSpPr>
              <a:spLocks/>
            </p:cNvSpPr>
            <p:nvPr/>
          </p:nvSpPr>
          <p:spPr bwMode="auto">
            <a:xfrm>
              <a:off x="1221" y="745"/>
              <a:ext cx="315" cy="520"/>
            </a:xfrm>
            <a:custGeom>
              <a:avLst/>
              <a:gdLst>
                <a:gd name="T0" fmla="*/ 248 w 315"/>
                <a:gd name="T1" fmla="*/ 23 h 520"/>
                <a:gd name="T2" fmla="*/ 275 w 315"/>
                <a:gd name="T3" fmla="*/ 37 h 520"/>
                <a:gd name="T4" fmla="*/ 268 w 315"/>
                <a:gd name="T5" fmla="*/ 73 h 520"/>
                <a:gd name="T6" fmla="*/ 237 w 315"/>
                <a:gd name="T7" fmla="*/ 83 h 520"/>
                <a:gd name="T8" fmla="*/ 194 w 315"/>
                <a:gd name="T9" fmla="*/ 62 h 520"/>
                <a:gd name="T10" fmla="*/ 152 w 315"/>
                <a:gd name="T11" fmla="*/ 102 h 520"/>
                <a:gd name="T12" fmla="*/ 147 w 315"/>
                <a:gd name="T13" fmla="*/ 168 h 520"/>
                <a:gd name="T14" fmla="*/ 187 w 315"/>
                <a:gd name="T15" fmla="*/ 212 h 520"/>
                <a:gd name="T16" fmla="*/ 225 w 315"/>
                <a:gd name="T17" fmla="*/ 214 h 520"/>
                <a:gd name="T18" fmla="*/ 253 w 315"/>
                <a:gd name="T19" fmla="*/ 182 h 520"/>
                <a:gd name="T20" fmla="*/ 275 w 315"/>
                <a:gd name="T21" fmla="*/ 226 h 520"/>
                <a:gd name="T22" fmla="*/ 237 w 315"/>
                <a:gd name="T23" fmla="*/ 259 h 520"/>
                <a:gd name="T24" fmla="*/ 204 w 315"/>
                <a:gd name="T25" fmla="*/ 252 h 520"/>
                <a:gd name="T26" fmla="*/ 212 w 315"/>
                <a:gd name="T27" fmla="*/ 285 h 520"/>
                <a:gd name="T28" fmla="*/ 254 w 315"/>
                <a:gd name="T29" fmla="*/ 292 h 520"/>
                <a:gd name="T30" fmla="*/ 310 w 315"/>
                <a:gd name="T31" fmla="*/ 285 h 520"/>
                <a:gd name="T32" fmla="*/ 282 w 315"/>
                <a:gd name="T33" fmla="*/ 317 h 520"/>
                <a:gd name="T34" fmla="*/ 229 w 315"/>
                <a:gd name="T35" fmla="*/ 321 h 520"/>
                <a:gd name="T36" fmla="*/ 177 w 315"/>
                <a:gd name="T37" fmla="*/ 302 h 520"/>
                <a:gd name="T38" fmla="*/ 134 w 315"/>
                <a:gd name="T39" fmla="*/ 291 h 520"/>
                <a:gd name="T40" fmla="*/ 128 w 315"/>
                <a:gd name="T41" fmla="*/ 333 h 520"/>
                <a:gd name="T42" fmla="*/ 152 w 315"/>
                <a:gd name="T43" fmla="*/ 377 h 520"/>
                <a:gd name="T44" fmla="*/ 202 w 315"/>
                <a:gd name="T45" fmla="*/ 419 h 520"/>
                <a:gd name="T46" fmla="*/ 244 w 315"/>
                <a:gd name="T47" fmla="*/ 428 h 520"/>
                <a:gd name="T48" fmla="*/ 285 w 315"/>
                <a:gd name="T49" fmla="*/ 415 h 520"/>
                <a:gd name="T50" fmla="*/ 304 w 315"/>
                <a:gd name="T51" fmla="*/ 373 h 520"/>
                <a:gd name="T52" fmla="*/ 311 w 315"/>
                <a:gd name="T53" fmla="*/ 395 h 520"/>
                <a:gd name="T54" fmla="*/ 271 w 315"/>
                <a:gd name="T55" fmla="*/ 453 h 520"/>
                <a:gd name="T56" fmla="*/ 226 w 315"/>
                <a:gd name="T57" fmla="*/ 454 h 520"/>
                <a:gd name="T58" fmla="*/ 183 w 315"/>
                <a:gd name="T59" fmla="*/ 450 h 520"/>
                <a:gd name="T60" fmla="*/ 142 w 315"/>
                <a:gd name="T61" fmla="*/ 435 h 520"/>
                <a:gd name="T62" fmla="*/ 119 w 315"/>
                <a:gd name="T63" fmla="*/ 395 h 520"/>
                <a:gd name="T64" fmla="*/ 85 w 315"/>
                <a:gd name="T65" fmla="*/ 388 h 520"/>
                <a:gd name="T66" fmla="*/ 113 w 315"/>
                <a:gd name="T67" fmla="*/ 450 h 520"/>
                <a:gd name="T68" fmla="*/ 162 w 315"/>
                <a:gd name="T69" fmla="*/ 489 h 520"/>
                <a:gd name="T70" fmla="*/ 202 w 315"/>
                <a:gd name="T71" fmla="*/ 496 h 520"/>
                <a:gd name="T72" fmla="*/ 246 w 315"/>
                <a:gd name="T73" fmla="*/ 490 h 520"/>
                <a:gd name="T74" fmla="*/ 226 w 315"/>
                <a:gd name="T75" fmla="*/ 520 h 520"/>
                <a:gd name="T76" fmla="*/ 179 w 315"/>
                <a:gd name="T77" fmla="*/ 518 h 520"/>
                <a:gd name="T78" fmla="*/ 137 w 315"/>
                <a:gd name="T79" fmla="*/ 509 h 520"/>
                <a:gd name="T80" fmla="*/ 81 w 315"/>
                <a:gd name="T81" fmla="*/ 481 h 520"/>
                <a:gd name="T82" fmla="*/ 57 w 315"/>
                <a:gd name="T83" fmla="*/ 439 h 520"/>
                <a:gd name="T84" fmla="*/ 59 w 315"/>
                <a:gd name="T85" fmla="*/ 391 h 520"/>
                <a:gd name="T86" fmla="*/ 63 w 315"/>
                <a:gd name="T87" fmla="*/ 348 h 520"/>
                <a:gd name="T88" fmla="*/ 56 w 315"/>
                <a:gd name="T89" fmla="*/ 306 h 520"/>
                <a:gd name="T90" fmla="*/ 49 w 315"/>
                <a:gd name="T91" fmla="*/ 266 h 520"/>
                <a:gd name="T92" fmla="*/ 45 w 315"/>
                <a:gd name="T93" fmla="*/ 212 h 520"/>
                <a:gd name="T94" fmla="*/ 70 w 315"/>
                <a:gd name="T95" fmla="*/ 178 h 520"/>
                <a:gd name="T96" fmla="*/ 22 w 315"/>
                <a:gd name="T97" fmla="*/ 190 h 520"/>
                <a:gd name="T98" fmla="*/ 3 w 315"/>
                <a:gd name="T99" fmla="*/ 155 h 520"/>
                <a:gd name="T100" fmla="*/ 29 w 315"/>
                <a:gd name="T101" fmla="*/ 157 h 520"/>
                <a:gd name="T102" fmla="*/ 60 w 315"/>
                <a:gd name="T103" fmla="*/ 120 h 520"/>
                <a:gd name="T104" fmla="*/ 81 w 315"/>
                <a:gd name="T105" fmla="*/ 76 h 520"/>
                <a:gd name="T106" fmla="*/ 100 w 315"/>
                <a:gd name="T107" fmla="*/ 31 h 520"/>
                <a:gd name="T108" fmla="*/ 133 w 315"/>
                <a:gd name="T109" fmla="*/ 13 h 520"/>
                <a:gd name="T110" fmla="*/ 181 w 315"/>
                <a:gd name="T111" fmla="*/ 10 h 520"/>
                <a:gd name="T112" fmla="*/ 230 w 315"/>
                <a:gd name="T113" fmla="*/ 3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520">
                  <a:moveTo>
                    <a:pt x="262" y="7"/>
                  </a:moveTo>
                  <a:lnTo>
                    <a:pt x="258" y="13"/>
                  </a:lnTo>
                  <a:lnTo>
                    <a:pt x="251" y="14"/>
                  </a:lnTo>
                  <a:lnTo>
                    <a:pt x="246" y="14"/>
                  </a:lnTo>
                  <a:lnTo>
                    <a:pt x="248" y="23"/>
                  </a:lnTo>
                  <a:lnTo>
                    <a:pt x="251" y="25"/>
                  </a:lnTo>
                  <a:lnTo>
                    <a:pt x="257" y="30"/>
                  </a:lnTo>
                  <a:lnTo>
                    <a:pt x="264" y="31"/>
                  </a:lnTo>
                  <a:lnTo>
                    <a:pt x="271" y="34"/>
                  </a:lnTo>
                  <a:lnTo>
                    <a:pt x="275" y="37"/>
                  </a:lnTo>
                  <a:lnTo>
                    <a:pt x="279" y="42"/>
                  </a:lnTo>
                  <a:lnTo>
                    <a:pt x="279" y="48"/>
                  </a:lnTo>
                  <a:lnTo>
                    <a:pt x="278" y="59"/>
                  </a:lnTo>
                  <a:lnTo>
                    <a:pt x="275" y="67"/>
                  </a:lnTo>
                  <a:lnTo>
                    <a:pt x="268" y="73"/>
                  </a:lnTo>
                  <a:lnTo>
                    <a:pt x="261" y="76"/>
                  </a:lnTo>
                  <a:lnTo>
                    <a:pt x="255" y="81"/>
                  </a:lnTo>
                  <a:lnTo>
                    <a:pt x="248" y="85"/>
                  </a:lnTo>
                  <a:lnTo>
                    <a:pt x="243" y="87"/>
                  </a:lnTo>
                  <a:lnTo>
                    <a:pt x="237" y="83"/>
                  </a:lnTo>
                  <a:lnTo>
                    <a:pt x="233" y="78"/>
                  </a:lnTo>
                  <a:lnTo>
                    <a:pt x="221" y="69"/>
                  </a:lnTo>
                  <a:lnTo>
                    <a:pt x="211" y="67"/>
                  </a:lnTo>
                  <a:lnTo>
                    <a:pt x="202" y="62"/>
                  </a:lnTo>
                  <a:lnTo>
                    <a:pt x="194" y="62"/>
                  </a:lnTo>
                  <a:lnTo>
                    <a:pt x="187" y="64"/>
                  </a:lnTo>
                  <a:lnTo>
                    <a:pt x="181" y="69"/>
                  </a:lnTo>
                  <a:lnTo>
                    <a:pt x="169" y="80"/>
                  </a:lnTo>
                  <a:lnTo>
                    <a:pt x="159" y="90"/>
                  </a:lnTo>
                  <a:lnTo>
                    <a:pt x="152" y="102"/>
                  </a:lnTo>
                  <a:lnTo>
                    <a:pt x="148" y="116"/>
                  </a:lnTo>
                  <a:lnTo>
                    <a:pt x="144" y="129"/>
                  </a:lnTo>
                  <a:lnTo>
                    <a:pt x="144" y="143"/>
                  </a:lnTo>
                  <a:lnTo>
                    <a:pt x="144" y="155"/>
                  </a:lnTo>
                  <a:lnTo>
                    <a:pt x="147" y="168"/>
                  </a:lnTo>
                  <a:lnTo>
                    <a:pt x="151" y="180"/>
                  </a:lnTo>
                  <a:lnTo>
                    <a:pt x="159" y="193"/>
                  </a:lnTo>
                  <a:lnTo>
                    <a:pt x="169" y="201"/>
                  </a:lnTo>
                  <a:lnTo>
                    <a:pt x="181" y="210"/>
                  </a:lnTo>
                  <a:lnTo>
                    <a:pt x="187" y="212"/>
                  </a:lnTo>
                  <a:lnTo>
                    <a:pt x="194" y="215"/>
                  </a:lnTo>
                  <a:lnTo>
                    <a:pt x="202" y="218"/>
                  </a:lnTo>
                  <a:lnTo>
                    <a:pt x="211" y="222"/>
                  </a:lnTo>
                  <a:lnTo>
                    <a:pt x="218" y="218"/>
                  </a:lnTo>
                  <a:lnTo>
                    <a:pt x="225" y="214"/>
                  </a:lnTo>
                  <a:lnTo>
                    <a:pt x="230" y="208"/>
                  </a:lnTo>
                  <a:lnTo>
                    <a:pt x="237" y="203"/>
                  </a:lnTo>
                  <a:lnTo>
                    <a:pt x="244" y="189"/>
                  </a:lnTo>
                  <a:lnTo>
                    <a:pt x="248" y="178"/>
                  </a:lnTo>
                  <a:lnTo>
                    <a:pt x="253" y="182"/>
                  </a:lnTo>
                  <a:lnTo>
                    <a:pt x="258" y="190"/>
                  </a:lnTo>
                  <a:lnTo>
                    <a:pt x="262" y="199"/>
                  </a:lnTo>
                  <a:lnTo>
                    <a:pt x="268" y="208"/>
                  </a:lnTo>
                  <a:lnTo>
                    <a:pt x="271" y="217"/>
                  </a:lnTo>
                  <a:lnTo>
                    <a:pt x="275" y="226"/>
                  </a:lnTo>
                  <a:lnTo>
                    <a:pt x="276" y="235"/>
                  </a:lnTo>
                  <a:lnTo>
                    <a:pt x="278" y="245"/>
                  </a:lnTo>
                  <a:lnTo>
                    <a:pt x="264" y="253"/>
                  </a:lnTo>
                  <a:lnTo>
                    <a:pt x="251" y="257"/>
                  </a:lnTo>
                  <a:lnTo>
                    <a:pt x="237" y="259"/>
                  </a:lnTo>
                  <a:lnTo>
                    <a:pt x="226" y="260"/>
                  </a:lnTo>
                  <a:lnTo>
                    <a:pt x="219" y="250"/>
                  </a:lnTo>
                  <a:lnTo>
                    <a:pt x="214" y="247"/>
                  </a:lnTo>
                  <a:lnTo>
                    <a:pt x="208" y="247"/>
                  </a:lnTo>
                  <a:lnTo>
                    <a:pt x="204" y="252"/>
                  </a:lnTo>
                  <a:lnTo>
                    <a:pt x="201" y="259"/>
                  </a:lnTo>
                  <a:lnTo>
                    <a:pt x="200" y="267"/>
                  </a:lnTo>
                  <a:lnTo>
                    <a:pt x="200" y="274"/>
                  </a:lnTo>
                  <a:lnTo>
                    <a:pt x="204" y="282"/>
                  </a:lnTo>
                  <a:lnTo>
                    <a:pt x="212" y="285"/>
                  </a:lnTo>
                  <a:lnTo>
                    <a:pt x="221" y="289"/>
                  </a:lnTo>
                  <a:lnTo>
                    <a:pt x="229" y="291"/>
                  </a:lnTo>
                  <a:lnTo>
                    <a:pt x="237" y="293"/>
                  </a:lnTo>
                  <a:lnTo>
                    <a:pt x="246" y="292"/>
                  </a:lnTo>
                  <a:lnTo>
                    <a:pt x="254" y="292"/>
                  </a:lnTo>
                  <a:lnTo>
                    <a:pt x="262" y="291"/>
                  </a:lnTo>
                  <a:lnTo>
                    <a:pt x="271" y="289"/>
                  </a:lnTo>
                  <a:lnTo>
                    <a:pt x="307" y="267"/>
                  </a:lnTo>
                  <a:lnTo>
                    <a:pt x="308" y="274"/>
                  </a:lnTo>
                  <a:lnTo>
                    <a:pt x="310" y="285"/>
                  </a:lnTo>
                  <a:lnTo>
                    <a:pt x="310" y="295"/>
                  </a:lnTo>
                  <a:lnTo>
                    <a:pt x="314" y="305"/>
                  </a:lnTo>
                  <a:lnTo>
                    <a:pt x="303" y="309"/>
                  </a:lnTo>
                  <a:lnTo>
                    <a:pt x="293" y="314"/>
                  </a:lnTo>
                  <a:lnTo>
                    <a:pt x="282" y="317"/>
                  </a:lnTo>
                  <a:lnTo>
                    <a:pt x="272" y="321"/>
                  </a:lnTo>
                  <a:lnTo>
                    <a:pt x="261" y="321"/>
                  </a:lnTo>
                  <a:lnTo>
                    <a:pt x="250" y="321"/>
                  </a:lnTo>
                  <a:lnTo>
                    <a:pt x="239" y="321"/>
                  </a:lnTo>
                  <a:lnTo>
                    <a:pt x="229" y="321"/>
                  </a:lnTo>
                  <a:lnTo>
                    <a:pt x="218" y="317"/>
                  </a:lnTo>
                  <a:lnTo>
                    <a:pt x="208" y="314"/>
                  </a:lnTo>
                  <a:lnTo>
                    <a:pt x="197" y="310"/>
                  </a:lnTo>
                  <a:lnTo>
                    <a:pt x="187" y="307"/>
                  </a:lnTo>
                  <a:lnTo>
                    <a:pt x="177" y="302"/>
                  </a:lnTo>
                  <a:lnTo>
                    <a:pt x="167" y="298"/>
                  </a:lnTo>
                  <a:lnTo>
                    <a:pt x="159" y="293"/>
                  </a:lnTo>
                  <a:lnTo>
                    <a:pt x="152" y="289"/>
                  </a:lnTo>
                  <a:lnTo>
                    <a:pt x="141" y="289"/>
                  </a:lnTo>
                  <a:lnTo>
                    <a:pt x="134" y="291"/>
                  </a:lnTo>
                  <a:lnTo>
                    <a:pt x="127" y="295"/>
                  </a:lnTo>
                  <a:lnTo>
                    <a:pt x="121" y="305"/>
                  </a:lnTo>
                  <a:lnTo>
                    <a:pt x="121" y="313"/>
                  </a:lnTo>
                  <a:lnTo>
                    <a:pt x="124" y="323"/>
                  </a:lnTo>
                  <a:lnTo>
                    <a:pt x="128" y="333"/>
                  </a:lnTo>
                  <a:lnTo>
                    <a:pt x="133" y="342"/>
                  </a:lnTo>
                  <a:lnTo>
                    <a:pt x="135" y="351"/>
                  </a:lnTo>
                  <a:lnTo>
                    <a:pt x="140" y="359"/>
                  </a:lnTo>
                  <a:lnTo>
                    <a:pt x="145" y="367"/>
                  </a:lnTo>
                  <a:lnTo>
                    <a:pt x="152" y="377"/>
                  </a:lnTo>
                  <a:lnTo>
                    <a:pt x="163" y="391"/>
                  </a:lnTo>
                  <a:lnTo>
                    <a:pt x="179" y="404"/>
                  </a:lnTo>
                  <a:lnTo>
                    <a:pt x="186" y="409"/>
                  </a:lnTo>
                  <a:lnTo>
                    <a:pt x="194" y="415"/>
                  </a:lnTo>
                  <a:lnTo>
                    <a:pt x="202" y="419"/>
                  </a:lnTo>
                  <a:lnTo>
                    <a:pt x="211" y="423"/>
                  </a:lnTo>
                  <a:lnTo>
                    <a:pt x="219" y="426"/>
                  </a:lnTo>
                  <a:lnTo>
                    <a:pt x="228" y="429"/>
                  </a:lnTo>
                  <a:lnTo>
                    <a:pt x="236" y="428"/>
                  </a:lnTo>
                  <a:lnTo>
                    <a:pt x="244" y="428"/>
                  </a:lnTo>
                  <a:lnTo>
                    <a:pt x="253" y="425"/>
                  </a:lnTo>
                  <a:lnTo>
                    <a:pt x="261" y="425"/>
                  </a:lnTo>
                  <a:lnTo>
                    <a:pt x="269" y="423"/>
                  </a:lnTo>
                  <a:lnTo>
                    <a:pt x="278" y="423"/>
                  </a:lnTo>
                  <a:lnTo>
                    <a:pt x="285" y="415"/>
                  </a:lnTo>
                  <a:lnTo>
                    <a:pt x="290" y="407"/>
                  </a:lnTo>
                  <a:lnTo>
                    <a:pt x="295" y="398"/>
                  </a:lnTo>
                  <a:lnTo>
                    <a:pt x="299" y="390"/>
                  </a:lnTo>
                  <a:lnTo>
                    <a:pt x="302" y="381"/>
                  </a:lnTo>
                  <a:lnTo>
                    <a:pt x="304" y="373"/>
                  </a:lnTo>
                  <a:lnTo>
                    <a:pt x="308" y="365"/>
                  </a:lnTo>
                  <a:lnTo>
                    <a:pt x="314" y="356"/>
                  </a:lnTo>
                  <a:lnTo>
                    <a:pt x="314" y="369"/>
                  </a:lnTo>
                  <a:lnTo>
                    <a:pt x="315" y="383"/>
                  </a:lnTo>
                  <a:lnTo>
                    <a:pt x="311" y="395"/>
                  </a:lnTo>
                  <a:lnTo>
                    <a:pt x="308" y="409"/>
                  </a:lnTo>
                  <a:lnTo>
                    <a:pt x="302" y="421"/>
                  </a:lnTo>
                  <a:lnTo>
                    <a:pt x="293" y="433"/>
                  </a:lnTo>
                  <a:lnTo>
                    <a:pt x="282" y="443"/>
                  </a:lnTo>
                  <a:lnTo>
                    <a:pt x="271" y="453"/>
                  </a:lnTo>
                  <a:lnTo>
                    <a:pt x="261" y="453"/>
                  </a:lnTo>
                  <a:lnTo>
                    <a:pt x="253" y="454"/>
                  </a:lnTo>
                  <a:lnTo>
                    <a:pt x="244" y="454"/>
                  </a:lnTo>
                  <a:lnTo>
                    <a:pt x="236" y="455"/>
                  </a:lnTo>
                  <a:lnTo>
                    <a:pt x="226" y="454"/>
                  </a:lnTo>
                  <a:lnTo>
                    <a:pt x="218" y="454"/>
                  </a:lnTo>
                  <a:lnTo>
                    <a:pt x="209" y="454"/>
                  </a:lnTo>
                  <a:lnTo>
                    <a:pt x="201" y="454"/>
                  </a:lnTo>
                  <a:lnTo>
                    <a:pt x="191" y="451"/>
                  </a:lnTo>
                  <a:lnTo>
                    <a:pt x="183" y="450"/>
                  </a:lnTo>
                  <a:lnTo>
                    <a:pt x="174" y="447"/>
                  </a:lnTo>
                  <a:lnTo>
                    <a:pt x="166" y="446"/>
                  </a:lnTo>
                  <a:lnTo>
                    <a:pt x="158" y="441"/>
                  </a:lnTo>
                  <a:lnTo>
                    <a:pt x="149" y="439"/>
                  </a:lnTo>
                  <a:lnTo>
                    <a:pt x="142" y="435"/>
                  </a:lnTo>
                  <a:lnTo>
                    <a:pt x="137" y="430"/>
                  </a:lnTo>
                  <a:lnTo>
                    <a:pt x="133" y="421"/>
                  </a:lnTo>
                  <a:lnTo>
                    <a:pt x="128" y="412"/>
                  </a:lnTo>
                  <a:lnTo>
                    <a:pt x="123" y="402"/>
                  </a:lnTo>
                  <a:lnTo>
                    <a:pt x="119" y="395"/>
                  </a:lnTo>
                  <a:lnTo>
                    <a:pt x="110" y="387"/>
                  </a:lnTo>
                  <a:lnTo>
                    <a:pt x="103" y="383"/>
                  </a:lnTo>
                  <a:lnTo>
                    <a:pt x="93" y="379"/>
                  </a:lnTo>
                  <a:lnTo>
                    <a:pt x="85" y="379"/>
                  </a:lnTo>
                  <a:lnTo>
                    <a:pt x="85" y="388"/>
                  </a:lnTo>
                  <a:lnTo>
                    <a:pt x="88" y="401"/>
                  </a:lnTo>
                  <a:lnTo>
                    <a:pt x="92" y="414"/>
                  </a:lnTo>
                  <a:lnTo>
                    <a:pt x="99" y="426"/>
                  </a:lnTo>
                  <a:lnTo>
                    <a:pt x="105" y="437"/>
                  </a:lnTo>
                  <a:lnTo>
                    <a:pt x="113" y="450"/>
                  </a:lnTo>
                  <a:lnTo>
                    <a:pt x="121" y="462"/>
                  </a:lnTo>
                  <a:lnTo>
                    <a:pt x="130" y="475"/>
                  </a:lnTo>
                  <a:lnTo>
                    <a:pt x="141" y="482"/>
                  </a:lnTo>
                  <a:lnTo>
                    <a:pt x="155" y="488"/>
                  </a:lnTo>
                  <a:lnTo>
                    <a:pt x="162" y="489"/>
                  </a:lnTo>
                  <a:lnTo>
                    <a:pt x="169" y="492"/>
                  </a:lnTo>
                  <a:lnTo>
                    <a:pt x="177" y="493"/>
                  </a:lnTo>
                  <a:lnTo>
                    <a:pt x="186" y="496"/>
                  </a:lnTo>
                  <a:lnTo>
                    <a:pt x="194" y="496"/>
                  </a:lnTo>
                  <a:lnTo>
                    <a:pt x="202" y="496"/>
                  </a:lnTo>
                  <a:lnTo>
                    <a:pt x="211" y="496"/>
                  </a:lnTo>
                  <a:lnTo>
                    <a:pt x="221" y="496"/>
                  </a:lnTo>
                  <a:lnTo>
                    <a:pt x="229" y="493"/>
                  </a:lnTo>
                  <a:lnTo>
                    <a:pt x="237" y="492"/>
                  </a:lnTo>
                  <a:lnTo>
                    <a:pt x="246" y="490"/>
                  </a:lnTo>
                  <a:lnTo>
                    <a:pt x="255" y="489"/>
                  </a:lnTo>
                  <a:lnTo>
                    <a:pt x="254" y="499"/>
                  </a:lnTo>
                  <a:lnTo>
                    <a:pt x="248" y="510"/>
                  </a:lnTo>
                  <a:lnTo>
                    <a:pt x="237" y="517"/>
                  </a:lnTo>
                  <a:lnTo>
                    <a:pt x="226" y="520"/>
                  </a:lnTo>
                  <a:lnTo>
                    <a:pt x="215" y="520"/>
                  </a:lnTo>
                  <a:lnTo>
                    <a:pt x="205" y="520"/>
                  </a:lnTo>
                  <a:lnTo>
                    <a:pt x="195" y="520"/>
                  </a:lnTo>
                  <a:lnTo>
                    <a:pt x="187" y="520"/>
                  </a:lnTo>
                  <a:lnTo>
                    <a:pt x="179" y="518"/>
                  </a:lnTo>
                  <a:lnTo>
                    <a:pt x="170" y="517"/>
                  </a:lnTo>
                  <a:lnTo>
                    <a:pt x="162" y="515"/>
                  </a:lnTo>
                  <a:lnTo>
                    <a:pt x="154" y="514"/>
                  </a:lnTo>
                  <a:lnTo>
                    <a:pt x="145" y="511"/>
                  </a:lnTo>
                  <a:lnTo>
                    <a:pt x="137" y="509"/>
                  </a:lnTo>
                  <a:lnTo>
                    <a:pt x="128" y="506"/>
                  </a:lnTo>
                  <a:lnTo>
                    <a:pt x="120" y="503"/>
                  </a:lnTo>
                  <a:lnTo>
                    <a:pt x="105" y="496"/>
                  </a:lnTo>
                  <a:lnTo>
                    <a:pt x="92" y="489"/>
                  </a:lnTo>
                  <a:lnTo>
                    <a:pt x="81" y="481"/>
                  </a:lnTo>
                  <a:lnTo>
                    <a:pt x="73" y="472"/>
                  </a:lnTo>
                  <a:lnTo>
                    <a:pt x="67" y="464"/>
                  </a:lnTo>
                  <a:lnTo>
                    <a:pt x="63" y="457"/>
                  </a:lnTo>
                  <a:lnTo>
                    <a:pt x="59" y="447"/>
                  </a:lnTo>
                  <a:lnTo>
                    <a:pt x="57" y="439"/>
                  </a:lnTo>
                  <a:lnTo>
                    <a:pt x="57" y="429"/>
                  </a:lnTo>
                  <a:lnTo>
                    <a:pt x="57" y="421"/>
                  </a:lnTo>
                  <a:lnTo>
                    <a:pt x="57" y="411"/>
                  </a:lnTo>
                  <a:lnTo>
                    <a:pt x="59" y="401"/>
                  </a:lnTo>
                  <a:lnTo>
                    <a:pt x="59" y="391"/>
                  </a:lnTo>
                  <a:lnTo>
                    <a:pt x="61" y="383"/>
                  </a:lnTo>
                  <a:lnTo>
                    <a:pt x="61" y="373"/>
                  </a:lnTo>
                  <a:lnTo>
                    <a:pt x="63" y="365"/>
                  </a:lnTo>
                  <a:lnTo>
                    <a:pt x="63" y="356"/>
                  </a:lnTo>
                  <a:lnTo>
                    <a:pt x="63" y="348"/>
                  </a:lnTo>
                  <a:lnTo>
                    <a:pt x="60" y="340"/>
                  </a:lnTo>
                  <a:lnTo>
                    <a:pt x="59" y="331"/>
                  </a:lnTo>
                  <a:lnTo>
                    <a:pt x="57" y="323"/>
                  </a:lnTo>
                  <a:lnTo>
                    <a:pt x="57" y="314"/>
                  </a:lnTo>
                  <a:lnTo>
                    <a:pt x="56" y="306"/>
                  </a:lnTo>
                  <a:lnTo>
                    <a:pt x="54" y="298"/>
                  </a:lnTo>
                  <a:lnTo>
                    <a:pt x="53" y="289"/>
                  </a:lnTo>
                  <a:lnTo>
                    <a:pt x="53" y="282"/>
                  </a:lnTo>
                  <a:lnTo>
                    <a:pt x="50" y="274"/>
                  </a:lnTo>
                  <a:lnTo>
                    <a:pt x="49" y="266"/>
                  </a:lnTo>
                  <a:lnTo>
                    <a:pt x="47" y="257"/>
                  </a:lnTo>
                  <a:lnTo>
                    <a:pt x="46" y="250"/>
                  </a:lnTo>
                  <a:lnTo>
                    <a:pt x="40" y="235"/>
                  </a:lnTo>
                  <a:lnTo>
                    <a:pt x="33" y="222"/>
                  </a:lnTo>
                  <a:lnTo>
                    <a:pt x="45" y="212"/>
                  </a:lnTo>
                  <a:lnTo>
                    <a:pt x="59" y="205"/>
                  </a:lnTo>
                  <a:lnTo>
                    <a:pt x="63" y="200"/>
                  </a:lnTo>
                  <a:lnTo>
                    <a:pt x="68" y="194"/>
                  </a:lnTo>
                  <a:lnTo>
                    <a:pt x="70" y="186"/>
                  </a:lnTo>
                  <a:lnTo>
                    <a:pt x="70" y="178"/>
                  </a:lnTo>
                  <a:lnTo>
                    <a:pt x="61" y="178"/>
                  </a:lnTo>
                  <a:lnTo>
                    <a:pt x="53" y="180"/>
                  </a:lnTo>
                  <a:lnTo>
                    <a:pt x="45" y="183"/>
                  </a:lnTo>
                  <a:lnTo>
                    <a:pt x="36" y="186"/>
                  </a:lnTo>
                  <a:lnTo>
                    <a:pt x="22" y="190"/>
                  </a:lnTo>
                  <a:lnTo>
                    <a:pt x="11" y="186"/>
                  </a:lnTo>
                  <a:lnTo>
                    <a:pt x="3" y="178"/>
                  </a:lnTo>
                  <a:lnTo>
                    <a:pt x="0" y="171"/>
                  </a:lnTo>
                  <a:lnTo>
                    <a:pt x="1" y="162"/>
                  </a:lnTo>
                  <a:lnTo>
                    <a:pt x="3" y="155"/>
                  </a:lnTo>
                  <a:lnTo>
                    <a:pt x="7" y="145"/>
                  </a:lnTo>
                  <a:lnTo>
                    <a:pt x="11" y="144"/>
                  </a:lnTo>
                  <a:lnTo>
                    <a:pt x="15" y="145"/>
                  </a:lnTo>
                  <a:lnTo>
                    <a:pt x="21" y="150"/>
                  </a:lnTo>
                  <a:lnTo>
                    <a:pt x="29" y="157"/>
                  </a:lnTo>
                  <a:lnTo>
                    <a:pt x="40" y="155"/>
                  </a:lnTo>
                  <a:lnTo>
                    <a:pt x="45" y="145"/>
                  </a:lnTo>
                  <a:lnTo>
                    <a:pt x="50" y="137"/>
                  </a:lnTo>
                  <a:lnTo>
                    <a:pt x="54" y="129"/>
                  </a:lnTo>
                  <a:lnTo>
                    <a:pt x="60" y="120"/>
                  </a:lnTo>
                  <a:lnTo>
                    <a:pt x="64" y="111"/>
                  </a:lnTo>
                  <a:lnTo>
                    <a:pt x="68" y="102"/>
                  </a:lnTo>
                  <a:lnTo>
                    <a:pt x="73" y="94"/>
                  </a:lnTo>
                  <a:lnTo>
                    <a:pt x="78" y="85"/>
                  </a:lnTo>
                  <a:lnTo>
                    <a:pt x="81" y="76"/>
                  </a:lnTo>
                  <a:lnTo>
                    <a:pt x="85" y="66"/>
                  </a:lnTo>
                  <a:lnTo>
                    <a:pt x="89" y="56"/>
                  </a:lnTo>
                  <a:lnTo>
                    <a:pt x="93" y="48"/>
                  </a:lnTo>
                  <a:lnTo>
                    <a:pt x="96" y="39"/>
                  </a:lnTo>
                  <a:lnTo>
                    <a:pt x="100" y="31"/>
                  </a:lnTo>
                  <a:lnTo>
                    <a:pt x="103" y="23"/>
                  </a:lnTo>
                  <a:lnTo>
                    <a:pt x="107" y="16"/>
                  </a:lnTo>
                  <a:lnTo>
                    <a:pt x="116" y="14"/>
                  </a:lnTo>
                  <a:lnTo>
                    <a:pt x="124" y="14"/>
                  </a:lnTo>
                  <a:lnTo>
                    <a:pt x="133" y="13"/>
                  </a:lnTo>
                  <a:lnTo>
                    <a:pt x="142" y="13"/>
                  </a:lnTo>
                  <a:lnTo>
                    <a:pt x="151" y="11"/>
                  </a:lnTo>
                  <a:lnTo>
                    <a:pt x="161" y="11"/>
                  </a:lnTo>
                  <a:lnTo>
                    <a:pt x="170" y="10"/>
                  </a:lnTo>
                  <a:lnTo>
                    <a:pt x="181" y="10"/>
                  </a:lnTo>
                  <a:lnTo>
                    <a:pt x="190" y="7"/>
                  </a:lnTo>
                  <a:lnTo>
                    <a:pt x="201" y="7"/>
                  </a:lnTo>
                  <a:lnTo>
                    <a:pt x="211" y="4"/>
                  </a:lnTo>
                  <a:lnTo>
                    <a:pt x="222" y="4"/>
                  </a:lnTo>
                  <a:lnTo>
                    <a:pt x="230" y="3"/>
                  </a:lnTo>
                  <a:lnTo>
                    <a:pt x="241" y="2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62" y="7"/>
                  </a:lnTo>
                  <a:close/>
                </a:path>
              </a:pathLst>
            </a:custGeom>
            <a:solidFill>
              <a:srgbClr val="E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2" name="Freeform 84"/>
            <p:cNvSpPr>
              <a:spLocks/>
            </p:cNvSpPr>
            <p:nvPr/>
          </p:nvSpPr>
          <p:spPr bwMode="auto">
            <a:xfrm>
              <a:off x="3879" y="745"/>
              <a:ext cx="49" cy="97"/>
            </a:xfrm>
            <a:custGeom>
              <a:avLst/>
              <a:gdLst>
                <a:gd name="T0" fmla="*/ 45 w 49"/>
                <a:gd name="T1" fmla="*/ 23 h 97"/>
                <a:gd name="T2" fmla="*/ 47 w 49"/>
                <a:gd name="T3" fmla="*/ 31 h 97"/>
                <a:gd name="T4" fmla="*/ 49 w 49"/>
                <a:gd name="T5" fmla="*/ 39 h 97"/>
                <a:gd name="T6" fmla="*/ 47 w 49"/>
                <a:gd name="T7" fmla="*/ 49 h 97"/>
                <a:gd name="T8" fmla="*/ 46 w 49"/>
                <a:gd name="T9" fmla="*/ 59 h 97"/>
                <a:gd name="T10" fmla="*/ 43 w 49"/>
                <a:gd name="T11" fmla="*/ 67 h 97"/>
                <a:gd name="T12" fmla="*/ 41 w 49"/>
                <a:gd name="T13" fmla="*/ 77 h 97"/>
                <a:gd name="T14" fmla="*/ 38 w 49"/>
                <a:gd name="T15" fmla="*/ 87 h 97"/>
                <a:gd name="T16" fmla="*/ 38 w 49"/>
                <a:gd name="T17" fmla="*/ 97 h 97"/>
                <a:gd name="T18" fmla="*/ 29 w 49"/>
                <a:gd name="T19" fmla="*/ 92 h 97"/>
                <a:gd name="T20" fmla="*/ 22 w 49"/>
                <a:gd name="T21" fmla="*/ 88 h 97"/>
                <a:gd name="T22" fmla="*/ 17 w 49"/>
                <a:gd name="T23" fmla="*/ 83 h 97"/>
                <a:gd name="T24" fmla="*/ 13 w 49"/>
                <a:gd name="T25" fmla="*/ 77 h 97"/>
                <a:gd name="T26" fmla="*/ 6 w 49"/>
                <a:gd name="T27" fmla="*/ 63 h 97"/>
                <a:gd name="T28" fmla="*/ 0 w 49"/>
                <a:gd name="T29" fmla="*/ 52 h 97"/>
                <a:gd name="T30" fmla="*/ 0 w 49"/>
                <a:gd name="T31" fmla="*/ 38 h 97"/>
                <a:gd name="T32" fmla="*/ 1 w 49"/>
                <a:gd name="T33" fmla="*/ 25 h 97"/>
                <a:gd name="T34" fmla="*/ 6 w 49"/>
                <a:gd name="T35" fmla="*/ 11 h 97"/>
                <a:gd name="T36" fmla="*/ 15 w 49"/>
                <a:gd name="T37" fmla="*/ 0 h 97"/>
                <a:gd name="T38" fmla="*/ 24 w 49"/>
                <a:gd name="T39" fmla="*/ 2 h 97"/>
                <a:gd name="T40" fmla="*/ 32 w 49"/>
                <a:gd name="T41" fmla="*/ 9 h 97"/>
                <a:gd name="T42" fmla="*/ 38 w 49"/>
                <a:gd name="T43" fmla="*/ 16 h 97"/>
                <a:gd name="T44" fmla="*/ 45 w 49"/>
                <a:gd name="T45" fmla="*/ 2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97">
                  <a:moveTo>
                    <a:pt x="45" y="23"/>
                  </a:moveTo>
                  <a:lnTo>
                    <a:pt x="47" y="31"/>
                  </a:lnTo>
                  <a:lnTo>
                    <a:pt x="49" y="39"/>
                  </a:lnTo>
                  <a:lnTo>
                    <a:pt x="47" y="49"/>
                  </a:lnTo>
                  <a:lnTo>
                    <a:pt x="46" y="59"/>
                  </a:lnTo>
                  <a:lnTo>
                    <a:pt x="43" y="67"/>
                  </a:lnTo>
                  <a:lnTo>
                    <a:pt x="41" y="77"/>
                  </a:lnTo>
                  <a:lnTo>
                    <a:pt x="38" y="87"/>
                  </a:lnTo>
                  <a:lnTo>
                    <a:pt x="38" y="97"/>
                  </a:lnTo>
                  <a:lnTo>
                    <a:pt x="29" y="92"/>
                  </a:lnTo>
                  <a:lnTo>
                    <a:pt x="22" y="88"/>
                  </a:lnTo>
                  <a:lnTo>
                    <a:pt x="17" y="83"/>
                  </a:lnTo>
                  <a:lnTo>
                    <a:pt x="13" y="77"/>
                  </a:lnTo>
                  <a:lnTo>
                    <a:pt x="6" y="63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1" y="25"/>
                  </a:lnTo>
                  <a:lnTo>
                    <a:pt x="6" y="11"/>
                  </a:lnTo>
                  <a:lnTo>
                    <a:pt x="15" y="0"/>
                  </a:lnTo>
                  <a:lnTo>
                    <a:pt x="24" y="2"/>
                  </a:lnTo>
                  <a:lnTo>
                    <a:pt x="32" y="9"/>
                  </a:lnTo>
                  <a:lnTo>
                    <a:pt x="38" y="16"/>
                  </a:lnTo>
                  <a:lnTo>
                    <a:pt x="4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3" name="Freeform 85"/>
            <p:cNvSpPr>
              <a:spLocks/>
            </p:cNvSpPr>
            <p:nvPr/>
          </p:nvSpPr>
          <p:spPr bwMode="auto">
            <a:xfrm>
              <a:off x="1358" y="761"/>
              <a:ext cx="67" cy="43"/>
            </a:xfrm>
            <a:custGeom>
              <a:avLst/>
              <a:gdLst>
                <a:gd name="T0" fmla="*/ 67 w 67"/>
                <a:gd name="T1" fmla="*/ 7 h 43"/>
                <a:gd name="T2" fmla="*/ 64 w 67"/>
                <a:gd name="T3" fmla="*/ 14 h 43"/>
                <a:gd name="T4" fmla="*/ 57 w 67"/>
                <a:gd name="T5" fmla="*/ 19 h 43"/>
                <a:gd name="T6" fmla="*/ 47 w 67"/>
                <a:gd name="T7" fmla="*/ 23 h 43"/>
                <a:gd name="T8" fmla="*/ 37 w 67"/>
                <a:gd name="T9" fmla="*/ 29 h 43"/>
                <a:gd name="T10" fmla="*/ 26 w 67"/>
                <a:gd name="T11" fmla="*/ 32 h 43"/>
                <a:gd name="T12" fmla="*/ 18 w 67"/>
                <a:gd name="T13" fmla="*/ 40 h 43"/>
                <a:gd name="T14" fmla="*/ 12 w 67"/>
                <a:gd name="T15" fmla="*/ 41 h 43"/>
                <a:gd name="T16" fmla="*/ 8 w 67"/>
                <a:gd name="T17" fmla="*/ 43 h 43"/>
                <a:gd name="T18" fmla="*/ 4 w 67"/>
                <a:gd name="T19" fmla="*/ 41 h 43"/>
                <a:gd name="T20" fmla="*/ 0 w 67"/>
                <a:gd name="T21" fmla="*/ 36 h 43"/>
                <a:gd name="T22" fmla="*/ 3 w 67"/>
                <a:gd name="T23" fmla="*/ 25 h 43"/>
                <a:gd name="T24" fmla="*/ 7 w 67"/>
                <a:gd name="T25" fmla="*/ 18 h 43"/>
                <a:gd name="T26" fmla="*/ 12 w 67"/>
                <a:gd name="T27" fmla="*/ 11 h 43"/>
                <a:gd name="T28" fmla="*/ 22 w 67"/>
                <a:gd name="T29" fmla="*/ 7 h 43"/>
                <a:gd name="T30" fmla="*/ 32 w 67"/>
                <a:gd name="T31" fmla="*/ 1 h 43"/>
                <a:gd name="T32" fmla="*/ 44 w 67"/>
                <a:gd name="T33" fmla="*/ 0 h 43"/>
                <a:gd name="T34" fmla="*/ 54 w 67"/>
                <a:gd name="T35" fmla="*/ 0 h 43"/>
                <a:gd name="T36" fmla="*/ 67 w 67"/>
                <a:gd name="T37" fmla="*/ 0 h 43"/>
                <a:gd name="T38" fmla="*/ 67 w 67"/>
                <a:gd name="T3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43">
                  <a:moveTo>
                    <a:pt x="67" y="7"/>
                  </a:moveTo>
                  <a:lnTo>
                    <a:pt x="64" y="14"/>
                  </a:lnTo>
                  <a:lnTo>
                    <a:pt x="57" y="19"/>
                  </a:lnTo>
                  <a:lnTo>
                    <a:pt x="47" y="23"/>
                  </a:lnTo>
                  <a:lnTo>
                    <a:pt x="37" y="29"/>
                  </a:lnTo>
                  <a:lnTo>
                    <a:pt x="26" y="32"/>
                  </a:lnTo>
                  <a:lnTo>
                    <a:pt x="18" y="40"/>
                  </a:lnTo>
                  <a:lnTo>
                    <a:pt x="12" y="41"/>
                  </a:lnTo>
                  <a:lnTo>
                    <a:pt x="8" y="43"/>
                  </a:lnTo>
                  <a:lnTo>
                    <a:pt x="4" y="41"/>
                  </a:lnTo>
                  <a:lnTo>
                    <a:pt x="0" y="36"/>
                  </a:lnTo>
                  <a:lnTo>
                    <a:pt x="3" y="25"/>
                  </a:lnTo>
                  <a:lnTo>
                    <a:pt x="7" y="18"/>
                  </a:lnTo>
                  <a:lnTo>
                    <a:pt x="12" y="11"/>
                  </a:lnTo>
                  <a:lnTo>
                    <a:pt x="22" y="7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7" y="0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4" name="Freeform 86"/>
            <p:cNvSpPr>
              <a:spLocks/>
            </p:cNvSpPr>
            <p:nvPr/>
          </p:nvSpPr>
          <p:spPr bwMode="auto">
            <a:xfrm>
              <a:off x="3977" y="790"/>
              <a:ext cx="29" cy="19"/>
            </a:xfrm>
            <a:custGeom>
              <a:avLst/>
              <a:gdLst>
                <a:gd name="T0" fmla="*/ 29 w 29"/>
                <a:gd name="T1" fmla="*/ 7 h 19"/>
                <a:gd name="T2" fmla="*/ 23 w 29"/>
                <a:gd name="T3" fmla="*/ 12 h 19"/>
                <a:gd name="T4" fmla="*/ 19 w 29"/>
                <a:gd name="T5" fmla="*/ 18 h 19"/>
                <a:gd name="T6" fmla="*/ 14 w 29"/>
                <a:gd name="T7" fmla="*/ 19 h 19"/>
                <a:gd name="T8" fmla="*/ 7 w 29"/>
                <a:gd name="T9" fmla="*/ 14 h 19"/>
                <a:gd name="T10" fmla="*/ 1 w 29"/>
                <a:gd name="T11" fmla="*/ 11 h 19"/>
                <a:gd name="T12" fmla="*/ 0 w 29"/>
                <a:gd name="T13" fmla="*/ 7 h 19"/>
                <a:gd name="T14" fmla="*/ 1 w 29"/>
                <a:gd name="T15" fmla="*/ 1 h 19"/>
                <a:gd name="T16" fmla="*/ 7 w 29"/>
                <a:gd name="T17" fmla="*/ 0 h 19"/>
                <a:gd name="T18" fmla="*/ 12 w 29"/>
                <a:gd name="T19" fmla="*/ 0 h 19"/>
                <a:gd name="T20" fmla="*/ 19 w 29"/>
                <a:gd name="T21" fmla="*/ 0 h 19"/>
                <a:gd name="T22" fmla="*/ 26 w 29"/>
                <a:gd name="T23" fmla="*/ 1 h 19"/>
                <a:gd name="T24" fmla="*/ 29 w 29"/>
                <a:gd name="T2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9">
                  <a:moveTo>
                    <a:pt x="29" y="7"/>
                  </a:moveTo>
                  <a:lnTo>
                    <a:pt x="23" y="12"/>
                  </a:lnTo>
                  <a:lnTo>
                    <a:pt x="19" y="18"/>
                  </a:lnTo>
                  <a:lnTo>
                    <a:pt x="14" y="19"/>
                  </a:lnTo>
                  <a:lnTo>
                    <a:pt x="7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1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5" name="Freeform 87"/>
            <p:cNvSpPr>
              <a:spLocks/>
            </p:cNvSpPr>
            <p:nvPr/>
          </p:nvSpPr>
          <p:spPr bwMode="auto">
            <a:xfrm>
              <a:off x="3892" y="790"/>
              <a:ext cx="25" cy="22"/>
            </a:xfrm>
            <a:custGeom>
              <a:avLst/>
              <a:gdLst>
                <a:gd name="T0" fmla="*/ 25 w 25"/>
                <a:gd name="T1" fmla="*/ 7 h 22"/>
                <a:gd name="T2" fmla="*/ 22 w 25"/>
                <a:gd name="T3" fmla="*/ 12 h 22"/>
                <a:gd name="T4" fmla="*/ 19 w 25"/>
                <a:gd name="T5" fmla="*/ 19 h 22"/>
                <a:gd name="T6" fmla="*/ 14 w 25"/>
                <a:gd name="T7" fmla="*/ 22 h 22"/>
                <a:gd name="T8" fmla="*/ 9 w 25"/>
                <a:gd name="T9" fmla="*/ 22 h 22"/>
                <a:gd name="T10" fmla="*/ 0 w 25"/>
                <a:gd name="T11" fmla="*/ 21 h 22"/>
                <a:gd name="T12" fmla="*/ 2 w 25"/>
                <a:gd name="T13" fmla="*/ 14 h 22"/>
                <a:gd name="T14" fmla="*/ 0 w 25"/>
                <a:gd name="T15" fmla="*/ 8 h 22"/>
                <a:gd name="T16" fmla="*/ 2 w 25"/>
                <a:gd name="T17" fmla="*/ 7 h 22"/>
                <a:gd name="T18" fmla="*/ 7 w 25"/>
                <a:gd name="T19" fmla="*/ 3 h 22"/>
                <a:gd name="T20" fmla="*/ 9 w 25"/>
                <a:gd name="T21" fmla="*/ 0 h 22"/>
                <a:gd name="T22" fmla="*/ 19 w 25"/>
                <a:gd name="T23" fmla="*/ 3 h 22"/>
                <a:gd name="T24" fmla="*/ 25 w 25"/>
                <a:gd name="T2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2">
                  <a:moveTo>
                    <a:pt x="25" y="7"/>
                  </a:moveTo>
                  <a:lnTo>
                    <a:pt x="22" y="12"/>
                  </a:lnTo>
                  <a:lnTo>
                    <a:pt x="19" y="19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0" y="8"/>
                  </a:lnTo>
                  <a:lnTo>
                    <a:pt x="2" y="7"/>
                  </a:lnTo>
                  <a:lnTo>
                    <a:pt x="7" y="3"/>
                  </a:lnTo>
                  <a:lnTo>
                    <a:pt x="9" y="0"/>
                  </a:lnTo>
                  <a:lnTo>
                    <a:pt x="19" y="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6" name="Freeform 88"/>
            <p:cNvSpPr>
              <a:spLocks/>
            </p:cNvSpPr>
            <p:nvPr/>
          </p:nvSpPr>
          <p:spPr bwMode="auto">
            <a:xfrm>
              <a:off x="1388" y="835"/>
              <a:ext cx="66" cy="110"/>
            </a:xfrm>
            <a:custGeom>
              <a:avLst/>
              <a:gdLst>
                <a:gd name="T0" fmla="*/ 66 w 66"/>
                <a:gd name="T1" fmla="*/ 29 h 110"/>
                <a:gd name="T2" fmla="*/ 66 w 66"/>
                <a:gd name="T3" fmla="*/ 51 h 110"/>
                <a:gd name="T4" fmla="*/ 55 w 66"/>
                <a:gd name="T5" fmla="*/ 44 h 110"/>
                <a:gd name="T6" fmla="*/ 44 w 66"/>
                <a:gd name="T7" fmla="*/ 51 h 110"/>
                <a:gd name="T8" fmla="*/ 37 w 66"/>
                <a:gd name="T9" fmla="*/ 61 h 110"/>
                <a:gd name="T10" fmla="*/ 37 w 66"/>
                <a:gd name="T11" fmla="*/ 74 h 110"/>
                <a:gd name="T12" fmla="*/ 41 w 66"/>
                <a:gd name="T13" fmla="*/ 75 h 110"/>
                <a:gd name="T14" fmla="*/ 47 w 66"/>
                <a:gd name="T15" fmla="*/ 78 h 110"/>
                <a:gd name="T16" fmla="*/ 52 w 66"/>
                <a:gd name="T17" fmla="*/ 79 h 110"/>
                <a:gd name="T18" fmla="*/ 59 w 66"/>
                <a:gd name="T19" fmla="*/ 74 h 110"/>
                <a:gd name="T20" fmla="*/ 66 w 66"/>
                <a:gd name="T21" fmla="*/ 65 h 110"/>
                <a:gd name="T22" fmla="*/ 63 w 66"/>
                <a:gd name="T23" fmla="*/ 76 h 110"/>
                <a:gd name="T24" fmla="*/ 61 w 66"/>
                <a:gd name="T25" fmla="*/ 90 h 110"/>
                <a:gd name="T26" fmla="*/ 52 w 66"/>
                <a:gd name="T27" fmla="*/ 102 h 110"/>
                <a:gd name="T28" fmla="*/ 44 w 66"/>
                <a:gd name="T29" fmla="*/ 110 h 110"/>
                <a:gd name="T30" fmla="*/ 31 w 66"/>
                <a:gd name="T31" fmla="*/ 103 h 110"/>
                <a:gd name="T32" fmla="*/ 19 w 66"/>
                <a:gd name="T33" fmla="*/ 97 h 110"/>
                <a:gd name="T34" fmla="*/ 13 w 66"/>
                <a:gd name="T35" fmla="*/ 92 h 110"/>
                <a:gd name="T36" fmla="*/ 10 w 66"/>
                <a:gd name="T37" fmla="*/ 88 h 110"/>
                <a:gd name="T38" fmla="*/ 7 w 66"/>
                <a:gd name="T39" fmla="*/ 81 h 110"/>
                <a:gd name="T40" fmla="*/ 7 w 66"/>
                <a:gd name="T41" fmla="*/ 74 h 110"/>
                <a:gd name="T42" fmla="*/ 0 w 66"/>
                <a:gd name="T43" fmla="*/ 64 h 110"/>
                <a:gd name="T44" fmla="*/ 5 w 66"/>
                <a:gd name="T45" fmla="*/ 58 h 110"/>
                <a:gd name="T46" fmla="*/ 10 w 66"/>
                <a:gd name="T47" fmla="*/ 51 h 110"/>
                <a:gd name="T48" fmla="*/ 14 w 66"/>
                <a:gd name="T49" fmla="*/ 43 h 110"/>
                <a:gd name="T50" fmla="*/ 14 w 66"/>
                <a:gd name="T51" fmla="*/ 36 h 110"/>
                <a:gd name="T52" fmla="*/ 14 w 66"/>
                <a:gd name="T53" fmla="*/ 29 h 110"/>
                <a:gd name="T54" fmla="*/ 14 w 66"/>
                <a:gd name="T55" fmla="*/ 22 h 110"/>
                <a:gd name="T56" fmla="*/ 17 w 66"/>
                <a:gd name="T57" fmla="*/ 15 h 110"/>
                <a:gd name="T58" fmla="*/ 19 w 66"/>
                <a:gd name="T59" fmla="*/ 8 h 110"/>
                <a:gd name="T60" fmla="*/ 23 w 66"/>
                <a:gd name="T61" fmla="*/ 4 h 110"/>
                <a:gd name="T62" fmla="*/ 28 w 66"/>
                <a:gd name="T63" fmla="*/ 0 h 110"/>
                <a:gd name="T64" fmla="*/ 37 w 66"/>
                <a:gd name="T65" fmla="*/ 0 h 110"/>
                <a:gd name="T66" fmla="*/ 44 w 66"/>
                <a:gd name="T67" fmla="*/ 0 h 110"/>
                <a:gd name="T68" fmla="*/ 49 w 66"/>
                <a:gd name="T69" fmla="*/ 1 h 110"/>
                <a:gd name="T70" fmla="*/ 52 w 66"/>
                <a:gd name="T71" fmla="*/ 4 h 110"/>
                <a:gd name="T72" fmla="*/ 56 w 66"/>
                <a:gd name="T73" fmla="*/ 8 h 110"/>
                <a:gd name="T74" fmla="*/ 61 w 66"/>
                <a:gd name="T75" fmla="*/ 16 h 110"/>
                <a:gd name="T76" fmla="*/ 66 w 66"/>
                <a:gd name="T77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6" h="110">
                  <a:moveTo>
                    <a:pt x="66" y="29"/>
                  </a:moveTo>
                  <a:lnTo>
                    <a:pt x="66" y="51"/>
                  </a:lnTo>
                  <a:lnTo>
                    <a:pt x="55" y="44"/>
                  </a:lnTo>
                  <a:lnTo>
                    <a:pt x="44" y="51"/>
                  </a:lnTo>
                  <a:lnTo>
                    <a:pt x="37" y="61"/>
                  </a:lnTo>
                  <a:lnTo>
                    <a:pt x="37" y="74"/>
                  </a:lnTo>
                  <a:lnTo>
                    <a:pt x="41" y="75"/>
                  </a:lnTo>
                  <a:lnTo>
                    <a:pt x="47" y="78"/>
                  </a:lnTo>
                  <a:lnTo>
                    <a:pt x="52" y="79"/>
                  </a:lnTo>
                  <a:lnTo>
                    <a:pt x="59" y="74"/>
                  </a:lnTo>
                  <a:lnTo>
                    <a:pt x="66" y="65"/>
                  </a:lnTo>
                  <a:lnTo>
                    <a:pt x="63" y="76"/>
                  </a:lnTo>
                  <a:lnTo>
                    <a:pt x="61" y="90"/>
                  </a:lnTo>
                  <a:lnTo>
                    <a:pt x="52" y="102"/>
                  </a:lnTo>
                  <a:lnTo>
                    <a:pt x="44" y="110"/>
                  </a:lnTo>
                  <a:lnTo>
                    <a:pt x="31" y="103"/>
                  </a:lnTo>
                  <a:lnTo>
                    <a:pt x="19" y="97"/>
                  </a:lnTo>
                  <a:lnTo>
                    <a:pt x="13" y="92"/>
                  </a:lnTo>
                  <a:lnTo>
                    <a:pt x="10" y="88"/>
                  </a:lnTo>
                  <a:lnTo>
                    <a:pt x="7" y="81"/>
                  </a:lnTo>
                  <a:lnTo>
                    <a:pt x="7" y="74"/>
                  </a:lnTo>
                  <a:lnTo>
                    <a:pt x="0" y="64"/>
                  </a:lnTo>
                  <a:lnTo>
                    <a:pt x="5" y="58"/>
                  </a:lnTo>
                  <a:lnTo>
                    <a:pt x="10" y="51"/>
                  </a:lnTo>
                  <a:lnTo>
                    <a:pt x="14" y="43"/>
                  </a:lnTo>
                  <a:lnTo>
                    <a:pt x="14" y="36"/>
                  </a:lnTo>
                  <a:lnTo>
                    <a:pt x="14" y="29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19" y="8"/>
                  </a:lnTo>
                  <a:lnTo>
                    <a:pt x="23" y="4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49" y="1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1" y="16"/>
                  </a:lnTo>
                  <a:lnTo>
                    <a:pt x="66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7" name="Freeform 89"/>
            <p:cNvSpPr>
              <a:spLocks/>
            </p:cNvSpPr>
            <p:nvPr/>
          </p:nvSpPr>
          <p:spPr bwMode="auto">
            <a:xfrm>
              <a:off x="1469" y="835"/>
              <a:ext cx="59" cy="88"/>
            </a:xfrm>
            <a:custGeom>
              <a:avLst/>
              <a:gdLst>
                <a:gd name="T0" fmla="*/ 59 w 59"/>
                <a:gd name="T1" fmla="*/ 29 h 88"/>
                <a:gd name="T2" fmla="*/ 59 w 59"/>
                <a:gd name="T3" fmla="*/ 36 h 88"/>
                <a:gd name="T4" fmla="*/ 52 w 59"/>
                <a:gd name="T5" fmla="*/ 33 h 88"/>
                <a:gd name="T6" fmla="*/ 45 w 59"/>
                <a:gd name="T7" fmla="*/ 37 h 88"/>
                <a:gd name="T8" fmla="*/ 38 w 59"/>
                <a:gd name="T9" fmla="*/ 44 h 88"/>
                <a:gd name="T10" fmla="*/ 37 w 59"/>
                <a:gd name="T11" fmla="*/ 51 h 88"/>
                <a:gd name="T12" fmla="*/ 34 w 59"/>
                <a:gd name="T13" fmla="*/ 58 h 88"/>
                <a:gd name="T14" fmla="*/ 38 w 59"/>
                <a:gd name="T15" fmla="*/ 64 h 88"/>
                <a:gd name="T16" fmla="*/ 42 w 59"/>
                <a:gd name="T17" fmla="*/ 68 h 88"/>
                <a:gd name="T18" fmla="*/ 45 w 59"/>
                <a:gd name="T19" fmla="*/ 74 h 88"/>
                <a:gd name="T20" fmla="*/ 52 w 59"/>
                <a:gd name="T21" fmla="*/ 74 h 88"/>
                <a:gd name="T22" fmla="*/ 48 w 59"/>
                <a:gd name="T23" fmla="*/ 76 h 88"/>
                <a:gd name="T24" fmla="*/ 47 w 59"/>
                <a:gd name="T25" fmla="*/ 83 h 88"/>
                <a:gd name="T26" fmla="*/ 44 w 59"/>
                <a:gd name="T27" fmla="*/ 88 h 88"/>
                <a:gd name="T28" fmla="*/ 37 w 59"/>
                <a:gd name="T29" fmla="*/ 88 h 88"/>
                <a:gd name="T30" fmla="*/ 34 w 59"/>
                <a:gd name="T31" fmla="*/ 75 h 88"/>
                <a:gd name="T32" fmla="*/ 30 w 59"/>
                <a:gd name="T33" fmla="*/ 67 h 88"/>
                <a:gd name="T34" fmla="*/ 24 w 59"/>
                <a:gd name="T35" fmla="*/ 57 h 88"/>
                <a:gd name="T36" fmla="*/ 19 w 59"/>
                <a:gd name="T37" fmla="*/ 48 h 88"/>
                <a:gd name="T38" fmla="*/ 10 w 59"/>
                <a:gd name="T39" fmla="*/ 39 h 88"/>
                <a:gd name="T40" fmla="*/ 5 w 59"/>
                <a:gd name="T41" fmla="*/ 29 h 88"/>
                <a:gd name="T42" fmla="*/ 0 w 59"/>
                <a:gd name="T43" fmla="*/ 18 h 88"/>
                <a:gd name="T44" fmla="*/ 0 w 59"/>
                <a:gd name="T45" fmla="*/ 7 h 88"/>
                <a:gd name="T46" fmla="*/ 9 w 59"/>
                <a:gd name="T47" fmla="*/ 2 h 88"/>
                <a:gd name="T48" fmla="*/ 17 w 59"/>
                <a:gd name="T49" fmla="*/ 1 h 88"/>
                <a:gd name="T50" fmla="*/ 26 w 59"/>
                <a:gd name="T51" fmla="*/ 0 h 88"/>
                <a:gd name="T52" fmla="*/ 35 w 59"/>
                <a:gd name="T53" fmla="*/ 1 h 88"/>
                <a:gd name="T54" fmla="*/ 42 w 59"/>
                <a:gd name="T55" fmla="*/ 2 h 88"/>
                <a:gd name="T56" fmla="*/ 49 w 59"/>
                <a:gd name="T57" fmla="*/ 8 h 88"/>
                <a:gd name="T58" fmla="*/ 54 w 59"/>
                <a:gd name="T59" fmla="*/ 16 h 88"/>
                <a:gd name="T60" fmla="*/ 59 w 59"/>
                <a:gd name="T61" fmla="*/ 2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" h="88">
                  <a:moveTo>
                    <a:pt x="59" y="29"/>
                  </a:moveTo>
                  <a:lnTo>
                    <a:pt x="59" y="36"/>
                  </a:lnTo>
                  <a:lnTo>
                    <a:pt x="52" y="33"/>
                  </a:lnTo>
                  <a:lnTo>
                    <a:pt x="45" y="37"/>
                  </a:lnTo>
                  <a:lnTo>
                    <a:pt x="38" y="44"/>
                  </a:lnTo>
                  <a:lnTo>
                    <a:pt x="37" y="51"/>
                  </a:lnTo>
                  <a:lnTo>
                    <a:pt x="34" y="58"/>
                  </a:lnTo>
                  <a:lnTo>
                    <a:pt x="38" y="64"/>
                  </a:lnTo>
                  <a:lnTo>
                    <a:pt x="42" y="68"/>
                  </a:lnTo>
                  <a:lnTo>
                    <a:pt x="45" y="74"/>
                  </a:lnTo>
                  <a:lnTo>
                    <a:pt x="52" y="74"/>
                  </a:lnTo>
                  <a:lnTo>
                    <a:pt x="48" y="76"/>
                  </a:lnTo>
                  <a:lnTo>
                    <a:pt x="47" y="83"/>
                  </a:lnTo>
                  <a:lnTo>
                    <a:pt x="44" y="88"/>
                  </a:lnTo>
                  <a:lnTo>
                    <a:pt x="37" y="88"/>
                  </a:lnTo>
                  <a:lnTo>
                    <a:pt x="34" y="75"/>
                  </a:lnTo>
                  <a:lnTo>
                    <a:pt x="30" y="67"/>
                  </a:lnTo>
                  <a:lnTo>
                    <a:pt x="24" y="57"/>
                  </a:lnTo>
                  <a:lnTo>
                    <a:pt x="19" y="48"/>
                  </a:lnTo>
                  <a:lnTo>
                    <a:pt x="10" y="39"/>
                  </a:lnTo>
                  <a:lnTo>
                    <a:pt x="5" y="29"/>
                  </a:lnTo>
                  <a:lnTo>
                    <a:pt x="0" y="18"/>
                  </a:lnTo>
                  <a:lnTo>
                    <a:pt x="0" y="7"/>
                  </a:lnTo>
                  <a:lnTo>
                    <a:pt x="9" y="2"/>
                  </a:lnTo>
                  <a:lnTo>
                    <a:pt x="17" y="1"/>
                  </a:lnTo>
                  <a:lnTo>
                    <a:pt x="26" y="0"/>
                  </a:lnTo>
                  <a:lnTo>
                    <a:pt x="35" y="1"/>
                  </a:lnTo>
                  <a:lnTo>
                    <a:pt x="42" y="2"/>
                  </a:lnTo>
                  <a:lnTo>
                    <a:pt x="49" y="8"/>
                  </a:lnTo>
                  <a:lnTo>
                    <a:pt x="54" y="16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8" name="Freeform 90"/>
            <p:cNvSpPr>
              <a:spLocks/>
            </p:cNvSpPr>
            <p:nvPr/>
          </p:nvSpPr>
          <p:spPr bwMode="auto">
            <a:xfrm>
              <a:off x="3709" y="871"/>
              <a:ext cx="111" cy="156"/>
            </a:xfrm>
            <a:custGeom>
              <a:avLst/>
              <a:gdLst>
                <a:gd name="T0" fmla="*/ 111 w 111"/>
                <a:gd name="T1" fmla="*/ 7 h 156"/>
                <a:gd name="T2" fmla="*/ 109 w 111"/>
                <a:gd name="T3" fmla="*/ 15 h 156"/>
                <a:gd name="T4" fmla="*/ 107 w 111"/>
                <a:gd name="T5" fmla="*/ 24 h 156"/>
                <a:gd name="T6" fmla="*/ 106 w 111"/>
                <a:gd name="T7" fmla="*/ 32 h 156"/>
                <a:gd name="T8" fmla="*/ 106 w 111"/>
                <a:gd name="T9" fmla="*/ 40 h 156"/>
                <a:gd name="T10" fmla="*/ 104 w 111"/>
                <a:gd name="T11" fmla="*/ 49 h 156"/>
                <a:gd name="T12" fmla="*/ 104 w 111"/>
                <a:gd name="T13" fmla="*/ 57 h 156"/>
                <a:gd name="T14" fmla="*/ 104 w 111"/>
                <a:gd name="T15" fmla="*/ 66 h 156"/>
                <a:gd name="T16" fmla="*/ 104 w 111"/>
                <a:gd name="T17" fmla="*/ 74 h 156"/>
                <a:gd name="T18" fmla="*/ 104 w 111"/>
                <a:gd name="T19" fmla="*/ 82 h 156"/>
                <a:gd name="T20" fmla="*/ 104 w 111"/>
                <a:gd name="T21" fmla="*/ 91 h 156"/>
                <a:gd name="T22" fmla="*/ 104 w 111"/>
                <a:gd name="T23" fmla="*/ 99 h 156"/>
                <a:gd name="T24" fmla="*/ 106 w 111"/>
                <a:gd name="T25" fmla="*/ 107 h 156"/>
                <a:gd name="T26" fmla="*/ 106 w 111"/>
                <a:gd name="T27" fmla="*/ 116 h 156"/>
                <a:gd name="T28" fmla="*/ 107 w 111"/>
                <a:gd name="T29" fmla="*/ 124 h 156"/>
                <a:gd name="T30" fmla="*/ 109 w 111"/>
                <a:gd name="T31" fmla="*/ 133 h 156"/>
                <a:gd name="T32" fmla="*/ 111 w 111"/>
                <a:gd name="T33" fmla="*/ 141 h 156"/>
                <a:gd name="T34" fmla="*/ 44 w 111"/>
                <a:gd name="T35" fmla="*/ 156 h 156"/>
                <a:gd name="T36" fmla="*/ 33 w 111"/>
                <a:gd name="T37" fmla="*/ 148 h 156"/>
                <a:gd name="T38" fmla="*/ 26 w 111"/>
                <a:gd name="T39" fmla="*/ 141 h 156"/>
                <a:gd name="T40" fmla="*/ 21 w 111"/>
                <a:gd name="T41" fmla="*/ 133 h 156"/>
                <a:gd name="T42" fmla="*/ 16 w 111"/>
                <a:gd name="T43" fmla="*/ 124 h 156"/>
                <a:gd name="T44" fmla="*/ 12 w 111"/>
                <a:gd name="T45" fmla="*/ 114 h 156"/>
                <a:gd name="T46" fmla="*/ 8 w 111"/>
                <a:gd name="T47" fmla="*/ 106 h 156"/>
                <a:gd name="T48" fmla="*/ 4 w 111"/>
                <a:gd name="T49" fmla="*/ 98 h 156"/>
                <a:gd name="T50" fmla="*/ 0 w 111"/>
                <a:gd name="T51" fmla="*/ 89 h 156"/>
                <a:gd name="T52" fmla="*/ 4 w 111"/>
                <a:gd name="T53" fmla="*/ 82 h 156"/>
                <a:gd name="T54" fmla="*/ 12 w 111"/>
                <a:gd name="T55" fmla="*/ 78 h 156"/>
                <a:gd name="T56" fmla="*/ 21 w 111"/>
                <a:gd name="T57" fmla="*/ 74 h 156"/>
                <a:gd name="T58" fmla="*/ 30 w 111"/>
                <a:gd name="T59" fmla="*/ 70 h 156"/>
                <a:gd name="T60" fmla="*/ 39 w 111"/>
                <a:gd name="T61" fmla="*/ 64 h 156"/>
                <a:gd name="T62" fmla="*/ 49 w 111"/>
                <a:gd name="T63" fmla="*/ 60 h 156"/>
                <a:gd name="T64" fmla="*/ 57 w 111"/>
                <a:gd name="T65" fmla="*/ 56 h 156"/>
                <a:gd name="T66" fmla="*/ 67 w 111"/>
                <a:gd name="T67" fmla="*/ 52 h 156"/>
                <a:gd name="T68" fmla="*/ 103 w 111"/>
                <a:gd name="T69" fmla="*/ 0 h 156"/>
                <a:gd name="T70" fmla="*/ 111 w 111"/>
                <a:gd name="T71" fmla="*/ 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" h="156">
                  <a:moveTo>
                    <a:pt x="111" y="7"/>
                  </a:moveTo>
                  <a:lnTo>
                    <a:pt x="109" y="15"/>
                  </a:lnTo>
                  <a:lnTo>
                    <a:pt x="107" y="24"/>
                  </a:lnTo>
                  <a:lnTo>
                    <a:pt x="106" y="32"/>
                  </a:lnTo>
                  <a:lnTo>
                    <a:pt x="106" y="40"/>
                  </a:lnTo>
                  <a:lnTo>
                    <a:pt x="104" y="49"/>
                  </a:lnTo>
                  <a:lnTo>
                    <a:pt x="104" y="57"/>
                  </a:lnTo>
                  <a:lnTo>
                    <a:pt x="104" y="66"/>
                  </a:lnTo>
                  <a:lnTo>
                    <a:pt x="104" y="74"/>
                  </a:lnTo>
                  <a:lnTo>
                    <a:pt x="104" y="82"/>
                  </a:lnTo>
                  <a:lnTo>
                    <a:pt x="104" y="91"/>
                  </a:lnTo>
                  <a:lnTo>
                    <a:pt x="104" y="99"/>
                  </a:lnTo>
                  <a:lnTo>
                    <a:pt x="106" y="107"/>
                  </a:lnTo>
                  <a:lnTo>
                    <a:pt x="106" y="116"/>
                  </a:lnTo>
                  <a:lnTo>
                    <a:pt x="107" y="124"/>
                  </a:lnTo>
                  <a:lnTo>
                    <a:pt x="109" y="133"/>
                  </a:lnTo>
                  <a:lnTo>
                    <a:pt x="111" y="141"/>
                  </a:lnTo>
                  <a:lnTo>
                    <a:pt x="44" y="156"/>
                  </a:lnTo>
                  <a:lnTo>
                    <a:pt x="33" y="148"/>
                  </a:lnTo>
                  <a:lnTo>
                    <a:pt x="26" y="141"/>
                  </a:lnTo>
                  <a:lnTo>
                    <a:pt x="21" y="133"/>
                  </a:lnTo>
                  <a:lnTo>
                    <a:pt x="16" y="124"/>
                  </a:lnTo>
                  <a:lnTo>
                    <a:pt x="12" y="114"/>
                  </a:lnTo>
                  <a:lnTo>
                    <a:pt x="8" y="106"/>
                  </a:lnTo>
                  <a:lnTo>
                    <a:pt x="4" y="98"/>
                  </a:lnTo>
                  <a:lnTo>
                    <a:pt x="0" y="89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21" y="74"/>
                  </a:lnTo>
                  <a:lnTo>
                    <a:pt x="30" y="70"/>
                  </a:lnTo>
                  <a:lnTo>
                    <a:pt x="39" y="64"/>
                  </a:lnTo>
                  <a:lnTo>
                    <a:pt x="49" y="60"/>
                  </a:lnTo>
                  <a:lnTo>
                    <a:pt x="57" y="56"/>
                  </a:lnTo>
                  <a:lnTo>
                    <a:pt x="67" y="52"/>
                  </a:lnTo>
                  <a:lnTo>
                    <a:pt x="103" y="0"/>
                  </a:lnTo>
                  <a:lnTo>
                    <a:pt x="111" y="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79" name="Freeform 91"/>
            <p:cNvSpPr>
              <a:spLocks/>
            </p:cNvSpPr>
            <p:nvPr/>
          </p:nvSpPr>
          <p:spPr bwMode="auto">
            <a:xfrm>
              <a:off x="3872" y="916"/>
              <a:ext cx="177" cy="124"/>
            </a:xfrm>
            <a:custGeom>
              <a:avLst/>
              <a:gdLst>
                <a:gd name="T0" fmla="*/ 177 w 177"/>
                <a:gd name="T1" fmla="*/ 22 h 124"/>
                <a:gd name="T2" fmla="*/ 173 w 177"/>
                <a:gd name="T3" fmla="*/ 32 h 124"/>
                <a:gd name="T4" fmla="*/ 172 w 177"/>
                <a:gd name="T5" fmla="*/ 44 h 124"/>
                <a:gd name="T6" fmla="*/ 169 w 177"/>
                <a:gd name="T7" fmla="*/ 55 h 124"/>
                <a:gd name="T8" fmla="*/ 168 w 177"/>
                <a:gd name="T9" fmla="*/ 68 h 124"/>
                <a:gd name="T10" fmla="*/ 163 w 177"/>
                <a:gd name="T11" fmla="*/ 78 h 124"/>
                <a:gd name="T12" fmla="*/ 161 w 177"/>
                <a:gd name="T13" fmla="*/ 88 h 124"/>
                <a:gd name="T14" fmla="*/ 155 w 177"/>
                <a:gd name="T15" fmla="*/ 95 h 124"/>
                <a:gd name="T16" fmla="*/ 148 w 177"/>
                <a:gd name="T17" fmla="*/ 103 h 124"/>
                <a:gd name="T18" fmla="*/ 134 w 177"/>
                <a:gd name="T19" fmla="*/ 111 h 124"/>
                <a:gd name="T20" fmla="*/ 122 w 177"/>
                <a:gd name="T21" fmla="*/ 118 h 124"/>
                <a:gd name="T22" fmla="*/ 106 w 177"/>
                <a:gd name="T23" fmla="*/ 122 h 124"/>
                <a:gd name="T24" fmla="*/ 92 w 177"/>
                <a:gd name="T25" fmla="*/ 124 h 124"/>
                <a:gd name="T26" fmla="*/ 84 w 177"/>
                <a:gd name="T27" fmla="*/ 122 h 124"/>
                <a:gd name="T28" fmla="*/ 75 w 177"/>
                <a:gd name="T29" fmla="*/ 122 h 124"/>
                <a:gd name="T30" fmla="*/ 68 w 177"/>
                <a:gd name="T31" fmla="*/ 122 h 124"/>
                <a:gd name="T32" fmla="*/ 61 w 177"/>
                <a:gd name="T33" fmla="*/ 122 h 124"/>
                <a:gd name="T34" fmla="*/ 48 w 177"/>
                <a:gd name="T35" fmla="*/ 120 h 124"/>
                <a:gd name="T36" fmla="*/ 36 w 177"/>
                <a:gd name="T37" fmla="*/ 118 h 124"/>
                <a:gd name="T38" fmla="*/ 25 w 177"/>
                <a:gd name="T39" fmla="*/ 110 h 124"/>
                <a:gd name="T40" fmla="*/ 18 w 177"/>
                <a:gd name="T41" fmla="*/ 103 h 124"/>
                <a:gd name="T42" fmla="*/ 13 w 177"/>
                <a:gd name="T43" fmla="*/ 95 h 124"/>
                <a:gd name="T44" fmla="*/ 10 w 177"/>
                <a:gd name="T45" fmla="*/ 86 h 124"/>
                <a:gd name="T46" fmla="*/ 6 w 177"/>
                <a:gd name="T47" fmla="*/ 76 h 124"/>
                <a:gd name="T48" fmla="*/ 3 w 177"/>
                <a:gd name="T49" fmla="*/ 68 h 124"/>
                <a:gd name="T50" fmla="*/ 1 w 177"/>
                <a:gd name="T51" fmla="*/ 60 h 124"/>
                <a:gd name="T52" fmla="*/ 0 w 177"/>
                <a:gd name="T53" fmla="*/ 51 h 124"/>
                <a:gd name="T54" fmla="*/ 0 w 177"/>
                <a:gd name="T55" fmla="*/ 40 h 124"/>
                <a:gd name="T56" fmla="*/ 1 w 177"/>
                <a:gd name="T57" fmla="*/ 30 h 124"/>
                <a:gd name="T58" fmla="*/ 6 w 177"/>
                <a:gd name="T59" fmla="*/ 21 h 124"/>
                <a:gd name="T60" fmla="*/ 15 w 177"/>
                <a:gd name="T61" fmla="*/ 15 h 124"/>
                <a:gd name="T62" fmla="*/ 22 w 177"/>
                <a:gd name="T63" fmla="*/ 18 h 124"/>
                <a:gd name="T64" fmla="*/ 31 w 177"/>
                <a:gd name="T65" fmla="*/ 22 h 124"/>
                <a:gd name="T66" fmla="*/ 39 w 177"/>
                <a:gd name="T67" fmla="*/ 23 h 124"/>
                <a:gd name="T68" fmla="*/ 49 w 177"/>
                <a:gd name="T69" fmla="*/ 26 h 124"/>
                <a:gd name="T70" fmla="*/ 57 w 177"/>
                <a:gd name="T71" fmla="*/ 28 h 124"/>
                <a:gd name="T72" fmla="*/ 67 w 177"/>
                <a:gd name="T73" fmla="*/ 29 h 124"/>
                <a:gd name="T74" fmla="*/ 77 w 177"/>
                <a:gd name="T75" fmla="*/ 29 h 124"/>
                <a:gd name="T76" fmla="*/ 87 w 177"/>
                <a:gd name="T77" fmla="*/ 29 h 124"/>
                <a:gd name="T78" fmla="*/ 95 w 177"/>
                <a:gd name="T79" fmla="*/ 26 h 124"/>
                <a:gd name="T80" fmla="*/ 105 w 177"/>
                <a:gd name="T81" fmla="*/ 25 h 124"/>
                <a:gd name="T82" fmla="*/ 113 w 177"/>
                <a:gd name="T83" fmla="*/ 22 h 124"/>
                <a:gd name="T84" fmla="*/ 123 w 177"/>
                <a:gd name="T85" fmla="*/ 21 h 124"/>
                <a:gd name="T86" fmla="*/ 130 w 177"/>
                <a:gd name="T87" fmla="*/ 15 h 124"/>
                <a:gd name="T88" fmla="*/ 138 w 177"/>
                <a:gd name="T89" fmla="*/ 11 h 124"/>
                <a:gd name="T90" fmla="*/ 147 w 177"/>
                <a:gd name="T91" fmla="*/ 5 h 124"/>
                <a:gd name="T92" fmla="*/ 155 w 177"/>
                <a:gd name="T93" fmla="*/ 0 h 124"/>
                <a:gd name="T94" fmla="*/ 163 w 177"/>
                <a:gd name="T95" fmla="*/ 1 h 124"/>
                <a:gd name="T96" fmla="*/ 169 w 177"/>
                <a:gd name="T97" fmla="*/ 8 h 124"/>
                <a:gd name="T98" fmla="*/ 172 w 177"/>
                <a:gd name="T99" fmla="*/ 15 h 124"/>
                <a:gd name="T100" fmla="*/ 177 w 177"/>
                <a:gd name="T101" fmla="*/ 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7" h="124">
                  <a:moveTo>
                    <a:pt x="177" y="22"/>
                  </a:moveTo>
                  <a:lnTo>
                    <a:pt x="173" y="32"/>
                  </a:lnTo>
                  <a:lnTo>
                    <a:pt x="172" y="44"/>
                  </a:lnTo>
                  <a:lnTo>
                    <a:pt x="169" y="55"/>
                  </a:lnTo>
                  <a:lnTo>
                    <a:pt x="168" y="68"/>
                  </a:lnTo>
                  <a:lnTo>
                    <a:pt x="163" y="78"/>
                  </a:lnTo>
                  <a:lnTo>
                    <a:pt x="161" y="88"/>
                  </a:lnTo>
                  <a:lnTo>
                    <a:pt x="155" y="95"/>
                  </a:lnTo>
                  <a:lnTo>
                    <a:pt x="148" y="103"/>
                  </a:lnTo>
                  <a:lnTo>
                    <a:pt x="134" y="111"/>
                  </a:lnTo>
                  <a:lnTo>
                    <a:pt x="122" y="118"/>
                  </a:lnTo>
                  <a:lnTo>
                    <a:pt x="106" y="122"/>
                  </a:lnTo>
                  <a:lnTo>
                    <a:pt x="92" y="124"/>
                  </a:lnTo>
                  <a:lnTo>
                    <a:pt x="84" y="122"/>
                  </a:lnTo>
                  <a:lnTo>
                    <a:pt x="75" y="122"/>
                  </a:lnTo>
                  <a:lnTo>
                    <a:pt x="68" y="122"/>
                  </a:lnTo>
                  <a:lnTo>
                    <a:pt x="61" y="122"/>
                  </a:lnTo>
                  <a:lnTo>
                    <a:pt x="48" y="120"/>
                  </a:lnTo>
                  <a:lnTo>
                    <a:pt x="36" y="118"/>
                  </a:lnTo>
                  <a:lnTo>
                    <a:pt x="25" y="110"/>
                  </a:lnTo>
                  <a:lnTo>
                    <a:pt x="18" y="103"/>
                  </a:lnTo>
                  <a:lnTo>
                    <a:pt x="13" y="95"/>
                  </a:lnTo>
                  <a:lnTo>
                    <a:pt x="10" y="86"/>
                  </a:lnTo>
                  <a:lnTo>
                    <a:pt x="6" y="76"/>
                  </a:lnTo>
                  <a:lnTo>
                    <a:pt x="3" y="68"/>
                  </a:lnTo>
                  <a:lnTo>
                    <a:pt x="1" y="60"/>
                  </a:lnTo>
                  <a:lnTo>
                    <a:pt x="0" y="51"/>
                  </a:lnTo>
                  <a:lnTo>
                    <a:pt x="0" y="40"/>
                  </a:lnTo>
                  <a:lnTo>
                    <a:pt x="1" y="30"/>
                  </a:lnTo>
                  <a:lnTo>
                    <a:pt x="6" y="21"/>
                  </a:lnTo>
                  <a:lnTo>
                    <a:pt x="15" y="15"/>
                  </a:lnTo>
                  <a:lnTo>
                    <a:pt x="22" y="18"/>
                  </a:lnTo>
                  <a:lnTo>
                    <a:pt x="31" y="22"/>
                  </a:lnTo>
                  <a:lnTo>
                    <a:pt x="39" y="23"/>
                  </a:lnTo>
                  <a:lnTo>
                    <a:pt x="49" y="26"/>
                  </a:lnTo>
                  <a:lnTo>
                    <a:pt x="57" y="28"/>
                  </a:lnTo>
                  <a:lnTo>
                    <a:pt x="67" y="29"/>
                  </a:lnTo>
                  <a:lnTo>
                    <a:pt x="77" y="29"/>
                  </a:lnTo>
                  <a:lnTo>
                    <a:pt x="87" y="29"/>
                  </a:lnTo>
                  <a:lnTo>
                    <a:pt x="95" y="26"/>
                  </a:lnTo>
                  <a:lnTo>
                    <a:pt x="105" y="25"/>
                  </a:lnTo>
                  <a:lnTo>
                    <a:pt x="113" y="22"/>
                  </a:lnTo>
                  <a:lnTo>
                    <a:pt x="123" y="21"/>
                  </a:lnTo>
                  <a:lnTo>
                    <a:pt x="130" y="15"/>
                  </a:lnTo>
                  <a:lnTo>
                    <a:pt x="138" y="11"/>
                  </a:lnTo>
                  <a:lnTo>
                    <a:pt x="147" y="5"/>
                  </a:lnTo>
                  <a:lnTo>
                    <a:pt x="155" y="0"/>
                  </a:lnTo>
                  <a:lnTo>
                    <a:pt x="163" y="1"/>
                  </a:lnTo>
                  <a:lnTo>
                    <a:pt x="169" y="8"/>
                  </a:lnTo>
                  <a:lnTo>
                    <a:pt x="172" y="15"/>
                  </a:lnTo>
                  <a:lnTo>
                    <a:pt x="177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0" name="Freeform 92"/>
            <p:cNvSpPr>
              <a:spLocks/>
            </p:cNvSpPr>
            <p:nvPr/>
          </p:nvSpPr>
          <p:spPr bwMode="auto">
            <a:xfrm>
              <a:off x="3894" y="945"/>
              <a:ext cx="126" cy="33"/>
            </a:xfrm>
            <a:custGeom>
              <a:avLst/>
              <a:gdLst>
                <a:gd name="T0" fmla="*/ 112 w 126"/>
                <a:gd name="T1" fmla="*/ 22 h 33"/>
                <a:gd name="T2" fmla="*/ 98 w 126"/>
                <a:gd name="T3" fmla="*/ 25 h 33"/>
                <a:gd name="T4" fmla="*/ 86 w 126"/>
                <a:gd name="T5" fmla="*/ 29 h 33"/>
                <a:gd name="T6" fmla="*/ 72 w 126"/>
                <a:gd name="T7" fmla="*/ 32 h 33"/>
                <a:gd name="T8" fmla="*/ 59 w 126"/>
                <a:gd name="T9" fmla="*/ 33 h 33"/>
                <a:gd name="T10" fmla="*/ 44 w 126"/>
                <a:gd name="T11" fmla="*/ 32 h 33"/>
                <a:gd name="T12" fmla="*/ 31 w 126"/>
                <a:gd name="T13" fmla="*/ 29 h 33"/>
                <a:gd name="T14" fmla="*/ 17 w 126"/>
                <a:gd name="T15" fmla="*/ 25 h 33"/>
                <a:gd name="T16" fmla="*/ 7 w 126"/>
                <a:gd name="T17" fmla="*/ 22 h 33"/>
                <a:gd name="T18" fmla="*/ 0 w 126"/>
                <a:gd name="T19" fmla="*/ 18 h 33"/>
                <a:gd name="T20" fmla="*/ 0 w 126"/>
                <a:gd name="T21" fmla="*/ 15 h 33"/>
                <a:gd name="T22" fmla="*/ 67 w 126"/>
                <a:gd name="T23" fmla="*/ 22 h 33"/>
                <a:gd name="T24" fmla="*/ 72 w 126"/>
                <a:gd name="T25" fmla="*/ 18 h 33"/>
                <a:gd name="T26" fmla="*/ 80 w 126"/>
                <a:gd name="T27" fmla="*/ 17 h 33"/>
                <a:gd name="T28" fmla="*/ 88 w 126"/>
                <a:gd name="T29" fmla="*/ 15 h 33"/>
                <a:gd name="T30" fmla="*/ 97 w 126"/>
                <a:gd name="T31" fmla="*/ 14 h 33"/>
                <a:gd name="T32" fmla="*/ 104 w 126"/>
                <a:gd name="T33" fmla="*/ 11 h 33"/>
                <a:gd name="T34" fmla="*/ 112 w 126"/>
                <a:gd name="T35" fmla="*/ 8 h 33"/>
                <a:gd name="T36" fmla="*/ 119 w 126"/>
                <a:gd name="T37" fmla="*/ 4 h 33"/>
                <a:gd name="T38" fmla="*/ 126 w 126"/>
                <a:gd name="T39" fmla="*/ 0 h 33"/>
                <a:gd name="T40" fmla="*/ 126 w 126"/>
                <a:gd name="T41" fmla="*/ 8 h 33"/>
                <a:gd name="T42" fmla="*/ 123 w 126"/>
                <a:gd name="T43" fmla="*/ 14 h 33"/>
                <a:gd name="T44" fmla="*/ 118 w 126"/>
                <a:gd name="T45" fmla="*/ 17 h 33"/>
                <a:gd name="T46" fmla="*/ 112 w 126"/>
                <a:gd name="T47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6" h="33">
                  <a:moveTo>
                    <a:pt x="112" y="22"/>
                  </a:moveTo>
                  <a:lnTo>
                    <a:pt x="98" y="25"/>
                  </a:lnTo>
                  <a:lnTo>
                    <a:pt x="86" y="29"/>
                  </a:lnTo>
                  <a:lnTo>
                    <a:pt x="72" y="32"/>
                  </a:lnTo>
                  <a:lnTo>
                    <a:pt x="59" y="33"/>
                  </a:lnTo>
                  <a:lnTo>
                    <a:pt x="44" y="32"/>
                  </a:lnTo>
                  <a:lnTo>
                    <a:pt x="31" y="29"/>
                  </a:lnTo>
                  <a:lnTo>
                    <a:pt x="17" y="25"/>
                  </a:lnTo>
                  <a:lnTo>
                    <a:pt x="7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67" y="22"/>
                  </a:lnTo>
                  <a:lnTo>
                    <a:pt x="72" y="18"/>
                  </a:lnTo>
                  <a:lnTo>
                    <a:pt x="80" y="17"/>
                  </a:lnTo>
                  <a:lnTo>
                    <a:pt x="88" y="15"/>
                  </a:lnTo>
                  <a:lnTo>
                    <a:pt x="97" y="14"/>
                  </a:lnTo>
                  <a:lnTo>
                    <a:pt x="104" y="11"/>
                  </a:lnTo>
                  <a:lnTo>
                    <a:pt x="112" y="8"/>
                  </a:lnTo>
                  <a:lnTo>
                    <a:pt x="119" y="4"/>
                  </a:lnTo>
                  <a:lnTo>
                    <a:pt x="126" y="0"/>
                  </a:lnTo>
                  <a:lnTo>
                    <a:pt x="126" y="8"/>
                  </a:lnTo>
                  <a:lnTo>
                    <a:pt x="123" y="14"/>
                  </a:lnTo>
                  <a:lnTo>
                    <a:pt x="118" y="17"/>
                  </a:lnTo>
                  <a:lnTo>
                    <a:pt x="112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1" name="Freeform 93"/>
            <p:cNvSpPr>
              <a:spLocks/>
            </p:cNvSpPr>
            <p:nvPr/>
          </p:nvSpPr>
          <p:spPr bwMode="auto">
            <a:xfrm>
              <a:off x="1303" y="997"/>
              <a:ext cx="63" cy="60"/>
            </a:xfrm>
            <a:custGeom>
              <a:avLst/>
              <a:gdLst>
                <a:gd name="T0" fmla="*/ 62 w 63"/>
                <a:gd name="T1" fmla="*/ 0 h 60"/>
                <a:gd name="T2" fmla="*/ 63 w 63"/>
                <a:gd name="T3" fmla="*/ 5 h 60"/>
                <a:gd name="T4" fmla="*/ 63 w 63"/>
                <a:gd name="T5" fmla="*/ 11 h 60"/>
                <a:gd name="T6" fmla="*/ 59 w 63"/>
                <a:gd name="T7" fmla="*/ 14 h 60"/>
                <a:gd name="T8" fmla="*/ 55 w 63"/>
                <a:gd name="T9" fmla="*/ 16 h 60"/>
                <a:gd name="T10" fmla="*/ 48 w 63"/>
                <a:gd name="T11" fmla="*/ 18 h 60"/>
                <a:gd name="T12" fmla="*/ 41 w 63"/>
                <a:gd name="T13" fmla="*/ 21 h 60"/>
                <a:gd name="T14" fmla="*/ 35 w 63"/>
                <a:gd name="T15" fmla="*/ 25 h 60"/>
                <a:gd name="T16" fmla="*/ 32 w 63"/>
                <a:gd name="T17" fmla="*/ 30 h 60"/>
                <a:gd name="T18" fmla="*/ 23 w 63"/>
                <a:gd name="T19" fmla="*/ 37 h 60"/>
                <a:gd name="T20" fmla="*/ 17 w 63"/>
                <a:gd name="T21" fmla="*/ 50 h 60"/>
                <a:gd name="T22" fmla="*/ 10 w 63"/>
                <a:gd name="T23" fmla="*/ 58 h 60"/>
                <a:gd name="T24" fmla="*/ 3 w 63"/>
                <a:gd name="T25" fmla="*/ 60 h 60"/>
                <a:gd name="T26" fmla="*/ 0 w 63"/>
                <a:gd name="T27" fmla="*/ 48 h 60"/>
                <a:gd name="T28" fmla="*/ 3 w 63"/>
                <a:gd name="T29" fmla="*/ 40 h 60"/>
                <a:gd name="T30" fmla="*/ 7 w 63"/>
                <a:gd name="T31" fmla="*/ 30 h 60"/>
                <a:gd name="T32" fmla="*/ 10 w 63"/>
                <a:gd name="T33" fmla="*/ 22 h 60"/>
                <a:gd name="T34" fmla="*/ 20 w 63"/>
                <a:gd name="T35" fmla="*/ 12 h 60"/>
                <a:gd name="T36" fmla="*/ 32 w 63"/>
                <a:gd name="T37" fmla="*/ 5 h 60"/>
                <a:gd name="T38" fmla="*/ 38 w 63"/>
                <a:gd name="T39" fmla="*/ 1 h 60"/>
                <a:gd name="T40" fmla="*/ 45 w 63"/>
                <a:gd name="T41" fmla="*/ 0 h 60"/>
                <a:gd name="T42" fmla="*/ 53 w 63"/>
                <a:gd name="T43" fmla="*/ 0 h 60"/>
                <a:gd name="T44" fmla="*/ 62 w 63"/>
                <a:gd name="T4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60">
                  <a:moveTo>
                    <a:pt x="62" y="0"/>
                  </a:moveTo>
                  <a:lnTo>
                    <a:pt x="63" y="5"/>
                  </a:lnTo>
                  <a:lnTo>
                    <a:pt x="63" y="11"/>
                  </a:lnTo>
                  <a:lnTo>
                    <a:pt x="59" y="14"/>
                  </a:lnTo>
                  <a:lnTo>
                    <a:pt x="55" y="16"/>
                  </a:lnTo>
                  <a:lnTo>
                    <a:pt x="48" y="18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32" y="30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10" y="58"/>
                  </a:lnTo>
                  <a:lnTo>
                    <a:pt x="3" y="60"/>
                  </a:lnTo>
                  <a:lnTo>
                    <a:pt x="0" y="48"/>
                  </a:lnTo>
                  <a:lnTo>
                    <a:pt x="3" y="40"/>
                  </a:lnTo>
                  <a:lnTo>
                    <a:pt x="7" y="30"/>
                  </a:lnTo>
                  <a:lnTo>
                    <a:pt x="10" y="22"/>
                  </a:lnTo>
                  <a:lnTo>
                    <a:pt x="20" y="12"/>
                  </a:lnTo>
                  <a:lnTo>
                    <a:pt x="32" y="5"/>
                  </a:lnTo>
                  <a:lnTo>
                    <a:pt x="38" y="1"/>
                  </a:lnTo>
                  <a:lnTo>
                    <a:pt x="45" y="0"/>
                  </a:lnTo>
                  <a:lnTo>
                    <a:pt x="53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2" name="Freeform 94"/>
            <p:cNvSpPr>
              <a:spLocks/>
            </p:cNvSpPr>
            <p:nvPr/>
          </p:nvSpPr>
          <p:spPr bwMode="auto">
            <a:xfrm>
              <a:off x="2188" y="1012"/>
              <a:ext cx="59" cy="253"/>
            </a:xfrm>
            <a:custGeom>
              <a:avLst/>
              <a:gdLst>
                <a:gd name="T0" fmla="*/ 59 w 59"/>
                <a:gd name="T1" fmla="*/ 67 h 253"/>
                <a:gd name="T2" fmla="*/ 58 w 59"/>
                <a:gd name="T3" fmla="*/ 80 h 253"/>
                <a:gd name="T4" fmla="*/ 56 w 59"/>
                <a:gd name="T5" fmla="*/ 93 h 253"/>
                <a:gd name="T6" fmla="*/ 53 w 59"/>
                <a:gd name="T7" fmla="*/ 106 h 253"/>
                <a:gd name="T8" fmla="*/ 51 w 59"/>
                <a:gd name="T9" fmla="*/ 120 h 253"/>
                <a:gd name="T10" fmla="*/ 46 w 59"/>
                <a:gd name="T11" fmla="*/ 133 h 253"/>
                <a:gd name="T12" fmla="*/ 44 w 59"/>
                <a:gd name="T13" fmla="*/ 145 h 253"/>
                <a:gd name="T14" fmla="*/ 40 w 59"/>
                <a:gd name="T15" fmla="*/ 158 h 253"/>
                <a:gd name="T16" fmla="*/ 38 w 59"/>
                <a:gd name="T17" fmla="*/ 170 h 253"/>
                <a:gd name="T18" fmla="*/ 40 w 59"/>
                <a:gd name="T19" fmla="*/ 179 h 253"/>
                <a:gd name="T20" fmla="*/ 41 w 59"/>
                <a:gd name="T21" fmla="*/ 187 h 253"/>
                <a:gd name="T22" fmla="*/ 42 w 59"/>
                <a:gd name="T23" fmla="*/ 197 h 253"/>
                <a:gd name="T24" fmla="*/ 45 w 59"/>
                <a:gd name="T25" fmla="*/ 207 h 253"/>
                <a:gd name="T26" fmla="*/ 46 w 59"/>
                <a:gd name="T27" fmla="*/ 215 h 253"/>
                <a:gd name="T28" fmla="*/ 49 w 59"/>
                <a:gd name="T29" fmla="*/ 225 h 253"/>
                <a:gd name="T30" fmla="*/ 53 w 59"/>
                <a:gd name="T31" fmla="*/ 235 h 253"/>
                <a:gd name="T32" fmla="*/ 59 w 59"/>
                <a:gd name="T33" fmla="*/ 244 h 253"/>
                <a:gd name="T34" fmla="*/ 55 w 59"/>
                <a:gd name="T35" fmla="*/ 244 h 253"/>
                <a:gd name="T36" fmla="*/ 52 w 59"/>
                <a:gd name="T37" fmla="*/ 253 h 253"/>
                <a:gd name="T38" fmla="*/ 42 w 59"/>
                <a:gd name="T39" fmla="*/ 248 h 253"/>
                <a:gd name="T40" fmla="*/ 38 w 59"/>
                <a:gd name="T41" fmla="*/ 240 h 253"/>
                <a:gd name="T42" fmla="*/ 34 w 59"/>
                <a:gd name="T43" fmla="*/ 229 h 253"/>
                <a:gd name="T44" fmla="*/ 30 w 59"/>
                <a:gd name="T45" fmla="*/ 222 h 253"/>
                <a:gd name="T46" fmla="*/ 20 w 59"/>
                <a:gd name="T47" fmla="*/ 207 h 253"/>
                <a:gd name="T48" fmla="*/ 16 w 59"/>
                <a:gd name="T49" fmla="*/ 193 h 253"/>
                <a:gd name="T50" fmla="*/ 14 w 59"/>
                <a:gd name="T51" fmla="*/ 177 h 253"/>
                <a:gd name="T52" fmla="*/ 16 w 59"/>
                <a:gd name="T53" fmla="*/ 165 h 253"/>
                <a:gd name="T54" fmla="*/ 17 w 59"/>
                <a:gd name="T55" fmla="*/ 149 h 253"/>
                <a:gd name="T56" fmla="*/ 21 w 59"/>
                <a:gd name="T57" fmla="*/ 135 h 253"/>
                <a:gd name="T58" fmla="*/ 26 w 59"/>
                <a:gd name="T59" fmla="*/ 123 h 253"/>
                <a:gd name="T60" fmla="*/ 31 w 59"/>
                <a:gd name="T61" fmla="*/ 110 h 253"/>
                <a:gd name="T62" fmla="*/ 34 w 59"/>
                <a:gd name="T63" fmla="*/ 96 h 253"/>
                <a:gd name="T64" fmla="*/ 37 w 59"/>
                <a:gd name="T65" fmla="*/ 82 h 253"/>
                <a:gd name="T66" fmla="*/ 37 w 59"/>
                <a:gd name="T67" fmla="*/ 70 h 253"/>
                <a:gd name="T68" fmla="*/ 37 w 59"/>
                <a:gd name="T69" fmla="*/ 59 h 253"/>
                <a:gd name="T70" fmla="*/ 33 w 59"/>
                <a:gd name="T71" fmla="*/ 46 h 253"/>
                <a:gd name="T72" fmla="*/ 26 w 59"/>
                <a:gd name="T73" fmla="*/ 35 h 253"/>
                <a:gd name="T74" fmla="*/ 20 w 59"/>
                <a:gd name="T75" fmla="*/ 29 h 253"/>
                <a:gd name="T76" fmla="*/ 14 w 59"/>
                <a:gd name="T77" fmla="*/ 24 h 253"/>
                <a:gd name="T78" fmla="*/ 7 w 59"/>
                <a:gd name="T79" fmla="*/ 19 h 253"/>
                <a:gd name="T80" fmla="*/ 0 w 59"/>
                <a:gd name="T81" fmla="*/ 15 h 253"/>
                <a:gd name="T82" fmla="*/ 3 w 59"/>
                <a:gd name="T83" fmla="*/ 7 h 253"/>
                <a:gd name="T84" fmla="*/ 7 w 59"/>
                <a:gd name="T85" fmla="*/ 0 h 253"/>
                <a:gd name="T86" fmla="*/ 17 w 59"/>
                <a:gd name="T87" fmla="*/ 4 h 253"/>
                <a:gd name="T88" fmla="*/ 27 w 59"/>
                <a:gd name="T89" fmla="*/ 12 h 253"/>
                <a:gd name="T90" fmla="*/ 34 w 59"/>
                <a:gd name="T91" fmla="*/ 21 h 253"/>
                <a:gd name="T92" fmla="*/ 41 w 59"/>
                <a:gd name="T93" fmla="*/ 31 h 253"/>
                <a:gd name="T94" fmla="*/ 45 w 59"/>
                <a:gd name="T95" fmla="*/ 39 h 253"/>
                <a:gd name="T96" fmla="*/ 51 w 59"/>
                <a:gd name="T97" fmla="*/ 49 h 253"/>
                <a:gd name="T98" fmla="*/ 55 w 59"/>
                <a:gd name="T99" fmla="*/ 57 h 253"/>
                <a:gd name="T100" fmla="*/ 59 w 59"/>
                <a:gd name="T101" fmla="*/ 6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" h="253">
                  <a:moveTo>
                    <a:pt x="59" y="67"/>
                  </a:moveTo>
                  <a:lnTo>
                    <a:pt x="58" y="80"/>
                  </a:lnTo>
                  <a:lnTo>
                    <a:pt x="56" y="93"/>
                  </a:lnTo>
                  <a:lnTo>
                    <a:pt x="53" y="106"/>
                  </a:lnTo>
                  <a:lnTo>
                    <a:pt x="51" y="120"/>
                  </a:lnTo>
                  <a:lnTo>
                    <a:pt x="46" y="133"/>
                  </a:lnTo>
                  <a:lnTo>
                    <a:pt x="44" y="145"/>
                  </a:lnTo>
                  <a:lnTo>
                    <a:pt x="40" y="158"/>
                  </a:lnTo>
                  <a:lnTo>
                    <a:pt x="38" y="170"/>
                  </a:lnTo>
                  <a:lnTo>
                    <a:pt x="40" y="179"/>
                  </a:lnTo>
                  <a:lnTo>
                    <a:pt x="41" y="187"/>
                  </a:lnTo>
                  <a:lnTo>
                    <a:pt x="42" y="197"/>
                  </a:lnTo>
                  <a:lnTo>
                    <a:pt x="45" y="207"/>
                  </a:lnTo>
                  <a:lnTo>
                    <a:pt x="46" y="215"/>
                  </a:lnTo>
                  <a:lnTo>
                    <a:pt x="49" y="225"/>
                  </a:lnTo>
                  <a:lnTo>
                    <a:pt x="53" y="235"/>
                  </a:lnTo>
                  <a:lnTo>
                    <a:pt x="59" y="244"/>
                  </a:lnTo>
                  <a:lnTo>
                    <a:pt x="55" y="244"/>
                  </a:lnTo>
                  <a:lnTo>
                    <a:pt x="52" y="253"/>
                  </a:lnTo>
                  <a:lnTo>
                    <a:pt x="42" y="248"/>
                  </a:lnTo>
                  <a:lnTo>
                    <a:pt x="38" y="240"/>
                  </a:lnTo>
                  <a:lnTo>
                    <a:pt x="34" y="229"/>
                  </a:lnTo>
                  <a:lnTo>
                    <a:pt x="30" y="222"/>
                  </a:lnTo>
                  <a:lnTo>
                    <a:pt x="20" y="207"/>
                  </a:lnTo>
                  <a:lnTo>
                    <a:pt x="16" y="193"/>
                  </a:lnTo>
                  <a:lnTo>
                    <a:pt x="14" y="177"/>
                  </a:lnTo>
                  <a:lnTo>
                    <a:pt x="16" y="165"/>
                  </a:lnTo>
                  <a:lnTo>
                    <a:pt x="17" y="149"/>
                  </a:lnTo>
                  <a:lnTo>
                    <a:pt x="21" y="135"/>
                  </a:lnTo>
                  <a:lnTo>
                    <a:pt x="26" y="123"/>
                  </a:lnTo>
                  <a:lnTo>
                    <a:pt x="31" y="110"/>
                  </a:lnTo>
                  <a:lnTo>
                    <a:pt x="34" y="96"/>
                  </a:lnTo>
                  <a:lnTo>
                    <a:pt x="37" y="82"/>
                  </a:lnTo>
                  <a:lnTo>
                    <a:pt x="37" y="70"/>
                  </a:lnTo>
                  <a:lnTo>
                    <a:pt x="37" y="59"/>
                  </a:lnTo>
                  <a:lnTo>
                    <a:pt x="33" y="46"/>
                  </a:lnTo>
                  <a:lnTo>
                    <a:pt x="26" y="35"/>
                  </a:lnTo>
                  <a:lnTo>
                    <a:pt x="20" y="29"/>
                  </a:lnTo>
                  <a:lnTo>
                    <a:pt x="14" y="24"/>
                  </a:lnTo>
                  <a:lnTo>
                    <a:pt x="7" y="19"/>
                  </a:lnTo>
                  <a:lnTo>
                    <a:pt x="0" y="15"/>
                  </a:lnTo>
                  <a:lnTo>
                    <a:pt x="3" y="7"/>
                  </a:lnTo>
                  <a:lnTo>
                    <a:pt x="7" y="0"/>
                  </a:lnTo>
                  <a:lnTo>
                    <a:pt x="17" y="4"/>
                  </a:lnTo>
                  <a:lnTo>
                    <a:pt x="27" y="12"/>
                  </a:lnTo>
                  <a:lnTo>
                    <a:pt x="34" y="21"/>
                  </a:lnTo>
                  <a:lnTo>
                    <a:pt x="41" y="31"/>
                  </a:lnTo>
                  <a:lnTo>
                    <a:pt x="45" y="39"/>
                  </a:lnTo>
                  <a:lnTo>
                    <a:pt x="51" y="49"/>
                  </a:lnTo>
                  <a:lnTo>
                    <a:pt x="55" y="57"/>
                  </a:lnTo>
                  <a:lnTo>
                    <a:pt x="59" y="6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3" name="Freeform 95"/>
            <p:cNvSpPr>
              <a:spLocks/>
            </p:cNvSpPr>
            <p:nvPr/>
          </p:nvSpPr>
          <p:spPr bwMode="auto">
            <a:xfrm>
              <a:off x="1550" y="1027"/>
              <a:ext cx="114" cy="215"/>
            </a:xfrm>
            <a:custGeom>
              <a:avLst/>
              <a:gdLst>
                <a:gd name="T0" fmla="*/ 52 w 114"/>
                <a:gd name="T1" fmla="*/ 111 h 215"/>
                <a:gd name="T2" fmla="*/ 48 w 114"/>
                <a:gd name="T3" fmla="*/ 118 h 215"/>
                <a:gd name="T4" fmla="*/ 49 w 114"/>
                <a:gd name="T5" fmla="*/ 126 h 215"/>
                <a:gd name="T6" fmla="*/ 51 w 114"/>
                <a:gd name="T7" fmla="*/ 133 h 215"/>
                <a:gd name="T8" fmla="*/ 52 w 114"/>
                <a:gd name="T9" fmla="*/ 141 h 215"/>
                <a:gd name="T10" fmla="*/ 62 w 114"/>
                <a:gd name="T11" fmla="*/ 147 h 215"/>
                <a:gd name="T12" fmla="*/ 67 w 114"/>
                <a:gd name="T13" fmla="*/ 148 h 215"/>
                <a:gd name="T14" fmla="*/ 83 w 114"/>
                <a:gd name="T15" fmla="*/ 119 h 215"/>
                <a:gd name="T16" fmla="*/ 91 w 114"/>
                <a:gd name="T17" fmla="*/ 127 h 215"/>
                <a:gd name="T18" fmla="*/ 100 w 114"/>
                <a:gd name="T19" fmla="*/ 139 h 215"/>
                <a:gd name="T20" fmla="*/ 105 w 114"/>
                <a:gd name="T21" fmla="*/ 150 h 215"/>
                <a:gd name="T22" fmla="*/ 111 w 114"/>
                <a:gd name="T23" fmla="*/ 164 h 215"/>
                <a:gd name="T24" fmla="*/ 112 w 114"/>
                <a:gd name="T25" fmla="*/ 176 h 215"/>
                <a:gd name="T26" fmla="*/ 114 w 114"/>
                <a:gd name="T27" fmla="*/ 189 h 215"/>
                <a:gd name="T28" fmla="*/ 112 w 114"/>
                <a:gd name="T29" fmla="*/ 201 h 215"/>
                <a:gd name="T30" fmla="*/ 112 w 114"/>
                <a:gd name="T31" fmla="*/ 215 h 215"/>
                <a:gd name="T32" fmla="*/ 97 w 114"/>
                <a:gd name="T33" fmla="*/ 207 h 215"/>
                <a:gd name="T34" fmla="*/ 83 w 114"/>
                <a:gd name="T35" fmla="*/ 199 h 215"/>
                <a:gd name="T36" fmla="*/ 69 w 114"/>
                <a:gd name="T37" fmla="*/ 192 h 215"/>
                <a:gd name="T38" fmla="*/ 56 w 114"/>
                <a:gd name="T39" fmla="*/ 186 h 215"/>
                <a:gd name="T40" fmla="*/ 41 w 114"/>
                <a:gd name="T41" fmla="*/ 179 h 215"/>
                <a:gd name="T42" fmla="*/ 27 w 114"/>
                <a:gd name="T43" fmla="*/ 173 h 215"/>
                <a:gd name="T44" fmla="*/ 13 w 114"/>
                <a:gd name="T45" fmla="*/ 166 h 215"/>
                <a:gd name="T46" fmla="*/ 0 w 114"/>
                <a:gd name="T47" fmla="*/ 162 h 215"/>
                <a:gd name="T48" fmla="*/ 5 w 114"/>
                <a:gd name="T49" fmla="*/ 153 h 215"/>
                <a:gd name="T50" fmla="*/ 10 w 114"/>
                <a:gd name="T51" fmla="*/ 144 h 215"/>
                <a:gd name="T52" fmla="*/ 14 w 114"/>
                <a:gd name="T53" fmla="*/ 134 h 215"/>
                <a:gd name="T54" fmla="*/ 19 w 114"/>
                <a:gd name="T55" fmla="*/ 125 h 215"/>
                <a:gd name="T56" fmla="*/ 20 w 114"/>
                <a:gd name="T57" fmla="*/ 113 h 215"/>
                <a:gd name="T58" fmla="*/ 23 w 114"/>
                <a:gd name="T59" fmla="*/ 104 h 215"/>
                <a:gd name="T60" fmla="*/ 23 w 114"/>
                <a:gd name="T61" fmla="*/ 94 h 215"/>
                <a:gd name="T62" fmla="*/ 24 w 114"/>
                <a:gd name="T63" fmla="*/ 84 h 215"/>
                <a:gd name="T64" fmla="*/ 23 w 114"/>
                <a:gd name="T65" fmla="*/ 72 h 215"/>
                <a:gd name="T66" fmla="*/ 23 w 114"/>
                <a:gd name="T67" fmla="*/ 62 h 215"/>
                <a:gd name="T68" fmla="*/ 21 w 114"/>
                <a:gd name="T69" fmla="*/ 49 h 215"/>
                <a:gd name="T70" fmla="*/ 20 w 114"/>
                <a:gd name="T71" fmla="*/ 39 h 215"/>
                <a:gd name="T72" fmla="*/ 19 w 114"/>
                <a:gd name="T73" fmla="*/ 28 h 215"/>
                <a:gd name="T74" fmla="*/ 17 w 114"/>
                <a:gd name="T75" fmla="*/ 18 h 215"/>
                <a:gd name="T76" fmla="*/ 16 w 114"/>
                <a:gd name="T77" fmla="*/ 9 h 215"/>
                <a:gd name="T78" fmla="*/ 16 w 114"/>
                <a:gd name="T79" fmla="*/ 0 h 215"/>
                <a:gd name="T80" fmla="*/ 27 w 114"/>
                <a:gd name="T81" fmla="*/ 6 h 215"/>
                <a:gd name="T82" fmla="*/ 37 w 114"/>
                <a:gd name="T83" fmla="*/ 16 h 215"/>
                <a:gd name="T84" fmla="*/ 41 w 114"/>
                <a:gd name="T85" fmla="*/ 21 h 215"/>
                <a:gd name="T86" fmla="*/ 45 w 114"/>
                <a:gd name="T87" fmla="*/ 28 h 215"/>
                <a:gd name="T88" fmla="*/ 48 w 114"/>
                <a:gd name="T89" fmla="*/ 35 h 215"/>
                <a:gd name="T90" fmla="*/ 51 w 114"/>
                <a:gd name="T91" fmla="*/ 44 h 215"/>
                <a:gd name="T92" fmla="*/ 52 w 114"/>
                <a:gd name="T93" fmla="*/ 51 h 215"/>
                <a:gd name="T94" fmla="*/ 53 w 114"/>
                <a:gd name="T95" fmla="*/ 59 h 215"/>
                <a:gd name="T96" fmla="*/ 53 w 114"/>
                <a:gd name="T97" fmla="*/ 67 h 215"/>
                <a:gd name="T98" fmla="*/ 55 w 114"/>
                <a:gd name="T99" fmla="*/ 76 h 215"/>
                <a:gd name="T100" fmla="*/ 53 w 114"/>
                <a:gd name="T101" fmla="*/ 84 h 215"/>
                <a:gd name="T102" fmla="*/ 53 w 114"/>
                <a:gd name="T103" fmla="*/ 92 h 215"/>
                <a:gd name="T104" fmla="*/ 52 w 114"/>
                <a:gd name="T105" fmla="*/ 101 h 215"/>
                <a:gd name="T106" fmla="*/ 52 w 114"/>
                <a:gd name="T107" fmla="*/ 1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215">
                  <a:moveTo>
                    <a:pt x="52" y="111"/>
                  </a:moveTo>
                  <a:lnTo>
                    <a:pt x="48" y="118"/>
                  </a:lnTo>
                  <a:lnTo>
                    <a:pt x="49" y="126"/>
                  </a:lnTo>
                  <a:lnTo>
                    <a:pt x="51" y="133"/>
                  </a:lnTo>
                  <a:lnTo>
                    <a:pt x="52" y="141"/>
                  </a:lnTo>
                  <a:lnTo>
                    <a:pt x="62" y="147"/>
                  </a:lnTo>
                  <a:lnTo>
                    <a:pt x="67" y="148"/>
                  </a:lnTo>
                  <a:lnTo>
                    <a:pt x="83" y="119"/>
                  </a:lnTo>
                  <a:lnTo>
                    <a:pt x="91" y="127"/>
                  </a:lnTo>
                  <a:lnTo>
                    <a:pt x="100" y="139"/>
                  </a:lnTo>
                  <a:lnTo>
                    <a:pt x="105" y="150"/>
                  </a:lnTo>
                  <a:lnTo>
                    <a:pt x="111" y="164"/>
                  </a:lnTo>
                  <a:lnTo>
                    <a:pt x="112" y="176"/>
                  </a:lnTo>
                  <a:lnTo>
                    <a:pt x="114" y="189"/>
                  </a:lnTo>
                  <a:lnTo>
                    <a:pt x="112" y="201"/>
                  </a:lnTo>
                  <a:lnTo>
                    <a:pt x="112" y="215"/>
                  </a:lnTo>
                  <a:lnTo>
                    <a:pt x="97" y="207"/>
                  </a:lnTo>
                  <a:lnTo>
                    <a:pt x="83" y="199"/>
                  </a:lnTo>
                  <a:lnTo>
                    <a:pt x="69" y="192"/>
                  </a:lnTo>
                  <a:lnTo>
                    <a:pt x="56" y="186"/>
                  </a:lnTo>
                  <a:lnTo>
                    <a:pt x="41" y="179"/>
                  </a:lnTo>
                  <a:lnTo>
                    <a:pt x="27" y="173"/>
                  </a:lnTo>
                  <a:lnTo>
                    <a:pt x="13" y="166"/>
                  </a:lnTo>
                  <a:lnTo>
                    <a:pt x="0" y="162"/>
                  </a:lnTo>
                  <a:lnTo>
                    <a:pt x="5" y="153"/>
                  </a:lnTo>
                  <a:lnTo>
                    <a:pt x="10" y="144"/>
                  </a:lnTo>
                  <a:lnTo>
                    <a:pt x="14" y="134"/>
                  </a:lnTo>
                  <a:lnTo>
                    <a:pt x="19" y="125"/>
                  </a:lnTo>
                  <a:lnTo>
                    <a:pt x="20" y="113"/>
                  </a:lnTo>
                  <a:lnTo>
                    <a:pt x="23" y="104"/>
                  </a:lnTo>
                  <a:lnTo>
                    <a:pt x="23" y="94"/>
                  </a:lnTo>
                  <a:lnTo>
                    <a:pt x="24" y="84"/>
                  </a:lnTo>
                  <a:lnTo>
                    <a:pt x="23" y="72"/>
                  </a:lnTo>
                  <a:lnTo>
                    <a:pt x="23" y="62"/>
                  </a:lnTo>
                  <a:lnTo>
                    <a:pt x="21" y="49"/>
                  </a:lnTo>
                  <a:lnTo>
                    <a:pt x="20" y="39"/>
                  </a:lnTo>
                  <a:lnTo>
                    <a:pt x="19" y="28"/>
                  </a:lnTo>
                  <a:lnTo>
                    <a:pt x="17" y="18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27" y="6"/>
                  </a:lnTo>
                  <a:lnTo>
                    <a:pt x="37" y="16"/>
                  </a:lnTo>
                  <a:lnTo>
                    <a:pt x="41" y="21"/>
                  </a:lnTo>
                  <a:lnTo>
                    <a:pt x="45" y="28"/>
                  </a:lnTo>
                  <a:lnTo>
                    <a:pt x="48" y="35"/>
                  </a:lnTo>
                  <a:lnTo>
                    <a:pt x="51" y="44"/>
                  </a:lnTo>
                  <a:lnTo>
                    <a:pt x="52" y="51"/>
                  </a:lnTo>
                  <a:lnTo>
                    <a:pt x="53" y="59"/>
                  </a:lnTo>
                  <a:lnTo>
                    <a:pt x="53" y="67"/>
                  </a:lnTo>
                  <a:lnTo>
                    <a:pt x="55" y="76"/>
                  </a:lnTo>
                  <a:lnTo>
                    <a:pt x="53" y="84"/>
                  </a:lnTo>
                  <a:lnTo>
                    <a:pt x="53" y="92"/>
                  </a:lnTo>
                  <a:lnTo>
                    <a:pt x="52" y="101"/>
                  </a:lnTo>
                  <a:lnTo>
                    <a:pt x="52" y="11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4" name="Freeform 96"/>
            <p:cNvSpPr>
              <a:spLocks/>
            </p:cNvSpPr>
            <p:nvPr/>
          </p:nvSpPr>
          <p:spPr bwMode="auto">
            <a:xfrm>
              <a:off x="3390" y="1050"/>
              <a:ext cx="957" cy="692"/>
            </a:xfrm>
            <a:custGeom>
              <a:avLst/>
              <a:gdLst>
                <a:gd name="T0" fmla="*/ 516 w 957"/>
                <a:gd name="T1" fmla="*/ 62 h 692"/>
                <a:gd name="T2" fmla="*/ 605 w 957"/>
                <a:gd name="T3" fmla="*/ 78 h 692"/>
                <a:gd name="T4" fmla="*/ 557 w 957"/>
                <a:gd name="T5" fmla="*/ 78 h 692"/>
                <a:gd name="T6" fmla="*/ 488 w 957"/>
                <a:gd name="T7" fmla="*/ 54 h 692"/>
                <a:gd name="T8" fmla="*/ 514 w 957"/>
                <a:gd name="T9" fmla="*/ 103 h 692"/>
                <a:gd name="T10" fmla="*/ 583 w 957"/>
                <a:gd name="T11" fmla="*/ 110 h 692"/>
                <a:gd name="T12" fmla="*/ 651 w 957"/>
                <a:gd name="T13" fmla="*/ 92 h 692"/>
                <a:gd name="T14" fmla="*/ 654 w 957"/>
                <a:gd name="T15" fmla="*/ 67 h 692"/>
                <a:gd name="T16" fmla="*/ 694 w 957"/>
                <a:gd name="T17" fmla="*/ 43 h 692"/>
                <a:gd name="T18" fmla="*/ 778 w 957"/>
                <a:gd name="T19" fmla="*/ 65 h 692"/>
                <a:gd name="T20" fmla="*/ 853 w 957"/>
                <a:gd name="T21" fmla="*/ 100 h 692"/>
                <a:gd name="T22" fmla="*/ 902 w 957"/>
                <a:gd name="T23" fmla="*/ 197 h 692"/>
                <a:gd name="T24" fmla="*/ 926 w 957"/>
                <a:gd name="T25" fmla="*/ 258 h 692"/>
                <a:gd name="T26" fmla="*/ 941 w 957"/>
                <a:gd name="T27" fmla="*/ 324 h 692"/>
                <a:gd name="T28" fmla="*/ 954 w 957"/>
                <a:gd name="T29" fmla="*/ 395 h 692"/>
                <a:gd name="T30" fmla="*/ 955 w 957"/>
                <a:gd name="T31" fmla="*/ 467 h 692"/>
                <a:gd name="T32" fmla="*/ 941 w 957"/>
                <a:gd name="T33" fmla="*/ 537 h 692"/>
                <a:gd name="T34" fmla="*/ 876 w 957"/>
                <a:gd name="T35" fmla="*/ 589 h 692"/>
                <a:gd name="T36" fmla="*/ 800 w 957"/>
                <a:gd name="T37" fmla="*/ 635 h 692"/>
                <a:gd name="T38" fmla="*/ 728 w 957"/>
                <a:gd name="T39" fmla="*/ 680 h 692"/>
                <a:gd name="T40" fmla="*/ 683 w 957"/>
                <a:gd name="T41" fmla="*/ 653 h 692"/>
                <a:gd name="T42" fmla="*/ 638 w 957"/>
                <a:gd name="T43" fmla="*/ 579 h 692"/>
                <a:gd name="T44" fmla="*/ 662 w 957"/>
                <a:gd name="T45" fmla="*/ 509 h 692"/>
                <a:gd name="T46" fmla="*/ 763 w 957"/>
                <a:gd name="T47" fmla="*/ 458 h 692"/>
                <a:gd name="T48" fmla="*/ 828 w 957"/>
                <a:gd name="T49" fmla="*/ 438 h 692"/>
                <a:gd name="T50" fmla="*/ 820 w 957"/>
                <a:gd name="T51" fmla="*/ 405 h 692"/>
                <a:gd name="T52" fmla="*/ 764 w 957"/>
                <a:gd name="T53" fmla="*/ 371 h 692"/>
                <a:gd name="T54" fmla="*/ 740 w 957"/>
                <a:gd name="T55" fmla="*/ 290 h 692"/>
                <a:gd name="T56" fmla="*/ 712 w 957"/>
                <a:gd name="T57" fmla="*/ 244 h 692"/>
                <a:gd name="T58" fmla="*/ 711 w 957"/>
                <a:gd name="T59" fmla="*/ 321 h 692"/>
                <a:gd name="T60" fmla="*/ 735 w 957"/>
                <a:gd name="T61" fmla="*/ 400 h 692"/>
                <a:gd name="T62" fmla="*/ 609 w 957"/>
                <a:gd name="T63" fmla="*/ 431 h 692"/>
                <a:gd name="T64" fmla="*/ 530 w 957"/>
                <a:gd name="T65" fmla="*/ 367 h 692"/>
                <a:gd name="T66" fmla="*/ 450 w 957"/>
                <a:gd name="T67" fmla="*/ 364 h 692"/>
                <a:gd name="T68" fmla="*/ 382 w 957"/>
                <a:gd name="T69" fmla="*/ 393 h 692"/>
                <a:gd name="T70" fmla="*/ 334 w 957"/>
                <a:gd name="T71" fmla="*/ 435 h 692"/>
                <a:gd name="T72" fmla="*/ 259 w 957"/>
                <a:gd name="T73" fmla="*/ 379 h 692"/>
                <a:gd name="T74" fmla="*/ 322 w 957"/>
                <a:gd name="T75" fmla="*/ 195 h 692"/>
                <a:gd name="T76" fmla="*/ 288 w 957"/>
                <a:gd name="T77" fmla="*/ 212 h 692"/>
                <a:gd name="T78" fmla="*/ 259 w 957"/>
                <a:gd name="T79" fmla="*/ 290 h 692"/>
                <a:gd name="T80" fmla="*/ 218 w 957"/>
                <a:gd name="T81" fmla="*/ 370 h 692"/>
                <a:gd name="T82" fmla="*/ 161 w 957"/>
                <a:gd name="T83" fmla="*/ 395 h 692"/>
                <a:gd name="T84" fmla="*/ 228 w 957"/>
                <a:gd name="T85" fmla="*/ 431 h 692"/>
                <a:gd name="T86" fmla="*/ 322 w 957"/>
                <a:gd name="T87" fmla="*/ 473 h 692"/>
                <a:gd name="T88" fmla="*/ 301 w 957"/>
                <a:gd name="T89" fmla="*/ 543 h 692"/>
                <a:gd name="T90" fmla="*/ 305 w 957"/>
                <a:gd name="T91" fmla="*/ 632 h 692"/>
                <a:gd name="T92" fmla="*/ 273 w 957"/>
                <a:gd name="T93" fmla="*/ 641 h 692"/>
                <a:gd name="T94" fmla="*/ 203 w 957"/>
                <a:gd name="T95" fmla="*/ 615 h 692"/>
                <a:gd name="T96" fmla="*/ 111 w 957"/>
                <a:gd name="T97" fmla="*/ 581 h 692"/>
                <a:gd name="T98" fmla="*/ 30 w 957"/>
                <a:gd name="T99" fmla="*/ 525 h 692"/>
                <a:gd name="T100" fmla="*/ 2 w 957"/>
                <a:gd name="T101" fmla="*/ 444 h 692"/>
                <a:gd name="T102" fmla="*/ 28 w 957"/>
                <a:gd name="T103" fmla="*/ 361 h 692"/>
                <a:gd name="T104" fmla="*/ 81 w 957"/>
                <a:gd name="T105" fmla="*/ 273 h 692"/>
                <a:gd name="T106" fmla="*/ 144 w 957"/>
                <a:gd name="T107" fmla="*/ 190 h 692"/>
                <a:gd name="T108" fmla="*/ 214 w 957"/>
                <a:gd name="T109" fmla="*/ 113 h 692"/>
                <a:gd name="T110" fmla="*/ 301 w 957"/>
                <a:gd name="T111" fmla="*/ 43 h 692"/>
                <a:gd name="T112" fmla="*/ 401 w 957"/>
                <a:gd name="T113" fmla="*/ 1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7" h="692">
                  <a:moveTo>
                    <a:pt x="453" y="14"/>
                  </a:moveTo>
                  <a:lnTo>
                    <a:pt x="458" y="22"/>
                  </a:lnTo>
                  <a:lnTo>
                    <a:pt x="467" y="32"/>
                  </a:lnTo>
                  <a:lnTo>
                    <a:pt x="475" y="39"/>
                  </a:lnTo>
                  <a:lnTo>
                    <a:pt x="485" y="47"/>
                  </a:lnTo>
                  <a:lnTo>
                    <a:pt x="493" y="53"/>
                  </a:lnTo>
                  <a:lnTo>
                    <a:pt x="504" y="58"/>
                  </a:lnTo>
                  <a:lnTo>
                    <a:pt x="516" y="62"/>
                  </a:lnTo>
                  <a:lnTo>
                    <a:pt x="528" y="67"/>
                  </a:lnTo>
                  <a:lnTo>
                    <a:pt x="538" y="68"/>
                  </a:lnTo>
                  <a:lnTo>
                    <a:pt x="549" y="71"/>
                  </a:lnTo>
                  <a:lnTo>
                    <a:pt x="560" y="72"/>
                  </a:lnTo>
                  <a:lnTo>
                    <a:pt x="573" y="75"/>
                  </a:lnTo>
                  <a:lnTo>
                    <a:pt x="583" y="75"/>
                  </a:lnTo>
                  <a:lnTo>
                    <a:pt x="594" y="76"/>
                  </a:lnTo>
                  <a:lnTo>
                    <a:pt x="605" y="78"/>
                  </a:lnTo>
                  <a:lnTo>
                    <a:pt x="616" y="81"/>
                  </a:lnTo>
                  <a:lnTo>
                    <a:pt x="608" y="81"/>
                  </a:lnTo>
                  <a:lnTo>
                    <a:pt x="599" y="81"/>
                  </a:lnTo>
                  <a:lnTo>
                    <a:pt x="591" y="81"/>
                  </a:lnTo>
                  <a:lnTo>
                    <a:pt x="583" y="81"/>
                  </a:lnTo>
                  <a:lnTo>
                    <a:pt x="574" y="79"/>
                  </a:lnTo>
                  <a:lnTo>
                    <a:pt x="566" y="79"/>
                  </a:lnTo>
                  <a:lnTo>
                    <a:pt x="557" y="78"/>
                  </a:lnTo>
                  <a:lnTo>
                    <a:pt x="550" y="78"/>
                  </a:lnTo>
                  <a:lnTo>
                    <a:pt x="542" y="75"/>
                  </a:lnTo>
                  <a:lnTo>
                    <a:pt x="534" y="72"/>
                  </a:lnTo>
                  <a:lnTo>
                    <a:pt x="527" y="69"/>
                  </a:lnTo>
                  <a:lnTo>
                    <a:pt x="521" y="68"/>
                  </a:lnTo>
                  <a:lnTo>
                    <a:pt x="507" y="62"/>
                  </a:lnTo>
                  <a:lnTo>
                    <a:pt x="497" y="58"/>
                  </a:lnTo>
                  <a:lnTo>
                    <a:pt x="488" y="54"/>
                  </a:lnTo>
                  <a:lnTo>
                    <a:pt x="482" y="55"/>
                  </a:lnTo>
                  <a:lnTo>
                    <a:pt x="478" y="60"/>
                  </a:lnTo>
                  <a:lnTo>
                    <a:pt x="475" y="65"/>
                  </a:lnTo>
                  <a:lnTo>
                    <a:pt x="478" y="76"/>
                  </a:lnTo>
                  <a:lnTo>
                    <a:pt x="485" y="86"/>
                  </a:lnTo>
                  <a:lnTo>
                    <a:pt x="493" y="93"/>
                  </a:lnTo>
                  <a:lnTo>
                    <a:pt x="504" y="100"/>
                  </a:lnTo>
                  <a:lnTo>
                    <a:pt x="514" y="103"/>
                  </a:lnTo>
                  <a:lnTo>
                    <a:pt x="524" y="107"/>
                  </a:lnTo>
                  <a:lnTo>
                    <a:pt x="532" y="111"/>
                  </a:lnTo>
                  <a:lnTo>
                    <a:pt x="541" y="118"/>
                  </a:lnTo>
                  <a:lnTo>
                    <a:pt x="549" y="114"/>
                  </a:lnTo>
                  <a:lnTo>
                    <a:pt x="557" y="113"/>
                  </a:lnTo>
                  <a:lnTo>
                    <a:pt x="566" y="110"/>
                  </a:lnTo>
                  <a:lnTo>
                    <a:pt x="574" y="110"/>
                  </a:lnTo>
                  <a:lnTo>
                    <a:pt x="583" y="110"/>
                  </a:lnTo>
                  <a:lnTo>
                    <a:pt x="591" y="110"/>
                  </a:lnTo>
                  <a:lnTo>
                    <a:pt x="599" y="110"/>
                  </a:lnTo>
                  <a:lnTo>
                    <a:pt x="608" y="110"/>
                  </a:lnTo>
                  <a:lnTo>
                    <a:pt x="616" y="106"/>
                  </a:lnTo>
                  <a:lnTo>
                    <a:pt x="624" y="103"/>
                  </a:lnTo>
                  <a:lnTo>
                    <a:pt x="633" y="100"/>
                  </a:lnTo>
                  <a:lnTo>
                    <a:pt x="643" y="97"/>
                  </a:lnTo>
                  <a:lnTo>
                    <a:pt x="651" y="92"/>
                  </a:lnTo>
                  <a:lnTo>
                    <a:pt x="659" y="88"/>
                  </a:lnTo>
                  <a:lnTo>
                    <a:pt x="666" y="81"/>
                  </a:lnTo>
                  <a:lnTo>
                    <a:pt x="675" y="74"/>
                  </a:lnTo>
                  <a:lnTo>
                    <a:pt x="671" y="65"/>
                  </a:lnTo>
                  <a:lnTo>
                    <a:pt x="668" y="62"/>
                  </a:lnTo>
                  <a:lnTo>
                    <a:pt x="665" y="60"/>
                  </a:lnTo>
                  <a:lnTo>
                    <a:pt x="662" y="61"/>
                  </a:lnTo>
                  <a:lnTo>
                    <a:pt x="654" y="67"/>
                  </a:lnTo>
                  <a:lnTo>
                    <a:pt x="645" y="74"/>
                  </a:lnTo>
                  <a:lnTo>
                    <a:pt x="616" y="81"/>
                  </a:lnTo>
                  <a:lnTo>
                    <a:pt x="629" y="74"/>
                  </a:lnTo>
                  <a:lnTo>
                    <a:pt x="643" y="68"/>
                  </a:lnTo>
                  <a:lnTo>
                    <a:pt x="655" y="62"/>
                  </a:lnTo>
                  <a:lnTo>
                    <a:pt x="669" y="57"/>
                  </a:lnTo>
                  <a:lnTo>
                    <a:pt x="682" y="50"/>
                  </a:lnTo>
                  <a:lnTo>
                    <a:pt x="694" y="43"/>
                  </a:lnTo>
                  <a:lnTo>
                    <a:pt x="707" y="36"/>
                  </a:lnTo>
                  <a:lnTo>
                    <a:pt x="719" y="29"/>
                  </a:lnTo>
                  <a:lnTo>
                    <a:pt x="728" y="36"/>
                  </a:lnTo>
                  <a:lnTo>
                    <a:pt x="736" y="44"/>
                  </a:lnTo>
                  <a:lnTo>
                    <a:pt x="746" y="51"/>
                  </a:lnTo>
                  <a:lnTo>
                    <a:pt x="757" y="58"/>
                  </a:lnTo>
                  <a:lnTo>
                    <a:pt x="767" y="61"/>
                  </a:lnTo>
                  <a:lnTo>
                    <a:pt x="778" y="65"/>
                  </a:lnTo>
                  <a:lnTo>
                    <a:pt x="788" y="65"/>
                  </a:lnTo>
                  <a:lnTo>
                    <a:pt x="800" y="65"/>
                  </a:lnTo>
                  <a:lnTo>
                    <a:pt x="807" y="67"/>
                  </a:lnTo>
                  <a:lnTo>
                    <a:pt x="816" y="71"/>
                  </a:lnTo>
                  <a:lnTo>
                    <a:pt x="823" y="75"/>
                  </a:lnTo>
                  <a:lnTo>
                    <a:pt x="830" y="79"/>
                  </a:lnTo>
                  <a:lnTo>
                    <a:pt x="841" y="88"/>
                  </a:lnTo>
                  <a:lnTo>
                    <a:pt x="853" y="100"/>
                  </a:lnTo>
                  <a:lnTo>
                    <a:pt x="862" y="110"/>
                  </a:lnTo>
                  <a:lnTo>
                    <a:pt x="870" y="124"/>
                  </a:lnTo>
                  <a:lnTo>
                    <a:pt x="877" y="136"/>
                  </a:lnTo>
                  <a:lnTo>
                    <a:pt x="886" y="152"/>
                  </a:lnTo>
                  <a:lnTo>
                    <a:pt x="891" y="166"/>
                  </a:lnTo>
                  <a:lnTo>
                    <a:pt x="897" y="181"/>
                  </a:lnTo>
                  <a:lnTo>
                    <a:pt x="899" y="188"/>
                  </a:lnTo>
                  <a:lnTo>
                    <a:pt x="902" y="197"/>
                  </a:lnTo>
                  <a:lnTo>
                    <a:pt x="905" y="204"/>
                  </a:lnTo>
                  <a:lnTo>
                    <a:pt x="909" y="212"/>
                  </a:lnTo>
                  <a:lnTo>
                    <a:pt x="911" y="219"/>
                  </a:lnTo>
                  <a:lnTo>
                    <a:pt x="913" y="227"/>
                  </a:lnTo>
                  <a:lnTo>
                    <a:pt x="916" y="234"/>
                  </a:lnTo>
                  <a:lnTo>
                    <a:pt x="920" y="243"/>
                  </a:lnTo>
                  <a:lnTo>
                    <a:pt x="923" y="250"/>
                  </a:lnTo>
                  <a:lnTo>
                    <a:pt x="926" y="258"/>
                  </a:lnTo>
                  <a:lnTo>
                    <a:pt x="930" y="265"/>
                  </a:lnTo>
                  <a:lnTo>
                    <a:pt x="934" y="273"/>
                  </a:lnTo>
                  <a:lnTo>
                    <a:pt x="934" y="282"/>
                  </a:lnTo>
                  <a:lnTo>
                    <a:pt x="936" y="290"/>
                  </a:lnTo>
                  <a:lnTo>
                    <a:pt x="937" y="298"/>
                  </a:lnTo>
                  <a:lnTo>
                    <a:pt x="939" y="307"/>
                  </a:lnTo>
                  <a:lnTo>
                    <a:pt x="940" y="315"/>
                  </a:lnTo>
                  <a:lnTo>
                    <a:pt x="941" y="324"/>
                  </a:lnTo>
                  <a:lnTo>
                    <a:pt x="943" y="332"/>
                  </a:lnTo>
                  <a:lnTo>
                    <a:pt x="946" y="342"/>
                  </a:lnTo>
                  <a:lnTo>
                    <a:pt x="946" y="350"/>
                  </a:lnTo>
                  <a:lnTo>
                    <a:pt x="948" y="359"/>
                  </a:lnTo>
                  <a:lnTo>
                    <a:pt x="948" y="367"/>
                  </a:lnTo>
                  <a:lnTo>
                    <a:pt x="951" y="377"/>
                  </a:lnTo>
                  <a:lnTo>
                    <a:pt x="951" y="385"/>
                  </a:lnTo>
                  <a:lnTo>
                    <a:pt x="954" y="395"/>
                  </a:lnTo>
                  <a:lnTo>
                    <a:pt x="954" y="405"/>
                  </a:lnTo>
                  <a:lnTo>
                    <a:pt x="957" y="414"/>
                  </a:lnTo>
                  <a:lnTo>
                    <a:pt x="957" y="423"/>
                  </a:lnTo>
                  <a:lnTo>
                    <a:pt x="957" y="431"/>
                  </a:lnTo>
                  <a:lnTo>
                    <a:pt x="957" y="440"/>
                  </a:lnTo>
                  <a:lnTo>
                    <a:pt x="957" y="449"/>
                  </a:lnTo>
                  <a:lnTo>
                    <a:pt x="955" y="458"/>
                  </a:lnTo>
                  <a:lnTo>
                    <a:pt x="955" y="467"/>
                  </a:lnTo>
                  <a:lnTo>
                    <a:pt x="954" y="476"/>
                  </a:lnTo>
                  <a:lnTo>
                    <a:pt x="954" y="486"/>
                  </a:lnTo>
                  <a:lnTo>
                    <a:pt x="951" y="494"/>
                  </a:lnTo>
                  <a:lnTo>
                    <a:pt x="950" y="502"/>
                  </a:lnTo>
                  <a:lnTo>
                    <a:pt x="948" y="511"/>
                  </a:lnTo>
                  <a:lnTo>
                    <a:pt x="947" y="520"/>
                  </a:lnTo>
                  <a:lnTo>
                    <a:pt x="944" y="529"/>
                  </a:lnTo>
                  <a:lnTo>
                    <a:pt x="941" y="537"/>
                  </a:lnTo>
                  <a:lnTo>
                    <a:pt x="937" y="546"/>
                  </a:lnTo>
                  <a:lnTo>
                    <a:pt x="934" y="555"/>
                  </a:lnTo>
                  <a:lnTo>
                    <a:pt x="925" y="561"/>
                  </a:lnTo>
                  <a:lnTo>
                    <a:pt x="916" y="567"/>
                  </a:lnTo>
                  <a:lnTo>
                    <a:pt x="906" y="572"/>
                  </a:lnTo>
                  <a:lnTo>
                    <a:pt x="897" y="579"/>
                  </a:lnTo>
                  <a:lnTo>
                    <a:pt x="886" y="583"/>
                  </a:lnTo>
                  <a:lnTo>
                    <a:pt x="876" y="589"/>
                  </a:lnTo>
                  <a:lnTo>
                    <a:pt x="866" y="595"/>
                  </a:lnTo>
                  <a:lnTo>
                    <a:pt x="856" y="600"/>
                  </a:lnTo>
                  <a:lnTo>
                    <a:pt x="845" y="604"/>
                  </a:lnTo>
                  <a:lnTo>
                    <a:pt x="835" y="610"/>
                  </a:lnTo>
                  <a:lnTo>
                    <a:pt x="825" y="615"/>
                  </a:lnTo>
                  <a:lnTo>
                    <a:pt x="817" y="622"/>
                  </a:lnTo>
                  <a:lnTo>
                    <a:pt x="809" y="628"/>
                  </a:lnTo>
                  <a:lnTo>
                    <a:pt x="800" y="635"/>
                  </a:lnTo>
                  <a:lnTo>
                    <a:pt x="792" y="643"/>
                  </a:lnTo>
                  <a:lnTo>
                    <a:pt x="786" y="652"/>
                  </a:lnTo>
                  <a:lnTo>
                    <a:pt x="778" y="652"/>
                  </a:lnTo>
                  <a:lnTo>
                    <a:pt x="770" y="655"/>
                  </a:lnTo>
                  <a:lnTo>
                    <a:pt x="761" y="659"/>
                  </a:lnTo>
                  <a:lnTo>
                    <a:pt x="754" y="663"/>
                  </a:lnTo>
                  <a:lnTo>
                    <a:pt x="740" y="671"/>
                  </a:lnTo>
                  <a:lnTo>
                    <a:pt x="728" y="680"/>
                  </a:lnTo>
                  <a:lnTo>
                    <a:pt x="714" y="687"/>
                  </a:lnTo>
                  <a:lnTo>
                    <a:pt x="701" y="692"/>
                  </a:lnTo>
                  <a:lnTo>
                    <a:pt x="687" y="692"/>
                  </a:lnTo>
                  <a:lnTo>
                    <a:pt x="675" y="688"/>
                  </a:lnTo>
                  <a:lnTo>
                    <a:pt x="678" y="680"/>
                  </a:lnTo>
                  <a:lnTo>
                    <a:pt x="680" y="673"/>
                  </a:lnTo>
                  <a:lnTo>
                    <a:pt x="682" y="663"/>
                  </a:lnTo>
                  <a:lnTo>
                    <a:pt x="683" y="653"/>
                  </a:lnTo>
                  <a:lnTo>
                    <a:pt x="680" y="642"/>
                  </a:lnTo>
                  <a:lnTo>
                    <a:pt x="679" y="632"/>
                  </a:lnTo>
                  <a:lnTo>
                    <a:pt x="676" y="622"/>
                  </a:lnTo>
                  <a:lnTo>
                    <a:pt x="675" y="614"/>
                  </a:lnTo>
                  <a:lnTo>
                    <a:pt x="666" y="603"/>
                  </a:lnTo>
                  <a:lnTo>
                    <a:pt x="658" y="595"/>
                  </a:lnTo>
                  <a:lnTo>
                    <a:pt x="648" y="586"/>
                  </a:lnTo>
                  <a:lnTo>
                    <a:pt x="638" y="579"/>
                  </a:lnTo>
                  <a:lnTo>
                    <a:pt x="627" y="571"/>
                  </a:lnTo>
                  <a:lnTo>
                    <a:pt x="619" y="562"/>
                  </a:lnTo>
                  <a:lnTo>
                    <a:pt x="610" y="551"/>
                  </a:lnTo>
                  <a:lnTo>
                    <a:pt x="608" y="540"/>
                  </a:lnTo>
                  <a:lnTo>
                    <a:pt x="620" y="532"/>
                  </a:lnTo>
                  <a:lnTo>
                    <a:pt x="634" y="525"/>
                  </a:lnTo>
                  <a:lnTo>
                    <a:pt x="648" y="516"/>
                  </a:lnTo>
                  <a:lnTo>
                    <a:pt x="662" y="509"/>
                  </a:lnTo>
                  <a:lnTo>
                    <a:pt x="676" y="501"/>
                  </a:lnTo>
                  <a:lnTo>
                    <a:pt x="690" y="494"/>
                  </a:lnTo>
                  <a:lnTo>
                    <a:pt x="704" y="487"/>
                  </a:lnTo>
                  <a:lnTo>
                    <a:pt x="719" y="480"/>
                  </a:lnTo>
                  <a:lnTo>
                    <a:pt x="733" y="472"/>
                  </a:lnTo>
                  <a:lnTo>
                    <a:pt x="749" y="465"/>
                  </a:lnTo>
                  <a:lnTo>
                    <a:pt x="756" y="460"/>
                  </a:lnTo>
                  <a:lnTo>
                    <a:pt x="763" y="458"/>
                  </a:lnTo>
                  <a:lnTo>
                    <a:pt x="771" y="455"/>
                  </a:lnTo>
                  <a:lnTo>
                    <a:pt x="779" y="453"/>
                  </a:lnTo>
                  <a:lnTo>
                    <a:pt x="786" y="449"/>
                  </a:lnTo>
                  <a:lnTo>
                    <a:pt x="795" y="446"/>
                  </a:lnTo>
                  <a:lnTo>
                    <a:pt x="803" y="444"/>
                  </a:lnTo>
                  <a:lnTo>
                    <a:pt x="812" y="442"/>
                  </a:lnTo>
                  <a:lnTo>
                    <a:pt x="820" y="440"/>
                  </a:lnTo>
                  <a:lnTo>
                    <a:pt x="828" y="438"/>
                  </a:lnTo>
                  <a:lnTo>
                    <a:pt x="837" y="437"/>
                  </a:lnTo>
                  <a:lnTo>
                    <a:pt x="845" y="437"/>
                  </a:lnTo>
                  <a:lnTo>
                    <a:pt x="855" y="424"/>
                  </a:lnTo>
                  <a:lnTo>
                    <a:pt x="853" y="414"/>
                  </a:lnTo>
                  <a:lnTo>
                    <a:pt x="845" y="409"/>
                  </a:lnTo>
                  <a:lnTo>
                    <a:pt x="837" y="406"/>
                  </a:lnTo>
                  <a:lnTo>
                    <a:pt x="828" y="405"/>
                  </a:lnTo>
                  <a:lnTo>
                    <a:pt x="820" y="405"/>
                  </a:lnTo>
                  <a:lnTo>
                    <a:pt x="812" y="405"/>
                  </a:lnTo>
                  <a:lnTo>
                    <a:pt x="803" y="406"/>
                  </a:lnTo>
                  <a:lnTo>
                    <a:pt x="795" y="406"/>
                  </a:lnTo>
                  <a:lnTo>
                    <a:pt x="786" y="407"/>
                  </a:lnTo>
                  <a:lnTo>
                    <a:pt x="779" y="398"/>
                  </a:lnTo>
                  <a:lnTo>
                    <a:pt x="774" y="389"/>
                  </a:lnTo>
                  <a:lnTo>
                    <a:pt x="768" y="379"/>
                  </a:lnTo>
                  <a:lnTo>
                    <a:pt x="764" y="371"/>
                  </a:lnTo>
                  <a:lnTo>
                    <a:pt x="760" y="360"/>
                  </a:lnTo>
                  <a:lnTo>
                    <a:pt x="756" y="350"/>
                  </a:lnTo>
                  <a:lnTo>
                    <a:pt x="751" y="340"/>
                  </a:lnTo>
                  <a:lnTo>
                    <a:pt x="749" y="331"/>
                  </a:lnTo>
                  <a:lnTo>
                    <a:pt x="745" y="319"/>
                  </a:lnTo>
                  <a:lnTo>
                    <a:pt x="743" y="310"/>
                  </a:lnTo>
                  <a:lnTo>
                    <a:pt x="740" y="298"/>
                  </a:lnTo>
                  <a:lnTo>
                    <a:pt x="740" y="290"/>
                  </a:lnTo>
                  <a:lnTo>
                    <a:pt x="739" y="279"/>
                  </a:lnTo>
                  <a:lnTo>
                    <a:pt x="739" y="269"/>
                  </a:lnTo>
                  <a:lnTo>
                    <a:pt x="739" y="259"/>
                  </a:lnTo>
                  <a:lnTo>
                    <a:pt x="742" y="251"/>
                  </a:lnTo>
                  <a:lnTo>
                    <a:pt x="733" y="243"/>
                  </a:lnTo>
                  <a:lnTo>
                    <a:pt x="726" y="236"/>
                  </a:lnTo>
                  <a:lnTo>
                    <a:pt x="717" y="237"/>
                  </a:lnTo>
                  <a:lnTo>
                    <a:pt x="712" y="244"/>
                  </a:lnTo>
                  <a:lnTo>
                    <a:pt x="708" y="251"/>
                  </a:lnTo>
                  <a:lnTo>
                    <a:pt x="704" y="258"/>
                  </a:lnTo>
                  <a:lnTo>
                    <a:pt x="704" y="268"/>
                  </a:lnTo>
                  <a:lnTo>
                    <a:pt x="704" y="279"/>
                  </a:lnTo>
                  <a:lnTo>
                    <a:pt x="705" y="289"/>
                  </a:lnTo>
                  <a:lnTo>
                    <a:pt x="707" y="300"/>
                  </a:lnTo>
                  <a:lnTo>
                    <a:pt x="708" y="310"/>
                  </a:lnTo>
                  <a:lnTo>
                    <a:pt x="711" y="321"/>
                  </a:lnTo>
                  <a:lnTo>
                    <a:pt x="712" y="331"/>
                  </a:lnTo>
                  <a:lnTo>
                    <a:pt x="717" y="342"/>
                  </a:lnTo>
                  <a:lnTo>
                    <a:pt x="718" y="352"/>
                  </a:lnTo>
                  <a:lnTo>
                    <a:pt x="721" y="361"/>
                  </a:lnTo>
                  <a:lnTo>
                    <a:pt x="724" y="371"/>
                  </a:lnTo>
                  <a:lnTo>
                    <a:pt x="728" y="381"/>
                  </a:lnTo>
                  <a:lnTo>
                    <a:pt x="731" y="391"/>
                  </a:lnTo>
                  <a:lnTo>
                    <a:pt x="735" y="400"/>
                  </a:lnTo>
                  <a:lnTo>
                    <a:pt x="738" y="410"/>
                  </a:lnTo>
                  <a:lnTo>
                    <a:pt x="742" y="421"/>
                  </a:lnTo>
                  <a:lnTo>
                    <a:pt x="608" y="495"/>
                  </a:lnTo>
                  <a:lnTo>
                    <a:pt x="605" y="483"/>
                  </a:lnTo>
                  <a:lnTo>
                    <a:pt x="606" y="470"/>
                  </a:lnTo>
                  <a:lnTo>
                    <a:pt x="606" y="456"/>
                  </a:lnTo>
                  <a:lnTo>
                    <a:pt x="609" y="444"/>
                  </a:lnTo>
                  <a:lnTo>
                    <a:pt x="609" y="431"/>
                  </a:lnTo>
                  <a:lnTo>
                    <a:pt x="609" y="419"/>
                  </a:lnTo>
                  <a:lnTo>
                    <a:pt x="606" y="407"/>
                  </a:lnTo>
                  <a:lnTo>
                    <a:pt x="601" y="399"/>
                  </a:lnTo>
                  <a:lnTo>
                    <a:pt x="585" y="391"/>
                  </a:lnTo>
                  <a:lnTo>
                    <a:pt x="571" y="384"/>
                  </a:lnTo>
                  <a:lnTo>
                    <a:pt x="557" y="377"/>
                  </a:lnTo>
                  <a:lnTo>
                    <a:pt x="545" y="372"/>
                  </a:lnTo>
                  <a:lnTo>
                    <a:pt x="530" y="367"/>
                  </a:lnTo>
                  <a:lnTo>
                    <a:pt x="516" y="364"/>
                  </a:lnTo>
                  <a:lnTo>
                    <a:pt x="502" y="363"/>
                  </a:lnTo>
                  <a:lnTo>
                    <a:pt x="489" y="363"/>
                  </a:lnTo>
                  <a:lnTo>
                    <a:pt x="481" y="363"/>
                  </a:lnTo>
                  <a:lnTo>
                    <a:pt x="474" y="363"/>
                  </a:lnTo>
                  <a:lnTo>
                    <a:pt x="465" y="363"/>
                  </a:lnTo>
                  <a:lnTo>
                    <a:pt x="458" y="364"/>
                  </a:lnTo>
                  <a:lnTo>
                    <a:pt x="450" y="364"/>
                  </a:lnTo>
                  <a:lnTo>
                    <a:pt x="442" y="365"/>
                  </a:lnTo>
                  <a:lnTo>
                    <a:pt x="433" y="367"/>
                  </a:lnTo>
                  <a:lnTo>
                    <a:pt x="426" y="370"/>
                  </a:lnTo>
                  <a:lnTo>
                    <a:pt x="418" y="371"/>
                  </a:lnTo>
                  <a:lnTo>
                    <a:pt x="409" y="374"/>
                  </a:lnTo>
                  <a:lnTo>
                    <a:pt x="402" y="378"/>
                  </a:lnTo>
                  <a:lnTo>
                    <a:pt x="395" y="384"/>
                  </a:lnTo>
                  <a:lnTo>
                    <a:pt x="382" y="393"/>
                  </a:lnTo>
                  <a:lnTo>
                    <a:pt x="370" y="407"/>
                  </a:lnTo>
                  <a:lnTo>
                    <a:pt x="368" y="416"/>
                  </a:lnTo>
                  <a:lnTo>
                    <a:pt x="363" y="424"/>
                  </a:lnTo>
                  <a:lnTo>
                    <a:pt x="361" y="433"/>
                  </a:lnTo>
                  <a:lnTo>
                    <a:pt x="363" y="444"/>
                  </a:lnTo>
                  <a:lnTo>
                    <a:pt x="363" y="451"/>
                  </a:lnTo>
                  <a:lnTo>
                    <a:pt x="348" y="442"/>
                  </a:lnTo>
                  <a:lnTo>
                    <a:pt x="334" y="435"/>
                  </a:lnTo>
                  <a:lnTo>
                    <a:pt x="320" y="430"/>
                  </a:lnTo>
                  <a:lnTo>
                    <a:pt x="308" y="426"/>
                  </a:lnTo>
                  <a:lnTo>
                    <a:pt x="292" y="420"/>
                  </a:lnTo>
                  <a:lnTo>
                    <a:pt x="278" y="416"/>
                  </a:lnTo>
                  <a:lnTo>
                    <a:pt x="264" y="412"/>
                  </a:lnTo>
                  <a:lnTo>
                    <a:pt x="252" y="407"/>
                  </a:lnTo>
                  <a:lnTo>
                    <a:pt x="254" y="392"/>
                  </a:lnTo>
                  <a:lnTo>
                    <a:pt x="259" y="379"/>
                  </a:lnTo>
                  <a:lnTo>
                    <a:pt x="264" y="367"/>
                  </a:lnTo>
                  <a:lnTo>
                    <a:pt x="271" y="356"/>
                  </a:lnTo>
                  <a:lnTo>
                    <a:pt x="277" y="343"/>
                  </a:lnTo>
                  <a:lnTo>
                    <a:pt x="284" y="332"/>
                  </a:lnTo>
                  <a:lnTo>
                    <a:pt x="289" y="321"/>
                  </a:lnTo>
                  <a:lnTo>
                    <a:pt x="296" y="311"/>
                  </a:lnTo>
                  <a:lnTo>
                    <a:pt x="326" y="199"/>
                  </a:lnTo>
                  <a:lnTo>
                    <a:pt x="322" y="195"/>
                  </a:lnTo>
                  <a:lnTo>
                    <a:pt x="319" y="192"/>
                  </a:lnTo>
                  <a:lnTo>
                    <a:pt x="316" y="187"/>
                  </a:lnTo>
                  <a:lnTo>
                    <a:pt x="310" y="184"/>
                  </a:lnTo>
                  <a:lnTo>
                    <a:pt x="305" y="184"/>
                  </a:lnTo>
                  <a:lnTo>
                    <a:pt x="303" y="184"/>
                  </a:lnTo>
                  <a:lnTo>
                    <a:pt x="296" y="192"/>
                  </a:lnTo>
                  <a:lnTo>
                    <a:pt x="292" y="202"/>
                  </a:lnTo>
                  <a:lnTo>
                    <a:pt x="288" y="212"/>
                  </a:lnTo>
                  <a:lnTo>
                    <a:pt x="284" y="222"/>
                  </a:lnTo>
                  <a:lnTo>
                    <a:pt x="280" y="231"/>
                  </a:lnTo>
                  <a:lnTo>
                    <a:pt x="275" y="241"/>
                  </a:lnTo>
                  <a:lnTo>
                    <a:pt x="273" y="251"/>
                  </a:lnTo>
                  <a:lnTo>
                    <a:pt x="270" y="262"/>
                  </a:lnTo>
                  <a:lnTo>
                    <a:pt x="266" y="271"/>
                  </a:lnTo>
                  <a:lnTo>
                    <a:pt x="263" y="280"/>
                  </a:lnTo>
                  <a:lnTo>
                    <a:pt x="259" y="290"/>
                  </a:lnTo>
                  <a:lnTo>
                    <a:pt x="256" y="300"/>
                  </a:lnTo>
                  <a:lnTo>
                    <a:pt x="250" y="310"/>
                  </a:lnTo>
                  <a:lnTo>
                    <a:pt x="246" y="319"/>
                  </a:lnTo>
                  <a:lnTo>
                    <a:pt x="242" y="329"/>
                  </a:lnTo>
                  <a:lnTo>
                    <a:pt x="238" y="340"/>
                  </a:lnTo>
                  <a:lnTo>
                    <a:pt x="231" y="349"/>
                  </a:lnTo>
                  <a:lnTo>
                    <a:pt x="225" y="360"/>
                  </a:lnTo>
                  <a:lnTo>
                    <a:pt x="218" y="370"/>
                  </a:lnTo>
                  <a:lnTo>
                    <a:pt x="211" y="381"/>
                  </a:lnTo>
                  <a:lnTo>
                    <a:pt x="201" y="386"/>
                  </a:lnTo>
                  <a:lnTo>
                    <a:pt x="193" y="389"/>
                  </a:lnTo>
                  <a:lnTo>
                    <a:pt x="182" y="385"/>
                  </a:lnTo>
                  <a:lnTo>
                    <a:pt x="171" y="377"/>
                  </a:lnTo>
                  <a:lnTo>
                    <a:pt x="162" y="378"/>
                  </a:lnTo>
                  <a:lnTo>
                    <a:pt x="160" y="385"/>
                  </a:lnTo>
                  <a:lnTo>
                    <a:pt x="161" y="395"/>
                  </a:lnTo>
                  <a:lnTo>
                    <a:pt x="162" y="407"/>
                  </a:lnTo>
                  <a:lnTo>
                    <a:pt x="165" y="413"/>
                  </a:lnTo>
                  <a:lnTo>
                    <a:pt x="174" y="417"/>
                  </a:lnTo>
                  <a:lnTo>
                    <a:pt x="182" y="420"/>
                  </a:lnTo>
                  <a:lnTo>
                    <a:pt x="194" y="424"/>
                  </a:lnTo>
                  <a:lnTo>
                    <a:pt x="206" y="426"/>
                  </a:lnTo>
                  <a:lnTo>
                    <a:pt x="217" y="428"/>
                  </a:lnTo>
                  <a:lnTo>
                    <a:pt x="228" y="431"/>
                  </a:lnTo>
                  <a:lnTo>
                    <a:pt x="238" y="437"/>
                  </a:lnTo>
                  <a:lnTo>
                    <a:pt x="248" y="441"/>
                  </a:lnTo>
                  <a:lnTo>
                    <a:pt x="260" y="445"/>
                  </a:lnTo>
                  <a:lnTo>
                    <a:pt x="273" y="449"/>
                  </a:lnTo>
                  <a:lnTo>
                    <a:pt x="285" y="455"/>
                  </a:lnTo>
                  <a:lnTo>
                    <a:pt x="296" y="459"/>
                  </a:lnTo>
                  <a:lnTo>
                    <a:pt x="309" y="466"/>
                  </a:lnTo>
                  <a:lnTo>
                    <a:pt x="322" y="473"/>
                  </a:lnTo>
                  <a:lnTo>
                    <a:pt x="334" y="481"/>
                  </a:lnTo>
                  <a:lnTo>
                    <a:pt x="327" y="487"/>
                  </a:lnTo>
                  <a:lnTo>
                    <a:pt x="322" y="495"/>
                  </a:lnTo>
                  <a:lnTo>
                    <a:pt x="316" y="504"/>
                  </a:lnTo>
                  <a:lnTo>
                    <a:pt x="312" y="514"/>
                  </a:lnTo>
                  <a:lnTo>
                    <a:pt x="308" y="522"/>
                  </a:lnTo>
                  <a:lnTo>
                    <a:pt x="303" y="533"/>
                  </a:lnTo>
                  <a:lnTo>
                    <a:pt x="301" y="543"/>
                  </a:lnTo>
                  <a:lnTo>
                    <a:pt x="299" y="555"/>
                  </a:lnTo>
                  <a:lnTo>
                    <a:pt x="296" y="567"/>
                  </a:lnTo>
                  <a:lnTo>
                    <a:pt x="295" y="578"/>
                  </a:lnTo>
                  <a:lnTo>
                    <a:pt x="295" y="589"/>
                  </a:lnTo>
                  <a:lnTo>
                    <a:pt x="296" y="600"/>
                  </a:lnTo>
                  <a:lnTo>
                    <a:pt x="298" y="610"/>
                  </a:lnTo>
                  <a:lnTo>
                    <a:pt x="302" y="621"/>
                  </a:lnTo>
                  <a:lnTo>
                    <a:pt x="305" y="632"/>
                  </a:lnTo>
                  <a:lnTo>
                    <a:pt x="312" y="643"/>
                  </a:lnTo>
                  <a:lnTo>
                    <a:pt x="315" y="648"/>
                  </a:lnTo>
                  <a:lnTo>
                    <a:pt x="319" y="652"/>
                  </a:lnTo>
                  <a:lnTo>
                    <a:pt x="308" y="650"/>
                  </a:lnTo>
                  <a:lnTo>
                    <a:pt x="298" y="649"/>
                  </a:lnTo>
                  <a:lnTo>
                    <a:pt x="289" y="646"/>
                  </a:lnTo>
                  <a:lnTo>
                    <a:pt x="281" y="645"/>
                  </a:lnTo>
                  <a:lnTo>
                    <a:pt x="273" y="641"/>
                  </a:lnTo>
                  <a:lnTo>
                    <a:pt x="264" y="638"/>
                  </a:lnTo>
                  <a:lnTo>
                    <a:pt x="256" y="635"/>
                  </a:lnTo>
                  <a:lnTo>
                    <a:pt x="248" y="632"/>
                  </a:lnTo>
                  <a:lnTo>
                    <a:pt x="238" y="628"/>
                  </a:lnTo>
                  <a:lnTo>
                    <a:pt x="229" y="624"/>
                  </a:lnTo>
                  <a:lnTo>
                    <a:pt x="221" y="621"/>
                  </a:lnTo>
                  <a:lnTo>
                    <a:pt x="213" y="618"/>
                  </a:lnTo>
                  <a:lnTo>
                    <a:pt x="203" y="615"/>
                  </a:lnTo>
                  <a:lnTo>
                    <a:pt x="194" y="614"/>
                  </a:lnTo>
                  <a:lnTo>
                    <a:pt x="186" y="614"/>
                  </a:lnTo>
                  <a:lnTo>
                    <a:pt x="178" y="614"/>
                  </a:lnTo>
                  <a:lnTo>
                    <a:pt x="164" y="607"/>
                  </a:lnTo>
                  <a:lnTo>
                    <a:pt x="151" y="601"/>
                  </a:lnTo>
                  <a:lnTo>
                    <a:pt x="137" y="593"/>
                  </a:lnTo>
                  <a:lnTo>
                    <a:pt x="126" y="585"/>
                  </a:lnTo>
                  <a:lnTo>
                    <a:pt x="111" y="581"/>
                  </a:lnTo>
                  <a:lnTo>
                    <a:pt x="97" y="579"/>
                  </a:lnTo>
                  <a:lnTo>
                    <a:pt x="84" y="576"/>
                  </a:lnTo>
                  <a:lnTo>
                    <a:pt x="73" y="574"/>
                  </a:lnTo>
                  <a:lnTo>
                    <a:pt x="60" y="568"/>
                  </a:lnTo>
                  <a:lnTo>
                    <a:pt x="51" y="561"/>
                  </a:lnTo>
                  <a:lnTo>
                    <a:pt x="42" y="551"/>
                  </a:lnTo>
                  <a:lnTo>
                    <a:pt x="37" y="540"/>
                  </a:lnTo>
                  <a:lnTo>
                    <a:pt x="30" y="525"/>
                  </a:lnTo>
                  <a:lnTo>
                    <a:pt x="24" y="511"/>
                  </a:lnTo>
                  <a:lnTo>
                    <a:pt x="17" y="497"/>
                  </a:lnTo>
                  <a:lnTo>
                    <a:pt x="13" y="483"/>
                  </a:lnTo>
                  <a:lnTo>
                    <a:pt x="9" y="474"/>
                  </a:lnTo>
                  <a:lnTo>
                    <a:pt x="7" y="467"/>
                  </a:lnTo>
                  <a:lnTo>
                    <a:pt x="5" y="459"/>
                  </a:lnTo>
                  <a:lnTo>
                    <a:pt x="3" y="452"/>
                  </a:lnTo>
                  <a:lnTo>
                    <a:pt x="2" y="444"/>
                  </a:lnTo>
                  <a:lnTo>
                    <a:pt x="0" y="437"/>
                  </a:lnTo>
                  <a:lnTo>
                    <a:pt x="0" y="428"/>
                  </a:lnTo>
                  <a:lnTo>
                    <a:pt x="0" y="421"/>
                  </a:lnTo>
                  <a:lnTo>
                    <a:pt x="5" y="409"/>
                  </a:lnTo>
                  <a:lnTo>
                    <a:pt x="10" y="396"/>
                  </a:lnTo>
                  <a:lnTo>
                    <a:pt x="16" y="385"/>
                  </a:lnTo>
                  <a:lnTo>
                    <a:pt x="23" y="374"/>
                  </a:lnTo>
                  <a:lnTo>
                    <a:pt x="28" y="361"/>
                  </a:lnTo>
                  <a:lnTo>
                    <a:pt x="35" y="350"/>
                  </a:lnTo>
                  <a:lnTo>
                    <a:pt x="41" y="339"/>
                  </a:lnTo>
                  <a:lnTo>
                    <a:pt x="48" y="329"/>
                  </a:lnTo>
                  <a:lnTo>
                    <a:pt x="53" y="317"/>
                  </a:lnTo>
                  <a:lnTo>
                    <a:pt x="60" y="305"/>
                  </a:lnTo>
                  <a:lnTo>
                    <a:pt x="67" y="294"/>
                  </a:lnTo>
                  <a:lnTo>
                    <a:pt x="74" y="285"/>
                  </a:lnTo>
                  <a:lnTo>
                    <a:pt x="81" y="273"/>
                  </a:lnTo>
                  <a:lnTo>
                    <a:pt x="88" y="264"/>
                  </a:lnTo>
                  <a:lnTo>
                    <a:pt x="97" y="252"/>
                  </a:lnTo>
                  <a:lnTo>
                    <a:pt x="105" y="243"/>
                  </a:lnTo>
                  <a:lnTo>
                    <a:pt x="112" y="231"/>
                  </a:lnTo>
                  <a:lnTo>
                    <a:pt x="119" y="222"/>
                  </a:lnTo>
                  <a:lnTo>
                    <a:pt x="127" y="210"/>
                  </a:lnTo>
                  <a:lnTo>
                    <a:pt x="136" y="201"/>
                  </a:lnTo>
                  <a:lnTo>
                    <a:pt x="144" y="190"/>
                  </a:lnTo>
                  <a:lnTo>
                    <a:pt x="153" y="180"/>
                  </a:lnTo>
                  <a:lnTo>
                    <a:pt x="161" y="170"/>
                  </a:lnTo>
                  <a:lnTo>
                    <a:pt x="171" y="162"/>
                  </a:lnTo>
                  <a:lnTo>
                    <a:pt x="179" y="150"/>
                  </a:lnTo>
                  <a:lnTo>
                    <a:pt x="187" y="141"/>
                  </a:lnTo>
                  <a:lnTo>
                    <a:pt x="196" y="131"/>
                  </a:lnTo>
                  <a:lnTo>
                    <a:pt x="206" y="123"/>
                  </a:lnTo>
                  <a:lnTo>
                    <a:pt x="214" y="113"/>
                  </a:lnTo>
                  <a:lnTo>
                    <a:pt x="224" y="104"/>
                  </a:lnTo>
                  <a:lnTo>
                    <a:pt x="234" y="96"/>
                  </a:lnTo>
                  <a:lnTo>
                    <a:pt x="245" y="88"/>
                  </a:lnTo>
                  <a:lnTo>
                    <a:pt x="254" y="76"/>
                  </a:lnTo>
                  <a:lnTo>
                    <a:pt x="266" y="67"/>
                  </a:lnTo>
                  <a:lnTo>
                    <a:pt x="277" y="58"/>
                  </a:lnTo>
                  <a:lnTo>
                    <a:pt x="289" y="51"/>
                  </a:lnTo>
                  <a:lnTo>
                    <a:pt x="301" y="43"/>
                  </a:lnTo>
                  <a:lnTo>
                    <a:pt x="313" y="35"/>
                  </a:lnTo>
                  <a:lnTo>
                    <a:pt x="326" y="28"/>
                  </a:lnTo>
                  <a:lnTo>
                    <a:pt x="338" y="23"/>
                  </a:lnTo>
                  <a:lnTo>
                    <a:pt x="351" y="16"/>
                  </a:lnTo>
                  <a:lnTo>
                    <a:pt x="363" y="12"/>
                  </a:lnTo>
                  <a:lnTo>
                    <a:pt x="376" y="8"/>
                  </a:lnTo>
                  <a:lnTo>
                    <a:pt x="389" y="5"/>
                  </a:lnTo>
                  <a:lnTo>
                    <a:pt x="401" y="1"/>
                  </a:lnTo>
                  <a:lnTo>
                    <a:pt x="415" y="0"/>
                  </a:lnTo>
                  <a:lnTo>
                    <a:pt x="429" y="0"/>
                  </a:lnTo>
                  <a:lnTo>
                    <a:pt x="444" y="0"/>
                  </a:lnTo>
                  <a:lnTo>
                    <a:pt x="453" y="14"/>
                  </a:lnTo>
                  <a:close/>
                </a:path>
              </a:pathLst>
            </a:custGeom>
            <a:solidFill>
              <a:srgbClr val="FF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5" name="Freeform 97"/>
            <p:cNvSpPr>
              <a:spLocks/>
            </p:cNvSpPr>
            <p:nvPr/>
          </p:nvSpPr>
          <p:spPr bwMode="auto">
            <a:xfrm>
              <a:off x="1387" y="1079"/>
              <a:ext cx="119" cy="25"/>
            </a:xfrm>
            <a:custGeom>
              <a:avLst/>
              <a:gdLst>
                <a:gd name="T0" fmla="*/ 89 w 119"/>
                <a:gd name="T1" fmla="*/ 22 h 25"/>
                <a:gd name="T2" fmla="*/ 95 w 119"/>
                <a:gd name="T3" fmla="*/ 17 h 25"/>
                <a:gd name="T4" fmla="*/ 103 w 119"/>
                <a:gd name="T5" fmla="*/ 14 h 25"/>
                <a:gd name="T6" fmla="*/ 110 w 119"/>
                <a:gd name="T7" fmla="*/ 14 h 25"/>
                <a:gd name="T8" fmla="*/ 119 w 119"/>
                <a:gd name="T9" fmla="*/ 14 h 25"/>
                <a:gd name="T10" fmla="*/ 119 w 119"/>
                <a:gd name="T11" fmla="*/ 22 h 25"/>
                <a:gd name="T12" fmla="*/ 110 w 119"/>
                <a:gd name="T13" fmla="*/ 22 h 25"/>
                <a:gd name="T14" fmla="*/ 102 w 119"/>
                <a:gd name="T15" fmla="*/ 24 h 25"/>
                <a:gd name="T16" fmla="*/ 94 w 119"/>
                <a:gd name="T17" fmla="*/ 24 h 25"/>
                <a:gd name="T18" fmla="*/ 85 w 119"/>
                <a:gd name="T19" fmla="*/ 25 h 25"/>
                <a:gd name="T20" fmla="*/ 70 w 119"/>
                <a:gd name="T21" fmla="*/ 24 h 25"/>
                <a:gd name="T22" fmla="*/ 56 w 119"/>
                <a:gd name="T23" fmla="*/ 24 h 25"/>
                <a:gd name="T24" fmla="*/ 41 w 119"/>
                <a:gd name="T25" fmla="*/ 20 h 25"/>
                <a:gd name="T26" fmla="*/ 27 w 119"/>
                <a:gd name="T27" fmla="*/ 15 h 25"/>
                <a:gd name="T28" fmla="*/ 13 w 119"/>
                <a:gd name="T29" fmla="*/ 8 h 25"/>
                <a:gd name="T30" fmla="*/ 0 w 119"/>
                <a:gd name="T31" fmla="*/ 0 h 25"/>
                <a:gd name="T32" fmla="*/ 8 w 119"/>
                <a:gd name="T33" fmla="*/ 3 h 25"/>
                <a:gd name="T34" fmla="*/ 17 w 119"/>
                <a:gd name="T35" fmla="*/ 7 h 25"/>
                <a:gd name="T36" fmla="*/ 27 w 119"/>
                <a:gd name="T37" fmla="*/ 10 h 25"/>
                <a:gd name="T38" fmla="*/ 38 w 119"/>
                <a:gd name="T39" fmla="*/ 13 h 25"/>
                <a:gd name="T40" fmla="*/ 49 w 119"/>
                <a:gd name="T41" fmla="*/ 14 h 25"/>
                <a:gd name="T42" fmla="*/ 62 w 119"/>
                <a:gd name="T43" fmla="*/ 17 h 25"/>
                <a:gd name="T44" fmla="*/ 74 w 119"/>
                <a:gd name="T45" fmla="*/ 18 h 25"/>
                <a:gd name="T46" fmla="*/ 89 w 119"/>
                <a:gd name="T4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9" h="25">
                  <a:moveTo>
                    <a:pt x="89" y="22"/>
                  </a:moveTo>
                  <a:lnTo>
                    <a:pt x="95" y="17"/>
                  </a:lnTo>
                  <a:lnTo>
                    <a:pt x="103" y="14"/>
                  </a:lnTo>
                  <a:lnTo>
                    <a:pt x="110" y="14"/>
                  </a:lnTo>
                  <a:lnTo>
                    <a:pt x="119" y="14"/>
                  </a:lnTo>
                  <a:lnTo>
                    <a:pt x="119" y="22"/>
                  </a:lnTo>
                  <a:lnTo>
                    <a:pt x="110" y="22"/>
                  </a:lnTo>
                  <a:lnTo>
                    <a:pt x="102" y="24"/>
                  </a:lnTo>
                  <a:lnTo>
                    <a:pt x="94" y="24"/>
                  </a:lnTo>
                  <a:lnTo>
                    <a:pt x="85" y="25"/>
                  </a:lnTo>
                  <a:lnTo>
                    <a:pt x="70" y="24"/>
                  </a:lnTo>
                  <a:lnTo>
                    <a:pt x="56" y="24"/>
                  </a:lnTo>
                  <a:lnTo>
                    <a:pt x="41" y="20"/>
                  </a:lnTo>
                  <a:lnTo>
                    <a:pt x="27" y="15"/>
                  </a:lnTo>
                  <a:lnTo>
                    <a:pt x="13" y="8"/>
                  </a:lnTo>
                  <a:lnTo>
                    <a:pt x="0" y="0"/>
                  </a:lnTo>
                  <a:lnTo>
                    <a:pt x="8" y="3"/>
                  </a:lnTo>
                  <a:lnTo>
                    <a:pt x="17" y="7"/>
                  </a:lnTo>
                  <a:lnTo>
                    <a:pt x="27" y="10"/>
                  </a:lnTo>
                  <a:lnTo>
                    <a:pt x="38" y="13"/>
                  </a:lnTo>
                  <a:lnTo>
                    <a:pt x="49" y="14"/>
                  </a:lnTo>
                  <a:lnTo>
                    <a:pt x="62" y="17"/>
                  </a:lnTo>
                  <a:lnTo>
                    <a:pt x="74" y="18"/>
                  </a:lnTo>
                  <a:lnTo>
                    <a:pt x="8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6" name="Freeform 98"/>
            <p:cNvSpPr>
              <a:spLocks/>
            </p:cNvSpPr>
            <p:nvPr/>
          </p:nvSpPr>
          <p:spPr bwMode="auto">
            <a:xfrm>
              <a:off x="2133" y="1079"/>
              <a:ext cx="55" cy="177"/>
            </a:xfrm>
            <a:custGeom>
              <a:avLst/>
              <a:gdLst>
                <a:gd name="T0" fmla="*/ 48 w 55"/>
                <a:gd name="T1" fmla="*/ 29 h 177"/>
                <a:gd name="T2" fmla="*/ 51 w 55"/>
                <a:gd name="T3" fmla="*/ 36 h 177"/>
                <a:gd name="T4" fmla="*/ 53 w 55"/>
                <a:gd name="T5" fmla="*/ 45 h 177"/>
                <a:gd name="T6" fmla="*/ 51 w 55"/>
                <a:gd name="T7" fmla="*/ 52 h 177"/>
                <a:gd name="T8" fmla="*/ 51 w 55"/>
                <a:gd name="T9" fmla="*/ 60 h 177"/>
                <a:gd name="T10" fmla="*/ 47 w 55"/>
                <a:gd name="T11" fmla="*/ 73 h 177"/>
                <a:gd name="T12" fmla="*/ 41 w 55"/>
                <a:gd name="T13" fmla="*/ 87 h 177"/>
                <a:gd name="T14" fmla="*/ 34 w 55"/>
                <a:gd name="T15" fmla="*/ 99 h 177"/>
                <a:gd name="T16" fmla="*/ 32 w 55"/>
                <a:gd name="T17" fmla="*/ 113 h 177"/>
                <a:gd name="T18" fmla="*/ 32 w 55"/>
                <a:gd name="T19" fmla="*/ 126 h 177"/>
                <a:gd name="T20" fmla="*/ 40 w 55"/>
                <a:gd name="T21" fmla="*/ 141 h 177"/>
                <a:gd name="T22" fmla="*/ 55 w 55"/>
                <a:gd name="T23" fmla="*/ 177 h 177"/>
                <a:gd name="T24" fmla="*/ 48 w 55"/>
                <a:gd name="T25" fmla="*/ 177 h 177"/>
                <a:gd name="T26" fmla="*/ 41 w 55"/>
                <a:gd name="T27" fmla="*/ 168 h 177"/>
                <a:gd name="T28" fmla="*/ 34 w 55"/>
                <a:gd name="T29" fmla="*/ 158 h 177"/>
                <a:gd name="T30" fmla="*/ 26 w 55"/>
                <a:gd name="T31" fmla="*/ 147 h 177"/>
                <a:gd name="T32" fmla="*/ 22 w 55"/>
                <a:gd name="T33" fmla="*/ 135 h 177"/>
                <a:gd name="T34" fmla="*/ 16 w 55"/>
                <a:gd name="T35" fmla="*/ 123 h 177"/>
                <a:gd name="T36" fmla="*/ 14 w 55"/>
                <a:gd name="T37" fmla="*/ 112 h 177"/>
                <a:gd name="T38" fmla="*/ 14 w 55"/>
                <a:gd name="T39" fmla="*/ 99 h 177"/>
                <a:gd name="T40" fmla="*/ 18 w 55"/>
                <a:gd name="T41" fmla="*/ 89 h 177"/>
                <a:gd name="T42" fmla="*/ 22 w 55"/>
                <a:gd name="T43" fmla="*/ 81 h 177"/>
                <a:gd name="T44" fmla="*/ 28 w 55"/>
                <a:gd name="T45" fmla="*/ 73 h 177"/>
                <a:gd name="T46" fmla="*/ 32 w 55"/>
                <a:gd name="T47" fmla="*/ 64 h 177"/>
                <a:gd name="T48" fmla="*/ 36 w 55"/>
                <a:gd name="T49" fmla="*/ 56 h 177"/>
                <a:gd name="T50" fmla="*/ 39 w 55"/>
                <a:gd name="T51" fmla="*/ 40 h 177"/>
                <a:gd name="T52" fmla="*/ 33 w 55"/>
                <a:gd name="T53" fmla="*/ 29 h 177"/>
                <a:gd name="T54" fmla="*/ 28 w 55"/>
                <a:gd name="T55" fmla="*/ 24 h 177"/>
                <a:gd name="T56" fmla="*/ 22 w 55"/>
                <a:gd name="T57" fmla="*/ 21 h 177"/>
                <a:gd name="T58" fmla="*/ 15 w 55"/>
                <a:gd name="T59" fmla="*/ 18 h 177"/>
                <a:gd name="T60" fmla="*/ 9 w 55"/>
                <a:gd name="T61" fmla="*/ 17 h 177"/>
                <a:gd name="T62" fmla="*/ 2 w 55"/>
                <a:gd name="T63" fmla="*/ 14 h 177"/>
                <a:gd name="T64" fmla="*/ 0 w 55"/>
                <a:gd name="T65" fmla="*/ 11 h 177"/>
                <a:gd name="T66" fmla="*/ 0 w 55"/>
                <a:gd name="T67" fmla="*/ 6 h 177"/>
                <a:gd name="T68" fmla="*/ 4 w 55"/>
                <a:gd name="T69" fmla="*/ 0 h 177"/>
                <a:gd name="T70" fmla="*/ 11 w 55"/>
                <a:gd name="T71" fmla="*/ 0 h 177"/>
                <a:gd name="T72" fmla="*/ 19 w 55"/>
                <a:gd name="T73" fmla="*/ 0 h 177"/>
                <a:gd name="T74" fmla="*/ 26 w 55"/>
                <a:gd name="T75" fmla="*/ 1 h 177"/>
                <a:gd name="T76" fmla="*/ 34 w 55"/>
                <a:gd name="T77" fmla="*/ 6 h 177"/>
                <a:gd name="T78" fmla="*/ 39 w 55"/>
                <a:gd name="T79" fmla="*/ 8 h 177"/>
                <a:gd name="T80" fmla="*/ 44 w 55"/>
                <a:gd name="T81" fmla="*/ 14 h 177"/>
                <a:gd name="T82" fmla="*/ 47 w 55"/>
                <a:gd name="T83" fmla="*/ 21 h 177"/>
                <a:gd name="T84" fmla="*/ 48 w 55"/>
                <a:gd name="T85" fmla="*/ 2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" h="177">
                  <a:moveTo>
                    <a:pt x="48" y="29"/>
                  </a:moveTo>
                  <a:lnTo>
                    <a:pt x="51" y="36"/>
                  </a:lnTo>
                  <a:lnTo>
                    <a:pt x="53" y="45"/>
                  </a:lnTo>
                  <a:lnTo>
                    <a:pt x="51" y="52"/>
                  </a:lnTo>
                  <a:lnTo>
                    <a:pt x="51" y="60"/>
                  </a:lnTo>
                  <a:lnTo>
                    <a:pt x="47" y="73"/>
                  </a:lnTo>
                  <a:lnTo>
                    <a:pt x="41" y="87"/>
                  </a:lnTo>
                  <a:lnTo>
                    <a:pt x="34" y="99"/>
                  </a:lnTo>
                  <a:lnTo>
                    <a:pt x="32" y="113"/>
                  </a:lnTo>
                  <a:lnTo>
                    <a:pt x="32" y="126"/>
                  </a:lnTo>
                  <a:lnTo>
                    <a:pt x="40" y="141"/>
                  </a:lnTo>
                  <a:lnTo>
                    <a:pt x="55" y="177"/>
                  </a:lnTo>
                  <a:lnTo>
                    <a:pt x="48" y="177"/>
                  </a:lnTo>
                  <a:lnTo>
                    <a:pt x="41" y="168"/>
                  </a:lnTo>
                  <a:lnTo>
                    <a:pt x="34" y="158"/>
                  </a:lnTo>
                  <a:lnTo>
                    <a:pt x="26" y="147"/>
                  </a:lnTo>
                  <a:lnTo>
                    <a:pt x="22" y="135"/>
                  </a:lnTo>
                  <a:lnTo>
                    <a:pt x="16" y="123"/>
                  </a:lnTo>
                  <a:lnTo>
                    <a:pt x="14" y="112"/>
                  </a:lnTo>
                  <a:lnTo>
                    <a:pt x="14" y="99"/>
                  </a:lnTo>
                  <a:lnTo>
                    <a:pt x="18" y="89"/>
                  </a:lnTo>
                  <a:lnTo>
                    <a:pt x="22" y="81"/>
                  </a:lnTo>
                  <a:lnTo>
                    <a:pt x="28" y="73"/>
                  </a:lnTo>
                  <a:lnTo>
                    <a:pt x="32" y="64"/>
                  </a:lnTo>
                  <a:lnTo>
                    <a:pt x="36" y="56"/>
                  </a:lnTo>
                  <a:lnTo>
                    <a:pt x="39" y="40"/>
                  </a:lnTo>
                  <a:lnTo>
                    <a:pt x="33" y="29"/>
                  </a:lnTo>
                  <a:lnTo>
                    <a:pt x="28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9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6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6"/>
                  </a:lnTo>
                  <a:lnTo>
                    <a:pt x="39" y="8"/>
                  </a:lnTo>
                  <a:lnTo>
                    <a:pt x="44" y="14"/>
                  </a:lnTo>
                  <a:lnTo>
                    <a:pt x="47" y="21"/>
                  </a:lnTo>
                  <a:lnTo>
                    <a:pt x="48" y="2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7" name="Freeform 99"/>
            <p:cNvSpPr>
              <a:spLocks/>
            </p:cNvSpPr>
            <p:nvPr/>
          </p:nvSpPr>
          <p:spPr bwMode="auto">
            <a:xfrm>
              <a:off x="2260" y="1086"/>
              <a:ext cx="40" cy="193"/>
            </a:xfrm>
            <a:custGeom>
              <a:avLst/>
              <a:gdLst>
                <a:gd name="T0" fmla="*/ 25 w 40"/>
                <a:gd name="T1" fmla="*/ 119 h 193"/>
                <a:gd name="T2" fmla="*/ 40 w 40"/>
                <a:gd name="T3" fmla="*/ 186 h 193"/>
                <a:gd name="T4" fmla="*/ 32 w 40"/>
                <a:gd name="T5" fmla="*/ 193 h 193"/>
                <a:gd name="T6" fmla="*/ 23 w 40"/>
                <a:gd name="T7" fmla="*/ 180 h 193"/>
                <a:gd name="T8" fmla="*/ 15 w 40"/>
                <a:gd name="T9" fmla="*/ 168 h 193"/>
                <a:gd name="T10" fmla="*/ 8 w 40"/>
                <a:gd name="T11" fmla="*/ 154 h 193"/>
                <a:gd name="T12" fmla="*/ 4 w 40"/>
                <a:gd name="T13" fmla="*/ 140 h 193"/>
                <a:gd name="T14" fmla="*/ 0 w 40"/>
                <a:gd name="T15" fmla="*/ 124 h 193"/>
                <a:gd name="T16" fmla="*/ 0 w 40"/>
                <a:gd name="T17" fmla="*/ 110 h 193"/>
                <a:gd name="T18" fmla="*/ 2 w 40"/>
                <a:gd name="T19" fmla="*/ 95 h 193"/>
                <a:gd name="T20" fmla="*/ 9 w 40"/>
                <a:gd name="T21" fmla="*/ 82 h 193"/>
                <a:gd name="T22" fmla="*/ 12 w 40"/>
                <a:gd name="T23" fmla="*/ 73 h 193"/>
                <a:gd name="T24" fmla="*/ 16 w 40"/>
                <a:gd name="T25" fmla="*/ 63 h 193"/>
                <a:gd name="T26" fmla="*/ 19 w 40"/>
                <a:gd name="T27" fmla="*/ 53 h 193"/>
                <a:gd name="T28" fmla="*/ 21 w 40"/>
                <a:gd name="T29" fmla="*/ 45 h 193"/>
                <a:gd name="T30" fmla="*/ 19 w 40"/>
                <a:gd name="T31" fmla="*/ 33 h 193"/>
                <a:gd name="T32" fmla="*/ 16 w 40"/>
                <a:gd name="T33" fmla="*/ 24 h 193"/>
                <a:gd name="T34" fmla="*/ 12 w 40"/>
                <a:gd name="T35" fmla="*/ 15 h 193"/>
                <a:gd name="T36" fmla="*/ 9 w 40"/>
                <a:gd name="T37" fmla="*/ 7 h 193"/>
                <a:gd name="T38" fmla="*/ 18 w 40"/>
                <a:gd name="T39" fmla="*/ 0 h 193"/>
                <a:gd name="T40" fmla="*/ 25 w 40"/>
                <a:gd name="T41" fmla="*/ 4 h 193"/>
                <a:gd name="T42" fmla="*/ 30 w 40"/>
                <a:gd name="T43" fmla="*/ 11 h 193"/>
                <a:gd name="T44" fmla="*/ 33 w 40"/>
                <a:gd name="T45" fmla="*/ 17 h 193"/>
                <a:gd name="T46" fmla="*/ 37 w 40"/>
                <a:gd name="T47" fmla="*/ 25 h 193"/>
                <a:gd name="T48" fmla="*/ 37 w 40"/>
                <a:gd name="T49" fmla="*/ 32 h 193"/>
                <a:gd name="T50" fmla="*/ 39 w 40"/>
                <a:gd name="T51" fmla="*/ 39 h 193"/>
                <a:gd name="T52" fmla="*/ 37 w 40"/>
                <a:gd name="T53" fmla="*/ 47 h 193"/>
                <a:gd name="T54" fmla="*/ 37 w 40"/>
                <a:gd name="T55" fmla="*/ 56 h 193"/>
                <a:gd name="T56" fmla="*/ 35 w 40"/>
                <a:gd name="T57" fmla="*/ 63 h 193"/>
                <a:gd name="T58" fmla="*/ 33 w 40"/>
                <a:gd name="T59" fmla="*/ 71 h 193"/>
                <a:gd name="T60" fmla="*/ 30 w 40"/>
                <a:gd name="T61" fmla="*/ 80 h 193"/>
                <a:gd name="T62" fmla="*/ 29 w 40"/>
                <a:gd name="T63" fmla="*/ 88 h 193"/>
                <a:gd name="T64" fmla="*/ 26 w 40"/>
                <a:gd name="T65" fmla="*/ 95 h 193"/>
                <a:gd name="T66" fmla="*/ 25 w 40"/>
                <a:gd name="T67" fmla="*/ 103 h 193"/>
                <a:gd name="T68" fmla="*/ 25 w 40"/>
                <a:gd name="T69" fmla="*/ 110 h 193"/>
                <a:gd name="T70" fmla="*/ 25 w 40"/>
                <a:gd name="T71" fmla="*/ 11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193">
                  <a:moveTo>
                    <a:pt x="25" y="119"/>
                  </a:moveTo>
                  <a:lnTo>
                    <a:pt x="40" y="186"/>
                  </a:lnTo>
                  <a:lnTo>
                    <a:pt x="32" y="193"/>
                  </a:lnTo>
                  <a:lnTo>
                    <a:pt x="23" y="180"/>
                  </a:lnTo>
                  <a:lnTo>
                    <a:pt x="15" y="168"/>
                  </a:lnTo>
                  <a:lnTo>
                    <a:pt x="8" y="154"/>
                  </a:lnTo>
                  <a:lnTo>
                    <a:pt x="4" y="140"/>
                  </a:lnTo>
                  <a:lnTo>
                    <a:pt x="0" y="124"/>
                  </a:lnTo>
                  <a:lnTo>
                    <a:pt x="0" y="110"/>
                  </a:lnTo>
                  <a:lnTo>
                    <a:pt x="2" y="95"/>
                  </a:lnTo>
                  <a:lnTo>
                    <a:pt x="9" y="82"/>
                  </a:lnTo>
                  <a:lnTo>
                    <a:pt x="12" y="73"/>
                  </a:lnTo>
                  <a:lnTo>
                    <a:pt x="16" y="63"/>
                  </a:lnTo>
                  <a:lnTo>
                    <a:pt x="19" y="53"/>
                  </a:lnTo>
                  <a:lnTo>
                    <a:pt x="21" y="45"/>
                  </a:lnTo>
                  <a:lnTo>
                    <a:pt x="19" y="33"/>
                  </a:lnTo>
                  <a:lnTo>
                    <a:pt x="16" y="24"/>
                  </a:lnTo>
                  <a:lnTo>
                    <a:pt x="12" y="15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5" y="4"/>
                  </a:lnTo>
                  <a:lnTo>
                    <a:pt x="30" y="11"/>
                  </a:lnTo>
                  <a:lnTo>
                    <a:pt x="33" y="17"/>
                  </a:lnTo>
                  <a:lnTo>
                    <a:pt x="37" y="25"/>
                  </a:lnTo>
                  <a:lnTo>
                    <a:pt x="37" y="32"/>
                  </a:lnTo>
                  <a:lnTo>
                    <a:pt x="39" y="39"/>
                  </a:lnTo>
                  <a:lnTo>
                    <a:pt x="37" y="47"/>
                  </a:lnTo>
                  <a:lnTo>
                    <a:pt x="37" y="56"/>
                  </a:lnTo>
                  <a:lnTo>
                    <a:pt x="35" y="63"/>
                  </a:lnTo>
                  <a:lnTo>
                    <a:pt x="33" y="71"/>
                  </a:lnTo>
                  <a:lnTo>
                    <a:pt x="30" y="80"/>
                  </a:lnTo>
                  <a:lnTo>
                    <a:pt x="29" y="88"/>
                  </a:lnTo>
                  <a:lnTo>
                    <a:pt x="26" y="95"/>
                  </a:lnTo>
                  <a:lnTo>
                    <a:pt x="25" y="103"/>
                  </a:lnTo>
                  <a:lnTo>
                    <a:pt x="25" y="110"/>
                  </a:lnTo>
                  <a:lnTo>
                    <a:pt x="25" y="11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8" name="Freeform 100"/>
            <p:cNvSpPr>
              <a:spLocks/>
            </p:cNvSpPr>
            <p:nvPr/>
          </p:nvSpPr>
          <p:spPr bwMode="auto">
            <a:xfrm>
              <a:off x="4257" y="1101"/>
              <a:ext cx="112" cy="148"/>
            </a:xfrm>
            <a:custGeom>
              <a:avLst/>
              <a:gdLst>
                <a:gd name="T0" fmla="*/ 112 w 112"/>
                <a:gd name="T1" fmla="*/ 14 h 148"/>
                <a:gd name="T2" fmla="*/ 104 w 112"/>
                <a:gd name="T3" fmla="*/ 20 h 148"/>
                <a:gd name="T4" fmla="*/ 99 w 112"/>
                <a:gd name="T5" fmla="*/ 28 h 148"/>
                <a:gd name="T6" fmla="*/ 94 w 112"/>
                <a:gd name="T7" fmla="*/ 37 h 148"/>
                <a:gd name="T8" fmla="*/ 91 w 112"/>
                <a:gd name="T9" fmla="*/ 45 h 148"/>
                <a:gd name="T10" fmla="*/ 87 w 112"/>
                <a:gd name="T11" fmla="*/ 53 h 148"/>
                <a:gd name="T12" fmla="*/ 86 w 112"/>
                <a:gd name="T13" fmla="*/ 62 h 148"/>
                <a:gd name="T14" fmla="*/ 86 w 112"/>
                <a:gd name="T15" fmla="*/ 72 h 148"/>
                <a:gd name="T16" fmla="*/ 86 w 112"/>
                <a:gd name="T17" fmla="*/ 81 h 148"/>
                <a:gd name="T18" fmla="*/ 84 w 112"/>
                <a:gd name="T19" fmla="*/ 90 h 148"/>
                <a:gd name="T20" fmla="*/ 84 w 112"/>
                <a:gd name="T21" fmla="*/ 98 h 148"/>
                <a:gd name="T22" fmla="*/ 84 w 112"/>
                <a:gd name="T23" fmla="*/ 106 h 148"/>
                <a:gd name="T24" fmla="*/ 84 w 112"/>
                <a:gd name="T25" fmla="*/ 116 h 148"/>
                <a:gd name="T26" fmla="*/ 83 w 112"/>
                <a:gd name="T27" fmla="*/ 123 h 148"/>
                <a:gd name="T28" fmla="*/ 83 w 112"/>
                <a:gd name="T29" fmla="*/ 132 h 148"/>
                <a:gd name="T30" fmla="*/ 83 w 112"/>
                <a:gd name="T31" fmla="*/ 140 h 148"/>
                <a:gd name="T32" fmla="*/ 83 w 112"/>
                <a:gd name="T33" fmla="*/ 148 h 148"/>
                <a:gd name="T34" fmla="*/ 79 w 112"/>
                <a:gd name="T35" fmla="*/ 137 h 148"/>
                <a:gd name="T36" fmla="*/ 74 w 112"/>
                <a:gd name="T37" fmla="*/ 127 h 148"/>
                <a:gd name="T38" fmla="*/ 70 w 112"/>
                <a:gd name="T39" fmla="*/ 118 h 148"/>
                <a:gd name="T40" fmla="*/ 66 w 112"/>
                <a:gd name="T41" fmla="*/ 109 h 148"/>
                <a:gd name="T42" fmla="*/ 62 w 112"/>
                <a:gd name="T43" fmla="*/ 99 h 148"/>
                <a:gd name="T44" fmla="*/ 58 w 112"/>
                <a:gd name="T45" fmla="*/ 90 h 148"/>
                <a:gd name="T46" fmla="*/ 53 w 112"/>
                <a:gd name="T47" fmla="*/ 80 h 148"/>
                <a:gd name="T48" fmla="*/ 49 w 112"/>
                <a:gd name="T49" fmla="*/ 72 h 148"/>
                <a:gd name="T50" fmla="*/ 44 w 112"/>
                <a:gd name="T51" fmla="*/ 62 h 148"/>
                <a:gd name="T52" fmla="*/ 38 w 112"/>
                <a:gd name="T53" fmla="*/ 52 h 148"/>
                <a:gd name="T54" fmla="*/ 32 w 112"/>
                <a:gd name="T55" fmla="*/ 42 h 148"/>
                <a:gd name="T56" fmla="*/ 28 w 112"/>
                <a:gd name="T57" fmla="*/ 34 h 148"/>
                <a:gd name="T58" fmla="*/ 21 w 112"/>
                <a:gd name="T59" fmla="*/ 25 h 148"/>
                <a:gd name="T60" fmla="*/ 14 w 112"/>
                <a:gd name="T61" fmla="*/ 17 h 148"/>
                <a:gd name="T62" fmla="*/ 7 w 112"/>
                <a:gd name="T63" fmla="*/ 9 h 148"/>
                <a:gd name="T64" fmla="*/ 0 w 112"/>
                <a:gd name="T65" fmla="*/ 0 h 148"/>
                <a:gd name="T66" fmla="*/ 13 w 112"/>
                <a:gd name="T67" fmla="*/ 2 h 148"/>
                <a:gd name="T68" fmla="*/ 27 w 112"/>
                <a:gd name="T69" fmla="*/ 3 h 148"/>
                <a:gd name="T70" fmla="*/ 39 w 112"/>
                <a:gd name="T71" fmla="*/ 4 h 148"/>
                <a:gd name="T72" fmla="*/ 53 w 112"/>
                <a:gd name="T73" fmla="*/ 7 h 148"/>
                <a:gd name="T74" fmla="*/ 66 w 112"/>
                <a:gd name="T75" fmla="*/ 7 h 148"/>
                <a:gd name="T76" fmla="*/ 80 w 112"/>
                <a:gd name="T77" fmla="*/ 9 h 148"/>
                <a:gd name="T78" fmla="*/ 87 w 112"/>
                <a:gd name="T79" fmla="*/ 9 h 148"/>
                <a:gd name="T80" fmla="*/ 95 w 112"/>
                <a:gd name="T81" fmla="*/ 10 h 148"/>
                <a:gd name="T82" fmla="*/ 104 w 112"/>
                <a:gd name="T83" fmla="*/ 11 h 148"/>
                <a:gd name="T84" fmla="*/ 112 w 112"/>
                <a:gd name="T85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48">
                  <a:moveTo>
                    <a:pt x="112" y="14"/>
                  </a:moveTo>
                  <a:lnTo>
                    <a:pt x="104" y="20"/>
                  </a:lnTo>
                  <a:lnTo>
                    <a:pt x="99" y="28"/>
                  </a:lnTo>
                  <a:lnTo>
                    <a:pt x="94" y="37"/>
                  </a:lnTo>
                  <a:lnTo>
                    <a:pt x="91" y="45"/>
                  </a:lnTo>
                  <a:lnTo>
                    <a:pt x="87" y="53"/>
                  </a:lnTo>
                  <a:lnTo>
                    <a:pt x="86" y="62"/>
                  </a:lnTo>
                  <a:lnTo>
                    <a:pt x="86" y="72"/>
                  </a:lnTo>
                  <a:lnTo>
                    <a:pt x="86" y="81"/>
                  </a:lnTo>
                  <a:lnTo>
                    <a:pt x="84" y="90"/>
                  </a:lnTo>
                  <a:lnTo>
                    <a:pt x="84" y="98"/>
                  </a:lnTo>
                  <a:lnTo>
                    <a:pt x="84" y="106"/>
                  </a:lnTo>
                  <a:lnTo>
                    <a:pt x="84" y="116"/>
                  </a:lnTo>
                  <a:lnTo>
                    <a:pt x="83" y="123"/>
                  </a:lnTo>
                  <a:lnTo>
                    <a:pt x="83" y="132"/>
                  </a:lnTo>
                  <a:lnTo>
                    <a:pt x="83" y="140"/>
                  </a:lnTo>
                  <a:lnTo>
                    <a:pt x="83" y="148"/>
                  </a:lnTo>
                  <a:lnTo>
                    <a:pt x="79" y="137"/>
                  </a:lnTo>
                  <a:lnTo>
                    <a:pt x="74" y="127"/>
                  </a:lnTo>
                  <a:lnTo>
                    <a:pt x="70" y="118"/>
                  </a:lnTo>
                  <a:lnTo>
                    <a:pt x="66" y="109"/>
                  </a:lnTo>
                  <a:lnTo>
                    <a:pt x="62" y="99"/>
                  </a:lnTo>
                  <a:lnTo>
                    <a:pt x="58" y="90"/>
                  </a:lnTo>
                  <a:lnTo>
                    <a:pt x="53" y="80"/>
                  </a:lnTo>
                  <a:lnTo>
                    <a:pt x="49" y="72"/>
                  </a:lnTo>
                  <a:lnTo>
                    <a:pt x="44" y="62"/>
                  </a:lnTo>
                  <a:lnTo>
                    <a:pt x="38" y="52"/>
                  </a:lnTo>
                  <a:lnTo>
                    <a:pt x="32" y="42"/>
                  </a:lnTo>
                  <a:lnTo>
                    <a:pt x="28" y="34"/>
                  </a:lnTo>
                  <a:lnTo>
                    <a:pt x="21" y="25"/>
                  </a:lnTo>
                  <a:lnTo>
                    <a:pt x="14" y="17"/>
                  </a:lnTo>
                  <a:lnTo>
                    <a:pt x="7" y="9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3"/>
                  </a:lnTo>
                  <a:lnTo>
                    <a:pt x="39" y="4"/>
                  </a:lnTo>
                  <a:lnTo>
                    <a:pt x="53" y="7"/>
                  </a:lnTo>
                  <a:lnTo>
                    <a:pt x="66" y="7"/>
                  </a:lnTo>
                  <a:lnTo>
                    <a:pt x="80" y="9"/>
                  </a:lnTo>
                  <a:lnTo>
                    <a:pt x="87" y="9"/>
                  </a:lnTo>
                  <a:lnTo>
                    <a:pt x="95" y="10"/>
                  </a:lnTo>
                  <a:lnTo>
                    <a:pt x="104" y="11"/>
                  </a:lnTo>
                  <a:lnTo>
                    <a:pt x="112" y="14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89" name="Freeform 101"/>
            <p:cNvSpPr>
              <a:spLocks/>
            </p:cNvSpPr>
            <p:nvPr/>
          </p:nvSpPr>
          <p:spPr bwMode="auto">
            <a:xfrm>
              <a:off x="4362" y="1138"/>
              <a:ext cx="29" cy="201"/>
            </a:xfrm>
            <a:custGeom>
              <a:avLst/>
              <a:gdLst>
                <a:gd name="T0" fmla="*/ 7 w 29"/>
                <a:gd name="T1" fmla="*/ 201 h 201"/>
                <a:gd name="T2" fmla="*/ 4 w 29"/>
                <a:gd name="T3" fmla="*/ 198 h 201"/>
                <a:gd name="T4" fmla="*/ 3 w 29"/>
                <a:gd name="T5" fmla="*/ 191 h 201"/>
                <a:gd name="T6" fmla="*/ 0 w 29"/>
                <a:gd name="T7" fmla="*/ 180 h 201"/>
                <a:gd name="T8" fmla="*/ 0 w 29"/>
                <a:gd name="T9" fmla="*/ 170 h 201"/>
                <a:gd name="T10" fmla="*/ 0 w 29"/>
                <a:gd name="T11" fmla="*/ 159 h 201"/>
                <a:gd name="T12" fmla="*/ 1 w 29"/>
                <a:gd name="T13" fmla="*/ 149 h 201"/>
                <a:gd name="T14" fmla="*/ 1 w 29"/>
                <a:gd name="T15" fmla="*/ 138 h 201"/>
                <a:gd name="T16" fmla="*/ 3 w 29"/>
                <a:gd name="T17" fmla="*/ 129 h 201"/>
                <a:gd name="T18" fmla="*/ 3 w 29"/>
                <a:gd name="T19" fmla="*/ 118 h 201"/>
                <a:gd name="T20" fmla="*/ 4 w 29"/>
                <a:gd name="T21" fmla="*/ 109 h 201"/>
                <a:gd name="T22" fmla="*/ 6 w 29"/>
                <a:gd name="T23" fmla="*/ 97 h 201"/>
                <a:gd name="T24" fmla="*/ 7 w 29"/>
                <a:gd name="T25" fmla="*/ 89 h 201"/>
                <a:gd name="T26" fmla="*/ 7 w 29"/>
                <a:gd name="T27" fmla="*/ 78 h 201"/>
                <a:gd name="T28" fmla="*/ 8 w 29"/>
                <a:gd name="T29" fmla="*/ 68 h 201"/>
                <a:gd name="T30" fmla="*/ 10 w 29"/>
                <a:gd name="T31" fmla="*/ 57 h 201"/>
                <a:gd name="T32" fmla="*/ 11 w 29"/>
                <a:gd name="T33" fmla="*/ 47 h 201"/>
                <a:gd name="T34" fmla="*/ 13 w 29"/>
                <a:gd name="T35" fmla="*/ 36 h 201"/>
                <a:gd name="T36" fmla="*/ 15 w 29"/>
                <a:gd name="T37" fmla="*/ 26 h 201"/>
                <a:gd name="T38" fmla="*/ 17 w 29"/>
                <a:gd name="T39" fmla="*/ 16 h 201"/>
                <a:gd name="T40" fmla="*/ 21 w 29"/>
                <a:gd name="T41" fmla="*/ 8 h 201"/>
                <a:gd name="T42" fmla="*/ 29 w 29"/>
                <a:gd name="T43" fmla="*/ 0 h 201"/>
                <a:gd name="T44" fmla="*/ 28 w 29"/>
                <a:gd name="T45" fmla="*/ 12 h 201"/>
                <a:gd name="T46" fmla="*/ 28 w 29"/>
                <a:gd name="T47" fmla="*/ 25 h 201"/>
                <a:gd name="T48" fmla="*/ 27 w 29"/>
                <a:gd name="T49" fmla="*/ 37 h 201"/>
                <a:gd name="T50" fmla="*/ 27 w 29"/>
                <a:gd name="T51" fmla="*/ 50 h 201"/>
                <a:gd name="T52" fmla="*/ 25 w 29"/>
                <a:gd name="T53" fmla="*/ 62 h 201"/>
                <a:gd name="T54" fmla="*/ 24 w 29"/>
                <a:gd name="T55" fmla="*/ 75 h 201"/>
                <a:gd name="T56" fmla="*/ 22 w 29"/>
                <a:gd name="T57" fmla="*/ 88 h 201"/>
                <a:gd name="T58" fmla="*/ 22 w 29"/>
                <a:gd name="T59" fmla="*/ 100 h 201"/>
                <a:gd name="T60" fmla="*/ 20 w 29"/>
                <a:gd name="T61" fmla="*/ 113 h 201"/>
                <a:gd name="T62" fmla="*/ 18 w 29"/>
                <a:gd name="T63" fmla="*/ 125 h 201"/>
                <a:gd name="T64" fmla="*/ 17 w 29"/>
                <a:gd name="T65" fmla="*/ 138 h 201"/>
                <a:gd name="T66" fmla="*/ 15 w 29"/>
                <a:gd name="T67" fmla="*/ 150 h 201"/>
                <a:gd name="T68" fmla="*/ 13 w 29"/>
                <a:gd name="T69" fmla="*/ 163 h 201"/>
                <a:gd name="T70" fmla="*/ 11 w 29"/>
                <a:gd name="T71" fmla="*/ 176 h 201"/>
                <a:gd name="T72" fmla="*/ 8 w 29"/>
                <a:gd name="T73" fmla="*/ 188 h 201"/>
                <a:gd name="T74" fmla="*/ 7 w 29"/>
                <a:gd name="T7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01">
                  <a:moveTo>
                    <a:pt x="7" y="201"/>
                  </a:moveTo>
                  <a:lnTo>
                    <a:pt x="4" y="198"/>
                  </a:lnTo>
                  <a:lnTo>
                    <a:pt x="3" y="191"/>
                  </a:lnTo>
                  <a:lnTo>
                    <a:pt x="0" y="180"/>
                  </a:lnTo>
                  <a:lnTo>
                    <a:pt x="0" y="170"/>
                  </a:lnTo>
                  <a:lnTo>
                    <a:pt x="0" y="159"/>
                  </a:lnTo>
                  <a:lnTo>
                    <a:pt x="1" y="149"/>
                  </a:lnTo>
                  <a:lnTo>
                    <a:pt x="1" y="138"/>
                  </a:lnTo>
                  <a:lnTo>
                    <a:pt x="3" y="129"/>
                  </a:lnTo>
                  <a:lnTo>
                    <a:pt x="3" y="118"/>
                  </a:lnTo>
                  <a:lnTo>
                    <a:pt x="4" y="109"/>
                  </a:lnTo>
                  <a:lnTo>
                    <a:pt x="6" y="97"/>
                  </a:lnTo>
                  <a:lnTo>
                    <a:pt x="7" y="89"/>
                  </a:lnTo>
                  <a:lnTo>
                    <a:pt x="7" y="78"/>
                  </a:lnTo>
                  <a:lnTo>
                    <a:pt x="8" y="68"/>
                  </a:lnTo>
                  <a:lnTo>
                    <a:pt x="10" y="57"/>
                  </a:lnTo>
                  <a:lnTo>
                    <a:pt x="11" y="47"/>
                  </a:lnTo>
                  <a:lnTo>
                    <a:pt x="13" y="36"/>
                  </a:lnTo>
                  <a:lnTo>
                    <a:pt x="15" y="26"/>
                  </a:lnTo>
                  <a:lnTo>
                    <a:pt x="17" y="16"/>
                  </a:lnTo>
                  <a:lnTo>
                    <a:pt x="21" y="8"/>
                  </a:lnTo>
                  <a:lnTo>
                    <a:pt x="29" y="0"/>
                  </a:lnTo>
                  <a:lnTo>
                    <a:pt x="28" y="12"/>
                  </a:lnTo>
                  <a:lnTo>
                    <a:pt x="28" y="25"/>
                  </a:lnTo>
                  <a:lnTo>
                    <a:pt x="27" y="37"/>
                  </a:lnTo>
                  <a:lnTo>
                    <a:pt x="27" y="50"/>
                  </a:lnTo>
                  <a:lnTo>
                    <a:pt x="25" y="62"/>
                  </a:lnTo>
                  <a:lnTo>
                    <a:pt x="24" y="75"/>
                  </a:lnTo>
                  <a:lnTo>
                    <a:pt x="22" y="88"/>
                  </a:lnTo>
                  <a:lnTo>
                    <a:pt x="22" y="100"/>
                  </a:lnTo>
                  <a:lnTo>
                    <a:pt x="20" y="113"/>
                  </a:lnTo>
                  <a:lnTo>
                    <a:pt x="18" y="125"/>
                  </a:lnTo>
                  <a:lnTo>
                    <a:pt x="17" y="138"/>
                  </a:lnTo>
                  <a:lnTo>
                    <a:pt x="15" y="150"/>
                  </a:lnTo>
                  <a:lnTo>
                    <a:pt x="13" y="163"/>
                  </a:lnTo>
                  <a:lnTo>
                    <a:pt x="11" y="176"/>
                  </a:lnTo>
                  <a:lnTo>
                    <a:pt x="8" y="188"/>
                  </a:lnTo>
                  <a:lnTo>
                    <a:pt x="7" y="20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0" name="Freeform 102"/>
            <p:cNvSpPr>
              <a:spLocks/>
            </p:cNvSpPr>
            <p:nvPr/>
          </p:nvSpPr>
          <p:spPr bwMode="auto">
            <a:xfrm>
              <a:off x="3865" y="1182"/>
              <a:ext cx="43" cy="179"/>
            </a:xfrm>
            <a:custGeom>
              <a:avLst/>
              <a:gdLst>
                <a:gd name="T0" fmla="*/ 43 w 43"/>
                <a:gd name="T1" fmla="*/ 67 h 179"/>
                <a:gd name="T2" fmla="*/ 39 w 43"/>
                <a:gd name="T3" fmla="*/ 80 h 179"/>
                <a:gd name="T4" fmla="*/ 36 w 43"/>
                <a:gd name="T5" fmla="*/ 94 h 179"/>
                <a:gd name="T6" fmla="*/ 32 w 43"/>
                <a:gd name="T7" fmla="*/ 108 h 179"/>
                <a:gd name="T8" fmla="*/ 31 w 43"/>
                <a:gd name="T9" fmla="*/ 122 h 179"/>
                <a:gd name="T10" fmla="*/ 29 w 43"/>
                <a:gd name="T11" fmla="*/ 136 h 179"/>
                <a:gd name="T12" fmla="*/ 29 w 43"/>
                <a:gd name="T13" fmla="*/ 150 h 179"/>
                <a:gd name="T14" fmla="*/ 31 w 43"/>
                <a:gd name="T15" fmla="*/ 164 h 179"/>
                <a:gd name="T16" fmla="*/ 36 w 43"/>
                <a:gd name="T17" fmla="*/ 179 h 179"/>
                <a:gd name="T18" fmla="*/ 27 w 43"/>
                <a:gd name="T19" fmla="*/ 178 h 179"/>
                <a:gd name="T20" fmla="*/ 22 w 43"/>
                <a:gd name="T21" fmla="*/ 172 h 179"/>
                <a:gd name="T22" fmla="*/ 18 w 43"/>
                <a:gd name="T23" fmla="*/ 159 h 179"/>
                <a:gd name="T24" fmla="*/ 14 w 43"/>
                <a:gd name="T25" fmla="*/ 148 h 179"/>
                <a:gd name="T26" fmla="*/ 11 w 43"/>
                <a:gd name="T27" fmla="*/ 139 h 179"/>
                <a:gd name="T28" fmla="*/ 13 w 43"/>
                <a:gd name="T29" fmla="*/ 130 h 179"/>
                <a:gd name="T30" fmla="*/ 13 w 43"/>
                <a:gd name="T31" fmla="*/ 120 h 179"/>
                <a:gd name="T32" fmla="*/ 15 w 43"/>
                <a:gd name="T33" fmla="*/ 112 h 179"/>
                <a:gd name="T34" fmla="*/ 17 w 43"/>
                <a:gd name="T35" fmla="*/ 102 h 179"/>
                <a:gd name="T36" fmla="*/ 20 w 43"/>
                <a:gd name="T37" fmla="*/ 92 h 179"/>
                <a:gd name="T38" fmla="*/ 22 w 43"/>
                <a:gd name="T39" fmla="*/ 84 h 179"/>
                <a:gd name="T40" fmla="*/ 25 w 43"/>
                <a:gd name="T41" fmla="*/ 76 h 179"/>
                <a:gd name="T42" fmla="*/ 25 w 43"/>
                <a:gd name="T43" fmla="*/ 66 h 179"/>
                <a:gd name="T44" fmla="*/ 27 w 43"/>
                <a:gd name="T45" fmla="*/ 58 h 179"/>
                <a:gd name="T46" fmla="*/ 25 w 43"/>
                <a:gd name="T47" fmla="*/ 49 h 179"/>
                <a:gd name="T48" fmla="*/ 25 w 43"/>
                <a:gd name="T49" fmla="*/ 41 h 179"/>
                <a:gd name="T50" fmla="*/ 21 w 43"/>
                <a:gd name="T51" fmla="*/ 32 h 179"/>
                <a:gd name="T52" fmla="*/ 17 w 43"/>
                <a:gd name="T53" fmla="*/ 27 h 179"/>
                <a:gd name="T54" fmla="*/ 8 w 43"/>
                <a:gd name="T55" fmla="*/ 20 h 179"/>
                <a:gd name="T56" fmla="*/ 0 w 43"/>
                <a:gd name="T57" fmla="*/ 16 h 179"/>
                <a:gd name="T58" fmla="*/ 3 w 43"/>
                <a:gd name="T59" fmla="*/ 4 h 179"/>
                <a:gd name="T60" fmla="*/ 7 w 43"/>
                <a:gd name="T61" fmla="*/ 0 h 179"/>
                <a:gd name="T62" fmla="*/ 14 w 43"/>
                <a:gd name="T63" fmla="*/ 7 h 179"/>
                <a:gd name="T64" fmla="*/ 22 w 43"/>
                <a:gd name="T65" fmla="*/ 16 h 179"/>
                <a:gd name="T66" fmla="*/ 29 w 43"/>
                <a:gd name="T67" fmla="*/ 23 h 179"/>
                <a:gd name="T68" fmla="*/ 36 w 43"/>
                <a:gd name="T69" fmla="*/ 31 h 179"/>
                <a:gd name="T70" fmla="*/ 39 w 43"/>
                <a:gd name="T71" fmla="*/ 38 h 179"/>
                <a:gd name="T72" fmla="*/ 43 w 43"/>
                <a:gd name="T73" fmla="*/ 46 h 179"/>
                <a:gd name="T74" fmla="*/ 43 w 43"/>
                <a:gd name="T75" fmla="*/ 55 h 179"/>
                <a:gd name="T76" fmla="*/ 43 w 43"/>
                <a:gd name="T77" fmla="*/ 6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" h="179">
                  <a:moveTo>
                    <a:pt x="43" y="67"/>
                  </a:moveTo>
                  <a:lnTo>
                    <a:pt x="39" y="80"/>
                  </a:lnTo>
                  <a:lnTo>
                    <a:pt x="36" y="94"/>
                  </a:lnTo>
                  <a:lnTo>
                    <a:pt x="32" y="108"/>
                  </a:lnTo>
                  <a:lnTo>
                    <a:pt x="31" y="122"/>
                  </a:lnTo>
                  <a:lnTo>
                    <a:pt x="29" y="136"/>
                  </a:lnTo>
                  <a:lnTo>
                    <a:pt x="29" y="150"/>
                  </a:lnTo>
                  <a:lnTo>
                    <a:pt x="31" y="164"/>
                  </a:lnTo>
                  <a:lnTo>
                    <a:pt x="36" y="179"/>
                  </a:lnTo>
                  <a:lnTo>
                    <a:pt x="27" y="178"/>
                  </a:lnTo>
                  <a:lnTo>
                    <a:pt x="22" y="172"/>
                  </a:lnTo>
                  <a:lnTo>
                    <a:pt x="18" y="159"/>
                  </a:lnTo>
                  <a:lnTo>
                    <a:pt x="14" y="148"/>
                  </a:lnTo>
                  <a:lnTo>
                    <a:pt x="11" y="139"/>
                  </a:lnTo>
                  <a:lnTo>
                    <a:pt x="13" y="130"/>
                  </a:lnTo>
                  <a:lnTo>
                    <a:pt x="13" y="120"/>
                  </a:lnTo>
                  <a:lnTo>
                    <a:pt x="15" y="112"/>
                  </a:lnTo>
                  <a:lnTo>
                    <a:pt x="17" y="102"/>
                  </a:lnTo>
                  <a:lnTo>
                    <a:pt x="20" y="92"/>
                  </a:lnTo>
                  <a:lnTo>
                    <a:pt x="22" y="84"/>
                  </a:lnTo>
                  <a:lnTo>
                    <a:pt x="25" y="76"/>
                  </a:lnTo>
                  <a:lnTo>
                    <a:pt x="25" y="66"/>
                  </a:lnTo>
                  <a:lnTo>
                    <a:pt x="27" y="58"/>
                  </a:lnTo>
                  <a:lnTo>
                    <a:pt x="25" y="49"/>
                  </a:lnTo>
                  <a:lnTo>
                    <a:pt x="25" y="41"/>
                  </a:lnTo>
                  <a:lnTo>
                    <a:pt x="21" y="32"/>
                  </a:lnTo>
                  <a:lnTo>
                    <a:pt x="17" y="27"/>
                  </a:lnTo>
                  <a:lnTo>
                    <a:pt x="8" y="20"/>
                  </a:lnTo>
                  <a:lnTo>
                    <a:pt x="0" y="16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7"/>
                  </a:lnTo>
                  <a:lnTo>
                    <a:pt x="22" y="16"/>
                  </a:lnTo>
                  <a:lnTo>
                    <a:pt x="29" y="23"/>
                  </a:lnTo>
                  <a:lnTo>
                    <a:pt x="36" y="31"/>
                  </a:lnTo>
                  <a:lnTo>
                    <a:pt x="39" y="38"/>
                  </a:lnTo>
                  <a:lnTo>
                    <a:pt x="43" y="46"/>
                  </a:lnTo>
                  <a:lnTo>
                    <a:pt x="43" y="55"/>
                  </a:lnTo>
                  <a:lnTo>
                    <a:pt x="43" y="6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1" name="Freeform 103"/>
            <p:cNvSpPr>
              <a:spLocks/>
            </p:cNvSpPr>
            <p:nvPr/>
          </p:nvSpPr>
          <p:spPr bwMode="auto">
            <a:xfrm>
              <a:off x="1066" y="1198"/>
              <a:ext cx="789" cy="673"/>
            </a:xfrm>
            <a:custGeom>
              <a:avLst/>
              <a:gdLst>
                <a:gd name="T0" fmla="*/ 334 w 789"/>
                <a:gd name="T1" fmla="*/ 103 h 673"/>
                <a:gd name="T2" fmla="*/ 406 w 789"/>
                <a:gd name="T3" fmla="*/ 96 h 673"/>
                <a:gd name="T4" fmla="*/ 473 w 789"/>
                <a:gd name="T5" fmla="*/ 35 h 673"/>
                <a:gd name="T6" fmla="*/ 549 w 789"/>
                <a:gd name="T7" fmla="*/ 61 h 673"/>
                <a:gd name="T8" fmla="*/ 604 w 789"/>
                <a:gd name="T9" fmla="*/ 117 h 673"/>
                <a:gd name="T10" fmla="*/ 648 w 789"/>
                <a:gd name="T11" fmla="*/ 183 h 673"/>
                <a:gd name="T12" fmla="*/ 691 w 789"/>
                <a:gd name="T13" fmla="*/ 248 h 673"/>
                <a:gd name="T14" fmla="*/ 736 w 789"/>
                <a:gd name="T15" fmla="*/ 346 h 673"/>
                <a:gd name="T16" fmla="*/ 680 w 789"/>
                <a:gd name="T17" fmla="*/ 343 h 673"/>
                <a:gd name="T18" fmla="*/ 628 w 789"/>
                <a:gd name="T19" fmla="*/ 318 h 673"/>
                <a:gd name="T20" fmla="*/ 578 w 789"/>
                <a:gd name="T21" fmla="*/ 223 h 673"/>
                <a:gd name="T22" fmla="*/ 514 w 789"/>
                <a:gd name="T23" fmla="*/ 132 h 673"/>
                <a:gd name="T24" fmla="*/ 526 w 789"/>
                <a:gd name="T25" fmla="*/ 205 h 673"/>
                <a:gd name="T26" fmla="*/ 570 w 789"/>
                <a:gd name="T27" fmla="*/ 298 h 673"/>
                <a:gd name="T28" fmla="*/ 571 w 789"/>
                <a:gd name="T29" fmla="*/ 364 h 673"/>
                <a:gd name="T30" fmla="*/ 507 w 789"/>
                <a:gd name="T31" fmla="*/ 375 h 673"/>
                <a:gd name="T32" fmla="*/ 441 w 789"/>
                <a:gd name="T33" fmla="*/ 384 h 673"/>
                <a:gd name="T34" fmla="*/ 376 w 789"/>
                <a:gd name="T35" fmla="*/ 391 h 673"/>
                <a:gd name="T36" fmla="*/ 310 w 789"/>
                <a:gd name="T37" fmla="*/ 400 h 673"/>
                <a:gd name="T38" fmla="*/ 257 w 789"/>
                <a:gd name="T39" fmla="*/ 349 h 673"/>
                <a:gd name="T40" fmla="*/ 228 w 789"/>
                <a:gd name="T41" fmla="*/ 254 h 673"/>
                <a:gd name="T42" fmla="*/ 191 w 789"/>
                <a:gd name="T43" fmla="*/ 177 h 673"/>
                <a:gd name="T44" fmla="*/ 190 w 789"/>
                <a:gd name="T45" fmla="*/ 227 h 673"/>
                <a:gd name="T46" fmla="*/ 208 w 789"/>
                <a:gd name="T47" fmla="*/ 310 h 673"/>
                <a:gd name="T48" fmla="*/ 230 w 789"/>
                <a:gd name="T49" fmla="*/ 391 h 673"/>
                <a:gd name="T50" fmla="*/ 288 w 789"/>
                <a:gd name="T51" fmla="*/ 442 h 673"/>
                <a:gd name="T52" fmla="*/ 383 w 789"/>
                <a:gd name="T53" fmla="*/ 430 h 673"/>
                <a:gd name="T54" fmla="*/ 470 w 789"/>
                <a:gd name="T55" fmla="*/ 413 h 673"/>
                <a:gd name="T56" fmla="*/ 558 w 789"/>
                <a:gd name="T57" fmla="*/ 400 h 673"/>
                <a:gd name="T58" fmla="*/ 646 w 789"/>
                <a:gd name="T59" fmla="*/ 388 h 673"/>
                <a:gd name="T60" fmla="*/ 734 w 789"/>
                <a:gd name="T61" fmla="*/ 378 h 673"/>
                <a:gd name="T62" fmla="*/ 776 w 789"/>
                <a:gd name="T63" fmla="*/ 421 h 673"/>
                <a:gd name="T64" fmla="*/ 773 w 789"/>
                <a:gd name="T65" fmla="*/ 484 h 673"/>
                <a:gd name="T66" fmla="*/ 773 w 789"/>
                <a:gd name="T67" fmla="*/ 526 h 673"/>
                <a:gd name="T68" fmla="*/ 758 w 789"/>
                <a:gd name="T69" fmla="*/ 452 h 673"/>
                <a:gd name="T70" fmla="*/ 726 w 789"/>
                <a:gd name="T71" fmla="*/ 479 h 673"/>
                <a:gd name="T72" fmla="*/ 720 w 789"/>
                <a:gd name="T73" fmla="*/ 564 h 673"/>
                <a:gd name="T74" fmla="*/ 639 w 789"/>
                <a:gd name="T75" fmla="*/ 589 h 673"/>
                <a:gd name="T76" fmla="*/ 571 w 789"/>
                <a:gd name="T77" fmla="*/ 610 h 673"/>
                <a:gd name="T78" fmla="*/ 518 w 789"/>
                <a:gd name="T79" fmla="*/ 628 h 673"/>
                <a:gd name="T80" fmla="*/ 448 w 789"/>
                <a:gd name="T81" fmla="*/ 648 h 673"/>
                <a:gd name="T82" fmla="*/ 392 w 789"/>
                <a:gd name="T83" fmla="*/ 659 h 673"/>
                <a:gd name="T84" fmla="*/ 336 w 789"/>
                <a:gd name="T85" fmla="*/ 666 h 673"/>
                <a:gd name="T86" fmla="*/ 281 w 789"/>
                <a:gd name="T87" fmla="*/ 669 h 673"/>
                <a:gd name="T88" fmla="*/ 218 w 789"/>
                <a:gd name="T89" fmla="*/ 664 h 673"/>
                <a:gd name="T90" fmla="*/ 141 w 789"/>
                <a:gd name="T91" fmla="*/ 664 h 673"/>
                <a:gd name="T92" fmla="*/ 91 w 789"/>
                <a:gd name="T93" fmla="*/ 628 h 673"/>
                <a:gd name="T94" fmla="*/ 61 w 789"/>
                <a:gd name="T95" fmla="*/ 569 h 673"/>
                <a:gd name="T96" fmla="*/ 36 w 789"/>
                <a:gd name="T97" fmla="*/ 500 h 673"/>
                <a:gd name="T98" fmla="*/ 17 w 789"/>
                <a:gd name="T99" fmla="*/ 424 h 673"/>
                <a:gd name="T100" fmla="*/ 4 w 789"/>
                <a:gd name="T101" fmla="*/ 347 h 673"/>
                <a:gd name="T102" fmla="*/ 0 w 789"/>
                <a:gd name="T103" fmla="*/ 272 h 673"/>
                <a:gd name="T104" fmla="*/ 1 w 789"/>
                <a:gd name="T105" fmla="*/ 194 h 673"/>
                <a:gd name="T106" fmla="*/ 11 w 789"/>
                <a:gd name="T107" fmla="*/ 131 h 673"/>
                <a:gd name="T108" fmla="*/ 73 w 789"/>
                <a:gd name="T109" fmla="*/ 54 h 673"/>
                <a:gd name="T110" fmla="*/ 130 w 789"/>
                <a:gd name="T111" fmla="*/ 18 h 673"/>
                <a:gd name="T112" fmla="*/ 188 w 789"/>
                <a:gd name="T113" fmla="*/ 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9" h="673">
                  <a:moveTo>
                    <a:pt x="225" y="58"/>
                  </a:moveTo>
                  <a:lnTo>
                    <a:pt x="285" y="103"/>
                  </a:lnTo>
                  <a:lnTo>
                    <a:pt x="293" y="103"/>
                  </a:lnTo>
                  <a:lnTo>
                    <a:pt x="303" y="103"/>
                  </a:lnTo>
                  <a:lnTo>
                    <a:pt x="313" y="103"/>
                  </a:lnTo>
                  <a:lnTo>
                    <a:pt x="324" y="103"/>
                  </a:lnTo>
                  <a:lnTo>
                    <a:pt x="334" y="103"/>
                  </a:lnTo>
                  <a:lnTo>
                    <a:pt x="345" y="103"/>
                  </a:lnTo>
                  <a:lnTo>
                    <a:pt x="356" y="103"/>
                  </a:lnTo>
                  <a:lnTo>
                    <a:pt x="367" y="104"/>
                  </a:lnTo>
                  <a:lnTo>
                    <a:pt x="377" y="103"/>
                  </a:lnTo>
                  <a:lnTo>
                    <a:pt x="387" y="102"/>
                  </a:lnTo>
                  <a:lnTo>
                    <a:pt x="396" y="99"/>
                  </a:lnTo>
                  <a:lnTo>
                    <a:pt x="406" y="96"/>
                  </a:lnTo>
                  <a:lnTo>
                    <a:pt x="415" y="90"/>
                  </a:lnTo>
                  <a:lnTo>
                    <a:pt x="423" y="86"/>
                  </a:lnTo>
                  <a:lnTo>
                    <a:pt x="431" y="81"/>
                  </a:lnTo>
                  <a:lnTo>
                    <a:pt x="440" y="74"/>
                  </a:lnTo>
                  <a:lnTo>
                    <a:pt x="448" y="36"/>
                  </a:lnTo>
                  <a:lnTo>
                    <a:pt x="461" y="35"/>
                  </a:lnTo>
                  <a:lnTo>
                    <a:pt x="473" y="35"/>
                  </a:lnTo>
                  <a:lnTo>
                    <a:pt x="486" y="36"/>
                  </a:lnTo>
                  <a:lnTo>
                    <a:pt x="498" y="39"/>
                  </a:lnTo>
                  <a:lnTo>
                    <a:pt x="508" y="42"/>
                  </a:lnTo>
                  <a:lnTo>
                    <a:pt x="519" y="46"/>
                  </a:lnTo>
                  <a:lnTo>
                    <a:pt x="529" y="50"/>
                  </a:lnTo>
                  <a:lnTo>
                    <a:pt x="540" y="57"/>
                  </a:lnTo>
                  <a:lnTo>
                    <a:pt x="549" y="61"/>
                  </a:lnTo>
                  <a:lnTo>
                    <a:pt x="557" y="68"/>
                  </a:lnTo>
                  <a:lnTo>
                    <a:pt x="565" y="74"/>
                  </a:lnTo>
                  <a:lnTo>
                    <a:pt x="574" y="82"/>
                  </a:lnTo>
                  <a:lnTo>
                    <a:pt x="581" y="90"/>
                  </a:lnTo>
                  <a:lnTo>
                    <a:pt x="589" y="99"/>
                  </a:lnTo>
                  <a:lnTo>
                    <a:pt x="596" y="107"/>
                  </a:lnTo>
                  <a:lnTo>
                    <a:pt x="604" y="117"/>
                  </a:lnTo>
                  <a:lnTo>
                    <a:pt x="610" y="125"/>
                  </a:lnTo>
                  <a:lnTo>
                    <a:pt x="617" y="134"/>
                  </a:lnTo>
                  <a:lnTo>
                    <a:pt x="623" y="143"/>
                  </a:lnTo>
                  <a:lnTo>
                    <a:pt x="630" y="153"/>
                  </a:lnTo>
                  <a:lnTo>
                    <a:pt x="635" y="163"/>
                  </a:lnTo>
                  <a:lnTo>
                    <a:pt x="642" y="173"/>
                  </a:lnTo>
                  <a:lnTo>
                    <a:pt x="648" y="183"/>
                  </a:lnTo>
                  <a:lnTo>
                    <a:pt x="655" y="194"/>
                  </a:lnTo>
                  <a:lnTo>
                    <a:pt x="659" y="202"/>
                  </a:lnTo>
                  <a:lnTo>
                    <a:pt x="666" y="212"/>
                  </a:lnTo>
                  <a:lnTo>
                    <a:pt x="671" y="222"/>
                  </a:lnTo>
                  <a:lnTo>
                    <a:pt x="678" y="231"/>
                  </a:lnTo>
                  <a:lnTo>
                    <a:pt x="684" y="240"/>
                  </a:lnTo>
                  <a:lnTo>
                    <a:pt x="691" y="248"/>
                  </a:lnTo>
                  <a:lnTo>
                    <a:pt x="698" y="257"/>
                  </a:lnTo>
                  <a:lnTo>
                    <a:pt x="706" y="266"/>
                  </a:lnTo>
                  <a:lnTo>
                    <a:pt x="766" y="347"/>
                  </a:lnTo>
                  <a:lnTo>
                    <a:pt x="758" y="346"/>
                  </a:lnTo>
                  <a:lnTo>
                    <a:pt x="751" y="346"/>
                  </a:lnTo>
                  <a:lnTo>
                    <a:pt x="743" y="346"/>
                  </a:lnTo>
                  <a:lnTo>
                    <a:pt x="736" y="346"/>
                  </a:lnTo>
                  <a:lnTo>
                    <a:pt x="727" y="345"/>
                  </a:lnTo>
                  <a:lnTo>
                    <a:pt x="720" y="345"/>
                  </a:lnTo>
                  <a:lnTo>
                    <a:pt x="712" y="345"/>
                  </a:lnTo>
                  <a:lnTo>
                    <a:pt x="705" y="345"/>
                  </a:lnTo>
                  <a:lnTo>
                    <a:pt x="697" y="343"/>
                  </a:lnTo>
                  <a:lnTo>
                    <a:pt x="688" y="343"/>
                  </a:lnTo>
                  <a:lnTo>
                    <a:pt x="680" y="343"/>
                  </a:lnTo>
                  <a:lnTo>
                    <a:pt x="673" y="343"/>
                  </a:lnTo>
                  <a:lnTo>
                    <a:pt x="665" y="343"/>
                  </a:lnTo>
                  <a:lnTo>
                    <a:pt x="656" y="343"/>
                  </a:lnTo>
                  <a:lnTo>
                    <a:pt x="648" y="345"/>
                  </a:lnTo>
                  <a:lnTo>
                    <a:pt x="641" y="347"/>
                  </a:lnTo>
                  <a:lnTo>
                    <a:pt x="634" y="332"/>
                  </a:lnTo>
                  <a:lnTo>
                    <a:pt x="628" y="318"/>
                  </a:lnTo>
                  <a:lnTo>
                    <a:pt x="621" y="304"/>
                  </a:lnTo>
                  <a:lnTo>
                    <a:pt x="616" y="292"/>
                  </a:lnTo>
                  <a:lnTo>
                    <a:pt x="609" y="278"/>
                  </a:lnTo>
                  <a:lnTo>
                    <a:pt x="602" y="264"/>
                  </a:lnTo>
                  <a:lnTo>
                    <a:pt x="595" y="250"/>
                  </a:lnTo>
                  <a:lnTo>
                    <a:pt x="588" y="237"/>
                  </a:lnTo>
                  <a:lnTo>
                    <a:pt x="578" y="223"/>
                  </a:lnTo>
                  <a:lnTo>
                    <a:pt x="570" y="209"/>
                  </a:lnTo>
                  <a:lnTo>
                    <a:pt x="561" y="195"/>
                  </a:lnTo>
                  <a:lnTo>
                    <a:pt x="553" y="183"/>
                  </a:lnTo>
                  <a:lnTo>
                    <a:pt x="543" y="170"/>
                  </a:lnTo>
                  <a:lnTo>
                    <a:pt x="533" y="157"/>
                  </a:lnTo>
                  <a:lnTo>
                    <a:pt x="524" y="145"/>
                  </a:lnTo>
                  <a:lnTo>
                    <a:pt x="514" y="132"/>
                  </a:lnTo>
                  <a:lnTo>
                    <a:pt x="503" y="137"/>
                  </a:lnTo>
                  <a:lnTo>
                    <a:pt x="491" y="148"/>
                  </a:lnTo>
                  <a:lnTo>
                    <a:pt x="498" y="157"/>
                  </a:lnTo>
                  <a:lnTo>
                    <a:pt x="507" y="169"/>
                  </a:lnTo>
                  <a:lnTo>
                    <a:pt x="514" y="181"/>
                  </a:lnTo>
                  <a:lnTo>
                    <a:pt x="521" y="194"/>
                  </a:lnTo>
                  <a:lnTo>
                    <a:pt x="526" y="205"/>
                  </a:lnTo>
                  <a:lnTo>
                    <a:pt x="533" y="217"/>
                  </a:lnTo>
                  <a:lnTo>
                    <a:pt x="540" y="231"/>
                  </a:lnTo>
                  <a:lnTo>
                    <a:pt x="547" y="245"/>
                  </a:lnTo>
                  <a:lnTo>
                    <a:pt x="553" y="258"/>
                  </a:lnTo>
                  <a:lnTo>
                    <a:pt x="558" y="271"/>
                  </a:lnTo>
                  <a:lnTo>
                    <a:pt x="564" y="285"/>
                  </a:lnTo>
                  <a:lnTo>
                    <a:pt x="570" y="298"/>
                  </a:lnTo>
                  <a:lnTo>
                    <a:pt x="574" y="312"/>
                  </a:lnTo>
                  <a:lnTo>
                    <a:pt x="578" y="326"/>
                  </a:lnTo>
                  <a:lnTo>
                    <a:pt x="582" y="340"/>
                  </a:lnTo>
                  <a:lnTo>
                    <a:pt x="588" y="356"/>
                  </a:lnTo>
                  <a:lnTo>
                    <a:pt x="586" y="361"/>
                  </a:lnTo>
                  <a:lnTo>
                    <a:pt x="581" y="363"/>
                  </a:lnTo>
                  <a:lnTo>
                    <a:pt x="571" y="364"/>
                  </a:lnTo>
                  <a:lnTo>
                    <a:pt x="561" y="366"/>
                  </a:lnTo>
                  <a:lnTo>
                    <a:pt x="551" y="367"/>
                  </a:lnTo>
                  <a:lnTo>
                    <a:pt x="543" y="370"/>
                  </a:lnTo>
                  <a:lnTo>
                    <a:pt x="533" y="370"/>
                  </a:lnTo>
                  <a:lnTo>
                    <a:pt x="524" y="372"/>
                  </a:lnTo>
                  <a:lnTo>
                    <a:pt x="515" y="372"/>
                  </a:lnTo>
                  <a:lnTo>
                    <a:pt x="507" y="375"/>
                  </a:lnTo>
                  <a:lnTo>
                    <a:pt x="497" y="375"/>
                  </a:lnTo>
                  <a:lnTo>
                    <a:pt x="487" y="377"/>
                  </a:lnTo>
                  <a:lnTo>
                    <a:pt x="477" y="378"/>
                  </a:lnTo>
                  <a:lnTo>
                    <a:pt x="469" y="379"/>
                  </a:lnTo>
                  <a:lnTo>
                    <a:pt x="459" y="381"/>
                  </a:lnTo>
                  <a:lnTo>
                    <a:pt x="450" y="382"/>
                  </a:lnTo>
                  <a:lnTo>
                    <a:pt x="441" y="384"/>
                  </a:lnTo>
                  <a:lnTo>
                    <a:pt x="433" y="385"/>
                  </a:lnTo>
                  <a:lnTo>
                    <a:pt x="423" y="385"/>
                  </a:lnTo>
                  <a:lnTo>
                    <a:pt x="413" y="386"/>
                  </a:lnTo>
                  <a:lnTo>
                    <a:pt x="403" y="388"/>
                  </a:lnTo>
                  <a:lnTo>
                    <a:pt x="395" y="389"/>
                  </a:lnTo>
                  <a:lnTo>
                    <a:pt x="385" y="389"/>
                  </a:lnTo>
                  <a:lnTo>
                    <a:pt x="376" y="391"/>
                  </a:lnTo>
                  <a:lnTo>
                    <a:pt x="366" y="392"/>
                  </a:lnTo>
                  <a:lnTo>
                    <a:pt x="357" y="393"/>
                  </a:lnTo>
                  <a:lnTo>
                    <a:pt x="348" y="393"/>
                  </a:lnTo>
                  <a:lnTo>
                    <a:pt x="338" y="396"/>
                  </a:lnTo>
                  <a:lnTo>
                    <a:pt x="328" y="396"/>
                  </a:lnTo>
                  <a:lnTo>
                    <a:pt x="320" y="399"/>
                  </a:lnTo>
                  <a:lnTo>
                    <a:pt x="310" y="400"/>
                  </a:lnTo>
                  <a:lnTo>
                    <a:pt x="302" y="403"/>
                  </a:lnTo>
                  <a:lnTo>
                    <a:pt x="293" y="405"/>
                  </a:lnTo>
                  <a:lnTo>
                    <a:pt x="285" y="407"/>
                  </a:lnTo>
                  <a:lnTo>
                    <a:pt x="269" y="392"/>
                  </a:lnTo>
                  <a:lnTo>
                    <a:pt x="265" y="377"/>
                  </a:lnTo>
                  <a:lnTo>
                    <a:pt x="261" y="363"/>
                  </a:lnTo>
                  <a:lnTo>
                    <a:pt x="257" y="349"/>
                  </a:lnTo>
                  <a:lnTo>
                    <a:pt x="253" y="336"/>
                  </a:lnTo>
                  <a:lnTo>
                    <a:pt x="248" y="322"/>
                  </a:lnTo>
                  <a:lnTo>
                    <a:pt x="244" y="308"/>
                  </a:lnTo>
                  <a:lnTo>
                    <a:pt x="240" y="294"/>
                  </a:lnTo>
                  <a:lnTo>
                    <a:pt x="236" y="282"/>
                  </a:lnTo>
                  <a:lnTo>
                    <a:pt x="232" y="268"/>
                  </a:lnTo>
                  <a:lnTo>
                    <a:pt x="228" y="254"/>
                  </a:lnTo>
                  <a:lnTo>
                    <a:pt x="223" y="240"/>
                  </a:lnTo>
                  <a:lnTo>
                    <a:pt x="219" y="227"/>
                  </a:lnTo>
                  <a:lnTo>
                    <a:pt x="215" y="215"/>
                  </a:lnTo>
                  <a:lnTo>
                    <a:pt x="211" y="202"/>
                  </a:lnTo>
                  <a:lnTo>
                    <a:pt x="207" y="190"/>
                  </a:lnTo>
                  <a:lnTo>
                    <a:pt x="202" y="177"/>
                  </a:lnTo>
                  <a:lnTo>
                    <a:pt x="191" y="177"/>
                  </a:lnTo>
                  <a:lnTo>
                    <a:pt x="184" y="180"/>
                  </a:lnTo>
                  <a:lnTo>
                    <a:pt x="179" y="183"/>
                  </a:lnTo>
                  <a:lnTo>
                    <a:pt x="177" y="187"/>
                  </a:lnTo>
                  <a:lnTo>
                    <a:pt x="176" y="194"/>
                  </a:lnTo>
                  <a:lnTo>
                    <a:pt x="179" y="205"/>
                  </a:lnTo>
                  <a:lnTo>
                    <a:pt x="184" y="215"/>
                  </a:lnTo>
                  <a:lnTo>
                    <a:pt x="190" y="227"/>
                  </a:lnTo>
                  <a:lnTo>
                    <a:pt x="194" y="238"/>
                  </a:lnTo>
                  <a:lnTo>
                    <a:pt x="195" y="251"/>
                  </a:lnTo>
                  <a:lnTo>
                    <a:pt x="197" y="262"/>
                  </a:lnTo>
                  <a:lnTo>
                    <a:pt x="200" y="275"/>
                  </a:lnTo>
                  <a:lnTo>
                    <a:pt x="202" y="286"/>
                  </a:lnTo>
                  <a:lnTo>
                    <a:pt x="205" y="298"/>
                  </a:lnTo>
                  <a:lnTo>
                    <a:pt x="208" y="310"/>
                  </a:lnTo>
                  <a:lnTo>
                    <a:pt x="211" y="322"/>
                  </a:lnTo>
                  <a:lnTo>
                    <a:pt x="214" y="333"/>
                  </a:lnTo>
                  <a:lnTo>
                    <a:pt x="218" y="346"/>
                  </a:lnTo>
                  <a:lnTo>
                    <a:pt x="221" y="356"/>
                  </a:lnTo>
                  <a:lnTo>
                    <a:pt x="223" y="368"/>
                  </a:lnTo>
                  <a:lnTo>
                    <a:pt x="226" y="378"/>
                  </a:lnTo>
                  <a:lnTo>
                    <a:pt x="230" y="391"/>
                  </a:lnTo>
                  <a:lnTo>
                    <a:pt x="235" y="402"/>
                  </a:lnTo>
                  <a:lnTo>
                    <a:pt x="239" y="413"/>
                  </a:lnTo>
                  <a:lnTo>
                    <a:pt x="243" y="424"/>
                  </a:lnTo>
                  <a:lnTo>
                    <a:pt x="247" y="437"/>
                  </a:lnTo>
                  <a:lnTo>
                    <a:pt x="260" y="440"/>
                  </a:lnTo>
                  <a:lnTo>
                    <a:pt x="274" y="442"/>
                  </a:lnTo>
                  <a:lnTo>
                    <a:pt x="288" y="442"/>
                  </a:lnTo>
                  <a:lnTo>
                    <a:pt x="303" y="442"/>
                  </a:lnTo>
                  <a:lnTo>
                    <a:pt x="316" y="440"/>
                  </a:lnTo>
                  <a:lnTo>
                    <a:pt x="329" y="438"/>
                  </a:lnTo>
                  <a:lnTo>
                    <a:pt x="343" y="437"/>
                  </a:lnTo>
                  <a:lnTo>
                    <a:pt x="359" y="437"/>
                  </a:lnTo>
                  <a:lnTo>
                    <a:pt x="370" y="433"/>
                  </a:lnTo>
                  <a:lnTo>
                    <a:pt x="383" y="430"/>
                  </a:lnTo>
                  <a:lnTo>
                    <a:pt x="395" y="427"/>
                  </a:lnTo>
                  <a:lnTo>
                    <a:pt x="408" y="424"/>
                  </a:lnTo>
                  <a:lnTo>
                    <a:pt x="420" y="421"/>
                  </a:lnTo>
                  <a:lnTo>
                    <a:pt x="433" y="420"/>
                  </a:lnTo>
                  <a:lnTo>
                    <a:pt x="445" y="417"/>
                  </a:lnTo>
                  <a:lnTo>
                    <a:pt x="458" y="416"/>
                  </a:lnTo>
                  <a:lnTo>
                    <a:pt x="470" y="413"/>
                  </a:lnTo>
                  <a:lnTo>
                    <a:pt x="483" y="412"/>
                  </a:lnTo>
                  <a:lnTo>
                    <a:pt x="496" y="409"/>
                  </a:lnTo>
                  <a:lnTo>
                    <a:pt x="508" y="407"/>
                  </a:lnTo>
                  <a:lnTo>
                    <a:pt x="521" y="405"/>
                  </a:lnTo>
                  <a:lnTo>
                    <a:pt x="533" y="403"/>
                  </a:lnTo>
                  <a:lnTo>
                    <a:pt x="546" y="400"/>
                  </a:lnTo>
                  <a:lnTo>
                    <a:pt x="558" y="400"/>
                  </a:lnTo>
                  <a:lnTo>
                    <a:pt x="571" y="398"/>
                  </a:lnTo>
                  <a:lnTo>
                    <a:pt x="584" y="396"/>
                  </a:lnTo>
                  <a:lnTo>
                    <a:pt x="596" y="395"/>
                  </a:lnTo>
                  <a:lnTo>
                    <a:pt x="609" y="393"/>
                  </a:lnTo>
                  <a:lnTo>
                    <a:pt x="621" y="391"/>
                  </a:lnTo>
                  <a:lnTo>
                    <a:pt x="634" y="391"/>
                  </a:lnTo>
                  <a:lnTo>
                    <a:pt x="646" y="388"/>
                  </a:lnTo>
                  <a:lnTo>
                    <a:pt x="659" y="388"/>
                  </a:lnTo>
                  <a:lnTo>
                    <a:pt x="671" y="385"/>
                  </a:lnTo>
                  <a:lnTo>
                    <a:pt x="684" y="384"/>
                  </a:lnTo>
                  <a:lnTo>
                    <a:pt x="697" y="382"/>
                  </a:lnTo>
                  <a:lnTo>
                    <a:pt x="709" y="381"/>
                  </a:lnTo>
                  <a:lnTo>
                    <a:pt x="722" y="379"/>
                  </a:lnTo>
                  <a:lnTo>
                    <a:pt x="734" y="378"/>
                  </a:lnTo>
                  <a:lnTo>
                    <a:pt x="747" y="377"/>
                  </a:lnTo>
                  <a:lnTo>
                    <a:pt x="759" y="377"/>
                  </a:lnTo>
                  <a:lnTo>
                    <a:pt x="789" y="385"/>
                  </a:lnTo>
                  <a:lnTo>
                    <a:pt x="785" y="393"/>
                  </a:lnTo>
                  <a:lnTo>
                    <a:pt x="780" y="403"/>
                  </a:lnTo>
                  <a:lnTo>
                    <a:pt x="778" y="412"/>
                  </a:lnTo>
                  <a:lnTo>
                    <a:pt x="776" y="421"/>
                  </a:lnTo>
                  <a:lnTo>
                    <a:pt x="773" y="430"/>
                  </a:lnTo>
                  <a:lnTo>
                    <a:pt x="772" y="440"/>
                  </a:lnTo>
                  <a:lnTo>
                    <a:pt x="772" y="449"/>
                  </a:lnTo>
                  <a:lnTo>
                    <a:pt x="772" y="459"/>
                  </a:lnTo>
                  <a:lnTo>
                    <a:pt x="772" y="467"/>
                  </a:lnTo>
                  <a:lnTo>
                    <a:pt x="772" y="476"/>
                  </a:lnTo>
                  <a:lnTo>
                    <a:pt x="773" y="484"/>
                  </a:lnTo>
                  <a:lnTo>
                    <a:pt x="776" y="494"/>
                  </a:lnTo>
                  <a:lnTo>
                    <a:pt x="778" y="502"/>
                  </a:lnTo>
                  <a:lnTo>
                    <a:pt x="780" y="512"/>
                  </a:lnTo>
                  <a:lnTo>
                    <a:pt x="785" y="522"/>
                  </a:lnTo>
                  <a:lnTo>
                    <a:pt x="789" y="533"/>
                  </a:lnTo>
                  <a:lnTo>
                    <a:pt x="779" y="532"/>
                  </a:lnTo>
                  <a:lnTo>
                    <a:pt x="773" y="526"/>
                  </a:lnTo>
                  <a:lnTo>
                    <a:pt x="769" y="515"/>
                  </a:lnTo>
                  <a:lnTo>
                    <a:pt x="766" y="504"/>
                  </a:lnTo>
                  <a:lnTo>
                    <a:pt x="761" y="494"/>
                  </a:lnTo>
                  <a:lnTo>
                    <a:pt x="759" y="484"/>
                  </a:lnTo>
                  <a:lnTo>
                    <a:pt x="758" y="473"/>
                  </a:lnTo>
                  <a:lnTo>
                    <a:pt x="759" y="463"/>
                  </a:lnTo>
                  <a:lnTo>
                    <a:pt x="758" y="452"/>
                  </a:lnTo>
                  <a:lnTo>
                    <a:pt x="757" y="444"/>
                  </a:lnTo>
                  <a:lnTo>
                    <a:pt x="751" y="435"/>
                  </a:lnTo>
                  <a:lnTo>
                    <a:pt x="744" y="430"/>
                  </a:lnTo>
                  <a:lnTo>
                    <a:pt x="734" y="438"/>
                  </a:lnTo>
                  <a:lnTo>
                    <a:pt x="729" y="451"/>
                  </a:lnTo>
                  <a:lnTo>
                    <a:pt x="725" y="463"/>
                  </a:lnTo>
                  <a:lnTo>
                    <a:pt x="726" y="479"/>
                  </a:lnTo>
                  <a:lnTo>
                    <a:pt x="726" y="493"/>
                  </a:lnTo>
                  <a:lnTo>
                    <a:pt x="730" y="507"/>
                  </a:lnTo>
                  <a:lnTo>
                    <a:pt x="733" y="519"/>
                  </a:lnTo>
                  <a:lnTo>
                    <a:pt x="737" y="533"/>
                  </a:lnTo>
                  <a:lnTo>
                    <a:pt x="744" y="548"/>
                  </a:lnTo>
                  <a:lnTo>
                    <a:pt x="729" y="562"/>
                  </a:lnTo>
                  <a:lnTo>
                    <a:pt x="720" y="564"/>
                  </a:lnTo>
                  <a:lnTo>
                    <a:pt x="713" y="567"/>
                  </a:lnTo>
                  <a:lnTo>
                    <a:pt x="705" y="568"/>
                  </a:lnTo>
                  <a:lnTo>
                    <a:pt x="698" y="571"/>
                  </a:lnTo>
                  <a:lnTo>
                    <a:pt x="683" y="575"/>
                  </a:lnTo>
                  <a:lnTo>
                    <a:pt x="669" y="579"/>
                  </a:lnTo>
                  <a:lnTo>
                    <a:pt x="653" y="583"/>
                  </a:lnTo>
                  <a:lnTo>
                    <a:pt x="639" y="589"/>
                  </a:lnTo>
                  <a:lnTo>
                    <a:pt x="624" y="595"/>
                  </a:lnTo>
                  <a:lnTo>
                    <a:pt x="610" y="600"/>
                  </a:lnTo>
                  <a:lnTo>
                    <a:pt x="602" y="602"/>
                  </a:lnTo>
                  <a:lnTo>
                    <a:pt x="593" y="604"/>
                  </a:lnTo>
                  <a:lnTo>
                    <a:pt x="586" y="606"/>
                  </a:lnTo>
                  <a:lnTo>
                    <a:pt x="579" y="608"/>
                  </a:lnTo>
                  <a:lnTo>
                    <a:pt x="571" y="610"/>
                  </a:lnTo>
                  <a:lnTo>
                    <a:pt x="563" y="614"/>
                  </a:lnTo>
                  <a:lnTo>
                    <a:pt x="556" y="615"/>
                  </a:lnTo>
                  <a:lnTo>
                    <a:pt x="549" y="620"/>
                  </a:lnTo>
                  <a:lnTo>
                    <a:pt x="540" y="621"/>
                  </a:lnTo>
                  <a:lnTo>
                    <a:pt x="533" y="624"/>
                  </a:lnTo>
                  <a:lnTo>
                    <a:pt x="525" y="625"/>
                  </a:lnTo>
                  <a:lnTo>
                    <a:pt x="518" y="628"/>
                  </a:lnTo>
                  <a:lnTo>
                    <a:pt x="503" y="634"/>
                  </a:lnTo>
                  <a:lnTo>
                    <a:pt x="489" y="639"/>
                  </a:lnTo>
                  <a:lnTo>
                    <a:pt x="480" y="641"/>
                  </a:lnTo>
                  <a:lnTo>
                    <a:pt x="472" y="642"/>
                  </a:lnTo>
                  <a:lnTo>
                    <a:pt x="463" y="643"/>
                  </a:lnTo>
                  <a:lnTo>
                    <a:pt x="457" y="646"/>
                  </a:lnTo>
                  <a:lnTo>
                    <a:pt x="448" y="648"/>
                  </a:lnTo>
                  <a:lnTo>
                    <a:pt x="440" y="649"/>
                  </a:lnTo>
                  <a:lnTo>
                    <a:pt x="431" y="650"/>
                  </a:lnTo>
                  <a:lnTo>
                    <a:pt x="424" y="653"/>
                  </a:lnTo>
                  <a:lnTo>
                    <a:pt x="416" y="653"/>
                  </a:lnTo>
                  <a:lnTo>
                    <a:pt x="408" y="656"/>
                  </a:lnTo>
                  <a:lnTo>
                    <a:pt x="399" y="656"/>
                  </a:lnTo>
                  <a:lnTo>
                    <a:pt x="392" y="659"/>
                  </a:lnTo>
                  <a:lnTo>
                    <a:pt x="384" y="659"/>
                  </a:lnTo>
                  <a:lnTo>
                    <a:pt x="377" y="662"/>
                  </a:lnTo>
                  <a:lnTo>
                    <a:pt x="369" y="662"/>
                  </a:lnTo>
                  <a:lnTo>
                    <a:pt x="362" y="664"/>
                  </a:lnTo>
                  <a:lnTo>
                    <a:pt x="353" y="664"/>
                  </a:lnTo>
                  <a:lnTo>
                    <a:pt x="345" y="666"/>
                  </a:lnTo>
                  <a:lnTo>
                    <a:pt x="336" y="666"/>
                  </a:lnTo>
                  <a:lnTo>
                    <a:pt x="329" y="667"/>
                  </a:lnTo>
                  <a:lnTo>
                    <a:pt x="321" y="667"/>
                  </a:lnTo>
                  <a:lnTo>
                    <a:pt x="313" y="667"/>
                  </a:lnTo>
                  <a:lnTo>
                    <a:pt x="304" y="667"/>
                  </a:lnTo>
                  <a:lnTo>
                    <a:pt x="297" y="669"/>
                  </a:lnTo>
                  <a:lnTo>
                    <a:pt x="289" y="669"/>
                  </a:lnTo>
                  <a:lnTo>
                    <a:pt x="281" y="669"/>
                  </a:lnTo>
                  <a:lnTo>
                    <a:pt x="272" y="669"/>
                  </a:lnTo>
                  <a:lnTo>
                    <a:pt x="264" y="669"/>
                  </a:lnTo>
                  <a:lnTo>
                    <a:pt x="255" y="667"/>
                  </a:lnTo>
                  <a:lnTo>
                    <a:pt x="247" y="667"/>
                  </a:lnTo>
                  <a:lnTo>
                    <a:pt x="239" y="667"/>
                  </a:lnTo>
                  <a:lnTo>
                    <a:pt x="232" y="667"/>
                  </a:lnTo>
                  <a:lnTo>
                    <a:pt x="218" y="664"/>
                  </a:lnTo>
                  <a:lnTo>
                    <a:pt x="205" y="667"/>
                  </a:lnTo>
                  <a:lnTo>
                    <a:pt x="191" y="670"/>
                  </a:lnTo>
                  <a:lnTo>
                    <a:pt x="177" y="673"/>
                  </a:lnTo>
                  <a:lnTo>
                    <a:pt x="163" y="673"/>
                  </a:lnTo>
                  <a:lnTo>
                    <a:pt x="152" y="671"/>
                  </a:lnTo>
                  <a:lnTo>
                    <a:pt x="145" y="667"/>
                  </a:lnTo>
                  <a:lnTo>
                    <a:pt x="141" y="664"/>
                  </a:lnTo>
                  <a:lnTo>
                    <a:pt x="137" y="659"/>
                  </a:lnTo>
                  <a:lnTo>
                    <a:pt x="135" y="652"/>
                  </a:lnTo>
                  <a:lnTo>
                    <a:pt x="123" y="648"/>
                  </a:lnTo>
                  <a:lnTo>
                    <a:pt x="114" y="645"/>
                  </a:lnTo>
                  <a:lnTo>
                    <a:pt x="106" y="639"/>
                  </a:lnTo>
                  <a:lnTo>
                    <a:pt x="99" y="635"/>
                  </a:lnTo>
                  <a:lnTo>
                    <a:pt x="91" y="628"/>
                  </a:lnTo>
                  <a:lnTo>
                    <a:pt x="85" y="621"/>
                  </a:lnTo>
                  <a:lnTo>
                    <a:pt x="81" y="613"/>
                  </a:lnTo>
                  <a:lnTo>
                    <a:pt x="77" y="606"/>
                  </a:lnTo>
                  <a:lnTo>
                    <a:pt x="73" y="596"/>
                  </a:lnTo>
                  <a:lnTo>
                    <a:pt x="68" y="588"/>
                  </a:lnTo>
                  <a:lnTo>
                    <a:pt x="64" y="578"/>
                  </a:lnTo>
                  <a:lnTo>
                    <a:pt x="61" y="569"/>
                  </a:lnTo>
                  <a:lnTo>
                    <a:pt x="57" y="560"/>
                  </a:lnTo>
                  <a:lnTo>
                    <a:pt x="54" y="550"/>
                  </a:lnTo>
                  <a:lnTo>
                    <a:pt x="50" y="541"/>
                  </a:lnTo>
                  <a:lnTo>
                    <a:pt x="47" y="533"/>
                  </a:lnTo>
                  <a:lnTo>
                    <a:pt x="43" y="522"/>
                  </a:lnTo>
                  <a:lnTo>
                    <a:pt x="39" y="511"/>
                  </a:lnTo>
                  <a:lnTo>
                    <a:pt x="36" y="500"/>
                  </a:lnTo>
                  <a:lnTo>
                    <a:pt x="34" y="490"/>
                  </a:lnTo>
                  <a:lnTo>
                    <a:pt x="29" y="479"/>
                  </a:lnTo>
                  <a:lnTo>
                    <a:pt x="27" y="467"/>
                  </a:lnTo>
                  <a:lnTo>
                    <a:pt x="24" y="456"/>
                  </a:lnTo>
                  <a:lnTo>
                    <a:pt x="22" y="447"/>
                  </a:lnTo>
                  <a:lnTo>
                    <a:pt x="18" y="435"/>
                  </a:lnTo>
                  <a:lnTo>
                    <a:pt x="17" y="424"/>
                  </a:lnTo>
                  <a:lnTo>
                    <a:pt x="14" y="413"/>
                  </a:lnTo>
                  <a:lnTo>
                    <a:pt x="13" y="403"/>
                  </a:lnTo>
                  <a:lnTo>
                    <a:pt x="10" y="392"/>
                  </a:lnTo>
                  <a:lnTo>
                    <a:pt x="10" y="381"/>
                  </a:lnTo>
                  <a:lnTo>
                    <a:pt x="7" y="370"/>
                  </a:lnTo>
                  <a:lnTo>
                    <a:pt x="7" y="360"/>
                  </a:lnTo>
                  <a:lnTo>
                    <a:pt x="4" y="347"/>
                  </a:lnTo>
                  <a:lnTo>
                    <a:pt x="3" y="338"/>
                  </a:lnTo>
                  <a:lnTo>
                    <a:pt x="1" y="325"/>
                  </a:lnTo>
                  <a:lnTo>
                    <a:pt x="1" y="315"/>
                  </a:lnTo>
                  <a:lnTo>
                    <a:pt x="0" y="304"/>
                  </a:lnTo>
                  <a:lnTo>
                    <a:pt x="0" y="293"/>
                  </a:lnTo>
                  <a:lnTo>
                    <a:pt x="0" y="282"/>
                  </a:lnTo>
                  <a:lnTo>
                    <a:pt x="0" y="272"/>
                  </a:lnTo>
                  <a:lnTo>
                    <a:pt x="0" y="259"/>
                  </a:lnTo>
                  <a:lnTo>
                    <a:pt x="0" y="250"/>
                  </a:lnTo>
                  <a:lnTo>
                    <a:pt x="0" y="237"/>
                  </a:lnTo>
                  <a:lnTo>
                    <a:pt x="0" y="227"/>
                  </a:lnTo>
                  <a:lnTo>
                    <a:pt x="0" y="216"/>
                  </a:lnTo>
                  <a:lnTo>
                    <a:pt x="0" y="205"/>
                  </a:lnTo>
                  <a:lnTo>
                    <a:pt x="1" y="194"/>
                  </a:lnTo>
                  <a:lnTo>
                    <a:pt x="3" y="184"/>
                  </a:lnTo>
                  <a:lnTo>
                    <a:pt x="3" y="174"/>
                  </a:lnTo>
                  <a:lnTo>
                    <a:pt x="3" y="164"/>
                  </a:lnTo>
                  <a:lnTo>
                    <a:pt x="4" y="156"/>
                  </a:lnTo>
                  <a:lnTo>
                    <a:pt x="7" y="148"/>
                  </a:lnTo>
                  <a:lnTo>
                    <a:pt x="8" y="139"/>
                  </a:lnTo>
                  <a:lnTo>
                    <a:pt x="11" y="131"/>
                  </a:lnTo>
                  <a:lnTo>
                    <a:pt x="15" y="124"/>
                  </a:lnTo>
                  <a:lnTo>
                    <a:pt x="20" y="117"/>
                  </a:lnTo>
                  <a:lnTo>
                    <a:pt x="27" y="102"/>
                  </a:lnTo>
                  <a:lnTo>
                    <a:pt x="36" y="89"/>
                  </a:lnTo>
                  <a:lnTo>
                    <a:pt x="47" y="76"/>
                  </a:lnTo>
                  <a:lnTo>
                    <a:pt x="60" y="67"/>
                  </a:lnTo>
                  <a:lnTo>
                    <a:pt x="73" y="54"/>
                  </a:lnTo>
                  <a:lnTo>
                    <a:pt x="85" y="44"/>
                  </a:lnTo>
                  <a:lnTo>
                    <a:pt x="92" y="39"/>
                  </a:lnTo>
                  <a:lnTo>
                    <a:pt x="99" y="35"/>
                  </a:lnTo>
                  <a:lnTo>
                    <a:pt x="107" y="30"/>
                  </a:lnTo>
                  <a:lnTo>
                    <a:pt x="116" y="26"/>
                  </a:lnTo>
                  <a:lnTo>
                    <a:pt x="123" y="22"/>
                  </a:lnTo>
                  <a:lnTo>
                    <a:pt x="130" y="18"/>
                  </a:lnTo>
                  <a:lnTo>
                    <a:pt x="138" y="14"/>
                  </a:lnTo>
                  <a:lnTo>
                    <a:pt x="147" y="11"/>
                  </a:lnTo>
                  <a:lnTo>
                    <a:pt x="155" y="7"/>
                  </a:lnTo>
                  <a:lnTo>
                    <a:pt x="163" y="4"/>
                  </a:lnTo>
                  <a:lnTo>
                    <a:pt x="172" y="1"/>
                  </a:lnTo>
                  <a:lnTo>
                    <a:pt x="180" y="0"/>
                  </a:lnTo>
                  <a:lnTo>
                    <a:pt x="188" y="0"/>
                  </a:lnTo>
                  <a:lnTo>
                    <a:pt x="225" y="58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2" name="Freeform 104"/>
            <p:cNvSpPr>
              <a:spLocks/>
            </p:cNvSpPr>
            <p:nvPr/>
          </p:nvSpPr>
          <p:spPr bwMode="auto">
            <a:xfrm>
              <a:off x="3820" y="1220"/>
              <a:ext cx="45" cy="148"/>
            </a:xfrm>
            <a:custGeom>
              <a:avLst/>
              <a:gdLst>
                <a:gd name="T0" fmla="*/ 45 w 45"/>
                <a:gd name="T1" fmla="*/ 52 h 148"/>
                <a:gd name="T2" fmla="*/ 41 w 45"/>
                <a:gd name="T3" fmla="*/ 64 h 148"/>
                <a:gd name="T4" fmla="*/ 38 w 45"/>
                <a:gd name="T5" fmla="*/ 77 h 148"/>
                <a:gd name="T6" fmla="*/ 34 w 45"/>
                <a:gd name="T7" fmla="*/ 89 h 148"/>
                <a:gd name="T8" fmla="*/ 33 w 45"/>
                <a:gd name="T9" fmla="*/ 102 h 148"/>
                <a:gd name="T10" fmla="*/ 30 w 45"/>
                <a:gd name="T11" fmla="*/ 113 h 148"/>
                <a:gd name="T12" fmla="*/ 30 w 45"/>
                <a:gd name="T13" fmla="*/ 124 h 148"/>
                <a:gd name="T14" fmla="*/ 31 w 45"/>
                <a:gd name="T15" fmla="*/ 135 h 148"/>
                <a:gd name="T16" fmla="*/ 37 w 45"/>
                <a:gd name="T17" fmla="*/ 148 h 148"/>
                <a:gd name="T18" fmla="*/ 27 w 45"/>
                <a:gd name="T19" fmla="*/ 147 h 148"/>
                <a:gd name="T20" fmla="*/ 23 w 45"/>
                <a:gd name="T21" fmla="*/ 141 h 148"/>
                <a:gd name="T22" fmla="*/ 19 w 45"/>
                <a:gd name="T23" fmla="*/ 131 h 148"/>
                <a:gd name="T24" fmla="*/ 14 w 45"/>
                <a:gd name="T25" fmla="*/ 126 h 148"/>
                <a:gd name="T26" fmla="*/ 12 w 45"/>
                <a:gd name="T27" fmla="*/ 117 h 148"/>
                <a:gd name="T28" fmla="*/ 13 w 45"/>
                <a:gd name="T29" fmla="*/ 109 h 148"/>
                <a:gd name="T30" fmla="*/ 13 w 45"/>
                <a:gd name="T31" fmla="*/ 101 h 148"/>
                <a:gd name="T32" fmla="*/ 16 w 45"/>
                <a:gd name="T33" fmla="*/ 92 h 148"/>
                <a:gd name="T34" fmla="*/ 17 w 45"/>
                <a:gd name="T35" fmla="*/ 84 h 148"/>
                <a:gd name="T36" fmla="*/ 20 w 45"/>
                <a:gd name="T37" fmla="*/ 75 h 148"/>
                <a:gd name="T38" fmla="*/ 21 w 45"/>
                <a:gd name="T39" fmla="*/ 68 h 148"/>
                <a:gd name="T40" fmla="*/ 24 w 45"/>
                <a:gd name="T41" fmla="*/ 61 h 148"/>
                <a:gd name="T42" fmla="*/ 24 w 45"/>
                <a:gd name="T43" fmla="*/ 46 h 148"/>
                <a:gd name="T44" fmla="*/ 23 w 45"/>
                <a:gd name="T45" fmla="*/ 34 h 148"/>
                <a:gd name="T46" fmla="*/ 19 w 45"/>
                <a:gd name="T47" fmla="*/ 28 h 148"/>
                <a:gd name="T48" fmla="*/ 14 w 45"/>
                <a:gd name="T49" fmla="*/ 22 h 148"/>
                <a:gd name="T50" fmla="*/ 7 w 45"/>
                <a:gd name="T51" fmla="*/ 18 h 148"/>
                <a:gd name="T52" fmla="*/ 0 w 45"/>
                <a:gd name="T53" fmla="*/ 14 h 148"/>
                <a:gd name="T54" fmla="*/ 0 w 45"/>
                <a:gd name="T55" fmla="*/ 4 h 148"/>
                <a:gd name="T56" fmla="*/ 7 w 45"/>
                <a:gd name="T57" fmla="*/ 0 h 148"/>
                <a:gd name="T58" fmla="*/ 14 w 45"/>
                <a:gd name="T59" fmla="*/ 1 h 148"/>
                <a:gd name="T60" fmla="*/ 21 w 45"/>
                <a:gd name="T61" fmla="*/ 7 h 148"/>
                <a:gd name="T62" fmla="*/ 27 w 45"/>
                <a:gd name="T63" fmla="*/ 11 h 148"/>
                <a:gd name="T64" fmla="*/ 34 w 45"/>
                <a:gd name="T65" fmla="*/ 20 h 148"/>
                <a:gd name="T66" fmla="*/ 37 w 45"/>
                <a:gd name="T67" fmla="*/ 27 h 148"/>
                <a:gd name="T68" fmla="*/ 41 w 45"/>
                <a:gd name="T69" fmla="*/ 35 h 148"/>
                <a:gd name="T70" fmla="*/ 44 w 45"/>
                <a:gd name="T71" fmla="*/ 43 h 148"/>
                <a:gd name="T72" fmla="*/ 45 w 45"/>
                <a:gd name="T73" fmla="*/ 5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" h="148">
                  <a:moveTo>
                    <a:pt x="45" y="52"/>
                  </a:moveTo>
                  <a:lnTo>
                    <a:pt x="41" y="64"/>
                  </a:lnTo>
                  <a:lnTo>
                    <a:pt x="38" y="77"/>
                  </a:lnTo>
                  <a:lnTo>
                    <a:pt x="34" y="89"/>
                  </a:lnTo>
                  <a:lnTo>
                    <a:pt x="33" y="102"/>
                  </a:lnTo>
                  <a:lnTo>
                    <a:pt x="30" y="113"/>
                  </a:lnTo>
                  <a:lnTo>
                    <a:pt x="30" y="124"/>
                  </a:lnTo>
                  <a:lnTo>
                    <a:pt x="31" y="135"/>
                  </a:lnTo>
                  <a:lnTo>
                    <a:pt x="37" y="148"/>
                  </a:lnTo>
                  <a:lnTo>
                    <a:pt x="27" y="147"/>
                  </a:lnTo>
                  <a:lnTo>
                    <a:pt x="23" y="141"/>
                  </a:lnTo>
                  <a:lnTo>
                    <a:pt x="19" y="131"/>
                  </a:lnTo>
                  <a:lnTo>
                    <a:pt x="14" y="126"/>
                  </a:lnTo>
                  <a:lnTo>
                    <a:pt x="12" y="117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16" y="92"/>
                  </a:lnTo>
                  <a:lnTo>
                    <a:pt x="17" y="84"/>
                  </a:lnTo>
                  <a:lnTo>
                    <a:pt x="20" y="75"/>
                  </a:lnTo>
                  <a:lnTo>
                    <a:pt x="21" y="68"/>
                  </a:lnTo>
                  <a:lnTo>
                    <a:pt x="24" y="61"/>
                  </a:lnTo>
                  <a:lnTo>
                    <a:pt x="24" y="46"/>
                  </a:lnTo>
                  <a:lnTo>
                    <a:pt x="23" y="34"/>
                  </a:lnTo>
                  <a:lnTo>
                    <a:pt x="19" y="28"/>
                  </a:lnTo>
                  <a:lnTo>
                    <a:pt x="14" y="22"/>
                  </a:lnTo>
                  <a:lnTo>
                    <a:pt x="7" y="18"/>
                  </a:lnTo>
                  <a:lnTo>
                    <a:pt x="0" y="14"/>
                  </a:lnTo>
                  <a:lnTo>
                    <a:pt x="0" y="4"/>
                  </a:lnTo>
                  <a:lnTo>
                    <a:pt x="7" y="0"/>
                  </a:lnTo>
                  <a:lnTo>
                    <a:pt x="14" y="1"/>
                  </a:lnTo>
                  <a:lnTo>
                    <a:pt x="21" y="7"/>
                  </a:lnTo>
                  <a:lnTo>
                    <a:pt x="27" y="11"/>
                  </a:lnTo>
                  <a:lnTo>
                    <a:pt x="34" y="20"/>
                  </a:lnTo>
                  <a:lnTo>
                    <a:pt x="37" y="27"/>
                  </a:lnTo>
                  <a:lnTo>
                    <a:pt x="41" y="35"/>
                  </a:lnTo>
                  <a:lnTo>
                    <a:pt x="44" y="43"/>
                  </a:lnTo>
                  <a:lnTo>
                    <a:pt x="45" y="52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3" name="Freeform 105"/>
            <p:cNvSpPr>
              <a:spLocks/>
            </p:cNvSpPr>
            <p:nvPr/>
          </p:nvSpPr>
          <p:spPr bwMode="auto">
            <a:xfrm>
              <a:off x="3925" y="1227"/>
              <a:ext cx="36" cy="141"/>
            </a:xfrm>
            <a:custGeom>
              <a:avLst/>
              <a:gdLst>
                <a:gd name="T0" fmla="*/ 36 w 36"/>
                <a:gd name="T1" fmla="*/ 29 h 141"/>
                <a:gd name="T2" fmla="*/ 34 w 36"/>
                <a:gd name="T3" fmla="*/ 42 h 141"/>
                <a:gd name="T4" fmla="*/ 29 w 36"/>
                <a:gd name="T5" fmla="*/ 56 h 141"/>
                <a:gd name="T6" fmla="*/ 24 w 36"/>
                <a:gd name="T7" fmla="*/ 68 h 141"/>
                <a:gd name="T8" fmla="*/ 20 w 36"/>
                <a:gd name="T9" fmla="*/ 82 h 141"/>
                <a:gd name="T10" fmla="*/ 14 w 36"/>
                <a:gd name="T11" fmla="*/ 95 h 141"/>
                <a:gd name="T12" fmla="*/ 13 w 36"/>
                <a:gd name="T13" fmla="*/ 109 h 141"/>
                <a:gd name="T14" fmla="*/ 13 w 36"/>
                <a:gd name="T15" fmla="*/ 116 h 141"/>
                <a:gd name="T16" fmla="*/ 14 w 36"/>
                <a:gd name="T17" fmla="*/ 124 h 141"/>
                <a:gd name="T18" fmla="*/ 17 w 36"/>
                <a:gd name="T19" fmla="*/ 133 h 141"/>
                <a:gd name="T20" fmla="*/ 21 w 36"/>
                <a:gd name="T21" fmla="*/ 141 h 141"/>
                <a:gd name="T22" fmla="*/ 13 w 36"/>
                <a:gd name="T23" fmla="*/ 138 h 141"/>
                <a:gd name="T24" fmla="*/ 7 w 36"/>
                <a:gd name="T25" fmla="*/ 135 h 141"/>
                <a:gd name="T26" fmla="*/ 3 w 36"/>
                <a:gd name="T27" fmla="*/ 130 h 141"/>
                <a:gd name="T28" fmla="*/ 1 w 36"/>
                <a:gd name="T29" fmla="*/ 124 h 141"/>
                <a:gd name="T30" fmla="*/ 0 w 36"/>
                <a:gd name="T31" fmla="*/ 116 h 141"/>
                <a:gd name="T32" fmla="*/ 1 w 36"/>
                <a:gd name="T33" fmla="*/ 109 h 141"/>
                <a:gd name="T34" fmla="*/ 1 w 36"/>
                <a:gd name="T35" fmla="*/ 101 h 141"/>
                <a:gd name="T36" fmla="*/ 6 w 36"/>
                <a:gd name="T37" fmla="*/ 96 h 141"/>
                <a:gd name="T38" fmla="*/ 8 w 36"/>
                <a:gd name="T39" fmla="*/ 84 h 141"/>
                <a:gd name="T40" fmla="*/ 13 w 36"/>
                <a:gd name="T41" fmla="*/ 74 h 141"/>
                <a:gd name="T42" fmla="*/ 15 w 36"/>
                <a:gd name="T43" fmla="*/ 61 h 141"/>
                <a:gd name="T44" fmla="*/ 20 w 36"/>
                <a:gd name="T45" fmla="*/ 52 h 141"/>
                <a:gd name="T46" fmla="*/ 20 w 36"/>
                <a:gd name="T47" fmla="*/ 39 h 141"/>
                <a:gd name="T48" fmla="*/ 18 w 36"/>
                <a:gd name="T49" fmla="*/ 29 h 141"/>
                <a:gd name="T50" fmla="*/ 14 w 36"/>
                <a:gd name="T51" fmla="*/ 17 h 141"/>
                <a:gd name="T52" fmla="*/ 6 w 36"/>
                <a:gd name="T53" fmla="*/ 7 h 141"/>
                <a:gd name="T54" fmla="*/ 21 w 36"/>
                <a:gd name="T55" fmla="*/ 0 h 141"/>
                <a:gd name="T56" fmla="*/ 24 w 36"/>
                <a:gd name="T57" fmla="*/ 1 h 141"/>
                <a:gd name="T58" fmla="*/ 28 w 36"/>
                <a:gd name="T59" fmla="*/ 8 h 141"/>
                <a:gd name="T60" fmla="*/ 31 w 36"/>
                <a:gd name="T61" fmla="*/ 18 h 141"/>
                <a:gd name="T62" fmla="*/ 36 w 36"/>
                <a:gd name="T63" fmla="*/ 2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141">
                  <a:moveTo>
                    <a:pt x="36" y="29"/>
                  </a:moveTo>
                  <a:lnTo>
                    <a:pt x="34" y="42"/>
                  </a:lnTo>
                  <a:lnTo>
                    <a:pt x="29" y="56"/>
                  </a:lnTo>
                  <a:lnTo>
                    <a:pt x="24" y="68"/>
                  </a:lnTo>
                  <a:lnTo>
                    <a:pt x="20" y="82"/>
                  </a:lnTo>
                  <a:lnTo>
                    <a:pt x="14" y="95"/>
                  </a:lnTo>
                  <a:lnTo>
                    <a:pt x="13" y="109"/>
                  </a:lnTo>
                  <a:lnTo>
                    <a:pt x="13" y="116"/>
                  </a:lnTo>
                  <a:lnTo>
                    <a:pt x="14" y="124"/>
                  </a:lnTo>
                  <a:lnTo>
                    <a:pt x="17" y="133"/>
                  </a:lnTo>
                  <a:lnTo>
                    <a:pt x="21" y="141"/>
                  </a:lnTo>
                  <a:lnTo>
                    <a:pt x="13" y="138"/>
                  </a:lnTo>
                  <a:lnTo>
                    <a:pt x="7" y="135"/>
                  </a:lnTo>
                  <a:lnTo>
                    <a:pt x="3" y="130"/>
                  </a:lnTo>
                  <a:lnTo>
                    <a:pt x="1" y="124"/>
                  </a:lnTo>
                  <a:lnTo>
                    <a:pt x="0" y="116"/>
                  </a:lnTo>
                  <a:lnTo>
                    <a:pt x="1" y="109"/>
                  </a:lnTo>
                  <a:lnTo>
                    <a:pt x="1" y="101"/>
                  </a:lnTo>
                  <a:lnTo>
                    <a:pt x="6" y="96"/>
                  </a:lnTo>
                  <a:lnTo>
                    <a:pt x="8" y="84"/>
                  </a:lnTo>
                  <a:lnTo>
                    <a:pt x="13" y="74"/>
                  </a:lnTo>
                  <a:lnTo>
                    <a:pt x="15" y="61"/>
                  </a:lnTo>
                  <a:lnTo>
                    <a:pt x="20" y="52"/>
                  </a:lnTo>
                  <a:lnTo>
                    <a:pt x="20" y="39"/>
                  </a:lnTo>
                  <a:lnTo>
                    <a:pt x="18" y="29"/>
                  </a:lnTo>
                  <a:lnTo>
                    <a:pt x="14" y="17"/>
                  </a:lnTo>
                  <a:lnTo>
                    <a:pt x="6" y="7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8" y="8"/>
                  </a:lnTo>
                  <a:lnTo>
                    <a:pt x="31" y="18"/>
                  </a:lnTo>
                  <a:lnTo>
                    <a:pt x="36" y="2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4" name="Freeform 106"/>
            <p:cNvSpPr>
              <a:spLocks/>
            </p:cNvSpPr>
            <p:nvPr/>
          </p:nvSpPr>
          <p:spPr bwMode="auto">
            <a:xfrm>
              <a:off x="1291" y="1286"/>
              <a:ext cx="185" cy="68"/>
            </a:xfrm>
            <a:custGeom>
              <a:avLst/>
              <a:gdLst>
                <a:gd name="T0" fmla="*/ 44 w 185"/>
                <a:gd name="T1" fmla="*/ 22 h 68"/>
                <a:gd name="T2" fmla="*/ 50 w 185"/>
                <a:gd name="T3" fmla="*/ 26 h 68"/>
                <a:gd name="T4" fmla="*/ 58 w 185"/>
                <a:gd name="T5" fmla="*/ 30 h 68"/>
                <a:gd name="T6" fmla="*/ 67 w 185"/>
                <a:gd name="T7" fmla="*/ 33 h 68"/>
                <a:gd name="T8" fmla="*/ 75 w 185"/>
                <a:gd name="T9" fmla="*/ 37 h 68"/>
                <a:gd name="T10" fmla="*/ 84 w 185"/>
                <a:gd name="T11" fmla="*/ 39 h 68"/>
                <a:gd name="T12" fmla="*/ 92 w 185"/>
                <a:gd name="T13" fmla="*/ 42 h 68"/>
                <a:gd name="T14" fmla="*/ 102 w 185"/>
                <a:gd name="T15" fmla="*/ 43 h 68"/>
                <a:gd name="T16" fmla="*/ 111 w 185"/>
                <a:gd name="T17" fmla="*/ 44 h 68"/>
                <a:gd name="T18" fmla="*/ 120 w 185"/>
                <a:gd name="T19" fmla="*/ 44 h 68"/>
                <a:gd name="T20" fmla="*/ 130 w 185"/>
                <a:gd name="T21" fmla="*/ 44 h 68"/>
                <a:gd name="T22" fmla="*/ 139 w 185"/>
                <a:gd name="T23" fmla="*/ 44 h 68"/>
                <a:gd name="T24" fmla="*/ 149 w 185"/>
                <a:gd name="T25" fmla="*/ 44 h 68"/>
                <a:gd name="T26" fmla="*/ 158 w 185"/>
                <a:gd name="T27" fmla="*/ 44 h 68"/>
                <a:gd name="T28" fmla="*/ 167 w 185"/>
                <a:gd name="T29" fmla="*/ 44 h 68"/>
                <a:gd name="T30" fmla="*/ 176 w 185"/>
                <a:gd name="T31" fmla="*/ 44 h 68"/>
                <a:gd name="T32" fmla="*/ 185 w 185"/>
                <a:gd name="T33" fmla="*/ 44 h 68"/>
                <a:gd name="T34" fmla="*/ 177 w 185"/>
                <a:gd name="T35" fmla="*/ 47 h 68"/>
                <a:gd name="T36" fmla="*/ 170 w 185"/>
                <a:gd name="T37" fmla="*/ 51 h 68"/>
                <a:gd name="T38" fmla="*/ 162 w 185"/>
                <a:gd name="T39" fmla="*/ 53 h 68"/>
                <a:gd name="T40" fmla="*/ 153 w 185"/>
                <a:gd name="T41" fmla="*/ 55 h 68"/>
                <a:gd name="T42" fmla="*/ 144 w 185"/>
                <a:gd name="T43" fmla="*/ 55 h 68"/>
                <a:gd name="T44" fmla="*/ 135 w 185"/>
                <a:gd name="T45" fmla="*/ 58 h 68"/>
                <a:gd name="T46" fmla="*/ 127 w 185"/>
                <a:gd name="T47" fmla="*/ 61 h 68"/>
                <a:gd name="T48" fmla="*/ 118 w 185"/>
                <a:gd name="T49" fmla="*/ 67 h 68"/>
                <a:gd name="T50" fmla="*/ 110 w 185"/>
                <a:gd name="T51" fmla="*/ 67 h 68"/>
                <a:gd name="T52" fmla="*/ 103 w 185"/>
                <a:gd name="T53" fmla="*/ 67 h 68"/>
                <a:gd name="T54" fmla="*/ 95 w 185"/>
                <a:gd name="T55" fmla="*/ 67 h 68"/>
                <a:gd name="T56" fmla="*/ 88 w 185"/>
                <a:gd name="T57" fmla="*/ 68 h 68"/>
                <a:gd name="T58" fmla="*/ 79 w 185"/>
                <a:gd name="T59" fmla="*/ 65 h 68"/>
                <a:gd name="T60" fmla="*/ 72 w 185"/>
                <a:gd name="T61" fmla="*/ 64 h 68"/>
                <a:gd name="T62" fmla="*/ 64 w 185"/>
                <a:gd name="T63" fmla="*/ 62 h 68"/>
                <a:gd name="T64" fmla="*/ 57 w 185"/>
                <a:gd name="T65" fmla="*/ 61 h 68"/>
                <a:gd name="T66" fmla="*/ 49 w 185"/>
                <a:gd name="T67" fmla="*/ 57 h 68"/>
                <a:gd name="T68" fmla="*/ 40 w 185"/>
                <a:gd name="T69" fmla="*/ 53 h 68"/>
                <a:gd name="T70" fmla="*/ 33 w 185"/>
                <a:gd name="T71" fmla="*/ 49 h 68"/>
                <a:gd name="T72" fmla="*/ 28 w 185"/>
                <a:gd name="T73" fmla="*/ 46 h 68"/>
                <a:gd name="T74" fmla="*/ 15 w 185"/>
                <a:gd name="T75" fmla="*/ 33 h 68"/>
                <a:gd name="T76" fmla="*/ 7 w 185"/>
                <a:gd name="T77" fmla="*/ 22 h 68"/>
                <a:gd name="T78" fmla="*/ 5 w 185"/>
                <a:gd name="T79" fmla="*/ 15 h 68"/>
                <a:gd name="T80" fmla="*/ 0 w 185"/>
                <a:gd name="T81" fmla="*/ 8 h 68"/>
                <a:gd name="T82" fmla="*/ 4 w 185"/>
                <a:gd name="T83" fmla="*/ 1 h 68"/>
                <a:gd name="T84" fmla="*/ 10 w 185"/>
                <a:gd name="T85" fmla="*/ 0 h 68"/>
                <a:gd name="T86" fmla="*/ 15 w 185"/>
                <a:gd name="T87" fmla="*/ 0 h 68"/>
                <a:gd name="T88" fmla="*/ 22 w 185"/>
                <a:gd name="T89" fmla="*/ 4 h 68"/>
                <a:gd name="T90" fmla="*/ 32 w 185"/>
                <a:gd name="T91" fmla="*/ 12 h 68"/>
                <a:gd name="T92" fmla="*/ 44 w 185"/>
                <a:gd name="T93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5" h="68">
                  <a:moveTo>
                    <a:pt x="44" y="22"/>
                  </a:moveTo>
                  <a:lnTo>
                    <a:pt x="50" y="26"/>
                  </a:lnTo>
                  <a:lnTo>
                    <a:pt x="58" y="30"/>
                  </a:lnTo>
                  <a:lnTo>
                    <a:pt x="67" y="33"/>
                  </a:lnTo>
                  <a:lnTo>
                    <a:pt x="75" y="37"/>
                  </a:lnTo>
                  <a:lnTo>
                    <a:pt x="84" y="39"/>
                  </a:lnTo>
                  <a:lnTo>
                    <a:pt x="92" y="42"/>
                  </a:lnTo>
                  <a:lnTo>
                    <a:pt x="102" y="43"/>
                  </a:lnTo>
                  <a:lnTo>
                    <a:pt x="111" y="44"/>
                  </a:lnTo>
                  <a:lnTo>
                    <a:pt x="120" y="44"/>
                  </a:lnTo>
                  <a:lnTo>
                    <a:pt x="130" y="44"/>
                  </a:lnTo>
                  <a:lnTo>
                    <a:pt x="139" y="44"/>
                  </a:lnTo>
                  <a:lnTo>
                    <a:pt x="149" y="44"/>
                  </a:lnTo>
                  <a:lnTo>
                    <a:pt x="158" y="44"/>
                  </a:lnTo>
                  <a:lnTo>
                    <a:pt x="167" y="44"/>
                  </a:lnTo>
                  <a:lnTo>
                    <a:pt x="176" y="44"/>
                  </a:lnTo>
                  <a:lnTo>
                    <a:pt x="185" y="44"/>
                  </a:lnTo>
                  <a:lnTo>
                    <a:pt x="177" y="47"/>
                  </a:lnTo>
                  <a:lnTo>
                    <a:pt x="170" y="51"/>
                  </a:lnTo>
                  <a:lnTo>
                    <a:pt x="162" y="53"/>
                  </a:lnTo>
                  <a:lnTo>
                    <a:pt x="153" y="55"/>
                  </a:lnTo>
                  <a:lnTo>
                    <a:pt x="144" y="55"/>
                  </a:lnTo>
                  <a:lnTo>
                    <a:pt x="135" y="58"/>
                  </a:lnTo>
                  <a:lnTo>
                    <a:pt x="127" y="61"/>
                  </a:lnTo>
                  <a:lnTo>
                    <a:pt x="118" y="67"/>
                  </a:lnTo>
                  <a:lnTo>
                    <a:pt x="110" y="67"/>
                  </a:lnTo>
                  <a:lnTo>
                    <a:pt x="103" y="67"/>
                  </a:lnTo>
                  <a:lnTo>
                    <a:pt x="95" y="67"/>
                  </a:lnTo>
                  <a:lnTo>
                    <a:pt x="88" y="68"/>
                  </a:lnTo>
                  <a:lnTo>
                    <a:pt x="79" y="65"/>
                  </a:lnTo>
                  <a:lnTo>
                    <a:pt x="72" y="64"/>
                  </a:lnTo>
                  <a:lnTo>
                    <a:pt x="64" y="62"/>
                  </a:lnTo>
                  <a:lnTo>
                    <a:pt x="57" y="61"/>
                  </a:lnTo>
                  <a:lnTo>
                    <a:pt x="49" y="57"/>
                  </a:lnTo>
                  <a:lnTo>
                    <a:pt x="40" y="53"/>
                  </a:lnTo>
                  <a:lnTo>
                    <a:pt x="33" y="49"/>
                  </a:lnTo>
                  <a:lnTo>
                    <a:pt x="28" y="46"/>
                  </a:lnTo>
                  <a:lnTo>
                    <a:pt x="15" y="33"/>
                  </a:lnTo>
                  <a:lnTo>
                    <a:pt x="7" y="22"/>
                  </a:lnTo>
                  <a:lnTo>
                    <a:pt x="5" y="15"/>
                  </a:lnTo>
                  <a:lnTo>
                    <a:pt x="0" y="8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32" y="12"/>
                  </a:lnTo>
                  <a:lnTo>
                    <a:pt x="4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5" name="Freeform 107"/>
            <p:cNvSpPr>
              <a:spLocks/>
            </p:cNvSpPr>
            <p:nvPr/>
          </p:nvSpPr>
          <p:spPr bwMode="auto">
            <a:xfrm>
              <a:off x="917" y="1304"/>
              <a:ext cx="166" cy="553"/>
            </a:xfrm>
            <a:custGeom>
              <a:avLst/>
              <a:gdLst>
                <a:gd name="T0" fmla="*/ 106 w 166"/>
                <a:gd name="T1" fmla="*/ 22 h 553"/>
                <a:gd name="T2" fmla="*/ 96 w 166"/>
                <a:gd name="T3" fmla="*/ 51 h 553"/>
                <a:gd name="T4" fmla="*/ 93 w 166"/>
                <a:gd name="T5" fmla="*/ 82 h 553"/>
                <a:gd name="T6" fmla="*/ 90 w 166"/>
                <a:gd name="T7" fmla="*/ 111 h 553"/>
                <a:gd name="T8" fmla="*/ 92 w 166"/>
                <a:gd name="T9" fmla="*/ 144 h 553"/>
                <a:gd name="T10" fmla="*/ 95 w 166"/>
                <a:gd name="T11" fmla="*/ 174 h 553"/>
                <a:gd name="T12" fmla="*/ 97 w 166"/>
                <a:gd name="T13" fmla="*/ 206 h 553"/>
                <a:gd name="T14" fmla="*/ 102 w 166"/>
                <a:gd name="T15" fmla="*/ 237 h 553"/>
                <a:gd name="T16" fmla="*/ 106 w 166"/>
                <a:gd name="T17" fmla="*/ 269 h 553"/>
                <a:gd name="T18" fmla="*/ 109 w 166"/>
                <a:gd name="T19" fmla="*/ 303 h 553"/>
                <a:gd name="T20" fmla="*/ 114 w 166"/>
                <a:gd name="T21" fmla="*/ 338 h 553"/>
                <a:gd name="T22" fmla="*/ 118 w 166"/>
                <a:gd name="T23" fmla="*/ 370 h 553"/>
                <a:gd name="T24" fmla="*/ 127 w 166"/>
                <a:gd name="T25" fmla="*/ 405 h 553"/>
                <a:gd name="T26" fmla="*/ 136 w 166"/>
                <a:gd name="T27" fmla="*/ 438 h 553"/>
                <a:gd name="T28" fmla="*/ 149 w 166"/>
                <a:gd name="T29" fmla="*/ 470 h 553"/>
                <a:gd name="T30" fmla="*/ 162 w 166"/>
                <a:gd name="T31" fmla="*/ 498 h 553"/>
                <a:gd name="T32" fmla="*/ 149 w 166"/>
                <a:gd name="T33" fmla="*/ 519 h 553"/>
                <a:gd name="T34" fmla="*/ 124 w 166"/>
                <a:gd name="T35" fmla="*/ 539 h 553"/>
                <a:gd name="T36" fmla="*/ 100 w 166"/>
                <a:gd name="T37" fmla="*/ 553 h 553"/>
                <a:gd name="T38" fmla="*/ 95 w 166"/>
                <a:gd name="T39" fmla="*/ 528 h 553"/>
                <a:gd name="T40" fmla="*/ 90 w 166"/>
                <a:gd name="T41" fmla="*/ 505 h 553"/>
                <a:gd name="T42" fmla="*/ 85 w 166"/>
                <a:gd name="T43" fmla="*/ 482 h 553"/>
                <a:gd name="T44" fmla="*/ 82 w 166"/>
                <a:gd name="T45" fmla="*/ 458 h 553"/>
                <a:gd name="T46" fmla="*/ 74 w 166"/>
                <a:gd name="T47" fmla="*/ 420 h 553"/>
                <a:gd name="T48" fmla="*/ 71 w 166"/>
                <a:gd name="T49" fmla="*/ 396 h 553"/>
                <a:gd name="T50" fmla="*/ 65 w 166"/>
                <a:gd name="T51" fmla="*/ 373 h 553"/>
                <a:gd name="T52" fmla="*/ 62 w 166"/>
                <a:gd name="T53" fmla="*/ 349 h 553"/>
                <a:gd name="T54" fmla="*/ 57 w 166"/>
                <a:gd name="T55" fmla="*/ 318 h 553"/>
                <a:gd name="T56" fmla="*/ 51 w 166"/>
                <a:gd name="T57" fmla="*/ 287 h 553"/>
                <a:gd name="T58" fmla="*/ 47 w 166"/>
                <a:gd name="T59" fmla="*/ 264 h 553"/>
                <a:gd name="T60" fmla="*/ 44 w 166"/>
                <a:gd name="T61" fmla="*/ 241 h 553"/>
                <a:gd name="T62" fmla="*/ 39 w 166"/>
                <a:gd name="T63" fmla="*/ 216 h 553"/>
                <a:gd name="T64" fmla="*/ 36 w 166"/>
                <a:gd name="T65" fmla="*/ 194 h 553"/>
                <a:gd name="T66" fmla="*/ 33 w 166"/>
                <a:gd name="T67" fmla="*/ 170 h 553"/>
                <a:gd name="T68" fmla="*/ 30 w 166"/>
                <a:gd name="T69" fmla="*/ 148 h 553"/>
                <a:gd name="T70" fmla="*/ 26 w 166"/>
                <a:gd name="T71" fmla="*/ 124 h 553"/>
                <a:gd name="T72" fmla="*/ 23 w 166"/>
                <a:gd name="T73" fmla="*/ 102 h 553"/>
                <a:gd name="T74" fmla="*/ 19 w 166"/>
                <a:gd name="T75" fmla="*/ 71 h 553"/>
                <a:gd name="T76" fmla="*/ 2 w 166"/>
                <a:gd name="T77" fmla="*/ 32 h 553"/>
                <a:gd name="T78" fmla="*/ 4 w 166"/>
                <a:gd name="T79" fmla="*/ 19 h 553"/>
                <a:gd name="T80" fmla="*/ 33 w 166"/>
                <a:gd name="T81" fmla="*/ 8 h 553"/>
                <a:gd name="T82" fmla="*/ 72 w 166"/>
                <a:gd name="T83" fmla="*/ 0 h 553"/>
                <a:gd name="T84" fmla="*/ 114 w 166"/>
                <a:gd name="T85" fmla="*/ 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553">
                  <a:moveTo>
                    <a:pt x="114" y="4"/>
                  </a:moveTo>
                  <a:lnTo>
                    <a:pt x="110" y="12"/>
                  </a:lnTo>
                  <a:lnTo>
                    <a:pt x="106" y="22"/>
                  </a:lnTo>
                  <a:lnTo>
                    <a:pt x="102" y="32"/>
                  </a:lnTo>
                  <a:lnTo>
                    <a:pt x="100" y="42"/>
                  </a:lnTo>
                  <a:lnTo>
                    <a:pt x="96" y="51"/>
                  </a:lnTo>
                  <a:lnTo>
                    <a:pt x="95" y="61"/>
                  </a:lnTo>
                  <a:lnTo>
                    <a:pt x="93" y="71"/>
                  </a:lnTo>
                  <a:lnTo>
                    <a:pt x="93" y="82"/>
                  </a:lnTo>
                  <a:lnTo>
                    <a:pt x="92" y="92"/>
                  </a:lnTo>
                  <a:lnTo>
                    <a:pt x="90" y="102"/>
                  </a:lnTo>
                  <a:lnTo>
                    <a:pt x="90" y="111"/>
                  </a:lnTo>
                  <a:lnTo>
                    <a:pt x="92" y="123"/>
                  </a:lnTo>
                  <a:lnTo>
                    <a:pt x="92" y="132"/>
                  </a:lnTo>
                  <a:lnTo>
                    <a:pt x="92" y="144"/>
                  </a:lnTo>
                  <a:lnTo>
                    <a:pt x="93" y="153"/>
                  </a:lnTo>
                  <a:lnTo>
                    <a:pt x="95" y="165"/>
                  </a:lnTo>
                  <a:lnTo>
                    <a:pt x="95" y="174"/>
                  </a:lnTo>
                  <a:lnTo>
                    <a:pt x="95" y="186"/>
                  </a:lnTo>
                  <a:lnTo>
                    <a:pt x="96" y="195"/>
                  </a:lnTo>
                  <a:lnTo>
                    <a:pt x="97" y="206"/>
                  </a:lnTo>
                  <a:lnTo>
                    <a:pt x="99" y="216"/>
                  </a:lnTo>
                  <a:lnTo>
                    <a:pt x="100" y="227"/>
                  </a:lnTo>
                  <a:lnTo>
                    <a:pt x="102" y="237"/>
                  </a:lnTo>
                  <a:lnTo>
                    <a:pt x="104" y="248"/>
                  </a:lnTo>
                  <a:lnTo>
                    <a:pt x="104" y="258"/>
                  </a:lnTo>
                  <a:lnTo>
                    <a:pt x="106" y="269"/>
                  </a:lnTo>
                  <a:lnTo>
                    <a:pt x="107" y="280"/>
                  </a:lnTo>
                  <a:lnTo>
                    <a:pt x="109" y="292"/>
                  </a:lnTo>
                  <a:lnTo>
                    <a:pt x="109" y="303"/>
                  </a:lnTo>
                  <a:lnTo>
                    <a:pt x="111" y="314"/>
                  </a:lnTo>
                  <a:lnTo>
                    <a:pt x="111" y="325"/>
                  </a:lnTo>
                  <a:lnTo>
                    <a:pt x="114" y="338"/>
                  </a:lnTo>
                  <a:lnTo>
                    <a:pt x="114" y="347"/>
                  </a:lnTo>
                  <a:lnTo>
                    <a:pt x="117" y="359"/>
                  </a:lnTo>
                  <a:lnTo>
                    <a:pt x="118" y="370"/>
                  </a:lnTo>
                  <a:lnTo>
                    <a:pt x="121" y="382"/>
                  </a:lnTo>
                  <a:lnTo>
                    <a:pt x="124" y="394"/>
                  </a:lnTo>
                  <a:lnTo>
                    <a:pt x="127" y="405"/>
                  </a:lnTo>
                  <a:lnTo>
                    <a:pt x="129" y="416"/>
                  </a:lnTo>
                  <a:lnTo>
                    <a:pt x="134" y="428"/>
                  </a:lnTo>
                  <a:lnTo>
                    <a:pt x="136" y="438"/>
                  </a:lnTo>
                  <a:lnTo>
                    <a:pt x="141" y="449"/>
                  </a:lnTo>
                  <a:lnTo>
                    <a:pt x="145" y="459"/>
                  </a:lnTo>
                  <a:lnTo>
                    <a:pt x="149" y="470"/>
                  </a:lnTo>
                  <a:lnTo>
                    <a:pt x="153" y="480"/>
                  </a:lnTo>
                  <a:lnTo>
                    <a:pt x="157" y="490"/>
                  </a:lnTo>
                  <a:lnTo>
                    <a:pt x="162" y="498"/>
                  </a:lnTo>
                  <a:lnTo>
                    <a:pt x="166" y="508"/>
                  </a:lnTo>
                  <a:lnTo>
                    <a:pt x="157" y="512"/>
                  </a:lnTo>
                  <a:lnTo>
                    <a:pt x="149" y="519"/>
                  </a:lnTo>
                  <a:lnTo>
                    <a:pt x="141" y="526"/>
                  </a:lnTo>
                  <a:lnTo>
                    <a:pt x="132" y="533"/>
                  </a:lnTo>
                  <a:lnTo>
                    <a:pt x="124" y="539"/>
                  </a:lnTo>
                  <a:lnTo>
                    <a:pt x="115" y="544"/>
                  </a:lnTo>
                  <a:lnTo>
                    <a:pt x="107" y="549"/>
                  </a:lnTo>
                  <a:lnTo>
                    <a:pt x="100" y="553"/>
                  </a:lnTo>
                  <a:lnTo>
                    <a:pt x="97" y="544"/>
                  </a:lnTo>
                  <a:lnTo>
                    <a:pt x="96" y="536"/>
                  </a:lnTo>
                  <a:lnTo>
                    <a:pt x="95" y="528"/>
                  </a:lnTo>
                  <a:lnTo>
                    <a:pt x="93" y="521"/>
                  </a:lnTo>
                  <a:lnTo>
                    <a:pt x="90" y="512"/>
                  </a:lnTo>
                  <a:lnTo>
                    <a:pt x="90" y="505"/>
                  </a:lnTo>
                  <a:lnTo>
                    <a:pt x="88" y="497"/>
                  </a:lnTo>
                  <a:lnTo>
                    <a:pt x="88" y="490"/>
                  </a:lnTo>
                  <a:lnTo>
                    <a:pt x="85" y="482"/>
                  </a:lnTo>
                  <a:lnTo>
                    <a:pt x="83" y="473"/>
                  </a:lnTo>
                  <a:lnTo>
                    <a:pt x="82" y="465"/>
                  </a:lnTo>
                  <a:lnTo>
                    <a:pt x="82" y="458"/>
                  </a:lnTo>
                  <a:lnTo>
                    <a:pt x="78" y="442"/>
                  </a:lnTo>
                  <a:lnTo>
                    <a:pt x="76" y="428"/>
                  </a:lnTo>
                  <a:lnTo>
                    <a:pt x="74" y="420"/>
                  </a:lnTo>
                  <a:lnTo>
                    <a:pt x="72" y="412"/>
                  </a:lnTo>
                  <a:lnTo>
                    <a:pt x="71" y="403"/>
                  </a:lnTo>
                  <a:lnTo>
                    <a:pt x="71" y="396"/>
                  </a:lnTo>
                  <a:lnTo>
                    <a:pt x="68" y="388"/>
                  </a:lnTo>
                  <a:lnTo>
                    <a:pt x="67" y="381"/>
                  </a:lnTo>
                  <a:lnTo>
                    <a:pt x="65" y="373"/>
                  </a:lnTo>
                  <a:lnTo>
                    <a:pt x="65" y="366"/>
                  </a:lnTo>
                  <a:lnTo>
                    <a:pt x="62" y="357"/>
                  </a:lnTo>
                  <a:lnTo>
                    <a:pt x="62" y="349"/>
                  </a:lnTo>
                  <a:lnTo>
                    <a:pt x="60" y="341"/>
                  </a:lnTo>
                  <a:lnTo>
                    <a:pt x="60" y="334"/>
                  </a:lnTo>
                  <a:lnTo>
                    <a:pt x="57" y="318"/>
                  </a:lnTo>
                  <a:lnTo>
                    <a:pt x="55" y="304"/>
                  </a:lnTo>
                  <a:lnTo>
                    <a:pt x="53" y="296"/>
                  </a:lnTo>
                  <a:lnTo>
                    <a:pt x="51" y="287"/>
                  </a:lnTo>
                  <a:lnTo>
                    <a:pt x="50" y="279"/>
                  </a:lnTo>
                  <a:lnTo>
                    <a:pt x="50" y="272"/>
                  </a:lnTo>
                  <a:lnTo>
                    <a:pt x="47" y="264"/>
                  </a:lnTo>
                  <a:lnTo>
                    <a:pt x="46" y="257"/>
                  </a:lnTo>
                  <a:lnTo>
                    <a:pt x="44" y="248"/>
                  </a:lnTo>
                  <a:lnTo>
                    <a:pt x="44" y="241"/>
                  </a:lnTo>
                  <a:lnTo>
                    <a:pt x="42" y="233"/>
                  </a:lnTo>
                  <a:lnTo>
                    <a:pt x="42" y="225"/>
                  </a:lnTo>
                  <a:lnTo>
                    <a:pt x="39" y="216"/>
                  </a:lnTo>
                  <a:lnTo>
                    <a:pt x="39" y="209"/>
                  </a:lnTo>
                  <a:lnTo>
                    <a:pt x="37" y="201"/>
                  </a:lnTo>
                  <a:lnTo>
                    <a:pt x="36" y="194"/>
                  </a:lnTo>
                  <a:lnTo>
                    <a:pt x="35" y="186"/>
                  </a:lnTo>
                  <a:lnTo>
                    <a:pt x="35" y="179"/>
                  </a:lnTo>
                  <a:lnTo>
                    <a:pt x="33" y="170"/>
                  </a:lnTo>
                  <a:lnTo>
                    <a:pt x="32" y="162"/>
                  </a:lnTo>
                  <a:lnTo>
                    <a:pt x="30" y="155"/>
                  </a:lnTo>
                  <a:lnTo>
                    <a:pt x="30" y="148"/>
                  </a:lnTo>
                  <a:lnTo>
                    <a:pt x="29" y="139"/>
                  </a:lnTo>
                  <a:lnTo>
                    <a:pt x="28" y="131"/>
                  </a:lnTo>
                  <a:lnTo>
                    <a:pt x="26" y="124"/>
                  </a:lnTo>
                  <a:lnTo>
                    <a:pt x="26" y="117"/>
                  </a:lnTo>
                  <a:lnTo>
                    <a:pt x="25" y="109"/>
                  </a:lnTo>
                  <a:lnTo>
                    <a:pt x="23" y="102"/>
                  </a:lnTo>
                  <a:lnTo>
                    <a:pt x="22" y="93"/>
                  </a:lnTo>
                  <a:lnTo>
                    <a:pt x="22" y="86"/>
                  </a:lnTo>
                  <a:lnTo>
                    <a:pt x="19" y="71"/>
                  </a:lnTo>
                  <a:lnTo>
                    <a:pt x="18" y="57"/>
                  </a:lnTo>
                  <a:lnTo>
                    <a:pt x="9" y="43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4" y="19"/>
                  </a:lnTo>
                  <a:lnTo>
                    <a:pt x="11" y="19"/>
                  </a:lnTo>
                  <a:lnTo>
                    <a:pt x="21" y="12"/>
                  </a:lnTo>
                  <a:lnTo>
                    <a:pt x="33" y="8"/>
                  </a:lnTo>
                  <a:lnTo>
                    <a:pt x="46" y="4"/>
                  </a:lnTo>
                  <a:lnTo>
                    <a:pt x="60" y="3"/>
                  </a:lnTo>
                  <a:lnTo>
                    <a:pt x="72" y="0"/>
                  </a:lnTo>
                  <a:lnTo>
                    <a:pt x="86" y="0"/>
                  </a:lnTo>
                  <a:lnTo>
                    <a:pt x="99" y="0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6" name="Freeform 108"/>
            <p:cNvSpPr>
              <a:spLocks/>
            </p:cNvSpPr>
            <p:nvPr/>
          </p:nvSpPr>
          <p:spPr bwMode="auto">
            <a:xfrm>
              <a:off x="854" y="1339"/>
              <a:ext cx="1255" cy="1597"/>
            </a:xfrm>
            <a:custGeom>
              <a:avLst/>
              <a:gdLst>
                <a:gd name="T0" fmla="*/ 272 w 1255"/>
                <a:gd name="T1" fmla="*/ 565 h 1597"/>
                <a:gd name="T2" fmla="*/ 438 w 1255"/>
                <a:gd name="T3" fmla="*/ 569 h 1597"/>
                <a:gd name="T4" fmla="*/ 565 w 1255"/>
                <a:gd name="T5" fmla="*/ 578 h 1597"/>
                <a:gd name="T6" fmla="*/ 708 w 1255"/>
                <a:gd name="T7" fmla="*/ 581 h 1597"/>
                <a:gd name="T8" fmla="*/ 851 w 1255"/>
                <a:gd name="T9" fmla="*/ 585 h 1597"/>
                <a:gd name="T10" fmla="*/ 978 w 1255"/>
                <a:gd name="T11" fmla="*/ 569 h 1597"/>
                <a:gd name="T12" fmla="*/ 878 w 1255"/>
                <a:gd name="T13" fmla="*/ 618 h 1597"/>
                <a:gd name="T14" fmla="*/ 219 w 1255"/>
                <a:gd name="T15" fmla="*/ 937 h 1597"/>
                <a:gd name="T16" fmla="*/ 329 w 1255"/>
                <a:gd name="T17" fmla="*/ 945 h 1597"/>
                <a:gd name="T18" fmla="*/ 449 w 1255"/>
                <a:gd name="T19" fmla="*/ 958 h 1597"/>
                <a:gd name="T20" fmla="*/ 571 w 1255"/>
                <a:gd name="T21" fmla="*/ 970 h 1597"/>
                <a:gd name="T22" fmla="*/ 692 w 1255"/>
                <a:gd name="T23" fmla="*/ 983 h 1597"/>
                <a:gd name="T24" fmla="*/ 810 w 1255"/>
                <a:gd name="T25" fmla="*/ 990 h 1597"/>
                <a:gd name="T26" fmla="*/ 860 w 1255"/>
                <a:gd name="T27" fmla="*/ 905 h 1597"/>
                <a:gd name="T28" fmla="*/ 840 w 1255"/>
                <a:gd name="T29" fmla="*/ 772 h 1597"/>
                <a:gd name="T30" fmla="*/ 860 w 1255"/>
                <a:gd name="T31" fmla="*/ 670 h 1597"/>
                <a:gd name="T32" fmla="*/ 893 w 1255"/>
                <a:gd name="T33" fmla="*/ 758 h 1597"/>
                <a:gd name="T34" fmla="*/ 897 w 1255"/>
                <a:gd name="T35" fmla="*/ 891 h 1597"/>
                <a:gd name="T36" fmla="*/ 938 w 1255"/>
                <a:gd name="T37" fmla="*/ 997 h 1597"/>
                <a:gd name="T38" fmla="*/ 1079 w 1255"/>
                <a:gd name="T39" fmla="*/ 988 h 1597"/>
                <a:gd name="T40" fmla="*/ 1071 w 1255"/>
                <a:gd name="T41" fmla="*/ 1036 h 1597"/>
                <a:gd name="T42" fmla="*/ 1045 w 1255"/>
                <a:gd name="T43" fmla="*/ 1173 h 1597"/>
                <a:gd name="T44" fmla="*/ 1059 w 1255"/>
                <a:gd name="T45" fmla="*/ 1325 h 1597"/>
                <a:gd name="T46" fmla="*/ 1082 w 1255"/>
                <a:gd name="T47" fmla="*/ 1445 h 1597"/>
                <a:gd name="T48" fmla="*/ 1138 w 1255"/>
                <a:gd name="T49" fmla="*/ 1534 h 1597"/>
                <a:gd name="T50" fmla="*/ 1253 w 1255"/>
                <a:gd name="T51" fmla="*/ 1490 h 1597"/>
                <a:gd name="T52" fmla="*/ 1147 w 1255"/>
                <a:gd name="T53" fmla="*/ 1586 h 1597"/>
                <a:gd name="T54" fmla="*/ 1050 w 1255"/>
                <a:gd name="T55" fmla="*/ 1580 h 1597"/>
                <a:gd name="T56" fmla="*/ 1009 w 1255"/>
                <a:gd name="T57" fmla="*/ 1452 h 1597"/>
                <a:gd name="T58" fmla="*/ 992 w 1255"/>
                <a:gd name="T59" fmla="*/ 1283 h 1597"/>
                <a:gd name="T60" fmla="*/ 978 w 1255"/>
                <a:gd name="T61" fmla="*/ 1106 h 1597"/>
                <a:gd name="T62" fmla="*/ 909 w 1255"/>
                <a:gd name="T63" fmla="*/ 1032 h 1597"/>
                <a:gd name="T64" fmla="*/ 805 w 1255"/>
                <a:gd name="T65" fmla="*/ 1022 h 1597"/>
                <a:gd name="T66" fmla="*/ 699 w 1255"/>
                <a:gd name="T67" fmla="*/ 1015 h 1597"/>
                <a:gd name="T68" fmla="*/ 544 w 1255"/>
                <a:gd name="T69" fmla="*/ 1004 h 1597"/>
                <a:gd name="T70" fmla="*/ 367 w 1255"/>
                <a:gd name="T71" fmla="*/ 987 h 1597"/>
                <a:gd name="T72" fmla="*/ 197 w 1255"/>
                <a:gd name="T73" fmla="*/ 986 h 1597"/>
                <a:gd name="T74" fmla="*/ 170 w 1255"/>
                <a:gd name="T75" fmla="*/ 1149 h 1597"/>
                <a:gd name="T76" fmla="*/ 170 w 1255"/>
                <a:gd name="T77" fmla="*/ 1326 h 1597"/>
                <a:gd name="T78" fmla="*/ 180 w 1255"/>
                <a:gd name="T79" fmla="*/ 1473 h 1597"/>
                <a:gd name="T80" fmla="*/ 350 w 1255"/>
                <a:gd name="T81" fmla="*/ 1410 h 1597"/>
                <a:gd name="T82" fmla="*/ 530 w 1255"/>
                <a:gd name="T83" fmla="*/ 1298 h 1597"/>
                <a:gd name="T84" fmla="*/ 712 w 1255"/>
                <a:gd name="T85" fmla="*/ 1192 h 1597"/>
                <a:gd name="T86" fmla="*/ 803 w 1255"/>
                <a:gd name="T87" fmla="*/ 1115 h 1597"/>
                <a:gd name="T88" fmla="*/ 688 w 1255"/>
                <a:gd name="T89" fmla="*/ 1244 h 1597"/>
                <a:gd name="T90" fmla="*/ 519 w 1255"/>
                <a:gd name="T91" fmla="*/ 1344 h 1597"/>
                <a:gd name="T92" fmla="*/ 363 w 1255"/>
                <a:gd name="T93" fmla="*/ 1445 h 1597"/>
                <a:gd name="T94" fmla="*/ 230 w 1255"/>
                <a:gd name="T95" fmla="*/ 1518 h 1597"/>
                <a:gd name="T96" fmla="*/ 142 w 1255"/>
                <a:gd name="T97" fmla="*/ 1511 h 1597"/>
                <a:gd name="T98" fmla="*/ 118 w 1255"/>
                <a:gd name="T99" fmla="*/ 1395 h 1597"/>
                <a:gd name="T100" fmla="*/ 127 w 1255"/>
                <a:gd name="T101" fmla="*/ 1248 h 1597"/>
                <a:gd name="T102" fmla="*/ 128 w 1255"/>
                <a:gd name="T103" fmla="*/ 1118 h 1597"/>
                <a:gd name="T104" fmla="*/ 138 w 1255"/>
                <a:gd name="T105" fmla="*/ 977 h 1597"/>
                <a:gd name="T106" fmla="*/ 132 w 1255"/>
                <a:gd name="T107" fmla="*/ 838 h 1597"/>
                <a:gd name="T108" fmla="*/ 109 w 1255"/>
                <a:gd name="T109" fmla="*/ 699 h 1597"/>
                <a:gd name="T110" fmla="*/ 89 w 1255"/>
                <a:gd name="T111" fmla="*/ 561 h 1597"/>
                <a:gd name="T112" fmla="*/ 70 w 1255"/>
                <a:gd name="T113" fmla="*/ 419 h 1597"/>
                <a:gd name="T114" fmla="*/ 50 w 1255"/>
                <a:gd name="T115" fmla="*/ 282 h 1597"/>
                <a:gd name="T116" fmla="*/ 25 w 1255"/>
                <a:gd name="T117" fmla="*/ 138 h 1597"/>
                <a:gd name="T118" fmla="*/ 7 w 1255"/>
                <a:gd name="T119" fmla="*/ 7 h 1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5" h="1597">
                  <a:moveTo>
                    <a:pt x="36" y="22"/>
                  </a:moveTo>
                  <a:lnTo>
                    <a:pt x="132" y="555"/>
                  </a:lnTo>
                  <a:lnTo>
                    <a:pt x="144" y="561"/>
                  </a:lnTo>
                  <a:lnTo>
                    <a:pt x="155" y="567"/>
                  </a:lnTo>
                  <a:lnTo>
                    <a:pt x="166" y="568"/>
                  </a:lnTo>
                  <a:lnTo>
                    <a:pt x="177" y="562"/>
                  </a:lnTo>
                  <a:lnTo>
                    <a:pt x="190" y="562"/>
                  </a:lnTo>
                  <a:lnTo>
                    <a:pt x="204" y="562"/>
                  </a:lnTo>
                  <a:lnTo>
                    <a:pt x="218" y="562"/>
                  </a:lnTo>
                  <a:lnTo>
                    <a:pt x="232" y="564"/>
                  </a:lnTo>
                  <a:lnTo>
                    <a:pt x="244" y="564"/>
                  </a:lnTo>
                  <a:lnTo>
                    <a:pt x="259" y="565"/>
                  </a:lnTo>
                  <a:lnTo>
                    <a:pt x="272" y="565"/>
                  </a:lnTo>
                  <a:lnTo>
                    <a:pt x="287" y="567"/>
                  </a:lnTo>
                  <a:lnTo>
                    <a:pt x="300" y="567"/>
                  </a:lnTo>
                  <a:lnTo>
                    <a:pt x="315" y="567"/>
                  </a:lnTo>
                  <a:lnTo>
                    <a:pt x="328" y="568"/>
                  </a:lnTo>
                  <a:lnTo>
                    <a:pt x="343" y="569"/>
                  </a:lnTo>
                  <a:lnTo>
                    <a:pt x="357" y="569"/>
                  </a:lnTo>
                  <a:lnTo>
                    <a:pt x="371" y="572"/>
                  </a:lnTo>
                  <a:lnTo>
                    <a:pt x="385" y="574"/>
                  </a:lnTo>
                  <a:lnTo>
                    <a:pt x="400" y="578"/>
                  </a:lnTo>
                  <a:lnTo>
                    <a:pt x="409" y="574"/>
                  </a:lnTo>
                  <a:lnTo>
                    <a:pt x="419" y="571"/>
                  </a:lnTo>
                  <a:lnTo>
                    <a:pt x="428" y="569"/>
                  </a:lnTo>
                  <a:lnTo>
                    <a:pt x="438" y="569"/>
                  </a:lnTo>
                  <a:lnTo>
                    <a:pt x="447" y="569"/>
                  </a:lnTo>
                  <a:lnTo>
                    <a:pt x="458" y="569"/>
                  </a:lnTo>
                  <a:lnTo>
                    <a:pt x="466" y="571"/>
                  </a:lnTo>
                  <a:lnTo>
                    <a:pt x="477" y="574"/>
                  </a:lnTo>
                  <a:lnTo>
                    <a:pt x="486" y="575"/>
                  </a:lnTo>
                  <a:lnTo>
                    <a:pt x="495" y="576"/>
                  </a:lnTo>
                  <a:lnTo>
                    <a:pt x="505" y="578"/>
                  </a:lnTo>
                  <a:lnTo>
                    <a:pt x="516" y="579"/>
                  </a:lnTo>
                  <a:lnTo>
                    <a:pt x="525" y="579"/>
                  </a:lnTo>
                  <a:lnTo>
                    <a:pt x="534" y="579"/>
                  </a:lnTo>
                  <a:lnTo>
                    <a:pt x="544" y="578"/>
                  </a:lnTo>
                  <a:lnTo>
                    <a:pt x="555" y="578"/>
                  </a:lnTo>
                  <a:lnTo>
                    <a:pt x="565" y="578"/>
                  </a:lnTo>
                  <a:lnTo>
                    <a:pt x="576" y="578"/>
                  </a:lnTo>
                  <a:lnTo>
                    <a:pt x="586" y="578"/>
                  </a:lnTo>
                  <a:lnTo>
                    <a:pt x="599" y="578"/>
                  </a:lnTo>
                  <a:lnTo>
                    <a:pt x="608" y="578"/>
                  </a:lnTo>
                  <a:lnTo>
                    <a:pt x="620" y="578"/>
                  </a:lnTo>
                  <a:lnTo>
                    <a:pt x="629" y="578"/>
                  </a:lnTo>
                  <a:lnTo>
                    <a:pt x="642" y="579"/>
                  </a:lnTo>
                  <a:lnTo>
                    <a:pt x="652" y="579"/>
                  </a:lnTo>
                  <a:lnTo>
                    <a:pt x="663" y="579"/>
                  </a:lnTo>
                  <a:lnTo>
                    <a:pt x="674" y="579"/>
                  </a:lnTo>
                  <a:lnTo>
                    <a:pt x="685" y="581"/>
                  </a:lnTo>
                  <a:lnTo>
                    <a:pt x="695" y="581"/>
                  </a:lnTo>
                  <a:lnTo>
                    <a:pt x="708" y="581"/>
                  </a:lnTo>
                  <a:lnTo>
                    <a:pt x="717" y="581"/>
                  </a:lnTo>
                  <a:lnTo>
                    <a:pt x="730" y="582"/>
                  </a:lnTo>
                  <a:lnTo>
                    <a:pt x="740" y="582"/>
                  </a:lnTo>
                  <a:lnTo>
                    <a:pt x="751" y="582"/>
                  </a:lnTo>
                  <a:lnTo>
                    <a:pt x="762" y="582"/>
                  </a:lnTo>
                  <a:lnTo>
                    <a:pt x="773" y="582"/>
                  </a:lnTo>
                  <a:lnTo>
                    <a:pt x="783" y="582"/>
                  </a:lnTo>
                  <a:lnTo>
                    <a:pt x="796" y="582"/>
                  </a:lnTo>
                  <a:lnTo>
                    <a:pt x="805" y="582"/>
                  </a:lnTo>
                  <a:lnTo>
                    <a:pt x="818" y="583"/>
                  </a:lnTo>
                  <a:lnTo>
                    <a:pt x="829" y="583"/>
                  </a:lnTo>
                  <a:lnTo>
                    <a:pt x="840" y="583"/>
                  </a:lnTo>
                  <a:lnTo>
                    <a:pt x="851" y="585"/>
                  </a:lnTo>
                  <a:lnTo>
                    <a:pt x="864" y="586"/>
                  </a:lnTo>
                  <a:lnTo>
                    <a:pt x="875" y="586"/>
                  </a:lnTo>
                  <a:lnTo>
                    <a:pt x="886" y="588"/>
                  </a:lnTo>
                  <a:lnTo>
                    <a:pt x="899" y="589"/>
                  </a:lnTo>
                  <a:lnTo>
                    <a:pt x="911" y="592"/>
                  </a:lnTo>
                  <a:lnTo>
                    <a:pt x="920" y="590"/>
                  </a:lnTo>
                  <a:lnTo>
                    <a:pt x="928" y="589"/>
                  </a:lnTo>
                  <a:lnTo>
                    <a:pt x="937" y="588"/>
                  </a:lnTo>
                  <a:lnTo>
                    <a:pt x="945" y="586"/>
                  </a:lnTo>
                  <a:lnTo>
                    <a:pt x="953" y="582"/>
                  </a:lnTo>
                  <a:lnTo>
                    <a:pt x="962" y="578"/>
                  </a:lnTo>
                  <a:lnTo>
                    <a:pt x="970" y="574"/>
                  </a:lnTo>
                  <a:lnTo>
                    <a:pt x="978" y="569"/>
                  </a:lnTo>
                  <a:lnTo>
                    <a:pt x="974" y="578"/>
                  </a:lnTo>
                  <a:lnTo>
                    <a:pt x="970" y="586"/>
                  </a:lnTo>
                  <a:lnTo>
                    <a:pt x="963" y="593"/>
                  </a:lnTo>
                  <a:lnTo>
                    <a:pt x="957" y="600"/>
                  </a:lnTo>
                  <a:lnTo>
                    <a:pt x="949" y="604"/>
                  </a:lnTo>
                  <a:lnTo>
                    <a:pt x="942" y="609"/>
                  </a:lnTo>
                  <a:lnTo>
                    <a:pt x="934" y="611"/>
                  </a:lnTo>
                  <a:lnTo>
                    <a:pt x="925" y="614"/>
                  </a:lnTo>
                  <a:lnTo>
                    <a:pt x="916" y="614"/>
                  </a:lnTo>
                  <a:lnTo>
                    <a:pt x="906" y="616"/>
                  </a:lnTo>
                  <a:lnTo>
                    <a:pt x="896" y="617"/>
                  </a:lnTo>
                  <a:lnTo>
                    <a:pt x="888" y="618"/>
                  </a:lnTo>
                  <a:lnTo>
                    <a:pt x="878" y="618"/>
                  </a:lnTo>
                  <a:lnTo>
                    <a:pt x="870" y="620"/>
                  </a:lnTo>
                  <a:lnTo>
                    <a:pt x="861" y="620"/>
                  </a:lnTo>
                  <a:lnTo>
                    <a:pt x="853" y="622"/>
                  </a:lnTo>
                  <a:lnTo>
                    <a:pt x="786" y="622"/>
                  </a:lnTo>
                  <a:lnTo>
                    <a:pt x="148" y="600"/>
                  </a:lnTo>
                  <a:lnTo>
                    <a:pt x="137" y="604"/>
                  </a:lnTo>
                  <a:lnTo>
                    <a:pt x="132" y="614"/>
                  </a:lnTo>
                  <a:lnTo>
                    <a:pt x="148" y="629"/>
                  </a:lnTo>
                  <a:lnTo>
                    <a:pt x="192" y="919"/>
                  </a:lnTo>
                  <a:lnTo>
                    <a:pt x="195" y="927"/>
                  </a:lnTo>
                  <a:lnTo>
                    <a:pt x="201" y="932"/>
                  </a:lnTo>
                  <a:lnTo>
                    <a:pt x="209" y="935"/>
                  </a:lnTo>
                  <a:lnTo>
                    <a:pt x="219" y="937"/>
                  </a:lnTo>
                  <a:lnTo>
                    <a:pt x="227" y="937"/>
                  </a:lnTo>
                  <a:lnTo>
                    <a:pt x="236" y="937"/>
                  </a:lnTo>
                  <a:lnTo>
                    <a:pt x="243" y="938"/>
                  </a:lnTo>
                  <a:lnTo>
                    <a:pt x="251" y="941"/>
                  </a:lnTo>
                  <a:lnTo>
                    <a:pt x="259" y="941"/>
                  </a:lnTo>
                  <a:lnTo>
                    <a:pt x="268" y="941"/>
                  </a:lnTo>
                  <a:lnTo>
                    <a:pt x="276" y="941"/>
                  </a:lnTo>
                  <a:lnTo>
                    <a:pt x="285" y="942"/>
                  </a:lnTo>
                  <a:lnTo>
                    <a:pt x="293" y="942"/>
                  </a:lnTo>
                  <a:lnTo>
                    <a:pt x="303" y="944"/>
                  </a:lnTo>
                  <a:lnTo>
                    <a:pt x="311" y="944"/>
                  </a:lnTo>
                  <a:lnTo>
                    <a:pt x="321" y="945"/>
                  </a:lnTo>
                  <a:lnTo>
                    <a:pt x="329" y="945"/>
                  </a:lnTo>
                  <a:lnTo>
                    <a:pt x="338" y="946"/>
                  </a:lnTo>
                  <a:lnTo>
                    <a:pt x="346" y="948"/>
                  </a:lnTo>
                  <a:lnTo>
                    <a:pt x="356" y="949"/>
                  </a:lnTo>
                  <a:lnTo>
                    <a:pt x="364" y="949"/>
                  </a:lnTo>
                  <a:lnTo>
                    <a:pt x="374" y="951"/>
                  </a:lnTo>
                  <a:lnTo>
                    <a:pt x="384" y="952"/>
                  </a:lnTo>
                  <a:lnTo>
                    <a:pt x="393" y="953"/>
                  </a:lnTo>
                  <a:lnTo>
                    <a:pt x="402" y="953"/>
                  </a:lnTo>
                  <a:lnTo>
                    <a:pt x="412" y="953"/>
                  </a:lnTo>
                  <a:lnTo>
                    <a:pt x="421" y="955"/>
                  </a:lnTo>
                  <a:lnTo>
                    <a:pt x="431" y="956"/>
                  </a:lnTo>
                  <a:lnTo>
                    <a:pt x="440" y="956"/>
                  </a:lnTo>
                  <a:lnTo>
                    <a:pt x="449" y="958"/>
                  </a:lnTo>
                  <a:lnTo>
                    <a:pt x="459" y="959"/>
                  </a:lnTo>
                  <a:lnTo>
                    <a:pt x="469" y="960"/>
                  </a:lnTo>
                  <a:lnTo>
                    <a:pt x="477" y="960"/>
                  </a:lnTo>
                  <a:lnTo>
                    <a:pt x="487" y="962"/>
                  </a:lnTo>
                  <a:lnTo>
                    <a:pt x="497" y="963"/>
                  </a:lnTo>
                  <a:lnTo>
                    <a:pt x="507" y="965"/>
                  </a:lnTo>
                  <a:lnTo>
                    <a:pt x="515" y="965"/>
                  </a:lnTo>
                  <a:lnTo>
                    <a:pt x="525" y="966"/>
                  </a:lnTo>
                  <a:lnTo>
                    <a:pt x="534" y="967"/>
                  </a:lnTo>
                  <a:lnTo>
                    <a:pt x="544" y="969"/>
                  </a:lnTo>
                  <a:lnTo>
                    <a:pt x="553" y="969"/>
                  </a:lnTo>
                  <a:lnTo>
                    <a:pt x="561" y="969"/>
                  </a:lnTo>
                  <a:lnTo>
                    <a:pt x="571" y="970"/>
                  </a:lnTo>
                  <a:lnTo>
                    <a:pt x="581" y="972"/>
                  </a:lnTo>
                  <a:lnTo>
                    <a:pt x="589" y="972"/>
                  </a:lnTo>
                  <a:lnTo>
                    <a:pt x="599" y="973"/>
                  </a:lnTo>
                  <a:lnTo>
                    <a:pt x="608" y="974"/>
                  </a:lnTo>
                  <a:lnTo>
                    <a:pt x="618" y="976"/>
                  </a:lnTo>
                  <a:lnTo>
                    <a:pt x="627" y="976"/>
                  </a:lnTo>
                  <a:lnTo>
                    <a:pt x="635" y="976"/>
                  </a:lnTo>
                  <a:lnTo>
                    <a:pt x="645" y="977"/>
                  </a:lnTo>
                  <a:lnTo>
                    <a:pt x="655" y="979"/>
                  </a:lnTo>
                  <a:lnTo>
                    <a:pt x="663" y="979"/>
                  </a:lnTo>
                  <a:lnTo>
                    <a:pt x="673" y="980"/>
                  </a:lnTo>
                  <a:lnTo>
                    <a:pt x="682" y="981"/>
                  </a:lnTo>
                  <a:lnTo>
                    <a:pt x="692" y="983"/>
                  </a:lnTo>
                  <a:lnTo>
                    <a:pt x="701" y="983"/>
                  </a:lnTo>
                  <a:lnTo>
                    <a:pt x="709" y="983"/>
                  </a:lnTo>
                  <a:lnTo>
                    <a:pt x="719" y="983"/>
                  </a:lnTo>
                  <a:lnTo>
                    <a:pt x="729" y="984"/>
                  </a:lnTo>
                  <a:lnTo>
                    <a:pt x="737" y="984"/>
                  </a:lnTo>
                  <a:lnTo>
                    <a:pt x="745" y="986"/>
                  </a:lnTo>
                  <a:lnTo>
                    <a:pt x="755" y="986"/>
                  </a:lnTo>
                  <a:lnTo>
                    <a:pt x="765" y="987"/>
                  </a:lnTo>
                  <a:lnTo>
                    <a:pt x="773" y="987"/>
                  </a:lnTo>
                  <a:lnTo>
                    <a:pt x="782" y="988"/>
                  </a:lnTo>
                  <a:lnTo>
                    <a:pt x="791" y="988"/>
                  </a:lnTo>
                  <a:lnTo>
                    <a:pt x="801" y="990"/>
                  </a:lnTo>
                  <a:lnTo>
                    <a:pt x="810" y="990"/>
                  </a:lnTo>
                  <a:lnTo>
                    <a:pt x="818" y="991"/>
                  </a:lnTo>
                  <a:lnTo>
                    <a:pt x="828" y="991"/>
                  </a:lnTo>
                  <a:lnTo>
                    <a:pt x="837" y="993"/>
                  </a:lnTo>
                  <a:lnTo>
                    <a:pt x="842" y="984"/>
                  </a:lnTo>
                  <a:lnTo>
                    <a:pt x="847" y="976"/>
                  </a:lnTo>
                  <a:lnTo>
                    <a:pt x="851" y="967"/>
                  </a:lnTo>
                  <a:lnTo>
                    <a:pt x="856" y="960"/>
                  </a:lnTo>
                  <a:lnTo>
                    <a:pt x="857" y="951"/>
                  </a:lnTo>
                  <a:lnTo>
                    <a:pt x="860" y="942"/>
                  </a:lnTo>
                  <a:lnTo>
                    <a:pt x="860" y="932"/>
                  </a:lnTo>
                  <a:lnTo>
                    <a:pt x="861" y="924"/>
                  </a:lnTo>
                  <a:lnTo>
                    <a:pt x="860" y="914"/>
                  </a:lnTo>
                  <a:lnTo>
                    <a:pt x="860" y="905"/>
                  </a:lnTo>
                  <a:lnTo>
                    <a:pt x="858" y="895"/>
                  </a:lnTo>
                  <a:lnTo>
                    <a:pt x="857" y="886"/>
                  </a:lnTo>
                  <a:lnTo>
                    <a:pt x="856" y="877"/>
                  </a:lnTo>
                  <a:lnTo>
                    <a:pt x="854" y="868"/>
                  </a:lnTo>
                  <a:lnTo>
                    <a:pt x="853" y="860"/>
                  </a:lnTo>
                  <a:lnTo>
                    <a:pt x="853" y="851"/>
                  </a:lnTo>
                  <a:lnTo>
                    <a:pt x="850" y="839"/>
                  </a:lnTo>
                  <a:lnTo>
                    <a:pt x="849" y="828"/>
                  </a:lnTo>
                  <a:lnTo>
                    <a:pt x="847" y="817"/>
                  </a:lnTo>
                  <a:lnTo>
                    <a:pt x="846" y="805"/>
                  </a:lnTo>
                  <a:lnTo>
                    <a:pt x="843" y="794"/>
                  </a:lnTo>
                  <a:lnTo>
                    <a:pt x="843" y="783"/>
                  </a:lnTo>
                  <a:lnTo>
                    <a:pt x="840" y="772"/>
                  </a:lnTo>
                  <a:lnTo>
                    <a:pt x="840" y="761"/>
                  </a:lnTo>
                  <a:lnTo>
                    <a:pt x="837" y="748"/>
                  </a:lnTo>
                  <a:lnTo>
                    <a:pt x="837" y="737"/>
                  </a:lnTo>
                  <a:lnTo>
                    <a:pt x="835" y="724"/>
                  </a:lnTo>
                  <a:lnTo>
                    <a:pt x="835" y="713"/>
                  </a:lnTo>
                  <a:lnTo>
                    <a:pt x="833" y="701"/>
                  </a:lnTo>
                  <a:lnTo>
                    <a:pt x="832" y="690"/>
                  </a:lnTo>
                  <a:lnTo>
                    <a:pt x="830" y="677"/>
                  </a:lnTo>
                  <a:lnTo>
                    <a:pt x="830" y="666"/>
                  </a:lnTo>
                  <a:lnTo>
                    <a:pt x="837" y="666"/>
                  </a:lnTo>
                  <a:lnTo>
                    <a:pt x="844" y="666"/>
                  </a:lnTo>
                  <a:lnTo>
                    <a:pt x="851" y="667"/>
                  </a:lnTo>
                  <a:lnTo>
                    <a:pt x="860" y="670"/>
                  </a:lnTo>
                  <a:lnTo>
                    <a:pt x="865" y="670"/>
                  </a:lnTo>
                  <a:lnTo>
                    <a:pt x="872" y="671"/>
                  </a:lnTo>
                  <a:lnTo>
                    <a:pt x="881" y="673"/>
                  </a:lnTo>
                  <a:lnTo>
                    <a:pt x="889" y="674"/>
                  </a:lnTo>
                  <a:lnTo>
                    <a:pt x="889" y="683"/>
                  </a:lnTo>
                  <a:lnTo>
                    <a:pt x="889" y="691"/>
                  </a:lnTo>
                  <a:lnTo>
                    <a:pt x="889" y="701"/>
                  </a:lnTo>
                  <a:lnTo>
                    <a:pt x="890" y="710"/>
                  </a:lnTo>
                  <a:lnTo>
                    <a:pt x="890" y="719"/>
                  </a:lnTo>
                  <a:lnTo>
                    <a:pt x="892" y="729"/>
                  </a:lnTo>
                  <a:lnTo>
                    <a:pt x="892" y="738"/>
                  </a:lnTo>
                  <a:lnTo>
                    <a:pt x="893" y="750"/>
                  </a:lnTo>
                  <a:lnTo>
                    <a:pt x="893" y="758"/>
                  </a:lnTo>
                  <a:lnTo>
                    <a:pt x="893" y="769"/>
                  </a:lnTo>
                  <a:lnTo>
                    <a:pt x="893" y="777"/>
                  </a:lnTo>
                  <a:lnTo>
                    <a:pt x="895" y="789"/>
                  </a:lnTo>
                  <a:lnTo>
                    <a:pt x="895" y="798"/>
                  </a:lnTo>
                  <a:lnTo>
                    <a:pt x="895" y="810"/>
                  </a:lnTo>
                  <a:lnTo>
                    <a:pt x="895" y="819"/>
                  </a:lnTo>
                  <a:lnTo>
                    <a:pt x="896" y="831"/>
                  </a:lnTo>
                  <a:lnTo>
                    <a:pt x="896" y="839"/>
                  </a:lnTo>
                  <a:lnTo>
                    <a:pt x="896" y="850"/>
                  </a:lnTo>
                  <a:lnTo>
                    <a:pt x="896" y="860"/>
                  </a:lnTo>
                  <a:lnTo>
                    <a:pt x="897" y="871"/>
                  </a:lnTo>
                  <a:lnTo>
                    <a:pt x="897" y="879"/>
                  </a:lnTo>
                  <a:lnTo>
                    <a:pt x="897" y="891"/>
                  </a:lnTo>
                  <a:lnTo>
                    <a:pt x="897" y="900"/>
                  </a:lnTo>
                  <a:lnTo>
                    <a:pt x="899" y="912"/>
                  </a:lnTo>
                  <a:lnTo>
                    <a:pt x="899" y="921"/>
                  </a:lnTo>
                  <a:lnTo>
                    <a:pt x="899" y="931"/>
                  </a:lnTo>
                  <a:lnTo>
                    <a:pt x="899" y="941"/>
                  </a:lnTo>
                  <a:lnTo>
                    <a:pt x="900" y="952"/>
                  </a:lnTo>
                  <a:lnTo>
                    <a:pt x="900" y="962"/>
                  </a:lnTo>
                  <a:lnTo>
                    <a:pt x="902" y="972"/>
                  </a:lnTo>
                  <a:lnTo>
                    <a:pt x="903" y="981"/>
                  </a:lnTo>
                  <a:lnTo>
                    <a:pt x="904" y="993"/>
                  </a:lnTo>
                  <a:lnTo>
                    <a:pt x="918" y="1000"/>
                  </a:lnTo>
                  <a:lnTo>
                    <a:pt x="927" y="997"/>
                  </a:lnTo>
                  <a:lnTo>
                    <a:pt x="938" y="997"/>
                  </a:lnTo>
                  <a:lnTo>
                    <a:pt x="948" y="997"/>
                  </a:lnTo>
                  <a:lnTo>
                    <a:pt x="959" y="998"/>
                  </a:lnTo>
                  <a:lnTo>
                    <a:pt x="969" y="998"/>
                  </a:lnTo>
                  <a:lnTo>
                    <a:pt x="981" y="998"/>
                  </a:lnTo>
                  <a:lnTo>
                    <a:pt x="991" y="1000"/>
                  </a:lnTo>
                  <a:lnTo>
                    <a:pt x="1004" y="1001"/>
                  </a:lnTo>
                  <a:lnTo>
                    <a:pt x="1013" y="1000"/>
                  </a:lnTo>
                  <a:lnTo>
                    <a:pt x="1025" y="1000"/>
                  </a:lnTo>
                  <a:lnTo>
                    <a:pt x="1036" y="998"/>
                  </a:lnTo>
                  <a:lnTo>
                    <a:pt x="1047" y="998"/>
                  </a:lnTo>
                  <a:lnTo>
                    <a:pt x="1057" y="995"/>
                  </a:lnTo>
                  <a:lnTo>
                    <a:pt x="1068" y="993"/>
                  </a:lnTo>
                  <a:lnTo>
                    <a:pt x="1079" y="988"/>
                  </a:lnTo>
                  <a:lnTo>
                    <a:pt x="1090" y="986"/>
                  </a:lnTo>
                  <a:lnTo>
                    <a:pt x="1149" y="948"/>
                  </a:lnTo>
                  <a:lnTo>
                    <a:pt x="1152" y="958"/>
                  </a:lnTo>
                  <a:lnTo>
                    <a:pt x="1154" y="970"/>
                  </a:lnTo>
                  <a:lnTo>
                    <a:pt x="1154" y="980"/>
                  </a:lnTo>
                  <a:lnTo>
                    <a:pt x="1156" y="993"/>
                  </a:lnTo>
                  <a:lnTo>
                    <a:pt x="1146" y="1000"/>
                  </a:lnTo>
                  <a:lnTo>
                    <a:pt x="1135" y="1006"/>
                  </a:lnTo>
                  <a:lnTo>
                    <a:pt x="1122" y="1012"/>
                  </a:lnTo>
                  <a:lnTo>
                    <a:pt x="1111" y="1018"/>
                  </a:lnTo>
                  <a:lnTo>
                    <a:pt x="1097" y="1022"/>
                  </a:lnTo>
                  <a:lnTo>
                    <a:pt x="1083" y="1029"/>
                  </a:lnTo>
                  <a:lnTo>
                    <a:pt x="1071" y="1036"/>
                  </a:lnTo>
                  <a:lnTo>
                    <a:pt x="1059" y="1044"/>
                  </a:lnTo>
                  <a:lnTo>
                    <a:pt x="1048" y="1041"/>
                  </a:lnTo>
                  <a:lnTo>
                    <a:pt x="1037" y="1051"/>
                  </a:lnTo>
                  <a:lnTo>
                    <a:pt x="1037" y="1062"/>
                  </a:lnTo>
                  <a:lnTo>
                    <a:pt x="1037" y="1075"/>
                  </a:lnTo>
                  <a:lnTo>
                    <a:pt x="1038" y="1087"/>
                  </a:lnTo>
                  <a:lnTo>
                    <a:pt x="1040" y="1100"/>
                  </a:lnTo>
                  <a:lnTo>
                    <a:pt x="1040" y="1111"/>
                  </a:lnTo>
                  <a:lnTo>
                    <a:pt x="1041" y="1124"/>
                  </a:lnTo>
                  <a:lnTo>
                    <a:pt x="1043" y="1136"/>
                  </a:lnTo>
                  <a:lnTo>
                    <a:pt x="1044" y="1149"/>
                  </a:lnTo>
                  <a:lnTo>
                    <a:pt x="1044" y="1160"/>
                  </a:lnTo>
                  <a:lnTo>
                    <a:pt x="1045" y="1173"/>
                  </a:lnTo>
                  <a:lnTo>
                    <a:pt x="1047" y="1184"/>
                  </a:lnTo>
                  <a:lnTo>
                    <a:pt x="1048" y="1196"/>
                  </a:lnTo>
                  <a:lnTo>
                    <a:pt x="1048" y="1208"/>
                  </a:lnTo>
                  <a:lnTo>
                    <a:pt x="1050" y="1220"/>
                  </a:lnTo>
                  <a:lnTo>
                    <a:pt x="1051" y="1233"/>
                  </a:lnTo>
                  <a:lnTo>
                    <a:pt x="1052" y="1245"/>
                  </a:lnTo>
                  <a:lnTo>
                    <a:pt x="1052" y="1256"/>
                  </a:lnTo>
                  <a:lnTo>
                    <a:pt x="1054" y="1268"/>
                  </a:lnTo>
                  <a:lnTo>
                    <a:pt x="1055" y="1279"/>
                  </a:lnTo>
                  <a:lnTo>
                    <a:pt x="1057" y="1291"/>
                  </a:lnTo>
                  <a:lnTo>
                    <a:pt x="1057" y="1303"/>
                  </a:lnTo>
                  <a:lnTo>
                    <a:pt x="1059" y="1314"/>
                  </a:lnTo>
                  <a:lnTo>
                    <a:pt x="1059" y="1325"/>
                  </a:lnTo>
                  <a:lnTo>
                    <a:pt x="1062" y="1337"/>
                  </a:lnTo>
                  <a:lnTo>
                    <a:pt x="1062" y="1349"/>
                  </a:lnTo>
                  <a:lnTo>
                    <a:pt x="1065" y="1360"/>
                  </a:lnTo>
                  <a:lnTo>
                    <a:pt x="1065" y="1371"/>
                  </a:lnTo>
                  <a:lnTo>
                    <a:pt x="1068" y="1384"/>
                  </a:lnTo>
                  <a:lnTo>
                    <a:pt x="1069" y="1395"/>
                  </a:lnTo>
                  <a:lnTo>
                    <a:pt x="1071" y="1406"/>
                  </a:lnTo>
                  <a:lnTo>
                    <a:pt x="1072" y="1417"/>
                  </a:lnTo>
                  <a:lnTo>
                    <a:pt x="1075" y="1430"/>
                  </a:lnTo>
                  <a:lnTo>
                    <a:pt x="1072" y="1432"/>
                  </a:lnTo>
                  <a:lnTo>
                    <a:pt x="1075" y="1437"/>
                  </a:lnTo>
                  <a:lnTo>
                    <a:pt x="1079" y="1439"/>
                  </a:lnTo>
                  <a:lnTo>
                    <a:pt x="1082" y="1445"/>
                  </a:lnTo>
                  <a:lnTo>
                    <a:pt x="1082" y="1453"/>
                  </a:lnTo>
                  <a:lnTo>
                    <a:pt x="1082" y="1463"/>
                  </a:lnTo>
                  <a:lnTo>
                    <a:pt x="1082" y="1473"/>
                  </a:lnTo>
                  <a:lnTo>
                    <a:pt x="1083" y="1485"/>
                  </a:lnTo>
                  <a:lnTo>
                    <a:pt x="1083" y="1495"/>
                  </a:lnTo>
                  <a:lnTo>
                    <a:pt x="1087" y="1506"/>
                  </a:lnTo>
                  <a:lnTo>
                    <a:pt x="1090" y="1516"/>
                  </a:lnTo>
                  <a:lnTo>
                    <a:pt x="1097" y="1526"/>
                  </a:lnTo>
                  <a:lnTo>
                    <a:pt x="1104" y="1530"/>
                  </a:lnTo>
                  <a:lnTo>
                    <a:pt x="1112" y="1534"/>
                  </a:lnTo>
                  <a:lnTo>
                    <a:pt x="1121" y="1536"/>
                  </a:lnTo>
                  <a:lnTo>
                    <a:pt x="1129" y="1537"/>
                  </a:lnTo>
                  <a:lnTo>
                    <a:pt x="1138" y="1534"/>
                  </a:lnTo>
                  <a:lnTo>
                    <a:pt x="1146" y="1533"/>
                  </a:lnTo>
                  <a:lnTo>
                    <a:pt x="1154" y="1529"/>
                  </a:lnTo>
                  <a:lnTo>
                    <a:pt x="1163" y="1526"/>
                  </a:lnTo>
                  <a:lnTo>
                    <a:pt x="1170" y="1520"/>
                  </a:lnTo>
                  <a:lnTo>
                    <a:pt x="1178" y="1515"/>
                  </a:lnTo>
                  <a:lnTo>
                    <a:pt x="1185" y="1509"/>
                  </a:lnTo>
                  <a:lnTo>
                    <a:pt x="1193" y="1505"/>
                  </a:lnTo>
                  <a:lnTo>
                    <a:pt x="1207" y="1495"/>
                  </a:lnTo>
                  <a:lnTo>
                    <a:pt x="1223" y="1490"/>
                  </a:lnTo>
                  <a:lnTo>
                    <a:pt x="1228" y="1483"/>
                  </a:lnTo>
                  <a:lnTo>
                    <a:pt x="1235" y="1480"/>
                  </a:lnTo>
                  <a:lnTo>
                    <a:pt x="1242" y="1481"/>
                  </a:lnTo>
                  <a:lnTo>
                    <a:pt x="1253" y="1490"/>
                  </a:lnTo>
                  <a:lnTo>
                    <a:pt x="1255" y="1502"/>
                  </a:lnTo>
                  <a:lnTo>
                    <a:pt x="1255" y="1515"/>
                  </a:lnTo>
                  <a:lnTo>
                    <a:pt x="1251" y="1523"/>
                  </a:lnTo>
                  <a:lnTo>
                    <a:pt x="1244" y="1533"/>
                  </a:lnTo>
                  <a:lnTo>
                    <a:pt x="1234" y="1539"/>
                  </a:lnTo>
                  <a:lnTo>
                    <a:pt x="1223" y="1544"/>
                  </a:lnTo>
                  <a:lnTo>
                    <a:pt x="1212" y="1550"/>
                  </a:lnTo>
                  <a:lnTo>
                    <a:pt x="1200" y="1555"/>
                  </a:lnTo>
                  <a:lnTo>
                    <a:pt x="1185" y="1565"/>
                  </a:lnTo>
                  <a:lnTo>
                    <a:pt x="1171" y="1575"/>
                  </a:lnTo>
                  <a:lnTo>
                    <a:pt x="1163" y="1579"/>
                  </a:lnTo>
                  <a:lnTo>
                    <a:pt x="1156" y="1583"/>
                  </a:lnTo>
                  <a:lnTo>
                    <a:pt x="1147" y="1586"/>
                  </a:lnTo>
                  <a:lnTo>
                    <a:pt x="1140" y="1590"/>
                  </a:lnTo>
                  <a:lnTo>
                    <a:pt x="1132" y="1592"/>
                  </a:lnTo>
                  <a:lnTo>
                    <a:pt x="1124" y="1594"/>
                  </a:lnTo>
                  <a:lnTo>
                    <a:pt x="1115" y="1596"/>
                  </a:lnTo>
                  <a:lnTo>
                    <a:pt x="1107" y="1597"/>
                  </a:lnTo>
                  <a:lnTo>
                    <a:pt x="1098" y="1596"/>
                  </a:lnTo>
                  <a:lnTo>
                    <a:pt x="1090" y="1596"/>
                  </a:lnTo>
                  <a:lnTo>
                    <a:pt x="1082" y="1594"/>
                  </a:lnTo>
                  <a:lnTo>
                    <a:pt x="1075" y="1593"/>
                  </a:lnTo>
                  <a:lnTo>
                    <a:pt x="1069" y="1585"/>
                  </a:lnTo>
                  <a:lnTo>
                    <a:pt x="1059" y="1583"/>
                  </a:lnTo>
                  <a:lnTo>
                    <a:pt x="1054" y="1582"/>
                  </a:lnTo>
                  <a:lnTo>
                    <a:pt x="1050" y="1580"/>
                  </a:lnTo>
                  <a:lnTo>
                    <a:pt x="1045" y="1576"/>
                  </a:lnTo>
                  <a:lnTo>
                    <a:pt x="1045" y="1571"/>
                  </a:lnTo>
                  <a:lnTo>
                    <a:pt x="1036" y="1568"/>
                  </a:lnTo>
                  <a:lnTo>
                    <a:pt x="1030" y="1565"/>
                  </a:lnTo>
                  <a:lnTo>
                    <a:pt x="1026" y="1557"/>
                  </a:lnTo>
                  <a:lnTo>
                    <a:pt x="1023" y="1548"/>
                  </a:lnTo>
                  <a:lnTo>
                    <a:pt x="1020" y="1533"/>
                  </a:lnTo>
                  <a:lnTo>
                    <a:pt x="1019" y="1519"/>
                  </a:lnTo>
                  <a:lnTo>
                    <a:pt x="1016" y="1505"/>
                  </a:lnTo>
                  <a:lnTo>
                    <a:pt x="1016" y="1492"/>
                  </a:lnTo>
                  <a:lnTo>
                    <a:pt x="1013" y="1478"/>
                  </a:lnTo>
                  <a:lnTo>
                    <a:pt x="1012" y="1466"/>
                  </a:lnTo>
                  <a:lnTo>
                    <a:pt x="1009" y="1452"/>
                  </a:lnTo>
                  <a:lnTo>
                    <a:pt x="1009" y="1439"/>
                  </a:lnTo>
                  <a:lnTo>
                    <a:pt x="1006" y="1425"/>
                  </a:lnTo>
                  <a:lnTo>
                    <a:pt x="1005" y="1413"/>
                  </a:lnTo>
                  <a:lnTo>
                    <a:pt x="1004" y="1400"/>
                  </a:lnTo>
                  <a:lnTo>
                    <a:pt x="1002" y="1388"/>
                  </a:lnTo>
                  <a:lnTo>
                    <a:pt x="1001" y="1374"/>
                  </a:lnTo>
                  <a:lnTo>
                    <a:pt x="999" y="1361"/>
                  </a:lnTo>
                  <a:lnTo>
                    <a:pt x="998" y="1349"/>
                  </a:lnTo>
                  <a:lnTo>
                    <a:pt x="998" y="1336"/>
                  </a:lnTo>
                  <a:lnTo>
                    <a:pt x="995" y="1322"/>
                  </a:lnTo>
                  <a:lnTo>
                    <a:pt x="994" y="1310"/>
                  </a:lnTo>
                  <a:lnTo>
                    <a:pt x="992" y="1296"/>
                  </a:lnTo>
                  <a:lnTo>
                    <a:pt x="992" y="1283"/>
                  </a:lnTo>
                  <a:lnTo>
                    <a:pt x="991" y="1269"/>
                  </a:lnTo>
                  <a:lnTo>
                    <a:pt x="990" y="1256"/>
                  </a:lnTo>
                  <a:lnTo>
                    <a:pt x="988" y="1242"/>
                  </a:lnTo>
                  <a:lnTo>
                    <a:pt x="988" y="1230"/>
                  </a:lnTo>
                  <a:lnTo>
                    <a:pt x="987" y="1216"/>
                  </a:lnTo>
                  <a:lnTo>
                    <a:pt x="987" y="1202"/>
                  </a:lnTo>
                  <a:lnTo>
                    <a:pt x="985" y="1188"/>
                  </a:lnTo>
                  <a:lnTo>
                    <a:pt x="985" y="1174"/>
                  </a:lnTo>
                  <a:lnTo>
                    <a:pt x="985" y="1160"/>
                  </a:lnTo>
                  <a:lnTo>
                    <a:pt x="985" y="1146"/>
                  </a:lnTo>
                  <a:lnTo>
                    <a:pt x="985" y="1132"/>
                  </a:lnTo>
                  <a:lnTo>
                    <a:pt x="985" y="1118"/>
                  </a:lnTo>
                  <a:lnTo>
                    <a:pt x="978" y="1106"/>
                  </a:lnTo>
                  <a:lnTo>
                    <a:pt x="976" y="1093"/>
                  </a:lnTo>
                  <a:lnTo>
                    <a:pt x="974" y="1081"/>
                  </a:lnTo>
                  <a:lnTo>
                    <a:pt x="976" y="1068"/>
                  </a:lnTo>
                  <a:lnTo>
                    <a:pt x="973" y="1055"/>
                  </a:lnTo>
                  <a:lnTo>
                    <a:pt x="970" y="1044"/>
                  </a:lnTo>
                  <a:lnTo>
                    <a:pt x="966" y="1039"/>
                  </a:lnTo>
                  <a:lnTo>
                    <a:pt x="962" y="1034"/>
                  </a:lnTo>
                  <a:lnTo>
                    <a:pt x="956" y="1030"/>
                  </a:lnTo>
                  <a:lnTo>
                    <a:pt x="949" y="1029"/>
                  </a:lnTo>
                  <a:lnTo>
                    <a:pt x="934" y="1037"/>
                  </a:lnTo>
                  <a:lnTo>
                    <a:pt x="925" y="1034"/>
                  </a:lnTo>
                  <a:lnTo>
                    <a:pt x="917" y="1033"/>
                  </a:lnTo>
                  <a:lnTo>
                    <a:pt x="909" y="1032"/>
                  </a:lnTo>
                  <a:lnTo>
                    <a:pt x="900" y="1030"/>
                  </a:lnTo>
                  <a:lnTo>
                    <a:pt x="892" y="1029"/>
                  </a:lnTo>
                  <a:lnTo>
                    <a:pt x="883" y="1027"/>
                  </a:lnTo>
                  <a:lnTo>
                    <a:pt x="875" y="1027"/>
                  </a:lnTo>
                  <a:lnTo>
                    <a:pt x="868" y="1027"/>
                  </a:lnTo>
                  <a:lnTo>
                    <a:pt x="860" y="1026"/>
                  </a:lnTo>
                  <a:lnTo>
                    <a:pt x="851" y="1025"/>
                  </a:lnTo>
                  <a:lnTo>
                    <a:pt x="843" y="1023"/>
                  </a:lnTo>
                  <a:lnTo>
                    <a:pt x="836" y="1023"/>
                  </a:lnTo>
                  <a:lnTo>
                    <a:pt x="828" y="1022"/>
                  </a:lnTo>
                  <a:lnTo>
                    <a:pt x="821" y="1022"/>
                  </a:lnTo>
                  <a:lnTo>
                    <a:pt x="812" y="1022"/>
                  </a:lnTo>
                  <a:lnTo>
                    <a:pt x="805" y="1022"/>
                  </a:lnTo>
                  <a:lnTo>
                    <a:pt x="797" y="1020"/>
                  </a:lnTo>
                  <a:lnTo>
                    <a:pt x="789" y="1020"/>
                  </a:lnTo>
                  <a:lnTo>
                    <a:pt x="780" y="1019"/>
                  </a:lnTo>
                  <a:lnTo>
                    <a:pt x="773" y="1019"/>
                  </a:lnTo>
                  <a:lnTo>
                    <a:pt x="765" y="1018"/>
                  </a:lnTo>
                  <a:lnTo>
                    <a:pt x="756" y="1018"/>
                  </a:lnTo>
                  <a:lnTo>
                    <a:pt x="748" y="1018"/>
                  </a:lnTo>
                  <a:lnTo>
                    <a:pt x="741" y="1018"/>
                  </a:lnTo>
                  <a:lnTo>
                    <a:pt x="733" y="1016"/>
                  </a:lnTo>
                  <a:lnTo>
                    <a:pt x="724" y="1016"/>
                  </a:lnTo>
                  <a:lnTo>
                    <a:pt x="716" y="1016"/>
                  </a:lnTo>
                  <a:lnTo>
                    <a:pt x="708" y="1016"/>
                  </a:lnTo>
                  <a:lnTo>
                    <a:pt x="699" y="1015"/>
                  </a:lnTo>
                  <a:lnTo>
                    <a:pt x="691" y="1015"/>
                  </a:lnTo>
                  <a:lnTo>
                    <a:pt x="682" y="1015"/>
                  </a:lnTo>
                  <a:lnTo>
                    <a:pt x="674" y="1015"/>
                  </a:lnTo>
                  <a:lnTo>
                    <a:pt x="659" y="1013"/>
                  </a:lnTo>
                  <a:lnTo>
                    <a:pt x="645" y="1012"/>
                  </a:lnTo>
                  <a:lnTo>
                    <a:pt x="631" y="1011"/>
                  </a:lnTo>
                  <a:lnTo>
                    <a:pt x="617" y="1011"/>
                  </a:lnTo>
                  <a:lnTo>
                    <a:pt x="601" y="1009"/>
                  </a:lnTo>
                  <a:lnTo>
                    <a:pt x="588" y="1008"/>
                  </a:lnTo>
                  <a:lnTo>
                    <a:pt x="574" y="1006"/>
                  </a:lnTo>
                  <a:lnTo>
                    <a:pt x="560" y="1006"/>
                  </a:lnTo>
                  <a:lnTo>
                    <a:pt x="551" y="1005"/>
                  </a:lnTo>
                  <a:lnTo>
                    <a:pt x="544" y="1004"/>
                  </a:lnTo>
                  <a:lnTo>
                    <a:pt x="536" y="1002"/>
                  </a:lnTo>
                  <a:lnTo>
                    <a:pt x="529" y="1002"/>
                  </a:lnTo>
                  <a:lnTo>
                    <a:pt x="514" y="1001"/>
                  </a:lnTo>
                  <a:lnTo>
                    <a:pt x="500" y="1001"/>
                  </a:lnTo>
                  <a:lnTo>
                    <a:pt x="484" y="998"/>
                  </a:lnTo>
                  <a:lnTo>
                    <a:pt x="470" y="997"/>
                  </a:lnTo>
                  <a:lnTo>
                    <a:pt x="455" y="995"/>
                  </a:lnTo>
                  <a:lnTo>
                    <a:pt x="441" y="995"/>
                  </a:lnTo>
                  <a:lnTo>
                    <a:pt x="426" y="993"/>
                  </a:lnTo>
                  <a:lnTo>
                    <a:pt x="412" y="991"/>
                  </a:lnTo>
                  <a:lnTo>
                    <a:pt x="396" y="990"/>
                  </a:lnTo>
                  <a:lnTo>
                    <a:pt x="382" y="990"/>
                  </a:lnTo>
                  <a:lnTo>
                    <a:pt x="367" y="987"/>
                  </a:lnTo>
                  <a:lnTo>
                    <a:pt x="353" y="986"/>
                  </a:lnTo>
                  <a:lnTo>
                    <a:pt x="338" y="984"/>
                  </a:lnTo>
                  <a:lnTo>
                    <a:pt x="324" y="984"/>
                  </a:lnTo>
                  <a:lnTo>
                    <a:pt x="308" y="983"/>
                  </a:lnTo>
                  <a:lnTo>
                    <a:pt x="294" y="981"/>
                  </a:lnTo>
                  <a:lnTo>
                    <a:pt x="280" y="980"/>
                  </a:lnTo>
                  <a:lnTo>
                    <a:pt x="268" y="980"/>
                  </a:lnTo>
                  <a:lnTo>
                    <a:pt x="254" y="979"/>
                  </a:lnTo>
                  <a:lnTo>
                    <a:pt x="240" y="977"/>
                  </a:lnTo>
                  <a:lnTo>
                    <a:pt x="227" y="977"/>
                  </a:lnTo>
                  <a:lnTo>
                    <a:pt x="215" y="977"/>
                  </a:lnTo>
                  <a:lnTo>
                    <a:pt x="204" y="981"/>
                  </a:lnTo>
                  <a:lnTo>
                    <a:pt x="197" y="986"/>
                  </a:lnTo>
                  <a:lnTo>
                    <a:pt x="190" y="990"/>
                  </a:lnTo>
                  <a:lnTo>
                    <a:pt x="185" y="1000"/>
                  </a:lnTo>
                  <a:lnTo>
                    <a:pt x="181" y="1012"/>
                  </a:lnTo>
                  <a:lnTo>
                    <a:pt x="178" y="1026"/>
                  </a:lnTo>
                  <a:lnTo>
                    <a:pt x="176" y="1040"/>
                  </a:lnTo>
                  <a:lnTo>
                    <a:pt x="176" y="1054"/>
                  </a:lnTo>
                  <a:lnTo>
                    <a:pt x="173" y="1067"/>
                  </a:lnTo>
                  <a:lnTo>
                    <a:pt x="172" y="1081"/>
                  </a:lnTo>
                  <a:lnTo>
                    <a:pt x="172" y="1094"/>
                  </a:lnTo>
                  <a:lnTo>
                    <a:pt x="172" y="1108"/>
                  </a:lnTo>
                  <a:lnTo>
                    <a:pt x="170" y="1121"/>
                  </a:lnTo>
                  <a:lnTo>
                    <a:pt x="170" y="1135"/>
                  </a:lnTo>
                  <a:lnTo>
                    <a:pt x="170" y="1149"/>
                  </a:lnTo>
                  <a:lnTo>
                    <a:pt x="170" y="1163"/>
                  </a:lnTo>
                  <a:lnTo>
                    <a:pt x="170" y="1175"/>
                  </a:lnTo>
                  <a:lnTo>
                    <a:pt x="170" y="1189"/>
                  </a:lnTo>
                  <a:lnTo>
                    <a:pt x="170" y="1203"/>
                  </a:lnTo>
                  <a:lnTo>
                    <a:pt x="170" y="1217"/>
                  </a:lnTo>
                  <a:lnTo>
                    <a:pt x="170" y="1230"/>
                  </a:lnTo>
                  <a:lnTo>
                    <a:pt x="170" y="1244"/>
                  </a:lnTo>
                  <a:lnTo>
                    <a:pt x="170" y="1258"/>
                  </a:lnTo>
                  <a:lnTo>
                    <a:pt x="170" y="1272"/>
                  </a:lnTo>
                  <a:lnTo>
                    <a:pt x="170" y="1284"/>
                  </a:lnTo>
                  <a:lnTo>
                    <a:pt x="170" y="1298"/>
                  </a:lnTo>
                  <a:lnTo>
                    <a:pt x="170" y="1312"/>
                  </a:lnTo>
                  <a:lnTo>
                    <a:pt x="170" y="1326"/>
                  </a:lnTo>
                  <a:lnTo>
                    <a:pt x="169" y="1339"/>
                  </a:lnTo>
                  <a:lnTo>
                    <a:pt x="169" y="1353"/>
                  </a:lnTo>
                  <a:lnTo>
                    <a:pt x="169" y="1367"/>
                  </a:lnTo>
                  <a:lnTo>
                    <a:pt x="169" y="1381"/>
                  </a:lnTo>
                  <a:lnTo>
                    <a:pt x="167" y="1393"/>
                  </a:lnTo>
                  <a:lnTo>
                    <a:pt x="166" y="1407"/>
                  </a:lnTo>
                  <a:lnTo>
                    <a:pt x="165" y="1421"/>
                  </a:lnTo>
                  <a:lnTo>
                    <a:pt x="163" y="1437"/>
                  </a:lnTo>
                  <a:lnTo>
                    <a:pt x="163" y="1444"/>
                  </a:lnTo>
                  <a:lnTo>
                    <a:pt x="165" y="1451"/>
                  </a:lnTo>
                  <a:lnTo>
                    <a:pt x="167" y="1458"/>
                  </a:lnTo>
                  <a:lnTo>
                    <a:pt x="172" y="1465"/>
                  </a:lnTo>
                  <a:lnTo>
                    <a:pt x="180" y="1473"/>
                  </a:lnTo>
                  <a:lnTo>
                    <a:pt x="192" y="1481"/>
                  </a:lnTo>
                  <a:lnTo>
                    <a:pt x="205" y="1481"/>
                  </a:lnTo>
                  <a:lnTo>
                    <a:pt x="219" y="1480"/>
                  </a:lnTo>
                  <a:lnTo>
                    <a:pt x="232" y="1476"/>
                  </a:lnTo>
                  <a:lnTo>
                    <a:pt x="246" y="1472"/>
                  </a:lnTo>
                  <a:lnTo>
                    <a:pt x="258" y="1465"/>
                  </a:lnTo>
                  <a:lnTo>
                    <a:pt x="271" y="1458"/>
                  </a:lnTo>
                  <a:lnTo>
                    <a:pt x="283" y="1449"/>
                  </a:lnTo>
                  <a:lnTo>
                    <a:pt x="296" y="1445"/>
                  </a:lnTo>
                  <a:lnTo>
                    <a:pt x="308" y="1435"/>
                  </a:lnTo>
                  <a:lnTo>
                    <a:pt x="322" y="1427"/>
                  </a:lnTo>
                  <a:lnTo>
                    <a:pt x="336" y="1418"/>
                  </a:lnTo>
                  <a:lnTo>
                    <a:pt x="350" y="1410"/>
                  </a:lnTo>
                  <a:lnTo>
                    <a:pt x="363" y="1402"/>
                  </a:lnTo>
                  <a:lnTo>
                    <a:pt x="378" y="1393"/>
                  </a:lnTo>
                  <a:lnTo>
                    <a:pt x="391" y="1385"/>
                  </a:lnTo>
                  <a:lnTo>
                    <a:pt x="406" y="1377"/>
                  </a:lnTo>
                  <a:lnTo>
                    <a:pt x="419" y="1367"/>
                  </a:lnTo>
                  <a:lnTo>
                    <a:pt x="433" y="1358"/>
                  </a:lnTo>
                  <a:lnTo>
                    <a:pt x="447" y="1350"/>
                  </a:lnTo>
                  <a:lnTo>
                    <a:pt x="462" y="1342"/>
                  </a:lnTo>
                  <a:lnTo>
                    <a:pt x="474" y="1333"/>
                  </a:lnTo>
                  <a:lnTo>
                    <a:pt x="488" y="1325"/>
                  </a:lnTo>
                  <a:lnTo>
                    <a:pt x="502" y="1317"/>
                  </a:lnTo>
                  <a:lnTo>
                    <a:pt x="518" y="1308"/>
                  </a:lnTo>
                  <a:lnTo>
                    <a:pt x="530" y="1298"/>
                  </a:lnTo>
                  <a:lnTo>
                    <a:pt x="544" y="1290"/>
                  </a:lnTo>
                  <a:lnTo>
                    <a:pt x="558" y="1282"/>
                  </a:lnTo>
                  <a:lnTo>
                    <a:pt x="572" y="1273"/>
                  </a:lnTo>
                  <a:lnTo>
                    <a:pt x="586" y="1265"/>
                  </a:lnTo>
                  <a:lnTo>
                    <a:pt x="600" y="1256"/>
                  </a:lnTo>
                  <a:lnTo>
                    <a:pt x="614" y="1248"/>
                  </a:lnTo>
                  <a:lnTo>
                    <a:pt x="629" y="1241"/>
                  </a:lnTo>
                  <a:lnTo>
                    <a:pt x="642" y="1233"/>
                  </a:lnTo>
                  <a:lnTo>
                    <a:pt x="656" y="1224"/>
                  </a:lnTo>
                  <a:lnTo>
                    <a:pt x="670" y="1216"/>
                  </a:lnTo>
                  <a:lnTo>
                    <a:pt x="684" y="1208"/>
                  </a:lnTo>
                  <a:lnTo>
                    <a:pt x="698" y="1199"/>
                  </a:lnTo>
                  <a:lnTo>
                    <a:pt x="712" y="1192"/>
                  </a:lnTo>
                  <a:lnTo>
                    <a:pt x="726" y="1185"/>
                  </a:lnTo>
                  <a:lnTo>
                    <a:pt x="741" y="1178"/>
                  </a:lnTo>
                  <a:lnTo>
                    <a:pt x="749" y="1168"/>
                  </a:lnTo>
                  <a:lnTo>
                    <a:pt x="755" y="1157"/>
                  </a:lnTo>
                  <a:lnTo>
                    <a:pt x="758" y="1145"/>
                  </a:lnTo>
                  <a:lnTo>
                    <a:pt x="761" y="1132"/>
                  </a:lnTo>
                  <a:lnTo>
                    <a:pt x="759" y="1118"/>
                  </a:lnTo>
                  <a:lnTo>
                    <a:pt x="759" y="1104"/>
                  </a:lnTo>
                  <a:lnTo>
                    <a:pt x="761" y="1092"/>
                  </a:lnTo>
                  <a:lnTo>
                    <a:pt x="763" y="1082"/>
                  </a:lnTo>
                  <a:lnTo>
                    <a:pt x="800" y="1089"/>
                  </a:lnTo>
                  <a:lnTo>
                    <a:pt x="801" y="1101"/>
                  </a:lnTo>
                  <a:lnTo>
                    <a:pt x="803" y="1115"/>
                  </a:lnTo>
                  <a:lnTo>
                    <a:pt x="801" y="1129"/>
                  </a:lnTo>
                  <a:lnTo>
                    <a:pt x="800" y="1143"/>
                  </a:lnTo>
                  <a:lnTo>
                    <a:pt x="796" y="1155"/>
                  </a:lnTo>
                  <a:lnTo>
                    <a:pt x="791" y="1167"/>
                  </a:lnTo>
                  <a:lnTo>
                    <a:pt x="784" y="1180"/>
                  </a:lnTo>
                  <a:lnTo>
                    <a:pt x="779" y="1192"/>
                  </a:lnTo>
                  <a:lnTo>
                    <a:pt x="765" y="1199"/>
                  </a:lnTo>
                  <a:lnTo>
                    <a:pt x="752" y="1206"/>
                  </a:lnTo>
                  <a:lnTo>
                    <a:pt x="740" y="1213"/>
                  </a:lnTo>
                  <a:lnTo>
                    <a:pt x="727" y="1222"/>
                  </a:lnTo>
                  <a:lnTo>
                    <a:pt x="713" y="1229"/>
                  </a:lnTo>
                  <a:lnTo>
                    <a:pt x="701" y="1237"/>
                  </a:lnTo>
                  <a:lnTo>
                    <a:pt x="688" y="1244"/>
                  </a:lnTo>
                  <a:lnTo>
                    <a:pt x="675" y="1252"/>
                  </a:lnTo>
                  <a:lnTo>
                    <a:pt x="662" y="1259"/>
                  </a:lnTo>
                  <a:lnTo>
                    <a:pt x="649" y="1266"/>
                  </a:lnTo>
                  <a:lnTo>
                    <a:pt x="636" y="1275"/>
                  </a:lnTo>
                  <a:lnTo>
                    <a:pt x="624" y="1283"/>
                  </a:lnTo>
                  <a:lnTo>
                    <a:pt x="610" y="1290"/>
                  </a:lnTo>
                  <a:lnTo>
                    <a:pt x="597" y="1297"/>
                  </a:lnTo>
                  <a:lnTo>
                    <a:pt x="585" y="1305"/>
                  </a:lnTo>
                  <a:lnTo>
                    <a:pt x="572" y="1314"/>
                  </a:lnTo>
                  <a:lnTo>
                    <a:pt x="558" y="1321"/>
                  </a:lnTo>
                  <a:lnTo>
                    <a:pt x="546" y="1328"/>
                  </a:lnTo>
                  <a:lnTo>
                    <a:pt x="532" y="1336"/>
                  </a:lnTo>
                  <a:lnTo>
                    <a:pt x="519" y="1344"/>
                  </a:lnTo>
                  <a:lnTo>
                    <a:pt x="505" y="1351"/>
                  </a:lnTo>
                  <a:lnTo>
                    <a:pt x="493" y="1358"/>
                  </a:lnTo>
                  <a:lnTo>
                    <a:pt x="480" y="1367"/>
                  </a:lnTo>
                  <a:lnTo>
                    <a:pt x="467" y="1375"/>
                  </a:lnTo>
                  <a:lnTo>
                    <a:pt x="454" y="1382"/>
                  </a:lnTo>
                  <a:lnTo>
                    <a:pt x="441" y="1389"/>
                  </a:lnTo>
                  <a:lnTo>
                    <a:pt x="427" y="1397"/>
                  </a:lnTo>
                  <a:lnTo>
                    <a:pt x="414" y="1406"/>
                  </a:lnTo>
                  <a:lnTo>
                    <a:pt x="400" y="1413"/>
                  </a:lnTo>
                  <a:lnTo>
                    <a:pt x="388" y="1420"/>
                  </a:lnTo>
                  <a:lnTo>
                    <a:pt x="375" y="1428"/>
                  </a:lnTo>
                  <a:lnTo>
                    <a:pt x="363" y="1437"/>
                  </a:lnTo>
                  <a:lnTo>
                    <a:pt x="363" y="1445"/>
                  </a:lnTo>
                  <a:lnTo>
                    <a:pt x="352" y="1449"/>
                  </a:lnTo>
                  <a:lnTo>
                    <a:pt x="342" y="1455"/>
                  </a:lnTo>
                  <a:lnTo>
                    <a:pt x="332" y="1460"/>
                  </a:lnTo>
                  <a:lnTo>
                    <a:pt x="322" y="1467"/>
                  </a:lnTo>
                  <a:lnTo>
                    <a:pt x="313" y="1472"/>
                  </a:lnTo>
                  <a:lnTo>
                    <a:pt x="303" y="1478"/>
                  </a:lnTo>
                  <a:lnTo>
                    <a:pt x="293" y="1484"/>
                  </a:lnTo>
                  <a:lnTo>
                    <a:pt x="283" y="1491"/>
                  </a:lnTo>
                  <a:lnTo>
                    <a:pt x="272" y="1497"/>
                  </a:lnTo>
                  <a:lnTo>
                    <a:pt x="262" y="1502"/>
                  </a:lnTo>
                  <a:lnTo>
                    <a:pt x="251" y="1508"/>
                  </a:lnTo>
                  <a:lnTo>
                    <a:pt x="241" y="1513"/>
                  </a:lnTo>
                  <a:lnTo>
                    <a:pt x="230" y="1518"/>
                  </a:lnTo>
                  <a:lnTo>
                    <a:pt x="220" y="1523"/>
                  </a:lnTo>
                  <a:lnTo>
                    <a:pt x="209" y="1527"/>
                  </a:lnTo>
                  <a:lnTo>
                    <a:pt x="199" y="1533"/>
                  </a:lnTo>
                  <a:lnTo>
                    <a:pt x="195" y="1539"/>
                  </a:lnTo>
                  <a:lnTo>
                    <a:pt x="191" y="1540"/>
                  </a:lnTo>
                  <a:lnTo>
                    <a:pt x="187" y="1540"/>
                  </a:lnTo>
                  <a:lnTo>
                    <a:pt x="184" y="1539"/>
                  </a:lnTo>
                  <a:lnTo>
                    <a:pt x="176" y="1536"/>
                  </a:lnTo>
                  <a:lnTo>
                    <a:pt x="170" y="1541"/>
                  </a:lnTo>
                  <a:lnTo>
                    <a:pt x="162" y="1533"/>
                  </a:lnTo>
                  <a:lnTo>
                    <a:pt x="155" y="1526"/>
                  </a:lnTo>
                  <a:lnTo>
                    <a:pt x="148" y="1518"/>
                  </a:lnTo>
                  <a:lnTo>
                    <a:pt x="142" y="1511"/>
                  </a:lnTo>
                  <a:lnTo>
                    <a:pt x="135" y="1502"/>
                  </a:lnTo>
                  <a:lnTo>
                    <a:pt x="130" y="1494"/>
                  </a:lnTo>
                  <a:lnTo>
                    <a:pt x="125" y="1485"/>
                  </a:lnTo>
                  <a:lnTo>
                    <a:pt x="121" y="1478"/>
                  </a:lnTo>
                  <a:lnTo>
                    <a:pt x="117" y="1469"/>
                  </a:lnTo>
                  <a:lnTo>
                    <a:pt x="114" y="1460"/>
                  </a:lnTo>
                  <a:lnTo>
                    <a:pt x="111" y="1452"/>
                  </a:lnTo>
                  <a:lnTo>
                    <a:pt x="111" y="1444"/>
                  </a:lnTo>
                  <a:lnTo>
                    <a:pt x="110" y="1434"/>
                  </a:lnTo>
                  <a:lnTo>
                    <a:pt x="111" y="1425"/>
                  </a:lnTo>
                  <a:lnTo>
                    <a:pt x="114" y="1416"/>
                  </a:lnTo>
                  <a:lnTo>
                    <a:pt x="118" y="1407"/>
                  </a:lnTo>
                  <a:lnTo>
                    <a:pt x="118" y="1395"/>
                  </a:lnTo>
                  <a:lnTo>
                    <a:pt x="118" y="1384"/>
                  </a:lnTo>
                  <a:lnTo>
                    <a:pt x="118" y="1372"/>
                  </a:lnTo>
                  <a:lnTo>
                    <a:pt x="120" y="1361"/>
                  </a:lnTo>
                  <a:lnTo>
                    <a:pt x="120" y="1349"/>
                  </a:lnTo>
                  <a:lnTo>
                    <a:pt x="121" y="1337"/>
                  </a:lnTo>
                  <a:lnTo>
                    <a:pt x="121" y="1326"/>
                  </a:lnTo>
                  <a:lnTo>
                    <a:pt x="123" y="1315"/>
                  </a:lnTo>
                  <a:lnTo>
                    <a:pt x="123" y="1303"/>
                  </a:lnTo>
                  <a:lnTo>
                    <a:pt x="123" y="1291"/>
                  </a:lnTo>
                  <a:lnTo>
                    <a:pt x="123" y="1280"/>
                  </a:lnTo>
                  <a:lnTo>
                    <a:pt x="124" y="1270"/>
                  </a:lnTo>
                  <a:lnTo>
                    <a:pt x="124" y="1258"/>
                  </a:lnTo>
                  <a:lnTo>
                    <a:pt x="127" y="1248"/>
                  </a:lnTo>
                  <a:lnTo>
                    <a:pt x="128" y="1238"/>
                  </a:lnTo>
                  <a:lnTo>
                    <a:pt x="132" y="1230"/>
                  </a:lnTo>
                  <a:lnTo>
                    <a:pt x="125" y="1230"/>
                  </a:lnTo>
                  <a:lnTo>
                    <a:pt x="125" y="1217"/>
                  </a:lnTo>
                  <a:lnTo>
                    <a:pt x="125" y="1206"/>
                  </a:lnTo>
                  <a:lnTo>
                    <a:pt x="125" y="1195"/>
                  </a:lnTo>
                  <a:lnTo>
                    <a:pt x="125" y="1184"/>
                  </a:lnTo>
                  <a:lnTo>
                    <a:pt x="125" y="1173"/>
                  </a:lnTo>
                  <a:lnTo>
                    <a:pt x="127" y="1162"/>
                  </a:lnTo>
                  <a:lnTo>
                    <a:pt x="127" y="1150"/>
                  </a:lnTo>
                  <a:lnTo>
                    <a:pt x="128" y="1141"/>
                  </a:lnTo>
                  <a:lnTo>
                    <a:pt x="128" y="1129"/>
                  </a:lnTo>
                  <a:lnTo>
                    <a:pt x="128" y="1118"/>
                  </a:lnTo>
                  <a:lnTo>
                    <a:pt x="130" y="1107"/>
                  </a:lnTo>
                  <a:lnTo>
                    <a:pt x="131" y="1097"/>
                  </a:lnTo>
                  <a:lnTo>
                    <a:pt x="131" y="1086"/>
                  </a:lnTo>
                  <a:lnTo>
                    <a:pt x="132" y="1076"/>
                  </a:lnTo>
                  <a:lnTo>
                    <a:pt x="134" y="1065"/>
                  </a:lnTo>
                  <a:lnTo>
                    <a:pt x="135" y="1055"/>
                  </a:lnTo>
                  <a:lnTo>
                    <a:pt x="135" y="1043"/>
                  </a:lnTo>
                  <a:lnTo>
                    <a:pt x="135" y="1033"/>
                  </a:lnTo>
                  <a:lnTo>
                    <a:pt x="135" y="1020"/>
                  </a:lnTo>
                  <a:lnTo>
                    <a:pt x="137" y="1011"/>
                  </a:lnTo>
                  <a:lnTo>
                    <a:pt x="137" y="1000"/>
                  </a:lnTo>
                  <a:lnTo>
                    <a:pt x="138" y="988"/>
                  </a:lnTo>
                  <a:lnTo>
                    <a:pt x="138" y="977"/>
                  </a:lnTo>
                  <a:lnTo>
                    <a:pt x="139" y="967"/>
                  </a:lnTo>
                  <a:lnTo>
                    <a:pt x="139" y="955"/>
                  </a:lnTo>
                  <a:lnTo>
                    <a:pt x="139" y="945"/>
                  </a:lnTo>
                  <a:lnTo>
                    <a:pt x="139" y="934"/>
                  </a:lnTo>
                  <a:lnTo>
                    <a:pt x="141" y="924"/>
                  </a:lnTo>
                  <a:lnTo>
                    <a:pt x="141" y="912"/>
                  </a:lnTo>
                  <a:lnTo>
                    <a:pt x="141" y="902"/>
                  </a:lnTo>
                  <a:lnTo>
                    <a:pt x="141" y="891"/>
                  </a:lnTo>
                  <a:lnTo>
                    <a:pt x="141" y="881"/>
                  </a:lnTo>
                  <a:lnTo>
                    <a:pt x="138" y="870"/>
                  </a:lnTo>
                  <a:lnTo>
                    <a:pt x="137" y="858"/>
                  </a:lnTo>
                  <a:lnTo>
                    <a:pt x="134" y="847"/>
                  </a:lnTo>
                  <a:lnTo>
                    <a:pt x="132" y="838"/>
                  </a:lnTo>
                  <a:lnTo>
                    <a:pt x="130" y="826"/>
                  </a:lnTo>
                  <a:lnTo>
                    <a:pt x="128" y="817"/>
                  </a:lnTo>
                  <a:lnTo>
                    <a:pt x="125" y="805"/>
                  </a:lnTo>
                  <a:lnTo>
                    <a:pt x="124" y="796"/>
                  </a:lnTo>
                  <a:lnTo>
                    <a:pt x="121" y="784"/>
                  </a:lnTo>
                  <a:lnTo>
                    <a:pt x="120" y="773"/>
                  </a:lnTo>
                  <a:lnTo>
                    <a:pt x="118" y="762"/>
                  </a:lnTo>
                  <a:lnTo>
                    <a:pt x="117" y="752"/>
                  </a:lnTo>
                  <a:lnTo>
                    <a:pt x="114" y="741"/>
                  </a:lnTo>
                  <a:lnTo>
                    <a:pt x="114" y="731"/>
                  </a:lnTo>
                  <a:lnTo>
                    <a:pt x="111" y="720"/>
                  </a:lnTo>
                  <a:lnTo>
                    <a:pt x="111" y="710"/>
                  </a:lnTo>
                  <a:lnTo>
                    <a:pt x="109" y="699"/>
                  </a:lnTo>
                  <a:lnTo>
                    <a:pt x="107" y="688"/>
                  </a:lnTo>
                  <a:lnTo>
                    <a:pt x="106" y="677"/>
                  </a:lnTo>
                  <a:lnTo>
                    <a:pt x="105" y="667"/>
                  </a:lnTo>
                  <a:lnTo>
                    <a:pt x="102" y="656"/>
                  </a:lnTo>
                  <a:lnTo>
                    <a:pt x="102" y="646"/>
                  </a:lnTo>
                  <a:lnTo>
                    <a:pt x="99" y="635"/>
                  </a:lnTo>
                  <a:lnTo>
                    <a:pt x="99" y="625"/>
                  </a:lnTo>
                  <a:lnTo>
                    <a:pt x="96" y="614"/>
                  </a:lnTo>
                  <a:lnTo>
                    <a:pt x="95" y="603"/>
                  </a:lnTo>
                  <a:lnTo>
                    <a:pt x="93" y="592"/>
                  </a:lnTo>
                  <a:lnTo>
                    <a:pt x="92" y="582"/>
                  </a:lnTo>
                  <a:lnTo>
                    <a:pt x="91" y="571"/>
                  </a:lnTo>
                  <a:lnTo>
                    <a:pt x="89" y="561"/>
                  </a:lnTo>
                  <a:lnTo>
                    <a:pt x="88" y="550"/>
                  </a:lnTo>
                  <a:lnTo>
                    <a:pt x="88" y="540"/>
                  </a:lnTo>
                  <a:lnTo>
                    <a:pt x="85" y="528"/>
                  </a:lnTo>
                  <a:lnTo>
                    <a:pt x="84" y="518"/>
                  </a:lnTo>
                  <a:lnTo>
                    <a:pt x="82" y="505"/>
                  </a:lnTo>
                  <a:lnTo>
                    <a:pt x="81" y="495"/>
                  </a:lnTo>
                  <a:lnTo>
                    <a:pt x="78" y="484"/>
                  </a:lnTo>
                  <a:lnTo>
                    <a:pt x="78" y="473"/>
                  </a:lnTo>
                  <a:lnTo>
                    <a:pt x="75" y="462"/>
                  </a:lnTo>
                  <a:lnTo>
                    <a:pt x="75" y="452"/>
                  </a:lnTo>
                  <a:lnTo>
                    <a:pt x="72" y="441"/>
                  </a:lnTo>
                  <a:lnTo>
                    <a:pt x="71" y="430"/>
                  </a:lnTo>
                  <a:lnTo>
                    <a:pt x="70" y="419"/>
                  </a:lnTo>
                  <a:lnTo>
                    <a:pt x="70" y="409"/>
                  </a:lnTo>
                  <a:lnTo>
                    <a:pt x="67" y="398"/>
                  </a:lnTo>
                  <a:lnTo>
                    <a:pt x="65" y="388"/>
                  </a:lnTo>
                  <a:lnTo>
                    <a:pt x="64" y="377"/>
                  </a:lnTo>
                  <a:lnTo>
                    <a:pt x="64" y="367"/>
                  </a:lnTo>
                  <a:lnTo>
                    <a:pt x="61" y="354"/>
                  </a:lnTo>
                  <a:lnTo>
                    <a:pt x="60" y="345"/>
                  </a:lnTo>
                  <a:lnTo>
                    <a:pt x="58" y="333"/>
                  </a:lnTo>
                  <a:lnTo>
                    <a:pt x="57" y="324"/>
                  </a:lnTo>
                  <a:lnTo>
                    <a:pt x="54" y="312"/>
                  </a:lnTo>
                  <a:lnTo>
                    <a:pt x="53" y="303"/>
                  </a:lnTo>
                  <a:lnTo>
                    <a:pt x="51" y="292"/>
                  </a:lnTo>
                  <a:lnTo>
                    <a:pt x="50" y="282"/>
                  </a:lnTo>
                  <a:lnTo>
                    <a:pt x="47" y="271"/>
                  </a:lnTo>
                  <a:lnTo>
                    <a:pt x="46" y="261"/>
                  </a:lnTo>
                  <a:lnTo>
                    <a:pt x="44" y="250"/>
                  </a:lnTo>
                  <a:lnTo>
                    <a:pt x="43" y="240"/>
                  </a:lnTo>
                  <a:lnTo>
                    <a:pt x="40" y="229"/>
                  </a:lnTo>
                  <a:lnTo>
                    <a:pt x="39" y="219"/>
                  </a:lnTo>
                  <a:lnTo>
                    <a:pt x="37" y="208"/>
                  </a:lnTo>
                  <a:lnTo>
                    <a:pt x="36" y="199"/>
                  </a:lnTo>
                  <a:lnTo>
                    <a:pt x="33" y="187"/>
                  </a:lnTo>
                  <a:lnTo>
                    <a:pt x="32" y="174"/>
                  </a:lnTo>
                  <a:lnTo>
                    <a:pt x="29" y="162"/>
                  </a:lnTo>
                  <a:lnTo>
                    <a:pt x="28" y="151"/>
                  </a:lnTo>
                  <a:lnTo>
                    <a:pt x="25" y="138"/>
                  </a:lnTo>
                  <a:lnTo>
                    <a:pt x="24" y="127"/>
                  </a:lnTo>
                  <a:lnTo>
                    <a:pt x="21" y="116"/>
                  </a:lnTo>
                  <a:lnTo>
                    <a:pt x="19" y="106"/>
                  </a:lnTo>
                  <a:lnTo>
                    <a:pt x="17" y="93"/>
                  </a:lnTo>
                  <a:lnTo>
                    <a:pt x="14" y="83"/>
                  </a:lnTo>
                  <a:lnTo>
                    <a:pt x="11" y="71"/>
                  </a:lnTo>
                  <a:lnTo>
                    <a:pt x="10" y="61"/>
                  </a:lnTo>
                  <a:lnTo>
                    <a:pt x="7" y="49"/>
                  </a:lnTo>
                  <a:lnTo>
                    <a:pt x="4" y="37"/>
                  </a:lnTo>
                  <a:lnTo>
                    <a:pt x="1" y="25"/>
                  </a:lnTo>
                  <a:lnTo>
                    <a:pt x="0" y="14"/>
                  </a:lnTo>
                  <a:lnTo>
                    <a:pt x="1" y="8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31" y="7"/>
                  </a:lnTo>
                  <a:lnTo>
                    <a:pt x="33" y="14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7" name="Freeform 109"/>
            <p:cNvSpPr>
              <a:spLocks/>
            </p:cNvSpPr>
            <p:nvPr/>
          </p:nvSpPr>
          <p:spPr bwMode="auto">
            <a:xfrm>
              <a:off x="2151" y="1397"/>
              <a:ext cx="167" cy="284"/>
            </a:xfrm>
            <a:custGeom>
              <a:avLst/>
              <a:gdLst>
                <a:gd name="T0" fmla="*/ 155 w 167"/>
                <a:gd name="T1" fmla="*/ 245 h 284"/>
                <a:gd name="T2" fmla="*/ 138 w 167"/>
                <a:gd name="T3" fmla="*/ 259 h 284"/>
                <a:gd name="T4" fmla="*/ 121 w 167"/>
                <a:gd name="T5" fmla="*/ 270 h 284"/>
                <a:gd name="T6" fmla="*/ 103 w 167"/>
                <a:gd name="T7" fmla="*/ 277 h 284"/>
                <a:gd name="T8" fmla="*/ 83 w 167"/>
                <a:gd name="T9" fmla="*/ 281 h 284"/>
                <a:gd name="T10" fmla="*/ 63 w 167"/>
                <a:gd name="T11" fmla="*/ 282 h 284"/>
                <a:gd name="T12" fmla="*/ 43 w 167"/>
                <a:gd name="T13" fmla="*/ 282 h 284"/>
                <a:gd name="T14" fmla="*/ 23 w 167"/>
                <a:gd name="T15" fmla="*/ 282 h 284"/>
                <a:gd name="T16" fmla="*/ 7 w 167"/>
                <a:gd name="T17" fmla="*/ 271 h 284"/>
                <a:gd name="T18" fmla="*/ 3 w 167"/>
                <a:gd name="T19" fmla="*/ 259 h 284"/>
                <a:gd name="T20" fmla="*/ 7 w 167"/>
                <a:gd name="T21" fmla="*/ 242 h 284"/>
                <a:gd name="T22" fmla="*/ 10 w 167"/>
                <a:gd name="T23" fmla="*/ 227 h 284"/>
                <a:gd name="T24" fmla="*/ 11 w 167"/>
                <a:gd name="T25" fmla="*/ 210 h 284"/>
                <a:gd name="T26" fmla="*/ 12 w 167"/>
                <a:gd name="T27" fmla="*/ 192 h 284"/>
                <a:gd name="T28" fmla="*/ 14 w 167"/>
                <a:gd name="T29" fmla="*/ 175 h 284"/>
                <a:gd name="T30" fmla="*/ 25 w 167"/>
                <a:gd name="T31" fmla="*/ 153 h 284"/>
                <a:gd name="T32" fmla="*/ 36 w 167"/>
                <a:gd name="T33" fmla="*/ 133 h 284"/>
                <a:gd name="T34" fmla="*/ 35 w 167"/>
                <a:gd name="T35" fmla="*/ 116 h 284"/>
                <a:gd name="T36" fmla="*/ 30 w 167"/>
                <a:gd name="T37" fmla="*/ 99 h 284"/>
                <a:gd name="T38" fmla="*/ 22 w 167"/>
                <a:gd name="T39" fmla="*/ 86 h 284"/>
                <a:gd name="T40" fmla="*/ 0 w 167"/>
                <a:gd name="T41" fmla="*/ 81 h 284"/>
                <a:gd name="T42" fmla="*/ 7 w 167"/>
                <a:gd name="T43" fmla="*/ 66 h 284"/>
                <a:gd name="T44" fmla="*/ 23 w 167"/>
                <a:gd name="T45" fmla="*/ 55 h 284"/>
                <a:gd name="T46" fmla="*/ 35 w 167"/>
                <a:gd name="T47" fmla="*/ 41 h 284"/>
                <a:gd name="T48" fmla="*/ 30 w 167"/>
                <a:gd name="T49" fmla="*/ 23 h 284"/>
                <a:gd name="T50" fmla="*/ 16 w 167"/>
                <a:gd name="T51" fmla="*/ 7 h 284"/>
                <a:gd name="T52" fmla="*/ 36 w 167"/>
                <a:gd name="T53" fmla="*/ 9 h 284"/>
                <a:gd name="T54" fmla="*/ 56 w 167"/>
                <a:gd name="T55" fmla="*/ 9 h 284"/>
                <a:gd name="T56" fmla="*/ 77 w 167"/>
                <a:gd name="T57" fmla="*/ 9 h 284"/>
                <a:gd name="T58" fmla="*/ 96 w 167"/>
                <a:gd name="T59" fmla="*/ 7 h 284"/>
                <a:gd name="T60" fmla="*/ 116 w 167"/>
                <a:gd name="T61" fmla="*/ 5 h 284"/>
                <a:gd name="T62" fmla="*/ 135 w 167"/>
                <a:gd name="T63" fmla="*/ 3 h 284"/>
                <a:gd name="T64" fmla="*/ 153 w 167"/>
                <a:gd name="T65" fmla="*/ 0 h 284"/>
                <a:gd name="T66" fmla="*/ 159 w 167"/>
                <a:gd name="T67" fmla="*/ 13 h 284"/>
                <a:gd name="T68" fmla="*/ 157 w 167"/>
                <a:gd name="T69" fmla="*/ 41 h 284"/>
                <a:gd name="T70" fmla="*/ 159 w 167"/>
                <a:gd name="T71" fmla="*/ 70 h 284"/>
                <a:gd name="T72" fmla="*/ 159 w 167"/>
                <a:gd name="T73" fmla="*/ 93 h 284"/>
                <a:gd name="T74" fmla="*/ 162 w 167"/>
                <a:gd name="T75" fmla="*/ 108 h 284"/>
                <a:gd name="T76" fmla="*/ 163 w 167"/>
                <a:gd name="T77" fmla="*/ 130 h 284"/>
                <a:gd name="T78" fmla="*/ 164 w 167"/>
                <a:gd name="T79" fmla="*/ 153 h 284"/>
                <a:gd name="T80" fmla="*/ 166 w 167"/>
                <a:gd name="T81" fmla="*/ 168 h 284"/>
                <a:gd name="T82" fmla="*/ 166 w 167"/>
                <a:gd name="T83" fmla="*/ 190 h 284"/>
                <a:gd name="T84" fmla="*/ 164 w 167"/>
                <a:gd name="T85" fmla="*/ 213 h 284"/>
                <a:gd name="T86" fmla="*/ 163 w 167"/>
                <a:gd name="T87" fmla="*/ 22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7" h="284">
                  <a:moveTo>
                    <a:pt x="163" y="238"/>
                  </a:moveTo>
                  <a:lnTo>
                    <a:pt x="155" y="245"/>
                  </a:lnTo>
                  <a:lnTo>
                    <a:pt x="146" y="253"/>
                  </a:lnTo>
                  <a:lnTo>
                    <a:pt x="138" y="259"/>
                  </a:lnTo>
                  <a:lnTo>
                    <a:pt x="131" y="266"/>
                  </a:lnTo>
                  <a:lnTo>
                    <a:pt x="121" y="270"/>
                  </a:lnTo>
                  <a:lnTo>
                    <a:pt x="113" y="274"/>
                  </a:lnTo>
                  <a:lnTo>
                    <a:pt x="103" y="277"/>
                  </a:lnTo>
                  <a:lnTo>
                    <a:pt x="95" y="281"/>
                  </a:lnTo>
                  <a:lnTo>
                    <a:pt x="83" y="281"/>
                  </a:lnTo>
                  <a:lnTo>
                    <a:pt x="74" y="282"/>
                  </a:lnTo>
                  <a:lnTo>
                    <a:pt x="63" y="282"/>
                  </a:lnTo>
                  <a:lnTo>
                    <a:pt x="54" y="284"/>
                  </a:lnTo>
                  <a:lnTo>
                    <a:pt x="43" y="282"/>
                  </a:lnTo>
                  <a:lnTo>
                    <a:pt x="33" y="282"/>
                  </a:lnTo>
                  <a:lnTo>
                    <a:pt x="23" y="282"/>
                  </a:lnTo>
                  <a:lnTo>
                    <a:pt x="15" y="282"/>
                  </a:lnTo>
                  <a:lnTo>
                    <a:pt x="7" y="271"/>
                  </a:lnTo>
                  <a:lnTo>
                    <a:pt x="0" y="267"/>
                  </a:lnTo>
                  <a:lnTo>
                    <a:pt x="3" y="259"/>
                  </a:lnTo>
                  <a:lnTo>
                    <a:pt x="5" y="250"/>
                  </a:lnTo>
                  <a:lnTo>
                    <a:pt x="7" y="242"/>
                  </a:lnTo>
                  <a:lnTo>
                    <a:pt x="10" y="235"/>
                  </a:lnTo>
                  <a:lnTo>
                    <a:pt x="10" y="227"/>
                  </a:lnTo>
                  <a:lnTo>
                    <a:pt x="11" y="218"/>
                  </a:lnTo>
                  <a:lnTo>
                    <a:pt x="11" y="210"/>
                  </a:lnTo>
                  <a:lnTo>
                    <a:pt x="12" y="201"/>
                  </a:lnTo>
                  <a:lnTo>
                    <a:pt x="12" y="192"/>
                  </a:lnTo>
                  <a:lnTo>
                    <a:pt x="12" y="183"/>
                  </a:lnTo>
                  <a:lnTo>
                    <a:pt x="14" y="175"/>
                  </a:lnTo>
                  <a:lnTo>
                    <a:pt x="18" y="167"/>
                  </a:lnTo>
                  <a:lnTo>
                    <a:pt x="25" y="153"/>
                  </a:lnTo>
                  <a:lnTo>
                    <a:pt x="37" y="141"/>
                  </a:lnTo>
                  <a:lnTo>
                    <a:pt x="36" y="133"/>
                  </a:lnTo>
                  <a:lnTo>
                    <a:pt x="36" y="125"/>
                  </a:lnTo>
                  <a:lnTo>
                    <a:pt x="35" y="116"/>
                  </a:lnTo>
                  <a:lnTo>
                    <a:pt x="35" y="108"/>
                  </a:lnTo>
                  <a:lnTo>
                    <a:pt x="30" y="99"/>
                  </a:lnTo>
                  <a:lnTo>
                    <a:pt x="28" y="93"/>
                  </a:lnTo>
                  <a:lnTo>
                    <a:pt x="22" y="86"/>
                  </a:lnTo>
                  <a:lnTo>
                    <a:pt x="15" y="81"/>
                  </a:lnTo>
                  <a:lnTo>
                    <a:pt x="0" y="81"/>
                  </a:lnTo>
                  <a:lnTo>
                    <a:pt x="1" y="73"/>
                  </a:lnTo>
                  <a:lnTo>
                    <a:pt x="7" y="66"/>
                  </a:lnTo>
                  <a:lnTo>
                    <a:pt x="14" y="60"/>
                  </a:lnTo>
                  <a:lnTo>
                    <a:pt x="23" y="55"/>
                  </a:lnTo>
                  <a:lnTo>
                    <a:pt x="29" y="48"/>
                  </a:lnTo>
                  <a:lnTo>
                    <a:pt x="35" y="41"/>
                  </a:lnTo>
                  <a:lnTo>
                    <a:pt x="35" y="31"/>
                  </a:lnTo>
                  <a:lnTo>
                    <a:pt x="30" y="23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47" y="10"/>
                  </a:lnTo>
                  <a:lnTo>
                    <a:pt x="56" y="9"/>
                  </a:lnTo>
                  <a:lnTo>
                    <a:pt x="67" y="9"/>
                  </a:lnTo>
                  <a:lnTo>
                    <a:pt x="77" y="9"/>
                  </a:lnTo>
                  <a:lnTo>
                    <a:pt x="88" y="9"/>
                  </a:lnTo>
                  <a:lnTo>
                    <a:pt x="96" y="7"/>
                  </a:lnTo>
                  <a:lnTo>
                    <a:pt x="107" y="6"/>
                  </a:lnTo>
                  <a:lnTo>
                    <a:pt x="116" y="5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5" y="2"/>
                  </a:lnTo>
                  <a:lnTo>
                    <a:pt x="153" y="0"/>
                  </a:lnTo>
                  <a:lnTo>
                    <a:pt x="163" y="0"/>
                  </a:lnTo>
                  <a:lnTo>
                    <a:pt x="159" y="13"/>
                  </a:lnTo>
                  <a:lnTo>
                    <a:pt x="159" y="27"/>
                  </a:lnTo>
                  <a:lnTo>
                    <a:pt x="157" y="41"/>
                  </a:lnTo>
                  <a:lnTo>
                    <a:pt x="159" y="56"/>
                  </a:lnTo>
                  <a:lnTo>
                    <a:pt x="159" y="70"/>
                  </a:lnTo>
                  <a:lnTo>
                    <a:pt x="159" y="86"/>
                  </a:lnTo>
                  <a:lnTo>
                    <a:pt x="159" y="93"/>
                  </a:lnTo>
                  <a:lnTo>
                    <a:pt x="160" y="99"/>
                  </a:lnTo>
                  <a:lnTo>
                    <a:pt x="162" y="108"/>
                  </a:lnTo>
                  <a:lnTo>
                    <a:pt x="163" y="116"/>
                  </a:lnTo>
                  <a:lnTo>
                    <a:pt x="163" y="130"/>
                  </a:lnTo>
                  <a:lnTo>
                    <a:pt x="164" y="146"/>
                  </a:lnTo>
                  <a:lnTo>
                    <a:pt x="164" y="153"/>
                  </a:lnTo>
                  <a:lnTo>
                    <a:pt x="166" y="160"/>
                  </a:lnTo>
                  <a:lnTo>
                    <a:pt x="166" y="168"/>
                  </a:lnTo>
                  <a:lnTo>
                    <a:pt x="167" y="176"/>
                  </a:lnTo>
                  <a:lnTo>
                    <a:pt x="166" y="190"/>
                  </a:lnTo>
                  <a:lnTo>
                    <a:pt x="166" y="206"/>
                  </a:lnTo>
                  <a:lnTo>
                    <a:pt x="164" y="213"/>
                  </a:lnTo>
                  <a:lnTo>
                    <a:pt x="164" y="221"/>
                  </a:lnTo>
                  <a:lnTo>
                    <a:pt x="163" y="229"/>
                  </a:lnTo>
                  <a:lnTo>
                    <a:pt x="163" y="238"/>
                  </a:lnTo>
                  <a:close/>
                </a:path>
              </a:pathLst>
            </a:custGeom>
            <a:solidFill>
              <a:srgbClr val="404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8" name="Freeform 110"/>
            <p:cNvSpPr>
              <a:spLocks/>
            </p:cNvSpPr>
            <p:nvPr/>
          </p:nvSpPr>
          <p:spPr bwMode="auto">
            <a:xfrm>
              <a:off x="2195" y="1413"/>
              <a:ext cx="97" cy="30"/>
            </a:xfrm>
            <a:custGeom>
              <a:avLst/>
              <a:gdLst>
                <a:gd name="T0" fmla="*/ 97 w 97"/>
                <a:gd name="T1" fmla="*/ 0 h 30"/>
                <a:gd name="T2" fmla="*/ 95 w 97"/>
                <a:gd name="T3" fmla="*/ 7 h 30"/>
                <a:gd name="T4" fmla="*/ 93 w 97"/>
                <a:gd name="T5" fmla="*/ 12 h 30"/>
                <a:gd name="T6" fmla="*/ 87 w 97"/>
                <a:gd name="T7" fmla="*/ 15 h 30"/>
                <a:gd name="T8" fmla="*/ 83 w 97"/>
                <a:gd name="T9" fmla="*/ 19 h 30"/>
                <a:gd name="T10" fmla="*/ 72 w 97"/>
                <a:gd name="T11" fmla="*/ 23 h 30"/>
                <a:gd name="T12" fmla="*/ 60 w 97"/>
                <a:gd name="T13" fmla="*/ 29 h 30"/>
                <a:gd name="T14" fmla="*/ 52 w 97"/>
                <a:gd name="T15" fmla="*/ 29 h 30"/>
                <a:gd name="T16" fmla="*/ 44 w 97"/>
                <a:gd name="T17" fmla="*/ 30 h 30"/>
                <a:gd name="T18" fmla="*/ 35 w 97"/>
                <a:gd name="T19" fmla="*/ 30 h 30"/>
                <a:gd name="T20" fmla="*/ 27 w 97"/>
                <a:gd name="T21" fmla="*/ 30 h 30"/>
                <a:gd name="T22" fmla="*/ 12 w 97"/>
                <a:gd name="T23" fmla="*/ 26 h 30"/>
                <a:gd name="T24" fmla="*/ 0 w 97"/>
                <a:gd name="T25" fmla="*/ 22 h 30"/>
                <a:gd name="T26" fmla="*/ 0 w 97"/>
                <a:gd name="T27" fmla="*/ 7 h 30"/>
                <a:gd name="T28" fmla="*/ 13 w 97"/>
                <a:gd name="T29" fmla="*/ 7 h 30"/>
                <a:gd name="T30" fmla="*/ 26 w 97"/>
                <a:gd name="T31" fmla="*/ 8 h 30"/>
                <a:gd name="T32" fmla="*/ 38 w 97"/>
                <a:gd name="T33" fmla="*/ 8 h 30"/>
                <a:gd name="T34" fmla="*/ 51 w 97"/>
                <a:gd name="T35" fmla="*/ 8 h 30"/>
                <a:gd name="T36" fmla="*/ 62 w 97"/>
                <a:gd name="T37" fmla="*/ 5 h 30"/>
                <a:gd name="T38" fmla="*/ 73 w 97"/>
                <a:gd name="T39" fmla="*/ 4 h 30"/>
                <a:gd name="T40" fmla="*/ 84 w 97"/>
                <a:gd name="T41" fmla="*/ 1 h 30"/>
                <a:gd name="T42" fmla="*/ 97 w 97"/>
                <a:gd name="T4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30">
                  <a:moveTo>
                    <a:pt x="97" y="0"/>
                  </a:moveTo>
                  <a:lnTo>
                    <a:pt x="95" y="7"/>
                  </a:lnTo>
                  <a:lnTo>
                    <a:pt x="93" y="12"/>
                  </a:lnTo>
                  <a:lnTo>
                    <a:pt x="87" y="15"/>
                  </a:lnTo>
                  <a:lnTo>
                    <a:pt x="83" y="19"/>
                  </a:lnTo>
                  <a:lnTo>
                    <a:pt x="72" y="23"/>
                  </a:lnTo>
                  <a:lnTo>
                    <a:pt x="60" y="29"/>
                  </a:lnTo>
                  <a:lnTo>
                    <a:pt x="52" y="29"/>
                  </a:lnTo>
                  <a:lnTo>
                    <a:pt x="44" y="30"/>
                  </a:lnTo>
                  <a:lnTo>
                    <a:pt x="35" y="30"/>
                  </a:lnTo>
                  <a:lnTo>
                    <a:pt x="27" y="30"/>
                  </a:lnTo>
                  <a:lnTo>
                    <a:pt x="12" y="26"/>
                  </a:lnTo>
                  <a:lnTo>
                    <a:pt x="0" y="22"/>
                  </a:lnTo>
                  <a:lnTo>
                    <a:pt x="0" y="7"/>
                  </a:lnTo>
                  <a:lnTo>
                    <a:pt x="13" y="7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51" y="8"/>
                  </a:lnTo>
                  <a:lnTo>
                    <a:pt x="62" y="5"/>
                  </a:lnTo>
                  <a:lnTo>
                    <a:pt x="73" y="4"/>
                  </a:lnTo>
                  <a:lnTo>
                    <a:pt x="84" y="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199" name="Freeform 111"/>
            <p:cNvSpPr>
              <a:spLocks/>
            </p:cNvSpPr>
            <p:nvPr/>
          </p:nvSpPr>
          <p:spPr bwMode="auto">
            <a:xfrm>
              <a:off x="2082" y="1435"/>
              <a:ext cx="62" cy="43"/>
            </a:xfrm>
            <a:custGeom>
              <a:avLst/>
              <a:gdLst>
                <a:gd name="T0" fmla="*/ 62 w 62"/>
                <a:gd name="T1" fmla="*/ 0 h 43"/>
                <a:gd name="T2" fmla="*/ 59 w 62"/>
                <a:gd name="T3" fmla="*/ 6 h 43"/>
                <a:gd name="T4" fmla="*/ 53 w 62"/>
                <a:gd name="T5" fmla="*/ 8 h 43"/>
                <a:gd name="T6" fmla="*/ 48 w 62"/>
                <a:gd name="T7" fmla="*/ 10 h 43"/>
                <a:gd name="T8" fmla="*/ 46 w 62"/>
                <a:gd name="T9" fmla="*/ 14 h 43"/>
                <a:gd name="T10" fmla="*/ 38 w 62"/>
                <a:gd name="T11" fmla="*/ 17 h 43"/>
                <a:gd name="T12" fmla="*/ 35 w 62"/>
                <a:gd name="T13" fmla="*/ 21 h 43"/>
                <a:gd name="T14" fmla="*/ 32 w 62"/>
                <a:gd name="T15" fmla="*/ 25 h 43"/>
                <a:gd name="T16" fmla="*/ 31 w 62"/>
                <a:gd name="T17" fmla="*/ 31 h 43"/>
                <a:gd name="T18" fmla="*/ 28 w 62"/>
                <a:gd name="T19" fmla="*/ 35 h 43"/>
                <a:gd name="T20" fmla="*/ 27 w 62"/>
                <a:gd name="T21" fmla="*/ 39 h 43"/>
                <a:gd name="T22" fmla="*/ 23 w 62"/>
                <a:gd name="T23" fmla="*/ 42 h 43"/>
                <a:gd name="T24" fmla="*/ 17 w 62"/>
                <a:gd name="T25" fmla="*/ 43 h 43"/>
                <a:gd name="T26" fmla="*/ 3 w 62"/>
                <a:gd name="T27" fmla="*/ 36 h 43"/>
                <a:gd name="T28" fmla="*/ 0 w 62"/>
                <a:gd name="T29" fmla="*/ 29 h 43"/>
                <a:gd name="T30" fmla="*/ 6 w 62"/>
                <a:gd name="T31" fmla="*/ 24 h 43"/>
                <a:gd name="T32" fmla="*/ 10 w 62"/>
                <a:gd name="T33" fmla="*/ 15 h 43"/>
                <a:gd name="T34" fmla="*/ 10 w 62"/>
                <a:gd name="T35" fmla="*/ 7 h 43"/>
                <a:gd name="T36" fmla="*/ 18 w 62"/>
                <a:gd name="T37" fmla="*/ 1 h 43"/>
                <a:gd name="T38" fmla="*/ 32 w 62"/>
                <a:gd name="T39" fmla="*/ 0 h 43"/>
                <a:gd name="T40" fmla="*/ 39 w 62"/>
                <a:gd name="T41" fmla="*/ 0 h 43"/>
                <a:gd name="T42" fmla="*/ 46 w 62"/>
                <a:gd name="T43" fmla="*/ 0 h 43"/>
                <a:gd name="T44" fmla="*/ 53 w 62"/>
                <a:gd name="T45" fmla="*/ 0 h 43"/>
                <a:gd name="T46" fmla="*/ 62 w 62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43">
                  <a:moveTo>
                    <a:pt x="62" y="0"/>
                  </a:moveTo>
                  <a:lnTo>
                    <a:pt x="59" y="6"/>
                  </a:lnTo>
                  <a:lnTo>
                    <a:pt x="53" y="8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38" y="17"/>
                  </a:lnTo>
                  <a:lnTo>
                    <a:pt x="35" y="21"/>
                  </a:lnTo>
                  <a:lnTo>
                    <a:pt x="32" y="25"/>
                  </a:lnTo>
                  <a:lnTo>
                    <a:pt x="31" y="31"/>
                  </a:lnTo>
                  <a:lnTo>
                    <a:pt x="28" y="35"/>
                  </a:lnTo>
                  <a:lnTo>
                    <a:pt x="27" y="39"/>
                  </a:lnTo>
                  <a:lnTo>
                    <a:pt x="23" y="42"/>
                  </a:lnTo>
                  <a:lnTo>
                    <a:pt x="17" y="43"/>
                  </a:lnTo>
                  <a:lnTo>
                    <a:pt x="3" y="36"/>
                  </a:lnTo>
                  <a:lnTo>
                    <a:pt x="0" y="29"/>
                  </a:lnTo>
                  <a:lnTo>
                    <a:pt x="6" y="24"/>
                  </a:lnTo>
                  <a:lnTo>
                    <a:pt x="10" y="15"/>
                  </a:lnTo>
                  <a:lnTo>
                    <a:pt x="10" y="7"/>
                  </a:lnTo>
                  <a:lnTo>
                    <a:pt x="18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404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0" name="Freeform 112"/>
            <p:cNvSpPr>
              <a:spLocks/>
            </p:cNvSpPr>
            <p:nvPr/>
          </p:nvSpPr>
          <p:spPr bwMode="auto">
            <a:xfrm>
              <a:off x="3790" y="1438"/>
              <a:ext cx="180" cy="42"/>
            </a:xfrm>
            <a:custGeom>
              <a:avLst/>
              <a:gdLst>
                <a:gd name="T0" fmla="*/ 178 w 180"/>
                <a:gd name="T1" fmla="*/ 26 h 42"/>
                <a:gd name="T2" fmla="*/ 180 w 180"/>
                <a:gd name="T3" fmla="*/ 33 h 42"/>
                <a:gd name="T4" fmla="*/ 177 w 180"/>
                <a:gd name="T5" fmla="*/ 38 h 42"/>
                <a:gd name="T6" fmla="*/ 173 w 180"/>
                <a:gd name="T7" fmla="*/ 39 h 42"/>
                <a:gd name="T8" fmla="*/ 171 w 180"/>
                <a:gd name="T9" fmla="*/ 40 h 42"/>
                <a:gd name="T10" fmla="*/ 162 w 180"/>
                <a:gd name="T11" fmla="*/ 36 h 42"/>
                <a:gd name="T12" fmla="*/ 153 w 180"/>
                <a:gd name="T13" fmla="*/ 32 h 42"/>
                <a:gd name="T14" fmla="*/ 143 w 180"/>
                <a:gd name="T15" fmla="*/ 28 h 42"/>
                <a:gd name="T16" fmla="*/ 134 w 180"/>
                <a:gd name="T17" fmla="*/ 26 h 42"/>
                <a:gd name="T18" fmla="*/ 123 w 180"/>
                <a:gd name="T19" fmla="*/ 24 h 42"/>
                <a:gd name="T20" fmla="*/ 113 w 180"/>
                <a:gd name="T21" fmla="*/ 22 h 42"/>
                <a:gd name="T22" fmla="*/ 103 w 180"/>
                <a:gd name="T23" fmla="*/ 21 h 42"/>
                <a:gd name="T24" fmla="*/ 93 w 180"/>
                <a:gd name="T25" fmla="*/ 21 h 42"/>
                <a:gd name="T26" fmla="*/ 82 w 180"/>
                <a:gd name="T27" fmla="*/ 19 h 42"/>
                <a:gd name="T28" fmla="*/ 72 w 180"/>
                <a:gd name="T29" fmla="*/ 19 h 42"/>
                <a:gd name="T30" fmla="*/ 61 w 180"/>
                <a:gd name="T31" fmla="*/ 21 h 42"/>
                <a:gd name="T32" fmla="*/ 51 w 180"/>
                <a:gd name="T33" fmla="*/ 24 h 42"/>
                <a:gd name="T34" fmla="*/ 42 w 180"/>
                <a:gd name="T35" fmla="*/ 25 h 42"/>
                <a:gd name="T36" fmla="*/ 32 w 180"/>
                <a:gd name="T37" fmla="*/ 29 h 42"/>
                <a:gd name="T38" fmla="*/ 23 w 180"/>
                <a:gd name="T39" fmla="*/ 33 h 42"/>
                <a:gd name="T40" fmla="*/ 15 w 180"/>
                <a:gd name="T41" fmla="*/ 40 h 42"/>
                <a:gd name="T42" fmla="*/ 12 w 180"/>
                <a:gd name="T43" fmla="*/ 42 h 42"/>
                <a:gd name="T44" fmla="*/ 7 w 180"/>
                <a:gd name="T45" fmla="*/ 39 h 42"/>
                <a:gd name="T46" fmla="*/ 1 w 180"/>
                <a:gd name="T47" fmla="*/ 35 h 42"/>
                <a:gd name="T48" fmla="*/ 0 w 180"/>
                <a:gd name="T49" fmla="*/ 33 h 42"/>
                <a:gd name="T50" fmla="*/ 5 w 180"/>
                <a:gd name="T51" fmla="*/ 24 h 42"/>
                <a:gd name="T52" fmla="*/ 14 w 180"/>
                <a:gd name="T53" fmla="*/ 15 h 42"/>
                <a:gd name="T54" fmla="*/ 22 w 180"/>
                <a:gd name="T55" fmla="*/ 10 h 42"/>
                <a:gd name="T56" fmla="*/ 33 w 180"/>
                <a:gd name="T57" fmla="*/ 7 h 42"/>
                <a:gd name="T58" fmla="*/ 42 w 180"/>
                <a:gd name="T59" fmla="*/ 3 h 42"/>
                <a:gd name="T60" fmla="*/ 53 w 180"/>
                <a:gd name="T61" fmla="*/ 1 h 42"/>
                <a:gd name="T62" fmla="*/ 63 w 180"/>
                <a:gd name="T63" fmla="*/ 0 h 42"/>
                <a:gd name="T64" fmla="*/ 75 w 180"/>
                <a:gd name="T65" fmla="*/ 1 h 42"/>
                <a:gd name="T66" fmla="*/ 86 w 180"/>
                <a:gd name="T67" fmla="*/ 1 h 42"/>
                <a:gd name="T68" fmla="*/ 97 w 180"/>
                <a:gd name="T69" fmla="*/ 1 h 42"/>
                <a:gd name="T70" fmla="*/ 109 w 180"/>
                <a:gd name="T71" fmla="*/ 3 h 42"/>
                <a:gd name="T72" fmla="*/ 120 w 180"/>
                <a:gd name="T73" fmla="*/ 7 h 42"/>
                <a:gd name="T74" fmla="*/ 130 w 180"/>
                <a:gd name="T75" fmla="*/ 8 h 42"/>
                <a:gd name="T76" fmla="*/ 141 w 180"/>
                <a:gd name="T77" fmla="*/ 12 h 42"/>
                <a:gd name="T78" fmla="*/ 152 w 180"/>
                <a:gd name="T79" fmla="*/ 15 h 42"/>
                <a:gd name="T80" fmla="*/ 163 w 180"/>
                <a:gd name="T81" fmla="*/ 19 h 42"/>
                <a:gd name="T82" fmla="*/ 178 w 180"/>
                <a:gd name="T8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0" h="42">
                  <a:moveTo>
                    <a:pt x="178" y="26"/>
                  </a:moveTo>
                  <a:lnTo>
                    <a:pt x="180" y="33"/>
                  </a:lnTo>
                  <a:lnTo>
                    <a:pt x="177" y="38"/>
                  </a:lnTo>
                  <a:lnTo>
                    <a:pt x="173" y="39"/>
                  </a:lnTo>
                  <a:lnTo>
                    <a:pt x="171" y="40"/>
                  </a:lnTo>
                  <a:lnTo>
                    <a:pt x="162" y="36"/>
                  </a:lnTo>
                  <a:lnTo>
                    <a:pt x="153" y="32"/>
                  </a:lnTo>
                  <a:lnTo>
                    <a:pt x="143" y="28"/>
                  </a:lnTo>
                  <a:lnTo>
                    <a:pt x="134" y="26"/>
                  </a:lnTo>
                  <a:lnTo>
                    <a:pt x="123" y="24"/>
                  </a:lnTo>
                  <a:lnTo>
                    <a:pt x="113" y="22"/>
                  </a:lnTo>
                  <a:lnTo>
                    <a:pt x="103" y="21"/>
                  </a:lnTo>
                  <a:lnTo>
                    <a:pt x="93" y="21"/>
                  </a:lnTo>
                  <a:lnTo>
                    <a:pt x="82" y="19"/>
                  </a:lnTo>
                  <a:lnTo>
                    <a:pt x="72" y="19"/>
                  </a:lnTo>
                  <a:lnTo>
                    <a:pt x="61" y="21"/>
                  </a:lnTo>
                  <a:lnTo>
                    <a:pt x="51" y="24"/>
                  </a:lnTo>
                  <a:lnTo>
                    <a:pt x="42" y="25"/>
                  </a:lnTo>
                  <a:lnTo>
                    <a:pt x="32" y="29"/>
                  </a:lnTo>
                  <a:lnTo>
                    <a:pt x="23" y="33"/>
                  </a:lnTo>
                  <a:lnTo>
                    <a:pt x="15" y="40"/>
                  </a:lnTo>
                  <a:lnTo>
                    <a:pt x="12" y="42"/>
                  </a:lnTo>
                  <a:lnTo>
                    <a:pt x="7" y="39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5" y="24"/>
                  </a:lnTo>
                  <a:lnTo>
                    <a:pt x="14" y="15"/>
                  </a:lnTo>
                  <a:lnTo>
                    <a:pt x="22" y="10"/>
                  </a:lnTo>
                  <a:lnTo>
                    <a:pt x="33" y="7"/>
                  </a:lnTo>
                  <a:lnTo>
                    <a:pt x="42" y="3"/>
                  </a:lnTo>
                  <a:lnTo>
                    <a:pt x="53" y="1"/>
                  </a:lnTo>
                  <a:lnTo>
                    <a:pt x="63" y="0"/>
                  </a:lnTo>
                  <a:lnTo>
                    <a:pt x="75" y="1"/>
                  </a:lnTo>
                  <a:lnTo>
                    <a:pt x="86" y="1"/>
                  </a:lnTo>
                  <a:lnTo>
                    <a:pt x="97" y="1"/>
                  </a:lnTo>
                  <a:lnTo>
                    <a:pt x="109" y="3"/>
                  </a:lnTo>
                  <a:lnTo>
                    <a:pt x="120" y="7"/>
                  </a:lnTo>
                  <a:lnTo>
                    <a:pt x="130" y="8"/>
                  </a:lnTo>
                  <a:lnTo>
                    <a:pt x="141" y="12"/>
                  </a:lnTo>
                  <a:lnTo>
                    <a:pt x="152" y="15"/>
                  </a:lnTo>
                  <a:lnTo>
                    <a:pt x="163" y="19"/>
                  </a:lnTo>
                  <a:lnTo>
                    <a:pt x="178" y="26"/>
                  </a:lnTo>
                  <a:close/>
                </a:path>
              </a:pathLst>
            </a:custGeom>
            <a:solidFill>
              <a:srgbClr val="404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1" name="Freeform 113"/>
            <p:cNvSpPr>
              <a:spLocks/>
            </p:cNvSpPr>
            <p:nvPr/>
          </p:nvSpPr>
          <p:spPr bwMode="auto">
            <a:xfrm>
              <a:off x="1873" y="1478"/>
              <a:ext cx="286" cy="224"/>
            </a:xfrm>
            <a:custGeom>
              <a:avLst/>
              <a:gdLst>
                <a:gd name="T0" fmla="*/ 183 w 286"/>
                <a:gd name="T1" fmla="*/ 12 h 224"/>
                <a:gd name="T2" fmla="*/ 183 w 286"/>
                <a:gd name="T3" fmla="*/ 28 h 224"/>
                <a:gd name="T4" fmla="*/ 188 w 286"/>
                <a:gd name="T5" fmla="*/ 37 h 224"/>
                <a:gd name="T6" fmla="*/ 205 w 286"/>
                <a:gd name="T7" fmla="*/ 34 h 224"/>
                <a:gd name="T8" fmla="*/ 225 w 286"/>
                <a:gd name="T9" fmla="*/ 27 h 224"/>
                <a:gd name="T10" fmla="*/ 248 w 286"/>
                <a:gd name="T11" fmla="*/ 25 h 224"/>
                <a:gd name="T12" fmla="*/ 274 w 286"/>
                <a:gd name="T13" fmla="*/ 30 h 224"/>
                <a:gd name="T14" fmla="*/ 285 w 286"/>
                <a:gd name="T15" fmla="*/ 45 h 224"/>
                <a:gd name="T16" fmla="*/ 281 w 286"/>
                <a:gd name="T17" fmla="*/ 56 h 224"/>
                <a:gd name="T18" fmla="*/ 272 w 286"/>
                <a:gd name="T19" fmla="*/ 72 h 224"/>
                <a:gd name="T20" fmla="*/ 255 w 286"/>
                <a:gd name="T21" fmla="*/ 86 h 224"/>
                <a:gd name="T22" fmla="*/ 240 w 286"/>
                <a:gd name="T23" fmla="*/ 88 h 224"/>
                <a:gd name="T24" fmla="*/ 223 w 286"/>
                <a:gd name="T25" fmla="*/ 90 h 224"/>
                <a:gd name="T26" fmla="*/ 212 w 286"/>
                <a:gd name="T27" fmla="*/ 97 h 224"/>
                <a:gd name="T28" fmla="*/ 212 w 286"/>
                <a:gd name="T29" fmla="*/ 113 h 224"/>
                <a:gd name="T30" fmla="*/ 229 w 286"/>
                <a:gd name="T31" fmla="*/ 118 h 224"/>
                <a:gd name="T32" fmla="*/ 251 w 286"/>
                <a:gd name="T33" fmla="*/ 115 h 224"/>
                <a:gd name="T34" fmla="*/ 260 w 286"/>
                <a:gd name="T35" fmla="*/ 125 h 224"/>
                <a:gd name="T36" fmla="*/ 253 w 286"/>
                <a:gd name="T37" fmla="*/ 151 h 224"/>
                <a:gd name="T38" fmla="*/ 240 w 286"/>
                <a:gd name="T39" fmla="*/ 175 h 224"/>
                <a:gd name="T40" fmla="*/ 223 w 286"/>
                <a:gd name="T41" fmla="*/ 193 h 224"/>
                <a:gd name="T42" fmla="*/ 202 w 286"/>
                <a:gd name="T43" fmla="*/ 201 h 224"/>
                <a:gd name="T44" fmla="*/ 186 w 286"/>
                <a:gd name="T45" fmla="*/ 201 h 224"/>
                <a:gd name="T46" fmla="*/ 167 w 286"/>
                <a:gd name="T47" fmla="*/ 203 h 224"/>
                <a:gd name="T48" fmla="*/ 147 w 286"/>
                <a:gd name="T49" fmla="*/ 201 h 224"/>
                <a:gd name="T50" fmla="*/ 131 w 286"/>
                <a:gd name="T51" fmla="*/ 193 h 224"/>
                <a:gd name="T52" fmla="*/ 124 w 286"/>
                <a:gd name="T53" fmla="*/ 176 h 224"/>
                <a:gd name="T54" fmla="*/ 120 w 286"/>
                <a:gd name="T55" fmla="*/ 160 h 224"/>
                <a:gd name="T56" fmla="*/ 117 w 286"/>
                <a:gd name="T57" fmla="*/ 143 h 224"/>
                <a:gd name="T58" fmla="*/ 103 w 286"/>
                <a:gd name="T59" fmla="*/ 132 h 224"/>
                <a:gd name="T60" fmla="*/ 89 w 286"/>
                <a:gd name="T61" fmla="*/ 153 h 224"/>
                <a:gd name="T62" fmla="*/ 93 w 286"/>
                <a:gd name="T63" fmla="*/ 180 h 224"/>
                <a:gd name="T64" fmla="*/ 91 w 286"/>
                <a:gd name="T65" fmla="*/ 196 h 224"/>
                <a:gd name="T66" fmla="*/ 74 w 286"/>
                <a:gd name="T67" fmla="*/ 203 h 224"/>
                <a:gd name="T68" fmla="*/ 56 w 286"/>
                <a:gd name="T69" fmla="*/ 210 h 224"/>
                <a:gd name="T70" fmla="*/ 36 w 286"/>
                <a:gd name="T71" fmla="*/ 214 h 224"/>
                <a:gd name="T72" fmla="*/ 21 w 286"/>
                <a:gd name="T73" fmla="*/ 222 h 224"/>
                <a:gd name="T74" fmla="*/ 7 w 286"/>
                <a:gd name="T75" fmla="*/ 211 h 224"/>
                <a:gd name="T76" fmla="*/ 3 w 286"/>
                <a:gd name="T77" fmla="*/ 189 h 224"/>
                <a:gd name="T78" fmla="*/ 0 w 286"/>
                <a:gd name="T79" fmla="*/ 167 h 224"/>
                <a:gd name="T80" fmla="*/ 0 w 286"/>
                <a:gd name="T81" fmla="*/ 144 h 224"/>
                <a:gd name="T82" fmla="*/ 15 w 286"/>
                <a:gd name="T83" fmla="*/ 132 h 224"/>
                <a:gd name="T84" fmla="*/ 38 w 286"/>
                <a:gd name="T85" fmla="*/ 122 h 224"/>
                <a:gd name="T86" fmla="*/ 54 w 286"/>
                <a:gd name="T87" fmla="*/ 119 h 224"/>
                <a:gd name="T88" fmla="*/ 63 w 286"/>
                <a:gd name="T89" fmla="*/ 108 h 224"/>
                <a:gd name="T90" fmla="*/ 75 w 286"/>
                <a:gd name="T91" fmla="*/ 91 h 224"/>
                <a:gd name="T92" fmla="*/ 85 w 286"/>
                <a:gd name="T93" fmla="*/ 79 h 224"/>
                <a:gd name="T94" fmla="*/ 92 w 286"/>
                <a:gd name="T95" fmla="*/ 62 h 224"/>
                <a:gd name="T96" fmla="*/ 109 w 286"/>
                <a:gd name="T97" fmla="*/ 41 h 224"/>
                <a:gd name="T98" fmla="*/ 128 w 286"/>
                <a:gd name="T99" fmla="*/ 25 h 224"/>
                <a:gd name="T100" fmla="*/ 144 w 286"/>
                <a:gd name="T101" fmla="*/ 16 h 224"/>
                <a:gd name="T102" fmla="*/ 166 w 286"/>
                <a:gd name="T103" fmla="*/ 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6" h="224">
                  <a:moveTo>
                    <a:pt x="181" y="0"/>
                  </a:moveTo>
                  <a:lnTo>
                    <a:pt x="183" y="12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6" y="34"/>
                  </a:lnTo>
                  <a:lnTo>
                    <a:pt x="188" y="37"/>
                  </a:lnTo>
                  <a:lnTo>
                    <a:pt x="197" y="38"/>
                  </a:lnTo>
                  <a:lnTo>
                    <a:pt x="205" y="34"/>
                  </a:lnTo>
                  <a:lnTo>
                    <a:pt x="215" y="31"/>
                  </a:lnTo>
                  <a:lnTo>
                    <a:pt x="225" y="27"/>
                  </a:lnTo>
                  <a:lnTo>
                    <a:pt x="237" y="27"/>
                  </a:lnTo>
                  <a:lnTo>
                    <a:pt x="248" y="25"/>
                  </a:lnTo>
                  <a:lnTo>
                    <a:pt x="261" y="27"/>
                  </a:lnTo>
                  <a:lnTo>
                    <a:pt x="274" y="30"/>
                  </a:lnTo>
                  <a:lnTo>
                    <a:pt x="286" y="38"/>
                  </a:lnTo>
                  <a:lnTo>
                    <a:pt x="285" y="45"/>
                  </a:lnTo>
                  <a:lnTo>
                    <a:pt x="283" y="52"/>
                  </a:lnTo>
                  <a:lnTo>
                    <a:pt x="281" y="56"/>
                  </a:lnTo>
                  <a:lnTo>
                    <a:pt x="279" y="62"/>
                  </a:lnTo>
                  <a:lnTo>
                    <a:pt x="272" y="72"/>
                  </a:lnTo>
                  <a:lnTo>
                    <a:pt x="264" y="83"/>
                  </a:lnTo>
                  <a:lnTo>
                    <a:pt x="255" y="86"/>
                  </a:lnTo>
                  <a:lnTo>
                    <a:pt x="248" y="88"/>
                  </a:lnTo>
                  <a:lnTo>
                    <a:pt x="240" y="88"/>
                  </a:lnTo>
                  <a:lnTo>
                    <a:pt x="232" y="90"/>
                  </a:lnTo>
                  <a:lnTo>
                    <a:pt x="223" y="90"/>
                  </a:lnTo>
                  <a:lnTo>
                    <a:pt x="218" y="92"/>
                  </a:lnTo>
                  <a:lnTo>
                    <a:pt x="212" y="97"/>
                  </a:lnTo>
                  <a:lnTo>
                    <a:pt x="212" y="105"/>
                  </a:lnTo>
                  <a:lnTo>
                    <a:pt x="212" y="113"/>
                  </a:lnTo>
                  <a:lnTo>
                    <a:pt x="219" y="119"/>
                  </a:lnTo>
                  <a:lnTo>
                    <a:pt x="229" y="118"/>
                  </a:lnTo>
                  <a:lnTo>
                    <a:pt x="241" y="118"/>
                  </a:lnTo>
                  <a:lnTo>
                    <a:pt x="251" y="115"/>
                  </a:lnTo>
                  <a:lnTo>
                    <a:pt x="264" y="112"/>
                  </a:lnTo>
                  <a:lnTo>
                    <a:pt x="260" y="125"/>
                  </a:lnTo>
                  <a:lnTo>
                    <a:pt x="257" y="139"/>
                  </a:lnTo>
                  <a:lnTo>
                    <a:pt x="253" y="151"/>
                  </a:lnTo>
                  <a:lnTo>
                    <a:pt x="248" y="165"/>
                  </a:lnTo>
                  <a:lnTo>
                    <a:pt x="240" y="175"/>
                  </a:lnTo>
                  <a:lnTo>
                    <a:pt x="233" y="185"/>
                  </a:lnTo>
                  <a:lnTo>
                    <a:pt x="223" y="193"/>
                  </a:lnTo>
                  <a:lnTo>
                    <a:pt x="212" y="201"/>
                  </a:lnTo>
                  <a:lnTo>
                    <a:pt x="202" y="201"/>
                  </a:lnTo>
                  <a:lnTo>
                    <a:pt x="194" y="201"/>
                  </a:lnTo>
                  <a:lnTo>
                    <a:pt x="186" y="201"/>
                  </a:lnTo>
                  <a:lnTo>
                    <a:pt x="177" y="203"/>
                  </a:lnTo>
                  <a:lnTo>
                    <a:pt x="167" y="203"/>
                  </a:lnTo>
                  <a:lnTo>
                    <a:pt x="158" y="203"/>
                  </a:lnTo>
                  <a:lnTo>
                    <a:pt x="147" y="201"/>
                  </a:lnTo>
                  <a:lnTo>
                    <a:pt x="137" y="201"/>
                  </a:lnTo>
                  <a:lnTo>
                    <a:pt x="131" y="193"/>
                  </a:lnTo>
                  <a:lnTo>
                    <a:pt x="127" y="185"/>
                  </a:lnTo>
                  <a:lnTo>
                    <a:pt x="124" y="176"/>
                  </a:lnTo>
                  <a:lnTo>
                    <a:pt x="123" y="168"/>
                  </a:lnTo>
                  <a:lnTo>
                    <a:pt x="120" y="160"/>
                  </a:lnTo>
                  <a:lnTo>
                    <a:pt x="119" y="151"/>
                  </a:lnTo>
                  <a:lnTo>
                    <a:pt x="117" y="143"/>
                  </a:lnTo>
                  <a:lnTo>
                    <a:pt x="116" y="134"/>
                  </a:lnTo>
                  <a:lnTo>
                    <a:pt x="103" y="132"/>
                  </a:lnTo>
                  <a:lnTo>
                    <a:pt x="93" y="141"/>
                  </a:lnTo>
                  <a:lnTo>
                    <a:pt x="89" y="153"/>
                  </a:lnTo>
                  <a:lnTo>
                    <a:pt x="91" y="167"/>
                  </a:lnTo>
                  <a:lnTo>
                    <a:pt x="93" y="180"/>
                  </a:lnTo>
                  <a:lnTo>
                    <a:pt x="100" y="193"/>
                  </a:lnTo>
                  <a:lnTo>
                    <a:pt x="91" y="196"/>
                  </a:lnTo>
                  <a:lnTo>
                    <a:pt x="82" y="200"/>
                  </a:lnTo>
                  <a:lnTo>
                    <a:pt x="74" y="203"/>
                  </a:lnTo>
                  <a:lnTo>
                    <a:pt x="66" y="207"/>
                  </a:lnTo>
                  <a:lnTo>
                    <a:pt x="56" y="210"/>
                  </a:lnTo>
                  <a:lnTo>
                    <a:pt x="46" y="213"/>
                  </a:lnTo>
                  <a:lnTo>
                    <a:pt x="36" y="214"/>
                  </a:lnTo>
                  <a:lnTo>
                    <a:pt x="26" y="215"/>
                  </a:lnTo>
                  <a:lnTo>
                    <a:pt x="21" y="222"/>
                  </a:lnTo>
                  <a:lnTo>
                    <a:pt x="11" y="224"/>
                  </a:lnTo>
                  <a:lnTo>
                    <a:pt x="7" y="211"/>
                  </a:lnTo>
                  <a:lnTo>
                    <a:pt x="6" y="200"/>
                  </a:lnTo>
                  <a:lnTo>
                    <a:pt x="3" y="189"/>
                  </a:lnTo>
                  <a:lnTo>
                    <a:pt x="1" y="178"/>
                  </a:lnTo>
                  <a:lnTo>
                    <a:pt x="0" y="167"/>
                  </a:lnTo>
                  <a:lnTo>
                    <a:pt x="0" y="155"/>
                  </a:lnTo>
                  <a:lnTo>
                    <a:pt x="0" y="144"/>
                  </a:lnTo>
                  <a:lnTo>
                    <a:pt x="4" y="134"/>
                  </a:lnTo>
                  <a:lnTo>
                    <a:pt x="15" y="132"/>
                  </a:lnTo>
                  <a:lnTo>
                    <a:pt x="29" y="126"/>
                  </a:lnTo>
                  <a:lnTo>
                    <a:pt x="38" y="122"/>
                  </a:lnTo>
                  <a:lnTo>
                    <a:pt x="46" y="120"/>
                  </a:lnTo>
                  <a:lnTo>
                    <a:pt x="54" y="119"/>
                  </a:lnTo>
                  <a:lnTo>
                    <a:pt x="63" y="119"/>
                  </a:lnTo>
                  <a:lnTo>
                    <a:pt x="63" y="108"/>
                  </a:lnTo>
                  <a:lnTo>
                    <a:pt x="68" y="98"/>
                  </a:lnTo>
                  <a:lnTo>
                    <a:pt x="75" y="91"/>
                  </a:lnTo>
                  <a:lnTo>
                    <a:pt x="85" y="90"/>
                  </a:lnTo>
                  <a:lnTo>
                    <a:pt x="85" y="79"/>
                  </a:lnTo>
                  <a:lnTo>
                    <a:pt x="89" y="70"/>
                  </a:lnTo>
                  <a:lnTo>
                    <a:pt x="92" y="62"/>
                  </a:lnTo>
                  <a:lnTo>
                    <a:pt x="98" y="55"/>
                  </a:lnTo>
                  <a:lnTo>
                    <a:pt x="109" y="41"/>
                  </a:lnTo>
                  <a:lnTo>
                    <a:pt x="123" y="31"/>
                  </a:lnTo>
                  <a:lnTo>
                    <a:pt x="128" y="25"/>
                  </a:lnTo>
                  <a:lnTo>
                    <a:pt x="135" y="20"/>
                  </a:lnTo>
                  <a:lnTo>
                    <a:pt x="144" y="16"/>
                  </a:lnTo>
                  <a:lnTo>
                    <a:pt x="152" y="13"/>
                  </a:lnTo>
                  <a:lnTo>
                    <a:pt x="166" y="5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E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2" name="Freeform 114"/>
            <p:cNvSpPr>
              <a:spLocks/>
            </p:cNvSpPr>
            <p:nvPr/>
          </p:nvSpPr>
          <p:spPr bwMode="auto">
            <a:xfrm>
              <a:off x="3777" y="1501"/>
              <a:ext cx="191" cy="208"/>
            </a:xfrm>
            <a:custGeom>
              <a:avLst/>
              <a:gdLst>
                <a:gd name="T0" fmla="*/ 180 w 191"/>
                <a:gd name="T1" fmla="*/ 7 h 208"/>
                <a:gd name="T2" fmla="*/ 190 w 191"/>
                <a:gd name="T3" fmla="*/ 8 h 208"/>
                <a:gd name="T4" fmla="*/ 189 w 191"/>
                <a:gd name="T5" fmla="*/ 28 h 208"/>
                <a:gd name="T6" fmla="*/ 187 w 191"/>
                <a:gd name="T7" fmla="*/ 47 h 208"/>
                <a:gd name="T8" fmla="*/ 184 w 191"/>
                <a:gd name="T9" fmla="*/ 67 h 208"/>
                <a:gd name="T10" fmla="*/ 183 w 191"/>
                <a:gd name="T11" fmla="*/ 86 h 208"/>
                <a:gd name="T12" fmla="*/ 183 w 191"/>
                <a:gd name="T13" fmla="*/ 106 h 208"/>
                <a:gd name="T14" fmla="*/ 183 w 191"/>
                <a:gd name="T15" fmla="*/ 125 h 208"/>
                <a:gd name="T16" fmla="*/ 187 w 191"/>
                <a:gd name="T17" fmla="*/ 145 h 208"/>
                <a:gd name="T18" fmla="*/ 191 w 191"/>
                <a:gd name="T19" fmla="*/ 163 h 208"/>
                <a:gd name="T20" fmla="*/ 190 w 191"/>
                <a:gd name="T21" fmla="*/ 178 h 208"/>
                <a:gd name="T22" fmla="*/ 179 w 191"/>
                <a:gd name="T23" fmla="*/ 199 h 208"/>
                <a:gd name="T24" fmla="*/ 158 w 191"/>
                <a:gd name="T25" fmla="*/ 208 h 208"/>
                <a:gd name="T26" fmla="*/ 145 w 191"/>
                <a:gd name="T27" fmla="*/ 199 h 208"/>
                <a:gd name="T28" fmla="*/ 137 w 191"/>
                <a:gd name="T29" fmla="*/ 187 h 208"/>
                <a:gd name="T30" fmla="*/ 129 w 191"/>
                <a:gd name="T31" fmla="*/ 173 h 208"/>
                <a:gd name="T32" fmla="*/ 112 w 191"/>
                <a:gd name="T33" fmla="*/ 159 h 208"/>
                <a:gd name="T34" fmla="*/ 89 w 191"/>
                <a:gd name="T35" fmla="*/ 146 h 208"/>
                <a:gd name="T36" fmla="*/ 73 w 191"/>
                <a:gd name="T37" fmla="*/ 146 h 208"/>
                <a:gd name="T38" fmla="*/ 52 w 191"/>
                <a:gd name="T39" fmla="*/ 152 h 208"/>
                <a:gd name="T40" fmla="*/ 35 w 191"/>
                <a:gd name="T41" fmla="*/ 160 h 208"/>
                <a:gd name="T42" fmla="*/ 28 w 191"/>
                <a:gd name="T43" fmla="*/ 170 h 208"/>
                <a:gd name="T44" fmla="*/ 21 w 191"/>
                <a:gd name="T45" fmla="*/ 208 h 208"/>
                <a:gd name="T46" fmla="*/ 3 w 191"/>
                <a:gd name="T47" fmla="*/ 194 h 208"/>
                <a:gd name="T48" fmla="*/ 2 w 191"/>
                <a:gd name="T49" fmla="*/ 171 h 208"/>
                <a:gd name="T50" fmla="*/ 4 w 191"/>
                <a:gd name="T51" fmla="*/ 144 h 208"/>
                <a:gd name="T52" fmla="*/ 6 w 191"/>
                <a:gd name="T53" fmla="*/ 118 h 208"/>
                <a:gd name="T54" fmla="*/ 21 w 191"/>
                <a:gd name="T55" fmla="*/ 2 h 208"/>
                <a:gd name="T56" fmla="*/ 38 w 191"/>
                <a:gd name="T57" fmla="*/ 9 h 208"/>
                <a:gd name="T58" fmla="*/ 56 w 191"/>
                <a:gd name="T59" fmla="*/ 14 h 208"/>
                <a:gd name="T60" fmla="*/ 77 w 191"/>
                <a:gd name="T61" fmla="*/ 16 h 208"/>
                <a:gd name="T62" fmla="*/ 96 w 191"/>
                <a:gd name="T63" fmla="*/ 18 h 208"/>
                <a:gd name="T64" fmla="*/ 117 w 191"/>
                <a:gd name="T65" fmla="*/ 18 h 208"/>
                <a:gd name="T66" fmla="*/ 137 w 191"/>
                <a:gd name="T67" fmla="*/ 16 h 208"/>
                <a:gd name="T68" fmla="*/ 158 w 191"/>
                <a:gd name="T69" fmla="*/ 1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1" h="208">
                  <a:moveTo>
                    <a:pt x="169" y="15"/>
                  </a:moveTo>
                  <a:lnTo>
                    <a:pt x="180" y="7"/>
                  </a:lnTo>
                  <a:lnTo>
                    <a:pt x="191" y="0"/>
                  </a:lnTo>
                  <a:lnTo>
                    <a:pt x="190" y="8"/>
                  </a:lnTo>
                  <a:lnTo>
                    <a:pt x="190" y="18"/>
                  </a:lnTo>
                  <a:lnTo>
                    <a:pt x="189" y="28"/>
                  </a:lnTo>
                  <a:lnTo>
                    <a:pt x="189" y="39"/>
                  </a:lnTo>
                  <a:lnTo>
                    <a:pt x="187" y="47"/>
                  </a:lnTo>
                  <a:lnTo>
                    <a:pt x="186" y="57"/>
                  </a:lnTo>
                  <a:lnTo>
                    <a:pt x="184" y="67"/>
                  </a:lnTo>
                  <a:lnTo>
                    <a:pt x="184" y="78"/>
                  </a:lnTo>
                  <a:lnTo>
                    <a:pt x="183" y="86"/>
                  </a:lnTo>
                  <a:lnTo>
                    <a:pt x="183" y="96"/>
                  </a:lnTo>
                  <a:lnTo>
                    <a:pt x="183" y="106"/>
                  </a:lnTo>
                  <a:lnTo>
                    <a:pt x="183" y="117"/>
                  </a:lnTo>
                  <a:lnTo>
                    <a:pt x="183" y="125"/>
                  </a:lnTo>
                  <a:lnTo>
                    <a:pt x="186" y="135"/>
                  </a:lnTo>
                  <a:lnTo>
                    <a:pt x="187" y="145"/>
                  </a:lnTo>
                  <a:lnTo>
                    <a:pt x="191" y="156"/>
                  </a:lnTo>
                  <a:lnTo>
                    <a:pt x="191" y="163"/>
                  </a:lnTo>
                  <a:lnTo>
                    <a:pt x="191" y="171"/>
                  </a:lnTo>
                  <a:lnTo>
                    <a:pt x="190" y="178"/>
                  </a:lnTo>
                  <a:lnTo>
                    <a:pt x="189" y="187"/>
                  </a:lnTo>
                  <a:lnTo>
                    <a:pt x="179" y="199"/>
                  </a:lnTo>
                  <a:lnTo>
                    <a:pt x="169" y="208"/>
                  </a:lnTo>
                  <a:lnTo>
                    <a:pt x="158" y="208"/>
                  </a:lnTo>
                  <a:lnTo>
                    <a:pt x="151" y="205"/>
                  </a:lnTo>
                  <a:lnTo>
                    <a:pt x="145" y="199"/>
                  </a:lnTo>
                  <a:lnTo>
                    <a:pt x="141" y="194"/>
                  </a:lnTo>
                  <a:lnTo>
                    <a:pt x="137" y="187"/>
                  </a:lnTo>
                  <a:lnTo>
                    <a:pt x="133" y="180"/>
                  </a:lnTo>
                  <a:lnTo>
                    <a:pt x="129" y="173"/>
                  </a:lnTo>
                  <a:lnTo>
                    <a:pt x="124" y="170"/>
                  </a:lnTo>
                  <a:lnTo>
                    <a:pt x="112" y="159"/>
                  </a:lnTo>
                  <a:lnTo>
                    <a:pt x="98" y="150"/>
                  </a:lnTo>
                  <a:lnTo>
                    <a:pt x="89" y="146"/>
                  </a:lnTo>
                  <a:lnTo>
                    <a:pt x="81" y="146"/>
                  </a:lnTo>
                  <a:lnTo>
                    <a:pt x="73" y="146"/>
                  </a:lnTo>
                  <a:lnTo>
                    <a:pt x="66" y="149"/>
                  </a:lnTo>
                  <a:lnTo>
                    <a:pt x="52" y="152"/>
                  </a:lnTo>
                  <a:lnTo>
                    <a:pt x="41" y="157"/>
                  </a:lnTo>
                  <a:lnTo>
                    <a:pt x="35" y="160"/>
                  </a:lnTo>
                  <a:lnTo>
                    <a:pt x="31" y="164"/>
                  </a:lnTo>
                  <a:lnTo>
                    <a:pt x="28" y="170"/>
                  </a:lnTo>
                  <a:lnTo>
                    <a:pt x="28" y="178"/>
                  </a:lnTo>
                  <a:lnTo>
                    <a:pt x="21" y="208"/>
                  </a:lnTo>
                  <a:lnTo>
                    <a:pt x="8" y="202"/>
                  </a:lnTo>
                  <a:lnTo>
                    <a:pt x="3" y="194"/>
                  </a:lnTo>
                  <a:lnTo>
                    <a:pt x="0" y="183"/>
                  </a:lnTo>
                  <a:lnTo>
                    <a:pt x="2" y="171"/>
                  </a:lnTo>
                  <a:lnTo>
                    <a:pt x="2" y="156"/>
                  </a:lnTo>
                  <a:lnTo>
                    <a:pt x="4" y="144"/>
                  </a:lnTo>
                  <a:lnTo>
                    <a:pt x="6" y="130"/>
                  </a:lnTo>
                  <a:lnTo>
                    <a:pt x="6" y="118"/>
                  </a:lnTo>
                  <a:lnTo>
                    <a:pt x="13" y="0"/>
                  </a:lnTo>
                  <a:lnTo>
                    <a:pt x="21" y="2"/>
                  </a:lnTo>
                  <a:lnTo>
                    <a:pt x="29" y="7"/>
                  </a:lnTo>
                  <a:lnTo>
                    <a:pt x="38" y="9"/>
                  </a:lnTo>
                  <a:lnTo>
                    <a:pt x="48" y="12"/>
                  </a:lnTo>
                  <a:lnTo>
                    <a:pt x="56" y="14"/>
                  </a:lnTo>
                  <a:lnTo>
                    <a:pt x="67" y="15"/>
                  </a:lnTo>
                  <a:lnTo>
                    <a:pt x="77" y="16"/>
                  </a:lnTo>
                  <a:lnTo>
                    <a:pt x="88" y="18"/>
                  </a:lnTo>
                  <a:lnTo>
                    <a:pt x="96" y="18"/>
                  </a:lnTo>
                  <a:lnTo>
                    <a:pt x="108" y="18"/>
                  </a:lnTo>
                  <a:lnTo>
                    <a:pt x="117" y="18"/>
                  </a:lnTo>
                  <a:lnTo>
                    <a:pt x="129" y="18"/>
                  </a:lnTo>
                  <a:lnTo>
                    <a:pt x="137" y="16"/>
                  </a:lnTo>
                  <a:lnTo>
                    <a:pt x="148" y="16"/>
                  </a:lnTo>
                  <a:lnTo>
                    <a:pt x="158" y="15"/>
                  </a:lnTo>
                  <a:lnTo>
                    <a:pt x="169" y="15"/>
                  </a:lnTo>
                  <a:close/>
                </a:path>
              </a:pathLst>
            </a:custGeom>
            <a:solidFill>
              <a:srgbClr val="404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3" name="Freeform 115"/>
            <p:cNvSpPr>
              <a:spLocks/>
            </p:cNvSpPr>
            <p:nvPr/>
          </p:nvSpPr>
          <p:spPr bwMode="auto">
            <a:xfrm>
              <a:off x="3716" y="1554"/>
              <a:ext cx="37" cy="120"/>
            </a:xfrm>
            <a:custGeom>
              <a:avLst/>
              <a:gdLst>
                <a:gd name="T0" fmla="*/ 37 w 37"/>
                <a:gd name="T1" fmla="*/ 0 h 120"/>
                <a:gd name="T2" fmla="*/ 35 w 37"/>
                <a:gd name="T3" fmla="*/ 12 h 120"/>
                <a:gd name="T4" fmla="*/ 35 w 37"/>
                <a:gd name="T5" fmla="*/ 28 h 120"/>
                <a:gd name="T6" fmla="*/ 35 w 37"/>
                <a:gd name="T7" fmla="*/ 35 h 120"/>
                <a:gd name="T8" fmla="*/ 35 w 37"/>
                <a:gd name="T9" fmla="*/ 42 h 120"/>
                <a:gd name="T10" fmla="*/ 35 w 37"/>
                <a:gd name="T11" fmla="*/ 50 h 120"/>
                <a:gd name="T12" fmla="*/ 36 w 37"/>
                <a:gd name="T13" fmla="*/ 58 h 120"/>
                <a:gd name="T14" fmla="*/ 36 w 37"/>
                <a:gd name="T15" fmla="*/ 72 h 120"/>
                <a:gd name="T16" fmla="*/ 36 w 37"/>
                <a:gd name="T17" fmla="*/ 88 h 120"/>
                <a:gd name="T18" fmla="*/ 33 w 37"/>
                <a:gd name="T19" fmla="*/ 102 h 120"/>
                <a:gd name="T20" fmla="*/ 30 w 37"/>
                <a:gd name="T21" fmla="*/ 117 h 120"/>
                <a:gd name="T22" fmla="*/ 19 w 37"/>
                <a:gd name="T23" fmla="*/ 120 h 120"/>
                <a:gd name="T24" fmla="*/ 12 w 37"/>
                <a:gd name="T25" fmla="*/ 118 h 120"/>
                <a:gd name="T26" fmla="*/ 5 w 37"/>
                <a:gd name="T27" fmla="*/ 111 h 120"/>
                <a:gd name="T28" fmla="*/ 0 w 37"/>
                <a:gd name="T29" fmla="*/ 103 h 120"/>
                <a:gd name="T30" fmla="*/ 0 w 37"/>
                <a:gd name="T31" fmla="*/ 95 h 120"/>
                <a:gd name="T32" fmla="*/ 0 w 37"/>
                <a:gd name="T33" fmla="*/ 88 h 120"/>
                <a:gd name="T34" fmla="*/ 0 w 37"/>
                <a:gd name="T35" fmla="*/ 79 h 120"/>
                <a:gd name="T36" fmla="*/ 1 w 37"/>
                <a:gd name="T37" fmla="*/ 72 h 120"/>
                <a:gd name="T38" fmla="*/ 2 w 37"/>
                <a:gd name="T39" fmla="*/ 57 h 120"/>
                <a:gd name="T40" fmla="*/ 7 w 37"/>
                <a:gd name="T41" fmla="*/ 44 h 120"/>
                <a:gd name="T42" fmla="*/ 11 w 37"/>
                <a:gd name="T43" fmla="*/ 30 h 120"/>
                <a:gd name="T44" fmla="*/ 18 w 37"/>
                <a:gd name="T45" fmla="*/ 18 h 120"/>
                <a:gd name="T46" fmla="*/ 26 w 37"/>
                <a:gd name="T47" fmla="*/ 7 h 120"/>
                <a:gd name="T48" fmla="*/ 37 w 37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120">
                  <a:moveTo>
                    <a:pt x="37" y="0"/>
                  </a:moveTo>
                  <a:lnTo>
                    <a:pt x="35" y="12"/>
                  </a:lnTo>
                  <a:lnTo>
                    <a:pt x="35" y="28"/>
                  </a:lnTo>
                  <a:lnTo>
                    <a:pt x="35" y="35"/>
                  </a:lnTo>
                  <a:lnTo>
                    <a:pt x="35" y="42"/>
                  </a:lnTo>
                  <a:lnTo>
                    <a:pt x="35" y="50"/>
                  </a:lnTo>
                  <a:lnTo>
                    <a:pt x="36" y="58"/>
                  </a:lnTo>
                  <a:lnTo>
                    <a:pt x="36" y="72"/>
                  </a:lnTo>
                  <a:lnTo>
                    <a:pt x="36" y="88"/>
                  </a:lnTo>
                  <a:lnTo>
                    <a:pt x="33" y="102"/>
                  </a:lnTo>
                  <a:lnTo>
                    <a:pt x="30" y="117"/>
                  </a:lnTo>
                  <a:lnTo>
                    <a:pt x="19" y="120"/>
                  </a:lnTo>
                  <a:lnTo>
                    <a:pt x="12" y="118"/>
                  </a:lnTo>
                  <a:lnTo>
                    <a:pt x="5" y="111"/>
                  </a:lnTo>
                  <a:lnTo>
                    <a:pt x="0" y="103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1" y="72"/>
                  </a:lnTo>
                  <a:lnTo>
                    <a:pt x="2" y="57"/>
                  </a:lnTo>
                  <a:lnTo>
                    <a:pt x="7" y="44"/>
                  </a:lnTo>
                  <a:lnTo>
                    <a:pt x="11" y="30"/>
                  </a:lnTo>
                  <a:lnTo>
                    <a:pt x="18" y="18"/>
                  </a:lnTo>
                  <a:lnTo>
                    <a:pt x="26" y="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A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4" name="Freeform 116"/>
            <p:cNvSpPr>
              <a:spLocks/>
            </p:cNvSpPr>
            <p:nvPr/>
          </p:nvSpPr>
          <p:spPr bwMode="auto">
            <a:xfrm>
              <a:off x="3064" y="1605"/>
              <a:ext cx="333" cy="162"/>
            </a:xfrm>
            <a:custGeom>
              <a:avLst/>
              <a:gdLst>
                <a:gd name="T0" fmla="*/ 322 w 333"/>
                <a:gd name="T1" fmla="*/ 55 h 162"/>
                <a:gd name="T2" fmla="*/ 300 w 333"/>
                <a:gd name="T3" fmla="*/ 83 h 162"/>
                <a:gd name="T4" fmla="*/ 272 w 333"/>
                <a:gd name="T5" fmla="*/ 93 h 162"/>
                <a:gd name="T6" fmla="*/ 243 w 333"/>
                <a:gd name="T7" fmla="*/ 102 h 162"/>
                <a:gd name="T8" fmla="*/ 215 w 333"/>
                <a:gd name="T9" fmla="*/ 114 h 162"/>
                <a:gd name="T10" fmla="*/ 187 w 333"/>
                <a:gd name="T11" fmla="*/ 123 h 162"/>
                <a:gd name="T12" fmla="*/ 160 w 333"/>
                <a:gd name="T13" fmla="*/ 136 h 162"/>
                <a:gd name="T14" fmla="*/ 130 w 333"/>
                <a:gd name="T15" fmla="*/ 143 h 162"/>
                <a:gd name="T16" fmla="*/ 102 w 333"/>
                <a:gd name="T17" fmla="*/ 151 h 162"/>
                <a:gd name="T18" fmla="*/ 71 w 333"/>
                <a:gd name="T19" fmla="*/ 157 h 162"/>
                <a:gd name="T20" fmla="*/ 42 w 333"/>
                <a:gd name="T21" fmla="*/ 161 h 162"/>
                <a:gd name="T22" fmla="*/ 10 w 333"/>
                <a:gd name="T23" fmla="*/ 161 h 162"/>
                <a:gd name="T24" fmla="*/ 8 w 333"/>
                <a:gd name="T25" fmla="*/ 147 h 162"/>
                <a:gd name="T26" fmla="*/ 40 w 333"/>
                <a:gd name="T27" fmla="*/ 146 h 162"/>
                <a:gd name="T28" fmla="*/ 72 w 333"/>
                <a:gd name="T29" fmla="*/ 141 h 162"/>
                <a:gd name="T30" fmla="*/ 106 w 333"/>
                <a:gd name="T31" fmla="*/ 134 h 162"/>
                <a:gd name="T32" fmla="*/ 138 w 333"/>
                <a:gd name="T33" fmla="*/ 123 h 162"/>
                <a:gd name="T34" fmla="*/ 170 w 333"/>
                <a:gd name="T35" fmla="*/ 111 h 162"/>
                <a:gd name="T36" fmla="*/ 191 w 333"/>
                <a:gd name="T37" fmla="*/ 95 h 162"/>
                <a:gd name="T38" fmla="*/ 216 w 333"/>
                <a:gd name="T39" fmla="*/ 87 h 162"/>
                <a:gd name="T40" fmla="*/ 243 w 333"/>
                <a:gd name="T41" fmla="*/ 80 h 162"/>
                <a:gd name="T42" fmla="*/ 269 w 333"/>
                <a:gd name="T43" fmla="*/ 74 h 162"/>
                <a:gd name="T44" fmla="*/ 294 w 333"/>
                <a:gd name="T45" fmla="*/ 67 h 162"/>
                <a:gd name="T46" fmla="*/ 311 w 333"/>
                <a:gd name="T47" fmla="*/ 59 h 162"/>
                <a:gd name="T48" fmla="*/ 280 w 333"/>
                <a:gd name="T49" fmla="*/ 53 h 162"/>
                <a:gd name="T50" fmla="*/ 257 w 333"/>
                <a:gd name="T51" fmla="*/ 52 h 162"/>
                <a:gd name="T52" fmla="*/ 231 w 333"/>
                <a:gd name="T53" fmla="*/ 56 h 162"/>
                <a:gd name="T54" fmla="*/ 209 w 333"/>
                <a:gd name="T55" fmla="*/ 63 h 162"/>
                <a:gd name="T56" fmla="*/ 164 w 333"/>
                <a:gd name="T57" fmla="*/ 77 h 162"/>
                <a:gd name="T58" fmla="*/ 121 w 333"/>
                <a:gd name="T59" fmla="*/ 94 h 162"/>
                <a:gd name="T60" fmla="*/ 84 w 333"/>
                <a:gd name="T61" fmla="*/ 107 h 162"/>
                <a:gd name="T62" fmla="*/ 61 w 333"/>
                <a:gd name="T63" fmla="*/ 114 h 162"/>
                <a:gd name="T64" fmla="*/ 36 w 333"/>
                <a:gd name="T65" fmla="*/ 116 h 162"/>
                <a:gd name="T66" fmla="*/ 7 w 333"/>
                <a:gd name="T67" fmla="*/ 111 h 162"/>
                <a:gd name="T68" fmla="*/ 32 w 333"/>
                <a:gd name="T69" fmla="*/ 97 h 162"/>
                <a:gd name="T70" fmla="*/ 60 w 333"/>
                <a:gd name="T71" fmla="*/ 86 h 162"/>
                <a:gd name="T72" fmla="*/ 89 w 333"/>
                <a:gd name="T73" fmla="*/ 76 h 162"/>
                <a:gd name="T74" fmla="*/ 117 w 333"/>
                <a:gd name="T75" fmla="*/ 63 h 162"/>
                <a:gd name="T76" fmla="*/ 146 w 333"/>
                <a:gd name="T77" fmla="*/ 52 h 162"/>
                <a:gd name="T78" fmla="*/ 174 w 333"/>
                <a:gd name="T79" fmla="*/ 41 h 162"/>
                <a:gd name="T80" fmla="*/ 204 w 333"/>
                <a:gd name="T81" fmla="*/ 30 h 162"/>
                <a:gd name="T82" fmla="*/ 231 w 333"/>
                <a:gd name="T83" fmla="*/ 20 h 162"/>
                <a:gd name="T84" fmla="*/ 259 w 333"/>
                <a:gd name="T85" fmla="*/ 12 h 162"/>
                <a:gd name="T86" fmla="*/ 287 w 333"/>
                <a:gd name="T87" fmla="*/ 3 h 162"/>
                <a:gd name="T88" fmla="*/ 318 w 333"/>
                <a:gd name="T89" fmla="*/ 0 h 162"/>
                <a:gd name="T90" fmla="*/ 331 w 333"/>
                <a:gd name="T91" fmla="*/ 1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3" h="162">
                  <a:moveTo>
                    <a:pt x="333" y="30"/>
                  </a:moveTo>
                  <a:lnTo>
                    <a:pt x="326" y="41"/>
                  </a:lnTo>
                  <a:lnTo>
                    <a:pt x="322" y="55"/>
                  </a:lnTo>
                  <a:lnTo>
                    <a:pt x="315" y="67"/>
                  </a:lnTo>
                  <a:lnTo>
                    <a:pt x="311" y="81"/>
                  </a:lnTo>
                  <a:lnTo>
                    <a:pt x="300" y="83"/>
                  </a:lnTo>
                  <a:lnTo>
                    <a:pt x="290" y="86"/>
                  </a:lnTo>
                  <a:lnTo>
                    <a:pt x="280" y="88"/>
                  </a:lnTo>
                  <a:lnTo>
                    <a:pt x="272" y="93"/>
                  </a:lnTo>
                  <a:lnTo>
                    <a:pt x="262" y="95"/>
                  </a:lnTo>
                  <a:lnTo>
                    <a:pt x="252" y="98"/>
                  </a:lnTo>
                  <a:lnTo>
                    <a:pt x="243" y="102"/>
                  </a:lnTo>
                  <a:lnTo>
                    <a:pt x="234" y="107"/>
                  </a:lnTo>
                  <a:lnTo>
                    <a:pt x="225" y="109"/>
                  </a:lnTo>
                  <a:lnTo>
                    <a:pt x="215" y="114"/>
                  </a:lnTo>
                  <a:lnTo>
                    <a:pt x="205" y="116"/>
                  </a:lnTo>
                  <a:lnTo>
                    <a:pt x="197" y="120"/>
                  </a:lnTo>
                  <a:lnTo>
                    <a:pt x="187" y="123"/>
                  </a:lnTo>
                  <a:lnTo>
                    <a:pt x="178" y="127"/>
                  </a:lnTo>
                  <a:lnTo>
                    <a:pt x="169" y="132"/>
                  </a:lnTo>
                  <a:lnTo>
                    <a:pt x="160" y="136"/>
                  </a:lnTo>
                  <a:lnTo>
                    <a:pt x="149" y="137"/>
                  </a:lnTo>
                  <a:lnTo>
                    <a:pt x="141" y="141"/>
                  </a:lnTo>
                  <a:lnTo>
                    <a:pt x="130" y="143"/>
                  </a:lnTo>
                  <a:lnTo>
                    <a:pt x="121" y="147"/>
                  </a:lnTo>
                  <a:lnTo>
                    <a:pt x="110" y="148"/>
                  </a:lnTo>
                  <a:lnTo>
                    <a:pt x="102" y="151"/>
                  </a:lnTo>
                  <a:lnTo>
                    <a:pt x="90" y="154"/>
                  </a:lnTo>
                  <a:lnTo>
                    <a:pt x="82" y="157"/>
                  </a:lnTo>
                  <a:lnTo>
                    <a:pt x="71" y="157"/>
                  </a:lnTo>
                  <a:lnTo>
                    <a:pt x="61" y="158"/>
                  </a:lnTo>
                  <a:lnTo>
                    <a:pt x="51" y="160"/>
                  </a:lnTo>
                  <a:lnTo>
                    <a:pt x="42" y="161"/>
                  </a:lnTo>
                  <a:lnTo>
                    <a:pt x="30" y="161"/>
                  </a:lnTo>
                  <a:lnTo>
                    <a:pt x="21" y="161"/>
                  </a:lnTo>
                  <a:lnTo>
                    <a:pt x="10" y="161"/>
                  </a:lnTo>
                  <a:lnTo>
                    <a:pt x="0" y="162"/>
                  </a:lnTo>
                  <a:lnTo>
                    <a:pt x="0" y="148"/>
                  </a:lnTo>
                  <a:lnTo>
                    <a:pt x="8" y="147"/>
                  </a:lnTo>
                  <a:lnTo>
                    <a:pt x="18" y="147"/>
                  </a:lnTo>
                  <a:lnTo>
                    <a:pt x="28" y="146"/>
                  </a:lnTo>
                  <a:lnTo>
                    <a:pt x="40" y="146"/>
                  </a:lnTo>
                  <a:lnTo>
                    <a:pt x="50" y="144"/>
                  </a:lnTo>
                  <a:lnTo>
                    <a:pt x="61" y="143"/>
                  </a:lnTo>
                  <a:lnTo>
                    <a:pt x="72" y="141"/>
                  </a:lnTo>
                  <a:lnTo>
                    <a:pt x="85" y="140"/>
                  </a:lnTo>
                  <a:lnTo>
                    <a:pt x="95" y="137"/>
                  </a:lnTo>
                  <a:lnTo>
                    <a:pt x="106" y="134"/>
                  </a:lnTo>
                  <a:lnTo>
                    <a:pt x="117" y="132"/>
                  </a:lnTo>
                  <a:lnTo>
                    <a:pt x="128" y="129"/>
                  </a:lnTo>
                  <a:lnTo>
                    <a:pt x="138" y="123"/>
                  </a:lnTo>
                  <a:lnTo>
                    <a:pt x="149" y="119"/>
                  </a:lnTo>
                  <a:lnTo>
                    <a:pt x="159" y="115"/>
                  </a:lnTo>
                  <a:lnTo>
                    <a:pt x="170" y="111"/>
                  </a:lnTo>
                  <a:lnTo>
                    <a:pt x="176" y="104"/>
                  </a:lnTo>
                  <a:lnTo>
                    <a:pt x="183" y="100"/>
                  </a:lnTo>
                  <a:lnTo>
                    <a:pt x="191" y="95"/>
                  </a:lnTo>
                  <a:lnTo>
                    <a:pt x="199" y="93"/>
                  </a:lnTo>
                  <a:lnTo>
                    <a:pt x="208" y="88"/>
                  </a:lnTo>
                  <a:lnTo>
                    <a:pt x="216" y="87"/>
                  </a:lnTo>
                  <a:lnTo>
                    <a:pt x="225" y="84"/>
                  </a:lnTo>
                  <a:lnTo>
                    <a:pt x="234" y="83"/>
                  </a:lnTo>
                  <a:lnTo>
                    <a:pt x="243" y="80"/>
                  </a:lnTo>
                  <a:lnTo>
                    <a:pt x="251" y="79"/>
                  </a:lnTo>
                  <a:lnTo>
                    <a:pt x="259" y="76"/>
                  </a:lnTo>
                  <a:lnTo>
                    <a:pt x="269" y="74"/>
                  </a:lnTo>
                  <a:lnTo>
                    <a:pt x="278" y="72"/>
                  </a:lnTo>
                  <a:lnTo>
                    <a:pt x="286" y="70"/>
                  </a:lnTo>
                  <a:lnTo>
                    <a:pt x="294" y="67"/>
                  </a:lnTo>
                  <a:lnTo>
                    <a:pt x="304" y="66"/>
                  </a:lnTo>
                  <a:lnTo>
                    <a:pt x="310" y="62"/>
                  </a:lnTo>
                  <a:lnTo>
                    <a:pt x="311" y="59"/>
                  </a:lnTo>
                  <a:lnTo>
                    <a:pt x="303" y="55"/>
                  </a:lnTo>
                  <a:lnTo>
                    <a:pt x="292" y="55"/>
                  </a:lnTo>
                  <a:lnTo>
                    <a:pt x="280" y="53"/>
                  </a:lnTo>
                  <a:lnTo>
                    <a:pt x="273" y="52"/>
                  </a:lnTo>
                  <a:lnTo>
                    <a:pt x="265" y="52"/>
                  </a:lnTo>
                  <a:lnTo>
                    <a:pt x="257" y="52"/>
                  </a:lnTo>
                  <a:lnTo>
                    <a:pt x="248" y="53"/>
                  </a:lnTo>
                  <a:lnTo>
                    <a:pt x="240" y="55"/>
                  </a:lnTo>
                  <a:lnTo>
                    <a:pt x="231" y="56"/>
                  </a:lnTo>
                  <a:lnTo>
                    <a:pt x="225" y="59"/>
                  </a:lnTo>
                  <a:lnTo>
                    <a:pt x="216" y="60"/>
                  </a:lnTo>
                  <a:lnTo>
                    <a:pt x="209" y="63"/>
                  </a:lnTo>
                  <a:lnTo>
                    <a:pt x="194" y="67"/>
                  </a:lnTo>
                  <a:lnTo>
                    <a:pt x="180" y="73"/>
                  </a:lnTo>
                  <a:lnTo>
                    <a:pt x="164" y="77"/>
                  </a:lnTo>
                  <a:lnTo>
                    <a:pt x="151" y="84"/>
                  </a:lnTo>
                  <a:lnTo>
                    <a:pt x="135" y="88"/>
                  </a:lnTo>
                  <a:lnTo>
                    <a:pt x="121" y="94"/>
                  </a:lnTo>
                  <a:lnTo>
                    <a:pt x="106" y="100"/>
                  </a:lnTo>
                  <a:lnTo>
                    <a:pt x="92" y="105"/>
                  </a:lnTo>
                  <a:lnTo>
                    <a:pt x="84" y="107"/>
                  </a:lnTo>
                  <a:lnTo>
                    <a:pt x="77" y="109"/>
                  </a:lnTo>
                  <a:lnTo>
                    <a:pt x="68" y="111"/>
                  </a:lnTo>
                  <a:lnTo>
                    <a:pt x="61" y="114"/>
                  </a:lnTo>
                  <a:lnTo>
                    <a:pt x="53" y="114"/>
                  </a:lnTo>
                  <a:lnTo>
                    <a:pt x="44" y="116"/>
                  </a:lnTo>
                  <a:lnTo>
                    <a:pt x="36" y="116"/>
                  </a:lnTo>
                  <a:lnTo>
                    <a:pt x="29" y="119"/>
                  </a:lnTo>
                  <a:lnTo>
                    <a:pt x="18" y="115"/>
                  </a:lnTo>
                  <a:lnTo>
                    <a:pt x="7" y="111"/>
                  </a:lnTo>
                  <a:lnTo>
                    <a:pt x="14" y="104"/>
                  </a:lnTo>
                  <a:lnTo>
                    <a:pt x="22" y="100"/>
                  </a:lnTo>
                  <a:lnTo>
                    <a:pt x="32" y="97"/>
                  </a:lnTo>
                  <a:lnTo>
                    <a:pt x="42" y="93"/>
                  </a:lnTo>
                  <a:lnTo>
                    <a:pt x="51" y="90"/>
                  </a:lnTo>
                  <a:lnTo>
                    <a:pt x="60" y="86"/>
                  </a:lnTo>
                  <a:lnTo>
                    <a:pt x="70" y="83"/>
                  </a:lnTo>
                  <a:lnTo>
                    <a:pt x="79" y="79"/>
                  </a:lnTo>
                  <a:lnTo>
                    <a:pt x="89" y="76"/>
                  </a:lnTo>
                  <a:lnTo>
                    <a:pt x="97" y="72"/>
                  </a:lnTo>
                  <a:lnTo>
                    <a:pt x="107" y="67"/>
                  </a:lnTo>
                  <a:lnTo>
                    <a:pt x="117" y="63"/>
                  </a:lnTo>
                  <a:lnTo>
                    <a:pt x="127" y="60"/>
                  </a:lnTo>
                  <a:lnTo>
                    <a:pt x="137" y="56"/>
                  </a:lnTo>
                  <a:lnTo>
                    <a:pt x="146" y="52"/>
                  </a:lnTo>
                  <a:lnTo>
                    <a:pt x="156" y="48"/>
                  </a:lnTo>
                  <a:lnTo>
                    <a:pt x="166" y="45"/>
                  </a:lnTo>
                  <a:lnTo>
                    <a:pt x="174" y="41"/>
                  </a:lnTo>
                  <a:lnTo>
                    <a:pt x="184" y="37"/>
                  </a:lnTo>
                  <a:lnTo>
                    <a:pt x="194" y="33"/>
                  </a:lnTo>
                  <a:lnTo>
                    <a:pt x="204" y="30"/>
                  </a:lnTo>
                  <a:lnTo>
                    <a:pt x="212" y="26"/>
                  </a:lnTo>
                  <a:lnTo>
                    <a:pt x="222" y="23"/>
                  </a:lnTo>
                  <a:lnTo>
                    <a:pt x="231" y="20"/>
                  </a:lnTo>
                  <a:lnTo>
                    <a:pt x="241" y="17"/>
                  </a:lnTo>
                  <a:lnTo>
                    <a:pt x="250" y="13"/>
                  </a:lnTo>
                  <a:lnTo>
                    <a:pt x="259" y="12"/>
                  </a:lnTo>
                  <a:lnTo>
                    <a:pt x="269" y="7"/>
                  </a:lnTo>
                  <a:lnTo>
                    <a:pt x="279" y="6"/>
                  </a:lnTo>
                  <a:lnTo>
                    <a:pt x="287" y="3"/>
                  </a:lnTo>
                  <a:lnTo>
                    <a:pt x="297" y="2"/>
                  </a:lnTo>
                  <a:lnTo>
                    <a:pt x="307" y="0"/>
                  </a:lnTo>
                  <a:lnTo>
                    <a:pt x="318" y="0"/>
                  </a:lnTo>
                  <a:lnTo>
                    <a:pt x="319" y="5"/>
                  </a:lnTo>
                  <a:lnTo>
                    <a:pt x="325" y="12"/>
                  </a:lnTo>
                  <a:lnTo>
                    <a:pt x="331" y="19"/>
                  </a:lnTo>
                  <a:lnTo>
                    <a:pt x="333" y="30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5" name="Freeform 117"/>
            <p:cNvSpPr>
              <a:spLocks/>
            </p:cNvSpPr>
            <p:nvPr/>
          </p:nvSpPr>
          <p:spPr bwMode="auto">
            <a:xfrm>
              <a:off x="3998" y="1635"/>
              <a:ext cx="51" cy="58"/>
            </a:xfrm>
            <a:custGeom>
              <a:avLst/>
              <a:gdLst>
                <a:gd name="T0" fmla="*/ 51 w 51"/>
                <a:gd name="T1" fmla="*/ 58 h 58"/>
                <a:gd name="T2" fmla="*/ 43 w 51"/>
                <a:gd name="T3" fmla="*/ 46 h 58"/>
                <a:gd name="T4" fmla="*/ 32 w 51"/>
                <a:gd name="T5" fmla="*/ 32 h 58"/>
                <a:gd name="T6" fmla="*/ 19 w 51"/>
                <a:gd name="T7" fmla="*/ 18 h 58"/>
                <a:gd name="T8" fmla="*/ 8 w 51"/>
                <a:gd name="T9" fmla="*/ 7 h 58"/>
                <a:gd name="T10" fmla="*/ 5 w 51"/>
                <a:gd name="T11" fmla="*/ 4 h 58"/>
                <a:gd name="T12" fmla="*/ 4 w 51"/>
                <a:gd name="T13" fmla="*/ 5 h 58"/>
                <a:gd name="T14" fmla="*/ 0 w 51"/>
                <a:gd name="T15" fmla="*/ 5 h 58"/>
                <a:gd name="T16" fmla="*/ 0 w 51"/>
                <a:gd name="T17" fmla="*/ 0 h 58"/>
                <a:gd name="T18" fmla="*/ 8 w 51"/>
                <a:gd name="T19" fmla="*/ 4 h 58"/>
                <a:gd name="T20" fmla="*/ 16 w 51"/>
                <a:gd name="T21" fmla="*/ 11 h 58"/>
                <a:gd name="T22" fmla="*/ 25 w 51"/>
                <a:gd name="T23" fmla="*/ 18 h 58"/>
                <a:gd name="T24" fmla="*/ 33 w 51"/>
                <a:gd name="T25" fmla="*/ 26 h 58"/>
                <a:gd name="T26" fmla="*/ 39 w 51"/>
                <a:gd name="T27" fmla="*/ 33 h 58"/>
                <a:gd name="T28" fmla="*/ 46 w 51"/>
                <a:gd name="T29" fmla="*/ 42 h 58"/>
                <a:gd name="T30" fmla="*/ 49 w 51"/>
                <a:gd name="T31" fmla="*/ 50 h 58"/>
                <a:gd name="T32" fmla="*/ 51 w 51"/>
                <a:gd name="T3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58">
                  <a:moveTo>
                    <a:pt x="51" y="58"/>
                  </a:moveTo>
                  <a:lnTo>
                    <a:pt x="43" y="46"/>
                  </a:lnTo>
                  <a:lnTo>
                    <a:pt x="32" y="32"/>
                  </a:lnTo>
                  <a:lnTo>
                    <a:pt x="19" y="18"/>
                  </a:lnTo>
                  <a:lnTo>
                    <a:pt x="8" y="7"/>
                  </a:lnTo>
                  <a:lnTo>
                    <a:pt x="5" y="4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11"/>
                  </a:lnTo>
                  <a:lnTo>
                    <a:pt x="25" y="18"/>
                  </a:lnTo>
                  <a:lnTo>
                    <a:pt x="33" y="26"/>
                  </a:lnTo>
                  <a:lnTo>
                    <a:pt x="39" y="33"/>
                  </a:lnTo>
                  <a:lnTo>
                    <a:pt x="46" y="42"/>
                  </a:lnTo>
                  <a:lnTo>
                    <a:pt x="49" y="50"/>
                  </a:lnTo>
                  <a:lnTo>
                    <a:pt x="51" y="58"/>
                  </a:lnTo>
                  <a:close/>
                </a:path>
              </a:pathLst>
            </a:custGeom>
            <a:solidFill>
              <a:srgbClr val="FF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6" name="Freeform 118"/>
            <p:cNvSpPr>
              <a:spLocks/>
            </p:cNvSpPr>
            <p:nvPr/>
          </p:nvSpPr>
          <p:spPr bwMode="auto">
            <a:xfrm>
              <a:off x="3404" y="1664"/>
              <a:ext cx="580" cy="757"/>
            </a:xfrm>
            <a:custGeom>
              <a:avLst/>
              <a:gdLst>
                <a:gd name="T0" fmla="*/ 292 w 580"/>
                <a:gd name="T1" fmla="*/ 101 h 757"/>
                <a:gd name="T2" fmla="*/ 319 w 580"/>
                <a:gd name="T3" fmla="*/ 133 h 757"/>
                <a:gd name="T4" fmla="*/ 347 w 580"/>
                <a:gd name="T5" fmla="*/ 141 h 757"/>
                <a:gd name="T6" fmla="*/ 365 w 580"/>
                <a:gd name="T7" fmla="*/ 187 h 757"/>
                <a:gd name="T8" fmla="*/ 384 w 580"/>
                <a:gd name="T9" fmla="*/ 223 h 757"/>
                <a:gd name="T10" fmla="*/ 402 w 580"/>
                <a:gd name="T11" fmla="*/ 258 h 757"/>
                <a:gd name="T12" fmla="*/ 422 w 580"/>
                <a:gd name="T13" fmla="*/ 295 h 757"/>
                <a:gd name="T14" fmla="*/ 440 w 580"/>
                <a:gd name="T15" fmla="*/ 331 h 757"/>
                <a:gd name="T16" fmla="*/ 457 w 580"/>
                <a:gd name="T17" fmla="*/ 367 h 757"/>
                <a:gd name="T18" fmla="*/ 474 w 580"/>
                <a:gd name="T19" fmla="*/ 404 h 757"/>
                <a:gd name="T20" fmla="*/ 489 w 580"/>
                <a:gd name="T21" fmla="*/ 440 h 757"/>
                <a:gd name="T22" fmla="*/ 506 w 580"/>
                <a:gd name="T23" fmla="*/ 480 h 757"/>
                <a:gd name="T24" fmla="*/ 528 w 580"/>
                <a:gd name="T25" fmla="*/ 521 h 757"/>
                <a:gd name="T26" fmla="*/ 550 w 580"/>
                <a:gd name="T27" fmla="*/ 559 h 757"/>
                <a:gd name="T28" fmla="*/ 571 w 580"/>
                <a:gd name="T29" fmla="*/ 595 h 757"/>
                <a:gd name="T30" fmla="*/ 563 w 580"/>
                <a:gd name="T31" fmla="*/ 621 h 757"/>
                <a:gd name="T32" fmla="*/ 527 w 580"/>
                <a:gd name="T33" fmla="*/ 645 h 757"/>
                <a:gd name="T34" fmla="*/ 486 w 580"/>
                <a:gd name="T35" fmla="*/ 679 h 757"/>
                <a:gd name="T36" fmla="*/ 446 w 580"/>
                <a:gd name="T37" fmla="*/ 712 h 757"/>
                <a:gd name="T38" fmla="*/ 422 w 580"/>
                <a:gd name="T39" fmla="*/ 736 h 757"/>
                <a:gd name="T40" fmla="*/ 405 w 580"/>
                <a:gd name="T41" fmla="*/ 698 h 757"/>
                <a:gd name="T42" fmla="*/ 384 w 580"/>
                <a:gd name="T43" fmla="*/ 663 h 757"/>
                <a:gd name="T44" fmla="*/ 365 w 580"/>
                <a:gd name="T45" fmla="*/ 626 h 757"/>
                <a:gd name="T46" fmla="*/ 342 w 580"/>
                <a:gd name="T47" fmla="*/ 584 h 757"/>
                <a:gd name="T48" fmla="*/ 319 w 580"/>
                <a:gd name="T49" fmla="*/ 538 h 757"/>
                <a:gd name="T50" fmla="*/ 301 w 580"/>
                <a:gd name="T51" fmla="*/ 489 h 757"/>
                <a:gd name="T52" fmla="*/ 284 w 580"/>
                <a:gd name="T53" fmla="*/ 439 h 757"/>
                <a:gd name="T54" fmla="*/ 267 w 580"/>
                <a:gd name="T55" fmla="*/ 390 h 757"/>
                <a:gd name="T56" fmla="*/ 249 w 580"/>
                <a:gd name="T57" fmla="*/ 339 h 757"/>
                <a:gd name="T58" fmla="*/ 227 w 580"/>
                <a:gd name="T59" fmla="*/ 289 h 757"/>
                <a:gd name="T60" fmla="*/ 201 w 580"/>
                <a:gd name="T61" fmla="*/ 243 h 757"/>
                <a:gd name="T62" fmla="*/ 165 w 580"/>
                <a:gd name="T63" fmla="*/ 207 h 757"/>
                <a:gd name="T64" fmla="*/ 112 w 580"/>
                <a:gd name="T65" fmla="*/ 190 h 757"/>
                <a:gd name="T66" fmla="*/ 70 w 580"/>
                <a:gd name="T67" fmla="*/ 196 h 757"/>
                <a:gd name="T68" fmla="*/ 48 w 580"/>
                <a:gd name="T69" fmla="*/ 221 h 757"/>
                <a:gd name="T70" fmla="*/ 17 w 580"/>
                <a:gd name="T71" fmla="*/ 210 h 757"/>
                <a:gd name="T72" fmla="*/ 2 w 580"/>
                <a:gd name="T73" fmla="*/ 166 h 757"/>
                <a:gd name="T74" fmla="*/ 0 w 580"/>
                <a:gd name="T75" fmla="*/ 136 h 757"/>
                <a:gd name="T76" fmla="*/ 3 w 580"/>
                <a:gd name="T77" fmla="*/ 103 h 757"/>
                <a:gd name="T78" fmla="*/ 10 w 580"/>
                <a:gd name="T79" fmla="*/ 73 h 757"/>
                <a:gd name="T80" fmla="*/ 21 w 580"/>
                <a:gd name="T81" fmla="*/ 28 h 757"/>
                <a:gd name="T82" fmla="*/ 59 w 580"/>
                <a:gd name="T83" fmla="*/ 11 h 757"/>
                <a:gd name="T84" fmla="*/ 91 w 580"/>
                <a:gd name="T85" fmla="*/ 22 h 757"/>
                <a:gd name="T86" fmla="*/ 123 w 580"/>
                <a:gd name="T87" fmla="*/ 32 h 757"/>
                <a:gd name="T88" fmla="*/ 155 w 580"/>
                <a:gd name="T89" fmla="*/ 42 h 757"/>
                <a:gd name="T90" fmla="*/ 187 w 580"/>
                <a:gd name="T91" fmla="*/ 49 h 757"/>
                <a:gd name="T92" fmla="*/ 220 w 580"/>
                <a:gd name="T93" fmla="*/ 57 h 757"/>
                <a:gd name="T94" fmla="*/ 250 w 580"/>
                <a:gd name="T95" fmla="*/ 66 h 757"/>
                <a:gd name="T96" fmla="*/ 282 w 580"/>
                <a:gd name="T97" fmla="*/ 74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0" h="757">
                  <a:moveTo>
                    <a:pt x="282" y="74"/>
                  </a:moveTo>
                  <a:lnTo>
                    <a:pt x="284" y="82"/>
                  </a:lnTo>
                  <a:lnTo>
                    <a:pt x="288" y="92"/>
                  </a:lnTo>
                  <a:lnTo>
                    <a:pt x="292" y="101"/>
                  </a:lnTo>
                  <a:lnTo>
                    <a:pt x="298" y="109"/>
                  </a:lnTo>
                  <a:lnTo>
                    <a:pt x="303" y="116"/>
                  </a:lnTo>
                  <a:lnTo>
                    <a:pt x="310" y="124"/>
                  </a:lnTo>
                  <a:lnTo>
                    <a:pt x="319" y="133"/>
                  </a:lnTo>
                  <a:lnTo>
                    <a:pt x="327" y="141"/>
                  </a:lnTo>
                  <a:lnTo>
                    <a:pt x="333" y="134"/>
                  </a:lnTo>
                  <a:lnTo>
                    <a:pt x="340" y="136"/>
                  </a:lnTo>
                  <a:lnTo>
                    <a:pt x="347" y="141"/>
                  </a:lnTo>
                  <a:lnTo>
                    <a:pt x="349" y="148"/>
                  </a:lnTo>
                  <a:lnTo>
                    <a:pt x="356" y="170"/>
                  </a:lnTo>
                  <a:lnTo>
                    <a:pt x="361" y="179"/>
                  </a:lnTo>
                  <a:lnTo>
                    <a:pt x="365" y="187"/>
                  </a:lnTo>
                  <a:lnTo>
                    <a:pt x="369" y="196"/>
                  </a:lnTo>
                  <a:lnTo>
                    <a:pt x="375" y="205"/>
                  </a:lnTo>
                  <a:lnTo>
                    <a:pt x="379" y="214"/>
                  </a:lnTo>
                  <a:lnTo>
                    <a:pt x="384" y="223"/>
                  </a:lnTo>
                  <a:lnTo>
                    <a:pt x="388" y="232"/>
                  </a:lnTo>
                  <a:lnTo>
                    <a:pt x="394" y="242"/>
                  </a:lnTo>
                  <a:lnTo>
                    <a:pt x="398" y="250"/>
                  </a:lnTo>
                  <a:lnTo>
                    <a:pt x="402" y="258"/>
                  </a:lnTo>
                  <a:lnTo>
                    <a:pt x="407" y="268"/>
                  </a:lnTo>
                  <a:lnTo>
                    <a:pt x="412" y="278"/>
                  </a:lnTo>
                  <a:lnTo>
                    <a:pt x="416" y="286"/>
                  </a:lnTo>
                  <a:lnTo>
                    <a:pt x="422" y="295"/>
                  </a:lnTo>
                  <a:lnTo>
                    <a:pt x="426" y="304"/>
                  </a:lnTo>
                  <a:lnTo>
                    <a:pt x="432" y="314"/>
                  </a:lnTo>
                  <a:lnTo>
                    <a:pt x="436" y="323"/>
                  </a:lnTo>
                  <a:lnTo>
                    <a:pt x="440" y="331"/>
                  </a:lnTo>
                  <a:lnTo>
                    <a:pt x="444" y="339"/>
                  </a:lnTo>
                  <a:lnTo>
                    <a:pt x="449" y="349"/>
                  </a:lnTo>
                  <a:lnTo>
                    <a:pt x="453" y="358"/>
                  </a:lnTo>
                  <a:lnTo>
                    <a:pt x="457" y="367"/>
                  </a:lnTo>
                  <a:lnTo>
                    <a:pt x="461" y="377"/>
                  </a:lnTo>
                  <a:lnTo>
                    <a:pt x="467" y="387"/>
                  </a:lnTo>
                  <a:lnTo>
                    <a:pt x="469" y="395"/>
                  </a:lnTo>
                  <a:lnTo>
                    <a:pt x="474" y="404"/>
                  </a:lnTo>
                  <a:lnTo>
                    <a:pt x="478" y="412"/>
                  </a:lnTo>
                  <a:lnTo>
                    <a:pt x="482" y="422"/>
                  </a:lnTo>
                  <a:lnTo>
                    <a:pt x="485" y="430"/>
                  </a:lnTo>
                  <a:lnTo>
                    <a:pt x="489" y="440"/>
                  </a:lnTo>
                  <a:lnTo>
                    <a:pt x="493" y="450"/>
                  </a:lnTo>
                  <a:lnTo>
                    <a:pt x="497" y="459"/>
                  </a:lnTo>
                  <a:lnTo>
                    <a:pt x="502" y="469"/>
                  </a:lnTo>
                  <a:lnTo>
                    <a:pt x="506" y="480"/>
                  </a:lnTo>
                  <a:lnTo>
                    <a:pt x="511" y="490"/>
                  </a:lnTo>
                  <a:lnTo>
                    <a:pt x="517" y="501"/>
                  </a:lnTo>
                  <a:lnTo>
                    <a:pt x="521" y="510"/>
                  </a:lnTo>
                  <a:lnTo>
                    <a:pt x="528" y="521"/>
                  </a:lnTo>
                  <a:lnTo>
                    <a:pt x="534" y="529"/>
                  </a:lnTo>
                  <a:lnTo>
                    <a:pt x="541" y="540"/>
                  </a:lnTo>
                  <a:lnTo>
                    <a:pt x="545" y="549"/>
                  </a:lnTo>
                  <a:lnTo>
                    <a:pt x="550" y="559"/>
                  </a:lnTo>
                  <a:lnTo>
                    <a:pt x="556" y="567"/>
                  </a:lnTo>
                  <a:lnTo>
                    <a:pt x="562" y="577"/>
                  </a:lnTo>
                  <a:lnTo>
                    <a:pt x="566" y="585"/>
                  </a:lnTo>
                  <a:lnTo>
                    <a:pt x="571" y="595"/>
                  </a:lnTo>
                  <a:lnTo>
                    <a:pt x="576" y="605"/>
                  </a:lnTo>
                  <a:lnTo>
                    <a:pt x="580" y="616"/>
                  </a:lnTo>
                  <a:lnTo>
                    <a:pt x="571" y="617"/>
                  </a:lnTo>
                  <a:lnTo>
                    <a:pt x="563" y="621"/>
                  </a:lnTo>
                  <a:lnTo>
                    <a:pt x="556" y="626"/>
                  </a:lnTo>
                  <a:lnTo>
                    <a:pt x="550" y="630"/>
                  </a:lnTo>
                  <a:lnTo>
                    <a:pt x="538" y="637"/>
                  </a:lnTo>
                  <a:lnTo>
                    <a:pt x="527" y="645"/>
                  </a:lnTo>
                  <a:lnTo>
                    <a:pt x="514" y="651"/>
                  </a:lnTo>
                  <a:lnTo>
                    <a:pt x="504" y="659"/>
                  </a:lnTo>
                  <a:lnTo>
                    <a:pt x="495" y="668"/>
                  </a:lnTo>
                  <a:lnTo>
                    <a:pt x="486" y="679"/>
                  </a:lnTo>
                  <a:lnTo>
                    <a:pt x="475" y="687"/>
                  </a:lnTo>
                  <a:lnTo>
                    <a:pt x="465" y="697"/>
                  </a:lnTo>
                  <a:lnTo>
                    <a:pt x="455" y="704"/>
                  </a:lnTo>
                  <a:lnTo>
                    <a:pt x="446" y="712"/>
                  </a:lnTo>
                  <a:lnTo>
                    <a:pt x="453" y="719"/>
                  </a:lnTo>
                  <a:lnTo>
                    <a:pt x="430" y="757"/>
                  </a:lnTo>
                  <a:lnTo>
                    <a:pt x="426" y="746"/>
                  </a:lnTo>
                  <a:lnTo>
                    <a:pt x="422" y="736"/>
                  </a:lnTo>
                  <a:lnTo>
                    <a:pt x="418" y="726"/>
                  </a:lnTo>
                  <a:lnTo>
                    <a:pt x="415" y="718"/>
                  </a:lnTo>
                  <a:lnTo>
                    <a:pt x="409" y="708"/>
                  </a:lnTo>
                  <a:lnTo>
                    <a:pt x="405" y="698"/>
                  </a:lnTo>
                  <a:lnTo>
                    <a:pt x="400" y="690"/>
                  </a:lnTo>
                  <a:lnTo>
                    <a:pt x="395" y="681"/>
                  </a:lnTo>
                  <a:lnTo>
                    <a:pt x="390" y="672"/>
                  </a:lnTo>
                  <a:lnTo>
                    <a:pt x="384" y="663"/>
                  </a:lnTo>
                  <a:lnTo>
                    <a:pt x="379" y="654"/>
                  </a:lnTo>
                  <a:lnTo>
                    <a:pt x="375" y="645"/>
                  </a:lnTo>
                  <a:lnTo>
                    <a:pt x="369" y="635"/>
                  </a:lnTo>
                  <a:lnTo>
                    <a:pt x="365" y="626"/>
                  </a:lnTo>
                  <a:lnTo>
                    <a:pt x="361" y="616"/>
                  </a:lnTo>
                  <a:lnTo>
                    <a:pt x="356" y="607"/>
                  </a:lnTo>
                  <a:lnTo>
                    <a:pt x="348" y="595"/>
                  </a:lnTo>
                  <a:lnTo>
                    <a:pt x="342" y="584"/>
                  </a:lnTo>
                  <a:lnTo>
                    <a:pt x="335" y="573"/>
                  </a:lnTo>
                  <a:lnTo>
                    <a:pt x="330" y="561"/>
                  </a:lnTo>
                  <a:lnTo>
                    <a:pt x="324" y="549"/>
                  </a:lnTo>
                  <a:lnTo>
                    <a:pt x="319" y="538"/>
                  </a:lnTo>
                  <a:lnTo>
                    <a:pt x="314" y="525"/>
                  </a:lnTo>
                  <a:lnTo>
                    <a:pt x="310" y="514"/>
                  </a:lnTo>
                  <a:lnTo>
                    <a:pt x="305" y="501"/>
                  </a:lnTo>
                  <a:lnTo>
                    <a:pt x="301" y="489"/>
                  </a:lnTo>
                  <a:lnTo>
                    <a:pt x="296" y="476"/>
                  </a:lnTo>
                  <a:lnTo>
                    <a:pt x="292" y="464"/>
                  </a:lnTo>
                  <a:lnTo>
                    <a:pt x="288" y="451"/>
                  </a:lnTo>
                  <a:lnTo>
                    <a:pt x="284" y="439"/>
                  </a:lnTo>
                  <a:lnTo>
                    <a:pt x="280" y="426"/>
                  </a:lnTo>
                  <a:lnTo>
                    <a:pt x="277" y="415"/>
                  </a:lnTo>
                  <a:lnTo>
                    <a:pt x="271" y="402"/>
                  </a:lnTo>
                  <a:lnTo>
                    <a:pt x="267" y="390"/>
                  </a:lnTo>
                  <a:lnTo>
                    <a:pt x="263" y="377"/>
                  </a:lnTo>
                  <a:lnTo>
                    <a:pt x="259" y="365"/>
                  </a:lnTo>
                  <a:lnTo>
                    <a:pt x="253" y="352"/>
                  </a:lnTo>
                  <a:lnTo>
                    <a:pt x="249" y="339"/>
                  </a:lnTo>
                  <a:lnTo>
                    <a:pt x="243" y="327"/>
                  </a:lnTo>
                  <a:lnTo>
                    <a:pt x="239" y="314"/>
                  </a:lnTo>
                  <a:lnTo>
                    <a:pt x="232" y="302"/>
                  </a:lnTo>
                  <a:lnTo>
                    <a:pt x="227" y="289"/>
                  </a:lnTo>
                  <a:lnTo>
                    <a:pt x="221" y="278"/>
                  </a:lnTo>
                  <a:lnTo>
                    <a:pt x="215" y="267"/>
                  </a:lnTo>
                  <a:lnTo>
                    <a:pt x="208" y="254"/>
                  </a:lnTo>
                  <a:lnTo>
                    <a:pt x="201" y="243"/>
                  </a:lnTo>
                  <a:lnTo>
                    <a:pt x="193" y="232"/>
                  </a:lnTo>
                  <a:lnTo>
                    <a:pt x="186" y="222"/>
                  </a:lnTo>
                  <a:lnTo>
                    <a:pt x="176" y="214"/>
                  </a:lnTo>
                  <a:lnTo>
                    <a:pt x="165" y="207"/>
                  </a:lnTo>
                  <a:lnTo>
                    <a:pt x="153" y="201"/>
                  </a:lnTo>
                  <a:lnTo>
                    <a:pt x="140" y="197"/>
                  </a:lnTo>
                  <a:lnTo>
                    <a:pt x="126" y="193"/>
                  </a:lnTo>
                  <a:lnTo>
                    <a:pt x="112" y="190"/>
                  </a:lnTo>
                  <a:lnTo>
                    <a:pt x="99" y="190"/>
                  </a:lnTo>
                  <a:lnTo>
                    <a:pt x="90" y="193"/>
                  </a:lnTo>
                  <a:lnTo>
                    <a:pt x="79" y="193"/>
                  </a:lnTo>
                  <a:lnTo>
                    <a:pt x="70" y="196"/>
                  </a:lnTo>
                  <a:lnTo>
                    <a:pt x="62" y="200"/>
                  </a:lnTo>
                  <a:lnTo>
                    <a:pt x="58" y="207"/>
                  </a:lnTo>
                  <a:lnTo>
                    <a:pt x="52" y="212"/>
                  </a:lnTo>
                  <a:lnTo>
                    <a:pt x="48" y="221"/>
                  </a:lnTo>
                  <a:lnTo>
                    <a:pt x="42" y="229"/>
                  </a:lnTo>
                  <a:lnTo>
                    <a:pt x="38" y="237"/>
                  </a:lnTo>
                  <a:lnTo>
                    <a:pt x="26" y="223"/>
                  </a:lnTo>
                  <a:lnTo>
                    <a:pt x="17" y="210"/>
                  </a:lnTo>
                  <a:lnTo>
                    <a:pt x="10" y="196"/>
                  </a:lnTo>
                  <a:lnTo>
                    <a:pt x="6" y="182"/>
                  </a:lnTo>
                  <a:lnTo>
                    <a:pt x="3" y="173"/>
                  </a:lnTo>
                  <a:lnTo>
                    <a:pt x="2" y="166"/>
                  </a:lnTo>
                  <a:lnTo>
                    <a:pt x="0" y="158"/>
                  </a:lnTo>
                  <a:lnTo>
                    <a:pt x="0" y="151"/>
                  </a:lnTo>
                  <a:lnTo>
                    <a:pt x="0" y="142"/>
                  </a:lnTo>
                  <a:lnTo>
                    <a:pt x="0" y="136"/>
                  </a:lnTo>
                  <a:lnTo>
                    <a:pt x="2" y="127"/>
                  </a:lnTo>
                  <a:lnTo>
                    <a:pt x="3" y="120"/>
                  </a:lnTo>
                  <a:lnTo>
                    <a:pt x="3" y="112"/>
                  </a:lnTo>
                  <a:lnTo>
                    <a:pt x="3" y="103"/>
                  </a:lnTo>
                  <a:lnTo>
                    <a:pt x="5" y="95"/>
                  </a:lnTo>
                  <a:lnTo>
                    <a:pt x="7" y="88"/>
                  </a:lnTo>
                  <a:lnTo>
                    <a:pt x="7" y="80"/>
                  </a:lnTo>
                  <a:lnTo>
                    <a:pt x="10" y="73"/>
                  </a:lnTo>
                  <a:lnTo>
                    <a:pt x="12" y="64"/>
                  </a:lnTo>
                  <a:lnTo>
                    <a:pt x="14" y="57"/>
                  </a:lnTo>
                  <a:lnTo>
                    <a:pt x="17" y="42"/>
                  </a:lnTo>
                  <a:lnTo>
                    <a:pt x="21" y="28"/>
                  </a:lnTo>
                  <a:lnTo>
                    <a:pt x="26" y="13"/>
                  </a:lnTo>
                  <a:lnTo>
                    <a:pt x="30" y="0"/>
                  </a:lnTo>
                  <a:lnTo>
                    <a:pt x="44" y="6"/>
                  </a:lnTo>
                  <a:lnTo>
                    <a:pt x="59" y="11"/>
                  </a:lnTo>
                  <a:lnTo>
                    <a:pt x="66" y="14"/>
                  </a:lnTo>
                  <a:lnTo>
                    <a:pt x="74" y="17"/>
                  </a:lnTo>
                  <a:lnTo>
                    <a:pt x="83" y="20"/>
                  </a:lnTo>
                  <a:lnTo>
                    <a:pt x="91" y="22"/>
                  </a:lnTo>
                  <a:lnTo>
                    <a:pt x="98" y="24"/>
                  </a:lnTo>
                  <a:lnTo>
                    <a:pt x="106" y="27"/>
                  </a:lnTo>
                  <a:lnTo>
                    <a:pt x="115" y="29"/>
                  </a:lnTo>
                  <a:lnTo>
                    <a:pt x="123" y="32"/>
                  </a:lnTo>
                  <a:lnTo>
                    <a:pt x="130" y="34"/>
                  </a:lnTo>
                  <a:lnTo>
                    <a:pt x="139" y="36"/>
                  </a:lnTo>
                  <a:lnTo>
                    <a:pt x="147" y="39"/>
                  </a:lnTo>
                  <a:lnTo>
                    <a:pt x="155" y="42"/>
                  </a:lnTo>
                  <a:lnTo>
                    <a:pt x="162" y="43"/>
                  </a:lnTo>
                  <a:lnTo>
                    <a:pt x="171" y="45"/>
                  </a:lnTo>
                  <a:lnTo>
                    <a:pt x="179" y="46"/>
                  </a:lnTo>
                  <a:lnTo>
                    <a:pt x="187" y="49"/>
                  </a:lnTo>
                  <a:lnTo>
                    <a:pt x="194" y="50"/>
                  </a:lnTo>
                  <a:lnTo>
                    <a:pt x="203" y="53"/>
                  </a:lnTo>
                  <a:lnTo>
                    <a:pt x="211" y="55"/>
                  </a:lnTo>
                  <a:lnTo>
                    <a:pt x="220" y="57"/>
                  </a:lnTo>
                  <a:lnTo>
                    <a:pt x="227" y="59"/>
                  </a:lnTo>
                  <a:lnTo>
                    <a:pt x="235" y="61"/>
                  </a:lnTo>
                  <a:lnTo>
                    <a:pt x="242" y="63"/>
                  </a:lnTo>
                  <a:lnTo>
                    <a:pt x="250" y="66"/>
                  </a:lnTo>
                  <a:lnTo>
                    <a:pt x="257" y="67"/>
                  </a:lnTo>
                  <a:lnTo>
                    <a:pt x="266" y="70"/>
                  </a:lnTo>
                  <a:lnTo>
                    <a:pt x="274" y="71"/>
                  </a:lnTo>
                  <a:lnTo>
                    <a:pt x="282" y="74"/>
                  </a:lnTo>
                  <a:close/>
                </a:path>
              </a:pathLst>
            </a:custGeom>
            <a:solidFill>
              <a:srgbClr val="80E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7" name="Freeform 119"/>
            <p:cNvSpPr>
              <a:spLocks/>
            </p:cNvSpPr>
            <p:nvPr/>
          </p:nvSpPr>
          <p:spPr bwMode="auto">
            <a:xfrm>
              <a:off x="4280" y="1671"/>
              <a:ext cx="51" cy="109"/>
            </a:xfrm>
            <a:custGeom>
              <a:avLst/>
              <a:gdLst>
                <a:gd name="T0" fmla="*/ 44 w 51"/>
                <a:gd name="T1" fmla="*/ 105 h 109"/>
                <a:gd name="T2" fmla="*/ 35 w 51"/>
                <a:gd name="T3" fmla="*/ 106 h 109"/>
                <a:gd name="T4" fmla="*/ 22 w 51"/>
                <a:gd name="T5" fmla="*/ 109 h 109"/>
                <a:gd name="T6" fmla="*/ 14 w 51"/>
                <a:gd name="T7" fmla="*/ 108 h 109"/>
                <a:gd name="T8" fmla="*/ 8 w 51"/>
                <a:gd name="T9" fmla="*/ 106 h 109"/>
                <a:gd name="T10" fmla="*/ 2 w 51"/>
                <a:gd name="T11" fmla="*/ 102 h 109"/>
                <a:gd name="T12" fmla="*/ 0 w 51"/>
                <a:gd name="T13" fmla="*/ 96 h 109"/>
                <a:gd name="T14" fmla="*/ 2 w 51"/>
                <a:gd name="T15" fmla="*/ 88 h 109"/>
                <a:gd name="T16" fmla="*/ 5 w 51"/>
                <a:gd name="T17" fmla="*/ 80 h 109"/>
                <a:gd name="T18" fmla="*/ 5 w 51"/>
                <a:gd name="T19" fmla="*/ 71 h 109"/>
                <a:gd name="T20" fmla="*/ 5 w 51"/>
                <a:gd name="T21" fmla="*/ 64 h 109"/>
                <a:gd name="T22" fmla="*/ 4 w 51"/>
                <a:gd name="T23" fmla="*/ 49 h 109"/>
                <a:gd name="T24" fmla="*/ 7 w 51"/>
                <a:gd name="T25" fmla="*/ 38 h 109"/>
                <a:gd name="T26" fmla="*/ 51 w 51"/>
                <a:gd name="T27" fmla="*/ 0 h 109"/>
                <a:gd name="T28" fmla="*/ 50 w 51"/>
                <a:gd name="T29" fmla="*/ 13 h 109"/>
                <a:gd name="T30" fmla="*/ 50 w 51"/>
                <a:gd name="T31" fmla="*/ 27 h 109"/>
                <a:gd name="T32" fmla="*/ 50 w 51"/>
                <a:gd name="T33" fmla="*/ 41 h 109"/>
                <a:gd name="T34" fmla="*/ 50 w 51"/>
                <a:gd name="T35" fmla="*/ 54 h 109"/>
                <a:gd name="T36" fmla="*/ 49 w 51"/>
                <a:gd name="T37" fmla="*/ 67 h 109"/>
                <a:gd name="T38" fmla="*/ 47 w 51"/>
                <a:gd name="T39" fmla="*/ 80 h 109"/>
                <a:gd name="T40" fmla="*/ 46 w 51"/>
                <a:gd name="T41" fmla="*/ 92 h 109"/>
                <a:gd name="T42" fmla="*/ 44 w 51"/>
                <a:gd name="T43" fmla="*/ 10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109">
                  <a:moveTo>
                    <a:pt x="44" y="105"/>
                  </a:moveTo>
                  <a:lnTo>
                    <a:pt x="35" y="106"/>
                  </a:lnTo>
                  <a:lnTo>
                    <a:pt x="22" y="109"/>
                  </a:lnTo>
                  <a:lnTo>
                    <a:pt x="14" y="108"/>
                  </a:lnTo>
                  <a:lnTo>
                    <a:pt x="8" y="106"/>
                  </a:lnTo>
                  <a:lnTo>
                    <a:pt x="2" y="102"/>
                  </a:lnTo>
                  <a:lnTo>
                    <a:pt x="0" y="96"/>
                  </a:lnTo>
                  <a:lnTo>
                    <a:pt x="2" y="88"/>
                  </a:lnTo>
                  <a:lnTo>
                    <a:pt x="5" y="80"/>
                  </a:lnTo>
                  <a:lnTo>
                    <a:pt x="5" y="71"/>
                  </a:lnTo>
                  <a:lnTo>
                    <a:pt x="5" y="64"/>
                  </a:lnTo>
                  <a:lnTo>
                    <a:pt x="4" y="49"/>
                  </a:lnTo>
                  <a:lnTo>
                    <a:pt x="7" y="38"/>
                  </a:lnTo>
                  <a:lnTo>
                    <a:pt x="51" y="0"/>
                  </a:lnTo>
                  <a:lnTo>
                    <a:pt x="50" y="13"/>
                  </a:lnTo>
                  <a:lnTo>
                    <a:pt x="50" y="27"/>
                  </a:lnTo>
                  <a:lnTo>
                    <a:pt x="50" y="41"/>
                  </a:lnTo>
                  <a:lnTo>
                    <a:pt x="50" y="54"/>
                  </a:lnTo>
                  <a:lnTo>
                    <a:pt x="49" y="67"/>
                  </a:lnTo>
                  <a:lnTo>
                    <a:pt x="47" y="80"/>
                  </a:lnTo>
                  <a:lnTo>
                    <a:pt x="46" y="92"/>
                  </a:lnTo>
                  <a:lnTo>
                    <a:pt x="44" y="10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8" name="Freeform 120"/>
            <p:cNvSpPr>
              <a:spLocks/>
            </p:cNvSpPr>
            <p:nvPr/>
          </p:nvSpPr>
          <p:spPr bwMode="auto">
            <a:xfrm>
              <a:off x="3724" y="1679"/>
              <a:ext cx="303" cy="101"/>
            </a:xfrm>
            <a:custGeom>
              <a:avLst/>
              <a:gdLst>
                <a:gd name="T0" fmla="*/ 303 w 303"/>
                <a:gd name="T1" fmla="*/ 52 h 101"/>
                <a:gd name="T2" fmla="*/ 286 w 303"/>
                <a:gd name="T3" fmla="*/ 56 h 101"/>
                <a:gd name="T4" fmla="*/ 272 w 303"/>
                <a:gd name="T5" fmla="*/ 60 h 101"/>
                <a:gd name="T6" fmla="*/ 243 w 303"/>
                <a:gd name="T7" fmla="*/ 72 h 101"/>
                <a:gd name="T8" fmla="*/ 226 w 303"/>
                <a:gd name="T9" fmla="*/ 76 h 101"/>
                <a:gd name="T10" fmla="*/ 212 w 303"/>
                <a:gd name="T11" fmla="*/ 81 h 101"/>
                <a:gd name="T12" fmla="*/ 183 w 303"/>
                <a:gd name="T13" fmla="*/ 93 h 101"/>
                <a:gd name="T14" fmla="*/ 168 w 303"/>
                <a:gd name="T15" fmla="*/ 95 h 101"/>
                <a:gd name="T16" fmla="*/ 152 w 303"/>
                <a:gd name="T17" fmla="*/ 98 h 101"/>
                <a:gd name="T18" fmla="*/ 123 w 303"/>
                <a:gd name="T19" fmla="*/ 101 h 101"/>
                <a:gd name="T20" fmla="*/ 106 w 303"/>
                <a:gd name="T21" fmla="*/ 100 h 101"/>
                <a:gd name="T22" fmla="*/ 91 w 303"/>
                <a:gd name="T23" fmla="*/ 97 h 101"/>
                <a:gd name="T24" fmla="*/ 74 w 303"/>
                <a:gd name="T25" fmla="*/ 93 h 101"/>
                <a:gd name="T26" fmla="*/ 59 w 303"/>
                <a:gd name="T27" fmla="*/ 88 h 101"/>
                <a:gd name="T28" fmla="*/ 42 w 303"/>
                <a:gd name="T29" fmla="*/ 86 h 101"/>
                <a:gd name="T30" fmla="*/ 25 w 303"/>
                <a:gd name="T31" fmla="*/ 79 h 101"/>
                <a:gd name="T32" fmla="*/ 11 w 303"/>
                <a:gd name="T33" fmla="*/ 66 h 101"/>
                <a:gd name="T34" fmla="*/ 0 w 303"/>
                <a:gd name="T35" fmla="*/ 52 h 101"/>
                <a:gd name="T36" fmla="*/ 7 w 303"/>
                <a:gd name="T37" fmla="*/ 40 h 101"/>
                <a:gd name="T38" fmla="*/ 14 w 303"/>
                <a:gd name="T39" fmla="*/ 23 h 101"/>
                <a:gd name="T40" fmla="*/ 29 w 303"/>
                <a:gd name="T41" fmla="*/ 23 h 101"/>
                <a:gd name="T42" fmla="*/ 32 w 303"/>
                <a:gd name="T43" fmla="*/ 42 h 101"/>
                <a:gd name="T44" fmla="*/ 52 w 303"/>
                <a:gd name="T45" fmla="*/ 59 h 101"/>
                <a:gd name="T46" fmla="*/ 68 w 303"/>
                <a:gd name="T47" fmla="*/ 70 h 101"/>
                <a:gd name="T48" fmla="*/ 88 w 303"/>
                <a:gd name="T49" fmla="*/ 76 h 101"/>
                <a:gd name="T50" fmla="*/ 106 w 303"/>
                <a:gd name="T51" fmla="*/ 77 h 101"/>
                <a:gd name="T52" fmla="*/ 126 w 303"/>
                <a:gd name="T53" fmla="*/ 81 h 101"/>
                <a:gd name="T54" fmla="*/ 141 w 303"/>
                <a:gd name="T55" fmla="*/ 74 h 101"/>
                <a:gd name="T56" fmla="*/ 127 w 303"/>
                <a:gd name="T57" fmla="*/ 60 h 101"/>
                <a:gd name="T58" fmla="*/ 115 w 303"/>
                <a:gd name="T59" fmla="*/ 45 h 101"/>
                <a:gd name="T60" fmla="*/ 106 w 303"/>
                <a:gd name="T61" fmla="*/ 27 h 101"/>
                <a:gd name="T62" fmla="*/ 110 w 303"/>
                <a:gd name="T63" fmla="*/ 7 h 101"/>
                <a:gd name="T64" fmla="*/ 129 w 303"/>
                <a:gd name="T65" fmla="*/ 5 h 101"/>
                <a:gd name="T66" fmla="*/ 148 w 303"/>
                <a:gd name="T67" fmla="*/ 7 h 101"/>
                <a:gd name="T68" fmla="*/ 158 w 303"/>
                <a:gd name="T69" fmla="*/ 27 h 101"/>
                <a:gd name="T70" fmla="*/ 169 w 303"/>
                <a:gd name="T71" fmla="*/ 49 h 101"/>
                <a:gd name="T72" fmla="*/ 183 w 303"/>
                <a:gd name="T73" fmla="*/ 66 h 101"/>
                <a:gd name="T74" fmla="*/ 207 w 303"/>
                <a:gd name="T75" fmla="*/ 74 h 101"/>
                <a:gd name="T76" fmla="*/ 229 w 303"/>
                <a:gd name="T77" fmla="*/ 59 h 101"/>
                <a:gd name="T78" fmla="*/ 257 w 303"/>
                <a:gd name="T79" fmla="*/ 45 h 101"/>
                <a:gd name="T80" fmla="*/ 275 w 303"/>
                <a:gd name="T81" fmla="*/ 27 h 101"/>
                <a:gd name="T82" fmla="*/ 278 w 303"/>
                <a:gd name="T83" fmla="*/ 14 h 101"/>
                <a:gd name="T84" fmla="*/ 274 w 303"/>
                <a:gd name="T85" fmla="*/ 0 h 101"/>
                <a:gd name="T86" fmla="*/ 286 w 303"/>
                <a:gd name="T87" fmla="*/ 7 h 101"/>
                <a:gd name="T88" fmla="*/ 293 w 303"/>
                <a:gd name="T89" fmla="*/ 20 h 101"/>
                <a:gd name="T90" fmla="*/ 297 w 303"/>
                <a:gd name="T91" fmla="*/ 35 h 101"/>
                <a:gd name="T92" fmla="*/ 303 w 303"/>
                <a:gd name="T93" fmla="*/ 5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3" h="101">
                  <a:moveTo>
                    <a:pt x="303" y="52"/>
                  </a:moveTo>
                  <a:lnTo>
                    <a:pt x="303" y="52"/>
                  </a:lnTo>
                  <a:lnTo>
                    <a:pt x="295" y="53"/>
                  </a:lnTo>
                  <a:lnTo>
                    <a:pt x="286" y="56"/>
                  </a:lnTo>
                  <a:lnTo>
                    <a:pt x="279" y="58"/>
                  </a:lnTo>
                  <a:lnTo>
                    <a:pt x="272" y="60"/>
                  </a:lnTo>
                  <a:lnTo>
                    <a:pt x="257" y="66"/>
                  </a:lnTo>
                  <a:lnTo>
                    <a:pt x="243" y="72"/>
                  </a:lnTo>
                  <a:lnTo>
                    <a:pt x="235" y="73"/>
                  </a:lnTo>
                  <a:lnTo>
                    <a:pt x="226" y="76"/>
                  </a:lnTo>
                  <a:lnTo>
                    <a:pt x="219" y="79"/>
                  </a:lnTo>
                  <a:lnTo>
                    <a:pt x="212" y="81"/>
                  </a:lnTo>
                  <a:lnTo>
                    <a:pt x="197" y="87"/>
                  </a:lnTo>
                  <a:lnTo>
                    <a:pt x="183" y="93"/>
                  </a:lnTo>
                  <a:lnTo>
                    <a:pt x="175" y="94"/>
                  </a:lnTo>
                  <a:lnTo>
                    <a:pt x="168" y="95"/>
                  </a:lnTo>
                  <a:lnTo>
                    <a:pt x="159" y="97"/>
                  </a:lnTo>
                  <a:lnTo>
                    <a:pt x="152" y="98"/>
                  </a:lnTo>
                  <a:lnTo>
                    <a:pt x="137" y="100"/>
                  </a:lnTo>
                  <a:lnTo>
                    <a:pt x="123" y="101"/>
                  </a:lnTo>
                  <a:lnTo>
                    <a:pt x="115" y="100"/>
                  </a:lnTo>
                  <a:lnTo>
                    <a:pt x="106" y="100"/>
                  </a:lnTo>
                  <a:lnTo>
                    <a:pt x="98" y="98"/>
                  </a:lnTo>
                  <a:lnTo>
                    <a:pt x="91" y="97"/>
                  </a:lnTo>
                  <a:lnTo>
                    <a:pt x="82" y="94"/>
                  </a:lnTo>
                  <a:lnTo>
                    <a:pt x="74" y="93"/>
                  </a:lnTo>
                  <a:lnTo>
                    <a:pt x="66" y="90"/>
                  </a:lnTo>
                  <a:lnTo>
                    <a:pt x="59" y="88"/>
                  </a:lnTo>
                  <a:lnTo>
                    <a:pt x="50" y="87"/>
                  </a:lnTo>
                  <a:lnTo>
                    <a:pt x="42" y="86"/>
                  </a:lnTo>
                  <a:lnTo>
                    <a:pt x="34" y="81"/>
                  </a:lnTo>
                  <a:lnTo>
                    <a:pt x="25" y="79"/>
                  </a:lnTo>
                  <a:lnTo>
                    <a:pt x="17" y="72"/>
                  </a:lnTo>
                  <a:lnTo>
                    <a:pt x="11" y="66"/>
                  </a:lnTo>
                  <a:lnTo>
                    <a:pt x="4" y="59"/>
                  </a:lnTo>
                  <a:lnTo>
                    <a:pt x="0" y="52"/>
                  </a:lnTo>
                  <a:lnTo>
                    <a:pt x="3" y="45"/>
                  </a:lnTo>
                  <a:lnTo>
                    <a:pt x="7" y="40"/>
                  </a:lnTo>
                  <a:lnTo>
                    <a:pt x="8" y="31"/>
                  </a:lnTo>
                  <a:lnTo>
                    <a:pt x="14" y="23"/>
                  </a:lnTo>
                  <a:lnTo>
                    <a:pt x="18" y="16"/>
                  </a:lnTo>
                  <a:lnTo>
                    <a:pt x="29" y="23"/>
                  </a:lnTo>
                  <a:lnTo>
                    <a:pt x="27" y="33"/>
                  </a:lnTo>
                  <a:lnTo>
                    <a:pt x="32" y="42"/>
                  </a:lnTo>
                  <a:lnTo>
                    <a:pt x="39" y="51"/>
                  </a:lnTo>
                  <a:lnTo>
                    <a:pt x="52" y="59"/>
                  </a:lnTo>
                  <a:lnTo>
                    <a:pt x="60" y="65"/>
                  </a:lnTo>
                  <a:lnTo>
                    <a:pt x="68" y="70"/>
                  </a:lnTo>
                  <a:lnTo>
                    <a:pt x="78" y="73"/>
                  </a:lnTo>
                  <a:lnTo>
                    <a:pt x="88" y="76"/>
                  </a:lnTo>
                  <a:lnTo>
                    <a:pt x="96" y="76"/>
                  </a:lnTo>
                  <a:lnTo>
                    <a:pt x="106" y="77"/>
                  </a:lnTo>
                  <a:lnTo>
                    <a:pt x="116" y="77"/>
                  </a:lnTo>
                  <a:lnTo>
                    <a:pt x="126" y="81"/>
                  </a:lnTo>
                  <a:lnTo>
                    <a:pt x="135" y="80"/>
                  </a:lnTo>
                  <a:lnTo>
                    <a:pt x="141" y="74"/>
                  </a:lnTo>
                  <a:lnTo>
                    <a:pt x="134" y="67"/>
                  </a:lnTo>
                  <a:lnTo>
                    <a:pt x="127" y="60"/>
                  </a:lnTo>
                  <a:lnTo>
                    <a:pt x="119" y="52"/>
                  </a:lnTo>
                  <a:lnTo>
                    <a:pt x="115" y="45"/>
                  </a:lnTo>
                  <a:lnTo>
                    <a:pt x="109" y="35"/>
                  </a:lnTo>
                  <a:lnTo>
                    <a:pt x="106" y="27"/>
                  </a:lnTo>
                  <a:lnTo>
                    <a:pt x="106" y="17"/>
                  </a:lnTo>
                  <a:lnTo>
                    <a:pt x="110" y="7"/>
                  </a:lnTo>
                  <a:lnTo>
                    <a:pt x="119" y="3"/>
                  </a:lnTo>
                  <a:lnTo>
                    <a:pt x="129" y="5"/>
                  </a:lnTo>
                  <a:lnTo>
                    <a:pt x="137" y="6"/>
                  </a:lnTo>
                  <a:lnTo>
                    <a:pt x="148" y="7"/>
                  </a:lnTo>
                  <a:lnTo>
                    <a:pt x="152" y="16"/>
                  </a:lnTo>
                  <a:lnTo>
                    <a:pt x="158" y="27"/>
                  </a:lnTo>
                  <a:lnTo>
                    <a:pt x="162" y="38"/>
                  </a:lnTo>
                  <a:lnTo>
                    <a:pt x="169" y="49"/>
                  </a:lnTo>
                  <a:lnTo>
                    <a:pt x="175" y="58"/>
                  </a:lnTo>
                  <a:lnTo>
                    <a:pt x="183" y="66"/>
                  </a:lnTo>
                  <a:lnTo>
                    <a:pt x="193" y="72"/>
                  </a:lnTo>
                  <a:lnTo>
                    <a:pt x="207" y="74"/>
                  </a:lnTo>
                  <a:lnTo>
                    <a:pt x="216" y="66"/>
                  </a:lnTo>
                  <a:lnTo>
                    <a:pt x="229" y="59"/>
                  </a:lnTo>
                  <a:lnTo>
                    <a:pt x="243" y="51"/>
                  </a:lnTo>
                  <a:lnTo>
                    <a:pt x="257" y="45"/>
                  </a:lnTo>
                  <a:lnTo>
                    <a:pt x="268" y="35"/>
                  </a:lnTo>
                  <a:lnTo>
                    <a:pt x="275" y="27"/>
                  </a:lnTo>
                  <a:lnTo>
                    <a:pt x="276" y="20"/>
                  </a:lnTo>
                  <a:lnTo>
                    <a:pt x="278" y="14"/>
                  </a:lnTo>
                  <a:lnTo>
                    <a:pt x="276" y="7"/>
                  </a:lnTo>
                  <a:lnTo>
                    <a:pt x="274" y="0"/>
                  </a:lnTo>
                  <a:lnTo>
                    <a:pt x="281" y="2"/>
                  </a:lnTo>
                  <a:lnTo>
                    <a:pt x="286" y="7"/>
                  </a:lnTo>
                  <a:lnTo>
                    <a:pt x="289" y="12"/>
                  </a:lnTo>
                  <a:lnTo>
                    <a:pt x="293" y="20"/>
                  </a:lnTo>
                  <a:lnTo>
                    <a:pt x="295" y="27"/>
                  </a:lnTo>
                  <a:lnTo>
                    <a:pt x="297" y="35"/>
                  </a:lnTo>
                  <a:lnTo>
                    <a:pt x="299" y="44"/>
                  </a:lnTo>
                  <a:lnTo>
                    <a:pt x="303" y="52"/>
                  </a:lnTo>
                  <a:close/>
                </a:path>
              </a:pathLst>
            </a:custGeom>
            <a:solidFill>
              <a:srgbClr val="7A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09" name="Freeform 121"/>
            <p:cNvSpPr>
              <a:spLocks/>
            </p:cNvSpPr>
            <p:nvPr/>
          </p:nvSpPr>
          <p:spPr bwMode="auto">
            <a:xfrm>
              <a:off x="1788" y="1693"/>
              <a:ext cx="340" cy="134"/>
            </a:xfrm>
            <a:custGeom>
              <a:avLst/>
              <a:gdLst>
                <a:gd name="T0" fmla="*/ 336 w 340"/>
                <a:gd name="T1" fmla="*/ 10 h 134"/>
                <a:gd name="T2" fmla="*/ 326 w 340"/>
                <a:gd name="T3" fmla="*/ 34 h 134"/>
                <a:gd name="T4" fmla="*/ 315 w 340"/>
                <a:gd name="T5" fmla="*/ 58 h 134"/>
                <a:gd name="T6" fmla="*/ 305 w 340"/>
                <a:gd name="T7" fmla="*/ 83 h 134"/>
                <a:gd name="T8" fmla="*/ 296 w 340"/>
                <a:gd name="T9" fmla="*/ 108 h 134"/>
                <a:gd name="T10" fmla="*/ 272 w 340"/>
                <a:gd name="T11" fmla="*/ 122 h 134"/>
                <a:gd name="T12" fmla="*/ 251 w 340"/>
                <a:gd name="T13" fmla="*/ 126 h 134"/>
                <a:gd name="T14" fmla="*/ 236 w 340"/>
                <a:gd name="T15" fmla="*/ 129 h 134"/>
                <a:gd name="T16" fmla="*/ 213 w 340"/>
                <a:gd name="T17" fmla="*/ 130 h 134"/>
                <a:gd name="T18" fmla="*/ 188 w 340"/>
                <a:gd name="T19" fmla="*/ 134 h 134"/>
                <a:gd name="T20" fmla="*/ 163 w 340"/>
                <a:gd name="T21" fmla="*/ 134 h 134"/>
                <a:gd name="T22" fmla="*/ 138 w 340"/>
                <a:gd name="T23" fmla="*/ 134 h 134"/>
                <a:gd name="T24" fmla="*/ 113 w 340"/>
                <a:gd name="T25" fmla="*/ 134 h 134"/>
                <a:gd name="T26" fmla="*/ 88 w 340"/>
                <a:gd name="T27" fmla="*/ 133 h 134"/>
                <a:gd name="T28" fmla="*/ 63 w 340"/>
                <a:gd name="T29" fmla="*/ 130 h 134"/>
                <a:gd name="T30" fmla="*/ 37 w 340"/>
                <a:gd name="T31" fmla="*/ 127 h 134"/>
                <a:gd name="T32" fmla="*/ 12 w 340"/>
                <a:gd name="T33" fmla="*/ 122 h 134"/>
                <a:gd name="T34" fmla="*/ 8 w 340"/>
                <a:gd name="T35" fmla="*/ 115 h 134"/>
                <a:gd name="T36" fmla="*/ 25 w 340"/>
                <a:gd name="T37" fmla="*/ 108 h 134"/>
                <a:gd name="T38" fmla="*/ 42 w 340"/>
                <a:gd name="T39" fmla="*/ 101 h 134"/>
                <a:gd name="T40" fmla="*/ 58 w 340"/>
                <a:gd name="T41" fmla="*/ 93 h 134"/>
                <a:gd name="T42" fmla="*/ 75 w 340"/>
                <a:gd name="T43" fmla="*/ 83 h 134"/>
                <a:gd name="T44" fmla="*/ 92 w 340"/>
                <a:gd name="T45" fmla="*/ 73 h 134"/>
                <a:gd name="T46" fmla="*/ 110 w 340"/>
                <a:gd name="T47" fmla="*/ 65 h 134"/>
                <a:gd name="T48" fmla="*/ 130 w 340"/>
                <a:gd name="T49" fmla="*/ 56 h 134"/>
                <a:gd name="T50" fmla="*/ 146 w 340"/>
                <a:gd name="T51" fmla="*/ 42 h 134"/>
                <a:gd name="T52" fmla="*/ 160 w 340"/>
                <a:gd name="T53" fmla="*/ 24 h 134"/>
                <a:gd name="T54" fmla="*/ 174 w 340"/>
                <a:gd name="T55" fmla="*/ 9 h 134"/>
                <a:gd name="T56" fmla="*/ 194 w 340"/>
                <a:gd name="T57" fmla="*/ 3 h 134"/>
                <a:gd name="T58" fmla="*/ 204 w 340"/>
                <a:gd name="T59" fmla="*/ 7 h 134"/>
                <a:gd name="T60" fmla="*/ 213 w 340"/>
                <a:gd name="T61" fmla="*/ 13 h 134"/>
                <a:gd name="T62" fmla="*/ 229 w 340"/>
                <a:gd name="T63" fmla="*/ 12 h 134"/>
                <a:gd name="T64" fmla="*/ 244 w 340"/>
                <a:gd name="T65" fmla="*/ 12 h 134"/>
                <a:gd name="T66" fmla="*/ 261 w 340"/>
                <a:gd name="T67" fmla="*/ 12 h 134"/>
                <a:gd name="T68" fmla="*/ 276 w 340"/>
                <a:gd name="T69" fmla="*/ 12 h 134"/>
                <a:gd name="T70" fmla="*/ 292 w 340"/>
                <a:gd name="T71" fmla="*/ 10 h 134"/>
                <a:gd name="T72" fmla="*/ 312 w 340"/>
                <a:gd name="T73" fmla="*/ 6 h 134"/>
                <a:gd name="T74" fmla="*/ 340 w 340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0" h="134">
                  <a:moveTo>
                    <a:pt x="340" y="0"/>
                  </a:moveTo>
                  <a:lnTo>
                    <a:pt x="336" y="10"/>
                  </a:lnTo>
                  <a:lnTo>
                    <a:pt x="332" y="23"/>
                  </a:lnTo>
                  <a:lnTo>
                    <a:pt x="326" y="34"/>
                  </a:lnTo>
                  <a:lnTo>
                    <a:pt x="322" y="46"/>
                  </a:lnTo>
                  <a:lnTo>
                    <a:pt x="315" y="58"/>
                  </a:lnTo>
                  <a:lnTo>
                    <a:pt x="311" y="70"/>
                  </a:lnTo>
                  <a:lnTo>
                    <a:pt x="305" y="83"/>
                  </a:lnTo>
                  <a:lnTo>
                    <a:pt x="304" y="97"/>
                  </a:lnTo>
                  <a:lnTo>
                    <a:pt x="296" y="108"/>
                  </a:lnTo>
                  <a:lnTo>
                    <a:pt x="286" y="116"/>
                  </a:lnTo>
                  <a:lnTo>
                    <a:pt x="272" y="122"/>
                  </a:lnTo>
                  <a:lnTo>
                    <a:pt x="259" y="126"/>
                  </a:lnTo>
                  <a:lnTo>
                    <a:pt x="251" y="126"/>
                  </a:lnTo>
                  <a:lnTo>
                    <a:pt x="244" y="127"/>
                  </a:lnTo>
                  <a:lnTo>
                    <a:pt x="236" y="129"/>
                  </a:lnTo>
                  <a:lnTo>
                    <a:pt x="229" y="130"/>
                  </a:lnTo>
                  <a:lnTo>
                    <a:pt x="213" y="130"/>
                  </a:lnTo>
                  <a:lnTo>
                    <a:pt x="201" y="134"/>
                  </a:lnTo>
                  <a:lnTo>
                    <a:pt x="188" y="134"/>
                  </a:lnTo>
                  <a:lnTo>
                    <a:pt x="176" y="134"/>
                  </a:lnTo>
                  <a:lnTo>
                    <a:pt x="163" y="134"/>
                  </a:lnTo>
                  <a:lnTo>
                    <a:pt x="151" y="134"/>
                  </a:lnTo>
                  <a:lnTo>
                    <a:pt x="138" y="134"/>
                  </a:lnTo>
                  <a:lnTo>
                    <a:pt x="125" y="134"/>
                  </a:lnTo>
                  <a:lnTo>
                    <a:pt x="113" y="134"/>
                  </a:lnTo>
                  <a:lnTo>
                    <a:pt x="100" y="134"/>
                  </a:lnTo>
                  <a:lnTo>
                    <a:pt x="88" y="133"/>
                  </a:lnTo>
                  <a:lnTo>
                    <a:pt x="75" y="132"/>
                  </a:lnTo>
                  <a:lnTo>
                    <a:pt x="63" y="130"/>
                  </a:lnTo>
                  <a:lnTo>
                    <a:pt x="50" y="130"/>
                  </a:lnTo>
                  <a:lnTo>
                    <a:pt x="37" y="127"/>
                  </a:lnTo>
                  <a:lnTo>
                    <a:pt x="25" y="125"/>
                  </a:lnTo>
                  <a:lnTo>
                    <a:pt x="12" y="122"/>
                  </a:lnTo>
                  <a:lnTo>
                    <a:pt x="0" y="119"/>
                  </a:lnTo>
                  <a:lnTo>
                    <a:pt x="8" y="115"/>
                  </a:lnTo>
                  <a:lnTo>
                    <a:pt x="17" y="112"/>
                  </a:lnTo>
                  <a:lnTo>
                    <a:pt x="25" y="108"/>
                  </a:lnTo>
                  <a:lnTo>
                    <a:pt x="33" y="105"/>
                  </a:lnTo>
                  <a:lnTo>
                    <a:pt x="42" y="101"/>
                  </a:lnTo>
                  <a:lnTo>
                    <a:pt x="50" y="97"/>
                  </a:lnTo>
                  <a:lnTo>
                    <a:pt x="58" y="93"/>
                  </a:lnTo>
                  <a:lnTo>
                    <a:pt x="67" y="88"/>
                  </a:lnTo>
                  <a:lnTo>
                    <a:pt x="75" y="83"/>
                  </a:lnTo>
                  <a:lnTo>
                    <a:pt x="84" y="79"/>
                  </a:lnTo>
                  <a:lnTo>
                    <a:pt x="92" y="73"/>
                  </a:lnTo>
                  <a:lnTo>
                    <a:pt x="102" y="69"/>
                  </a:lnTo>
                  <a:lnTo>
                    <a:pt x="110" y="65"/>
                  </a:lnTo>
                  <a:lnTo>
                    <a:pt x="120" y="60"/>
                  </a:lnTo>
                  <a:lnTo>
                    <a:pt x="130" y="56"/>
                  </a:lnTo>
                  <a:lnTo>
                    <a:pt x="141" y="53"/>
                  </a:lnTo>
                  <a:lnTo>
                    <a:pt x="146" y="42"/>
                  </a:lnTo>
                  <a:lnTo>
                    <a:pt x="153" y="34"/>
                  </a:lnTo>
                  <a:lnTo>
                    <a:pt x="160" y="24"/>
                  </a:lnTo>
                  <a:lnTo>
                    <a:pt x="163" y="16"/>
                  </a:lnTo>
                  <a:lnTo>
                    <a:pt x="174" y="9"/>
                  </a:lnTo>
                  <a:lnTo>
                    <a:pt x="188" y="5"/>
                  </a:lnTo>
                  <a:lnTo>
                    <a:pt x="194" y="3"/>
                  </a:lnTo>
                  <a:lnTo>
                    <a:pt x="199" y="5"/>
                  </a:lnTo>
                  <a:lnTo>
                    <a:pt x="204" y="7"/>
                  </a:lnTo>
                  <a:lnTo>
                    <a:pt x="208" y="16"/>
                  </a:lnTo>
                  <a:lnTo>
                    <a:pt x="213" y="13"/>
                  </a:lnTo>
                  <a:lnTo>
                    <a:pt x="220" y="13"/>
                  </a:lnTo>
                  <a:lnTo>
                    <a:pt x="229" y="12"/>
                  </a:lnTo>
                  <a:lnTo>
                    <a:pt x="237" y="12"/>
                  </a:lnTo>
                  <a:lnTo>
                    <a:pt x="244" y="12"/>
                  </a:lnTo>
                  <a:lnTo>
                    <a:pt x="252" y="12"/>
                  </a:lnTo>
                  <a:lnTo>
                    <a:pt x="261" y="12"/>
                  </a:lnTo>
                  <a:lnTo>
                    <a:pt x="269" y="13"/>
                  </a:lnTo>
                  <a:lnTo>
                    <a:pt x="276" y="12"/>
                  </a:lnTo>
                  <a:lnTo>
                    <a:pt x="285" y="12"/>
                  </a:lnTo>
                  <a:lnTo>
                    <a:pt x="292" y="10"/>
                  </a:lnTo>
                  <a:lnTo>
                    <a:pt x="300" y="10"/>
                  </a:lnTo>
                  <a:lnTo>
                    <a:pt x="312" y="6"/>
                  </a:lnTo>
                  <a:lnTo>
                    <a:pt x="326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0" name="Freeform 122"/>
            <p:cNvSpPr>
              <a:spLocks/>
            </p:cNvSpPr>
            <p:nvPr/>
          </p:nvSpPr>
          <p:spPr bwMode="auto">
            <a:xfrm>
              <a:off x="2144" y="1693"/>
              <a:ext cx="297" cy="164"/>
            </a:xfrm>
            <a:custGeom>
              <a:avLst/>
              <a:gdLst>
                <a:gd name="T0" fmla="*/ 218 w 297"/>
                <a:gd name="T1" fmla="*/ 13 h 164"/>
                <a:gd name="T2" fmla="*/ 243 w 297"/>
                <a:gd name="T3" fmla="*/ 20 h 164"/>
                <a:gd name="T4" fmla="*/ 268 w 297"/>
                <a:gd name="T5" fmla="*/ 31 h 164"/>
                <a:gd name="T6" fmla="*/ 283 w 297"/>
                <a:gd name="T7" fmla="*/ 45 h 164"/>
                <a:gd name="T8" fmla="*/ 293 w 297"/>
                <a:gd name="T9" fmla="*/ 59 h 164"/>
                <a:gd name="T10" fmla="*/ 287 w 297"/>
                <a:gd name="T11" fmla="*/ 62 h 164"/>
                <a:gd name="T12" fmla="*/ 268 w 297"/>
                <a:gd name="T13" fmla="*/ 49 h 164"/>
                <a:gd name="T14" fmla="*/ 247 w 297"/>
                <a:gd name="T15" fmla="*/ 35 h 164"/>
                <a:gd name="T16" fmla="*/ 225 w 297"/>
                <a:gd name="T17" fmla="*/ 28 h 164"/>
                <a:gd name="T18" fmla="*/ 215 w 297"/>
                <a:gd name="T19" fmla="*/ 35 h 164"/>
                <a:gd name="T20" fmla="*/ 213 w 297"/>
                <a:gd name="T21" fmla="*/ 45 h 164"/>
                <a:gd name="T22" fmla="*/ 198 w 297"/>
                <a:gd name="T23" fmla="*/ 51 h 164"/>
                <a:gd name="T24" fmla="*/ 211 w 297"/>
                <a:gd name="T25" fmla="*/ 65 h 164"/>
                <a:gd name="T26" fmla="*/ 227 w 297"/>
                <a:gd name="T27" fmla="*/ 79 h 164"/>
                <a:gd name="T28" fmla="*/ 231 w 297"/>
                <a:gd name="T29" fmla="*/ 100 h 164"/>
                <a:gd name="T30" fmla="*/ 233 w 297"/>
                <a:gd name="T31" fmla="*/ 123 h 164"/>
                <a:gd name="T32" fmla="*/ 230 w 297"/>
                <a:gd name="T33" fmla="*/ 143 h 164"/>
                <a:gd name="T34" fmla="*/ 222 w 297"/>
                <a:gd name="T35" fmla="*/ 158 h 164"/>
                <a:gd name="T36" fmla="*/ 202 w 297"/>
                <a:gd name="T37" fmla="*/ 160 h 164"/>
                <a:gd name="T38" fmla="*/ 195 w 297"/>
                <a:gd name="T39" fmla="*/ 150 h 164"/>
                <a:gd name="T40" fmla="*/ 202 w 297"/>
                <a:gd name="T41" fmla="*/ 130 h 164"/>
                <a:gd name="T42" fmla="*/ 206 w 297"/>
                <a:gd name="T43" fmla="*/ 111 h 164"/>
                <a:gd name="T44" fmla="*/ 198 w 297"/>
                <a:gd name="T45" fmla="*/ 94 h 164"/>
                <a:gd name="T46" fmla="*/ 181 w 297"/>
                <a:gd name="T47" fmla="*/ 72 h 164"/>
                <a:gd name="T48" fmla="*/ 158 w 297"/>
                <a:gd name="T49" fmla="*/ 55 h 164"/>
                <a:gd name="T50" fmla="*/ 132 w 297"/>
                <a:gd name="T51" fmla="*/ 55 h 164"/>
                <a:gd name="T52" fmla="*/ 116 w 297"/>
                <a:gd name="T53" fmla="*/ 65 h 164"/>
                <a:gd name="T54" fmla="*/ 103 w 297"/>
                <a:gd name="T55" fmla="*/ 76 h 164"/>
                <a:gd name="T56" fmla="*/ 103 w 297"/>
                <a:gd name="T57" fmla="*/ 90 h 164"/>
                <a:gd name="T58" fmla="*/ 110 w 297"/>
                <a:gd name="T59" fmla="*/ 104 h 164"/>
                <a:gd name="T60" fmla="*/ 117 w 297"/>
                <a:gd name="T61" fmla="*/ 120 h 164"/>
                <a:gd name="T62" fmla="*/ 124 w 297"/>
                <a:gd name="T63" fmla="*/ 137 h 164"/>
                <a:gd name="T64" fmla="*/ 114 w 297"/>
                <a:gd name="T65" fmla="*/ 151 h 164"/>
                <a:gd name="T66" fmla="*/ 95 w 297"/>
                <a:gd name="T67" fmla="*/ 150 h 164"/>
                <a:gd name="T68" fmla="*/ 77 w 297"/>
                <a:gd name="T69" fmla="*/ 141 h 164"/>
                <a:gd name="T70" fmla="*/ 63 w 297"/>
                <a:gd name="T71" fmla="*/ 120 h 164"/>
                <a:gd name="T72" fmla="*/ 56 w 297"/>
                <a:gd name="T73" fmla="*/ 98 h 164"/>
                <a:gd name="T74" fmla="*/ 46 w 297"/>
                <a:gd name="T75" fmla="*/ 76 h 164"/>
                <a:gd name="T76" fmla="*/ 0 w 297"/>
                <a:gd name="T77" fmla="*/ 74 h 164"/>
                <a:gd name="T78" fmla="*/ 3 w 297"/>
                <a:gd name="T79" fmla="*/ 52 h 164"/>
                <a:gd name="T80" fmla="*/ 7 w 297"/>
                <a:gd name="T81" fmla="*/ 31 h 164"/>
                <a:gd name="T82" fmla="*/ 28 w 297"/>
                <a:gd name="T83" fmla="*/ 23 h 164"/>
                <a:gd name="T84" fmla="*/ 47 w 297"/>
                <a:gd name="T85" fmla="*/ 24 h 164"/>
                <a:gd name="T86" fmla="*/ 67 w 297"/>
                <a:gd name="T87" fmla="*/ 28 h 164"/>
                <a:gd name="T88" fmla="*/ 89 w 297"/>
                <a:gd name="T89" fmla="*/ 31 h 164"/>
                <a:gd name="T90" fmla="*/ 109 w 297"/>
                <a:gd name="T91" fmla="*/ 21 h 164"/>
                <a:gd name="T92" fmla="*/ 128 w 297"/>
                <a:gd name="T93" fmla="*/ 16 h 164"/>
                <a:gd name="T94" fmla="*/ 145 w 297"/>
                <a:gd name="T95" fmla="*/ 9 h 164"/>
                <a:gd name="T96" fmla="*/ 163 w 297"/>
                <a:gd name="T97" fmla="*/ 0 h 164"/>
                <a:gd name="T98" fmla="*/ 185 w 297"/>
                <a:gd name="T99" fmla="*/ 6 h 164"/>
                <a:gd name="T100" fmla="*/ 208 w 297"/>
                <a:gd name="T101" fmla="*/ 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7" h="164">
                  <a:moveTo>
                    <a:pt x="208" y="9"/>
                  </a:moveTo>
                  <a:lnTo>
                    <a:pt x="218" y="13"/>
                  </a:lnTo>
                  <a:lnTo>
                    <a:pt x="230" y="17"/>
                  </a:lnTo>
                  <a:lnTo>
                    <a:pt x="243" y="20"/>
                  </a:lnTo>
                  <a:lnTo>
                    <a:pt x="257" y="26"/>
                  </a:lnTo>
                  <a:lnTo>
                    <a:pt x="268" y="31"/>
                  </a:lnTo>
                  <a:lnTo>
                    <a:pt x="279" y="41"/>
                  </a:lnTo>
                  <a:lnTo>
                    <a:pt x="283" y="45"/>
                  </a:lnTo>
                  <a:lnTo>
                    <a:pt x="289" y="52"/>
                  </a:lnTo>
                  <a:lnTo>
                    <a:pt x="293" y="59"/>
                  </a:lnTo>
                  <a:lnTo>
                    <a:pt x="297" y="67"/>
                  </a:lnTo>
                  <a:lnTo>
                    <a:pt x="287" y="62"/>
                  </a:lnTo>
                  <a:lnTo>
                    <a:pt x="278" y="56"/>
                  </a:lnTo>
                  <a:lnTo>
                    <a:pt x="268" y="49"/>
                  </a:lnTo>
                  <a:lnTo>
                    <a:pt x="258" y="42"/>
                  </a:lnTo>
                  <a:lnTo>
                    <a:pt x="247" y="35"/>
                  </a:lnTo>
                  <a:lnTo>
                    <a:pt x="236" y="31"/>
                  </a:lnTo>
                  <a:lnTo>
                    <a:pt x="225" y="28"/>
                  </a:lnTo>
                  <a:lnTo>
                    <a:pt x="215" y="31"/>
                  </a:lnTo>
                  <a:lnTo>
                    <a:pt x="215" y="35"/>
                  </a:lnTo>
                  <a:lnTo>
                    <a:pt x="222" y="45"/>
                  </a:lnTo>
                  <a:lnTo>
                    <a:pt x="213" y="45"/>
                  </a:lnTo>
                  <a:lnTo>
                    <a:pt x="205" y="46"/>
                  </a:lnTo>
                  <a:lnTo>
                    <a:pt x="198" y="51"/>
                  </a:lnTo>
                  <a:lnTo>
                    <a:pt x="201" y="60"/>
                  </a:lnTo>
                  <a:lnTo>
                    <a:pt x="211" y="65"/>
                  </a:lnTo>
                  <a:lnTo>
                    <a:pt x="220" y="72"/>
                  </a:lnTo>
                  <a:lnTo>
                    <a:pt x="227" y="79"/>
                  </a:lnTo>
                  <a:lnTo>
                    <a:pt x="230" y="90"/>
                  </a:lnTo>
                  <a:lnTo>
                    <a:pt x="231" y="100"/>
                  </a:lnTo>
                  <a:lnTo>
                    <a:pt x="233" y="112"/>
                  </a:lnTo>
                  <a:lnTo>
                    <a:pt x="233" y="123"/>
                  </a:lnTo>
                  <a:lnTo>
                    <a:pt x="233" y="134"/>
                  </a:lnTo>
                  <a:lnTo>
                    <a:pt x="230" y="143"/>
                  </a:lnTo>
                  <a:lnTo>
                    <a:pt x="227" y="153"/>
                  </a:lnTo>
                  <a:lnTo>
                    <a:pt x="222" y="158"/>
                  </a:lnTo>
                  <a:lnTo>
                    <a:pt x="215" y="164"/>
                  </a:lnTo>
                  <a:lnTo>
                    <a:pt x="202" y="160"/>
                  </a:lnTo>
                  <a:lnTo>
                    <a:pt x="197" y="155"/>
                  </a:lnTo>
                  <a:lnTo>
                    <a:pt x="195" y="150"/>
                  </a:lnTo>
                  <a:lnTo>
                    <a:pt x="197" y="144"/>
                  </a:lnTo>
                  <a:lnTo>
                    <a:pt x="202" y="130"/>
                  </a:lnTo>
                  <a:lnTo>
                    <a:pt x="208" y="119"/>
                  </a:lnTo>
                  <a:lnTo>
                    <a:pt x="206" y="111"/>
                  </a:lnTo>
                  <a:lnTo>
                    <a:pt x="204" y="102"/>
                  </a:lnTo>
                  <a:lnTo>
                    <a:pt x="198" y="94"/>
                  </a:lnTo>
                  <a:lnTo>
                    <a:pt x="194" y="86"/>
                  </a:lnTo>
                  <a:lnTo>
                    <a:pt x="181" y="72"/>
                  </a:lnTo>
                  <a:lnTo>
                    <a:pt x="170" y="60"/>
                  </a:lnTo>
                  <a:lnTo>
                    <a:pt x="158" y="55"/>
                  </a:lnTo>
                  <a:lnTo>
                    <a:pt x="145" y="55"/>
                  </a:lnTo>
                  <a:lnTo>
                    <a:pt x="132" y="55"/>
                  </a:lnTo>
                  <a:lnTo>
                    <a:pt x="125" y="60"/>
                  </a:lnTo>
                  <a:lnTo>
                    <a:pt x="116" y="65"/>
                  </a:lnTo>
                  <a:lnTo>
                    <a:pt x="109" y="70"/>
                  </a:lnTo>
                  <a:lnTo>
                    <a:pt x="103" y="76"/>
                  </a:lnTo>
                  <a:lnTo>
                    <a:pt x="103" y="83"/>
                  </a:lnTo>
                  <a:lnTo>
                    <a:pt x="103" y="90"/>
                  </a:lnTo>
                  <a:lnTo>
                    <a:pt x="106" y="97"/>
                  </a:lnTo>
                  <a:lnTo>
                    <a:pt x="110" y="104"/>
                  </a:lnTo>
                  <a:lnTo>
                    <a:pt x="114" y="112"/>
                  </a:lnTo>
                  <a:lnTo>
                    <a:pt x="117" y="120"/>
                  </a:lnTo>
                  <a:lnTo>
                    <a:pt x="121" y="129"/>
                  </a:lnTo>
                  <a:lnTo>
                    <a:pt x="124" y="137"/>
                  </a:lnTo>
                  <a:lnTo>
                    <a:pt x="125" y="150"/>
                  </a:lnTo>
                  <a:lnTo>
                    <a:pt x="114" y="151"/>
                  </a:lnTo>
                  <a:lnTo>
                    <a:pt x="104" y="151"/>
                  </a:lnTo>
                  <a:lnTo>
                    <a:pt x="95" y="150"/>
                  </a:lnTo>
                  <a:lnTo>
                    <a:pt x="89" y="150"/>
                  </a:lnTo>
                  <a:lnTo>
                    <a:pt x="77" y="141"/>
                  </a:lnTo>
                  <a:lnTo>
                    <a:pt x="68" y="132"/>
                  </a:lnTo>
                  <a:lnTo>
                    <a:pt x="63" y="120"/>
                  </a:lnTo>
                  <a:lnTo>
                    <a:pt x="60" y="111"/>
                  </a:lnTo>
                  <a:lnTo>
                    <a:pt x="56" y="98"/>
                  </a:lnTo>
                  <a:lnTo>
                    <a:pt x="51" y="87"/>
                  </a:lnTo>
                  <a:lnTo>
                    <a:pt x="46" y="76"/>
                  </a:lnTo>
                  <a:lnTo>
                    <a:pt x="37" y="67"/>
                  </a:lnTo>
                  <a:lnTo>
                    <a:pt x="0" y="74"/>
                  </a:lnTo>
                  <a:lnTo>
                    <a:pt x="0" y="63"/>
                  </a:lnTo>
                  <a:lnTo>
                    <a:pt x="3" y="52"/>
                  </a:lnTo>
                  <a:lnTo>
                    <a:pt x="4" y="41"/>
                  </a:lnTo>
                  <a:lnTo>
                    <a:pt x="7" y="31"/>
                  </a:lnTo>
                  <a:lnTo>
                    <a:pt x="17" y="26"/>
                  </a:lnTo>
                  <a:lnTo>
                    <a:pt x="28" y="23"/>
                  </a:lnTo>
                  <a:lnTo>
                    <a:pt x="37" y="23"/>
                  </a:lnTo>
                  <a:lnTo>
                    <a:pt x="47" y="24"/>
                  </a:lnTo>
                  <a:lnTo>
                    <a:pt x="57" y="26"/>
                  </a:lnTo>
                  <a:lnTo>
                    <a:pt x="67" y="28"/>
                  </a:lnTo>
                  <a:lnTo>
                    <a:pt x="77" y="30"/>
                  </a:lnTo>
                  <a:lnTo>
                    <a:pt x="89" y="31"/>
                  </a:lnTo>
                  <a:lnTo>
                    <a:pt x="99" y="24"/>
                  </a:lnTo>
                  <a:lnTo>
                    <a:pt x="109" y="21"/>
                  </a:lnTo>
                  <a:lnTo>
                    <a:pt x="118" y="17"/>
                  </a:lnTo>
                  <a:lnTo>
                    <a:pt x="128" y="16"/>
                  </a:lnTo>
                  <a:lnTo>
                    <a:pt x="137" y="12"/>
                  </a:lnTo>
                  <a:lnTo>
                    <a:pt x="145" y="9"/>
                  </a:lnTo>
                  <a:lnTo>
                    <a:pt x="153" y="5"/>
                  </a:lnTo>
                  <a:lnTo>
                    <a:pt x="163" y="0"/>
                  </a:lnTo>
                  <a:lnTo>
                    <a:pt x="173" y="6"/>
                  </a:lnTo>
                  <a:lnTo>
                    <a:pt x="185" y="6"/>
                  </a:lnTo>
                  <a:lnTo>
                    <a:pt x="195" y="5"/>
                  </a:lnTo>
                  <a:lnTo>
                    <a:pt x="208" y="9"/>
                  </a:lnTo>
                  <a:close/>
                </a:path>
              </a:pathLst>
            </a:custGeom>
            <a:solidFill>
              <a:srgbClr val="E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1" name="Freeform 123"/>
            <p:cNvSpPr>
              <a:spLocks/>
            </p:cNvSpPr>
            <p:nvPr/>
          </p:nvSpPr>
          <p:spPr bwMode="auto">
            <a:xfrm>
              <a:off x="2374" y="1738"/>
              <a:ext cx="52" cy="96"/>
            </a:xfrm>
            <a:custGeom>
              <a:avLst/>
              <a:gdLst>
                <a:gd name="T0" fmla="*/ 52 w 52"/>
                <a:gd name="T1" fmla="*/ 52 h 96"/>
                <a:gd name="T2" fmla="*/ 52 w 52"/>
                <a:gd name="T3" fmla="*/ 63 h 96"/>
                <a:gd name="T4" fmla="*/ 49 w 52"/>
                <a:gd name="T5" fmla="*/ 74 h 96"/>
                <a:gd name="T6" fmla="*/ 42 w 52"/>
                <a:gd name="T7" fmla="*/ 85 h 96"/>
                <a:gd name="T8" fmla="*/ 36 w 52"/>
                <a:gd name="T9" fmla="*/ 96 h 96"/>
                <a:gd name="T10" fmla="*/ 35 w 52"/>
                <a:gd name="T11" fmla="*/ 81 h 96"/>
                <a:gd name="T12" fmla="*/ 34 w 52"/>
                <a:gd name="T13" fmla="*/ 68 h 96"/>
                <a:gd name="T14" fmla="*/ 31 w 52"/>
                <a:gd name="T15" fmla="*/ 55 h 96"/>
                <a:gd name="T16" fmla="*/ 28 w 52"/>
                <a:gd name="T17" fmla="*/ 42 h 96"/>
                <a:gd name="T18" fmla="*/ 22 w 52"/>
                <a:gd name="T19" fmla="*/ 29 h 96"/>
                <a:gd name="T20" fmla="*/ 17 w 52"/>
                <a:gd name="T21" fmla="*/ 18 h 96"/>
                <a:gd name="T22" fmla="*/ 8 w 52"/>
                <a:gd name="T23" fmla="*/ 8 h 96"/>
                <a:gd name="T24" fmla="*/ 0 w 52"/>
                <a:gd name="T25" fmla="*/ 0 h 96"/>
                <a:gd name="T26" fmla="*/ 4 w 52"/>
                <a:gd name="T27" fmla="*/ 4 h 96"/>
                <a:gd name="T28" fmla="*/ 13 w 52"/>
                <a:gd name="T29" fmla="*/ 10 h 96"/>
                <a:gd name="T30" fmla="*/ 20 w 52"/>
                <a:gd name="T31" fmla="*/ 15 h 96"/>
                <a:gd name="T32" fmla="*/ 28 w 52"/>
                <a:gd name="T33" fmla="*/ 22 h 96"/>
                <a:gd name="T34" fmla="*/ 35 w 52"/>
                <a:gd name="T35" fmla="*/ 28 h 96"/>
                <a:gd name="T36" fmla="*/ 42 w 52"/>
                <a:gd name="T37" fmla="*/ 35 h 96"/>
                <a:gd name="T38" fmla="*/ 46 w 52"/>
                <a:gd name="T39" fmla="*/ 43 h 96"/>
                <a:gd name="T40" fmla="*/ 52 w 52"/>
                <a:gd name="T41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96">
                  <a:moveTo>
                    <a:pt x="52" y="52"/>
                  </a:moveTo>
                  <a:lnTo>
                    <a:pt x="52" y="63"/>
                  </a:lnTo>
                  <a:lnTo>
                    <a:pt x="49" y="74"/>
                  </a:lnTo>
                  <a:lnTo>
                    <a:pt x="42" y="85"/>
                  </a:lnTo>
                  <a:lnTo>
                    <a:pt x="36" y="96"/>
                  </a:lnTo>
                  <a:lnTo>
                    <a:pt x="35" y="81"/>
                  </a:lnTo>
                  <a:lnTo>
                    <a:pt x="34" y="68"/>
                  </a:lnTo>
                  <a:lnTo>
                    <a:pt x="31" y="55"/>
                  </a:lnTo>
                  <a:lnTo>
                    <a:pt x="28" y="42"/>
                  </a:lnTo>
                  <a:lnTo>
                    <a:pt x="22" y="29"/>
                  </a:lnTo>
                  <a:lnTo>
                    <a:pt x="17" y="18"/>
                  </a:lnTo>
                  <a:lnTo>
                    <a:pt x="8" y="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" y="10"/>
                  </a:lnTo>
                  <a:lnTo>
                    <a:pt x="20" y="15"/>
                  </a:lnTo>
                  <a:lnTo>
                    <a:pt x="28" y="22"/>
                  </a:lnTo>
                  <a:lnTo>
                    <a:pt x="35" y="28"/>
                  </a:lnTo>
                  <a:lnTo>
                    <a:pt x="42" y="35"/>
                  </a:lnTo>
                  <a:lnTo>
                    <a:pt x="46" y="43"/>
                  </a:lnTo>
                  <a:lnTo>
                    <a:pt x="52" y="52"/>
                  </a:lnTo>
                  <a:close/>
                </a:path>
              </a:pathLst>
            </a:custGeom>
            <a:solidFill>
              <a:srgbClr val="E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2" name="Freeform 124"/>
            <p:cNvSpPr>
              <a:spLocks/>
            </p:cNvSpPr>
            <p:nvPr/>
          </p:nvSpPr>
          <p:spPr bwMode="auto">
            <a:xfrm>
              <a:off x="4065" y="1738"/>
              <a:ext cx="178" cy="156"/>
            </a:xfrm>
            <a:custGeom>
              <a:avLst/>
              <a:gdLst>
                <a:gd name="T0" fmla="*/ 178 w 178"/>
                <a:gd name="T1" fmla="*/ 15 h 156"/>
                <a:gd name="T2" fmla="*/ 170 w 178"/>
                <a:gd name="T3" fmla="*/ 67 h 156"/>
                <a:gd name="T4" fmla="*/ 159 w 178"/>
                <a:gd name="T5" fmla="*/ 73 h 156"/>
                <a:gd name="T6" fmla="*/ 149 w 178"/>
                <a:gd name="T7" fmla="*/ 80 h 156"/>
                <a:gd name="T8" fmla="*/ 138 w 178"/>
                <a:gd name="T9" fmla="*/ 85 h 156"/>
                <a:gd name="T10" fmla="*/ 128 w 178"/>
                <a:gd name="T11" fmla="*/ 92 h 156"/>
                <a:gd name="T12" fmla="*/ 117 w 178"/>
                <a:gd name="T13" fmla="*/ 96 h 156"/>
                <a:gd name="T14" fmla="*/ 107 w 178"/>
                <a:gd name="T15" fmla="*/ 103 h 156"/>
                <a:gd name="T16" fmla="*/ 97 w 178"/>
                <a:gd name="T17" fmla="*/ 108 h 156"/>
                <a:gd name="T18" fmla="*/ 88 w 178"/>
                <a:gd name="T19" fmla="*/ 115 h 156"/>
                <a:gd name="T20" fmla="*/ 75 w 178"/>
                <a:gd name="T21" fmla="*/ 119 h 156"/>
                <a:gd name="T22" fmla="*/ 65 w 178"/>
                <a:gd name="T23" fmla="*/ 124 h 156"/>
                <a:gd name="T24" fmla="*/ 53 w 178"/>
                <a:gd name="T25" fmla="*/ 129 h 156"/>
                <a:gd name="T26" fmla="*/ 43 w 178"/>
                <a:gd name="T27" fmla="*/ 134 h 156"/>
                <a:gd name="T28" fmla="*/ 32 w 178"/>
                <a:gd name="T29" fmla="*/ 138 h 156"/>
                <a:gd name="T30" fmla="*/ 21 w 178"/>
                <a:gd name="T31" fmla="*/ 144 h 156"/>
                <a:gd name="T32" fmla="*/ 9 w 178"/>
                <a:gd name="T33" fmla="*/ 149 h 156"/>
                <a:gd name="T34" fmla="*/ 0 w 178"/>
                <a:gd name="T35" fmla="*/ 156 h 156"/>
                <a:gd name="T36" fmla="*/ 0 w 178"/>
                <a:gd name="T37" fmla="*/ 142 h 156"/>
                <a:gd name="T38" fmla="*/ 0 w 178"/>
                <a:gd name="T39" fmla="*/ 130 h 156"/>
                <a:gd name="T40" fmla="*/ 0 w 178"/>
                <a:gd name="T41" fmla="*/ 116 h 156"/>
                <a:gd name="T42" fmla="*/ 0 w 178"/>
                <a:gd name="T43" fmla="*/ 105 h 156"/>
                <a:gd name="T44" fmla="*/ 9 w 178"/>
                <a:gd name="T45" fmla="*/ 98 h 156"/>
                <a:gd name="T46" fmla="*/ 21 w 178"/>
                <a:gd name="T47" fmla="*/ 91 h 156"/>
                <a:gd name="T48" fmla="*/ 30 w 178"/>
                <a:gd name="T49" fmla="*/ 84 h 156"/>
                <a:gd name="T50" fmla="*/ 43 w 178"/>
                <a:gd name="T51" fmla="*/ 78 h 156"/>
                <a:gd name="T52" fmla="*/ 53 w 178"/>
                <a:gd name="T53" fmla="*/ 71 h 156"/>
                <a:gd name="T54" fmla="*/ 64 w 178"/>
                <a:gd name="T55" fmla="*/ 64 h 156"/>
                <a:gd name="T56" fmla="*/ 74 w 178"/>
                <a:gd name="T57" fmla="*/ 57 h 156"/>
                <a:gd name="T58" fmla="*/ 86 w 178"/>
                <a:gd name="T59" fmla="*/ 52 h 156"/>
                <a:gd name="T60" fmla="*/ 96 w 178"/>
                <a:gd name="T61" fmla="*/ 43 h 156"/>
                <a:gd name="T62" fmla="*/ 107 w 178"/>
                <a:gd name="T63" fmla="*/ 36 h 156"/>
                <a:gd name="T64" fmla="*/ 117 w 178"/>
                <a:gd name="T65" fmla="*/ 29 h 156"/>
                <a:gd name="T66" fmla="*/ 130 w 178"/>
                <a:gd name="T67" fmla="*/ 24 h 156"/>
                <a:gd name="T68" fmla="*/ 141 w 178"/>
                <a:gd name="T69" fmla="*/ 15 h 156"/>
                <a:gd name="T70" fmla="*/ 153 w 178"/>
                <a:gd name="T71" fmla="*/ 10 h 156"/>
                <a:gd name="T72" fmla="*/ 166 w 178"/>
                <a:gd name="T73" fmla="*/ 4 h 156"/>
                <a:gd name="T74" fmla="*/ 178 w 178"/>
                <a:gd name="T75" fmla="*/ 0 h 156"/>
                <a:gd name="T76" fmla="*/ 178 w 178"/>
                <a:gd name="T77" fmla="*/ 1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8" h="156">
                  <a:moveTo>
                    <a:pt x="178" y="15"/>
                  </a:moveTo>
                  <a:lnTo>
                    <a:pt x="170" y="67"/>
                  </a:lnTo>
                  <a:lnTo>
                    <a:pt x="159" y="73"/>
                  </a:lnTo>
                  <a:lnTo>
                    <a:pt x="149" y="80"/>
                  </a:lnTo>
                  <a:lnTo>
                    <a:pt x="138" y="85"/>
                  </a:lnTo>
                  <a:lnTo>
                    <a:pt x="128" y="92"/>
                  </a:lnTo>
                  <a:lnTo>
                    <a:pt x="117" y="96"/>
                  </a:lnTo>
                  <a:lnTo>
                    <a:pt x="107" y="103"/>
                  </a:lnTo>
                  <a:lnTo>
                    <a:pt x="97" y="108"/>
                  </a:lnTo>
                  <a:lnTo>
                    <a:pt x="88" y="115"/>
                  </a:lnTo>
                  <a:lnTo>
                    <a:pt x="75" y="119"/>
                  </a:lnTo>
                  <a:lnTo>
                    <a:pt x="65" y="124"/>
                  </a:lnTo>
                  <a:lnTo>
                    <a:pt x="53" y="129"/>
                  </a:lnTo>
                  <a:lnTo>
                    <a:pt x="43" y="134"/>
                  </a:lnTo>
                  <a:lnTo>
                    <a:pt x="32" y="138"/>
                  </a:lnTo>
                  <a:lnTo>
                    <a:pt x="21" y="144"/>
                  </a:lnTo>
                  <a:lnTo>
                    <a:pt x="9" y="149"/>
                  </a:lnTo>
                  <a:lnTo>
                    <a:pt x="0" y="156"/>
                  </a:lnTo>
                  <a:lnTo>
                    <a:pt x="0" y="142"/>
                  </a:lnTo>
                  <a:lnTo>
                    <a:pt x="0" y="130"/>
                  </a:lnTo>
                  <a:lnTo>
                    <a:pt x="0" y="116"/>
                  </a:lnTo>
                  <a:lnTo>
                    <a:pt x="0" y="105"/>
                  </a:lnTo>
                  <a:lnTo>
                    <a:pt x="9" y="98"/>
                  </a:lnTo>
                  <a:lnTo>
                    <a:pt x="21" y="91"/>
                  </a:lnTo>
                  <a:lnTo>
                    <a:pt x="30" y="84"/>
                  </a:lnTo>
                  <a:lnTo>
                    <a:pt x="43" y="78"/>
                  </a:lnTo>
                  <a:lnTo>
                    <a:pt x="53" y="71"/>
                  </a:lnTo>
                  <a:lnTo>
                    <a:pt x="64" y="64"/>
                  </a:lnTo>
                  <a:lnTo>
                    <a:pt x="74" y="57"/>
                  </a:lnTo>
                  <a:lnTo>
                    <a:pt x="86" y="52"/>
                  </a:lnTo>
                  <a:lnTo>
                    <a:pt x="96" y="43"/>
                  </a:lnTo>
                  <a:lnTo>
                    <a:pt x="107" y="36"/>
                  </a:lnTo>
                  <a:lnTo>
                    <a:pt x="117" y="29"/>
                  </a:lnTo>
                  <a:lnTo>
                    <a:pt x="130" y="24"/>
                  </a:lnTo>
                  <a:lnTo>
                    <a:pt x="141" y="15"/>
                  </a:lnTo>
                  <a:lnTo>
                    <a:pt x="153" y="10"/>
                  </a:lnTo>
                  <a:lnTo>
                    <a:pt x="166" y="4"/>
                  </a:lnTo>
                  <a:lnTo>
                    <a:pt x="178" y="0"/>
                  </a:lnTo>
                  <a:lnTo>
                    <a:pt x="178" y="15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3" name="Freeform 125"/>
            <p:cNvSpPr>
              <a:spLocks/>
            </p:cNvSpPr>
            <p:nvPr/>
          </p:nvSpPr>
          <p:spPr bwMode="auto">
            <a:xfrm>
              <a:off x="3961" y="1780"/>
              <a:ext cx="74" cy="18"/>
            </a:xfrm>
            <a:custGeom>
              <a:avLst/>
              <a:gdLst>
                <a:gd name="T0" fmla="*/ 74 w 74"/>
                <a:gd name="T1" fmla="*/ 3 h 18"/>
                <a:gd name="T2" fmla="*/ 65 w 74"/>
                <a:gd name="T3" fmla="*/ 4 h 18"/>
                <a:gd name="T4" fmla="*/ 56 w 74"/>
                <a:gd name="T5" fmla="*/ 6 h 18"/>
                <a:gd name="T6" fmla="*/ 46 w 74"/>
                <a:gd name="T7" fmla="*/ 7 h 18"/>
                <a:gd name="T8" fmla="*/ 38 w 74"/>
                <a:gd name="T9" fmla="*/ 10 h 18"/>
                <a:gd name="T10" fmla="*/ 28 w 74"/>
                <a:gd name="T11" fmla="*/ 10 h 18"/>
                <a:gd name="T12" fmla="*/ 20 w 74"/>
                <a:gd name="T13" fmla="*/ 13 h 18"/>
                <a:gd name="T14" fmla="*/ 12 w 74"/>
                <a:gd name="T15" fmla="*/ 14 h 18"/>
                <a:gd name="T16" fmla="*/ 7 w 74"/>
                <a:gd name="T17" fmla="*/ 18 h 18"/>
                <a:gd name="T18" fmla="*/ 0 w 74"/>
                <a:gd name="T19" fmla="*/ 18 h 18"/>
                <a:gd name="T20" fmla="*/ 9 w 74"/>
                <a:gd name="T21" fmla="*/ 14 h 18"/>
                <a:gd name="T22" fmla="*/ 17 w 74"/>
                <a:gd name="T23" fmla="*/ 11 h 18"/>
                <a:gd name="T24" fmla="*/ 26 w 74"/>
                <a:gd name="T25" fmla="*/ 7 h 18"/>
                <a:gd name="T26" fmla="*/ 34 w 74"/>
                <a:gd name="T27" fmla="*/ 4 h 18"/>
                <a:gd name="T28" fmla="*/ 42 w 74"/>
                <a:gd name="T29" fmla="*/ 0 h 18"/>
                <a:gd name="T30" fmla="*/ 52 w 74"/>
                <a:gd name="T31" fmla="*/ 0 h 18"/>
                <a:gd name="T32" fmla="*/ 62 w 74"/>
                <a:gd name="T33" fmla="*/ 0 h 18"/>
                <a:gd name="T34" fmla="*/ 74 w 74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18">
                  <a:moveTo>
                    <a:pt x="74" y="3"/>
                  </a:moveTo>
                  <a:lnTo>
                    <a:pt x="65" y="4"/>
                  </a:lnTo>
                  <a:lnTo>
                    <a:pt x="56" y="6"/>
                  </a:lnTo>
                  <a:lnTo>
                    <a:pt x="46" y="7"/>
                  </a:lnTo>
                  <a:lnTo>
                    <a:pt x="38" y="10"/>
                  </a:lnTo>
                  <a:lnTo>
                    <a:pt x="28" y="10"/>
                  </a:lnTo>
                  <a:lnTo>
                    <a:pt x="20" y="13"/>
                  </a:lnTo>
                  <a:lnTo>
                    <a:pt x="12" y="14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9" y="14"/>
                  </a:lnTo>
                  <a:lnTo>
                    <a:pt x="17" y="11"/>
                  </a:lnTo>
                  <a:lnTo>
                    <a:pt x="26" y="7"/>
                  </a:lnTo>
                  <a:lnTo>
                    <a:pt x="34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4" y="3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4" name="Freeform 126"/>
            <p:cNvSpPr>
              <a:spLocks/>
            </p:cNvSpPr>
            <p:nvPr/>
          </p:nvSpPr>
          <p:spPr bwMode="auto">
            <a:xfrm>
              <a:off x="2285" y="1783"/>
              <a:ext cx="37" cy="74"/>
            </a:xfrm>
            <a:custGeom>
              <a:avLst/>
              <a:gdLst>
                <a:gd name="T0" fmla="*/ 37 w 37"/>
                <a:gd name="T1" fmla="*/ 22 h 74"/>
                <a:gd name="T2" fmla="*/ 36 w 37"/>
                <a:gd name="T3" fmla="*/ 29 h 74"/>
                <a:gd name="T4" fmla="*/ 35 w 37"/>
                <a:gd name="T5" fmla="*/ 36 h 74"/>
                <a:gd name="T6" fmla="*/ 33 w 37"/>
                <a:gd name="T7" fmla="*/ 43 h 74"/>
                <a:gd name="T8" fmla="*/ 32 w 37"/>
                <a:gd name="T9" fmla="*/ 50 h 74"/>
                <a:gd name="T10" fmla="*/ 26 w 37"/>
                <a:gd name="T11" fmla="*/ 61 h 74"/>
                <a:gd name="T12" fmla="*/ 22 w 37"/>
                <a:gd name="T13" fmla="*/ 74 h 74"/>
                <a:gd name="T14" fmla="*/ 14 w 37"/>
                <a:gd name="T15" fmla="*/ 71 h 74"/>
                <a:gd name="T16" fmla="*/ 11 w 37"/>
                <a:gd name="T17" fmla="*/ 67 h 74"/>
                <a:gd name="T18" fmla="*/ 8 w 37"/>
                <a:gd name="T19" fmla="*/ 60 h 74"/>
                <a:gd name="T20" fmla="*/ 8 w 37"/>
                <a:gd name="T21" fmla="*/ 54 h 74"/>
                <a:gd name="T22" fmla="*/ 8 w 37"/>
                <a:gd name="T23" fmla="*/ 46 h 74"/>
                <a:gd name="T24" fmla="*/ 8 w 37"/>
                <a:gd name="T25" fmla="*/ 39 h 74"/>
                <a:gd name="T26" fmla="*/ 7 w 37"/>
                <a:gd name="T27" fmla="*/ 32 h 74"/>
                <a:gd name="T28" fmla="*/ 7 w 37"/>
                <a:gd name="T29" fmla="*/ 29 h 74"/>
                <a:gd name="T30" fmla="*/ 0 w 37"/>
                <a:gd name="T31" fmla="*/ 0 h 74"/>
                <a:gd name="T32" fmla="*/ 10 w 37"/>
                <a:gd name="T33" fmla="*/ 0 h 74"/>
                <a:gd name="T34" fmla="*/ 21 w 37"/>
                <a:gd name="T35" fmla="*/ 4 h 74"/>
                <a:gd name="T36" fmla="*/ 29 w 37"/>
                <a:gd name="T37" fmla="*/ 11 h 74"/>
                <a:gd name="T38" fmla="*/ 37 w 37"/>
                <a:gd name="T3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74">
                  <a:moveTo>
                    <a:pt x="37" y="22"/>
                  </a:moveTo>
                  <a:lnTo>
                    <a:pt x="36" y="29"/>
                  </a:lnTo>
                  <a:lnTo>
                    <a:pt x="35" y="36"/>
                  </a:lnTo>
                  <a:lnTo>
                    <a:pt x="33" y="43"/>
                  </a:lnTo>
                  <a:lnTo>
                    <a:pt x="32" y="50"/>
                  </a:lnTo>
                  <a:lnTo>
                    <a:pt x="26" y="61"/>
                  </a:lnTo>
                  <a:lnTo>
                    <a:pt x="22" y="74"/>
                  </a:lnTo>
                  <a:lnTo>
                    <a:pt x="14" y="71"/>
                  </a:lnTo>
                  <a:lnTo>
                    <a:pt x="11" y="67"/>
                  </a:lnTo>
                  <a:lnTo>
                    <a:pt x="8" y="60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8" y="39"/>
                  </a:lnTo>
                  <a:lnTo>
                    <a:pt x="7" y="32"/>
                  </a:lnTo>
                  <a:lnTo>
                    <a:pt x="7" y="2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4"/>
                  </a:lnTo>
                  <a:lnTo>
                    <a:pt x="29" y="11"/>
                  </a:lnTo>
                  <a:lnTo>
                    <a:pt x="37" y="2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5" name="Freeform 127"/>
            <p:cNvSpPr>
              <a:spLocks/>
            </p:cNvSpPr>
            <p:nvPr/>
          </p:nvSpPr>
          <p:spPr bwMode="auto">
            <a:xfrm>
              <a:off x="3189" y="1790"/>
              <a:ext cx="34" cy="141"/>
            </a:xfrm>
            <a:custGeom>
              <a:avLst/>
              <a:gdLst>
                <a:gd name="T0" fmla="*/ 30 w 34"/>
                <a:gd name="T1" fmla="*/ 53 h 141"/>
                <a:gd name="T2" fmla="*/ 31 w 34"/>
                <a:gd name="T3" fmla="*/ 63 h 141"/>
                <a:gd name="T4" fmla="*/ 32 w 34"/>
                <a:gd name="T5" fmla="*/ 72 h 141"/>
                <a:gd name="T6" fmla="*/ 32 w 34"/>
                <a:gd name="T7" fmla="*/ 82 h 141"/>
                <a:gd name="T8" fmla="*/ 32 w 34"/>
                <a:gd name="T9" fmla="*/ 93 h 141"/>
                <a:gd name="T10" fmla="*/ 31 w 34"/>
                <a:gd name="T11" fmla="*/ 102 h 141"/>
                <a:gd name="T12" fmla="*/ 30 w 34"/>
                <a:gd name="T13" fmla="*/ 111 h 141"/>
                <a:gd name="T14" fmla="*/ 30 w 34"/>
                <a:gd name="T15" fmla="*/ 121 h 141"/>
                <a:gd name="T16" fmla="*/ 30 w 34"/>
                <a:gd name="T17" fmla="*/ 134 h 141"/>
                <a:gd name="T18" fmla="*/ 21 w 34"/>
                <a:gd name="T19" fmla="*/ 138 h 141"/>
                <a:gd name="T20" fmla="*/ 14 w 34"/>
                <a:gd name="T21" fmla="*/ 137 h 141"/>
                <a:gd name="T22" fmla="*/ 6 w 34"/>
                <a:gd name="T23" fmla="*/ 135 h 141"/>
                <a:gd name="T24" fmla="*/ 0 w 34"/>
                <a:gd name="T25" fmla="*/ 141 h 141"/>
                <a:gd name="T26" fmla="*/ 0 w 34"/>
                <a:gd name="T27" fmla="*/ 15 h 141"/>
                <a:gd name="T28" fmla="*/ 30 w 34"/>
                <a:gd name="T29" fmla="*/ 0 h 141"/>
                <a:gd name="T30" fmla="*/ 34 w 34"/>
                <a:gd name="T31" fmla="*/ 11 h 141"/>
                <a:gd name="T32" fmla="*/ 30 w 34"/>
                <a:gd name="T33" fmla="*/ 26 h 141"/>
                <a:gd name="T34" fmla="*/ 26 w 34"/>
                <a:gd name="T35" fmla="*/ 39 h 141"/>
                <a:gd name="T36" fmla="*/ 30 w 34"/>
                <a:gd name="T37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141">
                  <a:moveTo>
                    <a:pt x="30" y="53"/>
                  </a:moveTo>
                  <a:lnTo>
                    <a:pt x="31" y="63"/>
                  </a:lnTo>
                  <a:lnTo>
                    <a:pt x="32" y="72"/>
                  </a:lnTo>
                  <a:lnTo>
                    <a:pt x="32" y="82"/>
                  </a:lnTo>
                  <a:lnTo>
                    <a:pt x="32" y="93"/>
                  </a:lnTo>
                  <a:lnTo>
                    <a:pt x="31" y="102"/>
                  </a:lnTo>
                  <a:lnTo>
                    <a:pt x="30" y="111"/>
                  </a:lnTo>
                  <a:lnTo>
                    <a:pt x="30" y="121"/>
                  </a:lnTo>
                  <a:lnTo>
                    <a:pt x="30" y="134"/>
                  </a:lnTo>
                  <a:lnTo>
                    <a:pt x="21" y="138"/>
                  </a:lnTo>
                  <a:lnTo>
                    <a:pt x="14" y="137"/>
                  </a:lnTo>
                  <a:lnTo>
                    <a:pt x="6" y="135"/>
                  </a:lnTo>
                  <a:lnTo>
                    <a:pt x="0" y="141"/>
                  </a:lnTo>
                  <a:lnTo>
                    <a:pt x="0" y="15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30" y="26"/>
                  </a:lnTo>
                  <a:lnTo>
                    <a:pt x="26" y="39"/>
                  </a:lnTo>
                  <a:lnTo>
                    <a:pt x="30" y="53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6" name="Freeform 128"/>
            <p:cNvSpPr>
              <a:spLocks/>
            </p:cNvSpPr>
            <p:nvPr/>
          </p:nvSpPr>
          <p:spPr bwMode="auto">
            <a:xfrm>
              <a:off x="3805" y="1812"/>
              <a:ext cx="141" cy="134"/>
            </a:xfrm>
            <a:custGeom>
              <a:avLst/>
              <a:gdLst>
                <a:gd name="T0" fmla="*/ 52 w 141"/>
                <a:gd name="T1" fmla="*/ 15 h 134"/>
                <a:gd name="T2" fmla="*/ 56 w 141"/>
                <a:gd name="T3" fmla="*/ 8 h 134"/>
                <a:gd name="T4" fmla="*/ 67 w 141"/>
                <a:gd name="T5" fmla="*/ 8 h 134"/>
                <a:gd name="T6" fmla="*/ 71 w 141"/>
                <a:gd name="T7" fmla="*/ 15 h 134"/>
                <a:gd name="T8" fmla="*/ 80 w 141"/>
                <a:gd name="T9" fmla="*/ 22 h 134"/>
                <a:gd name="T10" fmla="*/ 88 w 141"/>
                <a:gd name="T11" fmla="*/ 27 h 134"/>
                <a:gd name="T12" fmla="*/ 96 w 141"/>
                <a:gd name="T13" fmla="*/ 32 h 134"/>
                <a:gd name="T14" fmla="*/ 103 w 141"/>
                <a:gd name="T15" fmla="*/ 36 h 134"/>
                <a:gd name="T16" fmla="*/ 112 w 141"/>
                <a:gd name="T17" fmla="*/ 42 h 134"/>
                <a:gd name="T18" fmla="*/ 119 w 141"/>
                <a:gd name="T19" fmla="*/ 46 h 134"/>
                <a:gd name="T20" fmla="*/ 126 w 141"/>
                <a:gd name="T21" fmla="*/ 53 h 134"/>
                <a:gd name="T22" fmla="*/ 141 w 141"/>
                <a:gd name="T23" fmla="*/ 127 h 134"/>
                <a:gd name="T24" fmla="*/ 128 w 141"/>
                <a:gd name="T25" fmla="*/ 129 h 134"/>
                <a:gd name="T26" fmla="*/ 119 w 141"/>
                <a:gd name="T27" fmla="*/ 130 h 134"/>
                <a:gd name="T28" fmla="*/ 109 w 141"/>
                <a:gd name="T29" fmla="*/ 131 h 134"/>
                <a:gd name="T30" fmla="*/ 101 w 141"/>
                <a:gd name="T31" fmla="*/ 133 h 134"/>
                <a:gd name="T32" fmla="*/ 89 w 141"/>
                <a:gd name="T33" fmla="*/ 133 h 134"/>
                <a:gd name="T34" fmla="*/ 80 w 141"/>
                <a:gd name="T35" fmla="*/ 133 h 134"/>
                <a:gd name="T36" fmla="*/ 70 w 141"/>
                <a:gd name="T37" fmla="*/ 133 h 134"/>
                <a:gd name="T38" fmla="*/ 60 w 141"/>
                <a:gd name="T39" fmla="*/ 134 h 134"/>
                <a:gd name="T40" fmla="*/ 56 w 141"/>
                <a:gd name="T41" fmla="*/ 126 h 134"/>
                <a:gd name="T42" fmla="*/ 52 w 141"/>
                <a:gd name="T43" fmla="*/ 117 h 134"/>
                <a:gd name="T44" fmla="*/ 48 w 141"/>
                <a:gd name="T45" fmla="*/ 109 h 134"/>
                <a:gd name="T46" fmla="*/ 43 w 141"/>
                <a:gd name="T47" fmla="*/ 101 h 134"/>
                <a:gd name="T48" fmla="*/ 39 w 141"/>
                <a:gd name="T49" fmla="*/ 92 h 134"/>
                <a:gd name="T50" fmla="*/ 35 w 141"/>
                <a:gd name="T51" fmla="*/ 84 h 134"/>
                <a:gd name="T52" fmla="*/ 31 w 141"/>
                <a:gd name="T53" fmla="*/ 75 h 134"/>
                <a:gd name="T54" fmla="*/ 27 w 141"/>
                <a:gd name="T55" fmla="*/ 67 h 134"/>
                <a:gd name="T56" fmla="*/ 22 w 141"/>
                <a:gd name="T57" fmla="*/ 59 h 134"/>
                <a:gd name="T58" fmla="*/ 18 w 141"/>
                <a:gd name="T59" fmla="*/ 50 h 134"/>
                <a:gd name="T60" fmla="*/ 14 w 141"/>
                <a:gd name="T61" fmla="*/ 42 h 134"/>
                <a:gd name="T62" fmla="*/ 11 w 141"/>
                <a:gd name="T63" fmla="*/ 34 h 134"/>
                <a:gd name="T64" fmla="*/ 7 w 141"/>
                <a:gd name="T65" fmla="*/ 25 h 134"/>
                <a:gd name="T66" fmla="*/ 4 w 141"/>
                <a:gd name="T67" fmla="*/ 17 h 134"/>
                <a:gd name="T68" fmla="*/ 1 w 141"/>
                <a:gd name="T69" fmla="*/ 8 h 134"/>
                <a:gd name="T70" fmla="*/ 0 w 141"/>
                <a:gd name="T71" fmla="*/ 0 h 134"/>
                <a:gd name="T72" fmla="*/ 4 w 141"/>
                <a:gd name="T73" fmla="*/ 1 h 134"/>
                <a:gd name="T74" fmla="*/ 13 w 141"/>
                <a:gd name="T75" fmla="*/ 3 h 134"/>
                <a:gd name="T76" fmla="*/ 20 w 141"/>
                <a:gd name="T77" fmla="*/ 3 h 134"/>
                <a:gd name="T78" fmla="*/ 28 w 141"/>
                <a:gd name="T79" fmla="*/ 4 h 134"/>
                <a:gd name="T80" fmla="*/ 35 w 141"/>
                <a:gd name="T81" fmla="*/ 4 h 134"/>
                <a:gd name="T82" fmla="*/ 42 w 141"/>
                <a:gd name="T83" fmla="*/ 7 h 134"/>
                <a:gd name="T84" fmla="*/ 46 w 141"/>
                <a:gd name="T85" fmla="*/ 10 h 134"/>
                <a:gd name="T86" fmla="*/ 52 w 141"/>
                <a:gd name="T87" fmla="*/ 1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" h="134">
                  <a:moveTo>
                    <a:pt x="52" y="15"/>
                  </a:moveTo>
                  <a:lnTo>
                    <a:pt x="56" y="8"/>
                  </a:lnTo>
                  <a:lnTo>
                    <a:pt x="67" y="8"/>
                  </a:lnTo>
                  <a:lnTo>
                    <a:pt x="71" y="15"/>
                  </a:lnTo>
                  <a:lnTo>
                    <a:pt x="80" y="22"/>
                  </a:lnTo>
                  <a:lnTo>
                    <a:pt x="88" y="27"/>
                  </a:lnTo>
                  <a:lnTo>
                    <a:pt x="96" y="32"/>
                  </a:lnTo>
                  <a:lnTo>
                    <a:pt x="103" y="36"/>
                  </a:lnTo>
                  <a:lnTo>
                    <a:pt x="112" y="42"/>
                  </a:lnTo>
                  <a:lnTo>
                    <a:pt x="119" y="46"/>
                  </a:lnTo>
                  <a:lnTo>
                    <a:pt x="126" y="53"/>
                  </a:lnTo>
                  <a:lnTo>
                    <a:pt x="141" y="127"/>
                  </a:lnTo>
                  <a:lnTo>
                    <a:pt x="128" y="129"/>
                  </a:lnTo>
                  <a:lnTo>
                    <a:pt x="119" y="130"/>
                  </a:lnTo>
                  <a:lnTo>
                    <a:pt x="109" y="131"/>
                  </a:lnTo>
                  <a:lnTo>
                    <a:pt x="101" y="133"/>
                  </a:lnTo>
                  <a:lnTo>
                    <a:pt x="89" y="133"/>
                  </a:lnTo>
                  <a:lnTo>
                    <a:pt x="80" y="133"/>
                  </a:lnTo>
                  <a:lnTo>
                    <a:pt x="70" y="133"/>
                  </a:lnTo>
                  <a:lnTo>
                    <a:pt x="60" y="134"/>
                  </a:lnTo>
                  <a:lnTo>
                    <a:pt x="56" y="126"/>
                  </a:lnTo>
                  <a:lnTo>
                    <a:pt x="52" y="117"/>
                  </a:lnTo>
                  <a:lnTo>
                    <a:pt x="48" y="109"/>
                  </a:lnTo>
                  <a:lnTo>
                    <a:pt x="43" y="101"/>
                  </a:lnTo>
                  <a:lnTo>
                    <a:pt x="39" y="92"/>
                  </a:lnTo>
                  <a:lnTo>
                    <a:pt x="35" y="84"/>
                  </a:lnTo>
                  <a:lnTo>
                    <a:pt x="31" y="75"/>
                  </a:lnTo>
                  <a:lnTo>
                    <a:pt x="27" y="67"/>
                  </a:lnTo>
                  <a:lnTo>
                    <a:pt x="22" y="59"/>
                  </a:lnTo>
                  <a:lnTo>
                    <a:pt x="18" y="50"/>
                  </a:lnTo>
                  <a:lnTo>
                    <a:pt x="14" y="42"/>
                  </a:lnTo>
                  <a:lnTo>
                    <a:pt x="11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8"/>
                  </a:lnTo>
                  <a:lnTo>
                    <a:pt x="0" y="0"/>
                  </a:lnTo>
                  <a:lnTo>
                    <a:pt x="4" y="1"/>
                  </a:lnTo>
                  <a:lnTo>
                    <a:pt x="13" y="3"/>
                  </a:lnTo>
                  <a:lnTo>
                    <a:pt x="20" y="3"/>
                  </a:lnTo>
                  <a:lnTo>
                    <a:pt x="28" y="4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46" y="10"/>
                  </a:lnTo>
                  <a:lnTo>
                    <a:pt x="52" y="15"/>
                  </a:lnTo>
                  <a:close/>
                </a:path>
              </a:pathLst>
            </a:custGeom>
            <a:solidFill>
              <a:srgbClr val="80E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7" name="Freeform 129"/>
            <p:cNvSpPr>
              <a:spLocks/>
            </p:cNvSpPr>
            <p:nvPr/>
          </p:nvSpPr>
          <p:spPr bwMode="auto">
            <a:xfrm>
              <a:off x="4006" y="1820"/>
              <a:ext cx="310" cy="207"/>
            </a:xfrm>
            <a:custGeom>
              <a:avLst/>
              <a:gdLst>
                <a:gd name="T0" fmla="*/ 243 w 310"/>
                <a:gd name="T1" fmla="*/ 77 h 207"/>
                <a:gd name="T2" fmla="*/ 226 w 310"/>
                <a:gd name="T3" fmla="*/ 86 h 207"/>
                <a:gd name="T4" fmla="*/ 209 w 310"/>
                <a:gd name="T5" fmla="*/ 94 h 207"/>
                <a:gd name="T6" fmla="*/ 193 w 310"/>
                <a:gd name="T7" fmla="*/ 102 h 207"/>
                <a:gd name="T8" fmla="*/ 177 w 310"/>
                <a:gd name="T9" fmla="*/ 111 h 207"/>
                <a:gd name="T10" fmla="*/ 161 w 310"/>
                <a:gd name="T11" fmla="*/ 119 h 207"/>
                <a:gd name="T12" fmla="*/ 138 w 310"/>
                <a:gd name="T13" fmla="*/ 132 h 207"/>
                <a:gd name="T14" fmla="*/ 116 w 310"/>
                <a:gd name="T15" fmla="*/ 144 h 207"/>
                <a:gd name="T16" fmla="*/ 101 w 310"/>
                <a:gd name="T17" fmla="*/ 153 h 207"/>
                <a:gd name="T18" fmla="*/ 85 w 310"/>
                <a:gd name="T19" fmla="*/ 161 h 207"/>
                <a:gd name="T20" fmla="*/ 70 w 310"/>
                <a:gd name="T21" fmla="*/ 169 h 207"/>
                <a:gd name="T22" fmla="*/ 55 w 310"/>
                <a:gd name="T23" fmla="*/ 178 h 207"/>
                <a:gd name="T24" fmla="*/ 38 w 310"/>
                <a:gd name="T25" fmla="*/ 186 h 207"/>
                <a:gd name="T26" fmla="*/ 22 w 310"/>
                <a:gd name="T27" fmla="*/ 195 h 207"/>
                <a:gd name="T28" fmla="*/ 7 w 310"/>
                <a:gd name="T29" fmla="*/ 203 h 207"/>
                <a:gd name="T30" fmla="*/ 0 w 310"/>
                <a:gd name="T31" fmla="*/ 171 h 207"/>
                <a:gd name="T32" fmla="*/ 27 w 310"/>
                <a:gd name="T33" fmla="*/ 151 h 207"/>
                <a:gd name="T34" fmla="*/ 55 w 310"/>
                <a:gd name="T35" fmla="*/ 137 h 207"/>
                <a:gd name="T36" fmla="*/ 82 w 310"/>
                <a:gd name="T37" fmla="*/ 122 h 207"/>
                <a:gd name="T38" fmla="*/ 110 w 310"/>
                <a:gd name="T39" fmla="*/ 104 h 207"/>
                <a:gd name="T40" fmla="*/ 129 w 310"/>
                <a:gd name="T41" fmla="*/ 94 h 207"/>
                <a:gd name="T42" fmla="*/ 148 w 310"/>
                <a:gd name="T43" fmla="*/ 84 h 207"/>
                <a:gd name="T44" fmla="*/ 168 w 310"/>
                <a:gd name="T45" fmla="*/ 73 h 207"/>
                <a:gd name="T46" fmla="*/ 189 w 310"/>
                <a:gd name="T47" fmla="*/ 63 h 207"/>
                <a:gd name="T48" fmla="*/ 209 w 310"/>
                <a:gd name="T49" fmla="*/ 51 h 207"/>
                <a:gd name="T50" fmla="*/ 230 w 310"/>
                <a:gd name="T51" fmla="*/ 41 h 207"/>
                <a:gd name="T52" fmla="*/ 251 w 310"/>
                <a:gd name="T53" fmla="*/ 31 h 207"/>
                <a:gd name="T54" fmla="*/ 274 w 310"/>
                <a:gd name="T55" fmla="*/ 23 h 207"/>
                <a:gd name="T56" fmla="*/ 306 w 310"/>
                <a:gd name="T57" fmla="*/ 7 h 207"/>
                <a:gd name="T58" fmla="*/ 309 w 310"/>
                <a:gd name="T59" fmla="*/ 21 h 207"/>
                <a:gd name="T60" fmla="*/ 304 w 310"/>
                <a:gd name="T61" fmla="*/ 37 h 207"/>
                <a:gd name="T62" fmla="*/ 283 w 310"/>
                <a:gd name="T63" fmla="*/ 51 h 207"/>
                <a:gd name="T64" fmla="*/ 260 w 310"/>
                <a:gd name="T65" fmla="*/ 6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0" h="207">
                  <a:moveTo>
                    <a:pt x="251" y="74"/>
                  </a:moveTo>
                  <a:lnTo>
                    <a:pt x="243" y="77"/>
                  </a:lnTo>
                  <a:lnTo>
                    <a:pt x="235" y="81"/>
                  </a:lnTo>
                  <a:lnTo>
                    <a:pt x="226" y="86"/>
                  </a:lnTo>
                  <a:lnTo>
                    <a:pt x="218" y="90"/>
                  </a:lnTo>
                  <a:lnTo>
                    <a:pt x="209" y="94"/>
                  </a:lnTo>
                  <a:lnTo>
                    <a:pt x="201" y="98"/>
                  </a:lnTo>
                  <a:lnTo>
                    <a:pt x="193" y="102"/>
                  </a:lnTo>
                  <a:lnTo>
                    <a:pt x="186" y="107"/>
                  </a:lnTo>
                  <a:lnTo>
                    <a:pt x="177" y="111"/>
                  </a:lnTo>
                  <a:lnTo>
                    <a:pt x="169" y="115"/>
                  </a:lnTo>
                  <a:lnTo>
                    <a:pt x="161" y="119"/>
                  </a:lnTo>
                  <a:lnTo>
                    <a:pt x="154" y="123"/>
                  </a:lnTo>
                  <a:lnTo>
                    <a:pt x="138" y="132"/>
                  </a:lnTo>
                  <a:lnTo>
                    <a:pt x="124" y="140"/>
                  </a:lnTo>
                  <a:lnTo>
                    <a:pt x="116" y="144"/>
                  </a:lnTo>
                  <a:lnTo>
                    <a:pt x="108" y="148"/>
                  </a:lnTo>
                  <a:lnTo>
                    <a:pt x="101" y="153"/>
                  </a:lnTo>
                  <a:lnTo>
                    <a:pt x="94" y="157"/>
                  </a:lnTo>
                  <a:lnTo>
                    <a:pt x="85" y="161"/>
                  </a:lnTo>
                  <a:lnTo>
                    <a:pt x="77" y="165"/>
                  </a:lnTo>
                  <a:lnTo>
                    <a:pt x="70" y="169"/>
                  </a:lnTo>
                  <a:lnTo>
                    <a:pt x="63" y="174"/>
                  </a:lnTo>
                  <a:lnTo>
                    <a:pt x="55" y="178"/>
                  </a:lnTo>
                  <a:lnTo>
                    <a:pt x="46" y="182"/>
                  </a:lnTo>
                  <a:lnTo>
                    <a:pt x="38" y="186"/>
                  </a:lnTo>
                  <a:lnTo>
                    <a:pt x="31" y="190"/>
                  </a:lnTo>
                  <a:lnTo>
                    <a:pt x="22" y="195"/>
                  </a:lnTo>
                  <a:lnTo>
                    <a:pt x="15" y="199"/>
                  </a:lnTo>
                  <a:lnTo>
                    <a:pt x="7" y="203"/>
                  </a:lnTo>
                  <a:lnTo>
                    <a:pt x="0" y="207"/>
                  </a:lnTo>
                  <a:lnTo>
                    <a:pt x="0" y="171"/>
                  </a:lnTo>
                  <a:lnTo>
                    <a:pt x="13" y="160"/>
                  </a:lnTo>
                  <a:lnTo>
                    <a:pt x="27" y="151"/>
                  </a:lnTo>
                  <a:lnTo>
                    <a:pt x="41" y="143"/>
                  </a:lnTo>
                  <a:lnTo>
                    <a:pt x="55" y="137"/>
                  </a:lnTo>
                  <a:lnTo>
                    <a:pt x="67" y="129"/>
                  </a:lnTo>
                  <a:lnTo>
                    <a:pt x="82" y="122"/>
                  </a:lnTo>
                  <a:lnTo>
                    <a:pt x="95" y="112"/>
                  </a:lnTo>
                  <a:lnTo>
                    <a:pt x="110" y="104"/>
                  </a:lnTo>
                  <a:lnTo>
                    <a:pt x="119" y="98"/>
                  </a:lnTo>
                  <a:lnTo>
                    <a:pt x="129" y="94"/>
                  </a:lnTo>
                  <a:lnTo>
                    <a:pt x="138" y="88"/>
                  </a:lnTo>
                  <a:lnTo>
                    <a:pt x="148" y="84"/>
                  </a:lnTo>
                  <a:lnTo>
                    <a:pt x="158" y="79"/>
                  </a:lnTo>
                  <a:lnTo>
                    <a:pt x="168" y="73"/>
                  </a:lnTo>
                  <a:lnTo>
                    <a:pt x="177" y="67"/>
                  </a:lnTo>
                  <a:lnTo>
                    <a:pt x="189" y="63"/>
                  </a:lnTo>
                  <a:lnTo>
                    <a:pt x="198" y="56"/>
                  </a:lnTo>
                  <a:lnTo>
                    <a:pt x="209" y="51"/>
                  </a:lnTo>
                  <a:lnTo>
                    <a:pt x="219" y="45"/>
                  </a:lnTo>
                  <a:lnTo>
                    <a:pt x="230" y="41"/>
                  </a:lnTo>
                  <a:lnTo>
                    <a:pt x="240" y="35"/>
                  </a:lnTo>
                  <a:lnTo>
                    <a:pt x="251" y="31"/>
                  </a:lnTo>
                  <a:lnTo>
                    <a:pt x="261" y="27"/>
                  </a:lnTo>
                  <a:lnTo>
                    <a:pt x="274" y="23"/>
                  </a:lnTo>
                  <a:lnTo>
                    <a:pt x="303" y="0"/>
                  </a:lnTo>
                  <a:lnTo>
                    <a:pt x="306" y="7"/>
                  </a:lnTo>
                  <a:lnTo>
                    <a:pt x="309" y="16"/>
                  </a:lnTo>
                  <a:lnTo>
                    <a:pt x="309" y="21"/>
                  </a:lnTo>
                  <a:lnTo>
                    <a:pt x="310" y="28"/>
                  </a:lnTo>
                  <a:lnTo>
                    <a:pt x="304" y="37"/>
                  </a:lnTo>
                  <a:lnTo>
                    <a:pt x="296" y="45"/>
                  </a:lnTo>
                  <a:lnTo>
                    <a:pt x="283" y="51"/>
                  </a:lnTo>
                  <a:lnTo>
                    <a:pt x="272" y="56"/>
                  </a:lnTo>
                  <a:lnTo>
                    <a:pt x="260" y="63"/>
                  </a:lnTo>
                  <a:lnTo>
                    <a:pt x="251" y="74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8" name="Freeform 130"/>
            <p:cNvSpPr>
              <a:spLocks/>
            </p:cNvSpPr>
            <p:nvPr/>
          </p:nvSpPr>
          <p:spPr bwMode="auto">
            <a:xfrm>
              <a:off x="1550" y="1846"/>
              <a:ext cx="275" cy="55"/>
            </a:xfrm>
            <a:custGeom>
              <a:avLst/>
              <a:gdLst>
                <a:gd name="T0" fmla="*/ 275 w 275"/>
                <a:gd name="T1" fmla="*/ 33 h 55"/>
                <a:gd name="T2" fmla="*/ 267 w 275"/>
                <a:gd name="T3" fmla="*/ 37 h 55"/>
                <a:gd name="T4" fmla="*/ 259 w 275"/>
                <a:gd name="T5" fmla="*/ 41 h 55"/>
                <a:gd name="T6" fmla="*/ 250 w 275"/>
                <a:gd name="T7" fmla="*/ 44 h 55"/>
                <a:gd name="T8" fmla="*/ 242 w 275"/>
                <a:gd name="T9" fmla="*/ 47 h 55"/>
                <a:gd name="T10" fmla="*/ 234 w 275"/>
                <a:gd name="T11" fmla="*/ 48 h 55"/>
                <a:gd name="T12" fmla="*/ 225 w 275"/>
                <a:gd name="T13" fmla="*/ 50 h 55"/>
                <a:gd name="T14" fmla="*/ 217 w 275"/>
                <a:gd name="T15" fmla="*/ 51 h 55"/>
                <a:gd name="T16" fmla="*/ 208 w 275"/>
                <a:gd name="T17" fmla="*/ 55 h 55"/>
                <a:gd name="T18" fmla="*/ 0 w 275"/>
                <a:gd name="T19" fmla="*/ 48 h 55"/>
                <a:gd name="T20" fmla="*/ 9 w 275"/>
                <a:gd name="T21" fmla="*/ 44 h 55"/>
                <a:gd name="T22" fmla="*/ 17 w 275"/>
                <a:gd name="T23" fmla="*/ 41 h 55"/>
                <a:gd name="T24" fmla="*/ 26 w 275"/>
                <a:gd name="T25" fmla="*/ 39 h 55"/>
                <a:gd name="T26" fmla="*/ 34 w 275"/>
                <a:gd name="T27" fmla="*/ 36 h 55"/>
                <a:gd name="T28" fmla="*/ 42 w 275"/>
                <a:gd name="T29" fmla="*/ 33 h 55"/>
                <a:gd name="T30" fmla="*/ 51 w 275"/>
                <a:gd name="T31" fmla="*/ 30 h 55"/>
                <a:gd name="T32" fmla="*/ 59 w 275"/>
                <a:gd name="T33" fmla="*/ 28 h 55"/>
                <a:gd name="T34" fmla="*/ 69 w 275"/>
                <a:gd name="T35" fmla="*/ 26 h 55"/>
                <a:gd name="T36" fmla="*/ 77 w 275"/>
                <a:gd name="T37" fmla="*/ 22 h 55"/>
                <a:gd name="T38" fmla="*/ 86 w 275"/>
                <a:gd name="T39" fmla="*/ 19 h 55"/>
                <a:gd name="T40" fmla="*/ 94 w 275"/>
                <a:gd name="T41" fmla="*/ 16 h 55"/>
                <a:gd name="T42" fmla="*/ 102 w 275"/>
                <a:gd name="T43" fmla="*/ 14 h 55"/>
                <a:gd name="T44" fmla="*/ 109 w 275"/>
                <a:gd name="T45" fmla="*/ 11 h 55"/>
                <a:gd name="T46" fmla="*/ 118 w 275"/>
                <a:gd name="T47" fmla="*/ 8 h 55"/>
                <a:gd name="T48" fmla="*/ 126 w 275"/>
                <a:gd name="T49" fmla="*/ 5 h 55"/>
                <a:gd name="T50" fmla="*/ 134 w 275"/>
                <a:gd name="T51" fmla="*/ 4 h 55"/>
                <a:gd name="T52" fmla="*/ 143 w 275"/>
                <a:gd name="T53" fmla="*/ 2 h 55"/>
                <a:gd name="T54" fmla="*/ 151 w 275"/>
                <a:gd name="T55" fmla="*/ 2 h 55"/>
                <a:gd name="T56" fmla="*/ 160 w 275"/>
                <a:gd name="T57" fmla="*/ 1 h 55"/>
                <a:gd name="T58" fmla="*/ 169 w 275"/>
                <a:gd name="T59" fmla="*/ 1 h 55"/>
                <a:gd name="T60" fmla="*/ 179 w 275"/>
                <a:gd name="T61" fmla="*/ 0 h 55"/>
                <a:gd name="T62" fmla="*/ 189 w 275"/>
                <a:gd name="T63" fmla="*/ 0 h 55"/>
                <a:gd name="T64" fmla="*/ 199 w 275"/>
                <a:gd name="T65" fmla="*/ 0 h 55"/>
                <a:gd name="T66" fmla="*/ 210 w 275"/>
                <a:gd name="T67" fmla="*/ 1 h 55"/>
                <a:gd name="T68" fmla="*/ 218 w 275"/>
                <a:gd name="T69" fmla="*/ 1 h 55"/>
                <a:gd name="T70" fmla="*/ 228 w 275"/>
                <a:gd name="T71" fmla="*/ 2 h 55"/>
                <a:gd name="T72" fmla="*/ 236 w 275"/>
                <a:gd name="T73" fmla="*/ 4 h 55"/>
                <a:gd name="T74" fmla="*/ 246 w 275"/>
                <a:gd name="T75" fmla="*/ 8 h 55"/>
                <a:gd name="T76" fmla="*/ 253 w 275"/>
                <a:gd name="T77" fmla="*/ 12 h 55"/>
                <a:gd name="T78" fmla="*/ 261 w 275"/>
                <a:gd name="T79" fmla="*/ 18 h 55"/>
                <a:gd name="T80" fmla="*/ 268 w 275"/>
                <a:gd name="T81" fmla="*/ 25 h 55"/>
                <a:gd name="T82" fmla="*/ 275 w 275"/>
                <a:gd name="T83" fmla="*/ 3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5" h="55">
                  <a:moveTo>
                    <a:pt x="275" y="33"/>
                  </a:moveTo>
                  <a:lnTo>
                    <a:pt x="267" y="37"/>
                  </a:lnTo>
                  <a:lnTo>
                    <a:pt x="259" y="41"/>
                  </a:lnTo>
                  <a:lnTo>
                    <a:pt x="250" y="44"/>
                  </a:lnTo>
                  <a:lnTo>
                    <a:pt x="242" y="47"/>
                  </a:lnTo>
                  <a:lnTo>
                    <a:pt x="234" y="48"/>
                  </a:lnTo>
                  <a:lnTo>
                    <a:pt x="225" y="50"/>
                  </a:lnTo>
                  <a:lnTo>
                    <a:pt x="217" y="51"/>
                  </a:lnTo>
                  <a:lnTo>
                    <a:pt x="208" y="55"/>
                  </a:lnTo>
                  <a:lnTo>
                    <a:pt x="0" y="48"/>
                  </a:lnTo>
                  <a:lnTo>
                    <a:pt x="9" y="44"/>
                  </a:lnTo>
                  <a:lnTo>
                    <a:pt x="17" y="41"/>
                  </a:lnTo>
                  <a:lnTo>
                    <a:pt x="26" y="39"/>
                  </a:lnTo>
                  <a:lnTo>
                    <a:pt x="34" y="36"/>
                  </a:lnTo>
                  <a:lnTo>
                    <a:pt x="42" y="33"/>
                  </a:lnTo>
                  <a:lnTo>
                    <a:pt x="51" y="30"/>
                  </a:lnTo>
                  <a:lnTo>
                    <a:pt x="59" y="28"/>
                  </a:lnTo>
                  <a:lnTo>
                    <a:pt x="69" y="26"/>
                  </a:lnTo>
                  <a:lnTo>
                    <a:pt x="77" y="22"/>
                  </a:lnTo>
                  <a:lnTo>
                    <a:pt x="86" y="19"/>
                  </a:lnTo>
                  <a:lnTo>
                    <a:pt x="94" y="16"/>
                  </a:lnTo>
                  <a:lnTo>
                    <a:pt x="102" y="14"/>
                  </a:lnTo>
                  <a:lnTo>
                    <a:pt x="109" y="11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4"/>
                  </a:lnTo>
                  <a:lnTo>
                    <a:pt x="143" y="2"/>
                  </a:lnTo>
                  <a:lnTo>
                    <a:pt x="151" y="2"/>
                  </a:lnTo>
                  <a:lnTo>
                    <a:pt x="160" y="1"/>
                  </a:lnTo>
                  <a:lnTo>
                    <a:pt x="169" y="1"/>
                  </a:lnTo>
                  <a:lnTo>
                    <a:pt x="179" y="0"/>
                  </a:lnTo>
                  <a:lnTo>
                    <a:pt x="189" y="0"/>
                  </a:lnTo>
                  <a:lnTo>
                    <a:pt x="199" y="0"/>
                  </a:lnTo>
                  <a:lnTo>
                    <a:pt x="210" y="1"/>
                  </a:lnTo>
                  <a:lnTo>
                    <a:pt x="218" y="1"/>
                  </a:lnTo>
                  <a:lnTo>
                    <a:pt x="228" y="2"/>
                  </a:lnTo>
                  <a:lnTo>
                    <a:pt x="236" y="4"/>
                  </a:lnTo>
                  <a:lnTo>
                    <a:pt x="246" y="8"/>
                  </a:lnTo>
                  <a:lnTo>
                    <a:pt x="253" y="12"/>
                  </a:lnTo>
                  <a:lnTo>
                    <a:pt x="261" y="18"/>
                  </a:lnTo>
                  <a:lnTo>
                    <a:pt x="268" y="25"/>
                  </a:lnTo>
                  <a:lnTo>
                    <a:pt x="275" y="33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19" name="Freeform 131"/>
            <p:cNvSpPr>
              <a:spLocks/>
            </p:cNvSpPr>
            <p:nvPr/>
          </p:nvSpPr>
          <p:spPr bwMode="auto">
            <a:xfrm>
              <a:off x="1046" y="1850"/>
              <a:ext cx="90" cy="22"/>
            </a:xfrm>
            <a:custGeom>
              <a:avLst/>
              <a:gdLst>
                <a:gd name="T0" fmla="*/ 0 w 90"/>
                <a:gd name="T1" fmla="*/ 22 h 22"/>
                <a:gd name="T2" fmla="*/ 12 w 90"/>
                <a:gd name="T3" fmla="*/ 12 h 22"/>
                <a:gd name="T4" fmla="*/ 26 w 90"/>
                <a:gd name="T5" fmla="*/ 7 h 22"/>
                <a:gd name="T6" fmla="*/ 34 w 90"/>
                <a:gd name="T7" fmla="*/ 4 h 22"/>
                <a:gd name="T8" fmla="*/ 42 w 90"/>
                <a:gd name="T9" fmla="*/ 3 h 22"/>
                <a:gd name="T10" fmla="*/ 51 w 90"/>
                <a:gd name="T11" fmla="*/ 1 h 22"/>
                <a:gd name="T12" fmla="*/ 59 w 90"/>
                <a:gd name="T13" fmla="*/ 0 h 22"/>
                <a:gd name="T14" fmla="*/ 90 w 90"/>
                <a:gd name="T15" fmla="*/ 22 h 22"/>
                <a:gd name="T16" fmla="*/ 0 w 9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2">
                  <a:moveTo>
                    <a:pt x="0" y="22"/>
                  </a:moveTo>
                  <a:lnTo>
                    <a:pt x="12" y="12"/>
                  </a:lnTo>
                  <a:lnTo>
                    <a:pt x="26" y="7"/>
                  </a:lnTo>
                  <a:lnTo>
                    <a:pt x="34" y="4"/>
                  </a:lnTo>
                  <a:lnTo>
                    <a:pt x="42" y="3"/>
                  </a:lnTo>
                  <a:lnTo>
                    <a:pt x="51" y="1"/>
                  </a:lnTo>
                  <a:lnTo>
                    <a:pt x="59" y="0"/>
                  </a:lnTo>
                  <a:lnTo>
                    <a:pt x="9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0" name="Freeform 132"/>
            <p:cNvSpPr>
              <a:spLocks/>
            </p:cNvSpPr>
            <p:nvPr/>
          </p:nvSpPr>
          <p:spPr bwMode="auto">
            <a:xfrm>
              <a:off x="1788" y="1851"/>
              <a:ext cx="808" cy="658"/>
            </a:xfrm>
            <a:custGeom>
              <a:avLst/>
              <a:gdLst>
                <a:gd name="T0" fmla="*/ 631 w 808"/>
                <a:gd name="T1" fmla="*/ 295 h 658"/>
                <a:gd name="T2" fmla="*/ 655 w 808"/>
                <a:gd name="T3" fmla="*/ 333 h 658"/>
                <a:gd name="T4" fmla="*/ 698 w 808"/>
                <a:gd name="T5" fmla="*/ 386 h 658"/>
                <a:gd name="T6" fmla="*/ 742 w 808"/>
                <a:gd name="T7" fmla="*/ 426 h 658"/>
                <a:gd name="T8" fmla="*/ 773 w 808"/>
                <a:gd name="T9" fmla="*/ 446 h 658"/>
                <a:gd name="T10" fmla="*/ 807 w 808"/>
                <a:gd name="T11" fmla="*/ 469 h 658"/>
                <a:gd name="T12" fmla="*/ 784 w 808"/>
                <a:gd name="T13" fmla="*/ 504 h 658"/>
                <a:gd name="T14" fmla="*/ 744 w 808"/>
                <a:gd name="T15" fmla="*/ 545 h 658"/>
                <a:gd name="T16" fmla="*/ 723 w 808"/>
                <a:gd name="T17" fmla="*/ 584 h 658"/>
                <a:gd name="T18" fmla="*/ 708 w 808"/>
                <a:gd name="T19" fmla="*/ 616 h 658"/>
                <a:gd name="T20" fmla="*/ 692 w 808"/>
                <a:gd name="T21" fmla="*/ 650 h 658"/>
                <a:gd name="T22" fmla="*/ 666 w 808"/>
                <a:gd name="T23" fmla="*/ 647 h 658"/>
                <a:gd name="T24" fmla="*/ 622 w 808"/>
                <a:gd name="T25" fmla="*/ 612 h 658"/>
                <a:gd name="T26" fmla="*/ 574 w 808"/>
                <a:gd name="T27" fmla="*/ 559 h 658"/>
                <a:gd name="T28" fmla="*/ 550 w 808"/>
                <a:gd name="T29" fmla="*/ 528 h 658"/>
                <a:gd name="T30" fmla="*/ 505 w 808"/>
                <a:gd name="T31" fmla="*/ 469 h 658"/>
                <a:gd name="T32" fmla="*/ 467 w 808"/>
                <a:gd name="T33" fmla="*/ 419 h 658"/>
                <a:gd name="T34" fmla="*/ 444 w 808"/>
                <a:gd name="T35" fmla="*/ 376 h 658"/>
                <a:gd name="T36" fmla="*/ 420 w 808"/>
                <a:gd name="T37" fmla="*/ 333 h 658"/>
                <a:gd name="T38" fmla="*/ 393 w 808"/>
                <a:gd name="T39" fmla="*/ 291 h 658"/>
                <a:gd name="T40" fmla="*/ 370 w 808"/>
                <a:gd name="T41" fmla="*/ 256 h 658"/>
                <a:gd name="T42" fmla="*/ 342 w 808"/>
                <a:gd name="T43" fmla="*/ 235 h 658"/>
                <a:gd name="T44" fmla="*/ 305 w 808"/>
                <a:gd name="T45" fmla="*/ 229 h 658"/>
                <a:gd name="T46" fmla="*/ 266 w 808"/>
                <a:gd name="T47" fmla="*/ 238 h 658"/>
                <a:gd name="T48" fmla="*/ 227 w 808"/>
                <a:gd name="T49" fmla="*/ 247 h 658"/>
                <a:gd name="T50" fmla="*/ 188 w 808"/>
                <a:gd name="T51" fmla="*/ 260 h 658"/>
                <a:gd name="T52" fmla="*/ 149 w 808"/>
                <a:gd name="T53" fmla="*/ 272 h 658"/>
                <a:gd name="T54" fmla="*/ 110 w 808"/>
                <a:gd name="T55" fmla="*/ 285 h 658"/>
                <a:gd name="T56" fmla="*/ 72 w 808"/>
                <a:gd name="T57" fmla="*/ 298 h 658"/>
                <a:gd name="T58" fmla="*/ 33 w 808"/>
                <a:gd name="T59" fmla="*/ 310 h 658"/>
                <a:gd name="T60" fmla="*/ 10 w 808"/>
                <a:gd name="T61" fmla="*/ 296 h 658"/>
                <a:gd name="T62" fmla="*/ 4 w 808"/>
                <a:gd name="T63" fmla="*/ 254 h 658"/>
                <a:gd name="T64" fmla="*/ 3 w 808"/>
                <a:gd name="T65" fmla="*/ 212 h 658"/>
                <a:gd name="T66" fmla="*/ 0 w 808"/>
                <a:gd name="T67" fmla="*/ 168 h 658"/>
                <a:gd name="T68" fmla="*/ 15 w 808"/>
                <a:gd name="T69" fmla="*/ 144 h 658"/>
                <a:gd name="T70" fmla="*/ 51 w 808"/>
                <a:gd name="T71" fmla="*/ 119 h 658"/>
                <a:gd name="T72" fmla="*/ 82 w 808"/>
                <a:gd name="T73" fmla="*/ 66 h 658"/>
                <a:gd name="T74" fmla="*/ 124 w 808"/>
                <a:gd name="T75" fmla="*/ 42 h 658"/>
                <a:gd name="T76" fmla="*/ 169 w 808"/>
                <a:gd name="T77" fmla="*/ 29 h 658"/>
                <a:gd name="T78" fmla="*/ 215 w 808"/>
                <a:gd name="T79" fmla="*/ 17 h 658"/>
                <a:gd name="T80" fmla="*/ 264 w 808"/>
                <a:gd name="T81" fmla="*/ 6 h 658"/>
                <a:gd name="T82" fmla="*/ 310 w 808"/>
                <a:gd name="T83" fmla="*/ 0 h 658"/>
                <a:gd name="T84" fmla="*/ 354 w 808"/>
                <a:gd name="T85" fmla="*/ 2 h 658"/>
                <a:gd name="T86" fmla="*/ 396 w 808"/>
                <a:gd name="T87" fmla="*/ 14 h 658"/>
                <a:gd name="T88" fmla="*/ 435 w 808"/>
                <a:gd name="T89" fmla="*/ 41 h 658"/>
                <a:gd name="T90" fmla="*/ 479 w 808"/>
                <a:gd name="T91" fmla="*/ 88 h 658"/>
                <a:gd name="T92" fmla="*/ 519 w 808"/>
                <a:gd name="T93" fmla="*/ 138 h 658"/>
                <a:gd name="T94" fmla="*/ 555 w 808"/>
                <a:gd name="T95" fmla="*/ 189 h 658"/>
                <a:gd name="T96" fmla="*/ 596 w 808"/>
                <a:gd name="T97" fmla="*/ 2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8" h="658">
                  <a:moveTo>
                    <a:pt x="608" y="259"/>
                  </a:moveTo>
                  <a:lnTo>
                    <a:pt x="617" y="272"/>
                  </a:lnTo>
                  <a:lnTo>
                    <a:pt x="627" y="288"/>
                  </a:lnTo>
                  <a:lnTo>
                    <a:pt x="631" y="295"/>
                  </a:lnTo>
                  <a:lnTo>
                    <a:pt x="635" y="303"/>
                  </a:lnTo>
                  <a:lnTo>
                    <a:pt x="641" y="310"/>
                  </a:lnTo>
                  <a:lnTo>
                    <a:pt x="646" y="319"/>
                  </a:lnTo>
                  <a:lnTo>
                    <a:pt x="655" y="333"/>
                  </a:lnTo>
                  <a:lnTo>
                    <a:pt x="666" y="346"/>
                  </a:lnTo>
                  <a:lnTo>
                    <a:pt x="675" y="360"/>
                  </a:lnTo>
                  <a:lnTo>
                    <a:pt x="688" y="374"/>
                  </a:lnTo>
                  <a:lnTo>
                    <a:pt x="698" y="386"/>
                  </a:lnTo>
                  <a:lnTo>
                    <a:pt x="710" y="398"/>
                  </a:lnTo>
                  <a:lnTo>
                    <a:pt x="723" y="409"/>
                  </a:lnTo>
                  <a:lnTo>
                    <a:pt x="737" y="422"/>
                  </a:lnTo>
                  <a:lnTo>
                    <a:pt x="742" y="426"/>
                  </a:lnTo>
                  <a:lnTo>
                    <a:pt x="749" y="432"/>
                  </a:lnTo>
                  <a:lnTo>
                    <a:pt x="758" y="436"/>
                  </a:lnTo>
                  <a:lnTo>
                    <a:pt x="766" y="441"/>
                  </a:lnTo>
                  <a:lnTo>
                    <a:pt x="773" y="446"/>
                  </a:lnTo>
                  <a:lnTo>
                    <a:pt x="782" y="450"/>
                  </a:lnTo>
                  <a:lnTo>
                    <a:pt x="791" y="454"/>
                  </a:lnTo>
                  <a:lnTo>
                    <a:pt x="801" y="458"/>
                  </a:lnTo>
                  <a:lnTo>
                    <a:pt x="807" y="469"/>
                  </a:lnTo>
                  <a:lnTo>
                    <a:pt x="808" y="481"/>
                  </a:lnTo>
                  <a:lnTo>
                    <a:pt x="802" y="489"/>
                  </a:lnTo>
                  <a:lnTo>
                    <a:pt x="796" y="497"/>
                  </a:lnTo>
                  <a:lnTo>
                    <a:pt x="784" y="504"/>
                  </a:lnTo>
                  <a:lnTo>
                    <a:pt x="773" y="513"/>
                  </a:lnTo>
                  <a:lnTo>
                    <a:pt x="762" y="521"/>
                  </a:lnTo>
                  <a:lnTo>
                    <a:pt x="756" y="532"/>
                  </a:lnTo>
                  <a:lnTo>
                    <a:pt x="744" y="545"/>
                  </a:lnTo>
                  <a:lnTo>
                    <a:pt x="735" y="560"/>
                  </a:lnTo>
                  <a:lnTo>
                    <a:pt x="731" y="567"/>
                  </a:lnTo>
                  <a:lnTo>
                    <a:pt x="727" y="575"/>
                  </a:lnTo>
                  <a:lnTo>
                    <a:pt x="723" y="584"/>
                  </a:lnTo>
                  <a:lnTo>
                    <a:pt x="720" y="592"/>
                  </a:lnTo>
                  <a:lnTo>
                    <a:pt x="716" y="599"/>
                  </a:lnTo>
                  <a:lnTo>
                    <a:pt x="712" y="608"/>
                  </a:lnTo>
                  <a:lnTo>
                    <a:pt x="708" y="616"/>
                  </a:lnTo>
                  <a:lnTo>
                    <a:pt x="705" y="624"/>
                  </a:lnTo>
                  <a:lnTo>
                    <a:pt x="701" y="633"/>
                  </a:lnTo>
                  <a:lnTo>
                    <a:pt x="696" y="641"/>
                  </a:lnTo>
                  <a:lnTo>
                    <a:pt x="692" y="650"/>
                  </a:lnTo>
                  <a:lnTo>
                    <a:pt x="689" y="658"/>
                  </a:lnTo>
                  <a:lnTo>
                    <a:pt x="682" y="658"/>
                  </a:lnTo>
                  <a:lnTo>
                    <a:pt x="674" y="651"/>
                  </a:lnTo>
                  <a:lnTo>
                    <a:pt x="666" y="647"/>
                  </a:lnTo>
                  <a:lnTo>
                    <a:pt x="657" y="640"/>
                  </a:lnTo>
                  <a:lnTo>
                    <a:pt x="650" y="636"/>
                  </a:lnTo>
                  <a:lnTo>
                    <a:pt x="635" y="623"/>
                  </a:lnTo>
                  <a:lnTo>
                    <a:pt x="622" y="612"/>
                  </a:lnTo>
                  <a:lnTo>
                    <a:pt x="608" y="598"/>
                  </a:lnTo>
                  <a:lnTo>
                    <a:pt x="596" y="585"/>
                  </a:lnTo>
                  <a:lnTo>
                    <a:pt x="585" y="571"/>
                  </a:lnTo>
                  <a:lnTo>
                    <a:pt x="574" y="559"/>
                  </a:lnTo>
                  <a:lnTo>
                    <a:pt x="567" y="550"/>
                  </a:lnTo>
                  <a:lnTo>
                    <a:pt x="561" y="543"/>
                  </a:lnTo>
                  <a:lnTo>
                    <a:pt x="555" y="535"/>
                  </a:lnTo>
                  <a:lnTo>
                    <a:pt x="550" y="528"/>
                  </a:lnTo>
                  <a:lnTo>
                    <a:pt x="539" y="513"/>
                  </a:lnTo>
                  <a:lnTo>
                    <a:pt x="527" y="499"/>
                  </a:lnTo>
                  <a:lnTo>
                    <a:pt x="516" y="483"/>
                  </a:lnTo>
                  <a:lnTo>
                    <a:pt x="505" y="469"/>
                  </a:lnTo>
                  <a:lnTo>
                    <a:pt x="493" y="455"/>
                  </a:lnTo>
                  <a:lnTo>
                    <a:pt x="481" y="443"/>
                  </a:lnTo>
                  <a:lnTo>
                    <a:pt x="473" y="430"/>
                  </a:lnTo>
                  <a:lnTo>
                    <a:pt x="467" y="419"/>
                  </a:lnTo>
                  <a:lnTo>
                    <a:pt x="460" y="408"/>
                  </a:lnTo>
                  <a:lnTo>
                    <a:pt x="455" y="398"/>
                  </a:lnTo>
                  <a:lnTo>
                    <a:pt x="448" y="386"/>
                  </a:lnTo>
                  <a:lnTo>
                    <a:pt x="444" y="376"/>
                  </a:lnTo>
                  <a:lnTo>
                    <a:pt x="437" y="365"/>
                  </a:lnTo>
                  <a:lnTo>
                    <a:pt x="433" y="355"/>
                  </a:lnTo>
                  <a:lnTo>
                    <a:pt x="426" y="342"/>
                  </a:lnTo>
                  <a:lnTo>
                    <a:pt x="420" y="333"/>
                  </a:lnTo>
                  <a:lnTo>
                    <a:pt x="413" y="321"/>
                  </a:lnTo>
                  <a:lnTo>
                    <a:pt x="407" y="312"/>
                  </a:lnTo>
                  <a:lnTo>
                    <a:pt x="400" y="300"/>
                  </a:lnTo>
                  <a:lnTo>
                    <a:pt x="393" y="291"/>
                  </a:lnTo>
                  <a:lnTo>
                    <a:pt x="385" y="281"/>
                  </a:lnTo>
                  <a:lnTo>
                    <a:pt x="378" y="272"/>
                  </a:lnTo>
                  <a:lnTo>
                    <a:pt x="374" y="264"/>
                  </a:lnTo>
                  <a:lnTo>
                    <a:pt x="370" y="256"/>
                  </a:lnTo>
                  <a:lnTo>
                    <a:pt x="363" y="249"/>
                  </a:lnTo>
                  <a:lnTo>
                    <a:pt x="357" y="245"/>
                  </a:lnTo>
                  <a:lnTo>
                    <a:pt x="349" y="239"/>
                  </a:lnTo>
                  <a:lnTo>
                    <a:pt x="342" y="235"/>
                  </a:lnTo>
                  <a:lnTo>
                    <a:pt x="333" y="231"/>
                  </a:lnTo>
                  <a:lnTo>
                    <a:pt x="326" y="228"/>
                  </a:lnTo>
                  <a:lnTo>
                    <a:pt x="315" y="228"/>
                  </a:lnTo>
                  <a:lnTo>
                    <a:pt x="305" y="229"/>
                  </a:lnTo>
                  <a:lnTo>
                    <a:pt x="296" y="231"/>
                  </a:lnTo>
                  <a:lnTo>
                    <a:pt x="286" y="233"/>
                  </a:lnTo>
                  <a:lnTo>
                    <a:pt x="275" y="235"/>
                  </a:lnTo>
                  <a:lnTo>
                    <a:pt x="266" y="238"/>
                  </a:lnTo>
                  <a:lnTo>
                    <a:pt x="255" y="239"/>
                  </a:lnTo>
                  <a:lnTo>
                    <a:pt x="247" y="243"/>
                  </a:lnTo>
                  <a:lnTo>
                    <a:pt x="236" y="245"/>
                  </a:lnTo>
                  <a:lnTo>
                    <a:pt x="227" y="247"/>
                  </a:lnTo>
                  <a:lnTo>
                    <a:pt x="216" y="250"/>
                  </a:lnTo>
                  <a:lnTo>
                    <a:pt x="208" y="254"/>
                  </a:lnTo>
                  <a:lnTo>
                    <a:pt x="198" y="257"/>
                  </a:lnTo>
                  <a:lnTo>
                    <a:pt x="188" y="260"/>
                  </a:lnTo>
                  <a:lnTo>
                    <a:pt x="178" y="263"/>
                  </a:lnTo>
                  <a:lnTo>
                    <a:pt x="170" y="267"/>
                  </a:lnTo>
                  <a:lnTo>
                    <a:pt x="159" y="270"/>
                  </a:lnTo>
                  <a:lnTo>
                    <a:pt x="149" y="272"/>
                  </a:lnTo>
                  <a:lnTo>
                    <a:pt x="139" y="275"/>
                  </a:lnTo>
                  <a:lnTo>
                    <a:pt x="131" y="279"/>
                  </a:lnTo>
                  <a:lnTo>
                    <a:pt x="120" y="282"/>
                  </a:lnTo>
                  <a:lnTo>
                    <a:pt x="110" y="285"/>
                  </a:lnTo>
                  <a:lnTo>
                    <a:pt x="100" y="288"/>
                  </a:lnTo>
                  <a:lnTo>
                    <a:pt x="92" y="292"/>
                  </a:lnTo>
                  <a:lnTo>
                    <a:pt x="81" y="295"/>
                  </a:lnTo>
                  <a:lnTo>
                    <a:pt x="72" y="298"/>
                  </a:lnTo>
                  <a:lnTo>
                    <a:pt x="61" y="300"/>
                  </a:lnTo>
                  <a:lnTo>
                    <a:pt x="53" y="305"/>
                  </a:lnTo>
                  <a:lnTo>
                    <a:pt x="43" y="307"/>
                  </a:lnTo>
                  <a:lnTo>
                    <a:pt x="33" y="310"/>
                  </a:lnTo>
                  <a:lnTo>
                    <a:pt x="23" y="313"/>
                  </a:lnTo>
                  <a:lnTo>
                    <a:pt x="15" y="317"/>
                  </a:lnTo>
                  <a:lnTo>
                    <a:pt x="11" y="306"/>
                  </a:lnTo>
                  <a:lnTo>
                    <a:pt x="10" y="296"/>
                  </a:lnTo>
                  <a:lnTo>
                    <a:pt x="7" y="285"/>
                  </a:lnTo>
                  <a:lnTo>
                    <a:pt x="7" y="275"/>
                  </a:lnTo>
                  <a:lnTo>
                    <a:pt x="5" y="264"/>
                  </a:lnTo>
                  <a:lnTo>
                    <a:pt x="4" y="254"/>
                  </a:lnTo>
                  <a:lnTo>
                    <a:pt x="4" y="245"/>
                  </a:lnTo>
                  <a:lnTo>
                    <a:pt x="4" y="235"/>
                  </a:lnTo>
                  <a:lnTo>
                    <a:pt x="3" y="222"/>
                  </a:lnTo>
                  <a:lnTo>
                    <a:pt x="3" y="212"/>
                  </a:lnTo>
                  <a:lnTo>
                    <a:pt x="1" y="200"/>
                  </a:lnTo>
                  <a:lnTo>
                    <a:pt x="1" y="190"/>
                  </a:lnTo>
                  <a:lnTo>
                    <a:pt x="0" y="179"/>
                  </a:lnTo>
                  <a:lnTo>
                    <a:pt x="0" y="168"/>
                  </a:lnTo>
                  <a:lnTo>
                    <a:pt x="0" y="157"/>
                  </a:lnTo>
                  <a:lnTo>
                    <a:pt x="0" y="147"/>
                  </a:lnTo>
                  <a:lnTo>
                    <a:pt x="7" y="145"/>
                  </a:lnTo>
                  <a:lnTo>
                    <a:pt x="15" y="144"/>
                  </a:lnTo>
                  <a:lnTo>
                    <a:pt x="22" y="141"/>
                  </a:lnTo>
                  <a:lnTo>
                    <a:pt x="29" y="138"/>
                  </a:lnTo>
                  <a:lnTo>
                    <a:pt x="40" y="130"/>
                  </a:lnTo>
                  <a:lnTo>
                    <a:pt x="51" y="119"/>
                  </a:lnTo>
                  <a:lnTo>
                    <a:pt x="60" y="105"/>
                  </a:lnTo>
                  <a:lnTo>
                    <a:pt x="68" y="92"/>
                  </a:lnTo>
                  <a:lnTo>
                    <a:pt x="75" y="78"/>
                  </a:lnTo>
                  <a:lnTo>
                    <a:pt x="82" y="66"/>
                  </a:lnTo>
                  <a:lnTo>
                    <a:pt x="96" y="50"/>
                  </a:lnTo>
                  <a:lnTo>
                    <a:pt x="104" y="48"/>
                  </a:lnTo>
                  <a:lnTo>
                    <a:pt x="114" y="45"/>
                  </a:lnTo>
                  <a:lnTo>
                    <a:pt x="124" y="42"/>
                  </a:lnTo>
                  <a:lnTo>
                    <a:pt x="137" y="39"/>
                  </a:lnTo>
                  <a:lnTo>
                    <a:pt x="146" y="35"/>
                  </a:lnTo>
                  <a:lnTo>
                    <a:pt x="158" y="32"/>
                  </a:lnTo>
                  <a:lnTo>
                    <a:pt x="169" y="29"/>
                  </a:lnTo>
                  <a:lnTo>
                    <a:pt x="181" y="27"/>
                  </a:lnTo>
                  <a:lnTo>
                    <a:pt x="192" y="23"/>
                  </a:lnTo>
                  <a:lnTo>
                    <a:pt x="204" y="20"/>
                  </a:lnTo>
                  <a:lnTo>
                    <a:pt x="215" y="17"/>
                  </a:lnTo>
                  <a:lnTo>
                    <a:pt x="227" y="14"/>
                  </a:lnTo>
                  <a:lnTo>
                    <a:pt x="238" y="10"/>
                  </a:lnTo>
                  <a:lnTo>
                    <a:pt x="251" y="9"/>
                  </a:lnTo>
                  <a:lnTo>
                    <a:pt x="264" y="6"/>
                  </a:lnTo>
                  <a:lnTo>
                    <a:pt x="276" y="6"/>
                  </a:lnTo>
                  <a:lnTo>
                    <a:pt x="287" y="3"/>
                  </a:lnTo>
                  <a:lnTo>
                    <a:pt x="299" y="2"/>
                  </a:lnTo>
                  <a:lnTo>
                    <a:pt x="310" y="0"/>
                  </a:lnTo>
                  <a:lnTo>
                    <a:pt x="321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54" y="2"/>
                  </a:lnTo>
                  <a:lnTo>
                    <a:pt x="367" y="6"/>
                  </a:lnTo>
                  <a:lnTo>
                    <a:pt x="377" y="7"/>
                  </a:lnTo>
                  <a:lnTo>
                    <a:pt x="386" y="10"/>
                  </a:lnTo>
                  <a:lnTo>
                    <a:pt x="396" y="14"/>
                  </a:lnTo>
                  <a:lnTo>
                    <a:pt x="407" y="20"/>
                  </a:lnTo>
                  <a:lnTo>
                    <a:pt x="417" y="25"/>
                  </a:lnTo>
                  <a:lnTo>
                    <a:pt x="427" y="32"/>
                  </a:lnTo>
                  <a:lnTo>
                    <a:pt x="435" y="41"/>
                  </a:lnTo>
                  <a:lnTo>
                    <a:pt x="445" y="50"/>
                  </a:lnTo>
                  <a:lnTo>
                    <a:pt x="456" y="63"/>
                  </a:lnTo>
                  <a:lnTo>
                    <a:pt x="467" y="76"/>
                  </a:lnTo>
                  <a:lnTo>
                    <a:pt x="479" y="88"/>
                  </a:lnTo>
                  <a:lnTo>
                    <a:pt x="490" y="101"/>
                  </a:lnTo>
                  <a:lnTo>
                    <a:pt x="500" y="113"/>
                  </a:lnTo>
                  <a:lnTo>
                    <a:pt x="509" y="126"/>
                  </a:lnTo>
                  <a:lnTo>
                    <a:pt x="519" y="138"/>
                  </a:lnTo>
                  <a:lnTo>
                    <a:pt x="529" y="151"/>
                  </a:lnTo>
                  <a:lnTo>
                    <a:pt x="537" y="164"/>
                  </a:lnTo>
                  <a:lnTo>
                    <a:pt x="547" y="176"/>
                  </a:lnTo>
                  <a:lnTo>
                    <a:pt x="555" y="189"/>
                  </a:lnTo>
                  <a:lnTo>
                    <a:pt x="567" y="203"/>
                  </a:lnTo>
                  <a:lnTo>
                    <a:pt x="575" y="215"/>
                  </a:lnTo>
                  <a:lnTo>
                    <a:pt x="586" y="229"/>
                  </a:lnTo>
                  <a:lnTo>
                    <a:pt x="596" y="243"/>
                  </a:lnTo>
                  <a:lnTo>
                    <a:pt x="608" y="259"/>
                  </a:lnTo>
                  <a:close/>
                </a:path>
              </a:pathLst>
            </a:custGeom>
            <a:solidFill>
              <a:srgbClr val="BFB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1" name="Freeform 133"/>
            <p:cNvSpPr>
              <a:spLocks/>
            </p:cNvSpPr>
            <p:nvPr/>
          </p:nvSpPr>
          <p:spPr bwMode="auto">
            <a:xfrm>
              <a:off x="3982" y="1855"/>
              <a:ext cx="38" cy="69"/>
            </a:xfrm>
            <a:custGeom>
              <a:avLst/>
              <a:gdLst>
                <a:gd name="T0" fmla="*/ 31 w 38"/>
                <a:gd name="T1" fmla="*/ 2 h 69"/>
                <a:gd name="T2" fmla="*/ 31 w 38"/>
                <a:gd name="T3" fmla="*/ 2 h 69"/>
                <a:gd name="T4" fmla="*/ 32 w 38"/>
                <a:gd name="T5" fmla="*/ 12 h 69"/>
                <a:gd name="T6" fmla="*/ 34 w 38"/>
                <a:gd name="T7" fmla="*/ 24 h 69"/>
                <a:gd name="T8" fmla="*/ 34 w 38"/>
                <a:gd name="T9" fmla="*/ 30 h 69"/>
                <a:gd name="T10" fmla="*/ 34 w 38"/>
                <a:gd name="T11" fmla="*/ 37 h 69"/>
                <a:gd name="T12" fmla="*/ 34 w 38"/>
                <a:gd name="T13" fmla="*/ 45 h 69"/>
                <a:gd name="T14" fmla="*/ 38 w 38"/>
                <a:gd name="T15" fmla="*/ 53 h 69"/>
                <a:gd name="T16" fmla="*/ 9 w 38"/>
                <a:gd name="T17" fmla="*/ 69 h 69"/>
                <a:gd name="T18" fmla="*/ 7 w 38"/>
                <a:gd name="T19" fmla="*/ 58 h 69"/>
                <a:gd name="T20" fmla="*/ 5 w 38"/>
                <a:gd name="T21" fmla="*/ 46 h 69"/>
                <a:gd name="T22" fmla="*/ 2 w 38"/>
                <a:gd name="T23" fmla="*/ 35 h 69"/>
                <a:gd name="T24" fmla="*/ 2 w 38"/>
                <a:gd name="T25" fmla="*/ 24 h 69"/>
                <a:gd name="T26" fmla="*/ 0 w 38"/>
                <a:gd name="T27" fmla="*/ 12 h 69"/>
                <a:gd name="T28" fmla="*/ 5 w 38"/>
                <a:gd name="T29" fmla="*/ 5 h 69"/>
                <a:gd name="T30" fmla="*/ 12 w 38"/>
                <a:gd name="T31" fmla="*/ 0 h 69"/>
                <a:gd name="T32" fmla="*/ 24 w 38"/>
                <a:gd name="T33" fmla="*/ 2 h 69"/>
                <a:gd name="T34" fmla="*/ 27 w 38"/>
                <a:gd name="T35" fmla="*/ 2 h 69"/>
                <a:gd name="T36" fmla="*/ 31 w 38"/>
                <a:gd name="T37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69">
                  <a:moveTo>
                    <a:pt x="31" y="2"/>
                  </a:moveTo>
                  <a:lnTo>
                    <a:pt x="31" y="2"/>
                  </a:lnTo>
                  <a:lnTo>
                    <a:pt x="32" y="12"/>
                  </a:lnTo>
                  <a:lnTo>
                    <a:pt x="34" y="24"/>
                  </a:lnTo>
                  <a:lnTo>
                    <a:pt x="34" y="30"/>
                  </a:lnTo>
                  <a:lnTo>
                    <a:pt x="34" y="37"/>
                  </a:lnTo>
                  <a:lnTo>
                    <a:pt x="34" y="45"/>
                  </a:lnTo>
                  <a:lnTo>
                    <a:pt x="38" y="53"/>
                  </a:lnTo>
                  <a:lnTo>
                    <a:pt x="9" y="69"/>
                  </a:lnTo>
                  <a:lnTo>
                    <a:pt x="7" y="58"/>
                  </a:lnTo>
                  <a:lnTo>
                    <a:pt x="5" y="46"/>
                  </a:lnTo>
                  <a:lnTo>
                    <a:pt x="2" y="35"/>
                  </a:lnTo>
                  <a:lnTo>
                    <a:pt x="2" y="24"/>
                  </a:lnTo>
                  <a:lnTo>
                    <a:pt x="0" y="12"/>
                  </a:lnTo>
                  <a:lnTo>
                    <a:pt x="5" y="5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2" name="Freeform 134"/>
            <p:cNvSpPr>
              <a:spLocks/>
            </p:cNvSpPr>
            <p:nvPr/>
          </p:nvSpPr>
          <p:spPr bwMode="auto">
            <a:xfrm>
              <a:off x="3449" y="1892"/>
              <a:ext cx="201" cy="670"/>
            </a:xfrm>
            <a:custGeom>
              <a:avLst/>
              <a:gdLst>
                <a:gd name="T0" fmla="*/ 94 w 201"/>
                <a:gd name="T1" fmla="*/ 50 h 670"/>
                <a:gd name="T2" fmla="*/ 85 w 201"/>
                <a:gd name="T3" fmla="*/ 100 h 670"/>
                <a:gd name="T4" fmla="*/ 84 w 201"/>
                <a:gd name="T5" fmla="*/ 149 h 670"/>
                <a:gd name="T6" fmla="*/ 82 w 201"/>
                <a:gd name="T7" fmla="*/ 197 h 670"/>
                <a:gd name="T8" fmla="*/ 110 w 201"/>
                <a:gd name="T9" fmla="*/ 212 h 670"/>
                <a:gd name="T10" fmla="*/ 112 w 201"/>
                <a:gd name="T11" fmla="*/ 180 h 670"/>
                <a:gd name="T12" fmla="*/ 122 w 201"/>
                <a:gd name="T13" fmla="*/ 138 h 670"/>
                <a:gd name="T14" fmla="*/ 140 w 201"/>
                <a:gd name="T15" fmla="*/ 93 h 670"/>
                <a:gd name="T16" fmla="*/ 144 w 201"/>
                <a:gd name="T17" fmla="*/ 110 h 670"/>
                <a:gd name="T18" fmla="*/ 138 w 201"/>
                <a:gd name="T19" fmla="*/ 150 h 670"/>
                <a:gd name="T20" fmla="*/ 133 w 201"/>
                <a:gd name="T21" fmla="*/ 191 h 670"/>
                <a:gd name="T22" fmla="*/ 128 w 201"/>
                <a:gd name="T23" fmla="*/ 233 h 670"/>
                <a:gd name="T24" fmla="*/ 126 w 201"/>
                <a:gd name="T25" fmla="*/ 273 h 670"/>
                <a:gd name="T26" fmla="*/ 123 w 201"/>
                <a:gd name="T27" fmla="*/ 312 h 670"/>
                <a:gd name="T28" fmla="*/ 123 w 201"/>
                <a:gd name="T29" fmla="*/ 354 h 670"/>
                <a:gd name="T30" fmla="*/ 123 w 201"/>
                <a:gd name="T31" fmla="*/ 396 h 670"/>
                <a:gd name="T32" fmla="*/ 148 w 201"/>
                <a:gd name="T33" fmla="*/ 424 h 670"/>
                <a:gd name="T34" fmla="*/ 159 w 201"/>
                <a:gd name="T35" fmla="*/ 378 h 670"/>
                <a:gd name="T36" fmla="*/ 166 w 201"/>
                <a:gd name="T37" fmla="*/ 338 h 670"/>
                <a:gd name="T38" fmla="*/ 177 w 201"/>
                <a:gd name="T39" fmla="*/ 296 h 670"/>
                <a:gd name="T40" fmla="*/ 194 w 201"/>
                <a:gd name="T41" fmla="*/ 255 h 670"/>
                <a:gd name="T42" fmla="*/ 200 w 201"/>
                <a:gd name="T43" fmla="*/ 271 h 670"/>
                <a:gd name="T44" fmla="*/ 198 w 201"/>
                <a:gd name="T45" fmla="*/ 304 h 670"/>
                <a:gd name="T46" fmla="*/ 194 w 201"/>
                <a:gd name="T47" fmla="*/ 338 h 670"/>
                <a:gd name="T48" fmla="*/ 191 w 201"/>
                <a:gd name="T49" fmla="*/ 371 h 670"/>
                <a:gd name="T50" fmla="*/ 187 w 201"/>
                <a:gd name="T51" fmla="*/ 406 h 670"/>
                <a:gd name="T52" fmla="*/ 184 w 201"/>
                <a:gd name="T53" fmla="*/ 442 h 670"/>
                <a:gd name="T54" fmla="*/ 180 w 201"/>
                <a:gd name="T55" fmla="*/ 480 h 670"/>
                <a:gd name="T56" fmla="*/ 179 w 201"/>
                <a:gd name="T57" fmla="*/ 518 h 670"/>
                <a:gd name="T58" fmla="*/ 173 w 201"/>
                <a:gd name="T59" fmla="*/ 548 h 670"/>
                <a:gd name="T60" fmla="*/ 162 w 201"/>
                <a:gd name="T61" fmla="*/ 571 h 670"/>
                <a:gd name="T62" fmla="*/ 156 w 201"/>
                <a:gd name="T63" fmla="*/ 603 h 670"/>
                <a:gd name="T64" fmla="*/ 183 w 201"/>
                <a:gd name="T65" fmla="*/ 642 h 670"/>
                <a:gd name="T66" fmla="*/ 158 w 201"/>
                <a:gd name="T67" fmla="*/ 670 h 670"/>
                <a:gd name="T68" fmla="*/ 123 w 201"/>
                <a:gd name="T69" fmla="*/ 653 h 670"/>
                <a:gd name="T70" fmla="*/ 84 w 201"/>
                <a:gd name="T71" fmla="*/ 635 h 670"/>
                <a:gd name="T72" fmla="*/ 39 w 201"/>
                <a:gd name="T73" fmla="*/ 627 h 670"/>
                <a:gd name="T74" fmla="*/ 7 w 201"/>
                <a:gd name="T75" fmla="*/ 617 h 670"/>
                <a:gd name="T76" fmla="*/ 25 w 201"/>
                <a:gd name="T77" fmla="*/ 592 h 670"/>
                <a:gd name="T78" fmla="*/ 25 w 201"/>
                <a:gd name="T79" fmla="*/ 555 h 670"/>
                <a:gd name="T80" fmla="*/ 21 w 201"/>
                <a:gd name="T81" fmla="*/ 518 h 670"/>
                <a:gd name="T82" fmla="*/ 15 w 201"/>
                <a:gd name="T83" fmla="*/ 480 h 670"/>
                <a:gd name="T84" fmla="*/ 13 w 201"/>
                <a:gd name="T85" fmla="*/ 445 h 670"/>
                <a:gd name="T86" fmla="*/ 11 w 201"/>
                <a:gd name="T87" fmla="*/ 414 h 670"/>
                <a:gd name="T88" fmla="*/ 10 w 201"/>
                <a:gd name="T89" fmla="*/ 384 h 670"/>
                <a:gd name="T90" fmla="*/ 10 w 201"/>
                <a:gd name="T91" fmla="*/ 339 h 670"/>
                <a:gd name="T92" fmla="*/ 8 w 201"/>
                <a:gd name="T93" fmla="*/ 308 h 670"/>
                <a:gd name="T94" fmla="*/ 7 w 201"/>
                <a:gd name="T95" fmla="*/ 278 h 670"/>
                <a:gd name="T96" fmla="*/ 3 w 201"/>
                <a:gd name="T97" fmla="*/ 247 h 670"/>
                <a:gd name="T98" fmla="*/ 0 w 201"/>
                <a:gd name="T99" fmla="*/ 188 h 670"/>
                <a:gd name="T100" fmla="*/ 0 w 201"/>
                <a:gd name="T101" fmla="*/ 134 h 670"/>
                <a:gd name="T102" fmla="*/ 3 w 201"/>
                <a:gd name="T103" fmla="*/ 81 h 670"/>
                <a:gd name="T104" fmla="*/ 20 w 201"/>
                <a:gd name="T105" fmla="*/ 30 h 670"/>
                <a:gd name="T106" fmla="*/ 53 w 201"/>
                <a:gd name="T107" fmla="*/ 1 h 670"/>
                <a:gd name="T108" fmla="*/ 87 w 201"/>
                <a:gd name="T109" fmla="*/ 2 h 670"/>
                <a:gd name="T110" fmla="*/ 112 w 201"/>
                <a:gd name="T111" fmla="*/ 16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670">
                  <a:moveTo>
                    <a:pt x="112" y="16"/>
                  </a:moveTo>
                  <a:lnTo>
                    <a:pt x="103" y="26"/>
                  </a:lnTo>
                  <a:lnTo>
                    <a:pt x="99" y="37"/>
                  </a:lnTo>
                  <a:lnTo>
                    <a:pt x="94" y="50"/>
                  </a:lnTo>
                  <a:lnTo>
                    <a:pt x="91" y="63"/>
                  </a:lnTo>
                  <a:lnTo>
                    <a:pt x="87" y="75"/>
                  </a:lnTo>
                  <a:lnTo>
                    <a:pt x="85" y="88"/>
                  </a:lnTo>
                  <a:lnTo>
                    <a:pt x="85" y="100"/>
                  </a:lnTo>
                  <a:lnTo>
                    <a:pt x="85" y="113"/>
                  </a:lnTo>
                  <a:lnTo>
                    <a:pt x="84" y="124"/>
                  </a:lnTo>
                  <a:lnTo>
                    <a:pt x="84" y="137"/>
                  </a:lnTo>
                  <a:lnTo>
                    <a:pt x="84" y="149"/>
                  </a:lnTo>
                  <a:lnTo>
                    <a:pt x="84" y="162"/>
                  </a:lnTo>
                  <a:lnTo>
                    <a:pt x="82" y="173"/>
                  </a:lnTo>
                  <a:lnTo>
                    <a:pt x="82" y="185"/>
                  </a:lnTo>
                  <a:lnTo>
                    <a:pt x="82" y="197"/>
                  </a:lnTo>
                  <a:lnTo>
                    <a:pt x="82" y="209"/>
                  </a:lnTo>
                  <a:lnTo>
                    <a:pt x="92" y="219"/>
                  </a:lnTo>
                  <a:lnTo>
                    <a:pt x="103" y="224"/>
                  </a:lnTo>
                  <a:lnTo>
                    <a:pt x="110" y="212"/>
                  </a:lnTo>
                  <a:lnTo>
                    <a:pt x="113" y="201"/>
                  </a:lnTo>
                  <a:lnTo>
                    <a:pt x="112" y="194"/>
                  </a:lnTo>
                  <a:lnTo>
                    <a:pt x="112" y="187"/>
                  </a:lnTo>
                  <a:lnTo>
                    <a:pt x="112" y="180"/>
                  </a:lnTo>
                  <a:lnTo>
                    <a:pt x="112" y="173"/>
                  </a:lnTo>
                  <a:lnTo>
                    <a:pt x="115" y="160"/>
                  </a:lnTo>
                  <a:lnTo>
                    <a:pt x="119" y="149"/>
                  </a:lnTo>
                  <a:lnTo>
                    <a:pt x="122" y="138"/>
                  </a:lnTo>
                  <a:lnTo>
                    <a:pt x="126" y="128"/>
                  </a:lnTo>
                  <a:lnTo>
                    <a:pt x="130" y="116"/>
                  </a:lnTo>
                  <a:lnTo>
                    <a:pt x="134" y="104"/>
                  </a:lnTo>
                  <a:lnTo>
                    <a:pt x="140" y="93"/>
                  </a:lnTo>
                  <a:lnTo>
                    <a:pt x="148" y="83"/>
                  </a:lnTo>
                  <a:lnTo>
                    <a:pt x="148" y="90"/>
                  </a:lnTo>
                  <a:lnTo>
                    <a:pt x="145" y="100"/>
                  </a:lnTo>
                  <a:lnTo>
                    <a:pt x="144" y="110"/>
                  </a:lnTo>
                  <a:lnTo>
                    <a:pt x="142" y="120"/>
                  </a:lnTo>
                  <a:lnTo>
                    <a:pt x="141" y="131"/>
                  </a:lnTo>
                  <a:lnTo>
                    <a:pt x="140" y="141"/>
                  </a:lnTo>
                  <a:lnTo>
                    <a:pt x="138" y="150"/>
                  </a:lnTo>
                  <a:lnTo>
                    <a:pt x="137" y="160"/>
                  </a:lnTo>
                  <a:lnTo>
                    <a:pt x="137" y="171"/>
                  </a:lnTo>
                  <a:lnTo>
                    <a:pt x="134" y="181"/>
                  </a:lnTo>
                  <a:lnTo>
                    <a:pt x="133" y="191"/>
                  </a:lnTo>
                  <a:lnTo>
                    <a:pt x="131" y="201"/>
                  </a:lnTo>
                  <a:lnTo>
                    <a:pt x="131" y="212"/>
                  </a:lnTo>
                  <a:lnTo>
                    <a:pt x="130" y="222"/>
                  </a:lnTo>
                  <a:lnTo>
                    <a:pt x="128" y="233"/>
                  </a:lnTo>
                  <a:lnTo>
                    <a:pt x="128" y="243"/>
                  </a:lnTo>
                  <a:lnTo>
                    <a:pt x="128" y="254"/>
                  </a:lnTo>
                  <a:lnTo>
                    <a:pt x="127" y="262"/>
                  </a:lnTo>
                  <a:lnTo>
                    <a:pt x="126" y="273"/>
                  </a:lnTo>
                  <a:lnTo>
                    <a:pt x="124" y="282"/>
                  </a:lnTo>
                  <a:lnTo>
                    <a:pt x="124" y="293"/>
                  </a:lnTo>
                  <a:lnTo>
                    <a:pt x="123" y="303"/>
                  </a:lnTo>
                  <a:lnTo>
                    <a:pt x="123" y="312"/>
                  </a:lnTo>
                  <a:lnTo>
                    <a:pt x="123" y="322"/>
                  </a:lnTo>
                  <a:lnTo>
                    <a:pt x="123" y="333"/>
                  </a:lnTo>
                  <a:lnTo>
                    <a:pt x="123" y="343"/>
                  </a:lnTo>
                  <a:lnTo>
                    <a:pt x="123" y="354"/>
                  </a:lnTo>
                  <a:lnTo>
                    <a:pt x="123" y="364"/>
                  </a:lnTo>
                  <a:lnTo>
                    <a:pt x="123" y="375"/>
                  </a:lnTo>
                  <a:lnTo>
                    <a:pt x="123" y="385"/>
                  </a:lnTo>
                  <a:lnTo>
                    <a:pt x="123" y="396"/>
                  </a:lnTo>
                  <a:lnTo>
                    <a:pt x="124" y="406"/>
                  </a:lnTo>
                  <a:lnTo>
                    <a:pt x="126" y="417"/>
                  </a:lnTo>
                  <a:lnTo>
                    <a:pt x="137" y="423"/>
                  </a:lnTo>
                  <a:lnTo>
                    <a:pt x="148" y="424"/>
                  </a:lnTo>
                  <a:lnTo>
                    <a:pt x="156" y="410"/>
                  </a:lnTo>
                  <a:lnTo>
                    <a:pt x="156" y="399"/>
                  </a:lnTo>
                  <a:lnTo>
                    <a:pt x="158" y="389"/>
                  </a:lnTo>
                  <a:lnTo>
                    <a:pt x="159" y="378"/>
                  </a:lnTo>
                  <a:lnTo>
                    <a:pt x="161" y="368"/>
                  </a:lnTo>
                  <a:lnTo>
                    <a:pt x="162" y="357"/>
                  </a:lnTo>
                  <a:lnTo>
                    <a:pt x="165" y="347"/>
                  </a:lnTo>
                  <a:lnTo>
                    <a:pt x="166" y="338"/>
                  </a:lnTo>
                  <a:lnTo>
                    <a:pt x="169" y="328"/>
                  </a:lnTo>
                  <a:lnTo>
                    <a:pt x="170" y="317"/>
                  </a:lnTo>
                  <a:lnTo>
                    <a:pt x="173" y="307"/>
                  </a:lnTo>
                  <a:lnTo>
                    <a:pt x="177" y="296"/>
                  </a:lnTo>
                  <a:lnTo>
                    <a:pt x="182" y="286"/>
                  </a:lnTo>
                  <a:lnTo>
                    <a:pt x="186" y="275"/>
                  </a:lnTo>
                  <a:lnTo>
                    <a:pt x="190" y="265"/>
                  </a:lnTo>
                  <a:lnTo>
                    <a:pt x="194" y="255"/>
                  </a:lnTo>
                  <a:lnTo>
                    <a:pt x="201" y="247"/>
                  </a:lnTo>
                  <a:lnTo>
                    <a:pt x="200" y="254"/>
                  </a:lnTo>
                  <a:lnTo>
                    <a:pt x="200" y="262"/>
                  </a:lnTo>
                  <a:lnTo>
                    <a:pt x="200" y="271"/>
                  </a:lnTo>
                  <a:lnTo>
                    <a:pt x="200" y="279"/>
                  </a:lnTo>
                  <a:lnTo>
                    <a:pt x="198" y="287"/>
                  </a:lnTo>
                  <a:lnTo>
                    <a:pt x="198" y="296"/>
                  </a:lnTo>
                  <a:lnTo>
                    <a:pt x="198" y="304"/>
                  </a:lnTo>
                  <a:lnTo>
                    <a:pt x="198" y="312"/>
                  </a:lnTo>
                  <a:lnTo>
                    <a:pt x="197" y="321"/>
                  </a:lnTo>
                  <a:lnTo>
                    <a:pt x="195" y="329"/>
                  </a:lnTo>
                  <a:lnTo>
                    <a:pt x="194" y="338"/>
                  </a:lnTo>
                  <a:lnTo>
                    <a:pt x="194" y="346"/>
                  </a:lnTo>
                  <a:lnTo>
                    <a:pt x="193" y="354"/>
                  </a:lnTo>
                  <a:lnTo>
                    <a:pt x="193" y="363"/>
                  </a:lnTo>
                  <a:lnTo>
                    <a:pt x="191" y="371"/>
                  </a:lnTo>
                  <a:lnTo>
                    <a:pt x="191" y="381"/>
                  </a:lnTo>
                  <a:lnTo>
                    <a:pt x="190" y="389"/>
                  </a:lnTo>
                  <a:lnTo>
                    <a:pt x="189" y="398"/>
                  </a:lnTo>
                  <a:lnTo>
                    <a:pt x="187" y="406"/>
                  </a:lnTo>
                  <a:lnTo>
                    <a:pt x="187" y="416"/>
                  </a:lnTo>
                  <a:lnTo>
                    <a:pt x="186" y="424"/>
                  </a:lnTo>
                  <a:lnTo>
                    <a:pt x="184" y="434"/>
                  </a:lnTo>
                  <a:lnTo>
                    <a:pt x="184" y="442"/>
                  </a:lnTo>
                  <a:lnTo>
                    <a:pt x="184" y="452"/>
                  </a:lnTo>
                  <a:lnTo>
                    <a:pt x="183" y="460"/>
                  </a:lnTo>
                  <a:lnTo>
                    <a:pt x="182" y="470"/>
                  </a:lnTo>
                  <a:lnTo>
                    <a:pt x="180" y="480"/>
                  </a:lnTo>
                  <a:lnTo>
                    <a:pt x="180" y="490"/>
                  </a:lnTo>
                  <a:lnTo>
                    <a:pt x="179" y="498"/>
                  </a:lnTo>
                  <a:lnTo>
                    <a:pt x="179" y="508"/>
                  </a:lnTo>
                  <a:lnTo>
                    <a:pt x="179" y="518"/>
                  </a:lnTo>
                  <a:lnTo>
                    <a:pt x="179" y="529"/>
                  </a:lnTo>
                  <a:lnTo>
                    <a:pt x="175" y="533"/>
                  </a:lnTo>
                  <a:lnTo>
                    <a:pt x="175" y="541"/>
                  </a:lnTo>
                  <a:lnTo>
                    <a:pt x="173" y="548"/>
                  </a:lnTo>
                  <a:lnTo>
                    <a:pt x="172" y="555"/>
                  </a:lnTo>
                  <a:lnTo>
                    <a:pt x="169" y="561"/>
                  </a:lnTo>
                  <a:lnTo>
                    <a:pt x="168" y="568"/>
                  </a:lnTo>
                  <a:lnTo>
                    <a:pt x="162" y="571"/>
                  </a:lnTo>
                  <a:lnTo>
                    <a:pt x="156" y="574"/>
                  </a:lnTo>
                  <a:lnTo>
                    <a:pt x="152" y="583"/>
                  </a:lnTo>
                  <a:lnTo>
                    <a:pt x="154" y="593"/>
                  </a:lnTo>
                  <a:lnTo>
                    <a:pt x="156" y="603"/>
                  </a:lnTo>
                  <a:lnTo>
                    <a:pt x="165" y="614"/>
                  </a:lnTo>
                  <a:lnTo>
                    <a:pt x="172" y="622"/>
                  </a:lnTo>
                  <a:lnTo>
                    <a:pt x="179" y="632"/>
                  </a:lnTo>
                  <a:lnTo>
                    <a:pt x="183" y="642"/>
                  </a:lnTo>
                  <a:lnTo>
                    <a:pt x="186" y="655"/>
                  </a:lnTo>
                  <a:lnTo>
                    <a:pt x="180" y="664"/>
                  </a:lnTo>
                  <a:lnTo>
                    <a:pt x="170" y="670"/>
                  </a:lnTo>
                  <a:lnTo>
                    <a:pt x="158" y="670"/>
                  </a:lnTo>
                  <a:lnTo>
                    <a:pt x="149" y="669"/>
                  </a:lnTo>
                  <a:lnTo>
                    <a:pt x="141" y="664"/>
                  </a:lnTo>
                  <a:lnTo>
                    <a:pt x="133" y="660"/>
                  </a:lnTo>
                  <a:lnTo>
                    <a:pt x="123" y="653"/>
                  </a:lnTo>
                  <a:lnTo>
                    <a:pt x="115" y="648"/>
                  </a:lnTo>
                  <a:lnTo>
                    <a:pt x="105" y="642"/>
                  </a:lnTo>
                  <a:lnTo>
                    <a:pt x="96" y="639"/>
                  </a:lnTo>
                  <a:lnTo>
                    <a:pt x="84" y="635"/>
                  </a:lnTo>
                  <a:lnTo>
                    <a:pt x="74" y="634"/>
                  </a:lnTo>
                  <a:lnTo>
                    <a:pt x="61" y="631"/>
                  </a:lnTo>
                  <a:lnTo>
                    <a:pt x="52" y="629"/>
                  </a:lnTo>
                  <a:lnTo>
                    <a:pt x="39" y="627"/>
                  </a:lnTo>
                  <a:lnTo>
                    <a:pt x="29" y="625"/>
                  </a:lnTo>
                  <a:lnTo>
                    <a:pt x="17" y="625"/>
                  </a:lnTo>
                  <a:lnTo>
                    <a:pt x="7" y="625"/>
                  </a:lnTo>
                  <a:lnTo>
                    <a:pt x="7" y="617"/>
                  </a:lnTo>
                  <a:lnTo>
                    <a:pt x="11" y="618"/>
                  </a:lnTo>
                  <a:lnTo>
                    <a:pt x="22" y="610"/>
                  </a:lnTo>
                  <a:lnTo>
                    <a:pt x="24" y="600"/>
                  </a:lnTo>
                  <a:lnTo>
                    <a:pt x="25" y="592"/>
                  </a:lnTo>
                  <a:lnTo>
                    <a:pt x="25" y="582"/>
                  </a:lnTo>
                  <a:lnTo>
                    <a:pt x="27" y="574"/>
                  </a:lnTo>
                  <a:lnTo>
                    <a:pt x="25" y="564"/>
                  </a:lnTo>
                  <a:lnTo>
                    <a:pt x="25" y="555"/>
                  </a:lnTo>
                  <a:lnTo>
                    <a:pt x="24" y="546"/>
                  </a:lnTo>
                  <a:lnTo>
                    <a:pt x="24" y="537"/>
                  </a:lnTo>
                  <a:lnTo>
                    <a:pt x="21" y="528"/>
                  </a:lnTo>
                  <a:lnTo>
                    <a:pt x="21" y="518"/>
                  </a:lnTo>
                  <a:lnTo>
                    <a:pt x="18" y="508"/>
                  </a:lnTo>
                  <a:lnTo>
                    <a:pt x="18" y="500"/>
                  </a:lnTo>
                  <a:lnTo>
                    <a:pt x="17" y="490"/>
                  </a:lnTo>
                  <a:lnTo>
                    <a:pt x="15" y="480"/>
                  </a:lnTo>
                  <a:lnTo>
                    <a:pt x="15" y="470"/>
                  </a:lnTo>
                  <a:lnTo>
                    <a:pt x="15" y="462"/>
                  </a:lnTo>
                  <a:lnTo>
                    <a:pt x="14" y="453"/>
                  </a:lnTo>
                  <a:lnTo>
                    <a:pt x="13" y="445"/>
                  </a:lnTo>
                  <a:lnTo>
                    <a:pt x="11" y="437"/>
                  </a:lnTo>
                  <a:lnTo>
                    <a:pt x="11" y="430"/>
                  </a:lnTo>
                  <a:lnTo>
                    <a:pt x="11" y="421"/>
                  </a:lnTo>
                  <a:lnTo>
                    <a:pt x="11" y="414"/>
                  </a:lnTo>
                  <a:lnTo>
                    <a:pt x="11" y="406"/>
                  </a:lnTo>
                  <a:lnTo>
                    <a:pt x="11" y="399"/>
                  </a:lnTo>
                  <a:lnTo>
                    <a:pt x="10" y="391"/>
                  </a:lnTo>
                  <a:lnTo>
                    <a:pt x="10" y="384"/>
                  </a:lnTo>
                  <a:lnTo>
                    <a:pt x="10" y="375"/>
                  </a:lnTo>
                  <a:lnTo>
                    <a:pt x="10" y="368"/>
                  </a:lnTo>
                  <a:lnTo>
                    <a:pt x="10" y="353"/>
                  </a:lnTo>
                  <a:lnTo>
                    <a:pt x="10" y="339"/>
                  </a:lnTo>
                  <a:lnTo>
                    <a:pt x="8" y="331"/>
                  </a:lnTo>
                  <a:lnTo>
                    <a:pt x="8" y="322"/>
                  </a:lnTo>
                  <a:lnTo>
                    <a:pt x="8" y="315"/>
                  </a:lnTo>
                  <a:lnTo>
                    <a:pt x="8" y="308"/>
                  </a:lnTo>
                  <a:lnTo>
                    <a:pt x="7" y="300"/>
                  </a:lnTo>
                  <a:lnTo>
                    <a:pt x="7" y="292"/>
                  </a:lnTo>
                  <a:lnTo>
                    <a:pt x="7" y="285"/>
                  </a:lnTo>
                  <a:lnTo>
                    <a:pt x="7" y="278"/>
                  </a:lnTo>
                  <a:lnTo>
                    <a:pt x="6" y="269"/>
                  </a:lnTo>
                  <a:lnTo>
                    <a:pt x="4" y="262"/>
                  </a:lnTo>
                  <a:lnTo>
                    <a:pt x="3" y="254"/>
                  </a:lnTo>
                  <a:lnTo>
                    <a:pt x="3" y="247"/>
                  </a:lnTo>
                  <a:lnTo>
                    <a:pt x="1" y="231"/>
                  </a:lnTo>
                  <a:lnTo>
                    <a:pt x="0" y="218"/>
                  </a:lnTo>
                  <a:lnTo>
                    <a:pt x="0" y="202"/>
                  </a:lnTo>
                  <a:lnTo>
                    <a:pt x="0" y="188"/>
                  </a:lnTo>
                  <a:lnTo>
                    <a:pt x="0" y="174"/>
                  </a:lnTo>
                  <a:lnTo>
                    <a:pt x="0" y="162"/>
                  </a:lnTo>
                  <a:lnTo>
                    <a:pt x="0" y="148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1" y="107"/>
                  </a:lnTo>
                  <a:lnTo>
                    <a:pt x="1" y="93"/>
                  </a:lnTo>
                  <a:lnTo>
                    <a:pt x="3" y="81"/>
                  </a:lnTo>
                  <a:lnTo>
                    <a:pt x="6" y="68"/>
                  </a:lnTo>
                  <a:lnTo>
                    <a:pt x="10" y="56"/>
                  </a:lnTo>
                  <a:lnTo>
                    <a:pt x="14" y="43"/>
                  </a:lnTo>
                  <a:lnTo>
                    <a:pt x="20" y="30"/>
                  </a:lnTo>
                  <a:lnTo>
                    <a:pt x="28" y="19"/>
                  </a:lnTo>
                  <a:lnTo>
                    <a:pt x="38" y="9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1" y="0"/>
                  </a:lnTo>
                  <a:lnTo>
                    <a:pt x="70" y="1"/>
                  </a:lnTo>
                  <a:lnTo>
                    <a:pt x="78" y="1"/>
                  </a:lnTo>
                  <a:lnTo>
                    <a:pt x="87" y="2"/>
                  </a:lnTo>
                  <a:lnTo>
                    <a:pt x="95" y="5"/>
                  </a:lnTo>
                  <a:lnTo>
                    <a:pt x="103" y="9"/>
                  </a:lnTo>
                  <a:lnTo>
                    <a:pt x="108" y="15"/>
                  </a:lnTo>
                  <a:lnTo>
                    <a:pt x="112" y="16"/>
                  </a:lnTo>
                  <a:close/>
                </a:path>
              </a:pathLst>
            </a:custGeom>
            <a:solidFill>
              <a:srgbClr val="80E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3" name="Freeform 135"/>
            <p:cNvSpPr>
              <a:spLocks/>
            </p:cNvSpPr>
            <p:nvPr/>
          </p:nvSpPr>
          <p:spPr bwMode="auto">
            <a:xfrm>
              <a:off x="3205" y="1899"/>
              <a:ext cx="204" cy="69"/>
            </a:xfrm>
            <a:custGeom>
              <a:avLst/>
              <a:gdLst>
                <a:gd name="T0" fmla="*/ 192 w 204"/>
                <a:gd name="T1" fmla="*/ 32 h 69"/>
                <a:gd name="T2" fmla="*/ 199 w 204"/>
                <a:gd name="T3" fmla="*/ 39 h 69"/>
                <a:gd name="T4" fmla="*/ 204 w 204"/>
                <a:gd name="T5" fmla="*/ 47 h 69"/>
                <a:gd name="T6" fmla="*/ 204 w 204"/>
                <a:gd name="T7" fmla="*/ 54 h 69"/>
                <a:gd name="T8" fmla="*/ 199 w 204"/>
                <a:gd name="T9" fmla="*/ 62 h 69"/>
                <a:gd name="T10" fmla="*/ 187 w 204"/>
                <a:gd name="T11" fmla="*/ 62 h 69"/>
                <a:gd name="T12" fmla="*/ 174 w 204"/>
                <a:gd name="T13" fmla="*/ 64 h 69"/>
                <a:gd name="T14" fmla="*/ 162 w 204"/>
                <a:gd name="T15" fmla="*/ 64 h 69"/>
                <a:gd name="T16" fmla="*/ 149 w 204"/>
                <a:gd name="T17" fmla="*/ 65 h 69"/>
                <a:gd name="T18" fmla="*/ 137 w 204"/>
                <a:gd name="T19" fmla="*/ 65 h 69"/>
                <a:gd name="T20" fmla="*/ 125 w 204"/>
                <a:gd name="T21" fmla="*/ 67 h 69"/>
                <a:gd name="T22" fmla="*/ 113 w 204"/>
                <a:gd name="T23" fmla="*/ 67 h 69"/>
                <a:gd name="T24" fmla="*/ 102 w 204"/>
                <a:gd name="T25" fmla="*/ 68 h 69"/>
                <a:gd name="T26" fmla="*/ 89 w 204"/>
                <a:gd name="T27" fmla="*/ 68 h 69"/>
                <a:gd name="T28" fmla="*/ 77 w 204"/>
                <a:gd name="T29" fmla="*/ 68 h 69"/>
                <a:gd name="T30" fmla="*/ 64 w 204"/>
                <a:gd name="T31" fmla="*/ 68 h 69"/>
                <a:gd name="T32" fmla="*/ 51 w 204"/>
                <a:gd name="T33" fmla="*/ 68 h 69"/>
                <a:gd name="T34" fmla="*/ 37 w 204"/>
                <a:gd name="T35" fmla="*/ 68 h 69"/>
                <a:gd name="T36" fmla="*/ 25 w 204"/>
                <a:gd name="T37" fmla="*/ 68 h 69"/>
                <a:gd name="T38" fmla="*/ 12 w 204"/>
                <a:gd name="T39" fmla="*/ 68 h 69"/>
                <a:gd name="T40" fmla="*/ 0 w 204"/>
                <a:gd name="T41" fmla="*/ 69 h 69"/>
                <a:gd name="T42" fmla="*/ 8 w 204"/>
                <a:gd name="T43" fmla="*/ 61 h 69"/>
                <a:gd name="T44" fmla="*/ 18 w 204"/>
                <a:gd name="T45" fmla="*/ 56 h 69"/>
                <a:gd name="T46" fmla="*/ 28 w 204"/>
                <a:gd name="T47" fmla="*/ 49 h 69"/>
                <a:gd name="T48" fmla="*/ 39 w 204"/>
                <a:gd name="T49" fmla="*/ 44 h 69"/>
                <a:gd name="T50" fmla="*/ 49 w 204"/>
                <a:gd name="T51" fmla="*/ 40 h 69"/>
                <a:gd name="T52" fmla="*/ 60 w 204"/>
                <a:gd name="T53" fmla="*/ 36 h 69"/>
                <a:gd name="T54" fmla="*/ 70 w 204"/>
                <a:gd name="T55" fmla="*/ 32 h 69"/>
                <a:gd name="T56" fmla="*/ 81 w 204"/>
                <a:gd name="T57" fmla="*/ 29 h 69"/>
                <a:gd name="T58" fmla="*/ 90 w 204"/>
                <a:gd name="T59" fmla="*/ 25 h 69"/>
                <a:gd name="T60" fmla="*/ 102 w 204"/>
                <a:gd name="T61" fmla="*/ 22 h 69"/>
                <a:gd name="T62" fmla="*/ 113 w 204"/>
                <a:gd name="T63" fmla="*/ 19 h 69"/>
                <a:gd name="T64" fmla="*/ 124 w 204"/>
                <a:gd name="T65" fmla="*/ 16 h 69"/>
                <a:gd name="T66" fmla="*/ 135 w 204"/>
                <a:gd name="T67" fmla="*/ 12 h 69"/>
                <a:gd name="T68" fmla="*/ 146 w 204"/>
                <a:gd name="T69" fmla="*/ 9 h 69"/>
                <a:gd name="T70" fmla="*/ 157 w 204"/>
                <a:gd name="T71" fmla="*/ 5 h 69"/>
                <a:gd name="T72" fmla="*/ 170 w 204"/>
                <a:gd name="T73" fmla="*/ 2 h 69"/>
                <a:gd name="T74" fmla="*/ 176 w 204"/>
                <a:gd name="T75" fmla="*/ 0 h 69"/>
                <a:gd name="T76" fmla="*/ 181 w 204"/>
                <a:gd name="T77" fmla="*/ 2 h 69"/>
                <a:gd name="T78" fmla="*/ 184 w 204"/>
                <a:gd name="T79" fmla="*/ 5 h 69"/>
                <a:gd name="T80" fmla="*/ 187 w 204"/>
                <a:gd name="T81" fmla="*/ 11 h 69"/>
                <a:gd name="T82" fmla="*/ 188 w 204"/>
                <a:gd name="T83" fmla="*/ 22 h 69"/>
                <a:gd name="T84" fmla="*/ 192 w 204"/>
                <a:gd name="T85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4" h="69">
                  <a:moveTo>
                    <a:pt x="192" y="32"/>
                  </a:moveTo>
                  <a:lnTo>
                    <a:pt x="199" y="39"/>
                  </a:lnTo>
                  <a:lnTo>
                    <a:pt x="204" y="47"/>
                  </a:lnTo>
                  <a:lnTo>
                    <a:pt x="204" y="54"/>
                  </a:lnTo>
                  <a:lnTo>
                    <a:pt x="199" y="62"/>
                  </a:lnTo>
                  <a:lnTo>
                    <a:pt x="187" y="62"/>
                  </a:lnTo>
                  <a:lnTo>
                    <a:pt x="174" y="64"/>
                  </a:lnTo>
                  <a:lnTo>
                    <a:pt x="162" y="64"/>
                  </a:lnTo>
                  <a:lnTo>
                    <a:pt x="149" y="65"/>
                  </a:lnTo>
                  <a:lnTo>
                    <a:pt x="137" y="65"/>
                  </a:lnTo>
                  <a:lnTo>
                    <a:pt x="125" y="67"/>
                  </a:lnTo>
                  <a:lnTo>
                    <a:pt x="113" y="67"/>
                  </a:lnTo>
                  <a:lnTo>
                    <a:pt x="102" y="68"/>
                  </a:lnTo>
                  <a:lnTo>
                    <a:pt x="89" y="68"/>
                  </a:lnTo>
                  <a:lnTo>
                    <a:pt x="77" y="68"/>
                  </a:lnTo>
                  <a:lnTo>
                    <a:pt x="64" y="68"/>
                  </a:lnTo>
                  <a:lnTo>
                    <a:pt x="51" y="68"/>
                  </a:lnTo>
                  <a:lnTo>
                    <a:pt x="37" y="68"/>
                  </a:lnTo>
                  <a:lnTo>
                    <a:pt x="25" y="68"/>
                  </a:lnTo>
                  <a:lnTo>
                    <a:pt x="12" y="68"/>
                  </a:lnTo>
                  <a:lnTo>
                    <a:pt x="0" y="69"/>
                  </a:lnTo>
                  <a:lnTo>
                    <a:pt x="8" y="61"/>
                  </a:lnTo>
                  <a:lnTo>
                    <a:pt x="18" y="56"/>
                  </a:lnTo>
                  <a:lnTo>
                    <a:pt x="28" y="49"/>
                  </a:lnTo>
                  <a:lnTo>
                    <a:pt x="39" y="44"/>
                  </a:lnTo>
                  <a:lnTo>
                    <a:pt x="49" y="40"/>
                  </a:lnTo>
                  <a:lnTo>
                    <a:pt x="60" y="36"/>
                  </a:lnTo>
                  <a:lnTo>
                    <a:pt x="70" y="32"/>
                  </a:lnTo>
                  <a:lnTo>
                    <a:pt x="81" y="29"/>
                  </a:lnTo>
                  <a:lnTo>
                    <a:pt x="90" y="25"/>
                  </a:lnTo>
                  <a:lnTo>
                    <a:pt x="102" y="22"/>
                  </a:lnTo>
                  <a:lnTo>
                    <a:pt x="113" y="19"/>
                  </a:lnTo>
                  <a:lnTo>
                    <a:pt x="124" y="16"/>
                  </a:lnTo>
                  <a:lnTo>
                    <a:pt x="135" y="12"/>
                  </a:lnTo>
                  <a:lnTo>
                    <a:pt x="146" y="9"/>
                  </a:lnTo>
                  <a:lnTo>
                    <a:pt x="157" y="5"/>
                  </a:lnTo>
                  <a:lnTo>
                    <a:pt x="170" y="2"/>
                  </a:lnTo>
                  <a:lnTo>
                    <a:pt x="176" y="0"/>
                  </a:lnTo>
                  <a:lnTo>
                    <a:pt x="181" y="2"/>
                  </a:lnTo>
                  <a:lnTo>
                    <a:pt x="184" y="5"/>
                  </a:lnTo>
                  <a:lnTo>
                    <a:pt x="187" y="11"/>
                  </a:lnTo>
                  <a:lnTo>
                    <a:pt x="188" y="22"/>
                  </a:lnTo>
                  <a:lnTo>
                    <a:pt x="192" y="32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4" name="Freeform 136"/>
            <p:cNvSpPr>
              <a:spLocks/>
            </p:cNvSpPr>
            <p:nvPr/>
          </p:nvSpPr>
          <p:spPr bwMode="auto">
            <a:xfrm>
              <a:off x="4049" y="1924"/>
              <a:ext cx="342" cy="367"/>
            </a:xfrm>
            <a:custGeom>
              <a:avLst/>
              <a:gdLst>
                <a:gd name="T0" fmla="*/ 330 w 342"/>
                <a:gd name="T1" fmla="*/ 332 h 367"/>
                <a:gd name="T2" fmla="*/ 313 w 342"/>
                <a:gd name="T3" fmla="*/ 347 h 367"/>
                <a:gd name="T4" fmla="*/ 287 w 342"/>
                <a:gd name="T5" fmla="*/ 360 h 367"/>
                <a:gd name="T6" fmla="*/ 253 w 342"/>
                <a:gd name="T7" fmla="*/ 357 h 367"/>
                <a:gd name="T8" fmla="*/ 222 w 342"/>
                <a:gd name="T9" fmla="*/ 363 h 367"/>
                <a:gd name="T10" fmla="*/ 200 w 342"/>
                <a:gd name="T11" fmla="*/ 366 h 367"/>
                <a:gd name="T12" fmla="*/ 155 w 342"/>
                <a:gd name="T13" fmla="*/ 366 h 367"/>
                <a:gd name="T14" fmla="*/ 113 w 342"/>
                <a:gd name="T15" fmla="*/ 366 h 367"/>
                <a:gd name="T16" fmla="*/ 69 w 342"/>
                <a:gd name="T17" fmla="*/ 361 h 367"/>
                <a:gd name="T18" fmla="*/ 27 w 342"/>
                <a:gd name="T19" fmla="*/ 360 h 367"/>
                <a:gd name="T20" fmla="*/ 0 w 342"/>
                <a:gd name="T21" fmla="*/ 318 h 367"/>
                <a:gd name="T22" fmla="*/ 27 w 342"/>
                <a:gd name="T23" fmla="*/ 318 h 367"/>
                <a:gd name="T24" fmla="*/ 55 w 342"/>
                <a:gd name="T25" fmla="*/ 318 h 367"/>
                <a:gd name="T26" fmla="*/ 81 w 342"/>
                <a:gd name="T27" fmla="*/ 318 h 367"/>
                <a:gd name="T28" fmla="*/ 106 w 342"/>
                <a:gd name="T29" fmla="*/ 318 h 367"/>
                <a:gd name="T30" fmla="*/ 132 w 342"/>
                <a:gd name="T31" fmla="*/ 318 h 367"/>
                <a:gd name="T32" fmla="*/ 158 w 342"/>
                <a:gd name="T33" fmla="*/ 318 h 367"/>
                <a:gd name="T34" fmla="*/ 183 w 342"/>
                <a:gd name="T35" fmla="*/ 318 h 367"/>
                <a:gd name="T36" fmla="*/ 208 w 342"/>
                <a:gd name="T37" fmla="*/ 318 h 367"/>
                <a:gd name="T38" fmla="*/ 233 w 342"/>
                <a:gd name="T39" fmla="*/ 318 h 367"/>
                <a:gd name="T40" fmla="*/ 261 w 342"/>
                <a:gd name="T41" fmla="*/ 318 h 367"/>
                <a:gd name="T42" fmla="*/ 287 w 342"/>
                <a:gd name="T43" fmla="*/ 310 h 367"/>
                <a:gd name="T44" fmla="*/ 295 w 342"/>
                <a:gd name="T45" fmla="*/ 287 h 367"/>
                <a:gd name="T46" fmla="*/ 294 w 342"/>
                <a:gd name="T47" fmla="*/ 262 h 367"/>
                <a:gd name="T48" fmla="*/ 287 w 342"/>
                <a:gd name="T49" fmla="*/ 239 h 367"/>
                <a:gd name="T50" fmla="*/ 280 w 342"/>
                <a:gd name="T51" fmla="*/ 213 h 367"/>
                <a:gd name="T52" fmla="*/ 275 w 342"/>
                <a:gd name="T53" fmla="*/ 192 h 367"/>
                <a:gd name="T54" fmla="*/ 266 w 342"/>
                <a:gd name="T55" fmla="*/ 159 h 367"/>
                <a:gd name="T56" fmla="*/ 257 w 342"/>
                <a:gd name="T57" fmla="*/ 128 h 367"/>
                <a:gd name="T58" fmla="*/ 250 w 342"/>
                <a:gd name="T59" fmla="*/ 96 h 367"/>
                <a:gd name="T60" fmla="*/ 245 w 342"/>
                <a:gd name="T61" fmla="*/ 64 h 367"/>
                <a:gd name="T62" fmla="*/ 238 w 342"/>
                <a:gd name="T63" fmla="*/ 32 h 367"/>
                <a:gd name="T64" fmla="*/ 253 w 342"/>
                <a:gd name="T65" fmla="*/ 11 h 367"/>
                <a:gd name="T66" fmla="*/ 268 w 342"/>
                <a:gd name="T67" fmla="*/ 10 h 367"/>
                <a:gd name="T68" fmla="*/ 274 w 342"/>
                <a:gd name="T69" fmla="*/ 40 h 367"/>
                <a:gd name="T70" fmla="*/ 280 w 342"/>
                <a:gd name="T71" fmla="*/ 70 h 367"/>
                <a:gd name="T72" fmla="*/ 287 w 342"/>
                <a:gd name="T73" fmla="*/ 99 h 367"/>
                <a:gd name="T74" fmla="*/ 295 w 342"/>
                <a:gd name="T75" fmla="*/ 127 h 367"/>
                <a:gd name="T76" fmla="*/ 305 w 342"/>
                <a:gd name="T77" fmla="*/ 158 h 367"/>
                <a:gd name="T78" fmla="*/ 312 w 342"/>
                <a:gd name="T79" fmla="*/ 186 h 367"/>
                <a:gd name="T80" fmla="*/ 320 w 342"/>
                <a:gd name="T81" fmla="*/ 213 h 367"/>
                <a:gd name="T82" fmla="*/ 327 w 342"/>
                <a:gd name="T83" fmla="*/ 243 h 367"/>
                <a:gd name="T84" fmla="*/ 334 w 342"/>
                <a:gd name="T85" fmla="*/ 272 h 367"/>
                <a:gd name="T86" fmla="*/ 340 w 342"/>
                <a:gd name="T87" fmla="*/ 30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2" h="367">
                  <a:moveTo>
                    <a:pt x="342" y="311"/>
                  </a:moveTo>
                  <a:lnTo>
                    <a:pt x="335" y="321"/>
                  </a:lnTo>
                  <a:lnTo>
                    <a:pt x="330" y="332"/>
                  </a:lnTo>
                  <a:lnTo>
                    <a:pt x="324" y="339"/>
                  </a:lnTo>
                  <a:lnTo>
                    <a:pt x="320" y="347"/>
                  </a:lnTo>
                  <a:lnTo>
                    <a:pt x="313" y="347"/>
                  </a:lnTo>
                  <a:lnTo>
                    <a:pt x="305" y="356"/>
                  </a:lnTo>
                  <a:lnTo>
                    <a:pt x="296" y="360"/>
                  </a:lnTo>
                  <a:lnTo>
                    <a:pt x="287" y="360"/>
                  </a:lnTo>
                  <a:lnTo>
                    <a:pt x="277" y="360"/>
                  </a:lnTo>
                  <a:lnTo>
                    <a:pt x="264" y="357"/>
                  </a:lnTo>
                  <a:lnTo>
                    <a:pt x="253" y="357"/>
                  </a:lnTo>
                  <a:lnTo>
                    <a:pt x="240" y="357"/>
                  </a:lnTo>
                  <a:lnTo>
                    <a:pt x="231" y="363"/>
                  </a:lnTo>
                  <a:lnTo>
                    <a:pt x="222" y="363"/>
                  </a:lnTo>
                  <a:lnTo>
                    <a:pt x="214" y="364"/>
                  </a:lnTo>
                  <a:lnTo>
                    <a:pt x="207" y="364"/>
                  </a:lnTo>
                  <a:lnTo>
                    <a:pt x="200" y="366"/>
                  </a:lnTo>
                  <a:lnTo>
                    <a:pt x="185" y="366"/>
                  </a:lnTo>
                  <a:lnTo>
                    <a:pt x="171" y="367"/>
                  </a:lnTo>
                  <a:lnTo>
                    <a:pt x="155" y="366"/>
                  </a:lnTo>
                  <a:lnTo>
                    <a:pt x="141" y="366"/>
                  </a:lnTo>
                  <a:lnTo>
                    <a:pt x="126" y="366"/>
                  </a:lnTo>
                  <a:lnTo>
                    <a:pt x="113" y="366"/>
                  </a:lnTo>
                  <a:lnTo>
                    <a:pt x="98" y="363"/>
                  </a:lnTo>
                  <a:lnTo>
                    <a:pt x="84" y="363"/>
                  </a:lnTo>
                  <a:lnTo>
                    <a:pt x="69" y="361"/>
                  </a:lnTo>
                  <a:lnTo>
                    <a:pt x="56" y="361"/>
                  </a:lnTo>
                  <a:lnTo>
                    <a:pt x="41" y="360"/>
                  </a:lnTo>
                  <a:lnTo>
                    <a:pt x="27" y="360"/>
                  </a:lnTo>
                  <a:lnTo>
                    <a:pt x="13" y="360"/>
                  </a:lnTo>
                  <a:lnTo>
                    <a:pt x="0" y="363"/>
                  </a:lnTo>
                  <a:lnTo>
                    <a:pt x="0" y="318"/>
                  </a:lnTo>
                  <a:lnTo>
                    <a:pt x="9" y="318"/>
                  </a:lnTo>
                  <a:lnTo>
                    <a:pt x="19" y="318"/>
                  </a:lnTo>
                  <a:lnTo>
                    <a:pt x="27" y="318"/>
                  </a:lnTo>
                  <a:lnTo>
                    <a:pt x="37" y="318"/>
                  </a:lnTo>
                  <a:lnTo>
                    <a:pt x="45" y="318"/>
                  </a:lnTo>
                  <a:lnTo>
                    <a:pt x="55" y="318"/>
                  </a:lnTo>
                  <a:lnTo>
                    <a:pt x="63" y="318"/>
                  </a:lnTo>
                  <a:lnTo>
                    <a:pt x="73" y="318"/>
                  </a:lnTo>
                  <a:lnTo>
                    <a:pt x="81" y="318"/>
                  </a:lnTo>
                  <a:lnTo>
                    <a:pt x="90" y="318"/>
                  </a:lnTo>
                  <a:lnTo>
                    <a:pt x="98" y="318"/>
                  </a:lnTo>
                  <a:lnTo>
                    <a:pt x="106" y="318"/>
                  </a:lnTo>
                  <a:lnTo>
                    <a:pt x="115" y="318"/>
                  </a:lnTo>
                  <a:lnTo>
                    <a:pt x="123" y="318"/>
                  </a:lnTo>
                  <a:lnTo>
                    <a:pt x="132" y="318"/>
                  </a:lnTo>
                  <a:lnTo>
                    <a:pt x="141" y="318"/>
                  </a:lnTo>
                  <a:lnTo>
                    <a:pt x="150" y="318"/>
                  </a:lnTo>
                  <a:lnTo>
                    <a:pt x="158" y="318"/>
                  </a:lnTo>
                  <a:lnTo>
                    <a:pt x="166" y="318"/>
                  </a:lnTo>
                  <a:lnTo>
                    <a:pt x="175" y="318"/>
                  </a:lnTo>
                  <a:lnTo>
                    <a:pt x="183" y="318"/>
                  </a:lnTo>
                  <a:lnTo>
                    <a:pt x="192" y="318"/>
                  </a:lnTo>
                  <a:lnTo>
                    <a:pt x="200" y="318"/>
                  </a:lnTo>
                  <a:lnTo>
                    <a:pt x="208" y="318"/>
                  </a:lnTo>
                  <a:lnTo>
                    <a:pt x="217" y="318"/>
                  </a:lnTo>
                  <a:lnTo>
                    <a:pt x="225" y="318"/>
                  </a:lnTo>
                  <a:lnTo>
                    <a:pt x="233" y="318"/>
                  </a:lnTo>
                  <a:lnTo>
                    <a:pt x="243" y="318"/>
                  </a:lnTo>
                  <a:lnTo>
                    <a:pt x="252" y="318"/>
                  </a:lnTo>
                  <a:lnTo>
                    <a:pt x="261" y="318"/>
                  </a:lnTo>
                  <a:lnTo>
                    <a:pt x="271" y="318"/>
                  </a:lnTo>
                  <a:lnTo>
                    <a:pt x="282" y="318"/>
                  </a:lnTo>
                  <a:lnTo>
                    <a:pt x="287" y="310"/>
                  </a:lnTo>
                  <a:lnTo>
                    <a:pt x="291" y="303"/>
                  </a:lnTo>
                  <a:lnTo>
                    <a:pt x="292" y="294"/>
                  </a:lnTo>
                  <a:lnTo>
                    <a:pt x="295" y="287"/>
                  </a:lnTo>
                  <a:lnTo>
                    <a:pt x="295" y="279"/>
                  </a:lnTo>
                  <a:lnTo>
                    <a:pt x="295" y="271"/>
                  </a:lnTo>
                  <a:lnTo>
                    <a:pt x="294" y="262"/>
                  </a:lnTo>
                  <a:lnTo>
                    <a:pt x="292" y="255"/>
                  </a:lnTo>
                  <a:lnTo>
                    <a:pt x="289" y="247"/>
                  </a:lnTo>
                  <a:lnTo>
                    <a:pt x="287" y="239"/>
                  </a:lnTo>
                  <a:lnTo>
                    <a:pt x="284" y="230"/>
                  </a:lnTo>
                  <a:lnTo>
                    <a:pt x="282" y="222"/>
                  </a:lnTo>
                  <a:lnTo>
                    <a:pt x="280" y="213"/>
                  </a:lnTo>
                  <a:lnTo>
                    <a:pt x="278" y="205"/>
                  </a:lnTo>
                  <a:lnTo>
                    <a:pt x="275" y="198"/>
                  </a:lnTo>
                  <a:lnTo>
                    <a:pt x="275" y="192"/>
                  </a:lnTo>
                  <a:lnTo>
                    <a:pt x="271" y="180"/>
                  </a:lnTo>
                  <a:lnTo>
                    <a:pt x="268" y="170"/>
                  </a:lnTo>
                  <a:lnTo>
                    <a:pt x="266" y="159"/>
                  </a:lnTo>
                  <a:lnTo>
                    <a:pt x="263" y="149"/>
                  </a:lnTo>
                  <a:lnTo>
                    <a:pt x="260" y="138"/>
                  </a:lnTo>
                  <a:lnTo>
                    <a:pt x="257" y="128"/>
                  </a:lnTo>
                  <a:lnTo>
                    <a:pt x="254" y="117"/>
                  </a:lnTo>
                  <a:lnTo>
                    <a:pt x="253" y="107"/>
                  </a:lnTo>
                  <a:lnTo>
                    <a:pt x="250" y="96"/>
                  </a:lnTo>
                  <a:lnTo>
                    <a:pt x="249" y="85"/>
                  </a:lnTo>
                  <a:lnTo>
                    <a:pt x="246" y="74"/>
                  </a:lnTo>
                  <a:lnTo>
                    <a:pt x="245" y="64"/>
                  </a:lnTo>
                  <a:lnTo>
                    <a:pt x="242" y="53"/>
                  </a:lnTo>
                  <a:lnTo>
                    <a:pt x="240" y="43"/>
                  </a:lnTo>
                  <a:lnTo>
                    <a:pt x="238" y="32"/>
                  </a:lnTo>
                  <a:lnTo>
                    <a:pt x="238" y="22"/>
                  </a:lnTo>
                  <a:lnTo>
                    <a:pt x="245" y="14"/>
                  </a:lnTo>
                  <a:lnTo>
                    <a:pt x="253" y="11"/>
                  </a:lnTo>
                  <a:lnTo>
                    <a:pt x="260" y="7"/>
                  </a:lnTo>
                  <a:lnTo>
                    <a:pt x="268" y="0"/>
                  </a:lnTo>
                  <a:lnTo>
                    <a:pt x="268" y="10"/>
                  </a:lnTo>
                  <a:lnTo>
                    <a:pt x="270" y="19"/>
                  </a:lnTo>
                  <a:lnTo>
                    <a:pt x="271" y="29"/>
                  </a:lnTo>
                  <a:lnTo>
                    <a:pt x="274" y="40"/>
                  </a:lnTo>
                  <a:lnTo>
                    <a:pt x="275" y="50"/>
                  </a:lnTo>
                  <a:lnTo>
                    <a:pt x="278" y="60"/>
                  </a:lnTo>
                  <a:lnTo>
                    <a:pt x="280" y="70"/>
                  </a:lnTo>
                  <a:lnTo>
                    <a:pt x="282" y="81"/>
                  </a:lnTo>
                  <a:lnTo>
                    <a:pt x="284" y="89"/>
                  </a:lnTo>
                  <a:lnTo>
                    <a:pt x="287" y="99"/>
                  </a:lnTo>
                  <a:lnTo>
                    <a:pt x="289" y="109"/>
                  </a:lnTo>
                  <a:lnTo>
                    <a:pt x="292" y="118"/>
                  </a:lnTo>
                  <a:lnTo>
                    <a:pt x="295" y="127"/>
                  </a:lnTo>
                  <a:lnTo>
                    <a:pt x="298" y="138"/>
                  </a:lnTo>
                  <a:lnTo>
                    <a:pt x="301" y="146"/>
                  </a:lnTo>
                  <a:lnTo>
                    <a:pt x="305" y="158"/>
                  </a:lnTo>
                  <a:lnTo>
                    <a:pt x="306" y="166"/>
                  </a:lnTo>
                  <a:lnTo>
                    <a:pt x="309" y="176"/>
                  </a:lnTo>
                  <a:lnTo>
                    <a:pt x="312" y="186"/>
                  </a:lnTo>
                  <a:lnTo>
                    <a:pt x="314" y="195"/>
                  </a:lnTo>
                  <a:lnTo>
                    <a:pt x="316" y="204"/>
                  </a:lnTo>
                  <a:lnTo>
                    <a:pt x="320" y="213"/>
                  </a:lnTo>
                  <a:lnTo>
                    <a:pt x="321" y="223"/>
                  </a:lnTo>
                  <a:lnTo>
                    <a:pt x="326" y="234"/>
                  </a:lnTo>
                  <a:lnTo>
                    <a:pt x="327" y="243"/>
                  </a:lnTo>
                  <a:lnTo>
                    <a:pt x="330" y="253"/>
                  </a:lnTo>
                  <a:lnTo>
                    <a:pt x="331" y="262"/>
                  </a:lnTo>
                  <a:lnTo>
                    <a:pt x="334" y="272"/>
                  </a:lnTo>
                  <a:lnTo>
                    <a:pt x="335" y="280"/>
                  </a:lnTo>
                  <a:lnTo>
                    <a:pt x="338" y="290"/>
                  </a:lnTo>
                  <a:lnTo>
                    <a:pt x="340" y="300"/>
                  </a:lnTo>
                  <a:lnTo>
                    <a:pt x="342" y="31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5" name="Freeform 137"/>
            <p:cNvSpPr>
              <a:spLocks/>
            </p:cNvSpPr>
            <p:nvPr/>
          </p:nvSpPr>
          <p:spPr bwMode="auto">
            <a:xfrm>
              <a:off x="3138" y="1968"/>
              <a:ext cx="259" cy="74"/>
            </a:xfrm>
            <a:custGeom>
              <a:avLst/>
              <a:gdLst>
                <a:gd name="T0" fmla="*/ 40 w 259"/>
                <a:gd name="T1" fmla="*/ 7 h 74"/>
                <a:gd name="T2" fmla="*/ 42 w 259"/>
                <a:gd name="T3" fmla="*/ 17 h 74"/>
                <a:gd name="T4" fmla="*/ 68 w 259"/>
                <a:gd name="T5" fmla="*/ 23 h 74"/>
                <a:gd name="T6" fmla="*/ 95 w 259"/>
                <a:gd name="T7" fmla="*/ 24 h 74"/>
                <a:gd name="T8" fmla="*/ 116 w 259"/>
                <a:gd name="T9" fmla="*/ 26 h 74"/>
                <a:gd name="T10" fmla="*/ 132 w 259"/>
                <a:gd name="T11" fmla="*/ 27 h 74"/>
                <a:gd name="T12" fmla="*/ 153 w 259"/>
                <a:gd name="T13" fmla="*/ 26 h 74"/>
                <a:gd name="T14" fmla="*/ 176 w 259"/>
                <a:gd name="T15" fmla="*/ 24 h 74"/>
                <a:gd name="T16" fmla="*/ 191 w 259"/>
                <a:gd name="T17" fmla="*/ 24 h 74"/>
                <a:gd name="T18" fmla="*/ 213 w 259"/>
                <a:gd name="T19" fmla="*/ 24 h 74"/>
                <a:gd name="T20" fmla="*/ 236 w 259"/>
                <a:gd name="T21" fmla="*/ 24 h 74"/>
                <a:gd name="T22" fmla="*/ 251 w 259"/>
                <a:gd name="T23" fmla="*/ 27 h 74"/>
                <a:gd name="T24" fmla="*/ 258 w 259"/>
                <a:gd name="T25" fmla="*/ 40 h 74"/>
                <a:gd name="T26" fmla="*/ 255 w 259"/>
                <a:gd name="T27" fmla="*/ 62 h 74"/>
                <a:gd name="T28" fmla="*/ 244 w 259"/>
                <a:gd name="T29" fmla="*/ 73 h 74"/>
                <a:gd name="T30" fmla="*/ 227 w 259"/>
                <a:gd name="T31" fmla="*/ 70 h 74"/>
                <a:gd name="T32" fmla="*/ 212 w 259"/>
                <a:gd name="T33" fmla="*/ 70 h 74"/>
                <a:gd name="T34" fmla="*/ 195 w 259"/>
                <a:gd name="T35" fmla="*/ 70 h 74"/>
                <a:gd name="T36" fmla="*/ 180 w 259"/>
                <a:gd name="T37" fmla="*/ 70 h 74"/>
                <a:gd name="T38" fmla="*/ 163 w 259"/>
                <a:gd name="T39" fmla="*/ 70 h 74"/>
                <a:gd name="T40" fmla="*/ 148 w 259"/>
                <a:gd name="T41" fmla="*/ 70 h 74"/>
                <a:gd name="T42" fmla="*/ 132 w 259"/>
                <a:gd name="T43" fmla="*/ 70 h 74"/>
                <a:gd name="T44" fmla="*/ 117 w 259"/>
                <a:gd name="T45" fmla="*/ 69 h 74"/>
                <a:gd name="T46" fmla="*/ 100 w 259"/>
                <a:gd name="T47" fmla="*/ 69 h 74"/>
                <a:gd name="T48" fmla="*/ 78 w 259"/>
                <a:gd name="T49" fmla="*/ 69 h 74"/>
                <a:gd name="T50" fmla="*/ 56 w 259"/>
                <a:gd name="T51" fmla="*/ 67 h 74"/>
                <a:gd name="T52" fmla="*/ 40 w 259"/>
                <a:gd name="T53" fmla="*/ 67 h 74"/>
                <a:gd name="T54" fmla="*/ 19 w 259"/>
                <a:gd name="T55" fmla="*/ 67 h 74"/>
                <a:gd name="T56" fmla="*/ 0 w 259"/>
                <a:gd name="T57" fmla="*/ 23 h 74"/>
                <a:gd name="T58" fmla="*/ 22 w 259"/>
                <a:gd name="T59" fmla="*/ 10 h 74"/>
                <a:gd name="T60" fmla="*/ 35 w 259"/>
                <a:gd name="T61" fmla="*/ 5 h 74"/>
                <a:gd name="T62" fmla="*/ 51 w 259"/>
                <a:gd name="T6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9" h="74">
                  <a:moveTo>
                    <a:pt x="51" y="0"/>
                  </a:moveTo>
                  <a:lnTo>
                    <a:pt x="40" y="7"/>
                  </a:lnTo>
                  <a:lnTo>
                    <a:pt x="29" y="14"/>
                  </a:lnTo>
                  <a:lnTo>
                    <a:pt x="42" y="17"/>
                  </a:lnTo>
                  <a:lnTo>
                    <a:pt x="56" y="21"/>
                  </a:lnTo>
                  <a:lnTo>
                    <a:pt x="68" y="23"/>
                  </a:lnTo>
                  <a:lnTo>
                    <a:pt x="82" y="24"/>
                  </a:lnTo>
                  <a:lnTo>
                    <a:pt x="95" y="24"/>
                  </a:lnTo>
                  <a:lnTo>
                    <a:pt x="109" y="26"/>
                  </a:lnTo>
                  <a:lnTo>
                    <a:pt x="116" y="26"/>
                  </a:lnTo>
                  <a:lnTo>
                    <a:pt x="124" y="26"/>
                  </a:lnTo>
                  <a:lnTo>
                    <a:pt x="132" y="27"/>
                  </a:lnTo>
                  <a:lnTo>
                    <a:pt x="141" y="30"/>
                  </a:lnTo>
                  <a:lnTo>
                    <a:pt x="153" y="26"/>
                  </a:lnTo>
                  <a:lnTo>
                    <a:pt x="169" y="24"/>
                  </a:lnTo>
                  <a:lnTo>
                    <a:pt x="176" y="24"/>
                  </a:lnTo>
                  <a:lnTo>
                    <a:pt x="183" y="24"/>
                  </a:lnTo>
                  <a:lnTo>
                    <a:pt x="191" y="24"/>
                  </a:lnTo>
                  <a:lnTo>
                    <a:pt x="199" y="24"/>
                  </a:lnTo>
                  <a:lnTo>
                    <a:pt x="213" y="24"/>
                  </a:lnTo>
                  <a:lnTo>
                    <a:pt x="229" y="24"/>
                  </a:lnTo>
                  <a:lnTo>
                    <a:pt x="236" y="24"/>
                  </a:lnTo>
                  <a:lnTo>
                    <a:pt x="244" y="26"/>
                  </a:lnTo>
                  <a:lnTo>
                    <a:pt x="251" y="27"/>
                  </a:lnTo>
                  <a:lnTo>
                    <a:pt x="259" y="30"/>
                  </a:lnTo>
                  <a:lnTo>
                    <a:pt x="258" y="40"/>
                  </a:lnTo>
                  <a:lnTo>
                    <a:pt x="258" y="52"/>
                  </a:lnTo>
                  <a:lnTo>
                    <a:pt x="255" y="62"/>
                  </a:lnTo>
                  <a:lnTo>
                    <a:pt x="252" y="74"/>
                  </a:lnTo>
                  <a:lnTo>
                    <a:pt x="244" y="73"/>
                  </a:lnTo>
                  <a:lnTo>
                    <a:pt x="236" y="72"/>
                  </a:lnTo>
                  <a:lnTo>
                    <a:pt x="227" y="70"/>
                  </a:lnTo>
                  <a:lnTo>
                    <a:pt x="220" y="70"/>
                  </a:lnTo>
                  <a:lnTo>
                    <a:pt x="212" y="70"/>
                  </a:lnTo>
                  <a:lnTo>
                    <a:pt x="204" y="70"/>
                  </a:lnTo>
                  <a:lnTo>
                    <a:pt x="195" y="70"/>
                  </a:lnTo>
                  <a:lnTo>
                    <a:pt x="188" y="70"/>
                  </a:lnTo>
                  <a:lnTo>
                    <a:pt x="180" y="70"/>
                  </a:lnTo>
                  <a:lnTo>
                    <a:pt x="171" y="70"/>
                  </a:lnTo>
                  <a:lnTo>
                    <a:pt x="163" y="70"/>
                  </a:lnTo>
                  <a:lnTo>
                    <a:pt x="156" y="70"/>
                  </a:lnTo>
                  <a:lnTo>
                    <a:pt x="148" y="70"/>
                  </a:lnTo>
                  <a:lnTo>
                    <a:pt x="141" y="70"/>
                  </a:lnTo>
                  <a:lnTo>
                    <a:pt x="132" y="70"/>
                  </a:lnTo>
                  <a:lnTo>
                    <a:pt x="125" y="70"/>
                  </a:lnTo>
                  <a:lnTo>
                    <a:pt x="117" y="69"/>
                  </a:lnTo>
                  <a:lnTo>
                    <a:pt x="109" y="69"/>
                  </a:lnTo>
                  <a:lnTo>
                    <a:pt x="100" y="69"/>
                  </a:lnTo>
                  <a:lnTo>
                    <a:pt x="93" y="69"/>
                  </a:lnTo>
                  <a:lnTo>
                    <a:pt x="78" y="69"/>
                  </a:lnTo>
                  <a:lnTo>
                    <a:pt x="64" y="69"/>
                  </a:lnTo>
                  <a:lnTo>
                    <a:pt x="56" y="67"/>
                  </a:lnTo>
                  <a:lnTo>
                    <a:pt x="47" y="67"/>
                  </a:lnTo>
                  <a:lnTo>
                    <a:pt x="40" y="67"/>
                  </a:lnTo>
                  <a:lnTo>
                    <a:pt x="33" y="67"/>
                  </a:lnTo>
                  <a:lnTo>
                    <a:pt x="19" y="67"/>
                  </a:lnTo>
                  <a:lnTo>
                    <a:pt x="7" y="67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2" y="10"/>
                  </a:lnTo>
                  <a:lnTo>
                    <a:pt x="28" y="7"/>
                  </a:lnTo>
                  <a:lnTo>
                    <a:pt x="35" y="5"/>
                  </a:lnTo>
                  <a:lnTo>
                    <a:pt x="43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6" name="Freeform 138"/>
            <p:cNvSpPr>
              <a:spLocks/>
            </p:cNvSpPr>
            <p:nvPr/>
          </p:nvSpPr>
          <p:spPr bwMode="auto">
            <a:xfrm>
              <a:off x="1053" y="1991"/>
              <a:ext cx="126" cy="237"/>
            </a:xfrm>
            <a:custGeom>
              <a:avLst/>
              <a:gdLst>
                <a:gd name="T0" fmla="*/ 90 w 126"/>
                <a:gd name="T1" fmla="*/ 58 h 237"/>
                <a:gd name="T2" fmla="*/ 90 w 126"/>
                <a:gd name="T3" fmla="*/ 67 h 237"/>
                <a:gd name="T4" fmla="*/ 90 w 126"/>
                <a:gd name="T5" fmla="*/ 75 h 237"/>
                <a:gd name="T6" fmla="*/ 91 w 126"/>
                <a:gd name="T7" fmla="*/ 84 h 237"/>
                <a:gd name="T8" fmla="*/ 93 w 126"/>
                <a:gd name="T9" fmla="*/ 92 h 237"/>
                <a:gd name="T10" fmla="*/ 94 w 126"/>
                <a:gd name="T11" fmla="*/ 100 h 237"/>
                <a:gd name="T12" fmla="*/ 97 w 126"/>
                <a:gd name="T13" fmla="*/ 109 h 237"/>
                <a:gd name="T14" fmla="*/ 98 w 126"/>
                <a:gd name="T15" fmla="*/ 117 h 237"/>
                <a:gd name="T16" fmla="*/ 102 w 126"/>
                <a:gd name="T17" fmla="*/ 125 h 237"/>
                <a:gd name="T18" fmla="*/ 104 w 126"/>
                <a:gd name="T19" fmla="*/ 134 h 237"/>
                <a:gd name="T20" fmla="*/ 107 w 126"/>
                <a:gd name="T21" fmla="*/ 142 h 237"/>
                <a:gd name="T22" fmla="*/ 109 w 126"/>
                <a:gd name="T23" fmla="*/ 151 h 237"/>
                <a:gd name="T24" fmla="*/ 114 w 126"/>
                <a:gd name="T25" fmla="*/ 159 h 237"/>
                <a:gd name="T26" fmla="*/ 116 w 126"/>
                <a:gd name="T27" fmla="*/ 167 h 237"/>
                <a:gd name="T28" fmla="*/ 119 w 126"/>
                <a:gd name="T29" fmla="*/ 176 h 237"/>
                <a:gd name="T30" fmla="*/ 122 w 126"/>
                <a:gd name="T31" fmla="*/ 184 h 237"/>
                <a:gd name="T32" fmla="*/ 126 w 126"/>
                <a:gd name="T33" fmla="*/ 193 h 237"/>
                <a:gd name="T34" fmla="*/ 45 w 126"/>
                <a:gd name="T35" fmla="*/ 237 h 237"/>
                <a:gd name="T36" fmla="*/ 41 w 126"/>
                <a:gd name="T37" fmla="*/ 222 h 237"/>
                <a:gd name="T38" fmla="*/ 37 w 126"/>
                <a:gd name="T39" fmla="*/ 208 h 237"/>
                <a:gd name="T40" fmla="*/ 33 w 126"/>
                <a:gd name="T41" fmla="*/ 194 h 237"/>
                <a:gd name="T42" fmla="*/ 28 w 126"/>
                <a:gd name="T43" fmla="*/ 180 h 237"/>
                <a:gd name="T44" fmla="*/ 24 w 126"/>
                <a:gd name="T45" fmla="*/ 165 h 237"/>
                <a:gd name="T46" fmla="*/ 21 w 126"/>
                <a:gd name="T47" fmla="*/ 152 h 237"/>
                <a:gd name="T48" fmla="*/ 19 w 126"/>
                <a:gd name="T49" fmla="*/ 137 h 237"/>
                <a:gd name="T50" fmla="*/ 16 w 126"/>
                <a:gd name="T51" fmla="*/ 124 h 237"/>
                <a:gd name="T52" fmla="*/ 12 w 126"/>
                <a:gd name="T53" fmla="*/ 109 h 237"/>
                <a:gd name="T54" fmla="*/ 10 w 126"/>
                <a:gd name="T55" fmla="*/ 95 h 237"/>
                <a:gd name="T56" fmla="*/ 7 w 126"/>
                <a:gd name="T57" fmla="*/ 79 h 237"/>
                <a:gd name="T58" fmla="*/ 6 w 126"/>
                <a:gd name="T59" fmla="*/ 65 h 237"/>
                <a:gd name="T60" fmla="*/ 3 w 126"/>
                <a:gd name="T61" fmla="*/ 50 h 237"/>
                <a:gd name="T62" fmla="*/ 2 w 126"/>
                <a:gd name="T63" fmla="*/ 36 h 237"/>
                <a:gd name="T64" fmla="*/ 0 w 126"/>
                <a:gd name="T65" fmla="*/ 21 h 237"/>
                <a:gd name="T66" fmla="*/ 0 w 126"/>
                <a:gd name="T67" fmla="*/ 7 h 237"/>
                <a:gd name="T68" fmla="*/ 9 w 126"/>
                <a:gd name="T69" fmla="*/ 5 h 237"/>
                <a:gd name="T70" fmla="*/ 17 w 126"/>
                <a:gd name="T71" fmla="*/ 4 h 237"/>
                <a:gd name="T72" fmla="*/ 27 w 126"/>
                <a:gd name="T73" fmla="*/ 3 h 237"/>
                <a:gd name="T74" fmla="*/ 37 w 126"/>
                <a:gd name="T75" fmla="*/ 3 h 237"/>
                <a:gd name="T76" fmla="*/ 45 w 126"/>
                <a:gd name="T77" fmla="*/ 1 h 237"/>
                <a:gd name="T78" fmla="*/ 55 w 126"/>
                <a:gd name="T79" fmla="*/ 0 h 237"/>
                <a:gd name="T80" fmla="*/ 65 w 126"/>
                <a:gd name="T81" fmla="*/ 0 h 237"/>
                <a:gd name="T82" fmla="*/ 74 w 126"/>
                <a:gd name="T83" fmla="*/ 0 h 237"/>
                <a:gd name="T84" fmla="*/ 73 w 126"/>
                <a:gd name="T85" fmla="*/ 7 h 237"/>
                <a:gd name="T86" fmla="*/ 73 w 126"/>
                <a:gd name="T87" fmla="*/ 15 h 237"/>
                <a:gd name="T88" fmla="*/ 72 w 126"/>
                <a:gd name="T89" fmla="*/ 24 h 237"/>
                <a:gd name="T90" fmla="*/ 73 w 126"/>
                <a:gd name="T91" fmla="*/ 32 h 237"/>
                <a:gd name="T92" fmla="*/ 73 w 126"/>
                <a:gd name="T93" fmla="*/ 39 h 237"/>
                <a:gd name="T94" fmla="*/ 77 w 126"/>
                <a:gd name="T95" fmla="*/ 46 h 237"/>
                <a:gd name="T96" fmla="*/ 81 w 126"/>
                <a:gd name="T97" fmla="*/ 51 h 237"/>
                <a:gd name="T98" fmla="*/ 90 w 126"/>
                <a:gd name="T99" fmla="*/ 5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6" h="237">
                  <a:moveTo>
                    <a:pt x="90" y="58"/>
                  </a:moveTo>
                  <a:lnTo>
                    <a:pt x="90" y="67"/>
                  </a:lnTo>
                  <a:lnTo>
                    <a:pt x="90" y="75"/>
                  </a:lnTo>
                  <a:lnTo>
                    <a:pt x="91" y="84"/>
                  </a:lnTo>
                  <a:lnTo>
                    <a:pt x="93" y="92"/>
                  </a:lnTo>
                  <a:lnTo>
                    <a:pt x="94" y="100"/>
                  </a:lnTo>
                  <a:lnTo>
                    <a:pt x="97" y="109"/>
                  </a:lnTo>
                  <a:lnTo>
                    <a:pt x="98" y="117"/>
                  </a:lnTo>
                  <a:lnTo>
                    <a:pt x="102" y="125"/>
                  </a:lnTo>
                  <a:lnTo>
                    <a:pt x="104" y="134"/>
                  </a:lnTo>
                  <a:lnTo>
                    <a:pt x="107" y="142"/>
                  </a:lnTo>
                  <a:lnTo>
                    <a:pt x="109" y="151"/>
                  </a:lnTo>
                  <a:lnTo>
                    <a:pt x="114" y="159"/>
                  </a:lnTo>
                  <a:lnTo>
                    <a:pt x="116" y="167"/>
                  </a:lnTo>
                  <a:lnTo>
                    <a:pt x="119" y="176"/>
                  </a:lnTo>
                  <a:lnTo>
                    <a:pt x="122" y="184"/>
                  </a:lnTo>
                  <a:lnTo>
                    <a:pt x="126" y="193"/>
                  </a:lnTo>
                  <a:lnTo>
                    <a:pt x="45" y="237"/>
                  </a:lnTo>
                  <a:lnTo>
                    <a:pt x="41" y="222"/>
                  </a:lnTo>
                  <a:lnTo>
                    <a:pt x="37" y="208"/>
                  </a:lnTo>
                  <a:lnTo>
                    <a:pt x="33" y="194"/>
                  </a:lnTo>
                  <a:lnTo>
                    <a:pt x="28" y="180"/>
                  </a:lnTo>
                  <a:lnTo>
                    <a:pt x="24" y="165"/>
                  </a:lnTo>
                  <a:lnTo>
                    <a:pt x="21" y="152"/>
                  </a:lnTo>
                  <a:lnTo>
                    <a:pt x="19" y="137"/>
                  </a:lnTo>
                  <a:lnTo>
                    <a:pt x="16" y="124"/>
                  </a:lnTo>
                  <a:lnTo>
                    <a:pt x="12" y="109"/>
                  </a:lnTo>
                  <a:lnTo>
                    <a:pt x="10" y="95"/>
                  </a:lnTo>
                  <a:lnTo>
                    <a:pt x="7" y="79"/>
                  </a:lnTo>
                  <a:lnTo>
                    <a:pt x="6" y="65"/>
                  </a:lnTo>
                  <a:lnTo>
                    <a:pt x="3" y="50"/>
                  </a:lnTo>
                  <a:lnTo>
                    <a:pt x="2" y="36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5"/>
                  </a:lnTo>
                  <a:lnTo>
                    <a:pt x="17" y="4"/>
                  </a:lnTo>
                  <a:lnTo>
                    <a:pt x="27" y="3"/>
                  </a:lnTo>
                  <a:lnTo>
                    <a:pt x="37" y="3"/>
                  </a:lnTo>
                  <a:lnTo>
                    <a:pt x="45" y="1"/>
                  </a:lnTo>
                  <a:lnTo>
                    <a:pt x="55" y="0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73" y="7"/>
                  </a:lnTo>
                  <a:lnTo>
                    <a:pt x="73" y="15"/>
                  </a:lnTo>
                  <a:lnTo>
                    <a:pt x="72" y="24"/>
                  </a:lnTo>
                  <a:lnTo>
                    <a:pt x="73" y="32"/>
                  </a:lnTo>
                  <a:lnTo>
                    <a:pt x="73" y="39"/>
                  </a:lnTo>
                  <a:lnTo>
                    <a:pt x="77" y="46"/>
                  </a:lnTo>
                  <a:lnTo>
                    <a:pt x="81" y="51"/>
                  </a:lnTo>
                  <a:lnTo>
                    <a:pt x="90" y="58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7" name="Freeform 139"/>
            <p:cNvSpPr>
              <a:spLocks/>
            </p:cNvSpPr>
            <p:nvPr/>
          </p:nvSpPr>
          <p:spPr bwMode="auto">
            <a:xfrm>
              <a:off x="1179" y="1991"/>
              <a:ext cx="475" cy="244"/>
            </a:xfrm>
            <a:custGeom>
              <a:avLst/>
              <a:gdLst>
                <a:gd name="T0" fmla="*/ 462 w 475"/>
                <a:gd name="T1" fmla="*/ 24 h 244"/>
                <a:gd name="T2" fmla="*/ 462 w 475"/>
                <a:gd name="T3" fmla="*/ 46 h 244"/>
                <a:gd name="T4" fmla="*/ 466 w 475"/>
                <a:gd name="T5" fmla="*/ 68 h 244"/>
                <a:gd name="T6" fmla="*/ 468 w 475"/>
                <a:gd name="T7" fmla="*/ 91 h 244"/>
                <a:gd name="T8" fmla="*/ 468 w 475"/>
                <a:gd name="T9" fmla="*/ 113 h 244"/>
                <a:gd name="T10" fmla="*/ 469 w 475"/>
                <a:gd name="T11" fmla="*/ 138 h 244"/>
                <a:gd name="T12" fmla="*/ 471 w 475"/>
                <a:gd name="T13" fmla="*/ 165 h 244"/>
                <a:gd name="T14" fmla="*/ 473 w 475"/>
                <a:gd name="T15" fmla="*/ 191 h 244"/>
                <a:gd name="T16" fmla="*/ 462 w 475"/>
                <a:gd name="T17" fmla="*/ 208 h 244"/>
                <a:gd name="T18" fmla="*/ 440 w 475"/>
                <a:gd name="T19" fmla="*/ 215 h 244"/>
                <a:gd name="T20" fmla="*/ 416 w 475"/>
                <a:gd name="T21" fmla="*/ 222 h 244"/>
                <a:gd name="T22" fmla="*/ 392 w 475"/>
                <a:gd name="T23" fmla="*/ 229 h 244"/>
                <a:gd name="T24" fmla="*/ 369 w 475"/>
                <a:gd name="T25" fmla="*/ 234 h 244"/>
                <a:gd name="T26" fmla="*/ 344 w 475"/>
                <a:gd name="T27" fmla="*/ 240 h 244"/>
                <a:gd name="T28" fmla="*/ 318 w 475"/>
                <a:gd name="T29" fmla="*/ 243 h 244"/>
                <a:gd name="T30" fmla="*/ 293 w 475"/>
                <a:gd name="T31" fmla="*/ 244 h 244"/>
                <a:gd name="T32" fmla="*/ 272 w 475"/>
                <a:gd name="T33" fmla="*/ 241 h 244"/>
                <a:gd name="T34" fmla="*/ 254 w 475"/>
                <a:gd name="T35" fmla="*/ 239 h 244"/>
                <a:gd name="T36" fmla="*/ 235 w 475"/>
                <a:gd name="T37" fmla="*/ 237 h 244"/>
                <a:gd name="T38" fmla="*/ 215 w 475"/>
                <a:gd name="T39" fmla="*/ 236 h 244"/>
                <a:gd name="T40" fmla="*/ 196 w 475"/>
                <a:gd name="T41" fmla="*/ 233 h 244"/>
                <a:gd name="T42" fmla="*/ 175 w 475"/>
                <a:gd name="T43" fmla="*/ 230 h 244"/>
                <a:gd name="T44" fmla="*/ 155 w 475"/>
                <a:gd name="T45" fmla="*/ 227 h 244"/>
                <a:gd name="T46" fmla="*/ 135 w 475"/>
                <a:gd name="T47" fmla="*/ 223 h 244"/>
                <a:gd name="T48" fmla="*/ 123 w 475"/>
                <a:gd name="T49" fmla="*/ 216 h 244"/>
                <a:gd name="T50" fmla="*/ 103 w 475"/>
                <a:gd name="T51" fmla="*/ 215 h 244"/>
                <a:gd name="T52" fmla="*/ 89 w 475"/>
                <a:gd name="T53" fmla="*/ 209 h 244"/>
                <a:gd name="T54" fmla="*/ 75 w 475"/>
                <a:gd name="T55" fmla="*/ 199 h 244"/>
                <a:gd name="T56" fmla="*/ 59 w 475"/>
                <a:gd name="T57" fmla="*/ 183 h 244"/>
                <a:gd name="T58" fmla="*/ 42 w 475"/>
                <a:gd name="T59" fmla="*/ 158 h 244"/>
                <a:gd name="T60" fmla="*/ 29 w 475"/>
                <a:gd name="T61" fmla="*/ 131 h 244"/>
                <a:gd name="T62" fmla="*/ 22 w 475"/>
                <a:gd name="T63" fmla="*/ 109 h 244"/>
                <a:gd name="T64" fmla="*/ 18 w 475"/>
                <a:gd name="T65" fmla="*/ 93 h 244"/>
                <a:gd name="T66" fmla="*/ 14 w 475"/>
                <a:gd name="T67" fmla="*/ 71 h 244"/>
                <a:gd name="T68" fmla="*/ 8 w 475"/>
                <a:gd name="T69" fmla="*/ 42 h 244"/>
                <a:gd name="T70" fmla="*/ 3 w 475"/>
                <a:gd name="T71" fmla="*/ 12 h 244"/>
                <a:gd name="T72" fmla="*/ 1 w 475"/>
                <a:gd name="T73" fmla="*/ 1 h 244"/>
                <a:gd name="T74" fmla="*/ 15 w 475"/>
                <a:gd name="T75" fmla="*/ 3 h 244"/>
                <a:gd name="T76" fmla="*/ 36 w 475"/>
                <a:gd name="T77" fmla="*/ 7 h 244"/>
                <a:gd name="T78" fmla="*/ 64 w 475"/>
                <a:gd name="T79" fmla="*/ 7 h 244"/>
                <a:gd name="T80" fmla="*/ 92 w 475"/>
                <a:gd name="T81" fmla="*/ 7 h 244"/>
                <a:gd name="T82" fmla="*/ 120 w 475"/>
                <a:gd name="T83" fmla="*/ 7 h 244"/>
                <a:gd name="T84" fmla="*/ 148 w 475"/>
                <a:gd name="T85" fmla="*/ 7 h 244"/>
                <a:gd name="T86" fmla="*/ 176 w 475"/>
                <a:gd name="T87" fmla="*/ 7 h 244"/>
                <a:gd name="T88" fmla="*/ 203 w 475"/>
                <a:gd name="T89" fmla="*/ 7 h 244"/>
                <a:gd name="T90" fmla="*/ 230 w 475"/>
                <a:gd name="T91" fmla="*/ 7 h 244"/>
                <a:gd name="T92" fmla="*/ 257 w 475"/>
                <a:gd name="T93" fmla="*/ 7 h 244"/>
                <a:gd name="T94" fmla="*/ 285 w 475"/>
                <a:gd name="T95" fmla="*/ 7 h 244"/>
                <a:gd name="T96" fmla="*/ 311 w 475"/>
                <a:gd name="T97" fmla="*/ 7 h 244"/>
                <a:gd name="T98" fmla="*/ 339 w 475"/>
                <a:gd name="T99" fmla="*/ 7 h 244"/>
                <a:gd name="T100" fmla="*/ 366 w 475"/>
                <a:gd name="T101" fmla="*/ 7 h 244"/>
                <a:gd name="T102" fmla="*/ 394 w 475"/>
                <a:gd name="T103" fmla="*/ 7 h 244"/>
                <a:gd name="T104" fmla="*/ 423 w 475"/>
                <a:gd name="T105" fmla="*/ 8 h 244"/>
                <a:gd name="T106" fmla="*/ 452 w 475"/>
                <a:gd name="T107" fmla="*/ 1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5" h="244">
                  <a:moveTo>
                    <a:pt x="468" y="14"/>
                  </a:moveTo>
                  <a:lnTo>
                    <a:pt x="462" y="24"/>
                  </a:lnTo>
                  <a:lnTo>
                    <a:pt x="462" y="36"/>
                  </a:lnTo>
                  <a:lnTo>
                    <a:pt x="462" y="46"/>
                  </a:lnTo>
                  <a:lnTo>
                    <a:pt x="465" y="58"/>
                  </a:lnTo>
                  <a:lnTo>
                    <a:pt x="466" y="68"/>
                  </a:lnTo>
                  <a:lnTo>
                    <a:pt x="468" y="81"/>
                  </a:lnTo>
                  <a:lnTo>
                    <a:pt x="468" y="91"/>
                  </a:lnTo>
                  <a:lnTo>
                    <a:pt x="468" y="103"/>
                  </a:lnTo>
                  <a:lnTo>
                    <a:pt x="468" y="113"/>
                  </a:lnTo>
                  <a:lnTo>
                    <a:pt x="468" y="125"/>
                  </a:lnTo>
                  <a:lnTo>
                    <a:pt x="469" y="138"/>
                  </a:lnTo>
                  <a:lnTo>
                    <a:pt x="471" y="152"/>
                  </a:lnTo>
                  <a:lnTo>
                    <a:pt x="471" y="165"/>
                  </a:lnTo>
                  <a:lnTo>
                    <a:pt x="472" y="179"/>
                  </a:lnTo>
                  <a:lnTo>
                    <a:pt x="473" y="191"/>
                  </a:lnTo>
                  <a:lnTo>
                    <a:pt x="475" y="206"/>
                  </a:lnTo>
                  <a:lnTo>
                    <a:pt x="462" y="208"/>
                  </a:lnTo>
                  <a:lnTo>
                    <a:pt x="451" y="211"/>
                  </a:lnTo>
                  <a:lnTo>
                    <a:pt x="440" y="215"/>
                  </a:lnTo>
                  <a:lnTo>
                    <a:pt x="429" y="219"/>
                  </a:lnTo>
                  <a:lnTo>
                    <a:pt x="416" y="222"/>
                  </a:lnTo>
                  <a:lnTo>
                    <a:pt x="405" y="226"/>
                  </a:lnTo>
                  <a:lnTo>
                    <a:pt x="392" y="229"/>
                  </a:lnTo>
                  <a:lnTo>
                    <a:pt x="381" y="233"/>
                  </a:lnTo>
                  <a:lnTo>
                    <a:pt x="369" y="234"/>
                  </a:lnTo>
                  <a:lnTo>
                    <a:pt x="356" y="237"/>
                  </a:lnTo>
                  <a:lnTo>
                    <a:pt x="344" y="240"/>
                  </a:lnTo>
                  <a:lnTo>
                    <a:pt x="331" y="243"/>
                  </a:lnTo>
                  <a:lnTo>
                    <a:pt x="318" y="243"/>
                  </a:lnTo>
                  <a:lnTo>
                    <a:pt x="306" y="244"/>
                  </a:lnTo>
                  <a:lnTo>
                    <a:pt x="293" y="244"/>
                  </a:lnTo>
                  <a:lnTo>
                    <a:pt x="282" y="244"/>
                  </a:lnTo>
                  <a:lnTo>
                    <a:pt x="272" y="241"/>
                  </a:lnTo>
                  <a:lnTo>
                    <a:pt x="264" y="240"/>
                  </a:lnTo>
                  <a:lnTo>
                    <a:pt x="254" y="239"/>
                  </a:lnTo>
                  <a:lnTo>
                    <a:pt x="246" y="239"/>
                  </a:lnTo>
                  <a:lnTo>
                    <a:pt x="235" y="237"/>
                  </a:lnTo>
                  <a:lnTo>
                    <a:pt x="226" y="237"/>
                  </a:lnTo>
                  <a:lnTo>
                    <a:pt x="215" y="236"/>
                  </a:lnTo>
                  <a:lnTo>
                    <a:pt x="207" y="236"/>
                  </a:lnTo>
                  <a:lnTo>
                    <a:pt x="196" y="233"/>
                  </a:lnTo>
                  <a:lnTo>
                    <a:pt x="186" y="233"/>
                  </a:lnTo>
                  <a:lnTo>
                    <a:pt x="175" y="230"/>
                  </a:lnTo>
                  <a:lnTo>
                    <a:pt x="166" y="230"/>
                  </a:lnTo>
                  <a:lnTo>
                    <a:pt x="155" y="227"/>
                  </a:lnTo>
                  <a:lnTo>
                    <a:pt x="145" y="226"/>
                  </a:lnTo>
                  <a:lnTo>
                    <a:pt x="135" y="223"/>
                  </a:lnTo>
                  <a:lnTo>
                    <a:pt x="127" y="222"/>
                  </a:lnTo>
                  <a:lnTo>
                    <a:pt x="123" y="216"/>
                  </a:lnTo>
                  <a:lnTo>
                    <a:pt x="115" y="215"/>
                  </a:lnTo>
                  <a:lnTo>
                    <a:pt x="103" y="215"/>
                  </a:lnTo>
                  <a:lnTo>
                    <a:pt x="98" y="215"/>
                  </a:lnTo>
                  <a:lnTo>
                    <a:pt x="89" y="209"/>
                  </a:lnTo>
                  <a:lnTo>
                    <a:pt x="82" y="205"/>
                  </a:lnTo>
                  <a:lnTo>
                    <a:pt x="75" y="199"/>
                  </a:lnTo>
                  <a:lnTo>
                    <a:pt x="70" y="195"/>
                  </a:lnTo>
                  <a:lnTo>
                    <a:pt x="59" y="183"/>
                  </a:lnTo>
                  <a:lnTo>
                    <a:pt x="50" y="172"/>
                  </a:lnTo>
                  <a:lnTo>
                    <a:pt x="42" y="158"/>
                  </a:lnTo>
                  <a:lnTo>
                    <a:pt x="35" y="145"/>
                  </a:lnTo>
                  <a:lnTo>
                    <a:pt x="29" y="131"/>
                  </a:lnTo>
                  <a:lnTo>
                    <a:pt x="25" y="117"/>
                  </a:lnTo>
                  <a:lnTo>
                    <a:pt x="22" y="109"/>
                  </a:lnTo>
                  <a:lnTo>
                    <a:pt x="21" y="102"/>
                  </a:lnTo>
                  <a:lnTo>
                    <a:pt x="18" y="93"/>
                  </a:lnTo>
                  <a:lnTo>
                    <a:pt x="17" y="86"/>
                  </a:lnTo>
                  <a:lnTo>
                    <a:pt x="14" y="71"/>
                  </a:lnTo>
                  <a:lnTo>
                    <a:pt x="13" y="57"/>
                  </a:lnTo>
                  <a:lnTo>
                    <a:pt x="8" y="42"/>
                  </a:lnTo>
                  <a:lnTo>
                    <a:pt x="6" y="28"/>
                  </a:lnTo>
                  <a:lnTo>
                    <a:pt x="3" y="12"/>
                  </a:lnTo>
                  <a:lnTo>
                    <a:pt x="0" y="0"/>
                  </a:lnTo>
                  <a:lnTo>
                    <a:pt x="1" y="1"/>
                  </a:lnTo>
                  <a:lnTo>
                    <a:pt x="8" y="3"/>
                  </a:lnTo>
                  <a:lnTo>
                    <a:pt x="15" y="3"/>
                  </a:lnTo>
                  <a:lnTo>
                    <a:pt x="22" y="7"/>
                  </a:lnTo>
                  <a:lnTo>
                    <a:pt x="36" y="7"/>
                  </a:lnTo>
                  <a:lnTo>
                    <a:pt x="50" y="7"/>
                  </a:lnTo>
                  <a:lnTo>
                    <a:pt x="64" y="7"/>
                  </a:lnTo>
                  <a:lnTo>
                    <a:pt x="80" y="7"/>
                  </a:lnTo>
                  <a:lnTo>
                    <a:pt x="92" y="7"/>
                  </a:lnTo>
                  <a:lnTo>
                    <a:pt x="108" y="7"/>
                  </a:lnTo>
                  <a:lnTo>
                    <a:pt x="120" y="7"/>
                  </a:lnTo>
                  <a:lnTo>
                    <a:pt x="135" y="8"/>
                  </a:lnTo>
                  <a:lnTo>
                    <a:pt x="148" y="7"/>
                  </a:lnTo>
                  <a:lnTo>
                    <a:pt x="162" y="7"/>
                  </a:lnTo>
                  <a:lnTo>
                    <a:pt x="176" y="7"/>
                  </a:lnTo>
                  <a:lnTo>
                    <a:pt x="190" y="7"/>
                  </a:lnTo>
                  <a:lnTo>
                    <a:pt x="203" y="7"/>
                  </a:lnTo>
                  <a:lnTo>
                    <a:pt x="216" y="7"/>
                  </a:lnTo>
                  <a:lnTo>
                    <a:pt x="230" y="7"/>
                  </a:lnTo>
                  <a:lnTo>
                    <a:pt x="244" y="7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85" y="7"/>
                  </a:lnTo>
                  <a:lnTo>
                    <a:pt x="299" y="7"/>
                  </a:lnTo>
                  <a:lnTo>
                    <a:pt x="311" y="7"/>
                  </a:lnTo>
                  <a:lnTo>
                    <a:pt x="325" y="7"/>
                  </a:lnTo>
                  <a:lnTo>
                    <a:pt x="339" y="7"/>
                  </a:lnTo>
                  <a:lnTo>
                    <a:pt x="353" y="7"/>
                  </a:lnTo>
                  <a:lnTo>
                    <a:pt x="366" y="7"/>
                  </a:lnTo>
                  <a:lnTo>
                    <a:pt x="381" y="7"/>
                  </a:lnTo>
                  <a:lnTo>
                    <a:pt x="394" y="7"/>
                  </a:lnTo>
                  <a:lnTo>
                    <a:pt x="409" y="8"/>
                  </a:lnTo>
                  <a:lnTo>
                    <a:pt x="423" y="8"/>
                  </a:lnTo>
                  <a:lnTo>
                    <a:pt x="438" y="10"/>
                  </a:lnTo>
                  <a:lnTo>
                    <a:pt x="452" y="11"/>
                  </a:lnTo>
                  <a:lnTo>
                    <a:pt x="468" y="14"/>
                  </a:lnTo>
                  <a:close/>
                </a:path>
              </a:pathLst>
            </a:custGeom>
            <a:solidFill>
              <a:srgbClr val="BFB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8" name="Freeform 140"/>
            <p:cNvSpPr>
              <a:spLocks/>
            </p:cNvSpPr>
            <p:nvPr/>
          </p:nvSpPr>
          <p:spPr bwMode="auto">
            <a:xfrm>
              <a:off x="3894" y="1998"/>
              <a:ext cx="81" cy="44"/>
            </a:xfrm>
            <a:custGeom>
              <a:avLst/>
              <a:gdLst>
                <a:gd name="T0" fmla="*/ 81 w 81"/>
                <a:gd name="T1" fmla="*/ 37 h 44"/>
                <a:gd name="T2" fmla="*/ 23 w 81"/>
                <a:gd name="T3" fmla="*/ 44 h 44"/>
                <a:gd name="T4" fmla="*/ 12 w 81"/>
                <a:gd name="T5" fmla="*/ 33 h 44"/>
                <a:gd name="T6" fmla="*/ 5 w 81"/>
                <a:gd name="T7" fmla="*/ 25 h 44"/>
                <a:gd name="T8" fmla="*/ 0 w 81"/>
                <a:gd name="T9" fmla="*/ 15 h 44"/>
                <a:gd name="T10" fmla="*/ 0 w 81"/>
                <a:gd name="T11" fmla="*/ 7 h 44"/>
                <a:gd name="T12" fmla="*/ 10 w 81"/>
                <a:gd name="T13" fmla="*/ 5 h 44"/>
                <a:gd name="T14" fmla="*/ 21 w 81"/>
                <a:gd name="T15" fmla="*/ 4 h 44"/>
                <a:gd name="T16" fmla="*/ 31 w 81"/>
                <a:gd name="T17" fmla="*/ 3 h 44"/>
                <a:gd name="T18" fmla="*/ 42 w 81"/>
                <a:gd name="T19" fmla="*/ 3 h 44"/>
                <a:gd name="T20" fmla="*/ 52 w 81"/>
                <a:gd name="T21" fmla="*/ 1 h 44"/>
                <a:gd name="T22" fmla="*/ 62 w 81"/>
                <a:gd name="T23" fmla="*/ 0 h 44"/>
                <a:gd name="T24" fmla="*/ 72 w 81"/>
                <a:gd name="T25" fmla="*/ 0 h 44"/>
                <a:gd name="T26" fmla="*/ 81 w 81"/>
                <a:gd name="T27" fmla="*/ 0 h 44"/>
                <a:gd name="T28" fmla="*/ 81 w 81"/>
                <a:gd name="T2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44">
                  <a:moveTo>
                    <a:pt x="81" y="37"/>
                  </a:moveTo>
                  <a:lnTo>
                    <a:pt x="23" y="44"/>
                  </a:lnTo>
                  <a:lnTo>
                    <a:pt x="12" y="33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10" y="5"/>
                  </a:lnTo>
                  <a:lnTo>
                    <a:pt x="21" y="4"/>
                  </a:lnTo>
                  <a:lnTo>
                    <a:pt x="31" y="3"/>
                  </a:lnTo>
                  <a:lnTo>
                    <a:pt x="42" y="3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81" y="3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29" name="Freeform 141"/>
            <p:cNvSpPr>
              <a:spLocks/>
            </p:cNvSpPr>
            <p:nvPr/>
          </p:nvSpPr>
          <p:spPr bwMode="auto">
            <a:xfrm>
              <a:off x="3939" y="2084"/>
              <a:ext cx="59" cy="129"/>
            </a:xfrm>
            <a:custGeom>
              <a:avLst/>
              <a:gdLst>
                <a:gd name="T0" fmla="*/ 52 w 59"/>
                <a:gd name="T1" fmla="*/ 3 h 129"/>
                <a:gd name="T2" fmla="*/ 52 w 59"/>
                <a:gd name="T3" fmla="*/ 12 h 129"/>
                <a:gd name="T4" fmla="*/ 52 w 59"/>
                <a:gd name="T5" fmla="*/ 20 h 129"/>
                <a:gd name="T6" fmla="*/ 52 w 59"/>
                <a:gd name="T7" fmla="*/ 28 h 129"/>
                <a:gd name="T8" fmla="*/ 53 w 59"/>
                <a:gd name="T9" fmla="*/ 37 h 129"/>
                <a:gd name="T10" fmla="*/ 53 w 59"/>
                <a:gd name="T11" fmla="*/ 44 h 129"/>
                <a:gd name="T12" fmla="*/ 53 w 59"/>
                <a:gd name="T13" fmla="*/ 52 h 129"/>
                <a:gd name="T14" fmla="*/ 53 w 59"/>
                <a:gd name="T15" fmla="*/ 59 h 129"/>
                <a:gd name="T16" fmla="*/ 55 w 59"/>
                <a:gd name="T17" fmla="*/ 67 h 129"/>
                <a:gd name="T18" fmla="*/ 55 w 59"/>
                <a:gd name="T19" fmla="*/ 81 h 129"/>
                <a:gd name="T20" fmla="*/ 55 w 59"/>
                <a:gd name="T21" fmla="*/ 97 h 129"/>
                <a:gd name="T22" fmla="*/ 55 w 59"/>
                <a:gd name="T23" fmla="*/ 104 h 129"/>
                <a:gd name="T24" fmla="*/ 55 w 59"/>
                <a:gd name="T25" fmla="*/ 112 h 129"/>
                <a:gd name="T26" fmla="*/ 56 w 59"/>
                <a:gd name="T27" fmla="*/ 120 h 129"/>
                <a:gd name="T28" fmla="*/ 59 w 59"/>
                <a:gd name="T29" fmla="*/ 129 h 129"/>
                <a:gd name="T30" fmla="*/ 50 w 59"/>
                <a:gd name="T31" fmla="*/ 115 h 129"/>
                <a:gd name="T32" fmla="*/ 42 w 59"/>
                <a:gd name="T33" fmla="*/ 102 h 129"/>
                <a:gd name="T34" fmla="*/ 38 w 59"/>
                <a:gd name="T35" fmla="*/ 94 h 129"/>
                <a:gd name="T36" fmla="*/ 35 w 59"/>
                <a:gd name="T37" fmla="*/ 87 h 129"/>
                <a:gd name="T38" fmla="*/ 32 w 59"/>
                <a:gd name="T39" fmla="*/ 79 h 129"/>
                <a:gd name="T40" fmla="*/ 29 w 59"/>
                <a:gd name="T41" fmla="*/ 72 h 129"/>
                <a:gd name="T42" fmla="*/ 25 w 59"/>
                <a:gd name="T43" fmla="*/ 63 h 129"/>
                <a:gd name="T44" fmla="*/ 21 w 59"/>
                <a:gd name="T45" fmla="*/ 55 h 129"/>
                <a:gd name="T46" fmla="*/ 17 w 59"/>
                <a:gd name="T47" fmla="*/ 46 h 129"/>
                <a:gd name="T48" fmla="*/ 14 w 59"/>
                <a:gd name="T49" fmla="*/ 39 h 129"/>
                <a:gd name="T50" fmla="*/ 10 w 59"/>
                <a:gd name="T51" fmla="*/ 31 h 129"/>
                <a:gd name="T52" fmla="*/ 7 w 59"/>
                <a:gd name="T53" fmla="*/ 23 h 129"/>
                <a:gd name="T54" fmla="*/ 3 w 59"/>
                <a:gd name="T55" fmla="*/ 16 h 129"/>
                <a:gd name="T56" fmla="*/ 0 w 59"/>
                <a:gd name="T57" fmla="*/ 10 h 129"/>
                <a:gd name="T58" fmla="*/ 10 w 59"/>
                <a:gd name="T59" fmla="*/ 7 h 129"/>
                <a:gd name="T60" fmla="*/ 22 w 59"/>
                <a:gd name="T61" fmla="*/ 3 h 129"/>
                <a:gd name="T62" fmla="*/ 28 w 59"/>
                <a:gd name="T63" fmla="*/ 0 h 129"/>
                <a:gd name="T64" fmla="*/ 35 w 59"/>
                <a:gd name="T65" fmla="*/ 0 h 129"/>
                <a:gd name="T66" fmla="*/ 43 w 59"/>
                <a:gd name="T67" fmla="*/ 0 h 129"/>
                <a:gd name="T68" fmla="*/ 52 w 59"/>
                <a:gd name="T69" fmla="*/ 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129">
                  <a:moveTo>
                    <a:pt x="52" y="3"/>
                  </a:moveTo>
                  <a:lnTo>
                    <a:pt x="52" y="12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3" y="37"/>
                  </a:lnTo>
                  <a:lnTo>
                    <a:pt x="53" y="44"/>
                  </a:lnTo>
                  <a:lnTo>
                    <a:pt x="53" y="52"/>
                  </a:lnTo>
                  <a:lnTo>
                    <a:pt x="53" y="59"/>
                  </a:lnTo>
                  <a:lnTo>
                    <a:pt x="55" y="67"/>
                  </a:lnTo>
                  <a:lnTo>
                    <a:pt x="55" y="81"/>
                  </a:lnTo>
                  <a:lnTo>
                    <a:pt x="55" y="97"/>
                  </a:lnTo>
                  <a:lnTo>
                    <a:pt x="55" y="104"/>
                  </a:lnTo>
                  <a:lnTo>
                    <a:pt x="55" y="112"/>
                  </a:lnTo>
                  <a:lnTo>
                    <a:pt x="56" y="120"/>
                  </a:lnTo>
                  <a:lnTo>
                    <a:pt x="59" y="129"/>
                  </a:lnTo>
                  <a:lnTo>
                    <a:pt x="50" y="115"/>
                  </a:lnTo>
                  <a:lnTo>
                    <a:pt x="42" y="102"/>
                  </a:lnTo>
                  <a:lnTo>
                    <a:pt x="38" y="94"/>
                  </a:lnTo>
                  <a:lnTo>
                    <a:pt x="35" y="87"/>
                  </a:lnTo>
                  <a:lnTo>
                    <a:pt x="32" y="79"/>
                  </a:lnTo>
                  <a:lnTo>
                    <a:pt x="29" y="72"/>
                  </a:lnTo>
                  <a:lnTo>
                    <a:pt x="25" y="63"/>
                  </a:lnTo>
                  <a:lnTo>
                    <a:pt x="21" y="55"/>
                  </a:lnTo>
                  <a:lnTo>
                    <a:pt x="17" y="46"/>
                  </a:lnTo>
                  <a:lnTo>
                    <a:pt x="14" y="39"/>
                  </a:lnTo>
                  <a:lnTo>
                    <a:pt x="10" y="31"/>
                  </a:lnTo>
                  <a:lnTo>
                    <a:pt x="7" y="23"/>
                  </a:lnTo>
                  <a:lnTo>
                    <a:pt x="3" y="16"/>
                  </a:lnTo>
                  <a:lnTo>
                    <a:pt x="0" y="10"/>
                  </a:lnTo>
                  <a:lnTo>
                    <a:pt x="10" y="7"/>
                  </a:lnTo>
                  <a:lnTo>
                    <a:pt x="22" y="3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0" name="Freeform 142"/>
            <p:cNvSpPr>
              <a:spLocks/>
            </p:cNvSpPr>
            <p:nvPr/>
          </p:nvSpPr>
          <p:spPr bwMode="auto">
            <a:xfrm>
              <a:off x="3113" y="2087"/>
              <a:ext cx="307" cy="467"/>
            </a:xfrm>
            <a:custGeom>
              <a:avLst/>
              <a:gdLst>
                <a:gd name="T0" fmla="*/ 89 w 307"/>
                <a:gd name="T1" fmla="*/ 11 h 467"/>
                <a:gd name="T2" fmla="*/ 86 w 307"/>
                <a:gd name="T3" fmla="*/ 35 h 467"/>
                <a:gd name="T4" fmla="*/ 83 w 307"/>
                <a:gd name="T5" fmla="*/ 60 h 467"/>
                <a:gd name="T6" fmla="*/ 81 w 307"/>
                <a:gd name="T7" fmla="*/ 85 h 467"/>
                <a:gd name="T8" fmla="*/ 79 w 307"/>
                <a:gd name="T9" fmla="*/ 110 h 467"/>
                <a:gd name="T10" fmla="*/ 76 w 307"/>
                <a:gd name="T11" fmla="*/ 136 h 467"/>
                <a:gd name="T12" fmla="*/ 75 w 307"/>
                <a:gd name="T13" fmla="*/ 161 h 467"/>
                <a:gd name="T14" fmla="*/ 72 w 307"/>
                <a:gd name="T15" fmla="*/ 186 h 467"/>
                <a:gd name="T16" fmla="*/ 71 w 307"/>
                <a:gd name="T17" fmla="*/ 212 h 467"/>
                <a:gd name="T18" fmla="*/ 68 w 307"/>
                <a:gd name="T19" fmla="*/ 238 h 467"/>
                <a:gd name="T20" fmla="*/ 65 w 307"/>
                <a:gd name="T21" fmla="*/ 264 h 467"/>
                <a:gd name="T22" fmla="*/ 62 w 307"/>
                <a:gd name="T23" fmla="*/ 291 h 467"/>
                <a:gd name="T24" fmla="*/ 61 w 307"/>
                <a:gd name="T25" fmla="*/ 317 h 467"/>
                <a:gd name="T26" fmla="*/ 58 w 307"/>
                <a:gd name="T27" fmla="*/ 342 h 467"/>
                <a:gd name="T28" fmla="*/ 57 w 307"/>
                <a:gd name="T29" fmla="*/ 369 h 467"/>
                <a:gd name="T30" fmla="*/ 54 w 307"/>
                <a:gd name="T31" fmla="*/ 394 h 467"/>
                <a:gd name="T32" fmla="*/ 62 w 307"/>
                <a:gd name="T33" fmla="*/ 414 h 467"/>
                <a:gd name="T34" fmla="*/ 81 w 307"/>
                <a:gd name="T35" fmla="*/ 416 h 467"/>
                <a:gd name="T36" fmla="*/ 99 w 307"/>
                <a:gd name="T37" fmla="*/ 414 h 467"/>
                <a:gd name="T38" fmla="*/ 118 w 307"/>
                <a:gd name="T39" fmla="*/ 412 h 467"/>
                <a:gd name="T40" fmla="*/ 307 w 307"/>
                <a:gd name="T41" fmla="*/ 422 h 467"/>
                <a:gd name="T42" fmla="*/ 227 w 307"/>
                <a:gd name="T43" fmla="*/ 464 h 467"/>
                <a:gd name="T44" fmla="*/ 202 w 307"/>
                <a:gd name="T45" fmla="*/ 462 h 467"/>
                <a:gd name="T46" fmla="*/ 174 w 307"/>
                <a:gd name="T47" fmla="*/ 462 h 467"/>
                <a:gd name="T48" fmla="*/ 145 w 307"/>
                <a:gd name="T49" fmla="*/ 462 h 467"/>
                <a:gd name="T50" fmla="*/ 122 w 307"/>
                <a:gd name="T51" fmla="*/ 461 h 467"/>
                <a:gd name="T52" fmla="*/ 107 w 307"/>
                <a:gd name="T53" fmla="*/ 461 h 467"/>
                <a:gd name="T54" fmla="*/ 85 w 307"/>
                <a:gd name="T55" fmla="*/ 461 h 467"/>
                <a:gd name="T56" fmla="*/ 55 w 307"/>
                <a:gd name="T57" fmla="*/ 460 h 467"/>
                <a:gd name="T58" fmla="*/ 29 w 307"/>
                <a:gd name="T59" fmla="*/ 460 h 467"/>
                <a:gd name="T60" fmla="*/ 5 w 307"/>
                <a:gd name="T61" fmla="*/ 450 h 467"/>
                <a:gd name="T62" fmla="*/ 0 w 307"/>
                <a:gd name="T63" fmla="*/ 425 h 467"/>
                <a:gd name="T64" fmla="*/ 5 w 307"/>
                <a:gd name="T65" fmla="*/ 397 h 467"/>
                <a:gd name="T66" fmla="*/ 9 w 307"/>
                <a:gd name="T67" fmla="*/ 369 h 467"/>
                <a:gd name="T68" fmla="*/ 11 w 307"/>
                <a:gd name="T69" fmla="*/ 353 h 467"/>
                <a:gd name="T70" fmla="*/ 7 w 307"/>
                <a:gd name="T71" fmla="*/ 348 h 467"/>
                <a:gd name="T72" fmla="*/ 40 w 307"/>
                <a:gd name="T73" fmla="*/ 7 h 467"/>
                <a:gd name="T74" fmla="*/ 54 w 307"/>
                <a:gd name="T75" fmla="*/ 4 h 467"/>
                <a:gd name="T76" fmla="*/ 65 w 307"/>
                <a:gd name="T77" fmla="*/ 3 h 467"/>
                <a:gd name="T78" fmla="*/ 76 w 307"/>
                <a:gd name="T79" fmla="*/ 0 h 467"/>
                <a:gd name="T80" fmla="*/ 92 w 307"/>
                <a:gd name="T81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7" h="467">
                  <a:moveTo>
                    <a:pt x="92" y="0"/>
                  </a:moveTo>
                  <a:lnTo>
                    <a:pt x="89" y="11"/>
                  </a:lnTo>
                  <a:lnTo>
                    <a:pt x="88" y="23"/>
                  </a:lnTo>
                  <a:lnTo>
                    <a:pt x="86" y="35"/>
                  </a:lnTo>
                  <a:lnTo>
                    <a:pt x="85" y="48"/>
                  </a:lnTo>
                  <a:lnTo>
                    <a:pt x="83" y="60"/>
                  </a:lnTo>
                  <a:lnTo>
                    <a:pt x="82" y="73"/>
                  </a:lnTo>
                  <a:lnTo>
                    <a:pt x="81" y="85"/>
                  </a:lnTo>
                  <a:lnTo>
                    <a:pt x="81" y="98"/>
                  </a:lnTo>
                  <a:lnTo>
                    <a:pt x="79" y="110"/>
                  </a:lnTo>
                  <a:lnTo>
                    <a:pt x="78" y="123"/>
                  </a:lnTo>
                  <a:lnTo>
                    <a:pt x="76" y="136"/>
                  </a:lnTo>
                  <a:lnTo>
                    <a:pt x="76" y="148"/>
                  </a:lnTo>
                  <a:lnTo>
                    <a:pt x="75" y="161"/>
                  </a:lnTo>
                  <a:lnTo>
                    <a:pt x="74" y="173"/>
                  </a:lnTo>
                  <a:lnTo>
                    <a:pt x="72" y="186"/>
                  </a:lnTo>
                  <a:lnTo>
                    <a:pt x="72" y="200"/>
                  </a:lnTo>
                  <a:lnTo>
                    <a:pt x="71" y="212"/>
                  </a:lnTo>
                  <a:lnTo>
                    <a:pt x="69" y="225"/>
                  </a:lnTo>
                  <a:lnTo>
                    <a:pt x="68" y="238"/>
                  </a:lnTo>
                  <a:lnTo>
                    <a:pt x="67" y="252"/>
                  </a:lnTo>
                  <a:lnTo>
                    <a:pt x="65" y="264"/>
                  </a:lnTo>
                  <a:lnTo>
                    <a:pt x="64" y="278"/>
                  </a:lnTo>
                  <a:lnTo>
                    <a:pt x="62" y="291"/>
                  </a:lnTo>
                  <a:lnTo>
                    <a:pt x="62" y="305"/>
                  </a:lnTo>
                  <a:lnTo>
                    <a:pt x="61" y="317"/>
                  </a:lnTo>
                  <a:lnTo>
                    <a:pt x="60" y="330"/>
                  </a:lnTo>
                  <a:lnTo>
                    <a:pt x="58" y="342"/>
                  </a:lnTo>
                  <a:lnTo>
                    <a:pt x="58" y="356"/>
                  </a:lnTo>
                  <a:lnTo>
                    <a:pt x="57" y="369"/>
                  </a:lnTo>
                  <a:lnTo>
                    <a:pt x="55" y="381"/>
                  </a:lnTo>
                  <a:lnTo>
                    <a:pt x="54" y="394"/>
                  </a:lnTo>
                  <a:lnTo>
                    <a:pt x="54" y="408"/>
                  </a:lnTo>
                  <a:lnTo>
                    <a:pt x="62" y="414"/>
                  </a:lnTo>
                  <a:lnTo>
                    <a:pt x="71" y="416"/>
                  </a:lnTo>
                  <a:lnTo>
                    <a:pt x="81" y="416"/>
                  </a:lnTo>
                  <a:lnTo>
                    <a:pt x="90" y="416"/>
                  </a:lnTo>
                  <a:lnTo>
                    <a:pt x="99" y="414"/>
                  </a:lnTo>
                  <a:lnTo>
                    <a:pt x="108" y="414"/>
                  </a:lnTo>
                  <a:lnTo>
                    <a:pt x="118" y="412"/>
                  </a:lnTo>
                  <a:lnTo>
                    <a:pt x="128" y="415"/>
                  </a:lnTo>
                  <a:lnTo>
                    <a:pt x="307" y="422"/>
                  </a:lnTo>
                  <a:lnTo>
                    <a:pt x="240" y="467"/>
                  </a:lnTo>
                  <a:lnTo>
                    <a:pt x="227" y="464"/>
                  </a:lnTo>
                  <a:lnTo>
                    <a:pt x="215" y="462"/>
                  </a:lnTo>
                  <a:lnTo>
                    <a:pt x="202" y="462"/>
                  </a:lnTo>
                  <a:lnTo>
                    <a:pt x="189" y="462"/>
                  </a:lnTo>
                  <a:lnTo>
                    <a:pt x="174" y="462"/>
                  </a:lnTo>
                  <a:lnTo>
                    <a:pt x="160" y="462"/>
                  </a:lnTo>
                  <a:lnTo>
                    <a:pt x="145" y="462"/>
                  </a:lnTo>
                  <a:lnTo>
                    <a:pt x="131" y="462"/>
                  </a:lnTo>
                  <a:lnTo>
                    <a:pt x="122" y="461"/>
                  </a:lnTo>
                  <a:lnTo>
                    <a:pt x="114" y="461"/>
                  </a:lnTo>
                  <a:lnTo>
                    <a:pt x="107" y="461"/>
                  </a:lnTo>
                  <a:lnTo>
                    <a:pt x="100" y="461"/>
                  </a:lnTo>
                  <a:lnTo>
                    <a:pt x="85" y="461"/>
                  </a:lnTo>
                  <a:lnTo>
                    <a:pt x="71" y="461"/>
                  </a:lnTo>
                  <a:lnTo>
                    <a:pt x="55" y="460"/>
                  </a:lnTo>
                  <a:lnTo>
                    <a:pt x="41" y="460"/>
                  </a:lnTo>
                  <a:lnTo>
                    <a:pt x="29" y="460"/>
                  </a:lnTo>
                  <a:lnTo>
                    <a:pt x="18" y="460"/>
                  </a:lnTo>
                  <a:lnTo>
                    <a:pt x="5" y="450"/>
                  </a:lnTo>
                  <a:lnTo>
                    <a:pt x="1" y="439"/>
                  </a:lnTo>
                  <a:lnTo>
                    <a:pt x="0" y="425"/>
                  </a:lnTo>
                  <a:lnTo>
                    <a:pt x="2" y="412"/>
                  </a:lnTo>
                  <a:lnTo>
                    <a:pt x="5" y="397"/>
                  </a:lnTo>
                  <a:lnTo>
                    <a:pt x="8" y="384"/>
                  </a:lnTo>
                  <a:lnTo>
                    <a:pt x="9" y="369"/>
                  </a:lnTo>
                  <a:lnTo>
                    <a:pt x="9" y="356"/>
                  </a:lnTo>
                  <a:lnTo>
                    <a:pt x="11" y="353"/>
                  </a:lnTo>
                  <a:lnTo>
                    <a:pt x="9" y="352"/>
                  </a:lnTo>
                  <a:lnTo>
                    <a:pt x="7" y="348"/>
                  </a:lnTo>
                  <a:lnTo>
                    <a:pt x="9" y="348"/>
                  </a:lnTo>
                  <a:lnTo>
                    <a:pt x="40" y="7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5" y="3"/>
                  </a:lnTo>
                  <a:lnTo>
                    <a:pt x="69" y="2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1" name="Freeform 143"/>
            <p:cNvSpPr>
              <a:spLocks/>
            </p:cNvSpPr>
            <p:nvPr/>
          </p:nvSpPr>
          <p:spPr bwMode="auto">
            <a:xfrm>
              <a:off x="2054" y="2206"/>
              <a:ext cx="275" cy="585"/>
            </a:xfrm>
            <a:custGeom>
              <a:avLst/>
              <a:gdLst>
                <a:gd name="T0" fmla="*/ 172 w 275"/>
                <a:gd name="T1" fmla="*/ 229 h 585"/>
                <a:gd name="T2" fmla="*/ 178 w 275"/>
                <a:gd name="T3" fmla="*/ 190 h 585"/>
                <a:gd name="T4" fmla="*/ 176 w 275"/>
                <a:gd name="T5" fmla="*/ 149 h 585"/>
                <a:gd name="T6" fmla="*/ 246 w 275"/>
                <a:gd name="T7" fmla="*/ 207 h 585"/>
                <a:gd name="T8" fmla="*/ 246 w 275"/>
                <a:gd name="T9" fmla="*/ 232 h 585"/>
                <a:gd name="T10" fmla="*/ 246 w 275"/>
                <a:gd name="T11" fmla="*/ 257 h 585"/>
                <a:gd name="T12" fmla="*/ 246 w 275"/>
                <a:gd name="T13" fmla="*/ 283 h 585"/>
                <a:gd name="T14" fmla="*/ 248 w 275"/>
                <a:gd name="T15" fmla="*/ 308 h 585"/>
                <a:gd name="T16" fmla="*/ 250 w 275"/>
                <a:gd name="T17" fmla="*/ 334 h 585"/>
                <a:gd name="T18" fmla="*/ 252 w 275"/>
                <a:gd name="T19" fmla="*/ 357 h 585"/>
                <a:gd name="T20" fmla="*/ 254 w 275"/>
                <a:gd name="T21" fmla="*/ 382 h 585"/>
                <a:gd name="T22" fmla="*/ 260 w 275"/>
                <a:gd name="T23" fmla="*/ 408 h 585"/>
                <a:gd name="T24" fmla="*/ 264 w 275"/>
                <a:gd name="T25" fmla="*/ 431 h 585"/>
                <a:gd name="T26" fmla="*/ 271 w 275"/>
                <a:gd name="T27" fmla="*/ 456 h 585"/>
                <a:gd name="T28" fmla="*/ 274 w 275"/>
                <a:gd name="T29" fmla="*/ 480 h 585"/>
                <a:gd name="T30" fmla="*/ 273 w 275"/>
                <a:gd name="T31" fmla="*/ 504 h 585"/>
                <a:gd name="T32" fmla="*/ 260 w 275"/>
                <a:gd name="T33" fmla="*/ 521 h 585"/>
                <a:gd name="T34" fmla="*/ 229 w 275"/>
                <a:gd name="T35" fmla="*/ 536 h 585"/>
                <a:gd name="T36" fmla="*/ 196 w 275"/>
                <a:gd name="T37" fmla="*/ 537 h 585"/>
                <a:gd name="T38" fmla="*/ 164 w 275"/>
                <a:gd name="T39" fmla="*/ 540 h 585"/>
                <a:gd name="T40" fmla="*/ 130 w 275"/>
                <a:gd name="T41" fmla="*/ 551 h 585"/>
                <a:gd name="T42" fmla="*/ 100 w 275"/>
                <a:gd name="T43" fmla="*/ 568 h 585"/>
                <a:gd name="T44" fmla="*/ 74 w 275"/>
                <a:gd name="T45" fmla="*/ 585 h 585"/>
                <a:gd name="T46" fmla="*/ 63 w 275"/>
                <a:gd name="T47" fmla="*/ 578 h 585"/>
                <a:gd name="T48" fmla="*/ 58 w 275"/>
                <a:gd name="T49" fmla="*/ 542 h 585"/>
                <a:gd name="T50" fmla="*/ 52 w 275"/>
                <a:gd name="T51" fmla="*/ 503 h 585"/>
                <a:gd name="T52" fmla="*/ 46 w 275"/>
                <a:gd name="T53" fmla="*/ 465 h 585"/>
                <a:gd name="T54" fmla="*/ 44 w 275"/>
                <a:gd name="T55" fmla="*/ 427 h 585"/>
                <a:gd name="T56" fmla="*/ 41 w 275"/>
                <a:gd name="T57" fmla="*/ 389 h 585"/>
                <a:gd name="T58" fmla="*/ 38 w 275"/>
                <a:gd name="T59" fmla="*/ 353 h 585"/>
                <a:gd name="T60" fmla="*/ 34 w 275"/>
                <a:gd name="T61" fmla="*/ 315 h 585"/>
                <a:gd name="T62" fmla="*/ 30 w 275"/>
                <a:gd name="T63" fmla="*/ 278 h 585"/>
                <a:gd name="T64" fmla="*/ 26 w 275"/>
                <a:gd name="T65" fmla="*/ 239 h 585"/>
                <a:gd name="T66" fmla="*/ 23 w 275"/>
                <a:gd name="T67" fmla="*/ 201 h 585"/>
                <a:gd name="T68" fmla="*/ 17 w 275"/>
                <a:gd name="T69" fmla="*/ 160 h 585"/>
                <a:gd name="T70" fmla="*/ 5 w 275"/>
                <a:gd name="T71" fmla="*/ 32 h 585"/>
                <a:gd name="T72" fmla="*/ 17 w 275"/>
                <a:gd name="T73" fmla="*/ 67 h 585"/>
                <a:gd name="T74" fmla="*/ 26 w 275"/>
                <a:gd name="T75" fmla="*/ 102 h 585"/>
                <a:gd name="T76" fmla="*/ 31 w 275"/>
                <a:gd name="T77" fmla="*/ 139 h 585"/>
                <a:gd name="T78" fmla="*/ 37 w 275"/>
                <a:gd name="T79" fmla="*/ 177 h 585"/>
                <a:gd name="T80" fmla="*/ 45 w 275"/>
                <a:gd name="T81" fmla="*/ 215 h 585"/>
                <a:gd name="T82" fmla="*/ 83 w 275"/>
                <a:gd name="T83" fmla="*/ 325 h 585"/>
                <a:gd name="T84" fmla="*/ 95 w 275"/>
                <a:gd name="T85" fmla="*/ 288 h 585"/>
                <a:gd name="T86" fmla="*/ 100 w 275"/>
                <a:gd name="T87" fmla="*/ 250 h 585"/>
                <a:gd name="T88" fmla="*/ 98 w 275"/>
                <a:gd name="T89" fmla="*/ 209 h 585"/>
                <a:gd name="T90" fmla="*/ 95 w 275"/>
                <a:gd name="T91" fmla="*/ 169 h 585"/>
                <a:gd name="T92" fmla="*/ 94 w 275"/>
                <a:gd name="T93" fmla="*/ 130 h 585"/>
                <a:gd name="T94" fmla="*/ 93 w 275"/>
                <a:gd name="T95" fmla="*/ 103 h 585"/>
                <a:gd name="T96" fmla="*/ 88 w 275"/>
                <a:gd name="T97" fmla="*/ 72 h 585"/>
                <a:gd name="T98" fmla="*/ 86 w 275"/>
                <a:gd name="T99" fmla="*/ 42 h 585"/>
                <a:gd name="T100" fmla="*/ 86 w 275"/>
                <a:gd name="T101" fmla="*/ 12 h 585"/>
                <a:gd name="T102" fmla="*/ 102 w 275"/>
                <a:gd name="T103" fmla="*/ 24 h 585"/>
                <a:gd name="T104" fmla="*/ 113 w 275"/>
                <a:gd name="T105" fmla="*/ 67 h 585"/>
                <a:gd name="T106" fmla="*/ 119 w 275"/>
                <a:gd name="T107" fmla="*/ 96 h 585"/>
                <a:gd name="T108" fmla="*/ 122 w 275"/>
                <a:gd name="T109" fmla="*/ 127 h 585"/>
                <a:gd name="T110" fmla="*/ 126 w 275"/>
                <a:gd name="T111" fmla="*/ 158 h 585"/>
                <a:gd name="T112" fmla="*/ 132 w 275"/>
                <a:gd name="T113" fmla="*/ 187 h 585"/>
                <a:gd name="T114" fmla="*/ 150 w 275"/>
                <a:gd name="T115" fmla="*/ 22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" h="585">
                  <a:moveTo>
                    <a:pt x="150" y="229"/>
                  </a:moveTo>
                  <a:lnTo>
                    <a:pt x="160" y="232"/>
                  </a:lnTo>
                  <a:lnTo>
                    <a:pt x="172" y="229"/>
                  </a:lnTo>
                  <a:lnTo>
                    <a:pt x="175" y="216"/>
                  </a:lnTo>
                  <a:lnTo>
                    <a:pt x="178" y="204"/>
                  </a:lnTo>
                  <a:lnTo>
                    <a:pt x="178" y="190"/>
                  </a:lnTo>
                  <a:lnTo>
                    <a:pt x="178" y="177"/>
                  </a:lnTo>
                  <a:lnTo>
                    <a:pt x="176" y="162"/>
                  </a:lnTo>
                  <a:lnTo>
                    <a:pt x="176" y="149"/>
                  </a:lnTo>
                  <a:lnTo>
                    <a:pt x="176" y="135"/>
                  </a:lnTo>
                  <a:lnTo>
                    <a:pt x="179" y="126"/>
                  </a:lnTo>
                  <a:lnTo>
                    <a:pt x="246" y="207"/>
                  </a:lnTo>
                  <a:lnTo>
                    <a:pt x="246" y="215"/>
                  </a:lnTo>
                  <a:lnTo>
                    <a:pt x="246" y="223"/>
                  </a:lnTo>
                  <a:lnTo>
                    <a:pt x="246" y="232"/>
                  </a:lnTo>
                  <a:lnTo>
                    <a:pt x="246" y="240"/>
                  </a:lnTo>
                  <a:lnTo>
                    <a:pt x="246" y="248"/>
                  </a:lnTo>
                  <a:lnTo>
                    <a:pt x="246" y="257"/>
                  </a:lnTo>
                  <a:lnTo>
                    <a:pt x="246" y="265"/>
                  </a:lnTo>
                  <a:lnTo>
                    <a:pt x="246" y="275"/>
                  </a:lnTo>
                  <a:lnTo>
                    <a:pt x="246" y="283"/>
                  </a:lnTo>
                  <a:lnTo>
                    <a:pt x="246" y="292"/>
                  </a:lnTo>
                  <a:lnTo>
                    <a:pt x="246" y="300"/>
                  </a:lnTo>
                  <a:lnTo>
                    <a:pt x="248" y="308"/>
                  </a:lnTo>
                  <a:lnTo>
                    <a:pt x="248" y="317"/>
                  </a:lnTo>
                  <a:lnTo>
                    <a:pt x="249" y="325"/>
                  </a:lnTo>
                  <a:lnTo>
                    <a:pt x="250" y="334"/>
                  </a:lnTo>
                  <a:lnTo>
                    <a:pt x="252" y="342"/>
                  </a:lnTo>
                  <a:lnTo>
                    <a:pt x="252" y="349"/>
                  </a:lnTo>
                  <a:lnTo>
                    <a:pt x="252" y="357"/>
                  </a:lnTo>
                  <a:lnTo>
                    <a:pt x="253" y="366"/>
                  </a:lnTo>
                  <a:lnTo>
                    <a:pt x="254" y="374"/>
                  </a:lnTo>
                  <a:lnTo>
                    <a:pt x="254" y="382"/>
                  </a:lnTo>
                  <a:lnTo>
                    <a:pt x="256" y="391"/>
                  </a:lnTo>
                  <a:lnTo>
                    <a:pt x="257" y="399"/>
                  </a:lnTo>
                  <a:lnTo>
                    <a:pt x="260" y="408"/>
                  </a:lnTo>
                  <a:lnTo>
                    <a:pt x="260" y="415"/>
                  </a:lnTo>
                  <a:lnTo>
                    <a:pt x="263" y="423"/>
                  </a:lnTo>
                  <a:lnTo>
                    <a:pt x="264" y="431"/>
                  </a:lnTo>
                  <a:lnTo>
                    <a:pt x="267" y="440"/>
                  </a:lnTo>
                  <a:lnTo>
                    <a:pt x="268" y="448"/>
                  </a:lnTo>
                  <a:lnTo>
                    <a:pt x="271" y="456"/>
                  </a:lnTo>
                  <a:lnTo>
                    <a:pt x="273" y="465"/>
                  </a:lnTo>
                  <a:lnTo>
                    <a:pt x="275" y="473"/>
                  </a:lnTo>
                  <a:lnTo>
                    <a:pt x="274" y="480"/>
                  </a:lnTo>
                  <a:lnTo>
                    <a:pt x="274" y="489"/>
                  </a:lnTo>
                  <a:lnTo>
                    <a:pt x="273" y="496"/>
                  </a:lnTo>
                  <a:lnTo>
                    <a:pt x="273" y="504"/>
                  </a:lnTo>
                  <a:lnTo>
                    <a:pt x="268" y="510"/>
                  </a:lnTo>
                  <a:lnTo>
                    <a:pt x="266" y="517"/>
                  </a:lnTo>
                  <a:lnTo>
                    <a:pt x="260" y="521"/>
                  </a:lnTo>
                  <a:lnTo>
                    <a:pt x="253" y="526"/>
                  </a:lnTo>
                  <a:lnTo>
                    <a:pt x="241" y="532"/>
                  </a:lnTo>
                  <a:lnTo>
                    <a:pt x="229" y="536"/>
                  </a:lnTo>
                  <a:lnTo>
                    <a:pt x="218" y="537"/>
                  </a:lnTo>
                  <a:lnTo>
                    <a:pt x="208" y="539"/>
                  </a:lnTo>
                  <a:lnTo>
                    <a:pt x="196" y="537"/>
                  </a:lnTo>
                  <a:lnTo>
                    <a:pt x="185" y="537"/>
                  </a:lnTo>
                  <a:lnTo>
                    <a:pt x="174" y="537"/>
                  </a:lnTo>
                  <a:lnTo>
                    <a:pt x="164" y="540"/>
                  </a:lnTo>
                  <a:lnTo>
                    <a:pt x="151" y="543"/>
                  </a:lnTo>
                  <a:lnTo>
                    <a:pt x="141" y="547"/>
                  </a:lnTo>
                  <a:lnTo>
                    <a:pt x="130" y="551"/>
                  </a:lnTo>
                  <a:lnTo>
                    <a:pt x="120" y="557"/>
                  </a:lnTo>
                  <a:lnTo>
                    <a:pt x="109" y="561"/>
                  </a:lnTo>
                  <a:lnTo>
                    <a:pt x="100" y="568"/>
                  </a:lnTo>
                  <a:lnTo>
                    <a:pt x="91" y="577"/>
                  </a:lnTo>
                  <a:lnTo>
                    <a:pt x="83" y="585"/>
                  </a:lnTo>
                  <a:lnTo>
                    <a:pt x="74" y="585"/>
                  </a:lnTo>
                  <a:lnTo>
                    <a:pt x="69" y="584"/>
                  </a:lnTo>
                  <a:lnTo>
                    <a:pt x="65" y="581"/>
                  </a:lnTo>
                  <a:lnTo>
                    <a:pt x="63" y="578"/>
                  </a:lnTo>
                  <a:lnTo>
                    <a:pt x="60" y="567"/>
                  </a:lnTo>
                  <a:lnTo>
                    <a:pt x="60" y="556"/>
                  </a:lnTo>
                  <a:lnTo>
                    <a:pt x="58" y="542"/>
                  </a:lnTo>
                  <a:lnTo>
                    <a:pt x="56" y="528"/>
                  </a:lnTo>
                  <a:lnTo>
                    <a:pt x="53" y="515"/>
                  </a:lnTo>
                  <a:lnTo>
                    <a:pt x="52" y="503"/>
                  </a:lnTo>
                  <a:lnTo>
                    <a:pt x="49" y="490"/>
                  </a:lnTo>
                  <a:lnTo>
                    <a:pt x="49" y="477"/>
                  </a:lnTo>
                  <a:lnTo>
                    <a:pt x="46" y="465"/>
                  </a:lnTo>
                  <a:lnTo>
                    <a:pt x="46" y="452"/>
                  </a:lnTo>
                  <a:lnTo>
                    <a:pt x="45" y="440"/>
                  </a:lnTo>
                  <a:lnTo>
                    <a:pt x="44" y="427"/>
                  </a:lnTo>
                  <a:lnTo>
                    <a:pt x="42" y="415"/>
                  </a:lnTo>
                  <a:lnTo>
                    <a:pt x="42" y="402"/>
                  </a:lnTo>
                  <a:lnTo>
                    <a:pt x="41" y="389"/>
                  </a:lnTo>
                  <a:lnTo>
                    <a:pt x="39" y="377"/>
                  </a:lnTo>
                  <a:lnTo>
                    <a:pt x="38" y="364"/>
                  </a:lnTo>
                  <a:lnTo>
                    <a:pt x="38" y="353"/>
                  </a:lnTo>
                  <a:lnTo>
                    <a:pt x="37" y="341"/>
                  </a:lnTo>
                  <a:lnTo>
                    <a:pt x="35" y="328"/>
                  </a:lnTo>
                  <a:lnTo>
                    <a:pt x="34" y="315"/>
                  </a:lnTo>
                  <a:lnTo>
                    <a:pt x="33" y="303"/>
                  </a:lnTo>
                  <a:lnTo>
                    <a:pt x="31" y="290"/>
                  </a:lnTo>
                  <a:lnTo>
                    <a:pt x="30" y="278"/>
                  </a:lnTo>
                  <a:lnTo>
                    <a:pt x="28" y="265"/>
                  </a:lnTo>
                  <a:lnTo>
                    <a:pt x="28" y="253"/>
                  </a:lnTo>
                  <a:lnTo>
                    <a:pt x="26" y="239"/>
                  </a:lnTo>
                  <a:lnTo>
                    <a:pt x="26" y="226"/>
                  </a:lnTo>
                  <a:lnTo>
                    <a:pt x="23" y="214"/>
                  </a:lnTo>
                  <a:lnTo>
                    <a:pt x="23" y="201"/>
                  </a:lnTo>
                  <a:lnTo>
                    <a:pt x="20" y="187"/>
                  </a:lnTo>
                  <a:lnTo>
                    <a:pt x="19" y="174"/>
                  </a:lnTo>
                  <a:lnTo>
                    <a:pt x="17" y="160"/>
                  </a:lnTo>
                  <a:lnTo>
                    <a:pt x="16" y="148"/>
                  </a:lnTo>
                  <a:lnTo>
                    <a:pt x="0" y="22"/>
                  </a:lnTo>
                  <a:lnTo>
                    <a:pt x="5" y="32"/>
                  </a:lnTo>
                  <a:lnTo>
                    <a:pt x="9" y="43"/>
                  </a:lnTo>
                  <a:lnTo>
                    <a:pt x="13" y="54"/>
                  </a:lnTo>
                  <a:lnTo>
                    <a:pt x="17" y="67"/>
                  </a:lnTo>
                  <a:lnTo>
                    <a:pt x="20" y="78"/>
                  </a:lnTo>
                  <a:lnTo>
                    <a:pt x="23" y="89"/>
                  </a:lnTo>
                  <a:lnTo>
                    <a:pt x="26" y="102"/>
                  </a:lnTo>
                  <a:lnTo>
                    <a:pt x="28" y="114"/>
                  </a:lnTo>
                  <a:lnTo>
                    <a:pt x="30" y="127"/>
                  </a:lnTo>
                  <a:lnTo>
                    <a:pt x="31" y="139"/>
                  </a:lnTo>
                  <a:lnTo>
                    <a:pt x="33" y="152"/>
                  </a:lnTo>
                  <a:lnTo>
                    <a:pt x="35" y="165"/>
                  </a:lnTo>
                  <a:lnTo>
                    <a:pt x="37" y="177"/>
                  </a:lnTo>
                  <a:lnTo>
                    <a:pt x="39" y="190"/>
                  </a:lnTo>
                  <a:lnTo>
                    <a:pt x="41" y="202"/>
                  </a:lnTo>
                  <a:lnTo>
                    <a:pt x="45" y="215"/>
                  </a:lnTo>
                  <a:lnTo>
                    <a:pt x="67" y="318"/>
                  </a:lnTo>
                  <a:lnTo>
                    <a:pt x="72" y="324"/>
                  </a:lnTo>
                  <a:lnTo>
                    <a:pt x="83" y="325"/>
                  </a:lnTo>
                  <a:lnTo>
                    <a:pt x="87" y="313"/>
                  </a:lnTo>
                  <a:lnTo>
                    <a:pt x="93" y="300"/>
                  </a:lnTo>
                  <a:lnTo>
                    <a:pt x="95" y="288"/>
                  </a:lnTo>
                  <a:lnTo>
                    <a:pt x="98" y="276"/>
                  </a:lnTo>
                  <a:lnTo>
                    <a:pt x="98" y="262"/>
                  </a:lnTo>
                  <a:lnTo>
                    <a:pt x="100" y="250"/>
                  </a:lnTo>
                  <a:lnTo>
                    <a:pt x="100" y="236"/>
                  </a:lnTo>
                  <a:lnTo>
                    <a:pt x="100" y="223"/>
                  </a:lnTo>
                  <a:lnTo>
                    <a:pt x="98" y="209"/>
                  </a:lnTo>
                  <a:lnTo>
                    <a:pt x="97" y="195"/>
                  </a:lnTo>
                  <a:lnTo>
                    <a:pt x="95" y="181"/>
                  </a:lnTo>
                  <a:lnTo>
                    <a:pt x="95" y="169"/>
                  </a:lnTo>
                  <a:lnTo>
                    <a:pt x="94" y="155"/>
                  </a:lnTo>
                  <a:lnTo>
                    <a:pt x="94" y="142"/>
                  </a:lnTo>
                  <a:lnTo>
                    <a:pt x="94" y="130"/>
                  </a:lnTo>
                  <a:lnTo>
                    <a:pt x="97" y="119"/>
                  </a:lnTo>
                  <a:lnTo>
                    <a:pt x="94" y="110"/>
                  </a:lnTo>
                  <a:lnTo>
                    <a:pt x="93" y="103"/>
                  </a:lnTo>
                  <a:lnTo>
                    <a:pt x="91" y="95"/>
                  </a:lnTo>
                  <a:lnTo>
                    <a:pt x="91" y="88"/>
                  </a:lnTo>
                  <a:lnTo>
                    <a:pt x="88" y="72"/>
                  </a:lnTo>
                  <a:lnTo>
                    <a:pt x="87" y="59"/>
                  </a:lnTo>
                  <a:lnTo>
                    <a:pt x="86" y="50"/>
                  </a:lnTo>
                  <a:lnTo>
                    <a:pt x="86" y="42"/>
                  </a:lnTo>
                  <a:lnTo>
                    <a:pt x="86" y="35"/>
                  </a:lnTo>
                  <a:lnTo>
                    <a:pt x="86" y="28"/>
                  </a:lnTo>
                  <a:lnTo>
                    <a:pt x="86" y="12"/>
                  </a:lnTo>
                  <a:lnTo>
                    <a:pt x="90" y="0"/>
                  </a:lnTo>
                  <a:lnTo>
                    <a:pt x="97" y="11"/>
                  </a:lnTo>
                  <a:lnTo>
                    <a:pt x="102" y="24"/>
                  </a:lnTo>
                  <a:lnTo>
                    <a:pt x="107" y="38"/>
                  </a:lnTo>
                  <a:lnTo>
                    <a:pt x="112" y="53"/>
                  </a:lnTo>
                  <a:lnTo>
                    <a:pt x="113" y="67"/>
                  </a:lnTo>
                  <a:lnTo>
                    <a:pt x="116" y="82"/>
                  </a:lnTo>
                  <a:lnTo>
                    <a:pt x="118" y="89"/>
                  </a:lnTo>
                  <a:lnTo>
                    <a:pt x="119" y="96"/>
                  </a:lnTo>
                  <a:lnTo>
                    <a:pt x="120" y="105"/>
                  </a:lnTo>
                  <a:lnTo>
                    <a:pt x="122" y="113"/>
                  </a:lnTo>
                  <a:lnTo>
                    <a:pt x="122" y="127"/>
                  </a:lnTo>
                  <a:lnTo>
                    <a:pt x="125" y="142"/>
                  </a:lnTo>
                  <a:lnTo>
                    <a:pt x="125" y="149"/>
                  </a:lnTo>
                  <a:lnTo>
                    <a:pt x="126" y="158"/>
                  </a:lnTo>
                  <a:lnTo>
                    <a:pt x="127" y="165"/>
                  </a:lnTo>
                  <a:lnTo>
                    <a:pt x="129" y="173"/>
                  </a:lnTo>
                  <a:lnTo>
                    <a:pt x="132" y="187"/>
                  </a:lnTo>
                  <a:lnTo>
                    <a:pt x="137" y="201"/>
                  </a:lnTo>
                  <a:lnTo>
                    <a:pt x="141" y="215"/>
                  </a:lnTo>
                  <a:lnTo>
                    <a:pt x="150" y="229"/>
                  </a:lnTo>
                  <a:close/>
                </a:path>
              </a:pathLst>
            </a:custGeom>
            <a:solidFill>
              <a:srgbClr val="BFB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2" name="Freeform 144"/>
            <p:cNvSpPr>
              <a:spLocks/>
            </p:cNvSpPr>
            <p:nvPr/>
          </p:nvSpPr>
          <p:spPr bwMode="auto">
            <a:xfrm>
              <a:off x="1127" y="2213"/>
              <a:ext cx="150" cy="45"/>
            </a:xfrm>
            <a:custGeom>
              <a:avLst/>
              <a:gdLst>
                <a:gd name="T0" fmla="*/ 150 w 150"/>
                <a:gd name="T1" fmla="*/ 45 h 45"/>
                <a:gd name="T2" fmla="*/ 139 w 150"/>
                <a:gd name="T3" fmla="*/ 43 h 45"/>
                <a:gd name="T4" fmla="*/ 129 w 150"/>
                <a:gd name="T5" fmla="*/ 43 h 45"/>
                <a:gd name="T6" fmla="*/ 120 w 150"/>
                <a:gd name="T7" fmla="*/ 42 h 45"/>
                <a:gd name="T8" fmla="*/ 112 w 150"/>
                <a:gd name="T9" fmla="*/ 42 h 45"/>
                <a:gd name="T10" fmla="*/ 102 w 150"/>
                <a:gd name="T11" fmla="*/ 39 h 45"/>
                <a:gd name="T12" fmla="*/ 94 w 150"/>
                <a:gd name="T13" fmla="*/ 39 h 45"/>
                <a:gd name="T14" fmla="*/ 86 w 150"/>
                <a:gd name="T15" fmla="*/ 36 h 45"/>
                <a:gd name="T16" fmla="*/ 77 w 150"/>
                <a:gd name="T17" fmla="*/ 36 h 45"/>
                <a:gd name="T18" fmla="*/ 67 w 150"/>
                <a:gd name="T19" fmla="*/ 33 h 45"/>
                <a:gd name="T20" fmla="*/ 59 w 150"/>
                <a:gd name="T21" fmla="*/ 32 h 45"/>
                <a:gd name="T22" fmla="*/ 49 w 150"/>
                <a:gd name="T23" fmla="*/ 31 h 45"/>
                <a:gd name="T24" fmla="*/ 41 w 150"/>
                <a:gd name="T25" fmla="*/ 31 h 45"/>
                <a:gd name="T26" fmla="*/ 30 w 150"/>
                <a:gd name="T27" fmla="*/ 29 h 45"/>
                <a:gd name="T28" fmla="*/ 20 w 150"/>
                <a:gd name="T29" fmla="*/ 29 h 45"/>
                <a:gd name="T30" fmla="*/ 10 w 150"/>
                <a:gd name="T31" fmla="*/ 29 h 45"/>
                <a:gd name="T32" fmla="*/ 0 w 150"/>
                <a:gd name="T33" fmla="*/ 29 h 45"/>
                <a:gd name="T34" fmla="*/ 9 w 150"/>
                <a:gd name="T35" fmla="*/ 25 h 45"/>
                <a:gd name="T36" fmla="*/ 17 w 150"/>
                <a:gd name="T37" fmla="*/ 21 h 45"/>
                <a:gd name="T38" fmla="*/ 26 w 150"/>
                <a:gd name="T39" fmla="*/ 17 h 45"/>
                <a:gd name="T40" fmla="*/ 34 w 150"/>
                <a:gd name="T41" fmla="*/ 14 h 45"/>
                <a:gd name="T42" fmla="*/ 42 w 150"/>
                <a:gd name="T43" fmla="*/ 10 h 45"/>
                <a:gd name="T44" fmla="*/ 52 w 150"/>
                <a:gd name="T45" fmla="*/ 5 h 45"/>
                <a:gd name="T46" fmla="*/ 62 w 150"/>
                <a:gd name="T47" fmla="*/ 1 h 45"/>
                <a:gd name="T48" fmla="*/ 74 w 150"/>
                <a:gd name="T49" fmla="*/ 0 h 45"/>
                <a:gd name="T50" fmla="*/ 83 w 150"/>
                <a:gd name="T51" fmla="*/ 7 h 45"/>
                <a:gd name="T52" fmla="*/ 91 w 150"/>
                <a:gd name="T53" fmla="*/ 14 h 45"/>
                <a:gd name="T54" fmla="*/ 100 w 150"/>
                <a:gd name="T55" fmla="*/ 21 h 45"/>
                <a:gd name="T56" fmla="*/ 108 w 150"/>
                <a:gd name="T57" fmla="*/ 28 h 45"/>
                <a:gd name="T58" fmla="*/ 116 w 150"/>
                <a:gd name="T59" fmla="*/ 32 h 45"/>
                <a:gd name="T60" fmla="*/ 127 w 150"/>
                <a:gd name="T61" fmla="*/ 36 h 45"/>
                <a:gd name="T62" fmla="*/ 137 w 150"/>
                <a:gd name="T63" fmla="*/ 40 h 45"/>
                <a:gd name="T64" fmla="*/ 150 w 150"/>
                <a:gd name="T6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45">
                  <a:moveTo>
                    <a:pt x="150" y="45"/>
                  </a:moveTo>
                  <a:lnTo>
                    <a:pt x="139" y="43"/>
                  </a:lnTo>
                  <a:lnTo>
                    <a:pt x="129" y="43"/>
                  </a:lnTo>
                  <a:lnTo>
                    <a:pt x="120" y="42"/>
                  </a:lnTo>
                  <a:lnTo>
                    <a:pt x="112" y="42"/>
                  </a:lnTo>
                  <a:lnTo>
                    <a:pt x="102" y="39"/>
                  </a:lnTo>
                  <a:lnTo>
                    <a:pt x="94" y="39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67" y="33"/>
                  </a:lnTo>
                  <a:lnTo>
                    <a:pt x="59" y="32"/>
                  </a:lnTo>
                  <a:lnTo>
                    <a:pt x="49" y="31"/>
                  </a:lnTo>
                  <a:lnTo>
                    <a:pt x="41" y="31"/>
                  </a:lnTo>
                  <a:lnTo>
                    <a:pt x="30" y="29"/>
                  </a:lnTo>
                  <a:lnTo>
                    <a:pt x="20" y="29"/>
                  </a:lnTo>
                  <a:lnTo>
                    <a:pt x="10" y="29"/>
                  </a:lnTo>
                  <a:lnTo>
                    <a:pt x="0" y="29"/>
                  </a:lnTo>
                  <a:lnTo>
                    <a:pt x="9" y="25"/>
                  </a:lnTo>
                  <a:lnTo>
                    <a:pt x="17" y="21"/>
                  </a:lnTo>
                  <a:lnTo>
                    <a:pt x="26" y="17"/>
                  </a:lnTo>
                  <a:lnTo>
                    <a:pt x="34" y="14"/>
                  </a:lnTo>
                  <a:lnTo>
                    <a:pt x="42" y="10"/>
                  </a:lnTo>
                  <a:lnTo>
                    <a:pt x="52" y="5"/>
                  </a:lnTo>
                  <a:lnTo>
                    <a:pt x="62" y="1"/>
                  </a:lnTo>
                  <a:lnTo>
                    <a:pt x="74" y="0"/>
                  </a:lnTo>
                  <a:lnTo>
                    <a:pt x="83" y="7"/>
                  </a:lnTo>
                  <a:lnTo>
                    <a:pt x="91" y="14"/>
                  </a:lnTo>
                  <a:lnTo>
                    <a:pt x="100" y="21"/>
                  </a:lnTo>
                  <a:lnTo>
                    <a:pt x="108" y="28"/>
                  </a:lnTo>
                  <a:lnTo>
                    <a:pt x="116" y="32"/>
                  </a:lnTo>
                  <a:lnTo>
                    <a:pt x="127" y="36"/>
                  </a:lnTo>
                  <a:lnTo>
                    <a:pt x="137" y="40"/>
                  </a:lnTo>
                  <a:lnTo>
                    <a:pt x="150" y="45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3" name="Freeform 145"/>
            <p:cNvSpPr>
              <a:spLocks/>
            </p:cNvSpPr>
            <p:nvPr/>
          </p:nvSpPr>
          <p:spPr bwMode="auto">
            <a:xfrm>
              <a:off x="1805" y="2213"/>
              <a:ext cx="184" cy="89"/>
            </a:xfrm>
            <a:custGeom>
              <a:avLst/>
              <a:gdLst>
                <a:gd name="T0" fmla="*/ 184 w 184"/>
                <a:gd name="T1" fmla="*/ 7 h 89"/>
                <a:gd name="T2" fmla="*/ 184 w 184"/>
                <a:gd name="T3" fmla="*/ 22 h 89"/>
                <a:gd name="T4" fmla="*/ 171 w 184"/>
                <a:gd name="T5" fmla="*/ 32 h 89"/>
                <a:gd name="T6" fmla="*/ 159 w 184"/>
                <a:gd name="T7" fmla="*/ 42 h 89"/>
                <a:gd name="T8" fmla="*/ 146 w 184"/>
                <a:gd name="T9" fmla="*/ 50 h 89"/>
                <a:gd name="T10" fmla="*/ 134 w 184"/>
                <a:gd name="T11" fmla="*/ 60 h 89"/>
                <a:gd name="T12" fmla="*/ 120 w 184"/>
                <a:gd name="T13" fmla="*/ 67 h 89"/>
                <a:gd name="T14" fmla="*/ 106 w 184"/>
                <a:gd name="T15" fmla="*/ 75 h 89"/>
                <a:gd name="T16" fmla="*/ 92 w 184"/>
                <a:gd name="T17" fmla="*/ 82 h 89"/>
                <a:gd name="T18" fmla="*/ 79 w 184"/>
                <a:gd name="T19" fmla="*/ 89 h 89"/>
                <a:gd name="T20" fmla="*/ 69 w 184"/>
                <a:gd name="T21" fmla="*/ 86 h 89"/>
                <a:gd name="T22" fmla="*/ 60 w 184"/>
                <a:gd name="T23" fmla="*/ 85 h 89"/>
                <a:gd name="T24" fmla="*/ 48 w 184"/>
                <a:gd name="T25" fmla="*/ 85 h 89"/>
                <a:gd name="T26" fmla="*/ 39 w 184"/>
                <a:gd name="T27" fmla="*/ 86 h 89"/>
                <a:gd name="T28" fmla="*/ 27 w 184"/>
                <a:gd name="T29" fmla="*/ 86 h 89"/>
                <a:gd name="T30" fmla="*/ 19 w 184"/>
                <a:gd name="T31" fmla="*/ 86 h 89"/>
                <a:gd name="T32" fmla="*/ 11 w 184"/>
                <a:gd name="T33" fmla="*/ 84 h 89"/>
                <a:gd name="T34" fmla="*/ 5 w 184"/>
                <a:gd name="T35" fmla="*/ 81 h 89"/>
                <a:gd name="T36" fmla="*/ 4 w 184"/>
                <a:gd name="T37" fmla="*/ 67 h 89"/>
                <a:gd name="T38" fmla="*/ 2 w 184"/>
                <a:gd name="T39" fmla="*/ 54 h 89"/>
                <a:gd name="T40" fmla="*/ 0 w 184"/>
                <a:gd name="T41" fmla="*/ 42 h 89"/>
                <a:gd name="T42" fmla="*/ 0 w 184"/>
                <a:gd name="T43" fmla="*/ 29 h 89"/>
                <a:gd name="T44" fmla="*/ 1 w 184"/>
                <a:gd name="T45" fmla="*/ 17 h 89"/>
                <a:gd name="T46" fmla="*/ 6 w 184"/>
                <a:gd name="T47" fmla="*/ 8 h 89"/>
                <a:gd name="T48" fmla="*/ 11 w 184"/>
                <a:gd name="T49" fmla="*/ 4 h 89"/>
                <a:gd name="T50" fmla="*/ 16 w 184"/>
                <a:gd name="T51" fmla="*/ 1 h 89"/>
                <a:gd name="T52" fmla="*/ 25 w 184"/>
                <a:gd name="T53" fmla="*/ 0 h 89"/>
                <a:gd name="T54" fmla="*/ 34 w 184"/>
                <a:gd name="T55" fmla="*/ 0 h 89"/>
                <a:gd name="T56" fmla="*/ 44 w 184"/>
                <a:gd name="T57" fmla="*/ 0 h 89"/>
                <a:gd name="T58" fmla="*/ 55 w 184"/>
                <a:gd name="T59" fmla="*/ 0 h 89"/>
                <a:gd name="T60" fmla="*/ 67 w 184"/>
                <a:gd name="T61" fmla="*/ 0 h 89"/>
                <a:gd name="T62" fmla="*/ 78 w 184"/>
                <a:gd name="T63" fmla="*/ 0 h 89"/>
                <a:gd name="T64" fmla="*/ 87 w 184"/>
                <a:gd name="T65" fmla="*/ 0 h 89"/>
                <a:gd name="T66" fmla="*/ 97 w 184"/>
                <a:gd name="T67" fmla="*/ 0 h 89"/>
                <a:gd name="T68" fmla="*/ 107 w 184"/>
                <a:gd name="T69" fmla="*/ 0 h 89"/>
                <a:gd name="T70" fmla="*/ 117 w 184"/>
                <a:gd name="T71" fmla="*/ 0 h 89"/>
                <a:gd name="T72" fmla="*/ 125 w 184"/>
                <a:gd name="T73" fmla="*/ 0 h 89"/>
                <a:gd name="T74" fmla="*/ 134 w 184"/>
                <a:gd name="T75" fmla="*/ 0 h 89"/>
                <a:gd name="T76" fmla="*/ 142 w 184"/>
                <a:gd name="T77" fmla="*/ 1 h 89"/>
                <a:gd name="T78" fmla="*/ 152 w 184"/>
                <a:gd name="T79" fmla="*/ 3 h 89"/>
                <a:gd name="T80" fmla="*/ 160 w 184"/>
                <a:gd name="T81" fmla="*/ 3 h 89"/>
                <a:gd name="T82" fmla="*/ 168 w 184"/>
                <a:gd name="T83" fmla="*/ 4 h 89"/>
                <a:gd name="T84" fmla="*/ 175 w 184"/>
                <a:gd name="T85" fmla="*/ 5 h 89"/>
                <a:gd name="T86" fmla="*/ 184 w 184"/>
                <a:gd name="T87" fmla="*/ 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4" h="89">
                  <a:moveTo>
                    <a:pt x="184" y="7"/>
                  </a:moveTo>
                  <a:lnTo>
                    <a:pt x="184" y="22"/>
                  </a:lnTo>
                  <a:lnTo>
                    <a:pt x="171" y="32"/>
                  </a:lnTo>
                  <a:lnTo>
                    <a:pt x="159" y="42"/>
                  </a:lnTo>
                  <a:lnTo>
                    <a:pt x="146" y="50"/>
                  </a:lnTo>
                  <a:lnTo>
                    <a:pt x="134" y="60"/>
                  </a:lnTo>
                  <a:lnTo>
                    <a:pt x="120" y="67"/>
                  </a:lnTo>
                  <a:lnTo>
                    <a:pt x="106" y="75"/>
                  </a:lnTo>
                  <a:lnTo>
                    <a:pt x="92" y="82"/>
                  </a:lnTo>
                  <a:lnTo>
                    <a:pt x="79" y="89"/>
                  </a:lnTo>
                  <a:lnTo>
                    <a:pt x="69" y="86"/>
                  </a:lnTo>
                  <a:lnTo>
                    <a:pt x="60" y="85"/>
                  </a:lnTo>
                  <a:lnTo>
                    <a:pt x="48" y="85"/>
                  </a:lnTo>
                  <a:lnTo>
                    <a:pt x="39" y="86"/>
                  </a:lnTo>
                  <a:lnTo>
                    <a:pt x="27" y="86"/>
                  </a:lnTo>
                  <a:lnTo>
                    <a:pt x="19" y="86"/>
                  </a:lnTo>
                  <a:lnTo>
                    <a:pt x="11" y="84"/>
                  </a:lnTo>
                  <a:lnTo>
                    <a:pt x="5" y="81"/>
                  </a:lnTo>
                  <a:lnTo>
                    <a:pt x="4" y="67"/>
                  </a:lnTo>
                  <a:lnTo>
                    <a:pt x="2" y="54"/>
                  </a:lnTo>
                  <a:lnTo>
                    <a:pt x="0" y="42"/>
                  </a:lnTo>
                  <a:lnTo>
                    <a:pt x="0" y="29"/>
                  </a:lnTo>
                  <a:lnTo>
                    <a:pt x="1" y="17"/>
                  </a:lnTo>
                  <a:lnTo>
                    <a:pt x="6" y="8"/>
                  </a:lnTo>
                  <a:lnTo>
                    <a:pt x="11" y="4"/>
                  </a:lnTo>
                  <a:lnTo>
                    <a:pt x="16" y="1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7" y="0"/>
                  </a:lnTo>
                  <a:lnTo>
                    <a:pt x="117" y="0"/>
                  </a:lnTo>
                  <a:lnTo>
                    <a:pt x="125" y="0"/>
                  </a:lnTo>
                  <a:lnTo>
                    <a:pt x="134" y="0"/>
                  </a:lnTo>
                  <a:lnTo>
                    <a:pt x="142" y="1"/>
                  </a:lnTo>
                  <a:lnTo>
                    <a:pt x="152" y="3"/>
                  </a:lnTo>
                  <a:lnTo>
                    <a:pt x="160" y="3"/>
                  </a:lnTo>
                  <a:lnTo>
                    <a:pt x="168" y="4"/>
                  </a:lnTo>
                  <a:lnTo>
                    <a:pt x="175" y="5"/>
                  </a:lnTo>
                  <a:lnTo>
                    <a:pt x="184" y="7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4" name="Freeform 146"/>
            <p:cNvSpPr>
              <a:spLocks/>
            </p:cNvSpPr>
            <p:nvPr/>
          </p:nvSpPr>
          <p:spPr bwMode="auto">
            <a:xfrm>
              <a:off x="3686" y="2228"/>
              <a:ext cx="38" cy="66"/>
            </a:xfrm>
            <a:custGeom>
              <a:avLst/>
              <a:gdLst>
                <a:gd name="T0" fmla="*/ 0 w 38"/>
                <a:gd name="T1" fmla="*/ 66 h 66"/>
                <a:gd name="T2" fmla="*/ 7 w 38"/>
                <a:gd name="T3" fmla="*/ 0 h 66"/>
                <a:gd name="T4" fmla="*/ 38 w 38"/>
                <a:gd name="T5" fmla="*/ 66 h 66"/>
                <a:gd name="T6" fmla="*/ 0 w 38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6">
                  <a:moveTo>
                    <a:pt x="0" y="66"/>
                  </a:moveTo>
                  <a:lnTo>
                    <a:pt x="7" y="0"/>
                  </a:lnTo>
                  <a:lnTo>
                    <a:pt x="38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5" name="Freeform 147"/>
            <p:cNvSpPr>
              <a:spLocks/>
            </p:cNvSpPr>
            <p:nvPr/>
          </p:nvSpPr>
          <p:spPr bwMode="auto">
            <a:xfrm>
              <a:off x="1506" y="2251"/>
              <a:ext cx="156" cy="43"/>
            </a:xfrm>
            <a:custGeom>
              <a:avLst/>
              <a:gdLst>
                <a:gd name="T0" fmla="*/ 156 w 156"/>
                <a:gd name="T1" fmla="*/ 43 h 43"/>
                <a:gd name="T2" fmla="*/ 145 w 156"/>
                <a:gd name="T3" fmla="*/ 41 h 43"/>
                <a:gd name="T4" fmla="*/ 135 w 156"/>
                <a:gd name="T5" fmla="*/ 41 h 43"/>
                <a:gd name="T6" fmla="*/ 125 w 156"/>
                <a:gd name="T7" fmla="*/ 40 h 43"/>
                <a:gd name="T8" fmla="*/ 116 w 156"/>
                <a:gd name="T9" fmla="*/ 40 h 43"/>
                <a:gd name="T10" fmla="*/ 106 w 156"/>
                <a:gd name="T11" fmla="*/ 39 h 43"/>
                <a:gd name="T12" fmla="*/ 96 w 156"/>
                <a:gd name="T13" fmla="*/ 39 h 43"/>
                <a:gd name="T14" fmla="*/ 86 w 156"/>
                <a:gd name="T15" fmla="*/ 37 h 43"/>
                <a:gd name="T16" fmla="*/ 78 w 156"/>
                <a:gd name="T17" fmla="*/ 37 h 43"/>
                <a:gd name="T18" fmla="*/ 67 w 156"/>
                <a:gd name="T19" fmla="*/ 36 h 43"/>
                <a:gd name="T20" fmla="*/ 57 w 156"/>
                <a:gd name="T21" fmla="*/ 34 h 43"/>
                <a:gd name="T22" fmla="*/ 47 w 156"/>
                <a:gd name="T23" fmla="*/ 33 h 43"/>
                <a:gd name="T24" fmla="*/ 37 w 156"/>
                <a:gd name="T25" fmla="*/ 33 h 43"/>
                <a:gd name="T26" fmla="*/ 28 w 156"/>
                <a:gd name="T27" fmla="*/ 32 h 43"/>
                <a:gd name="T28" fmla="*/ 18 w 156"/>
                <a:gd name="T29" fmla="*/ 30 h 43"/>
                <a:gd name="T30" fmla="*/ 8 w 156"/>
                <a:gd name="T31" fmla="*/ 29 h 43"/>
                <a:gd name="T32" fmla="*/ 0 w 156"/>
                <a:gd name="T33" fmla="*/ 29 h 43"/>
                <a:gd name="T34" fmla="*/ 8 w 156"/>
                <a:gd name="T35" fmla="*/ 26 h 43"/>
                <a:gd name="T36" fmla="*/ 17 w 156"/>
                <a:gd name="T37" fmla="*/ 25 h 43"/>
                <a:gd name="T38" fmla="*/ 26 w 156"/>
                <a:gd name="T39" fmla="*/ 23 h 43"/>
                <a:gd name="T40" fmla="*/ 36 w 156"/>
                <a:gd name="T41" fmla="*/ 23 h 43"/>
                <a:gd name="T42" fmla="*/ 46 w 156"/>
                <a:gd name="T43" fmla="*/ 20 h 43"/>
                <a:gd name="T44" fmla="*/ 57 w 156"/>
                <a:gd name="T45" fmla="*/ 19 h 43"/>
                <a:gd name="T46" fmla="*/ 67 w 156"/>
                <a:gd name="T47" fmla="*/ 18 h 43"/>
                <a:gd name="T48" fmla="*/ 78 w 156"/>
                <a:gd name="T49" fmla="*/ 18 h 43"/>
                <a:gd name="T50" fmla="*/ 88 w 156"/>
                <a:gd name="T51" fmla="*/ 15 h 43"/>
                <a:gd name="T52" fmla="*/ 97 w 156"/>
                <a:gd name="T53" fmla="*/ 14 h 43"/>
                <a:gd name="T54" fmla="*/ 107 w 156"/>
                <a:gd name="T55" fmla="*/ 12 h 43"/>
                <a:gd name="T56" fmla="*/ 118 w 156"/>
                <a:gd name="T57" fmla="*/ 11 h 43"/>
                <a:gd name="T58" fmla="*/ 128 w 156"/>
                <a:gd name="T59" fmla="*/ 8 h 43"/>
                <a:gd name="T60" fmla="*/ 138 w 156"/>
                <a:gd name="T61" fmla="*/ 5 h 43"/>
                <a:gd name="T62" fmla="*/ 146 w 156"/>
                <a:gd name="T63" fmla="*/ 2 h 43"/>
                <a:gd name="T64" fmla="*/ 156 w 156"/>
                <a:gd name="T65" fmla="*/ 0 h 43"/>
                <a:gd name="T66" fmla="*/ 156 w 156"/>
                <a:gd name="T6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" h="43">
                  <a:moveTo>
                    <a:pt x="156" y="43"/>
                  </a:moveTo>
                  <a:lnTo>
                    <a:pt x="145" y="41"/>
                  </a:lnTo>
                  <a:lnTo>
                    <a:pt x="135" y="41"/>
                  </a:lnTo>
                  <a:lnTo>
                    <a:pt x="125" y="40"/>
                  </a:lnTo>
                  <a:lnTo>
                    <a:pt x="116" y="40"/>
                  </a:lnTo>
                  <a:lnTo>
                    <a:pt x="106" y="39"/>
                  </a:lnTo>
                  <a:lnTo>
                    <a:pt x="96" y="39"/>
                  </a:lnTo>
                  <a:lnTo>
                    <a:pt x="86" y="37"/>
                  </a:lnTo>
                  <a:lnTo>
                    <a:pt x="78" y="37"/>
                  </a:lnTo>
                  <a:lnTo>
                    <a:pt x="67" y="36"/>
                  </a:lnTo>
                  <a:lnTo>
                    <a:pt x="57" y="34"/>
                  </a:lnTo>
                  <a:lnTo>
                    <a:pt x="47" y="33"/>
                  </a:lnTo>
                  <a:lnTo>
                    <a:pt x="37" y="33"/>
                  </a:lnTo>
                  <a:lnTo>
                    <a:pt x="28" y="32"/>
                  </a:lnTo>
                  <a:lnTo>
                    <a:pt x="18" y="30"/>
                  </a:lnTo>
                  <a:lnTo>
                    <a:pt x="8" y="29"/>
                  </a:lnTo>
                  <a:lnTo>
                    <a:pt x="0" y="29"/>
                  </a:lnTo>
                  <a:lnTo>
                    <a:pt x="8" y="26"/>
                  </a:lnTo>
                  <a:lnTo>
                    <a:pt x="17" y="25"/>
                  </a:lnTo>
                  <a:lnTo>
                    <a:pt x="26" y="23"/>
                  </a:lnTo>
                  <a:lnTo>
                    <a:pt x="36" y="23"/>
                  </a:lnTo>
                  <a:lnTo>
                    <a:pt x="46" y="20"/>
                  </a:lnTo>
                  <a:lnTo>
                    <a:pt x="57" y="19"/>
                  </a:lnTo>
                  <a:lnTo>
                    <a:pt x="67" y="18"/>
                  </a:lnTo>
                  <a:lnTo>
                    <a:pt x="78" y="18"/>
                  </a:lnTo>
                  <a:lnTo>
                    <a:pt x="88" y="15"/>
                  </a:lnTo>
                  <a:lnTo>
                    <a:pt x="97" y="14"/>
                  </a:lnTo>
                  <a:lnTo>
                    <a:pt x="107" y="12"/>
                  </a:lnTo>
                  <a:lnTo>
                    <a:pt x="118" y="11"/>
                  </a:lnTo>
                  <a:lnTo>
                    <a:pt x="128" y="8"/>
                  </a:lnTo>
                  <a:lnTo>
                    <a:pt x="138" y="5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43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6" name="Freeform 148"/>
            <p:cNvSpPr>
              <a:spLocks/>
            </p:cNvSpPr>
            <p:nvPr/>
          </p:nvSpPr>
          <p:spPr bwMode="auto">
            <a:xfrm>
              <a:off x="2515" y="2281"/>
              <a:ext cx="296" cy="285"/>
            </a:xfrm>
            <a:custGeom>
              <a:avLst/>
              <a:gdLst>
                <a:gd name="T0" fmla="*/ 295 w 296"/>
                <a:gd name="T1" fmla="*/ 35 h 285"/>
                <a:gd name="T2" fmla="*/ 290 w 296"/>
                <a:gd name="T3" fmla="*/ 51 h 285"/>
                <a:gd name="T4" fmla="*/ 283 w 296"/>
                <a:gd name="T5" fmla="*/ 66 h 285"/>
                <a:gd name="T6" fmla="*/ 275 w 296"/>
                <a:gd name="T7" fmla="*/ 81 h 285"/>
                <a:gd name="T8" fmla="*/ 260 w 296"/>
                <a:gd name="T9" fmla="*/ 104 h 285"/>
                <a:gd name="T10" fmla="*/ 237 w 296"/>
                <a:gd name="T11" fmla="*/ 132 h 285"/>
                <a:gd name="T12" fmla="*/ 216 w 296"/>
                <a:gd name="T13" fmla="*/ 158 h 285"/>
                <a:gd name="T14" fmla="*/ 196 w 296"/>
                <a:gd name="T15" fmla="*/ 180 h 285"/>
                <a:gd name="T16" fmla="*/ 182 w 296"/>
                <a:gd name="T17" fmla="*/ 197 h 285"/>
                <a:gd name="T18" fmla="*/ 168 w 296"/>
                <a:gd name="T19" fmla="*/ 215 h 285"/>
                <a:gd name="T20" fmla="*/ 154 w 296"/>
                <a:gd name="T21" fmla="*/ 232 h 285"/>
                <a:gd name="T22" fmla="*/ 138 w 296"/>
                <a:gd name="T23" fmla="*/ 247 h 285"/>
                <a:gd name="T24" fmla="*/ 124 w 296"/>
                <a:gd name="T25" fmla="*/ 264 h 285"/>
                <a:gd name="T26" fmla="*/ 110 w 296"/>
                <a:gd name="T27" fmla="*/ 273 h 285"/>
                <a:gd name="T28" fmla="*/ 95 w 296"/>
                <a:gd name="T29" fmla="*/ 277 h 285"/>
                <a:gd name="T30" fmla="*/ 80 w 296"/>
                <a:gd name="T31" fmla="*/ 282 h 285"/>
                <a:gd name="T32" fmla="*/ 62 w 296"/>
                <a:gd name="T33" fmla="*/ 284 h 285"/>
                <a:gd name="T34" fmla="*/ 45 w 296"/>
                <a:gd name="T35" fmla="*/ 282 h 285"/>
                <a:gd name="T36" fmla="*/ 0 w 296"/>
                <a:gd name="T37" fmla="*/ 236 h 285"/>
                <a:gd name="T38" fmla="*/ 8 w 296"/>
                <a:gd name="T39" fmla="*/ 215 h 285"/>
                <a:gd name="T40" fmla="*/ 17 w 296"/>
                <a:gd name="T41" fmla="*/ 199 h 285"/>
                <a:gd name="T42" fmla="*/ 25 w 296"/>
                <a:gd name="T43" fmla="*/ 182 h 285"/>
                <a:gd name="T44" fmla="*/ 34 w 296"/>
                <a:gd name="T45" fmla="*/ 166 h 285"/>
                <a:gd name="T46" fmla="*/ 52 w 296"/>
                <a:gd name="T47" fmla="*/ 137 h 285"/>
                <a:gd name="T48" fmla="*/ 74 w 296"/>
                <a:gd name="T49" fmla="*/ 109 h 285"/>
                <a:gd name="T50" fmla="*/ 92 w 296"/>
                <a:gd name="T51" fmla="*/ 94 h 285"/>
                <a:gd name="T52" fmla="*/ 112 w 296"/>
                <a:gd name="T53" fmla="*/ 81 h 285"/>
                <a:gd name="T54" fmla="*/ 131 w 296"/>
                <a:gd name="T55" fmla="*/ 67 h 285"/>
                <a:gd name="T56" fmla="*/ 152 w 296"/>
                <a:gd name="T57" fmla="*/ 55 h 285"/>
                <a:gd name="T58" fmla="*/ 172 w 296"/>
                <a:gd name="T59" fmla="*/ 42 h 285"/>
                <a:gd name="T60" fmla="*/ 193 w 296"/>
                <a:gd name="T61" fmla="*/ 31 h 285"/>
                <a:gd name="T62" fmla="*/ 214 w 296"/>
                <a:gd name="T63" fmla="*/ 21 h 285"/>
                <a:gd name="T64" fmla="*/ 237 w 296"/>
                <a:gd name="T65" fmla="*/ 13 h 285"/>
                <a:gd name="T66" fmla="*/ 256 w 296"/>
                <a:gd name="T67" fmla="*/ 3 h 285"/>
                <a:gd name="T68" fmla="*/ 275 w 296"/>
                <a:gd name="T69" fmla="*/ 0 h 285"/>
                <a:gd name="T70" fmla="*/ 289 w 296"/>
                <a:gd name="T71" fmla="*/ 7 h 285"/>
                <a:gd name="T72" fmla="*/ 296 w 296"/>
                <a:gd name="T73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6" h="285">
                  <a:moveTo>
                    <a:pt x="296" y="28"/>
                  </a:moveTo>
                  <a:lnTo>
                    <a:pt x="295" y="35"/>
                  </a:lnTo>
                  <a:lnTo>
                    <a:pt x="293" y="44"/>
                  </a:lnTo>
                  <a:lnTo>
                    <a:pt x="290" y="51"/>
                  </a:lnTo>
                  <a:lnTo>
                    <a:pt x="288" y="59"/>
                  </a:lnTo>
                  <a:lnTo>
                    <a:pt x="283" y="66"/>
                  </a:lnTo>
                  <a:lnTo>
                    <a:pt x="279" y="74"/>
                  </a:lnTo>
                  <a:lnTo>
                    <a:pt x="275" y="81"/>
                  </a:lnTo>
                  <a:lnTo>
                    <a:pt x="271" y="90"/>
                  </a:lnTo>
                  <a:lnTo>
                    <a:pt x="260" y="104"/>
                  </a:lnTo>
                  <a:lnTo>
                    <a:pt x="249" y="118"/>
                  </a:lnTo>
                  <a:lnTo>
                    <a:pt x="237" y="132"/>
                  </a:lnTo>
                  <a:lnTo>
                    <a:pt x="229" y="147"/>
                  </a:lnTo>
                  <a:lnTo>
                    <a:pt x="216" y="158"/>
                  </a:lnTo>
                  <a:lnTo>
                    <a:pt x="204" y="172"/>
                  </a:lnTo>
                  <a:lnTo>
                    <a:pt x="196" y="180"/>
                  </a:lnTo>
                  <a:lnTo>
                    <a:pt x="190" y="189"/>
                  </a:lnTo>
                  <a:lnTo>
                    <a:pt x="182" y="197"/>
                  </a:lnTo>
                  <a:lnTo>
                    <a:pt x="176" y="207"/>
                  </a:lnTo>
                  <a:lnTo>
                    <a:pt x="168" y="215"/>
                  </a:lnTo>
                  <a:lnTo>
                    <a:pt x="161" y="224"/>
                  </a:lnTo>
                  <a:lnTo>
                    <a:pt x="154" y="232"/>
                  </a:lnTo>
                  <a:lnTo>
                    <a:pt x="147" y="240"/>
                  </a:lnTo>
                  <a:lnTo>
                    <a:pt x="138" y="247"/>
                  </a:lnTo>
                  <a:lnTo>
                    <a:pt x="131" y="256"/>
                  </a:lnTo>
                  <a:lnTo>
                    <a:pt x="124" y="264"/>
                  </a:lnTo>
                  <a:lnTo>
                    <a:pt x="119" y="273"/>
                  </a:lnTo>
                  <a:lnTo>
                    <a:pt x="110" y="273"/>
                  </a:lnTo>
                  <a:lnTo>
                    <a:pt x="103" y="273"/>
                  </a:lnTo>
                  <a:lnTo>
                    <a:pt x="95" y="277"/>
                  </a:lnTo>
                  <a:lnTo>
                    <a:pt x="88" y="281"/>
                  </a:lnTo>
                  <a:lnTo>
                    <a:pt x="80" y="282"/>
                  </a:lnTo>
                  <a:lnTo>
                    <a:pt x="71" y="285"/>
                  </a:lnTo>
                  <a:lnTo>
                    <a:pt x="62" y="284"/>
                  </a:lnTo>
                  <a:lnTo>
                    <a:pt x="53" y="284"/>
                  </a:lnTo>
                  <a:lnTo>
                    <a:pt x="45" y="282"/>
                  </a:lnTo>
                  <a:lnTo>
                    <a:pt x="36" y="281"/>
                  </a:lnTo>
                  <a:lnTo>
                    <a:pt x="0" y="236"/>
                  </a:lnTo>
                  <a:lnTo>
                    <a:pt x="4" y="225"/>
                  </a:lnTo>
                  <a:lnTo>
                    <a:pt x="8" y="215"/>
                  </a:lnTo>
                  <a:lnTo>
                    <a:pt x="13" y="207"/>
                  </a:lnTo>
                  <a:lnTo>
                    <a:pt x="17" y="199"/>
                  </a:lnTo>
                  <a:lnTo>
                    <a:pt x="21" y="190"/>
                  </a:lnTo>
                  <a:lnTo>
                    <a:pt x="25" y="182"/>
                  </a:lnTo>
                  <a:lnTo>
                    <a:pt x="29" y="173"/>
                  </a:lnTo>
                  <a:lnTo>
                    <a:pt x="34" y="166"/>
                  </a:lnTo>
                  <a:lnTo>
                    <a:pt x="42" y="151"/>
                  </a:lnTo>
                  <a:lnTo>
                    <a:pt x="52" y="137"/>
                  </a:lnTo>
                  <a:lnTo>
                    <a:pt x="62" y="122"/>
                  </a:lnTo>
                  <a:lnTo>
                    <a:pt x="74" y="109"/>
                  </a:lnTo>
                  <a:lnTo>
                    <a:pt x="82" y="101"/>
                  </a:lnTo>
                  <a:lnTo>
                    <a:pt x="92" y="94"/>
                  </a:lnTo>
                  <a:lnTo>
                    <a:pt x="102" y="87"/>
                  </a:lnTo>
                  <a:lnTo>
                    <a:pt x="112" y="81"/>
                  </a:lnTo>
                  <a:lnTo>
                    <a:pt x="122" y="73"/>
                  </a:lnTo>
                  <a:lnTo>
                    <a:pt x="131" y="67"/>
                  </a:lnTo>
                  <a:lnTo>
                    <a:pt x="141" y="60"/>
                  </a:lnTo>
                  <a:lnTo>
                    <a:pt x="152" y="55"/>
                  </a:lnTo>
                  <a:lnTo>
                    <a:pt x="161" y="48"/>
                  </a:lnTo>
                  <a:lnTo>
                    <a:pt x="172" y="42"/>
                  </a:lnTo>
                  <a:lnTo>
                    <a:pt x="182" y="35"/>
                  </a:lnTo>
                  <a:lnTo>
                    <a:pt x="193" y="31"/>
                  </a:lnTo>
                  <a:lnTo>
                    <a:pt x="203" y="25"/>
                  </a:lnTo>
                  <a:lnTo>
                    <a:pt x="214" y="21"/>
                  </a:lnTo>
                  <a:lnTo>
                    <a:pt x="225" y="17"/>
                  </a:lnTo>
                  <a:lnTo>
                    <a:pt x="237" y="13"/>
                  </a:lnTo>
                  <a:lnTo>
                    <a:pt x="246" y="7"/>
                  </a:lnTo>
                  <a:lnTo>
                    <a:pt x="256" y="3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282" y="2"/>
                  </a:lnTo>
                  <a:lnTo>
                    <a:pt x="289" y="7"/>
                  </a:lnTo>
                  <a:lnTo>
                    <a:pt x="293" y="16"/>
                  </a:lnTo>
                  <a:lnTo>
                    <a:pt x="296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7" name="Freeform 149"/>
            <p:cNvSpPr>
              <a:spLocks/>
            </p:cNvSpPr>
            <p:nvPr/>
          </p:nvSpPr>
          <p:spPr bwMode="auto">
            <a:xfrm>
              <a:off x="3865" y="2332"/>
              <a:ext cx="237" cy="121"/>
            </a:xfrm>
            <a:custGeom>
              <a:avLst/>
              <a:gdLst>
                <a:gd name="T0" fmla="*/ 177 w 237"/>
                <a:gd name="T1" fmla="*/ 0 h 121"/>
                <a:gd name="T2" fmla="*/ 186 w 237"/>
                <a:gd name="T3" fmla="*/ 0 h 121"/>
                <a:gd name="T4" fmla="*/ 196 w 237"/>
                <a:gd name="T5" fmla="*/ 1 h 121"/>
                <a:gd name="T6" fmla="*/ 204 w 237"/>
                <a:gd name="T7" fmla="*/ 4 h 121"/>
                <a:gd name="T8" fmla="*/ 212 w 237"/>
                <a:gd name="T9" fmla="*/ 9 h 121"/>
                <a:gd name="T10" fmla="*/ 218 w 237"/>
                <a:gd name="T11" fmla="*/ 13 h 121"/>
                <a:gd name="T12" fmla="*/ 225 w 237"/>
                <a:gd name="T13" fmla="*/ 20 h 121"/>
                <a:gd name="T14" fmla="*/ 230 w 237"/>
                <a:gd name="T15" fmla="*/ 27 h 121"/>
                <a:gd name="T16" fmla="*/ 237 w 237"/>
                <a:gd name="T17" fmla="*/ 36 h 121"/>
                <a:gd name="T18" fmla="*/ 228 w 237"/>
                <a:gd name="T19" fmla="*/ 46 h 121"/>
                <a:gd name="T20" fmla="*/ 219 w 237"/>
                <a:gd name="T21" fmla="*/ 55 h 121"/>
                <a:gd name="T22" fmla="*/ 211 w 237"/>
                <a:gd name="T23" fmla="*/ 62 h 121"/>
                <a:gd name="T24" fmla="*/ 203 w 237"/>
                <a:gd name="T25" fmla="*/ 71 h 121"/>
                <a:gd name="T26" fmla="*/ 193 w 237"/>
                <a:gd name="T27" fmla="*/ 75 h 121"/>
                <a:gd name="T28" fmla="*/ 183 w 237"/>
                <a:gd name="T29" fmla="*/ 81 h 121"/>
                <a:gd name="T30" fmla="*/ 172 w 237"/>
                <a:gd name="T31" fmla="*/ 85 h 121"/>
                <a:gd name="T32" fmla="*/ 162 w 237"/>
                <a:gd name="T33" fmla="*/ 89 h 121"/>
                <a:gd name="T34" fmla="*/ 151 w 237"/>
                <a:gd name="T35" fmla="*/ 94 h 121"/>
                <a:gd name="T36" fmla="*/ 141 w 237"/>
                <a:gd name="T37" fmla="*/ 100 h 121"/>
                <a:gd name="T38" fmla="*/ 130 w 237"/>
                <a:gd name="T39" fmla="*/ 104 h 121"/>
                <a:gd name="T40" fmla="*/ 122 w 237"/>
                <a:gd name="T41" fmla="*/ 110 h 121"/>
                <a:gd name="T42" fmla="*/ 110 w 237"/>
                <a:gd name="T43" fmla="*/ 113 h 121"/>
                <a:gd name="T44" fmla="*/ 101 w 237"/>
                <a:gd name="T45" fmla="*/ 117 h 121"/>
                <a:gd name="T46" fmla="*/ 89 w 237"/>
                <a:gd name="T47" fmla="*/ 118 h 121"/>
                <a:gd name="T48" fmla="*/ 81 w 237"/>
                <a:gd name="T49" fmla="*/ 121 h 121"/>
                <a:gd name="T50" fmla="*/ 70 w 237"/>
                <a:gd name="T51" fmla="*/ 121 h 121"/>
                <a:gd name="T52" fmla="*/ 60 w 237"/>
                <a:gd name="T53" fmla="*/ 121 h 121"/>
                <a:gd name="T54" fmla="*/ 49 w 237"/>
                <a:gd name="T55" fmla="*/ 121 h 121"/>
                <a:gd name="T56" fmla="*/ 39 w 237"/>
                <a:gd name="T57" fmla="*/ 121 h 121"/>
                <a:gd name="T58" fmla="*/ 28 w 237"/>
                <a:gd name="T59" fmla="*/ 118 h 121"/>
                <a:gd name="T60" fmla="*/ 18 w 237"/>
                <a:gd name="T61" fmla="*/ 117 h 121"/>
                <a:gd name="T62" fmla="*/ 8 w 237"/>
                <a:gd name="T63" fmla="*/ 114 h 121"/>
                <a:gd name="T64" fmla="*/ 0 w 237"/>
                <a:gd name="T65" fmla="*/ 111 h 121"/>
                <a:gd name="T66" fmla="*/ 11 w 237"/>
                <a:gd name="T67" fmla="*/ 100 h 121"/>
                <a:gd name="T68" fmla="*/ 24 w 237"/>
                <a:gd name="T69" fmla="*/ 88 h 121"/>
                <a:gd name="T70" fmla="*/ 35 w 237"/>
                <a:gd name="T71" fmla="*/ 74 h 121"/>
                <a:gd name="T72" fmla="*/ 48 w 237"/>
                <a:gd name="T73" fmla="*/ 60 h 121"/>
                <a:gd name="T74" fmla="*/ 60 w 237"/>
                <a:gd name="T75" fmla="*/ 46 h 121"/>
                <a:gd name="T76" fmla="*/ 73 w 237"/>
                <a:gd name="T77" fmla="*/ 34 h 121"/>
                <a:gd name="T78" fmla="*/ 80 w 237"/>
                <a:gd name="T79" fmla="*/ 29 h 121"/>
                <a:gd name="T80" fmla="*/ 87 w 237"/>
                <a:gd name="T81" fmla="*/ 26 h 121"/>
                <a:gd name="T82" fmla="*/ 95 w 237"/>
                <a:gd name="T83" fmla="*/ 22 h 121"/>
                <a:gd name="T84" fmla="*/ 103 w 237"/>
                <a:gd name="T85" fmla="*/ 22 h 121"/>
                <a:gd name="T86" fmla="*/ 110 w 237"/>
                <a:gd name="T87" fmla="*/ 12 h 121"/>
                <a:gd name="T88" fmla="*/ 122 w 237"/>
                <a:gd name="T89" fmla="*/ 7 h 121"/>
                <a:gd name="T90" fmla="*/ 134 w 237"/>
                <a:gd name="T91" fmla="*/ 2 h 121"/>
                <a:gd name="T92" fmla="*/ 148 w 237"/>
                <a:gd name="T93" fmla="*/ 0 h 121"/>
                <a:gd name="T94" fmla="*/ 156 w 237"/>
                <a:gd name="T95" fmla="*/ 0 h 121"/>
                <a:gd name="T96" fmla="*/ 165 w 237"/>
                <a:gd name="T97" fmla="*/ 1 h 121"/>
                <a:gd name="T98" fmla="*/ 170 w 237"/>
                <a:gd name="T99" fmla="*/ 1 h 121"/>
                <a:gd name="T100" fmla="*/ 177 w 237"/>
                <a:gd name="T10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7" h="121">
                  <a:moveTo>
                    <a:pt x="177" y="0"/>
                  </a:moveTo>
                  <a:lnTo>
                    <a:pt x="186" y="0"/>
                  </a:lnTo>
                  <a:lnTo>
                    <a:pt x="196" y="1"/>
                  </a:lnTo>
                  <a:lnTo>
                    <a:pt x="204" y="4"/>
                  </a:lnTo>
                  <a:lnTo>
                    <a:pt x="212" y="9"/>
                  </a:lnTo>
                  <a:lnTo>
                    <a:pt x="218" y="13"/>
                  </a:lnTo>
                  <a:lnTo>
                    <a:pt x="225" y="20"/>
                  </a:lnTo>
                  <a:lnTo>
                    <a:pt x="230" y="27"/>
                  </a:lnTo>
                  <a:lnTo>
                    <a:pt x="237" y="36"/>
                  </a:lnTo>
                  <a:lnTo>
                    <a:pt x="228" y="46"/>
                  </a:lnTo>
                  <a:lnTo>
                    <a:pt x="219" y="55"/>
                  </a:lnTo>
                  <a:lnTo>
                    <a:pt x="211" y="62"/>
                  </a:lnTo>
                  <a:lnTo>
                    <a:pt x="203" y="71"/>
                  </a:lnTo>
                  <a:lnTo>
                    <a:pt x="193" y="75"/>
                  </a:lnTo>
                  <a:lnTo>
                    <a:pt x="183" y="81"/>
                  </a:lnTo>
                  <a:lnTo>
                    <a:pt x="172" y="85"/>
                  </a:lnTo>
                  <a:lnTo>
                    <a:pt x="162" y="89"/>
                  </a:lnTo>
                  <a:lnTo>
                    <a:pt x="151" y="94"/>
                  </a:lnTo>
                  <a:lnTo>
                    <a:pt x="141" y="100"/>
                  </a:lnTo>
                  <a:lnTo>
                    <a:pt x="130" y="104"/>
                  </a:lnTo>
                  <a:lnTo>
                    <a:pt x="122" y="110"/>
                  </a:lnTo>
                  <a:lnTo>
                    <a:pt x="110" y="113"/>
                  </a:lnTo>
                  <a:lnTo>
                    <a:pt x="101" y="117"/>
                  </a:lnTo>
                  <a:lnTo>
                    <a:pt x="89" y="118"/>
                  </a:lnTo>
                  <a:lnTo>
                    <a:pt x="81" y="121"/>
                  </a:lnTo>
                  <a:lnTo>
                    <a:pt x="70" y="121"/>
                  </a:lnTo>
                  <a:lnTo>
                    <a:pt x="60" y="121"/>
                  </a:lnTo>
                  <a:lnTo>
                    <a:pt x="49" y="121"/>
                  </a:lnTo>
                  <a:lnTo>
                    <a:pt x="39" y="121"/>
                  </a:lnTo>
                  <a:lnTo>
                    <a:pt x="28" y="118"/>
                  </a:lnTo>
                  <a:lnTo>
                    <a:pt x="18" y="117"/>
                  </a:lnTo>
                  <a:lnTo>
                    <a:pt x="8" y="114"/>
                  </a:lnTo>
                  <a:lnTo>
                    <a:pt x="0" y="111"/>
                  </a:lnTo>
                  <a:lnTo>
                    <a:pt x="11" y="100"/>
                  </a:lnTo>
                  <a:lnTo>
                    <a:pt x="24" y="88"/>
                  </a:lnTo>
                  <a:lnTo>
                    <a:pt x="35" y="74"/>
                  </a:lnTo>
                  <a:lnTo>
                    <a:pt x="48" y="60"/>
                  </a:lnTo>
                  <a:lnTo>
                    <a:pt x="60" y="46"/>
                  </a:lnTo>
                  <a:lnTo>
                    <a:pt x="73" y="34"/>
                  </a:lnTo>
                  <a:lnTo>
                    <a:pt x="80" y="29"/>
                  </a:lnTo>
                  <a:lnTo>
                    <a:pt x="87" y="26"/>
                  </a:lnTo>
                  <a:lnTo>
                    <a:pt x="95" y="22"/>
                  </a:lnTo>
                  <a:lnTo>
                    <a:pt x="103" y="22"/>
                  </a:lnTo>
                  <a:lnTo>
                    <a:pt x="110" y="12"/>
                  </a:lnTo>
                  <a:lnTo>
                    <a:pt x="122" y="7"/>
                  </a:lnTo>
                  <a:lnTo>
                    <a:pt x="134" y="2"/>
                  </a:lnTo>
                  <a:lnTo>
                    <a:pt x="148" y="0"/>
                  </a:lnTo>
                  <a:lnTo>
                    <a:pt x="156" y="0"/>
                  </a:lnTo>
                  <a:lnTo>
                    <a:pt x="165" y="1"/>
                  </a:lnTo>
                  <a:lnTo>
                    <a:pt x="170" y="1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8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8" name="Freeform 150"/>
            <p:cNvSpPr>
              <a:spLocks/>
            </p:cNvSpPr>
            <p:nvPr/>
          </p:nvSpPr>
          <p:spPr bwMode="auto">
            <a:xfrm>
              <a:off x="4087" y="2428"/>
              <a:ext cx="7" cy="7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7 h 7"/>
                <a:gd name="T4" fmla="*/ 7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39" name="Freeform 151"/>
            <p:cNvSpPr>
              <a:spLocks/>
            </p:cNvSpPr>
            <p:nvPr/>
          </p:nvSpPr>
          <p:spPr bwMode="auto">
            <a:xfrm>
              <a:off x="4042" y="2450"/>
              <a:ext cx="23" cy="23"/>
            </a:xfrm>
            <a:custGeom>
              <a:avLst/>
              <a:gdLst>
                <a:gd name="T0" fmla="*/ 0 w 23"/>
                <a:gd name="T1" fmla="*/ 23 h 23"/>
                <a:gd name="T2" fmla="*/ 23 w 23"/>
                <a:gd name="T3" fmla="*/ 0 h 23"/>
                <a:gd name="T4" fmla="*/ 0 w 23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0" y="23"/>
                  </a:moveTo>
                  <a:lnTo>
                    <a:pt x="23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40" name="Freeform 152"/>
            <p:cNvSpPr>
              <a:spLocks/>
            </p:cNvSpPr>
            <p:nvPr/>
          </p:nvSpPr>
          <p:spPr bwMode="auto">
            <a:xfrm>
              <a:off x="3998" y="2480"/>
              <a:ext cx="22" cy="7"/>
            </a:xfrm>
            <a:custGeom>
              <a:avLst/>
              <a:gdLst>
                <a:gd name="T0" fmla="*/ 22 w 22"/>
                <a:gd name="T1" fmla="*/ 0 h 7"/>
                <a:gd name="T2" fmla="*/ 0 w 22"/>
                <a:gd name="T3" fmla="*/ 7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22" y="0"/>
                  </a:moveTo>
                  <a:lnTo>
                    <a:pt x="0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41" name="Freeform 153"/>
            <p:cNvSpPr>
              <a:spLocks/>
            </p:cNvSpPr>
            <p:nvPr/>
          </p:nvSpPr>
          <p:spPr bwMode="auto">
            <a:xfrm>
              <a:off x="3664" y="2517"/>
              <a:ext cx="357" cy="42"/>
            </a:xfrm>
            <a:custGeom>
              <a:avLst/>
              <a:gdLst>
                <a:gd name="T0" fmla="*/ 342 w 357"/>
                <a:gd name="T1" fmla="*/ 7 h 42"/>
                <a:gd name="T2" fmla="*/ 346 w 357"/>
                <a:gd name="T3" fmla="*/ 0 h 42"/>
                <a:gd name="T4" fmla="*/ 356 w 357"/>
                <a:gd name="T5" fmla="*/ 0 h 42"/>
                <a:gd name="T6" fmla="*/ 357 w 357"/>
                <a:gd name="T7" fmla="*/ 9 h 42"/>
                <a:gd name="T8" fmla="*/ 357 w 357"/>
                <a:gd name="T9" fmla="*/ 18 h 42"/>
                <a:gd name="T10" fmla="*/ 356 w 357"/>
                <a:gd name="T11" fmla="*/ 27 h 42"/>
                <a:gd name="T12" fmla="*/ 356 w 357"/>
                <a:gd name="T13" fmla="*/ 37 h 42"/>
                <a:gd name="T14" fmla="*/ 343 w 357"/>
                <a:gd name="T15" fmla="*/ 37 h 42"/>
                <a:gd name="T16" fmla="*/ 331 w 357"/>
                <a:gd name="T17" fmla="*/ 38 h 42"/>
                <a:gd name="T18" fmla="*/ 318 w 357"/>
                <a:gd name="T19" fmla="*/ 38 h 42"/>
                <a:gd name="T20" fmla="*/ 306 w 357"/>
                <a:gd name="T21" fmla="*/ 39 h 42"/>
                <a:gd name="T22" fmla="*/ 293 w 357"/>
                <a:gd name="T23" fmla="*/ 39 h 42"/>
                <a:gd name="T24" fmla="*/ 281 w 357"/>
                <a:gd name="T25" fmla="*/ 39 h 42"/>
                <a:gd name="T26" fmla="*/ 268 w 357"/>
                <a:gd name="T27" fmla="*/ 39 h 42"/>
                <a:gd name="T28" fmla="*/ 256 w 357"/>
                <a:gd name="T29" fmla="*/ 39 h 42"/>
                <a:gd name="T30" fmla="*/ 243 w 357"/>
                <a:gd name="T31" fmla="*/ 38 h 42"/>
                <a:gd name="T32" fmla="*/ 230 w 357"/>
                <a:gd name="T33" fmla="*/ 38 h 42"/>
                <a:gd name="T34" fmla="*/ 218 w 357"/>
                <a:gd name="T35" fmla="*/ 37 h 42"/>
                <a:gd name="T36" fmla="*/ 205 w 357"/>
                <a:gd name="T37" fmla="*/ 37 h 42"/>
                <a:gd name="T38" fmla="*/ 193 w 357"/>
                <a:gd name="T39" fmla="*/ 37 h 42"/>
                <a:gd name="T40" fmla="*/ 180 w 357"/>
                <a:gd name="T41" fmla="*/ 37 h 42"/>
                <a:gd name="T42" fmla="*/ 168 w 357"/>
                <a:gd name="T43" fmla="*/ 37 h 42"/>
                <a:gd name="T44" fmla="*/ 156 w 357"/>
                <a:gd name="T45" fmla="*/ 37 h 42"/>
                <a:gd name="T46" fmla="*/ 147 w 357"/>
                <a:gd name="T47" fmla="*/ 37 h 42"/>
                <a:gd name="T48" fmla="*/ 138 w 357"/>
                <a:gd name="T49" fmla="*/ 38 h 42"/>
                <a:gd name="T50" fmla="*/ 128 w 357"/>
                <a:gd name="T51" fmla="*/ 39 h 42"/>
                <a:gd name="T52" fmla="*/ 120 w 357"/>
                <a:gd name="T53" fmla="*/ 41 h 42"/>
                <a:gd name="T54" fmla="*/ 109 w 357"/>
                <a:gd name="T55" fmla="*/ 41 h 42"/>
                <a:gd name="T56" fmla="*/ 101 w 357"/>
                <a:gd name="T57" fmla="*/ 41 h 42"/>
                <a:gd name="T58" fmla="*/ 89 w 357"/>
                <a:gd name="T59" fmla="*/ 41 h 42"/>
                <a:gd name="T60" fmla="*/ 81 w 357"/>
                <a:gd name="T61" fmla="*/ 42 h 42"/>
                <a:gd name="T62" fmla="*/ 70 w 357"/>
                <a:gd name="T63" fmla="*/ 41 h 42"/>
                <a:gd name="T64" fmla="*/ 60 w 357"/>
                <a:gd name="T65" fmla="*/ 41 h 42"/>
                <a:gd name="T66" fmla="*/ 50 w 357"/>
                <a:gd name="T67" fmla="*/ 41 h 42"/>
                <a:gd name="T68" fmla="*/ 42 w 357"/>
                <a:gd name="T69" fmla="*/ 41 h 42"/>
                <a:gd name="T70" fmla="*/ 32 w 357"/>
                <a:gd name="T71" fmla="*/ 39 h 42"/>
                <a:gd name="T72" fmla="*/ 24 w 357"/>
                <a:gd name="T73" fmla="*/ 38 h 42"/>
                <a:gd name="T74" fmla="*/ 15 w 357"/>
                <a:gd name="T75" fmla="*/ 37 h 42"/>
                <a:gd name="T76" fmla="*/ 7 w 357"/>
                <a:gd name="T77" fmla="*/ 37 h 42"/>
                <a:gd name="T78" fmla="*/ 0 w 357"/>
                <a:gd name="T79" fmla="*/ 0 h 42"/>
                <a:gd name="T80" fmla="*/ 170 w 357"/>
                <a:gd name="T81" fmla="*/ 7 h 42"/>
                <a:gd name="T82" fmla="*/ 182 w 357"/>
                <a:gd name="T83" fmla="*/ 0 h 42"/>
                <a:gd name="T84" fmla="*/ 194 w 357"/>
                <a:gd name="T85" fmla="*/ 4 h 42"/>
                <a:gd name="T86" fmla="*/ 200 w 357"/>
                <a:gd name="T87" fmla="*/ 7 h 42"/>
                <a:gd name="T88" fmla="*/ 207 w 357"/>
                <a:gd name="T89" fmla="*/ 10 h 42"/>
                <a:gd name="T90" fmla="*/ 215 w 357"/>
                <a:gd name="T91" fmla="*/ 13 h 42"/>
                <a:gd name="T92" fmla="*/ 223 w 357"/>
                <a:gd name="T93" fmla="*/ 14 h 42"/>
                <a:gd name="T94" fmla="*/ 230 w 357"/>
                <a:gd name="T95" fmla="*/ 14 h 42"/>
                <a:gd name="T96" fmla="*/ 239 w 357"/>
                <a:gd name="T97" fmla="*/ 14 h 42"/>
                <a:gd name="T98" fmla="*/ 246 w 357"/>
                <a:gd name="T99" fmla="*/ 14 h 42"/>
                <a:gd name="T100" fmla="*/ 254 w 357"/>
                <a:gd name="T101" fmla="*/ 14 h 42"/>
                <a:gd name="T102" fmla="*/ 261 w 357"/>
                <a:gd name="T103" fmla="*/ 13 h 42"/>
                <a:gd name="T104" fmla="*/ 269 w 357"/>
                <a:gd name="T105" fmla="*/ 11 h 42"/>
                <a:gd name="T106" fmla="*/ 276 w 357"/>
                <a:gd name="T107" fmla="*/ 10 h 42"/>
                <a:gd name="T108" fmla="*/ 285 w 357"/>
                <a:gd name="T109" fmla="*/ 10 h 42"/>
                <a:gd name="T110" fmla="*/ 299 w 357"/>
                <a:gd name="T111" fmla="*/ 7 h 42"/>
                <a:gd name="T112" fmla="*/ 313 w 357"/>
                <a:gd name="T113" fmla="*/ 6 h 42"/>
                <a:gd name="T114" fmla="*/ 327 w 357"/>
                <a:gd name="T115" fmla="*/ 4 h 42"/>
                <a:gd name="T116" fmla="*/ 342 w 357"/>
                <a:gd name="T11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2">
                  <a:moveTo>
                    <a:pt x="342" y="7"/>
                  </a:moveTo>
                  <a:lnTo>
                    <a:pt x="346" y="0"/>
                  </a:lnTo>
                  <a:lnTo>
                    <a:pt x="356" y="0"/>
                  </a:lnTo>
                  <a:lnTo>
                    <a:pt x="357" y="9"/>
                  </a:lnTo>
                  <a:lnTo>
                    <a:pt x="357" y="18"/>
                  </a:lnTo>
                  <a:lnTo>
                    <a:pt x="356" y="27"/>
                  </a:lnTo>
                  <a:lnTo>
                    <a:pt x="356" y="37"/>
                  </a:lnTo>
                  <a:lnTo>
                    <a:pt x="343" y="37"/>
                  </a:lnTo>
                  <a:lnTo>
                    <a:pt x="331" y="38"/>
                  </a:lnTo>
                  <a:lnTo>
                    <a:pt x="318" y="38"/>
                  </a:lnTo>
                  <a:lnTo>
                    <a:pt x="306" y="39"/>
                  </a:lnTo>
                  <a:lnTo>
                    <a:pt x="293" y="39"/>
                  </a:lnTo>
                  <a:lnTo>
                    <a:pt x="281" y="39"/>
                  </a:lnTo>
                  <a:lnTo>
                    <a:pt x="268" y="39"/>
                  </a:lnTo>
                  <a:lnTo>
                    <a:pt x="256" y="39"/>
                  </a:lnTo>
                  <a:lnTo>
                    <a:pt x="243" y="38"/>
                  </a:lnTo>
                  <a:lnTo>
                    <a:pt x="230" y="38"/>
                  </a:lnTo>
                  <a:lnTo>
                    <a:pt x="218" y="37"/>
                  </a:lnTo>
                  <a:lnTo>
                    <a:pt x="205" y="37"/>
                  </a:lnTo>
                  <a:lnTo>
                    <a:pt x="193" y="37"/>
                  </a:lnTo>
                  <a:lnTo>
                    <a:pt x="180" y="37"/>
                  </a:lnTo>
                  <a:lnTo>
                    <a:pt x="168" y="37"/>
                  </a:lnTo>
                  <a:lnTo>
                    <a:pt x="156" y="37"/>
                  </a:lnTo>
                  <a:lnTo>
                    <a:pt x="147" y="37"/>
                  </a:lnTo>
                  <a:lnTo>
                    <a:pt x="138" y="38"/>
                  </a:lnTo>
                  <a:lnTo>
                    <a:pt x="128" y="39"/>
                  </a:lnTo>
                  <a:lnTo>
                    <a:pt x="120" y="41"/>
                  </a:lnTo>
                  <a:lnTo>
                    <a:pt x="109" y="41"/>
                  </a:lnTo>
                  <a:lnTo>
                    <a:pt x="101" y="41"/>
                  </a:lnTo>
                  <a:lnTo>
                    <a:pt x="89" y="41"/>
                  </a:lnTo>
                  <a:lnTo>
                    <a:pt x="81" y="42"/>
                  </a:lnTo>
                  <a:lnTo>
                    <a:pt x="70" y="41"/>
                  </a:lnTo>
                  <a:lnTo>
                    <a:pt x="60" y="41"/>
                  </a:lnTo>
                  <a:lnTo>
                    <a:pt x="50" y="41"/>
                  </a:lnTo>
                  <a:lnTo>
                    <a:pt x="42" y="41"/>
                  </a:lnTo>
                  <a:lnTo>
                    <a:pt x="32" y="39"/>
                  </a:lnTo>
                  <a:lnTo>
                    <a:pt x="24" y="38"/>
                  </a:lnTo>
                  <a:lnTo>
                    <a:pt x="15" y="37"/>
                  </a:lnTo>
                  <a:lnTo>
                    <a:pt x="7" y="37"/>
                  </a:lnTo>
                  <a:lnTo>
                    <a:pt x="0" y="0"/>
                  </a:lnTo>
                  <a:lnTo>
                    <a:pt x="170" y="7"/>
                  </a:lnTo>
                  <a:lnTo>
                    <a:pt x="182" y="0"/>
                  </a:lnTo>
                  <a:lnTo>
                    <a:pt x="194" y="4"/>
                  </a:lnTo>
                  <a:lnTo>
                    <a:pt x="200" y="7"/>
                  </a:lnTo>
                  <a:lnTo>
                    <a:pt x="207" y="10"/>
                  </a:lnTo>
                  <a:lnTo>
                    <a:pt x="215" y="13"/>
                  </a:lnTo>
                  <a:lnTo>
                    <a:pt x="223" y="14"/>
                  </a:lnTo>
                  <a:lnTo>
                    <a:pt x="230" y="14"/>
                  </a:lnTo>
                  <a:lnTo>
                    <a:pt x="239" y="14"/>
                  </a:lnTo>
                  <a:lnTo>
                    <a:pt x="246" y="14"/>
                  </a:lnTo>
                  <a:lnTo>
                    <a:pt x="254" y="14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76" y="10"/>
                  </a:lnTo>
                  <a:lnTo>
                    <a:pt x="285" y="10"/>
                  </a:lnTo>
                  <a:lnTo>
                    <a:pt x="299" y="7"/>
                  </a:lnTo>
                  <a:lnTo>
                    <a:pt x="313" y="6"/>
                  </a:lnTo>
                  <a:lnTo>
                    <a:pt x="327" y="4"/>
                  </a:lnTo>
                  <a:lnTo>
                    <a:pt x="342" y="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42" name="Freeform 154"/>
            <p:cNvSpPr>
              <a:spLocks/>
            </p:cNvSpPr>
            <p:nvPr/>
          </p:nvSpPr>
          <p:spPr bwMode="auto">
            <a:xfrm>
              <a:off x="3301" y="2547"/>
              <a:ext cx="296" cy="124"/>
            </a:xfrm>
            <a:custGeom>
              <a:avLst/>
              <a:gdLst>
                <a:gd name="T0" fmla="*/ 142 w 296"/>
                <a:gd name="T1" fmla="*/ 4 h 124"/>
                <a:gd name="T2" fmla="*/ 163 w 296"/>
                <a:gd name="T3" fmla="*/ 4 h 124"/>
                <a:gd name="T4" fmla="*/ 184 w 296"/>
                <a:gd name="T5" fmla="*/ 5 h 124"/>
                <a:gd name="T6" fmla="*/ 205 w 296"/>
                <a:gd name="T7" fmla="*/ 11 h 124"/>
                <a:gd name="T8" fmla="*/ 226 w 296"/>
                <a:gd name="T9" fmla="*/ 18 h 124"/>
                <a:gd name="T10" fmla="*/ 246 w 296"/>
                <a:gd name="T11" fmla="*/ 25 h 124"/>
                <a:gd name="T12" fmla="*/ 265 w 296"/>
                <a:gd name="T13" fmla="*/ 34 h 124"/>
                <a:gd name="T14" fmla="*/ 285 w 296"/>
                <a:gd name="T15" fmla="*/ 44 h 124"/>
                <a:gd name="T16" fmla="*/ 293 w 296"/>
                <a:gd name="T17" fmla="*/ 55 h 124"/>
                <a:gd name="T18" fmla="*/ 276 w 296"/>
                <a:gd name="T19" fmla="*/ 67 h 124"/>
                <a:gd name="T20" fmla="*/ 258 w 296"/>
                <a:gd name="T21" fmla="*/ 75 h 124"/>
                <a:gd name="T22" fmla="*/ 242 w 296"/>
                <a:gd name="T23" fmla="*/ 79 h 124"/>
                <a:gd name="T24" fmla="*/ 226 w 296"/>
                <a:gd name="T25" fmla="*/ 83 h 124"/>
                <a:gd name="T26" fmla="*/ 211 w 296"/>
                <a:gd name="T27" fmla="*/ 89 h 124"/>
                <a:gd name="T28" fmla="*/ 196 w 296"/>
                <a:gd name="T29" fmla="*/ 95 h 124"/>
                <a:gd name="T30" fmla="*/ 179 w 296"/>
                <a:gd name="T31" fmla="*/ 100 h 124"/>
                <a:gd name="T32" fmla="*/ 163 w 296"/>
                <a:gd name="T33" fmla="*/ 104 h 124"/>
                <a:gd name="T34" fmla="*/ 147 w 296"/>
                <a:gd name="T35" fmla="*/ 110 h 124"/>
                <a:gd name="T36" fmla="*/ 131 w 296"/>
                <a:gd name="T37" fmla="*/ 114 h 124"/>
                <a:gd name="T38" fmla="*/ 115 w 296"/>
                <a:gd name="T39" fmla="*/ 117 h 124"/>
                <a:gd name="T40" fmla="*/ 98 w 296"/>
                <a:gd name="T41" fmla="*/ 120 h 124"/>
                <a:gd name="T42" fmla="*/ 81 w 296"/>
                <a:gd name="T43" fmla="*/ 122 h 124"/>
                <a:gd name="T44" fmla="*/ 64 w 296"/>
                <a:gd name="T45" fmla="*/ 122 h 124"/>
                <a:gd name="T46" fmla="*/ 48 w 296"/>
                <a:gd name="T47" fmla="*/ 122 h 124"/>
                <a:gd name="T48" fmla="*/ 31 w 296"/>
                <a:gd name="T49" fmla="*/ 121 h 124"/>
                <a:gd name="T50" fmla="*/ 14 w 296"/>
                <a:gd name="T51" fmla="*/ 120 h 124"/>
                <a:gd name="T52" fmla="*/ 1 w 296"/>
                <a:gd name="T53" fmla="*/ 115 h 124"/>
                <a:gd name="T54" fmla="*/ 0 w 296"/>
                <a:gd name="T55" fmla="*/ 102 h 124"/>
                <a:gd name="T56" fmla="*/ 13 w 296"/>
                <a:gd name="T57" fmla="*/ 81 h 124"/>
                <a:gd name="T58" fmla="*/ 35 w 296"/>
                <a:gd name="T59" fmla="*/ 61 h 124"/>
                <a:gd name="T60" fmla="*/ 50 w 296"/>
                <a:gd name="T61" fmla="*/ 48 h 124"/>
                <a:gd name="T62" fmla="*/ 67 w 296"/>
                <a:gd name="T63" fmla="*/ 37 h 124"/>
                <a:gd name="T64" fmla="*/ 84 w 296"/>
                <a:gd name="T65" fmla="*/ 26 h 124"/>
                <a:gd name="T66" fmla="*/ 101 w 296"/>
                <a:gd name="T67" fmla="*/ 15 h 124"/>
                <a:gd name="T68" fmla="*/ 117 w 296"/>
                <a:gd name="T69" fmla="*/ 4 h 124"/>
                <a:gd name="T70" fmla="*/ 133 w 296"/>
                <a:gd name="T71" fmla="*/ 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6" h="124">
                  <a:moveTo>
                    <a:pt x="133" y="7"/>
                  </a:moveTo>
                  <a:lnTo>
                    <a:pt x="142" y="4"/>
                  </a:lnTo>
                  <a:lnTo>
                    <a:pt x="154" y="4"/>
                  </a:lnTo>
                  <a:lnTo>
                    <a:pt x="163" y="4"/>
                  </a:lnTo>
                  <a:lnTo>
                    <a:pt x="175" y="5"/>
                  </a:lnTo>
                  <a:lnTo>
                    <a:pt x="184" y="5"/>
                  </a:lnTo>
                  <a:lnTo>
                    <a:pt x="196" y="8"/>
                  </a:lnTo>
                  <a:lnTo>
                    <a:pt x="205" y="11"/>
                  </a:lnTo>
                  <a:lnTo>
                    <a:pt x="216" y="15"/>
                  </a:lnTo>
                  <a:lnTo>
                    <a:pt x="226" y="18"/>
                  </a:lnTo>
                  <a:lnTo>
                    <a:pt x="236" y="21"/>
                  </a:lnTo>
                  <a:lnTo>
                    <a:pt x="246" y="25"/>
                  </a:lnTo>
                  <a:lnTo>
                    <a:pt x="256" y="30"/>
                  </a:lnTo>
                  <a:lnTo>
                    <a:pt x="265" y="34"/>
                  </a:lnTo>
                  <a:lnTo>
                    <a:pt x="275" y="39"/>
                  </a:lnTo>
                  <a:lnTo>
                    <a:pt x="285" y="44"/>
                  </a:lnTo>
                  <a:lnTo>
                    <a:pt x="296" y="51"/>
                  </a:lnTo>
                  <a:lnTo>
                    <a:pt x="293" y="55"/>
                  </a:lnTo>
                  <a:lnTo>
                    <a:pt x="286" y="62"/>
                  </a:lnTo>
                  <a:lnTo>
                    <a:pt x="276" y="67"/>
                  </a:lnTo>
                  <a:lnTo>
                    <a:pt x="267" y="74"/>
                  </a:lnTo>
                  <a:lnTo>
                    <a:pt x="258" y="75"/>
                  </a:lnTo>
                  <a:lnTo>
                    <a:pt x="250" y="78"/>
                  </a:lnTo>
                  <a:lnTo>
                    <a:pt x="242" y="79"/>
                  </a:lnTo>
                  <a:lnTo>
                    <a:pt x="235" y="82"/>
                  </a:lnTo>
                  <a:lnTo>
                    <a:pt x="226" y="83"/>
                  </a:lnTo>
                  <a:lnTo>
                    <a:pt x="219" y="88"/>
                  </a:lnTo>
                  <a:lnTo>
                    <a:pt x="211" y="89"/>
                  </a:lnTo>
                  <a:lnTo>
                    <a:pt x="204" y="93"/>
                  </a:lnTo>
                  <a:lnTo>
                    <a:pt x="196" y="95"/>
                  </a:lnTo>
                  <a:lnTo>
                    <a:pt x="187" y="97"/>
                  </a:lnTo>
                  <a:lnTo>
                    <a:pt x="179" y="100"/>
                  </a:lnTo>
                  <a:lnTo>
                    <a:pt x="172" y="103"/>
                  </a:lnTo>
                  <a:lnTo>
                    <a:pt x="163" y="104"/>
                  </a:lnTo>
                  <a:lnTo>
                    <a:pt x="155" y="107"/>
                  </a:lnTo>
                  <a:lnTo>
                    <a:pt x="147" y="110"/>
                  </a:lnTo>
                  <a:lnTo>
                    <a:pt x="140" y="113"/>
                  </a:lnTo>
                  <a:lnTo>
                    <a:pt x="131" y="114"/>
                  </a:lnTo>
                  <a:lnTo>
                    <a:pt x="123" y="115"/>
                  </a:lnTo>
                  <a:lnTo>
                    <a:pt x="115" y="117"/>
                  </a:lnTo>
                  <a:lnTo>
                    <a:pt x="106" y="120"/>
                  </a:lnTo>
                  <a:lnTo>
                    <a:pt x="98" y="120"/>
                  </a:lnTo>
                  <a:lnTo>
                    <a:pt x="89" y="121"/>
                  </a:lnTo>
                  <a:lnTo>
                    <a:pt x="81" y="122"/>
                  </a:lnTo>
                  <a:lnTo>
                    <a:pt x="73" y="124"/>
                  </a:lnTo>
                  <a:lnTo>
                    <a:pt x="64" y="122"/>
                  </a:lnTo>
                  <a:lnTo>
                    <a:pt x="56" y="122"/>
                  </a:lnTo>
                  <a:lnTo>
                    <a:pt x="48" y="122"/>
                  </a:lnTo>
                  <a:lnTo>
                    <a:pt x="39" y="122"/>
                  </a:lnTo>
                  <a:lnTo>
                    <a:pt x="31" y="121"/>
                  </a:lnTo>
                  <a:lnTo>
                    <a:pt x="22" y="121"/>
                  </a:lnTo>
                  <a:lnTo>
                    <a:pt x="14" y="120"/>
                  </a:lnTo>
                  <a:lnTo>
                    <a:pt x="7" y="118"/>
                  </a:lnTo>
                  <a:lnTo>
                    <a:pt x="1" y="115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0" y="96"/>
                  </a:lnTo>
                  <a:lnTo>
                    <a:pt x="13" y="81"/>
                  </a:lnTo>
                  <a:lnTo>
                    <a:pt x="28" y="68"/>
                  </a:lnTo>
                  <a:lnTo>
                    <a:pt x="35" y="61"/>
                  </a:lnTo>
                  <a:lnTo>
                    <a:pt x="42" y="55"/>
                  </a:lnTo>
                  <a:lnTo>
                    <a:pt x="50" y="48"/>
                  </a:lnTo>
                  <a:lnTo>
                    <a:pt x="59" y="44"/>
                  </a:lnTo>
                  <a:lnTo>
                    <a:pt x="67" y="37"/>
                  </a:lnTo>
                  <a:lnTo>
                    <a:pt x="75" y="32"/>
                  </a:lnTo>
                  <a:lnTo>
                    <a:pt x="84" y="26"/>
                  </a:lnTo>
                  <a:lnTo>
                    <a:pt x="92" y="21"/>
                  </a:lnTo>
                  <a:lnTo>
                    <a:pt x="101" y="15"/>
                  </a:lnTo>
                  <a:lnTo>
                    <a:pt x="109" y="9"/>
                  </a:lnTo>
                  <a:lnTo>
                    <a:pt x="117" y="4"/>
                  </a:lnTo>
                  <a:lnTo>
                    <a:pt x="126" y="0"/>
                  </a:lnTo>
                  <a:lnTo>
                    <a:pt x="133" y="7"/>
                  </a:lnTo>
                  <a:close/>
                </a:path>
              </a:pathLst>
            </a:custGeom>
            <a:solidFill>
              <a:srgbClr val="8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43" name="Freeform 155"/>
            <p:cNvSpPr>
              <a:spLocks/>
            </p:cNvSpPr>
            <p:nvPr/>
          </p:nvSpPr>
          <p:spPr bwMode="auto">
            <a:xfrm>
              <a:off x="3509" y="2643"/>
              <a:ext cx="81" cy="29"/>
            </a:xfrm>
            <a:custGeom>
              <a:avLst/>
              <a:gdLst>
                <a:gd name="T0" fmla="*/ 0 w 81"/>
                <a:gd name="T1" fmla="*/ 29 h 29"/>
                <a:gd name="T2" fmla="*/ 10 w 81"/>
                <a:gd name="T3" fmla="*/ 25 h 29"/>
                <a:gd name="T4" fmla="*/ 21 w 81"/>
                <a:gd name="T5" fmla="*/ 22 h 29"/>
                <a:gd name="T6" fmla="*/ 31 w 81"/>
                <a:gd name="T7" fmla="*/ 19 h 29"/>
                <a:gd name="T8" fmla="*/ 42 w 81"/>
                <a:gd name="T9" fmla="*/ 17 h 29"/>
                <a:gd name="T10" fmla="*/ 52 w 81"/>
                <a:gd name="T11" fmla="*/ 13 h 29"/>
                <a:gd name="T12" fmla="*/ 62 w 81"/>
                <a:gd name="T13" fmla="*/ 8 h 29"/>
                <a:gd name="T14" fmla="*/ 71 w 81"/>
                <a:gd name="T15" fmla="*/ 4 h 29"/>
                <a:gd name="T16" fmla="*/ 81 w 81"/>
                <a:gd name="T17" fmla="*/ 0 h 29"/>
                <a:gd name="T18" fmla="*/ 71 w 81"/>
                <a:gd name="T19" fmla="*/ 4 h 29"/>
                <a:gd name="T20" fmla="*/ 62 w 81"/>
                <a:gd name="T21" fmla="*/ 10 h 29"/>
                <a:gd name="T22" fmla="*/ 52 w 81"/>
                <a:gd name="T23" fmla="*/ 14 h 29"/>
                <a:gd name="T24" fmla="*/ 42 w 81"/>
                <a:gd name="T25" fmla="*/ 19 h 29"/>
                <a:gd name="T26" fmla="*/ 31 w 81"/>
                <a:gd name="T27" fmla="*/ 22 h 29"/>
                <a:gd name="T28" fmla="*/ 21 w 81"/>
                <a:gd name="T29" fmla="*/ 26 h 29"/>
                <a:gd name="T30" fmla="*/ 10 w 81"/>
                <a:gd name="T31" fmla="*/ 28 h 29"/>
                <a:gd name="T32" fmla="*/ 0 w 81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29">
                  <a:moveTo>
                    <a:pt x="0" y="29"/>
                  </a:moveTo>
                  <a:lnTo>
                    <a:pt x="10" y="25"/>
                  </a:lnTo>
                  <a:lnTo>
                    <a:pt x="21" y="22"/>
                  </a:lnTo>
                  <a:lnTo>
                    <a:pt x="31" y="19"/>
                  </a:lnTo>
                  <a:lnTo>
                    <a:pt x="42" y="17"/>
                  </a:lnTo>
                  <a:lnTo>
                    <a:pt x="52" y="13"/>
                  </a:lnTo>
                  <a:lnTo>
                    <a:pt x="62" y="8"/>
                  </a:lnTo>
                  <a:lnTo>
                    <a:pt x="71" y="4"/>
                  </a:lnTo>
                  <a:lnTo>
                    <a:pt x="81" y="0"/>
                  </a:lnTo>
                  <a:lnTo>
                    <a:pt x="71" y="4"/>
                  </a:lnTo>
                  <a:lnTo>
                    <a:pt x="62" y="10"/>
                  </a:lnTo>
                  <a:lnTo>
                    <a:pt x="52" y="14"/>
                  </a:lnTo>
                  <a:lnTo>
                    <a:pt x="42" y="19"/>
                  </a:lnTo>
                  <a:lnTo>
                    <a:pt x="31" y="22"/>
                  </a:lnTo>
                  <a:lnTo>
                    <a:pt x="21" y="26"/>
                  </a:lnTo>
                  <a:lnTo>
                    <a:pt x="10" y="28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44" name="Freeform 156"/>
            <p:cNvSpPr>
              <a:spLocks/>
            </p:cNvSpPr>
            <p:nvPr/>
          </p:nvSpPr>
          <p:spPr bwMode="auto">
            <a:xfrm>
              <a:off x="2151" y="2762"/>
              <a:ext cx="379" cy="156"/>
            </a:xfrm>
            <a:custGeom>
              <a:avLst/>
              <a:gdLst>
                <a:gd name="T0" fmla="*/ 266 w 379"/>
                <a:gd name="T1" fmla="*/ 54 h 156"/>
                <a:gd name="T2" fmla="*/ 282 w 379"/>
                <a:gd name="T3" fmla="*/ 61 h 156"/>
                <a:gd name="T4" fmla="*/ 304 w 379"/>
                <a:gd name="T5" fmla="*/ 68 h 156"/>
                <a:gd name="T6" fmla="*/ 331 w 379"/>
                <a:gd name="T7" fmla="*/ 78 h 156"/>
                <a:gd name="T8" fmla="*/ 353 w 379"/>
                <a:gd name="T9" fmla="*/ 85 h 156"/>
                <a:gd name="T10" fmla="*/ 370 w 379"/>
                <a:gd name="T11" fmla="*/ 92 h 156"/>
                <a:gd name="T12" fmla="*/ 379 w 379"/>
                <a:gd name="T13" fmla="*/ 106 h 156"/>
                <a:gd name="T14" fmla="*/ 372 w 379"/>
                <a:gd name="T15" fmla="*/ 128 h 156"/>
                <a:gd name="T16" fmla="*/ 364 w 379"/>
                <a:gd name="T17" fmla="*/ 146 h 156"/>
                <a:gd name="T18" fmla="*/ 349 w 379"/>
                <a:gd name="T19" fmla="*/ 149 h 156"/>
                <a:gd name="T20" fmla="*/ 332 w 379"/>
                <a:gd name="T21" fmla="*/ 149 h 156"/>
                <a:gd name="T22" fmla="*/ 314 w 379"/>
                <a:gd name="T23" fmla="*/ 149 h 156"/>
                <a:gd name="T24" fmla="*/ 293 w 379"/>
                <a:gd name="T25" fmla="*/ 152 h 156"/>
                <a:gd name="T26" fmla="*/ 171 w 379"/>
                <a:gd name="T27" fmla="*/ 155 h 156"/>
                <a:gd name="T28" fmla="*/ 163 w 379"/>
                <a:gd name="T29" fmla="*/ 155 h 156"/>
                <a:gd name="T30" fmla="*/ 142 w 379"/>
                <a:gd name="T31" fmla="*/ 155 h 156"/>
                <a:gd name="T32" fmla="*/ 124 w 379"/>
                <a:gd name="T33" fmla="*/ 156 h 156"/>
                <a:gd name="T34" fmla="*/ 106 w 379"/>
                <a:gd name="T35" fmla="*/ 155 h 156"/>
                <a:gd name="T36" fmla="*/ 89 w 379"/>
                <a:gd name="T37" fmla="*/ 153 h 156"/>
                <a:gd name="T38" fmla="*/ 70 w 379"/>
                <a:gd name="T39" fmla="*/ 150 h 156"/>
                <a:gd name="T40" fmla="*/ 51 w 379"/>
                <a:gd name="T41" fmla="*/ 149 h 156"/>
                <a:gd name="T42" fmla="*/ 33 w 379"/>
                <a:gd name="T43" fmla="*/ 148 h 156"/>
                <a:gd name="T44" fmla="*/ 15 w 379"/>
                <a:gd name="T45" fmla="*/ 148 h 156"/>
                <a:gd name="T46" fmla="*/ 7 w 379"/>
                <a:gd name="T47" fmla="*/ 132 h 156"/>
                <a:gd name="T48" fmla="*/ 4 w 379"/>
                <a:gd name="T49" fmla="*/ 116 h 156"/>
                <a:gd name="T50" fmla="*/ 3 w 379"/>
                <a:gd name="T51" fmla="*/ 97 h 156"/>
                <a:gd name="T52" fmla="*/ 0 w 379"/>
                <a:gd name="T53" fmla="*/ 81 h 156"/>
                <a:gd name="T54" fmla="*/ 11 w 379"/>
                <a:gd name="T55" fmla="*/ 71 h 156"/>
                <a:gd name="T56" fmla="*/ 14 w 379"/>
                <a:gd name="T57" fmla="*/ 57 h 156"/>
                <a:gd name="T58" fmla="*/ 22 w 379"/>
                <a:gd name="T59" fmla="*/ 44 h 156"/>
                <a:gd name="T60" fmla="*/ 36 w 379"/>
                <a:gd name="T61" fmla="*/ 30 h 156"/>
                <a:gd name="T62" fmla="*/ 54 w 379"/>
                <a:gd name="T63" fmla="*/ 22 h 156"/>
                <a:gd name="T64" fmla="*/ 72 w 379"/>
                <a:gd name="T65" fmla="*/ 16 h 156"/>
                <a:gd name="T66" fmla="*/ 93 w 379"/>
                <a:gd name="T67" fmla="*/ 15 h 156"/>
                <a:gd name="T68" fmla="*/ 113 w 379"/>
                <a:gd name="T69" fmla="*/ 12 h 156"/>
                <a:gd name="T70" fmla="*/ 134 w 379"/>
                <a:gd name="T71" fmla="*/ 11 h 156"/>
                <a:gd name="T72" fmla="*/ 153 w 379"/>
                <a:gd name="T73" fmla="*/ 7 h 156"/>
                <a:gd name="T74" fmla="*/ 171 w 379"/>
                <a:gd name="T75" fmla="*/ 0 h 156"/>
                <a:gd name="T76" fmla="*/ 195 w 379"/>
                <a:gd name="T77" fmla="*/ 8 h 156"/>
                <a:gd name="T78" fmla="*/ 215 w 379"/>
                <a:gd name="T79" fmla="*/ 22 h 156"/>
                <a:gd name="T80" fmla="*/ 234 w 379"/>
                <a:gd name="T81" fmla="*/ 36 h 156"/>
                <a:gd name="T82" fmla="*/ 259 w 379"/>
                <a:gd name="T83" fmla="*/ 5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79" h="156">
                  <a:moveTo>
                    <a:pt x="259" y="51"/>
                  </a:moveTo>
                  <a:lnTo>
                    <a:pt x="266" y="54"/>
                  </a:lnTo>
                  <a:lnTo>
                    <a:pt x="275" y="58"/>
                  </a:lnTo>
                  <a:lnTo>
                    <a:pt x="282" y="61"/>
                  </a:lnTo>
                  <a:lnTo>
                    <a:pt x="290" y="64"/>
                  </a:lnTo>
                  <a:lnTo>
                    <a:pt x="304" y="68"/>
                  </a:lnTo>
                  <a:lnTo>
                    <a:pt x="318" y="74"/>
                  </a:lnTo>
                  <a:lnTo>
                    <a:pt x="331" y="78"/>
                  </a:lnTo>
                  <a:lnTo>
                    <a:pt x="346" y="82"/>
                  </a:lnTo>
                  <a:lnTo>
                    <a:pt x="353" y="85"/>
                  </a:lnTo>
                  <a:lnTo>
                    <a:pt x="361" y="88"/>
                  </a:lnTo>
                  <a:lnTo>
                    <a:pt x="370" y="92"/>
                  </a:lnTo>
                  <a:lnTo>
                    <a:pt x="378" y="96"/>
                  </a:lnTo>
                  <a:lnTo>
                    <a:pt x="379" y="106"/>
                  </a:lnTo>
                  <a:lnTo>
                    <a:pt x="377" y="117"/>
                  </a:lnTo>
                  <a:lnTo>
                    <a:pt x="372" y="128"/>
                  </a:lnTo>
                  <a:lnTo>
                    <a:pt x="371" y="141"/>
                  </a:lnTo>
                  <a:lnTo>
                    <a:pt x="364" y="146"/>
                  </a:lnTo>
                  <a:lnTo>
                    <a:pt x="357" y="149"/>
                  </a:lnTo>
                  <a:lnTo>
                    <a:pt x="349" y="149"/>
                  </a:lnTo>
                  <a:lnTo>
                    <a:pt x="342" y="150"/>
                  </a:lnTo>
                  <a:lnTo>
                    <a:pt x="332" y="149"/>
                  </a:lnTo>
                  <a:lnTo>
                    <a:pt x="324" y="149"/>
                  </a:lnTo>
                  <a:lnTo>
                    <a:pt x="314" y="149"/>
                  </a:lnTo>
                  <a:lnTo>
                    <a:pt x="304" y="155"/>
                  </a:lnTo>
                  <a:lnTo>
                    <a:pt x="293" y="152"/>
                  </a:lnTo>
                  <a:lnTo>
                    <a:pt x="282" y="155"/>
                  </a:lnTo>
                  <a:lnTo>
                    <a:pt x="171" y="155"/>
                  </a:lnTo>
                  <a:lnTo>
                    <a:pt x="163" y="148"/>
                  </a:lnTo>
                  <a:lnTo>
                    <a:pt x="163" y="155"/>
                  </a:lnTo>
                  <a:lnTo>
                    <a:pt x="152" y="155"/>
                  </a:lnTo>
                  <a:lnTo>
                    <a:pt x="142" y="155"/>
                  </a:lnTo>
                  <a:lnTo>
                    <a:pt x="132" y="155"/>
                  </a:lnTo>
                  <a:lnTo>
                    <a:pt x="124" y="156"/>
                  </a:lnTo>
                  <a:lnTo>
                    <a:pt x="114" y="155"/>
                  </a:lnTo>
                  <a:lnTo>
                    <a:pt x="106" y="155"/>
                  </a:lnTo>
                  <a:lnTo>
                    <a:pt x="97" y="153"/>
                  </a:lnTo>
                  <a:lnTo>
                    <a:pt x="89" y="153"/>
                  </a:lnTo>
                  <a:lnTo>
                    <a:pt x="79" y="152"/>
                  </a:lnTo>
                  <a:lnTo>
                    <a:pt x="70" y="150"/>
                  </a:lnTo>
                  <a:lnTo>
                    <a:pt x="60" y="149"/>
                  </a:lnTo>
                  <a:lnTo>
                    <a:pt x="51" y="149"/>
                  </a:lnTo>
                  <a:lnTo>
                    <a:pt x="42" y="148"/>
                  </a:lnTo>
                  <a:lnTo>
                    <a:pt x="33" y="148"/>
                  </a:lnTo>
                  <a:lnTo>
                    <a:pt x="23" y="148"/>
                  </a:lnTo>
                  <a:lnTo>
                    <a:pt x="15" y="148"/>
                  </a:lnTo>
                  <a:lnTo>
                    <a:pt x="10" y="139"/>
                  </a:lnTo>
                  <a:lnTo>
                    <a:pt x="7" y="132"/>
                  </a:lnTo>
                  <a:lnTo>
                    <a:pt x="4" y="124"/>
                  </a:lnTo>
                  <a:lnTo>
                    <a:pt x="4" y="116"/>
                  </a:lnTo>
                  <a:lnTo>
                    <a:pt x="3" y="106"/>
                  </a:lnTo>
                  <a:lnTo>
                    <a:pt x="3" y="97"/>
                  </a:lnTo>
                  <a:lnTo>
                    <a:pt x="1" y="89"/>
                  </a:lnTo>
                  <a:lnTo>
                    <a:pt x="0" y="81"/>
                  </a:lnTo>
                  <a:lnTo>
                    <a:pt x="7" y="79"/>
                  </a:lnTo>
                  <a:lnTo>
                    <a:pt x="11" y="71"/>
                  </a:lnTo>
                  <a:lnTo>
                    <a:pt x="11" y="64"/>
                  </a:lnTo>
                  <a:lnTo>
                    <a:pt x="14" y="57"/>
                  </a:lnTo>
                  <a:lnTo>
                    <a:pt x="16" y="49"/>
                  </a:lnTo>
                  <a:lnTo>
                    <a:pt x="22" y="44"/>
                  </a:lnTo>
                  <a:lnTo>
                    <a:pt x="28" y="36"/>
                  </a:lnTo>
                  <a:lnTo>
                    <a:pt x="36" y="30"/>
                  </a:lnTo>
                  <a:lnTo>
                    <a:pt x="44" y="25"/>
                  </a:lnTo>
                  <a:lnTo>
                    <a:pt x="54" y="22"/>
                  </a:lnTo>
                  <a:lnTo>
                    <a:pt x="63" y="18"/>
                  </a:lnTo>
                  <a:lnTo>
                    <a:pt x="72" y="16"/>
                  </a:lnTo>
                  <a:lnTo>
                    <a:pt x="82" y="15"/>
                  </a:lnTo>
                  <a:lnTo>
                    <a:pt x="93" y="15"/>
                  </a:lnTo>
                  <a:lnTo>
                    <a:pt x="103" y="14"/>
                  </a:lnTo>
                  <a:lnTo>
                    <a:pt x="113" y="12"/>
                  </a:lnTo>
                  <a:lnTo>
                    <a:pt x="123" y="11"/>
                  </a:lnTo>
                  <a:lnTo>
                    <a:pt x="134" y="11"/>
                  </a:lnTo>
                  <a:lnTo>
                    <a:pt x="144" y="8"/>
                  </a:lnTo>
                  <a:lnTo>
                    <a:pt x="153" y="7"/>
                  </a:lnTo>
                  <a:lnTo>
                    <a:pt x="162" y="2"/>
                  </a:lnTo>
                  <a:lnTo>
                    <a:pt x="171" y="0"/>
                  </a:lnTo>
                  <a:lnTo>
                    <a:pt x="183" y="2"/>
                  </a:lnTo>
                  <a:lnTo>
                    <a:pt x="195" y="8"/>
                  </a:lnTo>
                  <a:lnTo>
                    <a:pt x="205" y="14"/>
                  </a:lnTo>
                  <a:lnTo>
                    <a:pt x="215" y="22"/>
                  </a:lnTo>
                  <a:lnTo>
                    <a:pt x="223" y="29"/>
                  </a:lnTo>
                  <a:lnTo>
                    <a:pt x="234" y="36"/>
                  </a:lnTo>
                  <a:lnTo>
                    <a:pt x="245" y="43"/>
                  </a:lnTo>
                  <a:lnTo>
                    <a:pt x="259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7245" name="Freeform 157"/>
            <p:cNvSpPr>
              <a:spLocks/>
            </p:cNvSpPr>
            <p:nvPr/>
          </p:nvSpPr>
          <p:spPr bwMode="auto">
            <a:xfrm>
              <a:off x="2121" y="1339"/>
              <a:ext cx="186" cy="51"/>
            </a:xfrm>
            <a:custGeom>
              <a:avLst/>
              <a:gdLst>
                <a:gd name="T0" fmla="*/ 0 w 186"/>
                <a:gd name="T1" fmla="*/ 43 h 51"/>
                <a:gd name="T2" fmla="*/ 7 w 186"/>
                <a:gd name="T3" fmla="*/ 22 h 51"/>
                <a:gd name="T4" fmla="*/ 7 w 186"/>
                <a:gd name="T5" fmla="*/ 21 h 51"/>
                <a:gd name="T6" fmla="*/ 12 w 186"/>
                <a:gd name="T7" fmla="*/ 18 h 51"/>
                <a:gd name="T8" fmla="*/ 19 w 186"/>
                <a:gd name="T9" fmla="*/ 14 h 51"/>
                <a:gd name="T10" fmla="*/ 30 w 186"/>
                <a:gd name="T11" fmla="*/ 11 h 51"/>
                <a:gd name="T12" fmla="*/ 34 w 186"/>
                <a:gd name="T13" fmla="*/ 8 h 51"/>
                <a:gd name="T14" fmla="*/ 41 w 186"/>
                <a:gd name="T15" fmla="*/ 7 h 51"/>
                <a:gd name="T16" fmla="*/ 49 w 186"/>
                <a:gd name="T17" fmla="*/ 4 h 51"/>
                <a:gd name="T18" fmla="*/ 58 w 186"/>
                <a:gd name="T19" fmla="*/ 2 h 51"/>
                <a:gd name="T20" fmla="*/ 66 w 186"/>
                <a:gd name="T21" fmla="*/ 1 h 51"/>
                <a:gd name="T22" fmla="*/ 74 w 186"/>
                <a:gd name="T23" fmla="*/ 0 h 51"/>
                <a:gd name="T24" fmla="*/ 84 w 186"/>
                <a:gd name="T25" fmla="*/ 0 h 51"/>
                <a:gd name="T26" fmla="*/ 97 w 186"/>
                <a:gd name="T27" fmla="*/ 0 h 51"/>
                <a:gd name="T28" fmla="*/ 105 w 186"/>
                <a:gd name="T29" fmla="*/ 0 h 51"/>
                <a:gd name="T30" fmla="*/ 113 w 186"/>
                <a:gd name="T31" fmla="*/ 0 h 51"/>
                <a:gd name="T32" fmla="*/ 122 w 186"/>
                <a:gd name="T33" fmla="*/ 1 h 51"/>
                <a:gd name="T34" fmla="*/ 132 w 186"/>
                <a:gd name="T35" fmla="*/ 4 h 51"/>
                <a:gd name="T36" fmla="*/ 146 w 186"/>
                <a:gd name="T37" fmla="*/ 8 h 51"/>
                <a:gd name="T38" fmla="*/ 160 w 186"/>
                <a:gd name="T39" fmla="*/ 14 h 51"/>
                <a:gd name="T40" fmla="*/ 169 w 186"/>
                <a:gd name="T41" fmla="*/ 18 h 51"/>
                <a:gd name="T42" fmla="*/ 179 w 186"/>
                <a:gd name="T43" fmla="*/ 23 h 51"/>
                <a:gd name="T44" fmla="*/ 183 w 186"/>
                <a:gd name="T45" fmla="*/ 26 h 51"/>
                <a:gd name="T46" fmla="*/ 186 w 186"/>
                <a:gd name="T47" fmla="*/ 29 h 51"/>
                <a:gd name="T48" fmla="*/ 186 w 186"/>
                <a:gd name="T49" fmla="*/ 36 h 51"/>
                <a:gd name="T50" fmla="*/ 182 w 186"/>
                <a:gd name="T51" fmla="*/ 33 h 51"/>
                <a:gd name="T52" fmla="*/ 171 w 186"/>
                <a:gd name="T53" fmla="*/ 30 h 51"/>
                <a:gd name="T54" fmla="*/ 162 w 186"/>
                <a:gd name="T55" fmla="*/ 28 h 51"/>
                <a:gd name="T56" fmla="*/ 154 w 186"/>
                <a:gd name="T57" fmla="*/ 26 h 51"/>
                <a:gd name="T58" fmla="*/ 144 w 186"/>
                <a:gd name="T59" fmla="*/ 23 h 51"/>
                <a:gd name="T60" fmla="*/ 134 w 186"/>
                <a:gd name="T61" fmla="*/ 22 h 51"/>
                <a:gd name="T62" fmla="*/ 123 w 186"/>
                <a:gd name="T63" fmla="*/ 18 h 51"/>
                <a:gd name="T64" fmla="*/ 115 w 186"/>
                <a:gd name="T65" fmla="*/ 15 h 51"/>
                <a:gd name="T66" fmla="*/ 107 w 186"/>
                <a:gd name="T67" fmla="*/ 12 h 51"/>
                <a:gd name="T68" fmla="*/ 100 w 186"/>
                <a:gd name="T69" fmla="*/ 12 h 51"/>
                <a:gd name="T70" fmla="*/ 91 w 186"/>
                <a:gd name="T71" fmla="*/ 12 h 51"/>
                <a:gd name="T72" fmla="*/ 83 w 186"/>
                <a:gd name="T73" fmla="*/ 14 h 51"/>
                <a:gd name="T74" fmla="*/ 72 w 186"/>
                <a:gd name="T75" fmla="*/ 16 h 51"/>
                <a:gd name="T76" fmla="*/ 60 w 186"/>
                <a:gd name="T77" fmla="*/ 22 h 51"/>
                <a:gd name="T78" fmla="*/ 48 w 186"/>
                <a:gd name="T79" fmla="*/ 23 h 51"/>
                <a:gd name="T80" fmla="*/ 40 w 186"/>
                <a:gd name="T81" fmla="*/ 28 h 51"/>
                <a:gd name="T82" fmla="*/ 31 w 186"/>
                <a:gd name="T83" fmla="*/ 33 h 51"/>
                <a:gd name="T84" fmla="*/ 26 w 186"/>
                <a:gd name="T85" fmla="*/ 39 h 51"/>
                <a:gd name="T86" fmla="*/ 17 w 186"/>
                <a:gd name="T87" fmla="*/ 47 h 51"/>
                <a:gd name="T88" fmla="*/ 16 w 186"/>
                <a:gd name="T89" fmla="*/ 51 h 51"/>
                <a:gd name="T90" fmla="*/ 0 w 186"/>
                <a:gd name="T9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51">
                  <a:moveTo>
                    <a:pt x="0" y="43"/>
                  </a:moveTo>
                  <a:lnTo>
                    <a:pt x="7" y="22"/>
                  </a:lnTo>
                  <a:lnTo>
                    <a:pt x="7" y="21"/>
                  </a:lnTo>
                  <a:lnTo>
                    <a:pt x="12" y="18"/>
                  </a:lnTo>
                  <a:lnTo>
                    <a:pt x="19" y="14"/>
                  </a:lnTo>
                  <a:lnTo>
                    <a:pt x="30" y="11"/>
                  </a:lnTo>
                  <a:lnTo>
                    <a:pt x="34" y="8"/>
                  </a:lnTo>
                  <a:lnTo>
                    <a:pt x="41" y="7"/>
                  </a:lnTo>
                  <a:lnTo>
                    <a:pt x="49" y="4"/>
                  </a:lnTo>
                  <a:lnTo>
                    <a:pt x="58" y="2"/>
                  </a:lnTo>
                  <a:lnTo>
                    <a:pt x="66" y="1"/>
                  </a:lnTo>
                  <a:lnTo>
                    <a:pt x="74" y="0"/>
                  </a:lnTo>
                  <a:lnTo>
                    <a:pt x="84" y="0"/>
                  </a:lnTo>
                  <a:lnTo>
                    <a:pt x="97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22" y="1"/>
                  </a:lnTo>
                  <a:lnTo>
                    <a:pt x="132" y="4"/>
                  </a:lnTo>
                  <a:lnTo>
                    <a:pt x="146" y="8"/>
                  </a:lnTo>
                  <a:lnTo>
                    <a:pt x="160" y="14"/>
                  </a:lnTo>
                  <a:lnTo>
                    <a:pt x="169" y="18"/>
                  </a:lnTo>
                  <a:lnTo>
                    <a:pt x="179" y="23"/>
                  </a:lnTo>
                  <a:lnTo>
                    <a:pt x="183" y="26"/>
                  </a:lnTo>
                  <a:lnTo>
                    <a:pt x="186" y="29"/>
                  </a:lnTo>
                  <a:lnTo>
                    <a:pt x="186" y="36"/>
                  </a:lnTo>
                  <a:lnTo>
                    <a:pt x="182" y="33"/>
                  </a:lnTo>
                  <a:lnTo>
                    <a:pt x="171" y="30"/>
                  </a:lnTo>
                  <a:lnTo>
                    <a:pt x="162" y="28"/>
                  </a:lnTo>
                  <a:lnTo>
                    <a:pt x="154" y="26"/>
                  </a:lnTo>
                  <a:lnTo>
                    <a:pt x="144" y="23"/>
                  </a:lnTo>
                  <a:lnTo>
                    <a:pt x="134" y="22"/>
                  </a:lnTo>
                  <a:lnTo>
                    <a:pt x="123" y="18"/>
                  </a:lnTo>
                  <a:lnTo>
                    <a:pt x="115" y="15"/>
                  </a:lnTo>
                  <a:lnTo>
                    <a:pt x="107" y="12"/>
                  </a:lnTo>
                  <a:lnTo>
                    <a:pt x="100" y="12"/>
                  </a:lnTo>
                  <a:lnTo>
                    <a:pt x="91" y="12"/>
                  </a:lnTo>
                  <a:lnTo>
                    <a:pt x="83" y="14"/>
                  </a:lnTo>
                  <a:lnTo>
                    <a:pt x="72" y="16"/>
                  </a:lnTo>
                  <a:lnTo>
                    <a:pt x="60" y="22"/>
                  </a:lnTo>
                  <a:lnTo>
                    <a:pt x="48" y="23"/>
                  </a:lnTo>
                  <a:lnTo>
                    <a:pt x="40" y="28"/>
                  </a:lnTo>
                  <a:lnTo>
                    <a:pt x="31" y="33"/>
                  </a:lnTo>
                  <a:lnTo>
                    <a:pt x="26" y="39"/>
                  </a:lnTo>
                  <a:lnTo>
                    <a:pt x="17" y="47"/>
                  </a:lnTo>
                  <a:lnTo>
                    <a:pt x="16" y="51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404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47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9255427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A68B82-704C-41AB-AC88-0FA1D6E9A3F3}" type="slidenum">
              <a:rPr lang="en-US">
                <a:solidFill>
                  <a:srgbClr val="FFFFFF"/>
                </a:solidFill>
              </a:rPr>
              <a:pPr/>
              <a:t>18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0342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6263" y="1557338"/>
            <a:ext cx="7920037" cy="4427537"/>
          </a:xfrm>
        </p:spPr>
        <p:txBody>
          <a:bodyPr/>
          <a:lstStyle/>
          <a:p>
            <a:pPr>
              <a:buFontTx/>
              <a:buNone/>
            </a:pPr>
            <a:r>
              <a:rPr lang="en-US" sz="3600" dirty="0">
                <a:cs typeface="Arial" charset="0"/>
              </a:rPr>
              <a:t>The nursing staff as family:</a:t>
            </a:r>
          </a:p>
          <a:p>
            <a:r>
              <a:rPr lang="en-US" sz="3600" dirty="0">
                <a:cs typeface="Arial" charset="0"/>
              </a:rPr>
              <a:t>take time to greet residents when you see them</a:t>
            </a:r>
          </a:p>
          <a:p>
            <a:r>
              <a:rPr lang="en-US" sz="3600" dirty="0">
                <a:cs typeface="Arial" charset="0"/>
              </a:rPr>
              <a:t>sit and visit for a few minutes when time allows</a:t>
            </a:r>
          </a:p>
          <a:p>
            <a:r>
              <a:rPr lang="en-US" sz="3600" dirty="0">
                <a:cs typeface="Arial" charset="0"/>
              </a:rPr>
              <a:t>show interest in residents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47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3601160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CA2A33-3966-4F70-B9DF-483AD323DDF8}" type="slidenum">
              <a:rPr lang="en-US">
                <a:solidFill>
                  <a:srgbClr val="FFFFFF"/>
                </a:solidFill>
              </a:rPr>
              <a:pPr/>
              <a:t>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811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6263" y="1484313"/>
            <a:ext cx="7920037" cy="4500562"/>
          </a:xfrm>
        </p:spPr>
        <p:txBody>
          <a:bodyPr/>
          <a:lstStyle/>
          <a:p>
            <a:pPr>
              <a:buFontTx/>
              <a:buNone/>
            </a:pPr>
            <a:r>
              <a:rPr lang="en-US" sz="3600" dirty="0">
                <a:cs typeface="Arial" charset="0"/>
              </a:rPr>
              <a:t>The nursing staff as family </a:t>
            </a:r>
            <a:r>
              <a:rPr lang="en-US" dirty="0">
                <a:cs typeface="Arial" charset="0"/>
              </a:rPr>
              <a:t>(continued)</a:t>
            </a:r>
            <a:r>
              <a:rPr lang="en-US" sz="3600" dirty="0">
                <a:cs typeface="Arial" charset="0"/>
              </a:rPr>
              <a:t>:</a:t>
            </a:r>
          </a:p>
          <a:p>
            <a:r>
              <a:rPr lang="en-US" sz="3600" dirty="0">
                <a:cs typeface="Arial" charset="0"/>
              </a:rPr>
              <a:t>display human warmth with a gentle touch</a:t>
            </a:r>
          </a:p>
          <a:p>
            <a:r>
              <a:rPr lang="en-US" sz="3600" dirty="0">
                <a:cs typeface="Arial" charset="0"/>
              </a:rPr>
              <a:t>show acceptance of an individual for his or her unique qualities</a:t>
            </a:r>
          </a:p>
          <a:p>
            <a:r>
              <a:rPr lang="en-US" sz="3600" dirty="0">
                <a:cs typeface="Arial" charset="0"/>
              </a:rPr>
              <a:t>provide care in a kind, friendly, considerate manner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47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4690029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1F4050-98E8-426F-A55D-8E9C3090A054}" type="slidenum">
              <a:rPr lang="en-US">
                <a:solidFill>
                  <a:srgbClr val="FFFFFF"/>
                </a:solidFill>
              </a:rPr>
              <a:pPr/>
              <a:t>2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952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371600"/>
          </a:xfrm>
          <a:solidFill>
            <a:srgbClr val="002060"/>
          </a:solidFill>
        </p:spPr>
        <p:txBody>
          <a:bodyPr/>
          <a:lstStyle/>
          <a:p>
            <a:pPr algn="l"/>
            <a:r>
              <a:rPr lang="en-US" sz="3600" b="1" dirty="0" smtClean="0">
                <a:solidFill>
                  <a:srgbClr val="C00000"/>
                </a:solidFill>
              </a:rPr>
              <a:t>Basic Physical </a:t>
            </a:r>
            <a:r>
              <a:rPr lang="en-US" sz="3600" b="1" dirty="0">
                <a:solidFill>
                  <a:srgbClr val="C00000"/>
                </a:solidFill>
              </a:rPr>
              <a:t>Needs </a:t>
            </a:r>
            <a:r>
              <a:rPr lang="en-US" sz="3600" b="1" dirty="0" smtClean="0">
                <a:solidFill>
                  <a:srgbClr val="C00000"/>
                </a:solidFill>
              </a:rPr>
              <a:t/>
            </a:r>
            <a:br>
              <a:rPr lang="en-US" sz="3600" b="1" dirty="0" smtClean="0">
                <a:solidFill>
                  <a:srgbClr val="C00000"/>
                </a:solidFill>
              </a:rPr>
            </a:br>
            <a:r>
              <a:rPr lang="en-US" sz="2800" b="1" i="1" dirty="0" smtClean="0">
                <a:solidFill>
                  <a:srgbClr val="C00000"/>
                </a:solidFill>
              </a:rPr>
              <a:t>Care Needed to Meet Those Needs</a:t>
            </a:r>
            <a:endParaRPr lang="en-US" sz="2800" b="1" i="1" dirty="0">
              <a:solidFill>
                <a:srgbClr val="C00000"/>
              </a:solidFill>
            </a:endParaRPr>
          </a:p>
        </p:txBody>
      </p:sp>
      <p:sp>
        <p:nvSpPr>
          <p:cNvPr id="952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3850" y="1412875"/>
            <a:ext cx="5508625" cy="4752975"/>
          </a:xfrm>
        </p:spPr>
        <p:txBody>
          <a:bodyPr/>
          <a:lstStyle/>
          <a:p>
            <a:pPr>
              <a:spcBef>
                <a:spcPct val="10000"/>
              </a:spcBef>
            </a:pPr>
            <a:r>
              <a:rPr lang="en-US" sz="3600" dirty="0"/>
              <a:t>Oxygen </a:t>
            </a:r>
          </a:p>
          <a:p>
            <a:pPr lvl="1">
              <a:spcBef>
                <a:spcPct val="10000"/>
              </a:spcBef>
            </a:pPr>
            <a:r>
              <a:rPr lang="en-US" sz="3600" dirty="0"/>
              <a:t>elevate head of bed</a:t>
            </a:r>
          </a:p>
          <a:p>
            <a:pPr lvl="1">
              <a:spcBef>
                <a:spcPct val="10000"/>
              </a:spcBef>
            </a:pPr>
            <a:r>
              <a:rPr lang="en-US" sz="3600" dirty="0"/>
              <a:t>assist to sit up in chair</a:t>
            </a:r>
          </a:p>
          <a:p>
            <a:pPr lvl="1">
              <a:spcBef>
                <a:spcPct val="10000"/>
              </a:spcBef>
            </a:pPr>
            <a:r>
              <a:rPr lang="en-US" sz="3600" dirty="0"/>
              <a:t>report to supervisor if resident is cyanotic or short of breath</a:t>
            </a:r>
          </a:p>
          <a:p>
            <a:pPr lvl="1">
              <a:spcBef>
                <a:spcPct val="10000"/>
              </a:spcBef>
            </a:pPr>
            <a:r>
              <a:rPr lang="en-US" sz="3600" dirty="0"/>
              <a:t>assist with breathing exercises</a:t>
            </a:r>
          </a:p>
        </p:txBody>
      </p:sp>
      <p:grpSp>
        <p:nvGrpSpPr>
          <p:cNvPr id="95297" name="Group 65"/>
          <p:cNvGrpSpPr>
            <a:grpSpLocks/>
          </p:cNvGrpSpPr>
          <p:nvPr/>
        </p:nvGrpSpPr>
        <p:grpSpPr bwMode="auto">
          <a:xfrm>
            <a:off x="6192838" y="2205038"/>
            <a:ext cx="2606675" cy="3090862"/>
            <a:chOff x="3447" y="1321"/>
            <a:chExt cx="1914" cy="2151"/>
          </a:xfrm>
        </p:grpSpPr>
        <p:sp>
          <p:nvSpPr>
            <p:cNvPr id="95239" name="Freeform 7"/>
            <p:cNvSpPr>
              <a:spLocks/>
            </p:cNvSpPr>
            <p:nvPr/>
          </p:nvSpPr>
          <p:spPr bwMode="auto">
            <a:xfrm rot="210357">
              <a:off x="3447" y="1321"/>
              <a:ext cx="1909" cy="2151"/>
            </a:xfrm>
            <a:custGeom>
              <a:avLst/>
              <a:gdLst>
                <a:gd name="T0" fmla="*/ 196 w 3595"/>
                <a:gd name="T1" fmla="*/ 4188 h 4219"/>
                <a:gd name="T2" fmla="*/ 197 w 3595"/>
                <a:gd name="T3" fmla="*/ 3715 h 4219"/>
                <a:gd name="T4" fmla="*/ 88 w 3595"/>
                <a:gd name="T5" fmla="*/ 3330 h 4219"/>
                <a:gd name="T6" fmla="*/ 71 w 3595"/>
                <a:gd name="T7" fmla="*/ 2908 h 4219"/>
                <a:gd name="T8" fmla="*/ 0 w 3595"/>
                <a:gd name="T9" fmla="*/ 2123 h 4219"/>
                <a:gd name="T10" fmla="*/ 155 w 3595"/>
                <a:gd name="T11" fmla="*/ 1958 h 4219"/>
                <a:gd name="T12" fmla="*/ 274 w 3595"/>
                <a:gd name="T13" fmla="*/ 2066 h 4219"/>
                <a:gd name="T14" fmla="*/ 272 w 3595"/>
                <a:gd name="T15" fmla="*/ 2330 h 4219"/>
                <a:gd name="T16" fmla="*/ 398 w 3595"/>
                <a:gd name="T17" fmla="*/ 2107 h 4219"/>
                <a:gd name="T18" fmla="*/ 623 w 3595"/>
                <a:gd name="T19" fmla="*/ 2270 h 4219"/>
                <a:gd name="T20" fmla="*/ 664 w 3595"/>
                <a:gd name="T21" fmla="*/ 2320 h 4219"/>
                <a:gd name="T22" fmla="*/ 769 w 3595"/>
                <a:gd name="T23" fmla="*/ 2393 h 4219"/>
                <a:gd name="T24" fmla="*/ 1204 w 3595"/>
                <a:gd name="T25" fmla="*/ 2329 h 4219"/>
                <a:gd name="T26" fmla="*/ 1768 w 3595"/>
                <a:gd name="T27" fmla="*/ 2267 h 4219"/>
                <a:gd name="T28" fmla="*/ 2150 w 3595"/>
                <a:gd name="T29" fmla="*/ 2237 h 4219"/>
                <a:gd name="T30" fmla="*/ 2279 w 3595"/>
                <a:gd name="T31" fmla="*/ 2216 h 4219"/>
                <a:gd name="T32" fmla="*/ 2369 w 3595"/>
                <a:gd name="T33" fmla="*/ 2131 h 4219"/>
                <a:gd name="T34" fmla="*/ 2544 w 3595"/>
                <a:gd name="T35" fmla="*/ 1665 h 4219"/>
                <a:gd name="T36" fmla="*/ 2646 w 3595"/>
                <a:gd name="T37" fmla="*/ 1370 h 4219"/>
                <a:gd name="T38" fmla="*/ 2508 w 3595"/>
                <a:gd name="T39" fmla="*/ 1341 h 4219"/>
                <a:gd name="T40" fmla="*/ 2369 w 3595"/>
                <a:gd name="T41" fmla="*/ 1182 h 4219"/>
                <a:gd name="T42" fmla="*/ 2370 w 3595"/>
                <a:gd name="T43" fmla="*/ 1116 h 4219"/>
                <a:gd name="T44" fmla="*/ 2328 w 3595"/>
                <a:gd name="T45" fmla="*/ 1086 h 4219"/>
                <a:gd name="T46" fmla="*/ 2328 w 3595"/>
                <a:gd name="T47" fmla="*/ 1007 h 4219"/>
                <a:gd name="T48" fmla="*/ 2247 w 3595"/>
                <a:gd name="T49" fmla="*/ 889 h 4219"/>
                <a:gd name="T50" fmla="*/ 2397 w 3595"/>
                <a:gd name="T51" fmla="*/ 733 h 4219"/>
                <a:gd name="T52" fmla="*/ 2436 w 3595"/>
                <a:gd name="T53" fmla="*/ 580 h 4219"/>
                <a:gd name="T54" fmla="*/ 2487 w 3595"/>
                <a:gd name="T55" fmla="*/ 513 h 4219"/>
                <a:gd name="T56" fmla="*/ 2525 w 3595"/>
                <a:gd name="T57" fmla="*/ 390 h 4219"/>
                <a:gd name="T58" fmla="*/ 2772 w 3595"/>
                <a:gd name="T59" fmla="*/ 385 h 4219"/>
                <a:gd name="T60" fmla="*/ 3053 w 3595"/>
                <a:gd name="T61" fmla="*/ 520 h 4219"/>
                <a:gd name="T62" fmla="*/ 3094 w 3595"/>
                <a:gd name="T63" fmla="*/ 955 h 4219"/>
                <a:gd name="T64" fmla="*/ 2921 w 3595"/>
                <a:gd name="T65" fmla="*/ 1220 h 4219"/>
                <a:gd name="T66" fmla="*/ 2935 w 3595"/>
                <a:gd name="T67" fmla="*/ 1380 h 4219"/>
                <a:gd name="T68" fmla="*/ 2984 w 3595"/>
                <a:gd name="T69" fmla="*/ 1452 h 4219"/>
                <a:gd name="T70" fmla="*/ 3034 w 3595"/>
                <a:gd name="T71" fmla="*/ 1451 h 4219"/>
                <a:gd name="T72" fmla="*/ 3044 w 3595"/>
                <a:gd name="T73" fmla="*/ 1544 h 4219"/>
                <a:gd name="T74" fmla="*/ 3004 w 3595"/>
                <a:gd name="T75" fmla="*/ 1578 h 4219"/>
                <a:gd name="T76" fmla="*/ 2989 w 3595"/>
                <a:gd name="T77" fmla="*/ 1643 h 4219"/>
                <a:gd name="T78" fmla="*/ 3031 w 3595"/>
                <a:gd name="T79" fmla="*/ 1635 h 4219"/>
                <a:gd name="T80" fmla="*/ 3230 w 3595"/>
                <a:gd name="T81" fmla="*/ 1481 h 4219"/>
                <a:gd name="T82" fmla="*/ 3256 w 3595"/>
                <a:gd name="T83" fmla="*/ 847 h 4219"/>
                <a:gd name="T84" fmla="*/ 3221 w 3595"/>
                <a:gd name="T85" fmla="*/ 223 h 4219"/>
                <a:gd name="T86" fmla="*/ 3241 w 3595"/>
                <a:gd name="T87" fmla="*/ 15 h 4219"/>
                <a:gd name="T88" fmla="*/ 3382 w 3595"/>
                <a:gd name="T89" fmla="*/ 1 h 4219"/>
                <a:gd name="T90" fmla="*/ 3514 w 3595"/>
                <a:gd name="T91" fmla="*/ 1043 h 4219"/>
                <a:gd name="T92" fmla="*/ 3592 w 3595"/>
                <a:gd name="T93" fmla="*/ 2743 h 4219"/>
                <a:gd name="T94" fmla="*/ 3589 w 3595"/>
                <a:gd name="T95" fmla="*/ 2797 h 4219"/>
                <a:gd name="T96" fmla="*/ 3565 w 3595"/>
                <a:gd name="T97" fmla="*/ 2878 h 4219"/>
                <a:gd name="T98" fmla="*/ 3544 w 3595"/>
                <a:gd name="T99" fmla="*/ 3205 h 4219"/>
                <a:gd name="T100" fmla="*/ 3538 w 3595"/>
                <a:gd name="T101" fmla="*/ 3747 h 4219"/>
                <a:gd name="T102" fmla="*/ 3500 w 3595"/>
                <a:gd name="T103" fmla="*/ 4068 h 4219"/>
                <a:gd name="T104" fmla="*/ 3365 w 3595"/>
                <a:gd name="T105" fmla="*/ 3954 h 4219"/>
                <a:gd name="T106" fmla="*/ 3317 w 3595"/>
                <a:gd name="T107" fmla="*/ 3358 h 4219"/>
                <a:gd name="T108" fmla="*/ 1759 w 3595"/>
                <a:gd name="T109" fmla="*/ 3364 h 4219"/>
                <a:gd name="T110" fmla="*/ 571 w 3595"/>
                <a:gd name="T111" fmla="*/ 3438 h 4219"/>
                <a:gd name="T112" fmla="*/ 394 w 3595"/>
                <a:gd name="T113" fmla="*/ 3528 h 4219"/>
                <a:gd name="T114" fmla="*/ 371 w 3595"/>
                <a:gd name="T115" fmla="*/ 4083 h 4219"/>
                <a:gd name="T116" fmla="*/ 305 w 3595"/>
                <a:gd name="T117" fmla="*/ 4213 h 4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95" h="4219">
                  <a:moveTo>
                    <a:pt x="263" y="4219"/>
                  </a:moveTo>
                  <a:lnTo>
                    <a:pt x="241" y="4209"/>
                  </a:lnTo>
                  <a:lnTo>
                    <a:pt x="224" y="4203"/>
                  </a:lnTo>
                  <a:lnTo>
                    <a:pt x="212" y="4197"/>
                  </a:lnTo>
                  <a:lnTo>
                    <a:pt x="205" y="4194"/>
                  </a:lnTo>
                  <a:lnTo>
                    <a:pt x="196" y="4188"/>
                  </a:lnTo>
                  <a:lnTo>
                    <a:pt x="191" y="4183"/>
                  </a:lnTo>
                  <a:lnTo>
                    <a:pt x="191" y="4089"/>
                  </a:lnTo>
                  <a:lnTo>
                    <a:pt x="193" y="3996"/>
                  </a:lnTo>
                  <a:lnTo>
                    <a:pt x="194" y="3903"/>
                  </a:lnTo>
                  <a:lnTo>
                    <a:pt x="197" y="3810"/>
                  </a:lnTo>
                  <a:lnTo>
                    <a:pt x="197" y="3715"/>
                  </a:lnTo>
                  <a:lnTo>
                    <a:pt x="200" y="3622"/>
                  </a:lnTo>
                  <a:lnTo>
                    <a:pt x="202" y="3529"/>
                  </a:lnTo>
                  <a:lnTo>
                    <a:pt x="206" y="3436"/>
                  </a:lnTo>
                  <a:lnTo>
                    <a:pt x="139" y="3418"/>
                  </a:lnTo>
                  <a:lnTo>
                    <a:pt x="103" y="3382"/>
                  </a:lnTo>
                  <a:lnTo>
                    <a:pt x="88" y="3330"/>
                  </a:lnTo>
                  <a:lnTo>
                    <a:pt x="88" y="3270"/>
                  </a:lnTo>
                  <a:lnTo>
                    <a:pt x="92" y="3204"/>
                  </a:lnTo>
                  <a:lnTo>
                    <a:pt x="98" y="3140"/>
                  </a:lnTo>
                  <a:lnTo>
                    <a:pt x="95" y="3083"/>
                  </a:lnTo>
                  <a:lnTo>
                    <a:pt x="77" y="3041"/>
                  </a:lnTo>
                  <a:lnTo>
                    <a:pt x="71" y="2908"/>
                  </a:lnTo>
                  <a:lnTo>
                    <a:pt x="60" y="2777"/>
                  </a:lnTo>
                  <a:lnTo>
                    <a:pt x="45" y="2644"/>
                  </a:lnTo>
                  <a:lnTo>
                    <a:pt x="30" y="2513"/>
                  </a:lnTo>
                  <a:lnTo>
                    <a:pt x="15" y="2381"/>
                  </a:lnTo>
                  <a:lnTo>
                    <a:pt x="5" y="2251"/>
                  </a:lnTo>
                  <a:lnTo>
                    <a:pt x="0" y="2123"/>
                  </a:lnTo>
                  <a:lnTo>
                    <a:pt x="8" y="1998"/>
                  </a:lnTo>
                  <a:lnTo>
                    <a:pt x="36" y="1989"/>
                  </a:lnTo>
                  <a:lnTo>
                    <a:pt x="66" y="1982"/>
                  </a:lnTo>
                  <a:lnTo>
                    <a:pt x="95" y="1973"/>
                  </a:lnTo>
                  <a:lnTo>
                    <a:pt x="125" y="1965"/>
                  </a:lnTo>
                  <a:lnTo>
                    <a:pt x="155" y="1958"/>
                  </a:lnTo>
                  <a:lnTo>
                    <a:pt x="185" y="1953"/>
                  </a:lnTo>
                  <a:lnTo>
                    <a:pt x="217" y="1950"/>
                  </a:lnTo>
                  <a:lnTo>
                    <a:pt x="250" y="1950"/>
                  </a:lnTo>
                  <a:lnTo>
                    <a:pt x="262" y="1974"/>
                  </a:lnTo>
                  <a:lnTo>
                    <a:pt x="271" y="2015"/>
                  </a:lnTo>
                  <a:lnTo>
                    <a:pt x="274" y="2066"/>
                  </a:lnTo>
                  <a:lnTo>
                    <a:pt x="275" y="2123"/>
                  </a:lnTo>
                  <a:lnTo>
                    <a:pt x="272" y="2180"/>
                  </a:lnTo>
                  <a:lnTo>
                    <a:pt x="271" y="2237"/>
                  </a:lnTo>
                  <a:lnTo>
                    <a:pt x="268" y="2288"/>
                  </a:lnTo>
                  <a:lnTo>
                    <a:pt x="269" y="2330"/>
                  </a:lnTo>
                  <a:lnTo>
                    <a:pt x="272" y="2330"/>
                  </a:lnTo>
                  <a:lnTo>
                    <a:pt x="280" y="2330"/>
                  </a:lnTo>
                  <a:lnTo>
                    <a:pt x="296" y="2266"/>
                  </a:lnTo>
                  <a:lnTo>
                    <a:pt x="316" y="2209"/>
                  </a:lnTo>
                  <a:lnTo>
                    <a:pt x="338" y="2161"/>
                  </a:lnTo>
                  <a:lnTo>
                    <a:pt x="367" y="2126"/>
                  </a:lnTo>
                  <a:lnTo>
                    <a:pt x="398" y="2107"/>
                  </a:lnTo>
                  <a:lnTo>
                    <a:pt x="440" y="2108"/>
                  </a:lnTo>
                  <a:lnTo>
                    <a:pt x="488" y="2131"/>
                  </a:lnTo>
                  <a:lnTo>
                    <a:pt x="548" y="2180"/>
                  </a:lnTo>
                  <a:lnTo>
                    <a:pt x="580" y="2219"/>
                  </a:lnTo>
                  <a:lnTo>
                    <a:pt x="605" y="2249"/>
                  </a:lnTo>
                  <a:lnTo>
                    <a:pt x="623" y="2270"/>
                  </a:lnTo>
                  <a:lnTo>
                    <a:pt x="637" y="2287"/>
                  </a:lnTo>
                  <a:lnTo>
                    <a:pt x="644" y="2297"/>
                  </a:lnTo>
                  <a:lnTo>
                    <a:pt x="650" y="2305"/>
                  </a:lnTo>
                  <a:lnTo>
                    <a:pt x="653" y="2312"/>
                  </a:lnTo>
                  <a:lnTo>
                    <a:pt x="658" y="2320"/>
                  </a:lnTo>
                  <a:lnTo>
                    <a:pt x="664" y="2320"/>
                  </a:lnTo>
                  <a:lnTo>
                    <a:pt x="670" y="2320"/>
                  </a:lnTo>
                  <a:lnTo>
                    <a:pt x="680" y="2333"/>
                  </a:lnTo>
                  <a:lnTo>
                    <a:pt x="691" y="2348"/>
                  </a:lnTo>
                  <a:lnTo>
                    <a:pt x="701" y="2362"/>
                  </a:lnTo>
                  <a:lnTo>
                    <a:pt x="713" y="2378"/>
                  </a:lnTo>
                  <a:lnTo>
                    <a:pt x="769" y="2393"/>
                  </a:lnTo>
                  <a:lnTo>
                    <a:pt x="838" y="2399"/>
                  </a:lnTo>
                  <a:lnTo>
                    <a:pt x="911" y="2395"/>
                  </a:lnTo>
                  <a:lnTo>
                    <a:pt x="990" y="2386"/>
                  </a:lnTo>
                  <a:lnTo>
                    <a:pt x="1066" y="2369"/>
                  </a:lnTo>
                  <a:lnTo>
                    <a:pt x="1140" y="2350"/>
                  </a:lnTo>
                  <a:lnTo>
                    <a:pt x="1204" y="2329"/>
                  </a:lnTo>
                  <a:lnTo>
                    <a:pt x="1261" y="2309"/>
                  </a:lnTo>
                  <a:lnTo>
                    <a:pt x="1368" y="2260"/>
                  </a:lnTo>
                  <a:lnTo>
                    <a:pt x="1470" y="2239"/>
                  </a:lnTo>
                  <a:lnTo>
                    <a:pt x="1569" y="2237"/>
                  </a:lnTo>
                  <a:lnTo>
                    <a:pt x="1669" y="2249"/>
                  </a:lnTo>
                  <a:lnTo>
                    <a:pt x="1768" y="2267"/>
                  </a:lnTo>
                  <a:lnTo>
                    <a:pt x="1870" y="2285"/>
                  </a:lnTo>
                  <a:lnTo>
                    <a:pt x="1976" y="2296"/>
                  </a:lnTo>
                  <a:lnTo>
                    <a:pt x="2090" y="2296"/>
                  </a:lnTo>
                  <a:lnTo>
                    <a:pt x="2115" y="2267"/>
                  </a:lnTo>
                  <a:lnTo>
                    <a:pt x="2135" y="2249"/>
                  </a:lnTo>
                  <a:lnTo>
                    <a:pt x="2150" y="2237"/>
                  </a:lnTo>
                  <a:lnTo>
                    <a:pt x="2166" y="2231"/>
                  </a:lnTo>
                  <a:lnTo>
                    <a:pt x="2181" y="2227"/>
                  </a:lnTo>
                  <a:lnTo>
                    <a:pt x="2201" y="2227"/>
                  </a:lnTo>
                  <a:lnTo>
                    <a:pt x="2226" y="2227"/>
                  </a:lnTo>
                  <a:lnTo>
                    <a:pt x="2261" y="2228"/>
                  </a:lnTo>
                  <a:lnTo>
                    <a:pt x="2279" y="2216"/>
                  </a:lnTo>
                  <a:lnTo>
                    <a:pt x="2294" y="2204"/>
                  </a:lnTo>
                  <a:lnTo>
                    <a:pt x="2307" y="2189"/>
                  </a:lnTo>
                  <a:lnTo>
                    <a:pt x="2322" y="2176"/>
                  </a:lnTo>
                  <a:lnTo>
                    <a:pt x="2336" y="2159"/>
                  </a:lnTo>
                  <a:lnTo>
                    <a:pt x="2351" y="2144"/>
                  </a:lnTo>
                  <a:lnTo>
                    <a:pt x="2369" y="2131"/>
                  </a:lnTo>
                  <a:lnTo>
                    <a:pt x="2393" y="2123"/>
                  </a:lnTo>
                  <a:lnTo>
                    <a:pt x="2418" y="2028"/>
                  </a:lnTo>
                  <a:lnTo>
                    <a:pt x="2447" y="1937"/>
                  </a:lnTo>
                  <a:lnTo>
                    <a:pt x="2478" y="1847"/>
                  </a:lnTo>
                  <a:lnTo>
                    <a:pt x="2511" y="1757"/>
                  </a:lnTo>
                  <a:lnTo>
                    <a:pt x="2544" y="1665"/>
                  </a:lnTo>
                  <a:lnTo>
                    <a:pt x="2579" y="1575"/>
                  </a:lnTo>
                  <a:lnTo>
                    <a:pt x="2612" y="1485"/>
                  </a:lnTo>
                  <a:lnTo>
                    <a:pt x="2646" y="1395"/>
                  </a:lnTo>
                  <a:lnTo>
                    <a:pt x="2646" y="1386"/>
                  </a:lnTo>
                  <a:lnTo>
                    <a:pt x="2646" y="1377"/>
                  </a:lnTo>
                  <a:lnTo>
                    <a:pt x="2646" y="1370"/>
                  </a:lnTo>
                  <a:lnTo>
                    <a:pt x="2646" y="1362"/>
                  </a:lnTo>
                  <a:lnTo>
                    <a:pt x="2646" y="1347"/>
                  </a:lnTo>
                  <a:lnTo>
                    <a:pt x="2648" y="1332"/>
                  </a:lnTo>
                  <a:lnTo>
                    <a:pt x="2595" y="1341"/>
                  </a:lnTo>
                  <a:lnTo>
                    <a:pt x="2549" y="1346"/>
                  </a:lnTo>
                  <a:lnTo>
                    <a:pt x="2508" y="1341"/>
                  </a:lnTo>
                  <a:lnTo>
                    <a:pt x="2474" y="1332"/>
                  </a:lnTo>
                  <a:lnTo>
                    <a:pt x="2441" y="1311"/>
                  </a:lnTo>
                  <a:lnTo>
                    <a:pt x="2414" y="1283"/>
                  </a:lnTo>
                  <a:lnTo>
                    <a:pt x="2390" y="1244"/>
                  </a:lnTo>
                  <a:lnTo>
                    <a:pt x="2369" y="1194"/>
                  </a:lnTo>
                  <a:lnTo>
                    <a:pt x="2369" y="1182"/>
                  </a:lnTo>
                  <a:lnTo>
                    <a:pt x="2369" y="1172"/>
                  </a:lnTo>
                  <a:lnTo>
                    <a:pt x="2369" y="1160"/>
                  </a:lnTo>
                  <a:lnTo>
                    <a:pt x="2370" y="1151"/>
                  </a:lnTo>
                  <a:lnTo>
                    <a:pt x="2370" y="1139"/>
                  </a:lnTo>
                  <a:lnTo>
                    <a:pt x="2370" y="1128"/>
                  </a:lnTo>
                  <a:lnTo>
                    <a:pt x="2370" y="1116"/>
                  </a:lnTo>
                  <a:lnTo>
                    <a:pt x="2372" y="1107"/>
                  </a:lnTo>
                  <a:lnTo>
                    <a:pt x="2363" y="1106"/>
                  </a:lnTo>
                  <a:lnTo>
                    <a:pt x="2355" y="1104"/>
                  </a:lnTo>
                  <a:lnTo>
                    <a:pt x="2348" y="1103"/>
                  </a:lnTo>
                  <a:lnTo>
                    <a:pt x="2340" y="1103"/>
                  </a:lnTo>
                  <a:lnTo>
                    <a:pt x="2328" y="1086"/>
                  </a:lnTo>
                  <a:lnTo>
                    <a:pt x="2322" y="1073"/>
                  </a:lnTo>
                  <a:lnTo>
                    <a:pt x="2319" y="1059"/>
                  </a:lnTo>
                  <a:lnTo>
                    <a:pt x="2319" y="1047"/>
                  </a:lnTo>
                  <a:lnTo>
                    <a:pt x="2319" y="1034"/>
                  </a:lnTo>
                  <a:lnTo>
                    <a:pt x="2324" y="1022"/>
                  </a:lnTo>
                  <a:lnTo>
                    <a:pt x="2328" y="1007"/>
                  </a:lnTo>
                  <a:lnTo>
                    <a:pt x="2334" y="993"/>
                  </a:lnTo>
                  <a:lnTo>
                    <a:pt x="2258" y="985"/>
                  </a:lnTo>
                  <a:lnTo>
                    <a:pt x="2219" y="970"/>
                  </a:lnTo>
                  <a:lnTo>
                    <a:pt x="2207" y="948"/>
                  </a:lnTo>
                  <a:lnTo>
                    <a:pt x="2220" y="921"/>
                  </a:lnTo>
                  <a:lnTo>
                    <a:pt x="2247" y="889"/>
                  </a:lnTo>
                  <a:lnTo>
                    <a:pt x="2286" y="859"/>
                  </a:lnTo>
                  <a:lnTo>
                    <a:pt x="2330" y="831"/>
                  </a:lnTo>
                  <a:lnTo>
                    <a:pt x="2372" y="808"/>
                  </a:lnTo>
                  <a:lnTo>
                    <a:pt x="2385" y="781"/>
                  </a:lnTo>
                  <a:lnTo>
                    <a:pt x="2394" y="757"/>
                  </a:lnTo>
                  <a:lnTo>
                    <a:pt x="2397" y="733"/>
                  </a:lnTo>
                  <a:lnTo>
                    <a:pt x="2400" y="709"/>
                  </a:lnTo>
                  <a:lnTo>
                    <a:pt x="2399" y="684"/>
                  </a:lnTo>
                  <a:lnTo>
                    <a:pt x="2400" y="660"/>
                  </a:lnTo>
                  <a:lnTo>
                    <a:pt x="2403" y="634"/>
                  </a:lnTo>
                  <a:lnTo>
                    <a:pt x="2412" y="610"/>
                  </a:lnTo>
                  <a:lnTo>
                    <a:pt x="2436" y="580"/>
                  </a:lnTo>
                  <a:lnTo>
                    <a:pt x="2456" y="559"/>
                  </a:lnTo>
                  <a:lnTo>
                    <a:pt x="2469" y="543"/>
                  </a:lnTo>
                  <a:lnTo>
                    <a:pt x="2478" y="532"/>
                  </a:lnTo>
                  <a:lnTo>
                    <a:pt x="2483" y="522"/>
                  </a:lnTo>
                  <a:lnTo>
                    <a:pt x="2487" y="517"/>
                  </a:lnTo>
                  <a:lnTo>
                    <a:pt x="2487" y="513"/>
                  </a:lnTo>
                  <a:lnTo>
                    <a:pt x="2489" y="510"/>
                  </a:lnTo>
                  <a:lnTo>
                    <a:pt x="2462" y="474"/>
                  </a:lnTo>
                  <a:lnTo>
                    <a:pt x="2456" y="445"/>
                  </a:lnTo>
                  <a:lnTo>
                    <a:pt x="2466" y="421"/>
                  </a:lnTo>
                  <a:lnTo>
                    <a:pt x="2492" y="403"/>
                  </a:lnTo>
                  <a:lnTo>
                    <a:pt x="2525" y="390"/>
                  </a:lnTo>
                  <a:lnTo>
                    <a:pt x="2562" y="381"/>
                  </a:lnTo>
                  <a:lnTo>
                    <a:pt x="2600" y="375"/>
                  </a:lnTo>
                  <a:lnTo>
                    <a:pt x="2636" y="375"/>
                  </a:lnTo>
                  <a:lnTo>
                    <a:pt x="2682" y="381"/>
                  </a:lnTo>
                  <a:lnTo>
                    <a:pt x="2729" y="384"/>
                  </a:lnTo>
                  <a:lnTo>
                    <a:pt x="2772" y="385"/>
                  </a:lnTo>
                  <a:lnTo>
                    <a:pt x="2816" y="388"/>
                  </a:lnTo>
                  <a:lnTo>
                    <a:pt x="2855" y="394"/>
                  </a:lnTo>
                  <a:lnTo>
                    <a:pt x="2896" y="408"/>
                  </a:lnTo>
                  <a:lnTo>
                    <a:pt x="2933" y="430"/>
                  </a:lnTo>
                  <a:lnTo>
                    <a:pt x="2971" y="466"/>
                  </a:lnTo>
                  <a:lnTo>
                    <a:pt x="3053" y="520"/>
                  </a:lnTo>
                  <a:lnTo>
                    <a:pt x="3110" y="580"/>
                  </a:lnTo>
                  <a:lnTo>
                    <a:pt x="3143" y="645"/>
                  </a:lnTo>
                  <a:lnTo>
                    <a:pt x="3157" y="717"/>
                  </a:lnTo>
                  <a:lnTo>
                    <a:pt x="3149" y="792"/>
                  </a:lnTo>
                  <a:lnTo>
                    <a:pt x="3128" y="871"/>
                  </a:lnTo>
                  <a:lnTo>
                    <a:pt x="3094" y="955"/>
                  </a:lnTo>
                  <a:lnTo>
                    <a:pt x="3047" y="1044"/>
                  </a:lnTo>
                  <a:lnTo>
                    <a:pt x="3010" y="1088"/>
                  </a:lnTo>
                  <a:lnTo>
                    <a:pt x="2980" y="1125"/>
                  </a:lnTo>
                  <a:lnTo>
                    <a:pt x="2956" y="1158"/>
                  </a:lnTo>
                  <a:lnTo>
                    <a:pt x="2938" y="1190"/>
                  </a:lnTo>
                  <a:lnTo>
                    <a:pt x="2921" y="1220"/>
                  </a:lnTo>
                  <a:lnTo>
                    <a:pt x="2911" y="1257"/>
                  </a:lnTo>
                  <a:lnTo>
                    <a:pt x="2900" y="1301"/>
                  </a:lnTo>
                  <a:lnTo>
                    <a:pt x="2893" y="1358"/>
                  </a:lnTo>
                  <a:lnTo>
                    <a:pt x="2909" y="1364"/>
                  </a:lnTo>
                  <a:lnTo>
                    <a:pt x="2923" y="1373"/>
                  </a:lnTo>
                  <a:lnTo>
                    <a:pt x="2935" y="1380"/>
                  </a:lnTo>
                  <a:lnTo>
                    <a:pt x="2945" y="1389"/>
                  </a:lnTo>
                  <a:lnTo>
                    <a:pt x="2951" y="1398"/>
                  </a:lnTo>
                  <a:lnTo>
                    <a:pt x="2960" y="1413"/>
                  </a:lnTo>
                  <a:lnTo>
                    <a:pt x="2966" y="1430"/>
                  </a:lnTo>
                  <a:lnTo>
                    <a:pt x="2975" y="1452"/>
                  </a:lnTo>
                  <a:lnTo>
                    <a:pt x="2984" y="1452"/>
                  </a:lnTo>
                  <a:lnTo>
                    <a:pt x="2993" y="1452"/>
                  </a:lnTo>
                  <a:lnTo>
                    <a:pt x="2996" y="1439"/>
                  </a:lnTo>
                  <a:lnTo>
                    <a:pt x="2999" y="1428"/>
                  </a:lnTo>
                  <a:lnTo>
                    <a:pt x="3010" y="1436"/>
                  </a:lnTo>
                  <a:lnTo>
                    <a:pt x="3022" y="1443"/>
                  </a:lnTo>
                  <a:lnTo>
                    <a:pt x="3034" y="1451"/>
                  </a:lnTo>
                  <a:lnTo>
                    <a:pt x="3046" y="1460"/>
                  </a:lnTo>
                  <a:lnTo>
                    <a:pt x="3046" y="1484"/>
                  </a:lnTo>
                  <a:lnTo>
                    <a:pt x="3046" y="1505"/>
                  </a:lnTo>
                  <a:lnTo>
                    <a:pt x="3046" y="1520"/>
                  </a:lnTo>
                  <a:lnTo>
                    <a:pt x="3046" y="1533"/>
                  </a:lnTo>
                  <a:lnTo>
                    <a:pt x="3044" y="1544"/>
                  </a:lnTo>
                  <a:lnTo>
                    <a:pt x="3043" y="1554"/>
                  </a:lnTo>
                  <a:lnTo>
                    <a:pt x="3040" y="1565"/>
                  </a:lnTo>
                  <a:lnTo>
                    <a:pt x="3038" y="1580"/>
                  </a:lnTo>
                  <a:lnTo>
                    <a:pt x="3026" y="1578"/>
                  </a:lnTo>
                  <a:lnTo>
                    <a:pt x="3016" y="1578"/>
                  </a:lnTo>
                  <a:lnTo>
                    <a:pt x="3004" y="1578"/>
                  </a:lnTo>
                  <a:lnTo>
                    <a:pt x="2993" y="1578"/>
                  </a:lnTo>
                  <a:lnTo>
                    <a:pt x="2992" y="1590"/>
                  </a:lnTo>
                  <a:lnTo>
                    <a:pt x="2990" y="1604"/>
                  </a:lnTo>
                  <a:lnTo>
                    <a:pt x="2989" y="1616"/>
                  </a:lnTo>
                  <a:lnTo>
                    <a:pt x="2989" y="1629"/>
                  </a:lnTo>
                  <a:lnTo>
                    <a:pt x="2989" y="1643"/>
                  </a:lnTo>
                  <a:lnTo>
                    <a:pt x="2989" y="1656"/>
                  </a:lnTo>
                  <a:lnTo>
                    <a:pt x="2989" y="1670"/>
                  </a:lnTo>
                  <a:lnTo>
                    <a:pt x="2989" y="1685"/>
                  </a:lnTo>
                  <a:lnTo>
                    <a:pt x="2995" y="1682"/>
                  </a:lnTo>
                  <a:lnTo>
                    <a:pt x="3004" y="1679"/>
                  </a:lnTo>
                  <a:lnTo>
                    <a:pt x="3031" y="1635"/>
                  </a:lnTo>
                  <a:lnTo>
                    <a:pt x="3059" y="1599"/>
                  </a:lnTo>
                  <a:lnTo>
                    <a:pt x="3086" y="1568"/>
                  </a:lnTo>
                  <a:lnTo>
                    <a:pt x="3116" y="1541"/>
                  </a:lnTo>
                  <a:lnTo>
                    <a:pt x="3148" y="1517"/>
                  </a:lnTo>
                  <a:lnTo>
                    <a:pt x="3185" y="1497"/>
                  </a:lnTo>
                  <a:lnTo>
                    <a:pt x="3230" y="1481"/>
                  </a:lnTo>
                  <a:lnTo>
                    <a:pt x="3283" y="1467"/>
                  </a:lnTo>
                  <a:lnTo>
                    <a:pt x="3281" y="1410"/>
                  </a:lnTo>
                  <a:lnTo>
                    <a:pt x="3278" y="1304"/>
                  </a:lnTo>
                  <a:lnTo>
                    <a:pt x="3271" y="1164"/>
                  </a:lnTo>
                  <a:lnTo>
                    <a:pt x="3265" y="1008"/>
                  </a:lnTo>
                  <a:lnTo>
                    <a:pt x="3256" y="847"/>
                  </a:lnTo>
                  <a:lnTo>
                    <a:pt x="3247" y="705"/>
                  </a:lnTo>
                  <a:lnTo>
                    <a:pt x="3239" y="589"/>
                  </a:lnTo>
                  <a:lnTo>
                    <a:pt x="3235" y="523"/>
                  </a:lnTo>
                  <a:lnTo>
                    <a:pt x="3230" y="408"/>
                  </a:lnTo>
                  <a:lnTo>
                    <a:pt x="3226" y="309"/>
                  </a:lnTo>
                  <a:lnTo>
                    <a:pt x="3221" y="223"/>
                  </a:lnTo>
                  <a:lnTo>
                    <a:pt x="3218" y="156"/>
                  </a:lnTo>
                  <a:lnTo>
                    <a:pt x="3214" y="100"/>
                  </a:lnTo>
                  <a:lnTo>
                    <a:pt x="3214" y="61"/>
                  </a:lnTo>
                  <a:lnTo>
                    <a:pt x="3212" y="34"/>
                  </a:lnTo>
                  <a:lnTo>
                    <a:pt x="3214" y="24"/>
                  </a:lnTo>
                  <a:lnTo>
                    <a:pt x="3241" y="15"/>
                  </a:lnTo>
                  <a:lnTo>
                    <a:pt x="3265" y="9"/>
                  </a:lnTo>
                  <a:lnTo>
                    <a:pt x="3287" y="4"/>
                  </a:lnTo>
                  <a:lnTo>
                    <a:pt x="3311" y="3"/>
                  </a:lnTo>
                  <a:lnTo>
                    <a:pt x="3332" y="0"/>
                  </a:lnTo>
                  <a:lnTo>
                    <a:pt x="3356" y="1"/>
                  </a:lnTo>
                  <a:lnTo>
                    <a:pt x="3382" y="1"/>
                  </a:lnTo>
                  <a:lnTo>
                    <a:pt x="3413" y="4"/>
                  </a:lnTo>
                  <a:lnTo>
                    <a:pt x="3422" y="18"/>
                  </a:lnTo>
                  <a:lnTo>
                    <a:pt x="3431" y="33"/>
                  </a:lnTo>
                  <a:lnTo>
                    <a:pt x="3463" y="369"/>
                  </a:lnTo>
                  <a:lnTo>
                    <a:pt x="3491" y="706"/>
                  </a:lnTo>
                  <a:lnTo>
                    <a:pt x="3514" y="1043"/>
                  </a:lnTo>
                  <a:lnTo>
                    <a:pt x="3535" y="1380"/>
                  </a:lnTo>
                  <a:lnTo>
                    <a:pt x="3551" y="1718"/>
                  </a:lnTo>
                  <a:lnTo>
                    <a:pt x="3566" y="2055"/>
                  </a:lnTo>
                  <a:lnTo>
                    <a:pt x="3580" y="2393"/>
                  </a:lnTo>
                  <a:lnTo>
                    <a:pt x="3595" y="2734"/>
                  </a:lnTo>
                  <a:lnTo>
                    <a:pt x="3592" y="2743"/>
                  </a:lnTo>
                  <a:lnTo>
                    <a:pt x="3590" y="2752"/>
                  </a:lnTo>
                  <a:lnTo>
                    <a:pt x="3590" y="2761"/>
                  </a:lnTo>
                  <a:lnTo>
                    <a:pt x="3590" y="2770"/>
                  </a:lnTo>
                  <a:lnTo>
                    <a:pt x="3589" y="2779"/>
                  </a:lnTo>
                  <a:lnTo>
                    <a:pt x="3589" y="2788"/>
                  </a:lnTo>
                  <a:lnTo>
                    <a:pt x="3589" y="2797"/>
                  </a:lnTo>
                  <a:lnTo>
                    <a:pt x="3589" y="2807"/>
                  </a:lnTo>
                  <a:lnTo>
                    <a:pt x="3580" y="2812"/>
                  </a:lnTo>
                  <a:lnTo>
                    <a:pt x="3571" y="2818"/>
                  </a:lnTo>
                  <a:lnTo>
                    <a:pt x="3563" y="2822"/>
                  </a:lnTo>
                  <a:lnTo>
                    <a:pt x="3556" y="2828"/>
                  </a:lnTo>
                  <a:lnTo>
                    <a:pt x="3565" y="2878"/>
                  </a:lnTo>
                  <a:lnTo>
                    <a:pt x="3575" y="2933"/>
                  </a:lnTo>
                  <a:lnTo>
                    <a:pt x="3583" y="2992"/>
                  </a:lnTo>
                  <a:lnTo>
                    <a:pt x="3587" y="3052"/>
                  </a:lnTo>
                  <a:lnTo>
                    <a:pt x="3583" y="3107"/>
                  </a:lnTo>
                  <a:lnTo>
                    <a:pt x="3569" y="3160"/>
                  </a:lnTo>
                  <a:lnTo>
                    <a:pt x="3544" y="3205"/>
                  </a:lnTo>
                  <a:lnTo>
                    <a:pt x="3503" y="3243"/>
                  </a:lnTo>
                  <a:lnTo>
                    <a:pt x="3509" y="3343"/>
                  </a:lnTo>
                  <a:lnTo>
                    <a:pt x="3517" y="3444"/>
                  </a:lnTo>
                  <a:lnTo>
                    <a:pt x="3524" y="3544"/>
                  </a:lnTo>
                  <a:lnTo>
                    <a:pt x="3532" y="3646"/>
                  </a:lnTo>
                  <a:lnTo>
                    <a:pt x="3538" y="3747"/>
                  </a:lnTo>
                  <a:lnTo>
                    <a:pt x="3545" y="3847"/>
                  </a:lnTo>
                  <a:lnTo>
                    <a:pt x="3553" y="3946"/>
                  </a:lnTo>
                  <a:lnTo>
                    <a:pt x="3562" y="4047"/>
                  </a:lnTo>
                  <a:lnTo>
                    <a:pt x="3544" y="4057"/>
                  </a:lnTo>
                  <a:lnTo>
                    <a:pt x="3523" y="4065"/>
                  </a:lnTo>
                  <a:lnTo>
                    <a:pt x="3500" y="4068"/>
                  </a:lnTo>
                  <a:lnTo>
                    <a:pt x="3478" y="4068"/>
                  </a:lnTo>
                  <a:lnTo>
                    <a:pt x="3452" y="4063"/>
                  </a:lnTo>
                  <a:lnTo>
                    <a:pt x="3428" y="4059"/>
                  </a:lnTo>
                  <a:lnTo>
                    <a:pt x="3406" y="4054"/>
                  </a:lnTo>
                  <a:lnTo>
                    <a:pt x="3389" y="4051"/>
                  </a:lnTo>
                  <a:lnTo>
                    <a:pt x="3365" y="3954"/>
                  </a:lnTo>
                  <a:lnTo>
                    <a:pt x="3350" y="3856"/>
                  </a:lnTo>
                  <a:lnTo>
                    <a:pt x="3338" y="3756"/>
                  </a:lnTo>
                  <a:lnTo>
                    <a:pt x="3332" y="3657"/>
                  </a:lnTo>
                  <a:lnTo>
                    <a:pt x="3326" y="3556"/>
                  </a:lnTo>
                  <a:lnTo>
                    <a:pt x="3322" y="3457"/>
                  </a:lnTo>
                  <a:lnTo>
                    <a:pt x="3317" y="3358"/>
                  </a:lnTo>
                  <a:lnTo>
                    <a:pt x="3314" y="3262"/>
                  </a:lnTo>
                  <a:lnTo>
                    <a:pt x="3002" y="3283"/>
                  </a:lnTo>
                  <a:lnTo>
                    <a:pt x="2691" y="3306"/>
                  </a:lnTo>
                  <a:lnTo>
                    <a:pt x="2381" y="3325"/>
                  </a:lnTo>
                  <a:lnTo>
                    <a:pt x="2070" y="3345"/>
                  </a:lnTo>
                  <a:lnTo>
                    <a:pt x="1759" y="3364"/>
                  </a:lnTo>
                  <a:lnTo>
                    <a:pt x="1450" y="3385"/>
                  </a:lnTo>
                  <a:lnTo>
                    <a:pt x="1141" y="3408"/>
                  </a:lnTo>
                  <a:lnTo>
                    <a:pt x="833" y="3433"/>
                  </a:lnTo>
                  <a:lnTo>
                    <a:pt x="721" y="3435"/>
                  </a:lnTo>
                  <a:lnTo>
                    <a:pt x="635" y="3436"/>
                  </a:lnTo>
                  <a:lnTo>
                    <a:pt x="571" y="3438"/>
                  </a:lnTo>
                  <a:lnTo>
                    <a:pt x="524" y="3439"/>
                  </a:lnTo>
                  <a:lnTo>
                    <a:pt x="488" y="3438"/>
                  </a:lnTo>
                  <a:lnTo>
                    <a:pt x="458" y="3438"/>
                  </a:lnTo>
                  <a:lnTo>
                    <a:pt x="430" y="3436"/>
                  </a:lnTo>
                  <a:lnTo>
                    <a:pt x="400" y="3436"/>
                  </a:lnTo>
                  <a:lnTo>
                    <a:pt x="394" y="3528"/>
                  </a:lnTo>
                  <a:lnTo>
                    <a:pt x="389" y="3621"/>
                  </a:lnTo>
                  <a:lnTo>
                    <a:pt x="385" y="3712"/>
                  </a:lnTo>
                  <a:lnTo>
                    <a:pt x="382" y="3805"/>
                  </a:lnTo>
                  <a:lnTo>
                    <a:pt x="377" y="3897"/>
                  </a:lnTo>
                  <a:lnTo>
                    <a:pt x="374" y="3990"/>
                  </a:lnTo>
                  <a:lnTo>
                    <a:pt x="371" y="4083"/>
                  </a:lnTo>
                  <a:lnTo>
                    <a:pt x="371" y="4177"/>
                  </a:lnTo>
                  <a:lnTo>
                    <a:pt x="361" y="4188"/>
                  </a:lnTo>
                  <a:lnTo>
                    <a:pt x="349" y="4197"/>
                  </a:lnTo>
                  <a:lnTo>
                    <a:pt x="335" y="4204"/>
                  </a:lnTo>
                  <a:lnTo>
                    <a:pt x="322" y="4210"/>
                  </a:lnTo>
                  <a:lnTo>
                    <a:pt x="305" y="4213"/>
                  </a:lnTo>
                  <a:lnTo>
                    <a:pt x="290" y="4216"/>
                  </a:lnTo>
                  <a:lnTo>
                    <a:pt x="275" y="4218"/>
                  </a:lnTo>
                  <a:lnTo>
                    <a:pt x="263" y="42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0" name="Freeform 8"/>
            <p:cNvSpPr>
              <a:spLocks/>
            </p:cNvSpPr>
            <p:nvPr/>
          </p:nvSpPr>
          <p:spPr bwMode="auto">
            <a:xfrm rot="210357">
              <a:off x="3503" y="3022"/>
              <a:ext cx="88" cy="379"/>
            </a:xfrm>
            <a:custGeom>
              <a:avLst/>
              <a:gdLst>
                <a:gd name="T0" fmla="*/ 41 w 167"/>
                <a:gd name="T1" fmla="*/ 743 h 743"/>
                <a:gd name="T2" fmla="*/ 30 w 167"/>
                <a:gd name="T3" fmla="*/ 740 h 743"/>
                <a:gd name="T4" fmla="*/ 24 w 167"/>
                <a:gd name="T5" fmla="*/ 735 h 743"/>
                <a:gd name="T6" fmla="*/ 9 w 167"/>
                <a:gd name="T7" fmla="*/ 648 h 743"/>
                <a:gd name="T8" fmla="*/ 3 w 167"/>
                <a:gd name="T9" fmla="*/ 557 h 743"/>
                <a:gd name="T10" fmla="*/ 0 w 167"/>
                <a:gd name="T11" fmla="*/ 462 h 743"/>
                <a:gd name="T12" fmla="*/ 3 w 167"/>
                <a:gd name="T13" fmla="*/ 366 h 743"/>
                <a:gd name="T14" fmla="*/ 8 w 167"/>
                <a:gd name="T15" fmla="*/ 269 h 743"/>
                <a:gd name="T16" fmla="*/ 15 w 167"/>
                <a:gd name="T17" fmla="*/ 174 h 743"/>
                <a:gd name="T18" fmla="*/ 24 w 167"/>
                <a:gd name="T19" fmla="*/ 84 h 743"/>
                <a:gd name="T20" fmla="*/ 33 w 167"/>
                <a:gd name="T21" fmla="*/ 0 h 743"/>
                <a:gd name="T22" fmla="*/ 48 w 167"/>
                <a:gd name="T23" fmla="*/ 0 h 743"/>
                <a:gd name="T24" fmla="*/ 65 w 167"/>
                <a:gd name="T25" fmla="*/ 0 h 743"/>
                <a:gd name="T26" fmla="*/ 81 w 167"/>
                <a:gd name="T27" fmla="*/ 0 h 743"/>
                <a:gd name="T28" fmla="*/ 98 w 167"/>
                <a:gd name="T29" fmla="*/ 0 h 743"/>
                <a:gd name="T30" fmla="*/ 114 w 167"/>
                <a:gd name="T31" fmla="*/ 0 h 743"/>
                <a:gd name="T32" fmla="*/ 131 w 167"/>
                <a:gd name="T33" fmla="*/ 0 h 743"/>
                <a:gd name="T34" fmla="*/ 149 w 167"/>
                <a:gd name="T35" fmla="*/ 0 h 743"/>
                <a:gd name="T36" fmla="*/ 167 w 167"/>
                <a:gd name="T37" fmla="*/ 0 h 743"/>
                <a:gd name="T38" fmla="*/ 165 w 167"/>
                <a:gd name="T39" fmla="*/ 30 h 743"/>
                <a:gd name="T40" fmla="*/ 162 w 167"/>
                <a:gd name="T41" fmla="*/ 87 h 743"/>
                <a:gd name="T42" fmla="*/ 158 w 167"/>
                <a:gd name="T43" fmla="*/ 164 h 743"/>
                <a:gd name="T44" fmla="*/ 155 w 167"/>
                <a:gd name="T45" fmla="*/ 260 h 743"/>
                <a:gd name="T46" fmla="*/ 149 w 167"/>
                <a:gd name="T47" fmla="*/ 366 h 743"/>
                <a:gd name="T48" fmla="*/ 144 w 167"/>
                <a:gd name="T49" fmla="*/ 483 h 743"/>
                <a:gd name="T50" fmla="*/ 140 w 167"/>
                <a:gd name="T51" fmla="*/ 605 h 743"/>
                <a:gd name="T52" fmla="*/ 138 w 167"/>
                <a:gd name="T53" fmla="*/ 728 h 743"/>
                <a:gd name="T54" fmla="*/ 123 w 167"/>
                <a:gd name="T55" fmla="*/ 732 h 743"/>
                <a:gd name="T56" fmla="*/ 111 w 167"/>
                <a:gd name="T57" fmla="*/ 737 h 743"/>
                <a:gd name="T58" fmla="*/ 99 w 167"/>
                <a:gd name="T59" fmla="*/ 740 h 743"/>
                <a:gd name="T60" fmla="*/ 89 w 167"/>
                <a:gd name="T61" fmla="*/ 741 h 743"/>
                <a:gd name="T62" fmla="*/ 77 w 167"/>
                <a:gd name="T63" fmla="*/ 741 h 743"/>
                <a:gd name="T64" fmla="*/ 66 w 167"/>
                <a:gd name="T65" fmla="*/ 741 h 743"/>
                <a:gd name="T66" fmla="*/ 53 w 167"/>
                <a:gd name="T67" fmla="*/ 741 h 743"/>
                <a:gd name="T68" fmla="*/ 41 w 167"/>
                <a:gd name="T69" fmla="*/ 743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7" h="743">
                  <a:moveTo>
                    <a:pt x="41" y="743"/>
                  </a:moveTo>
                  <a:lnTo>
                    <a:pt x="30" y="740"/>
                  </a:lnTo>
                  <a:lnTo>
                    <a:pt x="24" y="735"/>
                  </a:lnTo>
                  <a:lnTo>
                    <a:pt x="9" y="648"/>
                  </a:lnTo>
                  <a:lnTo>
                    <a:pt x="3" y="557"/>
                  </a:lnTo>
                  <a:lnTo>
                    <a:pt x="0" y="462"/>
                  </a:lnTo>
                  <a:lnTo>
                    <a:pt x="3" y="366"/>
                  </a:lnTo>
                  <a:lnTo>
                    <a:pt x="8" y="269"/>
                  </a:lnTo>
                  <a:lnTo>
                    <a:pt x="15" y="174"/>
                  </a:lnTo>
                  <a:lnTo>
                    <a:pt x="24" y="84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81" y="0"/>
                  </a:lnTo>
                  <a:lnTo>
                    <a:pt x="98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9" y="0"/>
                  </a:lnTo>
                  <a:lnTo>
                    <a:pt x="167" y="0"/>
                  </a:lnTo>
                  <a:lnTo>
                    <a:pt x="165" y="30"/>
                  </a:lnTo>
                  <a:lnTo>
                    <a:pt x="162" y="87"/>
                  </a:lnTo>
                  <a:lnTo>
                    <a:pt x="158" y="164"/>
                  </a:lnTo>
                  <a:lnTo>
                    <a:pt x="155" y="260"/>
                  </a:lnTo>
                  <a:lnTo>
                    <a:pt x="149" y="366"/>
                  </a:lnTo>
                  <a:lnTo>
                    <a:pt x="144" y="483"/>
                  </a:lnTo>
                  <a:lnTo>
                    <a:pt x="140" y="605"/>
                  </a:lnTo>
                  <a:lnTo>
                    <a:pt x="138" y="728"/>
                  </a:lnTo>
                  <a:lnTo>
                    <a:pt x="123" y="732"/>
                  </a:lnTo>
                  <a:lnTo>
                    <a:pt x="111" y="737"/>
                  </a:lnTo>
                  <a:lnTo>
                    <a:pt x="99" y="740"/>
                  </a:lnTo>
                  <a:lnTo>
                    <a:pt x="89" y="741"/>
                  </a:lnTo>
                  <a:lnTo>
                    <a:pt x="77" y="741"/>
                  </a:lnTo>
                  <a:lnTo>
                    <a:pt x="66" y="741"/>
                  </a:lnTo>
                  <a:lnTo>
                    <a:pt x="53" y="741"/>
                  </a:lnTo>
                  <a:lnTo>
                    <a:pt x="41" y="74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1" name="Freeform 9"/>
            <p:cNvSpPr>
              <a:spLocks/>
            </p:cNvSpPr>
            <p:nvPr/>
          </p:nvSpPr>
          <p:spPr bwMode="auto">
            <a:xfrm rot="210357">
              <a:off x="5174" y="3028"/>
              <a:ext cx="99" cy="403"/>
            </a:xfrm>
            <a:custGeom>
              <a:avLst/>
              <a:gdLst>
                <a:gd name="T0" fmla="*/ 108 w 186"/>
                <a:gd name="T1" fmla="*/ 787 h 789"/>
                <a:gd name="T2" fmla="*/ 97 w 186"/>
                <a:gd name="T3" fmla="*/ 786 h 789"/>
                <a:gd name="T4" fmla="*/ 87 w 186"/>
                <a:gd name="T5" fmla="*/ 786 h 789"/>
                <a:gd name="T6" fmla="*/ 76 w 186"/>
                <a:gd name="T7" fmla="*/ 784 h 789"/>
                <a:gd name="T8" fmla="*/ 67 w 186"/>
                <a:gd name="T9" fmla="*/ 784 h 789"/>
                <a:gd name="T10" fmla="*/ 49 w 186"/>
                <a:gd name="T11" fmla="*/ 687 h 789"/>
                <a:gd name="T12" fmla="*/ 37 w 186"/>
                <a:gd name="T13" fmla="*/ 589 h 789"/>
                <a:gd name="T14" fmla="*/ 27 w 186"/>
                <a:gd name="T15" fmla="*/ 492 h 789"/>
                <a:gd name="T16" fmla="*/ 21 w 186"/>
                <a:gd name="T17" fmla="*/ 394 h 789"/>
                <a:gd name="T18" fmla="*/ 15 w 186"/>
                <a:gd name="T19" fmla="*/ 295 h 789"/>
                <a:gd name="T20" fmla="*/ 10 w 186"/>
                <a:gd name="T21" fmla="*/ 198 h 789"/>
                <a:gd name="T22" fmla="*/ 4 w 186"/>
                <a:gd name="T23" fmla="*/ 100 h 789"/>
                <a:gd name="T24" fmla="*/ 0 w 186"/>
                <a:gd name="T25" fmla="*/ 6 h 789"/>
                <a:gd name="T26" fmla="*/ 15 w 186"/>
                <a:gd name="T27" fmla="*/ 4 h 789"/>
                <a:gd name="T28" fmla="*/ 30 w 186"/>
                <a:gd name="T29" fmla="*/ 3 h 789"/>
                <a:gd name="T30" fmla="*/ 45 w 186"/>
                <a:gd name="T31" fmla="*/ 3 h 789"/>
                <a:gd name="T32" fmla="*/ 61 w 186"/>
                <a:gd name="T33" fmla="*/ 3 h 789"/>
                <a:gd name="T34" fmla="*/ 76 w 186"/>
                <a:gd name="T35" fmla="*/ 1 h 789"/>
                <a:gd name="T36" fmla="*/ 93 w 186"/>
                <a:gd name="T37" fmla="*/ 0 h 789"/>
                <a:gd name="T38" fmla="*/ 108 w 186"/>
                <a:gd name="T39" fmla="*/ 0 h 789"/>
                <a:gd name="T40" fmla="*/ 124 w 186"/>
                <a:gd name="T41" fmla="*/ 0 h 789"/>
                <a:gd name="T42" fmla="*/ 133 w 186"/>
                <a:gd name="T43" fmla="*/ 93 h 789"/>
                <a:gd name="T44" fmla="*/ 144 w 186"/>
                <a:gd name="T45" fmla="*/ 190 h 789"/>
                <a:gd name="T46" fmla="*/ 153 w 186"/>
                <a:gd name="T47" fmla="*/ 288 h 789"/>
                <a:gd name="T48" fmla="*/ 163 w 186"/>
                <a:gd name="T49" fmla="*/ 387 h 789"/>
                <a:gd name="T50" fmla="*/ 171 w 186"/>
                <a:gd name="T51" fmla="*/ 484 h 789"/>
                <a:gd name="T52" fmla="*/ 178 w 186"/>
                <a:gd name="T53" fmla="*/ 583 h 789"/>
                <a:gd name="T54" fmla="*/ 183 w 186"/>
                <a:gd name="T55" fmla="*/ 681 h 789"/>
                <a:gd name="T56" fmla="*/ 186 w 186"/>
                <a:gd name="T57" fmla="*/ 778 h 789"/>
                <a:gd name="T58" fmla="*/ 175 w 186"/>
                <a:gd name="T59" fmla="*/ 781 h 789"/>
                <a:gd name="T60" fmla="*/ 166 w 186"/>
                <a:gd name="T61" fmla="*/ 786 h 789"/>
                <a:gd name="T62" fmla="*/ 156 w 186"/>
                <a:gd name="T63" fmla="*/ 787 h 789"/>
                <a:gd name="T64" fmla="*/ 147 w 186"/>
                <a:gd name="T65" fmla="*/ 789 h 789"/>
                <a:gd name="T66" fmla="*/ 135 w 186"/>
                <a:gd name="T67" fmla="*/ 787 h 789"/>
                <a:gd name="T68" fmla="*/ 124 w 186"/>
                <a:gd name="T69" fmla="*/ 787 h 789"/>
                <a:gd name="T70" fmla="*/ 115 w 186"/>
                <a:gd name="T71" fmla="*/ 787 h 789"/>
                <a:gd name="T72" fmla="*/ 108 w 186"/>
                <a:gd name="T73" fmla="*/ 787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6" h="789">
                  <a:moveTo>
                    <a:pt x="108" y="787"/>
                  </a:moveTo>
                  <a:lnTo>
                    <a:pt x="97" y="786"/>
                  </a:lnTo>
                  <a:lnTo>
                    <a:pt x="87" y="786"/>
                  </a:lnTo>
                  <a:lnTo>
                    <a:pt x="76" y="784"/>
                  </a:lnTo>
                  <a:lnTo>
                    <a:pt x="67" y="784"/>
                  </a:lnTo>
                  <a:lnTo>
                    <a:pt x="49" y="687"/>
                  </a:lnTo>
                  <a:lnTo>
                    <a:pt x="37" y="589"/>
                  </a:lnTo>
                  <a:lnTo>
                    <a:pt x="27" y="492"/>
                  </a:lnTo>
                  <a:lnTo>
                    <a:pt x="21" y="394"/>
                  </a:lnTo>
                  <a:lnTo>
                    <a:pt x="15" y="295"/>
                  </a:lnTo>
                  <a:lnTo>
                    <a:pt x="10" y="198"/>
                  </a:lnTo>
                  <a:lnTo>
                    <a:pt x="4" y="100"/>
                  </a:lnTo>
                  <a:lnTo>
                    <a:pt x="0" y="6"/>
                  </a:lnTo>
                  <a:lnTo>
                    <a:pt x="15" y="4"/>
                  </a:lnTo>
                  <a:lnTo>
                    <a:pt x="30" y="3"/>
                  </a:lnTo>
                  <a:lnTo>
                    <a:pt x="45" y="3"/>
                  </a:lnTo>
                  <a:lnTo>
                    <a:pt x="61" y="3"/>
                  </a:lnTo>
                  <a:lnTo>
                    <a:pt x="76" y="1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4" y="0"/>
                  </a:lnTo>
                  <a:lnTo>
                    <a:pt x="133" y="93"/>
                  </a:lnTo>
                  <a:lnTo>
                    <a:pt x="144" y="190"/>
                  </a:lnTo>
                  <a:lnTo>
                    <a:pt x="153" y="288"/>
                  </a:lnTo>
                  <a:lnTo>
                    <a:pt x="163" y="387"/>
                  </a:lnTo>
                  <a:lnTo>
                    <a:pt x="171" y="484"/>
                  </a:lnTo>
                  <a:lnTo>
                    <a:pt x="178" y="583"/>
                  </a:lnTo>
                  <a:lnTo>
                    <a:pt x="183" y="681"/>
                  </a:lnTo>
                  <a:lnTo>
                    <a:pt x="186" y="778"/>
                  </a:lnTo>
                  <a:lnTo>
                    <a:pt x="175" y="781"/>
                  </a:lnTo>
                  <a:lnTo>
                    <a:pt x="166" y="786"/>
                  </a:lnTo>
                  <a:lnTo>
                    <a:pt x="156" y="787"/>
                  </a:lnTo>
                  <a:lnTo>
                    <a:pt x="147" y="789"/>
                  </a:lnTo>
                  <a:lnTo>
                    <a:pt x="135" y="787"/>
                  </a:lnTo>
                  <a:lnTo>
                    <a:pt x="124" y="787"/>
                  </a:lnTo>
                  <a:lnTo>
                    <a:pt x="115" y="787"/>
                  </a:lnTo>
                  <a:lnTo>
                    <a:pt x="108" y="78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2" name="Freeform 10"/>
            <p:cNvSpPr>
              <a:spLocks/>
            </p:cNvSpPr>
            <p:nvPr/>
          </p:nvSpPr>
          <p:spPr bwMode="auto">
            <a:xfrm rot="210357">
              <a:off x="3474" y="2761"/>
              <a:ext cx="1831" cy="298"/>
            </a:xfrm>
            <a:custGeom>
              <a:avLst/>
              <a:gdLst>
                <a:gd name="T0" fmla="*/ 288 w 3447"/>
                <a:gd name="T1" fmla="*/ 581 h 584"/>
                <a:gd name="T2" fmla="*/ 157 w 3447"/>
                <a:gd name="T3" fmla="*/ 578 h 584"/>
                <a:gd name="T4" fmla="*/ 28 w 3447"/>
                <a:gd name="T5" fmla="*/ 575 h 584"/>
                <a:gd name="T6" fmla="*/ 0 w 3447"/>
                <a:gd name="T7" fmla="*/ 453 h 584"/>
                <a:gd name="T8" fmla="*/ 6 w 3447"/>
                <a:gd name="T9" fmla="*/ 333 h 584"/>
                <a:gd name="T10" fmla="*/ 39 w 3447"/>
                <a:gd name="T11" fmla="*/ 253 h 584"/>
                <a:gd name="T12" fmla="*/ 105 w 3447"/>
                <a:gd name="T13" fmla="*/ 253 h 584"/>
                <a:gd name="T14" fmla="*/ 172 w 3447"/>
                <a:gd name="T15" fmla="*/ 241 h 584"/>
                <a:gd name="T16" fmla="*/ 201 w 3447"/>
                <a:gd name="T17" fmla="*/ 283 h 584"/>
                <a:gd name="T18" fmla="*/ 213 w 3447"/>
                <a:gd name="T19" fmla="*/ 353 h 584"/>
                <a:gd name="T20" fmla="*/ 238 w 3447"/>
                <a:gd name="T21" fmla="*/ 426 h 584"/>
                <a:gd name="T22" fmla="*/ 262 w 3447"/>
                <a:gd name="T23" fmla="*/ 420 h 584"/>
                <a:gd name="T24" fmla="*/ 288 w 3447"/>
                <a:gd name="T25" fmla="*/ 410 h 584"/>
                <a:gd name="T26" fmla="*/ 408 w 3447"/>
                <a:gd name="T27" fmla="*/ 410 h 584"/>
                <a:gd name="T28" fmla="*/ 528 w 3447"/>
                <a:gd name="T29" fmla="*/ 411 h 584"/>
                <a:gd name="T30" fmla="*/ 678 w 3447"/>
                <a:gd name="T31" fmla="*/ 431 h 584"/>
                <a:gd name="T32" fmla="*/ 908 w 3447"/>
                <a:gd name="T33" fmla="*/ 465 h 584"/>
                <a:gd name="T34" fmla="*/ 1139 w 3447"/>
                <a:gd name="T35" fmla="*/ 449 h 584"/>
                <a:gd name="T36" fmla="*/ 1212 w 3447"/>
                <a:gd name="T37" fmla="*/ 408 h 584"/>
                <a:gd name="T38" fmla="*/ 1209 w 3447"/>
                <a:gd name="T39" fmla="*/ 387 h 584"/>
                <a:gd name="T40" fmla="*/ 1200 w 3447"/>
                <a:gd name="T41" fmla="*/ 354 h 584"/>
                <a:gd name="T42" fmla="*/ 1358 w 3447"/>
                <a:gd name="T43" fmla="*/ 383 h 584"/>
                <a:gd name="T44" fmla="*/ 1520 w 3447"/>
                <a:gd name="T45" fmla="*/ 407 h 584"/>
                <a:gd name="T46" fmla="*/ 1689 w 3447"/>
                <a:gd name="T47" fmla="*/ 395 h 584"/>
                <a:gd name="T48" fmla="*/ 1867 w 3447"/>
                <a:gd name="T49" fmla="*/ 411 h 584"/>
                <a:gd name="T50" fmla="*/ 2057 w 3447"/>
                <a:gd name="T51" fmla="*/ 450 h 584"/>
                <a:gd name="T52" fmla="*/ 2273 w 3447"/>
                <a:gd name="T53" fmla="*/ 386 h 584"/>
                <a:gd name="T54" fmla="*/ 2459 w 3447"/>
                <a:gd name="T55" fmla="*/ 350 h 584"/>
                <a:gd name="T56" fmla="*/ 2694 w 3447"/>
                <a:gd name="T57" fmla="*/ 346 h 584"/>
                <a:gd name="T58" fmla="*/ 2709 w 3447"/>
                <a:gd name="T59" fmla="*/ 234 h 584"/>
                <a:gd name="T60" fmla="*/ 2689 w 3447"/>
                <a:gd name="T61" fmla="*/ 120 h 584"/>
                <a:gd name="T62" fmla="*/ 2743 w 3447"/>
                <a:gd name="T63" fmla="*/ 40 h 584"/>
                <a:gd name="T64" fmla="*/ 2956 w 3447"/>
                <a:gd name="T65" fmla="*/ 24 h 584"/>
                <a:gd name="T66" fmla="*/ 3169 w 3447"/>
                <a:gd name="T67" fmla="*/ 4 h 584"/>
                <a:gd name="T68" fmla="*/ 3280 w 3447"/>
                <a:gd name="T69" fmla="*/ 18 h 584"/>
                <a:gd name="T70" fmla="*/ 3342 w 3447"/>
                <a:gd name="T71" fmla="*/ 25 h 584"/>
                <a:gd name="T72" fmla="*/ 3415 w 3447"/>
                <a:gd name="T73" fmla="*/ 25 h 584"/>
                <a:gd name="T74" fmla="*/ 3441 w 3447"/>
                <a:gd name="T75" fmla="*/ 160 h 584"/>
                <a:gd name="T76" fmla="*/ 3436 w 3447"/>
                <a:gd name="T77" fmla="*/ 309 h 584"/>
                <a:gd name="T78" fmla="*/ 3072 w 3447"/>
                <a:gd name="T79" fmla="*/ 410 h 584"/>
                <a:gd name="T80" fmla="*/ 2117 w 3447"/>
                <a:gd name="T81" fmla="*/ 477 h 584"/>
                <a:gd name="T82" fmla="*/ 1161 w 3447"/>
                <a:gd name="T83" fmla="*/ 542 h 584"/>
                <a:gd name="T84" fmla="*/ 727 w 3447"/>
                <a:gd name="T85" fmla="*/ 573 h 584"/>
                <a:gd name="T86" fmla="*/ 550 w 3447"/>
                <a:gd name="T87" fmla="*/ 578 h 584"/>
                <a:gd name="T88" fmla="*/ 375 w 3447"/>
                <a:gd name="T89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47" h="584">
                  <a:moveTo>
                    <a:pt x="375" y="584"/>
                  </a:moveTo>
                  <a:lnTo>
                    <a:pt x="330" y="582"/>
                  </a:lnTo>
                  <a:lnTo>
                    <a:pt x="288" y="581"/>
                  </a:lnTo>
                  <a:lnTo>
                    <a:pt x="243" y="579"/>
                  </a:lnTo>
                  <a:lnTo>
                    <a:pt x="201" y="579"/>
                  </a:lnTo>
                  <a:lnTo>
                    <a:pt x="157" y="578"/>
                  </a:lnTo>
                  <a:lnTo>
                    <a:pt x="114" y="576"/>
                  </a:lnTo>
                  <a:lnTo>
                    <a:pt x="70" y="575"/>
                  </a:lnTo>
                  <a:lnTo>
                    <a:pt x="28" y="575"/>
                  </a:lnTo>
                  <a:lnTo>
                    <a:pt x="13" y="534"/>
                  </a:lnTo>
                  <a:lnTo>
                    <a:pt x="4" y="494"/>
                  </a:lnTo>
                  <a:lnTo>
                    <a:pt x="0" y="453"/>
                  </a:lnTo>
                  <a:lnTo>
                    <a:pt x="0" y="414"/>
                  </a:lnTo>
                  <a:lnTo>
                    <a:pt x="1" y="374"/>
                  </a:lnTo>
                  <a:lnTo>
                    <a:pt x="6" y="333"/>
                  </a:lnTo>
                  <a:lnTo>
                    <a:pt x="10" y="294"/>
                  </a:lnTo>
                  <a:lnTo>
                    <a:pt x="18" y="255"/>
                  </a:lnTo>
                  <a:lnTo>
                    <a:pt x="39" y="253"/>
                  </a:lnTo>
                  <a:lnTo>
                    <a:pt x="61" y="253"/>
                  </a:lnTo>
                  <a:lnTo>
                    <a:pt x="82" y="253"/>
                  </a:lnTo>
                  <a:lnTo>
                    <a:pt x="105" y="253"/>
                  </a:lnTo>
                  <a:lnTo>
                    <a:pt x="127" y="249"/>
                  </a:lnTo>
                  <a:lnTo>
                    <a:pt x="150" y="246"/>
                  </a:lnTo>
                  <a:lnTo>
                    <a:pt x="172" y="241"/>
                  </a:lnTo>
                  <a:lnTo>
                    <a:pt x="195" y="235"/>
                  </a:lnTo>
                  <a:lnTo>
                    <a:pt x="196" y="259"/>
                  </a:lnTo>
                  <a:lnTo>
                    <a:pt x="201" y="283"/>
                  </a:lnTo>
                  <a:lnTo>
                    <a:pt x="204" y="306"/>
                  </a:lnTo>
                  <a:lnTo>
                    <a:pt x="208" y="330"/>
                  </a:lnTo>
                  <a:lnTo>
                    <a:pt x="213" y="353"/>
                  </a:lnTo>
                  <a:lnTo>
                    <a:pt x="219" y="377"/>
                  </a:lnTo>
                  <a:lnTo>
                    <a:pt x="228" y="399"/>
                  </a:lnTo>
                  <a:lnTo>
                    <a:pt x="238" y="426"/>
                  </a:lnTo>
                  <a:lnTo>
                    <a:pt x="249" y="425"/>
                  </a:lnTo>
                  <a:lnTo>
                    <a:pt x="258" y="423"/>
                  </a:lnTo>
                  <a:lnTo>
                    <a:pt x="262" y="420"/>
                  </a:lnTo>
                  <a:lnTo>
                    <a:pt x="270" y="419"/>
                  </a:lnTo>
                  <a:lnTo>
                    <a:pt x="277" y="414"/>
                  </a:lnTo>
                  <a:lnTo>
                    <a:pt x="288" y="410"/>
                  </a:lnTo>
                  <a:lnTo>
                    <a:pt x="327" y="410"/>
                  </a:lnTo>
                  <a:lnTo>
                    <a:pt x="367" y="410"/>
                  </a:lnTo>
                  <a:lnTo>
                    <a:pt x="408" y="410"/>
                  </a:lnTo>
                  <a:lnTo>
                    <a:pt x="448" y="410"/>
                  </a:lnTo>
                  <a:lnTo>
                    <a:pt x="487" y="410"/>
                  </a:lnTo>
                  <a:lnTo>
                    <a:pt x="528" y="411"/>
                  </a:lnTo>
                  <a:lnTo>
                    <a:pt x="568" y="413"/>
                  </a:lnTo>
                  <a:lnTo>
                    <a:pt x="609" y="414"/>
                  </a:lnTo>
                  <a:lnTo>
                    <a:pt x="678" y="431"/>
                  </a:lnTo>
                  <a:lnTo>
                    <a:pt x="753" y="446"/>
                  </a:lnTo>
                  <a:lnTo>
                    <a:pt x="829" y="458"/>
                  </a:lnTo>
                  <a:lnTo>
                    <a:pt x="908" y="465"/>
                  </a:lnTo>
                  <a:lnTo>
                    <a:pt x="986" y="467"/>
                  </a:lnTo>
                  <a:lnTo>
                    <a:pt x="1064" y="462"/>
                  </a:lnTo>
                  <a:lnTo>
                    <a:pt x="1139" y="449"/>
                  </a:lnTo>
                  <a:lnTo>
                    <a:pt x="1211" y="426"/>
                  </a:lnTo>
                  <a:lnTo>
                    <a:pt x="1211" y="416"/>
                  </a:lnTo>
                  <a:lnTo>
                    <a:pt x="1212" y="408"/>
                  </a:lnTo>
                  <a:lnTo>
                    <a:pt x="1212" y="402"/>
                  </a:lnTo>
                  <a:lnTo>
                    <a:pt x="1212" y="396"/>
                  </a:lnTo>
                  <a:lnTo>
                    <a:pt x="1209" y="387"/>
                  </a:lnTo>
                  <a:lnTo>
                    <a:pt x="1208" y="380"/>
                  </a:lnTo>
                  <a:lnTo>
                    <a:pt x="1203" y="368"/>
                  </a:lnTo>
                  <a:lnTo>
                    <a:pt x="1200" y="354"/>
                  </a:lnTo>
                  <a:lnTo>
                    <a:pt x="1251" y="363"/>
                  </a:lnTo>
                  <a:lnTo>
                    <a:pt x="1304" y="374"/>
                  </a:lnTo>
                  <a:lnTo>
                    <a:pt x="1358" y="383"/>
                  </a:lnTo>
                  <a:lnTo>
                    <a:pt x="1412" y="392"/>
                  </a:lnTo>
                  <a:lnTo>
                    <a:pt x="1466" y="399"/>
                  </a:lnTo>
                  <a:lnTo>
                    <a:pt x="1520" y="407"/>
                  </a:lnTo>
                  <a:lnTo>
                    <a:pt x="1574" y="413"/>
                  </a:lnTo>
                  <a:lnTo>
                    <a:pt x="1631" y="420"/>
                  </a:lnTo>
                  <a:lnTo>
                    <a:pt x="1689" y="395"/>
                  </a:lnTo>
                  <a:lnTo>
                    <a:pt x="1748" y="389"/>
                  </a:lnTo>
                  <a:lnTo>
                    <a:pt x="1807" y="395"/>
                  </a:lnTo>
                  <a:lnTo>
                    <a:pt x="1867" y="411"/>
                  </a:lnTo>
                  <a:lnTo>
                    <a:pt x="1925" y="428"/>
                  </a:lnTo>
                  <a:lnTo>
                    <a:pt x="1990" y="443"/>
                  </a:lnTo>
                  <a:lnTo>
                    <a:pt x="2057" y="450"/>
                  </a:lnTo>
                  <a:lnTo>
                    <a:pt x="2129" y="446"/>
                  </a:lnTo>
                  <a:lnTo>
                    <a:pt x="2204" y="411"/>
                  </a:lnTo>
                  <a:lnTo>
                    <a:pt x="2273" y="386"/>
                  </a:lnTo>
                  <a:lnTo>
                    <a:pt x="2335" y="368"/>
                  </a:lnTo>
                  <a:lnTo>
                    <a:pt x="2398" y="357"/>
                  </a:lnTo>
                  <a:lnTo>
                    <a:pt x="2459" y="350"/>
                  </a:lnTo>
                  <a:lnTo>
                    <a:pt x="2528" y="346"/>
                  </a:lnTo>
                  <a:lnTo>
                    <a:pt x="2603" y="345"/>
                  </a:lnTo>
                  <a:lnTo>
                    <a:pt x="2694" y="346"/>
                  </a:lnTo>
                  <a:lnTo>
                    <a:pt x="2704" y="309"/>
                  </a:lnTo>
                  <a:lnTo>
                    <a:pt x="2710" y="271"/>
                  </a:lnTo>
                  <a:lnTo>
                    <a:pt x="2709" y="234"/>
                  </a:lnTo>
                  <a:lnTo>
                    <a:pt x="2704" y="196"/>
                  </a:lnTo>
                  <a:lnTo>
                    <a:pt x="2697" y="157"/>
                  </a:lnTo>
                  <a:lnTo>
                    <a:pt x="2689" y="120"/>
                  </a:lnTo>
                  <a:lnTo>
                    <a:pt x="2680" y="82"/>
                  </a:lnTo>
                  <a:lnTo>
                    <a:pt x="2674" y="48"/>
                  </a:lnTo>
                  <a:lnTo>
                    <a:pt x="2743" y="40"/>
                  </a:lnTo>
                  <a:lnTo>
                    <a:pt x="2815" y="34"/>
                  </a:lnTo>
                  <a:lnTo>
                    <a:pt x="2884" y="28"/>
                  </a:lnTo>
                  <a:lnTo>
                    <a:pt x="2956" y="24"/>
                  </a:lnTo>
                  <a:lnTo>
                    <a:pt x="3027" y="16"/>
                  </a:lnTo>
                  <a:lnTo>
                    <a:pt x="3097" y="10"/>
                  </a:lnTo>
                  <a:lnTo>
                    <a:pt x="3169" y="4"/>
                  </a:lnTo>
                  <a:lnTo>
                    <a:pt x="3241" y="0"/>
                  </a:lnTo>
                  <a:lnTo>
                    <a:pt x="3261" y="10"/>
                  </a:lnTo>
                  <a:lnTo>
                    <a:pt x="3280" y="18"/>
                  </a:lnTo>
                  <a:lnTo>
                    <a:pt x="3300" y="22"/>
                  </a:lnTo>
                  <a:lnTo>
                    <a:pt x="3321" y="25"/>
                  </a:lnTo>
                  <a:lnTo>
                    <a:pt x="3342" y="25"/>
                  </a:lnTo>
                  <a:lnTo>
                    <a:pt x="3364" y="25"/>
                  </a:lnTo>
                  <a:lnTo>
                    <a:pt x="3388" y="25"/>
                  </a:lnTo>
                  <a:lnTo>
                    <a:pt x="3415" y="25"/>
                  </a:lnTo>
                  <a:lnTo>
                    <a:pt x="3424" y="64"/>
                  </a:lnTo>
                  <a:lnTo>
                    <a:pt x="3433" y="111"/>
                  </a:lnTo>
                  <a:lnTo>
                    <a:pt x="3441" y="160"/>
                  </a:lnTo>
                  <a:lnTo>
                    <a:pt x="3447" y="213"/>
                  </a:lnTo>
                  <a:lnTo>
                    <a:pt x="3444" y="261"/>
                  </a:lnTo>
                  <a:lnTo>
                    <a:pt x="3436" y="309"/>
                  </a:lnTo>
                  <a:lnTo>
                    <a:pt x="3418" y="348"/>
                  </a:lnTo>
                  <a:lnTo>
                    <a:pt x="3391" y="383"/>
                  </a:lnTo>
                  <a:lnTo>
                    <a:pt x="3072" y="410"/>
                  </a:lnTo>
                  <a:lnTo>
                    <a:pt x="2754" y="434"/>
                  </a:lnTo>
                  <a:lnTo>
                    <a:pt x="2435" y="455"/>
                  </a:lnTo>
                  <a:lnTo>
                    <a:pt x="2117" y="477"/>
                  </a:lnTo>
                  <a:lnTo>
                    <a:pt x="1798" y="497"/>
                  </a:lnTo>
                  <a:lnTo>
                    <a:pt x="1479" y="519"/>
                  </a:lnTo>
                  <a:lnTo>
                    <a:pt x="1161" y="542"/>
                  </a:lnTo>
                  <a:lnTo>
                    <a:pt x="846" y="570"/>
                  </a:lnTo>
                  <a:lnTo>
                    <a:pt x="786" y="570"/>
                  </a:lnTo>
                  <a:lnTo>
                    <a:pt x="727" y="573"/>
                  </a:lnTo>
                  <a:lnTo>
                    <a:pt x="669" y="573"/>
                  </a:lnTo>
                  <a:lnTo>
                    <a:pt x="610" y="576"/>
                  </a:lnTo>
                  <a:lnTo>
                    <a:pt x="550" y="578"/>
                  </a:lnTo>
                  <a:lnTo>
                    <a:pt x="492" y="579"/>
                  </a:lnTo>
                  <a:lnTo>
                    <a:pt x="433" y="581"/>
                  </a:lnTo>
                  <a:lnTo>
                    <a:pt x="375" y="58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3" name="Freeform 11"/>
            <p:cNvSpPr>
              <a:spLocks/>
            </p:cNvSpPr>
            <p:nvPr/>
          </p:nvSpPr>
          <p:spPr bwMode="auto">
            <a:xfrm rot="210357">
              <a:off x="3576" y="2402"/>
              <a:ext cx="1344" cy="571"/>
            </a:xfrm>
            <a:custGeom>
              <a:avLst/>
              <a:gdLst>
                <a:gd name="T0" fmla="*/ 393 w 2532"/>
                <a:gd name="T1" fmla="*/ 1070 h 1121"/>
                <a:gd name="T2" fmla="*/ 69 w 2532"/>
                <a:gd name="T3" fmla="*/ 1040 h 1121"/>
                <a:gd name="T4" fmla="*/ 50 w 2532"/>
                <a:gd name="T5" fmla="*/ 915 h 1121"/>
                <a:gd name="T6" fmla="*/ 17 w 2532"/>
                <a:gd name="T7" fmla="*/ 732 h 1121"/>
                <a:gd name="T8" fmla="*/ 33 w 2532"/>
                <a:gd name="T9" fmla="*/ 178 h 1121"/>
                <a:gd name="T10" fmla="*/ 264 w 2532"/>
                <a:gd name="T11" fmla="*/ 63 h 1121"/>
                <a:gd name="T12" fmla="*/ 449 w 2532"/>
                <a:gd name="T13" fmla="*/ 279 h 1121"/>
                <a:gd name="T14" fmla="*/ 647 w 2532"/>
                <a:gd name="T15" fmla="*/ 286 h 1121"/>
                <a:gd name="T16" fmla="*/ 755 w 2532"/>
                <a:gd name="T17" fmla="*/ 295 h 1121"/>
                <a:gd name="T18" fmla="*/ 877 w 2532"/>
                <a:gd name="T19" fmla="*/ 259 h 1121"/>
                <a:gd name="T20" fmla="*/ 1094 w 2532"/>
                <a:gd name="T21" fmla="*/ 148 h 1121"/>
                <a:gd name="T22" fmla="*/ 1472 w 2532"/>
                <a:gd name="T23" fmla="*/ 154 h 1121"/>
                <a:gd name="T24" fmla="*/ 1708 w 2532"/>
                <a:gd name="T25" fmla="*/ 211 h 1121"/>
                <a:gd name="T26" fmla="*/ 1813 w 2532"/>
                <a:gd name="T27" fmla="*/ 190 h 1121"/>
                <a:gd name="T28" fmla="*/ 1950 w 2532"/>
                <a:gd name="T29" fmla="*/ 106 h 1121"/>
                <a:gd name="T30" fmla="*/ 1896 w 2532"/>
                <a:gd name="T31" fmla="*/ 297 h 1121"/>
                <a:gd name="T32" fmla="*/ 1926 w 2532"/>
                <a:gd name="T33" fmla="*/ 420 h 1121"/>
                <a:gd name="T34" fmla="*/ 1932 w 2532"/>
                <a:gd name="T35" fmla="*/ 252 h 1121"/>
                <a:gd name="T36" fmla="*/ 1983 w 2532"/>
                <a:gd name="T37" fmla="*/ 150 h 1121"/>
                <a:gd name="T38" fmla="*/ 1972 w 2532"/>
                <a:gd name="T39" fmla="*/ 240 h 1121"/>
                <a:gd name="T40" fmla="*/ 1993 w 2532"/>
                <a:gd name="T41" fmla="*/ 300 h 1121"/>
                <a:gd name="T42" fmla="*/ 2029 w 2532"/>
                <a:gd name="T43" fmla="*/ 102 h 1121"/>
                <a:gd name="T44" fmla="*/ 2092 w 2532"/>
                <a:gd name="T45" fmla="*/ 103 h 1121"/>
                <a:gd name="T46" fmla="*/ 2130 w 2532"/>
                <a:gd name="T47" fmla="*/ 252 h 1121"/>
                <a:gd name="T48" fmla="*/ 2139 w 2532"/>
                <a:gd name="T49" fmla="*/ 247 h 1121"/>
                <a:gd name="T50" fmla="*/ 2124 w 2532"/>
                <a:gd name="T51" fmla="*/ 142 h 1121"/>
                <a:gd name="T52" fmla="*/ 2226 w 2532"/>
                <a:gd name="T53" fmla="*/ 220 h 1121"/>
                <a:gd name="T54" fmla="*/ 2286 w 2532"/>
                <a:gd name="T55" fmla="*/ 322 h 1121"/>
                <a:gd name="T56" fmla="*/ 2197 w 2532"/>
                <a:gd name="T57" fmla="*/ 385 h 1121"/>
                <a:gd name="T58" fmla="*/ 2011 w 2532"/>
                <a:gd name="T59" fmla="*/ 484 h 1121"/>
                <a:gd name="T60" fmla="*/ 1705 w 2532"/>
                <a:gd name="T61" fmla="*/ 547 h 1121"/>
                <a:gd name="T62" fmla="*/ 1812 w 2532"/>
                <a:gd name="T63" fmla="*/ 553 h 1121"/>
                <a:gd name="T64" fmla="*/ 1983 w 2532"/>
                <a:gd name="T65" fmla="*/ 529 h 1121"/>
                <a:gd name="T66" fmla="*/ 2124 w 2532"/>
                <a:gd name="T67" fmla="*/ 477 h 1121"/>
                <a:gd name="T68" fmla="*/ 2199 w 2532"/>
                <a:gd name="T69" fmla="*/ 483 h 1121"/>
                <a:gd name="T70" fmla="*/ 2244 w 2532"/>
                <a:gd name="T71" fmla="*/ 475 h 1121"/>
                <a:gd name="T72" fmla="*/ 2298 w 2532"/>
                <a:gd name="T73" fmla="*/ 519 h 1121"/>
                <a:gd name="T74" fmla="*/ 2377 w 2532"/>
                <a:gd name="T75" fmla="*/ 505 h 1121"/>
                <a:gd name="T76" fmla="*/ 2421 w 2532"/>
                <a:gd name="T77" fmla="*/ 535 h 1121"/>
                <a:gd name="T78" fmla="*/ 2452 w 2532"/>
                <a:gd name="T79" fmla="*/ 538 h 1121"/>
                <a:gd name="T80" fmla="*/ 2482 w 2532"/>
                <a:gd name="T81" fmla="*/ 640 h 1121"/>
                <a:gd name="T82" fmla="*/ 2514 w 2532"/>
                <a:gd name="T83" fmla="*/ 879 h 1121"/>
                <a:gd name="T84" fmla="*/ 2524 w 2532"/>
                <a:gd name="T85" fmla="*/ 985 h 1121"/>
                <a:gd name="T86" fmla="*/ 2401 w 2532"/>
                <a:gd name="T87" fmla="*/ 1003 h 1121"/>
                <a:gd name="T88" fmla="*/ 2244 w 2532"/>
                <a:gd name="T89" fmla="*/ 1000 h 1121"/>
                <a:gd name="T90" fmla="*/ 1978 w 2532"/>
                <a:gd name="T91" fmla="*/ 1085 h 1121"/>
                <a:gd name="T92" fmla="*/ 1723 w 2532"/>
                <a:gd name="T93" fmla="*/ 1080 h 1121"/>
                <a:gd name="T94" fmla="*/ 1510 w 2532"/>
                <a:gd name="T95" fmla="*/ 1052 h 1121"/>
                <a:gd name="T96" fmla="*/ 1231 w 2532"/>
                <a:gd name="T97" fmla="*/ 1043 h 1121"/>
                <a:gd name="T98" fmla="*/ 1007 w 2532"/>
                <a:gd name="T99" fmla="*/ 1032 h 1121"/>
                <a:gd name="T100" fmla="*/ 1022 w 2532"/>
                <a:gd name="T101" fmla="*/ 1086 h 1121"/>
                <a:gd name="T102" fmla="*/ 835 w 2532"/>
                <a:gd name="T103" fmla="*/ 1119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32" h="1121">
                  <a:moveTo>
                    <a:pt x="727" y="1121"/>
                  </a:moveTo>
                  <a:lnTo>
                    <a:pt x="647" y="1110"/>
                  </a:lnTo>
                  <a:lnTo>
                    <a:pt x="564" y="1098"/>
                  </a:lnTo>
                  <a:lnTo>
                    <a:pt x="479" y="1082"/>
                  </a:lnTo>
                  <a:lnTo>
                    <a:pt x="393" y="1070"/>
                  </a:lnTo>
                  <a:lnTo>
                    <a:pt x="306" y="1058"/>
                  </a:lnTo>
                  <a:lnTo>
                    <a:pt x="225" y="1055"/>
                  </a:lnTo>
                  <a:lnTo>
                    <a:pt x="147" y="1059"/>
                  </a:lnTo>
                  <a:lnTo>
                    <a:pt x="78" y="1079"/>
                  </a:lnTo>
                  <a:lnTo>
                    <a:pt x="69" y="1040"/>
                  </a:lnTo>
                  <a:lnTo>
                    <a:pt x="65" y="1011"/>
                  </a:lnTo>
                  <a:lnTo>
                    <a:pt x="60" y="985"/>
                  </a:lnTo>
                  <a:lnTo>
                    <a:pt x="57" y="964"/>
                  </a:lnTo>
                  <a:lnTo>
                    <a:pt x="53" y="940"/>
                  </a:lnTo>
                  <a:lnTo>
                    <a:pt x="50" y="915"/>
                  </a:lnTo>
                  <a:lnTo>
                    <a:pt x="47" y="882"/>
                  </a:lnTo>
                  <a:lnTo>
                    <a:pt x="44" y="841"/>
                  </a:lnTo>
                  <a:lnTo>
                    <a:pt x="35" y="835"/>
                  </a:lnTo>
                  <a:lnTo>
                    <a:pt x="29" y="832"/>
                  </a:lnTo>
                  <a:lnTo>
                    <a:pt x="17" y="732"/>
                  </a:lnTo>
                  <a:lnTo>
                    <a:pt x="6" y="624"/>
                  </a:lnTo>
                  <a:lnTo>
                    <a:pt x="0" y="510"/>
                  </a:lnTo>
                  <a:lnTo>
                    <a:pt x="2" y="397"/>
                  </a:lnTo>
                  <a:lnTo>
                    <a:pt x="11" y="285"/>
                  </a:lnTo>
                  <a:lnTo>
                    <a:pt x="33" y="178"/>
                  </a:lnTo>
                  <a:lnTo>
                    <a:pt x="69" y="82"/>
                  </a:lnTo>
                  <a:lnTo>
                    <a:pt x="125" y="0"/>
                  </a:lnTo>
                  <a:lnTo>
                    <a:pt x="179" y="6"/>
                  </a:lnTo>
                  <a:lnTo>
                    <a:pt x="225" y="28"/>
                  </a:lnTo>
                  <a:lnTo>
                    <a:pt x="264" y="63"/>
                  </a:lnTo>
                  <a:lnTo>
                    <a:pt x="299" y="108"/>
                  </a:lnTo>
                  <a:lnTo>
                    <a:pt x="332" y="154"/>
                  </a:lnTo>
                  <a:lnTo>
                    <a:pt x="365" y="201"/>
                  </a:lnTo>
                  <a:lnTo>
                    <a:pt x="402" y="243"/>
                  </a:lnTo>
                  <a:lnTo>
                    <a:pt x="449" y="279"/>
                  </a:lnTo>
                  <a:lnTo>
                    <a:pt x="488" y="282"/>
                  </a:lnTo>
                  <a:lnTo>
                    <a:pt x="527" y="286"/>
                  </a:lnTo>
                  <a:lnTo>
                    <a:pt x="566" y="286"/>
                  </a:lnTo>
                  <a:lnTo>
                    <a:pt x="606" y="288"/>
                  </a:lnTo>
                  <a:lnTo>
                    <a:pt x="647" y="286"/>
                  </a:lnTo>
                  <a:lnTo>
                    <a:pt x="687" y="283"/>
                  </a:lnTo>
                  <a:lnTo>
                    <a:pt x="728" y="279"/>
                  </a:lnTo>
                  <a:lnTo>
                    <a:pt x="770" y="276"/>
                  </a:lnTo>
                  <a:lnTo>
                    <a:pt x="763" y="285"/>
                  </a:lnTo>
                  <a:lnTo>
                    <a:pt x="755" y="295"/>
                  </a:lnTo>
                  <a:lnTo>
                    <a:pt x="746" y="306"/>
                  </a:lnTo>
                  <a:lnTo>
                    <a:pt x="743" y="319"/>
                  </a:lnTo>
                  <a:lnTo>
                    <a:pt x="788" y="300"/>
                  </a:lnTo>
                  <a:lnTo>
                    <a:pt x="833" y="280"/>
                  </a:lnTo>
                  <a:lnTo>
                    <a:pt x="877" y="259"/>
                  </a:lnTo>
                  <a:lnTo>
                    <a:pt x="922" y="240"/>
                  </a:lnTo>
                  <a:lnTo>
                    <a:pt x="964" y="217"/>
                  </a:lnTo>
                  <a:lnTo>
                    <a:pt x="1007" y="195"/>
                  </a:lnTo>
                  <a:lnTo>
                    <a:pt x="1049" y="171"/>
                  </a:lnTo>
                  <a:lnTo>
                    <a:pt x="1094" y="148"/>
                  </a:lnTo>
                  <a:lnTo>
                    <a:pt x="1171" y="135"/>
                  </a:lnTo>
                  <a:lnTo>
                    <a:pt x="1249" y="130"/>
                  </a:lnTo>
                  <a:lnTo>
                    <a:pt x="1324" y="133"/>
                  </a:lnTo>
                  <a:lnTo>
                    <a:pt x="1399" y="142"/>
                  </a:lnTo>
                  <a:lnTo>
                    <a:pt x="1472" y="154"/>
                  </a:lnTo>
                  <a:lnTo>
                    <a:pt x="1549" y="168"/>
                  </a:lnTo>
                  <a:lnTo>
                    <a:pt x="1626" y="180"/>
                  </a:lnTo>
                  <a:lnTo>
                    <a:pt x="1705" y="193"/>
                  </a:lnTo>
                  <a:lnTo>
                    <a:pt x="1707" y="202"/>
                  </a:lnTo>
                  <a:lnTo>
                    <a:pt x="1708" y="211"/>
                  </a:lnTo>
                  <a:lnTo>
                    <a:pt x="1710" y="219"/>
                  </a:lnTo>
                  <a:lnTo>
                    <a:pt x="1713" y="228"/>
                  </a:lnTo>
                  <a:lnTo>
                    <a:pt x="1753" y="222"/>
                  </a:lnTo>
                  <a:lnTo>
                    <a:pt x="1786" y="210"/>
                  </a:lnTo>
                  <a:lnTo>
                    <a:pt x="1813" y="190"/>
                  </a:lnTo>
                  <a:lnTo>
                    <a:pt x="1839" y="171"/>
                  </a:lnTo>
                  <a:lnTo>
                    <a:pt x="1861" y="148"/>
                  </a:lnTo>
                  <a:lnTo>
                    <a:pt x="1887" y="129"/>
                  </a:lnTo>
                  <a:lnTo>
                    <a:pt x="1914" y="112"/>
                  </a:lnTo>
                  <a:lnTo>
                    <a:pt x="1950" y="106"/>
                  </a:lnTo>
                  <a:lnTo>
                    <a:pt x="1935" y="147"/>
                  </a:lnTo>
                  <a:lnTo>
                    <a:pt x="1921" y="187"/>
                  </a:lnTo>
                  <a:lnTo>
                    <a:pt x="1909" y="223"/>
                  </a:lnTo>
                  <a:lnTo>
                    <a:pt x="1902" y="261"/>
                  </a:lnTo>
                  <a:lnTo>
                    <a:pt x="1896" y="297"/>
                  </a:lnTo>
                  <a:lnTo>
                    <a:pt x="1896" y="334"/>
                  </a:lnTo>
                  <a:lnTo>
                    <a:pt x="1900" y="375"/>
                  </a:lnTo>
                  <a:lnTo>
                    <a:pt x="1912" y="420"/>
                  </a:lnTo>
                  <a:lnTo>
                    <a:pt x="1918" y="420"/>
                  </a:lnTo>
                  <a:lnTo>
                    <a:pt x="1926" y="420"/>
                  </a:lnTo>
                  <a:lnTo>
                    <a:pt x="1924" y="378"/>
                  </a:lnTo>
                  <a:lnTo>
                    <a:pt x="1924" y="343"/>
                  </a:lnTo>
                  <a:lnTo>
                    <a:pt x="1924" y="310"/>
                  </a:lnTo>
                  <a:lnTo>
                    <a:pt x="1929" y="282"/>
                  </a:lnTo>
                  <a:lnTo>
                    <a:pt x="1932" y="252"/>
                  </a:lnTo>
                  <a:lnTo>
                    <a:pt x="1941" y="223"/>
                  </a:lnTo>
                  <a:lnTo>
                    <a:pt x="1953" y="190"/>
                  </a:lnTo>
                  <a:lnTo>
                    <a:pt x="1969" y="154"/>
                  </a:lnTo>
                  <a:lnTo>
                    <a:pt x="1974" y="151"/>
                  </a:lnTo>
                  <a:lnTo>
                    <a:pt x="1983" y="150"/>
                  </a:lnTo>
                  <a:lnTo>
                    <a:pt x="1978" y="168"/>
                  </a:lnTo>
                  <a:lnTo>
                    <a:pt x="1975" y="186"/>
                  </a:lnTo>
                  <a:lnTo>
                    <a:pt x="1974" y="204"/>
                  </a:lnTo>
                  <a:lnTo>
                    <a:pt x="1974" y="222"/>
                  </a:lnTo>
                  <a:lnTo>
                    <a:pt x="1972" y="240"/>
                  </a:lnTo>
                  <a:lnTo>
                    <a:pt x="1974" y="258"/>
                  </a:lnTo>
                  <a:lnTo>
                    <a:pt x="1977" y="276"/>
                  </a:lnTo>
                  <a:lnTo>
                    <a:pt x="1983" y="298"/>
                  </a:lnTo>
                  <a:lnTo>
                    <a:pt x="1986" y="298"/>
                  </a:lnTo>
                  <a:lnTo>
                    <a:pt x="1993" y="300"/>
                  </a:lnTo>
                  <a:lnTo>
                    <a:pt x="1995" y="261"/>
                  </a:lnTo>
                  <a:lnTo>
                    <a:pt x="1999" y="222"/>
                  </a:lnTo>
                  <a:lnTo>
                    <a:pt x="2005" y="180"/>
                  </a:lnTo>
                  <a:lnTo>
                    <a:pt x="2016" y="141"/>
                  </a:lnTo>
                  <a:lnTo>
                    <a:pt x="2029" y="102"/>
                  </a:lnTo>
                  <a:lnTo>
                    <a:pt x="2050" y="69"/>
                  </a:lnTo>
                  <a:lnTo>
                    <a:pt x="2077" y="42"/>
                  </a:lnTo>
                  <a:lnTo>
                    <a:pt x="2113" y="25"/>
                  </a:lnTo>
                  <a:lnTo>
                    <a:pt x="2098" y="67"/>
                  </a:lnTo>
                  <a:lnTo>
                    <a:pt x="2092" y="103"/>
                  </a:lnTo>
                  <a:lnTo>
                    <a:pt x="2092" y="133"/>
                  </a:lnTo>
                  <a:lnTo>
                    <a:pt x="2098" y="162"/>
                  </a:lnTo>
                  <a:lnTo>
                    <a:pt x="2106" y="189"/>
                  </a:lnTo>
                  <a:lnTo>
                    <a:pt x="2118" y="219"/>
                  </a:lnTo>
                  <a:lnTo>
                    <a:pt x="2130" y="252"/>
                  </a:lnTo>
                  <a:lnTo>
                    <a:pt x="2143" y="294"/>
                  </a:lnTo>
                  <a:lnTo>
                    <a:pt x="2149" y="294"/>
                  </a:lnTo>
                  <a:lnTo>
                    <a:pt x="2157" y="294"/>
                  </a:lnTo>
                  <a:lnTo>
                    <a:pt x="2146" y="268"/>
                  </a:lnTo>
                  <a:lnTo>
                    <a:pt x="2139" y="247"/>
                  </a:lnTo>
                  <a:lnTo>
                    <a:pt x="2133" y="225"/>
                  </a:lnTo>
                  <a:lnTo>
                    <a:pt x="2130" y="205"/>
                  </a:lnTo>
                  <a:lnTo>
                    <a:pt x="2125" y="184"/>
                  </a:lnTo>
                  <a:lnTo>
                    <a:pt x="2125" y="165"/>
                  </a:lnTo>
                  <a:lnTo>
                    <a:pt x="2124" y="142"/>
                  </a:lnTo>
                  <a:lnTo>
                    <a:pt x="2127" y="121"/>
                  </a:lnTo>
                  <a:lnTo>
                    <a:pt x="2136" y="129"/>
                  </a:lnTo>
                  <a:lnTo>
                    <a:pt x="2158" y="151"/>
                  </a:lnTo>
                  <a:lnTo>
                    <a:pt x="2190" y="183"/>
                  </a:lnTo>
                  <a:lnTo>
                    <a:pt x="2226" y="220"/>
                  </a:lnTo>
                  <a:lnTo>
                    <a:pt x="2259" y="258"/>
                  </a:lnTo>
                  <a:lnTo>
                    <a:pt x="2289" y="292"/>
                  </a:lnTo>
                  <a:lnTo>
                    <a:pt x="2307" y="318"/>
                  </a:lnTo>
                  <a:lnTo>
                    <a:pt x="2311" y="333"/>
                  </a:lnTo>
                  <a:lnTo>
                    <a:pt x="2286" y="322"/>
                  </a:lnTo>
                  <a:lnTo>
                    <a:pt x="2263" y="322"/>
                  </a:lnTo>
                  <a:lnTo>
                    <a:pt x="2244" y="330"/>
                  </a:lnTo>
                  <a:lnTo>
                    <a:pt x="2227" y="346"/>
                  </a:lnTo>
                  <a:lnTo>
                    <a:pt x="2211" y="364"/>
                  </a:lnTo>
                  <a:lnTo>
                    <a:pt x="2197" y="385"/>
                  </a:lnTo>
                  <a:lnTo>
                    <a:pt x="2187" y="406"/>
                  </a:lnTo>
                  <a:lnTo>
                    <a:pt x="2178" y="427"/>
                  </a:lnTo>
                  <a:lnTo>
                    <a:pt x="2133" y="442"/>
                  </a:lnTo>
                  <a:lnTo>
                    <a:pt x="2077" y="463"/>
                  </a:lnTo>
                  <a:lnTo>
                    <a:pt x="2011" y="484"/>
                  </a:lnTo>
                  <a:lnTo>
                    <a:pt x="1942" y="508"/>
                  </a:lnTo>
                  <a:lnTo>
                    <a:pt x="1872" y="528"/>
                  </a:lnTo>
                  <a:lnTo>
                    <a:pt x="1807" y="543"/>
                  </a:lnTo>
                  <a:lnTo>
                    <a:pt x="1749" y="549"/>
                  </a:lnTo>
                  <a:lnTo>
                    <a:pt x="1705" y="547"/>
                  </a:lnTo>
                  <a:lnTo>
                    <a:pt x="1708" y="553"/>
                  </a:lnTo>
                  <a:lnTo>
                    <a:pt x="1713" y="562"/>
                  </a:lnTo>
                  <a:lnTo>
                    <a:pt x="1746" y="559"/>
                  </a:lnTo>
                  <a:lnTo>
                    <a:pt x="1779" y="556"/>
                  </a:lnTo>
                  <a:lnTo>
                    <a:pt x="1812" y="553"/>
                  </a:lnTo>
                  <a:lnTo>
                    <a:pt x="1845" y="552"/>
                  </a:lnTo>
                  <a:lnTo>
                    <a:pt x="1878" y="547"/>
                  </a:lnTo>
                  <a:lnTo>
                    <a:pt x="1912" y="543"/>
                  </a:lnTo>
                  <a:lnTo>
                    <a:pt x="1947" y="535"/>
                  </a:lnTo>
                  <a:lnTo>
                    <a:pt x="1983" y="529"/>
                  </a:lnTo>
                  <a:lnTo>
                    <a:pt x="2025" y="511"/>
                  </a:lnTo>
                  <a:lnTo>
                    <a:pt x="2058" y="499"/>
                  </a:lnTo>
                  <a:lnTo>
                    <a:pt x="2083" y="489"/>
                  </a:lnTo>
                  <a:lnTo>
                    <a:pt x="2106" y="483"/>
                  </a:lnTo>
                  <a:lnTo>
                    <a:pt x="2124" y="477"/>
                  </a:lnTo>
                  <a:lnTo>
                    <a:pt x="2142" y="472"/>
                  </a:lnTo>
                  <a:lnTo>
                    <a:pt x="2163" y="468"/>
                  </a:lnTo>
                  <a:lnTo>
                    <a:pt x="2190" y="463"/>
                  </a:lnTo>
                  <a:lnTo>
                    <a:pt x="2193" y="472"/>
                  </a:lnTo>
                  <a:lnTo>
                    <a:pt x="2199" y="483"/>
                  </a:lnTo>
                  <a:lnTo>
                    <a:pt x="2209" y="481"/>
                  </a:lnTo>
                  <a:lnTo>
                    <a:pt x="2220" y="480"/>
                  </a:lnTo>
                  <a:lnTo>
                    <a:pt x="2227" y="478"/>
                  </a:lnTo>
                  <a:lnTo>
                    <a:pt x="2236" y="478"/>
                  </a:lnTo>
                  <a:lnTo>
                    <a:pt x="2244" y="475"/>
                  </a:lnTo>
                  <a:lnTo>
                    <a:pt x="2253" y="474"/>
                  </a:lnTo>
                  <a:lnTo>
                    <a:pt x="2262" y="471"/>
                  </a:lnTo>
                  <a:lnTo>
                    <a:pt x="2277" y="471"/>
                  </a:lnTo>
                  <a:lnTo>
                    <a:pt x="2287" y="501"/>
                  </a:lnTo>
                  <a:lnTo>
                    <a:pt x="2298" y="519"/>
                  </a:lnTo>
                  <a:lnTo>
                    <a:pt x="2310" y="526"/>
                  </a:lnTo>
                  <a:lnTo>
                    <a:pt x="2325" y="528"/>
                  </a:lnTo>
                  <a:lnTo>
                    <a:pt x="2338" y="520"/>
                  </a:lnTo>
                  <a:lnTo>
                    <a:pt x="2358" y="514"/>
                  </a:lnTo>
                  <a:lnTo>
                    <a:pt x="2377" y="505"/>
                  </a:lnTo>
                  <a:lnTo>
                    <a:pt x="2401" y="501"/>
                  </a:lnTo>
                  <a:lnTo>
                    <a:pt x="2406" y="510"/>
                  </a:lnTo>
                  <a:lnTo>
                    <a:pt x="2410" y="519"/>
                  </a:lnTo>
                  <a:lnTo>
                    <a:pt x="2415" y="526"/>
                  </a:lnTo>
                  <a:lnTo>
                    <a:pt x="2421" y="535"/>
                  </a:lnTo>
                  <a:lnTo>
                    <a:pt x="2428" y="537"/>
                  </a:lnTo>
                  <a:lnTo>
                    <a:pt x="2434" y="538"/>
                  </a:lnTo>
                  <a:lnTo>
                    <a:pt x="2440" y="538"/>
                  </a:lnTo>
                  <a:lnTo>
                    <a:pt x="2448" y="540"/>
                  </a:lnTo>
                  <a:lnTo>
                    <a:pt x="2452" y="538"/>
                  </a:lnTo>
                  <a:lnTo>
                    <a:pt x="2461" y="538"/>
                  </a:lnTo>
                  <a:lnTo>
                    <a:pt x="2470" y="535"/>
                  </a:lnTo>
                  <a:lnTo>
                    <a:pt x="2484" y="534"/>
                  </a:lnTo>
                  <a:lnTo>
                    <a:pt x="2482" y="589"/>
                  </a:lnTo>
                  <a:lnTo>
                    <a:pt x="2482" y="640"/>
                  </a:lnTo>
                  <a:lnTo>
                    <a:pt x="2482" y="688"/>
                  </a:lnTo>
                  <a:lnTo>
                    <a:pt x="2485" y="736"/>
                  </a:lnTo>
                  <a:lnTo>
                    <a:pt x="2490" y="781"/>
                  </a:lnTo>
                  <a:lnTo>
                    <a:pt x="2500" y="829"/>
                  </a:lnTo>
                  <a:lnTo>
                    <a:pt x="2514" y="879"/>
                  </a:lnTo>
                  <a:lnTo>
                    <a:pt x="2532" y="934"/>
                  </a:lnTo>
                  <a:lnTo>
                    <a:pt x="2529" y="952"/>
                  </a:lnTo>
                  <a:lnTo>
                    <a:pt x="2528" y="966"/>
                  </a:lnTo>
                  <a:lnTo>
                    <a:pt x="2526" y="976"/>
                  </a:lnTo>
                  <a:lnTo>
                    <a:pt x="2524" y="985"/>
                  </a:lnTo>
                  <a:lnTo>
                    <a:pt x="2520" y="993"/>
                  </a:lnTo>
                  <a:lnTo>
                    <a:pt x="2514" y="1000"/>
                  </a:lnTo>
                  <a:lnTo>
                    <a:pt x="2467" y="1002"/>
                  </a:lnTo>
                  <a:lnTo>
                    <a:pt x="2431" y="1003"/>
                  </a:lnTo>
                  <a:lnTo>
                    <a:pt x="2401" y="1003"/>
                  </a:lnTo>
                  <a:lnTo>
                    <a:pt x="2377" y="1005"/>
                  </a:lnTo>
                  <a:lnTo>
                    <a:pt x="2350" y="1003"/>
                  </a:lnTo>
                  <a:lnTo>
                    <a:pt x="2322" y="1003"/>
                  </a:lnTo>
                  <a:lnTo>
                    <a:pt x="2287" y="1002"/>
                  </a:lnTo>
                  <a:lnTo>
                    <a:pt x="2244" y="1000"/>
                  </a:lnTo>
                  <a:lnTo>
                    <a:pt x="2187" y="1012"/>
                  </a:lnTo>
                  <a:lnTo>
                    <a:pt x="2134" y="1030"/>
                  </a:lnTo>
                  <a:lnTo>
                    <a:pt x="2082" y="1049"/>
                  </a:lnTo>
                  <a:lnTo>
                    <a:pt x="2031" y="1068"/>
                  </a:lnTo>
                  <a:lnTo>
                    <a:pt x="1978" y="1085"/>
                  </a:lnTo>
                  <a:lnTo>
                    <a:pt x="1927" y="1100"/>
                  </a:lnTo>
                  <a:lnTo>
                    <a:pt x="1873" y="1109"/>
                  </a:lnTo>
                  <a:lnTo>
                    <a:pt x="1819" y="1113"/>
                  </a:lnTo>
                  <a:lnTo>
                    <a:pt x="1768" y="1097"/>
                  </a:lnTo>
                  <a:lnTo>
                    <a:pt x="1723" y="1080"/>
                  </a:lnTo>
                  <a:lnTo>
                    <a:pt x="1680" y="1064"/>
                  </a:lnTo>
                  <a:lnTo>
                    <a:pt x="1639" y="1053"/>
                  </a:lnTo>
                  <a:lnTo>
                    <a:pt x="1597" y="1044"/>
                  </a:lnTo>
                  <a:lnTo>
                    <a:pt x="1555" y="1044"/>
                  </a:lnTo>
                  <a:lnTo>
                    <a:pt x="1510" y="1052"/>
                  </a:lnTo>
                  <a:lnTo>
                    <a:pt x="1465" y="1070"/>
                  </a:lnTo>
                  <a:lnTo>
                    <a:pt x="1403" y="1067"/>
                  </a:lnTo>
                  <a:lnTo>
                    <a:pt x="1345" y="1061"/>
                  </a:lnTo>
                  <a:lnTo>
                    <a:pt x="1288" y="1052"/>
                  </a:lnTo>
                  <a:lnTo>
                    <a:pt x="1231" y="1043"/>
                  </a:lnTo>
                  <a:lnTo>
                    <a:pt x="1172" y="1033"/>
                  </a:lnTo>
                  <a:lnTo>
                    <a:pt x="1117" y="1026"/>
                  </a:lnTo>
                  <a:lnTo>
                    <a:pt x="1061" y="1021"/>
                  </a:lnTo>
                  <a:lnTo>
                    <a:pt x="1006" y="1021"/>
                  </a:lnTo>
                  <a:lnTo>
                    <a:pt x="1007" y="1032"/>
                  </a:lnTo>
                  <a:lnTo>
                    <a:pt x="1010" y="1043"/>
                  </a:lnTo>
                  <a:lnTo>
                    <a:pt x="1012" y="1052"/>
                  </a:lnTo>
                  <a:lnTo>
                    <a:pt x="1016" y="1061"/>
                  </a:lnTo>
                  <a:lnTo>
                    <a:pt x="1019" y="1074"/>
                  </a:lnTo>
                  <a:lnTo>
                    <a:pt x="1022" y="1086"/>
                  </a:lnTo>
                  <a:lnTo>
                    <a:pt x="998" y="1098"/>
                  </a:lnTo>
                  <a:lnTo>
                    <a:pt x="967" y="1107"/>
                  </a:lnTo>
                  <a:lnTo>
                    <a:pt x="926" y="1113"/>
                  </a:lnTo>
                  <a:lnTo>
                    <a:pt x="883" y="1118"/>
                  </a:lnTo>
                  <a:lnTo>
                    <a:pt x="835" y="1119"/>
                  </a:lnTo>
                  <a:lnTo>
                    <a:pt x="793" y="1121"/>
                  </a:lnTo>
                  <a:lnTo>
                    <a:pt x="755" y="1121"/>
                  </a:lnTo>
                  <a:lnTo>
                    <a:pt x="727" y="1121"/>
                  </a:lnTo>
                  <a:close/>
                </a:path>
              </a:pathLst>
            </a:custGeom>
            <a:solidFill>
              <a:srgbClr val="99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4" name="Freeform 12"/>
            <p:cNvSpPr>
              <a:spLocks/>
            </p:cNvSpPr>
            <p:nvPr/>
          </p:nvSpPr>
          <p:spPr bwMode="auto">
            <a:xfrm rot="210357">
              <a:off x="3451" y="2279"/>
              <a:ext cx="129" cy="539"/>
            </a:xfrm>
            <a:custGeom>
              <a:avLst/>
              <a:gdLst>
                <a:gd name="T0" fmla="*/ 95 w 242"/>
                <a:gd name="T1" fmla="*/ 1058 h 1058"/>
                <a:gd name="T2" fmla="*/ 89 w 242"/>
                <a:gd name="T3" fmla="*/ 1025 h 1058"/>
                <a:gd name="T4" fmla="*/ 80 w 242"/>
                <a:gd name="T5" fmla="*/ 951 h 1058"/>
                <a:gd name="T6" fmla="*/ 69 w 242"/>
                <a:gd name="T7" fmla="*/ 842 h 1058"/>
                <a:gd name="T8" fmla="*/ 57 w 242"/>
                <a:gd name="T9" fmla="*/ 714 h 1058"/>
                <a:gd name="T10" fmla="*/ 44 w 242"/>
                <a:gd name="T11" fmla="*/ 573 h 1058"/>
                <a:gd name="T12" fmla="*/ 30 w 242"/>
                <a:gd name="T13" fmla="*/ 437 h 1058"/>
                <a:gd name="T14" fmla="*/ 18 w 242"/>
                <a:gd name="T15" fmla="*/ 309 h 1058"/>
                <a:gd name="T16" fmla="*/ 9 w 242"/>
                <a:gd name="T17" fmla="*/ 209 h 1058"/>
                <a:gd name="T18" fmla="*/ 7 w 242"/>
                <a:gd name="T19" fmla="*/ 186 h 1058"/>
                <a:gd name="T20" fmla="*/ 6 w 242"/>
                <a:gd name="T21" fmla="*/ 165 h 1058"/>
                <a:gd name="T22" fmla="*/ 4 w 242"/>
                <a:gd name="T23" fmla="*/ 144 h 1058"/>
                <a:gd name="T24" fmla="*/ 4 w 242"/>
                <a:gd name="T25" fmla="*/ 123 h 1058"/>
                <a:gd name="T26" fmla="*/ 3 w 242"/>
                <a:gd name="T27" fmla="*/ 101 h 1058"/>
                <a:gd name="T28" fmla="*/ 1 w 242"/>
                <a:gd name="T29" fmla="*/ 79 h 1058"/>
                <a:gd name="T30" fmla="*/ 0 w 242"/>
                <a:gd name="T31" fmla="*/ 58 h 1058"/>
                <a:gd name="T32" fmla="*/ 0 w 242"/>
                <a:gd name="T33" fmla="*/ 37 h 1058"/>
                <a:gd name="T34" fmla="*/ 25 w 242"/>
                <a:gd name="T35" fmla="*/ 30 h 1058"/>
                <a:gd name="T36" fmla="*/ 53 w 242"/>
                <a:gd name="T37" fmla="*/ 22 h 1058"/>
                <a:gd name="T38" fmla="*/ 78 w 242"/>
                <a:gd name="T39" fmla="*/ 15 h 1058"/>
                <a:gd name="T40" fmla="*/ 105 w 242"/>
                <a:gd name="T41" fmla="*/ 10 h 1058"/>
                <a:gd name="T42" fmla="*/ 131 w 242"/>
                <a:gd name="T43" fmla="*/ 4 h 1058"/>
                <a:gd name="T44" fmla="*/ 158 w 242"/>
                <a:gd name="T45" fmla="*/ 1 h 1058"/>
                <a:gd name="T46" fmla="*/ 185 w 242"/>
                <a:gd name="T47" fmla="*/ 0 h 1058"/>
                <a:gd name="T48" fmla="*/ 216 w 242"/>
                <a:gd name="T49" fmla="*/ 1 h 1058"/>
                <a:gd name="T50" fmla="*/ 213 w 242"/>
                <a:gd name="T51" fmla="*/ 117 h 1058"/>
                <a:gd name="T52" fmla="*/ 212 w 242"/>
                <a:gd name="T53" fmla="*/ 236 h 1058"/>
                <a:gd name="T54" fmla="*/ 212 w 242"/>
                <a:gd name="T55" fmla="*/ 353 h 1058"/>
                <a:gd name="T56" fmla="*/ 213 w 242"/>
                <a:gd name="T57" fmla="*/ 473 h 1058"/>
                <a:gd name="T58" fmla="*/ 215 w 242"/>
                <a:gd name="T59" fmla="*/ 591 h 1058"/>
                <a:gd name="T60" fmla="*/ 221 w 242"/>
                <a:gd name="T61" fmla="*/ 711 h 1058"/>
                <a:gd name="T62" fmla="*/ 228 w 242"/>
                <a:gd name="T63" fmla="*/ 830 h 1058"/>
                <a:gd name="T64" fmla="*/ 242 w 242"/>
                <a:gd name="T65" fmla="*/ 950 h 1058"/>
                <a:gd name="T66" fmla="*/ 240 w 242"/>
                <a:gd name="T67" fmla="*/ 962 h 1058"/>
                <a:gd name="T68" fmla="*/ 240 w 242"/>
                <a:gd name="T69" fmla="*/ 974 h 1058"/>
                <a:gd name="T70" fmla="*/ 240 w 242"/>
                <a:gd name="T71" fmla="*/ 987 h 1058"/>
                <a:gd name="T72" fmla="*/ 240 w 242"/>
                <a:gd name="T73" fmla="*/ 1001 h 1058"/>
                <a:gd name="T74" fmla="*/ 240 w 242"/>
                <a:gd name="T75" fmla="*/ 1013 h 1058"/>
                <a:gd name="T76" fmla="*/ 240 w 242"/>
                <a:gd name="T77" fmla="*/ 1025 h 1058"/>
                <a:gd name="T78" fmla="*/ 240 w 242"/>
                <a:gd name="T79" fmla="*/ 1038 h 1058"/>
                <a:gd name="T80" fmla="*/ 240 w 242"/>
                <a:gd name="T81" fmla="*/ 1052 h 1058"/>
                <a:gd name="T82" fmla="*/ 233 w 242"/>
                <a:gd name="T83" fmla="*/ 1053 h 1058"/>
                <a:gd name="T84" fmla="*/ 225 w 242"/>
                <a:gd name="T85" fmla="*/ 1055 h 1058"/>
                <a:gd name="T86" fmla="*/ 218 w 242"/>
                <a:gd name="T87" fmla="*/ 1055 h 1058"/>
                <a:gd name="T88" fmla="*/ 207 w 242"/>
                <a:gd name="T89" fmla="*/ 1056 h 1058"/>
                <a:gd name="T90" fmla="*/ 189 w 242"/>
                <a:gd name="T91" fmla="*/ 1056 h 1058"/>
                <a:gd name="T92" fmla="*/ 167 w 242"/>
                <a:gd name="T93" fmla="*/ 1056 h 1058"/>
                <a:gd name="T94" fmla="*/ 135 w 242"/>
                <a:gd name="T95" fmla="*/ 1056 h 1058"/>
                <a:gd name="T96" fmla="*/ 95 w 242"/>
                <a:gd name="T97" fmla="*/ 1058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2" h="1058">
                  <a:moveTo>
                    <a:pt x="95" y="1058"/>
                  </a:moveTo>
                  <a:lnTo>
                    <a:pt x="89" y="1025"/>
                  </a:lnTo>
                  <a:lnTo>
                    <a:pt x="80" y="951"/>
                  </a:lnTo>
                  <a:lnTo>
                    <a:pt x="69" y="842"/>
                  </a:lnTo>
                  <a:lnTo>
                    <a:pt x="57" y="714"/>
                  </a:lnTo>
                  <a:lnTo>
                    <a:pt x="44" y="573"/>
                  </a:lnTo>
                  <a:lnTo>
                    <a:pt x="30" y="437"/>
                  </a:lnTo>
                  <a:lnTo>
                    <a:pt x="18" y="309"/>
                  </a:lnTo>
                  <a:lnTo>
                    <a:pt x="9" y="209"/>
                  </a:lnTo>
                  <a:lnTo>
                    <a:pt x="7" y="186"/>
                  </a:lnTo>
                  <a:lnTo>
                    <a:pt x="6" y="165"/>
                  </a:lnTo>
                  <a:lnTo>
                    <a:pt x="4" y="144"/>
                  </a:lnTo>
                  <a:lnTo>
                    <a:pt x="4" y="123"/>
                  </a:lnTo>
                  <a:lnTo>
                    <a:pt x="3" y="101"/>
                  </a:lnTo>
                  <a:lnTo>
                    <a:pt x="1" y="79"/>
                  </a:lnTo>
                  <a:lnTo>
                    <a:pt x="0" y="58"/>
                  </a:lnTo>
                  <a:lnTo>
                    <a:pt x="0" y="37"/>
                  </a:lnTo>
                  <a:lnTo>
                    <a:pt x="25" y="30"/>
                  </a:lnTo>
                  <a:lnTo>
                    <a:pt x="53" y="22"/>
                  </a:lnTo>
                  <a:lnTo>
                    <a:pt x="78" y="15"/>
                  </a:lnTo>
                  <a:lnTo>
                    <a:pt x="105" y="10"/>
                  </a:lnTo>
                  <a:lnTo>
                    <a:pt x="131" y="4"/>
                  </a:lnTo>
                  <a:lnTo>
                    <a:pt x="158" y="1"/>
                  </a:lnTo>
                  <a:lnTo>
                    <a:pt x="185" y="0"/>
                  </a:lnTo>
                  <a:lnTo>
                    <a:pt x="216" y="1"/>
                  </a:lnTo>
                  <a:lnTo>
                    <a:pt x="213" y="117"/>
                  </a:lnTo>
                  <a:lnTo>
                    <a:pt x="212" y="236"/>
                  </a:lnTo>
                  <a:lnTo>
                    <a:pt x="212" y="353"/>
                  </a:lnTo>
                  <a:lnTo>
                    <a:pt x="213" y="473"/>
                  </a:lnTo>
                  <a:lnTo>
                    <a:pt x="215" y="591"/>
                  </a:lnTo>
                  <a:lnTo>
                    <a:pt x="221" y="711"/>
                  </a:lnTo>
                  <a:lnTo>
                    <a:pt x="228" y="830"/>
                  </a:lnTo>
                  <a:lnTo>
                    <a:pt x="242" y="950"/>
                  </a:lnTo>
                  <a:lnTo>
                    <a:pt x="240" y="962"/>
                  </a:lnTo>
                  <a:lnTo>
                    <a:pt x="240" y="974"/>
                  </a:lnTo>
                  <a:lnTo>
                    <a:pt x="240" y="987"/>
                  </a:lnTo>
                  <a:lnTo>
                    <a:pt x="240" y="1001"/>
                  </a:lnTo>
                  <a:lnTo>
                    <a:pt x="240" y="1013"/>
                  </a:lnTo>
                  <a:lnTo>
                    <a:pt x="240" y="1025"/>
                  </a:lnTo>
                  <a:lnTo>
                    <a:pt x="240" y="1038"/>
                  </a:lnTo>
                  <a:lnTo>
                    <a:pt x="240" y="1052"/>
                  </a:lnTo>
                  <a:lnTo>
                    <a:pt x="233" y="1053"/>
                  </a:lnTo>
                  <a:lnTo>
                    <a:pt x="225" y="1055"/>
                  </a:lnTo>
                  <a:lnTo>
                    <a:pt x="218" y="1055"/>
                  </a:lnTo>
                  <a:lnTo>
                    <a:pt x="207" y="1056"/>
                  </a:lnTo>
                  <a:lnTo>
                    <a:pt x="189" y="1056"/>
                  </a:lnTo>
                  <a:lnTo>
                    <a:pt x="167" y="1056"/>
                  </a:lnTo>
                  <a:lnTo>
                    <a:pt x="135" y="1056"/>
                  </a:lnTo>
                  <a:lnTo>
                    <a:pt x="95" y="1058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5" name="Freeform 13"/>
            <p:cNvSpPr>
              <a:spLocks/>
            </p:cNvSpPr>
            <p:nvPr/>
          </p:nvSpPr>
          <p:spPr bwMode="auto">
            <a:xfrm rot="210357">
              <a:off x="4362" y="2730"/>
              <a:ext cx="266" cy="138"/>
            </a:xfrm>
            <a:custGeom>
              <a:avLst/>
              <a:gdLst>
                <a:gd name="T0" fmla="*/ 0 w 501"/>
                <a:gd name="T1" fmla="*/ 270 h 270"/>
                <a:gd name="T2" fmla="*/ 0 w 501"/>
                <a:gd name="T3" fmla="*/ 256 h 270"/>
                <a:gd name="T4" fmla="*/ 0 w 501"/>
                <a:gd name="T5" fmla="*/ 246 h 270"/>
                <a:gd name="T6" fmla="*/ 76 w 501"/>
                <a:gd name="T7" fmla="*/ 234 h 270"/>
                <a:gd name="T8" fmla="*/ 143 w 501"/>
                <a:gd name="T9" fmla="*/ 220 h 270"/>
                <a:gd name="T10" fmla="*/ 198 w 501"/>
                <a:gd name="T11" fmla="*/ 202 h 270"/>
                <a:gd name="T12" fmla="*/ 251 w 501"/>
                <a:gd name="T13" fmla="*/ 181 h 270"/>
                <a:gd name="T14" fmla="*/ 299 w 501"/>
                <a:gd name="T15" fmla="*/ 153 h 270"/>
                <a:gd name="T16" fmla="*/ 348 w 501"/>
                <a:gd name="T17" fmla="*/ 120 h 270"/>
                <a:gd name="T18" fmla="*/ 401 w 501"/>
                <a:gd name="T19" fmla="*/ 79 h 270"/>
                <a:gd name="T20" fmla="*/ 464 w 501"/>
                <a:gd name="T21" fmla="*/ 34 h 270"/>
                <a:gd name="T22" fmla="*/ 470 w 501"/>
                <a:gd name="T23" fmla="*/ 24 h 270"/>
                <a:gd name="T24" fmla="*/ 476 w 501"/>
                <a:gd name="T25" fmla="*/ 16 h 270"/>
                <a:gd name="T26" fmla="*/ 480 w 501"/>
                <a:gd name="T27" fmla="*/ 10 h 270"/>
                <a:gd name="T28" fmla="*/ 485 w 501"/>
                <a:gd name="T29" fmla="*/ 7 h 270"/>
                <a:gd name="T30" fmla="*/ 491 w 501"/>
                <a:gd name="T31" fmla="*/ 3 h 270"/>
                <a:gd name="T32" fmla="*/ 501 w 501"/>
                <a:gd name="T33" fmla="*/ 0 h 270"/>
                <a:gd name="T34" fmla="*/ 473 w 501"/>
                <a:gd name="T35" fmla="*/ 60 h 270"/>
                <a:gd name="T36" fmla="*/ 426 w 501"/>
                <a:gd name="T37" fmla="*/ 114 h 270"/>
                <a:gd name="T38" fmla="*/ 363 w 501"/>
                <a:gd name="T39" fmla="*/ 159 h 270"/>
                <a:gd name="T40" fmla="*/ 293 w 501"/>
                <a:gd name="T41" fmla="*/ 198 h 270"/>
                <a:gd name="T42" fmla="*/ 215 w 501"/>
                <a:gd name="T43" fmla="*/ 225 h 270"/>
                <a:gd name="T44" fmla="*/ 138 w 501"/>
                <a:gd name="T45" fmla="*/ 247 h 270"/>
                <a:gd name="T46" fmla="*/ 64 w 501"/>
                <a:gd name="T47" fmla="*/ 261 h 270"/>
                <a:gd name="T48" fmla="*/ 0 w 501"/>
                <a:gd name="T4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1" h="270">
                  <a:moveTo>
                    <a:pt x="0" y="270"/>
                  </a:moveTo>
                  <a:lnTo>
                    <a:pt x="0" y="256"/>
                  </a:lnTo>
                  <a:lnTo>
                    <a:pt x="0" y="246"/>
                  </a:lnTo>
                  <a:lnTo>
                    <a:pt x="76" y="234"/>
                  </a:lnTo>
                  <a:lnTo>
                    <a:pt x="143" y="220"/>
                  </a:lnTo>
                  <a:lnTo>
                    <a:pt x="198" y="202"/>
                  </a:lnTo>
                  <a:lnTo>
                    <a:pt x="251" y="181"/>
                  </a:lnTo>
                  <a:lnTo>
                    <a:pt x="299" y="153"/>
                  </a:lnTo>
                  <a:lnTo>
                    <a:pt x="348" y="120"/>
                  </a:lnTo>
                  <a:lnTo>
                    <a:pt x="401" y="79"/>
                  </a:lnTo>
                  <a:lnTo>
                    <a:pt x="464" y="34"/>
                  </a:lnTo>
                  <a:lnTo>
                    <a:pt x="470" y="24"/>
                  </a:lnTo>
                  <a:lnTo>
                    <a:pt x="476" y="16"/>
                  </a:lnTo>
                  <a:lnTo>
                    <a:pt x="480" y="10"/>
                  </a:lnTo>
                  <a:lnTo>
                    <a:pt x="485" y="7"/>
                  </a:lnTo>
                  <a:lnTo>
                    <a:pt x="491" y="3"/>
                  </a:lnTo>
                  <a:lnTo>
                    <a:pt x="501" y="0"/>
                  </a:lnTo>
                  <a:lnTo>
                    <a:pt x="473" y="60"/>
                  </a:lnTo>
                  <a:lnTo>
                    <a:pt x="426" y="114"/>
                  </a:lnTo>
                  <a:lnTo>
                    <a:pt x="363" y="159"/>
                  </a:lnTo>
                  <a:lnTo>
                    <a:pt x="293" y="198"/>
                  </a:lnTo>
                  <a:lnTo>
                    <a:pt x="215" y="225"/>
                  </a:lnTo>
                  <a:lnTo>
                    <a:pt x="138" y="247"/>
                  </a:lnTo>
                  <a:lnTo>
                    <a:pt x="64" y="261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6" name="Freeform 14"/>
            <p:cNvSpPr>
              <a:spLocks/>
            </p:cNvSpPr>
            <p:nvPr/>
          </p:nvSpPr>
          <p:spPr bwMode="auto">
            <a:xfrm rot="210357">
              <a:off x="3693" y="2443"/>
              <a:ext cx="93" cy="311"/>
            </a:xfrm>
            <a:custGeom>
              <a:avLst/>
              <a:gdLst>
                <a:gd name="T0" fmla="*/ 4 w 174"/>
                <a:gd name="T1" fmla="*/ 610 h 610"/>
                <a:gd name="T2" fmla="*/ 7 w 174"/>
                <a:gd name="T3" fmla="*/ 597 h 610"/>
                <a:gd name="T4" fmla="*/ 10 w 174"/>
                <a:gd name="T5" fmla="*/ 583 h 610"/>
                <a:gd name="T6" fmla="*/ 18 w 174"/>
                <a:gd name="T7" fmla="*/ 580 h 610"/>
                <a:gd name="T8" fmla="*/ 25 w 174"/>
                <a:gd name="T9" fmla="*/ 577 h 610"/>
                <a:gd name="T10" fmla="*/ 34 w 174"/>
                <a:gd name="T11" fmla="*/ 574 h 610"/>
                <a:gd name="T12" fmla="*/ 43 w 174"/>
                <a:gd name="T13" fmla="*/ 573 h 610"/>
                <a:gd name="T14" fmla="*/ 51 w 174"/>
                <a:gd name="T15" fmla="*/ 570 h 610"/>
                <a:gd name="T16" fmla="*/ 58 w 174"/>
                <a:gd name="T17" fmla="*/ 568 h 610"/>
                <a:gd name="T18" fmla="*/ 67 w 174"/>
                <a:gd name="T19" fmla="*/ 565 h 610"/>
                <a:gd name="T20" fmla="*/ 76 w 174"/>
                <a:gd name="T21" fmla="*/ 564 h 610"/>
                <a:gd name="T22" fmla="*/ 54 w 174"/>
                <a:gd name="T23" fmla="*/ 489 h 610"/>
                <a:gd name="T24" fmla="*/ 36 w 174"/>
                <a:gd name="T25" fmla="*/ 418 h 610"/>
                <a:gd name="T26" fmla="*/ 21 w 174"/>
                <a:gd name="T27" fmla="*/ 351 h 610"/>
                <a:gd name="T28" fmla="*/ 10 w 174"/>
                <a:gd name="T29" fmla="*/ 283 h 610"/>
                <a:gd name="T30" fmla="*/ 3 w 174"/>
                <a:gd name="T31" fmla="*/ 214 h 610"/>
                <a:gd name="T32" fmla="*/ 0 w 174"/>
                <a:gd name="T33" fmla="*/ 147 h 610"/>
                <a:gd name="T34" fmla="*/ 1 w 174"/>
                <a:gd name="T35" fmla="*/ 75 h 610"/>
                <a:gd name="T36" fmla="*/ 10 w 174"/>
                <a:gd name="T37" fmla="*/ 0 h 610"/>
                <a:gd name="T38" fmla="*/ 21 w 174"/>
                <a:gd name="T39" fmla="*/ 3 h 610"/>
                <a:gd name="T40" fmla="*/ 33 w 174"/>
                <a:gd name="T41" fmla="*/ 6 h 610"/>
                <a:gd name="T42" fmla="*/ 27 w 174"/>
                <a:gd name="T43" fmla="*/ 84 h 610"/>
                <a:gd name="T44" fmla="*/ 27 w 174"/>
                <a:gd name="T45" fmla="*/ 156 h 610"/>
                <a:gd name="T46" fmla="*/ 30 w 174"/>
                <a:gd name="T47" fmla="*/ 223 h 610"/>
                <a:gd name="T48" fmla="*/ 37 w 174"/>
                <a:gd name="T49" fmla="*/ 289 h 610"/>
                <a:gd name="T50" fmla="*/ 48 w 174"/>
                <a:gd name="T51" fmla="*/ 352 h 610"/>
                <a:gd name="T52" fmla="*/ 63 w 174"/>
                <a:gd name="T53" fmla="*/ 418 h 610"/>
                <a:gd name="T54" fmla="*/ 81 w 174"/>
                <a:gd name="T55" fmla="*/ 487 h 610"/>
                <a:gd name="T56" fmla="*/ 105 w 174"/>
                <a:gd name="T57" fmla="*/ 564 h 610"/>
                <a:gd name="T58" fmla="*/ 112 w 174"/>
                <a:gd name="T59" fmla="*/ 562 h 610"/>
                <a:gd name="T60" fmla="*/ 121 w 174"/>
                <a:gd name="T61" fmla="*/ 561 h 610"/>
                <a:gd name="T62" fmla="*/ 129 w 174"/>
                <a:gd name="T63" fmla="*/ 561 h 610"/>
                <a:gd name="T64" fmla="*/ 138 w 174"/>
                <a:gd name="T65" fmla="*/ 561 h 610"/>
                <a:gd name="T66" fmla="*/ 147 w 174"/>
                <a:gd name="T67" fmla="*/ 559 h 610"/>
                <a:gd name="T68" fmla="*/ 156 w 174"/>
                <a:gd name="T69" fmla="*/ 559 h 610"/>
                <a:gd name="T70" fmla="*/ 165 w 174"/>
                <a:gd name="T71" fmla="*/ 559 h 610"/>
                <a:gd name="T72" fmla="*/ 174 w 174"/>
                <a:gd name="T73" fmla="*/ 559 h 610"/>
                <a:gd name="T74" fmla="*/ 160 w 174"/>
                <a:gd name="T75" fmla="*/ 576 h 610"/>
                <a:gd name="T76" fmla="*/ 142 w 174"/>
                <a:gd name="T77" fmla="*/ 588 h 610"/>
                <a:gd name="T78" fmla="*/ 120 w 174"/>
                <a:gd name="T79" fmla="*/ 597 h 610"/>
                <a:gd name="T80" fmla="*/ 96 w 174"/>
                <a:gd name="T81" fmla="*/ 603 h 610"/>
                <a:gd name="T82" fmla="*/ 70 w 174"/>
                <a:gd name="T83" fmla="*/ 604 h 610"/>
                <a:gd name="T84" fmla="*/ 45 w 174"/>
                <a:gd name="T85" fmla="*/ 606 h 610"/>
                <a:gd name="T86" fmla="*/ 22 w 174"/>
                <a:gd name="T87" fmla="*/ 607 h 610"/>
                <a:gd name="T88" fmla="*/ 4 w 174"/>
                <a:gd name="T89" fmla="*/ 61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4" h="610">
                  <a:moveTo>
                    <a:pt x="4" y="610"/>
                  </a:moveTo>
                  <a:lnTo>
                    <a:pt x="7" y="597"/>
                  </a:lnTo>
                  <a:lnTo>
                    <a:pt x="10" y="583"/>
                  </a:lnTo>
                  <a:lnTo>
                    <a:pt x="18" y="580"/>
                  </a:lnTo>
                  <a:lnTo>
                    <a:pt x="25" y="577"/>
                  </a:lnTo>
                  <a:lnTo>
                    <a:pt x="34" y="574"/>
                  </a:lnTo>
                  <a:lnTo>
                    <a:pt x="43" y="573"/>
                  </a:lnTo>
                  <a:lnTo>
                    <a:pt x="51" y="570"/>
                  </a:lnTo>
                  <a:lnTo>
                    <a:pt x="58" y="568"/>
                  </a:lnTo>
                  <a:lnTo>
                    <a:pt x="67" y="565"/>
                  </a:lnTo>
                  <a:lnTo>
                    <a:pt x="76" y="564"/>
                  </a:lnTo>
                  <a:lnTo>
                    <a:pt x="54" y="489"/>
                  </a:lnTo>
                  <a:lnTo>
                    <a:pt x="36" y="418"/>
                  </a:lnTo>
                  <a:lnTo>
                    <a:pt x="21" y="351"/>
                  </a:lnTo>
                  <a:lnTo>
                    <a:pt x="10" y="283"/>
                  </a:lnTo>
                  <a:lnTo>
                    <a:pt x="3" y="214"/>
                  </a:lnTo>
                  <a:lnTo>
                    <a:pt x="0" y="147"/>
                  </a:lnTo>
                  <a:lnTo>
                    <a:pt x="1" y="75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33" y="6"/>
                  </a:lnTo>
                  <a:lnTo>
                    <a:pt x="27" y="84"/>
                  </a:lnTo>
                  <a:lnTo>
                    <a:pt x="27" y="156"/>
                  </a:lnTo>
                  <a:lnTo>
                    <a:pt x="30" y="223"/>
                  </a:lnTo>
                  <a:lnTo>
                    <a:pt x="37" y="289"/>
                  </a:lnTo>
                  <a:lnTo>
                    <a:pt x="48" y="352"/>
                  </a:lnTo>
                  <a:lnTo>
                    <a:pt x="63" y="418"/>
                  </a:lnTo>
                  <a:lnTo>
                    <a:pt x="81" y="487"/>
                  </a:lnTo>
                  <a:lnTo>
                    <a:pt x="105" y="564"/>
                  </a:lnTo>
                  <a:lnTo>
                    <a:pt x="112" y="562"/>
                  </a:lnTo>
                  <a:lnTo>
                    <a:pt x="121" y="561"/>
                  </a:lnTo>
                  <a:lnTo>
                    <a:pt x="129" y="561"/>
                  </a:lnTo>
                  <a:lnTo>
                    <a:pt x="138" y="561"/>
                  </a:lnTo>
                  <a:lnTo>
                    <a:pt x="147" y="559"/>
                  </a:lnTo>
                  <a:lnTo>
                    <a:pt x="156" y="559"/>
                  </a:lnTo>
                  <a:lnTo>
                    <a:pt x="165" y="559"/>
                  </a:lnTo>
                  <a:lnTo>
                    <a:pt x="174" y="559"/>
                  </a:lnTo>
                  <a:lnTo>
                    <a:pt x="160" y="576"/>
                  </a:lnTo>
                  <a:lnTo>
                    <a:pt x="142" y="588"/>
                  </a:lnTo>
                  <a:lnTo>
                    <a:pt x="120" y="597"/>
                  </a:lnTo>
                  <a:lnTo>
                    <a:pt x="96" y="603"/>
                  </a:lnTo>
                  <a:lnTo>
                    <a:pt x="70" y="604"/>
                  </a:lnTo>
                  <a:lnTo>
                    <a:pt x="45" y="606"/>
                  </a:lnTo>
                  <a:lnTo>
                    <a:pt x="22" y="607"/>
                  </a:lnTo>
                  <a:lnTo>
                    <a:pt x="4" y="6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7" name="Freeform 15"/>
            <p:cNvSpPr>
              <a:spLocks/>
            </p:cNvSpPr>
            <p:nvPr/>
          </p:nvSpPr>
          <p:spPr bwMode="auto">
            <a:xfrm rot="210357">
              <a:off x="4906" y="2668"/>
              <a:ext cx="291" cy="139"/>
            </a:xfrm>
            <a:custGeom>
              <a:avLst/>
              <a:gdLst>
                <a:gd name="T0" fmla="*/ 13 w 548"/>
                <a:gd name="T1" fmla="*/ 273 h 273"/>
                <a:gd name="T2" fmla="*/ 6 w 548"/>
                <a:gd name="T3" fmla="*/ 271 h 273"/>
                <a:gd name="T4" fmla="*/ 0 w 548"/>
                <a:gd name="T5" fmla="*/ 271 h 273"/>
                <a:gd name="T6" fmla="*/ 0 w 548"/>
                <a:gd name="T7" fmla="*/ 249 h 273"/>
                <a:gd name="T8" fmla="*/ 0 w 548"/>
                <a:gd name="T9" fmla="*/ 226 h 273"/>
                <a:gd name="T10" fmla="*/ 0 w 548"/>
                <a:gd name="T11" fmla="*/ 204 h 273"/>
                <a:gd name="T12" fmla="*/ 0 w 548"/>
                <a:gd name="T13" fmla="*/ 183 h 273"/>
                <a:gd name="T14" fmla="*/ 0 w 548"/>
                <a:gd name="T15" fmla="*/ 160 h 273"/>
                <a:gd name="T16" fmla="*/ 0 w 548"/>
                <a:gd name="T17" fmla="*/ 138 h 273"/>
                <a:gd name="T18" fmla="*/ 0 w 548"/>
                <a:gd name="T19" fmla="*/ 115 h 273"/>
                <a:gd name="T20" fmla="*/ 0 w 548"/>
                <a:gd name="T21" fmla="*/ 94 h 273"/>
                <a:gd name="T22" fmla="*/ 9 w 548"/>
                <a:gd name="T23" fmla="*/ 97 h 273"/>
                <a:gd name="T24" fmla="*/ 18 w 548"/>
                <a:gd name="T25" fmla="*/ 102 h 273"/>
                <a:gd name="T26" fmla="*/ 24 w 548"/>
                <a:gd name="T27" fmla="*/ 103 h 273"/>
                <a:gd name="T28" fmla="*/ 32 w 548"/>
                <a:gd name="T29" fmla="*/ 106 h 273"/>
                <a:gd name="T30" fmla="*/ 38 w 548"/>
                <a:gd name="T31" fmla="*/ 106 h 273"/>
                <a:gd name="T32" fmla="*/ 45 w 548"/>
                <a:gd name="T33" fmla="*/ 108 h 273"/>
                <a:gd name="T34" fmla="*/ 53 w 548"/>
                <a:gd name="T35" fmla="*/ 108 h 273"/>
                <a:gd name="T36" fmla="*/ 63 w 548"/>
                <a:gd name="T37" fmla="*/ 109 h 273"/>
                <a:gd name="T38" fmla="*/ 71 w 548"/>
                <a:gd name="T39" fmla="*/ 96 h 273"/>
                <a:gd name="T40" fmla="*/ 78 w 548"/>
                <a:gd name="T41" fmla="*/ 84 h 273"/>
                <a:gd name="T42" fmla="*/ 84 w 548"/>
                <a:gd name="T43" fmla="*/ 73 h 273"/>
                <a:gd name="T44" fmla="*/ 90 w 548"/>
                <a:gd name="T45" fmla="*/ 64 h 273"/>
                <a:gd name="T46" fmla="*/ 93 w 548"/>
                <a:gd name="T47" fmla="*/ 52 h 273"/>
                <a:gd name="T48" fmla="*/ 98 w 548"/>
                <a:gd name="T49" fmla="*/ 42 h 273"/>
                <a:gd name="T50" fmla="*/ 102 w 548"/>
                <a:gd name="T51" fmla="*/ 28 h 273"/>
                <a:gd name="T52" fmla="*/ 107 w 548"/>
                <a:gd name="T53" fmla="*/ 16 h 273"/>
                <a:gd name="T54" fmla="*/ 161 w 548"/>
                <a:gd name="T55" fmla="*/ 10 h 273"/>
                <a:gd name="T56" fmla="*/ 215 w 548"/>
                <a:gd name="T57" fmla="*/ 6 h 273"/>
                <a:gd name="T58" fmla="*/ 269 w 548"/>
                <a:gd name="T59" fmla="*/ 3 h 273"/>
                <a:gd name="T60" fmla="*/ 324 w 548"/>
                <a:gd name="T61" fmla="*/ 1 h 273"/>
                <a:gd name="T62" fmla="*/ 378 w 548"/>
                <a:gd name="T63" fmla="*/ 0 h 273"/>
                <a:gd name="T64" fmla="*/ 434 w 548"/>
                <a:gd name="T65" fmla="*/ 0 h 273"/>
                <a:gd name="T66" fmla="*/ 489 w 548"/>
                <a:gd name="T67" fmla="*/ 0 h 273"/>
                <a:gd name="T68" fmla="*/ 548 w 548"/>
                <a:gd name="T69" fmla="*/ 1 h 273"/>
                <a:gd name="T70" fmla="*/ 543 w 548"/>
                <a:gd name="T71" fmla="*/ 27 h 273"/>
                <a:gd name="T72" fmla="*/ 542 w 548"/>
                <a:gd name="T73" fmla="*/ 58 h 273"/>
                <a:gd name="T74" fmla="*/ 539 w 548"/>
                <a:gd name="T75" fmla="*/ 88 h 273"/>
                <a:gd name="T76" fmla="*/ 537 w 548"/>
                <a:gd name="T77" fmla="*/ 120 h 273"/>
                <a:gd name="T78" fmla="*/ 534 w 548"/>
                <a:gd name="T79" fmla="*/ 150 h 273"/>
                <a:gd name="T80" fmla="*/ 533 w 548"/>
                <a:gd name="T81" fmla="*/ 178 h 273"/>
                <a:gd name="T82" fmla="*/ 530 w 548"/>
                <a:gd name="T83" fmla="*/ 202 h 273"/>
                <a:gd name="T84" fmla="*/ 528 w 548"/>
                <a:gd name="T85" fmla="*/ 223 h 273"/>
                <a:gd name="T86" fmla="*/ 479 w 548"/>
                <a:gd name="T87" fmla="*/ 241 h 273"/>
                <a:gd name="T88" fmla="*/ 419 w 548"/>
                <a:gd name="T89" fmla="*/ 255 h 273"/>
                <a:gd name="T90" fmla="*/ 353 w 548"/>
                <a:gd name="T91" fmla="*/ 262 h 273"/>
                <a:gd name="T92" fmla="*/ 282 w 548"/>
                <a:gd name="T93" fmla="*/ 268 h 273"/>
                <a:gd name="T94" fmla="*/ 207 w 548"/>
                <a:gd name="T95" fmla="*/ 270 h 273"/>
                <a:gd name="T96" fmla="*/ 138 w 548"/>
                <a:gd name="T97" fmla="*/ 273 h 273"/>
                <a:gd name="T98" fmla="*/ 71 w 548"/>
                <a:gd name="T99" fmla="*/ 273 h 273"/>
                <a:gd name="T100" fmla="*/ 13 w 548"/>
                <a:gd name="T101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273">
                  <a:moveTo>
                    <a:pt x="13" y="273"/>
                  </a:moveTo>
                  <a:lnTo>
                    <a:pt x="6" y="271"/>
                  </a:lnTo>
                  <a:lnTo>
                    <a:pt x="0" y="271"/>
                  </a:lnTo>
                  <a:lnTo>
                    <a:pt x="0" y="249"/>
                  </a:lnTo>
                  <a:lnTo>
                    <a:pt x="0" y="226"/>
                  </a:lnTo>
                  <a:lnTo>
                    <a:pt x="0" y="204"/>
                  </a:lnTo>
                  <a:lnTo>
                    <a:pt x="0" y="183"/>
                  </a:lnTo>
                  <a:lnTo>
                    <a:pt x="0" y="160"/>
                  </a:lnTo>
                  <a:lnTo>
                    <a:pt x="0" y="138"/>
                  </a:lnTo>
                  <a:lnTo>
                    <a:pt x="0" y="115"/>
                  </a:lnTo>
                  <a:lnTo>
                    <a:pt x="0" y="94"/>
                  </a:lnTo>
                  <a:lnTo>
                    <a:pt x="9" y="97"/>
                  </a:lnTo>
                  <a:lnTo>
                    <a:pt x="18" y="102"/>
                  </a:lnTo>
                  <a:lnTo>
                    <a:pt x="24" y="103"/>
                  </a:lnTo>
                  <a:lnTo>
                    <a:pt x="32" y="106"/>
                  </a:lnTo>
                  <a:lnTo>
                    <a:pt x="38" y="106"/>
                  </a:lnTo>
                  <a:lnTo>
                    <a:pt x="45" y="108"/>
                  </a:lnTo>
                  <a:lnTo>
                    <a:pt x="53" y="108"/>
                  </a:lnTo>
                  <a:lnTo>
                    <a:pt x="63" y="109"/>
                  </a:lnTo>
                  <a:lnTo>
                    <a:pt x="71" y="96"/>
                  </a:lnTo>
                  <a:lnTo>
                    <a:pt x="78" y="84"/>
                  </a:lnTo>
                  <a:lnTo>
                    <a:pt x="84" y="73"/>
                  </a:lnTo>
                  <a:lnTo>
                    <a:pt x="90" y="64"/>
                  </a:lnTo>
                  <a:lnTo>
                    <a:pt x="93" y="52"/>
                  </a:lnTo>
                  <a:lnTo>
                    <a:pt x="98" y="42"/>
                  </a:lnTo>
                  <a:lnTo>
                    <a:pt x="102" y="28"/>
                  </a:lnTo>
                  <a:lnTo>
                    <a:pt x="107" y="16"/>
                  </a:lnTo>
                  <a:lnTo>
                    <a:pt x="161" y="10"/>
                  </a:lnTo>
                  <a:lnTo>
                    <a:pt x="215" y="6"/>
                  </a:lnTo>
                  <a:lnTo>
                    <a:pt x="269" y="3"/>
                  </a:lnTo>
                  <a:lnTo>
                    <a:pt x="324" y="1"/>
                  </a:lnTo>
                  <a:lnTo>
                    <a:pt x="378" y="0"/>
                  </a:lnTo>
                  <a:lnTo>
                    <a:pt x="434" y="0"/>
                  </a:lnTo>
                  <a:lnTo>
                    <a:pt x="489" y="0"/>
                  </a:lnTo>
                  <a:lnTo>
                    <a:pt x="548" y="1"/>
                  </a:lnTo>
                  <a:lnTo>
                    <a:pt x="543" y="27"/>
                  </a:lnTo>
                  <a:lnTo>
                    <a:pt x="542" y="58"/>
                  </a:lnTo>
                  <a:lnTo>
                    <a:pt x="539" y="88"/>
                  </a:lnTo>
                  <a:lnTo>
                    <a:pt x="537" y="120"/>
                  </a:lnTo>
                  <a:lnTo>
                    <a:pt x="534" y="150"/>
                  </a:lnTo>
                  <a:lnTo>
                    <a:pt x="533" y="178"/>
                  </a:lnTo>
                  <a:lnTo>
                    <a:pt x="530" y="202"/>
                  </a:lnTo>
                  <a:lnTo>
                    <a:pt x="528" y="223"/>
                  </a:lnTo>
                  <a:lnTo>
                    <a:pt x="479" y="241"/>
                  </a:lnTo>
                  <a:lnTo>
                    <a:pt x="419" y="255"/>
                  </a:lnTo>
                  <a:lnTo>
                    <a:pt x="353" y="262"/>
                  </a:lnTo>
                  <a:lnTo>
                    <a:pt x="282" y="268"/>
                  </a:lnTo>
                  <a:lnTo>
                    <a:pt x="207" y="270"/>
                  </a:lnTo>
                  <a:lnTo>
                    <a:pt x="138" y="273"/>
                  </a:lnTo>
                  <a:lnTo>
                    <a:pt x="71" y="273"/>
                  </a:lnTo>
                  <a:lnTo>
                    <a:pt x="13" y="2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8" name="Freeform 16"/>
            <p:cNvSpPr>
              <a:spLocks/>
            </p:cNvSpPr>
            <p:nvPr/>
          </p:nvSpPr>
          <p:spPr bwMode="auto">
            <a:xfrm rot="210357">
              <a:off x="3863" y="2681"/>
              <a:ext cx="517" cy="61"/>
            </a:xfrm>
            <a:custGeom>
              <a:avLst/>
              <a:gdLst>
                <a:gd name="T0" fmla="*/ 0 w 973"/>
                <a:gd name="T1" fmla="*/ 120 h 120"/>
                <a:gd name="T2" fmla="*/ 3 w 973"/>
                <a:gd name="T3" fmla="*/ 111 h 120"/>
                <a:gd name="T4" fmla="*/ 6 w 973"/>
                <a:gd name="T5" fmla="*/ 105 h 120"/>
                <a:gd name="T6" fmla="*/ 120 w 973"/>
                <a:gd name="T7" fmla="*/ 76 h 120"/>
                <a:gd name="T8" fmla="*/ 239 w 973"/>
                <a:gd name="T9" fmla="*/ 57 h 120"/>
                <a:gd name="T10" fmla="*/ 361 w 973"/>
                <a:gd name="T11" fmla="*/ 42 h 120"/>
                <a:gd name="T12" fmla="*/ 484 w 973"/>
                <a:gd name="T13" fmla="*/ 31 h 120"/>
                <a:gd name="T14" fmla="*/ 607 w 973"/>
                <a:gd name="T15" fmla="*/ 22 h 120"/>
                <a:gd name="T16" fmla="*/ 730 w 973"/>
                <a:gd name="T17" fmla="*/ 15 h 120"/>
                <a:gd name="T18" fmla="*/ 851 w 973"/>
                <a:gd name="T19" fmla="*/ 7 h 120"/>
                <a:gd name="T20" fmla="*/ 973 w 973"/>
                <a:gd name="T21" fmla="*/ 0 h 120"/>
                <a:gd name="T22" fmla="*/ 968 w 973"/>
                <a:gd name="T23" fmla="*/ 10 h 120"/>
                <a:gd name="T24" fmla="*/ 968 w 973"/>
                <a:gd name="T25" fmla="*/ 22 h 120"/>
                <a:gd name="T26" fmla="*/ 871 w 973"/>
                <a:gd name="T27" fmla="*/ 31 h 120"/>
                <a:gd name="T28" fmla="*/ 746 w 973"/>
                <a:gd name="T29" fmla="*/ 45 h 120"/>
                <a:gd name="T30" fmla="*/ 605 w 973"/>
                <a:gd name="T31" fmla="*/ 57 h 120"/>
                <a:gd name="T32" fmla="*/ 460 w 973"/>
                <a:gd name="T33" fmla="*/ 72 h 120"/>
                <a:gd name="T34" fmla="*/ 314 w 973"/>
                <a:gd name="T35" fmla="*/ 85 h 120"/>
                <a:gd name="T36" fmla="*/ 184 w 973"/>
                <a:gd name="T37" fmla="*/ 99 h 120"/>
                <a:gd name="T38" fmla="*/ 75 w 973"/>
                <a:gd name="T39" fmla="*/ 109 h 120"/>
                <a:gd name="T40" fmla="*/ 0 w 973"/>
                <a:gd name="T4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3" h="120">
                  <a:moveTo>
                    <a:pt x="0" y="120"/>
                  </a:moveTo>
                  <a:lnTo>
                    <a:pt x="3" y="111"/>
                  </a:lnTo>
                  <a:lnTo>
                    <a:pt x="6" y="105"/>
                  </a:lnTo>
                  <a:lnTo>
                    <a:pt x="120" y="76"/>
                  </a:lnTo>
                  <a:lnTo>
                    <a:pt x="239" y="57"/>
                  </a:lnTo>
                  <a:lnTo>
                    <a:pt x="361" y="42"/>
                  </a:lnTo>
                  <a:lnTo>
                    <a:pt x="484" y="31"/>
                  </a:lnTo>
                  <a:lnTo>
                    <a:pt x="607" y="22"/>
                  </a:lnTo>
                  <a:lnTo>
                    <a:pt x="730" y="15"/>
                  </a:lnTo>
                  <a:lnTo>
                    <a:pt x="851" y="7"/>
                  </a:lnTo>
                  <a:lnTo>
                    <a:pt x="973" y="0"/>
                  </a:lnTo>
                  <a:lnTo>
                    <a:pt x="968" y="10"/>
                  </a:lnTo>
                  <a:lnTo>
                    <a:pt x="968" y="22"/>
                  </a:lnTo>
                  <a:lnTo>
                    <a:pt x="871" y="31"/>
                  </a:lnTo>
                  <a:lnTo>
                    <a:pt x="746" y="45"/>
                  </a:lnTo>
                  <a:lnTo>
                    <a:pt x="605" y="57"/>
                  </a:lnTo>
                  <a:lnTo>
                    <a:pt x="460" y="72"/>
                  </a:lnTo>
                  <a:lnTo>
                    <a:pt x="314" y="85"/>
                  </a:lnTo>
                  <a:lnTo>
                    <a:pt x="184" y="99"/>
                  </a:lnTo>
                  <a:lnTo>
                    <a:pt x="75" y="109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49" name="Freeform 17"/>
            <p:cNvSpPr>
              <a:spLocks/>
            </p:cNvSpPr>
            <p:nvPr/>
          </p:nvSpPr>
          <p:spPr bwMode="auto">
            <a:xfrm rot="210357">
              <a:off x="5186" y="1390"/>
              <a:ext cx="175" cy="1420"/>
            </a:xfrm>
            <a:custGeom>
              <a:avLst/>
              <a:gdLst>
                <a:gd name="T0" fmla="*/ 144 w 330"/>
                <a:gd name="T1" fmla="*/ 2786 h 2786"/>
                <a:gd name="T2" fmla="*/ 132 w 330"/>
                <a:gd name="T3" fmla="*/ 2777 h 2786"/>
                <a:gd name="T4" fmla="*/ 125 w 330"/>
                <a:gd name="T5" fmla="*/ 2773 h 2786"/>
                <a:gd name="T6" fmla="*/ 117 w 330"/>
                <a:gd name="T7" fmla="*/ 2770 h 2786"/>
                <a:gd name="T8" fmla="*/ 107 w 330"/>
                <a:gd name="T9" fmla="*/ 2768 h 2786"/>
                <a:gd name="T10" fmla="*/ 108 w 330"/>
                <a:gd name="T11" fmla="*/ 2728 h 2786"/>
                <a:gd name="T12" fmla="*/ 111 w 330"/>
                <a:gd name="T13" fmla="*/ 2693 h 2786"/>
                <a:gd name="T14" fmla="*/ 113 w 330"/>
                <a:gd name="T15" fmla="*/ 2657 h 2786"/>
                <a:gd name="T16" fmla="*/ 114 w 330"/>
                <a:gd name="T17" fmla="*/ 2617 h 2786"/>
                <a:gd name="T18" fmla="*/ 114 w 330"/>
                <a:gd name="T19" fmla="*/ 2563 h 2786"/>
                <a:gd name="T20" fmla="*/ 114 w 330"/>
                <a:gd name="T21" fmla="*/ 2491 h 2786"/>
                <a:gd name="T22" fmla="*/ 114 w 330"/>
                <a:gd name="T23" fmla="*/ 2393 h 2786"/>
                <a:gd name="T24" fmla="*/ 116 w 330"/>
                <a:gd name="T25" fmla="*/ 2267 h 2786"/>
                <a:gd name="T26" fmla="*/ 89 w 330"/>
                <a:gd name="T27" fmla="*/ 1722 h 2786"/>
                <a:gd name="T28" fmla="*/ 68 w 330"/>
                <a:gd name="T29" fmla="*/ 1283 h 2786"/>
                <a:gd name="T30" fmla="*/ 48 w 330"/>
                <a:gd name="T31" fmla="*/ 933 h 2786"/>
                <a:gd name="T32" fmla="*/ 35 w 330"/>
                <a:gd name="T33" fmla="*/ 658 h 2786"/>
                <a:gd name="T34" fmla="*/ 23 w 330"/>
                <a:gd name="T35" fmla="*/ 442 h 2786"/>
                <a:gd name="T36" fmla="*/ 14 w 330"/>
                <a:gd name="T37" fmla="*/ 271 h 2786"/>
                <a:gd name="T38" fmla="*/ 5 w 330"/>
                <a:gd name="T39" fmla="*/ 130 h 2786"/>
                <a:gd name="T40" fmla="*/ 0 w 330"/>
                <a:gd name="T41" fmla="*/ 6 h 2786"/>
                <a:gd name="T42" fmla="*/ 20 w 330"/>
                <a:gd name="T43" fmla="*/ 4 h 2786"/>
                <a:gd name="T44" fmla="*/ 41 w 330"/>
                <a:gd name="T45" fmla="*/ 3 h 2786"/>
                <a:gd name="T46" fmla="*/ 60 w 330"/>
                <a:gd name="T47" fmla="*/ 3 h 2786"/>
                <a:gd name="T48" fmla="*/ 81 w 330"/>
                <a:gd name="T49" fmla="*/ 3 h 2786"/>
                <a:gd name="T50" fmla="*/ 101 w 330"/>
                <a:gd name="T51" fmla="*/ 1 h 2786"/>
                <a:gd name="T52" fmla="*/ 122 w 330"/>
                <a:gd name="T53" fmla="*/ 0 h 2786"/>
                <a:gd name="T54" fmla="*/ 143 w 330"/>
                <a:gd name="T55" fmla="*/ 0 h 2786"/>
                <a:gd name="T56" fmla="*/ 164 w 330"/>
                <a:gd name="T57" fmla="*/ 0 h 2786"/>
                <a:gd name="T58" fmla="*/ 198 w 330"/>
                <a:gd name="T59" fmla="*/ 337 h 2786"/>
                <a:gd name="T60" fmla="*/ 228 w 330"/>
                <a:gd name="T61" fmla="*/ 678 h 2786"/>
                <a:gd name="T62" fmla="*/ 252 w 330"/>
                <a:gd name="T63" fmla="*/ 1020 h 2786"/>
                <a:gd name="T64" fmla="*/ 273 w 330"/>
                <a:gd name="T65" fmla="*/ 1362 h 2786"/>
                <a:gd name="T66" fmla="*/ 288 w 330"/>
                <a:gd name="T67" fmla="*/ 1703 h 2786"/>
                <a:gd name="T68" fmla="*/ 303 w 330"/>
                <a:gd name="T69" fmla="*/ 2045 h 2786"/>
                <a:gd name="T70" fmla="*/ 317 w 330"/>
                <a:gd name="T71" fmla="*/ 2387 h 2786"/>
                <a:gd name="T72" fmla="*/ 330 w 330"/>
                <a:gd name="T73" fmla="*/ 2731 h 2786"/>
                <a:gd name="T74" fmla="*/ 311 w 330"/>
                <a:gd name="T75" fmla="*/ 2753 h 2786"/>
                <a:gd name="T76" fmla="*/ 293 w 330"/>
                <a:gd name="T77" fmla="*/ 2768 h 2786"/>
                <a:gd name="T78" fmla="*/ 272 w 330"/>
                <a:gd name="T79" fmla="*/ 2777 h 2786"/>
                <a:gd name="T80" fmla="*/ 251 w 330"/>
                <a:gd name="T81" fmla="*/ 2783 h 2786"/>
                <a:gd name="T82" fmla="*/ 225 w 330"/>
                <a:gd name="T83" fmla="*/ 2783 h 2786"/>
                <a:gd name="T84" fmla="*/ 200 w 330"/>
                <a:gd name="T85" fmla="*/ 2785 h 2786"/>
                <a:gd name="T86" fmla="*/ 173 w 330"/>
                <a:gd name="T87" fmla="*/ 2785 h 2786"/>
                <a:gd name="T88" fmla="*/ 144 w 330"/>
                <a:gd name="T89" fmla="*/ 2786 h 2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0" h="2786">
                  <a:moveTo>
                    <a:pt x="144" y="2786"/>
                  </a:moveTo>
                  <a:lnTo>
                    <a:pt x="132" y="2777"/>
                  </a:lnTo>
                  <a:lnTo>
                    <a:pt x="125" y="2773"/>
                  </a:lnTo>
                  <a:lnTo>
                    <a:pt x="117" y="2770"/>
                  </a:lnTo>
                  <a:lnTo>
                    <a:pt x="107" y="2768"/>
                  </a:lnTo>
                  <a:lnTo>
                    <a:pt x="108" y="2728"/>
                  </a:lnTo>
                  <a:lnTo>
                    <a:pt x="111" y="2693"/>
                  </a:lnTo>
                  <a:lnTo>
                    <a:pt x="113" y="2657"/>
                  </a:lnTo>
                  <a:lnTo>
                    <a:pt x="114" y="2617"/>
                  </a:lnTo>
                  <a:lnTo>
                    <a:pt x="114" y="2563"/>
                  </a:lnTo>
                  <a:lnTo>
                    <a:pt x="114" y="2491"/>
                  </a:lnTo>
                  <a:lnTo>
                    <a:pt x="114" y="2393"/>
                  </a:lnTo>
                  <a:lnTo>
                    <a:pt x="116" y="2267"/>
                  </a:lnTo>
                  <a:lnTo>
                    <a:pt x="89" y="1722"/>
                  </a:lnTo>
                  <a:lnTo>
                    <a:pt x="68" y="1283"/>
                  </a:lnTo>
                  <a:lnTo>
                    <a:pt x="48" y="933"/>
                  </a:lnTo>
                  <a:lnTo>
                    <a:pt x="35" y="658"/>
                  </a:lnTo>
                  <a:lnTo>
                    <a:pt x="23" y="442"/>
                  </a:lnTo>
                  <a:lnTo>
                    <a:pt x="14" y="271"/>
                  </a:lnTo>
                  <a:lnTo>
                    <a:pt x="5" y="130"/>
                  </a:lnTo>
                  <a:lnTo>
                    <a:pt x="0" y="6"/>
                  </a:lnTo>
                  <a:lnTo>
                    <a:pt x="20" y="4"/>
                  </a:lnTo>
                  <a:lnTo>
                    <a:pt x="41" y="3"/>
                  </a:lnTo>
                  <a:lnTo>
                    <a:pt x="60" y="3"/>
                  </a:lnTo>
                  <a:lnTo>
                    <a:pt x="81" y="3"/>
                  </a:lnTo>
                  <a:lnTo>
                    <a:pt x="101" y="1"/>
                  </a:lnTo>
                  <a:lnTo>
                    <a:pt x="122" y="0"/>
                  </a:lnTo>
                  <a:lnTo>
                    <a:pt x="143" y="0"/>
                  </a:lnTo>
                  <a:lnTo>
                    <a:pt x="164" y="0"/>
                  </a:lnTo>
                  <a:lnTo>
                    <a:pt x="198" y="337"/>
                  </a:lnTo>
                  <a:lnTo>
                    <a:pt x="228" y="678"/>
                  </a:lnTo>
                  <a:lnTo>
                    <a:pt x="252" y="1020"/>
                  </a:lnTo>
                  <a:lnTo>
                    <a:pt x="273" y="1362"/>
                  </a:lnTo>
                  <a:lnTo>
                    <a:pt x="288" y="1703"/>
                  </a:lnTo>
                  <a:lnTo>
                    <a:pt x="303" y="2045"/>
                  </a:lnTo>
                  <a:lnTo>
                    <a:pt x="317" y="2387"/>
                  </a:lnTo>
                  <a:lnTo>
                    <a:pt x="330" y="2731"/>
                  </a:lnTo>
                  <a:lnTo>
                    <a:pt x="311" y="2753"/>
                  </a:lnTo>
                  <a:lnTo>
                    <a:pt x="293" y="2768"/>
                  </a:lnTo>
                  <a:lnTo>
                    <a:pt x="272" y="2777"/>
                  </a:lnTo>
                  <a:lnTo>
                    <a:pt x="251" y="2783"/>
                  </a:lnTo>
                  <a:lnTo>
                    <a:pt x="225" y="2783"/>
                  </a:lnTo>
                  <a:lnTo>
                    <a:pt x="200" y="2785"/>
                  </a:lnTo>
                  <a:lnTo>
                    <a:pt x="173" y="2785"/>
                  </a:lnTo>
                  <a:lnTo>
                    <a:pt x="144" y="2786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0" name="Freeform 18"/>
            <p:cNvSpPr>
              <a:spLocks/>
            </p:cNvSpPr>
            <p:nvPr/>
          </p:nvSpPr>
          <p:spPr bwMode="auto">
            <a:xfrm rot="210357">
              <a:off x="4866" y="2624"/>
              <a:ext cx="32" cy="73"/>
            </a:xfrm>
            <a:custGeom>
              <a:avLst/>
              <a:gdLst>
                <a:gd name="T0" fmla="*/ 2 w 59"/>
                <a:gd name="T1" fmla="*/ 144 h 144"/>
                <a:gd name="T2" fmla="*/ 0 w 59"/>
                <a:gd name="T3" fmla="*/ 120 h 144"/>
                <a:gd name="T4" fmla="*/ 0 w 59"/>
                <a:gd name="T5" fmla="*/ 102 h 144"/>
                <a:gd name="T6" fmla="*/ 0 w 59"/>
                <a:gd name="T7" fmla="*/ 84 h 144"/>
                <a:gd name="T8" fmla="*/ 3 w 59"/>
                <a:gd name="T9" fmla="*/ 71 h 144"/>
                <a:gd name="T10" fmla="*/ 5 w 59"/>
                <a:gd name="T11" fmla="*/ 54 h 144"/>
                <a:gd name="T12" fmla="*/ 9 w 59"/>
                <a:gd name="T13" fmla="*/ 39 h 144"/>
                <a:gd name="T14" fmla="*/ 15 w 59"/>
                <a:gd name="T15" fmla="*/ 21 h 144"/>
                <a:gd name="T16" fmla="*/ 24 w 59"/>
                <a:gd name="T17" fmla="*/ 3 h 144"/>
                <a:gd name="T18" fmla="*/ 29 w 59"/>
                <a:gd name="T19" fmla="*/ 2 h 144"/>
                <a:gd name="T20" fmla="*/ 38 w 59"/>
                <a:gd name="T21" fmla="*/ 2 h 144"/>
                <a:gd name="T22" fmla="*/ 45 w 59"/>
                <a:gd name="T23" fmla="*/ 0 h 144"/>
                <a:gd name="T24" fmla="*/ 53 w 59"/>
                <a:gd name="T25" fmla="*/ 0 h 144"/>
                <a:gd name="T26" fmla="*/ 56 w 59"/>
                <a:gd name="T27" fmla="*/ 17 h 144"/>
                <a:gd name="T28" fmla="*/ 59 w 59"/>
                <a:gd name="T29" fmla="*/ 38 h 144"/>
                <a:gd name="T30" fmla="*/ 57 w 59"/>
                <a:gd name="T31" fmla="*/ 62 h 144"/>
                <a:gd name="T32" fmla="*/ 56 w 59"/>
                <a:gd name="T33" fmla="*/ 86 h 144"/>
                <a:gd name="T34" fmla="*/ 48 w 59"/>
                <a:gd name="T35" fmla="*/ 107 h 144"/>
                <a:gd name="T36" fmla="*/ 38 w 59"/>
                <a:gd name="T37" fmla="*/ 126 h 144"/>
                <a:gd name="T38" fmla="*/ 23 w 59"/>
                <a:gd name="T39" fmla="*/ 138 h 144"/>
                <a:gd name="T40" fmla="*/ 2 w 59"/>
                <a:gd name="T4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144">
                  <a:moveTo>
                    <a:pt x="2" y="144"/>
                  </a:moveTo>
                  <a:lnTo>
                    <a:pt x="0" y="120"/>
                  </a:lnTo>
                  <a:lnTo>
                    <a:pt x="0" y="102"/>
                  </a:lnTo>
                  <a:lnTo>
                    <a:pt x="0" y="84"/>
                  </a:lnTo>
                  <a:lnTo>
                    <a:pt x="3" y="71"/>
                  </a:lnTo>
                  <a:lnTo>
                    <a:pt x="5" y="54"/>
                  </a:lnTo>
                  <a:lnTo>
                    <a:pt x="9" y="39"/>
                  </a:lnTo>
                  <a:lnTo>
                    <a:pt x="15" y="21"/>
                  </a:lnTo>
                  <a:lnTo>
                    <a:pt x="24" y="3"/>
                  </a:lnTo>
                  <a:lnTo>
                    <a:pt x="29" y="2"/>
                  </a:lnTo>
                  <a:lnTo>
                    <a:pt x="38" y="2"/>
                  </a:lnTo>
                  <a:lnTo>
                    <a:pt x="45" y="0"/>
                  </a:lnTo>
                  <a:lnTo>
                    <a:pt x="53" y="0"/>
                  </a:lnTo>
                  <a:lnTo>
                    <a:pt x="56" y="17"/>
                  </a:lnTo>
                  <a:lnTo>
                    <a:pt x="59" y="38"/>
                  </a:lnTo>
                  <a:lnTo>
                    <a:pt x="57" y="62"/>
                  </a:lnTo>
                  <a:lnTo>
                    <a:pt x="56" y="86"/>
                  </a:lnTo>
                  <a:lnTo>
                    <a:pt x="48" y="107"/>
                  </a:lnTo>
                  <a:lnTo>
                    <a:pt x="38" y="126"/>
                  </a:lnTo>
                  <a:lnTo>
                    <a:pt x="23" y="138"/>
                  </a:lnTo>
                  <a:lnTo>
                    <a:pt x="2" y="144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1" name="Freeform 19"/>
            <p:cNvSpPr>
              <a:spLocks/>
            </p:cNvSpPr>
            <p:nvPr/>
          </p:nvSpPr>
          <p:spPr bwMode="auto">
            <a:xfrm rot="210357">
              <a:off x="4801" y="2614"/>
              <a:ext cx="47" cy="77"/>
            </a:xfrm>
            <a:custGeom>
              <a:avLst/>
              <a:gdLst>
                <a:gd name="T0" fmla="*/ 19 w 87"/>
                <a:gd name="T1" fmla="*/ 151 h 151"/>
                <a:gd name="T2" fmla="*/ 9 w 87"/>
                <a:gd name="T3" fmla="*/ 148 h 151"/>
                <a:gd name="T4" fmla="*/ 0 w 87"/>
                <a:gd name="T5" fmla="*/ 148 h 151"/>
                <a:gd name="T6" fmla="*/ 0 w 87"/>
                <a:gd name="T7" fmla="*/ 121 h 151"/>
                <a:gd name="T8" fmla="*/ 0 w 87"/>
                <a:gd name="T9" fmla="*/ 102 h 151"/>
                <a:gd name="T10" fmla="*/ 1 w 87"/>
                <a:gd name="T11" fmla="*/ 82 h 151"/>
                <a:gd name="T12" fmla="*/ 6 w 87"/>
                <a:gd name="T13" fmla="*/ 69 h 151"/>
                <a:gd name="T14" fmla="*/ 10 w 87"/>
                <a:gd name="T15" fmla="*/ 52 h 151"/>
                <a:gd name="T16" fmla="*/ 18 w 87"/>
                <a:gd name="T17" fmla="*/ 37 h 151"/>
                <a:gd name="T18" fmla="*/ 25 w 87"/>
                <a:gd name="T19" fmla="*/ 19 h 151"/>
                <a:gd name="T20" fmla="*/ 39 w 87"/>
                <a:gd name="T21" fmla="*/ 0 h 151"/>
                <a:gd name="T22" fmla="*/ 49 w 87"/>
                <a:gd name="T23" fmla="*/ 0 h 151"/>
                <a:gd name="T24" fmla="*/ 61 w 87"/>
                <a:gd name="T25" fmla="*/ 1 h 151"/>
                <a:gd name="T26" fmla="*/ 72 w 87"/>
                <a:gd name="T27" fmla="*/ 1 h 151"/>
                <a:gd name="T28" fmla="*/ 85 w 87"/>
                <a:gd name="T29" fmla="*/ 3 h 151"/>
                <a:gd name="T30" fmla="*/ 85 w 87"/>
                <a:gd name="T31" fmla="*/ 25 h 151"/>
                <a:gd name="T32" fmla="*/ 87 w 87"/>
                <a:gd name="T33" fmla="*/ 46 h 151"/>
                <a:gd name="T34" fmla="*/ 85 w 87"/>
                <a:gd name="T35" fmla="*/ 63 h 151"/>
                <a:gd name="T36" fmla="*/ 84 w 87"/>
                <a:gd name="T37" fmla="*/ 81 h 151"/>
                <a:gd name="T38" fmla="*/ 78 w 87"/>
                <a:gd name="T39" fmla="*/ 96 h 151"/>
                <a:gd name="T40" fmla="*/ 70 w 87"/>
                <a:gd name="T41" fmla="*/ 114 h 151"/>
                <a:gd name="T42" fmla="*/ 58 w 87"/>
                <a:gd name="T43" fmla="*/ 130 h 151"/>
                <a:gd name="T44" fmla="*/ 45 w 87"/>
                <a:gd name="T45" fmla="*/ 151 h 151"/>
                <a:gd name="T46" fmla="*/ 31 w 87"/>
                <a:gd name="T47" fmla="*/ 151 h 151"/>
                <a:gd name="T48" fmla="*/ 19 w 87"/>
                <a:gd name="T4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7" h="151">
                  <a:moveTo>
                    <a:pt x="19" y="151"/>
                  </a:moveTo>
                  <a:lnTo>
                    <a:pt x="9" y="148"/>
                  </a:lnTo>
                  <a:lnTo>
                    <a:pt x="0" y="148"/>
                  </a:lnTo>
                  <a:lnTo>
                    <a:pt x="0" y="121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9"/>
                  </a:lnTo>
                  <a:lnTo>
                    <a:pt x="10" y="52"/>
                  </a:lnTo>
                  <a:lnTo>
                    <a:pt x="18" y="37"/>
                  </a:lnTo>
                  <a:lnTo>
                    <a:pt x="25" y="19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61" y="1"/>
                  </a:lnTo>
                  <a:lnTo>
                    <a:pt x="72" y="1"/>
                  </a:lnTo>
                  <a:lnTo>
                    <a:pt x="85" y="3"/>
                  </a:lnTo>
                  <a:lnTo>
                    <a:pt x="85" y="25"/>
                  </a:lnTo>
                  <a:lnTo>
                    <a:pt x="87" y="46"/>
                  </a:lnTo>
                  <a:lnTo>
                    <a:pt x="85" y="63"/>
                  </a:lnTo>
                  <a:lnTo>
                    <a:pt x="84" y="81"/>
                  </a:lnTo>
                  <a:lnTo>
                    <a:pt x="78" y="96"/>
                  </a:lnTo>
                  <a:lnTo>
                    <a:pt x="70" y="114"/>
                  </a:lnTo>
                  <a:lnTo>
                    <a:pt x="58" y="130"/>
                  </a:lnTo>
                  <a:lnTo>
                    <a:pt x="45" y="151"/>
                  </a:lnTo>
                  <a:lnTo>
                    <a:pt x="31" y="151"/>
                  </a:lnTo>
                  <a:lnTo>
                    <a:pt x="19" y="151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2" name="Freeform 20"/>
            <p:cNvSpPr>
              <a:spLocks/>
            </p:cNvSpPr>
            <p:nvPr/>
          </p:nvSpPr>
          <p:spPr bwMode="auto">
            <a:xfrm rot="210357">
              <a:off x="4924" y="2626"/>
              <a:ext cx="29" cy="72"/>
            </a:xfrm>
            <a:custGeom>
              <a:avLst/>
              <a:gdLst>
                <a:gd name="T0" fmla="*/ 7 w 54"/>
                <a:gd name="T1" fmla="*/ 142 h 142"/>
                <a:gd name="T2" fmla="*/ 6 w 54"/>
                <a:gd name="T3" fmla="*/ 124 h 142"/>
                <a:gd name="T4" fmla="*/ 4 w 54"/>
                <a:gd name="T5" fmla="*/ 106 h 142"/>
                <a:gd name="T6" fmla="*/ 3 w 54"/>
                <a:gd name="T7" fmla="*/ 88 h 142"/>
                <a:gd name="T8" fmla="*/ 3 w 54"/>
                <a:gd name="T9" fmla="*/ 70 h 142"/>
                <a:gd name="T10" fmla="*/ 1 w 54"/>
                <a:gd name="T11" fmla="*/ 52 h 142"/>
                <a:gd name="T12" fmla="*/ 1 w 54"/>
                <a:gd name="T13" fmla="*/ 34 h 142"/>
                <a:gd name="T14" fmla="*/ 0 w 54"/>
                <a:gd name="T15" fmla="*/ 16 h 142"/>
                <a:gd name="T16" fmla="*/ 0 w 54"/>
                <a:gd name="T17" fmla="*/ 0 h 142"/>
                <a:gd name="T18" fmla="*/ 18 w 54"/>
                <a:gd name="T19" fmla="*/ 7 h 142"/>
                <a:gd name="T20" fmla="*/ 33 w 54"/>
                <a:gd name="T21" fmla="*/ 21 h 142"/>
                <a:gd name="T22" fmla="*/ 43 w 54"/>
                <a:gd name="T23" fmla="*/ 36 h 142"/>
                <a:gd name="T24" fmla="*/ 51 w 54"/>
                <a:gd name="T25" fmla="*/ 55 h 142"/>
                <a:gd name="T26" fmla="*/ 54 w 54"/>
                <a:gd name="T27" fmla="*/ 75 h 142"/>
                <a:gd name="T28" fmla="*/ 52 w 54"/>
                <a:gd name="T29" fmla="*/ 96 h 142"/>
                <a:gd name="T30" fmla="*/ 46 w 54"/>
                <a:gd name="T31" fmla="*/ 117 h 142"/>
                <a:gd name="T32" fmla="*/ 36 w 54"/>
                <a:gd name="T33" fmla="*/ 139 h 142"/>
                <a:gd name="T34" fmla="*/ 27 w 54"/>
                <a:gd name="T35" fmla="*/ 139 h 142"/>
                <a:gd name="T36" fmla="*/ 19 w 54"/>
                <a:gd name="T37" fmla="*/ 139 h 142"/>
                <a:gd name="T38" fmla="*/ 13 w 54"/>
                <a:gd name="T39" fmla="*/ 139 h 142"/>
                <a:gd name="T40" fmla="*/ 7 w 54"/>
                <a:gd name="T4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142">
                  <a:moveTo>
                    <a:pt x="7" y="142"/>
                  </a:moveTo>
                  <a:lnTo>
                    <a:pt x="6" y="124"/>
                  </a:lnTo>
                  <a:lnTo>
                    <a:pt x="4" y="106"/>
                  </a:lnTo>
                  <a:lnTo>
                    <a:pt x="3" y="88"/>
                  </a:lnTo>
                  <a:lnTo>
                    <a:pt x="3" y="70"/>
                  </a:lnTo>
                  <a:lnTo>
                    <a:pt x="1" y="52"/>
                  </a:lnTo>
                  <a:lnTo>
                    <a:pt x="1" y="34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8" y="7"/>
                  </a:lnTo>
                  <a:lnTo>
                    <a:pt x="33" y="21"/>
                  </a:lnTo>
                  <a:lnTo>
                    <a:pt x="43" y="36"/>
                  </a:lnTo>
                  <a:lnTo>
                    <a:pt x="51" y="55"/>
                  </a:lnTo>
                  <a:lnTo>
                    <a:pt x="54" y="75"/>
                  </a:lnTo>
                  <a:lnTo>
                    <a:pt x="52" y="96"/>
                  </a:lnTo>
                  <a:lnTo>
                    <a:pt x="46" y="117"/>
                  </a:lnTo>
                  <a:lnTo>
                    <a:pt x="36" y="139"/>
                  </a:lnTo>
                  <a:lnTo>
                    <a:pt x="27" y="139"/>
                  </a:lnTo>
                  <a:lnTo>
                    <a:pt x="19" y="139"/>
                  </a:lnTo>
                  <a:lnTo>
                    <a:pt x="13" y="139"/>
                  </a:lnTo>
                  <a:lnTo>
                    <a:pt x="7" y="142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3" name="Freeform 21"/>
            <p:cNvSpPr>
              <a:spLocks/>
            </p:cNvSpPr>
            <p:nvPr/>
          </p:nvSpPr>
          <p:spPr bwMode="auto">
            <a:xfrm rot="210357">
              <a:off x="3624" y="2434"/>
              <a:ext cx="43" cy="164"/>
            </a:xfrm>
            <a:custGeom>
              <a:avLst/>
              <a:gdLst>
                <a:gd name="T0" fmla="*/ 0 w 81"/>
                <a:gd name="T1" fmla="*/ 321 h 321"/>
                <a:gd name="T2" fmla="*/ 5 w 81"/>
                <a:gd name="T3" fmla="*/ 278 h 321"/>
                <a:gd name="T4" fmla="*/ 9 w 81"/>
                <a:gd name="T5" fmla="*/ 237 h 321"/>
                <a:gd name="T6" fmla="*/ 15 w 81"/>
                <a:gd name="T7" fmla="*/ 197 h 321"/>
                <a:gd name="T8" fmla="*/ 24 w 81"/>
                <a:gd name="T9" fmla="*/ 158 h 321"/>
                <a:gd name="T10" fmla="*/ 32 w 81"/>
                <a:gd name="T11" fmla="*/ 119 h 321"/>
                <a:gd name="T12" fmla="*/ 41 w 81"/>
                <a:gd name="T13" fmla="*/ 80 h 321"/>
                <a:gd name="T14" fmla="*/ 51 w 81"/>
                <a:gd name="T15" fmla="*/ 39 h 321"/>
                <a:gd name="T16" fmla="*/ 63 w 81"/>
                <a:gd name="T17" fmla="*/ 0 h 321"/>
                <a:gd name="T18" fmla="*/ 72 w 81"/>
                <a:gd name="T19" fmla="*/ 0 h 321"/>
                <a:gd name="T20" fmla="*/ 81 w 81"/>
                <a:gd name="T21" fmla="*/ 0 h 321"/>
                <a:gd name="T22" fmla="*/ 65 w 81"/>
                <a:gd name="T23" fmla="*/ 78 h 321"/>
                <a:gd name="T24" fmla="*/ 53 w 81"/>
                <a:gd name="T25" fmla="*/ 140 h 321"/>
                <a:gd name="T26" fmla="*/ 42 w 81"/>
                <a:gd name="T27" fmla="*/ 185 h 321"/>
                <a:gd name="T28" fmla="*/ 38 w 81"/>
                <a:gd name="T29" fmla="*/ 219 h 321"/>
                <a:gd name="T30" fmla="*/ 30 w 81"/>
                <a:gd name="T31" fmla="*/ 245 h 321"/>
                <a:gd name="T32" fmla="*/ 24 w 81"/>
                <a:gd name="T33" fmla="*/ 269 h 321"/>
                <a:gd name="T34" fmla="*/ 18 w 81"/>
                <a:gd name="T35" fmla="*/ 291 h 321"/>
                <a:gd name="T36" fmla="*/ 12 w 81"/>
                <a:gd name="T37" fmla="*/ 320 h 321"/>
                <a:gd name="T38" fmla="*/ 6 w 81"/>
                <a:gd name="T39" fmla="*/ 320 h 321"/>
                <a:gd name="T40" fmla="*/ 0 w 81"/>
                <a:gd name="T4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21">
                  <a:moveTo>
                    <a:pt x="0" y="321"/>
                  </a:moveTo>
                  <a:lnTo>
                    <a:pt x="5" y="278"/>
                  </a:lnTo>
                  <a:lnTo>
                    <a:pt x="9" y="237"/>
                  </a:lnTo>
                  <a:lnTo>
                    <a:pt x="15" y="197"/>
                  </a:lnTo>
                  <a:lnTo>
                    <a:pt x="24" y="158"/>
                  </a:lnTo>
                  <a:lnTo>
                    <a:pt x="32" y="119"/>
                  </a:lnTo>
                  <a:lnTo>
                    <a:pt x="41" y="80"/>
                  </a:lnTo>
                  <a:lnTo>
                    <a:pt x="51" y="39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65" y="78"/>
                  </a:lnTo>
                  <a:lnTo>
                    <a:pt x="53" y="140"/>
                  </a:lnTo>
                  <a:lnTo>
                    <a:pt x="42" y="185"/>
                  </a:lnTo>
                  <a:lnTo>
                    <a:pt x="38" y="219"/>
                  </a:lnTo>
                  <a:lnTo>
                    <a:pt x="30" y="245"/>
                  </a:lnTo>
                  <a:lnTo>
                    <a:pt x="24" y="269"/>
                  </a:lnTo>
                  <a:lnTo>
                    <a:pt x="18" y="291"/>
                  </a:lnTo>
                  <a:lnTo>
                    <a:pt x="12" y="320"/>
                  </a:lnTo>
                  <a:lnTo>
                    <a:pt x="6" y="32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4" name="Freeform 22"/>
            <p:cNvSpPr>
              <a:spLocks/>
            </p:cNvSpPr>
            <p:nvPr/>
          </p:nvSpPr>
          <p:spPr bwMode="auto">
            <a:xfrm rot="210357">
              <a:off x="4751" y="2608"/>
              <a:ext cx="48" cy="59"/>
            </a:xfrm>
            <a:custGeom>
              <a:avLst/>
              <a:gdLst>
                <a:gd name="T0" fmla="*/ 0 w 90"/>
                <a:gd name="T1" fmla="*/ 114 h 114"/>
                <a:gd name="T2" fmla="*/ 2 w 90"/>
                <a:gd name="T3" fmla="*/ 90 h 114"/>
                <a:gd name="T4" fmla="*/ 6 w 90"/>
                <a:gd name="T5" fmla="*/ 72 h 114"/>
                <a:gd name="T6" fmla="*/ 14 w 90"/>
                <a:gd name="T7" fmla="*/ 53 h 114"/>
                <a:gd name="T8" fmla="*/ 24 w 90"/>
                <a:gd name="T9" fmla="*/ 39 h 114"/>
                <a:gd name="T10" fmla="*/ 36 w 90"/>
                <a:gd name="T11" fmla="*/ 26 h 114"/>
                <a:gd name="T12" fmla="*/ 51 w 90"/>
                <a:gd name="T13" fmla="*/ 15 h 114"/>
                <a:gd name="T14" fmla="*/ 68 w 90"/>
                <a:gd name="T15" fmla="*/ 6 h 114"/>
                <a:gd name="T16" fmla="*/ 90 w 90"/>
                <a:gd name="T17" fmla="*/ 0 h 114"/>
                <a:gd name="T18" fmla="*/ 83 w 90"/>
                <a:gd name="T19" fmla="*/ 21 h 114"/>
                <a:gd name="T20" fmla="*/ 77 w 90"/>
                <a:gd name="T21" fmla="*/ 41 h 114"/>
                <a:gd name="T22" fmla="*/ 69 w 90"/>
                <a:gd name="T23" fmla="*/ 57 h 114"/>
                <a:gd name="T24" fmla="*/ 62 w 90"/>
                <a:gd name="T25" fmla="*/ 72 h 114"/>
                <a:gd name="T26" fmla="*/ 51 w 90"/>
                <a:gd name="T27" fmla="*/ 84 h 114"/>
                <a:gd name="T28" fmla="*/ 38 w 90"/>
                <a:gd name="T29" fmla="*/ 96 h 114"/>
                <a:gd name="T30" fmla="*/ 20 w 90"/>
                <a:gd name="T31" fmla="*/ 105 h 114"/>
                <a:gd name="T32" fmla="*/ 0 w 90"/>
                <a:gd name="T3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114">
                  <a:moveTo>
                    <a:pt x="0" y="114"/>
                  </a:moveTo>
                  <a:lnTo>
                    <a:pt x="2" y="90"/>
                  </a:lnTo>
                  <a:lnTo>
                    <a:pt x="6" y="72"/>
                  </a:lnTo>
                  <a:lnTo>
                    <a:pt x="14" y="53"/>
                  </a:lnTo>
                  <a:lnTo>
                    <a:pt x="24" y="39"/>
                  </a:lnTo>
                  <a:lnTo>
                    <a:pt x="36" y="26"/>
                  </a:lnTo>
                  <a:lnTo>
                    <a:pt x="51" y="15"/>
                  </a:lnTo>
                  <a:lnTo>
                    <a:pt x="68" y="6"/>
                  </a:lnTo>
                  <a:lnTo>
                    <a:pt x="90" y="0"/>
                  </a:lnTo>
                  <a:lnTo>
                    <a:pt x="83" y="21"/>
                  </a:lnTo>
                  <a:lnTo>
                    <a:pt x="77" y="41"/>
                  </a:lnTo>
                  <a:lnTo>
                    <a:pt x="69" y="57"/>
                  </a:lnTo>
                  <a:lnTo>
                    <a:pt x="62" y="72"/>
                  </a:lnTo>
                  <a:lnTo>
                    <a:pt x="51" y="84"/>
                  </a:lnTo>
                  <a:lnTo>
                    <a:pt x="38" y="96"/>
                  </a:lnTo>
                  <a:lnTo>
                    <a:pt x="20" y="105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5" name="Freeform 23"/>
            <p:cNvSpPr>
              <a:spLocks/>
            </p:cNvSpPr>
            <p:nvPr/>
          </p:nvSpPr>
          <p:spPr bwMode="auto">
            <a:xfrm rot="210357">
              <a:off x="5025" y="2127"/>
              <a:ext cx="189" cy="535"/>
            </a:xfrm>
            <a:custGeom>
              <a:avLst/>
              <a:gdLst>
                <a:gd name="T0" fmla="*/ 5 w 356"/>
                <a:gd name="T1" fmla="*/ 1016 h 1049"/>
                <a:gd name="T2" fmla="*/ 8 w 356"/>
                <a:gd name="T3" fmla="*/ 956 h 1049"/>
                <a:gd name="T4" fmla="*/ 14 w 356"/>
                <a:gd name="T5" fmla="*/ 900 h 1049"/>
                <a:gd name="T6" fmla="*/ 15 w 356"/>
                <a:gd name="T7" fmla="*/ 842 h 1049"/>
                <a:gd name="T8" fmla="*/ 29 w 356"/>
                <a:gd name="T9" fmla="*/ 792 h 1049"/>
                <a:gd name="T10" fmla="*/ 44 w 356"/>
                <a:gd name="T11" fmla="*/ 753 h 1049"/>
                <a:gd name="T12" fmla="*/ 45 w 356"/>
                <a:gd name="T13" fmla="*/ 713 h 1049"/>
                <a:gd name="T14" fmla="*/ 36 w 356"/>
                <a:gd name="T15" fmla="*/ 672 h 1049"/>
                <a:gd name="T16" fmla="*/ 15 w 356"/>
                <a:gd name="T17" fmla="*/ 650 h 1049"/>
                <a:gd name="T18" fmla="*/ 0 w 356"/>
                <a:gd name="T19" fmla="*/ 538 h 1049"/>
                <a:gd name="T20" fmla="*/ 12 w 356"/>
                <a:gd name="T21" fmla="*/ 336 h 1049"/>
                <a:gd name="T22" fmla="*/ 71 w 356"/>
                <a:gd name="T23" fmla="*/ 165 h 1049"/>
                <a:gd name="T24" fmla="*/ 210 w 356"/>
                <a:gd name="T25" fmla="*/ 39 h 1049"/>
                <a:gd name="T26" fmla="*/ 321 w 356"/>
                <a:gd name="T27" fmla="*/ 37 h 1049"/>
                <a:gd name="T28" fmla="*/ 323 w 356"/>
                <a:gd name="T29" fmla="*/ 114 h 1049"/>
                <a:gd name="T30" fmla="*/ 324 w 356"/>
                <a:gd name="T31" fmla="*/ 190 h 1049"/>
                <a:gd name="T32" fmla="*/ 327 w 356"/>
                <a:gd name="T33" fmla="*/ 267 h 1049"/>
                <a:gd name="T34" fmla="*/ 282 w 356"/>
                <a:gd name="T35" fmla="*/ 339 h 1049"/>
                <a:gd name="T36" fmla="*/ 203 w 356"/>
                <a:gd name="T37" fmla="*/ 409 h 1049"/>
                <a:gd name="T38" fmla="*/ 140 w 356"/>
                <a:gd name="T39" fmla="*/ 489 h 1049"/>
                <a:gd name="T40" fmla="*/ 92 w 356"/>
                <a:gd name="T41" fmla="*/ 583 h 1049"/>
                <a:gd name="T42" fmla="*/ 90 w 356"/>
                <a:gd name="T43" fmla="*/ 627 h 1049"/>
                <a:gd name="T44" fmla="*/ 125 w 356"/>
                <a:gd name="T45" fmla="*/ 580 h 1049"/>
                <a:gd name="T46" fmla="*/ 159 w 356"/>
                <a:gd name="T47" fmla="*/ 525 h 1049"/>
                <a:gd name="T48" fmla="*/ 188 w 356"/>
                <a:gd name="T49" fmla="*/ 472 h 1049"/>
                <a:gd name="T50" fmla="*/ 210 w 356"/>
                <a:gd name="T51" fmla="*/ 453 h 1049"/>
                <a:gd name="T52" fmla="*/ 216 w 356"/>
                <a:gd name="T53" fmla="*/ 504 h 1049"/>
                <a:gd name="T54" fmla="*/ 206 w 356"/>
                <a:gd name="T55" fmla="*/ 624 h 1049"/>
                <a:gd name="T56" fmla="*/ 177 w 356"/>
                <a:gd name="T57" fmla="*/ 743 h 1049"/>
                <a:gd name="T58" fmla="*/ 120 w 356"/>
                <a:gd name="T59" fmla="*/ 842 h 1049"/>
                <a:gd name="T60" fmla="*/ 80 w 356"/>
                <a:gd name="T61" fmla="*/ 890 h 1049"/>
                <a:gd name="T62" fmla="*/ 132 w 356"/>
                <a:gd name="T63" fmla="*/ 876 h 1049"/>
                <a:gd name="T64" fmla="*/ 203 w 356"/>
                <a:gd name="T65" fmla="*/ 759 h 1049"/>
                <a:gd name="T66" fmla="*/ 237 w 356"/>
                <a:gd name="T67" fmla="*/ 597 h 1049"/>
                <a:gd name="T68" fmla="*/ 251 w 356"/>
                <a:gd name="T69" fmla="*/ 451 h 1049"/>
                <a:gd name="T70" fmla="*/ 264 w 356"/>
                <a:gd name="T71" fmla="*/ 391 h 1049"/>
                <a:gd name="T72" fmla="*/ 284 w 356"/>
                <a:gd name="T73" fmla="*/ 373 h 1049"/>
                <a:gd name="T74" fmla="*/ 305 w 356"/>
                <a:gd name="T75" fmla="*/ 361 h 1049"/>
                <a:gd name="T76" fmla="*/ 324 w 356"/>
                <a:gd name="T77" fmla="*/ 352 h 1049"/>
                <a:gd name="T78" fmla="*/ 338 w 356"/>
                <a:gd name="T79" fmla="*/ 442 h 1049"/>
                <a:gd name="T80" fmla="*/ 351 w 356"/>
                <a:gd name="T81" fmla="*/ 612 h 1049"/>
                <a:gd name="T82" fmla="*/ 353 w 356"/>
                <a:gd name="T83" fmla="*/ 776 h 1049"/>
                <a:gd name="T84" fmla="*/ 323 w 356"/>
                <a:gd name="T85" fmla="*/ 939 h 1049"/>
                <a:gd name="T86" fmla="*/ 257 w 356"/>
                <a:gd name="T87" fmla="*/ 1026 h 1049"/>
                <a:gd name="T88" fmla="*/ 185 w 356"/>
                <a:gd name="T89" fmla="*/ 1031 h 1049"/>
                <a:gd name="T90" fmla="*/ 113 w 356"/>
                <a:gd name="T91" fmla="*/ 1038 h 1049"/>
                <a:gd name="T92" fmla="*/ 41 w 356"/>
                <a:gd name="T93" fmla="*/ 1044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6" h="1049">
                  <a:moveTo>
                    <a:pt x="6" y="1049"/>
                  </a:moveTo>
                  <a:lnTo>
                    <a:pt x="5" y="1016"/>
                  </a:lnTo>
                  <a:lnTo>
                    <a:pt x="6" y="986"/>
                  </a:lnTo>
                  <a:lnTo>
                    <a:pt x="8" y="956"/>
                  </a:lnTo>
                  <a:lnTo>
                    <a:pt x="12" y="929"/>
                  </a:lnTo>
                  <a:lnTo>
                    <a:pt x="14" y="900"/>
                  </a:lnTo>
                  <a:lnTo>
                    <a:pt x="17" y="872"/>
                  </a:lnTo>
                  <a:lnTo>
                    <a:pt x="15" y="842"/>
                  </a:lnTo>
                  <a:lnTo>
                    <a:pt x="15" y="810"/>
                  </a:lnTo>
                  <a:lnTo>
                    <a:pt x="29" y="792"/>
                  </a:lnTo>
                  <a:lnTo>
                    <a:pt x="38" y="774"/>
                  </a:lnTo>
                  <a:lnTo>
                    <a:pt x="44" y="753"/>
                  </a:lnTo>
                  <a:lnTo>
                    <a:pt x="47" y="734"/>
                  </a:lnTo>
                  <a:lnTo>
                    <a:pt x="45" y="713"/>
                  </a:lnTo>
                  <a:lnTo>
                    <a:pt x="42" y="693"/>
                  </a:lnTo>
                  <a:lnTo>
                    <a:pt x="36" y="672"/>
                  </a:lnTo>
                  <a:lnTo>
                    <a:pt x="29" y="654"/>
                  </a:lnTo>
                  <a:lnTo>
                    <a:pt x="15" y="650"/>
                  </a:lnTo>
                  <a:lnTo>
                    <a:pt x="2" y="647"/>
                  </a:lnTo>
                  <a:lnTo>
                    <a:pt x="0" y="538"/>
                  </a:lnTo>
                  <a:lnTo>
                    <a:pt x="3" y="435"/>
                  </a:lnTo>
                  <a:lnTo>
                    <a:pt x="12" y="336"/>
                  </a:lnTo>
                  <a:lnTo>
                    <a:pt x="35" y="246"/>
                  </a:lnTo>
                  <a:lnTo>
                    <a:pt x="71" y="165"/>
                  </a:lnTo>
                  <a:lnTo>
                    <a:pt x="128" y="96"/>
                  </a:lnTo>
                  <a:lnTo>
                    <a:pt x="210" y="39"/>
                  </a:lnTo>
                  <a:lnTo>
                    <a:pt x="321" y="0"/>
                  </a:lnTo>
                  <a:lnTo>
                    <a:pt x="321" y="37"/>
                  </a:lnTo>
                  <a:lnTo>
                    <a:pt x="321" y="76"/>
                  </a:lnTo>
                  <a:lnTo>
                    <a:pt x="323" y="114"/>
                  </a:lnTo>
                  <a:lnTo>
                    <a:pt x="324" y="153"/>
                  </a:lnTo>
                  <a:lnTo>
                    <a:pt x="324" y="190"/>
                  </a:lnTo>
                  <a:lnTo>
                    <a:pt x="326" y="229"/>
                  </a:lnTo>
                  <a:lnTo>
                    <a:pt x="327" y="267"/>
                  </a:lnTo>
                  <a:lnTo>
                    <a:pt x="329" y="307"/>
                  </a:lnTo>
                  <a:lnTo>
                    <a:pt x="282" y="339"/>
                  </a:lnTo>
                  <a:lnTo>
                    <a:pt x="242" y="373"/>
                  </a:lnTo>
                  <a:lnTo>
                    <a:pt x="203" y="409"/>
                  </a:lnTo>
                  <a:lnTo>
                    <a:pt x="170" y="448"/>
                  </a:lnTo>
                  <a:lnTo>
                    <a:pt x="140" y="489"/>
                  </a:lnTo>
                  <a:lnTo>
                    <a:pt x="114" y="534"/>
                  </a:lnTo>
                  <a:lnTo>
                    <a:pt x="92" y="583"/>
                  </a:lnTo>
                  <a:lnTo>
                    <a:pt x="77" y="641"/>
                  </a:lnTo>
                  <a:lnTo>
                    <a:pt x="90" y="627"/>
                  </a:lnTo>
                  <a:lnTo>
                    <a:pt x="108" y="606"/>
                  </a:lnTo>
                  <a:lnTo>
                    <a:pt x="125" y="580"/>
                  </a:lnTo>
                  <a:lnTo>
                    <a:pt x="143" y="555"/>
                  </a:lnTo>
                  <a:lnTo>
                    <a:pt x="159" y="525"/>
                  </a:lnTo>
                  <a:lnTo>
                    <a:pt x="176" y="498"/>
                  </a:lnTo>
                  <a:lnTo>
                    <a:pt x="188" y="472"/>
                  </a:lnTo>
                  <a:lnTo>
                    <a:pt x="201" y="454"/>
                  </a:lnTo>
                  <a:lnTo>
                    <a:pt x="210" y="453"/>
                  </a:lnTo>
                  <a:lnTo>
                    <a:pt x="221" y="453"/>
                  </a:lnTo>
                  <a:lnTo>
                    <a:pt x="216" y="504"/>
                  </a:lnTo>
                  <a:lnTo>
                    <a:pt x="212" y="562"/>
                  </a:lnTo>
                  <a:lnTo>
                    <a:pt x="206" y="624"/>
                  </a:lnTo>
                  <a:lnTo>
                    <a:pt x="195" y="686"/>
                  </a:lnTo>
                  <a:lnTo>
                    <a:pt x="177" y="743"/>
                  </a:lnTo>
                  <a:lnTo>
                    <a:pt x="153" y="797"/>
                  </a:lnTo>
                  <a:lnTo>
                    <a:pt x="120" y="842"/>
                  </a:lnTo>
                  <a:lnTo>
                    <a:pt x="78" y="878"/>
                  </a:lnTo>
                  <a:lnTo>
                    <a:pt x="80" y="890"/>
                  </a:lnTo>
                  <a:lnTo>
                    <a:pt x="81" y="902"/>
                  </a:lnTo>
                  <a:lnTo>
                    <a:pt x="132" y="876"/>
                  </a:lnTo>
                  <a:lnTo>
                    <a:pt x="173" y="827"/>
                  </a:lnTo>
                  <a:lnTo>
                    <a:pt x="203" y="759"/>
                  </a:lnTo>
                  <a:lnTo>
                    <a:pt x="224" y="681"/>
                  </a:lnTo>
                  <a:lnTo>
                    <a:pt x="237" y="597"/>
                  </a:lnTo>
                  <a:lnTo>
                    <a:pt x="246" y="519"/>
                  </a:lnTo>
                  <a:lnTo>
                    <a:pt x="251" y="451"/>
                  </a:lnTo>
                  <a:lnTo>
                    <a:pt x="255" y="402"/>
                  </a:lnTo>
                  <a:lnTo>
                    <a:pt x="264" y="391"/>
                  </a:lnTo>
                  <a:lnTo>
                    <a:pt x="273" y="382"/>
                  </a:lnTo>
                  <a:lnTo>
                    <a:pt x="284" y="373"/>
                  </a:lnTo>
                  <a:lnTo>
                    <a:pt x="296" y="367"/>
                  </a:lnTo>
                  <a:lnTo>
                    <a:pt x="305" y="361"/>
                  </a:lnTo>
                  <a:lnTo>
                    <a:pt x="315" y="357"/>
                  </a:lnTo>
                  <a:lnTo>
                    <a:pt x="324" y="352"/>
                  </a:lnTo>
                  <a:lnTo>
                    <a:pt x="333" y="352"/>
                  </a:lnTo>
                  <a:lnTo>
                    <a:pt x="338" y="442"/>
                  </a:lnTo>
                  <a:lnTo>
                    <a:pt x="345" y="528"/>
                  </a:lnTo>
                  <a:lnTo>
                    <a:pt x="351" y="612"/>
                  </a:lnTo>
                  <a:lnTo>
                    <a:pt x="356" y="695"/>
                  </a:lnTo>
                  <a:lnTo>
                    <a:pt x="353" y="776"/>
                  </a:lnTo>
                  <a:lnTo>
                    <a:pt x="344" y="857"/>
                  </a:lnTo>
                  <a:lnTo>
                    <a:pt x="323" y="939"/>
                  </a:lnTo>
                  <a:lnTo>
                    <a:pt x="293" y="1025"/>
                  </a:lnTo>
                  <a:lnTo>
                    <a:pt x="257" y="1026"/>
                  </a:lnTo>
                  <a:lnTo>
                    <a:pt x="221" y="1029"/>
                  </a:lnTo>
                  <a:lnTo>
                    <a:pt x="185" y="1031"/>
                  </a:lnTo>
                  <a:lnTo>
                    <a:pt x="149" y="1035"/>
                  </a:lnTo>
                  <a:lnTo>
                    <a:pt x="113" y="1038"/>
                  </a:lnTo>
                  <a:lnTo>
                    <a:pt x="77" y="1041"/>
                  </a:lnTo>
                  <a:lnTo>
                    <a:pt x="41" y="1044"/>
                  </a:lnTo>
                  <a:lnTo>
                    <a:pt x="6" y="1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6" name="Freeform 24"/>
            <p:cNvSpPr>
              <a:spLocks/>
            </p:cNvSpPr>
            <p:nvPr/>
          </p:nvSpPr>
          <p:spPr bwMode="auto">
            <a:xfrm rot="210357">
              <a:off x="4738" y="2062"/>
              <a:ext cx="288" cy="574"/>
            </a:xfrm>
            <a:custGeom>
              <a:avLst/>
              <a:gdLst>
                <a:gd name="T0" fmla="*/ 471 w 542"/>
                <a:gd name="T1" fmla="*/ 1124 h 1125"/>
                <a:gd name="T2" fmla="*/ 455 w 542"/>
                <a:gd name="T3" fmla="*/ 1124 h 1125"/>
                <a:gd name="T4" fmla="*/ 435 w 542"/>
                <a:gd name="T5" fmla="*/ 1098 h 1125"/>
                <a:gd name="T6" fmla="*/ 402 w 542"/>
                <a:gd name="T7" fmla="*/ 1071 h 1125"/>
                <a:gd name="T8" fmla="*/ 361 w 542"/>
                <a:gd name="T9" fmla="*/ 1064 h 1125"/>
                <a:gd name="T10" fmla="*/ 315 w 542"/>
                <a:gd name="T11" fmla="*/ 1067 h 1125"/>
                <a:gd name="T12" fmla="*/ 285 w 542"/>
                <a:gd name="T13" fmla="*/ 1074 h 1125"/>
                <a:gd name="T14" fmla="*/ 277 w 542"/>
                <a:gd name="T15" fmla="*/ 1034 h 1125"/>
                <a:gd name="T16" fmla="*/ 279 w 542"/>
                <a:gd name="T17" fmla="*/ 944 h 1125"/>
                <a:gd name="T18" fmla="*/ 285 w 542"/>
                <a:gd name="T19" fmla="*/ 854 h 1125"/>
                <a:gd name="T20" fmla="*/ 292 w 542"/>
                <a:gd name="T21" fmla="*/ 764 h 1125"/>
                <a:gd name="T22" fmla="*/ 309 w 542"/>
                <a:gd name="T23" fmla="*/ 720 h 1125"/>
                <a:gd name="T24" fmla="*/ 318 w 542"/>
                <a:gd name="T25" fmla="*/ 704 h 1125"/>
                <a:gd name="T26" fmla="*/ 315 w 542"/>
                <a:gd name="T27" fmla="*/ 682 h 1125"/>
                <a:gd name="T28" fmla="*/ 313 w 542"/>
                <a:gd name="T29" fmla="*/ 666 h 1125"/>
                <a:gd name="T30" fmla="*/ 315 w 542"/>
                <a:gd name="T31" fmla="*/ 643 h 1125"/>
                <a:gd name="T32" fmla="*/ 322 w 542"/>
                <a:gd name="T33" fmla="*/ 627 h 1125"/>
                <a:gd name="T34" fmla="*/ 330 w 542"/>
                <a:gd name="T35" fmla="*/ 634 h 1125"/>
                <a:gd name="T36" fmla="*/ 333 w 542"/>
                <a:gd name="T37" fmla="*/ 652 h 1125"/>
                <a:gd name="T38" fmla="*/ 343 w 542"/>
                <a:gd name="T39" fmla="*/ 658 h 1125"/>
                <a:gd name="T40" fmla="*/ 345 w 542"/>
                <a:gd name="T41" fmla="*/ 591 h 1125"/>
                <a:gd name="T42" fmla="*/ 330 w 542"/>
                <a:gd name="T43" fmla="*/ 459 h 1125"/>
                <a:gd name="T44" fmla="*/ 313 w 542"/>
                <a:gd name="T45" fmla="*/ 327 h 1125"/>
                <a:gd name="T46" fmla="*/ 297 w 542"/>
                <a:gd name="T47" fmla="*/ 195 h 1125"/>
                <a:gd name="T48" fmla="*/ 285 w 542"/>
                <a:gd name="T49" fmla="*/ 130 h 1125"/>
                <a:gd name="T50" fmla="*/ 276 w 542"/>
                <a:gd name="T51" fmla="*/ 181 h 1125"/>
                <a:gd name="T52" fmla="*/ 277 w 542"/>
                <a:gd name="T53" fmla="*/ 289 h 1125"/>
                <a:gd name="T54" fmla="*/ 288 w 542"/>
                <a:gd name="T55" fmla="*/ 397 h 1125"/>
                <a:gd name="T56" fmla="*/ 304 w 542"/>
                <a:gd name="T57" fmla="*/ 507 h 1125"/>
                <a:gd name="T58" fmla="*/ 294 w 542"/>
                <a:gd name="T59" fmla="*/ 621 h 1125"/>
                <a:gd name="T60" fmla="*/ 268 w 542"/>
                <a:gd name="T61" fmla="*/ 741 h 1125"/>
                <a:gd name="T62" fmla="*/ 253 w 542"/>
                <a:gd name="T63" fmla="*/ 864 h 1125"/>
                <a:gd name="T64" fmla="*/ 243 w 542"/>
                <a:gd name="T65" fmla="*/ 990 h 1125"/>
                <a:gd name="T66" fmla="*/ 226 w 542"/>
                <a:gd name="T67" fmla="*/ 1055 h 1125"/>
                <a:gd name="T68" fmla="*/ 189 w 542"/>
                <a:gd name="T69" fmla="*/ 1023 h 1125"/>
                <a:gd name="T70" fmla="*/ 127 w 542"/>
                <a:gd name="T71" fmla="*/ 971 h 1125"/>
                <a:gd name="T72" fmla="*/ 64 w 542"/>
                <a:gd name="T73" fmla="*/ 920 h 1125"/>
                <a:gd name="T74" fmla="*/ 15 w 542"/>
                <a:gd name="T75" fmla="*/ 854 h 1125"/>
                <a:gd name="T76" fmla="*/ 10 w 542"/>
                <a:gd name="T77" fmla="*/ 707 h 1125"/>
                <a:gd name="T78" fmla="*/ 57 w 542"/>
                <a:gd name="T79" fmla="*/ 507 h 1125"/>
                <a:gd name="T80" fmla="*/ 124 w 542"/>
                <a:gd name="T81" fmla="*/ 313 h 1125"/>
                <a:gd name="T82" fmla="*/ 199 w 542"/>
                <a:gd name="T83" fmla="*/ 123 h 1125"/>
                <a:gd name="T84" fmla="*/ 268 w 542"/>
                <a:gd name="T85" fmla="*/ 22 h 1125"/>
                <a:gd name="T86" fmla="*/ 333 w 542"/>
                <a:gd name="T87" fmla="*/ 10 h 1125"/>
                <a:gd name="T88" fmla="*/ 396 w 542"/>
                <a:gd name="T89" fmla="*/ 1 h 1125"/>
                <a:gd name="T90" fmla="*/ 462 w 542"/>
                <a:gd name="T91" fmla="*/ 0 h 1125"/>
                <a:gd name="T92" fmla="*/ 516 w 542"/>
                <a:gd name="T93" fmla="*/ 31 h 1125"/>
                <a:gd name="T94" fmla="*/ 537 w 542"/>
                <a:gd name="T95" fmla="*/ 99 h 1125"/>
                <a:gd name="T96" fmla="*/ 542 w 542"/>
                <a:gd name="T97" fmla="*/ 172 h 1125"/>
                <a:gd name="T98" fmla="*/ 542 w 542"/>
                <a:gd name="T99" fmla="*/ 250 h 1125"/>
                <a:gd name="T100" fmla="*/ 530 w 542"/>
                <a:gd name="T101" fmla="*/ 390 h 1125"/>
                <a:gd name="T102" fmla="*/ 509 w 542"/>
                <a:gd name="T103" fmla="*/ 597 h 1125"/>
                <a:gd name="T104" fmla="*/ 498 w 542"/>
                <a:gd name="T105" fmla="*/ 806 h 1125"/>
                <a:gd name="T106" fmla="*/ 506 w 542"/>
                <a:gd name="T107" fmla="*/ 1017 h 1125"/>
                <a:gd name="T108" fmla="*/ 510 w 542"/>
                <a:gd name="T109" fmla="*/ 1124 h 1125"/>
                <a:gd name="T110" fmla="*/ 489 w 542"/>
                <a:gd name="T111" fmla="*/ 1124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2" h="1125">
                  <a:moveTo>
                    <a:pt x="480" y="1125"/>
                  </a:moveTo>
                  <a:lnTo>
                    <a:pt x="471" y="1124"/>
                  </a:lnTo>
                  <a:lnTo>
                    <a:pt x="464" y="1124"/>
                  </a:lnTo>
                  <a:lnTo>
                    <a:pt x="455" y="1124"/>
                  </a:lnTo>
                  <a:lnTo>
                    <a:pt x="449" y="1124"/>
                  </a:lnTo>
                  <a:lnTo>
                    <a:pt x="435" y="1098"/>
                  </a:lnTo>
                  <a:lnTo>
                    <a:pt x="420" y="1082"/>
                  </a:lnTo>
                  <a:lnTo>
                    <a:pt x="402" y="1071"/>
                  </a:lnTo>
                  <a:lnTo>
                    <a:pt x="384" y="1067"/>
                  </a:lnTo>
                  <a:lnTo>
                    <a:pt x="361" y="1064"/>
                  </a:lnTo>
                  <a:lnTo>
                    <a:pt x="339" y="1065"/>
                  </a:lnTo>
                  <a:lnTo>
                    <a:pt x="315" y="1067"/>
                  </a:lnTo>
                  <a:lnTo>
                    <a:pt x="292" y="1068"/>
                  </a:lnTo>
                  <a:lnTo>
                    <a:pt x="285" y="1074"/>
                  </a:lnTo>
                  <a:lnTo>
                    <a:pt x="279" y="1082"/>
                  </a:lnTo>
                  <a:lnTo>
                    <a:pt x="277" y="1034"/>
                  </a:lnTo>
                  <a:lnTo>
                    <a:pt x="277" y="989"/>
                  </a:lnTo>
                  <a:lnTo>
                    <a:pt x="279" y="944"/>
                  </a:lnTo>
                  <a:lnTo>
                    <a:pt x="282" y="899"/>
                  </a:lnTo>
                  <a:lnTo>
                    <a:pt x="285" y="854"/>
                  </a:lnTo>
                  <a:lnTo>
                    <a:pt x="288" y="809"/>
                  </a:lnTo>
                  <a:lnTo>
                    <a:pt x="292" y="764"/>
                  </a:lnTo>
                  <a:lnTo>
                    <a:pt x="298" y="720"/>
                  </a:lnTo>
                  <a:lnTo>
                    <a:pt x="309" y="720"/>
                  </a:lnTo>
                  <a:lnTo>
                    <a:pt x="322" y="720"/>
                  </a:lnTo>
                  <a:lnTo>
                    <a:pt x="318" y="704"/>
                  </a:lnTo>
                  <a:lnTo>
                    <a:pt x="316" y="693"/>
                  </a:lnTo>
                  <a:lnTo>
                    <a:pt x="315" y="682"/>
                  </a:lnTo>
                  <a:lnTo>
                    <a:pt x="315" y="675"/>
                  </a:lnTo>
                  <a:lnTo>
                    <a:pt x="313" y="666"/>
                  </a:lnTo>
                  <a:lnTo>
                    <a:pt x="313" y="657"/>
                  </a:lnTo>
                  <a:lnTo>
                    <a:pt x="315" y="643"/>
                  </a:lnTo>
                  <a:lnTo>
                    <a:pt x="316" y="630"/>
                  </a:lnTo>
                  <a:lnTo>
                    <a:pt x="322" y="627"/>
                  </a:lnTo>
                  <a:lnTo>
                    <a:pt x="330" y="625"/>
                  </a:lnTo>
                  <a:lnTo>
                    <a:pt x="330" y="634"/>
                  </a:lnTo>
                  <a:lnTo>
                    <a:pt x="331" y="643"/>
                  </a:lnTo>
                  <a:lnTo>
                    <a:pt x="333" y="652"/>
                  </a:lnTo>
                  <a:lnTo>
                    <a:pt x="336" y="661"/>
                  </a:lnTo>
                  <a:lnTo>
                    <a:pt x="343" y="658"/>
                  </a:lnTo>
                  <a:lnTo>
                    <a:pt x="351" y="658"/>
                  </a:lnTo>
                  <a:lnTo>
                    <a:pt x="345" y="591"/>
                  </a:lnTo>
                  <a:lnTo>
                    <a:pt x="339" y="525"/>
                  </a:lnTo>
                  <a:lnTo>
                    <a:pt x="330" y="459"/>
                  </a:lnTo>
                  <a:lnTo>
                    <a:pt x="322" y="393"/>
                  </a:lnTo>
                  <a:lnTo>
                    <a:pt x="313" y="327"/>
                  </a:lnTo>
                  <a:lnTo>
                    <a:pt x="304" y="261"/>
                  </a:lnTo>
                  <a:lnTo>
                    <a:pt x="297" y="195"/>
                  </a:lnTo>
                  <a:lnTo>
                    <a:pt x="292" y="130"/>
                  </a:lnTo>
                  <a:lnTo>
                    <a:pt x="285" y="130"/>
                  </a:lnTo>
                  <a:lnTo>
                    <a:pt x="279" y="130"/>
                  </a:lnTo>
                  <a:lnTo>
                    <a:pt x="276" y="181"/>
                  </a:lnTo>
                  <a:lnTo>
                    <a:pt x="276" y="235"/>
                  </a:lnTo>
                  <a:lnTo>
                    <a:pt x="277" y="289"/>
                  </a:lnTo>
                  <a:lnTo>
                    <a:pt x="283" y="343"/>
                  </a:lnTo>
                  <a:lnTo>
                    <a:pt x="288" y="397"/>
                  </a:lnTo>
                  <a:lnTo>
                    <a:pt x="295" y="453"/>
                  </a:lnTo>
                  <a:lnTo>
                    <a:pt x="304" y="507"/>
                  </a:lnTo>
                  <a:lnTo>
                    <a:pt x="313" y="562"/>
                  </a:lnTo>
                  <a:lnTo>
                    <a:pt x="294" y="621"/>
                  </a:lnTo>
                  <a:lnTo>
                    <a:pt x="279" y="681"/>
                  </a:lnTo>
                  <a:lnTo>
                    <a:pt x="268" y="741"/>
                  </a:lnTo>
                  <a:lnTo>
                    <a:pt x="261" y="803"/>
                  </a:lnTo>
                  <a:lnTo>
                    <a:pt x="253" y="864"/>
                  </a:lnTo>
                  <a:lnTo>
                    <a:pt x="247" y="927"/>
                  </a:lnTo>
                  <a:lnTo>
                    <a:pt x="243" y="990"/>
                  </a:lnTo>
                  <a:lnTo>
                    <a:pt x="238" y="1053"/>
                  </a:lnTo>
                  <a:lnTo>
                    <a:pt x="226" y="1055"/>
                  </a:lnTo>
                  <a:lnTo>
                    <a:pt x="216" y="1056"/>
                  </a:lnTo>
                  <a:lnTo>
                    <a:pt x="189" y="1023"/>
                  </a:lnTo>
                  <a:lnTo>
                    <a:pt x="159" y="995"/>
                  </a:lnTo>
                  <a:lnTo>
                    <a:pt x="127" y="971"/>
                  </a:lnTo>
                  <a:lnTo>
                    <a:pt x="96" y="947"/>
                  </a:lnTo>
                  <a:lnTo>
                    <a:pt x="64" y="920"/>
                  </a:lnTo>
                  <a:lnTo>
                    <a:pt x="37" y="890"/>
                  </a:lnTo>
                  <a:lnTo>
                    <a:pt x="15" y="854"/>
                  </a:lnTo>
                  <a:lnTo>
                    <a:pt x="0" y="809"/>
                  </a:lnTo>
                  <a:lnTo>
                    <a:pt x="10" y="707"/>
                  </a:lnTo>
                  <a:lnTo>
                    <a:pt x="31" y="607"/>
                  </a:lnTo>
                  <a:lnTo>
                    <a:pt x="57" y="507"/>
                  </a:lnTo>
                  <a:lnTo>
                    <a:pt x="90" y="411"/>
                  </a:lnTo>
                  <a:lnTo>
                    <a:pt x="124" y="313"/>
                  </a:lnTo>
                  <a:lnTo>
                    <a:pt x="162" y="219"/>
                  </a:lnTo>
                  <a:lnTo>
                    <a:pt x="199" y="123"/>
                  </a:lnTo>
                  <a:lnTo>
                    <a:pt x="235" y="31"/>
                  </a:lnTo>
                  <a:lnTo>
                    <a:pt x="268" y="22"/>
                  </a:lnTo>
                  <a:lnTo>
                    <a:pt x="301" y="16"/>
                  </a:lnTo>
                  <a:lnTo>
                    <a:pt x="333" y="10"/>
                  </a:lnTo>
                  <a:lnTo>
                    <a:pt x="364" y="6"/>
                  </a:lnTo>
                  <a:lnTo>
                    <a:pt x="396" y="1"/>
                  </a:lnTo>
                  <a:lnTo>
                    <a:pt x="428" y="0"/>
                  </a:lnTo>
                  <a:lnTo>
                    <a:pt x="462" y="0"/>
                  </a:lnTo>
                  <a:lnTo>
                    <a:pt x="500" y="3"/>
                  </a:lnTo>
                  <a:lnTo>
                    <a:pt x="516" y="31"/>
                  </a:lnTo>
                  <a:lnTo>
                    <a:pt x="530" y="64"/>
                  </a:lnTo>
                  <a:lnTo>
                    <a:pt x="537" y="99"/>
                  </a:lnTo>
                  <a:lnTo>
                    <a:pt x="542" y="136"/>
                  </a:lnTo>
                  <a:lnTo>
                    <a:pt x="542" y="172"/>
                  </a:lnTo>
                  <a:lnTo>
                    <a:pt x="542" y="211"/>
                  </a:lnTo>
                  <a:lnTo>
                    <a:pt x="542" y="250"/>
                  </a:lnTo>
                  <a:lnTo>
                    <a:pt x="542" y="288"/>
                  </a:lnTo>
                  <a:lnTo>
                    <a:pt x="530" y="390"/>
                  </a:lnTo>
                  <a:lnTo>
                    <a:pt x="519" y="493"/>
                  </a:lnTo>
                  <a:lnTo>
                    <a:pt x="509" y="597"/>
                  </a:lnTo>
                  <a:lnTo>
                    <a:pt x="503" y="702"/>
                  </a:lnTo>
                  <a:lnTo>
                    <a:pt x="498" y="806"/>
                  </a:lnTo>
                  <a:lnTo>
                    <a:pt x="500" y="912"/>
                  </a:lnTo>
                  <a:lnTo>
                    <a:pt x="506" y="1017"/>
                  </a:lnTo>
                  <a:lnTo>
                    <a:pt x="521" y="1124"/>
                  </a:lnTo>
                  <a:lnTo>
                    <a:pt x="510" y="1124"/>
                  </a:lnTo>
                  <a:lnTo>
                    <a:pt x="500" y="1124"/>
                  </a:lnTo>
                  <a:lnTo>
                    <a:pt x="489" y="1124"/>
                  </a:lnTo>
                  <a:lnTo>
                    <a:pt x="480" y="1125"/>
                  </a:lnTo>
                  <a:close/>
                </a:path>
              </a:pathLst>
            </a:custGeom>
            <a:solidFill>
              <a:srgbClr val="99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7" name="Freeform 25"/>
            <p:cNvSpPr>
              <a:spLocks/>
            </p:cNvSpPr>
            <p:nvPr/>
          </p:nvSpPr>
          <p:spPr bwMode="auto">
            <a:xfrm rot="210357">
              <a:off x="5003" y="2550"/>
              <a:ext cx="11" cy="45"/>
            </a:xfrm>
            <a:custGeom>
              <a:avLst/>
              <a:gdLst>
                <a:gd name="T0" fmla="*/ 6 w 19"/>
                <a:gd name="T1" fmla="*/ 88 h 88"/>
                <a:gd name="T2" fmla="*/ 4 w 19"/>
                <a:gd name="T3" fmla="*/ 76 h 88"/>
                <a:gd name="T4" fmla="*/ 3 w 19"/>
                <a:gd name="T5" fmla="*/ 64 h 88"/>
                <a:gd name="T6" fmla="*/ 3 w 19"/>
                <a:gd name="T7" fmla="*/ 52 h 88"/>
                <a:gd name="T8" fmla="*/ 3 w 19"/>
                <a:gd name="T9" fmla="*/ 42 h 88"/>
                <a:gd name="T10" fmla="*/ 1 w 19"/>
                <a:gd name="T11" fmla="*/ 30 h 88"/>
                <a:gd name="T12" fmla="*/ 0 w 19"/>
                <a:gd name="T13" fmla="*/ 19 h 88"/>
                <a:gd name="T14" fmla="*/ 0 w 19"/>
                <a:gd name="T15" fmla="*/ 9 h 88"/>
                <a:gd name="T16" fmla="*/ 0 w 19"/>
                <a:gd name="T17" fmla="*/ 0 h 88"/>
                <a:gd name="T18" fmla="*/ 9 w 19"/>
                <a:gd name="T19" fmla="*/ 0 h 88"/>
                <a:gd name="T20" fmla="*/ 19 w 19"/>
                <a:gd name="T21" fmla="*/ 0 h 88"/>
                <a:gd name="T22" fmla="*/ 18 w 19"/>
                <a:gd name="T23" fmla="*/ 9 h 88"/>
                <a:gd name="T24" fmla="*/ 18 w 19"/>
                <a:gd name="T25" fmla="*/ 19 h 88"/>
                <a:gd name="T26" fmla="*/ 18 w 19"/>
                <a:gd name="T27" fmla="*/ 30 h 88"/>
                <a:gd name="T28" fmla="*/ 18 w 19"/>
                <a:gd name="T29" fmla="*/ 40 h 88"/>
                <a:gd name="T30" fmla="*/ 18 w 19"/>
                <a:gd name="T31" fmla="*/ 49 h 88"/>
                <a:gd name="T32" fmla="*/ 18 w 19"/>
                <a:gd name="T33" fmla="*/ 60 h 88"/>
                <a:gd name="T34" fmla="*/ 18 w 19"/>
                <a:gd name="T35" fmla="*/ 70 h 88"/>
                <a:gd name="T36" fmla="*/ 18 w 19"/>
                <a:gd name="T37" fmla="*/ 82 h 88"/>
                <a:gd name="T38" fmla="*/ 12 w 19"/>
                <a:gd name="T39" fmla="*/ 84 h 88"/>
                <a:gd name="T40" fmla="*/ 6 w 19"/>
                <a:gd name="T4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88">
                  <a:moveTo>
                    <a:pt x="6" y="88"/>
                  </a:moveTo>
                  <a:lnTo>
                    <a:pt x="4" y="76"/>
                  </a:lnTo>
                  <a:lnTo>
                    <a:pt x="3" y="64"/>
                  </a:lnTo>
                  <a:lnTo>
                    <a:pt x="3" y="52"/>
                  </a:lnTo>
                  <a:lnTo>
                    <a:pt x="3" y="42"/>
                  </a:lnTo>
                  <a:lnTo>
                    <a:pt x="1" y="30"/>
                  </a:lnTo>
                  <a:lnTo>
                    <a:pt x="0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9" y="0"/>
                  </a:lnTo>
                  <a:lnTo>
                    <a:pt x="18" y="9"/>
                  </a:lnTo>
                  <a:lnTo>
                    <a:pt x="18" y="19"/>
                  </a:lnTo>
                  <a:lnTo>
                    <a:pt x="18" y="30"/>
                  </a:lnTo>
                  <a:lnTo>
                    <a:pt x="18" y="40"/>
                  </a:lnTo>
                  <a:lnTo>
                    <a:pt x="18" y="49"/>
                  </a:lnTo>
                  <a:lnTo>
                    <a:pt x="18" y="60"/>
                  </a:lnTo>
                  <a:lnTo>
                    <a:pt x="18" y="70"/>
                  </a:lnTo>
                  <a:lnTo>
                    <a:pt x="18" y="82"/>
                  </a:lnTo>
                  <a:lnTo>
                    <a:pt x="12" y="84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99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8" name="Freeform 26"/>
            <p:cNvSpPr>
              <a:spLocks/>
            </p:cNvSpPr>
            <p:nvPr/>
          </p:nvSpPr>
          <p:spPr bwMode="auto">
            <a:xfrm rot="210357">
              <a:off x="4899" y="2475"/>
              <a:ext cx="57" cy="98"/>
            </a:xfrm>
            <a:custGeom>
              <a:avLst/>
              <a:gdLst>
                <a:gd name="T0" fmla="*/ 1 w 108"/>
                <a:gd name="T1" fmla="*/ 192 h 192"/>
                <a:gd name="T2" fmla="*/ 0 w 108"/>
                <a:gd name="T3" fmla="*/ 183 h 192"/>
                <a:gd name="T4" fmla="*/ 0 w 108"/>
                <a:gd name="T5" fmla="*/ 174 h 192"/>
                <a:gd name="T6" fmla="*/ 19 w 108"/>
                <a:gd name="T7" fmla="*/ 154 h 192"/>
                <a:gd name="T8" fmla="*/ 37 w 108"/>
                <a:gd name="T9" fmla="*/ 135 h 192"/>
                <a:gd name="T10" fmla="*/ 51 w 108"/>
                <a:gd name="T11" fmla="*/ 115 h 192"/>
                <a:gd name="T12" fmla="*/ 62 w 108"/>
                <a:gd name="T13" fmla="*/ 96 h 192"/>
                <a:gd name="T14" fmla="*/ 69 w 108"/>
                <a:gd name="T15" fmla="*/ 72 h 192"/>
                <a:gd name="T16" fmla="*/ 77 w 108"/>
                <a:gd name="T17" fmla="*/ 49 h 192"/>
                <a:gd name="T18" fmla="*/ 83 w 108"/>
                <a:gd name="T19" fmla="*/ 25 h 192"/>
                <a:gd name="T20" fmla="*/ 89 w 108"/>
                <a:gd name="T21" fmla="*/ 0 h 192"/>
                <a:gd name="T22" fmla="*/ 98 w 108"/>
                <a:gd name="T23" fmla="*/ 0 h 192"/>
                <a:gd name="T24" fmla="*/ 108 w 108"/>
                <a:gd name="T25" fmla="*/ 0 h 192"/>
                <a:gd name="T26" fmla="*/ 107 w 108"/>
                <a:gd name="T27" fmla="*/ 24 h 192"/>
                <a:gd name="T28" fmla="*/ 102 w 108"/>
                <a:gd name="T29" fmla="*/ 54 h 192"/>
                <a:gd name="T30" fmla="*/ 93 w 108"/>
                <a:gd name="T31" fmla="*/ 84 h 192"/>
                <a:gd name="T32" fmla="*/ 84 w 108"/>
                <a:gd name="T33" fmla="*/ 117 h 192"/>
                <a:gd name="T34" fmla="*/ 68 w 108"/>
                <a:gd name="T35" fmla="*/ 145 h 192"/>
                <a:gd name="T36" fmla="*/ 49 w 108"/>
                <a:gd name="T37" fmla="*/ 169 h 192"/>
                <a:gd name="T38" fmla="*/ 27 w 108"/>
                <a:gd name="T39" fmla="*/ 184 h 192"/>
                <a:gd name="T40" fmla="*/ 1 w 108"/>
                <a:gd name="T41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192">
                  <a:moveTo>
                    <a:pt x="1" y="192"/>
                  </a:moveTo>
                  <a:lnTo>
                    <a:pt x="0" y="183"/>
                  </a:lnTo>
                  <a:lnTo>
                    <a:pt x="0" y="174"/>
                  </a:lnTo>
                  <a:lnTo>
                    <a:pt x="19" y="154"/>
                  </a:lnTo>
                  <a:lnTo>
                    <a:pt x="37" y="135"/>
                  </a:lnTo>
                  <a:lnTo>
                    <a:pt x="51" y="115"/>
                  </a:lnTo>
                  <a:lnTo>
                    <a:pt x="62" y="96"/>
                  </a:lnTo>
                  <a:lnTo>
                    <a:pt x="69" y="72"/>
                  </a:lnTo>
                  <a:lnTo>
                    <a:pt x="77" y="49"/>
                  </a:lnTo>
                  <a:lnTo>
                    <a:pt x="83" y="25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07" y="24"/>
                  </a:lnTo>
                  <a:lnTo>
                    <a:pt x="102" y="54"/>
                  </a:lnTo>
                  <a:lnTo>
                    <a:pt x="93" y="84"/>
                  </a:lnTo>
                  <a:lnTo>
                    <a:pt x="84" y="117"/>
                  </a:lnTo>
                  <a:lnTo>
                    <a:pt x="68" y="145"/>
                  </a:lnTo>
                  <a:lnTo>
                    <a:pt x="49" y="169"/>
                  </a:lnTo>
                  <a:lnTo>
                    <a:pt x="27" y="184"/>
                  </a:lnTo>
                  <a:lnTo>
                    <a:pt x="1" y="1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59" name="Freeform 27"/>
            <p:cNvSpPr>
              <a:spLocks/>
            </p:cNvSpPr>
            <p:nvPr/>
          </p:nvSpPr>
          <p:spPr bwMode="auto">
            <a:xfrm rot="210357">
              <a:off x="5007" y="2499"/>
              <a:ext cx="21" cy="22"/>
            </a:xfrm>
            <a:custGeom>
              <a:avLst/>
              <a:gdLst>
                <a:gd name="T0" fmla="*/ 0 w 39"/>
                <a:gd name="T1" fmla="*/ 44 h 44"/>
                <a:gd name="T2" fmla="*/ 0 w 39"/>
                <a:gd name="T3" fmla="*/ 32 h 44"/>
                <a:gd name="T4" fmla="*/ 0 w 39"/>
                <a:gd name="T5" fmla="*/ 21 h 44"/>
                <a:gd name="T6" fmla="*/ 0 w 39"/>
                <a:gd name="T7" fmla="*/ 11 h 44"/>
                <a:gd name="T8" fmla="*/ 0 w 39"/>
                <a:gd name="T9" fmla="*/ 0 h 44"/>
                <a:gd name="T10" fmla="*/ 9 w 39"/>
                <a:gd name="T11" fmla="*/ 3 h 44"/>
                <a:gd name="T12" fmla="*/ 19 w 39"/>
                <a:gd name="T13" fmla="*/ 6 h 44"/>
                <a:gd name="T14" fmla="*/ 28 w 39"/>
                <a:gd name="T15" fmla="*/ 9 h 44"/>
                <a:gd name="T16" fmla="*/ 39 w 39"/>
                <a:gd name="T17" fmla="*/ 12 h 44"/>
                <a:gd name="T18" fmla="*/ 33 w 39"/>
                <a:gd name="T19" fmla="*/ 24 h 44"/>
                <a:gd name="T20" fmla="*/ 28 w 39"/>
                <a:gd name="T21" fmla="*/ 36 h 44"/>
                <a:gd name="T22" fmla="*/ 13 w 39"/>
                <a:gd name="T23" fmla="*/ 39 h 44"/>
                <a:gd name="T24" fmla="*/ 0 w 3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44">
                  <a:moveTo>
                    <a:pt x="0" y="44"/>
                  </a:moveTo>
                  <a:lnTo>
                    <a:pt x="0" y="32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9" y="3"/>
                  </a:lnTo>
                  <a:lnTo>
                    <a:pt x="19" y="6"/>
                  </a:lnTo>
                  <a:lnTo>
                    <a:pt x="28" y="9"/>
                  </a:lnTo>
                  <a:lnTo>
                    <a:pt x="39" y="12"/>
                  </a:lnTo>
                  <a:lnTo>
                    <a:pt x="33" y="24"/>
                  </a:lnTo>
                  <a:lnTo>
                    <a:pt x="28" y="36"/>
                  </a:lnTo>
                  <a:lnTo>
                    <a:pt x="13" y="3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99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60" name="Freeform 28"/>
            <p:cNvSpPr>
              <a:spLocks/>
            </p:cNvSpPr>
            <p:nvPr/>
          </p:nvSpPr>
          <p:spPr bwMode="auto">
            <a:xfrm rot="210357">
              <a:off x="5052" y="2135"/>
              <a:ext cx="18" cy="18"/>
            </a:xfrm>
            <a:custGeom>
              <a:avLst/>
              <a:gdLst>
                <a:gd name="T0" fmla="*/ 20 w 33"/>
                <a:gd name="T1" fmla="*/ 35 h 35"/>
                <a:gd name="T2" fmla="*/ 9 w 33"/>
                <a:gd name="T3" fmla="*/ 29 h 35"/>
                <a:gd name="T4" fmla="*/ 0 w 33"/>
                <a:gd name="T5" fmla="*/ 24 h 35"/>
                <a:gd name="T6" fmla="*/ 0 w 33"/>
                <a:gd name="T7" fmla="*/ 15 h 35"/>
                <a:gd name="T8" fmla="*/ 0 w 33"/>
                <a:gd name="T9" fmla="*/ 6 h 35"/>
                <a:gd name="T10" fmla="*/ 8 w 33"/>
                <a:gd name="T11" fmla="*/ 5 h 35"/>
                <a:gd name="T12" fmla="*/ 15 w 33"/>
                <a:gd name="T13" fmla="*/ 3 h 35"/>
                <a:gd name="T14" fmla="*/ 24 w 33"/>
                <a:gd name="T15" fmla="*/ 2 h 35"/>
                <a:gd name="T16" fmla="*/ 33 w 33"/>
                <a:gd name="T17" fmla="*/ 0 h 35"/>
                <a:gd name="T18" fmla="*/ 30 w 33"/>
                <a:gd name="T19" fmla="*/ 9 h 35"/>
                <a:gd name="T20" fmla="*/ 29 w 33"/>
                <a:gd name="T21" fmla="*/ 17 h 35"/>
                <a:gd name="T22" fmla="*/ 27 w 33"/>
                <a:gd name="T23" fmla="*/ 21 h 35"/>
                <a:gd name="T24" fmla="*/ 27 w 33"/>
                <a:gd name="T25" fmla="*/ 26 h 35"/>
                <a:gd name="T26" fmla="*/ 24 w 33"/>
                <a:gd name="T27" fmla="*/ 30 h 35"/>
                <a:gd name="T28" fmla="*/ 20 w 33"/>
                <a:gd name="T2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35">
                  <a:moveTo>
                    <a:pt x="20" y="35"/>
                  </a:moveTo>
                  <a:lnTo>
                    <a:pt x="9" y="29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6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2"/>
                  </a:lnTo>
                  <a:lnTo>
                    <a:pt x="33" y="0"/>
                  </a:lnTo>
                  <a:lnTo>
                    <a:pt x="30" y="9"/>
                  </a:lnTo>
                  <a:lnTo>
                    <a:pt x="29" y="17"/>
                  </a:lnTo>
                  <a:lnTo>
                    <a:pt x="27" y="21"/>
                  </a:lnTo>
                  <a:lnTo>
                    <a:pt x="27" y="26"/>
                  </a:lnTo>
                  <a:lnTo>
                    <a:pt x="24" y="30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99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61" name="Freeform 29"/>
            <p:cNvSpPr>
              <a:spLocks/>
            </p:cNvSpPr>
            <p:nvPr/>
          </p:nvSpPr>
          <p:spPr bwMode="auto">
            <a:xfrm rot="210357">
              <a:off x="5052" y="2103"/>
              <a:ext cx="20" cy="20"/>
            </a:xfrm>
            <a:custGeom>
              <a:avLst/>
              <a:gdLst>
                <a:gd name="T0" fmla="*/ 0 w 37"/>
                <a:gd name="T1" fmla="*/ 38 h 38"/>
                <a:gd name="T2" fmla="*/ 0 w 37"/>
                <a:gd name="T3" fmla="*/ 27 h 38"/>
                <a:gd name="T4" fmla="*/ 3 w 37"/>
                <a:gd name="T5" fmla="*/ 18 h 38"/>
                <a:gd name="T6" fmla="*/ 6 w 37"/>
                <a:gd name="T7" fmla="*/ 9 h 38"/>
                <a:gd name="T8" fmla="*/ 10 w 37"/>
                <a:gd name="T9" fmla="*/ 0 h 38"/>
                <a:gd name="T10" fmla="*/ 24 w 37"/>
                <a:gd name="T11" fmla="*/ 0 h 38"/>
                <a:gd name="T12" fmla="*/ 37 w 37"/>
                <a:gd name="T13" fmla="*/ 0 h 38"/>
                <a:gd name="T14" fmla="*/ 33 w 37"/>
                <a:gd name="T15" fmla="*/ 8 h 38"/>
                <a:gd name="T16" fmla="*/ 30 w 37"/>
                <a:gd name="T17" fmla="*/ 14 h 38"/>
                <a:gd name="T18" fmla="*/ 25 w 37"/>
                <a:gd name="T19" fmla="*/ 18 h 38"/>
                <a:gd name="T20" fmla="*/ 22 w 37"/>
                <a:gd name="T21" fmla="*/ 23 h 38"/>
                <a:gd name="T22" fmla="*/ 18 w 37"/>
                <a:gd name="T23" fmla="*/ 26 h 38"/>
                <a:gd name="T24" fmla="*/ 13 w 37"/>
                <a:gd name="T25" fmla="*/ 30 h 38"/>
                <a:gd name="T26" fmla="*/ 7 w 37"/>
                <a:gd name="T27" fmla="*/ 33 h 38"/>
                <a:gd name="T28" fmla="*/ 0 w 37"/>
                <a:gd name="T2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38">
                  <a:moveTo>
                    <a:pt x="0" y="38"/>
                  </a:moveTo>
                  <a:lnTo>
                    <a:pt x="0" y="27"/>
                  </a:lnTo>
                  <a:lnTo>
                    <a:pt x="3" y="18"/>
                  </a:lnTo>
                  <a:lnTo>
                    <a:pt x="6" y="9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37" y="0"/>
                  </a:lnTo>
                  <a:lnTo>
                    <a:pt x="33" y="8"/>
                  </a:lnTo>
                  <a:lnTo>
                    <a:pt x="30" y="14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8" y="26"/>
                  </a:lnTo>
                  <a:lnTo>
                    <a:pt x="13" y="30"/>
                  </a:lnTo>
                  <a:lnTo>
                    <a:pt x="7" y="33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99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62" name="Freeform 30"/>
            <p:cNvSpPr>
              <a:spLocks/>
            </p:cNvSpPr>
            <p:nvPr/>
          </p:nvSpPr>
          <p:spPr bwMode="auto">
            <a:xfrm rot="210357">
              <a:off x="4671" y="1624"/>
              <a:ext cx="345" cy="431"/>
            </a:xfrm>
            <a:custGeom>
              <a:avLst/>
              <a:gdLst>
                <a:gd name="T0" fmla="*/ 441 w 650"/>
                <a:gd name="T1" fmla="*/ 803 h 845"/>
                <a:gd name="T2" fmla="*/ 453 w 650"/>
                <a:gd name="T3" fmla="*/ 765 h 845"/>
                <a:gd name="T4" fmla="*/ 470 w 650"/>
                <a:gd name="T5" fmla="*/ 728 h 845"/>
                <a:gd name="T6" fmla="*/ 374 w 650"/>
                <a:gd name="T7" fmla="*/ 762 h 845"/>
                <a:gd name="T8" fmla="*/ 264 w 650"/>
                <a:gd name="T9" fmla="*/ 773 h 845"/>
                <a:gd name="T10" fmla="*/ 234 w 650"/>
                <a:gd name="T11" fmla="*/ 723 h 845"/>
                <a:gd name="T12" fmla="*/ 263 w 650"/>
                <a:gd name="T13" fmla="*/ 717 h 845"/>
                <a:gd name="T14" fmla="*/ 231 w 650"/>
                <a:gd name="T15" fmla="*/ 689 h 845"/>
                <a:gd name="T16" fmla="*/ 167 w 650"/>
                <a:gd name="T17" fmla="*/ 677 h 845"/>
                <a:gd name="T18" fmla="*/ 161 w 650"/>
                <a:gd name="T19" fmla="*/ 605 h 845"/>
                <a:gd name="T20" fmla="*/ 183 w 650"/>
                <a:gd name="T21" fmla="*/ 572 h 845"/>
                <a:gd name="T22" fmla="*/ 216 w 650"/>
                <a:gd name="T23" fmla="*/ 585 h 845"/>
                <a:gd name="T24" fmla="*/ 251 w 650"/>
                <a:gd name="T25" fmla="*/ 602 h 845"/>
                <a:gd name="T26" fmla="*/ 261 w 650"/>
                <a:gd name="T27" fmla="*/ 614 h 845"/>
                <a:gd name="T28" fmla="*/ 294 w 650"/>
                <a:gd name="T29" fmla="*/ 617 h 845"/>
                <a:gd name="T30" fmla="*/ 309 w 650"/>
                <a:gd name="T31" fmla="*/ 518 h 845"/>
                <a:gd name="T32" fmla="*/ 260 w 650"/>
                <a:gd name="T33" fmla="*/ 421 h 845"/>
                <a:gd name="T34" fmla="*/ 179 w 650"/>
                <a:gd name="T35" fmla="*/ 399 h 845"/>
                <a:gd name="T36" fmla="*/ 102 w 650"/>
                <a:gd name="T37" fmla="*/ 414 h 845"/>
                <a:gd name="T38" fmla="*/ 26 w 650"/>
                <a:gd name="T39" fmla="*/ 417 h 845"/>
                <a:gd name="T40" fmla="*/ 24 w 650"/>
                <a:gd name="T41" fmla="*/ 364 h 845"/>
                <a:gd name="T42" fmla="*/ 105 w 650"/>
                <a:gd name="T43" fmla="*/ 304 h 845"/>
                <a:gd name="T44" fmla="*/ 191 w 650"/>
                <a:gd name="T45" fmla="*/ 231 h 845"/>
                <a:gd name="T46" fmla="*/ 186 w 650"/>
                <a:gd name="T47" fmla="*/ 121 h 845"/>
                <a:gd name="T48" fmla="*/ 218 w 650"/>
                <a:gd name="T49" fmla="*/ 64 h 845"/>
                <a:gd name="T50" fmla="*/ 302 w 650"/>
                <a:gd name="T51" fmla="*/ 19 h 845"/>
                <a:gd name="T52" fmla="*/ 408 w 650"/>
                <a:gd name="T53" fmla="*/ 105 h 845"/>
                <a:gd name="T54" fmla="*/ 458 w 650"/>
                <a:gd name="T55" fmla="*/ 229 h 845"/>
                <a:gd name="T56" fmla="*/ 444 w 650"/>
                <a:gd name="T57" fmla="*/ 315 h 845"/>
                <a:gd name="T58" fmla="*/ 419 w 650"/>
                <a:gd name="T59" fmla="*/ 370 h 845"/>
                <a:gd name="T60" fmla="*/ 414 w 650"/>
                <a:gd name="T61" fmla="*/ 429 h 845"/>
                <a:gd name="T62" fmla="*/ 453 w 650"/>
                <a:gd name="T63" fmla="*/ 432 h 845"/>
                <a:gd name="T64" fmla="*/ 491 w 650"/>
                <a:gd name="T65" fmla="*/ 427 h 845"/>
                <a:gd name="T66" fmla="*/ 516 w 650"/>
                <a:gd name="T67" fmla="*/ 405 h 845"/>
                <a:gd name="T68" fmla="*/ 555 w 650"/>
                <a:gd name="T69" fmla="*/ 405 h 845"/>
                <a:gd name="T70" fmla="*/ 593 w 650"/>
                <a:gd name="T71" fmla="*/ 400 h 845"/>
                <a:gd name="T72" fmla="*/ 604 w 650"/>
                <a:gd name="T73" fmla="*/ 384 h 845"/>
                <a:gd name="T74" fmla="*/ 610 w 650"/>
                <a:gd name="T75" fmla="*/ 364 h 845"/>
                <a:gd name="T76" fmla="*/ 614 w 650"/>
                <a:gd name="T77" fmla="*/ 346 h 845"/>
                <a:gd name="T78" fmla="*/ 577 w 650"/>
                <a:gd name="T79" fmla="*/ 351 h 845"/>
                <a:gd name="T80" fmla="*/ 552 w 650"/>
                <a:gd name="T81" fmla="*/ 367 h 845"/>
                <a:gd name="T82" fmla="*/ 533 w 650"/>
                <a:gd name="T83" fmla="*/ 363 h 845"/>
                <a:gd name="T84" fmla="*/ 568 w 650"/>
                <a:gd name="T85" fmla="*/ 315 h 845"/>
                <a:gd name="T86" fmla="*/ 628 w 650"/>
                <a:gd name="T87" fmla="*/ 303 h 845"/>
                <a:gd name="T88" fmla="*/ 643 w 650"/>
                <a:gd name="T89" fmla="*/ 373 h 845"/>
                <a:gd name="T90" fmla="*/ 599 w 650"/>
                <a:gd name="T91" fmla="*/ 465 h 845"/>
                <a:gd name="T92" fmla="*/ 515 w 650"/>
                <a:gd name="T93" fmla="*/ 494 h 845"/>
                <a:gd name="T94" fmla="*/ 534 w 650"/>
                <a:gd name="T95" fmla="*/ 521 h 845"/>
                <a:gd name="T96" fmla="*/ 563 w 650"/>
                <a:gd name="T97" fmla="*/ 518 h 845"/>
                <a:gd name="T98" fmla="*/ 604 w 650"/>
                <a:gd name="T99" fmla="*/ 552 h 845"/>
                <a:gd name="T100" fmla="*/ 632 w 650"/>
                <a:gd name="T101" fmla="*/ 657 h 845"/>
                <a:gd name="T102" fmla="*/ 628 w 650"/>
                <a:gd name="T103" fmla="*/ 771 h 845"/>
                <a:gd name="T104" fmla="*/ 575 w 650"/>
                <a:gd name="T105" fmla="*/ 824 h 845"/>
                <a:gd name="T106" fmla="*/ 506 w 650"/>
                <a:gd name="T107" fmla="*/ 834 h 845"/>
                <a:gd name="T108" fmla="*/ 438 w 650"/>
                <a:gd name="T109" fmla="*/ 845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0" h="845">
                  <a:moveTo>
                    <a:pt x="438" y="845"/>
                  </a:moveTo>
                  <a:lnTo>
                    <a:pt x="438" y="821"/>
                  </a:lnTo>
                  <a:lnTo>
                    <a:pt x="441" y="803"/>
                  </a:lnTo>
                  <a:lnTo>
                    <a:pt x="444" y="788"/>
                  </a:lnTo>
                  <a:lnTo>
                    <a:pt x="449" y="777"/>
                  </a:lnTo>
                  <a:lnTo>
                    <a:pt x="453" y="765"/>
                  </a:lnTo>
                  <a:lnTo>
                    <a:pt x="459" y="755"/>
                  </a:lnTo>
                  <a:lnTo>
                    <a:pt x="464" y="741"/>
                  </a:lnTo>
                  <a:lnTo>
                    <a:pt x="470" y="728"/>
                  </a:lnTo>
                  <a:lnTo>
                    <a:pt x="444" y="737"/>
                  </a:lnTo>
                  <a:lnTo>
                    <a:pt x="411" y="750"/>
                  </a:lnTo>
                  <a:lnTo>
                    <a:pt x="374" y="762"/>
                  </a:lnTo>
                  <a:lnTo>
                    <a:pt x="336" y="774"/>
                  </a:lnTo>
                  <a:lnTo>
                    <a:pt x="297" y="777"/>
                  </a:lnTo>
                  <a:lnTo>
                    <a:pt x="264" y="773"/>
                  </a:lnTo>
                  <a:lnTo>
                    <a:pt x="239" y="756"/>
                  </a:lnTo>
                  <a:lnTo>
                    <a:pt x="227" y="728"/>
                  </a:lnTo>
                  <a:lnTo>
                    <a:pt x="234" y="723"/>
                  </a:lnTo>
                  <a:lnTo>
                    <a:pt x="243" y="722"/>
                  </a:lnTo>
                  <a:lnTo>
                    <a:pt x="252" y="719"/>
                  </a:lnTo>
                  <a:lnTo>
                    <a:pt x="263" y="717"/>
                  </a:lnTo>
                  <a:lnTo>
                    <a:pt x="269" y="702"/>
                  </a:lnTo>
                  <a:lnTo>
                    <a:pt x="276" y="689"/>
                  </a:lnTo>
                  <a:lnTo>
                    <a:pt x="231" y="689"/>
                  </a:lnTo>
                  <a:lnTo>
                    <a:pt x="200" y="689"/>
                  </a:lnTo>
                  <a:lnTo>
                    <a:pt x="179" y="684"/>
                  </a:lnTo>
                  <a:lnTo>
                    <a:pt x="167" y="677"/>
                  </a:lnTo>
                  <a:lnTo>
                    <a:pt x="161" y="662"/>
                  </a:lnTo>
                  <a:lnTo>
                    <a:pt x="159" y="638"/>
                  </a:lnTo>
                  <a:lnTo>
                    <a:pt x="161" y="605"/>
                  </a:lnTo>
                  <a:lnTo>
                    <a:pt x="164" y="564"/>
                  </a:lnTo>
                  <a:lnTo>
                    <a:pt x="173" y="567"/>
                  </a:lnTo>
                  <a:lnTo>
                    <a:pt x="183" y="572"/>
                  </a:lnTo>
                  <a:lnTo>
                    <a:pt x="194" y="576"/>
                  </a:lnTo>
                  <a:lnTo>
                    <a:pt x="206" y="581"/>
                  </a:lnTo>
                  <a:lnTo>
                    <a:pt x="216" y="585"/>
                  </a:lnTo>
                  <a:lnTo>
                    <a:pt x="228" y="591"/>
                  </a:lnTo>
                  <a:lnTo>
                    <a:pt x="239" y="596"/>
                  </a:lnTo>
                  <a:lnTo>
                    <a:pt x="251" y="602"/>
                  </a:lnTo>
                  <a:lnTo>
                    <a:pt x="251" y="608"/>
                  </a:lnTo>
                  <a:lnTo>
                    <a:pt x="251" y="614"/>
                  </a:lnTo>
                  <a:lnTo>
                    <a:pt x="261" y="614"/>
                  </a:lnTo>
                  <a:lnTo>
                    <a:pt x="272" y="615"/>
                  </a:lnTo>
                  <a:lnTo>
                    <a:pt x="282" y="615"/>
                  </a:lnTo>
                  <a:lnTo>
                    <a:pt x="294" y="617"/>
                  </a:lnTo>
                  <a:lnTo>
                    <a:pt x="308" y="587"/>
                  </a:lnTo>
                  <a:lnTo>
                    <a:pt x="312" y="552"/>
                  </a:lnTo>
                  <a:lnTo>
                    <a:pt x="309" y="518"/>
                  </a:lnTo>
                  <a:lnTo>
                    <a:pt x="299" y="483"/>
                  </a:lnTo>
                  <a:lnTo>
                    <a:pt x="281" y="448"/>
                  </a:lnTo>
                  <a:lnTo>
                    <a:pt x="260" y="421"/>
                  </a:lnTo>
                  <a:lnTo>
                    <a:pt x="234" y="402"/>
                  </a:lnTo>
                  <a:lnTo>
                    <a:pt x="207" y="391"/>
                  </a:lnTo>
                  <a:lnTo>
                    <a:pt x="179" y="399"/>
                  </a:lnTo>
                  <a:lnTo>
                    <a:pt x="152" y="406"/>
                  </a:lnTo>
                  <a:lnTo>
                    <a:pt x="126" y="409"/>
                  </a:lnTo>
                  <a:lnTo>
                    <a:pt x="102" y="414"/>
                  </a:lnTo>
                  <a:lnTo>
                    <a:pt x="77" y="415"/>
                  </a:lnTo>
                  <a:lnTo>
                    <a:pt x="53" y="417"/>
                  </a:lnTo>
                  <a:lnTo>
                    <a:pt x="26" y="417"/>
                  </a:lnTo>
                  <a:lnTo>
                    <a:pt x="0" y="418"/>
                  </a:lnTo>
                  <a:lnTo>
                    <a:pt x="8" y="388"/>
                  </a:lnTo>
                  <a:lnTo>
                    <a:pt x="24" y="364"/>
                  </a:lnTo>
                  <a:lnTo>
                    <a:pt x="47" y="342"/>
                  </a:lnTo>
                  <a:lnTo>
                    <a:pt x="75" y="324"/>
                  </a:lnTo>
                  <a:lnTo>
                    <a:pt x="105" y="304"/>
                  </a:lnTo>
                  <a:lnTo>
                    <a:pt x="135" y="283"/>
                  </a:lnTo>
                  <a:lnTo>
                    <a:pt x="165" y="259"/>
                  </a:lnTo>
                  <a:lnTo>
                    <a:pt x="191" y="231"/>
                  </a:lnTo>
                  <a:lnTo>
                    <a:pt x="185" y="181"/>
                  </a:lnTo>
                  <a:lnTo>
                    <a:pt x="185" y="147"/>
                  </a:lnTo>
                  <a:lnTo>
                    <a:pt x="186" y="121"/>
                  </a:lnTo>
                  <a:lnTo>
                    <a:pt x="194" y="103"/>
                  </a:lnTo>
                  <a:lnTo>
                    <a:pt x="203" y="84"/>
                  </a:lnTo>
                  <a:lnTo>
                    <a:pt x="218" y="64"/>
                  </a:lnTo>
                  <a:lnTo>
                    <a:pt x="234" y="37"/>
                  </a:lnTo>
                  <a:lnTo>
                    <a:pt x="257" y="0"/>
                  </a:lnTo>
                  <a:lnTo>
                    <a:pt x="302" y="19"/>
                  </a:lnTo>
                  <a:lnTo>
                    <a:pt x="342" y="43"/>
                  </a:lnTo>
                  <a:lnTo>
                    <a:pt x="377" y="72"/>
                  </a:lnTo>
                  <a:lnTo>
                    <a:pt x="408" y="105"/>
                  </a:lnTo>
                  <a:lnTo>
                    <a:pt x="429" y="141"/>
                  </a:lnTo>
                  <a:lnTo>
                    <a:pt x="447" y="183"/>
                  </a:lnTo>
                  <a:lnTo>
                    <a:pt x="458" y="229"/>
                  </a:lnTo>
                  <a:lnTo>
                    <a:pt x="462" y="280"/>
                  </a:lnTo>
                  <a:lnTo>
                    <a:pt x="453" y="297"/>
                  </a:lnTo>
                  <a:lnTo>
                    <a:pt x="444" y="315"/>
                  </a:lnTo>
                  <a:lnTo>
                    <a:pt x="435" y="333"/>
                  </a:lnTo>
                  <a:lnTo>
                    <a:pt x="428" y="352"/>
                  </a:lnTo>
                  <a:lnTo>
                    <a:pt x="419" y="370"/>
                  </a:lnTo>
                  <a:lnTo>
                    <a:pt x="414" y="388"/>
                  </a:lnTo>
                  <a:lnTo>
                    <a:pt x="411" y="408"/>
                  </a:lnTo>
                  <a:lnTo>
                    <a:pt x="414" y="429"/>
                  </a:lnTo>
                  <a:lnTo>
                    <a:pt x="426" y="429"/>
                  </a:lnTo>
                  <a:lnTo>
                    <a:pt x="440" y="430"/>
                  </a:lnTo>
                  <a:lnTo>
                    <a:pt x="453" y="432"/>
                  </a:lnTo>
                  <a:lnTo>
                    <a:pt x="467" y="433"/>
                  </a:lnTo>
                  <a:lnTo>
                    <a:pt x="479" y="432"/>
                  </a:lnTo>
                  <a:lnTo>
                    <a:pt x="491" y="427"/>
                  </a:lnTo>
                  <a:lnTo>
                    <a:pt x="498" y="418"/>
                  </a:lnTo>
                  <a:lnTo>
                    <a:pt x="507" y="406"/>
                  </a:lnTo>
                  <a:lnTo>
                    <a:pt x="516" y="405"/>
                  </a:lnTo>
                  <a:lnTo>
                    <a:pt x="528" y="405"/>
                  </a:lnTo>
                  <a:lnTo>
                    <a:pt x="542" y="405"/>
                  </a:lnTo>
                  <a:lnTo>
                    <a:pt x="555" y="405"/>
                  </a:lnTo>
                  <a:lnTo>
                    <a:pt x="568" y="403"/>
                  </a:lnTo>
                  <a:lnTo>
                    <a:pt x="581" y="402"/>
                  </a:lnTo>
                  <a:lnTo>
                    <a:pt x="593" y="400"/>
                  </a:lnTo>
                  <a:lnTo>
                    <a:pt x="607" y="400"/>
                  </a:lnTo>
                  <a:lnTo>
                    <a:pt x="604" y="391"/>
                  </a:lnTo>
                  <a:lnTo>
                    <a:pt x="604" y="384"/>
                  </a:lnTo>
                  <a:lnTo>
                    <a:pt x="602" y="375"/>
                  </a:lnTo>
                  <a:lnTo>
                    <a:pt x="602" y="367"/>
                  </a:lnTo>
                  <a:lnTo>
                    <a:pt x="610" y="364"/>
                  </a:lnTo>
                  <a:lnTo>
                    <a:pt x="619" y="363"/>
                  </a:lnTo>
                  <a:lnTo>
                    <a:pt x="616" y="354"/>
                  </a:lnTo>
                  <a:lnTo>
                    <a:pt x="614" y="346"/>
                  </a:lnTo>
                  <a:lnTo>
                    <a:pt x="598" y="346"/>
                  </a:lnTo>
                  <a:lnTo>
                    <a:pt x="587" y="348"/>
                  </a:lnTo>
                  <a:lnTo>
                    <a:pt x="577" y="351"/>
                  </a:lnTo>
                  <a:lnTo>
                    <a:pt x="569" y="355"/>
                  </a:lnTo>
                  <a:lnTo>
                    <a:pt x="560" y="360"/>
                  </a:lnTo>
                  <a:lnTo>
                    <a:pt x="552" y="367"/>
                  </a:lnTo>
                  <a:lnTo>
                    <a:pt x="543" y="375"/>
                  </a:lnTo>
                  <a:lnTo>
                    <a:pt x="534" y="385"/>
                  </a:lnTo>
                  <a:lnTo>
                    <a:pt x="533" y="363"/>
                  </a:lnTo>
                  <a:lnTo>
                    <a:pt x="540" y="343"/>
                  </a:lnTo>
                  <a:lnTo>
                    <a:pt x="551" y="327"/>
                  </a:lnTo>
                  <a:lnTo>
                    <a:pt x="568" y="315"/>
                  </a:lnTo>
                  <a:lnTo>
                    <a:pt x="586" y="306"/>
                  </a:lnTo>
                  <a:lnTo>
                    <a:pt x="607" y="301"/>
                  </a:lnTo>
                  <a:lnTo>
                    <a:pt x="628" y="303"/>
                  </a:lnTo>
                  <a:lnTo>
                    <a:pt x="650" y="313"/>
                  </a:lnTo>
                  <a:lnTo>
                    <a:pt x="647" y="340"/>
                  </a:lnTo>
                  <a:lnTo>
                    <a:pt x="643" y="373"/>
                  </a:lnTo>
                  <a:lnTo>
                    <a:pt x="632" y="406"/>
                  </a:lnTo>
                  <a:lnTo>
                    <a:pt x="619" y="439"/>
                  </a:lnTo>
                  <a:lnTo>
                    <a:pt x="599" y="465"/>
                  </a:lnTo>
                  <a:lnTo>
                    <a:pt x="577" y="486"/>
                  </a:lnTo>
                  <a:lnTo>
                    <a:pt x="548" y="495"/>
                  </a:lnTo>
                  <a:lnTo>
                    <a:pt x="515" y="494"/>
                  </a:lnTo>
                  <a:lnTo>
                    <a:pt x="518" y="507"/>
                  </a:lnTo>
                  <a:lnTo>
                    <a:pt x="522" y="521"/>
                  </a:lnTo>
                  <a:lnTo>
                    <a:pt x="534" y="521"/>
                  </a:lnTo>
                  <a:lnTo>
                    <a:pt x="546" y="521"/>
                  </a:lnTo>
                  <a:lnTo>
                    <a:pt x="552" y="519"/>
                  </a:lnTo>
                  <a:lnTo>
                    <a:pt x="563" y="518"/>
                  </a:lnTo>
                  <a:lnTo>
                    <a:pt x="574" y="516"/>
                  </a:lnTo>
                  <a:lnTo>
                    <a:pt x="590" y="515"/>
                  </a:lnTo>
                  <a:lnTo>
                    <a:pt x="604" y="552"/>
                  </a:lnTo>
                  <a:lnTo>
                    <a:pt x="617" y="590"/>
                  </a:lnTo>
                  <a:lnTo>
                    <a:pt x="626" y="623"/>
                  </a:lnTo>
                  <a:lnTo>
                    <a:pt x="632" y="657"/>
                  </a:lnTo>
                  <a:lnTo>
                    <a:pt x="634" y="692"/>
                  </a:lnTo>
                  <a:lnTo>
                    <a:pt x="634" y="729"/>
                  </a:lnTo>
                  <a:lnTo>
                    <a:pt x="628" y="771"/>
                  </a:lnTo>
                  <a:lnTo>
                    <a:pt x="622" y="818"/>
                  </a:lnTo>
                  <a:lnTo>
                    <a:pt x="598" y="821"/>
                  </a:lnTo>
                  <a:lnTo>
                    <a:pt x="575" y="824"/>
                  </a:lnTo>
                  <a:lnTo>
                    <a:pt x="551" y="827"/>
                  </a:lnTo>
                  <a:lnTo>
                    <a:pt x="528" y="831"/>
                  </a:lnTo>
                  <a:lnTo>
                    <a:pt x="506" y="834"/>
                  </a:lnTo>
                  <a:lnTo>
                    <a:pt x="483" y="837"/>
                  </a:lnTo>
                  <a:lnTo>
                    <a:pt x="461" y="840"/>
                  </a:lnTo>
                  <a:lnTo>
                    <a:pt x="438" y="845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63" name="Freeform 31"/>
            <p:cNvSpPr>
              <a:spLocks/>
            </p:cNvSpPr>
            <p:nvPr/>
          </p:nvSpPr>
          <p:spPr bwMode="auto">
            <a:xfrm rot="210357">
              <a:off x="4806" y="1560"/>
              <a:ext cx="342" cy="382"/>
            </a:xfrm>
            <a:custGeom>
              <a:avLst/>
              <a:gdLst>
                <a:gd name="T0" fmla="*/ 407 w 645"/>
                <a:gd name="T1" fmla="*/ 729 h 749"/>
                <a:gd name="T2" fmla="*/ 393 w 645"/>
                <a:gd name="T3" fmla="*/ 699 h 749"/>
                <a:gd name="T4" fmla="*/ 384 w 645"/>
                <a:gd name="T5" fmla="*/ 671 h 749"/>
                <a:gd name="T6" fmla="*/ 378 w 645"/>
                <a:gd name="T7" fmla="*/ 642 h 749"/>
                <a:gd name="T8" fmla="*/ 416 w 645"/>
                <a:gd name="T9" fmla="*/ 556 h 749"/>
                <a:gd name="T10" fmla="*/ 425 w 645"/>
                <a:gd name="T11" fmla="*/ 453 h 749"/>
                <a:gd name="T12" fmla="*/ 366 w 645"/>
                <a:gd name="T13" fmla="*/ 415 h 749"/>
                <a:gd name="T14" fmla="*/ 279 w 645"/>
                <a:gd name="T15" fmla="*/ 471 h 749"/>
                <a:gd name="T16" fmla="*/ 228 w 645"/>
                <a:gd name="T17" fmla="*/ 544 h 749"/>
                <a:gd name="T18" fmla="*/ 211 w 645"/>
                <a:gd name="T19" fmla="*/ 544 h 749"/>
                <a:gd name="T20" fmla="*/ 225 w 645"/>
                <a:gd name="T21" fmla="*/ 471 h 749"/>
                <a:gd name="T22" fmla="*/ 237 w 645"/>
                <a:gd name="T23" fmla="*/ 352 h 749"/>
                <a:gd name="T24" fmla="*/ 204 w 645"/>
                <a:gd name="T25" fmla="*/ 259 h 749"/>
                <a:gd name="T26" fmla="*/ 120 w 645"/>
                <a:gd name="T27" fmla="*/ 175 h 749"/>
                <a:gd name="T28" fmla="*/ 49 w 645"/>
                <a:gd name="T29" fmla="*/ 123 h 749"/>
                <a:gd name="T30" fmla="*/ 34 w 645"/>
                <a:gd name="T31" fmla="*/ 105 h 749"/>
                <a:gd name="T32" fmla="*/ 13 w 645"/>
                <a:gd name="T33" fmla="*/ 82 h 749"/>
                <a:gd name="T34" fmla="*/ 0 w 645"/>
                <a:gd name="T35" fmla="*/ 61 h 749"/>
                <a:gd name="T36" fmla="*/ 0 w 645"/>
                <a:gd name="T37" fmla="*/ 39 h 749"/>
                <a:gd name="T38" fmla="*/ 45 w 645"/>
                <a:gd name="T39" fmla="*/ 13 h 749"/>
                <a:gd name="T40" fmla="*/ 159 w 645"/>
                <a:gd name="T41" fmla="*/ 0 h 749"/>
                <a:gd name="T42" fmla="*/ 285 w 645"/>
                <a:gd name="T43" fmla="*/ 4 h 749"/>
                <a:gd name="T44" fmla="*/ 399 w 645"/>
                <a:gd name="T45" fmla="*/ 31 h 749"/>
                <a:gd name="T46" fmla="*/ 473 w 645"/>
                <a:gd name="T47" fmla="*/ 81 h 749"/>
                <a:gd name="T48" fmla="*/ 534 w 645"/>
                <a:gd name="T49" fmla="*/ 126 h 749"/>
                <a:gd name="T50" fmla="*/ 590 w 645"/>
                <a:gd name="T51" fmla="*/ 169 h 749"/>
                <a:gd name="T52" fmla="*/ 632 w 645"/>
                <a:gd name="T53" fmla="*/ 240 h 749"/>
                <a:gd name="T54" fmla="*/ 641 w 645"/>
                <a:gd name="T55" fmla="*/ 360 h 749"/>
                <a:gd name="T56" fmla="*/ 608 w 645"/>
                <a:gd name="T57" fmla="*/ 481 h 749"/>
                <a:gd name="T58" fmla="*/ 552 w 645"/>
                <a:gd name="T59" fmla="*/ 591 h 749"/>
                <a:gd name="T60" fmla="*/ 477 w 645"/>
                <a:gd name="T61" fmla="*/ 696 h 749"/>
                <a:gd name="T62" fmla="*/ 426 w 645"/>
                <a:gd name="T63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5" h="749">
                  <a:moveTo>
                    <a:pt x="416" y="749"/>
                  </a:moveTo>
                  <a:lnTo>
                    <a:pt x="407" y="729"/>
                  </a:lnTo>
                  <a:lnTo>
                    <a:pt x="399" y="714"/>
                  </a:lnTo>
                  <a:lnTo>
                    <a:pt x="393" y="699"/>
                  </a:lnTo>
                  <a:lnTo>
                    <a:pt x="389" y="686"/>
                  </a:lnTo>
                  <a:lnTo>
                    <a:pt x="384" y="671"/>
                  </a:lnTo>
                  <a:lnTo>
                    <a:pt x="381" y="657"/>
                  </a:lnTo>
                  <a:lnTo>
                    <a:pt x="378" y="642"/>
                  </a:lnTo>
                  <a:lnTo>
                    <a:pt x="377" y="626"/>
                  </a:lnTo>
                  <a:lnTo>
                    <a:pt x="416" y="556"/>
                  </a:lnTo>
                  <a:lnTo>
                    <a:pt x="432" y="499"/>
                  </a:lnTo>
                  <a:lnTo>
                    <a:pt x="425" y="453"/>
                  </a:lnTo>
                  <a:lnTo>
                    <a:pt x="402" y="426"/>
                  </a:lnTo>
                  <a:lnTo>
                    <a:pt x="366" y="415"/>
                  </a:lnTo>
                  <a:lnTo>
                    <a:pt x="324" y="430"/>
                  </a:lnTo>
                  <a:lnTo>
                    <a:pt x="279" y="471"/>
                  </a:lnTo>
                  <a:lnTo>
                    <a:pt x="237" y="544"/>
                  </a:lnTo>
                  <a:lnTo>
                    <a:pt x="228" y="544"/>
                  </a:lnTo>
                  <a:lnTo>
                    <a:pt x="220" y="544"/>
                  </a:lnTo>
                  <a:lnTo>
                    <a:pt x="211" y="544"/>
                  </a:lnTo>
                  <a:lnTo>
                    <a:pt x="202" y="544"/>
                  </a:lnTo>
                  <a:lnTo>
                    <a:pt x="225" y="471"/>
                  </a:lnTo>
                  <a:lnTo>
                    <a:pt x="237" y="408"/>
                  </a:lnTo>
                  <a:lnTo>
                    <a:pt x="237" y="352"/>
                  </a:lnTo>
                  <a:lnTo>
                    <a:pt x="228" y="306"/>
                  </a:lnTo>
                  <a:lnTo>
                    <a:pt x="204" y="259"/>
                  </a:lnTo>
                  <a:lnTo>
                    <a:pt x="168" y="219"/>
                  </a:lnTo>
                  <a:lnTo>
                    <a:pt x="120" y="175"/>
                  </a:lnTo>
                  <a:lnTo>
                    <a:pt x="58" y="133"/>
                  </a:lnTo>
                  <a:lnTo>
                    <a:pt x="49" y="123"/>
                  </a:lnTo>
                  <a:lnTo>
                    <a:pt x="43" y="114"/>
                  </a:lnTo>
                  <a:lnTo>
                    <a:pt x="34" y="105"/>
                  </a:lnTo>
                  <a:lnTo>
                    <a:pt x="28" y="97"/>
                  </a:lnTo>
                  <a:lnTo>
                    <a:pt x="13" y="82"/>
                  </a:lnTo>
                  <a:lnTo>
                    <a:pt x="0" y="73"/>
                  </a:lnTo>
                  <a:lnTo>
                    <a:pt x="0" y="61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1" y="30"/>
                  </a:lnTo>
                  <a:lnTo>
                    <a:pt x="45" y="13"/>
                  </a:lnTo>
                  <a:lnTo>
                    <a:pt x="99" y="4"/>
                  </a:lnTo>
                  <a:lnTo>
                    <a:pt x="159" y="0"/>
                  </a:lnTo>
                  <a:lnTo>
                    <a:pt x="223" y="0"/>
                  </a:lnTo>
                  <a:lnTo>
                    <a:pt x="285" y="4"/>
                  </a:lnTo>
                  <a:lnTo>
                    <a:pt x="347" y="16"/>
                  </a:lnTo>
                  <a:lnTo>
                    <a:pt x="399" y="31"/>
                  </a:lnTo>
                  <a:lnTo>
                    <a:pt x="443" y="52"/>
                  </a:lnTo>
                  <a:lnTo>
                    <a:pt x="473" y="81"/>
                  </a:lnTo>
                  <a:lnTo>
                    <a:pt x="504" y="105"/>
                  </a:lnTo>
                  <a:lnTo>
                    <a:pt x="534" y="126"/>
                  </a:lnTo>
                  <a:lnTo>
                    <a:pt x="564" y="147"/>
                  </a:lnTo>
                  <a:lnTo>
                    <a:pt x="590" y="169"/>
                  </a:lnTo>
                  <a:lnTo>
                    <a:pt x="614" y="199"/>
                  </a:lnTo>
                  <a:lnTo>
                    <a:pt x="632" y="240"/>
                  </a:lnTo>
                  <a:lnTo>
                    <a:pt x="645" y="294"/>
                  </a:lnTo>
                  <a:lnTo>
                    <a:pt x="641" y="360"/>
                  </a:lnTo>
                  <a:lnTo>
                    <a:pt x="627" y="423"/>
                  </a:lnTo>
                  <a:lnTo>
                    <a:pt x="608" y="481"/>
                  </a:lnTo>
                  <a:lnTo>
                    <a:pt x="584" y="538"/>
                  </a:lnTo>
                  <a:lnTo>
                    <a:pt x="552" y="591"/>
                  </a:lnTo>
                  <a:lnTo>
                    <a:pt x="518" y="645"/>
                  </a:lnTo>
                  <a:lnTo>
                    <a:pt x="477" y="696"/>
                  </a:lnTo>
                  <a:lnTo>
                    <a:pt x="437" y="749"/>
                  </a:lnTo>
                  <a:lnTo>
                    <a:pt x="426" y="749"/>
                  </a:lnTo>
                  <a:lnTo>
                    <a:pt x="416" y="749"/>
                  </a:lnTo>
                  <a:close/>
                </a:path>
              </a:pathLst>
            </a:custGeom>
            <a:solidFill>
              <a:srgbClr val="E4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64" name="Freeform 32"/>
            <p:cNvSpPr>
              <a:spLocks/>
            </p:cNvSpPr>
            <p:nvPr/>
          </p:nvSpPr>
          <p:spPr bwMode="auto">
            <a:xfrm rot="210357">
              <a:off x="4724" y="1838"/>
              <a:ext cx="94" cy="80"/>
            </a:xfrm>
            <a:custGeom>
              <a:avLst/>
              <a:gdLst>
                <a:gd name="T0" fmla="*/ 159 w 177"/>
                <a:gd name="T1" fmla="*/ 158 h 158"/>
                <a:gd name="T2" fmla="*/ 130 w 177"/>
                <a:gd name="T3" fmla="*/ 141 h 158"/>
                <a:gd name="T4" fmla="*/ 111 w 177"/>
                <a:gd name="T5" fmla="*/ 128 h 158"/>
                <a:gd name="T6" fmla="*/ 94 w 177"/>
                <a:gd name="T7" fmla="*/ 116 h 158"/>
                <a:gd name="T8" fmla="*/ 81 w 177"/>
                <a:gd name="T9" fmla="*/ 108 h 158"/>
                <a:gd name="T10" fmla="*/ 66 w 177"/>
                <a:gd name="T11" fmla="*/ 102 h 158"/>
                <a:gd name="T12" fmla="*/ 51 w 177"/>
                <a:gd name="T13" fmla="*/ 99 h 158"/>
                <a:gd name="T14" fmla="*/ 30 w 177"/>
                <a:gd name="T15" fmla="*/ 98 h 158"/>
                <a:gd name="T16" fmla="*/ 3 w 177"/>
                <a:gd name="T17" fmla="*/ 101 h 158"/>
                <a:gd name="T18" fmla="*/ 0 w 177"/>
                <a:gd name="T19" fmla="*/ 84 h 158"/>
                <a:gd name="T20" fmla="*/ 1 w 177"/>
                <a:gd name="T21" fmla="*/ 72 h 158"/>
                <a:gd name="T22" fmla="*/ 4 w 177"/>
                <a:gd name="T23" fmla="*/ 62 h 158"/>
                <a:gd name="T24" fmla="*/ 10 w 177"/>
                <a:gd name="T25" fmla="*/ 53 h 158"/>
                <a:gd name="T26" fmla="*/ 15 w 177"/>
                <a:gd name="T27" fmla="*/ 44 h 158"/>
                <a:gd name="T28" fmla="*/ 19 w 177"/>
                <a:gd name="T29" fmla="*/ 35 h 158"/>
                <a:gd name="T30" fmla="*/ 22 w 177"/>
                <a:gd name="T31" fmla="*/ 24 h 158"/>
                <a:gd name="T32" fmla="*/ 27 w 177"/>
                <a:gd name="T33" fmla="*/ 15 h 158"/>
                <a:gd name="T34" fmla="*/ 52 w 177"/>
                <a:gd name="T35" fmla="*/ 9 h 158"/>
                <a:gd name="T36" fmla="*/ 73 w 177"/>
                <a:gd name="T37" fmla="*/ 6 h 158"/>
                <a:gd name="T38" fmla="*/ 88 w 177"/>
                <a:gd name="T39" fmla="*/ 1 h 158"/>
                <a:gd name="T40" fmla="*/ 100 w 177"/>
                <a:gd name="T41" fmla="*/ 1 h 158"/>
                <a:gd name="T42" fmla="*/ 106 w 177"/>
                <a:gd name="T43" fmla="*/ 0 h 158"/>
                <a:gd name="T44" fmla="*/ 112 w 177"/>
                <a:gd name="T45" fmla="*/ 0 h 158"/>
                <a:gd name="T46" fmla="*/ 117 w 177"/>
                <a:gd name="T47" fmla="*/ 0 h 158"/>
                <a:gd name="T48" fmla="*/ 123 w 177"/>
                <a:gd name="T49" fmla="*/ 1 h 158"/>
                <a:gd name="T50" fmla="*/ 123 w 177"/>
                <a:gd name="T51" fmla="*/ 7 h 158"/>
                <a:gd name="T52" fmla="*/ 123 w 177"/>
                <a:gd name="T53" fmla="*/ 15 h 158"/>
                <a:gd name="T54" fmla="*/ 141 w 177"/>
                <a:gd name="T55" fmla="*/ 29 h 158"/>
                <a:gd name="T56" fmla="*/ 154 w 177"/>
                <a:gd name="T57" fmla="*/ 42 h 158"/>
                <a:gd name="T58" fmla="*/ 165 w 177"/>
                <a:gd name="T59" fmla="*/ 56 h 158"/>
                <a:gd name="T60" fmla="*/ 172 w 177"/>
                <a:gd name="T61" fmla="*/ 72 h 158"/>
                <a:gd name="T62" fmla="*/ 175 w 177"/>
                <a:gd name="T63" fmla="*/ 87 h 158"/>
                <a:gd name="T64" fmla="*/ 177 w 177"/>
                <a:gd name="T65" fmla="*/ 108 h 158"/>
                <a:gd name="T66" fmla="*/ 177 w 177"/>
                <a:gd name="T67" fmla="*/ 131 h 158"/>
                <a:gd name="T68" fmla="*/ 177 w 177"/>
                <a:gd name="T69" fmla="*/ 158 h 158"/>
                <a:gd name="T70" fmla="*/ 168 w 177"/>
                <a:gd name="T71" fmla="*/ 158 h 158"/>
                <a:gd name="T72" fmla="*/ 159 w 177"/>
                <a:gd name="T7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7" h="158">
                  <a:moveTo>
                    <a:pt x="159" y="158"/>
                  </a:moveTo>
                  <a:lnTo>
                    <a:pt x="130" y="141"/>
                  </a:lnTo>
                  <a:lnTo>
                    <a:pt x="111" y="128"/>
                  </a:lnTo>
                  <a:lnTo>
                    <a:pt x="94" y="116"/>
                  </a:lnTo>
                  <a:lnTo>
                    <a:pt x="81" y="108"/>
                  </a:lnTo>
                  <a:lnTo>
                    <a:pt x="66" y="102"/>
                  </a:lnTo>
                  <a:lnTo>
                    <a:pt x="51" y="99"/>
                  </a:lnTo>
                  <a:lnTo>
                    <a:pt x="30" y="98"/>
                  </a:lnTo>
                  <a:lnTo>
                    <a:pt x="3" y="101"/>
                  </a:lnTo>
                  <a:lnTo>
                    <a:pt x="0" y="84"/>
                  </a:lnTo>
                  <a:lnTo>
                    <a:pt x="1" y="72"/>
                  </a:lnTo>
                  <a:lnTo>
                    <a:pt x="4" y="62"/>
                  </a:lnTo>
                  <a:lnTo>
                    <a:pt x="10" y="53"/>
                  </a:lnTo>
                  <a:lnTo>
                    <a:pt x="15" y="44"/>
                  </a:lnTo>
                  <a:lnTo>
                    <a:pt x="19" y="35"/>
                  </a:lnTo>
                  <a:lnTo>
                    <a:pt x="22" y="24"/>
                  </a:lnTo>
                  <a:lnTo>
                    <a:pt x="27" y="15"/>
                  </a:lnTo>
                  <a:lnTo>
                    <a:pt x="52" y="9"/>
                  </a:lnTo>
                  <a:lnTo>
                    <a:pt x="73" y="6"/>
                  </a:lnTo>
                  <a:lnTo>
                    <a:pt x="88" y="1"/>
                  </a:lnTo>
                  <a:lnTo>
                    <a:pt x="100" y="1"/>
                  </a:lnTo>
                  <a:lnTo>
                    <a:pt x="106" y="0"/>
                  </a:lnTo>
                  <a:lnTo>
                    <a:pt x="112" y="0"/>
                  </a:lnTo>
                  <a:lnTo>
                    <a:pt x="117" y="0"/>
                  </a:lnTo>
                  <a:lnTo>
                    <a:pt x="123" y="1"/>
                  </a:lnTo>
                  <a:lnTo>
                    <a:pt x="123" y="7"/>
                  </a:lnTo>
                  <a:lnTo>
                    <a:pt x="123" y="15"/>
                  </a:lnTo>
                  <a:lnTo>
                    <a:pt x="141" y="29"/>
                  </a:lnTo>
                  <a:lnTo>
                    <a:pt x="154" y="42"/>
                  </a:lnTo>
                  <a:lnTo>
                    <a:pt x="165" y="56"/>
                  </a:lnTo>
                  <a:lnTo>
                    <a:pt x="172" y="72"/>
                  </a:lnTo>
                  <a:lnTo>
                    <a:pt x="175" y="87"/>
                  </a:lnTo>
                  <a:lnTo>
                    <a:pt x="177" y="108"/>
                  </a:lnTo>
                  <a:lnTo>
                    <a:pt x="177" y="131"/>
                  </a:lnTo>
                  <a:lnTo>
                    <a:pt x="177" y="158"/>
                  </a:lnTo>
                  <a:lnTo>
                    <a:pt x="168" y="158"/>
                  </a:lnTo>
                  <a:lnTo>
                    <a:pt x="159" y="158"/>
                  </a:lnTo>
                  <a:close/>
                </a:path>
              </a:pathLst>
            </a:custGeom>
            <a:solidFill>
              <a:srgbClr val="D6A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96" name="Freeform 64"/>
            <p:cNvSpPr>
              <a:spLocks/>
            </p:cNvSpPr>
            <p:nvPr/>
          </p:nvSpPr>
          <p:spPr bwMode="auto">
            <a:xfrm rot="210357">
              <a:off x="4672" y="1616"/>
              <a:ext cx="345" cy="431"/>
            </a:xfrm>
            <a:custGeom>
              <a:avLst/>
              <a:gdLst>
                <a:gd name="T0" fmla="*/ 441 w 650"/>
                <a:gd name="T1" fmla="*/ 803 h 845"/>
                <a:gd name="T2" fmla="*/ 453 w 650"/>
                <a:gd name="T3" fmla="*/ 765 h 845"/>
                <a:gd name="T4" fmla="*/ 470 w 650"/>
                <a:gd name="T5" fmla="*/ 728 h 845"/>
                <a:gd name="T6" fmla="*/ 374 w 650"/>
                <a:gd name="T7" fmla="*/ 762 h 845"/>
                <a:gd name="T8" fmla="*/ 264 w 650"/>
                <a:gd name="T9" fmla="*/ 773 h 845"/>
                <a:gd name="T10" fmla="*/ 234 w 650"/>
                <a:gd name="T11" fmla="*/ 723 h 845"/>
                <a:gd name="T12" fmla="*/ 263 w 650"/>
                <a:gd name="T13" fmla="*/ 717 h 845"/>
                <a:gd name="T14" fmla="*/ 231 w 650"/>
                <a:gd name="T15" fmla="*/ 689 h 845"/>
                <a:gd name="T16" fmla="*/ 167 w 650"/>
                <a:gd name="T17" fmla="*/ 677 h 845"/>
                <a:gd name="T18" fmla="*/ 161 w 650"/>
                <a:gd name="T19" fmla="*/ 605 h 845"/>
                <a:gd name="T20" fmla="*/ 183 w 650"/>
                <a:gd name="T21" fmla="*/ 572 h 845"/>
                <a:gd name="T22" fmla="*/ 216 w 650"/>
                <a:gd name="T23" fmla="*/ 585 h 845"/>
                <a:gd name="T24" fmla="*/ 251 w 650"/>
                <a:gd name="T25" fmla="*/ 602 h 845"/>
                <a:gd name="T26" fmla="*/ 261 w 650"/>
                <a:gd name="T27" fmla="*/ 614 h 845"/>
                <a:gd name="T28" fmla="*/ 294 w 650"/>
                <a:gd name="T29" fmla="*/ 617 h 845"/>
                <a:gd name="T30" fmla="*/ 309 w 650"/>
                <a:gd name="T31" fmla="*/ 518 h 845"/>
                <a:gd name="T32" fmla="*/ 260 w 650"/>
                <a:gd name="T33" fmla="*/ 421 h 845"/>
                <a:gd name="T34" fmla="*/ 179 w 650"/>
                <a:gd name="T35" fmla="*/ 399 h 845"/>
                <a:gd name="T36" fmla="*/ 102 w 650"/>
                <a:gd name="T37" fmla="*/ 414 h 845"/>
                <a:gd name="T38" fmla="*/ 26 w 650"/>
                <a:gd name="T39" fmla="*/ 417 h 845"/>
                <a:gd name="T40" fmla="*/ 24 w 650"/>
                <a:gd name="T41" fmla="*/ 364 h 845"/>
                <a:gd name="T42" fmla="*/ 105 w 650"/>
                <a:gd name="T43" fmla="*/ 304 h 845"/>
                <a:gd name="T44" fmla="*/ 191 w 650"/>
                <a:gd name="T45" fmla="*/ 231 h 845"/>
                <a:gd name="T46" fmla="*/ 186 w 650"/>
                <a:gd name="T47" fmla="*/ 121 h 845"/>
                <a:gd name="T48" fmla="*/ 218 w 650"/>
                <a:gd name="T49" fmla="*/ 64 h 845"/>
                <a:gd name="T50" fmla="*/ 302 w 650"/>
                <a:gd name="T51" fmla="*/ 19 h 845"/>
                <a:gd name="T52" fmla="*/ 408 w 650"/>
                <a:gd name="T53" fmla="*/ 105 h 845"/>
                <a:gd name="T54" fmla="*/ 458 w 650"/>
                <a:gd name="T55" fmla="*/ 229 h 845"/>
                <a:gd name="T56" fmla="*/ 444 w 650"/>
                <a:gd name="T57" fmla="*/ 315 h 845"/>
                <a:gd name="T58" fmla="*/ 419 w 650"/>
                <a:gd name="T59" fmla="*/ 370 h 845"/>
                <a:gd name="T60" fmla="*/ 414 w 650"/>
                <a:gd name="T61" fmla="*/ 429 h 845"/>
                <a:gd name="T62" fmla="*/ 453 w 650"/>
                <a:gd name="T63" fmla="*/ 432 h 845"/>
                <a:gd name="T64" fmla="*/ 491 w 650"/>
                <a:gd name="T65" fmla="*/ 427 h 845"/>
                <a:gd name="T66" fmla="*/ 516 w 650"/>
                <a:gd name="T67" fmla="*/ 405 h 845"/>
                <a:gd name="T68" fmla="*/ 555 w 650"/>
                <a:gd name="T69" fmla="*/ 405 h 845"/>
                <a:gd name="T70" fmla="*/ 593 w 650"/>
                <a:gd name="T71" fmla="*/ 400 h 845"/>
                <a:gd name="T72" fmla="*/ 604 w 650"/>
                <a:gd name="T73" fmla="*/ 384 h 845"/>
                <a:gd name="T74" fmla="*/ 610 w 650"/>
                <a:gd name="T75" fmla="*/ 364 h 845"/>
                <a:gd name="T76" fmla="*/ 614 w 650"/>
                <a:gd name="T77" fmla="*/ 346 h 845"/>
                <a:gd name="T78" fmla="*/ 577 w 650"/>
                <a:gd name="T79" fmla="*/ 351 h 845"/>
                <a:gd name="T80" fmla="*/ 552 w 650"/>
                <a:gd name="T81" fmla="*/ 367 h 845"/>
                <a:gd name="T82" fmla="*/ 533 w 650"/>
                <a:gd name="T83" fmla="*/ 363 h 845"/>
                <a:gd name="T84" fmla="*/ 568 w 650"/>
                <a:gd name="T85" fmla="*/ 315 h 845"/>
                <a:gd name="T86" fmla="*/ 628 w 650"/>
                <a:gd name="T87" fmla="*/ 303 h 845"/>
                <a:gd name="T88" fmla="*/ 643 w 650"/>
                <a:gd name="T89" fmla="*/ 373 h 845"/>
                <a:gd name="T90" fmla="*/ 599 w 650"/>
                <a:gd name="T91" fmla="*/ 465 h 845"/>
                <a:gd name="T92" fmla="*/ 515 w 650"/>
                <a:gd name="T93" fmla="*/ 494 h 845"/>
                <a:gd name="T94" fmla="*/ 534 w 650"/>
                <a:gd name="T95" fmla="*/ 521 h 845"/>
                <a:gd name="T96" fmla="*/ 563 w 650"/>
                <a:gd name="T97" fmla="*/ 518 h 845"/>
                <a:gd name="T98" fmla="*/ 604 w 650"/>
                <a:gd name="T99" fmla="*/ 552 h 845"/>
                <a:gd name="T100" fmla="*/ 632 w 650"/>
                <a:gd name="T101" fmla="*/ 657 h 845"/>
                <a:gd name="T102" fmla="*/ 628 w 650"/>
                <a:gd name="T103" fmla="*/ 771 h 845"/>
                <a:gd name="T104" fmla="*/ 575 w 650"/>
                <a:gd name="T105" fmla="*/ 824 h 845"/>
                <a:gd name="T106" fmla="*/ 506 w 650"/>
                <a:gd name="T107" fmla="*/ 834 h 845"/>
                <a:gd name="T108" fmla="*/ 438 w 650"/>
                <a:gd name="T109" fmla="*/ 845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0" h="845">
                  <a:moveTo>
                    <a:pt x="438" y="845"/>
                  </a:moveTo>
                  <a:lnTo>
                    <a:pt x="438" y="821"/>
                  </a:lnTo>
                  <a:lnTo>
                    <a:pt x="441" y="803"/>
                  </a:lnTo>
                  <a:lnTo>
                    <a:pt x="444" y="788"/>
                  </a:lnTo>
                  <a:lnTo>
                    <a:pt x="449" y="777"/>
                  </a:lnTo>
                  <a:lnTo>
                    <a:pt x="453" y="765"/>
                  </a:lnTo>
                  <a:lnTo>
                    <a:pt x="459" y="755"/>
                  </a:lnTo>
                  <a:lnTo>
                    <a:pt x="464" y="741"/>
                  </a:lnTo>
                  <a:lnTo>
                    <a:pt x="470" y="728"/>
                  </a:lnTo>
                  <a:lnTo>
                    <a:pt x="444" y="737"/>
                  </a:lnTo>
                  <a:lnTo>
                    <a:pt x="411" y="750"/>
                  </a:lnTo>
                  <a:lnTo>
                    <a:pt x="374" y="762"/>
                  </a:lnTo>
                  <a:lnTo>
                    <a:pt x="336" y="774"/>
                  </a:lnTo>
                  <a:lnTo>
                    <a:pt x="297" y="777"/>
                  </a:lnTo>
                  <a:lnTo>
                    <a:pt x="264" y="773"/>
                  </a:lnTo>
                  <a:lnTo>
                    <a:pt x="239" y="756"/>
                  </a:lnTo>
                  <a:lnTo>
                    <a:pt x="227" y="728"/>
                  </a:lnTo>
                  <a:lnTo>
                    <a:pt x="234" y="723"/>
                  </a:lnTo>
                  <a:lnTo>
                    <a:pt x="243" y="722"/>
                  </a:lnTo>
                  <a:lnTo>
                    <a:pt x="252" y="719"/>
                  </a:lnTo>
                  <a:lnTo>
                    <a:pt x="263" y="717"/>
                  </a:lnTo>
                  <a:lnTo>
                    <a:pt x="269" y="702"/>
                  </a:lnTo>
                  <a:lnTo>
                    <a:pt x="276" y="689"/>
                  </a:lnTo>
                  <a:lnTo>
                    <a:pt x="231" y="689"/>
                  </a:lnTo>
                  <a:lnTo>
                    <a:pt x="200" y="689"/>
                  </a:lnTo>
                  <a:lnTo>
                    <a:pt x="179" y="684"/>
                  </a:lnTo>
                  <a:lnTo>
                    <a:pt x="167" y="677"/>
                  </a:lnTo>
                  <a:lnTo>
                    <a:pt x="161" y="662"/>
                  </a:lnTo>
                  <a:lnTo>
                    <a:pt x="159" y="638"/>
                  </a:lnTo>
                  <a:lnTo>
                    <a:pt x="161" y="605"/>
                  </a:lnTo>
                  <a:lnTo>
                    <a:pt x="164" y="564"/>
                  </a:lnTo>
                  <a:lnTo>
                    <a:pt x="173" y="567"/>
                  </a:lnTo>
                  <a:lnTo>
                    <a:pt x="183" y="572"/>
                  </a:lnTo>
                  <a:lnTo>
                    <a:pt x="194" y="576"/>
                  </a:lnTo>
                  <a:lnTo>
                    <a:pt x="206" y="581"/>
                  </a:lnTo>
                  <a:lnTo>
                    <a:pt x="216" y="585"/>
                  </a:lnTo>
                  <a:lnTo>
                    <a:pt x="228" y="591"/>
                  </a:lnTo>
                  <a:lnTo>
                    <a:pt x="239" y="596"/>
                  </a:lnTo>
                  <a:lnTo>
                    <a:pt x="251" y="602"/>
                  </a:lnTo>
                  <a:lnTo>
                    <a:pt x="251" y="608"/>
                  </a:lnTo>
                  <a:lnTo>
                    <a:pt x="251" y="614"/>
                  </a:lnTo>
                  <a:lnTo>
                    <a:pt x="261" y="614"/>
                  </a:lnTo>
                  <a:lnTo>
                    <a:pt x="272" y="615"/>
                  </a:lnTo>
                  <a:lnTo>
                    <a:pt x="282" y="615"/>
                  </a:lnTo>
                  <a:lnTo>
                    <a:pt x="294" y="617"/>
                  </a:lnTo>
                  <a:lnTo>
                    <a:pt x="308" y="587"/>
                  </a:lnTo>
                  <a:lnTo>
                    <a:pt x="312" y="552"/>
                  </a:lnTo>
                  <a:lnTo>
                    <a:pt x="309" y="518"/>
                  </a:lnTo>
                  <a:lnTo>
                    <a:pt x="299" y="483"/>
                  </a:lnTo>
                  <a:lnTo>
                    <a:pt x="281" y="448"/>
                  </a:lnTo>
                  <a:lnTo>
                    <a:pt x="260" y="421"/>
                  </a:lnTo>
                  <a:lnTo>
                    <a:pt x="234" y="402"/>
                  </a:lnTo>
                  <a:lnTo>
                    <a:pt x="207" y="391"/>
                  </a:lnTo>
                  <a:lnTo>
                    <a:pt x="179" y="399"/>
                  </a:lnTo>
                  <a:lnTo>
                    <a:pt x="152" y="406"/>
                  </a:lnTo>
                  <a:lnTo>
                    <a:pt x="126" y="409"/>
                  </a:lnTo>
                  <a:lnTo>
                    <a:pt x="102" y="414"/>
                  </a:lnTo>
                  <a:lnTo>
                    <a:pt x="77" y="415"/>
                  </a:lnTo>
                  <a:lnTo>
                    <a:pt x="53" y="417"/>
                  </a:lnTo>
                  <a:lnTo>
                    <a:pt x="26" y="417"/>
                  </a:lnTo>
                  <a:lnTo>
                    <a:pt x="0" y="418"/>
                  </a:lnTo>
                  <a:lnTo>
                    <a:pt x="8" y="388"/>
                  </a:lnTo>
                  <a:lnTo>
                    <a:pt x="24" y="364"/>
                  </a:lnTo>
                  <a:lnTo>
                    <a:pt x="47" y="342"/>
                  </a:lnTo>
                  <a:lnTo>
                    <a:pt x="75" y="324"/>
                  </a:lnTo>
                  <a:lnTo>
                    <a:pt x="105" y="304"/>
                  </a:lnTo>
                  <a:lnTo>
                    <a:pt x="135" y="283"/>
                  </a:lnTo>
                  <a:lnTo>
                    <a:pt x="165" y="259"/>
                  </a:lnTo>
                  <a:lnTo>
                    <a:pt x="191" y="231"/>
                  </a:lnTo>
                  <a:lnTo>
                    <a:pt x="185" y="181"/>
                  </a:lnTo>
                  <a:lnTo>
                    <a:pt x="185" y="147"/>
                  </a:lnTo>
                  <a:lnTo>
                    <a:pt x="186" y="121"/>
                  </a:lnTo>
                  <a:lnTo>
                    <a:pt x="194" y="103"/>
                  </a:lnTo>
                  <a:lnTo>
                    <a:pt x="203" y="84"/>
                  </a:lnTo>
                  <a:lnTo>
                    <a:pt x="218" y="64"/>
                  </a:lnTo>
                  <a:lnTo>
                    <a:pt x="234" y="37"/>
                  </a:lnTo>
                  <a:lnTo>
                    <a:pt x="257" y="0"/>
                  </a:lnTo>
                  <a:lnTo>
                    <a:pt x="302" y="19"/>
                  </a:lnTo>
                  <a:lnTo>
                    <a:pt x="342" y="43"/>
                  </a:lnTo>
                  <a:lnTo>
                    <a:pt x="377" y="72"/>
                  </a:lnTo>
                  <a:lnTo>
                    <a:pt x="408" y="105"/>
                  </a:lnTo>
                  <a:lnTo>
                    <a:pt x="429" y="141"/>
                  </a:lnTo>
                  <a:lnTo>
                    <a:pt x="447" y="183"/>
                  </a:lnTo>
                  <a:lnTo>
                    <a:pt x="458" y="229"/>
                  </a:lnTo>
                  <a:lnTo>
                    <a:pt x="462" y="280"/>
                  </a:lnTo>
                  <a:lnTo>
                    <a:pt x="453" y="297"/>
                  </a:lnTo>
                  <a:lnTo>
                    <a:pt x="444" y="315"/>
                  </a:lnTo>
                  <a:lnTo>
                    <a:pt x="435" y="333"/>
                  </a:lnTo>
                  <a:lnTo>
                    <a:pt x="428" y="352"/>
                  </a:lnTo>
                  <a:lnTo>
                    <a:pt x="419" y="370"/>
                  </a:lnTo>
                  <a:lnTo>
                    <a:pt x="414" y="388"/>
                  </a:lnTo>
                  <a:lnTo>
                    <a:pt x="411" y="408"/>
                  </a:lnTo>
                  <a:lnTo>
                    <a:pt x="414" y="429"/>
                  </a:lnTo>
                  <a:lnTo>
                    <a:pt x="426" y="429"/>
                  </a:lnTo>
                  <a:lnTo>
                    <a:pt x="440" y="430"/>
                  </a:lnTo>
                  <a:lnTo>
                    <a:pt x="453" y="432"/>
                  </a:lnTo>
                  <a:lnTo>
                    <a:pt x="467" y="433"/>
                  </a:lnTo>
                  <a:lnTo>
                    <a:pt x="479" y="432"/>
                  </a:lnTo>
                  <a:lnTo>
                    <a:pt x="491" y="427"/>
                  </a:lnTo>
                  <a:lnTo>
                    <a:pt x="498" y="418"/>
                  </a:lnTo>
                  <a:lnTo>
                    <a:pt x="507" y="406"/>
                  </a:lnTo>
                  <a:lnTo>
                    <a:pt x="516" y="405"/>
                  </a:lnTo>
                  <a:lnTo>
                    <a:pt x="528" y="405"/>
                  </a:lnTo>
                  <a:lnTo>
                    <a:pt x="542" y="405"/>
                  </a:lnTo>
                  <a:lnTo>
                    <a:pt x="555" y="405"/>
                  </a:lnTo>
                  <a:lnTo>
                    <a:pt x="568" y="403"/>
                  </a:lnTo>
                  <a:lnTo>
                    <a:pt x="581" y="402"/>
                  </a:lnTo>
                  <a:lnTo>
                    <a:pt x="593" y="400"/>
                  </a:lnTo>
                  <a:lnTo>
                    <a:pt x="607" y="400"/>
                  </a:lnTo>
                  <a:lnTo>
                    <a:pt x="604" y="391"/>
                  </a:lnTo>
                  <a:lnTo>
                    <a:pt x="604" y="384"/>
                  </a:lnTo>
                  <a:lnTo>
                    <a:pt x="602" y="375"/>
                  </a:lnTo>
                  <a:lnTo>
                    <a:pt x="602" y="367"/>
                  </a:lnTo>
                  <a:lnTo>
                    <a:pt x="610" y="364"/>
                  </a:lnTo>
                  <a:lnTo>
                    <a:pt x="619" y="363"/>
                  </a:lnTo>
                  <a:lnTo>
                    <a:pt x="616" y="354"/>
                  </a:lnTo>
                  <a:lnTo>
                    <a:pt x="614" y="346"/>
                  </a:lnTo>
                  <a:lnTo>
                    <a:pt x="598" y="346"/>
                  </a:lnTo>
                  <a:lnTo>
                    <a:pt x="587" y="348"/>
                  </a:lnTo>
                  <a:lnTo>
                    <a:pt x="577" y="351"/>
                  </a:lnTo>
                  <a:lnTo>
                    <a:pt x="569" y="355"/>
                  </a:lnTo>
                  <a:lnTo>
                    <a:pt x="560" y="360"/>
                  </a:lnTo>
                  <a:lnTo>
                    <a:pt x="552" y="367"/>
                  </a:lnTo>
                  <a:lnTo>
                    <a:pt x="543" y="375"/>
                  </a:lnTo>
                  <a:lnTo>
                    <a:pt x="534" y="385"/>
                  </a:lnTo>
                  <a:lnTo>
                    <a:pt x="533" y="363"/>
                  </a:lnTo>
                  <a:lnTo>
                    <a:pt x="540" y="343"/>
                  </a:lnTo>
                  <a:lnTo>
                    <a:pt x="551" y="327"/>
                  </a:lnTo>
                  <a:lnTo>
                    <a:pt x="568" y="315"/>
                  </a:lnTo>
                  <a:lnTo>
                    <a:pt x="586" y="306"/>
                  </a:lnTo>
                  <a:lnTo>
                    <a:pt x="607" y="301"/>
                  </a:lnTo>
                  <a:lnTo>
                    <a:pt x="628" y="303"/>
                  </a:lnTo>
                  <a:lnTo>
                    <a:pt x="650" y="313"/>
                  </a:lnTo>
                  <a:lnTo>
                    <a:pt x="647" y="340"/>
                  </a:lnTo>
                  <a:lnTo>
                    <a:pt x="643" y="373"/>
                  </a:lnTo>
                  <a:lnTo>
                    <a:pt x="632" y="406"/>
                  </a:lnTo>
                  <a:lnTo>
                    <a:pt x="619" y="439"/>
                  </a:lnTo>
                  <a:lnTo>
                    <a:pt x="599" y="465"/>
                  </a:lnTo>
                  <a:lnTo>
                    <a:pt x="577" y="486"/>
                  </a:lnTo>
                  <a:lnTo>
                    <a:pt x="548" y="495"/>
                  </a:lnTo>
                  <a:lnTo>
                    <a:pt x="515" y="494"/>
                  </a:lnTo>
                  <a:lnTo>
                    <a:pt x="518" y="507"/>
                  </a:lnTo>
                  <a:lnTo>
                    <a:pt x="522" y="521"/>
                  </a:lnTo>
                  <a:lnTo>
                    <a:pt x="534" y="521"/>
                  </a:lnTo>
                  <a:lnTo>
                    <a:pt x="546" y="521"/>
                  </a:lnTo>
                  <a:lnTo>
                    <a:pt x="552" y="519"/>
                  </a:lnTo>
                  <a:lnTo>
                    <a:pt x="563" y="518"/>
                  </a:lnTo>
                  <a:lnTo>
                    <a:pt x="574" y="516"/>
                  </a:lnTo>
                  <a:lnTo>
                    <a:pt x="590" y="515"/>
                  </a:lnTo>
                  <a:lnTo>
                    <a:pt x="604" y="552"/>
                  </a:lnTo>
                  <a:lnTo>
                    <a:pt x="617" y="590"/>
                  </a:lnTo>
                  <a:lnTo>
                    <a:pt x="626" y="623"/>
                  </a:lnTo>
                  <a:lnTo>
                    <a:pt x="632" y="657"/>
                  </a:lnTo>
                  <a:lnTo>
                    <a:pt x="634" y="692"/>
                  </a:lnTo>
                  <a:lnTo>
                    <a:pt x="634" y="729"/>
                  </a:lnTo>
                  <a:lnTo>
                    <a:pt x="628" y="771"/>
                  </a:lnTo>
                  <a:lnTo>
                    <a:pt x="622" y="818"/>
                  </a:lnTo>
                  <a:lnTo>
                    <a:pt x="598" y="821"/>
                  </a:lnTo>
                  <a:lnTo>
                    <a:pt x="575" y="824"/>
                  </a:lnTo>
                  <a:lnTo>
                    <a:pt x="551" y="827"/>
                  </a:lnTo>
                  <a:lnTo>
                    <a:pt x="528" y="831"/>
                  </a:lnTo>
                  <a:lnTo>
                    <a:pt x="506" y="834"/>
                  </a:lnTo>
                  <a:lnTo>
                    <a:pt x="483" y="837"/>
                  </a:lnTo>
                  <a:lnTo>
                    <a:pt x="461" y="840"/>
                  </a:lnTo>
                  <a:lnTo>
                    <a:pt x="438" y="845"/>
                  </a:lnTo>
                  <a:close/>
                </a:path>
              </a:pathLst>
            </a:custGeom>
            <a:solidFill>
              <a:srgbClr val="9999FF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65" name="Freeform 33"/>
            <p:cNvSpPr>
              <a:spLocks/>
            </p:cNvSpPr>
            <p:nvPr/>
          </p:nvSpPr>
          <p:spPr bwMode="auto">
            <a:xfrm rot="210357">
              <a:off x="4785" y="1729"/>
              <a:ext cx="70" cy="44"/>
            </a:xfrm>
            <a:custGeom>
              <a:avLst/>
              <a:gdLst>
                <a:gd name="T0" fmla="*/ 59 w 131"/>
                <a:gd name="T1" fmla="*/ 87 h 87"/>
                <a:gd name="T2" fmla="*/ 45 w 131"/>
                <a:gd name="T3" fmla="*/ 78 h 87"/>
                <a:gd name="T4" fmla="*/ 36 w 131"/>
                <a:gd name="T5" fmla="*/ 72 h 87"/>
                <a:gd name="T6" fmla="*/ 29 w 131"/>
                <a:gd name="T7" fmla="*/ 66 h 87"/>
                <a:gd name="T8" fmla="*/ 24 w 131"/>
                <a:gd name="T9" fmla="*/ 61 h 87"/>
                <a:gd name="T10" fmla="*/ 18 w 131"/>
                <a:gd name="T11" fmla="*/ 55 h 87"/>
                <a:gd name="T12" fmla="*/ 12 w 131"/>
                <a:gd name="T13" fmla="*/ 49 h 87"/>
                <a:gd name="T14" fmla="*/ 6 w 131"/>
                <a:gd name="T15" fmla="*/ 42 h 87"/>
                <a:gd name="T16" fmla="*/ 0 w 131"/>
                <a:gd name="T17" fmla="*/ 34 h 87"/>
                <a:gd name="T18" fmla="*/ 6 w 131"/>
                <a:gd name="T19" fmla="*/ 13 h 87"/>
                <a:gd name="T20" fmla="*/ 21 w 131"/>
                <a:gd name="T21" fmla="*/ 3 h 87"/>
                <a:gd name="T22" fmla="*/ 41 w 131"/>
                <a:gd name="T23" fmla="*/ 0 h 87"/>
                <a:gd name="T24" fmla="*/ 63 w 131"/>
                <a:gd name="T25" fmla="*/ 4 h 87"/>
                <a:gd name="T26" fmla="*/ 83 w 131"/>
                <a:gd name="T27" fmla="*/ 12 h 87"/>
                <a:gd name="T28" fmla="*/ 104 w 131"/>
                <a:gd name="T29" fmla="*/ 25 h 87"/>
                <a:gd name="T30" fmla="*/ 120 w 131"/>
                <a:gd name="T31" fmla="*/ 42 h 87"/>
                <a:gd name="T32" fmla="*/ 131 w 131"/>
                <a:gd name="T33" fmla="*/ 64 h 87"/>
                <a:gd name="T34" fmla="*/ 114 w 131"/>
                <a:gd name="T35" fmla="*/ 70 h 87"/>
                <a:gd name="T36" fmla="*/ 104 w 131"/>
                <a:gd name="T37" fmla="*/ 76 h 87"/>
                <a:gd name="T38" fmla="*/ 93 w 131"/>
                <a:gd name="T39" fmla="*/ 79 h 87"/>
                <a:gd name="T40" fmla="*/ 87 w 131"/>
                <a:gd name="T41" fmla="*/ 84 h 87"/>
                <a:gd name="T42" fmla="*/ 80 w 131"/>
                <a:gd name="T43" fmla="*/ 84 h 87"/>
                <a:gd name="T44" fmla="*/ 74 w 131"/>
                <a:gd name="T45" fmla="*/ 85 h 87"/>
                <a:gd name="T46" fmla="*/ 66 w 131"/>
                <a:gd name="T47" fmla="*/ 85 h 87"/>
                <a:gd name="T48" fmla="*/ 59 w 131"/>
                <a:gd name="T4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87">
                  <a:moveTo>
                    <a:pt x="59" y="87"/>
                  </a:moveTo>
                  <a:lnTo>
                    <a:pt x="45" y="78"/>
                  </a:lnTo>
                  <a:lnTo>
                    <a:pt x="36" y="72"/>
                  </a:lnTo>
                  <a:lnTo>
                    <a:pt x="29" y="66"/>
                  </a:lnTo>
                  <a:lnTo>
                    <a:pt x="24" y="61"/>
                  </a:lnTo>
                  <a:lnTo>
                    <a:pt x="18" y="55"/>
                  </a:lnTo>
                  <a:lnTo>
                    <a:pt x="12" y="49"/>
                  </a:lnTo>
                  <a:lnTo>
                    <a:pt x="6" y="42"/>
                  </a:lnTo>
                  <a:lnTo>
                    <a:pt x="0" y="34"/>
                  </a:lnTo>
                  <a:lnTo>
                    <a:pt x="6" y="13"/>
                  </a:lnTo>
                  <a:lnTo>
                    <a:pt x="21" y="3"/>
                  </a:lnTo>
                  <a:lnTo>
                    <a:pt x="41" y="0"/>
                  </a:lnTo>
                  <a:lnTo>
                    <a:pt x="63" y="4"/>
                  </a:lnTo>
                  <a:lnTo>
                    <a:pt x="83" y="12"/>
                  </a:lnTo>
                  <a:lnTo>
                    <a:pt x="104" y="25"/>
                  </a:lnTo>
                  <a:lnTo>
                    <a:pt x="120" y="42"/>
                  </a:lnTo>
                  <a:lnTo>
                    <a:pt x="131" y="64"/>
                  </a:lnTo>
                  <a:lnTo>
                    <a:pt x="114" y="70"/>
                  </a:lnTo>
                  <a:lnTo>
                    <a:pt x="104" y="76"/>
                  </a:lnTo>
                  <a:lnTo>
                    <a:pt x="93" y="79"/>
                  </a:lnTo>
                  <a:lnTo>
                    <a:pt x="87" y="84"/>
                  </a:lnTo>
                  <a:lnTo>
                    <a:pt x="80" y="84"/>
                  </a:lnTo>
                  <a:lnTo>
                    <a:pt x="74" y="85"/>
                  </a:lnTo>
                  <a:lnTo>
                    <a:pt x="66" y="85"/>
                  </a:lnTo>
                  <a:lnTo>
                    <a:pt x="59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5266" name="Freeform 34"/>
            <p:cNvSpPr>
              <a:spLocks/>
            </p:cNvSpPr>
            <p:nvPr/>
          </p:nvSpPr>
          <p:spPr bwMode="auto">
            <a:xfrm rot="210357">
              <a:off x="4808" y="1684"/>
              <a:ext cx="90" cy="45"/>
            </a:xfrm>
            <a:custGeom>
              <a:avLst/>
              <a:gdLst>
                <a:gd name="T0" fmla="*/ 152 w 168"/>
                <a:gd name="T1" fmla="*/ 87 h 90"/>
                <a:gd name="T2" fmla="*/ 132 w 168"/>
                <a:gd name="T3" fmla="*/ 66 h 90"/>
                <a:gd name="T4" fmla="*/ 114 w 168"/>
                <a:gd name="T5" fmla="*/ 53 h 90"/>
                <a:gd name="T6" fmla="*/ 98 w 168"/>
                <a:gd name="T7" fmla="*/ 45 h 90"/>
                <a:gd name="T8" fmla="*/ 81 w 168"/>
                <a:gd name="T9" fmla="*/ 44 h 90"/>
                <a:gd name="T10" fmla="*/ 62 w 168"/>
                <a:gd name="T11" fmla="*/ 44 h 90"/>
                <a:gd name="T12" fmla="*/ 44 w 168"/>
                <a:gd name="T13" fmla="*/ 45 h 90"/>
                <a:gd name="T14" fmla="*/ 23 w 168"/>
                <a:gd name="T15" fmla="*/ 47 h 90"/>
                <a:gd name="T16" fmla="*/ 0 w 168"/>
                <a:gd name="T17" fmla="*/ 47 h 90"/>
                <a:gd name="T18" fmla="*/ 2 w 168"/>
                <a:gd name="T19" fmla="*/ 38 h 90"/>
                <a:gd name="T20" fmla="*/ 3 w 168"/>
                <a:gd name="T21" fmla="*/ 29 h 90"/>
                <a:gd name="T22" fmla="*/ 3 w 168"/>
                <a:gd name="T23" fmla="*/ 20 h 90"/>
                <a:gd name="T24" fmla="*/ 8 w 168"/>
                <a:gd name="T25" fmla="*/ 11 h 90"/>
                <a:gd name="T26" fmla="*/ 21 w 168"/>
                <a:gd name="T27" fmla="*/ 3 h 90"/>
                <a:gd name="T28" fmla="*/ 38 w 168"/>
                <a:gd name="T29" fmla="*/ 0 h 90"/>
                <a:gd name="T30" fmla="*/ 53 w 168"/>
                <a:gd name="T31" fmla="*/ 0 h 90"/>
                <a:gd name="T32" fmla="*/ 71 w 168"/>
                <a:gd name="T33" fmla="*/ 3 h 90"/>
                <a:gd name="T34" fmla="*/ 86 w 168"/>
                <a:gd name="T35" fmla="*/ 6 h 90"/>
                <a:gd name="T36" fmla="*/ 102 w 168"/>
                <a:gd name="T37" fmla="*/ 12 h 90"/>
                <a:gd name="T38" fmla="*/ 120 w 168"/>
                <a:gd name="T39" fmla="*/ 20 h 90"/>
                <a:gd name="T40" fmla="*/ 138 w 168"/>
                <a:gd name="T41" fmla="*/ 29 h 90"/>
                <a:gd name="T42" fmla="*/ 138 w 168"/>
                <a:gd name="T43" fmla="*/ 32 h 90"/>
                <a:gd name="T44" fmla="*/ 138 w 168"/>
                <a:gd name="T45" fmla="*/ 39 h 90"/>
                <a:gd name="T46" fmla="*/ 144 w 168"/>
                <a:gd name="T47" fmla="*/ 39 h 90"/>
                <a:gd name="T48" fmla="*/ 152 w 168"/>
                <a:gd name="T49" fmla="*/ 39 h 90"/>
                <a:gd name="T50" fmla="*/ 155 w 168"/>
                <a:gd name="T51" fmla="*/ 51 h 90"/>
                <a:gd name="T52" fmla="*/ 159 w 168"/>
                <a:gd name="T53" fmla="*/ 65 h 90"/>
                <a:gd name="T54" fmla="*/ 164 w 168"/>
                <a:gd name="T55" fmla="*/ 77 h 90"/>
                <a:gd name="T56" fmla="*/ 168 w 168"/>
                <a:gd name="T57" fmla="*/ 90 h 90"/>
                <a:gd name="T58" fmla="*/ 159 w 168"/>
                <a:gd name="T59" fmla="*/ 89 h 90"/>
                <a:gd name="T60" fmla="*/ 152 w 168"/>
                <a:gd name="T61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8" h="90">
                  <a:moveTo>
                    <a:pt x="152" y="87"/>
                  </a:moveTo>
                  <a:lnTo>
                    <a:pt x="132" y="66"/>
                  </a:lnTo>
                  <a:lnTo>
                    <a:pt x="114" y="53"/>
                  </a:lnTo>
                  <a:lnTo>
                    <a:pt x="98" y="45"/>
                  </a:lnTo>
                  <a:lnTo>
                    <a:pt x="81" y="44"/>
                  </a:lnTo>
                  <a:lnTo>
                    <a:pt x="62" y="44"/>
                  </a:lnTo>
                  <a:lnTo>
                    <a:pt x="44" y="45"/>
                  </a:lnTo>
                  <a:lnTo>
                    <a:pt x="23" y="47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3" y="29"/>
                  </a:lnTo>
                  <a:lnTo>
                    <a:pt x="3" y="20"/>
                  </a:lnTo>
                  <a:lnTo>
                    <a:pt x="8" y="11"/>
                  </a:lnTo>
                  <a:lnTo>
                    <a:pt x="21" y="3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71" y="3"/>
                  </a:lnTo>
                  <a:lnTo>
                    <a:pt x="86" y="6"/>
                  </a:lnTo>
                  <a:lnTo>
                    <a:pt x="102" y="12"/>
                  </a:lnTo>
                  <a:lnTo>
                    <a:pt x="120" y="20"/>
                  </a:lnTo>
                  <a:lnTo>
                    <a:pt x="138" y="29"/>
                  </a:lnTo>
                  <a:lnTo>
                    <a:pt x="138" y="32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2" y="39"/>
                  </a:lnTo>
                  <a:lnTo>
                    <a:pt x="155" y="51"/>
                  </a:lnTo>
                  <a:lnTo>
                    <a:pt x="159" y="65"/>
                  </a:lnTo>
                  <a:lnTo>
                    <a:pt x="164" y="77"/>
                  </a:lnTo>
                  <a:lnTo>
                    <a:pt x="168" y="90"/>
                  </a:lnTo>
                  <a:lnTo>
                    <a:pt x="159" y="89"/>
                  </a:lnTo>
                  <a:lnTo>
                    <a:pt x="152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1423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86A61D-CDAE-4C00-80FF-46A67066E33B}" type="slidenum">
              <a:rPr lang="en-US">
                <a:solidFill>
                  <a:srgbClr val="FFFFFF"/>
                </a:solidFill>
              </a:rPr>
              <a:pPr/>
              <a:t>20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3999" cy="1295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accent5">
                    <a:lumMod val="75000"/>
                  </a:schemeClr>
                </a:solidFill>
                <a:cs typeface="Arial" charset="0"/>
              </a:rPr>
              <a:t>Self-Esteem </a:t>
            </a:r>
            <a:r>
              <a:rPr lang="en-US" sz="3600" b="1" dirty="0" smtClean="0">
                <a:solidFill>
                  <a:schemeClr val="accent5">
                    <a:lumMod val="75000"/>
                  </a:schemeClr>
                </a:solidFill>
                <a:cs typeface="Arial" charset="0"/>
              </a:rPr>
              <a:t>Needs</a:t>
            </a:r>
            <a:br>
              <a:rPr lang="en-US" sz="3600" b="1" dirty="0" smtClean="0">
                <a:solidFill>
                  <a:schemeClr val="accent5">
                    <a:lumMod val="75000"/>
                  </a:schemeClr>
                </a:solidFill>
                <a:cs typeface="Arial" charset="0"/>
              </a:rPr>
            </a:br>
            <a:r>
              <a:rPr lang="en-US" sz="2400" b="1" i="1" dirty="0" smtClean="0">
                <a:solidFill>
                  <a:srgbClr val="C00000"/>
                </a:solidFill>
                <a:cs typeface="Arial" charset="0"/>
              </a:rPr>
              <a:t>Care Needed to Met Those Needs</a:t>
            </a:r>
            <a:r>
              <a:rPr lang="en-US" sz="3200" i="1" dirty="0" smtClean="0">
                <a:solidFill>
                  <a:srgbClr val="C00000"/>
                </a:solidFill>
              </a:rPr>
              <a:t> </a:t>
            </a:r>
            <a:endParaRPr lang="en-US" i="1" dirty="0">
              <a:solidFill>
                <a:srgbClr val="C00000"/>
              </a:solidFill>
            </a:endParaRP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2859" y="1524000"/>
            <a:ext cx="8135937" cy="4862512"/>
          </a:xfrm>
        </p:spPr>
        <p:txBody>
          <a:bodyPr/>
          <a:lstStyle/>
          <a:p>
            <a:r>
              <a:rPr lang="en-US" sz="3600" dirty="0">
                <a:cs typeface="Arial" charset="0"/>
              </a:rPr>
              <a:t>Value, worth or opinion of oneself</a:t>
            </a:r>
          </a:p>
          <a:p>
            <a:r>
              <a:rPr lang="en-US" sz="3600" dirty="0">
                <a:cs typeface="Arial" charset="0"/>
              </a:rPr>
              <a:t>Seeing oneself as useful</a:t>
            </a:r>
          </a:p>
          <a:p>
            <a:r>
              <a:rPr lang="en-US" sz="3600" dirty="0">
                <a:cs typeface="Arial" charset="0"/>
              </a:rPr>
              <a:t>Being well thought of by others</a:t>
            </a:r>
          </a:p>
        </p:txBody>
      </p:sp>
      <p:grpSp>
        <p:nvGrpSpPr>
          <p:cNvPr id="18598" name="Group 166"/>
          <p:cNvGrpSpPr>
            <a:grpSpLocks noChangeAspect="1"/>
          </p:cNvGrpSpPr>
          <p:nvPr/>
        </p:nvGrpSpPr>
        <p:grpSpPr bwMode="auto">
          <a:xfrm>
            <a:off x="3147067" y="3750635"/>
            <a:ext cx="2247626" cy="2271713"/>
            <a:chOff x="3566" y="1976"/>
            <a:chExt cx="1124" cy="1136"/>
          </a:xfrm>
        </p:grpSpPr>
        <p:sp>
          <p:nvSpPr>
            <p:cNvPr id="18599" name="AutoShape 167"/>
            <p:cNvSpPr>
              <a:spLocks noChangeAspect="1" noChangeArrowheads="1" noTextEdit="1"/>
            </p:cNvSpPr>
            <p:nvPr/>
          </p:nvSpPr>
          <p:spPr bwMode="auto">
            <a:xfrm>
              <a:off x="3566" y="1976"/>
              <a:ext cx="1124" cy="1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0" name="Freeform 168"/>
            <p:cNvSpPr>
              <a:spLocks/>
            </p:cNvSpPr>
            <p:nvPr/>
          </p:nvSpPr>
          <p:spPr bwMode="auto">
            <a:xfrm>
              <a:off x="4269" y="2871"/>
              <a:ext cx="227" cy="227"/>
            </a:xfrm>
            <a:custGeom>
              <a:avLst/>
              <a:gdLst>
                <a:gd name="T0" fmla="*/ 89 w 454"/>
                <a:gd name="T1" fmla="*/ 114 h 454"/>
                <a:gd name="T2" fmla="*/ 90 w 454"/>
                <a:gd name="T3" fmla="*/ 112 h 454"/>
                <a:gd name="T4" fmla="*/ 93 w 454"/>
                <a:gd name="T5" fmla="*/ 108 h 454"/>
                <a:gd name="T6" fmla="*/ 98 w 454"/>
                <a:gd name="T7" fmla="*/ 99 h 454"/>
                <a:gd name="T8" fmla="*/ 105 w 454"/>
                <a:gd name="T9" fmla="*/ 89 h 454"/>
                <a:gd name="T10" fmla="*/ 113 w 454"/>
                <a:gd name="T11" fmla="*/ 78 h 454"/>
                <a:gd name="T12" fmla="*/ 123 w 454"/>
                <a:gd name="T13" fmla="*/ 65 h 454"/>
                <a:gd name="T14" fmla="*/ 136 w 454"/>
                <a:gd name="T15" fmla="*/ 52 h 454"/>
                <a:gd name="T16" fmla="*/ 149 w 454"/>
                <a:gd name="T17" fmla="*/ 40 h 454"/>
                <a:gd name="T18" fmla="*/ 164 w 454"/>
                <a:gd name="T19" fmla="*/ 27 h 454"/>
                <a:gd name="T20" fmla="*/ 180 w 454"/>
                <a:gd name="T21" fmla="*/ 17 h 454"/>
                <a:gd name="T22" fmla="*/ 197 w 454"/>
                <a:gd name="T23" fmla="*/ 8 h 454"/>
                <a:gd name="T24" fmla="*/ 216 w 454"/>
                <a:gd name="T25" fmla="*/ 3 h 454"/>
                <a:gd name="T26" fmla="*/ 235 w 454"/>
                <a:gd name="T27" fmla="*/ 0 h 454"/>
                <a:gd name="T28" fmla="*/ 256 w 454"/>
                <a:gd name="T29" fmla="*/ 3 h 454"/>
                <a:gd name="T30" fmla="*/ 277 w 454"/>
                <a:gd name="T31" fmla="*/ 8 h 454"/>
                <a:gd name="T32" fmla="*/ 298 w 454"/>
                <a:gd name="T33" fmla="*/ 20 h 454"/>
                <a:gd name="T34" fmla="*/ 301 w 454"/>
                <a:gd name="T35" fmla="*/ 21 h 454"/>
                <a:gd name="T36" fmla="*/ 309 w 454"/>
                <a:gd name="T37" fmla="*/ 26 h 454"/>
                <a:gd name="T38" fmla="*/ 319 w 454"/>
                <a:gd name="T39" fmla="*/ 34 h 454"/>
                <a:gd name="T40" fmla="*/ 333 w 454"/>
                <a:gd name="T41" fmla="*/ 44 h 454"/>
                <a:gd name="T42" fmla="*/ 349 w 454"/>
                <a:gd name="T43" fmla="*/ 58 h 454"/>
                <a:gd name="T44" fmla="*/ 368 w 454"/>
                <a:gd name="T45" fmla="*/ 73 h 454"/>
                <a:gd name="T46" fmla="*/ 385 w 454"/>
                <a:gd name="T47" fmla="*/ 91 h 454"/>
                <a:gd name="T48" fmla="*/ 402 w 454"/>
                <a:gd name="T49" fmla="*/ 112 h 454"/>
                <a:gd name="T50" fmla="*/ 418 w 454"/>
                <a:gd name="T51" fmla="*/ 134 h 454"/>
                <a:gd name="T52" fmla="*/ 433 w 454"/>
                <a:gd name="T53" fmla="*/ 158 h 454"/>
                <a:gd name="T54" fmla="*/ 444 w 454"/>
                <a:gd name="T55" fmla="*/ 185 h 454"/>
                <a:gd name="T56" fmla="*/ 452 w 454"/>
                <a:gd name="T57" fmla="*/ 212 h 454"/>
                <a:gd name="T58" fmla="*/ 454 w 454"/>
                <a:gd name="T59" fmla="*/ 241 h 454"/>
                <a:gd name="T60" fmla="*/ 452 w 454"/>
                <a:gd name="T61" fmla="*/ 271 h 454"/>
                <a:gd name="T62" fmla="*/ 442 w 454"/>
                <a:gd name="T63" fmla="*/ 303 h 454"/>
                <a:gd name="T64" fmla="*/ 426 w 454"/>
                <a:gd name="T65" fmla="*/ 336 h 454"/>
                <a:gd name="T66" fmla="*/ 271 w 454"/>
                <a:gd name="T67" fmla="*/ 454 h 454"/>
                <a:gd name="T68" fmla="*/ 266 w 454"/>
                <a:gd name="T69" fmla="*/ 452 h 454"/>
                <a:gd name="T70" fmla="*/ 251 w 454"/>
                <a:gd name="T71" fmla="*/ 447 h 454"/>
                <a:gd name="T72" fmla="*/ 230 w 454"/>
                <a:gd name="T73" fmla="*/ 439 h 454"/>
                <a:gd name="T74" fmla="*/ 203 w 454"/>
                <a:gd name="T75" fmla="*/ 428 h 454"/>
                <a:gd name="T76" fmla="*/ 173 w 454"/>
                <a:gd name="T77" fmla="*/ 414 h 454"/>
                <a:gd name="T78" fmla="*/ 140 w 454"/>
                <a:gd name="T79" fmla="*/ 397 h 454"/>
                <a:gd name="T80" fmla="*/ 107 w 454"/>
                <a:gd name="T81" fmla="*/ 377 h 454"/>
                <a:gd name="T82" fmla="*/ 76 w 454"/>
                <a:gd name="T83" fmla="*/ 355 h 454"/>
                <a:gd name="T84" fmla="*/ 47 w 454"/>
                <a:gd name="T85" fmla="*/ 332 h 454"/>
                <a:gd name="T86" fmla="*/ 24 w 454"/>
                <a:gd name="T87" fmla="*/ 306 h 454"/>
                <a:gd name="T88" fmla="*/ 8 w 454"/>
                <a:gd name="T89" fmla="*/ 278 h 454"/>
                <a:gd name="T90" fmla="*/ 0 w 454"/>
                <a:gd name="T91" fmla="*/ 248 h 454"/>
                <a:gd name="T92" fmla="*/ 2 w 454"/>
                <a:gd name="T93" fmla="*/ 216 h 454"/>
                <a:gd name="T94" fmla="*/ 17 w 454"/>
                <a:gd name="T95" fmla="*/ 184 h 454"/>
                <a:gd name="T96" fmla="*/ 45 w 454"/>
                <a:gd name="T97" fmla="*/ 150 h 454"/>
                <a:gd name="T98" fmla="*/ 89 w 454"/>
                <a:gd name="T99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4" h="454">
                  <a:moveTo>
                    <a:pt x="89" y="114"/>
                  </a:moveTo>
                  <a:lnTo>
                    <a:pt x="90" y="112"/>
                  </a:lnTo>
                  <a:lnTo>
                    <a:pt x="93" y="108"/>
                  </a:lnTo>
                  <a:lnTo>
                    <a:pt x="98" y="99"/>
                  </a:lnTo>
                  <a:lnTo>
                    <a:pt x="105" y="89"/>
                  </a:lnTo>
                  <a:lnTo>
                    <a:pt x="113" y="78"/>
                  </a:lnTo>
                  <a:lnTo>
                    <a:pt x="123" y="65"/>
                  </a:lnTo>
                  <a:lnTo>
                    <a:pt x="136" y="52"/>
                  </a:lnTo>
                  <a:lnTo>
                    <a:pt x="149" y="40"/>
                  </a:lnTo>
                  <a:lnTo>
                    <a:pt x="164" y="27"/>
                  </a:lnTo>
                  <a:lnTo>
                    <a:pt x="180" y="17"/>
                  </a:lnTo>
                  <a:lnTo>
                    <a:pt x="197" y="8"/>
                  </a:lnTo>
                  <a:lnTo>
                    <a:pt x="216" y="3"/>
                  </a:lnTo>
                  <a:lnTo>
                    <a:pt x="235" y="0"/>
                  </a:lnTo>
                  <a:lnTo>
                    <a:pt x="256" y="3"/>
                  </a:lnTo>
                  <a:lnTo>
                    <a:pt x="277" y="8"/>
                  </a:lnTo>
                  <a:lnTo>
                    <a:pt x="298" y="20"/>
                  </a:lnTo>
                  <a:lnTo>
                    <a:pt x="301" y="21"/>
                  </a:lnTo>
                  <a:lnTo>
                    <a:pt x="309" y="26"/>
                  </a:lnTo>
                  <a:lnTo>
                    <a:pt x="319" y="34"/>
                  </a:lnTo>
                  <a:lnTo>
                    <a:pt x="333" y="44"/>
                  </a:lnTo>
                  <a:lnTo>
                    <a:pt x="349" y="58"/>
                  </a:lnTo>
                  <a:lnTo>
                    <a:pt x="368" y="73"/>
                  </a:lnTo>
                  <a:lnTo>
                    <a:pt x="385" y="91"/>
                  </a:lnTo>
                  <a:lnTo>
                    <a:pt x="402" y="112"/>
                  </a:lnTo>
                  <a:lnTo>
                    <a:pt x="418" y="134"/>
                  </a:lnTo>
                  <a:lnTo>
                    <a:pt x="433" y="158"/>
                  </a:lnTo>
                  <a:lnTo>
                    <a:pt x="444" y="185"/>
                  </a:lnTo>
                  <a:lnTo>
                    <a:pt x="452" y="212"/>
                  </a:lnTo>
                  <a:lnTo>
                    <a:pt x="454" y="241"/>
                  </a:lnTo>
                  <a:lnTo>
                    <a:pt x="452" y="271"/>
                  </a:lnTo>
                  <a:lnTo>
                    <a:pt x="442" y="303"/>
                  </a:lnTo>
                  <a:lnTo>
                    <a:pt x="426" y="336"/>
                  </a:lnTo>
                  <a:lnTo>
                    <a:pt x="271" y="454"/>
                  </a:lnTo>
                  <a:lnTo>
                    <a:pt x="266" y="452"/>
                  </a:lnTo>
                  <a:lnTo>
                    <a:pt x="251" y="447"/>
                  </a:lnTo>
                  <a:lnTo>
                    <a:pt x="230" y="439"/>
                  </a:lnTo>
                  <a:lnTo>
                    <a:pt x="203" y="428"/>
                  </a:lnTo>
                  <a:lnTo>
                    <a:pt x="173" y="414"/>
                  </a:lnTo>
                  <a:lnTo>
                    <a:pt x="140" y="397"/>
                  </a:lnTo>
                  <a:lnTo>
                    <a:pt x="107" y="377"/>
                  </a:lnTo>
                  <a:lnTo>
                    <a:pt x="76" y="355"/>
                  </a:lnTo>
                  <a:lnTo>
                    <a:pt x="47" y="332"/>
                  </a:lnTo>
                  <a:lnTo>
                    <a:pt x="24" y="306"/>
                  </a:lnTo>
                  <a:lnTo>
                    <a:pt x="8" y="278"/>
                  </a:lnTo>
                  <a:lnTo>
                    <a:pt x="0" y="248"/>
                  </a:lnTo>
                  <a:lnTo>
                    <a:pt x="2" y="216"/>
                  </a:lnTo>
                  <a:lnTo>
                    <a:pt x="17" y="184"/>
                  </a:lnTo>
                  <a:lnTo>
                    <a:pt x="45" y="150"/>
                  </a:lnTo>
                  <a:lnTo>
                    <a:pt x="89" y="114"/>
                  </a:lnTo>
                  <a:close/>
                </a:path>
              </a:pathLst>
            </a:custGeom>
            <a:solidFill>
              <a:srgbClr val="B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1" name="Freeform 169"/>
            <p:cNvSpPr>
              <a:spLocks/>
            </p:cNvSpPr>
            <p:nvPr/>
          </p:nvSpPr>
          <p:spPr bwMode="auto">
            <a:xfrm>
              <a:off x="4332" y="2980"/>
              <a:ext cx="166" cy="123"/>
            </a:xfrm>
            <a:custGeom>
              <a:avLst/>
              <a:gdLst>
                <a:gd name="T0" fmla="*/ 151 w 333"/>
                <a:gd name="T1" fmla="*/ 244 h 248"/>
                <a:gd name="T2" fmla="*/ 153 w 333"/>
                <a:gd name="T3" fmla="*/ 243 h 248"/>
                <a:gd name="T4" fmla="*/ 160 w 333"/>
                <a:gd name="T5" fmla="*/ 240 h 248"/>
                <a:gd name="T6" fmla="*/ 171 w 333"/>
                <a:gd name="T7" fmla="*/ 233 h 248"/>
                <a:gd name="T8" fmla="*/ 185 w 333"/>
                <a:gd name="T9" fmla="*/ 225 h 248"/>
                <a:gd name="T10" fmla="*/ 201 w 333"/>
                <a:gd name="T11" fmla="*/ 214 h 248"/>
                <a:gd name="T12" fmla="*/ 218 w 333"/>
                <a:gd name="T13" fmla="*/ 202 h 248"/>
                <a:gd name="T14" fmla="*/ 237 w 333"/>
                <a:gd name="T15" fmla="*/ 188 h 248"/>
                <a:gd name="T16" fmla="*/ 256 w 333"/>
                <a:gd name="T17" fmla="*/ 172 h 248"/>
                <a:gd name="T18" fmla="*/ 275 w 333"/>
                <a:gd name="T19" fmla="*/ 154 h 248"/>
                <a:gd name="T20" fmla="*/ 291 w 333"/>
                <a:gd name="T21" fmla="*/ 135 h 248"/>
                <a:gd name="T22" fmla="*/ 306 w 333"/>
                <a:gd name="T23" fmla="*/ 115 h 248"/>
                <a:gd name="T24" fmla="*/ 319 w 333"/>
                <a:gd name="T25" fmla="*/ 93 h 248"/>
                <a:gd name="T26" fmla="*/ 328 w 333"/>
                <a:gd name="T27" fmla="*/ 71 h 248"/>
                <a:gd name="T28" fmla="*/ 333 w 333"/>
                <a:gd name="T29" fmla="*/ 48 h 248"/>
                <a:gd name="T30" fmla="*/ 331 w 333"/>
                <a:gd name="T31" fmla="*/ 24 h 248"/>
                <a:gd name="T32" fmla="*/ 326 w 333"/>
                <a:gd name="T33" fmla="*/ 0 h 248"/>
                <a:gd name="T34" fmla="*/ 321 w 333"/>
                <a:gd name="T35" fmla="*/ 6 h 248"/>
                <a:gd name="T36" fmla="*/ 308 w 333"/>
                <a:gd name="T37" fmla="*/ 20 h 248"/>
                <a:gd name="T38" fmla="*/ 289 w 333"/>
                <a:gd name="T39" fmla="*/ 37 h 248"/>
                <a:gd name="T40" fmla="*/ 266 w 333"/>
                <a:gd name="T41" fmla="*/ 55 h 248"/>
                <a:gd name="T42" fmla="*/ 239 w 333"/>
                <a:gd name="T43" fmla="*/ 70 h 248"/>
                <a:gd name="T44" fmla="*/ 213 w 333"/>
                <a:gd name="T45" fmla="*/ 77 h 248"/>
                <a:gd name="T46" fmla="*/ 187 w 333"/>
                <a:gd name="T47" fmla="*/ 74 h 248"/>
                <a:gd name="T48" fmla="*/ 164 w 333"/>
                <a:gd name="T49" fmla="*/ 53 h 248"/>
                <a:gd name="T50" fmla="*/ 159 w 333"/>
                <a:gd name="T51" fmla="*/ 59 h 248"/>
                <a:gd name="T52" fmla="*/ 145 w 333"/>
                <a:gd name="T53" fmla="*/ 74 h 248"/>
                <a:gd name="T54" fmla="*/ 123 w 333"/>
                <a:gd name="T55" fmla="*/ 96 h 248"/>
                <a:gd name="T56" fmla="*/ 98 w 333"/>
                <a:gd name="T57" fmla="*/ 119 h 248"/>
                <a:gd name="T58" fmla="*/ 70 w 333"/>
                <a:gd name="T59" fmla="*/ 143 h 248"/>
                <a:gd name="T60" fmla="*/ 42 w 333"/>
                <a:gd name="T61" fmla="*/ 161 h 248"/>
                <a:gd name="T62" fmla="*/ 18 w 333"/>
                <a:gd name="T63" fmla="*/ 174 h 248"/>
                <a:gd name="T64" fmla="*/ 0 w 333"/>
                <a:gd name="T65" fmla="*/ 175 h 248"/>
                <a:gd name="T66" fmla="*/ 3 w 333"/>
                <a:gd name="T67" fmla="*/ 179 h 248"/>
                <a:gd name="T68" fmla="*/ 12 w 333"/>
                <a:gd name="T69" fmla="*/ 189 h 248"/>
                <a:gd name="T70" fmla="*/ 27 w 333"/>
                <a:gd name="T71" fmla="*/ 203 h 248"/>
                <a:gd name="T72" fmla="*/ 46 w 333"/>
                <a:gd name="T73" fmla="*/ 218 h 248"/>
                <a:gd name="T74" fmla="*/ 69 w 333"/>
                <a:gd name="T75" fmla="*/ 232 h 248"/>
                <a:gd name="T76" fmla="*/ 94 w 333"/>
                <a:gd name="T77" fmla="*/ 242 h 248"/>
                <a:gd name="T78" fmla="*/ 122 w 333"/>
                <a:gd name="T79" fmla="*/ 248 h 248"/>
                <a:gd name="T80" fmla="*/ 151 w 333"/>
                <a:gd name="T81" fmla="*/ 24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3" h="248">
                  <a:moveTo>
                    <a:pt x="151" y="244"/>
                  </a:moveTo>
                  <a:lnTo>
                    <a:pt x="153" y="243"/>
                  </a:lnTo>
                  <a:lnTo>
                    <a:pt x="160" y="240"/>
                  </a:lnTo>
                  <a:lnTo>
                    <a:pt x="171" y="233"/>
                  </a:lnTo>
                  <a:lnTo>
                    <a:pt x="185" y="225"/>
                  </a:lnTo>
                  <a:lnTo>
                    <a:pt x="201" y="214"/>
                  </a:lnTo>
                  <a:lnTo>
                    <a:pt x="218" y="202"/>
                  </a:lnTo>
                  <a:lnTo>
                    <a:pt x="237" y="188"/>
                  </a:lnTo>
                  <a:lnTo>
                    <a:pt x="256" y="172"/>
                  </a:lnTo>
                  <a:lnTo>
                    <a:pt x="275" y="154"/>
                  </a:lnTo>
                  <a:lnTo>
                    <a:pt x="291" y="135"/>
                  </a:lnTo>
                  <a:lnTo>
                    <a:pt x="306" y="115"/>
                  </a:lnTo>
                  <a:lnTo>
                    <a:pt x="319" y="93"/>
                  </a:lnTo>
                  <a:lnTo>
                    <a:pt x="328" y="71"/>
                  </a:lnTo>
                  <a:lnTo>
                    <a:pt x="333" y="48"/>
                  </a:lnTo>
                  <a:lnTo>
                    <a:pt x="331" y="24"/>
                  </a:lnTo>
                  <a:lnTo>
                    <a:pt x="326" y="0"/>
                  </a:lnTo>
                  <a:lnTo>
                    <a:pt x="321" y="6"/>
                  </a:lnTo>
                  <a:lnTo>
                    <a:pt x="308" y="20"/>
                  </a:lnTo>
                  <a:lnTo>
                    <a:pt x="289" y="37"/>
                  </a:lnTo>
                  <a:lnTo>
                    <a:pt x="266" y="55"/>
                  </a:lnTo>
                  <a:lnTo>
                    <a:pt x="239" y="70"/>
                  </a:lnTo>
                  <a:lnTo>
                    <a:pt x="213" y="77"/>
                  </a:lnTo>
                  <a:lnTo>
                    <a:pt x="187" y="74"/>
                  </a:lnTo>
                  <a:lnTo>
                    <a:pt x="164" y="53"/>
                  </a:lnTo>
                  <a:lnTo>
                    <a:pt x="159" y="59"/>
                  </a:lnTo>
                  <a:lnTo>
                    <a:pt x="145" y="74"/>
                  </a:lnTo>
                  <a:lnTo>
                    <a:pt x="123" y="96"/>
                  </a:lnTo>
                  <a:lnTo>
                    <a:pt x="98" y="119"/>
                  </a:lnTo>
                  <a:lnTo>
                    <a:pt x="70" y="143"/>
                  </a:lnTo>
                  <a:lnTo>
                    <a:pt x="42" y="161"/>
                  </a:lnTo>
                  <a:lnTo>
                    <a:pt x="18" y="174"/>
                  </a:lnTo>
                  <a:lnTo>
                    <a:pt x="0" y="175"/>
                  </a:lnTo>
                  <a:lnTo>
                    <a:pt x="3" y="179"/>
                  </a:lnTo>
                  <a:lnTo>
                    <a:pt x="12" y="189"/>
                  </a:lnTo>
                  <a:lnTo>
                    <a:pt x="27" y="203"/>
                  </a:lnTo>
                  <a:lnTo>
                    <a:pt x="46" y="218"/>
                  </a:lnTo>
                  <a:lnTo>
                    <a:pt x="69" y="232"/>
                  </a:lnTo>
                  <a:lnTo>
                    <a:pt x="94" y="242"/>
                  </a:lnTo>
                  <a:lnTo>
                    <a:pt x="122" y="248"/>
                  </a:lnTo>
                  <a:lnTo>
                    <a:pt x="151" y="244"/>
                  </a:lnTo>
                  <a:close/>
                </a:path>
              </a:pathLst>
            </a:custGeom>
            <a:solidFill>
              <a:srgbClr val="9BD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2" name="Freeform 170"/>
            <p:cNvSpPr>
              <a:spLocks/>
            </p:cNvSpPr>
            <p:nvPr/>
          </p:nvSpPr>
          <p:spPr bwMode="auto">
            <a:xfrm>
              <a:off x="3885" y="2366"/>
              <a:ext cx="764" cy="584"/>
            </a:xfrm>
            <a:custGeom>
              <a:avLst/>
              <a:gdLst>
                <a:gd name="T0" fmla="*/ 541 w 1527"/>
                <a:gd name="T1" fmla="*/ 359 h 1168"/>
                <a:gd name="T2" fmla="*/ 1203 w 1527"/>
                <a:gd name="T3" fmla="*/ 6 h 1168"/>
                <a:gd name="T4" fmla="*/ 1216 w 1527"/>
                <a:gd name="T5" fmla="*/ 0 h 1168"/>
                <a:gd name="T6" fmla="*/ 1236 w 1527"/>
                <a:gd name="T7" fmla="*/ 18 h 1168"/>
                <a:gd name="T8" fmla="*/ 1259 w 1527"/>
                <a:gd name="T9" fmla="*/ 93 h 1168"/>
                <a:gd name="T10" fmla="*/ 1271 w 1527"/>
                <a:gd name="T11" fmla="*/ 165 h 1168"/>
                <a:gd name="T12" fmla="*/ 1290 w 1527"/>
                <a:gd name="T13" fmla="*/ 188 h 1168"/>
                <a:gd name="T14" fmla="*/ 1321 w 1527"/>
                <a:gd name="T15" fmla="*/ 230 h 1168"/>
                <a:gd name="T16" fmla="*/ 1360 w 1527"/>
                <a:gd name="T17" fmla="*/ 286 h 1168"/>
                <a:gd name="T18" fmla="*/ 1404 w 1527"/>
                <a:gd name="T19" fmla="*/ 348 h 1168"/>
                <a:gd name="T20" fmla="*/ 1445 w 1527"/>
                <a:gd name="T21" fmla="*/ 412 h 1168"/>
                <a:gd name="T22" fmla="*/ 1481 w 1527"/>
                <a:gd name="T23" fmla="*/ 474 h 1168"/>
                <a:gd name="T24" fmla="*/ 1505 w 1527"/>
                <a:gd name="T25" fmla="*/ 527 h 1168"/>
                <a:gd name="T26" fmla="*/ 1527 w 1527"/>
                <a:gd name="T27" fmla="*/ 724 h 1168"/>
                <a:gd name="T28" fmla="*/ 1192 w 1527"/>
                <a:gd name="T29" fmla="*/ 1055 h 1168"/>
                <a:gd name="T30" fmla="*/ 1175 w 1527"/>
                <a:gd name="T31" fmla="*/ 1044 h 1168"/>
                <a:gd name="T32" fmla="*/ 1144 w 1527"/>
                <a:gd name="T33" fmla="*/ 1028 h 1168"/>
                <a:gd name="T34" fmla="*/ 1102 w 1527"/>
                <a:gd name="T35" fmla="*/ 1012 h 1168"/>
                <a:gd name="T36" fmla="*/ 1054 w 1527"/>
                <a:gd name="T37" fmla="*/ 1002 h 1168"/>
                <a:gd name="T38" fmla="*/ 1002 w 1527"/>
                <a:gd name="T39" fmla="*/ 1003 h 1168"/>
                <a:gd name="T40" fmla="*/ 949 w 1527"/>
                <a:gd name="T41" fmla="*/ 1024 h 1168"/>
                <a:gd name="T42" fmla="*/ 901 w 1527"/>
                <a:gd name="T43" fmla="*/ 1067 h 1168"/>
                <a:gd name="T44" fmla="*/ 857 w 1527"/>
                <a:gd name="T45" fmla="*/ 1129 h 1168"/>
                <a:gd name="T46" fmla="*/ 808 w 1527"/>
                <a:gd name="T47" fmla="*/ 1156 h 1168"/>
                <a:gd name="T48" fmla="*/ 755 w 1527"/>
                <a:gd name="T49" fmla="*/ 1149 h 1168"/>
                <a:gd name="T50" fmla="*/ 698 w 1527"/>
                <a:gd name="T51" fmla="*/ 1121 h 1168"/>
                <a:gd name="T52" fmla="*/ 639 w 1527"/>
                <a:gd name="T53" fmla="*/ 1084 h 1168"/>
                <a:gd name="T54" fmla="*/ 579 w 1527"/>
                <a:gd name="T55" fmla="*/ 1050 h 1168"/>
                <a:gd name="T56" fmla="*/ 519 w 1527"/>
                <a:gd name="T57" fmla="*/ 1032 h 1168"/>
                <a:gd name="T58" fmla="*/ 462 w 1527"/>
                <a:gd name="T59" fmla="*/ 1043 h 1168"/>
                <a:gd name="T60" fmla="*/ 405 w 1527"/>
                <a:gd name="T61" fmla="*/ 1085 h 1168"/>
                <a:gd name="T62" fmla="*/ 341 w 1527"/>
                <a:gd name="T63" fmla="*/ 1124 h 1168"/>
                <a:gd name="T64" fmla="*/ 271 w 1527"/>
                <a:gd name="T65" fmla="*/ 1151 h 1168"/>
                <a:gd name="T66" fmla="*/ 199 w 1527"/>
                <a:gd name="T67" fmla="*/ 1166 h 1168"/>
                <a:gd name="T68" fmla="*/ 132 w 1527"/>
                <a:gd name="T69" fmla="*/ 1168 h 1168"/>
                <a:gd name="T70" fmla="*/ 74 w 1527"/>
                <a:gd name="T71" fmla="*/ 1158 h 1168"/>
                <a:gd name="T72" fmla="*/ 30 w 1527"/>
                <a:gd name="T73" fmla="*/ 1136 h 1168"/>
                <a:gd name="T74" fmla="*/ 5 w 1527"/>
                <a:gd name="T75" fmla="*/ 110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7" h="1168">
                  <a:moveTo>
                    <a:pt x="0" y="1078"/>
                  </a:moveTo>
                  <a:lnTo>
                    <a:pt x="541" y="359"/>
                  </a:lnTo>
                  <a:lnTo>
                    <a:pt x="1201" y="8"/>
                  </a:lnTo>
                  <a:lnTo>
                    <a:pt x="1203" y="6"/>
                  </a:lnTo>
                  <a:lnTo>
                    <a:pt x="1208" y="2"/>
                  </a:lnTo>
                  <a:lnTo>
                    <a:pt x="1216" y="0"/>
                  </a:lnTo>
                  <a:lnTo>
                    <a:pt x="1225" y="5"/>
                  </a:lnTo>
                  <a:lnTo>
                    <a:pt x="1236" y="18"/>
                  </a:lnTo>
                  <a:lnTo>
                    <a:pt x="1247" y="47"/>
                  </a:lnTo>
                  <a:lnTo>
                    <a:pt x="1259" y="93"/>
                  </a:lnTo>
                  <a:lnTo>
                    <a:pt x="1269" y="161"/>
                  </a:lnTo>
                  <a:lnTo>
                    <a:pt x="1271" y="165"/>
                  </a:lnTo>
                  <a:lnTo>
                    <a:pt x="1278" y="174"/>
                  </a:lnTo>
                  <a:lnTo>
                    <a:pt x="1290" y="188"/>
                  </a:lnTo>
                  <a:lnTo>
                    <a:pt x="1304" y="207"/>
                  </a:lnTo>
                  <a:lnTo>
                    <a:pt x="1321" y="230"/>
                  </a:lnTo>
                  <a:lnTo>
                    <a:pt x="1339" y="257"/>
                  </a:lnTo>
                  <a:lnTo>
                    <a:pt x="1360" y="286"/>
                  </a:lnTo>
                  <a:lnTo>
                    <a:pt x="1382" y="316"/>
                  </a:lnTo>
                  <a:lnTo>
                    <a:pt x="1404" y="348"/>
                  </a:lnTo>
                  <a:lnTo>
                    <a:pt x="1425" y="380"/>
                  </a:lnTo>
                  <a:lnTo>
                    <a:pt x="1445" y="412"/>
                  </a:lnTo>
                  <a:lnTo>
                    <a:pt x="1464" y="444"/>
                  </a:lnTo>
                  <a:lnTo>
                    <a:pt x="1481" y="474"/>
                  </a:lnTo>
                  <a:lnTo>
                    <a:pt x="1495" y="501"/>
                  </a:lnTo>
                  <a:lnTo>
                    <a:pt x="1505" y="527"/>
                  </a:lnTo>
                  <a:lnTo>
                    <a:pt x="1511" y="547"/>
                  </a:lnTo>
                  <a:lnTo>
                    <a:pt x="1527" y="724"/>
                  </a:lnTo>
                  <a:lnTo>
                    <a:pt x="1194" y="1056"/>
                  </a:lnTo>
                  <a:lnTo>
                    <a:pt x="1192" y="1055"/>
                  </a:lnTo>
                  <a:lnTo>
                    <a:pt x="1185" y="1051"/>
                  </a:lnTo>
                  <a:lnTo>
                    <a:pt x="1175" y="1044"/>
                  </a:lnTo>
                  <a:lnTo>
                    <a:pt x="1161" y="1036"/>
                  </a:lnTo>
                  <a:lnTo>
                    <a:pt x="1144" y="1028"/>
                  </a:lnTo>
                  <a:lnTo>
                    <a:pt x="1124" y="1020"/>
                  </a:lnTo>
                  <a:lnTo>
                    <a:pt x="1102" y="1012"/>
                  </a:lnTo>
                  <a:lnTo>
                    <a:pt x="1078" y="1006"/>
                  </a:lnTo>
                  <a:lnTo>
                    <a:pt x="1054" y="1002"/>
                  </a:lnTo>
                  <a:lnTo>
                    <a:pt x="1027" y="1001"/>
                  </a:lnTo>
                  <a:lnTo>
                    <a:pt x="1002" y="1003"/>
                  </a:lnTo>
                  <a:lnTo>
                    <a:pt x="975" y="1012"/>
                  </a:lnTo>
                  <a:lnTo>
                    <a:pt x="949" y="1024"/>
                  </a:lnTo>
                  <a:lnTo>
                    <a:pt x="925" y="1042"/>
                  </a:lnTo>
                  <a:lnTo>
                    <a:pt x="901" y="1067"/>
                  </a:lnTo>
                  <a:lnTo>
                    <a:pt x="879" y="1099"/>
                  </a:lnTo>
                  <a:lnTo>
                    <a:pt x="857" y="1129"/>
                  </a:lnTo>
                  <a:lnTo>
                    <a:pt x="834" y="1148"/>
                  </a:lnTo>
                  <a:lnTo>
                    <a:pt x="808" y="1156"/>
                  </a:lnTo>
                  <a:lnTo>
                    <a:pt x="782" y="1156"/>
                  </a:lnTo>
                  <a:lnTo>
                    <a:pt x="755" y="1149"/>
                  </a:lnTo>
                  <a:lnTo>
                    <a:pt x="727" y="1137"/>
                  </a:lnTo>
                  <a:lnTo>
                    <a:pt x="698" y="1121"/>
                  </a:lnTo>
                  <a:lnTo>
                    <a:pt x="669" y="1103"/>
                  </a:lnTo>
                  <a:lnTo>
                    <a:pt x="639" y="1084"/>
                  </a:lnTo>
                  <a:lnTo>
                    <a:pt x="609" y="1066"/>
                  </a:lnTo>
                  <a:lnTo>
                    <a:pt x="579" y="1050"/>
                  </a:lnTo>
                  <a:lnTo>
                    <a:pt x="549" y="1038"/>
                  </a:lnTo>
                  <a:lnTo>
                    <a:pt x="519" y="1032"/>
                  </a:lnTo>
                  <a:lnTo>
                    <a:pt x="491" y="1033"/>
                  </a:lnTo>
                  <a:lnTo>
                    <a:pt x="462" y="1043"/>
                  </a:lnTo>
                  <a:lnTo>
                    <a:pt x="434" y="1062"/>
                  </a:lnTo>
                  <a:lnTo>
                    <a:pt x="405" y="1085"/>
                  </a:lnTo>
                  <a:lnTo>
                    <a:pt x="374" y="1106"/>
                  </a:lnTo>
                  <a:lnTo>
                    <a:pt x="341" y="1124"/>
                  </a:lnTo>
                  <a:lnTo>
                    <a:pt x="306" y="1139"/>
                  </a:lnTo>
                  <a:lnTo>
                    <a:pt x="271" y="1151"/>
                  </a:lnTo>
                  <a:lnTo>
                    <a:pt x="235" y="1160"/>
                  </a:lnTo>
                  <a:lnTo>
                    <a:pt x="199" y="1166"/>
                  </a:lnTo>
                  <a:lnTo>
                    <a:pt x="166" y="1168"/>
                  </a:lnTo>
                  <a:lnTo>
                    <a:pt x="132" y="1168"/>
                  </a:lnTo>
                  <a:lnTo>
                    <a:pt x="103" y="1165"/>
                  </a:lnTo>
                  <a:lnTo>
                    <a:pt x="74" y="1158"/>
                  </a:lnTo>
                  <a:lnTo>
                    <a:pt x="50" y="1149"/>
                  </a:lnTo>
                  <a:lnTo>
                    <a:pt x="30" y="1136"/>
                  </a:lnTo>
                  <a:lnTo>
                    <a:pt x="15" y="1120"/>
                  </a:lnTo>
                  <a:lnTo>
                    <a:pt x="5" y="1100"/>
                  </a:lnTo>
                  <a:lnTo>
                    <a:pt x="0" y="1078"/>
                  </a:lnTo>
                  <a:close/>
                </a:path>
              </a:pathLst>
            </a:custGeom>
            <a:solidFill>
              <a:srgbClr val="B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3" name="Freeform 171"/>
            <p:cNvSpPr>
              <a:spLocks/>
            </p:cNvSpPr>
            <p:nvPr/>
          </p:nvSpPr>
          <p:spPr bwMode="auto">
            <a:xfrm>
              <a:off x="3738" y="2447"/>
              <a:ext cx="362" cy="467"/>
            </a:xfrm>
            <a:custGeom>
              <a:avLst/>
              <a:gdLst>
                <a:gd name="T0" fmla="*/ 722 w 725"/>
                <a:gd name="T1" fmla="*/ 680 h 936"/>
                <a:gd name="T2" fmla="*/ 708 w 725"/>
                <a:gd name="T3" fmla="*/ 634 h 936"/>
                <a:gd name="T4" fmla="*/ 681 w 725"/>
                <a:gd name="T5" fmla="*/ 556 h 936"/>
                <a:gd name="T6" fmla="*/ 641 w 725"/>
                <a:gd name="T7" fmla="*/ 457 h 936"/>
                <a:gd name="T8" fmla="*/ 586 w 725"/>
                <a:gd name="T9" fmla="*/ 351 h 936"/>
                <a:gd name="T10" fmla="*/ 522 w 725"/>
                <a:gd name="T11" fmla="*/ 250 h 936"/>
                <a:gd name="T12" fmla="*/ 445 w 725"/>
                <a:gd name="T13" fmla="*/ 170 h 936"/>
                <a:gd name="T14" fmla="*/ 357 w 725"/>
                <a:gd name="T15" fmla="*/ 120 h 936"/>
                <a:gd name="T16" fmla="*/ 263 w 725"/>
                <a:gd name="T17" fmla="*/ 0 h 936"/>
                <a:gd name="T18" fmla="*/ 252 w 725"/>
                <a:gd name="T19" fmla="*/ 5 h 936"/>
                <a:gd name="T20" fmla="*/ 226 w 725"/>
                <a:gd name="T21" fmla="*/ 16 h 936"/>
                <a:gd name="T22" fmla="*/ 189 w 725"/>
                <a:gd name="T23" fmla="*/ 34 h 936"/>
                <a:gd name="T24" fmla="*/ 148 w 725"/>
                <a:gd name="T25" fmla="*/ 54 h 936"/>
                <a:gd name="T26" fmla="*/ 105 w 725"/>
                <a:gd name="T27" fmla="*/ 79 h 936"/>
                <a:gd name="T28" fmla="*/ 69 w 725"/>
                <a:gd name="T29" fmla="*/ 103 h 936"/>
                <a:gd name="T30" fmla="*/ 45 w 725"/>
                <a:gd name="T31" fmla="*/ 126 h 936"/>
                <a:gd name="T32" fmla="*/ 38 w 725"/>
                <a:gd name="T33" fmla="*/ 145 h 936"/>
                <a:gd name="T34" fmla="*/ 2 w 725"/>
                <a:gd name="T35" fmla="*/ 886 h 936"/>
                <a:gd name="T36" fmla="*/ 16 w 725"/>
                <a:gd name="T37" fmla="*/ 891 h 936"/>
                <a:gd name="T38" fmla="*/ 42 w 725"/>
                <a:gd name="T39" fmla="*/ 901 h 936"/>
                <a:gd name="T40" fmla="*/ 76 w 725"/>
                <a:gd name="T41" fmla="*/ 912 h 936"/>
                <a:gd name="T42" fmla="*/ 118 w 725"/>
                <a:gd name="T43" fmla="*/ 922 h 936"/>
                <a:gd name="T44" fmla="*/ 164 w 725"/>
                <a:gd name="T45" fmla="*/ 931 h 936"/>
                <a:gd name="T46" fmla="*/ 211 w 725"/>
                <a:gd name="T47" fmla="*/ 936 h 936"/>
                <a:gd name="T48" fmla="*/ 257 w 725"/>
                <a:gd name="T49" fmla="*/ 935 h 936"/>
                <a:gd name="T50" fmla="*/ 286 w 725"/>
                <a:gd name="T51" fmla="*/ 929 h 936"/>
                <a:gd name="T52" fmla="*/ 320 w 725"/>
                <a:gd name="T53" fmla="*/ 913 h 936"/>
                <a:gd name="T54" fmla="*/ 377 w 725"/>
                <a:gd name="T55" fmla="*/ 887 h 936"/>
                <a:gd name="T56" fmla="*/ 447 w 725"/>
                <a:gd name="T57" fmla="*/ 853 h 936"/>
                <a:gd name="T58" fmla="*/ 524 w 725"/>
                <a:gd name="T59" fmla="*/ 814 h 936"/>
                <a:gd name="T60" fmla="*/ 598 w 725"/>
                <a:gd name="T61" fmla="*/ 773 h 936"/>
                <a:gd name="T62" fmla="*/ 662 w 725"/>
                <a:gd name="T63" fmla="*/ 734 h 936"/>
                <a:gd name="T64" fmla="*/ 710 w 725"/>
                <a:gd name="T65" fmla="*/ 700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5" h="936">
                  <a:moveTo>
                    <a:pt x="725" y="686"/>
                  </a:moveTo>
                  <a:lnTo>
                    <a:pt x="722" y="680"/>
                  </a:lnTo>
                  <a:lnTo>
                    <a:pt x="718" y="662"/>
                  </a:lnTo>
                  <a:lnTo>
                    <a:pt x="708" y="634"/>
                  </a:lnTo>
                  <a:lnTo>
                    <a:pt x="697" y="598"/>
                  </a:lnTo>
                  <a:lnTo>
                    <a:pt x="681" y="556"/>
                  </a:lnTo>
                  <a:lnTo>
                    <a:pt x="662" y="507"/>
                  </a:lnTo>
                  <a:lnTo>
                    <a:pt x="641" y="457"/>
                  </a:lnTo>
                  <a:lnTo>
                    <a:pt x="615" y="404"/>
                  </a:lnTo>
                  <a:lnTo>
                    <a:pt x="586" y="351"/>
                  </a:lnTo>
                  <a:lnTo>
                    <a:pt x="555" y="299"/>
                  </a:lnTo>
                  <a:lnTo>
                    <a:pt x="522" y="250"/>
                  </a:lnTo>
                  <a:lnTo>
                    <a:pt x="485" y="207"/>
                  </a:lnTo>
                  <a:lnTo>
                    <a:pt x="445" y="170"/>
                  </a:lnTo>
                  <a:lnTo>
                    <a:pt x="402" y="140"/>
                  </a:lnTo>
                  <a:lnTo>
                    <a:pt x="357" y="120"/>
                  </a:lnTo>
                  <a:lnTo>
                    <a:pt x="310" y="112"/>
                  </a:lnTo>
                  <a:lnTo>
                    <a:pt x="263" y="0"/>
                  </a:lnTo>
                  <a:lnTo>
                    <a:pt x="260" y="1"/>
                  </a:lnTo>
                  <a:lnTo>
                    <a:pt x="252" y="5"/>
                  </a:lnTo>
                  <a:lnTo>
                    <a:pt x="241" y="10"/>
                  </a:lnTo>
                  <a:lnTo>
                    <a:pt x="226" y="16"/>
                  </a:lnTo>
                  <a:lnTo>
                    <a:pt x="209" y="24"/>
                  </a:lnTo>
                  <a:lnTo>
                    <a:pt x="189" y="34"/>
                  </a:lnTo>
                  <a:lnTo>
                    <a:pt x="168" y="44"/>
                  </a:lnTo>
                  <a:lnTo>
                    <a:pt x="148" y="54"/>
                  </a:lnTo>
                  <a:lnTo>
                    <a:pt x="126" y="66"/>
                  </a:lnTo>
                  <a:lnTo>
                    <a:pt x="105" y="79"/>
                  </a:lnTo>
                  <a:lnTo>
                    <a:pt x="87" y="90"/>
                  </a:lnTo>
                  <a:lnTo>
                    <a:pt x="69" y="103"/>
                  </a:lnTo>
                  <a:lnTo>
                    <a:pt x="55" y="114"/>
                  </a:lnTo>
                  <a:lnTo>
                    <a:pt x="45" y="126"/>
                  </a:lnTo>
                  <a:lnTo>
                    <a:pt x="39" y="136"/>
                  </a:lnTo>
                  <a:lnTo>
                    <a:pt x="38" y="145"/>
                  </a:lnTo>
                  <a:lnTo>
                    <a:pt x="0" y="885"/>
                  </a:lnTo>
                  <a:lnTo>
                    <a:pt x="2" y="886"/>
                  </a:lnTo>
                  <a:lnTo>
                    <a:pt x="7" y="889"/>
                  </a:lnTo>
                  <a:lnTo>
                    <a:pt x="16" y="891"/>
                  </a:lnTo>
                  <a:lnTo>
                    <a:pt x="28" y="895"/>
                  </a:lnTo>
                  <a:lnTo>
                    <a:pt x="42" y="901"/>
                  </a:lnTo>
                  <a:lnTo>
                    <a:pt x="58" y="906"/>
                  </a:lnTo>
                  <a:lnTo>
                    <a:pt x="76" y="912"/>
                  </a:lnTo>
                  <a:lnTo>
                    <a:pt x="97" y="917"/>
                  </a:lnTo>
                  <a:lnTo>
                    <a:pt x="118" y="922"/>
                  </a:lnTo>
                  <a:lnTo>
                    <a:pt x="140" y="928"/>
                  </a:lnTo>
                  <a:lnTo>
                    <a:pt x="164" y="931"/>
                  </a:lnTo>
                  <a:lnTo>
                    <a:pt x="187" y="935"/>
                  </a:lnTo>
                  <a:lnTo>
                    <a:pt x="211" y="936"/>
                  </a:lnTo>
                  <a:lnTo>
                    <a:pt x="234" y="936"/>
                  </a:lnTo>
                  <a:lnTo>
                    <a:pt x="257" y="935"/>
                  </a:lnTo>
                  <a:lnTo>
                    <a:pt x="279" y="931"/>
                  </a:lnTo>
                  <a:lnTo>
                    <a:pt x="286" y="929"/>
                  </a:lnTo>
                  <a:lnTo>
                    <a:pt x="301" y="922"/>
                  </a:lnTo>
                  <a:lnTo>
                    <a:pt x="320" y="913"/>
                  </a:lnTo>
                  <a:lnTo>
                    <a:pt x="347" y="901"/>
                  </a:lnTo>
                  <a:lnTo>
                    <a:pt x="377" y="887"/>
                  </a:lnTo>
                  <a:lnTo>
                    <a:pt x="411" y="870"/>
                  </a:lnTo>
                  <a:lnTo>
                    <a:pt x="447" y="853"/>
                  </a:lnTo>
                  <a:lnTo>
                    <a:pt x="485" y="833"/>
                  </a:lnTo>
                  <a:lnTo>
                    <a:pt x="524" y="814"/>
                  </a:lnTo>
                  <a:lnTo>
                    <a:pt x="561" y="793"/>
                  </a:lnTo>
                  <a:lnTo>
                    <a:pt x="598" y="773"/>
                  </a:lnTo>
                  <a:lnTo>
                    <a:pt x="632" y="754"/>
                  </a:lnTo>
                  <a:lnTo>
                    <a:pt x="662" y="734"/>
                  </a:lnTo>
                  <a:lnTo>
                    <a:pt x="689" y="717"/>
                  </a:lnTo>
                  <a:lnTo>
                    <a:pt x="710" y="700"/>
                  </a:lnTo>
                  <a:lnTo>
                    <a:pt x="725" y="686"/>
                  </a:lnTo>
                  <a:close/>
                </a:path>
              </a:pathLst>
            </a:custGeom>
            <a:solidFill>
              <a:srgbClr val="B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4" name="Freeform 172"/>
            <p:cNvSpPr>
              <a:spLocks/>
            </p:cNvSpPr>
            <p:nvPr/>
          </p:nvSpPr>
          <p:spPr bwMode="auto">
            <a:xfrm>
              <a:off x="3913" y="2505"/>
              <a:ext cx="187" cy="333"/>
            </a:xfrm>
            <a:custGeom>
              <a:avLst/>
              <a:gdLst>
                <a:gd name="T0" fmla="*/ 202 w 374"/>
                <a:gd name="T1" fmla="*/ 665 h 665"/>
                <a:gd name="T2" fmla="*/ 201 w 374"/>
                <a:gd name="T3" fmla="*/ 658 h 665"/>
                <a:gd name="T4" fmla="*/ 197 w 374"/>
                <a:gd name="T5" fmla="*/ 639 h 665"/>
                <a:gd name="T6" fmla="*/ 193 w 374"/>
                <a:gd name="T7" fmla="*/ 610 h 665"/>
                <a:gd name="T8" fmla="*/ 186 w 374"/>
                <a:gd name="T9" fmla="*/ 572 h 665"/>
                <a:gd name="T10" fmla="*/ 177 w 374"/>
                <a:gd name="T11" fmla="*/ 526 h 665"/>
                <a:gd name="T12" fmla="*/ 166 w 374"/>
                <a:gd name="T13" fmla="*/ 476 h 665"/>
                <a:gd name="T14" fmla="*/ 155 w 374"/>
                <a:gd name="T15" fmla="*/ 420 h 665"/>
                <a:gd name="T16" fmla="*/ 141 w 374"/>
                <a:gd name="T17" fmla="*/ 363 h 665"/>
                <a:gd name="T18" fmla="*/ 126 w 374"/>
                <a:gd name="T19" fmla="*/ 304 h 665"/>
                <a:gd name="T20" fmla="*/ 111 w 374"/>
                <a:gd name="T21" fmla="*/ 245 h 665"/>
                <a:gd name="T22" fmla="*/ 94 w 374"/>
                <a:gd name="T23" fmla="*/ 190 h 665"/>
                <a:gd name="T24" fmla="*/ 76 w 374"/>
                <a:gd name="T25" fmla="*/ 138 h 665"/>
                <a:gd name="T26" fmla="*/ 58 w 374"/>
                <a:gd name="T27" fmla="*/ 91 h 665"/>
                <a:gd name="T28" fmla="*/ 40 w 374"/>
                <a:gd name="T29" fmla="*/ 52 h 665"/>
                <a:gd name="T30" fmla="*/ 20 w 374"/>
                <a:gd name="T31" fmla="*/ 21 h 665"/>
                <a:gd name="T32" fmla="*/ 0 w 374"/>
                <a:gd name="T33" fmla="*/ 0 h 665"/>
                <a:gd name="T34" fmla="*/ 3 w 374"/>
                <a:gd name="T35" fmla="*/ 0 h 665"/>
                <a:gd name="T36" fmla="*/ 10 w 374"/>
                <a:gd name="T37" fmla="*/ 1 h 665"/>
                <a:gd name="T38" fmla="*/ 20 w 374"/>
                <a:gd name="T39" fmla="*/ 4 h 665"/>
                <a:gd name="T40" fmla="*/ 34 w 374"/>
                <a:gd name="T41" fmla="*/ 10 h 665"/>
                <a:gd name="T42" fmla="*/ 51 w 374"/>
                <a:gd name="T43" fmla="*/ 19 h 665"/>
                <a:gd name="T44" fmla="*/ 72 w 374"/>
                <a:gd name="T45" fmla="*/ 32 h 665"/>
                <a:gd name="T46" fmla="*/ 95 w 374"/>
                <a:gd name="T47" fmla="*/ 51 h 665"/>
                <a:gd name="T48" fmla="*/ 120 w 374"/>
                <a:gd name="T49" fmla="*/ 75 h 665"/>
                <a:gd name="T50" fmla="*/ 148 w 374"/>
                <a:gd name="T51" fmla="*/ 105 h 665"/>
                <a:gd name="T52" fmla="*/ 178 w 374"/>
                <a:gd name="T53" fmla="*/ 143 h 665"/>
                <a:gd name="T54" fmla="*/ 209 w 374"/>
                <a:gd name="T55" fmla="*/ 189 h 665"/>
                <a:gd name="T56" fmla="*/ 240 w 374"/>
                <a:gd name="T57" fmla="*/ 244 h 665"/>
                <a:gd name="T58" fmla="*/ 273 w 374"/>
                <a:gd name="T59" fmla="*/ 309 h 665"/>
                <a:gd name="T60" fmla="*/ 307 w 374"/>
                <a:gd name="T61" fmla="*/ 383 h 665"/>
                <a:gd name="T62" fmla="*/ 340 w 374"/>
                <a:gd name="T63" fmla="*/ 470 h 665"/>
                <a:gd name="T64" fmla="*/ 374 w 374"/>
                <a:gd name="T65" fmla="*/ 568 h 665"/>
                <a:gd name="T66" fmla="*/ 202 w 374"/>
                <a:gd name="T67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4" h="665">
                  <a:moveTo>
                    <a:pt x="202" y="665"/>
                  </a:moveTo>
                  <a:lnTo>
                    <a:pt x="201" y="658"/>
                  </a:lnTo>
                  <a:lnTo>
                    <a:pt x="197" y="639"/>
                  </a:lnTo>
                  <a:lnTo>
                    <a:pt x="193" y="610"/>
                  </a:lnTo>
                  <a:lnTo>
                    <a:pt x="186" y="572"/>
                  </a:lnTo>
                  <a:lnTo>
                    <a:pt x="177" y="526"/>
                  </a:lnTo>
                  <a:lnTo>
                    <a:pt x="166" y="476"/>
                  </a:lnTo>
                  <a:lnTo>
                    <a:pt x="155" y="420"/>
                  </a:lnTo>
                  <a:lnTo>
                    <a:pt x="141" y="363"/>
                  </a:lnTo>
                  <a:lnTo>
                    <a:pt x="126" y="304"/>
                  </a:lnTo>
                  <a:lnTo>
                    <a:pt x="111" y="245"/>
                  </a:lnTo>
                  <a:lnTo>
                    <a:pt x="94" y="190"/>
                  </a:lnTo>
                  <a:lnTo>
                    <a:pt x="76" y="138"/>
                  </a:lnTo>
                  <a:lnTo>
                    <a:pt x="58" y="91"/>
                  </a:lnTo>
                  <a:lnTo>
                    <a:pt x="40" y="52"/>
                  </a:lnTo>
                  <a:lnTo>
                    <a:pt x="20" y="21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1"/>
                  </a:lnTo>
                  <a:lnTo>
                    <a:pt x="20" y="4"/>
                  </a:lnTo>
                  <a:lnTo>
                    <a:pt x="34" y="10"/>
                  </a:lnTo>
                  <a:lnTo>
                    <a:pt x="51" y="19"/>
                  </a:lnTo>
                  <a:lnTo>
                    <a:pt x="72" y="32"/>
                  </a:lnTo>
                  <a:lnTo>
                    <a:pt x="95" y="51"/>
                  </a:lnTo>
                  <a:lnTo>
                    <a:pt x="120" y="75"/>
                  </a:lnTo>
                  <a:lnTo>
                    <a:pt x="148" y="105"/>
                  </a:lnTo>
                  <a:lnTo>
                    <a:pt x="178" y="143"/>
                  </a:lnTo>
                  <a:lnTo>
                    <a:pt x="209" y="189"/>
                  </a:lnTo>
                  <a:lnTo>
                    <a:pt x="240" y="244"/>
                  </a:lnTo>
                  <a:lnTo>
                    <a:pt x="273" y="309"/>
                  </a:lnTo>
                  <a:lnTo>
                    <a:pt x="307" y="383"/>
                  </a:lnTo>
                  <a:lnTo>
                    <a:pt x="340" y="470"/>
                  </a:lnTo>
                  <a:lnTo>
                    <a:pt x="374" y="568"/>
                  </a:lnTo>
                  <a:lnTo>
                    <a:pt x="202" y="665"/>
                  </a:lnTo>
                  <a:close/>
                </a:path>
              </a:pathLst>
            </a:custGeom>
            <a:solidFill>
              <a:srgbClr val="9BD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5" name="Freeform 173"/>
            <p:cNvSpPr>
              <a:spLocks/>
            </p:cNvSpPr>
            <p:nvPr/>
          </p:nvSpPr>
          <p:spPr bwMode="auto">
            <a:xfrm>
              <a:off x="3584" y="1977"/>
              <a:ext cx="1074" cy="935"/>
            </a:xfrm>
            <a:custGeom>
              <a:avLst/>
              <a:gdLst>
                <a:gd name="T0" fmla="*/ 503 w 2148"/>
                <a:gd name="T1" fmla="*/ 826 h 1871"/>
                <a:gd name="T2" fmla="*/ 467 w 2148"/>
                <a:gd name="T3" fmla="*/ 771 h 1871"/>
                <a:gd name="T4" fmla="*/ 412 w 2148"/>
                <a:gd name="T5" fmla="*/ 653 h 1871"/>
                <a:gd name="T6" fmla="*/ 382 w 2148"/>
                <a:gd name="T7" fmla="*/ 494 h 1871"/>
                <a:gd name="T8" fmla="*/ 410 w 2148"/>
                <a:gd name="T9" fmla="*/ 333 h 1871"/>
                <a:gd name="T10" fmla="*/ 473 w 2148"/>
                <a:gd name="T11" fmla="*/ 189 h 1871"/>
                <a:gd name="T12" fmla="*/ 574 w 2148"/>
                <a:gd name="T13" fmla="*/ 99 h 1871"/>
                <a:gd name="T14" fmla="*/ 696 w 2148"/>
                <a:gd name="T15" fmla="*/ 54 h 1871"/>
                <a:gd name="T16" fmla="*/ 814 w 2148"/>
                <a:gd name="T17" fmla="*/ 21 h 1871"/>
                <a:gd name="T18" fmla="*/ 865 w 2148"/>
                <a:gd name="T19" fmla="*/ 0 h 1871"/>
                <a:gd name="T20" fmla="*/ 969 w 2148"/>
                <a:gd name="T21" fmla="*/ 19 h 1871"/>
                <a:gd name="T22" fmla="*/ 1091 w 2148"/>
                <a:gd name="T23" fmla="*/ 37 h 1871"/>
                <a:gd name="T24" fmla="*/ 1220 w 2148"/>
                <a:gd name="T25" fmla="*/ 125 h 1871"/>
                <a:gd name="T26" fmla="*/ 1357 w 2148"/>
                <a:gd name="T27" fmla="*/ 110 h 1871"/>
                <a:gd name="T28" fmla="*/ 1637 w 2148"/>
                <a:gd name="T29" fmla="*/ 107 h 1871"/>
                <a:gd name="T30" fmla="*/ 1804 w 2148"/>
                <a:gd name="T31" fmla="*/ 225 h 1871"/>
                <a:gd name="T32" fmla="*/ 1881 w 2148"/>
                <a:gd name="T33" fmla="*/ 289 h 1871"/>
                <a:gd name="T34" fmla="*/ 1915 w 2148"/>
                <a:gd name="T35" fmla="*/ 407 h 1871"/>
                <a:gd name="T36" fmla="*/ 1880 w 2148"/>
                <a:gd name="T37" fmla="*/ 618 h 1871"/>
                <a:gd name="T38" fmla="*/ 1842 w 2148"/>
                <a:gd name="T39" fmla="*/ 788 h 1871"/>
                <a:gd name="T40" fmla="*/ 1966 w 2148"/>
                <a:gd name="T41" fmla="*/ 1062 h 1871"/>
                <a:gd name="T42" fmla="*/ 2138 w 2148"/>
                <a:gd name="T43" fmla="*/ 1353 h 1871"/>
                <a:gd name="T44" fmla="*/ 2116 w 2148"/>
                <a:gd name="T45" fmla="*/ 1380 h 1871"/>
                <a:gd name="T46" fmla="*/ 1939 w 2148"/>
                <a:gd name="T47" fmla="*/ 1068 h 1871"/>
                <a:gd name="T48" fmla="*/ 1840 w 2148"/>
                <a:gd name="T49" fmla="*/ 826 h 1871"/>
                <a:gd name="T50" fmla="*/ 1751 w 2148"/>
                <a:gd name="T51" fmla="*/ 867 h 1871"/>
                <a:gd name="T52" fmla="*/ 1630 w 2148"/>
                <a:gd name="T53" fmla="*/ 1013 h 1871"/>
                <a:gd name="T54" fmla="*/ 1524 w 2148"/>
                <a:gd name="T55" fmla="*/ 1096 h 1871"/>
                <a:gd name="T56" fmla="*/ 1389 w 2148"/>
                <a:gd name="T57" fmla="*/ 1127 h 1871"/>
                <a:gd name="T58" fmla="*/ 1240 w 2148"/>
                <a:gd name="T59" fmla="*/ 1173 h 1871"/>
                <a:gd name="T60" fmla="*/ 1157 w 2148"/>
                <a:gd name="T61" fmla="*/ 1302 h 1871"/>
                <a:gd name="T62" fmla="*/ 1103 w 2148"/>
                <a:gd name="T63" fmla="*/ 1561 h 1871"/>
                <a:gd name="T64" fmla="*/ 1326 w 2148"/>
                <a:gd name="T65" fmla="*/ 1400 h 1871"/>
                <a:gd name="T66" fmla="*/ 1478 w 2148"/>
                <a:gd name="T67" fmla="*/ 1295 h 1871"/>
                <a:gd name="T68" fmla="*/ 1324 w 2148"/>
                <a:gd name="T69" fmla="*/ 1425 h 1871"/>
                <a:gd name="T70" fmla="*/ 954 w 2148"/>
                <a:gd name="T71" fmla="*/ 1689 h 1871"/>
                <a:gd name="T72" fmla="*/ 722 w 2148"/>
                <a:gd name="T73" fmla="*/ 1826 h 1871"/>
                <a:gd name="T74" fmla="*/ 611 w 2148"/>
                <a:gd name="T75" fmla="*/ 1864 h 1871"/>
                <a:gd name="T76" fmla="*/ 775 w 2148"/>
                <a:gd name="T77" fmla="*/ 1780 h 1871"/>
                <a:gd name="T78" fmla="*/ 1018 w 2148"/>
                <a:gd name="T79" fmla="*/ 1628 h 1871"/>
                <a:gd name="T80" fmla="*/ 898 w 2148"/>
                <a:gd name="T81" fmla="*/ 1388 h 1871"/>
                <a:gd name="T82" fmla="*/ 791 w 2148"/>
                <a:gd name="T83" fmla="*/ 1168 h 1871"/>
                <a:gd name="T84" fmla="*/ 668 w 2148"/>
                <a:gd name="T85" fmla="*/ 1083 h 1871"/>
                <a:gd name="T86" fmla="*/ 597 w 2148"/>
                <a:gd name="T87" fmla="*/ 1057 h 1871"/>
                <a:gd name="T88" fmla="*/ 588 w 2148"/>
                <a:gd name="T89" fmla="*/ 997 h 1871"/>
                <a:gd name="T90" fmla="*/ 513 w 2148"/>
                <a:gd name="T91" fmla="*/ 1022 h 1871"/>
                <a:gd name="T92" fmla="*/ 486 w 2148"/>
                <a:gd name="T93" fmla="*/ 1077 h 1871"/>
                <a:gd name="T94" fmla="*/ 593 w 2148"/>
                <a:gd name="T95" fmla="*/ 1171 h 1871"/>
                <a:gd name="T96" fmla="*/ 462 w 2148"/>
                <a:gd name="T97" fmla="*/ 1214 h 1871"/>
                <a:gd name="T98" fmla="*/ 352 w 2148"/>
                <a:gd name="T99" fmla="*/ 1276 h 1871"/>
                <a:gd name="T100" fmla="*/ 478 w 2148"/>
                <a:gd name="T101" fmla="*/ 1354 h 1871"/>
                <a:gd name="T102" fmla="*/ 625 w 2148"/>
                <a:gd name="T103" fmla="*/ 1394 h 1871"/>
                <a:gd name="T104" fmla="*/ 595 w 2148"/>
                <a:gd name="T105" fmla="*/ 1508 h 1871"/>
                <a:gd name="T106" fmla="*/ 514 w 2148"/>
                <a:gd name="T107" fmla="*/ 1583 h 1871"/>
                <a:gd name="T108" fmla="*/ 512 w 2148"/>
                <a:gd name="T109" fmla="*/ 1672 h 1871"/>
                <a:gd name="T110" fmla="*/ 399 w 2148"/>
                <a:gd name="T111" fmla="*/ 1696 h 1871"/>
                <a:gd name="T112" fmla="*/ 282 w 2148"/>
                <a:gd name="T113" fmla="*/ 1743 h 1871"/>
                <a:gd name="T114" fmla="*/ 101 w 2148"/>
                <a:gd name="T115" fmla="*/ 1561 h 1871"/>
                <a:gd name="T116" fmla="*/ 1 w 2148"/>
                <a:gd name="T117" fmla="*/ 1304 h 1871"/>
                <a:gd name="T118" fmla="*/ 40 w 2148"/>
                <a:gd name="T119" fmla="*/ 1134 h 1871"/>
                <a:gd name="T120" fmla="*/ 171 w 2148"/>
                <a:gd name="T121" fmla="*/ 884 h 1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8" h="1871">
                  <a:moveTo>
                    <a:pt x="292" y="839"/>
                  </a:moveTo>
                  <a:lnTo>
                    <a:pt x="406" y="860"/>
                  </a:lnTo>
                  <a:lnTo>
                    <a:pt x="419" y="854"/>
                  </a:lnTo>
                  <a:lnTo>
                    <a:pt x="432" y="848"/>
                  </a:lnTo>
                  <a:lnTo>
                    <a:pt x="445" y="842"/>
                  </a:lnTo>
                  <a:lnTo>
                    <a:pt x="459" y="838"/>
                  </a:lnTo>
                  <a:lnTo>
                    <a:pt x="474" y="833"/>
                  </a:lnTo>
                  <a:lnTo>
                    <a:pt x="488" y="829"/>
                  </a:lnTo>
                  <a:lnTo>
                    <a:pt x="503" y="826"/>
                  </a:lnTo>
                  <a:lnTo>
                    <a:pt x="518" y="826"/>
                  </a:lnTo>
                  <a:lnTo>
                    <a:pt x="514" y="817"/>
                  </a:lnTo>
                  <a:lnTo>
                    <a:pt x="511" y="807"/>
                  </a:lnTo>
                  <a:lnTo>
                    <a:pt x="506" y="796"/>
                  </a:lnTo>
                  <a:lnTo>
                    <a:pt x="503" y="787"/>
                  </a:lnTo>
                  <a:lnTo>
                    <a:pt x="494" y="785"/>
                  </a:lnTo>
                  <a:lnTo>
                    <a:pt x="483" y="781"/>
                  </a:lnTo>
                  <a:lnTo>
                    <a:pt x="475" y="777"/>
                  </a:lnTo>
                  <a:lnTo>
                    <a:pt x="467" y="771"/>
                  </a:lnTo>
                  <a:lnTo>
                    <a:pt x="460" y="765"/>
                  </a:lnTo>
                  <a:lnTo>
                    <a:pt x="455" y="757"/>
                  </a:lnTo>
                  <a:lnTo>
                    <a:pt x="450" y="748"/>
                  </a:lnTo>
                  <a:lnTo>
                    <a:pt x="447" y="738"/>
                  </a:lnTo>
                  <a:lnTo>
                    <a:pt x="452" y="714"/>
                  </a:lnTo>
                  <a:lnTo>
                    <a:pt x="449" y="696"/>
                  </a:lnTo>
                  <a:lnTo>
                    <a:pt x="440" y="680"/>
                  </a:lnTo>
                  <a:lnTo>
                    <a:pt x="426" y="667"/>
                  </a:lnTo>
                  <a:lnTo>
                    <a:pt x="412" y="653"/>
                  </a:lnTo>
                  <a:lnTo>
                    <a:pt x="399" y="638"/>
                  </a:lnTo>
                  <a:lnTo>
                    <a:pt x="391" y="621"/>
                  </a:lnTo>
                  <a:lnTo>
                    <a:pt x="391" y="598"/>
                  </a:lnTo>
                  <a:lnTo>
                    <a:pt x="392" y="579"/>
                  </a:lnTo>
                  <a:lnTo>
                    <a:pt x="391" y="559"/>
                  </a:lnTo>
                  <a:lnTo>
                    <a:pt x="392" y="541"/>
                  </a:lnTo>
                  <a:lnTo>
                    <a:pt x="404" y="526"/>
                  </a:lnTo>
                  <a:lnTo>
                    <a:pt x="389" y="511"/>
                  </a:lnTo>
                  <a:lnTo>
                    <a:pt x="382" y="494"/>
                  </a:lnTo>
                  <a:lnTo>
                    <a:pt x="382" y="477"/>
                  </a:lnTo>
                  <a:lnTo>
                    <a:pt x="386" y="460"/>
                  </a:lnTo>
                  <a:lnTo>
                    <a:pt x="390" y="443"/>
                  </a:lnTo>
                  <a:lnTo>
                    <a:pt x="392" y="424"/>
                  </a:lnTo>
                  <a:lnTo>
                    <a:pt x="392" y="406"/>
                  </a:lnTo>
                  <a:lnTo>
                    <a:pt x="384" y="388"/>
                  </a:lnTo>
                  <a:lnTo>
                    <a:pt x="394" y="372"/>
                  </a:lnTo>
                  <a:lnTo>
                    <a:pt x="403" y="353"/>
                  </a:lnTo>
                  <a:lnTo>
                    <a:pt x="410" y="333"/>
                  </a:lnTo>
                  <a:lnTo>
                    <a:pt x="417" y="311"/>
                  </a:lnTo>
                  <a:lnTo>
                    <a:pt x="424" y="289"/>
                  </a:lnTo>
                  <a:lnTo>
                    <a:pt x="428" y="269"/>
                  </a:lnTo>
                  <a:lnTo>
                    <a:pt x="433" y="248"/>
                  </a:lnTo>
                  <a:lnTo>
                    <a:pt x="437" y="229"/>
                  </a:lnTo>
                  <a:lnTo>
                    <a:pt x="445" y="218"/>
                  </a:lnTo>
                  <a:lnTo>
                    <a:pt x="455" y="208"/>
                  </a:lnTo>
                  <a:lnTo>
                    <a:pt x="464" y="198"/>
                  </a:lnTo>
                  <a:lnTo>
                    <a:pt x="473" y="189"/>
                  </a:lnTo>
                  <a:lnTo>
                    <a:pt x="483" y="179"/>
                  </a:lnTo>
                  <a:lnTo>
                    <a:pt x="491" y="168"/>
                  </a:lnTo>
                  <a:lnTo>
                    <a:pt x="500" y="158"/>
                  </a:lnTo>
                  <a:lnTo>
                    <a:pt x="505" y="145"/>
                  </a:lnTo>
                  <a:lnTo>
                    <a:pt x="523" y="141"/>
                  </a:lnTo>
                  <a:lnTo>
                    <a:pt x="536" y="133"/>
                  </a:lnTo>
                  <a:lnTo>
                    <a:pt x="550" y="122"/>
                  </a:lnTo>
                  <a:lnTo>
                    <a:pt x="562" y="111"/>
                  </a:lnTo>
                  <a:lnTo>
                    <a:pt x="574" y="99"/>
                  </a:lnTo>
                  <a:lnTo>
                    <a:pt x="587" y="90"/>
                  </a:lnTo>
                  <a:lnTo>
                    <a:pt x="602" y="83"/>
                  </a:lnTo>
                  <a:lnTo>
                    <a:pt x="619" y="81"/>
                  </a:lnTo>
                  <a:lnTo>
                    <a:pt x="630" y="70"/>
                  </a:lnTo>
                  <a:lnTo>
                    <a:pt x="641" y="64"/>
                  </a:lnTo>
                  <a:lnTo>
                    <a:pt x="655" y="60"/>
                  </a:lnTo>
                  <a:lnTo>
                    <a:pt x="669" y="58"/>
                  </a:lnTo>
                  <a:lnTo>
                    <a:pt x="683" y="57"/>
                  </a:lnTo>
                  <a:lnTo>
                    <a:pt x="696" y="54"/>
                  </a:lnTo>
                  <a:lnTo>
                    <a:pt x="709" y="49"/>
                  </a:lnTo>
                  <a:lnTo>
                    <a:pt x="721" y="39"/>
                  </a:lnTo>
                  <a:lnTo>
                    <a:pt x="733" y="35"/>
                  </a:lnTo>
                  <a:lnTo>
                    <a:pt x="747" y="32"/>
                  </a:lnTo>
                  <a:lnTo>
                    <a:pt x="761" y="32"/>
                  </a:lnTo>
                  <a:lnTo>
                    <a:pt x="775" y="32"/>
                  </a:lnTo>
                  <a:lnTo>
                    <a:pt x="789" y="31"/>
                  </a:lnTo>
                  <a:lnTo>
                    <a:pt x="801" y="28"/>
                  </a:lnTo>
                  <a:lnTo>
                    <a:pt x="814" y="21"/>
                  </a:lnTo>
                  <a:lnTo>
                    <a:pt x="824" y="8"/>
                  </a:lnTo>
                  <a:lnTo>
                    <a:pt x="829" y="6"/>
                  </a:lnTo>
                  <a:lnTo>
                    <a:pt x="833" y="5"/>
                  </a:lnTo>
                  <a:lnTo>
                    <a:pt x="839" y="4"/>
                  </a:lnTo>
                  <a:lnTo>
                    <a:pt x="844" y="2"/>
                  </a:lnTo>
                  <a:lnTo>
                    <a:pt x="850" y="1"/>
                  </a:lnTo>
                  <a:lnTo>
                    <a:pt x="854" y="0"/>
                  </a:lnTo>
                  <a:lnTo>
                    <a:pt x="860" y="0"/>
                  </a:lnTo>
                  <a:lnTo>
                    <a:pt x="865" y="0"/>
                  </a:lnTo>
                  <a:lnTo>
                    <a:pt x="876" y="0"/>
                  </a:lnTo>
                  <a:lnTo>
                    <a:pt x="886" y="1"/>
                  </a:lnTo>
                  <a:lnTo>
                    <a:pt x="898" y="2"/>
                  </a:lnTo>
                  <a:lnTo>
                    <a:pt x="909" y="5"/>
                  </a:lnTo>
                  <a:lnTo>
                    <a:pt x="922" y="7"/>
                  </a:lnTo>
                  <a:lnTo>
                    <a:pt x="934" y="11"/>
                  </a:lnTo>
                  <a:lnTo>
                    <a:pt x="945" y="13"/>
                  </a:lnTo>
                  <a:lnTo>
                    <a:pt x="957" y="15"/>
                  </a:lnTo>
                  <a:lnTo>
                    <a:pt x="969" y="19"/>
                  </a:lnTo>
                  <a:lnTo>
                    <a:pt x="981" y="21"/>
                  </a:lnTo>
                  <a:lnTo>
                    <a:pt x="992" y="22"/>
                  </a:lnTo>
                  <a:lnTo>
                    <a:pt x="1004" y="23"/>
                  </a:lnTo>
                  <a:lnTo>
                    <a:pt x="1015" y="24"/>
                  </a:lnTo>
                  <a:lnTo>
                    <a:pt x="1027" y="23"/>
                  </a:lnTo>
                  <a:lnTo>
                    <a:pt x="1038" y="22"/>
                  </a:lnTo>
                  <a:lnTo>
                    <a:pt x="1049" y="20"/>
                  </a:lnTo>
                  <a:lnTo>
                    <a:pt x="1071" y="27"/>
                  </a:lnTo>
                  <a:lnTo>
                    <a:pt x="1091" y="37"/>
                  </a:lnTo>
                  <a:lnTo>
                    <a:pt x="1110" y="50"/>
                  </a:lnTo>
                  <a:lnTo>
                    <a:pt x="1128" y="64"/>
                  </a:lnTo>
                  <a:lnTo>
                    <a:pt x="1146" y="77"/>
                  </a:lnTo>
                  <a:lnTo>
                    <a:pt x="1164" y="89"/>
                  </a:lnTo>
                  <a:lnTo>
                    <a:pt x="1184" y="98"/>
                  </a:lnTo>
                  <a:lnTo>
                    <a:pt x="1204" y="104"/>
                  </a:lnTo>
                  <a:lnTo>
                    <a:pt x="1209" y="111"/>
                  </a:lnTo>
                  <a:lnTo>
                    <a:pt x="1215" y="118"/>
                  </a:lnTo>
                  <a:lnTo>
                    <a:pt x="1220" y="125"/>
                  </a:lnTo>
                  <a:lnTo>
                    <a:pt x="1226" y="131"/>
                  </a:lnTo>
                  <a:lnTo>
                    <a:pt x="1232" y="138"/>
                  </a:lnTo>
                  <a:lnTo>
                    <a:pt x="1237" y="145"/>
                  </a:lnTo>
                  <a:lnTo>
                    <a:pt x="1240" y="153"/>
                  </a:lnTo>
                  <a:lnTo>
                    <a:pt x="1242" y="161"/>
                  </a:lnTo>
                  <a:lnTo>
                    <a:pt x="1270" y="146"/>
                  </a:lnTo>
                  <a:lnTo>
                    <a:pt x="1298" y="133"/>
                  </a:lnTo>
                  <a:lnTo>
                    <a:pt x="1328" y="120"/>
                  </a:lnTo>
                  <a:lnTo>
                    <a:pt x="1357" y="110"/>
                  </a:lnTo>
                  <a:lnTo>
                    <a:pt x="1389" y="100"/>
                  </a:lnTo>
                  <a:lnTo>
                    <a:pt x="1420" y="93"/>
                  </a:lnTo>
                  <a:lnTo>
                    <a:pt x="1451" y="89"/>
                  </a:lnTo>
                  <a:lnTo>
                    <a:pt x="1483" y="87"/>
                  </a:lnTo>
                  <a:lnTo>
                    <a:pt x="1514" y="85"/>
                  </a:lnTo>
                  <a:lnTo>
                    <a:pt x="1546" y="88"/>
                  </a:lnTo>
                  <a:lnTo>
                    <a:pt x="1577" y="91"/>
                  </a:lnTo>
                  <a:lnTo>
                    <a:pt x="1607" y="98"/>
                  </a:lnTo>
                  <a:lnTo>
                    <a:pt x="1637" y="107"/>
                  </a:lnTo>
                  <a:lnTo>
                    <a:pt x="1667" y="120"/>
                  </a:lnTo>
                  <a:lnTo>
                    <a:pt x="1695" y="135"/>
                  </a:lnTo>
                  <a:lnTo>
                    <a:pt x="1723" y="153"/>
                  </a:lnTo>
                  <a:lnTo>
                    <a:pt x="1736" y="165"/>
                  </a:lnTo>
                  <a:lnTo>
                    <a:pt x="1750" y="175"/>
                  </a:lnTo>
                  <a:lnTo>
                    <a:pt x="1765" y="187"/>
                  </a:lnTo>
                  <a:lnTo>
                    <a:pt x="1779" y="198"/>
                  </a:lnTo>
                  <a:lnTo>
                    <a:pt x="1792" y="211"/>
                  </a:lnTo>
                  <a:lnTo>
                    <a:pt x="1804" y="225"/>
                  </a:lnTo>
                  <a:lnTo>
                    <a:pt x="1814" y="240"/>
                  </a:lnTo>
                  <a:lnTo>
                    <a:pt x="1822" y="257"/>
                  </a:lnTo>
                  <a:lnTo>
                    <a:pt x="1833" y="256"/>
                  </a:lnTo>
                  <a:lnTo>
                    <a:pt x="1843" y="257"/>
                  </a:lnTo>
                  <a:lnTo>
                    <a:pt x="1853" y="262"/>
                  </a:lnTo>
                  <a:lnTo>
                    <a:pt x="1861" y="267"/>
                  </a:lnTo>
                  <a:lnTo>
                    <a:pt x="1868" y="274"/>
                  </a:lnTo>
                  <a:lnTo>
                    <a:pt x="1875" y="282"/>
                  </a:lnTo>
                  <a:lnTo>
                    <a:pt x="1881" y="289"/>
                  </a:lnTo>
                  <a:lnTo>
                    <a:pt x="1888" y="296"/>
                  </a:lnTo>
                  <a:lnTo>
                    <a:pt x="1898" y="309"/>
                  </a:lnTo>
                  <a:lnTo>
                    <a:pt x="1901" y="323"/>
                  </a:lnTo>
                  <a:lnTo>
                    <a:pt x="1901" y="338"/>
                  </a:lnTo>
                  <a:lnTo>
                    <a:pt x="1900" y="353"/>
                  </a:lnTo>
                  <a:lnTo>
                    <a:pt x="1899" y="368"/>
                  </a:lnTo>
                  <a:lnTo>
                    <a:pt x="1900" y="382"/>
                  </a:lnTo>
                  <a:lnTo>
                    <a:pt x="1905" y="395"/>
                  </a:lnTo>
                  <a:lnTo>
                    <a:pt x="1915" y="407"/>
                  </a:lnTo>
                  <a:lnTo>
                    <a:pt x="1921" y="432"/>
                  </a:lnTo>
                  <a:lnTo>
                    <a:pt x="1921" y="458"/>
                  </a:lnTo>
                  <a:lnTo>
                    <a:pt x="1917" y="482"/>
                  </a:lnTo>
                  <a:lnTo>
                    <a:pt x="1911" y="507"/>
                  </a:lnTo>
                  <a:lnTo>
                    <a:pt x="1903" y="531"/>
                  </a:lnTo>
                  <a:lnTo>
                    <a:pt x="1896" y="557"/>
                  </a:lnTo>
                  <a:lnTo>
                    <a:pt x="1891" y="581"/>
                  </a:lnTo>
                  <a:lnTo>
                    <a:pt x="1888" y="607"/>
                  </a:lnTo>
                  <a:lnTo>
                    <a:pt x="1880" y="618"/>
                  </a:lnTo>
                  <a:lnTo>
                    <a:pt x="1873" y="630"/>
                  </a:lnTo>
                  <a:lnTo>
                    <a:pt x="1867" y="644"/>
                  </a:lnTo>
                  <a:lnTo>
                    <a:pt x="1860" y="658"/>
                  </a:lnTo>
                  <a:lnTo>
                    <a:pt x="1852" y="671"/>
                  </a:lnTo>
                  <a:lnTo>
                    <a:pt x="1841" y="682"/>
                  </a:lnTo>
                  <a:lnTo>
                    <a:pt x="1830" y="691"/>
                  </a:lnTo>
                  <a:lnTo>
                    <a:pt x="1816" y="698"/>
                  </a:lnTo>
                  <a:lnTo>
                    <a:pt x="1812" y="765"/>
                  </a:lnTo>
                  <a:lnTo>
                    <a:pt x="1842" y="788"/>
                  </a:lnTo>
                  <a:lnTo>
                    <a:pt x="1861" y="815"/>
                  </a:lnTo>
                  <a:lnTo>
                    <a:pt x="1871" y="846"/>
                  </a:lnTo>
                  <a:lnTo>
                    <a:pt x="1877" y="878"/>
                  </a:lnTo>
                  <a:lnTo>
                    <a:pt x="1880" y="911"/>
                  </a:lnTo>
                  <a:lnTo>
                    <a:pt x="1887" y="945"/>
                  </a:lnTo>
                  <a:lnTo>
                    <a:pt x="1900" y="977"/>
                  </a:lnTo>
                  <a:lnTo>
                    <a:pt x="1923" y="1006"/>
                  </a:lnTo>
                  <a:lnTo>
                    <a:pt x="1944" y="1034"/>
                  </a:lnTo>
                  <a:lnTo>
                    <a:pt x="1966" y="1062"/>
                  </a:lnTo>
                  <a:lnTo>
                    <a:pt x="1989" y="1092"/>
                  </a:lnTo>
                  <a:lnTo>
                    <a:pt x="2012" y="1123"/>
                  </a:lnTo>
                  <a:lnTo>
                    <a:pt x="2035" y="1155"/>
                  </a:lnTo>
                  <a:lnTo>
                    <a:pt x="2057" y="1186"/>
                  </a:lnTo>
                  <a:lnTo>
                    <a:pt x="2077" y="1218"/>
                  </a:lnTo>
                  <a:lnTo>
                    <a:pt x="2097" y="1251"/>
                  </a:lnTo>
                  <a:lnTo>
                    <a:pt x="2113" y="1285"/>
                  </a:lnTo>
                  <a:lnTo>
                    <a:pt x="2127" y="1318"/>
                  </a:lnTo>
                  <a:lnTo>
                    <a:pt x="2138" y="1353"/>
                  </a:lnTo>
                  <a:lnTo>
                    <a:pt x="2145" y="1387"/>
                  </a:lnTo>
                  <a:lnTo>
                    <a:pt x="2148" y="1422"/>
                  </a:lnTo>
                  <a:lnTo>
                    <a:pt x="2145" y="1456"/>
                  </a:lnTo>
                  <a:lnTo>
                    <a:pt x="2138" y="1492"/>
                  </a:lnTo>
                  <a:lnTo>
                    <a:pt x="2124" y="1528"/>
                  </a:lnTo>
                  <a:lnTo>
                    <a:pt x="2129" y="1491"/>
                  </a:lnTo>
                  <a:lnTo>
                    <a:pt x="2129" y="1454"/>
                  </a:lnTo>
                  <a:lnTo>
                    <a:pt x="2124" y="1417"/>
                  </a:lnTo>
                  <a:lnTo>
                    <a:pt x="2116" y="1380"/>
                  </a:lnTo>
                  <a:lnTo>
                    <a:pt x="2105" y="1344"/>
                  </a:lnTo>
                  <a:lnTo>
                    <a:pt x="2090" y="1308"/>
                  </a:lnTo>
                  <a:lnTo>
                    <a:pt x="2073" y="1272"/>
                  </a:lnTo>
                  <a:lnTo>
                    <a:pt x="2053" y="1236"/>
                  </a:lnTo>
                  <a:lnTo>
                    <a:pt x="2031" y="1202"/>
                  </a:lnTo>
                  <a:lnTo>
                    <a:pt x="2009" y="1167"/>
                  </a:lnTo>
                  <a:lnTo>
                    <a:pt x="1986" y="1134"/>
                  </a:lnTo>
                  <a:lnTo>
                    <a:pt x="1962" y="1100"/>
                  </a:lnTo>
                  <a:lnTo>
                    <a:pt x="1939" y="1068"/>
                  </a:lnTo>
                  <a:lnTo>
                    <a:pt x="1916" y="1036"/>
                  </a:lnTo>
                  <a:lnTo>
                    <a:pt x="1894" y="1005"/>
                  </a:lnTo>
                  <a:lnTo>
                    <a:pt x="1875" y="974"/>
                  </a:lnTo>
                  <a:lnTo>
                    <a:pt x="1865" y="950"/>
                  </a:lnTo>
                  <a:lnTo>
                    <a:pt x="1860" y="925"/>
                  </a:lnTo>
                  <a:lnTo>
                    <a:pt x="1857" y="900"/>
                  </a:lnTo>
                  <a:lnTo>
                    <a:pt x="1854" y="875"/>
                  </a:lnTo>
                  <a:lnTo>
                    <a:pt x="1849" y="849"/>
                  </a:lnTo>
                  <a:lnTo>
                    <a:pt x="1840" y="826"/>
                  </a:lnTo>
                  <a:lnTo>
                    <a:pt x="1826" y="805"/>
                  </a:lnTo>
                  <a:lnTo>
                    <a:pt x="1803" y="787"/>
                  </a:lnTo>
                  <a:lnTo>
                    <a:pt x="1792" y="796"/>
                  </a:lnTo>
                  <a:lnTo>
                    <a:pt x="1784" y="807"/>
                  </a:lnTo>
                  <a:lnTo>
                    <a:pt x="1777" y="819"/>
                  </a:lnTo>
                  <a:lnTo>
                    <a:pt x="1772" y="832"/>
                  </a:lnTo>
                  <a:lnTo>
                    <a:pt x="1766" y="845"/>
                  </a:lnTo>
                  <a:lnTo>
                    <a:pt x="1759" y="857"/>
                  </a:lnTo>
                  <a:lnTo>
                    <a:pt x="1751" y="867"/>
                  </a:lnTo>
                  <a:lnTo>
                    <a:pt x="1739" y="875"/>
                  </a:lnTo>
                  <a:lnTo>
                    <a:pt x="1728" y="893"/>
                  </a:lnTo>
                  <a:lnTo>
                    <a:pt x="1717" y="911"/>
                  </a:lnTo>
                  <a:lnTo>
                    <a:pt x="1703" y="929"/>
                  </a:lnTo>
                  <a:lnTo>
                    <a:pt x="1688" y="945"/>
                  </a:lnTo>
                  <a:lnTo>
                    <a:pt x="1673" y="962"/>
                  </a:lnTo>
                  <a:lnTo>
                    <a:pt x="1658" y="979"/>
                  </a:lnTo>
                  <a:lnTo>
                    <a:pt x="1644" y="996"/>
                  </a:lnTo>
                  <a:lnTo>
                    <a:pt x="1630" y="1013"/>
                  </a:lnTo>
                  <a:lnTo>
                    <a:pt x="1622" y="1024"/>
                  </a:lnTo>
                  <a:lnTo>
                    <a:pt x="1612" y="1035"/>
                  </a:lnTo>
                  <a:lnTo>
                    <a:pt x="1602" y="1045"/>
                  </a:lnTo>
                  <a:lnTo>
                    <a:pt x="1590" y="1056"/>
                  </a:lnTo>
                  <a:lnTo>
                    <a:pt x="1579" y="1065"/>
                  </a:lnTo>
                  <a:lnTo>
                    <a:pt x="1566" y="1073"/>
                  </a:lnTo>
                  <a:lnTo>
                    <a:pt x="1552" y="1082"/>
                  </a:lnTo>
                  <a:lnTo>
                    <a:pt x="1538" y="1089"/>
                  </a:lnTo>
                  <a:lnTo>
                    <a:pt x="1524" y="1096"/>
                  </a:lnTo>
                  <a:lnTo>
                    <a:pt x="1510" y="1103"/>
                  </a:lnTo>
                  <a:lnTo>
                    <a:pt x="1496" y="1109"/>
                  </a:lnTo>
                  <a:lnTo>
                    <a:pt x="1481" y="1113"/>
                  </a:lnTo>
                  <a:lnTo>
                    <a:pt x="1466" y="1118"/>
                  </a:lnTo>
                  <a:lnTo>
                    <a:pt x="1452" y="1122"/>
                  </a:lnTo>
                  <a:lnTo>
                    <a:pt x="1437" y="1126"/>
                  </a:lnTo>
                  <a:lnTo>
                    <a:pt x="1423" y="1128"/>
                  </a:lnTo>
                  <a:lnTo>
                    <a:pt x="1406" y="1126"/>
                  </a:lnTo>
                  <a:lnTo>
                    <a:pt x="1389" y="1127"/>
                  </a:lnTo>
                  <a:lnTo>
                    <a:pt x="1371" y="1129"/>
                  </a:lnTo>
                  <a:lnTo>
                    <a:pt x="1355" y="1133"/>
                  </a:lnTo>
                  <a:lnTo>
                    <a:pt x="1338" y="1138"/>
                  </a:lnTo>
                  <a:lnTo>
                    <a:pt x="1322" y="1144"/>
                  </a:lnTo>
                  <a:lnTo>
                    <a:pt x="1306" y="1150"/>
                  </a:lnTo>
                  <a:lnTo>
                    <a:pt x="1290" y="1157"/>
                  </a:lnTo>
                  <a:lnTo>
                    <a:pt x="1272" y="1164"/>
                  </a:lnTo>
                  <a:lnTo>
                    <a:pt x="1256" y="1168"/>
                  </a:lnTo>
                  <a:lnTo>
                    <a:pt x="1240" y="1173"/>
                  </a:lnTo>
                  <a:lnTo>
                    <a:pt x="1224" y="1176"/>
                  </a:lnTo>
                  <a:lnTo>
                    <a:pt x="1207" y="1179"/>
                  </a:lnTo>
                  <a:lnTo>
                    <a:pt x="1190" y="1178"/>
                  </a:lnTo>
                  <a:lnTo>
                    <a:pt x="1173" y="1175"/>
                  </a:lnTo>
                  <a:lnTo>
                    <a:pt x="1156" y="1170"/>
                  </a:lnTo>
                  <a:lnTo>
                    <a:pt x="1158" y="1201"/>
                  </a:lnTo>
                  <a:lnTo>
                    <a:pt x="1159" y="1234"/>
                  </a:lnTo>
                  <a:lnTo>
                    <a:pt x="1159" y="1267"/>
                  </a:lnTo>
                  <a:lnTo>
                    <a:pt x="1157" y="1302"/>
                  </a:lnTo>
                  <a:lnTo>
                    <a:pt x="1146" y="1337"/>
                  </a:lnTo>
                  <a:lnTo>
                    <a:pt x="1131" y="1371"/>
                  </a:lnTo>
                  <a:lnTo>
                    <a:pt x="1114" y="1403"/>
                  </a:lnTo>
                  <a:lnTo>
                    <a:pt x="1097" y="1437"/>
                  </a:lnTo>
                  <a:lnTo>
                    <a:pt x="1083" y="1470"/>
                  </a:lnTo>
                  <a:lnTo>
                    <a:pt x="1074" y="1504"/>
                  </a:lnTo>
                  <a:lnTo>
                    <a:pt x="1071" y="1541"/>
                  </a:lnTo>
                  <a:lnTo>
                    <a:pt x="1078" y="1579"/>
                  </a:lnTo>
                  <a:lnTo>
                    <a:pt x="1103" y="1561"/>
                  </a:lnTo>
                  <a:lnTo>
                    <a:pt x="1128" y="1544"/>
                  </a:lnTo>
                  <a:lnTo>
                    <a:pt x="1152" y="1527"/>
                  </a:lnTo>
                  <a:lnTo>
                    <a:pt x="1178" y="1509"/>
                  </a:lnTo>
                  <a:lnTo>
                    <a:pt x="1203" y="1491"/>
                  </a:lnTo>
                  <a:lnTo>
                    <a:pt x="1227" y="1474"/>
                  </a:lnTo>
                  <a:lnTo>
                    <a:pt x="1253" y="1455"/>
                  </a:lnTo>
                  <a:lnTo>
                    <a:pt x="1277" y="1437"/>
                  </a:lnTo>
                  <a:lnTo>
                    <a:pt x="1302" y="1418"/>
                  </a:lnTo>
                  <a:lnTo>
                    <a:pt x="1326" y="1400"/>
                  </a:lnTo>
                  <a:lnTo>
                    <a:pt x="1351" y="1380"/>
                  </a:lnTo>
                  <a:lnTo>
                    <a:pt x="1375" y="1362"/>
                  </a:lnTo>
                  <a:lnTo>
                    <a:pt x="1398" y="1342"/>
                  </a:lnTo>
                  <a:lnTo>
                    <a:pt x="1422" y="1323"/>
                  </a:lnTo>
                  <a:lnTo>
                    <a:pt x="1445" y="1303"/>
                  </a:lnTo>
                  <a:lnTo>
                    <a:pt x="1468" y="1282"/>
                  </a:lnTo>
                  <a:lnTo>
                    <a:pt x="1484" y="1279"/>
                  </a:lnTo>
                  <a:lnTo>
                    <a:pt x="1482" y="1288"/>
                  </a:lnTo>
                  <a:lnTo>
                    <a:pt x="1478" y="1295"/>
                  </a:lnTo>
                  <a:lnTo>
                    <a:pt x="1474" y="1302"/>
                  </a:lnTo>
                  <a:lnTo>
                    <a:pt x="1468" y="1309"/>
                  </a:lnTo>
                  <a:lnTo>
                    <a:pt x="1461" y="1315"/>
                  </a:lnTo>
                  <a:lnTo>
                    <a:pt x="1455" y="1320"/>
                  </a:lnTo>
                  <a:lnTo>
                    <a:pt x="1450" y="1326"/>
                  </a:lnTo>
                  <a:lnTo>
                    <a:pt x="1444" y="1333"/>
                  </a:lnTo>
                  <a:lnTo>
                    <a:pt x="1404" y="1364"/>
                  </a:lnTo>
                  <a:lnTo>
                    <a:pt x="1364" y="1394"/>
                  </a:lnTo>
                  <a:lnTo>
                    <a:pt x="1324" y="1425"/>
                  </a:lnTo>
                  <a:lnTo>
                    <a:pt x="1284" y="1455"/>
                  </a:lnTo>
                  <a:lnTo>
                    <a:pt x="1243" y="1485"/>
                  </a:lnTo>
                  <a:lnTo>
                    <a:pt x="1203" y="1515"/>
                  </a:lnTo>
                  <a:lnTo>
                    <a:pt x="1163" y="1545"/>
                  </a:lnTo>
                  <a:lnTo>
                    <a:pt x="1121" y="1575"/>
                  </a:lnTo>
                  <a:lnTo>
                    <a:pt x="1080" y="1604"/>
                  </a:lnTo>
                  <a:lnTo>
                    <a:pt x="1038" y="1633"/>
                  </a:lnTo>
                  <a:lnTo>
                    <a:pt x="997" y="1662"/>
                  </a:lnTo>
                  <a:lnTo>
                    <a:pt x="954" y="1689"/>
                  </a:lnTo>
                  <a:lnTo>
                    <a:pt x="913" y="1717"/>
                  </a:lnTo>
                  <a:lnTo>
                    <a:pt x="869" y="1744"/>
                  </a:lnTo>
                  <a:lnTo>
                    <a:pt x="827" y="1771"/>
                  </a:lnTo>
                  <a:lnTo>
                    <a:pt x="783" y="1797"/>
                  </a:lnTo>
                  <a:lnTo>
                    <a:pt x="770" y="1803"/>
                  </a:lnTo>
                  <a:lnTo>
                    <a:pt x="759" y="1810"/>
                  </a:lnTo>
                  <a:lnTo>
                    <a:pt x="746" y="1815"/>
                  </a:lnTo>
                  <a:lnTo>
                    <a:pt x="734" y="1821"/>
                  </a:lnTo>
                  <a:lnTo>
                    <a:pt x="722" y="1826"/>
                  </a:lnTo>
                  <a:lnTo>
                    <a:pt x="710" y="1831"/>
                  </a:lnTo>
                  <a:lnTo>
                    <a:pt x="698" y="1837"/>
                  </a:lnTo>
                  <a:lnTo>
                    <a:pt x="686" y="1841"/>
                  </a:lnTo>
                  <a:lnTo>
                    <a:pt x="673" y="1846"/>
                  </a:lnTo>
                  <a:lnTo>
                    <a:pt x="661" y="1849"/>
                  </a:lnTo>
                  <a:lnTo>
                    <a:pt x="649" y="1854"/>
                  </a:lnTo>
                  <a:lnTo>
                    <a:pt x="637" y="1857"/>
                  </a:lnTo>
                  <a:lnTo>
                    <a:pt x="624" y="1861"/>
                  </a:lnTo>
                  <a:lnTo>
                    <a:pt x="611" y="1864"/>
                  </a:lnTo>
                  <a:lnTo>
                    <a:pt x="599" y="1868"/>
                  </a:lnTo>
                  <a:lnTo>
                    <a:pt x="586" y="1871"/>
                  </a:lnTo>
                  <a:lnTo>
                    <a:pt x="612" y="1860"/>
                  </a:lnTo>
                  <a:lnTo>
                    <a:pt x="640" y="1848"/>
                  </a:lnTo>
                  <a:lnTo>
                    <a:pt x="667" y="1837"/>
                  </a:lnTo>
                  <a:lnTo>
                    <a:pt x="694" y="1823"/>
                  </a:lnTo>
                  <a:lnTo>
                    <a:pt x="721" y="1809"/>
                  </a:lnTo>
                  <a:lnTo>
                    <a:pt x="747" y="1795"/>
                  </a:lnTo>
                  <a:lnTo>
                    <a:pt x="775" y="1780"/>
                  </a:lnTo>
                  <a:lnTo>
                    <a:pt x="801" y="1765"/>
                  </a:lnTo>
                  <a:lnTo>
                    <a:pt x="829" y="1749"/>
                  </a:lnTo>
                  <a:lnTo>
                    <a:pt x="855" y="1733"/>
                  </a:lnTo>
                  <a:lnTo>
                    <a:pt x="882" y="1716"/>
                  </a:lnTo>
                  <a:lnTo>
                    <a:pt x="909" y="1700"/>
                  </a:lnTo>
                  <a:lnTo>
                    <a:pt x="936" y="1681"/>
                  </a:lnTo>
                  <a:lnTo>
                    <a:pt x="964" y="1664"/>
                  </a:lnTo>
                  <a:lnTo>
                    <a:pt x="990" y="1647"/>
                  </a:lnTo>
                  <a:lnTo>
                    <a:pt x="1018" y="1628"/>
                  </a:lnTo>
                  <a:lnTo>
                    <a:pt x="1005" y="1602"/>
                  </a:lnTo>
                  <a:lnTo>
                    <a:pt x="991" y="1575"/>
                  </a:lnTo>
                  <a:lnTo>
                    <a:pt x="977" y="1547"/>
                  </a:lnTo>
                  <a:lnTo>
                    <a:pt x="965" y="1521"/>
                  </a:lnTo>
                  <a:lnTo>
                    <a:pt x="951" y="1494"/>
                  </a:lnTo>
                  <a:lnTo>
                    <a:pt x="937" y="1468"/>
                  </a:lnTo>
                  <a:lnTo>
                    <a:pt x="924" y="1441"/>
                  </a:lnTo>
                  <a:lnTo>
                    <a:pt x="911" y="1415"/>
                  </a:lnTo>
                  <a:lnTo>
                    <a:pt x="898" y="1388"/>
                  </a:lnTo>
                  <a:lnTo>
                    <a:pt x="884" y="1362"/>
                  </a:lnTo>
                  <a:lnTo>
                    <a:pt x="871" y="1334"/>
                  </a:lnTo>
                  <a:lnTo>
                    <a:pt x="859" y="1308"/>
                  </a:lnTo>
                  <a:lnTo>
                    <a:pt x="846" y="1281"/>
                  </a:lnTo>
                  <a:lnTo>
                    <a:pt x="833" y="1255"/>
                  </a:lnTo>
                  <a:lnTo>
                    <a:pt x="821" y="1227"/>
                  </a:lnTo>
                  <a:lnTo>
                    <a:pt x="809" y="1201"/>
                  </a:lnTo>
                  <a:lnTo>
                    <a:pt x="801" y="1185"/>
                  </a:lnTo>
                  <a:lnTo>
                    <a:pt x="791" y="1168"/>
                  </a:lnTo>
                  <a:lnTo>
                    <a:pt x="781" y="1155"/>
                  </a:lnTo>
                  <a:lnTo>
                    <a:pt x="769" y="1142"/>
                  </a:lnTo>
                  <a:lnTo>
                    <a:pt x="756" y="1130"/>
                  </a:lnTo>
                  <a:lnTo>
                    <a:pt x="744" y="1120"/>
                  </a:lnTo>
                  <a:lnTo>
                    <a:pt x="730" y="1111"/>
                  </a:lnTo>
                  <a:lnTo>
                    <a:pt x="715" y="1103"/>
                  </a:lnTo>
                  <a:lnTo>
                    <a:pt x="700" y="1096"/>
                  </a:lnTo>
                  <a:lnTo>
                    <a:pt x="684" y="1089"/>
                  </a:lnTo>
                  <a:lnTo>
                    <a:pt x="668" y="1083"/>
                  </a:lnTo>
                  <a:lnTo>
                    <a:pt x="650" y="1077"/>
                  </a:lnTo>
                  <a:lnTo>
                    <a:pt x="634" y="1074"/>
                  </a:lnTo>
                  <a:lnTo>
                    <a:pt x="617" y="1069"/>
                  </a:lnTo>
                  <a:lnTo>
                    <a:pt x="599" y="1066"/>
                  </a:lnTo>
                  <a:lnTo>
                    <a:pt x="581" y="1064"/>
                  </a:lnTo>
                  <a:lnTo>
                    <a:pt x="585" y="1060"/>
                  </a:lnTo>
                  <a:lnTo>
                    <a:pt x="588" y="1059"/>
                  </a:lnTo>
                  <a:lnTo>
                    <a:pt x="593" y="1058"/>
                  </a:lnTo>
                  <a:lnTo>
                    <a:pt x="597" y="1057"/>
                  </a:lnTo>
                  <a:lnTo>
                    <a:pt x="603" y="1057"/>
                  </a:lnTo>
                  <a:lnTo>
                    <a:pt x="608" y="1056"/>
                  </a:lnTo>
                  <a:lnTo>
                    <a:pt x="612" y="1054"/>
                  </a:lnTo>
                  <a:lnTo>
                    <a:pt x="617" y="1052"/>
                  </a:lnTo>
                  <a:lnTo>
                    <a:pt x="608" y="1043"/>
                  </a:lnTo>
                  <a:lnTo>
                    <a:pt x="601" y="1031"/>
                  </a:lnTo>
                  <a:lnTo>
                    <a:pt x="595" y="1021"/>
                  </a:lnTo>
                  <a:lnTo>
                    <a:pt x="592" y="1008"/>
                  </a:lnTo>
                  <a:lnTo>
                    <a:pt x="588" y="997"/>
                  </a:lnTo>
                  <a:lnTo>
                    <a:pt x="585" y="985"/>
                  </a:lnTo>
                  <a:lnTo>
                    <a:pt x="580" y="974"/>
                  </a:lnTo>
                  <a:lnTo>
                    <a:pt x="574" y="962"/>
                  </a:lnTo>
                  <a:lnTo>
                    <a:pt x="563" y="970"/>
                  </a:lnTo>
                  <a:lnTo>
                    <a:pt x="557" y="983"/>
                  </a:lnTo>
                  <a:lnTo>
                    <a:pt x="552" y="999"/>
                  </a:lnTo>
                  <a:lnTo>
                    <a:pt x="546" y="1012"/>
                  </a:lnTo>
                  <a:lnTo>
                    <a:pt x="529" y="1017"/>
                  </a:lnTo>
                  <a:lnTo>
                    <a:pt x="513" y="1022"/>
                  </a:lnTo>
                  <a:lnTo>
                    <a:pt x="497" y="1028"/>
                  </a:lnTo>
                  <a:lnTo>
                    <a:pt x="481" y="1034"/>
                  </a:lnTo>
                  <a:lnTo>
                    <a:pt x="465" y="1041"/>
                  </a:lnTo>
                  <a:lnTo>
                    <a:pt x="448" y="1049"/>
                  </a:lnTo>
                  <a:lnTo>
                    <a:pt x="433" y="1058"/>
                  </a:lnTo>
                  <a:lnTo>
                    <a:pt x="417" y="1069"/>
                  </a:lnTo>
                  <a:lnTo>
                    <a:pt x="438" y="1070"/>
                  </a:lnTo>
                  <a:lnTo>
                    <a:pt x="462" y="1073"/>
                  </a:lnTo>
                  <a:lnTo>
                    <a:pt x="486" y="1077"/>
                  </a:lnTo>
                  <a:lnTo>
                    <a:pt x="510" y="1084"/>
                  </a:lnTo>
                  <a:lnTo>
                    <a:pt x="533" y="1091"/>
                  </a:lnTo>
                  <a:lnTo>
                    <a:pt x="556" y="1100"/>
                  </a:lnTo>
                  <a:lnTo>
                    <a:pt x="577" y="1112"/>
                  </a:lnTo>
                  <a:lnTo>
                    <a:pt x="596" y="1123"/>
                  </a:lnTo>
                  <a:lnTo>
                    <a:pt x="604" y="1134"/>
                  </a:lnTo>
                  <a:lnTo>
                    <a:pt x="604" y="1147"/>
                  </a:lnTo>
                  <a:lnTo>
                    <a:pt x="599" y="1159"/>
                  </a:lnTo>
                  <a:lnTo>
                    <a:pt x="593" y="1171"/>
                  </a:lnTo>
                  <a:lnTo>
                    <a:pt x="581" y="1187"/>
                  </a:lnTo>
                  <a:lnTo>
                    <a:pt x="567" y="1200"/>
                  </a:lnTo>
                  <a:lnTo>
                    <a:pt x="555" y="1209"/>
                  </a:lnTo>
                  <a:lnTo>
                    <a:pt x="540" y="1213"/>
                  </a:lnTo>
                  <a:lnTo>
                    <a:pt x="525" y="1217"/>
                  </a:lnTo>
                  <a:lnTo>
                    <a:pt x="510" y="1218"/>
                  </a:lnTo>
                  <a:lnTo>
                    <a:pt x="494" y="1218"/>
                  </a:lnTo>
                  <a:lnTo>
                    <a:pt x="478" y="1217"/>
                  </a:lnTo>
                  <a:lnTo>
                    <a:pt x="462" y="1214"/>
                  </a:lnTo>
                  <a:lnTo>
                    <a:pt x="445" y="1213"/>
                  </a:lnTo>
                  <a:lnTo>
                    <a:pt x="429" y="1213"/>
                  </a:lnTo>
                  <a:lnTo>
                    <a:pt x="414" y="1214"/>
                  </a:lnTo>
                  <a:lnTo>
                    <a:pt x="399" y="1218"/>
                  </a:lnTo>
                  <a:lnTo>
                    <a:pt x="384" y="1223"/>
                  </a:lnTo>
                  <a:lnTo>
                    <a:pt x="371" y="1232"/>
                  </a:lnTo>
                  <a:lnTo>
                    <a:pt x="357" y="1243"/>
                  </a:lnTo>
                  <a:lnTo>
                    <a:pt x="352" y="1261"/>
                  </a:lnTo>
                  <a:lnTo>
                    <a:pt x="352" y="1276"/>
                  </a:lnTo>
                  <a:lnTo>
                    <a:pt x="357" y="1292"/>
                  </a:lnTo>
                  <a:lnTo>
                    <a:pt x="366" y="1306"/>
                  </a:lnTo>
                  <a:lnTo>
                    <a:pt x="382" y="1315"/>
                  </a:lnTo>
                  <a:lnTo>
                    <a:pt x="397" y="1323"/>
                  </a:lnTo>
                  <a:lnTo>
                    <a:pt x="413" y="1330"/>
                  </a:lnTo>
                  <a:lnTo>
                    <a:pt x="429" y="1337"/>
                  </a:lnTo>
                  <a:lnTo>
                    <a:pt x="445" y="1342"/>
                  </a:lnTo>
                  <a:lnTo>
                    <a:pt x="462" y="1348"/>
                  </a:lnTo>
                  <a:lnTo>
                    <a:pt x="478" y="1354"/>
                  </a:lnTo>
                  <a:lnTo>
                    <a:pt x="494" y="1359"/>
                  </a:lnTo>
                  <a:lnTo>
                    <a:pt x="510" y="1363"/>
                  </a:lnTo>
                  <a:lnTo>
                    <a:pt x="526" y="1368"/>
                  </a:lnTo>
                  <a:lnTo>
                    <a:pt x="542" y="1372"/>
                  </a:lnTo>
                  <a:lnTo>
                    <a:pt x="558" y="1377"/>
                  </a:lnTo>
                  <a:lnTo>
                    <a:pt x="576" y="1380"/>
                  </a:lnTo>
                  <a:lnTo>
                    <a:pt x="592" y="1385"/>
                  </a:lnTo>
                  <a:lnTo>
                    <a:pt x="608" y="1390"/>
                  </a:lnTo>
                  <a:lnTo>
                    <a:pt x="625" y="1394"/>
                  </a:lnTo>
                  <a:lnTo>
                    <a:pt x="634" y="1410"/>
                  </a:lnTo>
                  <a:lnTo>
                    <a:pt x="635" y="1430"/>
                  </a:lnTo>
                  <a:lnTo>
                    <a:pt x="631" y="1451"/>
                  </a:lnTo>
                  <a:lnTo>
                    <a:pt x="624" y="1469"/>
                  </a:lnTo>
                  <a:lnTo>
                    <a:pt x="616" y="1476"/>
                  </a:lnTo>
                  <a:lnTo>
                    <a:pt x="608" y="1482"/>
                  </a:lnTo>
                  <a:lnTo>
                    <a:pt x="599" y="1488"/>
                  </a:lnTo>
                  <a:lnTo>
                    <a:pt x="590" y="1493"/>
                  </a:lnTo>
                  <a:lnTo>
                    <a:pt x="595" y="1508"/>
                  </a:lnTo>
                  <a:lnTo>
                    <a:pt x="600" y="1524"/>
                  </a:lnTo>
                  <a:lnTo>
                    <a:pt x="600" y="1539"/>
                  </a:lnTo>
                  <a:lnTo>
                    <a:pt x="592" y="1553"/>
                  </a:lnTo>
                  <a:lnTo>
                    <a:pt x="580" y="1560"/>
                  </a:lnTo>
                  <a:lnTo>
                    <a:pt x="567" y="1567"/>
                  </a:lnTo>
                  <a:lnTo>
                    <a:pt x="555" y="1572"/>
                  </a:lnTo>
                  <a:lnTo>
                    <a:pt x="542" y="1576"/>
                  </a:lnTo>
                  <a:lnTo>
                    <a:pt x="528" y="1580"/>
                  </a:lnTo>
                  <a:lnTo>
                    <a:pt x="514" y="1583"/>
                  </a:lnTo>
                  <a:lnTo>
                    <a:pt x="501" y="1587"/>
                  </a:lnTo>
                  <a:lnTo>
                    <a:pt x="488" y="1589"/>
                  </a:lnTo>
                  <a:lnTo>
                    <a:pt x="497" y="1599"/>
                  </a:lnTo>
                  <a:lnTo>
                    <a:pt x="505" y="1610"/>
                  </a:lnTo>
                  <a:lnTo>
                    <a:pt x="511" y="1622"/>
                  </a:lnTo>
                  <a:lnTo>
                    <a:pt x="516" y="1634"/>
                  </a:lnTo>
                  <a:lnTo>
                    <a:pt x="517" y="1647"/>
                  </a:lnTo>
                  <a:lnTo>
                    <a:pt x="517" y="1659"/>
                  </a:lnTo>
                  <a:lnTo>
                    <a:pt x="512" y="1672"/>
                  </a:lnTo>
                  <a:lnTo>
                    <a:pt x="505" y="1685"/>
                  </a:lnTo>
                  <a:lnTo>
                    <a:pt x="493" y="1690"/>
                  </a:lnTo>
                  <a:lnTo>
                    <a:pt x="480" y="1695"/>
                  </a:lnTo>
                  <a:lnTo>
                    <a:pt x="467" y="1698"/>
                  </a:lnTo>
                  <a:lnTo>
                    <a:pt x="455" y="1700"/>
                  </a:lnTo>
                  <a:lnTo>
                    <a:pt x="441" y="1700"/>
                  </a:lnTo>
                  <a:lnTo>
                    <a:pt x="427" y="1700"/>
                  </a:lnTo>
                  <a:lnTo>
                    <a:pt x="413" y="1697"/>
                  </a:lnTo>
                  <a:lnTo>
                    <a:pt x="399" y="1696"/>
                  </a:lnTo>
                  <a:lnTo>
                    <a:pt x="399" y="1713"/>
                  </a:lnTo>
                  <a:lnTo>
                    <a:pt x="403" y="1733"/>
                  </a:lnTo>
                  <a:lnTo>
                    <a:pt x="402" y="1753"/>
                  </a:lnTo>
                  <a:lnTo>
                    <a:pt x="390" y="1770"/>
                  </a:lnTo>
                  <a:lnTo>
                    <a:pt x="364" y="1779"/>
                  </a:lnTo>
                  <a:lnTo>
                    <a:pt x="341" y="1779"/>
                  </a:lnTo>
                  <a:lnTo>
                    <a:pt x="320" y="1772"/>
                  </a:lnTo>
                  <a:lnTo>
                    <a:pt x="300" y="1758"/>
                  </a:lnTo>
                  <a:lnTo>
                    <a:pt x="282" y="1743"/>
                  </a:lnTo>
                  <a:lnTo>
                    <a:pt x="263" y="1726"/>
                  </a:lnTo>
                  <a:lnTo>
                    <a:pt x="246" y="1710"/>
                  </a:lnTo>
                  <a:lnTo>
                    <a:pt x="228" y="1696"/>
                  </a:lnTo>
                  <a:lnTo>
                    <a:pt x="208" y="1677"/>
                  </a:lnTo>
                  <a:lnTo>
                    <a:pt x="187" y="1656"/>
                  </a:lnTo>
                  <a:lnTo>
                    <a:pt x="166" y="1634"/>
                  </a:lnTo>
                  <a:lnTo>
                    <a:pt x="144" y="1611"/>
                  </a:lnTo>
                  <a:lnTo>
                    <a:pt x="123" y="1587"/>
                  </a:lnTo>
                  <a:lnTo>
                    <a:pt x="101" y="1561"/>
                  </a:lnTo>
                  <a:lnTo>
                    <a:pt x="81" y="1536"/>
                  </a:lnTo>
                  <a:lnTo>
                    <a:pt x="63" y="1508"/>
                  </a:lnTo>
                  <a:lnTo>
                    <a:pt x="46" y="1481"/>
                  </a:lnTo>
                  <a:lnTo>
                    <a:pt x="31" y="1453"/>
                  </a:lnTo>
                  <a:lnTo>
                    <a:pt x="18" y="1424"/>
                  </a:lnTo>
                  <a:lnTo>
                    <a:pt x="9" y="1394"/>
                  </a:lnTo>
                  <a:lnTo>
                    <a:pt x="2" y="1365"/>
                  </a:lnTo>
                  <a:lnTo>
                    <a:pt x="0" y="1335"/>
                  </a:lnTo>
                  <a:lnTo>
                    <a:pt x="1" y="1304"/>
                  </a:lnTo>
                  <a:lnTo>
                    <a:pt x="7" y="1274"/>
                  </a:lnTo>
                  <a:lnTo>
                    <a:pt x="12" y="1256"/>
                  </a:lnTo>
                  <a:lnTo>
                    <a:pt x="23" y="1239"/>
                  </a:lnTo>
                  <a:lnTo>
                    <a:pt x="34" y="1221"/>
                  </a:lnTo>
                  <a:lnTo>
                    <a:pt x="45" y="1205"/>
                  </a:lnTo>
                  <a:lnTo>
                    <a:pt x="53" y="1188"/>
                  </a:lnTo>
                  <a:lnTo>
                    <a:pt x="56" y="1172"/>
                  </a:lnTo>
                  <a:lnTo>
                    <a:pt x="53" y="1153"/>
                  </a:lnTo>
                  <a:lnTo>
                    <a:pt x="40" y="1134"/>
                  </a:lnTo>
                  <a:lnTo>
                    <a:pt x="41" y="1098"/>
                  </a:lnTo>
                  <a:lnTo>
                    <a:pt x="48" y="1064"/>
                  </a:lnTo>
                  <a:lnTo>
                    <a:pt x="60" y="1032"/>
                  </a:lnTo>
                  <a:lnTo>
                    <a:pt x="75" y="1003"/>
                  </a:lnTo>
                  <a:lnTo>
                    <a:pt x="93" y="975"/>
                  </a:lnTo>
                  <a:lnTo>
                    <a:pt x="114" y="947"/>
                  </a:lnTo>
                  <a:lnTo>
                    <a:pt x="136" y="922"/>
                  </a:lnTo>
                  <a:lnTo>
                    <a:pt x="157" y="898"/>
                  </a:lnTo>
                  <a:lnTo>
                    <a:pt x="171" y="884"/>
                  </a:lnTo>
                  <a:lnTo>
                    <a:pt x="186" y="872"/>
                  </a:lnTo>
                  <a:lnTo>
                    <a:pt x="202" y="862"/>
                  </a:lnTo>
                  <a:lnTo>
                    <a:pt x="220" y="854"/>
                  </a:lnTo>
                  <a:lnTo>
                    <a:pt x="237" y="847"/>
                  </a:lnTo>
                  <a:lnTo>
                    <a:pt x="255" y="842"/>
                  </a:lnTo>
                  <a:lnTo>
                    <a:pt x="274" y="840"/>
                  </a:lnTo>
                  <a:lnTo>
                    <a:pt x="292" y="8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6" name="Freeform 174"/>
            <p:cNvSpPr>
              <a:spLocks/>
            </p:cNvSpPr>
            <p:nvPr/>
          </p:nvSpPr>
          <p:spPr bwMode="auto">
            <a:xfrm>
              <a:off x="3617" y="2400"/>
              <a:ext cx="246" cy="157"/>
            </a:xfrm>
            <a:custGeom>
              <a:avLst/>
              <a:gdLst>
                <a:gd name="T0" fmla="*/ 230 w 493"/>
                <a:gd name="T1" fmla="*/ 8 h 313"/>
                <a:gd name="T2" fmla="*/ 258 w 493"/>
                <a:gd name="T3" fmla="*/ 11 h 313"/>
                <a:gd name="T4" fmla="*/ 286 w 493"/>
                <a:gd name="T5" fmla="*/ 17 h 313"/>
                <a:gd name="T6" fmla="*/ 315 w 493"/>
                <a:gd name="T7" fmla="*/ 23 h 313"/>
                <a:gd name="T8" fmla="*/ 342 w 493"/>
                <a:gd name="T9" fmla="*/ 26 h 313"/>
                <a:gd name="T10" fmla="*/ 369 w 493"/>
                <a:gd name="T11" fmla="*/ 28 h 313"/>
                <a:gd name="T12" fmla="*/ 395 w 493"/>
                <a:gd name="T13" fmla="*/ 23 h 313"/>
                <a:gd name="T14" fmla="*/ 423 w 493"/>
                <a:gd name="T15" fmla="*/ 13 h 313"/>
                <a:gd name="T16" fmla="*/ 441 w 493"/>
                <a:gd name="T17" fmla="*/ 6 h 313"/>
                <a:gd name="T18" fmla="*/ 452 w 493"/>
                <a:gd name="T19" fmla="*/ 2 h 313"/>
                <a:gd name="T20" fmla="*/ 493 w 493"/>
                <a:gd name="T21" fmla="*/ 79 h 313"/>
                <a:gd name="T22" fmla="*/ 471 w 493"/>
                <a:gd name="T23" fmla="*/ 107 h 313"/>
                <a:gd name="T24" fmla="*/ 460 w 493"/>
                <a:gd name="T25" fmla="*/ 141 h 313"/>
                <a:gd name="T26" fmla="*/ 411 w 493"/>
                <a:gd name="T27" fmla="*/ 159 h 313"/>
                <a:gd name="T28" fmla="*/ 367 w 493"/>
                <a:gd name="T29" fmla="*/ 182 h 313"/>
                <a:gd name="T30" fmla="*/ 323 w 493"/>
                <a:gd name="T31" fmla="*/ 209 h 313"/>
                <a:gd name="T32" fmla="*/ 280 w 493"/>
                <a:gd name="T33" fmla="*/ 238 h 313"/>
                <a:gd name="T34" fmla="*/ 244 w 493"/>
                <a:gd name="T35" fmla="*/ 232 h 313"/>
                <a:gd name="T36" fmla="*/ 208 w 493"/>
                <a:gd name="T37" fmla="*/ 229 h 313"/>
                <a:gd name="T38" fmla="*/ 172 w 493"/>
                <a:gd name="T39" fmla="*/ 233 h 313"/>
                <a:gd name="T40" fmla="*/ 135 w 493"/>
                <a:gd name="T41" fmla="*/ 240 h 313"/>
                <a:gd name="T42" fmla="*/ 101 w 493"/>
                <a:gd name="T43" fmla="*/ 252 h 313"/>
                <a:gd name="T44" fmla="*/ 67 w 493"/>
                <a:gd name="T45" fmla="*/ 268 h 313"/>
                <a:gd name="T46" fmla="*/ 34 w 493"/>
                <a:gd name="T47" fmla="*/ 289 h 313"/>
                <a:gd name="T48" fmla="*/ 4 w 493"/>
                <a:gd name="T49" fmla="*/ 313 h 313"/>
                <a:gd name="T50" fmla="*/ 0 w 493"/>
                <a:gd name="T51" fmla="*/ 267 h 313"/>
                <a:gd name="T52" fmla="*/ 6 w 493"/>
                <a:gd name="T53" fmla="*/ 225 h 313"/>
                <a:gd name="T54" fmla="*/ 21 w 493"/>
                <a:gd name="T55" fmla="*/ 183 h 313"/>
                <a:gd name="T56" fmla="*/ 42 w 493"/>
                <a:gd name="T57" fmla="*/ 145 h 313"/>
                <a:gd name="T58" fmla="*/ 68 w 493"/>
                <a:gd name="T59" fmla="*/ 111 h 313"/>
                <a:gd name="T60" fmla="*/ 98 w 493"/>
                <a:gd name="T61" fmla="*/ 77 h 313"/>
                <a:gd name="T62" fmla="*/ 133 w 493"/>
                <a:gd name="T63" fmla="*/ 47 h 313"/>
                <a:gd name="T64" fmla="*/ 167 w 493"/>
                <a:gd name="T65" fmla="*/ 2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3" h="313">
                  <a:moveTo>
                    <a:pt x="215" y="8"/>
                  </a:moveTo>
                  <a:lnTo>
                    <a:pt x="230" y="8"/>
                  </a:lnTo>
                  <a:lnTo>
                    <a:pt x="243" y="9"/>
                  </a:lnTo>
                  <a:lnTo>
                    <a:pt x="258" y="11"/>
                  </a:lnTo>
                  <a:lnTo>
                    <a:pt x="272" y="14"/>
                  </a:lnTo>
                  <a:lnTo>
                    <a:pt x="286" y="17"/>
                  </a:lnTo>
                  <a:lnTo>
                    <a:pt x="301" y="20"/>
                  </a:lnTo>
                  <a:lnTo>
                    <a:pt x="315" y="23"/>
                  </a:lnTo>
                  <a:lnTo>
                    <a:pt x="329" y="25"/>
                  </a:lnTo>
                  <a:lnTo>
                    <a:pt x="342" y="26"/>
                  </a:lnTo>
                  <a:lnTo>
                    <a:pt x="355" y="28"/>
                  </a:lnTo>
                  <a:lnTo>
                    <a:pt x="369" y="28"/>
                  </a:lnTo>
                  <a:lnTo>
                    <a:pt x="383" y="26"/>
                  </a:lnTo>
                  <a:lnTo>
                    <a:pt x="395" y="23"/>
                  </a:lnTo>
                  <a:lnTo>
                    <a:pt x="409" y="18"/>
                  </a:lnTo>
                  <a:lnTo>
                    <a:pt x="423" y="13"/>
                  </a:lnTo>
                  <a:lnTo>
                    <a:pt x="436" y="3"/>
                  </a:lnTo>
                  <a:lnTo>
                    <a:pt x="441" y="6"/>
                  </a:lnTo>
                  <a:lnTo>
                    <a:pt x="446" y="5"/>
                  </a:lnTo>
                  <a:lnTo>
                    <a:pt x="452" y="2"/>
                  </a:lnTo>
                  <a:lnTo>
                    <a:pt x="456" y="0"/>
                  </a:lnTo>
                  <a:lnTo>
                    <a:pt x="493" y="79"/>
                  </a:lnTo>
                  <a:lnTo>
                    <a:pt x="479" y="92"/>
                  </a:lnTo>
                  <a:lnTo>
                    <a:pt x="471" y="107"/>
                  </a:lnTo>
                  <a:lnTo>
                    <a:pt x="467" y="124"/>
                  </a:lnTo>
                  <a:lnTo>
                    <a:pt x="460" y="141"/>
                  </a:lnTo>
                  <a:lnTo>
                    <a:pt x="436" y="149"/>
                  </a:lnTo>
                  <a:lnTo>
                    <a:pt x="411" y="159"/>
                  </a:lnTo>
                  <a:lnTo>
                    <a:pt x="390" y="169"/>
                  </a:lnTo>
                  <a:lnTo>
                    <a:pt x="367" y="182"/>
                  </a:lnTo>
                  <a:lnTo>
                    <a:pt x="345" y="195"/>
                  </a:lnTo>
                  <a:lnTo>
                    <a:pt x="323" y="209"/>
                  </a:lnTo>
                  <a:lnTo>
                    <a:pt x="301" y="223"/>
                  </a:lnTo>
                  <a:lnTo>
                    <a:pt x="280" y="238"/>
                  </a:lnTo>
                  <a:lnTo>
                    <a:pt x="262" y="234"/>
                  </a:lnTo>
                  <a:lnTo>
                    <a:pt x="244" y="232"/>
                  </a:lnTo>
                  <a:lnTo>
                    <a:pt x="226" y="229"/>
                  </a:lnTo>
                  <a:lnTo>
                    <a:pt x="208" y="229"/>
                  </a:lnTo>
                  <a:lnTo>
                    <a:pt x="189" y="230"/>
                  </a:lnTo>
                  <a:lnTo>
                    <a:pt x="172" y="233"/>
                  </a:lnTo>
                  <a:lnTo>
                    <a:pt x="154" y="236"/>
                  </a:lnTo>
                  <a:lnTo>
                    <a:pt x="135" y="240"/>
                  </a:lnTo>
                  <a:lnTo>
                    <a:pt x="118" y="245"/>
                  </a:lnTo>
                  <a:lnTo>
                    <a:pt x="101" y="252"/>
                  </a:lnTo>
                  <a:lnTo>
                    <a:pt x="83" y="260"/>
                  </a:lnTo>
                  <a:lnTo>
                    <a:pt x="67" y="268"/>
                  </a:lnTo>
                  <a:lnTo>
                    <a:pt x="50" y="279"/>
                  </a:lnTo>
                  <a:lnTo>
                    <a:pt x="34" y="289"/>
                  </a:lnTo>
                  <a:lnTo>
                    <a:pt x="19" y="301"/>
                  </a:lnTo>
                  <a:lnTo>
                    <a:pt x="4" y="313"/>
                  </a:lnTo>
                  <a:lnTo>
                    <a:pt x="0" y="290"/>
                  </a:lnTo>
                  <a:lnTo>
                    <a:pt x="0" y="267"/>
                  </a:lnTo>
                  <a:lnTo>
                    <a:pt x="3" y="245"/>
                  </a:lnTo>
                  <a:lnTo>
                    <a:pt x="6" y="225"/>
                  </a:lnTo>
                  <a:lnTo>
                    <a:pt x="13" y="204"/>
                  </a:lnTo>
                  <a:lnTo>
                    <a:pt x="21" y="183"/>
                  </a:lnTo>
                  <a:lnTo>
                    <a:pt x="30" y="164"/>
                  </a:lnTo>
                  <a:lnTo>
                    <a:pt x="42" y="145"/>
                  </a:lnTo>
                  <a:lnTo>
                    <a:pt x="54" y="128"/>
                  </a:lnTo>
                  <a:lnTo>
                    <a:pt x="68" y="111"/>
                  </a:lnTo>
                  <a:lnTo>
                    <a:pt x="83" y="93"/>
                  </a:lnTo>
                  <a:lnTo>
                    <a:pt x="98" y="77"/>
                  </a:lnTo>
                  <a:lnTo>
                    <a:pt x="116" y="62"/>
                  </a:lnTo>
                  <a:lnTo>
                    <a:pt x="133" y="47"/>
                  </a:lnTo>
                  <a:lnTo>
                    <a:pt x="150" y="33"/>
                  </a:lnTo>
                  <a:lnTo>
                    <a:pt x="167" y="21"/>
                  </a:lnTo>
                  <a:lnTo>
                    <a:pt x="215" y="8"/>
                  </a:lnTo>
                  <a:close/>
                </a:path>
              </a:pathLst>
            </a:custGeom>
            <a:solidFill>
              <a:srgbClr val="B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7" name="Freeform 175"/>
            <p:cNvSpPr>
              <a:spLocks/>
            </p:cNvSpPr>
            <p:nvPr/>
          </p:nvSpPr>
          <p:spPr bwMode="auto">
            <a:xfrm>
              <a:off x="3597" y="2524"/>
              <a:ext cx="291" cy="330"/>
            </a:xfrm>
            <a:custGeom>
              <a:avLst/>
              <a:gdLst>
                <a:gd name="T0" fmla="*/ 227 w 584"/>
                <a:gd name="T1" fmla="*/ 8 h 659"/>
                <a:gd name="T2" fmla="*/ 281 w 584"/>
                <a:gd name="T3" fmla="*/ 13 h 659"/>
                <a:gd name="T4" fmla="*/ 336 w 584"/>
                <a:gd name="T5" fmla="*/ 15 h 659"/>
                <a:gd name="T6" fmla="*/ 389 w 584"/>
                <a:gd name="T7" fmla="*/ 6 h 659"/>
                <a:gd name="T8" fmla="*/ 461 w 584"/>
                <a:gd name="T9" fmla="*/ 6 h 659"/>
                <a:gd name="T10" fmla="*/ 537 w 584"/>
                <a:gd name="T11" fmla="*/ 32 h 659"/>
                <a:gd name="T12" fmla="*/ 536 w 584"/>
                <a:gd name="T13" fmla="*/ 69 h 659"/>
                <a:gd name="T14" fmla="*/ 498 w 584"/>
                <a:gd name="T15" fmla="*/ 97 h 659"/>
                <a:gd name="T16" fmla="*/ 413 w 584"/>
                <a:gd name="T17" fmla="*/ 97 h 659"/>
                <a:gd name="T18" fmla="*/ 324 w 584"/>
                <a:gd name="T19" fmla="*/ 114 h 659"/>
                <a:gd name="T20" fmla="*/ 305 w 584"/>
                <a:gd name="T21" fmla="*/ 186 h 659"/>
                <a:gd name="T22" fmla="*/ 352 w 584"/>
                <a:gd name="T23" fmla="*/ 238 h 659"/>
                <a:gd name="T24" fmla="*/ 417 w 584"/>
                <a:gd name="T25" fmla="*/ 272 h 659"/>
                <a:gd name="T26" fmla="*/ 489 w 584"/>
                <a:gd name="T27" fmla="*/ 296 h 659"/>
                <a:gd name="T28" fmla="*/ 564 w 584"/>
                <a:gd name="T29" fmla="*/ 316 h 659"/>
                <a:gd name="T30" fmla="*/ 579 w 584"/>
                <a:gd name="T31" fmla="*/ 348 h 659"/>
                <a:gd name="T32" fmla="*/ 525 w 584"/>
                <a:gd name="T33" fmla="*/ 374 h 659"/>
                <a:gd name="T34" fmla="*/ 464 w 584"/>
                <a:gd name="T35" fmla="*/ 366 h 659"/>
                <a:gd name="T36" fmla="*/ 405 w 584"/>
                <a:gd name="T37" fmla="*/ 349 h 659"/>
                <a:gd name="T38" fmla="*/ 350 w 584"/>
                <a:gd name="T39" fmla="*/ 325 h 659"/>
                <a:gd name="T40" fmla="*/ 313 w 584"/>
                <a:gd name="T41" fmla="*/ 309 h 659"/>
                <a:gd name="T42" fmla="*/ 325 w 584"/>
                <a:gd name="T43" fmla="*/ 335 h 659"/>
                <a:gd name="T44" fmla="*/ 378 w 584"/>
                <a:gd name="T45" fmla="*/ 366 h 659"/>
                <a:gd name="T46" fmla="*/ 439 w 584"/>
                <a:gd name="T47" fmla="*/ 385 h 659"/>
                <a:gd name="T48" fmla="*/ 504 w 584"/>
                <a:gd name="T49" fmla="*/ 395 h 659"/>
                <a:gd name="T50" fmla="*/ 547 w 584"/>
                <a:gd name="T51" fmla="*/ 410 h 659"/>
                <a:gd name="T52" fmla="*/ 534 w 584"/>
                <a:gd name="T53" fmla="*/ 447 h 659"/>
                <a:gd name="T54" fmla="*/ 471 w 584"/>
                <a:gd name="T55" fmla="*/ 463 h 659"/>
                <a:gd name="T56" fmla="*/ 411 w 584"/>
                <a:gd name="T57" fmla="*/ 464 h 659"/>
                <a:gd name="T58" fmla="*/ 359 w 584"/>
                <a:gd name="T59" fmla="*/ 442 h 659"/>
                <a:gd name="T60" fmla="*/ 312 w 584"/>
                <a:gd name="T61" fmla="*/ 409 h 659"/>
                <a:gd name="T62" fmla="*/ 261 w 584"/>
                <a:gd name="T63" fmla="*/ 380 h 659"/>
                <a:gd name="T64" fmla="*/ 228 w 584"/>
                <a:gd name="T65" fmla="*/ 378 h 659"/>
                <a:gd name="T66" fmla="*/ 250 w 584"/>
                <a:gd name="T67" fmla="*/ 403 h 659"/>
                <a:gd name="T68" fmla="*/ 298 w 584"/>
                <a:gd name="T69" fmla="*/ 441 h 659"/>
                <a:gd name="T70" fmla="*/ 349 w 584"/>
                <a:gd name="T71" fmla="*/ 476 h 659"/>
                <a:gd name="T72" fmla="*/ 405 w 584"/>
                <a:gd name="T73" fmla="*/ 496 h 659"/>
                <a:gd name="T74" fmla="*/ 457 w 584"/>
                <a:gd name="T75" fmla="*/ 518 h 659"/>
                <a:gd name="T76" fmla="*/ 460 w 584"/>
                <a:gd name="T77" fmla="*/ 567 h 659"/>
                <a:gd name="T78" fmla="*/ 407 w 584"/>
                <a:gd name="T79" fmla="*/ 578 h 659"/>
                <a:gd name="T80" fmla="*/ 334 w 584"/>
                <a:gd name="T81" fmla="*/ 571 h 659"/>
                <a:gd name="T82" fmla="*/ 274 w 584"/>
                <a:gd name="T83" fmla="*/ 533 h 659"/>
                <a:gd name="T84" fmla="*/ 223 w 584"/>
                <a:gd name="T85" fmla="*/ 484 h 659"/>
                <a:gd name="T86" fmla="*/ 184 w 584"/>
                <a:gd name="T87" fmla="*/ 470 h 659"/>
                <a:gd name="T88" fmla="*/ 210 w 584"/>
                <a:gd name="T89" fmla="*/ 511 h 659"/>
                <a:gd name="T90" fmla="*/ 287 w 584"/>
                <a:gd name="T91" fmla="*/ 582 h 659"/>
                <a:gd name="T92" fmla="*/ 349 w 584"/>
                <a:gd name="T93" fmla="*/ 625 h 659"/>
                <a:gd name="T94" fmla="*/ 335 w 584"/>
                <a:gd name="T95" fmla="*/ 658 h 659"/>
                <a:gd name="T96" fmla="*/ 317 w 584"/>
                <a:gd name="T97" fmla="*/ 654 h 659"/>
                <a:gd name="T98" fmla="*/ 280 w 584"/>
                <a:gd name="T99" fmla="*/ 629 h 659"/>
                <a:gd name="T100" fmla="*/ 228 w 584"/>
                <a:gd name="T101" fmla="*/ 585 h 659"/>
                <a:gd name="T102" fmla="*/ 180 w 584"/>
                <a:gd name="T103" fmla="*/ 538 h 659"/>
                <a:gd name="T104" fmla="*/ 134 w 584"/>
                <a:gd name="T105" fmla="*/ 488 h 659"/>
                <a:gd name="T106" fmla="*/ 106 w 584"/>
                <a:gd name="T107" fmla="*/ 446 h 659"/>
                <a:gd name="T108" fmla="*/ 44 w 584"/>
                <a:gd name="T109" fmla="*/ 364 h 659"/>
                <a:gd name="T110" fmla="*/ 0 w 584"/>
                <a:gd name="T111" fmla="*/ 212 h 659"/>
                <a:gd name="T112" fmla="*/ 60 w 584"/>
                <a:gd name="T113" fmla="*/ 94 h 659"/>
                <a:gd name="T114" fmla="*/ 141 w 584"/>
                <a:gd name="T115" fmla="*/ 27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4" h="659">
                  <a:moveTo>
                    <a:pt x="189" y="10"/>
                  </a:moveTo>
                  <a:lnTo>
                    <a:pt x="202" y="9"/>
                  </a:lnTo>
                  <a:lnTo>
                    <a:pt x="214" y="8"/>
                  </a:lnTo>
                  <a:lnTo>
                    <a:pt x="227" y="8"/>
                  </a:lnTo>
                  <a:lnTo>
                    <a:pt x="241" y="9"/>
                  </a:lnTo>
                  <a:lnTo>
                    <a:pt x="253" y="10"/>
                  </a:lnTo>
                  <a:lnTo>
                    <a:pt x="267" y="11"/>
                  </a:lnTo>
                  <a:lnTo>
                    <a:pt x="281" y="13"/>
                  </a:lnTo>
                  <a:lnTo>
                    <a:pt x="295" y="14"/>
                  </a:lnTo>
                  <a:lnTo>
                    <a:pt x="309" y="15"/>
                  </a:lnTo>
                  <a:lnTo>
                    <a:pt x="322" y="15"/>
                  </a:lnTo>
                  <a:lnTo>
                    <a:pt x="336" y="15"/>
                  </a:lnTo>
                  <a:lnTo>
                    <a:pt x="350" y="15"/>
                  </a:lnTo>
                  <a:lnTo>
                    <a:pt x="364" y="13"/>
                  </a:lnTo>
                  <a:lnTo>
                    <a:pt x="377" y="10"/>
                  </a:lnTo>
                  <a:lnTo>
                    <a:pt x="389" y="6"/>
                  </a:lnTo>
                  <a:lnTo>
                    <a:pt x="402" y="0"/>
                  </a:lnTo>
                  <a:lnTo>
                    <a:pt x="422" y="0"/>
                  </a:lnTo>
                  <a:lnTo>
                    <a:pt x="441" y="2"/>
                  </a:lnTo>
                  <a:lnTo>
                    <a:pt x="461" y="6"/>
                  </a:lnTo>
                  <a:lnTo>
                    <a:pt x="481" y="11"/>
                  </a:lnTo>
                  <a:lnTo>
                    <a:pt x="500" y="18"/>
                  </a:lnTo>
                  <a:lnTo>
                    <a:pt x="518" y="25"/>
                  </a:lnTo>
                  <a:lnTo>
                    <a:pt x="537" y="32"/>
                  </a:lnTo>
                  <a:lnTo>
                    <a:pt x="553" y="39"/>
                  </a:lnTo>
                  <a:lnTo>
                    <a:pt x="548" y="49"/>
                  </a:lnTo>
                  <a:lnTo>
                    <a:pt x="542" y="60"/>
                  </a:lnTo>
                  <a:lnTo>
                    <a:pt x="536" y="69"/>
                  </a:lnTo>
                  <a:lnTo>
                    <a:pt x="529" y="78"/>
                  </a:lnTo>
                  <a:lnTo>
                    <a:pt x="519" y="86"/>
                  </a:lnTo>
                  <a:lnTo>
                    <a:pt x="509" y="92"/>
                  </a:lnTo>
                  <a:lnTo>
                    <a:pt x="498" y="97"/>
                  </a:lnTo>
                  <a:lnTo>
                    <a:pt x="486" y="100"/>
                  </a:lnTo>
                  <a:lnTo>
                    <a:pt x="463" y="101"/>
                  </a:lnTo>
                  <a:lnTo>
                    <a:pt x="439" y="99"/>
                  </a:lnTo>
                  <a:lnTo>
                    <a:pt x="413" y="97"/>
                  </a:lnTo>
                  <a:lnTo>
                    <a:pt x="389" y="94"/>
                  </a:lnTo>
                  <a:lnTo>
                    <a:pt x="365" y="95"/>
                  </a:lnTo>
                  <a:lnTo>
                    <a:pt x="343" y="101"/>
                  </a:lnTo>
                  <a:lnTo>
                    <a:pt x="324" y="114"/>
                  </a:lnTo>
                  <a:lnTo>
                    <a:pt x="306" y="133"/>
                  </a:lnTo>
                  <a:lnTo>
                    <a:pt x="302" y="152"/>
                  </a:lnTo>
                  <a:lnTo>
                    <a:pt x="302" y="169"/>
                  </a:lnTo>
                  <a:lnTo>
                    <a:pt x="305" y="186"/>
                  </a:lnTo>
                  <a:lnTo>
                    <a:pt x="311" y="203"/>
                  </a:lnTo>
                  <a:lnTo>
                    <a:pt x="324" y="216"/>
                  </a:lnTo>
                  <a:lnTo>
                    <a:pt x="337" y="228"/>
                  </a:lnTo>
                  <a:lnTo>
                    <a:pt x="352" y="238"/>
                  </a:lnTo>
                  <a:lnTo>
                    <a:pt x="367" y="249"/>
                  </a:lnTo>
                  <a:lnTo>
                    <a:pt x="384" y="257"/>
                  </a:lnTo>
                  <a:lnTo>
                    <a:pt x="400" y="265"/>
                  </a:lnTo>
                  <a:lnTo>
                    <a:pt x="417" y="272"/>
                  </a:lnTo>
                  <a:lnTo>
                    <a:pt x="435" y="279"/>
                  </a:lnTo>
                  <a:lnTo>
                    <a:pt x="453" y="284"/>
                  </a:lnTo>
                  <a:lnTo>
                    <a:pt x="471" y="290"/>
                  </a:lnTo>
                  <a:lnTo>
                    <a:pt x="489" y="296"/>
                  </a:lnTo>
                  <a:lnTo>
                    <a:pt x="508" y="301"/>
                  </a:lnTo>
                  <a:lnTo>
                    <a:pt x="527" y="305"/>
                  </a:lnTo>
                  <a:lnTo>
                    <a:pt x="546" y="311"/>
                  </a:lnTo>
                  <a:lnTo>
                    <a:pt x="564" y="316"/>
                  </a:lnTo>
                  <a:lnTo>
                    <a:pt x="583" y="321"/>
                  </a:lnTo>
                  <a:lnTo>
                    <a:pt x="584" y="329"/>
                  </a:lnTo>
                  <a:lnTo>
                    <a:pt x="583" y="339"/>
                  </a:lnTo>
                  <a:lnTo>
                    <a:pt x="579" y="348"/>
                  </a:lnTo>
                  <a:lnTo>
                    <a:pt x="578" y="357"/>
                  </a:lnTo>
                  <a:lnTo>
                    <a:pt x="554" y="374"/>
                  </a:lnTo>
                  <a:lnTo>
                    <a:pt x="539" y="374"/>
                  </a:lnTo>
                  <a:lnTo>
                    <a:pt x="525" y="374"/>
                  </a:lnTo>
                  <a:lnTo>
                    <a:pt x="510" y="373"/>
                  </a:lnTo>
                  <a:lnTo>
                    <a:pt x="495" y="371"/>
                  </a:lnTo>
                  <a:lnTo>
                    <a:pt x="480" y="369"/>
                  </a:lnTo>
                  <a:lnTo>
                    <a:pt x="464" y="366"/>
                  </a:lnTo>
                  <a:lnTo>
                    <a:pt x="449" y="363"/>
                  </a:lnTo>
                  <a:lnTo>
                    <a:pt x="434" y="358"/>
                  </a:lnTo>
                  <a:lnTo>
                    <a:pt x="419" y="354"/>
                  </a:lnTo>
                  <a:lnTo>
                    <a:pt x="405" y="349"/>
                  </a:lnTo>
                  <a:lnTo>
                    <a:pt x="390" y="343"/>
                  </a:lnTo>
                  <a:lnTo>
                    <a:pt x="377" y="337"/>
                  </a:lnTo>
                  <a:lnTo>
                    <a:pt x="363" y="332"/>
                  </a:lnTo>
                  <a:lnTo>
                    <a:pt x="350" y="325"/>
                  </a:lnTo>
                  <a:lnTo>
                    <a:pt x="337" y="318"/>
                  </a:lnTo>
                  <a:lnTo>
                    <a:pt x="326" y="310"/>
                  </a:lnTo>
                  <a:lnTo>
                    <a:pt x="319" y="309"/>
                  </a:lnTo>
                  <a:lnTo>
                    <a:pt x="313" y="309"/>
                  </a:lnTo>
                  <a:lnTo>
                    <a:pt x="308" y="310"/>
                  </a:lnTo>
                  <a:lnTo>
                    <a:pt x="302" y="312"/>
                  </a:lnTo>
                  <a:lnTo>
                    <a:pt x="313" y="324"/>
                  </a:lnTo>
                  <a:lnTo>
                    <a:pt x="325" y="335"/>
                  </a:lnTo>
                  <a:lnTo>
                    <a:pt x="337" y="344"/>
                  </a:lnTo>
                  <a:lnTo>
                    <a:pt x="350" y="352"/>
                  </a:lnTo>
                  <a:lnTo>
                    <a:pt x="364" y="359"/>
                  </a:lnTo>
                  <a:lnTo>
                    <a:pt x="378" y="366"/>
                  </a:lnTo>
                  <a:lnTo>
                    <a:pt x="393" y="372"/>
                  </a:lnTo>
                  <a:lnTo>
                    <a:pt x="408" y="377"/>
                  </a:lnTo>
                  <a:lnTo>
                    <a:pt x="424" y="380"/>
                  </a:lnTo>
                  <a:lnTo>
                    <a:pt x="439" y="385"/>
                  </a:lnTo>
                  <a:lnTo>
                    <a:pt x="455" y="387"/>
                  </a:lnTo>
                  <a:lnTo>
                    <a:pt x="471" y="390"/>
                  </a:lnTo>
                  <a:lnTo>
                    <a:pt x="488" y="393"/>
                  </a:lnTo>
                  <a:lnTo>
                    <a:pt x="504" y="395"/>
                  </a:lnTo>
                  <a:lnTo>
                    <a:pt x="521" y="396"/>
                  </a:lnTo>
                  <a:lnTo>
                    <a:pt x="537" y="398"/>
                  </a:lnTo>
                  <a:lnTo>
                    <a:pt x="542" y="404"/>
                  </a:lnTo>
                  <a:lnTo>
                    <a:pt x="547" y="410"/>
                  </a:lnTo>
                  <a:lnTo>
                    <a:pt x="551" y="416"/>
                  </a:lnTo>
                  <a:lnTo>
                    <a:pt x="555" y="423"/>
                  </a:lnTo>
                  <a:lnTo>
                    <a:pt x="546" y="436"/>
                  </a:lnTo>
                  <a:lnTo>
                    <a:pt x="534" y="447"/>
                  </a:lnTo>
                  <a:lnTo>
                    <a:pt x="519" y="454"/>
                  </a:lnTo>
                  <a:lnTo>
                    <a:pt x="504" y="458"/>
                  </a:lnTo>
                  <a:lnTo>
                    <a:pt x="488" y="461"/>
                  </a:lnTo>
                  <a:lnTo>
                    <a:pt x="471" y="463"/>
                  </a:lnTo>
                  <a:lnTo>
                    <a:pt x="455" y="465"/>
                  </a:lnTo>
                  <a:lnTo>
                    <a:pt x="440" y="468"/>
                  </a:lnTo>
                  <a:lnTo>
                    <a:pt x="425" y="466"/>
                  </a:lnTo>
                  <a:lnTo>
                    <a:pt x="411" y="464"/>
                  </a:lnTo>
                  <a:lnTo>
                    <a:pt x="399" y="461"/>
                  </a:lnTo>
                  <a:lnTo>
                    <a:pt x="385" y="455"/>
                  </a:lnTo>
                  <a:lnTo>
                    <a:pt x="372" y="449"/>
                  </a:lnTo>
                  <a:lnTo>
                    <a:pt x="359" y="442"/>
                  </a:lnTo>
                  <a:lnTo>
                    <a:pt x="348" y="434"/>
                  </a:lnTo>
                  <a:lnTo>
                    <a:pt x="336" y="426"/>
                  </a:lnTo>
                  <a:lnTo>
                    <a:pt x="324" y="417"/>
                  </a:lnTo>
                  <a:lnTo>
                    <a:pt x="312" y="409"/>
                  </a:lnTo>
                  <a:lnTo>
                    <a:pt x="299" y="401"/>
                  </a:lnTo>
                  <a:lnTo>
                    <a:pt x="288" y="394"/>
                  </a:lnTo>
                  <a:lnTo>
                    <a:pt x="275" y="387"/>
                  </a:lnTo>
                  <a:lnTo>
                    <a:pt x="261" y="380"/>
                  </a:lnTo>
                  <a:lnTo>
                    <a:pt x="249" y="375"/>
                  </a:lnTo>
                  <a:lnTo>
                    <a:pt x="235" y="372"/>
                  </a:lnTo>
                  <a:lnTo>
                    <a:pt x="232" y="375"/>
                  </a:lnTo>
                  <a:lnTo>
                    <a:pt x="228" y="378"/>
                  </a:lnTo>
                  <a:lnTo>
                    <a:pt x="225" y="381"/>
                  </a:lnTo>
                  <a:lnTo>
                    <a:pt x="225" y="386"/>
                  </a:lnTo>
                  <a:lnTo>
                    <a:pt x="237" y="394"/>
                  </a:lnTo>
                  <a:lnTo>
                    <a:pt x="250" y="403"/>
                  </a:lnTo>
                  <a:lnTo>
                    <a:pt x="261" y="412"/>
                  </a:lnTo>
                  <a:lnTo>
                    <a:pt x="274" y="422"/>
                  </a:lnTo>
                  <a:lnTo>
                    <a:pt x="286" y="432"/>
                  </a:lnTo>
                  <a:lnTo>
                    <a:pt x="298" y="441"/>
                  </a:lnTo>
                  <a:lnTo>
                    <a:pt x="311" y="450"/>
                  </a:lnTo>
                  <a:lnTo>
                    <a:pt x="322" y="460"/>
                  </a:lnTo>
                  <a:lnTo>
                    <a:pt x="335" y="468"/>
                  </a:lnTo>
                  <a:lnTo>
                    <a:pt x="349" y="476"/>
                  </a:lnTo>
                  <a:lnTo>
                    <a:pt x="362" y="483"/>
                  </a:lnTo>
                  <a:lnTo>
                    <a:pt x="375" y="488"/>
                  </a:lnTo>
                  <a:lnTo>
                    <a:pt x="390" y="493"/>
                  </a:lnTo>
                  <a:lnTo>
                    <a:pt x="405" y="496"/>
                  </a:lnTo>
                  <a:lnTo>
                    <a:pt x="422" y="499"/>
                  </a:lnTo>
                  <a:lnTo>
                    <a:pt x="438" y="499"/>
                  </a:lnTo>
                  <a:lnTo>
                    <a:pt x="448" y="507"/>
                  </a:lnTo>
                  <a:lnTo>
                    <a:pt x="457" y="518"/>
                  </a:lnTo>
                  <a:lnTo>
                    <a:pt x="464" y="532"/>
                  </a:lnTo>
                  <a:lnTo>
                    <a:pt x="466" y="546"/>
                  </a:lnTo>
                  <a:lnTo>
                    <a:pt x="464" y="556"/>
                  </a:lnTo>
                  <a:lnTo>
                    <a:pt x="460" y="567"/>
                  </a:lnTo>
                  <a:lnTo>
                    <a:pt x="453" y="575"/>
                  </a:lnTo>
                  <a:lnTo>
                    <a:pt x="442" y="581"/>
                  </a:lnTo>
                  <a:lnTo>
                    <a:pt x="425" y="579"/>
                  </a:lnTo>
                  <a:lnTo>
                    <a:pt x="407" y="578"/>
                  </a:lnTo>
                  <a:lnTo>
                    <a:pt x="388" y="577"/>
                  </a:lnTo>
                  <a:lnTo>
                    <a:pt x="371" y="576"/>
                  </a:lnTo>
                  <a:lnTo>
                    <a:pt x="352" y="574"/>
                  </a:lnTo>
                  <a:lnTo>
                    <a:pt x="334" y="571"/>
                  </a:lnTo>
                  <a:lnTo>
                    <a:pt x="317" y="566"/>
                  </a:lnTo>
                  <a:lnTo>
                    <a:pt x="299" y="559"/>
                  </a:lnTo>
                  <a:lnTo>
                    <a:pt x="287" y="547"/>
                  </a:lnTo>
                  <a:lnTo>
                    <a:pt x="274" y="533"/>
                  </a:lnTo>
                  <a:lnTo>
                    <a:pt x="261" y="521"/>
                  </a:lnTo>
                  <a:lnTo>
                    <a:pt x="249" y="507"/>
                  </a:lnTo>
                  <a:lnTo>
                    <a:pt x="236" y="494"/>
                  </a:lnTo>
                  <a:lnTo>
                    <a:pt x="223" y="484"/>
                  </a:lnTo>
                  <a:lnTo>
                    <a:pt x="208" y="476"/>
                  </a:lnTo>
                  <a:lnTo>
                    <a:pt x="194" y="470"/>
                  </a:lnTo>
                  <a:lnTo>
                    <a:pt x="189" y="469"/>
                  </a:lnTo>
                  <a:lnTo>
                    <a:pt x="184" y="470"/>
                  </a:lnTo>
                  <a:lnTo>
                    <a:pt x="180" y="472"/>
                  </a:lnTo>
                  <a:lnTo>
                    <a:pt x="175" y="475"/>
                  </a:lnTo>
                  <a:lnTo>
                    <a:pt x="192" y="493"/>
                  </a:lnTo>
                  <a:lnTo>
                    <a:pt x="210" y="511"/>
                  </a:lnTo>
                  <a:lnTo>
                    <a:pt x="228" y="531"/>
                  </a:lnTo>
                  <a:lnTo>
                    <a:pt x="246" y="551"/>
                  </a:lnTo>
                  <a:lnTo>
                    <a:pt x="265" y="568"/>
                  </a:lnTo>
                  <a:lnTo>
                    <a:pt x="287" y="582"/>
                  </a:lnTo>
                  <a:lnTo>
                    <a:pt x="311" y="593"/>
                  </a:lnTo>
                  <a:lnTo>
                    <a:pt x="337" y="599"/>
                  </a:lnTo>
                  <a:lnTo>
                    <a:pt x="343" y="613"/>
                  </a:lnTo>
                  <a:lnTo>
                    <a:pt x="349" y="625"/>
                  </a:lnTo>
                  <a:lnTo>
                    <a:pt x="350" y="638"/>
                  </a:lnTo>
                  <a:lnTo>
                    <a:pt x="346" y="653"/>
                  </a:lnTo>
                  <a:lnTo>
                    <a:pt x="340" y="657"/>
                  </a:lnTo>
                  <a:lnTo>
                    <a:pt x="335" y="658"/>
                  </a:lnTo>
                  <a:lnTo>
                    <a:pt x="331" y="659"/>
                  </a:lnTo>
                  <a:lnTo>
                    <a:pt x="326" y="658"/>
                  </a:lnTo>
                  <a:lnTo>
                    <a:pt x="321" y="657"/>
                  </a:lnTo>
                  <a:lnTo>
                    <a:pt x="317" y="654"/>
                  </a:lnTo>
                  <a:lnTo>
                    <a:pt x="311" y="651"/>
                  </a:lnTo>
                  <a:lnTo>
                    <a:pt x="306" y="648"/>
                  </a:lnTo>
                  <a:lnTo>
                    <a:pt x="293" y="639"/>
                  </a:lnTo>
                  <a:lnTo>
                    <a:pt x="280" y="629"/>
                  </a:lnTo>
                  <a:lnTo>
                    <a:pt x="266" y="619"/>
                  </a:lnTo>
                  <a:lnTo>
                    <a:pt x="253" y="608"/>
                  </a:lnTo>
                  <a:lnTo>
                    <a:pt x="241" y="597"/>
                  </a:lnTo>
                  <a:lnTo>
                    <a:pt x="228" y="585"/>
                  </a:lnTo>
                  <a:lnTo>
                    <a:pt x="215" y="574"/>
                  </a:lnTo>
                  <a:lnTo>
                    <a:pt x="204" y="562"/>
                  </a:lnTo>
                  <a:lnTo>
                    <a:pt x="191" y="551"/>
                  </a:lnTo>
                  <a:lnTo>
                    <a:pt x="180" y="538"/>
                  </a:lnTo>
                  <a:lnTo>
                    <a:pt x="168" y="526"/>
                  </a:lnTo>
                  <a:lnTo>
                    <a:pt x="157" y="514"/>
                  </a:lnTo>
                  <a:lnTo>
                    <a:pt x="145" y="501"/>
                  </a:lnTo>
                  <a:lnTo>
                    <a:pt x="134" y="488"/>
                  </a:lnTo>
                  <a:lnTo>
                    <a:pt x="122" y="476"/>
                  </a:lnTo>
                  <a:lnTo>
                    <a:pt x="111" y="463"/>
                  </a:lnTo>
                  <a:lnTo>
                    <a:pt x="111" y="453"/>
                  </a:lnTo>
                  <a:lnTo>
                    <a:pt x="106" y="446"/>
                  </a:lnTo>
                  <a:lnTo>
                    <a:pt x="98" y="440"/>
                  </a:lnTo>
                  <a:lnTo>
                    <a:pt x="90" y="434"/>
                  </a:lnTo>
                  <a:lnTo>
                    <a:pt x="66" y="400"/>
                  </a:lnTo>
                  <a:lnTo>
                    <a:pt x="44" y="364"/>
                  </a:lnTo>
                  <a:lnTo>
                    <a:pt x="24" y="327"/>
                  </a:lnTo>
                  <a:lnTo>
                    <a:pt x="9" y="289"/>
                  </a:lnTo>
                  <a:lnTo>
                    <a:pt x="1" y="250"/>
                  </a:lnTo>
                  <a:lnTo>
                    <a:pt x="0" y="212"/>
                  </a:lnTo>
                  <a:lnTo>
                    <a:pt x="8" y="171"/>
                  </a:lnTo>
                  <a:lnTo>
                    <a:pt x="28" y="132"/>
                  </a:lnTo>
                  <a:lnTo>
                    <a:pt x="44" y="113"/>
                  </a:lnTo>
                  <a:lnTo>
                    <a:pt x="60" y="94"/>
                  </a:lnTo>
                  <a:lnTo>
                    <a:pt x="78" y="75"/>
                  </a:lnTo>
                  <a:lnTo>
                    <a:pt x="98" y="57"/>
                  </a:lnTo>
                  <a:lnTo>
                    <a:pt x="119" y="41"/>
                  </a:lnTo>
                  <a:lnTo>
                    <a:pt x="141" y="27"/>
                  </a:lnTo>
                  <a:lnTo>
                    <a:pt x="164" y="17"/>
                  </a:lnTo>
                  <a:lnTo>
                    <a:pt x="189" y="10"/>
                  </a:lnTo>
                  <a:close/>
                </a:path>
              </a:pathLst>
            </a:custGeom>
            <a:solidFill>
              <a:srgbClr val="EA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8" name="Freeform 176"/>
            <p:cNvSpPr>
              <a:spLocks/>
            </p:cNvSpPr>
            <p:nvPr/>
          </p:nvSpPr>
          <p:spPr bwMode="auto">
            <a:xfrm>
              <a:off x="3788" y="1989"/>
              <a:ext cx="406" cy="304"/>
            </a:xfrm>
            <a:custGeom>
              <a:avLst/>
              <a:gdLst>
                <a:gd name="T0" fmla="*/ 55 w 811"/>
                <a:gd name="T1" fmla="*/ 220 h 610"/>
                <a:gd name="T2" fmla="*/ 84 w 811"/>
                <a:gd name="T3" fmla="*/ 192 h 610"/>
                <a:gd name="T4" fmla="*/ 110 w 811"/>
                <a:gd name="T5" fmla="*/ 155 h 610"/>
                <a:gd name="T6" fmla="*/ 140 w 811"/>
                <a:gd name="T7" fmla="*/ 125 h 610"/>
                <a:gd name="T8" fmla="*/ 175 w 811"/>
                <a:gd name="T9" fmla="*/ 101 h 610"/>
                <a:gd name="T10" fmla="*/ 211 w 811"/>
                <a:gd name="T11" fmla="*/ 90 h 610"/>
                <a:gd name="T12" fmla="*/ 240 w 811"/>
                <a:gd name="T13" fmla="*/ 64 h 610"/>
                <a:gd name="T14" fmla="*/ 304 w 811"/>
                <a:gd name="T15" fmla="*/ 56 h 610"/>
                <a:gd name="T16" fmla="*/ 361 w 811"/>
                <a:gd name="T17" fmla="*/ 31 h 610"/>
                <a:gd name="T18" fmla="*/ 415 w 811"/>
                <a:gd name="T19" fmla="*/ 16 h 610"/>
                <a:gd name="T20" fmla="*/ 457 w 811"/>
                <a:gd name="T21" fmla="*/ 0 h 610"/>
                <a:gd name="T22" fmla="*/ 505 w 811"/>
                <a:gd name="T23" fmla="*/ 6 h 610"/>
                <a:gd name="T24" fmla="*/ 565 w 811"/>
                <a:gd name="T25" fmla="*/ 19 h 610"/>
                <a:gd name="T26" fmla="*/ 629 w 811"/>
                <a:gd name="T27" fmla="*/ 15 h 610"/>
                <a:gd name="T28" fmla="*/ 689 w 811"/>
                <a:gd name="T29" fmla="*/ 40 h 610"/>
                <a:gd name="T30" fmla="*/ 726 w 811"/>
                <a:gd name="T31" fmla="*/ 69 h 610"/>
                <a:gd name="T32" fmla="*/ 764 w 811"/>
                <a:gd name="T33" fmla="*/ 97 h 610"/>
                <a:gd name="T34" fmla="*/ 802 w 811"/>
                <a:gd name="T35" fmla="*/ 114 h 610"/>
                <a:gd name="T36" fmla="*/ 811 w 811"/>
                <a:gd name="T37" fmla="*/ 149 h 610"/>
                <a:gd name="T38" fmla="*/ 726 w 811"/>
                <a:gd name="T39" fmla="*/ 223 h 610"/>
                <a:gd name="T40" fmla="*/ 662 w 811"/>
                <a:gd name="T41" fmla="*/ 316 h 610"/>
                <a:gd name="T42" fmla="*/ 625 w 811"/>
                <a:gd name="T43" fmla="*/ 384 h 610"/>
                <a:gd name="T44" fmla="*/ 611 w 811"/>
                <a:gd name="T45" fmla="*/ 370 h 610"/>
                <a:gd name="T46" fmla="*/ 595 w 811"/>
                <a:gd name="T47" fmla="*/ 359 h 610"/>
                <a:gd name="T48" fmla="*/ 575 w 811"/>
                <a:gd name="T49" fmla="*/ 343 h 610"/>
                <a:gd name="T50" fmla="*/ 547 w 811"/>
                <a:gd name="T51" fmla="*/ 330 h 610"/>
                <a:gd name="T52" fmla="*/ 544 w 811"/>
                <a:gd name="T53" fmla="*/ 302 h 610"/>
                <a:gd name="T54" fmla="*/ 521 w 811"/>
                <a:gd name="T55" fmla="*/ 290 h 610"/>
                <a:gd name="T56" fmla="*/ 482 w 811"/>
                <a:gd name="T57" fmla="*/ 306 h 610"/>
                <a:gd name="T58" fmla="*/ 441 w 811"/>
                <a:gd name="T59" fmla="*/ 291 h 610"/>
                <a:gd name="T60" fmla="*/ 397 w 811"/>
                <a:gd name="T61" fmla="*/ 303 h 610"/>
                <a:gd name="T62" fmla="*/ 332 w 811"/>
                <a:gd name="T63" fmla="*/ 287 h 610"/>
                <a:gd name="T64" fmla="*/ 268 w 811"/>
                <a:gd name="T65" fmla="*/ 303 h 610"/>
                <a:gd name="T66" fmla="*/ 215 w 811"/>
                <a:gd name="T67" fmla="*/ 313 h 610"/>
                <a:gd name="T68" fmla="*/ 178 w 811"/>
                <a:gd name="T69" fmla="*/ 341 h 610"/>
                <a:gd name="T70" fmla="*/ 155 w 811"/>
                <a:gd name="T71" fmla="*/ 377 h 610"/>
                <a:gd name="T72" fmla="*/ 154 w 811"/>
                <a:gd name="T73" fmla="*/ 442 h 610"/>
                <a:gd name="T74" fmla="*/ 158 w 811"/>
                <a:gd name="T75" fmla="*/ 483 h 610"/>
                <a:gd name="T76" fmla="*/ 152 w 811"/>
                <a:gd name="T77" fmla="*/ 511 h 610"/>
                <a:gd name="T78" fmla="*/ 141 w 811"/>
                <a:gd name="T79" fmla="*/ 545 h 610"/>
                <a:gd name="T80" fmla="*/ 112 w 811"/>
                <a:gd name="T81" fmla="*/ 573 h 610"/>
                <a:gd name="T82" fmla="*/ 99 w 811"/>
                <a:gd name="T83" fmla="*/ 605 h 610"/>
                <a:gd name="T84" fmla="*/ 97 w 811"/>
                <a:gd name="T85" fmla="*/ 583 h 610"/>
                <a:gd name="T86" fmla="*/ 78 w 811"/>
                <a:gd name="T87" fmla="*/ 573 h 610"/>
                <a:gd name="T88" fmla="*/ 55 w 811"/>
                <a:gd name="T89" fmla="*/ 575 h 610"/>
                <a:gd name="T90" fmla="*/ 39 w 811"/>
                <a:gd name="T91" fmla="*/ 591 h 610"/>
                <a:gd name="T92" fmla="*/ 24 w 811"/>
                <a:gd name="T93" fmla="*/ 608 h 610"/>
                <a:gd name="T94" fmla="*/ 12 w 811"/>
                <a:gd name="T95" fmla="*/ 572 h 610"/>
                <a:gd name="T96" fmla="*/ 8 w 811"/>
                <a:gd name="T97" fmla="*/ 525 h 610"/>
                <a:gd name="T98" fmla="*/ 25 w 811"/>
                <a:gd name="T99" fmla="*/ 496 h 610"/>
                <a:gd name="T100" fmla="*/ 0 w 811"/>
                <a:gd name="T101" fmla="*/ 462 h 610"/>
                <a:gd name="T102" fmla="*/ 10 w 811"/>
                <a:gd name="T103" fmla="*/ 421 h 610"/>
                <a:gd name="T104" fmla="*/ 1 w 811"/>
                <a:gd name="T105" fmla="*/ 377 h 610"/>
                <a:gd name="T106" fmla="*/ 18 w 811"/>
                <a:gd name="T107" fmla="*/ 331 h 610"/>
                <a:gd name="T108" fmla="*/ 38 w 811"/>
                <a:gd name="T109" fmla="*/ 28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1" h="610">
                  <a:moveTo>
                    <a:pt x="58" y="248"/>
                  </a:moveTo>
                  <a:lnTo>
                    <a:pt x="58" y="234"/>
                  </a:lnTo>
                  <a:lnTo>
                    <a:pt x="55" y="220"/>
                  </a:lnTo>
                  <a:lnTo>
                    <a:pt x="56" y="208"/>
                  </a:lnTo>
                  <a:lnTo>
                    <a:pt x="66" y="197"/>
                  </a:lnTo>
                  <a:lnTo>
                    <a:pt x="84" y="192"/>
                  </a:lnTo>
                  <a:lnTo>
                    <a:pt x="95" y="181"/>
                  </a:lnTo>
                  <a:lnTo>
                    <a:pt x="103" y="169"/>
                  </a:lnTo>
                  <a:lnTo>
                    <a:pt x="110" y="155"/>
                  </a:lnTo>
                  <a:lnTo>
                    <a:pt x="118" y="142"/>
                  </a:lnTo>
                  <a:lnTo>
                    <a:pt x="127" y="132"/>
                  </a:lnTo>
                  <a:lnTo>
                    <a:pt x="140" y="125"/>
                  </a:lnTo>
                  <a:lnTo>
                    <a:pt x="160" y="124"/>
                  </a:lnTo>
                  <a:lnTo>
                    <a:pt x="165" y="110"/>
                  </a:lnTo>
                  <a:lnTo>
                    <a:pt x="175" y="101"/>
                  </a:lnTo>
                  <a:lnTo>
                    <a:pt x="186" y="96"/>
                  </a:lnTo>
                  <a:lnTo>
                    <a:pt x="199" y="94"/>
                  </a:lnTo>
                  <a:lnTo>
                    <a:pt x="211" y="90"/>
                  </a:lnTo>
                  <a:lnTo>
                    <a:pt x="224" y="86"/>
                  </a:lnTo>
                  <a:lnTo>
                    <a:pt x="233" y="78"/>
                  </a:lnTo>
                  <a:lnTo>
                    <a:pt x="240" y="64"/>
                  </a:lnTo>
                  <a:lnTo>
                    <a:pt x="262" y="66"/>
                  </a:lnTo>
                  <a:lnTo>
                    <a:pt x="284" y="63"/>
                  </a:lnTo>
                  <a:lnTo>
                    <a:pt x="304" y="56"/>
                  </a:lnTo>
                  <a:lnTo>
                    <a:pt x="323" y="46"/>
                  </a:lnTo>
                  <a:lnTo>
                    <a:pt x="342" y="38"/>
                  </a:lnTo>
                  <a:lnTo>
                    <a:pt x="361" y="31"/>
                  </a:lnTo>
                  <a:lnTo>
                    <a:pt x="383" y="28"/>
                  </a:lnTo>
                  <a:lnTo>
                    <a:pt x="405" y="30"/>
                  </a:lnTo>
                  <a:lnTo>
                    <a:pt x="415" y="16"/>
                  </a:lnTo>
                  <a:lnTo>
                    <a:pt x="427" y="7"/>
                  </a:lnTo>
                  <a:lnTo>
                    <a:pt x="442" y="3"/>
                  </a:lnTo>
                  <a:lnTo>
                    <a:pt x="457" y="0"/>
                  </a:lnTo>
                  <a:lnTo>
                    <a:pt x="473" y="1"/>
                  </a:lnTo>
                  <a:lnTo>
                    <a:pt x="489" y="4"/>
                  </a:lnTo>
                  <a:lnTo>
                    <a:pt x="505" y="6"/>
                  </a:lnTo>
                  <a:lnTo>
                    <a:pt x="521" y="8"/>
                  </a:lnTo>
                  <a:lnTo>
                    <a:pt x="543" y="16"/>
                  </a:lnTo>
                  <a:lnTo>
                    <a:pt x="565" y="19"/>
                  </a:lnTo>
                  <a:lnTo>
                    <a:pt x="587" y="18"/>
                  </a:lnTo>
                  <a:lnTo>
                    <a:pt x="609" y="16"/>
                  </a:lnTo>
                  <a:lnTo>
                    <a:pt x="629" y="15"/>
                  </a:lnTo>
                  <a:lnTo>
                    <a:pt x="650" y="18"/>
                  </a:lnTo>
                  <a:lnTo>
                    <a:pt x="670" y="26"/>
                  </a:lnTo>
                  <a:lnTo>
                    <a:pt x="689" y="40"/>
                  </a:lnTo>
                  <a:lnTo>
                    <a:pt x="702" y="49"/>
                  </a:lnTo>
                  <a:lnTo>
                    <a:pt x="714" y="59"/>
                  </a:lnTo>
                  <a:lnTo>
                    <a:pt x="726" y="69"/>
                  </a:lnTo>
                  <a:lnTo>
                    <a:pt x="738" y="80"/>
                  </a:lnTo>
                  <a:lnTo>
                    <a:pt x="750" y="90"/>
                  </a:lnTo>
                  <a:lnTo>
                    <a:pt x="764" y="97"/>
                  </a:lnTo>
                  <a:lnTo>
                    <a:pt x="778" y="103"/>
                  </a:lnTo>
                  <a:lnTo>
                    <a:pt x="794" y="104"/>
                  </a:lnTo>
                  <a:lnTo>
                    <a:pt x="802" y="114"/>
                  </a:lnTo>
                  <a:lnTo>
                    <a:pt x="803" y="127"/>
                  </a:lnTo>
                  <a:lnTo>
                    <a:pt x="803" y="140"/>
                  </a:lnTo>
                  <a:lnTo>
                    <a:pt x="811" y="149"/>
                  </a:lnTo>
                  <a:lnTo>
                    <a:pt x="780" y="171"/>
                  </a:lnTo>
                  <a:lnTo>
                    <a:pt x="752" y="195"/>
                  </a:lnTo>
                  <a:lnTo>
                    <a:pt x="726" y="223"/>
                  </a:lnTo>
                  <a:lnTo>
                    <a:pt x="702" y="252"/>
                  </a:lnTo>
                  <a:lnTo>
                    <a:pt x="681" y="283"/>
                  </a:lnTo>
                  <a:lnTo>
                    <a:pt x="662" y="316"/>
                  </a:lnTo>
                  <a:lnTo>
                    <a:pt x="646" y="351"/>
                  </a:lnTo>
                  <a:lnTo>
                    <a:pt x="632" y="386"/>
                  </a:lnTo>
                  <a:lnTo>
                    <a:pt x="625" y="384"/>
                  </a:lnTo>
                  <a:lnTo>
                    <a:pt x="620" y="381"/>
                  </a:lnTo>
                  <a:lnTo>
                    <a:pt x="616" y="376"/>
                  </a:lnTo>
                  <a:lnTo>
                    <a:pt x="611" y="370"/>
                  </a:lnTo>
                  <a:lnTo>
                    <a:pt x="608" y="366"/>
                  </a:lnTo>
                  <a:lnTo>
                    <a:pt x="602" y="361"/>
                  </a:lnTo>
                  <a:lnTo>
                    <a:pt x="595" y="359"/>
                  </a:lnTo>
                  <a:lnTo>
                    <a:pt x="587" y="360"/>
                  </a:lnTo>
                  <a:lnTo>
                    <a:pt x="582" y="349"/>
                  </a:lnTo>
                  <a:lnTo>
                    <a:pt x="575" y="343"/>
                  </a:lnTo>
                  <a:lnTo>
                    <a:pt x="566" y="338"/>
                  </a:lnTo>
                  <a:lnTo>
                    <a:pt x="556" y="334"/>
                  </a:lnTo>
                  <a:lnTo>
                    <a:pt x="547" y="330"/>
                  </a:lnTo>
                  <a:lnTo>
                    <a:pt x="541" y="324"/>
                  </a:lnTo>
                  <a:lnTo>
                    <a:pt x="540" y="316"/>
                  </a:lnTo>
                  <a:lnTo>
                    <a:pt x="544" y="302"/>
                  </a:lnTo>
                  <a:lnTo>
                    <a:pt x="540" y="291"/>
                  </a:lnTo>
                  <a:lnTo>
                    <a:pt x="532" y="288"/>
                  </a:lnTo>
                  <a:lnTo>
                    <a:pt x="521" y="290"/>
                  </a:lnTo>
                  <a:lnTo>
                    <a:pt x="512" y="291"/>
                  </a:lnTo>
                  <a:lnTo>
                    <a:pt x="497" y="303"/>
                  </a:lnTo>
                  <a:lnTo>
                    <a:pt x="482" y="306"/>
                  </a:lnTo>
                  <a:lnTo>
                    <a:pt x="468" y="303"/>
                  </a:lnTo>
                  <a:lnTo>
                    <a:pt x="454" y="296"/>
                  </a:lnTo>
                  <a:lnTo>
                    <a:pt x="441" y="291"/>
                  </a:lnTo>
                  <a:lnTo>
                    <a:pt x="426" y="287"/>
                  </a:lnTo>
                  <a:lnTo>
                    <a:pt x="412" y="291"/>
                  </a:lnTo>
                  <a:lnTo>
                    <a:pt x="397" y="303"/>
                  </a:lnTo>
                  <a:lnTo>
                    <a:pt x="375" y="290"/>
                  </a:lnTo>
                  <a:lnTo>
                    <a:pt x="354" y="285"/>
                  </a:lnTo>
                  <a:lnTo>
                    <a:pt x="332" y="287"/>
                  </a:lnTo>
                  <a:lnTo>
                    <a:pt x="312" y="292"/>
                  </a:lnTo>
                  <a:lnTo>
                    <a:pt x="290" y="299"/>
                  </a:lnTo>
                  <a:lnTo>
                    <a:pt x="268" y="303"/>
                  </a:lnTo>
                  <a:lnTo>
                    <a:pt x="246" y="305"/>
                  </a:lnTo>
                  <a:lnTo>
                    <a:pt x="223" y="299"/>
                  </a:lnTo>
                  <a:lnTo>
                    <a:pt x="215" y="313"/>
                  </a:lnTo>
                  <a:lnTo>
                    <a:pt x="205" y="323"/>
                  </a:lnTo>
                  <a:lnTo>
                    <a:pt x="191" y="332"/>
                  </a:lnTo>
                  <a:lnTo>
                    <a:pt x="178" y="341"/>
                  </a:lnTo>
                  <a:lnTo>
                    <a:pt x="167" y="351"/>
                  </a:lnTo>
                  <a:lnTo>
                    <a:pt x="158" y="362"/>
                  </a:lnTo>
                  <a:lnTo>
                    <a:pt x="155" y="377"/>
                  </a:lnTo>
                  <a:lnTo>
                    <a:pt x="160" y="396"/>
                  </a:lnTo>
                  <a:lnTo>
                    <a:pt x="143" y="431"/>
                  </a:lnTo>
                  <a:lnTo>
                    <a:pt x="154" y="442"/>
                  </a:lnTo>
                  <a:lnTo>
                    <a:pt x="158" y="454"/>
                  </a:lnTo>
                  <a:lnTo>
                    <a:pt x="160" y="468"/>
                  </a:lnTo>
                  <a:lnTo>
                    <a:pt x="158" y="483"/>
                  </a:lnTo>
                  <a:lnTo>
                    <a:pt x="149" y="490"/>
                  </a:lnTo>
                  <a:lnTo>
                    <a:pt x="149" y="499"/>
                  </a:lnTo>
                  <a:lnTo>
                    <a:pt x="152" y="511"/>
                  </a:lnTo>
                  <a:lnTo>
                    <a:pt x="150" y="521"/>
                  </a:lnTo>
                  <a:lnTo>
                    <a:pt x="147" y="535"/>
                  </a:lnTo>
                  <a:lnTo>
                    <a:pt x="141" y="545"/>
                  </a:lnTo>
                  <a:lnTo>
                    <a:pt x="132" y="556"/>
                  </a:lnTo>
                  <a:lnTo>
                    <a:pt x="123" y="564"/>
                  </a:lnTo>
                  <a:lnTo>
                    <a:pt x="112" y="573"/>
                  </a:lnTo>
                  <a:lnTo>
                    <a:pt x="104" y="582"/>
                  </a:lnTo>
                  <a:lnTo>
                    <a:pt x="100" y="593"/>
                  </a:lnTo>
                  <a:lnTo>
                    <a:pt x="99" y="605"/>
                  </a:lnTo>
                  <a:lnTo>
                    <a:pt x="101" y="597"/>
                  </a:lnTo>
                  <a:lnTo>
                    <a:pt x="101" y="589"/>
                  </a:lnTo>
                  <a:lnTo>
                    <a:pt x="97" y="583"/>
                  </a:lnTo>
                  <a:lnTo>
                    <a:pt x="92" y="579"/>
                  </a:lnTo>
                  <a:lnTo>
                    <a:pt x="85" y="575"/>
                  </a:lnTo>
                  <a:lnTo>
                    <a:pt x="78" y="573"/>
                  </a:lnTo>
                  <a:lnTo>
                    <a:pt x="70" y="572"/>
                  </a:lnTo>
                  <a:lnTo>
                    <a:pt x="63" y="573"/>
                  </a:lnTo>
                  <a:lnTo>
                    <a:pt x="55" y="575"/>
                  </a:lnTo>
                  <a:lnTo>
                    <a:pt x="48" y="580"/>
                  </a:lnTo>
                  <a:lnTo>
                    <a:pt x="43" y="586"/>
                  </a:lnTo>
                  <a:lnTo>
                    <a:pt x="39" y="591"/>
                  </a:lnTo>
                  <a:lnTo>
                    <a:pt x="34" y="598"/>
                  </a:lnTo>
                  <a:lnTo>
                    <a:pt x="29" y="604"/>
                  </a:lnTo>
                  <a:lnTo>
                    <a:pt x="24" y="608"/>
                  </a:lnTo>
                  <a:lnTo>
                    <a:pt x="18" y="610"/>
                  </a:lnTo>
                  <a:lnTo>
                    <a:pt x="12" y="591"/>
                  </a:lnTo>
                  <a:lnTo>
                    <a:pt x="12" y="572"/>
                  </a:lnTo>
                  <a:lnTo>
                    <a:pt x="11" y="552"/>
                  </a:lnTo>
                  <a:lnTo>
                    <a:pt x="3" y="535"/>
                  </a:lnTo>
                  <a:lnTo>
                    <a:pt x="8" y="525"/>
                  </a:lnTo>
                  <a:lnTo>
                    <a:pt x="16" y="517"/>
                  </a:lnTo>
                  <a:lnTo>
                    <a:pt x="23" y="508"/>
                  </a:lnTo>
                  <a:lnTo>
                    <a:pt x="25" y="496"/>
                  </a:lnTo>
                  <a:lnTo>
                    <a:pt x="9" y="487"/>
                  </a:lnTo>
                  <a:lnTo>
                    <a:pt x="1" y="475"/>
                  </a:lnTo>
                  <a:lnTo>
                    <a:pt x="0" y="462"/>
                  </a:lnTo>
                  <a:lnTo>
                    <a:pt x="3" y="449"/>
                  </a:lnTo>
                  <a:lnTo>
                    <a:pt x="8" y="435"/>
                  </a:lnTo>
                  <a:lnTo>
                    <a:pt x="10" y="421"/>
                  </a:lnTo>
                  <a:lnTo>
                    <a:pt x="9" y="407"/>
                  </a:lnTo>
                  <a:lnTo>
                    <a:pt x="1" y="394"/>
                  </a:lnTo>
                  <a:lnTo>
                    <a:pt x="1" y="377"/>
                  </a:lnTo>
                  <a:lnTo>
                    <a:pt x="5" y="361"/>
                  </a:lnTo>
                  <a:lnTo>
                    <a:pt x="11" y="345"/>
                  </a:lnTo>
                  <a:lnTo>
                    <a:pt x="18" y="331"/>
                  </a:lnTo>
                  <a:lnTo>
                    <a:pt x="25" y="316"/>
                  </a:lnTo>
                  <a:lnTo>
                    <a:pt x="32" y="301"/>
                  </a:lnTo>
                  <a:lnTo>
                    <a:pt x="38" y="285"/>
                  </a:lnTo>
                  <a:lnTo>
                    <a:pt x="41" y="268"/>
                  </a:lnTo>
                  <a:lnTo>
                    <a:pt x="58" y="24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09" name="Freeform 177"/>
            <p:cNvSpPr>
              <a:spLocks/>
            </p:cNvSpPr>
            <p:nvPr/>
          </p:nvSpPr>
          <p:spPr bwMode="auto">
            <a:xfrm>
              <a:off x="3817" y="2147"/>
              <a:ext cx="309" cy="415"/>
            </a:xfrm>
            <a:custGeom>
              <a:avLst/>
              <a:gdLst>
                <a:gd name="T0" fmla="*/ 15 w 619"/>
                <a:gd name="T1" fmla="*/ 311 h 832"/>
                <a:gd name="T2" fmla="*/ 45 w 619"/>
                <a:gd name="T3" fmla="*/ 316 h 832"/>
                <a:gd name="T4" fmla="*/ 70 w 619"/>
                <a:gd name="T5" fmla="*/ 303 h 832"/>
                <a:gd name="T6" fmla="*/ 85 w 619"/>
                <a:gd name="T7" fmla="*/ 280 h 832"/>
                <a:gd name="T8" fmla="*/ 118 w 619"/>
                <a:gd name="T9" fmla="*/ 235 h 832"/>
                <a:gd name="T10" fmla="*/ 130 w 619"/>
                <a:gd name="T11" fmla="*/ 168 h 832"/>
                <a:gd name="T12" fmla="*/ 123 w 619"/>
                <a:gd name="T13" fmla="*/ 118 h 832"/>
                <a:gd name="T14" fmla="*/ 139 w 619"/>
                <a:gd name="T15" fmla="*/ 69 h 832"/>
                <a:gd name="T16" fmla="*/ 157 w 619"/>
                <a:gd name="T17" fmla="*/ 42 h 832"/>
                <a:gd name="T18" fmla="*/ 174 w 619"/>
                <a:gd name="T19" fmla="*/ 18 h 832"/>
                <a:gd name="T20" fmla="*/ 237 w 619"/>
                <a:gd name="T21" fmla="*/ 12 h 832"/>
                <a:gd name="T22" fmla="*/ 311 w 619"/>
                <a:gd name="T23" fmla="*/ 3 h 832"/>
                <a:gd name="T24" fmla="*/ 348 w 619"/>
                <a:gd name="T25" fmla="*/ 15 h 832"/>
                <a:gd name="T26" fmla="*/ 370 w 619"/>
                <a:gd name="T27" fmla="*/ 7 h 832"/>
                <a:gd name="T28" fmla="*/ 423 w 619"/>
                <a:gd name="T29" fmla="*/ 16 h 832"/>
                <a:gd name="T30" fmla="*/ 478 w 619"/>
                <a:gd name="T31" fmla="*/ 24 h 832"/>
                <a:gd name="T32" fmla="*/ 517 w 619"/>
                <a:gd name="T33" fmla="*/ 66 h 832"/>
                <a:gd name="T34" fmla="*/ 560 w 619"/>
                <a:gd name="T35" fmla="*/ 92 h 832"/>
                <a:gd name="T36" fmla="*/ 560 w 619"/>
                <a:gd name="T37" fmla="*/ 219 h 832"/>
                <a:gd name="T38" fmla="*/ 572 w 619"/>
                <a:gd name="T39" fmla="*/ 309 h 832"/>
                <a:gd name="T40" fmla="*/ 554 w 619"/>
                <a:gd name="T41" fmla="*/ 342 h 832"/>
                <a:gd name="T42" fmla="*/ 505 w 619"/>
                <a:gd name="T43" fmla="*/ 349 h 832"/>
                <a:gd name="T44" fmla="*/ 522 w 619"/>
                <a:gd name="T45" fmla="*/ 359 h 832"/>
                <a:gd name="T46" fmla="*/ 552 w 619"/>
                <a:gd name="T47" fmla="*/ 358 h 832"/>
                <a:gd name="T48" fmla="*/ 541 w 619"/>
                <a:gd name="T49" fmla="*/ 445 h 832"/>
                <a:gd name="T50" fmla="*/ 514 w 619"/>
                <a:gd name="T51" fmla="*/ 470 h 832"/>
                <a:gd name="T52" fmla="*/ 501 w 619"/>
                <a:gd name="T53" fmla="*/ 494 h 832"/>
                <a:gd name="T54" fmla="*/ 445 w 619"/>
                <a:gd name="T55" fmla="*/ 524 h 832"/>
                <a:gd name="T56" fmla="*/ 392 w 619"/>
                <a:gd name="T57" fmla="*/ 506 h 832"/>
                <a:gd name="T58" fmla="*/ 349 w 619"/>
                <a:gd name="T59" fmla="*/ 490 h 832"/>
                <a:gd name="T60" fmla="*/ 335 w 619"/>
                <a:gd name="T61" fmla="*/ 446 h 832"/>
                <a:gd name="T62" fmla="*/ 339 w 619"/>
                <a:gd name="T63" fmla="*/ 409 h 832"/>
                <a:gd name="T64" fmla="*/ 310 w 619"/>
                <a:gd name="T65" fmla="*/ 477 h 832"/>
                <a:gd name="T66" fmla="*/ 260 w 619"/>
                <a:gd name="T67" fmla="*/ 530 h 832"/>
                <a:gd name="T68" fmla="*/ 235 w 619"/>
                <a:gd name="T69" fmla="*/ 588 h 832"/>
                <a:gd name="T70" fmla="*/ 248 w 619"/>
                <a:gd name="T71" fmla="*/ 623 h 832"/>
                <a:gd name="T72" fmla="*/ 260 w 619"/>
                <a:gd name="T73" fmla="*/ 592 h 832"/>
                <a:gd name="T74" fmla="*/ 296 w 619"/>
                <a:gd name="T75" fmla="*/ 639 h 832"/>
                <a:gd name="T76" fmla="*/ 356 w 619"/>
                <a:gd name="T77" fmla="*/ 674 h 832"/>
                <a:gd name="T78" fmla="*/ 443 w 619"/>
                <a:gd name="T79" fmla="*/ 676 h 832"/>
                <a:gd name="T80" fmla="*/ 570 w 619"/>
                <a:gd name="T81" fmla="*/ 603 h 832"/>
                <a:gd name="T82" fmla="*/ 600 w 619"/>
                <a:gd name="T83" fmla="*/ 659 h 832"/>
                <a:gd name="T84" fmla="*/ 615 w 619"/>
                <a:gd name="T85" fmla="*/ 720 h 832"/>
                <a:gd name="T86" fmla="*/ 601 w 619"/>
                <a:gd name="T87" fmla="*/ 713 h 832"/>
                <a:gd name="T88" fmla="*/ 533 w 619"/>
                <a:gd name="T89" fmla="*/ 788 h 832"/>
                <a:gd name="T90" fmla="*/ 442 w 619"/>
                <a:gd name="T91" fmla="*/ 832 h 832"/>
                <a:gd name="T92" fmla="*/ 304 w 619"/>
                <a:gd name="T93" fmla="*/ 765 h 832"/>
                <a:gd name="T94" fmla="*/ 218 w 619"/>
                <a:gd name="T95" fmla="*/ 720 h 832"/>
                <a:gd name="T96" fmla="*/ 137 w 619"/>
                <a:gd name="T97" fmla="*/ 629 h 832"/>
                <a:gd name="T98" fmla="*/ 89 w 619"/>
                <a:gd name="T99" fmla="*/ 498 h 832"/>
                <a:gd name="T100" fmla="*/ 54 w 619"/>
                <a:gd name="T101" fmla="*/ 429 h 832"/>
                <a:gd name="T102" fmla="*/ 8 w 619"/>
                <a:gd name="T103" fmla="*/ 398 h 832"/>
                <a:gd name="T104" fmla="*/ 1 w 619"/>
                <a:gd name="T105" fmla="*/ 31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832">
                  <a:moveTo>
                    <a:pt x="0" y="295"/>
                  </a:moveTo>
                  <a:lnTo>
                    <a:pt x="4" y="302"/>
                  </a:lnTo>
                  <a:lnTo>
                    <a:pt x="9" y="308"/>
                  </a:lnTo>
                  <a:lnTo>
                    <a:pt x="15" y="311"/>
                  </a:lnTo>
                  <a:lnTo>
                    <a:pt x="23" y="313"/>
                  </a:lnTo>
                  <a:lnTo>
                    <a:pt x="30" y="315"/>
                  </a:lnTo>
                  <a:lnTo>
                    <a:pt x="38" y="315"/>
                  </a:lnTo>
                  <a:lnTo>
                    <a:pt x="45" y="316"/>
                  </a:lnTo>
                  <a:lnTo>
                    <a:pt x="52" y="316"/>
                  </a:lnTo>
                  <a:lnTo>
                    <a:pt x="59" y="312"/>
                  </a:lnTo>
                  <a:lnTo>
                    <a:pt x="65" y="308"/>
                  </a:lnTo>
                  <a:lnTo>
                    <a:pt x="70" y="303"/>
                  </a:lnTo>
                  <a:lnTo>
                    <a:pt x="76" y="298"/>
                  </a:lnTo>
                  <a:lnTo>
                    <a:pt x="80" y="293"/>
                  </a:lnTo>
                  <a:lnTo>
                    <a:pt x="83" y="287"/>
                  </a:lnTo>
                  <a:lnTo>
                    <a:pt x="85" y="280"/>
                  </a:lnTo>
                  <a:lnTo>
                    <a:pt x="85" y="272"/>
                  </a:lnTo>
                  <a:lnTo>
                    <a:pt x="99" y="263"/>
                  </a:lnTo>
                  <a:lnTo>
                    <a:pt x="110" y="250"/>
                  </a:lnTo>
                  <a:lnTo>
                    <a:pt x="118" y="235"/>
                  </a:lnTo>
                  <a:lnTo>
                    <a:pt x="122" y="218"/>
                  </a:lnTo>
                  <a:lnTo>
                    <a:pt x="126" y="202"/>
                  </a:lnTo>
                  <a:lnTo>
                    <a:pt x="128" y="184"/>
                  </a:lnTo>
                  <a:lnTo>
                    <a:pt x="130" y="168"/>
                  </a:lnTo>
                  <a:lnTo>
                    <a:pt x="133" y="154"/>
                  </a:lnTo>
                  <a:lnTo>
                    <a:pt x="124" y="142"/>
                  </a:lnTo>
                  <a:lnTo>
                    <a:pt x="122" y="130"/>
                  </a:lnTo>
                  <a:lnTo>
                    <a:pt x="123" y="118"/>
                  </a:lnTo>
                  <a:lnTo>
                    <a:pt x="127" y="105"/>
                  </a:lnTo>
                  <a:lnTo>
                    <a:pt x="131" y="93"/>
                  </a:lnTo>
                  <a:lnTo>
                    <a:pt x="136" y="81"/>
                  </a:lnTo>
                  <a:lnTo>
                    <a:pt x="139" y="69"/>
                  </a:lnTo>
                  <a:lnTo>
                    <a:pt x="141" y="56"/>
                  </a:lnTo>
                  <a:lnTo>
                    <a:pt x="146" y="52"/>
                  </a:lnTo>
                  <a:lnTo>
                    <a:pt x="152" y="47"/>
                  </a:lnTo>
                  <a:lnTo>
                    <a:pt x="157" y="42"/>
                  </a:lnTo>
                  <a:lnTo>
                    <a:pt x="161" y="36"/>
                  </a:lnTo>
                  <a:lnTo>
                    <a:pt x="165" y="30"/>
                  </a:lnTo>
                  <a:lnTo>
                    <a:pt x="169" y="24"/>
                  </a:lnTo>
                  <a:lnTo>
                    <a:pt x="174" y="18"/>
                  </a:lnTo>
                  <a:lnTo>
                    <a:pt x="179" y="13"/>
                  </a:lnTo>
                  <a:lnTo>
                    <a:pt x="198" y="16"/>
                  </a:lnTo>
                  <a:lnTo>
                    <a:pt x="218" y="15"/>
                  </a:lnTo>
                  <a:lnTo>
                    <a:pt x="237" y="12"/>
                  </a:lnTo>
                  <a:lnTo>
                    <a:pt x="256" y="6"/>
                  </a:lnTo>
                  <a:lnTo>
                    <a:pt x="275" y="2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9" y="13"/>
                  </a:lnTo>
                  <a:lnTo>
                    <a:pt x="336" y="14"/>
                  </a:lnTo>
                  <a:lnTo>
                    <a:pt x="342" y="15"/>
                  </a:lnTo>
                  <a:lnTo>
                    <a:pt x="348" y="15"/>
                  </a:lnTo>
                  <a:lnTo>
                    <a:pt x="354" y="14"/>
                  </a:lnTo>
                  <a:lnTo>
                    <a:pt x="359" y="13"/>
                  </a:lnTo>
                  <a:lnTo>
                    <a:pt x="365" y="10"/>
                  </a:lnTo>
                  <a:lnTo>
                    <a:pt x="370" y="7"/>
                  </a:lnTo>
                  <a:lnTo>
                    <a:pt x="376" y="3"/>
                  </a:lnTo>
                  <a:lnTo>
                    <a:pt x="391" y="15"/>
                  </a:lnTo>
                  <a:lnTo>
                    <a:pt x="407" y="17"/>
                  </a:lnTo>
                  <a:lnTo>
                    <a:pt x="423" y="16"/>
                  </a:lnTo>
                  <a:lnTo>
                    <a:pt x="439" y="13"/>
                  </a:lnTo>
                  <a:lnTo>
                    <a:pt x="454" y="12"/>
                  </a:lnTo>
                  <a:lnTo>
                    <a:pt x="468" y="14"/>
                  </a:lnTo>
                  <a:lnTo>
                    <a:pt x="478" y="24"/>
                  </a:lnTo>
                  <a:lnTo>
                    <a:pt x="486" y="45"/>
                  </a:lnTo>
                  <a:lnTo>
                    <a:pt x="496" y="52"/>
                  </a:lnTo>
                  <a:lnTo>
                    <a:pt x="507" y="59"/>
                  </a:lnTo>
                  <a:lnTo>
                    <a:pt x="517" y="66"/>
                  </a:lnTo>
                  <a:lnTo>
                    <a:pt x="529" y="73"/>
                  </a:lnTo>
                  <a:lnTo>
                    <a:pt x="539" y="78"/>
                  </a:lnTo>
                  <a:lnTo>
                    <a:pt x="549" y="85"/>
                  </a:lnTo>
                  <a:lnTo>
                    <a:pt x="560" y="92"/>
                  </a:lnTo>
                  <a:lnTo>
                    <a:pt x="568" y="100"/>
                  </a:lnTo>
                  <a:lnTo>
                    <a:pt x="566" y="139"/>
                  </a:lnTo>
                  <a:lnTo>
                    <a:pt x="561" y="180"/>
                  </a:lnTo>
                  <a:lnTo>
                    <a:pt x="560" y="219"/>
                  </a:lnTo>
                  <a:lnTo>
                    <a:pt x="569" y="252"/>
                  </a:lnTo>
                  <a:lnTo>
                    <a:pt x="575" y="270"/>
                  </a:lnTo>
                  <a:lnTo>
                    <a:pt x="572" y="289"/>
                  </a:lnTo>
                  <a:lnTo>
                    <a:pt x="572" y="309"/>
                  </a:lnTo>
                  <a:lnTo>
                    <a:pt x="585" y="324"/>
                  </a:lnTo>
                  <a:lnTo>
                    <a:pt x="578" y="335"/>
                  </a:lnTo>
                  <a:lnTo>
                    <a:pt x="568" y="341"/>
                  </a:lnTo>
                  <a:lnTo>
                    <a:pt x="554" y="342"/>
                  </a:lnTo>
                  <a:lnTo>
                    <a:pt x="539" y="341"/>
                  </a:lnTo>
                  <a:lnTo>
                    <a:pt x="525" y="340"/>
                  </a:lnTo>
                  <a:lnTo>
                    <a:pt x="513" y="342"/>
                  </a:lnTo>
                  <a:lnTo>
                    <a:pt x="505" y="349"/>
                  </a:lnTo>
                  <a:lnTo>
                    <a:pt x="500" y="364"/>
                  </a:lnTo>
                  <a:lnTo>
                    <a:pt x="507" y="363"/>
                  </a:lnTo>
                  <a:lnTo>
                    <a:pt x="515" y="362"/>
                  </a:lnTo>
                  <a:lnTo>
                    <a:pt x="522" y="359"/>
                  </a:lnTo>
                  <a:lnTo>
                    <a:pt x="529" y="357"/>
                  </a:lnTo>
                  <a:lnTo>
                    <a:pt x="537" y="357"/>
                  </a:lnTo>
                  <a:lnTo>
                    <a:pt x="544" y="357"/>
                  </a:lnTo>
                  <a:lnTo>
                    <a:pt x="552" y="358"/>
                  </a:lnTo>
                  <a:lnTo>
                    <a:pt x="560" y="362"/>
                  </a:lnTo>
                  <a:lnTo>
                    <a:pt x="554" y="387"/>
                  </a:lnTo>
                  <a:lnTo>
                    <a:pt x="547" y="416"/>
                  </a:lnTo>
                  <a:lnTo>
                    <a:pt x="541" y="445"/>
                  </a:lnTo>
                  <a:lnTo>
                    <a:pt x="538" y="472"/>
                  </a:lnTo>
                  <a:lnTo>
                    <a:pt x="523" y="453"/>
                  </a:lnTo>
                  <a:lnTo>
                    <a:pt x="508" y="462"/>
                  </a:lnTo>
                  <a:lnTo>
                    <a:pt x="514" y="470"/>
                  </a:lnTo>
                  <a:lnTo>
                    <a:pt x="517" y="478"/>
                  </a:lnTo>
                  <a:lnTo>
                    <a:pt x="518" y="486"/>
                  </a:lnTo>
                  <a:lnTo>
                    <a:pt x="517" y="495"/>
                  </a:lnTo>
                  <a:lnTo>
                    <a:pt x="501" y="494"/>
                  </a:lnTo>
                  <a:lnTo>
                    <a:pt x="486" y="499"/>
                  </a:lnTo>
                  <a:lnTo>
                    <a:pt x="471" y="507"/>
                  </a:lnTo>
                  <a:lnTo>
                    <a:pt x="457" y="516"/>
                  </a:lnTo>
                  <a:lnTo>
                    <a:pt x="445" y="524"/>
                  </a:lnTo>
                  <a:lnTo>
                    <a:pt x="431" y="529"/>
                  </a:lnTo>
                  <a:lnTo>
                    <a:pt x="416" y="525"/>
                  </a:lnTo>
                  <a:lnTo>
                    <a:pt x="401" y="513"/>
                  </a:lnTo>
                  <a:lnTo>
                    <a:pt x="392" y="506"/>
                  </a:lnTo>
                  <a:lnTo>
                    <a:pt x="381" y="501"/>
                  </a:lnTo>
                  <a:lnTo>
                    <a:pt x="371" y="497"/>
                  </a:lnTo>
                  <a:lnTo>
                    <a:pt x="359" y="493"/>
                  </a:lnTo>
                  <a:lnTo>
                    <a:pt x="349" y="490"/>
                  </a:lnTo>
                  <a:lnTo>
                    <a:pt x="340" y="484"/>
                  </a:lnTo>
                  <a:lnTo>
                    <a:pt x="333" y="475"/>
                  </a:lnTo>
                  <a:lnTo>
                    <a:pt x="328" y="463"/>
                  </a:lnTo>
                  <a:lnTo>
                    <a:pt x="335" y="446"/>
                  </a:lnTo>
                  <a:lnTo>
                    <a:pt x="344" y="431"/>
                  </a:lnTo>
                  <a:lnTo>
                    <a:pt x="354" y="415"/>
                  </a:lnTo>
                  <a:lnTo>
                    <a:pt x="356" y="398"/>
                  </a:lnTo>
                  <a:lnTo>
                    <a:pt x="339" y="409"/>
                  </a:lnTo>
                  <a:lnTo>
                    <a:pt x="328" y="424"/>
                  </a:lnTo>
                  <a:lnTo>
                    <a:pt x="321" y="441"/>
                  </a:lnTo>
                  <a:lnTo>
                    <a:pt x="316" y="459"/>
                  </a:lnTo>
                  <a:lnTo>
                    <a:pt x="310" y="477"/>
                  </a:lnTo>
                  <a:lnTo>
                    <a:pt x="302" y="494"/>
                  </a:lnTo>
                  <a:lnTo>
                    <a:pt x="289" y="508"/>
                  </a:lnTo>
                  <a:lnTo>
                    <a:pt x="268" y="517"/>
                  </a:lnTo>
                  <a:lnTo>
                    <a:pt x="260" y="530"/>
                  </a:lnTo>
                  <a:lnTo>
                    <a:pt x="253" y="543"/>
                  </a:lnTo>
                  <a:lnTo>
                    <a:pt x="245" y="558"/>
                  </a:lnTo>
                  <a:lnTo>
                    <a:pt x="240" y="573"/>
                  </a:lnTo>
                  <a:lnTo>
                    <a:pt x="235" y="588"/>
                  </a:lnTo>
                  <a:lnTo>
                    <a:pt x="234" y="604"/>
                  </a:lnTo>
                  <a:lnTo>
                    <a:pt x="235" y="619"/>
                  </a:lnTo>
                  <a:lnTo>
                    <a:pt x="241" y="634"/>
                  </a:lnTo>
                  <a:lnTo>
                    <a:pt x="248" y="623"/>
                  </a:lnTo>
                  <a:lnTo>
                    <a:pt x="249" y="611"/>
                  </a:lnTo>
                  <a:lnTo>
                    <a:pt x="249" y="596"/>
                  </a:lnTo>
                  <a:lnTo>
                    <a:pt x="253" y="581"/>
                  </a:lnTo>
                  <a:lnTo>
                    <a:pt x="260" y="592"/>
                  </a:lnTo>
                  <a:lnTo>
                    <a:pt x="267" y="605"/>
                  </a:lnTo>
                  <a:lnTo>
                    <a:pt x="275" y="616"/>
                  </a:lnTo>
                  <a:lnTo>
                    <a:pt x="286" y="629"/>
                  </a:lnTo>
                  <a:lnTo>
                    <a:pt x="296" y="639"/>
                  </a:lnTo>
                  <a:lnTo>
                    <a:pt x="308" y="650"/>
                  </a:lnTo>
                  <a:lnTo>
                    <a:pt x="320" y="658"/>
                  </a:lnTo>
                  <a:lnTo>
                    <a:pt x="334" y="664"/>
                  </a:lnTo>
                  <a:lnTo>
                    <a:pt x="356" y="674"/>
                  </a:lnTo>
                  <a:lnTo>
                    <a:pt x="378" y="680"/>
                  </a:lnTo>
                  <a:lnTo>
                    <a:pt x="400" y="681"/>
                  </a:lnTo>
                  <a:lnTo>
                    <a:pt x="422" y="680"/>
                  </a:lnTo>
                  <a:lnTo>
                    <a:pt x="443" y="676"/>
                  </a:lnTo>
                  <a:lnTo>
                    <a:pt x="464" y="671"/>
                  </a:lnTo>
                  <a:lnTo>
                    <a:pt x="486" y="664"/>
                  </a:lnTo>
                  <a:lnTo>
                    <a:pt x="507" y="656"/>
                  </a:lnTo>
                  <a:lnTo>
                    <a:pt x="570" y="603"/>
                  </a:lnTo>
                  <a:lnTo>
                    <a:pt x="572" y="618"/>
                  </a:lnTo>
                  <a:lnTo>
                    <a:pt x="579" y="631"/>
                  </a:lnTo>
                  <a:lnTo>
                    <a:pt x="590" y="645"/>
                  </a:lnTo>
                  <a:lnTo>
                    <a:pt x="600" y="659"/>
                  </a:lnTo>
                  <a:lnTo>
                    <a:pt x="609" y="673"/>
                  </a:lnTo>
                  <a:lnTo>
                    <a:pt x="616" y="688"/>
                  </a:lnTo>
                  <a:lnTo>
                    <a:pt x="619" y="703"/>
                  </a:lnTo>
                  <a:lnTo>
                    <a:pt x="615" y="720"/>
                  </a:lnTo>
                  <a:lnTo>
                    <a:pt x="612" y="720"/>
                  </a:lnTo>
                  <a:lnTo>
                    <a:pt x="607" y="719"/>
                  </a:lnTo>
                  <a:lnTo>
                    <a:pt x="604" y="718"/>
                  </a:lnTo>
                  <a:lnTo>
                    <a:pt x="601" y="713"/>
                  </a:lnTo>
                  <a:lnTo>
                    <a:pt x="586" y="732"/>
                  </a:lnTo>
                  <a:lnTo>
                    <a:pt x="569" y="751"/>
                  </a:lnTo>
                  <a:lnTo>
                    <a:pt x="552" y="770"/>
                  </a:lnTo>
                  <a:lnTo>
                    <a:pt x="533" y="788"/>
                  </a:lnTo>
                  <a:lnTo>
                    <a:pt x="513" y="804"/>
                  </a:lnTo>
                  <a:lnTo>
                    <a:pt x="491" y="817"/>
                  </a:lnTo>
                  <a:lnTo>
                    <a:pt x="468" y="827"/>
                  </a:lnTo>
                  <a:lnTo>
                    <a:pt x="442" y="832"/>
                  </a:lnTo>
                  <a:lnTo>
                    <a:pt x="351" y="823"/>
                  </a:lnTo>
                  <a:lnTo>
                    <a:pt x="336" y="802"/>
                  </a:lnTo>
                  <a:lnTo>
                    <a:pt x="321" y="782"/>
                  </a:lnTo>
                  <a:lnTo>
                    <a:pt x="304" y="765"/>
                  </a:lnTo>
                  <a:lnTo>
                    <a:pt x="285" y="750"/>
                  </a:lnTo>
                  <a:lnTo>
                    <a:pt x="264" y="737"/>
                  </a:lnTo>
                  <a:lnTo>
                    <a:pt x="242" y="727"/>
                  </a:lnTo>
                  <a:lnTo>
                    <a:pt x="218" y="720"/>
                  </a:lnTo>
                  <a:lnTo>
                    <a:pt x="192" y="718"/>
                  </a:lnTo>
                  <a:lnTo>
                    <a:pt x="168" y="691"/>
                  </a:lnTo>
                  <a:lnTo>
                    <a:pt x="151" y="661"/>
                  </a:lnTo>
                  <a:lnTo>
                    <a:pt x="137" y="629"/>
                  </a:lnTo>
                  <a:lnTo>
                    <a:pt x="127" y="597"/>
                  </a:lnTo>
                  <a:lnTo>
                    <a:pt x="116" y="563"/>
                  </a:lnTo>
                  <a:lnTo>
                    <a:pt x="104" y="530"/>
                  </a:lnTo>
                  <a:lnTo>
                    <a:pt x="89" y="498"/>
                  </a:lnTo>
                  <a:lnTo>
                    <a:pt x="68" y="467"/>
                  </a:lnTo>
                  <a:lnTo>
                    <a:pt x="70" y="448"/>
                  </a:lnTo>
                  <a:lnTo>
                    <a:pt x="65" y="436"/>
                  </a:lnTo>
                  <a:lnTo>
                    <a:pt x="54" y="429"/>
                  </a:lnTo>
                  <a:lnTo>
                    <a:pt x="42" y="423"/>
                  </a:lnTo>
                  <a:lnTo>
                    <a:pt x="28" y="417"/>
                  </a:lnTo>
                  <a:lnTo>
                    <a:pt x="16" y="409"/>
                  </a:lnTo>
                  <a:lnTo>
                    <a:pt x="8" y="398"/>
                  </a:lnTo>
                  <a:lnTo>
                    <a:pt x="8" y="380"/>
                  </a:lnTo>
                  <a:lnTo>
                    <a:pt x="5" y="359"/>
                  </a:lnTo>
                  <a:lnTo>
                    <a:pt x="2" y="339"/>
                  </a:lnTo>
                  <a:lnTo>
                    <a:pt x="1" y="317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A56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0" name="Freeform 178"/>
            <p:cNvSpPr>
              <a:spLocks/>
            </p:cNvSpPr>
            <p:nvPr/>
          </p:nvSpPr>
          <p:spPr bwMode="auto">
            <a:xfrm>
              <a:off x="3925" y="2270"/>
              <a:ext cx="70" cy="15"/>
            </a:xfrm>
            <a:custGeom>
              <a:avLst/>
              <a:gdLst>
                <a:gd name="T0" fmla="*/ 62 w 139"/>
                <a:gd name="T1" fmla="*/ 2 h 31"/>
                <a:gd name="T2" fmla="*/ 71 w 139"/>
                <a:gd name="T3" fmla="*/ 0 h 31"/>
                <a:gd name="T4" fmla="*/ 81 w 139"/>
                <a:gd name="T5" fmla="*/ 0 h 31"/>
                <a:gd name="T6" fmla="*/ 91 w 139"/>
                <a:gd name="T7" fmla="*/ 0 h 31"/>
                <a:gd name="T8" fmla="*/ 101 w 139"/>
                <a:gd name="T9" fmla="*/ 2 h 31"/>
                <a:gd name="T10" fmla="*/ 111 w 139"/>
                <a:gd name="T11" fmla="*/ 4 h 31"/>
                <a:gd name="T12" fmla="*/ 121 w 139"/>
                <a:gd name="T13" fmla="*/ 8 h 31"/>
                <a:gd name="T14" fmla="*/ 131 w 139"/>
                <a:gd name="T15" fmla="*/ 12 h 31"/>
                <a:gd name="T16" fmla="*/ 139 w 139"/>
                <a:gd name="T17" fmla="*/ 16 h 31"/>
                <a:gd name="T18" fmla="*/ 137 w 139"/>
                <a:gd name="T19" fmla="*/ 23 h 31"/>
                <a:gd name="T20" fmla="*/ 121 w 139"/>
                <a:gd name="T21" fmla="*/ 17 h 31"/>
                <a:gd name="T22" fmla="*/ 103 w 139"/>
                <a:gd name="T23" fmla="*/ 13 h 31"/>
                <a:gd name="T24" fmla="*/ 86 w 139"/>
                <a:gd name="T25" fmla="*/ 11 h 31"/>
                <a:gd name="T26" fmla="*/ 69 w 139"/>
                <a:gd name="T27" fmla="*/ 12 h 31"/>
                <a:gd name="T28" fmla="*/ 50 w 139"/>
                <a:gd name="T29" fmla="*/ 15 h 31"/>
                <a:gd name="T30" fmla="*/ 33 w 139"/>
                <a:gd name="T31" fmla="*/ 18 h 31"/>
                <a:gd name="T32" fmla="*/ 16 w 139"/>
                <a:gd name="T33" fmla="*/ 24 h 31"/>
                <a:gd name="T34" fmla="*/ 0 w 139"/>
                <a:gd name="T35" fmla="*/ 31 h 31"/>
                <a:gd name="T36" fmla="*/ 4 w 139"/>
                <a:gd name="T37" fmla="*/ 24 h 31"/>
                <a:gd name="T38" fmla="*/ 10 w 139"/>
                <a:gd name="T39" fmla="*/ 18 h 31"/>
                <a:gd name="T40" fmla="*/ 17 w 139"/>
                <a:gd name="T41" fmla="*/ 13 h 31"/>
                <a:gd name="T42" fmla="*/ 26 w 139"/>
                <a:gd name="T43" fmla="*/ 10 h 31"/>
                <a:gd name="T44" fmla="*/ 35 w 139"/>
                <a:gd name="T45" fmla="*/ 8 h 31"/>
                <a:gd name="T46" fmla="*/ 45 w 139"/>
                <a:gd name="T47" fmla="*/ 5 h 31"/>
                <a:gd name="T48" fmla="*/ 54 w 139"/>
                <a:gd name="T49" fmla="*/ 3 h 31"/>
                <a:gd name="T50" fmla="*/ 62 w 139"/>
                <a:gd name="T5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9" h="31">
                  <a:moveTo>
                    <a:pt x="62" y="2"/>
                  </a:moveTo>
                  <a:lnTo>
                    <a:pt x="71" y="0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101" y="2"/>
                  </a:lnTo>
                  <a:lnTo>
                    <a:pt x="111" y="4"/>
                  </a:lnTo>
                  <a:lnTo>
                    <a:pt x="121" y="8"/>
                  </a:lnTo>
                  <a:lnTo>
                    <a:pt x="131" y="12"/>
                  </a:lnTo>
                  <a:lnTo>
                    <a:pt x="139" y="16"/>
                  </a:lnTo>
                  <a:lnTo>
                    <a:pt x="137" y="23"/>
                  </a:lnTo>
                  <a:lnTo>
                    <a:pt x="121" y="17"/>
                  </a:lnTo>
                  <a:lnTo>
                    <a:pt x="103" y="13"/>
                  </a:lnTo>
                  <a:lnTo>
                    <a:pt x="86" y="11"/>
                  </a:lnTo>
                  <a:lnTo>
                    <a:pt x="69" y="12"/>
                  </a:lnTo>
                  <a:lnTo>
                    <a:pt x="50" y="15"/>
                  </a:lnTo>
                  <a:lnTo>
                    <a:pt x="33" y="18"/>
                  </a:lnTo>
                  <a:lnTo>
                    <a:pt x="16" y="24"/>
                  </a:lnTo>
                  <a:lnTo>
                    <a:pt x="0" y="31"/>
                  </a:lnTo>
                  <a:lnTo>
                    <a:pt x="4" y="24"/>
                  </a:lnTo>
                  <a:lnTo>
                    <a:pt x="10" y="18"/>
                  </a:lnTo>
                  <a:lnTo>
                    <a:pt x="17" y="13"/>
                  </a:lnTo>
                  <a:lnTo>
                    <a:pt x="26" y="10"/>
                  </a:lnTo>
                  <a:lnTo>
                    <a:pt x="35" y="8"/>
                  </a:lnTo>
                  <a:lnTo>
                    <a:pt x="45" y="5"/>
                  </a:lnTo>
                  <a:lnTo>
                    <a:pt x="54" y="3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1" name="Freeform 179"/>
            <p:cNvSpPr>
              <a:spLocks/>
            </p:cNvSpPr>
            <p:nvPr/>
          </p:nvSpPr>
          <p:spPr bwMode="auto">
            <a:xfrm>
              <a:off x="3929" y="2307"/>
              <a:ext cx="59" cy="18"/>
            </a:xfrm>
            <a:custGeom>
              <a:avLst/>
              <a:gdLst>
                <a:gd name="T0" fmla="*/ 70 w 117"/>
                <a:gd name="T1" fmla="*/ 0 h 37"/>
                <a:gd name="T2" fmla="*/ 115 w 117"/>
                <a:gd name="T3" fmla="*/ 14 h 37"/>
                <a:gd name="T4" fmla="*/ 115 w 117"/>
                <a:gd name="T5" fmla="*/ 16 h 37"/>
                <a:gd name="T6" fmla="*/ 115 w 117"/>
                <a:gd name="T7" fmla="*/ 19 h 37"/>
                <a:gd name="T8" fmla="*/ 116 w 117"/>
                <a:gd name="T9" fmla="*/ 20 h 37"/>
                <a:gd name="T10" fmla="*/ 117 w 117"/>
                <a:gd name="T11" fmla="*/ 22 h 37"/>
                <a:gd name="T12" fmla="*/ 103 w 117"/>
                <a:gd name="T13" fmla="*/ 18 h 37"/>
                <a:gd name="T14" fmla="*/ 89 w 117"/>
                <a:gd name="T15" fmla="*/ 15 h 37"/>
                <a:gd name="T16" fmla="*/ 74 w 117"/>
                <a:gd name="T17" fmla="*/ 14 h 37"/>
                <a:gd name="T18" fmla="*/ 61 w 117"/>
                <a:gd name="T19" fmla="*/ 14 h 37"/>
                <a:gd name="T20" fmla="*/ 46 w 117"/>
                <a:gd name="T21" fmla="*/ 16 h 37"/>
                <a:gd name="T22" fmla="*/ 32 w 117"/>
                <a:gd name="T23" fmla="*/ 21 h 37"/>
                <a:gd name="T24" fmla="*/ 18 w 117"/>
                <a:gd name="T25" fmla="*/ 28 h 37"/>
                <a:gd name="T26" fmla="*/ 5 w 117"/>
                <a:gd name="T27" fmla="*/ 37 h 37"/>
                <a:gd name="T28" fmla="*/ 0 w 117"/>
                <a:gd name="T29" fmla="*/ 31 h 37"/>
                <a:gd name="T30" fmla="*/ 5 w 117"/>
                <a:gd name="T31" fmla="*/ 25 h 37"/>
                <a:gd name="T32" fmla="*/ 13 w 117"/>
                <a:gd name="T33" fmla="*/ 19 h 37"/>
                <a:gd name="T34" fmla="*/ 21 w 117"/>
                <a:gd name="T35" fmla="*/ 14 h 37"/>
                <a:gd name="T36" fmla="*/ 32 w 117"/>
                <a:gd name="T37" fmla="*/ 11 h 37"/>
                <a:gd name="T38" fmla="*/ 41 w 117"/>
                <a:gd name="T39" fmla="*/ 7 h 37"/>
                <a:gd name="T40" fmla="*/ 50 w 117"/>
                <a:gd name="T41" fmla="*/ 5 h 37"/>
                <a:gd name="T42" fmla="*/ 61 w 117"/>
                <a:gd name="T43" fmla="*/ 3 h 37"/>
                <a:gd name="T44" fmla="*/ 70 w 117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37">
                  <a:moveTo>
                    <a:pt x="70" y="0"/>
                  </a:moveTo>
                  <a:lnTo>
                    <a:pt x="115" y="14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6" y="20"/>
                  </a:lnTo>
                  <a:lnTo>
                    <a:pt x="117" y="22"/>
                  </a:lnTo>
                  <a:lnTo>
                    <a:pt x="103" y="18"/>
                  </a:lnTo>
                  <a:lnTo>
                    <a:pt x="89" y="15"/>
                  </a:lnTo>
                  <a:lnTo>
                    <a:pt x="74" y="14"/>
                  </a:lnTo>
                  <a:lnTo>
                    <a:pt x="61" y="14"/>
                  </a:lnTo>
                  <a:lnTo>
                    <a:pt x="46" y="16"/>
                  </a:lnTo>
                  <a:lnTo>
                    <a:pt x="32" y="21"/>
                  </a:lnTo>
                  <a:lnTo>
                    <a:pt x="18" y="28"/>
                  </a:lnTo>
                  <a:lnTo>
                    <a:pt x="5" y="37"/>
                  </a:lnTo>
                  <a:lnTo>
                    <a:pt x="0" y="31"/>
                  </a:lnTo>
                  <a:lnTo>
                    <a:pt x="5" y="25"/>
                  </a:lnTo>
                  <a:lnTo>
                    <a:pt x="13" y="19"/>
                  </a:lnTo>
                  <a:lnTo>
                    <a:pt x="21" y="14"/>
                  </a:lnTo>
                  <a:lnTo>
                    <a:pt x="32" y="11"/>
                  </a:lnTo>
                  <a:lnTo>
                    <a:pt x="41" y="7"/>
                  </a:lnTo>
                  <a:lnTo>
                    <a:pt x="50" y="5"/>
                  </a:lnTo>
                  <a:lnTo>
                    <a:pt x="61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2" name="Freeform 180"/>
            <p:cNvSpPr>
              <a:spLocks/>
            </p:cNvSpPr>
            <p:nvPr/>
          </p:nvSpPr>
          <p:spPr bwMode="auto">
            <a:xfrm>
              <a:off x="3951" y="2393"/>
              <a:ext cx="143" cy="49"/>
            </a:xfrm>
            <a:custGeom>
              <a:avLst/>
              <a:gdLst>
                <a:gd name="T0" fmla="*/ 50 w 286"/>
                <a:gd name="T1" fmla="*/ 0 h 98"/>
                <a:gd name="T2" fmla="*/ 65 w 286"/>
                <a:gd name="T3" fmla="*/ 8 h 98"/>
                <a:gd name="T4" fmla="*/ 81 w 286"/>
                <a:gd name="T5" fmla="*/ 16 h 98"/>
                <a:gd name="T6" fmla="*/ 96 w 286"/>
                <a:gd name="T7" fmla="*/ 23 h 98"/>
                <a:gd name="T8" fmla="*/ 112 w 286"/>
                <a:gd name="T9" fmla="*/ 31 h 98"/>
                <a:gd name="T10" fmla="*/ 128 w 286"/>
                <a:gd name="T11" fmla="*/ 37 h 98"/>
                <a:gd name="T12" fmla="*/ 144 w 286"/>
                <a:gd name="T13" fmla="*/ 44 h 98"/>
                <a:gd name="T14" fmla="*/ 161 w 286"/>
                <a:gd name="T15" fmla="*/ 49 h 98"/>
                <a:gd name="T16" fmla="*/ 177 w 286"/>
                <a:gd name="T17" fmla="*/ 52 h 98"/>
                <a:gd name="T18" fmla="*/ 186 w 286"/>
                <a:gd name="T19" fmla="*/ 42 h 98"/>
                <a:gd name="T20" fmla="*/ 197 w 286"/>
                <a:gd name="T21" fmla="*/ 35 h 98"/>
                <a:gd name="T22" fmla="*/ 210 w 286"/>
                <a:gd name="T23" fmla="*/ 30 h 98"/>
                <a:gd name="T24" fmla="*/ 224 w 286"/>
                <a:gd name="T25" fmla="*/ 28 h 98"/>
                <a:gd name="T26" fmla="*/ 237 w 286"/>
                <a:gd name="T27" fmla="*/ 24 h 98"/>
                <a:gd name="T28" fmla="*/ 247 w 286"/>
                <a:gd name="T29" fmla="*/ 21 h 98"/>
                <a:gd name="T30" fmla="*/ 257 w 286"/>
                <a:gd name="T31" fmla="*/ 14 h 98"/>
                <a:gd name="T32" fmla="*/ 264 w 286"/>
                <a:gd name="T33" fmla="*/ 2 h 98"/>
                <a:gd name="T34" fmla="*/ 286 w 286"/>
                <a:gd name="T35" fmla="*/ 78 h 98"/>
                <a:gd name="T36" fmla="*/ 269 w 286"/>
                <a:gd name="T37" fmla="*/ 80 h 98"/>
                <a:gd name="T38" fmla="*/ 250 w 286"/>
                <a:gd name="T39" fmla="*/ 82 h 98"/>
                <a:gd name="T40" fmla="*/ 233 w 286"/>
                <a:gd name="T41" fmla="*/ 84 h 98"/>
                <a:gd name="T42" fmla="*/ 215 w 286"/>
                <a:gd name="T43" fmla="*/ 88 h 98"/>
                <a:gd name="T44" fmla="*/ 196 w 286"/>
                <a:gd name="T45" fmla="*/ 90 h 98"/>
                <a:gd name="T46" fmla="*/ 178 w 286"/>
                <a:gd name="T47" fmla="*/ 93 h 98"/>
                <a:gd name="T48" fmla="*/ 158 w 286"/>
                <a:gd name="T49" fmla="*/ 96 h 98"/>
                <a:gd name="T50" fmla="*/ 140 w 286"/>
                <a:gd name="T51" fmla="*/ 97 h 98"/>
                <a:gd name="T52" fmla="*/ 121 w 286"/>
                <a:gd name="T53" fmla="*/ 98 h 98"/>
                <a:gd name="T54" fmla="*/ 103 w 286"/>
                <a:gd name="T55" fmla="*/ 97 h 98"/>
                <a:gd name="T56" fmla="*/ 86 w 286"/>
                <a:gd name="T57" fmla="*/ 96 h 98"/>
                <a:gd name="T58" fmla="*/ 67 w 286"/>
                <a:gd name="T59" fmla="*/ 92 h 98"/>
                <a:gd name="T60" fmla="*/ 50 w 286"/>
                <a:gd name="T61" fmla="*/ 87 h 98"/>
                <a:gd name="T62" fmla="*/ 33 w 286"/>
                <a:gd name="T63" fmla="*/ 78 h 98"/>
                <a:gd name="T64" fmla="*/ 17 w 286"/>
                <a:gd name="T65" fmla="*/ 68 h 98"/>
                <a:gd name="T66" fmla="*/ 0 w 286"/>
                <a:gd name="T67" fmla="*/ 55 h 98"/>
                <a:gd name="T68" fmla="*/ 5 w 286"/>
                <a:gd name="T69" fmla="*/ 47 h 98"/>
                <a:gd name="T70" fmla="*/ 11 w 286"/>
                <a:gd name="T71" fmla="*/ 39 h 98"/>
                <a:gd name="T72" fmla="*/ 15 w 286"/>
                <a:gd name="T73" fmla="*/ 32 h 98"/>
                <a:gd name="T74" fmla="*/ 22 w 286"/>
                <a:gd name="T75" fmla="*/ 25 h 98"/>
                <a:gd name="T76" fmla="*/ 28 w 286"/>
                <a:gd name="T77" fmla="*/ 19 h 98"/>
                <a:gd name="T78" fmla="*/ 35 w 286"/>
                <a:gd name="T79" fmla="*/ 12 h 98"/>
                <a:gd name="T80" fmla="*/ 42 w 286"/>
                <a:gd name="T81" fmla="*/ 6 h 98"/>
                <a:gd name="T82" fmla="*/ 50 w 286"/>
                <a:gd name="T8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98">
                  <a:moveTo>
                    <a:pt x="50" y="0"/>
                  </a:moveTo>
                  <a:lnTo>
                    <a:pt x="65" y="8"/>
                  </a:lnTo>
                  <a:lnTo>
                    <a:pt x="81" y="16"/>
                  </a:lnTo>
                  <a:lnTo>
                    <a:pt x="96" y="23"/>
                  </a:lnTo>
                  <a:lnTo>
                    <a:pt x="112" y="31"/>
                  </a:lnTo>
                  <a:lnTo>
                    <a:pt x="128" y="37"/>
                  </a:lnTo>
                  <a:lnTo>
                    <a:pt x="144" y="44"/>
                  </a:lnTo>
                  <a:lnTo>
                    <a:pt x="161" y="49"/>
                  </a:lnTo>
                  <a:lnTo>
                    <a:pt x="177" y="52"/>
                  </a:lnTo>
                  <a:lnTo>
                    <a:pt x="186" y="42"/>
                  </a:lnTo>
                  <a:lnTo>
                    <a:pt x="197" y="35"/>
                  </a:lnTo>
                  <a:lnTo>
                    <a:pt x="210" y="30"/>
                  </a:lnTo>
                  <a:lnTo>
                    <a:pt x="224" y="28"/>
                  </a:lnTo>
                  <a:lnTo>
                    <a:pt x="237" y="24"/>
                  </a:lnTo>
                  <a:lnTo>
                    <a:pt x="247" y="21"/>
                  </a:lnTo>
                  <a:lnTo>
                    <a:pt x="257" y="14"/>
                  </a:lnTo>
                  <a:lnTo>
                    <a:pt x="264" y="2"/>
                  </a:lnTo>
                  <a:lnTo>
                    <a:pt x="286" y="78"/>
                  </a:lnTo>
                  <a:lnTo>
                    <a:pt x="269" y="80"/>
                  </a:lnTo>
                  <a:lnTo>
                    <a:pt x="250" y="82"/>
                  </a:lnTo>
                  <a:lnTo>
                    <a:pt x="233" y="84"/>
                  </a:lnTo>
                  <a:lnTo>
                    <a:pt x="215" y="88"/>
                  </a:lnTo>
                  <a:lnTo>
                    <a:pt x="196" y="90"/>
                  </a:lnTo>
                  <a:lnTo>
                    <a:pt x="178" y="93"/>
                  </a:lnTo>
                  <a:lnTo>
                    <a:pt x="158" y="96"/>
                  </a:lnTo>
                  <a:lnTo>
                    <a:pt x="140" y="97"/>
                  </a:lnTo>
                  <a:lnTo>
                    <a:pt x="121" y="98"/>
                  </a:lnTo>
                  <a:lnTo>
                    <a:pt x="103" y="97"/>
                  </a:lnTo>
                  <a:lnTo>
                    <a:pt x="86" y="96"/>
                  </a:lnTo>
                  <a:lnTo>
                    <a:pt x="67" y="92"/>
                  </a:lnTo>
                  <a:lnTo>
                    <a:pt x="50" y="87"/>
                  </a:lnTo>
                  <a:lnTo>
                    <a:pt x="33" y="78"/>
                  </a:lnTo>
                  <a:lnTo>
                    <a:pt x="17" y="68"/>
                  </a:lnTo>
                  <a:lnTo>
                    <a:pt x="0" y="55"/>
                  </a:lnTo>
                  <a:lnTo>
                    <a:pt x="5" y="47"/>
                  </a:lnTo>
                  <a:lnTo>
                    <a:pt x="11" y="39"/>
                  </a:lnTo>
                  <a:lnTo>
                    <a:pt x="15" y="32"/>
                  </a:lnTo>
                  <a:lnTo>
                    <a:pt x="22" y="25"/>
                  </a:lnTo>
                  <a:lnTo>
                    <a:pt x="28" y="19"/>
                  </a:lnTo>
                  <a:lnTo>
                    <a:pt x="35" y="12"/>
                  </a:lnTo>
                  <a:lnTo>
                    <a:pt x="42" y="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56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3" name="Freeform 181"/>
            <p:cNvSpPr>
              <a:spLocks/>
            </p:cNvSpPr>
            <p:nvPr/>
          </p:nvSpPr>
          <p:spPr bwMode="auto">
            <a:xfrm>
              <a:off x="3952" y="2433"/>
              <a:ext cx="142" cy="45"/>
            </a:xfrm>
            <a:custGeom>
              <a:avLst/>
              <a:gdLst>
                <a:gd name="T0" fmla="*/ 0 w 283"/>
                <a:gd name="T1" fmla="*/ 0 h 90"/>
                <a:gd name="T2" fmla="*/ 16 w 283"/>
                <a:gd name="T3" fmla="*/ 13 h 90"/>
                <a:gd name="T4" fmla="*/ 34 w 283"/>
                <a:gd name="T5" fmla="*/ 23 h 90"/>
                <a:gd name="T6" fmla="*/ 55 w 283"/>
                <a:gd name="T7" fmla="*/ 28 h 90"/>
                <a:gd name="T8" fmla="*/ 78 w 283"/>
                <a:gd name="T9" fmla="*/ 31 h 90"/>
                <a:gd name="T10" fmla="*/ 101 w 283"/>
                <a:gd name="T11" fmla="*/ 32 h 90"/>
                <a:gd name="T12" fmla="*/ 124 w 283"/>
                <a:gd name="T13" fmla="*/ 33 h 90"/>
                <a:gd name="T14" fmla="*/ 146 w 283"/>
                <a:gd name="T15" fmla="*/ 33 h 90"/>
                <a:gd name="T16" fmla="*/ 168 w 283"/>
                <a:gd name="T17" fmla="*/ 34 h 90"/>
                <a:gd name="T18" fmla="*/ 283 w 283"/>
                <a:gd name="T19" fmla="*/ 18 h 90"/>
                <a:gd name="T20" fmla="*/ 272 w 283"/>
                <a:gd name="T21" fmla="*/ 32 h 90"/>
                <a:gd name="T22" fmla="*/ 259 w 283"/>
                <a:gd name="T23" fmla="*/ 45 h 90"/>
                <a:gd name="T24" fmla="*/ 245 w 283"/>
                <a:gd name="T25" fmla="*/ 55 h 90"/>
                <a:gd name="T26" fmla="*/ 229 w 283"/>
                <a:gd name="T27" fmla="*/ 64 h 90"/>
                <a:gd name="T28" fmla="*/ 213 w 283"/>
                <a:gd name="T29" fmla="*/ 72 h 90"/>
                <a:gd name="T30" fmla="*/ 197 w 283"/>
                <a:gd name="T31" fmla="*/ 79 h 90"/>
                <a:gd name="T32" fmla="*/ 179 w 283"/>
                <a:gd name="T33" fmla="*/ 85 h 90"/>
                <a:gd name="T34" fmla="*/ 163 w 283"/>
                <a:gd name="T35" fmla="*/ 90 h 90"/>
                <a:gd name="T36" fmla="*/ 138 w 283"/>
                <a:gd name="T37" fmla="*/ 90 h 90"/>
                <a:gd name="T38" fmla="*/ 113 w 283"/>
                <a:gd name="T39" fmla="*/ 86 h 90"/>
                <a:gd name="T40" fmla="*/ 88 w 283"/>
                <a:gd name="T41" fmla="*/ 79 h 90"/>
                <a:gd name="T42" fmla="*/ 65 w 283"/>
                <a:gd name="T43" fmla="*/ 70 h 90"/>
                <a:gd name="T44" fmla="*/ 45 w 283"/>
                <a:gd name="T45" fmla="*/ 57 h 90"/>
                <a:gd name="T46" fmla="*/ 26 w 283"/>
                <a:gd name="T47" fmla="*/ 41 h 90"/>
                <a:gd name="T48" fmla="*/ 11 w 283"/>
                <a:gd name="T49" fmla="*/ 23 h 90"/>
                <a:gd name="T50" fmla="*/ 0 w 283"/>
                <a:gd name="T5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90">
                  <a:moveTo>
                    <a:pt x="0" y="0"/>
                  </a:moveTo>
                  <a:lnTo>
                    <a:pt x="16" y="13"/>
                  </a:lnTo>
                  <a:lnTo>
                    <a:pt x="34" y="23"/>
                  </a:lnTo>
                  <a:lnTo>
                    <a:pt x="55" y="28"/>
                  </a:lnTo>
                  <a:lnTo>
                    <a:pt x="78" y="31"/>
                  </a:lnTo>
                  <a:lnTo>
                    <a:pt x="101" y="32"/>
                  </a:lnTo>
                  <a:lnTo>
                    <a:pt x="124" y="33"/>
                  </a:lnTo>
                  <a:lnTo>
                    <a:pt x="146" y="33"/>
                  </a:lnTo>
                  <a:lnTo>
                    <a:pt x="168" y="34"/>
                  </a:lnTo>
                  <a:lnTo>
                    <a:pt x="283" y="18"/>
                  </a:lnTo>
                  <a:lnTo>
                    <a:pt x="272" y="32"/>
                  </a:lnTo>
                  <a:lnTo>
                    <a:pt x="259" y="45"/>
                  </a:lnTo>
                  <a:lnTo>
                    <a:pt x="245" y="55"/>
                  </a:lnTo>
                  <a:lnTo>
                    <a:pt x="229" y="64"/>
                  </a:lnTo>
                  <a:lnTo>
                    <a:pt x="213" y="72"/>
                  </a:lnTo>
                  <a:lnTo>
                    <a:pt x="197" y="79"/>
                  </a:lnTo>
                  <a:lnTo>
                    <a:pt x="179" y="85"/>
                  </a:lnTo>
                  <a:lnTo>
                    <a:pt x="163" y="90"/>
                  </a:lnTo>
                  <a:lnTo>
                    <a:pt x="138" y="90"/>
                  </a:lnTo>
                  <a:lnTo>
                    <a:pt x="113" y="86"/>
                  </a:lnTo>
                  <a:lnTo>
                    <a:pt x="88" y="79"/>
                  </a:lnTo>
                  <a:lnTo>
                    <a:pt x="65" y="70"/>
                  </a:lnTo>
                  <a:lnTo>
                    <a:pt x="45" y="57"/>
                  </a:lnTo>
                  <a:lnTo>
                    <a:pt x="26" y="41"/>
                  </a:lnTo>
                  <a:lnTo>
                    <a:pt x="1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4" name="Freeform 182"/>
            <p:cNvSpPr>
              <a:spLocks/>
            </p:cNvSpPr>
            <p:nvPr/>
          </p:nvSpPr>
          <p:spPr bwMode="auto">
            <a:xfrm>
              <a:off x="4004" y="2501"/>
              <a:ext cx="45" cy="14"/>
            </a:xfrm>
            <a:custGeom>
              <a:avLst/>
              <a:gdLst>
                <a:gd name="T0" fmla="*/ 0 w 90"/>
                <a:gd name="T1" fmla="*/ 8 h 27"/>
                <a:gd name="T2" fmla="*/ 12 w 90"/>
                <a:gd name="T3" fmla="*/ 12 h 27"/>
                <a:gd name="T4" fmla="*/ 23 w 90"/>
                <a:gd name="T5" fmla="*/ 15 h 27"/>
                <a:gd name="T6" fmla="*/ 35 w 90"/>
                <a:gd name="T7" fmla="*/ 15 h 27"/>
                <a:gd name="T8" fmla="*/ 46 w 90"/>
                <a:gd name="T9" fmla="*/ 12 h 27"/>
                <a:gd name="T10" fmla="*/ 57 w 90"/>
                <a:gd name="T11" fmla="*/ 10 h 27"/>
                <a:gd name="T12" fmla="*/ 68 w 90"/>
                <a:gd name="T13" fmla="*/ 7 h 27"/>
                <a:gd name="T14" fmla="*/ 79 w 90"/>
                <a:gd name="T15" fmla="*/ 3 h 27"/>
                <a:gd name="T16" fmla="*/ 90 w 90"/>
                <a:gd name="T17" fmla="*/ 0 h 27"/>
                <a:gd name="T18" fmla="*/ 85 w 90"/>
                <a:gd name="T19" fmla="*/ 8 h 27"/>
                <a:gd name="T20" fmla="*/ 80 w 90"/>
                <a:gd name="T21" fmla="*/ 15 h 27"/>
                <a:gd name="T22" fmla="*/ 72 w 90"/>
                <a:gd name="T23" fmla="*/ 18 h 27"/>
                <a:gd name="T24" fmla="*/ 62 w 90"/>
                <a:gd name="T25" fmla="*/ 20 h 27"/>
                <a:gd name="T26" fmla="*/ 52 w 90"/>
                <a:gd name="T27" fmla="*/ 23 h 27"/>
                <a:gd name="T28" fmla="*/ 41 w 90"/>
                <a:gd name="T29" fmla="*/ 24 h 27"/>
                <a:gd name="T30" fmla="*/ 30 w 90"/>
                <a:gd name="T31" fmla="*/ 25 h 27"/>
                <a:gd name="T32" fmla="*/ 20 w 90"/>
                <a:gd name="T33" fmla="*/ 27 h 27"/>
                <a:gd name="T34" fmla="*/ 12 w 90"/>
                <a:gd name="T35" fmla="*/ 26 h 27"/>
                <a:gd name="T36" fmla="*/ 4 w 90"/>
                <a:gd name="T37" fmla="*/ 23 h 27"/>
                <a:gd name="T38" fmla="*/ 0 w 90"/>
                <a:gd name="T39" fmla="*/ 16 h 27"/>
                <a:gd name="T40" fmla="*/ 0 w 90"/>
                <a:gd name="T41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27">
                  <a:moveTo>
                    <a:pt x="0" y="8"/>
                  </a:moveTo>
                  <a:lnTo>
                    <a:pt x="12" y="12"/>
                  </a:lnTo>
                  <a:lnTo>
                    <a:pt x="23" y="15"/>
                  </a:lnTo>
                  <a:lnTo>
                    <a:pt x="35" y="15"/>
                  </a:lnTo>
                  <a:lnTo>
                    <a:pt x="46" y="12"/>
                  </a:lnTo>
                  <a:lnTo>
                    <a:pt x="57" y="10"/>
                  </a:lnTo>
                  <a:lnTo>
                    <a:pt x="68" y="7"/>
                  </a:lnTo>
                  <a:lnTo>
                    <a:pt x="79" y="3"/>
                  </a:lnTo>
                  <a:lnTo>
                    <a:pt x="90" y="0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2" y="18"/>
                  </a:lnTo>
                  <a:lnTo>
                    <a:pt x="62" y="20"/>
                  </a:lnTo>
                  <a:lnTo>
                    <a:pt x="52" y="23"/>
                  </a:lnTo>
                  <a:lnTo>
                    <a:pt x="41" y="24"/>
                  </a:lnTo>
                  <a:lnTo>
                    <a:pt x="30" y="25"/>
                  </a:lnTo>
                  <a:lnTo>
                    <a:pt x="20" y="27"/>
                  </a:lnTo>
                  <a:lnTo>
                    <a:pt x="12" y="26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5" name="Freeform 183"/>
            <p:cNvSpPr>
              <a:spLocks/>
            </p:cNvSpPr>
            <p:nvPr/>
          </p:nvSpPr>
          <p:spPr bwMode="auto">
            <a:xfrm>
              <a:off x="4004" y="2515"/>
              <a:ext cx="148" cy="265"/>
            </a:xfrm>
            <a:custGeom>
              <a:avLst/>
              <a:gdLst>
                <a:gd name="T0" fmla="*/ 221 w 296"/>
                <a:gd name="T1" fmla="*/ 42 h 529"/>
                <a:gd name="T2" fmla="*/ 247 w 296"/>
                <a:gd name="T3" fmla="*/ 0 h 529"/>
                <a:gd name="T4" fmla="*/ 251 w 296"/>
                <a:gd name="T5" fmla="*/ 17 h 529"/>
                <a:gd name="T6" fmla="*/ 258 w 296"/>
                <a:gd name="T7" fmla="*/ 32 h 529"/>
                <a:gd name="T8" fmla="*/ 269 w 296"/>
                <a:gd name="T9" fmla="*/ 46 h 529"/>
                <a:gd name="T10" fmla="*/ 279 w 296"/>
                <a:gd name="T11" fmla="*/ 60 h 529"/>
                <a:gd name="T12" fmla="*/ 288 w 296"/>
                <a:gd name="T13" fmla="*/ 75 h 529"/>
                <a:gd name="T14" fmla="*/ 294 w 296"/>
                <a:gd name="T15" fmla="*/ 91 h 529"/>
                <a:gd name="T16" fmla="*/ 295 w 296"/>
                <a:gd name="T17" fmla="*/ 108 h 529"/>
                <a:gd name="T18" fmla="*/ 289 w 296"/>
                <a:gd name="T19" fmla="*/ 126 h 529"/>
                <a:gd name="T20" fmla="*/ 296 w 296"/>
                <a:gd name="T21" fmla="*/ 180 h 529"/>
                <a:gd name="T22" fmla="*/ 288 w 296"/>
                <a:gd name="T23" fmla="*/ 231 h 529"/>
                <a:gd name="T24" fmla="*/ 271 w 296"/>
                <a:gd name="T25" fmla="*/ 279 h 529"/>
                <a:gd name="T26" fmla="*/ 249 w 296"/>
                <a:gd name="T27" fmla="*/ 325 h 529"/>
                <a:gd name="T28" fmla="*/ 226 w 296"/>
                <a:gd name="T29" fmla="*/ 373 h 529"/>
                <a:gd name="T30" fmla="*/ 209 w 296"/>
                <a:gd name="T31" fmla="*/ 421 h 529"/>
                <a:gd name="T32" fmla="*/ 199 w 296"/>
                <a:gd name="T33" fmla="*/ 472 h 529"/>
                <a:gd name="T34" fmla="*/ 204 w 296"/>
                <a:gd name="T35" fmla="*/ 526 h 529"/>
                <a:gd name="T36" fmla="*/ 199 w 296"/>
                <a:gd name="T37" fmla="*/ 529 h 529"/>
                <a:gd name="T38" fmla="*/ 187 w 296"/>
                <a:gd name="T39" fmla="*/ 504 h 529"/>
                <a:gd name="T40" fmla="*/ 174 w 296"/>
                <a:gd name="T41" fmla="*/ 479 h 529"/>
                <a:gd name="T42" fmla="*/ 160 w 296"/>
                <a:gd name="T43" fmla="*/ 453 h 529"/>
                <a:gd name="T44" fmla="*/ 148 w 296"/>
                <a:gd name="T45" fmla="*/ 427 h 529"/>
                <a:gd name="T46" fmla="*/ 135 w 296"/>
                <a:gd name="T47" fmla="*/ 401 h 529"/>
                <a:gd name="T48" fmla="*/ 122 w 296"/>
                <a:gd name="T49" fmla="*/ 375 h 529"/>
                <a:gd name="T50" fmla="*/ 110 w 296"/>
                <a:gd name="T51" fmla="*/ 349 h 529"/>
                <a:gd name="T52" fmla="*/ 97 w 296"/>
                <a:gd name="T53" fmla="*/ 323 h 529"/>
                <a:gd name="T54" fmla="*/ 84 w 296"/>
                <a:gd name="T55" fmla="*/ 296 h 529"/>
                <a:gd name="T56" fmla="*/ 73 w 296"/>
                <a:gd name="T57" fmla="*/ 271 h 529"/>
                <a:gd name="T58" fmla="*/ 60 w 296"/>
                <a:gd name="T59" fmla="*/ 245 h 529"/>
                <a:gd name="T60" fmla="*/ 47 w 296"/>
                <a:gd name="T61" fmla="*/ 218 h 529"/>
                <a:gd name="T62" fmla="*/ 36 w 296"/>
                <a:gd name="T63" fmla="*/ 193 h 529"/>
                <a:gd name="T64" fmla="*/ 23 w 296"/>
                <a:gd name="T65" fmla="*/ 166 h 529"/>
                <a:gd name="T66" fmla="*/ 12 w 296"/>
                <a:gd name="T67" fmla="*/ 141 h 529"/>
                <a:gd name="T68" fmla="*/ 0 w 296"/>
                <a:gd name="T69" fmla="*/ 114 h 529"/>
                <a:gd name="T70" fmla="*/ 16 w 296"/>
                <a:gd name="T71" fmla="*/ 119 h 529"/>
                <a:gd name="T72" fmla="*/ 32 w 296"/>
                <a:gd name="T73" fmla="*/ 123 h 529"/>
                <a:gd name="T74" fmla="*/ 47 w 296"/>
                <a:gd name="T75" fmla="*/ 124 h 529"/>
                <a:gd name="T76" fmla="*/ 62 w 296"/>
                <a:gd name="T77" fmla="*/ 124 h 529"/>
                <a:gd name="T78" fmla="*/ 77 w 296"/>
                <a:gd name="T79" fmla="*/ 123 h 529"/>
                <a:gd name="T80" fmla="*/ 91 w 296"/>
                <a:gd name="T81" fmla="*/ 120 h 529"/>
                <a:gd name="T82" fmla="*/ 106 w 296"/>
                <a:gd name="T83" fmla="*/ 116 h 529"/>
                <a:gd name="T84" fmla="*/ 120 w 296"/>
                <a:gd name="T85" fmla="*/ 111 h 529"/>
                <a:gd name="T86" fmla="*/ 134 w 296"/>
                <a:gd name="T87" fmla="*/ 105 h 529"/>
                <a:gd name="T88" fmla="*/ 147 w 296"/>
                <a:gd name="T89" fmla="*/ 98 h 529"/>
                <a:gd name="T90" fmla="*/ 160 w 296"/>
                <a:gd name="T91" fmla="*/ 90 h 529"/>
                <a:gd name="T92" fmla="*/ 173 w 296"/>
                <a:gd name="T93" fmla="*/ 82 h 529"/>
                <a:gd name="T94" fmla="*/ 186 w 296"/>
                <a:gd name="T95" fmla="*/ 73 h 529"/>
                <a:gd name="T96" fmla="*/ 197 w 296"/>
                <a:gd name="T97" fmla="*/ 63 h 529"/>
                <a:gd name="T98" fmla="*/ 210 w 296"/>
                <a:gd name="T99" fmla="*/ 52 h 529"/>
                <a:gd name="T100" fmla="*/ 221 w 296"/>
                <a:gd name="T101" fmla="*/ 42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529">
                  <a:moveTo>
                    <a:pt x="221" y="42"/>
                  </a:moveTo>
                  <a:lnTo>
                    <a:pt x="247" y="0"/>
                  </a:lnTo>
                  <a:lnTo>
                    <a:pt x="251" y="17"/>
                  </a:lnTo>
                  <a:lnTo>
                    <a:pt x="258" y="32"/>
                  </a:lnTo>
                  <a:lnTo>
                    <a:pt x="269" y="46"/>
                  </a:lnTo>
                  <a:lnTo>
                    <a:pt x="279" y="60"/>
                  </a:lnTo>
                  <a:lnTo>
                    <a:pt x="288" y="75"/>
                  </a:lnTo>
                  <a:lnTo>
                    <a:pt x="294" y="91"/>
                  </a:lnTo>
                  <a:lnTo>
                    <a:pt x="295" y="108"/>
                  </a:lnTo>
                  <a:lnTo>
                    <a:pt x="289" y="126"/>
                  </a:lnTo>
                  <a:lnTo>
                    <a:pt x="296" y="180"/>
                  </a:lnTo>
                  <a:lnTo>
                    <a:pt x="288" y="231"/>
                  </a:lnTo>
                  <a:lnTo>
                    <a:pt x="271" y="279"/>
                  </a:lnTo>
                  <a:lnTo>
                    <a:pt x="249" y="325"/>
                  </a:lnTo>
                  <a:lnTo>
                    <a:pt x="226" y="373"/>
                  </a:lnTo>
                  <a:lnTo>
                    <a:pt x="209" y="421"/>
                  </a:lnTo>
                  <a:lnTo>
                    <a:pt x="199" y="472"/>
                  </a:lnTo>
                  <a:lnTo>
                    <a:pt x="204" y="526"/>
                  </a:lnTo>
                  <a:lnTo>
                    <a:pt x="199" y="529"/>
                  </a:lnTo>
                  <a:lnTo>
                    <a:pt x="187" y="504"/>
                  </a:lnTo>
                  <a:lnTo>
                    <a:pt x="174" y="479"/>
                  </a:lnTo>
                  <a:lnTo>
                    <a:pt x="160" y="453"/>
                  </a:lnTo>
                  <a:lnTo>
                    <a:pt x="148" y="427"/>
                  </a:lnTo>
                  <a:lnTo>
                    <a:pt x="135" y="401"/>
                  </a:lnTo>
                  <a:lnTo>
                    <a:pt x="122" y="375"/>
                  </a:lnTo>
                  <a:lnTo>
                    <a:pt x="110" y="349"/>
                  </a:lnTo>
                  <a:lnTo>
                    <a:pt x="97" y="323"/>
                  </a:lnTo>
                  <a:lnTo>
                    <a:pt x="84" y="296"/>
                  </a:lnTo>
                  <a:lnTo>
                    <a:pt x="73" y="271"/>
                  </a:lnTo>
                  <a:lnTo>
                    <a:pt x="60" y="245"/>
                  </a:lnTo>
                  <a:lnTo>
                    <a:pt x="47" y="218"/>
                  </a:lnTo>
                  <a:lnTo>
                    <a:pt x="36" y="193"/>
                  </a:lnTo>
                  <a:lnTo>
                    <a:pt x="23" y="166"/>
                  </a:lnTo>
                  <a:lnTo>
                    <a:pt x="12" y="141"/>
                  </a:lnTo>
                  <a:lnTo>
                    <a:pt x="0" y="114"/>
                  </a:lnTo>
                  <a:lnTo>
                    <a:pt x="16" y="119"/>
                  </a:lnTo>
                  <a:lnTo>
                    <a:pt x="32" y="123"/>
                  </a:lnTo>
                  <a:lnTo>
                    <a:pt x="47" y="124"/>
                  </a:lnTo>
                  <a:lnTo>
                    <a:pt x="62" y="124"/>
                  </a:lnTo>
                  <a:lnTo>
                    <a:pt x="77" y="123"/>
                  </a:lnTo>
                  <a:lnTo>
                    <a:pt x="91" y="120"/>
                  </a:lnTo>
                  <a:lnTo>
                    <a:pt x="106" y="116"/>
                  </a:lnTo>
                  <a:lnTo>
                    <a:pt x="120" y="111"/>
                  </a:lnTo>
                  <a:lnTo>
                    <a:pt x="134" y="105"/>
                  </a:lnTo>
                  <a:lnTo>
                    <a:pt x="147" y="98"/>
                  </a:lnTo>
                  <a:lnTo>
                    <a:pt x="160" y="90"/>
                  </a:lnTo>
                  <a:lnTo>
                    <a:pt x="173" y="82"/>
                  </a:lnTo>
                  <a:lnTo>
                    <a:pt x="186" y="73"/>
                  </a:lnTo>
                  <a:lnTo>
                    <a:pt x="197" y="63"/>
                  </a:lnTo>
                  <a:lnTo>
                    <a:pt x="210" y="52"/>
                  </a:lnTo>
                  <a:lnTo>
                    <a:pt x="221" y="42"/>
                  </a:lnTo>
                  <a:close/>
                </a:path>
              </a:pathLst>
            </a:custGeom>
            <a:solidFill>
              <a:srgbClr val="9BD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6" name="Freeform 184"/>
            <p:cNvSpPr>
              <a:spLocks/>
            </p:cNvSpPr>
            <p:nvPr/>
          </p:nvSpPr>
          <p:spPr bwMode="auto">
            <a:xfrm>
              <a:off x="4078" y="2282"/>
              <a:ext cx="18" cy="7"/>
            </a:xfrm>
            <a:custGeom>
              <a:avLst/>
              <a:gdLst>
                <a:gd name="T0" fmla="*/ 9 w 36"/>
                <a:gd name="T1" fmla="*/ 0 h 14"/>
                <a:gd name="T2" fmla="*/ 36 w 36"/>
                <a:gd name="T3" fmla="*/ 6 h 14"/>
                <a:gd name="T4" fmla="*/ 35 w 36"/>
                <a:gd name="T5" fmla="*/ 14 h 14"/>
                <a:gd name="T6" fmla="*/ 0 w 36"/>
                <a:gd name="T7" fmla="*/ 9 h 14"/>
                <a:gd name="T8" fmla="*/ 0 w 36"/>
                <a:gd name="T9" fmla="*/ 5 h 14"/>
                <a:gd name="T10" fmla="*/ 3 w 36"/>
                <a:gd name="T11" fmla="*/ 2 h 14"/>
                <a:gd name="T12" fmla="*/ 6 w 36"/>
                <a:gd name="T13" fmla="*/ 1 h 14"/>
                <a:gd name="T14" fmla="*/ 9 w 36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4">
                  <a:moveTo>
                    <a:pt x="9" y="0"/>
                  </a:moveTo>
                  <a:lnTo>
                    <a:pt x="36" y="6"/>
                  </a:lnTo>
                  <a:lnTo>
                    <a:pt x="35" y="14"/>
                  </a:lnTo>
                  <a:lnTo>
                    <a:pt x="0" y="9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7" name="Freeform 185"/>
            <p:cNvSpPr>
              <a:spLocks/>
            </p:cNvSpPr>
            <p:nvPr/>
          </p:nvSpPr>
          <p:spPr bwMode="auto">
            <a:xfrm>
              <a:off x="4100" y="2031"/>
              <a:ext cx="384" cy="524"/>
            </a:xfrm>
            <a:custGeom>
              <a:avLst/>
              <a:gdLst>
                <a:gd name="T0" fmla="*/ 430 w 769"/>
                <a:gd name="T1" fmla="*/ 3 h 1049"/>
                <a:gd name="T2" fmla="*/ 518 w 769"/>
                <a:gd name="T3" fmla="*/ 4 h 1049"/>
                <a:gd name="T4" fmla="*/ 604 w 769"/>
                <a:gd name="T5" fmla="*/ 22 h 1049"/>
                <a:gd name="T6" fmla="*/ 679 w 769"/>
                <a:gd name="T7" fmla="*/ 64 h 1049"/>
                <a:gd name="T8" fmla="*/ 724 w 769"/>
                <a:gd name="T9" fmla="*/ 106 h 1049"/>
                <a:gd name="T10" fmla="*/ 762 w 769"/>
                <a:gd name="T11" fmla="*/ 143 h 1049"/>
                <a:gd name="T12" fmla="*/ 745 w 769"/>
                <a:gd name="T13" fmla="*/ 179 h 1049"/>
                <a:gd name="T14" fmla="*/ 701 w 769"/>
                <a:gd name="T15" fmla="*/ 186 h 1049"/>
                <a:gd name="T16" fmla="*/ 644 w 769"/>
                <a:gd name="T17" fmla="*/ 210 h 1049"/>
                <a:gd name="T18" fmla="*/ 586 w 769"/>
                <a:gd name="T19" fmla="*/ 242 h 1049"/>
                <a:gd name="T20" fmla="*/ 544 w 769"/>
                <a:gd name="T21" fmla="*/ 282 h 1049"/>
                <a:gd name="T22" fmla="*/ 527 w 769"/>
                <a:gd name="T23" fmla="*/ 343 h 1049"/>
                <a:gd name="T24" fmla="*/ 528 w 769"/>
                <a:gd name="T25" fmla="*/ 369 h 1049"/>
                <a:gd name="T26" fmla="*/ 535 w 769"/>
                <a:gd name="T27" fmla="*/ 399 h 1049"/>
                <a:gd name="T28" fmla="*/ 535 w 769"/>
                <a:gd name="T29" fmla="*/ 430 h 1049"/>
                <a:gd name="T30" fmla="*/ 573 w 769"/>
                <a:gd name="T31" fmla="*/ 438 h 1049"/>
                <a:gd name="T32" fmla="*/ 608 w 769"/>
                <a:gd name="T33" fmla="*/ 451 h 1049"/>
                <a:gd name="T34" fmla="*/ 642 w 769"/>
                <a:gd name="T35" fmla="*/ 469 h 1049"/>
                <a:gd name="T36" fmla="*/ 684 w 769"/>
                <a:gd name="T37" fmla="*/ 475 h 1049"/>
                <a:gd name="T38" fmla="*/ 712 w 769"/>
                <a:gd name="T39" fmla="*/ 473 h 1049"/>
                <a:gd name="T40" fmla="*/ 740 w 769"/>
                <a:gd name="T41" fmla="*/ 468 h 1049"/>
                <a:gd name="T42" fmla="*/ 754 w 769"/>
                <a:gd name="T43" fmla="*/ 596 h 1049"/>
                <a:gd name="T44" fmla="*/ 740 w 769"/>
                <a:gd name="T45" fmla="*/ 684 h 1049"/>
                <a:gd name="T46" fmla="*/ 704 w 769"/>
                <a:gd name="T47" fmla="*/ 736 h 1049"/>
                <a:gd name="T48" fmla="*/ 677 w 769"/>
                <a:gd name="T49" fmla="*/ 740 h 1049"/>
                <a:gd name="T50" fmla="*/ 658 w 769"/>
                <a:gd name="T51" fmla="*/ 749 h 1049"/>
                <a:gd name="T52" fmla="*/ 626 w 769"/>
                <a:gd name="T53" fmla="*/ 821 h 1049"/>
                <a:gd name="T54" fmla="*/ 547 w 769"/>
                <a:gd name="T55" fmla="*/ 928 h 1049"/>
                <a:gd name="T56" fmla="*/ 459 w 769"/>
                <a:gd name="T57" fmla="*/ 987 h 1049"/>
                <a:gd name="T58" fmla="*/ 392 w 769"/>
                <a:gd name="T59" fmla="*/ 1002 h 1049"/>
                <a:gd name="T60" fmla="*/ 324 w 769"/>
                <a:gd name="T61" fmla="*/ 1007 h 1049"/>
                <a:gd name="T62" fmla="*/ 259 w 769"/>
                <a:gd name="T63" fmla="*/ 1026 h 1049"/>
                <a:gd name="T64" fmla="*/ 197 w 769"/>
                <a:gd name="T65" fmla="*/ 1048 h 1049"/>
                <a:gd name="T66" fmla="*/ 137 w 769"/>
                <a:gd name="T67" fmla="*/ 1044 h 1049"/>
                <a:gd name="T68" fmla="*/ 96 w 769"/>
                <a:gd name="T69" fmla="*/ 1003 h 1049"/>
                <a:gd name="T70" fmla="*/ 80 w 769"/>
                <a:gd name="T71" fmla="*/ 945 h 1049"/>
                <a:gd name="T72" fmla="*/ 55 w 769"/>
                <a:gd name="T73" fmla="*/ 858 h 1049"/>
                <a:gd name="T74" fmla="*/ 2 w 769"/>
                <a:gd name="T75" fmla="*/ 740 h 1049"/>
                <a:gd name="T76" fmla="*/ 24 w 769"/>
                <a:gd name="T77" fmla="*/ 618 h 1049"/>
                <a:gd name="T78" fmla="*/ 50 w 769"/>
                <a:gd name="T79" fmla="*/ 564 h 1049"/>
                <a:gd name="T80" fmla="*/ 88 w 769"/>
                <a:gd name="T81" fmla="*/ 564 h 1049"/>
                <a:gd name="T82" fmla="*/ 95 w 769"/>
                <a:gd name="T83" fmla="*/ 593 h 1049"/>
                <a:gd name="T84" fmla="*/ 73 w 769"/>
                <a:gd name="T85" fmla="*/ 668 h 1049"/>
                <a:gd name="T86" fmla="*/ 91 w 769"/>
                <a:gd name="T87" fmla="*/ 724 h 1049"/>
                <a:gd name="T88" fmla="*/ 125 w 769"/>
                <a:gd name="T89" fmla="*/ 757 h 1049"/>
                <a:gd name="T90" fmla="*/ 172 w 769"/>
                <a:gd name="T91" fmla="*/ 737 h 1049"/>
                <a:gd name="T92" fmla="*/ 223 w 769"/>
                <a:gd name="T93" fmla="*/ 709 h 1049"/>
                <a:gd name="T94" fmla="*/ 222 w 769"/>
                <a:gd name="T95" fmla="*/ 680 h 1049"/>
                <a:gd name="T96" fmla="*/ 171 w 769"/>
                <a:gd name="T97" fmla="*/ 719 h 1049"/>
                <a:gd name="T98" fmla="*/ 107 w 769"/>
                <a:gd name="T99" fmla="*/ 699 h 1049"/>
                <a:gd name="T100" fmla="*/ 126 w 769"/>
                <a:gd name="T101" fmla="*/ 582 h 1049"/>
                <a:gd name="T102" fmla="*/ 129 w 769"/>
                <a:gd name="T103" fmla="*/ 489 h 1049"/>
                <a:gd name="T104" fmla="*/ 111 w 769"/>
                <a:gd name="T105" fmla="*/ 489 h 1049"/>
                <a:gd name="T106" fmla="*/ 86 w 769"/>
                <a:gd name="T107" fmla="*/ 475 h 1049"/>
                <a:gd name="T108" fmla="*/ 62 w 769"/>
                <a:gd name="T109" fmla="*/ 473 h 1049"/>
                <a:gd name="T110" fmla="*/ 43 w 769"/>
                <a:gd name="T111" fmla="*/ 479 h 1049"/>
                <a:gd name="T112" fmla="*/ 25 w 769"/>
                <a:gd name="T113" fmla="*/ 471 h 1049"/>
                <a:gd name="T114" fmla="*/ 33 w 769"/>
                <a:gd name="T115" fmla="*/ 407 h 1049"/>
                <a:gd name="T116" fmla="*/ 38 w 769"/>
                <a:gd name="T117" fmla="*/ 325 h 1049"/>
                <a:gd name="T118" fmla="*/ 87 w 769"/>
                <a:gd name="T119" fmla="*/ 208 h 1049"/>
                <a:gd name="T120" fmla="*/ 171 w 769"/>
                <a:gd name="T121" fmla="*/ 113 h 1049"/>
                <a:gd name="T122" fmla="*/ 278 w 769"/>
                <a:gd name="T123" fmla="*/ 44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9" h="1049">
                  <a:moveTo>
                    <a:pt x="367" y="11"/>
                  </a:moveTo>
                  <a:lnTo>
                    <a:pt x="388" y="7"/>
                  </a:lnTo>
                  <a:lnTo>
                    <a:pt x="408" y="4"/>
                  </a:lnTo>
                  <a:lnTo>
                    <a:pt x="430" y="3"/>
                  </a:lnTo>
                  <a:lnTo>
                    <a:pt x="452" y="2"/>
                  </a:lnTo>
                  <a:lnTo>
                    <a:pt x="474" y="0"/>
                  </a:lnTo>
                  <a:lnTo>
                    <a:pt x="496" y="2"/>
                  </a:lnTo>
                  <a:lnTo>
                    <a:pt x="518" y="4"/>
                  </a:lnTo>
                  <a:lnTo>
                    <a:pt x="540" y="6"/>
                  </a:lnTo>
                  <a:lnTo>
                    <a:pt x="562" y="11"/>
                  </a:lnTo>
                  <a:lnTo>
                    <a:pt x="583" y="15"/>
                  </a:lnTo>
                  <a:lnTo>
                    <a:pt x="604" y="22"/>
                  </a:lnTo>
                  <a:lnTo>
                    <a:pt x="624" y="30"/>
                  </a:lnTo>
                  <a:lnTo>
                    <a:pt x="643" y="41"/>
                  </a:lnTo>
                  <a:lnTo>
                    <a:pt x="662" y="51"/>
                  </a:lnTo>
                  <a:lnTo>
                    <a:pt x="679" y="64"/>
                  </a:lnTo>
                  <a:lnTo>
                    <a:pt x="695" y="79"/>
                  </a:lnTo>
                  <a:lnTo>
                    <a:pt x="704" y="88"/>
                  </a:lnTo>
                  <a:lnTo>
                    <a:pt x="714" y="97"/>
                  </a:lnTo>
                  <a:lnTo>
                    <a:pt x="724" y="106"/>
                  </a:lnTo>
                  <a:lnTo>
                    <a:pt x="734" y="115"/>
                  </a:lnTo>
                  <a:lnTo>
                    <a:pt x="744" y="124"/>
                  </a:lnTo>
                  <a:lnTo>
                    <a:pt x="753" y="133"/>
                  </a:lnTo>
                  <a:lnTo>
                    <a:pt x="762" y="143"/>
                  </a:lnTo>
                  <a:lnTo>
                    <a:pt x="769" y="156"/>
                  </a:lnTo>
                  <a:lnTo>
                    <a:pt x="762" y="166"/>
                  </a:lnTo>
                  <a:lnTo>
                    <a:pt x="754" y="173"/>
                  </a:lnTo>
                  <a:lnTo>
                    <a:pt x="745" y="179"/>
                  </a:lnTo>
                  <a:lnTo>
                    <a:pt x="734" y="181"/>
                  </a:lnTo>
                  <a:lnTo>
                    <a:pt x="724" y="184"/>
                  </a:lnTo>
                  <a:lnTo>
                    <a:pt x="712" y="185"/>
                  </a:lnTo>
                  <a:lnTo>
                    <a:pt x="701" y="186"/>
                  </a:lnTo>
                  <a:lnTo>
                    <a:pt x="689" y="188"/>
                  </a:lnTo>
                  <a:lnTo>
                    <a:pt x="674" y="194"/>
                  </a:lnTo>
                  <a:lnTo>
                    <a:pt x="659" y="201"/>
                  </a:lnTo>
                  <a:lnTo>
                    <a:pt x="644" y="210"/>
                  </a:lnTo>
                  <a:lnTo>
                    <a:pt x="630" y="219"/>
                  </a:lnTo>
                  <a:lnTo>
                    <a:pt x="616" y="229"/>
                  </a:lnTo>
                  <a:lnTo>
                    <a:pt x="601" y="237"/>
                  </a:lnTo>
                  <a:lnTo>
                    <a:pt x="586" y="242"/>
                  </a:lnTo>
                  <a:lnTo>
                    <a:pt x="572" y="246"/>
                  </a:lnTo>
                  <a:lnTo>
                    <a:pt x="557" y="255"/>
                  </a:lnTo>
                  <a:lnTo>
                    <a:pt x="548" y="267"/>
                  </a:lnTo>
                  <a:lnTo>
                    <a:pt x="544" y="282"/>
                  </a:lnTo>
                  <a:lnTo>
                    <a:pt x="542" y="299"/>
                  </a:lnTo>
                  <a:lnTo>
                    <a:pt x="540" y="315"/>
                  </a:lnTo>
                  <a:lnTo>
                    <a:pt x="536" y="330"/>
                  </a:lnTo>
                  <a:lnTo>
                    <a:pt x="527" y="343"/>
                  </a:lnTo>
                  <a:lnTo>
                    <a:pt x="512" y="352"/>
                  </a:lnTo>
                  <a:lnTo>
                    <a:pt x="518" y="356"/>
                  </a:lnTo>
                  <a:lnTo>
                    <a:pt x="524" y="362"/>
                  </a:lnTo>
                  <a:lnTo>
                    <a:pt x="528" y="369"/>
                  </a:lnTo>
                  <a:lnTo>
                    <a:pt x="533" y="376"/>
                  </a:lnTo>
                  <a:lnTo>
                    <a:pt x="536" y="383"/>
                  </a:lnTo>
                  <a:lnTo>
                    <a:pt x="536" y="391"/>
                  </a:lnTo>
                  <a:lnTo>
                    <a:pt x="535" y="399"/>
                  </a:lnTo>
                  <a:lnTo>
                    <a:pt x="530" y="408"/>
                  </a:lnTo>
                  <a:lnTo>
                    <a:pt x="527" y="416"/>
                  </a:lnTo>
                  <a:lnTo>
                    <a:pt x="530" y="423"/>
                  </a:lnTo>
                  <a:lnTo>
                    <a:pt x="535" y="430"/>
                  </a:lnTo>
                  <a:lnTo>
                    <a:pt x="540" y="437"/>
                  </a:lnTo>
                  <a:lnTo>
                    <a:pt x="549" y="439"/>
                  </a:lnTo>
                  <a:lnTo>
                    <a:pt x="560" y="439"/>
                  </a:lnTo>
                  <a:lnTo>
                    <a:pt x="573" y="438"/>
                  </a:lnTo>
                  <a:lnTo>
                    <a:pt x="585" y="437"/>
                  </a:lnTo>
                  <a:lnTo>
                    <a:pt x="595" y="438"/>
                  </a:lnTo>
                  <a:lnTo>
                    <a:pt x="603" y="443"/>
                  </a:lnTo>
                  <a:lnTo>
                    <a:pt x="608" y="451"/>
                  </a:lnTo>
                  <a:lnTo>
                    <a:pt x="609" y="466"/>
                  </a:lnTo>
                  <a:lnTo>
                    <a:pt x="620" y="469"/>
                  </a:lnTo>
                  <a:lnTo>
                    <a:pt x="631" y="469"/>
                  </a:lnTo>
                  <a:lnTo>
                    <a:pt x="642" y="469"/>
                  </a:lnTo>
                  <a:lnTo>
                    <a:pt x="654" y="468"/>
                  </a:lnTo>
                  <a:lnTo>
                    <a:pt x="664" y="468"/>
                  </a:lnTo>
                  <a:lnTo>
                    <a:pt x="674" y="471"/>
                  </a:lnTo>
                  <a:lnTo>
                    <a:pt x="684" y="475"/>
                  </a:lnTo>
                  <a:lnTo>
                    <a:pt x="692" y="485"/>
                  </a:lnTo>
                  <a:lnTo>
                    <a:pt x="699" y="481"/>
                  </a:lnTo>
                  <a:lnTo>
                    <a:pt x="707" y="476"/>
                  </a:lnTo>
                  <a:lnTo>
                    <a:pt x="712" y="473"/>
                  </a:lnTo>
                  <a:lnTo>
                    <a:pt x="719" y="469"/>
                  </a:lnTo>
                  <a:lnTo>
                    <a:pt x="726" y="467"/>
                  </a:lnTo>
                  <a:lnTo>
                    <a:pt x="732" y="467"/>
                  </a:lnTo>
                  <a:lnTo>
                    <a:pt x="740" y="468"/>
                  </a:lnTo>
                  <a:lnTo>
                    <a:pt x="747" y="474"/>
                  </a:lnTo>
                  <a:lnTo>
                    <a:pt x="757" y="513"/>
                  </a:lnTo>
                  <a:lnTo>
                    <a:pt x="759" y="555"/>
                  </a:lnTo>
                  <a:lnTo>
                    <a:pt x="754" y="596"/>
                  </a:lnTo>
                  <a:lnTo>
                    <a:pt x="752" y="639"/>
                  </a:lnTo>
                  <a:lnTo>
                    <a:pt x="752" y="655"/>
                  </a:lnTo>
                  <a:lnTo>
                    <a:pt x="747" y="670"/>
                  </a:lnTo>
                  <a:lnTo>
                    <a:pt x="740" y="684"/>
                  </a:lnTo>
                  <a:lnTo>
                    <a:pt x="732" y="696"/>
                  </a:lnTo>
                  <a:lnTo>
                    <a:pt x="722" y="709"/>
                  </a:lnTo>
                  <a:lnTo>
                    <a:pt x="712" y="722"/>
                  </a:lnTo>
                  <a:lnTo>
                    <a:pt x="704" y="736"/>
                  </a:lnTo>
                  <a:lnTo>
                    <a:pt x="699" y="750"/>
                  </a:lnTo>
                  <a:lnTo>
                    <a:pt x="689" y="749"/>
                  </a:lnTo>
                  <a:lnTo>
                    <a:pt x="682" y="745"/>
                  </a:lnTo>
                  <a:lnTo>
                    <a:pt x="677" y="740"/>
                  </a:lnTo>
                  <a:lnTo>
                    <a:pt x="670" y="736"/>
                  </a:lnTo>
                  <a:lnTo>
                    <a:pt x="662" y="739"/>
                  </a:lnTo>
                  <a:lnTo>
                    <a:pt x="658" y="744"/>
                  </a:lnTo>
                  <a:lnTo>
                    <a:pt x="658" y="749"/>
                  </a:lnTo>
                  <a:lnTo>
                    <a:pt x="661" y="756"/>
                  </a:lnTo>
                  <a:lnTo>
                    <a:pt x="669" y="770"/>
                  </a:lnTo>
                  <a:lnTo>
                    <a:pt x="646" y="794"/>
                  </a:lnTo>
                  <a:lnTo>
                    <a:pt x="626" y="821"/>
                  </a:lnTo>
                  <a:lnTo>
                    <a:pt x="606" y="848"/>
                  </a:lnTo>
                  <a:lnTo>
                    <a:pt x="588" y="876"/>
                  </a:lnTo>
                  <a:lnTo>
                    <a:pt x="568" y="903"/>
                  </a:lnTo>
                  <a:lnTo>
                    <a:pt x="547" y="928"/>
                  </a:lnTo>
                  <a:lnTo>
                    <a:pt x="521" y="950"/>
                  </a:lnTo>
                  <a:lnTo>
                    <a:pt x="491" y="968"/>
                  </a:lnTo>
                  <a:lnTo>
                    <a:pt x="475" y="979"/>
                  </a:lnTo>
                  <a:lnTo>
                    <a:pt x="459" y="987"/>
                  </a:lnTo>
                  <a:lnTo>
                    <a:pt x="443" y="992"/>
                  </a:lnTo>
                  <a:lnTo>
                    <a:pt x="427" y="997"/>
                  </a:lnTo>
                  <a:lnTo>
                    <a:pt x="410" y="999"/>
                  </a:lnTo>
                  <a:lnTo>
                    <a:pt x="392" y="1002"/>
                  </a:lnTo>
                  <a:lnTo>
                    <a:pt x="376" y="1003"/>
                  </a:lnTo>
                  <a:lnTo>
                    <a:pt x="359" y="1004"/>
                  </a:lnTo>
                  <a:lnTo>
                    <a:pt x="342" y="1005"/>
                  </a:lnTo>
                  <a:lnTo>
                    <a:pt x="324" y="1007"/>
                  </a:lnTo>
                  <a:lnTo>
                    <a:pt x="308" y="1010"/>
                  </a:lnTo>
                  <a:lnTo>
                    <a:pt x="291" y="1013"/>
                  </a:lnTo>
                  <a:lnTo>
                    <a:pt x="275" y="1019"/>
                  </a:lnTo>
                  <a:lnTo>
                    <a:pt x="259" y="1026"/>
                  </a:lnTo>
                  <a:lnTo>
                    <a:pt x="243" y="1035"/>
                  </a:lnTo>
                  <a:lnTo>
                    <a:pt x="228" y="1047"/>
                  </a:lnTo>
                  <a:lnTo>
                    <a:pt x="213" y="1048"/>
                  </a:lnTo>
                  <a:lnTo>
                    <a:pt x="197" y="1048"/>
                  </a:lnTo>
                  <a:lnTo>
                    <a:pt x="182" y="1049"/>
                  </a:lnTo>
                  <a:lnTo>
                    <a:pt x="165" y="1049"/>
                  </a:lnTo>
                  <a:lnTo>
                    <a:pt x="150" y="1048"/>
                  </a:lnTo>
                  <a:lnTo>
                    <a:pt x="137" y="1044"/>
                  </a:lnTo>
                  <a:lnTo>
                    <a:pt x="123" y="1039"/>
                  </a:lnTo>
                  <a:lnTo>
                    <a:pt x="111" y="1030"/>
                  </a:lnTo>
                  <a:lnTo>
                    <a:pt x="103" y="1017"/>
                  </a:lnTo>
                  <a:lnTo>
                    <a:pt x="96" y="1003"/>
                  </a:lnTo>
                  <a:lnTo>
                    <a:pt x="91" y="988"/>
                  </a:lnTo>
                  <a:lnTo>
                    <a:pt x="86" y="974"/>
                  </a:lnTo>
                  <a:lnTo>
                    <a:pt x="82" y="959"/>
                  </a:lnTo>
                  <a:lnTo>
                    <a:pt x="80" y="945"/>
                  </a:lnTo>
                  <a:lnTo>
                    <a:pt x="80" y="930"/>
                  </a:lnTo>
                  <a:lnTo>
                    <a:pt x="81" y="916"/>
                  </a:lnTo>
                  <a:lnTo>
                    <a:pt x="70" y="886"/>
                  </a:lnTo>
                  <a:lnTo>
                    <a:pt x="55" y="858"/>
                  </a:lnTo>
                  <a:lnTo>
                    <a:pt x="39" y="828"/>
                  </a:lnTo>
                  <a:lnTo>
                    <a:pt x="24" y="799"/>
                  </a:lnTo>
                  <a:lnTo>
                    <a:pt x="10" y="770"/>
                  </a:lnTo>
                  <a:lnTo>
                    <a:pt x="2" y="740"/>
                  </a:lnTo>
                  <a:lnTo>
                    <a:pt x="0" y="709"/>
                  </a:lnTo>
                  <a:lnTo>
                    <a:pt x="6" y="677"/>
                  </a:lnTo>
                  <a:lnTo>
                    <a:pt x="16" y="648"/>
                  </a:lnTo>
                  <a:lnTo>
                    <a:pt x="24" y="618"/>
                  </a:lnTo>
                  <a:lnTo>
                    <a:pt x="30" y="589"/>
                  </a:lnTo>
                  <a:lnTo>
                    <a:pt x="33" y="563"/>
                  </a:lnTo>
                  <a:lnTo>
                    <a:pt x="41" y="563"/>
                  </a:lnTo>
                  <a:lnTo>
                    <a:pt x="50" y="564"/>
                  </a:lnTo>
                  <a:lnTo>
                    <a:pt x="59" y="565"/>
                  </a:lnTo>
                  <a:lnTo>
                    <a:pt x="70" y="565"/>
                  </a:lnTo>
                  <a:lnTo>
                    <a:pt x="79" y="565"/>
                  </a:lnTo>
                  <a:lnTo>
                    <a:pt x="88" y="564"/>
                  </a:lnTo>
                  <a:lnTo>
                    <a:pt x="97" y="560"/>
                  </a:lnTo>
                  <a:lnTo>
                    <a:pt x="107" y="556"/>
                  </a:lnTo>
                  <a:lnTo>
                    <a:pt x="102" y="574"/>
                  </a:lnTo>
                  <a:lnTo>
                    <a:pt x="95" y="593"/>
                  </a:lnTo>
                  <a:lnTo>
                    <a:pt x="88" y="611"/>
                  </a:lnTo>
                  <a:lnTo>
                    <a:pt x="82" y="630"/>
                  </a:lnTo>
                  <a:lnTo>
                    <a:pt x="77" y="649"/>
                  </a:lnTo>
                  <a:lnTo>
                    <a:pt x="73" y="668"/>
                  </a:lnTo>
                  <a:lnTo>
                    <a:pt x="73" y="686"/>
                  </a:lnTo>
                  <a:lnTo>
                    <a:pt x="76" y="704"/>
                  </a:lnTo>
                  <a:lnTo>
                    <a:pt x="84" y="714"/>
                  </a:lnTo>
                  <a:lnTo>
                    <a:pt x="91" y="724"/>
                  </a:lnTo>
                  <a:lnTo>
                    <a:pt x="97" y="734"/>
                  </a:lnTo>
                  <a:lnTo>
                    <a:pt x="106" y="744"/>
                  </a:lnTo>
                  <a:lnTo>
                    <a:pt x="115" y="752"/>
                  </a:lnTo>
                  <a:lnTo>
                    <a:pt x="125" y="757"/>
                  </a:lnTo>
                  <a:lnTo>
                    <a:pt x="137" y="759"/>
                  </a:lnTo>
                  <a:lnTo>
                    <a:pt x="150" y="756"/>
                  </a:lnTo>
                  <a:lnTo>
                    <a:pt x="161" y="745"/>
                  </a:lnTo>
                  <a:lnTo>
                    <a:pt x="172" y="737"/>
                  </a:lnTo>
                  <a:lnTo>
                    <a:pt x="185" y="730"/>
                  </a:lnTo>
                  <a:lnTo>
                    <a:pt x="198" y="723"/>
                  </a:lnTo>
                  <a:lnTo>
                    <a:pt x="210" y="717"/>
                  </a:lnTo>
                  <a:lnTo>
                    <a:pt x="223" y="709"/>
                  </a:lnTo>
                  <a:lnTo>
                    <a:pt x="235" y="700"/>
                  </a:lnTo>
                  <a:lnTo>
                    <a:pt x="244" y="687"/>
                  </a:lnTo>
                  <a:lnTo>
                    <a:pt x="237" y="678"/>
                  </a:lnTo>
                  <a:lnTo>
                    <a:pt x="222" y="680"/>
                  </a:lnTo>
                  <a:lnTo>
                    <a:pt x="208" y="687"/>
                  </a:lnTo>
                  <a:lnTo>
                    <a:pt x="195" y="697"/>
                  </a:lnTo>
                  <a:lnTo>
                    <a:pt x="184" y="708"/>
                  </a:lnTo>
                  <a:lnTo>
                    <a:pt x="171" y="719"/>
                  </a:lnTo>
                  <a:lnTo>
                    <a:pt x="160" y="726"/>
                  </a:lnTo>
                  <a:lnTo>
                    <a:pt x="146" y="730"/>
                  </a:lnTo>
                  <a:lnTo>
                    <a:pt x="131" y="725"/>
                  </a:lnTo>
                  <a:lnTo>
                    <a:pt x="107" y="699"/>
                  </a:lnTo>
                  <a:lnTo>
                    <a:pt x="99" y="670"/>
                  </a:lnTo>
                  <a:lnTo>
                    <a:pt x="103" y="641"/>
                  </a:lnTo>
                  <a:lnTo>
                    <a:pt x="114" y="612"/>
                  </a:lnTo>
                  <a:lnTo>
                    <a:pt x="126" y="582"/>
                  </a:lnTo>
                  <a:lnTo>
                    <a:pt x="137" y="551"/>
                  </a:lnTo>
                  <a:lnTo>
                    <a:pt x="141" y="521"/>
                  </a:lnTo>
                  <a:lnTo>
                    <a:pt x="133" y="490"/>
                  </a:lnTo>
                  <a:lnTo>
                    <a:pt x="129" y="489"/>
                  </a:lnTo>
                  <a:lnTo>
                    <a:pt x="125" y="490"/>
                  </a:lnTo>
                  <a:lnTo>
                    <a:pt x="120" y="492"/>
                  </a:lnTo>
                  <a:lnTo>
                    <a:pt x="116" y="495"/>
                  </a:lnTo>
                  <a:lnTo>
                    <a:pt x="111" y="489"/>
                  </a:lnTo>
                  <a:lnTo>
                    <a:pt x="107" y="484"/>
                  </a:lnTo>
                  <a:lnTo>
                    <a:pt x="100" y="481"/>
                  </a:lnTo>
                  <a:lnTo>
                    <a:pt x="93" y="477"/>
                  </a:lnTo>
                  <a:lnTo>
                    <a:pt x="86" y="475"/>
                  </a:lnTo>
                  <a:lnTo>
                    <a:pt x="79" y="474"/>
                  </a:lnTo>
                  <a:lnTo>
                    <a:pt x="72" y="472"/>
                  </a:lnTo>
                  <a:lnTo>
                    <a:pt x="66" y="471"/>
                  </a:lnTo>
                  <a:lnTo>
                    <a:pt x="62" y="473"/>
                  </a:lnTo>
                  <a:lnTo>
                    <a:pt x="57" y="474"/>
                  </a:lnTo>
                  <a:lnTo>
                    <a:pt x="53" y="476"/>
                  </a:lnTo>
                  <a:lnTo>
                    <a:pt x="48" y="477"/>
                  </a:lnTo>
                  <a:lnTo>
                    <a:pt x="43" y="479"/>
                  </a:lnTo>
                  <a:lnTo>
                    <a:pt x="40" y="481"/>
                  </a:lnTo>
                  <a:lnTo>
                    <a:pt x="35" y="483"/>
                  </a:lnTo>
                  <a:lnTo>
                    <a:pt x="31" y="487"/>
                  </a:lnTo>
                  <a:lnTo>
                    <a:pt x="25" y="471"/>
                  </a:lnTo>
                  <a:lnTo>
                    <a:pt x="24" y="454"/>
                  </a:lnTo>
                  <a:lnTo>
                    <a:pt x="25" y="439"/>
                  </a:lnTo>
                  <a:lnTo>
                    <a:pt x="30" y="423"/>
                  </a:lnTo>
                  <a:lnTo>
                    <a:pt x="33" y="407"/>
                  </a:lnTo>
                  <a:lnTo>
                    <a:pt x="35" y="391"/>
                  </a:lnTo>
                  <a:lnTo>
                    <a:pt x="35" y="375"/>
                  </a:lnTo>
                  <a:lnTo>
                    <a:pt x="32" y="359"/>
                  </a:lnTo>
                  <a:lnTo>
                    <a:pt x="38" y="325"/>
                  </a:lnTo>
                  <a:lnTo>
                    <a:pt x="47" y="294"/>
                  </a:lnTo>
                  <a:lnTo>
                    <a:pt x="57" y="264"/>
                  </a:lnTo>
                  <a:lnTo>
                    <a:pt x="71" y="234"/>
                  </a:lnTo>
                  <a:lnTo>
                    <a:pt x="87" y="208"/>
                  </a:lnTo>
                  <a:lnTo>
                    <a:pt x="106" y="181"/>
                  </a:lnTo>
                  <a:lnTo>
                    <a:pt x="125" y="157"/>
                  </a:lnTo>
                  <a:lnTo>
                    <a:pt x="148" y="134"/>
                  </a:lnTo>
                  <a:lnTo>
                    <a:pt x="171" y="113"/>
                  </a:lnTo>
                  <a:lnTo>
                    <a:pt x="197" y="94"/>
                  </a:lnTo>
                  <a:lnTo>
                    <a:pt x="222" y="75"/>
                  </a:lnTo>
                  <a:lnTo>
                    <a:pt x="249" y="59"/>
                  </a:lnTo>
                  <a:lnTo>
                    <a:pt x="278" y="44"/>
                  </a:lnTo>
                  <a:lnTo>
                    <a:pt x="307" y="32"/>
                  </a:lnTo>
                  <a:lnTo>
                    <a:pt x="337" y="20"/>
                  </a:lnTo>
                  <a:lnTo>
                    <a:pt x="367" y="11"/>
                  </a:lnTo>
                  <a:close/>
                </a:path>
              </a:pathLst>
            </a:custGeom>
            <a:solidFill>
              <a:srgbClr val="EA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8" name="Freeform 186"/>
            <p:cNvSpPr>
              <a:spLocks/>
            </p:cNvSpPr>
            <p:nvPr/>
          </p:nvSpPr>
          <p:spPr bwMode="auto">
            <a:xfrm>
              <a:off x="4122" y="2274"/>
              <a:ext cx="36" cy="32"/>
            </a:xfrm>
            <a:custGeom>
              <a:avLst/>
              <a:gdLst>
                <a:gd name="T0" fmla="*/ 73 w 73"/>
                <a:gd name="T1" fmla="*/ 26 h 62"/>
                <a:gd name="T2" fmla="*/ 72 w 73"/>
                <a:gd name="T3" fmla="*/ 33 h 62"/>
                <a:gd name="T4" fmla="*/ 69 w 73"/>
                <a:gd name="T5" fmla="*/ 39 h 62"/>
                <a:gd name="T6" fmla="*/ 65 w 73"/>
                <a:gd name="T7" fmla="*/ 45 h 62"/>
                <a:gd name="T8" fmla="*/ 60 w 73"/>
                <a:gd name="T9" fmla="*/ 49 h 62"/>
                <a:gd name="T10" fmla="*/ 54 w 73"/>
                <a:gd name="T11" fmla="*/ 53 h 62"/>
                <a:gd name="T12" fmla="*/ 49 w 73"/>
                <a:gd name="T13" fmla="*/ 56 h 62"/>
                <a:gd name="T14" fmla="*/ 43 w 73"/>
                <a:gd name="T15" fmla="*/ 60 h 62"/>
                <a:gd name="T16" fmla="*/ 37 w 73"/>
                <a:gd name="T17" fmla="*/ 62 h 62"/>
                <a:gd name="T18" fmla="*/ 18 w 73"/>
                <a:gd name="T19" fmla="*/ 57 h 62"/>
                <a:gd name="T20" fmla="*/ 26 w 73"/>
                <a:gd name="T21" fmla="*/ 54 h 62"/>
                <a:gd name="T22" fmla="*/ 29 w 73"/>
                <a:gd name="T23" fmla="*/ 47 h 62"/>
                <a:gd name="T24" fmla="*/ 30 w 73"/>
                <a:gd name="T25" fmla="*/ 39 h 62"/>
                <a:gd name="T26" fmla="*/ 28 w 73"/>
                <a:gd name="T27" fmla="*/ 31 h 62"/>
                <a:gd name="T28" fmla="*/ 22 w 73"/>
                <a:gd name="T29" fmla="*/ 23 h 62"/>
                <a:gd name="T30" fmla="*/ 16 w 73"/>
                <a:gd name="T31" fmla="*/ 15 h 62"/>
                <a:gd name="T32" fmla="*/ 10 w 73"/>
                <a:gd name="T33" fmla="*/ 9 h 62"/>
                <a:gd name="T34" fmla="*/ 0 w 73"/>
                <a:gd name="T35" fmla="*/ 9 h 62"/>
                <a:gd name="T36" fmla="*/ 11 w 73"/>
                <a:gd name="T37" fmla="*/ 2 h 62"/>
                <a:gd name="T38" fmla="*/ 20 w 73"/>
                <a:gd name="T39" fmla="*/ 0 h 62"/>
                <a:gd name="T40" fmla="*/ 30 w 73"/>
                <a:gd name="T41" fmla="*/ 1 h 62"/>
                <a:gd name="T42" fmla="*/ 39 w 73"/>
                <a:gd name="T43" fmla="*/ 6 h 62"/>
                <a:gd name="T44" fmla="*/ 49 w 73"/>
                <a:gd name="T45" fmla="*/ 11 h 62"/>
                <a:gd name="T46" fmla="*/ 57 w 73"/>
                <a:gd name="T47" fmla="*/ 17 h 62"/>
                <a:gd name="T48" fmla="*/ 65 w 73"/>
                <a:gd name="T49" fmla="*/ 23 h 62"/>
                <a:gd name="T50" fmla="*/ 73 w 73"/>
                <a:gd name="T51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62">
                  <a:moveTo>
                    <a:pt x="73" y="26"/>
                  </a:moveTo>
                  <a:lnTo>
                    <a:pt x="72" y="33"/>
                  </a:lnTo>
                  <a:lnTo>
                    <a:pt x="69" y="39"/>
                  </a:lnTo>
                  <a:lnTo>
                    <a:pt x="65" y="45"/>
                  </a:lnTo>
                  <a:lnTo>
                    <a:pt x="60" y="49"/>
                  </a:lnTo>
                  <a:lnTo>
                    <a:pt x="54" y="53"/>
                  </a:lnTo>
                  <a:lnTo>
                    <a:pt x="49" y="56"/>
                  </a:lnTo>
                  <a:lnTo>
                    <a:pt x="43" y="60"/>
                  </a:lnTo>
                  <a:lnTo>
                    <a:pt x="37" y="62"/>
                  </a:lnTo>
                  <a:lnTo>
                    <a:pt x="18" y="57"/>
                  </a:lnTo>
                  <a:lnTo>
                    <a:pt x="26" y="54"/>
                  </a:lnTo>
                  <a:lnTo>
                    <a:pt x="29" y="47"/>
                  </a:lnTo>
                  <a:lnTo>
                    <a:pt x="30" y="39"/>
                  </a:lnTo>
                  <a:lnTo>
                    <a:pt x="28" y="31"/>
                  </a:lnTo>
                  <a:lnTo>
                    <a:pt x="22" y="23"/>
                  </a:lnTo>
                  <a:lnTo>
                    <a:pt x="16" y="15"/>
                  </a:lnTo>
                  <a:lnTo>
                    <a:pt x="10" y="9"/>
                  </a:lnTo>
                  <a:lnTo>
                    <a:pt x="0" y="9"/>
                  </a:lnTo>
                  <a:lnTo>
                    <a:pt x="11" y="2"/>
                  </a:lnTo>
                  <a:lnTo>
                    <a:pt x="20" y="0"/>
                  </a:lnTo>
                  <a:lnTo>
                    <a:pt x="30" y="1"/>
                  </a:lnTo>
                  <a:lnTo>
                    <a:pt x="39" y="6"/>
                  </a:lnTo>
                  <a:lnTo>
                    <a:pt x="49" y="11"/>
                  </a:lnTo>
                  <a:lnTo>
                    <a:pt x="57" y="17"/>
                  </a:lnTo>
                  <a:lnTo>
                    <a:pt x="65" y="23"/>
                  </a:lnTo>
                  <a:lnTo>
                    <a:pt x="7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19" name="Freeform 187"/>
            <p:cNvSpPr>
              <a:spLocks/>
            </p:cNvSpPr>
            <p:nvPr/>
          </p:nvSpPr>
          <p:spPr bwMode="auto">
            <a:xfrm>
              <a:off x="4149" y="2429"/>
              <a:ext cx="84" cy="38"/>
            </a:xfrm>
            <a:custGeom>
              <a:avLst/>
              <a:gdLst>
                <a:gd name="T0" fmla="*/ 20 w 169"/>
                <a:gd name="T1" fmla="*/ 0 h 77"/>
                <a:gd name="T2" fmla="*/ 28 w 169"/>
                <a:gd name="T3" fmla="*/ 2 h 77"/>
                <a:gd name="T4" fmla="*/ 20 w 169"/>
                <a:gd name="T5" fmla="*/ 19 h 77"/>
                <a:gd name="T6" fmla="*/ 32 w 169"/>
                <a:gd name="T7" fmla="*/ 28 h 77"/>
                <a:gd name="T8" fmla="*/ 45 w 169"/>
                <a:gd name="T9" fmla="*/ 36 h 77"/>
                <a:gd name="T10" fmla="*/ 60 w 169"/>
                <a:gd name="T11" fmla="*/ 43 h 77"/>
                <a:gd name="T12" fmla="*/ 76 w 169"/>
                <a:gd name="T13" fmla="*/ 49 h 77"/>
                <a:gd name="T14" fmla="*/ 91 w 169"/>
                <a:gd name="T15" fmla="*/ 53 h 77"/>
                <a:gd name="T16" fmla="*/ 108 w 169"/>
                <a:gd name="T17" fmla="*/ 55 h 77"/>
                <a:gd name="T18" fmla="*/ 123 w 169"/>
                <a:gd name="T19" fmla="*/ 54 h 77"/>
                <a:gd name="T20" fmla="*/ 136 w 169"/>
                <a:gd name="T21" fmla="*/ 50 h 77"/>
                <a:gd name="T22" fmla="*/ 141 w 169"/>
                <a:gd name="T23" fmla="*/ 48 h 77"/>
                <a:gd name="T24" fmla="*/ 124 w 169"/>
                <a:gd name="T25" fmla="*/ 20 h 77"/>
                <a:gd name="T26" fmla="*/ 128 w 169"/>
                <a:gd name="T27" fmla="*/ 17 h 77"/>
                <a:gd name="T28" fmla="*/ 134 w 169"/>
                <a:gd name="T29" fmla="*/ 16 h 77"/>
                <a:gd name="T30" fmla="*/ 139 w 169"/>
                <a:gd name="T31" fmla="*/ 16 h 77"/>
                <a:gd name="T32" fmla="*/ 143 w 169"/>
                <a:gd name="T33" fmla="*/ 17 h 77"/>
                <a:gd name="T34" fmla="*/ 148 w 169"/>
                <a:gd name="T35" fmla="*/ 20 h 77"/>
                <a:gd name="T36" fmla="*/ 152 w 169"/>
                <a:gd name="T37" fmla="*/ 23 h 77"/>
                <a:gd name="T38" fmla="*/ 157 w 169"/>
                <a:gd name="T39" fmla="*/ 26 h 77"/>
                <a:gd name="T40" fmla="*/ 162 w 169"/>
                <a:gd name="T41" fmla="*/ 28 h 77"/>
                <a:gd name="T42" fmla="*/ 165 w 169"/>
                <a:gd name="T43" fmla="*/ 35 h 77"/>
                <a:gd name="T44" fmla="*/ 169 w 169"/>
                <a:gd name="T45" fmla="*/ 42 h 77"/>
                <a:gd name="T46" fmla="*/ 169 w 169"/>
                <a:gd name="T47" fmla="*/ 48 h 77"/>
                <a:gd name="T48" fmla="*/ 164 w 169"/>
                <a:gd name="T49" fmla="*/ 53 h 77"/>
                <a:gd name="T50" fmla="*/ 148 w 169"/>
                <a:gd name="T51" fmla="*/ 64 h 77"/>
                <a:gd name="T52" fmla="*/ 132 w 169"/>
                <a:gd name="T53" fmla="*/ 72 h 77"/>
                <a:gd name="T54" fmla="*/ 114 w 169"/>
                <a:gd name="T55" fmla="*/ 76 h 77"/>
                <a:gd name="T56" fmla="*/ 98 w 169"/>
                <a:gd name="T57" fmla="*/ 77 h 77"/>
                <a:gd name="T58" fmla="*/ 81 w 169"/>
                <a:gd name="T59" fmla="*/ 74 h 77"/>
                <a:gd name="T60" fmla="*/ 65 w 169"/>
                <a:gd name="T61" fmla="*/ 70 h 77"/>
                <a:gd name="T62" fmla="*/ 48 w 169"/>
                <a:gd name="T63" fmla="*/ 63 h 77"/>
                <a:gd name="T64" fmla="*/ 32 w 169"/>
                <a:gd name="T65" fmla="*/ 55 h 77"/>
                <a:gd name="T66" fmla="*/ 26 w 169"/>
                <a:gd name="T67" fmla="*/ 47 h 77"/>
                <a:gd name="T68" fmla="*/ 18 w 169"/>
                <a:gd name="T69" fmla="*/ 46 h 77"/>
                <a:gd name="T70" fmla="*/ 10 w 169"/>
                <a:gd name="T71" fmla="*/ 49 h 77"/>
                <a:gd name="T72" fmla="*/ 4 w 169"/>
                <a:gd name="T73" fmla="*/ 56 h 77"/>
                <a:gd name="T74" fmla="*/ 0 w 169"/>
                <a:gd name="T75" fmla="*/ 41 h 77"/>
                <a:gd name="T76" fmla="*/ 2 w 169"/>
                <a:gd name="T77" fmla="*/ 25 h 77"/>
                <a:gd name="T78" fmla="*/ 7 w 169"/>
                <a:gd name="T79" fmla="*/ 10 h 77"/>
                <a:gd name="T80" fmla="*/ 20 w 169"/>
                <a:gd name="T8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9" h="77">
                  <a:moveTo>
                    <a:pt x="20" y="0"/>
                  </a:moveTo>
                  <a:lnTo>
                    <a:pt x="28" y="2"/>
                  </a:lnTo>
                  <a:lnTo>
                    <a:pt x="20" y="19"/>
                  </a:lnTo>
                  <a:lnTo>
                    <a:pt x="32" y="28"/>
                  </a:lnTo>
                  <a:lnTo>
                    <a:pt x="45" y="36"/>
                  </a:lnTo>
                  <a:lnTo>
                    <a:pt x="60" y="43"/>
                  </a:lnTo>
                  <a:lnTo>
                    <a:pt x="76" y="49"/>
                  </a:lnTo>
                  <a:lnTo>
                    <a:pt x="91" y="53"/>
                  </a:lnTo>
                  <a:lnTo>
                    <a:pt x="108" y="55"/>
                  </a:lnTo>
                  <a:lnTo>
                    <a:pt x="123" y="54"/>
                  </a:lnTo>
                  <a:lnTo>
                    <a:pt x="136" y="50"/>
                  </a:lnTo>
                  <a:lnTo>
                    <a:pt x="141" y="48"/>
                  </a:lnTo>
                  <a:lnTo>
                    <a:pt x="124" y="20"/>
                  </a:lnTo>
                  <a:lnTo>
                    <a:pt x="128" y="17"/>
                  </a:lnTo>
                  <a:lnTo>
                    <a:pt x="134" y="16"/>
                  </a:lnTo>
                  <a:lnTo>
                    <a:pt x="139" y="16"/>
                  </a:lnTo>
                  <a:lnTo>
                    <a:pt x="143" y="17"/>
                  </a:lnTo>
                  <a:lnTo>
                    <a:pt x="148" y="20"/>
                  </a:lnTo>
                  <a:lnTo>
                    <a:pt x="152" y="23"/>
                  </a:lnTo>
                  <a:lnTo>
                    <a:pt x="157" y="26"/>
                  </a:lnTo>
                  <a:lnTo>
                    <a:pt x="162" y="28"/>
                  </a:lnTo>
                  <a:lnTo>
                    <a:pt x="165" y="35"/>
                  </a:lnTo>
                  <a:lnTo>
                    <a:pt x="169" y="42"/>
                  </a:lnTo>
                  <a:lnTo>
                    <a:pt x="169" y="48"/>
                  </a:lnTo>
                  <a:lnTo>
                    <a:pt x="164" y="53"/>
                  </a:lnTo>
                  <a:lnTo>
                    <a:pt x="148" y="64"/>
                  </a:lnTo>
                  <a:lnTo>
                    <a:pt x="132" y="72"/>
                  </a:lnTo>
                  <a:lnTo>
                    <a:pt x="114" y="76"/>
                  </a:lnTo>
                  <a:lnTo>
                    <a:pt x="98" y="77"/>
                  </a:lnTo>
                  <a:lnTo>
                    <a:pt x="81" y="74"/>
                  </a:lnTo>
                  <a:lnTo>
                    <a:pt x="65" y="70"/>
                  </a:lnTo>
                  <a:lnTo>
                    <a:pt x="48" y="63"/>
                  </a:lnTo>
                  <a:lnTo>
                    <a:pt x="32" y="55"/>
                  </a:lnTo>
                  <a:lnTo>
                    <a:pt x="26" y="47"/>
                  </a:lnTo>
                  <a:lnTo>
                    <a:pt x="18" y="46"/>
                  </a:lnTo>
                  <a:lnTo>
                    <a:pt x="10" y="4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2" y="25"/>
                  </a:lnTo>
                  <a:lnTo>
                    <a:pt x="7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0" name="Freeform 188"/>
            <p:cNvSpPr>
              <a:spLocks/>
            </p:cNvSpPr>
            <p:nvPr/>
          </p:nvSpPr>
          <p:spPr bwMode="auto">
            <a:xfrm>
              <a:off x="4232" y="2288"/>
              <a:ext cx="70" cy="61"/>
            </a:xfrm>
            <a:custGeom>
              <a:avLst/>
              <a:gdLst>
                <a:gd name="T0" fmla="*/ 60 w 141"/>
                <a:gd name="T1" fmla="*/ 0 h 124"/>
                <a:gd name="T2" fmla="*/ 74 w 141"/>
                <a:gd name="T3" fmla="*/ 0 h 124"/>
                <a:gd name="T4" fmla="*/ 84 w 141"/>
                <a:gd name="T5" fmla="*/ 5 h 124"/>
                <a:gd name="T6" fmla="*/ 95 w 141"/>
                <a:gd name="T7" fmla="*/ 13 h 124"/>
                <a:gd name="T8" fmla="*/ 103 w 141"/>
                <a:gd name="T9" fmla="*/ 22 h 124"/>
                <a:gd name="T10" fmla="*/ 112 w 141"/>
                <a:gd name="T11" fmla="*/ 34 h 124"/>
                <a:gd name="T12" fmla="*/ 120 w 141"/>
                <a:gd name="T13" fmla="*/ 44 h 124"/>
                <a:gd name="T14" fmla="*/ 129 w 141"/>
                <a:gd name="T15" fmla="*/ 52 h 124"/>
                <a:gd name="T16" fmla="*/ 141 w 141"/>
                <a:gd name="T17" fmla="*/ 59 h 124"/>
                <a:gd name="T18" fmla="*/ 136 w 141"/>
                <a:gd name="T19" fmla="*/ 66 h 124"/>
                <a:gd name="T20" fmla="*/ 132 w 141"/>
                <a:gd name="T21" fmla="*/ 72 h 124"/>
                <a:gd name="T22" fmla="*/ 126 w 141"/>
                <a:gd name="T23" fmla="*/ 76 h 124"/>
                <a:gd name="T24" fmla="*/ 119 w 141"/>
                <a:gd name="T25" fmla="*/ 80 h 124"/>
                <a:gd name="T26" fmla="*/ 111 w 141"/>
                <a:gd name="T27" fmla="*/ 83 h 124"/>
                <a:gd name="T28" fmla="*/ 104 w 141"/>
                <a:gd name="T29" fmla="*/ 86 h 124"/>
                <a:gd name="T30" fmla="*/ 97 w 141"/>
                <a:gd name="T31" fmla="*/ 89 h 124"/>
                <a:gd name="T32" fmla="*/ 90 w 141"/>
                <a:gd name="T33" fmla="*/ 92 h 124"/>
                <a:gd name="T34" fmla="*/ 83 w 141"/>
                <a:gd name="T35" fmla="*/ 90 h 124"/>
                <a:gd name="T36" fmla="*/ 76 w 141"/>
                <a:gd name="T37" fmla="*/ 89 h 124"/>
                <a:gd name="T38" fmla="*/ 69 w 141"/>
                <a:gd name="T39" fmla="*/ 88 h 124"/>
                <a:gd name="T40" fmla="*/ 64 w 141"/>
                <a:gd name="T41" fmla="*/ 88 h 124"/>
                <a:gd name="T42" fmla="*/ 57 w 141"/>
                <a:gd name="T43" fmla="*/ 88 h 124"/>
                <a:gd name="T44" fmla="*/ 50 w 141"/>
                <a:gd name="T45" fmla="*/ 88 h 124"/>
                <a:gd name="T46" fmla="*/ 43 w 141"/>
                <a:gd name="T47" fmla="*/ 88 h 124"/>
                <a:gd name="T48" fmla="*/ 36 w 141"/>
                <a:gd name="T49" fmla="*/ 87 h 124"/>
                <a:gd name="T50" fmla="*/ 41 w 141"/>
                <a:gd name="T51" fmla="*/ 94 h 124"/>
                <a:gd name="T52" fmla="*/ 46 w 141"/>
                <a:gd name="T53" fmla="*/ 99 h 124"/>
                <a:gd name="T54" fmla="*/ 54 w 141"/>
                <a:gd name="T55" fmla="*/ 103 h 124"/>
                <a:gd name="T56" fmla="*/ 61 w 141"/>
                <a:gd name="T57" fmla="*/ 106 h 124"/>
                <a:gd name="T58" fmla="*/ 68 w 141"/>
                <a:gd name="T59" fmla="*/ 110 h 124"/>
                <a:gd name="T60" fmla="*/ 76 w 141"/>
                <a:gd name="T61" fmla="*/ 113 h 124"/>
                <a:gd name="T62" fmla="*/ 82 w 141"/>
                <a:gd name="T63" fmla="*/ 117 h 124"/>
                <a:gd name="T64" fmla="*/ 87 w 141"/>
                <a:gd name="T65" fmla="*/ 122 h 124"/>
                <a:gd name="T66" fmla="*/ 75 w 141"/>
                <a:gd name="T67" fmla="*/ 124 h 124"/>
                <a:gd name="T68" fmla="*/ 64 w 141"/>
                <a:gd name="T69" fmla="*/ 122 h 124"/>
                <a:gd name="T70" fmla="*/ 54 w 141"/>
                <a:gd name="T71" fmla="*/ 118 h 124"/>
                <a:gd name="T72" fmla="*/ 45 w 141"/>
                <a:gd name="T73" fmla="*/ 112 h 124"/>
                <a:gd name="T74" fmla="*/ 37 w 141"/>
                <a:gd name="T75" fmla="*/ 105 h 124"/>
                <a:gd name="T76" fmla="*/ 29 w 141"/>
                <a:gd name="T77" fmla="*/ 97 h 124"/>
                <a:gd name="T78" fmla="*/ 21 w 141"/>
                <a:gd name="T79" fmla="*/ 89 h 124"/>
                <a:gd name="T80" fmla="*/ 13 w 141"/>
                <a:gd name="T81" fmla="*/ 81 h 124"/>
                <a:gd name="T82" fmla="*/ 8 w 141"/>
                <a:gd name="T83" fmla="*/ 69 h 124"/>
                <a:gd name="T84" fmla="*/ 4 w 141"/>
                <a:gd name="T85" fmla="*/ 59 h 124"/>
                <a:gd name="T86" fmla="*/ 0 w 141"/>
                <a:gd name="T87" fmla="*/ 48 h 124"/>
                <a:gd name="T88" fmla="*/ 0 w 141"/>
                <a:gd name="T89" fmla="*/ 35 h 124"/>
                <a:gd name="T90" fmla="*/ 7 w 141"/>
                <a:gd name="T91" fmla="*/ 29 h 124"/>
                <a:gd name="T92" fmla="*/ 14 w 141"/>
                <a:gd name="T93" fmla="*/ 23 h 124"/>
                <a:gd name="T94" fmla="*/ 21 w 141"/>
                <a:gd name="T95" fmla="*/ 19 h 124"/>
                <a:gd name="T96" fmla="*/ 28 w 141"/>
                <a:gd name="T97" fmla="*/ 13 h 124"/>
                <a:gd name="T98" fmla="*/ 35 w 141"/>
                <a:gd name="T99" fmla="*/ 8 h 124"/>
                <a:gd name="T100" fmla="*/ 43 w 141"/>
                <a:gd name="T101" fmla="*/ 5 h 124"/>
                <a:gd name="T102" fmla="*/ 51 w 141"/>
                <a:gd name="T103" fmla="*/ 3 h 124"/>
                <a:gd name="T104" fmla="*/ 60 w 141"/>
                <a:gd name="T10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1" h="124">
                  <a:moveTo>
                    <a:pt x="60" y="0"/>
                  </a:moveTo>
                  <a:lnTo>
                    <a:pt x="74" y="0"/>
                  </a:lnTo>
                  <a:lnTo>
                    <a:pt x="84" y="5"/>
                  </a:lnTo>
                  <a:lnTo>
                    <a:pt x="95" y="13"/>
                  </a:lnTo>
                  <a:lnTo>
                    <a:pt x="103" y="22"/>
                  </a:lnTo>
                  <a:lnTo>
                    <a:pt x="112" y="34"/>
                  </a:lnTo>
                  <a:lnTo>
                    <a:pt x="120" y="44"/>
                  </a:lnTo>
                  <a:lnTo>
                    <a:pt x="129" y="52"/>
                  </a:lnTo>
                  <a:lnTo>
                    <a:pt x="141" y="59"/>
                  </a:lnTo>
                  <a:lnTo>
                    <a:pt x="136" y="66"/>
                  </a:lnTo>
                  <a:lnTo>
                    <a:pt x="132" y="72"/>
                  </a:lnTo>
                  <a:lnTo>
                    <a:pt x="126" y="76"/>
                  </a:lnTo>
                  <a:lnTo>
                    <a:pt x="119" y="80"/>
                  </a:lnTo>
                  <a:lnTo>
                    <a:pt x="111" y="83"/>
                  </a:lnTo>
                  <a:lnTo>
                    <a:pt x="104" y="86"/>
                  </a:lnTo>
                  <a:lnTo>
                    <a:pt x="97" y="89"/>
                  </a:lnTo>
                  <a:lnTo>
                    <a:pt x="90" y="92"/>
                  </a:lnTo>
                  <a:lnTo>
                    <a:pt x="83" y="90"/>
                  </a:lnTo>
                  <a:lnTo>
                    <a:pt x="76" y="89"/>
                  </a:lnTo>
                  <a:lnTo>
                    <a:pt x="69" y="88"/>
                  </a:lnTo>
                  <a:lnTo>
                    <a:pt x="64" y="88"/>
                  </a:lnTo>
                  <a:lnTo>
                    <a:pt x="57" y="88"/>
                  </a:lnTo>
                  <a:lnTo>
                    <a:pt x="50" y="88"/>
                  </a:lnTo>
                  <a:lnTo>
                    <a:pt x="43" y="88"/>
                  </a:lnTo>
                  <a:lnTo>
                    <a:pt x="36" y="87"/>
                  </a:lnTo>
                  <a:lnTo>
                    <a:pt x="41" y="94"/>
                  </a:lnTo>
                  <a:lnTo>
                    <a:pt x="46" y="99"/>
                  </a:lnTo>
                  <a:lnTo>
                    <a:pt x="54" y="103"/>
                  </a:lnTo>
                  <a:lnTo>
                    <a:pt x="61" y="106"/>
                  </a:lnTo>
                  <a:lnTo>
                    <a:pt x="68" y="110"/>
                  </a:lnTo>
                  <a:lnTo>
                    <a:pt x="76" y="113"/>
                  </a:lnTo>
                  <a:lnTo>
                    <a:pt x="82" y="117"/>
                  </a:lnTo>
                  <a:lnTo>
                    <a:pt x="87" y="122"/>
                  </a:lnTo>
                  <a:lnTo>
                    <a:pt x="75" y="124"/>
                  </a:lnTo>
                  <a:lnTo>
                    <a:pt x="64" y="122"/>
                  </a:lnTo>
                  <a:lnTo>
                    <a:pt x="54" y="118"/>
                  </a:lnTo>
                  <a:lnTo>
                    <a:pt x="45" y="112"/>
                  </a:lnTo>
                  <a:lnTo>
                    <a:pt x="37" y="105"/>
                  </a:lnTo>
                  <a:lnTo>
                    <a:pt x="29" y="97"/>
                  </a:lnTo>
                  <a:lnTo>
                    <a:pt x="21" y="89"/>
                  </a:lnTo>
                  <a:lnTo>
                    <a:pt x="13" y="81"/>
                  </a:lnTo>
                  <a:lnTo>
                    <a:pt x="8" y="69"/>
                  </a:lnTo>
                  <a:lnTo>
                    <a:pt x="4" y="59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7" y="29"/>
                  </a:lnTo>
                  <a:lnTo>
                    <a:pt x="14" y="23"/>
                  </a:lnTo>
                  <a:lnTo>
                    <a:pt x="21" y="19"/>
                  </a:lnTo>
                  <a:lnTo>
                    <a:pt x="28" y="13"/>
                  </a:lnTo>
                  <a:lnTo>
                    <a:pt x="35" y="8"/>
                  </a:lnTo>
                  <a:lnTo>
                    <a:pt x="43" y="5"/>
                  </a:lnTo>
                  <a:lnTo>
                    <a:pt x="5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1" name="Freeform 189"/>
            <p:cNvSpPr>
              <a:spLocks/>
            </p:cNvSpPr>
            <p:nvPr/>
          </p:nvSpPr>
          <p:spPr bwMode="auto">
            <a:xfrm>
              <a:off x="4226" y="2403"/>
              <a:ext cx="47" cy="93"/>
            </a:xfrm>
            <a:custGeom>
              <a:avLst/>
              <a:gdLst>
                <a:gd name="T0" fmla="*/ 1 w 93"/>
                <a:gd name="T1" fmla="*/ 0 h 184"/>
                <a:gd name="T2" fmla="*/ 19 w 93"/>
                <a:gd name="T3" fmla="*/ 4 h 184"/>
                <a:gd name="T4" fmla="*/ 35 w 93"/>
                <a:gd name="T5" fmla="*/ 11 h 184"/>
                <a:gd name="T6" fmla="*/ 49 w 93"/>
                <a:gd name="T7" fmla="*/ 22 h 184"/>
                <a:gd name="T8" fmla="*/ 62 w 93"/>
                <a:gd name="T9" fmla="*/ 33 h 184"/>
                <a:gd name="T10" fmla="*/ 72 w 93"/>
                <a:gd name="T11" fmla="*/ 47 h 184"/>
                <a:gd name="T12" fmla="*/ 82 w 93"/>
                <a:gd name="T13" fmla="*/ 63 h 184"/>
                <a:gd name="T14" fmla="*/ 88 w 93"/>
                <a:gd name="T15" fmla="*/ 79 h 184"/>
                <a:gd name="T16" fmla="*/ 93 w 93"/>
                <a:gd name="T17" fmla="*/ 97 h 184"/>
                <a:gd name="T18" fmla="*/ 93 w 93"/>
                <a:gd name="T19" fmla="*/ 184 h 184"/>
                <a:gd name="T20" fmla="*/ 80 w 93"/>
                <a:gd name="T21" fmla="*/ 169 h 184"/>
                <a:gd name="T22" fmla="*/ 78 w 93"/>
                <a:gd name="T23" fmla="*/ 147 h 184"/>
                <a:gd name="T24" fmla="*/ 79 w 93"/>
                <a:gd name="T25" fmla="*/ 121 h 184"/>
                <a:gd name="T26" fmla="*/ 79 w 93"/>
                <a:gd name="T27" fmla="*/ 97 h 184"/>
                <a:gd name="T28" fmla="*/ 72 w 93"/>
                <a:gd name="T29" fmla="*/ 82 h 184"/>
                <a:gd name="T30" fmla="*/ 65 w 93"/>
                <a:gd name="T31" fmla="*/ 68 h 184"/>
                <a:gd name="T32" fmla="*/ 56 w 93"/>
                <a:gd name="T33" fmla="*/ 56 h 184"/>
                <a:gd name="T34" fmla="*/ 46 w 93"/>
                <a:gd name="T35" fmla="*/ 45 h 184"/>
                <a:gd name="T36" fmla="*/ 34 w 93"/>
                <a:gd name="T37" fmla="*/ 34 h 184"/>
                <a:gd name="T38" fmla="*/ 23 w 93"/>
                <a:gd name="T39" fmla="*/ 24 h 184"/>
                <a:gd name="T40" fmla="*/ 11 w 93"/>
                <a:gd name="T41" fmla="*/ 15 h 184"/>
                <a:gd name="T42" fmla="*/ 0 w 93"/>
                <a:gd name="T43" fmla="*/ 6 h 184"/>
                <a:gd name="T44" fmla="*/ 1 w 93"/>
                <a:gd name="T4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84">
                  <a:moveTo>
                    <a:pt x="1" y="0"/>
                  </a:moveTo>
                  <a:lnTo>
                    <a:pt x="19" y="4"/>
                  </a:lnTo>
                  <a:lnTo>
                    <a:pt x="35" y="11"/>
                  </a:lnTo>
                  <a:lnTo>
                    <a:pt x="49" y="22"/>
                  </a:lnTo>
                  <a:lnTo>
                    <a:pt x="62" y="33"/>
                  </a:lnTo>
                  <a:lnTo>
                    <a:pt x="72" y="47"/>
                  </a:lnTo>
                  <a:lnTo>
                    <a:pt x="82" y="63"/>
                  </a:lnTo>
                  <a:lnTo>
                    <a:pt x="88" y="79"/>
                  </a:lnTo>
                  <a:lnTo>
                    <a:pt x="93" y="97"/>
                  </a:lnTo>
                  <a:lnTo>
                    <a:pt x="93" y="184"/>
                  </a:lnTo>
                  <a:lnTo>
                    <a:pt x="80" y="169"/>
                  </a:lnTo>
                  <a:lnTo>
                    <a:pt x="78" y="147"/>
                  </a:lnTo>
                  <a:lnTo>
                    <a:pt x="79" y="121"/>
                  </a:lnTo>
                  <a:lnTo>
                    <a:pt x="79" y="97"/>
                  </a:lnTo>
                  <a:lnTo>
                    <a:pt x="72" y="82"/>
                  </a:lnTo>
                  <a:lnTo>
                    <a:pt x="65" y="68"/>
                  </a:lnTo>
                  <a:lnTo>
                    <a:pt x="56" y="56"/>
                  </a:lnTo>
                  <a:lnTo>
                    <a:pt x="46" y="45"/>
                  </a:lnTo>
                  <a:lnTo>
                    <a:pt x="34" y="34"/>
                  </a:lnTo>
                  <a:lnTo>
                    <a:pt x="23" y="24"/>
                  </a:lnTo>
                  <a:lnTo>
                    <a:pt x="11" y="15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2" name="Freeform 190"/>
            <p:cNvSpPr>
              <a:spLocks/>
            </p:cNvSpPr>
            <p:nvPr/>
          </p:nvSpPr>
          <p:spPr bwMode="auto">
            <a:xfrm>
              <a:off x="4255" y="2296"/>
              <a:ext cx="35" cy="31"/>
            </a:xfrm>
            <a:custGeom>
              <a:avLst/>
              <a:gdLst>
                <a:gd name="T0" fmla="*/ 69 w 69"/>
                <a:gd name="T1" fmla="*/ 45 h 63"/>
                <a:gd name="T2" fmla="*/ 65 w 69"/>
                <a:gd name="T3" fmla="*/ 50 h 63"/>
                <a:gd name="T4" fmla="*/ 61 w 69"/>
                <a:gd name="T5" fmla="*/ 55 h 63"/>
                <a:gd name="T6" fmla="*/ 54 w 69"/>
                <a:gd name="T7" fmla="*/ 58 h 63"/>
                <a:gd name="T8" fmla="*/ 47 w 69"/>
                <a:gd name="T9" fmla="*/ 60 h 63"/>
                <a:gd name="T10" fmla="*/ 39 w 69"/>
                <a:gd name="T11" fmla="*/ 61 h 63"/>
                <a:gd name="T12" fmla="*/ 29 w 69"/>
                <a:gd name="T13" fmla="*/ 63 h 63"/>
                <a:gd name="T14" fmla="*/ 21 w 69"/>
                <a:gd name="T15" fmla="*/ 63 h 63"/>
                <a:gd name="T16" fmla="*/ 14 w 69"/>
                <a:gd name="T17" fmla="*/ 61 h 63"/>
                <a:gd name="T18" fmla="*/ 0 w 69"/>
                <a:gd name="T19" fmla="*/ 58 h 63"/>
                <a:gd name="T20" fmla="*/ 9 w 69"/>
                <a:gd name="T21" fmla="*/ 50 h 63"/>
                <a:gd name="T22" fmla="*/ 17 w 69"/>
                <a:gd name="T23" fmla="*/ 40 h 63"/>
                <a:gd name="T24" fmla="*/ 21 w 69"/>
                <a:gd name="T25" fmla="*/ 29 h 63"/>
                <a:gd name="T26" fmla="*/ 17 w 69"/>
                <a:gd name="T27" fmla="*/ 18 h 63"/>
                <a:gd name="T28" fmla="*/ 1 w 69"/>
                <a:gd name="T29" fmla="*/ 2 h 63"/>
                <a:gd name="T30" fmla="*/ 12 w 69"/>
                <a:gd name="T31" fmla="*/ 0 h 63"/>
                <a:gd name="T32" fmla="*/ 23 w 69"/>
                <a:gd name="T33" fmla="*/ 3 h 63"/>
                <a:gd name="T34" fmla="*/ 32 w 69"/>
                <a:gd name="T35" fmla="*/ 6 h 63"/>
                <a:gd name="T36" fmla="*/ 41 w 69"/>
                <a:gd name="T37" fmla="*/ 12 h 63"/>
                <a:gd name="T38" fmla="*/ 49 w 69"/>
                <a:gd name="T39" fmla="*/ 20 h 63"/>
                <a:gd name="T40" fmla="*/ 56 w 69"/>
                <a:gd name="T41" fmla="*/ 28 h 63"/>
                <a:gd name="T42" fmla="*/ 63 w 69"/>
                <a:gd name="T43" fmla="*/ 36 h 63"/>
                <a:gd name="T44" fmla="*/ 69 w 69"/>
                <a:gd name="T45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63">
                  <a:moveTo>
                    <a:pt x="69" y="45"/>
                  </a:moveTo>
                  <a:lnTo>
                    <a:pt x="65" y="50"/>
                  </a:lnTo>
                  <a:lnTo>
                    <a:pt x="61" y="55"/>
                  </a:lnTo>
                  <a:lnTo>
                    <a:pt x="54" y="58"/>
                  </a:lnTo>
                  <a:lnTo>
                    <a:pt x="47" y="60"/>
                  </a:lnTo>
                  <a:lnTo>
                    <a:pt x="39" y="61"/>
                  </a:lnTo>
                  <a:lnTo>
                    <a:pt x="29" y="63"/>
                  </a:lnTo>
                  <a:lnTo>
                    <a:pt x="21" y="63"/>
                  </a:lnTo>
                  <a:lnTo>
                    <a:pt x="14" y="61"/>
                  </a:lnTo>
                  <a:lnTo>
                    <a:pt x="0" y="58"/>
                  </a:lnTo>
                  <a:lnTo>
                    <a:pt x="9" y="50"/>
                  </a:lnTo>
                  <a:lnTo>
                    <a:pt x="17" y="40"/>
                  </a:lnTo>
                  <a:lnTo>
                    <a:pt x="21" y="29"/>
                  </a:lnTo>
                  <a:lnTo>
                    <a:pt x="17" y="18"/>
                  </a:lnTo>
                  <a:lnTo>
                    <a:pt x="1" y="2"/>
                  </a:lnTo>
                  <a:lnTo>
                    <a:pt x="12" y="0"/>
                  </a:lnTo>
                  <a:lnTo>
                    <a:pt x="23" y="3"/>
                  </a:lnTo>
                  <a:lnTo>
                    <a:pt x="32" y="6"/>
                  </a:lnTo>
                  <a:lnTo>
                    <a:pt x="41" y="12"/>
                  </a:lnTo>
                  <a:lnTo>
                    <a:pt x="49" y="20"/>
                  </a:lnTo>
                  <a:lnTo>
                    <a:pt x="56" y="28"/>
                  </a:lnTo>
                  <a:lnTo>
                    <a:pt x="63" y="36"/>
                  </a:lnTo>
                  <a:lnTo>
                    <a:pt x="69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3" name="Freeform 191"/>
            <p:cNvSpPr>
              <a:spLocks/>
            </p:cNvSpPr>
            <p:nvPr/>
          </p:nvSpPr>
          <p:spPr bwMode="auto">
            <a:xfrm>
              <a:off x="4236" y="2513"/>
              <a:ext cx="199" cy="108"/>
            </a:xfrm>
            <a:custGeom>
              <a:avLst/>
              <a:gdLst>
                <a:gd name="T0" fmla="*/ 0 w 398"/>
                <a:gd name="T1" fmla="*/ 91 h 215"/>
                <a:gd name="T2" fmla="*/ 19 w 398"/>
                <a:gd name="T3" fmla="*/ 94 h 215"/>
                <a:gd name="T4" fmla="*/ 36 w 398"/>
                <a:gd name="T5" fmla="*/ 102 h 215"/>
                <a:gd name="T6" fmla="*/ 50 w 398"/>
                <a:gd name="T7" fmla="*/ 114 h 215"/>
                <a:gd name="T8" fmla="*/ 63 w 398"/>
                <a:gd name="T9" fmla="*/ 128 h 215"/>
                <a:gd name="T10" fmla="*/ 74 w 398"/>
                <a:gd name="T11" fmla="*/ 144 h 215"/>
                <a:gd name="T12" fmla="*/ 85 w 398"/>
                <a:gd name="T13" fmla="*/ 161 h 215"/>
                <a:gd name="T14" fmla="*/ 95 w 398"/>
                <a:gd name="T15" fmla="*/ 179 h 215"/>
                <a:gd name="T16" fmla="*/ 105 w 398"/>
                <a:gd name="T17" fmla="*/ 195 h 215"/>
                <a:gd name="T18" fmla="*/ 126 w 398"/>
                <a:gd name="T19" fmla="*/ 197 h 215"/>
                <a:gd name="T20" fmla="*/ 143 w 398"/>
                <a:gd name="T21" fmla="*/ 187 h 215"/>
                <a:gd name="T22" fmla="*/ 161 w 398"/>
                <a:gd name="T23" fmla="*/ 175 h 215"/>
                <a:gd name="T24" fmla="*/ 178 w 398"/>
                <a:gd name="T25" fmla="*/ 164 h 215"/>
                <a:gd name="T26" fmla="*/ 195 w 398"/>
                <a:gd name="T27" fmla="*/ 152 h 215"/>
                <a:gd name="T28" fmla="*/ 211 w 398"/>
                <a:gd name="T29" fmla="*/ 140 h 215"/>
                <a:gd name="T30" fmla="*/ 228 w 398"/>
                <a:gd name="T31" fmla="*/ 128 h 215"/>
                <a:gd name="T32" fmla="*/ 244 w 398"/>
                <a:gd name="T33" fmla="*/ 115 h 215"/>
                <a:gd name="T34" fmla="*/ 260 w 398"/>
                <a:gd name="T35" fmla="*/ 102 h 215"/>
                <a:gd name="T36" fmla="*/ 276 w 398"/>
                <a:gd name="T37" fmla="*/ 90 h 215"/>
                <a:gd name="T38" fmla="*/ 292 w 398"/>
                <a:gd name="T39" fmla="*/ 77 h 215"/>
                <a:gd name="T40" fmla="*/ 308 w 398"/>
                <a:gd name="T41" fmla="*/ 64 h 215"/>
                <a:gd name="T42" fmla="*/ 323 w 398"/>
                <a:gd name="T43" fmla="*/ 52 h 215"/>
                <a:gd name="T44" fmla="*/ 339 w 398"/>
                <a:gd name="T45" fmla="*/ 39 h 215"/>
                <a:gd name="T46" fmla="*/ 355 w 398"/>
                <a:gd name="T47" fmla="*/ 26 h 215"/>
                <a:gd name="T48" fmla="*/ 370 w 398"/>
                <a:gd name="T49" fmla="*/ 14 h 215"/>
                <a:gd name="T50" fmla="*/ 386 w 398"/>
                <a:gd name="T51" fmla="*/ 1 h 215"/>
                <a:gd name="T52" fmla="*/ 398 w 398"/>
                <a:gd name="T53" fmla="*/ 0 h 215"/>
                <a:gd name="T54" fmla="*/ 385 w 398"/>
                <a:gd name="T55" fmla="*/ 15 h 215"/>
                <a:gd name="T56" fmla="*/ 371 w 398"/>
                <a:gd name="T57" fmla="*/ 31 h 215"/>
                <a:gd name="T58" fmla="*/ 358 w 398"/>
                <a:gd name="T59" fmla="*/ 46 h 215"/>
                <a:gd name="T60" fmla="*/ 343 w 398"/>
                <a:gd name="T61" fmla="*/ 60 h 215"/>
                <a:gd name="T62" fmla="*/ 328 w 398"/>
                <a:gd name="T63" fmla="*/ 75 h 215"/>
                <a:gd name="T64" fmla="*/ 313 w 398"/>
                <a:gd name="T65" fmla="*/ 89 h 215"/>
                <a:gd name="T66" fmla="*/ 297 w 398"/>
                <a:gd name="T67" fmla="*/ 102 h 215"/>
                <a:gd name="T68" fmla="*/ 281 w 398"/>
                <a:gd name="T69" fmla="*/ 115 h 215"/>
                <a:gd name="T70" fmla="*/ 263 w 398"/>
                <a:gd name="T71" fmla="*/ 129 h 215"/>
                <a:gd name="T72" fmla="*/ 247 w 398"/>
                <a:gd name="T73" fmla="*/ 142 h 215"/>
                <a:gd name="T74" fmla="*/ 230 w 398"/>
                <a:gd name="T75" fmla="*/ 154 h 215"/>
                <a:gd name="T76" fmla="*/ 211 w 398"/>
                <a:gd name="T77" fmla="*/ 166 h 215"/>
                <a:gd name="T78" fmla="*/ 193 w 398"/>
                <a:gd name="T79" fmla="*/ 177 h 215"/>
                <a:gd name="T80" fmla="*/ 176 w 398"/>
                <a:gd name="T81" fmla="*/ 189 h 215"/>
                <a:gd name="T82" fmla="*/ 156 w 398"/>
                <a:gd name="T83" fmla="*/ 200 h 215"/>
                <a:gd name="T84" fmla="*/ 138 w 398"/>
                <a:gd name="T85" fmla="*/ 211 h 215"/>
                <a:gd name="T86" fmla="*/ 111 w 398"/>
                <a:gd name="T87" fmla="*/ 215 h 215"/>
                <a:gd name="T88" fmla="*/ 92 w 398"/>
                <a:gd name="T89" fmla="*/ 210 h 215"/>
                <a:gd name="T90" fmla="*/ 74 w 398"/>
                <a:gd name="T91" fmla="*/ 193 h 215"/>
                <a:gd name="T92" fmla="*/ 61 w 398"/>
                <a:gd name="T93" fmla="*/ 172 h 215"/>
                <a:gd name="T94" fmla="*/ 48 w 398"/>
                <a:gd name="T95" fmla="*/ 149 h 215"/>
                <a:gd name="T96" fmla="*/ 34 w 398"/>
                <a:gd name="T97" fmla="*/ 124 h 215"/>
                <a:gd name="T98" fmla="*/ 19 w 398"/>
                <a:gd name="T99" fmla="*/ 105 h 215"/>
                <a:gd name="T100" fmla="*/ 0 w 398"/>
                <a:gd name="T101" fmla="*/ 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8" h="215">
                  <a:moveTo>
                    <a:pt x="0" y="91"/>
                  </a:moveTo>
                  <a:lnTo>
                    <a:pt x="19" y="94"/>
                  </a:lnTo>
                  <a:lnTo>
                    <a:pt x="36" y="102"/>
                  </a:lnTo>
                  <a:lnTo>
                    <a:pt x="50" y="114"/>
                  </a:lnTo>
                  <a:lnTo>
                    <a:pt x="63" y="128"/>
                  </a:lnTo>
                  <a:lnTo>
                    <a:pt x="74" y="144"/>
                  </a:lnTo>
                  <a:lnTo>
                    <a:pt x="85" y="161"/>
                  </a:lnTo>
                  <a:lnTo>
                    <a:pt x="95" y="179"/>
                  </a:lnTo>
                  <a:lnTo>
                    <a:pt x="105" y="195"/>
                  </a:lnTo>
                  <a:lnTo>
                    <a:pt x="126" y="197"/>
                  </a:lnTo>
                  <a:lnTo>
                    <a:pt x="143" y="187"/>
                  </a:lnTo>
                  <a:lnTo>
                    <a:pt x="161" y="175"/>
                  </a:lnTo>
                  <a:lnTo>
                    <a:pt x="178" y="164"/>
                  </a:lnTo>
                  <a:lnTo>
                    <a:pt x="195" y="152"/>
                  </a:lnTo>
                  <a:lnTo>
                    <a:pt x="211" y="140"/>
                  </a:lnTo>
                  <a:lnTo>
                    <a:pt x="228" y="128"/>
                  </a:lnTo>
                  <a:lnTo>
                    <a:pt x="244" y="115"/>
                  </a:lnTo>
                  <a:lnTo>
                    <a:pt x="260" y="102"/>
                  </a:lnTo>
                  <a:lnTo>
                    <a:pt x="276" y="90"/>
                  </a:lnTo>
                  <a:lnTo>
                    <a:pt x="292" y="77"/>
                  </a:lnTo>
                  <a:lnTo>
                    <a:pt x="308" y="64"/>
                  </a:lnTo>
                  <a:lnTo>
                    <a:pt x="323" y="52"/>
                  </a:lnTo>
                  <a:lnTo>
                    <a:pt x="339" y="39"/>
                  </a:lnTo>
                  <a:lnTo>
                    <a:pt x="355" y="26"/>
                  </a:lnTo>
                  <a:lnTo>
                    <a:pt x="370" y="14"/>
                  </a:lnTo>
                  <a:lnTo>
                    <a:pt x="386" y="1"/>
                  </a:lnTo>
                  <a:lnTo>
                    <a:pt x="398" y="0"/>
                  </a:lnTo>
                  <a:lnTo>
                    <a:pt x="385" y="15"/>
                  </a:lnTo>
                  <a:lnTo>
                    <a:pt x="371" y="31"/>
                  </a:lnTo>
                  <a:lnTo>
                    <a:pt x="358" y="46"/>
                  </a:lnTo>
                  <a:lnTo>
                    <a:pt x="343" y="60"/>
                  </a:lnTo>
                  <a:lnTo>
                    <a:pt x="328" y="75"/>
                  </a:lnTo>
                  <a:lnTo>
                    <a:pt x="313" y="89"/>
                  </a:lnTo>
                  <a:lnTo>
                    <a:pt x="297" y="102"/>
                  </a:lnTo>
                  <a:lnTo>
                    <a:pt x="281" y="115"/>
                  </a:lnTo>
                  <a:lnTo>
                    <a:pt x="263" y="129"/>
                  </a:lnTo>
                  <a:lnTo>
                    <a:pt x="247" y="142"/>
                  </a:lnTo>
                  <a:lnTo>
                    <a:pt x="230" y="154"/>
                  </a:lnTo>
                  <a:lnTo>
                    <a:pt x="211" y="166"/>
                  </a:lnTo>
                  <a:lnTo>
                    <a:pt x="193" y="177"/>
                  </a:lnTo>
                  <a:lnTo>
                    <a:pt x="176" y="189"/>
                  </a:lnTo>
                  <a:lnTo>
                    <a:pt x="156" y="200"/>
                  </a:lnTo>
                  <a:lnTo>
                    <a:pt x="138" y="211"/>
                  </a:lnTo>
                  <a:lnTo>
                    <a:pt x="111" y="215"/>
                  </a:lnTo>
                  <a:lnTo>
                    <a:pt x="92" y="210"/>
                  </a:lnTo>
                  <a:lnTo>
                    <a:pt x="74" y="193"/>
                  </a:lnTo>
                  <a:lnTo>
                    <a:pt x="61" y="172"/>
                  </a:lnTo>
                  <a:lnTo>
                    <a:pt x="48" y="149"/>
                  </a:lnTo>
                  <a:lnTo>
                    <a:pt x="34" y="124"/>
                  </a:lnTo>
                  <a:lnTo>
                    <a:pt x="19" y="105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4" name="Freeform 192"/>
            <p:cNvSpPr>
              <a:spLocks/>
            </p:cNvSpPr>
            <p:nvPr/>
          </p:nvSpPr>
          <p:spPr bwMode="auto">
            <a:xfrm>
              <a:off x="4376" y="2126"/>
              <a:ext cx="155" cy="190"/>
            </a:xfrm>
            <a:custGeom>
              <a:avLst/>
              <a:gdLst>
                <a:gd name="T0" fmla="*/ 44 w 310"/>
                <a:gd name="T1" fmla="*/ 77 h 379"/>
                <a:gd name="T2" fmla="*/ 87 w 310"/>
                <a:gd name="T3" fmla="*/ 52 h 379"/>
                <a:gd name="T4" fmla="*/ 129 w 310"/>
                <a:gd name="T5" fmla="*/ 26 h 379"/>
                <a:gd name="T6" fmla="*/ 174 w 310"/>
                <a:gd name="T7" fmla="*/ 16 h 379"/>
                <a:gd name="T8" fmla="*/ 208 w 310"/>
                <a:gd name="T9" fmla="*/ 15 h 379"/>
                <a:gd name="T10" fmla="*/ 224 w 310"/>
                <a:gd name="T11" fmla="*/ 8 h 379"/>
                <a:gd name="T12" fmla="*/ 241 w 310"/>
                <a:gd name="T13" fmla="*/ 3 h 379"/>
                <a:gd name="T14" fmla="*/ 258 w 310"/>
                <a:gd name="T15" fmla="*/ 0 h 379"/>
                <a:gd name="T16" fmla="*/ 278 w 310"/>
                <a:gd name="T17" fmla="*/ 12 h 379"/>
                <a:gd name="T18" fmla="*/ 288 w 310"/>
                <a:gd name="T19" fmla="*/ 41 h 379"/>
                <a:gd name="T20" fmla="*/ 289 w 310"/>
                <a:gd name="T21" fmla="*/ 71 h 379"/>
                <a:gd name="T22" fmla="*/ 295 w 310"/>
                <a:gd name="T23" fmla="*/ 100 h 379"/>
                <a:gd name="T24" fmla="*/ 303 w 310"/>
                <a:gd name="T25" fmla="*/ 128 h 379"/>
                <a:gd name="T26" fmla="*/ 308 w 310"/>
                <a:gd name="T27" fmla="*/ 162 h 379"/>
                <a:gd name="T28" fmla="*/ 309 w 310"/>
                <a:gd name="T29" fmla="*/ 198 h 379"/>
                <a:gd name="T30" fmla="*/ 299 w 310"/>
                <a:gd name="T31" fmla="*/ 230 h 379"/>
                <a:gd name="T32" fmla="*/ 293 w 310"/>
                <a:gd name="T33" fmla="*/ 259 h 379"/>
                <a:gd name="T34" fmla="*/ 286 w 310"/>
                <a:gd name="T35" fmla="*/ 295 h 379"/>
                <a:gd name="T36" fmla="*/ 271 w 310"/>
                <a:gd name="T37" fmla="*/ 317 h 379"/>
                <a:gd name="T38" fmla="*/ 261 w 310"/>
                <a:gd name="T39" fmla="*/ 334 h 379"/>
                <a:gd name="T40" fmla="*/ 254 w 310"/>
                <a:gd name="T41" fmla="*/ 355 h 379"/>
                <a:gd name="T42" fmla="*/ 243 w 310"/>
                <a:gd name="T43" fmla="*/ 372 h 379"/>
                <a:gd name="T44" fmla="*/ 236 w 310"/>
                <a:gd name="T45" fmla="*/ 361 h 379"/>
                <a:gd name="T46" fmla="*/ 239 w 310"/>
                <a:gd name="T47" fmla="*/ 325 h 379"/>
                <a:gd name="T48" fmla="*/ 235 w 310"/>
                <a:gd name="T49" fmla="*/ 290 h 379"/>
                <a:gd name="T50" fmla="*/ 219 w 310"/>
                <a:gd name="T51" fmla="*/ 259 h 379"/>
                <a:gd name="T52" fmla="*/ 195 w 310"/>
                <a:gd name="T53" fmla="*/ 246 h 379"/>
                <a:gd name="T54" fmla="*/ 181 w 310"/>
                <a:gd name="T55" fmla="*/ 247 h 379"/>
                <a:gd name="T56" fmla="*/ 167 w 310"/>
                <a:gd name="T57" fmla="*/ 251 h 379"/>
                <a:gd name="T58" fmla="*/ 155 w 310"/>
                <a:gd name="T59" fmla="*/ 255 h 379"/>
                <a:gd name="T60" fmla="*/ 137 w 310"/>
                <a:gd name="T61" fmla="*/ 250 h 379"/>
                <a:gd name="T62" fmla="*/ 113 w 310"/>
                <a:gd name="T63" fmla="*/ 249 h 379"/>
                <a:gd name="T64" fmla="*/ 88 w 310"/>
                <a:gd name="T65" fmla="*/ 252 h 379"/>
                <a:gd name="T66" fmla="*/ 69 w 310"/>
                <a:gd name="T67" fmla="*/ 241 h 379"/>
                <a:gd name="T68" fmla="*/ 57 w 310"/>
                <a:gd name="T69" fmla="*/ 221 h 379"/>
                <a:gd name="T70" fmla="*/ 36 w 310"/>
                <a:gd name="T71" fmla="*/ 222 h 379"/>
                <a:gd name="T72" fmla="*/ 18 w 310"/>
                <a:gd name="T73" fmla="*/ 222 h 379"/>
                <a:gd name="T74" fmla="*/ 6 w 310"/>
                <a:gd name="T75" fmla="*/ 215 h 379"/>
                <a:gd name="T76" fmla="*/ 13 w 310"/>
                <a:gd name="T77" fmla="*/ 196 h 379"/>
                <a:gd name="T78" fmla="*/ 10 w 310"/>
                <a:gd name="T79" fmla="*/ 174 h 379"/>
                <a:gd name="T80" fmla="*/ 0 w 310"/>
                <a:gd name="T81" fmla="*/ 154 h 379"/>
                <a:gd name="T82" fmla="*/ 6 w 310"/>
                <a:gd name="T83" fmla="*/ 137 h 379"/>
                <a:gd name="T84" fmla="*/ 21 w 310"/>
                <a:gd name="T85" fmla="*/ 118 h 379"/>
                <a:gd name="T86" fmla="*/ 18 w 310"/>
                <a:gd name="T87" fmla="*/ 9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0" h="379">
                  <a:moveTo>
                    <a:pt x="21" y="86"/>
                  </a:moveTo>
                  <a:lnTo>
                    <a:pt x="44" y="77"/>
                  </a:lnTo>
                  <a:lnTo>
                    <a:pt x="66" y="64"/>
                  </a:lnTo>
                  <a:lnTo>
                    <a:pt x="87" y="52"/>
                  </a:lnTo>
                  <a:lnTo>
                    <a:pt x="109" y="38"/>
                  </a:lnTo>
                  <a:lnTo>
                    <a:pt x="129" y="26"/>
                  </a:lnTo>
                  <a:lnTo>
                    <a:pt x="151" y="18"/>
                  </a:lnTo>
                  <a:lnTo>
                    <a:pt x="174" y="16"/>
                  </a:lnTo>
                  <a:lnTo>
                    <a:pt x="200" y="19"/>
                  </a:lnTo>
                  <a:lnTo>
                    <a:pt x="208" y="15"/>
                  </a:lnTo>
                  <a:lnTo>
                    <a:pt x="216" y="11"/>
                  </a:lnTo>
                  <a:lnTo>
                    <a:pt x="224" y="8"/>
                  </a:lnTo>
                  <a:lnTo>
                    <a:pt x="233" y="5"/>
                  </a:lnTo>
                  <a:lnTo>
                    <a:pt x="241" y="3"/>
                  </a:lnTo>
                  <a:lnTo>
                    <a:pt x="250" y="1"/>
                  </a:lnTo>
                  <a:lnTo>
                    <a:pt x="258" y="0"/>
                  </a:lnTo>
                  <a:lnTo>
                    <a:pt x="268" y="0"/>
                  </a:lnTo>
                  <a:lnTo>
                    <a:pt x="278" y="12"/>
                  </a:lnTo>
                  <a:lnTo>
                    <a:pt x="285" y="26"/>
                  </a:lnTo>
                  <a:lnTo>
                    <a:pt x="288" y="41"/>
                  </a:lnTo>
                  <a:lnTo>
                    <a:pt x="289" y="56"/>
                  </a:lnTo>
                  <a:lnTo>
                    <a:pt x="289" y="71"/>
                  </a:lnTo>
                  <a:lnTo>
                    <a:pt x="292" y="86"/>
                  </a:lnTo>
                  <a:lnTo>
                    <a:pt x="295" y="100"/>
                  </a:lnTo>
                  <a:lnTo>
                    <a:pt x="302" y="111"/>
                  </a:lnTo>
                  <a:lnTo>
                    <a:pt x="303" y="128"/>
                  </a:lnTo>
                  <a:lnTo>
                    <a:pt x="306" y="145"/>
                  </a:lnTo>
                  <a:lnTo>
                    <a:pt x="308" y="162"/>
                  </a:lnTo>
                  <a:lnTo>
                    <a:pt x="310" y="181"/>
                  </a:lnTo>
                  <a:lnTo>
                    <a:pt x="309" y="198"/>
                  </a:lnTo>
                  <a:lnTo>
                    <a:pt x="307" y="214"/>
                  </a:lnTo>
                  <a:lnTo>
                    <a:pt x="299" y="230"/>
                  </a:lnTo>
                  <a:lnTo>
                    <a:pt x="287" y="244"/>
                  </a:lnTo>
                  <a:lnTo>
                    <a:pt x="293" y="259"/>
                  </a:lnTo>
                  <a:lnTo>
                    <a:pt x="292" y="276"/>
                  </a:lnTo>
                  <a:lnTo>
                    <a:pt x="286" y="295"/>
                  </a:lnTo>
                  <a:lnTo>
                    <a:pt x="280" y="310"/>
                  </a:lnTo>
                  <a:lnTo>
                    <a:pt x="271" y="317"/>
                  </a:lnTo>
                  <a:lnTo>
                    <a:pt x="265" y="325"/>
                  </a:lnTo>
                  <a:lnTo>
                    <a:pt x="261" y="334"/>
                  </a:lnTo>
                  <a:lnTo>
                    <a:pt x="257" y="344"/>
                  </a:lnTo>
                  <a:lnTo>
                    <a:pt x="254" y="355"/>
                  </a:lnTo>
                  <a:lnTo>
                    <a:pt x="249" y="364"/>
                  </a:lnTo>
                  <a:lnTo>
                    <a:pt x="243" y="372"/>
                  </a:lnTo>
                  <a:lnTo>
                    <a:pt x="235" y="379"/>
                  </a:lnTo>
                  <a:lnTo>
                    <a:pt x="236" y="361"/>
                  </a:lnTo>
                  <a:lnTo>
                    <a:pt x="239" y="343"/>
                  </a:lnTo>
                  <a:lnTo>
                    <a:pt x="239" y="325"/>
                  </a:lnTo>
                  <a:lnTo>
                    <a:pt x="239" y="307"/>
                  </a:lnTo>
                  <a:lnTo>
                    <a:pt x="235" y="290"/>
                  </a:lnTo>
                  <a:lnTo>
                    <a:pt x="230" y="274"/>
                  </a:lnTo>
                  <a:lnTo>
                    <a:pt x="219" y="259"/>
                  </a:lnTo>
                  <a:lnTo>
                    <a:pt x="203" y="247"/>
                  </a:lnTo>
                  <a:lnTo>
                    <a:pt x="195" y="246"/>
                  </a:lnTo>
                  <a:lnTo>
                    <a:pt x="188" y="246"/>
                  </a:lnTo>
                  <a:lnTo>
                    <a:pt x="181" y="247"/>
                  </a:lnTo>
                  <a:lnTo>
                    <a:pt x="174" y="249"/>
                  </a:lnTo>
                  <a:lnTo>
                    <a:pt x="167" y="251"/>
                  </a:lnTo>
                  <a:lnTo>
                    <a:pt x="160" y="253"/>
                  </a:lnTo>
                  <a:lnTo>
                    <a:pt x="155" y="255"/>
                  </a:lnTo>
                  <a:lnTo>
                    <a:pt x="148" y="259"/>
                  </a:lnTo>
                  <a:lnTo>
                    <a:pt x="137" y="250"/>
                  </a:lnTo>
                  <a:lnTo>
                    <a:pt x="126" y="247"/>
                  </a:lnTo>
                  <a:lnTo>
                    <a:pt x="113" y="249"/>
                  </a:lnTo>
                  <a:lnTo>
                    <a:pt x="99" y="251"/>
                  </a:lnTo>
                  <a:lnTo>
                    <a:pt x="88" y="252"/>
                  </a:lnTo>
                  <a:lnTo>
                    <a:pt x="78" y="250"/>
                  </a:lnTo>
                  <a:lnTo>
                    <a:pt x="69" y="241"/>
                  </a:lnTo>
                  <a:lnTo>
                    <a:pt x="65" y="223"/>
                  </a:lnTo>
                  <a:lnTo>
                    <a:pt x="57" y="221"/>
                  </a:lnTo>
                  <a:lnTo>
                    <a:pt x="46" y="221"/>
                  </a:lnTo>
                  <a:lnTo>
                    <a:pt x="36" y="222"/>
                  </a:lnTo>
                  <a:lnTo>
                    <a:pt x="27" y="223"/>
                  </a:lnTo>
                  <a:lnTo>
                    <a:pt x="18" y="222"/>
                  </a:lnTo>
                  <a:lnTo>
                    <a:pt x="11" y="220"/>
                  </a:lnTo>
                  <a:lnTo>
                    <a:pt x="6" y="215"/>
                  </a:lnTo>
                  <a:lnTo>
                    <a:pt x="5" y="206"/>
                  </a:lnTo>
                  <a:lnTo>
                    <a:pt x="13" y="196"/>
                  </a:lnTo>
                  <a:lnTo>
                    <a:pt x="14" y="185"/>
                  </a:lnTo>
                  <a:lnTo>
                    <a:pt x="10" y="174"/>
                  </a:lnTo>
                  <a:lnTo>
                    <a:pt x="5" y="163"/>
                  </a:lnTo>
                  <a:lnTo>
                    <a:pt x="0" y="154"/>
                  </a:lnTo>
                  <a:lnTo>
                    <a:pt x="0" y="145"/>
                  </a:lnTo>
                  <a:lnTo>
                    <a:pt x="6" y="137"/>
                  </a:lnTo>
                  <a:lnTo>
                    <a:pt x="22" y="130"/>
                  </a:lnTo>
                  <a:lnTo>
                    <a:pt x="21" y="118"/>
                  </a:lnTo>
                  <a:lnTo>
                    <a:pt x="19" y="108"/>
                  </a:lnTo>
                  <a:lnTo>
                    <a:pt x="18" y="98"/>
                  </a:lnTo>
                  <a:lnTo>
                    <a:pt x="21" y="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5" name="Freeform 193"/>
            <p:cNvSpPr>
              <a:spLocks/>
            </p:cNvSpPr>
            <p:nvPr/>
          </p:nvSpPr>
          <p:spPr bwMode="auto">
            <a:xfrm>
              <a:off x="4440" y="2298"/>
              <a:ext cx="32" cy="67"/>
            </a:xfrm>
            <a:custGeom>
              <a:avLst/>
              <a:gdLst>
                <a:gd name="T0" fmla="*/ 36 w 65"/>
                <a:gd name="T1" fmla="*/ 0 h 134"/>
                <a:gd name="T2" fmla="*/ 47 w 65"/>
                <a:gd name="T3" fmla="*/ 5 h 134"/>
                <a:gd name="T4" fmla="*/ 55 w 65"/>
                <a:gd name="T5" fmla="*/ 13 h 134"/>
                <a:gd name="T6" fmla="*/ 60 w 65"/>
                <a:gd name="T7" fmla="*/ 23 h 134"/>
                <a:gd name="T8" fmla="*/ 65 w 65"/>
                <a:gd name="T9" fmla="*/ 35 h 134"/>
                <a:gd name="T10" fmla="*/ 55 w 65"/>
                <a:gd name="T11" fmla="*/ 51 h 134"/>
                <a:gd name="T12" fmla="*/ 52 w 65"/>
                <a:gd name="T13" fmla="*/ 69 h 134"/>
                <a:gd name="T14" fmla="*/ 53 w 65"/>
                <a:gd name="T15" fmla="*/ 89 h 134"/>
                <a:gd name="T16" fmla="*/ 59 w 65"/>
                <a:gd name="T17" fmla="*/ 108 h 134"/>
                <a:gd name="T18" fmla="*/ 58 w 65"/>
                <a:gd name="T19" fmla="*/ 120 h 134"/>
                <a:gd name="T20" fmla="*/ 51 w 65"/>
                <a:gd name="T21" fmla="*/ 127 h 134"/>
                <a:gd name="T22" fmla="*/ 43 w 65"/>
                <a:gd name="T23" fmla="*/ 131 h 134"/>
                <a:gd name="T24" fmla="*/ 32 w 65"/>
                <a:gd name="T25" fmla="*/ 134 h 134"/>
                <a:gd name="T26" fmla="*/ 26 w 65"/>
                <a:gd name="T27" fmla="*/ 133 h 134"/>
                <a:gd name="T28" fmla="*/ 32 w 65"/>
                <a:gd name="T29" fmla="*/ 124 h 134"/>
                <a:gd name="T30" fmla="*/ 36 w 65"/>
                <a:gd name="T31" fmla="*/ 115 h 134"/>
                <a:gd name="T32" fmla="*/ 35 w 65"/>
                <a:gd name="T33" fmla="*/ 105 h 134"/>
                <a:gd name="T34" fmla="*/ 32 w 65"/>
                <a:gd name="T35" fmla="*/ 95 h 134"/>
                <a:gd name="T36" fmla="*/ 30 w 65"/>
                <a:gd name="T37" fmla="*/ 84 h 134"/>
                <a:gd name="T38" fmla="*/ 29 w 65"/>
                <a:gd name="T39" fmla="*/ 74 h 134"/>
                <a:gd name="T40" fmla="*/ 32 w 65"/>
                <a:gd name="T41" fmla="*/ 65 h 134"/>
                <a:gd name="T42" fmla="*/ 39 w 65"/>
                <a:gd name="T43" fmla="*/ 56 h 134"/>
                <a:gd name="T44" fmla="*/ 42 w 65"/>
                <a:gd name="T45" fmla="*/ 47 h 134"/>
                <a:gd name="T46" fmla="*/ 43 w 65"/>
                <a:gd name="T47" fmla="*/ 39 h 134"/>
                <a:gd name="T48" fmla="*/ 40 w 65"/>
                <a:gd name="T49" fmla="*/ 31 h 134"/>
                <a:gd name="T50" fmla="*/ 35 w 65"/>
                <a:gd name="T51" fmla="*/ 23 h 134"/>
                <a:gd name="T52" fmla="*/ 29 w 65"/>
                <a:gd name="T53" fmla="*/ 22 h 134"/>
                <a:gd name="T54" fmla="*/ 24 w 65"/>
                <a:gd name="T55" fmla="*/ 23 h 134"/>
                <a:gd name="T56" fmla="*/ 20 w 65"/>
                <a:gd name="T57" fmla="*/ 25 h 134"/>
                <a:gd name="T58" fmla="*/ 16 w 65"/>
                <a:gd name="T59" fmla="*/ 30 h 134"/>
                <a:gd name="T60" fmla="*/ 13 w 65"/>
                <a:gd name="T61" fmla="*/ 33 h 134"/>
                <a:gd name="T62" fmla="*/ 8 w 65"/>
                <a:gd name="T63" fmla="*/ 36 h 134"/>
                <a:gd name="T64" fmla="*/ 5 w 65"/>
                <a:gd name="T65" fmla="*/ 37 h 134"/>
                <a:gd name="T66" fmla="*/ 0 w 65"/>
                <a:gd name="T67" fmla="*/ 35 h 134"/>
                <a:gd name="T68" fmla="*/ 2 w 65"/>
                <a:gd name="T69" fmla="*/ 29 h 134"/>
                <a:gd name="T70" fmla="*/ 6 w 65"/>
                <a:gd name="T71" fmla="*/ 23 h 134"/>
                <a:gd name="T72" fmla="*/ 9 w 65"/>
                <a:gd name="T73" fmla="*/ 17 h 134"/>
                <a:gd name="T74" fmla="*/ 13 w 65"/>
                <a:gd name="T75" fmla="*/ 13 h 134"/>
                <a:gd name="T76" fmla="*/ 17 w 65"/>
                <a:gd name="T77" fmla="*/ 8 h 134"/>
                <a:gd name="T78" fmla="*/ 23 w 65"/>
                <a:gd name="T79" fmla="*/ 5 h 134"/>
                <a:gd name="T80" fmla="*/ 29 w 65"/>
                <a:gd name="T81" fmla="*/ 2 h 134"/>
                <a:gd name="T82" fmla="*/ 36 w 65"/>
                <a:gd name="T8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134">
                  <a:moveTo>
                    <a:pt x="36" y="0"/>
                  </a:moveTo>
                  <a:lnTo>
                    <a:pt x="47" y="5"/>
                  </a:lnTo>
                  <a:lnTo>
                    <a:pt x="55" y="13"/>
                  </a:lnTo>
                  <a:lnTo>
                    <a:pt x="60" y="23"/>
                  </a:lnTo>
                  <a:lnTo>
                    <a:pt x="65" y="35"/>
                  </a:lnTo>
                  <a:lnTo>
                    <a:pt x="55" y="51"/>
                  </a:lnTo>
                  <a:lnTo>
                    <a:pt x="52" y="69"/>
                  </a:lnTo>
                  <a:lnTo>
                    <a:pt x="53" y="89"/>
                  </a:lnTo>
                  <a:lnTo>
                    <a:pt x="59" y="108"/>
                  </a:lnTo>
                  <a:lnTo>
                    <a:pt x="58" y="120"/>
                  </a:lnTo>
                  <a:lnTo>
                    <a:pt x="51" y="127"/>
                  </a:lnTo>
                  <a:lnTo>
                    <a:pt x="43" y="131"/>
                  </a:lnTo>
                  <a:lnTo>
                    <a:pt x="32" y="134"/>
                  </a:lnTo>
                  <a:lnTo>
                    <a:pt x="26" y="133"/>
                  </a:lnTo>
                  <a:lnTo>
                    <a:pt x="32" y="124"/>
                  </a:lnTo>
                  <a:lnTo>
                    <a:pt x="36" y="115"/>
                  </a:lnTo>
                  <a:lnTo>
                    <a:pt x="35" y="105"/>
                  </a:lnTo>
                  <a:lnTo>
                    <a:pt x="32" y="95"/>
                  </a:lnTo>
                  <a:lnTo>
                    <a:pt x="30" y="84"/>
                  </a:lnTo>
                  <a:lnTo>
                    <a:pt x="29" y="74"/>
                  </a:lnTo>
                  <a:lnTo>
                    <a:pt x="32" y="65"/>
                  </a:lnTo>
                  <a:lnTo>
                    <a:pt x="39" y="56"/>
                  </a:lnTo>
                  <a:lnTo>
                    <a:pt x="42" y="47"/>
                  </a:lnTo>
                  <a:lnTo>
                    <a:pt x="43" y="39"/>
                  </a:lnTo>
                  <a:lnTo>
                    <a:pt x="40" y="31"/>
                  </a:lnTo>
                  <a:lnTo>
                    <a:pt x="35" y="23"/>
                  </a:lnTo>
                  <a:lnTo>
                    <a:pt x="29" y="22"/>
                  </a:lnTo>
                  <a:lnTo>
                    <a:pt x="24" y="23"/>
                  </a:lnTo>
                  <a:lnTo>
                    <a:pt x="20" y="25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8" y="36"/>
                  </a:lnTo>
                  <a:lnTo>
                    <a:pt x="5" y="37"/>
                  </a:lnTo>
                  <a:lnTo>
                    <a:pt x="0" y="35"/>
                  </a:lnTo>
                  <a:lnTo>
                    <a:pt x="2" y="29"/>
                  </a:lnTo>
                  <a:lnTo>
                    <a:pt x="6" y="23"/>
                  </a:lnTo>
                  <a:lnTo>
                    <a:pt x="9" y="17"/>
                  </a:lnTo>
                  <a:lnTo>
                    <a:pt x="13" y="13"/>
                  </a:lnTo>
                  <a:lnTo>
                    <a:pt x="17" y="8"/>
                  </a:lnTo>
                  <a:lnTo>
                    <a:pt x="23" y="5"/>
                  </a:lnTo>
                  <a:lnTo>
                    <a:pt x="29" y="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6" name="Freeform 194"/>
            <p:cNvSpPr>
              <a:spLocks/>
            </p:cNvSpPr>
            <p:nvPr/>
          </p:nvSpPr>
          <p:spPr bwMode="auto">
            <a:xfrm>
              <a:off x="4313" y="2673"/>
              <a:ext cx="311" cy="437"/>
            </a:xfrm>
            <a:custGeom>
              <a:avLst/>
              <a:gdLst>
                <a:gd name="T0" fmla="*/ 163 w 622"/>
                <a:gd name="T1" fmla="*/ 394 h 873"/>
                <a:gd name="T2" fmla="*/ 181 w 622"/>
                <a:gd name="T3" fmla="*/ 371 h 873"/>
                <a:gd name="T4" fmla="*/ 197 w 622"/>
                <a:gd name="T5" fmla="*/ 349 h 873"/>
                <a:gd name="T6" fmla="*/ 215 w 622"/>
                <a:gd name="T7" fmla="*/ 266 h 873"/>
                <a:gd name="T8" fmla="*/ 268 w 622"/>
                <a:gd name="T9" fmla="*/ 199 h 873"/>
                <a:gd name="T10" fmla="*/ 299 w 622"/>
                <a:gd name="T11" fmla="*/ 146 h 873"/>
                <a:gd name="T12" fmla="*/ 314 w 622"/>
                <a:gd name="T13" fmla="*/ 144 h 873"/>
                <a:gd name="T14" fmla="*/ 329 w 622"/>
                <a:gd name="T15" fmla="*/ 149 h 873"/>
                <a:gd name="T16" fmla="*/ 356 w 622"/>
                <a:gd name="T17" fmla="*/ 213 h 873"/>
                <a:gd name="T18" fmla="*/ 375 w 622"/>
                <a:gd name="T19" fmla="*/ 252 h 873"/>
                <a:gd name="T20" fmla="*/ 434 w 622"/>
                <a:gd name="T21" fmla="*/ 152 h 873"/>
                <a:gd name="T22" fmla="*/ 477 w 622"/>
                <a:gd name="T23" fmla="*/ 42 h 873"/>
                <a:gd name="T24" fmla="*/ 503 w 622"/>
                <a:gd name="T25" fmla="*/ 2 h 873"/>
                <a:gd name="T26" fmla="*/ 520 w 622"/>
                <a:gd name="T27" fmla="*/ 1 h 873"/>
                <a:gd name="T28" fmla="*/ 535 w 622"/>
                <a:gd name="T29" fmla="*/ 8 h 873"/>
                <a:gd name="T30" fmla="*/ 555 w 622"/>
                <a:gd name="T31" fmla="*/ 42 h 873"/>
                <a:gd name="T32" fmla="*/ 591 w 622"/>
                <a:gd name="T33" fmla="*/ 51 h 873"/>
                <a:gd name="T34" fmla="*/ 599 w 622"/>
                <a:gd name="T35" fmla="*/ 96 h 873"/>
                <a:gd name="T36" fmla="*/ 608 w 622"/>
                <a:gd name="T37" fmla="*/ 141 h 873"/>
                <a:gd name="T38" fmla="*/ 622 w 622"/>
                <a:gd name="T39" fmla="*/ 189 h 873"/>
                <a:gd name="T40" fmla="*/ 615 w 622"/>
                <a:gd name="T41" fmla="*/ 241 h 873"/>
                <a:gd name="T42" fmla="*/ 618 w 622"/>
                <a:gd name="T43" fmla="*/ 298 h 873"/>
                <a:gd name="T44" fmla="*/ 595 w 622"/>
                <a:gd name="T45" fmla="*/ 370 h 873"/>
                <a:gd name="T46" fmla="*/ 556 w 622"/>
                <a:gd name="T47" fmla="*/ 432 h 873"/>
                <a:gd name="T48" fmla="*/ 505 w 622"/>
                <a:gd name="T49" fmla="*/ 487 h 873"/>
                <a:gd name="T50" fmla="*/ 448 w 622"/>
                <a:gd name="T51" fmla="*/ 537 h 873"/>
                <a:gd name="T52" fmla="*/ 389 w 622"/>
                <a:gd name="T53" fmla="*/ 585 h 873"/>
                <a:gd name="T54" fmla="*/ 382 w 622"/>
                <a:gd name="T55" fmla="*/ 656 h 873"/>
                <a:gd name="T56" fmla="*/ 358 w 622"/>
                <a:gd name="T57" fmla="*/ 720 h 873"/>
                <a:gd name="T58" fmla="*/ 320 w 622"/>
                <a:gd name="T59" fmla="*/ 777 h 873"/>
                <a:gd name="T60" fmla="*/ 268 w 622"/>
                <a:gd name="T61" fmla="*/ 825 h 873"/>
                <a:gd name="T62" fmla="*/ 208 w 622"/>
                <a:gd name="T63" fmla="*/ 863 h 873"/>
                <a:gd name="T64" fmla="*/ 192 w 622"/>
                <a:gd name="T65" fmla="*/ 849 h 873"/>
                <a:gd name="T66" fmla="*/ 268 w 622"/>
                <a:gd name="T67" fmla="*/ 790 h 873"/>
                <a:gd name="T68" fmla="*/ 333 w 622"/>
                <a:gd name="T69" fmla="*/ 724 h 873"/>
                <a:gd name="T70" fmla="*/ 353 w 622"/>
                <a:gd name="T71" fmla="*/ 664 h 873"/>
                <a:gd name="T72" fmla="*/ 344 w 622"/>
                <a:gd name="T73" fmla="*/ 642 h 873"/>
                <a:gd name="T74" fmla="*/ 308 w 622"/>
                <a:gd name="T75" fmla="*/ 675 h 873"/>
                <a:gd name="T76" fmla="*/ 266 w 622"/>
                <a:gd name="T77" fmla="*/ 697 h 873"/>
                <a:gd name="T78" fmla="*/ 200 w 622"/>
                <a:gd name="T79" fmla="*/ 678 h 873"/>
                <a:gd name="T80" fmla="*/ 170 w 622"/>
                <a:gd name="T81" fmla="*/ 616 h 873"/>
                <a:gd name="T82" fmla="*/ 132 w 622"/>
                <a:gd name="T83" fmla="*/ 558 h 873"/>
                <a:gd name="T84" fmla="*/ 113 w 622"/>
                <a:gd name="T85" fmla="*/ 463 h 873"/>
                <a:gd name="T86" fmla="*/ 140 w 622"/>
                <a:gd name="T87" fmla="*/ 425 h 873"/>
                <a:gd name="T88" fmla="*/ 143 w 622"/>
                <a:gd name="T89" fmla="*/ 406 h 873"/>
                <a:gd name="T90" fmla="*/ 109 w 622"/>
                <a:gd name="T91" fmla="*/ 413 h 873"/>
                <a:gd name="T92" fmla="*/ 78 w 622"/>
                <a:gd name="T93" fmla="*/ 434 h 873"/>
                <a:gd name="T94" fmla="*/ 53 w 622"/>
                <a:gd name="T95" fmla="*/ 464 h 873"/>
                <a:gd name="T96" fmla="*/ 32 w 622"/>
                <a:gd name="T97" fmla="*/ 499 h 873"/>
                <a:gd name="T98" fmla="*/ 0 w 622"/>
                <a:gd name="T99" fmla="*/ 510 h 873"/>
                <a:gd name="T100" fmla="*/ 41 w 622"/>
                <a:gd name="T101" fmla="*/ 449 h 873"/>
                <a:gd name="T102" fmla="*/ 97 w 622"/>
                <a:gd name="T103" fmla="*/ 40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22" h="873">
                  <a:moveTo>
                    <a:pt x="146" y="396"/>
                  </a:moveTo>
                  <a:lnTo>
                    <a:pt x="156" y="399"/>
                  </a:lnTo>
                  <a:lnTo>
                    <a:pt x="163" y="394"/>
                  </a:lnTo>
                  <a:lnTo>
                    <a:pt x="170" y="386"/>
                  </a:lnTo>
                  <a:lnTo>
                    <a:pt x="177" y="379"/>
                  </a:lnTo>
                  <a:lnTo>
                    <a:pt x="181" y="371"/>
                  </a:lnTo>
                  <a:lnTo>
                    <a:pt x="184" y="362"/>
                  </a:lnTo>
                  <a:lnTo>
                    <a:pt x="189" y="355"/>
                  </a:lnTo>
                  <a:lnTo>
                    <a:pt x="197" y="349"/>
                  </a:lnTo>
                  <a:lnTo>
                    <a:pt x="196" y="318"/>
                  </a:lnTo>
                  <a:lnTo>
                    <a:pt x="203" y="290"/>
                  </a:lnTo>
                  <a:lnTo>
                    <a:pt x="215" y="266"/>
                  </a:lnTo>
                  <a:lnTo>
                    <a:pt x="231" y="243"/>
                  </a:lnTo>
                  <a:lnTo>
                    <a:pt x="250" y="222"/>
                  </a:lnTo>
                  <a:lnTo>
                    <a:pt x="268" y="199"/>
                  </a:lnTo>
                  <a:lnTo>
                    <a:pt x="283" y="176"/>
                  </a:lnTo>
                  <a:lnTo>
                    <a:pt x="295" y="151"/>
                  </a:lnTo>
                  <a:lnTo>
                    <a:pt x="299" y="146"/>
                  </a:lnTo>
                  <a:lnTo>
                    <a:pt x="304" y="144"/>
                  </a:lnTo>
                  <a:lnTo>
                    <a:pt x="308" y="143"/>
                  </a:lnTo>
                  <a:lnTo>
                    <a:pt x="314" y="144"/>
                  </a:lnTo>
                  <a:lnTo>
                    <a:pt x="319" y="145"/>
                  </a:lnTo>
                  <a:lnTo>
                    <a:pt x="325" y="146"/>
                  </a:lnTo>
                  <a:lnTo>
                    <a:pt x="329" y="149"/>
                  </a:lnTo>
                  <a:lnTo>
                    <a:pt x="335" y="150"/>
                  </a:lnTo>
                  <a:lnTo>
                    <a:pt x="351" y="180"/>
                  </a:lnTo>
                  <a:lnTo>
                    <a:pt x="356" y="213"/>
                  </a:lnTo>
                  <a:lnTo>
                    <a:pt x="353" y="248"/>
                  </a:lnTo>
                  <a:lnTo>
                    <a:pt x="349" y="280"/>
                  </a:lnTo>
                  <a:lnTo>
                    <a:pt x="375" y="252"/>
                  </a:lnTo>
                  <a:lnTo>
                    <a:pt x="398" y="221"/>
                  </a:lnTo>
                  <a:lnTo>
                    <a:pt x="417" y="188"/>
                  </a:lnTo>
                  <a:lnTo>
                    <a:pt x="434" y="152"/>
                  </a:lnTo>
                  <a:lnTo>
                    <a:pt x="448" y="116"/>
                  </a:lnTo>
                  <a:lnTo>
                    <a:pt x="463" y="78"/>
                  </a:lnTo>
                  <a:lnTo>
                    <a:pt x="477" y="42"/>
                  </a:lnTo>
                  <a:lnTo>
                    <a:pt x="492" y="6"/>
                  </a:lnTo>
                  <a:lnTo>
                    <a:pt x="497" y="4"/>
                  </a:lnTo>
                  <a:lnTo>
                    <a:pt x="503" y="2"/>
                  </a:lnTo>
                  <a:lnTo>
                    <a:pt x="509" y="1"/>
                  </a:lnTo>
                  <a:lnTo>
                    <a:pt x="515" y="0"/>
                  </a:lnTo>
                  <a:lnTo>
                    <a:pt x="520" y="1"/>
                  </a:lnTo>
                  <a:lnTo>
                    <a:pt x="526" y="2"/>
                  </a:lnTo>
                  <a:lnTo>
                    <a:pt x="531" y="5"/>
                  </a:lnTo>
                  <a:lnTo>
                    <a:pt x="535" y="8"/>
                  </a:lnTo>
                  <a:lnTo>
                    <a:pt x="543" y="20"/>
                  </a:lnTo>
                  <a:lnTo>
                    <a:pt x="548" y="33"/>
                  </a:lnTo>
                  <a:lnTo>
                    <a:pt x="555" y="42"/>
                  </a:lnTo>
                  <a:lnTo>
                    <a:pt x="569" y="36"/>
                  </a:lnTo>
                  <a:lnTo>
                    <a:pt x="584" y="40"/>
                  </a:lnTo>
                  <a:lnTo>
                    <a:pt x="591" y="51"/>
                  </a:lnTo>
                  <a:lnTo>
                    <a:pt x="595" y="66"/>
                  </a:lnTo>
                  <a:lnTo>
                    <a:pt x="599" y="78"/>
                  </a:lnTo>
                  <a:lnTo>
                    <a:pt x="599" y="96"/>
                  </a:lnTo>
                  <a:lnTo>
                    <a:pt x="596" y="113"/>
                  </a:lnTo>
                  <a:lnTo>
                    <a:pt x="598" y="129"/>
                  </a:lnTo>
                  <a:lnTo>
                    <a:pt x="608" y="141"/>
                  </a:lnTo>
                  <a:lnTo>
                    <a:pt x="618" y="156"/>
                  </a:lnTo>
                  <a:lnTo>
                    <a:pt x="622" y="172"/>
                  </a:lnTo>
                  <a:lnTo>
                    <a:pt x="622" y="189"/>
                  </a:lnTo>
                  <a:lnTo>
                    <a:pt x="619" y="206"/>
                  </a:lnTo>
                  <a:lnTo>
                    <a:pt x="616" y="224"/>
                  </a:lnTo>
                  <a:lnTo>
                    <a:pt x="615" y="241"/>
                  </a:lnTo>
                  <a:lnTo>
                    <a:pt x="616" y="257"/>
                  </a:lnTo>
                  <a:lnTo>
                    <a:pt x="622" y="272"/>
                  </a:lnTo>
                  <a:lnTo>
                    <a:pt x="618" y="298"/>
                  </a:lnTo>
                  <a:lnTo>
                    <a:pt x="613" y="324"/>
                  </a:lnTo>
                  <a:lnTo>
                    <a:pt x="604" y="348"/>
                  </a:lnTo>
                  <a:lnTo>
                    <a:pt x="595" y="370"/>
                  </a:lnTo>
                  <a:lnTo>
                    <a:pt x="584" y="392"/>
                  </a:lnTo>
                  <a:lnTo>
                    <a:pt x="570" y="413"/>
                  </a:lnTo>
                  <a:lnTo>
                    <a:pt x="556" y="432"/>
                  </a:lnTo>
                  <a:lnTo>
                    <a:pt x="540" y="451"/>
                  </a:lnTo>
                  <a:lnTo>
                    <a:pt x="523" y="469"/>
                  </a:lnTo>
                  <a:lnTo>
                    <a:pt x="505" y="487"/>
                  </a:lnTo>
                  <a:lnTo>
                    <a:pt x="487" y="505"/>
                  </a:lnTo>
                  <a:lnTo>
                    <a:pt x="467" y="521"/>
                  </a:lnTo>
                  <a:lnTo>
                    <a:pt x="448" y="537"/>
                  </a:lnTo>
                  <a:lnTo>
                    <a:pt x="428" y="553"/>
                  </a:lnTo>
                  <a:lnTo>
                    <a:pt x="409" y="569"/>
                  </a:lnTo>
                  <a:lnTo>
                    <a:pt x="389" y="585"/>
                  </a:lnTo>
                  <a:lnTo>
                    <a:pt x="389" y="610"/>
                  </a:lnTo>
                  <a:lnTo>
                    <a:pt x="387" y="634"/>
                  </a:lnTo>
                  <a:lnTo>
                    <a:pt x="382" y="656"/>
                  </a:lnTo>
                  <a:lnTo>
                    <a:pt x="376" y="679"/>
                  </a:lnTo>
                  <a:lnTo>
                    <a:pt x="368" y="699"/>
                  </a:lnTo>
                  <a:lnTo>
                    <a:pt x="358" y="720"/>
                  </a:lnTo>
                  <a:lnTo>
                    <a:pt x="346" y="740"/>
                  </a:lnTo>
                  <a:lnTo>
                    <a:pt x="334" y="758"/>
                  </a:lnTo>
                  <a:lnTo>
                    <a:pt x="320" y="777"/>
                  </a:lnTo>
                  <a:lnTo>
                    <a:pt x="304" y="794"/>
                  </a:lnTo>
                  <a:lnTo>
                    <a:pt x="287" y="810"/>
                  </a:lnTo>
                  <a:lnTo>
                    <a:pt x="268" y="825"/>
                  </a:lnTo>
                  <a:lnTo>
                    <a:pt x="250" y="839"/>
                  </a:lnTo>
                  <a:lnTo>
                    <a:pt x="229" y="852"/>
                  </a:lnTo>
                  <a:lnTo>
                    <a:pt x="208" y="863"/>
                  </a:lnTo>
                  <a:lnTo>
                    <a:pt x="186" y="873"/>
                  </a:lnTo>
                  <a:lnTo>
                    <a:pt x="171" y="873"/>
                  </a:lnTo>
                  <a:lnTo>
                    <a:pt x="192" y="849"/>
                  </a:lnTo>
                  <a:lnTo>
                    <a:pt x="215" y="828"/>
                  </a:lnTo>
                  <a:lnTo>
                    <a:pt x="242" y="810"/>
                  </a:lnTo>
                  <a:lnTo>
                    <a:pt x="268" y="790"/>
                  </a:lnTo>
                  <a:lnTo>
                    <a:pt x="292" y="771"/>
                  </a:lnTo>
                  <a:lnTo>
                    <a:pt x="314" y="749"/>
                  </a:lnTo>
                  <a:lnTo>
                    <a:pt x="333" y="724"/>
                  </a:lnTo>
                  <a:lnTo>
                    <a:pt x="344" y="694"/>
                  </a:lnTo>
                  <a:lnTo>
                    <a:pt x="348" y="678"/>
                  </a:lnTo>
                  <a:lnTo>
                    <a:pt x="353" y="664"/>
                  </a:lnTo>
                  <a:lnTo>
                    <a:pt x="359" y="649"/>
                  </a:lnTo>
                  <a:lnTo>
                    <a:pt x="358" y="634"/>
                  </a:lnTo>
                  <a:lnTo>
                    <a:pt x="344" y="642"/>
                  </a:lnTo>
                  <a:lnTo>
                    <a:pt x="333" y="652"/>
                  </a:lnTo>
                  <a:lnTo>
                    <a:pt x="320" y="664"/>
                  </a:lnTo>
                  <a:lnTo>
                    <a:pt x="308" y="675"/>
                  </a:lnTo>
                  <a:lnTo>
                    <a:pt x="296" y="686"/>
                  </a:lnTo>
                  <a:lnTo>
                    <a:pt x="282" y="693"/>
                  </a:lnTo>
                  <a:lnTo>
                    <a:pt x="266" y="697"/>
                  </a:lnTo>
                  <a:lnTo>
                    <a:pt x="247" y="696"/>
                  </a:lnTo>
                  <a:lnTo>
                    <a:pt x="219" y="690"/>
                  </a:lnTo>
                  <a:lnTo>
                    <a:pt x="200" y="678"/>
                  </a:lnTo>
                  <a:lnTo>
                    <a:pt x="188" y="660"/>
                  </a:lnTo>
                  <a:lnTo>
                    <a:pt x="178" y="638"/>
                  </a:lnTo>
                  <a:lnTo>
                    <a:pt x="170" y="616"/>
                  </a:lnTo>
                  <a:lnTo>
                    <a:pt x="162" y="593"/>
                  </a:lnTo>
                  <a:lnTo>
                    <a:pt x="151" y="574"/>
                  </a:lnTo>
                  <a:lnTo>
                    <a:pt x="132" y="558"/>
                  </a:lnTo>
                  <a:lnTo>
                    <a:pt x="123" y="527"/>
                  </a:lnTo>
                  <a:lnTo>
                    <a:pt x="115" y="494"/>
                  </a:lnTo>
                  <a:lnTo>
                    <a:pt x="113" y="463"/>
                  </a:lnTo>
                  <a:lnTo>
                    <a:pt x="122" y="431"/>
                  </a:lnTo>
                  <a:lnTo>
                    <a:pt x="132" y="431"/>
                  </a:lnTo>
                  <a:lnTo>
                    <a:pt x="140" y="425"/>
                  </a:lnTo>
                  <a:lnTo>
                    <a:pt x="147" y="417"/>
                  </a:lnTo>
                  <a:lnTo>
                    <a:pt x="155" y="410"/>
                  </a:lnTo>
                  <a:lnTo>
                    <a:pt x="143" y="406"/>
                  </a:lnTo>
                  <a:lnTo>
                    <a:pt x="131" y="406"/>
                  </a:lnTo>
                  <a:lnTo>
                    <a:pt x="121" y="408"/>
                  </a:lnTo>
                  <a:lnTo>
                    <a:pt x="109" y="413"/>
                  </a:lnTo>
                  <a:lnTo>
                    <a:pt x="99" y="419"/>
                  </a:lnTo>
                  <a:lnTo>
                    <a:pt x="89" y="426"/>
                  </a:lnTo>
                  <a:lnTo>
                    <a:pt x="78" y="434"/>
                  </a:lnTo>
                  <a:lnTo>
                    <a:pt x="68" y="442"/>
                  </a:lnTo>
                  <a:lnTo>
                    <a:pt x="60" y="453"/>
                  </a:lnTo>
                  <a:lnTo>
                    <a:pt x="53" y="464"/>
                  </a:lnTo>
                  <a:lnTo>
                    <a:pt x="46" y="476"/>
                  </a:lnTo>
                  <a:lnTo>
                    <a:pt x="39" y="489"/>
                  </a:lnTo>
                  <a:lnTo>
                    <a:pt x="32" y="499"/>
                  </a:lnTo>
                  <a:lnTo>
                    <a:pt x="23" y="507"/>
                  </a:lnTo>
                  <a:lnTo>
                    <a:pt x="12" y="510"/>
                  </a:lnTo>
                  <a:lnTo>
                    <a:pt x="0" y="510"/>
                  </a:lnTo>
                  <a:lnTo>
                    <a:pt x="12" y="491"/>
                  </a:lnTo>
                  <a:lnTo>
                    <a:pt x="26" y="470"/>
                  </a:lnTo>
                  <a:lnTo>
                    <a:pt x="41" y="449"/>
                  </a:lnTo>
                  <a:lnTo>
                    <a:pt x="57" y="431"/>
                  </a:lnTo>
                  <a:lnTo>
                    <a:pt x="76" y="415"/>
                  </a:lnTo>
                  <a:lnTo>
                    <a:pt x="97" y="402"/>
                  </a:lnTo>
                  <a:lnTo>
                    <a:pt x="120" y="396"/>
                  </a:lnTo>
                  <a:lnTo>
                    <a:pt x="146" y="3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7" name="Freeform 195"/>
            <p:cNvSpPr>
              <a:spLocks/>
            </p:cNvSpPr>
            <p:nvPr/>
          </p:nvSpPr>
          <p:spPr bwMode="auto">
            <a:xfrm>
              <a:off x="4381" y="2689"/>
              <a:ext cx="226" cy="309"/>
            </a:xfrm>
            <a:custGeom>
              <a:avLst/>
              <a:gdLst>
                <a:gd name="T0" fmla="*/ 70 w 451"/>
                <a:gd name="T1" fmla="*/ 348 h 619"/>
                <a:gd name="T2" fmla="*/ 92 w 451"/>
                <a:gd name="T3" fmla="*/ 307 h 619"/>
                <a:gd name="T4" fmla="*/ 94 w 451"/>
                <a:gd name="T5" fmla="*/ 262 h 619"/>
                <a:gd name="T6" fmla="*/ 189 w 451"/>
                <a:gd name="T7" fmla="*/ 203 h 619"/>
                <a:gd name="T8" fmla="*/ 179 w 451"/>
                <a:gd name="T9" fmla="*/ 267 h 619"/>
                <a:gd name="T10" fmla="*/ 192 w 451"/>
                <a:gd name="T11" fmla="*/ 277 h 619"/>
                <a:gd name="T12" fmla="*/ 209 w 451"/>
                <a:gd name="T13" fmla="*/ 278 h 619"/>
                <a:gd name="T14" fmla="*/ 273 w 451"/>
                <a:gd name="T15" fmla="*/ 221 h 619"/>
                <a:gd name="T16" fmla="*/ 329 w 451"/>
                <a:gd name="T17" fmla="*/ 114 h 619"/>
                <a:gd name="T18" fmla="*/ 377 w 451"/>
                <a:gd name="T19" fmla="*/ 0 h 619"/>
                <a:gd name="T20" fmla="*/ 379 w 451"/>
                <a:gd name="T21" fmla="*/ 70 h 619"/>
                <a:gd name="T22" fmla="*/ 357 w 451"/>
                <a:gd name="T23" fmla="*/ 155 h 619"/>
                <a:gd name="T24" fmla="*/ 336 w 451"/>
                <a:gd name="T25" fmla="*/ 221 h 619"/>
                <a:gd name="T26" fmla="*/ 321 w 451"/>
                <a:gd name="T27" fmla="*/ 263 h 619"/>
                <a:gd name="T28" fmla="*/ 338 w 451"/>
                <a:gd name="T29" fmla="*/ 257 h 619"/>
                <a:gd name="T30" fmla="*/ 350 w 451"/>
                <a:gd name="T31" fmla="*/ 242 h 619"/>
                <a:gd name="T32" fmla="*/ 371 w 451"/>
                <a:gd name="T33" fmla="*/ 210 h 619"/>
                <a:gd name="T34" fmla="*/ 398 w 451"/>
                <a:gd name="T35" fmla="*/ 132 h 619"/>
                <a:gd name="T36" fmla="*/ 418 w 451"/>
                <a:gd name="T37" fmla="*/ 53 h 619"/>
                <a:gd name="T38" fmla="*/ 435 w 451"/>
                <a:gd name="T39" fmla="*/ 51 h 619"/>
                <a:gd name="T40" fmla="*/ 436 w 451"/>
                <a:gd name="T41" fmla="*/ 110 h 619"/>
                <a:gd name="T42" fmla="*/ 413 w 451"/>
                <a:gd name="T43" fmla="*/ 183 h 619"/>
                <a:gd name="T44" fmla="*/ 376 w 451"/>
                <a:gd name="T45" fmla="*/ 253 h 619"/>
                <a:gd name="T46" fmla="*/ 373 w 451"/>
                <a:gd name="T47" fmla="*/ 286 h 619"/>
                <a:gd name="T48" fmla="*/ 395 w 451"/>
                <a:gd name="T49" fmla="*/ 280 h 619"/>
                <a:gd name="T50" fmla="*/ 424 w 451"/>
                <a:gd name="T51" fmla="*/ 249 h 619"/>
                <a:gd name="T52" fmla="*/ 445 w 451"/>
                <a:gd name="T53" fmla="*/ 213 h 619"/>
                <a:gd name="T54" fmla="*/ 436 w 451"/>
                <a:gd name="T55" fmla="*/ 241 h 619"/>
                <a:gd name="T56" fmla="*/ 410 w 451"/>
                <a:gd name="T57" fmla="*/ 297 h 619"/>
                <a:gd name="T58" fmla="*/ 391 w 451"/>
                <a:gd name="T59" fmla="*/ 355 h 619"/>
                <a:gd name="T60" fmla="*/ 413 w 451"/>
                <a:gd name="T61" fmla="*/ 333 h 619"/>
                <a:gd name="T62" fmla="*/ 434 w 451"/>
                <a:gd name="T63" fmla="*/ 309 h 619"/>
                <a:gd name="T64" fmla="*/ 434 w 451"/>
                <a:gd name="T65" fmla="*/ 324 h 619"/>
                <a:gd name="T66" fmla="*/ 379 w 451"/>
                <a:gd name="T67" fmla="*/ 413 h 619"/>
                <a:gd name="T68" fmla="*/ 301 w 451"/>
                <a:gd name="T69" fmla="*/ 489 h 619"/>
                <a:gd name="T70" fmla="*/ 248 w 451"/>
                <a:gd name="T71" fmla="*/ 516 h 619"/>
                <a:gd name="T72" fmla="*/ 214 w 451"/>
                <a:gd name="T73" fmla="*/ 539 h 619"/>
                <a:gd name="T74" fmla="*/ 178 w 451"/>
                <a:gd name="T75" fmla="*/ 561 h 619"/>
                <a:gd name="T76" fmla="*/ 143 w 451"/>
                <a:gd name="T77" fmla="*/ 581 h 619"/>
                <a:gd name="T78" fmla="*/ 106 w 451"/>
                <a:gd name="T79" fmla="*/ 600 h 619"/>
                <a:gd name="T80" fmla="*/ 70 w 451"/>
                <a:gd name="T81" fmla="*/ 619 h 619"/>
                <a:gd name="T82" fmla="*/ 46 w 451"/>
                <a:gd name="T83" fmla="*/ 550 h 619"/>
                <a:gd name="T84" fmla="*/ 5 w 451"/>
                <a:gd name="T85" fmla="*/ 486 h 619"/>
                <a:gd name="T86" fmla="*/ 3 w 451"/>
                <a:gd name="T87" fmla="*/ 424 h 619"/>
                <a:gd name="T88" fmla="*/ 23 w 451"/>
                <a:gd name="T89" fmla="*/ 401 h 619"/>
                <a:gd name="T90" fmla="*/ 47 w 451"/>
                <a:gd name="T91" fmla="*/ 38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619">
                  <a:moveTo>
                    <a:pt x="52" y="371"/>
                  </a:moveTo>
                  <a:lnTo>
                    <a:pt x="61" y="360"/>
                  </a:lnTo>
                  <a:lnTo>
                    <a:pt x="70" y="348"/>
                  </a:lnTo>
                  <a:lnTo>
                    <a:pt x="78" y="334"/>
                  </a:lnTo>
                  <a:lnTo>
                    <a:pt x="86" y="322"/>
                  </a:lnTo>
                  <a:lnTo>
                    <a:pt x="92" y="307"/>
                  </a:lnTo>
                  <a:lnTo>
                    <a:pt x="95" y="293"/>
                  </a:lnTo>
                  <a:lnTo>
                    <a:pt x="96" y="277"/>
                  </a:lnTo>
                  <a:lnTo>
                    <a:pt x="94" y="262"/>
                  </a:lnTo>
                  <a:lnTo>
                    <a:pt x="184" y="147"/>
                  </a:lnTo>
                  <a:lnTo>
                    <a:pt x="187" y="175"/>
                  </a:lnTo>
                  <a:lnTo>
                    <a:pt x="189" y="203"/>
                  </a:lnTo>
                  <a:lnTo>
                    <a:pt x="185" y="232"/>
                  </a:lnTo>
                  <a:lnTo>
                    <a:pt x="177" y="262"/>
                  </a:lnTo>
                  <a:lnTo>
                    <a:pt x="179" y="267"/>
                  </a:lnTo>
                  <a:lnTo>
                    <a:pt x="183" y="272"/>
                  </a:lnTo>
                  <a:lnTo>
                    <a:pt x="187" y="274"/>
                  </a:lnTo>
                  <a:lnTo>
                    <a:pt x="192" y="277"/>
                  </a:lnTo>
                  <a:lnTo>
                    <a:pt x="198" y="278"/>
                  </a:lnTo>
                  <a:lnTo>
                    <a:pt x="204" y="278"/>
                  </a:lnTo>
                  <a:lnTo>
                    <a:pt x="209" y="278"/>
                  </a:lnTo>
                  <a:lnTo>
                    <a:pt x="214" y="278"/>
                  </a:lnTo>
                  <a:lnTo>
                    <a:pt x="246" y="251"/>
                  </a:lnTo>
                  <a:lnTo>
                    <a:pt x="273" y="221"/>
                  </a:lnTo>
                  <a:lnTo>
                    <a:pt x="295" y="188"/>
                  </a:lnTo>
                  <a:lnTo>
                    <a:pt x="313" y="151"/>
                  </a:lnTo>
                  <a:lnTo>
                    <a:pt x="329" y="114"/>
                  </a:lnTo>
                  <a:lnTo>
                    <a:pt x="345" y="75"/>
                  </a:lnTo>
                  <a:lnTo>
                    <a:pt x="360" y="37"/>
                  </a:lnTo>
                  <a:lnTo>
                    <a:pt x="377" y="0"/>
                  </a:lnTo>
                  <a:lnTo>
                    <a:pt x="382" y="21"/>
                  </a:lnTo>
                  <a:lnTo>
                    <a:pt x="382" y="44"/>
                  </a:lnTo>
                  <a:lnTo>
                    <a:pt x="379" y="70"/>
                  </a:lnTo>
                  <a:lnTo>
                    <a:pt x="373" y="98"/>
                  </a:lnTo>
                  <a:lnTo>
                    <a:pt x="365" y="126"/>
                  </a:lnTo>
                  <a:lnTo>
                    <a:pt x="357" y="155"/>
                  </a:lnTo>
                  <a:lnTo>
                    <a:pt x="349" y="182"/>
                  </a:lnTo>
                  <a:lnTo>
                    <a:pt x="342" y="208"/>
                  </a:lnTo>
                  <a:lnTo>
                    <a:pt x="336" y="221"/>
                  </a:lnTo>
                  <a:lnTo>
                    <a:pt x="327" y="233"/>
                  </a:lnTo>
                  <a:lnTo>
                    <a:pt x="320" y="247"/>
                  </a:lnTo>
                  <a:lnTo>
                    <a:pt x="321" y="263"/>
                  </a:lnTo>
                  <a:lnTo>
                    <a:pt x="328" y="263"/>
                  </a:lnTo>
                  <a:lnTo>
                    <a:pt x="334" y="262"/>
                  </a:lnTo>
                  <a:lnTo>
                    <a:pt x="338" y="257"/>
                  </a:lnTo>
                  <a:lnTo>
                    <a:pt x="342" y="253"/>
                  </a:lnTo>
                  <a:lnTo>
                    <a:pt x="345" y="248"/>
                  </a:lnTo>
                  <a:lnTo>
                    <a:pt x="350" y="242"/>
                  </a:lnTo>
                  <a:lnTo>
                    <a:pt x="353" y="239"/>
                  </a:lnTo>
                  <a:lnTo>
                    <a:pt x="359" y="235"/>
                  </a:lnTo>
                  <a:lnTo>
                    <a:pt x="371" y="210"/>
                  </a:lnTo>
                  <a:lnTo>
                    <a:pt x="381" y="185"/>
                  </a:lnTo>
                  <a:lnTo>
                    <a:pt x="390" y="158"/>
                  </a:lnTo>
                  <a:lnTo>
                    <a:pt x="398" y="132"/>
                  </a:lnTo>
                  <a:lnTo>
                    <a:pt x="405" y="105"/>
                  </a:lnTo>
                  <a:lnTo>
                    <a:pt x="412" y="79"/>
                  </a:lnTo>
                  <a:lnTo>
                    <a:pt x="418" y="53"/>
                  </a:lnTo>
                  <a:lnTo>
                    <a:pt x="424" y="27"/>
                  </a:lnTo>
                  <a:lnTo>
                    <a:pt x="432" y="37"/>
                  </a:lnTo>
                  <a:lnTo>
                    <a:pt x="435" y="51"/>
                  </a:lnTo>
                  <a:lnTo>
                    <a:pt x="435" y="67"/>
                  </a:lnTo>
                  <a:lnTo>
                    <a:pt x="435" y="82"/>
                  </a:lnTo>
                  <a:lnTo>
                    <a:pt x="436" y="110"/>
                  </a:lnTo>
                  <a:lnTo>
                    <a:pt x="432" y="136"/>
                  </a:lnTo>
                  <a:lnTo>
                    <a:pt x="424" y="160"/>
                  </a:lnTo>
                  <a:lnTo>
                    <a:pt x="413" y="183"/>
                  </a:lnTo>
                  <a:lnTo>
                    <a:pt x="400" y="206"/>
                  </a:lnTo>
                  <a:lnTo>
                    <a:pt x="388" y="229"/>
                  </a:lnTo>
                  <a:lnTo>
                    <a:pt x="376" y="253"/>
                  </a:lnTo>
                  <a:lnTo>
                    <a:pt x="366" y="277"/>
                  </a:lnTo>
                  <a:lnTo>
                    <a:pt x="368" y="282"/>
                  </a:lnTo>
                  <a:lnTo>
                    <a:pt x="373" y="286"/>
                  </a:lnTo>
                  <a:lnTo>
                    <a:pt x="377" y="287"/>
                  </a:lnTo>
                  <a:lnTo>
                    <a:pt x="383" y="288"/>
                  </a:lnTo>
                  <a:lnTo>
                    <a:pt x="395" y="280"/>
                  </a:lnTo>
                  <a:lnTo>
                    <a:pt x="405" y="271"/>
                  </a:lnTo>
                  <a:lnTo>
                    <a:pt x="415" y="261"/>
                  </a:lnTo>
                  <a:lnTo>
                    <a:pt x="424" y="249"/>
                  </a:lnTo>
                  <a:lnTo>
                    <a:pt x="432" y="238"/>
                  </a:lnTo>
                  <a:lnTo>
                    <a:pt x="438" y="226"/>
                  </a:lnTo>
                  <a:lnTo>
                    <a:pt x="445" y="213"/>
                  </a:lnTo>
                  <a:lnTo>
                    <a:pt x="451" y="201"/>
                  </a:lnTo>
                  <a:lnTo>
                    <a:pt x="444" y="221"/>
                  </a:lnTo>
                  <a:lnTo>
                    <a:pt x="436" y="241"/>
                  </a:lnTo>
                  <a:lnTo>
                    <a:pt x="428" y="259"/>
                  </a:lnTo>
                  <a:lnTo>
                    <a:pt x="419" y="278"/>
                  </a:lnTo>
                  <a:lnTo>
                    <a:pt x="410" y="297"/>
                  </a:lnTo>
                  <a:lnTo>
                    <a:pt x="402" y="316"/>
                  </a:lnTo>
                  <a:lnTo>
                    <a:pt x="396" y="335"/>
                  </a:lnTo>
                  <a:lnTo>
                    <a:pt x="391" y="355"/>
                  </a:lnTo>
                  <a:lnTo>
                    <a:pt x="398" y="348"/>
                  </a:lnTo>
                  <a:lnTo>
                    <a:pt x="405" y="341"/>
                  </a:lnTo>
                  <a:lnTo>
                    <a:pt x="413" y="333"/>
                  </a:lnTo>
                  <a:lnTo>
                    <a:pt x="420" y="325"/>
                  </a:lnTo>
                  <a:lnTo>
                    <a:pt x="427" y="317"/>
                  </a:lnTo>
                  <a:lnTo>
                    <a:pt x="434" y="309"/>
                  </a:lnTo>
                  <a:lnTo>
                    <a:pt x="441" y="300"/>
                  </a:lnTo>
                  <a:lnTo>
                    <a:pt x="447" y="292"/>
                  </a:lnTo>
                  <a:lnTo>
                    <a:pt x="434" y="324"/>
                  </a:lnTo>
                  <a:lnTo>
                    <a:pt x="419" y="355"/>
                  </a:lnTo>
                  <a:lnTo>
                    <a:pt x="399" y="385"/>
                  </a:lnTo>
                  <a:lnTo>
                    <a:pt x="379" y="413"/>
                  </a:lnTo>
                  <a:lnTo>
                    <a:pt x="354" y="439"/>
                  </a:lnTo>
                  <a:lnTo>
                    <a:pt x="329" y="464"/>
                  </a:lnTo>
                  <a:lnTo>
                    <a:pt x="301" y="489"/>
                  </a:lnTo>
                  <a:lnTo>
                    <a:pt x="272" y="511"/>
                  </a:lnTo>
                  <a:lnTo>
                    <a:pt x="260" y="507"/>
                  </a:lnTo>
                  <a:lnTo>
                    <a:pt x="248" y="516"/>
                  </a:lnTo>
                  <a:lnTo>
                    <a:pt x="237" y="524"/>
                  </a:lnTo>
                  <a:lnTo>
                    <a:pt x="225" y="532"/>
                  </a:lnTo>
                  <a:lnTo>
                    <a:pt x="214" y="539"/>
                  </a:lnTo>
                  <a:lnTo>
                    <a:pt x="202" y="547"/>
                  </a:lnTo>
                  <a:lnTo>
                    <a:pt x="190" y="554"/>
                  </a:lnTo>
                  <a:lnTo>
                    <a:pt x="178" y="561"/>
                  </a:lnTo>
                  <a:lnTo>
                    <a:pt x="167" y="568"/>
                  </a:lnTo>
                  <a:lnTo>
                    <a:pt x="154" y="575"/>
                  </a:lnTo>
                  <a:lnTo>
                    <a:pt x="143" y="581"/>
                  </a:lnTo>
                  <a:lnTo>
                    <a:pt x="130" y="588"/>
                  </a:lnTo>
                  <a:lnTo>
                    <a:pt x="118" y="594"/>
                  </a:lnTo>
                  <a:lnTo>
                    <a:pt x="106" y="600"/>
                  </a:lnTo>
                  <a:lnTo>
                    <a:pt x="94" y="606"/>
                  </a:lnTo>
                  <a:lnTo>
                    <a:pt x="81" y="613"/>
                  </a:lnTo>
                  <a:lnTo>
                    <a:pt x="70" y="619"/>
                  </a:lnTo>
                  <a:lnTo>
                    <a:pt x="68" y="594"/>
                  </a:lnTo>
                  <a:lnTo>
                    <a:pt x="58" y="570"/>
                  </a:lnTo>
                  <a:lnTo>
                    <a:pt x="46" y="550"/>
                  </a:lnTo>
                  <a:lnTo>
                    <a:pt x="31" y="529"/>
                  </a:lnTo>
                  <a:lnTo>
                    <a:pt x="17" y="508"/>
                  </a:lnTo>
                  <a:lnTo>
                    <a:pt x="5" y="486"/>
                  </a:lnTo>
                  <a:lnTo>
                    <a:pt x="0" y="462"/>
                  </a:lnTo>
                  <a:lnTo>
                    <a:pt x="2" y="436"/>
                  </a:lnTo>
                  <a:lnTo>
                    <a:pt x="3" y="424"/>
                  </a:lnTo>
                  <a:lnTo>
                    <a:pt x="8" y="415"/>
                  </a:lnTo>
                  <a:lnTo>
                    <a:pt x="15" y="407"/>
                  </a:lnTo>
                  <a:lnTo>
                    <a:pt x="23" y="401"/>
                  </a:lnTo>
                  <a:lnTo>
                    <a:pt x="32" y="394"/>
                  </a:lnTo>
                  <a:lnTo>
                    <a:pt x="40" y="388"/>
                  </a:lnTo>
                  <a:lnTo>
                    <a:pt x="47" y="380"/>
                  </a:lnTo>
                  <a:lnTo>
                    <a:pt x="52" y="371"/>
                  </a:lnTo>
                  <a:close/>
                </a:path>
              </a:pathLst>
            </a:custGeom>
            <a:solidFill>
              <a:srgbClr val="A56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8" name="Freeform 196"/>
            <p:cNvSpPr>
              <a:spLocks/>
            </p:cNvSpPr>
            <p:nvPr/>
          </p:nvSpPr>
          <p:spPr bwMode="auto">
            <a:xfrm>
              <a:off x="4426" y="2981"/>
              <a:ext cx="54" cy="32"/>
            </a:xfrm>
            <a:custGeom>
              <a:avLst/>
              <a:gdLst>
                <a:gd name="T0" fmla="*/ 110 w 110"/>
                <a:gd name="T1" fmla="*/ 0 h 65"/>
                <a:gd name="T2" fmla="*/ 103 w 110"/>
                <a:gd name="T3" fmla="*/ 7 h 65"/>
                <a:gd name="T4" fmla="*/ 98 w 110"/>
                <a:gd name="T5" fmla="*/ 13 h 65"/>
                <a:gd name="T6" fmla="*/ 93 w 110"/>
                <a:gd name="T7" fmla="*/ 19 h 65"/>
                <a:gd name="T8" fmla="*/ 88 w 110"/>
                <a:gd name="T9" fmla="*/ 24 h 65"/>
                <a:gd name="T10" fmla="*/ 83 w 110"/>
                <a:gd name="T11" fmla="*/ 29 h 65"/>
                <a:gd name="T12" fmla="*/ 79 w 110"/>
                <a:gd name="T13" fmla="*/ 35 h 65"/>
                <a:gd name="T14" fmla="*/ 73 w 110"/>
                <a:gd name="T15" fmla="*/ 42 h 65"/>
                <a:gd name="T16" fmla="*/ 67 w 110"/>
                <a:gd name="T17" fmla="*/ 50 h 65"/>
                <a:gd name="T18" fmla="*/ 59 w 110"/>
                <a:gd name="T19" fmla="*/ 56 h 65"/>
                <a:gd name="T20" fmla="*/ 51 w 110"/>
                <a:gd name="T21" fmla="*/ 60 h 65"/>
                <a:gd name="T22" fmla="*/ 43 w 110"/>
                <a:gd name="T23" fmla="*/ 64 h 65"/>
                <a:gd name="T24" fmla="*/ 35 w 110"/>
                <a:gd name="T25" fmla="*/ 65 h 65"/>
                <a:gd name="T26" fmla="*/ 26 w 110"/>
                <a:gd name="T27" fmla="*/ 65 h 65"/>
                <a:gd name="T28" fmla="*/ 18 w 110"/>
                <a:gd name="T29" fmla="*/ 64 h 65"/>
                <a:gd name="T30" fmla="*/ 8 w 110"/>
                <a:gd name="T31" fmla="*/ 62 h 65"/>
                <a:gd name="T32" fmla="*/ 0 w 110"/>
                <a:gd name="T33" fmla="*/ 59 h 65"/>
                <a:gd name="T34" fmla="*/ 13 w 110"/>
                <a:gd name="T35" fmla="*/ 51 h 65"/>
                <a:gd name="T36" fmla="*/ 27 w 110"/>
                <a:gd name="T37" fmla="*/ 42 h 65"/>
                <a:gd name="T38" fmla="*/ 40 w 110"/>
                <a:gd name="T39" fmla="*/ 35 h 65"/>
                <a:gd name="T40" fmla="*/ 53 w 110"/>
                <a:gd name="T41" fmla="*/ 27 h 65"/>
                <a:gd name="T42" fmla="*/ 68 w 110"/>
                <a:gd name="T43" fmla="*/ 20 h 65"/>
                <a:gd name="T44" fmla="*/ 82 w 110"/>
                <a:gd name="T45" fmla="*/ 13 h 65"/>
                <a:gd name="T46" fmla="*/ 96 w 110"/>
                <a:gd name="T47" fmla="*/ 6 h 65"/>
                <a:gd name="T48" fmla="*/ 110 w 110"/>
                <a:gd name="T4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65">
                  <a:moveTo>
                    <a:pt x="110" y="0"/>
                  </a:moveTo>
                  <a:lnTo>
                    <a:pt x="103" y="7"/>
                  </a:lnTo>
                  <a:lnTo>
                    <a:pt x="98" y="13"/>
                  </a:lnTo>
                  <a:lnTo>
                    <a:pt x="93" y="19"/>
                  </a:lnTo>
                  <a:lnTo>
                    <a:pt x="88" y="24"/>
                  </a:lnTo>
                  <a:lnTo>
                    <a:pt x="83" y="29"/>
                  </a:lnTo>
                  <a:lnTo>
                    <a:pt x="79" y="35"/>
                  </a:lnTo>
                  <a:lnTo>
                    <a:pt x="73" y="42"/>
                  </a:lnTo>
                  <a:lnTo>
                    <a:pt x="67" y="50"/>
                  </a:lnTo>
                  <a:lnTo>
                    <a:pt x="59" y="56"/>
                  </a:lnTo>
                  <a:lnTo>
                    <a:pt x="51" y="60"/>
                  </a:lnTo>
                  <a:lnTo>
                    <a:pt x="43" y="64"/>
                  </a:lnTo>
                  <a:lnTo>
                    <a:pt x="35" y="65"/>
                  </a:lnTo>
                  <a:lnTo>
                    <a:pt x="26" y="65"/>
                  </a:lnTo>
                  <a:lnTo>
                    <a:pt x="18" y="64"/>
                  </a:lnTo>
                  <a:lnTo>
                    <a:pt x="8" y="62"/>
                  </a:lnTo>
                  <a:lnTo>
                    <a:pt x="0" y="59"/>
                  </a:lnTo>
                  <a:lnTo>
                    <a:pt x="13" y="51"/>
                  </a:lnTo>
                  <a:lnTo>
                    <a:pt x="27" y="42"/>
                  </a:lnTo>
                  <a:lnTo>
                    <a:pt x="40" y="35"/>
                  </a:lnTo>
                  <a:lnTo>
                    <a:pt x="53" y="27"/>
                  </a:lnTo>
                  <a:lnTo>
                    <a:pt x="68" y="20"/>
                  </a:lnTo>
                  <a:lnTo>
                    <a:pt x="82" y="13"/>
                  </a:lnTo>
                  <a:lnTo>
                    <a:pt x="96" y="6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9BD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29" name="Freeform 197"/>
            <p:cNvSpPr>
              <a:spLocks/>
            </p:cNvSpPr>
            <p:nvPr/>
          </p:nvSpPr>
          <p:spPr bwMode="auto">
            <a:xfrm>
              <a:off x="4118" y="2645"/>
              <a:ext cx="165" cy="118"/>
            </a:xfrm>
            <a:custGeom>
              <a:avLst/>
              <a:gdLst>
                <a:gd name="T0" fmla="*/ 11 w 331"/>
                <a:gd name="T1" fmla="*/ 237 h 237"/>
                <a:gd name="T2" fmla="*/ 14 w 331"/>
                <a:gd name="T3" fmla="*/ 235 h 237"/>
                <a:gd name="T4" fmla="*/ 23 w 331"/>
                <a:gd name="T5" fmla="*/ 228 h 237"/>
                <a:gd name="T6" fmla="*/ 38 w 331"/>
                <a:gd name="T7" fmla="*/ 217 h 237"/>
                <a:gd name="T8" fmla="*/ 58 w 331"/>
                <a:gd name="T9" fmla="*/ 204 h 237"/>
                <a:gd name="T10" fmla="*/ 82 w 331"/>
                <a:gd name="T11" fmla="*/ 187 h 237"/>
                <a:gd name="T12" fmla="*/ 108 w 331"/>
                <a:gd name="T13" fmla="*/ 170 h 237"/>
                <a:gd name="T14" fmla="*/ 136 w 331"/>
                <a:gd name="T15" fmla="*/ 151 h 237"/>
                <a:gd name="T16" fmla="*/ 165 w 331"/>
                <a:gd name="T17" fmla="*/ 130 h 237"/>
                <a:gd name="T18" fmla="*/ 194 w 331"/>
                <a:gd name="T19" fmla="*/ 109 h 237"/>
                <a:gd name="T20" fmla="*/ 223 w 331"/>
                <a:gd name="T21" fmla="*/ 88 h 237"/>
                <a:gd name="T22" fmla="*/ 249 w 331"/>
                <a:gd name="T23" fmla="*/ 68 h 237"/>
                <a:gd name="T24" fmla="*/ 275 w 331"/>
                <a:gd name="T25" fmla="*/ 49 h 237"/>
                <a:gd name="T26" fmla="*/ 295 w 331"/>
                <a:gd name="T27" fmla="*/ 33 h 237"/>
                <a:gd name="T28" fmla="*/ 313 w 331"/>
                <a:gd name="T29" fmla="*/ 18 h 237"/>
                <a:gd name="T30" fmla="*/ 325 w 331"/>
                <a:gd name="T31" fmla="*/ 8 h 237"/>
                <a:gd name="T32" fmla="*/ 331 w 331"/>
                <a:gd name="T33" fmla="*/ 0 h 237"/>
                <a:gd name="T34" fmla="*/ 327 w 331"/>
                <a:gd name="T35" fmla="*/ 2 h 237"/>
                <a:gd name="T36" fmla="*/ 317 w 331"/>
                <a:gd name="T37" fmla="*/ 9 h 237"/>
                <a:gd name="T38" fmla="*/ 301 w 331"/>
                <a:gd name="T39" fmla="*/ 19 h 237"/>
                <a:gd name="T40" fmla="*/ 281 w 331"/>
                <a:gd name="T41" fmla="*/ 32 h 237"/>
                <a:gd name="T42" fmla="*/ 257 w 331"/>
                <a:gd name="T43" fmla="*/ 48 h 237"/>
                <a:gd name="T44" fmla="*/ 230 w 331"/>
                <a:gd name="T45" fmla="*/ 64 h 237"/>
                <a:gd name="T46" fmla="*/ 201 w 331"/>
                <a:gd name="T47" fmla="*/ 81 h 237"/>
                <a:gd name="T48" fmla="*/ 172 w 331"/>
                <a:gd name="T49" fmla="*/ 98 h 237"/>
                <a:gd name="T50" fmla="*/ 142 w 331"/>
                <a:gd name="T51" fmla="*/ 114 h 237"/>
                <a:gd name="T52" fmla="*/ 113 w 331"/>
                <a:gd name="T53" fmla="*/ 128 h 237"/>
                <a:gd name="T54" fmla="*/ 87 w 331"/>
                <a:gd name="T55" fmla="*/ 139 h 237"/>
                <a:gd name="T56" fmla="*/ 64 w 331"/>
                <a:gd name="T57" fmla="*/ 147 h 237"/>
                <a:gd name="T58" fmla="*/ 43 w 331"/>
                <a:gd name="T59" fmla="*/ 152 h 237"/>
                <a:gd name="T60" fmla="*/ 28 w 331"/>
                <a:gd name="T61" fmla="*/ 151 h 237"/>
                <a:gd name="T62" fmla="*/ 19 w 331"/>
                <a:gd name="T63" fmla="*/ 144 h 237"/>
                <a:gd name="T64" fmla="*/ 17 w 331"/>
                <a:gd name="T65" fmla="*/ 131 h 237"/>
                <a:gd name="T66" fmla="*/ 12 w 331"/>
                <a:gd name="T67" fmla="*/ 142 h 237"/>
                <a:gd name="T68" fmla="*/ 4 w 331"/>
                <a:gd name="T69" fmla="*/ 170 h 237"/>
                <a:gd name="T70" fmla="*/ 0 w 331"/>
                <a:gd name="T71" fmla="*/ 205 h 237"/>
                <a:gd name="T72" fmla="*/ 11 w 331"/>
                <a:gd name="T73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237">
                  <a:moveTo>
                    <a:pt x="11" y="237"/>
                  </a:moveTo>
                  <a:lnTo>
                    <a:pt x="14" y="235"/>
                  </a:lnTo>
                  <a:lnTo>
                    <a:pt x="23" y="228"/>
                  </a:lnTo>
                  <a:lnTo>
                    <a:pt x="38" y="217"/>
                  </a:lnTo>
                  <a:lnTo>
                    <a:pt x="58" y="204"/>
                  </a:lnTo>
                  <a:lnTo>
                    <a:pt x="82" y="187"/>
                  </a:lnTo>
                  <a:lnTo>
                    <a:pt x="108" y="170"/>
                  </a:lnTo>
                  <a:lnTo>
                    <a:pt x="136" y="151"/>
                  </a:lnTo>
                  <a:lnTo>
                    <a:pt x="165" y="130"/>
                  </a:lnTo>
                  <a:lnTo>
                    <a:pt x="194" y="109"/>
                  </a:lnTo>
                  <a:lnTo>
                    <a:pt x="223" y="88"/>
                  </a:lnTo>
                  <a:lnTo>
                    <a:pt x="249" y="68"/>
                  </a:lnTo>
                  <a:lnTo>
                    <a:pt x="275" y="49"/>
                  </a:lnTo>
                  <a:lnTo>
                    <a:pt x="295" y="33"/>
                  </a:lnTo>
                  <a:lnTo>
                    <a:pt x="313" y="18"/>
                  </a:lnTo>
                  <a:lnTo>
                    <a:pt x="325" y="8"/>
                  </a:lnTo>
                  <a:lnTo>
                    <a:pt x="331" y="0"/>
                  </a:lnTo>
                  <a:lnTo>
                    <a:pt x="327" y="2"/>
                  </a:lnTo>
                  <a:lnTo>
                    <a:pt x="317" y="9"/>
                  </a:lnTo>
                  <a:lnTo>
                    <a:pt x="301" y="19"/>
                  </a:lnTo>
                  <a:lnTo>
                    <a:pt x="281" y="32"/>
                  </a:lnTo>
                  <a:lnTo>
                    <a:pt x="257" y="48"/>
                  </a:lnTo>
                  <a:lnTo>
                    <a:pt x="230" y="64"/>
                  </a:lnTo>
                  <a:lnTo>
                    <a:pt x="201" y="81"/>
                  </a:lnTo>
                  <a:lnTo>
                    <a:pt x="172" y="98"/>
                  </a:lnTo>
                  <a:lnTo>
                    <a:pt x="142" y="114"/>
                  </a:lnTo>
                  <a:lnTo>
                    <a:pt x="113" y="128"/>
                  </a:lnTo>
                  <a:lnTo>
                    <a:pt x="87" y="139"/>
                  </a:lnTo>
                  <a:lnTo>
                    <a:pt x="64" y="147"/>
                  </a:lnTo>
                  <a:lnTo>
                    <a:pt x="43" y="152"/>
                  </a:lnTo>
                  <a:lnTo>
                    <a:pt x="28" y="151"/>
                  </a:lnTo>
                  <a:lnTo>
                    <a:pt x="19" y="144"/>
                  </a:lnTo>
                  <a:lnTo>
                    <a:pt x="17" y="131"/>
                  </a:lnTo>
                  <a:lnTo>
                    <a:pt x="12" y="142"/>
                  </a:lnTo>
                  <a:lnTo>
                    <a:pt x="4" y="170"/>
                  </a:lnTo>
                  <a:lnTo>
                    <a:pt x="0" y="205"/>
                  </a:lnTo>
                  <a:lnTo>
                    <a:pt x="11" y="237"/>
                  </a:lnTo>
                  <a:close/>
                </a:path>
              </a:pathLst>
            </a:custGeom>
            <a:solidFill>
              <a:srgbClr val="8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30" name="Freeform 198"/>
            <p:cNvSpPr>
              <a:spLocks/>
            </p:cNvSpPr>
            <p:nvPr/>
          </p:nvSpPr>
          <p:spPr bwMode="auto">
            <a:xfrm>
              <a:off x="3885" y="2841"/>
              <a:ext cx="526" cy="111"/>
            </a:xfrm>
            <a:custGeom>
              <a:avLst/>
              <a:gdLst>
                <a:gd name="T0" fmla="*/ 0 w 1053"/>
                <a:gd name="T1" fmla="*/ 142 h 224"/>
                <a:gd name="T2" fmla="*/ 6 w 1053"/>
                <a:gd name="T3" fmla="*/ 155 h 224"/>
                <a:gd name="T4" fmla="*/ 20 w 1053"/>
                <a:gd name="T5" fmla="*/ 175 h 224"/>
                <a:gd name="T6" fmla="*/ 44 w 1053"/>
                <a:gd name="T7" fmla="*/ 197 h 224"/>
                <a:gd name="T8" fmla="*/ 82 w 1053"/>
                <a:gd name="T9" fmla="*/ 216 h 224"/>
                <a:gd name="T10" fmla="*/ 137 w 1053"/>
                <a:gd name="T11" fmla="*/ 224 h 224"/>
                <a:gd name="T12" fmla="*/ 212 w 1053"/>
                <a:gd name="T13" fmla="*/ 218 h 224"/>
                <a:gd name="T14" fmla="*/ 310 w 1053"/>
                <a:gd name="T15" fmla="*/ 190 h 224"/>
                <a:gd name="T16" fmla="*/ 370 w 1053"/>
                <a:gd name="T17" fmla="*/ 165 h 224"/>
                <a:gd name="T18" fmla="*/ 384 w 1053"/>
                <a:gd name="T19" fmla="*/ 158 h 224"/>
                <a:gd name="T20" fmla="*/ 407 w 1053"/>
                <a:gd name="T21" fmla="*/ 142 h 224"/>
                <a:gd name="T22" fmla="*/ 433 w 1053"/>
                <a:gd name="T23" fmla="*/ 118 h 224"/>
                <a:gd name="T24" fmla="*/ 449 w 1053"/>
                <a:gd name="T25" fmla="*/ 99 h 224"/>
                <a:gd name="T26" fmla="*/ 474 w 1053"/>
                <a:gd name="T27" fmla="*/ 87 h 224"/>
                <a:gd name="T28" fmla="*/ 516 w 1053"/>
                <a:gd name="T29" fmla="*/ 79 h 224"/>
                <a:gd name="T30" fmla="*/ 568 w 1053"/>
                <a:gd name="T31" fmla="*/ 93 h 224"/>
                <a:gd name="T32" fmla="*/ 598 w 1053"/>
                <a:gd name="T33" fmla="*/ 116 h 224"/>
                <a:gd name="T34" fmla="*/ 616 w 1053"/>
                <a:gd name="T35" fmla="*/ 128 h 224"/>
                <a:gd name="T36" fmla="*/ 648 w 1053"/>
                <a:gd name="T37" fmla="*/ 149 h 224"/>
                <a:gd name="T38" fmla="*/ 689 w 1053"/>
                <a:gd name="T39" fmla="*/ 172 h 224"/>
                <a:gd name="T40" fmla="*/ 734 w 1053"/>
                <a:gd name="T41" fmla="*/ 194 h 224"/>
                <a:gd name="T42" fmla="*/ 779 w 1053"/>
                <a:gd name="T43" fmla="*/ 208 h 224"/>
                <a:gd name="T44" fmla="*/ 818 w 1053"/>
                <a:gd name="T45" fmla="*/ 209 h 224"/>
                <a:gd name="T46" fmla="*/ 848 w 1053"/>
                <a:gd name="T47" fmla="*/ 192 h 224"/>
                <a:gd name="T48" fmla="*/ 874 w 1053"/>
                <a:gd name="T49" fmla="*/ 140 h 224"/>
                <a:gd name="T50" fmla="*/ 916 w 1053"/>
                <a:gd name="T51" fmla="*/ 90 h 224"/>
                <a:gd name="T52" fmla="*/ 962 w 1053"/>
                <a:gd name="T53" fmla="*/ 65 h 224"/>
                <a:gd name="T54" fmla="*/ 1003 w 1053"/>
                <a:gd name="T55" fmla="*/ 59 h 224"/>
                <a:gd name="T56" fmla="*/ 1025 w 1053"/>
                <a:gd name="T57" fmla="*/ 56 h 224"/>
                <a:gd name="T58" fmla="*/ 1047 w 1053"/>
                <a:gd name="T59" fmla="*/ 21 h 224"/>
                <a:gd name="T60" fmla="*/ 1048 w 1053"/>
                <a:gd name="T61" fmla="*/ 1 h 224"/>
                <a:gd name="T62" fmla="*/ 1019 w 1053"/>
                <a:gd name="T63" fmla="*/ 11 h 224"/>
                <a:gd name="T64" fmla="*/ 967 w 1053"/>
                <a:gd name="T65" fmla="*/ 27 h 224"/>
                <a:gd name="T66" fmla="*/ 903 w 1053"/>
                <a:gd name="T67" fmla="*/ 45 h 224"/>
                <a:gd name="T68" fmla="*/ 831 w 1053"/>
                <a:gd name="T69" fmla="*/ 64 h 224"/>
                <a:gd name="T70" fmla="*/ 764 w 1053"/>
                <a:gd name="T71" fmla="*/ 78 h 224"/>
                <a:gd name="T72" fmla="*/ 705 w 1053"/>
                <a:gd name="T73" fmla="*/ 84 h 224"/>
                <a:gd name="T74" fmla="*/ 665 w 1053"/>
                <a:gd name="T75" fmla="*/ 80 h 224"/>
                <a:gd name="T76" fmla="*/ 652 w 1053"/>
                <a:gd name="T77" fmla="*/ 73 h 224"/>
                <a:gd name="T78" fmla="*/ 635 w 1053"/>
                <a:gd name="T79" fmla="*/ 69 h 224"/>
                <a:gd name="T80" fmla="*/ 603 w 1053"/>
                <a:gd name="T81" fmla="*/ 65 h 224"/>
                <a:gd name="T82" fmla="*/ 561 w 1053"/>
                <a:gd name="T83" fmla="*/ 61 h 224"/>
                <a:gd name="T84" fmla="*/ 509 w 1053"/>
                <a:gd name="T85" fmla="*/ 61 h 224"/>
                <a:gd name="T86" fmla="*/ 453 w 1053"/>
                <a:gd name="T87" fmla="*/ 65 h 224"/>
                <a:gd name="T88" fmla="*/ 394 w 1053"/>
                <a:gd name="T89" fmla="*/ 74 h 224"/>
                <a:gd name="T90" fmla="*/ 336 w 1053"/>
                <a:gd name="T91" fmla="*/ 93 h 224"/>
                <a:gd name="T92" fmla="*/ 306 w 1053"/>
                <a:gd name="T93" fmla="*/ 106 h 224"/>
                <a:gd name="T94" fmla="*/ 287 w 1053"/>
                <a:gd name="T95" fmla="*/ 116 h 224"/>
                <a:gd name="T96" fmla="*/ 252 w 1053"/>
                <a:gd name="T97" fmla="*/ 131 h 224"/>
                <a:gd name="T98" fmla="*/ 207 w 1053"/>
                <a:gd name="T99" fmla="*/ 147 h 224"/>
                <a:gd name="T100" fmla="*/ 157 w 1053"/>
                <a:gd name="T101" fmla="*/ 162 h 224"/>
                <a:gd name="T102" fmla="*/ 105 w 1053"/>
                <a:gd name="T103" fmla="*/ 170 h 224"/>
                <a:gd name="T104" fmla="*/ 56 w 1053"/>
                <a:gd name="T105" fmla="*/ 169 h 224"/>
                <a:gd name="T106" fmla="*/ 16 w 1053"/>
                <a:gd name="T107" fmla="*/ 15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3" h="224">
                  <a:moveTo>
                    <a:pt x="0" y="140"/>
                  </a:moveTo>
                  <a:lnTo>
                    <a:pt x="0" y="142"/>
                  </a:lnTo>
                  <a:lnTo>
                    <a:pt x="2" y="147"/>
                  </a:lnTo>
                  <a:lnTo>
                    <a:pt x="6" y="155"/>
                  </a:lnTo>
                  <a:lnTo>
                    <a:pt x="12" y="164"/>
                  </a:lnTo>
                  <a:lnTo>
                    <a:pt x="20" y="175"/>
                  </a:lnTo>
                  <a:lnTo>
                    <a:pt x="30" y="186"/>
                  </a:lnTo>
                  <a:lnTo>
                    <a:pt x="44" y="197"/>
                  </a:lnTo>
                  <a:lnTo>
                    <a:pt x="61" y="208"/>
                  </a:lnTo>
                  <a:lnTo>
                    <a:pt x="82" y="216"/>
                  </a:lnTo>
                  <a:lnTo>
                    <a:pt x="107" y="222"/>
                  </a:lnTo>
                  <a:lnTo>
                    <a:pt x="137" y="224"/>
                  </a:lnTo>
                  <a:lnTo>
                    <a:pt x="172" y="224"/>
                  </a:lnTo>
                  <a:lnTo>
                    <a:pt x="212" y="218"/>
                  </a:lnTo>
                  <a:lnTo>
                    <a:pt x="258" y="207"/>
                  </a:lnTo>
                  <a:lnTo>
                    <a:pt x="310" y="190"/>
                  </a:lnTo>
                  <a:lnTo>
                    <a:pt x="367" y="166"/>
                  </a:lnTo>
                  <a:lnTo>
                    <a:pt x="370" y="165"/>
                  </a:lnTo>
                  <a:lnTo>
                    <a:pt x="375" y="163"/>
                  </a:lnTo>
                  <a:lnTo>
                    <a:pt x="384" y="158"/>
                  </a:lnTo>
                  <a:lnTo>
                    <a:pt x="395" y="151"/>
                  </a:lnTo>
                  <a:lnTo>
                    <a:pt x="407" y="142"/>
                  </a:lnTo>
                  <a:lnTo>
                    <a:pt x="420" y="132"/>
                  </a:lnTo>
                  <a:lnTo>
                    <a:pt x="433" y="118"/>
                  </a:lnTo>
                  <a:lnTo>
                    <a:pt x="446" y="102"/>
                  </a:lnTo>
                  <a:lnTo>
                    <a:pt x="449" y="99"/>
                  </a:lnTo>
                  <a:lnTo>
                    <a:pt x="458" y="94"/>
                  </a:lnTo>
                  <a:lnTo>
                    <a:pt x="474" y="87"/>
                  </a:lnTo>
                  <a:lnTo>
                    <a:pt x="493" y="81"/>
                  </a:lnTo>
                  <a:lnTo>
                    <a:pt x="516" y="79"/>
                  </a:lnTo>
                  <a:lnTo>
                    <a:pt x="541" y="82"/>
                  </a:lnTo>
                  <a:lnTo>
                    <a:pt x="568" y="93"/>
                  </a:lnTo>
                  <a:lnTo>
                    <a:pt x="595" y="113"/>
                  </a:lnTo>
                  <a:lnTo>
                    <a:pt x="598" y="116"/>
                  </a:lnTo>
                  <a:lnTo>
                    <a:pt x="605" y="120"/>
                  </a:lnTo>
                  <a:lnTo>
                    <a:pt x="616" y="128"/>
                  </a:lnTo>
                  <a:lnTo>
                    <a:pt x="631" y="137"/>
                  </a:lnTo>
                  <a:lnTo>
                    <a:pt x="648" y="149"/>
                  </a:lnTo>
                  <a:lnTo>
                    <a:pt x="668" y="160"/>
                  </a:lnTo>
                  <a:lnTo>
                    <a:pt x="689" y="172"/>
                  </a:lnTo>
                  <a:lnTo>
                    <a:pt x="711" y="184"/>
                  </a:lnTo>
                  <a:lnTo>
                    <a:pt x="734" y="194"/>
                  </a:lnTo>
                  <a:lnTo>
                    <a:pt x="757" y="202"/>
                  </a:lnTo>
                  <a:lnTo>
                    <a:pt x="779" y="208"/>
                  </a:lnTo>
                  <a:lnTo>
                    <a:pt x="799" y="210"/>
                  </a:lnTo>
                  <a:lnTo>
                    <a:pt x="818" y="209"/>
                  </a:lnTo>
                  <a:lnTo>
                    <a:pt x="834" y="203"/>
                  </a:lnTo>
                  <a:lnTo>
                    <a:pt x="848" y="192"/>
                  </a:lnTo>
                  <a:lnTo>
                    <a:pt x="857" y="175"/>
                  </a:lnTo>
                  <a:lnTo>
                    <a:pt x="874" y="140"/>
                  </a:lnTo>
                  <a:lnTo>
                    <a:pt x="894" y="111"/>
                  </a:lnTo>
                  <a:lnTo>
                    <a:pt x="916" y="90"/>
                  </a:lnTo>
                  <a:lnTo>
                    <a:pt x="939" y="75"/>
                  </a:lnTo>
                  <a:lnTo>
                    <a:pt x="962" y="65"/>
                  </a:lnTo>
                  <a:lnTo>
                    <a:pt x="984" y="60"/>
                  </a:lnTo>
                  <a:lnTo>
                    <a:pt x="1003" y="59"/>
                  </a:lnTo>
                  <a:lnTo>
                    <a:pt x="1020" y="61"/>
                  </a:lnTo>
                  <a:lnTo>
                    <a:pt x="1025" y="56"/>
                  </a:lnTo>
                  <a:lnTo>
                    <a:pt x="1035" y="41"/>
                  </a:lnTo>
                  <a:lnTo>
                    <a:pt x="1047" y="21"/>
                  </a:lnTo>
                  <a:lnTo>
                    <a:pt x="1053" y="0"/>
                  </a:lnTo>
                  <a:lnTo>
                    <a:pt x="1048" y="1"/>
                  </a:lnTo>
                  <a:lnTo>
                    <a:pt x="1036" y="5"/>
                  </a:lnTo>
                  <a:lnTo>
                    <a:pt x="1019" y="11"/>
                  </a:lnTo>
                  <a:lnTo>
                    <a:pt x="996" y="19"/>
                  </a:lnTo>
                  <a:lnTo>
                    <a:pt x="967" y="27"/>
                  </a:lnTo>
                  <a:lnTo>
                    <a:pt x="936" y="36"/>
                  </a:lnTo>
                  <a:lnTo>
                    <a:pt x="903" y="45"/>
                  </a:lnTo>
                  <a:lnTo>
                    <a:pt x="867" y="54"/>
                  </a:lnTo>
                  <a:lnTo>
                    <a:pt x="831" y="64"/>
                  </a:lnTo>
                  <a:lnTo>
                    <a:pt x="797" y="72"/>
                  </a:lnTo>
                  <a:lnTo>
                    <a:pt x="764" y="78"/>
                  </a:lnTo>
                  <a:lnTo>
                    <a:pt x="732" y="82"/>
                  </a:lnTo>
                  <a:lnTo>
                    <a:pt x="705" y="84"/>
                  </a:lnTo>
                  <a:lnTo>
                    <a:pt x="682" y="83"/>
                  </a:lnTo>
                  <a:lnTo>
                    <a:pt x="665" y="80"/>
                  </a:lnTo>
                  <a:lnTo>
                    <a:pt x="654" y="73"/>
                  </a:lnTo>
                  <a:lnTo>
                    <a:pt x="652" y="73"/>
                  </a:lnTo>
                  <a:lnTo>
                    <a:pt x="645" y="72"/>
                  </a:lnTo>
                  <a:lnTo>
                    <a:pt x="635" y="69"/>
                  </a:lnTo>
                  <a:lnTo>
                    <a:pt x="621" y="67"/>
                  </a:lnTo>
                  <a:lnTo>
                    <a:pt x="603" y="65"/>
                  </a:lnTo>
                  <a:lnTo>
                    <a:pt x="583" y="64"/>
                  </a:lnTo>
                  <a:lnTo>
                    <a:pt x="561" y="61"/>
                  </a:lnTo>
                  <a:lnTo>
                    <a:pt x="536" y="61"/>
                  </a:lnTo>
                  <a:lnTo>
                    <a:pt x="509" y="61"/>
                  </a:lnTo>
                  <a:lnTo>
                    <a:pt x="481" y="63"/>
                  </a:lnTo>
                  <a:lnTo>
                    <a:pt x="453" y="65"/>
                  </a:lnTo>
                  <a:lnTo>
                    <a:pt x="424" y="68"/>
                  </a:lnTo>
                  <a:lnTo>
                    <a:pt x="394" y="74"/>
                  </a:lnTo>
                  <a:lnTo>
                    <a:pt x="365" y="82"/>
                  </a:lnTo>
                  <a:lnTo>
                    <a:pt x="336" y="93"/>
                  </a:lnTo>
                  <a:lnTo>
                    <a:pt x="309" y="105"/>
                  </a:lnTo>
                  <a:lnTo>
                    <a:pt x="306" y="106"/>
                  </a:lnTo>
                  <a:lnTo>
                    <a:pt x="298" y="110"/>
                  </a:lnTo>
                  <a:lnTo>
                    <a:pt x="287" y="116"/>
                  </a:lnTo>
                  <a:lnTo>
                    <a:pt x="271" y="122"/>
                  </a:lnTo>
                  <a:lnTo>
                    <a:pt x="252" y="131"/>
                  </a:lnTo>
                  <a:lnTo>
                    <a:pt x="230" y="139"/>
                  </a:lnTo>
                  <a:lnTo>
                    <a:pt x="207" y="147"/>
                  </a:lnTo>
                  <a:lnTo>
                    <a:pt x="182" y="155"/>
                  </a:lnTo>
                  <a:lnTo>
                    <a:pt x="157" y="162"/>
                  </a:lnTo>
                  <a:lnTo>
                    <a:pt x="130" y="166"/>
                  </a:lnTo>
                  <a:lnTo>
                    <a:pt x="105" y="170"/>
                  </a:lnTo>
                  <a:lnTo>
                    <a:pt x="79" y="171"/>
                  </a:lnTo>
                  <a:lnTo>
                    <a:pt x="56" y="169"/>
                  </a:lnTo>
                  <a:lnTo>
                    <a:pt x="35" y="163"/>
                  </a:lnTo>
                  <a:lnTo>
                    <a:pt x="16" y="154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8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8631" name="Freeform 199"/>
            <p:cNvSpPr>
              <a:spLocks/>
            </p:cNvSpPr>
            <p:nvPr/>
          </p:nvSpPr>
          <p:spPr bwMode="auto">
            <a:xfrm>
              <a:off x="3722" y="2465"/>
              <a:ext cx="129" cy="54"/>
            </a:xfrm>
            <a:custGeom>
              <a:avLst/>
              <a:gdLst>
                <a:gd name="T0" fmla="*/ 0 w 258"/>
                <a:gd name="T1" fmla="*/ 98 h 108"/>
                <a:gd name="T2" fmla="*/ 5 w 258"/>
                <a:gd name="T3" fmla="*/ 96 h 108"/>
                <a:gd name="T4" fmla="*/ 13 w 258"/>
                <a:gd name="T5" fmla="*/ 92 h 108"/>
                <a:gd name="T6" fmla="*/ 23 w 258"/>
                <a:gd name="T7" fmla="*/ 87 h 108"/>
                <a:gd name="T8" fmla="*/ 37 w 258"/>
                <a:gd name="T9" fmla="*/ 80 h 108"/>
                <a:gd name="T10" fmla="*/ 53 w 258"/>
                <a:gd name="T11" fmla="*/ 70 h 108"/>
                <a:gd name="T12" fmla="*/ 71 w 258"/>
                <a:gd name="T13" fmla="*/ 61 h 108"/>
                <a:gd name="T14" fmla="*/ 91 w 258"/>
                <a:gd name="T15" fmla="*/ 52 h 108"/>
                <a:gd name="T16" fmla="*/ 112 w 258"/>
                <a:gd name="T17" fmla="*/ 43 h 108"/>
                <a:gd name="T18" fmla="*/ 133 w 258"/>
                <a:gd name="T19" fmla="*/ 32 h 108"/>
                <a:gd name="T20" fmla="*/ 153 w 258"/>
                <a:gd name="T21" fmla="*/ 24 h 108"/>
                <a:gd name="T22" fmla="*/ 174 w 258"/>
                <a:gd name="T23" fmla="*/ 16 h 108"/>
                <a:gd name="T24" fmla="*/ 195 w 258"/>
                <a:gd name="T25" fmla="*/ 9 h 108"/>
                <a:gd name="T26" fmla="*/ 213 w 258"/>
                <a:gd name="T27" fmla="*/ 4 h 108"/>
                <a:gd name="T28" fmla="*/ 230 w 258"/>
                <a:gd name="T29" fmla="*/ 0 h 108"/>
                <a:gd name="T30" fmla="*/ 245 w 258"/>
                <a:gd name="T31" fmla="*/ 0 h 108"/>
                <a:gd name="T32" fmla="*/ 258 w 258"/>
                <a:gd name="T33" fmla="*/ 1 h 108"/>
                <a:gd name="T34" fmla="*/ 249 w 258"/>
                <a:gd name="T35" fmla="*/ 11 h 108"/>
                <a:gd name="T36" fmla="*/ 243 w 258"/>
                <a:gd name="T37" fmla="*/ 13 h 108"/>
                <a:gd name="T38" fmla="*/ 229 w 258"/>
                <a:gd name="T39" fmla="*/ 20 h 108"/>
                <a:gd name="T40" fmla="*/ 207 w 258"/>
                <a:gd name="T41" fmla="*/ 30 h 108"/>
                <a:gd name="T42" fmla="*/ 181 w 258"/>
                <a:gd name="T43" fmla="*/ 44 h 108"/>
                <a:gd name="T44" fmla="*/ 151 w 258"/>
                <a:gd name="T45" fmla="*/ 59 h 108"/>
                <a:gd name="T46" fmla="*/ 121 w 258"/>
                <a:gd name="T47" fmla="*/ 75 h 108"/>
                <a:gd name="T48" fmla="*/ 93 w 258"/>
                <a:gd name="T49" fmla="*/ 92 h 108"/>
                <a:gd name="T50" fmla="*/ 69 w 258"/>
                <a:gd name="T51" fmla="*/ 108 h 108"/>
                <a:gd name="T52" fmla="*/ 0 w 258"/>
                <a:gd name="T53" fmla="*/ 9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8" h="108">
                  <a:moveTo>
                    <a:pt x="0" y="98"/>
                  </a:moveTo>
                  <a:lnTo>
                    <a:pt x="5" y="96"/>
                  </a:lnTo>
                  <a:lnTo>
                    <a:pt x="13" y="92"/>
                  </a:lnTo>
                  <a:lnTo>
                    <a:pt x="23" y="87"/>
                  </a:lnTo>
                  <a:lnTo>
                    <a:pt x="37" y="80"/>
                  </a:lnTo>
                  <a:lnTo>
                    <a:pt x="53" y="70"/>
                  </a:lnTo>
                  <a:lnTo>
                    <a:pt x="71" y="61"/>
                  </a:lnTo>
                  <a:lnTo>
                    <a:pt x="91" y="52"/>
                  </a:lnTo>
                  <a:lnTo>
                    <a:pt x="112" y="43"/>
                  </a:lnTo>
                  <a:lnTo>
                    <a:pt x="133" y="32"/>
                  </a:lnTo>
                  <a:lnTo>
                    <a:pt x="153" y="24"/>
                  </a:lnTo>
                  <a:lnTo>
                    <a:pt x="174" y="16"/>
                  </a:lnTo>
                  <a:lnTo>
                    <a:pt x="195" y="9"/>
                  </a:lnTo>
                  <a:lnTo>
                    <a:pt x="213" y="4"/>
                  </a:lnTo>
                  <a:lnTo>
                    <a:pt x="230" y="0"/>
                  </a:lnTo>
                  <a:lnTo>
                    <a:pt x="245" y="0"/>
                  </a:lnTo>
                  <a:lnTo>
                    <a:pt x="258" y="1"/>
                  </a:lnTo>
                  <a:lnTo>
                    <a:pt x="249" y="11"/>
                  </a:lnTo>
                  <a:lnTo>
                    <a:pt x="243" y="13"/>
                  </a:lnTo>
                  <a:lnTo>
                    <a:pt x="229" y="20"/>
                  </a:lnTo>
                  <a:lnTo>
                    <a:pt x="207" y="30"/>
                  </a:lnTo>
                  <a:lnTo>
                    <a:pt x="181" y="44"/>
                  </a:lnTo>
                  <a:lnTo>
                    <a:pt x="151" y="59"/>
                  </a:lnTo>
                  <a:lnTo>
                    <a:pt x="121" y="75"/>
                  </a:lnTo>
                  <a:lnTo>
                    <a:pt x="93" y="92"/>
                  </a:lnTo>
                  <a:lnTo>
                    <a:pt x="69" y="108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8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21056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7EFC32-52E7-4263-8B15-933330A5ECAC}" type="slidenum">
              <a:rPr lang="en-US">
                <a:solidFill>
                  <a:srgbClr val="FFFFFF"/>
                </a:solidFill>
              </a:rPr>
              <a:pPr/>
              <a:t>21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9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76263" y="1752600"/>
            <a:ext cx="7991475" cy="4343400"/>
          </a:xfrm>
        </p:spPr>
        <p:txBody>
          <a:bodyPr/>
          <a:lstStyle/>
          <a:p>
            <a:r>
              <a:rPr lang="en-US" sz="3600" dirty="0" smtClean="0">
                <a:cs typeface="Arial" charset="0"/>
              </a:rPr>
              <a:t>Nurse </a:t>
            </a:r>
            <a:r>
              <a:rPr lang="en-US" sz="3600" dirty="0">
                <a:cs typeface="Arial" charset="0"/>
              </a:rPr>
              <a:t>aide’s responsibilities</a:t>
            </a:r>
          </a:p>
          <a:p>
            <a:pPr lvl="1"/>
            <a:r>
              <a:rPr lang="en-US" sz="3600" dirty="0">
                <a:cs typeface="Arial" charset="0"/>
              </a:rPr>
              <a:t>call resident by proper name</a:t>
            </a:r>
          </a:p>
          <a:p>
            <a:pPr lvl="1"/>
            <a:r>
              <a:rPr lang="en-US" sz="3600" dirty="0">
                <a:cs typeface="Arial" charset="0"/>
              </a:rPr>
              <a:t>praise accomplishments</a:t>
            </a:r>
          </a:p>
          <a:p>
            <a:pPr lvl="1"/>
            <a:r>
              <a:rPr lang="en-US" sz="3600" dirty="0">
                <a:cs typeface="Arial" charset="0"/>
              </a:rPr>
              <a:t>discuss current issues</a:t>
            </a:r>
          </a:p>
          <a:p>
            <a:pPr lvl="1"/>
            <a:r>
              <a:rPr lang="en-US" sz="3600" dirty="0">
                <a:cs typeface="Arial" charset="0"/>
              </a:rPr>
              <a:t>request resident’s opinion</a:t>
            </a:r>
          </a:p>
          <a:p>
            <a:pPr lvl="1"/>
            <a:r>
              <a:rPr lang="en-US" sz="3600" dirty="0">
                <a:cs typeface="Arial" charset="0"/>
              </a:rPr>
              <a:t>show respect and approval</a:t>
            </a:r>
            <a:endParaRPr lang="en-US" sz="3600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-4618" y="0"/>
            <a:ext cx="9144000" cy="1138773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chemeClr val="accent5">
                    <a:lumMod val="75000"/>
                  </a:schemeClr>
                </a:solidFill>
                <a:cs typeface="Arial" charset="0"/>
              </a:rPr>
              <a:t>Self-Esteem Needs</a:t>
            </a:r>
            <a:br>
              <a:rPr lang="en-US" sz="3600" b="1" dirty="0">
                <a:solidFill>
                  <a:schemeClr val="accent5">
                    <a:lumMod val="75000"/>
                  </a:schemeClr>
                </a:solidFill>
                <a:cs typeface="Arial" charset="0"/>
              </a:rPr>
            </a:br>
            <a:r>
              <a:rPr lang="en-US" sz="2400" b="1" i="1" dirty="0">
                <a:solidFill>
                  <a:srgbClr val="C00000"/>
                </a:solidFill>
                <a:cs typeface="Arial" charset="0"/>
              </a:rPr>
              <a:t>Care Needed to Met Those Needs</a:t>
            </a:r>
            <a:r>
              <a:rPr lang="en-US" sz="3200" i="1" dirty="0">
                <a:solidFill>
                  <a:srgbClr val="C00000"/>
                </a:solidFill>
              </a:rPr>
              <a:t> 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2334899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3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8DAE26-51DA-4400-B677-6FF9FD1E86B3}" type="slidenum">
              <a:rPr lang="en-US">
                <a:solidFill>
                  <a:srgbClr val="FFFFFF"/>
                </a:solidFill>
              </a:rPr>
              <a:pPr/>
              <a:t>22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"/>
            <a:ext cx="9143999" cy="1143000"/>
          </a:xfrm>
          <a:solidFill>
            <a:srgbClr val="002060"/>
          </a:solidFill>
        </p:spPr>
        <p:txBody>
          <a:bodyPr/>
          <a:lstStyle/>
          <a:p>
            <a:r>
              <a:rPr lang="en-US" sz="3200" b="1" dirty="0" smtClean="0">
                <a:solidFill>
                  <a:schemeClr val="tx1"/>
                </a:solidFill>
                <a:cs typeface="Arial" charset="0"/>
              </a:rPr>
              <a:t/>
            </a:r>
            <a:br>
              <a:rPr lang="en-US" sz="3200" b="1" dirty="0" smtClean="0">
                <a:solidFill>
                  <a:schemeClr val="tx1"/>
                </a:solidFill>
                <a:cs typeface="Arial" charset="0"/>
              </a:rPr>
            </a:br>
            <a:r>
              <a:rPr lang="en-US" sz="3200" b="1" dirty="0" smtClean="0">
                <a:solidFill>
                  <a:schemeClr val="tx1"/>
                </a:solidFill>
                <a:cs typeface="Arial" charset="0"/>
              </a:rPr>
              <a:t>Need </a:t>
            </a:r>
            <a:r>
              <a:rPr lang="en-US" sz="3200" b="1" dirty="0">
                <a:solidFill>
                  <a:schemeClr val="tx1"/>
                </a:solidFill>
                <a:cs typeface="Arial" charset="0"/>
              </a:rPr>
              <a:t>for </a:t>
            </a:r>
            <a:r>
              <a:rPr lang="en-US" sz="3200" b="1" dirty="0" smtClean="0">
                <a:solidFill>
                  <a:schemeClr val="tx1"/>
                </a:solidFill>
                <a:cs typeface="Arial" charset="0"/>
              </a:rPr>
              <a:t>Self-Actualization </a:t>
            </a:r>
            <a:br>
              <a:rPr lang="en-US" sz="3200" b="1" dirty="0" smtClean="0">
                <a:solidFill>
                  <a:schemeClr val="tx1"/>
                </a:solidFill>
                <a:cs typeface="Arial" charset="0"/>
              </a:rPr>
            </a:br>
            <a:r>
              <a:rPr lang="en-US" sz="2400" b="1" i="1" dirty="0" smtClean="0">
                <a:solidFill>
                  <a:schemeClr val="tx1"/>
                </a:solidFill>
                <a:cs typeface="Arial" charset="0"/>
              </a:rPr>
              <a:t>(</a:t>
            </a:r>
            <a:r>
              <a:rPr lang="en-US" sz="2400" b="1" i="1" dirty="0">
                <a:solidFill>
                  <a:schemeClr val="tx1"/>
                </a:solidFill>
                <a:cs typeface="Arial" charset="0"/>
              </a:rPr>
              <a:t>experiencing one’s potential</a:t>
            </a:r>
            <a:r>
              <a:rPr lang="en-US" sz="2400" b="1" i="1" dirty="0" smtClean="0">
                <a:solidFill>
                  <a:schemeClr val="tx1"/>
                </a:solidFill>
                <a:cs typeface="Arial" charset="0"/>
              </a:rPr>
              <a:t>)</a:t>
            </a:r>
            <a:r>
              <a:rPr lang="en-US" sz="1800" b="1" dirty="0" smtClean="0">
                <a:solidFill>
                  <a:schemeClr val="tx1"/>
                </a:solidFill>
                <a:cs typeface="Arial" charset="0"/>
              </a:rPr>
              <a:t/>
            </a:r>
            <a:br>
              <a:rPr lang="en-US" sz="1800" b="1" dirty="0" smtClean="0">
                <a:solidFill>
                  <a:schemeClr val="tx1"/>
                </a:solidFill>
                <a:cs typeface="Arial" charset="0"/>
              </a:rPr>
            </a:br>
            <a:r>
              <a:rPr lang="en-US" sz="2800" dirty="0" smtClean="0"/>
              <a:t> </a:t>
            </a:r>
            <a:endParaRPr lang="en-US" sz="2800" dirty="0"/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4213" y="1844675"/>
            <a:ext cx="4786312" cy="4114800"/>
          </a:xfrm>
        </p:spPr>
        <p:txBody>
          <a:bodyPr/>
          <a:lstStyle/>
          <a:p>
            <a:pPr marL="280988" indent="-280988"/>
            <a:r>
              <a:rPr lang="en-US" sz="3600">
                <a:cs typeface="Arial" charset="0"/>
              </a:rPr>
              <a:t>Cannot occur until all other needs are met</a:t>
            </a:r>
          </a:p>
          <a:p>
            <a:pPr marL="280988" indent="-280988"/>
            <a:r>
              <a:rPr lang="en-US" sz="3600">
                <a:cs typeface="Arial" charset="0"/>
              </a:rPr>
              <a:t>A feeling that a person is what one wants to be</a:t>
            </a:r>
          </a:p>
          <a:p>
            <a:pPr marL="280988" indent="-280988"/>
            <a:r>
              <a:rPr lang="en-US" sz="3600">
                <a:cs typeface="Arial" charset="0"/>
              </a:rPr>
              <a:t>Rarely is this need totally met</a:t>
            </a:r>
          </a:p>
        </p:txBody>
      </p:sp>
      <p:grpSp>
        <p:nvGrpSpPr>
          <p:cNvPr id="21566" name="Group 62"/>
          <p:cNvGrpSpPr>
            <a:grpSpLocks noChangeAspect="1"/>
          </p:cNvGrpSpPr>
          <p:nvPr/>
        </p:nvGrpSpPr>
        <p:grpSpPr bwMode="auto">
          <a:xfrm>
            <a:off x="5651500" y="2276475"/>
            <a:ext cx="3290888" cy="3276600"/>
            <a:chOff x="3545" y="2635"/>
            <a:chExt cx="1166" cy="1161"/>
          </a:xfrm>
        </p:grpSpPr>
        <p:sp>
          <p:nvSpPr>
            <p:cNvPr id="21565" name="AutoShape 61"/>
            <p:cNvSpPr>
              <a:spLocks noChangeAspect="1" noChangeArrowheads="1" noTextEdit="1"/>
            </p:cNvSpPr>
            <p:nvPr/>
          </p:nvSpPr>
          <p:spPr bwMode="auto">
            <a:xfrm>
              <a:off x="3545" y="2635"/>
              <a:ext cx="1166" cy="1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67" name="Freeform 63"/>
            <p:cNvSpPr>
              <a:spLocks/>
            </p:cNvSpPr>
            <p:nvPr/>
          </p:nvSpPr>
          <p:spPr bwMode="auto">
            <a:xfrm>
              <a:off x="3656" y="3576"/>
              <a:ext cx="399" cy="94"/>
            </a:xfrm>
            <a:custGeom>
              <a:avLst/>
              <a:gdLst>
                <a:gd name="T0" fmla="*/ 126 w 799"/>
                <a:gd name="T1" fmla="*/ 94 h 188"/>
                <a:gd name="T2" fmla="*/ 529 w 799"/>
                <a:gd name="T3" fmla="*/ 159 h 188"/>
                <a:gd name="T4" fmla="*/ 633 w 799"/>
                <a:gd name="T5" fmla="*/ 181 h 188"/>
                <a:gd name="T6" fmla="*/ 693 w 799"/>
                <a:gd name="T7" fmla="*/ 188 h 188"/>
                <a:gd name="T8" fmla="*/ 799 w 799"/>
                <a:gd name="T9" fmla="*/ 94 h 188"/>
                <a:gd name="T10" fmla="*/ 667 w 799"/>
                <a:gd name="T11" fmla="*/ 72 h 188"/>
                <a:gd name="T12" fmla="*/ 7 w 799"/>
                <a:gd name="T13" fmla="*/ 0 h 188"/>
                <a:gd name="T14" fmla="*/ 0 w 799"/>
                <a:gd name="T15" fmla="*/ 79 h 188"/>
                <a:gd name="T16" fmla="*/ 126 w 799"/>
                <a:gd name="T17" fmla="*/ 9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9" h="188">
                  <a:moveTo>
                    <a:pt x="126" y="94"/>
                  </a:moveTo>
                  <a:lnTo>
                    <a:pt x="529" y="159"/>
                  </a:lnTo>
                  <a:lnTo>
                    <a:pt x="633" y="181"/>
                  </a:lnTo>
                  <a:lnTo>
                    <a:pt x="693" y="188"/>
                  </a:lnTo>
                  <a:lnTo>
                    <a:pt x="799" y="94"/>
                  </a:lnTo>
                  <a:lnTo>
                    <a:pt x="667" y="72"/>
                  </a:lnTo>
                  <a:lnTo>
                    <a:pt x="7" y="0"/>
                  </a:lnTo>
                  <a:lnTo>
                    <a:pt x="0" y="79"/>
                  </a:lnTo>
                  <a:lnTo>
                    <a:pt x="12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68" name="Freeform 64"/>
            <p:cNvSpPr>
              <a:spLocks/>
            </p:cNvSpPr>
            <p:nvPr/>
          </p:nvSpPr>
          <p:spPr bwMode="auto">
            <a:xfrm>
              <a:off x="3850" y="2663"/>
              <a:ext cx="835" cy="1029"/>
            </a:xfrm>
            <a:custGeom>
              <a:avLst/>
              <a:gdLst>
                <a:gd name="T0" fmla="*/ 1515 w 1670"/>
                <a:gd name="T1" fmla="*/ 1773 h 2059"/>
                <a:gd name="T2" fmla="*/ 1633 w 1670"/>
                <a:gd name="T3" fmla="*/ 1648 h 2059"/>
                <a:gd name="T4" fmla="*/ 1669 w 1670"/>
                <a:gd name="T5" fmla="*/ 1527 h 2059"/>
                <a:gd name="T6" fmla="*/ 1668 w 1670"/>
                <a:gd name="T7" fmla="*/ 1459 h 2059"/>
                <a:gd name="T8" fmla="*/ 1527 w 1670"/>
                <a:gd name="T9" fmla="*/ 920 h 2059"/>
                <a:gd name="T10" fmla="*/ 1476 w 1670"/>
                <a:gd name="T11" fmla="*/ 792 h 2059"/>
                <a:gd name="T12" fmla="*/ 1357 w 1670"/>
                <a:gd name="T13" fmla="*/ 688 h 2059"/>
                <a:gd name="T14" fmla="*/ 1221 w 1670"/>
                <a:gd name="T15" fmla="*/ 607 h 2059"/>
                <a:gd name="T16" fmla="*/ 1127 w 1670"/>
                <a:gd name="T17" fmla="*/ 559 h 2059"/>
                <a:gd name="T18" fmla="*/ 1094 w 1670"/>
                <a:gd name="T19" fmla="*/ 542 h 2059"/>
                <a:gd name="T20" fmla="*/ 1053 w 1670"/>
                <a:gd name="T21" fmla="*/ 469 h 2059"/>
                <a:gd name="T22" fmla="*/ 1115 w 1670"/>
                <a:gd name="T23" fmla="*/ 383 h 2059"/>
                <a:gd name="T24" fmla="*/ 1092 w 1670"/>
                <a:gd name="T25" fmla="*/ 304 h 2059"/>
                <a:gd name="T26" fmla="*/ 1086 w 1670"/>
                <a:gd name="T27" fmla="*/ 277 h 2059"/>
                <a:gd name="T28" fmla="*/ 1091 w 1670"/>
                <a:gd name="T29" fmla="*/ 206 h 2059"/>
                <a:gd name="T30" fmla="*/ 1063 w 1670"/>
                <a:gd name="T31" fmla="*/ 105 h 2059"/>
                <a:gd name="T32" fmla="*/ 965 w 1670"/>
                <a:gd name="T33" fmla="*/ 22 h 2059"/>
                <a:gd name="T34" fmla="*/ 868 w 1670"/>
                <a:gd name="T35" fmla="*/ 0 h 2059"/>
                <a:gd name="T36" fmla="*/ 808 w 1670"/>
                <a:gd name="T37" fmla="*/ 2 h 2059"/>
                <a:gd name="T38" fmla="*/ 715 w 1670"/>
                <a:gd name="T39" fmla="*/ 12 h 2059"/>
                <a:gd name="T40" fmla="*/ 615 w 1670"/>
                <a:gd name="T41" fmla="*/ 43 h 2059"/>
                <a:gd name="T42" fmla="*/ 562 w 1670"/>
                <a:gd name="T43" fmla="*/ 78 h 2059"/>
                <a:gd name="T44" fmla="*/ 516 w 1670"/>
                <a:gd name="T45" fmla="*/ 174 h 2059"/>
                <a:gd name="T46" fmla="*/ 527 w 1670"/>
                <a:gd name="T47" fmla="*/ 365 h 2059"/>
                <a:gd name="T48" fmla="*/ 543 w 1670"/>
                <a:gd name="T49" fmla="*/ 491 h 2059"/>
                <a:gd name="T50" fmla="*/ 390 w 1670"/>
                <a:gd name="T51" fmla="*/ 805 h 2059"/>
                <a:gd name="T52" fmla="*/ 368 w 1670"/>
                <a:gd name="T53" fmla="*/ 842 h 2059"/>
                <a:gd name="T54" fmla="*/ 311 w 1670"/>
                <a:gd name="T55" fmla="*/ 926 h 2059"/>
                <a:gd name="T56" fmla="*/ 238 w 1670"/>
                <a:gd name="T57" fmla="*/ 1017 h 2059"/>
                <a:gd name="T58" fmla="*/ 159 w 1670"/>
                <a:gd name="T59" fmla="*/ 1078 h 2059"/>
                <a:gd name="T60" fmla="*/ 97 w 1670"/>
                <a:gd name="T61" fmla="*/ 1093 h 2059"/>
                <a:gd name="T62" fmla="*/ 0 w 1670"/>
                <a:gd name="T63" fmla="*/ 1134 h 2059"/>
                <a:gd name="T64" fmla="*/ 142 w 1670"/>
                <a:gd name="T65" fmla="*/ 1570 h 2059"/>
                <a:gd name="T66" fmla="*/ 220 w 1670"/>
                <a:gd name="T67" fmla="*/ 1505 h 2059"/>
                <a:gd name="T68" fmla="*/ 315 w 1670"/>
                <a:gd name="T69" fmla="*/ 1429 h 2059"/>
                <a:gd name="T70" fmla="*/ 383 w 1670"/>
                <a:gd name="T71" fmla="*/ 1378 h 2059"/>
                <a:gd name="T72" fmla="*/ 393 w 1670"/>
                <a:gd name="T73" fmla="*/ 1394 h 2059"/>
                <a:gd name="T74" fmla="*/ 418 w 1670"/>
                <a:gd name="T75" fmla="*/ 1462 h 2059"/>
                <a:gd name="T76" fmla="*/ 418 w 1670"/>
                <a:gd name="T77" fmla="*/ 1699 h 2059"/>
                <a:gd name="T78" fmla="*/ 395 w 1670"/>
                <a:gd name="T79" fmla="*/ 1817 h 2059"/>
                <a:gd name="T80" fmla="*/ 406 w 1670"/>
                <a:gd name="T81" fmla="*/ 1813 h 2059"/>
                <a:gd name="T82" fmla="*/ 439 w 1670"/>
                <a:gd name="T83" fmla="*/ 1847 h 2059"/>
                <a:gd name="T84" fmla="*/ 500 w 1670"/>
                <a:gd name="T85" fmla="*/ 1895 h 2059"/>
                <a:gd name="T86" fmla="*/ 589 w 1670"/>
                <a:gd name="T87" fmla="*/ 1950 h 2059"/>
                <a:gd name="T88" fmla="*/ 704 w 1670"/>
                <a:gd name="T89" fmla="*/ 2002 h 2059"/>
                <a:gd name="T90" fmla="*/ 848 w 1670"/>
                <a:gd name="T91" fmla="*/ 2041 h 2059"/>
                <a:gd name="T92" fmla="*/ 1020 w 1670"/>
                <a:gd name="T93" fmla="*/ 2059 h 2059"/>
                <a:gd name="T94" fmla="*/ 1219 w 1670"/>
                <a:gd name="T95" fmla="*/ 2045 h 2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0" h="2059">
                  <a:moveTo>
                    <a:pt x="1345" y="1841"/>
                  </a:moveTo>
                  <a:lnTo>
                    <a:pt x="1411" y="1822"/>
                  </a:lnTo>
                  <a:lnTo>
                    <a:pt x="1467" y="1799"/>
                  </a:lnTo>
                  <a:lnTo>
                    <a:pt x="1515" y="1773"/>
                  </a:lnTo>
                  <a:lnTo>
                    <a:pt x="1555" y="1744"/>
                  </a:lnTo>
                  <a:lnTo>
                    <a:pt x="1587" y="1713"/>
                  </a:lnTo>
                  <a:lnTo>
                    <a:pt x="1613" y="1681"/>
                  </a:lnTo>
                  <a:lnTo>
                    <a:pt x="1633" y="1648"/>
                  </a:lnTo>
                  <a:lnTo>
                    <a:pt x="1648" y="1616"/>
                  </a:lnTo>
                  <a:lnTo>
                    <a:pt x="1659" y="1585"/>
                  </a:lnTo>
                  <a:lnTo>
                    <a:pt x="1666" y="1555"/>
                  </a:lnTo>
                  <a:lnTo>
                    <a:pt x="1669" y="1527"/>
                  </a:lnTo>
                  <a:lnTo>
                    <a:pt x="1670" y="1504"/>
                  </a:lnTo>
                  <a:lnTo>
                    <a:pt x="1670" y="1484"/>
                  </a:lnTo>
                  <a:lnTo>
                    <a:pt x="1669" y="1469"/>
                  </a:lnTo>
                  <a:lnTo>
                    <a:pt x="1668" y="1459"/>
                  </a:lnTo>
                  <a:lnTo>
                    <a:pt x="1668" y="1456"/>
                  </a:lnTo>
                  <a:lnTo>
                    <a:pt x="1538" y="978"/>
                  </a:lnTo>
                  <a:lnTo>
                    <a:pt x="1534" y="960"/>
                  </a:lnTo>
                  <a:lnTo>
                    <a:pt x="1527" y="920"/>
                  </a:lnTo>
                  <a:lnTo>
                    <a:pt x="1519" y="876"/>
                  </a:lnTo>
                  <a:lnTo>
                    <a:pt x="1511" y="847"/>
                  </a:lnTo>
                  <a:lnTo>
                    <a:pt x="1496" y="820"/>
                  </a:lnTo>
                  <a:lnTo>
                    <a:pt x="1476" y="792"/>
                  </a:lnTo>
                  <a:lnTo>
                    <a:pt x="1450" y="764"/>
                  </a:lnTo>
                  <a:lnTo>
                    <a:pt x="1421" y="738"/>
                  </a:lnTo>
                  <a:lnTo>
                    <a:pt x="1390" y="713"/>
                  </a:lnTo>
                  <a:lnTo>
                    <a:pt x="1357" y="688"/>
                  </a:lnTo>
                  <a:lnTo>
                    <a:pt x="1322" y="665"/>
                  </a:lnTo>
                  <a:lnTo>
                    <a:pt x="1288" y="643"/>
                  </a:lnTo>
                  <a:lnTo>
                    <a:pt x="1253" y="624"/>
                  </a:lnTo>
                  <a:lnTo>
                    <a:pt x="1221" y="607"/>
                  </a:lnTo>
                  <a:lnTo>
                    <a:pt x="1191" y="590"/>
                  </a:lnTo>
                  <a:lnTo>
                    <a:pt x="1165" y="578"/>
                  </a:lnTo>
                  <a:lnTo>
                    <a:pt x="1143" y="566"/>
                  </a:lnTo>
                  <a:lnTo>
                    <a:pt x="1127" y="559"/>
                  </a:lnTo>
                  <a:lnTo>
                    <a:pt x="1115" y="554"/>
                  </a:lnTo>
                  <a:lnTo>
                    <a:pt x="1112" y="552"/>
                  </a:lnTo>
                  <a:lnTo>
                    <a:pt x="1107" y="550"/>
                  </a:lnTo>
                  <a:lnTo>
                    <a:pt x="1094" y="542"/>
                  </a:lnTo>
                  <a:lnTo>
                    <a:pt x="1078" y="529"/>
                  </a:lnTo>
                  <a:lnTo>
                    <a:pt x="1063" y="513"/>
                  </a:lnTo>
                  <a:lnTo>
                    <a:pt x="1053" y="493"/>
                  </a:lnTo>
                  <a:lnTo>
                    <a:pt x="1053" y="469"/>
                  </a:lnTo>
                  <a:lnTo>
                    <a:pt x="1066" y="444"/>
                  </a:lnTo>
                  <a:lnTo>
                    <a:pt x="1097" y="416"/>
                  </a:lnTo>
                  <a:lnTo>
                    <a:pt x="1109" y="401"/>
                  </a:lnTo>
                  <a:lnTo>
                    <a:pt x="1115" y="383"/>
                  </a:lnTo>
                  <a:lnTo>
                    <a:pt x="1114" y="362"/>
                  </a:lnTo>
                  <a:lnTo>
                    <a:pt x="1108" y="340"/>
                  </a:lnTo>
                  <a:lnTo>
                    <a:pt x="1100" y="321"/>
                  </a:lnTo>
                  <a:lnTo>
                    <a:pt x="1092" y="304"/>
                  </a:lnTo>
                  <a:lnTo>
                    <a:pt x="1086" y="293"/>
                  </a:lnTo>
                  <a:lnTo>
                    <a:pt x="1084" y="289"/>
                  </a:lnTo>
                  <a:lnTo>
                    <a:pt x="1085" y="285"/>
                  </a:lnTo>
                  <a:lnTo>
                    <a:pt x="1086" y="277"/>
                  </a:lnTo>
                  <a:lnTo>
                    <a:pt x="1089" y="264"/>
                  </a:lnTo>
                  <a:lnTo>
                    <a:pt x="1091" y="248"/>
                  </a:lnTo>
                  <a:lnTo>
                    <a:pt x="1092" y="229"/>
                  </a:lnTo>
                  <a:lnTo>
                    <a:pt x="1091" y="206"/>
                  </a:lnTo>
                  <a:lnTo>
                    <a:pt x="1089" y="181"/>
                  </a:lnTo>
                  <a:lnTo>
                    <a:pt x="1084" y="156"/>
                  </a:lnTo>
                  <a:lnTo>
                    <a:pt x="1076" y="131"/>
                  </a:lnTo>
                  <a:lnTo>
                    <a:pt x="1063" y="105"/>
                  </a:lnTo>
                  <a:lnTo>
                    <a:pt x="1047" y="81"/>
                  </a:lnTo>
                  <a:lnTo>
                    <a:pt x="1025" y="59"/>
                  </a:lnTo>
                  <a:lnTo>
                    <a:pt x="999" y="38"/>
                  </a:lnTo>
                  <a:lnTo>
                    <a:pt x="965" y="22"/>
                  </a:lnTo>
                  <a:lnTo>
                    <a:pt x="925" y="9"/>
                  </a:lnTo>
                  <a:lnTo>
                    <a:pt x="877" y="0"/>
                  </a:lnTo>
                  <a:lnTo>
                    <a:pt x="874" y="0"/>
                  </a:lnTo>
                  <a:lnTo>
                    <a:pt x="868" y="0"/>
                  </a:lnTo>
                  <a:lnTo>
                    <a:pt x="857" y="0"/>
                  </a:lnTo>
                  <a:lnTo>
                    <a:pt x="844" y="0"/>
                  </a:lnTo>
                  <a:lnTo>
                    <a:pt x="827" y="0"/>
                  </a:lnTo>
                  <a:lnTo>
                    <a:pt x="808" y="2"/>
                  </a:lnTo>
                  <a:lnTo>
                    <a:pt x="787" y="3"/>
                  </a:lnTo>
                  <a:lnTo>
                    <a:pt x="764" y="5"/>
                  </a:lnTo>
                  <a:lnTo>
                    <a:pt x="740" y="9"/>
                  </a:lnTo>
                  <a:lnTo>
                    <a:pt x="715" y="12"/>
                  </a:lnTo>
                  <a:lnTo>
                    <a:pt x="690" y="18"/>
                  </a:lnTo>
                  <a:lnTo>
                    <a:pt x="665" y="25"/>
                  </a:lnTo>
                  <a:lnTo>
                    <a:pt x="639" y="33"/>
                  </a:lnTo>
                  <a:lnTo>
                    <a:pt x="615" y="43"/>
                  </a:lnTo>
                  <a:lnTo>
                    <a:pt x="593" y="56"/>
                  </a:lnTo>
                  <a:lnTo>
                    <a:pt x="573" y="70"/>
                  </a:lnTo>
                  <a:lnTo>
                    <a:pt x="569" y="72"/>
                  </a:lnTo>
                  <a:lnTo>
                    <a:pt x="562" y="78"/>
                  </a:lnTo>
                  <a:lnTo>
                    <a:pt x="551" y="90"/>
                  </a:lnTo>
                  <a:lnTo>
                    <a:pt x="538" y="109"/>
                  </a:lnTo>
                  <a:lnTo>
                    <a:pt x="527" y="136"/>
                  </a:lnTo>
                  <a:lnTo>
                    <a:pt x="516" y="174"/>
                  </a:lnTo>
                  <a:lnTo>
                    <a:pt x="509" y="223"/>
                  </a:lnTo>
                  <a:lnTo>
                    <a:pt x="508" y="283"/>
                  </a:lnTo>
                  <a:lnTo>
                    <a:pt x="528" y="359"/>
                  </a:lnTo>
                  <a:lnTo>
                    <a:pt x="527" y="365"/>
                  </a:lnTo>
                  <a:lnTo>
                    <a:pt x="527" y="382"/>
                  </a:lnTo>
                  <a:lnTo>
                    <a:pt x="528" y="410"/>
                  </a:lnTo>
                  <a:lnTo>
                    <a:pt x="532" y="446"/>
                  </a:lnTo>
                  <a:lnTo>
                    <a:pt x="543" y="491"/>
                  </a:lnTo>
                  <a:lnTo>
                    <a:pt x="560" y="542"/>
                  </a:lnTo>
                  <a:lnTo>
                    <a:pt x="587" y="600"/>
                  </a:lnTo>
                  <a:lnTo>
                    <a:pt x="623" y="661"/>
                  </a:lnTo>
                  <a:lnTo>
                    <a:pt x="390" y="805"/>
                  </a:lnTo>
                  <a:lnTo>
                    <a:pt x="388" y="807"/>
                  </a:lnTo>
                  <a:lnTo>
                    <a:pt x="384" y="815"/>
                  </a:lnTo>
                  <a:lnTo>
                    <a:pt x="377" y="827"/>
                  </a:lnTo>
                  <a:lnTo>
                    <a:pt x="368" y="842"/>
                  </a:lnTo>
                  <a:lnTo>
                    <a:pt x="356" y="860"/>
                  </a:lnTo>
                  <a:lnTo>
                    <a:pt x="342" y="880"/>
                  </a:lnTo>
                  <a:lnTo>
                    <a:pt x="327" y="902"/>
                  </a:lnTo>
                  <a:lnTo>
                    <a:pt x="311" y="926"/>
                  </a:lnTo>
                  <a:lnTo>
                    <a:pt x="294" y="949"/>
                  </a:lnTo>
                  <a:lnTo>
                    <a:pt x="276" y="973"/>
                  </a:lnTo>
                  <a:lnTo>
                    <a:pt x="256" y="996"/>
                  </a:lnTo>
                  <a:lnTo>
                    <a:pt x="238" y="1017"/>
                  </a:lnTo>
                  <a:lnTo>
                    <a:pt x="217" y="1036"/>
                  </a:lnTo>
                  <a:lnTo>
                    <a:pt x="197" y="1054"/>
                  </a:lnTo>
                  <a:lnTo>
                    <a:pt x="178" y="1068"/>
                  </a:lnTo>
                  <a:lnTo>
                    <a:pt x="159" y="1078"/>
                  </a:lnTo>
                  <a:lnTo>
                    <a:pt x="155" y="1079"/>
                  </a:lnTo>
                  <a:lnTo>
                    <a:pt x="141" y="1081"/>
                  </a:lnTo>
                  <a:lnTo>
                    <a:pt x="121" y="1087"/>
                  </a:lnTo>
                  <a:lnTo>
                    <a:pt x="97" y="1093"/>
                  </a:lnTo>
                  <a:lnTo>
                    <a:pt x="71" y="1101"/>
                  </a:lnTo>
                  <a:lnTo>
                    <a:pt x="44" y="1111"/>
                  </a:lnTo>
                  <a:lnTo>
                    <a:pt x="20" y="1122"/>
                  </a:lnTo>
                  <a:lnTo>
                    <a:pt x="0" y="1134"/>
                  </a:lnTo>
                  <a:lnTo>
                    <a:pt x="119" y="1588"/>
                  </a:lnTo>
                  <a:lnTo>
                    <a:pt x="121" y="1586"/>
                  </a:lnTo>
                  <a:lnTo>
                    <a:pt x="129" y="1579"/>
                  </a:lnTo>
                  <a:lnTo>
                    <a:pt x="142" y="1570"/>
                  </a:lnTo>
                  <a:lnTo>
                    <a:pt x="157" y="1556"/>
                  </a:lnTo>
                  <a:lnTo>
                    <a:pt x="177" y="1541"/>
                  </a:lnTo>
                  <a:lnTo>
                    <a:pt x="197" y="1524"/>
                  </a:lnTo>
                  <a:lnTo>
                    <a:pt x="220" y="1505"/>
                  </a:lnTo>
                  <a:lnTo>
                    <a:pt x="244" y="1486"/>
                  </a:lnTo>
                  <a:lnTo>
                    <a:pt x="269" y="1466"/>
                  </a:lnTo>
                  <a:lnTo>
                    <a:pt x="293" y="1447"/>
                  </a:lnTo>
                  <a:lnTo>
                    <a:pt x="315" y="1429"/>
                  </a:lnTo>
                  <a:lnTo>
                    <a:pt x="337" y="1412"/>
                  </a:lnTo>
                  <a:lnTo>
                    <a:pt x="355" y="1398"/>
                  </a:lnTo>
                  <a:lnTo>
                    <a:pt x="370" y="1386"/>
                  </a:lnTo>
                  <a:lnTo>
                    <a:pt x="383" y="1378"/>
                  </a:lnTo>
                  <a:lnTo>
                    <a:pt x="390" y="1373"/>
                  </a:lnTo>
                  <a:lnTo>
                    <a:pt x="390" y="1375"/>
                  </a:lnTo>
                  <a:lnTo>
                    <a:pt x="391" y="1382"/>
                  </a:lnTo>
                  <a:lnTo>
                    <a:pt x="393" y="1394"/>
                  </a:lnTo>
                  <a:lnTo>
                    <a:pt x="398" y="1407"/>
                  </a:lnTo>
                  <a:lnTo>
                    <a:pt x="402" y="1425"/>
                  </a:lnTo>
                  <a:lnTo>
                    <a:pt x="409" y="1442"/>
                  </a:lnTo>
                  <a:lnTo>
                    <a:pt x="418" y="1462"/>
                  </a:lnTo>
                  <a:lnTo>
                    <a:pt x="430" y="1480"/>
                  </a:lnTo>
                  <a:lnTo>
                    <a:pt x="430" y="1515"/>
                  </a:lnTo>
                  <a:lnTo>
                    <a:pt x="426" y="1598"/>
                  </a:lnTo>
                  <a:lnTo>
                    <a:pt x="418" y="1699"/>
                  </a:lnTo>
                  <a:lnTo>
                    <a:pt x="403" y="1790"/>
                  </a:lnTo>
                  <a:lnTo>
                    <a:pt x="392" y="1835"/>
                  </a:lnTo>
                  <a:lnTo>
                    <a:pt x="391" y="1835"/>
                  </a:lnTo>
                  <a:lnTo>
                    <a:pt x="395" y="1817"/>
                  </a:lnTo>
                  <a:lnTo>
                    <a:pt x="398" y="1805"/>
                  </a:lnTo>
                  <a:lnTo>
                    <a:pt x="399" y="1806"/>
                  </a:lnTo>
                  <a:lnTo>
                    <a:pt x="401" y="1809"/>
                  </a:lnTo>
                  <a:lnTo>
                    <a:pt x="406" y="1813"/>
                  </a:lnTo>
                  <a:lnTo>
                    <a:pt x="411" y="1820"/>
                  </a:lnTo>
                  <a:lnTo>
                    <a:pt x="418" y="1827"/>
                  </a:lnTo>
                  <a:lnTo>
                    <a:pt x="428" y="1836"/>
                  </a:lnTo>
                  <a:lnTo>
                    <a:pt x="439" y="1847"/>
                  </a:lnTo>
                  <a:lnTo>
                    <a:pt x="452" y="1857"/>
                  </a:lnTo>
                  <a:lnTo>
                    <a:pt x="467" y="1870"/>
                  </a:lnTo>
                  <a:lnTo>
                    <a:pt x="483" y="1882"/>
                  </a:lnTo>
                  <a:lnTo>
                    <a:pt x="500" y="1895"/>
                  </a:lnTo>
                  <a:lnTo>
                    <a:pt x="520" y="1909"/>
                  </a:lnTo>
                  <a:lnTo>
                    <a:pt x="540" y="1923"/>
                  </a:lnTo>
                  <a:lnTo>
                    <a:pt x="563" y="1936"/>
                  </a:lnTo>
                  <a:lnTo>
                    <a:pt x="589" y="1950"/>
                  </a:lnTo>
                  <a:lnTo>
                    <a:pt x="615" y="1963"/>
                  </a:lnTo>
                  <a:lnTo>
                    <a:pt x="643" y="1977"/>
                  </a:lnTo>
                  <a:lnTo>
                    <a:pt x="673" y="1989"/>
                  </a:lnTo>
                  <a:lnTo>
                    <a:pt x="704" y="2002"/>
                  </a:lnTo>
                  <a:lnTo>
                    <a:pt x="737" y="2014"/>
                  </a:lnTo>
                  <a:lnTo>
                    <a:pt x="773" y="2024"/>
                  </a:lnTo>
                  <a:lnTo>
                    <a:pt x="810" y="2033"/>
                  </a:lnTo>
                  <a:lnTo>
                    <a:pt x="848" y="2041"/>
                  </a:lnTo>
                  <a:lnTo>
                    <a:pt x="888" y="2048"/>
                  </a:lnTo>
                  <a:lnTo>
                    <a:pt x="931" y="2054"/>
                  </a:lnTo>
                  <a:lnTo>
                    <a:pt x="973" y="2057"/>
                  </a:lnTo>
                  <a:lnTo>
                    <a:pt x="1020" y="2059"/>
                  </a:lnTo>
                  <a:lnTo>
                    <a:pt x="1067" y="2059"/>
                  </a:lnTo>
                  <a:lnTo>
                    <a:pt x="1115" y="2056"/>
                  </a:lnTo>
                  <a:lnTo>
                    <a:pt x="1166" y="2052"/>
                  </a:lnTo>
                  <a:lnTo>
                    <a:pt x="1219" y="2045"/>
                  </a:lnTo>
                  <a:lnTo>
                    <a:pt x="1273" y="2036"/>
                  </a:lnTo>
                  <a:lnTo>
                    <a:pt x="1372" y="2014"/>
                  </a:lnTo>
                  <a:lnTo>
                    <a:pt x="1345" y="18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69" name="Freeform 65"/>
            <p:cNvSpPr>
              <a:spLocks/>
            </p:cNvSpPr>
            <p:nvPr/>
          </p:nvSpPr>
          <p:spPr bwMode="auto">
            <a:xfrm>
              <a:off x="4118" y="2691"/>
              <a:ext cx="259" cy="317"/>
            </a:xfrm>
            <a:custGeom>
              <a:avLst/>
              <a:gdLst>
                <a:gd name="T0" fmla="*/ 77 w 518"/>
                <a:gd name="T1" fmla="*/ 512 h 633"/>
                <a:gd name="T2" fmla="*/ 39 w 518"/>
                <a:gd name="T3" fmla="*/ 445 h 633"/>
                <a:gd name="T4" fmla="*/ 24 w 518"/>
                <a:gd name="T5" fmla="*/ 385 h 633"/>
                <a:gd name="T6" fmla="*/ 27 w 518"/>
                <a:gd name="T7" fmla="*/ 334 h 633"/>
                <a:gd name="T8" fmla="*/ 36 w 518"/>
                <a:gd name="T9" fmla="*/ 305 h 633"/>
                <a:gd name="T10" fmla="*/ 0 w 518"/>
                <a:gd name="T11" fmla="*/ 234 h 633"/>
                <a:gd name="T12" fmla="*/ 10 w 518"/>
                <a:gd name="T13" fmla="*/ 143 h 633"/>
                <a:gd name="T14" fmla="*/ 21 w 518"/>
                <a:gd name="T15" fmla="*/ 83 h 633"/>
                <a:gd name="T16" fmla="*/ 55 w 518"/>
                <a:gd name="T17" fmla="*/ 39 h 633"/>
                <a:gd name="T18" fmla="*/ 100 w 518"/>
                <a:gd name="T19" fmla="*/ 22 h 633"/>
                <a:gd name="T20" fmla="*/ 139 w 518"/>
                <a:gd name="T21" fmla="*/ 20 h 633"/>
                <a:gd name="T22" fmla="*/ 156 w 518"/>
                <a:gd name="T23" fmla="*/ 22 h 633"/>
                <a:gd name="T24" fmla="*/ 198 w 518"/>
                <a:gd name="T25" fmla="*/ 7 h 633"/>
                <a:gd name="T26" fmla="*/ 237 w 518"/>
                <a:gd name="T27" fmla="*/ 0 h 633"/>
                <a:gd name="T28" fmla="*/ 265 w 518"/>
                <a:gd name="T29" fmla="*/ 0 h 633"/>
                <a:gd name="T30" fmla="*/ 276 w 518"/>
                <a:gd name="T31" fmla="*/ 0 h 633"/>
                <a:gd name="T32" fmla="*/ 357 w 518"/>
                <a:gd name="T33" fmla="*/ 40 h 633"/>
                <a:gd name="T34" fmla="*/ 384 w 518"/>
                <a:gd name="T35" fmla="*/ 94 h 633"/>
                <a:gd name="T36" fmla="*/ 383 w 518"/>
                <a:gd name="T37" fmla="*/ 142 h 633"/>
                <a:gd name="T38" fmla="*/ 378 w 518"/>
                <a:gd name="T39" fmla="*/ 162 h 633"/>
                <a:gd name="T40" fmla="*/ 361 w 518"/>
                <a:gd name="T41" fmla="*/ 204 h 633"/>
                <a:gd name="T42" fmla="*/ 360 w 518"/>
                <a:gd name="T43" fmla="*/ 258 h 633"/>
                <a:gd name="T44" fmla="*/ 367 w 518"/>
                <a:gd name="T45" fmla="*/ 304 h 633"/>
                <a:gd name="T46" fmla="*/ 371 w 518"/>
                <a:gd name="T47" fmla="*/ 324 h 633"/>
                <a:gd name="T48" fmla="*/ 418 w 518"/>
                <a:gd name="T49" fmla="*/ 341 h 633"/>
                <a:gd name="T50" fmla="*/ 418 w 518"/>
                <a:gd name="T51" fmla="*/ 327 h 633"/>
                <a:gd name="T52" fmla="*/ 424 w 518"/>
                <a:gd name="T53" fmla="*/ 297 h 633"/>
                <a:gd name="T54" fmla="*/ 441 w 518"/>
                <a:gd name="T55" fmla="*/ 263 h 633"/>
                <a:gd name="T56" fmla="*/ 477 w 518"/>
                <a:gd name="T57" fmla="*/ 241 h 633"/>
                <a:gd name="T58" fmla="*/ 485 w 518"/>
                <a:gd name="T59" fmla="*/ 243 h 633"/>
                <a:gd name="T60" fmla="*/ 501 w 518"/>
                <a:gd name="T61" fmla="*/ 253 h 633"/>
                <a:gd name="T62" fmla="*/ 516 w 518"/>
                <a:gd name="T63" fmla="*/ 279 h 633"/>
                <a:gd name="T64" fmla="*/ 517 w 518"/>
                <a:gd name="T65" fmla="*/ 326 h 633"/>
                <a:gd name="T66" fmla="*/ 512 w 518"/>
                <a:gd name="T67" fmla="*/ 338 h 633"/>
                <a:gd name="T68" fmla="*/ 496 w 518"/>
                <a:gd name="T69" fmla="*/ 362 h 633"/>
                <a:gd name="T70" fmla="*/ 470 w 518"/>
                <a:gd name="T71" fmla="*/ 389 h 633"/>
                <a:gd name="T72" fmla="*/ 429 w 518"/>
                <a:gd name="T73" fmla="*/ 407 h 633"/>
                <a:gd name="T74" fmla="*/ 425 w 518"/>
                <a:gd name="T75" fmla="*/ 424 h 633"/>
                <a:gd name="T76" fmla="*/ 405 w 518"/>
                <a:gd name="T77" fmla="*/ 476 h 633"/>
                <a:gd name="T78" fmla="*/ 403 w 518"/>
                <a:gd name="T79" fmla="*/ 484 h 633"/>
                <a:gd name="T80" fmla="*/ 393 w 518"/>
                <a:gd name="T81" fmla="*/ 506 h 633"/>
                <a:gd name="T82" fmla="*/ 368 w 518"/>
                <a:gd name="T83" fmla="*/ 538 h 633"/>
                <a:gd name="T84" fmla="*/ 323 w 518"/>
                <a:gd name="T85" fmla="*/ 577 h 633"/>
                <a:gd name="T86" fmla="*/ 320 w 518"/>
                <a:gd name="T87" fmla="*/ 553 h 633"/>
                <a:gd name="T88" fmla="*/ 311 w 518"/>
                <a:gd name="T89" fmla="*/ 515 h 633"/>
                <a:gd name="T90" fmla="*/ 310 w 518"/>
                <a:gd name="T91" fmla="*/ 533 h 633"/>
                <a:gd name="T92" fmla="*/ 300 w 518"/>
                <a:gd name="T93" fmla="*/ 573 h 633"/>
                <a:gd name="T94" fmla="*/ 274 w 518"/>
                <a:gd name="T95" fmla="*/ 612 h 633"/>
                <a:gd name="T96" fmla="*/ 222 w 518"/>
                <a:gd name="T97" fmla="*/ 629 h 633"/>
                <a:gd name="T98" fmla="*/ 209 w 518"/>
                <a:gd name="T99" fmla="*/ 631 h 633"/>
                <a:gd name="T100" fmla="*/ 179 w 518"/>
                <a:gd name="T101" fmla="*/ 631 h 633"/>
                <a:gd name="T102" fmla="*/ 143 w 518"/>
                <a:gd name="T103" fmla="*/ 614 h 633"/>
                <a:gd name="T104" fmla="*/ 108 w 518"/>
                <a:gd name="T105" fmla="*/ 56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8" h="633">
                  <a:moveTo>
                    <a:pt x="108" y="568"/>
                  </a:moveTo>
                  <a:lnTo>
                    <a:pt x="77" y="512"/>
                  </a:lnTo>
                  <a:lnTo>
                    <a:pt x="57" y="477"/>
                  </a:lnTo>
                  <a:lnTo>
                    <a:pt x="39" y="445"/>
                  </a:lnTo>
                  <a:lnTo>
                    <a:pt x="29" y="414"/>
                  </a:lnTo>
                  <a:lnTo>
                    <a:pt x="24" y="385"/>
                  </a:lnTo>
                  <a:lnTo>
                    <a:pt x="25" y="357"/>
                  </a:lnTo>
                  <a:lnTo>
                    <a:pt x="27" y="334"/>
                  </a:lnTo>
                  <a:lnTo>
                    <a:pt x="32" y="317"/>
                  </a:lnTo>
                  <a:lnTo>
                    <a:pt x="36" y="305"/>
                  </a:lnTo>
                  <a:lnTo>
                    <a:pt x="37" y="301"/>
                  </a:lnTo>
                  <a:lnTo>
                    <a:pt x="0" y="234"/>
                  </a:lnTo>
                  <a:lnTo>
                    <a:pt x="3" y="194"/>
                  </a:lnTo>
                  <a:lnTo>
                    <a:pt x="10" y="143"/>
                  </a:lnTo>
                  <a:lnTo>
                    <a:pt x="17" y="101"/>
                  </a:lnTo>
                  <a:lnTo>
                    <a:pt x="21" y="83"/>
                  </a:lnTo>
                  <a:lnTo>
                    <a:pt x="36" y="58"/>
                  </a:lnTo>
                  <a:lnTo>
                    <a:pt x="55" y="39"/>
                  </a:lnTo>
                  <a:lnTo>
                    <a:pt x="77" y="28"/>
                  </a:lnTo>
                  <a:lnTo>
                    <a:pt x="100" y="22"/>
                  </a:lnTo>
                  <a:lnTo>
                    <a:pt x="122" y="20"/>
                  </a:lnTo>
                  <a:lnTo>
                    <a:pt x="139" y="20"/>
                  </a:lnTo>
                  <a:lnTo>
                    <a:pt x="152" y="21"/>
                  </a:lnTo>
                  <a:lnTo>
                    <a:pt x="156" y="22"/>
                  </a:lnTo>
                  <a:lnTo>
                    <a:pt x="177" y="13"/>
                  </a:lnTo>
                  <a:lnTo>
                    <a:pt x="198" y="7"/>
                  </a:lnTo>
                  <a:lnTo>
                    <a:pt x="219" y="2"/>
                  </a:lnTo>
                  <a:lnTo>
                    <a:pt x="237" y="0"/>
                  </a:lnTo>
                  <a:lnTo>
                    <a:pt x="252" y="0"/>
                  </a:lnTo>
                  <a:lnTo>
                    <a:pt x="265" y="0"/>
                  </a:lnTo>
                  <a:lnTo>
                    <a:pt x="273" y="0"/>
                  </a:lnTo>
                  <a:lnTo>
                    <a:pt x="276" y="0"/>
                  </a:lnTo>
                  <a:lnTo>
                    <a:pt x="325" y="17"/>
                  </a:lnTo>
                  <a:lnTo>
                    <a:pt x="357" y="40"/>
                  </a:lnTo>
                  <a:lnTo>
                    <a:pt x="376" y="67"/>
                  </a:lnTo>
                  <a:lnTo>
                    <a:pt x="384" y="94"/>
                  </a:lnTo>
                  <a:lnTo>
                    <a:pt x="386" y="120"/>
                  </a:lnTo>
                  <a:lnTo>
                    <a:pt x="383" y="142"/>
                  </a:lnTo>
                  <a:lnTo>
                    <a:pt x="380" y="157"/>
                  </a:lnTo>
                  <a:lnTo>
                    <a:pt x="378" y="162"/>
                  </a:lnTo>
                  <a:lnTo>
                    <a:pt x="367" y="181"/>
                  </a:lnTo>
                  <a:lnTo>
                    <a:pt x="361" y="204"/>
                  </a:lnTo>
                  <a:lnTo>
                    <a:pt x="359" y="230"/>
                  </a:lnTo>
                  <a:lnTo>
                    <a:pt x="360" y="258"/>
                  </a:lnTo>
                  <a:lnTo>
                    <a:pt x="364" y="283"/>
                  </a:lnTo>
                  <a:lnTo>
                    <a:pt x="367" y="304"/>
                  </a:lnTo>
                  <a:lnTo>
                    <a:pt x="370" y="318"/>
                  </a:lnTo>
                  <a:lnTo>
                    <a:pt x="371" y="324"/>
                  </a:lnTo>
                  <a:lnTo>
                    <a:pt x="376" y="343"/>
                  </a:lnTo>
                  <a:lnTo>
                    <a:pt x="418" y="341"/>
                  </a:lnTo>
                  <a:lnTo>
                    <a:pt x="418" y="338"/>
                  </a:lnTo>
                  <a:lnTo>
                    <a:pt x="418" y="327"/>
                  </a:lnTo>
                  <a:lnTo>
                    <a:pt x="420" y="313"/>
                  </a:lnTo>
                  <a:lnTo>
                    <a:pt x="424" y="297"/>
                  </a:lnTo>
                  <a:lnTo>
                    <a:pt x="431" y="280"/>
                  </a:lnTo>
                  <a:lnTo>
                    <a:pt x="441" y="263"/>
                  </a:lnTo>
                  <a:lnTo>
                    <a:pt x="456" y="250"/>
                  </a:lnTo>
                  <a:lnTo>
                    <a:pt x="477" y="241"/>
                  </a:lnTo>
                  <a:lnTo>
                    <a:pt x="479" y="241"/>
                  </a:lnTo>
                  <a:lnTo>
                    <a:pt x="485" y="243"/>
                  </a:lnTo>
                  <a:lnTo>
                    <a:pt x="493" y="247"/>
                  </a:lnTo>
                  <a:lnTo>
                    <a:pt x="501" y="253"/>
                  </a:lnTo>
                  <a:lnTo>
                    <a:pt x="509" y="264"/>
                  </a:lnTo>
                  <a:lnTo>
                    <a:pt x="516" y="279"/>
                  </a:lnTo>
                  <a:lnTo>
                    <a:pt x="518" y="300"/>
                  </a:lnTo>
                  <a:lnTo>
                    <a:pt x="517" y="326"/>
                  </a:lnTo>
                  <a:lnTo>
                    <a:pt x="516" y="330"/>
                  </a:lnTo>
                  <a:lnTo>
                    <a:pt x="512" y="338"/>
                  </a:lnTo>
                  <a:lnTo>
                    <a:pt x="505" y="349"/>
                  </a:lnTo>
                  <a:lnTo>
                    <a:pt x="496" y="362"/>
                  </a:lnTo>
                  <a:lnTo>
                    <a:pt x="485" y="376"/>
                  </a:lnTo>
                  <a:lnTo>
                    <a:pt x="470" y="389"/>
                  </a:lnTo>
                  <a:lnTo>
                    <a:pt x="451" y="400"/>
                  </a:lnTo>
                  <a:lnTo>
                    <a:pt x="429" y="407"/>
                  </a:lnTo>
                  <a:lnTo>
                    <a:pt x="428" y="411"/>
                  </a:lnTo>
                  <a:lnTo>
                    <a:pt x="425" y="424"/>
                  </a:lnTo>
                  <a:lnTo>
                    <a:pt x="418" y="446"/>
                  </a:lnTo>
                  <a:lnTo>
                    <a:pt x="405" y="476"/>
                  </a:lnTo>
                  <a:lnTo>
                    <a:pt x="405" y="478"/>
                  </a:lnTo>
                  <a:lnTo>
                    <a:pt x="403" y="484"/>
                  </a:lnTo>
                  <a:lnTo>
                    <a:pt x="399" y="493"/>
                  </a:lnTo>
                  <a:lnTo>
                    <a:pt x="393" y="506"/>
                  </a:lnTo>
                  <a:lnTo>
                    <a:pt x="382" y="521"/>
                  </a:lnTo>
                  <a:lnTo>
                    <a:pt x="368" y="538"/>
                  </a:lnTo>
                  <a:lnTo>
                    <a:pt x="349" y="557"/>
                  </a:lnTo>
                  <a:lnTo>
                    <a:pt x="323" y="577"/>
                  </a:lnTo>
                  <a:lnTo>
                    <a:pt x="322" y="570"/>
                  </a:lnTo>
                  <a:lnTo>
                    <a:pt x="320" y="553"/>
                  </a:lnTo>
                  <a:lnTo>
                    <a:pt x="317" y="532"/>
                  </a:lnTo>
                  <a:lnTo>
                    <a:pt x="311" y="515"/>
                  </a:lnTo>
                  <a:lnTo>
                    <a:pt x="311" y="520"/>
                  </a:lnTo>
                  <a:lnTo>
                    <a:pt x="310" y="533"/>
                  </a:lnTo>
                  <a:lnTo>
                    <a:pt x="306" y="552"/>
                  </a:lnTo>
                  <a:lnTo>
                    <a:pt x="300" y="573"/>
                  </a:lnTo>
                  <a:lnTo>
                    <a:pt x="290" y="595"/>
                  </a:lnTo>
                  <a:lnTo>
                    <a:pt x="274" y="612"/>
                  </a:lnTo>
                  <a:lnTo>
                    <a:pt x="252" y="625"/>
                  </a:lnTo>
                  <a:lnTo>
                    <a:pt x="222" y="629"/>
                  </a:lnTo>
                  <a:lnTo>
                    <a:pt x="219" y="630"/>
                  </a:lnTo>
                  <a:lnTo>
                    <a:pt x="209" y="631"/>
                  </a:lnTo>
                  <a:lnTo>
                    <a:pt x="197" y="633"/>
                  </a:lnTo>
                  <a:lnTo>
                    <a:pt x="179" y="631"/>
                  </a:lnTo>
                  <a:lnTo>
                    <a:pt x="161" y="626"/>
                  </a:lnTo>
                  <a:lnTo>
                    <a:pt x="143" y="614"/>
                  </a:lnTo>
                  <a:lnTo>
                    <a:pt x="124" y="596"/>
                  </a:lnTo>
                  <a:lnTo>
                    <a:pt x="108" y="568"/>
                  </a:lnTo>
                  <a:close/>
                </a:path>
              </a:pathLst>
            </a:custGeom>
            <a:solidFill>
              <a:srgbClr val="C18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0" name="Freeform 66"/>
            <p:cNvSpPr>
              <a:spLocks/>
            </p:cNvSpPr>
            <p:nvPr/>
          </p:nvSpPr>
          <p:spPr bwMode="auto">
            <a:xfrm>
              <a:off x="4172" y="2900"/>
              <a:ext cx="41" cy="14"/>
            </a:xfrm>
            <a:custGeom>
              <a:avLst/>
              <a:gdLst>
                <a:gd name="T0" fmla="*/ 77 w 82"/>
                <a:gd name="T1" fmla="*/ 0 h 29"/>
                <a:gd name="T2" fmla="*/ 78 w 82"/>
                <a:gd name="T3" fmla="*/ 2 h 29"/>
                <a:gd name="T4" fmla="*/ 81 w 82"/>
                <a:gd name="T5" fmla="*/ 9 h 29"/>
                <a:gd name="T6" fmla="*/ 82 w 82"/>
                <a:gd name="T7" fmla="*/ 19 h 29"/>
                <a:gd name="T8" fmla="*/ 80 w 82"/>
                <a:gd name="T9" fmla="*/ 29 h 29"/>
                <a:gd name="T10" fmla="*/ 77 w 82"/>
                <a:gd name="T11" fmla="*/ 29 h 29"/>
                <a:gd name="T12" fmla="*/ 73 w 82"/>
                <a:gd name="T13" fmla="*/ 28 h 29"/>
                <a:gd name="T14" fmla="*/ 66 w 82"/>
                <a:gd name="T15" fmla="*/ 27 h 29"/>
                <a:gd name="T16" fmla="*/ 58 w 82"/>
                <a:gd name="T17" fmla="*/ 25 h 29"/>
                <a:gd name="T18" fmla="*/ 48 w 82"/>
                <a:gd name="T19" fmla="*/ 24 h 29"/>
                <a:gd name="T20" fmla="*/ 40 w 82"/>
                <a:gd name="T21" fmla="*/ 24 h 29"/>
                <a:gd name="T22" fmla="*/ 32 w 82"/>
                <a:gd name="T23" fmla="*/ 24 h 29"/>
                <a:gd name="T24" fmla="*/ 27 w 82"/>
                <a:gd name="T25" fmla="*/ 25 h 29"/>
                <a:gd name="T26" fmla="*/ 0 w 82"/>
                <a:gd name="T27" fmla="*/ 27 h 29"/>
                <a:gd name="T28" fmla="*/ 1 w 82"/>
                <a:gd name="T29" fmla="*/ 25 h 29"/>
                <a:gd name="T30" fmla="*/ 6 w 82"/>
                <a:gd name="T31" fmla="*/ 22 h 29"/>
                <a:gd name="T32" fmla="*/ 13 w 82"/>
                <a:gd name="T33" fmla="*/ 19 h 29"/>
                <a:gd name="T34" fmla="*/ 21 w 82"/>
                <a:gd name="T35" fmla="*/ 14 h 29"/>
                <a:gd name="T36" fmla="*/ 31 w 82"/>
                <a:gd name="T37" fmla="*/ 10 h 29"/>
                <a:gd name="T38" fmla="*/ 43 w 82"/>
                <a:gd name="T39" fmla="*/ 9 h 29"/>
                <a:gd name="T40" fmla="*/ 55 w 82"/>
                <a:gd name="T41" fmla="*/ 10 h 29"/>
                <a:gd name="T42" fmla="*/ 69 w 82"/>
                <a:gd name="T43" fmla="*/ 15 h 29"/>
                <a:gd name="T44" fmla="*/ 77 w 82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29">
                  <a:moveTo>
                    <a:pt x="77" y="0"/>
                  </a:moveTo>
                  <a:lnTo>
                    <a:pt x="78" y="2"/>
                  </a:lnTo>
                  <a:lnTo>
                    <a:pt x="81" y="9"/>
                  </a:lnTo>
                  <a:lnTo>
                    <a:pt x="82" y="19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3" y="28"/>
                  </a:lnTo>
                  <a:lnTo>
                    <a:pt x="66" y="27"/>
                  </a:lnTo>
                  <a:lnTo>
                    <a:pt x="58" y="25"/>
                  </a:lnTo>
                  <a:lnTo>
                    <a:pt x="48" y="24"/>
                  </a:lnTo>
                  <a:lnTo>
                    <a:pt x="40" y="24"/>
                  </a:lnTo>
                  <a:lnTo>
                    <a:pt x="32" y="24"/>
                  </a:lnTo>
                  <a:lnTo>
                    <a:pt x="27" y="25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6" y="22"/>
                  </a:lnTo>
                  <a:lnTo>
                    <a:pt x="13" y="19"/>
                  </a:lnTo>
                  <a:lnTo>
                    <a:pt x="21" y="14"/>
                  </a:lnTo>
                  <a:lnTo>
                    <a:pt x="31" y="10"/>
                  </a:lnTo>
                  <a:lnTo>
                    <a:pt x="43" y="9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1" name="Freeform 67"/>
            <p:cNvSpPr>
              <a:spLocks/>
            </p:cNvSpPr>
            <p:nvPr/>
          </p:nvSpPr>
          <p:spPr bwMode="auto">
            <a:xfrm>
              <a:off x="4258" y="2705"/>
              <a:ext cx="41" cy="101"/>
            </a:xfrm>
            <a:custGeom>
              <a:avLst/>
              <a:gdLst>
                <a:gd name="T0" fmla="*/ 53 w 83"/>
                <a:gd name="T1" fmla="*/ 203 h 203"/>
                <a:gd name="T2" fmla="*/ 0 w 83"/>
                <a:gd name="T3" fmla="*/ 185 h 203"/>
                <a:gd name="T4" fmla="*/ 52 w 83"/>
                <a:gd name="T5" fmla="*/ 96 h 203"/>
                <a:gd name="T6" fmla="*/ 24 w 83"/>
                <a:gd name="T7" fmla="*/ 0 h 203"/>
                <a:gd name="T8" fmla="*/ 83 w 83"/>
                <a:gd name="T9" fmla="*/ 97 h 203"/>
                <a:gd name="T10" fmla="*/ 53 w 83"/>
                <a:gd name="T11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03">
                  <a:moveTo>
                    <a:pt x="53" y="203"/>
                  </a:moveTo>
                  <a:lnTo>
                    <a:pt x="0" y="185"/>
                  </a:lnTo>
                  <a:lnTo>
                    <a:pt x="52" y="96"/>
                  </a:lnTo>
                  <a:lnTo>
                    <a:pt x="24" y="0"/>
                  </a:lnTo>
                  <a:lnTo>
                    <a:pt x="83" y="97"/>
                  </a:lnTo>
                  <a:lnTo>
                    <a:pt x="53" y="20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2" name="Freeform 68"/>
            <p:cNvSpPr>
              <a:spLocks/>
            </p:cNvSpPr>
            <p:nvPr/>
          </p:nvSpPr>
          <p:spPr bwMode="auto">
            <a:xfrm>
              <a:off x="4177" y="2787"/>
              <a:ext cx="11" cy="26"/>
            </a:xfrm>
            <a:custGeom>
              <a:avLst/>
              <a:gdLst>
                <a:gd name="T0" fmla="*/ 23 w 23"/>
                <a:gd name="T1" fmla="*/ 53 h 53"/>
                <a:gd name="T2" fmla="*/ 0 w 23"/>
                <a:gd name="T3" fmla="*/ 0 h 53"/>
                <a:gd name="T4" fmla="*/ 0 w 23"/>
                <a:gd name="T5" fmla="*/ 50 h 53"/>
                <a:gd name="T6" fmla="*/ 23 w 23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3">
                  <a:moveTo>
                    <a:pt x="23" y="53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ED9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3" name="Freeform 69"/>
            <p:cNvSpPr>
              <a:spLocks/>
            </p:cNvSpPr>
            <p:nvPr/>
          </p:nvSpPr>
          <p:spPr bwMode="auto">
            <a:xfrm>
              <a:off x="4337" y="2843"/>
              <a:ext cx="19" cy="33"/>
            </a:xfrm>
            <a:custGeom>
              <a:avLst/>
              <a:gdLst>
                <a:gd name="T0" fmla="*/ 2 w 36"/>
                <a:gd name="T1" fmla="*/ 0 h 66"/>
                <a:gd name="T2" fmla="*/ 0 w 36"/>
                <a:gd name="T3" fmla="*/ 29 h 66"/>
                <a:gd name="T4" fmla="*/ 19 w 36"/>
                <a:gd name="T5" fmla="*/ 39 h 66"/>
                <a:gd name="T6" fmla="*/ 10 w 36"/>
                <a:gd name="T7" fmla="*/ 66 h 66"/>
                <a:gd name="T8" fmla="*/ 11 w 36"/>
                <a:gd name="T9" fmla="*/ 65 h 66"/>
                <a:gd name="T10" fmla="*/ 16 w 36"/>
                <a:gd name="T11" fmla="*/ 61 h 66"/>
                <a:gd name="T12" fmla="*/ 20 w 36"/>
                <a:gd name="T13" fmla="*/ 55 h 66"/>
                <a:gd name="T14" fmla="*/ 26 w 36"/>
                <a:gd name="T15" fmla="*/ 50 h 66"/>
                <a:gd name="T16" fmla="*/ 31 w 36"/>
                <a:gd name="T17" fmla="*/ 43 h 66"/>
                <a:gd name="T18" fmla="*/ 35 w 36"/>
                <a:gd name="T19" fmla="*/ 36 h 66"/>
                <a:gd name="T20" fmla="*/ 36 w 36"/>
                <a:gd name="T21" fmla="*/ 30 h 66"/>
                <a:gd name="T22" fmla="*/ 34 w 36"/>
                <a:gd name="T23" fmla="*/ 25 h 66"/>
                <a:gd name="T24" fmla="*/ 30 w 36"/>
                <a:gd name="T25" fmla="*/ 24 h 66"/>
                <a:gd name="T26" fmla="*/ 18 w 36"/>
                <a:gd name="T27" fmla="*/ 18 h 66"/>
                <a:gd name="T28" fmla="*/ 8 w 36"/>
                <a:gd name="T29" fmla="*/ 10 h 66"/>
                <a:gd name="T30" fmla="*/ 2 w 36"/>
                <a:gd name="T3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66">
                  <a:moveTo>
                    <a:pt x="2" y="0"/>
                  </a:moveTo>
                  <a:lnTo>
                    <a:pt x="0" y="29"/>
                  </a:lnTo>
                  <a:lnTo>
                    <a:pt x="19" y="39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6" y="61"/>
                  </a:lnTo>
                  <a:lnTo>
                    <a:pt x="20" y="55"/>
                  </a:lnTo>
                  <a:lnTo>
                    <a:pt x="26" y="50"/>
                  </a:lnTo>
                  <a:lnTo>
                    <a:pt x="31" y="43"/>
                  </a:lnTo>
                  <a:lnTo>
                    <a:pt x="35" y="36"/>
                  </a:lnTo>
                  <a:lnTo>
                    <a:pt x="36" y="30"/>
                  </a:lnTo>
                  <a:lnTo>
                    <a:pt x="34" y="25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8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4" name="Freeform 70"/>
            <p:cNvSpPr>
              <a:spLocks/>
            </p:cNvSpPr>
            <p:nvPr/>
          </p:nvSpPr>
          <p:spPr bwMode="auto">
            <a:xfrm>
              <a:off x="3867" y="2963"/>
              <a:ext cx="786" cy="627"/>
            </a:xfrm>
            <a:custGeom>
              <a:avLst/>
              <a:gdLst>
                <a:gd name="T0" fmla="*/ 1063 w 1572"/>
                <a:gd name="T1" fmla="*/ 622 h 1255"/>
                <a:gd name="T2" fmla="*/ 1285 w 1572"/>
                <a:gd name="T3" fmla="*/ 303 h 1255"/>
                <a:gd name="T4" fmla="*/ 1230 w 1572"/>
                <a:gd name="T5" fmla="*/ 421 h 1255"/>
                <a:gd name="T6" fmla="*/ 1188 w 1572"/>
                <a:gd name="T7" fmla="*/ 636 h 1255"/>
                <a:gd name="T8" fmla="*/ 1269 w 1572"/>
                <a:gd name="T9" fmla="*/ 526 h 1255"/>
                <a:gd name="T10" fmla="*/ 1364 w 1572"/>
                <a:gd name="T11" fmla="*/ 415 h 1255"/>
                <a:gd name="T12" fmla="*/ 1385 w 1572"/>
                <a:gd name="T13" fmla="*/ 419 h 1255"/>
                <a:gd name="T14" fmla="*/ 1263 w 1572"/>
                <a:gd name="T15" fmla="*/ 645 h 1255"/>
                <a:gd name="T16" fmla="*/ 1270 w 1572"/>
                <a:gd name="T17" fmla="*/ 682 h 1255"/>
                <a:gd name="T18" fmla="*/ 1352 w 1572"/>
                <a:gd name="T19" fmla="*/ 681 h 1255"/>
                <a:gd name="T20" fmla="*/ 1439 w 1572"/>
                <a:gd name="T21" fmla="*/ 710 h 1255"/>
                <a:gd name="T22" fmla="*/ 1450 w 1572"/>
                <a:gd name="T23" fmla="*/ 735 h 1255"/>
                <a:gd name="T24" fmla="*/ 1379 w 1572"/>
                <a:gd name="T25" fmla="*/ 734 h 1255"/>
                <a:gd name="T26" fmla="*/ 1288 w 1572"/>
                <a:gd name="T27" fmla="*/ 734 h 1255"/>
                <a:gd name="T28" fmla="*/ 1254 w 1572"/>
                <a:gd name="T29" fmla="*/ 737 h 1255"/>
                <a:gd name="T30" fmla="*/ 1354 w 1572"/>
                <a:gd name="T31" fmla="*/ 776 h 1255"/>
                <a:gd name="T32" fmla="*/ 1468 w 1572"/>
                <a:gd name="T33" fmla="*/ 875 h 1255"/>
                <a:gd name="T34" fmla="*/ 1491 w 1572"/>
                <a:gd name="T35" fmla="*/ 1013 h 1255"/>
                <a:gd name="T36" fmla="*/ 1451 w 1572"/>
                <a:gd name="T37" fmla="*/ 946 h 1255"/>
                <a:gd name="T38" fmla="*/ 1339 w 1572"/>
                <a:gd name="T39" fmla="*/ 852 h 1255"/>
                <a:gd name="T40" fmla="*/ 1136 w 1572"/>
                <a:gd name="T41" fmla="*/ 817 h 1255"/>
                <a:gd name="T42" fmla="*/ 1237 w 1572"/>
                <a:gd name="T43" fmla="*/ 852 h 1255"/>
                <a:gd name="T44" fmla="*/ 1293 w 1572"/>
                <a:gd name="T45" fmla="*/ 964 h 1255"/>
                <a:gd name="T46" fmla="*/ 1265 w 1572"/>
                <a:gd name="T47" fmla="*/ 947 h 1255"/>
                <a:gd name="T48" fmla="*/ 1196 w 1572"/>
                <a:gd name="T49" fmla="*/ 912 h 1255"/>
                <a:gd name="T50" fmla="*/ 976 w 1572"/>
                <a:gd name="T51" fmla="*/ 871 h 1255"/>
                <a:gd name="T52" fmla="*/ 1033 w 1572"/>
                <a:gd name="T53" fmla="*/ 926 h 1255"/>
                <a:gd name="T54" fmla="*/ 1116 w 1572"/>
                <a:gd name="T55" fmla="*/ 1059 h 1255"/>
                <a:gd name="T56" fmla="*/ 1101 w 1572"/>
                <a:gd name="T57" fmla="*/ 1222 h 1255"/>
                <a:gd name="T58" fmla="*/ 1158 w 1572"/>
                <a:gd name="T59" fmla="*/ 1161 h 1255"/>
                <a:gd name="T60" fmla="*/ 1248 w 1572"/>
                <a:gd name="T61" fmla="*/ 1036 h 1255"/>
                <a:gd name="T62" fmla="*/ 1226 w 1572"/>
                <a:gd name="T63" fmla="*/ 1167 h 1255"/>
                <a:gd name="T64" fmla="*/ 1239 w 1572"/>
                <a:gd name="T65" fmla="*/ 1214 h 1255"/>
                <a:gd name="T66" fmla="*/ 1394 w 1572"/>
                <a:gd name="T67" fmla="*/ 1159 h 1255"/>
                <a:gd name="T68" fmla="*/ 1544 w 1572"/>
                <a:gd name="T69" fmla="*/ 1024 h 1255"/>
                <a:gd name="T70" fmla="*/ 1565 w 1572"/>
                <a:gd name="T71" fmla="*/ 836 h 1255"/>
                <a:gd name="T72" fmla="*/ 1471 w 1572"/>
                <a:gd name="T73" fmla="*/ 449 h 1255"/>
                <a:gd name="T74" fmla="*/ 1431 w 1572"/>
                <a:gd name="T75" fmla="*/ 297 h 1255"/>
                <a:gd name="T76" fmla="*/ 1367 w 1572"/>
                <a:gd name="T77" fmla="*/ 184 h 1255"/>
                <a:gd name="T78" fmla="*/ 1258 w 1572"/>
                <a:gd name="T79" fmla="*/ 105 h 1255"/>
                <a:gd name="T80" fmla="*/ 1132 w 1572"/>
                <a:gd name="T81" fmla="*/ 32 h 1255"/>
                <a:gd name="T82" fmla="*/ 1071 w 1572"/>
                <a:gd name="T83" fmla="*/ 0 h 1255"/>
                <a:gd name="T84" fmla="*/ 1037 w 1572"/>
                <a:gd name="T85" fmla="*/ 330 h 1255"/>
                <a:gd name="T86" fmla="*/ 892 w 1572"/>
                <a:gd name="T87" fmla="*/ 335 h 1255"/>
                <a:gd name="T88" fmla="*/ 784 w 1572"/>
                <a:gd name="T89" fmla="*/ 256 h 1255"/>
                <a:gd name="T90" fmla="*/ 601 w 1572"/>
                <a:gd name="T91" fmla="*/ 284 h 1255"/>
                <a:gd name="T92" fmla="*/ 503 w 1572"/>
                <a:gd name="T93" fmla="*/ 277 h 1255"/>
                <a:gd name="T94" fmla="*/ 505 w 1572"/>
                <a:gd name="T95" fmla="*/ 199 h 1255"/>
                <a:gd name="T96" fmla="*/ 532 w 1572"/>
                <a:gd name="T97" fmla="*/ 138 h 1255"/>
                <a:gd name="T98" fmla="*/ 447 w 1572"/>
                <a:gd name="T99" fmla="*/ 193 h 1255"/>
                <a:gd name="T100" fmla="*/ 388 w 1572"/>
                <a:gd name="T101" fmla="*/ 221 h 1255"/>
                <a:gd name="T102" fmla="*/ 344 w 1572"/>
                <a:gd name="T103" fmla="*/ 302 h 1255"/>
                <a:gd name="T104" fmla="*/ 260 w 1572"/>
                <a:gd name="T105" fmla="*/ 428 h 1255"/>
                <a:gd name="T106" fmla="*/ 164 w 1572"/>
                <a:gd name="T107" fmla="*/ 521 h 1255"/>
                <a:gd name="T108" fmla="*/ 213 w 1572"/>
                <a:gd name="T109" fmla="*/ 595 h 1255"/>
                <a:gd name="T110" fmla="*/ 118 w 1572"/>
                <a:gd name="T111" fmla="*/ 568 h 1255"/>
                <a:gd name="T112" fmla="*/ 24 w 1572"/>
                <a:gd name="T113" fmla="*/ 552 h 1255"/>
                <a:gd name="T114" fmla="*/ 301 w 1572"/>
                <a:gd name="T115" fmla="*/ 704 h 1255"/>
                <a:gd name="T116" fmla="*/ 403 w 1572"/>
                <a:gd name="T117" fmla="*/ 334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72" h="1255">
                  <a:moveTo>
                    <a:pt x="382" y="578"/>
                  </a:moveTo>
                  <a:lnTo>
                    <a:pt x="373" y="645"/>
                  </a:lnTo>
                  <a:lnTo>
                    <a:pt x="872" y="825"/>
                  </a:lnTo>
                  <a:lnTo>
                    <a:pt x="1005" y="760"/>
                  </a:lnTo>
                  <a:lnTo>
                    <a:pt x="1063" y="622"/>
                  </a:lnTo>
                  <a:lnTo>
                    <a:pt x="1134" y="563"/>
                  </a:lnTo>
                  <a:lnTo>
                    <a:pt x="1174" y="409"/>
                  </a:lnTo>
                  <a:lnTo>
                    <a:pt x="1313" y="250"/>
                  </a:lnTo>
                  <a:lnTo>
                    <a:pt x="1299" y="276"/>
                  </a:lnTo>
                  <a:lnTo>
                    <a:pt x="1285" y="303"/>
                  </a:lnTo>
                  <a:lnTo>
                    <a:pt x="1271" y="330"/>
                  </a:lnTo>
                  <a:lnTo>
                    <a:pt x="1258" y="357"/>
                  </a:lnTo>
                  <a:lnTo>
                    <a:pt x="1247" y="382"/>
                  </a:lnTo>
                  <a:lnTo>
                    <a:pt x="1238" y="404"/>
                  </a:lnTo>
                  <a:lnTo>
                    <a:pt x="1230" y="421"/>
                  </a:lnTo>
                  <a:lnTo>
                    <a:pt x="1226" y="434"/>
                  </a:lnTo>
                  <a:lnTo>
                    <a:pt x="1171" y="660"/>
                  </a:lnTo>
                  <a:lnTo>
                    <a:pt x="1173" y="657"/>
                  </a:lnTo>
                  <a:lnTo>
                    <a:pt x="1179" y="648"/>
                  </a:lnTo>
                  <a:lnTo>
                    <a:pt x="1188" y="636"/>
                  </a:lnTo>
                  <a:lnTo>
                    <a:pt x="1201" y="619"/>
                  </a:lnTo>
                  <a:lnTo>
                    <a:pt x="1215" y="598"/>
                  </a:lnTo>
                  <a:lnTo>
                    <a:pt x="1232" y="576"/>
                  </a:lnTo>
                  <a:lnTo>
                    <a:pt x="1250" y="552"/>
                  </a:lnTo>
                  <a:lnTo>
                    <a:pt x="1269" y="526"/>
                  </a:lnTo>
                  <a:lnTo>
                    <a:pt x="1288" y="501"/>
                  </a:lnTo>
                  <a:lnTo>
                    <a:pt x="1309" y="477"/>
                  </a:lnTo>
                  <a:lnTo>
                    <a:pt x="1329" y="454"/>
                  </a:lnTo>
                  <a:lnTo>
                    <a:pt x="1347" y="433"/>
                  </a:lnTo>
                  <a:lnTo>
                    <a:pt x="1364" y="415"/>
                  </a:lnTo>
                  <a:lnTo>
                    <a:pt x="1379" y="401"/>
                  </a:lnTo>
                  <a:lnTo>
                    <a:pt x="1393" y="391"/>
                  </a:lnTo>
                  <a:lnTo>
                    <a:pt x="1404" y="387"/>
                  </a:lnTo>
                  <a:lnTo>
                    <a:pt x="1399" y="396"/>
                  </a:lnTo>
                  <a:lnTo>
                    <a:pt x="1385" y="419"/>
                  </a:lnTo>
                  <a:lnTo>
                    <a:pt x="1366" y="455"/>
                  </a:lnTo>
                  <a:lnTo>
                    <a:pt x="1341" y="499"/>
                  </a:lnTo>
                  <a:lnTo>
                    <a:pt x="1315" y="548"/>
                  </a:lnTo>
                  <a:lnTo>
                    <a:pt x="1288" y="598"/>
                  </a:lnTo>
                  <a:lnTo>
                    <a:pt x="1263" y="645"/>
                  </a:lnTo>
                  <a:lnTo>
                    <a:pt x="1243" y="686"/>
                  </a:lnTo>
                  <a:lnTo>
                    <a:pt x="1246" y="686"/>
                  </a:lnTo>
                  <a:lnTo>
                    <a:pt x="1250" y="685"/>
                  </a:lnTo>
                  <a:lnTo>
                    <a:pt x="1260" y="684"/>
                  </a:lnTo>
                  <a:lnTo>
                    <a:pt x="1270" y="682"/>
                  </a:lnTo>
                  <a:lnTo>
                    <a:pt x="1284" y="681"/>
                  </a:lnTo>
                  <a:lnTo>
                    <a:pt x="1299" y="680"/>
                  </a:lnTo>
                  <a:lnTo>
                    <a:pt x="1315" y="680"/>
                  </a:lnTo>
                  <a:lnTo>
                    <a:pt x="1333" y="680"/>
                  </a:lnTo>
                  <a:lnTo>
                    <a:pt x="1352" y="681"/>
                  </a:lnTo>
                  <a:lnTo>
                    <a:pt x="1370" y="683"/>
                  </a:lnTo>
                  <a:lnTo>
                    <a:pt x="1389" y="686"/>
                  </a:lnTo>
                  <a:lnTo>
                    <a:pt x="1406" y="692"/>
                  </a:lnTo>
                  <a:lnTo>
                    <a:pt x="1423" y="699"/>
                  </a:lnTo>
                  <a:lnTo>
                    <a:pt x="1439" y="710"/>
                  </a:lnTo>
                  <a:lnTo>
                    <a:pt x="1453" y="721"/>
                  </a:lnTo>
                  <a:lnTo>
                    <a:pt x="1465" y="735"/>
                  </a:lnTo>
                  <a:lnTo>
                    <a:pt x="1462" y="735"/>
                  </a:lnTo>
                  <a:lnTo>
                    <a:pt x="1458" y="735"/>
                  </a:lnTo>
                  <a:lnTo>
                    <a:pt x="1450" y="735"/>
                  </a:lnTo>
                  <a:lnTo>
                    <a:pt x="1439" y="735"/>
                  </a:lnTo>
                  <a:lnTo>
                    <a:pt x="1427" y="735"/>
                  </a:lnTo>
                  <a:lnTo>
                    <a:pt x="1413" y="734"/>
                  </a:lnTo>
                  <a:lnTo>
                    <a:pt x="1397" y="734"/>
                  </a:lnTo>
                  <a:lnTo>
                    <a:pt x="1379" y="734"/>
                  </a:lnTo>
                  <a:lnTo>
                    <a:pt x="1361" y="734"/>
                  </a:lnTo>
                  <a:lnTo>
                    <a:pt x="1343" y="734"/>
                  </a:lnTo>
                  <a:lnTo>
                    <a:pt x="1324" y="734"/>
                  </a:lnTo>
                  <a:lnTo>
                    <a:pt x="1306" y="734"/>
                  </a:lnTo>
                  <a:lnTo>
                    <a:pt x="1288" y="734"/>
                  </a:lnTo>
                  <a:lnTo>
                    <a:pt x="1271" y="734"/>
                  </a:lnTo>
                  <a:lnTo>
                    <a:pt x="1255" y="735"/>
                  </a:lnTo>
                  <a:lnTo>
                    <a:pt x="1241" y="735"/>
                  </a:lnTo>
                  <a:lnTo>
                    <a:pt x="1245" y="736"/>
                  </a:lnTo>
                  <a:lnTo>
                    <a:pt x="1254" y="737"/>
                  </a:lnTo>
                  <a:lnTo>
                    <a:pt x="1268" y="742"/>
                  </a:lnTo>
                  <a:lnTo>
                    <a:pt x="1285" y="746"/>
                  </a:lnTo>
                  <a:lnTo>
                    <a:pt x="1307" y="754"/>
                  </a:lnTo>
                  <a:lnTo>
                    <a:pt x="1330" y="764"/>
                  </a:lnTo>
                  <a:lnTo>
                    <a:pt x="1354" y="776"/>
                  </a:lnTo>
                  <a:lnTo>
                    <a:pt x="1379" y="790"/>
                  </a:lnTo>
                  <a:lnTo>
                    <a:pt x="1405" y="807"/>
                  </a:lnTo>
                  <a:lnTo>
                    <a:pt x="1428" y="827"/>
                  </a:lnTo>
                  <a:lnTo>
                    <a:pt x="1450" y="850"/>
                  </a:lnTo>
                  <a:lnTo>
                    <a:pt x="1468" y="875"/>
                  </a:lnTo>
                  <a:lnTo>
                    <a:pt x="1482" y="905"/>
                  </a:lnTo>
                  <a:lnTo>
                    <a:pt x="1491" y="938"/>
                  </a:lnTo>
                  <a:lnTo>
                    <a:pt x="1495" y="975"/>
                  </a:lnTo>
                  <a:lnTo>
                    <a:pt x="1492" y="1015"/>
                  </a:lnTo>
                  <a:lnTo>
                    <a:pt x="1491" y="1013"/>
                  </a:lnTo>
                  <a:lnTo>
                    <a:pt x="1488" y="1006"/>
                  </a:lnTo>
                  <a:lnTo>
                    <a:pt x="1483" y="994"/>
                  </a:lnTo>
                  <a:lnTo>
                    <a:pt x="1475" y="980"/>
                  </a:lnTo>
                  <a:lnTo>
                    <a:pt x="1465" y="964"/>
                  </a:lnTo>
                  <a:lnTo>
                    <a:pt x="1451" y="946"/>
                  </a:lnTo>
                  <a:lnTo>
                    <a:pt x="1436" y="926"/>
                  </a:lnTo>
                  <a:lnTo>
                    <a:pt x="1416" y="907"/>
                  </a:lnTo>
                  <a:lnTo>
                    <a:pt x="1394" y="887"/>
                  </a:lnTo>
                  <a:lnTo>
                    <a:pt x="1368" y="869"/>
                  </a:lnTo>
                  <a:lnTo>
                    <a:pt x="1339" y="852"/>
                  </a:lnTo>
                  <a:lnTo>
                    <a:pt x="1307" y="837"/>
                  </a:lnTo>
                  <a:lnTo>
                    <a:pt x="1270" y="826"/>
                  </a:lnTo>
                  <a:lnTo>
                    <a:pt x="1230" y="818"/>
                  </a:lnTo>
                  <a:lnTo>
                    <a:pt x="1185" y="814"/>
                  </a:lnTo>
                  <a:lnTo>
                    <a:pt x="1136" y="817"/>
                  </a:lnTo>
                  <a:lnTo>
                    <a:pt x="1142" y="817"/>
                  </a:lnTo>
                  <a:lnTo>
                    <a:pt x="1158" y="819"/>
                  </a:lnTo>
                  <a:lnTo>
                    <a:pt x="1181" y="825"/>
                  </a:lnTo>
                  <a:lnTo>
                    <a:pt x="1209" y="835"/>
                  </a:lnTo>
                  <a:lnTo>
                    <a:pt x="1237" y="852"/>
                  </a:lnTo>
                  <a:lnTo>
                    <a:pt x="1263" y="879"/>
                  </a:lnTo>
                  <a:lnTo>
                    <a:pt x="1283" y="916"/>
                  </a:lnTo>
                  <a:lnTo>
                    <a:pt x="1295" y="965"/>
                  </a:lnTo>
                  <a:lnTo>
                    <a:pt x="1295" y="965"/>
                  </a:lnTo>
                  <a:lnTo>
                    <a:pt x="1293" y="964"/>
                  </a:lnTo>
                  <a:lnTo>
                    <a:pt x="1291" y="962"/>
                  </a:lnTo>
                  <a:lnTo>
                    <a:pt x="1286" y="960"/>
                  </a:lnTo>
                  <a:lnTo>
                    <a:pt x="1280" y="956"/>
                  </a:lnTo>
                  <a:lnTo>
                    <a:pt x="1273" y="953"/>
                  </a:lnTo>
                  <a:lnTo>
                    <a:pt x="1265" y="947"/>
                  </a:lnTo>
                  <a:lnTo>
                    <a:pt x="1255" y="941"/>
                  </a:lnTo>
                  <a:lnTo>
                    <a:pt x="1243" y="935"/>
                  </a:lnTo>
                  <a:lnTo>
                    <a:pt x="1230" y="928"/>
                  </a:lnTo>
                  <a:lnTo>
                    <a:pt x="1215" y="920"/>
                  </a:lnTo>
                  <a:lnTo>
                    <a:pt x="1196" y="912"/>
                  </a:lnTo>
                  <a:lnTo>
                    <a:pt x="1177" y="902"/>
                  </a:lnTo>
                  <a:lnTo>
                    <a:pt x="1155" y="893"/>
                  </a:lnTo>
                  <a:lnTo>
                    <a:pt x="1131" y="881"/>
                  </a:lnTo>
                  <a:lnTo>
                    <a:pt x="1104" y="870"/>
                  </a:lnTo>
                  <a:lnTo>
                    <a:pt x="976" y="871"/>
                  </a:lnTo>
                  <a:lnTo>
                    <a:pt x="980" y="873"/>
                  </a:lnTo>
                  <a:lnTo>
                    <a:pt x="988" y="880"/>
                  </a:lnTo>
                  <a:lnTo>
                    <a:pt x="999" y="892"/>
                  </a:lnTo>
                  <a:lnTo>
                    <a:pt x="1015" y="907"/>
                  </a:lnTo>
                  <a:lnTo>
                    <a:pt x="1033" y="926"/>
                  </a:lnTo>
                  <a:lnTo>
                    <a:pt x="1051" y="948"/>
                  </a:lnTo>
                  <a:lnTo>
                    <a:pt x="1070" y="972"/>
                  </a:lnTo>
                  <a:lnTo>
                    <a:pt x="1088" y="1000"/>
                  </a:lnTo>
                  <a:lnTo>
                    <a:pt x="1103" y="1029"/>
                  </a:lnTo>
                  <a:lnTo>
                    <a:pt x="1116" y="1059"/>
                  </a:lnTo>
                  <a:lnTo>
                    <a:pt x="1125" y="1091"/>
                  </a:lnTo>
                  <a:lnTo>
                    <a:pt x="1128" y="1123"/>
                  </a:lnTo>
                  <a:lnTo>
                    <a:pt x="1127" y="1157"/>
                  </a:lnTo>
                  <a:lnTo>
                    <a:pt x="1118" y="1190"/>
                  </a:lnTo>
                  <a:lnTo>
                    <a:pt x="1101" y="1222"/>
                  </a:lnTo>
                  <a:lnTo>
                    <a:pt x="1074" y="1255"/>
                  </a:lnTo>
                  <a:lnTo>
                    <a:pt x="1081" y="1247"/>
                  </a:lnTo>
                  <a:lnTo>
                    <a:pt x="1100" y="1227"/>
                  </a:lnTo>
                  <a:lnTo>
                    <a:pt x="1127" y="1197"/>
                  </a:lnTo>
                  <a:lnTo>
                    <a:pt x="1158" y="1161"/>
                  </a:lnTo>
                  <a:lnTo>
                    <a:pt x="1189" y="1123"/>
                  </a:lnTo>
                  <a:lnTo>
                    <a:pt x="1217" y="1086"/>
                  </a:lnTo>
                  <a:lnTo>
                    <a:pt x="1238" y="1054"/>
                  </a:lnTo>
                  <a:lnTo>
                    <a:pt x="1248" y="1030"/>
                  </a:lnTo>
                  <a:lnTo>
                    <a:pt x="1248" y="1036"/>
                  </a:lnTo>
                  <a:lnTo>
                    <a:pt x="1246" y="1052"/>
                  </a:lnTo>
                  <a:lnTo>
                    <a:pt x="1243" y="1076"/>
                  </a:lnTo>
                  <a:lnTo>
                    <a:pt x="1240" y="1105"/>
                  </a:lnTo>
                  <a:lnTo>
                    <a:pt x="1233" y="1136"/>
                  </a:lnTo>
                  <a:lnTo>
                    <a:pt x="1226" y="1167"/>
                  </a:lnTo>
                  <a:lnTo>
                    <a:pt x="1216" y="1197"/>
                  </a:lnTo>
                  <a:lnTo>
                    <a:pt x="1203" y="1221"/>
                  </a:lnTo>
                  <a:lnTo>
                    <a:pt x="1208" y="1220"/>
                  </a:lnTo>
                  <a:lnTo>
                    <a:pt x="1219" y="1218"/>
                  </a:lnTo>
                  <a:lnTo>
                    <a:pt x="1239" y="1214"/>
                  </a:lnTo>
                  <a:lnTo>
                    <a:pt x="1263" y="1209"/>
                  </a:lnTo>
                  <a:lnTo>
                    <a:pt x="1292" y="1200"/>
                  </a:lnTo>
                  <a:lnTo>
                    <a:pt x="1324" y="1189"/>
                  </a:lnTo>
                  <a:lnTo>
                    <a:pt x="1359" y="1176"/>
                  </a:lnTo>
                  <a:lnTo>
                    <a:pt x="1394" y="1159"/>
                  </a:lnTo>
                  <a:lnTo>
                    <a:pt x="1429" y="1139"/>
                  </a:lnTo>
                  <a:lnTo>
                    <a:pt x="1463" y="1116"/>
                  </a:lnTo>
                  <a:lnTo>
                    <a:pt x="1495" y="1090"/>
                  </a:lnTo>
                  <a:lnTo>
                    <a:pt x="1522" y="1060"/>
                  </a:lnTo>
                  <a:lnTo>
                    <a:pt x="1544" y="1024"/>
                  </a:lnTo>
                  <a:lnTo>
                    <a:pt x="1561" y="985"/>
                  </a:lnTo>
                  <a:lnTo>
                    <a:pt x="1571" y="941"/>
                  </a:lnTo>
                  <a:lnTo>
                    <a:pt x="1572" y="893"/>
                  </a:lnTo>
                  <a:lnTo>
                    <a:pt x="1571" y="878"/>
                  </a:lnTo>
                  <a:lnTo>
                    <a:pt x="1565" y="836"/>
                  </a:lnTo>
                  <a:lnTo>
                    <a:pt x="1556" y="775"/>
                  </a:lnTo>
                  <a:lnTo>
                    <a:pt x="1542" y="699"/>
                  </a:lnTo>
                  <a:lnTo>
                    <a:pt x="1523" y="615"/>
                  </a:lnTo>
                  <a:lnTo>
                    <a:pt x="1500" y="530"/>
                  </a:lnTo>
                  <a:lnTo>
                    <a:pt x="1471" y="449"/>
                  </a:lnTo>
                  <a:lnTo>
                    <a:pt x="1437" y="378"/>
                  </a:lnTo>
                  <a:lnTo>
                    <a:pt x="1437" y="371"/>
                  </a:lnTo>
                  <a:lnTo>
                    <a:pt x="1437" y="353"/>
                  </a:lnTo>
                  <a:lnTo>
                    <a:pt x="1435" y="327"/>
                  </a:lnTo>
                  <a:lnTo>
                    <a:pt x="1431" y="297"/>
                  </a:lnTo>
                  <a:lnTo>
                    <a:pt x="1424" y="266"/>
                  </a:lnTo>
                  <a:lnTo>
                    <a:pt x="1414" y="236"/>
                  </a:lnTo>
                  <a:lnTo>
                    <a:pt x="1399" y="213"/>
                  </a:lnTo>
                  <a:lnTo>
                    <a:pt x="1378" y="198"/>
                  </a:lnTo>
                  <a:lnTo>
                    <a:pt x="1367" y="184"/>
                  </a:lnTo>
                  <a:lnTo>
                    <a:pt x="1351" y="169"/>
                  </a:lnTo>
                  <a:lnTo>
                    <a:pt x="1331" y="154"/>
                  </a:lnTo>
                  <a:lnTo>
                    <a:pt x="1309" y="138"/>
                  </a:lnTo>
                  <a:lnTo>
                    <a:pt x="1285" y="122"/>
                  </a:lnTo>
                  <a:lnTo>
                    <a:pt x="1258" y="105"/>
                  </a:lnTo>
                  <a:lnTo>
                    <a:pt x="1232" y="88"/>
                  </a:lnTo>
                  <a:lnTo>
                    <a:pt x="1205" y="72"/>
                  </a:lnTo>
                  <a:lnTo>
                    <a:pt x="1179" y="58"/>
                  </a:lnTo>
                  <a:lnTo>
                    <a:pt x="1155" y="45"/>
                  </a:lnTo>
                  <a:lnTo>
                    <a:pt x="1132" y="32"/>
                  </a:lnTo>
                  <a:lnTo>
                    <a:pt x="1112" y="20"/>
                  </a:lnTo>
                  <a:lnTo>
                    <a:pt x="1095" y="12"/>
                  </a:lnTo>
                  <a:lnTo>
                    <a:pt x="1082" y="5"/>
                  </a:lnTo>
                  <a:lnTo>
                    <a:pt x="1074" y="1"/>
                  </a:lnTo>
                  <a:lnTo>
                    <a:pt x="1071" y="0"/>
                  </a:lnTo>
                  <a:lnTo>
                    <a:pt x="1080" y="103"/>
                  </a:lnTo>
                  <a:lnTo>
                    <a:pt x="1080" y="188"/>
                  </a:lnTo>
                  <a:lnTo>
                    <a:pt x="1073" y="252"/>
                  </a:lnTo>
                  <a:lnTo>
                    <a:pt x="1058" y="298"/>
                  </a:lnTo>
                  <a:lnTo>
                    <a:pt x="1037" y="330"/>
                  </a:lnTo>
                  <a:lnTo>
                    <a:pt x="1012" y="350"/>
                  </a:lnTo>
                  <a:lnTo>
                    <a:pt x="984" y="358"/>
                  </a:lnTo>
                  <a:lnTo>
                    <a:pt x="954" y="357"/>
                  </a:lnTo>
                  <a:lnTo>
                    <a:pt x="923" y="348"/>
                  </a:lnTo>
                  <a:lnTo>
                    <a:pt x="892" y="335"/>
                  </a:lnTo>
                  <a:lnTo>
                    <a:pt x="862" y="318"/>
                  </a:lnTo>
                  <a:lnTo>
                    <a:pt x="836" y="299"/>
                  </a:lnTo>
                  <a:lnTo>
                    <a:pt x="813" y="282"/>
                  </a:lnTo>
                  <a:lnTo>
                    <a:pt x="796" y="266"/>
                  </a:lnTo>
                  <a:lnTo>
                    <a:pt x="784" y="256"/>
                  </a:lnTo>
                  <a:lnTo>
                    <a:pt x="779" y="252"/>
                  </a:lnTo>
                  <a:lnTo>
                    <a:pt x="751" y="227"/>
                  </a:lnTo>
                  <a:lnTo>
                    <a:pt x="724" y="212"/>
                  </a:lnTo>
                  <a:lnTo>
                    <a:pt x="671" y="241"/>
                  </a:lnTo>
                  <a:lnTo>
                    <a:pt x="601" y="284"/>
                  </a:lnTo>
                  <a:lnTo>
                    <a:pt x="570" y="294"/>
                  </a:lnTo>
                  <a:lnTo>
                    <a:pt x="544" y="296"/>
                  </a:lnTo>
                  <a:lnTo>
                    <a:pt x="526" y="295"/>
                  </a:lnTo>
                  <a:lnTo>
                    <a:pt x="512" y="288"/>
                  </a:lnTo>
                  <a:lnTo>
                    <a:pt x="503" y="277"/>
                  </a:lnTo>
                  <a:lnTo>
                    <a:pt x="498" y="265"/>
                  </a:lnTo>
                  <a:lnTo>
                    <a:pt x="496" y="250"/>
                  </a:lnTo>
                  <a:lnTo>
                    <a:pt x="497" y="234"/>
                  </a:lnTo>
                  <a:lnTo>
                    <a:pt x="501" y="216"/>
                  </a:lnTo>
                  <a:lnTo>
                    <a:pt x="505" y="199"/>
                  </a:lnTo>
                  <a:lnTo>
                    <a:pt x="511" y="183"/>
                  </a:lnTo>
                  <a:lnTo>
                    <a:pt x="518" y="168"/>
                  </a:lnTo>
                  <a:lnTo>
                    <a:pt x="524" y="155"/>
                  </a:lnTo>
                  <a:lnTo>
                    <a:pt x="528" y="145"/>
                  </a:lnTo>
                  <a:lnTo>
                    <a:pt x="532" y="138"/>
                  </a:lnTo>
                  <a:lnTo>
                    <a:pt x="533" y="136"/>
                  </a:lnTo>
                  <a:lnTo>
                    <a:pt x="516" y="152"/>
                  </a:lnTo>
                  <a:lnTo>
                    <a:pt x="494" y="167"/>
                  </a:lnTo>
                  <a:lnTo>
                    <a:pt x="471" y="181"/>
                  </a:lnTo>
                  <a:lnTo>
                    <a:pt x="447" y="193"/>
                  </a:lnTo>
                  <a:lnTo>
                    <a:pt x="425" y="204"/>
                  </a:lnTo>
                  <a:lnTo>
                    <a:pt x="406" y="212"/>
                  </a:lnTo>
                  <a:lnTo>
                    <a:pt x="394" y="216"/>
                  </a:lnTo>
                  <a:lnTo>
                    <a:pt x="389" y="219"/>
                  </a:lnTo>
                  <a:lnTo>
                    <a:pt x="388" y="221"/>
                  </a:lnTo>
                  <a:lnTo>
                    <a:pt x="383" y="229"/>
                  </a:lnTo>
                  <a:lnTo>
                    <a:pt x="376" y="242"/>
                  </a:lnTo>
                  <a:lnTo>
                    <a:pt x="368" y="259"/>
                  </a:lnTo>
                  <a:lnTo>
                    <a:pt x="357" y="279"/>
                  </a:lnTo>
                  <a:lnTo>
                    <a:pt x="344" y="302"/>
                  </a:lnTo>
                  <a:lnTo>
                    <a:pt x="329" y="326"/>
                  </a:lnTo>
                  <a:lnTo>
                    <a:pt x="314" y="351"/>
                  </a:lnTo>
                  <a:lnTo>
                    <a:pt x="297" y="378"/>
                  </a:lnTo>
                  <a:lnTo>
                    <a:pt x="278" y="403"/>
                  </a:lnTo>
                  <a:lnTo>
                    <a:pt x="260" y="428"/>
                  </a:lnTo>
                  <a:lnTo>
                    <a:pt x="242" y="453"/>
                  </a:lnTo>
                  <a:lnTo>
                    <a:pt x="222" y="474"/>
                  </a:lnTo>
                  <a:lnTo>
                    <a:pt x="202" y="493"/>
                  </a:lnTo>
                  <a:lnTo>
                    <a:pt x="183" y="509"/>
                  </a:lnTo>
                  <a:lnTo>
                    <a:pt x="164" y="521"/>
                  </a:lnTo>
                  <a:lnTo>
                    <a:pt x="244" y="607"/>
                  </a:lnTo>
                  <a:lnTo>
                    <a:pt x="242" y="606"/>
                  </a:lnTo>
                  <a:lnTo>
                    <a:pt x="236" y="604"/>
                  </a:lnTo>
                  <a:lnTo>
                    <a:pt x="225" y="600"/>
                  </a:lnTo>
                  <a:lnTo>
                    <a:pt x="213" y="595"/>
                  </a:lnTo>
                  <a:lnTo>
                    <a:pt x="197" y="591"/>
                  </a:lnTo>
                  <a:lnTo>
                    <a:pt x="178" y="585"/>
                  </a:lnTo>
                  <a:lnTo>
                    <a:pt x="160" y="579"/>
                  </a:lnTo>
                  <a:lnTo>
                    <a:pt x="139" y="574"/>
                  </a:lnTo>
                  <a:lnTo>
                    <a:pt x="118" y="568"/>
                  </a:lnTo>
                  <a:lnTo>
                    <a:pt x="98" y="563"/>
                  </a:lnTo>
                  <a:lnTo>
                    <a:pt x="77" y="559"/>
                  </a:lnTo>
                  <a:lnTo>
                    <a:pt x="57" y="555"/>
                  </a:lnTo>
                  <a:lnTo>
                    <a:pt x="39" y="553"/>
                  </a:lnTo>
                  <a:lnTo>
                    <a:pt x="24" y="552"/>
                  </a:lnTo>
                  <a:lnTo>
                    <a:pt x="10" y="553"/>
                  </a:lnTo>
                  <a:lnTo>
                    <a:pt x="0" y="556"/>
                  </a:lnTo>
                  <a:lnTo>
                    <a:pt x="99" y="902"/>
                  </a:lnTo>
                  <a:lnTo>
                    <a:pt x="297" y="722"/>
                  </a:lnTo>
                  <a:lnTo>
                    <a:pt x="301" y="704"/>
                  </a:lnTo>
                  <a:lnTo>
                    <a:pt x="315" y="654"/>
                  </a:lnTo>
                  <a:lnTo>
                    <a:pt x="335" y="583"/>
                  </a:lnTo>
                  <a:lnTo>
                    <a:pt x="358" y="500"/>
                  </a:lnTo>
                  <a:lnTo>
                    <a:pt x="381" y="413"/>
                  </a:lnTo>
                  <a:lnTo>
                    <a:pt x="403" y="334"/>
                  </a:lnTo>
                  <a:lnTo>
                    <a:pt x="419" y="272"/>
                  </a:lnTo>
                  <a:lnTo>
                    <a:pt x="428" y="234"/>
                  </a:lnTo>
                  <a:lnTo>
                    <a:pt x="382" y="578"/>
                  </a:lnTo>
                  <a:close/>
                </a:path>
              </a:pathLst>
            </a:custGeom>
            <a:solidFill>
              <a:srgbClr val="FF5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5" name="Freeform 71"/>
            <p:cNvSpPr>
              <a:spLocks/>
            </p:cNvSpPr>
            <p:nvPr/>
          </p:nvSpPr>
          <p:spPr bwMode="auto">
            <a:xfrm>
              <a:off x="4543" y="3325"/>
              <a:ext cx="89" cy="82"/>
            </a:xfrm>
            <a:custGeom>
              <a:avLst/>
              <a:gdLst>
                <a:gd name="T0" fmla="*/ 177 w 177"/>
                <a:gd name="T1" fmla="*/ 162 h 162"/>
                <a:gd name="T2" fmla="*/ 171 w 177"/>
                <a:gd name="T3" fmla="*/ 155 h 162"/>
                <a:gd name="T4" fmla="*/ 154 w 177"/>
                <a:gd name="T5" fmla="*/ 137 h 162"/>
                <a:gd name="T6" fmla="*/ 130 w 177"/>
                <a:gd name="T7" fmla="*/ 110 h 162"/>
                <a:gd name="T8" fmla="*/ 102 w 177"/>
                <a:gd name="T9" fmla="*/ 80 h 162"/>
                <a:gd name="T10" fmla="*/ 71 w 177"/>
                <a:gd name="T11" fmla="*/ 50 h 162"/>
                <a:gd name="T12" fmla="*/ 42 w 177"/>
                <a:gd name="T13" fmla="*/ 25 h 162"/>
                <a:gd name="T14" fmla="*/ 18 w 177"/>
                <a:gd name="T15" fmla="*/ 6 h 162"/>
                <a:gd name="T16" fmla="*/ 0 w 177"/>
                <a:gd name="T17" fmla="*/ 0 h 162"/>
                <a:gd name="T18" fmla="*/ 106 w 177"/>
                <a:gd name="T19" fmla="*/ 5 h 162"/>
                <a:gd name="T20" fmla="*/ 177 w 177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162">
                  <a:moveTo>
                    <a:pt x="177" y="162"/>
                  </a:moveTo>
                  <a:lnTo>
                    <a:pt x="171" y="155"/>
                  </a:lnTo>
                  <a:lnTo>
                    <a:pt x="154" y="137"/>
                  </a:lnTo>
                  <a:lnTo>
                    <a:pt x="130" y="110"/>
                  </a:lnTo>
                  <a:lnTo>
                    <a:pt x="102" y="80"/>
                  </a:lnTo>
                  <a:lnTo>
                    <a:pt x="71" y="50"/>
                  </a:lnTo>
                  <a:lnTo>
                    <a:pt x="42" y="25"/>
                  </a:lnTo>
                  <a:lnTo>
                    <a:pt x="18" y="6"/>
                  </a:lnTo>
                  <a:lnTo>
                    <a:pt x="0" y="0"/>
                  </a:lnTo>
                  <a:lnTo>
                    <a:pt x="106" y="5"/>
                  </a:lnTo>
                  <a:lnTo>
                    <a:pt x="177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6" name="Freeform 72"/>
            <p:cNvSpPr>
              <a:spLocks/>
            </p:cNvSpPr>
            <p:nvPr/>
          </p:nvSpPr>
          <p:spPr bwMode="auto">
            <a:xfrm>
              <a:off x="4141" y="2841"/>
              <a:ext cx="15" cy="12"/>
            </a:xfrm>
            <a:custGeom>
              <a:avLst/>
              <a:gdLst>
                <a:gd name="T0" fmla="*/ 15 w 30"/>
                <a:gd name="T1" fmla="*/ 26 h 26"/>
                <a:gd name="T2" fmla="*/ 21 w 30"/>
                <a:gd name="T3" fmla="*/ 25 h 26"/>
                <a:gd name="T4" fmla="*/ 25 w 30"/>
                <a:gd name="T5" fmla="*/ 22 h 26"/>
                <a:gd name="T6" fmla="*/ 29 w 30"/>
                <a:gd name="T7" fmla="*/ 18 h 26"/>
                <a:gd name="T8" fmla="*/ 30 w 30"/>
                <a:gd name="T9" fmla="*/ 13 h 26"/>
                <a:gd name="T10" fmla="*/ 29 w 30"/>
                <a:gd name="T11" fmla="*/ 8 h 26"/>
                <a:gd name="T12" fmla="*/ 25 w 30"/>
                <a:gd name="T13" fmla="*/ 4 h 26"/>
                <a:gd name="T14" fmla="*/ 21 w 30"/>
                <a:gd name="T15" fmla="*/ 2 h 26"/>
                <a:gd name="T16" fmla="*/ 15 w 30"/>
                <a:gd name="T17" fmla="*/ 0 h 26"/>
                <a:gd name="T18" fmla="*/ 9 w 30"/>
                <a:gd name="T19" fmla="*/ 2 h 26"/>
                <a:gd name="T20" fmla="*/ 5 w 30"/>
                <a:gd name="T21" fmla="*/ 4 h 26"/>
                <a:gd name="T22" fmla="*/ 1 w 30"/>
                <a:gd name="T23" fmla="*/ 8 h 26"/>
                <a:gd name="T24" fmla="*/ 0 w 30"/>
                <a:gd name="T25" fmla="*/ 13 h 26"/>
                <a:gd name="T26" fmla="*/ 1 w 30"/>
                <a:gd name="T27" fmla="*/ 18 h 26"/>
                <a:gd name="T28" fmla="*/ 5 w 30"/>
                <a:gd name="T29" fmla="*/ 22 h 26"/>
                <a:gd name="T30" fmla="*/ 9 w 30"/>
                <a:gd name="T31" fmla="*/ 25 h 26"/>
                <a:gd name="T32" fmla="*/ 15 w 30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6">
                  <a:moveTo>
                    <a:pt x="15" y="26"/>
                  </a:moveTo>
                  <a:lnTo>
                    <a:pt x="21" y="25"/>
                  </a:lnTo>
                  <a:lnTo>
                    <a:pt x="25" y="22"/>
                  </a:lnTo>
                  <a:lnTo>
                    <a:pt x="29" y="18"/>
                  </a:lnTo>
                  <a:lnTo>
                    <a:pt x="30" y="13"/>
                  </a:lnTo>
                  <a:lnTo>
                    <a:pt x="29" y="8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7" name="Freeform 73"/>
            <p:cNvSpPr>
              <a:spLocks/>
            </p:cNvSpPr>
            <p:nvPr/>
          </p:nvSpPr>
          <p:spPr bwMode="auto">
            <a:xfrm>
              <a:off x="4227" y="2834"/>
              <a:ext cx="15" cy="12"/>
            </a:xfrm>
            <a:custGeom>
              <a:avLst/>
              <a:gdLst>
                <a:gd name="T0" fmla="*/ 14 w 29"/>
                <a:gd name="T1" fmla="*/ 25 h 25"/>
                <a:gd name="T2" fmla="*/ 20 w 29"/>
                <a:gd name="T3" fmla="*/ 24 h 25"/>
                <a:gd name="T4" fmla="*/ 25 w 29"/>
                <a:gd name="T5" fmla="*/ 21 h 25"/>
                <a:gd name="T6" fmla="*/ 28 w 29"/>
                <a:gd name="T7" fmla="*/ 17 h 25"/>
                <a:gd name="T8" fmla="*/ 29 w 29"/>
                <a:gd name="T9" fmla="*/ 12 h 25"/>
                <a:gd name="T10" fmla="*/ 28 w 29"/>
                <a:gd name="T11" fmla="*/ 8 h 25"/>
                <a:gd name="T12" fmla="*/ 25 w 29"/>
                <a:gd name="T13" fmla="*/ 3 h 25"/>
                <a:gd name="T14" fmla="*/ 20 w 29"/>
                <a:gd name="T15" fmla="*/ 1 h 25"/>
                <a:gd name="T16" fmla="*/ 14 w 29"/>
                <a:gd name="T17" fmla="*/ 0 h 25"/>
                <a:gd name="T18" fmla="*/ 9 w 29"/>
                <a:gd name="T19" fmla="*/ 1 h 25"/>
                <a:gd name="T20" fmla="*/ 4 w 29"/>
                <a:gd name="T21" fmla="*/ 3 h 25"/>
                <a:gd name="T22" fmla="*/ 1 w 29"/>
                <a:gd name="T23" fmla="*/ 8 h 25"/>
                <a:gd name="T24" fmla="*/ 0 w 29"/>
                <a:gd name="T25" fmla="*/ 12 h 25"/>
                <a:gd name="T26" fmla="*/ 1 w 29"/>
                <a:gd name="T27" fmla="*/ 17 h 25"/>
                <a:gd name="T28" fmla="*/ 4 w 29"/>
                <a:gd name="T29" fmla="*/ 21 h 25"/>
                <a:gd name="T30" fmla="*/ 9 w 29"/>
                <a:gd name="T31" fmla="*/ 24 h 25"/>
                <a:gd name="T32" fmla="*/ 14 w 2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5">
                  <a:moveTo>
                    <a:pt x="14" y="25"/>
                  </a:moveTo>
                  <a:lnTo>
                    <a:pt x="20" y="24"/>
                  </a:lnTo>
                  <a:lnTo>
                    <a:pt x="25" y="21"/>
                  </a:lnTo>
                  <a:lnTo>
                    <a:pt x="28" y="17"/>
                  </a:lnTo>
                  <a:lnTo>
                    <a:pt x="29" y="12"/>
                  </a:lnTo>
                  <a:lnTo>
                    <a:pt x="28" y="8"/>
                  </a:lnTo>
                  <a:lnTo>
                    <a:pt x="25" y="3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9" y="24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8" name="Freeform 74"/>
            <p:cNvSpPr>
              <a:spLocks/>
            </p:cNvSpPr>
            <p:nvPr/>
          </p:nvSpPr>
          <p:spPr bwMode="auto">
            <a:xfrm>
              <a:off x="4128" y="2834"/>
              <a:ext cx="37" cy="11"/>
            </a:xfrm>
            <a:custGeom>
              <a:avLst/>
              <a:gdLst>
                <a:gd name="T0" fmla="*/ 0 w 72"/>
                <a:gd name="T1" fmla="*/ 23 h 23"/>
                <a:gd name="T2" fmla="*/ 2 w 72"/>
                <a:gd name="T3" fmla="*/ 23 h 23"/>
                <a:gd name="T4" fmla="*/ 9 w 72"/>
                <a:gd name="T5" fmla="*/ 21 h 23"/>
                <a:gd name="T6" fmla="*/ 18 w 72"/>
                <a:gd name="T7" fmla="*/ 20 h 23"/>
                <a:gd name="T8" fmla="*/ 28 w 72"/>
                <a:gd name="T9" fmla="*/ 19 h 23"/>
                <a:gd name="T10" fmla="*/ 40 w 72"/>
                <a:gd name="T11" fmla="*/ 19 h 23"/>
                <a:gd name="T12" fmla="*/ 51 w 72"/>
                <a:gd name="T13" fmla="*/ 19 h 23"/>
                <a:gd name="T14" fmla="*/ 61 w 72"/>
                <a:gd name="T15" fmla="*/ 19 h 23"/>
                <a:gd name="T16" fmla="*/ 68 w 72"/>
                <a:gd name="T17" fmla="*/ 21 h 23"/>
                <a:gd name="T18" fmla="*/ 72 w 72"/>
                <a:gd name="T19" fmla="*/ 21 h 23"/>
                <a:gd name="T20" fmla="*/ 69 w 72"/>
                <a:gd name="T21" fmla="*/ 13 h 23"/>
                <a:gd name="T22" fmla="*/ 63 w 72"/>
                <a:gd name="T23" fmla="*/ 4 h 23"/>
                <a:gd name="T24" fmla="*/ 59 w 72"/>
                <a:gd name="T25" fmla="*/ 0 h 23"/>
                <a:gd name="T26" fmla="*/ 57 w 72"/>
                <a:gd name="T27" fmla="*/ 0 h 23"/>
                <a:gd name="T28" fmla="*/ 51 w 72"/>
                <a:gd name="T29" fmla="*/ 1 h 23"/>
                <a:gd name="T30" fmla="*/ 42 w 72"/>
                <a:gd name="T31" fmla="*/ 2 h 23"/>
                <a:gd name="T32" fmla="*/ 32 w 72"/>
                <a:gd name="T33" fmla="*/ 4 h 23"/>
                <a:gd name="T34" fmla="*/ 21 w 72"/>
                <a:gd name="T35" fmla="*/ 6 h 23"/>
                <a:gd name="T36" fmla="*/ 12 w 72"/>
                <a:gd name="T37" fmla="*/ 11 h 23"/>
                <a:gd name="T38" fmla="*/ 4 w 72"/>
                <a:gd name="T39" fmla="*/ 16 h 23"/>
                <a:gd name="T40" fmla="*/ 0 w 72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23">
                  <a:moveTo>
                    <a:pt x="0" y="23"/>
                  </a:moveTo>
                  <a:lnTo>
                    <a:pt x="2" y="23"/>
                  </a:lnTo>
                  <a:lnTo>
                    <a:pt x="9" y="21"/>
                  </a:lnTo>
                  <a:lnTo>
                    <a:pt x="18" y="20"/>
                  </a:lnTo>
                  <a:lnTo>
                    <a:pt x="28" y="19"/>
                  </a:lnTo>
                  <a:lnTo>
                    <a:pt x="40" y="19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8" y="21"/>
                  </a:lnTo>
                  <a:lnTo>
                    <a:pt x="72" y="21"/>
                  </a:lnTo>
                  <a:lnTo>
                    <a:pt x="69" y="13"/>
                  </a:lnTo>
                  <a:lnTo>
                    <a:pt x="63" y="4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1" y="6"/>
                  </a:lnTo>
                  <a:lnTo>
                    <a:pt x="12" y="11"/>
                  </a:lnTo>
                  <a:lnTo>
                    <a:pt x="4" y="1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79" name="Freeform 75"/>
            <p:cNvSpPr>
              <a:spLocks/>
            </p:cNvSpPr>
            <p:nvPr/>
          </p:nvSpPr>
          <p:spPr bwMode="auto">
            <a:xfrm>
              <a:off x="4114" y="2812"/>
              <a:ext cx="41" cy="11"/>
            </a:xfrm>
            <a:custGeom>
              <a:avLst/>
              <a:gdLst>
                <a:gd name="T0" fmla="*/ 0 w 82"/>
                <a:gd name="T1" fmla="*/ 16 h 21"/>
                <a:gd name="T2" fmla="*/ 2 w 82"/>
                <a:gd name="T3" fmla="*/ 16 h 21"/>
                <a:gd name="T4" fmla="*/ 9 w 82"/>
                <a:gd name="T5" fmla="*/ 15 h 21"/>
                <a:gd name="T6" fmla="*/ 19 w 82"/>
                <a:gd name="T7" fmla="*/ 14 h 21"/>
                <a:gd name="T8" fmla="*/ 32 w 82"/>
                <a:gd name="T9" fmla="*/ 13 h 21"/>
                <a:gd name="T10" fmla="*/ 46 w 82"/>
                <a:gd name="T11" fmla="*/ 13 h 21"/>
                <a:gd name="T12" fmla="*/ 59 w 82"/>
                <a:gd name="T13" fmla="*/ 14 h 21"/>
                <a:gd name="T14" fmla="*/ 71 w 82"/>
                <a:gd name="T15" fmla="*/ 16 h 21"/>
                <a:gd name="T16" fmla="*/ 82 w 82"/>
                <a:gd name="T17" fmla="*/ 21 h 21"/>
                <a:gd name="T18" fmla="*/ 78 w 82"/>
                <a:gd name="T19" fmla="*/ 5 h 21"/>
                <a:gd name="T20" fmla="*/ 76 w 82"/>
                <a:gd name="T21" fmla="*/ 3 h 21"/>
                <a:gd name="T22" fmla="*/ 68 w 82"/>
                <a:gd name="T23" fmla="*/ 2 h 21"/>
                <a:gd name="T24" fmla="*/ 56 w 82"/>
                <a:gd name="T25" fmla="*/ 1 h 21"/>
                <a:gd name="T26" fmla="*/ 44 w 82"/>
                <a:gd name="T27" fmla="*/ 0 h 21"/>
                <a:gd name="T28" fmla="*/ 30 w 82"/>
                <a:gd name="T29" fmla="*/ 0 h 21"/>
                <a:gd name="T30" fmla="*/ 17 w 82"/>
                <a:gd name="T31" fmla="*/ 2 h 21"/>
                <a:gd name="T32" fmla="*/ 7 w 82"/>
                <a:gd name="T33" fmla="*/ 7 h 21"/>
                <a:gd name="T34" fmla="*/ 0 w 82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21">
                  <a:moveTo>
                    <a:pt x="0" y="16"/>
                  </a:moveTo>
                  <a:lnTo>
                    <a:pt x="2" y="16"/>
                  </a:lnTo>
                  <a:lnTo>
                    <a:pt x="9" y="15"/>
                  </a:lnTo>
                  <a:lnTo>
                    <a:pt x="19" y="14"/>
                  </a:lnTo>
                  <a:lnTo>
                    <a:pt x="32" y="13"/>
                  </a:lnTo>
                  <a:lnTo>
                    <a:pt x="46" y="13"/>
                  </a:lnTo>
                  <a:lnTo>
                    <a:pt x="59" y="14"/>
                  </a:lnTo>
                  <a:lnTo>
                    <a:pt x="71" y="16"/>
                  </a:lnTo>
                  <a:lnTo>
                    <a:pt x="82" y="21"/>
                  </a:lnTo>
                  <a:lnTo>
                    <a:pt x="78" y="5"/>
                  </a:lnTo>
                  <a:lnTo>
                    <a:pt x="76" y="3"/>
                  </a:lnTo>
                  <a:lnTo>
                    <a:pt x="68" y="2"/>
                  </a:lnTo>
                  <a:lnTo>
                    <a:pt x="56" y="1"/>
                  </a:lnTo>
                  <a:lnTo>
                    <a:pt x="44" y="0"/>
                  </a:lnTo>
                  <a:lnTo>
                    <a:pt x="30" y="0"/>
                  </a:lnTo>
                  <a:lnTo>
                    <a:pt x="17" y="2"/>
                  </a:lnTo>
                  <a:lnTo>
                    <a:pt x="7" y="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0" name="Freeform 76"/>
            <p:cNvSpPr>
              <a:spLocks/>
            </p:cNvSpPr>
            <p:nvPr/>
          </p:nvSpPr>
          <p:spPr bwMode="auto">
            <a:xfrm>
              <a:off x="4200" y="2803"/>
              <a:ext cx="72" cy="15"/>
            </a:xfrm>
            <a:custGeom>
              <a:avLst/>
              <a:gdLst>
                <a:gd name="T0" fmla="*/ 0 w 143"/>
                <a:gd name="T1" fmla="*/ 3 h 30"/>
                <a:gd name="T2" fmla="*/ 0 w 143"/>
                <a:gd name="T3" fmla="*/ 25 h 30"/>
                <a:gd name="T4" fmla="*/ 4 w 143"/>
                <a:gd name="T5" fmla="*/ 24 h 30"/>
                <a:gd name="T6" fmla="*/ 18 w 143"/>
                <a:gd name="T7" fmla="*/ 22 h 30"/>
                <a:gd name="T8" fmla="*/ 36 w 143"/>
                <a:gd name="T9" fmla="*/ 21 h 30"/>
                <a:gd name="T10" fmla="*/ 59 w 143"/>
                <a:gd name="T11" fmla="*/ 19 h 30"/>
                <a:gd name="T12" fmla="*/ 85 w 143"/>
                <a:gd name="T13" fmla="*/ 19 h 30"/>
                <a:gd name="T14" fmla="*/ 108 w 143"/>
                <a:gd name="T15" fmla="*/ 20 h 30"/>
                <a:gd name="T16" fmla="*/ 129 w 143"/>
                <a:gd name="T17" fmla="*/ 24 h 30"/>
                <a:gd name="T18" fmla="*/ 143 w 143"/>
                <a:gd name="T19" fmla="*/ 30 h 30"/>
                <a:gd name="T20" fmla="*/ 141 w 143"/>
                <a:gd name="T21" fmla="*/ 28 h 30"/>
                <a:gd name="T22" fmla="*/ 133 w 143"/>
                <a:gd name="T23" fmla="*/ 25 h 30"/>
                <a:gd name="T24" fmla="*/ 120 w 143"/>
                <a:gd name="T25" fmla="*/ 18 h 30"/>
                <a:gd name="T26" fmla="*/ 104 w 143"/>
                <a:gd name="T27" fmla="*/ 11 h 30"/>
                <a:gd name="T28" fmla="*/ 84 w 143"/>
                <a:gd name="T29" fmla="*/ 5 h 30"/>
                <a:gd name="T30" fmla="*/ 58 w 143"/>
                <a:gd name="T31" fmla="*/ 2 h 30"/>
                <a:gd name="T32" fmla="*/ 31 w 143"/>
                <a:gd name="T33" fmla="*/ 0 h 30"/>
                <a:gd name="T34" fmla="*/ 0 w 143"/>
                <a:gd name="T3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30">
                  <a:moveTo>
                    <a:pt x="0" y="3"/>
                  </a:moveTo>
                  <a:lnTo>
                    <a:pt x="0" y="25"/>
                  </a:lnTo>
                  <a:lnTo>
                    <a:pt x="4" y="24"/>
                  </a:lnTo>
                  <a:lnTo>
                    <a:pt x="18" y="22"/>
                  </a:lnTo>
                  <a:lnTo>
                    <a:pt x="36" y="21"/>
                  </a:lnTo>
                  <a:lnTo>
                    <a:pt x="59" y="19"/>
                  </a:lnTo>
                  <a:lnTo>
                    <a:pt x="85" y="19"/>
                  </a:lnTo>
                  <a:lnTo>
                    <a:pt x="108" y="20"/>
                  </a:lnTo>
                  <a:lnTo>
                    <a:pt x="129" y="24"/>
                  </a:lnTo>
                  <a:lnTo>
                    <a:pt x="143" y="30"/>
                  </a:lnTo>
                  <a:lnTo>
                    <a:pt x="141" y="28"/>
                  </a:lnTo>
                  <a:lnTo>
                    <a:pt x="133" y="25"/>
                  </a:lnTo>
                  <a:lnTo>
                    <a:pt x="120" y="18"/>
                  </a:lnTo>
                  <a:lnTo>
                    <a:pt x="104" y="11"/>
                  </a:lnTo>
                  <a:lnTo>
                    <a:pt x="84" y="5"/>
                  </a:lnTo>
                  <a:lnTo>
                    <a:pt x="58" y="2"/>
                  </a:lnTo>
                  <a:lnTo>
                    <a:pt x="3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1" name="Freeform 77"/>
            <p:cNvSpPr>
              <a:spLocks/>
            </p:cNvSpPr>
            <p:nvPr/>
          </p:nvSpPr>
          <p:spPr bwMode="auto">
            <a:xfrm>
              <a:off x="4216" y="2831"/>
              <a:ext cx="48" cy="7"/>
            </a:xfrm>
            <a:custGeom>
              <a:avLst/>
              <a:gdLst>
                <a:gd name="T0" fmla="*/ 2 w 95"/>
                <a:gd name="T1" fmla="*/ 7 h 15"/>
                <a:gd name="T2" fmla="*/ 0 w 95"/>
                <a:gd name="T3" fmla="*/ 15 h 15"/>
                <a:gd name="T4" fmla="*/ 95 w 95"/>
                <a:gd name="T5" fmla="*/ 15 h 15"/>
                <a:gd name="T6" fmla="*/ 17 w 95"/>
                <a:gd name="T7" fmla="*/ 0 h 15"/>
                <a:gd name="T8" fmla="*/ 2 w 95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5">
                  <a:moveTo>
                    <a:pt x="2" y="7"/>
                  </a:moveTo>
                  <a:lnTo>
                    <a:pt x="0" y="15"/>
                  </a:lnTo>
                  <a:lnTo>
                    <a:pt x="95" y="15"/>
                  </a:lnTo>
                  <a:lnTo>
                    <a:pt x="17" y="0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2" name="Freeform 78"/>
            <p:cNvSpPr>
              <a:spLocks/>
            </p:cNvSpPr>
            <p:nvPr/>
          </p:nvSpPr>
          <p:spPr bwMode="auto">
            <a:xfrm>
              <a:off x="4153" y="2830"/>
              <a:ext cx="28" cy="91"/>
            </a:xfrm>
            <a:custGeom>
              <a:avLst/>
              <a:gdLst>
                <a:gd name="T0" fmla="*/ 12 w 57"/>
                <a:gd name="T1" fmla="*/ 0 h 182"/>
                <a:gd name="T2" fmla="*/ 16 w 57"/>
                <a:gd name="T3" fmla="*/ 4 h 182"/>
                <a:gd name="T4" fmla="*/ 25 w 57"/>
                <a:gd name="T5" fmla="*/ 17 h 182"/>
                <a:gd name="T6" fmla="*/ 33 w 57"/>
                <a:gd name="T7" fmla="*/ 41 h 182"/>
                <a:gd name="T8" fmla="*/ 32 w 57"/>
                <a:gd name="T9" fmla="*/ 77 h 182"/>
                <a:gd name="T10" fmla="*/ 30 w 57"/>
                <a:gd name="T11" fmla="*/ 87 h 182"/>
                <a:gd name="T12" fmla="*/ 25 w 57"/>
                <a:gd name="T13" fmla="*/ 110 h 182"/>
                <a:gd name="T14" fmla="*/ 19 w 57"/>
                <a:gd name="T15" fmla="*/ 136 h 182"/>
                <a:gd name="T16" fmla="*/ 14 w 57"/>
                <a:gd name="T17" fmla="*/ 151 h 182"/>
                <a:gd name="T18" fmla="*/ 57 w 57"/>
                <a:gd name="T19" fmla="*/ 166 h 182"/>
                <a:gd name="T20" fmla="*/ 52 w 57"/>
                <a:gd name="T21" fmla="*/ 182 h 182"/>
                <a:gd name="T22" fmla="*/ 0 w 57"/>
                <a:gd name="T23" fmla="*/ 156 h 182"/>
                <a:gd name="T24" fmla="*/ 1 w 57"/>
                <a:gd name="T25" fmla="*/ 151 h 182"/>
                <a:gd name="T26" fmla="*/ 6 w 57"/>
                <a:gd name="T27" fmla="*/ 136 h 182"/>
                <a:gd name="T28" fmla="*/ 10 w 57"/>
                <a:gd name="T29" fmla="*/ 114 h 182"/>
                <a:gd name="T30" fmla="*/ 16 w 57"/>
                <a:gd name="T31" fmla="*/ 88 h 182"/>
                <a:gd name="T32" fmla="*/ 20 w 57"/>
                <a:gd name="T33" fmla="*/ 61 h 182"/>
                <a:gd name="T34" fmla="*/ 21 w 57"/>
                <a:gd name="T35" fmla="*/ 35 h 182"/>
                <a:gd name="T36" fmla="*/ 19 w 57"/>
                <a:gd name="T37" fmla="*/ 13 h 182"/>
                <a:gd name="T38" fmla="*/ 12 w 57"/>
                <a:gd name="T3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182">
                  <a:moveTo>
                    <a:pt x="12" y="0"/>
                  </a:moveTo>
                  <a:lnTo>
                    <a:pt x="16" y="4"/>
                  </a:lnTo>
                  <a:lnTo>
                    <a:pt x="25" y="17"/>
                  </a:lnTo>
                  <a:lnTo>
                    <a:pt x="33" y="41"/>
                  </a:lnTo>
                  <a:lnTo>
                    <a:pt x="32" y="77"/>
                  </a:lnTo>
                  <a:lnTo>
                    <a:pt x="30" y="87"/>
                  </a:lnTo>
                  <a:lnTo>
                    <a:pt x="25" y="110"/>
                  </a:lnTo>
                  <a:lnTo>
                    <a:pt x="19" y="136"/>
                  </a:lnTo>
                  <a:lnTo>
                    <a:pt x="14" y="151"/>
                  </a:lnTo>
                  <a:lnTo>
                    <a:pt x="57" y="166"/>
                  </a:lnTo>
                  <a:lnTo>
                    <a:pt x="52" y="182"/>
                  </a:lnTo>
                  <a:lnTo>
                    <a:pt x="0" y="156"/>
                  </a:lnTo>
                  <a:lnTo>
                    <a:pt x="1" y="151"/>
                  </a:lnTo>
                  <a:lnTo>
                    <a:pt x="6" y="136"/>
                  </a:lnTo>
                  <a:lnTo>
                    <a:pt x="10" y="114"/>
                  </a:lnTo>
                  <a:lnTo>
                    <a:pt x="16" y="88"/>
                  </a:lnTo>
                  <a:lnTo>
                    <a:pt x="20" y="61"/>
                  </a:lnTo>
                  <a:lnTo>
                    <a:pt x="21" y="35"/>
                  </a:lnTo>
                  <a:lnTo>
                    <a:pt x="19" y="1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3" name="Freeform 79"/>
            <p:cNvSpPr>
              <a:spLocks/>
            </p:cNvSpPr>
            <p:nvPr/>
          </p:nvSpPr>
          <p:spPr bwMode="auto">
            <a:xfrm>
              <a:off x="4080" y="2649"/>
              <a:ext cx="345" cy="252"/>
            </a:xfrm>
            <a:custGeom>
              <a:avLst/>
              <a:gdLst>
                <a:gd name="T0" fmla="*/ 391 w 690"/>
                <a:gd name="T1" fmla="*/ 190 h 502"/>
                <a:gd name="T2" fmla="*/ 394 w 690"/>
                <a:gd name="T3" fmla="*/ 234 h 502"/>
                <a:gd name="T4" fmla="*/ 447 w 690"/>
                <a:gd name="T5" fmla="*/ 257 h 502"/>
                <a:gd name="T6" fmla="*/ 431 w 690"/>
                <a:gd name="T7" fmla="*/ 283 h 502"/>
                <a:gd name="T8" fmla="*/ 419 w 690"/>
                <a:gd name="T9" fmla="*/ 340 h 502"/>
                <a:gd name="T10" fmla="*/ 439 w 690"/>
                <a:gd name="T11" fmla="*/ 381 h 502"/>
                <a:gd name="T12" fmla="*/ 451 w 690"/>
                <a:gd name="T13" fmla="*/ 422 h 502"/>
                <a:gd name="T14" fmla="*/ 493 w 690"/>
                <a:gd name="T15" fmla="*/ 461 h 502"/>
                <a:gd name="T16" fmla="*/ 527 w 690"/>
                <a:gd name="T17" fmla="*/ 476 h 502"/>
                <a:gd name="T18" fmla="*/ 580 w 690"/>
                <a:gd name="T19" fmla="*/ 502 h 502"/>
                <a:gd name="T20" fmla="*/ 652 w 690"/>
                <a:gd name="T21" fmla="*/ 470 h 502"/>
                <a:gd name="T22" fmla="*/ 675 w 690"/>
                <a:gd name="T23" fmla="*/ 439 h 502"/>
                <a:gd name="T24" fmla="*/ 687 w 690"/>
                <a:gd name="T25" fmla="*/ 370 h 502"/>
                <a:gd name="T26" fmla="*/ 649 w 690"/>
                <a:gd name="T27" fmla="*/ 313 h 502"/>
                <a:gd name="T28" fmla="*/ 647 w 690"/>
                <a:gd name="T29" fmla="*/ 214 h 502"/>
                <a:gd name="T30" fmla="*/ 592 w 690"/>
                <a:gd name="T31" fmla="*/ 102 h 502"/>
                <a:gd name="T32" fmla="*/ 550 w 690"/>
                <a:gd name="T33" fmla="*/ 78 h 502"/>
                <a:gd name="T34" fmla="*/ 535 w 690"/>
                <a:gd name="T35" fmla="*/ 57 h 502"/>
                <a:gd name="T36" fmla="*/ 507 w 690"/>
                <a:gd name="T37" fmla="*/ 31 h 502"/>
                <a:gd name="T38" fmla="*/ 463 w 690"/>
                <a:gd name="T39" fmla="*/ 9 h 502"/>
                <a:gd name="T40" fmla="*/ 403 w 690"/>
                <a:gd name="T41" fmla="*/ 0 h 502"/>
                <a:gd name="T42" fmla="*/ 349 w 690"/>
                <a:gd name="T43" fmla="*/ 7 h 502"/>
                <a:gd name="T44" fmla="*/ 287 w 690"/>
                <a:gd name="T45" fmla="*/ 8 h 502"/>
                <a:gd name="T46" fmla="*/ 213 w 690"/>
                <a:gd name="T47" fmla="*/ 33 h 502"/>
                <a:gd name="T48" fmla="*/ 182 w 690"/>
                <a:gd name="T49" fmla="*/ 47 h 502"/>
                <a:gd name="T50" fmla="*/ 116 w 690"/>
                <a:gd name="T51" fmla="*/ 45 h 502"/>
                <a:gd name="T52" fmla="*/ 47 w 690"/>
                <a:gd name="T53" fmla="*/ 91 h 502"/>
                <a:gd name="T54" fmla="*/ 39 w 690"/>
                <a:gd name="T55" fmla="*/ 112 h 502"/>
                <a:gd name="T56" fmla="*/ 36 w 690"/>
                <a:gd name="T57" fmla="*/ 153 h 502"/>
                <a:gd name="T58" fmla="*/ 46 w 690"/>
                <a:gd name="T59" fmla="*/ 181 h 502"/>
                <a:gd name="T60" fmla="*/ 8 w 690"/>
                <a:gd name="T61" fmla="*/ 229 h 502"/>
                <a:gd name="T62" fmla="*/ 13 w 690"/>
                <a:gd name="T63" fmla="*/ 314 h 502"/>
                <a:gd name="T64" fmla="*/ 75 w 690"/>
                <a:gd name="T65" fmla="*/ 363 h 502"/>
                <a:gd name="T66" fmla="*/ 94 w 690"/>
                <a:gd name="T67" fmla="*/ 332 h 502"/>
                <a:gd name="T68" fmla="*/ 97 w 690"/>
                <a:gd name="T69" fmla="*/ 282 h 502"/>
                <a:gd name="T70" fmla="*/ 93 w 690"/>
                <a:gd name="T71" fmla="*/ 264 h 502"/>
                <a:gd name="T72" fmla="*/ 117 w 690"/>
                <a:gd name="T73" fmla="*/ 246 h 502"/>
                <a:gd name="T74" fmla="*/ 122 w 690"/>
                <a:gd name="T75" fmla="*/ 186 h 502"/>
                <a:gd name="T76" fmla="*/ 141 w 690"/>
                <a:gd name="T77" fmla="*/ 210 h 502"/>
                <a:gd name="T78" fmla="*/ 190 w 690"/>
                <a:gd name="T79" fmla="*/ 233 h 502"/>
                <a:gd name="T80" fmla="*/ 232 w 690"/>
                <a:gd name="T81" fmla="*/ 221 h 502"/>
                <a:gd name="T82" fmla="*/ 288 w 690"/>
                <a:gd name="T83" fmla="*/ 250 h 502"/>
                <a:gd name="T84" fmla="*/ 371 w 690"/>
                <a:gd name="T85" fmla="*/ 219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0" h="502">
                  <a:moveTo>
                    <a:pt x="396" y="176"/>
                  </a:moveTo>
                  <a:lnTo>
                    <a:pt x="395" y="180"/>
                  </a:lnTo>
                  <a:lnTo>
                    <a:pt x="391" y="190"/>
                  </a:lnTo>
                  <a:lnTo>
                    <a:pt x="389" y="203"/>
                  </a:lnTo>
                  <a:lnTo>
                    <a:pt x="389" y="219"/>
                  </a:lnTo>
                  <a:lnTo>
                    <a:pt x="394" y="234"/>
                  </a:lnTo>
                  <a:lnTo>
                    <a:pt x="403" y="246"/>
                  </a:lnTo>
                  <a:lnTo>
                    <a:pt x="420" y="254"/>
                  </a:lnTo>
                  <a:lnTo>
                    <a:pt x="447" y="257"/>
                  </a:lnTo>
                  <a:lnTo>
                    <a:pt x="444" y="260"/>
                  </a:lnTo>
                  <a:lnTo>
                    <a:pt x="439" y="269"/>
                  </a:lnTo>
                  <a:lnTo>
                    <a:pt x="431" y="283"/>
                  </a:lnTo>
                  <a:lnTo>
                    <a:pt x="424" y="301"/>
                  </a:lnTo>
                  <a:lnTo>
                    <a:pt x="419" y="320"/>
                  </a:lnTo>
                  <a:lnTo>
                    <a:pt x="419" y="340"/>
                  </a:lnTo>
                  <a:lnTo>
                    <a:pt x="424" y="359"/>
                  </a:lnTo>
                  <a:lnTo>
                    <a:pt x="437" y="378"/>
                  </a:lnTo>
                  <a:lnTo>
                    <a:pt x="439" y="381"/>
                  </a:lnTo>
                  <a:lnTo>
                    <a:pt x="440" y="392"/>
                  </a:lnTo>
                  <a:lnTo>
                    <a:pt x="444" y="405"/>
                  </a:lnTo>
                  <a:lnTo>
                    <a:pt x="451" y="422"/>
                  </a:lnTo>
                  <a:lnTo>
                    <a:pt x="462" y="438"/>
                  </a:lnTo>
                  <a:lnTo>
                    <a:pt x="474" y="452"/>
                  </a:lnTo>
                  <a:lnTo>
                    <a:pt x="493" y="461"/>
                  </a:lnTo>
                  <a:lnTo>
                    <a:pt x="515" y="464"/>
                  </a:lnTo>
                  <a:lnTo>
                    <a:pt x="518" y="468"/>
                  </a:lnTo>
                  <a:lnTo>
                    <a:pt x="527" y="476"/>
                  </a:lnTo>
                  <a:lnTo>
                    <a:pt x="541" y="486"/>
                  </a:lnTo>
                  <a:lnTo>
                    <a:pt x="560" y="496"/>
                  </a:lnTo>
                  <a:lnTo>
                    <a:pt x="580" y="502"/>
                  </a:lnTo>
                  <a:lnTo>
                    <a:pt x="603" y="501"/>
                  </a:lnTo>
                  <a:lnTo>
                    <a:pt x="627" y="492"/>
                  </a:lnTo>
                  <a:lnTo>
                    <a:pt x="652" y="470"/>
                  </a:lnTo>
                  <a:lnTo>
                    <a:pt x="655" y="467"/>
                  </a:lnTo>
                  <a:lnTo>
                    <a:pt x="664" y="455"/>
                  </a:lnTo>
                  <a:lnTo>
                    <a:pt x="675" y="439"/>
                  </a:lnTo>
                  <a:lnTo>
                    <a:pt x="684" y="418"/>
                  </a:lnTo>
                  <a:lnTo>
                    <a:pt x="690" y="394"/>
                  </a:lnTo>
                  <a:lnTo>
                    <a:pt x="687" y="370"/>
                  </a:lnTo>
                  <a:lnTo>
                    <a:pt x="675" y="346"/>
                  </a:lnTo>
                  <a:lnTo>
                    <a:pt x="648" y="322"/>
                  </a:lnTo>
                  <a:lnTo>
                    <a:pt x="649" y="313"/>
                  </a:lnTo>
                  <a:lnTo>
                    <a:pt x="650" y="289"/>
                  </a:lnTo>
                  <a:lnTo>
                    <a:pt x="650" y="256"/>
                  </a:lnTo>
                  <a:lnTo>
                    <a:pt x="647" y="214"/>
                  </a:lnTo>
                  <a:lnTo>
                    <a:pt x="637" y="173"/>
                  </a:lnTo>
                  <a:lnTo>
                    <a:pt x="619" y="133"/>
                  </a:lnTo>
                  <a:lnTo>
                    <a:pt x="592" y="102"/>
                  </a:lnTo>
                  <a:lnTo>
                    <a:pt x="553" y="83"/>
                  </a:lnTo>
                  <a:lnTo>
                    <a:pt x="551" y="82"/>
                  </a:lnTo>
                  <a:lnTo>
                    <a:pt x="550" y="78"/>
                  </a:lnTo>
                  <a:lnTo>
                    <a:pt x="547" y="72"/>
                  </a:lnTo>
                  <a:lnTo>
                    <a:pt x="541" y="65"/>
                  </a:lnTo>
                  <a:lnTo>
                    <a:pt x="535" y="57"/>
                  </a:lnTo>
                  <a:lnTo>
                    <a:pt x="527" y="49"/>
                  </a:lnTo>
                  <a:lnTo>
                    <a:pt x="517" y="40"/>
                  </a:lnTo>
                  <a:lnTo>
                    <a:pt x="507" y="31"/>
                  </a:lnTo>
                  <a:lnTo>
                    <a:pt x="494" y="23"/>
                  </a:lnTo>
                  <a:lnTo>
                    <a:pt x="479" y="15"/>
                  </a:lnTo>
                  <a:lnTo>
                    <a:pt x="463" y="9"/>
                  </a:lnTo>
                  <a:lnTo>
                    <a:pt x="444" y="3"/>
                  </a:lnTo>
                  <a:lnTo>
                    <a:pt x="425" y="1"/>
                  </a:lnTo>
                  <a:lnTo>
                    <a:pt x="403" y="0"/>
                  </a:lnTo>
                  <a:lnTo>
                    <a:pt x="380" y="2"/>
                  </a:lnTo>
                  <a:lnTo>
                    <a:pt x="355" y="7"/>
                  </a:lnTo>
                  <a:lnTo>
                    <a:pt x="349" y="7"/>
                  </a:lnTo>
                  <a:lnTo>
                    <a:pt x="334" y="6"/>
                  </a:lnTo>
                  <a:lnTo>
                    <a:pt x="312" y="6"/>
                  </a:lnTo>
                  <a:lnTo>
                    <a:pt x="287" y="8"/>
                  </a:lnTo>
                  <a:lnTo>
                    <a:pt x="259" y="12"/>
                  </a:lnTo>
                  <a:lnTo>
                    <a:pt x="234" y="21"/>
                  </a:lnTo>
                  <a:lnTo>
                    <a:pt x="213" y="33"/>
                  </a:lnTo>
                  <a:lnTo>
                    <a:pt x="199" y="52"/>
                  </a:lnTo>
                  <a:lnTo>
                    <a:pt x="194" y="51"/>
                  </a:lnTo>
                  <a:lnTo>
                    <a:pt x="182" y="47"/>
                  </a:lnTo>
                  <a:lnTo>
                    <a:pt x="163" y="44"/>
                  </a:lnTo>
                  <a:lnTo>
                    <a:pt x="140" y="42"/>
                  </a:lnTo>
                  <a:lnTo>
                    <a:pt x="116" y="45"/>
                  </a:lnTo>
                  <a:lnTo>
                    <a:pt x="91" y="52"/>
                  </a:lnTo>
                  <a:lnTo>
                    <a:pt x="67" y="67"/>
                  </a:lnTo>
                  <a:lnTo>
                    <a:pt x="47" y="91"/>
                  </a:lnTo>
                  <a:lnTo>
                    <a:pt x="46" y="93"/>
                  </a:lnTo>
                  <a:lnTo>
                    <a:pt x="42" y="101"/>
                  </a:lnTo>
                  <a:lnTo>
                    <a:pt x="39" y="112"/>
                  </a:lnTo>
                  <a:lnTo>
                    <a:pt x="36" y="125"/>
                  </a:lnTo>
                  <a:lnTo>
                    <a:pt x="34" y="139"/>
                  </a:lnTo>
                  <a:lnTo>
                    <a:pt x="36" y="153"/>
                  </a:lnTo>
                  <a:lnTo>
                    <a:pt x="40" y="167"/>
                  </a:lnTo>
                  <a:lnTo>
                    <a:pt x="51" y="177"/>
                  </a:lnTo>
                  <a:lnTo>
                    <a:pt x="46" y="181"/>
                  </a:lnTo>
                  <a:lnTo>
                    <a:pt x="34" y="191"/>
                  </a:lnTo>
                  <a:lnTo>
                    <a:pt x="21" y="207"/>
                  </a:lnTo>
                  <a:lnTo>
                    <a:pt x="8" y="229"/>
                  </a:lnTo>
                  <a:lnTo>
                    <a:pt x="0" y="254"/>
                  </a:lnTo>
                  <a:lnTo>
                    <a:pt x="0" y="283"/>
                  </a:lnTo>
                  <a:lnTo>
                    <a:pt x="13" y="314"/>
                  </a:lnTo>
                  <a:lnTo>
                    <a:pt x="42" y="347"/>
                  </a:lnTo>
                  <a:lnTo>
                    <a:pt x="72" y="365"/>
                  </a:lnTo>
                  <a:lnTo>
                    <a:pt x="75" y="363"/>
                  </a:lnTo>
                  <a:lnTo>
                    <a:pt x="80" y="356"/>
                  </a:lnTo>
                  <a:lnTo>
                    <a:pt x="87" y="346"/>
                  </a:lnTo>
                  <a:lnTo>
                    <a:pt x="94" y="332"/>
                  </a:lnTo>
                  <a:lnTo>
                    <a:pt x="99" y="317"/>
                  </a:lnTo>
                  <a:lnTo>
                    <a:pt x="100" y="299"/>
                  </a:lnTo>
                  <a:lnTo>
                    <a:pt x="97" y="282"/>
                  </a:lnTo>
                  <a:lnTo>
                    <a:pt x="85" y="265"/>
                  </a:lnTo>
                  <a:lnTo>
                    <a:pt x="87" y="265"/>
                  </a:lnTo>
                  <a:lnTo>
                    <a:pt x="93" y="264"/>
                  </a:lnTo>
                  <a:lnTo>
                    <a:pt x="101" y="261"/>
                  </a:lnTo>
                  <a:lnTo>
                    <a:pt x="109" y="256"/>
                  </a:lnTo>
                  <a:lnTo>
                    <a:pt x="117" y="246"/>
                  </a:lnTo>
                  <a:lnTo>
                    <a:pt x="122" y="233"/>
                  </a:lnTo>
                  <a:lnTo>
                    <a:pt x="124" y="213"/>
                  </a:lnTo>
                  <a:lnTo>
                    <a:pt x="122" y="186"/>
                  </a:lnTo>
                  <a:lnTo>
                    <a:pt x="124" y="190"/>
                  </a:lnTo>
                  <a:lnTo>
                    <a:pt x="131" y="198"/>
                  </a:lnTo>
                  <a:lnTo>
                    <a:pt x="141" y="210"/>
                  </a:lnTo>
                  <a:lnTo>
                    <a:pt x="155" y="220"/>
                  </a:lnTo>
                  <a:lnTo>
                    <a:pt x="171" y="229"/>
                  </a:lnTo>
                  <a:lnTo>
                    <a:pt x="190" y="233"/>
                  </a:lnTo>
                  <a:lnTo>
                    <a:pt x="208" y="230"/>
                  </a:lnTo>
                  <a:lnTo>
                    <a:pt x="228" y="218"/>
                  </a:lnTo>
                  <a:lnTo>
                    <a:pt x="232" y="221"/>
                  </a:lnTo>
                  <a:lnTo>
                    <a:pt x="245" y="231"/>
                  </a:lnTo>
                  <a:lnTo>
                    <a:pt x="264" y="242"/>
                  </a:lnTo>
                  <a:lnTo>
                    <a:pt x="288" y="250"/>
                  </a:lnTo>
                  <a:lnTo>
                    <a:pt x="314" y="251"/>
                  </a:lnTo>
                  <a:lnTo>
                    <a:pt x="343" y="243"/>
                  </a:lnTo>
                  <a:lnTo>
                    <a:pt x="371" y="219"/>
                  </a:lnTo>
                  <a:lnTo>
                    <a:pt x="396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4" name="Freeform 80"/>
            <p:cNvSpPr>
              <a:spLocks/>
            </p:cNvSpPr>
            <p:nvPr/>
          </p:nvSpPr>
          <p:spPr bwMode="auto">
            <a:xfrm>
              <a:off x="4232" y="2912"/>
              <a:ext cx="29" cy="35"/>
            </a:xfrm>
            <a:custGeom>
              <a:avLst/>
              <a:gdLst>
                <a:gd name="T0" fmla="*/ 0 w 57"/>
                <a:gd name="T1" fmla="*/ 0 h 72"/>
                <a:gd name="T2" fmla="*/ 2 w 57"/>
                <a:gd name="T3" fmla="*/ 2 h 72"/>
                <a:gd name="T4" fmla="*/ 9 w 57"/>
                <a:gd name="T5" fmla="*/ 7 h 72"/>
                <a:gd name="T6" fmla="*/ 17 w 57"/>
                <a:gd name="T7" fmla="*/ 14 h 72"/>
                <a:gd name="T8" fmla="*/ 28 w 57"/>
                <a:gd name="T9" fmla="*/ 23 h 72"/>
                <a:gd name="T10" fmla="*/ 38 w 57"/>
                <a:gd name="T11" fmla="*/ 34 h 72"/>
                <a:gd name="T12" fmla="*/ 47 w 57"/>
                <a:gd name="T13" fmla="*/ 45 h 72"/>
                <a:gd name="T14" fmla="*/ 54 w 57"/>
                <a:gd name="T15" fmla="*/ 57 h 72"/>
                <a:gd name="T16" fmla="*/ 57 w 57"/>
                <a:gd name="T17" fmla="*/ 68 h 72"/>
                <a:gd name="T18" fmla="*/ 47 w 57"/>
                <a:gd name="T19" fmla="*/ 72 h 72"/>
                <a:gd name="T20" fmla="*/ 46 w 57"/>
                <a:gd name="T21" fmla="*/ 69 h 72"/>
                <a:gd name="T22" fmla="*/ 42 w 57"/>
                <a:gd name="T23" fmla="*/ 62 h 72"/>
                <a:gd name="T24" fmla="*/ 38 w 57"/>
                <a:gd name="T25" fmla="*/ 53 h 72"/>
                <a:gd name="T26" fmla="*/ 31 w 57"/>
                <a:gd name="T27" fmla="*/ 40 h 72"/>
                <a:gd name="T28" fmla="*/ 24 w 57"/>
                <a:gd name="T29" fmla="*/ 29 h 72"/>
                <a:gd name="T30" fmla="*/ 16 w 57"/>
                <a:gd name="T31" fmla="*/ 17 h 72"/>
                <a:gd name="T32" fmla="*/ 8 w 57"/>
                <a:gd name="T33" fmla="*/ 7 h 72"/>
                <a:gd name="T34" fmla="*/ 0 w 57"/>
                <a:gd name="T3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2">
                  <a:moveTo>
                    <a:pt x="0" y="0"/>
                  </a:moveTo>
                  <a:lnTo>
                    <a:pt x="2" y="2"/>
                  </a:lnTo>
                  <a:lnTo>
                    <a:pt x="9" y="7"/>
                  </a:lnTo>
                  <a:lnTo>
                    <a:pt x="17" y="14"/>
                  </a:lnTo>
                  <a:lnTo>
                    <a:pt x="28" y="23"/>
                  </a:lnTo>
                  <a:lnTo>
                    <a:pt x="38" y="34"/>
                  </a:lnTo>
                  <a:lnTo>
                    <a:pt x="47" y="45"/>
                  </a:lnTo>
                  <a:lnTo>
                    <a:pt x="54" y="57"/>
                  </a:lnTo>
                  <a:lnTo>
                    <a:pt x="57" y="68"/>
                  </a:lnTo>
                  <a:lnTo>
                    <a:pt x="47" y="72"/>
                  </a:lnTo>
                  <a:lnTo>
                    <a:pt x="46" y="69"/>
                  </a:lnTo>
                  <a:lnTo>
                    <a:pt x="42" y="62"/>
                  </a:lnTo>
                  <a:lnTo>
                    <a:pt x="38" y="53"/>
                  </a:lnTo>
                  <a:lnTo>
                    <a:pt x="31" y="40"/>
                  </a:lnTo>
                  <a:lnTo>
                    <a:pt x="24" y="29"/>
                  </a:lnTo>
                  <a:lnTo>
                    <a:pt x="16" y="17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5" name="Freeform 81"/>
            <p:cNvSpPr>
              <a:spLocks/>
            </p:cNvSpPr>
            <p:nvPr/>
          </p:nvSpPr>
          <p:spPr bwMode="auto">
            <a:xfrm>
              <a:off x="4168" y="2934"/>
              <a:ext cx="81" cy="15"/>
            </a:xfrm>
            <a:custGeom>
              <a:avLst/>
              <a:gdLst>
                <a:gd name="T0" fmla="*/ 0 w 162"/>
                <a:gd name="T1" fmla="*/ 16 h 30"/>
                <a:gd name="T2" fmla="*/ 3 w 162"/>
                <a:gd name="T3" fmla="*/ 16 h 30"/>
                <a:gd name="T4" fmla="*/ 15 w 162"/>
                <a:gd name="T5" fmla="*/ 15 h 30"/>
                <a:gd name="T6" fmla="*/ 31 w 162"/>
                <a:gd name="T7" fmla="*/ 15 h 30"/>
                <a:gd name="T8" fmla="*/ 53 w 162"/>
                <a:gd name="T9" fmla="*/ 13 h 30"/>
                <a:gd name="T10" fmla="*/ 77 w 162"/>
                <a:gd name="T11" fmla="*/ 12 h 30"/>
                <a:gd name="T12" fmla="*/ 105 w 162"/>
                <a:gd name="T13" fmla="*/ 8 h 30"/>
                <a:gd name="T14" fmla="*/ 134 w 162"/>
                <a:gd name="T15" fmla="*/ 5 h 30"/>
                <a:gd name="T16" fmla="*/ 162 w 162"/>
                <a:gd name="T17" fmla="*/ 0 h 30"/>
                <a:gd name="T18" fmla="*/ 65 w 162"/>
                <a:gd name="T19" fmla="*/ 30 h 30"/>
                <a:gd name="T20" fmla="*/ 0 w 162"/>
                <a:gd name="T2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30">
                  <a:moveTo>
                    <a:pt x="0" y="16"/>
                  </a:moveTo>
                  <a:lnTo>
                    <a:pt x="3" y="16"/>
                  </a:lnTo>
                  <a:lnTo>
                    <a:pt x="15" y="15"/>
                  </a:lnTo>
                  <a:lnTo>
                    <a:pt x="31" y="15"/>
                  </a:lnTo>
                  <a:lnTo>
                    <a:pt x="53" y="13"/>
                  </a:lnTo>
                  <a:lnTo>
                    <a:pt x="77" y="12"/>
                  </a:lnTo>
                  <a:lnTo>
                    <a:pt x="105" y="8"/>
                  </a:lnTo>
                  <a:lnTo>
                    <a:pt x="134" y="5"/>
                  </a:lnTo>
                  <a:lnTo>
                    <a:pt x="162" y="0"/>
                  </a:lnTo>
                  <a:lnTo>
                    <a:pt x="65" y="3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6" name="Freeform 82"/>
            <p:cNvSpPr>
              <a:spLocks/>
            </p:cNvSpPr>
            <p:nvPr/>
          </p:nvSpPr>
          <p:spPr bwMode="auto">
            <a:xfrm>
              <a:off x="4109" y="2834"/>
              <a:ext cx="61" cy="52"/>
            </a:xfrm>
            <a:custGeom>
              <a:avLst/>
              <a:gdLst>
                <a:gd name="T0" fmla="*/ 124 w 124"/>
                <a:gd name="T1" fmla="*/ 56 h 104"/>
                <a:gd name="T2" fmla="*/ 122 w 124"/>
                <a:gd name="T3" fmla="*/ 45 h 104"/>
                <a:gd name="T4" fmla="*/ 118 w 124"/>
                <a:gd name="T5" fmla="*/ 34 h 104"/>
                <a:gd name="T6" fmla="*/ 111 w 124"/>
                <a:gd name="T7" fmla="*/ 25 h 104"/>
                <a:gd name="T8" fmla="*/ 102 w 124"/>
                <a:gd name="T9" fmla="*/ 16 h 104"/>
                <a:gd name="T10" fmla="*/ 90 w 124"/>
                <a:gd name="T11" fmla="*/ 9 h 104"/>
                <a:gd name="T12" fmla="*/ 78 w 124"/>
                <a:gd name="T13" fmla="*/ 4 h 104"/>
                <a:gd name="T14" fmla="*/ 64 w 124"/>
                <a:gd name="T15" fmla="*/ 1 h 104"/>
                <a:gd name="T16" fmla="*/ 49 w 124"/>
                <a:gd name="T17" fmla="*/ 0 h 104"/>
                <a:gd name="T18" fmla="*/ 42 w 124"/>
                <a:gd name="T19" fmla="*/ 0 h 104"/>
                <a:gd name="T20" fmla="*/ 35 w 124"/>
                <a:gd name="T21" fmla="*/ 1 h 104"/>
                <a:gd name="T22" fmla="*/ 29 w 124"/>
                <a:gd name="T23" fmla="*/ 2 h 104"/>
                <a:gd name="T24" fmla="*/ 23 w 124"/>
                <a:gd name="T25" fmla="*/ 3 h 104"/>
                <a:gd name="T26" fmla="*/ 17 w 124"/>
                <a:gd name="T27" fmla="*/ 5 h 104"/>
                <a:gd name="T28" fmla="*/ 11 w 124"/>
                <a:gd name="T29" fmla="*/ 8 h 104"/>
                <a:gd name="T30" fmla="*/ 6 w 124"/>
                <a:gd name="T31" fmla="*/ 10 h 104"/>
                <a:gd name="T32" fmla="*/ 0 w 124"/>
                <a:gd name="T33" fmla="*/ 13 h 104"/>
                <a:gd name="T34" fmla="*/ 7 w 124"/>
                <a:gd name="T35" fmla="*/ 20 h 104"/>
                <a:gd name="T36" fmla="*/ 12 w 124"/>
                <a:gd name="T37" fmla="*/ 18 h 104"/>
                <a:gd name="T38" fmla="*/ 17 w 124"/>
                <a:gd name="T39" fmla="*/ 15 h 104"/>
                <a:gd name="T40" fmla="*/ 21 w 124"/>
                <a:gd name="T41" fmla="*/ 12 h 104"/>
                <a:gd name="T42" fmla="*/ 27 w 124"/>
                <a:gd name="T43" fmla="*/ 11 h 104"/>
                <a:gd name="T44" fmla="*/ 32 w 124"/>
                <a:gd name="T45" fmla="*/ 10 h 104"/>
                <a:gd name="T46" fmla="*/ 37 w 124"/>
                <a:gd name="T47" fmla="*/ 9 h 104"/>
                <a:gd name="T48" fmla="*/ 43 w 124"/>
                <a:gd name="T49" fmla="*/ 8 h 104"/>
                <a:gd name="T50" fmla="*/ 49 w 124"/>
                <a:gd name="T51" fmla="*/ 8 h 104"/>
                <a:gd name="T52" fmla="*/ 61 w 124"/>
                <a:gd name="T53" fmla="*/ 9 h 104"/>
                <a:gd name="T54" fmla="*/ 74 w 124"/>
                <a:gd name="T55" fmla="*/ 11 h 104"/>
                <a:gd name="T56" fmla="*/ 84 w 124"/>
                <a:gd name="T57" fmla="*/ 16 h 104"/>
                <a:gd name="T58" fmla="*/ 94 w 124"/>
                <a:gd name="T59" fmla="*/ 21 h 104"/>
                <a:gd name="T60" fmla="*/ 102 w 124"/>
                <a:gd name="T61" fmla="*/ 30 h 104"/>
                <a:gd name="T62" fmla="*/ 108 w 124"/>
                <a:gd name="T63" fmla="*/ 38 h 104"/>
                <a:gd name="T64" fmla="*/ 111 w 124"/>
                <a:gd name="T65" fmla="*/ 47 h 104"/>
                <a:gd name="T66" fmla="*/ 112 w 124"/>
                <a:gd name="T67" fmla="*/ 56 h 104"/>
                <a:gd name="T68" fmla="*/ 110 w 124"/>
                <a:gd name="T69" fmla="*/ 69 h 104"/>
                <a:gd name="T70" fmla="*/ 103 w 124"/>
                <a:gd name="T71" fmla="*/ 80 h 104"/>
                <a:gd name="T72" fmla="*/ 94 w 124"/>
                <a:gd name="T73" fmla="*/ 91 h 104"/>
                <a:gd name="T74" fmla="*/ 80 w 124"/>
                <a:gd name="T75" fmla="*/ 98 h 104"/>
                <a:gd name="T76" fmla="*/ 87 w 124"/>
                <a:gd name="T77" fmla="*/ 104 h 104"/>
                <a:gd name="T78" fmla="*/ 95 w 124"/>
                <a:gd name="T79" fmla="*/ 100 h 104"/>
                <a:gd name="T80" fmla="*/ 102 w 124"/>
                <a:gd name="T81" fmla="*/ 95 h 104"/>
                <a:gd name="T82" fmla="*/ 108 w 124"/>
                <a:gd name="T83" fmla="*/ 91 h 104"/>
                <a:gd name="T84" fmla="*/ 113 w 124"/>
                <a:gd name="T85" fmla="*/ 84 h 104"/>
                <a:gd name="T86" fmla="*/ 118 w 124"/>
                <a:gd name="T87" fmla="*/ 78 h 104"/>
                <a:gd name="T88" fmla="*/ 121 w 124"/>
                <a:gd name="T89" fmla="*/ 71 h 104"/>
                <a:gd name="T90" fmla="*/ 122 w 124"/>
                <a:gd name="T91" fmla="*/ 64 h 104"/>
                <a:gd name="T92" fmla="*/ 124 w 124"/>
                <a:gd name="T93" fmla="*/ 5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4" h="104">
                  <a:moveTo>
                    <a:pt x="124" y="56"/>
                  </a:moveTo>
                  <a:lnTo>
                    <a:pt x="122" y="45"/>
                  </a:lnTo>
                  <a:lnTo>
                    <a:pt x="118" y="34"/>
                  </a:lnTo>
                  <a:lnTo>
                    <a:pt x="111" y="25"/>
                  </a:lnTo>
                  <a:lnTo>
                    <a:pt x="102" y="16"/>
                  </a:lnTo>
                  <a:lnTo>
                    <a:pt x="90" y="9"/>
                  </a:lnTo>
                  <a:lnTo>
                    <a:pt x="78" y="4"/>
                  </a:lnTo>
                  <a:lnTo>
                    <a:pt x="64" y="1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5" y="1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7" y="5"/>
                  </a:lnTo>
                  <a:lnTo>
                    <a:pt x="11" y="8"/>
                  </a:lnTo>
                  <a:lnTo>
                    <a:pt x="6" y="10"/>
                  </a:lnTo>
                  <a:lnTo>
                    <a:pt x="0" y="13"/>
                  </a:lnTo>
                  <a:lnTo>
                    <a:pt x="7" y="20"/>
                  </a:lnTo>
                  <a:lnTo>
                    <a:pt x="12" y="18"/>
                  </a:lnTo>
                  <a:lnTo>
                    <a:pt x="17" y="15"/>
                  </a:lnTo>
                  <a:lnTo>
                    <a:pt x="21" y="12"/>
                  </a:lnTo>
                  <a:lnTo>
                    <a:pt x="27" y="11"/>
                  </a:lnTo>
                  <a:lnTo>
                    <a:pt x="32" y="10"/>
                  </a:lnTo>
                  <a:lnTo>
                    <a:pt x="37" y="9"/>
                  </a:lnTo>
                  <a:lnTo>
                    <a:pt x="43" y="8"/>
                  </a:lnTo>
                  <a:lnTo>
                    <a:pt x="49" y="8"/>
                  </a:lnTo>
                  <a:lnTo>
                    <a:pt x="61" y="9"/>
                  </a:lnTo>
                  <a:lnTo>
                    <a:pt x="74" y="11"/>
                  </a:lnTo>
                  <a:lnTo>
                    <a:pt x="84" y="16"/>
                  </a:lnTo>
                  <a:lnTo>
                    <a:pt x="94" y="21"/>
                  </a:lnTo>
                  <a:lnTo>
                    <a:pt x="102" y="30"/>
                  </a:lnTo>
                  <a:lnTo>
                    <a:pt x="108" y="38"/>
                  </a:lnTo>
                  <a:lnTo>
                    <a:pt x="111" y="47"/>
                  </a:lnTo>
                  <a:lnTo>
                    <a:pt x="112" y="56"/>
                  </a:lnTo>
                  <a:lnTo>
                    <a:pt x="110" y="69"/>
                  </a:lnTo>
                  <a:lnTo>
                    <a:pt x="103" y="80"/>
                  </a:lnTo>
                  <a:lnTo>
                    <a:pt x="94" y="91"/>
                  </a:lnTo>
                  <a:lnTo>
                    <a:pt x="80" y="98"/>
                  </a:lnTo>
                  <a:lnTo>
                    <a:pt x="87" y="104"/>
                  </a:lnTo>
                  <a:lnTo>
                    <a:pt x="95" y="100"/>
                  </a:lnTo>
                  <a:lnTo>
                    <a:pt x="102" y="95"/>
                  </a:lnTo>
                  <a:lnTo>
                    <a:pt x="108" y="91"/>
                  </a:lnTo>
                  <a:lnTo>
                    <a:pt x="113" y="84"/>
                  </a:lnTo>
                  <a:lnTo>
                    <a:pt x="118" y="78"/>
                  </a:lnTo>
                  <a:lnTo>
                    <a:pt x="121" y="71"/>
                  </a:lnTo>
                  <a:lnTo>
                    <a:pt x="122" y="64"/>
                  </a:lnTo>
                  <a:lnTo>
                    <a:pt x="124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7" name="Freeform 83"/>
            <p:cNvSpPr>
              <a:spLocks/>
            </p:cNvSpPr>
            <p:nvPr/>
          </p:nvSpPr>
          <p:spPr bwMode="auto">
            <a:xfrm>
              <a:off x="4097" y="2841"/>
              <a:ext cx="55" cy="49"/>
            </a:xfrm>
            <a:custGeom>
              <a:avLst/>
              <a:gdLst>
                <a:gd name="T0" fmla="*/ 73 w 111"/>
                <a:gd name="T1" fmla="*/ 90 h 98"/>
                <a:gd name="T2" fmla="*/ 60 w 111"/>
                <a:gd name="T3" fmla="*/ 89 h 98"/>
                <a:gd name="T4" fmla="*/ 49 w 111"/>
                <a:gd name="T5" fmla="*/ 87 h 98"/>
                <a:gd name="T6" fmla="*/ 38 w 111"/>
                <a:gd name="T7" fmla="*/ 82 h 98"/>
                <a:gd name="T8" fmla="*/ 29 w 111"/>
                <a:gd name="T9" fmla="*/ 76 h 98"/>
                <a:gd name="T10" fmla="*/ 21 w 111"/>
                <a:gd name="T11" fmla="*/ 70 h 98"/>
                <a:gd name="T12" fmla="*/ 15 w 111"/>
                <a:gd name="T13" fmla="*/ 61 h 98"/>
                <a:gd name="T14" fmla="*/ 12 w 111"/>
                <a:gd name="T15" fmla="*/ 52 h 98"/>
                <a:gd name="T16" fmla="*/ 11 w 111"/>
                <a:gd name="T17" fmla="*/ 43 h 98"/>
                <a:gd name="T18" fmla="*/ 12 w 111"/>
                <a:gd name="T19" fmla="*/ 33 h 98"/>
                <a:gd name="T20" fmla="*/ 16 w 111"/>
                <a:gd name="T21" fmla="*/ 22 h 98"/>
                <a:gd name="T22" fmla="*/ 23 w 111"/>
                <a:gd name="T23" fmla="*/ 14 h 98"/>
                <a:gd name="T24" fmla="*/ 31 w 111"/>
                <a:gd name="T25" fmla="*/ 7 h 98"/>
                <a:gd name="T26" fmla="*/ 24 w 111"/>
                <a:gd name="T27" fmla="*/ 0 h 98"/>
                <a:gd name="T28" fmla="*/ 15 w 111"/>
                <a:gd name="T29" fmla="*/ 8 h 98"/>
                <a:gd name="T30" fmla="*/ 7 w 111"/>
                <a:gd name="T31" fmla="*/ 19 h 98"/>
                <a:gd name="T32" fmla="*/ 3 w 111"/>
                <a:gd name="T33" fmla="*/ 30 h 98"/>
                <a:gd name="T34" fmla="*/ 0 w 111"/>
                <a:gd name="T35" fmla="*/ 43 h 98"/>
                <a:gd name="T36" fmla="*/ 1 w 111"/>
                <a:gd name="T37" fmla="*/ 55 h 98"/>
                <a:gd name="T38" fmla="*/ 6 w 111"/>
                <a:gd name="T39" fmla="*/ 64 h 98"/>
                <a:gd name="T40" fmla="*/ 13 w 111"/>
                <a:gd name="T41" fmla="*/ 74 h 98"/>
                <a:gd name="T42" fmla="*/ 21 w 111"/>
                <a:gd name="T43" fmla="*/ 82 h 98"/>
                <a:gd name="T44" fmla="*/ 32 w 111"/>
                <a:gd name="T45" fmla="*/ 89 h 98"/>
                <a:gd name="T46" fmla="*/ 44 w 111"/>
                <a:gd name="T47" fmla="*/ 94 h 98"/>
                <a:gd name="T48" fmla="*/ 58 w 111"/>
                <a:gd name="T49" fmla="*/ 97 h 98"/>
                <a:gd name="T50" fmla="*/ 73 w 111"/>
                <a:gd name="T51" fmla="*/ 98 h 98"/>
                <a:gd name="T52" fmla="*/ 77 w 111"/>
                <a:gd name="T53" fmla="*/ 98 h 98"/>
                <a:gd name="T54" fmla="*/ 83 w 111"/>
                <a:gd name="T55" fmla="*/ 98 h 98"/>
                <a:gd name="T56" fmla="*/ 88 w 111"/>
                <a:gd name="T57" fmla="*/ 97 h 98"/>
                <a:gd name="T58" fmla="*/ 92 w 111"/>
                <a:gd name="T59" fmla="*/ 96 h 98"/>
                <a:gd name="T60" fmla="*/ 97 w 111"/>
                <a:gd name="T61" fmla="*/ 96 h 98"/>
                <a:gd name="T62" fmla="*/ 102 w 111"/>
                <a:gd name="T63" fmla="*/ 95 h 98"/>
                <a:gd name="T64" fmla="*/ 106 w 111"/>
                <a:gd name="T65" fmla="*/ 93 h 98"/>
                <a:gd name="T66" fmla="*/ 111 w 111"/>
                <a:gd name="T67" fmla="*/ 91 h 98"/>
                <a:gd name="T68" fmla="*/ 104 w 111"/>
                <a:gd name="T69" fmla="*/ 85 h 98"/>
                <a:gd name="T70" fmla="*/ 97 w 111"/>
                <a:gd name="T71" fmla="*/ 87 h 98"/>
                <a:gd name="T72" fmla="*/ 89 w 111"/>
                <a:gd name="T73" fmla="*/ 89 h 98"/>
                <a:gd name="T74" fmla="*/ 81 w 111"/>
                <a:gd name="T75" fmla="*/ 90 h 98"/>
                <a:gd name="T76" fmla="*/ 73 w 111"/>
                <a:gd name="T77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98">
                  <a:moveTo>
                    <a:pt x="73" y="90"/>
                  </a:moveTo>
                  <a:lnTo>
                    <a:pt x="60" y="89"/>
                  </a:lnTo>
                  <a:lnTo>
                    <a:pt x="49" y="87"/>
                  </a:lnTo>
                  <a:lnTo>
                    <a:pt x="38" y="82"/>
                  </a:lnTo>
                  <a:lnTo>
                    <a:pt x="29" y="76"/>
                  </a:lnTo>
                  <a:lnTo>
                    <a:pt x="21" y="70"/>
                  </a:lnTo>
                  <a:lnTo>
                    <a:pt x="15" y="61"/>
                  </a:lnTo>
                  <a:lnTo>
                    <a:pt x="12" y="52"/>
                  </a:lnTo>
                  <a:lnTo>
                    <a:pt x="11" y="43"/>
                  </a:lnTo>
                  <a:lnTo>
                    <a:pt x="12" y="33"/>
                  </a:lnTo>
                  <a:lnTo>
                    <a:pt x="16" y="22"/>
                  </a:lnTo>
                  <a:lnTo>
                    <a:pt x="23" y="14"/>
                  </a:lnTo>
                  <a:lnTo>
                    <a:pt x="31" y="7"/>
                  </a:lnTo>
                  <a:lnTo>
                    <a:pt x="24" y="0"/>
                  </a:lnTo>
                  <a:lnTo>
                    <a:pt x="15" y="8"/>
                  </a:lnTo>
                  <a:lnTo>
                    <a:pt x="7" y="19"/>
                  </a:lnTo>
                  <a:lnTo>
                    <a:pt x="3" y="30"/>
                  </a:lnTo>
                  <a:lnTo>
                    <a:pt x="0" y="43"/>
                  </a:lnTo>
                  <a:lnTo>
                    <a:pt x="1" y="55"/>
                  </a:lnTo>
                  <a:lnTo>
                    <a:pt x="6" y="64"/>
                  </a:lnTo>
                  <a:lnTo>
                    <a:pt x="13" y="74"/>
                  </a:lnTo>
                  <a:lnTo>
                    <a:pt x="21" y="82"/>
                  </a:lnTo>
                  <a:lnTo>
                    <a:pt x="32" y="89"/>
                  </a:lnTo>
                  <a:lnTo>
                    <a:pt x="44" y="94"/>
                  </a:lnTo>
                  <a:lnTo>
                    <a:pt x="58" y="97"/>
                  </a:lnTo>
                  <a:lnTo>
                    <a:pt x="73" y="98"/>
                  </a:lnTo>
                  <a:lnTo>
                    <a:pt x="77" y="98"/>
                  </a:lnTo>
                  <a:lnTo>
                    <a:pt x="83" y="98"/>
                  </a:lnTo>
                  <a:lnTo>
                    <a:pt x="88" y="97"/>
                  </a:lnTo>
                  <a:lnTo>
                    <a:pt x="92" y="96"/>
                  </a:lnTo>
                  <a:lnTo>
                    <a:pt x="97" y="96"/>
                  </a:lnTo>
                  <a:lnTo>
                    <a:pt x="102" y="95"/>
                  </a:lnTo>
                  <a:lnTo>
                    <a:pt x="106" y="93"/>
                  </a:lnTo>
                  <a:lnTo>
                    <a:pt x="111" y="91"/>
                  </a:lnTo>
                  <a:lnTo>
                    <a:pt x="104" y="85"/>
                  </a:lnTo>
                  <a:lnTo>
                    <a:pt x="97" y="87"/>
                  </a:lnTo>
                  <a:lnTo>
                    <a:pt x="89" y="89"/>
                  </a:lnTo>
                  <a:lnTo>
                    <a:pt x="81" y="90"/>
                  </a:lnTo>
                  <a:lnTo>
                    <a:pt x="73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8" name="Freeform 84"/>
            <p:cNvSpPr>
              <a:spLocks/>
            </p:cNvSpPr>
            <p:nvPr/>
          </p:nvSpPr>
          <p:spPr bwMode="auto">
            <a:xfrm>
              <a:off x="4214" y="2830"/>
              <a:ext cx="61" cy="52"/>
            </a:xfrm>
            <a:custGeom>
              <a:avLst/>
              <a:gdLst>
                <a:gd name="T0" fmla="*/ 123 w 123"/>
                <a:gd name="T1" fmla="*/ 55 h 103"/>
                <a:gd name="T2" fmla="*/ 122 w 123"/>
                <a:gd name="T3" fmla="*/ 43 h 103"/>
                <a:gd name="T4" fmla="*/ 117 w 123"/>
                <a:gd name="T5" fmla="*/ 33 h 103"/>
                <a:gd name="T6" fmla="*/ 111 w 123"/>
                <a:gd name="T7" fmla="*/ 24 h 103"/>
                <a:gd name="T8" fmla="*/ 101 w 123"/>
                <a:gd name="T9" fmla="*/ 16 h 103"/>
                <a:gd name="T10" fmla="*/ 90 w 123"/>
                <a:gd name="T11" fmla="*/ 9 h 103"/>
                <a:gd name="T12" fmla="*/ 77 w 123"/>
                <a:gd name="T13" fmla="*/ 4 h 103"/>
                <a:gd name="T14" fmla="*/ 63 w 123"/>
                <a:gd name="T15" fmla="*/ 1 h 103"/>
                <a:gd name="T16" fmla="*/ 48 w 123"/>
                <a:gd name="T17" fmla="*/ 0 h 103"/>
                <a:gd name="T18" fmla="*/ 41 w 123"/>
                <a:gd name="T19" fmla="*/ 0 h 103"/>
                <a:gd name="T20" fmla="*/ 35 w 123"/>
                <a:gd name="T21" fmla="*/ 1 h 103"/>
                <a:gd name="T22" fmla="*/ 29 w 123"/>
                <a:gd name="T23" fmla="*/ 2 h 103"/>
                <a:gd name="T24" fmla="*/ 23 w 123"/>
                <a:gd name="T25" fmla="*/ 3 h 103"/>
                <a:gd name="T26" fmla="*/ 16 w 123"/>
                <a:gd name="T27" fmla="*/ 4 h 103"/>
                <a:gd name="T28" fmla="*/ 10 w 123"/>
                <a:gd name="T29" fmla="*/ 7 h 103"/>
                <a:gd name="T30" fmla="*/ 6 w 123"/>
                <a:gd name="T31" fmla="*/ 10 h 103"/>
                <a:gd name="T32" fmla="*/ 0 w 123"/>
                <a:gd name="T33" fmla="*/ 12 h 103"/>
                <a:gd name="T34" fmla="*/ 7 w 123"/>
                <a:gd name="T35" fmla="*/ 19 h 103"/>
                <a:gd name="T36" fmla="*/ 12 w 123"/>
                <a:gd name="T37" fmla="*/ 17 h 103"/>
                <a:gd name="T38" fmla="*/ 16 w 123"/>
                <a:gd name="T39" fmla="*/ 15 h 103"/>
                <a:gd name="T40" fmla="*/ 21 w 123"/>
                <a:gd name="T41" fmla="*/ 12 h 103"/>
                <a:gd name="T42" fmla="*/ 27 w 123"/>
                <a:gd name="T43" fmla="*/ 11 h 103"/>
                <a:gd name="T44" fmla="*/ 31 w 123"/>
                <a:gd name="T45" fmla="*/ 10 h 103"/>
                <a:gd name="T46" fmla="*/ 37 w 123"/>
                <a:gd name="T47" fmla="*/ 9 h 103"/>
                <a:gd name="T48" fmla="*/ 43 w 123"/>
                <a:gd name="T49" fmla="*/ 8 h 103"/>
                <a:gd name="T50" fmla="*/ 48 w 123"/>
                <a:gd name="T51" fmla="*/ 8 h 103"/>
                <a:gd name="T52" fmla="*/ 61 w 123"/>
                <a:gd name="T53" fmla="*/ 9 h 103"/>
                <a:gd name="T54" fmla="*/ 74 w 123"/>
                <a:gd name="T55" fmla="*/ 11 h 103"/>
                <a:gd name="T56" fmla="*/ 84 w 123"/>
                <a:gd name="T57" fmla="*/ 16 h 103"/>
                <a:gd name="T58" fmla="*/ 93 w 123"/>
                <a:gd name="T59" fmla="*/ 22 h 103"/>
                <a:gd name="T60" fmla="*/ 101 w 123"/>
                <a:gd name="T61" fmla="*/ 28 h 103"/>
                <a:gd name="T62" fmla="*/ 107 w 123"/>
                <a:gd name="T63" fmla="*/ 37 h 103"/>
                <a:gd name="T64" fmla="*/ 111 w 123"/>
                <a:gd name="T65" fmla="*/ 46 h 103"/>
                <a:gd name="T66" fmla="*/ 112 w 123"/>
                <a:gd name="T67" fmla="*/ 55 h 103"/>
                <a:gd name="T68" fmla="*/ 109 w 123"/>
                <a:gd name="T69" fmla="*/ 68 h 103"/>
                <a:gd name="T70" fmla="*/ 103 w 123"/>
                <a:gd name="T71" fmla="*/ 79 h 103"/>
                <a:gd name="T72" fmla="*/ 93 w 123"/>
                <a:gd name="T73" fmla="*/ 90 h 103"/>
                <a:gd name="T74" fmla="*/ 79 w 123"/>
                <a:gd name="T75" fmla="*/ 96 h 103"/>
                <a:gd name="T76" fmla="*/ 85 w 123"/>
                <a:gd name="T77" fmla="*/ 103 h 103"/>
                <a:gd name="T78" fmla="*/ 93 w 123"/>
                <a:gd name="T79" fmla="*/ 100 h 103"/>
                <a:gd name="T80" fmla="*/ 101 w 123"/>
                <a:gd name="T81" fmla="*/ 95 h 103"/>
                <a:gd name="T82" fmla="*/ 107 w 123"/>
                <a:gd name="T83" fmla="*/ 90 h 103"/>
                <a:gd name="T84" fmla="*/ 113 w 123"/>
                <a:gd name="T85" fmla="*/ 84 h 103"/>
                <a:gd name="T86" fmla="*/ 117 w 123"/>
                <a:gd name="T87" fmla="*/ 77 h 103"/>
                <a:gd name="T88" fmla="*/ 121 w 123"/>
                <a:gd name="T89" fmla="*/ 70 h 103"/>
                <a:gd name="T90" fmla="*/ 122 w 123"/>
                <a:gd name="T91" fmla="*/ 63 h 103"/>
                <a:gd name="T92" fmla="*/ 123 w 123"/>
                <a:gd name="T93" fmla="*/ 5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3" h="103">
                  <a:moveTo>
                    <a:pt x="123" y="55"/>
                  </a:moveTo>
                  <a:lnTo>
                    <a:pt x="122" y="43"/>
                  </a:lnTo>
                  <a:lnTo>
                    <a:pt x="117" y="33"/>
                  </a:lnTo>
                  <a:lnTo>
                    <a:pt x="111" y="24"/>
                  </a:lnTo>
                  <a:lnTo>
                    <a:pt x="101" y="16"/>
                  </a:lnTo>
                  <a:lnTo>
                    <a:pt x="90" y="9"/>
                  </a:lnTo>
                  <a:lnTo>
                    <a:pt x="77" y="4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6" y="4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0" y="12"/>
                  </a:lnTo>
                  <a:lnTo>
                    <a:pt x="7" y="19"/>
                  </a:lnTo>
                  <a:lnTo>
                    <a:pt x="12" y="17"/>
                  </a:lnTo>
                  <a:lnTo>
                    <a:pt x="16" y="15"/>
                  </a:lnTo>
                  <a:lnTo>
                    <a:pt x="21" y="12"/>
                  </a:lnTo>
                  <a:lnTo>
                    <a:pt x="27" y="11"/>
                  </a:lnTo>
                  <a:lnTo>
                    <a:pt x="31" y="10"/>
                  </a:lnTo>
                  <a:lnTo>
                    <a:pt x="37" y="9"/>
                  </a:lnTo>
                  <a:lnTo>
                    <a:pt x="43" y="8"/>
                  </a:lnTo>
                  <a:lnTo>
                    <a:pt x="48" y="8"/>
                  </a:lnTo>
                  <a:lnTo>
                    <a:pt x="61" y="9"/>
                  </a:lnTo>
                  <a:lnTo>
                    <a:pt x="74" y="11"/>
                  </a:lnTo>
                  <a:lnTo>
                    <a:pt x="84" y="16"/>
                  </a:lnTo>
                  <a:lnTo>
                    <a:pt x="93" y="22"/>
                  </a:lnTo>
                  <a:lnTo>
                    <a:pt x="101" y="28"/>
                  </a:lnTo>
                  <a:lnTo>
                    <a:pt x="107" y="37"/>
                  </a:lnTo>
                  <a:lnTo>
                    <a:pt x="111" y="46"/>
                  </a:lnTo>
                  <a:lnTo>
                    <a:pt x="112" y="55"/>
                  </a:lnTo>
                  <a:lnTo>
                    <a:pt x="109" y="68"/>
                  </a:lnTo>
                  <a:lnTo>
                    <a:pt x="103" y="79"/>
                  </a:lnTo>
                  <a:lnTo>
                    <a:pt x="93" y="90"/>
                  </a:lnTo>
                  <a:lnTo>
                    <a:pt x="79" y="96"/>
                  </a:lnTo>
                  <a:lnTo>
                    <a:pt x="85" y="103"/>
                  </a:lnTo>
                  <a:lnTo>
                    <a:pt x="93" y="100"/>
                  </a:lnTo>
                  <a:lnTo>
                    <a:pt x="101" y="95"/>
                  </a:lnTo>
                  <a:lnTo>
                    <a:pt x="107" y="90"/>
                  </a:lnTo>
                  <a:lnTo>
                    <a:pt x="113" y="84"/>
                  </a:lnTo>
                  <a:lnTo>
                    <a:pt x="117" y="77"/>
                  </a:lnTo>
                  <a:lnTo>
                    <a:pt x="121" y="70"/>
                  </a:lnTo>
                  <a:lnTo>
                    <a:pt x="122" y="63"/>
                  </a:lnTo>
                  <a:lnTo>
                    <a:pt x="123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89" name="Freeform 85"/>
            <p:cNvSpPr>
              <a:spLocks/>
            </p:cNvSpPr>
            <p:nvPr/>
          </p:nvSpPr>
          <p:spPr bwMode="auto">
            <a:xfrm>
              <a:off x="4200" y="2837"/>
              <a:ext cx="56" cy="49"/>
            </a:xfrm>
            <a:custGeom>
              <a:avLst/>
              <a:gdLst>
                <a:gd name="T0" fmla="*/ 74 w 111"/>
                <a:gd name="T1" fmla="*/ 91 h 99"/>
                <a:gd name="T2" fmla="*/ 62 w 111"/>
                <a:gd name="T3" fmla="*/ 90 h 99"/>
                <a:gd name="T4" fmla="*/ 50 w 111"/>
                <a:gd name="T5" fmla="*/ 88 h 99"/>
                <a:gd name="T6" fmla="*/ 39 w 111"/>
                <a:gd name="T7" fmla="*/ 83 h 99"/>
                <a:gd name="T8" fmla="*/ 29 w 111"/>
                <a:gd name="T9" fmla="*/ 78 h 99"/>
                <a:gd name="T10" fmla="*/ 21 w 111"/>
                <a:gd name="T11" fmla="*/ 69 h 99"/>
                <a:gd name="T12" fmla="*/ 16 w 111"/>
                <a:gd name="T13" fmla="*/ 61 h 99"/>
                <a:gd name="T14" fmla="*/ 12 w 111"/>
                <a:gd name="T15" fmla="*/ 52 h 99"/>
                <a:gd name="T16" fmla="*/ 11 w 111"/>
                <a:gd name="T17" fmla="*/ 43 h 99"/>
                <a:gd name="T18" fmla="*/ 12 w 111"/>
                <a:gd name="T19" fmla="*/ 33 h 99"/>
                <a:gd name="T20" fmla="*/ 17 w 111"/>
                <a:gd name="T21" fmla="*/ 23 h 99"/>
                <a:gd name="T22" fmla="*/ 24 w 111"/>
                <a:gd name="T23" fmla="*/ 15 h 99"/>
                <a:gd name="T24" fmla="*/ 33 w 111"/>
                <a:gd name="T25" fmla="*/ 7 h 99"/>
                <a:gd name="T26" fmla="*/ 26 w 111"/>
                <a:gd name="T27" fmla="*/ 0 h 99"/>
                <a:gd name="T28" fmla="*/ 16 w 111"/>
                <a:gd name="T29" fmla="*/ 8 h 99"/>
                <a:gd name="T30" fmla="*/ 6 w 111"/>
                <a:gd name="T31" fmla="*/ 19 h 99"/>
                <a:gd name="T32" fmla="*/ 2 w 111"/>
                <a:gd name="T33" fmla="*/ 30 h 99"/>
                <a:gd name="T34" fmla="*/ 0 w 111"/>
                <a:gd name="T35" fmla="*/ 43 h 99"/>
                <a:gd name="T36" fmla="*/ 1 w 111"/>
                <a:gd name="T37" fmla="*/ 54 h 99"/>
                <a:gd name="T38" fmla="*/ 5 w 111"/>
                <a:gd name="T39" fmla="*/ 65 h 99"/>
                <a:gd name="T40" fmla="*/ 12 w 111"/>
                <a:gd name="T41" fmla="*/ 74 h 99"/>
                <a:gd name="T42" fmla="*/ 21 w 111"/>
                <a:gd name="T43" fmla="*/ 83 h 99"/>
                <a:gd name="T44" fmla="*/ 33 w 111"/>
                <a:gd name="T45" fmla="*/ 90 h 99"/>
                <a:gd name="T46" fmla="*/ 46 w 111"/>
                <a:gd name="T47" fmla="*/ 95 h 99"/>
                <a:gd name="T48" fmla="*/ 59 w 111"/>
                <a:gd name="T49" fmla="*/ 98 h 99"/>
                <a:gd name="T50" fmla="*/ 74 w 111"/>
                <a:gd name="T51" fmla="*/ 99 h 99"/>
                <a:gd name="T52" fmla="*/ 79 w 111"/>
                <a:gd name="T53" fmla="*/ 99 h 99"/>
                <a:gd name="T54" fmla="*/ 85 w 111"/>
                <a:gd name="T55" fmla="*/ 98 h 99"/>
                <a:gd name="T56" fmla="*/ 89 w 111"/>
                <a:gd name="T57" fmla="*/ 98 h 99"/>
                <a:gd name="T58" fmla="*/ 94 w 111"/>
                <a:gd name="T59" fmla="*/ 97 h 99"/>
                <a:gd name="T60" fmla="*/ 99 w 111"/>
                <a:gd name="T61" fmla="*/ 96 h 99"/>
                <a:gd name="T62" fmla="*/ 103 w 111"/>
                <a:gd name="T63" fmla="*/ 95 h 99"/>
                <a:gd name="T64" fmla="*/ 108 w 111"/>
                <a:gd name="T65" fmla="*/ 93 h 99"/>
                <a:gd name="T66" fmla="*/ 111 w 111"/>
                <a:gd name="T67" fmla="*/ 91 h 99"/>
                <a:gd name="T68" fmla="*/ 105 w 111"/>
                <a:gd name="T69" fmla="*/ 84 h 99"/>
                <a:gd name="T70" fmla="*/ 99 w 111"/>
                <a:gd name="T71" fmla="*/ 88 h 99"/>
                <a:gd name="T72" fmla="*/ 91 w 111"/>
                <a:gd name="T73" fmla="*/ 89 h 99"/>
                <a:gd name="T74" fmla="*/ 82 w 111"/>
                <a:gd name="T75" fmla="*/ 91 h 99"/>
                <a:gd name="T76" fmla="*/ 74 w 111"/>
                <a:gd name="T77" fmla="*/ 9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99">
                  <a:moveTo>
                    <a:pt x="74" y="91"/>
                  </a:moveTo>
                  <a:lnTo>
                    <a:pt x="62" y="90"/>
                  </a:lnTo>
                  <a:lnTo>
                    <a:pt x="50" y="88"/>
                  </a:lnTo>
                  <a:lnTo>
                    <a:pt x="39" y="83"/>
                  </a:lnTo>
                  <a:lnTo>
                    <a:pt x="29" y="78"/>
                  </a:lnTo>
                  <a:lnTo>
                    <a:pt x="21" y="69"/>
                  </a:lnTo>
                  <a:lnTo>
                    <a:pt x="16" y="61"/>
                  </a:lnTo>
                  <a:lnTo>
                    <a:pt x="12" y="52"/>
                  </a:lnTo>
                  <a:lnTo>
                    <a:pt x="11" y="43"/>
                  </a:lnTo>
                  <a:lnTo>
                    <a:pt x="12" y="33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7"/>
                  </a:lnTo>
                  <a:lnTo>
                    <a:pt x="26" y="0"/>
                  </a:lnTo>
                  <a:lnTo>
                    <a:pt x="16" y="8"/>
                  </a:lnTo>
                  <a:lnTo>
                    <a:pt x="6" y="19"/>
                  </a:lnTo>
                  <a:lnTo>
                    <a:pt x="2" y="30"/>
                  </a:lnTo>
                  <a:lnTo>
                    <a:pt x="0" y="43"/>
                  </a:lnTo>
                  <a:lnTo>
                    <a:pt x="1" y="54"/>
                  </a:lnTo>
                  <a:lnTo>
                    <a:pt x="5" y="65"/>
                  </a:lnTo>
                  <a:lnTo>
                    <a:pt x="12" y="74"/>
                  </a:lnTo>
                  <a:lnTo>
                    <a:pt x="21" y="83"/>
                  </a:lnTo>
                  <a:lnTo>
                    <a:pt x="33" y="90"/>
                  </a:lnTo>
                  <a:lnTo>
                    <a:pt x="46" y="95"/>
                  </a:lnTo>
                  <a:lnTo>
                    <a:pt x="59" y="98"/>
                  </a:lnTo>
                  <a:lnTo>
                    <a:pt x="74" y="99"/>
                  </a:lnTo>
                  <a:lnTo>
                    <a:pt x="79" y="99"/>
                  </a:lnTo>
                  <a:lnTo>
                    <a:pt x="85" y="98"/>
                  </a:lnTo>
                  <a:lnTo>
                    <a:pt x="89" y="98"/>
                  </a:lnTo>
                  <a:lnTo>
                    <a:pt x="94" y="97"/>
                  </a:lnTo>
                  <a:lnTo>
                    <a:pt x="99" y="96"/>
                  </a:lnTo>
                  <a:lnTo>
                    <a:pt x="103" y="95"/>
                  </a:lnTo>
                  <a:lnTo>
                    <a:pt x="108" y="93"/>
                  </a:lnTo>
                  <a:lnTo>
                    <a:pt x="111" y="91"/>
                  </a:lnTo>
                  <a:lnTo>
                    <a:pt x="105" y="84"/>
                  </a:lnTo>
                  <a:lnTo>
                    <a:pt x="99" y="88"/>
                  </a:lnTo>
                  <a:lnTo>
                    <a:pt x="91" y="89"/>
                  </a:lnTo>
                  <a:lnTo>
                    <a:pt x="82" y="91"/>
                  </a:lnTo>
                  <a:lnTo>
                    <a:pt x="74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0" name="Freeform 86"/>
            <p:cNvSpPr>
              <a:spLocks/>
            </p:cNvSpPr>
            <p:nvPr/>
          </p:nvSpPr>
          <p:spPr bwMode="auto">
            <a:xfrm>
              <a:off x="4166" y="2848"/>
              <a:ext cx="36" cy="17"/>
            </a:xfrm>
            <a:custGeom>
              <a:avLst/>
              <a:gdLst>
                <a:gd name="T0" fmla="*/ 0 w 71"/>
                <a:gd name="T1" fmla="*/ 17 h 35"/>
                <a:gd name="T2" fmla="*/ 1 w 71"/>
                <a:gd name="T3" fmla="*/ 15 h 35"/>
                <a:gd name="T4" fmla="*/ 3 w 71"/>
                <a:gd name="T5" fmla="*/ 12 h 35"/>
                <a:gd name="T6" fmla="*/ 8 w 71"/>
                <a:gd name="T7" fmla="*/ 7 h 35"/>
                <a:gd name="T8" fmla="*/ 15 w 71"/>
                <a:gd name="T9" fmla="*/ 3 h 35"/>
                <a:gd name="T10" fmla="*/ 24 w 71"/>
                <a:gd name="T11" fmla="*/ 0 h 35"/>
                <a:gd name="T12" fmla="*/ 36 w 71"/>
                <a:gd name="T13" fmla="*/ 0 h 35"/>
                <a:gd name="T14" fmla="*/ 51 w 71"/>
                <a:gd name="T15" fmla="*/ 4 h 35"/>
                <a:gd name="T16" fmla="*/ 71 w 71"/>
                <a:gd name="T17" fmla="*/ 13 h 35"/>
                <a:gd name="T18" fmla="*/ 71 w 71"/>
                <a:gd name="T19" fmla="*/ 35 h 35"/>
                <a:gd name="T20" fmla="*/ 70 w 71"/>
                <a:gd name="T21" fmla="*/ 33 h 35"/>
                <a:gd name="T22" fmla="*/ 65 w 71"/>
                <a:gd name="T23" fmla="*/ 28 h 35"/>
                <a:gd name="T24" fmla="*/ 59 w 71"/>
                <a:gd name="T25" fmla="*/ 21 h 35"/>
                <a:gd name="T26" fmla="*/ 50 w 71"/>
                <a:gd name="T27" fmla="*/ 14 h 35"/>
                <a:gd name="T28" fmla="*/ 40 w 71"/>
                <a:gd name="T29" fmla="*/ 10 h 35"/>
                <a:gd name="T30" fmla="*/ 27 w 71"/>
                <a:gd name="T31" fmla="*/ 7 h 35"/>
                <a:gd name="T32" fmla="*/ 15 w 71"/>
                <a:gd name="T33" fmla="*/ 8 h 35"/>
                <a:gd name="T34" fmla="*/ 0 w 71"/>
                <a:gd name="T35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" h="35">
                  <a:moveTo>
                    <a:pt x="0" y="17"/>
                  </a:moveTo>
                  <a:lnTo>
                    <a:pt x="1" y="15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51" y="4"/>
                  </a:lnTo>
                  <a:lnTo>
                    <a:pt x="71" y="13"/>
                  </a:lnTo>
                  <a:lnTo>
                    <a:pt x="71" y="35"/>
                  </a:lnTo>
                  <a:lnTo>
                    <a:pt x="70" y="33"/>
                  </a:lnTo>
                  <a:lnTo>
                    <a:pt x="65" y="28"/>
                  </a:lnTo>
                  <a:lnTo>
                    <a:pt x="59" y="21"/>
                  </a:lnTo>
                  <a:lnTo>
                    <a:pt x="50" y="14"/>
                  </a:lnTo>
                  <a:lnTo>
                    <a:pt x="40" y="10"/>
                  </a:lnTo>
                  <a:lnTo>
                    <a:pt x="27" y="7"/>
                  </a:lnTo>
                  <a:lnTo>
                    <a:pt x="15" y="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1" name="Freeform 87"/>
            <p:cNvSpPr>
              <a:spLocks/>
            </p:cNvSpPr>
            <p:nvPr/>
          </p:nvSpPr>
          <p:spPr bwMode="auto">
            <a:xfrm>
              <a:off x="4272" y="2816"/>
              <a:ext cx="76" cy="47"/>
            </a:xfrm>
            <a:custGeom>
              <a:avLst/>
              <a:gdLst>
                <a:gd name="T0" fmla="*/ 0 w 152"/>
                <a:gd name="T1" fmla="*/ 63 h 92"/>
                <a:gd name="T2" fmla="*/ 152 w 152"/>
                <a:gd name="T3" fmla="*/ 0 h 92"/>
                <a:gd name="T4" fmla="*/ 2 w 152"/>
                <a:gd name="T5" fmla="*/ 92 h 92"/>
                <a:gd name="T6" fmla="*/ 0 w 152"/>
                <a:gd name="T7" fmla="*/ 6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92">
                  <a:moveTo>
                    <a:pt x="0" y="63"/>
                  </a:moveTo>
                  <a:lnTo>
                    <a:pt x="152" y="0"/>
                  </a:lnTo>
                  <a:lnTo>
                    <a:pt x="2" y="92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2" name="Freeform 88"/>
            <p:cNvSpPr>
              <a:spLocks/>
            </p:cNvSpPr>
            <p:nvPr/>
          </p:nvSpPr>
          <p:spPr bwMode="auto">
            <a:xfrm>
              <a:off x="4095" y="2665"/>
              <a:ext cx="315" cy="217"/>
            </a:xfrm>
            <a:custGeom>
              <a:avLst/>
              <a:gdLst>
                <a:gd name="T0" fmla="*/ 390 w 630"/>
                <a:gd name="T1" fmla="*/ 138 h 434"/>
                <a:gd name="T2" fmla="*/ 410 w 630"/>
                <a:gd name="T3" fmla="*/ 199 h 434"/>
                <a:gd name="T4" fmla="*/ 422 w 630"/>
                <a:gd name="T5" fmla="*/ 191 h 434"/>
                <a:gd name="T6" fmla="*/ 407 w 630"/>
                <a:gd name="T7" fmla="*/ 164 h 434"/>
                <a:gd name="T8" fmla="*/ 414 w 630"/>
                <a:gd name="T9" fmla="*/ 165 h 434"/>
                <a:gd name="T10" fmla="*/ 457 w 630"/>
                <a:gd name="T11" fmla="*/ 182 h 434"/>
                <a:gd name="T12" fmla="*/ 452 w 630"/>
                <a:gd name="T13" fmla="*/ 213 h 434"/>
                <a:gd name="T14" fmla="*/ 418 w 630"/>
                <a:gd name="T15" fmla="*/ 310 h 434"/>
                <a:gd name="T16" fmla="*/ 456 w 630"/>
                <a:gd name="T17" fmla="*/ 344 h 434"/>
                <a:gd name="T18" fmla="*/ 512 w 630"/>
                <a:gd name="T19" fmla="*/ 303 h 434"/>
                <a:gd name="T20" fmla="*/ 524 w 630"/>
                <a:gd name="T21" fmla="*/ 295 h 434"/>
                <a:gd name="T22" fmla="*/ 489 w 630"/>
                <a:gd name="T23" fmla="*/ 370 h 434"/>
                <a:gd name="T24" fmla="*/ 470 w 630"/>
                <a:gd name="T25" fmla="*/ 389 h 434"/>
                <a:gd name="T26" fmla="*/ 495 w 630"/>
                <a:gd name="T27" fmla="*/ 399 h 434"/>
                <a:gd name="T28" fmla="*/ 524 w 630"/>
                <a:gd name="T29" fmla="*/ 418 h 434"/>
                <a:gd name="T30" fmla="*/ 592 w 630"/>
                <a:gd name="T31" fmla="*/ 425 h 434"/>
                <a:gd name="T32" fmla="*/ 623 w 630"/>
                <a:gd name="T33" fmla="*/ 386 h 434"/>
                <a:gd name="T34" fmla="*/ 620 w 630"/>
                <a:gd name="T35" fmla="*/ 334 h 434"/>
                <a:gd name="T36" fmla="*/ 601 w 630"/>
                <a:gd name="T37" fmla="*/ 338 h 434"/>
                <a:gd name="T38" fmla="*/ 566 w 630"/>
                <a:gd name="T39" fmla="*/ 380 h 434"/>
                <a:gd name="T40" fmla="*/ 570 w 630"/>
                <a:gd name="T41" fmla="*/ 346 h 434"/>
                <a:gd name="T42" fmla="*/ 588 w 630"/>
                <a:gd name="T43" fmla="*/ 195 h 434"/>
                <a:gd name="T44" fmla="*/ 569 w 630"/>
                <a:gd name="T45" fmla="*/ 129 h 434"/>
                <a:gd name="T46" fmla="*/ 530 w 630"/>
                <a:gd name="T47" fmla="*/ 97 h 434"/>
                <a:gd name="T48" fmla="*/ 492 w 630"/>
                <a:gd name="T49" fmla="*/ 59 h 434"/>
                <a:gd name="T50" fmla="*/ 388 w 630"/>
                <a:gd name="T51" fmla="*/ 3 h 434"/>
                <a:gd name="T52" fmla="*/ 313 w 630"/>
                <a:gd name="T53" fmla="*/ 2 h 434"/>
                <a:gd name="T54" fmla="*/ 213 w 630"/>
                <a:gd name="T55" fmla="*/ 20 h 434"/>
                <a:gd name="T56" fmla="*/ 145 w 630"/>
                <a:gd name="T57" fmla="*/ 38 h 434"/>
                <a:gd name="T58" fmla="*/ 46 w 630"/>
                <a:gd name="T59" fmla="*/ 76 h 434"/>
                <a:gd name="T60" fmla="*/ 38 w 630"/>
                <a:gd name="T61" fmla="*/ 128 h 434"/>
                <a:gd name="T62" fmla="*/ 24 w 630"/>
                <a:gd name="T63" fmla="*/ 172 h 434"/>
                <a:gd name="T64" fmla="*/ 7 w 630"/>
                <a:gd name="T65" fmla="*/ 260 h 434"/>
                <a:gd name="T66" fmla="*/ 37 w 630"/>
                <a:gd name="T67" fmla="*/ 278 h 434"/>
                <a:gd name="T68" fmla="*/ 48 w 630"/>
                <a:gd name="T69" fmla="*/ 257 h 434"/>
                <a:gd name="T70" fmla="*/ 19 w 630"/>
                <a:gd name="T71" fmla="*/ 226 h 434"/>
                <a:gd name="T72" fmla="*/ 33 w 630"/>
                <a:gd name="T73" fmla="*/ 214 h 434"/>
                <a:gd name="T74" fmla="*/ 69 w 630"/>
                <a:gd name="T75" fmla="*/ 190 h 434"/>
                <a:gd name="T76" fmla="*/ 69 w 630"/>
                <a:gd name="T77" fmla="*/ 147 h 434"/>
                <a:gd name="T78" fmla="*/ 84 w 630"/>
                <a:gd name="T79" fmla="*/ 132 h 434"/>
                <a:gd name="T80" fmla="*/ 126 w 630"/>
                <a:gd name="T81" fmla="*/ 105 h 434"/>
                <a:gd name="T82" fmla="*/ 126 w 630"/>
                <a:gd name="T83" fmla="*/ 136 h 434"/>
                <a:gd name="T84" fmla="*/ 130 w 630"/>
                <a:gd name="T85" fmla="*/ 164 h 434"/>
                <a:gd name="T86" fmla="*/ 176 w 630"/>
                <a:gd name="T87" fmla="*/ 170 h 434"/>
                <a:gd name="T88" fmla="*/ 177 w 630"/>
                <a:gd name="T89" fmla="*/ 141 h 434"/>
                <a:gd name="T90" fmla="*/ 206 w 630"/>
                <a:gd name="T91" fmla="*/ 84 h 434"/>
                <a:gd name="T92" fmla="*/ 214 w 630"/>
                <a:gd name="T93" fmla="*/ 89 h 434"/>
                <a:gd name="T94" fmla="*/ 208 w 630"/>
                <a:gd name="T95" fmla="*/ 155 h 434"/>
                <a:gd name="T96" fmla="*/ 216 w 630"/>
                <a:gd name="T97" fmla="*/ 136 h 434"/>
                <a:gd name="T98" fmla="*/ 236 w 630"/>
                <a:gd name="T99" fmla="*/ 147 h 434"/>
                <a:gd name="T100" fmla="*/ 296 w 630"/>
                <a:gd name="T101" fmla="*/ 183 h 434"/>
                <a:gd name="T102" fmla="*/ 306 w 630"/>
                <a:gd name="T103" fmla="*/ 154 h 434"/>
                <a:gd name="T104" fmla="*/ 326 w 630"/>
                <a:gd name="T105" fmla="*/ 158 h 434"/>
                <a:gd name="T106" fmla="*/ 351 w 630"/>
                <a:gd name="T107" fmla="*/ 139 h 434"/>
                <a:gd name="T108" fmla="*/ 392 w 630"/>
                <a:gd name="T109" fmla="*/ 10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0" h="434">
                  <a:moveTo>
                    <a:pt x="401" y="101"/>
                  </a:moveTo>
                  <a:lnTo>
                    <a:pt x="398" y="106"/>
                  </a:lnTo>
                  <a:lnTo>
                    <a:pt x="395" y="120"/>
                  </a:lnTo>
                  <a:lnTo>
                    <a:pt x="390" y="138"/>
                  </a:lnTo>
                  <a:lnTo>
                    <a:pt x="387" y="159"/>
                  </a:lnTo>
                  <a:lnTo>
                    <a:pt x="388" y="177"/>
                  </a:lnTo>
                  <a:lnTo>
                    <a:pt x="395" y="192"/>
                  </a:lnTo>
                  <a:lnTo>
                    <a:pt x="410" y="199"/>
                  </a:lnTo>
                  <a:lnTo>
                    <a:pt x="435" y="196"/>
                  </a:lnTo>
                  <a:lnTo>
                    <a:pt x="433" y="196"/>
                  </a:lnTo>
                  <a:lnTo>
                    <a:pt x="428" y="194"/>
                  </a:lnTo>
                  <a:lnTo>
                    <a:pt x="422" y="191"/>
                  </a:lnTo>
                  <a:lnTo>
                    <a:pt x="416" y="187"/>
                  </a:lnTo>
                  <a:lnTo>
                    <a:pt x="411" y="181"/>
                  </a:lnTo>
                  <a:lnTo>
                    <a:pt x="407" y="173"/>
                  </a:lnTo>
                  <a:lnTo>
                    <a:pt x="407" y="164"/>
                  </a:lnTo>
                  <a:lnTo>
                    <a:pt x="413" y="152"/>
                  </a:lnTo>
                  <a:lnTo>
                    <a:pt x="413" y="154"/>
                  </a:lnTo>
                  <a:lnTo>
                    <a:pt x="413" y="159"/>
                  </a:lnTo>
                  <a:lnTo>
                    <a:pt x="414" y="165"/>
                  </a:lnTo>
                  <a:lnTo>
                    <a:pt x="419" y="172"/>
                  </a:lnTo>
                  <a:lnTo>
                    <a:pt x="427" y="177"/>
                  </a:lnTo>
                  <a:lnTo>
                    <a:pt x="439" y="182"/>
                  </a:lnTo>
                  <a:lnTo>
                    <a:pt x="457" y="182"/>
                  </a:lnTo>
                  <a:lnTo>
                    <a:pt x="482" y="179"/>
                  </a:lnTo>
                  <a:lnTo>
                    <a:pt x="478" y="183"/>
                  </a:lnTo>
                  <a:lnTo>
                    <a:pt x="467" y="195"/>
                  </a:lnTo>
                  <a:lnTo>
                    <a:pt x="452" y="213"/>
                  </a:lnTo>
                  <a:lnTo>
                    <a:pt x="436" y="236"/>
                  </a:lnTo>
                  <a:lnTo>
                    <a:pt x="424" y="260"/>
                  </a:lnTo>
                  <a:lnTo>
                    <a:pt x="417" y="286"/>
                  </a:lnTo>
                  <a:lnTo>
                    <a:pt x="418" y="310"/>
                  </a:lnTo>
                  <a:lnTo>
                    <a:pt x="432" y="332"/>
                  </a:lnTo>
                  <a:lnTo>
                    <a:pt x="435" y="334"/>
                  </a:lnTo>
                  <a:lnTo>
                    <a:pt x="443" y="340"/>
                  </a:lnTo>
                  <a:lnTo>
                    <a:pt x="456" y="344"/>
                  </a:lnTo>
                  <a:lnTo>
                    <a:pt x="471" y="346"/>
                  </a:lnTo>
                  <a:lnTo>
                    <a:pt x="486" y="342"/>
                  </a:lnTo>
                  <a:lnTo>
                    <a:pt x="500" y="328"/>
                  </a:lnTo>
                  <a:lnTo>
                    <a:pt x="512" y="303"/>
                  </a:lnTo>
                  <a:lnTo>
                    <a:pt x="519" y="263"/>
                  </a:lnTo>
                  <a:lnTo>
                    <a:pt x="520" y="267"/>
                  </a:lnTo>
                  <a:lnTo>
                    <a:pt x="521" y="279"/>
                  </a:lnTo>
                  <a:lnTo>
                    <a:pt x="524" y="295"/>
                  </a:lnTo>
                  <a:lnTo>
                    <a:pt x="523" y="315"/>
                  </a:lnTo>
                  <a:lnTo>
                    <a:pt x="517" y="334"/>
                  </a:lnTo>
                  <a:lnTo>
                    <a:pt x="506" y="354"/>
                  </a:lnTo>
                  <a:lnTo>
                    <a:pt x="489" y="370"/>
                  </a:lnTo>
                  <a:lnTo>
                    <a:pt x="464" y="380"/>
                  </a:lnTo>
                  <a:lnTo>
                    <a:pt x="465" y="381"/>
                  </a:lnTo>
                  <a:lnTo>
                    <a:pt x="466" y="385"/>
                  </a:lnTo>
                  <a:lnTo>
                    <a:pt x="470" y="389"/>
                  </a:lnTo>
                  <a:lnTo>
                    <a:pt x="474" y="393"/>
                  </a:lnTo>
                  <a:lnTo>
                    <a:pt x="480" y="397"/>
                  </a:lnTo>
                  <a:lnTo>
                    <a:pt x="487" y="399"/>
                  </a:lnTo>
                  <a:lnTo>
                    <a:pt x="495" y="399"/>
                  </a:lnTo>
                  <a:lnTo>
                    <a:pt x="504" y="395"/>
                  </a:lnTo>
                  <a:lnTo>
                    <a:pt x="506" y="399"/>
                  </a:lnTo>
                  <a:lnTo>
                    <a:pt x="513" y="408"/>
                  </a:lnTo>
                  <a:lnTo>
                    <a:pt x="524" y="418"/>
                  </a:lnTo>
                  <a:lnTo>
                    <a:pt x="538" y="429"/>
                  </a:lnTo>
                  <a:lnTo>
                    <a:pt x="554" y="434"/>
                  </a:lnTo>
                  <a:lnTo>
                    <a:pt x="572" y="434"/>
                  </a:lnTo>
                  <a:lnTo>
                    <a:pt x="592" y="425"/>
                  </a:lnTo>
                  <a:lnTo>
                    <a:pt x="611" y="402"/>
                  </a:lnTo>
                  <a:lnTo>
                    <a:pt x="614" y="400"/>
                  </a:lnTo>
                  <a:lnTo>
                    <a:pt x="618" y="394"/>
                  </a:lnTo>
                  <a:lnTo>
                    <a:pt x="623" y="386"/>
                  </a:lnTo>
                  <a:lnTo>
                    <a:pt x="627" y="374"/>
                  </a:lnTo>
                  <a:lnTo>
                    <a:pt x="630" y="362"/>
                  </a:lnTo>
                  <a:lnTo>
                    <a:pt x="629" y="348"/>
                  </a:lnTo>
                  <a:lnTo>
                    <a:pt x="620" y="334"/>
                  </a:lnTo>
                  <a:lnTo>
                    <a:pt x="606" y="320"/>
                  </a:lnTo>
                  <a:lnTo>
                    <a:pt x="606" y="323"/>
                  </a:lnTo>
                  <a:lnTo>
                    <a:pt x="603" y="328"/>
                  </a:lnTo>
                  <a:lnTo>
                    <a:pt x="601" y="338"/>
                  </a:lnTo>
                  <a:lnTo>
                    <a:pt x="596" y="348"/>
                  </a:lnTo>
                  <a:lnTo>
                    <a:pt x="589" y="359"/>
                  </a:lnTo>
                  <a:lnTo>
                    <a:pt x="579" y="371"/>
                  </a:lnTo>
                  <a:lnTo>
                    <a:pt x="566" y="380"/>
                  </a:lnTo>
                  <a:lnTo>
                    <a:pt x="550" y="387"/>
                  </a:lnTo>
                  <a:lnTo>
                    <a:pt x="554" y="383"/>
                  </a:lnTo>
                  <a:lnTo>
                    <a:pt x="561" y="369"/>
                  </a:lnTo>
                  <a:lnTo>
                    <a:pt x="570" y="346"/>
                  </a:lnTo>
                  <a:lnTo>
                    <a:pt x="580" y="317"/>
                  </a:lnTo>
                  <a:lnTo>
                    <a:pt x="587" y="281"/>
                  </a:lnTo>
                  <a:lnTo>
                    <a:pt x="591" y="240"/>
                  </a:lnTo>
                  <a:lnTo>
                    <a:pt x="588" y="195"/>
                  </a:lnTo>
                  <a:lnTo>
                    <a:pt x="577" y="145"/>
                  </a:lnTo>
                  <a:lnTo>
                    <a:pt x="576" y="143"/>
                  </a:lnTo>
                  <a:lnTo>
                    <a:pt x="573" y="137"/>
                  </a:lnTo>
                  <a:lnTo>
                    <a:pt x="569" y="129"/>
                  </a:lnTo>
                  <a:lnTo>
                    <a:pt x="562" y="120"/>
                  </a:lnTo>
                  <a:lnTo>
                    <a:pt x="554" y="111"/>
                  </a:lnTo>
                  <a:lnTo>
                    <a:pt x="542" y="102"/>
                  </a:lnTo>
                  <a:lnTo>
                    <a:pt x="530" y="97"/>
                  </a:lnTo>
                  <a:lnTo>
                    <a:pt x="515" y="94"/>
                  </a:lnTo>
                  <a:lnTo>
                    <a:pt x="512" y="90"/>
                  </a:lnTo>
                  <a:lnTo>
                    <a:pt x="504" y="76"/>
                  </a:lnTo>
                  <a:lnTo>
                    <a:pt x="492" y="59"/>
                  </a:lnTo>
                  <a:lnTo>
                    <a:pt x="473" y="39"/>
                  </a:lnTo>
                  <a:lnTo>
                    <a:pt x="450" y="21"/>
                  </a:lnTo>
                  <a:lnTo>
                    <a:pt x="421" y="8"/>
                  </a:lnTo>
                  <a:lnTo>
                    <a:pt x="388" y="3"/>
                  </a:lnTo>
                  <a:lnTo>
                    <a:pt x="350" y="10"/>
                  </a:lnTo>
                  <a:lnTo>
                    <a:pt x="345" y="9"/>
                  </a:lnTo>
                  <a:lnTo>
                    <a:pt x="331" y="6"/>
                  </a:lnTo>
                  <a:lnTo>
                    <a:pt x="313" y="2"/>
                  </a:lnTo>
                  <a:lnTo>
                    <a:pt x="289" y="0"/>
                  </a:lnTo>
                  <a:lnTo>
                    <a:pt x="264" y="1"/>
                  </a:lnTo>
                  <a:lnTo>
                    <a:pt x="237" y="7"/>
                  </a:lnTo>
                  <a:lnTo>
                    <a:pt x="213" y="20"/>
                  </a:lnTo>
                  <a:lnTo>
                    <a:pt x="193" y="39"/>
                  </a:lnTo>
                  <a:lnTo>
                    <a:pt x="186" y="39"/>
                  </a:lnTo>
                  <a:lnTo>
                    <a:pt x="169" y="38"/>
                  </a:lnTo>
                  <a:lnTo>
                    <a:pt x="145" y="38"/>
                  </a:lnTo>
                  <a:lnTo>
                    <a:pt x="117" y="40"/>
                  </a:lnTo>
                  <a:lnTo>
                    <a:pt x="88" y="47"/>
                  </a:lnTo>
                  <a:lnTo>
                    <a:pt x="64" y="59"/>
                  </a:lnTo>
                  <a:lnTo>
                    <a:pt x="46" y="76"/>
                  </a:lnTo>
                  <a:lnTo>
                    <a:pt x="38" y="101"/>
                  </a:lnTo>
                  <a:lnTo>
                    <a:pt x="37" y="106"/>
                  </a:lnTo>
                  <a:lnTo>
                    <a:pt x="35" y="116"/>
                  </a:lnTo>
                  <a:lnTo>
                    <a:pt x="38" y="128"/>
                  </a:lnTo>
                  <a:lnTo>
                    <a:pt x="50" y="138"/>
                  </a:lnTo>
                  <a:lnTo>
                    <a:pt x="47" y="143"/>
                  </a:lnTo>
                  <a:lnTo>
                    <a:pt x="37" y="154"/>
                  </a:lnTo>
                  <a:lnTo>
                    <a:pt x="24" y="172"/>
                  </a:lnTo>
                  <a:lnTo>
                    <a:pt x="11" y="194"/>
                  </a:lnTo>
                  <a:lnTo>
                    <a:pt x="2" y="217"/>
                  </a:lnTo>
                  <a:lnTo>
                    <a:pt x="0" y="240"/>
                  </a:lnTo>
                  <a:lnTo>
                    <a:pt x="7" y="260"/>
                  </a:lnTo>
                  <a:lnTo>
                    <a:pt x="26" y="278"/>
                  </a:lnTo>
                  <a:lnTo>
                    <a:pt x="27" y="278"/>
                  </a:lnTo>
                  <a:lnTo>
                    <a:pt x="32" y="278"/>
                  </a:lnTo>
                  <a:lnTo>
                    <a:pt x="37" y="278"/>
                  </a:lnTo>
                  <a:lnTo>
                    <a:pt x="42" y="275"/>
                  </a:lnTo>
                  <a:lnTo>
                    <a:pt x="47" y="272"/>
                  </a:lnTo>
                  <a:lnTo>
                    <a:pt x="49" y="266"/>
                  </a:lnTo>
                  <a:lnTo>
                    <a:pt x="48" y="257"/>
                  </a:lnTo>
                  <a:lnTo>
                    <a:pt x="42" y="243"/>
                  </a:lnTo>
                  <a:lnTo>
                    <a:pt x="38" y="241"/>
                  </a:lnTo>
                  <a:lnTo>
                    <a:pt x="29" y="235"/>
                  </a:lnTo>
                  <a:lnTo>
                    <a:pt x="19" y="226"/>
                  </a:lnTo>
                  <a:lnTo>
                    <a:pt x="15" y="217"/>
                  </a:lnTo>
                  <a:lnTo>
                    <a:pt x="17" y="217"/>
                  </a:lnTo>
                  <a:lnTo>
                    <a:pt x="24" y="215"/>
                  </a:lnTo>
                  <a:lnTo>
                    <a:pt x="33" y="214"/>
                  </a:lnTo>
                  <a:lnTo>
                    <a:pt x="45" y="212"/>
                  </a:lnTo>
                  <a:lnTo>
                    <a:pt x="55" y="206"/>
                  </a:lnTo>
                  <a:lnTo>
                    <a:pt x="63" y="199"/>
                  </a:lnTo>
                  <a:lnTo>
                    <a:pt x="69" y="190"/>
                  </a:lnTo>
                  <a:lnTo>
                    <a:pt x="70" y="176"/>
                  </a:lnTo>
                  <a:lnTo>
                    <a:pt x="70" y="172"/>
                  </a:lnTo>
                  <a:lnTo>
                    <a:pt x="70" y="161"/>
                  </a:lnTo>
                  <a:lnTo>
                    <a:pt x="69" y="147"/>
                  </a:lnTo>
                  <a:lnTo>
                    <a:pt x="67" y="136"/>
                  </a:lnTo>
                  <a:lnTo>
                    <a:pt x="69" y="136"/>
                  </a:lnTo>
                  <a:lnTo>
                    <a:pt x="76" y="135"/>
                  </a:lnTo>
                  <a:lnTo>
                    <a:pt x="84" y="132"/>
                  </a:lnTo>
                  <a:lnTo>
                    <a:pt x="95" y="129"/>
                  </a:lnTo>
                  <a:lnTo>
                    <a:pt x="107" y="123"/>
                  </a:lnTo>
                  <a:lnTo>
                    <a:pt x="117" y="115"/>
                  </a:lnTo>
                  <a:lnTo>
                    <a:pt x="126" y="105"/>
                  </a:lnTo>
                  <a:lnTo>
                    <a:pt x="132" y="90"/>
                  </a:lnTo>
                  <a:lnTo>
                    <a:pt x="132" y="98"/>
                  </a:lnTo>
                  <a:lnTo>
                    <a:pt x="131" y="115"/>
                  </a:lnTo>
                  <a:lnTo>
                    <a:pt x="126" y="136"/>
                  </a:lnTo>
                  <a:lnTo>
                    <a:pt x="115" y="150"/>
                  </a:lnTo>
                  <a:lnTo>
                    <a:pt x="117" y="152"/>
                  </a:lnTo>
                  <a:lnTo>
                    <a:pt x="122" y="157"/>
                  </a:lnTo>
                  <a:lnTo>
                    <a:pt x="130" y="164"/>
                  </a:lnTo>
                  <a:lnTo>
                    <a:pt x="140" y="169"/>
                  </a:lnTo>
                  <a:lnTo>
                    <a:pt x="152" y="174"/>
                  </a:lnTo>
                  <a:lnTo>
                    <a:pt x="164" y="175"/>
                  </a:lnTo>
                  <a:lnTo>
                    <a:pt x="176" y="170"/>
                  </a:lnTo>
                  <a:lnTo>
                    <a:pt x="187" y="159"/>
                  </a:lnTo>
                  <a:lnTo>
                    <a:pt x="185" y="157"/>
                  </a:lnTo>
                  <a:lnTo>
                    <a:pt x="181" y="150"/>
                  </a:lnTo>
                  <a:lnTo>
                    <a:pt x="177" y="141"/>
                  </a:lnTo>
                  <a:lnTo>
                    <a:pt x="175" y="128"/>
                  </a:lnTo>
                  <a:lnTo>
                    <a:pt x="177" y="114"/>
                  </a:lnTo>
                  <a:lnTo>
                    <a:pt x="186" y="99"/>
                  </a:lnTo>
                  <a:lnTo>
                    <a:pt x="206" y="84"/>
                  </a:lnTo>
                  <a:lnTo>
                    <a:pt x="236" y="70"/>
                  </a:lnTo>
                  <a:lnTo>
                    <a:pt x="232" y="73"/>
                  </a:lnTo>
                  <a:lnTo>
                    <a:pt x="224" y="79"/>
                  </a:lnTo>
                  <a:lnTo>
                    <a:pt x="214" y="89"/>
                  </a:lnTo>
                  <a:lnTo>
                    <a:pt x="205" y="102"/>
                  </a:lnTo>
                  <a:lnTo>
                    <a:pt x="199" y="119"/>
                  </a:lnTo>
                  <a:lnTo>
                    <a:pt x="199" y="136"/>
                  </a:lnTo>
                  <a:lnTo>
                    <a:pt x="208" y="155"/>
                  </a:lnTo>
                  <a:lnTo>
                    <a:pt x="229" y="176"/>
                  </a:lnTo>
                  <a:lnTo>
                    <a:pt x="225" y="169"/>
                  </a:lnTo>
                  <a:lnTo>
                    <a:pt x="219" y="154"/>
                  </a:lnTo>
                  <a:lnTo>
                    <a:pt x="216" y="136"/>
                  </a:lnTo>
                  <a:lnTo>
                    <a:pt x="227" y="121"/>
                  </a:lnTo>
                  <a:lnTo>
                    <a:pt x="228" y="124"/>
                  </a:lnTo>
                  <a:lnTo>
                    <a:pt x="230" y="135"/>
                  </a:lnTo>
                  <a:lnTo>
                    <a:pt x="236" y="147"/>
                  </a:lnTo>
                  <a:lnTo>
                    <a:pt x="244" y="161"/>
                  </a:lnTo>
                  <a:lnTo>
                    <a:pt x="257" y="174"/>
                  </a:lnTo>
                  <a:lnTo>
                    <a:pt x="274" y="182"/>
                  </a:lnTo>
                  <a:lnTo>
                    <a:pt x="296" y="183"/>
                  </a:lnTo>
                  <a:lnTo>
                    <a:pt x="323" y="176"/>
                  </a:lnTo>
                  <a:lnTo>
                    <a:pt x="319" y="173"/>
                  </a:lnTo>
                  <a:lnTo>
                    <a:pt x="311" y="166"/>
                  </a:lnTo>
                  <a:lnTo>
                    <a:pt x="306" y="154"/>
                  </a:lnTo>
                  <a:lnTo>
                    <a:pt x="312" y="143"/>
                  </a:lnTo>
                  <a:lnTo>
                    <a:pt x="313" y="146"/>
                  </a:lnTo>
                  <a:lnTo>
                    <a:pt x="319" y="152"/>
                  </a:lnTo>
                  <a:lnTo>
                    <a:pt x="326" y="158"/>
                  </a:lnTo>
                  <a:lnTo>
                    <a:pt x="336" y="159"/>
                  </a:lnTo>
                  <a:lnTo>
                    <a:pt x="338" y="157"/>
                  </a:lnTo>
                  <a:lnTo>
                    <a:pt x="343" y="149"/>
                  </a:lnTo>
                  <a:lnTo>
                    <a:pt x="351" y="139"/>
                  </a:lnTo>
                  <a:lnTo>
                    <a:pt x="361" y="128"/>
                  </a:lnTo>
                  <a:lnTo>
                    <a:pt x="372" y="116"/>
                  </a:lnTo>
                  <a:lnTo>
                    <a:pt x="382" y="107"/>
                  </a:lnTo>
                  <a:lnTo>
                    <a:pt x="392" y="101"/>
                  </a:lnTo>
                  <a:lnTo>
                    <a:pt x="401" y="101"/>
                  </a:lnTo>
                  <a:close/>
                </a:path>
              </a:pathLst>
            </a:custGeom>
            <a:solidFill>
              <a:srgbClr val="DDF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3" name="Freeform 89"/>
            <p:cNvSpPr>
              <a:spLocks/>
            </p:cNvSpPr>
            <p:nvPr/>
          </p:nvSpPr>
          <p:spPr bwMode="auto">
            <a:xfrm>
              <a:off x="4253" y="2873"/>
              <a:ext cx="51" cy="75"/>
            </a:xfrm>
            <a:custGeom>
              <a:avLst/>
              <a:gdLst>
                <a:gd name="T0" fmla="*/ 100 w 103"/>
                <a:gd name="T1" fmla="*/ 0 h 150"/>
                <a:gd name="T2" fmla="*/ 98 w 103"/>
                <a:gd name="T3" fmla="*/ 5 h 150"/>
                <a:gd name="T4" fmla="*/ 95 w 103"/>
                <a:gd name="T5" fmla="*/ 16 h 150"/>
                <a:gd name="T6" fmla="*/ 89 w 103"/>
                <a:gd name="T7" fmla="*/ 32 h 150"/>
                <a:gd name="T8" fmla="*/ 80 w 103"/>
                <a:gd name="T9" fmla="*/ 51 h 150"/>
                <a:gd name="T10" fmla="*/ 67 w 103"/>
                <a:gd name="T11" fmla="*/ 67 h 150"/>
                <a:gd name="T12" fmla="*/ 50 w 103"/>
                <a:gd name="T13" fmla="*/ 78 h 150"/>
                <a:gd name="T14" fmla="*/ 28 w 103"/>
                <a:gd name="T15" fmla="*/ 83 h 150"/>
                <a:gd name="T16" fmla="*/ 0 w 103"/>
                <a:gd name="T17" fmla="*/ 77 h 150"/>
                <a:gd name="T18" fmla="*/ 58 w 103"/>
                <a:gd name="T19" fmla="*/ 150 h 150"/>
                <a:gd name="T20" fmla="*/ 60 w 103"/>
                <a:gd name="T21" fmla="*/ 145 h 150"/>
                <a:gd name="T22" fmla="*/ 67 w 103"/>
                <a:gd name="T23" fmla="*/ 135 h 150"/>
                <a:gd name="T24" fmla="*/ 76 w 103"/>
                <a:gd name="T25" fmla="*/ 117 h 150"/>
                <a:gd name="T26" fmla="*/ 86 w 103"/>
                <a:gd name="T27" fmla="*/ 97 h 150"/>
                <a:gd name="T28" fmla="*/ 95 w 103"/>
                <a:gd name="T29" fmla="*/ 73 h 150"/>
                <a:gd name="T30" fmla="*/ 102 w 103"/>
                <a:gd name="T31" fmla="*/ 47 h 150"/>
                <a:gd name="T32" fmla="*/ 103 w 103"/>
                <a:gd name="T33" fmla="*/ 23 h 150"/>
                <a:gd name="T34" fmla="*/ 100 w 103"/>
                <a:gd name="T3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150">
                  <a:moveTo>
                    <a:pt x="100" y="0"/>
                  </a:moveTo>
                  <a:lnTo>
                    <a:pt x="98" y="5"/>
                  </a:lnTo>
                  <a:lnTo>
                    <a:pt x="95" y="16"/>
                  </a:lnTo>
                  <a:lnTo>
                    <a:pt x="89" y="32"/>
                  </a:lnTo>
                  <a:lnTo>
                    <a:pt x="80" y="51"/>
                  </a:lnTo>
                  <a:lnTo>
                    <a:pt x="67" y="67"/>
                  </a:lnTo>
                  <a:lnTo>
                    <a:pt x="50" y="78"/>
                  </a:lnTo>
                  <a:lnTo>
                    <a:pt x="28" y="83"/>
                  </a:lnTo>
                  <a:lnTo>
                    <a:pt x="0" y="77"/>
                  </a:lnTo>
                  <a:lnTo>
                    <a:pt x="58" y="150"/>
                  </a:lnTo>
                  <a:lnTo>
                    <a:pt x="60" y="145"/>
                  </a:lnTo>
                  <a:lnTo>
                    <a:pt x="67" y="135"/>
                  </a:lnTo>
                  <a:lnTo>
                    <a:pt x="76" y="117"/>
                  </a:lnTo>
                  <a:lnTo>
                    <a:pt x="86" y="97"/>
                  </a:lnTo>
                  <a:lnTo>
                    <a:pt x="95" y="73"/>
                  </a:lnTo>
                  <a:lnTo>
                    <a:pt x="102" y="47"/>
                  </a:lnTo>
                  <a:lnTo>
                    <a:pt x="103" y="2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4" name="Freeform 90"/>
            <p:cNvSpPr>
              <a:spLocks/>
            </p:cNvSpPr>
            <p:nvPr/>
          </p:nvSpPr>
          <p:spPr bwMode="auto">
            <a:xfrm>
              <a:off x="4224" y="2940"/>
              <a:ext cx="106" cy="105"/>
            </a:xfrm>
            <a:custGeom>
              <a:avLst/>
              <a:gdLst>
                <a:gd name="T0" fmla="*/ 0 w 212"/>
                <a:gd name="T1" fmla="*/ 172 h 210"/>
                <a:gd name="T2" fmla="*/ 19 w 212"/>
                <a:gd name="T3" fmla="*/ 210 h 210"/>
                <a:gd name="T4" fmla="*/ 22 w 212"/>
                <a:gd name="T5" fmla="*/ 209 h 210"/>
                <a:gd name="T6" fmla="*/ 26 w 212"/>
                <a:gd name="T7" fmla="*/ 208 h 210"/>
                <a:gd name="T8" fmla="*/ 34 w 212"/>
                <a:gd name="T9" fmla="*/ 205 h 210"/>
                <a:gd name="T10" fmla="*/ 45 w 212"/>
                <a:gd name="T11" fmla="*/ 199 h 210"/>
                <a:gd name="T12" fmla="*/ 57 w 212"/>
                <a:gd name="T13" fmla="*/ 193 h 210"/>
                <a:gd name="T14" fmla="*/ 72 w 212"/>
                <a:gd name="T15" fmla="*/ 185 h 210"/>
                <a:gd name="T16" fmla="*/ 87 w 212"/>
                <a:gd name="T17" fmla="*/ 175 h 210"/>
                <a:gd name="T18" fmla="*/ 104 w 212"/>
                <a:gd name="T19" fmla="*/ 163 h 210"/>
                <a:gd name="T20" fmla="*/ 121 w 212"/>
                <a:gd name="T21" fmla="*/ 149 h 210"/>
                <a:gd name="T22" fmla="*/ 137 w 212"/>
                <a:gd name="T23" fmla="*/ 134 h 210"/>
                <a:gd name="T24" fmla="*/ 153 w 212"/>
                <a:gd name="T25" fmla="*/ 117 h 210"/>
                <a:gd name="T26" fmla="*/ 169 w 212"/>
                <a:gd name="T27" fmla="*/ 99 h 210"/>
                <a:gd name="T28" fmla="*/ 183 w 212"/>
                <a:gd name="T29" fmla="*/ 77 h 210"/>
                <a:gd name="T30" fmla="*/ 195 w 212"/>
                <a:gd name="T31" fmla="*/ 54 h 210"/>
                <a:gd name="T32" fmla="*/ 205 w 212"/>
                <a:gd name="T33" fmla="*/ 27 h 210"/>
                <a:gd name="T34" fmla="*/ 212 w 212"/>
                <a:gd name="T35" fmla="*/ 0 h 210"/>
                <a:gd name="T36" fmla="*/ 212 w 212"/>
                <a:gd name="T37" fmla="*/ 1 h 210"/>
                <a:gd name="T38" fmla="*/ 211 w 212"/>
                <a:gd name="T39" fmla="*/ 7 h 210"/>
                <a:gd name="T40" fmla="*/ 208 w 212"/>
                <a:gd name="T41" fmla="*/ 13 h 210"/>
                <a:gd name="T42" fmla="*/ 205 w 212"/>
                <a:gd name="T43" fmla="*/ 23 h 210"/>
                <a:gd name="T44" fmla="*/ 200 w 212"/>
                <a:gd name="T45" fmla="*/ 35 h 210"/>
                <a:gd name="T46" fmla="*/ 193 w 212"/>
                <a:gd name="T47" fmla="*/ 48 h 210"/>
                <a:gd name="T48" fmla="*/ 185 w 212"/>
                <a:gd name="T49" fmla="*/ 62 h 210"/>
                <a:gd name="T50" fmla="*/ 175 w 212"/>
                <a:gd name="T51" fmla="*/ 77 h 210"/>
                <a:gd name="T52" fmla="*/ 163 w 212"/>
                <a:gd name="T53" fmla="*/ 92 h 210"/>
                <a:gd name="T54" fmla="*/ 148 w 212"/>
                <a:gd name="T55" fmla="*/ 107 h 210"/>
                <a:gd name="T56" fmla="*/ 131 w 212"/>
                <a:gd name="T57" fmla="*/ 122 h 210"/>
                <a:gd name="T58" fmla="*/ 112 w 212"/>
                <a:gd name="T59" fmla="*/ 136 h 210"/>
                <a:gd name="T60" fmla="*/ 89 w 212"/>
                <a:gd name="T61" fmla="*/ 147 h 210"/>
                <a:gd name="T62" fmla="*/ 62 w 212"/>
                <a:gd name="T63" fmla="*/ 159 h 210"/>
                <a:gd name="T64" fmla="*/ 33 w 212"/>
                <a:gd name="T65" fmla="*/ 167 h 210"/>
                <a:gd name="T66" fmla="*/ 0 w 212"/>
                <a:gd name="T67" fmla="*/ 17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2" h="210">
                  <a:moveTo>
                    <a:pt x="0" y="172"/>
                  </a:moveTo>
                  <a:lnTo>
                    <a:pt x="19" y="210"/>
                  </a:lnTo>
                  <a:lnTo>
                    <a:pt x="22" y="209"/>
                  </a:lnTo>
                  <a:lnTo>
                    <a:pt x="26" y="208"/>
                  </a:lnTo>
                  <a:lnTo>
                    <a:pt x="34" y="205"/>
                  </a:lnTo>
                  <a:lnTo>
                    <a:pt x="45" y="199"/>
                  </a:lnTo>
                  <a:lnTo>
                    <a:pt x="57" y="193"/>
                  </a:lnTo>
                  <a:lnTo>
                    <a:pt x="72" y="185"/>
                  </a:lnTo>
                  <a:lnTo>
                    <a:pt x="87" y="175"/>
                  </a:lnTo>
                  <a:lnTo>
                    <a:pt x="104" y="163"/>
                  </a:lnTo>
                  <a:lnTo>
                    <a:pt x="121" y="149"/>
                  </a:lnTo>
                  <a:lnTo>
                    <a:pt x="137" y="134"/>
                  </a:lnTo>
                  <a:lnTo>
                    <a:pt x="153" y="117"/>
                  </a:lnTo>
                  <a:lnTo>
                    <a:pt x="169" y="99"/>
                  </a:lnTo>
                  <a:lnTo>
                    <a:pt x="183" y="77"/>
                  </a:lnTo>
                  <a:lnTo>
                    <a:pt x="195" y="54"/>
                  </a:lnTo>
                  <a:lnTo>
                    <a:pt x="205" y="27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1" y="7"/>
                  </a:lnTo>
                  <a:lnTo>
                    <a:pt x="208" y="13"/>
                  </a:lnTo>
                  <a:lnTo>
                    <a:pt x="205" y="23"/>
                  </a:lnTo>
                  <a:lnTo>
                    <a:pt x="200" y="35"/>
                  </a:lnTo>
                  <a:lnTo>
                    <a:pt x="193" y="48"/>
                  </a:lnTo>
                  <a:lnTo>
                    <a:pt x="185" y="62"/>
                  </a:lnTo>
                  <a:lnTo>
                    <a:pt x="175" y="77"/>
                  </a:lnTo>
                  <a:lnTo>
                    <a:pt x="163" y="92"/>
                  </a:lnTo>
                  <a:lnTo>
                    <a:pt x="148" y="107"/>
                  </a:lnTo>
                  <a:lnTo>
                    <a:pt x="131" y="122"/>
                  </a:lnTo>
                  <a:lnTo>
                    <a:pt x="112" y="136"/>
                  </a:lnTo>
                  <a:lnTo>
                    <a:pt x="89" y="147"/>
                  </a:lnTo>
                  <a:lnTo>
                    <a:pt x="62" y="159"/>
                  </a:lnTo>
                  <a:lnTo>
                    <a:pt x="33" y="167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ED9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5" name="Freeform 91"/>
            <p:cNvSpPr>
              <a:spLocks/>
            </p:cNvSpPr>
            <p:nvPr/>
          </p:nvSpPr>
          <p:spPr bwMode="auto">
            <a:xfrm>
              <a:off x="4137" y="3011"/>
              <a:ext cx="76" cy="76"/>
            </a:xfrm>
            <a:custGeom>
              <a:avLst/>
              <a:gdLst>
                <a:gd name="T0" fmla="*/ 46 w 152"/>
                <a:gd name="T1" fmla="*/ 0 h 153"/>
                <a:gd name="T2" fmla="*/ 42 w 152"/>
                <a:gd name="T3" fmla="*/ 6 h 153"/>
                <a:gd name="T4" fmla="*/ 34 w 152"/>
                <a:gd name="T5" fmla="*/ 21 h 153"/>
                <a:gd name="T6" fmla="*/ 23 w 152"/>
                <a:gd name="T7" fmla="*/ 43 h 153"/>
                <a:gd name="T8" fmla="*/ 13 w 152"/>
                <a:gd name="T9" fmla="*/ 68 h 153"/>
                <a:gd name="T10" fmla="*/ 3 w 152"/>
                <a:gd name="T11" fmla="*/ 96 h 153"/>
                <a:gd name="T12" fmla="*/ 0 w 152"/>
                <a:gd name="T13" fmla="*/ 120 h 153"/>
                <a:gd name="T14" fmla="*/ 2 w 152"/>
                <a:gd name="T15" fmla="*/ 140 h 153"/>
                <a:gd name="T16" fmla="*/ 15 w 152"/>
                <a:gd name="T17" fmla="*/ 151 h 153"/>
                <a:gd name="T18" fmla="*/ 16 w 152"/>
                <a:gd name="T19" fmla="*/ 153 h 153"/>
                <a:gd name="T20" fmla="*/ 21 w 152"/>
                <a:gd name="T21" fmla="*/ 153 h 153"/>
                <a:gd name="T22" fmla="*/ 29 w 152"/>
                <a:gd name="T23" fmla="*/ 153 h 153"/>
                <a:gd name="T24" fmla="*/ 42 w 152"/>
                <a:gd name="T25" fmla="*/ 150 h 153"/>
                <a:gd name="T26" fmla="*/ 60 w 152"/>
                <a:gd name="T27" fmla="*/ 143 h 153"/>
                <a:gd name="T28" fmla="*/ 84 w 152"/>
                <a:gd name="T29" fmla="*/ 132 h 153"/>
                <a:gd name="T30" fmla="*/ 114 w 152"/>
                <a:gd name="T31" fmla="*/ 113 h 153"/>
                <a:gd name="T32" fmla="*/ 152 w 152"/>
                <a:gd name="T33" fmla="*/ 87 h 153"/>
                <a:gd name="T34" fmla="*/ 138 w 152"/>
                <a:gd name="T35" fmla="*/ 51 h 153"/>
                <a:gd name="T36" fmla="*/ 135 w 152"/>
                <a:gd name="T37" fmla="*/ 50 h 153"/>
                <a:gd name="T38" fmla="*/ 125 w 152"/>
                <a:gd name="T39" fmla="*/ 48 h 153"/>
                <a:gd name="T40" fmla="*/ 113 w 152"/>
                <a:gd name="T41" fmla="*/ 43 h 153"/>
                <a:gd name="T42" fmla="*/ 98 w 152"/>
                <a:gd name="T43" fmla="*/ 37 h 153"/>
                <a:gd name="T44" fmla="*/ 82 w 152"/>
                <a:gd name="T45" fmla="*/ 30 h 153"/>
                <a:gd name="T46" fmla="*/ 67 w 152"/>
                <a:gd name="T47" fmla="*/ 21 h 153"/>
                <a:gd name="T48" fmla="*/ 54 w 152"/>
                <a:gd name="T49" fmla="*/ 12 h 153"/>
                <a:gd name="T50" fmla="*/ 46 w 152"/>
                <a:gd name="T5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2" h="153">
                  <a:moveTo>
                    <a:pt x="46" y="0"/>
                  </a:moveTo>
                  <a:lnTo>
                    <a:pt x="42" y="6"/>
                  </a:lnTo>
                  <a:lnTo>
                    <a:pt x="34" y="21"/>
                  </a:lnTo>
                  <a:lnTo>
                    <a:pt x="23" y="43"/>
                  </a:lnTo>
                  <a:lnTo>
                    <a:pt x="13" y="68"/>
                  </a:lnTo>
                  <a:lnTo>
                    <a:pt x="3" y="96"/>
                  </a:lnTo>
                  <a:lnTo>
                    <a:pt x="0" y="120"/>
                  </a:lnTo>
                  <a:lnTo>
                    <a:pt x="2" y="140"/>
                  </a:lnTo>
                  <a:lnTo>
                    <a:pt x="15" y="151"/>
                  </a:lnTo>
                  <a:lnTo>
                    <a:pt x="16" y="153"/>
                  </a:lnTo>
                  <a:lnTo>
                    <a:pt x="21" y="153"/>
                  </a:lnTo>
                  <a:lnTo>
                    <a:pt x="29" y="153"/>
                  </a:lnTo>
                  <a:lnTo>
                    <a:pt x="42" y="150"/>
                  </a:lnTo>
                  <a:lnTo>
                    <a:pt x="60" y="143"/>
                  </a:lnTo>
                  <a:lnTo>
                    <a:pt x="84" y="132"/>
                  </a:lnTo>
                  <a:lnTo>
                    <a:pt x="114" y="113"/>
                  </a:lnTo>
                  <a:lnTo>
                    <a:pt x="152" y="87"/>
                  </a:lnTo>
                  <a:lnTo>
                    <a:pt x="138" y="51"/>
                  </a:lnTo>
                  <a:lnTo>
                    <a:pt x="135" y="50"/>
                  </a:lnTo>
                  <a:lnTo>
                    <a:pt x="125" y="48"/>
                  </a:lnTo>
                  <a:lnTo>
                    <a:pt x="113" y="43"/>
                  </a:lnTo>
                  <a:lnTo>
                    <a:pt x="98" y="37"/>
                  </a:lnTo>
                  <a:lnTo>
                    <a:pt x="82" y="30"/>
                  </a:lnTo>
                  <a:lnTo>
                    <a:pt x="67" y="21"/>
                  </a:lnTo>
                  <a:lnTo>
                    <a:pt x="54" y="1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6" name="Freeform 92"/>
            <p:cNvSpPr>
              <a:spLocks/>
            </p:cNvSpPr>
            <p:nvPr/>
          </p:nvSpPr>
          <p:spPr bwMode="auto">
            <a:xfrm>
              <a:off x="4261" y="2927"/>
              <a:ext cx="130" cy="180"/>
            </a:xfrm>
            <a:custGeom>
              <a:avLst/>
              <a:gdLst>
                <a:gd name="T0" fmla="*/ 0 w 260"/>
                <a:gd name="T1" fmla="*/ 253 h 360"/>
                <a:gd name="T2" fmla="*/ 2 w 260"/>
                <a:gd name="T3" fmla="*/ 255 h 360"/>
                <a:gd name="T4" fmla="*/ 9 w 260"/>
                <a:gd name="T5" fmla="*/ 262 h 360"/>
                <a:gd name="T6" fmla="*/ 20 w 260"/>
                <a:gd name="T7" fmla="*/ 271 h 360"/>
                <a:gd name="T8" fmla="*/ 34 w 260"/>
                <a:gd name="T9" fmla="*/ 284 h 360"/>
                <a:gd name="T10" fmla="*/ 51 w 260"/>
                <a:gd name="T11" fmla="*/ 298 h 360"/>
                <a:gd name="T12" fmla="*/ 70 w 260"/>
                <a:gd name="T13" fmla="*/ 311 h 360"/>
                <a:gd name="T14" fmla="*/ 91 w 260"/>
                <a:gd name="T15" fmla="*/ 325 h 360"/>
                <a:gd name="T16" fmla="*/ 112 w 260"/>
                <a:gd name="T17" fmla="*/ 338 h 360"/>
                <a:gd name="T18" fmla="*/ 134 w 260"/>
                <a:gd name="T19" fmla="*/ 348 h 360"/>
                <a:gd name="T20" fmla="*/ 155 w 260"/>
                <a:gd name="T21" fmla="*/ 356 h 360"/>
                <a:gd name="T22" fmla="*/ 176 w 260"/>
                <a:gd name="T23" fmla="*/ 360 h 360"/>
                <a:gd name="T24" fmla="*/ 194 w 260"/>
                <a:gd name="T25" fmla="*/ 359 h 360"/>
                <a:gd name="T26" fmla="*/ 211 w 260"/>
                <a:gd name="T27" fmla="*/ 352 h 360"/>
                <a:gd name="T28" fmla="*/ 225 w 260"/>
                <a:gd name="T29" fmla="*/ 338 h 360"/>
                <a:gd name="T30" fmla="*/ 236 w 260"/>
                <a:gd name="T31" fmla="*/ 317 h 360"/>
                <a:gd name="T32" fmla="*/ 241 w 260"/>
                <a:gd name="T33" fmla="*/ 288 h 360"/>
                <a:gd name="T34" fmla="*/ 244 w 260"/>
                <a:gd name="T35" fmla="*/ 283 h 360"/>
                <a:gd name="T36" fmla="*/ 248 w 260"/>
                <a:gd name="T37" fmla="*/ 264 h 360"/>
                <a:gd name="T38" fmla="*/ 254 w 260"/>
                <a:gd name="T39" fmla="*/ 236 h 360"/>
                <a:gd name="T40" fmla="*/ 259 w 260"/>
                <a:gd name="T41" fmla="*/ 202 h 360"/>
                <a:gd name="T42" fmla="*/ 260 w 260"/>
                <a:gd name="T43" fmla="*/ 162 h 360"/>
                <a:gd name="T44" fmla="*/ 258 w 260"/>
                <a:gd name="T45" fmla="*/ 117 h 360"/>
                <a:gd name="T46" fmla="*/ 247 w 260"/>
                <a:gd name="T47" fmla="*/ 71 h 360"/>
                <a:gd name="T48" fmla="*/ 230 w 260"/>
                <a:gd name="T49" fmla="*/ 24 h 360"/>
                <a:gd name="T50" fmla="*/ 177 w 260"/>
                <a:gd name="T51" fmla="*/ 0 h 360"/>
                <a:gd name="T52" fmla="*/ 177 w 260"/>
                <a:gd name="T53" fmla="*/ 3 h 360"/>
                <a:gd name="T54" fmla="*/ 177 w 260"/>
                <a:gd name="T55" fmla="*/ 8 h 360"/>
                <a:gd name="T56" fmla="*/ 177 w 260"/>
                <a:gd name="T57" fmla="*/ 18 h 360"/>
                <a:gd name="T58" fmla="*/ 176 w 260"/>
                <a:gd name="T59" fmla="*/ 30 h 360"/>
                <a:gd name="T60" fmla="*/ 175 w 260"/>
                <a:gd name="T61" fmla="*/ 46 h 360"/>
                <a:gd name="T62" fmla="*/ 171 w 260"/>
                <a:gd name="T63" fmla="*/ 64 h 360"/>
                <a:gd name="T64" fmla="*/ 167 w 260"/>
                <a:gd name="T65" fmla="*/ 82 h 360"/>
                <a:gd name="T66" fmla="*/ 160 w 260"/>
                <a:gd name="T67" fmla="*/ 102 h 360"/>
                <a:gd name="T68" fmla="*/ 152 w 260"/>
                <a:gd name="T69" fmla="*/ 124 h 360"/>
                <a:gd name="T70" fmla="*/ 140 w 260"/>
                <a:gd name="T71" fmla="*/ 144 h 360"/>
                <a:gd name="T72" fmla="*/ 125 w 260"/>
                <a:gd name="T73" fmla="*/ 165 h 360"/>
                <a:gd name="T74" fmla="*/ 108 w 260"/>
                <a:gd name="T75" fmla="*/ 186 h 360"/>
                <a:gd name="T76" fmla="*/ 87 w 260"/>
                <a:gd name="T77" fmla="*/ 205 h 360"/>
                <a:gd name="T78" fmla="*/ 62 w 260"/>
                <a:gd name="T79" fmla="*/ 224 h 360"/>
                <a:gd name="T80" fmla="*/ 33 w 260"/>
                <a:gd name="T81" fmla="*/ 239 h 360"/>
                <a:gd name="T82" fmla="*/ 0 w 260"/>
                <a:gd name="T83" fmla="*/ 25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360">
                  <a:moveTo>
                    <a:pt x="0" y="253"/>
                  </a:moveTo>
                  <a:lnTo>
                    <a:pt x="2" y="255"/>
                  </a:lnTo>
                  <a:lnTo>
                    <a:pt x="9" y="262"/>
                  </a:lnTo>
                  <a:lnTo>
                    <a:pt x="20" y="271"/>
                  </a:lnTo>
                  <a:lnTo>
                    <a:pt x="34" y="284"/>
                  </a:lnTo>
                  <a:lnTo>
                    <a:pt x="51" y="298"/>
                  </a:lnTo>
                  <a:lnTo>
                    <a:pt x="70" y="311"/>
                  </a:lnTo>
                  <a:lnTo>
                    <a:pt x="91" y="325"/>
                  </a:lnTo>
                  <a:lnTo>
                    <a:pt x="112" y="338"/>
                  </a:lnTo>
                  <a:lnTo>
                    <a:pt x="134" y="348"/>
                  </a:lnTo>
                  <a:lnTo>
                    <a:pt x="155" y="356"/>
                  </a:lnTo>
                  <a:lnTo>
                    <a:pt x="176" y="360"/>
                  </a:lnTo>
                  <a:lnTo>
                    <a:pt x="194" y="359"/>
                  </a:lnTo>
                  <a:lnTo>
                    <a:pt x="211" y="352"/>
                  </a:lnTo>
                  <a:lnTo>
                    <a:pt x="225" y="338"/>
                  </a:lnTo>
                  <a:lnTo>
                    <a:pt x="236" y="317"/>
                  </a:lnTo>
                  <a:lnTo>
                    <a:pt x="241" y="288"/>
                  </a:lnTo>
                  <a:lnTo>
                    <a:pt x="244" y="283"/>
                  </a:lnTo>
                  <a:lnTo>
                    <a:pt x="248" y="264"/>
                  </a:lnTo>
                  <a:lnTo>
                    <a:pt x="254" y="236"/>
                  </a:lnTo>
                  <a:lnTo>
                    <a:pt x="259" y="202"/>
                  </a:lnTo>
                  <a:lnTo>
                    <a:pt x="260" y="162"/>
                  </a:lnTo>
                  <a:lnTo>
                    <a:pt x="258" y="117"/>
                  </a:lnTo>
                  <a:lnTo>
                    <a:pt x="247" y="71"/>
                  </a:lnTo>
                  <a:lnTo>
                    <a:pt x="230" y="24"/>
                  </a:lnTo>
                  <a:lnTo>
                    <a:pt x="177" y="0"/>
                  </a:lnTo>
                  <a:lnTo>
                    <a:pt x="177" y="3"/>
                  </a:lnTo>
                  <a:lnTo>
                    <a:pt x="177" y="8"/>
                  </a:lnTo>
                  <a:lnTo>
                    <a:pt x="177" y="18"/>
                  </a:lnTo>
                  <a:lnTo>
                    <a:pt x="176" y="30"/>
                  </a:lnTo>
                  <a:lnTo>
                    <a:pt x="175" y="46"/>
                  </a:lnTo>
                  <a:lnTo>
                    <a:pt x="171" y="64"/>
                  </a:lnTo>
                  <a:lnTo>
                    <a:pt x="167" y="82"/>
                  </a:lnTo>
                  <a:lnTo>
                    <a:pt x="160" y="102"/>
                  </a:lnTo>
                  <a:lnTo>
                    <a:pt x="152" y="124"/>
                  </a:lnTo>
                  <a:lnTo>
                    <a:pt x="140" y="144"/>
                  </a:lnTo>
                  <a:lnTo>
                    <a:pt x="125" y="165"/>
                  </a:lnTo>
                  <a:lnTo>
                    <a:pt x="108" y="186"/>
                  </a:lnTo>
                  <a:lnTo>
                    <a:pt x="87" y="205"/>
                  </a:lnTo>
                  <a:lnTo>
                    <a:pt x="62" y="224"/>
                  </a:lnTo>
                  <a:lnTo>
                    <a:pt x="33" y="239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7" name="Freeform 93"/>
            <p:cNvSpPr>
              <a:spLocks/>
            </p:cNvSpPr>
            <p:nvPr/>
          </p:nvSpPr>
          <p:spPr bwMode="auto">
            <a:xfrm>
              <a:off x="4377" y="3080"/>
              <a:ext cx="60" cy="252"/>
            </a:xfrm>
            <a:custGeom>
              <a:avLst/>
              <a:gdLst>
                <a:gd name="T0" fmla="*/ 118 w 120"/>
                <a:gd name="T1" fmla="*/ 336 h 502"/>
                <a:gd name="T2" fmla="*/ 120 w 120"/>
                <a:gd name="T3" fmla="*/ 0 h 502"/>
                <a:gd name="T4" fmla="*/ 0 w 120"/>
                <a:gd name="T5" fmla="*/ 502 h 502"/>
                <a:gd name="T6" fmla="*/ 67 w 120"/>
                <a:gd name="T7" fmla="*/ 394 h 502"/>
                <a:gd name="T8" fmla="*/ 118 w 120"/>
                <a:gd name="T9" fmla="*/ 336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502">
                  <a:moveTo>
                    <a:pt x="118" y="336"/>
                  </a:moveTo>
                  <a:lnTo>
                    <a:pt x="120" y="0"/>
                  </a:lnTo>
                  <a:lnTo>
                    <a:pt x="0" y="502"/>
                  </a:lnTo>
                  <a:lnTo>
                    <a:pt x="67" y="394"/>
                  </a:lnTo>
                  <a:lnTo>
                    <a:pt x="118" y="336"/>
                  </a:lnTo>
                  <a:close/>
                </a:path>
              </a:pathLst>
            </a:custGeom>
            <a:solidFill>
              <a:srgbClr val="CE2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8" name="Freeform 94"/>
            <p:cNvSpPr>
              <a:spLocks/>
            </p:cNvSpPr>
            <p:nvPr/>
          </p:nvSpPr>
          <p:spPr bwMode="auto">
            <a:xfrm>
              <a:off x="4467" y="3435"/>
              <a:ext cx="136" cy="118"/>
            </a:xfrm>
            <a:custGeom>
              <a:avLst/>
              <a:gdLst>
                <a:gd name="T0" fmla="*/ 194 w 273"/>
                <a:gd name="T1" fmla="*/ 0 h 237"/>
                <a:gd name="T2" fmla="*/ 273 w 273"/>
                <a:gd name="T3" fmla="*/ 96 h 237"/>
                <a:gd name="T4" fmla="*/ 166 w 273"/>
                <a:gd name="T5" fmla="*/ 213 h 237"/>
                <a:gd name="T6" fmla="*/ 146 w 273"/>
                <a:gd name="T7" fmla="*/ 157 h 237"/>
                <a:gd name="T8" fmla="*/ 77 w 273"/>
                <a:gd name="T9" fmla="*/ 237 h 237"/>
                <a:gd name="T10" fmla="*/ 70 w 273"/>
                <a:gd name="T11" fmla="*/ 89 h 237"/>
                <a:gd name="T12" fmla="*/ 0 w 273"/>
                <a:gd name="T13" fmla="*/ 14 h 237"/>
                <a:gd name="T14" fmla="*/ 141 w 273"/>
                <a:gd name="T15" fmla="*/ 108 h 237"/>
                <a:gd name="T16" fmla="*/ 125 w 273"/>
                <a:gd name="T17" fmla="*/ 17 h 237"/>
                <a:gd name="T18" fmla="*/ 194 w 273"/>
                <a:gd name="T1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237">
                  <a:moveTo>
                    <a:pt x="194" y="0"/>
                  </a:moveTo>
                  <a:lnTo>
                    <a:pt x="273" y="96"/>
                  </a:lnTo>
                  <a:lnTo>
                    <a:pt x="166" y="213"/>
                  </a:lnTo>
                  <a:lnTo>
                    <a:pt x="146" y="157"/>
                  </a:lnTo>
                  <a:lnTo>
                    <a:pt x="77" y="237"/>
                  </a:lnTo>
                  <a:lnTo>
                    <a:pt x="70" y="89"/>
                  </a:lnTo>
                  <a:lnTo>
                    <a:pt x="0" y="14"/>
                  </a:lnTo>
                  <a:lnTo>
                    <a:pt x="141" y="108"/>
                  </a:lnTo>
                  <a:lnTo>
                    <a:pt x="125" y="17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CE2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599" name="Freeform 95"/>
            <p:cNvSpPr>
              <a:spLocks/>
            </p:cNvSpPr>
            <p:nvPr/>
          </p:nvSpPr>
          <p:spPr bwMode="auto">
            <a:xfrm>
              <a:off x="4051" y="3105"/>
              <a:ext cx="376" cy="406"/>
            </a:xfrm>
            <a:custGeom>
              <a:avLst/>
              <a:gdLst>
                <a:gd name="T0" fmla="*/ 753 w 753"/>
                <a:gd name="T1" fmla="*/ 402 h 813"/>
                <a:gd name="T2" fmla="*/ 743 w 753"/>
                <a:gd name="T3" fmla="*/ 384 h 813"/>
                <a:gd name="T4" fmla="*/ 713 w 753"/>
                <a:gd name="T5" fmla="*/ 381 h 813"/>
                <a:gd name="T6" fmla="*/ 682 w 753"/>
                <a:gd name="T7" fmla="*/ 385 h 813"/>
                <a:gd name="T8" fmla="*/ 668 w 753"/>
                <a:gd name="T9" fmla="*/ 388 h 813"/>
                <a:gd name="T10" fmla="*/ 609 w 753"/>
                <a:gd name="T11" fmla="*/ 421 h 813"/>
                <a:gd name="T12" fmla="*/ 541 w 753"/>
                <a:gd name="T13" fmla="*/ 437 h 813"/>
                <a:gd name="T14" fmla="*/ 469 w 753"/>
                <a:gd name="T15" fmla="*/ 441 h 813"/>
                <a:gd name="T16" fmla="*/ 397 w 753"/>
                <a:gd name="T17" fmla="*/ 434 h 813"/>
                <a:gd name="T18" fmla="*/ 333 w 753"/>
                <a:gd name="T19" fmla="*/ 422 h 813"/>
                <a:gd name="T20" fmla="*/ 280 w 753"/>
                <a:gd name="T21" fmla="*/ 409 h 813"/>
                <a:gd name="T22" fmla="*/ 244 w 753"/>
                <a:gd name="T23" fmla="*/ 399 h 813"/>
                <a:gd name="T24" fmla="*/ 232 w 753"/>
                <a:gd name="T25" fmla="*/ 394 h 813"/>
                <a:gd name="T26" fmla="*/ 139 w 753"/>
                <a:gd name="T27" fmla="*/ 384 h 813"/>
                <a:gd name="T28" fmla="*/ 85 w 753"/>
                <a:gd name="T29" fmla="*/ 343 h 813"/>
                <a:gd name="T30" fmla="*/ 60 w 753"/>
                <a:gd name="T31" fmla="*/ 279 h 813"/>
                <a:gd name="T32" fmla="*/ 57 w 753"/>
                <a:gd name="T33" fmla="*/ 205 h 813"/>
                <a:gd name="T34" fmla="*/ 67 w 753"/>
                <a:gd name="T35" fmla="*/ 131 h 813"/>
                <a:gd name="T36" fmla="*/ 84 w 753"/>
                <a:gd name="T37" fmla="*/ 65 h 813"/>
                <a:gd name="T38" fmla="*/ 100 w 753"/>
                <a:gd name="T39" fmla="*/ 18 h 813"/>
                <a:gd name="T40" fmla="*/ 107 w 753"/>
                <a:gd name="T41" fmla="*/ 0 h 813"/>
                <a:gd name="T42" fmla="*/ 86 w 753"/>
                <a:gd name="T43" fmla="*/ 34 h 813"/>
                <a:gd name="T44" fmla="*/ 61 w 753"/>
                <a:gd name="T45" fmla="*/ 107 h 813"/>
                <a:gd name="T46" fmla="*/ 38 w 753"/>
                <a:gd name="T47" fmla="*/ 182 h 813"/>
                <a:gd name="T48" fmla="*/ 29 w 753"/>
                <a:gd name="T49" fmla="*/ 216 h 813"/>
                <a:gd name="T50" fmla="*/ 0 w 753"/>
                <a:gd name="T51" fmla="*/ 364 h 813"/>
                <a:gd name="T52" fmla="*/ 19 w 753"/>
                <a:gd name="T53" fmla="*/ 446 h 813"/>
                <a:gd name="T54" fmla="*/ 52 w 753"/>
                <a:gd name="T55" fmla="*/ 504 h 813"/>
                <a:gd name="T56" fmla="*/ 77 w 753"/>
                <a:gd name="T57" fmla="*/ 535 h 813"/>
                <a:gd name="T58" fmla="*/ 85 w 753"/>
                <a:gd name="T59" fmla="*/ 542 h 813"/>
                <a:gd name="T60" fmla="*/ 100 w 753"/>
                <a:gd name="T61" fmla="*/ 574 h 813"/>
                <a:gd name="T62" fmla="*/ 110 w 753"/>
                <a:gd name="T63" fmla="*/ 640 h 813"/>
                <a:gd name="T64" fmla="*/ 93 w 753"/>
                <a:gd name="T65" fmla="*/ 745 h 813"/>
                <a:gd name="T66" fmla="*/ 476 w 753"/>
                <a:gd name="T67" fmla="*/ 61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3" h="813">
                  <a:moveTo>
                    <a:pt x="476" y="618"/>
                  </a:moveTo>
                  <a:lnTo>
                    <a:pt x="753" y="402"/>
                  </a:lnTo>
                  <a:lnTo>
                    <a:pt x="752" y="391"/>
                  </a:lnTo>
                  <a:lnTo>
                    <a:pt x="743" y="384"/>
                  </a:lnTo>
                  <a:lnTo>
                    <a:pt x="729" y="382"/>
                  </a:lnTo>
                  <a:lnTo>
                    <a:pt x="713" y="381"/>
                  </a:lnTo>
                  <a:lnTo>
                    <a:pt x="697" y="383"/>
                  </a:lnTo>
                  <a:lnTo>
                    <a:pt x="682" y="385"/>
                  </a:lnTo>
                  <a:lnTo>
                    <a:pt x="671" y="386"/>
                  </a:lnTo>
                  <a:lnTo>
                    <a:pt x="668" y="388"/>
                  </a:lnTo>
                  <a:lnTo>
                    <a:pt x="640" y="407"/>
                  </a:lnTo>
                  <a:lnTo>
                    <a:pt x="609" y="421"/>
                  </a:lnTo>
                  <a:lnTo>
                    <a:pt x="576" y="431"/>
                  </a:lnTo>
                  <a:lnTo>
                    <a:pt x="541" y="437"/>
                  </a:lnTo>
                  <a:lnTo>
                    <a:pt x="505" y="441"/>
                  </a:lnTo>
                  <a:lnTo>
                    <a:pt x="469" y="441"/>
                  </a:lnTo>
                  <a:lnTo>
                    <a:pt x="433" y="438"/>
                  </a:lnTo>
                  <a:lnTo>
                    <a:pt x="397" y="434"/>
                  </a:lnTo>
                  <a:lnTo>
                    <a:pt x="364" y="429"/>
                  </a:lnTo>
                  <a:lnTo>
                    <a:pt x="333" y="422"/>
                  </a:lnTo>
                  <a:lnTo>
                    <a:pt x="305" y="416"/>
                  </a:lnTo>
                  <a:lnTo>
                    <a:pt x="280" y="409"/>
                  </a:lnTo>
                  <a:lnTo>
                    <a:pt x="260" y="404"/>
                  </a:lnTo>
                  <a:lnTo>
                    <a:pt x="244" y="399"/>
                  </a:lnTo>
                  <a:lnTo>
                    <a:pt x="235" y="396"/>
                  </a:lnTo>
                  <a:lnTo>
                    <a:pt x="232" y="394"/>
                  </a:lnTo>
                  <a:lnTo>
                    <a:pt x="181" y="393"/>
                  </a:lnTo>
                  <a:lnTo>
                    <a:pt x="139" y="384"/>
                  </a:lnTo>
                  <a:lnTo>
                    <a:pt x="108" y="366"/>
                  </a:lnTo>
                  <a:lnTo>
                    <a:pt x="85" y="343"/>
                  </a:lnTo>
                  <a:lnTo>
                    <a:pt x="69" y="313"/>
                  </a:lnTo>
                  <a:lnTo>
                    <a:pt x="60" y="279"/>
                  </a:lnTo>
                  <a:lnTo>
                    <a:pt x="55" y="243"/>
                  </a:lnTo>
                  <a:lnTo>
                    <a:pt x="57" y="205"/>
                  </a:lnTo>
                  <a:lnTo>
                    <a:pt x="60" y="167"/>
                  </a:lnTo>
                  <a:lnTo>
                    <a:pt x="67" y="131"/>
                  </a:lnTo>
                  <a:lnTo>
                    <a:pt x="75" y="96"/>
                  </a:lnTo>
                  <a:lnTo>
                    <a:pt x="84" y="65"/>
                  </a:lnTo>
                  <a:lnTo>
                    <a:pt x="93" y="38"/>
                  </a:lnTo>
                  <a:lnTo>
                    <a:pt x="100" y="18"/>
                  </a:lnTo>
                  <a:lnTo>
                    <a:pt x="105" y="5"/>
                  </a:lnTo>
                  <a:lnTo>
                    <a:pt x="107" y="0"/>
                  </a:lnTo>
                  <a:lnTo>
                    <a:pt x="98" y="10"/>
                  </a:lnTo>
                  <a:lnTo>
                    <a:pt x="86" y="34"/>
                  </a:lnTo>
                  <a:lnTo>
                    <a:pt x="74" y="68"/>
                  </a:lnTo>
                  <a:lnTo>
                    <a:pt x="61" y="107"/>
                  </a:lnTo>
                  <a:lnTo>
                    <a:pt x="48" y="148"/>
                  </a:lnTo>
                  <a:lnTo>
                    <a:pt x="38" y="182"/>
                  </a:lnTo>
                  <a:lnTo>
                    <a:pt x="31" y="207"/>
                  </a:lnTo>
                  <a:lnTo>
                    <a:pt x="29" y="216"/>
                  </a:lnTo>
                  <a:lnTo>
                    <a:pt x="2" y="316"/>
                  </a:lnTo>
                  <a:lnTo>
                    <a:pt x="0" y="364"/>
                  </a:lnTo>
                  <a:lnTo>
                    <a:pt x="7" y="408"/>
                  </a:lnTo>
                  <a:lnTo>
                    <a:pt x="19" y="446"/>
                  </a:lnTo>
                  <a:lnTo>
                    <a:pt x="35" y="479"/>
                  </a:lnTo>
                  <a:lnTo>
                    <a:pt x="52" y="504"/>
                  </a:lnTo>
                  <a:lnTo>
                    <a:pt x="67" y="522"/>
                  </a:lnTo>
                  <a:lnTo>
                    <a:pt x="77" y="535"/>
                  </a:lnTo>
                  <a:lnTo>
                    <a:pt x="82" y="538"/>
                  </a:lnTo>
                  <a:lnTo>
                    <a:pt x="85" y="542"/>
                  </a:lnTo>
                  <a:lnTo>
                    <a:pt x="92" y="553"/>
                  </a:lnTo>
                  <a:lnTo>
                    <a:pt x="100" y="574"/>
                  </a:lnTo>
                  <a:lnTo>
                    <a:pt x="107" y="603"/>
                  </a:lnTo>
                  <a:lnTo>
                    <a:pt x="110" y="640"/>
                  </a:lnTo>
                  <a:lnTo>
                    <a:pt x="106" y="688"/>
                  </a:lnTo>
                  <a:lnTo>
                    <a:pt x="93" y="745"/>
                  </a:lnTo>
                  <a:lnTo>
                    <a:pt x="68" y="813"/>
                  </a:lnTo>
                  <a:lnTo>
                    <a:pt x="476" y="618"/>
                  </a:lnTo>
                  <a:close/>
                </a:path>
              </a:pathLst>
            </a:custGeom>
            <a:solidFill>
              <a:srgbClr val="CE2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0" name="Freeform 96"/>
            <p:cNvSpPr>
              <a:spLocks/>
            </p:cNvSpPr>
            <p:nvPr/>
          </p:nvSpPr>
          <p:spPr bwMode="auto">
            <a:xfrm>
              <a:off x="4007" y="3413"/>
              <a:ext cx="422" cy="308"/>
            </a:xfrm>
            <a:custGeom>
              <a:avLst/>
              <a:gdLst>
                <a:gd name="T0" fmla="*/ 422 w 845"/>
                <a:gd name="T1" fmla="*/ 606 h 614"/>
                <a:gd name="T2" fmla="*/ 506 w 845"/>
                <a:gd name="T3" fmla="*/ 588 h 614"/>
                <a:gd name="T4" fmla="*/ 585 w 845"/>
                <a:gd name="T5" fmla="*/ 558 h 614"/>
                <a:gd name="T6" fmla="*/ 657 w 845"/>
                <a:gd name="T7" fmla="*/ 520 h 614"/>
                <a:gd name="T8" fmla="*/ 719 w 845"/>
                <a:gd name="T9" fmla="*/ 473 h 614"/>
                <a:gd name="T10" fmla="*/ 771 w 845"/>
                <a:gd name="T11" fmla="*/ 420 h 614"/>
                <a:gd name="T12" fmla="*/ 811 w 845"/>
                <a:gd name="T13" fmla="*/ 363 h 614"/>
                <a:gd name="T14" fmla="*/ 836 w 845"/>
                <a:gd name="T15" fmla="*/ 302 h 614"/>
                <a:gd name="T16" fmla="*/ 845 w 845"/>
                <a:gd name="T17" fmla="*/ 240 h 614"/>
                <a:gd name="T18" fmla="*/ 836 w 845"/>
                <a:gd name="T19" fmla="*/ 182 h 614"/>
                <a:gd name="T20" fmla="*/ 811 w 845"/>
                <a:gd name="T21" fmla="*/ 130 h 614"/>
                <a:gd name="T22" fmla="*/ 773 w 845"/>
                <a:gd name="T23" fmla="*/ 85 h 614"/>
                <a:gd name="T24" fmla="*/ 722 w 845"/>
                <a:gd name="T25" fmla="*/ 49 h 614"/>
                <a:gd name="T26" fmla="*/ 659 w 845"/>
                <a:gd name="T27" fmla="*/ 22 h 614"/>
                <a:gd name="T28" fmla="*/ 587 w 845"/>
                <a:gd name="T29" fmla="*/ 6 h 614"/>
                <a:gd name="T30" fmla="*/ 506 w 845"/>
                <a:gd name="T31" fmla="*/ 0 h 614"/>
                <a:gd name="T32" fmla="*/ 420 w 845"/>
                <a:gd name="T33" fmla="*/ 8 h 614"/>
                <a:gd name="T34" fmla="*/ 337 w 845"/>
                <a:gd name="T35" fmla="*/ 27 h 614"/>
                <a:gd name="T36" fmla="*/ 259 w 845"/>
                <a:gd name="T37" fmla="*/ 56 h 614"/>
                <a:gd name="T38" fmla="*/ 186 w 845"/>
                <a:gd name="T39" fmla="*/ 95 h 614"/>
                <a:gd name="T40" fmla="*/ 124 w 845"/>
                <a:gd name="T41" fmla="*/ 142 h 614"/>
                <a:gd name="T42" fmla="*/ 72 w 845"/>
                <a:gd name="T43" fmla="*/ 195 h 614"/>
                <a:gd name="T44" fmla="*/ 33 w 845"/>
                <a:gd name="T45" fmla="*/ 252 h 614"/>
                <a:gd name="T46" fmla="*/ 9 w 845"/>
                <a:gd name="T47" fmla="*/ 313 h 614"/>
                <a:gd name="T48" fmla="*/ 0 w 845"/>
                <a:gd name="T49" fmla="*/ 376 h 614"/>
                <a:gd name="T50" fmla="*/ 8 w 845"/>
                <a:gd name="T51" fmla="*/ 433 h 614"/>
                <a:gd name="T52" fmla="*/ 32 w 845"/>
                <a:gd name="T53" fmla="*/ 485 h 614"/>
                <a:gd name="T54" fmla="*/ 71 w 845"/>
                <a:gd name="T55" fmla="*/ 530 h 614"/>
                <a:gd name="T56" fmla="*/ 122 w 845"/>
                <a:gd name="T57" fmla="*/ 566 h 614"/>
                <a:gd name="T58" fmla="*/ 185 w 845"/>
                <a:gd name="T59" fmla="*/ 593 h 614"/>
                <a:gd name="T60" fmla="*/ 256 w 845"/>
                <a:gd name="T61" fmla="*/ 609 h 614"/>
                <a:gd name="T62" fmla="*/ 337 w 845"/>
                <a:gd name="T63" fmla="*/ 614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5" h="614">
                  <a:moveTo>
                    <a:pt x="380" y="612"/>
                  </a:moveTo>
                  <a:lnTo>
                    <a:pt x="422" y="606"/>
                  </a:lnTo>
                  <a:lnTo>
                    <a:pt x="465" y="598"/>
                  </a:lnTo>
                  <a:lnTo>
                    <a:pt x="506" y="588"/>
                  </a:lnTo>
                  <a:lnTo>
                    <a:pt x="547" y="574"/>
                  </a:lnTo>
                  <a:lnTo>
                    <a:pt x="585" y="558"/>
                  </a:lnTo>
                  <a:lnTo>
                    <a:pt x="621" y="539"/>
                  </a:lnTo>
                  <a:lnTo>
                    <a:pt x="657" y="520"/>
                  </a:lnTo>
                  <a:lnTo>
                    <a:pt x="689" y="497"/>
                  </a:lnTo>
                  <a:lnTo>
                    <a:pt x="719" y="473"/>
                  </a:lnTo>
                  <a:lnTo>
                    <a:pt x="747" y="447"/>
                  </a:lnTo>
                  <a:lnTo>
                    <a:pt x="771" y="420"/>
                  </a:lnTo>
                  <a:lnTo>
                    <a:pt x="793" y="392"/>
                  </a:lnTo>
                  <a:lnTo>
                    <a:pt x="811" y="363"/>
                  </a:lnTo>
                  <a:lnTo>
                    <a:pt x="825" y="333"/>
                  </a:lnTo>
                  <a:lnTo>
                    <a:pt x="836" y="302"/>
                  </a:lnTo>
                  <a:lnTo>
                    <a:pt x="843" y="271"/>
                  </a:lnTo>
                  <a:lnTo>
                    <a:pt x="845" y="240"/>
                  </a:lnTo>
                  <a:lnTo>
                    <a:pt x="843" y="210"/>
                  </a:lnTo>
                  <a:lnTo>
                    <a:pt x="836" y="182"/>
                  </a:lnTo>
                  <a:lnTo>
                    <a:pt x="825" y="155"/>
                  </a:lnTo>
                  <a:lnTo>
                    <a:pt x="811" y="130"/>
                  </a:lnTo>
                  <a:lnTo>
                    <a:pt x="794" y="107"/>
                  </a:lnTo>
                  <a:lnTo>
                    <a:pt x="773" y="85"/>
                  </a:lnTo>
                  <a:lnTo>
                    <a:pt x="749" y="66"/>
                  </a:lnTo>
                  <a:lnTo>
                    <a:pt x="722" y="49"/>
                  </a:lnTo>
                  <a:lnTo>
                    <a:pt x="692" y="34"/>
                  </a:lnTo>
                  <a:lnTo>
                    <a:pt x="659" y="22"/>
                  </a:lnTo>
                  <a:lnTo>
                    <a:pt x="624" y="13"/>
                  </a:lnTo>
                  <a:lnTo>
                    <a:pt x="587" y="6"/>
                  </a:lnTo>
                  <a:lnTo>
                    <a:pt x="548" y="1"/>
                  </a:lnTo>
                  <a:lnTo>
                    <a:pt x="506" y="0"/>
                  </a:lnTo>
                  <a:lnTo>
                    <a:pt x="464" y="2"/>
                  </a:lnTo>
                  <a:lnTo>
                    <a:pt x="420" y="8"/>
                  </a:lnTo>
                  <a:lnTo>
                    <a:pt x="378" y="16"/>
                  </a:lnTo>
                  <a:lnTo>
                    <a:pt x="337" y="27"/>
                  </a:lnTo>
                  <a:lnTo>
                    <a:pt x="297" y="40"/>
                  </a:lnTo>
                  <a:lnTo>
                    <a:pt x="259" y="56"/>
                  </a:lnTo>
                  <a:lnTo>
                    <a:pt x="222" y="75"/>
                  </a:lnTo>
                  <a:lnTo>
                    <a:pt x="186" y="95"/>
                  </a:lnTo>
                  <a:lnTo>
                    <a:pt x="154" y="117"/>
                  </a:lnTo>
                  <a:lnTo>
                    <a:pt x="124" y="142"/>
                  </a:lnTo>
                  <a:lnTo>
                    <a:pt x="96" y="168"/>
                  </a:lnTo>
                  <a:lnTo>
                    <a:pt x="72" y="195"/>
                  </a:lnTo>
                  <a:lnTo>
                    <a:pt x="51" y="223"/>
                  </a:lnTo>
                  <a:lnTo>
                    <a:pt x="33" y="252"/>
                  </a:lnTo>
                  <a:lnTo>
                    <a:pt x="19" y="282"/>
                  </a:lnTo>
                  <a:lnTo>
                    <a:pt x="9" y="313"/>
                  </a:lnTo>
                  <a:lnTo>
                    <a:pt x="2" y="344"/>
                  </a:lnTo>
                  <a:lnTo>
                    <a:pt x="0" y="376"/>
                  </a:lnTo>
                  <a:lnTo>
                    <a:pt x="2" y="405"/>
                  </a:lnTo>
                  <a:lnTo>
                    <a:pt x="8" y="433"/>
                  </a:lnTo>
                  <a:lnTo>
                    <a:pt x="18" y="460"/>
                  </a:lnTo>
                  <a:lnTo>
                    <a:pt x="32" y="485"/>
                  </a:lnTo>
                  <a:lnTo>
                    <a:pt x="50" y="508"/>
                  </a:lnTo>
                  <a:lnTo>
                    <a:pt x="71" y="530"/>
                  </a:lnTo>
                  <a:lnTo>
                    <a:pt x="95" y="548"/>
                  </a:lnTo>
                  <a:lnTo>
                    <a:pt x="122" y="566"/>
                  </a:lnTo>
                  <a:lnTo>
                    <a:pt x="152" y="581"/>
                  </a:lnTo>
                  <a:lnTo>
                    <a:pt x="185" y="593"/>
                  </a:lnTo>
                  <a:lnTo>
                    <a:pt x="220" y="603"/>
                  </a:lnTo>
                  <a:lnTo>
                    <a:pt x="256" y="609"/>
                  </a:lnTo>
                  <a:lnTo>
                    <a:pt x="296" y="613"/>
                  </a:lnTo>
                  <a:lnTo>
                    <a:pt x="337" y="614"/>
                  </a:lnTo>
                  <a:lnTo>
                    <a:pt x="380" y="6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1" name="Freeform 97"/>
            <p:cNvSpPr>
              <a:spLocks/>
            </p:cNvSpPr>
            <p:nvPr/>
          </p:nvSpPr>
          <p:spPr bwMode="auto">
            <a:xfrm>
              <a:off x="4209" y="3091"/>
              <a:ext cx="20" cy="21"/>
            </a:xfrm>
            <a:custGeom>
              <a:avLst/>
              <a:gdLst>
                <a:gd name="T0" fmla="*/ 0 w 39"/>
                <a:gd name="T1" fmla="*/ 20 h 42"/>
                <a:gd name="T2" fmla="*/ 1 w 39"/>
                <a:gd name="T3" fmla="*/ 29 h 42"/>
                <a:gd name="T4" fmla="*/ 6 w 39"/>
                <a:gd name="T5" fmla="*/ 36 h 42"/>
                <a:gd name="T6" fmla="*/ 11 w 39"/>
                <a:gd name="T7" fmla="*/ 41 h 42"/>
                <a:gd name="T8" fmla="*/ 20 w 39"/>
                <a:gd name="T9" fmla="*/ 42 h 42"/>
                <a:gd name="T10" fmla="*/ 28 w 39"/>
                <a:gd name="T11" fmla="*/ 41 h 42"/>
                <a:gd name="T12" fmla="*/ 33 w 39"/>
                <a:gd name="T13" fmla="*/ 36 h 42"/>
                <a:gd name="T14" fmla="*/ 38 w 39"/>
                <a:gd name="T15" fmla="*/ 29 h 42"/>
                <a:gd name="T16" fmla="*/ 39 w 39"/>
                <a:gd name="T17" fmla="*/ 20 h 42"/>
                <a:gd name="T18" fmla="*/ 38 w 39"/>
                <a:gd name="T19" fmla="*/ 12 h 42"/>
                <a:gd name="T20" fmla="*/ 33 w 39"/>
                <a:gd name="T21" fmla="*/ 5 h 42"/>
                <a:gd name="T22" fmla="*/ 28 w 39"/>
                <a:gd name="T23" fmla="*/ 1 h 42"/>
                <a:gd name="T24" fmla="*/ 20 w 39"/>
                <a:gd name="T25" fmla="*/ 0 h 42"/>
                <a:gd name="T26" fmla="*/ 11 w 39"/>
                <a:gd name="T27" fmla="*/ 1 h 42"/>
                <a:gd name="T28" fmla="*/ 6 w 39"/>
                <a:gd name="T29" fmla="*/ 5 h 42"/>
                <a:gd name="T30" fmla="*/ 1 w 39"/>
                <a:gd name="T31" fmla="*/ 12 h 42"/>
                <a:gd name="T32" fmla="*/ 0 w 39"/>
                <a:gd name="T33" fmla="*/ 20 h 42"/>
                <a:gd name="T34" fmla="*/ 0 w 39"/>
                <a:gd name="T35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42">
                  <a:moveTo>
                    <a:pt x="0" y="20"/>
                  </a:moveTo>
                  <a:lnTo>
                    <a:pt x="1" y="29"/>
                  </a:lnTo>
                  <a:lnTo>
                    <a:pt x="6" y="36"/>
                  </a:lnTo>
                  <a:lnTo>
                    <a:pt x="11" y="41"/>
                  </a:lnTo>
                  <a:lnTo>
                    <a:pt x="20" y="42"/>
                  </a:lnTo>
                  <a:lnTo>
                    <a:pt x="28" y="41"/>
                  </a:lnTo>
                  <a:lnTo>
                    <a:pt x="33" y="36"/>
                  </a:lnTo>
                  <a:lnTo>
                    <a:pt x="38" y="29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20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2" name="Freeform 98"/>
            <p:cNvSpPr>
              <a:spLocks/>
            </p:cNvSpPr>
            <p:nvPr/>
          </p:nvSpPr>
          <p:spPr bwMode="auto">
            <a:xfrm>
              <a:off x="4190" y="3177"/>
              <a:ext cx="19" cy="22"/>
            </a:xfrm>
            <a:custGeom>
              <a:avLst/>
              <a:gdLst>
                <a:gd name="T0" fmla="*/ 0 w 39"/>
                <a:gd name="T1" fmla="*/ 21 h 43"/>
                <a:gd name="T2" fmla="*/ 1 w 39"/>
                <a:gd name="T3" fmla="*/ 30 h 43"/>
                <a:gd name="T4" fmla="*/ 6 w 39"/>
                <a:gd name="T5" fmla="*/ 37 h 43"/>
                <a:gd name="T6" fmla="*/ 11 w 39"/>
                <a:gd name="T7" fmla="*/ 42 h 43"/>
                <a:gd name="T8" fmla="*/ 19 w 39"/>
                <a:gd name="T9" fmla="*/ 43 h 43"/>
                <a:gd name="T10" fmla="*/ 26 w 39"/>
                <a:gd name="T11" fmla="*/ 42 h 43"/>
                <a:gd name="T12" fmla="*/ 33 w 39"/>
                <a:gd name="T13" fmla="*/ 37 h 43"/>
                <a:gd name="T14" fmla="*/ 38 w 39"/>
                <a:gd name="T15" fmla="*/ 30 h 43"/>
                <a:gd name="T16" fmla="*/ 39 w 39"/>
                <a:gd name="T17" fmla="*/ 21 h 43"/>
                <a:gd name="T18" fmla="*/ 38 w 39"/>
                <a:gd name="T19" fmla="*/ 13 h 43"/>
                <a:gd name="T20" fmla="*/ 33 w 39"/>
                <a:gd name="T21" fmla="*/ 6 h 43"/>
                <a:gd name="T22" fmla="*/ 26 w 39"/>
                <a:gd name="T23" fmla="*/ 2 h 43"/>
                <a:gd name="T24" fmla="*/ 19 w 39"/>
                <a:gd name="T25" fmla="*/ 0 h 43"/>
                <a:gd name="T26" fmla="*/ 11 w 39"/>
                <a:gd name="T27" fmla="*/ 2 h 43"/>
                <a:gd name="T28" fmla="*/ 6 w 39"/>
                <a:gd name="T29" fmla="*/ 6 h 43"/>
                <a:gd name="T30" fmla="*/ 1 w 39"/>
                <a:gd name="T31" fmla="*/ 13 h 43"/>
                <a:gd name="T32" fmla="*/ 0 w 39"/>
                <a:gd name="T33" fmla="*/ 21 h 43"/>
                <a:gd name="T34" fmla="*/ 0 w 39"/>
                <a:gd name="T3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43">
                  <a:moveTo>
                    <a:pt x="0" y="21"/>
                  </a:moveTo>
                  <a:lnTo>
                    <a:pt x="1" y="30"/>
                  </a:lnTo>
                  <a:lnTo>
                    <a:pt x="6" y="37"/>
                  </a:lnTo>
                  <a:lnTo>
                    <a:pt x="11" y="42"/>
                  </a:lnTo>
                  <a:lnTo>
                    <a:pt x="19" y="43"/>
                  </a:lnTo>
                  <a:lnTo>
                    <a:pt x="26" y="42"/>
                  </a:lnTo>
                  <a:lnTo>
                    <a:pt x="33" y="37"/>
                  </a:lnTo>
                  <a:lnTo>
                    <a:pt x="38" y="30"/>
                  </a:lnTo>
                  <a:lnTo>
                    <a:pt x="39" y="21"/>
                  </a:lnTo>
                  <a:lnTo>
                    <a:pt x="38" y="13"/>
                  </a:lnTo>
                  <a:lnTo>
                    <a:pt x="33" y="6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6" y="6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3" name="Freeform 99"/>
            <p:cNvSpPr>
              <a:spLocks/>
            </p:cNvSpPr>
            <p:nvPr/>
          </p:nvSpPr>
          <p:spPr bwMode="auto">
            <a:xfrm>
              <a:off x="4180" y="3263"/>
              <a:ext cx="20" cy="21"/>
            </a:xfrm>
            <a:custGeom>
              <a:avLst/>
              <a:gdLst>
                <a:gd name="T0" fmla="*/ 0 w 40"/>
                <a:gd name="T1" fmla="*/ 21 h 43"/>
                <a:gd name="T2" fmla="*/ 1 w 40"/>
                <a:gd name="T3" fmla="*/ 30 h 43"/>
                <a:gd name="T4" fmla="*/ 6 w 40"/>
                <a:gd name="T5" fmla="*/ 37 h 43"/>
                <a:gd name="T6" fmla="*/ 13 w 40"/>
                <a:gd name="T7" fmla="*/ 42 h 43"/>
                <a:gd name="T8" fmla="*/ 21 w 40"/>
                <a:gd name="T9" fmla="*/ 43 h 43"/>
                <a:gd name="T10" fmla="*/ 28 w 40"/>
                <a:gd name="T11" fmla="*/ 42 h 43"/>
                <a:gd name="T12" fmla="*/ 35 w 40"/>
                <a:gd name="T13" fmla="*/ 37 h 43"/>
                <a:gd name="T14" fmla="*/ 39 w 40"/>
                <a:gd name="T15" fmla="*/ 30 h 43"/>
                <a:gd name="T16" fmla="*/ 40 w 40"/>
                <a:gd name="T17" fmla="*/ 21 h 43"/>
                <a:gd name="T18" fmla="*/ 39 w 40"/>
                <a:gd name="T19" fmla="*/ 13 h 43"/>
                <a:gd name="T20" fmla="*/ 35 w 40"/>
                <a:gd name="T21" fmla="*/ 6 h 43"/>
                <a:gd name="T22" fmla="*/ 28 w 40"/>
                <a:gd name="T23" fmla="*/ 1 h 43"/>
                <a:gd name="T24" fmla="*/ 21 w 40"/>
                <a:gd name="T25" fmla="*/ 0 h 43"/>
                <a:gd name="T26" fmla="*/ 13 w 40"/>
                <a:gd name="T27" fmla="*/ 1 h 43"/>
                <a:gd name="T28" fmla="*/ 6 w 40"/>
                <a:gd name="T29" fmla="*/ 6 h 43"/>
                <a:gd name="T30" fmla="*/ 1 w 40"/>
                <a:gd name="T31" fmla="*/ 13 h 43"/>
                <a:gd name="T32" fmla="*/ 0 w 40"/>
                <a:gd name="T33" fmla="*/ 21 h 43"/>
                <a:gd name="T34" fmla="*/ 0 w 40"/>
                <a:gd name="T3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3">
                  <a:moveTo>
                    <a:pt x="0" y="21"/>
                  </a:moveTo>
                  <a:lnTo>
                    <a:pt x="1" y="30"/>
                  </a:lnTo>
                  <a:lnTo>
                    <a:pt x="6" y="37"/>
                  </a:lnTo>
                  <a:lnTo>
                    <a:pt x="13" y="42"/>
                  </a:lnTo>
                  <a:lnTo>
                    <a:pt x="21" y="43"/>
                  </a:lnTo>
                  <a:lnTo>
                    <a:pt x="28" y="42"/>
                  </a:lnTo>
                  <a:lnTo>
                    <a:pt x="35" y="37"/>
                  </a:lnTo>
                  <a:lnTo>
                    <a:pt x="39" y="30"/>
                  </a:lnTo>
                  <a:lnTo>
                    <a:pt x="40" y="21"/>
                  </a:lnTo>
                  <a:lnTo>
                    <a:pt x="39" y="13"/>
                  </a:lnTo>
                  <a:lnTo>
                    <a:pt x="35" y="6"/>
                  </a:lnTo>
                  <a:lnTo>
                    <a:pt x="28" y="1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6" y="6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4" name="Freeform 100"/>
            <p:cNvSpPr>
              <a:spLocks/>
            </p:cNvSpPr>
            <p:nvPr/>
          </p:nvSpPr>
          <p:spPr bwMode="auto">
            <a:xfrm>
              <a:off x="4180" y="3349"/>
              <a:ext cx="20" cy="22"/>
            </a:xfrm>
            <a:custGeom>
              <a:avLst/>
              <a:gdLst>
                <a:gd name="T0" fmla="*/ 0 w 40"/>
                <a:gd name="T1" fmla="*/ 21 h 43"/>
                <a:gd name="T2" fmla="*/ 1 w 40"/>
                <a:gd name="T3" fmla="*/ 30 h 43"/>
                <a:gd name="T4" fmla="*/ 6 w 40"/>
                <a:gd name="T5" fmla="*/ 37 h 43"/>
                <a:gd name="T6" fmla="*/ 13 w 40"/>
                <a:gd name="T7" fmla="*/ 41 h 43"/>
                <a:gd name="T8" fmla="*/ 21 w 40"/>
                <a:gd name="T9" fmla="*/ 43 h 43"/>
                <a:gd name="T10" fmla="*/ 28 w 40"/>
                <a:gd name="T11" fmla="*/ 41 h 43"/>
                <a:gd name="T12" fmla="*/ 35 w 40"/>
                <a:gd name="T13" fmla="*/ 37 h 43"/>
                <a:gd name="T14" fmla="*/ 39 w 40"/>
                <a:gd name="T15" fmla="*/ 30 h 43"/>
                <a:gd name="T16" fmla="*/ 40 w 40"/>
                <a:gd name="T17" fmla="*/ 21 h 43"/>
                <a:gd name="T18" fmla="*/ 39 w 40"/>
                <a:gd name="T19" fmla="*/ 13 h 43"/>
                <a:gd name="T20" fmla="*/ 35 w 40"/>
                <a:gd name="T21" fmla="*/ 6 h 43"/>
                <a:gd name="T22" fmla="*/ 28 w 40"/>
                <a:gd name="T23" fmla="*/ 1 h 43"/>
                <a:gd name="T24" fmla="*/ 21 w 40"/>
                <a:gd name="T25" fmla="*/ 0 h 43"/>
                <a:gd name="T26" fmla="*/ 13 w 40"/>
                <a:gd name="T27" fmla="*/ 1 h 43"/>
                <a:gd name="T28" fmla="*/ 6 w 40"/>
                <a:gd name="T29" fmla="*/ 6 h 43"/>
                <a:gd name="T30" fmla="*/ 1 w 40"/>
                <a:gd name="T31" fmla="*/ 13 h 43"/>
                <a:gd name="T32" fmla="*/ 0 w 40"/>
                <a:gd name="T33" fmla="*/ 21 h 43"/>
                <a:gd name="T34" fmla="*/ 0 w 40"/>
                <a:gd name="T3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3">
                  <a:moveTo>
                    <a:pt x="0" y="21"/>
                  </a:moveTo>
                  <a:lnTo>
                    <a:pt x="1" y="30"/>
                  </a:lnTo>
                  <a:lnTo>
                    <a:pt x="6" y="37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39" y="30"/>
                  </a:lnTo>
                  <a:lnTo>
                    <a:pt x="40" y="21"/>
                  </a:lnTo>
                  <a:lnTo>
                    <a:pt x="39" y="13"/>
                  </a:lnTo>
                  <a:lnTo>
                    <a:pt x="35" y="6"/>
                  </a:lnTo>
                  <a:lnTo>
                    <a:pt x="28" y="1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6" y="6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5" name="Freeform 101"/>
            <p:cNvSpPr>
              <a:spLocks/>
            </p:cNvSpPr>
            <p:nvPr/>
          </p:nvSpPr>
          <p:spPr bwMode="auto">
            <a:xfrm>
              <a:off x="4029" y="3446"/>
              <a:ext cx="360" cy="247"/>
            </a:xfrm>
            <a:custGeom>
              <a:avLst/>
              <a:gdLst>
                <a:gd name="T0" fmla="*/ 463 w 719"/>
                <a:gd name="T1" fmla="*/ 2 h 496"/>
                <a:gd name="T2" fmla="*/ 440 w 719"/>
                <a:gd name="T3" fmla="*/ 0 h 496"/>
                <a:gd name="T4" fmla="*/ 398 w 719"/>
                <a:gd name="T5" fmla="*/ 3 h 496"/>
                <a:gd name="T6" fmla="*/ 340 w 719"/>
                <a:gd name="T7" fmla="*/ 10 h 496"/>
                <a:gd name="T8" fmla="*/ 273 w 719"/>
                <a:gd name="T9" fmla="*/ 27 h 496"/>
                <a:gd name="T10" fmla="*/ 201 w 719"/>
                <a:gd name="T11" fmla="*/ 57 h 496"/>
                <a:gd name="T12" fmla="*/ 127 w 719"/>
                <a:gd name="T13" fmla="*/ 103 h 496"/>
                <a:gd name="T14" fmla="*/ 58 w 719"/>
                <a:gd name="T15" fmla="*/ 170 h 496"/>
                <a:gd name="T16" fmla="*/ 25 w 719"/>
                <a:gd name="T17" fmla="*/ 214 h 496"/>
                <a:gd name="T18" fmla="*/ 18 w 719"/>
                <a:gd name="T19" fmla="*/ 229 h 496"/>
                <a:gd name="T20" fmla="*/ 7 w 719"/>
                <a:gd name="T21" fmla="*/ 255 h 496"/>
                <a:gd name="T22" fmla="*/ 0 w 719"/>
                <a:gd name="T23" fmla="*/ 291 h 496"/>
                <a:gd name="T24" fmla="*/ 2 w 719"/>
                <a:gd name="T25" fmla="*/ 331 h 496"/>
                <a:gd name="T26" fmla="*/ 17 w 719"/>
                <a:gd name="T27" fmla="*/ 374 h 496"/>
                <a:gd name="T28" fmla="*/ 49 w 719"/>
                <a:gd name="T29" fmla="*/ 416 h 496"/>
                <a:gd name="T30" fmla="*/ 105 w 719"/>
                <a:gd name="T31" fmla="*/ 454 h 496"/>
                <a:gd name="T32" fmla="*/ 148 w 719"/>
                <a:gd name="T33" fmla="*/ 472 h 496"/>
                <a:gd name="T34" fmla="*/ 171 w 719"/>
                <a:gd name="T35" fmla="*/ 479 h 496"/>
                <a:gd name="T36" fmla="*/ 215 w 719"/>
                <a:gd name="T37" fmla="*/ 488 h 496"/>
                <a:gd name="T38" fmla="*/ 272 w 719"/>
                <a:gd name="T39" fmla="*/ 495 h 496"/>
                <a:gd name="T40" fmla="*/ 339 w 719"/>
                <a:gd name="T41" fmla="*/ 496 h 496"/>
                <a:gd name="T42" fmla="*/ 410 w 719"/>
                <a:gd name="T43" fmla="*/ 484 h 496"/>
                <a:gd name="T44" fmla="*/ 482 w 719"/>
                <a:gd name="T45" fmla="*/ 457 h 496"/>
                <a:gd name="T46" fmla="*/ 549 w 719"/>
                <a:gd name="T47" fmla="*/ 409 h 496"/>
                <a:gd name="T48" fmla="*/ 582 w 719"/>
                <a:gd name="T49" fmla="*/ 373 h 496"/>
                <a:gd name="T50" fmla="*/ 604 w 719"/>
                <a:gd name="T51" fmla="*/ 348 h 496"/>
                <a:gd name="T52" fmla="*/ 637 w 719"/>
                <a:gd name="T53" fmla="*/ 315 h 496"/>
                <a:gd name="T54" fmla="*/ 674 w 719"/>
                <a:gd name="T55" fmla="*/ 288 h 496"/>
                <a:gd name="T56" fmla="*/ 691 w 719"/>
                <a:gd name="T57" fmla="*/ 282 h 496"/>
                <a:gd name="T58" fmla="*/ 698 w 719"/>
                <a:gd name="T59" fmla="*/ 273 h 496"/>
                <a:gd name="T60" fmla="*/ 709 w 719"/>
                <a:gd name="T61" fmla="*/ 257 h 496"/>
                <a:gd name="T62" fmla="*/ 718 w 719"/>
                <a:gd name="T63" fmla="*/ 235 h 496"/>
                <a:gd name="T64" fmla="*/ 719 w 719"/>
                <a:gd name="T65" fmla="*/ 209 h 496"/>
                <a:gd name="T66" fmla="*/ 710 w 719"/>
                <a:gd name="T67" fmla="*/ 180 h 496"/>
                <a:gd name="T68" fmla="*/ 683 w 719"/>
                <a:gd name="T69" fmla="*/ 149 h 496"/>
                <a:gd name="T70" fmla="*/ 637 w 719"/>
                <a:gd name="T71" fmla="*/ 118 h 496"/>
                <a:gd name="T72" fmla="*/ 604 w 719"/>
                <a:gd name="T73" fmla="*/ 103 h 496"/>
                <a:gd name="T74" fmla="*/ 592 w 719"/>
                <a:gd name="T75" fmla="*/ 104 h 496"/>
                <a:gd name="T76" fmla="*/ 571 w 719"/>
                <a:gd name="T77" fmla="*/ 105 h 496"/>
                <a:gd name="T78" fmla="*/ 543 w 719"/>
                <a:gd name="T79" fmla="*/ 105 h 496"/>
                <a:gd name="T80" fmla="*/ 511 w 719"/>
                <a:gd name="T81" fmla="*/ 105 h 496"/>
                <a:gd name="T82" fmla="*/ 477 w 719"/>
                <a:gd name="T83" fmla="*/ 102 h 496"/>
                <a:gd name="T84" fmla="*/ 444 w 719"/>
                <a:gd name="T85" fmla="*/ 96 h 496"/>
                <a:gd name="T86" fmla="*/ 414 w 719"/>
                <a:gd name="T87" fmla="*/ 87 h 496"/>
                <a:gd name="T88" fmla="*/ 401 w 719"/>
                <a:gd name="T89" fmla="*/ 79 h 496"/>
                <a:gd name="T90" fmla="*/ 413 w 719"/>
                <a:gd name="T91" fmla="*/ 66 h 496"/>
                <a:gd name="T92" fmla="*/ 438 w 719"/>
                <a:gd name="T93" fmla="*/ 46 h 496"/>
                <a:gd name="T94" fmla="*/ 478 w 719"/>
                <a:gd name="T95" fmla="*/ 26 h 496"/>
                <a:gd name="T96" fmla="*/ 467 w 719"/>
                <a:gd name="T97" fmla="*/ 2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9" h="496">
                  <a:moveTo>
                    <a:pt x="467" y="2"/>
                  </a:moveTo>
                  <a:lnTo>
                    <a:pt x="463" y="2"/>
                  </a:lnTo>
                  <a:lnTo>
                    <a:pt x="454" y="0"/>
                  </a:lnTo>
                  <a:lnTo>
                    <a:pt x="440" y="0"/>
                  </a:lnTo>
                  <a:lnTo>
                    <a:pt x="421" y="0"/>
                  </a:lnTo>
                  <a:lnTo>
                    <a:pt x="398" y="3"/>
                  </a:lnTo>
                  <a:lnTo>
                    <a:pt x="370" y="5"/>
                  </a:lnTo>
                  <a:lnTo>
                    <a:pt x="340" y="10"/>
                  </a:lnTo>
                  <a:lnTo>
                    <a:pt x="308" y="16"/>
                  </a:lnTo>
                  <a:lnTo>
                    <a:pt x="273" y="27"/>
                  </a:lnTo>
                  <a:lnTo>
                    <a:pt x="238" y="40"/>
                  </a:lnTo>
                  <a:lnTo>
                    <a:pt x="201" y="57"/>
                  </a:lnTo>
                  <a:lnTo>
                    <a:pt x="164" y="78"/>
                  </a:lnTo>
                  <a:lnTo>
                    <a:pt x="127" y="103"/>
                  </a:lnTo>
                  <a:lnTo>
                    <a:pt x="91" y="134"/>
                  </a:lnTo>
                  <a:lnTo>
                    <a:pt x="58" y="170"/>
                  </a:lnTo>
                  <a:lnTo>
                    <a:pt x="26" y="211"/>
                  </a:lnTo>
                  <a:lnTo>
                    <a:pt x="25" y="214"/>
                  </a:lnTo>
                  <a:lnTo>
                    <a:pt x="21" y="219"/>
                  </a:lnTo>
                  <a:lnTo>
                    <a:pt x="18" y="229"/>
                  </a:lnTo>
                  <a:lnTo>
                    <a:pt x="12" y="240"/>
                  </a:lnTo>
                  <a:lnTo>
                    <a:pt x="7" y="255"/>
                  </a:lnTo>
                  <a:lnTo>
                    <a:pt x="4" y="271"/>
                  </a:lnTo>
                  <a:lnTo>
                    <a:pt x="0" y="291"/>
                  </a:lnTo>
                  <a:lnTo>
                    <a:pt x="0" y="310"/>
                  </a:lnTo>
                  <a:lnTo>
                    <a:pt x="2" y="331"/>
                  </a:lnTo>
                  <a:lnTo>
                    <a:pt x="7" y="353"/>
                  </a:lnTo>
                  <a:lnTo>
                    <a:pt x="17" y="374"/>
                  </a:lnTo>
                  <a:lnTo>
                    <a:pt x="30" y="396"/>
                  </a:lnTo>
                  <a:lnTo>
                    <a:pt x="49" y="416"/>
                  </a:lnTo>
                  <a:lnTo>
                    <a:pt x="74" y="436"/>
                  </a:lnTo>
                  <a:lnTo>
                    <a:pt x="105" y="454"/>
                  </a:lnTo>
                  <a:lnTo>
                    <a:pt x="144" y="471"/>
                  </a:lnTo>
                  <a:lnTo>
                    <a:pt x="148" y="472"/>
                  </a:lnTo>
                  <a:lnTo>
                    <a:pt x="157" y="474"/>
                  </a:lnTo>
                  <a:lnTo>
                    <a:pt x="171" y="479"/>
                  </a:lnTo>
                  <a:lnTo>
                    <a:pt x="191" y="483"/>
                  </a:lnTo>
                  <a:lnTo>
                    <a:pt x="215" y="488"/>
                  </a:lnTo>
                  <a:lnTo>
                    <a:pt x="241" y="492"/>
                  </a:lnTo>
                  <a:lnTo>
                    <a:pt x="272" y="495"/>
                  </a:lnTo>
                  <a:lnTo>
                    <a:pt x="305" y="496"/>
                  </a:lnTo>
                  <a:lnTo>
                    <a:pt x="339" y="496"/>
                  </a:lnTo>
                  <a:lnTo>
                    <a:pt x="375" y="491"/>
                  </a:lnTo>
                  <a:lnTo>
                    <a:pt x="410" y="484"/>
                  </a:lnTo>
                  <a:lnTo>
                    <a:pt x="446" y="473"/>
                  </a:lnTo>
                  <a:lnTo>
                    <a:pt x="482" y="457"/>
                  </a:lnTo>
                  <a:lnTo>
                    <a:pt x="516" y="436"/>
                  </a:lnTo>
                  <a:lnTo>
                    <a:pt x="549" y="409"/>
                  </a:lnTo>
                  <a:lnTo>
                    <a:pt x="579" y="376"/>
                  </a:lnTo>
                  <a:lnTo>
                    <a:pt x="582" y="373"/>
                  </a:lnTo>
                  <a:lnTo>
                    <a:pt x="590" y="362"/>
                  </a:lnTo>
                  <a:lnTo>
                    <a:pt x="604" y="348"/>
                  </a:lnTo>
                  <a:lnTo>
                    <a:pt x="620" y="332"/>
                  </a:lnTo>
                  <a:lnTo>
                    <a:pt x="637" y="315"/>
                  </a:lnTo>
                  <a:lnTo>
                    <a:pt x="657" y="300"/>
                  </a:lnTo>
                  <a:lnTo>
                    <a:pt x="674" y="288"/>
                  </a:lnTo>
                  <a:lnTo>
                    <a:pt x="690" y="283"/>
                  </a:lnTo>
                  <a:lnTo>
                    <a:pt x="691" y="282"/>
                  </a:lnTo>
                  <a:lnTo>
                    <a:pt x="695" y="278"/>
                  </a:lnTo>
                  <a:lnTo>
                    <a:pt x="698" y="273"/>
                  </a:lnTo>
                  <a:lnTo>
                    <a:pt x="704" y="265"/>
                  </a:lnTo>
                  <a:lnTo>
                    <a:pt x="709" y="257"/>
                  </a:lnTo>
                  <a:lnTo>
                    <a:pt x="713" y="247"/>
                  </a:lnTo>
                  <a:lnTo>
                    <a:pt x="718" y="235"/>
                  </a:lnTo>
                  <a:lnTo>
                    <a:pt x="719" y="223"/>
                  </a:lnTo>
                  <a:lnTo>
                    <a:pt x="719" y="209"/>
                  </a:lnTo>
                  <a:lnTo>
                    <a:pt x="716" y="195"/>
                  </a:lnTo>
                  <a:lnTo>
                    <a:pt x="710" y="180"/>
                  </a:lnTo>
                  <a:lnTo>
                    <a:pt x="700" y="164"/>
                  </a:lnTo>
                  <a:lnTo>
                    <a:pt x="683" y="149"/>
                  </a:lnTo>
                  <a:lnTo>
                    <a:pt x="664" y="134"/>
                  </a:lnTo>
                  <a:lnTo>
                    <a:pt x="637" y="118"/>
                  </a:lnTo>
                  <a:lnTo>
                    <a:pt x="605" y="103"/>
                  </a:lnTo>
                  <a:lnTo>
                    <a:pt x="604" y="103"/>
                  </a:lnTo>
                  <a:lnTo>
                    <a:pt x="599" y="103"/>
                  </a:lnTo>
                  <a:lnTo>
                    <a:pt x="592" y="104"/>
                  </a:lnTo>
                  <a:lnTo>
                    <a:pt x="582" y="104"/>
                  </a:lnTo>
                  <a:lnTo>
                    <a:pt x="571" y="105"/>
                  </a:lnTo>
                  <a:lnTo>
                    <a:pt x="558" y="105"/>
                  </a:lnTo>
                  <a:lnTo>
                    <a:pt x="543" y="105"/>
                  </a:lnTo>
                  <a:lnTo>
                    <a:pt x="528" y="105"/>
                  </a:lnTo>
                  <a:lnTo>
                    <a:pt x="511" y="105"/>
                  </a:lnTo>
                  <a:lnTo>
                    <a:pt x="495" y="104"/>
                  </a:lnTo>
                  <a:lnTo>
                    <a:pt x="477" y="102"/>
                  </a:lnTo>
                  <a:lnTo>
                    <a:pt x="460" y="99"/>
                  </a:lnTo>
                  <a:lnTo>
                    <a:pt x="444" y="96"/>
                  </a:lnTo>
                  <a:lnTo>
                    <a:pt x="428" y="93"/>
                  </a:lnTo>
                  <a:lnTo>
                    <a:pt x="414" y="87"/>
                  </a:lnTo>
                  <a:lnTo>
                    <a:pt x="400" y="81"/>
                  </a:lnTo>
                  <a:lnTo>
                    <a:pt x="401" y="79"/>
                  </a:lnTo>
                  <a:lnTo>
                    <a:pt x="406" y="74"/>
                  </a:lnTo>
                  <a:lnTo>
                    <a:pt x="413" y="66"/>
                  </a:lnTo>
                  <a:lnTo>
                    <a:pt x="423" y="57"/>
                  </a:lnTo>
                  <a:lnTo>
                    <a:pt x="438" y="46"/>
                  </a:lnTo>
                  <a:lnTo>
                    <a:pt x="457" y="36"/>
                  </a:lnTo>
                  <a:lnTo>
                    <a:pt x="478" y="26"/>
                  </a:lnTo>
                  <a:lnTo>
                    <a:pt x="506" y="16"/>
                  </a:lnTo>
                  <a:lnTo>
                    <a:pt x="467" y="2"/>
                  </a:lnTo>
                  <a:close/>
                </a:path>
              </a:pathLst>
            </a:custGeom>
            <a:solidFill>
              <a:srgbClr val="C99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6" name="Freeform 102"/>
            <p:cNvSpPr>
              <a:spLocks/>
            </p:cNvSpPr>
            <p:nvPr/>
          </p:nvSpPr>
          <p:spPr bwMode="auto">
            <a:xfrm>
              <a:off x="3900" y="3295"/>
              <a:ext cx="115" cy="94"/>
            </a:xfrm>
            <a:custGeom>
              <a:avLst/>
              <a:gdLst>
                <a:gd name="T0" fmla="*/ 232 w 232"/>
                <a:gd name="T1" fmla="*/ 57 h 186"/>
                <a:gd name="T2" fmla="*/ 0 w 232"/>
                <a:gd name="T3" fmla="*/ 0 h 186"/>
                <a:gd name="T4" fmla="*/ 113 w 232"/>
                <a:gd name="T5" fmla="*/ 100 h 186"/>
                <a:gd name="T6" fmla="*/ 53 w 232"/>
                <a:gd name="T7" fmla="*/ 115 h 186"/>
                <a:gd name="T8" fmla="*/ 87 w 232"/>
                <a:gd name="T9" fmla="*/ 186 h 186"/>
                <a:gd name="T10" fmla="*/ 232 w 232"/>
                <a:gd name="T11" fmla="*/ 5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" h="186">
                  <a:moveTo>
                    <a:pt x="232" y="57"/>
                  </a:moveTo>
                  <a:lnTo>
                    <a:pt x="0" y="0"/>
                  </a:lnTo>
                  <a:lnTo>
                    <a:pt x="113" y="100"/>
                  </a:lnTo>
                  <a:lnTo>
                    <a:pt x="53" y="115"/>
                  </a:lnTo>
                  <a:lnTo>
                    <a:pt x="87" y="186"/>
                  </a:lnTo>
                  <a:lnTo>
                    <a:pt x="232" y="57"/>
                  </a:lnTo>
                  <a:close/>
                </a:path>
              </a:pathLst>
            </a:custGeom>
            <a:solidFill>
              <a:srgbClr val="CE2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7" name="Freeform 103"/>
            <p:cNvSpPr>
              <a:spLocks/>
            </p:cNvSpPr>
            <p:nvPr/>
          </p:nvSpPr>
          <p:spPr bwMode="auto">
            <a:xfrm>
              <a:off x="4341" y="3602"/>
              <a:ext cx="166" cy="66"/>
            </a:xfrm>
            <a:custGeom>
              <a:avLst/>
              <a:gdLst>
                <a:gd name="T0" fmla="*/ 138 w 330"/>
                <a:gd name="T1" fmla="*/ 33 h 131"/>
                <a:gd name="T2" fmla="*/ 132 w 330"/>
                <a:gd name="T3" fmla="*/ 34 h 131"/>
                <a:gd name="T4" fmla="*/ 117 w 330"/>
                <a:gd name="T5" fmla="*/ 39 h 131"/>
                <a:gd name="T6" fmla="*/ 96 w 330"/>
                <a:gd name="T7" fmla="*/ 46 h 131"/>
                <a:gd name="T8" fmla="*/ 71 w 330"/>
                <a:gd name="T9" fmla="*/ 56 h 131"/>
                <a:gd name="T10" fmla="*/ 47 w 330"/>
                <a:gd name="T11" fmla="*/ 69 h 131"/>
                <a:gd name="T12" fmla="*/ 24 w 330"/>
                <a:gd name="T13" fmla="*/ 85 h 131"/>
                <a:gd name="T14" fmla="*/ 8 w 330"/>
                <a:gd name="T15" fmla="*/ 105 h 131"/>
                <a:gd name="T16" fmla="*/ 0 w 330"/>
                <a:gd name="T17" fmla="*/ 128 h 131"/>
                <a:gd name="T18" fmla="*/ 2 w 330"/>
                <a:gd name="T19" fmla="*/ 128 h 131"/>
                <a:gd name="T20" fmla="*/ 9 w 330"/>
                <a:gd name="T21" fmla="*/ 129 h 131"/>
                <a:gd name="T22" fmla="*/ 19 w 330"/>
                <a:gd name="T23" fmla="*/ 129 h 131"/>
                <a:gd name="T24" fmla="*/ 34 w 330"/>
                <a:gd name="T25" fmla="*/ 130 h 131"/>
                <a:gd name="T26" fmla="*/ 51 w 330"/>
                <a:gd name="T27" fmla="*/ 130 h 131"/>
                <a:gd name="T28" fmla="*/ 71 w 330"/>
                <a:gd name="T29" fmla="*/ 131 h 131"/>
                <a:gd name="T30" fmla="*/ 94 w 330"/>
                <a:gd name="T31" fmla="*/ 131 h 131"/>
                <a:gd name="T32" fmla="*/ 118 w 330"/>
                <a:gd name="T33" fmla="*/ 130 h 131"/>
                <a:gd name="T34" fmla="*/ 144 w 330"/>
                <a:gd name="T35" fmla="*/ 129 h 131"/>
                <a:gd name="T36" fmla="*/ 170 w 330"/>
                <a:gd name="T37" fmla="*/ 127 h 131"/>
                <a:gd name="T38" fmla="*/ 198 w 330"/>
                <a:gd name="T39" fmla="*/ 123 h 131"/>
                <a:gd name="T40" fmla="*/ 225 w 330"/>
                <a:gd name="T41" fmla="*/ 119 h 131"/>
                <a:gd name="T42" fmla="*/ 253 w 330"/>
                <a:gd name="T43" fmla="*/ 112 h 131"/>
                <a:gd name="T44" fmla="*/ 280 w 330"/>
                <a:gd name="T45" fmla="*/ 105 h 131"/>
                <a:gd name="T46" fmla="*/ 306 w 330"/>
                <a:gd name="T47" fmla="*/ 95 h 131"/>
                <a:gd name="T48" fmla="*/ 330 w 330"/>
                <a:gd name="T49" fmla="*/ 84 h 131"/>
                <a:gd name="T50" fmla="*/ 316 w 330"/>
                <a:gd name="T51" fmla="*/ 4 h 131"/>
                <a:gd name="T52" fmla="*/ 311 w 330"/>
                <a:gd name="T53" fmla="*/ 3 h 131"/>
                <a:gd name="T54" fmla="*/ 293 w 330"/>
                <a:gd name="T55" fmla="*/ 2 h 131"/>
                <a:gd name="T56" fmla="*/ 269 w 330"/>
                <a:gd name="T57" fmla="*/ 1 h 131"/>
                <a:gd name="T58" fmla="*/ 239 w 330"/>
                <a:gd name="T59" fmla="*/ 0 h 131"/>
                <a:gd name="T60" fmla="*/ 209 w 330"/>
                <a:gd name="T61" fmla="*/ 2 h 131"/>
                <a:gd name="T62" fmla="*/ 179 w 330"/>
                <a:gd name="T63" fmla="*/ 8 h 131"/>
                <a:gd name="T64" fmla="*/ 155 w 330"/>
                <a:gd name="T65" fmla="*/ 18 h 131"/>
                <a:gd name="T66" fmla="*/ 138 w 330"/>
                <a:gd name="T67" fmla="*/ 3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131">
                  <a:moveTo>
                    <a:pt x="138" y="33"/>
                  </a:moveTo>
                  <a:lnTo>
                    <a:pt x="132" y="34"/>
                  </a:lnTo>
                  <a:lnTo>
                    <a:pt x="117" y="39"/>
                  </a:lnTo>
                  <a:lnTo>
                    <a:pt x="96" y="46"/>
                  </a:lnTo>
                  <a:lnTo>
                    <a:pt x="71" y="56"/>
                  </a:lnTo>
                  <a:lnTo>
                    <a:pt x="47" y="69"/>
                  </a:lnTo>
                  <a:lnTo>
                    <a:pt x="24" y="85"/>
                  </a:lnTo>
                  <a:lnTo>
                    <a:pt x="8" y="105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9" y="129"/>
                  </a:lnTo>
                  <a:lnTo>
                    <a:pt x="19" y="129"/>
                  </a:lnTo>
                  <a:lnTo>
                    <a:pt x="34" y="130"/>
                  </a:lnTo>
                  <a:lnTo>
                    <a:pt x="51" y="130"/>
                  </a:lnTo>
                  <a:lnTo>
                    <a:pt x="71" y="131"/>
                  </a:lnTo>
                  <a:lnTo>
                    <a:pt x="94" y="131"/>
                  </a:lnTo>
                  <a:lnTo>
                    <a:pt x="118" y="130"/>
                  </a:lnTo>
                  <a:lnTo>
                    <a:pt x="144" y="129"/>
                  </a:lnTo>
                  <a:lnTo>
                    <a:pt x="170" y="127"/>
                  </a:lnTo>
                  <a:lnTo>
                    <a:pt x="198" y="123"/>
                  </a:lnTo>
                  <a:lnTo>
                    <a:pt x="225" y="119"/>
                  </a:lnTo>
                  <a:lnTo>
                    <a:pt x="253" y="112"/>
                  </a:lnTo>
                  <a:lnTo>
                    <a:pt x="280" y="105"/>
                  </a:lnTo>
                  <a:lnTo>
                    <a:pt x="306" y="95"/>
                  </a:lnTo>
                  <a:lnTo>
                    <a:pt x="330" y="84"/>
                  </a:lnTo>
                  <a:lnTo>
                    <a:pt x="316" y="4"/>
                  </a:lnTo>
                  <a:lnTo>
                    <a:pt x="311" y="3"/>
                  </a:lnTo>
                  <a:lnTo>
                    <a:pt x="293" y="2"/>
                  </a:lnTo>
                  <a:lnTo>
                    <a:pt x="269" y="1"/>
                  </a:lnTo>
                  <a:lnTo>
                    <a:pt x="239" y="0"/>
                  </a:lnTo>
                  <a:lnTo>
                    <a:pt x="209" y="2"/>
                  </a:lnTo>
                  <a:lnTo>
                    <a:pt x="179" y="8"/>
                  </a:lnTo>
                  <a:lnTo>
                    <a:pt x="155" y="18"/>
                  </a:lnTo>
                  <a:lnTo>
                    <a:pt x="138" y="33"/>
                  </a:lnTo>
                  <a:close/>
                </a:path>
              </a:pathLst>
            </a:custGeom>
            <a:solidFill>
              <a:srgbClr val="CE2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8" name="Freeform 104"/>
            <p:cNvSpPr>
              <a:spLocks/>
            </p:cNvSpPr>
            <p:nvPr/>
          </p:nvSpPr>
          <p:spPr bwMode="auto">
            <a:xfrm>
              <a:off x="4133" y="3590"/>
              <a:ext cx="100" cy="80"/>
            </a:xfrm>
            <a:custGeom>
              <a:avLst/>
              <a:gdLst>
                <a:gd name="T0" fmla="*/ 77 w 198"/>
                <a:gd name="T1" fmla="*/ 159 h 159"/>
                <a:gd name="T2" fmla="*/ 97 w 198"/>
                <a:gd name="T3" fmla="*/ 156 h 159"/>
                <a:gd name="T4" fmla="*/ 116 w 198"/>
                <a:gd name="T5" fmla="*/ 152 h 159"/>
                <a:gd name="T6" fmla="*/ 135 w 198"/>
                <a:gd name="T7" fmla="*/ 144 h 159"/>
                <a:gd name="T8" fmla="*/ 152 w 198"/>
                <a:gd name="T9" fmla="*/ 133 h 159"/>
                <a:gd name="T10" fmla="*/ 167 w 198"/>
                <a:gd name="T11" fmla="*/ 122 h 159"/>
                <a:gd name="T12" fmla="*/ 180 w 198"/>
                <a:gd name="T13" fmla="*/ 108 h 159"/>
                <a:gd name="T14" fmla="*/ 189 w 198"/>
                <a:gd name="T15" fmla="*/ 92 h 159"/>
                <a:gd name="T16" fmla="*/ 196 w 198"/>
                <a:gd name="T17" fmla="*/ 76 h 159"/>
                <a:gd name="T18" fmla="*/ 198 w 198"/>
                <a:gd name="T19" fmla="*/ 60 h 159"/>
                <a:gd name="T20" fmla="*/ 197 w 198"/>
                <a:gd name="T21" fmla="*/ 46 h 159"/>
                <a:gd name="T22" fmla="*/ 192 w 198"/>
                <a:gd name="T23" fmla="*/ 32 h 159"/>
                <a:gd name="T24" fmla="*/ 183 w 198"/>
                <a:gd name="T25" fmla="*/ 20 h 159"/>
                <a:gd name="T26" fmla="*/ 172 w 198"/>
                <a:gd name="T27" fmla="*/ 11 h 159"/>
                <a:gd name="T28" fmla="*/ 158 w 198"/>
                <a:gd name="T29" fmla="*/ 5 h 159"/>
                <a:gd name="T30" fmla="*/ 140 w 198"/>
                <a:gd name="T31" fmla="*/ 1 h 159"/>
                <a:gd name="T32" fmla="*/ 121 w 198"/>
                <a:gd name="T33" fmla="*/ 0 h 159"/>
                <a:gd name="T34" fmla="*/ 101 w 198"/>
                <a:gd name="T35" fmla="*/ 2 h 159"/>
                <a:gd name="T36" fmla="*/ 82 w 198"/>
                <a:gd name="T37" fmla="*/ 8 h 159"/>
                <a:gd name="T38" fmla="*/ 63 w 198"/>
                <a:gd name="T39" fmla="*/ 16 h 159"/>
                <a:gd name="T40" fmla="*/ 46 w 198"/>
                <a:gd name="T41" fmla="*/ 25 h 159"/>
                <a:gd name="T42" fmla="*/ 31 w 198"/>
                <a:gd name="T43" fmla="*/ 38 h 159"/>
                <a:gd name="T44" fmla="*/ 18 w 198"/>
                <a:gd name="T45" fmla="*/ 51 h 159"/>
                <a:gd name="T46" fmla="*/ 9 w 198"/>
                <a:gd name="T47" fmla="*/ 66 h 159"/>
                <a:gd name="T48" fmla="*/ 2 w 198"/>
                <a:gd name="T49" fmla="*/ 83 h 159"/>
                <a:gd name="T50" fmla="*/ 0 w 198"/>
                <a:gd name="T51" fmla="*/ 99 h 159"/>
                <a:gd name="T52" fmla="*/ 1 w 198"/>
                <a:gd name="T53" fmla="*/ 114 h 159"/>
                <a:gd name="T54" fmla="*/ 6 w 198"/>
                <a:gd name="T55" fmla="*/ 126 h 159"/>
                <a:gd name="T56" fmla="*/ 15 w 198"/>
                <a:gd name="T57" fmla="*/ 138 h 159"/>
                <a:gd name="T58" fmla="*/ 26 w 198"/>
                <a:gd name="T59" fmla="*/ 147 h 159"/>
                <a:gd name="T60" fmla="*/ 40 w 198"/>
                <a:gd name="T61" fmla="*/ 154 h 159"/>
                <a:gd name="T62" fmla="*/ 58 w 198"/>
                <a:gd name="T63" fmla="*/ 157 h 159"/>
                <a:gd name="T64" fmla="*/ 77 w 198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8" h="159">
                  <a:moveTo>
                    <a:pt x="77" y="159"/>
                  </a:moveTo>
                  <a:lnTo>
                    <a:pt x="97" y="156"/>
                  </a:lnTo>
                  <a:lnTo>
                    <a:pt x="116" y="152"/>
                  </a:lnTo>
                  <a:lnTo>
                    <a:pt x="135" y="144"/>
                  </a:lnTo>
                  <a:lnTo>
                    <a:pt x="152" y="133"/>
                  </a:lnTo>
                  <a:lnTo>
                    <a:pt x="167" y="122"/>
                  </a:lnTo>
                  <a:lnTo>
                    <a:pt x="180" y="108"/>
                  </a:lnTo>
                  <a:lnTo>
                    <a:pt x="189" y="92"/>
                  </a:lnTo>
                  <a:lnTo>
                    <a:pt x="196" y="76"/>
                  </a:lnTo>
                  <a:lnTo>
                    <a:pt x="198" y="60"/>
                  </a:lnTo>
                  <a:lnTo>
                    <a:pt x="197" y="46"/>
                  </a:lnTo>
                  <a:lnTo>
                    <a:pt x="192" y="32"/>
                  </a:lnTo>
                  <a:lnTo>
                    <a:pt x="183" y="20"/>
                  </a:lnTo>
                  <a:lnTo>
                    <a:pt x="172" y="11"/>
                  </a:lnTo>
                  <a:lnTo>
                    <a:pt x="158" y="5"/>
                  </a:lnTo>
                  <a:lnTo>
                    <a:pt x="140" y="1"/>
                  </a:lnTo>
                  <a:lnTo>
                    <a:pt x="121" y="0"/>
                  </a:lnTo>
                  <a:lnTo>
                    <a:pt x="101" y="2"/>
                  </a:lnTo>
                  <a:lnTo>
                    <a:pt x="82" y="8"/>
                  </a:lnTo>
                  <a:lnTo>
                    <a:pt x="63" y="16"/>
                  </a:lnTo>
                  <a:lnTo>
                    <a:pt x="46" y="25"/>
                  </a:lnTo>
                  <a:lnTo>
                    <a:pt x="31" y="38"/>
                  </a:lnTo>
                  <a:lnTo>
                    <a:pt x="18" y="51"/>
                  </a:lnTo>
                  <a:lnTo>
                    <a:pt x="9" y="66"/>
                  </a:lnTo>
                  <a:lnTo>
                    <a:pt x="2" y="83"/>
                  </a:lnTo>
                  <a:lnTo>
                    <a:pt x="0" y="99"/>
                  </a:lnTo>
                  <a:lnTo>
                    <a:pt x="1" y="114"/>
                  </a:lnTo>
                  <a:lnTo>
                    <a:pt x="6" y="126"/>
                  </a:lnTo>
                  <a:lnTo>
                    <a:pt x="15" y="138"/>
                  </a:lnTo>
                  <a:lnTo>
                    <a:pt x="26" y="147"/>
                  </a:lnTo>
                  <a:lnTo>
                    <a:pt x="40" y="154"/>
                  </a:lnTo>
                  <a:lnTo>
                    <a:pt x="58" y="157"/>
                  </a:lnTo>
                  <a:lnTo>
                    <a:pt x="77" y="1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09" name="Freeform 105"/>
            <p:cNvSpPr>
              <a:spLocks/>
            </p:cNvSpPr>
            <p:nvPr/>
          </p:nvSpPr>
          <p:spPr bwMode="auto">
            <a:xfrm>
              <a:off x="4148" y="3601"/>
              <a:ext cx="71" cy="59"/>
            </a:xfrm>
            <a:custGeom>
              <a:avLst/>
              <a:gdLst>
                <a:gd name="T0" fmla="*/ 54 w 141"/>
                <a:gd name="T1" fmla="*/ 119 h 119"/>
                <a:gd name="T2" fmla="*/ 68 w 141"/>
                <a:gd name="T3" fmla="*/ 118 h 119"/>
                <a:gd name="T4" fmla="*/ 81 w 141"/>
                <a:gd name="T5" fmla="*/ 113 h 119"/>
                <a:gd name="T6" fmla="*/ 94 w 141"/>
                <a:gd name="T7" fmla="*/ 108 h 119"/>
                <a:gd name="T8" fmla="*/ 107 w 141"/>
                <a:gd name="T9" fmla="*/ 99 h 119"/>
                <a:gd name="T10" fmla="*/ 118 w 141"/>
                <a:gd name="T11" fmla="*/ 91 h 119"/>
                <a:gd name="T12" fmla="*/ 128 w 141"/>
                <a:gd name="T13" fmla="*/ 81 h 119"/>
                <a:gd name="T14" fmla="*/ 134 w 141"/>
                <a:gd name="T15" fmla="*/ 69 h 119"/>
                <a:gd name="T16" fmla="*/ 139 w 141"/>
                <a:gd name="T17" fmla="*/ 57 h 119"/>
                <a:gd name="T18" fmla="*/ 141 w 141"/>
                <a:gd name="T19" fmla="*/ 45 h 119"/>
                <a:gd name="T20" fmla="*/ 140 w 141"/>
                <a:gd name="T21" fmla="*/ 34 h 119"/>
                <a:gd name="T22" fmla="*/ 137 w 141"/>
                <a:gd name="T23" fmla="*/ 25 h 119"/>
                <a:gd name="T24" fmla="*/ 130 w 141"/>
                <a:gd name="T25" fmla="*/ 16 h 119"/>
                <a:gd name="T26" fmla="*/ 122 w 141"/>
                <a:gd name="T27" fmla="*/ 10 h 119"/>
                <a:gd name="T28" fmla="*/ 111 w 141"/>
                <a:gd name="T29" fmla="*/ 4 h 119"/>
                <a:gd name="T30" fmla="*/ 100 w 141"/>
                <a:gd name="T31" fmla="*/ 2 h 119"/>
                <a:gd name="T32" fmla="*/ 86 w 141"/>
                <a:gd name="T33" fmla="*/ 0 h 119"/>
                <a:gd name="T34" fmla="*/ 72 w 141"/>
                <a:gd name="T35" fmla="*/ 2 h 119"/>
                <a:gd name="T36" fmla="*/ 58 w 141"/>
                <a:gd name="T37" fmla="*/ 6 h 119"/>
                <a:gd name="T38" fmla="*/ 46 w 141"/>
                <a:gd name="T39" fmla="*/ 12 h 119"/>
                <a:gd name="T40" fmla="*/ 34 w 141"/>
                <a:gd name="T41" fmla="*/ 19 h 119"/>
                <a:gd name="T42" fmla="*/ 23 w 141"/>
                <a:gd name="T43" fmla="*/ 28 h 119"/>
                <a:gd name="T44" fmla="*/ 14 w 141"/>
                <a:gd name="T45" fmla="*/ 38 h 119"/>
                <a:gd name="T46" fmla="*/ 7 w 141"/>
                <a:gd name="T47" fmla="*/ 50 h 119"/>
                <a:gd name="T48" fmla="*/ 2 w 141"/>
                <a:gd name="T49" fmla="*/ 61 h 119"/>
                <a:gd name="T50" fmla="*/ 0 w 141"/>
                <a:gd name="T51" fmla="*/ 74 h 119"/>
                <a:gd name="T52" fmla="*/ 1 w 141"/>
                <a:gd name="T53" fmla="*/ 84 h 119"/>
                <a:gd name="T54" fmla="*/ 4 w 141"/>
                <a:gd name="T55" fmla="*/ 95 h 119"/>
                <a:gd name="T56" fmla="*/ 10 w 141"/>
                <a:gd name="T57" fmla="*/ 103 h 119"/>
                <a:gd name="T58" fmla="*/ 18 w 141"/>
                <a:gd name="T59" fmla="*/ 110 h 119"/>
                <a:gd name="T60" fmla="*/ 29 w 141"/>
                <a:gd name="T61" fmla="*/ 116 h 119"/>
                <a:gd name="T62" fmla="*/ 40 w 141"/>
                <a:gd name="T63" fmla="*/ 118 h 119"/>
                <a:gd name="T64" fmla="*/ 54 w 141"/>
                <a:gd name="T6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1" h="119">
                  <a:moveTo>
                    <a:pt x="54" y="119"/>
                  </a:moveTo>
                  <a:lnTo>
                    <a:pt x="68" y="118"/>
                  </a:lnTo>
                  <a:lnTo>
                    <a:pt x="81" y="113"/>
                  </a:lnTo>
                  <a:lnTo>
                    <a:pt x="94" y="108"/>
                  </a:lnTo>
                  <a:lnTo>
                    <a:pt x="107" y="99"/>
                  </a:lnTo>
                  <a:lnTo>
                    <a:pt x="118" y="91"/>
                  </a:lnTo>
                  <a:lnTo>
                    <a:pt x="128" y="81"/>
                  </a:lnTo>
                  <a:lnTo>
                    <a:pt x="134" y="69"/>
                  </a:lnTo>
                  <a:lnTo>
                    <a:pt x="139" y="57"/>
                  </a:lnTo>
                  <a:lnTo>
                    <a:pt x="141" y="45"/>
                  </a:lnTo>
                  <a:lnTo>
                    <a:pt x="140" y="34"/>
                  </a:lnTo>
                  <a:lnTo>
                    <a:pt x="137" y="25"/>
                  </a:lnTo>
                  <a:lnTo>
                    <a:pt x="130" y="16"/>
                  </a:lnTo>
                  <a:lnTo>
                    <a:pt x="122" y="10"/>
                  </a:lnTo>
                  <a:lnTo>
                    <a:pt x="111" y="4"/>
                  </a:lnTo>
                  <a:lnTo>
                    <a:pt x="100" y="2"/>
                  </a:lnTo>
                  <a:lnTo>
                    <a:pt x="86" y="0"/>
                  </a:lnTo>
                  <a:lnTo>
                    <a:pt x="72" y="2"/>
                  </a:lnTo>
                  <a:lnTo>
                    <a:pt x="58" y="6"/>
                  </a:lnTo>
                  <a:lnTo>
                    <a:pt x="46" y="12"/>
                  </a:lnTo>
                  <a:lnTo>
                    <a:pt x="34" y="19"/>
                  </a:lnTo>
                  <a:lnTo>
                    <a:pt x="23" y="28"/>
                  </a:lnTo>
                  <a:lnTo>
                    <a:pt x="14" y="38"/>
                  </a:lnTo>
                  <a:lnTo>
                    <a:pt x="7" y="50"/>
                  </a:lnTo>
                  <a:lnTo>
                    <a:pt x="2" y="61"/>
                  </a:lnTo>
                  <a:lnTo>
                    <a:pt x="0" y="74"/>
                  </a:lnTo>
                  <a:lnTo>
                    <a:pt x="1" y="84"/>
                  </a:lnTo>
                  <a:lnTo>
                    <a:pt x="4" y="95"/>
                  </a:lnTo>
                  <a:lnTo>
                    <a:pt x="10" y="103"/>
                  </a:lnTo>
                  <a:lnTo>
                    <a:pt x="18" y="110"/>
                  </a:lnTo>
                  <a:lnTo>
                    <a:pt x="29" y="116"/>
                  </a:lnTo>
                  <a:lnTo>
                    <a:pt x="40" y="118"/>
                  </a:lnTo>
                  <a:lnTo>
                    <a:pt x="54" y="119"/>
                  </a:lnTo>
                  <a:close/>
                </a:path>
              </a:pathLst>
            </a:custGeom>
            <a:solidFill>
              <a:srgbClr val="7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0" name="Freeform 106"/>
            <p:cNvSpPr>
              <a:spLocks/>
            </p:cNvSpPr>
            <p:nvPr/>
          </p:nvSpPr>
          <p:spPr bwMode="auto">
            <a:xfrm>
              <a:off x="4212" y="3508"/>
              <a:ext cx="123" cy="69"/>
            </a:xfrm>
            <a:custGeom>
              <a:avLst/>
              <a:gdLst>
                <a:gd name="T0" fmla="*/ 39 w 245"/>
                <a:gd name="T1" fmla="*/ 134 h 137"/>
                <a:gd name="T2" fmla="*/ 58 w 245"/>
                <a:gd name="T3" fmla="*/ 137 h 137"/>
                <a:gd name="T4" fmla="*/ 80 w 245"/>
                <a:gd name="T5" fmla="*/ 137 h 137"/>
                <a:gd name="T6" fmla="*/ 103 w 245"/>
                <a:gd name="T7" fmla="*/ 135 h 137"/>
                <a:gd name="T8" fmla="*/ 126 w 245"/>
                <a:gd name="T9" fmla="*/ 129 h 137"/>
                <a:gd name="T10" fmla="*/ 149 w 245"/>
                <a:gd name="T11" fmla="*/ 122 h 137"/>
                <a:gd name="T12" fmla="*/ 172 w 245"/>
                <a:gd name="T13" fmla="*/ 113 h 137"/>
                <a:gd name="T14" fmla="*/ 193 w 245"/>
                <a:gd name="T15" fmla="*/ 103 h 137"/>
                <a:gd name="T16" fmla="*/ 212 w 245"/>
                <a:gd name="T17" fmla="*/ 90 h 137"/>
                <a:gd name="T18" fmla="*/ 227 w 245"/>
                <a:gd name="T19" fmla="*/ 76 h 137"/>
                <a:gd name="T20" fmla="*/ 237 w 245"/>
                <a:gd name="T21" fmla="*/ 63 h 137"/>
                <a:gd name="T22" fmla="*/ 243 w 245"/>
                <a:gd name="T23" fmla="*/ 50 h 137"/>
                <a:gd name="T24" fmla="*/ 245 w 245"/>
                <a:gd name="T25" fmla="*/ 38 h 137"/>
                <a:gd name="T26" fmla="*/ 242 w 245"/>
                <a:gd name="T27" fmla="*/ 26 h 137"/>
                <a:gd name="T28" fmla="*/ 235 w 245"/>
                <a:gd name="T29" fmla="*/ 17 h 137"/>
                <a:gd name="T30" fmla="*/ 223 w 245"/>
                <a:gd name="T31" fmla="*/ 9 h 137"/>
                <a:gd name="T32" fmla="*/ 207 w 245"/>
                <a:gd name="T33" fmla="*/ 3 h 137"/>
                <a:gd name="T34" fmla="*/ 187 w 245"/>
                <a:gd name="T35" fmla="*/ 0 h 137"/>
                <a:gd name="T36" fmla="*/ 166 w 245"/>
                <a:gd name="T37" fmla="*/ 0 h 137"/>
                <a:gd name="T38" fmla="*/ 143 w 245"/>
                <a:gd name="T39" fmla="*/ 2 h 137"/>
                <a:gd name="T40" fmla="*/ 118 w 245"/>
                <a:gd name="T41" fmla="*/ 7 h 137"/>
                <a:gd name="T42" fmla="*/ 95 w 245"/>
                <a:gd name="T43" fmla="*/ 14 h 137"/>
                <a:gd name="T44" fmla="*/ 72 w 245"/>
                <a:gd name="T45" fmla="*/ 23 h 137"/>
                <a:gd name="T46" fmla="*/ 52 w 245"/>
                <a:gd name="T47" fmla="*/ 35 h 137"/>
                <a:gd name="T48" fmla="*/ 33 w 245"/>
                <a:gd name="T49" fmla="*/ 47 h 137"/>
                <a:gd name="T50" fmla="*/ 18 w 245"/>
                <a:gd name="T51" fmla="*/ 61 h 137"/>
                <a:gd name="T52" fmla="*/ 8 w 245"/>
                <a:gd name="T53" fmla="*/ 74 h 137"/>
                <a:gd name="T54" fmla="*/ 2 w 245"/>
                <a:gd name="T55" fmla="*/ 88 h 137"/>
                <a:gd name="T56" fmla="*/ 0 w 245"/>
                <a:gd name="T57" fmla="*/ 99 h 137"/>
                <a:gd name="T58" fmla="*/ 3 w 245"/>
                <a:gd name="T59" fmla="*/ 111 h 137"/>
                <a:gd name="T60" fmla="*/ 10 w 245"/>
                <a:gd name="T61" fmla="*/ 120 h 137"/>
                <a:gd name="T62" fmla="*/ 23 w 245"/>
                <a:gd name="T63" fmla="*/ 128 h 137"/>
                <a:gd name="T64" fmla="*/ 39 w 245"/>
                <a:gd name="T65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5" h="137">
                  <a:moveTo>
                    <a:pt x="39" y="134"/>
                  </a:moveTo>
                  <a:lnTo>
                    <a:pt x="58" y="137"/>
                  </a:lnTo>
                  <a:lnTo>
                    <a:pt x="80" y="137"/>
                  </a:lnTo>
                  <a:lnTo>
                    <a:pt x="103" y="135"/>
                  </a:lnTo>
                  <a:lnTo>
                    <a:pt x="126" y="129"/>
                  </a:lnTo>
                  <a:lnTo>
                    <a:pt x="149" y="122"/>
                  </a:lnTo>
                  <a:lnTo>
                    <a:pt x="172" y="113"/>
                  </a:lnTo>
                  <a:lnTo>
                    <a:pt x="193" y="103"/>
                  </a:lnTo>
                  <a:lnTo>
                    <a:pt x="212" y="90"/>
                  </a:lnTo>
                  <a:lnTo>
                    <a:pt x="227" y="76"/>
                  </a:lnTo>
                  <a:lnTo>
                    <a:pt x="237" y="63"/>
                  </a:lnTo>
                  <a:lnTo>
                    <a:pt x="243" y="50"/>
                  </a:lnTo>
                  <a:lnTo>
                    <a:pt x="245" y="38"/>
                  </a:lnTo>
                  <a:lnTo>
                    <a:pt x="242" y="26"/>
                  </a:lnTo>
                  <a:lnTo>
                    <a:pt x="235" y="17"/>
                  </a:lnTo>
                  <a:lnTo>
                    <a:pt x="223" y="9"/>
                  </a:lnTo>
                  <a:lnTo>
                    <a:pt x="207" y="3"/>
                  </a:lnTo>
                  <a:lnTo>
                    <a:pt x="187" y="0"/>
                  </a:lnTo>
                  <a:lnTo>
                    <a:pt x="166" y="0"/>
                  </a:lnTo>
                  <a:lnTo>
                    <a:pt x="143" y="2"/>
                  </a:lnTo>
                  <a:lnTo>
                    <a:pt x="118" y="7"/>
                  </a:lnTo>
                  <a:lnTo>
                    <a:pt x="95" y="14"/>
                  </a:lnTo>
                  <a:lnTo>
                    <a:pt x="72" y="23"/>
                  </a:lnTo>
                  <a:lnTo>
                    <a:pt x="52" y="35"/>
                  </a:lnTo>
                  <a:lnTo>
                    <a:pt x="33" y="47"/>
                  </a:lnTo>
                  <a:lnTo>
                    <a:pt x="18" y="61"/>
                  </a:lnTo>
                  <a:lnTo>
                    <a:pt x="8" y="74"/>
                  </a:lnTo>
                  <a:lnTo>
                    <a:pt x="2" y="88"/>
                  </a:lnTo>
                  <a:lnTo>
                    <a:pt x="0" y="99"/>
                  </a:lnTo>
                  <a:lnTo>
                    <a:pt x="3" y="111"/>
                  </a:lnTo>
                  <a:lnTo>
                    <a:pt x="10" y="120"/>
                  </a:lnTo>
                  <a:lnTo>
                    <a:pt x="23" y="128"/>
                  </a:lnTo>
                  <a:lnTo>
                    <a:pt x="3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1" name="Freeform 107"/>
            <p:cNvSpPr>
              <a:spLocks/>
            </p:cNvSpPr>
            <p:nvPr/>
          </p:nvSpPr>
          <p:spPr bwMode="auto">
            <a:xfrm>
              <a:off x="4230" y="3517"/>
              <a:ext cx="88" cy="51"/>
            </a:xfrm>
            <a:custGeom>
              <a:avLst/>
              <a:gdLst>
                <a:gd name="T0" fmla="*/ 26 w 178"/>
                <a:gd name="T1" fmla="*/ 101 h 103"/>
                <a:gd name="T2" fmla="*/ 39 w 178"/>
                <a:gd name="T3" fmla="*/ 103 h 103"/>
                <a:gd name="T4" fmla="*/ 56 w 178"/>
                <a:gd name="T5" fmla="*/ 103 h 103"/>
                <a:gd name="T6" fmla="*/ 72 w 178"/>
                <a:gd name="T7" fmla="*/ 101 h 103"/>
                <a:gd name="T8" fmla="*/ 89 w 178"/>
                <a:gd name="T9" fmla="*/ 97 h 103"/>
                <a:gd name="T10" fmla="*/ 106 w 178"/>
                <a:gd name="T11" fmla="*/ 91 h 103"/>
                <a:gd name="T12" fmla="*/ 122 w 178"/>
                <a:gd name="T13" fmla="*/ 84 h 103"/>
                <a:gd name="T14" fmla="*/ 138 w 178"/>
                <a:gd name="T15" fmla="*/ 76 h 103"/>
                <a:gd name="T16" fmla="*/ 152 w 178"/>
                <a:gd name="T17" fmla="*/ 67 h 103"/>
                <a:gd name="T18" fmla="*/ 164 w 178"/>
                <a:gd name="T19" fmla="*/ 57 h 103"/>
                <a:gd name="T20" fmla="*/ 172 w 178"/>
                <a:gd name="T21" fmla="*/ 46 h 103"/>
                <a:gd name="T22" fmla="*/ 176 w 178"/>
                <a:gd name="T23" fmla="*/ 37 h 103"/>
                <a:gd name="T24" fmla="*/ 178 w 178"/>
                <a:gd name="T25" fmla="*/ 28 h 103"/>
                <a:gd name="T26" fmla="*/ 175 w 178"/>
                <a:gd name="T27" fmla="*/ 19 h 103"/>
                <a:gd name="T28" fmla="*/ 171 w 178"/>
                <a:gd name="T29" fmla="*/ 12 h 103"/>
                <a:gd name="T30" fmla="*/ 163 w 178"/>
                <a:gd name="T31" fmla="*/ 6 h 103"/>
                <a:gd name="T32" fmla="*/ 151 w 178"/>
                <a:gd name="T33" fmla="*/ 3 h 103"/>
                <a:gd name="T34" fmla="*/ 137 w 178"/>
                <a:gd name="T35" fmla="*/ 0 h 103"/>
                <a:gd name="T36" fmla="*/ 122 w 178"/>
                <a:gd name="T37" fmla="*/ 0 h 103"/>
                <a:gd name="T38" fmla="*/ 105 w 178"/>
                <a:gd name="T39" fmla="*/ 3 h 103"/>
                <a:gd name="T40" fmla="*/ 89 w 178"/>
                <a:gd name="T41" fmla="*/ 6 h 103"/>
                <a:gd name="T42" fmla="*/ 72 w 178"/>
                <a:gd name="T43" fmla="*/ 12 h 103"/>
                <a:gd name="T44" fmla="*/ 54 w 178"/>
                <a:gd name="T45" fmla="*/ 19 h 103"/>
                <a:gd name="T46" fmla="*/ 39 w 178"/>
                <a:gd name="T47" fmla="*/ 27 h 103"/>
                <a:gd name="T48" fmla="*/ 26 w 178"/>
                <a:gd name="T49" fmla="*/ 36 h 103"/>
                <a:gd name="T50" fmla="*/ 14 w 178"/>
                <a:gd name="T51" fmla="*/ 46 h 103"/>
                <a:gd name="T52" fmla="*/ 6 w 178"/>
                <a:gd name="T53" fmla="*/ 56 h 103"/>
                <a:gd name="T54" fmla="*/ 1 w 178"/>
                <a:gd name="T55" fmla="*/ 66 h 103"/>
                <a:gd name="T56" fmla="*/ 0 w 178"/>
                <a:gd name="T57" fmla="*/ 75 h 103"/>
                <a:gd name="T58" fmla="*/ 1 w 178"/>
                <a:gd name="T59" fmla="*/ 83 h 103"/>
                <a:gd name="T60" fmla="*/ 6 w 178"/>
                <a:gd name="T61" fmla="*/ 90 h 103"/>
                <a:gd name="T62" fmla="*/ 14 w 178"/>
                <a:gd name="T63" fmla="*/ 96 h 103"/>
                <a:gd name="T64" fmla="*/ 26 w 178"/>
                <a:gd name="T65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103">
                  <a:moveTo>
                    <a:pt x="26" y="101"/>
                  </a:moveTo>
                  <a:lnTo>
                    <a:pt x="39" y="103"/>
                  </a:lnTo>
                  <a:lnTo>
                    <a:pt x="56" y="103"/>
                  </a:lnTo>
                  <a:lnTo>
                    <a:pt x="72" y="101"/>
                  </a:lnTo>
                  <a:lnTo>
                    <a:pt x="89" y="97"/>
                  </a:lnTo>
                  <a:lnTo>
                    <a:pt x="106" y="91"/>
                  </a:lnTo>
                  <a:lnTo>
                    <a:pt x="122" y="84"/>
                  </a:lnTo>
                  <a:lnTo>
                    <a:pt x="138" y="76"/>
                  </a:lnTo>
                  <a:lnTo>
                    <a:pt x="152" y="67"/>
                  </a:lnTo>
                  <a:lnTo>
                    <a:pt x="164" y="57"/>
                  </a:lnTo>
                  <a:lnTo>
                    <a:pt x="172" y="46"/>
                  </a:lnTo>
                  <a:lnTo>
                    <a:pt x="176" y="37"/>
                  </a:lnTo>
                  <a:lnTo>
                    <a:pt x="178" y="28"/>
                  </a:lnTo>
                  <a:lnTo>
                    <a:pt x="175" y="19"/>
                  </a:lnTo>
                  <a:lnTo>
                    <a:pt x="171" y="12"/>
                  </a:lnTo>
                  <a:lnTo>
                    <a:pt x="163" y="6"/>
                  </a:lnTo>
                  <a:lnTo>
                    <a:pt x="151" y="3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105" y="3"/>
                  </a:lnTo>
                  <a:lnTo>
                    <a:pt x="89" y="6"/>
                  </a:lnTo>
                  <a:lnTo>
                    <a:pt x="72" y="12"/>
                  </a:lnTo>
                  <a:lnTo>
                    <a:pt x="54" y="19"/>
                  </a:lnTo>
                  <a:lnTo>
                    <a:pt x="39" y="27"/>
                  </a:lnTo>
                  <a:lnTo>
                    <a:pt x="26" y="36"/>
                  </a:lnTo>
                  <a:lnTo>
                    <a:pt x="14" y="46"/>
                  </a:lnTo>
                  <a:lnTo>
                    <a:pt x="6" y="56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1" y="83"/>
                  </a:lnTo>
                  <a:lnTo>
                    <a:pt x="6" y="90"/>
                  </a:lnTo>
                  <a:lnTo>
                    <a:pt x="14" y="96"/>
                  </a:lnTo>
                  <a:lnTo>
                    <a:pt x="26" y="101"/>
                  </a:lnTo>
                  <a:close/>
                </a:path>
              </a:pathLst>
            </a:custGeom>
            <a:solidFill>
              <a:srgbClr val="FFE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2" name="Freeform 108"/>
            <p:cNvSpPr>
              <a:spLocks/>
            </p:cNvSpPr>
            <p:nvPr/>
          </p:nvSpPr>
          <p:spPr bwMode="auto">
            <a:xfrm>
              <a:off x="4109" y="3513"/>
              <a:ext cx="79" cy="59"/>
            </a:xfrm>
            <a:custGeom>
              <a:avLst/>
              <a:gdLst>
                <a:gd name="T0" fmla="*/ 23 w 156"/>
                <a:gd name="T1" fmla="*/ 115 h 119"/>
                <a:gd name="T2" fmla="*/ 35 w 156"/>
                <a:gd name="T3" fmla="*/ 119 h 119"/>
                <a:gd name="T4" fmla="*/ 49 w 156"/>
                <a:gd name="T5" fmla="*/ 119 h 119"/>
                <a:gd name="T6" fmla="*/ 63 w 156"/>
                <a:gd name="T7" fmla="*/ 118 h 119"/>
                <a:gd name="T8" fmla="*/ 79 w 156"/>
                <a:gd name="T9" fmla="*/ 113 h 119"/>
                <a:gd name="T10" fmla="*/ 94 w 156"/>
                <a:gd name="T11" fmla="*/ 108 h 119"/>
                <a:gd name="T12" fmla="*/ 108 w 156"/>
                <a:gd name="T13" fmla="*/ 100 h 119"/>
                <a:gd name="T14" fmla="*/ 122 w 156"/>
                <a:gd name="T15" fmla="*/ 91 h 119"/>
                <a:gd name="T16" fmla="*/ 134 w 156"/>
                <a:gd name="T17" fmla="*/ 81 h 119"/>
                <a:gd name="T18" fmla="*/ 150 w 156"/>
                <a:gd name="T19" fmla="*/ 58 h 119"/>
                <a:gd name="T20" fmla="*/ 156 w 156"/>
                <a:gd name="T21" fmla="*/ 35 h 119"/>
                <a:gd name="T22" fmla="*/ 149 w 156"/>
                <a:gd name="T23" fmla="*/ 16 h 119"/>
                <a:gd name="T24" fmla="*/ 132 w 156"/>
                <a:gd name="T25" fmla="*/ 3 h 119"/>
                <a:gd name="T26" fmla="*/ 119 w 156"/>
                <a:gd name="T27" fmla="*/ 0 h 119"/>
                <a:gd name="T28" fmla="*/ 106 w 156"/>
                <a:gd name="T29" fmla="*/ 0 h 119"/>
                <a:gd name="T30" fmla="*/ 92 w 156"/>
                <a:gd name="T31" fmla="*/ 1 h 119"/>
                <a:gd name="T32" fmla="*/ 77 w 156"/>
                <a:gd name="T33" fmla="*/ 5 h 119"/>
                <a:gd name="T34" fmla="*/ 62 w 156"/>
                <a:gd name="T35" fmla="*/ 10 h 119"/>
                <a:gd name="T36" fmla="*/ 47 w 156"/>
                <a:gd name="T37" fmla="*/ 18 h 119"/>
                <a:gd name="T38" fmla="*/ 33 w 156"/>
                <a:gd name="T39" fmla="*/ 28 h 119"/>
                <a:gd name="T40" fmla="*/ 21 w 156"/>
                <a:gd name="T41" fmla="*/ 38 h 119"/>
                <a:gd name="T42" fmla="*/ 5 w 156"/>
                <a:gd name="T43" fmla="*/ 61 h 119"/>
                <a:gd name="T44" fmla="*/ 0 w 156"/>
                <a:gd name="T45" fmla="*/ 84 h 119"/>
                <a:gd name="T46" fmla="*/ 5 w 156"/>
                <a:gd name="T47" fmla="*/ 103 h 119"/>
                <a:gd name="T48" fmla="*/ 23 w 156"/>
                <a:gd name="T49" fmla="*/ 1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6" h="119">
                  <a:moveTo>
                    <a:pt x="23" y="115"/>
                  </a:moveTo>
                  <a:lnTo>
                    <a:pt x="35" y="119"/>
                  </a:lnTo>
                  <a:lnTo>
                    <a:pt x="49" y="119"/>
                  </a:lnTo>
                  <a:lnTo>
                    <a:pt x="63" y="118"/>
                  </a:lnTo>
                  <a:lnTo>
                    <a:pt x="79" y="113"/>
                  </a:lnTo>
                  <a:lnTo>
                    <a:pt x="94" y="108"/>
                  </a:lnTo>
                  <a:lnTo>
                    <a:pt x="108" y="100"/>
                  </a:lnTo>
                  <a:lnTo>
                    <a:pt x="122" y="91"/>
                  </a:lnTo>
                  <a:lnTo>
                    <a:pt x="134" y="81"/>
                  </a:lnTo>
                  <a:lnTo>
                    <a:pt x="150" y="58"/>
                  </a:lnTo>
                  <a:lnTo>
                    <a:pt x="156" y="35"/>
                  </a:lnTo>
                  <a:lnTo>
                    <a:pt x="149" y="16"/>
                  </a:lnTo>
                  <a:lnTo>
                    <a:pt x="132" y="3"/>
                  </a:lnTo>
                  <a:lnTo>
                    <a:pt x="119" y="0"/>
                  </a:lnTo>
                  <a:lnTo>
                    <a:pt x="106" y="0"/>
                  </a:lnTo>
                  <a:lnTo>
                    <a:pt x="92" y="1"/>
                  </a:lnTo>
                  <a:lnTo>
                    <a:pt x="77" y="5"/>
                  </a:lnTo>
                  <a:lnTo>
                    <a:pt x="62" y="10"/>
                  </a:lnTo>
                  <a:lnTo>
                    <a:pt x="47" y="18"/>
                  </a:lnTo>
                  <a:lnTo>
                    <a:pt x="33" y="28"/>
                  </a:lnTo>
                  <a:lnTo>
                    <a:pt x="21" y="38"/>
                  </a:lnTo>
                  <a:lnTo>
                    <a:pt x="5" y="61"/>
                  </a:lnTo>
                  <a:lnTo>
                    <a:pt x="0" y="84"/>
                  </a:lnTo>
                  <a:lnTo>
                    <a:pt x="5" y="103"/>
                  </a:lnTo>
                  <a:lnTo>
                    <a:pt x="23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3" name="Freeform 109"/>
            <p:cNvSpPr>
              <a:spLocks/>
            </p:cNvSpPr>
            <p:nvPr/>
          </p:nvSpPr>
          <p:spPr bwMode="auto">
            <a:xfrm>
              <a:off x="4120" y="3523"/>
              <a:ext cx="57" cy="38"/>
            </a:xfrm>
            <a:custGeom>
              <a:avLst/>
              <a:gdLst>
                <a:gd name="T0" fmla="*/ 16 w 114"/>
                <a:gd name="T1" fmla="*/ 73 h 75"/>
                <a:gd name="T2" fmla="*/ 26 w 114"/>
                <a:gd name="T3" fmla="*/ 75 h 75"/>
                <a:gd name="T4" fmla="*/ 36 w 114"/>
                <a:gd name="T5" fmla="*/ 75 h 75"/>
                <a:gd name="T6" fmla="*/ 46 w 114"/>
                <a:gd name="T7" fmla="*/ 74 h 75"/>
                <a:gd name="T8" fmla="*/ 57 w 114"/>
                <a:gd name="T9" fmla="*/ 71 h 75"/>
                <a:gd name="T10" fmla="*/ 68 w 114"/>
                <a:gd name="T11" fmla="*/ 67 h 75"/>
                <a:gd name="T12" fmla="*/ 79 w 114"/>
                <a:gd name="T13" fmla="*/ 62 h 75"/>
                <a:gd name="T14" fmla="*/ 88 w 114"/>
                <a:gd name="T15" fmla="*/ 56 h 75"/>
                <a:gd name="T16" fmla="*/ 97 w 114"/>
                <a:gd name="T17" fmla="*/ 49 h 75"/>
                <a:gd name="T18" fmla="*/ 110 w 114"/>
                <a:gd name="T19" fmla="*/ 35 h 75"/>
                <a:gd name="T20" fmla="*/ 114 w 114"/>
                <a:gd name="T21" fmla="*/ 21 h 75"/>
                <a:gd name="T22" fmla="*/ 111 w 114"/>
                <a:gd name="T23" fmla="*/ 9 h 75"/>
                <a:gd name="T24" fmla="*/ 98 w 114"/>
                <a:gd name="T25" fmla="*/ 1 h 75"/>
                <a:gd name="T26" fmla="*/ 89 w 114"/>
                <a:gd name="T27" fmla="*/ 0 h 75"/>
                <a:gd name="T28" fmla="*/ 79 w 114"/>
                <a:gd name="T29" fmla="*/ 0 h 75"/>
                <a:gd name="T30" fmla="*/ 68 w 114"/>
                <a:gd name="T31" fmla="*/ 1 h 75"/>
                <a:gd name="T32" fmla="*/ 58 w 114"/>
                <a:gd name="T33" fmla="*/ 3 h 75"/>
                <a:gd name="T34" fmla="*/ 46 w 114"/>
                <a:gd name="T35" fmla="*/ 8 h 75"/>
                <a:gd name="T36" fmla="*/ 36 w 114"/>
                <a:gd name="T37" fmla="*/ 13 h 75"/>
                <a:gd name="T38" fmla="*/ 27 w 114"/>
                <a:gd name="T39" fmla="*/ 18 h 75"/>
                <a:gd name="T40" fmla="*/ 18 w 114"/>
                <a:gd name="T41" fmla="*/ 25 h 75"/>
                <a:gd name="T42" fmla="*/ 5 w 114"/>
                <a:gd name="T43" fmla="*/ 40 h 75"/>
                <a:gd name="T44" fmla="*/ 0 w 114"/>
                <a:gd name="T45" fmla="*/ 54 h 75"/>
                <a:gd name="T46" fmla="*/ 4 w 114"/>
                <a:gd name="T47" fmla="*/ 66 h 75"/>
                <a:gd name="T48" fmla="*/ 16 w 114"/>
                <a:gd name="T49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4" h="75">
                  <a:moveTo>
                    <a:pt x="16" y="73"/>
                  </a:moveTo>
                  <a:lnTo>
                    <a:pt x="26" y="75"/>
                  </a:lnTo>
                  <a:lnTo>
                    <a:pt x="36" y="75"/>
                  </a:lnTo>
                  <a:lnTo>
                    <a:pt x="46" y="74"/>
                  </a:lnTo>
                  <a:lnTo>
                    <a:pt x="57" y="71"/>
                  </a:lnTo>
                  <a:lnTo>
                    <a:pt x="68" y="67"/>
                  </a:lnTo>
                  <a:lnTo>
                    <a:pt x="79" y="62"/>
                  </a:lnTo>
                  <a:lnTo>
                    <a:pt x="88" y="56"/>
                  </a:lnTo>
                  <a:lnTo>
                    <a:pt x="97" y="49"/>
                  </a:lnTo>
                  <a:lnTo>
                    <a:pt x="110" y="35"/>
                  </a:lnTo>
                  <a:lnTo>
                    <a:pt x="114" y="21"/>
                  </a:lnTo>
                  <a:lnTo>
                    <a:pt x="111" y="9"/>
                  </a:lnTo>
                  <a:lnTo>
                    <a:pt x="98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68" y="1"/>
                  </a:lnTo>
                  <a:lnTo>
                    <a:pt x="58" y="3"/>
                  </a:lnTo>
                  <a:lnTo>
                    <a:pt x="46" y="8"/>
                  </a:lnTo>
                  <a:lnTo>
                    <a:pt x="36" y="13"/>
                  </a:lnTo>
                  <a:lnTo>
                    <a:pt x="27" y="18"/>
                  </a:lnTo>
                  <a:lnTo>
                    <a:pt x="18" y="25"/>
                  </a:lnTo>
                  <a:lnTo>
                    <a:pt x="5" y="40"/>
                  </a:lnTo>
                  <a:lnTo>
                    <a:pt x="0" y="54"/>
                  </a:lnTo>
                  <a:lnTo>
                    <a:pt x="4" y="66"/>
                  </a:lnTo>
                  <a:lnTo>
                    <a:pt x="16" y="73"/>
                  </a:lnTo>
                  <a:close/>
                </a:path>
              </a:pathLst>
            </a:custGeom>
            <a:solidFill>
              <a:srgbClr val="00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4" name="Freeform 110"/>
            <p:cNvSpPr>
              <a:spLocks/>
            </p:cNvSpPr>
            <p:nvPr/>
          </p:nvSpPr>
          <p:spPr bwMode="auto">
            <a:xfrm>
              <a:off x="4219" y="3576"/>
              <a:ext cx="79" cy="59"/>
            </a:xfrm>
            <a:custGeom>
              <a:avLst/>
              <a:gdLst>
                <a:gd name="T0" fmla="*/ 23 w 156"/>
                <a:gd name="T1" fmla="*/ 114 h 117"/>
                <a:gd name="T2" fmla="*/ 35 w 156"/>
                <a:gd name="T3" fmla="*/ 117 h 117"/>
                <a:gd name="T4" fmla="*/ 49 w 156"/>
                <a:gd name="T5" fmla="*/ 117 h 117"/>
                <a:gd name="T6" fmla="*/ 64 w 156"/>
                <a:gd name="T7" fmla="*/ 116 h 117"/>
                <a:gd name="T8" fmla="*/ 79 w 156"/>
                <a:gd name="T9" fmla="*/ 113 h 117"/>
                <a:gd name="T10" fmla="*/ 94 w 156"/>
                <a:gd name="T11" fmla="*/ 107 h 117"/>
                <a:gd name="T12" fmla="*/ 109 w 156"/>
                <a:gd name="T13" fmla="*/ 99 h 117"/>
                <a:gd name="T14" fmla="*/ 122 w 156"/>
                <a:gd name="T15" fmla="*/ 90 h 117"/>
                <a:gd name="T16" fmla="*/ 134 w 156"/>
                <a:gd name="T17" fmla="*/ 79 h 117"/>
                <a:gd name="T18" fmla="*/ 152 w 156"/>
                <a:gd name="T19" fmla="*/ 56 h 117"/>
                <a:gd name="T20" fmla="*/ 156 w 156"/>
                <a:gd name="T21" fmla="*/ 34 h 117"/>
                <a:gd name="T22" fmla="*/ 150 w 156"/>
                <a:gd name="T23" fmla="*/ 16 h 117"/>
                <a:gd name="T24" fmla="*/ 133 w 156"/>
                <a:gd name="T25" fmla="*/ 3 h 117"/>
                <a:gd name="T26" fmla="*/ 120 w 156"/>
                <a:gd name="T27" fmla="*/ 0 h 117"/>
                <a:gd name="T28" fmla="*/ 107 w 156"/>
                <a:gd name="T29" fmla="*/ 0 h 117"/>
                <a:gd name="T30" fmla="*/ 92 w 156"/>
                <a:gd name="T31" fmla="*/ 1 h 117"/>
                <a:gd name="T32" fmla="*/ 77 w 156"/>
                <a:gd name="T33" fmla="*/ 4 h 117"/>
                <a:gd name="T34" fmla="*/ 62 w 156"/>
                <a:gd name="T35" fmla="*/ 10 h 117"/>
                <a:gd name="T36" fmla="*/ 47 w 156"/>
                <a:gd name="T37" fmla="*/ 18 h 117"/>
                <a:gd name="T38" fmla="*/ 34 w 156"/>
                <a:gd name="T39" fmla="*/ 27 h 117"/>
                <a:gd name="T40" fmla="*/ 21 w 156"/>
                <a:gd name="T41" fmla="*/ 38 h 117"/>
                <a:gd name="T42" fmla="*/ 4 w 156"/>
                <a:gd name="T43" fmla="*/ 61 h 117"/>
                <a:gd name="T44" fmla="*/ 0 w 156"/>
                <a:gd name="T45" fmla="*/ 83 h 117"/>
                <a:gd name="T46" fmla="*/ 5 w 156"/>
                <a:gd name="T47" fmla="*/ 101 h 117"/>
                <a:gd name="T48" fmla="*/ 23 w 156"/>
                <a:gd name="T49" fmla="*/ 11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6" h="117">
                  <a:moveTo>
                    <a:pt x="23" y="114"/>
                  </a:moveTo>
                  <a:lnTo>
                    <a:pt x="35" y="117"/>
                  </a:lnTo>
                  <a:lnTo>
                    <a:pt x="49" y="117"/>
                  </a:lnTo>
                  <a:lnTo>
                    <a:pt x="64" y="116"/>
                  </a:lnTo>
                  <a:lnTo>
                    <a:pt x="79" y="113"/>
                  </a:lnTo>
                  <a:lnTo>
                    <a:pt x="94" y="107"/>
                  </a:lnTo>
                  <a:lnTo>
                    <a:pt x="109" y="99"/>
                  </a:lnTo>
                  <a:lnTo>
                    <a:pt x="122" y="90"/>
                  </a:lnTo>
                  <a:lnTo>
                    <a:pt x="134" y="79"/>
                  </a:lnTo>
                  <a:lnTo>
                    <a:pt x="152" y="56"/>
                  </a:lnTo>
                  <a:lnTo>
                    <a:pt x="156" y="34"/>
                  </a:lnTo>
                  <a:lnTo>
                    <a:pt x="150" y="16"/>
                  </a:lnTo>
                  <a:lnTo>
                    <a:pt x="133" y="3"/>
                  </a:lnTo>
                  <a:lnTo>
                    <a:pt x="120" y="0"/>
                  </a:lnTo>
                  <a:lnTo>
                    <a:pt x="107" y="0"/>
                  </a:lnTo>
                  <a:lnTo>
                    <a:pt x="92" y="1"/>
                  </a:lnTo>
                  <a:lnTo>
                    <a:pt x="77" y="4"/>
                  </a:lnTo>
                  <a:lnTo>
                    <a:pt x="62" y="10"/>
                  </a:lnTo>
                  <a:lnTo>
                    <a:pt x="47" y="18"/>
                  </a:lnTo>
                  <a:lnTo>
                    <a:pt x="34" y="27"/>
                  </a:lnTo>
                  <a:lnTo>
                    <a:pt x="21" y="38"/>
                  </a:lnTo>
                  <a:lnTo>
                    <a:pt x="4" y="61"/>
                  </a:lnTo>
                  <a:lnTo>
                    <a:pt x="0" y="83"/>
                  </a:lnTo>
                  <a:lnTo>
                    <a:pt x="5" y="101"/>
                  </a:lnTo>
                  <a:lnTo>
                    <a:pt x="23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5" name="Freeform 111"/>
            <p:cNvSpPr>
              <a:spLocks/>
            </p:cNvSpPr>
            <p:nvPr/>
          </p:nvSpPr>
          <p:spPr bwMode="auto">
            <a:xfrm>
              <a:off x="4230" y="3586"/>
              <a:ext cx="57" cy="38"/>
            </a:xfrm>
            <a:custGeom>
              <a:avLst/>
              <a:gdLst>
                <a:gd name="T0" fmla="*/ 17 w 113"/>
                <a:gd name="T1" fmla="*/ 73 h 76"/>
                <a:gd name="T2" fmla="*/ 26 w 113"/>
                <a:gd name="T3" fmla="*/ 76 h 76"/>
                <a:gd name="T4" fmla="*/ 35 w 113"/>
                <a:gd name="T5" fmla="*/ 76 h 76"/>
                <a:gd name="T6" fmla="*/ 45 w 113"/>
                <a:gd name="T7" fmla="*/ 74 h 76"/>
                <a:gd name="T8" fmla="*/ 57 w 113"/>
                <a:gd name="T9" fmla="*/ 71 h 76"/>
                <a:gd name="T10" fmla="*/ 68 w 113"/>
                <a:gd name="T11" fmla="*/ 68 h 76"/>
                <a:gd name="T12" fmla="*/ 79 w 113"/>
                <a:gd name="T13" fmla="*/ 63 h 76"/>
                <a:gd name="T14" fmla="*/ 88 w 113"/>
                <a:gd name="T15" fmla="*/ 56 h 76"/>
                <a:gd name="T16" fmla="*/ 97 w 113"/>
                <a:gd name="T17" fmla="*/ 49 h 76"/>
                <a:gd name="T18" fmla="*/ 110 w 113"/>
                <a:gd name="T19" fmla="*/ 34 h 76"/>
                <a:gd name="T20" fmla="*/ 113 w 113"/>
                <a:gd name="T21" fmla="*/ 20 h 76"/>
                <a:gd name="T22" fmla="*/ 110 w 113"/>
                <a:gd name="T23" fmla="*/ 10 h 76"/>
                <a:gd name="T24" fmla="*/ 97 w 113"/>
                <a:gd name="T25" fmla="*/ 2 h 76"/>
                <a:gd name="T26" fmla="*/ 88 w 113"/>
                <a:gd name="T27" fmla="*/ 0 h 76"/>
                <a:gd name="T28" fmla="*/ 79 w 113"/>
                <a:gd name="T29" fmla="*/ 0 h 76"/>
                <a:gd name="T30" fmla="*/ 68 w 113"/>
                <a:gd name="T31" fmla="*/ 1 h 76"/>
                <a:gd name="T32" fmla="*/ 57 w 113"/>
                <a:gd name="T33" fmla="*/ 3 h 76"/>
                <a:gd name="T34" fmla="*/ 46 w 113"/>
                <a:gd name="T35" fmla="*/ 8 h 76"/>
                <a:gd name="T36" fmla="*/ 36 w 113"/>
                <a:gd name="T37" fmla="*/ 12 h 76"/>
                <a:gd name="T38" fmla="*/ 26 w 113"/>
                <a:gd name="T39" fmla="*/ 19 h 76"/>
                <a:gd name="T40" fmla="*/ 17 w 113"/>
                <a:gd name="T41" fmla="*/ 26 h 76"/>
                <a:gd name="T42" fmla="*/ 4 w 113"/>
                <a:gd name="T43" fmla="*/ 41 h 76"/>
                <a:gd name="T44" fmla="*/ 0 w 113"/>
                <a:gd name="T45" fmla="*/ 55 h 76"/>
                <a:gd name="T46" fmla="*/ 4 w 113"/>
                <a:gd name="T47" fmla="*/ 65 h 76"/>
                <a:gd name="T48" fmla="*/ 17 w 113"/>
                <a:gd name="T49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6">
                  <a:moveTo>
                    <a:pt x="17" y="73"/>
                  </a:moveTo>
                  <a:lnTo>
                    <a:pt x="26" y="76"/>
                  </a:lnTo>
                  <a:lnTo>
                    <a:pt x="35" y="76"/>
                  </a:lnTo>
                  <a:lnTo>
                    <a:pt x="45" y="74"/>
                  </a:lnTo>
                  <a:lnTo>
                    <a:pt x="57" y="71"/>
                  </a:lnTo>
                  <a:lnTo>
                    <a:pt x="68" y="68"/>
                  </a:lnTo>
                  <a:lnTo>
                    <a:pt x="79" y="63"/>
                  </a:lnTo>
                  <a:lnTo>
                    <a:pt x="88" y="56"/>
                  </a:lnTo>
                  <a:lnTo>
                    <a:pt x="97" y="49"/>
                  </a:lnTo>
                  <a:lnTo>
                    <a:pt x="110" y="34"/>
                  </a:lnTo>
                  <a:lnTo>
                    <a:pt x="113" y="20"/>
                  </a:lnTo>
                  <a:lnTo>
                    <a:pt x="110" y="10"/>
                  </a:lnTo>
                  <a:lnTo>
                    <a:pt x="97" y="2"/>
                  </a:lnTo>
                  <a:lnTo>
                    <a:pt x="88" y="0"/>
                  </a:lnTo>
                  <a:lnTo>
                    <a:pt x="79" y="0"/>
                  </a:lnTo>
                  <a:lnTo>
                    <a:pt x="68" y="1"/>
                  </a:lnTo>
                  <a:lnTo>
                    <a:pt x="57" y="3"/>
                  </a:lnTo>
                  <a:lnTo>
                    <a:pt x="46" y="8"/>
                  </a:lnTo>
                  <a:lnTo>
                    <a:pt x="36" y="12"/>
                  </a:lnTo>
                  <a:lnTo>
                    <a:pt x="26" y="19"/>
                  </a:lnTo>
                  <a:lnTo>
                    <a:pt x="17" y="26"/>
                  </a:lnTo>
                  <a:lnTo>
                    <a:pt x="4" y="41"/>
                  </a:lnTo>
                  <a:lnTo>
                    <a:pt x="0" y="55"/>
                  </a:lnTo>
                  <a:lnTo>
                    <a:pt x="4" y="65"/>
                  </a:lnTo>
                  <a:lnTo>
                    <a:pt x="17" y="73"/>
                  </a:lnTo>
                  <a:close/>
                </a:path>
              </a:pathLst>
            </a:custGeom>
            <a:solidFill>
              <a:srgbClr val="FF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6" name="Freeform 112"/>
            <p:cNvSpPr>
              <a:spLocks/>
            </p:cNvSpPr>
            <p:nvPr/>
          </p:nvSpPr>
          <p:spPr bwMode="auto">
            <a:xfrm>
              <a:off x="3545" y="3045"/>
              <a:ext cx="453" cy="602"/>
            </a:xfrm>
            <a:custGeom>
              <a:avLst/>
              <a:gdLst>
                <a:gd name="T0" fmla="*/ 905 w 905"/>
                <a:gd name="T1" fmla="*/ 1206 h 1206"/>
                <a:gd name="T2" fmla="*/ 693 w 905"/>
                <a:gd name="T3" fmla="*/ 0 h 1206"/>
                <a:gd name="T4" fmla="*/ 0 w 905"/>
                <a:gd name="T5" fmla="*/ 51 h 1206"/>
                <a:gd name="T6" fmla="*/ 249 w 905"/>
                <a:gd name="T7" fmla="*/ 1103 h 1206"/>
                <a:gd name="T8" fmla="*/ 905 w 905"/>
                <a:gd name="T9" fmla="*/ 1206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206">
                  <a:moveTo>
                    <a:pt x="905" y="1206"/>
                  </a:moveTo>
                  <a:lnTo>
                    <a:pt x="693" y="0"/>
                  </a:lnTo>
                  <a:lnTo>
                    <a:pt x="0" y="51"/>
                  </a:lnTo>
                  <a:lnTo>
                    <a:pt x="249" y="1103"/>
                  </a:lnTo>
                  <a:lnTo>
                    <a:pt x="905" y="1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7" name="Freeform 113"/>
            <p:cNvSpPr>
              <a:spLocks/>
            </p:cNvSpPr>
            <p:nvPr/>
          </p:nvSpPr>
          <p:spPr bwMode="auto">
            <a:xfrm>
              <a:off x="3575" y="3080"/>
              <a:ext cx="397" cy="536"/>
            </a:xfrm>
            <a:custGeom>
              <a:avLst/>
              <a:gdLst>
                <a:gd name="T0" fmla="*/ 0 w 794"/>
                <a:gd name="T1" fmla="*/ 35 h 1071"/>
                <a:gd name="T2" fmla="*/ 584 w 794"/>
                <a:gd name="T3" fmla="*/ 0 h 1071"/>
                <a:gd name="T4" fmla="*/ 794 w 794"/>
                <a:gd name="T5" fmla="*/ 1071 h 1071"/>
                <a:gd name="T6" fmla="*/ 230 w 794"/>
                <a:gd name="T7" fmla="*/ 978 h 1071"/>
                <a:gd name="T8" fmla="*/ 0 w 794"/>
                <a:gd name="T9" fmla="*/ 3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1071">
                  <a:moveTo>
                    <a:pt x="0" y="35"/>
                  </a:moveTo>
                  <a:lnTo>
                    <a:pt x="584" y="0"/>
                  </a:lnTo>
                  <a:lnTo>
                    <a:pt x="794" y="1071"/>
                  </a:lnTo>
                  <a:lnTo>
                    <a:pt x="230" y="978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7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8" name="Freeform 114"/>
            <p:cNvSpPr>
              <a:spLocks/>
            </p:cNvSpPr>
            <p:nvPr/>
          </p:nvSpPr>
          <p:spPr bwMode="auto">
            <a:xfrm>
              <a:off x="3656" y="2921"/>
              <a:ext cx="89" cy="148"/>
            </a:xfrm>
            <a:custGeom>
              <a:avLst/>
              <a:gdLst>
                <a:gd name="T0" fmla="*/ 0 w 179"/>
                <a:gd name="T1" fmla="*/ 20 h 295"/>
                <a:gd name="T2" fmla="*/ 60 w 179"/>
                <a:gd name="T3" fmla="*/ 295 h 295"/>
                <a:gd name="T4" fmla="*/ 179 w 179"/>
                <a:gd name="T5" fmla="*/ 288 h 295"/>
                <a:gd name="T6" fmla="*/ 119 w 179"/>
                <a:gd name="T7" fmla="*/ 0 h 295"/>
                <a:gd name="T8" fmla="*/ 20 w 179"/>
                <a:gd name="T9" fmla="*/ 0 h 295"/>
                <a:gd name="T10" fmla="*/ 0 w 179"/>
                <a:gd name="T11" fmla="*/ 2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295">
                  <a:moveTo>
                    <a:pt x="0" y="20"/>
                  </a:moveTo>
                  <a:lnTo>
                    <a:pt x="60" y="295"/>
                  </a:lnTo>
                  <a:lnTo>
                    <a:pt x="179" y="288"/>
                  </a:lnTo>
                  <a:lnTo>
                    <a:pt x="119" y="0"/>
                  </a:lnTo>
                  <a:lnTo>
                    <a:pt x="2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19" name="Freeform 115"/>
            <p:cNvSpPr>
              <a:spLocks/>
            </p:cNvSpPr>
            <p:nvPr/>
          </p:nvSpPr>
          <p:spPr bwMode="auto">
            <a:xfrm>
              <a:off x="3679" y="2943"/>
              <a:ext cx="46" cy="108"/>
            </a:xfrm>
            <a:custGeom>
              <a:avLst/>
              <a:gdLst>
                <a:gd name="T0" fmla="*/ 46 w 92"/>
                <a:gd name="T1" fmla="*/ 0 h 217"/>
                <a:gd name="T2" fmla="*/ 92 w 92"/>
                <a:gd name="T3" fmla="*/ 217 h 217"/>
                <a:gd name="T4" fmla="*/ 40 w 92"/>
                <a:gd name="T5" fmla="*/ 217 h 217"/>
                <a:gd name="T6" fmla="*/ 0 w 92"/>
                <a:gd name="T7" fmla="*/ 7 h 217"/>
                <a:gd name="T8" fmla="*/ 46 w 92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17">
                  <a:moveTo>
                    <a:pt x="46" y="0"/>
                  </a:moveTo>
                  <a:lnTo>
                    <a:pt x="92" y="217"/>
                  </a:lnTo>
                  <a:lnTo>
                    <a:pt x="40" y="217"/>
                  </a:lnTo>
                  <a:lnTo>
                    <a:pt x="0" y="7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B56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0" name="Freeform 116"/>
            <p:cNvSpPr>
              <a:spLocks/>
            </p:cNvSpPr>
            <p:nvPr/>
          </p:nvSpPr>
          <p:spPr bwMode="auto">
            <a:xfrm>
              <a:off x="3596" y="3025"/>
              <a:ext cx="218" cy="66"/>
            </a:xfrm>
            <a:custGeom>
              <a:avLst/>
              <a:gdLst>
                <a:gd name="T0" fmla="*/ 436 w 436"/>
                <a:gd name="T1" fmla="*/ 0 h 133"/>
                <a:gd name="T2" fmla="*/ 363 w 436"/>
                <a:gd name="T3" fmla="*/ 104 h 133"/>
                <a:gd name="T4" fmla="*/ 0 w 436"/>
                <a:gd name="T5" fmla="*/ 133 h 133"/>
                <a:gd name="T6" fmla="*/ 124 w 436"/>
                <a:gd name="T7" fmla="*/ 38 h 133"/>
                <a:gd name="T8" fmla="*/ 436 w 436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133">
                  <a:moveTo>
                    <a:pt x="436" y="0"/>
                  </a:moveTo>
                  <a:lnTo>
                    <a:pt x="363" y="104"/>
                  </a:lnTo>
                  <a:lnTo>
                    <a:pt x="0" y="133"/>
                  </a:lnTo>
                  <a:lnTo>
                    <a:pt x="124" y="38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1" name="Freeform 117"/>
            <p:cNvSpPr>
              <a:spLocks/>
            </p:cNvSpPr>
            <p:nvPr/>
          </p:nvSpPr>
          <p:spPr bwMode="auto">
            <a:xfrm>
              <a:off x="3665" y="3048"/>
              <a:ext cx="109" cy="17"/>
            </a:xfrm>
            <a:custGeom>
              <a:avLst/>
              <a:gdLst>
                <a:gd name="T0" fmla="*/ 19 w 217"/>
                <a:gd name="T1" fmla="*/ 21 h 36"/>
                <a:gd name="T2" fmla="*/ 0 w 217"/>
                <a:gd name="T3" fmla="*/ 36 h 36"/>
                <a:gd name="T4" fmla="*/ 198 w 217"/>
                <a:gd name="T5" fmla="*/ 21 h 36"/>
                <a:gd name="T6" fmla="*/ 217 w 217"/>
                <a:gd name="T7" fmla="*/ 0 h 36"/>
                <a:gd name="T8" fmla="*/ 19 w 217"/>
                <a:gd name="T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6">
                  <a:moveTo>
                    <a:pt x="19" y="21"/>
                  </a:moveTo>
                  <a:lnTo>
                    <a:pt x="0" y="36"/>
                  </a:lnTo>
                  <a:lnTo>
                    <a:pt x="198" y="21"/>
                  </a:lnTo>
                  <a:lnTo>
                    <a:pt x="217" y="0"/>
                  </a:lnTo>
                  <a:lnTo>
                    <a:pt x="19" y="21"/>
                  </a:lnTo>
                  <a:close/>
                </a:path>
              </a:pathLst>
            </a:custGeom>
            <a:solidFill>
              <a:srgbClr val="B56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2" name="Freeform 118"/>
            <p:cNvSpPr>
              <a:spLocks/>
            </p:cNvSpPr>
            <p:nvPr/>
          </p:nvSpPr>
          <p:spPr bwMode="auto">
            <a:xfrm>
              <a:off x="3725" y="3087"/>
              <a:ext cx="287" cy="676"/>
            </a:xfrm>
            <a:custGeom>
              <a:avLst/>
              <a:gdLst>
                <a:gd name="T0" fmla="*/ 27 w 575"/>
                <a:gd name="T1" fmla="*/ 0 h 1353"/>
                <a:gd name="T2" fmla="*/ 575 w 575"/>
                <a:gd name="T3" fmla="*/ 1353 h 1353"/>
                <a:gd name="T4" fmla="*/ 456 w 575"/>
                <a:gd name="T5" fmla="*/ 1296 h 1353"/>
                <a:gd name="T6" fmla="*/ 0 w 575"/>
                <a:gd name="T7" fmla="*/ 138 h 1353"/>
                <a:gd name="T8" fmla="*/ 27 w 575"/>
                <a:gd name="T9" fmla="*/ 0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5" h="1353">
                  <a:moveTo>
                    <a:pt x="27" y="0"/>
                  </a:moveTo>
                  <a:lnTo>
                    <a:pt x="575" y="1353"/>
                  </a:lnTo>
                  <a:lnTo>
                    <a:pt x="456" y="1296"/>
                  </a:lnTo>
                  <a:lnTo>
                    <a:pt x="0" y="13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3" name="Freeform 119"/>
            <p:cNvSpPr>
              <a:spLocks/>
            </p:cNvSpPr>
            <p:nvPr/>
          </p:nvSpPr>
          <p:spPr bwMode="auto">
            <a:xfrm>
              <a:off x="3745" y="3148"/>
              <a:ext cx="237" cy="579"/>
            </a:xfrm>
            <a:custGeom>
              <a:avLst/>
              <a:gdLst>
                <a:gd name="T0" fmla="*/ 0 w 474"/>
                <a:gd name="T1" fmla="*/ 0 h 1158"/>
                <a:gd name="T2" fmla="*/ 474 w 474"/>
                <a:gd name="T3" fmla="*/ 1158 h 1158"/>
                <a:gd name="T4" fmla="*/ 435 w 474"/>
                <a:gd name="T5" fmla="*/ 1129 h 1158"/>
                <a:gd name="T6" fmla="*/ 0 w 474"/>
                <a:gd name="T7" fmla="*/ 0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4" h="1158">
                  <a:moveTo>
                    <a:pt x="0" y="0"/>
                  </a:moveTo>
                  <a:lnTo>
                    <a:pt x="474" y="1158"/>
                  </a:lnTo>
                  <a:lnTo>
                    <a:pt x="435" y="1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6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4" name="Freeform 120"/>
            <p:cNvSpPr>
              <a:spLocks/>
            </p:cNvSpPr>
            <p:nvPr/>
          </p:nvSpPr>
          <p:spPr bwMode="auto">
            <a:xfrm>
              <a:off x="3675" y="3078"/>
              <a:ext cx="48" cy="635"/>
            </a:xfrm>
            <a:custGeom>
              <a:avLst/>
              <a:gdLst>
                <a:gd name="T0" fmla="*/ 96 w 96"/>
                <a:gd name="T1" fmla="*/ 0 h 1271"/>
                <a:gd name="T2" fmla="*/ 92 w 96"/>
                <a:gd name="T3" fmla="*/ 1173 h 1271"/>
                <a:gd name="T4" fmla="*/ 0 w 96"/>
                <a:gd name="T5" fmla="*/ 1271 h 1271"/>
                <a:gd name="T6" fmla="*/ 15 w 96"/>
                <a:gd name="T7" fmla="*/ 138 h 1271"/>
                <a:gd name="T8" fmla="*/ 96 w 96"/>
                <a:gd name="T9" fmla="*/ 0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71">
                  <a:moveTo>
                    <a:pt x="96" y="0"/>
                  </a:moveTo>
                  <a:lnTo>
                    <a:pt x="92" y="1173"/>
                  </a:lnTo>
                  <a:lnTo>
                    <a:pt x="0" y="1271"/>
                  </a:lnTo>
                  <a:lnTo>
                    <a:pt x="15" y="13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5" name="Freeform 121"/>
            <p:cNvSpPr>
              <a:spLocks/>
            </p:cNvSpPr>
            <p:nvPr/>
          </p:nvSpPr>
          <p:spPr bwMode="auto">
            <a:xfrm>
              <a:off x="3691" y="3140"/>
              <a:ext cx="15" cy="537"/>
            </a:xfrm>
            <a:custGeom>
              <a:avLst/>
              <a:gdLst>
                <a:gd name="T0" fmla="*/ 27 w 29"/>
                <a:gd name="T1" fmla="*/ 0 h 1074"/>
                <a:gd name="T2" fmla="*/ 29 w 29"/>
                <a:gd name="T3" fmla="*/ 1035 h 1074"/>
                <a:gd name="T4" fmla="*/ 0 w 29"/>
                <a:gd name="T5" fmla="*/ 1074 h 1074"/>
                <a:gd name="T6" fmla="*/ 27 w 29"/>
                <a:gd name="T7" fmla="*/ 0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074">
                  <a:moveTo>
                    <a:pt x="27" y="0"/>
                  </a:moveTo>
                  <a:lnTo>
                    <a:pt x="29" y="1035"/>
                  </a:lnTo>
                  <a:lnTo>
                    <a:pt x="0" y="1074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B56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6" name="Freeform 122"/>
            <p:cNvSpPr>
              <a:spLocks/>
            </p:cNvSpPr>
            <p:nvPr/>
          </p:nvSpPr>
          <p:spPr bwMode="auto">
            <a:xfrm>
              <a:off x="3589" y="3076"/>
              <a:ext cx="152" cy="720"/>
            </a:xfrm>
            <a:custGeom>
              <a:avLst/>
              <a:gdLst>
                <a:gd name="T0" fmla="*/ 212 w 304"/>
                <a:gd name="T1" fmla="*/ 0 h 1439"/>
                <a:gd name="T2" fmla="*/ 0 w 304"/>
                <a:gd name="T3" fmla="*/ 1439 h 1439"/>
                <a:gd name="T4" fmla="*/ 125 w 304"/>
                <a:gd name="T5" fmla="*/ 1324 h 1439"/>
                <a:gd name="T6" fmla="*/ 304 w 304"/>
                <a:gd name="T7" fmla="*/ 0 h 1439"/>
                <a:gd name="T8" fmla="*/ 212 w 304"/>
                <a:gd name="T9" fmla="*/ 0 h 1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4" h="1439">
                  <a:moveTo>
                    <a:pt x="212" y="0"/>
                  </a:moveTo>
                  <a:lnTo>
                    <a:pt x="0" y="1439"/>
                  </a:lnTo>
                  <a:lnTo>
                    <a:pt x="125" y="1324"/>
                  </a:lnTo>
                  <a:lnTo>
                    <a:pt x="304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7" name="Freeform 123"/>
            <p:cNvSpPr>
              <a:spLocks/>
            </p:cNvSpPr>
            <p:nvPr/>
          </p:nvSpPr>
          <p:spPr bwMode="auto">
            <a:xfrm>
              <a:off x="3616" y="3098"/>
              <a:ext cx="109" cy="651"/>
            </a:xfrm>
            <a:custGeom>
              <a:avLst/>
              <a:gdLst>
                <a:gd name="T0" fmla="*/ 191 w 217"/>
                <a:gd name="T1" fmla="*/ 0 h 1303"/>
                <a:gd name="T2" fmla="*/ 0 w 217"/>
                <a:gd name="T3" fmla="*/ 1303 h 1303"/>
                <a:gd name="T4" fmla="*/ 46 w 217"/>
                <a:gd name="T5" fmla="*/ 1260 h 1303"/>
                <a:gd name="T6" fmla="*/ 217 w 217"/>
                <a:gd name="T7" fmla="*/ 0 h 1303"/>
                <a:gd name="T8" fmla="*/ 191 w 217"/>
                <a:gd name="T9" fmla="*/ 0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1303">
                  <a:moveTo>
                    <a:pt x="191" y="0"/>
                  </a:moveTo>
                  <a:lnTo>
                    <a:pt x="0" y="1303"/>
                  </a:lnTo>
                  <a:lnTo>
                    <a:pt x="46" y="1260"/>
                  </a:lnTo>
                  <a:lnTo>
                    <a:pt x="217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C99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8" name="Freeform 124"/>
            <p:cNvSpPr>
              <a:spLocks/>
            </p:cNvSpPr>
            <p:nvPr/>
          </p:nvSpPr>
          <p:spPr bwMode="auto">
            <a:xfrm>
              <a:off x="3738" y="3605"/>
              <a:ext cx="165" cy="33"/>
            </a:xfrm>
            <a:custGeom>
              <a:avLst/>
              <a:gdLst>
                <a:gd name="T0" fmla="*/ 0 w 330"/>
                <a:gd name="T1" fmla="*/ 0 h 66"/>
                <a:gd name="T2" fmla="*/ 330 w 330"/>
                <a:gd name="T3" fmla="*/ 66 h 66"/>
                <a:gd name="T4" fmla="*/ 316 w 330"/>
                <a:gd name="T5" fmla="*/ 37 h 66"/>
                <a:gd name="T6" fmla="*/ 0 w 330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66">
                  <a:moveTo>
                    <a:pt x="0" y="0"/>
                  </a:moveTo>
                  <a:lnTo>
                    <a:pt x="330" y="66"/>
                  </a:lnTo>
                  <a:lnTo>
                    <a:pt x="316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6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29" name="Freeform 125"/>
            <p:cNvSpPr>
              <a:spLocks/>
            </p:cNvSpPr>
            <p:nvPr/>
          </p:nvSpPr>
          <p:spPr bwMode="auto">
            <a:xfrm>
              <a:off x="3972" y="3634"/>
              <a:ext cx="37" cy="13"/>
            </a:xfrm>
            <a:custGeom>
              <a:avLst/>
              <a:gdLst>
                <a:gd name="T0" fmla="*/ 73 w 73"/>
                <a:gd name="T1" fmla="*/ 0 h 28"/>
                <a:gd name="T2" fmla="*/ 51 w 73"/>
                <a:gd name="T3" fmla="*/ 28 h 28"/>
                <a:gd name="T4" fmla="*/ 0 w 73"/>
                <a:gd name="T5" fmla="*/ 22 h 28"/>
                <a:gd name="T6" fmla="*/ 73 w 73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28">
                  <a:moveTo>
                    <a:pt x="73" y="0"/>
                  </a:moveTo>
                  <a:lnTo>
                    <a:pt x="51" y="28"/>
                  </a:lnTo>
                  <a:lnTo>
                    <a:pt x="0" y="2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56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30" name="Freeform 126"/>
            <p:cNvSpPr>
              <a:spLocks/>
            </p:cNvSpPr>
            <p:nvPr/>
          </p:nvSpPr>
          <p:spPr bwMode="auto">
            <a:xfrm>
              <a:off x="4160" y="2927"/>
              <a:ext cx="6" cy="20"/>
            </a:xfrm>
            <a:custGeom>
              <a:avLst/>
              <a:gdLst>
                <a:gd name="T0" fmla="*/ 7 w 13"/>
                <a:gd name="T1" fmla="*/ 0 h 40"/>
                <a:gd name="T2" fmla="*/ 5 w 13"/>
                <a:gd name="T3" fmla="*/ 4 h 40"/>
                <a:gd name="T4" fmla="*/ 0 w 13"/>
                <a:gd name="T5" fmla="*/ 13 h 40"/>
                <a:gd name="T6" fmla="*/ 1 w 13"/>
                <a:gd name="T7" fmla="*/ 25 h 40"/>
                <a:gd name="T8" fmla="*/ 13 w 13"/>
                <a:gd name="T9" fmla="*/ 40 h 40"/>
                <a:gd name="T10" fmla="*/ 11 w 13"/>
                <a:gd name="T11" fmla="*/ 35 h 40"/>
                <a:gd name="T12" fmla="*/ 9 w 13"/>
                <a:gd name="T13" fmla="*/ 22 h 40"/>
                <a:gd name="T14" fmla="*/ 7 w 13"/>
                <a:gd name="T15" fmla="*/ 9 h 40"/>
                <a:gd name="T16" fmla="*/ 7 w 13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0">
                  <a:moveTo>
                    <a:pt x="7" y="0"/>
                  </a:moveTo>
                  <a:lnTo>
                    <a:pt x="5" y="4"/>
                  </a:lnTo>
                  <a:lnTo>
                    <a:pt x="0" y="13"/>
                  </a:lnTo>
                  <a:lnTo>
                    <a:pt x="1" y="25"/>
                  </a:lnTo>
                  <a:lnTo>
                    <a:pt x="13" y="40"/>
                  </a:lnTo>
                  <a:lnTo>
                    <a:pt x="11" y="35"/>
                  </a:lnTo>
                  <a:lnTo>
                    <a:pt x="9" y="22"/>
                  </a:lnTo>
                  <a:lnTo>
                    <a:pt x="7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631" name="Freeform 127"/>
            <p:cNvSpPr>
              <a:spLocks/>
            </p:cNvSpPr>
            <p:nvPr/>
          </p:nvSpPr>
          <p:spPr bwMode="auto">
            <a:xfrm>
              <a:off x="4180" y="2954"/>
              <a:ext cx="58" cy="17"/>
            </a:xfrm>
            <a:custGeom>
              <a:avLst/>
              <a:gdLst>
                <a:gd name="T0" fmla="*/ 0 w 117"/>
                <a:gd name="T1" fmla="*/ 14 h 36"/>
                <a:gd name="T2" fmla="*/ 38 w 117"/>
                <a:gd name="T3" fmla="*/ 22 h 36"/>
                <a:gd name="T4" fmla="*/ 117 w 117"/>
                <a:gd name="T5" fmla="*/ 0 h 36"/>
                <a:gd name="T6" fmla="*/ 44 w 117"/>
                <a:gd name="T7" fmla="*/ 36 h 36"/>
                <a:gd name="T8" fmla="*/ 0 w 117"/>
                <a:gd name="T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6">
                  <a:moveTo>
                    <a:pt x="0" y="14"/>
                  </a:moveTo>
                  <a:lnTo>
                    <a:pt x="38" y="22"/>
                  </a:lnTo>
                  <a:lnTo>
                    <a:pt x="117" y="0"/>
                  </a:lnTo>
                  <a:lnTo>
                    <a:pt x="44" y="3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961676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B8F828-A3B2-4221-AC4C-D20D59F0C771}" type="slidenum">
              <a:rPr lang="en-US">
                <a:solidFill>
                  <a:srgbClr val="FFFFFF"/>
                </a:solidFill>
              </a:rPr>
              <a:pPr/>
              <a:t>23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>
          <a:xfrm>
            <a:off x="1" y="1"/>
            <a:ext cx="9144000" cy="1701800"/>
          </a:xfrm>
          <a:solidFill>
            <a:srgbClr val="002060"/>
          </a:solidFill>
        </p:spPr>
        <p:txBody>
          <a:bodyPr/>
          <a:lstStyle/>
          <a:p>
            <a:r>
              <a:rPr lang="en-US" sz="4000" b="1" dirty="0" smtClean="0">
                <a:solidFill>
                  <a:schemeClr val="tx1"/>
                </a:solidFill>
                <a:cs typeface="Arial" charset="0"/>
              </a:rPr>
              <a:t/>
            </a:r>
            <a:br>
              <a:rPr lang="en-US" sz="4000" b="1" dirty="0" smtClean="0">
                <a:solidFill>
                  <a:schemeClr val="tx1"/>
                </a:solidFill>
                <a:cs typeface="Arial" charset="0"/>
              </a:rPr>
            </a:br>
            <a:r>
              <a:rPr lang="en-US" sz="4000" b="1" dirty="0" smtClean="0">
                <a:solidFill>
                  <a:schemeClr val="tx1"/>
                </a:solidFill>
                <a:cs typeface="Arial" charset="0"/>
              </a:rPr>
              <a:t>Need </a:t>
            </a:r>
            <a:r>
              <a:rPr lang="en-US" sz="4000" b="1" dirty="0">
                <a:solidFill>
                  <a:schemeClr val="tx1"/>
                </a:solidFill>
                <a:cs typeface="Arial" charset="0"/>
              </a:rPr>
              <a:t>for Self-Actualization </a:t>
            </a:r>
            <a:br>
              <a:rPr lang="en-US" sz="4000" b="1" dirty="0">
                <a:solidFill>
                  <a:schemeClr val="tx1"/>
                </a:solidFill>
                <a:cs typeface="Arial" charset="0"/>
              </a:rPr>
            </a:br>
            <a:r>
              <a:rPr lang="en-US" sz="3200" b="1" i="1" dirty="0">
                <a:solidFill>
                  <a:schemeClr val="tx1"/>
                </a:solidFill>
                <a:cs typeface="Arial" charset="0"/>
              </a:rPr>
              <a:t>(experiencing one’s potential)</a:t>
            </a:r>
            <a:r>
              <a:rPr lang="en-US" sz="2400" b="1" dirty="0">
                <a:solidFill>
                  <a:schemeClr val="tx1"/>
                </a:solidFill>
                <a:cs typeface="Arial" charset="0"/>
              </a:rPr>
              <a:t/>
            </a:r>
            <a:br>
              <a:rPr lang="en-US" sz="2400" b="1" dirty="0">
                <a:solidFill>
                  <a:schemeClr val="tx1"/>
                </a:solidFill>
                <a:cs typeface="Arial" charset="0"/>
              </a:rPr>
            </a:br>
            <a:endParaRPr lang="en-US" sz="3200" dirty="0"/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6263" y="1881188"/>
            <a:ext cx="8097837" cy="4214812"/>
          </a:xfrm>
        </p:spPr>
        <p:txBody>
          <a:bodyPr/>
          <a:lstStyle/>
          <a:p>
            <a:pPr marL="533400" indent="-533400">
              <a:lnSpc>
                <a:spcPct val="90000"/>
              </a:lnSpc>
              <a:spcBef>
                <a:spcPct val="10000"/>
              </a:spcBef>
            </a:pPr>
            <a:r>
              <a:rPr lang="en-US" sz="3600" dirty="0">
                <a:cs typeface="Arial" charset="0"/>
              </a:rPr>
              <a:t>Ways to help residents to meet this need:</a:t>
            </a:r>
          </a:p>
          <a:p>
            <a:pPr marL="969963" lvl="1" indent="-457200">
              <a:lnSpc>
                <a:spcPct val="90000"/>
              </a:lnSpc>
              <a:spcBef>
                <a:spcPct val="10000"/>
              </a:spcBef>
            </a:pPr>
            <a:r>
              <a:rPr lang="en-US" sz="3600" dirty="0">
                <a:cs typeface="Arial" charset="0"/>
              </a:rPr>
              <a:t>assist to participate in meaningful activities</a:t>
            </a:r>
          </a:p>
          <a:p>
            <a:pPr marL="969963" lvl="1" indent="-457200">
              <a:lnSpc>
                <a:spcPct val="90000"/>
              </a:lnSpc>
              <a:spcBef>
                <a:spcPct val="10000"/>
              </a:spcBef>
            </a:pPr>
            <a:r>
              <a:rPr lang="en-US" sz="3600" dirty="0">
                <a:cs typeface="Arial" charset="0"/>
              </a:rPr>
              <a:t>assist to dress and help with grooming</a:t>
            </a:r>
          </a:p>
          <a:p>
            <a:pPr marL="969963" lvl="1" indent="-457200">
              <a:lnSpc>
                <a:spcPct val="90000"/>
              </a:lnSpc>
              <a:spcBef>
                <a:spcPct val="10000"/>
              </a:spcBef>
            </a:pPr>
            <a:r>
              <a:rPr lang="en-US" sz="3600" dirty="0">
                <a:cs typeface="Arial" charset="0"/>
              </a:rPr>
              <a:t>encourage independence</a:t>
            </a:r>
          </a:p>
          <a:p>
            <a:pPr marL="969963" lvl="1" indent="-457200">
              <a:lnSpc>
                <a:spcPct val="90000"/>
              </a:lnSpc>
              <a:spcBef>
                <a:spcPct val="10000"/>
              </a:spcBef>
            </a:pPr>
            <a:r>
              <a:rPr lang="en-US" sz="3600" dirty="0">
                <a:cs typeface="Arial" charset="0"/>
              </a:rPr>
              <a:t>encourage socialization</a:t>
            </a:r>
            <a:endParaRPr lang="en-US" sz="3600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343418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5DEA07-91DF-4048-82A5-2ECC08864302}" type="slidenum">
              <a:rPr lang="en-US">
                <a:solidFill>
                  <a:srgbClr val="FFFFFF"/>
                </a:solidFill>
              </a:rPr>
              <a:pPr/>
              <a:t>24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20162" name="Rectangle 2"/>
          <p:cNvSpPr>
            <a:spLocks noGrp="1" noChangeArrowheads="1"/>
          </p:cNvSpPr>
          <p:nvPr>
            <p:ph type="title"/>
          </p:nvPr>
        </p:nvSpPr>
        <p:spPr>
          <a:xfrm>
            <a:off x="1" y="1"/>
            <a:ext cx="9144000" cy="1701800"/>
          </a:xfrm>
          <a:solidFill>
            <a:srgbClr val="002060"/>
          </a:solidFill>
        </p:spPr>
        <p:txBody>
          <a:bodyPr/>
          <a:lstStyle/>
          <a:p>
            <a:r>
              <a:rPr lang="en-US" sz="4000" b="1" dirty="0" smtClean="0">
                <a:solidFill>
                  <a:schemeClr val="tx1"/>
                </a:solidFill>
                <a:cs typeface="Arial" charset="0"/>
              </a:rPr>
              <a:t/>
            </a:r>
            <a:br>
              <a:rPr lang="en-US" sz="4000" b="1" dirty="0" smtClean="0">
                <a:solidFill>
                  <a:schemeClr val="tx1"/>
                </a:solidFill>
                <a:cs typeface="Arial" charset="0"/>
              </a:rPr>
            </a:br>
            <a:r>
              <a:rPr lang="en-US" sz="3600" b="1" dirty="0" smtClean="0">
                <a:solidFill>
                  <a:schemeClr val="tx1"/>
                </a:solidFill>
                <a:cs typeface="Arial" charset="0"/>
              </a:rPr>
              <a:t>Need </a:t>
            </a:r>
            <a:r>
              <a:rPr lang="en-US" sz="3600" b="1" dirty="0">
                <a:solidFill>
                  <a:schemeClr val="tx1"/>
                </a:solidFill>
                <a:cs typeface="Arial" charset="0"/>
              </a:rPr>
              <a:t>for Self-Actualization </a:t>
            </a:r>
            <a:br>
              <a:rPr lang="en-US" sz="3600" b="1" dirty="0">
                <a:solidFill>
                  <a:schemeClr val="tx1"/>
                </a:solidFill>
                <a:cs typeface="Arial" charset="0"/>
              </a:rPr>
            </a:br>
            <a:r>
              <a:rPr lang="en-US" sz="2800" b="1" i="1" dirty="0">
                <a:solidFill>
                  <a:schemeClr val="tx1"/>
                </a:solidFill>
                <a:cs typeface="Arial" charset="0"/>
              </a:rPr>
              <a:t>(experiencing one’s potential)</a:t>
            </a:r>
            <a:r>
              <a:rPr lang="en-US" sz="2000" b="1" dirty="0">
                <a:solidFill>
                  <a:schemeClr val="tx1"/>
                </a:solidFill>
                <a:cs typeface="Arial" charset="0"/>
              </a:rPr>
              <a:t/>
            </a:r>
            <a:br>
              <a:rPr lang="en-US" sz="2000" b="1" dirty="0">
                <a:solidFill>
                  <a:schemeClr val="tx1"/>
                </a:solidFill>
                <a:cs typeface="Arial" charset="0"/>
              </a:rPr>
            </a:br>
            <a:endParaRPr lang="en-US" sz="2800" dirty="0"/>
          </a:p>
        </p:txBody>
      </p:sp>
      <p:sp>
        <p:nvSpPr>
          <p:cNvPr id="22016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6263" y="1881188"/>
            <a:ext cx="8097837" cy="4214812"/>
          </a:xfrm>
        </p:spPr>
        <p:txBody>
          <a:bodyPr/>
          <a:lstStyle/>
          <a:p>
            <a:pPr marL="533400" indent="-533400">
              <a:lnSpc>
                <a:spcPct val="90000"/>
              </a:lnSpc>
            </a:pPr>
            <a:r>
              <a:rPr lang="en-US" sz="3600">
                <a:cs typeface="Arial" charset="0"/>
              </a:rPr>
              <a:t>Ways to help residents to meet this need </a:t>
            </a:r>
            <a:r>
              <a:rPr lang="en-US">
                <a:cs typeface="Arial" charset="0"/>
              </a:rPr>
              <a:t>(continued)</a:t>
            </a:r>
            <a:r>
              <a:rPr lang="en-US" sz="3600">
                <a:cs typeface="Arial" charset="0"/>
              </a:rPr>
              <a:t>:</a:t>
            </a:r>
          </a:p>
          <a:p>
            <a:pPr marL="969963" lvl="1" indent="-457200">
              <a:lnSpc>
                <a:spcPct val="90000"/>
              </a:lnSpc>
            </a:pPr>
            <a:r>
              <a:rPr lang="en-US" sz="3600">
                <a:cs typeface="Arial" charset="0"/>
              </a:rPr>
              <a:t>share goals with residents and praise their success or accomplishments</a:t>
            </a:r>
          </a:p>
          <a:p>
            <a:pPr marL="969963" lvl="1" indent="-457200">
              <a:lnSpc>
                <a:spcPct val="90000"/>
              </a:lnSpc>
            </a:pPr>
            <a:r>
              <a:rPr lang="en-US" sz="3600">
                <a:cs typeface="Arial" charset="0"/>
              </a:rPr>
              <a:t>know what resident has accomplished in his/her lifetime and talk about these things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092034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ED6416-A4D6-4079-9EE1-62772048BD9E}" type="slidenum">
              <a:rPr lang="en-US">
                <a:solidFill>
                  <a:srgbClr val="FFFFFF"/>
                </a:solidFill>
              </a:rPr>
              <a:pPr/>
              <a:t>25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404813"/>
            <a:ext cx="7772400" cy="658812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Spiritual Needs</a:t>
            </a:r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6263" y="1665288"/>
            <a:ext cx="5940425" cy="4430712"/>
          </a:xfrm>
        </p:spPr>
        <p:txBody>
          <a:bodyPr/>
          <a:lstStyle/>
          <a:p>
            <a:r>
              <a:rPr lang="en-US" sz="3600"/>
              <a:t>Residents have the right to worship and express their faith freely.</a:t>
            </a:r>
          </a:p>
        </p:txBody>
      </p:sp>
      <p:grpSp>
        <p:nvGrpSpPr>
          <p:cNvPr id="106506" name="Group 10"/>
          <p:cNvGrpSpPr>
            <a:grpSpLocks noChangeAspect="1"/>
          </p:cNvGrpSpPr>
          <p:nvPr/>
        </p:nvGrpSpPr>
        <p:grpSpPr bwMode="auto">
          <a:xfrm>
            <a:off x="6480175" y="2241550"/>
            <a:ext cx="1830388" cy="2582863"/>
            <a:chOff x="4490" y="890"/>
            <a:chExt cx="832" cy="1174"/>
          </a:xfrm>
        </p:grpSpPr>
        <p:sp>
          <p:nvSpPr>
            <p:cNvPr id="106505" name="AutoShape 9"/>
            <p:cNvSpPr>
              <a:spLocks noChangeAspect="1" noChangeArrowheads="1" noTextEdit="1"/>
            </p:cNvSpPr>
            <p:nvPr/>
          </p:nvSpPr>
          <p:spPr bwMode="auto">
            <a:xfrm>
              <a:off x="4490" y="890"/>
              <a:ext cx="832" cy="1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07" name="Freeform 11"/>
            <p:cNvSpPr>
              <a:spLocks/>
            </p:cNvSpPr>
            <p:nvPr/>
          </p:nvSpPr>
          <p:spPr bwMode="auto">
            <a:xfrm>
              <a:off x="4490" y="1020"/>
              <a:ext cx="832" cy="975"/>
            </a:xfrm>
            <a:custGeom>
              <a:avLst/>
              <a:gdLst>
                <a:gd name="T0" fmla="*/ 0 w 1664"/>
                <a:gd name="T1" fmla="*/ 0 h 1952"/>
                <a:gd name="T2" fmla="*/ 1664 w 1664"/>
                <a:gd name="T3" fmla="*/ 98 h 1952"/>
                <a:gd name="T4" fmla="*/ 1177 w 1664"/>
                <a:gd name="T5" fmla="*/ 1952 h 1952"/>
                <a:gd name="T6" fmla="*/ 98 w 1664"/>
                <a:gd name="T7" fmla="*/ 1886 h 1952"/>
                <a:gd name="T8" fmla="*/ 0 w 1664"/>
                <a:gd name="T9" fmla="*/ 0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1952">
                  <a:moveTo>
                    <a:pt x="0" y="0"/>
                  </a:moveTo>
                  <a:lnTo>
                    <a:pt x="1664" y="98"/>
                  </a:lnTo>
                  <a:lnTo>
                    <a:pt x="1177" y="1952"/>
                  </a:lnTo>
                  <a:lnTo>
                    <a:pt x="98" y="18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08" name="Freeform 12"/>
            <p:cNvSpPr>
              <a:spLocks/>
            </p:cNvSpPr>
            <p:nvPr/>
          </p:nvSpPr>
          <p:spPr bwMode="auto">
            <a:xfrm>
              <a:off x="4583" y="1032"/>
              <a:ext cx="611" cy="955"/>
            </a:xfrm>
            <a:custGeom>
              <a:avLst/>
              <a:gdLst>
                <a:gd name="T0" fmla="*/ 24 w 1220"/>
                <a:gd name="T1" fmla="*/ 1864 h 1910"/>
                <a:gd name="T2" fmla="*/ 90 w 1220"/>
                <a:gd name="T3" fmla="*/ 1655 h 1910"/>
                <a:gd name="T4" fmla="*/ 121 w 1220"/>
                <a:gd name="T5" fmla="*/ 1515 h 1910"/>
                <a:gd name="T6" fmla="*/ 102 w 1220"/>
                <a:gd name="T7" fmla="*/ 1386 h 1910"/>
                <a:gd name="T8" fmla="*/ 34 w 1220"/>
                <a:gd name="T9" fmla="*/ 1252 h 1910"/>
                <a:gd name="T10" fmla="*/ 0 w 1220"/>
                <a:gd name="T11" fmla="*/ 1017 h 1910"/>
                <a:gd name="T12" fmla="*/ 30 w 1220"/>
                <a:gd name="T13" fmla="*/ 892 h 1910"/>
                <a:gd name="T14" fmla="*/ 85 w 1220"/>
                <a:gd name="T15" fmla="*/ 753 h 1910"/>
                <a:gd name="T16" fmla="*/ 117 w 1220"/>
                <a:gd name="T17" fmla="*/ 639 h 1910"/>
                <a:gd name="T18" fmla="*/ 126 w 1220"/>
                <a:gd name="T19" fmla="*/ 564 h 1910"/>
                <a:gd name="T20" fmla="*/ 167 w 1220"/>
                <a:gd name="T21" fmla="*/ 494 h 1910"/>
                <a:gd name="T22" fmla="*/ 220 w 1220"/>
                <a:gd name="T23" fmla="*/ 383 h 1910"/>
                <a:gd name="T24" fmla="*/ 226 w 1220"/>
                <a:gd name="T25" fmla="*/ 274 h 1910"/>
                <a:gd name="T26" fmla="*/ 234 w 1220"/>
                <a:gd name="T27" fmla="*/ 253 h 1910"/>
                <a:gd name="T28" fmla="*/ 239 w 1220"/>
                <a:gd name="T29" fmla="*/ 235 h 1910"/>
                <a:gd name="T30" fmla="*/ 245 w 1220"/>
                <a:gd name="T31" fmla="*/ 220 h 1910"/>
                <a:gd name="T32" fmla="*/ 251 w 1220"/>
                <a:gd name="T33" fmla="*/ 207 h 1910"/>
                <a:gd name="T34" fmla="*/ 259 w 1220"/>
                <a:gd name="T35" fmla="*/ 199 h 1910"/>
                <a:gd name="T36" fmla="*/ 269 w 1220"/>
                <a:gd name="T37" fmla="*/ 194 h 1910"/>
                <a:gd name="T38" fmla="*/ 284 w 1220"/>
                <a:gd name="T39" fmla="*/ 194 h 1910"/>
                <a:gd name="T40" fmla="*/ 304 w 1220"/>
                <a:gd name="T41" fmla="*/ 200 h 1910"/>
                <a:gd name="T42" fmla="*/ 325 w 1220"/>
                <a:gd name="T43" fmla="*/ 216 h 1910"/>
                <a:gd name="T44" fmla="*/ 335 w 1220"/>
                <a:gd name="T45" fmla="*/ 183 h 1910"/>
                <a:gd name="T46" fmla="*/ 344 w 1220"/>
                <a:gd name="T47" fmla="*/ 157 h 1910"/>
                <a:gd name="T48" fmla="*/ 351 w 1220"/>
                <a:gd name="T49" fmla="*/ 136 h 1910"/>
                <a:gd name="T50" fmla="*/ 356 w 1220"/>
                <a:gd name="T51" fmla="*/ 115 h 1910"/>
                <a:gd name="T52" fmla="*/ 360 w 1220"/>
                <a:gd name="T53" fmla="*/ 94 h 1910"/>
                <a:gd name="T54" fmla="*/ 365 w 1220"/>
                <a:gd name="T55" fmla="*/ 70 h 1910"/>
                <a:gd name="T56" fmla="*/ 368 w 1220"/>
                <a:gd name="T57" fmla="*/ 39 h 1910"/>
                <a:gd name="T58" fmla="*/ 373 w 1220"/>
                <a:gd name="T59" fmla="*/ 0 h 1910"/>
                <a:gd name="T60" fmla="*/ 1070 w 1220"/>
                <a:gd name="T61" fmla="*/ 46 h 1910"/>
                <a:gd name="T62" fmla="*/ 1116 w 1220"/>
                <a:gd name="T63" fmla="*/ 159 h 1910"/>
                <a:gd name="T64" fmla="*/ 1143 w 1220"/>
                <a:gd name="T65" fmla="*/ 153 h 1910"/>
                <a:gd name="T66" fmla="*/ 1161 w 1220"/>
                <a:gd name="T67" fmla="*/ 159 h 1910"/>
                <a:gd name="T68" fmla="*/ 1174 w 1220"/>
                <a:gd name="T69" fmla="*/ 172 h 1910"/>
                <a:gd name="T70" fmla="*/ 1182 w 1220"/>
                <a:gd name="T71" fmla="*/ 192 h 1910"/>
                <a:gd name="T72" fmla="*/ 1185 w 1220"/>
                <a:gd name="T73" fmla="*/ 216 h 1910"/>
                <a:gd name="T74" fmla="*/ 1189 w 1220"/>
                <a:gd name="T75" fmla="*/ 242 h 1910"/>
                <a:gd name="T76" fmla="*/ 1190 w 1220"/>
                <a:gd name="T77" fmla="*/ 266 h 1910"/>
                <a:gd name="T78" fmla="*/ 1192 w 1220"/>
                <a:gd name="T79" fmla="*/ 285 h 1910"/>
                <a:gd name="T80" fmla="*/ 1203 w 1220"/>
                <a:gd name="T81" fmla="*/ 427 h 1910"/>
                <a:gd name="T82" fmla="*/ 1211 w 1220"/>
                <a:gd name="T83" fmla="*/ 538 h 1910"/>
                <a:gd name="T84" fmla="*/ 1220 w 1220"/>
                <a:gd name="T85" fmla="*/ 642 h 1910"/>
                <a:gd name="T86" fmla="*/ 1162 w 1220"/>
                <a:gd name="T87" fmla="*/ 1023 h 1910"/>
                <a:gd name="T88" fmla="*/ 1142 w 1220"/>
                <a:gd name="T89" fmla="*/ 1175 h 1910"/>
                <a:gd name="T90" fmla="*/ 1117 w 1220"/>
                <a:gd name="T91" fmla="*/ 1237 h 1910"/>
                <a:gd name="T92" fmla="*/ 1099 w 1220"/>
                <a:gd name="T93" fmla="*/ 1283 h 1910"/>
                <a:gd name="T94" fmla="*/ 1084 w 1220"/>
                <a:gd name="T95" fmla="*/ 1320 h 1910"/>
                <a:gd name="T96" fmla="*/ 1070 w 1220"/>
                <a:gd name="T97" fmla="*/ 1351 h 1910"/>
                <a:gd name="T98" fmla="*/ 1055 w 1220"/>
                <a:gd name="T99" fmla="*/ 1380 h 1910"/>
                <a:gd name="T100" fmla="*/ 1037 w 1220"/>
                <a:gd name="T101" fmla="*/ 1411 h 1910"/>
                <a:gd name="T102" fmla="*/ 1013 w 1220"/>
                <a:gd name="T103" fmla="*/ 1450 h 1910"/>
                <a:gd name="T104" fmla="*/ 979 w 1220"/>
                <a:gd name="T105" fmla="*/ 1500 h 1910"/>
                <a:gd name="T106" fmla="*/ 990 w 1220"/>
                <a:gd name="T107" fmla="*/ 1648 h 1910"/>
                <a:gd name="T108" fmla="*/ 912 w 1220"/>
                <a:gd name="T109" fmla="*/ 1789 h 1910"/>
                <a:gd name="T110" fmla="*/ 875 w 1220"/>
                <a:gd name="T111" fmla="*/ 1910 h 1910"/>
                <a:gd name="T112" fmla="*/ 24 w 1220"/>
                <a:gd name="T113" fmla="*/ 1864 h 1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0" h="1910">
                  <a:moveTo>
                    <a:pt x="24" y="1864"/>
                  </a:moveTo>
                  <a:lnTo>
                    <a:pt x="90" y="1655"/>
                  </a:lnTo>
                  <a:lnTo>
                    <a:pt x="121" y="1515"/>
                  </a:lnTo>
                  <a:lnTo>
                    <a:pt x="102" y="1386"/>
                  </a:lnTo>
                  <a:lnTo>
                    <a:pt x="34" y="1252"/>
                  </a:lnTo>
                  <a:lnTo>
                    <a:pt x="0" y="1017"/>
                  </a:lnTo>
                  <a:lnTo>
                    <a:pt x="30" y="892"/>
                  </a:lnTo>
                  <a:lnTo>
                    <a:pt x="85" y="753"/>
                  </a:lnTo>
                  <a:lnTo>
                    <a:pt x="117" y="639"/>
                  </a:lnTo>
                  <a:lnTo>
                    <a:pt x="126" y="564"/>
                  </a:lnTo>
                  <a:lnTo>
                    <a:pt x="167" y="494"/>
                  </a:lnTo>
                  <a:lnTo>
                    <a:pt x="220" y="383"/>
                  </a:lnTo>
                  <a:lnTo>
                    <a:pt x="226" y="274"/>
                  </a:lnTo>
                  <a:lnTo>
                    <a:pt x="234" y="253"/>
                  </a:lnTo>
                  <a:lnTo>
                    <a:pt x="239" y="235"/>
                  </a:lnTo>
                  <a:lnTo>
                    <a:pt x="245" y="220"/>
                  </a:lnTo>
                  <a:lnTo>
                    <a:pt x="251" y="207"/>
                  </a:lnTo>
                  <a:lnTo>
                    <a:pt x="259" y="199"/>
                  </a:lnTo>
                  <a:lnTo>
                    <a:pt x="269" y="194"/>
                  </a:lnTo>
                  <a:lnTo>
                    <a:pt x="284" y="194"/>
                  </a:lnTo>
                  <a:lnTo>
                    <a:pt x="304" y="200"/>
                  </a:lnTo>
                  <a:lnTo>
                    <a:pt x="325" y="216"/>
                  </a:lnTo>
                  <a:lnTo>
                    <a:pt x="335" y="183"/>
                  </a:lnTo>
                  <a:lnTo>
                    <a:pt x="344" y="157"/>
                  </a:lnTo>
                  <a:lnTo>
                    <a:pt x="351" y="136"/>
                  </a:lnTo>
                  <a:lnTo>
                    <a:pt x="356" y="115"/>
                  </a:lnTo>
                  <a:lnTo>
                    <a:pt x="360" y="94"/>
                  </a:lnTo>
                  <a:lnTo>
                    <a:pt x="365" y="70"/>
                  </a:lnTo>
                  <a:lnTo>
                    <a:pt x="368" y="39"/>
                  </a:lnTo>
                  <a:lnTo>
                    <a:pt x="373" y="0"/>
                  </a:lnTo>
                  <a:lnTo>
                    <a:pt x="1070" y="46"/>
                  </a:lnTo>
                  <a:lnTo>
                    <a:pt x="1116" y="159"/>
                  </a:lnTo>
                  <a:lnTo>
                    <a:pt x="1143" y="153"/>
                  </a:lnTo>
                  <a:lnTo>
                    <a:pt x="1161" y="159"/>
                  </a:lnTo>
                  <a:lnTo>
                    <a:pt x="1174" y="172"/>
                  </a:lnTo>
                  <a:lnTo>
                    <a:pt x="1182" y="192"/>
                  </a:lnTo>
                  <a:lnTo>
                    <a:pt x="1185" y="216"/>
                  </a:lnTo>
                  <a:lnTo>
                    <a:pt x="1189" y="242"/>
                  </a:lnTo>
                  <a:lnTo>
                    <a:pt x="1190" y="266"/>
                  </a:lnTo>
                  <a:lnTo>
                    <a:pt x="1192" y="285"/>
                  </a:lnTo>
                  <a:lnTo>
                    <a:pt x="1203" y="427"/>
                  </a:lnTo>
                  <a:lnTo>
                    <a:pt x="1211" y="538"/>
                  </a:lnTo>
                  <a:lnTo>
                    <a:pt x="1220" y="642"/>
                  </a:lnTo>
                  <a:lnTo>
                    <a:pt x="1162" y="1023"/>
                  </a:lnTo>
                  <a:lnTo>
                    <a:pt x="1142" y="1175"/>
                  </a:lnTo>
                  <a:lnTo>
                    <a:pt x="1117" y="1237"/>
                  </a:lnTo>
                  <a:lnTo>
                    <a:pt x="1099" y="1283"/>
                  </a:lnTo>
                  <a:lnTo>
                    <a:pt x="1084" y="1320"/>
                  </a:lnTo>
                  <a:lnTo>
                    <a:pt x="1070" y="1351"/>
                  </a:lnTo>
                  <a:lnTo>
                    <a:pt x="1055" y="1380"/>
                  </a:lnTo>
                  <a:lnTo>
                    <a:pt x="1037" y="1411"/>
                  </a:lnTo>
                  <a:lnTo>
                    <a:pt x="1013" y="1450"/>
                  </a:lnTo>
                  <a:lnTo>
                    <a:pt x="979" y="1500"/>
                  </a:lnTo>
                  <a:lnTo>
                    <a:pt x="990" y="1648"/>
                  </a:lnTo>
                  <a:lnTo>
                    <a:pt x="912" y="1789"/>
                  </a:lnTo>
                  <a:lnTo>
                    <a:pt x="875" y="1910"/>
                  </a:lnTo>
                  <a:lnTo>
                    <a:pt x="24" y="1864"/>
                  </a:lnTo>
                  <a:close/>
                </a:path>
              </a:pathLst>
            </a:custGeom>
            <a:solidFill>
              <a:srgbClr val="89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09" name="Freeform 13"/>
            <p:cNvSpPr>
              <a:spLocks/>
            </p:cNvSpPr>
            <p:nvPr/>
          </p:nvSpPr>
          <p:spPr bwMode="auto">
            <a:xfrm>
              <a:off x="4586" y="1033"/>
              <a:ext cx="604" cy="954"/>
            </a:xfrm>
            <a:custGeom>
              <a:avLst/>
              <a:gdLst>
                <a:gd name="T0" fmla="*/ 51 w 1209"/>
                <a:gd name="T1" fmla="*/ 1785 h 1909"/>
                <a:gd name="T2" fmla="*/ 84 w 1209"/>
                <a:gd name="T3" fmla="*/ 1682 h 1909"/>
                <a:gd name="T4" fmla="*/ 117 w 1209"/>
                <a:gd name="T5" fmla="*/ 1549 h 1909"/>
                <a:gd name="T6" fmla="*/ 110 w 1209"/>
                <a:gd name="T7" fmla="*/ 1416 h 1909"/>
                <a:gd name="T8" fmla="*/ 79 w 1209"/>
                <a:gd name="T9" fmla="*/ 1333 h 1909"/>
                <a:gd name="T10" fmla="*/ 45 w 1209"/>
                <a:gd name="T11" fmla="*/ 1267 h 1909"/>
                <a:gd name="T12" fmla="*/ 23 w 1209"/>
                <a:gd name="T13" fmla="*/ 1162 h 1909"/>
                <a:gd name="T14" fmla="*/ 5 w 1209"/>
                <a:gd name="T15" fmla="*/ 1046 h 1909"/>
                <a:gd name="T16" fmla="*/ 23 w 1209"/>
                <a:gd name="T17" fmla="*/ 925 h 1909"/>
                <a:gd name="T18" fmla="*/ 51 w 1209"/>
                <a:gd name="T19" fmla="*/ 841 h 1909"/>
                <a:gd name="T20" fmla="*/ 80 w 1209"/>
                <a:gd name="T21" fmla="*/ 770 h 1909"/>
                <a:gd name="T22" fmla="*/ 109 w 1209"/>
                <a:gd name="T23" fmla="*/ 670 h 1909"/>
                <a:gd name="T24" fmla="*/ 122 w 1209"/>
                <a:gd name="T25" fmla="*/ 585 h 1909"/>
                <a:gd name="T26" fmla="*/ 141 w 1209"/>
                <a:gd name="T27" fmla="*/ 540 h 1909"/>
                <a:gd name="T28" fmla="*/ 162 w 1209"/>
                <a:gd name="T29" fmla="*/ 505 h 1909"/>
                <a:gd name="T30" fmla="*/ 187 w 1209"/>
                <a:gd name="T31" fmla="*/ 456 h 1909"/>
                <a:gd name="T32" fmla="*/ 212 w 1209"/>
                <a:gd name="T33" fmla="*/ 403 h 1909"/>
                <a:gd name="T34" fmla="*/ 224 w 1209"/>
                <a:gd name="T35" fmla="*/ 307 h 1909"/>
                <a:gd name="T36" fmla="*/ 245 w 1209"/>
                <a:gd name="T37" fmla="*/ 227 h 1909"/>
                <a:gd name="T38" fmla="*/ 284 w 1209"/>
                <a:gd name="T39" fmla="*/ 201 h 1909"/>
                <a:gd name="T40" fmla="*/ 319 w 1209"/>
                <a:gd name="T41" fmla="*/ 219 h 1909"/>
                <a:gd name="T42" fmla="*/ 351 w 1209"/>
                <a:gd name="T43" fmla="*/ 139 h 1909"/>
                <a:gd name="T44" fmla="*/ 371 w 1209"/>
                <a:gd name="T45" fmla="*/ 39 h 1909"/>
                <a:gd name="T46" fmla="*/ 505 w 1209"/>
                <a:gd name="T47" fmla="*/ 8 h 1909"/>
                <a:gd name="T48" fmla="*/ 677 w 1209"/>
                <a:gd name="T49" fmla="*/ 19 h 1909"/>
                <a:gd name="T50" fmla="*/ 847 w 1209"/>
                <a:gd name="T51" fmla="*/ 31 h 1909"/>
                <a:gd name="T52" fmla="*/ 1019 w 1209"/>
                <a:gd name="T53" fmla="*/ 42 h 1909"/>
                <a:gd name="T54" fmla="*/ 1079 w 1209"/>
                <a:gd name="T55" fmla="*/ 88 h 1909"/>
                <a:gd name="T56" fmla="*/ 1101 w 1209"/>
                <a:gd name="T57" fmla="*/ 147 h 1909"/>
                <a:gd name="T58" fmla="*/ 1163 w 1209"/>
                <a:gd name="T59" fmla="*/ 175 h 1909"/>
                <a:gd name="T60" fmla="*/ 1180 w 1209"/>
                <a:gd name="T61" fmla="*/ 267 h 1909"/>
                <a:gd name="T62" fmla="*/ 1191 w 1209"/>
                <a:gd name="T63" fmla="*/ 394 h 1909"/>
                <a:gd name="T64" fmla="*/ 1199 w 1209"/>
                <a:gd name="T65" fmla="*/ 511 h 1909"/>
                <a:gd name="T66" fmla="*/ 1207 w 1209"/>
                <a:gd name="T67" fmla="*/ 617 h 1909"/>
                <a:gd name="T68" fmla="*/ 1188 w 1209"/>
                <a:gd name="T69" fmla="*/ 783 h 1909"/>
                <a:gd name="T70" fmla="*/ 1161 w 1209"/>
                <a:gd name="T71" fmla="*/ 967 h 1909"/>
                <a:gd name="T72" fmla="*/ 1139 w 1209"/>
                <a:gd name="T73" fmla="*/ 1128 h 1909"/>
                <a:gd name="T74" fmla="*/ 1075 w 1209"/>
                <a:gd name="T75" fmla="*/ 1312 h 1909"/>
                <a:gd name="T76" fmla="*/ 1003 w 1209"/>
                <a:gd name="T77" fmla="*/ 1443 h 1909"/>
                <a:gd name="T78" fmla="*/ 977 w 1209"/>
                <a:gd name="T79" fmla="*/ 1605 h 1909"/>
                <a:gd name="T80" fmla="*/ 952 w 1209"/>
                <a:gd name="T81" fmla="*/ 1694 h 1909"/>
                <a:gd name="T82" fmla="*/ 914 w 1209"/>
                <a:gd name="T83" fmla="*/ 1767 h 1909"/>
                <a:gd name="T84" fmla="*/ 889 w 1209"/>
                <a:gd name="T85" fmla="*/ 1830 h 1909"/>
                <a:gd name="T86" fmla="*/ 868 w 1209"/>
                <a:gd name="T87" fmla="*/ 1893 h 1909"/>
                <a:gd name="T88" fmla="*/ 784 w 1209"/>
                <a:gd name="T89" fmla="*/ 1904 h 1909"/>
                <a:gd name="T90" fmla="*/ 680 w 1209"/>
                <a:gd name="T91" fmla="*/ 1898 h 1909"/>
                <a:gd name="T92" fmla="*/ 575 w 1209"/>
                <a:gd name="T93" fmla="*/ 1894 h 1909"/>
                <a:gd name="T94" fmla="*/ 472 w 1209"/>
                <a:gd name="T95" fmla="*/ 1888 h 1909"/>
                <a:gd name="T96" fmla="*/ 367 w 1209"/>
                <a:gd name="T97" fmla="*/ 1882 h 1909"/>
                <a:gd name="T98" fmla="*/ 262 w 1209"/>
                <a:gd name="T99" fmla="*/ 1877 h 1909"/>
                <a:gd name="T100" fmla="*/ 157 w 1209"/>
                <a:gd name="T101" fmla="*/ 1871 h 1909"/>
                <a:gd name="T102" fmla="*/ 53 w 1209"/>
                <a:gd name="T103" fmla="*/ 1865 h 1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9" h="1909">
                  <a:moveTo>
                    <a:pt x="27" y="1864"/>
                  </a:moveTo>
                  <a:lnTo>
                    <a:pt x="35" y="1837"/>
                  </a:lnTo>
                  <a:lnTo>
                    <a:pt x="43" y="1812"/>
                  </a:lnTo>
                  <a:lnTo>
                    <a:pt x="51" y="1785"/>
                  </a:lnTo>
                  <a:lnTo>
                    <a:pt x="60" y="1760"/>
                  </a:lnTo>
                  <a:lnTo>
                    <a:pt x="68" y="1734"/>
                  </a:lnTo>
                  <a:lnTo>
                    <a:pt x="76" y="1708"/>
                  </a:lnTo>
                  <a:lnTo>
                    <a:pt x="84" y="1682"/>
                  </a:lnTo>
                  <a:lnTo>
                    <a:pt x="92" y="1656"/>
                  </a:lnTo>
                  <a:lnTo>
                    <a:pt x="101" y="1621"/>
                  </a:lnTo>
                  <a:lnTo>
                    <a:pt x="109" y="1585"/>
                  </a:lnTo>
                  <a:lnTo>
                    <a:pt x="117" y="1549"/>
                  </a:lnTo>
                  <a:lnTo>
                    <a:pt x="125" y="1514"/>
                  </a:lnTo>
                  <a:lnTo>
                    <a:pt x="120" y="1481"/>
                  </a:lnTo>
                  <a:lnTo>
                    <a:pt x="114" y="1448"/>
                  </a:lnTo>
                  <a:lnTo>
                    <a:pt x="110" y="1416"/>
                  </a:lnTo>
                  <a:lnTo>
                    <a:pt x="104" y="1383"/>
                  </a:lnTo>
                  <a:lnTo>
                    <a:pt x="96" y="1366"/>
                  </a:lnTo>
                  <a:lnTo>
                    <a:pt x="88" y="1350"/>
                  </a:lnTo>
                  <a:lnTo>
                    <a:pt x="79" y="1333"/>
                  </a:lnTo>
                  <a:lnTo>
                    <a:pt x="71" y="1317"/>
                  </a:lnTo>
                  <a:lnTo>
                    <a:pt x="63" y="1300"/>
                  </a:lnTo>
                  <a:lnTo>
                    <a:pt x="53" y="1283"/>
                  </a:lnTo>
                  <a:lnTo>
                    <a:pt x="45" y="1267"/>
                  </a:lnTo>
                  <a:lnTo>
                    <a:pt x="37" y="1250"/>
                  </a:lnTo>
                  <a:lnTo>
                    <a:pt x="33" y="1221"/>
                  </a:lnTo>
                  <a:lnTo>
                    <a:pt x="28" y="1192"/>
                  </a:lnTo>
                  <a:lnTo>
                    <a:pt x="23" y="1162"/>
                  </a:lnTo>
                  <a:lnTo>
                    <a:pt x="19" y="1133"/>
                  </a:lnTo>
                  <a:lnTo>
                    <a:pt x="14" y="1105"/>
                  </a:lnTo>
                  <a:lnTo>
                    <a:pt x="10" y="1075"/>
                  </a:lnTo>
                  <a:lnTo>
                    <a:pt x="5" y="1046"/>
                  </a:lnTo>
                  <a:lnTo>
                    <a:pt x="0" y="1017"/>
                  </a:lnTo>
                  <a:lnTo>
                    <a:pt x="8" y="987"/>
                  </a:lnTo>
                  <a:lnTo>
                    <a:pt x="15" y="956"/>
                  </a:lnTo>
                  <a:lnTo>
                    <a:pt x="23" y="925"/>
                  </a:lnTo>
                  <a:lnTo>
                    <a:pt x="30" y="893"/>
                  </a:lnTo>
                  <a:lnTo>
                    <a:pt x="37" y="875"/>
                  </a:lnTo>
                  <a:lnTo>
                    <a:pt x="44" y="858"/>
                  </a:lnTo>
                  <a:lnTo>
                    <a:pt x="51" y="841"/>
                  </a:lnTo>
                  <a:lnTo>
                    <a:pt x="58" y="822"/>
                  </a:lnTo>
                  <a:lnTo>
                    <a:pt x="65" y="805"/>
                  </a:lnTo>
                  <a:lnTo>
                    <a:pt x="72" y="788"/>
                  </a:lnTo>
                  <a:lnTo>
                    <a:pt x="80" y="770"/>
                  </a:lnTo>
                  <a:lnTo>
                    <a:pt x="87" y="753"/>
                  </a:lnTo>
                  <a:lnTo>
                    <a:pt x="94" y="726"/>
                  </a:lnTo>
                  <a:lnTo>
                    <a:pt x="102" y="698"/>
                  </a:lnTo>
                  <a:lnTo>
                    <a:pt x="109" y="670"/>
                  </a:lnTo>
                  <a:lnTo>
                    <a:pt x="117" y="641"/>
                  </a:lnTo>
                  <a:lnTo>
                    <a:pt x="119" y="623"/>
                  </a:lnTo>
                  <a:lnTo>
                    <a:pt x="121" y="605"/>
                  </a:lnTo>
                  <a:lnTo>
                    <a:pt x="122" y="585"/>
                  </a:lnTo>
                  <a:lnTo>
                    <a:pt x="125" y="567"/>
                  </a:lnTo>
                  <a:lnTo>
                    <a:pt x="131" y="557"/>
                  </a:lnTo>
                  <a:lnTo>
                    <a:pt x="135" y="549"/>
                  </a:lnTo>
                  <a:lnTo>
                    <a:pt x="141" y="540"/>
                  </a:lnTo>
                  <a:lnTo>
                    <a:pt x="145" y="531"/>
                  </a:lnTo>
                  <a:lnTo>
                    <a:pt x="151" y="523"/>
                  </a:lnTo>
                  <a:lnTo>
                    <a:pt x="156" y="514"/>
                  </a:lnTo>
                  <a:lnTo>
                    <a:pt x="162" y="505"/>
                  </a:lnTo>
                  <a:lnTo>
                    <a:pt x="166" y="496"/>
                  </a:lnTo>
                  <a:lnTo>
                    <a:pt x="173" y="482"/>
                  </a:lnTo>
                  <a:lnTo>
                    <a:pt x="180" y="470"/>
                  </a:lnTo>
                  <a:lnTo>
                    <a:pt x="187" y="456"/>
                  </a:lnTo>
                  <a:lnTo>
                    <a:pt x="193" y="442"/>
                  </a:lnTo>
                  <a:lnTo>
                    <a:pt x="200" y="429"/>
                  </a:lnTo>
                  <a:lnTo>
                    <a:pt x="207" y="416"/>
                  </a:lnTo>
                  <a:lnTo>
                    <a:pt x="212" y="403"/>
                  </a:lnTo>
                  <a:lnTo>
                    <a:pt x="219" y="389"/>
                  </a:lnTo>
                  <a:lnTo>
                    <a:pt x="220" y="363"/>
                  </a:lnTo>
                  <a:lnTo>
                    <a:pt x="223" y="335"/>
                  </a:lnTo>
                  <a:lnTo>
                    <a:pt x="224" y="307"/>
                  </a:lnTo>
                  <a:lnTo>
                    <a:pt x="225" y="281"/>
                  </a:lnTo>
                  <a:lnTo>
                    <a:pt x="233" y="260"/>
                  </a:lnTo>
                  <a:lnTo>
                    <a:pt x="239" y="242"/>
                  </a:lnTo>
                  <a:lnTo>
                    <a:pt x="245" y="227"/>
                  </a:lnTo>
                  <a:lnTo>
                    <a:pt x="250" y="214"/>
                  </a:lnTo>
                  <a:lnTo>
                    <a:pt x="258" y="206"/>
                  </a:lnTo>
                  <a:lnTo>
                    <a:pt x="269" y="201"/>
                  </a:lnTo>
                  <a:lnTo>
                    <a:pt x="284" y="201"/>
                  </a:lnTo>
                  <a:lnTo>
                    <a:pt x="303" y="207"/>
                  </a:lnTo>
                  <a:lnTo>
                    <a:pt x="309" y="211"/>
                  </a:lnTo>
                  <a:lnTo>
                    <a:pt x="314" y="215"/>
                  </a:lnTo>
                  <a:lnTo>
                    <a:pt x="319" y="219"/>
                  </a:lnTo>
                  <a:lnTo>
                    <a:pt x="324" y="223"/>
                  </a:lnTo>
                  <a:lnTo>
                    <a:pt x="334" y="190"/>
                  </a:lnTo>
                  <a:lnTo>
                    <a:pt x="344" y="162"/>
                  </a:lnTo>
                  <a:lnTo>
                    <a:pt x="351" y="139"/>
                  </a:lnTo>
                  <a:lnTo>
                    <a:pt x="358" y="117"/>
                  </a:lnTo>
                  <a:lnTo>
                    <a:pt x="362" y="95"/>
                  </a:lnTo>
                  <a:lnTo>
                    <a:pt x="368" y="70"/>
                  </a:lnTo>
                  <a:lnTo>
                    <a:pt x="371" y="39"/>
                  </a:lnTo>
                  <a:lnTo>
                    <a:pt x="376" y="0"/>
                  </a:lnTo>
                  <a:lnTo>
                    <a:pt x="419" y="2"/>
                  </a:lnTo>
                  <a:lnTo>
                    <a:pt x="462" y="5"/>
                  </a:lnTo>
                  <a:lnTo>
                    <a:pt x="505" y="8"/>
                  </a:lnTo>
                  <a:lnTo>
                    <a:pt x="548" y="11"/>
                  </a:lnTo>
                  <a:lnTo>
                    <a:pt x="590" y="14"/>
                  </a:lnTo>
                  <a:lnTo>
                    <a:pt x="634" y="17"/>
                  </a:lnTo>
                  <a:lnTo>
                    <a:pt x="677" y="19"/>
                  </a:lnTo>
                  <a:lnTo>
                    <a:pt x="719" y="22"/>
                  </a:lnTo>
                  <a:lnTo>
                    <a:pt x="762" y="25"/>
                  </a:lnTo>
                  <a:lnTo>
                    <a:pt x="805" y="27"/>
                  </a:lnTo>
                  <a:lnTo>
                    <a:pt x="847" y="31"/>
                  </a:lnTo>
                  <a:lnTo>
                    <a:pt x="890" y="33"/>
                  </a:lnTo>
                  <a:lnTo>
                    <a:pt x="934" y="37"/>
                  </a:lnTo>
                  <a:lnTo>
                    <a:pt x="976" y="39"/>
                  </a:lnTo>
                  <a:lnTo>
                    <a:pt x="1019" y="42"/>
                  </a:lnTo>
                  <a:lnTo>
                    <a:pt x="1062" y="45"/>
                  </a:lnTo>
                  <a:lnTo>
                    <a:pt x="1067" y="60"/>
                  </a:lnTo>
                  <a:lnTo>
                    <a:pt x="1073" y="73"/>
                  </a:lnTo>
                  <a:lnTo>
                    <a:pt x="1079" y="88"/>
                  </a:lnTo>
                  <a:lnTo>
                    <a:pt x="1085" y="103"/>
                  </a:lnTo>
                  <a:lnTo>
                    <a:pt x="1089" y="118"/>
                  </a:lnTo>
                  <a:lnTo>
                    <a:pt x="1095" y="132"/>
                  </a:lnTo>
                  <a:lnTo>
                    <a:pt x="1101" y="147"/>
                  </a:lnTo>
                  <a:lnTo>
                    <a:pt x="1107" y="161"/>
                  </a:lnTo>
                  <a:lnTo>
                    <a:pt x="1132" y="155"/>
                  </a:lnTo>
                  <a:lnTo>
                    <a:pt x="1150" y="161"/>
                  </a:lnTo>
                  <a:lnTo>
                    <a:pt x="1163" y="175"/>
                  </a:lnTo>
                  <a:lnTo>
                    <a:pt x="1171" y="194"/>
                  </a:lnTo>
                  <a:lnTo>
                    <a:pt x="1176" y="219"/>
                  </a:lnTo>
                  <a:lnTo>
                    <a:pt x="1178" y="243"/>
                  </a:lnTo>
                  <a:lnTo>
                    <a:pt x="1180" y="267"/>
                  </a:lnTo>
                  <a:lnTo>
                    <a:pt x="1183" y="287"/>
                  </a:lnTo>
                  <a:lnTo>
                    <a:pt x="1185" y="322"/>
                  </a:lnTo>
                  <a:lnTo>
                    <a:pt x="1188" y="358"/>
                  </a:lnTo>
                  <a:lnTo>
                    <a:pt x="1191" y="394"/>
                  </a:lnTo>
                  <a:lnTo>
                    <a:pt x="1193" y="429"/>
                  </a:lnTo>
                  <a:lnTo>
                    <a:pt x="1195" y="456"/>
                  </a:lnTo>
                  <a:lnTo>
                    <a:pt x="1198" y="484"/>
                  </a:lnTo>
                  <a:lnTo>
                    <a:pt x="1199" y="511"/>
                  </a:lnTo>
                  <a:lnTo>
                    <a:pt x="1201" y="539"/>
                  </a:lnTo>
                  <a:lnTo>
                    <a:pt x="1203" y="565"/>
                  </a:lnTo>
                  <a:lnTo>
                    <a:pt x="1206" y="591"/>
                  </a:lnTo>
                  <a:lnTo>
                    <a:pt x="1207" y="617"/>
                  </a:lnTo>
                  <a:lnTo>
                    <a:pt x="1209" y="644"/>
                  </a:lnTo>
                  <a:lnTo>
                    <a:pt x="1202" y="690"/>
                  </a:lnTo>
                  <a:lnTo>
                    <a:pt x="1195" y="737"/>
                  </a:lnTo>
                  <a:lnTo>
                    <a:pt x="1188" y="783"/>
                  </a:lnTo>
                  <a:lnTo>
                    <a:pt x="1181" y="830"/>
                  </a:lnTo>
                  <a:lnTo>
                    <a:pt x="1175" y="876"/>
                  </a:lnTo>
                  <a:lnTo>
                    <a:pt x="1168" y="923"/>
                  </a:lnTo>
                  <a:lnTo>
                    <a:pt x="1161" y="967"/>
                  </a:lnTo>
                  <a:lnTo>
                    <a:pt x="1154" y="1014"/>
                  </a:lnTo>
                  <a:lnTo>
                    <a:pt x="1149" y="1052"/>
                  </a:lnTo>
                  <a:lnTo>
                    <a:pt x="1143" y="1090"/>
                  </a:lnTo>
                  <a:lnTo>
                    <a:pt x="1139" y="1128"/>
                  </a:lnTo>
                  <a:lnTo>
                    <a:pt x="1134" y="1166"/>
                  </a:lnTo>
                  <a:lnTo>
                    <a:pt x="1109" y="1228"/>
                  </a:lnTo>
                  <a:lnTo>
                    <a:pt x="1090" y="1275"/>
                  </a:lnTo>
                  <a:lnTo>
                    <a:pt x="1075" y="1312"/>
                  </a:lnTo>
                  <a:lnTo>
                    <a:pt x="1062" y="1343"/>
                  </a:lnTo>
                  <a:lnTo>
                    <a:pt x="1047" y="1372"/>
                  </a:lnTo>
                  <a:lnTo>
                    <a:pt x="1027" y="1404"/>
                  </a:lnTo>
                  <a:lnTo>
                    <a:pt x="1003" y="1443"/>
                  </a:lnTo>
                  <a:lnTo>
                    <a:pt x="969" y="1494"/>
                  </a:lnTo>
                  <a:lnTo>
                    <a:pt x="972" y="1531"/>
                  </a:lnTo>
                  <a:lnTo>
                    <a:pt x="975" y="1568"/>
                  </a:lnTo>
                  <a:lnTo>
                    <a:pt x="977" y="1605"/>
                  </a:lnTo>
                  <a:lnTo>
                    <a:pt x="980" y="1641"/>
                  </a:lnTo>
                  <a:lnTo>
                    <a:pt x="971" y="1659"/>
                  </a:lnTo>
                  <a:lnTo>
                    <a:pt x="961" y="1677"/>
                  </a:lnTo>
                  <a:lnTo>
                    <a:pt x="952" y="1694"/>
                  </a:lnTo>
                  <a:lnTo>
                    <a:pt x="943" y="1713"/>
                  </a:lnTo>
                  <a:lnTo>
                    <a:pt x="934" y="1731"/>
                  </a:lnTo>
                  <a:lnTo>
                    <a:pt x="923" y="1749"/>
                  </a:lnTo>
                  <a:lnTo>
                    <a:pt x="914" y="1767"/>
                  </a:lnTo>
                  <a:lnTo>
                    <a:pt x="905" y="1784"/>
                  </a:lnTo>
                  <a:lnTo>
                    <a:pt x="899" y="1799"/>
                  </a:lnTo>
                  <a:lnTo>
                    <a:pt x="895" y="1815"/>
                  </a:lnTo>
                  <a:lnTo>
                    <a:pt x="889" y="1830"/>
                  </a:lnTo>
                  <a:lnTo>
                    <a:pt x="884" y="1847"/>
                  </a:lnTo>
                  <a:lnTo>
                    <a:pt x="878" y="1862"/>
                  </a:lnTo>
                  <a:lnTo>
                    <a:pt x="874" y="1878"/>
                  </a:lnTo>
                  <a:lnTo>
                    <a:pt x="868" y="1893"/>
                  </a:lnTo>
                  <a:lnTo>
                    <a:pt x="862" y="1909"/>
                  </a:lnTo>
                  <a:lnTo>
                    <a:pt x="836" y="1908"/>
                  </a:lnTo>
                  <a:lnTo>
                    <a:pt x="810" y="1906"/>
                  </a:lnTo>
                  <a:lnTo>
                    <a:pt x="784" y="1904"/>
                  </a:lnTo>
                  <a:lnTo>
                    <a:pt x="759" y="1903"/>
                  </a:lnTo>
                  <a:lnTo>
                    <a:pt x="732" y="1902"/>
                  </a:lnTo>
                  <a:lnTo>
                    <a:pt x="706" y="1901"/>
                  </a:lnTo>
                  <a:lnTo>
                    <a:pt x="680" y="1898"/>
                  </a:lnTo>
                  <a:lnTo>
                    <a:pt x="654" y="1897"/>
                  </a:lnTo>
                  <a:lnTo>
                    <a:pt x="627" y="1896"/>
                  </a:lnTo>
                  <a:lnTo>
                    <a:pt x="602" y="1895"/>
                  </a:lnTo>
                  <a:lnTo>
                    <a:pt x="575" y="1894"/>
                  </a:lnTo>
                  <a:lnTo>
                    <a:pt x="550" y="1891"/>
                  </a:lnTo>
                  <a:lnTo>
                    <a:pt x="523" y="1890"/>
                  </a:lnTo>
                  <a:lnTo>
                    <a:pt x="497" y="1889"/>
                  </a:lnTo>
                  <a:lnTo>
                    <a:pt x="472" y="1888"/>
                  </a:lnTo>
                  <a:lnTo>
                    <a:pt x="445" y="1886"/>
                  </a:lnTo>
                  <a:lnTo>
                    <a:pt x="419" y="1885"/>
                  </a:lnTo>
                  <a:lnTo>
                    <a:pt x="393" y="1883"/>
                  </a:lnTo>
                  <a:lnTo>
                    <a:pt x="367" y="1882"/>
                  </a:lnTo>
                  <a:lnTo>
                    <a:pt x="340" y="1881"/>
                  </a:lnTo>
                  <a:lnTo>
                    <a:pt x="315" y="1879"/>
                  </a:lnTo>
                  <a:lnTo>
                    <a:pt x="288" y="1878"/>
                  </a:lnTo>
                  <a:lnTo>
                    <a:pt x="262" y="1877"/>
                  </a:lnTo>
                  <a:lnTo>
                    <a:pt x="235" y="1875"/>
                  </a:lnTo>
                  <a:lnTo>
                    <a:pt x="210" y="1874"/>
                  </a:lnTo>
                  <a:lnTo>
                    <a:pt x="184" y="1872"/>
                  </a:lnTo>
                  <a:lnTo>
                    <a:pt x="157" y="1871"/>
                  </a:lnTo>
                  <a:lnTo>
                    <a:pt x="132" y="1870"/>
                  </a:lnTo>
                  <a:lnTo>
                    <a:pt x="105" y="1868"/>
                  </a:lnTo>
                  <a:lnTo>
                    <a:pt x="79" y="1866"/>
                  </a:lnTo>
                  <a:lnTo>
                    <a:pt x="53" y="1865"/>
                  </a:lnTo>
                  <a:lnTo>
                    <a:pt x="27" y="1864"/>
                  </a:lnTo>
                  <a:close/>
                </a:path>
              </a:pathLst>
            </a:custGeom>
            <a:solidFill>
              <a:srgbClr val="96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0" name="Freeform 14"/>
            <p:cNvSpPr>
              <a:spLocks/>
            </p:cNvSpPr>
            <p:nvPr/>
          </p:nvSpPr>
          <p:spPr bwMode="auto">
            <a:xfrm>
              <a:off x="4589" y="1033"/>
              <a:ext cx="598" cy="954"/>
            </a:xfrm>
            <a:custGeom>
              <a:avLst/>
              <a:gdLst>
                <a:gd name="T0" fmla="*/ 53 w 1197"/>
                <a:gd name="T1" fmla="*/ 1786 h 1908"/>
                <a:gd name="T2" fmla="*/ 86 w 1197"/>
                <a:gd name="T3" fmla="*/ 1682 h 1908"/>
                <a:gd name="T4" fmla="*/ 120 w 1197"/>
                <a:gd name="T5" fmla="*/ 1548 h 1908"/>
                <a:gd name="T6" fmla="*/ 111 w 1197"/>
                <a:gd name="T7" fmla="*/ 1414 h 1908"/>
                <a:gd name="T8" fmla="*/ 80 w 1197"/>
                <a:gd name="T9" fmla="*/ 1331 h 1908"/>
                <a:gd name="T10" fmla="*/ 46 w 1197"/>
                <a:gd name="T11" fmla="*/ 1264 h 1908"/>
                <a:gd name="T12" fmla="*/ 24 w 1197"/>
                <a:gd name="T13" fmla="*/ 1161 h 1908"/>
                <a:gd name="T14" fmla="*/ 5 w 1197"/>
                <a:gd name="T15" fmla="*/ 1046 h 1908"/>
                <a:gd name="T16" fmla="*/ 22 w 1197"/>
                <a:gd name="T17" fmla="*/ 924 h 1908"/>
                <a:gd name="T18" fmla="*/ 51 w 1197"/>
                <a:gd name="T19" fmla="*/ 840 h 1908"/>
                <a:gd name="T20" fmla="*/ 78 w 1197"/>
                <a:gd name="T21" fmla="*/ 771 h 1908"/>
                <a:gd name="T22" fmla="*/ 106 w 1197"/>
                <a:gd name="T23" fmla="*/ 672 h 1908"/>
                <a:gd name="T24" fmla="*/ 120 w 1197"/>
                <a:gd name="T25" fmla="*/ 587 h 1908"/>
                <a:gd name="T26" fmla="*/ 138 w 1197"/>
                <a:gd name="T27" fmla="*/ 543 h 1908"/>
                <a:gd name="T28" fmla="*/ 159 w 1197"/>
                <a:gd name="T29" fmla="*/ 508 h 1908"/>
                <a:gd name="T30" fmla="*/ 183 w 1197"/>
                <a:gd name="T31" fmla="*/ 460 h 1908"/>
                <a:gd name="T32" fmla="*/ 210 w 1197"/>
                <a:gd name="T33" fmla="*/ 409 h 1908"/>
                <a:gd name="T34" fmla="*/ 220 w 1197"/>
                <a:gd name="T35" fmla="*/ 314 h 1908"/>
                <a:gd name="T36" fmla="*/ 241 w 1197"/>
                <a:gd name="T37" fmla="*/ 233 h 1908"/>
                <a:gd name="T38" fmla="*/ 281 w 1197"/>
                <a:gd name="T39" fmla="*/ 207 h 1908"/>
                <a:gd name="T40" fmla="*/ 317 w 1197"/>
                <a:gd name="T41" fmla="*/ 226 h 1908"/>
                <a:gd name="T42" fmla="*/ 349 w 1197"/>
                <a:gd name="T43" fmla="*/ 143 h 1908"/>
                <a:gd name="T44" fmla="*/ 373 w 1197"/>
                <a:gd name="T45" fmla="*/ 38 h 1908"/>
                <a:gd name="T46" fmla="*/ 505 w 1197"/>
                <a:gd name="T47" fmla="*/ 8 h 1908"/>
                <a:gd name="T48" fmla="*/ 673 w 1197"/>
                <a:gd name="T49" fmla="*/ 18 h 1908"/>
                <a:gd name="T50" fmla="*/ 841 w 1197"/>
                <a:gd name="T51" fmla="*/ 30 h 1908"/>
                <a:gd name="T52" fmla="*/ 1010 w 1197"/>
                <a:gd name="T53" fmla="*/ 41 h 1908"/>
                <a:gd name="T54" fmla="*/ 1068 w 1197"/>
                <a:gd name="T55" fmla="*/ 89 h 1908"/>
                <a:gd name="T56" fmla="*/ 1089 w 1197"/>
                <a:gd name="T57" fmla="*/ 148 h 1908"/>
                <a:gd name="T58" fmla="*/ 1151 w 1197"/>
                <a:gd name="T59" fmla="*/ 176 h 1908"/>
                <a:gd name="T60" fmla="*/ 1169 w 1197"/>
                <a:gd name="T61" fmla="*/ 268 h 1908"/>
                <a:gd name="T62" fmla="*/ 1179 w 1197"/>
                <a:gd name="T63" fmla="*/ 395 h 1908"/>
                <a:gd name="T64" fmla="*/ 1187 w 1197"/>
                <a:gd name="T65" fmla="*/ 513 h 1908"/>
                <a:gd name="T66" fmla="*/ 1195 w 1197"/>
                <a:gd name="T67" fmla="*/ 619 h 1908"/>
                <a:gd name="T68" fmla="*/ 1178 w 1197"/>
                <a:gd name="T69" fmla="*/ 781 h 1908"/>
                <a:gd name="T70" fmla="*/ 1150 w 1197"/>
                <a:gd name="T71" fmla="*/ 961 h 1908"/>
                <a:gd name="T72" fmla="*/ 1128 w 1197"/>
                <a:gd name="T73" fmla="*/ 1120 h 1908"/>
                <a:gd name="T74" fmla="*/ 1065 w 1197"/>
                <a:gd name="T75" fmla="*/ 1304 h 1908"/>
                <a:gd name="T76" fmla="*/ 992 w 1197"/>
                <a:gd name="T77" fmla="*/ 1438 h 1908"/>
                <a:gd name="T78" fmla="*/ 967 w 1197"/>
                <a:gd name="T79" fmla="*/ 1599 h 1908"/>
                <a:gd name="T80" fmla="*/ 943 w 1197"/>
                <a:gd name="T81" fmla="*/ 1690 h 1908"/>
                <a:gd name="T82" fmla="*/ 906 w 1197"/>
                <a:gd name="T83" fmla="*/ 1761 h 1908"/>
                <a:gd name="T84" fmla="*/ 878 w 1197"/>
                <a:gd name="T85" fmla="*/ 1828 h 1908"/>
                <a:gd name="T86" fmla="*/ 854 w 1197"/>
                <a:gd name="T87" fmla="*/ 1892 h 1908"/>
                <a:gd name="T88" fmla="*/ 771 w 1197"/>
                <a:gd name="T89" fmla="*/ 1903 h 1908"/>
                <a:gd name="T90" fmla="*/ 668 w 1197"/>
                <a:gd name="T91" fmla="*/ 1899 h 1908"/>
                <a:gd name="T92" fmla="*/ 567 w 1197"/>
                <a:gd name="T93" fmla="*/ 1893 h 1908"/>
                <a:gd name="T94" fmla="*/ 464 w 1197"/>
                <a:gd name="T95" fmla="*/ 1887 h 1908"/>
                <a:gd name="T96" fmla="*/ 362 w 1197"/>
                <a:gd name="T97" fmla="*/ 1881 h 1908"/>
                <a:gd name="T98" fmla="*/ 259 w 1197"/>
                <a:gd name="T99" fmla="*/ 1877 h 1908"/>
                <a:gd name="T100" fmla="*/ 157 w 1197"/>
                <a:gd name="T101" fmla="*/ 1871 h 1908"/>
                <a:gd name="T102" fmla="*/ 54 w 1197"/>
                <a:gd name="T103" fmla="*/ 1865 h 1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97" h="1908">
                  <a:moveTo>
                    <a:pt x="29" y="1864"/>
                  </a:moveTo>
                  <a:lnTo>
                    <a:pt x="37" y="1837"/>
                  </a:lnTo>
                  <a:lnTo>
                    <a:pt x="45" y="1812"/>
                  </a:lnTo>
                  <a:lnTo>
                    <a:pt x="53" y="1786"/>
                  </a:lnTo>
                  <a:lnTo>
                    <a:pt x="62" y="1760"/>
                  </a:lnTo>
                  <a:lnTo>
                    <a:pt x="70" y="1734"/>
                  </a:lnTo>
                  <a:lnTo>
                    <a:pt x="78" y="1708"/>
                  </a:lnTo>
                  <a:lnTo>
                    <a:pt x="86" y="1682"/>
                  </a:lnTo>
                  <a:lnTo>
                    <a:pt x="95" y="1657"/>
                  </a:lnTo>
                  <a:lnTo>
                    <a:pt x="103" y="1621"/>
                  </a:lnTo>
                  <a:lnTo>
                    <a:pt x="111" y="1584"/>
                  </a:lnTo>
                  <a:lnTo>
                    <a:pt x="120" y="1548"/>
                  </a:lnTo>
                  <a:lnTo>
                    <a:pt x="128" y="1513"/>
                  </a:lnTo>
                  <a:lnTo>
                    <a:pt x="122" y="1479"/>
                  </a:lnTo>
                  <a:lnTo>
                    <a:pt x="116" y="1447"/>
                  </a:lnTo>
                  <a:lnTo>
                    <a:pt x="111" y="1414"/>
                  </a:lnTo>
                  <a:lnTo>
                    <a:pt x="105" y="1380"/>
                  </a:lnTo>
                  <a:lnTo>
                    <a:pt x="97" y="1364"/>
                  </a:lnTo>
                  <a:lnTo>
                    <a:pt x="89" y="1347"/>
                  </a:lnTo>
                  <a:lnTo>
                    <a:pt x="80" y="1331"/>
                  </a:lnTo>
                  <a:lnTo>
                    <a:pt x="71" y="1313"/>
                  </a:lnTo>
                  <a:lnTo>
                    <a:pt x="63" y="1297"/>
                  </a:lnTo>
                  <a:lnTo>
                    <a:pt x="54" y="1281"/>
                  </a:lnTo>
                  <a:lnTo>
                    <a:pt x="46" y="1264"/>
                  </a:lnTo>
                  <a:lnTo>
                    <a:pt x="38" y="1248"/>
                  </a:lnTo>
                  <a:lnTo>
                    <a:pt x="33" y="1219"/>
                  </a:lnTo>
                  <a:lnTo>
                    <a:pt x="29" y="1190"/>
                  </a:lnTo>
                  <a:lnTo>
                    <a:pt x="24" y="1161"/>
                  </a:lnTo>
                  <a:lnTo>
                    <a:pt x="20" y="1132"/>
                  </a:lnTo>
                  <a:lnTo>
                    <a:pt x="14" y="1104"/>
                  </a:lnTo>
                  <a:lnTo>
                    <a:pt x="9" y="1075"/>
                  </a:lnTo>
                  <a:lnTo>
                    <a:pt x="5" y="1046"/>
                  </a:lnTo>
                  <a:lnTo>
                    <a:pt x="0" y="1017"/>
                  </a:lnTo>
                  <a:lnTo>
                    <a:pt x="7" y="986"/>
                  </a:lnTo>
                  <a:lnTo>
                    <a:pt x="15" y="955"/>
                  </a:lnTo>
                  <a:lnTo>
                    <a:pt x="22" y="924"/>
                  </a:lnTo>
                  <a:lnTo>
                    <a:pt x="29" y="893"/>
                  </a:lnTo>
                  <a:lnTo>
                    <a:pt x="36" y="875"/>
                  </a:lnTo>
                  <a:lnTo>
                    <a:pt x="44" y="857"/>
                  </a:lnTo>
                  <a:lnTo>
                    <a:pt x="51" y="840"/>
                  </a:lnTo>
                  <a:lnTo>
                    <a:pt x="58" y="822"/>
                  </a:lnTo>
                  <a:lnTo>
                    <a:pt x="65" y="805"/>
                  </a:lnTo>
                  <a:lnTo>
                    <a:pt x="71" y="788"/>
                  </a:lnTo>
                  <a:lnTo>
                    <a:pt x="78" y="771"/>
                  </a:lnTo>
                  <a:lnTo>
                    <a:pt x="85" y="753"/>
                  </a:lnTo>
                  <a:lnTo>
                    <a:pt x="92" y="726"/>
                  </a:lnTo>
                  <a:lnTo>
                    <a:pt x="99" y="698"/>
                  </a:lnTo>
                  <a:lnTo>
                    <a:pt x="106" y="672"/>
                  </a:lnTo>
                  <a:lnTo>
                    <a:pt x="114" y="644"/>
                  </a:lnTo>
                  <a:lnTo>
                    <a:pt x="116" y="625"/>
                  </a:lnTo>
                  <a:lnTo>
                    <a:pt x="119" y="607"/>
                  </a:lnTo>
                  <a:lnTo>
                    <a:pt x="120" y="587"/>
                  </a:lnTo>
                  <a:lnTo>
                    <a:pt x="122" y="569"/>
                  </a:lnTo>
                  <a:lnTo>
                    <a:pt x="128" y="560"/>
                  </a:lnTo>
                  <a:lnTo>
                    <a:pt x="133" y="552"/>
                  </a:lnTo>
                  <a:lnTo>
                    <a:pt x="138" y="543"/>
                  </a:lnTo>
                  <a:lnTo>
                    <a:pt x="143" y="533"/>
                  </a:lnTo>
                  <a:lnTo>
                    <a:pt x="149" y="525"/>
                  </a:lnTo>
                  <a:lnTo>
                    <a:pt x="153" y="516"/>
                  </a:lnTo>
                  <a:lnTo>
                    <a:pt x="159" y="508"/>
                  </a:lnTo>
                  <a:lnTo>
                    <a:pt x="164" y="499"/>
                  </a:lnTo>
                  <a:lnTo>
                    <a:pt x="171" y="486"/>
                  </a:lnTo>
                  <a:lnTo>
                    <a:pt x="176" y="473"/>
                  </a:lnTo>
                  <a:lnTo>
                    <a:pt x="183" y="460"/>
                  </a:lnTo>
                  <a:lnTo>
                    <a:pt x="190" y="447"/>
                  </a:lnTo>
                  <a:lnTo>
                    <a:pt x="197" y="434"/>
                  </a:lnTo>
                  <a:lnTo>
                    <a:pt x="204" y="422"/>
                  </a:lnTo>
                  <a:lnTo>
                    <a:pt x="210" y="409"/>
                  </a:lnTo>
                  <a:lnTo>
                    <a:pt x="217" y="396"/>
                  </a:lnTo>
                  <a:lnTo>
                    <a:pt x="218" y="370"/>
                  </a:lnTo>
                  <a:lnTo>
                    <a:pt x="219" y="342"/>
                  </a:lnTo>
                  <a:lnTo>
                    <a:pt x="220" y="314"/>
                  </a:lnTo>
                  <a:lnTo>
                    <a:pt x="221" y="288"/>
                  </a:lnTo>
                  <a:lnTo>
                    <a:pt x="229" y="267"/>
                  </a:lnTo>
                  <a:lnTo>
                    <a:pt x="235" y="249"/>
                  </a:lnTo>
                  <a:lnTo>
                    <a:pt x="241" y="233"/>
                  </a:lnTo>
                  <a:lnTo>
                    <a:pt x="248" y="220"/>
                  </a:lnTo>
                  <a:lnTo>
                    <a:pt x="255" y="212"/>
                  </a:lnTo>
                  <a:lnTo>
                    <a:pt x="266" y="207"/>
                  </a:lnTo>
                  <a:lnTo>
                    <a:pt x="281" y="207"/>
                  </a:lnTo>
                  <a:lnTo>
                    <a:pt x="301" y="213"/>
                  </a:lnTo>
                  <a:lnTo>
                    <a:pt x="307" y="218"/>
                  </a:lnTo>
                  <a:lnTo>
                    <a:pt x="311" y="221"/>
                  </a:lnTo>
                  <a:lnTo>
                    <a:pt x="317" y="226"/>
                  </a:lnTo>
                  <a:lnTo>
                    <a:pt x="322" y="229"/>
                  </a:lnTo>
                  <a:lnTo>
                    <a:pt x="332" y="196"/>
                  </a:lnTo>
                  <a:lnTo>
                    <a:pt x="341" y="167"/>
                  </a:lnTo>
                  <a:lnTo>
                    <a:pt x="349" y="143"/>
                  </a:lnTo>
                  <a:lnTo>
                    <a:pt x="356" y="120"/>
                  </a:lnTo>
                  <a:lnTo>
                    <a:pt x="362" y="97"/>
                  </a:lnTo>
                  <a:lnTo>
                    <a:pt x="368" y="70"/>
                  </a:lnTo>
                  <a:lnTo>
                    <a:pt x="373" y="38"/>
                  </a:lnTo>
                  <a:lnTo>
                    <a:pt x="378" y="0"/>
                  </a:lnTo>
                  <a:lnTo>
                    <a:pt x="421" y="2"/>
                  </a:lnTo>
                  <a:lnTo>
                    <a:pt x="462" y="6"/>
                  </a:lnTo>
                  <a:lnTo>
                    <a:pt x="505" y="8"/>
                  </a:lnTo>
                  <a:lnTo>
                    <a:pt x="546" y="10"/>
                  </a:lnTo>
                  <a:lnTo>
                    <a:pt x="589" y="14"/>
                  </a:lnTo>
                  <a:lnTo>
                    <a:pt x="630" y="16"/>
                  </a:lnTo>
                  <a:lnTo>
                    <a:pt x="673" y="18"/>
                  </a:lnTo>
                  <a:lnTo>
                    <a:pt x="716" y="22"/>
                  </a:lnTo>
                  <a:lnTo>
                    <a:pt x="757" y="24"/>
                  </a:lnTo>
                  <a:lnTo>
                    <a:pt x="800" y="26"/>
                  </a:lnTo>
                  <a:lnTo>
                    <a:pt x="841" y="30"/>
                  </a:lnTo>
                  <a:lnTo>
                    <a:pt x="884" y="32"/>
                  </a:lnTo>
                  <a:lnTo>
                    <a:pt x="925" y="36"/>
                  </a:lnTo>
                  <a:lnTo>
                    <a:pt x="968" y="38"/>
                  </a:lnTo>
                  <a:lnTo>
                    <a:pt x="1010" y="41"/>
                  </a:lnTo>
                  <a:lnTo>
                    <a:pt x="1052" y="44"/>
                  </a:lnTo>
                  <a:lnTo>
                    <a:pt x="1058" y="59"/>
                  </a:lnTo>
                  <a:lnTo>
                    <a:pt x="1063" y="74"/>
                  </a:lnTo>
                  <a:lnTo>
                    <a:pt x="1068" y="89"/>
                  </a:lnTo>
                  <a:lnTo>
                    <a:pt x="1073" y="104"/>
                  </a:lnTo>
                  <a:lnTo>
                    <a:pt x="1079" y="119"/>
                  </a:lnTo>
                  <a:lnTo>
                    <a:pt x="1083" y="134"/>
                  </a:lnTo>
                  <a:lnTo>
                    <a:pt x="1089" y="148"/>
                  </a:lnTo>
                  <a:lnTo>
                    <a:pt x="1094" y="163"/>
                  </a:lnTo>
                  <a:lnTo>
                    <a:pt x="1119" y="158"/>
                  </a:lnTo>
                  <a:lnTo>
                    <a:pt x="1139" y="162"/>
                  </a:lnTo>
                  <a:lnTo>
                    <a:pt x="1151" y="176"/>
                  </a:lnTo>
                  <a:lnTo>
                    <a:pt x="1159" y="196"/>
                  </a:lnTo>
                  <a:lnTo>
                    <a:pt x="1164" y="220"/>
                  </a:lnTo>
                  <a:lnTo>
                    <a:pt x="1166" y="245"/>
                  </a:lnTo>
                  <a:lnTo>
                    <a:pt x="1169" y="268"/>
                  </a:lnTo>
                  <a:lnTo>
                    <a:pt x="1171" y="289"/>
                  </a:lnTo>
                  <a:lnTo>
                    <a:pt x="1173" y="325"/>
                  </a:lnTo>
                  <a:lnTo>
                    <a:pt x="1177" y="359"/>
                  </a:lnTo>
                  <a:lnTo>
                    <a:pt x="1179" y="395"/>
                  </a:lnTo>
                  <a:lnTo>
                    <a:pt x="1181" y="431"/>
                  </a:lnTo>
                  <a:lnTo>
                    <a:pt x="1184" y="458"/>
                  </a:lnTo>
                  <a:lnTo>
                    <a:pt x="1186" y="485"/>
                  </a:lnTo>
                  <a:lnTo>
                    <a:pt x="1187" y="513"/>
                  </a:lnTo>
                  <a:lnTo>
                    <a:pt x="1189" y="540"/>
                  </a:lnTo>
                  <a:lnTo>
                    <a:pt x="1192" y="567"/>
                  </a:lnTo>
                  <a:lnTo>
                    <a:pt x="1194" y="593"/>
                  </a:lnTo>
                  <a:lnTo>
                    <a:pt x="1195" y="619"/>
                  </a:lnTo>
                  <a:lnTo>
                    <a:pt x="1197" y="645"/>
                  </a:lnTo>
                  <a:lnTo>
                    <a:pt x="1190" y="690"/>
                  </a:lnTo>
                  <a:lnTo>
                    <a:pt x="1185" y="736"/>
                  </a:lnTo>
                  <a:lnTo>
                    <a:pt x="1178" y="781"/>
                  </a:lnTo>
                  <a:lnTo>
                    <a:pt x="1171" y="826"/>
                  </a:lnTo>
                  <a:lnTo>
                    <a:pt x="1164" y="871"/>
                  </a:lnTo>
                  <a:lnTo>
                    <a:pt x="1157" y="916"/>
                  </a:lnTo>
                  <a:lnTo>
                    <a:pt x="1150" y="961"/>
                  </a:lnTo>
                  <a:lnTo>
                    <a:pt x="1143" y="1006"/>
                  </a:lnTo>
                  <a:lnTo>
                    <a:pt x="1139" y="1044"/>
                  </a:lnTo>
                  <a:lnTo>
                    <a:pt x="1134" y="1082"/>
                  </a:lnTo>
                  <a:lnTo>
                    <a:pt x="1128" y="1120"/>
                  </a:lnTo>
                  <a:lnTo>
                    <a:pt x="1124" y="1157"/>
                  </a:lnTo>
                  <a:lnTo>
                    <a:pt x="1098" y="1219"/>
                  </a:lnTo>
                  <a:lnTo>
                    <a:pt x="1080" y="1266"/>
                  </a:lnTo>
                  <a:lnTo>
                    <a:pt x="1065" y="1304"/>
                  </a:lnTo>
                  <a:lnTo>
                    <a:pt x="1050" y="1335"/>
                  </a:lnTo>
                  <a:lnTo>
                    <a:pt x="1035" y="1365"/>
                  </a:lnTo>
                  <a:lnTo>
                    <a:pt x="1016" y="1399"/>
                  </a:lnTo>
                  <a:lnTo>
                    <a:pt x="992" y="1438"/>
                  </a:lnTo>
                  <a:lnTo>
                    <a:pt x="959" y="1488"/>
                  </a:lnTo>
                  <a:lnTo>
                    <a:pt x="961" y="1525"/>
                  </a:lnTo>
                  <a:lnTo>
                    <a:pt x="965" y="1562"/>
                  </a:lnTo>
                  <a:lnTo>
                    <a:pt x="967" y="1599"/>
                  </a:lnTo>
                  <a:lnTo>
                    <a:pt x="969" y="1636"/>
                  </a:lnTo>
                  <a:lnTo>
                    <a:pt x="960" y="1654"/>
                  </a:lnTo>
                  <a:lnTo>
                    <a:pt x="952" y="1672"/>
                  </a:lnTo>
                  <a:lnTo>
                    <a:pt x="943" y="1690"/>
                  </a:lnTo>
                  <a:lnTo>
                    <a:pt x="933" y="1707"/>
                  </a:lnTo>
                  <a:lnTo>
                    <a:pt x="924" y="1726"/>
                  </a:lnTo>
                  <a:lnTo>
                    <a:pt x="915" y="1744"/>
                  </a:lnTo>
                  <a:lnTo>
                    <a:pt x="906" y="1761"/>
                  </a:lnTo>
                  <a:lnTo>
                    <a:pt x="895" y="1780"/>
                  </a:lnTo>
                  <a:lnTo>
                    <a:pt x="890" y="1796"/>
                  </a:lnTo>
                  <a:lnTo>
                    <a:pt x="884" y="1812"/>
                  </a:lnTo>
                  <a:lnTo>
                    <a:pt x="878" y="1828"/>
                  </a:lnTo>
                  <a:lnTo>
                    <a:pt x="872" y="1843"/>
                  </a:lnTo>
                  <a:lnTo>
                    <a:pt x="867" y="1859"/>
                  </a:lnTo>
                  <a:lnTo>
                    <a:pt x="860" y="1876"/>
                  </a:lnTo>
                  <a:lnTo>
                    <a:pt x="854" y="1892"/>
                  </a:lnTo>
                  <a:lnTo>
                    <a:pt x="848" y="1908"/>
                  </a:lnTo>
                  <a:lnTo>
                    <a:pt x="823" y="1907"/>
                  </a:lnTo>
                  <a:lnTo>
                    <a:pt x="797" y="1905"/>
                  </a:lnTo>
                  <a:lnTo>
                    <a:pt x="771" y="1903"/>
                  </a:lnTo>
                  <a:lnTo>
                    <a:pt x="746" y="1902"/>
                  </a:lnTo>
                  <a:lnTo>
                    <a:pt x="720" y="1901"/>
                  </a:lnTo>
                  <a:lnTo>
                    <a:pt x="695" y="1900"/>
                  </a:lnTo>
                  <a:lnTo>
                    <a:pt x="668" y="1899"/>
                  </a:lnTo>
                  <a:lnTo>
                    <a:pt x="643" y="1896"/>
                  </a:lnTo>
                  <a:lnTo>
                    <a:pt x="618" y="1895"/>
                  </a:lnTo>
                  <a:lnTo>
                    <a:pt x="592" y="1894"/>
                  </a:lnTo>
                  <a:lnTo>
                    <a:pt x="567" y="1893"/>
                  </a:lnTo>
                  <a:lnTo>
                    <a:pt x="541" y="1892"/>
                  </a:lnTo>
                  <a:lnTo>
                    <a:pt x="515" y="1890"/>
                  </a:lnTo>
                  <a:lnTo>
                    <a:pt x="490" y="1888"/>
                  </a:lnTo>
                  <a:lnTo>
                    <a:pt x="464" y="1887"/>
                  </a:lnTo>
                  <a:lnTo>
                    <a:pt x="439" y="1886"/>
                  </a:lnTo>
                  <a:lnTo>
                    <a:pt x="413" y="1885"/>
                  </a:lnTo>
                  <a:lnTo>
                    <a:pt x="387" y="1884"/>
                  </a:lnTo>
                  <a:lnTo>
                    <a:pt x="362" y="1881"/>
                  </a:lnTo>
                  <a:lnTo>
                    <a:pt x="337" y="1880"/>
                  </a:lnTo>
                  <a:lnTo>
                    <a:pt x="310" y="1879"/>
                  </a:lnTo>
                  <a:lnTo>
                    <a:pt x="285" y="1878"/>
                  </a:lnTo>
                  <a:lnTo>
                    <a:pt x="259" y="1877"/>
                  </a:lnTo>
                  <a:lnTo>
                    <a:pt x="234" y="1876"/>
                  </a:lnTo>
                  <a:lnTo>
                    <a:pt x="209" y="1873"/>
                  </a:lnTo>
                  <a:lnTo>
                    <a:pt x="182" y="1872"/>
                  </a:lnTo>
                  <a:lnTo>
                    <a:pt x="157" y="1871"/>
                  </a:lnTo>
                  <a:lnTo>
                    <a:pt x="131" y="1870"/>
                  </a:lnTo>
                  <a:lnTo>
                    <a:pt x="106" y="1869"/>
                  </a:lnTo>
                  <a:lnTo>
                    <a:pt x="80" y="1866"/>
                  </a:lnTo>
                  <a:lnTo>
                    <a:pt x="54" y="1865"/>
                  </a:lnTo>
                  <a:lnTo>
                    <a:pt x="29" y="1864"/>
                  </a:lnTo>
                  <a:close/>
                </a:path>
              </a:pathLst>
            </a:custGeom>
            <a:solidFill>
              <a:srgbClr val="9E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1" name="Freeform 15"/>
            <p:cNvSpPr>
              <a:spLocks/>
            </p:cNvSpPr>
            <p:nvPr/>
          </p:nvSpPr>
          <p:spPr bwMode="auto">
            <a:xfrm>
              <a:off x="4591" y="1033"/>
              <a:ext cx="593" cy="954"/>
            </a:xfrm>
            <a:custGeom>
              <a:avLst/>
              <a:gdLst>
                <a:gd name="T0" fmla="*/ 56 w 1187"/>
                <a:gd name="T1" fmla="*/ 1788 h 1908"/>
                <a:gd name="T2" fmla="*/ 88 w 1187"/>
                <a:gd name="T3" fmla="*/ 1684 h 1908"/>
                <a:gd name="T4" fmla="*/ 109 w 1187"/>
                <a:gd name="T5" fmla="*/ 1604 h 1908"/>
                <a:gd name="T6" fmla="*/ 126 w 1187"/>
                <a:gd name="T7" fmla="*/ 1531 h 1908"/>
                <a:gd name="T8" fmla="*/ 113 w 1187"/>
                <a:gd name="T9" fmla="*/ 1412 h 1908"/>
                <a:gd name="T10" fmla="*/ 81 w 1187"/>
                <a:gd name="T11" fmla="*/ 1328 h 1908"/>
                <a:gd name="T12" fmla="*/ 47 w 1187"/>
                <a:gd name="T13" fmla="*/ 1263 h 1908"/>
                <a:gd name="T14" fmla="*/ 25 w 1187"/>
                <a:gd name="T15" fmla="*/ 1160 h 1908"/>
                <a:gd name="T16" fmla="*/ 4 w 1187"/>
                <a:gd name="T17" fmla="*/ 1046 h 1908"/>
                <a:gd name="T18" fmla="*/ 22 w 1187"/>
                <a:gd name="T19" fmla="*/ 925 h 1908"/>
                <a:gd name="T20" fmla="*/ 50 w 1187"/>
                <a:gd name="T21" fmla="*/ 841 h 1908"/>
                <a:gd name="T22" fmla="*/ 78 w 1187"/>
                <a:gd name="T23" fmla="*/ 771 h 1908"/>
                <a:gd name="T24" fmla="*/ 106 w 1187"/>
                <a:gd name="T25" fmla="*/ 674 h 1908"/>
                <a:gd name="T26" fmla="*/ 118 w 1187"/>
                <a:gd name="T27" fmla="*/ 591 h 1908"/>
                <a:gd name="T28" fmla="*/ 137 w 1187"/>
                <a:gd name="T29" fmla="*/ 546 h 1908"/>
                <a:gd name="T30" fmla="*/ 158 w 1187"/>
                <a:gd name="T31" fmla="*/ 511 h 1908"/>
                <a:gd name="T32" fmla="*/ 182 w 1187"/>
                <a:gd name="T33" fmla="*/ 465 h 1908"/>
                <a:gd name="T34" fmla="*/ 208 w 1187"/>
                <a:gd name="T35" fmla="*/ 417 h 1908"/>
                <a:gd name="T36" fmla="*/ 219 w 1187"/>
                <a:gd name="T37" fmla="*/ 322 h 1908"/>
                <a:gd name="T38" fmla="*/ 239 w 1187"/>
                <a:gd name="T39" fmla="*/ 241 h 1908"/>
                <a:gd name="T40" fmla="*/ 280 w 1187"/>
                <a:gd name="T41" fmla="*/ 215 h 1908"/>
                <a:gd name="T42" fmla="*/ 315 w 1187"/>
                <a:gd name="T43" fmla="*/ 233 h 1908"/>
                <a:gd name="T44" fmla="*/ 348 w 1187"/>
                <a:gd name="T45" fmla="*/ 147 h 1908"/>
                <a:gd name="T46" fmla="*/ 375 w 1187"/>
                <a:gd name="T47" fmla="*/ 38 h 1908"/>
                <a:gd name="T48" fmla="*/ 506 w 1187"/>
                <a:gd name="T49" fmla="*/ 8 h 1908"/>
                <a:gd name="T50" fmla="*/ 670 w 1187"/>
                <a:gd name="T51" fmla="*/ 19 h 1908"/>
                <a:gd name="T52" fmla="*/ 836 w 1187"/>
                <a:gd name="T53" fmla="*/ 30 h 1908"/>
                <a:gd name="T54" fmla="*/ 1001 w 1187"/>
                <a:gd name="T55" fmla="*/ 41 h 1908"/>
                <a:gd name="T56" fmla="*/ 1058 w 1187"/>
                <a:gd name="T57" fmla="*/ 90 h 1908"/>
                <a:gd name="T58" fmla="*/ 1077 w 1187"/>
                <a:gd name="T59" fmla="*/ 152 h 1908"/>
                <a:gd name="T60" fmla="*/ 1139 w 1187"/>
                <a:gd name="T61" fmla="*/ 180 h 1908"/>
                <a:gd name="T62" fmla="*/ 1158 w 1187"/>
                <a:gd name="T63" fmla="*/ 272 h 1908"/>
                <a:gd name="T64" fmla="*/ 1168 w 1187"/>
                <a:gd name="T65" fmla="*/ 397 h 1908"/>
                <a:gd name="T66" fmla="*/ 1176 w 1187"/>
                <a:gd name="T67" fmla="*/ 516 h 1908"/>
                <a:gd name="T68" fmla="*/ 1184 w 1187"/>
                <a:gd name="T69" fmla="*/ 622 h 1908"/>
                <a:gd name="T70" fmla="*/ 1167 w 1187"/>
                <a:gd name="T71" fmla="*/ 780 h 1908"/>
                <a:gd name="T72" fmla="*/ 1142 w 1187"/>
                <a:gd name="T73" fmla="*/ 956 h 1908"/>
                <a:gd name="T74" fmla="*/ 1120 w 1187"/>
                <a:gd name="T75" fmla="*/ 1112 h 1908"/>
                <a:gd name="T76" fmla="*/ 1055 w 1187"/>
                <a:gd name="T77" fmla="*/ 1297 h 1908"/>
                <a:gd name="T78" fmla="*/ 981 w 1187"/>
                <a:gd name="T79" fmla="*/ 1432 h 1908"/>
                <a:gd name="T80" fmla="*/ 956 w 1187"/>
                <a:gd name="T81" fmla="*/ 1593 h 1908"/>
                <a:gd name="T82" fmla="*/ 932 w 1187"/>
                <a:gd name="T83" fmla="*/ 1685 h 1908"/>
                <a:gd name="T84" fmla="*/ 896 w 1187"/>
                <a:gd name="T85" fmla="*/ 1758 h 1908"/>
                <a:gd name="T86" fmla="*/ 867 w 1187"/>
                <a:gd name="T87" fmla="*/ 1826 h 1908"/>
                <a:gd name="T88" fmla="*/ 842 w 1187"/>
                <a:gd name="T89" fmla="*/ 1892 h 1908"/>
                <a:gd name="T90" fmla="*/ 759 w 1187"/>
                <a:gd name="T91" fmla="*/ 1904 h 1908"/>
                <a:gd name="T92" fmla="*/ 659 w 1187"/>
                <a:gd name="T93" fmla="*/ 1899 h 1908"/>
                <a:gd name="T94" fmla="*/ 559 w 1187"/>
                <a:gd name="T95" fmla="*/ 1894 h 1908"/>
                <a:gd name="T96" fmla="*/ 458 w 1187"/>
                <a:gd name="T97" fmla="*/ 1888 h 1908"/>
                <a:gd name="T98" fmla="*/ 358 w 1187"/>
                <a:gd name="T99" fmla="*/ 1884 h 1908"/>
                <a:gd name="T100" fmla="*/ 258 w 1187"/>
                <a:gd name="T101" fmla="*/ 1878 h 1908"/>
                <a:gd name="T102" fmla="*/ 158 w 1187"/>
                <a:gd name="T103" fmla="*/ 1873 h 1908"/>
                <a:gd name="T104" fmla="*/ 57 w 1187"/>
                <a:gd name="T105" fmla="*/ 1867 h 1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7" h="1908">
                  <a:moveTo>
                    <a:pt x="32" y="1866"/>
                  </a:moveTo>
                  <a:lnTo>
                    <a:pt x="40" y="1840"/>
                  </a:lnTo>
                  <a:lnTo>
                    <a:pt x="48" y="1814"/>
                  </a:lnTo>
                  <a:lnTo>
                    <a:pt x="56" y="1788"/>
                  </a:lnTo>
                  <a:lnTo>
                    <a:pt x="64" y="1763"/>
                  </a:lnTo>
                  <a:lnTo>
                    <a:pt x="72" y="1736"/>
                  </a:lnTo>
                  <a:lnTo>
                    <a:pt x="80" y="1711"/>
                  </a:lnTo>
                  <a:lnTo>
                    <a:pt x="88" y="1684"/>
                  </a:lnTo>
                  <a:lnTo>
                    <a:pt x="96" y="1658"/>
                  </a:lnTo>
                  <a:lnTo>
                    <a:pt x="101" y="1639"/>
                  </a:lnTo>
                  <a:lnTo>
                    <a:pt x="106" y="1621"/>
                  </a:lnTo>
                  <a:lnTo>
                    <a:pt x="109" y="1604"/>
                  </a:lnTo>
                  <a:lnTo>
                    <a:pt x="114" y="1585"/>
                  </a:lnTo>
                  <a:lnTo>
                    <a:pt x="118" y="1567"/>
                  </a:lnTo>
                  <a:lnTo>
                    <a:pt x="123" y="1548"/>
                  </a:lnTo>
                  <a:lnTo>
                    <a:pt x="126" y="1531"/>
                  </a:lnTo>
                  <a:lnTo>
                    <a:pt x="131" y="1513"/>
                  </a:lnTo>
                  <a:lnTo>
                    <a:pt x="125" y="1479"/>
                  </a:lnTo>
                  <a:lnTo>
                    <a:pt x="120" y="1446"/>
                  </a:lnTo>
                  <a:lnTo>
                    <a:pt x="113" y="1412"/>
                  </a:lnTo>
                  <a:lnTo>
                    <a:pt x="107" y="1379"/>
                  </a:lnTo>
                  <a:lnTo>
                    <a:pt x="99" y="1362"/>
                  </a:lnTo>
                  <a:lnTo>
                    <a:pt x="90" y="1346"/>
                  </a:lnTo>
                  <a:lnTo>
                    <a:pt x="81" y="1328"/>
                  </a:lnTo>
                  <a:lnTo>
                    <a:pt x="73" y="1312"/>
                  </a:lnTo>
                  <a:lnTo>
                    <a:pt x="64" y="1296"/>
                  </a:lnTo>
                  <a:lnTo>
                    <a:pt x="56" y="1279"/>
                  </a:lnTo>
                  <a:lnTo>
                    <a:pt x="47" y="1263"/>
                  </a:lnTo>
                  <a:lnTo>
                    <a:pt x="39" y="1245"/>
                  </a:lnTo>
                  <a:lnTo>
                    <a:pt x="34" y="1217"/>
                  </a:lnTo>
                  <a:lnTo>
                    <a:pt x="30" y="1188"/>
                  </a:lnTo>
                  <a:lnTo>
                    <a:pt x="25" y="1160"/>
                  </a:lnTo>
                  <a:lnTo>
                    <a:pt x="19" y="1131"/>
                  </a:lnTo>
                  <a:lnTo>
                    <a:pt x="15" y="1102"/>
                  </a:lnTo>
                  <a:lnTo>
                    <a:pt x="10" y="1074"/>
                  </a:lnTo>
                  <a:lnTo>
                    <a:pt x="4" y="1046"/>
                  </a:lnTo>
                  <a:lnTo>
                    <a:pt x="0" y="1017"/>
                  </a:lnTo>
                  <a:lnTo>
                    <a:pt x="8" y="987"/>
                  </a:lnTo>
                  <a:lnTo>
                    <a:pt x="15" y="956"/>
                  </a:lnTo>
                  <a:lnTo>
                    <a:pt x="22" y="925"/>
                  </a:lnTo>
                  <a:lnTo>
                    <a:pt x="30" y="894"/>
                  </a:lnTo>
                  <a:lnTo>
                    <a:pt x="37" y="877"/>
                  </a:lnTo>
                  <a:lnTo>
                    <a:pt x="43" y="858"/>
                  </a:lnTo>
                  <a:lnTo>
                    <a:pt x="50" y="841"/>
                  </a:lnTo>
                  <a:lnTo>
                    <a:pt x="57" y="824"/>
                  </a:lnTo>
                  <a:lnTo>
                    <a:pt x="64" y="806"/>
                  </a:lnTo>
                  <a:lnTo>
                    <a:pt x="71" y="789"/>
                  </a:lnTo>
                  <a:lnTo>
                    <a:pt x="78" y="771"/>
                  </a:lnTo>
                  <a:lnTo>
                    <a:pt x="85" y="753"/>
                  </a:lnTo>
                  <a:lnTo>
                    <a:pt x="92" y="727"/>
                  </a:lnTo>
                  <a:lnTo>
                    <a:pt x="99" y="700"/>
                  </a:lnTo>
                  <a:lnTo>
                    <a:pt x="106" y="674"/>
                  </a:lnTo>
                  <a:lnTo>
                    <a:pt x="111" y="647"/>
                  </a:lnTo>
                  <a:lnTo>
                    <a:pt x="114" y="629"/>
                  </a:lnTo>
                  <a:lnTo>
                    <a:pt x="116" y="610"/>
                  </a:lnTo>
                  <a:lnTo>
                    <a:pt x="118" y="591"/>
                  </a:lnTo>
                  <a:lnTo>
                    <a:pt x="121" y="572"/>
                  </a:lnTo>
                  <a:lnTo>
                    <a:pt x="126" y="563"/>
                  </a:lnTo>
                  <a:lnTo>
                    <a:pt x="131" y="555"/>
                  </a:lnTo>
                  <a:lnTo>
                    <a:pt x="137" y="546"/>
                  </a:lnTo>
                  <a:lnTo>
                    <a:pt x="141" y="537"/>
                  </a:lnTo>
                  <a:lnTo>
                    <a:pt x="147" y="529"/>
                  </a:lnTo>
                  <a:lnTo>
                    <a:pt x="152" y="519"/>
                  </a:lnTo>
                  <a:lnTo>
                    <a:pt x="158" y="511"/>
                  </a:lnTo>
                  <a:lnTo>
                    <a:pt x="162" y="502"/>
                  </a:lnTo>
                  <a:lnTo>
                    <a:pt x="169" y="490"/>
                  </a:lnTo>
                  <a:lnTo>
                    <a:pt x="175" y="477"/>
                  </a:lnTo>
                  <a:lnTo>
                    <a:pt x="182" y="465"/>
                  </a:lnTo>
                  <a:lnTo>
                    <a:pt x="189" y="453"/>
                  </a:lnTo>
                  <a:lnTo>
                    <a:pt x="196" y="441"/>
                  </a:lnTo>
                  <a:lnTo>
                    <a:pt x="202" y="428"/>
                  </a:lnTo>
                  <a:lnTo>
                    <a:pt x="208" y="417"/>
                  </a:lnTo>
                  <a:lnTo>
                    <a:pt x="215" y="404"/>
                  </a:lnTo>
                  <a:lnTo>
                    <a:pt x="216" y="377"/>
                  </a:lnTo>
                  <a:lnTo>
                    <a:pt x="217" y="349"/>
                  </a:lnTo>
                  <a:lnTo>
                    <a:pt x="219" y="322"/>
                  </a:lnTo>
                  <a:lnTo>
                    <a:pt x="220" y="295"/>
                  </a:lnTo>
                  <a:lnTo>
                    <a:pt x="228" y="274"/>
                  </a:lnTo>
                  <a:lnTo>
                    <a:pt x="234" y="256"/>
                  </a:lnTo>
                  <a:lnTo>
                    <a:pt x="239" y="241"/>
                  </a:lnTo>
                  <a:lnTo>
                    <a:pt x="246" y="228"/>
                  </a:lnTo>
                  <a:lnTo>
                    <a:pt x="253" y="220"/>
                  </a:lnTo>
                  <a:lnTo>
                    <a:pt x="265" y="215"/>
                  </a:lnTo>
                  <a:lnTo>
                    <a:pt x="280" y="215"/>
                  </a:lnTo>
                  <a:lnTo>
                    <a:pt x="299" y="221"/>
                  </a:lnTo>
                  <a:lnTo>
                    <a:pt x="305" y="226"/>
                  </a:lnTo>
                  <a:lnTo>
                    <a:pt x="310" y="229"/>
                  </a:lnTo>
                  <a:lnTo>
                    <a:pt x="315" y="233"/>
                  </a:lnTo>
                  <a:lnTo>
                    <a:pt x="320" y="237"/>
                  </a:lnTo>
                  <a:lnTo>
                    <a:pt x="330" y="203"/>
                  </a:lnTo>
                  <a:lnTo>
                    <a:pt x="340" y="173"/>
                  </a:lnTo>
                  <a:lnTo>
                    <a:pt x="348" y="147"/>
                  </a:lnTo>
                  <a:lnTo>
                    <a:pt x="356" y="123"/>
                  </a:lnTo>
                  <a:lnTo>
                    <a:pt x="363" y="98"/>
                  </a:lnTo>
                  <a:lnTo>
                    <a:pt x="368" y="70"/>
                  </a:lnTo>
                  <a:lnTo>
                    <a:pt x="375" y="38"/>
                  </a:lnTo>
                  <a:lnTo>
                    <a:pt x="381" y="0"/>
                  </a:lnTo>
                  <a:lnTo>
                    <a:pt x="423" y="2"/>
                  </a:lnTo>
                  <a:lnTo>
                    <a:pt x="464" y="6"/>
                  </a:lnTo>
                  <a:lnTo>
                    <a:pt x="506" y="8"/>
                  </a:lnTo>
                  <a:lnTo>
                    <a:pt x="546" y="11"/>
                  </a:lnTo>
                  <a:lnTo>
                    <a:pt x="587" y="14"/>
                  </a:lnTo>
                  <a:lnTo>
                    <a:pt x="629" y="17"/>
                  </a:lnTo>
                  <a:lnTo>
                    <a:pt x="670" y="19"/>
                  </a:lnTo>
                  <a:lnTo>
                    <a:pt x="712" y="22"/>
                  </a:lnTo>
                  <a:lnTo>
                    <a:pt x="753" y="25"/>
                  </a:lnTo>
                  <a:lnTo>
                    <a:pt x="795" y="28"/>
                  </a:lnTo>
                  <a:lnTo>
                    <a:pt x="836" y="30"/>
                  </a:lnTo>
                  <a:lnTo>
                    <a:pt x="878" y="33"/>
                  </a:lnTo>
                  <a:lnTo>
                    <a:pt x="918" y="36"/>
                  </a:lnTo>
                  <a:lnTo>
                    <a:pt x="960" y="38"/>
                  </a:lnTo>
                  <a:lnTo>
                    <a:pt x="1001" y="41"/>
                  </a:lnTo>
                  <a:lnTo>
                    <a:pt x="1043" y="44"/>
                  </a:lnTo>
                  <a:lnTo>
                    <a:pt x="1047" y="59"/>
                  </a:lnTo>
                  <a:lnTo>
                    <a:pt x="1052" y="75"/>
                  </a:lnTo>
                  <a:lnTo>
                    <a:pt x="1058" y="90"/>
                  </a:lnTo>
                  <a:lnTo>
                    <a:pt x="1062" y="106"/>
                  </a:lnTo>
                  <a:lnTo>
                    <a:pt x="1067" y="121"/>
                  </a:lnTo>
                  <a:lnTo>
                    <a:pt x="1073" y="137"/>
                  </a:lnTo>
                  <a:lnTo>
                    <a:pt x="1077" y="152"/>
                  </a:lnTo>
                  <a:lnTo>
                    <a:pt x="1082" y="167"/>
                  </a:lnTo>
                  <a:lnTo>
                    <a:pt x="1108" y="161"/>
                  </a:lnTo>
                  <a:lnTo>
                    <a:pt x="1127" y="166"/>
                  </a:lnTo>
                  <a:lnTo>
                    <a:pt x="1139" y="180"/>
                  </a:lnTo>
                  <a:lnTo>
                    <a:pt x="1147" y="199"/>
                  </a:lnTo>
                  <a:lnTo>
                    <a:pt x="1152" y="223"/>
                  </a:lnTo>
                  <a:lnTo>
                    <a:pt x="1155" y="248"/>
                  </a:lnTo>
                  <a:lnTo>
                    <a:pt x="1158" y="272"/>
                  </a:lnTo>
                  <a:lnTo>
                    <a:pt x="1160" y="291"/>
                  </a:lnTo>
                  <a:lnTo>
                    <a:pt x="1162" y="327"/>
                  </a:lnTo>
                  <a:lnTo>
                    <a:pt x="1166" y="362"/>
                  </a:lnTo>
                  <a:lnTo>
                    <a:pt x="1168" y="397"/>
                  </a:lnTo>
                  <a:lnTo>
                    <a:pt x="1170" y="433"/>
                  </a:lnTo>
                  <a:lnTo>
                    <a:pt x="1173" y="461"/>
                  </a:lnTo>
                  <a:lnTo>
                    <a:pt x="1175" y="488"/>
                  </a:lnTo>
                  <a:lnTo>
                    <a:pt x="1176" y="516"/>
                  </a:lnTo>
                  <a:lnTo>
                    <a:pt x="1179" y="543"/>
                  </a:lnTo>
                  <a:lnTo>
                    <a:pt x="1181" y="569"/>
                  </a:lnTo>
                  <a:lnTo>
                    <a:pt x="1183" y="596"/>
                  </a:lnTo>
                  <a:lnTo>
                    <a:pt x="1184" y="622"/>
                  </a:lnTo>
                  <a:lnTo>
                    <a:pt x="1187" y="649"/>
                  </a:lnTo>
                  <a:lnTo>
                    <a:pt x="1180" y="692"/>
                  </a:lnTo>
                  <a:lnTo>
                    <a:pt x="1174" y="736"/>
                  </a:lnTo>
                  <a:lnTo>
                    <a:pt x="1167" y="780"/>
                  </a:lnTo>
                  <a:lnTo>
                    <a:pt x="1161" y="824"/>
                  </a:lnTo>
                  <a:lnTo>
                    <a:pt x="1154" y="869"/>
                  </a:lnTo>
                  <a:lnTo>
                    <a:pt x="1147" y="912"/>
                  </a:lnTo>
                  <a:lnTo>
                    <a:pt x="1142" y="956"/>
                  </a:lnTo>
                  <a:lnTo>
                    <a:pt x="1135" y="1000"/>
                  </a:lnTo>
                  <a:lnTo>
                    <a:pt x="1130" y="1037"/>
                  </a:lnTo>
                  <a:lnTo>
                    <a:pt x="1124" y="1074"/>
                  </a:lnTo>
                  <a:lnTo>
                    <a:pt x="1120" y="1112"/>
                  </a:lnTo>
                  <a:lnTo>
                    <a:pt x="1114" y="1150"/>
                  </a:lnTo>
                  <a:lnTo>
                    <a:pt x="1089" y="1212"/>
                  </a:lnTo>
                  <a:lnTo>
                    <a:pt x="1070" y="1259"/>
                  </a:lnTo>
                  <a:lnTo>
                    <a:pt x="1055" y="1297"/>
                  </a:lnTo>
                  <a:lnTo>
                    <a:pt x="1040" y="1329"/>
                  </a:lnTo>
                  <a:lnTo>
                    <a:pt x="1025" y="1359"/>
                  </a:lnTo>
                  <a:lnTo>
                    <a:pt x="1007" y="1393"/>
                  </a:lnTo>
                  <a:lnTo>
                    <a:pt x="981" y="1432"/>
                  </a:lnTo>
                  <a:lnTo>
                    <a:pt x="949" y="1483"/>
                  </a:lnTo>
                  <a:lnTo>
                    <a:pt x="952" y="1520"/>
                  </a:lnTo>
                  <a:lnTo>
                    <a:pt x="954" y="1556"/>
                  </a:lnTo>
                  <a:lnTo>
                    <a:pt x="956" y="1593"/>
                  </a:lnTo>
                  <a:lnTo>
                    <a:pt x="958" y="1630"/>
                  </a:lnTo>
                  <a:lnTo>
                    <a:pt x="949" y="1649"/>
                  </a:lnTo>
                  <a:lnTo>
                    <a:pt x="941" y="1667"/>
                  </a:lnTo>
                  <a:lnTo>
                    <a:pt x="932" y="1685"/>
                  </a:lnTo>
                  <a:lnTo>
                    <a:pt x="923" y="1704"/>
                  </a:lnTo>
                  <a:lnTo>
                    <a:pt x="915" y="1722"/>
                  </a:lnTo>
                  <a:lnTo>
                    <a:pt x="905" y="1740"/>
                  </a:lnTo>
                  <a:lnTo>
                    <a:pt x="896" y="1758"/>
                  </a:lnTo>
                  <a:lnTo>
                    <a:pt x="887" y="1776"/>
                  </a:lnTo>
                  <a:lnTo>
                    <a:pt x="880" y="1793"/>
                  </a:lnTo>
                  <a:lnTo>
                    <a:pt x="874" y="1809"/>
                  </a:lnTo>
                  <a:lnTo>
                    <a:pt x="867" y="1826"/>
                  </a:lnTo>
                  <a:lnTo>
                    <a:pt x="862" y="1842"/>
                  </a:lnTo>
                  <a:lnTo>
                    <a:pt x="855" y="1858"/>
                  </a:lnTo>
                  <a:lnTo>
                    <a:pt x="848" y="1874"/>
                  </a:lnTo>
                  <a:lnTo>
                    <a:pt x="842" y="1892"/>
                  </a:lnTo>
                  <a:lnTo>
                    <a:pt x="835" y="1908"/>
                  </a:lnTo>
                  <a:lnTo>
                    <a:pt x="810" y="1907"/>
                  </a:lnTo>
                  <a:lnTo>
                    <a:pt x="784" y="1905"/>
                  </a:lnTo>
                  <a:lnTo>
                    <a:pt x="759" y="1904"/>
                  </a:lnTo>
                  <a:lnTo>
                    <a:pt x="735" y="1902"/>
                  </a:lnTo>
                  <a:lnTo>
                    <a:pt x="710" y="1901"/>
                  </a:lnTo>
                  <a:lnTo>
                    <a:pt x="684" y="1900"/>
                  </a:lnTo>
                  <a:lnTo>
                    <a:pt x="659" y="1899"/>
                  </a:lnTo>
                  <a:lnTo>
                    <a:pt x="633" y="1897"/>
                  </a:lnTo>
                  <a:lnTo>
                    <a:pt x="609" y="1896"/>
                  </a:lnTo>
                  <a:lnTo>
                    <a:pt x="584" y="1895"/>
                  </a:lnTo>
                  <a:lnTo>
                    <a:pt x="559" y="1894"/>
                  </a:lnTo>
                  <a:lnTo>
                    <a:pt x="533" y="1892"/>
                  </a:lnTo>
                  <a:lnTo>
                    <a:pt x="508" y="1890"/>
                  </a:lnTo>
                  <a:lnTo>
                    <a:pt x="484" y="1889"/>
                  </a:lnTo>
                  <a:lnTo>
                    <a:pt x="458" y="1888"/>
                  </a:lnTo>
                  <a:lnTo>
                    <a:pt x="433" y="1887"/>
                  </a:lnTo>
                  <a:lnTo>
                    <a:pt x="408" y="1886"/>
                  </a:lnTo>
                  <a:lnTo>
                    <a:pt x="383" y="1885"/>
                  </a:lnTo>
                  <a:lnTo>
                    <a:pt x="358" y="1884"/>
                  </a:lnTo>
                  <a:lnTo>
                    <a:pt x="333" y="1881"/>
                  </a:lnTo>
                  <a:lnTo>
                    <a:pt x="307" y="1880"/>
                  </a:lnTo>
                  <a:lnTo>
                    <a:pt x="283" y="1879"/>
                  </a:lnTo>
                  <a:lnTo>
                    <a:pt x="258" y="1878"/>
                  </a:lnTo>
                  <a:lnTo>
                    <a:pt x="232" y="1877"/>
                  </a:lnTo>
                  <a:lnTo>
                    <a:pt x="207" y="1876"/>
                  </a:lnTo>
                  <a:lnTo>
                    <a:pt x="183" y="1874"/>
                  </a:lnTo>
                  <a:lnTo>
                    <a:pt x="158" y="1873"/>
                  </a:lnTo>
                  <a:lnTo>
                    <a:pt x="132" y="1871"/>
                  </a:lnTo>
                  <a:lnTo>
                    <a:pt x="107" y="1870"/>
                  </a:lnTo>
                  <a:lnTo>
                    <a:pt x="83" y="1869"/>
                  </a:lnTo>
                  <a:lnTo>
                    <a:pt x="57" y="1867"/>
                  </a:lnTo>
                  <a:lnTo>
                    <a:pt x="32" y="1866"/>
                  </a:lnTo>
                  <a:close/>
                </a:path>
              </a:pathLst>
            </a:custGeom>
            <a:solidFill>
              <a:srgbClr val="A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2" name="Freeform 16"/>
            <p:cNvSpPr>
              <a:spLocks/>
            </p:cNvSpPr>
            <p:nvPr/>
          </p:nvSpPr>
          <p:spPr bwMode="auto">
            <a:xfrm>
              <a:off x="4594" y="1034"/>
              <a:ext cx="587" cy="953"/>
            </a:xfrm>
            <a:custGeom>
              <a:avLst/>
              <a:gdLst>
                <a:gd name="T0" fmla="*/ 58 w 1176"/>
                <a:gd name="T1" fmla="*/ 1788 h 1907"/>
                <a:gd name="T2" fmla="*/ 91 w 1176"/>
                <a:gd name="T3" fmla="*/ 1684 h 1907"/>
                <a:gd name="T4" fmla="*/ 112 w 1176"/>
                <a:gd name="T5" fmla="*/ 1604 h 1907"/>
                <a:gd name="T6" fmla="*/ 129 w 1176"/>
                <a:gd name="T7" fmla="*/ 1530 h 1907"/>
                <a:gd name="T8" fmla="*/ 115 w 1176"/>
                <a:gd name="T9" fmla="*/ 1410 h 1907"/>
                <a:gd name="T10" fmla="*/ 83 w 1176"/>
                <a:gd name="T11" fmla="*/ 1326 h 1907"/>
                <a:gd name="T12" fmla="*/ 49 w 1176"/>
                <a:gd name="T13" fmla="*/ 1259 h 1907"/>
                <a:gd name="T14" fmla="*/ 26 w 1176"/>
                <a:gd name="T15" fmla="*/ 1158 h 1907"/>
                <a:gd name="T16" fmla="*/ 5 w 1176"/>
                <a:gd name="T17" fmla="*/ 1045 h 1907"/>
                <a:gd name="T18" fmla="*/ 22 w 1176"/>
                <a:gd name="T19" fmla="*/ 925 h 1907"/>
                <a:gd name="T20" fmla="*/ 50 w 1176"/>
                <a:gd name="T21" fmla="*/ 841 h 1907"/>
                <a:gd name="T22" fmla="*/ 79 w 1176"/>
                <a:gd name="T23" fmla="*/ 771 h 1907"/>
                <a:gd name="T24" fmla="*/ 104 w 1176"/>
                <a:gd name="T25" fmla="*/ 675 h 1907"/>
                <a:gd name="T26" fmla="*/ 117 w 1176"/>
                <a:gd name="T27" fmla="*/ 593 h 1907"/>
                <a:gd name="T28" fmla="*/ 135 w 1176"/>
                <a:gd name="T29" fmla="*/ 548 h 1907"/>
                <a:gd name="T30" fmla="*/ 156 w 1176"/>
                <a:gd name="T31" fmla="*/ 513 h 1907"/>
                <a:gd name="T32" fmla="*/ 180 w 1176"/>
                <a:gd name="T33" fmla="*/ 469 h 1907"/>
                <a:gd name="T34" fmla="*/ 207 w 1176"/>
                <a:gd name="T35" fmla="*/ 422 h 1907"/>
                <a:gd name="T36" fmla="*/ 217 w 1176"/>
                <a:gd name="T37" fmla="*/ 328 h 1907"/>
                <a:gd name="T38" fmla="*/ 238 w 1176"/>
                <a:gd name="T39" fmla="*/ 248 h 1907"/>
                <a:gd name="T40" fmla="*/ 278 w 1176"/>
                <a:gd name="T41" fmla="*/ 222 h 1907"/>
                <a:gd name="T42" fmla="*/ 314 w 1176"/>
                <a:gd name="T43" fmla="*/ 240 h 1907"/>
                <a:gd name="T44" fmla="*/ 347 w 1176"/>
                <a:gd name="T45" fmla="*/ 151 h 1907"/>
                <a:gd name="T46" fmla="*/ 376 w 1176"/>
                <a:gd name="T47" fmla="*/ 38 h 1907"/>
                <a:gd name="T48" fmla="*/ 505 w 1176"/>
                <a:gd name="T49" fmla="*/ 8 h 1907"/>
                <a:gd name="T50" fmla="*/ 668 w 1176"/>
                <a:gd name="T51" fmla="*/ 18 h 1907"/>
                <a:gd name="T52" fmla="*/ 830 w 1176"/>
                <a:gd name="T53" fmla="*/ 30 h 1907"/>
                <a:gd name="T54" fmla="*/ 993 w 1176"/>
                <a:gd name="T55" fmla="*/ 40 h 1907"/>
                <a:gd name="T56" fmla="*/ 1047 w 1176"/>
                <a:gd name="T57" fmla="*/ 90 h 1907"/>
                <a:gd name="T58" fmla="*/ 1065 w 1176"/>
                <a:gd name="T59" fmla="*/ 153 h 1907"/>
                <a:gd name="T60" fmla="*/ 1127 w 1176"/>
                <a:gd name="T61" fmla="*/ 182 h 1907"/>
                <a:gd name="T62" fmla="*/ 1147 w 1176"/>
                <a:gd name="T63" fmla="*/ 273 h 1907"/>
                <a:gd name="T64" fmla="*/ 1157 w 1176"/>
                <a:gd name="T65" fmla="*/ 399 h 1907"/>
                <a:gd name="T66" fmla="*/ 1165 w 1176"/>
                <a:gd name="T67" fmla="*/ 517 h 1907"/>
                <a:gd name="T68" fmla="*/ 1174 w 1176"/>
                <a:gd name="T69" fmla="*/ 623 h 1907"/>
                <a:gd name="T70" fmla="*/ 1156 w 1176"/>
                <a:gd name="T71" fmla="*/ 778 h 1907"/>
                <a:gd name="T72" fmla="*/ 1132 w 1176"/>
                <a:gd name="T73" fmla="*/ 949 h 1907"/>
                <a:gd name="T74" fmla="*/ 1110 w 1176"/>
                <a:gd name="T75" fmla="*/ 1103 h 1907"/>
                <a:gd name="T76" fmla="*/ 1046 w 1176"/>
                <a:gd name="T77" fmla="*/ 1289 h 1907"/>
                <a:gd name="T78" fmla="*/ 972 w 1176"/>
                <a:gd name="T79" fmla="*/ 1426 h 1907"/>
                <a:gd name="T80" fmla="*/ 947 w 1176"/>
                <a:gd name="T81" fmla="*/ 1588 h 1907"/>
                <a:gd name="T82" fmla="*/ 922 w 1176"/>
                <a:gd name="T83" fmla="*/ 1680 h 1907"/>
                <a:gd name="T84" fmla="*/ 888 w 1176"/>
                <a:gd name="T85" fmla="*/ 1754 h 1907"/>
                <a:gd name="T86" fmla="*/ 858 w 1176"/>
                <a:gd name="T87" fmla="*/ 1823 h 1907"/>
                <a:gd name="T88" fmla="*/ 829 w 1176"/>
                <a:gd name="T89" fmla="*/ 1889 h 1907"/>
                <a:gd name="T90" fmla="*/ 748 w 1176"/>
                <a:gd name="T91" fmla="*/ 1903 h 1907"/>
                <a:gd name="T92" fmla="*/ 649 w 1176"/>
                <a:gd name="T93" fmla="*/ 1898 h 1907"/>
                <a:gd name="T94" fmla="*/ 551 w 1176"/>
                <a:gd name="T95" fmla="*/ 1893 h 1907"/>
                <a:gd name="T96" fmla="*/ 452 w 1176"/>
                <a:gd name="T97" fmla="*/ 1888 h 1907"/>
                <a:gd name="T98" fmla="*/ 354 w 1176"/>
                <a:gd name="T99" fmla="*/ 1883 h 1907"/>
                <a:gd name="T100" fmla="*/ 255 w 1176"/>
                <a:gd name="T101" fmla="*/ 1878 h 1907"/>
                <a:gd name="T102" fmla="*/ 157 w 1176"/>
                <a:gd name="T103" fmla="*/ 1873 h 1907"/>
                <a:gd name="T104" fmla="*/ 58 w 1176"/>
                <a:gd name="T105" fmla="*/ 1868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6" h="1907">
                  <a:moveTo>
                    <a:pt x="34" y="1866"/>
                  </a:moveTo>
                  <a:lnTo>
                    <a:pt x="42" y="1840"/>
                  </a:lnTo>
                  <a:lnTo>
                    <a:pt x="50" y="1815"/>
                  </a:lnTo>
                  <a:lnTo>
                    <a:pt x="58" y="1788"/>
                  </a:lnTo>
                  <a:lnTo>
                    <a:pt x="67" y="1763"/>
                  </a:lnTo>
                  <a:lnTo>
                    <a:pt x="75" y="1736"/>
                  </a:lnTo>
                  <a:lnTo>
                    <a:pt x="83" y="1711"/>
                  </a:lnTo>
                  <a:lnTo>
                    <a:pt x="91" y="1684"/>
                  </a:lnTo>
                  <a:lnTo>
                    <a:pt x="100" y="1659"/>
                  </a:lnTo>
                  <a:lnTo>
                    <a:pt x="104" y="1641"/>
                  </a:lnTo>
                  <a:lnTo>
                    <a:pt x="109" y="1622"/>
                  </a:lnTo>
                  <a:lnTo>
                    <a:pt x="112" y="1604"/>
                  </a:lnTo>
                  <a:lnTo>
                    <a:pt x="117" y="1585"/>
                  </a:lnTo>
                  <a:lnTo>
                    <a:pt x="121" y="1567"/>
                  </a:lnTo>
                  <a:lnTo>
                    <a:pt x="126" y="1548"/>
                  </a:lnTo>
                  <a:lnTo>
                    <a:pt x="129" y="1530"/>
                  </a:lnTo>
                  <a:lnTo>
                    <a:pt x="134" y="1512"/>
                  </a:lnTo>
                  <a:lnTo>
                    <a:pt x="128" y="1478"/>
                  </a:lnTo>
                  <a:lnTo>
                    <a:pt x="121" y="1444"/>
                  </a:lnTo>
                  <a:lnTo>
                    <a:pt x="115" y="1410"/>
                  </a:lnTo>
                  <a:lnTo>
                    <a:pt x="109" y="1377"/>
                  </a:lnTo>
                  <a:lnTo>
                    <a:pt x="101" y="1360"/>
                  </a:lnTo>
                  <a:lnTo>
                    <a:pt x="91" y="1343"/>
                  </a:lnTo>
                  <a:lnTo>
                    <a:pt x="83" y="1326"/>
                  </a:lnTo>
                  <a:lnTo>
                    <a:pt x="75" y="1310"/>
                  </a:lnTo>
                  <a:lnTo>
                    <a:pt x="66" y="1293"/>
                  </a:lnTo>
                  <a:lnTo>
                    <a:pt x="58" y="1277"/>
                  </a:lnTo>
                  <a:lnTo>
                    <a:pt x="49" y="1259"/>
                  </a:lnTo>
                  <a:lnTo>
                    <a:pt x="41" y="1243"/>
                  </a:lnTo>
                  <a:lnTo>
                    <a:pt x="36" y="1214"/>
                  </a:lnTo>
                  <a:lnTo>
                    <a:pt x="30" y="1187"/>
                  </a:lnTo>
                  <a:lnTo>
                    <a:pt x="26" y="1158"/>
                  </a:lnTo>
                  <a:lnTo>
                    <a:pt x="20" y="1130"/>
                  </a:lnTo>
                  <a:lnTo>
                    <a:pt x="15" y="1101"/>
                  </a:lnTo>
                  <a:lnTo>
                    <a:pt x="10" y="1074"/>
                  </a:lnTo>
                  <a:lnTo>
                    <a:pt x="5" y="1045"/>
                  </a:lnTo>
                  <a:lnTo>
                    <a:pt x="0" y="1017"/>
                  </a:lnTo>
                  <a:lnTo>
                    <a:pt x="7" y="987"/>
                  </a:lnTo>
                  <a:lnTo>
                    <a:pt x="15" y="956"/>
                  </a:lnTo>
                  <a:lnTo>
                    <a:pt x="22" y="925"/>
                  </a:lnTo>
                  <a:lnTo>
                    <a:pt x="29" y="893"/>
                  </a:lnTo>
                  <a:lnTo>
                    <a:pt x="36" y="876"/>
                  </a:lnTo>
                  <a:lnTo>
                    <a:pt x="43" y="858"/>
                  </a:lnTo>
                  <a:lnTo>
                    <a:pt x="50" y="841"/>
                  </a:lnTo>
                  <a:lnTo>
                    <a:pt x="58" y="823"/>
                  </a:lnTo>
                  <a:lnTo>
                    <a:pt x="65" y="805"/>
                  </a:lnTo>
                  <a:lnTo>
                    <a:pt x="72" y="788"/>
                  </a:lnTo>
                  <a:lnTo>
                    <a:pt x="79" y="771"/>
                  </a:lnTo>
                  <a:lnTo>
                    <a:pt x="86" y="754"/>
                  </a:lnTo>
                  <a:lnTo>
                    <a:pt x="91" y="727"/>
                  </a:lnTo>
                  <a:lnTo>
                    <a:pt x="98" y="702"/>
                  </a:lnTo>
                  <a:lnTo>
                    <a:pt x="104" y="675"/>
                  </a:lnTo>
                  <a:lnTo>
                    <a:pt x="110" y="650"/>
                  </a:lnTo>
                  <a:lnTo>
                    <a:pt x="112" y="631"/>
                  </a:lnTo>
                  <a:lnTo>
                    <a:pt x="115" y="612"/>
                  </a:lnTo>
                  <a:lnTo>
                    <a:pt x="117" y="593"/>
                  </a:lnTo>
                  <a:lnTo>
                    <a:pt x="119" y="575"/>
                  </a:lnTo>
                  <a:lnTo>
                    <a:pt x="125" y="566"/>
                  </a:lnTo>
                  <a:lnTo>
                    <a:pt x="129" y="558"/>
                  </a:lnTo>
                  <a:lnTo>
                    <a:pt x="135" y="548"/>
                  </a:lnTo>
                  <a:lnTo>
                    <a:pt x="140" y="539"/>
                  </a:lnTo>
                  <a:lnTo>
                    <a:pt x="146" y="531"/>
                  </a:lnTo>
                  <a:lnTo>
                    <a:pt x="150" y="522"/>
                  </a:lnTo>
                  <a:lnTo>
                    <a:pt x="156" y="513"/>
                  </a:lnTo>
                  <a:lnTo>
                    <a:pt x="161" y="503"/>
                  </a:lnTo>
                  <a:lnTo>
                    <a:pt x="168" y="492"/>
                  </a:lnTo>
                  <a:lnTo>
                    <a:pt x="173" y="480"/>
                  </a:lnTo>
                  <a:lnTo>
                    <a:pt x="180" y="469"/>
                  </a:lnTo>
                  <a:lnTo>
                    <a:pt x="187" y="456"/>
                  </a:lnTo>
                  <a:lnTo>
                    <a:pt x="194" y="445"/>
                  </a:lnTo>
                  <a:lnTo>
                    <a:pt x="201" y="433"/>
                  </a:lnTo>
                  <a:lnTo>
                    <a:pt x="207" y="422"/>
                  </a:lnTo>
                  <a:lnTo>
                    <a:pt x="214" y="410"/>
                  </a:lnTo>
                  <a:lnTo>
                    <a:pt x="215" y="384"/>
                  </a:lnTo>
                  <a:lnTo>
                    <a:pt x="216" y="356"/>
                  </a:lnTo>
                  <a:lnTo>
                    <a:pt x="217" y="328"/>
                  </a:lnTo>
                  <a:lnTo>
                    <a:pt x="218" y="302"/>
                  </a:lnTo>
                  <a:lnTo>
                    <a:pt x="226" y="281"/>
                  </a:lnTo>
                  <a:lnTo>
                    <a:pt x="232" y="263"/>
                  </a:lnTo>
                  <a:lnTo>
                    <a:pt x="238" y="248"/>
                  </a:lnTo>
                  <a:lnTo>
                    <a:pt x="245" y="235"/>
                  </a:lnTo>
                  <a:lnTo>
                    <a:pt x="252" y="226"/>
                  </a:lnTo>
                  <a:lnTo>
                    <a:pt x="263" y="222"/>
                  </a:lnTo>
                  <a:lnTo>
                    <a:pt x="278" y="222"/>
                  </a:lnTo>
                  <a:lnTo>
                    <a:pt x="298" y="227"/>
                  </a:lnTo>
                  <a:lnTo>
                    <a:pt x="303" y="232"/>
                  </a:lnTo>
                  <a:lnTo>
                    <a:pt x="308" y="235"/>
                  </a:lnTo>
                  <a:lnTo>
                    <a:pt x="314" y="240"/>
                  </a:lnTo>
                  <a:lnTo>
                    <a:pt x="318" y="244"/>
                  </a:lnTo>
                  <a:lnTo>
                    <a:pt x="329" y="209"/>
                  </a:lnTo>
                  <a:lnTo>
                    <a:pt x="338" y="179"/>
                  </a:lnTo>
                  <a:lnTo>
                    <a:pt x="347" y="151"/>
                  </a:lnTo>
                  <a:lnTo>
                    <a:pt x="355" y="126"/>
                  </a:lnTo>
                  <a:lnTo>
                    <a:pt x="362" y="99"/>
                  </a:lnTo>
                  <a:lnTo>
                    <a:pt x="369" y="70"/>
                  </a:lnTo>
                  <a:lnTo>
                    <a:pt x="376" y="38"/>
                  </a:lnTo>
                  <a:lnTo>
                    <a:pt x="383" y="0"/>
                  </a:lnTo>
                  <a:lnTo>
                    <a:pt x="423" y="2"/>
                  </a:lnTo>
                  <a:lnTo>
                    <a:pt x="465" y="6"/>
                  </a:lnTo>
                  <a:lnTo>
                    <a:pt x="505" y="8"/>
                  </a:lnTo>
                  <a:lnTo>
                    <a:pt x="545" y="10"/>
                  </a:lnTo>
                  <a:lnTo>
                    <a:pt x="587" y="13"/>
                  </a:lnTo>
                  <a:lnTo>
                    <a:pt x="627" y="16"/>
                  </a:lnTo>
                  <a:lnTo>
                    <a:pt x="668" y="18"/>
                  </a:lnTo>
                  <a:lnTo>
                    <a:pt x="708" y="21"/>
                  </a:lnTo>
                  <a:lnTo>
                    <a:pt x="749" y="24"/>
                  </a:lnTo>
                  <a:lnTo>
                    <a:pt x="790" y="27"/>
                  </a:lnTo>
                  <a:lnTo>
                    <a:pt x="830" y="30"/>
                  </a:lnTo>
                  <a:lnTo>
                    <a:pt x="870" y="32"/>
                  </a:lnTo>
                  <a:lnTo>
                    <a:pt x="911" y="35"/>
                  </a:lnTo>
                  <a:lnTo>
                    <a:pt x="952" y="37"/>
                  </a:lnTo>
                  <a:lnTo>
                    <a:pt x="993" y="40"/>
                  </a:lnTo>
                  <a:lnTo>
                    <a:pt x="1033" y="43"/>
                  </a:lnTo>
                  <a:lnTo>
                    <a:pt x="1038" y="59"/>
                  </a:lnTo>
                  <a:lnTo>
                    <a:pt x="1042" y="75"/>
                  </a:lnTo>
                  <a:lnTo>
                    <a:pt x="1047" y="90"/>
                  </a:lnTo>
                  <a:lnTo>
                    <a:pt x="1051" y="106"/>
                  </a:lnTo>
                  <a:lnTo>
                    <a:pt x="1056" y="122"/>
                  </a:lnTo>
                  <a:lnTo>
                    <a:pt x="1061" y="137"/>
                  </a:lnTo>
                  <a:lnTo>
                    <a:pt x="1065" y="153"/>
                  </a:lnTo>
                  <a:lnTo>
                    <a:pt x="1070" y="169"/>
                  </a:lnTo>
                  <a:lnTo>
                    <a:pt x="1096" y="164"/>
                  </a:lnTo>
                  <a:lnTo>
                    <a:pt x="1115" y="168"/>
                  </a:lnTo>
                  <a:lnTo>
                    <a:pt x="1127" y="182"/>
                  </a:lnTo>
                  <a:lnTo>
                    <a:pt x="1137" y="202"/>
                  </a:lnTo>
                  <a:lnTo>
                    <a:pt x="1141" y="225"/>
                  </a:lnTo>
                  <a:lnTo>
                    <a:pt x="1145" y="249"/>
                  </a:lnTo>
                  <a:lnTo>
                    <a:pt x="1147" y="273"/>
                  </a:lnTo>
                  <a:lnTo>
                    <a:pt x="1149" y="293"/>
                  </a:lnTo>
                  <a:lnTo>
                    <a:pt x="1152" y="328"/>
                  </a:lnTo>
                  <a:lnTo>
                    <a:pt x="1155" y="363"/>
                  </a:lnTo>
                  <a:lnTo>
                    <a:pt x="1157" y="399"/>
                  </a:lnTo>
                  <a:lnTo>
                    <a:pt x="1160" y="434"/>
                  </a:lnTo>
                  <a:lnTo>
                    <a:pt x="1162" y="462"/>
                  </a:lnTo>
                  <a:lnTo>
                    <a:pt x="1164" y="490"/>
                  </a:lnTo>
                  <a:lnTo>
                    <a:pt x="1165" y="517"/>
                  </a:lnTo>
                  <a:lnTo>
                    <a:pt x="1168" y="545"/>
                  </a:lnTo>
                  <a:lnTo>
                    <a:pt x="1170" y="571"/>
                  </a:lnTo>
                  <a:lnTo>
                    <a:pt x="1172" y="597"/>
                  </a:lnTo>
                  <a:lnTo>
                    <a:pt x="1174" y="623"/>
                  </a:lnTo>
                  <a:lnTo>
                    <a:pt x="1176" y="650"/>
                  </a:lnTo>
                  <a:lnTo>
                    <a:pt x="1169" y="692"/>
                  </a:lnTo>
                  <a:lnTo>
                    <a:pt x="1163" y="735"/>
                  </a:lnTo>
                  <a:lnTo>
                    <a:pt x="1156" y="778"/>
                  </a:lnTo>
                  <a:lnTo>
                    <a:pt x="1150" y="820"/>
                  </a:lnTo>
                  <a:lnTo>
                    <a:pt x="1145" y="864"/>
                  </a:lnTo>
                  <a:lnTo>
                    <a:pt x="1138" y="907"/>
                  </a:lnTo>
                  <a:lnTo>
                    <a:pt x="1132" y="949"/>
                  </a:lnTo>
                  <a:lnTo>
                    <a:pt x="1125" y="992"/>
                  </a:lnTo>
                  <a:lnTo>
                    <a:pt x="1121" y="1029"/>
                  </a:lnTo>
                  <a:lnTo>
                    <a:pt x="1116" y="1066"/>
                  </a:lnTo>
                  <a:lnTo>
                    <a:pt x="1110" y="1103"/>
                  </a:lnTo>
                  <a:lnTo>
                    <a:pt x="1106" y="1141"/>
                  </a:lnTo>
                  <a:lnTo>
                    <a:pt x="1080" y="1203"/>
                  </a:lnTo>
                  <a:lnTo>
                    <a:pt x="1061" y="1251"/>
                  </a:lnTo>
                  <a:lnTo>
                    <a:pt x="1046" y="1289"/>
                  </a:lnTo>
                  <a:lnTo>
                    <a:pt x="1031" y="1321"/>
                  </a:lnTo>
                  <a:lnTo>
                    <a:pt x="1016" y="1353"/>
                  </a:lnTo>
                  <a:lnTo>
                    <a:pt x="996" y="1386"/>
                  </a:lnTo>
                  <a:lnTo>
                    <a:pt x="972" y="1426"/>
                  </a:lnTo>
                  <a:lnTo>
                    <a:pt x="938" y="1477"/>
                  </a:lnTo>
                  <a:lnTo>
                    <a:pt x="941" y="1514"/>
                  </a:lnTo>
                  <a:lnTo>
                    <a:pt x="944" y="1551"/>
                  </a:lnTo>
                  <a:lnTo>
                    <a:pt x="947" y="1588"/>
                  </a:lnTo>
                  <a:lnTo>
                    <a:pt x="949" y="1625"/>
                  </a:lnTo>
                  <a:lnTo>
                    <a:pt x="940" y="1643"/>
                  </a:lnTo>
                  <a:lnTo>
                    <a:pt x="932" y="1661"/>
                  </a:lnTo>
                  <a:lnTo>
                    <a:pt x="922" y="1680"/>
                  </a:lnTo>
                  <a:lnTo>
                    <a:pt x="914" y="1698"/>
                  </a:lnTo>
                  <a:lnTo>
                    <a:pt x="905" y="1717"/>
                  </a:lnTo>
                  <a:lnTo>
                    <a:pt x="897" y="1735"/>
                  </a:lnTo>
                  <a:lnTo>
                    <a:pt x="888" y="1754"/>
                  </a:lnTo>
                  <a:lnTo>
                    <a:pt x="879" y="1772"/>
                  </a:lnTo>
                  <a:lnTo>
                    <a:pt x="872" y="1789"/>
                  </a:lnTo>
                  <a:lnTo>
                    <a:pt x="865" y="1805"/>
                  </a:lnTo>
                  <a:lnTo>
                    <a:pt x="858" y="1823"/>
                  </a:lnTo>
                  <a:lnTo>
                    <a:pt x="851" y="1839"/>
                  </a:lnTo>
                  <a:lnTo>
                    <a:pt x="843" y="1856"/>
                  </a:lnTo>
                  <a:lnTo>
                    <a:pt x="836" y="1873"/>
                  </a:lnTo>
                  <a:lnTo>
                    <a:pt x="829" y="1889"/>
                  </a:lnTo>
                  <a:lnTo>
                    <a:pt x="822" y="1907"/>
                  </a:lnTo>
                  <a:lnTo>
                    <a:pt x="798" y="1906"/>
                  </a:lnTo>
                  <a:lnTo>
                    <a:pt x="773" y="1904"/>
                  </a:lnTo>
                  <a:lnTo>
                    <a:pt x="748" y="1903"/>
                  </a:lnTo>
                  <a:lnTo>
                    <a:pt x="724" y="1902"/>
                  </a:lnTo>
                  <a:lnTo>
                    <a:pt x="699" y="1900"/>
                  </a:lnTo>
                  <a:lnTo>
                    <a:pt x="675" y="1899"/>
                  </a:lnTo>
                  <a:lnTo>
                    <a:pt x="649" y="1898"/>
                  </a:lnTo>
                  <a:lnTo>
                    <a:pt x="625" y="1896"/>
                  </a:lnTo>
                  <a:lnTo>
                    <a:pt x="601" y="1895"/>
                  </a:lnTo>
                  <a:lnTo>
                    <a:pt x="575" y="1894"/>
                  </a:lnTo>
                  <a:lnTo>
                    <a:pt x="551" y="1893"/>
                  </a:lnTo>
                  <a:lnTo>
                    <a:pt x="527" y="1892"/>
                  </a:lnTo>
                  <a:lnTo>
                    <a:pt x="502" y="1891"/>
                  </a:lnTo>
                  <a:lnTo>
                    <a:pt x="477" y="1889"/>
                  </a:lnTo>
                  <a:lnTo>
                    <a:pt x="452" y="1888"/>
                  </a:lnTo>
                  <a:lnTo>
                    <a:pt x="428" y="1886"/>
                  </a:lnTo>
                  <a:lnTo>
                    <a:pt x="404" y="1885"/>
                  </a:lnTo>
                  <a:lnTo>
                    <a:pt x="378" y="1884"/>
                  </a:lnTo>
                  <a:lnTo>
                    <a:pt x="354" y="1883"/>
                  </a:lnTo>
                  <a:lnTo>
                    <a:pt x="330" y="1881"/>
                  </a:lnTo>
                  <a:lnTo>
                    <a:pt x="305" y="1880"/>
                  </a:lnTo>
                  <a:lnTo>
                    <a:pt x="280" y="1879"/>
                  </a:lnTo>
                  <a:lnTo>
                    <a:pt x="255" y="1878"/>
                  </a:lnTo>
                  <a:lnTo>
                    <a:pt x="231" y="1877"/>
                  </a:lnTo>
                  <a:lnTo>
                    <a:pt x="207" y="1876"/>
                  </a:lnTo>
                  <a:lnTo>
                    <a:pt x="181" y="1875"/>
                  </a:lnTo>
                  <a:lnTo>
                    <a:pt x="157" y="1873"/>
                  </a:lnTo>
                  <a:lnTo>
                    <a:pt x="133" y="1871"/>
                  </a:lnTo>
                  <a:lnTo>
                    <a:pt x="108" y="1870"/>
                  </a:lnTo>
                  <a:lnTo>
                    <a:pt x="83" y="1869"/>
                  </a:lnTo>
                  <a:lnTo>
                    <a:pt x="58" y="1868"/>
                  </a:lnTo>
                  <a:lnTo>
                    <a:pt x="34" y="1866"/>
                  </a:lnTo>
                  <a:close/>
                </a:path>
              </a:pathLst>
            </a:custGeom>
            <a:solidFill>
              <a:srgbClr val="B5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3" name="Freeform 17"/>
            <p:cNvSpPr>
              <a:spLocks/>
            </p:cNvSpPr>
            <p:nvPr/>
          </p:nvSpPr>
          <p:spPr bwMode="auto">
            <a:xfrm>
              <a:off x="4596" y="1035"/>
              <a:ext cx="583" cy="952"/>
            </a:xfrm>
            <a:custGeom>
              <a:avLst/>
              <a:gdLst>
                <a:gd name="T0" fmla="*/ 61 w 1165"/>
                <a:gd name="T1" fmla="*/ 1789 h 1906"/>
                <a:gd name="T2" fmla="*/ 93 w 1165"/>
                <a:gd name="T3" fmla="*/ 1686 h 1906"/>
                <a:gd name="T4" fmla="*/ 115 w 1165"/>
                <a:gd name="T5" fmla="*/ 1604 h 1906"/>
                <a:gd name="T6" fmla="*/ 134 w 1165"/>
                <a:gd name="T7" fmla="*/ 1529 h 1906"/>
                <a:gd name="T8" fmla="*/ 118 w 1165"/>
                <a:gd name="T9" fmla="*/ 1408 h 1906"/>
                <a:gd name="T10" fmla="*/ 85 w 1165"/>
                <a:gd name="T11" fmla="*/ 1323 h 1906"/>
                <a:gd name="T12" fmla="*/ 51 w 1165"/>
                <a:gd name="T13" fmla="*/ 1257 h 1906"/>
                <a:gd name="T14" fmla="*/ 27 w 1165"/>
                <a:gd name="T15" fmla="*/ 1157 h 1906"/>
                <a:gd name="T16" fmla="*/ 6 w 1165"/>
                <a:gd name="T17" fmla="*/ 1045 h 1906"/>
                <a:gd name="T18" fmla="*/ 22 w 1165"/>
                <a:gd name="T19" fmla="*/ 925 h 1906"/>
                <a:gd name="T20" fmla="*/ 51 w 1165"/>
                <a:gd name="T21" fmla="*/ 841 h 1906"/>
                <a:gd name="T22" fmla="*/ 78 w 1165"/>
                <a:gd name="T23" fmla="*/ 771 h 1906"/>
                <a:gd name="T24" fmla="*/ 103 w 1165"/>
                <a:gd name="T25" fmla="*/ 678 h 1906"/>
                <a:gd name="T26" fmla="*/ 115 w 1165"/>
                <a:gd name="T27" fmla="*/ 596 h 1906"/>
                <a:gd name="T28" fmla="*/ 134 w 1165"/>
                <a:gd name="T29" fmla="*/ 551 h 1906"/>
                <a:gd name="T30" fmla="*/ 154 w 1165"/>
                <a:gd name="T31" fmla="*/ 515 h 1906"/>
                <a:gd name="T32" fmla="*/ 179 w 1165"/>
                <a:gd name="T33" fmla="*/ 474 h 1906"/>
                <a:gd name="T34" fmla="*/ 205 w 1165"/>
                <a:gd name="T35" fmla="*/ 429 h 1906"/>
                <a:gd name="T36" fmla="*/ 216 w 1165"/>
                <a:gd name="T37" fmla="*/ 335 h 1906"/>
                <a:gd name="T38" fmla="*/ 236 w 1165"/>
                <a:gd name="T39" fmla="*/ 254 h 1906"/>
                <a:gd name="T40" fmla="*/ 277 w 1165"/>
                <a:gd name="T41" fmla="*/ 228 h 1906"/>
                <a:gd name="T42" fmla="*/ 312 w 1165"/>
                <a:gd name="T43" fmla="*/ 246 h 1906"/>
                <a:gd name="T44" fmla="*/ 346 w 1165"/>
                <a:gd name="T45" fmla="*/ 155 h 1906"/>
                <a:gd name="T46" fmla="*/ 379 w 1165"/>
                <a:gd name="T47" fmla="*/ 38 h 1906"/>
                <a:gd name="T48" fmla="*/ 506 w 1165"/>
                <a:gd name="T49" fmla="*/ 8 h 1906"/>
                <a:gd name="T50" fmla="*/ 665 w 1165"/>
                <a:gd name="T51" fmla="*/ 19 h 1906"/>
                <a:gd name="T52" fmla="*/ 825 w 1165"/>
                <a:gd name="T53" fmla="*/ 29 h 1906"/>
                <a:gd name="T54" fmla="*/ 984 w 1165"/>
                <a:gd name="T55" fmla="*/ 39 h 1906"/>
                <a:gd name="T56" fmla="*/ 1050 w 1165"/>
                <a:gd name="T57" fmla="*/ 140 h 1906"/>
                <a:gd name="T58" fmla="*/ 1117 w 1165"/>
                <a:gd name="T59" fmla="*/ 183 h 1906"/>
                <a:gd name="T60" fmla="*/ 1136 w 1165"/>
                <a:gd name="T61" fmla="*/ 274 h 1906"/>
                <a:gd name="T62" fmla="*/ 1147 w 1165"/>
                <a:gd name="T63" fmla="*/ 400 h 1906"/>
                <a:gd name="T64" fmla="*/ 1155 w 1165"/>
                <a:gd name="T65" fmla="*/ 519 h 1906"/>
                <a:gd name="T66" fmla="*/ 1163 w 1165"/>
                <a:gd name="T67" fmla="*/ 625 h 1906"/>
                <a:gd name="T68" fmla="*/ 1147 w 1165"/>
                <a:gd name="T69" fmla="*/ 776 h 1906"/>
                <a:gd name="T70" fmla="*/ 1122 w 1165"/>
                <a:gd name="T71" fmla="*/ 941 h 1906"/>
                <a:gd name="T72" fmla="*/ 1101 w 1165"/>
                <a:gd name="T73" fmla="*/ 1095 h 1906"/>
                <a:gd name="T74" fmla="*/ 1036 w 1165"/>
                <a:gd name="T75" fmla="*/ 1282 h 1906"/>
                <a:gd name="T76" fmla="*/ 962 w 1165"/>
                <a:gd name="T77" fmla="*/ 1420 h 1906"/>
                <a:gd name="T78" fmla="*/ 937 w 1165"/>
                <a:gd name="T79" fmla="*/ 1582 h 1906"/>
                <a:gd name="T80" fmla="*/ 914 w 1165"/>
                <a:gd name="T81" fmla="*/ 1674 h 1906"/>
                <a:gd name="T82" fmla="*/ 879 w 1165"/>
                <a:gd name="T83" fmla="*/ 1749 h 1906"/>
                <a:gd name="T84" fmla="*/ 847 w 1165"/>
                <a:gd name="T85" fmla="*/ 1819 h 1906"/>
                <a:gd name="T86" fmla="*/ 816 w 1165"/>
                <a:gd name="T87" fmla="*/ 1888 h 1906"/>
                <a:gd name="T88" fmla="*/ 735 w 1165"/>
                <a:gd name="T89" fmla="*/ 1902 h 1906"/>
                <a:gd name="T90" fmla="*/ 640 w 1165"/>
                <a:gd name="T91" fmla="*/ 1898 h 1906"/>
                <a:gd name="T92" fmla="*/ 543 w 1165"/>
                <a:gd name="T93" fmla="*/ 1893 h 1906"/>
                <a:gd name="T94" fmla="*/ 446 w 1165"/>
                <a:gd name="T95" fmla="*/ 1888 h 1906"/>
                <a:gd name="T96" fmla="*/ 350 w 1165"/>
                <a:gd name="T97" fmla="*/ 1883 h 1906"/>
                <a:gd name="T98" fmla="*/ 254 w 1165"/>
                <a:gd name="T99" fmla="*/ 1878 h 1906"/>
                <a:gd name="T100" fmla="*/ 158 w 1165"/>
                <a:gd name="T101" fmla="*/ 1874 h 1906"/>
                <a:gd name="T102" fmla="*/ 61 w 1165"/>
                <a:gd name="T103" fmla="*/ 1869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5" h="1906">
                  <a:moveTo>
                    <a:pt x="37" y="1868"/>
                  </a:moveTo>
                  <a:lnTo>
                    <a:pt x="45" y="1841"/>
                  </a:lnTo>
                  <a:lnTo>
                    <a:pt x="53" y="1816"/>
                  </a:lnTo>
                  <a:lnTo>
                    <a:pt x="61" y="1789"/>
                  </a:lnTo>
                  <a:lnTo>
                    <a:pt x="69" y="1764"/>
                  </a:lnTo>
                  <a:lnTo>
                    <a:pt x="77" y="1738"/>
                  </a:lnTo>
                  <a:lnTo>
                    <a:pt x="85" y="1712"/>
                  </a:lnTo>
                  <a:lnTo>
                    <a:pt x="93" y="1686"/>
                  </a:lnTo>
                  <a:lnTo>
                    <a:pt x="101" y="1659"/>
                  </a:lnTo>
                  <a:lnTo>
                    <a:pt x="106" y="1641"/>
                  </a:lnTo>
                  <a:lnTo>
                    <a:pt x="111" y="1622"/>
                  </a:lnTo>
                  <a:lnTo>
                    <a:pt x="115" y="1604"/>
                  </a:lnTo>
                  <a:lnTo>
                    <a:pt x="120" y="1584"/>
                  </a:lnTo>
                  <a:lnTo>
                    <a:pt x="124" y="1566"/>
                  </a:lnTo>
                  <a:lnTo>
                    <a:pt x="129" y="1547"/>
                  </a:lnTo>
                  <a:lnTo>
                    <a:pt x="134" y="1529"/>
                  </a:lnTo>
                  <a:lnTo>
                    <a:pt x="138" y="1511"/>
                  </a:lnTo>
                  <a:lnTo>
                    <a:pt x="131" y="1476"/>
                  </a:lnTo>
                  <a:lnTo>
                    <a:pt x="124" y="1441"/>
                  </a:lnTo>
                  <a:lnTo>
                    <a:pt x="118" y="1408"/>
                  </a:lnTo>
                  <a:lnTo>
                    <a:pt x="111" y="1373"/>
                  </a:lnTo>
                  <a:lnTo>
                    <a:pt x="103" y="1356"/>
                  </a:lnTo>
                  <a:lnTo>
                    <a:pt x="93" y="1340"/>
                  </a:lnTo>
                  <a:lnTo>
                    <a:pt x="85" y="1323"/>
                  </a:lnTo>
                  <a:lnTo>
                    <a:pt x="77" y="1307"/>
                  </a:lnTo>
                  <a:lnTo>
                    <a:pt x="68" y="1291"/>
                  </a:lnTo>
                  <a:lnTo>
                    <a:pt x="60" y="1273"/>
                  </a:lnTo>
                  <a:lnTo>
                    <a:pt x="51" y="1257"/>
                  </a:lnTo>
                  <a:lnTo>
                    <a:pt x="43" y="1240"/>
                  </a:lnTo>
                  <a:lnTo>
                    <a:pt x="37" y="1212"/>
                  </a:lnTo>
                  <a:lnTo>
                    <a:pt x="32" y="1185"/>
                  </a:lnTo>
                  <a:lnTo>
                    <a:pt x="27" y="1157"/>
                  </a:lnTo>
                  <a:lnTo>
                    <a:pt x="22" y="1128"/>
                  </a:lnTo>
                  <a:lnTo>
                    <a:pt x="16" y="1100"/>
                  </a:lnTo>
                  <a:lnTo>
                    <a:pt x="10" y="1073"/>
                  </a:lnTo>
                  <a:lnTo>
                    <a:pt x="6" y="1045"/>
                  </a:lnTo>
                  <a:lnTo>
                    <a:pt x="0" y="1017"/>
                  </a:lnTo>
                  <a:lnTo>
                    <a:pt x="8" y="988"/>
                  </a:lnTo>
                  <a:lnTo>
                    <a:pt x="15" y="956"/>
                  </a:lnTo>
                  <a:lnTo>
                    <a:pt x="22" y="925"/>
                  </a:lnTo>
                  <a:lnTo>
                    <a:pt x="30" y="893"/>
                  </a:lnTo>
                  <a:lnTo>
                    <a:pt x="37" y="876"/>
                  </a:lnTo>
                  <a:lnTo>
                    <a:pt x="44" y="859"/>
                  </a:lnTo>
                  <a:lnTo>
                    <a:pt x="51" y="841"/>
                  </a:lnTo>
                  <a:lnTo>
                    <a:pt x="58" y="823"/>
                  </a:lnTo>
                  <a:lnTo>
                    <a:pt x="65" y="806"/>
                  </a:lnTo>
                  <a:lnTo>
                    <a:pt x="71" y="788"/>
                  </a:lnTo>
                  <a:lnTo>
                    <a:pt x="78" y="771"/>
                  </a:lnTo>
                  <a:lnTo>
                    <a:pt x="85" y="754"/>
                  </a:lnTo>
                  <a:lnTo>
                    <a:pt x="91" y="728"/>
                  </a:lnTo>
                  <a:lnTo>
                    <a:pt x="97" y="703"/>
                  </a:lnTo>
                  <a:lnTo>
                    <a:pt x="103" y="678"/>
                  </a:lnTo>
                  <a:lnTo>
                    <a:pt x="108" y="652"/>
                  </a:lnTo>
                  <a:lnTo>
                    <a:pt x="111" y="634"/>
                  </a:lnTo>
                  <a:lnTo>
                    <a:pt x="113" y="614"/>
                  </a:lnTo>
                  <a:lnTo>
                    <a:pt x="115" y="596"/>
                  </a:lnTo>
                  <a:lnTo>
                    <a:pt x="118" y="577"/>
                  </a:lnTo>
                  <a:lnTo>
                    <a:pt x="123" y="568"/>
                  </a:lnTo>
                  <a:lnTo>
                    <a:pt x="128" y="559"/>
                  </a:lnTo>
                  <a:lnTo>
                    <a:pt x="134" y="551"/>
                  </a:lnTo>
                  <a:lnTo>
                    <a:pt x="138" y="542"/>
                  </a:lnTo>
                  <a:lnTo>
                    <a:pt x="144" y="532"/>
                  </a:lnTo>
                  <a:lnTo>
                    <a:pt x="149" y="524"/>
                  </a:lnTo>
                  <a:lnTo>
                    <a:pt x="154" y="515"/>
                  </a:lnTo>
                  <a:lnTo>
                    <a:pt x="159" y="506"/>
                  </a:lnTo>
                  <a:lnTo>
                    <a:pt x="166" y="496"/>
                  </a:lnTo>
                  <a:lnTo>
                    <a:pt x="172" y="484"/>
                  </a:lnTo>
                  <a:lnTo>
                    <a:pt x="179" y="474"/>
                  </a:lnTo>
                  <a:lnTo>
                    <a:pt x="186" y="462"/>
                  </a:lnTo>
                  <a:lnTo>
                    <a:pt x="192" y="451"/>
                  </a:lnTo>
                  <a:lnTo>
                    <a:pt x="199" y="439"/>
                  </a:lnTo>
                  <a:lnTo>
                    <a:pt x="205" y="429"/>
                  </a:lnTo>
                  <a:lnTo>
                    <a:pt x="212" y="417"/>
                  </a:lnTo>
                  <a:lnTo>
                    <a:pt x="213" y="390"/>
                  </a:lnTo>
                  <a:lnTo>
                    <a:pt x="214" y="362"/>
                  </a:lnTo>
                  <a:lnTo>
                    <a:pt x="216" y="335"/>
                  </a:lnTo>
                  <a:lnTo>
                    <a:pt x="217" y="308"/>
                  </a:lnTo>
                  <a:lnTo>
                    <a:pt x="225" y="287"/>
                  </a:lnTo>
                  <a:lnTo>
                    <a:pt x="231" y="269"/>
                  </a:lnTo>
                  <a:lnTo>
                    <a:pt x="236" y="254"/>
                  </a:lnTo>
                  <a:lnTo>
                    <a:pt x="243" y="241"/>
                  </a:lnTo>
                  <a:lnTo>
                    <a:pt x="250" y="233"/>
                  </a:lnTo>
                  <a:lnTo>
                    <a:pt x="262" y="228"/>
                  </a:lnTo>
                  <a:lnTo>
                    <a:pt x="277" y="228"/>
                  </a:lnTo>
                  <a:lnTo>
                    <a:pt x="296" y="234"/>
                  </a:lnTo>
                  <a:lnTo>
                    <a:pt x="302" y="239"/>
                  </a:lnTo>
                  <a:lnTo>
                    <a:pt x="307" y="242"/>
                  </a:lnTo>
                  <a:lnTo>
                    <a:pt x="312" y="246"/>
                  </a:lnTo>
                  <a:lnTo>
                    <a:pt x="317" y="250"/>
                  </a:lnTo>
                  <a:lnTo>
                    <a:pt x="327" y="214"/>
                  </a:lnTo>
                  <a:lnTo>
                    <a:pt x="337" y="183"/>
                  </a:lnTo>
                  <a:lnTo>
                    <a:pt x="346" y="155"/>
                  </a:lnTo>
                  <a:lnTo>
                    <a:pt x="355" y="127"/>
                  </a:lnTo>
                  <a:lnTo>
                    <a:pt x="363" y="100"/>
                  </a:lnTo>
                  <a:lnTo>
                    <a:pt x="371" y="70"/>
                  </a:lnTo>
                  <a:lnTo>
                    <a:pt x="379" y="38"/>
                  </a:lnTo>
                  <a:lnTo>
                    <a:pt x="386" y="0"/>
                  </a:lnTo>
                  <a:lnTo>
                    <a:pt x="426" y="2"/>
                  </a:lnTo>
                  <a:lnTo>
                    <a:pt x="466" y="5"/>
                  </a:lnTo>
                  <a:lnTo>
                    <a:pt x="506" y="8"/>
                  </a:lnTo>
                  <a:lnTo>
                    <a:pt x="545" y="11"/>
                  </a:lnTo>
                  <a:lnTo>
                    <a:pt x="585" y="13"/>
                  </a:lnTo>
                  <a:lnTo>
                    <a:pt x="625" y="15"/>
                  </a:lnTo>
                  <a:lnTo>
                    <a:pt x="665" y="19"/>
                  </a:lnTo>
                  <a:lnTo>
                    <a:pt x="705" y="21"/>
                  </a:lnTo>
                  <a:lnTo>
                    <a:pt x="744" y="23"/>
                  </a:lnTo>
                  <a:lnTo>
                    <a:pt x="785" y="26"/>
                  </a:lnTo>
                  <a:lnTo>
                    <a:pt x="825" y="29"/>
                  </a:lnTo>
                  <a:lnTo>
                    <a:pt x="864" y="31"/>
                  </a:lnTo>
                  <a:lnTo>
                    <a:pt x="905" y="34"/>
                  </a:lnTo>
                  <a:lnTo>
                    <a:pt x="945" y="36"/>
                  </a:lnTo>
                  <a:lnTo>
                    <a:pt x="984" y="39"/>
                  </a:lnTo>
                  <a:lnTo>
                    <a:pt x="1024" y="42"/>
                  </a:lnTo>
                  <a:lnTo>
                    <a:pt x="1033" y="74"/>
                  </a:lnTo>
                  <a:lnTo>
                    <a:pt x="1042" y="106"/>
                  </a:lnTo>
                  <a:lnTo>
                    <a:pt x="1050" y="140"/>
                  </a:lnTo>
                  <a:lnTo>
                    <a:pt x="1058" y="172"/>
                  </a:lnTo>
                  <a:lnTo>
                    <a:pt x="1084" y="166"/>
                  </a:lnTo>
                  <a:lnTo>
                    <a:pt x="1103" y="171"/>
                  </a:lnTo>
                  <a:lnTo>
                    <a:pt x="1117" y="183"/>
                  </a:lnTo>
                  <a:lnTo>
                    <a:pt x="1125" y="203"/>
                  </a:lnTo>
                  <a:lnTo>
                    <a:pt x="1130" y="226"/>
                  </a:lnTo>
                  <a:lnTo>
                    <a:pt x="1134" y="250"/>
                  </a:lnTo>
                  <a:lnTo>
                    <a:pt x="1136" y="274"/>
                  </a:lnTo>
                  <a:lnTo>
                    <a:pt x="1139" y="294"/>
                  </a:lnTo>
                  <a:lnTo>
                    <a:pt x="1141" y="330"/>
                  </a:lnTo>
                  <a:lnTo>
                    <a:pt x="1144" y="364"/>
                  </a:lnTo>
                  <a:lnTo>
                    <a:pt x="1147" y="400"/>
                  </a:lnTo>
                  <a:lnTo>
                    <a:pt x="1149" y="436"/>
                  </a:lnTo>
                  <a:lnTo>
                    <a:pt x="1151" y="463"/>
                  </a:lnTo>
                  <a:lnTo>
                    <a:pt x="1152" y="491"/>
                  </a:lnTo>
                  <a:lnTo>
                    <a:pt x="1155" y="519"/>
                  </a:lnTo>
                  <a:lnTo>
                    <a:pt x="1157" y="546"/>
                  </a:lnTo>
                  <a:lnTo>
                    <a:pt x="1159" y="573"/>
                  </a:lnTo>
                  <a:lnTo>
                    <a:pt x="1162" y="598"/>
                  </a:lnTo>
                  <a:lnTo>
                    <a:pt x="1163" y="625"/>
                  </a:lnTo>
                  <a:lnTo>
                    <a:pt x="1165" y="651"/>
                  </a:lnTo>
                  <a:lnTo>
                    <a:pt x="1159" y="693"/>
                  </a:lnTo>
                  <a:lnTo>
                    <a:pt x="1152" y="734"/>
                  </a:lnTo>
                  <a:lnTo>
                    <a:pt x="1147" y="776"/>
                  </a:lnTo>
                  <a:lnTo>
                    <a:pt x="1141" y="817"/>
                  </a:lnTo>
                  <a:lnTo>
                    <a:pt x="1135" y="859"/>
                  </a:lnTo>
                  <a:lnTo>
                    <a:pt x="1128" y="900"/>
                  </a:lnTo>
                  <a:lnTo>
                    <a:pt x="1122" y="941"/>
                  </a:lnTo>
                  <a:lnTo>
                    <a:pt x="1116" y="983"/>
                  </a:lnTo>
                  <a:lnTo>
                    <a:pt x="1111" y="1020"/>
                  </a:lnTo>
                  <a:lnTo>
                    <a:pt x="1106" y="1057"/>
                  </a:lnTo>
                  <a:lnTo>
                    <a:pt x="1101" y="1095"/>
                  </a:lnTo>
                  <a:lnTo>
                    <a:pt x="1096" y="1133"/>
                  </a:lnTo>
                  <a:lnTo>
                    <a:pt x="1071" y="1195"/>
                  </a:lnTo>
                  <a:lnTo>
                    <a:pt x="1051" y="1243"/>
                  </a:lnTo>
                  <a:lnTo>
                    <a:pt x="1036" y="1282"/>
                  </a:lnTo>
                  <a:lnTo>
                    <a:pt x="1022" y="1315"/>
                  </a:lnTo>
                  <a:lnTo>
                    <a:pt x="1006" y="1346"/>
                  </a:lnTo>
                  <a:lnTo>
                    <a:pt x="988" y="1379"/>
                  </a:lnTo>
                  <a:lnTo>
                    <a:pt x="962" y="1420"/>
                  </a:lnTo>
                  <a:lnTo>
                    <a:pt x="930" y="1470"/>
                  </a:lnTo>
                  <a:lnTo>
                    <a:pt x="932" y="1507"/>
                  </a:lnTo>
                  <a:lnTo>
                    <a:pt x="935" y="1544"/>
                  </a:lnTo>
                  <a:lnTo>
                    <a:pt x="937" y="1582"/>
                  </a:lnTo>
                  <a:lnTo>
                    <a:pt x="939" y="1619"/>
                  </a:lnTo>
                  <a:lnTo>
                    <a:pt x="931" y="1637"/>
                  </a:lnTo>
                  <a:lnTo>
                    <a:pt x="922" y="1656"/>
                  </a:lnTo>
                  <a:lnTo>
                    <a:pt x="914" y="1674"/>
                  </a:lnTo>
                  <a:lnTo>
                    <a:pt x="905" y="1693"/>
                  </a:lnTo>
                  <a:lnTo>
                    <a:pt x="897" y="1712"/>
                  </a:lnTo>
                  <a:lnTo>
                    <a:pt x="887" y="1731"/>
                  </a:lnTo>
                  <a:lnTo>
                    <a:pt x="879" y="1749"/>
                  </a:lnTo>
                  <a:lnTo>
                    <a:pt x="871" y="1768"/>
                  </a:lnTo>
                  <a:lnTo>
                    <a:pt x="863" y="1785"/>
                  </a:lnTo>
                  <a:lnTo>
                    <a:pt x="855" y="1802"/>
                  </a:lnTo>
                  <a:lnTo>
                    <a:pt x="847" y="1819"/>
                  </a:lnTo>
                  <a:lnTo>
                    <a:pt x="839" y="1837"/>
                  </a:lnTo>
                  <a:lnTo>
                    <a:pt x="831" y="1854"/>
                  </a:lnTo>
                  <a:lnTo>
                    <a:pt x="824" y="1871"/>
                  </a:lnTo>
                  <a:lnTo>
                    <a:pt x="816" y="1888"/>
                  </a:lnTo>
                  <a:lnTo>
                    <a:pt x="808" y="1906"/>
                  </a:lnTo>
                  <a:lnTo>
                    <a:pt x="784" y="1905"/>
                  </a:lnTo>
                  <a:lnTo>
                    <a:pt x="759" y="1903"/>
                  </a:lnTo>
                  <a:lnTo>
                    <a:pt x="735" y="1902"/>
                  </a:lnTo>
                  <a:lnTo>
                    <a:pt x="711" y="1901"/>
                  </a:lnTo>
                  <a:lnTo>
                    <a:pt x="687" y="1900"/>
                  </a:lnTo>
                  <a:lnTo>
                    <a:pt x="664" y="1899"/>
                  </a:lnTo>
                  <a:lnTo>
                    <a:pt x="640" y="1898"/>
                  </a:lnTo>
                  <a:lnTo>
                    <a:pt x="615" y="1897"/>
                  </a:lnTo>
                  <a:lnTo>
                    <a:pt x="591" y="1895"/>
                  </a:lnTo>
                  <a:lnTo>
                    <a:pt x="567" y="1894"/>
                  </a:lnTo>
                  <a:lnTo>
                    <a:pt x="543" y="1893"/>
                  </a:lnTo>
                  <a:lnTo>
                    <a:pt x="519" y="1892"/>
                  </a:lnTo>
                  <a:lnTo>
                    <a:pt x="494" y="1891"/>
                  </a:lnTo>
                  <a:lnTo>
                    <a:pt x="470" y="1890"/>
                  </a:lnTo>
                  <a:lnTo>
                    <a:pt x="446" y="1888"/>
                  </a:lnTo>
                  <a:lnTo>
                    <a:pt x="423" y="1886"/>
                  </a:lnTo>
                  <a:lnTo>
                    <a:pt x="399" y="1885"/>
                  </a:lnTo>
                  <a:lnTo>
                    <a:pt x="375" y="1884"/>
                  </a:lnTo>
                  <a:lnTo>
                    <a:pt x="350" y="1883"/>
                  </a:lnTo>
                  <a:lnTo>
                    <a:pt x="326" y="1882"/>
                  </a:lnTo>
                  <a:lnTo>
                    <a:pt x="302" y="1880"/>
                  </a:lnTo>
                  <a:lnTo>
                    <a:pt x="278" y="1879"/>
                  </a:lnTo>
                  <a:lnTo>
                    <a:pt x="254" y="1878"/>
                  </a:lnTo>
                  <a:lnTo>
                    <a:pt x="229" y="1877"/>
                  </a:lnTo>
                  <a:lnTo>
                    <a:pt x="205" y="1876"/>
                  </a:lnTo>
                  <a:lnTo>
                    <a:pt x="181" y="1875"/>
                  </a:lnTo>
                  <a:lnTo>
                    <a:pt x="158" y="1874"/>
                  </a:lnTo>
                  <a:lnTo>
                    <a:pt x="134" y="1872"/>
                  </a:lnTo>
                  <a:lnTo>
                    <a:pt x="110" y="1871"/>
                  </a:lnTo>
                  <a:lnTo>
                    <a:pt x="85" y="1870"/>
                  </a:lnTo>
                  <a:lnTo>
                    <a:pt x="61" y="1869"/>
                  </a:lnTo>
                  <a:lnTo>
                    <a:pt x="37" y="1868"/>
                  </a:lnTo>
                  <a:close/>
                </a:path>
              </a:pathLst>
            </a:custGeom>
            <a:solidFill>
              <a:srgbClr val="BFB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4" name="Freeform 18"/>
            <p:cNvSpPr>
              <a:spLocks/>
            </p:cNvSpPr>
            <p:nvPr/>
          </p:nvSpPr>
          <p:spPr bwMode="auto">
            <a:xfrm>
              <a:off x="4598" y="1035"/>
              <a:ext cx="578" cy="952"/>
            </a:xfrm>
            <a:custGeom>
              <a:avLst/>
              <a:gdLst>
                <a:gd name="T0" fmla="*/ 63 w 1154"/>
                <a:gd name="T1" fmla="*/ 1791 h 1906"/>
                <a:gd name="T2" fmla="*/ 96 w 1154"/>
                <a:gd name="T3" fmla="*/ 1687 h 1906"/>
                <a:gd name="T4" fmla="*/ 118 w 1154"/>
                <a:gd name="T5" fmla="*/ 1605 h 1906"/>
                <a:gd name="T6" fmla="*/ 137 w 1154"/>
                <a:gd name="T7" fmla="*/ 1529 h 1906"/>
                <a:gd name="T8" fmla="*/ 119 w 1154"/>
                <a:gd name="T9" fmla="*/ 1407 h 1906"/>
                <a:gd name="T10" fmla="*/ 86 w 1154"/>
                <a:gd name="T11" fmla="*/ 1322 h 1906"/>
                <a:gd name="T12" fmla="*/ 53 w 1154"/>
                <a:gd name="T13" fmla="*/ 1255 h 1906"/>
                <a:gd name="T14" fmla="*/ 27 w 1154"/>
                <a:gd name="T15" fmla="*/ 1156 h 1906"/>
                <a:gd name="T16" fmla="*/ 5 w 1154"/>
                <a:gd name="T17" fmla="*/ 1046 h 1906"/>
                <a:gd name="T18" fmla="*/ 22 w 1154"/>
                <a:gd name="T19" fmla="*/ 925 h 1906"/>
                <a:gd name="T20" fmla="*/ 50 w 1154"/>
                <a:gd name="T21" fmla="*/ 841 h 1906"/>
                <a:gd name="T22" fmla="*/ 78 w 1154"/>
                <a:gd name="T23" fmla="*/ 771 h 1906"/>
                <a:gd name="T24" fmla="*/ 101 w 1154"/>
                <a:gd name="T25" fmla="*/ 681 h 1906"/>
                <a:gd name="T26" fmla="*/ 114 w 1154"/>
                <a:gd name="T27" fmla="*/ 599 h 1906"/>
                <a:gd name="T28" fmla="*/ 132 w 1154"/>
                <a:gd name="T29" fmla="*/ 554 h 1906"/>
                <a:gd name="T30" fmla="*/ 153 w 1154"/>
                <a:gd name="T31" fmla="*/ 519 h 1906"/>
                <a:gd name="T32" fmla="*/ 177 w 1154"/>
                <a:gd name="T33" fmla="*/ 478 h 1906"/>
                <a:gd name="T34" fmla="*/ 204 w 1154"/>
                <a:gd name="T35" fmla="*/ 435 h 1906"/>
                <a:gd name="T36" fmla="*/ 214 w 1154"/>
                <a:gd name="T37" fmla="*/ 342 h 1906"/>
                <a:gd name="T38" fmla="*/ 235 w 1154"/>
                <a:gd name="T39" fmla="*/ 262 h 1906"/>
                <a:gd name="T40" fmla="*/ 275 w 1154"/>
                <a:gd name="T41" fmla="*/ 236 h 1906"/>
                <a:gd name="T42" fmla="*/ 311 w 1154"/>
                <a:gd name="T43" fmla="*/ 254 h 1906"/>
                <a:gd name="T44" fmla="*/ 345 w 1154"/>
                <a:gd name="T45" fmla="*/ 159 h 1906"/>
                <a:gd name="T46" fmla="*/ 380 w 1154"/>
                <a:gd name="T47" fmla="*/ 38 h 1906"/>
                <a:gd name="T48" fmla="*/ 506 w 1154"/>
                <a:gd name="T49" fmla="*/ 8 h 1906"/>
                <a:gd name="T50" fmla="*/ 662 w 1154"/>
                <a:gd name="T51" fmla="*/ 19 h 1906"/>
                <a:gd name="T52" fmla="*/ 819 w 1154"/>
                <a:gd name="T53" fmla="*/ 29 h 1906"/>
                <a:gd name="T54" fmla="*/ 976 w 1154"/>
                <a:gd name="T55" fmla="*/ 39 h 1906"/>
                <a:gd name="T56" fmla="*/ 1038 w 1154"/>
                <a:gd name="T57" fmla="*/ 142 h 1906"/>
                <a:gd name="T58" fmla="*/ 1105 w 1154"/>
                <a:gd name="T59" fmla="*/ 187 h 1906"/>
                <a:gd name="T60" fmla="*/ 1125 w 1154"/>
                <a:gd name="T61" fmla="*/ 277 h 1906"/>
                <a:gd name="T62" fmla="*/ 1135 w 1154"/>
                <a:gd name="T63" fmla="*/ 403 h 1906"/>
                <a:gd name="T64" fmla="*/ 1144 w 1154"/>
                <a:gd name="T65" fmla="*/ 521 h 1906"/>
                <a:gd name="T66" fmla="*/ 1152 w 1154"/>
                <a:gd name="T67" fmla="*/ 627 h 1906"/>
                <a:gd name="T68" fmla="*/ 1136 w 1154"/>
                <a:gd name="T69" fmla="*/ 774 h 1906"/>
                <a:gd name="T70" fmla="*/ 1113 w 1154"/>
                <a:gd name="T71" fmla="*/ 936 h 1906"/>
                <a:gd name="T72" fmla="*/ 1092 w 1154"/>
                <a:gd name="T73" fmla="*/ 1087 h 1906"/>
                <a:gd name="T74" fmla="*/ 1026 w 1154"/>
                <a:gd name="T75" fmla="*/ 1274 h 1906"/>
                <a:gd name="T76" fmla="*/ 953 w 1154"/>
                <a:gd name="T77" fmla="*/ 1415 h 1906"/>
                <a:gd name="T78" fmla="*/ 926 w 1154"/>
                <a:gd name="T79" fmla="*/ 1576 h 1906"/>
                <a:gd name="T80" fmla="*/ 904 w 1154"/>
                <a:gd name="T81" fmla="*/ 1670 h 1906"/>
                <a:gd name="T82" fmla="*/ 871 w 1154"/>
                <a:gd name="T83" fmla="*/ 1746 h 1906"/>
                <a:gd name="T84" fmla="*/ 837 w 1154"/>
                <a:gd name="T85" fmla="*/ 1817 h 1906"/>
                <a:gd name="T86" fmla="*/ 803 w 1154"/>
                <a:gd name="T87" fmla="*/ 1888 h 1906"/>
                <a:gd name="T88" fmla="*/ 724 w 1154"/>
                <a:gd name="T89" fmla="*/ 1902 h 1906"/>
                <a:gd name="T90" fmla="*/ 630 w 1154"/>
                <a:gd name="T91" fmla="*/ 1898 h 1906"/>
                <a:gd name="T92" fmla="*/ 535 w 1154"/>
                <a:gd name="T93" fmla="*/ 1893 h 1906"/>
                <a:gd name="T94" fmla="*/ 441 w 1154"/>
                <a:gd name="T95" fmla="*/ 1888 h 1906"/>
                <a:gd name="T96" fmla="*/ 347 w 1154"/>
                <a:gd name="T97" fmla="*/ 1884 h 1906"/>
                <a:gd name="T98" fmla="*/ 252 w 1154"/>
                <a:gd name="T99" fmla="*/ 1879 h 1906"/>
                <a:gd name="T100" fmla="*/ 158 w 1154"/>
                <a:gd name="T101" fmla="*/ 1875 h 1906"/>
                <a:gd name="T102" fmla="*/ 63 w 1154"/>
                <a:gd name="T103" fmla="*/ 1870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4" h="1906">
                  <a:moveTo>
                    <a:pt x="39" y="1869"/>
                  </a:moveTo>
                  <a:lnTo>
                    <a:pt x="47" y="1842"/>
                  </a:lnTo>
                  <a:lnTo>
                    <a:pt x="55" y="1817"/>
                  </a:lnTo>
                  <a:lnTo>
                    <a:pt x="63" y="1791"/>
                  </a:lnTo>
                  <a:lnTo>
                    <a:pt x="72" y="1765"/>
                  </a:lnTo>
                  <a:lnTo>
                    <a:pt x="80" y="1739"/>
                  </a:lnTo>
                  <a:lnTo>
                    <a:pt x="88" y="1713"/>
                  </a:lnTo>
                  <a:lnTo>
                    <a:pt x="96" y="1687"/>
                  </a:lnTo>
                  <a:lnTo>
                    <a:pt x="105" y="1662"/>
                  </a:lnTo>
                  <a:lnTo>
                    <a:pt x="109" y="1643"/>
                  </a:lnTo>
                  <a:lnTo>
                    <a:pt x="114" y="1624"/>
                  </a:lnTo>
                  <a:lnTo>
                    <a:pt x="118" y="1605"/>
                  </a:lnTo>
                  <a:lnTo>
                    <a:pt x="123" y="1585"/>
                  </a:lnTo>
                  <a:lnTo>
                    <a:pt x="128" y="1567"/>
                  </a:lnTo>
                  <a:lnTo>
                    <a:pt x="132" y="1549"/>
                  </a:lnTo>
                  <a:lnTo>
                    <a:pt x="137" y="1529"/>
                  </a:lnTo>
                  <a:lnTo>
                    <a:pt x="141" y="1511"/>
                  </a:lnTo>
                  <a:lnTo>
                    <a:pt x="133" y="1476"/>
                  </a:lnTo>
                  <a:lnTo>
                    <a:pt x="126" y="1441"/>
                  </a:lnTo>
                  <a:lnTo>
                    <a:pt x="119" y="1407"/>
                  </a:lnTo>
                  <a:lnTo>
                    <a:pt x="111" y="1372"/>
                  </a:lnTo>
                  <a:lnTo>
                    <a:pt x="103" y="1355"/>
                  </a:lnTo>
                  <a:lnTo>
                    <a:pt x="95" y="1339"/>
                  </a:lnTo>
                  <a:lnTo>
                    <a:pt x="86" y="1322"/>
                  </a:lnTo>
                  <a:lnTo>
                    <a:pt x="78" y="1306"/>
                  </a:lnTo>
                  <a:lnTo>
                    <a:pt x="70" y="1288"/>
                  </a:lnTo>
                  <a:lnTo>
                    <a:pt x="61" y="1272"/>
                  </a:lnTo>
                  <a:lnTo>
                    <a:pt x="53" y="1255"/>
                  </a:lnTo>
                  <a:lnTo>
                    <a:pt x="45" y="1239"/>
                  </a:lnTo>
                  <a:lnTo>
                    <a:pt x="39" y="1211"/>
                  </a:lnTo>
                  <a:lnTo>
                    <a:pt x="33" y="1183"/>
                  </a:lnTo>
                  <a:lnTo>
                    <a:pt x="27" y="1156"/>
                  </a:lnTo>
                  <a:lnTo>
                    <a:pt x="23" y="1128"/>
                  </a:lnTo>
                  <a:lnTo>
                    <a:pt x="17" y="1100"/>
                  </a:lnTo>
                  <a:lnTo>
                    <a:pt x="11" y="1073"/>
                  </a:lnTo>
                  <a:lnTo>
                    <a:pt x="5" y="1046"/>
                  </a:lnTo>
                  <a:lnTo>
                    <a:pt x="0" y="1019"/>
                  </a:lnTo>
                  <a:lnTo>
                    <a:pt x="8" y="988"/>
                  </a:lnTo>
                  <a:lnTo>
                    <a:pt x="15" y="956"/>
                  </a:lnTo>
                  <a:lnTo>
                    <a:pt x="22" y="925"/>
                  </a:lnTo>
                  <a:lnTo>
                    <a:pt x="30" y="894"/>
                  </a:lnTo>
                  <a:lnTo>
                    <a:pt x="37" y="877"/>
                  </a:lnTo>
                  <a:lnTo>
                    <a:pt x="43" y="859"/>
                  </a:lnTo>
                  <a:lnTo>
                    <a:pt x="50" y="841"/>
                  </a:lnTo>
                  <a:lnTo>
                    <a:pt x="57" y="824"/>
                  </a:lnTo>
                  <a:lnTo>
                    <a:pt x="64" y="807"/>
                  </a:lnTo>
                  <a:lnTo>
                    <a:pt x="71" y="789"/>
                  </a:lnTo>
                  <a:lnTo>
                    <a:pt x="78" y="771"/>
                  </a:lnTo>
                  <a:lnTo>
                    <a:pt x="85" y="754"/>
                  </a:lnTo>
                  <a:lnTo>
                    <a:pt x="91" y="729"/>
                  </a:lnTo>
                  <a:lnTo>
                    <a:pt x="96" y="705"/>
                  </a:lnTo>
                  <a:lnTo>
                    <a:pt x="101" y="681"/>
                  </a:lnTo>
                  <a:lnTo>
                    <a:pt x="107" y="656"/>
                  </a:lnTo>
                  <a:lnTo>
                    <a:pt x="109" y="637"/>
                  </a:lnTo>
                  <a:lnTo>
                    <a:pt x="111" y="618"/>
                  </a:lnTo>
                  <a:lnTo>
                    <a:pt x="114" y="599"/>
                  </a:lnTo>
                  <a:lnTo>
                    <a:pt x="116" y="581"/>
                  </a:lnTo>
                  <a:lnTo>
                    <a:pt x="122" y="572"/>
                  </a:lnTo>
                  <a:lnTo>
                    <a:pt x="126" y="562"/>
                  </a:lnTo>
                  <a:lnTo>
                    <a:pt x="132" y="554"/>
                  </a:lnTo>
                  <a:lnTo>
                    <a:pt x="137" y="545"/>
                  </a:lnTo>
                  <a:lnTo>
                    <a:pt x="143" y="536"/>
                  </a:lnTo>
                  <a:lnTo>
                    <a:pt x="147" y="528"/>
                  </a:lnTo>
                  <a:lnTo>
                    <a:pt x="153" y="519"/>
                  </a:lnTo>
                  <a:lnTo>
                    <a:pt x="158" y="509"/>
                  </a:lnTo>
                  <a:lnTo>
                    <a:pt x="164" y="499"/>
                  </a:lnTo>
                  <a:lnTo>
                    <a:pt x="170" y="489"/>
                  </a:lnTo>
                  <a:lnTo>
                    <a:pt x="177" y="478"/>
                  </a:lnTo>
                  <a:lnTo>
                    <a:pt x="184" y="467"/>
                  </a:lnTo>
                  <a:lnTo>
                    <a:pt x="190" y="456"/>
                  </a:lnTo>
                  <a:lnTo>
                    <a:pt x="197" y="446"/>
                  </a:lnTo>
                  <a:lnTo>
                    <a:pt x="204" y="435"/>
                  </a:lnTo>
                  <a:lnTo>
                    <a:pt x="211" y="424"/>
                  </a:lnTo>
                  <a:lnTo>
                    <a:pt x="212" y="398"/>
                  </a:lnTo>
                  <a:lnTo>
                    <a:pt x="213" y="370"/>
                  </a:lnTo>
                  <a:lnTo>
                    <a:pt x="214" y="342"/>
                  </a:lnTo>
                  <a:lnTo>
                    <a:pt x="215" y="316"/>
                  </a:lnTo>
                  <a:lnTo>
                    <a:pt x="223" y="295"/>
                  </a:lnTo>
                  <a:lnTo>
                    <a:pt x="229" y="277"/>
                  </a:lnTo>
                  <a:lnTo>
                    <a:pt x="235" y="262"/>
                  </a:lnTo>
                  <a:lnTo>
                    <a:pt x="242" y="249"/>
                  </a:lnTo>
                  <a:lnTo>
                    <a:pt x="249" y="241"/>
                  </a:lnTo>
                  <a:lnTo>
                    <a:pt x="260" y="236"/>
                  </a:lnTo>
                  <a:lnTo>
                    <a:pt x="275" y="236"/>
                  </a:lnTo>
                  <a:lnTo>
                    <a:pt x="295" y="242"/>
                  </a:lnTo>
                  <a:lnTo>
                    <a:pt x="300" y="246"/>
                  </a:lnTo>
                  <a:lnTo>
                    <a:pt x="305" y="250"/>
                  </a:lnTo>
                  <a:lnTo>
                    <a:pt x="311" y="254"/>
                  </a:lnTo>
                  <a:lnTo>
                    <a:pt x="315" y="258"/>
                  </a:lnTo>
                  <a:lnTo>
                    <a:pt x="326" y="221"/>
                  </a:lnTo>
                  <a:lnTo>
                    <a:pt x="335" y="189"/>
                  </a:lnTo>
                  <a:lnTo>
                    <a:pt x="345" y="159"/>
                  </a:lnTo>
                  <a:lnTo>
                    <a:pt x="355" y="130"/>
                  </a:lnTo>
                  <a:lnTo>
                    <a:pt x="363" y="102"/>
                  </a:lnTo>
                  <a:lnTo>
                    <a:pt x="372" y="72"/>
                  </a:lnTo>
                  <a:lnTo>
                    <a:pt x="380" y="38"/>
                  </a:lnTo>
                  <a:lnTo>
                    <a:pt x="388" y="0"/>
                  </a:lnTo>
                  <a:lnTo>
                    <a:pt x="427" y="2"/>
                  </a:lnTo>
                  <a:lnTo>
                    <a:pt x="466" y="5"/>
                  </a:lnTo>
                  <a:lnTo>
                    <a:pt x="506" y="8"/>
                  </a:lnTo>
                  <a:lnTo>
                    <a:pt x="545" y="11"/>
                  </a:lnTo>
                  <a:lnTo>
                    <a:pt x="584" y="13"/>
                  </a:lnTo>
                  <a:lnTo>
                    <a:pt x="623" y="15"/>
                  </a:lnTo>
                  <a:lnTo>
                    <a:pt x="662" y="19"/>
                  </a:lnTo>
                  <a:lnTo>
                    <a:pt x="701" y="21"/>
                  </a:lnTo>
                  <a:lnTo>
                    <a:pt x="741" y="23"/>
                  </a:lnTo>
                  <a:lnTo>
                    <a:pt x="780" y="26"/>
                  </a:lnTo>
                  <a:lnTo>
                    <a:pt x="819" y="29"/>
                  </a:lnTo>
                  <a:lnTo>
                    <a:pt x="858" y="31"/>
                  </a:lnTo>
                  <a:lnTo>
                    <a:pt x="897" y="34"/>
                  </a:lnTo>
                  <a:lnTo>
                    <a:pt x="937" y="36"/>
                  </a:lnTo>
                  <a:lnTo>
                    <a:pt x="976" y="39"/>
                  </a:lnTo>
                  <a:lnTo>
                    <a:pt x="1015" y="42"/>
                  </a:lnTo>
                  <a:lnTo>
                    <a:pt x="1023" y="75"/>
                  </a:lnTo>
                  <a:lnTo>
                    <a:pt x="1031" y="108"/>
                  </a:lnTo>
                  <a:lnTo>
                    <a:pt x="1038" y="142"/>
                  </a:lnTo>
                  <a:lnTo>
                    <a:pt x="1046" y="175"/>
                  </a:lnTo>
                  <a:lnTo>
                    <a:pt x="1072" y="170"/>
                  </a:lnTo>
                  <a:lnTo>
                    <a:pt x="1092" y="174"/>
                  </a:lnTo>
                  <a:lnTo>
                    <a:pt x="1105" y="187"/>
                  </a:lnTo>
                  <a:lnTo>
                    <a:pt x="1114" y="206"/>
                  </a:lnTo>
                  <a:lnTo>
                    <a:pt x="1119" y="229"/>
                  </a:lnTo>
                  <a:lnTo>
                    <a:pt x="1122" y="254"/>
                  </a:lnTo>
                  <a:lnTo>
                    <a:pt x="1125" y="277"/>
                  </a:lnTo>
                  <a:lnTo>
                    <a:pt x="1128" y="296"/>
                  </a:lnTo>
                  <a:lnTo>
                    <a:pt x="1130" y="332"/>
                  </a:lnTo>
                  <a:lnTo>
                    <a:pt x="1132" y="368"/>
                  </a:lnTo>
                  <a:lnTo>
                    <a:pt x="1135" y="403"/>
                  </a:lnTo>
                  <a:lnTo>
                    <a:pt x="1137" y="439"/>
                  </a:lnTo>
                  <a:lnTo>
                    <a:pt x="1139" y="466"/>
                  </a:lnTo>
                  <a:lnTo>
                    <a:pt x="1142" y="493"/>
                  </a:lnTo>
                  <a:lnTo>
                    <a:pt x="1144" y="521"/>
                  </a:lnTo>
                  <a:lnTo>
                    <a:pt x="1146" y="549"/>
                  </a:lnTo>
                  <a:lnTo>
                    <a:pt x="1149" y="575"/>
                  </a:lnTo>
                  <a:lnTo>
                    <a:pt x="1151" y="600"/>
                  </a:lnTo>
                  <a:lnTo>
                    <a:pt x="1152" y="627"/>
                  </a:lnTo>
                  <a:lnTo>
                    <a:pt x="1154" y="653"/>
                  </a:lnTo>
                  <a:lnTo>
                    <a:pt x="1149" y="694"/>
                  </a:lnTo>
                  <a:lnTo>
                    <a:pt x="1143" y="734"/>
                  </a:lnTo>
                  <a:lnTo>
                    <a:pt x="1136" y="774"/>
                  </a:lnTo>
                  <a:lnTo>
                    <a:pt x="1130" y="815"/>
                  </a:lnTo>
                  <a:lnTo>
                    <a:pt x="1124" y="855"/>
                  </a:lnTo>
                  <a:lnTo>
                    <a:pt x="1119" y="895"/>
                  </a:lnTo>
                  <a:lnTo>
                    <a:pt x="1113" y="936"/>
                  </a:lnTo>
                  <a:lnTo>
                    <a:pt x="1107" y="976"/>
                  </a:lnTo>
                  <a:lnTo>
                    <a:pt x="1102" y="1012"/>
                  </a:lnTo>
                  <a:lnTo>
                    <a:pt x="1097" y="1049"/>
                  </a:lnTo>
                  <a:lnTo>
                    <a:pt x="1092" y="1087"/>
                  </a:lnTo>
                  <a:lnTo>
                    <a:pt x="1087" y="1125"/>
                  </a:lnTo>
                  <a:lnTo>
                    <a:pt x="1062" y="1187"/>
                  </a:lnTo>
                  <a:lnTo>
                    <a:pt x="1043" y="1235"/>
                  </a:lnTo>
                  <a:lnTo>
                    <a:pt x="1026" y="1274"/>
                  </a:lnTo>
                  <a:lnTo>
                    <a:pt x="1013" y="1308"/>
                  </a:lnTo>
                  <a:lnTo>
                    <a:pt x="996" y="1340"/>
                  </a:lnTo>
                  <a:lnTo>
                    <a:pt x="977" y="1375"/>
                  </a:lnTo>
                  <a:lnTo>
                    <a:pt x="953" y="1415"/>
                  </a:lnTo>
                  <a:lnTo>
                    <a:pt x="919" y="1466"/>
                  </a:lnTo>
                  <a:lnTo>
                    <a:pt x="922" y="1503"/>
                  </a:lnTo>
                  <a:lnTo>
                    <a:pt x="924" y="1539"/>
                  </a:lnTo>
                  <a:lnTo>
                    <a:pt x="926" y="1576"/>
                  </a:lnTo>
                  <a:lnTo>
                    <a:pt x="928" y="1613"/>
                  </a:lnTo>
                  <a:lnTo>
                    <a:pt x="920" y="1632"/>
                  </a:lnTo>
                  <a:lnTo>
                    <a:pt x="912" y="1651"/>
                  </a:lnTo>
                  <a:lnTo>
                    <a:pt x="904" y="1670"/>
                  </a:lnTo>
                  <a:lnTo>
                    <a:pt x="896" y="1689"/>
                  </a:lnTo>
                  <a:lnTo>
                    <a:pt x="887" y="1708"/>
                  </a:lnTo>
                  <a:lnTo>
                    <a:pt x="879" y="1727"/>
                  </a:lnTo>
                  <a:lnTo>
                    <a:pt x="871" y="1746"/>
                  </a:lnTo>
                  <a:lnTo>
                    <a:pt x="863" y="1764"/>
                  </a:lnTo>
                  <a:lnTo>
                    <a:pt x="855" y="1781"/>
                  </a:lnTo>
                  <a:lnTo>
                    <a:pt x="845" y="1800"/>
                  </a:lnTo>
                  <a:lnTo>
                    <a:pt x="837" y="1817"/>
                  </a:lnTo>
                  <a:lnTo>
                    <a:pt x="829" y="1834"/>
                  </a:lnTo>
                  <a:lnTo>
                    <a:pt x="820" y="1853"/>
                  </a:lnTo>
                  <a:lnTo>
                    <a:pt x="812" y="1870"/>
                  </a:lnTo>
                  <a:lnTo>
                    <a:pt x="803" y="1888"/>
                  </a:lnTo>
                  <a:lnTo>
                    <a:pt x="795" y="1906"/>
                  </a:lnTo>
                  <a:lnTo>
                    <a:pt x="772" y="1905"/>
                  </a:lnTo>
                  <a:lnTo>
                    <a:pt x="748" y="1903"/>
                  </a:lnTo>
                  <a:lnTo>
                    <a:pt x="724" y="1902"/>
                  </a:lnTo>
                  <a:lnTo>
                    <a:pt x="700" y="1901"/>
                  </a:lnTo>
                  <a:lnTo>
                    <a:pt x="677" y="1900"/>
                  </a:lnTo>
                  <a:lnTo>
                    <a:pt x="653" y="1899"/>
                  </a:lnTo>
                  <a:lnTo>
                    <a:pt x="630" y="1898"/>
                  </a:lnTo>
                  <a:lnTo>
                    <a:pt x="606" y="1897"/>
                  </a:lnTo>
                  <a:lnTo>
                    <a:pt x="583" y="1895"/>
                  </a:lnTo>
                  <a:lnTo>
                    <a:pt x="559" y="1894"/>
                  </a:lnTo>
                  <a:lnTo>
                    <a:pt x="535" y="1893"/>
                  </a:lnTo>
                  <a:lnTo>
                    <a:pt x="511" y="1892"/>
                  </a:lnTo>
                  <a:lnTo>
                    <a:pt x="488" y="1891"/>
                  </a:lnTo>
                  <a:lnTo>
                    <a:pt x="464" y="1890"/>
                  </a:lnTo>
                  <a:lnTo>
                    <a:pt x="441" y="1888"/>
                  </a:lnTo>
                  <a:lnTo>
                    <a:pt x="417" y="1887"/>
                  </a:lnTo>
                  <a:lnTo>
                    <a:pt x="394" y="1886"/>
                  </a:lnTo>
                  <a:lnTo>
                    <a:pt x="370" y="1885"/>
                  </a:lnTo>
                  <a:lnTo>
                    <a:pt x="347" y="1884"/>
                  </a:lnTo>
                  <a:lnTo>
                    <a:pt x="322" y="1883"/>
                  </a:lnTo>
                  <a:lnTo>
                    <a:pt x="299" y="1882"/>
                  </a:lnTo>
                  <a:lnTo>
                    <a:pt x="275" y="1880"/>
                  </a:lnTo>
                  <a:lnTo>
                    <a:pt x="252" y="1879"/>
                  </a:lnTo>
                  <a:lnTo>
                    <a:pt x="228" y="1878"/>
                  </a:lnTo>
                  <a:lnTo>
                    <a:pt x="205" y="1877"/>
                  </a:lnTo>
                  <a:lnTo>
                    <a:pt x="181" y="1876"/>
                  </a:lnTo>
                  <a:lnTo>
                    <a:pt x="158" y="1875"/>
                  </a:lnTo>
                  <a:lnTo>
                    <a:pt x="133" y="1874"/>
                  </a:lnTo>
                  <a:lnTo>
                    <a:pt x="110" y="1872"/>
                  </a:lnTo>
                  <a:lnTo>
                    <a:pt x="86" y="1871"/>
                  </a:lnTo>
                  <a:lnTo>
                    <a:pt x="63" y="1870"/>
                  </a:lnTo>
                  <a:lnTo>
                    <a:pt x="39" y="1869"/>
                  </a:lnTo>
                  <a:close/>
                </a:path>
              </a:pathLst>
            </a:custGeom>
            <a:solidFill>
              <a:srgbClr val="C9C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5" name="Freeform 19"/>
            <p:cNvSpPr>
              <a:spLocks/>
            </p:cNvSpPr>
            <p:nvPr/>
          </p:nvSpPr>
          <p:spPr bwMode="auto">
            <a:xfrm>
              <a:off x="4601" y="1035"/>
              <a:ext cx="572" cy="952"/>
            </a:xfrm>
            <a:custGeom>
              <a:avLst/>
              <a:gdLst>
                <a:gd name="T0" fmla="*/ 66 w 1144"/>
                <a:gd name="T1" fmla="*/ 1792 h 1905"/>
                <a:gd name="T2" fmla="*/ 100 w 1144"/>
                <a:gd name="T3" fmla="*/ 1688 h 1905"/>
                <a:gd name="T4" fmla="*/ 121 w 1144"/>
                <a:gd name="T5" fmla="*/ 1604 h 1905"/>
                <a:gd name="T6" fmla="*/ 140 w 1144"/>
                <a:gd name="T7" fmla="*/ 1528 h 1905"/>
                <a:gd name="T8" fmla="*/ 121 w 1144"/>
                <a:gd name="T9" fmla="*/ 1405 h 1905"/>
                <a:gd name="T10" fmla="*/ 88 w 1144"/>
                <a:gd name="T11" fmla="*/ 1318 h 1905"/>
                <a:gd name="T12" fmla="*/ 55 w 1144"/>
                <a:gd name="T13" fmla="*/ 1253 h 1905"/>
                <a:gd name="T14" fmla="*/ 29 w 1144"/>
                <a:gd name="T15" fmla="*/ 1154 h 1905"/>
                <a:gd name="T16" fmla="*/ 6 w 1144"/>
                <a:gd name="T17" fmla="*/ 1045 h 1905"/>
                <a:gd name="T18" fmla="*/ 22 w 1144"/>
                <a:gd name="T19" fmla="*/ 925 h 1905"/>
                <a:gd name="T20" fmla="*/ 51 w 1144"/>
                <a:gd name="T21" fmla="*/ 841 h 1905"/>
                <a:gd name="T22" fmla="*/ 79 w 1144"/>
                <a:gd name="T23" fmla="*/ 771 h 1905"/>
                <a:gd name="T24" fmla="*/ 101 w 1144"/>
                <a:gd name="T25" fmla="*/ 682 h 1905"/>
                <a:gd name="T26" fmla="*/ 112 w 1144"/>
                <a:gd name="T27" fmla="*/ 602 h 1905"/>
                <a:gd name="T28" fmla="*/ 131 w 1144"/>
                <a:gd name="T29" fmla="*/ 557 h 1905"/>
                <a:gd name="T30" fmla="*/ 151 w 1144"/>
                <a:gd name="T31" fmla="*/ 521 h 1905"/>
                <a:gd name="T32" fmla="*/ 176 w 1144"/>
                <a:gd name="T33" fmla="*/ 482 h 1905"/>
                <a:gd name="T34" fmla="*/ 202 w 1144"/>
                <a:gd name="T35" fmla="*/ 442 h 1905"/>
                <a:gd name="T36" fmla="*/ 212 w 1144"/>
                <a:gd name="T37" fmla="*/ 349 h 1905"/>
                <a:gd name="T38" fmla="*/ 233 w 1144"/>
                <a:gd name="T39" fmla="*/ 268 h 1905"/>
                <a:gd name="T40" fmla="*/ 272 w 1144"/>
                <a:gd name="T41" fmla="*/ 242 h 1905"/>
                <a:gd name="T42" fmla="*/ 308 w 1144"/>
                <a:gd name="T43" fmla="*/ 261 h 1905"/>
                <a:gd name="T44" fmla="*/ 344 w 1144"/>
                <a:gd name="T45" fmla="*/ 163 h 1905"/>
                <a:gd name="T46" fmla="*/ 382 w 1144"/>
                <a:gd name="T47" fmla="*/ 38 h 1905"/>
                <a:gd name="T48" fmla="*/ 506 w 1144"/>
                <a:gd name="T49" fmla="*/ 8 h 1905"/>
                <a:gd name="T50" fmla="*/ 661 w 1144"/>
                <a:gd name="T51" fmla="*/ 19 h 1905"/>
                <a:gd name="T52" fmla="*/ 814 w 1144"/>
                <a:gd name="T53" fmla="*/ 28 h 1905"/>
                <a:gd name="T54" fmla="*/ 968 w 1144"/>
                <a:gd name="T55" fmla="*/ 38 h 1905"/>
                <a:gd name="T56" fmla="*/ 1028 w 1144"/>
                <a:gd name="T57" fmla="*/ 143 h 1905"/>
                <a:gd name="T58" fmla="*/ 1094 w 1144"/>
                <a:gd name="T59" fmla="*/ 189 h 1905"/>
                <a:gd name="T60" fmla="*/ 1114 w 1144"/>
                <a:gd name="T61" fmla="*/ 279 h 1905"/>
                <a:gd name="T62" fmla="*/ 1124 w 1144"/>
                <a:gd name="T63" fmla="*/ 405 h 1905"/>
                <a:gd name="T64" fmla="*/ 1133 w 1144"/>
                <a:gd name="T65" fmla="*/ 522 h 1905"/>
                <a:gd name="T66" fmla="*/ 1141 w 1144"/>
                <a:gd name="T67" fmla="*/ 628 h 1905"/>
                <a:gd name="T68" fmla="*/ 1126 w 1144"/>
                <a:gd name="T69" fmla="*/ 772 h 1905"/>
                <a:gd name="T70" fmla="*/ 1103 w 1144"/>
                <a:gd name="T71" fmla="*/ 928 h 1905"/>
                <a:gd name="T72" fmla="*/ 1082 w 1144"/>
                <a:gd name="T73" fmla="*/ 1079 h 1905"/>
                <a:gd name="T74" fmla="*/ 1017 w 1144"/>
                <a:gd name="T75" fmla="*/ 1267 h 1905"/>
                <a:gd name="T76" fmla="*/ 942 w 1144"/>
                <a:gd name="T77" fmla="*/ 1409 h 1905"/>
                <a:gd name="T78" fmla="*/ 917 w 1144"/>
                <a:gd name="T79" fmla="*/ 1571 h 1905"/>
                <a:gd name="T80" fmla="*/ 895 w 1144"/>
                <a:gd name="T81" fmla="*/ 1665 h 1905"/>
                <a:gd name="T82" fmla="*/ 862 w 1144"/>
                <a:gd name="T83" fmla="*/ 1741 h 1905"/>
                <a:gd name="T84" fmla="*/ 827 w 1144"/>
                <a:gd name="T85" fmla="*/ 1814 h 1905"/>
                <a:gd name="T86" fmla="*/ 791 w 1144"/>
                <a:gd name="T87" fmla="*/ 1886 h 1905"/>
                <a:gd name="T88" fmla="*/ 643 w 1144"/>
                <a:gd name="T89" fmla="*/ 1898 h 1905"/>
                <a:gd name="T90" fmla="*/ 458 w 1144"/>
                <a:gd name="T91" fmla="*/ 1890 h 1905"/>
                <a:gd name="T92" fmla="*/ 274 w 1144"/>
                <a:gd name="T93" fmla="*/ 1881 h 1905"/>
                <a:gd name="T94" fmla="*/ 88 w 1144"/>
                <a:gd name="T95" fmla="*/ 1873 h 1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44" h="1905">
                  <a:moveTo>
                    <a:pt x="42" y="1870"/>
                  </a:moveTo>
                  <a:lnTo>
                    <a:pt x="50" y="1844"/>
                  </a:lnTo>
                  <a:lnTo>
                    <a:pt x="58" y="1818"/>
                  </a:lnTo>
                  <a:lnTo>
                    <a:pt x="66" y="1792"/>
                  </a:lnTo>
                  <a:lnTo>
                    <a:pt x="75" y="1765"/>
                  </a:lnTo>
                  <a:lnTo>
                    <a:pt x="83" y="1740"/>
                  </a:lnTo>
                  <a:lnTo>
                    <a:pt x="91" y="1714"/>
                  </a:lnTo>
                  <a:lnTo>
                    <a:pt x="100" y="1688"/>
                  </a:lnTo>
                  <a:lnTo>
                    <a:pt x="108" y="1662"/>
                  </a:lnTo>
                  <a:lnTo>
                    <a:pt x="112" y="1642"/>
                  </a:lnTo>
                  <a:lnTo>
                    <a:pt x="117" y="1624"/>
                  </a:lnTo>
                  <a:lnTo>
                    <a:pt x="121" y="1604"/>
                  </a:lnTo>
                  <a:lnTo>
                    <a:pt x="126" y="1586"/>
                  </a:lnTo>
                  <a:lnTo>
                    <a:pt x="131" y="1566"/>
                  </a:lnTo>
                  <a:lnTo>
                    <a:pt x="135" y="1548"/>
                  </a:lnTo>
                  <a:lnTo>
                    <a:pt x="140" y="1528"/>
                  </a:lnTo>
                  <a:lnTo>
                    <a:pt x="144" y="1510"/>
                  </a:lnTo>
                  <a:lnTo>
                    <a:pt x="136" y="1474"/>
                  </a:lnTo>
                  <a:lnTo>
                    <a:pt x="129" y="1439"/>
                  </a:lnTo>
                  <a:lnTo>
                    <a:pt x="121" y="1405"/>
                  </a:lnTo>
                  <a:lnTo>
                    <a:pt x="113" y="1369"/>
                  </a:lnTo>
                  <a:lnTo>
                    <a:pt x="105" y="1352"/>
                  </a:lnTo>
                  <a:lnTo>
                    <a:pt x="97" y="1336"/>
                  </a:lnTo>
                  <a:lnTo>
                    <a:pt x="88" y="1318"/>
                  </a:lnTo>
                  <a:lnTo>
                    <a:pt x="80" y="1302"/>
                  </a:lnTo>
                  <a:lnTo>
                    <a:pt x="72" y="1286"/>
                  </a:lnTo>
                  <a:lnTo>
                    <a:pt x="63" y="1269"/>
                  </a:lnTo>
                  <a:lnTo>
                    <a:pt x="55" y="1253"/>
                  </a:lnTo>
                  <a:lnTo>
                    <a:pt x="46" y="1235"/>
                  </a:lnTo>
                  <a:lnTo>
                    <a:pt x="41" y="1208"/>
                  </a:lnTo>
                  <a:lnTo>
                    <a:pt x="35" y="1181"/>
                  </a:lnTo>
                  <a:lnTo>
                    <a:pt x="29" y="1154"/>
                  </a:lnTo>
                  <a:lnTo>
                    <a:pt x="23" y="1126"/>
                  </a:lnTo>
                  <a:lnTo>
                    <a:pt x="18" y="1099"/>
                  </a:lnTo>
                  <a:lnTo>
                    <a:pt x="12" y="1072"/>
                  </a:lnTo>
                  <a:lnTo>
                    <a:pt x="6" y="1045"/>
                  </a:lnTo>
                  <a:lnTo>
                    <a:pt x="0" y="1018"/>
                  </a:lnTo>
                  <a:lnTo>
                    <a:pt x="7" y="988"/>
                  </a:lnTo>
                  <a:lnTo>
                    <a:pt x="15" y="957"/>
                  </a:lnTo>
                  <a:lnTo>
                    <a:pt x="22" y="925"/>
                  </a:lnTo>
                  <a:lnTo>
                    <a:pt x="29" y="894"/>
                  </a:lnTo>
                  <a:lnTo>
                    <a:pt x="36" y="877"/>
                  </a:lnTo>
                  <a:lnTo>
                    <a:pt x="44" y="859"/>
                  </a:lnTo>
                  <a:lnTo>
                    <a:pt x="51" y="841"/>
                  </a:lnTo>
                  <a:lnTo>
                    <a:pt x="58" y="824"/>
                  </a:lnTo>
                  <a:lnTo>
                    <a:pt x="65" y="807"/>
                  </a:lnTo>
                  <a:lnTo>
                    <a:pt x="72" y="790"/>
                  </a:lnTo>
                  <a:lnTo>
                    <a:pt x="79" y="771"/>
                  </a:lnTo>
                  <a:lnTo>
                    <a:pt x="86" y="754"/>
                  </a:lnTo>
                  <a:lnTo>
                    <a:pt x="90" y="730"/>
                  </a:lnTo>
                  <a:lnTo>
                    <a:pt x="96" y="705"/>
                  </a:lnTo>
                  <a:lnTo>
                    <a:pt x="101" y="682"/>
                  </a:lnTo>
                  <a:lnTo>
                    <a:pt x="105" y="658"/>
                  </a:lnTo>
                  <a:lnTo>
                    <a:pt x="108" y="640"/>
                  </a:lnTo>
                  <a:lnTo>
                    <a:pt x="110" y="620"/>
                  </a:lnTo>
                  <a:lnTo>
                    <a:pt x="112" y="602"/>
                  </a:lnTo>
                  <a:lnTo>
                    <a:pt x="114" y="583"/>
                  </a:lnTo>
                  <a:lnTo>
                    <a:pt x="120" y="574"/>
                  </a:lnTo>
                  <a:lnTo>
                    <a:pt x="125" y="565"/>
                  </a:lnTo>
                  <a:lnTo>
                    <a:pt x="131" y="557"/>
                  </a:lnTo>
                  <a:lnTo>
                    <a:pt x="135" y="548"/>
                  </a:lnTo>
                  <a:lnTo>
                    <a:pt x="141" y="538"/>
                  </a:lnTo>
                  <a:lnTo>
                    <a:pt x="146" y="530"/>
                  </a:lnTo>
                  <a:lnTo>
                    <a:pt x="151" y="521"/>
                  </a:lnTo>
                  <a:lnTo>
                    <a:pt x="156" y="512"/>
                  </a:lnTo>
                  <a:lnTo>
                    <a:pt x="163" y="501"/>
                  </a:lnTo>
                  <a:lnTo>
                    <a:pt x="169" y="492"/>
                  </a:lnTo>
                  <a:lnTo>
                    <a:pt x="176" y="482"/>
                  </a:lnTo>
                  <a:lnTo>
                    <a:pt x="182" y="472"/>
                  </a:lnTo>
                  <a:lnTo>
                    <a:pt x="188" y="461"/>
                  </a:lnTo>
                  <a:lnTo>
                    <a:pt x="195" y="451"/>
                  </a:lnTo>
                  <a:lnTo>
                    <a:pt x="202" y="442"/>
                  </a:lnTo>
                  <a:lnTo>
                    <a:pt x="209" y="431"/>
                  </a:lnTo>
                  <a:lnTo>
                    <a:pt x="210" y="404"/>
                  </a:lnTo>
                  <a:lnTo>
                    <a:pt x="211" y="377"/>
                  </a:lnTo>
                  <a:lnTo>
                    <a:pt x="212" y="349"/>
                  </a:lnTo>
                  <a:lnTo>
                    <a:pt x="214" y="323"/>
                  </a:lnTo>
                  <a:lnTo>
                    <a:pt x="222" y="302"/>
                  </a:lnTo>
                  <a:lnTo>
                    <a:pt x="227" y="284"/>
                  </a:lnTo>
                  <a:lnTo>
                    <a:pt x="233" y="268"/>
                  </a:lnTo>
                  <a:lnTo>
                    <a:pt x="239" y="255"/>
                  </a:lnTo>
                  <a:lnTo>
                    <a:pt x="247" y="247"/>
                  </a:lnTo>
                  <a:lnTo>
                    <a:pt x="257" y="242"/>
                  </a:lnTo>
                  <a:lnTo>
                    <a:pt x="272" y="242"/>
                  </a:lnTo>
                  <a:lnTo>
                    <a:pt x="292" y="248"/>
                  </a:lnTo>
                  <a:lnTo>
                    <a:pt x="298" y="253"/>
                  </a:lnTo>
                  <a:lnTo>
                    <a:pt x="303" y="256"/>
                  </a:lnTo>
                  <a:lnTo>
                    <a:pt x="308" y="261"/>
                  </a:lnTo>
                  <a:lnTo>
                    <a:pt x="314" y="264"/>
                  </a:lnTo>
                  <a:lnTo>
                    <a:pt x="324" y="227"/>
                  </a:lnTo>
                  <a:lnTo>
                    <a:pt x="333" y="194"/>
                  </a:lnTo>
                  <a:lnTo>
                    <a:pt x="344" y="163"/>
                  </a:lnTo>
                  <a:lnTo>
                    <a:pt x="354" y="133"/>
                  </a:lnTo>
                  <a:lnTo>
                    <a:pt x="363" y="103"/>
                  </a:lnTo>
                  <a:lnTo>
                    <a:pt x="373" y="72"/>
                  </a:lnTo>
                  <a:lnTo>
                    <a:pt x="382" y="38"/>
                  </a:lnTo>
                  <a:lnTo>
                    <a:pt x="391" y="0"/>
                  </a:lnTo>
                  <a:lnTo>
                    <a:pt x="429" y="3"/>
                  </a:lnTo>
                  <a:lnTo>
                    <a:pt x="468" y="5"/>
                  </a:lnTo>
                  <a:lnTo>
                    <a:pt x="506" y="8"/>
                  </a:lnTo>
                  <a:lnTo>
                    <a:pt x="545" y="11"/>
                  </a:lnTo>
                  <a:lnTo>
                    <a:pt x="583" y="13"/>
                  </a:lnTo>
                  <a:lnTo>
                    <a:pt x="622" y="15"/>
                  </a:lnTo>
                  <a:lnTo>
                    <a:pt x="661" y="19"/>
                  </a:lnTo>
                  <a:lnTo>
                    <a:pt x="699" y="21"/>
                  </a:lnTo>
                  <a:lnTo>
                    <a:pt x="737" y="23"/>
                  </a:lnTo>
                  <a:lnTo>
                    <a:pt x="776" y="26"/>
                  </a:lnTo>
                  <a:lnTo>
                    <a:pt x="814" y="28"/>
                  </a:lnTo>
                  <a:lnTo>
                    <a:pt x="853" y="31"/>
                  </a:lnTo>
                  <a:lnTo>
                    <a:pt x="891" y="34"/>
                  </a:lnTo>
                  <a:lnTo>
                    <a:pt x="929" y="36"/>
                  </a:lnTo>
                  <a:lnTo>
                    <a:pt x="968" y="38"/>
                  </a:lnTo>
                  <a:lnTo>
                    <a:pt x="1006" y="41"/>
                  </a:lnTo>
                  <a:lnTo>
                    <a:pt x="1013" y="75"/>
                  </a:lnTo>
                  <a:lnTo>
                    <a:pt x="1021" y="109"/>
                  </a:lnTo>
                  <a:lnTo>
                    <a:pt x="1028" y="143"/>
                  </a:lnTo>
                  <a:lnTo>
                    <a:pt x="1035" y="178"/>
                  </a:lnTo>
                  <a:lnTo>
                    <a:pt x="1062" y="172"/>
                  </a:lnTo>
                  <a:lnTo>
                    <a:pt x="1080" y="175"/>
                  </a:lnTo>
                  <a:lnTo>
                    <a:pt x="1094" y="189"/>
                  </a:lnTo>
                  <a:lnTo>
                    <a:pt x="1102" y="208"/>
                  </a:lnTo>
                  <a:lnTo>
                    <a:pt x="1108" y="231"/>
                  </a:lnTo>
                  <a:lnTo>
                    <a:pt x="1111" y="255"/>
                  </a:lnTo>
                  <a:lnTo>
                    <a:pt x="1114" y="279"/>
                  </a:lnTo>
                  <a:lnTo>
                    <a:pt x="1117" y="299"/>
                  </a:lnTo>
                  <a:lnTo>
                    <a:pt x="1119" y="334"/>
                  </a:lnTo>
                  <a:lnTo>
                    <a:pt x="1122" y="369"/>
                  </a:lnTo>
                  <a:lnTo>
                    <a:pt x="1124" y="405"/>
                  </a:lnTo>
                  <a:lnTo>
                    <a:pt x="1126" y="440"/>
                  </a:lnTo>
                  <a:lnTo>
                    <a:pt x="1129" y="468"/>
                  </a:lnTo>
                  <a:lnTo>
                    <a:pt x="1131" y="495"/>
                  </a:lnTo>
                  <a:lnTo>
                    <a:pt x="1133" y="522"/>
                  </a:lnTo>
                  <a:lnTo>
                    <a:pt x="1135" y="550"/>
                  </a:lnTo>
                  <a:lnTo>
                    <a:pt x="1138" y="576"/>
                  </a:lnTo>
                  <a:lnTo>
                    <a:pt x="1139" y="603"/>
                  </a:lnTo>
                  <a:lnTo>
                    <a:pt x="1141" y="628"/>
                  </a:lnTo>
                  <a:lnTo>
                    <a:pt x="1144" y="655"/>
                  </a:lnTo>
                  <a:lnTo>
                    <a:pt x="1138" y="694"/>
                  </a:lnTo>
                  <a:lnTo>
                    <a:pt x="1132" y="733"/>
                  </a:lnTo>
                  <a:lnTo>
                    <a:pt x="1126" y="772"/>
                  </a:lnTo>
                  <a:lnTo>
                    <a:pt x="1120" y="811"/>
                  </a:lnTo>
                  <a:lnTo>
                    <a:pt x="1115" y="851"/>
                  </a:lnTo>
                  <a:lnTo>
                    <a:pt x="1109" y="889"/>
                  </a:lnTo>
                  <a:lnTo>
                    <a:pt x="1103" y="928"/>
                  </a:lnTo>
                  <a:lnTo>
                    <a:pt x="1097" y="967"/>
                  </a:lnTo>
                  <a:lnTo>
                    <a:pt x="1093" y="1004"/>
                  </a:lnTo>
                  <a:lnTo>
                    <a:pt x="1088" y="1041"/>
                  </a:lnTo>
                  <a:lnTo>
                    <a:pt x="1082" y="1079"/>
                  </a:lnTo>
                  <a:lnTo>
                    <a:pt x="1078" y="1116"/>
                  </a:lnTo>
                  <a:lnTo>
                    <a:pt x="1053" y="1178"/>
                  </a:lnTo>
                  <a:lnTo>
                    <a:pt x="1033" y="1227"/>
                  </a:lnTo>
                  <a:lnTo>
                    <a:pt x="1017" y="1267"/>
                  </a:lnTo>
                  <a:lnTo>
                    <a:pt x="1002" y="1301"/>
                  </a:lnTo>
                  <a:lnTo>
                    <a:pt x="987" y="1333"/>
                  </a:lnTo>
                  <a:lnTo>
                    <a:pt x="967" y="1368"/>
                  </a:lnTo>
                  <a:lnTo>
                    <a:pt x="942" y="1409"/>
                  </a:lnTo>
                  <a:lnTo>
                    <a:pt x="908" y="1460"/>
                  </a:lnTo>
                  <a:lnTo>
                    <a:pt x="911" y="1497"/>
                  </a:lnTo>
                  <a:lnTo>
                    <a:pt x="914" y="1534"/>
                  </a:lnTo>
                  <a:lnTo>
                    <a:pt x="917" y="1571"/>
                  </a:lnTo>
                  <a:lnTo>
                    <a:pt x="920" y="1608"/>
                  </a:lnTo>
                  <a:lnTo>
                    <a:pt x="912" y="1627"/>
                  </a:lnTo>
                  <a:lnTo>
                    <a:pt x="903" y="1646"/>
                  </a:lnTo>
                  <a:lnTo>
                    <a:pt x="895" y="1665"/>
                  </a:lnTo>
                  <a:lnTo>
                    <a:pt x="887" y="1684"/>
                  </a:lnTo>
                  <a:lnTo>
                    <a:pt x="878" y="1703"/>
                  </a:lnTo>
                  <a:lnTo>
                    <a:pt x="870" y="1722"/>
                  </a:lnTo>
                  <a:lnTo>
                    <a:pt x="862" y="1741"/>
                  </a:lnTo>
                  <a:lnTo>
                    <a:pt x="854" y="1761"/>
                  </a:lnTo>
                  <a:lnTo>
                    <a:pt x="845" y="1778"/>
                  </a:lnTo>
                  <a:lnTo>
                    <a:pt x="836" y="1796"/>
                  </a:lnTo>
                  <a:lnTo>
                    <a:pt x="827" y="1814"/>
                  </a:lnTo>
                  <a:lnTo>
                    <a:pt x="819" y="1832"/>
                  </a:lnTo>
                  <a:lnTo>
                    <a:pt x="809" y="1851"/>
                  </a:lnTo>
                  <a:lnTo>
                    <a:pt x="800" y="1869"/>
                  </a:lnTo>
                  <a:lnTo>
                    <a:pt x="791" y="1886"/>
                  </a:lnTo>
                  <a:lnTo>
                    <a:pt x="782" y="1905"/>
                  </a:lnTo>
                  <a:lnTo>
                    <a:pt x="736" y="1902"/>
                  </a:lnTo>
                  <a:lnTo>
                    <a:pt x="690" y="1900"/>
                  </a:lnTo>
                  <a:lnTo>
                    <a:pt x="643" y="1898"/>
                  </a:lnTo>
                  <a:lnTo>
                    <a:pt x="597" y="1896"/>
                  </a:lnTo>
                  <a:lnTo>
                    <a:pt x="550" y="1894"/>
                  </a:lnTo>
                  <a:lnTo>
                    <a:pt x="504" y="1892"/>
                  </a:lnTo>
                  <a:lnTo>
                    <a:pt x="458" y="1890"/>
                  </a:lnTo>
                  <a:lnTo>
                    <a:pt x="412" y="1887"/>
                  </a:lnTo>
                  <a:lnTo>
                    <a:pt x="366" y="1885"/>
                  </a:lnTo>
                  <a:lnTo>
                    <a:pt x="320" y="1883"/>
                  </a:lnTo>
                  <a:lnTo>
                    <a:pt x="274" y="1881"/>
                  </a:lnTo>
                  <a:lnTo>
                    <a:pt x="227" y="1878"/>
                  </a:lnTo>
                  <a:lnTo>
                    <a:pt x="180" y="1877"/>
                  </a:lnTo>
                  <a:lnTo>
                    <a:pt x="134" y="1875"/>
                  </a:lnTo>
                  <a:lnTo>
                    <a:pt x="88" y="1873"/>
                  </a:lnTo>
                  <a:lnTo>
                    <a:pt x="42" y="1870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6" name="Freeform 20"/>
            <p:cNvSpPr>
              <a:spLocks/>
            </p:cNvSpPr>
            <p:nvPr/>
          </p:nvSpPr>
          <p:spPr bwMode="auto">
            <a:xfrm>
              <a:off x="4604" y="1036"/>
              <a:ext cx="566" cy="951"/>
            </a:xfrm>
            <a:custGeom>
              <a:avLst/>
              <a:gdLst>
                <a:gd name="T0" fmla="*/ 68 w 1133"/>
                <a:gd name="T1" fmla="*/ 1792 h 1904"/>
                <a:gd name="T2" fmla="*/ 101 w 1133"/>
                <a:gd name="T3" fmla="*/ 1688 h 1904"/>
                <a:gd name="T4" fmla="*/ 123 w 1133"/>
                <a:gd name="T5" fmla="*/ 1605 h 1904"/>
                <a:gd name="T6" fmla="*/ 143 w 1133"/>
                <a:gd name="T7" fmla="*/ 1528 h 1904"/>
                <a:gd name="T8" fmla="*/ 123 w 1133"/>
                <a:gd name="T9" fmla="*/ 1403 h 1904"/>
                <a:gd name="T10" fmla="*/ 90 w 1133"/>
                <a:gd name="T11" fmla="*/ 1316 h 1904"/>
                <a:gd name="T12" fmla="*/ 56 w 1133"/>
                <a:gd name="T13" fmla="*/ 1249 h 1904"/>
                <a:gd name="T14" fmla="*/ 30 w 1133"/>
                <a:gd name="T15" fmla="*/ 1153 h 1904"/>
                <a:gd name="T16" fmla="*/ 6 w 1133"/>
                <a:gd name="T17" fmla="*/ 1044 h 1904"/>
                <a:gd name="T18" fmla="*/ 22 w 1133"/>
                <a:gd name="T19" fmla="*/ 926 h 1904"/>
                <a:gd name="T20" fmla="*/ 51 w 1133"/>
                <a:gd name="T21" fmla="*/ 842 h 1904"/>
                <a:gd name="T22" fmla="*/ 78 w 1133"/>
                <a:gd name="T23" fmla="*/ 771 h 1904"/>
                <a:gd name="T24" fmla="*/ 99 w 1133"/>
                <a:gd name="T25" fmla="*/ 684 h 1904"/>
                <a:gd name="T26" fmla="*/ 111 w 1133"/>
                <a:gd name="T27" fmla="*/ 604 h 1904"/>
                <a:gd name="T28" fmla="*/ 129 w 1133"/>
                <a:gd name="T29" fmla="*/ 559 h 1904"/>
                <a:gd name="T30" fmla="*/ 150 w 1133"/>
                <a:gd name="T31" fmla="*/ 524 h 1904"/>
                <a:gd name="T32" fmla="*/ 174 w 1133"/>
                <a:gd name="T33" fmla="*/ 486 h 1904"/>
                <a:gd name="T34" fmla="*/ 201 w 1133"/>
                <a:gd name="T35" fmla="*/ 448 h 1904"/>
                <a:gd name="T36" fmla="*/ 211 w 1133"/>
                <a:gd name="T37" fmla="*/ 356 h 1904"/>
                <a:gd name="T38" fmla="*/ 232 w 1133"/>
                <a:gd name="T39" fmla="*/ 275 h 1904"/>
                <a:gd name="T40" fmla="*/ 271 w 1133"/>
                <a:gd name="T41" fmla="*/ 249 h 1904"/>
                <a:gd name="T42" fmla="*/ 307 w 1133"/>
                <a:gd name="T43" fmla="*/ 267 h 1904"/>
                <a:gd name="T44" fmla="*/ 342 w 1133"/>
                <a:gd name="T45" fmla="*/ 168 h 1904"/>
                <a:gd name="T46" fmla="*/ 384 w 1133"/>
                <a:gd name="T47" fmla="*/ 37 h 1904"/>
                <a:gd name="T48" fmla="*/ 506 w 1133"/>
                <a:gd name="T49" fmla="*/ 7 h 1904"/>
                <a:gd name="T50" fmla="*/ 657 w 1133"/>
                <a:gd name="T51" fmla="*/ 18 h 1904"/>
                <a:gd name="T52" fmla="*/ 808 w 1133"/>
                <a:gd name="T53" fmla="*/ 27 h 1904"/>
                <a:gd name="T54" fmla="*/ 959 w 1133"/>
                <a:gd name="T55" fmla="*/ 37 h 1904"/>
                <a:gd name="T56" fmla="*/ 1016 w 1133"/>
                <a:gd name="T57" fmla="*/ 144 h 1904"/>
                <a:gd name="T58" fmla="*/ 1082 w 1133"/>
                <a:gd name="T59" fmla="*/ 192 h 1904"/>
                <a:gd name="T60" fmla="*/ 1103 w 1133"/>
                <a:gd name="T61" fmla="*/ 280 h 1904"/>
                <a:gd name="T62" fmla="*/ 1113 w 1133"/>
                <a:gd name="T63" fmla="*/ 406 h 1904"/>
                <a:gd name="T64" fmla="*/ 1122 w 1133"/>
                <a:gd name="T65" fmla="*/ 525 h 1904"/>
                <a:gd name="T66" fmla="*/ 1130 w 1133"/>
                <a:gd name="T67" fmla="*/ 631 h 1904"/>
                <a:gd name="T68" fmla="*/ 1115 w 1133"/>
                <a:gd name="T69" fmla="*/ 770 h 1904"/>
                <a:gd name="T70" fmla="*/ 1094 w 1133"/>
                <a:gd name="T71" fmla="*/ 920 h 1904"/>
                <a:gd name="T72" fmla="*/ 1074 w 1133"/>
                <a:gd name="T73" fmla="*/ 1070 h 1904"/>
                <a:gd name="T74" fmla="*/ 1008 w 1133"/>
                <a:gd name="T75" fmla="*/ 1259 h 1904"/>
                <a:gd name="T76" fmla="*/ 932 w 1133"/>
                <a:gd name="T77" fmla="*/ 1403 h 1904"/>
                <a:gd name="T78" fmla="*/ 907 w 1133"/>
                <a:gd name="T79" fmla="*/ 1564 h 1904"/>
                <a:gd name="T80" fmla="*/ 885 w 1133"/>
                <a:gd name="T81" fmla="*/ 1660 h 1904"/>
                <a:gd name="T82" fmla="*/ 854 w 1133"/>
                <a:gd name="T83" fmla="*/ 1737 h 1904"/>
                <a:gd name="T84" fmla="*/ 817 w 1133"/>
                <a:gd name="T85" fmla="*/ 1812 h 1904"/>
                <a:gd name="T86" fmla="*/ 778 w 1133"/>
                <a:gd name="T87" fmla="*/ 1885 h 1904"/>
                <a:gd name="T88" fmla="*/ 632 w 1133"/>
                <a:gd name="T89" fmla="*/ 1897 h 1904"/>
                <a:gd name="T90" fmla="*/ 452 w 1133"/>
                <a:gd name="T91" fmla="*/ 1889 h 1904"/>
                <a:gd name="T92" fmla="*/ 271 w 1133"/>
                <a:gd name="T93" fmla="*/ 1881 h 1904"/>
                <a:gd name="T94" fmla="*/ 89 w 1133"/>
                <a:gd name="T95" fmla="*/ 1873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33" h="1904">
                  <a:moveTo>
                    <a:pt x="44" y="1870"/>
                  </a:moveTo>
                  <a:lnTo>
                    <a:pt x="52" y="1844"/>
                  </a:lnTo>
                  <a:lnTo>
                    <a:pt x="60" y="1819"/>
                  </a:lnTo>
                  <a:lnTo>
                    <a:pt x="68" y="1792"/>
                  </a:lnTo>
                  <a:lnTo>
                    <a:pt x="77" y="1767"/>
                  </a:lnTo>
                  <a:lnTo>
                    <a:pt x="85" y="1740"/>
                  </a:lnTo>
                  <a:lnTo>
                    <a:pt x="93" y="1715"/>
                  </a:lnTo>
                  <a:lnTo>
                    <a:pt x="101" y="1688"/>
                  </a:lnTo>
                  <a:lnTo>
                    <a:pt x="109" y="1663"/>
                  </a:lnTo>
                  <a:lnTo>
                    <a:pt x="114" y="1643"/>
                  </a:lnTo>
                  <a:lnTo>
                    <a:pt x="119" y="1624"/>
                  </a:lnTo>
                  <a:lnTo>
                    <a:pt x="123" y="1605"/>
                  </a:lnTo>
                  <a:lnTo>
                    <a:pt x="129" y="1586"/>
                  </a:lnTo>
                  <a:lnTo>
                    <a:pt x="134" y="1566"/>
                  </a:lnTo>
                  <a:lnTo>
                    <a:pt x="138" y="1548"/>
                  </a:lnTo>
                  <a:lnTo>
                    <a:pt x="143" y="1528"/>
                  </a:lnTo>
                  <a:lnTo>
                    <a:pt x="148" y="1509"/>
                  </a:lnTo>
                  <a:lnTo>
                    <a:pt x="139" y="1473"/>
                  </a:lnTo>
                  <a:lnTo>
                    <a:pt x="131" y="1437"/>
                  </a:lnTo>
                  <a:lnTo>
                    <a:pt x="123" y="1403"/>
                  </a:lnTo>
                  <a:lnTo>
                    <a:pt x="115" y="1367"/>
                  </a:lnTo>
                  <a:lnTo>
                    <a:pt x="107" y="1350"/>
                  </a:lnTo>
                  <a:lnTo>
                    <a:pt x="99" y="1333"/>
                  </a:lnTo>
                  <a:lnTo>
                    <a:pt x="90" y="1316"/>
                  </a:lnTo>
                  <a:lnTo>
                    <a:pt x="82" y="1300"/>
                  </a:lnTo>
                  <a:lnTo>
                    <a:pt x="74" y="1283"/>
                  </a:lnTo>
                  <a:lnTo>
                    <a:pt x="65" y="1267"/>
                  </a:lnTo>
                  <a:lnTo>
                    <a:pt x="56" y="1249"/>
                  </a:lnTo>
                  <a:lnTo>
                    <a:pt x="48" y="1233"/>
                  </a:lnTo>
                  <a:lnTo>
                    <a:pt x="43" y="1207"/>
                  </a:lnTo>
                  <a:lnTo>
                    <a:pt x="37" y="1179"/>
                  </a:lnTo>
                  <a:lnTo>
                    <a:pt x="30" y="1153"/>
                  </a:lnTo>
                  <a:lnTo>
                    <a:pt x="24" y="1125"/>
                  </a:lnTo>
                  <a:lnTo>
                    <a:pt x="18" y="1098"/>
                  </a:lnTo>
                  <a:lnTo>
                    <a:pt x="13" y="1072"/>
                  </a:lnTo>
                  <a:lnTo>
                    <a:pt x="6" y="1044"/>
                  </a:lnTo>
                  <a:lnTo>
                    <a:pt x="0" y="1018"/>
                  </a:lnTo>
                  <a:lnTo>
                    <a:pt x="8" y="988"/>
                  </a:lnTo>
                  <a:lnTo>
                    <a:pt x="15" y="957"/>
                  </a:lnTo>
                  <a:lnTo>
                    <a:pt x="22" y="926"/>
                  </a:lnTo>
                  <a:lnTo>
                    <a:pt x="30" y="893"/>
                  </a:lnTo>
                  <a:lnTo>
                    <a:pt x="37" y="876"/>
                  </a:lnTo>
                  <a:lnTo>
                    <a:pt x="44" y="859"/>
                  </a:lnTo>
                  <a:lnTo>
                    <a:pt x="51" y="842"/>
                  </a:lnTo>
                  <a:lnTo>
                    <a:pt x="58" y="823"/>
                  </a:lnTo>
                  <a:lnTo>
                    <a:pt x="65" y="806"/>
                  </a:lnTo>
                  <a:lnTo>
                    <a:pt x="71" y="789"/>
                  </a:lnTo>
                  <a:lnTo>
                    <a:pt x="78" y="771"/>
                  </a:lnTo>
                  <a:lnTo>
                    <a:pt x="85" y="754"/>
                  </a:lnTo>
                  <a:lnTo>
                    <a:pt x="90" y="731"/>
                  </a:lnTo>
                  <a:lnTo>
                    <a:pt x="95" y="707"/>
                  </a:lnTo>
                  <a:lnTo>
                    <a:pt x="99" y="684"/>
                  </a:lnTo>
                  <a:lnTo>
                    <a:pt x="104" y="661"/>
                  </a:lnTo>
                  <a:lnTo>
                    <a:pt x="106" y="642"/>
                  </a:lnTo>
                  <a:lnTo>
                    <a:pt x="108" y="623"/>
                  </a:lnTo>
                  <a:lnTo>
                    <a:pt x="111" y="604"/>
                  </a:lnTo>
                  <a:lnTo>
                    <a:pt x="113" y="586"/>
                  </a:lnTo>
                  <a:lnTo>
                    <a:pt x="119" y="577"/>
                  </a:lnTo>
                  <a:lnTo>
                    <a:pt x="123" y="567"/>
                  </a:lnTo>
                  <a:lnTo>
                    <a:pt x="129" y="559"/>
                  </a:lnTo>
                  <a:lnTo>
                    <a:pt x="134" y="550"/>
                  </a:lnTo>
                  <a:lnTo>
                    <a:pt x="139" y="541"/>
                  </a:lnTo>
                  <a:lnTo>
                    <a:pt x="144" y="533"/>
                  </a:lnTo>
                  <a:lnTo>
                    <a:pt x="150" y="524"/>
                  </a:lnTo>
                  <a:lnTo>
                    <a:pt x="154" y="514"/>
                  </a:lnTo>
                  <a:lnTo>
                    <a:pt x="161" y="505"/>
                  </a:lnTo>
                  <a:lnTo>
                    <a:pt x="167" y="495"/>
                  </a:lnTo>
                  <a:lnTo>
                    <a:pt x="174" y="486"/>
                  </a:lnTo>
                  <a:lnTo>
                    <a:pt x="181" y="476"/>
                  </a:lnTo>
                  <a:lnTo>
                    <a:pt x="187" y="467"/>
                  </a:lnTo>
                  <a:lnTo>
                    <a:pt x="194" y="457"/>
                  </a:lnTo>
                  <a:lnTo>
                    <a:pt x="201" y="448"/>
                  </a:lnTo>
                  <a:lnTo>
                    <a:pt x="207" y="438"/>
                  </a:lnTo>
                  <a:lnTo>
                    <a:pt x="209" y="411"/>
                  </a:lnTo>
                  <a:lnTo>
                    <a:pt x="210" y="383"/>
                  </a:lnTo>
                  <a:lnTo>
                    <a:pt x="211" y="356"/>
                  </a:lnTo>
                  <a:lnTo>
                    <a:pt x="212" y="329"/>
                  </a:lnTo>
                  <a:lnTo>
                    <a:pt x="220" y="308"/>
                  </a:lnTo>
                  <a:lnTo>
                    <a:pt x="226" y="290"/>
                  </a:lnTo>
                  <a:lnTo>
                    <a:pt x="232" y="275"/>
                  </a:lnTo>
                  <a:lnTo>
                    <a:pt x="237" y="262"/>
                  </a:lnTo>
                  <a:lnTo>
                    <a:pt x="245" y="254"/>
                  </a:lnTo>
                  <a:lnTo>
                    <a:pt x="256" y="249"/>
                  </a:lnTo>
                  <a:lnTo>
                    <a:pt x="271" y="249"/>
                  </a:lnTo>
                  <a:lnTo>
                    <a:pt x="290" y="255"/>
                  </a:lnTo>
                  <a:lnTo>
                    <a:pt x="296" y="259"/>
                  </a:lnTo>
                  <a:lnTo>
                    <a:pt x="302" y="263"/>
                  </a:lnTo>
                  <a:lnTo>
                    <a:pt x="307" y="267"/>
                  </a:lnTo>
                  <a:lnTo>
                    <a:pt x="312" y="271"/>
                  </a:lnTo>
                  <a:lnTo>
                    <a:pt x="322" y="234"/>
                  </a:lnTo>
                  <a:lnTo>
                    <a:pt x="332" y="200"/>
                  </a:lnTo>
                  <a:lnTo>
                    <a:pt x="342" y="168"/>
                  </a:lnTo>
                  <a:lnTo>
                    <a:pt x="353" y="135"/>
                  </a:lnTo>
                  <a:lnTo>
                    <a:pt x="363" y="104"/>
                  </a:lnTo>
                  <a:lnTo>
                    <a:pt x="373" y="72"/>
                  </a:lnTo>
                  <a:lnTo>
                    <a:pt x="384" y="37"/>
                  </a:lnTo>
                  <a:lnTo>
                    <a:pt x="393" y="0"/>
                  </a:lnTo>
                  <a:lnTo>
                    <a:pt x="431" y="3"/>
                  </a:lnTo>
                  <a:lnTo>
                    <a:pt x="469" y="5"/>
                  </a:lnTo>
                  <a:lnTo>
                    <a:pt x="506" y="7"/>
                  </a:lnTo>
                  <a:lnTo>
                    <a:pt x="544" y="10"/>
                  </a:lnTo>
                  <a:lnTo>
                    <a:pt x="582" y="13"/>
                  </a:lnTo>
                  <a:lnTo>
                    <a:pt x="620" y="15"/>
                  </a:lnTo>
                  <a:lnTo>
                    <a:pt x="657" y="18"/>
                  </a:lnTo>
                  <a:lnTo>
                    <a:pt x="695" y="20"/>
                  </a:lnTo>
                  <a:lnTo>
                    <a:pt x="733" y="22"/>
                  </a:lnTo>
                  <a:lnTo>
                    <a:pt x="770" y="25"/>
                  </a:lnTo>
                  <a:lnTo>
                    <a:pt x="808" y="27"/>
                  </a:lnTo>
                  <a:lnTo>
                    <a:pt x="846" y="30"/>
                  </a:lnTo>
                  <a:lnTo>
                    <a:pt x="884" y="33"/>
                  </a:lnTo>
                  <a:lnTo>
                    <a:pt x="921" y="35"/>
                  </a:lnTo>
                  <a:lnTo>
                    <a:pt x="959" y="37"/>
                  </a:lnTo>
                  <a:lnTo>
                    <a:pt x="997" y="40"/>
                  </a:lnTo>
                  <a:lnTo>
                    <a:pt x="1004" y="75"/>
                  </a:lnTo>
                  <a:lnTo>
                    <a:pt x="1011" y="110"/>
                  </a:lnTo>
                  <a:lnTo>
                    <a:pt x="1016" y="144"/>
                  </a:lnTo>
                  <a:lnTo>
                    <a:pt x="1023" y="180"/>
                  </a:lnTo>
                  <a:lnTo>
                    <a:pt x="1050" y="174"/>
                  </a:lnTo>
                  <a:lnTo>
                    <a:pt x="1068" y="178"/>
                  </a:lnTo>
                  <a:lnTo>
                    <a:pt x="1082" y="192"/>
                  </a:lnTo>
                  <a:lnTo>
                    <a:pt x="1091" y="210"/>
                  </a:lnTo>
                  <a:lnTo>
                    <a:pt x="1097" y="233"/>
                  </a:lnTo>
                  <a:lnTo>
                    <a:pt x="1101" y="257"/>
                  </a:lnTo>
                  <a:lnTo>
                    <a:pt x="1103" y="280"/>
                  </a:lnTo>
                  <a:lnTo>
                    <a:pt x="1106" y="300"/>
                  </a:lnTo>
                  <a:lnTo>
                    <a:pt x="1109" y="336"/>
                  </a:lnTo>
                  <a:lnTo>
                    <a:pt x="1111" y="370"/>
                  </a:lnTo>
                  <a:lnTo>
                    <a:pt x="1113" y="406"/>
                  </a:lnTo>
                  <a:lnTo>
                    <a:pt x="1115" y="442"/>
                  </a:lnTo>
                  <a:lnTo>
                    <a:pt x="1118" y="469"/>
                  </a:lnTo>
                  <a:lnTo>
                    <a:pt x="1120" y="497"/>
                  </a:lnTo>
                  <a:lnTo>
                    <a:pt x="1122" y="525"/>
                  </a:lnTo>
                  <a:lnTo>
                    <a:pt x="1125" y="551"/>
                  </a:lnTo>
                  <a:lnTo>
                    <a:pt x="1127" y="578"/>
                  </a:lnTo>
                  <a:lnTo>
                    <a:pt x="1128" y="604"/>
                  </a:lnTo>
                  <a:lnTo>
                    <a:pt x="1130" y="631"/>
                  </a:lnTo>
                  <a:lnTo>
                    <a:pt x="1133" y="657"/>
                  </a:lnTo>
                  <a:lnTo>
                    <a:pt x="1127" y="695"/>
                  </a:lnTo>
                  <a:lnTo>
                    <a:pt x="1121" y="732"/>
                  </a:lnTo>
                  <a:lnTo>
                    <a:pt x="1115" y="770"/>
                  </a:lnTo>
                  <a:lnTo>
                    <a:pt x="1111" y="807"/>
                  </a:lnTo>
                  <a:lnTo>
                    <a:pt x="1105" y="845"/>
                  </a:lnTo>
                  <a:lnTo>
                    <a:pt x="1099" y="883"/>
                  </a:lnTo>
                  <a:lnTo>
                    <a:pt x="1094" y="920"/>
                  </a:lnTo>
                  <a:lnTo>
                    <a:pt x="1088" y="958"/>
                  </a:lnTo>
                  <a:lnTo>
                    <a:pt x="1084" y="995"/>
                  </a:lnTo>
                  <a:lnTo>
                    <a:pt x="1079" y="1032"/>
                  </a:lnTo>
                  <a:lnTo>
                    <a:pt x="1074" y="1070"/>
                  </a:lnTo>
                  <a:lnTo>
                    <a:pt x="1068" y="1108"/>
                  </a:lnTo>
                  <a:lnTo>
                    <a:pt x="1043" y="1170"/>
                  </a:lnTo>
                  <a:lnTo>
                    <a:pt x="1024" y="1219"/>
                  </a:lnTo>
                  <a:lnTo>
                    <a:pt x="1008" y="1259"/>
                  </a:lnTo>
                  <a:lnTo>
                    <a:pt x="993" y="1293"/>
                  </a:lnTo>
                  <a:lnTo>
                    <a:pt x="977" y="1327"/>
                  </a:lnTo>
                  <a:lnTo>
                    <a:pt x="958" y="1361"/>
                  </a:lnTo>
                  <a:lnTo>
                    <a:pt x="932" y="1403"/>
                  </a:lnTo>
                  <a:lnTo>
                    <a:pt x="899" y="1453"/>
                  </a:lnTo>
                  <a:lnTo>
                    <a:pt x="901" y="1490"/>
                  </a:lnTo>
                  <a:lnTo>
                    <a:pt x="905" y="1527"/>
                  </a:lnTo>
                  <a:lnTo>
                    <a:pt x="907" y="1564"/>
                  </a:lnTo>
                  <a:lnTo>
                    <a:pt x="909" y="1601"/>
                  </a:lnTo>
                  <a:lnTo>
                    <a:pt x="901" y="1620"/>
                  </a:lnTo>
                  <a:lnTo>
                    <a:pt x="893" y="1640"/>
                  </a:lnTo>
                  <a:lnTo>
                    <a:pt x="885" y="1660"/>
                  </a:lnTo>
                  <a:lnTo>
                    <a:pt x="878" y="1678"/>
                  </a:lnTo>
                  <a:lnTo>
                    <a:pt x="870" y="1698"/>
                  </a:lnTo>
                  <a:lnTo>
                    <a:pt x="862" y="1717"/>
                  </a:lnTo>
                  <a:lnTo>
                    <a:pt x="854" y="1737"/>
                  </a:lnTo>
                  <a:lnTo>
                    <a:pt x="846" y="1756"/>
                  </a:lnTo>
                  <a:lnTo>
                    <a:pt x="835" y="1775"/>
                  </a:lnTo>
                  <a:lnTo>
                    <a:pt x="826" y="1793"/>
                  </a:lnTo>
                  <a:lnTo>
                    <a:pt x="817" y="1812"/>
                  </a:lnTo>
                  <a:lnTo>
                    <a:pt x="807" y="1830"/>
                  </a:lnTo>
                  <a:lnTo>
                    <a:pt x="797" y="1848"/>
                  </a:lnTo>
                  <a:lnTo>
                    <a:pt x="788" y="1867"/>
                  </a:lnTo>
                  <a:lnTo>
                    <a:pt x="778" y="1885"/>
                  </a:lnTo>
                  <a:lnTo>
                    <a:pt x="767" y="1904"/>
                  </a:lnTo>
                  <a:lnTo>
                    <a:pt x="723" y="1901"/>
                  </a:lnTo>
                  <a:lnTo>
                    <a:pt x="678" y="1899"/>
                  </a:lnTo>
                  <a:lnTo>
                    <a:pt x="632" y="1897"/>
                  </a:lnTo>
                  <a:lnTo>
                    <a:pt x="587" y="1896"/>
                  </a:lnTo>
                  <a:lnTo>
                    <a:pt x="542" y="1893"/>
                  </a:lnTo>
                  <a:lnTo>
                    <a:pt x="497" y="1891"/>
                  </a:lnTo>
                  <a:lnTo>
                    <a:pt x="452" y="1889"/>
                  </a:lnTo>
                  <a:lnTo>
                    <a:pt x="406" y="1886"/>
                  </a:lnTo>
                  <a:lnTo>
                    <a:pt x="361" y="1885"/>
                  </a:lnTo>
                  <a:lnTo>
                    <a:pt x="316" y="1883"/>
                  </a:lnTo>
                  <a:lnTo>
                    <a:pt x="271" y="1881"/>
                  </a:lnTo>
                  <a:lnTo>
                    <a:pt x="225" y="1878"/>
                  </a:lnTo>
                  <a:lnTo>
                    <a:pt x="180" y="1877"/>
                  </a:lnTo>
                  <a:lnTo>
                    <a:pt x="135" y="1875"/>
                  </a:lnTo>
                  <a:lnTo>
                    <a:pt x="89" y="1873"/>
                  </a:lnTo>
                  <a:lnTo>
                    <a:pt x="44" y="1870"/>
                  </a:lnTo>
                  <a:close/>
                </a:path>
              </a:pathLst>
            </a:custGeom>
            <a:solidFill>
              <a:srgbClr val="DDD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7" name="Freeform 21"/>
            <p:cNvSpPr>
              <a:spLocks/>
            </p:cNvSpPr>
            <p:nvPr/>
          </p:nvSpPr>
          <p:spPr bwMode="auto">
            <a:xfrm>
              <a:off x="4606" y="1036"/>
              <a:ext cx="561" cy="951"/>
            </a:xfrm>
            <a:custGeom>
              <a:avLst/>
              <a:gdLst>
                <a:gd name="T0" fmla="*/ 71 w 1122"/>
                <a:gd name="T1" fmla="*/ 1792 h 1902"/>
                <a:gd name="T2" fmla="*/ 104 w 1122"/>
                <a:gd name="T3" fmla="*/ 1689 h 1902"/>
                <a:gd name="T4" fmla="*/ 126 w 1122"/>
                <a:gd name="T5" fmla="*/ 1603 h 1902"/>
                <a:gd name="T6" fmla="*/ 147 w 1122"/>
                <a:gd name="T7" fmla="*/ 1526 h 1902"/>
                <a:gd name="T8" fmla="*/ 139 w 1122"/>
                <a:gd name="T9" fmla="*/ 1454 h 1902"/>
                <a:gd name="T10" fmla="*/ 122 w 1122"/>
                <a:gd name="T11" fmla="*/ 1381 h 1902"/>
                <a:gd name="T12" fmla="*/ 92 w 1122"/>
                <a:gd name="T13" fmla="*/ 1313 h 1902"/>
                <a:gd name="T14" fmla="*/ 57 w 1122"/>
                <a:gd name="T15" fmla="*/ 1246 h 1902"/>
                <a:gd name="T16" fmla="*/ 31 w 1122"/>
                <a:gd name="T17" fmla="*/ 1149 h 1902"/>
                <a:gd name="T18" fmla="*/ 7 w 1122"/>
                <a:gd name="T19" fmla="*/ 1043 h 1902"/>
                <a:gd name="T20" fmla="*/ 23 w 1122"/>
                <a:gd name="T21" fmla="*/ 925 h 1902"/>
                <a:gd name="T22" fmla="*/ 50 w 1122"/>
                <a:gd name="T23" fmla="*/ 841 h 1902"/>
                <a:gd name="T24" fmla="*/ 79 w 1122"/>
                <a:gd name="T25" fmla="*/ 770 h 1902"/>
                <a:gd name="T26" fmla="*/ 98 w 1122"/>
                <a:gd name="T27" fmla="*/ 685 h 1902"/>
                <a:gd name="T28" fmla="*/ 109 w 1122"/>
                <a:gd name="T29" fmla="*/ 606 h 1902"/>
                <a:gd name="T30" fmla="*/ 128 w 1122"/>
                <a:gd name="T31" fmla="*/ 561 h 1902"/>
                <a:gd name="T32" fmla="*/ 148 w 1122"/>
                <a:gd name="T33" fmla="*/ 525 h 1902"/>
                <a:gd name="T34" fmla="*/ 172 w 1122"/>
                <a:gd name="T35" fmla="*/ 488 h 1902"/>
                <a:gd name="T36" fmla="*/ 199 w 1122"/>
                <a:gd name="T37" fmla="*/ 452 h 1902"/>
                <a:gd name="T38" fmla="*/ 209 w 1122"/>
                <a:gd name="T39" fmla="*/ 361 h 1902"/>
                <a:gd name="T40" fmla="*/ 230 w 1122"/>
                <a:gd name="T41" fmla="*/ 281 h 1902"/>
                <a:gd name="T42" fmla="*/ 269 w 1122"/>
                <a:gd name="T43" fmla="*/ 255 h 1902"/>
                <a:gd name="T44" fmla="*/ 305 w 1122"/>
                <a:gd name="T45" fmla="*/ 273 h 1902"/>
                <a:gd name="T46" fmla="*/ 342 w 1122"/>
                <a:gd name="T47" fmla="*/ 170 h 1902"/>
                <a:gd name="T48" fmla="*/ 386 w 1122"/>
                <a:gd name="T49" fmla="*/ 37 h 1902"/>
                <a:gd name="T50" fmla="*/ 507 w 1122"/>
                <a:gd name="T51" fmla="*/ 7 h 1902"/>
                <a:gd name="T52" fmla="*/ 654 w 1122"/>
                <a:gd name="T53" fmla="*/ 16 h 1902"/>
                <a:gd name="T54" fmla="*/ 803 w 1122"/>
                <a:gd name="T55" fmla="*/ 26 h 1902"/>
                <a:gd name="T56" fmla="*/ 950 w 1122"/>
                <a:gd name="T57" fmla="*/ 35 h 1902"/>
                <a:gd name="T58" fmla="*/ 1006 w 1122"/>
                <a:gd name="T59" fmla="*/ 146 h 1902"/>
                <a:gd name="T60" fmla="*/ 1071 w 1122"/>
                <a:gd name="T61" fmla="*/ 192 h 1902"/>
                <a:gd name="T62" fmla="*/ 1092 w 1122"/>
                <a:gd name="T63" fmla="*/ 281 h 1902"/>
                <a:gd name="T64" fmla="*/ 1102 w 1122"/>
                <a:gd name="T65" fmla="*/ 406 h 1902"/>
                <a:gd name="T66" fmla="*/ 1112 w 1122"/>
                <a:gd name="T67" fmla="*/ 525 h 1902"/>
                <a:gd name="T68" fmla="*/ 1120 w 1122"/>
                <a:gd name="T69" fmla="*/ 631 h 1902"/>
                <a:gd name="T70" fmla="*/ 1106 w 1122"/>
                <a:gd name="T71" fmla="*/ 767 h 1902"/>
                <a:gd name="T72" fmla="*/ 1085 w 1122"/>
                <a:gd name="T73" fmla="*/ 912 h 1902"/>
                <a:gd name="T74" fmla="*/ 1064 w 1122"/>
                <a:gd name="T75" fmla="*/ 1060 h 1902"/>
                <a:gd name="T76" fmla="*/ 999 w 1122"/>
                <a:gd name="T77" fmla="*/ 1250 h 1902"/>
                <a:gd name="T78" fmla="*/ 922 w 1122"/>
                <a:gd name="T79" fmla="*/ 1395 h 1902"/>
                <a:gd name="T80" fmla="*/ 896 w 1122"/>
                <a:gd name="T81" fmla="*/ 1557 h 1902"/>
                <a:gd name="T82" fmla="*/ 875 w 1122"/>
                <a:gd name="T83" fmla="*/ 1653 h 1902"/>
                <a:gd name="T84" fmla="*/ 845 w 1122"/>
                <a:gd name="T85" fmla="*/ 1731 h 1902"/>
                <a:gd name="T86" fmla="*/ 806 w 1122"/>
                <a:gd name="T87" fmla="*/ 1807 h 1902"/>
                <a:gd name="T88" fmla="*/ 765 w 1122"/>
                <a:gd name="T89" fmla="*/ 1883 h 1902"/>
                <a:gd name="T90" fmla="*/ 622 w 1122"/>
                <a:gd name="T91" fmla="*/ 1896 h 1902"/>
                <a:gd name="T92" fmla="*/ 444 w 1122"/>
                <a:gd name="T93" fmla="*/ 1888 h 1902"/>
                <a:gd name="T94" fmla="*/ 268 w 1122"/>
                <a:gd name="T95" fmla="*/ 1880 h 1902"/>
                <a:gd name="T96" fmla="*/ 91 w 1122"/>
                <a:gd name="T97" fmla="*/ 1873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2" h="1902">
                  <a:moveTo>
                    <a:pt x="47" y="1871"/>
                  </a:moveTo>
                  <a:lnTo>
                    <a:pt x="55" y="1844"/>
                  </a:lnTo>
                  <a:lnTo>
                    <a:pt x="63" y="1819"/>
                  </a:lnTo>
                  <a:lnTo>
                    <a:pt x="71" y="1792"/>
                  </a:lnTo>
                  <a:lnTo>
                    <a:pt x="80" y="1766"/>
                  </a:lnTo>
                  <a:lnTo>
                    <a:pt x="88" y="1740"/>
                  </a:lnTo>
                  <a:lnTo>
                    <a:pt x="96" y="1714"/>
                  </a:lnTo>
                  <a:lnTo>
                    <a:pt x="104" y="1689"/>
                  </a:lnTo>
                  <a:lnTo>
                    <a:pt x="113" y="1662"/>
                  </a:lnTo>
                  <a:lnTo>
                    <a:pt x="117" y="1643"/>
                  </a:lnTo>
                  <a:lnTo>
                    <a:pt x="122" y="1623"/>
                  </a:lnTo>
                  <a:lnTo>
                    <a:pt x="126" y="1603"/>
                  </a:lnTo>
                  <a:lnTo>
                    <a:pt x="132" y="1584"/>
                  </a:lnTo>
                  <a:lnTo>
                    <a:pt x="137" y="1565"/>
                  </a:lnTo>
                  <a:lnTo>
                    <a:pt x="141" y="1546"/>
                  </a:lnTo>
                  <a:lnTo>
                    <a:pt x="147" y="1526"/>
                  </a:lnTo>
                  <a:lnTo>
                    <a:pt x="152" y="1507"/>
                  </a:lnTo>
                  <a:lnTo>
                    <a:pt x="147" y="1489"/>
                  </a:lnTo>
                  <a:lnTo>
                    <a:pt x="144" y="1471"/>
                  </a:lnTo>
                  <a:lnTo>
                    <a:pt x="139" y="1454"/>
                  </a:lnTo>
                  <a:lnTo>
                    <a:pt x="134" y="1435"/>
                  </a:lnTo>
                  <a:lnTo>
                    <a:pt x="130" y="1417"/>
                  </a:lnTo>
                  <a:lnTo>
                    <a:pt x="126" y="1398"/>
                  </a:lnTo>
                  <a:lnTo>
                    <a:pt x="122" y="1381"/>
                  </a:lnTo>
                  <a:lnTo>
                    <a:pt x="117" y="1363"/>
                  </a:lnTo>
                  <a:lnTo>
                    <a:pt x="109" y="1346"/>
                  </a:lnTo>
                  <a:lnTo>
                    <a:pt x="100" y="1329"/>
                  </a:lnTo>
                  <a:lnTo>
                    <a:pt x="92" y="1313"/>
                  </a:lnTo>
                  <a:lnTo>
                    <a:pt x="84" y="1296"/>
                  </a:lnTo>
                  <a:lnTo>
                    <a:pt x="75" y="1280"/>
                  </a:lnTo>
                  <a:lnTo>
                    <a:pt x="66" y="1262"/>
                  </a:lnTo>
                  <a:lnTo>
                    <a:pt x="57" y="1246"/>
                  </a:lnTo>
                  <a:lnTo>
                    <a:pt x="49" y="1229"/>
                  </a:lnTo>
                  <a:lnTo>
                    <a:pt x="43" y="1202"/>
                  </a:lnTo>
                  <a:lnTo>
                    <a:pt x="36" y="1176"/>
                  </a:lnTo>
                  <a:lnTo>
                    <a:pt x="31" y="1149"/>
                  </a:lnTo>
                  <a:lnTo>
                    <a:pt x="25" y="1123"/>
                  </a:lnTo>
                  <a:lnTo>
                    <a:pt x="19" y="1096"/>
                  </a:lnTo>
                  <a:lnTo>
                    <a:pt x="12" y="1070"/>
                  </a:lnTo>
                  <a:lnTo>
                    <a:pt x="7" y="1043"/>
                  </a:lnTo>
                  <a:lnTo>
                    <a:pt x="0" y="1017"/>
                  </a:lnTo>
                  <a:lnTo>
                    <a:pt x="8" y="987"/>
                  </a:lnTo>
                  <a:lnTo>
                    <a:pt x="15" y="956"/>
                  </a:lnTo>
                  <a:lnTo>
                    <a:pt x="23" y="925"/>
                  </a:lnTo>
                  <a:lnTo>
                    <a:pt x="30" y="893"/>
                  </a:lnTo>
                  <a:lnTo>
                    <a:pt x="36" y="875"/>
                  </a:lnTo>
                  <a:lnTo>
                    <a:pt x="43" y="858"/>
                  </a:lnTo>
                  <a:lnTo>
                    <a:pt x="50" y="841"/>
                  </a:lnTo>
                  <a:lnTo>
                    <a:pt x="57" y="822"/>
                  </a:lnTo>
                  <a:lnTo>
                    <a:pt x="64" y="805"/>
                  </a:lnTo>
                  <a:lnTo>
                    <a:pt x="71" y="788"/>
                  </a:lnTo>
                  <a:lnTo>
                    <a:pt x="79" y="770"/>
                  </a:lnTo>
                  <a:lnTo>
                    <a:pt x="86" y="753"/>
                  </a:lnTo>
                  <a:lnTo>
                    <a:pt x="90" y="730"/>
                  </a:lnTo>
                  <a:lnTo>
                    <a:pt x="94" y="707"/>
                  </a:lnTo>
                  <a:lnTo>
                    <a:pt x="98" y="685"/>
                  </a:lnTo>
                  <a:lnTo>
                    <a:pt x="102" y="662"/>
                  </a:lnTo>
                  <a:lnTo>
                    <a:pt x="104" y="644"/>
                  </a:lnTo>
                  <a:lnTo>
                    <a:pt x="107" y="624"/>
                  </a:lnTo>
                  <a:lnTo>
                    <a:pt x="109" y="606"/>
                  </a:lnTo>
                  <a:lnTo>
                    <a:pt x="111" y="587"/>
                  </a:lnTo>
                  <a:lnTo>
                    <a:pt x="117" y="578"/>
                  </a:lnTo>
                  <a:lnTo>
                    <a:pt x="122" y="569"/>
                  </a:lnTo>
                  <a:lnTo>
                    <a:pt x="128" y="561"/>
                  </a:lnTo>
                  <a:lnTo>
                    <a:pt x="132" y="551"/>
                  </a:lnTo>
                  <a:lnTo>
                    <a:pt x="138" y="542"/>
                  </a:lnTo>
                  <a:lnTo>
                    <a:pt x="143" y="534"/>
                  </a:lnTo>
                  <a:lnTo>
                    <a:pt x="148" y="525"/>
                  </a:lnTo>
                  <a:lnTo>
                    <a:pt x="153" y="516"/>
                  </a:lnTo>
                  <a:lnTo>
                    <a:pt x="160" y="507"/>
                  </a:lnTo>
                  <a:lnTo>
                    <a:pt x="166" y="497"/>
                  </a:lnTo>
                  <a:lnTo>
                    <a:pt x="172" y="488"/>
                  </a:lnTo>
                  <a:lnTo>
                    <a:pt x="179" y="479"/>
                  </a:lnTo>
                  <a:lnTo>
                    <a:pt x="185" y="471"/>
                  </a:lnTo>
                  <a:lnTo>
                    <a:pt x="192" y="462"/>
                  </a:lnTo>
                  <a:lnTo>
                    <a:pt x="199" y="452"/>
                  </a:lnTo>
                  <a:lnTo>
                    <a:pt x="206" y="443"/>
                  </a:lnTo>
                  <a:lnTo>
                    <a:pt x="207" y="417"/>
                  </a:lnTo>
                  <a:lnTo>
                    <a:pt x="208" y="389"/>
                  </a:lnTo>
                  <a:lnTo>
                    <a:pt x="209" y="361"/>
                  </a:lnTo>
                  <a:lnTo>
                    <a:pt x="211" y="335"/>
                  </a:lnTo>
                  <a:lnTo>
                    <a:pt x="219" y="314"/>
                  </a:lnTo>
                  <a:lnTo>
                    <a:pt x="224" y="296"/>
                  </a:lnTo>
                  <a:lnTo>
                    <a:pt x="230" y="281"/>
                  </a:lnTo>
                  <a:lnTo>
                    <a:pt x="236" y="268"/>
                  </a:lnTo>
                  <a:lnTo>
                    <a:pt x="244" y="259"/>
                  </a:lnTo>
                  <a:lnTo>
                    <a:pt x="254" y="255"/>
                  </a:lnTo>
                  <a:lnTo>
                    <a:pt x="269" y="255"/>
                  </a:lnTo>
                  <a:lnTo>
                    <a:pt x="289" y="260"/>
                  </a:lnTo>
                  <a:lnTo>
                    <a:pt x="295" y="265"/>
                  </a:lnTo>
                  <a:lnTo>
                    <a:pt x="300" y="268"/>
                  </a:lnTo>
                  <a:lnTo>
                    <a:pt x="305" y="273"/>
                  </a:lnTo>
                  <a:lnTo>
                    <a:pt x="311" y="277"/>
                  </a:lnTo>
                  <a:lnTo>
                    <a:pt x="321" y="239"/>
                  </a:lnTo>
                  <a:lnTo>
                    <a:pt x="332" y="204"/>
                  </a:lnTo>
                  <a:lnTo>
                    <a:pt x="342" y="170"/>
                  </a:lnTo>
                  <a:lnTo>
                    <a:pt x="353" y="137"/>
                  </a:lnTo>
                  <a:lnTo>
                    <a:pt x="364" y="104"/>
                  </a:lnTo>
                  <a:lnTo>
                    <a:pt x="375" y="71"/>
                  </a:lnTo>
                  <a:lnTo>
                    <a:pt x="386" y="37"/>
                  </a:lnTo>
                  <a:lnTo>
                    <a:pt x="396" y="0"/>
                  </a:lnTo>
                  <a:lnTo>
                    <a:pt x="433" y="2"/>
                  </a:lnTo>
                  <a:lnTo>
                    <a:pt x="470" y="4"/>
                  </a:lnTo>
                  <a:lnTo>
                    <a:pt x="507" y="7"/>
                  </a:lnTo>
                  <a:lnTo>
                    <a:pt x="544" y="9"/>
                  </a:lnTo>
                  <a:lnTo>
                    <a:pt x="580" y="11"/>
                  </a:lnTo>
                  <a:lnTo>
                    <a:pt x="617" y="13"/>
                  </a:lnTo>
                  <a:lnTo>
                    <a:pt x="654" y="16"/>
                  </a:lnTo>
                  <a:lnTo>
                    <a:pt x="692" y="18"/>
                  </a:lnTo>
                  <a:lnTo>
                    <a:pt x="729" y="22"/>
                  </a:lnTo>
                  <a:lnTo>
                    <a:pt x="766" y="24"/>
                  </a:lnTo>
                  <a:lnTo>
                    <a:pt x="803" y="26"/>
                  </a:lnTo>
                  <a:lnTo>
                    <a:pt x="840" y="28"/>
                  </a:lnTo>
                  <a:lnTo>
                    <a:pt x="877" y="31"/>
                  </a:lnTo>
                  <a:lnTo>
                    <a:pt x="913" y="33"/>
                  </a:lnTo>
                  <a:lnTo>
                    <a:pt x="950" y="35"/>
                  </a:lnTo>
                  <a:lnTo>
                    <a:pt x="987" y="38"/>
                  </a:lnTo>
                  <a:lnTo>
                    <a:pt x="993" y="73"/>
                  </a:lnTo>
                  <a:lnTo>
                    <a:pt x="1000" y="109"/>
                  </a:lnTo>
                  <a:lnTo>
                    <a:pt x="1006" y="146"/>
                  </a:lnTo>
                  <a:lnTo>
                    <a:pt x="1011" y="182"/>
                  </a:lnTo>
                  <a:lnTo>
                    <a:pt x="1038" y="175"/>
                  </a:lnTo>
                  <a:lnTo>
                    <a:pt x="1057" y="179"/>
                  </a:lnTo>
                  <a:lnTo>
                    <a:pt x="1071" y="192"/>
                  </a:lnTo>
                  <a:lnTo>
                    <a:pt x="1081" y="212"/>
                  </a:lnTo>
                  <a:lnTo>
                    <a:pt x="1086" y="234"/>
                  </a:lnTo>
                  <a:lnTo>
                    <a:pt x="1090" y="258"/>
                  </a:lnTo>
                  <a:lnTo>
                    <a:pt x="1092" y="281"/>
                  </a:lnTo>
                  <a:lnTo>
                    <a:pt x="1094" y="300"/>
                  </a:lnTo>
                  <a:lnTo>
                    <a:pt x="1097" y="336"/>
                  </a:lnTo>
                  <a:lnTo>
                    <a:pt x="1100" y="371"/>
                  </a:lnTo>
                  <a:lnTo>
                    <a:pt x="1102" y="406"/>
                  </a:lnTo>
                  <a:lnTo>
                    <a:pt x="1105" y="442"/>
                  </a:lnTo>
                  <a:lnTo>
                    <a:pt x="1107" y="470"/>
                  </a:lnTo>
                  <a:lnTo>
                    <a:pt x="1109" y="497"/>
                  </a:lnTo>
                  <a:lnTo>
                    <a:pt x="1112" y="525"/>
                  </a:lnTo>
                  <a:lnTo>
                    <a:pt x="1114" y="553"/>
                  </a:lnTo>
                  <a:lnTo>
                    <a:pt x="1116" y="579"/>
                  </a:lnTo>
                  <a:lnTo>
                    <a:pt x="1117" y="604"/>
                  </a:lnTo>
                  <a:lnTo>
                    <a:pt x="1120" y="631"/>
                  </a:lnTo>
                  <a:lnTo>
                    <a:pt x="1122" y="657"/>
                  </a:lnTo>
                  <a:lnTo>
                    <a:pt x="1116" y="694"/>
                  </a:lnTo>
                  <a:lnTo>
                    <a:pt x="1110" y="730"/>
                  </a:lnTo>
                  <a:lnTo>
                    <a:pt x="1106" y="767"/>
                  </a:lnTo>
                  <a:lnTo>
                    <a:pt x="1100" y="803"/>
                  </a:lnTo>
                  <a:lnTo>
                    <a:pt x="1096" y="840"/>
                  </a:lnTo>
                  <a:lnTo>
                    <a:pt x="1090" y="875"/>
                  </a:lnTo>
                  <a:lnTo>
                    <a:pt x="1085" y="912"/>
                  </a:lnTo>
                  <a:lnTo>
                    <a:pt x="1079" y="949"/>
                  </a:lnTo>
                  <a:lnTo>
                    <a:pt x="1075" y="986"/>
                  </a:lnTo>
                  <a:lnTo>
                    <a:pt x="1069" y="1023"/>
                  </a:lnTo>
                  <a:lnTo>
                    <a:pt x="1064" y="1060"/>
                  </a:lnTo>
                  <a:lnTo>
                    <a:pt x="1060" y="1098"/>
                  </a:lnTo>
                  <a:lnTo>
                    <a:pt x="1034" y="1160"/>
                  </a:lnTo>
                  <a:lnTo>
                    <a:pt x="1015" y="1209"/>
                  </a:lnTo>
                  <a:lnTo>
                    <a:pt x="999" y="1250"/>
                  </a:lnTo>
                  <a:lnTo>
                    <a:pt x="984" y="1285"/>
                  </a:lnTo>
                  <a:lnTo>
                    <a:pt x="966" y="1319"/>
                  </a:lnTo>
                  <a:lnTo>
                    <a:pt x="947" y="1353"/>
                  </a:lnTo>
                  <a:lnTo>
                    <a:pt x="922" y="1395"/>
                  </a:lnTo>
                  <a:lnTo>
                    <a:pt x="888" y="1447"/>
                  </a:lnTo>
                  <a:lnTo>
                    <a:pt x="890" y="1484"/>
                  </a:lnTo>
                  <a:lnTo>
                    <a:pt x="894" y="1520"/>
                  </a:lnTo>
                  <a:lnTo>
                    <a:pt x="896" y="1557"/>
                  </a:lnTo>
                  <a:lnTo>
                    <a:pt x="898" y="1594"/>
                  </a:lnTo>
                  <a:lnTo>
                    <a:pt x="890" y="1614"/>
                  </a:lnTo>
                  <a:lnTo>
                    <a:pt x="883" y="1633"/>
                  </a:lnTo>
                  <a:lnTo>
                    <a:pt x="875" y="1653"/>
                  </a:lnTo>
                  <a:lnTo>
                    <a:pt x="868" y="1672"/>
                  </a:lnTo>
                  <a:lnTo>
                    <a:pt x="860" y="1692"/>
                  </a:lnTo>
                  <a:lnTo>
                    <a:pt x="852" y="1712"/>
                  </a:lnTo>
                  <a:lnTo>
                    <a:pt x="845" y="1731"/>
                  </a:lnTo>
                  <a:lnTo>
                    <a:pt x="837" y="1751"/>
                  </a:lnTo>
                  <a:lnTo>
                    <a:pt x="827" y="1769"/>
                  </a:lnTo>
                  <a:lnTo>
                    <a:pt x="817" y="1788"/>
                  </a:lnTo>
                  <a:lnTo>
                    <a:pt x="806" y="1807"/>
                  </a:lnTo>
                  <a:lnTo>
                    <a:pt x="796" y="1826"/>
                  </a:lnTo>
                  <a:lnTo>
                    <a:pt x="786" y="1845"/>
                  </a:lnTo>
                  <a:lnTo>
                    <a:pt x="775" y="1864"/>
                  </a:lnTo>
                  <a:lnTo>
                    <a:pt x="765" y="1883"/>
                  </a:lnTo>
                  <a:lnTo>
                    <a:pt x="754" y="1902"/>
                  </a:lnTo>
                  <a:lnTo>
                    <a:pt x="711" y="1899"/>
                  </a:lnTo>
                  <a:lnTo>
                    <a:pt x="666" y="1898"/>
                  </a:lnTo>
                  <a:lnTo>
                    <a:pt x="622" y="1896"/>
                  </a:lnTo>
                  <a:lnTo>
                    <a:pt x="577" y="1894"/>
                  </a:lnTo>
                  <a:lnTo>
                    <a:pt x="533" y="1893"/>
                  </a:lnTo>
                  <a:lnTo>
                    <a:pt x="489" y="1890"/>
                  </a:lnTo>
                  <a:lnTo>
                    <a:pt x="444" y="1888"/>
                  </a:lnTo>
                  <a:lnTo>
                    <a:pt x="401" y="1886"/>
                  </a:lnTo>
                  <a:lnTo>
                    <a:pt x="357" y="1884"/>
                  </a:lnTo>
                  <a:lnTo>
                    <a:pt x="312" y="1882"/>
                  </a:lnTo>
                  <a:lnTo>
                    <a:pt x="268" y="1880"/>
                  </a:lnTo>
                  <a:lnTo>
                    <a:pt x="224" y="1879"/>
                  </a:lnTo>
                  <a:lnTo>
                    <a:pt x="179" y="1876"/>
                  </a:lnTo>
                  <a:lnTo>
                    <a:pt x="136" y="1874"/>
                  </a:lnTo>
                  <a:lnTo>
                    <a:pt x="91" y="1873"/>
                  </a:lnTo>
                  <a:lnTo>
                    <a:pt x="47" y="1871"/>
                  </a:lnTo>
                  <a:close/>
                </a:path>
              </a:pathLst>
            </a:custGeom>
            <a:solidFill>
              <a:srgbClr val="EAE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8" name="Freeform 22"/>
            <p:cNvSpPr>
              <a:spLocks/>
            </p:cNvSpPr>
            <p:nvPr/>
          </p:nvSpPr>
          <p:spPr bwMode="auto">
            <a:xfrm>
              <a:off x="4609" y="1036"/>
              <a:ext cx="555" cy="951"/>
            </a:xfrm>
            <a:custGeom>
              <a:avLst/>
              <a:gdLst>
                <a:gd name="T0" fmla="*/ 74 w 1110"/>
                <a:gd name="T1" fmla="*/ 1793 h 1902"/>
                <a:gd name="T2" fmla="*/ 106 w 1110"/>
                <a:gd name="T3" fmla="*/ 1690 h 1902"/>
                <a:gd name="T4" fmla="*/ 129 w 1110"/>
                <a:gd name="T5" fmla="*/ 1606 h 1902"/>
                <a:gd name="T6" fmla="*/ 150 w 1110"/>
                <a:gd name="T7" fmla="*/ 1526 h 1902"/>
                <a:gd name="T8" fmla="*/ 141 w 1110"/>
                <a:gd name="T9" fmla="*/ 1452 h 1902"/>
                <a:gd name="T10" fmla="*/ 124 w 1110"/>
                <a:gd name="T11" fmla="*/ 1380 h 1902"/>
                <a:gd name="T12" fmla="*/ 94 w 1110"/>
                <a:gd name="T13" fmla="*/ 1311 h 1902"/>
                <a:gd name="T14" fmla="*/ 59 w 1110"/>
                <a:gd name="T15" fmla="*/ 1244 h 1902"/>
                <a:gd name="T16" fmla="*/ 31 w 1110"/>
                <a:gd name="T17" fmla="*/ 1148 h 1902"/>
                <a:gd name="T18" fmla="*/ 7 w 1110"/>
                <a:gd name="T19" fmla="*/ 1045 h 1902"/>
                <a:gd name="T20" fmla="*/ 22 w 1110"/>
                <a:gd name="T21" fmla="*/ 925 h 1902"/>
                <a:gd name="T22" fmla="*/ 51 w 1110"/>
                <a:gd name="T23" fmla="*/ 841 h 1902"/>
                <a:gd name="T24" fmla="*/ 79 w 1110"/>
                <a:gd name="T25" fmla="*/ 770 h 1902"/>
                <a:gd name="T26" fmla="*/ 97 w 1110"/>
                <a:gd name="T27" fmla="*/ 687 h 1902"/>
                <a:gd name="T28" fmla="*/ 108 w 1110"/>
                <a:gd name="T29" fmla="*/ 609 h 1902"/>
                <a:gd name="T30" fmla="*/ 125 w 1110"/>
                <a:gd name="T31" fmla="*/ 564 h 1902"/>
                <a:gd name="T32" fmla="*/ 146 w 1110"/>
                <a:gd name="T33" fmla="*/ 528 h 1902"/>
                <a:gd name="T34" fmla="*/ 171 w 1110"/>
                <a:gd name="T35" fmla="*/ 494 h 1902"/>
                <a:gd name="T36" fmla="*/ 196 w 1110"/>
                <a:gd name="T37" fmla="*/ 459 h 1902"/>
                <a:gd name="T38" fmla="*/ 208 w 1110"/>
                <a:gd name="T39" fmla="*/ 369 h 1902"/>
                <a:gd name="T40" fmla="*/ 229 w 1110"/>
                <a:gd name="T41" fmla="*/ 288 h 1902"/>
                <a:gd name="T42" fmla="*/ 268 w 1110"/>
                <a:gd name="T43" fmla="*/ 262 h 1902"/>
                <a:gd name="T44" fmla="*/ 303 w 1110"/>
                <a:gd name="T45" fmla="*/ 280 h 1902"/>
                <a:gd name="T46" fmla="*/ 340 w 1110"/>
                <a:gd name="T47" fmla="*/ 175 h 1902"/>
                <a:gd name="T48" fmla="*/ 388 w 1110"/>
                <a:gd name="T49" fmla="*/ 37 h 1902"/>
                <a:gd name="T50" fmla="*/ 507 w 1110"/>
                <a:gd name="T51" fmla="*/ 7 h 1902"/>
                <a:gd name="T52" fmla="*/ 653 w 1110"/>
                <a:gd name="T53" fmla="*/ 16 h 1902"/>
                <a:gd name="T54" fmla="*/ 798 w 1110"/>
                <a:gd name="T55" fmla="*/ 26 h 1902"/>
                <a:gd name="T56" fmla="*/ 943 w 1110"/>
                <a:gd name="T57" fmla="*/ 35 h 1902"/>
                <a:gd name="T58" fmla="*/ 995 w 1110"/>
                <a:gd name="T59" fmla="*/ 148 h 1902"/>
                <a:gd name="T60" fmla="*/ 1059 w 1110"/>
                <a:gd name="T61" fmla="*/ 195 h 1902"/>
                <a:gd name="T62" fmla="*/ 1081 w 1110"/>
                <a:gd name="T63" fmla="*/ 283 h 1902"/>
                <a:gd name="T64" fmla="*/ 1092 w 1110"/>
                <a:gd name="T65" fmla="*/ 409 h 1902"/>
                <a:gd name="T66" fmla="*/ 1100 w 1110"/>
                <a:gd name="T67" fmla="*/ 527 h 1902"/>
                <a:gd name="T68" fmla="*/ 1108 w 1110"/>
                <a:gd name="T69" fmla="*/ 633 h 1902"/>
                <a:gd name="T70" fmla="*/ 1095 w 1110"/>
                <a:gd name="T71" fmla="*/ 765 h 1902"/>
                <a:gd name="T72" fmla="*/ 1074 w 1110"/>
                <a:gd name="T73" fmla="*/ 906 h 1902"/>
                <a:gd name="T74" fmla="*/ 1055 w 1110"/>
                <a:gd name="T75" fmla="*/ 1053 h 1902"/>
                <a:gd name="T76" fmla="*/ 989 w 1110"/>
                <a:gd name="T77" fmla="*/ 1244 h 1902"/>
                <a:gd name="T78" fmla="*/ 912 w 1110"/>
                <a:gd name="T79" fmla="*/ 1390 h 1902"/>
                <a:gd name="T80" fmla="*/ 887 w 1110"/>
                <a:gd name="T81" fmla="*/ 1553 h 1902"/>
                <a:gd name="T82" fmla="*/ 867 w 1110"/>
                <a:gd name="T83" fmla="*/ 1648 h 1902"/>
                <a:gd name="T84" fmla="*/ 836 w 1110"/>
                <a:gd name="T85" fmla="*/ 1728 h 1902"/>
                <a:gd name="T86" fmla="*/ 797 w 1110"/>
                <a:gd name="T87" fmla="*/ 1805 h 1902"/>
                <a:gd name="T88" fmla="*/ 752 w 1110"/>
                <a:gd name="T89" fmla="*/ 1882 h 1902"/>
                <a:gd name="T90" fmla="*/ 612 w 1110"/>
                <a:gd name="T91" fmla="*/ 1896 h 1902"/>
                <a:gd name="T92" fmla="*/ 439 w 1110"/>
                <a:gd name="T93" fmla="*/ 1889 h 1902"/>
                <a:gd name="T94" fmla="*/ 267 w 1110"/>
                <a:gd name="T95" fmla="*/ 1881 h 1902"/>
                <a:gd name="T96" fmla="*/ 94 w 1110"/>
                <a:gd name="T97" fmla="*/ 1874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0" h="1902">
                  <a:moveTo>
                    <a:pt x="50" y="1872"/>
                  </a:moveTo>
                  <a:lnTo>
                    <a:pt x="58" y="1845"/>
                  </a:lnTo>
                  <a:lnTo>
                    <a:pt x="66" y="1820"/>
                  </a:lnTo>
                  <a:lnTo>
                    <a:pt x="74" y="1793"/>
                  </a:lnTo>
                  <a:lnTo>
                    <a:pt x="82" y="1768"/>
                  </a:lnTo>
                  <a:lnTo>
                    <a:pt x="90" y="1742"/>
                  </a:lnTo>
                  <a:lnTo>
                    <a:pt x="98" y="1716"/>
                  </a:lnTo>
                  <a:lnTo>
                    <a:pt x="106" y="1690"/>
                  </a:lnTo>
                  <a:lnTo>
                    <a:pt x="114" y="1664"/>
                  </a:lnTo>
                  <a:lnTo>
                    <a:pt x="119" y="1645"/>
                  </a:lnTo>
                  <a:lnTo>
                    <a:pt x="125" y="1625"/>
                  </a:lnTo>
                  <a:lnTo>
                    <a:pt x="129" y="1606"/>
                  </a:lnTo>
                  <a:lnTo>
                    <a:pt x="135" y="1585"/>
                  </a:lnTo>
                  <a:lnTo>
                    <a:pt x="140" y="1565"/>
                  </a:lnTo>
                  <a:lnTo>
                    <a:pt x="144" y="1546"/>
                  </a:lnTo>
                  <a:lnTo>
                    <a:pt x="150" y="1526"/>
                  </a:lnTo>
                  <a:lnTo>
                    <a:pt x="155" y="1507"/>
                  </a:lnTo>
                  <a:lnTo>
                    <a:pt x="150" y="1488"/>
                  </a:lnTo>
                  <a:lnTo>
                    <a:pt x="146" y="1470"/>
                  </a:lnTo>
                  <a:lnTo>
                    <a:pt x="141" y="1452"/>
                  </a:lnTo>
                  <a:lnTo>
                    <a:pt x="138" y="1434"/>
                  </a:lnTo>
                  <a:lnTo>
                    <a:pt x="133" y="1416"/>
                  </a:lnTo>
                  <a:lnTo>
                    <a:pt x="128" y="1397"/>
                  </a:lnTo>
                  <a:lnTo>
                    <a:pt x="124" y="1380"/>
                  </a:lnTo>
                  <a:lnTo>
                    <a:pt x="119" y="1361"/>
                  </a:lnTo>
                  <a:lnTo>
                    <a:pt x="111" y="1344"/>
                  </a:lnTo>
                  <a:lnTo>
                    <a:pt x="102" y="1328"/>
                  </a:lnTo>
                  <a:lnTo>
                    <a:pt x="94" y="1311"/>
                  </a:lnTo>
                  <a:lnTo>
                    <a:pt x="86" y="1295"/>
                  </a:lnTo>
                  <a:lnTo>
                    <a:pt x="76" y="1277"/>
                  </a:lnTo>
                  <a:lnTo>
                    <a:pt x="68" y="1261"/>
                  </a:lnTo>
                  <a:lnTo>
                    <a:pt x="59" y="1244"/>
                  </a:lnTo>
                  <a:lnTo>
                    <a:pt x="51" y="1228"/>
                  </a:lnTo>
                  <a:lnTo>
                    <a:pt x="44" y="1201"/>
                  </a:lnTo>
                  <a:lnTo>
                    <a:pt x="38" y="1175"/>
                  </a:lnTo>
                  <a:lnTo>
                    <a:pt x="31" y="1148"/>
                  </a:lnTo>
                  <a:lnTo>
                    <a:pt x="26" y="1123"/>
                  </a:lnTo>
                  <a:lnTo>
                    <a:pt x="20" y="1096"/>
                  </a:lnTo>
                  <a:lnTo>
                    <a:pt x="13" y="1070"/>
                  </a:lnTo>
                  <a:lnTo>
                    <a:pt x="7" y="1045"/>
                  </a:lnTo>
                  <a:lnTo>
                    <a:pt x="0" y="1018"/>
                  </a:lnTo>
                  <a:lnTo>
                    <a:pt x="7" y="987"/>
                  </a:lnTo>
                  <a:lnTo>
                    <a:pt x="15" y="956"/>
                  </a:lnTo>
                  <a:lnTo>
                    <a:pt x="22" y="925"/>
                  </a:lnTo>
                  <a:lnTo>
                    <a:pt x="29" y="894"/>
                  </a:lnTo>
                  <a:lnTo>
                    <a:pt x="36" y="876"/>
                  </a:lnTo>
                  <a:lnTo>
                    <a:pt x="44" y="858"/>
                  </a:lnTo>
                  <a:lnTo>
                    <a:pt x="51" y="841"/>
                  </a:lnTo>
                  <a:lnTo>
                    <a:pt x="58" y="823"/>
                  </a:lnTo>
                  <a:lnTo>
                    <a:pt x="65" y="806"/>
                  </a:lnTo>
                  <a:lnTo>
                    <a:pt x="72" y="789"/>
                  </a:lnTo>
                  <a:lnTo>
                    <a:pt x="79" y="770"/>
                  </a:lnTo>
                  <a:lnTo>
                    <a:pt x="86" y="753"/>
                  </a:lnTo>
                  <a:lnTo>
                    <a:pt x="89" y="731"/>
                  </a:lnTo>
                  <a:lnTo>
                    <a:pt x="94" y="709"/>
                  </a:lnTo>
                  <a:lnTo>
                    <a:pt x="97" y="687"/>
                  </a:lnTo>
                  <a:lnTo>
                    <a:pt x="101" y="666"/>
                  </a:lnTo>
                  <a:lnTo>
                    <a:pt x="103" y="647"/>
                  </a:lnTo>
                  <a:lnTo>
                    <a:pt x="105" y="628"/>
                  </a:lnTo>
                  <a:lnTo>
                    <a:pt x="108" y="609"/>
                  </a:lnTo>
                  <a:lnTo>
                    <a:pt x="110" y="591"/>
                  </a:lnTo>
                  <a:lnTo>
                    <a:pt x="114" y="581"/>
                  </a:lnTo>
                  <a:lnTo>
                    <a:pt x="120" y="572"/>
                  </a:lnTo>
                  <a:lnTo>
                    <a:pt x="125" y="564"/>
                  </a:lnTo>
                  <a:lnTo>
                    <a:pt x="131" y="555"/>
                  </a:lnTo>
                  <a:lnTo>
                    <a:pt x="135" y="546"/>
                  </a:lnTo>
                  <a:lnTo>
                    <a:pt x="141" y="538"/>
                  </a:lnTo>
                  <a:lnTo>
                    <a:pt x="146" y="528"/>
                  </a:lnTo>
                  <a:lnTo>
                    <a:pt x="150" y="519"/>
                  </a:lnTo>
                  <a:lnTo>
                    <a:pt x="157" y="511"/>
                  </a:lnTo>
                  <a:lnTo>
                    <a:pt x="164" y="502"/>
                  </a:lnTo>
                  <a:lnTo>
                    <a:pt x="171" y="494"/>
                  </a:lnTo>
                  <a:lnTo>
                    <a:pt x="177" y="485"/>
                  </a:lnTo>
                  <a:lnTo>
                    <a:pt x="184" y="477"/>
                  </a:lnTo>
                  <a:lnTo>
                    <a:pt x="191" y="467"/>
                  </a:lnTo>
                  <a:lnTo>
                    <a:pt x="196" y="459"/>
                  </a:lnTo>
                  <a:lnTo>
                    <a:pt x="203" y="451"/>
                  </a:lnTo>
                  <a:lnTo>
                    <a:pt x="204" y="424"/>
                  </a:lnTo>
                  <a:lnTo>
                    <a:pt x="207" y="396"/>
                  </a:lnTo>
                  <a:lnTo>
                    <a:pt x="208" y="369"/>
                  </a:lnTo>
                  <a:lnTo>
                    <a:pt x="209" y="342"/>
                  </a:lnTo>
                  <a:lnTo>
                    <a:pt x="217" y="321"/>
                  </a:lnTo>
                  <a:lnTo>
                    <a:pt x="223" y="303"/>
                  </a:lnTo>
                  <a:lnTo>
                    <a:pt x="229" y="288"/>
                  </a:lnTo>
                  <a:lnTo>
                    <a:pt x="234" y="275"/>
                  </a:lnTo>
                  <a:lnTo>
                    <a:pt x="242" y="267"/>
                  </a:lnTo>
                  <a:lnTo>
                    <a:pt x="253" y="262"/>
                  </a:lnTo>
                  <a:lnTo>
                    <a:pt x="268" y="262"/>
                  </a:lnTo>
                  <a:lnTo>
                    <a:pt x="287" y="268"/>
                  </a:lnTo>
                  <a:lnTo>
                    <a:pt x="293" y="273"/>
                  </a:lnTo>
                  <a:lnTo>
                    <a:pt x="298" y="276"/>
                  </a:lnTo>
                  <a:lnTo>
                    <a:pt x="303" y="280"/>
                  </a:lnTo>
                  <a:lnTo>
                    <a:pt x="309" y="284"/>
                  </a:lnTo>
                  <a:lnTo>
                    <a:pt x="318" y="246"/>
                  </a:lnTo>
                  <a:lnTo>
                    <a:pt x="330" y="209"/>
                  </a:lnTo>
                  <a:lnTo>
                    <a:pt x="340" y="175"/>
                  </a:lnTo>
                  <a:lnTo>
                    <a:pt x="353" y="140"/>
                  </a:lnTo>
                  <a:lnTo>
                    <a:pt x="365" y="106"/>
                  </a:lnTo>
                  <a:lnTo>
                    <a:pt x="376" y="71"/>
                  </a:lnTo>
                  <a:lnTo>
                    <a:pt x="388" y="37"/>
                  </a:lnTo>
                  <a:lnTo>
                    <a:pt x="399" y="0"/>
                  </a:lnTo>
                  <a:lnTo>
                    <a:pt x="435" y="2"/>
                  </a:lnTo>
                  <a:lnTo>
                    <a:pt x="472" y="4"/>
                  </a:lnTo>
                  <a:lnTo>
                    <a:pt x="507" y="7"/>
                  </a:lnTo>
                  <a:lnTo>
                    <a:pt x="543" y="9"/>
                  </a:lnTo>
                  <a:lnTo>
                    <a:pt x="580" y="11"/>
                  </a:lnTo>
                  <a:lnTo>
                    <a:pt x="616" y="13"/>
                  </a:lnTo>
                  <a:lnTo>
                    <a:pt x="653" y="16"/>
                  </a:lnTo>
                  <a:lnTo>
                    <a:pt x="688" y="18"/>
                  </a:lnTo>
                  <a:lnTo>
                    <a:pt x="725" y="22"/>
                  </a:lnTo>
                  <a:lnTo>
                    <a:pt x="761" y="24"/>
                  </a:lnTo>
                  <a:lnTo>
                    <a:pt x="798" y="26"/>
                  </a:lnTo>
                  <a:lnTo>
                    <a:pt x="834" y="28"/>
                  </a:lnTo>
                  <a:lnTo>
                    <a:pt x="870" y="31"/>
                  </a:lnTo>
                  <a:lnTo>
                    <a:pt x="906" y="33"/>
                  </a:lnTo>
                  <a:lnTo>
                    <a:pt x="943" y="35"/>
                  </a:lnTo>
                  <a:lnTo>
                    <a:pt x="979" y="38"/>
                  </a:lnTo>
                  <a:lnTo>
                    <a:pt x="984" y="75"/>
                  </a:lnTo>
                  <a:lnTo>
                    <a:pt x="989" y="111"/>
                  </a:lnTo>
                  <a:lnTo>
                    <a:pt x="995" y="148"/>
                  </a:lnTo>
                  <a:lnTo>
                    <a:pt x="999" y="185"/>
                  </a:lnTo>
                  <a:lnTo>
                    <a:pt x="1026" y="178"/>
                  </a:lnTo>
                  <a:lnTo>
                    <a:pt x="1046" y="183"/>
                  </a:lnTo>
                  <a:lnTo>
                    <a:pt x="1059" y="195"/>
                  </a:lnTo>
                  <a:lnTo>
                    <a:pt x="1069" y="214"/>
                  </a:lnTo>
                  <a:lnTo>
                    <a:pt x="1074" y="237"/>
                  </a:lnTo>
                  <a:lnTo>
                    <a:pt x="1078" y="260"/>
                  </a:lnTo>
                  <a:lnTo>
                    <a:pt x="1081" y="283"/>
                  </a:lnTo>
                  <a:lnTo>
                    <a:pt x="1084" y="303"/>
                  </a:lnTo>
                  <a:lnTo>
                    <a:pt x="1086" y="338"/>
                  </a:lnTo>
                  <a:lnTo>
                    <a:pt x="1089" y="373"/>
                  </a:lnTo>
                  <a:lnTo>
                    <a:pt x="1092" y="409"/>
                  </a:lnTo>
                  <a:lnTo>
                    <a:pt x="1094" y="444"/>
                  </a:lnTo>
                  <a:lnTo>
                    <a:pt x="1096" y="472"/>
                  </a:lnTo>
                  <a:lnTo>
                    <a:pt x="1099" y="500"/>
                  </a:lnTo>
                  <a:lnTo>
                    <a:pt x="1100" y="527"/>
                  </a:lnTo>
                  <a:lnTo>
                    <a:pt x="1102" y="555"/>
                  </a:lnTo>
                  <a:lnTo>
                    <a:pt x="1104" y="581"/>
                  </a:lnTo>
                  <a:lnTo>
                    <a:pt x="1107" y="607"/>
                  </a:lnTo>
                  <a:lnTo>
                    <a:pt x="1108" y="633"/>
                  </a:lnTo>
                  <a:lnTo>
                    <a:pt x="1110" y="660"/>
                  </a:lnTo>
                  <a:lnTo>
                    <a:pt x="1105" y="694"/>
                  </a:lnTo>
                  <a:lnTo>
                    <a:pt x="1101" y="730"/>
                  </a:lnTo>
                  <a:lnTo>
                    <a:pt x="1095" y="765"/>
                  </a:lnTo>
                  <a:lnTo>
                    <a:pt x="1091" y="800"/>
                  </a:lnTo>
                  <a:lnTo>
                    <a:pt x="1085" y="836"/>
                  </a:lnTo>
                  <a:lnTo>
                    <a:pt x="1080" y="871"/>
                  </a:lnTo>
                  <a:lnTo>
                    <a:pt x="1074" y="906"/>
                  </a:lnTo>
                  <a:lnTo>
                    <a:pt x="1070" y="941"/>
                  </a:lnTo>
                  <a:lnTo>
                    <a:pt x="1065" y="979"/>
                  </a:lnTo>
                  <a:lnTo>
                    <a:pt x="1061" y="1016"/>
                  </a:lnTo>
                  <a:lnTo>
                    <a:pt x="1055" y="1053"/>
                  </a:lnTo>
                  <a:lnTo>
                    <a:pt x="1050" y="1091"/>
                  </a:lnTo>
                  <a:lnTo>
                    <a:pt x="1025" y="1153"/>
                  </a:lnTo>
                  <a:lnTo>
                    <a:pt x="1005" y="1204"/>
                  </a:lnTo>
                  <a:lnTo>
                    <a:pt x="989" y="1244"/>
                  </a:lnTo>
                  <a:lnTo>
                    <a:pt x="973" y="1280"/>
                  </a:lnTo>
                  <a:lnTo>
                    <a:pt x="957" y="1313"/>
                  </a:lnTo>
                  <a:lnTo>
                    <a:pt x="937" y="1349"/>
                  </a:lnTo>
                  <a:lnTo>
                    <a:pt x="912" y="1390"/>
                  </a:lnTo>
                  <a:lnTo>
                    <a:pt x="878" y="1441"/>
                  </a:lnTo>
                  <a:lnTo>
                    <a:pt x="881" y="1478"/>
                  </a:lnTo>
                  <a:lnTo>
                    <a:pt x="884" y="1515"/>
                  </a:lnTo>
                  <a:lnTo>
                    <a:pt x="887" y="1553"/>
                  </a:lnTo>
                  <a:lnTo>
                    <a:pt x="889" y="1590"/>
                  </a:lnTo>
                  <a:lnTo>
                    <a:pt x="882" y="1609"/>
                  </a:lnTo>
                  <a:lnTo>
                    <a:pt x="874" y="1629"/>
                  </a:lnTo>
                  <a:lnTo>
                    <a:pt x="867" y="1648"/>
                  </a:lnTo>
                  <a:lnTo>
                    <a:pt x="859" y="1668"/>
                  </a:lnTo>
                  <a:lnTo>
                    <a:pt x="851" y="1687"/>
                  </a:lnTo>
                  <a:lnTo>
                    <a:pt x="844" y="1708"/>
                  </a:lnTo>
                  <a:lnTo>
                    <a:pt x="836" y="1728"/>
                  </a:lnTo>
                  <a:lnTo>
                    <a:pt x="829" y="1747"/>
                  </a:lnTo>
                  <a:lnTo>
                    <a:pt x="819" y="1767"/>
                  </a:lnTo>
                  <a:lnTo>
                    <a:pt x="807" y="1785"/>
                  </a:lnTo>
                  <a:lnTo>
                    <a:pt x="797" y="1805"/>
                  </a:lnTo>
                  <a:lnTo>
                    <a:pt x="785" y="1825"/>
                  </a:lnTo>
                  <a:lnTo>
                    <a:pt x="774" y="1843"/>
                  </a:lnTo>
                  <a:lnTo>
                    <a:pt x="763" y="1863"/>
                  </a:lnTo>
                  <a:lnTo>
                    <a:pt x="752" y="1882"/>
                  </a:lnTo>
                  <a:lnTo>
                    <a:pt x="741" y="1902"/>
                  </a:lnTo>
                  <a:lnTo>
                    <a:pt x="699" y="1899"/>
                  </a:lnTo>
                  <a:lnTo>
                    <a:pt x="655" y="1898"/>
                  </a:lnTo>
                  <a:lnTo>
                    <a:pt x="612" y="1896"/>
                  </a:lnTo>
                  <a:lnTo>
                    <a:pt x="568" y="1894"/>
                  </a:lnTo>
                  <a:lnTo>
                    <a:pt x="526" y="1893"/>
                  </a:lnTo>
                  <a:lnTo>
                    <a:pt x="482" y="1890"/>
                  </a:lnTo>
                  <a:lnTo>
                    <a:pt x="439" y="1889"/>
                  </a:lnTo>
                  <a:lnTo>
                    <a:pt x="396" y="1887"/>
                  </a:lnTo>
                  <a:lnTo>
                    <a:pt x="353" y="1884"/>
                  </a:lnTo>
                  <a:lnTo>
                    <a:pt x="309" y="1883"/>
                  </a:lnTo>
                  <a:lnTo>
                    <a:pt x="267" y="1881"/>
                  </a:lnTo>
                  <a:lnTo>
                    <a:pt x="223" y="1880"/>
                  </a:lnTo>
                  <a:lnTo>
                    <a:pt x="180" y="1878"/>
                  </a:lnTo>
                  <a:lnTo>
                    <a:pt x="136" y="1875"/>
                  </a:lnTo>
                  <a:lnTo>
                    <a:pt x="94" y="1874"/>
                  </a:lnTo>
                  <a:lnTo>
                    <a:pt x="50" y="1872"/>
                  </a:lnTo>
                  <a:close/>
                </a:path>
              </a:pathLst>
            </a:custGeom>
            <a:solidFill>
              <a:srgbClr val="F2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19" name="Freeform 23"/>
            <p:cNvSpPr>
              <a:spLocks/>
            </p:cNvSpPr>
            <p:nvPr/>
          </p:nvSpPr>
          <p:spPr bwMode="auto">
            <a:xfrm>
              <a:off x="4611" y="1037"/>
              <a:ext cx="550" cy="950"/>
            </a:xfrm>
            <a:custGeom>
              <a:avLst/>
              <a:gdLst>
                <a:gd name="T0" fmla="*/ 52 w 1099"/>
                <a:gd name="T1" fmla="*/ 1873 h 1901"/>
                <a:gd name="T2" fmla="*/ 118 w 1099"/>
                <a:gd name="T3" fmla="*/ 1665 h 1901"/>
                <a:gd name="T4" fmla="*/ 158 w 1099"/>
                <a:gd name="T5" fmla="*/ 1506 h 1901"/>
                <a:gd name="T6" fmla="*/ 121 w 1099"/>
                <a:gd name="T7" fmla="*/ 1358 h 1901"/>
                <a:gd name="T8" fmla="*/ 53 w 1099"/>
                <a:gd name="T9" fmla="*/ 1224 h 1901"/>
                <a:gd name="T10" fmla="*/ 0 w 1099"/>
                <a:gd name="T11" fmla="*/ 1017 h 1901"/>
                <a:gd name="T12" fmla="*/ 30 w 1099"/>
                <a:gd name="T13" fmla="*/ 893 h 1901"/>
                <a:gd name="T14" fmla="*/ 85 w 1099"/>
                <a:gd name="T15" fmla="*/ 753 h 1901"/>
                <a:gd name="T16" fmla="*/ 99 w 1099"/>
                <a:gd name="T17" fmla="*/ 668 h 1901"/>
                <a:gd name="T18" fmla="*/ 108 w 1099"/>
                <a:gd name="T19" fmla="*/ 593 h 1901"/>
                <a:gd name="T20" fmla="*/ 149 w 1099"/>
                <a:gd name="T21" fmla="*/ 522 h 1901"/>
                <a:gd name="T22" fmla="*/ 202 w 1099"/>
                <a:gd name="T23" fmla="*/ 457 h 1901"/>
                <a:gd name="T24" fmla="*/ 207 w 1099"/>
                <a:gd name="T25" fmla="*/ 349 h 1901"/>
                <a:gd name="T26" fmla="*/ 215 w 1099"/>
                <a:gd name="T27" fmla="*/ 328 h 1901"/>
                <a:gd name="T28" fmla="*/ 221 w 1099"/>
                <a:gd name="T29" fmla="*/ 310 h 1901"/>
                <a:gd name="T30" fmla="*/ 227 w 1099"/>
                <a:gd name="T31" fmla="*/ 295 h 1901"/>
                <a:gd name="T32" fmla="*/ 233 w 1099"/>
                <a:gd name="T33" fmla="*/ 282 h 1901"/>
                <a:gd name="T34" fmla="*/ 241 w 1099"/>
                <a:gd name="T35" fmla="*/ 274 h 1901"/>
                <a:gd name="T36" fmla="*/ 251 w 1099"/>
                <a:gd name="T37" fmla="*/ 269 h 1901"/>
                <a:gd name="T38" fmla="*/ 266 w 1099"/>
                <a:gd name="T39" fmla="*/ 269 h 1901"/>
                <a:gd name="T40" fmla="*/ 286 w 1099"/>
                <a:gd name="T41" fmla="*/ 275 h 1901"/>
                <a:gd name="T42" fmla="*/ 307 w 1099"/>
                <a:gd name="T43" fmla="*/ 291 h 1901"/>
                <a:gd name="T44" fmla="*/ 316 w 1099"/>
                <a:gd name="T45" fmla="*/ 252 h 1901"/>
                <a:gd name="T46" fmla="*/ 327 w 1099"/>
                <a:gd name="T47" fmla="*/ 215 h 1901"/>
                <a:gd name="T48" fmla="*/ 339 w 1099"/>
                <a:gd name="T49" fmla="*/ 178 h 1901"/>
                <a:gd name="T50" fmla="*/ 351 w 1099"/>
                <a:gd name="T51" fmla="*/ 143 h 1901"/>
                <a:gd name="T52" fmla="*/ 364 w 1099"/>
                <a:gd name="T53" fmla="*/ 107 h 1901"/>
                <a:gd name="T54" fmla="*/ 377 w 1099"/>
                <a:gd name="T55" fmla="*/ 71 h 1901"/>
                <a:gd name="T56" fmla="*/ 389 w 1099"/>
                <a:gd name="T57" fmla="*/ 37 h 1901"/>
                <a:gd name="T58" fmla="*/ 401 w 1099"/>
                <a:gd name="T59" fmla="*/ 0 h 1901"/>
                <a:gd name="T60" fmla="*/ 969 w 1099"/>
                <a:gd name="T61" fmla="*/ 37 h 1901"/>
                <a:gd name="T62" fmla="*/ 988 w 1099"/>
                <a:gd name="T63" fmla="*/ 188 h 1901"/>
                <a:gd name="T64" fmla="*/ 1014 w 1099"/>
                <a:gd name="T65" fmla="*/ 181 h 1901"/>
                <a:gd name="T66" fmla="*/ 1034 w 1099"/>
                <a:gd name="T67" fmla="*/ 185 h 1901"/>
                <a:gd name="T68" fmla="*/ 1047 w 1099"/>
                <a:gd name="T69" fmla="*/ 198 h 1901"/>
                <a:gd name="T70" fmla="*/ 1058 w 1099"/>
                <a:gd name="T71" fmla="*/ 216 h 1901"/>
                <a:gd name="T72" fmla="*/ 1064 w 1099"/>
                <a:gd name="T73" fmla="*/ 238 h 1901"/>
                <a:gd name="T74" fmla="*/ 1067 w 1099"/>
                <a:gd name="T75" fmla="*/ 261 h 1901"/>
                <a:gd name="T76" fmla="*/ 1071 w 1099"/>
                <a:gd name="T77" fmla="*/ 284 h 1901"/>
                <a:gd name="T78" fmla="*/ 1073 w 1099"/>
                <a:gd name="T79" fmla="*/ 304 h 1901"/>
                <a:gd name="T80" fmla="*/ 1083 w 1099"/>
                <a:gd name="T81" fmla="*/ 447 h 1901"/>
                <a:gd name="T82" fmla="*/ 1091 w 1099"/>
                <a:gd name="T83" fmla="*/ 556 h 1901"/>
                <a:gd name="T84" fmla="*/ 1099 w 1099"/>
                <a:gd name="T85" fmla="*/ 661 h 1901"/>
                <a:gd name="T86" fmla="*/ 1061 w 1099"/>
                <a:gd name="T87" fmla="*/ 933 h 1901"/>
                <a:gd name="T88" fmla="*/ 1041 w 1099"/>
                <a:gd name="T89" fmla="*/ 1082 h 1901"/>
                <a:gd name="T90" fmla="*/ 1015 w 1099"/>
                <a:gd name="T91" fmla="*/ 1145 h 1901"/>
                <a:gd name="T92" fmla="*/ 996 w 1099"/>
                <a:gd name="T93" fmla="*/ 1195 h 1901"/>
                <a:gd name="T94" fmla="*/ 979 w 1099"/>
                <a:gd name="T95" fmla="*/ 1236 h 1901"/>
                <a:gd name="T96" fmla="*/ 965 w 1099"/>
                <a:gd name="T97" fmla="*/ 1272 h 1901"/>
                <a:gd name="T98" fmla="*/ 947 w 1099"/>
                <a:gd name="T99" fmla="*/ 1305 h 1901"/>
                <a:gd name="T100" fmla="*/ 928 w 1099"/>
                <a:gd name="T101" fmla="*/ 1342 h 1901"/>
                <a:gd name="T102" fmla="*/ 902 w 1099"/>
                <a:gd name="T103" fmla="*/ 1383 h 1901"/>
                <a:gd name="T104" fmla="*/ 869 w 1099"/>
                <a:gd name="T105" fmla="*/ 1435 h 1901"/>
                <a:gd name="T106" fmla="*/ 879 w 1099"/>
                <a:gd name="T107" fmla="*/ 1583 h 1901"/>
                <a:gd name="T108" fmla="*/ 820 w 1099"/>
                <a:gd name="T109" fmla="*/ 1743 h 1901"/>
                <a:gd name="T110" fmla="*/ 728 w 1099"/>
                <a:gd name="T111" fmla="*/ 1901 h 1901"/>
                <a:gd name="T112" fmla="*/ 52 w 1099"/>
                <a:gd name="T113" fmla="*/ 1873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99" h="1901">
                  <a:moveTo>
                    <a:pt x="52" y="1873"/>
                  </a:moveTo>
                  <a:lnTo>
                    <a:pt x="118" y="1665"/>
                  </a:lnTo>
                  <a:lnTo>
                    <a:pt x="158" y="1506"/>
                  </a:lnTo>
                  <a:lnTo>
                    <a:pt x="121" y="1358"/>
                  </a:lnTo>
                  <a:lnTo>
                    <a:pt x="53" y="1224"/>
                  </a:lnTo>
                  <a:lnTo>
                    <a:pt x="0" y="1017"/>
                  </a:lnTo>
                  <a:lnTo>
                    <a:pt x="30" y="893"/>
                  </a:lnTo>
                  <a:lnTo>
                    <a:pt x="85" y="753"/>
                  </a:lnTo>
                  <a:lnTo>
                    <a:pt x="99" y="668"/>
                  </a:lnTo>
                  <a:lnTo>
                    <a:pt x="108" y="593"/>
                  </a:lnTo>
                  <a:lnTo>
                    <a:pt x="149" y="522"/>
                  </a:lnTo>
                  <a:lnTo>
                    <a:pt x="202" y="457"/>
                  </a:lnTo>
                  <a:lnTo>
                    <a:pt x="207" y="349"/>
                  </a:lnTo>
                  <a:lnTo>
                    <a:pt x="215" y="328"/>
                  </a:lnTo>
                  <a:lnTo>
                    <a:pt x="221" y="310"/>
                  </a:lnTo>
                  <a:lnTo>
                    <a:pt x="227" y="295"/>
                  </a:lnTo>
                  <a:lnTo>
                    <a:pt x="233" y="282"/>
                  </a:lnTo>
                  <a:lnTo>
                    <a:pt x="241" y="274"/>
                  </a:lnTo>
                  <a:lnTo>
                    <a:pt x="251" y="269"/>
                  </a:lnTo>
                  <a:lnTo>
                    <a:pt x="266" y="269"/>
                  </a:lnTo>
                  <a:lnTo>
                    <a:pt x="286" y="275"/>
                  </a:lnTo>
                  <a:lnTo>
                    <a:pt x="307" y="291"/>
                  </a:lnTo>
                  <a:lnTo>
                    <a:pt x="316" y="252"/>
                  </a:lnTo>
                  <a:lnTo>
                    <a:pt x="327" y="215"/>
                  </a:lnTo>
                  <a:lnTo>
                    <a:pt x="339" y="178"/>
                  </a:lnTo>
                  <a:lnTo>
                    <a:pt x="351" y="143"/>
                  </a:lnTo>
                  <a:lnTo>
                    <a:pt x="364" y="107"/>
                  </a:lnTo>
                  <a:lnTo>
                    <a:pt x="377" y="71"/>
                  </a:lnTo>
                  <a:lnTo>
                    <a:pt x="389" y="37"/>
                  </a:lnTo>
                  <a:lnTo>
                    <a:pt x="401" y="0"/>
                  </a:lnTo>
                  <a:lnTo>
                    <a:pt x="969" y="37"/>
                  </a:lnTo>
                  <a:lnTo>
                    <a:pt x="988" y="188"/>
                  </a:lnTo>
                  <a:lnTo>
                    <a:pt x="1014" y="181"/>
                  </a:lnTo>
                  <a:lnTo>
                    <a:pt x="1034" y="185"/>
                  </a:lnTo>
                  <a:lnTo>
                    <a:pt x="1047" y="198"/>
                  </a:lnTo>
                  <a:lnTo>
                    <a:pt x="1058" y="216"/>
                  </a:lnTo>
                  <a:lnTo>
                    <a:pt x="1064" y="238"/>
                  </a:lnTo>
                  <a:lnTo>
                    <a:pt x="1067" y="261"/>
                  </a:lnTo>
                  <a:lnTo>
                    <a:pt x="1071" y="284"/>
                  </a:lnTo>
                  <a:lnTo>
                    <a:pt x="1073" y="304"/>
                  </a:lnTo>
                  <a:lnTo>
                    <a:pt x="1083" y="447"/>
                  </a:lnTo>
                  <a:lnTo>
                    <a:pt x="1091" y="556"/>
                  </a:lnTo>
                  <a:lnTo>
                    <a:pt x="1099" y="661"/>
                  </a:lnTo>
                  <a:lnTo>
                    <a:pt x="1061" y="933"/>
                  </a:lnTo>
                  <a:lnTo>
                    <a:pt x="1041" y="1082"/>
                  </a:lnTo>
                  <a:lnTo>
                    <a:pt x="1015" y="1145"/>
                  </a:lnTo>
                  <a:lnTo>
                    <a:pt x="996" y="1195"/>
                  </a:lnTo>
                  <a:lnTo>
                    <a:pt x="979" y="1236"/>
                  </a:lnTo>
                  <a:lnTo>
                    <a:pt x="965" y="1272"/>
                  </a:lnTo>
                  <a:lnTo>
                    <a:pt x="947" y="1305"/>
                  </a:lnTo>
                  <a:lnTo>
                    <a:pt x="928" y="1342"/>
                  </a:lnTo>
                  <a:lnTo>
                    <a:pt x="902" y="1383"/>
                  </a:lnTo>
                  <a:lnTo>
                    <a:pt x="869" y="1435"/>
                  </a:lnTo>
                  <a:lnTo>
                    <a:pt x="879" y="1583"/>
                  </a:lnTo>
                  <a:lnTo>
                    <a:pt x="820" y="1743"/>
                  </a:lnTo>
                  <a:lnTo>
                    <a:pt x="728" y="1901"/>
                  </a:lnTo>
                  <a:lnTo>
                    <a:pt x="52" y="18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0" name="Freeform 24"/>
            <p:cNvSpPr>
              <a:spLocks/>
            </p:cNvSpPr>
            <p:nvPr/>
          </p:nvSpPr>
          <p:spPr bwMode="auto">
            <a:xfrm>
              <a:off x="4632" y="983"/>
              <a:ext cx="358" cy="1080"/>
            </a:xfrm>
            <a:custGeom>
              <a:avLst/>
              <a:gdLst>
                <a:gd name="T0" fmla="*/ 53 w 714"/>
                <a:gd name="T1" fmla="*/ 999 h 2160"/>
                <a:gd name="T2" fmla="*/ 4 w 714"/>
                <a:gd name="T3" fmla="*/ 1146 h 2160"/>
                <a:gd name="T4" fmla="*/ 60 w 714"/>
                <a:gd name="T5" fmla="*/ 1278 h 2160"/>
                <a:gd name="T6" fmla="*/ 80 w 714"/>
                <a:gd name="T7" fmla="*/ 1418 h 2160"/>
                <a:gd name="T8" fmla="*/ 148 w 714"/>
                <a:gd name="T9" fmla="*/ 1530 h 2160"/>
                <a:gd name="T10" fmla="*/ 151 w 714"/>
                <a:gd name="T11" fmla="*/ 1655 h 2160"/>
                <a:gd name="T12" fmla="*/ 0 w 714"/>
                <a:gd name="T13" fmla="*/ 2131 h 2160"/>
                <a:gd name="T14" fmla="*/ 169 w 714"/>
                <a:gd name="T15" fmla="*/ 2160 h 2160"/>
                <a:gd name="T16" fmla="*/ 608 w 714"/>
                <a:gd name="T17" fmla="*/ 1601 h 2160"/>
                <a:gd name="T18" fmla="*/ 714 w 714"/>
                <a:gd name="T19" fmla="*/ 102 h 2160"/>
                <a:gd name="T20" fmla="*/ 508 w 714"/>
                <a:gd name="T21" fmla="*/ 0 h 2160"/>
                <a:gd name="T22" fmla="*/ 421 w 714"/>
                <a:gd name="T23" fmla="*/ 37 h 2160"/>
                <a:gd name="T24" fmla="*/ 350 w 714"/>
                <a:gd name="T25" fmla="*/ 267 h 2160"/>
                <a:gd name="T26" fmla="*/ 288 w 714"/>
                <a:gd name="T27" fmla="*/ 422 h 2160"/>
                <a:gd name="T28" fmla="*/ 86 w 714"/>
                <a:gd name="T29" fmla="*/ 831 h 2160"/>
                <a:gd name="T30" fmla="*/ 53 w 714"/>
                <a:gd name="T31" fmla="*/ 999 h 2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4" h="2160">
                  <a:moveTo>
                    <a:pt x="53" y="999"/>
                  </a:moveTo>
                  <a:lnTo>
                    <a:pt x="4" y="1146"/>
                  </a:lnTo>
                  <a:lnTo>
                    <a:pt x="60" y="1278"/>
                  </a:lnTo>
                  <a:lnTo>
                    <a:pt x="80" y="1418"/>
                  </a:lnTo>
                  <a:lnTo>
                    <a:pt x="148" y="1530"/>
                  </a:lnTo>
                  <a:lnTo>
                    <a:pt x="151" y="1655"/>
                  </a:lnTo>
                  <a:lnTo>
                    <a:pt x="0" y="2131"/>
                  </a:lnTo>
                  <a:lnTo>
                    <a:pt x="169" y="2160"/>
                  </a:lnTo>
                  <a:lnTo>
                    <a:pt x="608" y="1601"/>
                  </a:lnTo>
                  <a:lnTo>
                    <a:pt x="714" y="102"/>
                  </a:lnTo>
                  <a:lnTo>
                    <a:pt x="508" y="0"/>
                  </a:lnTo>
                  <a:lnTo>
                    <a:pt x="421" y="37"/>
                  </a:lnTo>
                  <a:lnTo>
                    <a:pt x="350" y="267"/>
                  </a:lnTo>
                  <a:lnTo>
                    <a:pt x="288" y="422"/>
                  </a:lnTo>
                  <a:lnTo>
                    <a:pt x="86" y="831"/>
                  </a:lnTo>
                  <a:lnTo>
                    <a:pt x="53" y="999"/>
                  </a:lnTo>
                  <a:close/>
                </a:path>
              </a:pathLst>
            </a:custGeom>
            <a:solidFill>
              <a:srgbClr val="3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1" name="Freeform 25"/>
            <p:cNvSpPr>
              <a:spLocks/>
            </p:cNvSpPr>
            <p:nvPr/>
          </p:nvSpPr>
          <p:spPr bwMode="auto">
            <a:xfrm>
              <a:off x="4680" y="909"/>
              <a:ext cx="463" cy="1155"/>
            </a:xfrm>
            <a:custGeom>
              <a:avLst/>
              <a:gdLst>
                <a:gd name="T0" fmla="*/ 104 w 927"/>
                <a:gd name="T1" fmla="*/ 1872 h 2310"/>
                <a:gd name="T2" fmla="*/ 172 w 927"/>
                <a:gd name="T3" fmla="*/ 1593 h 2310"/>
                <a:gd name="T4" fmla="*/ 16 w 927"/>
                <a:gd name="T5" fmla="*/ 1263 h 2310"/>
                <a:gd name="T6" fmla="*/ 30 w 927"/>
                <a:gd name="T7" fmla="*/ 980 h 2310"/>
                <a:gd name="T8" fmla="*/ 22 w 927"/>
                <a:gd name="T9" fmla="*/ 821 h 2310"/>
                <a:gd name="T10" fmla="*/ 108 w 927"/>
                <a:gd name="T11" fmla="*/ 697 h 2310"/>
                <a:gd name="T12" fmla="*/ 155 w 927"/>
                <a:gd name="T13" fmla="*/ 583 h 2310"/>
                <a:gd name="T14" fmla="*/ 249 w 927"/>
                <a:gd name="T15" fmla="*/ 656 h 2310"/>
                <a:gd name="T16" fmla="*/ 273 w 927"/>
                <a:gd name="T17" fmla="*/ 500 h 2310"/>
                <a:gd name="T18" fmla="*/ 347 w 927"/>
                <a:gd name="T19" fmla="*/ 297 h 2310"/>
                <a:gd name="T20" fmla="*/ 446 w 927"/>
                <a:gd name="T21" fmla="*/ 104 h 2310"/>
                <a:gd name="T22" fmla="*/ 544 w 927"/>
                <a:gd name="T23" fmla="*/ 56 h 2310"/>
                <a:gd name="T24" fmla="*/ 655 w 927"/>
                <a:gd name="T25" fmla="*/ 0 h 2310"/>
                <a:gd name="T26" fmla="*/ 687 w 927"/>
                <a:gd name="T27" fmla="*/ 179 h 2310"/>
                <a:gd name="T28" fmla="*/ 778 w 927"/>
                <a:gd name="T29" fmla="*/ 165 h 2310"/>
                <a:gd name="T30" fmla="*/ 811 w 927"/>
                <a:gd name="T31" fmla="*/ 326 h 2310"/>
                <a:gd name="T32" fmla="*/ 822 w 927"/>
                <a:gd name="T33" fmla="*/ 491 h 2310"/>
                <a:gd name="T34" fmla="*/ 896 w 927"/>
                <a:gd name="T35" fmla="*/ 484 h 2310"/>
                <a:gd name="T36" fmla="*/ 919 w 927"/>
                <a:gd name="T37" fmla="*/ 699 h 2310"/>
                <a:gd name="T38" fmla="*/ 912 w 927"/>
                <a:gd name="T39" fmla="*/ 938 h 2310"/>
                <a:gd name="T40" fmla="*/ 874 w 927"/>
                <a:gd name="T41" fmla="*/ 1286 h 2310"/>
                <a:gd name="T42" fmla="*/ 860 w 927"/>
                <a:gd name="T43" fmla="*/ 1351 h 2310"/>
                <a:gd name="T44" fmla="*/ 844 w 927"/>
                <a:gd name="T45" fmla="*/ 1411 h 2310"/>
                <a:gd name="T46" fmla="*/ 826 w 927"/>
                <a:gd name="T47" fmla="*/ 1464 h 2310"/>
                <a:gd name="T48" fmla="*/ 807 w 927"/>
                <a:gd name="T49" fmla="*/ 1515 h 2310"/>
                <a:gd name="T50" fmla="*/ 783 w 927"/>
                <a:gd name="T51" fmla="*/ 1563 h 2310"/>
                <a:gd name="T52" fmla="*/ 754 w 927"/>
                <a:gd name="T53" fmla="*/ 1612 h 2310"/>
                <a:gd name="T54" fmla="*/ 720 w 927"/>
                <a:gd name="T55" fmla="*/ 1663 h 2310"/>
                <a:gd name="T56" fmla="*/ 681 w 927"/>
                <a:gd name="T57" fmla="*/ 1717 h 2310"/>
                <a:gd name="T58" fmla="*/ 680 w 927"/>
                <a:gd name="T59" fmla="*/ 1914 h 2310"/>
                <a:gd name="T60" fmla="*/ 531 w 927"/>
                <a:gd name="T61" fmla="*/ 2264 h 2310"/>
                <a:gd name="T62" fmla="*/ 0 w 927"/>
                <a:gd name="T63" fmla="*/ 2059 h 2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7" h="2310">
                  <a:moveTo>
                    <a:pt x="0" y="2059"/>
                  </a:moveTo>
                  <a:lnTo>
                    <a:pt x="104" y="1872"/>
                  </a:lnTo>
                  <a:lnTo>
                    <a:pt x="136" y="1704"/>
                  </a:lnTo>
                  <a:lnTo>
                    <a:pt x="172" y="1593"/>
                  </a:lnTo>
                  <a:lnTo>
                    <a:pt x="88" y="1433"/>
                  </a:lnTo>
                  <a:lnTo>
                    <a:pt x="16" y="1263"/>
                  </a:lnTo>
                  <a:lnTo>
                    <a:pt x="12" y="1092"/>
                  </a:lnTo>
                  <a:lnTo>
                    <a:pt x="30" y="980"/>
                  </a:lnTo>
                  <a:lnTo>
                    <a:pt x="13" y="896"/>
                  </a:lnTo>
                  <a:lnTo>
                    <a:pt x="22" y="821"/>
                  </a:lnTo>
                  <a:lnTo>
                    <a:pt x="64" y="751"/>
                  </a:lnTo>
                  <a:lnTo>
                    <a:pt x="108" y="697"/>
                  </a:lnTo>
                  <a:lnTo>
                    <a:pt x="123" y="616"/>
                  </a:lnTo>
                  <a:lnTo>
                    <a:pt x="155" y="583"/>
                  </a:lnTo>
                  <a:lnTo>
                    <a:pt x="202" y="595"/>
                  </a:lnTo>
                  <a:lnTo>
                    <a:pt x="249" y="656"/>
                  </a:lnTo>
                  <a:lnTo>
                    <a:pt x="270" y="570"/>
                  </a:lnTo>
                  <a:lnTo>
                    <a:pt x="273" y="500"/>
                  </a:lnTo>
                  <a:lnTo>
                    <a:pt x="314" y="391"/>
                  </a:lnTo>
                  <a:lnTo>
                    <a:pt x="347" y="297"/>
                  </a:lnTo>
                  <a:lnTo>
                    <a:pt x="385" y="161"/>
                  </a:lnTo>
                  <a:lnTo>
                    <a:pt x="446" y="104"/>
                  </a:lnTo>
                  <a:lnTo>
                    <a:pt x="507" y="94"/>
                  </a:lnTo>
                  <a:lnTo>
                    <a:pt x="544" y="56"/>
                  </a:lnTo>
                  <a:lnTo>
                    <a:pt x="583" y="7"/>
                  </a:lnTo>
                  <a:lnTo>
                    <a:pt x="655" y="0"/>
                  </a:lnTo>
                  <a:lnTo>
                    <a:pt x="693" y="48"/>
                  </a:lnTo>
                  <a:lnTo>
                    <a:pt x="687" y="179"/>
                  </a:lnTo>
                  <a:lnTo>
                    <a:pt x="725" y="139"/>
                  </a:lnTo>
                  <a:lnTo>
                    <a:pt x="778" y="165"/>
                  </a:lnTo>
                  <a:lnTo>
                    <a:pt x="796" y="220"/>
                  </a:lnTo>
                  <a:lnTo>
                    <a:pt x="811" y="326"/>
                  </a:lnTo>
                  <a:lnTo>
                    <a:pt x="826" y="383"/>
                  </a:lnTo>
                  <a:lnTo>
                    <a:pt x="822" y="491"/>
                  </a:lnTo>
                  <a:lnTo>
                    <a:pt x="861" y="463"/>
                  </a:lnTo>
                  <a:lnTo>
                    <a:pt x="896" y="484"/>
                  </a:lnTo>
                  <a:lnTo>
                    <a:pt x="908" y="573"/>
                  </a:lnTo>
                  <a:lnTo>
                    <a:pt x="919" y="699"/>
                  </a:lnTo>
                  <a:lnTo>
                    <a:pt x="927" y="809"/>
                  </a:lnTo>
                  <a:lnTo>
                    <a:pt x="912" y="938"/>
                  </a:lnTo>
                  <a:lnTo>
                    <a:pt x="893" y="1137"/>
                  </a:lnTo>
                  <a:lnTo>
                    <a:pt x="874" y="1286"/>
                  </a:lnTo>
                  <a:lnTo>
                    <a:pt x="867" y="1320"/>
                  </a:lnTo>
                  <a:lnTo>
                    <a:pt x="860" y="1351"/>
                  </a:lnTo>
                  <a:lnTo>
                    <a:pt x="852" y="1383"/>
                  </a:lnTo>
                  <a:lnTo>
                    <a:pt x="844" y="1411"/>
                  </a:lnTo>
                  <a:lnTo>
                    <a:pt x="836" y="1438"/>
                  </a:lnTo>
                  <a:lnTo>
                    <a:pt x="826" y="1464"/>
                  </a:lnTo>
                  <a:lnTo>
                    <a:pt x="817" y="1490"/>
                  </a:lnTo>
                  <a:lnTo>
                    <a:pt x="807" y="1515"/>
                  </a:lnTo>
                  <a:lnTo>
                    <a:pt x="795" y="1539"/>
                  </a:lnTo>
                  <a:lnTo>
                    <a:pt x="783" y="1563"/>
                  </a:lnTo>
                  <a:lnTo>
                    <a:pt x="769" y="1588"/>
                  </a:lnTo>
                  <a:lnTo>
                    <a:pt x="754" y="1612"/>
                  </a:lnTo>
                  <a:lnTo>
                    <a:pt x="738" y="1636"/>
                  </a:lnTo>
                  <a:lnTo>
                    <a:pt x="720" y="1663"/>
                  </a:lnTo>
                  <a:lnTo>
                    <a:pt x="702" y="1689"/>
                  </a:lnTo>
                  <a:lnTo>
                    <a:pt x="681" y="1717"/>
                  </a:lnTo>
                  <a:lnTo>
                    <a:pt x="664" y="1818"/>
                  </a:lnTo>
                  <a:lnTo>
                    <a:pt x="680" y="1914"/>
                  </a:lnTo>
                  <a:lnTo>
                    <a:pt x="586" y="2088"/>
                  </a:lnTo>
                  <a:lnTo>
                    <a:pt x="531" y="2264"/>
                  </a:lnTo>
                  <a:lnTo>
                    <a:pt x="51" y="2310"/>
                  </a:lnTo>
                  <a:lnTo>
                    <a:pt x="0" y="2059"/>
                  </a:lnTo>
                  <a:close/>
                </a:path>
              </a:pathLst>
            </a:custGeom>
            <a:solidFill>
              <a:srgbClr val="5963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2" name="Freeform 26"/>
            <p:cNvSpPr>
              <a:spLocks/>
            </p:cNvSpPr>
            <p:nvPr/>
          </p:nvSpPr>
          <p:spPr bwMode="auto">
            <a:xfrm>
              <a:off x="4674" y="960"/>
              <a:ext cx="261" cy="1101"/>
            </a:xfrm>
            <a:custGeom>
              <a:avLst/>
              <a:gdLst>
                <a:gd name="T0" fmla="*/ 106 w 522"/>
                <a:gd name="T1" fmla="*/ 566 h 2203"/>
                <a:gd name="T2" fmla="*/ 6 w 522"/>
                <a:gd name="T3" fmla="*/ 761 h 2203"/>
                <a:gd name="T4" fmla="*/ 33 w 522"/>
                <a:gd name="T5" fmla="*/ 944 h 2203"/>
                <a:gd name="T6" fmla="*/ 30 w 522"/>
                <a:gd name="T7" fmla="*/ 1224 h 2203"/>
                <a:gd name="T8" fmla="*/ 161 w 522"/>
                <a:gd name="T9" fmla="*/ 1454 h 2203"/>
                <a:gd name="T10" fmla="*/ 135 w 522"/>
                <a:gd name="T11" fmla="*/ 1679 h 2203"/>
                <a:gd name="T12" fmla="*/ 106 w 522"/>
                <a:gd name="T13" fmla="*/ 1876 h 2203"/>
                <a:gd name="T14" fmla="*/ 87 w 522"/>
                <a:gd name="T15" fmla="*/ 1971 h 2203"/>
                <a:gd name="T16" fmla="*/ 68 w 522"/>
                <a:gd name="T17" fmla="*/ 2056 h 2203"/>
                <a:gd name="T18" fmla="*/ 41 w 522"/>
                <a:gd name="T19" fmla="*/ 2148 h 2203"/>
                <a:gd name="T20" fmla="*/ 120 w 522"/>
                <a:gd name="T21" fmla="*/ 2202 h 2203"/>
                <a:gd name="T22" fmla="*/ 154 w 522"/>
                <a:gd name="T23" fmla="*/ 2104 h 2203"/>
                <a:gd name="T24" fmla="*/ 171 w 522"/>
                <a:gd name="T25" fmla="*/ 2035 h 2203"/>
                <a:gd name="T26" fmla="*/ 184 w 522"/>
                <a:gd name="T27" fmla="*/ 1965 h 2203"/>
                <a:gd name="T28" fmla="*/ 209 w 522"/>
                <a:gd name="T29" fmla="*/ 1863 h 2203"/>
                <a:gd name="T30" fmla="*/ 271 w 522"/>
                <a:gd name="T31" fmla="*/ 1632 h 2203"/>
                <a:gd name="T32" fmla="*/ 196 w 522"/>
                <a:gd name="T33" fmla="*/ 1350 h 2203"/>
                <a:gd name="T34" fmla="*/ 128 w 522"/>
                <a:gd name="T35" fmla="*/ 1055 h 2203"/>
                <a:gd name="T36" fmla="*/ 231 w 522"/>
                <a:gd name="T37" fmla="*/ 907 h 2203"/>
                <a:gd name="T38" fmla="*/ 283 w 522"/>
                <a:gd name="T39" fmla="*/ 866 h 2203"/>
                <a:gd name="T40" fmla="*/ 310 w 522"/>
                <a:gd name="T41" fmla="*/ 824 h 2203"/>
                <a:gd name="T42" fmla="*/ 304 w 522"/>
                <a:gd name="T43" fmla="*/ 767 h 2203"/>
                <a:gd name="T44" fmla="*/ 333 w 522"/>
                <a:gd name="T45" fmla="*/ 574 h 2203"/>
                <a:gd name="T46" fmla="*/ 336 w 522"/>
                <a:gd name="T47" fmla="*/ 503 h 2203"/>
                <a:gd name="T48" fmla="*/ 333 w 522"/>
                <a:gd name="T49" fmla="*/ 443 h 2203"/>
                <a:gd name="T50" fmla="*/ 339 w 522"/>
                <a:gd name="T51" fmla="*/ 391 h 2203"/>
                <a:gd name="T52" fmla="*/ 372 w 522"/>
                <a:gd name="T53" fmla="*/ 340 h 2203"/>
                <a:gd name="T54" fmla="*/ 408 w 522"/>
                <a:gd name="T55" fmla="*/ 185 h 2203"/>
                <a:gd name="T56" fmla="*/ 426 w 522"/>
                <a:gd name="T57" fmla="*/ 123 h 2203"/>
                <a:gd name="T58" fmla="*/ 450 w 522"/>
                <a:gd name="T59" fmla="*/ 74 h 2203"/>
                <a:gd name="T60" fmla="*/ 492 w 522"/>
                <a:gd name="T61" fmla="*/ 29 h 2203"/>
                <a:gd name="T62" fmla="*/ 496 w 522"/>
                <a:gd name="T63" fmla="*/ 0 h 2203"/>
                <a:gd name="T64" fmla="*/ 455 w 522"/>
                <a:gd name="T65" fmla="*/ 8 h 2203"/>
                <a:gd name="T66" fmla="*/ 422 w 522"/>
                <a:gd name="T67" fmla="*/ 33 h 2203"/>
                <a:gd name="T68" fmla="*/ 397 w 522"/>
                <a:gd name="T69" fmla="*/ 70 h 2203"/>
                <a:gd name="T70" fmla="*/ 378 w 522"/>
                <a:gd name="T71" fmla="*/ 113 h 2203"/>
                <a:gd name="T72" fmla="*/ 364 w 522"/>
                <a:gd name="T73" fmla="*/ 163 h 2203"/>
                <a:gd name="T74" fmla="*/ 351 w 522"/>
                <a:gd name="T75" fmla="*/ 212 h 2203"/>
                <a:gd name="T76" fmla="*/ 341 w 522"/>
                <a:gd name="T77" fmla="*/ 260 h 2203"/>
                <a:gd name="T78" fmla="*/ 312 w 522"/>
                <a:gd name="T79" fmla="*/ 333 h 2203"/>
                <a:gd name="T80" fmla="*/ 284 w 522"/>
                <a:gd name="T81" fmla="*/ 430 h 2203"/>
                <a:gd name="T82" fmla="*/ 271 w 522"/>
                <a:gd name="T83" fmla="*/ 525 h 2203"/>
                <a:gd name="T84" fmla="*/ 260 w 522"/>
                <a:gd name="T85" fmla="*/ 627 h 2203"/>
                <a:gd name="T86" fmla="*/ 221 w 522"/>
                <a:gd name="T87" fmla="*/ 826 h 2203"/>
                <a:gd name="T88" fmla="*/ 109 w 522"/>
                <a:gd name="T89" fmla="*/ 981 h 2203"/>
                <a:gd name="T90" fmla="*/ 76 w 522"/>
                <a:gd name="T91" fmla="*/ 1037 h 2203"/>
                <a:gd name="T92" fmla="*/ 74 w 522"/>
                <a:gd name="T93" fmla="*/ 873 h 2203"/>
                <a:gd name="T94" fmla="*/ 102 w 522"/>
                <a:gd name="T95" fmla="*/ 832 h 2203"/>
                <a:gd name="T96" fmla="*/ 116 w 522"/>
                <a:gd name="T97" fmla="*/ 800 h 2203"/>
                <a:gd name="T98" fmla="*/ 114 w 522"/>
                <a:gd name="T99" fmla="*/ 765 h 2203"/>
                <a:gd name="T100" fmla="*/ 98 w 522"/>
                <a:gd name="T101" fmla="*/ 718 h 2203"/>
                <a:gd name="T102" fmla="*/ 176 w 522"/>
                <a:gd name="T103" fmla="*/ 609 h 2203"/>
                <a:gd name="T104" fmla="*/ 169 w 522"/>
                <a:gd name="T105" fmla="*/ 488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203">
                  <a:moveTo>
                    <a:pt x="121" y="487"/>
                  </a:moveTo>
                  <a:lnTo>
                    <a:pt x="106" y="566"/>
                  </a:lnTo>
                  <a:lnTo>
                    <a:pt x="75" y="678"/>
                  </a:lnTo>
                  <a:lnTo>
                    <a:pt x="6" y="761"/>
                  </a:lnTo>
                  <a:lnTo>
                    <a:pt x="0" y="853"/>
                  </a:lnTo>
                  <a:lnTo>
                    <a:pt x="33" y="944"/>
                  </a:lnTo>
                  <a:lnTo>
                    <a:pt x="11" y="1091"/>
                  </a:lnTo>
                  <a:lnTo>
                    <a:pt x="30" y="1224"/>
                  </a:lnTo>
                  <a:lnTo>
                    <a:pt x="90" y="1325"/>
                  </a:lnTo>
                  <a:lnTo>
                    <a:pt x="161" y="1454"/>
                  </a:lnTo>
                  <a:lnTo>
                    <a:pt x="188" y="1550"/>
                  </a:lnTo>
                  <a:lnTo>
                    <a:pt x="135" y="1679"/>
                  </a:lnTo>
                  <a:lnTo>
                    <a:pt x="117" y="1818"/>
                  </a:lnTo>
                  <a:lnTo>
                    <a:pt x="106" y="1876"/>
                  </a:lnTo>
                  <a:lnTo>
                    <a:pt x="97" y="1926"/>
                  </a:lnTo>
                  <a:lnTo>
                    <a:pt x="87" y="1971"/>
                  </a:lnTo>
                  <a:lnTo>
                    <a:pt x="78" y="2013"/>
                  </a:lnTo>
                  <a:lnTo>
                    <a:pt x="68" y="2056"/>
                  </a:lnTo>
                  <a:lnTo>
                    <a:pt x="56" y="2100"/>
                  </a:lnTo>
                  <a:lnTo>
                    <a:pt x="41" y="2148"/>
                  </a:lnTo>
                  <a:lnTo>
                    <a:pt x="23" y="2203"/>
                  </a:lnTo>
                  <a:lnTo>
                    <a:pt x="120" y="2202"/>
                  </a:lnTo>
                  <a:lnTo>
                    <a:pt x="140" y="2147"/>
                  </a:lnTo>
                  <a:lnTo>
                    <a:pt x="154" y="2104"/>
                  </a:lnTo>
                  <a:lnTo>
                    <a:pt x="165" y="2067"/>
                  </a:lnTo>
                  <a:lnTo>
                    <a:pt x="171" y="2035"/>
                  </a:lnTo>
                  <a:lnTo>
                    <a:pt x="177" y="2002"/>
                  </a:lnTo>
                  <a:lnTo>
                    <a:pt x="184" y="1965"/>
                  </a:lnTo>
                  <a:lnTo>
                    <a:pt x="195" y="1920"/>
                  </a:lnTo>
                  <a:lnTo>
                    <a:pt x="209" y="1863"/>
                  </a:lnTo>
                  <a:lnTo>
                    <a:pt x="219" y="1750"/>
                  </a:lnTo>
                  <a:lnTo>
                    <a:pt x="271" y="1632"/>
                  </a:lnTo>
                  <a:lnTo>
                    <a:pt x="280" y="1507"/>
                  </a:lnTo>
                  <a:lnTo>
                    <a:pt x="196" y="1350"/>
                  </a:lnTo>
                  <a:lnTo>
                    <a:pt x="123" y="1182"/>
                  </a:lnTo>
                  <a:lnTo>
                    <a:pt x="128" y="1055"/>
                  </a:lnTo>
                  <a:lnTo>
                    <a:pt x="197" y="932"/>
                  </a:lnTo>
                  <a:lnTo>
                    <a:pt x="231" y="907"/>
                  </a:lnTo>
                  <a:lnTo>
                    <a:pt x="260" y="885"/>
                  </a:lnTo>
                  <a:lnTo>
                    <a:pt x="283" y="866"/>
                  </a:lnTo>
                  <a:lnTo>
                    <a:pt x="301" y="846"/>
                  </a:lnTo>
                  <a:lnTo>
                    <a:pt x="310" y="824"/>
                  </a:lnTo>
                  <a:lnTo>
                    <a:pt x="311" y="798"/>
                  </a:lnTo>
                  <a:lnTo>
                    <a:pt x="304" y="767"/>
                  </a:lnTo>
                  <a:lnTo>
                    <a:pt x="288" y="726"/>
                  </a:lnTo>
                  <a:lnTo>
                    <a:pt x="333" y="574"/>
                  </a:lnTo>
                  <a:lnTo>
                    <a:pt x="337" y="536"/>
                  </a:lnTo>
                  <a:lnTo>
                    <a:pt x="336" y="503"/>
                  </a:lnTo>
                  <a:lnTo>
                    <a:pt x="335" y="472"/>
                  </a:lnTo>
                  <a:lnTo>
                    <a:pt x="333" y="443"/>
                  </a:lnTo>
                  <a:lnTo>
                    <a:pt x="334" y="416"/>
                  </a:lnTo>
                  <a:lnTo>
                    <a:pt x="339" y="391"/>
                  </a:lnTo>
                  <a:lnTo>
                    <a:pt x="351" y="366"/>
                  </a:lnTo>
                  <a:lnTo>
                    <a:pt x="372" y="340"/>
                  </a:lnTo>
                  <a:lnTo>
                    <a:pt x="397" y="224"/>
                  </a:lnTo>
                  <a:lnTo>
                    <a:pt x="408" y="185"/>
                  </a:lnTo>
                  <a:lnTo>
                    <a:pt x="417" y="151"/>
                  </a:lnTo>
                  <a:lnTo>
                    <a:pt x="426" y="123"/>
                  </a:lnTo>
                  <a:lnTo>
                    <a:pt x="436" y="97"/>
                  </a:lnTo>
                  <a:lnTo>
                    <a:pt x="450" y="74"/>
                  </a:lnTo>
                  <a:lnTo>
                    <a:pt x="468" y="52"/>
                  </a:lnTo>
                  <a:lnTo>
                    <a:pt x="492" y="29"/>
                  </a:lnTo>
                  <a:lnTo>
                    <a:pt x="522" y="4"/>
                  </a:lnTo>
                  <a:lnTo>
                    <a:pt x="496" y="0"/>
                  </a:lnTo>
                  <a:lnTo>
                    <a:pt x="475" y="3"/>
                  </a:lnTo>
                  <a:lnTo>
                    <a:pt x="455" y="8"/>
                  </a:lnTo>
                  <a:lnTo>
                    <a:pt x="438" y="19"/>
                  </a:lnTo>
                  <a:lnTo>
                    <a:pt x="422" y="33"/>
                  </a:lnTo>
                  <a:lnTo>
                    <a:pt x="409" y="50"/>
                  </a:lnTo>
                  <a:lnTo>
                    <a:pt x="397" y="70"/>
                  </a:lnTo>
                  <a:lnTo>
                    <a:pt x="387" y="90"/>
                  </a:lnTo>
                  <a:lnTo>
                    <a:pt x="378" y="113"/>
                  </a:lnTo>
                  <a:lnTo>
                    <a:pt x="371" y="139"/>
                  </a:lnTo>
                  <a:lnTo>
                    <a:pt x="364" y="163"/>
                  </a:lnTo>
                  <a:lnTo>
                    <a:pt x="357" y="188"/>
                  </a:lnTo>
                  <a:lnTo>
                    <a:pt x="351" y="212"/>
                  </a:lnTo>
                  <a:lnTo>
                    <a:pt x="347" y="237"/>
                  </a:lnTo>
                  <a:lnTo>
                    <a:pt x="341" y="260"/>
                  </a:lnTo>
                  <a:lnTo>
                    <a:pt x="335" y="280"/>
                  </a:lnTo>
                  <a:lnTo>
                    <a:pt x="312" y="333"/>
                  </a:lnTo>
                  <a:lnTo>
                    <a:pt x="296" y="383"/>
                  </a:lnTo>
                  <a:lnTo>
                    <a:pt x="284" y="430"/>
                  </a:lnTo>
                  <a:lnTo>
                    <a:pt x="276" y="477"/>
                  </a:lnTo>
                  <a:lnTo>
                    <a:pt x="271" y="525"/>
                  </a:lnTo>
                  <a:lnTo>
                    <a:pt x="266" y="574"/>
                  </a:lnTo>
                  <a:lnTo>
                    <a:pt x="260" y="627"/>
                  </a:lnTo>
                  <a:lnTo>
                    <a:pt x="254" y="685"/>
                  </a:lnTo>
                  <a:lnTo>
                    <a:pt x="221" y="826"/>
                  </a:lnTo>
                  <a:lnTo>
                    <a:pt x="161" y="912"/>
                  </a:lnTo>
                  <a:lnTo>
                    <a:pt x="109" y="981"/>
                  </a:lnTo>
                  <a:lnTo>
                    <a:pt x="75" y="1135"/>
                  </a:lnTo>
                  <a:lnTo>
                    <a:pt x="76" y="1037"/>
                  </a:lnTo>
                  <a:lnTo>
                    <a:pt x="72" y="932"/>
                  </a:lnTo>
                  <a:lnTo>
                    <a:pt x="74" y="873"/>
                  </a:lnTo>
                  <a:lnTo>
                    <a:pt x="90" y="851"/>
                  </a:lnTo>
                  <a:lnTo>
                    <a:pt x="102" y="832"/>
                  </a:lnTo>
                  <a:lnTo>
                    <a:pt x="112" y="816"/>
                  </a:lnTo>
                  <a:lnTo>
                    <a:pt x="116" y="800"/>
                  </a:lnTo>
                  <a:lnTo>
                    <a:pt x="117" y="784"/>
                  </a:lnTo>
                  <a:lnTo>
                    <a:pt x="114" y="765"/>
                  </a:lnTo>
                  <a:lnTo>
                    <a:pt x="108" y="744"/>
                  </a:lnTo>
                  <a:lnTo>
                    <a:pt x="98" y="718"/>
                  </a:lnTo>
                  <a:lnTo>
                    <a:pt x="121" y="662"/>
                  </a:lnTo>
                  <a:lnTo>
                    <a:pt x="176" y="609"/>
                  </a:lnTo>
                  <a:lnTo>
                    <a:pt x="178" y="549"/>
                  </a:lnTo>
                  <a:lnTo>
                    <a:pt x="169" y="488"/>
                  </a:lnTo>
                  <a:lnTo>
                    <a:pt x="121" y="487"/>
                  </a:lnTo>
                  <a:close/>
                </a:path>
              </a:pathLst>
            </a:custGeom>
            <a:solidFill>
              <a:srgbClr val="B2A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3" name="Freeform 27"/>
            <p:cNvSpPr>
              <a:spLocks/>
            </p:cNvSpPr>
            <p:nvPr/>
          </p:nvSpPr>
          <p:spPr bwMode="auto">
            <a:xfrm>
              <a:off x="4943" y="906"/>
              <a:ext cx="64" cy="85"/>
            </a:xfrm>
            <a:custGeom>
              <a:avLst/>
              <a:gdLst>
                <a:gd name="T0" fmla="*/ 0 w 127"/>
                <a:gd name="T1" fmla="*/ 105 h 172"/>
                <a:gd name="T2" fmla="*/ 8 w 127"/>
                <a:gd name="T3" fmla="*/ 80 h 172"/>
                <a:gd name="T4" fmla="*/ 18 w 127"/>
                <a:gd name="T5" fmla="*/ 55 h 172"/>
                <a:gd name="T6" fmla="*/ 30 w 127"/>
                <a:gd name="T7" fmla="*/ 35 h 172"/>
                <a:gd name="T8" fmla="*/ 44 w 127"/>
                <a:gd name="T9" fmla="*/ 17 h 172"/>
                <a:gd name="T10" fmla="*/ 60 w 127"/>
                <a:gd name="T11" fmla="*/ 6 h 172"/>
                <a:gd name="T12" fmla="*/ 79 w 127"/>
                <a:gd name="T13" fmla="*/ 0 h 172"/>
                <a:gd name="T14" fmla="*/ 101 w 127"/>
                <a:gd name="T15" fmla="*/ 4 h 172"/>
                <a:gd name="T16" fmla="*/ 127 w 127"/>
                <a:gd name="T17" fmla="*/ 16 h 172"/>
                <a:gd name="T18" fmla="*/ 70 w 127"/>
                <a:gd name="T19" fmla="*/ 70 h 172"/>
                <a:gd name="T20" fmla="*/ 52 w 127"/>
                <a:gd name="T21" fmla="*/ 172 h 172"/>
                <a:gd name="T22" fmla="*/ 0 w 127"/>
                <a:gd name="T23" fmla="*/ 10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" h="172">
                  <a:moveTo>
                    <a:pt x="0" y="105"/>
                  </a:moveTo>
                  <a:lnTo>
                    <a:pt x="8" y="80"/>
                  </a:lnTo>
                  <a:lnTo>
                    <a:pt x="18" y="55"/>
                  </a:lnTo>
                  <a:lnTo>
                    <a:pt x="30" y="35"/>
                  </a:lnTo>
                  <a:lnTo>
                    <a:pt x="44" y="17"/>
                  </a:lnTo>
                  <a:lnTo>
                    <a:pt x="60" y="6"/>
                  </a:lnTo>
                  <a:lnTo>
                    <a:pt x="79" y="0"/>
                  </a:lnTo>
                  <a:lnTo>
                    <a:pt x="101" y="4"/>
                  </a:lnTo>
                  <a:lnTo>
                    <a:pt x="127" y="16"/>
                  </a:lnTo>
                  <a:lnTo>
                    <a:pt x="70" y="70"/>
                  </a:lnTo>
                  <a:lnTo>
                    <a:pt x="52" y="1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B2A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4" name="Freeform 28"/>
            <p:cNvSpPr>
              <a:spLocks/>
            </p:cNvSpPr>
            <p:nvPr/>
          </p:nvSpPr>
          <p:spPr bwMode="auto">
            <a:xfrm>
              <a:off x="4901" y="1073"/>
              <a:ext cx="38" cy="231"/>
            </a:xfrm>
            <a:custGeom>
              <a:avLst/>
              <a:gdLst>
                <a:gd name="T0" fmla="*/ 69 w 77"/>
                <a:gd name="T1" fmla="*/ 0 h 463"/>
                <a:gd name="T2" fmla="*/ 32 w 77"/>
                <a:gd name="T3" fmla="*/ 84 h 463"/>
                <a:gd name="T4" fmla="*/ 32 w 77"/>
                <a:gd name="T5" fmla="*/ 183 h 463"/>
                <a:gd name="T6" fmla="*/ 5 w 77"/>
                <a:gd name="T7" fmla="*/ 250 h 463"/>
                <a:gd name="T8" fmla="*/ 0 w 77"/>
                <a:gd name="T9" fmla="*/ 463 h 463"/>
                <a:gd name="T10" fmla="*/ 39 w 77"/>
                <a:gd name="T11" fmla="*/ 380 h 463"/>
                <a:gd name="T12" fmla="*/ 42 w 77"/>
                <a:gd name="T13" fmla="*/ 310 h 463"/>
                <a:gd name="T14" fmla="*/ 56 w 77"/>
                <a:gd name="T15" fmla="*/ 269 h 463"/>
                <a:gd name="T16" fmla="*/ 60 w 77"/>
                <a:gd name="T17" fmla="*/ 171 h 463"/>
                <a:gd name="T18" fmla="*/ 77 w 77"/>
                <a:gd name="T19" fmla="*/ 36 h 463"/>
                <a:gd name="T20" fmla="*/ 69 w 77"/>
                <a:gd name="T21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463">
                  <a:moveTo>
                    <a:pt x="69" y="0"/>
                  </a:moveTo>
                  <a:lnTo>
                    <a:pt x="32" y="84"/>
                  </a:lnTo>
                  <a:lnTo>
                    <a:pt x="32" y="183"/>
                  </a:lnTo>
                  <a:lnTo>
                    <a:pt x="5" y="250"/>
                  </a:lnTo>
                  <a:lnTo>
                    <a:pt x="0" y="463"/>
                  </a:lnTo>
                  <a:lnTo>
                    <a:pt x="39" y="380"/>
                  </a:lnTo>
                  <a:lnTo>
                    <a:pt x="42" y="310"/>
                  </a:lnTo>
                  <a:lnTo>
                    <a:pt x="56" y="269"/>
                  </a:lnTo>
                  <a:lnTo>
                    <a:pt x="60" y="171"/>
                  </a:lnTo>
                  <a:lnTo>
                    <a:pt x="77" y="3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757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5" name="Freeform 29"/>
            <p:cNvSpPr>
              <a:spLocks/>
            </p:cNvSpPr>
            <p:nvPr/>
          </p:nvSpPr>
          <p:spPr bwMode="auto">
            <a:xfrm>
              <a:off x="4973" y="1188"/>
              <a:ext cx="169" cy="734"/>
            </a:xfrm>
            <a:custGeom>
              <a:avLst/>
              <a:gdLst>
                <a:gd name="T0" fmla="*/ 0 w 337"/>
                <a:gd name="T1" fmla="*/ 1466 h 1466"/>
                <a:gd name="T2" fmla="*/ 52 w 337"/>
                <a:gd name="T3" fmla="*/ 1365 h 1466"/>
                <a:gd name="T4" fmla="*/ 70 w 337"/>
                <a:gd name="T5" fmla="*/ 1252 h 1466"/>
                <a:gd name="T6" fmla="*/ 44 w 337"/>
                <a:gd name="T7" fmla="*/ 1118 h 1466"/>
                <a:gd name="T8" fmla="*/ 100 w 337"/>
                <a:gd name="T9" fmla="*/ 1055 h 1466"/>
                <a:gd name="T10" fmla="*/ 140 w 337"/>
                <a:gd name="T11" fmla="*/ 994 h 1466"/>
                <a:gd name="T12" fmla="*/ 172 w 337"/>
                <a:gd name="T13" fmla="*/ 939 h 1466"/>
                <a:gd name="T14" fmla="*/ 198 w 337"/>
                <a:gd name="T15" fmla="*/ 887 h 1466"/>
                <a:gd name="T16" fmla="*/ 218 w 337"/>
                <a:gd name="T17" fmla="*/ 835 h 1466"/>
                <a:gd name="T18" fmla="*/ 234 w 337"/>
                <a:gd name="T19" fmla="*/ 782 h 1466"/>
                <a:gd name="T20" fmla="*/ 246 w 337"/>
                <a:gd name="T21" fmla="*/ 724 h 1466"/>
                <a:gd name="T22" fmla="*/ 257 w 337"/>
                <a:gd name="T23" fmla="*/ 661 h 1466"/>
                <a:gd name="T24" fmla="*/ 266 w 337"/>
                <a:gd name="T25" fmla="*/ 590 h 1466"/>
                <a:gd name="T26" fmla="*/ 282 w 337"/>
                <a:gd name="T27" fmla="*/ 411 h 1466"/>
                <a:gd name="T28" fmla="*/ 306 w 337"/>
                <a:gd name="T29" fmla="*/ 295 h 1466"/>
                <a:gd name="T30" fmla="*/ 316 w 337"/>
                <a:gd name="T31" fmla="*/ 171 h 1466"/>
                <a:gd name="T32" fmla="*/ 298 w 337"/>
                <a:gd name="T33" fmla="*/ 0 h 1466"/>
                <a:gd name="T34" fmla="*/ 327 w 337"/>
                <a:gd name="T35" fmla="*/ 37 h 1466"/>
                <a:gd name="T36" fmla="*/ 337 w 337"/>
                <a:gd name="T37" fmla="*/ 222 h 1466"/>
                <a:gd name="T38" fmla="*/ 324 w 337"/>
                <a:gd name="T39" fmla="*/ 428 h 1466"/>
                <a:gd name="T40" fmla="*/ 313 w 337"/>
                <a:gd name="T41" fmla="*/ 552 h 1466"/>
                <a:gd name="T42" fmla="*/ 303 w 337"/>
                <a:gd name="T43" fmla="*/ 636 h 1466"/>
                <a:gd name="T44" fmla="*/ 294 w 337"/>
                <a:gd name="T45" fmla="*/ 709 h 1466"/>
                <a:gd name="T46" fmla="*/ 282 w 337"/>
                <a:gd name="T47" fmla="*/ 774 h 1466"/>
                <a:gd name="T48" fmla="*/ 267 w 337"/>
                <a:gd name="T49" fmla="*/ 835 h 1466"/>
                <a:gd name="T50" fmla="*/ 248 w 337"/>
                <a:gd name="T51" fmla="*/ 894 h 1466"/>
                <a:gd name="T52" fmla="*/ 221 w 337"/>
                <a:gd name="T53" fmla="*/ 955 h 1466"/>
                <a:gd name="T54" fmla="*/ 185 w 337"/>
                <a:gd name="T55" fmla="*/ 1018 h 1466"/>
                <a:gd name="T56" fmla="*/ 139 w 337"/>
                <a:gd name="T57" fmla="*/ 1090 h 1466"/>
                <a:gd name="T58" fmla="*/ 116 w 337"/>
                <a:gd name="T59" fmla="*/ 1175 h 1466"/>
                <a:gd name="T60" fmla="*/ 115 w 337"/>
                <a:gd name="T61" fmla="*/ 1273 h 1466"/>
                <a:gd name="T62" fmla="*/ 101 w 337"/>
                <a:gd name="T63" fmla="*/ 1366 h 1466"/>
                <a:gd name="T64" fmla="*/ 70 w 337"/>
                <a:gd name="T65" fmla="*/ 1408 h 1466"/>
                <a:gd name="T66" fmla="*/ 0 w 337"/>
                <a:gd name="T67" fmla="*/ 1466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7" h="1466">
                  <a:moveTo>
                    <a:pt x="0" y="1466"/>
                  </a:moveTo>
                  <a:lnTo>
                    <a:pt x="52" y="1365"/>
                  </a:lnTo>
                  <a:lnTo>
                    <a:pt x="70" y="1252"/>
                  </a:lnTo>
                  <a:lnTo>
                    <a:pt x="44" y="1118"/>
                  </a:lnTo>
                  <a:lnTo>
                    <a:pt x="100" y="1055"/>
                  </a:lnTo>
                  <a:lnTo>
                    <a:pt x="140" y="994"/>
                  </a:lnTo>
                  <a:lnTo>
                    <a:pt x="172" y="939"/>
                  </a:lnTo>
                  <a:lnTo>
                    <a:pt x="198" y="887"/>
                  </a:lnTo>
                  <a:lnTo>
                    <a:pt x="218" y="835"/>
                  </a:lnTo>
                  <a:lnTo>
                    <a:pt x="234" y="782"/>
                  </a:lnTo>
                  <a:lnTo>
                    <a:pt x="246" y="724"/>
                  </a:lnTo>
                  <a:lnTo>
                    <a:pt x="257" y="661"/>
                  </a:lnTo>
                  <a:lnTo>
                    <a:pt x="266" y="590"/>
                  </a:lnTo>
                  <a:lnTo>
                    <a:pt x="282" y="411"/>
                  </a:lnTo>
                  <a:lnTo>
                    <a:pt x="306" y="295"/>
                  </a:lnTo>
                  <a:lnTo>
                    <a:pt x="316" y="171"/>
                  </a:lnTo>
                  <a:lnTo>
                    <a:pt x="298" y="0"/>
                  </a:lnTo>
                  <a:lnTo>
                    <a:pt x="327" y="37"/>
                  </a:lnTo>
                  <a:lnTo>
                    <a:pt x="337" y="222"/>
                  </a:lnTo>
                  <a:lnTo>
                    <a:pt x="324" y="428"/>
                  </a:lnTo>
                  <a:lnTo>
                    <a:pt x="313" y="552"/>
                  </a:lnTo>
                  <a:lnTo>
                    <a:pt x="303" y="636"/>
                  </a:lnTo>
                  <a:lnTo>
                    <a:pt x="294" y="709"/>
                  </a:lnTo>
                  <a:lnTo>
                    <a:pt x="282" y="774"/>
                  </a:lnTo>
                  <a:lnTo>
                    <a:pt x="267" y="835"/>
                  </a:lnTo>
                  <a:lnTo>
                    <a:pt x="248" y="894"/>
                  </a:lnTo>
                  <a:lnTo>
                    <a:pt x="221" y="955"/>
                  </a:lnTo>
                  <a:lnTo>
                    <a:pt x="185" y="1018"/>
                  </a:lnTo>
                  <a:lnTo>
                    <a:pt x="139" y="1090"/>
                  </a:lnTo>
                  <a:lnTo>
                    <a:pt x="116" y="1175"/>
                  </a:lnTo>
                  <a:lnTo>
                    <a:pt x="115" y="1273"/>
                  </a:lnTo>
                  <a:lnTo>
                    <a:pt x="101" y="1366"/>
                  </a:lnTo>
                  <a:lnTo>
                    <a:pt x="70" y="1408"/>
                  </a:lnTo>
                  <a:lnTo>
                    <a:pt x="0" y="1466"/>
                  </a:lnTo>
                  <a:close/>
                </a:path>
              </a:pathLst>
            </a:custGeom>
            <a:solidFill>
              <a:srgbClr val="89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6" name="Freeform 30"/>
            <p:cNvSpPr>
              <a:spLocks/>
            </p:cNvSpPr>
            <p:nvPr/>
          </p:nvSpPr>
          <p:spPr bwMode="auto">
            <a:xfrm>
              <a:off x="4976" y="1008"/>
              <a:ext cx="114" cy="625"/>
            </a:xfrm>
            <a:custGeom>
              <a:avLst/>
              <a:gdLst>
                <a:gd name="T0" fmla="*/ 181 w 229"/>
                <a:gd name="T1" fmla="*/ 95 h 1251"/>
                <a:gd name="T2" fmla="*/ 164 w 229"/>
                <a:gd name="T3" fmla="*/ 45 h 1251"/>
                <a:gd name="T4" fmla="*/ 192 w 229"/>
                <a:gd name="T5" fmla="*/ 130 h 1251"/>
                <a:gd name="T6" fmla="*/ 173 w 229"/>
                <a:gd name="T7" fmla="*/ 194 h 1251"/>
                <a:gd name="T8" fmla="*/ 185 w 229"/>
                <a:gd name="T9" fmla="*/ 282 h 1251"/>
                <a:gd name="T10" fmla="*/ 166 w 229"/>
                <a:gd name="T11" fmla="*/ 345 h 1251"/>
                <a:gd name="T12" fmla="*/ 178 w 229"/>
                <a:gd name="T13" fmla="*/ 471 h 1251"/>
                <a:gd name="T14" fmla="*/ 149 w 229"/>
                <a:gd name="T15" fmla="*/ 533 h 1251"/>
                <a:gd name="T16" fmla="*/ 133 w 229"/>
                <a:gd name="T17" fmla="*/ 662 h 1251"/>
                <a:gd name="T18" fmla="*/ 102 w 229"/>
                <a:gd name="T19" fmla="*/ 745 h 1251"/>
                <a:gd name="T20" fmla="*/ 55 w 229"/>
                <a:gd name="T21" fmla="*/ 636 h 1251"/>
                <a:gd name="T22" fmla="*/ 33 w 229"/>
                <a:gd name="T23" fmla="*/ 545 h 1251"/>
                <a:gd name="T24" fmla="*/ 71 w 229"/>
                <a:gd name="T25" fmla="*/ 409 h 1251"/>
                <a:gd name="T26" fmla="*/ 75 w 229"/>
                <a:gd name="T27" fmla="*/ 335 h 1251"/>
                <a:gd name="T28" fmla="*/ 83 w 229"/>
                <a:gd name="T29" fmla="*/ 214 h 1251"/>
                <a:gd name="T30" fmla="*/ 70 w 229"/>
                <a:gd name="T31" fmla="*/ 108 h 1251"/>
                <a:gd name="T32" fmla="*/ 76 w 229"/>
                <a:gd name="T33" fmla="*/ 6 h 1251"/>
                <a:gd name="T34" fmla="*/ 55 w 229"/>
                <a:gd name="T35" fmla="*/ 22 h 1251"/>
                <a:gd name="T36" fmla="*/ 37 w 229"/>
                <a:gd name="T37" fmla="*/ 0 h 1251"/>
                <a:gd name="T38" fmla="*/ 41 w 229"/>
                <a:gd name="T39" fmla="*/ 160 h 1251"/>
                <a:gd name="T40" fmla="*/ 44 w 229"/>
                <a:gd name="T41" fmla="*/ 274 h 1251"/>
                <a:gd name="T42" fmla="*/ 47 w 229"/>
                <a:gd name="T43" fmla="*/ 389 h 1251"/>
                <a:gd name="T44" fmla="*/ 13 w 229"/>
                <a:gd name="T45" fmla="*/ 532 h 1251"/>
                <a:gd name="T46" fmla="*/ 0 w 229"/>
                <a:gd name="T47" fmla="*/ 639 h 1251"/>
                <a:gd name="T48" fmla="*/ 55 w 229"/>
                <a:gd name="T49" fmla="*/ 772 h 1251"/>
                <a:gd name="T50" fmla="*/ 65 w 229"/>
                <a:gd name="T51" fmla="*/ 909 h 1251"/>
                <a:gd name="T52" fmla="*/ 40 w 229"/>
                <a:gd name="T53" fmla="*/ 1073 h 1251"/>
                <a:gd name="T54" fmla="*/ 13 w 229"/>
                <a:gd name="T55" fmla="*/ 1161 h 1251"/>
                <a:gd name="T56" fmla="*/ 35 w 229"/>
                <a:gd name="T57" fmla="*/ 1251 h 1251"/>
                <a:gd name="T58" fmla="*/ 73 w 229"/>
                <a:gd name="T59" fmla="*/ 1164 h 1251"/>
                <a:gd name="T60" fmla="*/ 129 w 229"/>
                <a:gd name="T61" fmla="*/ 967 h 1251"/>
                <a:gd name="T62" fmla="*/ 136 w 229"/>
                <a:gd name="T63" fmla="*/ 864 h 1251"/>
                <a:gd name="T64" fmla="*/ 188 w 229"/>
                <a:gd name="T65" fmla="*/ 1017 h 1251"/>
                <a:gd name="T66" fmla="*/ 217 w 229"/>
                <a:gd name="T67" fmla="*/ 956 h 1251"/>
                <a:gd name="T68" fmla="*/ 219 w 229"/>
                <a:gd name="T69" fmla="*/ 848 h 1251"/>
                <a:gd name="T70" fmla="*/ 184 w 229"/>
                <a:gd name="T71" fmla="*/ 740 h 1251"/>
                <a:gd name="T72" fmla="*/ 200 w 229"/>
                <a:gd name="T73" fmla="*/ 611 h 1251"/>
                <a:gd name="T74" fmla="*/ 221 w 229"/>
                <a:gd name="T75" fmla="*/ 477 h 1251"/>
                <a:gd name="T76" fmla="*/ 229 w 229"/>
                <a:gd name="T77" fmla="*/ 326 h 1251"/>
                <a:gd name="T78" fmla="*/ 215 w 229"/>
                <a:gd name="T79" fmla="*/ 210 h 1251"/>
                <a:gd name="T80" fmla="*/ 223 w 229"/>
                <a:gd name="T81" fmla="*/ 97 h 1251"/>
                <a:gd name="T82" fmla="*/ 195 w 229"/>
                <a:gd name="T83" fmla="*/ 78 h 1251"/>
                <a:gd name="T84" fmla="*/ 181 w 229"/>
                <a:gd name="T85" fmla="*/ 95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1251">
                  <a:moveTo>
                    <a:pt x="181" y="95"/>
                  </a:moveTo>
                  <a:lnTo>
                    <a:pt x="164" y="45"/>
                  </a:lnTo>
                  <a:lnTo>
                    <a:pt x="192" y="130"/>
                  </a:lnTo>
                  <a:lnTo>
                    <a:pt x="173" y="194"/>
                  </a:lnTo>
                  <a:lnTo>
                    <a:pt x="185" y="282"/>
                  </a:lnTo>
                  <a:lnTo>
                    <a:pt x="166" y="345"/>
                  </a:lnTo>
                  <a:lnTo>
                    <a:pt x="178" y="471"/>
                  </a:lnTo>
                  <a:lnTo>
                    <a:pt x="149" y="533"/>
                  </a:lnTo>
                  <a:lnTo>
                    <a:pt x="133" y="662"/>
                  </a:lnTo>
                  <a:lnTo>
                    <a:pt x="102" y="745"/>
                  </a:lnTo>
                  <a:lnTo>
                    <a:pt x="55" y="636"/>
                  </a:lnTo>
                  <a:lnTo>
                    <a:pt x="33" y="545"/>
                  </a:lnTo>
                  <a:lnTo>
                    <a:pt x="71" y="409"/>
                  </a:lnTo>
                  <a:lnTo>
                    <a:pt x="75" y="335"/>
                  </a:lnTo>
                  <a:lnTo>
                    <a:pt x="83" y="214"/>
                  </a:lnTo>
                  <a:lnTo>
                    <a:pt x="70" y="108"/>
                  </a:lnTo>
                  <a:lnTo>
                    <a:pt x="76" y="6"/>
                  </a:lnTo>
                  <a:lnTo>
                    <a:pt x="55" y="22"/>
                  </a:lnTo>
                  <a:lnTo>
                    <a:pt x="37" y="0"/>
                  </a:lnTo>
                  <a:lnTo>
                    <a:pt x="41" y="160"/>
                  </a:lnTo>
                  <a:lnTo>
                    <a:pt x="44" y="274"/>
                  </a:lnTo>
                  <a:lnTo>
                    <a:pt x="47" y="389"/>
                  </a:lnTo>
                  <a:lnTo>
                    <a:pt x="13" y="532"/>
                  </a:lnTo>
                  <a:lnTo>
                    <a:pt x="0" y="639"/>
                  </a:lnTo>
                  <a:lnTo>
                    <a:pt x="55" y="772"/>
                  </a:lnTo>
                  <a:lnTo>
                    <a:pt x="65" y="909"/>
                  </a:lnTo>
                  <a:lnTo>
                    <a:pt x="40" y="1073"/>
                  </a:lnTo>
                  <a:lnTo>
                    <a:pt x="13" y="1161"/>
                  </a:lnTo>
                  <a:lnTo>
                    <a:pt x="35" y="1251"/>
                  </a:lnTo>
                  <a:lnTo>
                    <a:pt x="73" y="1164"/>
                  </a:lnTo>
                  <a:lnTo>
                    <a:pt x="129" y="967"/>
                  </a:lnTo>
                  <a:lnTo>
                    <a:pt x="136" y="864"/>
                  </a:lnTo>
                  <a:lnTo>
                    <a:pt x="188" y="1017"/>
                  </a:lnTo>
                  <a:lnTo>
                    <a:pt x="217" y="956"/>
                  </a:lnTo>
                  <a:lnTo>
                    <a:pt x="219" y="848"/>
                  </a:lnTo>
                  <a:lnTo>
                    <a:pt x="184" y="740"/>
                  </a:lnTo>
                  <a:lnTo>
                    <a:pt x="200" y="611"/>
                  </a:lnTo>
                  <a:lnTo>
                    <a:pt x="221" y="477"/>
                  </a:lnTo>
                  <a:lnTo>
                    <a:pt x="229" y="326"/>
                  </a:lnTo>
                  <a:lnTo>
                    <a:pt x="215" y="210"/>
                  </a:lnTo>
                  <a:lnTo>
                    <a:pt x="223" y="97"/>
                  </a:lnTo>
                  <a:lnTo>
                    <a:pt x="195" y="78"/>
                  </a:lnTo>
                  <a:lnTo>
                    <a:pt x="181" y="95"/>
                  </a:lnTo>
                  <a:close/>
                </a:path>
              </a:pathLst>
            </a:custGeom>
            <a:solidFill>
              <a:srgbClr val="757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7" name="Freeform 31"/>
            <p:cNvSpPr>
              <a:spLocks/>
            </p:cNvSpPr>
            <p:nvPr/>
          </p:nvSpPr>
          <p:spPr bwMode="auto">
            <a:xfrm>
              <a:off x="4778" y="994"/>
              <a:ext cx="88" cy="223"/>
            </a:xfrm>
            <a:custGeom>
              <a:avLst/>
              <a:gdLst>
                <a:gd name="T0" fmla="*/ 68 w 175"/>
                <a:gd name="T1" fmla="*/ 170 h 444"/>
                <a:gd name="T2" fmla="*/ 32 w 175"/>
                <a:gd name="T3" fmla="*/ 260 h 444"/>
                <a:gd name="T4" fmla="*/ 0 w 175"/>
                <a:gd name="T5" fmla="*/ 392 h 444"/>
                <a:gd name="T6" fmla="*/ 41 w 175"/>
                <a:gd name="T7" fmla="*/ 444 h 444"/>
                <a:gd name="T8" fmla="*/ 39 w 175"/>
                <a:gd name="T9" fmla="*/ 368 h 444"/>
                <a:gd name="T10" fmla="*/ 87 w 175"/>
                <a:gd name="T11" fmla="*/ 244 h 444"/>
                <a:gd name="T12" fmla="*/ 97 w 175"/>
                <a:gd name="T13" fmla="*/ 213 h 444"/>
                <a:gd name="T14" fmla="*/ 107 w 175"/>
                <a:gd name="T15" fmla="*/ 182 h 444"/>
                <a:gd name="T16" fmla="*/ 118 w 175"/>
                <a:gd name="T17" fmla="*/ 150 h 444"/>
                <a:gd name="T18" fmla="*/ 128 w 175"/>
                <a:gd name="T19" fmla="*/ 121 h 444"/>
                <a:gd name="T20" fmla="*/ 140 w 175"/>
                <a:gd name="T21" fmla="*/ 91 h 444"/>
                <a:gd name="T22" fmla="*/ 151 w 175"/>
                <a:gd name="T23" fmla="*/ 61 h 444"/>
                <a:gd name="T24" fmla="*/ 163 w 175"/>
                <a:gd name="T25" fmla="*/ 29 h 444"/>
                <a:gd name="T26" fmla="*/ 175 w 175"/>
                <a:gd name="T27" fmla="*/ 0 h 444"/>
                <a:gd name="T28" fmla="*/ 149 w 175"/>
                <a:gd name="T29" fmla="*/ 8 h 444"/>
                <a:gd name="T30" fmla="*/ 128 w 175"/>
                <a:gd name="T31" fmla="*/ 21 h 444"/>
                <a:gd name="T32" fmla="*/ 113 w 175"/>
                <a:gd name="T33" fmla="*/ 40 h 444"/>
                <a:gd name="T34" fmla="*/ 102 w 175"/>
                <a:gd name="T35" fmla="*/ 62 h 444"/>
                <a:gd name="T36" fmla="*/ 94 w 175"/>
                <a:gd name="T37" fmla="*/ 87 h 444"/>
                <a:gd name="T38" fmla="*/ 85 w 175"/>
                <a:gd name="T39" fmla="*/ 114 h 444"/>
                <a:gd name="T40" fmla="*/ 77 w 175"/>
                <a:gd name="T41" fmla="*/ 142 h 444"/>
                <a:gd name="T42" fmla="*/ 68 w 175"/>
                <a:gd name="T43" fmla="*/ 17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444">
                  <a:moveTo>
                    <a:pt x="68" y="170"/>
                  </a:moveTo>
                  <a:lnTo>
                    <a:pt x="32" y="260"/>
                  </a:lnTo>
                  <a:lnTo>
                    <a:pt x="0" y="392"/>
                  </a:lnTo>
                  <a:lnTo>
                    <a:pt x="41" y="444"/>
                  </a:lnTo>
                  <a:lnTo>
                    <a:pt x="39" y="368"/>
                  </a:lnTo>
                  <a:lnTo>
                    <a:pt x="87" y="244"/>
                  </a:lnTo>
                  <a:lnTo>
                    <a:pt x="97" y="213"/>
                  </a:lnTo>
                  <a:lnTo>
                    <a:pt x="107" y="182"/>
                  </a:lnTo>
                  <a:lnTo>
                    <a:pt x="118" y="150"/>
                  </a:lnTo>
                  <a:lnTo>
                    <a:pt x="128" y="121"/>
                  </a:lnTo>
                  <a:lnTo>
                    <a:pt x="140" y="91"/>
                  </a:lnTo>
                  <a:lnTo>
                    <a:pt x="151" y="61"/>
                  </a:lnTo>
                  <a:lnTo>
                    <a:pt x="163" y="29"/>
                  </a:lnTo>
                  <a:lnTo>
                    <a:pt x="175" y="0"/>
                  </a:lnTo>
                  <a:lnTo>
                    <a:pt x="149" y="8"/>
                  </a:lnTo>
                  <a:lnTo>
                    <a:pt x="128" y="21"/>
                  </a:lnTo>
                  <a:lnTo>
                    <a:pt x="113" y="40"/>
                  </a:lnTo>
                  <a:lnTo>
                    <a:pt x="102" y="62"/>
                  </a:lnTo>
                  <a:lnTo>
                    <a:pt x="94" y="87"/>
                  </a:lnTo>
                  <a:lnTo>
                    <a:pt x="85" y="114"/>
                  </a:lnTo>
                  <a:lnTo>
                    <a:pt x="77" y="142"/>
                  </a:lnTo>
                  <a:lnTo>
                    <a:pt x="68" y="170"/>
                  </a:lnTo>
                  <a:close/>
                </a:path>
              </a:pathLst>
            </a:custGeom>
            <a:solidFill>
              <a:srgbClr val="89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8" name="Freeform 32"/>
            <p:cNvSpPr>
              <a:spLocks/>
            </p:cNvSpPr>
            <p:nvPr/>
          </p:nvSpPr>
          <p:spPr bwMode="auto">
            <a:xfrm>
              <a:off x="4625" y="1404"/>
              <a:ext cx="119" cy="653"/>
            </a:xfrm>
            <a:custGeom>
              <a:avLst/>
              <a:gdLst>
                <a:gd name="T0" fmla="*/ 103 w 238"/>
                <a:gd name="T1" fmla="*/ 0 h 1305"/>
                <a:gd name="T2" fmla="*/ 91 w 238"/>
                <a:gd name="T3" fmla="*/ 35 h 1305"/>
                <a:gd name="T4" fmla="*/ 78 w 238"/>
                <a:gd name="T5" fmla="*/ 64 h 1305"/>
                <a:gd name="T6" fmla="*/ 64 w 238"/>
                <a:gd name="T7" fmla="*/ 90 h 1305"/>
                <a:gd name="T8" fmla="*/ 50 w 238"/>
                <a:gd name="T9" fmla="*/ 115 h 1305"/>
                <a:gd name="T10" fmla="*/ 37 w 238"/>
                <a:gd name="T11" fmla="*/ 145 h 1305"/>
                <a:gd name="T12" fmla="*/ 23 w 238"/>
                <a:gd name="T13" fmla="*/ 183 h 1305"/>
                <a:gd name="T14" fmla="*/ 11 w 238"/>
                <a:gd name="T15" fmla="*/ 235 h 1305"/>
                <a:gd name="T16" fmla="*/ 0 w 238"/>
                <a:gd name="T17" fmla="*/ 303 h 1305"/>
                <a:gd name="T18" fmla="*/ 13 w 238"/>
                <a:gd name="T19" fmla="*/ 363 h 1305"/>
                <a:gd name="T20" fmla="*/ 31 w 238"/>
                <a:gd name="T21" fmla="*/ 420 h 1305"/>
                <a:gd name="T22" fmla="*/ 49 w 238"/>
                <a:gd name="T23" fmla="*/ 477 h 1305"/>
                <a:gd name="T24" fmla="*/ 70 w 238"/>
                <a:gd name="T25" fmla="*/ 529 h 1305"/>
                <a:gd name="T26" fmla="*/ 91 w 238"/>
                <a:gd name="T27" fmla="*/ 578 h 1305"/>
                <a:gd name="T28" fmla="*/ 113 w 238"/>
                <a:gd name="T29" fmla="*/ 624 h 1305"/>
                <a:gd name="T30" fmla="*/ 134 w 238"/>
                <a:gd name="T31" fmla="*/ 667 h 1305"/>
                <a:gd name="T32" fmla="*/ 156 w 238"/>
                <a:gd name="T33" fmla="*/ 704 h 1305"/>
                <a:gd name="T34" fmla="*/ 147 w 238"/>
                <a:gd name="T35" fmla="*/ 890 h 1305"/>
                <a:gd name="T36" fmla="*/ 17 w 238"/>
                <a:gd name="T37" fmla="*/ 1305 h 1305"/>
                <a:gd name="T38" fmla="*/ 111 w 238"/>
                <a:gd name="T39" fmla="*/ 1291 h 1305"/>
                <a:gd name="T40" fmla="*/ 139 w 238"/>
                <a:gd name="T41" fmla="*/ 1164 h 1305"/>
                <a:gd name="T42" fmla="*/ 186 w 238"/>
                <a:gd name="T43" fmla="*/ 904 h 1305"/>
                <a:gd name="T44" fmla="*/ 193 w 238"/>
                <a:gd name="T45" fmla="*/ 802 h 1305"/>
                <a:gd name="T46" fmla="*/ 194 w 238"/>
                <a:gd name="T47" fmla="*/ 666 h 1305"/>
                <a:gd name="T48" fmla="*/ 231 w 238"/>
                <a:gd name="T49" fmla="*/ 714 h 1305"/>
                <a:gd name="T50" fmla="*/ 238 w 238"/>
                <a:gd name="T51" fmla="*/ 660 h 1305"/>
                <a:gd name="T52" fmla="*/ 211 w 238"/>
                <a:gd name="T53" fmla="*/ 617 h 1305"/>
                <a:gd name="T54" fmla="*/ 190 w 238"/>
                <a:gd name="T55" fmla="*/ 580 h 1305"/>
                <a:gd name="T56" fmla="*/ 174 w 238"/>
                <a:gd name="T57" fmla="*/ 547 h 1305"/>
                <a:gd name="T58" fmla="*/ 160 w 238"/>
                <a:gd name="T59" fmla="*/ 516 h 1305"/>
                <a:gd name="T60" fmla="*/ 148 w 238"/>
                <a:gd name="T61" fmla="*/ 484 h 1305"/>
                <a:gd name="T62" fmla="*/ 137 w 238"/>
                <a:gd name="T63" fmla="*/ 449 h 1305"/>
                <a:gd name="T64" fmla="*/ 122 w 238"/>
                <a:gd name="T65" fmla="*/ 410 h 1305"/>
                <a:gd name="T66" fmla="*/ 102 w 238"/>
                <a:gd name="T67" fmla="*/ 364 h 1305"/>
                <a:gd name="T68" fmla="*/ 92 w 238"/>
                <a:gd name="T69" fmla="*/ 202 h 1305"/>
                <a:gd name="T70" fmla="*/ 105 w 238"/>
                <a:gd name="T71" fmla="*/ 147 h 1305"/>
                <a:gd name="T72" fmla="*/ 113 w 238"/>
                <a:gd name="T73" fmla="*/ 101 h 1305"/>
                <a:gd name="T74" fmla="*/ 113 w 238"/>
                <a:gd name="T75" fmla="*/ 55 h 1305"/>
                <a:gd name="T76" fmla="*/ 103 w 238"/>
                <a:gd name="T77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8" h="1305">
                  <a:moveTo>
                    <a:pt x="103" y="0"/>
                  </a:moveTo>
                  <a:lnTo>
                    <a:pt x="91" y="35"/>
                  </a:lnTo>
                  <a:lnTo>
                    <a:pt x="78" y="64"/>
                  </a:lnTo>
                  <a:lnTo>
                    <a:pt x="64" y="90"/>
                  </a:lnTo>
                  <a:lnTo>
                    <a:pt x="50" y="115"/>
                  </a:lnTo>
                  <a:lnTo>
                    <a:pt x="37" y="145"/>
                  </a:lnTo>
                  <a:lnTo>
                    <a:pt x="23" y="183"/>
                  </a:lnTo>
                  <a:lnTo>
                    <a:pt x="11" y="235"/>
                  </a:lnTo>
                  <a:lnTo>
                    <a:pt x="0" y="303"/>
                  </a:lnTo>
                  <a:lnTo>
                    <a:pt x="13" y="363"/>
                  </a:lnTo>
                  <a:lnTo>
                    <a:pt x="31" y="420"/>
                  </a:lnTo>
                  <a:lnTo>
                    <a:pt x="49" y="477"/>
                  </a:lnTo>
                  <a:lnTo>
                    <a:pt x="70" y="529"/>
                  </a:lnTo>
                  <a:lnTo>
                    <a:pt x="91" y="578"/>
                  </a:lnTo>
                  <a:lnTo>
                    <a:pt x="113" y="624"/>
                  </a:lnTo>
                  <a:lnTo>
                    <a:pt x="134" y="667"/>
                  </a:lnTo>
                  <a:lnTo>
                    <a:pt x="156" y="704"/>
                  </a:lnTo>
                  <a:lnTo>
                    <a:pt x="147" y="890"/>
                  </a:lnTo>
                  <a:lnTo>
                    <a:pt x="17" y="1305"/>
                  </a:lnTo>
                  <a:lnTo>
                    <a:pt x="111" y="1291"/>
                  </a:lnTo>
                  <a:lnTo>
                    <a:pt x="139" y="1164"/>
                  </a:lnTo>
                  <a:lnTo>
                    <a:pt x="186" y="904"/>
                  </a:lnTo>
                  <a:lnTo>
                    <a:pt x="193" y="802"/>
                  </a:lnTo>
                  <a:lnTo>
                    <a:pt x="194" y="666"/>
                  </a:lnTo>
                  <a:lnTo>
                    <a:pt x="231" y="714"/>
                  </a:lnTo>
                  <a:lnTo>
                    <a:pt x="238" y="660"/>
                  </a:lnTo>
                  <a:lnTo>
                    <a:pt x="211" y="617"/>
                  </a:lnTo>
                  <a:lnTo>
                    <a:pt x="190" y="580"/>
                  </a:lnTo>
                  <a:lnTo>
                    <a:pt x="174" y="547"/>
                  </a:lnTo>
                  <a:lnTo>
                    <a:pt x="160" y="516"/>
                  </a:lnTo>
                  <a:lnTo>
                    <a:pt x="148" y="484"/>
                  </a:lnTo>
                  <a:lnTo>
                    <a:pt x="137" y="449"/>
                  </a:lnTo>
                  <a:lnTo>
                    <a:pt x="122" y="410"/>
                  </a:lnTo>
                  <a:lnTo>
                    <a:pt x="102" y="364"/>
                  </a:lnTo>
                  <a:lnTo>
                    <a:pt x="92" y="202"/>
                  </a:lnTo>
                  <a:lnTo>
                    <a:pt x="105" y="147"/>
                  </a:lnTo>
                  <a:lnTo>
                    <a:pt x="113" y="101"/>
                  </a:lnTo>
                  <a:lnTo>
                    <a:pt x="113" y="5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9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29" name="Freeform 33"/>
            <p:cNvSpPr>
              <a:spLocks/>
            </p:cNvSpPr>
            <p:nvPr/>
          </p:nvSpPr>
          <p:spPr bwMode="auto">
            <a:xfrm>
              <a:off x="4745" y="1324"/>
              <a:ext cx="39" cy="95"/>
            </a:xfrm>
            <a:custGeom>
              <a:avLst/>
              <a:gdLst>
                <a:gd name="T0" fmla="*/ 64 w 78"/>
                <a:gd name="T1" fmla="*/ 0 h 191"/>
                <a:gd name="T2" fmla="*/ 58 w 78"/>
                <a:gd name="T3" fmla="*/ 51 h 191"/>
                <a:gd name="T4" fmla="*/ 0 w 78"/>
                <a:gd name="T5" fmla="*/ 132 h 191"/>
                <a:gd name="T6" fmla="*/ 10 w 78"/>
                <a:gd name="T7" fmla="*/ 191 h 191"/>
                <a:gd name="T8" fmla="*/ 54 w 78"/>
                <a:gd name="T9" fmla="*/ 129 h 191"/>
                <a:gd name="T10" fmla="*/ 78 w 78"/>
                <a:gd name="T11" fmla="*/ 64 h 191"/>
                <a:gd name="T12" fmla="*/ 64 w 78"/>
                <a:gd name="T13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191">
                  <a:moveTo>
                    <a:pt x="64" y="0"/>
                  </a:moveTo>
                  <a:lnTo>
                    <a:pt x="58" y="51"/>
                  </a:lnTo>
                  <a:lnTo>
                    <a:pt x="0" y="132"/>
                  </a:lnTo>
                  <a:lnTo>
                    <a:pt x="10" y="191"/>
                  </a:lnTo>
                  <a:lnTo>
                    <a:pt x="54" y="129"/>
                  </a:lnTo>
                  <a:lnTo>
                    <a:pt x="78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0" name="Freeform 34"/>
            <p:cNvSpPr>
              <a:spLocks/>
            </p:cNvSpPr>
            <p:nvPr/>
          </p:nvSpPr>
          <p:spPr bwMode="auto">
            <a:xfrm>
              <a:off x="4998" y="1034"/>
              <a:ext cx="46" cy="332"/>
            </a:xfrm>
            <a:custGeom>
              <a:avLst/>
              <a:gdLst>
                <a:gd name="T0" fmla="*/ 0 w 93"/>
                <a:gd name="T1" fmla="*/ 592 h 664"/>
                <a:gd name="T2" fmla="*/ 56 w 93"/>
                <a:gd name="T3" fmla="*/ 664 h 664"/>
                <a:gd name="T4" fmla="*/ 65 w 93"/>
                <a:gd name="T5" fmla="*/ 580 h 664"/>
                <a:gd name="T6" fmla="*/ 56 w 93"/>
                <a:gd name="T7" fmla="*/ 487 h 664"/>
                <a:gd name="T8" fmla="*/ 93 w 93"/>
                <a:gd name="T9" fmla="*/ 408 h 664"/>
                <a:gd name="T10" fmla="*/ 66 w 93"/>
                <a:gd name="T11" fmla="*/ 341 h 664"/>
                <a:gd name="T12" fmla="*/ 84 w 93"/>
                <a:gd name="T13" fmla="*/ 237 h 664"/>
                <a:gd name="T14" fmla="*/ 89 w 93"/>
                <a:gd name="T15" fmla="*/ 83 h 664"/>
                <a:gd name="T16" fmla="*/ 50 w 93"/>
                <a:gd name="T17" fmla="*/ 0 h 664"/>
                <a:gd name="T18" fmla="*/ 46 w 93"/>
                <a:gd name="T19" fmla="*/ 91 h 664"/>
                <a:gd name="T20" fmla="*/ 37 w 93"/>
                <a:gd name="T21" fmla="*/ 224 h 664"/>
                <a:gd name="T22" fmla="*/ 42 w 93"/>
                <a:gd name="T23" fmla="*/ 358 h 664"/>
                <a:gd name="T24" fmla="*/ 13 w 93"/>
                <a:gd name="T25" fmla="*/ 482 h 664"/>
                <a:gd name="T26" fmla="*/ 0 w 93"/>
                <a:gd name="T27" fmla="*/ 592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3" h="664">
                  <a:moveTo>
                    <a:pt x="0" y="592"/>
                  </a:moveTo>
                  <a:lnTo>
                    <a:pt x="56" y="664"/>
                  </a:lnTo>
                  <a:lnTo>
                    <a:pt x="65" y="580"/>
                  </a:lnTo>
                  <a:lnTo>
                    <a:pt x="56" y="487"/>
                  </a:lnTo>
                  <a:lnTo>
                    <a:pt x="93" y="408"/>
                  </a:lnTo>
                  <a:lnTo>
                    <a:pt x="66" y="341"/>
                  </a:lnTo>
                  <a:lnTo>
                    <a:pt x="84" y="237"/>
                  </a:lnTo>
                  <a:lnTo>
                    <a:pt x="89" y="83"/>
                  </a:lnTo>
                  <a:lnTo>
                    <a:pt x="50" y="0"/>
                  </a:lnTo>
                  <a:lnTo>
                    <a:pt x="46" y="91"/>
                  </a:lnTo>
                  <a:lnTo>
                    <a:pt x="37" y="224"/>
                  </a:lnTo>
                  <a:lnTo>
                    <a:pt x="42" y="358"/>
                  </a:lnTo>
                  <a:lnTo>
                    <a:pt x="13" y="482"/>
                  </a:lnTo>
                  <a:lnTo>
                    <a:pt x="0" y="592"/>
                  </a:lnTo>
                  <a:close/>
                </a:path>
              </a:pathLst>
            </a:custGeom>
            <a:solidFill>
              <a:srgbClr val="3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1" name="Freeform 35"/>
            <p:cNvSpPr>
              <a:spLocks/>
            </p:cNvSpPr>
            <p:nvPr/>
          </p:nvSpPr>
          <p:spPr bwMode="auto">
            <a:xfrm>
              <a:off x="4766" y="1348"/>
              <a:ext cx="240" cy="709"/>
            </a:xfrm>
            <a:custGeom>
              <a:avLst/>
              <a:gdLst>
                <a:gd name="T0" fmla="*/ 0 w 479"/>
                <a:gd name="T1" fmla="*/ 1417 h 1417"/>
                <a:gd name="T2" fmla="*/ 127 w 479"/>
                <a:gd name="T3" fmla="*/ 1180 h 1417"/>
                <a:gd name="T4" fmla="*/ 165 w 479"/>
                <a:gd name="T5" fmla="*/ 987 h 1417"/>
                <a:gd name="T6" fmla="*/ 187 w 479"/>
                <a:gd name="T7" fmla="*/ 806 h 1417"/>
                <a:gd name="T8" fmla="*/ 204 w 479"/>
                <a:gd name="T9" fmla="*/ 718 h 1417"/>
                <a:gd name="T10" fmla="*/ 108 w 479"/>
                <a:gd name="T11" fmla="*/ 578 h 1417"/>
                <a:gd name="T12" fmla="*/ 35 w 479"/>
                <a:gd name="T13" fmla="*/ 372 h 1417"/>
                <a:gd name="T14" fmla="*/ 65 w 479"/>
                <a:gd name="T15" fmla="*/ 299 h 1417"/>
                <a:gd name="T16" fmla="*/ 129 w 479"/>
                <a:gd name="T17" fmla="*/ 175 h 1417"/>
                <a:gd name="T18" fmla="*/ 204 w 479"/>
                <a:gd name="T19" fmla="*/ 0 h 1417"/>
                <a:gd name="T20" fmla="*/ 326 w 479"/>
                <a:gd name="T21" fmla="*/ 152 h 1417"/>
                <a:gd name="T22" fmla="*/ 353 w 479"/>
                <a:gd name="T23" fmla="*/ 253 h 1417"/>
                <a:gd name="T24" fmla="*/ 295 w 479"/>
                <a:gd name="T25" fmla="*/ 433 h 1417"/>
                <a:gd name="T26" fmla="*/ 313 w 479"/>
                <a:gd name="T27" fmla="*/ 570 h 1417"/>
                <a:gd name="T28" fmla="*/ 248 w 479"/>
                <a:gd name="T29" fmla="*/ 533 h 1417"/>
                <a:gd name="T30" fmla="*/ 250 w 479"/>
                <a:gd name="T31" fmla="*/ 393 h 1417"/>
                <a:gd name="T32" fmla="*/ 249 w 479"/>
                <a:gd name="T33" fmla="*/ 179 h 1417"/>
                <a:gd name="T34" fmla="*/ 206 w 479"/>
                <a:gd name="T35" fmla="*/ 290 h 1417"/>
                <a:gd name="T36" fmla="*/ 161 w 479"/>
                <a:gd name="T37" fmla="*/ 486 h 1417"/>
                <a:gd name="T38" fmla="*/ 248 w 479"/>
                <a:gd name="T39" fmla="*/ 646 h 1417"/>
                <a:gd name="T40" fmla="*/ 323 w 479"/>
                <a:gd name="T41" fmla="*/ 726 h 1417"/>
                <a:gd name="T42" fmla="*/ 394 w 479"/>
                <a:gd name="T43" fmla="*/ 658 h 1417"/>
                <a:gd name="T44" fmla="*/ 454 w 479"/>
                <a:gd name="T45" fmla="*/ 574 h 1417"/>
                <a:gd name="T46" fmla="*/ 479 w 479"/>
                <a:gd name="T47" fmla="*/ 655 h 1417"/>
                <a:gd name="T48" fmla="*/ 400 w 479"/>
                <a:gd name="T49" fmla="*/ 793 h 1417"/>
                <a:gd name="T50" fmla="*/ 410 w 479"/>
                <a:gd name="T51" fmla="*/ 872 h 1417"/>
                <a:gd name="T52" fmla="*/ 392 w 479"/>
                <a:gd name="T53" fmla="*/ 975 h 1417"/>
                <a:gd name="T54" fmla="*/ 323 w 479"/>
                <a:gd name="T55" fmla="*/ 1078 h 1417"/>
                <a:gd name="T56" fmla="*/ 277 w 479"/>
                <a:gd name="T57" fmla="*/ 1369 h 1417"/>
                <a:gd name="T58" fmla="*/ 0 w 479"/>
                <a:gd name="T59" fmla="*/ 1417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9" h="1417">
                  <a:moveTo>
                    <a:pt x="0" y="1417"/>
                  </a:moveTo>
                  <a:lnTo>
                    <a:pt x="127" y="1180"/>
                  </a:lnTo>
                  <a:lnTo>
                    <a:pt x="165" y="987"/>
                  </a:lnTo>
                  <a:lnTo>
                    <a:pt x="187" y="806"/>
                  </a:lnTo>
                  <a:lnTo>
                    <a:pt x="204" y="718"/>
                  </a:lnTo>
                  <a:lnTo>
                    <a:pt x="108" y="578"/>
                  </a:lnTo>
                  <a:lnTo>
                    <a:pt x="35" y="372"/>
                  </a:lnTo>
                  <a:lnTo>
                    <a:pt x="65" y="299"/>
                  </a:lnTo>
                  <a:lnTo>
                    <a:pt x="129" y="175"/>
                  </a:lnTo>
                  <a:lnTo>
                    <a:pt x="204" y="0"/>
                  </a:lnTo>
                  <a:lnTo>
                    <a:pt x="326" y="152"/>
                  </a:lnTo>
                  <a:lnTo>
                    <a:pt x="353" y="253"/>
                  </a:lnTo>
                  <a:lnTo>
                    <a:pt x="295" y="433"/>
                  </a:lnTo>
                  <a:lnTo>
                    <a:pt x="313" y="570"/>
                  </a:lnTo>
                  <a:lnTo>
                    <a:pt x="248" y="533"/>
                  </a:lnTo>
                  <a:lnTo>
                    <a:pt x="250" y="393"/>
                  </a:lnTo>
                  <a:lnTo>
                    <a:pt x="249" y="179"/>
                  </a:lnTo>
                  <a:lnTo>
                    <a:pt x="206" y="290"/>
                  </a:lnTo>
                  <a:lnTo>
                    <a:pt x="161" y="486"/>
                  </a:lnTo>
                  <a:lnTo>
                    <a:pt x="248" y="646"/>
                  </a:lnTo>
                  <a:lnTo>
                    <a:pt x="323" y="726"/>
                  </a:lnTo>
                  <a:lnTo>
                    <a:pt x="394" y="658"/>
                  </a:lnTo>
                  <a:lnTo>
                    <a:pt x="454" y="574"/>
                  </a:lnTo>
                  <a:lnTo>
                    <a:pt x="479" y="655"/>
                  </a:lnTo>
                  <a:lnTo>
                    <a:pt x="400" y="793"/>
                  </a:lnTo>
                  <a:lnTo>
                    <a:pt x="410" y="872"/>
                  </a:lnTo>
                  <a:lnTo>
                    <a:pt x="392" y="975"/>
                  </a:lnTo>
                  <a:lnTo>
                    <a:pt x="323" y="1078"/>
                  </a:lnTo>
                  <a:lnTo>
                    <a:pt x="277" y="1369"/>
                  </a:lnTo>
                  <a:lnTo>
                    <a:pt x="0" y="1417"/>
                  </a:lnTo>
                  <a:close/>
                </a:path>
              </a:pathLst>
            </a:custGeom>
            <a:solidFill>
              <a:srgbClr val="3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2" name="Freeform 36"/>
            <p:cNvSpPr>
              <a:spLocks/>
            </p:cNvSpPr>
            <p:nvPr/>
          </p:nvSpPr>
          <p:spPr bwMode="auto">
            <a:xfrm>
              <a:off x="4909" y="971"/>
              <a:ext cx="43" cy="65"/>
            </a:xfrm>
            <a:custGeom>
              <a:avLst/>
              <a:gdLst>
                <a:gd name="T0" fmla="*/ 53 w 84"/>
                <a:gd name="T1" fmla="*/ 0 h 129"/>
                <a:gd name="T2" fmla="*/ 16 w 84"/>
                <a:gd name="T3" fmla="*/ 29 h 129"/>
                <a:gd name="T4" fmla="*/ 0 w 84"/>
                <a:gd name="T5" fmla="*/ 111 h 129"/>
                <a:gd name="T6" fmla="*/ 44 w 84"/>
                <a:gd name="T7" fmla="*/ 129 h 129"/>
                <a:gd name="T8" fmla="*/ 76 w 84"/>
                <a:gd name="T9" fmla="*/ 129 h 129"/>
                <a:gd name="T10" fmla="*/ 78 w 84"/>
                <a:gd name="T11" fmla="*/ 76 h 129"/>
                <a:gd name="T12" fmla="*/ 84 w 84"/>
                <a:gd name="T13" fmla="*/ 27 h 129"/>
                <a:gd name="T14" fmla="*/ 53 w 84"/>
                <a:gd name="T1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129">
                  <a:moveTo>
                    <a:pt x="53" y="0"/>
                  </a:moveTo>
                  <a:lnTo>
                    <a:pt x="16" y="29"/>
                  </a:lnTo>
                  <a:lnTo>
                    <a:pt x="0" y="111"/>
                  </a:lnTo>
                  <a:lnTo>
                    <a:pt x="44" y="129"/>
                  </a:lnTo>
                  <a:lnTo>
                    <a:pt x="76" y="129"/>
                  </a:lnTo>
                  <a:lnTo>
                    <a:pt x="78" y="76"/>
                  </a:lnTo>
                  <a:lnTo>
                    <a:pt x="84" y="2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57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3" name="Freeform 37"/>
            <p:cNvSpPr>
              <a:spLocks/>
            </p:cNvSpPr>
            <p:nvPr/>
          </p:nvSpPr>
          <p:spPr bwMode="auto">
            <a:xfrm>
              <a:off x="4979" y="927"/>
              <a:ext cx="41" cy="62"/>
            </a:xfrm>
            <a:custGeom>
              <a:avLst/>
              <a:gdLst>
                <a:gd name="T0" fmla="*/ 65 w 82"/>
                <a:gd name="T1" fmla="*/ 0 h 122"/>
                <a:gd name="T2" fmla="*/ 21 w 82"/>
                <a:gd name="T3" fmla="*/ 29 h 122"/>
                <a:gd name="T4" fmla="*/ 0 w 82"/>
                <a:gd name="T5" fmla="*/ 114 h 122"/>
                <a:gd name="T6" fmla="*/ 41 w 82"/>
                <a:gd name="T7" fmla="*/ 122 h 122"/>
                <a:gd name="T8" fmla="*/ 76 w 82"/>
                <a:gd name="T9" fmla="*/ 120 h 122"/>
                <a:gd name="T10" fmla="*/ 82 w 82"/>
                <a:gd name="T11" fmla="*/ 23 h 122"/>
                <a:gd name="T12" fmla="*/ 80 w 82"/>
                <a:gd name="T13" fmla="*/ 19 h 122"/>
                <a:gd name="T14" fmla="*/ 74 w 82"/>
                <a:gd name="T15" fmla="*/ 10 h 122"/>
                <a:gd name="T16" fmla="*/ 67 w 82"/>
                <a:gd name="T17" fmla="*/ 2 h 122"/>
                <a:gd name="T18" fmla="*/ 65 w 82"/>
                <a:gd name="T1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22">
                  <a:moveTo>
                    <a:pt x="65" y="0"/>
                  </a:moveTo>
                  <a:lnTo>
                    <a:pt x="21" y="29"/>
                  </a:lnTo>
                  <a:lnTo>
                    <a:pt x="0" y="114"/>
                  </a:lnTo>
                  <a:lnTo>
                    <a:pt x="41" y="122"/>
                  </a:lnTo>
                  <a:lnTo>
                    <a:pt x="76" y="120"/>
                  </a:lnTo>
                  <a:lnTo>
                    <a:pt x="82" y="23"/>
                  </a:lnTo>
                  <a:lnTo>
                    <a:pt x="80" y="19"/>
                  </a:lnTo>
                  <a:lnTo>
                    <a:pt x="74" y="10"/>
                  </a:lnTo>
                  <a:lnTo>
                    <a:pt x="67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757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4" name="Freeform 38"/>
            <p:cNvSpPr>
              <a:spLocks/>
            </p:cNvSpPr>
            <p:nvPr/>
          </p:nvSpPr>
          <p:spPr bwMode="auto">
            <a:xfrm>
              <a:off x="5051" y="993"/>
              <a:ext cx="19" cy="40"/>
            </a:xfrm>
            <a:custGeom>
              <a:avLst/>
              <a:gdLst>
                <a:gd name="T0" fmla="*/ 26 w 38"/>
                <a:gd name="T1" fmla="*/ 0 h 82"/>
                <a:gd name="T2" fmla="*/ 0 w 38"/>
                <a:gd name="T3" fmla="*/ 32 h 82"/>
                <a:gd name="T4" fmla="*/ 0 w 38"/>
                <a:gd name="T5" fmla="*/ 82 h 82"/>
                <a:gd name="T6" fmla="*/ 38 w 38"/>
                <a:gd name="T7" fmla="*/ 82 h 82"/>
                <a:gd name="T8" fmla="*/ 38 w 38"/>
                <a:gd name="T9" fmla="*/ 51 h 82"/>
                <a:gd name="T10" fmla="*/ 26 w 38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82">
                  <a:moveTo>
                    <a:pt x="26" y="0"/>
                  </a:moveTo>
                  <a:lnTo>
                    <a:pt x="0" y="32"/>
                  </a:lnTo>
                  <a:lnTo>
                    <a:pt x="0" y="82"/>
                  </a:lnTo>
                  <a:lnTo>
                    <a:pt x="38" y="82"/>
                  </a:lnTo>
                  <a:lnTo>
                    <a:pt x="38" y="5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57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5" name="Freeform 39"/>
            <p:cNvSpPr>
              <a:spLocks/>
            </p:cNvSpPr>
            <p:nvPr/>
          </p:nvSpPr>
          <p:spPr bwMode="auto">
            <a:xfrm>
              <a:off x="5109" y="1154"/>
              <a:ext cx="18" cy="41"/>
            </a:xfrm>
            <a:custGeom>
              <a:avLst/>
              <a:gdLst>
                <a:gd name="T0" fmla="*/ 0 w 36"/>
                <a:gd name="T1" fmla="*/ 0 h 81"/>
                <a:gd name="T2" fmla="*/ 0 w 36"/>
                <a:gd name="T3" fmla="*/ 65 h 81"/>
                <a:gd name="T4" fmla="*/ 31 w 36"/>
                <a:gd name="T5" fmla="*/ 81 h 81"/>
                <a:gd name="T6" fmla="*/ 36 w 36"/>
                <a:gd name="T7" fmla="*/ 20 h 81"/>
                <a:gd name="T8" fmla="*/ 34 w 36"/>
                <a:gd name="T9" fmla="*/ 19 h 81"/>
                <a:gd name="T10" fmla="*/ 30 w 36"/>
                <a:gd name="T11" fmla="*/ 18 h 81"/>
                <a:gd name="T12" fmla="*/ 23 w 36"/>
                <a:gd name="T13" fmla="*/ 15 h 81"/>
                <a:gd name="T14" fmla="*/ 16 w 36"/>
                <a:gd name="T15" fmla="*/ 11 h 81"/>
                <a:gd name="T16" fmla="*/ 9 w 36"/>
                <a:gd name="T17" fmla="*/ 8 h 81"/>
                <a:gd name="T18" fmla="*/ 3 w 36"/>
                <a:gd name="T19" fmla="*/ 4 h 81"/>
                <a:gd name="T20" fmla="*/ 0 w 36"/>
                <a:gd name="T21" fmla="*/ 2 h 81"/>
                <a:gd name="T22" fmla="*/ 0 w 36"/>
                <a:gd name="T2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81">
                  <a:moveTo>
                    <a:pt x="0" y="0"/>
                  </a:moveTo>
                  <a:lnTo>
                    <a:pt x="0" y="65"/>
                  </a:lnTo>
                  <a:lnTo>
                    <a:pt x="31" y="81"/>
                  </a:lnTo>
                  <a:lnTo>
                    <a:pt x="36" y="20"/>
                  </a:lnTo>
                  <a:lnTo>
                    <a:pt x="34" y="19"/>
                  </a:lnTo>
                  <a:lnTo>
                    <a:pt x="30" y="18"/>
                  </a:lnTo>
                  <a:lnTo>
                    <a:pt x="23" y="15"/>
                  </a:lnTo>
                  <a:lnTo>
                    <a:pt x="16" y="11"/>
                  </a:lnTo>
                  <a:lnTo>
                    <a:pt x="9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7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6" name="Freeform 40"/>
            <p:cNvSpPr>
              <a:spLocks/>
            </p:cNvSpPr>
            <p:nvPr/>
          </p:nvSpPr>
          <p:spPr bwMode="auto">
            <a:xfrm>
              <a:off x="5078" y="1165"/>
              <a:ext cx="35" cy="235"/>
            </a:xfrm>
            <a:custGeom>
              <a:avLst/>
              <a:gdLst>
                <a:gd name="T0" fmla="*/ 30 w 71"/>
                <a:gd name="T1" fmla="*/ 68 h 470"/>
                <a:gd name="T2" fmla="*/ 26 w 71"/>
                <a:gd name="T3" fmla="*/ 129 h 470"/>
                <a:gd name="T4" fmla="*/ 30 w 71"/>
                <a:gd name="T5" fmla="*/ 194 h 470"/>
                <a:gd name="T6" fmla="*/ 71 w 71"/>
                <a:gd name="T7" fmla="*/ 223 h 470"/>
                <a:gd name="T8" fmla="*/ 30 w 71"/>
                <a:gd name="T9" fmla="*/ 239 h 470"/>
                <a:gd name="T10" fmla="*/ 30 w 71"/>
                <a:gd name="T11" fmla="*/ 281 h 470"/>
                <a:gd name="T12" fmla="*/ 38 w 71"/>
                <a:gd name="T13" fmla="*/ 322 h 470"/>
                <a:gd name="T14" fmla="*/ 50 w 71"/>
                <a:gd name="T15" fmla="*/ 359 h 470"/>
                <a:gd name="T16" fmla="*/ 32 w 71"/>
                <a:gd name="T17" fmla="*/ 396 h 470"/>
                <a:gd name="T18" fmla="*/ 32 w 71"/>
                <a:gd name="T19" fmla="*/ 433 h 470"/>
                <a:gd name="T20" fmla="*/ 41 w 71"/>
                <a:gd name="T21" fmla="*/ 470 h 470"/>
                <a:gd name="T22" fmla="*/ 4 w 71"/>
                <a:gd name="T23" fmla="*/ 447 h 470"/>
                <a:gd name="T24" fmla="*/ 0 w 71"/>
                <a:gd name="T25" fmla="*/ 396 h 470"/>
                <a:gd name="T26" fmla="*/ 4 w 71"/>
                <a:gd name="T27" fmla="*/ 244 h 470"/>
                <a:gd name="T28" fmla="*/ 13 w 71"/>
                <a:gd name="T29" fmla="*/ 193 h 470"/>
                <a:gd name="T30" fmla="*/ 13 w 71"/>
                <a:gd name="T31" fmla="*/ 41 h 470"/>
                <a:gd name="T32" fmla="*/ 36 w 71"/>
                <a:gd name="T33" fmla="*/ 0 h 470"/>
                <a:gd name="T34" fmla="*/ 30 w 71"/>
                <a:gd name="T35" fmla="*/ 68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" h="470">
                  <a:moveTo>
                    <a:pt x="30" y="68"/>
                  </a:moveTo>
                  <a:lnTo>
                    <a:pt x="26" y="129"/>
                  </a:lnTo>
                  <a:lnTo>
                    <a:pt x="30" y="194"/>
                  </a:lnTo>
                  <a:lnTo>
                    <a:pt x="71" y="223"/>
                  </a:lnTo>
                  <a:lnTo>
                    <a:pt x="30" y="239"/>
                  </a:lnTo>
                  <a:lnTo>
                    <a:pt x="30" y="281"/>
                  </a:lnTo>
                  <a:lnTo>
                    <a:pt x="38" y="322"/>
                  </a:lnTo>
                  <a:lnTo>
                    <a:pt x="50" y="359"/>
                  </a:lnTo>
                  <a:lnTo>
                    <a:pt x="32" y="396"/>
                  </a:lnTo>
                  <a:lnTo>
                    <a:pt x="32" y="433"/>
                  </a:lnTo>
                  <a:lnTo>
                    <a:pt x="41" y="470"/>
                  </a:lnTo>
                  <a:lnTo>
                    <a:pt x="4" y="447"/>
                  </a:lnTo>
                  <a:lnTo>
                    <a:pt x="0" y="396"/>
                  </a:lnTo>
                  <a:lnTo>
                    <a:pt x="4" y="244"/>
                  </a:lnTo>
                  <a:lnTo>
                    <a:pt x="13" y="193"/>
                  </a:lnTo>
                  <a:lnTo>
                    <a:pt x="13" y="41"/>
                  </a:lnTo>
                  <a:lnTo>
                    <a:pt x="36" y="0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rgbClr val="3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7" name="Freeform 41"/>
            <p:cNvSpPr>
              <a:spLocks/>
            </p:cNvSpPr>
            <p:nvPr/>
          </p:nvSpPr>
          <p:spPr bwMode="auto">
            <a:xfrm>
              <a:off x="4920" y="980"/>
              <a:ext cx="59" cy="372"/>
            </a:xfrm>
            <a:custGeom>
              <a:avLst/>
              <a:gdLst>
                <a:gd name="T0" fmla="*/ 102 w 118"/>
                <a:gd name="T1" fmla="*/ 8 h 744"/>
                <a:gd name="T2" fmla="*/ 91 w 118"/>
                <a:gd name="T3" fmla="*/ 115 h 744"/>
                <a:gd name="T4" fmla="*/ 91 w 118"/>
                <a:gd name="T5" fmla="*/ 191 h 744"/>
                <a:gd name="T6" fmla="*/ 118 w 118"/>
                <a:gd name="T7" fmla="*/ 289 h 744"/>
                <a:gd name="T8" fmla="*/ 91 w 118"/>
                <a:gd name="T9" fmla="*/ 310 h 744"/>
                <a:gd name="T10" fmla="*/ 85 w 118"/>
                <a:gd name="T11" fmla="*/ 365 h 744"/>
                <a:gd name="T12" fmla="*/ 98 w 118"/>
                <a:gd name="T13" fmla="*/ 425 h 744"/>
                <a:gd name="T14" fmla="*/ 102 w 118"/>
                <a:gd name="T15" fmla="*/ 476 h 744"/>
                <a:gd name="T16" fmla="*/ 55 w 118"/>
                <a:gd name="T17" fmla="*/ 578 h 744"/>
                <a:gd name="T18" fmla="*/ 52 w 118"/>
                <a:gd name="T19" fmla="*/ 668 h 744"/>
                <a:gd name="T20" fmla="*/ 52 w 118"/>
                <a:gd name="T21" fmla="*/ 744 h 744"/>
                <a:gd name="T22" fmla="*/ 0 w 118"/>
                <a:gd name="T23" fmla="*/ 668 h 744"/>
                <a:gd name="T24" fmla="*/ 4 w 118"/>
                <a:gd name="T25" fmla="*/ 455 h 744"/>
                <a:gd name="T26" fmla="*/ 34 w 118"/>
                <a:gd name="T27" fmla="*/ 417 h 744"/>
                <a:gd name="T28" fmla="*/ 34 w 118"/>
                <a:gd name="T29" fmla="*/ 340 h 744"/>
                <a:gd name="T30" fmla="*/ 39 w 118"/>
                <a:gd name="T31" fmla="*/ 242 h 744"/>
                <a:gd name="T32" fmla="*/ 68 w 118"/>
                <a:gd name="T33" fmla="*/ 153 h 744"/>
                <a:gd name="T34" fmla="*/ 68 w 118"/>
                <a:gd name="T35" fmla="*/ 98 h 744"/>
                <a:gd name="T36" fmla="*/ 77 w 118"/>
                <a:gd name="T37" fmla="*/ 0 h 744"/>
                <a:gd name="T38" fmla="*/ 102 w 118"/>
                <a:gd name="T39" fmla="*/ 8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8" h="744">
                  <a:moveTo>
                    <a:pt x="102" y="8"/>
                  </a:moveTo>
                  <a:lnTo>
                    <a:pt x="91" y="115"/>
                  </a:lnTo>
                  <a:lnTo>
                    <a:pt x="91" y="191"/>
                  </a:lnTo>
                  <a:lnTo>
                    <a:pt x="118" y="289"/>
                  </a:lnTo>
                  <a:lnTo>
                    <a:pt x="91" y="310"/>
                  </a:lnTo>
                  <a:lnTo>
                    <a:pt x="85" y="365"/>
                  </a:lnTo>
                  <a:lnTo>
                    <a:pt x="98" y="425"/>
                  </a:lnTo>
                  <a:lnTo>
                    <a:pt x="102" y="476"/>
                  </a:lnTo>
                  <a:lnTo>
                    <a:pt x="55" y="578"/>
                  </a:lnTo>
                  <a:lnTo>
                    <a:pt x="52" y="668"/>
                  </a:lnTo>
                  <a:lnTo>
                    <a:pt x="52" y="744"/>
                  </a:lnTo>
                  <a:lnTo>
                    <a:pt x="0" y="668"/>
                  </a:lnTo>
                  <a:lnTo>
                    <a:pt x="4" y="455"/>
                  </a:lnTo>
                  <a:lnTo>
                    <a:pt x="34" y="417"/>
                  </a:lnTo>
                  <a:lnTo>
                    <a:pt x="34" y="340"/>
                  </a:lnTo>
                  <a:lnTo>
                    <a:pt x="39" y="242"/>
                  </a:lnTo>
                  <a:lnTo>
                    <a:pt x="68" y="153"/>
                  </a:lnTo>
                  <a:lnTo>
                    <a:pt x="68" y="98"/>
                  </a:lnTo>
                  <a:lnTo>
                    <a:pt x="77" y="0"/>
                  </a:lnTo>
                  <a:lnTo>
                    <a:pt x="102" y="8"/>
                  </a:lnTo>
                  <a:close/>
                </a:path>
              </a:pathLst>
            </a:custGeom>
            <a:solidFill>
              <a:srgbClr val="3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8" name="Freeform 42"/>
            <p:cNvSpPr>
              <a:spLocks/>
            </p:cNvSpPr>
            <p:nvPr/>
          </p:nvSpPr>
          <p:spPr bwMode="auto">
            <a:xfrm>
              <a:off x="4729" y="1203"/>
              <a:ext cx="24" cy="49"/>
            </a:xfrm>
            <a:custGeom>
              <a:avLst/>
              <a:gdLst>
                <a:gd name="T0" fmla="*/ 36 w 48"/>
                <a:gd name="T1" fmla="*/ 14 h 98"/>
                <a:gd name="T2" fmla="*/ 48 w 48"/>
                <a:gd name="T3" fmla="*/ 50 h 98"/>
                <a:gd name="T4" fmla="*/ 48 w 48"/>
                <a:gd name="T5" fmla="*/ 98 h 98"/>
                <a:gd name="T6" fmla="*/ 16 w 48"/>
                <a:gd name="T7" fmla="*/ 98 h 98"/>
                <a:gd name="T8" fmla="*/ 0 w 48"/>
                <a:gd name="T9" fmla="*/ 83 h 98"/>
                <a:gd name="T10" fmla="*/ 16 w 48"/>
                <a:gd name="T11" fmla="*/ 0 h 98"/>
                <a:gd name="T12" fmla="*/ 36 w 48"/>
                <a:gd name="T13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98">
                  <a:moveTo>
                    <a:pt x="36" y="14"/>
                  </a:moveTo>
                  <a:lnTo>
                    <a:pt x="48" y="50"/>
                  </a:lnTo>
                  <a:lnTo>
                    <a:pt x="48" y="98"/>
                  </a:lnTo>
                  <a:lnTo>
                    <a:pt x="16" y="98"/>
                  </a:lnTo>
                  <a:lnTo>
                    <a:pt x="0" y="83"/>
                  </a:lnTo>
                  <a:lnTo>
                    <a:pt x="16" y="0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E2C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39" name="Freeform 43"/>
            <p:cNvSpPr>
              <a:spLocks/>
            </p:cNvSpPr>
            <p:nvPr/>
          </p:nvSpPr>
          <p:spPr bwMode="auto">
            <a:xfrm>
              <a:off x="4734" y="1127"/>
              <a:ext cx="106" cy="334"/>
            </a:xfrm>
            <a:custGeom>
              <a:avLst/>
              <a:gdLst>
                <a:gd name="T0" fmla="*/ 212 w 212"/>
                <a:gd name="T1" fmla="*/ 0 h 669"/>
                <a:gd name="T2" fmla="*/ 180 w 212"/>
                <a:gd name="T3" fmla="*/ 50 h 669"/>
                <a:gd name="T4" fmla="*/ 171 w 212"/>
                <a:gd name="T5" fmla="*/ 114 h 669"/>
                <a:gd name="T6" fmla="*/ 171 w 212"/>
                <a:gd name="T7" fmla="*/ 216 h 669"/>
                <a:gd name="T8" fmla="*/ 140 w 212"/>
                <a:gd name="T9" fmla="*/ 411 h 669"/>
                <a:gd name="T10" fmla="*/ 124 w 212"/>
                <a:gd name="T11" fmla="*/ 445 h 669"/>
                <a:gd name="T12" fmla="*/ 73 w 212"/>
                <a:gd name="T13" fmla="*/ 535 h 669"/>
                <a:gd name="T14" fmla="*/ 15 w 212"/>
                <a:gd name="T15" fmla="*/ 602 h 669"/>
                <a:gd name="T16" fmla="*/ 0 w 212"/>
                <a:gd name="T17" fmla="*/ 669 h 669"/>
                <a:gd name="T18" fmla="*/ 86 w 212"/>
                <a:gd name="T19" fmla="*/ 539 h 669"/>
                <a:gd name="T20" fmla="*/ 168 w 212"/>
                <a:gd name="T21" fmla="*/ 474 h 669"/>
                <a:gd name="T22" fmla="*/ 165 w 212"/>
                <a:gd name="T23" fmla="*/ 430 h 669"/>
                <a:gd name="T24" fmla="*/ 168 w 212"/>
                <a:gd name="T25" fmla="*/ 321 h 669"/>
                <a:gd name="T26" fmla="*/ 196 w 212"/>
                <a:gd name="T27" fmla="*/ 187 h 669"/>
                <a:gd name="T28" fmla="*/ 196 w 212"/>
                <a:gd name="T29" fmla="*/ 111 h 669"/>
                <a:gd name="T30" fmla="*/ 196 w 212"/>
                <a:gd name="T31" fmla="*/ 38 h 669"/>
                <a:gd name="T32" fmla="*/ 200 w 212"/>
                <a:gd name="T33" fmla="*/ 33 h 669"/>
                <a:gd name="T34" fmla="*/ 207 w 212"/>
                <a:gd name="T35" fmla="*/ 20 h 669"/>
                <a:gd name="T36" fmla="*/ 212 w 212"/>
                <a:gd name="T37" fmla="*/ 8 h 669"/>
                <a:gd name="T38" fmla="*/ 212 w 212"/>
                <a:gd name="T39" fmla="*/ 0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2" h="669">
                  <a:moveTo>
                    <a:pt x="212" y="0"/>
                  </a:moveTo>
                  <a:lnTo>
                    <a:pt x="180" y="50"/>
                  </a:lnTo>
                  <a:lnTo>
                    <a:pt x="171" y="114"/>
                  </a:lnTo>
                  <a:lnTo>
                    <a:pt x="171" y="216"/>
                  </a:lnTo>
                  <a:lnTo>
                    <a:pt x="140" y="411"/>
                  </a:lnTo>
                  <a:lnTo>
                    <a:pt x="124" y="445"/>
                  </a:lnTo>
                  <a:lnTo>
                    <a:pt x="73" y="535"/>
                  </a:lnTo>
                  <a:lnTo>
                    <a:pt x="15" y="602"/>
                  </a:lnTo>
                  <a:lnTo>
                    <a:pt x="0" y="669"/>
                  </a:lnTo>
                  <a:lnTo>
                    <a:pt x="86" y="539"/>
                  </a:lnTo>
                  <a:lnTo>
                    <a:pt x="168" y="474"/>
                  </a:lnTo>
                  <a:lnTo>
                    <a:pt x="165" y="430"/>
                  </a:lnTo>
                  <a:lnTo>
                    <a:pt x="168" y="321"/>
                  </a:lnTo>
                  <a:lnTo>
                    <a:pt x="196" y="187"/>
                  </a:lnTo>
                  <a:lnTo>
                    <a:pt x="196" y="111"/>
                  </a:lnTo>
                  <a:lnTo>
                    <a:pt x="196" y="38"/>
                  </a:lnTo>
                  <a:lnTo>
                    <a:pt x="200" y="33"/>
                  </a:lnTo>
                  <a:lnTo>
                    <a:pt x="207" y="20"/>
                  </a:lnTo>
                  <a:lnTo>
                    <a:pt x="212" y="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E2C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40" name="Freeform 44"/>
            <p:cNvSpPr>
              <a:spLocks/>
            </p:cNvSpPr>
            <p:nvPr/>
          </p:nvSpPr>
          <p:spPr bwMode="auto">
            <a:xfrm>
              <a:off x="4861" y="965"/>
              <a:ext cx="52" cy="109"/>
            </a:xfrm>
            <a:custGeom>
              <a:avLst/>
              <a:gdLst>
                <a:gd name="T0" fmla="*/ 84 w 104"/>
                <a:gd name="T1" fmla="*/ 14 h 217"/>
                <a:gd name="T2" fmla="*/ 36 w 104"/>
                <a:gd name="T3" fmla="*/ 49 h 217"/>
                <a:gd name="T4" fmla="*/ 4 w 104"/>
                <a:gd name="T5" fmla="*/ 115 h 217"/>
                <a:gd name="T6" fmla="*/ 0 w 104"/>
                <a:gd name="T7" fmla="*/ 217 h 217"/>
                <a:gd name="T8" fmla="*/ 25 w 104"/>
                <a:gd name="T9" fmla="*/ 105 h 217"/>
                <a:gd name="T10" fmla="*/ 52 w 104"/>
                <a:gd name="T11" fmla="*/ 53 h 217"/>
                <a:gd name="T12" fmla="*/ 104 w 104"/>
                <a:gd name="T13" fmla="*/ 0 h 217"/>
                <a:gd name="T14" fmla="*/ 102 w 104"/>
                <a:gd name="T15" fmla="*/ 2 h 217"/>
                <a:gd name="T16" fmla="*/ 96 w 104"/>
                <a:gd name="T17" fmla="*/ 7 h 217"/>
                <a:gd name="T18" fmla="*/ 89 w 104"/>
                <a:gd name="T19" fmla="*/ 11 h 217"/>
                <a:gd name="T20" fmla="*/ 84 w 104"/>
                <a:gd name="T21" fmla="*/ 1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217">
                  <a:moveTo>
                    <a:pt x="84" y="14"/>
                  </a:moveTo>
                  <a:lnTo>
                    <a:pt x="36" y="49"/>
                  </a:lnTo>
                  <a:lnTo>
                    <a:pt x="4" y="115"/>
                  </a:lnTo>
                  <a:lnTo>
                    <a:pt x="0" y="217"/>
                  </a:lnTo>
                  <a:lnTo>
                    <a:pt x="25" y="105"/>
                  </a:lnTo>
                  <a:lnTo>
                    <a:pt x="52" y="5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6" y="7"/>
                  </a:lnTo>
                  <a:lnTo>
                    <a:pt x="89" y="11"/>
                  </a:lnTo>
                  <a:lnTo>
                    <a:pt x="84" y="14"/>
                  </a:lnTo>
                  <a:close/>
                </a:path>
              </a:pathLst>
            </a:custGeom>
            <a:solidFill>
              <a:srgbClr val="E2C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41" name="Freeform 45"/>
            <p:cNvSpPr>
              <a:spLocks/>
            </p:cNvSpPr>
            <p:nvPr/>
          </p:nvSpPr>
          <p:spPr bwMode="auto">
            <a:xfrm>
              <a:off x="4926" y="974"/>
              <a:ext cx="12" cy="53"/>
            </a:xfrm>
            <a:custGeom>
              <a:avLst/>
              <a:gdLst>
                <a:gd name="T0" fmla="*/ 4 w 23"/>
                <a:gd name="T1" fmla="*/ 20 h 106"/>
                <a:gd name="T2" fmla="*/ 0 w 23"/>
                <a:gd name="T3" fmla="*/ 106 h 106"/>
                <a:gd name="T4" fmla="*/ 20 w 23"/>
                <a:gd name="T5" fmla="*/ 103 h 106"/>
                <a:gd name="T6" fmla="*/ 23 w 23"/>
                <a:gd name="T7" fmla="*/ 0 h 106"/>
                <a:gd name="T8" fmla="*/ 21 w 23"/>
                <a:gd name="T9" fmla="*/ 2 h 106"/>
                <a:gd name="T10" fmla="*/ 18 w 23"/>
                <a:gd name="T11" fmla="*/ 9 h 106"/>
                <a:gd name="T12" fmla="*/ 11 w 23"/>
                <a:gd name="T13" fmla="*/ 15 h 106"/>
                <a:gd name="T14" fmla="*/ 4 w 23"/>
                <a:gd name="T15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06">
                  <a:moveTo>
                    <a:pt x="4" y="20"/>
                  </a:moveTo>
                  <a:lnTo>
                    <a:pt x="0" y="106"/>
                  </a:lnTo>
                  <a:lnTo>
                    <a:pt x="20" y="103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8" y="9"/>
                  </a:lnTo>
                  <a:lnTo>
                    <a:pt x="11" y="15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89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42" name="Freeform 46"/>
            <p:cNvSpPr>
              <a:spLocks/>
            </p:cNvSpPr>
            <p:nvPr/>
          </p:nvSpPr>
          <p:spPr bwMode="auto">
            <a:xfrm>
              <a:off x="4997" y="930"/>
              <a:ext cx="16" cy="54"/>
            </a:xfrm>
            <a:custGeom>
              <a:avLst/>
              <a:gdLst>
                <a:gd name="T0" fmla="*/ 10 w 32"/>
                <a:gd name="T1" fmla="*/ 13 h 108"/>
                <a:gd name="T2" fmla="*/ 0 w 32"/>
                <a:gd name="T3" fmla="*/ 108 h 108"/>
                <a:gd name="T4" fmla="*/ 24 w 32"/>
                <a:gd name="T5" fmla="*/ 108 h 108"/>
                <a:gd name="T6" fmla="*/ 32 w 32"/>
                <a:gd name="T7" fmla="*/ 13 h 108"/>
                <a:gd name="T8" fmla="*/ 22 w 32"/>
                <a:gd name="T9" fmla="*/ 0 h 108"/>
                <a:gd name="T10" fmla="*/ 10 w 32"/>
                <a:gd name="T11" fmla="*/ 1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8">
                  <a:moveTo>
                    <a:pt x="10" y="13"/>
                  </a:moveTo>
                  <a:lnTo>
                    <a:pt x="0" y="108"/>
                  </a:lnTo>
                  <a:lnTo>
                    <a:pt x="24" y="108"/>
                  </a:lnTo>
                  <a:lnTo>
                    <a:pt x="32" y="13"/>
                  </a:lnTo>
                  <a:lnTo>
                    <a:pt x="22" y="0"/>
                  </a:lnTo>
                  <a:lnTo>
                    <a:pt x="10" y="13"/>
                  </a:lnTo>
                  <a:close/>
                </a:path>
              </a:pathLst>
            </a:custGeom>
            <a:solidFill>
              <a:srgbClr val="89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43" name="Freeform 47"/>
            <p:cNvSpPr>
              <a:spLocks/>
            </p:cNvSpPr>
            <p:nvPr/>
          </p:nvSpPr>
          <p:spPr bwMode="auto">
            <a:xfrm>
              <a:off x="4952" y="914"/>
              <a:ext cx="39" cy="58"/>
            </a:xfrm>
            <a:custGeom>
              <a:avLst/>
              <a:gdLst>
                <a:gd name="T0" fmla="*/ 57 w 77"/>
                <a:gd name="T1" fmla="*/ 0 h 117"/>
                <a:gd name="T2" fmla="*/ 22 w 77"/>
                <a:gd name="T3" fmla="*/ 20 h 117"/>
                <a:gd name="T4" fmla="*/ 7 w 77"/>
                <a:gd name="T5" fmla="*/ 51 h 117"/>
                <a:gd name="T6" fmla="*/ 0 w 77"/>
                <a:gd name="T7" fmla="*/ 79 h 117"/>
                <a:gd name="T8" fmla="*/ 34 w 77"/>
                <a:gd name="T9" fmla="*/ 117 h 117"/>
                <a:gd name="T10" fmla="*/ 35 w 77"/>
                <a:gd name="T11" fmla="*/ 55 h 117"/>
                <a:gd name="T12" fmla="*/ 53 w 77"/>
                <a:gd name="T13" fmla="*/ 29 h 117"/>
                <a:gd name="T14" fmla="*/ 77 w 77"/>
                <a:gd name="T15" fmla="*/ 0 h 117"/>
                <a:gd name="T16" fmla="*/ 74 w 77"/>
                <a:gd name="T17" fmla="*/ 0 h 117"/>
                <a:gd name="T18" fmla="*/ 68 w 77"/>
                <a:gd name="T19" fmla="*/ 0 h 117"/>
                <a:gd name="T20" fmla="*/ 61 w 77"/>
                <a:gd name="T21" fmla="*/ 0 h 117"/>
                <a:gd name="T22" fmla="*/ 57 w 77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17">
                  <a:moveTo>
                    <a:pt x="57" y="0"/>
                  </a:moveTo>
                  <a:lnTo>
                    <a:pt x="22" y="20"/>
                  </a:lnTo>
                  <a:lnTo>
                    <a:pt x="7" y="51"/>
                  </a:lnTo>
                  <a:lnTo>
                    <a:pt x="0" y="79"/>
                  </a:lnTo>
                  <a:lnTo>
                    <a:pt x="34" y="117"/>
                  </a:lnTo>
                  <a:lnTo>
                    <a:pt x="35" y="55"/>
                  </a:lnTo>
                  <a:lnTo>
                    <a:pt x="53" y="29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2C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44" name="Freeform 48"/>
            <p:cNvSpPr>
              <a:spLocks/>
            </p:cNvSpPr>
            <p:nvPr/>
          </p:nvSpPr>
          <p:spPr bwMode="auto">
            <a:xfrm>
              <a:off x="5026" y="986"/>
              <a:ext cx="45" cy="79"/>
            </a:xfrm>
            <a:custGeom>
              <a:avLst/>
              <a:gdLst>
                <a:gd name="T0" fmla="*/ 49 w 91"/>
                <a:gd name="T1" fmla="*/ 11 h 158"/>
                <a:gd name="T2" fmla="*/ 32 w 91"/>
                <a:gd name="T3" fmla="*/ 37 h 158"/>
                <a:gd name="T4" fmla="*/ 35 w 91"/>
                <a:gd name="T5" fmla="*/ 121 h 158"/>
                <a:gd name="T6" fmla="*/ 91 w 91"/>
                <a:gd name="T7" fmla="*/ 121 h 158"/>
                <a:gd name="T8" fmla="*/ 64 w 91"/>
                <a:gd name="T9" fmla="*/ 134 h 158"/>
                <a:gd name="T10" fmla="*/ 16 w 91"/>
                <a:gd name="T11" fmla="*/ 158 h 158"/>
                <a:gd name="T12" fmla="*/ 0 w 91"/>
                <a:gd name="T13" fmla="*/ 117 h 158"/>
                <a:gd name="T14" fmla="*/ 3 w 91"/>
                <a:gd name="T15" fmla="*/ 68 h 158"/>
                <a:gd name="T16" fmla="*/ 16 w 91"/>
                <a:gd name="T17" fmla="*/ 27 h 158"/>
                <a:gd name="T18" fmla="*/ 34 w 91"/>
                <a:gd name="T19" fmla="*/ 7 h 158"/>
                <a:gd name="T20" fmla="*/ 60 w 91"/>
                <a:gd name="T21" fmla="*/ 0 h 158"/>
                <a:gd name="T22" fmla="*/ 49 w 91"/>
                <a:gd name="T23" fmla="*/ 1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1" h="158">
                  <a:moveTo>
                    <a:pt x="49" y="11"/>
                  </a:moveTo>
                  <a:lnTo>
                    <a:pt x="32" y="37"/>
                  </a:lnTo>
                  <a:lnTo>
                    <a:pt x="35" y="121"/>
                  </a:lnTo>
                  <a:lnTo>
                    <a:pt x="91" y="121"/>
                  </a:lnTo>
                  <a:lnTo>
                    <a:pt x="64" y="134"/>
                  </a:lnTo>
                  <a:lnTo>
                    <a:pt x="16" y="158"/>
                  </a:lnTo>
                  <a:lnTo>
                    <a:pt x="0" y="117"/>
                  </a:lnTo>
                  <a:lnTo>
                    <a:pt x="3" y="68"/>
                  </a:lnTo>
                  <a:lnTo>
                    <a:pt x="16" y="27"/>
                  </a:lnTo>
                  <a:lnTo>
                    <a:pt x="34" y="7"/>
                  </a:lnTo>
                  <a:lnTo>
                    <a:pt x="60" y="0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3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45" name="Freeform 49"/>
            <p:cNvSpPr>
              <a:spLocks/>
            </p:cNvSpPr>
            <p:nvPr/>
          </p:nvSpPr>
          <p:spPr bwMode="auto">
            <a:xfrm>
              <a:off x="4803" y="988"/>
              <a:ext cx="62" cy="130"/>
            </a:xfrm>
            <a:custGeom>
              <a:avLst/>
              <a:gdLst>
                <a:gd name="T0" fmla="*/ 92 w 124"/>
                <a:gd name="T1" fmla="*/ 16 h 259"/>
                <a:gd name="T2" fmla="*/ 44 w 124"/>
                <a:gd name="T3" fmla="*/ 102 h 259"/>
                <a:gd name="T4" fmla="*/ 22 w 124"/>
                <a:gd name="T5" fmla="*/ 178 h 259"/>
                <a:gd name="T6" fmla="*/ 0 w 124"/>
                <a:gd name="T7" fmla="*/ 259 h 259"/>
                <a:gd name="T8" fmla="*/ 60 w 124"/>
                <a:gd name="T9" fmla="*/ 152 h 259"/>
                <a:gd name="T10" fmla="*/ 86 w 124"/>
                <a:gd name="T11" fmla="*/ 54 h 259"/>
                <a:gd name="T12" fmla="*/ 124 w 124"/>
                <a:gd name="T13" fmla="*/ 0 h 259"/>
                <a:gd name="T14" fmla="*/ 92 w 124"/>
                <a:gd name="T15" fmla="*/ 1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59">
                  <a:moveTo>
                    <a:pt x="92" y="16"/>
                  </a:moveTo>
                  <a:lnTo>
                    <a:pt x="44" y="102"/>
                  </a:lnTo>
                  <a:lnTo>
                    <a:pt x="22" y="178"/>
                  </a:lnTo>
                  <a:lnTo>
                    <a:pt x="0" y="259"/>
                  </a:lnTo>
                  <a:lnTo>
                    <a:pt x="60" y="152"/>
                  </a:lnTo>
                  <a:lnTo>
                    <a:pt x="86" y="54"/>
                  </a:lnTo>
                  <a:lnTo>
                    <a:pt x="124" y="0"/>
                  </a:lnTo>
                  <a:lnTo>
                    <a:pt x="92" y="16"/>
                  </a:lnTo>
                  <a:close/>
                </a:path>
              </a:pathLst>
            </a:custGeom>
            <a:solidFill>
              <a:srgbClr val="B2A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06546" name="Freeform 50"/>
            <p:cNvSpPr>
              <a:spLocks/>
            </p:cNvSpPr>
            <p:nvPr/>
          </p:nvSpPr>
          <p:spPr bwMode="auto">
            <a:xfrm>
              <a:off x="4788" y="987"/>
              <a:ext cx="155" cy="509"/>
            </a:xfrm>
            <a:custGeom>
              <a:avLst/>
              <a:gdLst>
                <a:gd name="T0" fmla="*/ 226 w 310"/>
                <a:gd name="T1" fmla="*/ 58 h 1018"/>
                <a:gd name="T2" fmla="*/ 206 w 310"/>
                <a:gd name="T3" fmla="*/ 123 h 1018"/>
                <a:gd name="T4" fmla="*/ 259 w 310"/>
                <a:gd name="T5" fmla="*/ 137 h 1018"/>
                <a:gd name="T6" fmla="*/ 310 w 310"/>
                <a:gd name="T7" fmla="*/ 137 h 1018"/>
                <a:gd name="T8" fmla="*/ 259 w 310"/>
                <a:gd name="T9" fmla="*/ 155 h 1018"/>
                <a:gd name="T10" fmla="*/ 220 w 310"/>
                <a:gd name="T11" fmla="*/ 169 h 1018"/>
                <a:gd name="T12" fmla="*/ 189 w 310"/>
                <a:gd name="T13" fmla="*/ 214 h 1018"/>
                <a:gd name="T14" fmla="*/ 181 w 310"/>
                <a:gd name="T15" fmla="*/ 298 h 1018"/>
                <a:gd name="T16" fmla="*/ 226 w 310"/>
                <a:gd name="T17" fmla="*/ 305 h 1018"/>
                <a:gd name="T18" fmla="*/ 245 w 310"/>
                <a:gd name="T19" fmla="*/ 344 h 1018"/>
                <a:gd name="T20" fmla="*/ 206 w 310"/>
                <a:gd name="T21" fmla="*/ 324 h 1018"/>
                <a:gd name="T22" fmla="*/ 161 w 310"/>
                <a:gd name="T23" fmla="*/ 350 h 1018"/>
                <a:gd name="T24" fmla="*/ 220 w 310"/>
                <a:gd name="T25" fmla="*/ 369 h 1018"/>
                <a:gd name="T26" fmla="*/ 174 w 310"/>
                <a:gd name="T27" fmla="*/ 396 h 1018"/>
                <a:gd name="T28" fmla="*/ 181 w 310"/>
                <a:gd name="T29" fmla="*/ 428 h 1018"/>
                <a:gd name="T30" fmla="*/ 238 w 310"/>
                <a:gd name="T31" fmla="*/ 428 h 1018"/>
                <a:gd name="T32" fmla="*/ 220 w 310"/>
                <a:gd name="T33" fmla="*/ 467 h 1018"/>
                <a:gd name="T34" fmla="*/ 161 w 310"/>
                <a:gd name="T35" fmla="*/ 480 h 1018"/>
                <a:gd name="T36" fmla="*/ 142 w 310"/>
                <a:gd name="T37" fmla="*/ 558 h 1018"/>
                <a:gd name="T38" fmla="*/ 148 w 310"/>
                <a:gd name="T39" fmla="*/ 642 h 1018"/>
                <a:gd name="T40" fmla="*/ 181 w 310"/>
                <a:gd name="T41" fmla="*/ 739 h 1018"/>
                <a:gd name="T42" fmla="*/ 206 w 310"/>
                <a:gd name="T43" fmla="*/ 823 h 1018"/>
                <a:gd name="T44" fmla="*/ 142 w 310"/>
                <a:gd name="T45" fmla="*/ 875 h 1018"/>
                <a:gd name="T46" fmla="*/ 46 w 310"/>
                <a:gd name="T47" fmla="*/ 966 h 1018"/>
                <a:gd name="T48" fmla="*/ 0 w 310"/>
                <a:gd name="T49" fmla="*/ 1018 h 1018"/>
                <a:gd name="T50" fmla="*/ 7 w 310"/>
                <a:gd name="T51" fmla="*/ 869 h 1018"/>
                <a:gd name="T52" fmla="*/ 97 w 310"/>
                <a:gd name="T53" fmla="*/ 798 h 1018"/>
                <a:gd name="T54" fmla="*/ 123 w 310"/>
                <a:gd name="T55" fmla="*/ 746 h 1018"/>
                <a:gd name="T56" fmla="*/ 103 w 310"/>
                <a:gd name="T57" fmla="*/ 668 h 1018"/>
                <a:gd name="T58" fmla="*/ 103 w 310"/>
                <a:gd name="T59" fmla="*/ 591 h 1018"/>
                <a:gd name="T60" fmla="*/ 142 w 310"/>
                <a:gd name="T61" fmla="*/ 448 h 1018"/>
                <a:gd name="T62" fmla="*/ 142 w 310"/>
                <a:gd name="T63" fmla="*/ 383 h 1018"/>
                <a:gd name="T64" fmla="*/ 129 w 310"/>
                <a:gd name="T65" fmla="*/ 324 h 1018"/>
                <a:gd name="T66" fmla="*/ 155 w 310"/>
                <a:gd name="T67" fmla="*/ 233 h 1018"/>
                <a:gd name="T68" fmla="*/ 181 w 310"/>
                <a:gd name="T69" fmla="*/ 97 h 1018"/>
                <a:gd name="T70" fmla="*/ 238 w 310"/>
                <a:gd name="T71" fmla="*/ 0 h 1018"/>
                <a:gd name="T72" fmla="*/ 226 w 310"/>
                <a:gd name="T73" fmla="*/ 58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0" h="1018">
                  <a:moveTo>
                    <a:pt x="226" y="58"/>
                  </a:moveTo>
                  <a:lnTo>
                    <a:pt x="206" y="123"/>
                  </a:lnTo>
                  <a:lnTo>
                    <a:pt x="259" y="137"/>
                  </a:lnTo>
                  <a:lnTo>
                    <a:pt x="310" y="137"/>
                  </a:lnTo>
                  <a:lnTo>
                    <a:pt x="259" y="155"/>
                  </a:lnTo>
                  <a:lnTo>
                    <a:pt x="220" y="169"/>
                  </a:lnTo>
                  <a:lnTo>
                    <a:pt x="189" y="214"/>
                  </a:lnTo>
                  <a:lnTo>
                    <a:pt x="181" y="298"/>
                  </a:lnTo>
                  <a:lnTo>
                    <a:pt x="226" y="305"/>
                  </a:lnTo>
                  <a:lnTo>
                    <a:pt x="245" y="344"/>
                  </a:lnTo>
                  <a:lnTo>
                    <a:pt x="206" y="324"/>
                  </a:lnTo>
                  <a:lnTo>
                    <a:pt x="161" y="350"/>
                  </a:lnTo>
                  <a:lnTo>
                    <a:pt x="220" y="369"/>
                  </a:lnTo>
                  <a:lnTo>
                    <a:pt x="174" y="396"/>
                  </a:lnTo>
                  <a:lnTo>
                    <a:pt x="181" y="428"/>
                  </a:lnTo>
                  <a:lnTo>
                    <a:pt x="238" y="428"/>
                  </a:lnTo>
                  <a:lnTo>
                    <a:pt x="220" y="467"/>
                  </a:lnTo>
                  <a:lnTo>
                    <a:pt x="161" y="480"/>
                  </a:lnTo>
                  <a:lnTo>
                    <a:pt x="142" y="558"/>
                  </a:lnTo>
                  <a:lnTo>
                    <a:pt x="148" y="642"/>
                  </a:lnTo>
                  <a:lnTo>
                    <a:pt x="181" y="739"/>
                  </a:lnTo>
                  <a:lnTo>
                    <a:pt x="206" y="823"/>
                  </a:lnTo>
                  <a:lnTo>
                    <a:pt x="142" y="875"/>
                  </a:lnTo>
                  <a:lnTo>
                    <a:pt x="46" y="966"/>
                  </a:lnTo>
                  <a:lnTo>
                    <a:pt x="0" y="1018"/>
                  </a:lnTo>
                  <a:lnTo>
                    <a:pt x="7" y="869"/>
                  </a:lnTo>
                  <a:lnTo>
                    <a:pt x="97" y="798"/>
                  </a:lnTo>
                  <a:lnTo>
                    <a:pt x="123" y="746"/>
                  </a:lnTo>
                  <a:lnTo>
                    <a:pt x="103" y="668"/>
                  </a:lnTo>
                  <a:lnTo>
                    <a:pt x="103" y="591"/>
                  </a:lnTo>
                  <a:lnTo>
                    <a:pt x="142" y="448"/>
                  </a:lnTo>
                  <a:lnTo>
                    <a:pt x="142" y="383"/>
                  </a:lnTo>
                  <a:lnTo>
                    <a:pt x="129" y="324"/>
                  </a:lnTo>
                  <a:lnTo>
                    <a:pt x="155" y="233"/>
                  </a:lnTo>
                  <a:lnTo>
                    <a:pt x="181" y="97"/>
                  </a:lnTo>
                  <a:lnTo>
                    <a:pt x="238" y="0"/>
                  </a:lnTo>
                  <a:lnTo>
                    <a:pt x="226" y="58"/>
                  </a:lnTo>
                  <a:close/>
                </a:path>
              </a:pathLst>
            </a:custGeom>
            <a:solidFill>
              <a:srgbClr val="3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61336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D6B626-83C2-4D53-8D10-B244C310B95E}" type="slidenum">
              <a:rPr lang="en-US">
                <a:solidFill>
                  <a:srgbClr val="FFFFFF"/>
                </a:solidFill>
              </a:rPr>
              <a:pPr/>
              <a:t>26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211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296863"/>
            <a:ext cx="6982492" cy="769937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Spiritual </a:t>
            </a:r>
            <a:r>
              <a:rPr lang="en-US" sz="3600" b="1" dirty="0" smtClean="0">
                <a:solidFill>
                  <a:schemeClr val="tx1"/>
                </a:solidFill>
              </a:rPr>
              <a:t>Needs</a:t>
            </a:r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2211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11188" y="1449388"/>
            <a:ext cx="6516687" cy="4114800"/>
          </a:xfrm>
        </p:spPr>
        <p:txBody>
          <a:bodyPr/>
          <a:lstStyle/>
          <a:p>
            <a:r>
              <a:rPr lang="en-US" sz="3600"/>
              <a:t>Guidelines for the nurse aide:</a:t>
            </a:r>
          </a:p>
          <a:p>
            <a:pPr lvl="1"/>
            <a:r>
              <a:rPr lang="en-US" sz="3600"/>
              <a:t>respect resident’s beliefs</a:t>
            </a:r>
          </a:p>
          <a:p>
            <a:pPr lvl="1"/>
            <a:r>
              <a:rPr lang="en-US" sz="3600"/>
              <a:t>respect resident’s religious objects</a:t>
            </a:r>
          </a:p>
          <a:p>
            <a:pPr lvl="1"/>
            <a:r>
              <a:rPr lang="en-US" sz="3600"/>
              <a:t>inform residents of the time and place for religious services</a:t>
            </a:r>
          </a:p>
        </p:txBody>
      </p:sp>
      <p:grpSp>
        <p:nvGrpSpPr>
          <p:cNvPr id="221233" name="Group 49"/>
          <p:cNvGrpSpPr>
            <a:grpSpLocks/>
          </p:cNvGrpSpPr>
          <p:nvPr/>
        </p:nvGrpSpPr>
        <p:grpSpPr bwMode="auto">
          <a:xfrm>
            <a:off x="7200900" y="2600325"/>
            <a:ext cx="1660525" cy="2897188"/>
            <a:chOff x="3549" y="2765"/>
            <a:chExt cx="2556" cy="4394"/>
          </a:xfrm>
        </p:grpSpPr>
        <p:sp>
          <p:nvSpPr>
            <p:cNvPr id="221234" name="Freeform 50"/>
            <p:cNvSpPr>
              <a:spLocks/>
            </p:cNvSpPr>
            <p:nvPr/>
          </p:nvSpPr>
          <p:spPr bwMode="auto">
            <a:xfrm>
              <a:off x="3699" y="2765"/>
              <a:ext cx="2406" cy="3025"/>
            </a:xfrm>
            <a:custGeom>
              <a:avLst/>
              <a:gdLst>
                <a:gd name="T0" fmla="*/ 807 w 4813"/>
                <a:gd name="T1" fmla="*/ 5997 h 6052"/>
                <a:gd name="T2" fmla="*/ 783 w 4813"/>
                <a:gd name="T3" fmla="*/ 5928 h 6052"/>
                <a:gd name="T4" fmla="*/ 260 w 4813"/>
                <a:gd name="T5" fmla="*/ 5901 h 6052"/>
                <a:gd name="T6" fmla="*/ 238 w 4813"/>
                <a:gd name="T7" fmla="*/ 5902 h 6052"/>
                <a:gd name="T8" fmla="*/ 199 w 4813"/>
                <a:gd name="T9" fmla="*/ 5904 h 6052"/>
                <a:gd name="T10" fmla="*/ 12 w 4813"/>
                <a:gd name="T11" fmla="*/ 5895 h 6052"/>
                <a:gd name="T12" fmla="*/ 7 w 4813"/>
                <a:gd name="T13" fmla="*/ 5328 h 6052"/>
                <a:gd name="T14" fmla="*/ 27 w 4813"/>
                <a:gd name="T15" fmla="*/ 4739 h 6052"/>
                <a:gd name="T16" fmla="*/ 19 w 4813"/>
                <a:gd name="T17" fmla="*/ 4528 h 6052"/>
                <a:gd name="T18" fmla="*/ 12 w 4813"/>
                <a:gd name="T19" fmla="*/ 4332 h 6052"/>
                <a:gd name="T20" fmla="*/ 36 w 4813"/>
                <a:gd name="T21" fmla="*/ 3114 h 6052"/>
                <a:gd name="T22" fmla="*/ 44 w 4813"/>
                <a:gd name="T23" fmla="*/ 2331 h 6052"/>
                <a:gd name="T24" fmla="*/ 36 w 4813"/>
                <a:gd name="T25" fmla="*/ 1772 h 6052"/>
                <a:gd name="T26" fmla="*/ 27 w 4813"/>
                <a:gd name="T27" fmla="*/ 1659 h 6052"/>
                <a:gd name="T28" fmla="*/ 70 w 4813"/>
                <a:gd name="T29" fmla="*/ 1480 h 6052"/>
                <a:gd name="T30" fmla="*/ 138 w 4813"/>
                <a:gd name="T31" fmla="*/ 1314 h 6052"/>
                <a:gd name="T32" fmla="*/ 189 w 4813"/>
                <a:gd name="T33" fmla="*/ 1227 h 6052"/>
                <a:gd name="T34" fmla="*/ 313 w 4813"/>
                <a:gd name="T35" fmla="*/ 1045 h 6052"/>
                <a:gd name="T36" fmla="*/ 501 w 4813"/>
                <a:gd name="T37" fmla="*/ 840 h 6052"/>
                <a:gd name="T38" fmla="*/ 559 w 4813"/>
                <a:gd name="T39" fmla="*/ 784 h 6052"/>
                <a:gd name="T40" fmla="*/ 797 w 4813"/>
                <a:gd name="T41" fmla="*/ 573 h 6052"/>
                <a:gd name="T42" fmla="*/ 914 w 4813"/>
                <a:gd name="T43" fmla="*/ 502 h 6052"/>
                <a:gd name="T44" fmla="*/ 1128 w 4813"/>
                <a:gd name="T45" fmla="*/ 354 h 6052"/>
                <a:gd name="T46" fmla="*/ 1366 w 4813"/>
                <a:gd name="T47" fmla="*/ 199 h 6052"/>
                <a:gd name="T48" fmla="*/ 1563 w 4813"/>
                <a:gd name="T49" fmla="*/ 124 h 6052"/>
                <a:gd name="T50" fmla="*/ 1723 w 4813"/>
                <a:gd name="T51" fmla="*/ 74 h 6052"/>
                <a:gd name="T52" fmla="*/ 1881 w 4813"/>
                <a:gd name="T53" fmla="*/ 28 h 6052"/>
                <a:gd name="T54" fmla="*/ 2035 w 4813"/>
                <a:gd name="T55" fmla="*/ 0 h 6052"/>
                <a:gd name="T56" fmla="*/ 2144 w 4813"/>
                <a:gd name="T57" fmla="*/ 0 h 6052"/>
                <a:gd name="T58" fmla="*/ 2227 w 4813"/>
                <a:gd name="T59" fmla="*/ 0 h 6052"/>
                <a:gd name="T60" fmla="*/ 2467 w 4813"/>
                <a:gd name="T61" fmla="*/ 51 h 6052"/>
                <a:gd name="T62" fmla="*/ 2737 w 4813"/>
                <a:gd name="T63" fmla="*/ 157 h 6052"/>
                <a:gd name="T64" fmla="*/ 3467 w 4813"/>
                <a:gd name="T65" fmla="*/ 665 h 6052"/>
                <a:gd name="T66" fmla="*/ 3593 w 4813"/>
                <a:gd name="T67" fmla="*/ 767 h 6052"/>
                <a:gd name="T68" fmla="*/ 3608 w 4813"/>
                <a:gd name="T69" fmla="*/ 799 h 6052"/>
                <a:gd name="T70" fmla="*/ 4021 w 4813"/>
                <a:gd name="T71" fmla="*/ 1363 h 6052"/>
                <a:gd name="T72" fmla="*/ 4047 w 4813"/>
                <a:gd name="T73" fmla="*/ 1419 h 6052"/>
                <a:gd name="T74" fmla="*/ 4076 w 4813"/>
                <a:gd name="T75" fmla="*/ 1501 h 6052"/>
                <a:gd name="T76" fmla="*/ 4091 w 4813"/>
                <a:gd name="T77" fmla="*/ 1633 h 6052"/>
                <a:gd name="T78" fmla="*/ 4084 w 4813"/>
                <a:gd name="T79" fmla="*/ 1900 h 6052"/>
                <a:gd name="T80" fmla="*/ 4088 w 4813"/>
                <a:gd name="T81" fmla="*/ 2112 h 6052"/>
                <a:gd name="T82" fmla="*/ 4094 w 4813"/>
                <a:gd name="T83" fmla="*/ 2172 h 6052"/>
                <a:gd name="T84" fmla="*/ 4093 w 4813"/>
                <a:gd name="T85" fmla="*/ 2302 h 6052"/>
                <a:gd name="T86" fmla="*/ 4093 w 4813"/>
                <a:gd name="T87" fmla="*/ 2630 h 6052"/>
                <a:gd name="T88" fmla="*/ 4093 w 4813"/>
                <a:gd name="T89" fmla="*/ 2953 h 6052"/>
                <a:gd name="T90" fmla="*/ 4093 w 4813"/>
                <a:gd name="T91" fmla="*/ 3261 h 6052"/>
                <a:gd name="T92" fmla="*/ 4099 w 4813"/>
                <a:gd name="T93" fmla="*/ 3643 h 6052"/>
                <a:gd name="T94" fmla="*/ 4101 w 4813"/>
                <a:gd name="T95" fmla="*/ 4212 h 6052"/>
                <a:gd name="T96" fmla="*/ 4145 w 4813"/>
                <a:gd name="T97" fmla="*/ 4626 h 6052"/>
                <a:gd name="T98" fmla="*/ 4230 w 4813"/>
                <a:gd name="T99" fmla="*/ 4591 h 6052"/>
                <a:gd name="T100" fmla="*/ 4319 w 4813"/>
                <a:gd name="T101" fmla="*/ 4553 h 6052"/>
                <a:gd name="T102" fmla="*/ 4424 w 4813"/>
                <a:gd name="T103" fmla="*/ 4516 h 6052"/>
                <a:gd name="T104" fmla="*/ 4538 w 4813"/>
                <a:gd name="T105" fmla="*/ 4467 h 6052"/>
                <a:gd name="T106" fmla="*/ 4657 w 4813"/>
                <a:gd name="T107" fmla="*/ 4344 h 6052"/>
                <a:gd name="T108" fmla="*/ 4796 w 4813"/>
                <a:gd name="T109" fmla="*/ 4285 h 6052"/>
                <a:gd name="T110" fmla="*/ 4804 w 4813"/>
                <a:gd name="T111" fmla="*/ 4446 h 6052"/>
                <a:gd name="T112" fmla="*/ 1451 w 4813"/>
                <a:gd name="T113" fmla="*/ 5911 h 6052"/>
                <a:gd name="T114" fmla="*/ 1160 w 4813"/>
                <a:gd name="T115" fmla="*/ 5943 h 6052"/>
                <a:gd name="T116" fmla="*/ 1198 w 4813"/>
                <a:gd name="T117" fmla="*/ 6013 h 6052"/>
                <a:gd name="T118" fmla="*/ 1215 w 4813"/>
                <a:gd name="T119" fmla="*/ 6042 h 6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13" h="6052">
                  <a:moveTo>
                    <a:pt x="826" y="6052"/>
                  </a:moveTo>
                  <a:lnTo>
                    <a:pt x="819" y="6033"/>
                  </a:lnTo>
                  <a:lnTo>
                    <a:pt x="812" y="6016"/>
                  </a:lnTo>
                  <a:lnTo>
                    <a:pt x="807" y="5997"/>
                  </a:lnTo>
                  <a:lnTo>
                    <a:pt x="802" y="5980"/>
                  </a:lnTo>
                  <a:lnTo>
                    <a:pt x="795" y="5962"/>
                  </a:lnTo>
                  <a:lnTo>
                    <a:pt x="788" y="5945"/>
                  </a:lnTo>
                  <a:lnTo>
                    <a:pt x="783" y="5928"/>
                  </a:lnTo>
                  <a:lnTo>
                    <a:pt x="778" y="5911"/>
                  </a:lnTo>
                  <a:lnTo>
                    <a:pt x="342" y="5911"/>
                  </a:lnTo>
                  <a:lnTo>
                    <a:pt x="263" y="5911"/>
                  </a:lnTo>
                  <a:lnTo>
                    <a:pt x="260" y="5901"/>
                  </a:lnTo>
                  <a:lnTo>
                    <a:pt x="255" y="5897"/>
                  </a:lnTo>
                  <a:lnTo>
                    <a:pt x="248" y="5895"/>
                  </a:lnTo>
                  <a:lnTo>
                    <a:pt x="246" y="5895"/>
                  </a:lnTo>
                  <a:lnTo>
                    <a:pt x="238" y="5902"/>
                  </a:lnTo>
                  <a:lnTo>
                    <a:pt x="229" y="5907"/>
                  </a:lnTo>
                  <a:lnTo>
                    <a:pt x="219" y="5907"/>
                  </a:lnTo>
                  <a:lnTo>
                    <a:pt x="209" y="5907"/>
                  </a:lnTo>
                  <a:lnTo>
                    <a:pt x="199" y="5904"/>
                  </a:lnTo>
                  <a:lnTo>
                    <a:pt x="190" y="5904"/>
                  </a:lnTo>
                  <a:lnTo>
                    <a:pt x="184" y="5904"/>
                  </a:lnTo>
                  <a:lnTo>
                    <a:pt x="184" y="5911"/>
                  </a:lnTo>
                  <a:lnTo>
                    <a:pt x="12" y="5895"/>
                  </a:lnTo>
                  <a:lnTo>
                    <a:pt x="2" y="5758"/>
                  </a:lnTo>
                  <a:lnTo>
                    <a:pt x="0" y="5617"/>
                  </a:lnTo>
                  <a:lnTo>
                    <a:pt x="2" y="5472"/>
                  </a:lnTo>
                  <a:lnTo>
                    <a:pt x="7" y="5328"/>
                  </a:lnTo>
                  <a:lnTo>
                    <a:pt x="12" y="5180"/>
                  </a:lnTo>
                  <a:lnTo>
                    <a:pt x="19" y="5032"/>
                  </a:lnTo>
                  <a:lnTo>
                    <a:pt x="24" y="4885"/>
                  </a:lnTo>
                  <a:lnTo>
                    <a:pt x="27" y="4739"/>
                  </a:lnTo>
                  <a:lnTo>
                    <a:pt x="20" y="4684"/>
                  </a:lnTo>
                  <a:lnTo>
                    <a:pt x="19" y="4631"/>
                  </a:lnTo>
                  <a:lnTo>
                    <a:pt x="19" y="4579"/>
                  </a:lnTo>
                  <a:lnTo>
                    <a:pt x="19" y="4528"/>
                  </a:lnTo>
                  <a:lnTo>
                    <a:pt x="17" y="4477"/>
                  </a:lnTo>
                  <a:lnTo>
                    <a:pt x="17" y="4428"/>
                  </a:lnTo>
                  <a:lnTo>
                    <a:pt x="15" y="4378"/>
                  </a:lnTo>
                  <a:lnTo>
                    <a:pt x="12" y="4332"/>
                  </a:lnTo>
                  <a:lnTo>
                    <a:pt x="27" y="3362"/>
                  </a:lnTo>
                  <a:lnTo>
                    <a:pt x="27" y="3128"/>
                  </a:lnTo>
                  <a:lnTo>
                    <a:pt x="29" y="3118"/>
                  </a:lnTo>
                  <a:lnTo>
                    <a:pt x="36" y="3114"/>
                  </a:lnTo>
                  <a:lnTo>
                    <a:pt x="41" y="3113"/>
                  </a:lnTo>
                  <a:lnTo>
                    <a:pt x="44" y="3113"/>
                  </a:lnTo>
                  <a:lnTo>
                    <a:pt x="27" y="2987"/>
                  </a:lnTo>
                  <a:lnTo>
                    <a:pt x="44" y="2331"/>
                  </a:lnTo>
                  <a:lnTo>
                    <a:pt x="44" y="2049"/>
                  </a:lnTo>
                  <a:lnTo>
                    <a:pt x="44" y="1893"/>
                  </a:lnTo>
                  <a:lnTo>
                    <a:pt x="44" y="1784"/>
                  </a:lnTo>
                  <a:lnTo>
                    <a:pt x="36" y="1772"/>
                  </a:lnTo>
                  <a:lnTo>
                    <a:pt x="36" y="1767"/>
                  </a:lnTo>
                  <a:lnTo>
                    <a:pt x="34" y="1759"/>
                  </a:lnTo>
                  <a:lnTo>
                    <a:pt x="27" y="1752"/>
                  </a:lnTo>
                  <a:lnTo>
                    <a:pt x="27" y="1659"/>
                  </a:lnTo>
                  <a:lnTo>
                    <a:pt x="29" y="1611"/>
                  </a:lnTo>
                  <a:lnTo>
                    <a:pt x="39" y="1567"/>
                  </a:lnTo>
                  <a:lnTo>
                    <a:pt x="51" y="1521"/>
                  </a:lnTo>
                  <a:lnTo>
                    <a:pt x="70" y="1480"/>
                  </a:lnTo>
                  <a:lnTo>
                    <a:pt x="87" y="1436"/>
                  </a:lnTo>
                  <a:lnTo>
                    <a:pt x="105" y="1395"/>
                  </a:lnTo>
                  <a:lnTo>
                    <a:pt x="122" y="1354"/>
                  </a:lnTo>
                  <a:lnTo>
                    <a:pt x="138" y="1314"/>
                  </a:lnTo>
                  <a:lnTo>
                    <a:pt x="168" y="1253"/>
                  </a:lnTo>
                  <a:lnTo>
                    <a:pt x="175" y="1241"/>
                  </a:lnTo>
                  <a:lnTo>
                    <a:pt x="184" y="1236"/>
                  </a:lnTo>
                  <a:lnTo>
                    <a:pt x="189" y="1227"/>
                  </a:lnTo>
                  <a:lnTo>
                    <a:pt x="201" y="1220"/>
                  </a:lnTo>
                  <a:lnTo>
                    <a:pt x="235" y="1161"/>
                  </a:lnTo>
                  <a:lnTo>
                    <a:pt x="272" y="1103"/>
                  </a:lnTo>
                  <a:lnTo>
                    <a:pt x="313" y="1045"/>
                  </a:lnTo>
                  <a:lnTo>
                    <a:pt x="355" y="991"/>
                  </a:lnTo>
                  <a:lnTo>
                    <a:pt x="399" y="937"/>
                  </a:lnTo>
                  <a:lnTo>
                    <a:pt x="449" y="887"/>
                  </a:lnTo>
                  <a:lnTo>
                    <a:pt x="501" y="840"/>
                  </a:lnTo>
                  <a:lnTo>
                    <a:pt x="559" y="799"/>
                  </a:lnTo>
                  <a:lnTo>
                    <a:pt x="559" y="789"/>
                  </a:lnTo>
                  <a:lnTo>
                    <a:pt x="559" y="785"/>
                  </a:lnTo>
                  <a:lnTo>
                    <a:pt x="559" y="784"/>
                  </a:lnTo>
                  <a:lnTo>
                    <a:pt x="715" y="627"/>
                  </a:lnTo>
                  <a:lnTo>
                    <a:pt x="742" y="609"/>
                  </a:lnTo>
                  <a:lnTo>
                    <a:pt x="770" y="592"/>
                  </a:lnTo>
                  <a:lnTo>
                    <a:pt x="797" y="573"/>
                  </a:lnTo>
                  <a:lnTo>
                    <a:pt x="826" y="556"/>
                  </a:lnTo>
                  <a:lnTo>
                    <a:pt x="853" y="537"/>
                  </a:lnTo>
                  <a:lnTo>
                    <a:pt x="883" y="520"/>
                  </a:lnTo>
                  <a:lnTo>
                    <a:pt x="914" y="502"/>
                  </a:lnTo>
                  <a:lnTo>
                    <a:pt x="950" y="486"/>
                  </a:lnTo>
                  <a:lnTo>
                    <a:pt x="1011" y="442"/>
                  </a:lnTo>
                  <a:lnTo>
                    <a:pt x="1070" y="398"/>
                  </a:lnTo>
                  <a:lnTo>
                    <a:pt x="1128" y="354"/>
                  </a:lnTo>
                  <a:lnTo>
                    <a:pt x="1186" y="311"/>
                  </a:lnTo>
                  <a:lnTo>
                    <a:pt x="1242" y="269"/>
                  </a:lnTo>
                  <a:lnTo>
                    <a:pt x="1303" y="232"/>
                  </a:lnTo>
                  <a:lnTo>
                    <a:pt x="1366" y="199"/>
                  </a:lnTo>
                  <a:lnTo>
                    <a:pt x="1436" y="174"/>
                  </a:lnTo>
                  <a:lnTo>
                    <a:pt x="1480" y="155"/>
                  </a:lnTo>
                  <a:lnTo>
                    <a:pt x="1522" y="140"/>
                  </a:lnTo>
                  <a:lnTo>
                    <a:pt x="1563" y="124"/>
                  </a:lnTo>
                  <a:lnTo>
                    <a:pt x="1604" y="113"/>
                  </a:lnTo>
                  <a:lnTo>
                    <a:pt x="1643" y="97"/>
                  </a:lnTo>
                  <a:lnTo>
                    <a:pt x="1684" y="85"/>
                  </a:lnTo>
                  <a:lnTo>
                    <a:pt x="1723" y="74"/>
                  </a:lnTo>
                  <a:lnTo>
                    <a:pt x="1763" y="63"/>
                  </a:lnTo>
                  <a:lnTo>
                    <a:pt x="1803" y="50"/>
                  </a:lnTo>
                  <a:lnTo>
                    <a:pt x="1842" y="40"/>
                  </a:lnTo>
                  <a:lnTo>
                    <a:pt x="1881" y="28"/>
                  </a:lnTo>
                  <a:lnTo>
                    <a:pt x="1920" y="19"/>
                  </a:lnTo>
                  <a:lnTo>
                    <a:pt x="1957" y="9"/>
                  </a:lnTo>
                  <a:lnTo>
                    <a:pt x="1996" y="4"/>
                  </a:lnTo>
                  <a:lnTo>
                    <a:pt x="2035" y="0"/>
                  </a:lnTo>
                  <a:lnTo>
                    <a:pt x="2076" y="0"/>
                  </a:lnTo>
                  <a:lnTo>
                    <a:pt x="2098" y="0"/>
                  </a:lnTo>
                  <a:lnTo>
                    <a:pt x="2122" y="0"/>
                  </a:lnTo>
                  <a:lnTo>
                    <a:pt x="2144" y="0"/>
                  </a:lnTo>
                  <a:lnTo>
                    <a:pt x="2168" y="0"/>
                  </a:lnTo>
                  <a:lnTo>
                    <a:pt x="2188" y="0"/>
                  </a:lnTo>
                  <a:lnTo>
                    <a:pt x="2209" y="0"/>
                  </a:lnTo>
                  <a:lnTo>
                    <a:pt x="2227" y="0"/>
                  </a:lnTo>
                  <a:lnTo>
                    <a:pt x="2248" y="0"/>
                  </a:lnTo>
                  <a:lnTo>
                    <a:pt x="2326" y="9"/>
                  </a:lnTo>
                  <a:lnTo>
                    <a:pt x="2399" y="29"/>
                  </a:lnTo>
                  <a:lnTo>
                    <a:pt x="2467" y="51"/>
                  </a:lnTo>
                  <a:lnTo>
                    <a:pt x="2535" y="80"/>
                  </a:lnTo>
                  <a:lnTo>
                    <a:pt x="2599" y="108"/>
                  </a:lnTo>
                  <a:lnTo>
                    <a:pt x="2667" y="135"/>
                  </a:lnTo>
                  <a:lnTo>
                    <a:pt x="2737" y="157"/>
                  </a:lnTo>
                  <a:lnTo>
                    <a:pt x="2812" y="174"/>
                  </a:lnTo>
                  <a:lnTo>
                    <a:pt x="3107" y="361"/>
                  </a:lnTo>
                  <a:lnTo>
                    <a:pt x="3467" y="658"/>
                  </a:lnTo>
                  <a:lnTo>
                    <a:pt x="3467" y="665"/>
                  </a:lnTo>
                  <a:lnTo>
                    <a:pt x="3469" y="670"/>
                  </a:lnTo>
                  <a:lnTo>
                    <a:pt x="3473" y="672"/>
                  </a:lnTo>
                  <a:lnTo>
                    <a:pt x="3483" y="673"/>
                  </a:lnTo>
                  <a:lnTo>
                    <a:pt x="3593" y="767"/>
                  </a:lnTo>
                  <a:lnTo>
                    <a:pt x="3593" y="777"/>
                  </a:lnTo>
                  <a:lnTo>
                    <a:pt x="3595" y="789"/>
                  </a:lnTo>
                  <a:lnTo>
                    <a:pt x="3598" y="796"/>
                  </a:lnTo>
                  <a:lnTo>
                    <a:pt x="3608" y="799"/>
                  </a:lnTo>
                  <a:lnTo>
                    <a:pt x="3765" y="971"/>
                  </a:lnTo>
                  <a:lnTo>
                    <a:pt x="3873" y="1096"/>
                  </a:lnTo>
                  <a:lnTo>
                    <a:pt x="4014" y="1361"/>
                  </a:lnTo>
                  <a:lnTo>
                    <a:pt x="4021" y="1363"/>
                  </a:lnTo>
                  <a:lnTo>
                    <a:pt x="4030" y="1370"/>
                  </a:lnTo>
                  <a:lnTo>
                    <a:pt x="4035" y="1380"/>
                  </a:lnTo>
                  <a:lnTo>
                    <a:pt x="4047" y="1394"/>
                  </a:lnTo>
                  <a:lnTo>
                    <a:pt x="4047" y="1419"/>
                  </a:lnTo>
                  <a:lnTo>
                    <a:pt x="4052" y="1443"/>
                  </a:lnTo>
                  <a:lnTo>
                    <a:pt x="4059" y="1463"/>
                  </a:lnTo>
                  <a:lnTo>
                    <a:pt x="4069" y="1484"/>
                  </a:lnTo>
                  <a:lnTo>
                    <a:pt x="4076" y="1501"/>
                  </a:lnTo>
                  <a:lnTo>
                    <a:pt x="4084" y="1521"/>
                  </a:lnTo>
                  <a:lnTo>
                    <a:pt x="4089" y="1541"/>
                  </a:lnTo>
                  <a:lnTo>
                    <a:pt x="4093" y="1565"/>
                  </a:lnTo>
                  <a:lnTo>
                    <a:pt x="4091" y="1633"/>
                  </a:lnTo>
                  <a:lnTo>
                    <a:pt x="4089" y="1701"/>
                  </a:lnTo>
                  <a:lnTo>
                    <a:pt x="4086" y="1767"/>
                  </a:lnTo>
                  <a:lnTo>
                    <a:pt x="4086" y="1835"/>
                  </a:lnTo>
                  <a:lnTo>
                    <a:pt x="4084" y="1900"/>
                  </a:lnTo>
                  <a:lnTo>
                    <a:pt x="4084" y="1966"/>
                  </a:lnTo>
                  <a:lnTo>
                    <a:pt x="4086" y="2031"/>
                  </a:lnTo>
                  <a:lnTo>
                    <a:pt x="4093" y="2097"/>
                  </a:lnTo>
                  <a:lnTo>
                    <a:pt x="4088" y="2112"/>
                  </a:lnTo>
                  <a:lnTo>
                    <a:pt x="4088" y="2127"/>
                  </a:lnTo>
                  <a:lnTo>
                    <a:pt x="4088" y="2143"/>
                  </a:lnTo>
                  <a:lnTo>
                    <a:pt x="4093" y="2158"/>
                  </a:lnTo>
                  <a:lnTo>
                    <a:pt x="4094" y="2172"/>
                  </a:lnTo>
                  <a:lnTo>
                    <a:pt x="4096" y="2187"/>
                  </a:lnTo>
                  <a:lnTo>
                    <a:pt x="4094" y="2202"/>
                  </a:lnTo>
                  <a:lnTo>
                    <a:pt x="4093" y="2221"/>
                  </a:lnTo>
                  <a:lnTo>
                    <a:pt x="4093" y="2302"/>
                  </a:lnTo>
                  <a:lnTo>
                    <a:pt x="4093" y="2384"/>
                  </a:lnTo>
                  <a:lnTo>
                    <a:pt x="4093" y="2465"/>
                  </a:lnTo>
                  <a:lnTo>
                    <a:pt x="4093" y="2549"/>
                  </a:lnTo>
                  <a:lnTo>
                    <a:pt x="4093" y="2630"/>
                  </a:lnTo>
                  <a:lnTo>
                    <a:pt x="4093" y="2714"/>
                  </a:lnTo>
                  <a:lnTo>
                    <a:pt x="4093" y="2795"/>
                  </a:lnTo>
                  <a:lnTo>
                    <a:pt x="4093" y="2878"/>
                  </a:lnTo>
                  <a:lnTo>
                    <a:pt x="4093" y="2953"/>
                  </a:lnTo>
                  <a:lnTo>
                    <a:pt x="4093" y="3029"/>
                  </a:lnTo>
                  <a:lnTo>
                    <a:pt x="4093" y="3106"/>
                  </a:lnTo>
                  <a:lnTo>
                    <a:pt x="4093" y="3184"/>
                  </a:lnTo>
                  <a:lnTo>
                    <a:pt x="4093" y="3261"/>
                  </a:lnTo>
                  <a:lnTo>
                    <a:pt x="4093" y="3340"/>
                  </a:lnTo>
                  <a:lnTo>
                    <a:pt x="4093" y="3420"/>
                  </a:lnTo>
                  <a:lnTo>
                    <a:pt x="4093" y="3503"/>
                  </a:lnTo>
                  <a:lnTo>
                    <a:pt x="4099" y="3643"/>
                  </a:lnTo>
                  <a:lnTo>
                    <a:pt x="4103" y="3785"/>
                  </a:lnTo>
                  <a:lnTo>
                    <a:pt x="4103" y="3928"/>
                  </a:lnTo>
                  <a:lnTo>
                    <a:pt x="4103" y="4071"/>
                  </a:lnTo>
                  <a:lnTo>
                    <a:pt x="4101" y="4212"/>
                  </a:lnTo>
                  <a:lnTo>
                    <a:pt x="4103" y="4353"/>
                  </a:lnTo>
                  <a:lnTo>
                    <a:pt x="4110" y="4492"/>
                  </a:lnTo>
                  <a:lnTo>
                    <a:pt x="4125" y="4630"/>
                  </a:lnTo>
                  <a:lnTo>
                    <a:pt x="4145" y="4626"/>
                  </a:lnTo>
                  <a:lnTo>
                    <a:pt x="4167" y="4621"/>
                  </a:lnTo>
                  <a:lnTo>
                    <a:pt x="4188" y="4611"/>
                  </a:lnTo>
                  <a:lnTo>
                    <a:pt x="4210" y="4603"/>
                  </a:lnTo>
                  <a:lnTo>
                    <a:pt x="4230" y="4591"/>
                  </a:lnTo>
                  <a:lnTo>
                    <a:pt x="4251" y="4582"/>
                  </a:lnTo>
                  <a:lnTo>
                    <a:pt x="4271" y="4572"/>
                  </a:lnTo>
                  <a:lnTo>
                    <a:pt x="4296" y="4567"/>
                  </a:lnTo>
                  <a:lnTo>
                    <a:pt x="4319" y="4553"/>
                  </a:lnTo>
                  <a:lnTo>
                    <a:pt x="4344" y="4543"/>
                  </a:lnTo>
                  <a:lnTo>
                    <a:pt x="4371" y="4535"/>
                  </a:lnTo>
                  <a:lnTo>
                    <a:pt x="4398" y="4526"/>
                  </a:lnTo>
                  <a:lnTo>
                    <a:pt x="4424" y="4516"/>
                  </a:lnTo>
                  <a:lnTo>
                    <a:pt x="4449" y="4507"/>
                  </a:lnTo>
                  <a:lnTo>
                    <a:pt x="4475" y="4497"/>
                  </a:lnTo>
                  <a:lnTo>
                    <a:pt x="4500" y="4489"/>
                  </a:lnTo>
                  <a:lnTo>
                    <a:pt x="4538" y="4467"/>
                  </a:lnTo>
                  <a:lnTo>
                    <a:pt x="4572" y="4440"/>
                  </a:lnTo>
                  <a:lnTo>
                    <a:pt x="4601" y="4409"/>
                  </a:lnTo>
                  <a:lnTo>
                    <a:pt x="4629" y="4378"/>
                  </a:lnTo>
                  <a:lnTo>
                    <a:pt x="4657" y="4344"/>
                  </a:lnTo>
                  <a:lnTo>
                    <a:pt x="4686" y="4315"/>
                  </a:lnTo>
                  <a:lnTo>
                    <a:pt x="4714" y="4288"/>
                  </a:lnTo>
                  <a:lnTo>
                    <a:pt x="4750" y="4270"/>
                  </a:lnTo>
                  <a:lnTo>
                    <a:pt x="4796" y="4285"/>
                  </a:lnTo>
                  <a:lnTo>
                    <a:pt x="4813" y="4441"/>
                  </a:lnTo>
                  <a:lnTo>
                    <a:pt x="4811" y="4441"/>
                  </a:lnTo>
                  <a:lnTo>
                    <a:pt x="4810" y="4443"/>
                  </a:lnTo>
                  <a:lnTo>
                    <a:pt x="4804" y="4446"/>
                  </a:lnTo>
                  <a:lnTo>
                    <a:pt x="4796" y="4457"/>
                  </a:lnTo>
                  <a:lnTo>
                    <a:pt x="4796" y="6052"/>
                  </a:lnTo>
                  <a:lnTo>
                    <a:pt x="1388" y="6052"/>
                  </a:lnTo>
                  <a:lnTo>
                    <a:pt x="1451" y="5911"/>
                  </a:lnTo>
                  <a:lnTo>
                    <a:pt x="1154" y="5895"/>
                  </a:lnTo>
                  <a:lnTo>
                    <a:pt x="1150" y="5911"/>
                  </a:lnTo>
                  <a:lnTo>
                    <a:pt x="1154" y="5928"/>
                  </a:lnTo>
                  <a:lnTo>
                    <a:pt x="1160" y="5943"/>
                  </a:lnTo>
                  <a:lnTo>
                    <a:pt x="1171" y="5960"/>
                  </a:lnTo>
                  <a:lnTo>
                    <a:pt x="1181" y="5975"/>
                  </a:lnTo>
                  <a:lnTo>
                    <a:pt x="1191" y="5992"/>
                  </a:lnTo>
                  <a:lnTo>
                    <a:pt x="1198" y="6013"/>
                  </a:lnTo>
                  <a:lnTo>
                    <a:pt x="1201" y="6036"/>
                  </a:lnTo>
                  <a:lnTo>
                    <a:pt x="1208" y="6036"/>
                  </a:lnTo>
                  <a:lnTo>
                    <a:pt x="1213" y="6038"/>
                  </a:lnTo>
                  <a:lnTo>
                    <a:pt x="1215" y="6042"/>
                  </a:lnTo>
                  <a:lnTo>
                    <a:pt x="1216" y="6052"/>
                  </a:lnTo>
                  <a:lnTo>
                    <a:pt x="826" y="60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35" name="Freeform 51"/>
            <p:cNvSpPr>
              <a:spLocks/>
            </p:cNvSpPr>
            <p:nvPr/>
          </p:nvSpPr>
          <p:spPr bwMode="auto">
            <a:xfrm>
              <a:off x="3549" y="5790"/>
              <a:ext cx="2548" cy="1369"/>
            </a:xfrm>
            <a:custGeom>
              <a:avLst/>
              <a:gdLst>
                <a:gd name="T0" fmla="*/ 1127 w 5097"/>
                <a:gd name="T1" fmla="*/ 47 h 2737"/>
                <a:gd name="T2" fmla="*/ 1142 w 5097"/>
                <a:gd name="T3" fmla="*/ 131 h 2737"/>
                <a:gd name="T4" fmla="*/ 1156 w 5097"/>
                <a:gd name="T5" fmla="*/ 224 h 2737"/>
                <a:gd name="T6" fmla="*/ 1178 w 5097"/>
                <a:gd name="T7" fmla="*/ 441 h 2737"/>
                <a:gd name="T8" fmla="*/ 1213 w 5097"/>
                <a:gd name="T9" fmla="*/ 700 h 2737"/>
                <a:gd name="T10" fmla="*/ 1239 w 5097"/>
                <a:gd name="T11" fmla="*/ 793 h 2737"/>
                <a:gd name="T12" fmla="*/ 48 w 5097"/>
                <a:gd name="T13" fmla="*/ 922 h 2737"/>
                <a:gd name="T14" fmla="*/ 33 w 5097"/>
                <a:gd name="T15" fmla="*/ 953 h 2737"/>
                <a:gd name="T16" fmla="*/ 220 w 5097"/>
                <a:gd name="T17" fmla="*/ 1187 h 2737"/>
                <a:gd name="T18" fmla="*/ 259 w 5097"/>
                <a:gd name="T19" fmla="*/ 1202 h 2737"/>
                <a:gd name="T20" fmla="*/ 298 w 5097"/>
                <a:gd name="T21" fmla="*/ 1219 h 2737"/>
                <a:gd name="T22" fmla="*/ 571 w 5097"/>
                <a:gd name="T23" fmla="*/ 1269 h 2737"/>
                <a:gd name="T24" fmla="*/ 845 w 5097"/>
                <a:gd name="T25" fmla="*/ 1298 h 2737"/>
                <a:gd name="T26" fmla="*/ 962 w 5097"/>
                <a:gd name="T27" fmla="*/ 1304 h 2737"/>
                <a:gd name="T28" fmla="*/ 1079 w 5097"/>
                <a:gd name="T29" fmla="*/ 1313 h 2737"/>
                <a:gd name="T30" fmla="*/ 1314 w 5097"/>
                <a:gd name="T31" fmla="*/ 1359 h 2737"/>
                <a:gd name="T32" fmla="*/ 1548 w 5097"/>
                <a:gd name="T33" fmla="*/ 1360 h 2737"/>
                <a:gd name="T34" fmla="*/ 1329 w 5097"/>
                <a:gd name="T35" fmla="*/ 1970 h 2737"/>
                <a:gd name="T36" fmla="*/ 1205 w 5097"/>
                <a:gd name="T37" fmla="*/ 2060 h 2737"/>
                <a:gd name="T38" fmla="*/ 1173 w 5097"/>
                <a:gd name="T39" fmla="*/ 2072 h 2737"/>
                <a:gd name="T40" fmla="*/ 1135 w 5097"/>
                <a:gd name="T41" fmla="*/ 2101 h 2737"/>
                <a:gd name="T42" fmla="*/ 994 w 5097"/>
                <a:gd name="T43" fmla="*/ 2196 h 2737"/>
                <a:gd name="T44" fmla="*/ 802 w 5097"/>
                <a:gd name="T45" fmla="*/ 2315 h 2737"/>
                <a:gd name="T46" fmla="*/ 721 w 5097"/>
                <a:gd name="T47" fmla="*/ 2349 h 2737"/>
                <a:gd name="T48" fmla="*/ 688 w 5097"/>
                <a:gd name="T49" fmla="*/ 2371 h 2737"/>
                <a:gd name="T50" fmla="*/ 668 w 5097"/>
                <a:gd name="T51" fmla="*/ 2405 h 2737"/>
                <a:gd name="T52" fmla="*/ 590 w 5097"/>
                <a:gd name="T53" fmla="*/ 2432 h 2737"/>
                <a:gd name="T54" fmla="*/ 481 w 5097"/>
                <a:gd name="T55" fmla="*/ 2456 h 2737"/>
                <a:gd name="T56" fmla="*/ 316 w 5097"/>
                <a:gd name="T57" fmla="*/ 2514 h 2737"/>
                <a:gd name="T58" fmla="*/ 191 w 5097"/>
                <a:gd name="T59" fmla="*/ 2573 h 2737"/>
                <a:gd name="T60" fmla="*/ 0 w 5097"/>
                <a:gd name="T61" fmla="*/ 2689 h 2737"/>
                <a:gd name="T62" fmla="*/ 33 w 5097"/>
                <a:gd name="T63" fmla="*/ 2737 h 2737"/>
                <a:gd name="T64" fmla="*/ 48 w 5097"/>
                <a:gd name="T65" fmla="*/ 2737 h 2737"/>
                <a:gd name="T66" fmla="*/ 2938 w 5097"/>
                <a:gd name="T67" fmla="*/ 2663 h 2737"/>
                <a:gd name="T68" fmla="*/ 2961 w 5097"/>
                <a:gd name="T69" fmla="*/ 2663 h 2737"/>
                <a:gd name="T70" fmla="*/ 3644 w 5097"/>
                <a:gd name="T71" fmla="*/ 2641 h 2737"/>
                <a:gd name="T72" fmla="*/ 3660 w 5097"/>
                <a:gd name="T73" fmla="*/ 2658 h 2737"/>
                <a:gd name="T74" fmla="*/ 3916 w 5097"/>
                <a:gd name="T75" fmla="*/ 2658 h 2737"/>
                <a:gd name="T76" fmla="*/ 4174 w 5097"/>
                <a:gd name="T77" fmla="*/ 2674 h 2737"/>
                <a:gd name="T78" fmla="*/ 4492 w 5097"/>
                <a:gd name="T79" fmla="*/ 2680 h 2737"/>
                <a:gd name="T80" fmla="*/ 4801 w 5097"/>
                <a:gd name="T81" fmla="*/ 2689 h 2737"/>
                <a:gd name="T82" fmla="*/ 4930 w 5097"/>
                <a:gd name="T83" fmla="*/ 2686 h 2737"/>
                <a:gd name="T84" fmla="*/ 5051 w 5097"/>
                <a:gd name="T85" fmla="*/ 2674 h 2737"/>
                <a:gd name="T86" fmla="*/ 5063 w 5097"/>
                <a:gd name="T87" fmla="*/ 2266 h 2737"/>
                <a:gd name="T88" fmla="*/ 5066 w 5097"/>
                <a:gd name="T89" fmla="*/ 1860 h 2737"/>
                <a:gd name="T90" fmla="*/ 5075 w 5097"/>
                <a:gd name="T91" fmla="*/ 1298 h 2737"/>
                <a:gd name="T92" fmla="*/ 5097 w 5097"/>
                <a:gd name="T93" fmla="*/ 751 h 2737"/>
                <a:gd name="T94" fmla="*/ 1635 w 5097"/>
                <a:gd name="T95" fmla="*/ 127 h 2737"/>
                <a:gd name="T96" fmla="*/ 1592 w 5097"/>
                <a:gd name="T97" fmla="*/ 81 h 2737"/>
                <a:gd name="T98" fmla="*/ 1560 w 5097"/>
                <a:gd name="T99" fmla="*/ 42 h 2737"/>
                <a:gd name="T100" fmla="*/ 1528 w 5097"/>
                <a:gd name="T101" fmla="*/ 5 h 2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97" h="2737">
                  <a:moveTo>
                    <a:pt x="1127" y="0"/>
                  </a:moveTo>
                  <a:lnTo>
                    <a:pt x="1127" y="12"/>
                  </a:lnTo>
                  <a:lnTo>
                    <a:pt x="1127" y="30"/>
                  </a:lnTo>
                  <a:lnTo>
                    <a:pt x="1127" y="47"/>
                  </a:lnTo>
                  <a:lnTo>
                    <a:pt x="1127" y="63"/>
                  </a:lnTo>
                  <a:lnTo>
                    <a:pt x="1132" y="85"/>
                  </a:lnTo>
                  <a:lnTo>
                    <a:pt x="1137" y="108"/>
                  </a:lnTo>
                  <a:lnTo>
                    <a:pt x="1142" y="131"/>
                  </a:lnTo>
                  <a:lnTo>
                    <a:pt x="1147" y="156"/>
                  </a:lnTo>
                  <a:lnTo>
                    <a:pt x="1151" y="178"/>
                  </a:lnTo>
                  <a:lnTo>
                    <a:pt x="1154" y="202"/>
                  </a:lnTo>
                  <a:lnTo>
                    <a:pt x="1156" y="224"/>
                  </a:lnTo>
                  <a:lnTo>
                    <a:pt x="1157" y="249"/>
                  </a:lnTo>
                  <a:lnTo>
                    <a:pt x="1166" y="312"/>
                  </a:lnTo>
                  <a:lnTo>
                    <a:pt x="1173" y="379"/>
                  </a:lnTo>
                  <a:lnTo>
                    <a:pt x="1178" y="441"/>
                  </a:lnTo>
                  <a:lnTo>
                    <a:pt x="1184" y="508"/>
                  </a:lnTo>
                  <a:lnTo>
                    <a:pt x="1190" y="571"/>
                  </a:lnTo>
                  <a:lnTo>
                    <a:pt x="1200" y="637"/>
                  </a:lnTo>
                  <a:lnTo>
                    <a:pt x="1213" y="700"/>
                  </a:lnTo>
                  <a:lnTo>
                    <a:pt x="1235" y="766"/>
                  </a:lnTo>
                  <a:lnTo>
                    <a:pt x="1235" y="776"/>
                  </a:lnTo>
                  <a:lnTo>
                    <a:pt x="1237" y="786"/>
                  </a:lnTo>
                  <a:lnTo>
                    <a:pt x="1239" y="793"/>
                  </a:lnTo>
                  <a:lnTo>
                    <a:pt x="1242" y="802"/>
                  </a:lnTo>
                  <a:lnTo>
                    <a:pt x="1247" y="815"/>
                  </a:lnTo>
                  <a:lnTo>
                    <a:pt x="1251" y="829"/>
                  </a:lnTo>
                  <a:lnTo>
                    <a:pt x="48" y="922"/>
                  </a:lnTo>
                  <a:lnTo>
                    <a:pt x="38" y="924"/>
                  </a:lnTo>
                  <a:lnTo>
                    <a:pt x="34" y="931"/>
                  </a:lnTo>
                  <a:lnTo>
                    <a:pt x="33" y="941"/>
                  </a:lnTo>
                  <a:lnTo>
                    <a:pt x="33" y="953"/>
                  </a:lnTo>
                  <a:lnTo>
                    <a:pt x="48" y="1000"/>
                  </a:lnTo>
                  <a:lnTo>
                    <a:pt x="63" y="1031"/>
                  </a:lnTo>
                  <a:lnTo>
                    <a:pt x="189" y="1141"/>
                  </a:lnTo>
                  <a:lnTo>
                    <a:pt x="220" y="1187"/>
                  </a:lnTo>
                  <a:lnTo>
                    <a:pt x="230" y="1191"/>
                  </a:lnTo>
                  <a:lnTo>
                    <a:pt x="240" y="1196"/>
                  </a:lnTo>
                  <a:lnTo>
                    <a:pt x="248" y="1199"/>
                  </a:lnTo>
                  <a:lnTo>
                    <a:pt x="259" y="1202"/>
                  </a:lnTo>
                  <a:lnTo>
                    <a:pt x="267" y="1204"/>
                  </a:lnTo>
                  <a:lnTo>
                    <a:pt x="276" y="1209"/>
                  </a:lnTo>
                  <a:lnTo>
                    <a:pt x="286" y="1213"/>
                  </a:lnTo>
                  <a:lnTo>
                    <a:pt x="298" y="1219"/>
                  </a:lnTo>
                  <a:lnTo>
                    <a:pt x="366" y="1233"/>
                  </a:lnTo>
                  <a:lnTo>
                    <a:pt x="435" y="1247"/>
                  </a:lnTo>
                  <a:lnTo>
                    <a:pt x="503" y="1257"/>
                  </a:lnTo>
                  <a:lnTo>
                    <a:pt x="571" y="1269"/>
                  </a:lnTo>
                  <a:lnTo>
                    <a:pt x="637" y="1276"/>
                  </a:lnTo>
                  <a:lnTo>
                    <a:pt x="705" y="1284"/>
                  </a:lnTo>
                  <a:lnTo>
                    <a:pt x="773" y="1291"/>
                  </a:lnTo>
                  <a:lnTo>
                    <a:pt x="845" y="1298"/>
                  </a:lnTo>
                  <a:lnTo>
                    <a:pt x="874" y="1301"/>
                  </a:lnTo>
                  <a:lnTo>
                    <a:pt x="902" y="1303"/>
                  </a:lnTo>
                  <a:lnTo>
                    <a:pt x="931" y="1303"/>
                  </a:lnTo>
                  <a:lnTo>
                    <a:pt x="962" y="1304"/>
                  </a:lnTo>
                  <a:lnTo>
                    <a:pt x="991" y="1304"/>
                  </a:lnTo>
                  <a:lnTo>
                    <a:pt x="1020" y="1304"/>
                  </a:lnTo>
                  <a:lnTo>
                    <a:pt x="1049" y="1306"/>
                  </a:lnTo>
                  <a:lnTo>
                    <a:pt x="1079" y="1313"/>
                  </a:lnTo>
                  <a:lnTo>
                    <a:pt x="1137" y="1320"/>
                  </a:lnTo>
                  <a:lnTo>
                    <a:pt x="1196" y="1332"/>
                  </a:lnTo>
                  <a:lnTo>
                    <a:pt x="1254" y="1345"/>
                  </a:lnTo>
                  <a:lnTo>
                    <a:pt x="1314" y="1359"/>
                  </a:lnTo>
                  <a:lnTo>
                    <a:pt x="1371" y="1367"/>
                  </a:lnTo>
                  <a:lnTo>
                    <a:pt x="1431" y="1372"/>
                  </a:lnTo>
                  <a:lnTo>
                    <a:pt x="1489" y="1371"/>
                  </a:lnTo>
                  <a:lnTo>
                    <a:pt x="1548" y="1360"/>
                  </a:lnTo>
                  <a:lnTo>
                    <a:pt x="1533" y="1454"/>
                  </a:lnTo>
                  <a:lnTo>
                    <a:pt x="1548" y="1658"/>
                  </a:lnTo>
                  <a:lnTo>
                    <a:pt x="1626" y="1845"/>
                  </a:lnTo>
                  <a:lnTo>
                    <a:pt x="1329" y="1970"/>
                  </a:lnTo>
                  <a:lnTo>
                    <a:pt x="1220" y="2031"/>
                  </a:lnTo>
                  <a:lnTo>
                    <a:pt x="1210" y="2042"/>
                  </a:lnTo>
                  <a:lnTo>
                    <a:pt x="1207" y="2054"/>
                  </a:lnTo>
                  <a:lnTo>
                    <a:pt x="1205" y="2060"/>
                  </a:lnTo>
                  <a:lnTo>
                    <a:pt x="1205" y="2064"/>
                  </a:lnTo>
                  <a:lnTo>
                    <a:pt x="1191" y="2064"/>
                  </a:lnTo>
                  <a:lnTo>
                    <a:pt x="1181" y="2067"/>
                  </a:lnTo>
                  <a:lnTo>
                    <a:pt x="1173" y="2072"/>
                  </a:lnTo>
                  <a:lnTo>
                    <a:pt x="1164" y="2081"/>
                  </a:lnTo>
                  <a:lnTo>
                    <a:pt x="1154" y="2086"/>
                  </a:lnTo>
                  <a:lnTo>
                    <a:pt x="1145" y="2094"/>
                  </a:lnTo>
                  <a:lnTo>
                    <a:pt x="1135" y="2101"/>
                  </a:lnTo>
                  <a:lnTo>
                    <a:pt x="1127" y="2110"/>
                  </a:lnTo>
                  <a:lnTo>
                    <a:pt x="1083" y="2139"/>
                  </a:lnTo>
                  <a:lnTo>
                    <a:pt x="1040" y="2167"/>
                  </a:lnTo>
                  <a:lnTo>
                    <a:pt x="994" y="2196"/>
                  </a:lnTo>
                  <a:lnTo>
                    <a:pt x="950" y="2227"/>
                  </a:lnTo>
                  <a:lnTo>
                    <a:pt x="901" y="2256"/>
                  </a:lnTo>
                  <a:lnTo>
                    <a:pt x="853" y="2285"/>
                  </a:lnTo>
                  <a:lnTo>
                    <a:pt x="802" y="2315"/>
                  </a:lnTo>
                  <a:lnTo>
                    <a:pt x="751" y="2346"/>
                  </a:lnTo>
                  <a:lnTo>
                    <a:pt x="739" y="2346"/>
                  </a:lnTo>
                  <a:lnTo>
                    <a:pt x="729" y="2347"/>
                  </a:lnTo>
                  <a:lnTo>
                    <a:pt x="721" y="2349"/>
                  </a:lnTo>
                  <a:lnTo>
                    <a:pt x="714" y="2353"/>
                  </a:lnTo>
                  <a:lnTo>
                    <a:pt x="699" y="2358"/>
                  </a:lnTo>
                  <a:lnTo>
                    <a:pt x="688" y="2361"/>
                  </a:lnTo>
                  <a:lnTo>
                    <a:pt x="688" y="2371"/>
                  </a:lnTo>
                  <a:lnTo>
                    <a:pt x="688" y="2381"/>
                  </a:lnTo>
                  <a:lnTo>
                    <a:pt x="688" y="2388"/>
                  </a:lnTo>
                  <a:lnTo>
                    <a:pt x="688" y="2392"/>
                  </a:lnTo>
                  <a:lnTo>
                    <a:pt x="668" y="2405"/>
                  </a:lnTo>
                  <a:lnTo>
                    <a:pt x="649" y="2415"/>
                  </a:lnTo>
                  <a:lnTo>
                    <a:pt x="629" y="2422"/>
                  </a:lnTo>
                  <a:lnTo>
                    <a:pt x="610" y="2429"/>
                  </a:lnTo>
                  <a:lnTo>
                    <a:pt x="590" y="2432"/>
                  </a:lnTo>
                  <a:lnTo>
                    <a:pt x="570" y="2438"/>
                  </a:lnTo>
                  <a:lnTo>
                    <a:pt x="549" y="2443"/>
                  </a:lnTo>
                  <a:lnTo>
                    <a:pt x="532" y="2455"/>
                  </a:lnTo>
                  <a:lnTo>
                    <a:pt x="481" y="2456"/>
                  </a:lnTo>
                  <a:lnTo>
                    <a:pt x="435" y="2466"/>
                  </a:lnTo>
                  <a:lnTo>
                    <a:pt x="393" y="2478"/>
                  </a:lnTo>
                  <a:lnTo>
                    <a:pt x="355" y="2497"/>
                  </a:lnTo>
                  <a:lnTo>
                    <a:pt x="316" y="2514"/>
                  </a:lnTo>
                  <a:lnTo>
                    <a:pt x="281" y="2533"/>
                  </a:lnTo>
                  <a:lnTo>
                    <a:pt x="242" y="2548"/>
                  </a:lnTo>
                  <a:lnTo>
                    <a:pt x="204" y="2563"/>
                  </a:lnTo>
                  <a:lnTo>
                    <a:pt x="191" y="2573"/>
                  </a:lnTo>
                  <a:lnTo>
                    <a:pt x="182" y="2585"/>
                  </a:lnTo>
                  <a:lnTo>
                    <a:pt x="174" y="2592"/>
                  </a:lnTo>
                  <a:lnTo>
                    <a:pt x="172" y="2596"/>
                  </a:lnTo>
                  <a:lnTo>
                    <a:pt x="0" y="2689"/>
                  </a:lnTo>
                  <a:lnTo>
                    <a:pt x="16" y="2737"/>
                  </a:lnTo>
                  <a:lnTo>
                    <a:pt x="17" y="2737"/>
                  </a:lnTo>
                  <a:lnTo>
                    <a:pt x="22" y="2737"/>
                  </a:lnTo>
                  <a:lnTo>
                    <a:pt x="33" y="2737"/>
                  </a:lnTo>
                  <a:lnTo>
                    <a:pt x="34" y="2737"/>
                  </a:lnTo>
                  <a:lnTo>
                    <a:pt x="39" y="2737"/>
                  </a:lnTo>
                  <a:lnTo>
                    <a:pt x="45" y="2737"/>
                  </a:lnTo>
                  <a:lnTo>
                    <a:pt x="48" y="2737"/>
                  </a:lnTo>
                  <a:lnTo>
                    <a:pt x="2924" y="2674"/>
                  </a:lnTo>
                  <a:lnTo>
                    <a:pt x="2931" y="2665"/>
                  </a:lnTo>
                  <a:lnTo>
                    <a:pt x="2936" y="2665"/>
                  </a:lnTo>
                  <a:lnTo>
                    <a:pt x="2938" y="2663"/>
                  </a:lnTo>
                  <a:lnTo>
                    <a:pt x="2939" y="2658"/>
                  </a:lnTo>
                  <a:lnTo>
                    <a:pt x="2948" y="2658"/>
                  </a:lnTo>
                  <a:lnTo>
                    <a:pt x="2955" y="2660"/>
                  </a:lnTo>
                  <a:lnTo>
                    <a:pt x="2961" y="2663"/>
                  </a:lnTo>
                  <a:lnTo>
                    <a:pt x="2972" y="2674"/>
                  </a:lnTo>
                  <a:lnTo>
                    <a:pt x="3534" y="2658"/>
                  </a:lnTo>
                  <a:lnTo>
                    <a:pt x="3582" y="2641"/>
                  </a:lnTo>
                  <a:lnTo>
                    <a:pt x="3644" y="2641"/>
                  </a:lnTo>
                  <a:lnTo>
                    <a:pt x="3644" y="2643"/>
                  </a:lnTo>
                  <a:lnTo>
                    <a:pt x="3646" y="2650"/>
                  </a:lnTo>
                  <a:lnTo>
                    <a:pt x="3650" y="2655"/>
                  </a:lnTo>
                  <a:lnTo>
                    <a:pt x="3660" y="2658"/>
                  </a:lnTo>
                  <a:lnTo>
                    <a:pt x="3723" y="2653"/>
                  </a:lnTo>
                  <a:lnTo>
                    <a:pt x="3787" y="2653"/>
                  </a:lnTo>
                  <a:lnTo>
                    <a:pt x="3852" y="2653"/>
                  </a:lnTo>
                  <a:lnTo>
                    <a:pt x="3916" y="2658"/>
                  </a:lnTo>
                  <a:lnTo>
                    <a:pt x="3979" y="2663"/>
                  </a:lnTo>
                  <a:lnTo>
                    <a:pt x="4045" y="2669"/>
                  </a:lnTo>
                  <a:lnTo>
                    <a:pt x="4108" y="2670"/>
                  </a:lnTo>
                  <a:lnTo>
                    <a:pt x="4174" y="2674"/>
                  </a:lnTo>
                  <a:lnTo>
                    <a:pt x="4254" y="2674"/>
                  </a:lnTo>
                  <a:lnTo>
                    <a:pt x="4334" y="2675"/>
                  </a:lnTo>
                  <a:lnTo>
                    <a:pt x="4412" y="2677"/>
                  </a:lnTo>
                  <a:lnTo>
                    <a:pt x="4492" y="2680"/>
                  </a:lnTo>
                  <a:lnTo>
                    <a:pt x="4569" y="2682"/>
                  </a:lnTo>
                  <a:lnTo>
                    <a:pt x="4647" y="2686"/>
                  </a:lnTo>
                  <a:lnTo>
                    <a:pt x="4723" y="2687"/>
                  </a:lnTo>
                  <a:lnTo>
                    <a:pt x="4801" y="2689"/>
                  </a:lnTo>
                  <a:lnTo>
                    <a:pt x="4834" y="2682"/>
                  </a:lnTo>
                  <a:lnTo>
                    <a:pt x="4868" y="2682"/>
                  </a:lnTo>
                  <a:lnTo>
                    <a:pt x="4898" y="2682"/>
                  </a:lnTo>
                  <a:lnTo>
                    <a:pt x="4930" y="2686"/>
                  </a:lnTo>
                  <a:lnTo>
                    <a:pt x="4961" y="2686"/>
                  </a:lnTo>
                  <a:lnTo>
                    <a:pt x="4992" y="2686"/>
                  </a:lnTo>
                  <a:lnTo>
                    <a:pt x="5020" y="2680"/>
                  </a:lnTo>
                  <a:lnTo>
                    <a:pt x="5051" y="2674"/>
                  </a:lnTo>
                  <a:lnTo>
                    <a:pt x="5058" y="2572"/>
                  </a:lnTo>
                  <a:lnTo>
                    <a:pt x="5063" y="2470"/>
                  </a:lnTo>
                  <a:lnTo>
                    <a:pt x="5063" y="2368"/>
                  </a:lnTo>
                  <a:lnTo>
                    <a:pt x="5063" y="2266"/>
                  </a:lnTo>
                  <a:lnTo>
                    <a:pt x="5060" y="2162"/>
                  </a:lnTo>
                  <a:lnTo>
                    <a:pt x="5060" y="2060"/>
                  </a:lnTo>
                  <a:lnTo>
                    <a:pt x="5060" y="1958"/>
                  </a:lnTo>
                  <a:lnTo>
                    <a:pt x="5066" y="1860"/>
                  </a:lnTo>
                  <a:lnTo>
                    <a:pt x="5066" y="1717"/>
                  </a:lnTo>
                  <a:lnTo>
                    <a:pt x="5068" y="1578"/>
                  </a:lnTo>
                  <a:lnTo>
                    <a:pt x="5070" y="1437"/>
                  </a:lnTo>
                  <a:lnTo>
                    <a:pt x="5075" y="1298"/>
                  </a:lnTo>
                  <a:lnTo>
                    <a:pt x="5080" y="1158"/>
                  </a:lnTo>
                  <a:lnTo>
                    <a:pt x="5085" y="1021"/>
                  </a:lnTo>
                  <a:lnTo>
                    <a:pt x="5090" y="883"/>
                  </a:lnTo>
                  <a:lnTo>
                    <a:pt x="5097" y="751"/>
                  </a:lnTo>
                  <a:lnTo>
                    <a:pt x="5097" y="0"/>
                  </a:lnTo>
                  <a:lnTo>
                    <a:pt x="1689" y="0"/>
                  </a:lnTo>
                  <a:lnTo>
                    <a:pt x="1643" y="141"/>
                  </a:lnTo>
                  <a:lnTo>
                    <a:pt x="1635" y="127"/>
                  </a:lnTo>
                  <a:lnTo>
                    <a:pt x="1628" y="115"/>
                  </a:lnTo>
                  <a:lnTo>
                    <a:pt x="1619" y="105"/>
                  </a:lnTo>
                  <a:lnTo>
                    <a:pt x="1611" y="97"/>
                  </a:lnTo>
                  <a:lnTo>
                    <a:pt x="1592" y="81"/>
                  </a:lnTo>
                  <a:lnTo>
                    <a:pt x="1580" y="78"/>
                  </a:lnTo>
                  <a:lnTo>
                    <a:pt x="1574" y="64"/>
                  </a:lnTo>
                  <a:lnTo>
                    <a:pt x="1567" y="54"/>
                  </a:lnTo>
                  <a:lnTo>
                    <a:pt x="1560" y="42"/>
                  </a:lnTo>
                  <a:lnTo>
                    <a:pt x="1553" y="32"/>
                  </a:lnTo>
                  <a:lnTo>
                    <a:pt x="1545" y="22"/>
                  </a:lnTo>
                  <a:lnTo>
                    <a:pt x="1538" y="13"/>
                  </a:lnTo>
                  <a:lnTo>
                    <a:pt x="1528" y="5"/>
                  </a:lnTo>
                  <a:lnTo>
                    <a:pt x="1517" y="0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36" name="Freeform 52"/>
            <p:cNvSpPr>
              <a:spLocks/>
            </p:cNvSpPr>
            <p:nvPr/>
          </p:nvSpPr>
          <p:spPr bwMode="auto">
            <a:xfrm>
              <a:off x="4390" y="5048"/>
              <a:ext cx="1277" cy="1243"/>
            </a:xfrm>
            <a:custGeom>
              <a:avLst/>
              <a:gdLst>
                <a:gd name="T0" fmla="*/ 2533 w 2555"/>
                <a:gd name="T1" fmla="*/ 2361 h 2485"/>
                <a:gd name="T2" fmla="*/ 2554 w 2555"/>
                <a:gd name="T3" fmla="*/ 2251 h 2485"/>
                <a:gd name="T4" fmla="*/ 2555 w 2555"/>
                <a:gd name="T5" fmla="*/ 2169 h 2485"/>
                <a:gd name="T6" fmla="*/ 2545 w 2555"/>
                <a:gd name="T7" fmla="*/ 2091 h 2485"/>
                <a:gd name="T8" fmla="*/ 2521 w 2555"/>
                <a:gd name="T9" fmla="*/ 1991 h 2485"/>
                <a:gd name="T10" fmla="*/ 2489 w 2555"/>
                <a:gd name="T11" fmla="*/ 1881 h 2485"/>
                <a:gd name="T12" fmla="*/ 2464 w 2555"/>
                <a:gd name="T13" fmla="*/ 1790 h 2485"/>
                <a:gd name="T14" fmla="*/ 2447 w 2555"/>
                <a:gd name="T15" fmla="*/ 1704 h 2485"/>
                <a:gd name="T16" fmla="*/ 2380 w 2555"/>
                <a:gd name="T17" fmla="*/ 1167 h 2485"/>
                <a:gd name="T18" fmla="*/ 2224 w 2555"/>
                <a:gd name="T19" fmla="*/ 826 h 2485"/>
                <a:gd name="T20" fmla="*/ 2105 w 2555"/>
                <a:gd name="T21" fmla="*/ 678 h 2485"/>
                <a:gd name="T22" fmla="*/ 2071 w 2555"/>
                <a:gd name="T23" fmla="*/ 610 h 2485"/>
                <a:gd name="T24" fmla="*/ 1966 w 2555"/>
                <a:gd name="T25" fmla="*/ 486 h 2485"/>
                <a:gd name="T26" fmla="*/ 1915 w 2555"/>
                <a:gd name="T27" fmla="*/ 433 h 2485"/>
                <a:gd name="T28" fmla="*/ 1789 w 2555"/>
                <a:gd name="T29" fmla="*/ 233 h 2485"/>
                <a:gd name="T30" fmla="*/ 1743 w 2555"/>
                <a:gd name="T31" fmla="*/ 153 h 2485"/>
                <a:gd name="T32" fmla="*/ 1670 w 2555"/>
                <a:gd name="T33" fmla="*/ 34 h 2485"/>
                <a:gd name="T34" fmla="*/ 1594 w 2555"/>
                <a:gd name="T35" fmla="*/ 22 h 2485"/>
                <a:gd name="T36" fmla="*/ 1526 w 2555"/>
                <a:gd name="T37" fmla="*/ 139 h 2485"/>
                <a:gd name="T38" fmla="*/ 1057 w 2555"/>
                <a:gd name="T39" fmla="*/ 369 h 2485"/>
                <a:gd name="T40" fmla="*/ 1008 w 2555"/>
                <a:gd name="T41" fmla="*/ 391 h 2485"/>
                <a:gd name="T42" fmla="*/ 945 w 2555"/>
                <a:gd name="T43" fmla="*/ 421 h 2485"/>
                <a:gd name="T44" fmla="*/ 882 w 2555"/>
                <a:gd name="T45" fmla="*/ 450 h 2485"/>
                <a:gd name="T46" fmla="*/ 778 w 2555"/>
                <a:gd name="T47" fmla="*/ 494 h 2485"/>
                <a:gd name="T48" fmla="*/ 654 w 2555"/>
                <a:gd name="T49" fmla="*/ 584 h 2485"/>
                <a:gd name="T50" fmla="*/ 617 w 2555"/>
                <a:gd name="T51" fmla="*/ 625 h 2485"/>
                <a:gd name="T52" fmla="*/ 410 w 2555"/>
                <a:gd name="T53" fmla="*/ 809 h 2485"/>
                <a:gd name="T54" fmla="*/ 311 w 2555"/>
                <a:gd name="T55" fmla="*/ 967 h 2485"/>
                <a:gd name="T56" fmla="*/ 264 w 2555"/>
                <a:gd name="T57" fmla="*/ 1106 h 2485"/>
                <a:gd name="T58" fmla="*/ 202 w 2555"/>
                <a:gd name="T59" fmla="*/ 1232 h 2485"/>
                <a:gd name="T60" fmla="*/ 153 w 2555"/>
                <a:gd name="T61" fmla="*/ 1296 h 2485"/>
                <a:gd name="T62" fmla="*/ 87 w 2555"/>
                <a:gd name="T63" fmla="*/ 1451 h 2485"/>
                <a:gd name="T64" fmla="*/ 38 w 2555"/>
                <a:gd name="T65" fmla="*/ 1588 h 2485"/>
                <a:gd name="T66" fmla="*/ 9 w 2555"/>
                <a:gd name="T67" fmla="*/ 1717 h 2485"/>
                <a:gd name="T68" fmla="*/ 17 w 2555"/>
                <a:gd name="T69" fmla="*/ 1954 h 2485"/>
                <a:gd name="T70" fmla="*/ 92 w 2555"/>
                <a:gd name="T71" fmla="*/ 2241 h 2485"/>
                <a:gd name="T72" fmla="*/ 100 w 2555"/>
                <a:gd name="T73" fmla="*/ 2266 h 2485"/>
                <a:gd name="T74" fmla="*/ 398 w 2555"/>
                <a:gd name="T75" fmla="*/ 2232 h 2485"/>
                <a:gd name="T76" fmla="*/ 471 w 2555"/>
                <a:gd name="T77" fmla="*/ 2220 h 2485"/>
                <a:gd name="T78" fmla="*/ 700 w 2555"/>
                <a:gd name="T79" fmla="*/ 2259 h 2485"/>
                <a:gd name="T80" fmla="*/ 853 w 2555"/>
                <a:gd name="T81" fmla="*/ 2290 h 2485"/>
                <a:gd name="T82" fmla="*/ 962 w 2555"/>
                <a:gd name="T83" fmla="*/ 2298 h 2485"/>
                <a:gd name="T84" fmla="*/ 1234 w 2555"/>
                <a:gd name="T85" fmla="*/ 2295 h 2485"/>
                <a:gd name="T86" fmla="*/ 1414 w 2555"/>
                <a:gd name="T87" fmla="*/ 2253 h 2485"/>
                <a:gd name="T88" fmla="*/ 1336 w 2555"/>
                <a:gd name="T89" fmla="*/ 1593 h 2485"/>
                <a:gd name="T90" fmla="*/ 1325 w 2555"/>
                <a:gd name="T91" fmla="*/ 1435 h 2485"/>
                <a:gd name="T92" fmla="*/ 1342 w 2555"/>
                <a:gd name="T93" fmla="*/ 1320 h 2485"/>
                <a:gd name="T94" fmla="*/ 1346 w 2555"/>
                <a:gd name="T95" fmla="*/ 1260 h 2485"/>
                <a:gd name="T96" fmla="*/ 1354 w 2555"/>
                <a:gd name="T97" fmla="*/ 1191 h 2485"/>
                <a:gd name="T98" fmla="*/ 1375 w 2555"/>
                <a:gd name="T99" fmla="*/ 1157 h 2485"/>
                <a:gd name="T100" fmla="*/ 1388 w 2555"/>
                <a:gd name="T101" fmla="*/ 1345 h 2485"/>
                <a:gd name="T102" fmla="*/ 1378 w 2555"/>
                <a:gd name="T103" fmla="*/ 1826 h 2485"/>
                <a:gd name="T104" fmla="*/ 1443 w 2555"/>
                <a:gd name="T105" fmla="*/ 2096 h 2485"/>
                <a:gd name="T106" fmla="*/ 1526 w 2555"/>
                <a:gd name="T107" fmla="*/ 2237 h 2485"/>
                <a:gd name="T108" fmla="*/ 1563 w 2555"/>
                <a:gd name="T109" fmla="*/ 2247 h 2485"/>
                <a:gd name="T110" fmla="*/ 1742 w 2555"/>
                <a:gd name="T111" fmla="*/ 2349 h 2485"/>
                <a:gd name="T112" fmla="*/ 1879 w 2555"/>
                <a:gd name="T113" fmla="*/ 2439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5" h="2485">
                  <a:moveTo>
                    <a:pt x="2275" y="2485"/>
                  </a:moveTo>
                  <a:lnTo>
                    <a:pt x="2368" y="2485"/>
                  </a:lnTo>
                  <a:lnTo>
                    <a:pt x="2492" y="2407"/>
                  </a:lnTo>
                  <a:lnTo>
                    <a:pt x="2525" y="2377"/>
                  </a:lnTo>
                  <a:lnTo>
                    <a:pt x="2533" y="2361"/>
                  </a:lnTo>
                  <a:lnTo>
                    <a:pt x="2542" y="2343"/>
                  </a:lnTo>
                  <a:lnTo>
                    <a:pt x="2545" y="2322"/>
                  </a:lnTo>
                  <a:lnTo>
                    <a:pt x="2550" y="2300"/>
                  </a:lnTo>
                  <a:lnTo>
                    <a:pt x="2552" y="2275"/>
                  </a:lnTo>
                  <a:lnTo>
                    <a:pt x="2554" y="2251"/>
                  </a:lnTo>
                  <a:lnTo>
                    <a:pt x="2554" y="2225"/>
                  </a:lnTo>
                  <a:lnTo>
                    <a:pt x="2555" y="2203"/>
                  </a:lnTo>
                  <a:lnTo>
                    <a:pt x="2555" y="2197"/>
                  </a:lnTo>
                  <a:lnTo>
                    <a:pt x="2555" y="2185"/>
                  </a:lnTo>
                  <a:lnTo>
                    <a:pt x="2555" y="2169"/>
                  </a:lnTo>
                  <a:lnTo>
                    <a:pt x="2555" y="2157"/>
                  </a:lnTo>
                  <a:lnTo>
                    <a:pt x="2549" y="2142"/>
                  </a:lnTo>
                  <a:lnTo>
                    <a:pt x="2547" y="2127"/>
                  </a:lnTo>
                  <a:lnTo>
                    <a:pt x="2545" y="2108"/>
                  </a:lnTo>
                  <a:lnTo>
                    <a:pt x="2545" y="2091"/>
                  </a:lnTo>
                  <a:lnTo>
                    <a:pt x="2542" y="2072"/>
                  </a:lnTo>
                  <a:lnTo>
                    <a:pt x="2540" y="2054"/>
                  </a:lnTo>
                  <a:lnTo>
                    <a:pt x="2533" y="2033"/>
                  </a:lnTo>
                  <a:lnTo>
                    <a:pt x="2525" y="2016"/>
                  </a:lnTo>
                  <a:lnTo>
                    <a:pt x="2521" y="1991"/>
                  </a:lnTo>
                  <a:lnTo>
                    <a:pt x="2518" y="1969"/>
                  </a:lnTo>
                  <a:lnTo>
                    <a:pt x="2511" y="1945"/>
                  </a:lnTo>
                  <a:lnTo>
                    <a:pt x="2506" y="1923"/>
                  </a:lnTo>
                  <a:lnTo>
                    <a:pt x="2498" y="1901"/>
                  </a:lnTo>
                  <a:lnTo>
                    <a:pt x="2489" y="1881"/>
                  </a:lnTo>
                  <a:lnTo>
                    <a:pt x="2482" y="1860"/>
                  </a:lnTo>
                  <a:lnTo>
                    <a:pt x="2477" y="1845"/>
                  </a:lnTo>
                  <a:lnTo>
                    <a:pt x="2470" y="1826"/>
                  </a:lnTo>
                  <a:lnTo>
                    <a:pt x="2467" y="1809"/>
                  </a:lnTo>
                  <a:lnTo>
                    <a:pt x="2464" y="1790"/>
                  </a:lnTo>
                  <a:lnTo>
                    <a:pt x="2462" y="1773"/>
                  </a:lnTo>
                  <a:lnTo>
                    <a:pt x="2457" y="1755"/>
                  </a:lnTo>
                  <a:lnTo>
                    <a:pt x="2453" y="1738"/>
                  </a:lnTo>
                  <a:lnTo>
                    <a:pt x="2450" y="1719"/>
                  </a:lnTo>
                  <a:lnTo>
                    <a:pt x="2447" y="1704"/>
                  </a:lnTo>
                  <a:lnTo>
                    <a:pt x="2435" y="1595"/>
                  </a:lnTo>
                  <a:lnTo>
                    <a:pt x="2425" y="1488"/>
                  </a:lnTo>
                  <a:lnTo>
                    <a:pt x="2413" y="1378"/>
                  </a:lnTo>
                  <a:lnTo>
                    <a:pt x="2401" y="1272"/>
                  </a:lnTo>
                  <a:lnTo>
                    <a:pt x="2380" y="1167"/>
                  </a:lnTo>
                  <a:lnTo>
                    <a:pt x="2355" y="1068"/>
                  </a:lnTo>
                  <a:lnTo>
                    <a:pt x="2319" y="975"/>
                  </a:lnTo>
                  <a:lnTo>
                    <a:pt x="2275" y="890"/>
                  </a:lnTo>
                  <a:lnTo>
                    <a:pt x="2250" y="854"/>
                  </a:lnTo>
                  <a:lnTo>
                    <a:pt x="2224" y="826"/>
                  </a:lnTo>
                  <a:lnTo>
                    <a:pt x="2199" y="797"/>
                  </a:lnTo>
                  <a:lnTo>
                    <a:pt x="2175" y="769"/>
                  </a:lnTo>
                  <a:lnTo>
                    <a:pt x="2149" y="741"/>
                  </a:lnTo>
                  <a:lnTo>
                    <a:pt x="2126" y="712"/>
                  </a:lnTo>
                  <a:lnTo>
                    <a:pt x="2105" y="678"/>
                  </a:lnTo>
                  <a:lnTo>
                    <a:pt x="2086" y="640"/>
                  </a:lnTo>
                  <a:lnTo>
                    <a:pt x="2085" y="637"/>
                  </a:lnTo>
                  <a:lnTo>
                    <a:pt x="2083" y="630"/>
                  </a:lnTo>
                  <a:lnTo>
                    <a:pt x="2078" y="620"/>
                  </a:lnTo>
                  <a:lnTo>
                    <a:pt x="2071" y="610"/>
                  </a:lnTo>
                  <a:lnTo>
                    <a:pt x="2008" y="547"/>
                  </a:lnTo>
                  <a:lnTo>
                    <a:pt x="2000" y="528"/>
                  </a:lnTo>
                  <a:lnTo>
                    <a:pt x="1990" y="513"/>
                  </a:lnTo>
                  <a:lnTo>
                    <a:pt x="1978" y="498"/>
                  </a:lnTo>
                  <a:lnTo>
                    <a:pt x="1966" y="486"/>
                  </a:lnTo>
                  <a:lnTo>
                    <a:pt x="1952" y="470"/>
                  </a:lnTo>
                  <a:lnTo>
                    <a:pt x="1939" y="459"/>
                  </a:lnTo>
                  <a:lnTo>
                    <a:pt x="1925" y="447"/>
                  </a:lnTo>
                  <a:lnTo>
                    <a:pt x="1915" y="437"/>
                  </a:lnTo>
                  <a:lnTo>
                    <a:pt x="1915" y="433"/>
                  </a:lnTo>
                  <a:lnTo>
                    <a:pt x="1915" y="428"/>
                  </a:lnTo>
                  <a:lnTo>
                    <a:pt x="1915" y="423"/>
                  </a:lnTo>
                  <a:lnTo>
                    <a:pt x="1915" y="421"/>
                  </a:lnTo>
                  <a:lnTo>
                    <a:pt x="1789" y="234"/>
                  </a:lnTo>
                  <a:lnTo>
                    <a:pt x="1789" y="233"/>
                  </a:lnTo>
                  <a:lnTo>
                    <a:pt x="1789" y="231"/>
                  </a:lnTo>
                  <a:lnTo>
                    <a:pt x="1789" y="226"/>
                  </a:lnTo>
                  <a:lnTo>
                    <a:pt x="1789" y="219"/>
                  </a:lnTo>
                  <a:lnTo>
                    <a:pt x="1743" y="156"/>
                  </a:lnTo>
                  <a:lnTo>
                    <a:pt x="1743" y="153"/>
                  </a:lnTo>
                  <a:lnTo>
                    <a:pt x="1743" y="148"/>
                  </a:lnTo>
                  <a:lnTo>
                    <a:pt x="1743" y="143"/>
                  </a:lnTo>
                  <a:lnTo>
                    <a:pt x="1743" y="141"/>
                  </a:lnTo>
                  <a:lnTo>
                    <a:pt x="1680" y="46"/>
                  </a:lnTo>
                  <a:lnTo>
                    <a:pt x="1670" y="34"/>
                  </a:lnTo>
                  <a:lnTo>
                    <a:pt x="1663" y="24"/>
                  </a:lnTo>
                  <a:lnTo>
                    <a:pt x="1657" y="17"/>
                  </a:lnTo>
                  <a:lnTo>
                    <a:pt x="1648" y="15"/>
                  </a:lnTo>
                  <a:lnTo>
                    <a:pt x="1602" y="0"/>
                  </a:lnTo>
                  <a:lnTo>
                    <a:pt x="1594" y="22"/>
                  </a:lnTo>
                  <a:lnTo>
                    <a:pt x="1584" y="47"/>
                  </a:lnTo>
                  <a:lnTo>
                    <a:pt x="1572" y="71"/>
                  </a:lnTo>
                  <a:lnTo>
                    <a:pt x="1558" y="97"/>
                  </a:lnTo>
                  <a:lnTo>
                    <a:pt x="1541" y="119"/>
                  </a:lnTo>
                  <a:lnTo>
                    <a:pt x="1526" y="139"/>
                  </a:lnTo>
                  <a:lnTo>
                    <a:pt x="1509" y="156"/>
                  </a:lnTo>
                  <a:lnTo>
                    <a:pt x="1492" y="172"/>
                  </a:lnTo>
                  <a:lnTo>
                    <a:pt x="1149" y="343"/>
                  </a:lnTo>
                  <a:lnTo>
                    <a:pt x="1071" y="358"/>
                  </a:lnTo>
                  <a:lnTo>
                    <a:pt x="1057" y="369"/>
                  </a:lnTo>
                  <a:lnTo>
                    <a:pt x="1045" y="380"/>
                  </a:lnTo>
                  <a:lnTo>
                    <a:pt x="1037" y="384"/>
                  </a:lnTo>
                  <a:lnTo>
                    <a:pt x="1028" y="387"/>
                  </a:lnTo>
                  <a:lnTo>
                    <a:pt x="1018" y="389"/>
                  </a:lnTo>
                  <a:lnTo>
                    <a:pt x="1008" y="391"/>
                  </a:lnTo>
                  <a:lnTo>
                    <a:pt x="962" y="406"/>
                  </a:lnTo>
                  <a:lnTo>
                    <a:pt x="960" y="413"/>
                  </a:lnTo>
                  <a:lnTo>
                    <a:pt x="958" y="418"/>
                  </a:lnTo>
                  <a:lnTo>
                    <a:pt x="953" y="420"/>
                  </a:lnTo>
                  <a:lnTo>
                    <a:pt x="945" y="421"/>
                  </a:lnTo>
                  <a:lnTo>
                    <a:pt x="933" y="426"/>
                  </a:lnTo>
                  <a:lnTo>
                    <a:pt x="921" y="431"/>
                  </a:lnTo>
                  <a:lnTo>
                    <a:pt x="907" y="438"/>
                  </a:lnTo>
                  <a:lnTo>
                    <a:pt x="896" y="445"/>
                  </a:lnTo>
                  <a:lnTo>
                    <a:pt x="882" y="450"/>
                  </a:lnTo>
                  <a:lnTo>
                    <a:pt x="868" y="455"/>
                  </a:lnTo>
                  <a:lnTo>
                    <a:pt x="851" y="462"/>
                  </a:lnTo>
                  <a:lnTo>
                    <a:pt x="836" y="469"/>
                  </a:lnTo>
                  <a:lnTo>
                    <a:pt x="806" y="479"/>
                  </a:lnTo>
                  <a:lnTo>
                    <a:pt x="778" y="494"/>
                  </a:lnTo>
                  <a:lnTo>
                    <a:pt x="753" y="508"/>
                  </a:lnTo>
                  <a:lnTo>
                    <a:pt x="727" y="527"/>
                  </a:lnTo>
                  <a:lnTo>
                    <a:pt x="702" y="544"/>
                  </a:lnTo>
                  <a:lnTo>
                    <a:pt x="678" y="564"/>
                  </a:lnTo>
                  <a:lnTo>
                    <a:pt x="654" y="584"/>
                  </a:lnTo>
                  <a:lnTo>
                    <a:pt x="632" y="610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4" y="615"/>
                  </a:lnTo>
                  <a:lnTo>
                    <a:pt x="617" y="625"/>
                  </a:lnTo>
                  <a:lnTo>
                    <a:pt x="524" y="703"/>
                  </a:lnTo>
                  <a:lnTo>
                    <a:pt x="488" y="725"/>
                  </a:lnTo>
                  <a:lnTo>
                    <a:pt x="459" y="753"/>
                  </a:lnTo>
                  <a:lnTo>
                    <a:pt x="432" y="778"/>
                  </a:lnTo>
                  <a:lnTo>
                    <a:pt x="410" y="809"/>
                  </a:lnTo>
                  <a:lnTo>
                    <a:pt x="384" y="837"/>
                  </a:lnTo>
                  <a:lnTo>
                    <a:pt x="364" y="870"/>
                  </a:lnTo>
                  <a:lnTo>
                    <a:pt x="342" y="902"/>
                  </a:lnTo>
                  <a:lnTo>
                    <a:pt x="320" y="938"/>
                  </a:lnTo>
                  <a:lnTo>
                    <a:pt x="311" y="967"/>
                  </a:lnTo>
                  <a:lnTo>
                    <a:pt x="304" y="995"/>
                  </a:lnTo>
                  <a:lnTo>
                    <a:pt x="294" y="1023"/>
                  </a:lnTo>
                  <a:lnTo>
                    <a:pt x="286" y="1051"/>
                  </a:lnTo>
                  <a:lnTo>
                    <a:pt x="274" y="1079"/>
                  </a:lnTo>
                  <a:lnTo>
                    <a:pt x="264" y="1106"/>
                  </a:lnTo>
                  <a:lnTo>
                    <a:pt x="252" y="1131"/>
                  </a:lnTo>
                  <a:lnTo>
                    <a:pt x="241" y="1157"/>
                  </a:lnTo>
                  <a:lnTo>
                    <a:pt x="211" y="1203"/>
                  </a:lnTo>
                  <a:lnTo>
                    <a:pt x="208" y="1218"/>
                  </a:lnTo>
                  <a:lnTo>
                    <a:pt x="202" y="1232"/>
                  </a:lnTo>
                  <a:lnTo>
                    <a:pt x="192" y="1243"/>
                  </a:lnTo>
                  <a:lnTo>
                    <a:pt x="184" y="1257"/>
                  </a:lnTo>
                  <a:lnTo>
                    <a:pt x="172" y="1267"/>
                  </a:lnTo>
                  <a:lnTo>
                    <a:pt x="163" y="1281"/>
                  </a:lnTo>
                  <a:lnTo>
                    <a:pt x="153" y="1296"/>
                  </a:lnTo>
                  <a:lnTo>
                    <a:pt x="148" y="1313"/>
                  </a:lnTo>
                  <a:lnTo>
                    <a:pt x="129" y="1347"/>
                  </a:lnTo>
                  <a:lnTo>
                    <a:pt x="114" y="1381"/>
                  </a:lnTo>
                  <a:lnTo>
                    <a:pt x="99" y="1415"/>
                  </a:lnTo>
                  <a:lnTo>
                    <a:pt x="87" y="1451"/>
                  </a:lnTo>
                  <a:lnTo>
                    <a:pt x="73" y="1483"/>
                  </a:lnTo>
                  <a:lnTo>
                    <a:pt x="61" y="1515"/>
                  </a:lnTo>
                  <a:lnTo>
                    <a:pt x="50" y="1546"/>
                  </a:lnTo>
                  <a:lnTo>
                    <a:pt x="39" y="1578"/>
                  </a:lnTo>
                  <a:lnTo>
                    <a:pt x="38" y="1588"/>
                  </a:lnTo>
                  <a:lnTo>
                    <a:pt x="36" y="1602"/>
                  </a:lnTo>
                  <a:lnTo>
                    <a:pt x="31" y="1612"/>
                  </a:lnTo>
                  <a:lnTo>
                    <a:pt x="22" y="1626"/>
                  </a:lnTo>
                  <a:lnTo>
                    <a:pt x="14" y="1672"/>
                  </a:lnTo>
                  <a:lnTo>
                    <a:pt x="9" y="1717"/>
                  </a:lnTo>
                  <a:lnTo>
                    <a:pt x="2" y="1765"/>
                  </a:lnTo>
                  <a:lnTo>
                    <a:pt x="0" y="1813"/>
                  </a:lnTo>
                  <a:lnTo>
                    <a:pt x="0" y="1858"/>
                  </a:lnTo>
                  <a:lnTo>
                    <a:pt x="7" y="1906"/>
                  </a:lnTo>
                  <a:lnTo>
                    <a:pt x="17" y="1954"/>
                  </a:lnTo>
                  <a:lnTo>
                    <a:pt x="39" y="2001"/>
                  </a:lnTo>
                  <a:lnTo>
                    <a:pt x="100" y="2236"/>
                  </a:lnTo>
                  <a:lnTo>
                    <a:pt x="99" y="2236"/>
                  </a:lnTo>
                  <a:lnTo>
                    <a:pt x="97" y="2237"/>
                  </a:lnTo>
                  <a:lnTo>
                    <a:pt x="92" y="2241"/>
                  </a:lnTo>
                  <a:lnTo>
                    <a:pt x="85" y="2251"/>
                  </a:lnTo>
                  <a:lnTo>
                    <a:pt x="87" y="2253"/>
                  </a:lnTo>
                  <a:lnTo>
                    <a:pt x="92" y="2258"/>
                  </a:lnTo>
                  <a:lnTo>
                    <a:pt x="97" y="2263"/>
                  </a:lnTo>
                  <a:lnTo>
                    <a:pt x="100" y="2266"/>
                  </a:lnTo>
                  <a:lnTo>
                    <a:pt x="367" y="2236"/>
                  </a:lnTo>
                  <a:lnTo>
                    <a:pt x="376" y="2234"/>
                  </a:lnTo>
                  <a:lnTo>
                    <a:pt x="384" y="2234"/>
                  </a:lnTo>
                  <a:lnTo>
                    <a:pt x="391" y="2232"/>
                  </a:lnTo>
                  <a:lnTo>
                    <a:pt x="398" y="2232"/>
                  </a:lnTo>
                  <a:lnTo>
                    <a:pt x="403" y="2229"/>
                  </a:lnTo>
                  <a:lnTo>
                    <a:pt x="410" y="2227"/>
                  </a:lnTo>
                  <a:lnTo>
                    <a:pt x="418" y="2224"/>
                  </a:lnTo>
                  <a:lnTo>
                    <a:pt x="430" y="2220"/>
                  </a:lnTo>
                  <a:lnTo>
                    <a:pt x="471" y="2220"/>
                  </a:lnTo>
                  <a:lnTo>
                    <a:pt x="515" y="2222"/>
                  </a:lnTo>
                  <a:lnTo>
                    <a:pt x="561" y="2227"/>
                  </a:lnTo>
                  <a:lnTo>
                    <a:pt x="608" y="2236"/>
                  </a:lnTo>
                  <a:lnTo>
                    <a:pt x="654" y="2244"/>
                  </a:lnTo>
                  <a:lnTo>
                    <a:pt x="700" y="2259"/>
                  </a:lnTo>
                  <a:lnTo>
                    <a:pt x="744" y="2276"/>
                  </a:lnTo>
                  <a:lnTo>
                    <a:pt x="789" y="2298"/>
                  </a:lnTo>
                  <a:lnTo>
                    <a:pt x="809" y="2292"/>
                  </a:lnTo>
                  <a:lnTo>
                    <a:pt x="831" y="2290"/>
                  </a:lnTo>
                  <a:lnTo>
                    <a:pt x="853" y="2290"/>
                  </a:lnTo>
                  <a:lnTo>
                    <a:pt x="875" y="2292"/>
                  </a:lnTo>
                  <a:lnTo>
                    <a:pt x="896" y="2292"/>
                  </a:lnTo>
                  <a:lnTo>
                    <a:pt x="916" y="2295"/>
                  </a:lnTo>
                  <a:lnTo>
                    <a:pt x="936" y="2297"/>
                  </a:lnTo>
                  <a:lnTo>
                    <a:pt x="962" y="2298"/>
                  </a:lnTo>
                  <a:lnTo>
                    <a:pt x="1013" y="2298"/>
                  </a:lnTo>
                  <a:lnTo>
                    <a:pt x="1067" y="2298"/>
                  </a:lnTo>
                  <a:lnTo>
                    <a:pt x="1123" y="2298"/>
                  </a:lnTo>
                  <a:lnTo>
                    <a:pt x="1179" y="2300"/>
                  </a:lnTo>
                  <a:lnTo>
                    <a:pt x="1234" y="2295"/>
                  </a:lnTo>
                  <a:lnTo>
                    <a:pt x="1288" y="2290"/>
                  </a:lnTo>
                  <a:lnTo>
                    <a:pt x="1342" y="2280"/>
                  </a:lnTo>
                  <a:lnTo>
                    <a:pt x="1398" y="2266"/>
                  </a:lnTo>
                  <a:lnTo>
                    <a:pt x="1405" y="2256"/>
                  </a:lnTo>
                  <a:lnTo>
                    <a:pt x="1414" y="2253"/>
                  </a:lnTo>
                  <a:lnTo>
                    <a:pt x="1419" y="2251"/>
                  </a:lnTo>
                  <a:lnTo>
                    <a:pt x="1431" y="2251"/>
                  </a:lnTo>
                  <a:lnTo>
                    <a:pt x="1431" y="2188"/>
                  </a:lnTo>
                  <a:lnTo>
                    <a:pt x="1353" y="1954"/>
                  </a:lnTo>
                  <a:lnTo>
                    <a:pt x="1336" y="1593"/>
                  </a:lnTo>
                  <a:lnTo>
                    <a:pt x="1325" y="1561"/>
                  </a:lnTo>
                  <a:lnTo>
                    <a:pt x="1322" y="1531"/>
                  </a:lnTo>
                  <a:lnTo>
                    <a:pt x="1320" y="1498"/>
                  </a:lnTo>
                  <a:lnTo>
                    <a:pt x="1324" y="1468"/>
                  </a:lnTo>
                  <a:lnTo>
                    <a:pt x="1325" y="1435"/>
                  </a:lnTo>
                  <a:lnTo>
                    <a:pt x="1330" y="1403"/>
                  </a:lnTo>
                  <a:lnTo>
                    <a:pt x="1332" y="1373"/>
                  </a:lnTo>
                  <a:lnTo>
                    <a:pt x="1336" y="1344"/>
                  </a:lnTo>
                  <a:lnTo>
                    <a:pt x="1339" y="1330"/>
                  </a:lnTo>
                  <a:lnTo>
                    <a:pt x="1342" y="1320"/>
                  </a:lnTo>
                  <a:lnTo>
                    <a:pt x="1342" y="1306"/>
                  </a:lnTo>
                  <a:lnTo>
                    <a:pt x="1344" y="1296"/>
                  </a:lnTo>
                  <a:lnTo>
                    <a:pt x="1344" y="1284"/>
                  </a:lnTo>
                  <a:lnTo>
                    <a:pt x="1344" y="1272"/>
                  </a:lnTo>
                  <a:lnTo>
                    <a:pt x="1346" y="1260"/>
                  </a:lnTo>
                  <a:lnTo>
                    <a:pt x="1353" y="1250"/>
                  </a:lnTo>
                  <a:lnTo>
                    <a:pt x="1353" y="1232"/>
                  </a:lnTo>
                  <a:lnTo>
                    <a:pt x="1353" y="1216"/>
                  </a:lnTo>
                  <a:lnTo>
                    <a:pt x="1353" y="1201"/>
                  </a:lnTo>
                  <a:lnTo>
                    <a:pt x="1354" y="1191"/>
                  </a:lnTo>
                  <a:lnTo>
                    <a:pt x="1354" y="1179"/>
                  </a:lnTo>
                  <a:lnTo>
                    <a:pt x="1358" y="1170"/>
                  </a:lnTo>
                  <a:lnTo>
                    <a:pt x="1361" y="1162"/>
                  </a:lnTo>
                  <a:lnTo>
                    <a:pt x="1368" y="1157"/>
                  </a:lnTo>
                  <a:lnTo>
                    <a:pt x="1375" y="1157"/>
                  </a:lnTo>
                  <a:lnTo>
                    <a:pt x="1383" y="1157"/>
                  </a:lnTo>
                  <a:lnTo>
                    <a:pt x="1388" y="1157"/>
                  </a:lnTo>
                  <a:lnTo>
                    <a:pt x="1398" y="1157"/>
                  </a:lnTo>
                  <a:lnTo>
                    <a:pt x="1395" y="1249"/>
                  </a:lnTo>
                  <a:lnTo>
                    <a:pt x="1388" y="1345"/>
                  </a:lnTo>
                  <a:lnTo>
                    <a:pt x="1380" y="1442"/>
                  </a:lnTo>
                  <a:lnTo>
                    <a:pt x="1375" y="1539"/>
                  </a:lnTo>
                  <a:lnTo>
                    <a:pt x="1370" y="1634"/>
                  </a:lnTo>
                  <a:lnTo>
                    <a:pt x="1371" y="1731"/>
                  </a:lnTo>
                  <a:lnTo>
                    <a:pt x="1378" y="1826"/>
                  </a:lnTo>
                  <a:lnTo>
                    <a:pt x="1398" y="1923"/>
                  </a:lnTo>
                  <a:lnTo>
                    <a:pt x="1409" y="1967"/>
                  </a:lnTo>
                  <a:lnTo>
                    <a:pt x="1419" y="2011"/>
                  </a:lnTo>
                  <a:lnTo>
                    <a:pt x="1429" y="2054"/>
                  </a:lnTo>
                  <a:lnTo>
                    <a:pt x="1443" y="2096"/>
                  </a:lnTo>
                  <a:lnTo>
                    <a:pt x="1456" y="2134"/>
                  </a:lnTo>
                  <a:lnTo>
                    <a:pt x="1475" y="2171"/>
                  </a:lnTo>
                  <a:lnTo>
                    <a:pt x="1497" y="2203"/>
                  </a:lnTo>
                  <a:lnTo>
                    <a:pt x="1524" y="2236"/>
                  </a:lnTo>
                  <a:lnTo>
                    <a:pt x="1526" y="2237"/>
                  </a:lnTo>
                  <a:lnTo>
                    <a:pt x="1533" y="2242"/>
                  </a:lnTo>
                  <a:lnTo>
                    <a:pt x="1543" y="2247"/>
                  </a:lnTo>
                  <a:lnTo>
                    <a:pt x="1555" y="2251"/>
                  </a:lnTo>
                  <a:lnTo>
                    <a:pt x="1556" y="2249"/>
                  </a:lnTo>
                  <a:lnTo>
                    <a:pt x="1563" y="2247"/>
                  </a:lnTo>
                  <a:lnTo>
                    <a:pt x="1573" y="2242"/>
                  </a:lnTo>
                  <a:lnTo>
                    <a:pt x="1587" y="2236"/>
                  </a:lnTo>
                  <a:lnTo>
                    <a:pt x="1696" y="2314"/>
                  </a:lnTo>
                  <a:lnTo>
                    <a:pt x="1718" y="2329"/>
                  </a:lnTo>
                  <a:lnTo>
                    <a:pt x="1742" y="2349"/>
                  </a:lnTo>
                  <a:lnTo>
                    <a:pt x="1767" y="2368"/>
                  </a:lnTo>
                  <a:lnTo>
                    <a:pt x="1793" y="2388"/>
                  </a:lnTo>
                  <a:lnTo>
                    <a:pt x="1818" y="2405"/>
                  </a:lnTo>
                  <a:lnTo>
                    <a:pt x="1849" y="2424"/>
                  </a:lnTo>
                  <a:lnTo>
                    <a:pt x="1879" y="2439"/>
                  </a:lnTo>
                  <a:lnTo>
                    <a:pt x="1915" y="2455"/>
                  </a:lnTo>
                  <a:lnTo>
                    <a:pt x="2275" y="2485"/>
                  </a:lnTo>
                  <a:close/>
                </a:path>
              </a:pathLst>
            </a:custGeom>
            <a:solidFill>
              <a:srgbClr val="73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37" name="Freeform 53"/>
            <p:cNvSpPr>
              <a:spLocks/>
            </p:cNvSpPr>
            <p:nvPr/>
          </p:nvSpPr>
          <p:spPr bwMode="auto">
            <a:xfrm>
              <a:off x="3595" y="6408"/>
              <a:ext cx="2021" cy="727"/>
            </a:xfrm>
            <a:custGeom>
              <a:avLst/>
              <a:gdLst>
                <a:gd name="T0" fmla="*/ 2066 w 4041"/>
                <a:gd name="T1" fmla="*/ 1422 h 1454"/>
                <a:gd name="T2" fmla="*/ 2263 w 4041"/>
                <a:gd name="T3" fmla="*/ 1417 h 1454"/>
                <a:gd name="T4" fmla="*/ 2762 w 4041"/>
                <a:gd name="T5" fmla="*/ 1391 h 1454"/>
                <a:gd name="T6" fmla="*/ 3119 w 4041"/>
                <a:gd name="T7" fmla="*/ 1391 h 1454"/>
                <a:gd name="T8" fmla="*/ 3304 w 4041"/>
                <a:gd name="T9" fmla="*/ 1381 h 1454"/>
                <a:gd name="T10" fmla="*/ 3610 w 4041"/>
                <a:gd name="T11" fmla="*/ 1372 h 1454"/>
                <a:gd name="T12" fmla="*/ 3722 w 4041"/>
                <a:gd name="T13" fmla="*/ 1313 h 1454"/>
                <a:gd name="T14" fmla="*/ 3814 w 4041"/>
                <a:gd name="T15" fmla="*/ 1235 h 1454"/>
                <a:gd name="T16" fmla="*/ 3838 w 4041"/>
                <a:gd name="T17" fmla="*/ 1259 h 1454"/>
                <a:gd name="T18" fmla="*/ 3790 w 4041"/>
                <a:gd name="T19" fmla="*/ 1301 h 1454"/>
                <a:gd name="T20" fmla="*/ 3946 w 4041"/>
                <a:gd name="T21" fmla="*/ 1352 h 1454"/>
                <a:gd name="T22" fmla="*/ 4041 w 4041"/>
                <a:gd name="T23" fmla="*/ 1073 h 1454"/>
                <a:gd name="T24" fmla="*/ 4028 w 4041"/>
                <a:gd name="T25" fmla="*/ 870 h 1454"/>
                <a:gd name="T26" fmla="*/ 3996 w 4041"/>
                <a:gd name="T27" fmla="*/ 929 h 1454"/>
                <a:gd name="T28" fmla="*/ 3948 w 4041"/>
                <a:gd name="T29" fmla="*/ 1062 h 1454"/>
                <a:gd name="T30" fmla="*/ 3899 w 4041"/>
                <a:gd name="T31" fmla="*/ 1140 h 1454"/>
                <a:gd name="T32" fmla="*/ 3800 w 4041"/>
                <a:gd name="T33" fmla="*/ 1220 h 1454"/>
                <a:gd name="T34" fmla="*/ 3924 w 4041"/>
                <a:gd name="T35" fmla="*/ 1004 h 1454"/>
                <a:gd name="T36" fmla="*/ 3960 w 4041"/>
                <a:gd name="T37" fmla="*/ 734 h 1454"/>
                <a:gd name="T38" fmla="*/ 3900 w 4041"/>
                <a:gd name="T39" fmla="*/ 419 h 1454"/>
                <a:gd name="T40" fmla="*/ 3863 w 4041"/>
                <a:gd name="T41" fmla="*/ 251 h 1454"/>
                <a:gd name="T42" fmla="*/ 3815 w 4041"/>
                <a:gd name="T43" fmla="*/ 125 h 1454"/>
                <a:gd name="T44" fmla="*/ 3556 w 4041"/>
                <a:gd name="T45" fmla="*/ 131 h 1454"/>
                <a:gd name="T46" fmla="*/ 3432 w 4041"/>
                <a:gd name="T47" fmla="*/ 141 h 1454"/>
                <a:gd name="T48" fmla="*/ 3002 w 4041"/>
                <a:gd name="T49" fmla="*/ 93 h 1454"/>
                <a:gd name="T50" fmla="*/ 2832 w 4041"/>
                <a:gd name="T51" fmla="*/ 51 h 1454"/>
                <a:gd name="T52" fmla="*/ 2613 w 4041"/>
                <a:gd name="T53" fmla="*/ 8 h 1454"/>
                <a:gd name="T54" fmla="*/ 2439 w 4041"/>
                <a:gd name="T55" fmla="*/ 5 h 1454"/>
                <a:gd name="T56" fmla="*/ 2236 w 4041"/>
                <a:gd name="T57" fmla="*/ 10 h 1454"/>
                <a:gd name="T58" fmla="*/ 2001 w 4041"/>
                <a:gd name="T59" fmla="*/ 58 h 1454"/>
                <a:gd name="T60" fmla="*/ 1877 w 4041"/>
                <a:gd name="T61" fmla="*/ 93 h 1454"/>
                <a:gd name="T62" fmla="*/ 1497 w 4041"/>
                <a:gd name="T63" fmla="*/ 356 h 1454"/>
                <a:gd name="T64" fmla="*/ 1547 w 4041"/>
                <a:gd name="T65" fmla="*/ 548 h 1454"/>
                <a:gd name="T66" fmla="*/ 1575 w 4041"/>
                <a:gd name="T67" fmla="*/ 594 h 1454"/>
                <a:gd name="T68" fmla="*/ 2139 w 4041"/>
                <a:gd name="T69" fmla="*/ 520 h 1454"/>
                <a:gd name="T70" fmla="*/ 2176 w 4041"/>
                <a:gd name="T71" fmla="*/ 438 h 1454"/>
                <a:gd name="T72" fmla="*/ 2281 w 4041"/>
                <a:gd name="T73" fmla="*/ 346 h 1454"/>
                <a:gd name="T74" fmla="*/ 2339 w 4041"/>
                <a:gd name="T75" fmla="*/ 287 h 1454"/>
                <a:gd name="T76" fmla="*/ 2380 w 4041"/>
                <a:gd name="T77" fmla="*/ 229 h 1454"/>
                <a:gd name="T78" fmla="*/ 2402 w 4041"/>
                <a:gd name="T79" fmla="*/ 251 h 1454"/>
                <a:gd name="T80" fmla="*/ 2341 w 4041"/>
                <a:gd name="T81" fmla="*/ 334 h 1454"/>
                <a:gd name="T82" fmla="*/ 2273 w 4041"/>
                <a:gd name="T83" fmla="*/ 409 h 1454"/>
                <a:gd name="T84" fmla="*/ 2346 w 4041"/>
                <a:gd name="T85" fmla="*/ 438 h 1454"/>
                <a:gd name="T86" fmla="*/ 2127 w 4041"/>
                <a:gd name="T87" fmla="*/ 594 h 1454"/>
                <a:gd name="T88" fmla="*/ 2045 w 4041"/>
                <a:gd name="T89" fmla="*/ 593 h 1454"/>
                <a:gd name="T90" fmla="*/ 1979 w 4041"/>
                <a:gd name="T91" fmla="*/ 579 h 1454"/>
                <a:gd name="T92" fmla="*/ 1860 w 4041"/>
                <a:gd name="T93" fmla="*/ 594 h 1454"/>
                <a:gd name="T94" fmla="*/ 1605 w 4041"/>
                <a:gd name="T95" fmla="*/ 644 h 1454"/>
                <a:gd name="T96" fmla="*/ 1269 w 4041"/>
                <a:gd name="T97" fmla="*/ 764 h 1454"/>
                <a:gd name="T98" fmla="*/ 1057 w 4041"/>
                <a:gd name="T99" fmla="*/ 904 h 1454"/>
                <a:gd name="T100" fmla="*/ 861 w 4041"/>
                <a:gd name="T101" fmla="*/ 1031 h 1454"/>
                <a:gd name="T102" fmla="*/ 822 w 4041"/>
                <a:gd name="T103" fmla="*/ 1050 h 1454"/>
                <a:gd name="T104" fmla="*/ 766 w 4041"/>
                <a:gd name="T105" fmla="*/ 1078 h 1454"/>
                <a:gd name="T106" fmla="*/ 664 w 4041"/>
                <a:gd name="T107" fmla="*/ 1174 h 1454"/>
                <a:gd name="T108" fmla="*/ 601 w 4041"/>
                <a:gd name="T109" fmla="*/ 1231 h 1454"/>
                <a:gd name="T110" fmla="*/ 469 w 4041"/>
                <a:gd name="T111" fmla="*/ 1255 h 1454"/>
                <a:gd name="T112" fmla="*/ 204 w 4041"/>
                <a:gd name="T113" fmla="*/ 1345 h 1454"/>
                <a:gd name="T114" fmla="*/ 46 w 4041"/>
                <a:gd name="T115" fmla="*/ 1428 h 1454"/>
                <a:gd name="T116" fmla="*/ 17 w 4041"/>
                <a:gd name="T117" fmla="*/ 1454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41" h="1454">
                  <a:moveTo>
                    <a:pt x="17" y="1454"/>
                  </a:moveTo>
                  <a:lnTo>
                    <a:pt x="19" y="1454"/>
                  </a:lnTo>
                  <a:lnTo>
                    <a:pt x="22" y="1454"/>
                  </a:lnTo>
                  <a:lnTo>
                    <a:pt x="32" y="1454"/>
                  </a:lnTo>
                  <a:lnTo>
                    <a:pt x="2033" y="1423"/>
                  </a:lnTo>
                  <a:lnTo>
                    <a:pt x="2066" y="1422"/>
                  </a:lnTo>
                  <a:lnTo>
                    <a:pt x="2100" y="1420"/>
                  </a:lnTo>
                  <a:lnTo>
                    <a:pt x="2132" y="1417"/>
                  </a:lnTo>
                  <a:lnTo>
                    <a:pt x="2166" y="1417"/>
                  </a:lnTo>
                  <a:lnTo>
                    <a:pt x="2196" y="1415"/>
                  </a:lnTo>
                  <a:lnTo>
                    <a:pt x="2229" y="1415"/>
                  </a:lnTo>
                  <a:lnTo>
                    <a:pt x="2263" y="1417"/>
                  </a:lnTo>
                  <a:lnTo>
                    <a:pt x="2298" y="1423"/>
                  </a:lnTo>
                  <a:lnTo>
                    <a:pt x="2392" y="1411"/>
                  </a:lnTo>
                  <a:lnTo>
                    <a:pt x="2485" y="1403"/>
                  </a:lnTo>
                  <a:lnTo>
                    <a:pt x="2579" y="1396"/>
                  </a:lnTo>
                  <a:lnTo>
                    <a:pt x="2672" y="1394"/>
                  </a:lnTo>
                  <a:lnTo>
                    <a:pt x="2762" y="1391"/>
                  </a:lnTo>
                  <a:lnTo>
                    <a:pt x="2854" y="1391"/>
                  </a:lnTo>
                  <a:lnTo>
                    <a:pt x="2944" y="1391"/>
                  </a:lnTo>
                  <a:lnTo>
                    <a:pt x="3034" y="1391"/>
                  </a:lnTo>
                  <a:lnTo>
                    <a:pt x="3063" y="1391"/>
                  </a:lnTo>
                  <a:lnTo>
                    <a:pt x="3092" y="1391"/>
                  </a:lnTo>
                  <a:lnTo>
                    <a:pt x="3119" y="1391"/>
                  </a:lnTo>
                  <a:lnTo>
                    <a:pt x="3148" y="1391"/>
                  </a:lnTo>
                  <a:lnTo>
                    <a:pt x="3175" y="1391"/>
                  </a:lnTo>
                  <a:lnTo>
                    <a:pt x="3202" y="1391"/>
                  </a:lnTo>
                  <a:lnTo>
                    <a:pt x="3228" y="1391"/>
                  </a:lnTo>
                  <a:lnTo>
                    <a:pt x="3253" y="1391"/>
                  </a:lnTo>
                  <a:lnTo>
                    <a:pt x="3304" y="1381"/>
                  </a:lnTo>
                  <a:lnTo>
                    <a:pt x="3357" y="1379"/>
                  </a:lnTo>
                  <a:lnTo>
                    <a:pt x="3408" y="1377"/>
                  </a:lnTo>
                  <a:lnTo>
                    <a:pt x="3460" y="1381"/>
                  </a:lnTo>
                  <a:lnTo>
                    <a:pt x="3510" y="1379"/>
                  </a:lnTo>
                  <a:lnTo>
                    <a:pt x="3561" y="1379"/>
                  </a:lnTo>
                  <a:lnTo>
                    <a:pt x="3610" y="1372"/>
                  </a:lnTo>
                  <a:lnTo>
                    <a:pt x="3659" y="1361"/>
                  </a:lnTo>
                  <a:lnTo>
                    <a:pt x="3661" y="1361"/>
                  </a:lnTo>
                  <a:lnTo>
                    <a:pt x="3668" y="1361"/>
                  </a:lnTo>
                  <a:lnTo>
                    <a:pt x="3678" y="1361"/>
                  </a:lnTo>
                  <a:lnTo>
                    <a:pt x="3690" y="1361"/>
                  </a:lnTo>
                  <a:lnTo>
                    <a:pt x="3722" y="1313"/>
                  </a:lnTo>
                  <a:lnTo>
                    <a:pt x="3753" y="1267"/>
                  </a:lnTo>
                  <a:lnTo>
                    <a:pt x="3763" y="1253"/>
                  </a:lnTo>
                  <a:lnTo>
                    <a:pt x="3780" y="1243"/>
                  </a:lnTo>
                  <a:lnTo>
                    <a:pt x="3788" y="1238"/>
                  </a:lnTo>
                  <a:lnTo>
                    <a:pt x="3800" y="1236"/>
                  </a:lnTo>
                  <a:lnTo>
                    <a:pt x="3814" y="1235"/>
                  </a:lnTo>
                  <a:lnTo>
                    <a:pt x="3831" y="1235"/>
                  </a:lnTo>
                  <a:lnTo>
                    <a:pt x="3832" y="1236"/>
                  </a:lnTo>
                  <a:lnTo>
                    <a:pt x="3838" y="1242"/>
                  </a:lnTo>
                  <a:lnTo>
                    <a:pt x="3843" y="1247"/>
                  </a:lnTo>
                  <a:lnTo>
                    <a:pt x="3846" y="1250"/>
                  </a:lnTo>
                  <a:lnTo>
                    <a:pt x="3838" y="1259"/>
                  </a:lnTo>
                  <a:lnTo>
                    <a:pt x="3831" y="1267"/>
                  </a:lnTo>
                  <a:lnTo>
                    <a:pt x="3822" y="1274"/>
                  </a:lnTo>
                  <a:lnTo>
                    <a:pt x="3815" y="1281"/>
                  </a:lnTo>
                  <a:lnTo>
                    <a:pt x="3805" y="1286"/>
                  </a:lnTo>
                  <a:lnTo>
                    <a:pt x="3797" y="1294"/>
                  </a:lnTo>
                  <a:lnTo>
                    <a:pt x="3790" y="1301"/>
                  </a:lnTo>
                  <a:lnTo>
                    <a:pt x="3785" y="1313"/>
                  </a:lnTo>
                  <a:lnTo>
                    <a:pt x="3737" y="1361"/>
                  </a:lnTo>
                  <a:lnTo>
                    <a:pt x="3924" y="1361"/>
                  </a:lnTo>
                  <a:lnTo>
                    <a:pt x="3933" y="1359"/>
                  </a:lnTo>
                  <a:lnTo>
                    <a:pt x="3939" y="1357"/>
                  </a:lnTo>
                  <a:lnTo>
                    <a:pt x="3946" y="1352"/>
                  </a:lnTo>
                  <a:lnTo>
                    <a:pt x="3956" y="1345"/>
                  </a:lnTo>
                  <a:lnTo>
                    <a:pt x="3994" y="1299"/>
                  </a:lnTo>
                  <a:lnTo>
                    <a:pt x="4019" y="1248"/>
                  </a:lnTo>
                  <a:lnTo>
                    <a:pt x="4035" y="1192"/>
                  </a:lnTo>
                  <a:lnTo>
                    <a:pt x="4041" y="1135"/>
                  </a:lnTo>
                  <a:lnTo>
                    <a:pt x="4041" y="1073"/>
                  </a:lnTo>
                  <a:lnTo>
                    <a:pt x="4038" y="1012"/>
                  </a:lnTo>
                  <a:lnTo>
                    <a:pt x="4035" y="951"/>
                  </a:lnTo>
                  <a:lnTo>
                    <a:pt x="4035" y="892"/>
                  </a:lnTo>
                  <a:lnTo>
                    <a:pt x="4033" y="880"/>
                  </a:lnTo>
                  <a:lnTo>
                    <a:pt x="4031" y="875"/>
                  </a:lnTo>
                  <a:lnTo>
                    <a:pt x="4028" y="870"/>
                  </a:lnTo>
                  <a:lnTo>
                    <a:pt x="4026" y="868"/>
                  </a:lnTo>
                  <a:lnTo>
                    <a:pt x="4021" y="864"/>
                  </a:lnTo>
                  <a:lnTo>
                    <a:pt x="4019" y="859"/>
                  </a:lnTo>
                  <a:lnTo>
                    <a:pt x="4011" y="881"/>
                  </a:lnTo>
                  <a:lnTo>
                    <a:pt x="4004" y="905"/>
                  </a:lnTo>
                  <a:lnTo>
                    <a:pt x="3996" y="929"/>
                  </a:lnTo>
                  <a:lnTo>
                    <a:pt x="3987" y="953"/>
                  </a:lnTo>
                  <a:lnTo>
                    <a:pt x="3977" y="975"/>
                  </a:lnTo>
                  <a:lnTo>
                    <a:pt x="3968" y="1000"/>
                  </a:lnTo>
                  <a:lnTo>
                    <a:pt x="3962" y="1022"/>
                  </a:lnTo>
                  <a:lnTo>
                    <a:pt x="3956" y="1048"/>
                  </a:lnTo>
                  <a:lnTo>
                    <a:pt x="3948" y="1062"/>
                  </a:lnTo>
                  <a:lnTo>
                    <a:pt x="3941" y="1077"/>
                  </a:lnTo>
                  <a:lnTo>
                    <a:pt x="3933" y="1089"/>
                  </a:lnTo>
                  <a:lnTo>
                    <a:pt x="3924" y="1102"/>
                  </a:lnTo>
                  <a:lnTo>
                    <a:pt x="3914" y="1112"/>
                  </a:lnTo>
                  <a:lnTo>
                    <a:pt x="3905" y="1126"/>
                  </a:lnTo>
                  <a:lnTo>
                    <a:pt x="3899" y="1140"/>
                  </a:lnTo>
                  <a:lnTo>
                    <a:pt x="3894" y="1157"/>
                  </a:lnTo>
                  <a:lnTo>
                    <a:pt x="3815" y="1235"/>
                  </a:lnTo>
                  <a:lnTo>
                    <a:pt x="3812" y="1233"/>
                  </a:lnTo>
                  <a:lnTo>
                    <a:pt x="3807" y="1231"/>
                  </a:lnTo>
                  <a:lnTo>
                    <a:pt x="3802" y="1226"/>
                  </a:lnTo>
                  <a:lnTo>
                    <a:pt x="3800" y="1220"/>
                  </a:lnTo>
                  <a:lnTo>
                    <a:pt x="3800" y="1216"/>
                  </a:lnTo>
                  <a:lnTo>
                    <a:pt x="3800" y="1211"/>
                  </a:lnTo>
                  <a:lnTo>
                    <a:pt x="3800" y="1206"/>
                  </a:lnTo>
                  <a:lnTo>
                    <a:pt x="3800" y="1204"/>
                  </a:lnTo>
                  <a:lnTo>
                    <a:pt x="3909" y="1048"/>
                  </a:lnTo>
                  <a:lnTo>
                    <a:pt x="3924" y="1004"/>
                  </a:lnTo>
                  <a:lnTo>
                    <a:pt x="3938" y="961"/>
                  </a:lnTo>
                  <a:lnTo>
                    <a:pt x="3946" y="917"/>
                  </a:lnTo>
                  <a:lnTo>
                    <a:pt x="3955" y="873"/>
                  </a:lnTo>
                  <a:lnTo>
                    <a:pt x="3958" y="825"/>
                  </a:lnTo>
                  <a:lnTo>
                    <a:pt x="3960" y="780"/>
                  </a:lnTo>
                  <a:lnTo>
                    <a:pt x="3960" y="734"/>
                  </a:lnTo>
                  <a:lnTo>
                    <a:pt x="3956" y="688"/>
                  </a:lnTo>
                  <a:lnTo>
                    <a:pt x="3948" y="630"/>
                  </a:lnTo>
                  <a:lnTo>
                    <a:pt x="3938" y="574"/>
                  </a:lnTo>
                  <a:lnTo>
                    <a:pt x="3926" y="521"/>
                  </a:lnTo>
                  <a:lnTo>
                    <a:pt x="3914" y="470"/>
                  </a:lnTo>
                  <a:lnTo>
                    <a:pt x="3900" y="419"/>
                  </a:lnTo>
                  <a:lnTo>
                    <a:pt x="3887" y="368"/>
                  </a:lnTo>
                  <a:lnTo>
                    <a:pt x="3873" y="317"/>
                  </a:lnTo>
                  <a:lnTo>
                    <a:pt x="3863" y="266"/>
                  </a:lnTo>
                  <a:lnTo>
                    <a:pt x="3863" y="263"/>
                  </a:lnTo>
                  <a:lnTo>
                    <a:pt x="3863" y="258"/>
                  </a:lnTo>
                  <a:lnTo>
                    <a:pt x="3863" y="251"/>
                  </a:lnTo>
                  <a:lnTo>
                    <a:pt x="3863" y="249"/>
                  </a:lnTo>
                  <a:lnTo>
                    <a:pt x="3831" y="125"/>
                  </a:lnTo>
                  <a:lnTo>
                    <a:pt x="3827" y="125"/>
                  </a:lnTo>
                  <a:lnTo>
                    <a:pt x="3822" y="125"/>
                  </a:lnTo>
                  <a:lnTo>
                    <a:pt x="3817" y="125"/>
                  </a:lnTo>
                  <a:lnTo>
                    <a:pt x="3815" y="125"/>
                  </a:lnTo>
                  <a:lnTo>
                    <a:pt x="3773" y="112"/>
                  </a:lnTo>
                  <a:lnTo>
                    <a:pt x="3731" y="107"/>
                  </a:lnTo>
                  <a:lnTo>
                    <a:pt x="3686" y="108"/>
                  </a:lnTo>
                  <a:lnTo>
                    <a:pt x="3644" y="115"/>
                  </a:lnTo>
                  <a:lnTo>
                    <a:pt x="3598" y="122"/>
                  </a:lnTo>
                  <a:lnTo>
                    <a:pt x="3556" y="131"/>
                  </a:lnTo>
                  <a:lnTo>
                    <a:pt x="3513" y="137"/>
                  </a:lnTo>
                  <a:lnTo>
                    <a:pt x="3472" y="141"/>
                  </a:lnTo>
                  <a:lnTo>
                    <a:pt x="3459" y="141"/>
                  </a:lnTo>
                  <a:lnTo>
                    <a:pt x="3448" y="141"/>
                  </a:lnTo>
                  <a:lnTo>
                    <a:pt x="3440" y="141"/>
                  </a:lnTo>
                  <a:lnTo>
                    <a:pt x="3432" y="141"/>
                  </a:lnTo>
                  <a:lnTo>
                    <a:pt x="3421" y="141"/>
                  </a:lnTo>
                  <a:lnTo>
                    <a:pt x="3413" y="141"/>
                  </a:lnTo>
                  <a:lnTo>
                    <a:pt x="3403" y="141"/>
                  </a:lnTo>
                  <a:lnTo>
                    <a:pt x="3392" y="141"/>
                  </a:lnTo>
                  <a:lnTo>
                    <a:pt x="3284" y="125"/>
                  </a:lnTo>
                  <a:lnTo>
                    <a:pt x="3002" y="93"/>
                  </a:lnTo>
                  <a:lnTo>
                    <a:pt x="2971" y="86"/>
                  </a:lnTo>
                  <a:lnTo>
                    <a:pt x="2942" y="80"/>
                  </a:lnTo>
                  <a:lnTo>
                    <a:pt x="2913" y="73"/>
                  </a:lnTo>
                  <a:lnTo>
                    <a:pt x="2886" y="68"/>
                  </a:lnTo>
                  <a:lnTo>
                    <a:pt x="2857" y="59"/>
                  </a:lnTo>
                  <a:lnTo>
                    <a:pt x="2832" y="51"/>
                  </a:lnTo>
                  <a:lnTo>
                    <a:pt x="2806" y="41"/>
                  </a:lnTo>
                  <a:lnTo>
                    <a:pt x="2784" y="30"/>
                  </a:lnTo>
                  <a:lnTo>
                    <a:pt x="2737" y="24"/>
                  </a:lnTo>
                  <a:lnTo>
                    <a:pt x="2694" y="18"/>
                  </a:lnTo>
                  <a:lnTo>
                    <a:pt x="2652" y="13"/>
                  </a:lnTo>
                  <a:lnTo>
                    <a:pt x="2613" y="8"/>
                  </a:lnTo>
                  <a:lnTo>
                    <a:pt x="2572" y="3"/>
                  </a:lnTo>
                  <a:lnTo>
                    <a:pt x="2533" y="1"/>
                  </a:lnTo>
                  <a:lnTo>
                    <a:pt x="2494" y="0"/>
                  </a:lnTo>
                  <a:lnTo>
                    <a:pt x="2455" y="0"/>
                  </a:lnTo>
                  <a:lnTo>
                    <a:pt x="2450" y="5"/>
                  </a:lnTo>
                  <a:lnTo>
                    <a:pt x="2439" y="5"/>
                  </a:lnTo>
                  <a:lnTo>
                    <a:pt x="2427" y="1"/>
                  </a:lnTo>
                  <a:lnTo>
                    <a:pt x="2424" y="0"/>
                  </a:lnTo>
                  <a:lnTo>
                    <a:pt x="2377" y="3"/>
                  </a:lnTo>
                  <a:lnTo>
                    <a:pt x="2329" y="5"/>
                  </a:lnTo>
                  <a:lnTo>
                    <a:pt x="2281" y="7"/>
                  </a:lnTo>
                  <a:lnTo>
                    <a:pt x="2236" y="10"/>
                  </a:lnTo>
                  <a:lnTo>
                    <a:pt x="2188" y="13"/>
                  </a:lnTo>
                  <a:lnTo>
                    <a:pt x="2142" y="20"/>
                  </a:lnTo>
                  <a:lnTo>
                    <a:pt x="2095" y="30"/>
                  </a:lnTo>
                  <a:lnTo>
                    <a:pt x="2049" y="47"/>
                  </a:lnTo>
                  <a:lnTo>
                    <a:pt x="2023" y="52"/>
                  </a:lnTo>
                  <a:lnTo>
                    <a:pt x="2001" y="58"/>
                  </a:lnTo>
                  <a:lnTo>
                    <a:pt x="1977" y="63"/>
                  </a:lnTo>
                  <a:lnTo>
                    <a:pt x="1955" y="69"/>
                  </a:lnTo>
                  <a:lnTo>
                    <a:pt x="1933" y="74"/>
                  </a:lnTo>
                  <a:lnTo>
                    <a:pt x="1913" y="81"/>
                  </a:lnTo>
                  <a:lnTo>
                    <a:pt x="1892" y="86"/>
                  </a:lnTo>
                  <a:lnTo>
                    <a:pt x="1877" y="93"/>
                  </a:lnTo>
                  <a:lnTo>
                    <a:pt x="1532" y="110"/>
                  </a:lnTo>
                  <a:lnTo>
                    <a:pt x="1507" y="156"/>
                  </a:lnTo>
                  <a:lnTo>
                    <a:pt x="1493" y="205"/>
                  </a:lnTo>
                  <a:lnTo>
                    <a:pt x="1488" y="255"/>
                  </a:lnTo>
                  <a:lnTo>
                    <a:pt x="1491" y="306"/>
                  </a:lnTo>
                  <a:lnTo>
                    <a:pt x="1497" y="356"/>
                  </a:lnTo>
                  <a:lnTo>
                    <a:pt x="1507" y="409"/>
                  </a:lnTo>
                  <a:lnTo>
                    <a:pt x="1519" y="462"/>
                  </a:lnTo>
                  <a:lnTo>
                    <a:pt x="1532" y="516"/>
                  </a:lnTo>
                  <a:lnTo>
                    <a:pt x="1537" y="526"/>
                  </a:lnTo>
                  <a:lnTo>
                    <a:pt x="1542" y="538"/>
                  </a:lnTo>
                  <a:lnTo>
                    <a:pt x="1547" y="548"/>
                  </a:lnTo>
                  <a:lnTo>
                    <a:pt x="1554" y="560"/>
                  </a:lnTo>
                  <a:lnTo>
                    <a:pt x="1558" y="569"/>
                  </a:lnTo>
                  <a:lnTo>
                    <a:pt x="1561" y="579"/>
                  </a:lnTo>
                  <a:lnTo>
                    <a:pt x="1563" y="586"/>
                  </a:lnTo>
                  <a:lnTo>
                    <a:pt x="1564" y="594"/>
                  </a:lnTo>
                  <a:lnTo>
                    <a:pt x="1575" y="594"/>
                  </a:lnTo>
                  <a:lnTo>
                    <a:pt x="1587" y="594"/>
                  </a:lnTo>
                  <a:lnTo>
                    <a:pt x="1598" y="594"/>
                  </a:lnTo>
                  <a:lnTo>
                    <a:pt x="1610" y="594"/>
                  </a:lnTo>
                  <a:lnTo>
                    <a:pt x="1845" y="547"/>
                  </a:lnTo>
                  <a:lnTo>
                    <a:pt x="2142" y="531"/>
                  </a:lnTo>
                  <a:lnTo>
                    <a:pt x="2139" y="520"/>
                  </a:lnTo>
                  <a:lnTo>
                    <a:pt x="2134" y="509"/>
                  </a:lnTo>
                  <a:lnTo>
                    <a:pt x="2128" y="503"/>
                  </a:lnTo>
                  <a:lnTo>
                    <a:pt x="2127" y="501"/>
                  </a:lnTo>
                  <a:lnTo>
                    <a:pt x="2139" y="477"/>
                  </a:lnTo>
                  <a:lnTo>
                    <a:pt x="2156" y="457"/>
                  </a:lnTo>
                  <a:lnTo>
                    <a:pt x="2176" y="438"/>
                  </a:lnTo>
                  <a:lnTo>
                    <a:pt x="2196" y="423"/>
                  </a:lnTo>
                  <a:lnTo>
                    <a:pt x="2215" y="406"/>
                  </a:lnTo>
                  <a:lnTo>
                    <a:pt x="2236" y="390"/>
                  </a:lnTo>
                  <a:lnTo>
                    <a:pt x="2253" y="375"/>
                  </a:lnTo>
                  <a:lnTo>
                    <a:pt x="2268" y="360"/>
                  </a:lnTo>
                  <a:lnTo>
                    <a:pt x="2281" y="346"/>
                  </a:lnTo>
                  <a:lnTo>
                    <a:pt x="2295" y="334"/>
                  </a:lnTo>
                  <a:lnTo>
                    <a:pt x="2305" y="324"/>
                  </a:lnTo>
                  <a:lnTo>
                    <a:pt x="2317" y="314"/>
                  </a:lnTo>
                  <a:lnTo>
                    <a:pt x="2324" y="304"/>
                  </a:lnTo>
                  <a:lnTo>
                    <a:pt x="2332" y="295"/>
                  </a:lnTo>
                  <a:lnTo>
                    <a:pt x="2339" y="287"/>
                  </a:lnTo>
                  <a:lnTo>
                    <a:pt x="2346" y="282"/>
                  </a:lnTo>
                  <a:lnTo>
                    <a:pt x="2351" y="268"/>
                  </a:lnTo>
                  <a:lnTo>
                    <a:pt x="2356" y="260"/>
                  </a:lnTo>
                  <a:lnTo>
                    <a:pt x="2361" y="249"/>
                  </a:lnTo>
                  <a:lnTo>
                    <a:pt x="2368" y="243"/>
                  </a:lnTo>
                  <a:lnTo>
                    <a:pt x="2380" y="229"/>
                  </a:lnTo>
                  <a:lnTo>
                    <a:pt x="2392" y="219"/>
                  </a:lnTo>
                  <a:lnTo>
                    <a:pt x="2400" y="219"/>
                  </a:lnTo>
                  <a:lnTo>
                    <a:pt x="2407" y="222"/>
                  </a:lnTo>
                  <a:lnTo>
                    <a:pt x="2409" y="227"/>
                  </a:lnTo>
                  <a:lnTo>
                    <a:pt x="2409" y="236"/>
                  </a:lnTo>
                  <a:lnTo>
                    <a:pt x="2402" y="251"/>
                  </a:lnTo>
                  <a:lnTo>
                    <a:pt x="2392" y="266"/>
                  </a:lnTo>
                  <a:lnTo>
                    <a:pt x="2383" y="285"/>
                  </a:lnTo>
                  <a:lnTo>
                    <a:pt x="2375" y="302"/>
                  </a:lnTo>
                  <a:lnTo>
                    <a:pt x="2363" y="314"/>
                  </a:lnTo>
                  <a:lnTo>
                    <a:pt x="2353" y="326"/>
                  </a:lnTo>
                  <a:lnTo>
                    <a:pt x="2341" y="334"/>
                  </a:lnTo>
                  <a:lnTo>
                    <a:pt x="2331" y="346"/>
                  </a:lnTo>
                  <a:lnTo>
                    <a:pt x="2320" y="358"/>
                  </a:lnTo>
                  <a:lnTo>
                    <a:pt x="2314" y="375"/>
                  </a:lnTo>
                  <a:lnTo>
                    <a:pt x="2300" y="385"/>
                  </a:lnTo>
                  <a:lnTo>
                    <a:pt x="2286" y="397"/>
                  </a:lnTo>
                  <a:lnTo>
                    <a:pt x="2273" y="409"/>
                  </a:lnTo>
                  <a:lnTo>
                    <a:pt x="2261" y="421"/>
                  </a:lnTo>
                  <a:lnTo>
                    <a:pt x="2246" y="431"/>
                  </a:lnTo>
                  <a:lnTo>
                    <a:pt x="2236" y="445"/>
                  </a:lnTo>
                  <a:lnTo>
                    <a:pt x="2225" y="455"/>
                  </a:lnTo>
                  <a:lnTo>
                    <a:pt x="2220" y="469"/>
                  </a:lnTo>
                  <a:lnTo>
                    <a:pt x="2346" y="438"/>
                  </a:lnTo>
                  <a:lnTo>
                    <a:pt x="2343" y="448"/>
                  </a:lnTo>
                  <a:lnTo>
                    <a:pt x="2337" y="460"/>
                  </a:lnTo>
                  <a:lnTo>
                    <a:pt x="2332" y="472"/>
                  </a:lnTo>
                  <a:lnTo>
                    <a:pt x="2331" y="484"/>
                  </a:lnTo>
                  <a:lnTo>
                    <a:pt x="2157" y="562"/>
                  </a:lnTo>
                  <a:lnTo>
                    <a:pt x="2127" y="594"/>
                  </a:lnTo>
                  <a:lnTo>
                    <a:pt x="2115" y="586"/>
                  </a:lnTo>
                  <a:lnTo>
                    <a:pt x="2103" y="588"/>
                  </a:lnTo>
                  <a:lnTo>
                    <a:pt x="2091" y="591"/>
                  </a:lnTo>
                  <a:lnTo>
                    <a:pt x="2079" y="594"/>
                  </a:lnTo>
                  <a:lnTo>
                    <a:pt x="2049" y="594"/>
                  </a:lnTo>
                  <a:lnTo>
                    <a:pt x="2045" y="593"/>
                  </a:lnTo>
                  <a:lnTo>
                    <a:pt x="2038" y="591"/>
                  </a:lnTo>
                  <a:lnTo>
                    <a:pt x="2028" y="586"/>
                  </a:lnTo>
                  <a:lnTo>
                    <a:pt x="2018" y="579"/>
                  </a:lnTo>
                  <a:lnTo>
                    <a:pt x="2004" y="579"/>
                  </a:lnTo>
                  <a:lnTo>
                    <a:pt x="1993" y="579"/>
                  </a:lnTo>
                  <a:lnTo>
                    <a:pt x="1979" y="579"/>
                  </a:lnTo>
                  <a:lnTo>
                    <a:pt x="1967" y="581"/>
                  </a:lnTo>
                  <a:lnTo>
                    <a:pt x="1954" y="581"/>
                  </a:lnTo>
                  <a:lnTo>
                    <a:pt x="1940" y="584"/>
                  </a:lnTo>
                  <a:lnTo>
                    <a:pt x="1923" y="588"/>
                  </a:lnTo>
                  <a:lnTo>
                    <a:pt x="1908" y="594"/>
                  </a:lnTo>
                  <a:lnTo>
                    <a:pt x="1860" y="594"/>
                  </a:lnTo>
                  <a:lnTo>
                    <a:pt x="1816" y="598"/>
                  </a:lnTo>
                  <a:lnTo>
                    <a:pt x="1772" y="603"/>
                  </a:lnTo>
                  <a:lnTo>
                    <a:pt x="1729" y="613"/>
                  </a:lnTo>
                  <a:lnTo>
                    <a:pt x="1687" y="622"/>
                  </a:lnTo>
                  <a:lnTo>
                    <a:pt x="1646" y="632"/>
                  </a:lnTo>
                  <a:lnTo>
                    <a:pt x="1605" y="644"/>
                  </a:lnTo>
                  <a:lnTo>
                    <a:pt x="1564" y="657"/>
                  </a:lnTo>
                  <a:lnTo>
                    <a:pt x="1500" y="672"/>
                  </a:lnTo>
                  <a:lnTo>
                    <a:pt x="1439" y="693"/>
                  </a:lnTo>
                  <a:lnTo>
                    <a:pt x="1381" y="715"/>
                  </a:lnTo>
                  <a:lnTo>
                    <a:pt x="1325" y="740"/>
                  </a:lnTo>
                  <a:lnTo>
                    <a:pt x="1269" y="764"/>
                  </a:lnTo>
                  <a:lnTo>
                    <a:pt x="1215" y="793"/>
                  </a:lnTo>
                  <a:lnTo>
                    <a:pt x="1162" y="824"/>
                  </a:lnTo>
                  <a:lnTo>
                    <a:pt x="1111" y="859"/>
                  </a:lnTo>
                  <a:lnTo>
                    <a:pt x="1092" y="875"/>
                  </a:lnTo>
                  <a:lnTo>
                    <a:pt x="1075" y="890"/>
                  </a:lnTo>
                  <a:lnTo>
                    <a:pt x="1057" y="904"/>
                  </a:lnTo>
                  <a:lnTo>
                    <a:pt x="1040" y="917"/>
                  </a:lnTo>
                  <a:lnTo>
                    <a:pt x="1021" y="927"/>
                  </a:lnTo>
                  <a:lnTo>
                    <a:pt x="1004" y="937"/>
                  </a:lnTo>
                  <a:lnTo>
                    <a:pt x="987" y="944"/>
                  </a:lnTo>
                  <a:lnTo>
                    <a:pt x="970" y="953"/>
                  </a:lnTo>
                  <a:lnTo>
                    <a:pt x="861" y="1031"/>
                  </a:lnTo>
                  <a:lnTo>
                    <a:pt x="858" y="1033"/>
                  </a:lnTo>
                  <a:lnTo>
                    <a:pt x="853" y="1039"/>
                  </a:lnTo>
                  <a:lnTo>
                    <a:pt x="846" y="1045"/>
                  </a:lnTo>
                  <a:lnTo>
                    <a:pt x="844" y="1048"/>
                  </a:lnTo>
                  <a:lnTo>
                    <a:pt x="832" y="1048"/>
                  </a:lnTo>
                  <a:lnTo>
                    <a:pt x="822" y="1050"/>
                  </a:lnTo>
                  <a:lnTo>
                    <a:pt x="814" y="1051"/>
                  </a:lnTo>
                  <a:lnTo>
                    <a:pt x="805" y="1056"/>
                  </a:lnTo>
                  <a:lnTo>
                    <a:pt x="795" y="1062"/>
                  </a:lnTo>
                  <a:lnTo>
                    <a:pt x="786" y="1067"/>
                  </a:lnTo>
                  <a:lnTo>
                    <a:pt x="776" y="1072"/>
                  </a:lnTo>
                  <a:lnTo>
                    <a:pt x="766" y="1078"/>
                  </a:lnTo>
                  <a:lnTo>
                    <a:pt x="744" y="1089"/>
                  </a:lnTo>
                  <a:lnTo>
                    <a:pt x="724" y="1104"/>
                  </a:lnTo>
                  <a:lnTo>
                    <a:pt x="707" y="1119"/>
                  </a:lnTo>
                  <a:lnTo>
                    <a:pt x="691" y="1136"/>
                  </a:lnTo>
                  <a:lnTo>
                    <a:pt x="676" y="1153"/>
                  </a:lnTo>
                  <a:lnTo>
                    <a:pt x="664" y="1174"/>
                  </a:lnTo>
                  <a:lnTo>
                    <a:pt x="652" y="1194"/>
                  </a:lnTo>
                  <a:lnTo>
                    <a:pt x="642" y="1220"/>
                  </a:lnTo>
                  <a:lnTo>
                    <a:pt x="628" y="1223"/>
                  </a:lnTo>
                  <a:lnTo>
                    <a:pt x="618" y="1226"/>
                  </a:lnTo>
                  <a:lnTo>
                    <a:pt x="610" y="1228"/>
                  </a:lnTo>
                  <a:lnTo>
                    <a:pt x="601" y="1231"/>
                  </a:lnTo>
                  <a:lnTo>
                    <a:pt x="591" y="1231"/>
                  </a:lnTo>
                  <a:lnTo>
                    <a:pt x="583" y="1233"/>
                  </a:lnTo>
                  <a:lnTo>
                    <a:pt x="572" y="1233"/>
                  </a:lnTo>
                  <a:lnTo>
                    <a:pt x="564" y="1235"/>
                  </a:lnTo>
                  <a:lnTo>
                    <a:pt x="516" y="1245"/>
                  </a:lnTo>
                  <a:lnTo>
                    <a:pt x="469" y="1255"/>
                  </a:lnTo>
                  <a:lnTo>
                    <a:pt x="423" y="1265"/>
                  </a:lnTo>
                  <a:lnTo>
                    <a:pt x="377" y="1277"/>
                  </a:lnTo>
                  <a:lnTo>
                    <a:pt x="331" y="1289"/>
                  </a:lnTo>
                  <a:lnTo>
                    <a:pt x="287" y="1304"/>
                  </a:lnTo>
                  <a:lnTo>
                    <a:pt x="244" y="1321"/>
                  </a:lnTo>
                  <a:lnTo>
                    <a:pt x="204" y="1345"/>
                  </a:lnTo>
                  <a:lnTo>
                    <a:pt x="173" y="1349"/>
                  </a:lnTo>
                  <a:lnTo>
                    <a:pt x="146" y="1359"/>
                  </a:lnTo>
                  <a:lnTo>
                    <a:pt x="120" y="1372"/>
                  </a:lnTo>
                  <a:lnTo>
                    <a:pt x="95" y="1393"/>
                  </a:lnTo>
                  <a:lnTo>
                    <a:pt x="69" y="1410"/>
                  </a:lnTo>
                  <a:lnTo>
                    <a:pt x="46" y="1428"/>
                  </a:lnTo>
                  <a:lnTo>
                    <a:pt x="22" y="1444"/>
                  </a:lnTo>
                  <a:lnTo>
                    <a:pt x="0" y="1454"/>
                  </a:lnTo>
                  <a:lnTo>
                    <a:pt x="2" y="1454"/>
                  </a:lnTo>
                  <a:lnTo>
                    <a:pt x="8" y="1454"/>
                  </a:lnTo>
                  <a:lnTo>
                    <a:pt x="13" y="1454"/>
                  </a:lnTo>
                  <a:lnTo>
                    <a:pt x="17" y="1454"/>
                  </a:lnTo>
                  <a:close/>
                </a:path>
              </a:pathLst>
            </a:custGeom>
            <a:solidFill>
              <a:srgbClr val="73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38" name="Freeform 54"/>
            <p:cNvSpPr>
              <a:spLocks/>
            </p:cNvSpPr>
            <p:nvPr/>
          </p:nvSpPr>
          <p:spPr bwMode="auto">
            <a:xfrm>
              <a:off x="5738" y="4931"/>
              <a:ext cx="344" cy="2180"/>
            </a:xfrm>
            <a:custGeom>
              <a:avLst/>
              <a:gdLst>
                <a:gd name="T0" fmla="*/ 626 w 688"/>
                <a:gd name="T1" fmla="*/ 4361 h 4361"/>
                <a:gd name="T2" fmla="*/ 631 w 688"/>
                <a:gd name="T3" fmla="*/ 4322 h 4361"/>
                <a:gd name="T4" fmla="*/ 632 w 688"/>
                <a:gd name="T5" fmla="*/ 4285 h 4361"/>
                <a:gd name="T6" fmla="*/ 632 w 688"/>
                <a:gd name="T7" fmla="*/ 4249 h 4361"/>
                <a:gd name="T8" fmla="*/ 641 w 688"/>
                <a:gd name="T9" fmla="*/ 4222 h 4361"/>
                <a:gd name="T10" fmla="*/ 639 w 688"/>
                <a:gd name="T11" fmla="*/ 4095 h 4361"/>
                <a:gd name="T12" fmla="*/ 637 w 688"/>
                <a:gd name="T13" fmla="*/ 3972 h 4361"/>
                <a:gd name="T14" fmla="*/ 632 w 688"/>
                <a:gd name="T15" fmla="*/ 3853 h 4361"/>
                <a:gd name="T16" fmla="*/ 626 w 688"/>
                <a:gd name="T17" fmla="*/ 3736 h 4361"/>
                <a:gd name="T18" fmla="*/ 627 w 688"/>
                <a:gd name="T19" fmla="*/ 3733 h 4361"/>
                <a:gd name="T20" fmla="*/ 641 w 688"/>
                <a:gd name="T21" fmla="*/ 3721 h 4361"/>
                <a:gd name="T22" fmla="*/ 673 w 688"/>
                <a:gd name="T23" fmla="*/ 2345 h 4361"/>
                <a:gd name="T24" fmla="*/ 673 w 688"/>
                <a:gd name="T25" fmla="*/ 2323 h 4361"/>
                <a:gd name="T26" fmla="*/ 673 w 688"/>
                <a:gd name="T27" fmla="*/ 2314 h 4361"/>
                <a:gd name="T28" fmla="*/ 685 w 688"/>
                <a:gd name="T29" fmla="*/ 108 h 4361"/>
                <a:gd name="T30" fmla="*/ 676 w 688"/>
                <a:gd name="T31" fmla="*/ 99 h 4361"/>
                <a:gd name="T32" fmla="*/ 673 w 688"/>
                <a:gd name="T33" fmla="*/ 87 h 4361"/>
                <a:gd name="T34" fmla="*/ 673 w 688"/>
                <a:gd name="T35" fmla="*/ 16 h 4361"/>
                <a:gd name="T36" fmla="*/ 665 w 688"/>
                <a:gd name="T37" fmla="*/ 2 h 4361"/>
                <a:gd name="T38" fmla="*/ 658 w 688"/>
                <a:gd name="T39" fmla="*/ 0 h 4361"/>
                <a:gd name="T40" fmla="*/ 507 w 688"/>
                <a:gd name="T41" fmla="*/ 164 h 4361"/>
                <a:gd name="T42" fmla="*/ 501 w 688"/>
                <a:gd name="T43" fmla="*/ 170 h 4361"/>
                <a:gd name="T44" fmla="*/ 328 w 688"/>
                <a:gd name="T45" fmla="*/ 313 h 4361"/>
                <a:gd name="T46" fmla="*/ 313 w 688"/>
                <a:gd name="T47" fmla="*/ 335 h 4361"/>
                <a:gd name="T48" fmla="*/ 294 w 688"/>
                <a:gd name="T49" fmla="*/ 359 h 4361"/>
                <a:gd name="T50" fmla="*/ 272 w 688"/>
                <a:gd name="T51" fmla="*/ 383 h 4361"/>
                <a:gd name="T52" fmla="*/ 250 w 688"/>
                <a:gd name="T53" fmla="*/ 407 h 4361"/>
                <a:gd name="T54" fmla="*/ 109 w 688"/>
                <a:gd name="T55" fmla="*/ 665 h 4361"/>
                <a:gd name="T56" fmla="*/ 60 w 688"/>
                <a:gd name="T57" fmla="*/ 960 h 4361"/>
                <a:gd name="T58" fmla="*/ 53 w 688"/>
                <a:gd name="T59" fmla="*/ 1266 h 4361"/>
                <a:gd name="T60" fmla="*/ 48 w 688"/>
                <a:gd name="T61" fmla="*/ 1563 h 4361"/>
                <a:gd name="T62" fmla="*/ 0 w 688"/>
                <a:gd name="T63" fmla="*/ 4127 h 4361"/>
                <a:gd name="T64" fmla="*/ 31 w 688"/>
                <a:gd name="T65" fmla="*/ 4326 h 4361"/>
                <a:gd name="T66" fmla="*/ 31 w 688"/>
                <a:gd name="T67" fmla="*/ 4343 h 4361"/>
                <a:gd name="T68" fmla="*/ 250 w 688"/>
                <a:gd name="T69" fmla="*/ 4361 h 4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8" h="4361">
                  <a:moveTo>
                    <a:pt x="250" y="4361"/>
                  </a:moveTo>
                  <a:lnTo>
                    <a:pt x="626" y="4361"/>
                  </a:lnTo>
                  <a:lnTo>
                    <a:pt x="629" y="4341"/>
                  </a:lnTo>
                  <a:lnTo>
                    <a:pt x="631" y="4322"/>
                  </a:lnTo>
                  <a:lnTo>
                    <a:pt x="631" y="4304"/>
                  </a:lnTo>
                  <a:lnTo>
                    <a:pt x="632" y="4285"/>
                  </a:lnTo>
                  <a:lnTo>
                    <a:pt x="632" y="4265"/>
                  </a:lnTo>
                  <a:lnTo>
                    <a:pt x="632" y="4249"/>
                  </a:lnTo>
                  <a:lnTo>
                    <a:pt x="634" y="4234"/>
                  </a:lnTo>
                  <a:lnTo>
                    <a:pt x="641" y="4222"/>
                  </a:lnTo>
                  <a:lnTo>
                    <a:pt x="639" y="4156"/>
                  </a:lnTo>
                  <a:lnTo>
                    <a:pt x="639" y="4095"/>
                  </a:lnTo>
                  <a:lnTo>
                    <a:pt x="637" y="4032"/>
                  </a:lnTo>
                  <a:lnTo>
                    <a:pt x="637" y="3972"/>
                  </a:lnTo>
                  <a:lnTo>
                    <a:pt x="634" y="3911"/>
                  </a:lnTo>
                  <a:lnTo>
                    <a:pt x="632" y="3853"/>
                  </a:lnTo>
                  <a:lnTo>
                    <a:pt x="629" y="3794"/>
                  </a:lnTo>
                  <a:lnTo>
                    <a:pt x="626" y="3736"/>
                  </a:lnTo>
                  <a:lnTo>
                    <a:pt x="626" y="3735"/>
                  </a:lnTo>
                  <a:lnTo>
                    <a:pt x="627" y="3733"/>
                  </a:lnTo>
                  <a:lnTo>
                    <a:pt x="631" y="3728"/>
                  </a:lnTo>
                  <a:lnTo>
                    <a:pt x="641" y="3721"/>
                  </a:lnTo>
                  <a:lnTo>
                    <a:pt x="673" y="2751"/>
                  </a:lnTo>
                  <a:lnTo>
                    <a:pt x="673" y="2345"/>
                  </a:lnTo>
                  <a:lnTo>
                    <a:pt x="673" y="2333"/>
                  </a:lnTo>
                  <a:lnTo>
                    <a:pt x="673" y="2323"/>
                  </a:lnTo>
                  <a:lnTo>
                    <a:pt x="673" y="2316"/>
                  </a:lnTo>
                  <a:lnTo>
                    <a:pt x="673" y="2314"/>
                  </a:lnTo>
                  <a:lnTo>
                    <a:pt x="688" y="109"/>
                  </a:lnTo>
                  <a:lnTo>
                    <a:pt x="685" y="108"/>
                  </a:lnTo>
                  <a:lnTo>
                    <a:pt x="680" y="104"/>
                  </a:lnTo>
                  <a:lnTo>
                    <a:pt x="676" y="99"/>
                  </a:lnTo>
                  <a:lnTo>
                    <a:pt x="675" y="96"/>
                  </a:lnTo>
                  <a:lnTo>
                    <a:pt x="673" y="87"/>
                  </a:lnTo>
                  <a:lnTo>
                    <a:pt x="673" y="79"/>
                  </a:lnTo>
                  <a:lnTo>
                    <a:pt x="673" y="16"/>
                  </a:lnTo>
                  <a:lnTo>
                    <a:pt x="670" y="6"/>
                  </a:lnTo>
                  <a:lnTo>
                    <a:pt x="665" y="2"/>
                  </a:lnTo>
                  <a:lnTo>
                    <a:pt x="659" y="0"/>
                  </a:lnTo>
                  <a:lnTo>
                    <a:pt x="658" y="0"/>
                  </a:lnTo>
                  <a:lnTo>
                    <a:pt x="517" y="157"/>
                  </a:lnTo>
                  <a:lnTo>
                    <a:pt x="507" y="164"/>
                  </a:lnTo>
                  <a:lnTo>
                    <a:pt x="503" y="169"/>
                  </a:lnTo>
                  <a:lnTo>
                    <a:pt x="501" y="170"/>
                  </a:lnTo>
                  <a:lnTo>
                    <a:pt x="501" y="172"/>
                  </a:lnTo>
                  <a:lnTo>
                    <a:pt x="328" y="313"/>
                  </a:lnTo>
                  <a:lnTo>
                    <a:pt x="320" y="323"/>
                  </a:lnTo>
                  <a:lnTo>
                    <a:pt x="313" y="335"/>
                  </a:lnTo>
                  <a:lnTo>
                    <a:pt x="303" y="347"/>
                  </a:lnTo>
                  <a:lnTo>
                    <a:pt x="294" y="359"/>
                  </a:lnTo>
                  <a:lnTo>
                    <a:pt x="282" y="369"/>
                  </a:lnTo>
                  <a:lnTo>
                    <a:pt x="272" y="383"/>
                  </a:lnTo>
                  <a:lnTo>
                    <a:pt x="260" y="393"/>
                  </a:lnTo>
                  <a:lnTo>
                    <a:pt x="250" y="407"/>
                  </a:lnTo>
                  <a:lnTo>
                    <a:pt x="165" y="529"/>
                  </a:lnTo>
                  <a:lnTo>
                    <a:pt x="109" y="665"/>
                  </a:lnTo>
                  <a:lnTo>
                    <a:pt x="75" y="809"/>
                  </a:lnTo>
                  <a:lnTo>
                    <a:pt x="60" y="960"/>
                  </a:lnTo>
                  <a:lnTo>
                    <a:pt x="53" y="1113"/>
                  </a:lnTo>
                  <a:lnTo>
                    <a:pt x="53" y="1266"/>
                  </a:lnTo>
                  <a:lnTo>
                    <a:pt x="53" y="1417"/>
                  </a:lnTo>
                  <a:lnTo>
                    <a:pt x="48" y="1563"/>
                  </a:lnTo>
                  <a:lnTo>
                    <a:pt x="31" y="2143"/>
                  </a:lnTo>
                  <a:lnTo>
                    <a:pt x="0" y="4127"/>
                  </a:lnTo>
                  <a:lnTo>
                    <a:pt x="31" y="4316"/>
                  </a:lnTo>
                  <a:lnTo>
                    <a:pt x="31" y="4326"/>
                  </a:lnTo>
                  <a:lnTo>
                    <a:pt x="31" y="4336"/>
                  </a:lnTo>
                  <a:lnTo>
                    <a:pt x="31" y="4343"/>
                  </a:lnTo>
                  <a:lnTo>
                    <a:pt x="31" y="4346"/>
                  </a:lnTo>
                  <a:lnTo>
                    <a:pt x="250" y="4361"/>
                  </a:lnTo>
                  <a:close/>
                </a:path>
              </a:pathLst>
            </a:custGeom>
            <a:solidFill>
              <a:srgbClr val="714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39" name="Freeform 55"/>
            <p:cNvSpPr>
              <a:spLocks/>
            </p:cNvSpPr>
            <p:nvPr/>
          </p:nvSpPr>
          <p:spPr bwMode="auto">
            <a:xfrm>
              <a:off x="5401" y="5063"/>
              <a:ext cx="493" cy="2041"/>
            </a:xfrm>
            <a:custGeom>
              <a:avLst/>
              <a:gdLst>
                <a:gd name="T0" fmla="*/ 628 w 985"/>
                <a:gd name="T1" fmla="*/ 4004 h 4080"/>
                <a:gd name="T2" fmla="*/ 630 w 985"/>
                <a:gd name="T3" fmla="*/ 3812 h 4080"/>
                <a:gd name="T4" fmla="*/ 625 w 985"/>
                <a:gd name="T5" fmla="*/ 3611 h 4080"/>
                <a:gd name="T6" fmla="*/ 625 w 985"/>
                <a:gd name="T7" fmla="*/ 3438 h 4080"/>
                <a:gd name="T8" fmla="*/ 625 w 985"/>
                <a:gd name="T9" fmla="*/ 3268 h 4080"/>
                <a:gd name="T10" fmla="*/ 625 w 985"/>
                <a:gd name="T11" fmla="*/ 3095 h 4080"/>
                <a:gd name="T12" fmla="*/ 637 w 985"/>
                <a:gd name="T13" fmla="*/ 2743 h 4080"/>
                <a:gd name="T14" fmla="*/ 657 w 985"/>
                <a:gd name="T15" fmla="*/ 2391 h 4080"/>
                <a:gd name="T16" fmla="*/ 660 w 985"/>
                <a:gd name="T17" fmla="*/ 2116 h 4080"/>
                <a:gd name="T18" fmla="*/ 664 w 985"/>
                <a:gd name="T19" fmla="*/ 2001 h 4080"/>
                <a:gd name="T20" fmla="*/ 666 w 985"/>
                <a:gd name="T21" fmla="*/ 1884 h 4080"/>
                <a:gd name="T22" fmla="*/ 669 w 985"/>
                <a:gd name="T23" fmla="*/ 1812 h 4080"/>
                <a:gd name="T24" fmla="*/ 664 w 985"/>
                <a:gd name="T25" fmla="*/ 1773 h 4080"/>
                <a:gd name="T26" fmla="*/ 672 w 985"/>
                <a:gd name="T27" fmla="*/ 1751 h 4080"/>
                <a:gd name="T28" fmla="*/ 672 w 985"/>
                <a:gd name="T29" fmla="*/ 1720 h 4080"/>
                <a:gd name="T30" fmla="*/ 677 w 985"/>
                <a:gd name="T31" fmla="*/ 1246 h 4080"/>
                <a:gd name="T32" fmla="*/ 672 w 985"/>
                <a:gd name="T33" fmla="*/ 1219 h 4080"/>
                <a:gd name="T34" fmla="*/ 676 w 985"/>
                <a:gd name="T35" fmla="*/ 1124 h 4080"/>
                <a:gd name="T36" fmla="*/ 684 w 985"/>
                <a:gd name="T37" fmla="*/ 1022 h 4080"/>
                <a:gd name="T38" fmla="*/ 681 w 985"/>
                <a:gd name="T39" fmla="*/ 936 h 4080"/>
                <a:gd name="T40" fmla="*/ 667 w 985"/>
                <a:gd name="T41" fmla="*/ 883 h 4080"/>
                <a:gd name="T42" fmla="*/ 666 w 985"/>
                <a:gd name="T43" fmla="*/ 829 h 4080"/>
                <a:gd name="T44" fmla="*/ 672 w 985"/>
                <a:gd name="T45" fmla="*/ 682 h 4080"/>
                <a:gd name="T46" fmla="*/ 686 w 985"/>
                <a:gd name="T47" fmla="*/ 492 h 4080"/>
                <a:gd name="T48" fmla="*/ 735 w 985"/>
                <a:gd name="T49" fmla="*/ 312 h 4080"/>
                <a:gd name="T50" fmla="*/ 784 w 985"/>
                <a:gd name="T51" fmla="*/ 195 h 4080"/>
                <a:gd name="T52" fmla="*/ 863 w 985"/>
                <a:gd name="T53" fmla="*/ 98 h 4080"/>
                <a:gd name="T54" fmla="*/ 985 w 985"/>
                <a:gd name="T55" fmla="*/ 0 h 4080"/>
                <a:gd name="T56" fmla="*/ 786 w 985"/>
                <a:gd name="T57" fmla="*/ 62 h 4080"/>
                <a:gd name="T58" fmla="*/ 766 w 985"/>
                <a:gd name="T59" fmla="*/ 78 h 4080"/>
                <a:gd name="T60" fmla="*/ 531 w 985"/>
                <a:gd name="T61" fmla="*/ 156 h 4080"/>
                <a:gd name="T62" fmla="*/ 0 w 985"/>
                <a:gd name="T63" fmla="*/ 406 h 4080"/>
                <a:gd name="T64" fmla="*/ 39 w 985"/>
                <a:gd name="T65" fmla="*/ 475 h 4080"/>
                <a:gd name="T66" fmla="*/ 83 w 985"/>
                <a:gd name="T67" fmla="*/ 547 h 4080"/>
                <a:gd name="T68" fmla="*/ 134 w 985"/>
                <a:gd name="T69" fmla="*/ 631 h 4080"/>
                <a:gd name="T70" fmla="*/ 217 w 985"/>
                <a:gd name="T71" fmla="*/ 728 h 4080"/>
                <a:gd name="T72" fmla="*/ 292 w 985"/>
                <a:gd name="T73" fmla="*/ 830 h 4080"/>
                <a:gd name="T74" fmla="*/ 321 w 985"/>
                <a:gd name="T75" fmla="*/ 876 h 4080"/>
                <a:gd name="T76" fmla="*/ 350 w 985"/>
                <a:gd name="T77" fmla="*/ 924 h 4080"/>
                <a:gd name="T78" fmla="*/ 401 w 985"/>
                <a:gd name="T79" fmla="*/ 1087 h 4080"/>
                <a:gd name="T80" fmla="*/ 429 w 985"/>
                <a:gd name="T81" fmla="*/ 1257 h 4080"/>
                <a:gd name="T82" fmla="*/ 438 w 985"/>
                <a:gd name="T83" fmla="*/ 1333 h 4080"/>
                <a:gd name="T84" fmla="*/ 440 w 985"/>
                <a:gd name="T85" fmla="*/ 1477 h 4080"/>
                <a:gd name="T86" fmla="*/ 536 w 985"/>
                <a:gd name="T87" fmla="*/ 1884 h 4080"/>
                <a:gd name="T88" fmla="*/ 574 w 985"/>
                <a:gd name="T89" fmla="*/ 2288 h 4080"/>
                <a:gd name="T90" fmla="*/ 407 w 985"/>
                <a:gd name="T91" fmla="*/ 2782 h 4080"/>
                <a:gd name="T92" fmla="*/ 290 w 985"/>
                <a:gd name="T93" fmla="*/ 2847 h 4080"/>
                <a:gd name="T94" fmla="*/ 293 w 985"/>
                <a:gd name="T95" fmla="*/ 2882 h 4080"/>
                <a:gd name="T96" fmla="*/ 282 w 985"/>
                <a:gd name="T97" fmla="*/ 2893 h 4080"/>
                <a:gd name="T98" fmla="*/ 378 w 985"/>
                <a:gd name="T99" fmla="*/ 3195 h 4080"/>
                <a:gd name="T100" fmla="*/ 463 w 985"/>
                <a:gd name="T101" fmla="*/ 3516 h 4080"/>
                <a:gd name="T102" fmla="*/ 468 w 985"/>
                <a:gd name="T103" fmla="*/ 3767 h 4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5" h="4080">
                  <a:moveTo>
                    <a:pt x="423" y="4080"/>
                  </a:moveTo>
                  <a:lnTo>
                    <a:pt x="625" y="4065"/>
                  </a:lnTo>
                  <a:lnTo>
                    <a:pt x="628" y="4004"/>
                  </a:lnTo>
                  <a:lnTo>
                    <a:pt x="632" y="3941"/>
                  </a:lnTo>
                  <a:lnTo>
                    <a:pt x="630" y="3876"/>
                  </a:lnTo>
                  <a:lnTo>
                    <a:pt x="630" y="3812"/>
                  </a:lnTo>
                  <a:lnTo>
                    <a:pt x="626" y="3744"/>
                  </a:lnTo>
                  <a:lnTo>
                    <a:pt x="626" y="3677"/>
                  </a:lnTo>
                  <a:lnTo>
                    <a:pt x="625" y="3611"/>
                  </a:lnTo>
                  <a:lnTo>
                    <a:pt x="625" y="3548"/>
                  </a:lnTo>
                  <a:lnTo>
                    <a:pt x="625" y="3492"/>
                  </a:lnTo>
                  <a:lnTo>
                    <a:pt x="625" y="3438"/>
                  </a:lnTo>
                  <a:lnTo>
                    <a:pt x="625" y="3382"/>
                  </a:lnTo>
                  <a:lnTo>
                    <a:pt x="625" y="3326"/>
                  </a:lnTo>
                  <a:lnTo>
                    <a:pt x="625" y="3268"/>
                  </a:lnTo>
                  <a:lnTo>
                    <a:pt x="625" y="3210"/>
                  </a:lnTo>
                  <a:lnTo>
                    <a:pt x="625" y="3153"/>
                  </a:lnTo>
                  <a:lnTo>
                    <a:pt x="625" y="3095"/>
                  </a:lnTo>
                  <a:lnTo>
                    <a:pt x="625" y="2978"/>
                  </a:lnTo>
                  <a:lnTo>
                    <a:pt x="632" y="2860"/>
                  </a:lnTo>
                  <a:lnTo>
                    <a:pt x="637" y="2743"/>
                  </a:lnTo>
                  <a:lnTo>
                    <a:pt x="645" y="2626"/>
                  </a:lnTo>
                  <a:lnTo>
                    <a:pt x="650" y="2509"/>
                  </a:lnTo>
                  <a:lnTo>
                    <a:pt x="657" y="2391"/>
                  </a:lnTo>
                  <a:lnTo>
                    <a:pt x="659" y="2274"/>
                  </a:lnTo>
                  <a:lnTo>
                    <a:pt x="657" y="2157"/>
                  </a:lnTo>
                  <a:lnTo>
                    <a:pt x="660" y="2116"/>
                  </a:lnTo>
                  <a:lnTo>
                    <a:pt x="662" y="2077"/>
                  </a:lnTo>
                  <a:lnTo>
                    <a:pt x="662" y="2038"/>
                  </a:lnTo>
                  <a:lnTo>
                    <a:pt x="664" y="2001"/>
                  </a:lnTo>
                  <a:lnTo>
                    <a:pt x="664" y="1962"/>
                  </a:lnTo>
                  <a:lnTo>
                    <a:pt x="664" y="1923"/>
                  </a:lnTo>
                  <a:lnTo>
                    <a:pt x="666" y="1884"/>
                  </a:lnTo>
                  <a:lnTo>
                    <a:pt x="672" y="1844"/>
                  </a:lnTo>
                  <a:lnTo>
                    <a:pt x="671" y="1826"/>
                  </a:lnTo>
                  <a:lnTo>
                    <a:pt x="669" y="1812"/>
                  </a:lnTo>
                  <a:lnTo>
                    <a:pt x="666" y="1797"/>
                  </a:lnTo>
                  <a:lnTo>
                    <a:pt x="666" y="1785"/>
                  </a:lnTo>
                  <a:lnTo>
                    <a:pt x="664" y="1773"/>
                  </a:lnTo>
                  <a:lnTo>
                    <a:pt x="664" y="1765"/>
                  </a:lnTo>
                  <a:lnTo>
                    <a:pt x="666" y="1756"/>
                  </a:lnTo>
                  <a:lnTo>
                    <a:pt x="672" y="1751"/>
                  </a:lnTo>
                  <a:lnTo>
                    <a:pt x="672" y="1737"/>
                  </a:lnTo>
                  <a:lnTo>
                    <a:pt x="672" y="1729"/>
                  </a:lnTo>
                  <a:lnTo>
                    <a:pt x="672" y="1720"/>
                  </a:lnTo>
                  <a:lnTo>
                    <a:pt x="672" y="1719"/>
                  </a:lnTo>
                  <a:lnTo>
                    <a:pt x="672" y="1250"/>
                  </a:lnTo>
                  <a:lnTo>
                    <a:pt x="677" y="1246"/>
                  </a:lnTo>
                  <a:lnTo>
                    <a:pt x="677" y="1240"/>
                  </a:lnTo>
                  <a:lnTo>
                    <a:pt x="674" y="1229"/>
                  </a:lnTo>
                  <a:lnTo>
                    <a:pt x="672" y="1219"/>
                  </a:lnTo>
                  <a:lnTo>
                    <a:pt x="672" y="1187"/>
                  </a:lnTo>
                  <a:lnTo>
                    <a:pt x="674" y="1156"/>
                  </a:lnTo>
                  <a:lnTo>
                    <a:pt x="676" y="1124"/>
                  </a:lnTo>
                  <a:lnTo>
                    <a:pt x="679" y="1092"/>
                  </a:lnTo>
                  <a:lnTo>
                    <a:pt x="681" y="1056"/>
                  </a:lnTo>
                  <a:lnTo>
                    <a:pt x="684" y="1022"/>
                  </a:lnTo>
                  <a:lnTo>
                    <a:pt x="686" y="988"/>
                  </a:lnTo>
                  <a:lnTo>
                    <a:pt x="688" y="954"/>
                  </a:lnTo>
                  <a:lnTo>
                    <a:pt x="681" y="936"/>
                  </a:lnTo>
                  <a:lnTo>
                    <a:pt x="676" y="919"/>
                  </a:lnTo>
                  <a:lnTo>
                    <a:pt x="671" y="900"/>
                  </a:lnTo>
                  <a:lnTo>
                    <a:pt x="667" y="883"/>
                  </a:lnTo>
                  <a:lnTo>
                    <a:pt x="664" y="864"/>
                  </a:lnTo>
                  <a:lnTo>
                    <a:pt x="664" y="847"/>
                  </a:lnTo>
                  <a:lnTo>
                    <a:pt x="666" y="829"/>
                  </a:lnTo>
                  <a:lnTo>
                    <a:pt x="672" y="813"/>
                  </a:lnTo>
                  <a:lnTo>
                    <a:pt x="672" y="747"/>
                  </a:lnTo>
                  <a:lnTo>
                    <a:pt x="672" y="682"/>
                  </a:lnTo>
                  <a:lnTo>
                    <a:pt x="674" y="618"/>
                  </a:lnTo>
                  <a:lnTo>
                    <a:pt x="679" y="555"/>
                  </a:lnTo>
                  <a:lnTo>
                    <a:pt x="686" y="492"/>
                  </a:lnTo>
                  <a:lnTo>
                    <a:pt x="698" y="431"/>
                  </a:lnTo>
                  <a:lnTo>
                    <a:pt x="713" y="370"/>
                  </a:lnTo>
                  <a:lnTo>
                    <a:pt x="735" y="312"/>
                  </a:lnTo>
                  <a:lnTo>
                    <a:pt x="747" y="271"/>
                  </a:lnTo>
                  <a:lnTo>
                    <a:pt x="766" y="232"/>
                  </a:lnTo>
                  <a:lnTo>
                    <a:pt x="784" y="195"/>
                  </a:lnTo>
                  <a:lnTo>
                    <a:pt x="810" y="161"/>
                  </a:lnTo>
                  <a:lnTo>
                    <a:pt x="835" y="127"/>
                  </a:lnTo>
                  <a:lnTo>
                    <a:pt x="863" y="98"/>
                  </a:lnTo>
                  <a:lnTo>
                    <a:pt x="891" y="71"/>
                  </a:lnTo>
                  <a:lnTo>
                    <a:pt x="922" y="47"/>
                  </a:lnTo>
                  <a:lnTo>
                    <a:pt x="985" y="0"/>
                  </a:lnTo>
                  <a:lnTo>
                    <a:pt x="829" y="47"/>
                  </a:lnTo>
                  <a:lnTo>
                    <a:pt x="798" y="62"/>
                  </a:lnTo>
                  <a:lnTo>
                    <a:pt x="786" y="62"/>
                  </a:lnTo>
                  <a:lnTo>
                    <a:pt x="781" y="64"/>
                  </a:lnTo>
                  <a:lnTo>
                    <a:pt x="773" y="67"/>
                  </a:lnTo>
                  <a:lnTo>
                    <a:pt x="766" y="78"/>
                  </a:lnTo>
                  <a:lnTo>
                    <a:pt x="688" y="93"/>
                  </a:lnTo>
                  <a:lnTo>
                    <a:pt x="609" y="110"/>
                  </a:lnTo>
                  <a:lnTo>
                    <a:pt x="531" y="156"/>
                  </a:lnTo>
                  <a:lnTo>
                    <a:pt x="485" y="171"/>
                  </a:lnTo>
                  <a:lnTo>
                    <a:pt x="297" y="266"/>
                  </a:lnTo>
                  <a:lnTo>
                    <a:pt x="0" y="406"/>
                  </a:lnTo>
                  <a:lnTo>
                    <a:pt x="10" y="428"/>
                  </a:lnTo>
                  <a:lnTo>
                    <a:pt x="25" y="451"/>
                  </a:lnTo>
                  <a:lnTo>
                    <a:pt x="39" y="475"/>
                  </a:lnTo>
                  <a:lnTo>
                    <a:pt x="54" y="499"/>
                  </a:lnTo>
                  <a:lnTo>
                    <a:pt x="68" y="521"/>
                  </a:lnTo>
                  <a:lnTo>
                    <a:pt x="83" y="547"/>
                  </a:lnTo>
                  <a:lnTo>
                    <a:pt x="96" y="569"/>
                  </a:lnTo>
                  <a:lnTo>
                    <a:pt x="110" y="594"/>
                  </a:lnTo>
                  <a:lnTo>
                    <a:pt x="134" y="631"/>
                  </a:lnTo>
                  <a:lnTo>
                    <a:pt x="161" y="665"/>
                  </a:lnTo>
                  <a:lnTo>
                    <a:pt x="188" y="696"/>
                  </a:lnTo>
                  <a:lnTo>
                    <a:pt x="217" y="728"/>
                  </a:lnTo>
                  <a:lnTo>
                    <a:pt x="243" y="759"/>
                  </a:lnTo>
                  <a:lnTo>
                    <a:pt x="270" y="793"/>
                  </a:lnTo>
                  <a:lnTo>
                    <a:pt x="292" y="830"/>
                  </a:lnTo>
                  <a:lnTo>
                    <a:pt x="312" y="876"/>
                  </a:lnTo>
                  <a:lnTo>
                    <a:pt x="314" y="876"/>
                  </a:lnTo>
                  <a:lnTo>
                    <a:pt x="321" y="876"/>
                  </a:lnTo>
                  <a:lnTo>
                    <a:pt x="326" y="876"/>
                  </a:lnTo>
                  <a:lnTo>
                    <a:pt x="329" y="876"/>
                  </a:lnTo>
                  <a:lnTo>
                    <a:pt x="350" y="924"/>
                  </a:lnTo>
                  <a:lnTo>
                    <a:pt x="368" y="976"/>
                  </a:lnTo>
                  <a:lnTo>
                    <a:pt x="384" y="1031"/>
                  </a:lnTo>
                  <a:lnTo>
                    <a:pt x="401" y="1087"/>
                  </a:lnTo>
                  <a:lnTo>
                    <a:pt x="411" y="1143"/>
                  </a:lnTo>
                  <a:lnTo>
                    <a:pt x="421" y="1201"/>
                  </a:lnTo>
                  <a:lnTo>
                    <a:pt x="429" y="1257"/>
                  </a:lnTo>
                  <a:lnTo>
                    <a:pt x="438" y="1313"/>
                  </a:lnTo>
                  <a:lnTo>
                    <a:pt x="438" y="1323"/>
                  </a:lnTo>
                  <a:lnTo>
                    <a:pt x="438" y="1333"/>
                  </a:lnTo>
                  <a:lnTo>
                    <a:pt x="438" y="1342"/>
                  </a:lnTo>
                  <a:lnTo>
                    <a:pt x="438" y="1345"/>
                  </a:lnTo>
                  <a:lnTo>
                    <a:pt x="440" y="1477"/>
                  </a:lnTo>
                  <a:lnTo>
                    <a:pt x="463" y="1613"/>
                  </a:lnTo>
                  <a:lnTo>
                    <a:pt x="497" y="1748"/>
                  </a:lnTo>
                  <a:lnTo>
                    <a:pt x="536" y="1884"/>
                  </a:lnTo>
                  <a:lnTo>
                    <a:pt x="567" y="2018"/>
                  </a:lnTo>
                  <a:lnTo>
                    <a:pt x="584" y="2154"/>
                  </a:lnTo>
                  <a:lnTo>
                    <a:pt x="574" y="2288"/>
                  </a:lnTo>
                  <a:lnTo>
                    <a:pt x="531" y="2424"/>
                  </a:lnTo>
                  <a:lnTo>
                    <a:pt x="485" y="2719"/>
                  </a:lnTo>
                  <a:lnTo>
                    <a:pt x="407" y="2782"/>
                  </a:lnTo>
                  <a:lnTo>
                    <a:pt x="297" y="2830"/>
                  </a:lnTo>
                  <a:lnTo>
                    <a:pt x="288" y="2833"/>
                  </a:lnTo>
                  <a:lnTo>
                    <a:pt x="290" y="2847"/>
                  </a:lnTo>
                  <a:lnTo>
                    <a:pt x="293" y="2862"/>
                  </a:lnTo>
                  <a:lnTo>
                    <a:pt x="297" y="2877"/>
                  </a:lnTo>
                  <a:lnTo>
                    <a:pt x="293" y="2882"/>
                  </a:lnTo>
                  <a:lnTo>
                    <a:pt x="288" y="2884"/>
                  </a:lnTo>
                  <a:lnTo>
                    <a:pt x="283" y="2884"/>
                  </a:lnTo>
                  <a:lnTo>
                    <a:pt x="282" y="2893"/>
                  </a:lnTo>
                  <a:lnTo>
                    <a:pt x="310" y="2991"/>
                  </a:lnTo>
                  <a:lnTo>
                    <a:pt x="346" y="3093"/>
                  </a:lnTo>
                  <a:lnTo>
                    <a:pt x="378" y="3195"/>
                  </a:lnTo>
                  <a:lnTo>
                    <a:pt x="412" y="3302"/>
                  </a:lnTo>
                  <a:lnTo>
                    <a:pt x="440" y="3407"/>
                  </a:lnTo>
                  <a:lnTo>
                    <a:pt x="463" y="3516"/>
                  </a:lnTo>
                  <a:lnTo>
                    <a:pt x="479" y="3625"/>
                  </a:lnTo>
                  <a:lnTo>
                    <a:pt x="485" y="3737"/>
                  </a:lnTo>
                  <a:lnTo>
                    <a:pt x="468" y="3767"/>
                  </a:lnTo>
                  <a:lnTo>
                    <a:pt x="423" y="4080"/>
                  </a:lnTo>
                  <a:close/>
                </a:path>
              </a:pathLst>
            </a:custGeom>
            <a:solidFill>
              <a:srgbClr val="886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0" name="Freeform 56"/>
            <p:cNvSpPr>
              <a:spLocks/>
            </p:cNvSpPr>
            <p:nvPr/>
          </p:nvSpPr>
          <p:spPr bwMode="auto">
            <a:xfrm>
              <a:off x="4100" y="6882"/>
              <a:ext cx="606" cy="73"/>
            </a:xfrm>
            <a:custGeom>
              <a:avLst/>
              <a:gdLst>
                <a:gd name="T0" fmla="*/ 1198 w 1211"/>
                <a:gd name="T1" fmla="*/ 146 h 146"/>
                <a:gd name="T2" fmla="*/ 1208 w 1211"/>
                <a:gd name="T3" fmla="*/ 146 h 146"/>
                <a:gd name="T4" fmla="*/ 1211 w 1211"/>
                <a:gd name="T5" fmla="*/ 142 h 146"/>
                <a:gd name="T6" fmla="*/ 1211 w 1211"/>
                <a:gd name="T7" fmla="*/ 132 h 146"/>
                <a:gd name="T8" fmla="*/ 1155 w 1211"/>
                <a:gd name="T9" fmla="*/ 108 h 146"/>
                <a:gd name="T10" fmla="*/ 1045 w 1211"/>
                <a:gd name="T11" fmla="*/ 83 h 146"/>
                <a:gd name="T12" fmla="*/ 931 w 1211"/>
                <a:gd name="T13" fmla="*/ 68 h 146"/>
                <a:gd name="T14" fmla="*/ 815 w 1211"/>
                <a:gd name="T15" fmla="*/ 51 h 146"/>
                <a:gd name="T16" fmla="*/ 746 w 1211"/>
                <a:gd name="T17" fmla="*/ 35 h 146"/>
                <a:gd name="T18" fmla="*/ 722 w 1211"/>
                <a:gd name="T19" fmla="*/ 30 h 146"/>
                <a:gd name="T20" fmla="*/ 698 w 1211"/>
                <a:gd name="T21" fmla="*/ 29 h 146"/>
                <a:gd name="T22" fmla="*/ 674 w 1211"/>
                <a:gd name="T23" fmla="*/ 30 h 146"/>
                <a:gd name="T24" fmla="*/ 661 w 1211"/>
                <a:gd name="T25" fmla="*/ 27 h 146"/>
                <a:gd name="T26" fmla="*/ 644 w 1211"/>
                <a:gd name="T27" fmla="*/ 22 h 146"/>
                <a:gd name="T28" fmla="*/ 508 w 1211"/>
                <a:gd name="T29" fmla="*/ 5 h 146"/>
                <a:gd name="T30" fmla="*/ 433 w 1211"/>
                <a:gd name="T31" fmla="*/ 1 h 146"/>
                <a:gd name="T32" fmla="*/ 358 w 1211"/>
                <a:gd name="T33" fmla="*/ 0 h 146"/>
                <a:gd name="T34" fmla="*/ 282 w 1211"/>
                <a:gd name="T35" fmla="*/ 5 h 146"/>
                <a:gd name="T36" fmla="*/ 211 w 1211"/>
                <a:gd name="T37" fmla="*/ 22 h 146"/>
                <a:gd name="T38" fmla="*/ 153 w 1211"/>
                <a:gd name="T39" fmla="*/ 25 h 146"/>
                <a:gd name="T40" fmla="*/ 102 w 1211"/>
                <a:gd name="T41" fmla="*/ 39 h 146"/>
                <a:gd name="T42" fmla="*/ 54 w 1211"/>
                <a:gd name="T43" fmla="*/ 52 h 146"/>
                <a:gd name="T44" fmla="*/ 8 w 1211"/>
                <a:gd name="T45" fmla="*/ 68 h 146"/>
                <a:gd name="T46" fmla="*/ 2 w 1211"/>
                <a:gd name="T47" fmla="*/ 83 h 146"/>
                <a:gd name="T48" fmla="*/ 8 w 1211"/>
                <a:gd name="T49" fmla="*/ 100 h 146"/>
                <a:gd name="T50" fmla="*/ 15 w 1211"/>
                <a:gd name="T51" fmla="*/ 100 h 146"/>
                <a:gd name="T52" fmla="*/ 24 w 1211"/>
                <a:gd name="T53" fmla="*/ 100 h 146"/>
                <a:gd name="T54" fmla="*/ 119 w 1211"/>
                <a:gd name="T55" fmla="*/ 61 h 146"/>
                <a:gd name="T56" fmla="*/ 221 w 1211"/>
                <a:gd name="T57" fmla="*/ 37 h 146"/>
                <a:gd name="T58" fmla="*/ 330 w 1211"/>
                <a:gd name="T59" fmla="*/ 23 h 146"/>
                <a:gd name="T60" fmla="*/ 445 w 1211"/>
                <a:gd name="T61" fmla="*/ 22 h 146"/>
                <a:gd name="T62" fmla="*/ 484 w 1211"/>
                <a:gd name="T63" fmla="*/ 27 h 146"/>
                <a:gd name="T64" fmla="*/ 533 w 1211"/>
                <a:gd name="T65" fmla="*/ 30 h 146"/>
                <a:gd name="T66" fmla="*/ 583 w 1211"/>
                <a:gd name="T67" fmla="*/ 35 h 146"/>
                <a:gd name="T68" fmla="*/ 634 w 1211"/>
                <a:gd name="T69" fmla="*/ 52 h 146"/>
                <a:gd name="T70" fmla="*/ 679 w 1211"/>
                <a:gd name="T71" fmla="*/ 59 h 146"/>
                <a:gd name="T72" fmla="*/ 727 w 1211"/>
                <a:gd name="T73" fmla="*/ 68 h 146"/>
                <a:gd name="T74" fmla="*/ 773 w 1211"/>
                <a:gd name="T75" fmla="*/ 73 h 146"/>
                <a:gd name="T76" fmla="*/ 820 w 1211"/>
                <a:gd name="T77" fmla="*/ 83 h 146"/>
                <a:gd name="T78" fmla="*/ 919 w 1211"/>
                <a:gd name="T79" fmla="*/ 85 h 146"/>
                <a:gd name="T80" fmla="*/ 1012 w 1211"/>
                <a:gd name="T81" fmla="*/ 97 h 146"/>
                <a:gd name="T82" fmla="*/ 1103 w 1211"/>
                <a:gd name="T83" fmla="*/ 115 h 146"/>
                <a:gd name="T84" fmla="*/ 1196 w 1211"/>
                <a:gd name="T8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11" h="146">
                  <a:moveTo>
                    <a:pt x="1196" y="146"/>
                  </a:moveTo>
                  <a:lnTo>
                    <a:pt x="1198" y="146"/>
                  </a:lnTo>
                  <a:lnTo>
                    <a:pt x="1203" y="146"/>
                  </a:lnTo>
                  <a:lnTo>
                    <a:pt x="1208" y="146"/>
                  </a:lnTo>
                  <a:lnTo>
                    <a:pt x="1211" y="146"/>
                  </a:lnTo>
                  <a:lnTo>
                    <a:pt x="1211" y="142"/>
                  </a:lnTo>
                  <a:lnTo>
                    <a:pt x="1211" y="137"/>
                  </a:lnTo>
                  <a:lnTo>
                    <a:pt x="1211" y="132"/>
                  </a:lnTo>
                  <a:lnTo>
                    <a:pt x="1211" y="130"/>
                  </a:lnTo>
                  <a:lnTo>
                    <a:pt x="1155" y="108"/>
                  </a:lnTo>
                  <a:lnTo>
                    <a:pt x="1101" y="95"/>
                  </a:lnTo>
                  <a:lnTo>
                    <a:pt x="1045" y="83"/>
                  </a:lnTo>
                  <a:lnTo>
                    <a:pt x="989" y="76"/>
                  </a:lnTo>
                  <a:lnTo>
                    <a:pt x="931" y="68"/>
                  </a:lnTo>
                  <a:lnTo>
                    <a:pt x="873" y="61"/>
                  </a:lnTo>
                  <a:lnTo>
                    <a:pt x="815" y="51"/>
                  </a:lnTo>
                  <a:lnTo>
                    <a:pt x="758" y="37"/>
                  </a:lnTo>
                  <a:lnTo>
                    <a:pt x="746" y="35"/>
                  </a:lnTo>
                  <a:lnTo>
                    <a:pt x="734" y="34"/>
                  </a:lnTo>
                  <a:lnTo>
                    <a:pt x="722" y="30"/>
                  </a:lnTo>
                  <a:lnTo>
                    <a:pt x="710" y="30"/>
                  </a:lnTo>
                  <a:lnTo>
                    <a:pt x="698" y="29"/>
                  </a:lnTo>
                  <a:lnTo>
                    <a:pt x="686" y="29"/>
                  </a:lnTo>
                  <a:lnTo>
                    <a:pt x="674" y="30"/>
                  </a:lnTo>
                  <a:lnTo>
                    <a:pt x="664" y="37"/>
                  </a:lnTo>
                  <a:lnTo>
                    <a:pt x="661" y="27"/>
                  </a:lnTo>
                  <a:lnTo>
                    <a:pt x="654" y="23"/>
                  </a:lnTo>
                  <a:lnTo>
                    <a:pt x="644" y="22"/>
                  </a:lnTo>
                  <a:lnTo>
                    <a:pt x="634" y="22"/>
                  </a:lnTo>
                  <a:lnTo>
                    <a:pt x="508" y="5"/>
                  </a:lnTo>
                  <a:lnTo>
                    <a:pt x="471" y="3"/>
                  </a:lnTo>
                  <a:lnTo>
                    <a:pt x="433" y="1"/>
                  </a:lnTo>
                  <a:lnTo>
                    <a:pt x="396" y="0"/>
                  </a:lnTo>
                  <a:lnTo>
                    <a:pt x="358" y="0"/>
                  </a:lnTo>
                  <a:lnTo>
                    <a:pt x="319" y="0"/>
                  </a:lnTo>
                  <a:lnTo>
                    <a:pt x="282" y="5"/>
                  </a:lnTo>
                  <a:lnTo>
                    <a:pt x="245" y="10"/>
                  </a:lnTo>
                  <a:lnTo>
                    <a:pt x="211" y="22"/>
                  </a:lnTo>
                  <a:lnTo>
                    <a:pt x="180" y="22"/>
                  </a:lnTo>
                  <a:lnTo>
                    <a:pt x="153" y="25"/>
                  </a:lnTo>
                  <a:lnTo>
                    <a:pt x="127" y="30"/>
                  </a:lnTo>
                  <a:lnTo>
                    <a:pt x="102" y="39"/>
                  </a:lnTo>
                  <a:lnTo>
                    <a:pt x="76" y="44"/>
                  </a:lnTo>
                  <a:lnTo>
                    <a:pt x="54" y="52"/>
                  </a:lnTo>
                  <a:lnTo>
                    <a:pt x="31" y="59"/>
                  </a:lnTo>
                  <a:lnTo>
                    <a:pt x="8" y="68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0" y="88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5" y="100"/>
                  </a:lnTo>
                  <a:lnTo>
                    <a:pt x="20" y="100"/>
                  </a:lnTo>
                  <a:lnTo>
                    <a:pt x="24" y="100"/>
                  </a:lnTo>
                  <a:lnTo>
                    <a:pt x="70" y="78"/>
                  </a:lnTo>
                  <a:lnTo>
                    <a:pt x="119" y="61"/>
                  </a:lnTo>
                  <a:lnTo>
                    <a:pt x="168" y="46"/>
                  </a:lnTo>
                  <a:lnTo>
                    <a:pt x="221" y="37"/>
                  </a:lnTo>
                  <a:lnTo>
                    <a:pt x="273" y="29"/>
                  </a:lnTo>
                  <a:lnTo>
                    <a:pt x="330" y="23"/>
                  </a:lnTo>
                  <a:lnTo>
                    <a:pt x="386" y="22"/>
                  </a:lnTo>
                  <a:lnTo>
                    <a:pt x="445" y="22"/>
                  </a:lnTo>
                  <a:lnTo>
                    <a:pt x="464" y="25"/>
                  </a:lnTo>
                  <a:lnTo>
                    <a:pt x="484" y="27"/>
                  </a:lnTo>
                  <a:lnTo>
                    <a:pt x="508" y="29"/>
                  </a:lnTo>
                  <a:lnTo>
                    <a:pt x="533" y="30"/>
                  </a:lnTo>
                  <a:lnTo>
                    <a:pt x="557" y="30"/>
                  </a:lnTo>
                  <a:lnTo>
                    <a:pt x="583" y="35"/>
                  </a:lnTo>
                  <a:lnTo>
                    <a:pt x="608" y="40"/>
                  </a:lnTo>
                  <a:lnTo>
                    <a:pt x="634" y="52"/>
                  </a:lnTo>
                  <a:lnTo>
                    <a:pt x="656" y="56"/>
                  </a:lnTo>
                  <a:lnTo>
                    <a:pt x="679" y="59"/>
                  </a:lnTo>
                  <a:lnTo>
                    <a:pt x="702" y="63"/>
                  </a:lnTo>
                  <a:lnTo>
                    <a:pt x="727" y="68"/>
                  </a:lnTo>
                  <a:lnTo>
                    <a:pt x="749" y="69"/>
                  </a:lnTo>
                  <a:lnTo>
                    <a:pt x="773" y="73"/>
                  </a:lnTo>
                  <a:lnTo>
                    <a:pt x="795" y="76"/>
                  </a:lnTo>
                  <a:lnTo>
                    <a:pt x="820" y="83"/>
                  </a:lnTo>
                  <a:lnTo>
                    <a:pt x="870" y="83"/>
                  </a:lnTo>
                  <a:lnTo>
                    <a:pt x="919" y="85"/>
                  </a:lnTo>
                  <a:lnTo>
                    <a:pt x="965" y="90"/>
                  </a:lnTo>
                  <a:lnTo>
                    <a:pt x="1012" y="97"/>
                  </a:lnTo>
                  <a:lnTo>
                    <a:pt x="1057" y="103"/>
                  </a:lnTo>
                  <a:lnTo>
                    <a:pt x="1103" y="115"/>
                  </a:lnTo>
                  <a:lnTo>
                    <a:pt x="1148" y="129"/>
                  </a:lnTo>
                  <a:lnTo>
                    <a:pt x="1196" y="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1" name="Freeform 57"/>
            <p:cNvSpPr>
              <a:spLocks/>
            </p:cNvSpPr>
            <p:nvPr/>
          </p:nvSpPr>
          <p:spPr bwMode="auto">
            <a:xfrm>
              <a:off x="4722" y="6951"/>
              <a:ext cx="7" cy="4"/>
            </a:xfrm>
            <a:custGeom>
              <a:avLst/>
              <a:gdLst>
                <a:gd name="T0" fmla="*/ 0 w 15"/>
                <a:gd name="T1" fmla="*/ 9 h 9"/>
                <a:gd name="T2" fmla="*/ 1 w 15"/>
                <a:gd name="T3" fmla="*/ 9 h 9"/>
                <a:gd name="T4" fmla="*/ 6 w 15"/>
                <a:gd name="T5" fmla="*/ 9 h 9"/>
                <a:gd name="T6" fmla="*/ 11 w 15"/>
                <a:gd name="T7" fmla="*/ 9 h 9"/>
                <a:gd name="T8" fmla="*/ 15 w 15"/>
                <a:gd name="T9" fmla="*/ 9 h 9"/>
                <a:gd name="T10" fmla="*/ 11 w 15"/>
                <a:gd name="T11" fmla="*/ 0 h 9"/>
                <a:gd name="T12" fmla="*/ 6 w 15"/>
                <a:gd name="T13" fmla="*/ 2 h 9"/>
                <a:gd name="T14" fmla="*/ 1 w 15"/>
                <a:gd name="T15" fmla="*/ 5 h 9"/>
                <a:gd name="T16" fmla="*/ 0 w 15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lnTo>
                    <a:pt x="1" y="9"/>
                  </a:lnTo>
                  <a:lnTo>
                    <a:pt x="6" y="9"/>
                  </a:lnTo>
                  <a:lnTo>
                    <a:pt x="11" y="9"/>
                  </a:lnTo>
                  <a:lnTo>
                    <a:pt x="15" y="9"/>
                  </a:lnTo>
                  <a:lnTo>
                    <a:pt x="11" y="0"/>
                  </a:lnTo>
                  <a:lnTo>
                    <a:pt x="6" y="2"/>
                  </a:lnTo>
                  <a:lnTo>
                    <a:pt x="1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2" name="Freeform 58"/>
            <p:cNvSpPr>
              <a:spLocks/>
            </p:cNvSpPr>
            <p:nvPr/>
          </p:nvSpPr>
          <p:spPr bwMode="auto">
            <a:xfrm>
              <a:off x="4644" y="6770"/>
              <a:ext cx="327" cy="91"/>
            </a:xfrm>
            <a:custGeom>
              <a:avLst/>
              <a:gdLst>
                <a:gd name="T0" fmla="*/ 656 w 656"/>
                <a:gd name="T1" fmla="*/ 169 h 184"/>
                <a:gd name="T2" fmla="*/ 591 w 656"/>
                <a:gd name="T3" fmla="*/ 114 h 184"/>
                <a:gd name="T4" fmla="*/ 522 w 656"/>
                <a:gd name="T5" fmla="*/ 73 h 184"/>
                <a:gd name="T6" fmla="*/ 445 w 656"/>
                <a:gd name="T7" fmla="*/ 41 h 184"/>
                <a:gd name="T8" fmla="*/ 364 w 656"/>
                <a:gd name="T9" fmla="*/ 19 h 184"/>
                <a:gd name="T10" fmla="*/ 277 w 656"/>
                <a:gd name="T11" fmla="*/ 4 h 184"/>
                <a:gd name="T12" fmla="*/ 192 w 656"/>
                <a:gd name="T13" fmla="*/ 0 h 184"/>
                <a:gd name="T14" fmla="*/ 102 w 656"/>
                <a:gd name="T15" fmla="*/ 2 h 184"/>
                <a:gd name="T16" fmla="*/ 16 w 656"/>
                <a:gd name="T17" fmla="*/ 12 h 184"/>
                <a:gd name="T18" fmla="*/ 12 w 656"/>
                <a:gd name="T19" fmla="*/ 12 h 184"/>
                <a:gd name="T20" fmla="*/ 7 w 656"/>
                <a:gd name="T21" fmla="*/ 12 h 184"/>
                <a:gd name="T22" fmla="*/ 2 w 656"/>
                <a:gd name="T23" fmla="*/ 12 h 184"/>
                <a:gd name="T24" fmla="*/ 0 w 656"/>
                <a:gd name="T25" fmla="*/ 12 h 184"/>
                <a:gd name="T26" fmla="*/ 2 w 656"/>
                <a:gd name="T27" fmla="*/ 23 h 184"/>
                <a:gd name="T28" fmla="*/ 9 w 656"/>
                <a:gd name="T29" fmla="*/ 33 h 184"/>
                <a:gd name="T30" fmla="*/ 19 w 656"/>
                <a:gd name="T31" fmla="*/ 40 h 184"/>
                <a:gd name="T32" fmla="*/ 31 w 656"/>
                <a:gd name="T33" fmla="*/ 43 h 184"/>
                <a:gd name="T34" fmla="*/ 32 w 656"/>
                <a:gd name="T35" fmla="*/ 41 h 184"/>
                <a:gd name="T36" fmla="*/ 39 w 656"/>
                <a:gd name="T37" fmla="*/ 40 h 184"/>
                <a:gd name="T38" fmla="*/ 49 w 656"/>
                <a:gd name="T39" fmla="*/ 34 h 184"/>
                <a:gd name="T40" fmla="*/ 61 w 656"/>
                <a:gd name="T41" fmla="*/ 28 h 184"/>
                <a:gd name="T42" fmla="*/ 157 w 656"/>
                <a:gd name="T43" fmla="*/ 28 h 184"/>
                <a:gd name="T44" fmla="*/ 197 w 656"/>
                <a:gd name="T45" fmla="*/ 26 h 184"/>
                <a:gd name="T46" fmla="*/ 241 w 656"/>
                <a:gd name="T47" fmla="*/ 26 h 184"/>
                <a:gd name="T48" fmla="*/ 287 w 656"/>
                <a:gd name="T49" fmla="*/ 24 h 184"/>
                <a:gd name="T50" fmla="*/ 333 w 656"/>
                <a:gd name="T51" fmla="*/ 29 h 184"/>
                <a:gd name="T52" fmla="*/ 377 w 656"/>
                <a:gd name="T53" fmla="*/ 34 h 184"/>
                <a:gd name="T54" fmla="*/ 422 w 656"/>
                <a:gd name="T55" fmla="*/ 46 h 184"/>
                <a:gd name="T56" fmla="*/ 461 w 656"/>
                <a:gd name="T57" fmla="*/ 63 h 184"/>
                <a:gd name="T58" fmla="*/ 500 w 656"/>
                <a:gd name="T59" fmla="*/ 90 h 184"/>
                <a:gd name="T60" fmla="*/ 517 w 656"/>
                <a:gd name="T61" fmla="*/ 104 h 184"/>
                <a:gd name="T62" fmla="*/ 534 w 656"/>
                <a:gd name="T63" fmla="*/ 118 h 184"/>
                <a:gd name="T64" fmla="*/ 551 w 656"/>
                <a:gd name="T65" fmla="*/ 130 h 184"/>
                <a:gd name="T66" fmla="*/ 571 w 656"/>
                <a:gd name="T67" fmla="*/ 141 h 184"/>
                <a:gd name="T68" fmla="*/ 590 w 656"/>
                <a:gd name="T69" fmla="*/ 150 h 184"/>
                <a:gd name="T70" fmla="*/ 610 w 656"/>
                <a:gd name="T71" fmla="*/ 160 h 184"/>
                <a:gd name="T72" fmla="*/ 630 w 656"/>
                <a:gd name="T73" fmla="*/ 170 h 184"/>
                <a:gd name="T74" fmla="*/ 656 w 656"/>
                <a:gd name="T75" fmla="*/ 184 h 184"/>
                <a:gd name="T76" fmla="*/ 656 w 656"/>
                <a:gd name="T77" fmla="*/ 181 h 184"/>
                <a:gd name="T78" fmla="*/ 656 w 656"/>
                <a:gd name="T79" fmla="*/ 175 h 184"/>
                <a:gd name="T80" fmla="*/ 656 w 656"/>
                <a:gd name="T81" fmla="*/ 170 h 184"/>
                <a:gd name="T82" fmla="*/ 656 w 656"/>
                <a:gd name="T83" fmla="*/ 16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6" h="184">
                  <a:moveTo>
                    <a:pt x="656" y="169"/>
                  </a:moveTo>
                  <a:lnTo>
                    <a:pt x="591" y="114"/>
                  </a:lnTo>
                  <a:lnTo>
                    <a:pt x="522" y="73"/>
                  </a:lnTo>
                  <a:lnTo>
                    <a:pt x="445" y="41"/>
                  </a:lnTo>
                  <a:lnTo>
                    <a:pt x="364" y="19"/>
                  </a:lnTo>
                  <a:lnTo>
                    <a:pt x="277" y="4"/>
                  </a:lnTo>
                  <a:lnTo>
                    <a:pt x="192" y="0"/>
                  </a:lnTo>
                  <a:lnTo>
                    <a:pt x="102" y="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23"/>
                  </a:lnTo>
                  <a:lnTo>
                    <a:pt x="9" y="33"/>
                  </a:lnTo>
                  <a:lnTo>
                    <a:pt x="19" y="40"/>
                  </a:lnTo>
                  <a:lnTo>
                    <a:pt x="31" y="43"/>
                  </a:lnTo>
                  <a:lnTo>
                    <a:pt x="32" y="41"/>
                  </a:lnTo>
                  <a:lnTo>
                    <a:pt x="39" y="40"/>
                  </a:lnTo>
                  <a:lnTo>
                    <a:pt x="49" y="34"/>
                  </a:lnTo>
                  <a:lnTo>
                    <a:pt x="61" y="28"/>
                  </a:lnTo>
                  <a:lnTo>
                    <a:pt x="157" y="28"/>
                  </a:lnTo>
                  <a:lnTo>
                    <a:pt x="197" y="26"/>
                  </a:lnTo>
                  <a:lnTo>
                    <a:pt x="241" y="26"/>
                  </a:lnTo>
                  <a:lnTo>
                    <a:pt x="287" y="24"/>
                  </a:lnTo>
                  <a:lnTo>
                    <a:pt x="333" y="29"/>
                  </a:lnTo>
                  <a:lnTo>
                    <a:pt x="377" y="34"/>
                  </a:lnTo>
                  <a:lnTo>
                    <a:pt x="422" y="46"/>
                  </a:lnTo>
                  <a:lnTo>
                    <a:pt x="461" y="63"/>
                  </a:lnTo>
                  <a:lnTo>
                    <a:pt x="500" y="90"/>
                  </a:lnTo>
                  <a:lnTo>
                    <a:pt x="517" y="104"/>
                  </a:lnTo>
                  <a:lnTo>
                    <a:pt x="534" y="118"/>
                  </a:lnTo>
                  <a:lnTo>
                    <a:pt x="551" y="130"/>
                  </a:lnTo>
                  <a:lnTo>
                    <a:pt x="571" y="141"/>
                  </a:lnTo>
                  <a:lnTo>
                    <a:pt x="590" y="150"/>
                  </a:lnTo>
                  <a:lnTo>
                    <a:pt x="610" y="160"/>
                  </a:lnTo>
                  <a:lnTo>
                    <a:pt x="630" y="170"/>
                  </a:lnTo>
                  <a:lnTo>
                    <a:pt x="656" y="184"/>
                  </a:lnTo>
                  <a:lnTo>
                    <a:pt x="656" y="181"/>
                  </a:lnTo>
                  <a:lnTo>
                    <a:pt x="656" y="175"/>
                  </a:lnTo>
                  <a:lnTo>
                    <a:pt x="656" y="170"/>
                  </a:lnTo>
                  <a:lnTo>
                    <a:pt x="656" y="1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3" name="Freeform 59"/>
            <p:cNvSpPr>
              <a:spLocks/>
            </p:cNvSpPr>
            <p:nvPr/>
          </p:nvSpPr>
          <p:spPr bwMode="auto">
            <a:xfrm>
              <a:off x="4690" y="6701"/>
              <a:ext cx="445" cy="43"/>
            </a:xfrm>
            <a:custGeom>
              <a:avLst/>
              <a:gdLst>
                <a:gd name="T0" fmla="*/ 829 w 890"/>
                <a:gd name="T1" fmla="*/ 86 h 86"/>
                <a:gd name="T2" fmla="*/ 875 w 890"/>
                <a:gd name="T3" fmla="*/ 86 h 86"/>
                <a:gd name="T4" fmla="*/ 876 w 890"/>
                <a:gd name="T5" fmla="*/ 85 h 86"/>
                <a:gd name="T6" fmla="*/ 881 w 890"/>
                <a:gd name="T7" fmla="*/ 83 h 86"/>
                <a:gd name="T8" fmla="*/ 886 w 890"/>
                <a:gd name="T9" fmla="*/ 78 h 86"/>
                <a:gd name="T10" fmla="*/ 890 w 890"/>
                <a:gd name="T11" fmla="*/ 71 h 86"/>
                <a:gd name="T12" fmla="*/ 854 w 890"/>
                <a:gd name="T13" fmla="*/ 63 h 86"/>
                <a:gd name="T14" fmla="*/ 820 w 890"/>
                <a:gd name="T15" fmla="*/ 56 h 86"/>
                <a:gd name="T16" fmla="*/ 788 w 890"/>
                <a:gd name="T17" fmla="*/ 47 h 86"/>
                <a:gd name="T18" fmla="*/ 757 w 890"/>
                <a:gd name="T19" fmla="*/ 41 h 86"/>
                <a:gd name="T20" fmla="*/ 723 w 890"/>
                <a:gd name="T21" fmla="*/ 32 h 86"/>
                <a:gd name="T22" fmla="*/ 691 w 890"/>
                <a:gd name="T23" fmla="*/ 27 h 86"/>
                <a:gd name="T24" fmla="*/ 657 w 890"/>
                <a:gd name="T25" fmla="*/ 24 h 86"/>
                <a:gd name="T26" fmla="*/ 625 w 890"/>
                <a:gd name="T27" fmla="*/ 24 h 86"/>
                <a:gd name="T28" fmla="*/ 547 w 890"/>
                <a:gd name="T29" fmla="*/ 12 h 86"/>
                <a:gd name="T30" fmla="*/ 469 w 890"/>
                <a:gd name="T31" fmla="*/ 5 h 86"/>
                <a:gd name="T32" fmla="*/ 389 w 890"/>
                <a:gd name="T33" fmla="*/ 0 h 86"/>
                <a:gd name="T34" fmla="*/ 311 w 890"/>
                <a:gd name="T35" fmla="*/ 2 h 86"/>
                <a:gd name="T36" fmla="*/ 231 w 890"/>
                <a:gd name="T37" fmla="*/ 3 h 86"/>
                <a:gd name="T38" fmla="*/ 153 w 890"/>
                <a:gd name="T39" fmla="*/ 12 h 86"/>
                <a:gd name="T40" fmla="*/ 74 w 890"/>
                <a:gd name="T41" fmla="*/ 22 h 86"/>
                <a:gd name="T42" fmla="*/ 0 w 890"/>
                <a:gd name="T43" fmla="*/ 39 h 86"/>
                <a:gd name="T44" fmla="*/ 1 w 890"/>
                <a:gd name="T45" fmla="*/ 47 h 86"/>
                <a:gd name="T46" fmla="*/ 8 w 890"/>
                <a:gd name="T47" fmla="*/ 53 h 86"/>
                <a:gd name="T48" fmla="*/ 18 w 890"/>
                <a:gd name="T49" fmla="*/ 56 h 86"/>
                <a:gd name="T50" fmla="*/ 34 w 890"/>
                <a:gd name="T51" fmla="*/ 58 h 86"/>
                <a:gd name="T52" fmla="*/ 49 w 890"/>
                <a:gd name="T53" fmla="*/ 56 h 86"/>
                <a:gd name="T54" fmla="*/ 64 w 890"/>
                <a:gd name="T55" fmla="*/ 56 h 86"/>
                <a:gd name="T56" fmla="*/ 78 w 890"/>
                <a:gd name="T57" fmla="*/ 54 h 86"/>
                <a:gd name="T58" fmla="*/ 93 w 890"/>
                <a:gd name="T59" fmla="*/ 54 h 86"/>
                <a:gd name="T60" fmla="*/ 134 w 890"/>
                <a:gd name="T61" fmla="*/ 42 h 86"/>
                <a:gd name="T62" fmla="*/ 176 w 890"/>
                <a:gd name="T63" fmla="*/ 34 h 86"/>
                <a:gd name="T64" fmla="*/ 219 w 890"/>
                <a:gd name="T65" fmla="*/ 25 h 86"/>
                <a:gd name="T66" fmla="*/ 265 w 890"/>
                <a:gd name="T67" fmla="*/ 20 h 86"/>
                <a:gd name="T68" fmla="*/ 307 w 890"/>
                <a:gd name="T69" fmla="*/ 15 h 86"/>
                <a:gd name="T70" fmla="*/ 351 w 890"/>
                <a:gd name="T71" fmla="*/ 17 h 86"/>
                <a:gd name="T72" fmla="*/ 394 w 890"/>
                <a:gd name="T73" fmla="*/ 17 h 86"/>
                <a:gd name="T74" fmla="*/ 438 w 890"/>
                <a:gd name="T75" fmla="*/ 24 h 86"/>
                <a:gd name="T76" fmla="*/ 484 w 890"/>
                <a:gd name="T77" fmla="*/ 24 h 86"/>
                <a:gd name="T78" fmla="*/ 530 w 890"/>
                <a:gd name="T79" fmla="*/ 27 h 86"/>
                <a:gd name="T80" fmla="*/ 577 w 890"/>
                <a:gd name="T81" fmla="*/ 32 h 86"/>
                <a:gd name="T82" fmla="*/ 625 w 890"/>
                <a:gd name="T83" fmla="*/ 42 h 86"/>
                <a:gd name="T84" fmla="*/ 671 w 890"/>
                <a:gd name="T85" fmla="*/ 51 h 86"/>
                <a:gd name="T86" fmla="*/ 717 w 890"/>
                <a:gd name="T87" fmla="*/ 61 h 86"/>
                <a:gd name="T88" fmla="*/ 764 w 890"/>
                <a:gd name="T89" fmla="*/ 73 h 86"/>
                <a:gd name="T90" fmla="*/ 812 w 890"/>
                <a:gd name="T91" fmla="*/ 86 h 86"/>
                <a:gd name="T92" fmla="*/ 813 w 890"/>
                <a:gd name="T93" fmla="*/ 86 h 86"/>
                <a:gd name="T94" fmla="*/ 820 w 890"/>
                <a:gd name="T95" fmla="*/ 86 h 86"/>
                <a:gd name="T96" fmla="*/ 825 w 890"/>
                <a:gd name="T97" fmla="*/ 86 h 86"/>
                <a:gd name="T98" fmla="*/ 829 w 890"/>
                <a:gd name="T9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0" h="86">
                  <a:moveTo>
                    <a:pt x="829" y="86"/>
                  </a:moveTo>
                  <a:lnTo>
                    <a:pt x="875" y="86"/>
                  </a:lnTo>
                  <a:lnTo>
                    <a:pt x="876" y="85"/>
                  </a:lnTo>
                  <a:lnTo>
                    <a:pt x="881" y="83"/>
                  </a:lnTo>
                  <a:lnTo>
                    <a:pt x="886" y="78"/>
                  </a:lnTo>
                  <a:lnTo>
                    <a:pt x="890" y="71"/>
                  </a:lnTo>
                  <a:lnTo>
                    <a:pt x="854" y="63"/>
                  </a:lnTo>
                  <a:lnTo>
                    <a:pt x="820" y="56"/>
                  </a:lnTo>
                  <a:lnTo>
                    <a:pt x="788" y="47"/>
                  </a:lnTo>
                  <a:lnTo>
                    <a:pt x="757" y="41"/>
                  </a:lnTo>
                  <a:lnTo>
                    <a:pt x="723" y="32"/>
                  </a:lnTo>
                  <a:lnTo>
                    <a:pt x="691" y="27"/>
                  </a:lnTo>
                  <a:lnTo>
                    <a:pt x="657" y="24"/>
                  </a:lnTo>
                  <a:lnTo>
                    <a:pt x="625" y="24"/>
                  </a:lnTo>
                  <a:lnTo>
                    <a:pt x="547" y="12"/>
                  </a:lnTo>
                  <a:lnTo>
                    <a:pt x="469" y="5"/>
                  </a:lnTo>
                  <a:lnTo>
                    <a:pt x="389" y="0"/>
                  </a:lnTo>
                  <a:lnTo>
                    <a:pt x="311" y="2"/>
                  </a:lnTo>
                  <a:lnTo>
                    <a:pt x="231" y="3"/>
                  </a:lnTo>
                  <a:lnTo>
                    <a:pt x="153" y="12"/>
                  </a:lnTo>
                  <a:lnTo>
                    <a:pt x="74" y="22"/>
                  </a:lnTo>
                  <a:lnTo>
                    <a:pt x="0" y="39"/>
                  </a:lnTo>
                  <a:lnTo>
                    <a:pt x="1" y="47"/>
                  </a:lnTo>
                  <a:lnTo>
                    <a:pt x="8" y="53"/>
                  </a:lnTo>
                  <a:lnTo>
                    <a:pt x="18" y="56"/>
                  </a:lnTo>
                  <a:lnTo>
                    <a:pt x="34" y="58"/>
                  </a:lnTo>
                  <a:lnTo>
                    <a:pt x="49" y="56"/>
                  </a:lnTo>
                  <a:lnTo>
                    <a:pt x="64" y="56"/>
                  </a:lnTo>
                  <a:lnTo>
                    <a:pt x="78" y="54"/>
                  </a:lnTo>
                  <a:lnTo>
                    <a:pt x="93" y="54"/>
                  </a:lnTo>
                  <a:lnTo>
                    <a:pt x="134" y="42"/>
                  </a:lnTo>
                  <a:lnTo>
                    <a:pt x="176" y="34"/>
                  </a:lnTo>
                  <a:lnTo>
                    <a:pt x="219" y="25"/>
                  </a:lnTo>
                  <a:lnTo>
                    <a:pt x="265" y="20"/>
                  </a:lnTo>
                  <a:lnTo>
                    <a:pt x="307" y="15"/>
                  </a:lnTo>
                  <a:lnTo>
                    <a:pt x="351" y="17"/>
                  </a:lnTo>
                  <a:lnTo>
                    <a:pt x="394" y="17"/>
                  </a:lnTo>
                  <a:lnTo>
                    <a:pt x="438" y="24"/>
                  </a:lnTo>
                  <a:lnTo>
                    <a:pt x="484" y="24"/>
                  </a:lnTo>
                  <a:lnTo>
                    <a:pt x="530" y="27"/>
                  </a:lnTo>
                  <a:lnTo>
                    <a:pt x="577" y="32"/>
                  </a:lnTo>
                  <a:lnTo>
                    <a:pt x="625" y="42"/>
                  </a:lnTo>
                  <a:lnTo>
                    <a:pt x="671" y="51"/>
                  </a:lnTo>
                  <a:lnTo>
                    <a:pt x="717" y="61"/>
                  </a:lnTo>
                  <a:lnTo>
                    <a:pt x="764" y="73"/>
                  </a:lnTo>
                  <a:lnTo>
                    <a:pt x="812" y="86"/>
                  </a:lnTo>
                  <a:lnTo>
                    <a:pt x="813" y="86"/>
                  </a:lnTo>
                  <a:lnTo>
                    <a:pt x="820" y="86"/>
                  </a:lnTo>
                  <a:lnTo>
                    <a:pt x="825" y="86"/>
                  </a:lnTo>
                  <a:lnTo>
                    <a:pt x="829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4" name="Freeform 60"/>
            <p:cNvSpPr>
              <a:spLocks/>
            </p:cNvSpPr>
            <p:nvPr/>
          </p:nvSpPr>
          <p:spPr bwMode="auto">
            <a:xfrm>
              <a:off x="5355" y="6513"/>
              <a:ext cx="156" cy="192"/>
            </a:xfrm>
            <a:custGeom>
              <a:avLst/>
              <a:gdLst>
                <a:gd name="T0" fmla="*/ 313 w 313"/>
                <a:gd name="T1" fmla="*/ 384 h 384"/>
                <a:gd name="T2" fmla="*/ 280 w 313"/>
                <a:gd name="T3" fmla="*/ 354 h 384"/>
                <a:gd name="T4" fmla="*/ 250 w 313"/>
                <a:gd name="T5" fmla="*/ 327 h 384"/>
                <a:gd name="T6" fmla="*/ 219 w 313"/>
                <a:gd name="T7" fmla="*/ 299 h 384"/>
                <a:gd name="T8" fmla="*/ 189 w 313"/>
                <a:gd name="T9" fmla="*/ 272 h 384"/>
                <a:gd name="T10" fmla="*/ 158 w 313"/>
                <a:gd name="T11" fmla="*/ 242 h 384"/>
                <a:gd name="T12" fmla="*/ 129 w 313"/>
                <a:gd name="T13" fmla="*/ 213 h 384"/>
                <a:gd name="T14" fmla="*/ 102 w 313"/>
                <a:gd name="T15" fmla="*/ 182 h 384"/>
                <a:gd name="T16" fmla="*/ 78 w 313"/>
                <a:gd name="T17" fmla="*/ 150 h 384"/>
                <a:gd name="T18" fmla="*/ 70 w 313"/>
                <a:gd name="T19" fmla="*/ 126 h 384"/>
                <a:gd name="T20" fmla="*/ 63 w 313"/>
                <a:gd name="T21" fmla="*/ 106 h 384"/>
                <a:gd name="T22" fmla="*/ 55 w 313"/>
                <a:gd name="T23" fmla="*/ 89 h 384"/>
                <a:gd name="T24" fmla="*/ 49 w 313"/>
                <a:gd name="T25" fmla="*/ 73 h 384"/>
                <a:gd name="T26" fmla="*/ 41 w 313"/>
                <a:gd name="T27" fmla="*/ 56 h 384"/>
                <a:gd name="T28" fmla="*/ 36 w 313"/>
                <a:gd name="T29" fmla="*/ 41 h 384"/>
                <a:gd name="T30" fmla="*/ 32 w 313"/>
                <a:gd name="T31" fmla="*/ 24 h 384"/>
                <a:gd name="T32" fmla="*/ 32 w 313"/>
                <a:gd name="T33" fmla="*/ 9 h 384"/>
                <a:gd name="T34" fmla="*/ 26 w 313"/>
                <a:gd name="T35" fmla="*/ 0 h 384"/>
                <a:gd name="T36" fmla="*/ 15 w 313"/>
                <a:gd name="T37" fmla="*/ 2 h 384"/>
                <a:gd name="T38" fmla="*/ 4 w 313"/>
                <a:gd name="T39" fmla="*/ 5 h 384"/>
                <a:gd name="T40" fmla="*/ 0 w 313"/>
                <a:gd name="T41" fmla="*/ 9 h 384"/>
                <a:gd name="T42" fmla="*/ 63 w 313"/>
                <a:gd name="T43" fmla="*/ 180 h 384"/>
                <a:gd name="T44" fmla="*/ 65 w 313"/>
                <a:gd name="T45" fmla="*/ 187 h 384"/>
                <a:gd name="T46" fmla="*/ 71 w 313"/>
                <a:gd name="T47" fmla="*/ 192 h 384"/>
                <a:gd name="T48" fmla="*/ 82 w 313"/>
                <a:gd name="T49" fmla="*/ 194 h 384"/>
                <a:gd name="T50" fmla="*/ 94 w 313"/>
                <a:gd name="T51" fmla="*/ 196 h 384"/>
                <a:gd name="T52" fmla="*/ 107 w 313"/>
                <a:gd name="T53" fmla="*/ 228 h 384"/>
                <a:gd name="T54" fmla="*/ 126 w 313"/>
                <a:gd name="T55" fmla="*/ 255 h 384"/>
                <a:gd name="T56" fmla="*/ 150 w 313"/>
                <a:gd name="T57" fmla="*/ 279 h 384"/>
                <a:gd name="T58" fmla="*/ 175 w 313"/>
                <a:gd name="T59" fmla="*/ 301 h 384"/>
                <a:gd name="T60" fmla="*/ 201 w 313"/>
                <a:gd name="T61" fmla="*/ 320 h 384"/>
                <a:gd name="T62" fmla="*/ 229 w 313"/>
                <a:gd name="T63" fmla="*/ 340 h 384"/>
                <a:gd name="T64" fmla="*/ 255 w 313"/>
                <a:gd name="T65" fmla="*/ 361 h 384"/>
                <a:gd name="T66" fmla="*/ 282 w 313"/>
                <a:gd name="T67" fmla="*/ 384 h 384"/>
                <a:gd name="T68" fmla="*/ 289 w 313"/>
                <a:gd name="T69" fmla="*/ 384 h 384"/>
                <a:gd name="T70" fmla="*/ 297 w 313"/>
                <a:gd name="T71" fmla="*/ 384 h 384"/>
                <a:gd name="T72" fmla="*/ 303 w 313"/>
                <a:gd name="T73" fmla="*/ 384 h 384"/>
                <a:gd name="T74" fmla="*/ 313 w 313"/>
                <a:gd name="T75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3" h="384">
                  <a:moveTo>
                    <a:pt x="313" y="384"/>
                  </a:moveTo>
                  <a:lnTo>
                    <a:pt x="280" y="354"/>
                  </a:lnTo>
                  <a:lnTo>
                    <a:pt x="250" y="327"/>
                  </a:lnTo>
                  <a:lnTo>
                    <a:pt x="219" y="299"/>
                  </a:lnTo>
                  <a:lnTo>
                    <a:pt x="189" y="272"/>
                  </a:lnTo>
                  <a:lnTo>
                    <a:pt x="158" y="242"/>
                  </a:lnTo>
                  <a:lnTo>
                    <a:pt x="129" y="213"/>
                  </a:lnTo>
                  <a:lnTo>
                    <a:pt x="102" y="182"/>
                  </a:lnTo>
                  <a:lnTo>
                    <a:pt x="78" y="150"/>
                  </a:lnTo>
                  <a:lnTo>
                    <a:pt x="70" y="126"/>
                  </a:lnTo>
                  <a:lnTo>
                    <a:pt x="63" y="106"/>
                  </a:lnTo>
                  <a:lnTo>
                    <a:pt x="55" y="89"/>
                  </a:lnTo>
                  <a:lnTo>
                    <a:pt x="49" y="73"/>
                  </a:lnTo>
                  <a:lnTo>
                    <a:pt x="41" y="56"/>
                  </a:lnTo>
                  <a:lnTo>
                    <a:pt x="36" y="41"/>
                  </a:lnTo>
                  <a:lnTo>
                    <a:pt x="32" y="24"/>
                  </a:lnTo>
                  <a:lnTo>
                    <a:pt x="32" y="9"/>
                  </a:lnTo>
                  <a:lnTo>
                    <a:pt x="26" y="0"/>
                  </a:lnTo>
                  <a:lnTo>
                    <a:pt x="15" y="2"/>
                  </a:lnTo>
                  <a:lnTo>
                    <a:pt x="4" y="5"/>
                  </a:lnTo>
                  <a:lnTo>
                    <a:pt x="0" y="9"/>
                  </a:lnTo>
                  <a:lnTo>
                    <a:pt x="63" y="180"/>
                  </a:lnTo>
                  <a:lnTo>
                    <a:pt x="65" y="187"/>
                  </a:lnTo>
                  <a:lnTo>
                    <a:pt x="71" y="192"/>
                  </a:lnTo>
                  <a:lnTo>
                    <a:pt x="82" y="194"/>
                  </a:lnTo>
                  <a:lnTo>
                    <a:pt x="94" y="196"/>
                  </a:lnTo>
                  <a:lnTo>
                    <a:pt x="107" y="228"/>
                  </a:lnTo>
                  <a:lnTo>
                    <a:pt x="126" y="255"/>
                  </a:lnTo>
                  <a:lnTo>
                    <a:pt x="150" y="279"/>
                  </a:lnTo>
                  <a:lnTo>
                    <a:pt x="175" y="301"/>
                  </a:lnTo>
                  <a:lnTo>
                    <a:pt x="201" y="320"/>
                  </a:lnTo>
                  <a:lnTo>
                    <a:pt x="229" y="340"/>
                  </a:lnTo>
                  <a:lnTo>
                    <a:pt x="255" y="361"/>
                  </a:lnTo>
                  <a:lnTo>
                    <a:pt x="282" y="384"/>
                  </a:lnTo>
                  <a:lnTo>
                    <a:pt x="289" y="384"/>
                  </a:lnTo>
                  <a:lnTo>
                    <a:pt x="297" y="384"/>
                  </a:lnTo>
                  <a:lnTo>
                    <a:pt x="303" y="384"/>
                  </a:lnTo>
                  <a:lnTo>
                    <a:pt x="31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5" name="Freeform 61"/>
            <p:cNvSpPr>
              <a:spLocks/>
            </p:cNvSpPr>
            <p:nvPr/>
          </p:nvSpPr>
          <p:spPr bwMode="auto">
            <a:xfrm>
              <a:off x="5315" y="6572"/>
              <a:ext cx="24" cy="47"/>
            </a:xfrm>
            <a:custGeom>
              <a:avLst/>
              <a:gdLst>
                <a:gd name="T0" fmla="*/ 32 w 48"/>
                <a:gd name="T1" fmla="*/ 95 h 95"/>
                <a:gd name="T2" fmla="*/ 34 w 48"/>
                <a:gd name="T3" fmla="*/ 95 h 95"/>
                <a:gd name="T4" fmla="*/ 39 w 48"/>
                <a:gd name="T5" fmla="*/ 95 h 95"/>
                <a:gd name="T6" fmla="*/ 44 w 48"/>
                <a:gd name="T7" fmla="*/ 95 h 95"/>
                <a:gd name="T8" fmla="*/ 48 w 48"/>
                <a:gd name="T9" fmla="*/ 95 h 95"/>
                <a:gd name="T10" fmla="*/ 46 w 48"/>
                <a:gd name="T11" fmla="*/ 81 h 95"/>
                <a:gd name="T12" fmla="*/ 44 w 48"/>
                <a:gd name="T13" fmla="*/ 71 h 95"/>
                <a:gd name="T14" fmla="*/ 39 w 48"/>
                <a:gd name="T15" fmla="*/ 64 h 95"/>
                <a:gd name="T16" fmla="*/ 32 w 48"/>
                <a:gd name="T17" fmla="*/ 62 h 95"/>
                <a:gd name="T18" fmla="*/ 48 w 48"/>
                <a:gd name="T19" fmla="*/ 17 h 95"/>
                <a:gd name="T20" fmla="*/ 32 w 48"/>
                <a:gd name="T21" fmla="*/ 0 h 95"/>
                <a:gd name="T22" fmla="*/ 17 w 48"/>
                <a:gd name="T23" fmla="*/ 0 h 95"/>
                <a:gd name="T24" fmla="*/ 8 w 48"/>
                <a:gd name="T25" fmla="*/ 3 h 95"/>
                <a:gd name="T26" fmla="*/ 3 w 48"/>
                <a:gd name="T27" fmla="*/ 8 h 95"/>
                <a:gd name="T28" fmla="*/ 3 w 48"/>
                <a:gd name="T29" fmla="*/ 18 h 95"/>
                <a:gd name="T30" fmla="*/ 3 w 48"/>
                <a:gd name="T31" fmla="*/ 27 h 95"/>
                <a:gd name="T32" fmla="*/ 3 w 48"/>
                <a:gd name="T33" fmla="*/ 39 h 95"/>
                <a:gd name="T34" fmla="*/ 2 w 48"/>
                <a:gd name="T35" fmla="*/ 49 h 95"/>
                <a:gd name="T36" fmla="*/ 0 w 48"/>
                <a:gd name="T37" fmla="*/ 62 h 95"/>
                <a:gd name="T38" fmla="*/ 2 w 48"/>
                <a:gd name="T39" fmla="*/ 69 h 95"/>
                <a:gd name="T40" fmla="*/ 8 w 48"/>
                <a:gd name="T41" fmla="*/ 78 h 95"/>
                <a:gd name="T42" fmla="*/ 19 w 48"/>
                <a:gd name="T43" fmla="*/ 83 h 95"/>
                <a:gd name="T44" fmla="*/ 32 w 48"/>
                <a:gd name="T4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95">
                  <a:moveTo>
                    <a:pt x="32" y="95"/>
                  </a:moveTo>
                  <a:lnTo>
                    <a:pt x="34" y="95"/>
                  </a:lnTo>
                  <a:lnTo>
                    <a:pt x="39" y="95"/>
                  </a:lnTo>
                  <a:lnTo>
                    <a:pt x="44" y="95"/>
                  </a:lnTo>
                  <a:lnTo>
                    <a:pt x="48" y="95"/>
                  </a:lnTo>
                  <a:lnTo>
                    <a:pt x="46" y="81"/>
                  </a:lnTo>
                  <a:lnTo>
                    <a:pt x="44" y="71"/>
                  </a:lnTo>
                  <a:lnTo>
                    <a:pt x="39" y="64"/>
                  </a:lnTo>
                  <a:lnTo>
                    <a:pt x="32" y="62"/>
                  </a:lnTo>
                  <a:lnTo>
                    <a:pt x="48" y="17"/>
                  </a:lnTo>
                  <a:lnTo>
                    <a:pt x="32" y="0"/>
                  </a:lnTo>
                  <a:lnTo>
                    <a:pt x="17" y="0"/>
                  </a:lnTo>
                  <a:lnTo>
                    <a:pt x="8" y="3"/>
                  </a:lnTo>
                  <a:lnTo>
                    <a:pt x="3" y="8"/>
                  </a:lnTo>
                  <a:lnTo>
                    <a:pt x="3" y="18"/>
                  </a:lnTo>
                  <a:lnTo>
                    <a:pt x="3" y="27"/>
                  </a:lnTo>
                  <a:lnTo>
                    <a:pt x="3" y="39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2" y="69"/>
                  </a:lnTo>
                  <a:lnTo>
                    <a:pt x="8" y="78"/>
                  </a:lnTo>
                  <a:lnTo>
                    <a:pt x="19" y="83"/>
                  </a:lnTo>
                  <a:lnTo>
                    <a:pt x="32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6" name="Freeform 62"/>
            <p:cNvSpPr>
              <a:spLocks/>
            </p:cNvSpPr>
            <p:nvPr/>
          </p:nvSpPr>
          <p:spPr bwMode="auto">
            <a:xfrm>
              <a:off x="4190" y="6439"/>
              <a:ext cx="125" cy="24"/>
            </a:xfrm>
            <a:custGeom>
              <a:avLst/>
              <a:gdLst>
                <a:gd name="T0" fmla="*/ 78 w 250"/>
                <a:gd name="T1" fmla="*/ 47 h 47"/>
                <a:gd name="T2" fmla="*/ 250 w 250"/>
                <a:gd name="T3" fmla="*/ 30 h 47"/>
                <a:gd name="T4" fmla="*/ 240 w 250"/>
                <a:gd name="T5" fmla="*/ 27 h 47"/>
                <a:gd name="T6" fmla="*/ 236 w 250"/>
                <a:gd name="T7" fmla="*/ 20 h 47"/>
                <a:gd name="T8" fmla="*/ 234 w 250"/>
                <a:gd name="T9" fmla="*/ 10 h 47"/>
                <a:gd name="T10" fmla="*/ 234 w 250"/>
                <a:gd name="T11" fmla="*/ 0 h 47"/>
                <a:gd name="T12" fmla="*/ 31 w 250"/>
                <a:gd name="T13" fmla="*/ 0 h 47"/>
                <a:gd name="T14" fmla="*/ 22 w 250"/>
                <a:gd name="T15" fmla="*/ 1 h 47"/>
                <a:gd name="T16" fmla="*/ 20 w 250"/>
                <a:gd name="T17" fmla="*/ 6 h 47"/>
                <a:gd name="T18" fmla="*/ 17 w 250"/>
                <a:gd name="T19" fmla="*/ 8 h 47"/>
                <a:gd name="T20" fmla="*/ 15 w 250"/>
                <a:gd name="T21" fmla="*/ 11 h 47"/>
                <a:gd name="T22" fmla="*/ 9 w 250"/>
                <a:gd name="T23" fmla="*/ 13 h 47"/>
                <a:gd name="T24" fmla="*/ 0 w 250"/>
                <a:gd name="T25" fmla="*/ 15 h 47"/>
                <a:gd name="T26" fmla="*/ 78 w 250"/>
                <a:gd name="T2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0" h="47">
                  <a:moveTo>
                    <a:pt x="78" y="47"/>
                  </a:moveTo>
                  <a:lnTo>
                    <a:pt x="250" y="30"/>
                  </a:lnTo>
                  <a:lnTo>
                    <a:pt x="240" y="27"/>
                  </a:lnTo>
                  <a:lnTo>
                    <a:pt x="236" y="20"/>
                  </a:lnTo>
                  <a:lnTo>
                    <a:pt x="234" y="10"/>
                  </a:lnTo>
                  <a:lnTo>
                    <a:pt x="234" y="0"/>
                  </a:lnTo>
                  <a:lnTo>
                    <a:pt x="31" y="0"/>
                  </a:lnTo>
                  <a:lnTo>
                    <a:pt x="22" y="1"/>
                  </a:lnTo>
                  <a:lnTo>
                    <a:pt x="20" y="6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9" y="13"/>
                  </a:lnTo>
                  <a:lnTo>
                    <a:pt x="0" y="15"/>
                  </a:lnTo>
                  <a:lnTo>
                    <a:pt x="78" y="47"/>
                  </a:lnTo>
                  <a:close/>
                </a:path>
              </a:pathLst>
            </a:custGeom>
            <a:solidFill>
              <a:srgbClr val="4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7" name="Freeform 63"/>
            <p:cNvSpPr>
              <a:spLocks/>
            </p:cNvSpPr>
            <p:nvPr/>
          </p:nvSpPr>
          <p:spPr bwMode="auto">
            <a:xfrm>
              <a:off x="4096" y="6193"/>
              <a:ext cx="1540" cy="254"/>
            </a:xfrm>
            <a:custGeom>
              <a:avLst/>
              <a:gdLst>
                <a:gd name="T0" fmla="*/ 2958 w 3080"/>
                <a:gd name="T1" fmla="*/ 501 h 508"/>
                <a:gd name="T2" fmla="*/ 3007 w 3080"/>
                <a:gd name="T3" fmla="*/ 474 h 508"/>
                <a:gd name="T4" fmla="*/ 3050 w 3080"/>
                <a:gd name="T5" fmla="*/ 430 h 508"/>
                <a:gd name="T6" fmla="*/ 3053 w 3080"/>
                <a:gd name="T7" fmla="*/ 386 h 508"/>
                <a:gd name="T8" fmla="*/ 3069 w 3080"/>
                <a:gd name="T9" fmla="*/ 355 h 508"/>
                <a:gd name="T10" fmla="*/ 3080 w 3080"/>
                <a:gd name="T11" fmla="*/ 180 h 508"/>
                <a:gd name="T12" fmla="*/ 2938 w 3080"/>
                <a:gd name="T13" fmla="*/ 236 h 508"/>
                <a:gd name="T14" fmla="*/ 2865 w 3080"/>
                <a:gd name="T15" fmla="*/ 246 h 508"/>
                <a:gd name="T16" fmla="*/ 2785 w 3080"/>
                <a:gd name="T17" fmla="*/ 243 h 508"/>
                <a:gd name="T18" fmla="*/ 2617 w 3080"/>
                <a:gd name="T19" fmla="*/ 234 h 508"/>
                <a:gd name="T20" fmla="*/ 2454 w 3080"/>
                <a:gd name="T21" fmla="*/ 190 h 508"/>
                <a:gd name="T22" fmla="*/ 2352 w 3080"/>
                <a:gd name="T23" fmla="*/ 138 h 508"/>
                <a:gd name="T24" fmla="*/ 2338 w 3080"/>
                <a:gd name="T25" fmla="*/ 119 h 508"/>
                <a:gd name="T26" fmla="*/ 2158 w 3080"/>
                <a:gd name="T27" fmla="*/ 8 h 508"/>
                <a:gd name="T28" fmla="*/ 1946 w 3080"/>
                <a:gd name="T29" fmla="*/ 31 h 508"/>
                <a:gd name="T30" fmla="*/ 1730 w 3080"/>
                <a:gd name="T31" fmla="*/ 66 h 508"/>
                <a:gd name="T32" fmla="*/ 1567 w 3080"/>
                <a:gd name="T33" fmla="*/ 70 h 508"/>
                <a:gd name="T34" fmla="*/ 1533 w 3080"/>
                <a:gd name="T35" fmla="*/ 70 h 508"/>
                <a:gd name="T36" fmla="*/ 1497 w 3080"/>
                <a:gd name="T37" fmla="*/ 70 h 508"/>
                <a:gd name="T38" fmla="*/ 1407 w 3080"/>
                <a:gd name="T39" fmla="*/ 54 h 508"/>
                <a:gd name="T40" fmla="*/ 1275 w 3080"/>
                <a:gd name="T41" fmla="*/ 24 h 508"/>
                <a:gd name="T42" fmla="*/ 1140 w 3080"/>
                <a:gd name="T43" fmla="*/ 0 h 508"/>
                <a:gd name="T44" fmla="*/ 1049 w 3080"/>
                <a:gd name="T45" fmla="*/ 0 h 508"/>
                <a:gd name="T46" fmla="*/ 981 w 3080"/>
                <a:gd name="T47" fmla="*/ 5 h 508"/>
                <a:gd name="T48" fmla="*/ 923 w 3080"/>
                <a:gd name="T49" fmla="*/ 24 h 508"/>
                <a:gd name="T50" fmla="*/ 899 w 3080"/>
                <a:gd name="T51" fmla="*/ 24 h 508"/>
                <a:gd name="T52" fmla="*/ 816 w 3080"/>
                <a:gd name="T53" fmla="*/ 27 h 508"/>
                <a:gd name="T54" fmla="*/ 697 w 3080"/>
                <a:gd name="T55" fmla="*/ 31 h 508"/>
                <a:gd name="T56" fmla="*/ 595 w 3080"/>
                <a:gd name="T57" fmla="*/ 70 h 508"/>
                <a:gd name="T58" fmla="*/ 356 w 3080"/>
                <a:gd name="T59" fmla="*/ 155 h 508"/>
                <a:gd name="T60" fmla="*/ 391 w 3080"/>
                <a:gd name="T61" fmla="*/ 165 h 508"/>
                <a:gd name="T62" fmla="*/ 767 w 3080"/>
                <a:gd name="T63" fmla="*/ 195 h 508"/>
                <a:gd name="T64" fmla="*/ 790 w 3080"/>
                <a:gd name="T65" fmla="*/ 217 h 508"/>
                <a:gd name="T66" fmla="*/ 821 w 3080"/>
                <a:gd name="T67" fmla="*/ 231 h 508"/>
                <a:gd name="T68" fmla="*/ 846 w 3080"/>
                <a:gd name="T69" fmla="*/ 243 h 508"/>
                <a:gd name="T70" fmla="*/ 862 w 3080"/>
                <a:gd name="T71" fmla="*/ 258 h 508"/>
                <a:gd name="T72" fmla="*/ 553 w 3080"/>
                <a:gd name="T73" fmla="*/ 345 h 508"/>
                <a:gd name="T74" fmla="*/ 339 w 3080"/>
                <a:gd name="T75" fmla="*/ 347 h 508"/>
                <a:gd name="T76" fmla="*/ 126 w 3080"/>
                <a:gd name="T77" fmla="*/ 382 h 508"/>
                <a:gd name="T78" fmla="*/ 113 w 3080"/>
                <a:gd name="T79" fmla="*/ 369 h 508"/>
                <a:gd name="T80" fmla="*/ 96 w 3080"/>
                <a:gd name="T81" fmla="*/ 370 h 508"/>
                <a:gd name="T82" fmla="*/ 65 w 3080"/>
                <a:gd name="T83" fmla="*/ 387 h 508"/>
                <a:gd name="T84" fmla="*/ 33 w 3080"/>
                <a:gd name="T85" fmla="*/ 399 h 508"/>
                <a:gd name="T86" fmla="*/ 2 w 3080"/>
                <a:gd name="T87" fmla="*/ 399 h 508"/>
                <a:gd name="T88" fmla="*/ 77 w 3080"/>
                <a:gd name="T89" fmla="*/ 426 h 508"/>
                <a:gd name="T90" fmla="*/ 208 w 3080"/>
                <a:gd name="T91" fmla="*/ 420 h 508"/>
                <a:gd name="T92" fmla="*/ 330 w 3080"/>
                <a:gd name="T93" fmla="*/ 399 h 508"/>
                <a:gd name="T94" fmla="*/ 500 w 3080"/>
                <a:gd name="T95" fmla="*/ 435 h 508"/>
                <a:gd name="T96" fmla="*/ 673 w 3080"/>
                <a:gd name="T97" fmla="*/ 469 h 508"/>
                <a:gd name="T98" fmla="*/ 831 w 3080"/>
                <a:gd name="T99" fmla="*/ 474 h 508"/>
                <a:gd name="T100" fmla="*/ 921 w 3080"/>
                <a:gd name="T101" fmla="*/ 459 h 508"/>
                <a:gd name="T102" fmla="*/ 1003 w 3080"/>
                <a:gd name="T103" fmla="*/ 435 h 508"/>
                <a:gd name="T104" fmla="*/ 1135 w 3080"/>
                <a:gd name="T105" fmla="*/ 397 h 508"/>
                <a:gd name="T106" fmla="*/ 1285 w 3080"/>
                <a:gd name="T107" fmla="*/ 382 h 508"/>
                <a:gd name="T108" fmla="*/ 1439 w 3080"/>
                <a:gd name="T109" fmla="*/ 367 h 508"/>
                <a:gd name="T110" fmla="*/ 1567 w 3080"/>
                <a:gd name="T111" fmla="*/ 377 h 508"/>
                <a:gd name="T112" fmla="*/ 1698 w 3080"/>
                <a:gd name="T113" fmla="*/ 387 h 508"/>
                <a:gd name="T114" fmla="*/ 1794 w 3080"/>
                <a:gd name="T115" fmla="*/ 399 h 508"/>
                <a:gd name="T116" fmla="*/ 1830 w 3080"/>
                <a:gd name="T117" fmla="*/ 414 h 508"/>
                <a:gd name="T118" fmla="*/ 1864 w 3080"/>
                <a:gd name="T119" fmla="*/ 426 h 508"/>
                <a:gd name="T120" fmla="*/ 2314 w 3080"/>
                <a:gd name="T121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0" h="508">
                  <a:moveTo>
                    <a:pt x="2924" y="508"/>
                  </a:moveTo>
                  <a:lnTo>
                    <a:pt x="2941" y="504"/>
                  </a:lnTo>
                  <a:lnTo>
                    <a:pt x="2958" y="501"/>
                  </a:lnTo>
                  <a:lnTo>
                    <a:pt x="2975" y="494"/>
                  </a:lnTo>
                  <a:lnTo>
                    <a:pt x="2992" y="486"/>
                  </a:lnTo>
                  <a:lnTo>
                    <a:pt x="3007" y="474"/>
                  </a:lnTo>
                  <a:lnTo>
                    <a:pt x="3023" y="460"/>
                  </a:lnTo>
                  <a:lnTo>
                    <a:pt x="3036" y="445"/>
                  </a:lnTo>
                  <a:lnTo>
                    <a:pt x="3050" y="430"/>
                  </a:lnTo>
                  <a:lnTo>
                    <a:pt x="3050" y="413"/>
                  </a:lnTo>
                  <a:lnTo>
                    <a:pt x="3052" y="397"/>
                  </a:lnTo>
                  <a:lnTo>
                    <a:pt x="3053" y="386"/>
                  </a:lnTo>
                  <a:lnTo>
                    <a:pt x="3058" y="375"/>
                  </a:lnTo>
                  <a:lnTo>
                    <a:pt x="3063" y="365"/>
                  </a:lnTo>
                  <a:lnTo>
                    <a:pt x="3069" y="355"/>
                  </a:lnTo>
                  <a:lnTo>
                    <a:pt x="3074" y="345"/>
                  </a:lnTo>
                  <a:lnTo>
                    <a:pt x="3080" y="336"/>
                  </a:lnTo>
                  <a:lnTo>
                    <a:pt x="3080" y="180"/>
                  </a:lnTo>
                  <a:lnTo>
                    <a:pt x="2987" y="226"/>
                  </a:lnTo>
                  <a:lnTo>
                    <a:pt x="2962" y="231"/>
                  </a:lnTo>
                  <a:lnTo>
                    <a:pt x="2938" y="236"/>
                  </a:lnTo>
                  <a:lnTo>
                    <a:pt x="2914" y="241"/>
                  </a:lnTo>
                  <a:lnTo>
                    <a:pt x="2890" y="246"/>
                  </a:lnTo>
                  <a:lnTo>
                    <a:pt x="2865" y="246"/>
                  </a:lnTo>
                  <a:lnTo>
                    <a:pt x="2839" y="248"/>
                  </a:lnTo>
                  <a:lnTo>
                    <a:pt x="2812" y="246"/>
                  </a:lnTo>
                  <a:lnTo>
                    <a:pt x="2785" y="243"/>
                  </a:lnTo>
                  <a:lnTo>
                    <a:pt x="2729" y="245"/>
                  </a:lnTo>
                  <a:lnTo>
                    <a:pt x="2673" y="241"/>
                  </a:lnTo>
                  <a:lnTo>
                    <a:pt x="2617" y="234"/>
                  </a:lnTo>
                  <a:lnTo>
                    <a:pt x="2561" y="224"/>
                  </a:lnTo>
                  <a:lnTo>
                    <a:pt x="2505" y="207"/>
                  </a:lnTo>
                  <a:lnTo>
                    <a:pt x="2454" y="190"/>
                  </a:lnTo>
                  <a:lnTo>
                    <a:pt x="2404" y="168"/>
                  </a:lnTo>
                  <a:lnTo>
                    <a:pt x="2362" y="148"/>
                  </a:lnTo>
                  <a:lnTo>
                    <a:pt x="2352" y="138"/>
                  </a:lnTo>
                  <a:lnTo>
                    <a:pt x="2347" y="129"/>
                  </a:lnTo>
                  <a:lnTo>
                    <a:pt x="2341" y="124"/>
                  </a:lnTo>
                  <a:lnTo>
                    <a:pt x="2338" y="119"/>
                  </a:lnTo>
                  <a:lnTo>
                    <a:pt x="2335" y="110"/>
                  </a:lnTo>
                  <a:lnTo>
                    <a:pt x="2331" y="102"/>
                  </a:lnTo>
                  <a:lnTo>
                    <a:pt x="2158" y="8"/>
                  </a:lnTo>
                  <a:lnTo>
                    <a:pt x="2087" y="10"/>
                  </a:lnTo>
                  <a:lnTo>
                    <a:pt x="2017" y="19"/>
                  </a:lnTo>
                  <a:lnTo>
                    <a:pt x="1946" y="31"/>
                  </a:lnTo>
                  <a:lnTo>
                    <a:pt x="1874" y="44"/>
                  </a:lnTo>
                  <a:lnTo>
                    <a:pt x="1801" y="56"/>
                  </a:lnTo>
                  <a:lnTo>
                    <a:pt x="1730" y="66"/>
                  </a:lnTo>
                  <a:lnTo>
                    <a:pt x="1655" y="70"/>
                  </a:lnTo>
                  <a:lnTo>
                    <a:pt x="1580" y="70"/>
                  </a:lnTo>
                  <a:lnTo>
                    <a:pt x="1567" y="70"/>
                  </a:lnTo>
                  <a:lnTo>
                    <a:pt x="1557" y="70"/>
                  </a:lnTo>
                  <a:lnTo>
                    <a:pt x="1543" y="70"/>
                  </a:lnTo>
                  <a:lnTo>
                    <a:pt x="1533" y="70"/>
                  </a:lnTo>
                  <a:lnTo>
                    <a:pt x="1521" y="70"/>
                  </a:lnTo>
                  <a:lnTo>
                    <a:pt x="1509" y="70"/>
                  </a:lnTo>
                  <a:lnTo>
                    <a:pt x="1497" y="70"/>
                  </a:lnTo>
                  <a:lnTo>
                    <a:pt x="1487" y="70"/>
                  </a:lnTo>
                  <a:lnTo>
                    <a:pt x="1455" y="54"/>
                  </a:lnTo>
                  <a:lnTo>
                    <a:pt x="1407" y="54"/>
                  </a:lnTo>
                  <a:lnTo>
                    <a:pt x="1363" y="48"/>
                  </a:lnTo>
                  <a:lnTo>
                    <a:pt x="1317" y="36"/>
                  </a:lnTo>
                  <a:lnTo>
                    <a:pt x="1275" y="24"/>
                  </a:lnTo>
                  <a:lnTo>
                    <a:pt x="1230" y="10"/>
                  </a:lnTo>
                  <a:lnTo>
                    <a:pt x="1186" y="3"/>
                  </a:lnTo>
                  <a:lnTo>
                    <a:pt x="1140" y="0"/>
                  </a:lnTo>
                  <a:lnTo>
                    <a:pt x="1096" y="8"/>
                  </a:lnTo>
                  <a:lnTo>
                    <a:pt x="1071" y="2"/>
                  </a:lnTo>
                  <a:lnTo>
                    <a:pt x="1049" y="0"/>
                  </a:lnTo>
                  <a:lnTo>
                    <a:pt x="1025" y="0"/>
                  </a:lnTo>
                  <a:lnTo>
                    <a:pt x="1003" y="3"/>
                  </a:lnTo>
                  <a:lnTo>
                    <a:pt x="981" y="5"/>
                  </a:lnTo>
                  <a:lnTo>
                    <a:pt x="960" y="10"/>
                  </a:lnTo>
                  <a:lnTo>
                    <a:pt x="940" y="17"/>
                  </a:lnTo>
                  <a:lnTo>
                    <a:pt x="923" y="24"/>
                  </a:lnTo>
                  <a:lnTo>
                    <a:pt x="913" y="24"/>
                  </a:lnTo>
                  <a:lnTo>
                    <a:pt x="908" y="24"/>
                  </a:lnTo>
                  <a:lnTo>
                    <a:pt x="899" y="24"/>
                  </a:lnTo>
                  <a:lnTo>
                    <a:pt x="892" y="24"/>
                  </a:lnTo>
                  <a:lnTo>
                    <a:pt x="855" y="25"/>
                  </a:lnTo>
                  <a:lnTo>
                    <a:pt x="816" y="27"/>
                  </a:lnTo>
                  <a:lnTo>
                    <a:pt x="777" y="27"/>
                  </a:lnTo>
                  <a:lnTo>
                    <a:pt x="738" y="29"/>
                  </a:lnTo>
                  <a:lnTo>
                    <a:pt x="697" y="31"/>
                  </a:lnTo>
                  <a:lnTo>
                    <a:pt x="661" y="37"/>
                  </a:lnTo>
                  <a:lnTo>
                    <a:pt x="626" y="49"/>
                  </a:lnTo>
                  <a:lnTo>
                    <a:pt x="595" y="70"/>
                  </a:lnTo>
                  <a:lnTo>
                    <a:pt x="391" y="102"/>
                  </a:lnTo>
                  <a:lnTo>
                    <a:pt x="345" y="148"/>
                  </a:lnTo>
                  <a:lnTo>
                    <a:pt x="356" y="155"/>
                  </a:lnTo>
                  <a:lnTo>
                    <a:pt x="367" y="156"/>
                  </a:lnTo>
                  <a:lnTo>
                    <a:pt x="379" y="156"/>
                  </a:lnTo>
                  <a:lnTo>
                    <a:pt x="391" y="165"/>
                  </a:lnTo>
                  <a:lnTo>
                    <a:pt x="423" y="148"/>
                  </a:lnTo>
                  <a:lnTo>
                    <a:pt x="643" y="148"/>
                  </a:lnTo>
                  <a:lnTo>
                    <a:pt x="767" y="195"/>
                  </a:lnTo>
                  <a:lnTo>
                    <a:pt x="772" y="204"/>
                  </a:lnTo>
                  <a:lnTo>
                    <a:pt x="780" y="212"/>
                  </a:lnTo>
                  <a:lnTo>
                    <a:pt x="790" y="217"/>
                  </a:lnTo>
                  <a:lnTo>
                    <a:pt x="801" y="224"/>
                  </a:lnTo>
                  <a:lnTo>
                    <a:pt x="811" y="228"/>
                  </a:lnTo>
                  <a:lnTo>
                    <a:pt x="821" y="231"/>
                  </a:lnTo>
                  <a:lnTo>
                    <a:pt x="833" y="236"/>
                  </a:lnTo>
                  <a:lnTo>
                    <a:pt x="845" y="243"/>
                  </a:lnTo>
                  <a:lnTo>
                    <a:pt x="846" y="243"/>
                  </a:lnTo>
                  <a:lnTo>
                    <a:pt x="853" y="245"/>
                  </a:lnTo>
                  <a:lnTo>
                    <a:pt x="858" y="248"/>
                  </a:lnTo>
                  <a:lnTo>
                    <a:pt x="862" y="258"/>
                  </a:lnTo>
                  <a:lnTo>
                    <a:pt x="688" y="304"/>
                  </a:lnTo>
                  <a:lnTo>
                    <a:pt x="621" y="331"/>
                  </a:lnTo>
                  <a:lnTo>
                    <a:pt x="553" y="345"/>
                  </a:lnTo>
                  <a:lnTo>
                    <a:pt x="481" y="348"/>
                  </a:lnTo>
                  <a:lnTo>
                    <a:pt x="412" y="348"/>
                  </a:lnTo>
                  <a:lnTo>
                    <a:pt x="339" y="347"/>
                  </a:lnTo>
                  <a:lnTo>
                    <a:pt x="267" y="350"/>
                  </a:lnTo>
                  <a:lnTo>
                    <a:pt x="196" y="358"/>
                  </a:lnTo>
                  <a:lnTo>
                    <a:pt x="126" y="382"/>
                  </a:lnTo>
                  <a:lnTo>
                    <a:pt x="123" y="379"/>
                  </a:lnTo>
                  <a:lnTo>
                    <a:pt x="118" y="374"/>
                  </a:lnTo>
                  <a:lnTo>
                    <a:pt x="113" y="369"/>
                  </a:lnTo>
                  <a:lnTo>
                    <a:pt x="111" y="367"/>
                  </a:lnTo>
                  <a:lnTo>
                    <a:pt x="102" y="367"/>
                  </a:lnTo>
                  <a:lnTo>
                    <a:pt x="96" y="370"/>
                  </a:lnTo>
                  <a:lnTo>
                    <a:pt x="85" y="375"/>
                  </a:lnTo>
                  <a:lnTo>
                    <a:pt x="77" y="382"/>
                  </a:lnTo>
                  <a:lnTo>
                    <a:pt x="65" y="387"/>
                  </a:lnTo>
                  <a:lnTo>
                    <a:pt x="55" y="392"/>
                  </a:lnTo>
                  <a:lnTo>
                    <a:pt x="43" y="396"/>
                  </a:lnTo>
                  <a:lnTo>
                    <a:pt x="33" y="399"/>
                  </a:lnTo>
                  <a:lnTo>
                    <a:pt x="19" y="399"/>
                  </a:lnTo>
                  <a:lnTo>
                    <a:pt x="11" y="399"/>
                  </a:lnTo>
                  <a:lnTo>
                    <a:pt x="2" y="399"/>
                  </a:lnTo>
                  <a:lnTo>
                    <a:pt x="0" y="399"/>
                  </a:lnTo>
                  <a:lnTo>
                    <a:pt x="36" y="416"/>
                  </a:lnTo>
                  <a:lnTo>
                    <a:pt x="77" y="426"/>
                  </a:lnTo>
                  <a:lnTo>
                    <a:pt x="119" y="428"/>
                  </a:lnTo>
                  <a:lnTo>
                    <a:pt x="165" y="426"/>
                  </a:lnTo>
                  <a:lnTo>
                    <a:pt x="208" y="420"/>
                  </a:lnTo>
                  <a:lnTo>
                    <a:pt x="250" y="413"/>
                  </a:lnTo>
                  <a:lnTo>
                    <a:pt x="291" y="404"/>
                  </a:lnTo>
                  <a:lnTo>
                    <a:pt x="330" y="399"/>
                  </a:lnTo>
                  <a:lnTo>
                    <a:pt x="386" y="409"/>
                  </a:lnTo>
                  <a:lnTo>
                    <a:pt x="444" y="423"/>
                  </a:lnTo>
                  <a:lnTo>
                    <a:pt x="500" y="435"/>
                  </a:lnTo>
                  <a:lnTo>
                    <a:pt x="558" y="448"/>
                  </a:lnTo>
                  <a:lnTo>
                    <a:pt x="614" y="459"/>
                  </a:lnTo>
                  <a:lnTo>
                    <a:pt x="673" y="469"/>
                  </a:lnTo>
                  <a:lnTo>
                    <a:pt x="734" y="474"/>
                  </a:lnTo>
                  <a:lnTo>
                    <a:pt x="799" y="477"/>
                  </a:lnTo>
                  <a:lnTo>
                    <a:pt x="831" y="474"/>
                  </a:lnTo>
                  <a:lnTo>
                    <a:pt x="862" y="471"/>
                  </a:lnTo>
                  <a:lnTo>
                    <a:pt x="891" y="464"/>
                  </a:lnTo>
                  <a:lnTo>
                    <a:pt x="921" y="459"/>
                  </a:lnTo>
                  <a:lnTo>
                    <a:pt x="948" y="450"/>
                  </a:lnTo>
                  <a:lnTo>
                    <a:pt x="976" y="442"/>
                  </a:lnTo>
                  <a:lnTo>
                    <a:pt x="1003" y="435"/>
                  </a:lnTo>
                  <a:lnTo>
                    <a:pt x="1033" y="430"/>
                  </a:lnTo>
                  <a:lnTo>
                    <a:pt x="1084" y="408"/>
                  </a:lnTo>
                  <a:lnTo>
                    <a:pt x="1135" y="397"/>
                  </a:lnTo>
                  <a:lnTo>
                    <a:pt x="1185" y="389"/>
                  </a:lnTo>
                  <a:lnTo>
                    <a:pt x="1236" y="386"/>
                  </a:lnTo>
                  <a:lnTo>
                    <a:pt x="1285" y="382"/>
                  </a:lnTo>
                  <a:lnTo>
                    <a:pt x="1334" y="380"/>
                  </a:lnTo>
                  <a:lnTo>
                    <a:pt x="1385" y="374"/>
                  </a:lnTo>
                  <a:lnTo>
                    <a:pt x="1439" y="367"/>
                  </a:lnTo>
                  <a:lnTo>
                    <a:pt x="1480" y="370"/>
                  </a:lnTo>
                  <a:lnTo>
                    <a:pt x="1523" y="374"/>
                  </a:lnTo>
                  <a:lnTo>
                    <a:pt x="1567" y="377"/>
                  </a:lnTo>
                  <a:lnTo>
                    <a:pt x="1611" y="382"/>
                  </a:lnTo>
                  <a:lnTo>
                    <a:pt x="1653" y="384"/>
                  </a:lnTo>
                  <a:lnTo>
                    <a:pt x="1698" y="387"/>
                  </a:lnTo>
                  <a:lnTo>
                    <a:pt x="1740" y="392"/>
                  </a:lnTo>
                  <a:lnTo>
                    <a:pt x="1784" y="399"/>
                  </a:lnTo>
                  <a:lnTo>
                    <a:pt x="1794" y="399"/>
                  </a:lnTo>
                  <a:lnTo>
                    <a:pt x="1806" y="403"/>
                  </a:lnTo>
                  <a:lnTo>
                    <a:pt x="1818" y="408"/>
                  </a:lnTo>
                  <a:lnTo>
                    <a:pt x="1830" y="414"/>
                  </a:lnTo>
                  <a:lnTo>
                    <a:pt x="1840" y="420"/>
                  </a:lnTo>
                  <a:lnTo>
                    <a:pt x="1852" y="425"/>
                  </a:lnTo>
                  <a:lnTo>
                    <a:pt x="1864" y="426"/>
                  </a:lnTo>
                  <a:lnTo>
                    <a:pt x="1878" y="430"/>
                  </a:lnTo>
                  <a:lnTo>
                    <a:pt x="2112" y="460"/>
                  </a:lnTo>
                  <a:lnTo>
                    <a:pt x="2314" y="508"/>
                  </a:lnTo>
                  <a:lnTo>
                    <a:pt x="2753" y="477"/>
                  </a:lnTo>
                  <a:lnTo>
                    <a:pt x="2924" y="508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8" name="Freeform 64"/>
            <p:cNvSpPr>
              <a:spLocks/>
            </p:cNvSpPr>
            <p:nvPr/>
          </p:nvSpPr>
          <p:spPr bwMode="auto">
            <a:xfrm>
              <a:off x="3612" y="6292"/>
              <a:ext cx="852" cy="131"/>
            </a:xfrm>
            <a:custGeom>
              <a:avLst/>
              <a:gdLst>
                <a:gd name="T0" fmla="*/ 797 w 1704"/>
                <a:gd name="T1" fmla="*/ 263 h 263"/>
                <a:gd name="T2" fmla="*/ 923 w 1704"/>
                <a:gd name="T3" fmla="*/ 248 h 263"/>
                <a:gd name="T4" fmla="*/ 907 w 1704"/>
                <a:gd name="T5" fmla="*/ 202 h 263"/>
                <a:gd name="T6" fmla="*/ 938 w 1704"/>
                <a:gd name="T7" fmla="*/ 139 h 263"/>
                <a:gd name="T8" fmla="*/ 1142 w 1704"/>
                <a:gd name="T9" fmla="*/ 107 h 263"/>
                <a:gd name="T10" fmla="*/ 1149 w 1704"/>
                <a:gd name="T11" fmla="*/ 107 h 263"/>
                <a:gd name="T12" fmla="*/ 1157 w 1704"/>
                <a:gd name="T13" fmla="*/ 107 h 263"/>
                <a:gd name="T14" fmla="*/ 1162 w 1704"/>
                <a:gd name="T15" fmla="*/ 107 h 263"/>
                <a:gd name="T16" fmla="*/ 1172 w 1704"/>
                <a:gd name="T17" fmla="*/ 107 h 263"/>
                <a:gd name="T18" fmla="*/ 1595 w 1704"/>
                <a:gd name="T19" fmla="*/ 92 h 263"/>
                <a:gd name="T20" fmla="*/ 1595 w 1704"/>
                <a:gd name="T21" fmla="*/ 90 h 263"/>
                <a:gd name="T22" fmla="*/ 1595 w 1704"/>
                <a:gd name="T23" fmla="*/ 88 h 263"/>
                <a:gd name="T24" fmla="*/ 1595 w 1704"/>
                <a:gd name="T25" fmla="*/ 83 h 263"/>
                <a:gd name="T26" fmla="*/ 1595 w 1704"/>
                <a:gd name="T27" fmla="*/ 76 h 263"/>
                <a:gd name="T28" fmla="*/ 1704 w 1704"/>
                <a:gd name="T29" fmla="*/ 29 h 263"/>
                <a:gd name="T30" fmla="*/ 1626 w 1704"/>
                <a:gd name="T31" fmla="*/ 7 h 263"/>
                <a:gd name="T32" fmla="*/ 1548 w 1704"/>
                <a:gd name="T33" fmla="*/ 0 h 263"/>
                <a:gd name="T34" fmla="*/ 1468 w 1704"/>
                <a:gd name="T35" fmla="*/ 2 h 263"/>
                <a:gd name="T36" fmla="*/ 1388 w 1704"/>
                <a:gd name="T37" fmla="*/ 14 h 263"/>
                <a:gd name="T38" fmla="*/ 1307 w 1704"/>
                <a:gd name="T39" fmla="*/ 25 h 263"/>
                <a:gd name="T40" fmla="*/ 1225 w 1704"/>
                <a:gd name="T41" fmla="*/ 37 h 263"/>
                <a:gd name="T42" fmla="*/ 1143 w 1704"/>
                <a:gd name="T43" fmla="*/ 44 h 263"/>
                <a:gd name="T44" fmla="*/ 1064 w 1704"/>
                <a:gd name="T45" fmla="*/ 46 h 263"/>
                <a:gd name="T46" fmla="*/ 0 w 1704"/>
                <a:gd name="T47" fmla="*/ 29 h 263"/>
                <a:gd name="T48" fmla="*/ 7 w 1704"/>
                <a:gd name="T49" fmla="*/ 44 h 263"/>
                <a:gd name="T50" fmla="*/ 19 w 1704"/>
                <a:gd name="T51" fmla="*/ 58 h 263"/>
                <a:gd name="T52" fmla="*/ 32 w 1704"/>
                <a:gd name="T53" fmla="*/ 70 h 263"/>
                <a:gd name="T54" fmla="*/ 48 w 1704"/>
                <a:gd name="T55" fmla="*/ 83 h 263"/>
                <a:gd name="T56" fmla="*/ 63 w 1704"/>
                <a:gd name="T57" fmla="*/ 93 h 263"/>
                <a:gd name="T58" fmla="*/ 80 w 1704"/>
                <a:gd name="T59" fmla="*/ 107 h 263"/>
                <a:gd name="T60" fmla="*/ 94 w 1704"/>
                <a:gd name="T61" fmla="*/ 122 h 263"/>
                <a:gd name="T62" fmla="*/ 109 w 1704"/>
                <a:gd name="T63" fmla="*/ 139 h 263"/>
                <a:gd name="T64" fmla="*/ 162 w 1704"/>
                <a:gd name="T65" fmla="*/ 163 h 263"/>
                <a:gd name="T66" fmla="*/ 218 w 1704"/>
                <a:gd name="T67" fmla="*/ 183 h 263"/>
                <a:gd name="T68" fmla="*/ 275 w 1704"/>
                <a:gd name="T69" fmla="*/ 197 h 263"/>
                <a:gd name="T70" fmla="*/ 336 w 1704"/>
                <a:gd name="T71" fmla="*/ 209 h 263"/>
                <a:gd name="T72" fmla="*/ 396 w 1704"/>
                <a:gd name="T73" fmla="*/ 214 h 263"/>
                <a:gd name="T74" fmla="*/ 457 w 1704"/>
                <a:gd name="T75" fmla="*/ 221 h 263"/>
                <a:gd name="T76" fmla="*/ 517 w 1704"/>
                <a:gd name="T77" fmla="*/ 226 h 263"/>
                <a:gd name="T78" fmla="*/ 578 w 1704"/>
                <a:gd name="T79" fmla="*/ 233 h 263"/>
                <a:gd name="T80" fmla="*/ 797 w 1704"/>
                <a:gd name="T8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4" h="263">
                  <a:moveTo>
                    <a:pt x="797" y="263"/>
                  </a:moveTo>
                  <a:lnTo>
                    <a:pt x="923" y="248"/>
                  </a:lnTo>
                  <a:lnTo>
                    <a:pt x="907" y="202"/>
                  </a:lnTo>
                  <a:lnTo>
                    <a:pt x="938" y="139"/>
                  </a:lnTo>
                  <a:lnTo>
                    <a:pt x="1142" y="107"/>
                  </a:lnTo>
                  <a:lnTo>
                    <a:pt x="1149" y="107"/>
                  </a:lnTo>
                  <a:lnTo>
                    <a:pt x="1157" y="107"/>
                  </a:lnTo>
                  <a:lnTo>
                    <a:pt x="1162" y="107"/>
                  </a:lnTo>
                  <a:lnTo>
                    <a:pt x="1172" y="107"/>
                  </a:lnTo>
                  <a:lnTo>
                    <a:pt x="1595" y="92"/>
                  </a:lnTo>
                  <a:lnTo>
                    <a:pt x="1595" y="90"/>
                  </a:lnTo>
                  <a:lnTo>
                    <a:pt x="1595" y="88"/>
                  </a:lnTo>
                  <a:lnTo>
                    <a:pt x="1595" y="83"/>
                  </a:lnTo>
                  <a:lnTo>
                    <a:pt x="1595" y="76"/>
                  </a:lnTo>
                  <a:lnTo>
                    <a:pt x="1704" y="29"/>
                  </a:lnTo>
                  <a:lnTo>
                    <a:pt x="1626" y="7"/>
                  </a:lnTo>
                  <a:lnTo>
                    <a:pt x="1548" y="0"/>
                  </a:lnTo>
                  <a:lnTo>
                    <a:pt x="1468" y="2"/>
                  </a:lnTo>
                  <a:lnTo>
                    <a:pt x="1388" y="14"/>
                  </a:lnTo>
                  <a:lnTo>
                    <a:pt x="1307" y="25"/>
                  </a:lnTo>
                  <a:lnTo>
                    <a:pt x="1225" y="37"/>
                  </a:lnTo>
                  <a:lnTo>
                    <a:pt x="1143" y="44"/>
                  </a:lnTo>
                  <a:lnTo>
                    <a:pt x="1064" y="46"/>
                  </a:lnTo>
                  <a:lnTo>
                    <a:pt x="0" y="29"/>
                  </a:lnTo>
                  <a:lnTo>
                    <a:pt x="7" y="44"/>
                  </a:lnTo>
                  <a:lnTo>
                    <a:pt x="19" y="58"/>
                  </a:lnTo>
                  <a:lnTo>
                    <a:pt x="32" y="70"/>
                  </a:lnTo>
                  <a:lnTo>
                    <a:pt x="48" y="83"/>
                  </a:lnTo>
                  <a:lnTo>
                    <a:pt x="63" y="93"/>
                  </a:lnTo>
                  <a:lnTo>
                    <a:pt x="80" y="107"/>
                  </a:lnTo>
                  <a:lnTo>
                    <a:pt x="94" y="122"/>
                  </a:lnTo>
                  <a:lnTo>
                    <a:pt x="109" y="139"/>
                  </a:lnTo>
                  <a:lnTo>
                    <a:pt x="162" y="163"/>
                  </a:lnTo>
                  <a:lnTo>
                    <a:pt x="218" y="183"/>
                  </a:lnTo>
                  <a:lnTo>
                    <a:pt x="275" y="197"/>
                  </a:lnTo>
                  <a:lnTo>
                    <a:pt x="336" y="209"/>
                  </a:lnTo>
                  <a:lnTo>
                    <a:pt x="396" y="214"/>
                  </a:lnTo>
                  <a:lnTo>
                    <a:pt x="457" y="221"/>
                  </a:lnTo>
                  <a:lnTo>
                    <a:pt x="517" y="226"/>
                  </a:lnTo>
                  <a:lnTo>
                    <a:pt x="578" y="233"/>
                  </a:lnTo>
                  <a:lnTo>
                    <a:pt x="797" y="263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49" name="Freeform 65"/>
            <p:cNvSpPr>
              <a:spLocks/>
            </p:cNvSpPr>
            <p:nvPr/>
          </p:nvSpPr>
          <p:spPr bwMode="auto">
            <a:xfrm>
              <a:off x="5511" y="6384"/>
              <a:ext cx="86" cy="32"/>
            </a:xfrm>
            <a:custGeom>
              <a:avLst/>
              <a:gdLst>
                <a:gd name="T0" fmla="*/ 32 w 171"/>
                <a:gd name="T1" fmla="*/ 63 h 63"/>
                <a:gd name="T2" fmla="*/ 78 w 171"/>
                <a:gd name="T3" fmla="*/ 63 h 63"/>
                <a:gd name="T4" fmla="*/ 171 w 171"/>
                <a:gd name="T5" fmla="*/ 0 h 63"/>
                <a:gd name="T6" fmla="*/ 78 w 171"/>
                <a:gd name="T7" fmla="*/ 32 h 63"/>
                <a:gd name="T8" fmla="*/ 32 w 171"/>
                <a:gd name="T9" fmla="*/ 32 h 63"/>
                <a:gd name="T10" fmla="*/ 30 w 171"/>
                <a:gd name="T11" fmla="*/ 32 h 63"/>
                <a:gd name="T12" fmla="*/ 29 w 171"/>
                <a:gd name="T13" fmla="*/ 32 h 63"/>
                <a:gd name="T14" fmla="*/ 24 w 171"/>
                <a:gd name="T15" fmla="*/ 32 h 63"/>
                <a:gd name="T16" fmla="*/ 15 w 171"/>
                <a:gd name="T17" fmla="*/ 32 h 63"/>
                <a:gd name="T18" fmla="*/ 13 w 171"/>
                <a:gd name="T19" fmla="*/ 32 h 63"/>
                <a:gd name="T20" fmla="*/ 12 w 171"/>
                <a:gd name="T21" fmla="*/ 34 h 63"/>
                <a:gd name="T22" fmla="*/ 7 w 171"/>
                <a:gd name="T23" fmla="*/ 38 h 63"/>
                <a:gd name="T24" fmla="*/ 0 w 171"/>
                <a:gd name="T25" fmla="*/ 48 h 63"/>
                <a:gd name="T26" fmla="*/ 7 w 171"/>
                <a:gd name="T27" fmla="*/ 55 h 63"/>
                <a:gd name="T28" fmla="*/ 15 w 171"/>
                <a:gd name="T29" fmla="*/ 60 h 63"/>
                <a:gd name="T30" fmla="*/ 20 w 171"/>
                <a:gd name="T31" fmla="*/ 61 h 63"/>
                <a:gd name="T32" fmla="*/ 32 w 171"/>
                <a:gd name="T3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63">
                  <a:moveTo>
                    <a:pt x="32" y="63"/>
                  </a:moveTo>
                  <a:lnTo>
                    <a:pt x="78" y="63"/>
                  </a:lnTo>
                  <a:lnTo>
                    <a:pt x="171" y="0"/>
                  </a:lnTo>
                  <a:lnTo>
                    <a:pt x="78" y="32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9" y="32"/>
                  </a:lnTo>
                  <a:lnTo>
                    <a:pt x="24" y="32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2" y="34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7" y="55"/>
                  </a:lnTo>
                  <a:lnTo>
                    <a:pt x="15" y="60"/>
                  </a:lnTo>
                  <a:lnTo>
                    <a:pt x="20" y="61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0" name="Freeform 66"/>
            <p:cNvSpPr>
              <a:spLocks/>
            </p:cNvSpPr>
            <p:nvPr/>
          </p:nvSpPr>
          <p:spPr bwMode="auto">
            <a:xfrm>
              <a:off x="4549" y="6330"/>
              <a:ext cx="118" cy="46"/>
            </a:xfrm>
            <a:custGeom>
              <a:avLst/>
              <a:gdLst>
                <a:gd name="T0" fmla="*/ 234 w 234"/>
                <a:gd name="T1" fmla="*/ 94 h 94"/>
                <a:gd name="T2" fmla="*/ 234 w 234"/>
                <a:gd name="T3" fmla="*/ 92 h 94"/>
                <a:gd name="T4" fmla="*/ 234 w 234"/>
                <a:gd name="T5" fmla="*/ 90 h 94"/>
                <a:gd name="T6" fmla="*/ 234 w 234"/>
                <a:gd name="T7" fmla="*/ 85 h 94"/>
                <a:gd name="T8" fmla="*/ 234 w 234"/>
                <a:gd name="T9" fmla="*/ 79 h 94"/>
                <a:gd name="T10" fmla="*/ 226 w 234"/>
                <a:gd name="T11" fmla="*/ 72 h 94"/>
                <a:gd name="T12" fmla="*/ 219 w 234"/>
                <a:gd name="T13" fmla="*/ 68 h 94"/>
                <a:gd name="T14" fmla="*/ 209 w 234"/>
                <a:gd name="T15" fmla="*/ 65 h 94"/>
                <a:gd name="T16" fmla="*/ 200 w 234"/>
                <a:gd name="T17" fmla="*/ 65 h 94"/>
                <a:gd name="T18" fmla="*/ 188 w 234"/>
                <a:gd name="T19" fmla="*/ 63 h 94"/>
                <a:gd name="T20" fmla="*/ 178 w 234"/>
                <a:gd name="T21" fmla="*/ 63 h 94"/>
                <a:gd name="T22" fmla="*/ 166 w 234"/>
                <a:gd name="T23" fmla="*/ 63 h 94"/>
                <a:gd name="T24" fmla="*/ 156 w 234"/>
                <a:gd name="T25" fmla="*/ 63 h 94"/>
                <a:gd name="T26" fmla="*/ 47 w 234"/>
                <a:gd name="T27" fmla="*/ 16 h 94"/>
                <a:gd name="T28" fmla="*/ 44 w 234"/>
                <a:gd name="T29" fmla="*/ 12 h 94"/>
                <a:gd name="T30" fmla="*/ 39 w 234"/>
                <a:gd name="T31" fmla="*/ 7 h 94"/>
                <a:gd name="T32" fmla="*/ 34 w 234"/>
                <a:gd name="T33" fmla="*/ 2 h 94"/>
                <a:gd name="T34" fmla="*/ 32 w 234"/>
                <a:gd name="T35" fmla="*/ 0 h 94"/>
                <a:gd name="T36" fmla="*/ 20 w 234"/>
                <a:gd name="T37" fmla="*/ 0 h 94"/>
                <a:gd name="T38" fmla="*/ 15 w 234"/>
                <a:gd name="T39" fmla="*/ 0 h 94"/>
                <a:gd name="T40" fmla="*/ 6 w 234"/>
                <a:gd name="T41" fmla="*/ 0 h 94"/>
                <a:gd name="T42" fmla="*/ 0 w 234"/>
                <a:gd name="T43" fmla="*/ 0 h 94"/>
                <a:gd name="T44" fmla="*/ 0 w 234"/>
                <a:gd name="T45" fmla="*/ 2 h 94"/>
                <a:gd name="T46" fmla="*/ 0 w 234"/>
                <a:gd name="T47" fmla="*/ 6 h 94"/>
                <a:gd name="T48" fmla="*/ 0 w 234"/>
                <a:gd name="T49" fmla="*/ 16 h 94"/>
                <a:gd name="T50" fmla="*/ 13 w 234"/>
                <a:gd name="T51" fmla="*/ 31 h 94"/>
                <a:gd name="T52" fmla="*/ 32 w 234"/>
                <a:gd name="T53" fmla="*/ 43 h 94"/>
                <a:gd name="T54" fmla="*/ 56 w 234"/>
                <a:gd name="T55" fmla="*/ 51 h 94"/>
                <a:gd name="T56" fmla="*/ 81 w 234"/>
                <a:gd name="T57" fmla="*/ 60 h 94"/>
                <a:gd name="T58" fmla="*/ 107 w 234"/>
                <a:gd name="T59" fmla="*/ 67 h 94"/>
                <a:gd name="T60" fmla="*/ 136 w 234"/>
                <a:gd name="T61" fmla="*/ 74 h 94"/>
                <a:gd name="T62" fmla="*/ 161 w 234"/>
                <a:gd name="T63" fmla="*/ 82 h 94"/>
                <a:gd name="T64" fmla="*/ 188 w 234"/>
                <a:gd name="T65" fmla="*/ 94 h 94"/>
                <a:gd name="T66" fmla="*/ 198 w 234"/>
                <a:gd name="T67" fmla="*/ 94 h 94"/>
                <a:gd name="T68" fmla="*/ 209 w 234"/>
                <a:gd name="T69" fmla="*/ 94 h 94"/>
                <a:gd name="T70" fmla="*/ 215 w 234"/>
                <a:gd name="T71" fmla="*/ 94 h 94"/>
                <a:gd name="T72" fmla="*/ 219 w 234"/>
                <a:gd name="T73" fmla="*/ 94 h 94"/>
                <a:gd name="T74" fmla="*/ 220 w 234"/>
                <a:gd name="T75" fmla="*/ 94 h 94"/>
                <a:gd name="T76" fmla="*/ 226 w 234"/>
                <a:gd name="T77" fmla="*/ 94 h 94"/>
                <a:gd name="T78" fmla="*/ 231 w 234"/>
                <a:gd name="T79" fmla="*/ 94 h 94"/>
                <a:gd name="T80" fmla="*/ 234 w 234"/>
                <a:gd name="T8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4" h="94">
                  <a:moveTo>
                    <a:pt x="234" y="94"/>
                  </a:moveTo>
                  <a:lnTo>
                    <a:pt x="234" y="92"/>
                  </a:lnTo>
                  <a:lnTo>
                    <a:pt x="234" y="90"/>
                  </a:lnTo>
                  <a:lnTo>
                    <a:pt x="234" y="85"/>
                  </a:lnTo>
                  <a:lnTo>
                    <a:pt x="234" y="79"/>
                  </a:lnTo>
                  <a:lnTo>
                    <a:pt x="226" y="72"/>
                  </a:lnTo>
                  <a:lnTo>
                    <a:pt x="219" y="68"/>
                  </a:lnTo>
                  <a:lnTo>
                    <a:pt x="209" y="65"/>
                  </a:lnTo>
                  <a:lnTo>
                    <a:pt x="200" y="65"/>
                  </a:lnTo>
                  <a:lnTo>
                    <a:pt x="188" y="63"/>
                  </a:lnTo>
                  <a:lnTo>
                    <a:pt x="178" y="63"/>
                  </a:lnTo>
                  <a:lnTo>
                    <a:pt x="166" y="63"/>
                  </a:lnTo>
                  <a:lnTo>
                    <a:pt x="156" y="63"/>
                  </a:lnTo>
                  <a:lnTo>
                    <a:pt x="47" y="16"/>
                  </a:lnTo>
                  <a:lnTo>
                    <a:pt x="44" y="12"/>
                  </a:lnTo>
                  <a:lnTo>
                    <a:pt x="39" y="7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6"/>
                  </a:lnTo>
                  <a:lnTo>
                    <a:pt x="13" y="31"/>
                  </a:lnTo>
                  <a:lnTo>
                    <a:pt x="32" y="43"/>
                  </a:lnTo>
                  <a:lnTo>
                    <a:pt x="56" y="51"/>
                  </a:lnTo>
                  <a:lnTo>
                    <a:pt x="81" y="60"/>
                  </a:lnTo>
                  <a:lnTo>
                    <a:pt x="107" y="67"/>
                  </a:lnTo>
                  <a:lnTo>
                    <a:pt x="136" y="74"/>
                  </a:lnTo>
                  <a:lnTo>
                    <a:pt x="161" y="82"/>
                  </a:lnTo>
                  <a:lnTo>
                    <a:pt x="188" y="94"/>
                  </a:lnTo>
                  <a:lnTo>
                    <a:pt x="198" y="94"/>
                  </a:lnTo>
                  <a:lnTo>
                    <a:pt x="209" y="94"/>
                  </a:lnTo>
                  <a:lnTo>
                    <a:pt x="215" y="94"/>
                  </a:lnTo>
                  <a:lnTo>
                    <a:pt x="219" y="94"/>
                  </a:lnTo>
                  <a:lnTo>
                    <a:pt x="220" y="94"/>
                  </a:lnTo>
                  <a:lnTo>
                    <a:pt x="226" y="94"/>
                  </a:lnTo>
                  <a:lnTo>
                    <a:pt x="231" y="94"/>
                  </a:lnTo>
                  <a:lnTo>
                    <a:pt x="234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1" name="Freeform 67"/>
            <p:cNvSpPr>
              <a:spLocks/>
            </p:cNvSpPr>
            <p:nvPr/>
          </p:nvSpPr>
          <p:spPr bwMode="auto">
            <a:xfrm>
              <a:off x="5027" y="6341"/>
              <a:ext cx="351" cy="43"/>
            </a:xfrm>
            <a:custGeom>
              <a:avLst/>
              <a:gdLst>
                <a:gd name="T0" fmla="*/ 16 w 704"/>
                <a:gd name="T1" fmla="*/ 86 h 86"/>
                <a:gd name="T2" fmla="*/ 17 w 704"/>
                <a:gd name="T3" fmla="*/ 76 h 86"/>
                <a:gd name="T4" fmla="*/ 24 w 704"/>
                <a:gd name="T5" fmla="*/ 73 h 86"/>
                <a:gd name="T6" fmla="*/ 34 w 704"/>
                <a:gd name="T7" fmla="*/ 71 h 86"/>
                <a:gd name="T8" fmla="*/ 46 w 704"/>
                <a:gd name="T9" fmla="*/ 71 h 86"/>
                <a:gd name="T10" fmla="*/ 157 w 704"/>
                <a:gd name="T11" fmla="*/ 86 h 86"/>
                <a:gd name="T12" fmla="*/ 169 w 704"/>
                <a:gd name="T13" fmla="*/ 76 h 86"/>
                <a:gd name="T14" fmla="*/ 187 w 704"/>
                <a:gd name="T15" fmla="*/ 73 h 86"/>
                <a:gd name="T16" fmla="*/ 203 w 704"/>
                <a:gd name="T17" fmla="*/ 71 h 86"/>
                <a:gd name="T18" fmla="*/ 218 w 704"/>
                <a:gd name="T19" fmla="*/ 71 h 86"/>
                <a:gd name="T20" fmla="*/ 279 w 704"/>
                <a:gd name="T21" fmla="*/ 67 h 86"/>
                <a:gd name="T22" fmla="*/ 342 w 704"/>
                <a:gd name="T23" fmla="*/ 61 h 86"/>
                <a:gd name="T24" fmla="*/ 398 w 704"/>
                <a:gd name="T25" fmla="*/ 51 h 86"/>
                <a:gd name="T26" fmla="*/ 456 w 704"/>
                <a:gd name="T27" fmla="*/ 42 h 86"/>
                <a:gd name="T28" fmla="*/ 510 w 704"/>
                <a:gd name="T29" fmla="*/ 34 h 86"/>
                <a:gd name="T30" fmla="*/ 564 w 704"/>
                <a:gd name="T31" fmla="*/ 30 h 86"/>
                <a:gd name="T32" fmla="*/ 617 w 704"/>
                <a:gd name="T33" fmla="*/ 30 h 86"/>
                <a:gd name="T34" fmla="*/ 671 w 704"/>
                <a:gd name="T35" fmla="*/ 40 h 86"/>
                <a:gd name="T36" fmla="*/ 704 w 704"/>
                <a:gd name="T37" fmla="*/ 25 h 86"/>
                <a:gd name="T38" fmla="*/ 656 w 704"/>
                <a:gd name="T39" fmla="*/ 8 h 86"/>
                <a:gd name="T40" fmla="*/ 643 w 704"/>
                <a:gd name="T41" fmla="*/ 6 h 86"/>
                <a:gd name="T42" fmla="*/ 632 w 704"/>
                <a:gd name="T43" fmla="*/ 5 h 86"/>
                <a:gd name="T44" fmla="*/ 619 w 704"/>
                <a:gd name="T45" fmla="*/ 1 h 86"/>
                <a:gd name="T46" fmla="*/ 609 w 704"/>
                <a:gd name="T47" fmla="*/ 1 h 86"/>
                <a:gd name="T48" fmla="*/ 597 w 704"/>
                <a:gd name="T49" fmla="*/ 0 h 86"/>
                <a:gd name="T50" fmla="*/ 585 w 704"/>
                <a:gd name="T51" fmla="*/ 0 h 86"/>
                <a:gd name="T52" fmla="*/ 573 w 704"/>
                <a:gd name="T53" fmla="*/ 1 h 86"/>
                <a:gd name="T54" fmla="*/ 563 w 704"/>
                <a:gd name="T55" fmla="*/ 8 h 86"/>
                <a:gd name="T56" fmla="*/ 515 w 704"/>
                <a:gd name="T57" fmla="*/ 3 h 86"/>
                <a:gd name="T58" fmla="*/ 469 w 704"/>
                <a:gd name="T59" fmla="*/ 5 h 86"/>
                <a:gd name="T60" fmla="*/ 425 w 704"/>
                <a:gd name="T61" fmla="*/ 10 h 86"/>
                <a:gd name="T62" fmla="*/ 383 w 704"/>
                <a:gd name="T63" fmla="*/ 18 h 86"/>
                <a:gd name="T64" fmla="*/ 337 w 704"/>
                <a:gd name="T65" fmla="*/ 25 h 86"/>
                <a:gd name="T66" fmla="*/ 293 w 704"/>
                <a:gd name="T67" fmla="*/ 32 h 86"/>
                <a:gd name="T68" fmla="*/ 247 w 704"/>
                <a:gd name="T69" fmla="*/ 37 h 86"/>
                <a:gd name="T70" fmla="*/ 203 w 704"/>
                <a:gd name="T71" fmla="*/ 40 h 86"/>
                <a:gd name="T72" fmla="*/ 172 w 704"/>
                <a:gd name="T73" fmla="*/ 40 h 86"/>
                <a:gd name="T74" fmla="*/ 146 w 704"/>
                <a:gd name="T75" fmla="*/ 40 h 86"/>
                <a:gd name="T76" fmla="*/ 119 w 704"/>
                <a:gd name="T77" fmla="*/ 40 h 86"/>
                <a:gd name="T78" fmla="*/ 96 w 704"/>
                <a:gd name="T79" fmla="*/ 40 h 86"/>
                <a:gd name="T80" fmla="*/ 72 w 704"/>
                <a:gd name="T81" fmla="*/ 40 h 86"/>
                <a:gd name="T82" fmla="*/ 51 w 704"/>
                <a:gd name="T83" fmla="*/ 40 h 86"/>
                <a:gd name="T84" fmla="*/ 31 w 704"/>
                <a:gd name="T85" fmla="*/ 40 h 86"/>
                <a:gd name="T86" fmla="*/ 16 w 704"/>
                <a:gd name="T87" fmla="*/ 40 h 86"/>
                <a:gd name="T88" fmla="*/ 12 w 704"/>
                <a:gd name="T89" fmla="*/ 40 h 86"/>
                <a:gd name="T90" fmla="*/ 7 w 704"/>
                <a:gd name="T91" fmla="*/ 42 h 86"/>
                <a:gd name="T92" fmla="*/ 2 w 704"/>
                <a:gd name="T93" fmla="*/ 45 h 86"/>
                <a:gd name="T94" fmla="*/ 0 w 704"/>
                <a:gd name="T95" fmla="*/ 56 h 86"/>
                <a:gd name="T96" fmla="*/ 16 w 704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4" h="86">
                  <a:moveTo>
                    <a:pt x="16" y="86"/>
                  </a:moveTo>
                  <a:lnTo>
                    <a:pt x="17" y="76"/>
                  </a:lnTo>
                  <a:lnTo>
                    <a:pt x="24" y="73"/>
                  </a:lnTo>
                  <a:lnTo>
                    <a:pt x="34" y="71"/>
                  </a:lnTo>
                  <a:lnTo>
                    <a:pt x="46" y="71"/>
                  </a:lnTo>
                  <a:lnTo>
                    <a:pt x="157" y="86"/>
                  </a:lnTo>
                  <a:lnTo>
                    <a:pt x="169" y="76"/>
                  </a:lnTo>
                  <a:lnTo>
                    <a:pt x="187" y="73"/>
                  </a:lnTo>
                  <a:lnTo>
                    <a:pt x="203" y="71"/>
                  </a:lnTo>
                  <a:lnTo>
                    <a:pt x="218" y="71"/>
                  </a:lnTo>
                  <a:lnTo>
                    <a:pt x="279" y="67"/>
                  </a:lnTo>
                  <a:lnTo>
                    <a:pt x="342" y="61"/>
                  </a:lnTo>
                  <a:lnTo>
                    <a:pt x="398" y="51"/>
                  </a:lnTo>
                  <a:lnTo>
                    <a:pt x="456" y="42"/>
                  </a:lnTo>
                  <a:lnTo>
                    <a:pt x="510" y="34"/>
                  </a:lnTo>
                  <a:lnTo>
                    <a:pt x="564" y="30"/>
                  </a:lnTo>
                  <a:lnTo>
                    <a:pt x="617" y="30"/>
                  </a:lnTo>
                  <a:lnTo>
                    <a:pt x="671" y="40"/>
                  </a:lnTo>
                  <a:lnTo>
                    <a:pt x="704" y="25"/>
                  </a:lnTo>
                  <a:lnTo>
                    <a:pt x="656" y="8"/>
                  </a:lnTo>
                  <a:lnTo>
                    <a:pt x="643" y="6"/>
                  </a:lnTo>
                  <a:lnTo>
                    <a:pt x="632" y="5"/>
                  </a:lnTo>
                  <a:lnTo>
                    <a:pt x="619" y="1"/>
                  </a:lnTo>
                  <a:lnTo>
                    <a:pt x="609" y="1"/>
                  </a:lnTo>
                  <a:lnTo>
                    <a:pt x="597" y="0"/>
                  </a:lnTo>
                  <a:lnTo>
                    <a:pt x="585" y="0"/>
                  </a:lnTo>
                  <a:lnTo>
                    <a:pt x="573" y="1"/>
                  </a:lnTo>
                  <a:lnTo>
                    <a:pt x="563" y="8"/>
                  </a:lnTo>
                  <a:lnTo>
                    <a:pt x="515" y="3"/>
                  </a:lnTo>
                  <a:lnTo>
                    <a:pt x="469" y="5"/>
                  </a:lnTo>
                  <a:lnTo>
                    <a:pt x="425" y="10"/>
                  </a:lnTo>
                  <a:lnTo>
                    <a:pt x="383" y="18"/>
                  </a:lnTo>
                  <a:lnTo>
                    <a:pt x="337" y="25"/>
                  </a:lnTo>
                  <a:lnTo>
                    <a:pt x="293" y="32"/>
                  </a:lnTo>
                  <a:lnTo>
                    <a:pt x="247" y="37"/>
                  </a:lnTo>
                  <a:lnTo>
                    <a:pt x="203" y="40"/>
                  </a:lnTo>
                  <a:lnTo>
                    <a:pt x="172" y="40"/>
                  </a:lnTo>
                  <a:lnTo>
                    <a:pt x="146" y="40"/>
                  </a:lnTo>
                  <a:lnTo>
                    <a:pt x="119" y="40"/>
                  </a:lnTo>
                  <a:lnTo>
                    <a:pt x="96" y="40"/>
                  </a:lnTo>
                  <a:lnTo>
                    <a:pt x="72" y="40"/>
                  </a:lnTo>
                  <a:lnTo>
                    <a:pt x="51" y="40"/>
                  </a:lnTo>
                  <a:lnTo>
                    <a:pt x="31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7" y="42"/>
                  </a:lnTo>
                  <a:lnTo>
                    <a:pt x="2" y="45"/>
                  </a:lnTo>
                  <a:lnTo>
                    <a:pt x="0" y="56"/>
                  </a:lnTo>
                  <a:lnTo>
                    <a:pt x="16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2" name="Freeform 68"/>
            <p:cNvSpPr>
              <a:spLocks/>
            </p:cNvSpPr>
            <p:nvPr/>
          </p:nvSpPr>
          <p:spPr bwMode="auto">
            <a:xfrm>
              <a:off x="4581" y="6291"/>
              <a:ext cx="109" cy="70"/>
            </a:xfrm>
            <a:custGeom>
              <a:avLst/>
              <a:gdLst>
                <a:gd name="T0" fmla="*/ 204 w 220"/>
                <a:gd name="T1" fmla="*/ 141 h 141"/>
                <a:gd name="T2" fmla="*/ 206 w 220"/>
                <a:gd name="T3" fmla="*/ 141 h 141"/>
                <a:gd name="T4" fmla="*/ 211 w 220"/>
                <a:gd name="T5" fmla="*/ 141 h 141"/>
                <a:gd name="T6" fmla="*/ 216 w 220"/>
                <a:gd name="T7" fmla="*/ 141 h 141"/>
                <a:gd name="T8" fmla="*/ 220 w 220"/>
                <a:gd name="T9" fmla="*/ 141 h 141"/>
                <a:gd name="T10" fmla="*/ 198 w 220"/>
                <a:gd name="T11" fmla="*/ 119 h 141"/>
                <a:gd name="T12" fmla="*/ 174 w 220"/>
                <a:gd name="T13" fmla="*/ 102 h 141"/>
                <a:gd name="T14" fmla="*/ 145 w 220"/>
                <a:gd name="T15" fmla="*/ 87 h 141"/>
                <a:gd name="T16" fmla="*/ 118 w 220"/>
                <a:gd name="T17" fmla="*/ 75 h 141"/>
                <a:gd name="T18" fmla="*/ 87 w 220"/>
                <a:gd name="T19" fmla="*/ 60 h 141"/>
                <a:gd name="T20" fmla="*/ 60 w 220"/>
                <a:gd name="T21" fmla="*/ 44 h 141"/>
                <a:gd name="T22" fmla="*/ 34 w 220"/>
                <a:gd name="T23" fmla="*/ 24 h 141"/>
                <a:gd name="T24" fmla="*/ 16 w 220"/>
                <a:gd name="T25" fmla="*/ 0 h 141"/>
                <a:gd name="T26" fmla="*/ 6 w 220"/>
                <a:gd name="T27" fmla="*/ 2 h 141"/>
                <a:gd name="T28" fmla="*/ 2 w 220"/>
                <a:gd name="T29" fmla="*/ 9 h 141"/>
                <a:gd name="T30" fmla="*/ 0 w 220"/>
                <a:gd name="T31" fmla="*/ 19 h 141"/>
                <a:gd name="T32" fmla="*/ 0 w 220"/>
                <a:gd name="T33" fmla="*/ 31 h 141"/>
                <a:gd name="T34" fmla="*/ 14 w 220"/>
                <a:gd name="T35" fmla="*/ 51 h 141"/>
                <a:gd name="T36" fmla="*/ 33 w 220"/>
                <a:gd name="T37" fmla="*/ 68 h 141"/>
                <a:gd name="T38" fmla="*/ 57 w 220"/>
                <a:gd name="T39" fmla="*/ 84 h 141"/>
                <a:gd name="T40" fmla="*/ 84 w 220"/>
                <a:gd name="T41" fmla="*/ 97 h 141"/>
                <a:gd name="T42" fmla="*/ 113 w 220"/>
                <a:gd name="T43" fmla="*/ 107 h 141"/>
                <a:gd name="T44" fmla="*/ 143 w 220"/>
                <a:gd name="T45" fmla="*/ 118 h 141"/>
                <a:gd name="T46" fmla="*/ 174 w 220"/>
                <a:gd name="T47" fmla="*/ 128 h 141"/>
                <a:gd name="T48" fmla="*/ 204 w 220"/>
                <a:gd name="T4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0" h="141">
                  <a:moveTo>
                    <a:pt x="204" y="141"/>
                  </a:moveTo>
                  <a:lnTo>
                    <a:pt x="206" y="141"/>
                  </a:lnTo>
                  <a:lnTo>
                    <a:pt x="211" y="141"/>
                  </a:lnTo>
                  <a:lnTo>
                    <a:pt x="216" y="141"/>
                  </a:lnTo>
                  <a:lnTo>
                    <a:pt x="220" y="141"/>
                  </a:lnTo>
                  <a:lnTo>
                    <a:pt x="198" y="119"/>
                  </a:lnTo>
                  <a:lnTo>
                    <a:pt x="174" y="102"/>
                  </a:lnTo>
                  <a:lnTo>
                    <a:pt x="145" y="87"/>
                  </a:lnTo>
                  <a:lnTo>
                    <a:pt x="118" y="75"/>
                  </a:lnTo>
                  <a:lnTo>
                    <a:pt x="87" y="60"/>
                  </a:lnTo>
                  <a:lnTo>
                    <a:pt x="60" y="44"/>
                  </a:lnTo>
                  <a:lnTo>
                    <a:pt x="34" y="24"/>
                  </a:lnTo>
                  <a:lnTo>
                    <a:pt x="16" y="0"/>
                  </a:lnTo>
                  <a:lnTo>
                    <a:pt x="6" y="2"/>
                  </a:lnTo>
                  <a:lnTo>
                    <a:pt x="2" y="9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14" y="51"/>
                  </a:lnTo>
                  <a:lnTo>
                    <a:pt x="33" y="68"/>
                  </a:lnTo>
                  <a:lnTo>
                    <a:pt x="57" y="84"/>
                  </a:lnTo>
                  <a:lnTo>
                    <a:pt x="84" y="97"/>
                  </a:lnTo>
                  <a:lnTo>
                    <a:pt x="113" y="107"/>
                  </a:lnTo>
                  <a:lnTo>
                    <a:pt x="143" y="118"/>
                  </a:lnTo>
                  <a:lnTo>
                    <a:pt x="174" y="128"/>
                  </a:lnTo>
                  <a:lnTo>
                    <a:pt x="204" y="1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3" name="Freeform 69"/>
            <p:cNvSpPr>
              <a:spLocks/>
            </p:cNvSpPr>
            <p:nvPr/>
          </p:nvSpPr>
          <p:spPr bwMode="auto">
            <a:xfrm>
              <a:off x="4659" y="6275"/>
              <a:ext cx="39" cy="23"/>
            </a:xfrm>
            <a:custGeom>
              <a:avLst/>
              <a:gdLst>
                <a:gd name="T0" fmla="*/ 30 w 78"/>
                <a:gd name="T1" fmla="*/ 46 h 46"/>
                <a:gd name="T2" fmla="*/ 63 w 78"/>
                <a:gd name="T3" fmla="*/ 46 h 46"/>
                <a:gd name="T4" fmla="*/ 69 w 78"/>
                <a:gd name="T5" fmla="*/ 44 h 46"/>
                <a:gd name="T6" fmla="*/ 75 w 78"/>
                <a:gd name="T7" fmla="*/ 42 h 46"/>
                <a:gd name="T8" fmla="*/ 76 w 78"/>
                <a:gd name="T9" fmla="*/ 37 h 46"/>
                <a:gd name="T10" fmla="*/ 78 w 78"/>
                <a:gd name="T11" fmla="*/ 30 h 46"/>
                <a:gd name="T12" fmla="*/ 15 w 78"/>
                <a:gd name="T13" fmla="*/ 0 h 46"/>
                <a:gd name="T14" fmla="*/ 7 w 78"/>
                <a:gd name="T15" fmla="*/ 5 h 46"/>
                <a:gd name="T16" fmla="*/ 7 w 78"/>
                <a:gd name="T17" fmla="*/ 7 h 46"/>
                <a:gd name="T18" fmla="*/ 5 w 78"/>
                <a:gd name="T19" fmla="*/ 7 h 46"/>
                <a:gd name="T20" fmla="*/ 0 w 78"/>
                <a:gd name="T21" fmla="*/ 15 h 46"/>
                <a:gd name="T22" fmla="*/ 0 w 78"/>
                <a:gd name="T23" fmla="*/ 17 h 46"/>
                <a:gd name="T24" fmla="*/ 0 w 78"/>
                <a:gd name="T25" fmla="*/ 22 h 46"/>
                <a:gd name="T26" fmla="*/ 0 w 78"/>
                <a:gd name="T27" fmla="*/ 27 h 46"/>
                <a:gd name="T28" fmla="*/ 0 w 78"/>
                <a:gd name="T29" fmla="*/ 30 h 46"/>
                <a:gd name="T30" fmla="*/ 1 w 78"/>
                <a:gd name="T31" fmla="*/ 32 h 46"/>
                <a:gd name="T32" fmla="*/ 8 w 78"/>
                <a:gd name="T33" fmla="*/ 37 h 46"/>
                <a:gd name="T34" fmla="*/ 18 w 78"/>
                <a:gd name="T35" fmla="*/ 42 h 46"/>
                <a:gd name="T36" fmla="*/ 30 w 78"/>
                <a:gd name="T3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46">
                  <a:moveTo>
                    <a:pt x="30" y="46"/>
                  </a:moveTo>
                  <a:lnTo>
                    <a:pt x="63" y="46"/>
                  </a:lnTo>
                  <a:lnTo>
                    <a:pt x="69" y="44"/>
                  </a:lnTo>
                  <a:lnTo>
                    <a:pt x="75" y="42"/>
                  </a:lnTo>
                  <a:lnTo>
                    <a:pt x="76" y="37"/>
                  </a:lnTo>
                  <a:lnTo>
                    <a:pt x="78" y="30"/>
                  </a:lnTo>
                  <a:lnTo>
                    <a:pt x="15" y="0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8" y="37"/>
                  </a:lnTo>
                  <a:lnTo>
                    <a:pt x="18" y="42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4" name="Freeform 70"/>
            <p:cNvSpPr>
              <a:spLocks/>
            </p:cNvSpPr>
            <p:nvPr/>
          </p:nvSpPr>
          <p:spPr bwMode="auto">
            <a:xfrm>
              <a:off x="3643" y="6228"/>
              <a:ext cx="633" cy="55"/>
            </a:xfrm>
            <a:custGeom>
              <a:avLst/>
              <a:gdLst>
                <a:gd name="T0" fmla="*/ 78 w 1266"/>
                <a:gd name="T1" fmla="*/ 110 h 110"/>
                <a:gd name="T2" fmla="*/ 328 w 1266"/>
                <a:gd name="T3" fmla="*/ 95 h 110"/>
                <a:gd name="T4" fmla="*/ 391 w 1266"/>
                <a:gd name="T5" fmla="*/ 98 h 110"/>
                <a:gd name="T6" fmla="*/ 455 w 1266"/>
                <a:gd name="T7" fmla="*/ 100 h 110"/>
                <a:gd name="T8" fmla="*/ 520 w 1266"/>
                <a:gd name="T9" fmla="*/ 100 h 110"/>
                <a:gd name="T10" fmla="*/ 584 w 1266"/>
                <a:gd name="T11" fmla="*/ 102 h 110"/>
                <a:gd name="T12" fmla="*/ 649 w 1266"/>
                <a:gd name="T13" fmla="*/ 102 h 110"/>
                <a:gd name="T14" fmla="*/ 713 w 1266"/>
                <a:gd name="T15" fmla="*/ 102 h 110"/>
                <a:gd name="T16" fmla="*/ 778 w 1266"/>
                <a:gd name="T17" fmla="*/ 103 h 110"/>
                <a:gd name="T18" fmla="*/ 844 w 1266"/>
                <a:gd name="T19" fmla="*/ 110 h 110"/>
                <a:gd name="T20" fmla="*/ 878 w 1266"/>
                <a:gd name="T21" fmla="*/ 103 h 110"/>
                <a:gd name="T22" fmla="*/ 916 w 1266"/>
                <a:gd name="T23" fmla="*/ 103 h 110"/>
                <a:gd name="T24" fmla="*/ 951 w 1266"/>
                <a:gd name="T25" fmla="*/ 103 h 110"/>
                <a:gd name="T26" fmla="*/ 989 w 1266"/>
                <a:gd name="T27" fmla="*/ 105 h 110"/>
                <a:gd name="T28" fmla="*/ 1024 w 1266"/>
                <a:gd name="T29" fmla="*/ 103 h 110"/>
                <a:gd name="T30" fmla="*/ 1060 w 1266"/>
                <a:gd name="T31" fmla="*/ 100 h 110"/>
                <a:gd name="T32" fmla="*/ 1092 w 1266"/>
                <a:gd name="T33" fmla="*/ 91 h 110"/>
                <a:gd name="T34" fmla="*/ 1125 w 1266"/>
                <a:gd name="T35" fmla="*/ 78 h 110"/>
                <a:gd name="T36" fmla="*/ 1203 w 1266"/>
                <a:gd name="T37" fmla="*/ 95 h 110"/>
                <a:gd name="T38" fmla="*/ 1218 w 1266"/>
                <a:gd name="T39" fmla="*/ 32 h 110"/>
                <a:gd name="T40" fmla="*/ 1266 w 1266"/>
                <a:gd name="T41" fmla="*/ 0 h 110"/>
                <a:gd name="T42" fmla="*/ 781 w 1266"/>
                <a:gd name="T43" fmla="*/ 17 h 110"/>
                <a:gd name="T44" fmla="*/ 0 w 1266"/>
                <a:gd name="T45" fmla="*/ 95 h 110"/>
                <a:gd name="T46" fmla="*/ 2 w 1266"/>
                <a:gd name="T47" fmla="*/ 95 h 110"/>
                <a:gd name="T48" fmla="*/ 8 w 1266"/>
                <a:gd name="T49" fmla="*/ 95 h 110"/>
                <a:gd name="T50" fmla="*/ 19 w 1266"/>
                <a:gd name="T51" fmla="*/ 95 h 110"/>
                <a:gd name="T52" fmla="*/ 31 w 1266"/>
                <a:gd name="T53" fmla="*/ 95 h 110"/>
                <a:gd name="T54" fmla="*/ 78 w 1266"/>
                <a:gd name="T5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6" h="110">
                  <a:moveTo>
                    <a:pt x="78" y="110"/>
                  </a:moveTo>
                  <a:lnTo>
                    <a:pt x="328" y="95"/>
                  </a:lnTo>
                  <a:lnTo>
                    <a:pt x="391" y="98"/>
                  </a:lnTo>
                  <a:lnTo>
                    <a:pt x="455" y="100"/>
                  </a:lnTo>
                  <a:lnTo>
                    <a:pt x="520" y="100"/>
                  </a:lnTo>
                  <a:lnTo>
                    <a:pt x="584" y="102"/>
                  </a:lnTo>
                  <a:lnTo>
                    <a:pt x="649" y="102"/>
                  </a:lnTo>
                  <a:lnTo>
                    <a:pt x="713" y="102"/>
                  </a:lnTo>
                  <a:lnTo>
                    <a:pt x="778" y="103"/>
                  </a:lnTo>
                  <a:lnTo>
                    <a:pt x="844" y="110"/>
                  </a:lnTo>
                  <a:lnTo>
                    <a:pt x="878" y="103"/>
                  </a:lnTo>
                  <a:lnTo>
                    <a:pt x="916" y="103"/>
                  </a:lnTo>
                  <a:lnTo>
                    <a:pt x="951" y="103"/>
                  </a:lnTo>
                  <a:lnTo>
                    <a:pt x="989" y="105"/>
                  </a:lnTo>
                  <a:lnTo>
                    <a:pt x="1024" y="103"/>
                  </a:lnTo>
                  <a:lnTo>
                    <a:pt x="1060" y="100"/>
                  </a:lnTo>
                  <a:lnTo>
                    <a:pt x="1092" y="91"/>
                  </a:lnTo>
                  <a:lnTo>
                    <a:pt x="1125" y="78"/>
                  </a:lnTo>
                  <a:lnTo>
                    <a:pt x="1203" y="95"/>
                  </a:lnTo>
                  <a:lnTo>
                    <a:pt x="1218" y="32"/>
                  </a:lnTo>
                  <a:lnTo>
                    <a:pt x="1266" y="0"/>
                  </a:lnTo>
                  <a:lnTo>
                    <a:pt x="781" y="1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8" y="95"/>
                  </a:lnTo>
                  <a:lnTo>
                    <a:pt x="19" y="95"/>
                  </a:lnTo>
                  <a:lnTo>
                    <a:pt x="31" y="95"/>
                  </a:lnTo>
                  <a:lnTo>
                    <a:pt x="78" y="11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5" name="Freeform 71"/>
            <p:cNvSpPr>
              <a:spLocks/>
            </p:cNvSpPr>
            <p:nvPr/>
          </p:nvSpPr>
          <p:spPr bwMode="auto">
            <a:xfrm>
              <a:off x="5300" y="6158"/>
              <a:ext cx="211" cy="55"/>
            </a:xfrm>
            <a:custGeom>
              <a:avLst/>
              <a:gdLst>
                <a:gd name="T0" fmla="*/ 281 w 422"/>
                <a:gd name="T1" fmla="*/ 109 h 109"/>
                <a:gd name="T2" fmla="*/ 391 w 422"/>
                <a:gd name="T3" fmla="*/ 78 h 109"/>
                <a:gd name="T4" fmla="*/ 422 w 422"/>
                <a:gd name="T5" fmla="*/ 46 h 109"/>
                <a:gd name="T6" fmla="*/ 420 w 422"/>
                <a:gd name="T7" fmla="*/ 43 h 109"/>
                <a:gd name="T8" fmla="*/ 418 w 422"/>
                <a:gd name="T9" fmla="*/ 38 h 109"/>
                <a:gd name="T10" fmla="*/ 413 w 422"/>
                <a:gd name="T11" fmla="*/ 33 h 109"/>
                <a:gd name="T12" fmla="*/ 406 w 422"/>
                <a:gd name="T13" fmla="*/ 31 h 109"/>
                <a:gd name="T14" fmla="*/ 379 w 422"/>
                <a:gd name="T15" fmla="*/ 46 h 109"/>
                <a:gd name="T16" fmla="*/ 352 w 422"/>
                <a:gd name="T17" fmla="*/ 56 h 109"/>
                <a:gd name="T18" fmla="*/ 323 w 422"/>
                <a:gd name="T19" fmla="*/ 63 h 109"/>
                <a:gd name="T20" fmla="*/ 294 w 422"/>
                <a:gd name="T21" fmla="*/ 68 h 109"/>
                <a:gd name="T22" fmla="*/ 262 w 422"/>
                <a:gd name="T23" fmla="*/ 67 h 109"/>
                <a:gd name="T24" fmla="*/ 231 w 422"/>
                <a:gd name="T25" fmla="*/ 63 h 109"/>
                <a:gd name="T26" fmla="*/ 201 w 422"/>
                <a:gd name="T27" fmla="*/ 55 h 109"/>
                <a:gd name="T28" fmla="*/ 172 w 422"/>
                <a:gd name="T29" fmla="*/ 46 h 109"/>
                <a:gd name="T30" fmla="*/ 16 w 422"/>
                <a:gd name="T31" fmla="*/ 0 h 109"/>
                <a:gd name="T32" fmla="*/ 14 w 422"/>
                <a:gd name="T33" fmla="*/ 0 h 109"/>
                <a:gd name="T34" fmla="*/ 12 w 422"/>
                <a:gd name="T35" fmla="*/ 2 h 109"/>
                <a:gd name="T36" fmla="*/ 7 w 422"/>
                <a:gd name="T37" fmla="*/ 5 h 109"/>
                <a:gd name="T38" fmla="*/ 0 w 422"/>
                <a:gd name="T39" fmla="*/ 16 h 109"/>
                <a:gd name="T40" fmla="*/ 11 w 422"/>
                <a:gd name="T41" fmla="*/ 16 h 109"/>
                <a:gd name="T42" fmla="*/ 23 w 422"/>
                <a:gd name="T43" fmla="*/ 17 h 109"/>
                <a:gd name="T44" fmla="*/ 34 w 422"/>
                <a:gd name="T45" fmla="*/ 21 h 109"/>
                <a:gd name="T46" fmla="*/ 46 w 422"/>
                <a:gd name="T47" fmla="*/ 31 h 109"/>
                <a:gd name="T48" fmla="*/ 56 w 422"/>
                <a:gd name="T49" fmla="*/ 39 h 109"/>
                <a:gd name="T50" fmla="*/ 72 w 422"/>
                <a:gd name="T51" fmla="*/ 48 h 109"/>
                <a:gd name="T52" fmla="*/ 87 w 422"/>
                <a:gd name="T53" fmla="*/ 55 h 109"/>
                <a:gd name="T54" fmla="*/ 102 w 422"/>
                <a:gd name="T55" fmla="*/ 61 h 109"/>
                <a:gd name="T56" fmla="*/ 118 w 422"/>
                <a:gd name="T57" fmla="*/ 67 h 109"/>
                <a:gd name="T58" fmla="*/ 136 w 422"/>
                <a:gd name="T59" fmla="*/ 73 h 109"/>
                <a:gd name="T60" fmla="*/ 153 w 422"/>
                <a:gd name="T61" fmla="*/ 82 h 109"/>
                <a:gd name="T62" fmla="*/ 172 w 422"/>
                <a:gd name="T63" fmla="*/ 94 h 109"/>
                <a:gd name="T64" fmla="*/ 182 w 422"/>
                <a:gd name="T65" fmla="*/ 94 h 109"/>
                <a:gd name="T66" fmla="*/ 196 w 422"/>
                <a:gd name="T67" fmla="*/ 95 h 109"/>
                <a:gd name="T68" fmla="*/ 211 w 422"/>
                <a:gd name="T69" fmla="*/ 97 h 109"/>
                <a:gd name="T70" fmla="*/ 226 w 422"/>
                <a:gd name="T71" fmla="*/ 101 h 109"/>
                <a:gd name="T72" fmla="*/ 240 w 422"/>
                <a:gd name="T73" fmla="*/ 102 h 109"/>
                <a:gd name="T74" fmla="*/ 254 w 422"/>
                <a:gd name="T75" fmla="*/ 106 h 109"/>
                <a:gd name="T76" fmla="*/ 267 w 422"/>
                <a:gd name="T77" fmla="*/ 107 h 109"/>
                <a:gd name="T78" fmla="*/ 281 w 422"/>
                <a:gd name="T7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2" h="109">
                  <a:moveTo>
                    <a:pt x="281" y="109"/>
                  </a:moveTo>
                  <a:lnTo>
                    <a:pt x="391" y="78"/>
                  </a:lnTo>
                  <a:lnTo>
                    <a:pt x="422" y="46"/>
                  </a:lnTo>
                  <a:lnTo>
                    <a:pt x="420" y="43"/>
                  </a:lnTo>
                  <a:lnTo>
                    <a:pt x="418" y="38"/>
                  </a:lnTo>
                  <a:lnTo>
                    <a:pt x="413" y="33"/>
                  </a:lnTo>
                  <a:lnTo>
                    <a:pt x="406" y="31"/>
                  </a:lnTo>
                  <a:lnTo>
                    <a:pt x="379" y="46"/>
                  </a:lnTo>
                  <a:lnTo>
                    <a:pt x="352" y="56"/>
                  </a:lnTo>
                  <a:lnTo>
                    <a:pt x="323" y="63"/>
                  </a:lnTo>
                  <a:lnTo>
                    <a:pt x="294" y="68"/>
                  </a:lnTo>
                  <a:lnTo>
                    <a:pt x="262" y="67"/>
                  </a:lnTo>
                  <a:lnTo>
                    <a:pt x="231" y="63"/>
                  </a:lnTo>
                  <a:lnTo>
                    <a:pt x="201" y="55"/>
                  </a:lnTo>
                  <a:lnTo>
                    <a:pt x="172" y="46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7" y="5"/>
                  </a:lnTo>
                  <a:lnTo>
                    <a:pt x="0" y="16"/>
                  </a:lnTo>
                  <a:lnTo>
                    <a:pt x="11" y="16"/>
                  </a:lnTo>
                  <a:lnTo>
                    <a:pt x="23" y="17"/>
                  </a:lnTo>
                  <a:lnTo>
                    <a:pt x="34" y="21"/>
                  </a:lnTo>
                  <a:lnTo>
                    <a:pt x="46" y="31"/>
                  </a:lnTo>
                  <a:lnTo>
                    <a:pt x="56" y="39"/>
                  </a:lnTo>
                  <a:lnTo>
                    <a:pt x="72" y="48"/>
                  </a:lnTo>
                  <a:lnTo>
                    <a:pt x="87" y="55"/>
                  </a:lnTo>
                  <a:lnTo>
                    <a:pt x="102" y="61"/>
                  </a:lnTo>
                  <a:lnTo>
                    <a:pt x="118" y="67"/>
                  </a:lnTo>
                  <a:lnTo>
                    <a:pt x="136" y="73"/>
                  </a:lnTo>
                  <a:lnTo>
                    <a:pt x="153" y="82"/>
                  </a:lnTo>
                  <a:lnTo>
                    <a:pt x="172" y="94"/>
                  </a:lnTo>
                  <a:lnTo>
                    <a:pt x="182" y="94"/>
                  </a:lnTo>
                  <a:lnTo>
                    <a:pt x="196" y="95"/>
                  </a:lnTo>
                  <a:lnTo>
                    <a:pt x="211" y="97"/>
                  </a:lnTo>
                  <a:lnTo>
                    <a:pt x="226" y="101"/>
                  </a:lnTo>
                  <a:lnTo>
                    <a:pt x="240" y="102"/>
                  </a:lnTo>
                  <a:lnTo>
                    <a:pt x="254" y="106"/>
                  </a:lnTo>
                  <a:lnTo>
                    <a:pt x="267" y="107"/>
                  </a:lnTo>
                  <a:lnTo>
                    <a:pt x="281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6" name="Freeform 72"/>
            <p:cNvSpPr>
              <a:spLocks/>
            </p:cNvSpPr>
            <p:nvPr/>
          </p:nvSpPr>
          <p:spPr bwMode="auto">
            <a:xfrm>
              <a:off x="3990" y="5272"/>
              <a:ext cx="411" cy="933"/>
            </a:xfrm>
            <a:custGeom>
              <a:avLst/>
              <a:gdLst>
                <a:gd name="T0" fmla="*/ 780 w 820"/>
                <a:gd name="T1" fmla="*/ 1645 h 1866"/>
                <a:gd name="T2" fmla="*/ 737 w 820"/>
                <a:gd name="T3" fmla="*/ 1443 h 1866"/>
                <a:gd name="T4" fmla="*/ 712 w 820"/>
                <a:gd name="T5" fmla="*/ 1208 h 1866"/>
                <a:gd name="T6" fmla="*/ 649 w 820"/>
                <a:gd name="T7" fmla="*/ 1144 h 1866"/>
                <a:gd name="T8" fmla="*/ 623 w 820"/>
                <a:gd name="T9" fmla="*/ 1094 h 1866"/>
                <a:gd name="T10" fmla="*/ 603 w 820"/>
                <a:gd name="T11" fmla="*/ 1084 h 1866"/>
                <a:gd name="T12" fmla="*/ 538 w 820"/>
                <a:gd name="T13" fmla="*/ 986 h 1866"/>
                <a:gd name="T14" fmla="*/ 508 w 820"/>
                <a:gd name="T15" fmla="*/ 945 h 1866"/>
                <a:gd name="T16" fmla="*/ 481 w 820"/>
                <a:gd name="T17" fmla="*/ 870 h 1866"/>
                <a:gd name="T18" fmla="*/ 487 w 820"/>
                <a:gd name="T19" fmla="*/ 775 h 1866"/>
                <a:gd name="T20" fmla="*/ 504 w 820"/>
                <a:gd name="T21" fmla="*/ 670 h 1866"/>
                <a:gd name="T22" fmla="*/ 430 w 820"/>
                <a:gd name="T23" fmla="*/ 381 h 1866"/>
                <a:gd name="T24" fmla="*/ 399 w 820"/>
                <a:gd name="T25" fmla="*/ 512 h 1866"/>
                <a:gd name="T26" fmla="*/ 399 w 820"/>
                <a:gd name="T27" fmla="*/ 536 h 1866"/>
                <a:gd name="T28" fmla="*/ 445 w 820"/>
                <a:gd name="T29" fmla="*/ 755 h 1866"/>
                <a:gd name="T30" fmla="*/ 414 w 820"/>
                <a:gd name="T31" fmla="*/ 755 h 1866"/>
                <a:gd name="T32" fmla="*/ 346 w 820"/>
                <a:gd name="T33" fmla="*/ 551 h 1866"/>
                <a:gd name="T34" fmla="*/ 345 w 820"/>
                <a:gd name="T35" fmla="*/ 429 h 1866"/>
                <a:gd name="T36" fmla="*/ 389 w 820"/>
                <a:gd name="T37" fmla="*/ 282 h 1866"/>
                <a:gd name="T38" fmla="*/ 399 w 820"/>
                <a:gd name="T39" fmla="*/ 255 h 1866"/>
                <a:gd name="T40" fmla="*/ 477 w 820"/>
                <a:gd name="T41" fmla="*/ 182 h 1866"/>
                <a:gd name="T42" fmla="*/ 440 w 820"/>
                <a:gd name="T43" fmla="*/ 152 h 1866"/>
                <a:gd name="T44" fmla="*/ 363 w 820"/>
                <a:gd name="T45" fmla="*/ 182 h 1866"/>
                <a:gd name="T46" fmla="*/ 295 w 820"/>
                <a:gd name="T47" fmla="*/ 220 h 1866"/>
                <a:gd name="T48" fmla="*/ 243 w 820"/>
                <a:gd name="T49" fmla="*/ 281 h 1866"/>
                <a:gd name="T50" fmla="*/ 202 w 820"/>
                <a:gd name="T51" fmla="*/ 252 h 1866"/>
                <a:gd name="T52" fmla="*/ 246 w 820"/>
                <a:gd name="T53" fmla="*/ 153 h 1866"/>
                <a:gd name="T54" fmla="*/ 307 w 820"/>
                <a:gd name="T55" fmla="*/ 82 h 1866"/>
                <a:gd name="T56" fmla="*/ 379 w 820"/>
                <a:gd name="T57" fmla="*/ 34 h 1866"/>
                <a:gd name="T58" fmla="*/ 363 w 820"/>
                <a:gd name="T59" fmla="*/ 2 h 1866"/>
                <a:gd name="T60" fmla="*/ 273 w 820"/>
                <a:gd name="T61" fmla="*/ 41 h 1866"/>
                <a:gd name="T62" fmla="*/ 222 w 820"/>
                <a:gd name="T63" fmla="*/ 79 h 1866"/>
                <a:gd name="T64" fmla="*/ 195 w 820"/>
                <a:gd name="T65" fmla="*/ 114 h 1866"/>
                <a:gd name="T66" fmla="*/ 180 w 820"/>
                <a:gd name="T67" fmla="*/ 130 h 1866"/>
                <a:gd name="T68" fmla="*/ 149 w 820"/>
                <a:gd name="T69" fmla="*/ 155 h 1866"/>
                <a:gd name="T70" fmla="*/ 110 w 820"/>
                <a:gd name="T71" fmla="*/ 155 h 1866"/>
                <a:gd name="T72" fmla="*/ 81 w 820"/>
                <a:gd name="T73" fmla="*/ 121 h 1866"/>
                <a:gd name="T74" fmla="*/ 73 w 820"/>
                <a:gd name="T75" fmla="*/ 82 h 1866"/>
                <a:gd name="T76" fmla="*/ 73 w 820"/>
                <a:gd name="T77" fmla="*/ 77 h 1866"/>
                <a:gd name="T78" fmla="*/ 3 w 820"/>
                <a:gd name="T79" fmla="*/ 175 h 1866"/>
                <a:gd name="T80" fmla="*/ 44 w 820"/>
                <a:gd name="T81" fmla="*/ 410 h 1866"/>
                <a:gd name="T82" fmla="*/ 86 w 820"/>
                <a:gd name="T83" fmla="*/ 603 h 1866"/>
                <a:gd name="T84" fmla="*/ 109 w 820"/>
                <a:gd name="T85" fmla="*/ 673 h 1866"/>
                <a:gd name="T86" fmla="*/ 143 w 820"/>
                <a:gd name="T87" fmla="*/ 739 h 1866"/>
                <a:gd name="T88" fmla="*/ 190 w 820"/>
                <a:gd name="T89" fmla="*/ 801 h 1866"/>
                <a:gd name="T90" fmla="*/ 248 w 820"/>
                <a:gd name="T91" fmla="*/ 925 h 1866"/>
                <a:gd name="T92" fmla="*/ 309 w 820"/>
                <a:gd name="T93" fmla="*/ 1244 h 1866"/>
                <a:gd name="T94" fmla="*/ 336 w 820"/>
                <a:gd name="T95" fmla="*/ 1519 h 1866"/>
                <a:gd name="T96" fmla="*/ 357 w 820"/>
                <a:gd name="T97" fmla="*/ 1631 h 1866"/>
                <a:gd name="T98" fmla="*/ 370 w 820"/>
                <a:gd name="T99" fmla="*/ 1720 h 1866"/>
                <a:gd name="T100" fmla="*/ 384 w 820"/>
                <a:gd name="T101" fmla="*/ 1772 h 1866"/>
                <a:gd name="T102" fmla="*/ 430 w 820"/>
                <a:gd name="T103" fmla="*/ 1833 h 1866"/>
                <a:gd name="T104" fmla="*/ 445 w 820"/>
                <a:gd name="T105" fmla="*/ 1866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0" h="1866">
                  <a:moveTo>
                    <a:pt x="696" y="1866"/>
                  </a:moveTo>
                  <a:lnTo>
                    <a:pt x="820" y="1818"/>
                  </a:lnTo>
                  <a:lnTo>
                    <a:pt x="790" y="1694"/>
                  </a:lnTo>
                  <a:lnTo>
                    <a:pt x="780" y="1645"/>
                  </a:lnTo>
                  <a:lnTo>
                    <a:pt x="771" y="1596"/>
                  </a:lnTo>
                  <a:lnTo>
                    <a:pt x="757" y="1545"/>
                  </a:lnTo>
                  <a:lnTo>
                    <a:pt x="747" y="1495"/>
                  </a:lnTo>
                  <a:lnTo>
                    <a:pt x="737" y="1443"/>
                  </a:lnTo>
                  <a:lnTo>
                    <a:pt x="734" y="1390"/>
                  </a:lnTo>
                  <a:lnTo>
                    <a:pt x="734" y="1337"/>
                  </a:lnTo>
                  <a:lnTo>
                    <a:pt x="742" y="1286"/>
                  </a:lnTo>
                  <a:lnTo>
                    <a:pt x="712" y="1208"/>
                  </a:lnTo>
                  <a:lnTo>
                    <a:pt x="681" y="1162"/>
                  </a:lnTo>
                  <a:lnTo>
                    <a:pt x="667" y="1159"/>
                  </a:lnTo>
                  <a:lnTo>
                    <a:pt x="659" y="1154"/>
                  </a:lnTo>
                  <a:lnTo>
                    <a:pt x="649" y="1144"/>
                  </a:lnTo>
                  <a:lnTo>
                    <a:pt x="642" y="1134"/>
                  </a:lnTo>
                  <a:lnTo>
                    <a:pt x="635" y="1120"/>
                  </a:lnTo>
                  <a:lnTo>
                    <a:pt x="628" y="1108"/>
                  </a:lnTo>
                  <a:lnTo>
                    <a:pt x="623" y="1094"/>
                  </a:lnTo>
                  <a:lnTo>
                    <a:pt x="618" y="1084"/>
                  </a:lnTo>
                  <a:lnTo>
                    <a:pt x="615" y="1084"/>
                  </a:lnTo>
                  <a:lnTo>
                    <a:pt x="610" y="1084"/>
                  </a:lnTo>
                  <a:lnTo>
                    <a:pt x="603" y="1084"/>
                  </a:lnTo>
                  <a:lnTo>
                    <a:pt x="601" y="1084"/>
                  </a:lnTo>
                  <a:lnTo>
                    <a:pt x="555" y="989"/>
                  </a:lnTo>
                  <a:lnTo>
                    <a:pt x="545" y="987"/>
                  </a:lnTo>
                  <a:lnTo>
                    <a:pt x="538" y="986"/>
                  </a:lnTo>
                  <a:lnTo>
                    <a:pt x="532" y="981"/>
                  </a:lnTo>
                  <a:lnTo>
                    <a:pt x="523" y="974"/>
                  </a:lnTo>
                  <a:lnTo>
                    <a:pt x="515" y="959"/>
                  </a:lnTo>
                  <a:lnTo>
                    <a:pt x="508" y="945"/>
                  </a:lnTo>
                  <a:lnTo>
                    <a:pt x="499" y="926"/>
                  </a:lnTo>
                  <a:lnTo>
                    <a:pt x="494" y="909"/>
                  </a:lnTo>
                  <a:lnTo>
                    <a:pt x="486" y="889"/>
                  </a:lnTo>
                  <a:lnTo>
                    <a:pt x="481" y="870"/>
                  </a:lnTo>
                  <a:lnTo>
                    <a:pt x="477" y="850"/>
                  </a:lnTo>
                  <a:lnTo>
                    <a:pt x="477" y="833"/>
                  </a:lnTo>
                  <a:lnTo>
                    <a:pt x="482" y="802"/>
                  </a:lnTo>
                  <a:lnTo>
                    <a:pt x="487" y="775"/>
                  </a:lnTo>
                  <a:lnTo>
                    <a:pt x="492" y="750"/>
                  </a:lnTo>
                  <a:lnTo>
                    <a:pt x="498" y="724"/>
                  </a:lnTo>
                  <a:lnTo>
                    <a:pt x="501" y="697"/>
                  </a:lnTo>
                  <a:lnTo>
                    <a:pt x="504" y="670"/>
                  </a:lnTo>
                  <a:lnTo>
                    <a:pt x="506" y="643"/>
                  </a:lnTo>
                  <a:lnTo>
                    <a:pt x="508" y="615"/>
                  </a:lnTo>
                  <a:lnTo>
                    <a:pt x="492" y="505"/>
                  </a:lnTo>
                  <a:lnTo>
                    <a:pt x="430" y="381"/>
                  </a:lnTo>
                  <a:lnTo>
                    <a:pt x="399" y="442"/>
                  </a:lnTo>
                  <a:lnTo>
                    <a:pt x="399" y="505"/>
                  </a:lnTo>
                  <a:lnTo>
                    <a:pt x="399" y="507"/>
                  </a:lnTo>
                  <a:lnTo>
                    <a:pt x="399" y="512"/>
                  </a:lnTo>
                  <a:lnTo>
                    <a:pt x="399" y="517"/>
                  </a:lnTo>
                  <a:lnTo>
                    <a:pt x="399" y="520"/>
                  </a:lnTo>
                  <a:lnTo>
                    <a:pt x="399" y="529"/>
                  </a:lnTo>
                  <a:lnTo>
                    <a:pt x="399" y="536"/>
                  </a:lnTo>
                  <a:lnTo>
                    <a:pt x="399" y="542"/>
                  </a:lnTo>
                  <a:lnTo>
                    <a:pt x="399" y="553"/>
                  </a:lnTo>
                  <a:lnTo>
                    <a:pt x="462" y="677"/>
                  </a:lnTo>
                  <a:lnTo>
                    <a:pt x="445" y="755"/>
                  </a:lnTo>
                  <a:lnTo>
                    <a:pt x="441" y="756"/>
                  </a:lnTo>
                  <a:lnTo>
                    <a:pt x="435" y="760"/>
                  </a:lnTo>
                  <a:lnTo>
                    <a:pt x="425" y="761"/>
                  </a:lnTo>
                  <a:lnTo>
                    <a:pt x="414" y="755"/>
                  </a:lnTo>
                  <a:lnTo>
                    <a:pt x="384" y="631"/>
                  </a:lnTo>
                  <a:lnTo>
                    <a:pt x="367" y="605"/>
                  </a:lnTo>
                  <a:lnTo>
                    <a:pt x="355" y="580"/>
                  </a:lnTo>
                  <a:lnTo>
                    <a:pt x="346" y="551"/>
                  </a:lnTo>
                  <a:lnTo>
                    <a:pt x="343" y="524"/>
                  </a:lnTo>
                  <a:lnTo>
                    <a:pt x="341" y="493"/>
                  </a:lnTo>
                  <a:lnTo>
                    <a:pt x="341" y="462"/>
                  </a:lnTo>
                  <a:lnTo>
                    <a:pt x="345" y="429"/>
                  </a:lnTo>
                  <a:lnTo>
                    <a:pt x="351" y="396"/>
                  </a:lnTo>
                  <a:lnTo>
                    <a:pt x="367" y="301"/>
                  </a:lnTo>
                  <a:lnTo>
                    <a:pt x="377" y="291"/>
                  </a:lnTo>
                  <a:lnTo>
                    <a:pt x="389" y="282"/>
                  </a:lnTo>
                  <a:lnTo>
                    <a:pt x="392" y="277"/>
                  </a:lnTo>
                  <a:lnTo>
                    <a:pt x="396" y="272"/>
                  </a:lnTo>
                  <a:lnTo>
                    <a:pt x="397" y="264"/>
                  </a:lnTo>
                  <a:lnTo>
                    <a:pt x="399" y="255"/>
                  </a:lnTo>
                  <a:lnTo>
                    <a:pt x="445" y="223"/>
                  </a:lnTo>
                  <a:lnTo>
                    <a:pt x="477" y="192"/>
                  </a:lnTo>
                  <a:lnTo>
                    <a:pt x="477" y="189"/>
                  </a:lnTo>
                  <a:lnTo>
                    <a:pt x="477" y="182"/>
                  </a:lnTo>
                  <a:lnTo>
                    <a:pt x="477" y="172"/>
                  </a:lnTo>
                  <a:lnTo>
                    <a:pt x="477" y="162"/>
                  </a:lnTo>
                  <a:lnTo>
                    <a:pt x="458" y="152"/>
                  </a:lnTo>
                  <a:lnTo>
                    <a:pt x="440" y="152"/>
                  </a:lnTo>
                  <a:lnTo>
                    <a:pt x="421" y="155"/>
                  </a:lnTo>
                  <a:lnTo>
                    <a:pt x="404" y="164"/>
                  </a:lnTo>
                  <a:lnTo>
                    <a:pt x="384" y="172"/>
                  </a:lnTo>
                  <a:lnTo>
                    <a:pt x="363" y="182"/>
                  </a:lnTo>
                  <a:lnTo>
                    <a:pt x="341" y="189"/>
                  </a:lnTo>
                  <a:lnTo>
                    <a:pt x="321" y="192"/>
                  </a:lnTo>
                  <a:lnTo>
                    <a:pt x="307" y="204"/>
                  </a:lnTo>
                  <a:lnTo>
                    <a:pt x="295" y="220"/>
                  </a:lnTo>
                  <a:lnTo>
                    <a:pt x="282" y="235"/>
                  </a:lnTo>
                  <a:lnTo>
                    <a:pt x="270" y="252"/>
                  </a:lnTo>
                  <a:lnTo>
                    <a:pt x="256" y="265"/>
                  </a:lnTo>
                  <a:lnTo>
                    <a:pt x="243" y="281"/>
                  </a:lnTo>
                  <a:lnTo>
                    <a:pt x="226" y="291"/>
                  </a:lnTo>
                  <a:lnTo>
                    <a:pt x="210" y="301"/>
                  </a:lnTo>
                  <a:lnTo>
                    <a:pt x="202" y="276"/>
                  </a:lnTo>
                  <a:lnTo>
                    <a:pt x="202" y="252"/>
                  </a:lnTo>
                  <a:lnTo>
                    <a:pt x="207" y="226"/>
                  </a:lnTo>
                  <a:lnTo>
                    <a:pt x="219" y="203"/>
                  </a:lnTo>
                  <a:lnTo>
                    <a:pt x="231" y="177"/>
                  </a:lnTo>
                  <a:lnTo>
                    <a:pt x="246" y="153"/>
                  </a:lnTo>
                  <a:lnTo>
                    <a:pt x="260" y="133"/>
                  </a:lnTo>
                  <a:lnTo>
                    <a:pt x="273" y="114"/>
                  </a:lnTo>
                  <a:lnTo>
                    <a:pt x="290" y="97"/>
                  </a:lnTo>
                  <a:lnTo>
                    <a:pt x="307" y="82"/>
                  </a:lnTo>
                  <a:lnTo>
                    <a:pt x="324" y="68"/>
                  </a:lnTo>
                  <a:lnTo>
                    <a:pt x="343" y="58"/>
                  </a:lnTo>
                  <a:lnTo>
                    <a:pt x="360" y="46"/>
                  </a:lnTo>
                  <a:lnTo>
                    <a:pt x="379" y="34"/>
                  </a:lnTo>
                  <a:lnTo>
                    <a:pt x="396" y="19"/>
                  </a:lnTo>
                  <a:lnTo>
                    <a:pt x="414" y="6"/>
                  </a:lnTo>
                  <a:lnTo>
                    <a:pt x="389" y="0"/>
                  </a:lnTo>
                  <a:lnTo>
                    <a:pt x="363" y="2"/>
                  </a:lnTo>
                  <a:lnTo>
                    <a:pt x="338" y="7"/>
                  </a:lnTo>
                  <a:lnTo>
                    <a:pt x="316" y="17"/>
                  </a:lnTo>
                  <a:lnTo>
                    <a:pt x="292" y="28"/>
                  </a:lnTo>
                  <a:lnTo>
                    <a:pt x="273" y="41"/>
                  </a:lnTo>
                  <a:lnTo>
                    <a:pt x="255" y="53"/>
                  </a:lnTo>
                  <a:lnTo>
                    <a:pt x="243" y="67"/>
                  </a:lnTo>
                  <a:lnTo>
                    <a:pt x="231" y="72"/>
                  </a:lnTo>
                  <a:lnTo>
                    <a:pt x="222" y="79"/>
                  </a:lnTo>
                  <a:lnTo>
                    <a:pt x="216" y="84"/>
                  </a:lnTo>
                  <a:lnTo>
                    <a:pt x="212" y="90"/>
                  </a:lnTo>
                  <a:lnTo>
                    <a:pt x="204" y="102"/>
                  </a:lnTo>
                  <a:lnTo>
                    <a:pt x="195" y="114"/>
                  </a:lnTo>
                  <a:lnTo>
                    <a:pt x="193" y="114"/>
                  </a:lnTo>
                  <a:lnTo>
                    <a:pt x="192" y="116"/>
                  </a:lnTo>
                  <a:lnTo>
                    <a:pt x="187" y="119"/>
                  </a:lnTo>
                  <a:lnTo>
                    <a:pt x="180" y="130"/>
                  </a:lnTo>
                  <a:lnTo>
                    <a:pt x="170" y="133"/>
                  </a:lnTo>
                  <a:lnTo>
                    <a:pt x="161" y="145"/>
                  </a:lnTo>
                  <a:lnTo>
                    <a:pt x="154" y="150"/>
                  </a:lnTo>
                  <a:lnTo>
                    <a:pt x="149" y="155"/>
                  </a:lnTo>
                  <a:lnTo>
                    <a:pt x="141" y="158"/>
                  </a:lnTo>
                  <a:lnTo>
                    <a:pt x="132" y="162"/>
                  </a:lnTo>
                  <a:lnTo>
                    <a:pt x="120" y="158"/>
                  </a:lnTo>
                  <a:lnTo>
                    <a:pt x="110" y="155"/>
                  </a:lnTo>
                  <a:lnTo>
                    <a:pt x="102" y="148"/>
                  </a:lnTo>
                  <a:lnTo>
                    <a:pt x="95" y="141"/>
                  </a:lnTo>
                  <a:lnTo>
                    <a:pt x="88" y="131"/>
                  </a:lnTo>
                  <a:lnTo>
                    <a:pt x="81" y="121"/>
                  </a:lnTo>
                  <a:lnTo>
                    <a:pt x="76" y="109"/>
                  </a:lnTo>
                  <a:lnTo>
                    <a:pt x="71" y="99"/>
                  </a:lnTo>
                  <a:lnTo>
                    <a:pt x="71" y="89"/>
                  </a:lnTo>
                  <a:lnTo>
                    <a:pt x="73" y="82"/>
                  </a:lnTo>
                  <a:lnTo>
                    <a:pt x="76" y="75"/>
                  </a:lnTo>
                  <a:lnTo>
                    <a:pt x="86" y="67"/>
                  </a:lnTo>
                  <a:lnTo>
                    <a:pt x="76" y="68"/>
                  </a:lnTo>
                  <a:lnTo>
                    <a:pt x="73" y="77"/>
                  </a:lnTo>
                  <a:lnTo>
                    <a:pt x="71" y="85"/>
                  </a:lnTo>
                  <a:lnTo>
                    <a:pt x="71" y="99"/>
                  </a:lnTo>
                  <a:lnTo>
                    <a:pt x="24" y="114"/>
                  </a:lnTo>
                  <a:lnTo>
                    <a:pt x="3" y="175"/>
                  </a:lnTo>
                  <a:lnTo>
                    <a:pt x="0" y="237"/>
                  </a:lnTo>
                  <a:lnTo>
                    <a:pt x="7" y="294"/>
                  </a:lnTo>
                  <a:lnTo>
                    <a:pt x="25" y="354"/>
                  </a:lnTo>
                  <a:lnTo>
                    <a:pt x="44" y="410"/>
                  </a:lnTo>
                  <a:lnTo>
                    <a:pt x="64" y="468"/>
                  </a:lnTo>
                  <a:lnTo>
                    <a:pt x="80" y="524"/>
                  </a:lnTo>
                  <a:lnTo>
                    <a:pt x="86" y="583"/>
                  </a:lnTo>
                  <a:lnTo>
                    <a:pt x="86" y="603"/>
                  </a:lnTo>
                  <a:lnTo>
                    <a:pt x="90" y="624"/>
                  </a:lnTo>
                  <a:lnTo>
                    <a:pt x="95" y="641"/>
                  </a:lnTo>
                  <a:lnTo>
                    <a:pt x="103" y="658"/>
                  </a:lnTo>
                  <a:lnTo>
                    <a:pt x="109" y="673"/>
                  </a:lnTo>
                  <a:lnTo>
                    <a:pt x="117" y="690"/>
                  </a:lnTo>
                  <a:lnTo>
                    <a:pt x="124" y="705"/>
                  </a:lnTo>
                  <a:lnTo>
                    <a:pt x="132" y="724"/>
                  </a:lnTo>
                  <a:lnTo>
                    <a:pt x="143" y="739"/>
                  </a:lnTo>
                  <a:lnTo>
                    <a:pt x="154" y="756"/>
                  </a:lnTo>
                  <a:lnTo>
                    <a:pt x="166" y="772"/>
                  </a:lnTo>
                  <a:lnTo>
                    <a:pt x="180" y="787"/>
                  </a:lnTo>
                  <a:lnTo>
                    <a:pt x="190" y="801"/>
                  </a:lnTo>
                  <a:lnTo>
                    <a:pt x="202" y="816"/>
                  </a:lnTo>
                  <a:lnTo>
                    <a:pt x="214" y="831"/>
                  </a:lnTo>
                  <a:lnTo>
                    <a:pt x="227" y="850"/>
                  </a:lnTo>
                  <a:lnTo>
                    <a:pt x="248" y="925"/>
                  </a:lnTo>
                  <a:lnTo>
                    <a:pt x="267" y="1003"/>
                  </a:lnTo>
                  <a:lnTo>
                    <a:pt x="282" y="1081"/>
                  </a:lnTo>
                  <a:lnTo>
                    <a:pt x="299" y="1162"/>
                  </a:lnTo>
                  <a:lnTo>
                    <a:pt x="309" y="1244"/>
                  </a:lnTo>
                  <a:lnTo>
                    <a:pt x="319" y="1325"/>
                  </a:lnTo>
                  <a:lnTo>
                    <a:pt x="328" y="1407"/>
                  </a:lnTo>
                  <a:lnTo>
                    <a:pt x="336" y="1490"/>
                  </a:lnTo>
                  <a:lnTo>
                    <a:pt x="336" y="1519"/>
                  </a:lnTo>
                  <a:lnTo>
                    <a:pt x="340" y="1548"/>
                  </a:lnTo>
                  <a:lnTo>
                    <a:pt x="345" y="1575"/>
                  </a:lnTo>
                  <a:lnTo>
                    <a:pt x="351" y="1604"/>
                  </a:lnTo>
                  <a:lnTo>
                    <a:pt x="357" y="1631"/>
                  </a:lnTo>
                  <a:lnTo>
                    <a:pt x="362" y="1658"/>
                  </a:lnTo>
                  <a:lnTo>
                    <a:pt x="363" y="1684"/>
                  </a:lnTo>
                  <a:lnTo>
                    <a:pt x="367" y="1709"/>
                  </a:lnTo>
                  <a:lnTo>
                    <a:pt x="370" y="1720"/>
                  </a:lnTo>
                  <a:lnTo>
                    <a:pt x="375" y="1733"/>
                  </a:lnTo>
                  <a:lnTo>
                    <a:pt x="379" y="1747"/>
                  </a:lnTo>
                  <a:lnTo>
                    <a:pt x="382" y="1760"/>
                  </a:lnTo>
                  <a:lnTo>
                    <a:pt x="384" y="1772"/>
                  </a:lnTo>
                  <a:lnTo>
                    <a:pt x="389" y="1784"/>
                  </a:lnTo>
                  <a:lnTo>
                    <a:pt x="392" y="1794"/>
                  </a:lnTo>
                  <a:lnTo>
                    <a:pt x="399" y="1803"/>
                  </a:lnTo>
                  <a:lnTo>
                    <a:pt x="430" y="1833"/>
                  </a:lnTo>
                  <a:lnTo>
                    <a:pt x="430" y="1842"/>
                  </a:lnTo>
                  <a:lnTo>
                    <a:pt x="431" y="1849"/>
                  </a:lnTo>
                  <a:lnTo>
                    <a:pt x="435" y="1856"/>
                  </a:lnTo>
                  <a:lnTo>
                    <a:pt x="445" y="1866"/>
                  </a:lnTo>
                  <a:lnTo>
                    <a:pt x="696" y="1866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7" name="Freeform 73"/>
            <p:cNvSpPr>
              <a:spLocks/>
            </p:cNvSpPr>
            <p:nvPr/>
          </p:nvSpPr>
          <p:spPr bwMode="auto">
            <a:xfrm>
              <a:off x="5159" y="5798"/>
              <a:ext cx="49" cy="243"/>
            </a:xfrm>
            <a:custGeom>
              <a:avLst/>
              <a:gdLst>
                <a:gd name="T0" fmla="*/ 79 w 99"/>
                <a:gd name="T1" fmla="*/ 486 h 486"/>
                <a:gd name="T2" fmla="*/ 80 w 99"/>
                <a:gd name="T3" fmla="*/ 486 h 486"/>
                <a:gd name="T4" fmla="*/ 85 w 99"/>
                <a:gd name="T5" fmla="*/ 486 h 486"/>
                <a:gd name="T6" fmla="*/ 90 w 99"/>
                <a:gd name="T7" fmla="*/ 486 h 486"/>
                <a:gd name="T8" fmla="*/ 94 w 99"/>
                <a:gd name="T9" fmla="*/ 486 h 486"/>
                <a:gd name="T10" fmla="*/ 99 w 99"/>
                <a:gd name="T11" fmla="*/ 474 h 486"/>
                <a:gd name="T12" fmla="*/ 99 w 99"/>
                <a:gd name="T13" fmla="*/ 469 h 486"/>
                <a:gd name="T14" fmla="*/ 96 w 99"/>
                <a:gd name="T15" fmla="*/ 460 h 486"/>
                <a:gd name="T16" fmla="*/ 94 w 99"/>
                <a:gd name="T17" fmla="*/ 454 h 486"/>
                <a:gd name="T18" fmla="*/ 82 w 99"/>
                <a:gd name="T19" fmla="*/ 445 h 486"/>
                <a:gd name="T20" fmla="*/ 72 w 99"/>
                <a:gd name="T21" fmla="*/ 435 h 486"/>
                <a:gd name="T22" fmla="*/ 63 w 99"/>
                <a:gd name="T23" fmla="*/ 423 h 486"/>
                <a:gd name="T24" fmla="*/ 56 w 99"/>
                <a:gd name="T25" fmla="*/ 411 h 486"/>
                <a:gd name="T26" fmla="*/ 48 w 99"/>
                <a:gd name="T27" fmla="*/ 398 h 486"/>
                <a:gd name="T28" fmla="*/ 43 w 99"/>
                <a:gd name="T29" fmla="*/ 384 h 486"/>
                <a:gd name="T30" fmla="*/ 36 w 99"/>
                <a:gd name="T31" fmla="*/ 370 h 486"/>
                <a:gd name="T32" fmla="*/ 31 w 99"/>
                <a:gd name="T33" fmla="*/ 360 h 486"/>
                <a:gd name="T34" fmla="*/ 29 w 99"/>
                <a:gd name="T35" fmla="*/ 318 h 486"/>
                <a:gd name="T36" fmla="*/ 28 w 99"/>
                <a:gd name="T37" fmla="*/ 279 h 486"/>
                <a:gd name="T38" fmla="*/ 26 w 99"/>
                <a:gd name="T39" fmla="*/ 241 h 486"/>
                <a:gd name="T40" fmla="*/ 26 w 99"/>
                <a:gd name="T41" fmla="*/ 206 h 486"/>
                <a:gd name="T42" fmla="*/ 26 w 99"/>
                <a:gd name="T43" fmla="*/ 170 h 486"/>
                <a:gd name="T44" fmla="*/ 31 w 99"/>
                <a:gd name="T45" fmla="*/ 139 h 486"/>
                <a:gd name="T46" fmla="*/ 36 w 99"/>
                <a:gd name="T47" fmla="*/ 107 h 486"/>
                <a:gd name="T48" fmla="*/ 48 w 99"/>
                <a:gd name="T49" fmla="*/ 78 h 486"/>
                <a:gd name="T50" fmla="*/ 53 w 99"/>
                <a:gd name="T51" fmla="*/ 70 h 486"/>
                <a:gd name="T52" fmla="*/ 58 w 99"/>
                <a:gd name="T53" fmla="*/ 63 h 486"/>
                <a:gd name="T54" fmla="*/ 63 w 99"/>
                <a:gd name="T55" fmla="*/ 53 h 486"/>
                <a:gd name="T56" fmla="*/ 68 w 99"/>
                <a:gd name="T57" fmla="*/ 44 h 486"/>
                <a:gd name="T58" fmla="*/ 72 w 99"/>
                <a:gd name="T59" fmla="*/ 32 h 486"/>
                <a:gd name="T60" fmla="*/ 75 w 99"/>
                <a:gd name="T61" fmla="*/ 22 h 486"/>
                <a:gd name="T62" fmla="*/ 77 w 99"/>
                <a:gd name="T63" fmla="*/ 10 h 486"/>
                <a:gd name="T64" fmla="*/ 79 w 99"/>
                <a:gd name="T65" fmla="*/ 0 h 486"/>
                <a:gd name="T66" fmla="*/ 75 w 99"/>
                <a:gd name="T67" fmla="*/ 0 h 486"/>
                <a:gd name="T68" fmla="*/ 70 w 99"/>
                <a:gd name="T69" fmla="*/ 0 h 486"/>
                <a:gd name="T70" fmla="*/ 65 w 99"/>
                <a:gd name="T71" fmla="*/ 0 h 486"/>
                <a:gd name="T72" fmla="*/ 63 w 99"/>
                <a:gd name="T73" fmla="*/ 0 h 486"/>
                <a:gd name="T74" fmla="*/ 50 w 99"/>
                <a:gd name="T75" fmla="*/ 24 h 486"/>
                <a:gd name="T76" fmla="*/ 36 w 99"/>
                <a:gd name="T77" fmla="*/ 51 h 486"/>
                <a:gd name="T78" fmla="*/ 24 w 99"/>
                <a:gd name="T79" fmla="*/ 80 h 486"/>
                <a:gd name="T80" fmla="*/ 16 w 99"/>
                <a:gd name="T81" fmla="*/ 110 h 486"/>
                <a:gd name="T82" fmla="*/ 7 w 99"/>
                <a:gd name="T83" fmla="*/ 141 h 486"/>
                <a:gd name="T84" fmla="*/ 6 w 99"/>
                <a:gd name="T85" fmla="*/ 172 h 486"/>
                <a:gd name="T86" fmla="*/ 6 w 99"/>
                <a:gd name="T87" fmla="*/ 202 h 486"/>
                <a:gd name="T88" fmla="*/ 16 w 99"/>
                <a:gd name="T89" fmla="*/ 234 h 486"/>
                <a:gd name="T90" fmla="*/ 0 w 99"/>
                <a:gd name="T91" fmla="*/ 267 h 486"/>
                <a:gd name="T92" fmla="*/ 0 w 99"/>
                <a:gd name="T93" fmla="*/ 330 h 486"/>
                <a:gd name="T94" fmla="*/ 0 w 99"/>
                <a:gd name="T95" fmla="*/ 331 h 486"/>
                <a:gd name="T96" fmla="*/ 0 w 99"/>
                <a:gd name="T97" fmla="*/ 336 h 486"/>
                <a:gd name="T98" fmla="*/ 0 w 99"/>
                <a:gd name="T99" fmla="*/ 341 h 486"/>
                <a:gd name="T100" fmla="*/ 0 w 99"/>
                <a:gd name="T101" fmla="*/ 345 h 486"/>
                <a:gd name="T102" fmla="*/ 79 w 99"/>
                <a:gd name="T103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486">
                  <a:moveTo>
                    <a:pt x="79" y="486"/>
                  </a:moveTo>
                  <a:lnTo>
                    <a:pt x="80" y="486"/>
                  </a:lnTo>
                  <a:lnTo>
                    <a:pt x="85" y="486"/>
                  </a:lnTo>
                  <a:lnTo>
                    <a:pt x="90" y="486"/>
                  </a:lnTo>
                  <a:lnTo>
                    <a:pt x="94" y="486"/>
                  </a:lnTo>
                  <a:lnTo>
                    <a:pt x="99" y="474"/>
                  </a:lnTo>
                  <a:lnTo>
                    <a:pt x="99" y="469"/>
                  </a:lnTo>
                  <a:lnTo>
                    <a:pt x="96" y="460"/>
                  </a:lnTo>
                  <a:lnTo>
                    <a:pt x="94" y="454"/>
                  </a:lnTo>
                  <a:lnTo>
                    <a:pt x="82" y="445"/>
                  </a:lnTo>
                  <a:lnTo>
                    <a:pt x="72" y="435"/>
                  </a:lnTo>
                  <a:lnTo>
                    <a:pt x="63" y="423"/>
                  </a:lnTo>
                  <a:lnTo>
                    <a:pt x="56" y="411"/>
                  </a:lnTo>
                  <a:lnTo>
                    <a:pt x="48" y="398"/>
                  </a:lnTo>
                  <a:lnTo>
                    <a:pt x="43" y="384"/>
                  </a:lnTo>
                  <a:lnTo>
                    <a:pt x="36" y="370"/>
                  </a:lnTo>
                  <a:lnTo>
                    <a:pt x="31" y="360"/>
                  </a:lnTo>
                  <a:lnTo>
                    <a:pt x="29" y="318"/>
                  </a:lnTo>
                  <a:lnTo>
                    <a:pt x="28" y="279"/>
                  </a:lnTo>
                  <a:lnTo>
                    <a:pt x="26" y="241"/>
                  </a:lnTo>
                  <a:lnTo>
                    <a:pt x="26" y="206"/>
                  </a:lnTo>
                  <a:lnTo>
                    <a:pt x="26" y="170"/>
                  </a:lnTo>
                  <a:lnTo>
                    <a:pt x="31" y="139"/>
                  </a:lnTo>
                  <a:lnTo>
                    <a:pt x="36" y="107"/>
                  </a:lnTo>
                  <a:lnTo>
                    <a:pt x="48" y="78"/>
                  </a:lnTo>
                  <a:lnTo>
                    <a:pt x="53" y="70"/>
                  </a:lnTo>
                  <a:lnTo>
                    <a:pt x="58" y="63"/>
                  </a:lnTo>
                  <a:lnTo>
                    <a:pt x="63" y="53"/>
                  </a:lnTo>
                  <a:lnTo>
                    <a:pt x="68" y="44"/>
                  </a:lnTo>
                  <a:lnTo>
                    <a:pt x="72" y="32"/>
                  </a:lnTo>
                  <a:lnTo>
                    <a:pt x="75" y="22"/>
                  </a:lnTo>
                  <a:lnTo>
                    <a:pt x="77" y="10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0" y="24"/>
                  </a:lnTo>
                  <a:lnTo>
                    <a:pt x="36" y="51"/>
                  </a:lnTo>
                  <a:lnTo>
                    <a:pt x="24" y="80"/>
                  </a:lnTo>
                  <a:lnTo>
                    <a:pt x="16" y="110"/>
                  </a:lnTo>
                  <a:lnTo>
                    <a:pt x="7" y="141"/>
                  </a:lnTo>
                  <a:lnTo>
                    <a:pt x="6" y="172"/>
                  </a:lnTo>
                  <a:lnTo>
                    <a:pt x="6" y="202"/>
                  </a:lnTo>
                  <a:lnTo>
                    <a:pt x="16" y="234"/>
                  </a:lnTo>
                  <a:lnTo>
                    <a:pt x="0" y="267"/>
                  </a:lnTo>
                  <a:lnTo>
                    <a:pt x="0" y="330"/>
                  </a:lnTo>
                  <a:lnTo>
                    <a:pt x="0" y="331"/>
                  </a:lnTo>
                  <a:lnTo>
                    <a:pt x="0" y="336"/>
                  </a:lnTo>
                  <a:lnTo>
                    <a:pt x="0" y="341"/>
                  </a:lnTo>
                  <a:lnTo>
                    <a:pt x="0" y="345"/>
                  </a:lnTo>
                  <a:lnTo>
                    <a:pt x="79" y="4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8" name="Freeform 74"/>
            <p:cNvSpPr>
              <a:spLocks/>
            </p:cNvSpPr>
            <p:nvPr/>
          </p:nvSpPr>
          <p:spPr bwMode="auto">
            <a:xfrm>
              <a:off x="4956" y="5626"/>
              <a:ext cx="101" cy="352"/>
            </a:xfrm>
            <a:custGeom>
              <a:avLst/>
              <a:gdLst>
                <a:gd name="T0" fmla="*/ 31 w 203"/>
                <a:gd name="T1" fmla="*/ 701 h 703"/>
                <a:gd name="T2" fmla="*/ 36 w 203"/>
                <a:gd name="T3" fmla="*/ 695 h 703"/>
                <a:gd name="T4" fmla="*/ 109 w 203"/>
                <a:gd name="T5" fmla="*/ 547 h 703"/>
                <a:gd name="T6" fmla="*/ 106 w 203"/>
                <a:gd name="T7" fmla="*/ 538 h 703"/>
                <a:gd name="T8" fmla="*/ 94 w 203"/>
                <a:gd name="T9" fmla="*/ 532 h 703"/>
                <a:gd name="T10" fmla="*/ 79 w 203"/>
                <a:gd name="T11" fmla="*/ 532 h 703"/>
                <a:gd name="T12" fmla="*/ 63 w 203"/>
                <a:gd name="T13" fmla="*/ 547 h 703"/>
                <a:gd name="T14" fmla="*/ 43 w 203"/>
                <a:gd name="T15" fmla="*/ 593 h 703"/>
                <a:gd name="T16" fmla="*/ 33 w 203"/>
                <a:gd name="T17" fmla="*/ 593 h 703"/>
                <a:gd name="T18" fmla="*/ 24 w 203"/>
                <a:gd name="T19" fmla="*/ 562 h 703"/>
                <a:gd name="T20" fmla="*/ 22 w 203"/>
                <a:gd name="T21" fmla="*/ 504 h 703"/>
                <a:gd name="T22" fmla="*/ 29 w 203"/>
                <a:gd name="T23" fmla="*/ 448 h 703"/>
                <a:gd name="T24" fmla="*/ 39 w 203"/>
                <a:gd name="T25" fmla="*/ 397 h 703"/>
                <a:gd name="T26" fmla="*/ 56 w 203"/>
                <a:gd name="T27" fmla="*/ 345 h 703"/>
                <a:gd name="T28" fmla="*/ 75 w 203"/>
                <a:gd name="T29" fmla="*/ 287 h 703"/>
                <a:gd name="T30" fmla="*/ 94 w 203"/>
                <a:gd name="T31" fmla="*/ 231 h 703"/>
                <a:gd name="T32" fmla="*/ 113 w 203"/>
                <a:gd name="T33" fmla="*/ 178 h 703"/>
                <a:gd name="T34" fmla="*/ 203 w 203"/>
                <a:gd name="T35" fmla="*/ 0 h 703"/>
                <a:gd name="T36" fmla="*/ 182 w 203"/>
                <a:gd name="T37" fmla="*/ 2 h 703"/>
                <a:gd name="T38" fmla="*/ 167 w 203"/>
                <a:gd name="T39" fmla="*/ 10 h 703"/>
                <a:gd name="T40" fmla="*/ 158 w 203"/>
                <a:gd name="T41" fmla="*/ 25 h 703"/>
                <a:gd name="T42" fmla="*/ 157 w 203"/>
                <a:gd name="T43" fmla="*/ 46 h 703"/>
                <a:gd name="T44" fmla="*/ 148 w 203"/>
                <a:gd name="T45" fmla="*/ 47 h 703"/>
                <a:gd name="T46" fmla="*/ 141 w 203"/>
                <a:gd name="T47" fmla="*/ 63 h 703"/>
                <a:gd name="T48" fmla="*/ 128 w 203"/>
                <a:gd name="T49" fmla="*/ 76 h 703"/>
                <a:gd name="T50" fmla="*/ 116 w 203"/>
                <a:gd name="T51" fmla="*/ 95 h 703"/>
                <a:gd name="T52" fmla="*/ 104 w 203"/>
                <a:gd name="T53" fmla="*/ 115 h 703"/>
                <a:gd name="T54" fmla="*/ 94 w 203"/>
                <a:gd name="T55" fmla="*/ 141 h 703"/>
                <a:gd name="T56" fmla="*/ 75 w 203"/>
                <a:gd name="T57" fmla="*/ 175 h 703"/>
                <a:gd name="T58" fmla="*/ 65 w 203"/>
                <a:gd name="T59" fmla="*/ 210 h 703"/>
                <a:gd name="T60" fmla="*/ 55 w 203"/>
                <a:gd name="T61" fmla="*/ 244 h 703"/>
                <a:gd name="T62" fmla="*/ 46 w 203"/>
                <a:gd name="T63" fmla="*/ 280 h 703"/>
                <a:gd name="T64" fmla="*/ 41 w 203"/>
                <a:gd name="T65" fmla="*/ 323 h 703"/>
                <a:gd name="T66" fmla="*/ 31 w 203"/>
                <a:gd name="T67" fmla="*/ 363 h 703"/>
                <a:gd name="T68" fmla="*/ 19 w 203"/>
                <a:gd name="T69" fmla="*/ 399 h 703"/>
                <a:gd name="T70" fmla="*/ 16 w 203"/>
                <a:gd name="T71" fmla="*/ 436 h 703"/>
                <a:gd name="T72" fmla="*/ 2 w 203"/>
                <a:gd name="T73" fmla="*/ 450 h 703"/>
                <a:gd name="T74" fmla="*/ 0 w 203"/>
                <a:gd name="T75" fmla="*/ 453 h 703"/>
                <a:gd name="T76" fmla="*/ 17 w 203"/>
                <a:gd name="T77" fmla="*/ 703 h 703"/>
                <a:gd name="T78" fmla="*/ 28 w 203"/>
                <a:gd name="T79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3" h="703">
                  <a:moveTo>
                    <a:pt x="31" y="703"/>
                  </a:moveTo>
                  <a:lnTo>
                    <a:pt x="31" y="701"/>
                  </a:lnTo>
                  <a:lnTo>
                    <a:pt x="33" y="700"/>
                  </a:lnTo>
                  <a:lnTo>
                    <a:pt x="36" y="695"/>
                  </a:lnTo>
                  <a:lnTo>
                    <a:pt x="46" y="688"/>
                  </a:lnTo>
                  <a:lnTo>
                    <a:pt x="109" y="547"/>
                  </a:lnTo>
                  <a:lnTo>
                    <a:pt x="113" y="538"/>
                  </a:lnTo>
                  <a:lnTo>
                    <a:pt x="106" y="538"/>
                  </a:lnTo>
                  <a:lnTo>
                    <a:pt x="97" y="537"/>
                  </a:lnTo>
                  <a:lnTo>
                    <a:pt x="94" y="532"/>
                  </a:lnTo>
                  <a:lnTo>
                    <a:pt x="84" y="526"/>
                  </a:lnTo>
                  <a:lnTo>
                    <a:pt x="79" y="532"/>
                  </a:lnTo>
                  <a:lnTo>
                    <a:pt x="70" y="542"/>
                  </a:lnTo>
                  <a:lnTo>
                    <a:pt x="63" y="547"/>
                  </a:lnTo>
                  <a:lnTo>
                    <a:pt x="46" y="593"/>
                  </a:lnTo>
                  <a:lnTo>
                    <a:pt x="43" y="593"/>
                  </a:lnTo>
                  <a:lnTo>
                    <a:pt x="38" y="593"/>
                  </a:lnTo>
                  <a:lnTo>
                    <a:pt x="33" y="593"/>
                  </a:lnTo>
                  <a:lnTo>
                    <a:pt x="31" y="593"/>
                  </a:lnTo>
                  <a:lnTo>
                    <a:pt x="24" y="562"/>
                  </a:lnTo>
                  <a:lnTo>
                    <a:pt x="22" y="533"/>
                  </a:lnTo>
                  <a:lnTo>
                    <a:pt x="22" y="504"/>
                  </a:lnTo>
                  <a:lnTo>
                    <a:pt x="26" y="477"/>
                  </a:lnTo>
                  <a:lnTo>
                    <a:pt x="29" y="448"/>
                  </a:lnTo>
                  <a:lnTo>
                    <a:pt x="34" y="423"/>
                  </a:lnTo>
                  <a:lnTo>
                    <a:pt x="39" y="397"/>
                  </a:lnTo>
                  <a:lnTo>
                    <a:pt x="46" y="375"/>
                  </a:lnTo>
                  <a:lnTo>
                    <a:pt x="56" y="345"/>
                  </a:lnTo>
                  <a:lnTo>
                    <a:pt x="67" y="316"/>
                  </a:lnTo>
                  <a:lnTo>
                    <a:pt x="75" y="287"/>
                  </a:lnTo>
                  <a:lnTo>
                    <a:pt x="85" y="260"/>
                  </a:lnTo>
                  <a:lnTo>
                    <a:pt x="94" y="231"/>
                  </a:lnTo>
                  <a:lnTo>
                    <a:pt x="102" y="205"/>
                  </a:lnTo>
                  <a:lnTo>
                    <a:pt x="113" y="178"/>
                  </a:lnTo>
                  <a:lnTo>
                    <a:pt x="124" y="156"/>
                  </a:lnTo>
                  <a:lnTo>
                    <a:pt x="203" y="0"/>
                  </a:lnTo>
                  <a:lnTo>
                    <a:pt x="191" y="0"/>
                  </a:lnTo>
                  <a:lnTo>
                    <a:pt x="182" y="2"/>
                  </a:lnTo>
                  <a:lnTo>
                    <a:pt x="172" y="5"/>
                  </a:lnTo>
                  <a:lnTo>
                    <a:pt x="167" y="10"/>
                  </a:lnTo>
                  <a:lnTo>
                    <a:pt x="162" y="15"/>
                  </a:lnTo>
                  <a:lnTo>
                    <a:pt x="158" y="25"/>
                  </a:lnTo>
                  <a:lnTo>
                    <a:pt x="157" y="34"/>
                  </a:lnTo>
                  <a:lnTo>
                    <a:pt x="157" y="46"/>
                  </a:lnTo>
                  <a:lnTo>
                    <a:pt x="153" y="46"/>
                  </a:lnTo>
                  <a:lnTo>
                    <a:pt x="148" y="47"/>
                  </a:lnTo>
                  <a:lnTo>
                    <a:pt x="143" y="52"/>
                  </a:lnTo>
                  <a:lnTo>
                    <a:pt x="141" y="63"/>
                  </a:lnTo>
                  <a:lnTo>
                    <a:pt x="135" y="68"/>
                  </a:lnTo>
                  <a:lnTo>
                    <a:pt x="128" y="76"/>
                  </a:lnTo>
                  <a:lnTo>
                    <a:pt x="121" y="85"/>
                  </a:lnTo>
                  <a:lnTo>
                    <a:pt x="116" y="95"/>
                  </a:lnTo>
                  <a:lnTo>
                    <a:pt x="109" y="105"/>
                  </a:lnTo>
                  <a:lnTo>
                    <a:pt x="104" y="115"/>
                  </a:lnTo>
                  <a:lnTo>
                    <a:pt x="99" y="127"/>
                  </a:lnTo>
                  <a:lnTo>
                    <a:pt x="94" y="141"/>
                  </a:lnTo>
                  <a:lnTo>
                    <a:pt x="82" y="156"/>
                  </a:lnTo>
                  <a:lnTo>
                    <a:pt x="75" y="175"/>
                  </a:lnTo>
                  <a:lnTo>
                    <a:pt x="68" y="192"/>
                  </a:lnTo>
                  <a:lnTo>
                    <a:pt x="65" y="210"/>
                  </a:lnTo>
                  <a:lnTo>
                    <a:pt x="60" y="226"/>
                  </a:lnTo>
                  <a:lnTo>
                    <a:pt x="55" y="244"/>
                  </a:lnTo>
                  <a:lnTo>
                    <a:pt x="50" y="261"/>
                  </a:lnTo>
                  <a:lnTo>
                    <a:pt x="46" y="280"/>
                  </a:lnTo>
                  <a:lnTo>
                    <a:pt x="43" y="301"/>
                  </a:lnTo>
                  <a:lnTo>
                    <a:pt x="41" y="323"/>
                  </a:lnTo>
                  <a:lnTo>
                    <a:pt x="36" y="343"/>
                  </a:lnTo>
                  <a:lnTo>
                    <a:pt x="31" y="363"/>
                  </a:lnTo>
                  <a:lnTo>
                    <a:pt x="24" y="380"/>
                  </a:lnTo>
                  <a:lnTo>
                    <a:pt x="19" y="399"/>
                  </a:lnTo>
                  <a:lnTo>
                    <a:pt x="16" y="418"/>
                  </a:lnTo>
                  <a:lnTo>
                    <a:pt x="16" y="436"/>
                  </a:lnTo>
                  <a:lnTo>
                    <a:pt x="5" y="445"/>
                  </a:lnTo>
                  <a:lnTo>
                    <a:pt x="2" y="450"/>
                  </a:lnTo>
                  <a:lnTo>
                    <a:pt x="0" y="452"/>
                  </a:lnTo>
                  <a:lnTo>
                    <a:pt x="0" y="453"/>
                  </a:lnTo>
                  <a:lnTo>
                    <a:pt x="16" y="703"/>
                  </a:lnTo>
                  <a:lnTo>
                    <a:pt x="17" y="703"/>
                  </a:lnTo>
                  <a:lnTo>
                    <a:pt x="22" y="703"/>
                  </a:lnTo>
                  <a:lnTo>
                    <a:pt x="28" y="703"/>
                  </a:lnTo>
                  <a:lnTo>
                    <a:pt x="31" y="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59" name="Freeform 75"/>
            <p:cNvSpPr>
              <a:spLocks/>
            </p:cNvSpPr>
            <p:nvPr/>
          </p:nvSpPr>
          <p:spPr bwMode="auto">
            <a:xfrm>
              <a:off x="4598" y="5751"/>
              <a:ext cx="9" cy="8"/>
            </a:xfrm>
            <a:custGeom>
              <a:avLst/>
              <a:gdLst>
                <a:gd name="T0" fmla="*/ 14 w 19"/>
                <a:gd name="T1" fmla="*/ 15 h 15"/>
                <a:gd name="T2" fmla="*/ 14 w 19"/>
                <a:gd name="T3" fmla="*/ 11 h 15"/>
                <a:gd name="T4" fmla="*/ 14 w 19"/>
                <a:gd name="T5" fmla="*/ 6 h 15"/>
                <a:gd name="T6" fmla="*/ 14 w 19"/>
                <a:gd name="T7" fmla="*/ 1 h 15"/>
                <a:gd name="T8" fmla="*/ 14 w 19"/>
                <a:gd name="T9" fmla="*/ 0 h 15"/>
                <a:gd name="T10" fmla="*/ 19 w 19"/>
                <a:gd name="T11" fmla="*/ 0 h 15"/>
                <a:gd name="T12" fmla="*/ 16 w 19"/>
                <a:gd name="T13" fmla="*/ 0 h 15"/>
                <a:gd name="T14" fmla="*/ 14 w 19"/>
                <a:gd name="T15" fmla="*/ 0 h 15"/>
                <a:gd name="T16" fmla="*/ 4 w 19"/>
                <a:gd name="T17" fmla="*/ 0 h 15"/>
                <a:gd name="T18" fmla="*/ 0 w 19"/>
                <a:gd name="T19" fmla="*/ 1 h 15"/>
                <a:gd name="T20" fmla="*/ 4 w 19"/>
                <a:gd name="T21" fmla="*/ 5 h 15"/>
                <a:gd name="T22" fmla="*/ 14 w 19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5">
                  <a:moveTo>
                    <a:pt x="14" y="15"/>
                  </a:moveTo>
                  <a:lnTo>
                    <a:pt x="14" y="11"/>
                  </a:lnTo>
                  <a:lnTo>
                    <a:pt x="14" y="6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4" y="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0" name="Freeform 76"/>
            <p:cNvSpPr>
              <a:spLocks/>
            </p:cNvSpPr>
            <p:nvPr/>
          </p:nvSpPr>
          <p:spPr bwMode="auto">
            <a:xfrm>
              <a:off x="3721" y="2789"/>
              <a:ext cx="2009" cy="2908"/>
            </a:xfrm>
            <a:custGeom>
              <a:avLst/>
              <a:gdLst>
                <a:gd name="T0" fmla="*/ 576 w 4018"/>
                <a:gd name="T1" fmla="*/ 5565 h 5817"/>
                <a:gd name="T2" fmla="*/ 512 w 4018"/>
                <a:gd name="T3" fmla="*/ 5385 h 5817"/>
                <a:gd name="T4" fmla="*/ 500 w 4018"/>
                <a:gd name="T5" fmla="*/ 5018 h 5817"/>
                <a:gd name="T6" fmla="*/ 676 w 4018"/>
                <a:gd name="T7" fmla="*/ 4903 h 5817"/>
                <a:gd name="T8" fmla="*/ 911 w 4018"/>
                <a:gd name="T9" fmla="*/ 4857 h 5817"/>
                <a:gd name="T10" fmla="*/ 1040 w 4018"/>
                <a:gd name="T11" fmla="*/ 4927 h 5817"/>
                <a:gd name="T12" fmla="*/ 1023 w 4018"/>
                <a:gd name="T13" fmla="*/ 5044 h 5817"/>
                <a:gd name="T14" fmla="*/ 1047 w 4018"/>
                <a:gd name="T15" fmla="*/ 5222 h 5817"/>
                <a:gd name="T16" fmla="*/ 1113 w 4018"/>
                <a:gd name="T17" fmla="*/ 5611 h 5817"/>
                <a:gd name="T18" fmla="*/ 1079 w 4018"/>
                <a:gd name="T19" fmla="*/ 5776 h 5817"/>
                <a:gd name="T20" fmla="*/ 1500 w 4018"/>
                <a:gd name="T21" fmla="*/ 5706 h 5817"/>
                <a:gd name="T22" fmla="*/ 1638 w 4018"/>
                <a:gd name="T23" fmla="*/ 5387 h 5817"/>
                <a:gd name="T24" fmla="*/ 1845 w 4018"/>
                <a:gd name="T25" fmla="*/ 5161 h 5817"/>
                <a:gd name="T26" fmla="*/ 1954 w 4018"/>
                <a:gd name="T27" fmla="*/ 4956 h 5817"/>
                <a:gd name="T28" fmla="*/ 1669 w 4018"/>
                <a:gd name="T29" fmla="*/ 4947 h 5817"/>
                <a:gd name="T30" fmla="*/ 1534 w 4018"/>
                <a:gd name="T31" fmla="*/ 4996 h 5817"/>
                <a:gd name="T32" fmla="*/ 1344 w 4018"/>
                <a:gd name="T33" fmla="*/ 4832 h 5817"/>
                <a:gd name="T34" fmla="*/ 1285 w 4018"/>
                <a:gd name="T35" fmla="*/ 4714 h 5817"/>
                <a:gd name="T36" fmla="*/ 1198 w 4018"/>
                <a:gd name="T37" fmla="*/ 4631 h 5817"/>
                <a:gd name="T38" fmla="*/ 1172 w 4018"/>
                <a:gd name="T39" fmla="*/ 4534 h 5817"/>
                <a:gd name="T40" fmla="*/ 1031 w 4018"/>
                <a:gd name="T41" fmla="*/ 4475 h 5817"/>
                <a:gd name="T42" fmla="*/ 1057 w 4018"/>
                <a:gd name="T43" fmla="*/ 4288 h 5817"/>
                <a:gd name="T44" fmla="*/ 1098 w 4018"/>
                <a:gd name="T45" fmla="*/ 4072 h 5817"/>
                <a:gd name="T46" fmla="*/ 979 w 4018"/>
                <a:gd name="T47" fmla="*/ 3515 h 5817"/>
                <a:gd name="T48" fmla="*/ 1138 w 4018"/>
                <a:gd name="T49" fmla="*/ 3277 h 5817"/>
                <a:gd name="T50" fmla="*/ 1341 w 4018"/>
                <a:gd name="T51" fmla="*/ 3163 h 5817"/>
                <a:gd name="T52" fmla="*/ 1813 w 4018"/>
                <a:gd name="T53" fmla="*/ 2987 h 5817"/>
                <a:gd name="T54" fmla="*/ 2063 w 4018"/>
                <a:gd name="T55" fmla="*/ 2953 h 5817"/>
                <a:gd name="T56" fmla="*/ 2256 w 4018"/>
                <a:gd name="T57" fmla="*/ 2696 h 5817"/>
                <a:gd name="T58" fmla="*/ 2868 w 4018"/>
                <a:gd name="T59" fmla="*/ 3027 h 5817"/>
                <a:gd name="T60" fmla="*/ 2865 w 4018"/>
                <a:gd name="T61" fmla="*/ 3180 h 5817"/>
                <a:gd name="T62" fmla="*/ 2848 w 4018"/>
                <a:gd name="T63" fmla="*/ 3445 h 5817"/>
                <a:gd name="T64" fmla="*/ 2763 w 4018"/>
                <a:gd name="T65" fmla="*/ 3522 h 5817"/>
                <a:gd name="T66" fmla="*/ 2735 w 4018"/>
                <a:gd name="T67" fmla="*/ 3955 h 5817"/>
                <a:gd name="T68" fmla="*/ 2610 w 4018"/>
                <a:gd name="T69" fmla="*/ 4217 h 5817"/>
                <a:gd name="T70" fmla="*/ 2701 w 4018"/>
                <a:gd name="T71" fmla="*/ 4376 h 5817"/>
                <a:gd name="T72" fmla="*/ 2892 w 4018"/>
                <a:gd name="T73" fmla="*/ 4441 h 5817"/>
                <a:gd name="T74" fmla="*/ 3090 w 4018"/>
                <a:gd name="T75" fmla="*/ 4573 h 5817"/>
                <a:gd name="T76" fmla="*/ 3218 w 4018"/>
                <a:gd name="T77" fmla="*/ 4789 h 5817"/>
                <a:gd name="T78" fmla="*/ 3721 w 4018"/>
                <a:gd name="T79" fmla="*/ 4721 h 5817"/>
                <a:gd name="T80" fmla="*/ 3986 w 4018"/>
                <a:gd name="T81" fmla="*/ 1923 h 5817"/>
                <a:gd name="T82" fmla="*/ 3987 w 4018"/>
                <a:gd name="T83" fmla="*/ 1645 h 5817"/>
                <a:gd name="T84" fmla="*/ 3877 w 4018"/>
                <a:gd name="T85" fmla="*/ 1235 h 5817"/>
                <a:gd name="T86" fmla="*/ 3814 w 4018"/>
                <a:gd name="T87" fmla="*/ 1157 h 5817"/>
                <a:gd name="T88" fmla="*/ 3690 w 4018"/>
                <a:gd name="T89" fmla="*/ 970 h 5817"/>
                <a:gd name="T90" fmla="*/ 3072 w 4018"/>
                <a:gd name="T91" fmla="*/ 382 h 5817"/>
                <a:gd name="T92" fmla="*/ 2885 w 4018"/>
                <a:gd name="T93" fmla="*/ 265 h 5817"/>
                <a:gd name="T94" fmla="*/ 2525 w 4018"/>
                <a:gd name="T95" fmla="*/ 112 h 5817"/>
                <a:gd name="T96" fmla="*/ 2126 w 4018"/>
                <a:gd name="T97" fmla="*/ 15 h 5817"/>
                <a:gd name="T98" fmla="*/ 1500 w 4018"/>
                <a:gd name="T99" fmla="*/ 141 h 5817"/>
                <a:gd name="T100" fmla="*/ 812 w 4018"/>
                <a:gd name="T101" fmla="*/ 547 h 5817"/>
                <a:gd name="T102" fmla="*/ 406 w 4018"/>
                <a:gd name="T103" fmla="*/ 919 h 5817"/>
                <a:gd name="T104" fmla="*/ 241 w 4018"/>
                <a:gd name="T105" fmla="*/ 1138 h 5817"/>
                <a:gd name="T106" fmla="*/ 73 w 4018"/>
                <a:gd name="T107" fmla="*/ 1470 h 5817"/>
                <a:gd name="T108" fmla="*/ 39 w 4018"/>
                <a:gd name="T109" fmla="*/ 1840 h 5817"/>
                <a:gd name="T110" fmla="*/ 39 w 4018"/>
                <a:gd name="T111" fmla="*/ 2360 h 5817"/>
                <a:gd name="T112" fmla="*/ 33 w 4018"/>
                <a:gd name="T113" fmla="*/ 2550 h 5817"/>
                <a:gd name="T114" fmla="*/ 46 w 4018"/>
                <a:gd name="T115" fmla="*/ 2779 h 5817"/>
                <a:gd name="T116" fmla="*/ 46 w 4018"/>
                <a:gd name="T117" fmla="*/ 3065 h 5817"/>
                <a:gd name="T118" fmla="*/ 31 w 4018"/>
                <a:gd name="T119" fmla="*/ 4799 h 5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18" h="5817">
                  <a:moveTo>
                    <a:pt x="0" y="5817"/>
                  </a:moveTo>
                  <a:lnTo>
                    <a:pt x="671" y="5817"/>
                  </a:lnTo>
                  <a:lnTo>
                    <a:pt x="673" y="5802"/>
                  </a:lnTo>
                  <a:lnTo>
                    <a:pt x="661" y="5785"/>
                  </a:lnTo>
                  <a:lnTo>
                    <a:pt x="648" y="5766"/>
                  </a:lnTo>
                  <a:lnTo>
                    <a:pt x="641" y="5754"/>
                  </a:lnTo>
                  <a:lnTo>
                    <a:pt x="610" y="5722"/>
                  </a:lnTo>
                  <a:lnTo>
                    <a:pt x="578" y="5613"/>
                  </a:lnTo>
                  <a:lnTo>
                    <a:pt x="576" y="5587"/>
                  </a:lnTo>
                  <a:lnTo>
                    <a:pt x="576" y="5565"/>
                  </a:lnTo>
                  <a:lnTo>
                    <a:pt x="574" y="5540"/>
                  </a:lnTo>
                  <a:lnTo>
                    <a:pt x="573" y="5518"/>
                  </a:lnTo>
                  <a:lnTo>
                    <a:pt x="568" y="5494"/>
                  </a:lnTo>
                  <a:lnTo>
                    <a:pt x="564" y="5472"/>
                  </a:lnTo>
                  <a:lnTo>
                    <a:pt x="556" y="5448"/>
                  </a:lnTo>
                  <a:lnTo>
                    <a:pt x="547" y="5426"/>
                  </a:lnTo>
                  <a:lnTo>
                    <a:pt x="500" y="5394"/>
                  </a:lnTo>
                  <a:lnTo>
                    <a:pt x="501" y="5392"/>
                  </a:lnTo>
                  <a:lnTo>
                    <a:pt x="507" y="5390"/>
                  </a:lnTo>
                  <a:lnTo>
                    <a:pt x="512" y="5385"/>
                  </a:lnTo>
                  <a:lnTo>
                    <a:pt x="515" y="5379"/>
                  </a:lnTo>
                  <a:lnTo>
                    <a:pt x="503" y="5346"/>
                  </a:lnTo>
                  <a:lnTo>
                    <a:pt x="496" y="5316"/>
                  </a:lnTo>
                  <a:lnTo>
                    <a:pt x="490" y="5283"/>
                  </a:lnTo>
                  <a:lnTo>
                    <a:pt x="488" y="5253"/>
                  </a:lnTo>
                  <a:lnTo>
                    <a:pt x="484" y="5221"/>
                  </a:lnTo>
                  <a:lnTo>
                    <a:pt x="484" y="5188"/>
                  </a:lnTo>
                  <a:lnTo>
                    <a:pt x="484" y="5158"/>
                  </a:lnTo>
                  <a:lnTo>
                    <a:pt x="484" y="5129"/>
                  </a:lnTo>
                  <a:lnTo>
                    <a:pt x="500" y="5018"/>
                  </a:lnTo>
                  <a:lnTo>
                    <a:pt x="517" y="5015"/>
                  </a:lnTo>
                  <a:lnTo>
                    <a:pt x="534" y="5010"/>
                  </a:lnTo>
                  <a:lnTo>
                    <a:pt x="551" y="5000"/>
                  </a:lnTo>
                  <a:lnTo>
                    <a:pt x="568" y="4991"/>
                  </a:lnTo>
                  <a:lnTo>
                    <a:pt x="583" y="4978"/>
                  </a:lnTo>
                  <a:lnTo>
                    <a:pt x="598" y="4966"/>
                  </a:lnTo>
                  <a:lnTo>
                    <a:pt x="612" y="4950"/>
                  </a:lnTo>
                  <a:lnTo>
                    <a:pt x="625" y="4940"/>
                  </a:lnTo>
                  <a:lnTo>
                    <a:pt x="649" y="4922"/>
                  </a:lnTo>
                  <a:lnTo>
                    <a:pt x="676" y="4903"/>
                  </a:lnTo>
                  <a:lnTo>
                    <a:pt x="705" y="4884"/>
                  </a:lnTo>
                  <a:lnTo>
                    <a:pt x="738" y="4871"/>
                  </a:lnTo>
                  <a:lnTo>
                    <a:pt x="770" y="4855"/>
                  </a:lnTo>
                  <a:lnTo>
                    <a:pt x="804" y="4847"/>
                  </a:lnTo>
                  <a:lnTo>
                    <a:pt x="839" y="4843"/>
                  </a:lnTo>
                  <a:lnTo>
                    <a:pt x="875" y="4847"/>
                  </a:lnTo>
                  <a:lnTo>
                    <a:pt x="885" y="4850"/>
                  </a:lnTo>
                  <a:lnTo>
                    <a:pt x="896" y="4854"/>
                  </a:lnTo>
                  <a:lnTo>
                    <a:pt x="902" y="4855"/>
                  </a:lnTo>
                  <a:lnTo>
                    <a:pt x="911" y="4857"/>
                  </a:lnTo>
                  <a:lnTo>
                    <a:pt x="924" y="4854"/>
                  </a:lnTo>
                  <a:lnTo>
                    <a:pt x="938" y="4847"/>
                  </a:lnTo>
                  <a:lnTo>
                    <a:pt x="1001" y="4862"/>
                  </a:lnTo>
                  <a:lnTo>
                    <a:pt x="1009" y="4867"/>
                  </a:lnTo>
                  <a:lnTo>
                    <a:pt x="1018" y="4876"/>
                  </a:lnTo>
                  <a:lnTo>
                    <a:pt x="1023" y="4884"/>
                  </a:lnTo>
                  <a:lnTo>
                    <a:pt x="1028" y="4894"/>
                  </a:lnTo>
                  <a:lnTo>
                    <a:pt x="1031" y="4905"/>
                  </a:lnTo>
                  <a:lnTo>
                    <a:pt x="1037" y="4916"/>
                  </a:lnTo>
                  <a:lnTo>
                    <a:pt x="1040" y="4927"/>
                  </a:lnTo>
                  <a:lnTo>
                    <a:pt x="1047" y="4940"/>
                  </a:lnTo>
                  <a:lnTo>
                    <a:pt x="1045" y="4950"/>
                  </a:lnTo>
                  <a:lnTo>
                    <a:pt x="1043" y="4962"/>
                  </a:lnTo>
                  <a:lnTo>
                    <a:pt x="1040" y="4973"/>
                  </a:lnTo>
                  <a:lnTo>
                    <a:pt x="1037" y="4984"/>
                  </a:lnTo>
                  <a:lnTo>
                    <a:pt x="1031" y="4993"/>
                  </a:lnTo>
                  <a:lnTo>
                    <a:pt x="1026" y="5003"/>
                  </a:lnTo>
                  <a:lnTo>
                    <a:pt x="1021" y="5010"/>
                  </a:lnTo>
                  <a:lnTo>
                    <a:pt x="1016" y="5018"/>
                  </a:lnTo>
                  <a:lnTo>
                    <a:pt x="1023" y="5044"/>
                  </a:lnTo>
                  <a:lnTo>
                    <a:pt x="1035" y="5066"/>
                  </a:lnTo>
                  <a:lnTo>
                    <a:pt x="1048" y="5085"/>
                  </a:lnTo>
                  <a:lnTo>
                    <a:pt x="1064" y="5103"/>
                  </a:lnTo>
                  <a:lnTo>
                    <a:pt x="1076" y="5120"/>
                  </a:lnTo>
                  <a:lnTo>
                    <a:pt x="1084" y="5141"/>
                  </a:lnTo>
                  <a:lnTo>
                    <a:pt x="1084" y="5163"/>
                  </a:lnTo>
                  <a:lnTo>
                    <a:pt x="1079" y="5190"/>
                  </a:lnTo>
                  <a:lnTo>
                    <a:pt x="1065" y="5200"/>
                  </a:lnTo>
                  <a:lnTo>
                    <a:pt x="1057" y="5212"/>
                  </a:lnTo>
                  <a:lnTo>
                    <a:pt x="1047" y="5222"/>
                  </a:lnTo>
                  <a:lnTo>
                    <a:pt x="1040" y="5232"/>
                  </a:lnTo>
                  <a:lnTo>
                    <a:pt x="1026" y="5246"/>
                  </a:lnTo>
                  <a:lnTo>
                    <a:pt x="1016" y="5253"/>
                  </a:lnTo>
                  <a:lnTo>
                    <a:pt x="1047" y="5363"/>
                  </a:lnTo>
                  <a:lnTo>
                    <a:pt x="1094" y="5457"/>
                  </a:lnTo>
                  <a:lnTo>
                    <a:pt x="1094" y="5486"/>
                  </a:lnTo>
                  <a:lnTo>
                    <a:pt x="1099" y="5516"/>
                  </a:lnTo>
                  <a:lnTo>
                    <a:pt x="1105" y="5548"/>
                  </a:lnTo>
                  <a:lnTo>
                    <a:pt x="1111" y="5581"/>
                  </a:lnTo>
                  <a:lnTo>
                    <a:pt x="1113" y="5611"/>
                  </a:lnTo>
                  <a:lnTo>
                    <a:pt x="1113" y="5644"/>
                  </a:lnTo>
                  <a:lnTo>
                    <a:pt x="1106" y="5674"/>
                  </a:lnTo>
                  <a:lnTo>
                    <a:pt x="1094" y="5706"/>
                  </a:lnTo>
                  <a:lnTo>
                    <a:pt x="1093" y="5717"/>
                  </a:lnTo>
                  <a:lnTo>
                    <a:pt x="1091" y="5728"/>
                  </a:lnTo>
                  <a:lnTo>
                    <a:pt x="1088" y="5739"/>
                  </a:lnTo>
                  <a:lnTo>
                    <a:pt x="1086" y="5751"/>
                  </a:lnTo>
                  <a:lnTo>
                    <a:pt x="1082" y="5759"/>
                  </a:lnTo>
                  <a:lnTo>
                    <a:pt x="1081" y="5769"/>
                  </a:lnTo>
                  <a:lnTo>
                    <a:pt x="1079" y="5776"/>
                  </a:lnTo>
                  <a:lnTo>
                    <a:pt x="1079" y="5785"/>
                  </a:lnTo>
                  <a:lnTo>
                    <a:pt x="1437" y="5800"/>
                  </a:lnTo>
                  <a:lnTo>
                    <a:pt x="1446" y="5791"/>
                  </a:lnTo>
                  <a:lnTo>
                    <a:pt x="1454" y="5781"/>
                  </a:lnTo>
                  <a:lnTo>
                    <a:pt x="1461" y="5769"/>
                  </a:lnTo>
                  <a:lnTo>
                    <a:pt x="1468" y="5759"/>
                  </a:lnTo>
                  <a:lnTo>
                    <a:pt x="1473" y="5745"/>
                  </a:lnTo>
                  <a:lnTo>
                    <a:pt x="1482" y="5732"/>
                  </a:lnTo>
                  <a:lnTo>
                    <a:pt x="1488" y="5717"/>
                  </a:lnTo>
                  <a:lnTo>
                    <a:pt x="1500" y="5706"/>
                  </a:lnTo>
                  <a:lnTo>
                    <a:pt x="1516" y="5666"/>
                  </a:lnTo>
                  <a:lnTo>
                    <a:pt x="1533" y="5627"/>
                  </a:lnTo>
                  <a:lnTo>
                    <a:pt x="1548" y="5587"/>
                  </a:lnTo>
                  <a:lnTo>
                    <a:pt x="1563" y="5552"/>
                  </a:lnTo>
                  <a:lnTo>
                    <a:pt x="1577" y="5514"/>
                  </a:lnTo>
                  <a:lnTo>
                    <a:pt x="1592" y="5479"/>
                  </a:lnTo>
                  <a:lnTo>
                    <a:pt x="1607" y="5443"/>
                  </a:lnTo>
                  <a:lnTo>
                    <a:pt x="1626" y="5409"/>
                  </a:lnTo>
                  <a:lnTo>
                    <a:pt x="1631" y="5397"/>
                  </a:lnTo>
                  <a:lnTo>
                    <a:pt x="1638" y="5387"/>
                  </a:lnTo>
                  <a:lnTo>
                    <a:pt x="1645" y="5379"/>
                  </a:lnTo>
                  <a:lnTo>
                    <a:pt x="1653" y="5370"/>
                  </a:lnTo>
                  <a:lnTo>
                    <a:pt x="1658" y="5360"/>
                  </a:lnTo>
                  <a:lnTo>
                    <a:pt x="1665" y="5351"/>
                  </a:lnTo>
                  <a:lnTo>
                    <a:pt x="1669" y="5341"/>
                  </a:lnTo>
                  <a:lnTo>
                    <a:pt x="1672" y="5331"/>
                  </a:lnTo>
                  <a:lnTo>
                    <a:pt x="1845" y="5175"/>
                  </a:lnTo>
                  <a:lnTo>
                    <a:pt x="1845" y="5171"/>
                  </a:lnTo>
                  <a:lnTo>
                    <a:pt x="1845" y="5166"/>
                  </a:lnTo>
                  <a:lnTo>
                    <a:pt x="1845" y="5161"/>
                  </a:lnTo>
                  <a:lnTo>
                    <a:pt x="1845" y="5159"/>
                  </a:lnTo>
                  <a:lnTo>
                    <a:pt x="2047" y="4988"/>
                  </a:lnTo>
                  <a:lnTo>
                    <a:pt x="2039" y="4979"/>
                  </a:lnTo>
                  <a:lnTo>
                    <a:pt x="2032" y="4973"/>
                  </a:lnTo>
                  <a:lnTo>
                    <a:pt x="2022" y="4964"/>
                  </a:lnTo>
                  <a:lnTo>
                    <a:pt x="2012" y="4959"/>
                  </a:lnTo>
                  <a:lnTo>
                    <a:pt x="1998" y="4954"/>
                  </a:lnTo>
                  <a:lnTo>
                    <a:pt x="1985" y="4950"/>
                  </a:lnTo>
                  <a:lnTo>
                    <a:pt x="1969" y="4950"/>
                  </a:lnTo>
                  <a:lnTo>
                    <a:pt x="1954" y="4956"/>
                  </a:lnTo>
                  <a:lnTo>
                    <a:pt x="1922" y="4964"/>
                  </a:lnTo>
                  <a:lnTo>
                    <a:pt x="1891" y="4973"/>
                  </a:lnTo>
                  <a:lnTo>
                    <a:pt x="1859" y="4976"/>
                  </a:lnTo>
                  <a:lnTo>
                    <a:pt x="1828" y="4979"/>
                  </a:lnTo>
                  <a:lnTo>
                    <a:pt x="1796" y="4976"/>
                  </a:lnTo>
                  <a:lnTo>
                    <a:pt x="1764" y="4973"/>
                  </a:lnTo>
                  <a:lnTo>
                    <a:pt x="1733" y="4964"/>
                  </a:lnTo>
                  <a:lnTo>
                    <a:pt x="1704" y="4956"/>
                  </a:lnTo>
                  <a:lnTo>
                    <a:pt x="1686" y="4949"/>
                  </a:lnTo>
                  <a:lnTo>
                    <a:pt x="1669" y="4947"/>
                  </a:lnTo>
                  <a:lnTo>
                    <a:pt x="1650" y="4947"/>
                  </a:lnTo>
                  <a:lnTo>
                    <a:pt x="1635" y="4949"/>
                  </a:lnTo>
                  <a:lnTo>
                    <a:pt x="1619" y="4949"/>
                  </a:lnTo>
                  <a:lnTo>
                    <a:pt x="1604" y="4952"/>
                  </a:lnTo>
                  <a:lnTo>
                    <a:pt x="1589" y="4954"/>
                  </a:lnTo>
                  <a:lnTo>
                    <a:pt x="1578" y="4956"/>
                  </a:lnTo>
                  <a:lnTo>
                    <a:pt x="1570" y="4966"/>
                  </a:lnTo>
                  <a:lnTo>
                    <a:pt x="1560" y="4978"/>
                  </a:lnTo>
                  <a:lnTo>
                    <a:pt x="1548" y="4986"/>
                  </a:lnTo>
                  <a:lnTo>
                    <a:pt x="1534" y="4996"/>
                  </a:lnTo>
                  <a:lnTo>
                    <a:pt x="1517" y="5001"/>
                  </a:lnTo>
                  <a:lnTo>
                    <a:pt x="1502" y="5005"/>
                  </a:lnTo>
                  <a:lnTo>
                    <a:pt x="1485" y="5005"/>
                  </a:lnTo>
                  <a:lnTo>
                    <a:pt x="1470" y="5003"/>
                  </a:lnTo>
                  <a:lnTo>
                    <a:pt x="1407" y="4940"/>
                  </a:lnTo>
                  <a:lnTo>
                    <a:pt x="1376" y="4847"/>
                  </a:lnTo>
                  <a:lnTo>
                    <a:pt x="1363" y="4837"/>
                  </a:lnTo>
                  <a:lnTo>
                    <a:pt x="1353" y="4833"/>
                  </a:lnTo>
                  <a:lnTo>
                    <a:pt x="1346" y="4832"/>
                  </a:lnTo>
                  <a:lnTo>
                    <a:pt x="1344" y="4832"/>
                  </a:lnTo>
                  <a:lnTo>
                    <a:pt x="1332" y="4828"/>
                  </a:lnTo>
                  <a:lnTo>
                    <a:pt x="1324" y="4825"/>
                  </a:lnTo>
                  <a:lnTo>
                    <a:pt x="1313" y="4818"/>
                  </a:lnTo>
                  <a:lnTo>
                    <a:pt x="1308" y="4813"/>
                  </a:lnTo>
                  <a:lnTo>
                    <a:pt x="1300" y="4796"/>
                  </a:lnTo>
                  <a:lnTo>
                    <a:pt x="1298" y="4784"/>
                  </a:lnTo>
                  <a:lnTo>
                    <a:pt x="1296" y="4760"/>
                  </a:lnTo>
                  <a:lnTo>
                    <a:pt x="1293" y="4743"/>
                  </a:lnTo>
                  <a:lnTo>
                    <a:pt x="1288" y="4728"/>
                  </a:lnTo>
                  <a:lnTo>
                    <a:pt x="1285" y="4714"/>
                  </a:lnTo>
                  <a:lnTo>
                    <a:pt x="1278" y="4701"/>
                  </a:lnTo>
                  <a:lnTo>
                    <a:pt x="1269" y="4689"/>
                  </a:lnTo>
                  <a:lnTo>
                    <a:pt x="1259" y="4674"/>
                  </a:lnTo>
                  <a:lnTo>
                    <a:pt x="1251" y="4660"/>
                  </a:lnTo>
                  <a:lnTo>
                    <a:pt x="1239" y="4658"/>
                  </a:lnTo>
                  <a:lnTo>
                    <a:pt x="1229" y="4655"/>
                  </a:lnTo>
                  <a:lnTo>
                    <a:pt x="1220" y="4650"/>
                  </a:lnTo>
                  <a:lnTo>
                    <a:pt x="1213" y="4646"/>
                  </a:lnTo>
                  <a:lnTo>
                    <a:pt x="1205" y="4640"/>
                  </a:lnTo>
                  <a:lnTo>
                    <a:pt x="1198" y="4631"/>
                  </a:lnTo>
                  <a:lnTo>
                    <a:pt x="1193" y="4621"/>
                  </a:lnTo>
                  <a:lnTo>
                    <a:pt x="1188" y="4612"/>
                  </a:lnTo>
                  <a:lnTo>
                    <a:pt x="1186" y="4600"/>
                  </a:lnTo>
                  <a:lnTo>
                    <a:pt x="1186" y="4590"/>
                  </a:lnTo>
                  <a:lnTo>
                    <a:pt x="1184" y="4582"/>
                  </a:lnTo>
                  <a:lnTo>
                    <a:pt x="1184" y="4573"/>
                  </a:lnTo>
                  <a:lnTo>
                    <a:pt x="1181" y="4563"/>
                  </a:lnTo>
                  <a:lnTo>
                    <a:pt x="1179" y="4555"/>
                  </a:lnTo>
                  <a:lnTo>
                    <a:pt x="1176" y="4544"/>
                  </a:lnTo>
                  <a:lnTo>
                    <a:pt x="1172" y="4534"/>
                  </a:lnTo>
                  <a:lnTo>
                    <a:pt x="1159" y="4544"/>
                  </a:lnTo>
                  <a:lnTo>
                    <a:pt x="1145" y="4555"/>
                  </a:lnTo>
                  <a:lnTo>
                    <a:pt x="1137" y="4558"/>
                  </a:lnTo>
                  <a:lnTo>
                    <a:pt x="1130" y="4561"/>
                  </a:lnTo>
                  <a:lnTo>
                    <a:pt x="1120" y="4563"/>
                  </a:lnTo>
                  <a:lnTo>
                    <a:pt x="1110" y="4565"/>
                  </a:lnTo>
                  <a:lnTo>
                    <a:pt x="1047" y="4534"/>
                  </a:lnTo>
                  <a:lnTo>
                    <a:pt x="1037" y="4514"/>
                  </a:lnTo>
                  <a:lnTo>
                    <a:pt x="1033" y="4495"/>
                  </a:lnTo>
                  <a:lnTo>
                    <a:pt x="1031" y="4475"/>
                  </a:lnTo>
                  <a:lnTo>
                    <a:pt x="1035" y="4456"/>
                  </a:lnTo>
                  <a:lnTo>
                    <a:pt x="1037" y="4436"/>
                  </a:lnTo>
                  <a:lnTo>
                    <a:pt x="1042" y="4415"/>
                  </a:lnTo>
                  <a:lnTo>
                    <a:pt x="1043" y="4395"/>
                  </a:lnTo>
                  <a:lnTo>
                    <a:pt x="1047" y="4378"/>
                  </a:lnTo>
                  <a:lnTo>
                    <a:pt x="1057" y="4363"/>
                  </a:lnTo>
                  <a:lnTo>
                    <a:pt x="1067" y="4346"/>
                  </a:lnTo>
                  <a:lnTo>
                    <a:pt x="1076" y="4327"/>
                  </a:lnTo>
                  <a:lnTo>
                    <a:pt x="1079" y="4315"/>
                  </a:lnTo>
                  <a:lnTo>
                    <a:pt x="1057" y="4288"/>
                  </a:lnTo>
                  <a:lnTo>
                    <a:pt x="1042" y="4259"/>
                  </a:lnTo>
                  <a:lnTo>
                    <a:pt x="1033" y="4228"/>
                  </a:lnTo>
                  <a:lnTo>
                    <a:pt x="1031" y="4198"/>
                  </a:lnTo>
                  <a:lnTo>
                    <a:pt x="1033" y="4164"/>
                  </a:lnTo>
                  <a:lnTo>
                    <a:pt x="1042" y="4133"/>
                  </a:lnTo>
                  <a:lnTo>
                    <a:pt x="1057" y="4104"/>
                  </a:lnTo>
                  <a:lnTo>
                    <a:pt x="1079" y="4081"/>
                  </a:lnTo>
                  <a:lnTo>
                    <a:pt x="1081" y="4079"/>
                  </a:lnTo>
                  <a:lnTo>
                    <a:pt x="1088" y="4077"/>
                  </a:lnTo>
                  <a:lnTo>
                    <a:pt x="1098" y="4072"/>
                  </a:lnTo>
                  <a:lnTo>
                    <a:pt x="1110" y="4065"/>
                  </a:lnTo>
                  <a:lnTo>
                    <a:pt x="1031" y="3816"/>
                  </a:lnTo>
                  <a:lnTo>
                    <a:pt x="1031" y="3705"/>
                  </a:lnTo>
                  <a:lnTo>
                    <a:pt x="1018" y="3680"/>
                  </a:lnTo>
                  <a:lnTo>
                    <a:pt x="1008" y="3654"/>
                  </a:lnTo>
                  <a:lnTo>
                    <a:pt x="997" y="3627"/>
                  </a:lnTo>
                  <a:lnTo>
                    <a:pt x="989" y="3600"/>
                  </a:lnTo>
                  <a:lnTo>
                    <a:pt x="982" y="3571"/>
                  </a:lnTo>
                  <a:lnTo>
                    <a:pt x="979" y="3544"/>
                  </a:lnTo>
                  <a:lnTo>
                    <a:pt x="979" y="3515"/>
                  </a:lnTo>
                  <a:lnTo>
                    <a:pt x="984" y="3486"/>
                  </a:lnTo>
                  <a:lnTo>
                    <a:pt x="996" y="3474"/>
                  </a:lnTo>
                  <a:lnTo>
                    <a:pt x="1008" y="3462"/>
                  </a:lnTo>
                  <a:lnTo>
                    <a:pt x="1020" y="3450"/>
                  </a:lnTo>
                  <a:lnTo>
                    <a:pt x="1031" y="3440"/>
                  </a:lnTo>
                  <a:lnTo>
                    <a:pt x="1040" y="3399"/>
                  </a:lnTo>
                  <a:lnTo>
                    <a:pt x="1057" y="3364"/>
                  </a:lnTo>
                  <a:lnTo>
                    <a:pt x="1081" y="3331"/>
                  </a:lnTo>
                  <a:lnTo>
                    <a:pt x="1110" y="3304"/>
                  </a:lnTo>
                  <a:lnTo>
                    <a:pt x="1138" y="3277"/>
                  </a:lnTo>
                  <a:lnTo>
                    <a:pt x="1172" y="3252"/>
                  </a:lnTo>
                  <a:lnTo>
                    <a:pt x="1203" y="3228"/>
                  </a:lnTo>
                  <a:lnTo>
                    <a:pt x="1235" y="3206"/>
                  </a:lnTo>
                  <a:lnTo>
                    <a:pt x="1251" y="3199"/>
                  </a:lnTo>
                  <a:lnTo>
                    <a:pt x="1266" y="3192"/>
                  </a:lnTo>
                  <a:lnTo>
                    <a:pt x="1281" y="3185"/>
                  </a:lnTo>
                  <a:lnTo>
                    <a:pt x="1296" y="3180"/>
                  </a:lnTo>
                  <a:lnTo>
                    <a:pt x="1310" y="3173"/>
                  </a:lnTo>
                  <a:lnTo>
                    <a:pt x="1325" y="3168"/>
                  </a:lnTo>
                  <a:lnTo>
                    <a:pt x="1341" y="3163"/>
                  </a:lnTo>
                  <a:lnTo>
                    <a:pt x="1359" y="3158"/>
                  </a:lnTo>
                  <a:lnTo>
                    <a:pt x="1437" y="3065"/>
                  </a:lnTo>
                  <a:lnTo>
                    <a:pt x="1483" y="3053"/>
                  </a:lnTo>
                  <a:lnTo>
                    <a:pt x="1533" y="3046"/>
                  </a:lnTo>
                  <a:lnTo>
                    <a:pt x="1582" y="3041"/>
                  </a:lnTo>
                  <a:lnTo>
                    <a:pt x="1631" y="3036"/>
                  </a:lnTo>
                  <a:lnTo>
                    <a:pt x="1677" y="3029"/>
                  </a:lnTo>
                  <a:lnTo>
                    <a:pt x="1725" y="3019"/>
                  </a:lnTo>
                  <a:lnTo>
                    <a:pt x="1769" y="3005"/>
                  </a:lnTo>
                  <a:lnTo>
                    <a:pt x="1813" y="2987"/>
                  </a:lnTo>
                  <a:lnTo>
                    <a:pt x="1830" y="2980"/>
                  </a:lnTo>
                  <a:lnTo>
                    <a:pt x="1847" y="2976"/>
                  </a:lnTo>
                  <a:lnTo>
                    <a:pt x="1864" y="2971"/>
                  </a:lnTo>
                  <a:lnTo>
                    <a:pt x="1883" y="2968"/>
                  </a:lnTo>
                  <a:lnTo>
                    <a:pt x="1900" y="2961"/>
                  </a:lnTo>
                  <a:lnTo>
                    <a:pt x="1918" y="2956"/>
                  </a:lnTo>
                  <a:lnTo>
                    <a:pt x="1935" y="2948"/>
                  </a:lnTo>
                  <a:lnTo>
                    <a:pt x="1954" y="2939"/>
                  </a:lnTo>
                  <a:lnTo>
                    <a:pt x="2063" y="2954"/>
                  </a:lnTo>
                  <a:lnTo>
                    <a:pt x="2063" y="2953"/>
                  </a:lnTo>
                  <a:lnTo>
                    <a:pt x="2064" y="2951"/>
                  </a:lnTo>
                  <a:lnTo>
                    <a:pt x="2069" y="2946"/>
                  </a:lnTo>
                  <a:lnTo>
                    <a:pt x="2080" y="2939"/>
                  </a:lnTo>
                  <a:lnTo>
                    <a:pt x="2063" y="2815"/>
                  </a:lnTo>
                  <a:lnTo>
                    <a:pt x="2100" y="2800"/>
                  </a:lnTo>
                  <a:lnTo>
                    <a:pt x="2136" y="2783"/>
                  </a:lnTo>
                  <a:lnTo>
                    <a:pt x="2168" y="2762"/>
                  </a:lnTo>
                  <a:lnTo>
                    <a:pt x="2200" y="2742"/>
                  </a:lnTo>
                  <a:lnTo>
                    <a:pt x="2227" y="2718"/>
                  </a:lnTo>
                  <a:lnTo>
                    <a:pt x="2256" y="2696"/>
                  </a:lnTo>
                  <a:lnTo>
                    <a:pt x="2284" y="2676"/>
                  </a:lnTo>
                  <a:lnTo>
                    <a:pt x="2314" y="2659"/>
                  </a:lnTo>
                  <a:lnTo>
                    <a:pt x="2438" y="2659"/>
                  </a:lnTo>
                  <a:lnTo>
                    <a:pt x="2594" y="2705"/>
                  </a:lnTo>
                  <a:lnTo>
                    <a:pt x="2657" y="2830"/>
                  </a:lnTo>
                  <a:lnTo>
                    <a:pt x="2829" y="2971"/>
                  </a:lnTo>
                  <a:lnTo>
                    <a:pt x="2839" y="2981"/>
                  </a:lnTo>
                  <a:lnTo>
                    <a:pt x="2851" y="2997"/>
                  </a:lnTo>
                  <a:lnTo>
                    <a:pt x="2859" y="3010"/>
                  </a:lnTo>
                  <a:lnTo>
                    <a:pt x="2868" y="3027"/>
                  </a:lnTo>
                  <a:lnTo>
                    <a:pt x="2871" y="3043"/>
                  </a:lnTo>
                  <a:lnTo>
                    <a:pt x="2873" y="3060"/>
                  </a:lnTo>
                  <a:lnTo>
                    <a:pt x="2868" y="3077"/>
                  </a:lnTo>
                  <a:lnTo>
                    <a:pt x="2861" y="3095"/>
                  </a:lnTo>
                  <a:lnTo>
                    <a:pt x="2854" y="3111"/>
                  </a:lnTo>
                  <a:lnTo>
                    <a:pt x="2853" y="3128"/>
                  </a:lnTo>
                  <a:lnTo>
                    <a:pt x="2853" y="3141"/>
                  </a:lnTo>
                  <a:lnTo>
                    <a:pt x="2856" y="3155"/>
                  </a:lnTo>
                  <a:lnTo>
                    <a:pt x="2859" y="3167"/>
                  </a:lnTo>
                  <a:lnTo>
                    <a:pt x="2865" y="3180"/>
                  </a:lnTo>
                  <a:lnTo>
                    <a:pt x="2870" y="3192"/>
                  </a:lnTo>
                  <a:lnTo>
                    <a:pt x="2876" y="3206"/>
                  </a:lnTo>
                  <a:lnTo>
                    <a:pt x="2861" y="3267"/>
                  </a:lnTo>
                  <a:lnTo>
                    <a:pt x="2865" y="3289"/>
                  </a:lnTo>
                  <a:lnTo>
                    <a:pt x="2870" y="3314"/>
                  </a:lnTo>
                  <a:lnTo>
                    <a:pt x="2873" y="3342"/>
                  </a:lnTo>
                  <a:lnTo>
                    <a:pt x="2873" y="3369"/>
                  </a:lnTo>
                  <a:lnTo>
                    <a:pt x="2868" y="3394"/>
                  </a:lnTo>
                  <a:lnTo>
                    <a:pt x="2861" y="3420"/>
                  </a:lnTo>
                  <a:lnTo>
                    <a:pt x="2848" y="3445"/>
                  </a:lnTo>
                  <a:lnTo>
                    <a:pt x="2829" y="3471"/>
                  </a:lnTo>
                  <a:lnTo>
                    <a:pt x="2827" y="3472"/>
                  </a:lnTo>
                  <a:lnTo>
                    <a:pt x="2824" y="3479"/>
                  </a:lnTo>
                  <a:lnTo>
                    <a:pt x="2819" y="3484"/>
                  </a:lnTo>
                  <a:lnTo>
                    <a:pt x="2815" y="3489"/>
                  </a:lnTo>
                  <a:lnTo>
                    <a:pt x="2807" y="3496"/>
                  </a:lnTo>
                  <a:lnTo>
                    <a:pt x="2798" y="3503"/>
                  </a:lnTo>
                  <a:lnTo>
                    <a:pt x="2786" y="3505"/>
                  </a:lnTo>
                  <a:lnTo>
                    <a:pt x="2774" y="3512"/>
                  </a:lnTo>
                  <a:lnTo>
                    <a:pt x="2763" y="3522"/>
                  </a:lnTo>
                  <a:lnTo>
                    <a:pt x="2751" y="3534"/>
                  </a:lnTo>
                  <a:lnTo>
                    <a:pt x="2751" y="3542"/>
                  </a:lnTo>
                  <a:lnTo>
                    <a:pt x="2751" y="3552"/>
                  </a:lnTo>
                  <a:lnTo>
                    <a:pt x="2751" y="3561"/>
                  </a:lnTo>
                  <a:lnTo>
                    <a:pt x="2752" y="3568"/>
                  </a:lnTo>
                  <a:lnTo>
                    <a:pt x="2757" y="3576"/>
                  </a:lnTo>
                  <a:lnTo>
                    <a:pt x="2768" y="3581"/>
                  </a:lnTo>
                  <a:lnTo>
                    <a:pt x="2735" y="3831"/>
                  </a:lnTo>
                  <a:lnTo>
                    <a:pt x="2768" y="3894"/>
                  </a:lnTo>
                  <a:lnTo>
                    <a:pt x="2735" y="3955"/>
                  </a:lnTo>
                  <a:lnTo>
                    <a:pt x="2705" y="4096"/>
                  </a:lnTo>
                  <a:lnTo>
                    <a:pt x="2691" y="4106"/>
                  </a:lnTo>
                  <a:lnTo>
                    <a:pt x="2678" y="4116"/>
                  </a:lnTo>
                  <a:lnTo>
                    <a:pt x="2664" y="4126"/>
                  </a:lnTo>
                  <a:lnTo>
                    <a:pt x="2650" y="4138"/>
                  </a:lnTo>
                  <a:lnTo>
                    <a:pt x="2637" y="4150"/>
                  </a:lnTo>
                  <a:lnTo>
                    <a:pt x="2627" y="4166"/>
                  </a:lnTo>
                  <a:lnTo>
                    <a:pt x="2616" y="4183"/>
                  </a:lnTo>
                  <a:lnTo>
                    <a:pt x="2611" y="4206"/>
                  </a:lnTo>
                  <a:lnTo>
                    <a:pt x="2610" y="4217"/>
                  </a:lnTo>
                  <a:lnTo>
                    <a:pt x="2608" y="4228"/>
                  </a:lnTo>
                  <a:lnTo>
                    <a:pt x="2603" y="4240"/>
                  </a:lnTo>
                  <a:lnTo>
                    <a:pt x="2594" y="4252"/>
                  </a:lnTo>
                  <a:lnTo>
                    <a:pt x="2601" y="4278"/>
                  </a:lnTo>
                  <a:lnTo>
                    <a:pt x="2613" y="4300"/>
                  </a:lnTo>
                  <a:lnTo>
                    <a:pt x="2627" y="4317"/>
                  </a:lnTo>
                  <a:lnTo>
                    <a:pt x="2645" y="4334"/>
                  </a:lnTo>
                  <a:lnTo>
                    <a:pt x="2662" y="4347"/>
                  </a:lnTo>
                  <a:lnTo>
                    <a:pt x="2683" y="4361"/>
                  </a:lnTo>
                  <a:lnTo>
                    <a:pt x="2701" y="4376"/>
                  </a:lnTo>
                  <a:lnTo>
                    <a:pt x="2720" y="4393"/>
                  </a:lnTo>
                  <a:lnTo>
                    <a:pt x="2751" y="4378"/>
                  </a:lnTo>
                  <a:lnTo>
                    <a:pt x="2768" y="4378"/>
                  </a:lnTo>
                  <a:lnTo>
                    <a:pt x="2788" y="4380"/>
                  </a:lnTo>
                  <a:lnTo>
                    <a:pt x="2807" y="4385"/>
                  </a:lnTo>
                  <a:lnTo>
                    <a:pt x="2827" y="4392"/>
                  </a:lnTo>
                  <a:lnTo>
                    <a:pt x="2844" y="4398"/>
                  </a:lnTo>
                  <a:lnTo>
                    <a:pt x="2863" y="4410"/>
                  </a:lnTo>
                  <a:lnTo>
                    <a:pt x="2876" y="4424"/>
                  </a:lnTo>
                  <a:lnTo>
                    <a:pt x="2892" y="4441"/>
                  </a:lnTo>
                  <a:lnTo>
                    <a:pt x="3017" y="4487"/>
                  </a:lnTo>
                  <a:lnTo>
                    <a:pt x="3026" y="4497"/>
                  </a:lnTo>
                  <a:lnTo>
                    <a:pt x="3034" y="4509"/>
                  </a:lnTo>
                  <a:lnTo>
                    <a:pt x="3038" y="4512"/>
                  </a:lnTo>
                  <a:lnTo>
                    <a:pt x="3045" y="4516"/>
                  </a:lnTo>
                  <a:lnTo>
                    <a:pt x="3051" y="4517"/>
                  </a:lnTo>
                  <a:lnTo>
                    <a:pt x="3063" y="4519"/>
                  </a:lnTo>
                  <a:lnTo>
                    <a:pt x="3070" y="4539"/>
                  </a:lnTo>
                  <a:lnTo>
                    <a:pt x="3080" y="4558"/>
                  </a:lnTo>
                  <a:lnTo>
                    <a:pt x="3090" y="4573"/>
                  </a:lnTo>
                  <a:lnTo>
                    <a:pt x="3102" y="4589"/>
                  </a:lnTo>
                  <a:lnTo>
                    <a:pt x="3113" y="4602"/>
                  </a:lnTo>
                  <a:lnTo>
                    <a:pt x="3124" y="4619"/>
                  </a:lnTo>
                  <a:lnTo>
                    <a:pt x="3133" y="4636"/>
                  </a:lnTo>
                  <a:lnTo>
                    <a:pt x="3141" y="4660"/>
                  </a:lnTo>
                  <a:lnTo>
                    <a:pt x="3157" y="4687"/>
                  </a:lnTo>
                  <a:lnTo>
                    <a:pt x="3174" y="4714"/>
                  </a:lnTo>
                  <a:lnTo>
                    <a:pt x="3189" y="4740"/>
                  </a:lnTo>
                  <a:lnTo>
                    <a:pt x="3204" y="4765"/>
                  </a:lnTo>
                  <a:lnTo>
                    <a:pt x="3218" y="4789"/>
                  </a:lnTo>
                  <a:lnTo>
                    <a:pt x="3233" y="4813"/>
                  </a:lnTo>
                  <a:lnTo>
                    <a:pt x="3248" y="4837"/>
                  </a:lnTo>
                  <a:lnTo>
                    <a:pt x="3267" y="4862"/>
                  </a:lnTo>
                  <a:lnTo>
                    <a:pt x="3271" y="4871"/>
                  </a:lnTo>
                  <a:lnTo>
                    <a:pt x="3274" y="4879"/>
                  </a:lnTo>
                  <a:lnTo>
                    <a:pt x="3277" y="4884"/>
                  </a:lnTo>
                  <a:lnTo>
                    <a:pt x="3282" y="4889"/>
                  </a:lnTo>
                  <a:lnTo>
                    <a:pt x="3288" y="4893"/>
                  </a:lnTo>
                  <a:lnTo>
                    <a:pt x="3299" y="4894"/>
                  </a:lnTo>
                  <a:lnTo>
                    <a:pt x="3721" y="4721"/>
                  </a:lnTo>
                  <a:lnTo>
                    <a:pt x="4018" y="4582"/>
                  </a:lnTo>
                  <a:lnTo>
                    <a:pt x="4003" y="3596"/>
                  </a:lnTo>
                  <a:lnTo>
                    <a:pt x="4003" y="3503"/>
                  </a:lnTo>
                  <a:lnTo>
                    <a:pt x="4003" y="3143"/>
                  </a:lnTo>
                  <a:lnTo>
                    <a:pt x="4003" y="2987"/>
                  </a:lnTo>
                  <a:lnTo>
                    <a:pt x="4003" y="2976"/>
                  </a:lnTo>
                  <a:lnTo>
                    <a:pt x="4003" y="2970"/>
                  </a:lnTo>
                  <a:lnTo>
                    <a:pt x="4003" y="2963"/>
                  </a:lnTo>
                  <a:lnTo>
                    <a:pt x="4003" y="2954"/>
                  </a:lnTo>
                  <a:lnTo>
                    <a:pt x="3986" y="1923"/>
                  </a:lnTo>
                  <a:lnTo>
                    <a:pt x="3994" y="1920"/>
                  </a:lnTo>
                  <a:lnTo>
                    <a:pt x="3998" y="1913"/>
                  </a:lnTo>
                  <a:lnTo>
                    <a:pt x="3994" y="1903"/>
                  </a:lnTo>
                  <a:lnTo>
                    <a:pt x="3986" y="1893"/>
                  </a:lnTo>
                  <a:lnTo>
                    <a:pt x="3989" y="1850"/>
                  </a:lnTo>
                  <a:lnTo>
                    <a:pt x="3993" y="1809"/>
                  </a:lnTo>
                  <a:lnTo>
                    <a:pt x="3991" y="1769"/>
                  </a:lnTo>
                  <a:lnTo>
                    <a:pt x="3991" y="1728"/>
                  </a:lnTo>
                  <a:lnTo>
                    <a:pt x="3987" y="1685"/>
                  </a:lnTo>
                  <a:lnTo>
                    <a:pt x="3987" y="1645"/>
                  </a:lnTo>
                  <a:lnTo>
                    <a:pt x="3986" y="1604"/>
                  </a:lnTo>
                  <a:lnTo>
                    <a:pt x="3986" y="1563"/>
                  </a:lnTo>
                  <a:lnTo>
                    <a:pt x="3982" y="1515"/>
                  </a:lnTo>
                  <a:lnTo>
                    <a:pt x="3974" y="1471"/>
                  </a:lnTo>
                  <a:lnTo>
                    <a:pt x="3962" y="1427"/>
                  </a:lnTo>
                  <a:lnTo>
                    <a:pt x="3948" y="1386"/>
                  </a:lnTo>
                  <a:lnTo>
                    <a:pt x="3931" y="1346"/>
                  </a:lnTo>
                  <a:lnTo>
                    <a:pt x="3913" y="1306"/>
                  </a:lnTo>
                  <a:lnTo>
                    <a:pt x="3894" y="1269"/>
                  </a:lnTo>
                  <a:lnTo>
                    <a:pt x="3877" y="1235"/>
                  </a:lnTo>
                  <a:lnTo>
                    <a:pt x="3867" y="1225"/>
                  </a:lnTo>
                  <a:lnTo>
                    <a:pt x="3863" y="1222"/>
                  </a:lnTo>
                  <a:lnTo>
                    <a:pt x="3862" y="1220"/>
                  </a:lnTo>
                  <a:lnTo>
                    <a:pt x="3858" y="1210"/>
                  </a:lnTo>
                  <a:lnTo>
                    <a:pt x="3853" y="1203"/>
                  </a:lnTo>
                  <a:lnTo>
                    <a:pt x="3848" y="1196"/>
                  </a:lnTo>
                  <a:lnTo>
                    <a:pt x="3846" y="1188"/>
                  </a:lnTo>
                  <a:lnTo>
                    <a:pt x="3829" y="1157"/>
                  </a:lnTo>
                  <a:lnTo>
                    <a:pt x="3819" y="1157"/>
                  </a:lnTo>
                  <a:lnTo>
                    <a:pt x="3814" y="1157"/>
                  </a:lnTo>
                  <a:lnTo>
                    <a:pt x="3806" y="1157"/>
                  </a:lnTo>
                  <a:lnTo>
                    <a:pt x="3799" y="1157"/>
                  </a:lnTo>
                  <a:lnTo>
                    <a:pt x="3794" y="1128"/>
                  </a:lnTo>
                  <a:lnTo>
                    <a:pt x="3785" y="1103"/>
                  </a:lnTo>
                  <a:lnTo>
                    <a:pt x="3770" y="1077"/>
                  </a:lnTo>
                  <a:lnTo>
                    <a:pt x="3755" y="1057"/>
                  </a:lnTo>
                  <a:lnTo>
                    <a:pt x="3736" y="1035"/>
                  </a:lnTo>
                  <a:lnTo>
                    <a:pt x="3719" y="1013"/>
                  </a:lnTo>
                  <a:lnTo>
                    <a:pt x="3702" y="990"/>
                  </a:lnTo>
                  <a:lnTo>
                    <a:pt x="3690" y="970"/>
                  </a:lnTo>
                  <a:lnTo>
                    <a:pt x="3471" y="736"/>
                  </a:lnTo>
                  <a:lnTo>
                    <a:pt x="3457" y="724"/>
                  </a:lnTo>
                  <a:lnTo>
                    <a:pt x="3447" y="719"/>
                  </a:lnTo>
                  <a:lnTo>
                    <a:pt x="3434" y="710"/>
                  </a:lnTo>
                  <a:lnTo>
                    <a:pt x="3423" y="703"/>
                  </a:lnTo>
                  <a:lnTo>
                    <a:pt x="3299" y="579"/>
                  </a:lnTo>
                  <a:lnTo>
                    <a:pt x="3080" y="391"/>
                  </a:lnTo>
                  <a:lnTo>
                    <a:pt x="3079" y="389"/>
                  </a:lnTo>
                  <a:lnTo>
                    <a:pt x="3077" y="387"/>
                  </a:lnTo>
                  <a:lnTo>
                    <a:pt x="3072" y="382"/>
                  </a:lnTo>
                  <a:lnTo>
                    <a:pt x="3063" y="375"/>
                  </a:lnTo>
                  <a:lnTo>
                    <a:pt x="2970" y="313"/>
                  </a:lnTo>
                  <a:lnTo>
                    <a:pt x="2966" y="313"/>
                  </a:lnTo>
                  <a:lnTo>
                    <a:pt x="2961" y="313"/>
                  </a:lnTo>
                  <a:lnTo>
                    <a:pt x="2956" y="313"/>
                  </a:lnTo>
                  <a:lnTo>
                    <a:pt x="2955" y="313"/>
                  </a:lnTo>
                  <a:lnTo>
                    <a:pt x="2936" y="299"/>
                  </a:lnTo>
                  <a:lnTo>
                    <a:pt x="2919" y="289"/>
                  </a:lnTo>
                  <a:lnTo>
                    <a:pt x="2900" y="275"/>
                  </a:lnTo>
                  <a:lnTo>
                    <a:pt x="2885" y="265"/>
                  </a:lnTo>
                  <a:lnTo>
                    <a:pt x="2870" y="253"/>
                  </a:lnTo>
                  <a:lnTo>
                    <a:pt x="2854" y="241"/>
                  </a:lnTo>
                  <a:lnTo>
                    <a:pt x="2839" y="229"/>
                  </a:lnTo>
                  <a:lnTo>
                    <a:pt x="2829" y="219"/>
                  </a:lnTo>
                  <a:lnTo>
                    <a:pt x="2776" y="201"/>
                  </a:lnTo>
                  <a:lnTo>
                    <a:pt x="2725" y="184"/>
                  </a:lnTo>
                  <a:lnTo>
                    <a:pt x="2674" y="165"/>
                  </a:lnTo>
                  <a:lnTo>
                    <a:pt x="2625" y="148"/>
                  </a:lnTo>
                  <a:lnTo>
                    <a:pt x="2574" y="129"/>
                  </a:lnTo>
                  <a:lnTo>
                    <a:pt x="2525" y="112"/>
                  </a:lnTo>
                  <a:lnTo>
                    <a:pt x="2474" y="95"/>
                  </a:lnTo>
                  <a:lnTo>
                    <a:pt x="2423" y="78"/>
                  </a:lnTo>
                  <a:lnTo>
                    <a:pt x="2385" y="56"/>
                  </a:lnTo>
                  <a:lnTo>
                    <a:pt x="2348" y="43"/>
                  </a:lnTo>
                  <a:lnTo>
                    <a:pt x="2311" y="32"/>
                  </a:lnTo>
                  <a:lnTo>
                    <a:pt x="2273" y="29"/>
                  </a:lnTo>
                  <a:lnTo>
                    <a:pt x="2234" y="24"/>
                  </a:lnTo>
                  <a:lnTo>
                    <a:pt x="2199" y="22"/>
                  </a:lnTo>
                  <a:lnTo>
                    <a:pt x="2161" y="19"/>
                  </a:lnTo>
                  <a:lnTo>
                    <a:pt x="2126" y="15"/>
                  </a:lnTo>
                  <a:lnTo>
                    <a:pt x="1969" y="0"/>
                  </a:lnTo>
                  <a:lnTo>
                    <a:pt x="1735" y="78"/>
                  </a:lnTo>
                  <a:lnTo>
                    <a:pt x="1682" y="92"/>
                  </a:lnTo>
                  <a:lnTo>
                    <a:pt x="1646" y="100"/>
                  </a:lnTo>
                  <a:lnTo>
                    <a:pt x="1619" y="105"/>
                  </a:lnTo>
                  <a:lnTo>
                    <a:pt x="1599" y="109"/>
                  </a:lnTo>
                  <a:lnTo>
                    <a:pt x="1580" y="110"/>
                  </a:lnTo>
                  <a:lnTo>
                    <a:pt x="1560" y="117"/>
                  </a:lnTo>
                  <a:lnTo>
                    <a:pt x="1534" y="126"/>
                  </a:lnTo>
                  <a:lnTo>
                    <a:pt x="1500" y="141"/>
                  </a:lnTo>
                  <a:lnTo>
                    <a:pt x="1220" y="282"/>
                  </a:lnTo>
                  <a:lnTo>
                    <a:pt x="1198" y="285"/>
                  </a:lnTo>
                  <a:lnTo>
                    <a:pt x="1174" y="296"/>
                  </a:lnTo>
                  <a:lnTo>
                    <a:pt x="1145" y="313"/>
                  </a:lnTo>
                  <a:lnTo>
                    <a:pt x="1118" y="335"/>
                  </a:lnTo>
                  <a:lnTo>
                    <a:pt x="1089" y="357"/>
                  </a:lnTo>
                  <a:lnTo>
                    <a:pt x="1065" y="381"/>
                  </a:lnTo>
                  <a:lnTo>
                    <a:pt x="1045" y="403"/>
                  </a:lnTo>
                  <a:lnTo>
                    <a:pt x="1031" y="423"/>
                  </a:lnTo>
                  <a:lnTo>
                    <a:pt x="812" y="547"/>
                  </a:lnTo>
                  <a:lnTo>
                    <a:pt x="547" y="766"/>
                  </a:lnTo>
                  <a:lnTo>
                    <a:pt x="534" y="787"/>
                  </a:lnTo>
                  <a:lnTo>
                    <a:pt x="522" y="805"/>
                  </a:lnTo>
                  <a:lnTo>
                    <a:pt x="508" y="819"/>
                  </a:lnTo>
                  <a:lnTo>
                    <a:pt x="496" y="834"/>
                  </a:lnTo>
                  <a:lnTo>
                    <a:pt x="483" y="846"/>
                  </a:lnTo>
                  <a:lnTo>
                    <a:pt x="469" y="860"/>
                  </a:lnTo>
                  <a:lnTo>
                    <a:pt x="452" y="875"/>
                  </a:lnTo>
                  <a:lnTo>
                    <a:pt x="437" y="892"/>
                  </a:lnTo>
                  <a:lnTo>
                    <a:pt x="406" y="919"/>
                  </a:lnTo>
                  <a:lnTo>
                    <a:pt x="381" y="946"/>
                  </a:lnTo>
                  <a:lnTo>
                    <a:pt x="355" y="973"/>
                  </a:lnTo>
                  <a:lnTo>
                    <a:pt x="333" y="1002"/>
                  </a:lnTo>
                  <a:lnTo>
                    <a:pt x="311" y="1030"/>
                  </a:lnTo>
                  <a:lnTo>
                    <a:pt x="294" y="1060"/>
                  </a:lnTo>
                  <a:lnTo>
                    <a:pt x="277" y="1091"/>
                  </a:lnTo>
                  <a:lnTo>
                    <a:pt x="265" y="1126"/>
                  </a:lnTo>
                  <a:lnTo>
                    <a:pt x="255" y="1128"/>
                  </a:lnTo>
                  <a:lnTo>
                    <a:pt x="250" y="1133"/>
                  </a:lnTo>
                  <a:lnTo>
                    <a:pt x="241" y="1138"/>
                  </a:lnTo>
                  <a:lnTo>
                    <a:pt x="235" y="1142"/>
                  </a:lnTo>
                  <a:lnTo>
                    <a:pt x="235" y="1143"/>
                  </a:lnTo>
                  <a:lnTo>
                    <a:pt x="235" y="1148"/>
                  </a:lnTo>
                  <a:lnTo>
                    <a:pt x="235" y="1154"/>
                  </a:lnTo>
                  <a:lnTo>
                    <a:pt x="235" y="1157"/>
                  </a:lnTo>
                  <a:lnTo>
                    <a:pt x="157" y="1283"/>
                  </a:lnTo>
                  <a:lnTo>
                    <a:pt x="94" y="1424"/>
                  </a:lnTo>
                  <a:lnTo>
                    <a:pt x="87" y="1439"/>
                  </a:lnTo>
                  <a:lnTo>
                    <a:pt x="80" y="1454"/>
                  </a:lnTo>
                  <a:lnTo>
                    <a:pt x="73" y="1470"/>
                  </a:lnTo>
                  <a:lnTo>
                    <a:pt x="67" y="1485"/>
                  </a:lnTo>
                  <a:lnTo>
                    <a:pt x="58" y="1498"/>
                  </a:lnTo>
                  <a:lnTo>
                    <a:pt x="51" y="1514"/>
                  </a:lnTo>
                  <a:lnTo>
                    <a:pt x="41" y="1529"/>
                  </a:lnTo>
                  <a:lnTo>
                    <a:pt x="31" y="1548"/>
                  </a:lnTo>
                  <a:lnTo>
                    <a:pt x="38" y="1605"/>
                  </a:lnTo>
                  <a:lnTo>
                    <a:pt x="43" y="1665"/>
                  </a:lnTo>
                  <a:lnTo>
                    <a:pt x="43" y="1723"/>
                  </a:lnTo>
                  <a:lnTo>
                    <a:pt x="43" y="1782"/>
                  </a:lnTo>
                  <a:lnTo>
                    <a:pt x="39" y="1840"/>
                  </a:lnTo>
                  <a:lnTo>
                    <a:pt x="39" y="1899"/>
                  </a:lnTo>
                  <a:lnTo>
                    <a:pt x="39" y="1957"/>
                  </a:lnTo>
                  <a:lnTo>
                    <a:pt x="46" y="2017"/>
                  </a:lnTo>
                  <a:lnTo>
                    <a:pt x="44" y="2068"/>
                  </a:lnTo>
                  <a:lnTo>
                    <a:pt x="43" y="2118"/>
                  </a:lnTo>
                  <a:lnTo>
                    <a:pt x="39" y="2168"/>
                  </a:lnTo>
                  <a:lnTo>
                    <a:pt x="39" y="2217"/>
                  </a:lnTo>
                  <a:lnTo>
                    <a:pt x="38" y="2265"/>
                  </a:lnTo>
                  <a:lnTo>
                    <a:pt x="38" y="2312"/>
                  </a:lnTo>
                  <a:lnTo>
                    <a:pt x="39" y="2360"/>
                  </a:lnTo>
                  <a:lnTo>
                    <a:pt x="46" y="2407"/>
                  </a:lnTo>
                  <a:lnTo>
                    <a:pt x="39" y="2423"/>
                  </a:lnTo>
                  <a:lnTo>
                    <a:pt x="38" y="2440"/>
                  </a:lnTo>
                  <a:lnTo>
                    <a:pt x="38" y="2453"/>
                  </a:lnTo>
                  <a:lnTo>
                    <a:pt x="38" y="2467"/>
                  </a:lnTo>
                  <a:lnTo>
                    <a:pt x="36" y="2479"/>
                  </a:lnTo>
                  <a:lnTo>
                    <a:pt x="36" y="2492"/>
                  </a:lnTo>
                  <a:lnTo>
                    <a:pt x="34" y="2504"/>
                  </a:lnTo>
                  <a:lnTo>
                    <a:pt x="31" y="2518"/>
                  </a:lnTo>
                  <a:lnTo>
                    <a:pt x="33" y="2550"/>
                  </a:lnTo>
                  <a:lnTo>
                    <a:pt x="34" y="2582"/>
                  </a:lnTo>
                  <a:lnTo>
                    <a:pt x="33" y="2611"/>
                  </a:lnTo>
                  <a:lnTo>
                    <a:pt x="33" y="2642"/>
                  </a:lnTo>
                  <a:lnTo>
                    <a:pt x="31" y="2671"/>
                  </a:lnTo>
                  <a:lnTo>
                    <a:pt x="33" y="2701"/>
                  </a:lnTo>
                  <a:lnTo>
                    <a:pt x="36" y="2732"/>
                  </a:lnTo>
                  <a:lnTo>
                    <a:pt x="46" y="2767"/>
                  </a:lnTo>
                  <a:lnTo>
                    <a:pt x="46" y="2769"/>
                  </a:lnTo>
                  <a:lnTo>
                    <a:pt x="46" y="2774"/>
                  </a:lnTo>
                  <a:lnTo>
                    <a:pt x="46" y="2779"/>
                  </a:lnTo>
                  <a:lnTo>
                    <a:pt x="46" y="2783"/>
                  </a:lnTo>
                  <a:lnTo>
                    <a:pt x="44" y="2790"/>
                  </a:lnTo>
                  <a:lnTo>
                    <a:pt x="43" y="2798"/>
                  </a:lnTo>
                  <a:lnTo>
                    <a:pt x="38" y="2803"/>
                  </a:lnTo>
                  <a:lnTo>
                    <a:pt x="31" y="2815"/>
                  </a:lnTo>
                  <a:lnTo>
                    <a:pt x="31" y="3049"/>
                  </a:lnTo>
                  <a:lnTo>
                    <a:pt x="31" y="3056"/>
                  </a:lnTo>
                  <a:lnTo>
                    <a:pt x="33" y="3061"/>
                  </a:lnTo>
                  <a:lnTo>
                    <a:pt x="36" y="3063"/>
                  </a:lnTo>
                  <a:lnTo>
                    <a:pt x="46" y="3065"/>
                  </a:lnTo>
                  <a:lnTo>
                    <a:pt x="16" y="4706"/>
                  </a:lnTo>
                  <a:lnTo>
                    <a:pt x="16" y="4707"/>
                  </a:lnTo>
                  <a:lnTo>
                    <a:pt x="17" y="4713"/>
                  </a:lnTo>
                  <a:lnTo>
                    <a:pt x="21" y="4718"/>
                  </a:lnTo>
                  <a:lnTo>
                    <a:pt x="31" y="4721"/>
                  </a:lnTo>
                  <a:lnTo>
                    <a:pt x="22" y="4731"/>
                  </a:lnTo>
                  <a:lnTo>
                    <a:pt x="22" y="4743"/>
                  </a:lnTo>
                  <a:lnTo>
                    <a:pt x="21" y="4750"/>
                  </a:lnTo>
                  <a:lnTo>
                    <a:pt x="16" y="4753"/>
                  </a:lnTo>
                  <a:lnTo>
                    <a:pt x="31" y="4799"/>
                  </a:lnTo>
                  <a:lnTo>
                    <a:pt x="0" y="5817"/>
                  </a:lnTo>
                  <a:close/>
                </a:path>
              </a:pathLst>
            </a:custGeom>
            <a:solidFill>
              <a:srgbClr val="FF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1" name="Freeform 77"/>
            <p:cNvSpPr>
              <a:spLocks/>
            </p:cNvSpPr>
            <p:nvPr/>
          </p:nvSpPr>
          <p:spPr bwMode="auto">
            <a:xfrm>
              <a:off x="3736" y="2789"/>
              <a:ext cx="2002" cy="1532"/>
            </a:xfrm>
            <a:custGeom>
              <a:avLst/>
              <a:gdLst>
                <a:gd name="T0" fmla="*/ 2220 w 4002"/>
                <a:gd name="T1" fmla="*/ 0 h 3065"/>
                <a:gd name="T2" fmla="*/ 2236 w 4002"/>
                <a:gd name="T3" fmla="*/ 1563 h 3065"/>
                <a:gd name="T4" fmla="*/ 3955 w 4002"/>
                <a:gd name="T5" fmla="*/ 1580 h 3065"/>
                <a:gd name="T6" fmla="*/ 4002 w 4002"/>
                <a:gd name="T7" fmla="*/ 2095 h 3065"/>
                <a:gd name="T8" fmla="*/ 2205 w 4002"/>
                <a:gd name="T9" fmla="*/ 2079 h 3065"/>
                <a:gd name="T10" fmla="*/ 2190 w 4002"/>
                <a:gd name="T11" fmla="*/ 2954 h 3065"/>
                <a:gd name="T12" fmla="*/ 1580 w 4002"/>
                <a:gd name="T13" fmla="*/ 3065 h 3065"/>
                <a:gd name="T14" fmla="*/ 1563 w 4002"/>
                <a:gd name="T15" fmla="*/ 2110 h 3065"/>
                <a:gd name="T16" fmla="*/ 0 w 4002"/>
                <a:gd name="T17" fmla="*/ 2110 h 3065"/>
                <a:gd name="T18" fmla="*/ 15 w 4002"/>
                <a:gd name="T19" fmla="*/ 1580 h 3065"/>
                <a:gd name="T20" fmla="*/ 1580 w 4002"/>
                <a:gd name="T21" fmla="*/ 1563 h 3065"/>
                <a:gd name="T22" fmla="*/ 1626 w 4002"/>
                <a:gd name="T23" fmla="*/ 48 h 3065"/>
                <a:gd name="T24" fmla="*/ 2220 w 4002"/>
                <a:gd name="T25" fmla="*/ 0 h 3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02" h="3065">
                  <a:moveTo>
                    <a:pt x="2220" y="0"/>
                  </a:moveTo>
                  <a:lnTo>
                    <a:pt x="2236" y="1563"/>
                  </a:lnTo>
                  <a:lnTo>
                    <a:pt x="3955" y="1580"/>
                  </a:lnTo>
                  <a:lnTo>
                    <a:pt x="4002" y="2095"/>
                  </a:lnTo>
                  <a:lnTo>
                    <a:pt x="2205" y="2079"/>
                  </a:lnTo>
                  <a:lnTo>
                    <a:pt x="2190" y="2954"/>
                  </a:lnTo>
                  <a:lnTo>
                    <a:pt x="1580" y="3065"/>
                  </a:lnTo>
                  <a:lnTo>
                    <a:pt x="1563" y="2110"/>
                  </a:lnTo>
                  <a:lnTo>
                    <a:pt x="0" y="2110"/>
                  </a:lnTo>
                  <a:lnTo>
                    <a:pt x="15" y="1580"/>
                  </a:lnTo>
                  <a:lnTo>
                    <a:pt x="1580" y="1563"/>
                  </a:lnTo>
                  <a:lnTo>
                    <a:pt x="1626" y="48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2" name="Freeform 78"/>
            <p:cNvSpPr>
              <a:spLocks/>
            </p:cNvSpPr>
            <p:nvPr/>
          </p:nvSpPr>
          <p:spPr bwMode="auto">
            <a:xfrm>
              <a:off x="3736" y="2785"/>
              <a:ext cx="1994" cy="1512"/>
            </a:xfrm>
            <a:custGeom>
              <a:avLst/>
              <a:gdLst>
                <a:gd name="T0" fmla="*/ 2190 w 3987"/>
                <a:gd name="T1" fmla="*/ 22 h 3024"/>
                <a:gd name="T2" fmla="*/ 2190 w 3987"/>
                <a:gd name="T3" fmla="*/ 1618 h 3024"/>
                <a:gd name="T4" fmla="*/ 3924 w 3987"/>
                <a:gd name="T5" fmla="*/ 1618 h 3024"/>
                <a:gd name="T6" fmla="*/ 3987 w 3987"/>
                <a:gd name="T7" fmla="*/ 2056 h 3024"/>
                <a:gd name="T8" fmla="*/ 2157 w 3987"/>
                <a:gd name="T9" fmla="*/ 2056 h 3024"/>
                <a:gd name="T10" fmla="*/ 2173 w 3987"/>
                <a:gd name="T11" fmla="*/ 2774 h 3024"/>
                <a:gd name="T12" fmla="*/ 2113 w 3987"/>
                <a:gd name="T13" fmla="*/ 2763 h 3024"/>
                <a:gd name="T14" fmla="*/ 2074 w 3987"/>
                <a:gd name="T15" fmla="*/ 2774 h 3024"/>
                <a:gd name="T16" fmla="*/ 2042 w 3987"/>
                <a:gd name="T17" fmla="*/ 2803 h 3024"/>
                <a:gd name="T18" fmla="*/ 2008 w 3987"/>
                <a:gd name="T19" fmla="*/ 2846 h 3024"/>
                <a:gd name="T20" fmla="*/ 1957 w 3987"/>
                <a:gd name="T21" fmla="*/ 2893 h 3024"/>
                <a:gd name="T22" fmla="*/ 1882 w 3987"/>
                <a:gd name="T23" fmla="*/ 2943 h 3024"/>
                <a:gd name="T24" fmla="*/ 1768 w 3987"/>
                <a:gd name="T25" fmla="*/ 2987 h 3024"/>
                <a:gd name="T26" fmla="*/ 1610 w 3987"/>
                <a:gd name="T27" fmla="*/ 3024 h 3024"/>
                <a:gd name="T28" fmla="*/ 1610 w 3987"/>
                <a:gd name="T29" fmla="*/ 2086 h 3024"/>
                <a:gd name="T30" fmla="*/ 0 w 3987"/>
                <a:gd name="T31" fmla="*/ 2086 h 3024"/>
                <a:gd name="T32" fmla="*/ 0 w 3987"/>
                <a:gd name="T33" fmla="*/ 1618 h 3024"/>
                <a:gd name="T34" fmla="*/ 1610 w 3987"/>
                <a:gd name="T35" fmla="*/ 1618 h 3024"/>
                <a:gd name="T36" fmla="*/ 1673 w 3987"/>
                <a:gd name="T37" fmla="*/ 85 h 3024"/>
                <a:gd name="T38" fmla="*/ 1741 w 3987"/>
                <a:gd name="T39" fmla="*/ 56 h 3024"/>
                <a:gd name="T40" fmla="*/ 1809 w 3987"/>
                <a:gd name="T41" fmla="*/ 36 h 3024"/>
                <a:gd name="T42" fmla="*/ 1875 w 3987"/>
                <a:gd name="T43" fmla="*/ 17 h 3024"/>
                <a:gd name="T44" fmla="*/ 1942 w 3987"/>
                <a:gd name="T45" fmla="*/ 7 h 3024"/>
                <a:gd name="T46" fmla="*/ 2004 w 3987"/>
                <a:gd name="T47" fmla="*/ 0 h 3024"/>
                <a:gd name="T48" fmla="*/ 2067 w 3987"/>
                <a:gd name="T49" fmla="*/ 0 h 3024"/>
                <a:gd name="T50" fmla="*/ 2128 w 3987"/>
                <a:gd name="T51" fmla="*/ 7 h 3024"/>
                <a:gd name="T52" fmla="*/ 2190 w 3987"/>
                <a:gd name="T53" fmla="*/ 22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87" h="3024">
                  <a:moveTo>
                    <a:pt x="2190" y="22"/>
                  </a:moveTo>
                  <a:lnTo>
                    <a:pt x="2190" y="1618"/>
                  </a:lnTo>
                  <a:lnTo>
                    <a:pt x="3924" y="1618"/>
                  </a:lnTo>
                  <a:lnTo>
                    <a:pt x="3987" y="2056"/>
                  </a:lnTo>
                  <a:lnTo>
                    <a:pt x="2157" y="2056"/>
                  </a:lnTo>
                  <a:lnTo>
                    <a:pt x="2173" y="2774"/>
                  </a:lnTo>
                  <a:lnTo>
                    <a:pt x="2113" y="2763"/>
                  </a:lnTo>
                  <a:lnTo>
                    <a:pt x="2074" y="2774"/>
                  </a:lnTo>
                  <a:lnTo>
                    <a:pt x="2042" y="2803"/>
                  </a:lnTo>
                  <a:lnTo>
                    <a:pt x="2008" y="2846"/>
                  </a:lnTo>
                  <a:lnTo>
                    <a:pt x="1957" y="2893"/>
                  </a:lnTo>
                  <a:lnTo>
                    <a:pt x="1882" y="2943"/>
                  </a:lnTo>
                  <a:lnTo>
                    <a:pt x="1768" y="2987"/>
                  </a:lnTo>
                  <a:lnTo>
                    <a:pt x="1610" y="3024"/>
                  </a:lnTo>
                  <a:lnTo>
                    <a:pt x="1610" y="2086"/>
                  </a:lnTo>
                  <a:lnTo>
                    <a:pt x="0" y="2086"/>
                  </a:lnTo>
                  <a:lnTo>
                    <a:pt x="0" y="1618"/>
                  </a:lnTo>
                  <a:lnTo>
                    <a:pt x="1610" y="1618"/>
                  </a:lnTo>
                  <a:lnTo>
                    <a:pt x="1673" y="85"/>
                  </a:lnTo>
                  <a:lnTo>
                    <a:pt x="1741" y="56"/>
                  </a:lnTo>
                  <a:lnTo>
                    <a:pt x="1809" y="36"/>
                  </a:lnTo>
                  <a:lnTo>
                    <a:pt x="1875" y="17"/>
                  </a:lnTo>
                  <a:lnTo>
                    <a:pt x="1942" y="7"/>
                  </a:lnTo>
                  <a:lnTo>
                    <a:pt x="2004" y="0"/>
                  </a:lnTo>
                  <a:lnTo>
                    <a:pt x="2067" y="0"/>
                  </a:lnTo>
                  <a:lnTo>
                    <a:pt x="2128" y="7"/>
                  </a:lnTo>
                  <a:lnTo>
                    <a:pt x="2190" y="22"/>
                  </a:lnTo>
                  <a:close/>
                </a:path>
              </a:pathLst>
            </a:custGeom>
            <a:solidFill>
              <a:srgbClr val="FFE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3" name="Freeform 79"/>
            <p:cNvSpPr>
              <a:spLocks/>
            </p:cNvSpPr>
            <p:nvPr/>
          </p:nvSpPr>
          <p:spPr bwMode="auto">
            <a:xfrm>
              <a:off x="4620" y="5314"/>
              <a:ext cx="211" cy="374"/>
            </a:xfrm>
            <a:custGeom>
              <a:avLst/>
              <a:gdLst>
                <a:gd name="T0" fmla="*/ 0 w 423"/>
                <a:gd name="T1" fmla="*/ 734 h 749"/>
                <a:gd name="T2" fmla="*/ 63 w 423"/>
                <a:gd name="T3" fmla="*/ 499 h 749"/>
                <a:gd name="T4" fmla="*/ 68 w 423"/>
                <a:gd name="T5" fmla="*/ 484 h 749"/>
                <a:gd name="T6" fmla="*/ 73 w 423"/>
                <a:gd name="T7" fmla="*/ 470 h 749"/>
                <a:gd name="T8" fmla="*/ 79 w 423"/>
                <a:gd name="T9" fmla="*/ 453 h 749"/>
                <a:gd name="T10" fmla="*/ 86 w 423"/>
                <a:gd name="T11" fmla="*/ 436 h 749"/>
                <a:gd name="T12" fmla="*/ 93 w 423"/>
                <a:gd name="T13" fmla="*/ 418 h 749"/>
                <a:gd name="T14" fmla="*/ 103 w 423"/>
                <a:gd name="T15" fmla="*/ 402 h 749"/>
                <a:gd name="T16" fmla="*/ 112 w 423"/>
                <a:gd name="T17" fmla="*/ 387 h 749"/>
                <a:gd name="T18" fmla="*/ 125 w 423"/>
                <a:gd name="T19" fmla="*/ 375 h 749"/>
                <a:gd name="T20" fmla="*/ 136 w 423"/>
                <a:gd name="T21" fmla="*/ 356 h 749"/>
                <a:gd name="T22" fmla="*/ 147 w 423"/>
                <a:gd name="T23" fmla="*/ 341 h 749"/>
                <a:gd name="T24" fmla="*/ 158 w 423"/>
                <a:gd name="T25" fmla="*/ 324 h 749"/>
                <a:gd name="T26" fmla="*/ 170 w 423"/>
                <a:gd name="T27" fmla="*/ 309 h 749"/>
                <a:gd name="T28" fmla="*/ 178 w 423"/>
                <a:gd name="T29" fmla="*/ 292 h 749"/>
                <a:gd name="T30" fmla="*/ 188 w 423"/>
                <a:gd name="T31" fmla="*/ 275 h 749"/>
                <a:gd name="T32" fmla="*/ 195 w 423"/>
                <a:gd name="T33" fmla="*/ 254 h 749"/>
                <a:gd name="T34" fmla="*/ 204 w 423"/>
                <a:gd name="T35" fmla="*/ 234 h 749"/>
                <a:gd name="T36" fmla="*/ 224 w 423"/>
                <a:gd name="T37" fmla="*/ 209 h 749"/>
                <a:gd name="T38" fmla="*/ 246 w 423"/>
                <a:gd name="T39" fmla="*/ 187 h 749"/>
                <a:gd name="T40" fmla="*/ 266 w 423"/>
                <a:gd name="T41" fmla="*/ 163 h 749"/>
                <a:gd name="T42" fmla="*/ 288 w 423"/>
                <a:gd name="T43" fmla="*/ 141 h 749"/>
                <a:gd name="T44" fmla="*/ 309 w 423"/>
                <a:gd name="T45" fmla="*/ 119 h 749"/>
                <a:gd name="T46" fmla="*/ 329 w 423"/>
                <a:gd name="T47" fmla="*/ 98 h 749"/>
                <a:gd name="T48" fmla="*/ 350 w 423"/>
                <a:gd name="T49" fmla="*/ 78 h 749"/>
                <a:gd name="T50" fmla="*/ 375 w 423"/>
                <a:gd name="T51" fmla="*/ 61 h 749"/>
                <a:gd name="T52" fmla="*/ 387 w 423"/>
                <a:gd name="T53" fmla="*/ 47 h 749"/>
                <a:gd name="T54" fmla="*/ 404 w 423"/>
                <a:gd name="T55" fmla="*/ 35 h 749"/>
                <a:gd name="T56" fmla="*/ 409 w 423"/>
                <a:gd name="T57" fmla="*/ 27 h 749"/>
                <a:gd name="T58" fmla="*/ 416 w 423"/>
                <a:gd name="T59" fmla="*/ 18 h 749"/>
                <a:gd name="T60" fmla="*/ 419 w 423"/>
                <a:gd name="T61" fmla="*/ 8 h 749"/>
                <a:gd name="T62" fmla="*/ 423 w 423"/>
                <a:gd name="T63" fmla="*/ 0 h 749"/>
                <a:gd name="T64" fmla="*/ 390 w 423"/>
                <a:gd name="T65" fmla="*/ 0 h 749"/>
                <a:gd name="T66" fmla="*/ 297 w 423"/>
                <a:gd name="T67" fmla="*/ 93 h 749"/>
                <a:gd name="T68" fmla="*/ 294 w 423"/>
                <a:gd name="T69" fmla="*/ 100 h 749"/>
                <a:gd name="T70" fmla="*/ 287 w 423"/>
                <a:gd name="T71" fmla="*/ 105 h 749"/>
                <a:gd name="T72" fmla="*/ 275 w 423"/>
                <a:gd name="T73" fmla="*/ 107 h 749"/>
                <a:gd name="T74" fmla="*/ 265 w 423"/>
                <a:gd name="T75" fmla="*/ 108 h 749"/>
                <a:gd name="T76" fmla="*/ 156 w 423"/>
                <a:gd name="T77" fmla="*/ 265 h 749"/>
                <a:gd name="T78" fmla="*/ 130 w 423"/>
                <a:gd name="T79" fmla="*/ 294 h 749"/>
                <a:gd name="T80" fmla="*/ 110 w 423"/>
                <a:gd name="T81" fmla="*/ 328 h 749"/>
                <a:gd name="T82" fmla="*/ 90 w 423"/>
                <a:gd name="T83" fmla="*/ 363 h 749"/>
                <a:gd name="T84" fmla="*/ 73 w 423"/>
                <a:gd name="T85" fmla="*/ 402 h 749"/>
                <a:gd name="T86" fmla="*/ 56 w 423"/>
                <a:gd name="T87" fmla="*/ 443 h 749"/>
                <a:gd name="T88" fmla="*/ 40 w 423"/>
                <a:gd name="T89" fmla="*/ 486 h 749"/>
                <a:gd name="T90" fmla="*/ 25 w 423"/>
                <a:gd name="T91" fmla="*/ 530 h 749"/>
                <a:gd name="T92" fmla="*/ 15 w 423"/>
                <a:gd name="T93" fmla="*/ 577 h 749"/>
                <a:gd name="T94" fmla="*/ 13 w 423"/>
                <a:gd name="T95" fmla="*/ 587 h 749"/>
                <a:gd name="T96" fmla="*/ 13 w 423"/>
                <a:gd name="T97" fmla="*/ 603 h 749"/>
                <a:gd name="T98" fmla="*/ 12 w 423"/>
                <a:gd name="T99" fmla="*/ 616 h 749"/>
                <a:gd name="T100" fmla="*/ 12 w 423"/>
                <a:gd name="T101" fmla="*/ 632 h 749"/>
                <a:gd name="T102" fmla="*/ 8 w 423"/>
                <a:gd name="T103" fmla="*/ 645 h 749"/>
                <a:gd name="T104" fmla="*/ 6 w 423"/>
                <a:gd name="T105" fmla="*/ 661 h 749"/>
                <a:gd name="T106" fmla="*/ 3 w 423"/>
                <a:gd name="T107" fmla="*/ 674 h 749"/>
                <a:gd name="T108" fmla="*/ 0 w 423"/>
                <a:gd name="T109" fmla="*/ 688 h 749"/>
                <a:gd name="T110" fmla="*/ 0 w 423"/>
                <a:gd name="T111" fmla="*/ 749 h 749"/>
                <a:gd name="T112" fmla="*/ 0 w 423"/>
                <a:gd name="T113" fmla="*/ 745 h 749"/>
                <a:gd name="T114" fmla="*/ 0 w 423"/>
                <a:gd name="T115" fmla="*/ 740 h 749"/>
                <a:gd name="T116" fmla="*/ 0 w 423"/>
                <a:gd name="T117" fmla="*/ 735 h 749"/>
                <a:gd name="T118" fmla="*/ 0 w 423"/>
                <a:gd name="T119" fmla="*/ 734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3" h="749">
                  <a:moveTo>
                    <a:pt x="0" y="734"/>
                  </a:moveTo>
                  <a:lnTo>
                    <a:pt x="63" y="499"/>
                  </a:lnTo>
                  <a:lnTo>
                    <a:pt x="68" y="484"/>
                  </a:lnTo>
                  <a:lnTo>
                    <a:pt x="73" y="470"/>
                  </a:lnTo>
                  <a:lnTo>
                    <a:pt x="79" y="453"/>
                  </a:lnTo>
                  <a:lnTo>
                    <a:pt x="86" y="436"/>
                  </a:lnTo>
                  <a:lnTo>
                    <a:pt x="93" y="418"/>
                  </a:lnTo>
                  <a:lnTo>
                    <a:pt x="103" y="402"/>
                  </a:lnTo>
                  <a:lnTo>
                    <a:pt x="112" y="387"/>
                  </a:lnTo>
                  <a:lnTo>
                    <a:pt x="125" y="375"/>
                  </a:lnTo>
                  <a:lnTo>
                    <a:pt x="136" y="356"/>
                  </a:lnTo>
                  <a:lnTo>
                    <a:pt x="147" y="341"/>
                  </a:lnTo>
                  <a:lnTo>
                    <a:pt x="158" y="324"/>
                  </a:lnTo>
                  <a:lnTo>
                    <a:pt x="170" y="309"/>
                  </a:lnTo>
                  <a:lnTo>
                    <a:pt x="178" y="292"/>
                  </a:lnTo>
                  <a:lnTo>
                    <a:pt x="188" y="275"/>
                  </a:lnTo>
                  <a:lnTo>
                    <a:pt x="195" y="254"/>
                  </a:lnTo>
                  <a:lnTo>
                    <a:pt x="204" y="234"/>
                  </a:lnTo>
                  <a:lnTo>
                    <a:pt x="224" y="209"/>
                  </a:lnTo>
                  <a:lnTo>
                    <a:pt x="246" y="187"/>
                  </a:lnTo>
                  <a:lnTo>
                    <a:pt x="266" y="163"/>
                  </a:lnTo>
                  <a:lnTo>
                    <a:pt x="288" y="141"/>
                  </a:lnTo>
                  <a:lnTo>
                    <a:pt x="309" y="119"/>
                  </a:lnTo>
                  <a:lnTo>
                    <a:pt x="329" y="98"/>
                  </a:lnTo>
                  <a:lnTo>
                    <a:pt x="350" y="78"/>
                  </a:lnTo>
                  <a:lnTo>
                    <a:pt x="375" y="61"/>
                  </a:lnTo>
                  <a:lnTo>
                    <a:pt x="387" y="47"/>
                  </a:lnTo>
                  <a:lnTo>
                    <a:pt x="404" y="35"/>
                  </a:lnTo>
                  <a:lnTo>
                    <a:pt x="409" y="27"/>
                  </a:lnTo>
                  <a:lnTo>
                    <a:pt x="416" y="18"/>
                  </a:lnTo>
                  <a:lnTo>
                    <a:pt x="419" y="8"/>
                  </a:lnTo>
                  <a:lnTo>
                    <a:pt x="423" y="0"/>
                  </a:lnTo>
                  <a:lnTo>
                    <a:pt x="390" y="0"/>
                  </a:lnTo>
                  <a:lnTo>
                    <a:pt x="297" y="93"/>
                  </a:lnTo>
                  <a:lnTo>
                    <a:pt x="294" y="100"/>
                  </a:lnTo>
                  <a:lnTo>
                    <a:pt x="287" y="105"/>
                  </a:lnTo>
                  <a:lnTo>
                    <a:pt x="275" y="107"/>
                  </a:lnTo>
                  <a:lnTo>
                    <a:pt x="265" y="108"/>
                  </a:lnTo>
                  <a:lnTo>
                    <a:pt x="156" y="265"/>
                  </a:lnTo>
                  <a:lnTo>
                    <a:pt x="130" y="294"/>
                  </a:lnTo>
                  <a:lnTo>
                    <a:pt x="110" y="328"/>
                  </a:lnTo>
                  <a:lnTo>
                    <a:pt x="90" y="363"/>
                  </a:lnTo>
                  <a:lnTo>
                    <a:pt x="73" y="402"/>
                  </a:lnTo>
                  <a:lnTo>
                    <a:pt x="56" y="443"/>
                  </a:lnTo>
                  <a:lnTo>
                    <a:pt x="40" y="486"/>
                  </a:lnTo>
                  <a:lnTo>
                    <a:pt x="25" y="530"/>
                  </a:lnTo>
                  <a:lnTo>
                    <a:pt x="15" y="577"/>
                  </a:lnTo>
                  <a:lnTo>
                    <a:pt x="13" y="587"/>
                  </a:lnTo>
                  <a:lnTo>
                    <a:pt x="13" y="603"/>
                  </a:lnTo>
                  <a:lnTo>
                    <a:pt x="12" y="616"/>
                  </a:lnTo>
                  <a:lnTo>
                    <a:pt x="12" y="632"/>
                  </a:lnTo>
                  <a:lnTo>
                    <a:pt x="8" y="645"/>
                  </a:lnTo>
                  <a:lnTo>
                    <a:pt x="6" y="661"/>
                  </a:lnTo>
                  <a:lnTo>
                    <a:pt x="3" y="674"/>
                  </a:lnTo>
                  <a:lnTo>
                    <a:pt x="0" y="688"/>
                  </a:lnTo>
                  <a:lnTo>
                    <a:pt x="0" y="749"/>
                  </a:lnTo>
                  <a:lnTo>
                    <a:pt x="0" y="745"/>
                  </a:lnTo>
                  <a:lnTo>
                    <a:pt x="0" y="740"/>
                  </a:lnTo>
                  <a:lnTo>
                    <a:pt x="0" y="735"/>
                  </a:lnTo>
                  <a:lnTo>
                    <a:pt x="0" y="7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4" name="Freeform 80"/>
            <p:cNvSpPr>
              <a:spLocks/>
            </p:cNvSpPr>
            <p:nvPr/>
          </p:nvSpPr>
          <p:spPr bwMode="auto">
            <a:xfrm>
              <a:off x="5417" y="5532"/>
              <a:ext cx="32" cy="102"/>
            </a:xfrm>
            <a:custGeom>
              <a:avLst/>
              <a:gdLst>
                <a:gd name="T0" fmla="*/ 30 w 63"/>
                <a:gd name="T1" fmla="*/ 204 h 204"/>
                <a:gd name="T2" fmla="*/ 46 w 63"/>
                <a:gd name="T3" fmla="*/ 174 h 204"/>
                <a:gd name="T4" fmla="*/ 47 w 63"/>
                <a:gd name="T5" fmla="*/ 174 h 204"/>
                <a:gd name="T6" fmla="*/ 53 w 63"/>
                <a:gd name="T7" fmla="*/ 174 h 204"/>
                <a:gd name="T8" fmla="*/ 63 w 63"/>
                <a:gd name="T9" fmla="*/ 174 h 204"/>
                <a:gd name="T10" fmla="*/ 56 w 63"/>
                <a:gd name="T11" fmla="*/ 162 h 204"/>
                <a:gd name="T12" fmla="*/ 53 w 63"/>
                <a:gd name="T13" fmla="*/ 153 h 204"/>
                <a:gd name="T14" fmla="*/ 47 w 63"/>
                <a:gd name="T15" fmla="*/ 146 h 204"/>
                <a:gd name="T16" fmla="*/ 47 w 63"/>
                <a:gd name="T17" fmla="*/ 141 h 204"/>
                <a:gd name="T18" fmla="*/ 46 w 63"/>
                <a:gd name="T19" fmla="*/ 134 h 204"/>
                <a:gd name="T20" fmla="*/ 46 w 63"/>
                <a:gd name="T21" fmla="*/ 128 h 204"/>
                <a:gd name="T22" fmla="*/ 46 w 63"/>
                <a:gd name="T23" fmla="*/ 119 h 204"/>
                <a:gd name="T24" fmla="*/ 46 w 63"/>
                <a:gd name="T25" fmla="*/ 111 h 204"/>
                <a:gd name="T26" fmla="*/ 44 w 63"/>
                <a:gd name="T27" fmla="*/ 107 h 204"/>
                <a:gd name="T28" fmla="*/ 42 w 63"/>
                <a:gd name="T29" fmla="*/ 102 h 204"/>
                <a:gd name="T30" fmla="*/ 37 w 63"/>
                <a:gd name="T31" fmla="*/ 97 h 204"/>
                <a:gd name="T32" fmla="*/ 30 w 63"/>
                <a:gd name="T33" fmla="*/ 95 h 204"/>
                <a:gd name="T34" fmla="*/ 0 w 63"/>
                <a:gd name="T35" fmla="*/ 33 h 204"/>
                <a:gd name="T36" fmla="*/ 7 w 63"/>
                <a:gd name="T37" fmla="*/ 22 h 204"/>
                <a:gd name="T38" fmla="*/ 10 w 63"/>
                <a:gd name="T39" fmla="*/ 16 h 204"/>
                <a:gd name="T40" fmla="*/ 7 w 63"/>
                <a:gd name="T41" fmla="*/ 9 h 204"/>
                <a:gd name="T42" fmla="*/ 0 w 63"/>
                <a:gd name="T43" fmla="*/ 0 h 204"/>
                <a:gd name="T44" fmla="*/ 15 w 63"/>
                <a:gd name="T45" fmla="*/ 157 h 204"/>
                <a:gd name="T46" fmla="*/ 22 w 63"/>
                <a:gd name="T47" fmla="*/ 168 h 204"/>
                <a:gd name="T48" fmla="*/ 27 w 63"/>
                <a:gd name="T49" fmla="*/ 180 h 204"/>
                <a:gd name="T50" fmla="*/ 29 w 63"/>
                <a:gd name="T51" fmla="*/ 192 h 204"/>
                <a:gd name="T52" fmla="*/ 30 w 63"/>
                <a:gd name="T53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204">
                  <a:moveTo>
                    <a:pt x="30" y="204"/>
                  </a:moveTo>
                  <a:lnTo>
                    <a:pt x="46" y="174"/>
                  </a:lnTo>
                  <a:lnTo>
                    <a:pt x="47" y="174"/>
                  </a:lnTo>
                  <a:lnTo>
                    <a:pt x="53" y="174"/>
                  </a:lnTo>
                  <a:lnTo>
                    <a:pt x="63" y="174"/>
                  </a:lnTo>
                  <a:lnTo>
                    <a:pt x="56" y="162"/>
                  </a:lnTo>
                  <a:lnTo>
                    <a:pt x="53" y="153"/>
                  </a:lnTo>
                  <a:lnTo>
                    <a:pt x="47" y="146"/>
                  </a:lnTo>
                  <a:lnTo>
                    <a:pt x="47" y="141"/>
                  </a:lnTo>
                  <a:lnTo>
                    <a:pt x="46" y="134"/>
                  </a:lnTo>
                  <a:lnTo>
                    <a:pt x="46" y="128"/>
                  </a:lnTo>
                  <a:lnTo>
                    <a:pt x="46" y="119"/>
                  </a:lnTo>
                  <a:lnTo>
                    <a:pt x="46" y="111"/>
                  </a:lnTo>
                  <a:lnTo>
                    <a:pt x="44" y="107"/>
                  </a:lnTo>
                  <a:lnTo>
                    <a:pt x="42" y="102"/>
                  </a:lnTo>
                  <a:lnTo>
                    <a:pt x="37" y="97"/>
                  </a:lnTo>
                  <a:lnTo>
                    <a:pt x="30" y="95"/>
                  </a:lnTo>
                  <a:lnTo>
                    <a:pt x="0" y="33"/>
                  </a:lnTo>
                  <a:lnTo>
                    <a:pt x="7" y="22"/>
                  </a:lnTo>
                  <a:lnTo>
                    <a:pt x="10" y="16"/>
                  </a:lnTo>
                  <a:lnTo>
                    <a:pt x="7" y="9"/>
                  </a:lnTo>
                  <a:lnTo>
                    <a:pt x="0" y="0"/>
                  </a:lnTo>
                  <a:lnTo>
                    <a:pt x="15" y="157"/>
                  </a:lnTo>
                  <a:lnTo>
                    <a:pt x="22" y="168"/>
                  </a:lnTo>
                  <a:lnTo>
                    <a:pt x="27" y="180"/>
                  </a:lnTo>
                  <a:lnTo>
                    <a:pt x="29" y="192"/>
                  </a:lnTo>
                  <a:lnTo>
                    <a:pt x="30" y="2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5" name="Freeform 81"/>
            <p:cNvSpPr>
              <a:spLocks/>
            </p:cNvSpPr>
            <p:nvPr/>
          </p:nvSpPr>
          <p:spPr bwMode="auto">
            <a:xfrm>
              <a:off x="4971" y="5532"/>
              <a:ext cx="63" cy="78"/>
            </a:xfrm>
            <a:custGeom>
              <a:avLst/>
              <a:gdLst>
                <a:gd name="T0" fmla="*/ 32 w 126"/>
                <a:gd name="T1" fmla="*/ 157 h 157"/>
                <a:gd name="T2" fmla="*/ 36 w 126"/>
                <a:gd name="T3" fmla="*/ 143 h 157"/>
                <a:gd name="T4" fmla="*/ 48 w 126"/>
                <a:gd name="T5" fmla="*/ 131 h 157"/>
                <a:gd name="T6" fmla="*/ 53 w 126"/>
                <a:gd name="T7" fmla="*/ 123 h 157"/>
                <a:gd name="T8" fmla="*/ 58 w 126"/>
                <a:gd name="T9" fmla="*/ 114 h 157"/>
                <a:gd name="T10" fmla="*/ 59 w 126"/>
                <a:gd name="T11" fmla="*/ 104 h 157"/>
                <a:gd name="T12" fmla="*/ 63 w 126"/>
                <a:gd name="T13" fmla="*/ 95 h 157"/>
                <a:gd name="T14" fmla="*/ 73 w 126"/>
                <a:gd name="T15" fmla="*/ 83 h 157"/>
                <a:gd name="T16" fmla="*/ 83 w 126"/>
                <a:gd name="T17" fmla="*/ 78 h 157"/>
                <a:gd name="T18" fmla="*/ 90 w 126"/>
                <a:gd name="T19" fmla="*/ 70 h 157"/>
                <a:gd name="T20" fmla="*/ 93 w 126"/>
                <a:gd name="T21" fmla="*/ 63 h 157"/>
                <a:gd name="T22" fmla="*/ 104 w 126"/>
                <a:gd name="T23" fmla="*/ 51 h 157"/>
                <a:gd name="T24" fmla="*/ 115 w 126"/>
                <a:gd name="T25" fmla="*/ 39 h 157"/>
                <a:gd name="T26" fmla="*/ 122 w 126"/>
                <a:gd name="T27" fmla="*/ 27 h 157"/>
                <a:gd name="T28" fmla="*/ 126 w 126"/>
                <a:gd name="T29" fmla="*/ 17 h 157"/>
                <a:gd name="T30" fmla="*/ 126 w 126"/>
                <a:gd name="T31" fmla="*/ 16 h 157"/>
                <a:gd name="T32" fmla="*/ 126 w 126"/>
                <a:gd name="T33" fmla="*/ 14 h 157"/>
                <a:gd name="T34" fmla="*/ 126 w 126"/>
                <a:gd name="T35" fmla="*/ 9 h 157"/>
                <a:gd name="T36" fmla="*/ 126 w 126"/>
                <a:gd name="T37" fmla="*/ 0 h 157"/>
                <a:gd name="T38" fmla="*/ 109 w 126"/>
                <a:gd name="T39" fmla="*/ 2 h 157"/>
                <a:gd name="T40" fmla="*/ 93 w 126"/>
                <a:gd name="T41" fmla="*/ 9 h 157"/>
                <a:gd name="T42" fmla="*/ 82 w 126"/>
                <a:gd name="T43" fmla="*/ 19 h 157"/>
                <a:gd name="T44" fmla="*/ 71 w 126"/>
                <a:gd name="T45" fmla="*/ 34 h 157"/>
                <a:gd name="T46" fmla="*/ 61 w 126"/>
                <a:gd name="T47" fmla="*/ 50 h 157"/>
                <a:gd name="T48" fmla="*/ 51 w 126"/>
                <a:gd name="T49" fmla="*/ 65 h 157"/>
                <a:gd name="T50" fmla="*/ 41 w 126"/>
                <a:gd name="T51" fmla="*/ 80 h 157"/>
                <a:gd name="T52" fmla="*/ 32 w 126"/>
                <a:gd name="T53" fmla="*/ 95 h 157"/>
                <a:gd name="T54" fmla="*/ 32 w 126"/>
                <a:gd name="T55" fmla="*/ 106 h 157"/>
                <a:gd name="T56" fmla="*/ 32 w 126"/>
                <a:gd name="T57" fmla="*/ 116 h 157"/>
                <a:gd name="T58" fmla="*/ 32 w 126"/>
                <a:gd name="T59" fmla="*/ 123 h 157"/>
                <a:gd name="T60" fmla="*/ 32 w 126"/>
                <a:gd name="T61" fmla="*/ 126 h 157"/>
                <a:gd name="T62" fmla="*/ 20 w 126"/>
                <a:gd name="T63" fmla="*/ 126 h 157"/>
                <a:gd name="T64" fmla="*/ 15 w 126"/>
                <a:gd name="T65" fmla="*/ 128 h 157"/>
                <a:gd name="T66" fmla="*/ 7 w 126"/>
                <a:gd name="T67" fmla="*/ 131 h 157"/>
                <a:gd name="T68" fmla="*/ 0 w 126"/>
                <a:gd name="T69" fmla="*/ 141 h 157"/>
                <a:gd name="T70" fmla="*/ 0 w 126"/>
                <a:gd name="T71" fmla="*/ 143 h 157"/>
                <a:gd name="T72" fmla="*/ 2 w 126"/>
                <a:gd name="T73" fmla="*/ 148 h 157"/>
                <a:gd name="T74" fmla="*/ 5 w 126"/>
                <a:gd name="T75" fmla="*/ 153 h 157"/>
                <a:gd name="T76" fmla="*/ 15 w 126"/>
                <a:gd name="T77" fmla="*/ 157 h 157"/>
                <a:gd name="T78" fmla="*/ 17 w 126"/>
                <a:gd name="T79" fmla="*/ 157 h 157"/>
                <a:gd name="T80" fmla="*/ 24 w 126"/>
                <a:gd name="T81" fmla="*/ 157 h 157"/>
                <a:gd name="T82" fmla="*/ 29 w 126"/>
                <a:gd name="T83" fmla="*/ 157 h 157"/>
                <a:gd name="T84" fmla="*/ 32 w 126"/>
                <a:gd name="T8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6" h="157">
                  <a:moveTo>
                    <a:pt x="32" y="157"/>
                  </a:moveTo>
                  <a:lnTo>
                    <a:pt x="36" y="143"/>
                  </a:lnTo>
                  <a:lnTo>
                    <a:pt x="48" y="131"/>
                  </a:lnTo>
                  <a:lnTo>
                    <a:pt x="53" y="123"/>
                  </a:lnTo>
                  <a:lnTo>
                    <a:pt x="58" y="114"/>
                  </a:lnTo>
                  <a:lnTo>
                    <a:pt x="59" y="104"/>
                  </a:lnTo>
                  <a:lnTo>
                    <a:pt x="63" y="95"/>
                  </a:lnTo>
                  <a:lnTo>
                    <a:pt x="73" y="83"/>
                  </a:lnTo>
                  <a:lnTo>
                    <a:pt x="83" y="78"/>
                  </a:lnTo>
                  <a:lnTo>
                    <a:pt x="90" y="70"/>
                  </a:lnTo>
                  <a:lnTo>
                    <a:pt x="93" y="63"/>
                  </a:lnTo>
                  <a:lnTo>
                    <a:pt x="104" y="51"/>
                  </a:lnTo>
                  <a:lnTo>
                    <a:pt x="115" y="39"/>
                  </a:lnTo>
                  <a:lnTo>
                    <a:pt x="122" y="27"/>
                  </a:lnTo>
                  <a:lnTo>
                    <a:pt x="126" y="17"/>
                  </a:lnTo>
                  <a:lnTo>
                    <a:pt x="126" y="16"/>
                  </a:lnTo>
                  <a:lnTo>
                    <a:pt x="126" y="14"/>
                  </a:lnTo>
                  <a:lnTo>
                    <a:pt x="126" y="9"/>
                  </a:lnTo>
                  <a:lnTo>
                    <a:pt x="126" y="0"/>
                  </a:lnTo>
                  <a:lnTo>
                    <a:pt x="109" y="2"/>
                  </a:lnTo>
                  <a:lnTo>
                    <a:pt x="93" y="9"/>
                  </a:lnTo>
                  <a:lnTo>
                    <a:pt x="82" y="19"/>
                  </a:lnTo>
                  <a:lnTo>
                    <a:pt x="71" y="34"/>
                  </a:lnTo>
                  <a:lnTo>
                    <a:pt x="61" y="50"/>
                  </a:lnTo>
                  <a:lnTo>
                    <a:pt x="51" y="65"/>
                  </a:lnTo>
                  <a:lnTo>
                    <a:pt x="41" y="80"/>
                  </a:lnTo>
                  <a:lnTo>
                    <a:pt x="32" y="95"/>
                  </a:lnTo>
                  <a:lnTo>
                    <a:pt x="32" y="106"/>
                  </a:lnTo>
                  <a:lnTo>
                    <a:pt x="32" y="116"/>
                  </a:lnTo>
                  <a:lnTo>
                    <a:pt x="32" y="123"/>
                  </a:lnTo>
                  <a:lnTo>
                    <a:pt x="32" y="126"/>
                  </a:lnTo>
                  <a:lnTo>
                    <a:pt x="20" y="126"/>
                  </a:lnTo>
                  <a:lnTo>
                    <a:pt x="15" y="128"/>
                  </a:lnTo>
                  <a:lnTo>
                    <a:pt x="7" y="13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2" y="148"/>
                  </a:lnTo>
                  <a:lnTo>
                    <a:pt x="5" y="153"/>
                  </a:lnTo>
                  <a:lnTo>
                    <a:pt x="15" y="157"/>
                  </a:lnTo>
                  <a:lnTo>
                    <a:pt x="17" y="157"/>
                  </a:lnTo>
                  <a:lnTo>
                    <a:pt x="24" y="157"/>
                  </a:lnTo>
                  <a:lnTo>
                    <a:pt x="29" y="157"/>
                  </a:lnTo>
                  <a:lnTo>
                    <a:pt x="32" y="1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6" name="Freeform 82"/>
            <p:cNvSpPr>
              <a:spLocks/>
            </p:cNvSpPr>
            <p:nvPr/>
          </p:nvSpPr>
          <p:spPr bwMode="auto">
            <a:xfrm>
              <a:off x="5152" y="5314"/>
              <a:ext cx="210" cy="88"/>
            </a:xfrm>
            <a:custGeom>
              <a:avLst/>
              <a:gdLst>
                <a:gd name="T0" fmla="*/ 36 w 421"/>
                <a:gd name="T1" fmla="*/ 154 h 176"/>
                <a:gd name="T2" fmla="*/ 58 w 421"/>
                <a:gd name="T3" fmla="*/ 127 h 176"/>
                <a:gd name="T4" fmla="*/ 88 w 421"/>
                <a:gd name="T5" fmla="*/ 107 h 176"/>
                <a:gd name="T6" fmla="*/ 122 w 421"/>
                <a:gd name="T7" fmla="*/ 86 h 176"/>
                <a:gd name="T8" fmla="*/ 143 w 421"/>
                <a:gd name="T9" fmla="*/ 74 h 176"/>
                <a:gd name="T10" fmla="*/ 153 w 421"/>
                <a:gd name="T11" fmla="*/ 63 h 176"/>
                <a:gd name="T12" fmla="*/ 156 w 421"/>
                <a:gd name="T13" fmla="*/ 59 h 176"/>
                <a:gd name="T14" fmla="*/ 156 w 421"/>
                <a:gd name="T15" fmla="*/ 52 h 176"/>
                <a:gd name="T16" fmla="*/ 179 w 421"/>
                <a:gd name="T17" fmla="*/ 44 h 176"/>
                <a:gd name="T18" fmla="*/ 228 w 421"/>
                <a:gd name="T19" fmla="*/ 42 h 176"/>
                <a:gd name="T20" fmla="*/ 275 w 421"/>
                <a:gd name="T21" fmla="*/ 46 h 176"/>
                <a:gd name="T22" fmla="*/ 313 w 421"/>
                <a:gd name="T23" fmla="*/ 63 h 176"/>
                <a:gd name="T24" fmla="*/ 333 w 421"/>
                <a:gd name="T25" fmla="*/ 71 h 176"/>
                <a:gd name="T26" fmla="*/ 350 w 421"/>
                <a:gd name="T27" fmla="*/ 69 h 176"/>
                <a:gd name="T28" fmla="*/ 370 w 421"/>
                <a:gd name="T29" fmla="*/ 68 h 176"/>
                <a:gd name="T30" fmla="*/ 393 w 421"/>
                <a:gd name="T31" fmla="*/ 64 h 176"/>
                <a:gd name="T32" fmla="*/ 406 w 421"/>
                <a:gd name="T33" fmla="*/ 59 h 176"/>
                <a:gd name="T34" fmla="*/ 411 w 421"/>
                <a:gd name="T35" fmla="*/ 52 h 176"/>
                <a:gd name="T36" fmla="*/ 420 w 421"/>
                <a:gd name="T37" fmla="*/ 35 h 176"/>
                <a:gd name="T38" fmla="*/ 413 w 421"/>
                <a:gd name="T39" fmla="*/ 22 h 176"/>
                <a:gd name="T40" fmla="*/ 369 w 421"/>
                <a:gd name="T41" fmla="*/ 23 h 176"/>
                <a:gd name="T42" fmla="*/ 294 w 421"/>
                <a:gd name="T43" fmla="*/ 17 h 176"/>
                <a:gd name="T44" fmla="*/ 218 w 421"/>
                <a:gd name="T45" fmla="*/ 1 h 176"/>
                <a:gd name="T46" fmla="*/ 143 w 421"/>
                <a:gd name="T47" fmla="*/ 6 h 176"/>
                <a:gd name="T48" fmla="*/ 95 w 421"/>
                <a:gd name="T49" fmla="*/ 35 h 176"/>
                <a:gd name="T50" fmla="*/ 73 w 421"/>
                <a:gd name="T51" fmla="*/ 56 h 176"/>
                <a:gd name="T52" fmla="*/ 53 w 421"/>
                <a:gd name="T53" fmla="*/ 80 h 176"/>
                <a:gd name="T54" fmla="*/ 36 w 421"/>
                <a:gd name="T55" fmla="*/ 100 h 176"/>
                <a:gd name="T56" fmla="*/ 19 w 421"/>
                <a:gd name="T57" fmla="*/ 119 h 176"/>
                <a:gd name="T58" fmla="*/ 4 w 421"/>
                <a:gd name="T59" fmla="*/ 139 h 176"/>
                <a:gd name="T60" fmla="*/ 0 w 421"/>
                <a:gd name="T61" fmla="*/ 158 h 176"/>
                <a:gd name="T62" fmla="*/ 2 w 421"/>
                <a:gd name="T63" fmla="*/ 173 h 176"/>
                <a:gd name="T64" fmla="*/ 19 w 421"/>
                <a:gd name="T6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1" h="176">
                  <a:moveTo>
                    <a:pt x="31" y="171"/>
                  </a:moveTo>
                  <a:lnTo>
                    <a:pt x="36" y="154"/>
                  </a:lnTo>
                  <a:lnTo>
                    <a:pt x="46" y="139"/>
                  </a:lnTo>
                  <a:lnTo>
                    <a:pt x="58" y="127"/>
                  </a:lnTo>
                  <a:lnTo>
                    <a:pt x="73" y="117"/>
                  </a:lnTo>
                  <a:lnTo>
                    <a:pt x="88" y="107"/>
                  </a:lnTo>
                  <a:lnTo>
                    <a:pt x="105" y="96"/>
                  </a:lnTo>
                  <a:lnTo>
                    <a:pt x="122" y="86"/>
                  </a:lnTo>
                  <a:lnTo>
                    <a:pt x="141" y="78"/>
                  </a:lnTo>
                  <a:lnTo>
                    <a:pt x="143" y="74"/>
                  </a:lnTo>
                  <a:lnTo>
                    <a:pt x="148" y="69"/>
                  </a:lnTo>
                  <a:lnTo>
                    <a:pt x="153" y="63"/>
                  </a:lnTo>
                  <a:lnTo>
                    <a:pt x="156" y="61"/>
                  </a:lnTo>
                  <a:lnTo>
                    <a:pt x="156" y="59"/>
                  </a:lnTo>
                  <a:lnTo>
                    <a:pt x="156" y="57"/>
                  </a:lnTo>
                  <a:lnTo>
                    <a:pt x="156" y="52"/>
                  </a:lnTo>
                  <a:lnTo>
                    <a:pt x="156" y="46"/>
                  </a:lnTo>
                  <a:lnTo>
                    <a:pt x="179" y="44"/>
                  </a:lnTo>
                  <a:lnTo>
                    <a:pt x="204" y="42"/>
                  </a:lnTo>
                  <a:lnTo>
                    <a:pt x="228" y="42"/>
                  </a:lnTo>
                  <a:lnTo>
                    <a:pt x="253" y="44"/>
                  </a:lnTo>
                  <a:lnTo>
                    <a:pt x="275" y="46"/>
                  </a:lnTo>
                  <a:lnTo>
                    <a:pt x="296" y="52"/>
                  </a:lnTo>
                  <a:lnTo>
                    <a:pt x="313" y="63"/>
                  </a:lnTo>
                  <a:lnTo>
                    <a:pt x="328" y="78"/>
                  </a:lnTo>
                  <a:lnTo>
                    <a:pt x="333" y="71"/>
                  </a:lnTo>
                  <a:lnTo>
                    <a:pt x="342" y="69"/>
                  </a:lnTo>
                  <a:lnTo>
                    <a:pt x="350" y="69"/>
                  </a:lnTo>
                  <a:lnTo>
                    <a:pt x="360" y="69"/>
                  </a:lnTo>
                  <a:lnTo>
                    <a:pt x="370" y="68"/>
                  </a:lnTo>
                  <a:lnTo>
                    <a:pt x="382" y="68"/>
                  </a:lnTo>
                  <a:lnTo>
                    <a:pt x="393" y="64"/>
                  </a:lnTo>
                  <a:lnTo>
                    <a:pt x="406" y="61"/>
                  </a:lnTo>
                  <a:lnTo>
                    <a:pt x="406" y="59"/>
                  </a:lnTo>
                  <a:lnTo>
                    <a:pt x="408" y="57"/>
                  </a:lnTo>
                  <a:lnTo>
                    <a:pt x="411" y="52"/>
                  </a:lnTo>
                  <a:lnTo>
                    <a:pt x="421" y="46"/>
                  </a:lnTo>
                  <a:lnTo>
                    <a:pt x="420" y="35"/>
                  </a:lnTo>
                  <a:lnTo>
                    <a:pt x="418" y="30"/>
                  </a:lnTo>
                  <a:lnTo>
                    <a:pt x="413" y="22"/>
                  </a:lnTo>
                  <a:lnTo>
                    <a:pt x="406" y="15"/>
                  </a:lnTo>
                  <a:lnTo>
                    <a:pt x="369" y="23"/>
                  </a:lnTo>
                  <a:lnTo>
                    <a:pt x="331" y="25"/>
                  </a:lnTo>
                  <a:lnTo>
                    <a:pt x="294" y="17"/>
                  </a:lnTo>
                  <a:lnTo>
                    <a:pt x="257" y="10"/>
                  </a:lnTo>
                  <a:lnTo>
                    <a:pt x="218" y="1"/>
                  </a:lnTo>
                  <a:lnTo>
                    <a:pt x="180" y="0"/>
                  </a:lnTo>
                  <a:lnTo>
                    <a:pt x="143" y="6"/>
                  </a:lnTo>
                  <a:lnTo>
                    <a:pt x="109" y="30"/>
                  </a:lnTo>
                  <a:lnTo>
                    <a:pt x="95" y="35"/>
                  </a:lnTo>
                  <a:lnTo>
                    <a:pt x="85" y="46"/>
                  </a:lnTo>
                  <a:lnTo>
                    <a:pt x="73" y="56"/>
                  </a:lnTo>
                  <a:lnTo>
                    <a:pt x="63" y="69"/>
                  </a:lnTo>
                  <a:lnTo>
                    <a:pt x="53" y="80"/>
                  </a:lnTo>
                  <a:lnTo>
                    <a:pt x="44" y="91"/>
                  </a:lnTo>
                  <a:lnTo>
                    <a:pt x="36" y="100"/>
                  </a:lnTo>
                  <a:lnTo>
                    <a:pt x="31" y="108"/>
                  </a:lnTo>
                  <a:lnTo>
                    <a:pt x="19" y="119"/>
                  </a:lnTo>
                  <a:lnTo>
                    <a:pt x="9" y="132"/>
                  </a:lnTo>
                  <a:lnTo>
                    <a:pt x="4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9" y="176"/>
                  </a:lnTo>
                  <a:lnTo>
                    <a:pt x="19" y="176"/>
                  </a:lnTo>
                  <a:lnTo>
                    <a:pt x="31" y="1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7" name="Freeform 83"/>
            <p:cNvSpPr>
              <a:spLocks/>
            </p:cNvSpPr>
            <p:nvPr/>
          </p:nvSpPr>
          <p:spPr bwMode="auto">
            <a:xfrm>
              <a:off x="4159" y="5314"/>
              <a:ext cx="46" cy="23"/>
            </a:xfrm>
            <a:custGeom>
              <a:avLst/>
              <a:gdLst>
                <a:gd name="T0" fmla="*/ 0 w 94"/>
                <a:gd name="T1" fmla="*/ 46 h 46"/>
                <a:gd name="T2" fmla="*/ 78 w 94"/>
                <a:gd name="T3" fmla="*/ 15 h 46"/>
                <a:gd name="T4" fmla="*/ 80 w 94"/>
                <a:gd name="T5" fmla="*/ 13 h 46"/>
                <a:gd name="T6" fmla="*/ 85 w 94"/>
                <a:gd name="T7" fmla="*/ 12 h 46"/>
                <a:gd name="T8" fmla="*/ 90 w 94"/>
                <a:gd name="T9" fmla="*/ 6 h 46"/>
                <a:gd name="T10" fmla="*/ 94 w 94"/>
                <a:gd name="T11" fmla="*/ 0 h 46"/>
                <a:gd name="T12" fmla="*/ 31 w 94"/>
                <a:gd name="T13" fmla="*/ 15 h 46"/>
                <a:gd name="T14" fmla="*/ 0 w 94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6">
                  <a:moveTo>
                    <a:pt x="0" y="46"/>
                  </a:moveTo>
                  <a:lnTo>
                    <a:pt x="78" y="15"/>
                  </a:lnTo>
                  <a:lnTo>
                    <a:pt x="80" y="13"/>
                  </a:lnTo>
                  <a:lnTo>
                    <a:pt x="85" y="12"/>
                  </a:lnTo>
                  <a:lnTo>
                    <a:pt x="90" y="6"/>
                  </a:lnTo>
                  <a:lnTo>
                    <a:pt x="94" y="0"/>
                  </a:lnTo>
                  <a:lnTo>
                    <a:pt x="31" y="15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8" name="Freeform 84"/>
            <p:cNvSpPr>
              <a:spLocks/>
            </p:cNvSpPr>
            <p:nvPr/>
          </p:nvSpPr>
          <p:spPr bwMode="auto">
            <a:xfrm>
              <a:off x="4080" y="5251"/>
              <a:ext cx="16" cy="31"/>
            </a:xfrm>
            <a:custGeom>
              <a:avLst/>
              <a:gdLst>
                <a:gd name="T0" fmla="*/ 0 w 30"/>
                <a:gd name="T1" fmla="*/ 63 h 63"/>
                <a:gd name="T2" fmla="*/ 30 w 30"/>
                <a:gd name="T3" fmla="*/ 48 h 63"/>
                <a:gd name="T4" fmla="*/ 30 w 30"/>
                <a:gd name="T5" fmla="*/ 0 h 63"/>
                <a:gd name="T6" fmla="*/ 27 w 30"/>
                <a:gd name="T7" fmla="*/ 0 h 63"/>
                <a:gd name="T8" fmla="*/ 22 w 30"/>
                <a:gd name="T9" fmla="*/ 0 h 63"/>
                <a:gd name="T10" fmla="*/ 17 w 30"/>
                <a:gd name="T11" fmla="*/ 0 h 63"/>
                <a:gd name="T12" fmla="*/ 15 w 30"/>
                <a:gd name="T13" fmla="*/ 0 h 63"/>
                <a:gd name="T14" fmla="*/ 0 w 30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3">
                  <a:moveTo>
                    <a:pt x="0" y="63"/>
                  </a:moveTo>
                  <a:lnTo>
                    <a:pt x="30" y="48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69" name="Freeform 85"/>
            <p:cNvSpPr>
              <a:spLocks/>
            </p:cNvSpPr>
            <p:nvPr/>
          </p:nvSpPr>
          <p:spPr bwMode="auto">
            <a:xfrm>
              <a:off x="4266" y="4610"/>
              <a:ext cx="886" cy="665"/>
            </a:xfrm>
            <a:custGeom>
              <a:avLst/>
              <a:gdLst>
                <a:gd name="T0" fmla="*/ 1060 w 1772"/>
                <a:gd name="T1" fmla="*/ 1305 h 1331"/>
                <a:gd name="T2" fmla="*/ 1162 w 1772"/>
                <a:gd name="T3" fmla="*/ 1257 h 1331"/>
                <a:gd name="T4" fmla="*/ 1422 w 1772"/>
                <a:gd name="T5" fmla="*/ 1142 h 1331"/>
                <a:gd name="T6" fmla="*/ 1631 w 1772"/>
                <a:gd name="T7" fmla="*/ 1052 h 1331"/>
                <a:gd name="T8" fmla="*/ 1772 w 1772"/>
                <a:gd name="T9" fmla="*/ 940 h 1331"/>
                <a:gd name="T10" fmla="*/ 1772 w 1772"/>
                <a:gd name="T11" fmla="*/ 887 h 1331"/>
                <a:gd name="T12" fmla="*/ 1740 w 1772"/>
                <a:gd name="T13" fmla="*/ 862 h 1331"/>
                <a:gd name="T14" fmla="*/ 1424 w 1772"/>
                <a:gd name="T15" fmla="*/ 705 h 1331"/>
                <a:gd name="T16" fmla="*/ 1305 w 1772"/>
                <a:gd name="T17" fmla="*/ 687 h 1331"/>
                <a:gd name="T18" fmla="*/ 1181 w 1772"/>
                <a:gd name="T19" fmla="*/ 648 h 1331"/>
                <a:gd name="T20" fmla="*/ 1147 w 1772"/>
                <a:gd name="T21" fmla="*/ 688 h 1331"/>
                <a:gd name="T22" fmla="*/ 991 w 1772"/>
                <a:gd name="T23" fmla="*/ 751 h 1331"/>
                <a:gd name="T24" fmla="*/ 974 w 1772"/>
                <a:gd name="T25" fmla="*/ 688 h 1331"/>
                <a:gd name="T26" fmla="*/ 1018 w 1772"/>
                <a:gd name="T27" fmla="*/ 682 h 1331"/>
                <a:gd name="T28" fmla="*/ 1108 w 1772"/>
                <a:gd name="T29" fmla="*/ 653 h 1331"/>
                <a:gd name="T30" fmla="*/ 1140 w 1772"/>
                <a:gd name="T31" fmla="*/ 590 h 1331"/>
                <a:gd name="T32" fmla="*/ 1147 w 1772"/>
                <a:gd name="T33" fmla="*/ 532 h 1331"/>
                <a:gd name="T34" fmla="*/ 1089 w 1772"/>
                <a:gd name="T35" fmla="*/ 520 h 1331"/>
                <a:gd name="T36" fmla="*/ 960 w 1772"/>
                <a:gd name="T37" fmla="*/ 512 h 1331"/>
                <a:gd name="T38" fmla="*/ 756 w 1772"/>
                <a:gd name="T39" fmla="*/ 298 h 1331"/>
                <a:gd name="T40" fmla="*/ 588 w 1772"/>
                <a:gd name="T41" fmla="*/ 136 h 1331"/>
                <a:gd name="T42" fmla="*/ 396 w 1772"/>
                <a:gd name="T43" fmla="*/ 63 h 1331"/>
                <a:gd name="T44" fmla="*/ 258 w 1772"/>
                <a:gd name="T45" fmla="*/ 56 h 1331"/>
                <a:gd name="T46" fmla="*/ 168 w 1772"/>
                <a:gd name="T47" fmla="*/ 16 h 1331"/>
                <a:gd name="T48" fmla="*/ 109 w 1772"/>
                <a:gd name="T49" fmla="*/ 4 h 1331"/>
                <a:gd name="T50" fmla="*/ 83 w 1772"/>
                <a:gd name="T51" fmla="*/ 0 h 1331"/>
                <a:gd name="T52" fmla="*/ 65 w 1772"/>
                <a:gd name="T53" fmla="*/ 33 h 1331"/>
                <a:gd name="T54" fmla="*/ 0 w 1772"/>
                <a:gd name="T55" fmla="*/ 116 h 1331"/>
                <a:gd name="T56" fmla="*/ 16 w 1772"/>
                <a:gd name="T57" fmla="*/ 208 h 1331"/>
                <a:gd name="T58" fmla="*/ 56 w 1772"/>
                <a:gd name="T59" fmla="*/ 338 h 1331"/>
                <a:gd name="T60" fmla="*/ 99 w 1772"/>
                <a:gd name="T61" fmla="*/ 486 h 1331"/>
                <a:gd name="T62" fmla="*/ 92 w 1772"/>
                <a:gd name="T63" fmla="*/ 571 h 1331"/>
                <a:gd name="T64" fmla="*/ 75 w 1772"/>
                <a:gd name="T65" fmla="*/ 627 h 1331"/>
                <a:gd name="T66" fmla="*/ 12 w 1772"/>
                <a:gd name="T67" fmla="*/ 829 h 1331"/>
                <a:gd name="T68" fmla="*/ 168 w 1772"/>
                <a:gd name="T69" fmla="*/ 821 h 1331"/>
                <a:gd name="T70" fmla="*/ 162 w 1772"/>
                <a:gd name="T71" fmla="*/ 923 h 1331"/>
                <a:gd name="T72" fmla="*/ 258 w 1772"/>
                <a:gd name="T73" fmla="*/ 926 h 1331"/>
                <a:gd name="T74" fmla="*/ 325 w 1772"/>
                <a:gd name="T75" fmla="*/ 940 h 1331"/>
                <a:gd name="T76" fmla="*/ 289 w 1772"/>
                <a:gd name="T77" fmla="*/ 829 h 1331"/>
                <a:gd name="T78" fmla="*/ 348 w 1772"/>
                <a:gd name="T79" fmla="*/ 853 h 1331"/>
                <a:gd name="T80" fmla="*/ 437 w 1772"/>
                <a:gd name="T81" fmla="*/ 913 h 1331"/>
                <a:gd name="T82" fmla="*/ 508 w 1772"/>
                <a:gd name="T83" fmla="*/ 967 h 1331"/>
                <a:gd name="T84" fmla="*/ 544 w 1772"/>
                <a:gd name="T85" fmla="*/ 1038 h 1331"/>
                <a:gd name="T86" fmla="*/ 520 w 1772"/>
                <a:gd name="T87" fmla="*/ 1079 h 1331"/>
                <a:gd name="T88" fmla="*/ 491 w 1772"/>
                <a:gd name="T89" fmla="*/ 1060 h 1331"/>
                <a:gd name="T90" fmla="*/ 432 w 1772"/>
                <a:gd name="T91" fmla="*/ 984 h 1331"/>
                <a:gd name="T92" fmla="*/ 415 w 1772"/>
                <a:gd name="T93" fmla="*/ 1035 h 1331"/>
                <a:gd name="T94" fmla="*/ 320 w 1772"/>
                <a:gd name="T95" fmla="*/ 1147 h 1331"/>
                <a:gd name="T96" fmla="*/ 333 w 1772"/>
                <a:gd name="T97" fmla="*/ 1174 h 1331"/>
                <a:gd name="T98" fmla="*/ 345 w 1772"/>
                <a:gd name="T99" fmla="*/ 1217 h 1331"/>
                <a:gd name="T100" fmla="*/ 372 w 1772"/>
                <a:gd name="T101" fmla="*/ 1280 h 1331"/>
                <a:gd name="T102" fmla="*/ 474 w 1772"/>
                <a:gd name="T103" fmla="*/ 1263 h 1331"/>
                <a:gd name="T104" fmla="*/ 559 w 1772"/>
                <a:gd name="T105" fmla="*/ 1246 h 1331"/>
                <a:gd name="T106" fmla="*/ 755 w 1772"/>
                <a:gd name="T107" fmla="*/ 1269 h 1331"/>
                <a:gd name="T108" fmla="*/ 1006 w 1772"/>
                <a:gd name="T109" fmla="*/ 1331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72" h="1331">
                  <a:moveTo>
                    <a:pt x="1006" y="1331"/>
                  </a:moveTo>
                  <a:lnTo>
                    <a:pt x="1016" y="1324"/>
                  </a:lnTo>
                  <a:lnTo>
                    <a:pt x="1030" y="1317"/>
                  </a:lnTo>
                  <a:lnTo>
                    <a:pt x="1045" y="1310"/>
                  </a:lnTo>
                  <a:lnTo>
                    <a:pt x="1060" y="1305"/>
                  </a:lnTo>
                  <a:lnTo>
                    <a:pt x="1074" y="1298"/>
                  </a:lnTo>
                  <a:lnTo>
                    <a:pt x="1087" y="1293"/>
                  </a:lnTo>
                  <a:lnTo>
                    <a:pt x="1101" y="1288"/>
                  </a:lnTo>
                  <a:lnTo>
                    <a:pt x="1115" y="1283"/>
                  </a:lnTo>
                  <a:lnTo>
                    <a:pt x="1162" y="1257"/>
                  </a:lnTo>
                  <a:lnTo>
                    <a:pt x="1213" y="1235"/>
                  </a:lnTo>
                  <a:lnTo>
                    <a:pt x="1264" y="1210"/>
                  </a:lnTo>
                  <a:lnTo>
                    <a:pt x="1319" y="1188"/>
                  </a:lnTo>
                  <a:lnTo>
                    <a:pt x="1369" y="1164"/>
                  </a:lnTo>
                  <a:lnTo>
                    <a:pt x="1422" y="1142"/>
                  </a:lnTo>
                  <a:lnTo>
                    <a:pt x="1471" y="1118"/>
                  </a:lnTo>
                  <a:lnTo>
                    <a:pt x="1522" y="1096"/>
                  </a:lnTo>
                  <a:lnTo>
                    <a:pt x="1560" y="1081"/>
                  </a:lnTo>
                  <a:lnTo>
                    <a:pt x="1597" y="1067"/>
                  </a:lnTo>
                  <a:lnTo>
                    <a:pt x="1631" y="1052"/>
                  </a:lnTo>
                  <a:lnTo>
                    <a:pt x="1663" y="1035"/>
                  </a:lnTo>
                  <a:lnTo>
                    <a:pt x="1692" y="1013"/>
                  </a:lnTo>
                  <a:lnTo>
                    <a:pt x="1719" y="992"/>
                  </a:lnTo>
                  <a:lnTo>
                    <a:pt x="1745" y="965"/>
                  </a:lnTo>
                  <a:lnTo>
                    <a:pt x="1772" y="940"/>
                  </a:lnTo>
                  <a:lnTo>
                    <a:pt x="1772" y="926"/>
                  </a:lnTo>
                  <a:lnTo>
                    <a:pt x="1772" y="918"/>
                  </a:lnTo>
                  <a:lnTo>
                    <a:pt x="1772" y="908"/>
                  </a:lnTo>
                  <a:lnTo>
                    <a:pt x="1772" y="901"/>
                  </a:lnTo>
                  <a:lnTo>
                    <a:pt x="1772" y="887"/>
                  </a:lnTo>
                  <a:lnTo>
                    <a:pt x="1772" y="877"/>
                  </a:lnTo>
                  <a:lnTo>
                    <a:pt x="1769" y="867"/>
                  </a:lnTo>
                  <a:lnTo>
                    <a:pt x="1762" y="863"/>
                  </a:lnTo>
                  <a:lnTo>
                    <a:pt x="1750" y="862"/>
                  </a:lnTo>
                  <a:lnTo>
                    <a:pt x="1740" y="862"/>
                  </a:lnTo>
                  <a:lnTo>
                    <a:pt x="1725" y="877"/>
                  </a:lnTo>
                  <a:lnTo>
                    <a:pt x="1505" y="751"/>
                  </a:lnTo>
                  <a:lnTo>
                    <a:pt x="1475" y="705"/>
                  </a:lnTo>
                  <a:lnTo>
                    <a:pt x="1449" y="705"/>
                  </a:lnTo>
                  <a:lnTo>
                    <a:pt x="1424" y="705"/>
                  </a:lnTo>
                  <a:lnTo>
                    <a:pt x="1398" y="705"/>
                  </a:lnTo>
                  <a:lnTo>
                    <a:pt x="1375" y="707"/>
                  </a:lnTo>
                  <a:lnTo>
                    <a:pt x="1349" y="702"/>
                  </a:lnTo>
                  <a:lnTo>
                    <a:pt x="1325" y="697"/>
                  </a:lnTo>
                  <a:lnTo>
                    <a:pt x="1305" y="687"/>
                  </a:lnTo>
                  <a:lnTo>
                    <a:pt x="1288" y="673"/>
                  </a:lnTo>
                  <a:lnTo>
                    <a:pt x="1256" y="595"/>
                  </a:lnTo>
                  <a:lnTo>
                    <a:pt x="1210" y="564"/>
                  </a:lnTo>
                  <a:lnTo>
                    <a:pt x="1193" y="642"/>
                  </a:lnTo>
                  <a:lnTo>
                    <a:pt x="1181" y="648"/>
                  </a:lnTo>
                  <a:lnTo>
                    <a:pt x="1172" y="653"/>
                  </a:lnTo>
                  <a:lnTo>
                    <a:pt x="1162" y="658"/>
                  </a:lnTo>
                  <a:lnTo>
                    <a:pt x="1157" y="665"/>
                  </a:lnTo>
                  <a:lnTo>
                    <a:pt x="1149" y="676"/>
                  </a:lnTo>
                  <a:lnTo>
                    <a:pt x="1147" y="688"/>
                  </a:lnTo>
                  <a:lnTo>
                    <a:pt x="1021" y="751"/>
                  </a:lnTo>
                  <a:lnTo>
                    <a:pt x="1018" y="748"/>
                  </a:lnTo>
                  <a:lnTo>
                    <a:pt x="1011" y="744"/>
                  </a:lnTo>
                  <a:lnTo>
                    <a:pt x="1001" y="743"/>
                  </a:lnTo>
                  <a:lnTo>
                    <a:pt x="991" y="751"/>
                  </a:lnTo>
                  <a:lnTo>
                    <a:pt x="958" y="721"/>
                  </a:lnTo>
                  <a:lnTo>
                    <a:pt x="958" y="707"/>
                  </a:lnTo>
                  <a:lnTo>
                    <a:pt x="960" y="699"/>
                  </a:lnTo>
                  <a:lnTo>
                    <a:pt x="963" y="690"/>
                  </a:lnTo>
                  <a:lnTo>
                    <a:pt x="974" y="688"/>
                  </a:lnTo>
                  <a:lnTo>
                    <a:pt x="975" y="680"/>
                  </a:lnTo>
                  <a:lnTo>
                    <a:pt x="984" y="682"/>
                  </a:lnTo>
                  <a:lnTo>
                    <a:pt x="992" y="685"/>
                  </a:lnTo>
                  <a:lnTo>
                    <a:pt x="1006" y="688"/>
                  </a:lnTo>
                  <a:lnTo>
                    <a:pt x="1018" y="682"/>
                  </a:lnTo>
                  <a:lnTo>
                    <a:pt x="1035" y="678"/>
                  </a:lnTo>
                  <a:lnTo>
                    <a:pt x="1054" y="673"/>
                  </a:lnTo>
                  <a:lnTo>
                    <a:pt x="1074" y="668"/>
                  </a:lnTo>
                  <a:lnTo>
                    <a:pt x="1091" y="661"/>
                  </a:lnTo>
                  <a:lnTo>
                    <a:pt x="1108" y="653"/>
                  </a:lnTo>
                  <a:lnTo>
                    <a:pt x="1121" y="641"/>
                  </a:lnTo>
                  <a:lnTo>
                    <a:pt x="1132" y="625"/>
                  </a:lnTo>
                  <a:lnTo>
                    <a:pt x="1135" y="614"/>
                  </a:lnTo>
                  <a:lnTo>
                    <a:pt x="1138" y="602"/>
                  </a:lnTo>
                  <a:lnTo>
                    <a:pt x="1140" y="590"/>
                  </a:lnTo>
                  <a:lnTo>
                    <a:pt x="1144" y="578"/>
                  </a:lnTo>
                  <a:lnTo>
                    <a:pt x="1144" y="566"/>
                  </a:lnTo>
                  <a:lnTo>
                    <a:pt x="1145" y="554"/>
                  </a:lnTo>
                  <a:lnTo>
                    <a:pt x="1145" y="542"/>
                  </a:lnTo>
                  <a:lnTo>
                    <a:pt x="1147" y="532"/>
                  </a:lnTo>
                  <a:lnTo>
                    <a:pt x="1137" y="522"/>
                  </a:lnTo>
                  <a:lnTo>
                    <a:pt x="1130" y="518"/>
                  </a:lnTo>
                  <a:lnTo>
                    <a:pt x="1123" y="517"/>
                  </a:lnTo>
                  <a:lnTo>
                    <a:pt x="1115" y="517"/>
                  </a:lnTo>
                  <a:lnTo>
                    <a:pt x="1089" y="520"/>
                  </a:lnTo>
                  <a:lnTo>
                    <a:pt x="1064" y="522"/>
                  </a:lnTo>
                  <a:lnTo>
                    <a:pt x="1038" y="520"/>
                  </a:lnTo>
                  <a:lnTo>
                    <a:pt x="1013" y="520"/>
                  </a:lnTo>
                  <a:lnTo>
                    <a:pt x="986" y="515"/>
                  </a:lnTo>
                  <a:lnTo>
                    <a:pt x="960" y="512"/>
                  </a:lnTo>
                  <a:lnTo>
                    <a:pt x="935" y="507"/>
                  </a:lnTo>
                  <a:lnTo>
                    <a:pt x="913" y="501"/>
                  </a:lnTo>
                  <a:lnTo>
                    <a:pt x="834" y="408"/>
                  </a:lnTo>
                  <a:lnTo>
                    <a:pt x="787" y="330"/>
                  </a:lnTo>
                  <a:lnTo>
                    <a:pt x="756" y="298"/>
                  </a:lnTo>
                  <a:lnTo>
                    <a:pt x="709" y="267"/>
                  </a:lnTo>
                  <a:lnTo>
                    <a:pt x="693" y="189"/>
                  </a:lnTo>
                  <a:lnTo>
                    <a:pt x="661" y="167"/>
                  </a:lnTo>
                  <a:lnTo>
                    <a:pt x="625" y="150"/>
                  </a:lnTo>
                  <a:lnTo>
                    <a:pt x="588" y="136"/>
                  </a:lnTo>
                  <a:lnTo>
                    <a:pt x="549" y="126"/>
                  </a:lnTo>
                  <a:lnTo>
                    <a:pt x="508" y="112"/>
                  </a:lnTo>
                  <a:lnTo>
                    <a:pt x="469" y="99"/>
                  </a:lnTo>
                  <a:lnTo>
                    <a:pt x="430" y="82"/>
                  </a:lnTo>
                  <a:lnTo>
                    <a:pt x="396" y="63"/>
                  </a:lnTo>
                  <a:lnTo>
                    <a:pt x="369" y="55"/>
                  </a:lnTo>
                  <a:lnTo>
                    <a:pt x="343" y="53"/>
                  </a:lnTo>
                  <a:lnTo>
                    <a:pt x="315" y="55"/>
                  </a:lnTo>
                  <a:lnTo>
                    <a:pt x="287" y="58"/>
                  </a:lnTo>
                  <a:lnTo>
                    <a:pt x="258" y="56"/>
                  </a:lnTo>
                  <a:lnTo>
                    <a:pt x="235" y="53"/>
                  </a:lnTo>
                  <a:lnTo>
                    <a:pt x="211" y="39"/>
                  </a:lnTo>
                  <a:lnTo>
                    <a:pt x="192" y="17"/>
                  </a:lnTo>
                  <a:lnTo>
                    <a:pt x="180" y="16"/>
                  </a:lnTo>
                  <a:lnTo>
                    <a:pt x="168" y="16"/>
                  </a:lnTo>
                  <a:lnTo>
                    <a:pt x="157" y="14"/>
                  </a:lnTo>
                  <a:lnTo>
                    <a:pt x="145" y="14"/>
                  </a:lnTo>
                  <a:lnTo>
                    <a:pt x="133" y="11"/>
                  </a:lnTo>
                  <a:lnTo>
                    <a:pt x="121" y="9"/>
                  </a:lnTo>
                  <a:lnTo>
                    <a:pt x="109" y="4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0"/>
                  </a:lnTo>
                  <a:lnTo>
                    <a:pt x="83" y="0"/>
                  </a:lnTo>
                  <a:lnTo>
                    <a:pt x="82" y="2"/>
                  </a:lnTo>
                  <a:lnTo>
                    <a:pt x="80" y="11"/>
                  </a:lnTo>
                  <a:lnTo>
                    <a:pt x="75" y="19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0" y="33"/>
                  </a:lnTo>
                  <a:lnTo>
                    <a:pt x="53" y="33"/>
                  </a:lnTo>
                  <a:lnTo>
                    <a:pt x="51" y="33"/>
                  </a:lnTo>
                  <a:lnTo>
                    <a:pt x="5" y="95"/>
                  </a:lnTo>
                  <a:lnTo>
                    <a:pt x="0" y="11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7" y="172"/>
                  </a:lnTo>
                  <a:lnTo>
                    <a:pt x="10" y="189"/>
                  </a:lnTo>
                  <a:lnTo>
                    <a:pt x="16" y="208"/>
                  </a:lnTo>
                  <a:lnTo>
                    <a:pt x="17" y="228"/>
                  </a:lnTo>
                  <a:lnTo>
                    <a:pt x="21" y="252"/>
                  </a:lnTo>
                  <a:lnTo>
                    <a:pt x="36" y="281"/>
                  </a:lnTo>
                  <a:lnTo>
                    <a:pt x="48" y="310"/>
                  </a:lnTo>
                  <a:lnTo>
                    <a:pt x="56" y="338"/>
                  </a:lnTo>
                  <a:lnTo>
                    <a:pt x="65" y="369"/>
                  </a:lnTo>
                  <a:lnTo>
                    <a:pt x="72" y="398"/>
                  </a:lnTo>
                  <a:lnTo>
                    <a:pt x="78" y="427"/>
                  </a:lnTo>
                  <a:lnTo>
                    <a:pt x="87" y="456"/>
                  </a:lnTo>
                  <a:lnTo>
                    <a:pt x="99" y="486"/>
                  </a:lnTo>
                  <a:lnTo>
                    <a:pt x="97" y="501"/>
                  </a:lnTo>
                  <a:lnTo>
                    <a:pt x="97" y="520"/>
                  </a:lnTo>
                  <a:lnTo>
                    <a:pt x="95" y="537"/>
                  </a:lnTo>
                  <a:lnTo>
                    <a:pt x="95" y="556"/>
                  </a:lnTo>
                  <a:lnTo>
                    <a:pt x="92" y="571"/>
                  </a:lnTo>
                  <a:lnTo>
                    <a:pt x="90" y="590"/>
                  </a:lnTo>
                  <a:lnTo>
                    <a:pt x="87" y="607"/>
                  </a:lnTo>
                  <a:lnTo>
                    <a:pt x="83" y="625"/>
                  </a:lnTo>
                  <a:lnTo>
                    <a:pt x="80" y="625"/>
                  </a:lnTo>
                  <a:lnTo>
                    <a:pt x="75" y="627"/>
                  </a:lnTo>
                  <a:lnTo>
                    <a:pt x="70" y="632"/>
                  </a:lnTo>
                  <a:lnTo>
                    <a:pt x="68" y="642"/>
                  </a:lnTo>
                  <a:lnTo>
                    <a:pt x="5" y="814"/>
                  </a:lnTo>
                  <a:lnTo>
                    <a:pt x="7" y="817"/>
                  </a:lnTo>
                  <a:lnTo>
                    <a:pt x="12" y="829"/>
                  </a:lnTo>
                  <a:lnTo>
                    <a:pt x="17" y="840"/>
                  </a:lnTo>
                  <a:lnTo>
                    <a:pt x="21" y="845"/>
                  </a:lnTo>
                  <a:lnTo>
                    <a:pt x="114" y="799"/>
                  </a:lnTo>
                  <a:lnTo>
                    <a:pt x="162" y="814"/>
                  </a:lnTo>
                  <a:lnTo>
                    <a:pt x="168" y="821"/>
                  </a:lnTo>
                  <a:lnTo>
                    <a:pt x="174" y="829"/>
                  </a:lnTo>
                  <a:lnTo>
                    <a:pt x="175" y="834"/>
                  </a:lnTo>
                  <a:lnTo>
                    <a:pt x="177" y="845"/>
                  </a:lnTo>
                  <a:lnTo>
                    <a:pt x="162" y="877"/>
                  </a:lnTo>
                  <a:lnTo>
                    <a:pt x="162" y="923"/>
                  </a:lnTo>
                  <a:lnTo>
                    <a:pt x="179" y="930"/>
                  </a:lnTo>
                  <a:lnTo>
                    <a:pt x="199" y="933"/>
                  </a:lnTo>
                  <a:lnTo>
                    <a:pt x="219" y="933"/>
                  </a:lnTo>
                  <a:lnTo>
                    <a:pt x="240" y="931"/>
                  </a:lnTo>
                  <a:lnTo>
                    <a:pt x="258" y="926"/>
                  </a:lnTo>
                  <a:lnTo>
                    <a:pt x="279" y="926"/>
                  </a:lnTo>
                  <a:lnTo>
                    <a:pt x="298" y="930"/>
                  </a:lnTo>
                  <a:lnTo>
                    <a:pt x="318" y="940"/>
                  </a:lnTo>
                  <a:lnTo>
                    <a:pt x="320" y="940"/>
                  </a:lnTo>
                  <a:lnTo>
                    <a:pt x="325" y="940"/>
                  </a:lnTo>
                  <a:lnTo>
                    <a:pt x="330" y="940"/>
                  </a:lnTo>
                  <a:lnTo>
                    <a:pt x="333" y="940"/>
                  </a:lnTo>
                  <a:lnTo>
                    <a:pt x="287" y="845"/>
                  </a:lnTo>
                  <a:lnTo>
                    <a:pt x="287" y="834"/>
                  </a:lnTo>
                  <a:lnTo>
                    <a:pt x="289" y="829"/>
                  </a:lnTo>
                  <a:lnTo>
                    <a:pt x="292" y="821"/>
                  </a:lnTo>
                  <a:lnTo>
                    <a:pt x="303" y="814"/>
                  </a:lnTo>
                  <a:lnTo>
                    <a:pt x="348" y="845"/>
                  </a:lnTo>
                  <a:lnTo>
                    <a:pt x="348" y="846"/>
                  </a:lnTo>
                  <a:lnTo>
                    <a:pt x="348" y="853"/>
                  </a:lnTo>
                  <a:lnTo>
                    <a:pt x="348" y="858"/>
                  </a:lnTo>
                  <a:lnTo>
                    <a:pt x="348" y="862"/>
                  </a:lnTo>
                  <a:lnTo>
                    <a:pt x="396" y="908"/>
                  </a:lnTo>
                  <a:lnTo>
                    <a:pt x="416" y="908"/>
                  </a:lnTo>
                  <a:lnTo>
                    <a:pt x="437" y="913"/>
                  </a:lnTo>
                  <a:lnTo>
                    <a:pt x="452" y="918"/>
                  </a:lnTo>
                  <a:lnTo>
                    <a:pt x="469" y="928"/>
                  </a:lnTo>
                  <a:lnTo>
                    <a:pt x="483" y="938"/>
                  </a:lnTo>
                  <a:lnTo>
                    <a:pt x="496" y="953"/>
                  </a:lnTo>
                  <a:lnTo>
                    <a:pt x="508" y="967"/>
                  </a:lnTo>
                  <a:lnTo>
                    <a:pt x="522" y="986"/>
                  </a:lnTo>
                  <a:lnTo>
                    <a:pt x="530" y="996"/>
                  </a:lnTo>
                  <a:lnTo>
                    <a:pt x="537" y="1011"/>
                  </a:lnTo>
                  <a:lnTo>
                    <a:pt x="542" y="1025"/>
                  </a:lnTo>
                  <a:lnTo>
                    <a:pt x="544" y="1038"/>
                  </a:lnTo>
                  <a:lnTo>
                    <a:pt x="542" y="1049"/>
                  </a:lnTo>
                  <a:lnTo>
                    <a:pt x="537" y="1060"/>
                  </a:lnTo>
                  <a:lnTo>
                    <a:pt x="530" y="1071"/>
                  </a:lnTo>
                  <a:lnTo>
                    <a:pt x="522" y="1079"/>
                  </a:lnTo>
                  <a:lnTo>
                    <a:pt x="520" y="1079"/>
                  </a:lnTo>
                  <a:lnTo>
                    <a:pt x="518" y="1079"/>
                  </a:lnTo>
                  <a:lnTo>
                    <a:pt x="513" y="1079"/>
                  </a:lnTo>
                  <a:lnTo>
                    <a:pt x="505" y="1079"/>
                  </a:lnTo>
                  <a:lnTo>
                    <a:pt x="495" y="1072"/>
                  </a:lnTo>
                  <a:lnTo>
                    <a:pt x="491" y="1060"/>
                  </a:lnTo>
                  <a:lnTo>
                    <a:pt x="489" y="1045"/>
                  </a:lnTo>
                  <a:lnTo>
                    <a:pt x="489" y="1033"/>
                  </a:lnTo>
                  <a:lnTo>
                    <a:pt x="444" y="970"/>
                  </a:lnTo>
                  <a:lnTo>
                    <a:pt x="437" y="975"/>
                  </a:lnTo>
                  <a:lnTo>
                    <a:pt x="432" y="984"/>
                  </a:lnTo>
                  <a:lnTo>
                    <a:pt x="428" y="992"/>
                  </a:lnTo>
                  <a:lnTo>
                    <a:pt x="427" y="1003"/>
                  </a:lnTo>
                  <a:lnTo>
                    <a:pt x="422" y="1013"/>
                  </a:lnTo>
                  <a:lnTo>
                    <a:pt x="418" y="1025"/>
                  </a:lnTo>
                  <a:lnTo>
                    <a:pt x="415" y="1035"/>
                  </a:lnTo>
                  <a:lnTo>
                    <a:pt x="411" y="1049"/>
                  </a:lnTo>
                  <a:lnTo>
                    <a:pt x="348" y="1142"/>
                  </a:lnTo>
                  <a:lnTo>
                    <a:pt x="337" y="1142"/>
                  </a:lnTo>
                  <a:lnTo>
                    <a:pt x="326" y="1144"/>
                  </a:lnTo>
                  <a:lnTo>
                    <a:pt x="320" y="1147"/>
                  </a:lnTo>
                  <a:lnTo>
                    <a:pt x="318" y="1157"/>
                  </a:lnTo>
                  <a:lnTo>
                    <a:pt x="318" y="1159"/>
                  </a:lnTo>
                  <a:lnTo>
                    <a:pt x="320" y="1166"/>
                  </a:lnTo>
                  <a:lnTo>
                    <a:pt x="323" y="1171"/>
                  </a:lnTo>
                  <a:lnTo>
                    <a:pt x="333" y="1174"/>
                  </a:lnTo>
                  <a:lnTo>
                    <a:pt x="337" y="1179"/>
                  </a:lnTo>
                  <a:lnTo>
                    <a:pt x="340" y="1188"/>
                  </a:lnTo>
                  <a:lnTo>
                    <a:pt x="342" y="1196"/>
                  </a:lnTo>
                  <a:lnTo>
                    <a:pt x="345" y="1206"/>
                  </a:lnTo>
                  <a:lnTo>
                    <a:pt x="345" y="1217"/>
                  </a:lnTo>
                  <a:lnTo>
                    <a:pt x="347" y="1227"/>
                  </a:lnTo>
                  <a:lnTo>
                    <a:pt x="347" y="1239"/>
                  </a:lnTo>
                  <a:lnTo>
                    <a:pt x="348" y="1252"/>
                  </a:lnTo>
                  <a:lnTo>
                    <a:pt x="360" y="1264"/>
                  </a:lnTo>
                  <a:lnTo>
                    <a:pt x="372" y="1280"/>
                  </a:lnTo>
                  <a:lnTo>
                    <a:pt x="384" y="1291"/>
                  </a:lnTo>
                  <a:lnTo>
                    <a:pt x="396" y="1298"/>
                  </a:lnTo>
                  <a:lnTo>
                    <a:pt x="459" y="1283"/>
                  </a:lnTo>
                  <a:lnTo>
                    <a:pt x="464" y="1271"/>
                  </a:lnTo>
                  <a:lnTo>
                    <a:pt x="474" y="1263"/>
                  </a:lnTo>
                  <a:lnTo>
                    <a:pt x="486" y="1254"/>
                  </a:lnTo>
                  <a:lnTo>
                    <a:pt x="503" y="1249"/>
                  </a:lnTo>
                  <a:lnTo>
                    <a:pt x="518" y="1244"/>
                  </a:lnTo>
                  <a:lnTo>
                    <a:pt x="539" y="1246"/>
                  </a:lnTo>
                  <a:lnTo>
                    <a:pt x="559" y="1246"/>
                  </a:lnTo>
                  <a:lnTo>
                    <a:pt x="583" y="1252"/>
                  </a:lnTo>
                  <a:lnTo>
                    <a:pt x="624" y="1264"/>
                  </a:lnTo>
                  <a:lnTo>
                    <a:pt x="666" y="1271"/>
                  </a:lnTo>
                  <a:lnTo>
                    <a:pt x="710" y="1271"/>
                  </a:lnTo>
                  <a:lnTo>
                    <a:pt x="755" y="1269"/>
                  </a:lnTo>
                  <a:lnTo>
                    <a:pt x="797" y="1263"/>
                  </a:lnTo>
                  <a:lnTo>
                    <a:pt x="841" y="1257"/>
                  </a:lnTo>
                  <a:lnTo>
                    <a:pt x="884" y="1252"/>
                  </a:lnTo>
                  <a:lnTo>
                    <a:pt x="928" y="1252"/>
                  </a:lnTo>
                  <a:lnTo>
                    <a:pt x="1006" y="1331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0" name="Freeform 86"/>
            <p:cNvSpPr>
              <a:spLocks/>
            </p:cNvSpPr>
            <p:nvPr/>
          </p:nvSpPr>
          <p:spPr bwMode="auto">
            <a:xfrm>
              <a:off x="4125" y="5236"/>
              <a:ext cx="91" cy="7"/>
            </a:xfrm>
            <a:custGeom>
              <a:avLst/>
              <a:gdLst>
                <a:gd name="T0" fmla="*/ 38 w 184"/>
                <a:gd name="T1" fmla="*/ 16 h 16"/>
                <a:gd name="T2" fmla="*/ 177 w 184"/>
                <a:gd name="T3" fmla="*/ 16 h 16"/>
                <a:gd name="T4" fmla="*/ 179 w 184"/>
                <a:gd name="T5" fmla="*/ 14 h 16"/>
                <a:gd name="T6" fmla="*/ 182 w 184"/>
                <a:gd name="T7" fmla="*/ 12 h 16"/>
                <a:gd name="T8" fmla="*/ 184 w 184"/>
                <a:gd name="T9" fmla="*/ 7 h 16"/>
                <a:gd name="T10" fmla="*/ 177 w 184"/>
                <a:gd name="T11" fmla="*/ 0 h 16"/>
                <a:gd name="T12" fmla="*/ 21 w 184"/>
                <a:gd name="T13" fmla="*/ 0 h 16"/>
                <a:gd name="T14" fmla="*/ 9 w 184"/>
                <a:gd name="T15" fmla="*/ 0 h 16"/>
                <a:gd name="T16" fmla="*/ 4 w 184"/>
                <a:gd name="T17" fmla="*/ 2 h 16"/>
                <a:gd name="T18" fmla="*/ 0 w 184"/>
                <a:gd name="T19" fmla="*/ 4 h 16"/>
                <a:gd name="T20" fmla="*/ 0 w 184"/>
                <a:gd name="T21" fmla="*/ 7 h 16"/>
                <a:gd name="T22" fmla="*/ 2 w 184"/>
                <a:gd name="T23" fmla="*/ 12 h 16"/>
                <a:gd name="T24" fmla="*/ 5 w 184"/>
                <a:gd name="T25" fmla="*/ 16 h 16"/>
                <a:gd name="T26" fmla="*/ 12 w 184"/>
                <a:gd name="T27" fmla="*/ 16 h 16"/>
                <a:gd name="T28" fmla="*/ 21 w 184"/>
                <a:gd name="T29" fmla="*/ 16 h 16"/>
                <a:gd name="T30" fmla="*/ 26 w 184"/>
                <a:gd name="T31" fmla="*/ 16 h 16"/>
                <a:gd name="T32" fmla="*/ 38 w 184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4" h="16">
                  <a:moveTo>
                    <a:pt x="38" y="16"/>
                  </a:moveTo>
                  <a:lnTo>
                    <a:pt x="177" y="16"/>
                  </a:lnTo>
                  <a:lnTo>
                    <a:pt x="179" y="14"/>
                  </a:lnTo>
                  <a:lnTo>
                    <a:pt x="182" y="12"/>
                  </a:lnTo>
                  <a:lnTo>
                    <a:pt x="184" y="7"/>
                  </a:lnTo>
                  <a:lnTo>
                    <a:pt x="177" y="0"/>
                  </a:lnTo>
                  <a:lnTo>
                    <a:pt x="21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2"/>
                  </a:lnTo>
                  <a:lnTo>
                    <a:pt x="5" y="16"/>
                  </a:lnTo>
                  <a:lnTo>
                    <a:pt x="12" y="16"/>
                  </a:lnTo>
                  <a:lnTo>
                    <a:pt x="21" y="16"/>
                  </a:lnTo>
                  <a:lnTo>
                    <a:pt x="26" y="16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1" name="Freeform 87"/>
            <p:cNvSpPr>
              <a:spLocks/>
            </p:cNvSpPr>
            <p:nvPr/>
          </p:nvSpPr>
          <p:spPr bwMode="auto">
            <a:xfrm>
              <a:off x="4644" y="5149"/>
              <a:ext cx="171" cy="87"/>
            </a:xfrm>
            <a:custGeom>
              <a:avLst/>
              <a:gdLst>
                <a:gd name="T0" fmla="*/ 328 w 343"/>
                <a:gd name="T1" fmla="*/ 173 h 173"/>
                <a:gd name="T2" fmla="*/ 330 w 343"/>
                <a:gd name="T3" fmla="*/ 172 h 173"/>
                <a:gd name="T4" fmla="*/ 335 w 343"/>
                <a:gd name="T5" fmla="*/ 170 h 173"/>
                <a:gd name="T6" fmla="*/ 340 w 343"/>
                <a:gd name="T7" fmla="*/ 165 h 173"/>
                <a:gd name="T8" fmla="*/ 343 w 343"/>
                <a:gd name="T9" fmla="*/ 156 h 173"/>
                <a:gd name="T10" fmla="*/ 340 w 343"/>
                <a:gd name="T11" fmla="*/ 144 h 173"/>
                <a:gd name="T12" fmla="*/ 331 w 343"/>
                <a:gd name="T13" fmla="*/ 134 h 173"/>
                <a:gd name="T14" fmla="*/ 323 w 343"/>
                <a:gd name="T15" fmla="*/ 129 h 173"/>
                <a:gd name="T16" fmla="*/ 316 w 343"/>
                <a:gd name="T17" fmla="*/ 127 h 173"/>
                <a:gd name="T18" fmla="*/ 306 w 343"/>
                <a:gd name="T19" fmla="*/ 126 h 173"/>
                <a:gd name="T20" fmla="*/ 296 w 343"/>
                <a:gd name="T21" fmla="*/ 126 h 173"/>
                <a:gd name="T22" fmla="*/ 284 w 343"/>
                <a:gd name="T23" fmla="*/ 112 h 173"/>
                <a:gd name="T24" fmla="*/ 274 w 343"/>
                <a:gd name="T25" fmla="*/ 99 h 173"/>
                <a:gd name="T26" fmla="*/ 265 w 343"/>
                <a:gd name="T27" fmla="*/ 83 h 173"/>
                <a:gd name="T28" fmla="*/ 258 w 343"/>
                <a:gd name="T29" fmla="*/ 68 h 173"/>
                <a:gd name="T30" fmla="*/ 252 w 343"/>
                <a:gd name="T31" fmla="*/ 51 h 173"/>
                <a:gd name="T32" fmla="*/ 245 w 343"/>
                <a:gd name="T33" fmla="*/ 34 h 173"/>
                <a:gd name="T34" fmla="*/ 240 w 343"/>
                <a:gd name="T35" fmla="*/ 17 h 173"/>
                <a:gd name="T36" fmla="*/ 235 w 343"/>
                <a:gd name="T37" fmla="*/ 0 h 173"/>
                <a:gd name="T38" fmla="*/ 224 w 343"/>
                <a:gd name="T39" fmla="*/ 0 h 173"/>
                <a:gd name="T40" fmla="*/ 219 w 343"/>
                <a:gd name="T41" fmla="*/ 0 h 173"/>
                <a:gd name="T42" fmla="*/ 218 w 343"/>
                <a:gd name="T43" fmla="*/ 0 h 173"/>
                <a:gd name="T44" fmla="*/ 207 w 343"/>
                <a:gd name="T45" fmla="*/ 0 h 173"/>
                <a:gd name="T46" fmla="*/ 204 w 343"/>
                <a:gd name="T47" fmla="*/ 7 h 173"/>
                <a:gd name="T48" fmla="*/ 202 w 343"/>
                <a:gd name="T49" fmla="*/ 15 h 173"/>
                <a:gd name="T50" fmla="*/ 202 w 343"/>
                <a:gd name="T51" fmla="*/ 26 h 173"/>
                <a:gd name="T52" fmla="*/ 201 w 343"/>
                <a:gd name="T53" fmla="*/ 36 h 173"/>
                <a:gd name="T54" fmla="*/ 199 w 343"/>
                <a:gd name="T55" fmla="*/ 46 h 173"/>
                <a:gd name="T56" fmla="*/ 194 w 343"/>
                <a:gd name="T57" fmla="*/ 54 h 173"/>
                <a:gd name="T58" fmla="*/ 187 w 343"/>
                <a:gd name="T59" fmla="*/ 63 h 173"/>
                <a:gd name="T60" fmla="*/ 172 w 343"/>
                <a:gd name="T61" fmla="*/ 66 h 173"/>
                <a:gd name="T62" fmla="*/ 158 w 343"/>
                <a:gd name="T63" fmla="*/ 70 h 173"/>
                <a:gd name="T64" fmla="*/ 141 w 343"/>
                <a:gd name="T65" fmla="*/ 70 h 173"/>
                <a:gd name="T66" fmla="*/ 124 w 343"/>
                <a:gd name="T67" fmla="*/ 71 h 173"/>
                <a:gd name="T68" fmla="*/ 106 w 343"/>
                <a:gd name="T69" fmla="*/ 68 h 173"/>
                <a:gd name="T70" fmla="*/ 89 w 343"/>
                <a:gd name="T71" fmla="*/ 65 h 173"/>
                <a:gd name="T72" fmla="*/ 73 w 343"/>
                <a:gd name="T73" fmla="*/ 56 h 173"/>
                <a:gd name="T74" fmla="*/ 61 w 343"/>
                <a:gd name="T75" fmla="*/ 48 h 173"/>
                <a:gd name="T76" fmla="*/ 16 w 343"/>
                <a:gd name="T77" fmla="*/ 63 h 173"/>
                <a:gd name="T78" fmla="*/ 12 w 343"/>
                <a:gd name="T79" fmla="*/ 70 h 173"/>
                <a:gd name="T80" fmla="*/ 7 w 343"/>
                <a:gd name="T81" fmla="*/ 75 h 173"/>
                <a:gd name="T82" fmla="*/ 2 w 343"/>
                <a:gd name="T83" fmla="*/ 77 h 173"/>
                <a:gd name="T84" fmla="*/ 0 w 343"/>
                <a:gd name="T85" fmla="*/ 78 h 173"/>
                <a:gd name="T86" fmla="*/ 140 w 343"/>
                <a:gd name="T87" fmla="*/ 111 h 173"/>
                <a:gd name="T88" fmla="*/ 202 w 343"/>
                <a:gd name="T89" fmla="*/ 95 h 173"/>
                <a:gd name="T90" fmla="*/ 328 w 343"/>
                <a:gd name="T9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3" h="173">
                  <a:moveTo>
                    <a:pt x="328" y="173"/>
                  </a:moveTo>
                  <a:lnTo>
                    <a:pt x="330" y="172"/>
                  </a:lnTo>
                  <a:lnTo>
                    <a:pt x="335" y="170"/>
                  </a:lnTo>
                  <a:lnTo>
                    <a:pt x="340" y="165"/>
                  </a:lnTo>
                  <a:lnTo>
                    <a:pt x="343" y="156"/>
                  </a:lnTo>
                  <a:lnTo>
                    <a:pt x="340" y="144"/>
                  </a:lnTo>
                  <a:lnTo>
                    <a:pt x="331" y="134"/>
                  </a:lnTo>
                  <a:lnTo>
                    <a:pt x="323" y="129"/>
                  </a:lnTo>
                  <a:lnTo>
                    <a:pt x="316" y="127"/>
                  </a:lnTo>
                  <a:lnTo>
                    <a:pt x="306" y="126"/>
                  </a:lnTo>
                  <a:lnTo>
                    <a:pt x="296" y="126"/>
                  </a:lnTo>
                  <a:lnTo>
                    <a:pt x="284" y="112"/>
                  </a:lnTo>
                  <a:lnTo>
                    <a:pt x="274" y="99"/>
                  </a:lnTo>
                  <a:lnTo>
                    <a:pt x="265" y="83"/>
                  </a:lnTo>
                  <a:lnTo>
                    <a:pt x="258" y="68"/>
                  </a:lnTo>
                  <a:lnTo>
                    <a:pt x="252" y="51"/>
                  </a:lnTo>
                  <a:lnTo>
                    <a:pt x="245" y="34"/>
                  </a:lnTo>
                  <a:lnTo>
                    <a:pt x="240" y="17"/>
                  </a:lnTo>
                  <a:lnTo>
                    <a:pt x="235" y="0"/>
                  </a:lnTo>
                  <a:lnTo>
                    <a:pt x="224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07" y="0"/>
                  </a:lnTo>
                  <a:lnTo>
                    <a:pt x="204" y="7"/>
                  </a:lnTo>
                  <a:lnTo>
                    <a:pt x="202" y="15"/>
                  </a:lnTo>
                  <a:lnTo>
                    <a:pt x="202" y="26"/>
                  </a:lnTo>
                  <a:lnTo>
                    <a:pt x="201" y="36"/>
                  </a:lnTo>
                  <a:lnTo>
                    <a:pt x="199" y="46"/>
                  </a:lnTo>
                  <a:lnTo>
                    <a:pt x="194" y="54"/>
                  </a:lnTo>
                  <a:lnTo>
                    <a:pt x="187" y="63"/>
                  </a:lnTo>
                  <a:lnTo>
                    <a:pt x="172" y="66"/>
                  </a:lnTo>
                  <a:lnTo>
                    <a:pt x="158" y="70"/>
                  </a:lnTo>
                  <a:lnTo>
                    <a:pt x="141" y="70"/>
                  </a:lnTo>
                  <a:lnTo>
                    <a:pt x="124" y="71"/>
                  </a:lnTo>
                  <a:lnTo>
                    <a:pt x="106" y="68"/>
                  </a:lnTo>
                  <a:lnTo>
                    <a:pt x="89" y="65"/>
                  </a:lnTo>
                  <a:lnTo>
                    <a:pt x="73" y="56"/>
                  </a:lnTo>
                  <a:lnTo>
                    <a:pt x="61" y="48"/>
                  </a:lnTo>
                  <a:lnTo>
                    <a:pt x="16" y="63"/>
                  </a:lnTo>
                  <a:lnTo>
                    <a:pt x="12" y="70"/>
                  </a:lnTo>
                  <a:lnTo>
                    <a:pt x="7" y="75"/>
                  </a:lnTo>
                  <a:lnTo>
                    <a:pt x="2" y="77"/>
                  </a:lnTo>
                  <a:lnTo>
                    <a:pt x="0" y="78"/>
                  </a:lnTo>
                  <a:lnTo>
                    <a:pt x="140" y="111"/>
                  </a:lnTo>
                  <a:lnTo>
                    <a:pt x="202" y="95"/>
                  </a:lnTo>
                  <a:lnTo>
                    <a:pt x="328" y="1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2" name="Freeform 88"/>
            <p:cNvSpPr>
              <a:spLocks/>
            </p:cNvSpPr>
            <p:nvPr/>
          </p:nvSpPr>
          <p:spPr bwMode="auto">
            <a:xfrm>
              <a:off x="4829" y="5102"/>
              <a:ext cx="67" cy="71"/>
            </a:xfrm>
            <a:custGeom>
              <a:avLst/>
              <a:gdLst>
                <a:gd name="T0" fmla="*/ 98 w 134"/>
                <a:gd name="T1" fmla="*/ 141 h 141"/>
                <a:gd name="T2" fmla="*/ 129 w 134"/>
                <a:gd name="T3" fmla="*/ 141 h 141"/>
                <a:gd name="T4" fmla="*/ 134 w 134"/>
                <a:gd name="T5" fmla="*/ 130 h 141"/>
                <a:gd name="T6" fmla="*/ 134 w 134"/>
                <a:gd name="T7" fmla="*/ 125 h 141"/>
                <a:gd name="T8" fmla="*/ 130 w 134"/>
                <a:gd name="T9" fmla="*/ 117 h 141"/>
                <a:gd name="T10" fmla="*/ 129 w 134"/>
                <a:gd name="T11" fmla="*/ 110 h 141"/>
                <a:gd name="T12" fmla="*/ 117 w 134"/>
                <a:gd name="T13" fmla="*/ 107 h 141"/>
                <a:gd name="T14" fmla="*/ 107 w 134"/>
                <a:gd name="T15" fmla="*/ 103 h 141"/>
                <a:gd name="T16" fmla="*/ 98 w 134"/>
                <a:gd name="T17" fmla="*/ 96 h 141"/>
                <a:gd name="T18" fmla="*/ 91 w 134"/>
                <a:gd name="T19" fmla="*/ 91 h 141"/>
                <a:gd name="T20" fmla="*/ 78 w 134"/>
                <a:gd name="T21" fmla="*/ 74 h 141"/>
                <a:gd name="T22" fmla="*/ 66 w 134"/>
                <a:gd name="T23" fmla="*/ 63 h 141"/>
                <a:gd name="T24" fmla="*/ 20 w 134"/>
                <a:gd name="T25" fmla="*/ 0 h 141"/>
                <a:gd name="T26" fmla="*/ 8 w 134"/>
                <a:gd name="T27" fmla="*/ 0 h 141"/>
                <a:gd name="T28" fmla="*/ 3 w 134"/>
                <a:gd name="T29" fmla="*/ 3 h 141"/>
                <a:gd name="T30" fmla="*/ 0 w 134"/>
                <a:gd name="T31" fmla="*/ 8 h 141"/>
                <a:gd name="T32" fmla="*/ 0 w 134"/>
                <a:gd name="T33" fmla="*/ 15 h 141"/>
                <a:gd name="T34" fmla="*/ 1 w 134"/>
                <a:gd name="T35" fmla="*/ 25 h 141"/>
                <a:gd name="T36" fmla="*/ 5 w 134"/>
                <a:gd name="T37" fmla="*/ 32 h 141"/>
                <a:gd name="T38" fmla="*/ 10 w 134"/>
                <a:gd name="T39" fmla="*/ 46 h 141"/>
                <a:gd name="T40" fmla="*/ 15 w 134"/>
                <a:gd name="T41" fmla="*/ 59 h 141"/>
                <a:gd name="T42" fmla="*/ 22 w 134"/>
                <a:gd name="T43" fmla="*/ 69 h 141"/>
                <a:gd name="T44" fmla="*/ 28 w 134"/>
                <a:gd name="T45" fmla="*/ 81 h 141"/>
                <a:gd name="T46" fmla="*/ 35 w 134"/>
                <a:gd name="T47" fmla="*/ 88 h 141"/>
                <a:gd name="T48" fmla="*/ 44 w 134"/>
                <a:gd name="T49" fmla="*/ 96 h 141"/>
                <a:gd name="T50" fmla="*/ 54 w 134"/>
                <a:gd name="T51" fmla="*/ 103 h 141"/>
                <a:gd name="T52" fmla="*/ 66 w 134"/>
                <a:gd name="T53" fmla="*/ 110 h 141"/>
                <a:gd name="T54" fmla="*/ 74 w 134"/>
                <a:gd name="T55" fmla="*/ 112 h 141"/>
                <a:gd name="T56" fmla="*/ 81 w 134"/>
                <a:gd name="T57" fmla="*/ 119 h 141"/>
                <a:gd name="T58" fmla="*/ 88 w 134"/>
                <a:gd name="T59" fmla="*/ 129 h 141"/>
                <a:gd name="T60" fmla="*/ 98 w 134"/>
                <a:gd name="T6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4" h="141">
                  <a:moveTo>
                    <a:pt x="98" y="141"/>
                  </a:moveTo>
                  <a:lnTo>
                    <a:pt x="129" y="141"/>
                  </a:lnTo>
                  <a:lnTo>
                    <a:pt x="134" y="130"/>
                  </a:lnTo>
                  <a:lnTo>
                    <a:pt x="134" y="125"/>
                  </a:lnTo>
                  <a:lnTo>
                    <a:pt x="130" y="117"/>
                  </a:lnTo>
                  <a:lnTo>
                    <a:pt x="129" y="110"/>
                  </a:lnTo>
                  <a:lnTo>
                    <a:pt x="117" y="107"/>
                  </a:lnTo>
                  <a:lnTo>
                    <a:pt x="107" y="103"/>
                  </a:lnTo>
                  <a:lnTo>
                    <a:pt x="98" y="96"/>
                  </a:lnTo>
                  <a:lnTo>
                    <a:pt x="91" y="91"/>
                  </a:lnTo>
                  <a:lnTo>
                    <a:pt x="78" y="74"/>
                  </a:lnTo>
                  <a:lnTo>
                    <a:pt x="66" y="63"/>
                  </a:lnTo>
                  <a:lnTo>
                    <a:pt x="20" y="0"/>
                  </a:lnTo>
                  <a:lnTo>
                    <a:pt x="8" y="0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5"/>
                  </a:lnTo>
                  <a:lnTo>
                    <a:pt x="1" y="25"/>
                  </a:lnTo>
                  <a:lnTo>
                    <a:pt x="5" y="32"/>
                  </a:lnTo>
                  <a:lnTo>
                    <a:pt x="10" y="46"/>
                  </a:lnTo>
                  <a:lnTo>
                    <a:pt x="15" y="59"/>
                  </a:lnTo>
                  <a:lnTo>
                    <a:pt x="22" y="69"/>
                  </a:lnTo>
                  <a:lnTo>
                    <a:pt x="28" y="81"/>
                  </a:lnTo>
                  <a:lnTo>
                    <a:pt x="35" y="88"/>
                  </a:lnTo>
                  <a:lnTo>
                    <a:pt x="44" y="96"/>
                  </a:lnTo>
                  <a:lnTo>
                    <a:pt x="54" y="103"/>
                  </a:lnTo>
                  <a:lnTo>
                    <a:pt x="66" y="110"/>
                  </a:lnTo>
                  <a:lnTo>
                    <a:pt x="74" y="112"/>
                  </a:lnTo>
                  <a:lnTo>
                    <a:pt x="81" y="119"/>
                  </a:lnTo>
                  <a:lnTo>
                    <a:pt x="88" y="129"/>
                  </a:lnTo>
                  <a:lnTo>
                    <a:pt x="98" y="1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3" name="Freeform 89"/>
            <p:cNvSpPr>
              <a:spLocks/>
            </p:cNvSpPr>
            <p:nvPr/>
          </p:nvSpPr>
          <p:spPr bwMode="auto">
            <a:xfrm>
              <a:off x="4378" y="5102"/>
              <a:ext cx="70" cy="56"/>
            </a:xfrm>
            <a:custGeom>
              <a:avLst/>
              <a:gdLst>
                <a:gd name="T0" fmla="*/ 63 w 141"/>
                <a:gd name="T1" fmla="*/ 110 h 110"/>
                <a:gd name="T2" fmla="*/ 70 w 141"/>
                <a:gd name="T3" fmla="*/ 96 h 110"/>
                <a:gd name="T4" fmla="*/ 80 w 141"/>
                <a:gd name="T5" fmla="*/ 85 h 110"/>
                <a:gd name="T6" fmla="*/ 94 w 141"/>
                <a:gd name="T7" fmla="*/ 71 h 110"/>
                <a:gd name="T8" fmla="*/ 107 w 141"/>
                <a:gd name="T9" fmla="*/ 59 h 110"/>
                <a:gd name="T10" fmla="*/ 119 w 141"/>
                <a:gd name="T11" fmla="*/ 46 h 110"/>
                <a:gd name="T12" fmla="*/ 130 w 141"/>
                <a:gd name="T13" fmla="*/ 32 h 110"/>
                <a:gd name="T14" fmla="*/ 138 w 141"/>
                <a:gd name="T15" fmla="*/ 15 h 110"/>
                <a:gd name="T16" fmla="*/ 141 w 141"/>
                <a:gd name="T17" fmla="*/ 0 h 110"/>
                <a:gd name="T18" fmla="*/ 0 w 141"/>
                <a:gd name="T19" fmla="*/ 0 h 110"/>
                <a:gd name="T20" fmla="*/ 31 w 141"/>
                <a:gd name="T21" fmla="*/ 47 h 110"/>
                <a:gd name="T22" fmla="*/ 46 w 141"/>
                <a:gd name="T23" fmla="*/ 110 h 110"/>
                <a:gd name="T24" fmla="*/ 48 w 141"/>
                <a:gd name="T25" fmla="*/ 110 h 110"/>
                <a:gd name="T26" fmla="*/ 55 w 141"/>
                <a:gd name="T27" fmla="*/ 110 h 110"/>
                <a:gd name="T28" fmla="*/ 60 w 141"/>
                <a:gd name="T29" fmla="*/ 110 h 110"/>
                <a:gd name="T30" fmla="*/ 63 w 141"/>
                <a:gd name="T3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" h="110">
                  <a:moveTo>
                    <a:pt x="63" y="110"/>
                  </a:moveTo>
                  <a:lnTo>
                    <a:pt x="70" y="96"/>
                  </a:lnTo>
                  <a:lnTo>
                    <a:pt x="80" y="85"/>
                  </a:lnTo>
                  <a:lnTo>
                    <a:pt x="94" y="71"/>
                  </a:lnTo>
                  <a:lnTo>
                    <a:pt x="107" y="59"/>
                  </a:lnTo>
                  <a:lnTo>
                    <a:pt x="119" y="46"/>
                  </a:lnTo>
                  <a:lnTo>
                    <a:pt x="130" y="32"/>
                  </a:lnTo>
                  <a:lnTo>
                    <a:pt x="138" y="15"/>
                  </a:lnTo>
                  <a:lnTo>
                    <a:pt x="141" y="0"/>
                  </a:lnTo>
                  <a:lnTo>
                    <a:pt x="0" y="0"/>
                  </a:lnTo>
                  <a:lnTo>
                    <a:pt x="31" y="47"/>
                  </a:lnTo>
                  <a:lnTo>
                    <a:pt x="46" y="110"/>
                  </a:lnTo>
                  <a:lnTo>
                    <a:pt x="48" y="110"/>
                  </a:lnTo>
                  <a:lnTo>
                    <a:pt x="55" y="110"/>
                  </a:lnTo>
                  <a:lnTo>
                    <a:pt x="60" y="110"/>
                  </a:lnTo>
                  <a:lnTo>
                    <a:pt x="63" y="110"/>
                  </a:lnTo>
                  <a:close/>
                </a:path>
              </a:pathLst>
            </a:custGeom>
            <a:solidFill>
              <a:srgbClr val="A6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4" name="Freeform 90"/>
            <p:cNvSpPr>
              <a:spLocks/>
            </p:cNvSpPr>
            <p:nvPr/>
          </p:nvSpPr>
          <p:spPr bwMode="auto">
            <a:xfrm>
              <a:off x="4557" y="5056"/>
              <a:ext cx="63" cy="62"/>
            </a:xfrm>
            <a:custGeom>
              <a:avLst/>
              <a:gdLst>
                <a:gd name="T0" fmla="*/ 63 w 126"/>
                <a:gd name="T1" fmla="*/ 126 h 126"/>
                <a:gd name="T2" fmla="*/ 126 w 126"/>
                <a:gd name="T3" fmla="*/ 109 h 126"/>
                <a:gd name="T4" fmla="*/ 126 w 126"/>
                <a:gd name="T5" fmla="*/ 106 h 126"/>
                <a:gd name="T6" fmla="*/ 126 w 126"/>
                <a:gd name="T7" fmla="*/ 100 h 126"/>
                <a:gd name="T8" fmla="*/ 126 w 126"/>
                <a:gd name="T9" fmla="*/ 95 h 126"/>
                <a:gd name="T10" fmla="*/ 126 w 126"/>
                <a:gd name="T11" fmla="*/ 94 h 126"/>
                <a:gd name="T12" fmla="*/ 114 w 126"/>
                <a:gd name="T13" fmla="*/ 85 h 126"/>
                <a:gd name="T14" fmla="*/ 104 w 126"/>
                <a:gd name="T15" fmla="*/ 87 h 126"/>
                <a:gd name="T16" fmla="*/ 97 w 126"/>
                <a:gd name="T17" fmla="*/ 90 h 126"/>
                <a:gd name="T18" fmla="*/ 95 w 126"/>
                <a:gd name="T19" fmla="*/ 94 h 126"/>
                <a:gd name="T20" fmla="*/ 63 w 126"/>
                <a:gd name="T21" fmla="*/ 78 h 126"/>
                <a:gd name="T22" fmla="*/ 53 w 126"/>
                <a:gd name="T23" fmla="*/ 75 h 126"/>
                <a:gd name="T24" fmla="*/ 47 w 126"/>
                <a:gd name="T25" fmla="*/ 70 h 126"/>
                <a:gd name="T26" fmla="*/ 39 w 126"/>
                <a:gd name="T27" fmla="*/ 65 h 126"/>
                <a:gd name="T28" fmla="*/ 32 w 126"/>
                <a:gd name="T29" fmla="*/ 63 h 126"/>
                <a:gd name="T30" fmla="*/ 17 w 126"/>
                <a:gd name="T31" fmla="*/ 0 h 126"/>
                <a:gd name="T32" fmla="*/ 0 w 126"/>
                <a:gd name="T33" fmla="*/ 48 h 126"/>
                <a:gd name="T34" fmla="*/ 32 w 126"/>
                <a:gd name="T35" fmla="*/ 94 h 126"/>
                <a:gd name="T36" fmla="*/ 63 w 126"/>
                <a:gd name="T3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126">
                  <a:moveTo>
                    <a:pt x="63" y="126"/>
                  </a:moveTo>
                  <a:lnTo>
                    <a:pt x="126" y="109"/>
                  </a:lnTo>
                  <a:lnTo>
                    <a:pt x="126" y="106"/>
                  </a:lnTo>
                  <a:lnTo>
                    <a:pt x="126" y="100"/>
                  </a:lnTo>
                  <a:lnTo>
                    <a:pt x="126" y="95"/>
                  </a:lnTo>
                  <a:lnTo>
                    <a:pt x="126" y="94"/>
                  </a:lnTo>
                  <a:lnTo>
                    <a:pt x="114" y="85"/>
                  </a:lnTo>
                  <a:lnTo>
                    <a:pt x="104" y="87"/>
                  </a:lnTo>
                  <a:lnTo>
                    <a:pt x="97" y="90"/>
                  </a:lnTo>
                  <a:lnTo>
                    <a:pt x="95" y="94"/>
                  </a:lnTo>
                  <a:lnTo>
                    <a:pt x="63" y="78"/>
                  </a:lnTo>
                  <a:lnTo>
                    <a:pt x="53" y="75"/>
                  </a:lnTo>
                  <a:lnTo>
                    <a:pt x="47" y="70"/>
                  </a:lnTo>
                  <a:lnTo>
                    <a:pt x="39" y="65"/>
                  </a:lnTo>
                  <a:lnTo>
                    <a:pt x="32" y="63"/>
                  </a:lnTo>
                  <a:lnTo>
                    <a:pt x="17" y="0"/>
                  </a:lnTo>
                  <a:lnTo>
                    <a:pt x="0" y="48"/>
                  </a:lnTo>
                  <a:lnTo>
                    <a:pt x="32" y="94"/>
                  </a:lnTo>
                  <a:lnTo>
                    <a:pt x="63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5" name="Freeform 91"/>
            <p:cNvSpPr>
              <a:spLocks/>
            </p:cNvSpPr>
            <p:nvPr/>
          </p:nvSpPr>
          <p:spPr bwMode="auto">
            <a:xfrm>
              <a:off x="4322" y="4797"/>
              <a:ext cx="337" cy="235"/>
            </a:xfrm>
            <a:custGeom>
              <a:avLst/>
              <a:gdLst>
                <a:gd name="T0" fmla="*/ 128 w 675"/>
                <a:gd name="T1" fmla="*/ 467 h 469"/>
                <a:gd name="T2" fmla="*/ 133 w 675"/>
                <a:gd name="T3" fmla="*/ 460 h 469"/>
                <a:gd name="T4" fmla="*/ 128 w 675"/>
                <a:gd name="T5" fmla="*/ 438 h 469"/>
                <a:gd name="T6" fmla="*/ 221 w 675"/>
                <a:gd name="T7" fmla="*/ 345 h 469"/>
                <a:gd name="T8" fmla="*/ 221 w 675"/>
                <a:gd name="T9" fmla="*/ 341 h 469"/>
                <a:gd name="T10" fmla="*/ 221 w 675"/>
                <a:gd name="T11" fmla="*/ 329 h 469"/>
                <a:gd name="T12" fmla="*/ 238 w 675"/>
                <a:gd name="T13" fmla="*/ 314 h 469"/>
                <a:gd name="T14" fmla="*/ 250 w 675"/>
                <a:gd name="T15" fmla="*/ 294 h 469"/>
                <a:gd name="T16" fmla="*/ 259 w 675"/>
                <a:gd name="T17" fmla="*/ 272 h 469"/>
                <a:gd name="T18" fmla="*/ 269 w 675"/>
                <a:gd name="T19" fmla="*/ 249 h 469"/>
                <a:gd name="T20" fmla="*/ 276 w 675"/>
                <a:gd name="T21" fmla="*/ 246 h 469"/>
                <a:gd name="T22" fmla="*/ 284 w 675"/>
                <a:gd name="T23" fmla="*/ 234 h 469"/>
                <a:gd name="T24" fmla="*/ 415 w 675"/>
                <a:gd name="T25" fmla="*/ 268 h 469"/>
                <a:gd name="T26" fmla="*/ 411 w 675"/>
                <a:gd name="T27" fmla="*/ 244 h 469"/>
                <a:gd name="T28" fmla="*/ 440 w 675"/>
                <a:gd name="T29" fmla="*/ 219 h 469"/>
                <a:gd name="T30" fmla="*/ 411 w 675"/>
                <a:gd name="T31" fmla="*/ 193 h 469"/>
                <a:gd name="T32" fmla="*/ 374 w 675"/>
                <a:gd name="T33" fmla="*/ 185 h 469"/>
                <a:gd name="T34" fmla="*/ 330 w 675"/>
                <a:gd name="T35" fmla="*/ 185 h 469"/>
                <a:gd name="T36" fmla="*/ 284 w 675"/>
                <a:gd name="T37" fmla="*/ 188 h 469"/>
                <a:gd name="T38" fmla="*/ 270 w 675"/>
                <a:gd name="T39" fmla="*/ 170 h 469"/>
                <a:gd name="T40" fmla="*/ 269 w 675"/>
                <a:gd name="T41" fmla="*/ 158 h 469"/>
                <a:gd name="T42" fmla="*/ 269 w 675"/>
                <a:gd name="T43" fmla="*/ 141 h 469"/>
                <a:gd name="T44" fmla="*/ 338 w 675"/>
                <a:gd name="T45" fmla="*/ 119 h 469"/>
                <a:gd name="T46" fmla="*/ 408 w 675"/>
                <a:gd name="T47" fmla="*/ 102 h 469"/>
                <a:gd name="T48" fmla="*/ 478 w 675"/>
                <a:gd name="T49" fmla="*/ 83 h 469"/>
                <a:gd name="T50" fmla="*/ 549 w 675"/>
                <a:gd name="T51" fmla="*/ 63 h 469"/>
                <a:gd name="T52" fmla="*/ 581 w 675"/>
                <a:gd name="T53" fmla="*/ 52 h 469"/>
                <a:gd name="T54" fmla="*/ 612 w 675"/>
                <a:gd name="T55" fmla="*/ 49 h 469"/>
                <a:gd name="T56" fmla="*/ 641 w 675"/>
                <a:gd name="T57" fmla="*/ 47 h 469"/>
                <a:gd name="T58" fmla="*/ 675 w 675"/>
                <a:gd name="T59" fmla="*/ 47 h 469"/>
                <a:gd name="T60" fmla="*/ 675 w 675"/>
                <a:gd name="T61" fmla="*/ 30 h 469"/>
                <a:gd name="T62" fmla="*/ 675 w 675"/>
                <a:gd name="T63" fmla="*/ 15 h 469"/>
                <a:gd name="T64" fmla="*/ 670 w 675"/>
                <a:gd name="T65" fmla="*/ 1 h 469"/>
                <a:gd name="T66" fmla="*/ 661 w 675"/>
                <a:gd name="T67" fmla="*/ 0 h 469"/>
                <a:gd name="T68" fmla="*/ 644 w 675"/>
                <a:gd name="T69" fmla="*/ 0 h 469"/>
                <a:gd name="T70" fmla="*/ 632 w 675"/>
                <a:gd name="T71" fmla="*/ 0 h 469"/>
                <a:gd name="T72" fmla="*/ 612 w 675"/>
                <a:gd name="T73" fmla="*/ 0 h 469"/>
                <a:gd name="T74" fmla="*/ 253 w 675"/>
                <a:gd name="T75" fmla="*/ 110 h 469"/>
                <a:gd name="T76" fmla="*/ 236 w 675"/>
                <a:gd name="T77" fmla="*/ 95 h 469"/>
                <a:gd name="T78" fmla="*/ 221 w 675"/>
                <a:gd name="T79" fmla="*/ 93 h 469"/>
                <a:gd name="T80" fmla="*/ 50 w 675"/>
                <a:gd name="T81" fmla="*/ 63 h 469"/>
                <a:gd name="T82" fmla="*/ 19 w 675"/>
                <a:gd name="T83" fmla="*/ 100 h 469"/>
                <a:gd name="T84" fmla="*/ 4 w 675"/>
                <a:gd name="T85" fmla="*/ 142 h 469"/>
                <a:gd name="T86" fmla="*/ 2 w 675"/>
                <a:gd name="T87" fmla="*/ 187 h 469"/>
                <a:gd name="T88" fmla="*/ 19 w 675"/>
                <a:gd name="T89" fmla="*/ 234 h 469"/>
                <a:gd name="T90" fmla="*/ 43 w 675"/>
                <a:gd name="T91" fmla="*/ 285 h 469"/>
                <a:gd name="T92" fmla="*/ 68 w 675"/>
                <a:gd name="T93" fmla="*/ 326 h 469"/>
                <a:gd name="T94" fmla="*/ 89 w 675"/>
                <a:gd name="T95" fmla="*/ 363 h 469"/>
                <a:gd name="T96" fmla="*/ 97 w 675"/>
                <a:gd name="T97" fmla="*/ 407 h 469"/>
                <a:gd name="T98" fmla="*/ 82 w 675"/>
                <a:gd name="T99" fmla="*/ 423 h 469"/>
                <a:gd name="T100" fmla="*/ 80 w 675"/>
                <a:gd name="T101" fmla="*/ 438 h 469"/>
                <a:gd name="T102" fmla="*/ 82 w 675"/>
                <a:gd name="T103" fmla="*/ 445 h 469"/>
                <a:gd name="T104" fmla="*/ 97 w 675"/>
                <a:gd name="T105" fmla="*/ 453 h 469"/>
                <a:gd name="T106" fmla="*/ 112 w 675"/>
                <a:gd name="T107" fmla="*/ 460 h 469"/>
                <a:gd name="T108" fmla="*/ 128 w 675"/>
                <a:gd name="T10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5" h="469">
                  <a:moveTo>
                    <a:pt x="128" y="469"/>
                  </a:moveTo>
                  <a:lnTo>
                    <a:pt x="128" y="467"/>
                  </a:lnTo>
                  <a:lnTo>
                    <a:pt x="129" y="465"/>
                  </a:lnTo>
                  <a:lnTo>
                    <a:pt x="133" y="460"/>
                  </a:lnTo>
                  <a:lnTo>
                    <a:pt x="143" y="453"/>
                  </a:lnTo>
                  <a:lnTo>
                    <a:pt x="128" y="438"/>
                  </a:lnTo>
                  <a:lnTo>
                    <a:pt x="143" y="375"/>
                  </a:lnTo>
                  <a:lnTo>
                    <a:pt x="221" y="345"/>
                  </a:lnTo>
                  <a:lnTo>
                    <a:pt x="221" y="343"/>
                  </a:lnTo>
                  <a:lnTo>
                    <a:pt x="221" y="341"/>
                  </a:lnTo>
                  <a:lnTo>
                    <a:pt x="221" y="336"/>
                  </a:lnTo>
                  <a:lnTo>
                    <a:pt x="221" y="329"/>
                  </a:lnTo>
                  <a:lnTo>
                    <a:pt x="230" y="321"/>
                  </a:lnTo>
                  <a:lnTo>
                    <a:pt x="238" y="314"/>
                  </a:lnTo>
                  <a:lnTo>
                    <a:pt x="243" y="304"/>
                  </a:lnTo>
                  <a:lnTo>
                    <a:pt x="250" y="294"/>
                  </a:lnTo>
                  <a:lnTo>
                    <a:pt x="253" y="282"/>
                  </a:lnTo>
                  <a:lnTo>
                    <a:pt x="259" y="272"/>
                  </a:lnTo>
                  <a:lnTo>
                    <a:pt x="262" y="260"/>
                  </a:lnTo>
                  <a:lnTo>
                    <a:pt x="269" y="249"/>
                  </a:lnTo>
                  <a:lnTo>
                    <a:pt x="270" y="248"/>
                  </a:lnTo>
                  <a:lnTo>
                    <a:pt x="276" y="246"/>
                  </a:lnTo>
                  <a:lnTo>
                    <a:pt x="281" y="241"/>
                  </a:lnTo>
                  <a:lnTo>
                    <a:pt x="284" y="234"/>
                  </a:lnTo>
                  <a:lnTo>
                    <a:pt x="410" y="282"/>
                  </a:lnTo>
                  <a:lnTo>
                    <a:pt x="415" y="268"/>
                  </a:lnTo>
                  <a:lnTo>
                    <a:pt x="415" y="258"/>
                  </a:lnTo>
                  <a:lnTo>
                    <a:pt x="411" y="244"/>
                  </a:lnTo>
                  <a:lnTo>
                    <a:pt x="410" y="234"/>
                  </a:lnTo>
                  <a:lnTo>
                    <a:pt x="440" y="219"/>
                  </a:lnTo>
                  <a:lnTo>
                    <a:pt x="425" y="204"/>
                  </a:lnTo>
                  <a:lnTo>
                    <a:pt x="411" y="193"/>
                  </a:lnTo>
                  <a:lnTo>
                    <a:pt x="393" y="187"/>
                  </a:lnTo>
                  <a:lnTo>
                    <a:pt x="374" y="185"/>
                  </a:lnTo>
                  <a:lnTo>
                    <a:pt x="352" y="183"/>
                  </a:lnTo>
                  <a:lnTo>
                    <a:pt x="330" y="185"/>
                  </a:lnTo>
                  <a:lnTo>
                    <a:pt x="306" y="187"/>
                  </a:lnTo>
                  <a:lnTo>
                    <a:pt x="284" y="188"/>
                  </a:lnTo>
                  <a:lnTo>
                    <a:pt x="274" y="176"/>
                  </a:lnTo>
                  <a:lnTo>
                    <a:pt x="270" y="170"/>
                  </a:lnTo>
                  <a:lnTo>
                    <a:pt x="269" y="163"/>
                  </a:lnTo>
                  <a:lnTo>
                    <a:pt x="269" y="158"/>
                  </a:lnTo>
                  <a:lnTo>
                    <a:pt x="269" y="149"/>
                  </a:lnTo>
                  <a:lnTo>
                    <a:pt x="269" y="141"/>
                  </a:lnTo>
                  <a:lnTo>
                    <a:pt x="303" y="129"/>
                  </a:lnTo>
                  <a:lnTo>
                    <a:pt x="338" y="119"/>
                  </a:lnTo>
                  <a:lnTo>
                    <a:pt x="372" y="110"/>
                  </a:lnTo>
                  <a:lnTo>
                    <a:pt x="408" y="102"/>
                  </a:lnTo>
                  <a:lnTo>
                    <a:pt x="442" y="92"/>
                  </a:lnTo>
                  <a:lnTo>
                    <a:pt x="478" y="83"/>
                  </a:lnTo>
                  <a:lnTo>
                    <a:pt x="513" y="73"/>
                  </a:lnTo>
                  <a:lnTo>
                    <a:pt x="549" y="63"/>
                  </a:lnTo>
                  <a:lnTo>
                    <a:pt x="564" y="56"/>
                  </a:lnTo>
                  <a:lnTo>
                    <a:pt x="581" y="52"/>
                  </a:lnTo>
                  <a:lnTo>
                    <a:pt x="597" y="49"/>
                  </a:lnTo>
                  <a:lnTo>
                    <a:pt x="612" y="49"/>
                  </a:lnTo>
                  <a:lnTo>
                    <a:pt x="626" y="47"/>
                  </a:lnTo>
                  <a:lnTo>
                    <a:pt x="641" y="47"/>
                  </a:lnTo>
                  <a:lnTo>
                    <a:pt x="656" y="47"/>
                  </a:lnTo>
                  <a:lnTo>
                    <a:pt x="675" y="47"/>
                  </a:lnTo>
                  <a:lnTo>
                    <a:pt x="675" y="37"/>
                  </a:lnTo>
                  <a:lnTo>
                    <a:pt x="675" y="30"/>
                  </a:lnTo>
                  <a:lnTo>
                    <a:pt x="675" y="24"/>
                  </a:lnTo>
                  <a:lnTo>
                    <a:pt x="675" y="15"/>
                  </a:lnTo>
                  <a:lnTo>
                    <a:pt x="673" y="5"/>
                  </a:lnTo>
                  <a:lnTo>
                    <a:pt x="670" y="1"/>
                  </a:lnTo>
                  <a:lnTo>
                    <a:pt x="665" y="0"/>
                  </a:lnTo>
                  <a:lnTo>
                    <a:pt x="661" y="0"/>
                  </a:lnTo>
                  <a:lnTo>
                    <a:pt x="653" y="0"/>
                  </a:lnTo>
                  <a:lnTo>
                    <a:pt x="644" y="0"/>
                  </a:lnTo>
                  <a:lnTo>
                    <a:pt x="641" y="0"/>
                  </a:lnTo>
                  <a:lnTo>
                    <a:pt x="632" y="0"/>
                  </a:lnTo>
                  <a:lnTo>
                    <a:pt x="622" y="0"/>
                  </a:lnTo>
                  <a:lnTo>
                    <a:pt x="612" y="0"/>
                  </a:lnTo>
                  <a:lnTo>
                    <a:pt x="471" y="32"/>
                  </a:lnTo>
                  <a:lnTo>
                    <a:pt x="253" y="110"/>
                  </a:lnTo>
                  <a:lnTo>
                    <a:pt x="242" y="100"/>
                  </a:lnTo>
                  <a:lnTo>
                    <a:pt x="236" y="95"/>
                  </a:lnTo>
                  <a:lnTo>
                    <a:pt x="228" y="93"/>
                  </a:lnTo>
                  <a:lnTo>
                    <a:pt x="221" y="93"/>
                  </a:lnTo>
                  <a:lnTo>
                    <a:pt x="143" y="63"/>
                  </a:lnTo>
                  <a:lnTo>
                    <a:pt x="50" y="63"/>
                  </a:lnTo>
                  <a:lnTo>
                    <a:pt x="33" y="80"/>
                  </a:lnTo>
                  <a:lnTo>
                    <a:pt x="19" y="100"/>
                  </a:lnTo>
                  <a:lnTo>
                    <a:pt x="9" y="120"/>
                  </a:lnTo>
                  <a:lnTo>
                    <a:pt x="4" y="142"/>
                  </a:lnTo>
                  <a:lnTo>
                    <a:pt x="0" y="163"/>
                  </a:lnTo>
                  <a:lnTo>
                    <a:pt x="2" y="187"/>
                  </a:lnTo>
                  <a:lnTo>
                    <a:pt x="7" y="209"/>
                  </a:lnTo>
                  <a:lnTo>
                    <a:pt x="19" y="234"/>
                  </a:lnTo>
                  <a:lnTo>
                    <a:pt x="29" y="260"/>
                  </a:lnTo>
                  <a:lnTo>
                    <a:pt x="43" y="285"/>
                  </a:lnTo>
                  <a:lnTo>
                    <a:pt x="55" y="306"/>
                  </a:lnTo>
                  <a:lnTo>
                    <a:pt x="68" y="326"/>
                  </a:lnTo>
                  <a:lnTo>
                    <a:pt x="78" y="343"/>
                  </a:lnTo>
                  <a:lnTo>
                    <a:pt x="89" y="363"/>
                  </a:lnTo>
                  <a:lnTo>
                    <a:pt x="94" y="384"/>
                  </a:lnTo>
                  <a:lnTo>
                    <a:pt x="97" y="407"/>
                  </a:lnTo>
                  <a:lnTo>
                    <a:pt x="87" y="414"/>
                  </a:lnTo>
                  <a:lnTo>
                    <a:pt x="82" y="423"/>
                  </a:lnTo>
                  <a:lnTo>
                    <a:pt x="80" y="428"/>
                  </a:lnTo>
                  <a:lnTo>
                    <a:pt x="80" y="438"/>
                  </a:lnTo>
                  <a:lnTo>
                    <a:pt x="80" y="440"/>
                  </a:lnTo>
                  <a:lnTo>
                    <a:pt x="82" y="445"/>
                  </a:lnTo>
                  <a:lnTo>
                    <a:pt x="87" y="450"/>
                  </a:lnTo>
                  <a:lnTo>
                    <a:pt x="97" y="453"/>
                  </a:lnTo>
                  <a:lnTo>
                    <a:pt x="104" y="455"/>
                  </a:lnTo>
                  <a:lnTo>
                    <a:pt x="112" y="460"/>
                  </a:lnTo>
                  <a:lnTo>
                    <a:pt x="118" y="465"/>
                  </a:lnTo>
                  <a:lnTo>
                    <a:pt x="128" y="4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6" name="Freeform 92"/>
            <p:cNvSpPr>
              <a:spLocks/>
            </p:cNvSpPr>
            <p:nvPr/>
          </p:nvSpPr>
          <p:spPr bwMode="auto">
            <a:xfrm>
              <a:off x="4471" y="4977"/>
              <a:ext cx="47" cy="40"/>
            </a:xfrm>
            <a:custGeom>
              <a:avLst/>
              <a:gdLst>
                <a:gd name="T0" fmla="*/ 63 w 94"/>
                <a:gd name="T1" fmla="*/ 78 h 78"/>
                <a:gd name="T2" fmla="*/ 94 w 94"/>
                <a:gd name="T3" fmla="*/ 63 h 78"/>
                <a:gd name="T4" fmla="*/ 92 w 94"/>
                <a:gd name="T5" fmla="*/ 53 h 78"/>
                <a:gd name="T6" fmla="*/ 90 w 94"/>
                <a:gd name="T7" fmla="*/ 47 h 78"/>
                <a:gd name="T8" fmla="*/ 87 w 94"/>
                <a:gd name="T9" fmla="*/ 46 h 78"/>
                <a:gd name="T10" fmla="*/ 84 w 94"/>
                <a:gd name="T11" fmla="*/ 47 h 78"/>
                <a:gd name="T12" fmla="*/ 73 w 94"/>
                <a:gd name="T13" fmla="*/ 51 h 78"/>
                <a:gd name="T14" fmla="*/ 63 w 94"/>
                <a:gd name="T15" fmla="*/ 47 h 78"/>
                <a:gd name="T16" fmla="*/ 51 w 94"/>
                <a:gd name="T17" fmla="*/ 36 h 78"/>
                <a:gd name="T18" fmla="*/ 41 w 94"/>
                <a:gd name="T19" fmla="*/ 31 h 78"/>
                <a:gd name="T20" fmla="*/ 34 w 94"/>
                <a:gd name="T21" fmla="*/ 22 h 78"/>
                <a:gd name="T22" fmla="*/ 33 w 94"/>
                <a:gd name="T23" fmla="*/ 15 h 78"/>
                <a:gd name="T24" fmla="*/ 21 w 94"/>
                <a:gd name="T25" fmla="*/ 5 h 78"/>
                <a:gd name="T26" fmla="*/ 16 w 94"/>
                <a:gd name="T27" fmla="*/ 2 h 78"/>
                <a:gd name="T28" fmla="*/ 7 w 94"/>
                <a:gd name="T29" fmla="*/ 0 h 78"/>
                <a:gd name="T30" fmla="*/ 0 w 94"/>
                <a:gd name="T31" fmla="*/ 0 h 78"/>
                <a:gd name="T32" fmla="*/ 0 w 94"/>
                <a:gd name="T33" fmla="*/ 5 h 78"/>
                <a:gd name="T34" fmla="*/ 0 w 94"/>
                <a:gd name="T35" fmla="*/ 15 h 78"/>
                <a:gd name="T36" fmla="*/ 0 w 94"/>
                <a:gd name="T37" fmla="*/ 25 h 78"/>
                <a:gd name="T38" fmla="*/ 4 w 94"/>
                <a:gd name="T39" fmla="*/ 39 h 78"/>
                <a:gd name="T40" fmla="*/ 5 w 94"/>
                <a:gd name="T41" fmla="*/ 49 h 78"/>
                <a:gd name="T42" fmla="*/ 12 w 94"/>
                <a:gd name="T43" fmla="*/ 61 h 78"/>
                <a:gd name="T44" fmla="*/ 21 w 94"/>
                <a:gd name="T45" fmla="*/ 70 h 78"/>
                <a:gd name="T46" fmla="*/ 33 w 94"/>
                <a:gd name="T47" fmla="*/ 78 h 78"/>
                <a:gd name="T48" fmla="*/ 39 w 94"/>
                <a:gd name="T49" fmla="*/ 78 h 78"/>
                <a:gd name="T50" fmla="*/ 48 w 94"/>
                <a:gd name="T51" fmla="*/ 78 h 78"/>
                <a:gd name="T52" fmla="*/ 53 w 94"/>
                <a:gd name="T53" fmla="*/ 78 h 78"/>
                <a:gd name="T54" fmla="*/ 63 w 94"/>
                <a:gd name="T5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78">
                  <a:moveTo>
                    <a:pt x="63" y="78"/>
                  </a:moveTo>
                  <a:lnTo>
                    <a:pt x="94" y="63"/>
                  </a:lnTo>
                  <a:lnTo>
                    <a:pt x="92" y="53"/>
                  </a:lnTo>
                  <a:lnTo>
                    <a:pt x="90" y="47"/>
                  </a:lnTo>
                  <a:lnTo>
                    <a:pt x="87" y="46"/>
                  </a:lnTo>
                  <a:lnTo>
                    <a:pt x="84" y="47"/>
                  </a:lnTo>
                  <a:lnTo>
                    <a:pt x="73" y="51"/>
                  </a:lnTo>
                  <a:lnTo>
                    <a:pt x="63" y="47"/>
                  </a:lnTo>
                  <a:lnTo>
                    <a:pt x="51" y="36"/>
                  </a:lnTo>
                  <a:lnTo>
                    <a:pt x="41" y="31"/>
                  </a:lnTo>
                  <a:lnTo>
                    <a:pt x="34" y="22"/>
                  </a:lnTo>
                  <a:lnTo>
                    <a:pt x="33" y="15"/>
                  </a:lnTo>
                  <a:lnTo>
                    <a:pt x="21" y="5"/>
                  </a:lnTo>
                  <a:lnTo>
                    <a:pt x="16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4" y="39"/>
                  </a:lnTo>
                  <a:lnTo>
                    <a:pt x="5" y="49"/>
                  </a:lnTo>
                  <a:lnTo>
                    <a:pt x="12" y="61"/>
                  </a:lnTo>
                  <a:lnTo>
                    <a:pt x="21" y="70"/>
                  </a:lnTo>
                  <a:lnTo>
                    <a:pt x="33" y="78"/>
                  </a:lnTo>
                  <a:lnTo>
                    <a:pt x="39" y="78"/>
                  </a:lnTo>
                  <a:lnTo>
                    <a:pt x="48" y="78"/>
                  </a:lnTo>
                  <a:lnTo>
                    <a:pt x="53" y="78"/>
                  </a:lnTo>
                  <a:lnTo>
                    <a:pt x="63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7" name="Freeform 93"/>
            <p:cNvSpPr>
              <a:spLocks/>
            </p:cNvSpPr>
            <p:nvPr/>
          </p:nvSpPr>
          <p:spPr bwMode="auto">
            <a:xfrm>
              <a:off x="4354" y="4853"/>
              <a:ext cx="78" cy="109"/>
            </a:xfrm>
            <a:custGeom>
              <a:avLst/>
              <a:gdLst>
                <a:gd name="T0" fmla="*/ 93 w 156"/>
                <a:gd name="T1" fmla="*/ 202 h 219"/>
                <a:gd name="T2" fmla="*/ 126 w 156"/>
                <a:gd name="T3" fmla="*/ 202 h 219"/>
                <a:gd name="T4" fmla="*/ 156 w 156"/>
                <a:gd name="T5" fmla="*/ 109 h 219"/>
                <a:gd name="T6" fmla="*/ 149 w 156"/>
                <a:gd name="T7" fmla="*/ 90 h 219"/>
                <a:gd name="T8" fmla="*/ 146 w 156"/>
                <a:gd name="T9" fmla="*/ 73 h 219"/>
                <a:gd name="T10" fmla="*/ 141 w 156"/>
                <a:gd name="T11" fmla="*/ 56 h 219"/>
                <a:gd name="T12" fmla="*/ 136 w 156"/>
                <a:gd name="T13" fmla="*/ 41 h 219"/>
                <a:gd name="T14" fmla="*/ 129 w 156"/>
                <a:gd name="T15" fmla="*/ 26 h 219"/>
                <a:gd name="T16" fmla="*/ 121 w 156"/>
                <a:gd name="T17" fmla="*/ 15 h 219"/>
                <a:gd name="T18" fmla="*/ 109 w 156"/>
                <a:gd name="T19" fmla="*/ 5 h 219"/>
                <a:gd name="T20" fmla="*/ 93 w 156"/>
                <a:gd name="T21" fmla="*/ 0 h 219"/>
                <a:gd name="T22" fmla="*/ 32 w 156"/>
                <a:gd name="T23" fmla="*/ 0 h 219"/>
                <a:gd name="T24" fmla="*/ 19 w 156"/>
                <a:gd name="T25" fmla="*/ 2 h 219"/>
                <a:gd name="T26" fmla="*/ 8 w 156"/>
                <a:gd name="T27" fmla="*/ 9 h 219"/>
                <a:gd name="T28" fmla="*/ 2 w 156"/>
                <a:gd name="T29" fmla="*/ 19 h 219"/>
                <a:gd name="T30" fmla="*/ 0 w 156"/>
                <a:gd name="T31" fmla="*/ 31 h 219"/>
                <a:gd name="T32" fmla="*/ 47 w 156"/>
                <a:gd name="T33" fmla="*/ 187 h 219"/>
                <a:gd name="T34" fmla="*/ 49 w 156"/>
                <a:gd name="T35" fmla="*/ 194 h 219"/>
                <a:gd name="T36" fmla="*/ 56 w 156"/>
                <a:gd name="T37" fmla="*/ 202 h 219"/>
                <a:gd name="T38" fmla="*/ 66 w 156"/>
                <a:gd name="T39" fmla="*/ 207 h 219"/>
                <a:gd name="T40" fmla="*/ 78 w 156"/>
                <a:gd name="T41" fmla="*/ 219 h 219"/>
                <a:gd name="T42" fmla="*/ 80 w 156"/>
                <a:gd name="T43" fmla="*/ 216 h 219"/>
                <a:gd name="T44" fmla="*/ 85 w 156"/>
                <a:gd name="T45" fmla="*/ 211 h 219"/>
                <a:gd name="T46" fmla="*/ 90 w 156"/>
                <a:gd name="T47" fmla="*/ 204 h 219"/>
                <a:gd name="T48" fmla="*/ 93 w 156"/>
                <a:gd name="T49" fmla="*/ 20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6" h="219">
                  <a:moveTo>
                    <a:pt x="93" y="202"/>
                  </a:moveTo>
                  <a:lnTo>
                    <a:pt x="126" y="202"/>
                  </a:lnTo>
                  <a:lnTo>
                    <a:pt x="156" y="109"/>
                  </a:lnTo>
                  <a:lnTo>
                    <a:pt x="149" y="90"/>
                  </a:lnTo>
                  <a:lnTo>
                    <a:pt x="146" y="73"/>
                  </a:lnTo>
                  <a:lnTo>
                    <a:pt x="141" y="56"/>
                  </a:lnTo>
                  <a:lnTo>
                    <a:pt x="136" y="41"/>
                  </a:lnTo>
                  <a:lnTo>
                    <a:pt x="129" y="26"/>
                  </a:lnTo>
                  <a:lnTo>
                    <a:pt x="121" y="15"/>
                  </a:lnTo>
                  <a:lnTo>
                    <a:pt x="109" y="5"/>
                  </a:lnTo>
                  <a:lnTo>
                    <a:pt x="93" y="0"/>
                  </a:lnTo>
                  <a:lnTo>
                    <a:pt x="32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2" y="19"/>
                  </a:lnTo>
                  <a:lnTo>
                    <a:pt x="0" y="31"/>
                  </a:lnTo>
                  <a:lnTo>
                    <a:pt x="47" y="187"/>
                  </a:lnTo>
                  <a:lnTo>
                    <a:pt x="49" y="194"/>
                  </a:lnTo>
                  <a:lnTo>
                    <a:pt x="56" y="202"/>
                  </a:lnTo>
                  <a:lnTo>
                    <a:pt x="66" y="207"/>
                  </a:lnTo>
                  <a:lnTo>
                    <a:pt x="78" y="219"/>
                  </a:lnTo>
                  <a:lnTo>
                    <a:pt x="80" y="216"/>
                  </a:lnTo>
                  <a:lnTo>
                    <a:pt x="85" y="211"/>
                  </a:lnTo>
                  <a:lnTo>
                    <a:pt x="90" y="204"/>
                  </a:lnTo>
                  <a:lnTo>
                    <a:pt x="93" y="202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8" name="Freeform 94"/>
            <p:cNvSpPr>
              <a:spLocks/>
            </p:cNvSpPr>
            <p:nvPr/>
          </p:nvSpPr>
          <p:spPr bwMode="auto">
            <a:xfrm>
              <a:off x="4244" y="4143"/>
              <a:ext cx="891" cy="795"/>
            </a:xfrm>
            <a:custGeom>
              <a:avLst/>
              <a:gdLst>
                <a:gd name="T0" fmla="*/ 1480 w 1784"/>
                <a:gd name="T1" fmla="*/ 1559 h 1590"/>
                <a:gd name="T2" fmla="*/ 1480 w 1784"/>
                <a:gd name="T3" fmla="*/ 1518 h 1590"/>
                <a:gd name="T4" fmla="*/ 1480 w 1784"/>
                <a:gd name="T5" fmla="*/ 1479 h 1590"/>
                <a:gd name="T6" fmla="*/ 1497 w 1784"/>
                <a:gd name="T7" fmla="*/ 1464 h 1590"/>
                <a:gd name="T8" fmla="*/ 1560 w 1784"/>
                <a:gd name="T9" fmla="*/ 1393 h 1590"/>
                <a:gd name="T10" fmla="*/ 1602 w 1784"/>
                <a:gd name="T11" fmla="*/ 1355 h 1590"/>
                <a:gd name="T12" fmla="*/ 1628 w 1784"/>
                <a:gd name="T13" fmla="*/ 1262 h 1590"/>
                <a:gd name="T14" fmla="*/ 1660 w 1784"/>
                <a:gd name="T15" fmla="*/ 917 h 1590"/>
                <a:gd name="T16" fmla="*/ 1612 w 1784"/>
                <a:gd name="T17" fmla="*/ 791 h 1590"/>
                <a:gd name="T18" fmla="*/ 1663 w 1784"/>
                <a:gd name="T19" fmla="*/ 756 h 1590"/>
                <a:gd name="T20" fmla="*/ 1711 w 1784"/>
                <a:gd name="T21" fmla="*/ 737 h 1590"/>
                <a:gd name="T22" fmla="*/ 1741 w 1784"/>
                <a:gd name="T23" fmla="*/ 715 h 1590"/>
                <a:gd name="T24" fmla="*/ 1770 w 1784"/>
                <a:gd name="T25" fmla="*/ 674 h 1590"/>
                <a:gd name="T26" fmla="*/ 1762 w 1784"/>
                <a:gd name="T27" fmla="*/ 589 h 1590"/>
                <a:gd name="T28" fmla="*/ 1763 w 1784"/>
                <a:gd name="T29" fmla="*/ 460 h 1590"/>
                <a:gd name="T30" fmla="*/ 1757 w 1784"/>
                <a:gd name="T31" fmla="*/ 377 h 1590"/>
                <a:gd name="T32" fmla="*/ 1765 w 1784"/>
                <a:gd name="T33" fmla="*/ 329 h 1590"/>
                <a:gd name="T34" fmla="*/ 1648 w 1784"/>
                <a:gd name="T35" fmla="*/ 222 h 1590"/>
                <a:gd name="T36" fmla="*/ 1568 w 1784"/>
                <a:gd name="T37" fmla="*/ 154 h 1590"/>
                <a:gd name="T38" fmla="*/ 1531 w 1784"/>
                <a:gd name="T39" fmla="*/ 74 h 1590"/>
                <a:gd name="T40" fmla="*/ 1509 w 1784"/>
                <a:gd name="T41" fmla="*/ 35 h 1590"/>
                <a:gd name="T42" fmla="*/ 1420 w 1784"/>
                <a:gd name="T43" fmla="*/ 5 h 1590"/>
                <a:gd name="T44" fmla="*/ 1298 w 1784"/>
                <a:gd name="T45" fmla="*/ 12 h 1590"/>
                <a:gd name="T46" fmla="*/ 1210 w 1784"/>
                <a:gd name="T47" fmla="*/ 66 h 1590"/>
                <a:gd name="T48" fmla="*/ 1140 w 1784"/>
                <a:gd name="T49" fmla="*/ 122 h 1590"/>
                <a:gd name="T50" fmla="*/ 1113 w 1784"/>
                <a:gd name="T51" fmla="*/ 141 h 1590"/>
                <a:gd name="T52" fmla="*/ 1096 w 1784"/>
                <a:gd name="T53" fmla="*/ 163 h 1590"/>
                <a:gd name="T54" fmla="*/ 1091 w 1784"/>
                <a:gd name="T55" fmla="*/ 241 h 1590"/>
                <a:gd name="T56" fmla="*/ 1045 w 1784"/>
                <a:gd name="T57" fmla="*/ 321 h 1590"/>
                <a:gd name="T58" fmla="*/ 1018 w 1784"/>
                <a:gd name="T59" fmla="*/ 339 h 1590"/>
                <a:gd name="T60" fmla="*/ 957 w 1784"/>
                <a:gd name="T61" fmla="*/ 307 h 1590"/>
                <a:gd name="T62" fmla="*/ 897 w 1784"/>
                <a:gd name="T63" fmla="*/ 299 h 1590"/>
                <a:gd name="T64" fmla="*/ 788 w 1784"/>
                <a:gd name="T65" fmla="*/ 312 h 1590"/>
                <a:gd name="T66" fmla="*/ 708 w 1784"/>
                <a:gd name="T67" fmla="*/ 362 h 1590"/>
                <a:gd name="T68" fmla="*/ 659 w 1784"/>
                <a:gd name="T69" fmla="*/ 362 h 1590"/>
                <a:gd name="T70" fmla="*/ 547 w 1784"/>
                <a:gd name="T71" fmla="*/ 377 h 1590"/>
                <a:gd name="T72" fmla="*/ 445 w 1784"/>
                <a:gd name="T73" fmla="*/ 392 h 1590"/>
                <a:gd name="T74" fmla="*/ 418 w 1784"/>
                <a:gd name="T75" fmla="*/ 399 h 1590"/>
                <a:gd name="T76" fmla="*/ 246 w 1784"/>
                <a:gd name="T77" fmla="*/ 531 h 1590"/>
                <a:gd name="T78" fmla="*/ 121 w 1784"/>
                <a:gd name="T79" fmla="*/ 625 h 1590"/>
                <a:gd name="T80" fmla="*/ 37 w 1784"/>
                <a:gd name="T81" fmla="*/ 744 h 1590"/>
                <a:gd name="T82" fmla="*/ 0 w 1784"/>
                <a:gd name="T83" fmla="*/ 852 h 1590"/>
                <a:gd name="T84" fmla="*/ 19 w 1784"/>
                <a:gd name="T85" fmla="*/ 909 h 1590"/>
                <a:gd name="T86" fmla="*/ 41 w 1784"/>
                <a:gd name="T87" fmla="*/ 914 h 1590"/>
                <a:gd name="T88" fmla="*/ 83 w 1784"/>
                <a:gd name="T89" fmla="*/ 900 h 1590"/>
                <a:gd name="T90" fmla="*/ 160 w 1784"/>
                <a:gd name="T91" fmla="*/ 875 h 1590"/>
                <a:gd name="T92" fmla="*/ 226 w 1784"/>
                <a:gd name="T93" fmla="*/ 886 h 1590"/>
                <a:gd name="T94" fmla="*/ 268 w 1784"/>
                <a:gd name="T95" fmla="*/ 886 h 1590"/>
                <a:gd name="T96" fmla="*/ 296 w 1784"/>
                <a:gd name="T97" fmla="*/ 909 h 1590"/>
                <a:gd name="T98" fmla="*/ 768 w 1784"/>
                <a:gd name="T99" fmla="*/ 1089 h 1590"/>
                <a:gd name="T100" fmla="*/ 885 w 1784"/>
                <a:gd name="T101" fmla="*/ 1233 h 1590"/>
                <a:gd name="T102" fmla="*/ 963 w 1784"/>
                <a:gd name="T103" fmla="*/ 1343 h 1590"/>
                <a:gd name="T104" fmla="*/ 1079 w 1784"/>
                <a:gd name="T105" fmla="*/ 1398 h 1590"/>
                <a:gd name="T106" fmla="*/ 1218 w 1784"/>
                <a:gd name="T107" fmla="*/ 1393 h 1590"/>
                <a:gd name="T108" fmla="*/ 1276 w 1784"/>
                <a:gd name="T109" fmla="*/ 1410 h 1590"/>
                <a:gd name="T110" fmla="*/ 1310 w 1784"/>
                <a:gd name="T111" fmla="*/ 1449 h 1590"/>
                <a:gd name="T112" fmla="*/ 1349 w 1784"/>
                <a:gd name="T113" fmla="*/ 1481 h 1590"/>
                <a:gd name="T114" fmla="*/ 1363 w 1784"/>
                <a:gd name="T115" fmla="*/ 1541 h 1590"/>
                <a:gd name="T116" fmla="*/ 1381 w 1784"/>
                <a:gd name="T117" fmla="*/ 1581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4" h="1590">
                  <a:moveTo>
                    <a:pt x="1425" y="1590"/>
                  </a:moveTo>
                  <a:lnTo>
                    <a:pt x="1471" y="1574"/>
                  </a:lnTo>
                  <a:lnTo>
                    <a:pt x="1475" y="1566"/>
                  </a:lnTo>
                  <a:lnTo>
                    <a:pt x="1480" y="1559"/>
                  </a:lnTo>
                  <a:lnTo>
                    <a:pt x="1481" y="1549"/>
                  </a:lnTo>
                  <a:lnTo>
                    <a:pt x="1483" y="1541"/>
                  </a:lnTo>
                  <a:lnTo>
                    <a:pt x="1481" y="1529"/>
                  </a:lnTo>
                  <a:lnTo>
                    <a:pt x="1480" y="1518"/>
                  </a:lnTo>
                  <a:lnTo>
                    <a:pt x="1475" y="1507"/>
                  </a:lnTo>
                  <a:lnTo>
                    <a:pt x="1471" y="1496"/>
                  </a:lnTo>
                  <a:lnTo>
                    <a:pt x="1473" y="1484"/>
                  </a:lnTo>
                  <a:lnTo>
                    <a:pt x="1480" y="1479"/>
                  </a:lnTo>
                  <a:lnTo>
                    <a:pt x="1485" y="1471"/>
                  </a:lnTo>
                  <a:lnTo>
                    <a:pt x="1488" y="1464"/>
                  </a:lnTo>
                  <a:lnTo>
                    <a:pt x="1490" y="1464"/>
                  </a:lnTo>
                  <a:lnTo>
                    <a:pt x="1497" y="1464"/>
                  </a:lnTo>
                  <a:lnTo>
                    <a:pt x="1507" y="1464"/>
                  </a:lnTo>
                  <a:lnTo>
                    <a:pt x="1519" y="1464"/>
                  </a:lnTo>
                  <a:lnTo>
                    <a:pt x="1549" y="1401"/>
                  </a:lnTo>
                  <a:lnTo>
                    <a:pt x="1560" y="1393"/>
                  </a:lnTo>
                  <a:lnTo>
                    <a:pt x="1571" y="1386"/>
                  </a:lnTo>
                  <a:lnTo>
                    <a:pt x="1582" y="1376"/>
                  </a:lnTo>
                  <a:lnTo>
                    <a:pt x="1594" y="1367"/>
                  </a:lnTo>
                  <a:lnTo>
                    <a:pt x="1602" y="1355"/>
                  </a:lnTo>
                  <a:lnTo>
                    <a:pt x="1612" y="1345"/>
                  </a:lnTo>
                  <a:lnTo>
                    <a:pt x="1619" y="1333"/>
                  </a:lnTo>
                  <a:lnTo>
                    <a:pt x="1628" y="1323"/>
                  </a:lnTo>
                  <a:lnTo>
                    <a:pt x="1628" y="1262"/>
                  </a:lnTo>
                  <a:lnTo>
                    <a:pt x="1660" y="1184"/>
                  </a:lnTo>
                  <a:lnTo>
                    <a:pt x="1612" y="1027"/>
                  </a:lnTo>
                  <a:lnTo>
                    <a:pt x="1660" y="965"/>
                  </a:lnTo>
                  <a:lnTo>
                    <a:pt x="1660" y="917"/>
                  </a:lnTo>
                  <a:lnTo>
                    <a:pt x="1645" y="871"/>
                  </a:lnTo>
                  <a:lnTo>
                    <a:pt x="1597" y="824"/>
                  </a:lnTo>
                  <a:lnTo>
                    <a:pt x="1602" y="807"/>
                  </a:lnTo>
                  <a:lnTo>
                    <a:pt x="1612" y="791"/>
                  </a:lnTo>
                  <a:lnTo>
                    <a:pt x="1622" y="779"/>
                  </a:lnTo>
                  <a:lnTo>
                    <a:pt x="1638" y="771"/>
                  </a:lnTo>
                  <a:lnTo>
                    <a:pt x="1650" y="762"/>
                  </a:lnTo>
                  <a:lnTo>
                    <a:pt x="1663" y="756"/>
                  </a:lnTo>
                  <a:lnTo>
                    <a:pt x="1677" y="751"/>
                  </a:lnTo>
                  <a:lnTo>
                    <a:pt x="1690" y="745"/>
                  </a:lnTo>
                  <a:lnTo>
                    <a:pt x="1701" y="742"/>
                  </a:lnTo>
                  <a:lnTo>
                    <a:pt x="1711" y="737"/>
                  </a:lnTo>
                  <a:lnTo>
                    <a:pt x="1719" y="732"/>
                  </a:lnTo>
                  <a:lnTo>
                    <a:pt x="1723" y="730"/>
                  </a:lnTo>
                  <a:lnTo>
                    <a:pt x="1731" y="722"/>
                  </a:lnTo>
                  <a:lnTo>
                    <a:pt x="1741" y="715"/>
                  </a:lnTo>
                  <a:lnTo>
                    <a:pt x="1750" y="705"/>
                  </a:lnTo>
                  <a:lnTo>
                    <a:pt x="1758" y="696"/>
                  </a:lnTo>
                  <a:lnTo>
                    <a:pt x="1763" y="684"/>
                  </a:lnTo>
                  <a:lnTo>
                    <a:pt x="1770" y="674"/>
                  </a:lnTo>
                  <a:lnTo>
                    <a:pt x="1777" y="662"/>
                  </a:lnTo>
                  <a:lnTo>
                    <a:pt x="1784" y="652"/>
                  </a:lnTo>
                  <a:lnTo>
                    <a:pt x="1769" y="620"/>
                  </a:lnTo>
                  <a:lnTo>
                    <a:pt x="1762" y="589"/>
                  </a:lnTo>
                  <a:lnTo>
                    <a:pt x="1760" y="557"/>
                  </a:lnTo>
                  <a:lnTo>
                    <a:pt x="1762" y="526"/>
                  </a:lnTo>
                  <a:lnTo>
                    <a:pt x="1762" y="492"/>
                  </a:lnTo>
                  <a:lnTo>
                    <a:pt x="1763" y="460"/>
                  </a:lnTo>
                  <a:lnTo>
                    <a:pt x="1760" y="429"/>
                  </a:lnTo>
                  <a:lnTo>
                    <a:pt x="1753" y="401"/>
                  </a:lnTo>
                  <a:lnTo>
                    <a:pt x="1753" y="389"/>
                  </a:lnTo>
                  <a:lnTo>
                    <a:pt x="1757" y="377"/>
                  </a:lnTo>
                  <a:lnTo>
                    <a:pt x="1760" y="365"/>
                  </a:lnTo>
                  <a:lnTo>
                    <a:pt x="1763" y="353"/>
                  </a:lnTo>
                  <a:lnTo>
                    <a:pt x="1765" y="341"/>
                  </a:lnTo>
                  <a:lnTo>
                    <a:pt x="1765" y="329"/>
                  </a:lnTo>
                  <a:lnTo>
                    <a:pt x="1760" y="317"/>
                  </a:lnTo>
                  <a:lnTo>
                    <a:pt x="1753" y="307"/>
                  </a:lnTo>
                  <a:lnTo>
                    <a:pt x="1660" y="244"/>
                  </a:lnTo>
                  <a:lnTo>
                    <a:pt x="1648" y="222"/>
                  </a:lnTo>
                  <a:lnTo>
                    <a:pt x="1633" y="204"/>
                  </a:lnTo>
                  <a:lnTo>
                    <a:pt x="1612" y="187"/>
                  </a:lnTo>
                  <a:lnTo>
                    <a:pt x="1590" y="171"/>
                  </a:lnTo>
                  <a:lnTo>
                    <a:pt x="1568" y="154"/>
                  </a:lnTo>
                  <a:lnTo>
                    <a:pt x="1551" y="136"/>
                  </a:lnTo>
                  <a:lnTo>
                    <a:pt x="1538" y="113"/>
                  </a:lnTo>
                  <a:lnTo>
                    <a:pt x="1534" y="88"/>
                  </a:lnTo>
                  <a:lnTo>
                    <a:pt x="1531" y="74"/>
                  </a:lnTo>
                  <a:lnTo>
                    <a:pt x="1524" y="63"/>
                  </a:lnTo>
                  <a:lnTo>
                    <a:pt x="1519" y="54"/>
                  </a:lnTo>
                  <a:lnTo>
                    <a:pt x="1514" y="46"/>
                  </a:lnTo>
                  <a:lnTo>
                    <a:pt x="1509" y="35"/>
                  </a:lnTo>
                  <a:lnTo>
                    <a:pt x="1504" y="27"/>
                  </a:lnTo>
                  <a:lnTo>
                    <a:pt x="1476" y="18"/>
                  </a:lnTo>
                  <a:lnTo>
                    <a:pt x="1449" y="12"/>
                  </a:lnTo>
                  <a:lnTo>
                    <a:pt x="1420" y="5"/>
                  </a:lnTo>
                  <a:lnTo>
                    <a:pt x="1391" y="1"/>
                  </a:lnTo>
                  <a:lnTo>
                    <a:pt x="1359" y="0"/>
                  </a:lnTo>
                  <a:lnTo>
                    <a:pt x="1329" y="3"/>
                  </a:lnTo>
                  <a:lnTo>
                    <a:pt x="1298" y="12"/>
                  </a:lnTo>
                  <a:lnTo>
                    <a:pt x="1269" y="27"/>
                  </a:lnTo>
                  <a:lnTo>
                    <a:pt x="1249" y="37"/>
                  </a:lnTo>
                  <a:lnTo>
                    <a:pt x="1230" y="51"/>
                  </a:lnTo>
                  <a:lnTo>
                    <a:pt x="1210" y="66"/>
                  </a:lnTo>
                  <a:lnTo>
                    <a:pt x="1191" y="81"/>
                  </a:lnTo>
                  <a:lnTo>
                    <a:pt x="1171" y="95"/>
                  </a:lnTo>
                  <a:lnTo>
                    <a:pt x="1155" y="108"/>
                  </a:lnTo>
                  <a:lnTo>
                    <a:pt x="1140" y="122"/>
                  </a:lnTo>
                  <a:lnTo>
                    <a:pt x="1128" y="136"/>
                  </a:lnTo>
                  <a:lnTo>
                    <a:pt x="1118" y="136"/>
                  </a:lnTo>
                  <a:lnTo>
                    <a:pt x="1114" y="137"/>
                  </a:lnTo>
                  <a:lnTo>
                    <a:pt x="1113" y="141"/>
                  </a:lnTo>
                  <a:lnTo>
                    <a:pt x="1113" y="151"/>
                  </a:lnTo>
                  <a:lnTo>
                    <a:pt x="1103" y="153"/>
                  </a:lnTo>
                  <a:lnTo>
                    <a:pt x="1098" y="158"/>
                  </a:lnTo>
                  <a:lnTo>
                    <a:pt x="1096" y="163"/>
                  </a:lnTo>
                  <a:lnTo>
                    <a:pt x="1096" y="166"/>
                  </a:lnTo>
                  <a:lnTo>
                    <a:pt x="1098" y="192"/>
                  </a:lnTo>
                  <a:lnTo>
                    <a:pt x="1096" y="219"/>
                  </a:lnTo>
                  <a:lnTo>
                    <a:pt x="1091" y="241"/>
                  </a:lnTo>
                  <a:lnTo>
                    <a:pt x="1082" y="263"/>
                  </a:lnTo>
                  <a:lnTo>
                    <a:pt x="1070" y="282"/>
                  </a:lnTo>
                  <a:lnTo>
                    <a:pt x="1058" y="302"/>
                  </a:lnTo>
                  <a:lnTo>
                    <a:pt x="1045" y="321"/>
                  </a:lnTo>
                  <a:lnTo>
                    <a:pt x="1035" y="339"/>
                  </a:lnTo>
                  <a:lnTo>
                    <a:pt x="1024" y="339"/>
                  </a:lnTo>
                  <a:lnTo>
                    <a:pt x="1019" y="339"/>
                  </a:lnTo>
                  <a:lnTo>
                    <a:pt x="1018" y="339"/>
                  </a:lnTo>
                  <a:lnTo>
                    <a:pt x="987" y="307"/>
                  </a:lnTo>
                  <a:lnTo>
                    <a:pt x="975" y="309"/>
                  </a:lnTo>
                  <a:lnTo>
                    <a:pt x="965" y="311"/>
                  </a:lnTo>
                  <a:lnTo>
                    <a:pt x="957" y="307"/>
                  </a:lnTo>
                  <a:lnTo>
                    <a:pt x="950" y="304"/>
                  </a:lnTo>
                  <a:lnTo>
                    <a:pt x="934" y="295"/>
                  </a:lnTo>
                  <a:lnTo>
                    <a:pt x="924" y="292"/>
                  </a:lnTo>
                  <a:lnTo>
                    <a:pt x="897" y="299"/>
                  </a:lnTo>
                  <a:lnTo>
                    <a:pt x="872" y="305"/>
                  </a:lnTo>
                  <a:lnTo>
                    <a:pt x="843" y="307"/>
                  </a:lnTo>
                  <a:lnTo>
                    <a:pt x="816" y="311"/>
                  </a:lnTo>
                  <a:lnTo>
                    <a:pt x="788" y="312"/>
                  </a:lnTo>
                  <a:lnTo>
                    <a:pt x="763" y="321"/>
                  </a:lnTo>
                  <a:lnTo>
                    <a:pt x="739" y="333"/>
                  </a:lnTo>
                  <a:lnTo>
                    <a:pt x="722" y="355"/>
                  </a:lnTo>
                  <a:lnTo>
                    <a:pt x="708" y="362"/>
                  </a:lnTo>
                  <a:lnTo>
                    <a:pt x="698" y="367"/>
                  </a:lnTo>
                  <a:lnTo>
                    <a:pt x="691" y="368"/>
                  </a:lnTo>
                  <a:lnTo>
                    <a:pt x="690" y="370"/>
                  </a:lnTo>
                  <a:lnTo>
                    <a:pt x="659" y="362"/>
                  </a:lnTo>
                  <a:lnTo>
                    <a:pt x="632" y="360"/>
                  </a:lnTo>
                  <a:lnTo>
                    <a:pt x="605" y="363"/>
                  </a:lnTo>
                  <a:lnTo>
                    <a:pt x="578" y="372"/>
                  </a:lnTo>
                  <a:lnTo>
                    <a:pt x="547" y="377"/>
                  </a:lnTo>
                  <a:lnTo>
                    <a:pt x="518" y="384"/>
                  </a:lnTo>
                  <a:lnTo>
                    <a:pt x="488" y="387"/>
                  </a:lnTo>
                  <a:lnTo>
                    <a:pt x="455" y="385"/>
                  </a:lnTo>
                  <a:lnTo>
                    <a:pt x="445" y="392"/>
                  </a:lnTo>
                  <a:lnTo>
                    <a:pt x="437" y="397"/>
                  </a:lnTo>
                  <a:lnTo>
                    <a:pt x="432" y="397"/>
                  </a:lnTo>
                  <a:lnTo>
                    <a:pt x="426" y="399"/>
                  </a:lnTo>
                  <a:lnTo>
                    <a:pt x="418" y="399"/>
                  </a:lnTo>
                  <a:lnTo>
                    <a:pt x="409" y="401"/>
                  </a:lnTo>
                  <a:lnTo>
                    <a:pt x="331" y="511"/>
                  </a:lnTo>
                  <a:lnTo>
                    <a:pt x="285" y="518"/>
                  </a:lnTo>
                  <a:lnTo>
                    <a:pt x="246" y="531"/>
                  </a:lnTo>
                  <a:lnTo>
                    <a:pt x="211" y="550"/>
                  </a:lnTo>
                  <a:lnTo>
                    <a:pt x="180" y="572"/>
                  </a:lnTo>
                  <a:lnTo>
                    <a:pt x="148" y="596"/>
                  </a:lnTo>
                  <a:lnTo>
                    <a:pt x="121" y="625"/>
                  </a:lnTo>
                  <a:lnTo>
                    <a:pt x="92" y="652"/>
                  </a:lnTo>
                  <a:lnTo>
                    <a:pt x="65" y="683"/>
                  </a:lnTo>
                  <a:lnTo>
                    <a:pt x="51" y="713"/>
                  </a:lnTo>
                  <a:lnTo>
                    <a:pt x="37" y="744"/>
                  </a:lnTo>
                  <a:lnTo>
                    <a:pt x="22" y="771"/>
                  </a:lnTo>
                  <a:lnTo>
                    <a:pt x="12" y="800"/>
                  </a:lnTo>
                  <a:lnTo>
                    <a:pt x="3" y="825"/>
                  </a:lnTo>
                  <a:lnTo>
                    <a:pt x="0" y="852"/>
                  </a:lnTo>
                  <a:lnTo>
                    <a:pt x="3" y="881"/>
                  </a:lnTo>
                  <a:lnTo>
                    <a:pt x="17" y="917"/>
                  </a:lnTo>
                  <a:lnTo>
                    <a:pt x="17" y="914"/>
                  </a:lnTo>
                  <a:lnTo>
                    <a:pt x="19" y="909"/>
                  </a:lnTo>
                  <a:lnTo>
                    <a:pt x="24" y="903"/>
                  </a:lnTo>
                  <a:lnTo>
                    <a:pt x="34" y="902"/>
                  </a:lnTo>
                  <a:lnTo>
                    <a:pt x="36" y="909"/>
                  </a:lnTo>
                  <a:lnTo>
                    <a:pt x="41" y="914"/>
                  </a:lnTo>
                  <a:lnTo>
                    <a:pt x="46" y="915"/>
                  </a:lnTo>
                  <a:lnTo>
                    <a:pt x="49" y="917"/>
                  </a:lnTo>
                  <a:lnTo>
                    <a:pt x="65" y="909"/>
                  </a:lnTo>
                  <a:lnTo>
                    <a:pt x="83" y="900"/>
                  </a:lnTo>
                  <a:lnTo>
                    <a:pt x="100" y="890"/>
                  </a:lnTo>
                  <a:lnTo>
                    <a:pt x="121" y="883"/>
                  </a:lnTo>
                  <a:lnTo>
                    <a:pt x="139" y="876"/>
                  </a:lnTo>
                  <a:lnTo>
                    <a:pt x="160" y="875"/>
                  </a:lnTo>
                  <a:lnTo>
                    <a:pt x="180" y="876"/>
                  </a:lnTo>
                  <a:lnTo>
                    <a:pt x="206" y="886"/>
                  </a:lnTo>
                  <a:lnTo>
                    <a:pt x="216" y="886"/>
                  </a:lnTo>
                  <a:lnTo>
                    <a:pt x="226" y="886"/>
                  </a:lnTo>
                  <a:lnTo>
                    <a:pt x="233" y="886"/>
                  </a:lnTo>
                  <a:lnTo>
                    <a:pt x="241" y="886"/>
                  </a:lnTo>
                  <a:lnTo>
                    <a:pt x="255" y="886"/>
                  </a:lnTo>
                  <a:lnTo>
                    <a:pt x="268" y="886"/>
                  </a:lnTo>
                  <a:lnTo>
                    <a:pt x="277" y="892"/>
                  </a:lnTo>
                  <a:lnTo>
                    <a:pt x="285" y="897"/>
                  </a:lnTo>
                  <a:lnTo>
                    <a:pt x="291" y="902"/>
                  </a:lnTo>
                  <a:lnTo>
                    <a:pt x="296" y="909"/>
                  </a:lnTo>
                  <a:lnTo>
                    <a:pt x="304" y="920"/>
                  </a:lnTo>
                  <a:lnTo>
                    <a:pt x="314" y="932"/>
                  </a:lnTo>
                  <a:lnTo>
                    <a:pt x="471" y="949"/>
                  </a:lnTo>
                  <a:lnTo>
                    <a:pt x="768" y="1089"/>
                  </a:lnTo>
                  <a:lnTo>
                    <a:pt x="816" y="1167"/>
                  </a:lnTo>
                  <a:lnTo>
                    <a:pt x="841" y="1185"/>
                  </a:lnTo>
                  <a:lnTo>
                    <a:pt x="865" y="1209"/>
                  </a:lnTo>
                  <a:lnTo>
                    <a:pt x="885" y="1233"/>
                  </a:lnTo>
                  <a:lnTo>
                    <a:pt x="906" y="1262"/>
                  </a:lnTo>
                  <a:lnTo>
                    <a:pt x="923" y="1289"/>
                  </a:lnTo>
                  <a:lnTo>
                    <a:pt x="943" y="1318"/>
                  </a:lnTo>
                  <a:lnTo>
                    <a:pt x="963" y="1343"/>
                  </a:lnTo>
                  <a:lnTo>
                    <a:pt x="987" y="1371"/>
                  </a:lnTo>
                  <a:lnTo>
                    <a:pt x="1016" y="1388"/>
                  </a:lnTo>
                  <a:lnTo>
                    <a:pt x="1047" y="1396"/>
                  </a:lnTo>
                  <a:lnTo>
                    <a:pt x="1079" y="1398"/>
                  </a:lnTo>
                  <a:lnTo>
                    <a:pt x="1113" y="1398"/>
                  </a:lnTo>
                  <a:lnTo>
                    <a:pt x="1147" y="1393"/>
                  </a:lnTo>
                  <a:lnTo>
                    <a:pt x="1182" y="1391"/>
                  </a:lnTo>
                  <a:lnTo>
                    <a:pt x="1218" y="1393"/>
                  </a:lnTo>
                  <a:lnTo>
                    <a:pt x="1254" y="1401"/>
                  </a:lnTo>
                  <a:lnTo>
                    <a:pt x="1262" y="1401"/>
                  </a:lnTo>
                  <a:lnTo>
                    <a:pt x="1271" y="1405"/>
                  </a:lnTo>
                  <a:lnTo>
                    <a:pt x="1276" y="1410"/>
                  </a:lnTo>
                  <a:lnTo>
                    <a:pt x="1281" y="1418"/>
                  </a:lnTo>
                  <a:lnTo>
                    <a:pt x="1289" y="1433"/>
                  </a:lnTo>
                  <a:lnTo>
                    <a:pt x="1300" y="1449"/>
                  </a:lnTo>
                  <a:lnTo>
                    <a:pt x="1310" y="1449"/>
                  </a:lnTo>
                  <a:lnTo>
                    <a:pt x="1320" y="1452"/>
                  </a:lnTo>
                  <a:lnTo>
                    <a:pt x="1329" y="1457"/>
                  </a:lnTo>
                  <a:lnTo>
                    <a:pt x="1337" y="1466"/>
                  </a:lnTo>
                  <a:lnTo>
                    <a:pt x="1349" y="1481"/>
                  </a:lnTo>
                  <a:lnTo>
                    <a:pt x="1363" y="1496"/>
                  </a:lnTo>
                  <a:lnTo>
                    <a:pt x="1363" y="1512"/>
                  </a:lnTo>
                  <a:lnTo>
                    <a:pt x="1363" y="1527"/>
                  </a:lnTo>
                  <a:lnTo>
                    <a:pt x="1363" y="1541"/>
                  </a:lnTo>
                  <a:lnTo>
                    <a:pt x="1366" y="1554"/>
                  </a:lnTo>
                  <a:lnTo>
                    <a:pt x="1368" y="1564"/>
                  </a:lnTo>
                  <a:lnTo>
                    <a:pt x="1374" y="1574"/>
                  </a:lnTo>
                  <a:lnTo>
                    <a:pt x="1381" y="1581"/>
                  </a:lnTo>
                  <a:lnTo>
                    <a:pt x="1393" y="1590"/>
                  </a:lnTo>
                  <a:lnTo>
                    <a:pt x="1425" y="15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79" name="Freeform 95"/>
            <p:cNvSpPr>
              <a:spLocks/>
            </p:cNvSpPr>
            <p:nvPr/>
          </p:nvSpPr>
          <p:spPr bwMode="auto">
            <a:xfrm>
              <a:off x="4268" y="4853"/>
              <a:ext cx="15" cy="62"/>
            </a:xfrm>
            <a:custGeom>
              <a:avLst/>
              <a:gdLst>
                <a:gd name="T0" fmla="*/ 16 w 31"/>
                <a:gd name="T1" fmla="*/ 124 h 124"/>
                <a:gd name="T2" fmla="*/ 31 w 31"/>
                <a:gd name="T3" fmla="*/ 0 h 124"/>
                <a:gd name="T4" fmla="*/ 24 w 31"/>
                <a:gd name="T5" fmla="*/ 5 h 124"/>
                <a:gd name="T6" fmla="*/ 19 w 31"/>
                <a:gd name="T7" fmla="*/ 14 h 124"/>
                <a:gd name="T8" fmla="*/ 14 w 31"/>
                <a:gd name="T9" fmla="*/ 22 h 124"/>
                <a:gd name="T10" fmla="*/ 9 w 31"/>
                <a:gd name="T11" fmla="*/ 32 h 124"/>
                <a:gd name="T12" fmla="*/ 4 w 31"/>
                <a:gd name="T13" fmla="*/ 43 h 124"/>
                <a:gd name="T14" fmla="*/ 2 w 31"/>
                <a:gd name="T15" fmla="*/ 53 h 124"/>
                <a:gd name="T16" fmla="*/ 0 w 31"/>
                <a:gd name="T17" fmla="*/ 65 h 124"/>
                <a:gd name="T18" fmla="*/ 0 w 31"/>
                <a:gd name="T19" fmla="*/ 78 h 124"/>
                <a:gd name="T20" fmla="*/ 16 w 31"/>
                <a:gd name="T2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24">
                  <a:moveTo>
                    <a:pt x="16" y="124"/>
                  </a:moveTo>
                  <a:lnTo>
                    <a:pt x="31" y="0"/>
                  </a:lnTo>
                  <a:lnTo>
                    <a:pt x="24" y="5"/>
                  </a:lnTo>
                  <a:lnTo>
                    <a:pt x="19" y="14"/>
                  </a:lnTo>
                  <a:lnTo>
                    <a:pt x="14" y="22"/>
                  </a:lnTo>
                  <a:lnTo>
                    <a:pt x="9" y="32"/>
                  </a:lnTo>
                  <a:lnTo>
                    <a:pt x="4" y="43"/>
                  </a:lnTo>
                  <a:lnTo>
                    <a:pt x="2" y="53"/>
                  </a:lnTo>
                  <a:lnTo>
                    <a:pt x="0" y="65"/>
                  </a:lnTo>
                  <a:lnTo>
                    <a:pt x="0" y="78"/>
                  </a:lnTo>
                  <a:lnTo>
                    <a:pt x="16" y="124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0" name="Freeform 96"/>
            <p:cNvSpPr>
              <a:spLocks/>
            </p:cNvSpPr>
            <p:nvPr/>
          </p:nvSpPr>
          <p:spPr bwMode="auto">
            <a:xfrm>
              <a:off x="4467" y="4899"/>
              <a:ext cx="12" cy="8"/>
            </a:xfrm>
            <a:custGeom>
              <a:avLst/>
              <a:gdLst>
                <a:gd name="T0" fmla="*/ 8 w 24"/>
                <a:gd name="T1" fmla="*/ 15 h 15"/>
                <a:gd name="T2" fmla="*/ 10 w 24"/>
                <a:gd name="T3" fmla="*/ 15 h 15"/>
                <a:gd name="T4" fmla="*/ 13 w 24"/>
                <a:gd name="T5" fmla="*/ 15 h 15"/>
                <a:gd name="T6" fmla="*/ 24 w 24"/>
                <a:gd name="T7" fmla="*/ 15 h 15"/>
                <a:gd name="T8" fmla="*/ 13 w 24"/>
                <a:gd name="T9" fmla="*/ 13 h 15"/>
                <a:gd name="T10" fmla="*/ 10 w 24"/>
                <a:gd name="T11" fmla="*/ 12 h 15"/>
                <a:gd name="T12" fmla="*/ 8 w 24"/>
                <a:gd name="T13" fmla="*/ 6 h 15"/>
                <a:gd name="T14" fmla="*/ 8 w 24"/>
                <a:gd name="T15" fmla="*/ 0 h 15"/>
                <a:gd name="T16" fmla="*/ 0 w 24"/>
                <a:gd name="T17" fmla="*/ 6 h 15"/>
                <a:gd name="T18" fmla="*/ 2 w 24"/>
                <a:gd name="T19" fmla="*/ 12 h 15"/>
                <a:gd name="T20" fmla="*/ 5 w 24"/>
                <a:gd name="T21" fmla="*/ 13 h 15"/>
                <a:gd name="T22" fmla="*/ 8 w 24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5">
                  <a:moveTo>
                    <a:pt x="8" y="15"/>
                  </a:moveTo>
                  <a:lnTo>
                    <a:pt x="10" y="15"/>
                  </a:lnTo>
                  <a:lnTo>
                    <a:pt x="13" y="15"/>
                  </a:lnTo>
                  <a:lnTo>
                    <a:pt x="24" y="15"/>
                  </a:lnTo>
                  <a:lnTo>
                    <a:pt x="13" y="13"/>
                  </a:lnTo>
                  <a:lnTo>
                    <a:pt x="10" y="12"/>
                  </a:lnTo>
                  <a:lnTo>
                    <a:pt x="8" y="6"/>
                  </a:lnTo>
                  <a:lnTo>
                    <a:pt x="8" y="0"/>
                  </a:lnTo>
                  <a:lnTo>
                    <a:pt x="0" y="6"/>
                  </a:lnTo>
                  <a:lnTo>
                    <a:pt x="2" y="12"/>
                  </a:lnTo>
                  <a:lnTo>
                    <a:pt x="5" y="13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1" name="Freeform 97"/>
            <p:cNvSpPr>
              <a:spLocks/>
            </p:cNvSpPr>
            <p:nvPr/>
          </p:nvSpPr>
          <p:spPr bwMode="auto">
            <a:xfrm>
              <a:off x="4932" y="4673"/>
              <a:ext cx="79" cy="187"/>
            </a:xfrm>
            <a:custGeom>
              <a:avLst/>
              <a:gdLst>
                <a:gd name="T0" fmla="*/ 32 w 156"/>
                <a:gd name="T1" fmla="*/ 375 h 375"/>
                <a:gd name="T2" fmla="*/ 42 w 156"/>
                <a:gd name="T3" fmla="*/ 357 h 375"/>
                <a:gd name="T4" fmla="*/ 54 w 156"/>
                <a:gd name="T5" fmla="*/ 338 h 375"/>
                <a:gd name="T6" fmla="*/ 66 w 156"/>
                <a:gd name="T7" fmla="*/ 319 h 375"/>
                <a:gd name="T8" fmla="*/ 78 w 156"/>
                <a:gd name="T9" fmla="*/ 302 h 375"/>
                <a:gd name="T10" fmla="*/ 88 w 156"/>
                <a:gd name="T11" fmla="*/ 282 h 375"/>
                <a:gd name="T12" fmla="*/ 100 w 156"/>
                <a:gd name="T13" fmla="*/ 262 h 375"/>
                <a:gd name="T14" fmla="*/ 112 w 156"/>
                <a:gd name="T15" fmla="*/ 240 h 375"/>
                <a:gd name="T16" fmla="*/ 126 w 156"/>
                <a:gd name="T17" fmla="*/ 219 h 375"/>
                <a:gd name="T18" fmla="*/ 129 w 156"/>
                <a:gd name="T19" fmla="*/ 206 h 375"/>
                <a:gd name="T20" fmla="*/ 132 w 156"/>
                <a:gd name="T21" fmla="*/ 194 h 375"/>
                <a:gd name="T22" fmla="*/ 136 w 156"/>
                <a:gd name="T23" fmla="*/ 182 h 375"/>
                <a:gd name="T24" fmla="*/ 141 w 156"/>
                <a:gd name="T25" fmla="*/ 172 h 375"/>
                <a:gd name="T26" fmla="*/ 143 w 156"/>
                <a:gd name="T27" fmla="*/ 160 h 375"/>
                <a:gd name="T28" fmla="*/ 146 w 156"/>
                <a:gd name="T29" fmla="*/ 148 h 375"/>
                <a:gd name="T30" fmla="*/ 149 w 156"/>
                <a:gd name="T31" fmla="*/ 136 h 375"/>
                <a:gd name="T32" fmla="*/ 156 w 156"/>
                <a:gd name="T33" fmla="*/ 126 h 375"/>
                <a:gd name="T34" fmla="*/ 156 w 156"/>
                <a:gd name="T35" fmla="*/ 124 h 375"/>
                <a:gd name="T36" fmla="*/ 156 w 156"/>
                <a:gd name="T37" fmla="*/ 122 h 375"/>
                <a:gd name="T38" fmla="*/ 156 w 156"/>
                <a:gd name="T39" fmla="*/ 117 h 375"/>
                <a:gd name="T40" fmla="*/ 156 w 156"/>
                <a:gd name="T41" fmla="*/ 109 h 375"/>
                <a:gd name="T42" fmla="*/ 156 w 156"/>
                <a:gd name="T43" fmla="*/ 0 h 375"/>
                <a:gd name="T44" fmla="*/ 137 w 156"/>
                <a:gd name="T45" fmla="*/ 46 h 375"/>
                <a:gd name="T46" fmla="*/ 122 w 156"/>
                <a:gd name="T47" fmla="*/ 95 h 375"/>
                <a:gd name="T48" fmla="*/ 105 w 156"/>
                <a:gd name="T49" fmla="*/ 143 h 375"/>
                <a:gd name="T50" fmla="*/ 90 w 156"/>
                <a:gd name="T51" fmla="*/ 190 h 375"/>
                <a:gd name="T52" fmla="*/ 69 w 156"/>
                <a:gd name="T53" fmla="*/ 234 h 375"/>
                <a:gd name="T54" fmla="*/ 49 w 156"/>
                <a:gd name="T55" fmla="*/ 280 h 375"/>
                <a:gd name="T56" fmla="*/ 25 w 156"/>
                <a:gd name="T57" fmla="*/ 321 h 375"/>
                <a:gd name="T58" fmla="*/ 0 w 156"/>
                <a:gd name="T59" fmla="*/ 360 h 375"/>
                <a:gd name="T60" fmla="*/ 2 w 156"/>
                <a:gd name="T61" fmla="*/ 367 h 375"/>
                <a:gd name="T62" fmla="*/ 7 w 156"/>
                <a:gd name="T63" fmla="*/ 372 h 375"/>
                <a:gd name="T64" fmla="*/ 12 w 156"/>
                <a:gd name="T65" fmla="*/ 374 h 375"/>
                <a:gd name="T66" fmla="*/ 15 w 156"/>
                <a:gd name="T67" fmla="*/ 375 h 375"/>
                <a:gd name="T68" fmla="*/ 17 w 156"/>
                <a:gd name="T69" fmla="*/ 375 h 375"/>
                <a:gd name="T70" fmla="*/ 24 w 156"/>
                <a:gd name="T71" fmla="*/ 375 h 375"/>
                <a:gd name="T72" fmla="*/ 29 w 156"/>
                <a:gd name="T73" fmla="*/ 375 h 375"/>
                <a:gd name="T74" fmla="*/ 32 w 156"/>
                <a:gd name="T75" fmla="*/ 37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6" h="375">
                  <a:moveTo>
                    <a:pt x="32" y="375"/>
                  </a:moveTo>
                  <a:lnTo>
                    <a:pt x="42" y="357"/>
                  </a:lnTo>
                  <a:lnTo>
                    <a:pt x="54" y="338"/>
                  </a:lnTo>
                  <a:lnTo>
                    <a:pt x="66" y="319"/>
                  </a:lnTo>
                  <a:lnTo>
                    <a:pt x="78" y="302"/>
                  </a:lnTo>
                  <a:lnTo>
                    <a:pt x="88" y="282"/>
                  </a:lnTo>
                  <a:lnTo>
                    <a:pt x="100" y="262"/>
                  </a:lnTo>
                  <a:lnTo>
                    <a:pt x="112" y="240"/>
                  </a:lnTo>
                  <a:lnTo>
                    <a:pt x="126" y="219"/>
                  </a:lnTo>
                  <a:lnTo>
                    <a:pt x="129" y="206"/>
                  </a:lnTo>
                  <a:lnTo>
                    <a:pt x="132" y="194"/>
                  </a:lnTo>
                  <a:lnTo>
                    <a:pt x="136" y="182"/>
                  </a:lnTo>
                  <a:lnTo>
                    <a:pt x="141" y="172"/>
                  </a:lnTo>
                  <a:lnTo>
                    <a:pt x="143" y="160"/>
                  </a:lnTo>
                  <a:lnTo>
                    <a:pt x="146" y="148"/>
                  </a:lnTo>
                  <a:lnTo>
                    <a:pt x="149" y="136"/>
                  </a:lnTo>
                  <a:lnTo>
                    <a:pt x="156" y="126"/>
                  </a:lnTo>
                  <a:lnTo>
                    <a:pt x="156" y="124"/>
                  </a:lnTo>
                  <a:lnTo>
                    <a:pt x="156" y="122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56" y="0"/>
                  </a:lnTo>
                  <a:lnTo>
                    <a:pt x="137" y="46"/>
                  </a:lnTo>
                  <a:lnTo>
                    <a:pt x="122" y="95"/>
                  </a:lnTo>
                  <a:lnTo>
                    <a:pt x="105" y="143"/>
                  </a:lnTo>
                  <a:lnTo>
                    <a:pt x="90" y="190"/>
                  </a:lnTo>
                  <a:lnTo>
                    <a:pt x="69" y="234"/>
                  </a:lnTo>
                  <a:lnTo>
                    <a:pt x="49" y="280"/>
                  </a:lnTo>
                  <a:lnTo>
                    <a:pt x="25" y="321"/>
                  </a:lnTo>
                  <a:lnTo>
                    <a:pt x="0" y="360"/>
                  </a:lnTo>
                  <a:lnTo>
                    <a:pt x="2" y="367"/>
                  </a:lnTo>
                  <a:lnTo>
                    <a:pt x="7" y="372"/>
                  </a:lnTo>
                  <a:lnTo>
                    <a:pt x="12" y="374"/>
                  </a:lnTo>
                  <a:lnTo>
                    <a:pt x="15" y="375"/>
                  </a:lnTo>
                  <a:lnTo>
                    <a:pt x="17" y="375"/>
                  </a:lnTo>
                  <a:lnTo>
                    <a:pt x="24" y="375"/>
                  </a:lnTo>
                  <a:lnTo>
                    <a:pt x="29" y="375"/>
                  </a:lnTo>
                  <a:lnTo>
                    <a:pt x="32" y="375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2" name="Freeform 98"/>
            <p:cNvSpPr>
              <a:spLocks/>
            </p:cNvSpPr>
            <p:nvPr/>
          </p:nvSpPr>
          <p:spPr bwMode="auto">
            <a:xfrm>
              <a:off x="4315" y="4739"/>
              <a:ext cx="133" cy="58"/>
            </a:xfrm>
            <a:custGeom>
              <a:avLst/>
              <a:gdLst>
                <a:gd name="T0" fmla="*/ 204 w 266"/>
                <a:gd name="T1" fmla="*/ 117 h 117"/>
                <a:gd name="T2" fmla="*/ 210 w 266"/>
                <a:gd name="T3" fmla="*/ 115 h 117"/>
                <a:gd name="T4" fmla="*/ 216 w 266"/>
                <a:gd name="T5" fmla="*/ 113 h 117"/>
                <a:gd name="T6" fmla="*/ 217 w 266"/>
                <a:gd name="T7" fmla="*/ 108 h 117"/>
                <a:gd name="T8" fmla="*/ 219 w 266"/>
                <a:gd name="T9" fmla="*/ 101 h 117"/>
                <a:gd name="T10" fmla="*/ 226 w 266"/>
                <a:gd name="T11" fmla="*/ 103 h 117"/>
                <a:gd name="T12" fmla="*/ 234 w 266"/>
                <a:gd name="T13" fmla="*/ 108 h 117"/>
                <a:gd name="T14" fmla="*/ 239 w 266"/>
                <a:gd name="T15" fmla="*/ 113 h 117"/>
                <a:gd name="T16" fmla="*/ 249 w 266"/>
                <a:gd name="T17" fmla="*/ 117 h 117"/>
                <a:gd name="T18" fmla="*/ 249 w 266"/>
                <a:gd name="T19" fmla="*/ 113 h 117"/>
                <a:gd name="T20" fmla="*/ 251 w 266"/>
                <a:gd name="T21" fmla="*/ 108 h 117"/>
                <a:gd name="T22" fmla="*/ 256 w 266"/>
                <a:gd name="T23" fmla="*/ 103 h 117"/>
                <a:gd name="T24" fmla="*/ 266 w 266"/>
                <a:gd name="T25" fmla="*/ 101 h 117"/>
                <a:gd name="T26" fmla="*/ 263 w 266"/>
                <a:gd name="T27" fmla="*/ 88 h 117"/>
                <a:gd name="T28" fmla="*/ 260 w 266"/>
                <a:gd name="T29" fmla="*/ 78 h 117"/>
                <a:gd name="T30" fmla="*/ 253 w 266"/>
                <a:gd name="T31" fmla="*/ 66 h 117"/>
                <a:gd name="T32" fmla="*/ 246 w 266"/>
                <a:gd name="T33" fmla="*/ 56 h 117"/>
                <a:gd name="T34" fmla="*/ 236 w 266"/>
                <a:gd name="T35" fmla="*/ 45 h 117"/>
                <a:gd name="T36" fmla="*/ 226 w 266"/>
                <a:gd name="T37" fmla="*/ 37 h 117"/>
                <a:gd name="T38" fmla="*/ 214 w 266"/>
                <a:gd name="T39" fmla="*/ 28 h 117"/>
                <a:gd name="T40" fmla="*/ 204 w 266"/>
                <a:gd name="T41" fmla="*/ 23 h 117"/>
                <a:gd name="T42" fmla="*/ 173 w 266"/>
                <a:gd name="T43" fmla="*/ 11 h 117"/>
                <a:gd name="T44" fmla="*/ 146 w 266"/>
                <a:gd name="T45" fmla="*/ 5 h 117"/>
                <a:gd name="T46" fmla="*/ 120 w 266"/>
                <a:gd name="T47" fmla="*/ 0 h 117"/>
                <a:gd name="T48" fmla="*/ 95 w 266"/>
                <a:gd name="T49" fmla="*/ 0 h 117"/>
                <a:gd name="T50" fmla="*/ 69 w 266"/>
                <a:gd name="T51" fmla="*/ 0 h 117"/>
                <a:gd name="T52" fmla="*/ 46 w 266"/>
                <a:gd name="T53" fmla="*/ 5 h 117"/>
                <a:gd name="T54" fmla="*/ 22 w 266"/>
                <a:gd name="T55" fmla="*/ 11 h 117"/>
                <a:gd name="T56" fmla="*/ 0 w 266"/>
                <a:gd name="T57" fmla="*/ 23 h 117"/>
                <a:gd name="T58" fmla="*/ 0 w 266"/>
                <a:gd name="T59" fmla="*/ 25 h 117"/>
                <a:gd name="T60" fmla="*/ 0 w 266"/>
                <a:gd name="T61" fmla="*/ 30 h 117"/>
                <a:gd name="T62" fmla="*/ 0 w 266"/>
                <a:gd name="T63" fmla="*/ 35 h 117"/>
                <a:gd name="T64" fmla="*/ 0 w 266"/>
                <a:gd name="T65" fmla="*/ 39 h 117"/>
                <a:gd name="T66" fmla="*/ 24 w 266"/>
                <a:gd name="T67" fmla="*/ 51 h 117"/>
                <a:gd name="T68" fmla="*/ 51 w 266"/>
                <a:gd name="T69" fmla="*/ 59 h 117"/>
                <a:gd name="T70" fmla="*/ 78 w 266"/>
                <a:gd name="T71" fmla="*/ 62 h 117"/>
                <a:gd name="T72" fmla="*/ 107 w 266"/>
                <a:gd name="T73" fmla="*/ 66 h 117"/>
                <a:gd name="T74" fmla="*/ 132 w 266"/>
                <a:gd name="T75" fmla="*/ 69 h 117"/>
                <a:gd name="T76" fmla="*/ 159 w 266"/>
                <a:gd name="T77" fmla="*/ 78 h 117"/>
                <a:gd name="T78" fmla="*/ 183 w 266"/>
                <a:gd name="T79" fmla="*/ 91 h 117"/>
                <a:gd name="T80" fmla="*/ 204 w 266"/>
                <a:gd name="T8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6" h="117">
                  <a:moveTo>
                    <a:pt x="204" y="117"/>
                  </a:moveTo>
                  <a:lnTo>
                    <a:pt x="210" y="115"/>
                  </a:lnTo>
                  <a:lnTo>
                    <a:pt x="216" y="113"/>
                  </a:lnTo>
                  <a:lnTo>
                    <a:pt x="217" y="108"/>
                  </a:lnTo>
                  <a:lnTo>
                    <a:pt x="219" y="101"/>
                  </a:lnTo>
                  <a:lnTo>
                    <a:pt x="226" y="103"/>
                  </a:lnTo>
                  <a:lnTo>
                    <a:pt x="234" y="108"/>
                  </a:lnTo>
                  <a:lnTo>
                    <a:pt x="239" y="113"/>
                  </a:lnTo>
                  <a:lnTo>
                    <a:pt x="249" y="117"/>
                  </a:lnTo>
                  <a:lnTo>
                    <a:pt x="249" y="113"/>
                  </a:lnTo>
                  <a:lnTo>
                    <a:pt x="251" y="108"/>
                  </a:lnTo>
                  <a:lnTo>
                    <a:pt x="256" y="103"/>
                  </a:lnTo>
                  <a:lnTo>
                    <a:pt x="266" y="101"/>
                  </a:lnTo>
                  <a:lnTo>
                    <a:pt x="263" y="88"/>
                  </a:lnTo>
                  <a:lnTo>
                    <a:pt x="260" y="78"/>
                  </a:lnTo>
                  <a:lnTo>
                    <a:pt x="253" y="66"/>
                  </a:lnTo>
                  <a:lnTo>
                    <a:pt x="246" y="56"/>
                  </a:lnTo>
                  <a:lnTo>
                    <a:pt x="236" y="45"/>
                  </a:lnTo>
                  <a:lnTo>
                    <a:pt x="226" y="37"/>
                  </a:lnTo>
                  <a:lnTo>
                    <a:pt x="214" y="28"/>
                  </a:lnTo>
                  <a:lnTo>
                    <a:pt x="204" y="23"/>
                  </a:lnTo>
                  <a:lnTo>
                    <a:pt x="173" y="11"/>
                  </a:lnTo>
                  <a:lnTo>
                    <a:pt x="146" y="5"/>
                  </a:lnTo>
                  <a:lnTo>
                    <a:pt x="120" y="0"/>
                  </a:lnTo>
                  <a:lnTo>
                    <a:pt x="95" y="0"/>
                  </a:lnTo>
                  <a:lnTo>
                    <a:pt x="69" y="0"/>
                  </a:lnTo>
                  <a:lnTo>
                    <a:pt x="46" y="5"/>
                  </a:lnTo>
                  <a:lnTo>
                    <a:pt x="22" y="1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24" y="51"/>
                  </a:lnTo>
                  <a:lnTo>
                    <a:pt x="51" y="59"/>
                  </a:lnTo>
                  <a:lnTo>
                    <a:pt x="78" y="62"/>
                  </a:lnTo>
                  <a:lnTo>
                    <a:pt x="107" y="66"/>
                  </a:lnTo>
                  <a:lnTo>
                    <a:pt x="132" y="69"/>
                  </a:lnTo>
                  <a:lnTo>
                    <a:pt x="159" y="78"/>
                  </a:lnTo>
                  <a:lnTo>
                    <a:pt x="183" y="91"/>
                  </a:lnTo>
                  <a:lnTo>
                    <a:pt x="204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3" name="Freeform 99"/>
            <p:cNvSpPr>
              <a:spLocks/>
            </p:cNvSpPr>
            <p:nvPr/>
          </p:nvSpPr>
          <p:spPr bwMode="auto">
            <a:xfrm>
              <a:off x="4791" y="4579"/>
              <a:ext cx="173" cy="187"/>
            </a:xfrm>
            <a:custGeom>
              <a:avLst/>
              <a:gdLst>
                <a:gd name="T0" fmla="*/ 17 w 345"/>
                <a:gd name="T1" fmla="*/ 374 h 374"/>
                <a:gd name="T2" fmla="*/ 141 w 345"/>
                <a:gd name="T3" fmla="*/ 313 h 374"/>
                <a:gd name="T4" fmla="*/ 188 w 345"/>
                <a:gd name="T5" fmla="*/ 218 h 374"/>
                <a:gd name="T6" fmla="*/ 188 w 345"/>
                <a:gd name="T7" fmla="*/ 216 h 374"/>
                <a:gd name="T8" fmla="*/ 190 w 345"/>
                <a:gd name="T9" fmla="*/ 214 h 374"/>
                <a:gd name="T10" fmla="*/ 193 w 345"/>
                <a:gd name="T11" fmla="*/ 209 h 374"/>
                <a:gd name="T12" fmla="*/ 204 w 345"/>
                <a:gd name="T13" fmla="*/ 202 h 374"/>
                <a:gd name="T14" fmla="*/ 345 w 345"/>
                <a:gd name="T15" fmla="*/ 31 h 374"/>
                <a:gd name="T16" fmla="*/ 341 w 345"/>
                <a:gd name="T17" fmla="*/ 21 h 374"/>
                <a:gd name="T18" fmla="*/ 334 w 345"/>
                <a:gd name="T19" fmla="*/ 15 h 374"/>
                <a:gd name="T20" fmla="*/ 324 w 345"/>
                <a:gd name="T21" fmla="*/ 7 h 374"/>
                <a:gd name="T22" fmla="*/ 314 w 345"/>
                <a:gd name="T23" fmla="*/ 0 h 374"/>
                <a:gd name="T24" fmla="*/ 287 w 345"/>
                <a:gd name="T25" fmla="*/ 19 h 374"/>
                <a:gd name="T26" fmla="*/ 265 w 345"/>
                <a:gd name="T27" fmla="*/ 43 h 374"/>
                <a:gd name="T28" fmla="*/ 244 w 345"/>
                <a:gd name="T29" fmla="*/ 72 h 374"/>
                <a:gd name="T30" fmla="*/ 227 w 345"/>
                <a:gd name="T31" fmla="*/ 102 h 374"/>
                <a:gd name="T32" fmla="*/ 209 w 345"/>
                <a:gd name="T33" fmla="*/ 133 h 374"/>
                <a:gd name="T34" fmla="*/ 188 w 345"/>
                <a:gd name="T35" fmla="*/ 163 h 374"/>
                <a:gd name="T36" fmla="*/ 166 w 345"/>
                <a:gd name="T37" fmla="*/ 192 h 374"/>
                <a:gd name="T38" fmla="*/ 141 w 345"/>
                <a:gd name="T39" fmla="*/ 218 h 374"/>
                <a:gd name="T40" fmla="*/ 132 w 345"/>
                <a:gd name="T41" fmla="*/ 228 h 374"/>
                <a:gd name="T42" fmla="*/ 126 w 345"/>
                <a:gd name="T43" fmla="*/ 240 h 374"/>
                <a:gd name="T44" fmla="*/ 115 w 345"/>
                <a:gd name="T45" fmla="*/ 252 h 374"/>
                <a:gd name="T46" fmla="*/ 107 w 345"/>
                <a:gd name="T47" fmla="*/ 265 h 374"/>
                <a:gd name="T48" fmla="*/ 95 w 345"/>
                <a:gd name="T49" fmla="*/ 275 h 374"/>
                <a:gd name="T50" fmla="*/ 85 w 345"/>
                <a:gd name="T51" fmla="*/ 287 h 374"/>
                <a:gd name="T52" fmla="*/ 73 w 345"/>
                <a:gd name="T53" fmla="*/ 299 h 374"/>
                <a:gd name="T54" fmla="*/ 63 w 345"/>
                <a:gd name="T55" fmla="*/ 313 h 374"/>
                <a:gd name="T56" fmla="*/ 0 w 345"/>
                <a:gd name="T57" fmla="*/ 359 h 374"/>
                <a:gd name="T58" fmla="*/ 2 w 345"/>
                <a:gd name="T59" fmla="*/ 360 h 374"/>
                <a:gd name="T60" fmla="*/ 8 w 345"/>
                <a:gd name="T61" fmla="*/ 365 h 374"/>
                <a:gd name="T62" fmla="*/ 13 w 345"/>
                <a:gd name="T63" fmla="*/ 371 h 374"/>
                <a:gd name="T64" fmla="*/ 17 w 345"/>
                <a:gd name="T65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5" h="374">
                  <a:moveTo>
                    <a:pt x="17" y="374"/>
                  </a:moveTo>
                  <a:lnTo>
                    <a:pt x="141" y="313"/>
                  </a:lnTo>
                  <a:lnTo>
                    <a:pt x="188" y="218"/>
                  </a:lnTo>
                  <a:lnTo>
                    <a:pt x="188" y="216"/>
                  </a:lnTo>
                  <a:lnTo>
                    <a:pt x="190" y="214"/>
                  </a:lnTo>
                  <a:lnTo>
                    <a:pt x="193" y="209"/>
                  </a:lnTo>
                  <a:lnTo>
                    <a:pt x="204" y="202"/>
                  </a:lnTo>
                  <a:lnTo>
                    <a:pt x="345" y="31"/>
                  </a:lnTo>
                  <a:lnTo>
                    <a:pt x="341" y="21"/>
                  </a:lnTo>
                  <a:lnTo>
                    <a:pt x="334" y="15"/>
                  </a:lnTo>
                  <a:lnTo>
                    <a:pt x="324" y="7"/>
                  </a:lnTo>
                  <a:lnTo>
                    <a:pt x="314" y="0"/>
                  </a:lnTo>
                  <a:lnTo>
                    <a:pt x="287" y="19"/>
                  </a:lnTo>
                  <a:lnTo>
                    <a:pt x="265" y="43"/>
                  </a:lnTo>
                  <a:lnTo>
                    <a:pt x="244" y="72"/>
                  </a:lnTo>
                  <a:lnTo>
                    <a:pt x="227" y="102"/>
                  </a:lnTo>
                  <a:lnTo>
                    <a:pt x="209" y="133"/>
                  </a:lnTo>
                  <a:lnTo>
                    <a:pt x="188" y="163"/>
                  </a:lnTo>
                  <a:lnTo>
                    <a:pt x="166" y="192"/>
                  </a:lnTo>
                  <a:lnTo>
                    <a:pt x="141" y="218"/>
                  </a:lnTo>
                  <a:lnTo>
                    <a:pt x="132" y="228"/>
                  </a:lnTo>
                  <a:lnTo>
                    <a:pt x="126" y="240"/>
                  </a:lnTo>
                  <a:lnTo>
                    <a:pt x="115" y="252"/>
                  </a:lnTo>
                  <a:lnTo>
                    <a:pt x="107" y="265"/>
                  </a:lnTo>
                  <a:lnTo>
                    <a:pt x="95" y="275"/>
                  </a:lnTo>
                  <a:lnTo>
                    <a:pt x="85" y="287"/>
                  </a:lnTo>
                  <a:lnTo>
                    <a:pt x="73" y="299"/>
                  </a:lnTo>
                  <a:lnTo>
                    <a:pt x="63" y="313"/>
                  </a:lnTo>
                  <a:lnTo>
                    <a:pt x="0" y="359"/>
                  </a:lnTo>
                  <a:lnTo>
                    <a:pt x="2" y="360"/>
                  </a:lnTo>
                  <a:lnTo>
                    <a:pt x="8" y="365"/>
                  </a:lnTo>
                  <a:lnTo>
                    <a:pt x="13" y="371"/>
                  </a:lnTo>
                  <a:lnTo>
                    <a:pt x="17" y="374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4" name="Freeform 100"/>
            <p:cNvSpPr>
              <a:spLocks/>
            </p:cNvSpPr>
            <p:nvPr/>
          </p:nvSpPr>
          <p:spPr bwMode="auto">
            <a:xfrm>
              <a:off x="4734" y="4633"/>
              <a:ext cx="105" cy="79"/>
            </a:xfrm>
            <a:custGeom>
              <a:avLst/>
              <a:gdLst>
                <a:gd name="T0" fmla="*/ 36 w 209"/>
                <a:gd name="T1" fmla="*/ 156 h 156"/>
                <a:gd name="T2" fmla="*/ 46 w 209"/>
                <a:gd name="T3" fmla="*/ 153 h 156"/>
                <a:gd name="T4" fmla="*/ 56 w 209"/>
                <a:gd name="T5" fmla="*/ 149 h 156"/>
                <a:gd name="T6" fmla="*/ 65 w 209"/>
                <a:gd name="T7" fmla="*/ 143 h 156"/>
                <a:gd name="T8" fmla="*/ 75 w 209"/>
                <a:gd name="T9" fmla="*/ 138 h 156"/>
                <a:gd name="T10" fmla="*/ 83 w 209"/>
                <a:gd name="T11" fmla="*/ 129 h 156"/>
                <a:gd name="T12" fmla="*/ 92 w 209"/>
                <a:gd name="T13" fmla="*/ 122 h 156"/>
                <a:gd name="T14" fmla="*/ 102 w 209"/>
                <a:gd name="T15" fmla="*/ 114 h 156"/>
                <a:gd name="T16" fmla="*/ 114 w 209"/>
                <a:gd name="T17" fmla="*/ 109 h 156"/>
                <a:gd name="T18" fmla="*/ 209 w 209"/>
                <a:gd name="T19" fmla="*/ 15 h 156"/>
                <a:gd name="T20" fmla="*/ 206 w 209"/>
                <a:gd name="T21" fmla="*/ 5 h 156"/>
                <a:gd name="T22" fmla="*/ 199 w 209"/>
                <a:gd name="T23" fmla="*/ 2 h 156"/>
                <a:gd name="T24" fmla="*/ 187 w 209"/>
                <a:gd name="T25" fmla="*/ 0 h 156"/>
                <a:gd name="T26" fmla="*/ 177 w 209"/>
                <a:gd name="T27" fmla="*/ 0 h 156"/>
                <a:gd name="T28" fmla="*/ 163 w 209"/>
                <a:gd name="T29" fmla="*/ 3 h 156"/>
                <a:gd name="T30" fmla="*/ 151 w 209"/>
                <a:gd name="T31" fmla="*/ 15 h 156"/>
                <a:gd name="T32" fmla="*/ 143 w 209"/>
                <a:gd name="T33" fmla="*/ 20 h 156"/>
                <a:gd name="T34" fmla="*/ 134 w 209"/>
                <a:gd name="T35" fmla="*/ 25 h 156"/>
                <a:gd name="T36" fmla="*/ 124 w 209"/>
                <a:gd name="T37" fmla="*/ 27 h 156"/>
                <a:gd name="T38" fmla="*/ 114 w 209"/>
                <a:gd name="T39" fmla="*/ 30 h 156"/>
                <a:gd name="T40" fmla="*/ 104 w 209"/>
                <a:gd name="T41" fmla="*/ 42 h 156"/>
                <a:gd name="T42" fmla="*/ 100 w 209"/>
                <a:gd name="T43" fmla="*/ 54 h 156"/>
                <a:gd name="T44" fmla="*/ 99 w 209"/>
                <a:gd name="T45" fmla="*/ 66 h 156"/>
                <a:gd name="T46" fmla="*/ 99 w 209"/>
                <a:gd name="T47" fmla="*/ 78 h 156"/>
                <a:gd name="T48" fmla="*/ 36 w 209"/>
                <a:gd name="T49" fmla="*/ 126 h 156"/>
                <a:gd name="T50" fmla="*/ 24 w 209"/>
                <a:gd name="T51" fmla="*/ 126 h 156"/>
                <a:gd name="T52" fmla="*/ 14 w 209"/>
                <a:gd name="T53" fmla="*/ 127 h 156"/>
                <a:gd name="T54" fmla="*/ 7 w 209"/>
                <a:gd name="T55" fmla="*/ 131 h 156"/>
                <a:gd name="T56" fmla="*/ 5 w 209"/>
                <a:gd name="T57" fmla="*/ 141 h 156"/>
                <a:gd name="T58" fmla="*/ 0 w 209"/>
                <a:gd name="T59" fmla="*/ 143 h 156"/>
                <a:gd name="T60" fmla="*/ 8 w 209"/>
                <a:gd name="T61" fmla="*/ 148 h 156"/>
                <a:gd name="T62" fmla="*/ 20 w 209"/>
                <a:gd name="T63" fmla="*/ 153 h 156"/>
                <a:gd name="T64" fmla="*/ 36 w 209"/>
                <a:gd name="T6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56">
                  <a:moveTo>
                    <a:pt x="36" y="156"/>
                  </a:moveTo>
                  <a:lnTo>
                    <a:pt x="46" y="153"/>
                  </a:lnTo>
                  <a:lnTo>
                    <a:pt x="56" y="149"/>
                  </a:lnTo>
                  <a:lnTo>
                    <a:pt x="65" y="143"/>
                  </a:lnTo>
                  <a:lnTo>
                    <a:pt x="75" y="138"/>
                  </a:lnTo>
                  <a:lnTo>
                    <a:pt x="83" y="129"/>
                  </a:lnTo>
                  <a:lnTo>
                    <a:pt x="92" y="122"/>
                  </a:lnTo>
                  <a:lnTo>
                    <a:pt x="102" y="114"/>
                  </a:lnTo>
                  <a:lnTo>
                    <a:pt x="114" y="109"/>
                  </a:lnTo>
                  <a:lnTo>
                    <a:pt x="209" y="15"/>
                  </a:lnTo>
                  <a:lnTo>
                    <a:pt x="206" y="5"/>
                  </a:lnTo>
                  <a:lnTo>
                    <a:pt x="199" y="2"/>
                  </a:lnTo>
                  <a:lnTo>
                    <a:pt x="187" y="0"/>
                  </a:lnTo>
                  <a:lnTo>
                    <a:pt x="177" y="0"/>
                  </a:lnTo>
                  <a:lnTo>
                    <a:pt x="163" y="3"/>
                  </a:lnTo>
                  <a:lnTo>
                    <a:pt x="151" y="15"/>
                  </a:lnTo>
                  <a:lnTo>
                    <a:pt x="143" y="20"/>
                  </a:lnTo>
                  <a:lnTo>
                    <a:pt x="134" y="25"/>
                  </a:lnTo>
                  <a:lnTo>
                    <a:pt x="124" y="27"/>
                  </a:lnTo>
                  <a:lnTo>
                    <a:pt x="114" y="30"/>
                  </a:lnTo>
                  <a:lnTo>
                    <a:pt x="104" y="42"/>
                  </a:lnTo>
                  <a:lnTo>
                    <a:pt x="100" y="54"/>
                  </a:lnTo>
                  <a:lnTo>
                    <a:pt x="99" y="66"/>
                  </a:lnTo>
                  <a:lnTo>
                    <a:pt x="99" y="78"/>
                  </a:lnTo>
                  <a:lnTo>
                    <a:pt x="36" y="126"/>
                  </a:lnTo>
                  <a:lnTo>
                    <a:pt x="24" y="126"/>
                  </a:lnTo>
                  <a:lnTo>
                    <a:pt x="14" y="127"/>
                  </a:lnTo>
                  <a:lnTo>
                    <a:pt x="7" y="131"/>
                  </a:lnTo>
                  <a:lnTo>
                    <a:pt x="5" y="141"/>
                  </a:lnTo>
                  <a:lnTo>
                    <a:pt x="0" y="143"/>
                  </a:lnTo>
                  <a:lnTo>
                    <a:pt x="8" y="148"/>
                  </a:lnTo>
                  <a:lnTo>
                    <a:pt x="20" y="153"/>
                  </a:lnTo>
                  <a:lnTo>
                    <a:pt x="36" y="156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5" name="Freeform 101"/>
            <p:cNvSpPr>
              <a:spLocks/>
            </p:cNvSpPr>
            <p:nvPr/>
          </p:nvSpPr>
          <p:spPr bwMode="auto">
            <a:xfrm>
              <a:off x="5003" y="4579"/>
              <a:ext cx="24" cy="86"/>
            </a:xfrm>
            <a:custGeom>
              <a:avLst/>
              <a:gdLst>
                <a:gd name="T0" fmla="*/ 0 w 47"/>
                <a:gd name="T1" fmla="*/ 172 h 172"/>
                <a:gd name="T2" fmla="*/ 2 w 47"/>
                <a:gd name="T3" fmla="*/ 172 h 172"/>
                <a:gd name="T4" fmla="*/ 8 w 47"/>
                <a:gd name="T5" fmla="*/ 172 h 172"/>
                <a:gd name="T6" fmla="*/ 19 w 47"/>
                <a:gd name="T7" fmla="*/ 172 h 172"/>
                <a:gd name="T8" fmla="*/ 30 w 47"/>
                <a:gd name="T9" fmla="*/ 172 h 172"/>
                <a:gd name="T10" fmla="*/ 47 w 47"/>
                <a:gd name="T11" fmla="*/ 31 h 172"/>
                <a:gd name="T12" fmla="*/ 46 w 47"/>
                <a:gd name="T13" fmla="*/ 21 h 172"/>
                <a:gd name="T14" fmla="*/ 44 w 47"/>
                <a:gd name="T15" fmla="*/ 15 h 172"/>
                <a:gd name="T16" fmla="*/ 39 w 47"/>
                <a:gd name="T17" fmla="*/ 7 h 172"/>
                <a:gd name="T18" fmla="*/ 30 w 47"/>
                <a:gd name="T19" fmla="*/ 0 h 172"/>
                <a:gd name="T20" fmla="*/ 29 w 47"/>
                <a:gd name="T21" fmla="*/ 0 h 172"/>
                <a:gd name="T22" fmla="*/ 27 w 47"/>
                <a:gd name="T23" fmla="*/ 0 h 172"/>
                <a:gd name="T24" fmla="*/ 22 w 47"/>
                <a:gd name="T25" fmla="*/ 0 h 172"/>
                <a:gd name="T26" fmla="*/ 15 w 47"/>
                <a:gd name="T27" fmla="*/ 0 h 172"/>
                <a:gd name="T28" fmla="*/ 5 w 47"/>
                <a:gd name="T29" fmla="*/ 0 h 172"/>
                <a:gd name="T30" fmla="*/ 2 w 47"/>
                <a:gd name="T31" fmla="*/ 2 h 172"/>
                <a:gd name="T32" fmla="*/ 0 w 47"/>
                <a:gd name="T33" fmla="*/ 5 h 172"/>
                <a:gd name="T34" fmla="*/ 0 w 47"/>
                <a:gd name="T35" fmla="*/ 15 h 172"/>
                <a:gd name="T36" fmla="*/ 0 w 47"/>
                <a:gd name="T37" fmla="*/ 26 h 172"/>
                <a:gd name="T38" fmla="*/ 0 w 47"/>
                <a:gd name="T39" fmla="*/ 36 h 172"/>
                <a:gd name="T40" fmla="*/ 0 w 47"/>
                <a:gd name="T41" fmla="*/ 43 h 172"/>
                <a:gd name="T42" fmla="*/ 0 w 47"/>
                <a:gd name="T43" fmla="*/ 46 h 172"/>
                <a:gd name="T44" fmla="*/ 0 w 47"/>
                <a:gd name="T45" fmla="*/ 48 h 172"/>
                <a:gd name="T46" fmla="*/ 0 w 47"/>
                <a:gd name="T47" fmla="*/ 55 h 172"/>
                <a:gd name="T48" fmla="*/ 0 w 47"/>
                <a:gd name="T49" fmla="*/ 65 h 172"/>
                <a:gd name="T50" fmla="*/ 0 w 47"/>
                <a:gd name="T51" fmla="*/ 78 h 172"/>
                <a:gd name="T52" fmla="*/ 0 w 47"/>
                <a:gd name="T5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" h="172">
                  <a:moveTo>
                    <a:pt x="0" y="172"/>
                  </a:moveTo>
                  <a:lnTo>
                    <a:pt x="2" y="172"/>
                  </a:lnTo>
                  <a:lnTo>
                    <a:pt x="8" y="172"/>
                  </a:lnTo>
                  <a:lnTo>
                    <a:pt x="19" y="172"/>
                  </a:lnTo>
                  <a:lnTo>
                    <a:pt x="30" y="172"/>
                  </a:lnTo>
                  <a:lnTo>
                    <a:pt x="47" y="31"/>
                  </a:lnTo>
                  <a:lnTo>
                    <a:pt x="46" y="21"/>
                  </a:lnTo>
                  <a:lnTo>
                    <a:pt x="44" y="15"/>
                  </a:lnTo>
                  <a:lnTo>
                    <a:pt x="39" y="7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0" y="65"/>
                  </a:lnTo>
                  <a:lnTo>
                    <a:pt x="0" y="78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6" name="Freeform 102"/>
            <p:cNvSpPr>
              <a:spLocks/>
            </p:cNvSpPr>
            <p:nvPr/>
          </p:nvSpPr>
          <p:spPr bwMode="auto">
            <a:xfrm>
              <a:off x="4495" y="4488"/>
              <a:ext cx="328" cy="130"/>
            </a:xfrm>
            <a:custGeom>
              <a:avLst/>
              <a:gdLst>
                <a:gd name="T0" fmla="*/ 358 w 656"/>
                <a:gd name="T1" fmla="*/ 213 h 260"/>
                <a:gd name="T2" fmla="*/ 380 w 656"/>
                <a:gd name="T3" fmla="*/ 179 h 260"/>
                <a:gd name="T4" fmla="*/ 409 w 656"/>
                <a:gd name="T5" fmla="*/ 155 h 260"/>
                <a:gd name="T6" fmla="*/ 442 w 656"/>
                <a:gd name="T7" fmla="*/ 140 h 260"/>
                <a:gd name="T8" fmla="*/ 484 w 656"/>
                <a:gd name="T9" fmla="*/ 135 h 260"/>
                <a:gd name="T10" fmla="*/ 484 w 656"/>
                <a:gd name="T11" fmla="*/ 131 h 260"/>
                <a:gd name="T12" fmla="*/ 484 w 656"/>
                <a:gd name="T13" fmla="*/ 119 h 260"/>
                <a:gd name="T14" fmla="*/ 499 w 656"/>
                <a:gd name="T15" fmla="*/ 119 h 260"/>
                <a:gd name="T16" fmla="*/ 515 w 656"/>
                <a:gd name="T17" fmla="*/ 119 h 260"/>
                <a:gd name="T18" fmla="*/ 527 w 656"/>
                <a:gd name="T19" fmla="*/ 102 h 260"/>
                <a:gd name="T20" fmla="*/ 542 w 656"/>
                <a:gd name="T21" fmla="*/ 96 h 260"/>
                <a:gd name="T22" fmla="*/ 562 w 656"/>
                <a:gd name="T23" fmla="*/ 87 h 260"/>
                <a:gd name="T24" fmla="*/ 578 w 656"/>
                <a:gd name="T25" fmla="*/ 89 h 260"/>
                <a:gd name="T26" fmla="*/ 601 w 656"/>
                <a:gd name="T27" fmla="*/ 92 h 260"/>
                <a:gd name="T28" fmla="*/ 623 w 656"/>
                <a:gd name="T29" fmla="*/ 94 h 260"/>
                <a:gd name="T30" fmla="*/ 640 w 656"/>
                <a:gd name="T31" fmla="*/ 87 h 260"/>
                <a:gd name="T32" fmla="*/ 656 w 656"/>
                <a:gd name="T33" fmla="*/ 26 h 260"/>
                <a:gd name="T34" fmla="*/ 652 w 656"/>
                <a:gd name="T35" fmla="*/ 17 h 260"/>
                <a:gd name="T36" fmla="*/ 640 w 656"/>
                <a:gd name="T37" fmla="*/ 9 h 260"/>
                <a:gd name="T38" fmla="*/ 630 w 656"/>
                <a:gd name="T39" fmla="*/ 2 h 260"/>
                <a:gd name="T40" fmla="*/ 610 w 656"/>
                <a:gd name="T41" fmla="*/ 9 h 260"/>
                <a:gd name="T42" fmla="*/ 622 w 656"/>
                <a:gd name="T43" fmla="*/ 43 h 260"/>
                <a:gd name="T44" fmla="*/ 603 w 656"/>
                <a:gd name="T45" fmla="*/ 53 h 260"/>
                <a:gd name="T46" fmla="*/ 562 w 656"/>
                <a:gd name="T47" fmla="*/ 41 h 260"/>
                <a:gd name="T48" fmla="*/ 457 w 656"/>
                <a:gd name="T49" fmla="*/ 96 h 260"/>
                <a:gd name="T50" fmla="*/ 350 w 656"/>
                <a:gd name="T51" fmla="*/ 157 h 260"/>
                <a:gd name="T52" fmla="*/ 231 w 656"/>
                <a:gd name="T53" fmla="*/ 206 h 260"/>
                <a:gd name="T54" fmla="*/ 93 w 656"/>
                <a:gd name="T55" fmla="*/ 228 h 260"/>
                <a:gd name="T56" fmla="*/ 71 w 656"/>
                <a:gd name="T57" fmla="*/ 208 h 260"/>
                <a:gd name="T58" fmla="*/ 51 w 656"/>
                <a:gd name="T59" fmla="*/ 194 h 260"/>
                <a:gd name="T60" fmla="*/ 27 w 656"/>
                <a:gd name="T61" fmla="*/ 191 h 260"/>
                <a:gd name="T62" fmla="*/ 0 w 656"/>
                <a:gd name="T63" fmla="*/ 197 h 260"/>
                <a:gd name="T64" fmla="*/ 0 w 656"/>
                <a:gd name="T65" fmla="*/ 204 h 260"/>
                <a:gd name="T66" fmla="*/ 0 w 656"/>
                <a:gd name="T67" fmla="*/ 21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6" h="260">
                  <a:moveTo>
                    <a:pt x="124" y="260"/>
                  </a:moveTo>
                  <a:lnTo>
                    <a:pt x="358" y="213"/>
                  </a:lnTo>
                  <a:lnTo>
                    <a:pt x="369" y="194"/>
                  </a:lnTo>
                  <a:lnTo>
                    <a:pt x="380" y="179"/>
                  </a:lnTo>
                  <a:lnTo>
                    <a:pt x="394" y="165"/>
                  </a:lnTo>
                  <a:lnTo>
                    <a:pt x="409" y="155"/>
                  </a:lnTo>
                  <a:lnTo>
                    <a:pt x="423" y="145"/>
                  </a:lnTo>
                  <a:lnTo>
                    <a:pt x="442" y="140"/>
                  </a:lnTo>
                  <a:lnTo>
                    <a:pt x="460" y="135"/>
                  </a:lnTo>
                  <a:lnTo>
                    <a:pt x="484" y="135"/>
                  </a:lnTo>
                  <a:lnTo>
                    <a:pt x="484" y="133"/>
                  </a:lnTo>
                  <a:lnTo>
                    <a:pt x="484" y="131"/>
                  </a:lnTo>
                  <a:lnTo>
                    <a:pt x="484" y="126"/>
                  </a:lnTo>
                  <a:lnTo>
                    <a:pt x="484" y="119"/>
                  </a:lnTo>
                  <a:lnTo>
                    <a:pt x="491" y="119"/>
                  </a:lnTo>
                  <a:lnTo>
                    <a:pt x="499" y="119"/>
                  </a:lnTo>
                  <a:lnTo>
                    <a:pt x="504" y="119"/>
                  </a:lnTo>
                  <a:lnTo>
                    <a:pt x="515" y="119"/>
                  </a:lnTo>
                  <a:lnTo>
                    <a:pt x="516" y="109"/>
                  </a:lnTo>
                  <a:lnTo>
                    <a:pt x="527" y="102"/>
                  </a:lnTo>
                  <a:lnTo>
                    <a:pt x="532" y="99"/>
                  </a:lnTo>
                  <a:lnTo>
                    <a:pt x="542" y="96"/>
                  </a:lnTo>
                  <a:lnTo>
                    <a:pt x="550" y="90"/>
                  </a:lnTo>
                  <a:lnTo>
                    <a:pt x="562" y="87"/>
                  </a:lnTo>
                  <a:lnTo>
                    <a:pt x="567" y="87"/>
                  </a:lnTo>
                  <a:lnTo>
                    <a:pt x="578" y="89"/>
                  </a:lnTo>
                  <a:lnTo>
                    <a:pt x="588" y="89"/>
                  </a:lnTo>
                  <a:lnTo>
                    <a:pt x="601" y="92"/>
                  </a:lnTo>
                  <a:lnTo>
                    <a:pt x="611" y="92"/>
                  </a:lnTo>
                  <a:lnTo>
                    <a:pt x="623" y="94"/>
                  </a:lnTo>
                  <a:lnTo>
                    <a:pt x="632" y="90"/>
                  </a:lnTo>
                  <a:lnTo>
                    <a:pt x="640" y="87"/>
                  </a:lnTo>
                  <a:lnTo>
                    <a:pt x="656" y="56"/>
                  </a:lnTo>
                  <a:lnTo>
                    <a:pt x="656" y="26"/>
                  </a:lnTo>
                  <a:lnTo>
                    <a:pt x="654" y="22"/>
                  </a:lnTo>
                  <a:lnTo>
                    <a:pt x="652" y="17"/>
                  </a:lnTo>
                  <a:lnTo>
                    <a:pt x="647" y="11"/>
                  </a:lnTo>
                  <a:lnTo>
                    <a:pt x="640" y="9"/>
                  </a:lnTo>
                  <a:lnTo>
                    <a:pt x="637" y="5"/>
                  </a:lnTo>
                  <a:lnTo>
                    <a:pt x="630" y="2"/>
                  </a:lnTo>
                  <a:lnTo>
                    <a:pt x="620" y="0"/>
                  </a:lnTo>
                  <a:lnTo>
                    <a:pt x="610" y="9"/>
                  </a:lnTo>
                  <a:lnTo>
                    <a:pt x="625" y="41"/>
                  </a:lnTo>
                  <a:lnTo>
                    <a:pt x="622" y="43"/>
                  </a:lnTo>
                  <a:lnTo>
                    <a:pt x="615" y="48"/>
                  </a:lnTo>
                  <a:lnTo>
                    <a:pt x="603" y="53"/>
                  </a:lnTo>
                  <a:lnTo>
                    <a:pt x="593" y="56"/>
                  </a:lnTo>
                  <a:lnTo>
                    <a:pt x="562" y="41"/>
                  </a:lnTo>
                  <a:lnTo>
                    <a:pt x="508" y="65"/>
                  </a:lnTo>
                  <a:lnTo>
                    <a:pt x="457" y="96"/>
                  </a:lnTo>
                  <a:lnTo>
                    <a:pt x="403" y="126"/>
                  </a:lnTo>
                  <a:lnTo>
                    <a:pt x="350" y="157"/>
                  </a:lnTo>
                  <a:lnTo>
                    <a:pt x="292" y="184"/>
                  </a:lnTo>
                  <a:lnTo>
                    <a:pt x="231" y="206"/>
                  </a:lnTo>
                  <a:lnTo>
                    <a:pt x="165" y="221"/>
                  </a:lnTo>
                  <a:lnTo>
                    <a:pt x="93" y="228"/>
                  </a:lnTo>
                  <a:lnTo>
                    <a:pt x="81" y="216"/>
                  </a:lnTo>
                  <a:lnTo>
                    <a:pt x="71" y="208"/>
                  </a:lnTo>
                  <a:lnTo>
                    <a:pt x="61" y="199"/>
                  </a:lnTo>
                  <a:lnTo>
                    <a:pt x="51" y="194"/>
                  </a:lnTo>
                  <a:lnTo>
                    <a:pt x="39" y="189"/>
                  </a:lnTo>
                  <a:lnTo>
                    <a:pt x="27" y="191"/>
                  </a:lnTo>
                  <a:lnTo>
                    <a:pt x="14" y="191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124" y="26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7" name="Freeform 103"/>
            <p:cNvSpPr>
              <a:spLocks/>
            </p:cNvSpPr>
            <p:nvPr/>
          </p:nvSpPr>
          <p:spPr bwMode="auto">
            <a:xfrm>
              <a:off x="4854" y="4602"/>
              <a:ext cx="24" cy="18"/>
            </a:xfrm>
            <a:custGeom>
              <a:avLst/>
              <a:gdLst>
                <a:gd name="T0" fmla="*/ 0 w 47"/>
                <a:gd name="T1" fmla="*/ 32 h 36"/>
                <a:gd name="T2" fmla="*/ 47 w 47"/>
                <a:gd name="T3" fmla="*/ 32 h 36"/>
                <a:gd name="T4" fmla="*/ 45 w 47"/>
                <a:gd name="T5" fmla="*/ 19 h 36"/>
                <a:gd name="T6" fmla="*/ 44 w 47"/>
                <a:gd name="T7" fmla="*/ 9 h 36"/>
                <a:gd name="T8" fmla="*/ 39 w 47"/>
                <a:gd name="T9" fmla="*/ 2 h 36"/>
                <a:gd name="T10" fmla="*/ 32 w 47"/>
                <a:gd name="T11" fmla="*/ 0 h 36"/>
                <a:gd name="T12" fmla="*/ 0 w 47"/>
                <a:gd name="T13" fmla="*/ 15 h 36"/>
                <a:gd name="T14" fmla="*/ 0 w 47"/>
                <a:gd name="T15" fmla="*/ 19 h 36"/>
                <a:gd name="T16" fmla="*/ 0 w 47"/>
                <a:gd name="T17" fmla="*/ 29 h 36"/>
                <a:gd name="T18" fmla="*/ 0 w 47"/>
                <a:gd name="T19" fmla="*/ 36 h 36"/>
                <a:gd name="T20" fmla="*/ 0 w 47"/>
                <a:gd name="T2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36">
                  <a:moveTo>
                    <a:pt x="0" y="32"/>
                  </a:moveTo>
                  <a:lnTo>
                    <a:pt x="47" y="32"/>
                  </a:lnTo>
                  <a:lnTo>
                    <a:pt x="45" y="19"/>
                  </a:lnTo>
                  <a:lnTo>
                    <a:pt x="44" y="9"/>
                  </a:lnTo>
                  <a:lnTo>
                    <a:pt x="39" y="2"/>
                  </a:lnTo>
                  <a:lnTo>
                    <a:pt x="32" y="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8" name="Freeform 104"/>
            <p:cNvSpPr>
              <a:spLocks/>
            </p:cNvSpPr>
            <p:nvPr/>
          </p:nvSpPr>
          <p:spPr bwMode="auto">
            <a:xfrm>
              <a:off x="4549" y="4470"/>
              <a:ext cx="196" cy="78"/>
            </a:xfrm>
            <a:custGeom>
              <a:avLst/>
              <a:gdLst>
                <a:gd name="T0" fmla="*/ 47 w 390"/>
                <a:gd name="T1" fmla="*/ 156 h 156"/>
                <a:gd name="T2" fmla="*/ 141 w 390"/>
                <a:gd name="T3" fmla="*/ 124 h 156"/>
                <a:gd name="T4" fmla="*/ 171 w 390"/>
                <a:gd name="T5" fmla="*/ 126 h 156"/>
                <a:gd name="T6" fmla="*/ 202 w 390"/>
                <a:gd name="T7" fmla="*/ 122 h 156"/>
                <a:gd name="T8" fmla="*/ 229 w 390"/>
                <a:gd name="T9" fmla="*/ 114 h 156"/>
                <a:gd name="T10" fmla="*/ 258 w 390"/>
                <a:gd name="T11" fmla="*/ 102 h 156"/>
                <a:gd name="T12" fmla="*/ 283 w 390"/>
                <a:gd name="T13" fmla="*/ 87 h 156"/>
                <a:gd name="T14" fmla="*/ 311 w 390"/>
                <a:gd name="T15" fmla="*/ 73 h 156"/>
                <a:gd name="T16" fmla="*/ 339 w 390"/>
                <a:gd name="T17" fmla="*/ 58 h 156"/>
                <a:gd name="T18" fmla="*/ 375 w 390"/>
                <a:gd name="T19" fmla="*/ 46 h 156"/>
                <a:gd name="T20" fmla="*/ 390 w 390"/>
                <a:gd name="T21" fmla="*/ 15 h 156"/>
                <a:gd name="T22" fmla="*/ 389 w 390"/>
                <a:gd name="T23" fmla="*/ 14 h 156"/>
                <a:gd name="T24" fmla="*/ 387 w 390"/>
                <a:gd name="T25" fmla="*/ 12 h 156"/>
                <a:gd name="T26" fmla="*/ 382 w 390"/>
                <a:gd name="T27" fmla="*/ 7 h 156"/>
                <a:gd name="T28" fmla="*/ 375 w 390"/>
                <a:gd name="T29" fmla="*/ 0 h 156"/>
                <a:gd name="T30" fmla="*/ 312 w 390"/>
                <a:gd name="T31" fmla="*/ 15 h 156"/>
                <a:gd name="T32" fmla="*/ 294 w 390"/>
                <a:gd name="T33" fmla="*/ 31 h 156"/>
                <a:gd name="T34" fmla="*/ 275 w 390"/>
                <a:gd name="T35" fmla="*/ 46 h 156"/>
                <a:gd name="T36" fmla="*/ 256 w 390"/>
                <a:gd name="T37" fmla="*/ 59 h 156"/>
                <a:gd name="T38" fmla="*/ 239 w 390"/>
                <a:gd name="T39" fmla="*/ 71 h 156"/>
                <a:gd name="T40" fmla="*/ 219 w 390"/>
                <a:gd name="T41" fmla="*/ 80 h 156"/>
                <a:gd name="T42" fmla="*/ 198 w 390"/>
                <a:gd name="T43" fmla="*/ 87 h 156"/>
                <a:gd name="T44" fmla="*/ 176 w 390"/>
                <a:gd name="T45" fmla="*/ 90 h 156"/>
                <a:gd name="T46" fmla="*/ 156 w 390"/>
                <a:gd name="T47" fmla="*/ 93 h 156"/>
                <a:gd name="T48" fmla="*/ 141 w 390"/>
                <a:gd name="T49" fmla="*/ 93 h 156"/>
                <a:gd name="T50" fmla="*/ 124 w 390"/>
                <a:gd name="T51" fmla="*/ 93 h 156"/>
                <a:gd name="T52" fmla="*/ 107 w 390"/>
                <a:gd name="T53" fmla="*/ 93 h 156"/>
                <a:gd name="T54" fmla="*/ 93 w 390"/>
                <a:gd name="T55" fmla="*/ 93 h 156"/>
                <a:gd name="T56" fmla="*/ 90 w 390"/>
                <a:gd name="T57" fmla="*/ 95 h 156"/>
                <a:gd name="T58" fmla="*/ 83 w 390"/>
                <a:gd name="T59" fmla="*/ 102 h 156"/>
                <a:gd name="T60" fmla="*/ 73 w 390"/>
                <a:gd name="T61" fmla="*/ 112 h 156"/>
                <a:gd name="T62" fmla="*/ 62 w 390"/>
                <a:gd name="T63" fmla="*/ 124 h 156"/>
                <a:gd name="T64" fmla="*/ 32 w 390"/>
                <a:gd name="T65" fmla="*/ 124 h 156"/>
                <a:gd name="T66" fmla="*/ 20 w 390"/>
                <a:gd name="T67" fmla="*/ 124 h 156"/>
                <a:gd name="T68" fmla="*/ 15 w 390"/>
                <a:gd name="T69" fmla="*/ 126 h 156"/>
                <a:gd name="T70" fmla="*/ 6 w 390"/>
                <a:gd name="T71" fmla="*/ 131 h 156"/>
                <a:gd name="T72" fmla="*/ 0 w 390"/>
                <a:gd name="T73" fmla="*/ 141 h 156"/>
                <a:gd name="T74" fmla="*/ 1 w 390"/>
                <a:gd name="T75" fmla="*/ 148 h 156"/>
                <a:gd name="T76" fmla="*/ 8 w 390"/>
                <a:gd name="T77" fmla="*/ 153 h 156"/>
                <a:gd name="T78" fmla="*/ 18 w 390"/>
                <a:gd name="T79" fmla="*/ 155 h 156"/>
                <a:gd name="T80" fmla="*/ 32 w 390"/>
                <a:gd name="T81" fmla="*/ 156 h 156"/>
                <a:gd name="T82" fmla="*/ 34 w 390"/>
                <a:gd name="T83" fmla="*/ 156 h 156"/>
                <a:gd name="T84" fmla="*/ 39 w 390"/>
                <a:gd name="T85" fmla="*/ 156 h 156"/>
                <a:gd name="T86" fmla="*/ 44 w 390"/>
                <a:gd name="T87" fmla="*/ 156 h 156"/>
                <a:gd name="T88" fmla="*/ 47 w 390"/>
                <a:gd name="T8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0" h="156">
                  <a:moveTo>
                    <a:pt x="47" y="156"/>
                  </a:moveTo>
                  <a:lnTo>
                    <a:pt x="141" y="124"/>
                  </a:lnTo>
                  <a:lnTo>
                    <a:pt x="171" y="126"/>
                  </a:lnTo>
                  <a:lnTo>
                    <a:pt x="202" y="122"/>
                  </a:lnTo>
                  <a:lnTo>
                    <a:pt x="229" y="114"/>
                  </a:lnTo>
                  <a:lnTo>
                    <a:pt x="258" y="102"/>
                  </a:lnTo>
                  <a:lnTo>
                    <a:pt x="283" y="87"/>
                  </a:lnTo>
                  <a:lnTo>
                    <a:pt x="311" y="73"/>
                  </a:lnTo>
                  <a:lnTo>
                    <a:pt x="339" y="58"/>
                  </a:lnTo>
                  <a:lnTo>
                    <a:pt x="375" y="46"/>
                  </a:lnTo>
                  <a:lnTo>
                    <a:pt x="390" y="15"/>
                  </a:lnTo>
                  <a:lnTo>
                    <a:pt x="389" y="14"/>
                  </a:lnTo>
                  <a:lnTo>
                    <a:pt x="387" y="12"/>
                  </a:lnTo>
                  <a:lnTo>
                    <a:pt x="382" y="7"/>
                  </a:lnTo>
                  <a:lnTo>
                    <a:pt x="375" y="0"/>
                  </a:lnTo>
                  <a:lnTo>
                    <a:pt x="312" y="15"/>
                  </a:lnTo>
                  <a:lnTo>
                    <a:pt x="294" y="31"/>
                  </a:lnTo>
                  <a:lnTo>
                    <a:pt x="275" y="46"/>
                  </a:lnTo>
                  <a:lnTo>
                    <a:pt x="256" y="59"/>
                  </a:lnTo>
                  <a:lnTo>
                    <a:pt x="239" y="71"/>
                  </a:lnTo>
                  <a:lnTo>
                    <a:pt x="219" y="80"/>
                  </a:lnTo>
                  <a:lnTo>
                    <a:pt x="198" y="87"/>
                  </a:lnTo>
                  <a:lnTo>
                    <a:pt x="176" y="90"/>
                  </a:lnTo>
                  <a:lnTo>
                    <a:pt x="156" y="93"/>
                  </a:lnTo>
                  <a:lnTo>
                    <a:pt x="141" y="93"/>
                  </a:lnTo>
                  <a:lnTo>
                    <a:pt x="124" y="93"/>
                  </a:lnTo>
                  <a:lnTo>
                    <a:pt x="107" y="93"/>
                  </a:lnTo>
                  <a:lnTo>
                    <a:pt x="93" y="93"/>
                  </a:lnTo>
                  <a:lnTo>
                    <a:pt x="90" y="95"/>
                  </a:lnTo>
                  <a:lnTo>
                    <a:pt x="83" y="102"/>
                  </a:lnTo>
                  <a:lnTo>
                    <a:pt x="73" y="112"/>
                  </a:lnTo>
                  <a:lnTo>
                    <a:pt x="62" y="124"/>
                  </a:lnTo>
                  <a:lnTo>
                    <a:pt x="32" y="124"/>
                  </a:lnTo>
                  <a:lnTo>
                    <a:pt x="20" y="124"/>
                  </a:lnTo>
                  <a:lnTo>
                    <a:pt x="15" y="126"/>
                  </a:lnTo>
                  <a:lnTo>
                    <a:pt x="6" y="131"/>
                  </a:lnTo>
                  <a:lnTo>
                    <a:pt x="0" y="141"/>
                  </a:lnTo>
                  <a:lnTo>
                    <a:pt x="1" y="148"/>
                  </a:lnTo>
                  <a:lnTo>
                    <a:pt x="8" y="153"/>
                  </a:lnTo>
                  <a:lnTo>
                    <a:pt x="18" y="155"/>
                  </a:lnTo>
                  <a:lnTo>
                    <a:pt x="32" y="156"/>
                  </a:lnTo>
                  <a:lnTo>
                    <a:pt x="34" y="156"/>
                  </a:lnTo>
                  <a:lnTo>
                    <a:pt x="39" y="156"/>
                  </a:lnTo>
                  <a:lnTo>
                    <a:pt x="44" y="156"/>
                  </a:lnTo>
                  <a:lnTo>
                    <a:pt x="47" y="156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89" name="Freeform 105"/>
            <p:cNvSpPr>
              <a:spLocks/>
            </p:cNvSpPr>
            <p:nvPr/>
          </p:nvSpPr>
          <p:spPr bwMode="auto">
            <a:xfrm>
              <a:off x="4323" y="4389"/>
              <a:ext cx="203" cy="143"/>
            </a:xfrm>
            <a:custGeom>
              <a:avLst/>
              <a:gdLst>
                <a:gd name="T0" fmla="*/ 32 w 408"/>
                <a:gd name="T1" fmla="*/ 285 h 285"/>
                <a:gd name="T2" fmla="*/ 48 w 408"/>
                <a:gd name="T3" fmla="*/ 254 h 285"/>
                <a:gd name="T4" fmla="*/ 48 w 408"/>
                <a:gd name="T5" fmla="*/ 241 h 285"/>
                <a:gd name="T6" fmla="*/ 51 w 408"/>
                <a:gd name="T7" fmla="*/ 231 h 285"/>
                <a:gd name="T8" fmla="*/ 56 w 408"/>
                <a:gd name="T9" fmla="*/ 217 h 285"/>
                <a:gd name="T10" fmla="*/ 66 w 408"/>
                <a:gd name="T11" fmla="*/ 207 h 285"/>
                <a:gd name="T12" fmla="*/ 75 w 408"/>
                <a:gd name="T13" fmla="*/ 195 h 285"/>
                <a:gd name="T14" fmla="*/ 85 w 408"/>
                <a:gd name="T15" fmla="*/ 183 h 285"/>
                <a:gd name="T16" fmla="*/ 97 w 408"/>
                <a:gd name="T17" fmla="*/ 171 h 285"/>
                <a:gd name="T18" fmla="*/ 110 w 408"/>
                <a:gd name="T19" fmla="*/ 161 h 285"/>
                <a:gd name="T20" fmla="*/ 121 w 408"/>
                <a:gd name="T21" fmla="*/ 151 h 285"/>
                <a:gd name="T22" fmla="*/ 134 w 408"/>
                <a:gd name="T23" fmla="*/ 144 h 285"/>
                <a:gd name="T24" fmla="*/ 141 w 408"/>
                <a:gd name="T25" fmla="*/ 141 h 285"/>
                <a:gd name="T26" fmla="*/ 151 w 408"/>
                <a:gd name="T27" fmla="*/ 137 h 285"/>
                <a:gd name="T28" fmla="*/ 160 w 408"/>
                <a:gd name="T29" fmla="*/ 132 h 285"/>
                <a:gd name="T30" fmla="*/ 173 w 408"/>
                <a:gd name="T31" fmla="*/ 129 h 285"/>
                <a:gd name="T32" fmla="*/ 189 w 408"/>
                <a:gd name="T33" fmla="*/ 113 h 285"/>
                <a:gd name="T34" fmla="*/ 375 w 408"/>
                <a:gd name="T35" fmla="*/ 51 h 285"/>
                <a:gd name="T36" fmla="*/ 382 w 408"/>
                <a:gd name="T37" fmla="*/ 47 h 285"/>
                <a:gd name="T38" fmla="*/ 391 w 408"/>
                <a:gd name="T39" fmla="*/ 42 h 285"/>
                <a:gd name="T40" fmla="*/ 396 w 408"/>
                <a:gd name="T41" fmla="*/ 37 h 285"/>
                <a:gd name="T42" fmla="*/ 408 w 408"/>
                <a:gd name="T43" fmla="*/ 35 h 285"/>
                <a:gd name="T44" fmla="*/ 404 w 408"/>
                <a:gd name="T45" fmla="*/ 25 h 285"/>
                <a:gd name="T46" fmla="*/ 399 w 408"/>
                <a:gd name="T47" fmla="*/ 20 h 285"/>
                <a:gd name="T48" fmla="*/ 392 w 408"/>
                <a:gd name="T49" fmla="*/ 12 h 285"/>
                <a:gd name="T50" fmla="*/ 391 w 408"/>
                <a:gd name="T51" fmla="*/ 5 h 285"/>
                <a:gd name="T52" fmla="*/ 379 w 408"/>
                <a:gd name="T53" fmla="*/ 0 h 285"/>
                <a:gd name="T54" fmla="*/ 367 w 408"/>
                <a:gd name="T55" fmla="*/ 0 h 285"/>
                <a:gd name="T56" fmla="*/ 357 w 408"/>
                <a:gd name="T57" fmla="*/ 1 h 285"/>
                <a:gd name="T58" fmla="*/ 347 w 408"/>
                <a:gd name="T59" fmla="*/ 6 h 285"/>
                <a:gd name="T60" fmla="*/ 336 w 408"/>
                <a:gd name="T61" fmla="*/ 12 h 285"/>
                <a:gd name="T62" fmla="*/ 326 w 408"/>
                <a:gd name="T63" fmla="*/ 20 h 285"/>
                <a:gd name="T64" fmla="*/ 318 w 408"/>
                <a:gd name="T65" fmla="*/ 27 h 285"/>
                <a:gd name="T66" fmla="*/ 313 w 408"/>
                <a:gd name="T67" fmla="*/ 35 h 285"/>
                <a:gd name="T68" fmla="*/ 284 w 408"/>
                <a:gd name="T69" fmla="*/ 35 h 285"/>
                <a:gd name="T70" fmla="*/ 258 w 408"/>
                <a:gd name="T71" fmla="*/ 42 h 285"/>
                <a:gd name="T72" fmla="*/ 233 w 408"/>
                <a:gd name="T73" fmla="*/ 51 h 285"/>
                <a:gd name="T74" fmla="*/ 212 w 408"/>
                <a:gd name="T75" fmla="*/ 62 h 285"/>
                <a:gd name="T76" fmla="*/ 190 w 408"/>
                <a:gd name="T77" fmla="*/ 73 h 285"/>
                <a:gd name="T78" fmla="*/ 168 w 408"/>
                <a:gd name="T79" fmla="*/ 88 h 285"/>
                <a:gd name="T80" fmla="*/ 146 w 408"/>
                <a:gd name="T81" fmla="*/ 100 h 285"/>
                <a:gd name="T82" fmla="*/ 126 w 408"/>
                <a:gd name="T83" fmla="*/ 113 h 285"/>
                <a:gd name="T84" fmla="*/ 122 w 408"/>
                <a:gd name="T85" fmla="*/ 113 h 285"/>
                <a:gd name="T86" fmla="*/ 117 w 408"/>
                <a:gd name="T87" fmla="*/ 113 h 285"/>
                <a:gd name="T88" fmla="*/ 112 w 408"/>
                <a:gd name="T89" fmla="*/ 113 h 285"/>
                <a:gd name="T90" fmla="*/ 110 w 408"/>
                <a:gd name="T91" fmla="*/ 113 h 285"/>
                <a:gd name="T92" fmla="*/ 92 w 408"/>
                <a:gd name="T93" fmla="*/ 119 h 285"/>
                <a:gd name="T94" fmla="*/ 76 w 408"/>
                <a:gd name="T95" fmla="*/ 129 h 285"/>
                <a:gd name="T96" fmla="*/ 61 w 408"/>
                <a:gd name="T97" fmla="*/ 141 h 285"/>
                <a:gd name="T98" fmla="*/ 49 w 408"/>
                <a:gd name="T99" fmla="*/ 156 h 285"/>
                <a:gd name="T100" fmla="*/ 34 w 408"/>
                <a:gd name="T101" fmla="*/ 171 h 285"/>
                <a:gd name="T102" fmla="*/ 22 w 408"/>
                <a:gd name="T103" fmla="*/ 188 h 285"/>
                <a:gd name="T104" fmla="*/ 10 w 408"/>
                <a:gd name="T105" fmla="*/ 205 h 285"/>
                <a:gd name="T106" fmla="*/ 0 w 408"/>
                <a:gd name="T107" fmla="*/ 224 h 285"/>
                <a:gd name="T108" fmla="*/ 7 w 408"/>
                <a:gd name="T109" fmla="*/ 234 h 285"/>
                <a:gd name="T110" fmla="*/ 5 w 408"/>
                <a:gd name="T111" fmla="*/ 246 h 285"/>
                <a:gd name="T112" fmla="*/ 2 w 408"/>
                <a:gd name="T113" fmla="*/ 258 h 285"/>
                <a:gd name="T114" fmla="*/ 0 w 408"/>
                <a:gd name="T115" fmla="*/ 270 h 285"/>
                <a:gd name="T116" fmla="*/ 32 w 408"/>
                <a:gd name="T117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8" h="285">
                  <a:moveTo>
                    <a:pt x="32" y="285"/>
                  </a:moveTo>
                  <a:lnTo>
                    <a:pt x="48" y="254"/>
                  </a:lnTo>
                  <a:lnTo>
                    <a:pt x="48" y="241"/>
                  </a:lnTo>
                  <a:lnTo>
                    <a:pt x="51" y="231"/>
                  </a:lnTo>
                  <a:lnTo>
                    <a:pt x="56" y="217"/>
                  </a:lnTo>
                  <a:lnTo>
                    <a:pt x="66" y="207"/>
                  </a:lnTo>
                  <a:lnTo>
                    <a:pt x="75" y="195"/>
                  </a:lnTo>
                  <a:lnTo>
                    <a:pt x="85" y="183"/>
                  </a:lnTo>
                  <a:lnTo>
                    <a:pt x="97" y="171"/>
                  </a:lnTo>
                  <a:lnTo>
                    <a:pt x="110" y="161"/>
                  </a:lnTo>
                  <a:lnTo>
                    <a:pt x="121" y="151"/>
                  </a:lnTo>
                  <a:lnTo>
                    <a:pt x="134" y="144"/>
                  </a:lnTo>
                  <a:lnTo>
                    <a:pt x="141" y="141"/>
                  </a:lnTo>
                  <a:lnTo>
                    <a:pt x="151" y="137"/>
                  </a:lnTo>
                  <a:lnTo>
                    <a:pt x="160" y="132"/>
                  </a:lnTo>
                  <a:lnTo>
                    <a:pt x="173" y="129"/>
                  </a:lnTo>
                  <a:lnTo>
                    <a:pt x="189" y="113"/>
                  </a:lnTo>
                  <a:lnTo>
                    <a:pt x="375" y="51"/>
                  </a:lnTo>
                  <a:lnTo>
                    <a:pt x="382" y="47"/>
                  </a:lnTo>
                  <a:lnTo>
                    <a:pt x="391" y="42"/>
                  </a:lnTo>
                  <a:lnTo>
                    <a:pt x="396" y="37"/>
                  </a:lnTo>
                  <a:lnTo>
                    <a:pt x="408" y="35"/>
                  </a:lnTo>
                  <a:lnTo>
                    <a:pt x="404" y="25"/>
                  </a:lnTo>
                  <a:lnTo>
                    <a:pt x="399" y="20"/>
                  </a:lnTo>
                  <a:lnTo>
                    <a:pt x="392" y="12"/>
                  </a:lnTo>
                  <a:lnTo>
                    <a:pt x="391" y="5"/>
                  </a:lnTo>
                  <a:lnTo>
                    <a:pt x="379" y="0"/>
                  </a:lnTo>
                  <a:lnTo>
                    <a:pt x="367" y="0"/>
                  </a:lnTo>
                  <a:lnTo>
                    <a:pt x="357" y="1"/>
                  </a:lnTo>
                  <a:lnTo>
                    <a:pt x="347" y="6"/>
                  </a:lnTo>
                  <a:lnTo>
                    <a:pt x="336" y="12"/>
                  </a:lnTo>
                  <a:lnTo>
                    <a:pt x="326" y="20"/>
                  </a:lnTo>
                  <a:lnTo>
                    <a:pt x="318" y="27"/>
                  </a:lnTo>
                  <a:lnTo>
                    <a:pt x="313" y="35"/>
                  </a:lnTo>
                  <a:lnTo>
                    <a:pt x="284" y="35"/>
                  </a:lnTo>
                  <a:lnTo>
                    <a:pt x="258" y="42"/>
                  </a:lnTo>
                  <a:lnTo>
                    <a:pt x="233" y="51"/>
                  </a:lnTo>
                  <a:lnTo>
                    <a:pt x="212" y="62"/>
                  </a:lnTo>
                  <a:lnTo>
                    <a:pt x="190" y="73"/>
                  </a:lnTo>
                  <a:lnTo>
                    <a:pt x="168" y="88"/>
                  </a:lnTo>
                  <a:lnTo>
                    <a:pt x="146" y="100"/>
                  </a:lnTo>
                  <a:lnTo>
                    <a:pt x="126" y="113"/>
                  </a:lnTo>
                  <a:lnTo>
                    <a:pt x="122" y="113"/>
                  </a:lnTo>
                  <a:lnTo>
                    <a:pt x="117" y="113"/>
                  </a:lnTo>
                  <a:lnTo>
                    <a:pt x="112" y="113"/>
                  </a:lnTo>
                  <a:lnTo>
                    <a:pt x="110" y="113"/>
                  </a:lnTo>
                  <a:lnTo>
                    <a:pt x="92" y="119"/>
                  </a:lnTo>
                  <a:lnTo>
                    <a:pt x="76" y="129"/>
                  </a:lnTo>
                  <a:lnTo>
                    <a:pt x="61" y="141"/>
                  </a:lnTo>
                  <a:lnTo>
                    <a:pt x="49" y="156"/>
                  </a:lnTo>
                  <a:lnTo>
                    <a:pt x="34" y="171"/>
                  </a:lnTo>
                  <a:lnTo>
                    <a:pt x="22" y="188"/>
                  </a:lnTo>
                  <a:lnTo>
                    <a:pt x="10" y="205"/>
                  </a:lnTo>
                  <a:lnTo>
                    <a:pt x="0" y="224"/>
                  </a:lnTo>
                  <a:lnTo>
                    <a:pt x="7" y="234"/>
                  </a:lnTo>
                  <a:lnTo>
                    <a:pt x="5" y="246"/>
                  </a:lnTo>
                  <a:lnTo>
                    <a:pt x="2" y="258"/>
                  </a:lnTo>
                  <a:lnTo>
                    <a:pt x="0" y="270"/>
                  </a:lnTo>
                  <a:lnTo>
                    <a:pt x="32" y="285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90" name="Freeform 106"/>
            <p:cNvSpPr>
              <a:spLocks/>
            </p:cNvSpPr>
            <p:nvPr/>
          </p:nvSpPr>
          <p:spPr bwMode="auto">
            <a:xfrm>
              <a:off x="4417" y="4430"/>
              <a:ext cx="169" cy="94"/>
            </a:xfrm>
            <a:custGeom>
              <a:avLst/>
              <a:gdLst>
                <a:gd name="T0" fmla="*/ 30 w 338"/>
                <a:gd name="T1" fmla="*/ 187 h 187"/>
                <a:gd name="T2" fmla="*/ 32 w 338"/>
                <a:gd name="T3" fmla="*/ 187 h 187"/>
                <a:gd name="T4" fmla="*/ 37 w 338"/>
                <a:gd name="T5" fmla="*/ 187 h 187"/>
                <a:gd name="T6" fmla="*/ 42 w 338"/>
                <a:gd name="T7" fmla="*/ 187 h 187"/>
                <a:gd name="T8" fmla="*/ 45 w 338"/>
                <a:gd name="T9" fmla="*/ 187 h 187"/>
                <a:gd name="T10" fmla="*/ 93 w 338"/>
                <a:gd name="T11" fmla="*/ 109 h 187"/>
                <a:gd name="T12" fmla="*/ 98 w 338"/>
                <a:gd name="T13" fmla="*/ 102 h 187"/>
                <a:gd name="T14" fmla="*/ 107 w 338"/>
                <a:gd name="T15" fmla="*/ 100 h 187"/>
                <a:gd name="T16" fmla="*/ 115 w 338"/>
                <a:gd name="T17" fmla="*/ 100 h 187"/>
                <a:gd name="T18" fmla="*/ 125 w 338"/>
                <a:gd name="T19" fmla="*/ 100 h 187"/>
                <a:gd name="T20" fmla="*/ 136 w 338"/>
                <a:gd name="T21" fmla="*/ 98 h 187"/>
                <a:gd name="T22" fmla="*/ 147 w 338"/>
                <a:gd name="T23" fmla="*/ 98 h 187"/>
                <a:gd name="T24" fmla="*/ 158 w 338"/>
                <a:gd name="T25" fmla="*/ 97 h 187"/>
                <a:gd name="T26" fmla="*/ 171 w 338"/>
                <a:gd name="T27" fmla="*/ 93 h 187"/>
                <a:gd name="T28" fmla="*/ 234 w 338"/>
                <a:gd name="T29" fmla="*/ 46 h 187"/>
                <a:gd name="T30" fmla="*/ 327 w 338"/>
                <a:gd name="T31" fmla="*/ 30 h 187"/>
                <a:gd name="T32" fmla="*/ 334 w 338"/>
                <a:gd name="T33" fmla="*/ 19 h 187"/>
                <a:gd name="T34" fmla="*/ 338 w 338"/>
                <a:gd name="T35" fmla="*/ 8 h 187"/>
                <a:gd name="T36" fmla="*/ 334 w 338"/>
                <a:gd name="T37" fmla="*/ 2 h 187"/>
                <a:gd name="T38" fmla="*/ 327 w 338"/>
                <a:gd name="T39" fmla="*/ 0 h 187"/>
                <a:gd name="T40" fmla="*/ 319 w 338"/>
                <a:gd name="T41" fmla="*/ 0 h 187"/>
                <a:gd name="T42" fmla="*/ 312 w 338"/>
                <a:gd name="T43" fmla="*/ 2 h 187"/>
                <a:gd name="T44" fmla="*/ 302 w 338"/>
                <a:gd name="T45" fmla="*/ 2 h 187"/>
                <a:gd name="T46" fmla="*/ 294 w 338"/>
                <a:gd name="T47" fmla="*/ 5 h 187"/>
                <a:gd name="T48" fmla="*/ 282 w 338"/>
                <a:gd name="T49" fmla="*/ 5 h 187"/>
                <a:gd name="T50" fmla="*/ 271 w 338"/>
                <a:gd name="T51" fmla="*/ 5 h 187"/>
                <a:gd name="T52" fmla="*/ 260 w 338"/>
                <a:gd name="T53" fmla="*/ 3 h 187"/>
                <a:gd name="T54" fmla="*/ 249 w 338"/>
                <a:gd name="T55" fmla="*/ 0 h 187"/>
                <a:gd name="T56" fmla="*/ 226 w 338"/>
                <a:gd name="T57" fmla="*/ 7 h 187"/>
                <a:gd name="T58" fmla="*/ 205 w 338"/>
                <a:gd name="T59" fmla="*/ 17 h 187"/>
                <a:gd name="T60" fmla="*/ 185 w 338"/>
                <a:gd name="T61" fmla="*/ 29 h 187"/>
                <a:gd name="T62" fmla="*/ 168 w 338"/>
                <a:gd name="T63" fmla="*/ 42 h 187"/>
                <a:gd name="T64" fmla="*/ 147 w 338"/>
                <a:gd name="T65" fmla="*/ 51 h 187"/>
                <a:gd name="T66" fmla="*/ 127 w 338"/>
                <a:gd name="T67" fmla="*/ 59 h 187"/>
                <a:gd name="T68" fmla="*/ 103 w 338"/>
                <a:gd name="T69" fmla="*/ 63 h 187"/>
                <a:gd name="T70" fmla="*/ 78 w 338"/>
                <a:gd name="T71" fmla="*/ 63 h 187"/>
                <a:gd name="T72" fmla="*/ 0 w 338"/>
                <a:gd name="T73" fmla="*/ 187 h 187"/>
                <a:gd name="T74" fmla="*/ 6 w 338"/>
                <a:gd name="T75" fmla="*/ 187 h 187"/>
                <a:gd name="T76" fmla="*/ 12 w 338"/>
                <a:gd name="T77" fmla="*/ 187 h 187"/>
                <a:gd name="T78" fmla="*/ 13 w 338"/>
                <a:gd name="T79" fmla="*/ 187 h 187"/>
                <a:gd name="T80" fmla="*/ 15 w 338"/>
                <a:gd name="T81" fmla="*/ 187 h 187"/>
                <a:gd name="T82" fmla="*/ 17 w 338"/>
                <a:gd name="T83" fmla="*/ 187 h 187"/>
                <a:gd name="T84" fmla="*/ 22 w 338"/>
                <a:gd name="T85" fmla="*/ 187 h 187"/>
                <a:gd name="T86" fmla="*/ 27 w 338"/>
                <a:gd name="T87" fmla="*/ 187 h 187"/>
                <a:gd name="T88" fmla="*/ 30 w 338"/>
                <a:gd name="T8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" h="187">
                  <a:moveTo>
                    <a:pt x="30" y="187"/>
                  </a:moveTo>
                  <a:lnTo>
                    <a:pt x="32" y="187"/>
                  </a:lnTo>
                  <a:lnTo>
                    <a:pt x="37" y="187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93" y="109"/>
                  </a:lnTo>
                  <a:lnTo>
                    <a:pt x="98" y="102"/>
                  </a:lnTo>
                  <a:lnTo>
                    <a:pt x="107" y="100"/>
                  </a:lnTo>
                  <a:lnTo>
                    <a:pt x="115" y="100"/>
                  </a:lnTo>
                  <a:lnTo>
                    <a:pt x="125" y="100"/>
                  </a:lnTo>
                  <a:lnTo>
                    <a:pt x="136" y="98"/>
                  </a:lnTo>
                  <a:lnTo>
                    <a:pt x="147" y="98"/>
                  </a:lnTo>
                  <a:lnTo>
                    <a:pt x="158" y="97"/>
                  </a:lnTo>
                  <a:lnTo>
                    <a:pt x="171" y="93"/>
                  </a:lnTo>
                  <a:lnTo>
                    <a:pt x="234" y="46"/>
                  </a:lnTo>
                  <a:lnTo>
                    <a:pt x="327" y="30"/>
                  </a:lnTo>
                  <a:lnTo>
                    <a:pt x="334" y="19"/>
                  </a:lnTo>
                  <a:lnTo>
                    <a:pt x="338" y="8"/>
                  </a:lnTo>
                  <a:lnTo>
                    <a:pt x="334" y="2"/>
                  </a:lnTo>
                  <a:lnTo>
                    <a:pt x="327" y="0"/>
                  </a:lnTo>
                  <a:lnTo>
                    <a:pt x="319" y="0"/>
                  </a:lnTo>
                  <a:lnTo>
                    <a:pt x="312" y="2"/>
                  </a:lnTo>
                  <a:lnTo>
                    <a:pt x="302" y="2"/>
                  </a:lnTo>
                  <a:lnTo>
                    <a:pt x="294" y="5"/>
                  </a:lnTo>
                  <a:lnTo>
                    <a:pt x="282" y="5"/>
                  </a:lnTo>
                  <a:lnTo>
                    <a:pt x="271" y="5"/>
                  </a:lnTo>
                  <a:lnTo>
                    <a:pt x="260" y="3"/>
                  </a:lnTo>
                  <a:lnTo>
                    <a:pt x="249" y="0"/>
                  </a:lnTo>
                  <a:lnTo>
                    <a:pt x="226" y="7"/>
                  </a:lnTo>
                  <a:lnTo>
                    <a:pt x="205" y="17"/>
                  </a:lnTo>
                  <a:lnTo>
                    <a:pt x="185" y="29"/>
                  </a:lnTo>
                  <a:lnTo>
                    <a:pt x="168" y="42"/>
                  </a:lnTo>
                  <a:lnTo>
                    <a:pt x="147" y="51"/>
                  </a:lnTo>
                  <a:lnTo>
                    <a:pt x="127" y="59"/>
                  </a:lnTo>
                  <a:lnTo>
                    <a:pt x="103" y="63"/>
                  </a:lnTo>
                  <a:lnTo>
                    <a:pt x="78" y="63"/>
                  </a:lnTo>
                  <a:lnTo>
                    <a:pt x="0" y="187"/>
                  </a:lnTo>
                  <a:lnTo>
                    <a:pt x="6" y="187"/>
                  </a:lnTo>
                  <a:lnTo>
                    <a:pt x="12" y="187"/>
                  </a:lnTo>
                  <a:lnTo>
                    <a:pt x="13" y="187"/>
                  </a:lnTo>
                  <a:lnTo>
                    <a:pt x="15" y="187"/>
                  </a:lnTo>
                  <a:lnTo>
                    <a:pt x="17" y="187"/>
                  </a:lnTo>
                  <a:lnTo>
                    <a:pt x="22" y="187"/>
                  </a:lnTo>
                  <a:lnTo>
                    <a:pt x="27" y="187"/>
                  </a:lnTo>
                  <a:lnTo>
                    <a:pt x="30" y="187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91" name="Freeform 107"/>
            <p:cNvSpPr>
              <a:spLocks/>
            </p:cNvSpPr>
            <p:nvPr/>
          </p:nvSpPr>
          <p:spPr bwMode="auto">
            <a:xfrm>
              <a:off x="4776" y="4305"/>
              <a:ext cx="274" cy="187"/>
            </a:xfrm>
            <a:custGeom>
              <a:avLst/>
              <a:gdLst>
                <a:gd name="T0" fmla="*/ 454 w 547"/>
                <a:gd name="T1" fmla="*/ 376 h 376"/>
                <a:gd name="T2" fmla="*/ 517 w 547"/>
                <a:gd name="T3" fmla="*/ 376 h 376"/>
                <a:gd name="T4" fmla="*/ 547 w 547"/>
                <a:gd name="T5" fmla="*/ 345 h 376"/>
                <a:gd name="T6" fmla="*/ 547 w 547"/>
                <a:gd name="T7" fmla="*/ 298 h 376"/>
                <a:gd name="T8" fmla="*/ 544 w 547"/>
                <a:gd name="T9" fmla="*/ 298 h 376"/>
                <a:gd name="T10" fmla="*/ 537 w 547"/>
                <a:gd name="T11" fmla="*/ 298 h 376"/>
                <a:gd name="T12" fmla="*/ 527 w 547"/>
                <a:gd name="T13" fmla="*/ 298 h 376"/>
                <a:gd name="T14" fmla="*/ 517 w 547"/>
                <a:gd name="T15" fmla="*/ 298 h 376"/>
                <a:gd name="T16" fmla="*/ 515 w 547"/>
                <a:gd name="T17" fmla="*/ 298 h 376"/>
                <a:gd name="T18" fmla="*/ 513 w 547"/>
                <a:gd name="T19" fmla="*/ 299 h 376"/>
                <a:gd name="T20" fmla="*/ 508 w 547"/>
                <a:gd name="T21" fmla="*/ 305 h 376"/>
                <a:gd name="T22" fmla="*/ 501 w 547"/>
                <a:gd name="T23" fmla="*/ 315 h 376"/>
                <a:gd name="T24" fmla="*/ 282 w 547"/>
                <a:gd name="T25" fmla="*/ 189 h 376"/>
                <a:gd name="T26" fmla="*/ 94 w 547"/>
                <a:gd name="T27" fmla="*/ 0 h 376"/>
                <a:gd name="T28" fmla="*/ 48 w 547"/>
                <a:gd name="T29" fmla="*/ 0 h 376"/>
                <a:gd name="T30" fmla="*/ 46 w 547"/>
                <a:gd name="T31" fmla="*/ 0 h 376"/>
                <a:gd name="T32" fmla="*/ 44 w 547"/>
                <a:gd name="T33" fmla="*/ 0 h 376"/>
                <a:gd name="T34" fmla="*/ 39 w 547"/>
                <a:gd name="T35" fmla="*/ 0 h 376"/>
                <a:gd name="T36" fmla="*/ 31 w 547"/>
                <a:gd name="T37" fmla="*/ 0 h 376"/>
                <a:gd name="T38" fmla="*/ 0 w 547"/>
                <a:gd name="T39" fmla="*/ 111 h 376"/>
                <a:gd name="T40" fmla="*/ 33 w 547"/>
                <a:gd name="T41" fmla="*/ 135 h 376"/>
                <a:gd name="T42" fmla="*/ 66 w 547"/>
                <a:gd name="T43" fmla="*/ 162 h 376"/>
                <a:gd name="T44" fmla="*/ 99 w 547"/>
                <a:gd name="T45" fmla="*/ 189 h 376"/>
                <a:gd name="T46" fmla="*/ 134 w 547"/>
                <a:gd name="T47" fmla="*/ 218 h 376"/>
                <a:gd name="T48" fmla="*/ 167 w 547"/>
                <a:gd name="T49" fmla="*/ 243 h 376"/>
                <a:gd name="T50" fmla="*/ 202 w 547"/>
                <a:gd name="T51" fmla="*/ 271 h 376"/>
                <a:gd name="T52" fmla="*/ 240 w 547"/>
                <a:gd name="T53" fmla="*/ 294 h 376"/>
                <a:gd name="T54" fmla="*/ 282 w 547"/>
                <a:gd name="T55" fmla="*/ 315 h 376"/>
                <a:gd name="T56" fmla="*/ 298 w 547"/>
                <a:gd name="T57" fmla="*/ 325 h 376"/>
                <a:gd name="T58" fmla="*/ 318 w 547"/>
                <a:gd name="T59" fmla="*/ 337 h 376"/>
                <a:gd name="T60" fmla="*/ 338 w 547"/>
                <a:gd name="T61" fmla="*/ 345 h 376"/>
                <a:gd name="T62" fmla="*/ 360 w 547"/>
                <a:gd name="T63" fmla="*/ 356 h 376"/>
                <a:gd name="T64" fmla="*/ 382 w 547"/>
                <a:gd name="T65" fmla="*/ 362 h 376"/>
                <a:gd name="T66" fmla="*/ 406 w 547"/>
                <a:gd name="T67" fmla="*/ 369 h 376"/>
                <a:gd name="T68" fmla="*/ 428 w 547"/>
                <a:gd name="T69" fmla="*/ 372 h 376"/>
                <a:gd name="T70" fmla="*/ 454 w 547"/>
                <a:gd name="T71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7" h="376">
                  <a:moveTo>
                    <a:pt x="454" y="376"/>
                  </a:moveTo>
                  <a:lnTo>
                    <a:pt x="517" y="376"/>
                  </a:lnTo>
                  <a:lnTo>
                    <a:pt x="547" y="345"/>
                  </a:lnTo>
                  <a:lnTo>
                    <a:pt x="547" y="298"/>
                  </a:lnTo>
                  <a:lnTo>
                    <a:pt x="544" y="298"/>
                  </a:lnTo>
                  <a:lnTo>
                    <a:pt x="537" y="298"/>
                  </a:lnTo>
                  <a:lnTo>
                    <a:pt x="527" y="298"/>
                  </a:lnTo>
                  <a:lnTo>
                    <a:pt x="517" y="298"/>
                  </a:lnTo>
                  <a:lnTo>
                    <a:pt x="515" y="298"/>
                  </a:lnTo>
                  <a:lnTo>
                    <a:pt x="513" y="299"/>
                  </a:lnTo>
                  <a:lnTo>
                    <a:pt x="508" y="305"/>
                  </a:lnTo>
                  <a:lnTo>
                    <a:pt x="501" y="315"/>
                  </a:lnTo>
                  <a:lnTo>
                    <a:pt x="282" y="189"/>
                  </a:lnTo>
                  <a:lnTo>
                    <a:pt x="94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33" y="135"/>
                  </a:lnTo>
                  <a:lnTo>
                    <a:pt x="66" y="162"/>
                  </a:lnTo>
                  <a:lnTo>
                    <a:pt x="99" y="189"/>
                  </a:lnTo>
                  <a:lnTo>
                    <a:pt x="134" y="218"/>
                  </a:lnTo>
                  <a:lnTo>
                    <a:pt x="167" y="243"/>
                  </a:lnTo>
                  <a:lnTo>
                    <a:pt x="202" y="271"/>
                  </a:lnTo>
                  <a:lnTo>
                    <a:pt x="240" y="294"/>
                  </a:lnTo>
                  <a:lnTo>
                    <a:pt x="282" y="315"/>
                  </a:lnTo>
                  <a:lnTo>
                    <a:pt x="298" y="325"/>
                  </a:lnTo>
                  <a:lnTo>
                    <a:pt x="318" y="337"/>
                  </a:lnTo>
                  <a:lnTo>
                    <a:pt x="338" y="345"/>
                  </a:lnTo>
                  <a:lnTo>
                    <a:pt x="360" y="356"/>
                  </a:lnTo>
                  <a:lnTo>
                    <a:pt x="382" y="362"/>
                  </a:lnTo>
                  <a:lnTo>
                    <a:pt x="406" y="369"/>
                  </a:lnTo>
                  <a:lnTo>
                    <a:pt x="428" y="372"/>
                  </a:lnTo>
                  <a:lnTo>
                    <a:pt x="454" y="3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92" name="Freeform 108"/>
            <p:cNvSpPr>
              <a:spLocks/>
            </p:cNvSpPr>
            <p:nvPr/>
          </p:nvSpPr>
          <p:spPr bwMode="auto">
            <a:xfrm>
              <a:off x="4743" y="4305"/>
              <a:ext cx="353" cy="227"/>
            </a:xfrm>
            <a:custGeom>
              <a:avLst/>
              <a:gdLst>
                <a:gd name="T0" fmla="*/ 707 w 707"/>
                <a:gd name="T1" fmla="*/ 454 h 454"/>
                <a:gd name="T2" fmla="*/ 697 w 707"/>
                <a:gd name="T3" fmla="*/ 449 h 454"/>
                <a:gd name="T4" fmla="*/ 673 w 707"/>
                <a:gd name="T5" fmla="*/ 437 h 454"/>
                <a:gd name="T6" fmla="*/ 637 w 707"/>
                <a:gd name="T7" fmla="*/ 418 h 454"/>
                <a:gd name="T8" fmla="*/ 600 w 707"/>
                <a:gd name="T9" fmla="*/ 400 h 454"/>
                <a:gd name="T10" fmla="*/ 561 w 707"/>
                <a:gd name="T11" fmla="*/ 379 h 454"/>
                <a:gd name="T12" fmla="*/ 528 w 707"/>
                <a:gd name="T13" fmla="*/ 362 h 454"/>
                <a:gd name="T14" fmla="*/ 506 w 707"/>
                <a:gd name="T15" fmla="*/ 349 h 454"/>
                <a:gd name="T16" fmla="*/ 505 w 707"/>
                <a:gd name="T17" fmla="*/ 345 h 454"/>
                <a:gd name="T18" fmla="*/ 364 w 707"/>
                <a:gd name="T19" fmla="*/ 235 h 454"/>
                <a:gd name="T20" fmla="*/ 3 w 707"/>
                <a:gd name="T21" fmla="*/ 0 h 454"/>
                <a:gd name="T22" fmla="*/ 0 w 707"/>
                <a:gd name="T23" fmla="*/ 0 h 454"/>
                <a:gd name="T24" fmla="*/ 8 w 707"/>
                <a:gd name="T25" fmla="*/ 4 h 454"/>
                <a:gd name="T26" fmla="*/ 19 w 707"/>
                <a:gd name="T27" fmla="*/ 7 h 454"/>
                <a:gd name="T28" fmla="*/ 34 w 707"/>
                <a:gd name="T29" fmla="*/ 12 h 454"/>
                <a:gd name="T30" fmla="*/ 48 w 707"/>
                <a:gd name="T31" fmla="*/ 12 h 454"/>
                <a:gd name="T32" fmla="*/ 59 w 707"/>
                <a:gd name="T33" fmla="*/ 12 h 454"/>
                <a:gd name="T34" fmla="*/ 66 w 707"/>
                <a:gd name="T35" fmla="*/ 7 h 454"/>
                <a:gd name="T36" fmla="*/ 66 w 707"/>
                <a:gd name="T37" fmla="*/ 0 h 454"/>
                <a:gd name="T38" fmla="*/ 107 w 707"/>
                <a:gd name="T39" fmla="*/ 38 h 454"/>
                <a:gd name="T40" fmla="*/ 161 w 707"/>
                <a:gd name="T41" fmla="*/ 80 h 454"/>
                <a:gd name="T42" fmla="*/ 224 w 707"/>
                <a:gd name="T43" fmla="*/ 124 h 454"/>
                <a:gd name="T44" fmla="*/ 292 w 707"/>
                <a:gd name="T45" fmla="*/ 169 h 454"/>
                <a:gd name="T46" fmla="*/ 358 w 707"/>
                <a:gd name="T47" fmla="*/ 211 h 454"/>
                <a:gd name="T48" fmla="*/ 421 w 707"/>
                <a:gd name="T49" fmla="*/ 252 h 454"/>
                <a:gd name="T50" fmla="*/ 476 w 707"/>
                <a:gd name="T51" fmla="*/ 286 h 454"/>
                <a:gd name="T52" fmla="*/ 520 w 707"/>
                <a:gd name="T53" fmla="*/ 315 h 454"/>
                <a:gd name="T54" fmla="*/ 527 w 707"/>
                <a:gd name="T55" fmla="*/ 320 h 454"/>
                <a:gd name="T56" fmla="*/ 549 w 707"/>
                <a:gd name="T57" fmla="*/ 335 h 454"/>
                <a:gd name="T58" fmla="*/ 578 w 707"/>
                <a:gd name="T59" fmla="*/ 357 h 454"/>
                <a:gd name="T60" fmla="*/ 613 w 707"/>
                <a:gd name="T61" fmla="*/ 384 h 454"/>
                <a:gd name="T62" fmla="*/ 646 w 707"/>
                <a:gd name="T63" fmla="*/ 408 h 454"/>
                <a:gd name="T64" fmla="*/ 676 w 707"/>
                <a:gd name="T65" fmla="*/ 432 h 454"/>
                <a:gd name="T66" fmla="*/ 698 w 707"/>
                <a:gd name="T67" fmla="*/ 447 h 454"/>
                <a:gd name="T68" fmla="*/ 707 w 707"/>
                <a:gd name="T69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7" h="454">
                  <a:moveTo>
                    <a:pt x="707" y="454"/>
                  </a:moveTo>
                  <a:lnTo>
                    <a:pt x="697" y="449"/>
                  </a:lnTo>
                  <a:lnTo>
                    <a:pt x="673" y="437"/>
                  </a:lnTo>
                  <a:lnTo>
                    <a:pt x="637" y="418"/>
                  </a:lnTo>
                  <a:lnTo>
                    <a:pt x="600" y="400"/>
                  </a:lnTo>
                  <a:lnTo>
                    <a:pt x="561" y="379"/>
                  </a:lnTo>
                  <a:lnTo>
                    <a:pt x="528" y="362"/>
                  </a:lnTo>
                  <a:lnTo>
                    <a:pt x="506" y="349"/>
                  </a:lnTo>
                  <a:lnTo>
                    <a:pt x="505" y="345"/>
                  </a:lnTo>
                  <a:lnTo>
                    <a:pt x="364" y="235"/>
                  </a:lnTo>
                  <a:lnTo>
                    <a:pt x="3" y="0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7"/>
                  </a:lnTo>
                  <a:lnTo>
                    <a:pt x="34" y="12"/>
                  </a:lnTo>
                  <a:lnTo>
                    <a:pt x="48" y="12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6" y="0"/>
                  </a:lnTo>
                  <a:lnTo>
                    <a:pt x="107" y="38"/>
                  </a:lnTo>
                  <a:lnTo>
                    <a:pt x="161" y="80"/>
                  </a:lnTo>
                  <a:lnTo>
                    <a:pt x="224" y="124"/>
                  </a:lnTo>
                  <a:lnTo>
                    <a:pt x="292" y="169"/>
                  </a:lnTo>
                  <a:lnTo>
                    <a:pt x="358" y="211"/>
                  </a:lnTo>
                  <a:lnTo>
                    <a:pt x="421" y="252"/>
                  </a:lnTo>
                  <a:lnTo>
                    <a:pt x="476" y="286"/>
                  </a:lnTo>
                  <a:lnTo>
                    <a:pt x="520" y="315"/>
                  </a:lnTo>
                  <a:lnTo>
                    <a:pt x="527" y="320"/>
                  </a:lnTo>
                  <a:lnTo>
                    <a:pt x="549" y="335"/>
                  </a:lnTo>
                  <a:lnTo>
                    <a:pt x="578" y="357"/>
                  </a:lnTo>
                  <a:lnTo>
                    <a:pt x="613" y="384"/>
                  </a:lnTo>
                  <a:lnTo>
                    <a:pt x="646" y="408"/>
                  </a:lnTo>
                  <a:lnTo>
                    <a:pt x="676" y="432"/>
                  </a:lnTo>
                  <a:lnTo>
                    <a:pt x="698" y="447"/>
                  </a:lnTo>
                  <a:lnTo>
                    <a:pt x="707" y="454"/>
                  </a:lnTo>
                  <a:close/>
                </a:path>
              </a:pathLst>
            </a:custGeom>
            <a:solidFill>
              <a:srgbClr val="007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93" name="Freeform 109"/>
            <p:cNvSpPr>
              <a:spLocks/>
            </p:cNvSpPr>
            <p:nvPr/>
          </p:nvSpPr>
          <p:spPr bwMode="auto">
            <a:xfrm>
              <a:off x="4835" y="4192"/>
              <a:ext cx="82" cy="152"/>
            </a:xfrm>
            <a:custGeom>
              <a:avLst/>
              <a:gdLst>
                <a:gd name="T0" fmla="*/ 165 w 165"/>
                <a:gd name="T1" fmla="*/ 302 h 304"/>
                <a:gd name="T2" fmla="*/ 165 w 165"/>
                <a:gd name="T3" fmla="*/ 295 h 304"/>
                <a:gd name="T4" fmla="*/ 133 w 165"/>
                <a:gd name="T5" fmla="*/ 242 h 304"/>
                <a:gd name="T6" fmla="*/ 162 w 165"/>
                <a:gd name="T7" fmla="*/ 161 h 304"/>
                <a:gd name="T8" fmla="*/ 152 w 165"/>
                <a:gd name="T9" fmla="*/ 149 h 304"/>
                <a:gd name="T10" fmla="*/ 136 w 165"/>
                <a:gd name="T11" fmla="*/ 147 h 304"/>
                <a:gd name="T12" fmla="*/ 118 w 165"/>
                <a:gd name="T13" fmla="*/ 156 h 304"/>
                <a:gd name="T14" fmla="*/ 97 w 165"/>
                <a:gd name="T15" fmla="*/ 180 h 304"/>
                <a:gd name="T16" fmla="*/ 85 w 165"/>
                <a:gd name="T17" fmla="*/ 205 h 304"/>
                <a:gd name="T18" fmla="*/ 79 w 165"/>
                <a:gd name="T19" fmla="*/ 222 h 304"/>
                <a:gd name="T20" fmla="*/ 58 w 165"/>
                <a:gd name="T21" fmla="*/ 220 h 304"/>
                <a:gd name="T22" fmla="*/ 41 w 165"/>
                <a:gd name="T23" fmla="*/ 198 h 304"/>
                <a:gd name="T24" fmla="*/ 40 w 165"/>
                <a:gd name="T25" fmla="*/ 181 h 304"/>
                <a:gd name="T26" fmla="*/ 40 w 165"/>
                <a:gd name="T27" fmla="*/ 157 h 304"/>
                <a:gd name="T28" fmla="*/ 41 w 165"/>
                <a:gd name="T29" fmla="*/ 135 h 304"/>
                <a:gd name="T30" fmla="*/ 48 w 165"/>
                <a:gd name="T31" fmla="*/ 112 h 304"/>
                <a:gd name="T32" fmla="*/ 55 w 165"/>
                <a:gd name="T33" fmla="*/ 88 h 304"/>
                <a:gd name="T34" fmla="*/ 70 w 165"/>
                <a:gd name="T35" fmla="*/ 66 h 304"/>
                <a:gd name="T36" fmla="*/ 97 w 165"/>
                <a:gd name="T37" fmla="*/ 45 h 304"/>
                <a:gd name="T38" fmla="*/ 131 w 165"/>
                <a:gd name="T39" fmla="*/ 28 h 304"/>
                <a:gd name="T40" fmla="*/ 150 w 165"/>
                <a:gd name="T41" fmla="*/ 13 h 304"/>
                <a:gd name="T42" fmla="*/ 150 w 165"/>
                <a:gd name="T43" fmla="*/ 8 h 304"/>
                <a:gd name="T44" fmla="*/ 116 w 165"/>
                <a:gd name="T45" fmla="*/ 1 h 304"/>
                <a:gd name="T46" fmla="*/ 89 w 165"/>
                <a:gd name="T47" fmla="*/ 5 h 304"/>
                <a:gd name="T48" fmla="*/ 62 w 165"/>
                <a:gd name="T49" fmla="*/ 18 h 304"/>
                <a:gd name="T50" fmla="*/ 40 w 165"/>
                <a:gd name="T51" fmla="*/ 39 h 304"/>
                <a:gd name="T52" fmla="*/ 19 w 165"/>
                <a:gd name="T53" fmla="*/ 78 h 304"/>
                <a:gd name="T54" fmla="*/ 6 w 165"/>
                <a:gd name="T55" fmla="*/ 127 h 304"/>
                <a:gd name="T56" fmla="*/ 2 w 165"/>
                <a:gd name="T57" fmla="*/ 176 h 304"/>
                <a:gd name="T58" fmla="*/ 9 w 165"/>
                <a:gd name="T59" fmla="*/ 225 h 304"/>
                <a:gd name="T60" fmla="*/ 21 w 165"/>
                <a:gd name="T61" fmla="*/ 234 h 304"/>
                <a:gd name="T62" fmla="*/ 24 w 165"/>
                <a:gd name="T63" fmla="*/ 242 h 304"/>
                <a:gd name="T64" fmla="*/ 57 w 165"/>
                <a:gd name="T65" fmla="*/ 254 h 304"/>
                <a:gd name="T66" fmla="*/ 68 w 165"/>
                <a:gd name="T67" fmla="*/ 244 h 304"/>
                <a:gd name="T68" fmla="*/ 150 w 165"/>
                <a:gd name="T69" fmla="*/ 304 h 304"/>
                <a:gd name="T70" fmla="*/ 157 w 165"/>
                <a:gd name="T71" fmla="*/ 304 h 304"/>
                <a:gd name="T72" fmla="*/ 165 w 165"/>
                <a:gd name="T73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304">
                  <a:moveTo>
                    <a:pt x="165" y="304"/>
                  </a:moveTo>
                  <a:lnTo>
                    <a:pt x="165" y="302"/>
                  </a:lnTo>
                  <a:lnTo>
                    <a:pt x="165" y="300"/>
                  </a:lnTo>
                  <a:lnTo>
                    <a:pt x="165" y="295"/>
                  </a:lnTo>
                  <a:lnTo>
                    <a:pt x="165" y="288"/>
                  </a:lnTo>
                  <a:lnTo>
                    <a:pt x="133" y="242"/>
                  </a:lnTo>
                  <a:lnTo>
                    <a:pt x="165" y="164"/>
                  </a:lnTo>
                  <a:lnTo>
                    <a:pt x="162" y="161"/>
                  </a:lnTo>
                  <a:lnTo>
                    <a:pt x="157" y="156"/>
                  </a:lnTo>
                  <a:lnTo>
                    <a:pt x="152" y="149"/>
                  </a:lnTo>
                  <a:lnTo>
                    <a:pt x="150" y="147"/>
                  </a:lnTo>
                  <a:lnTo>
                    <a:pt x="136" y="147"/>
                  </a:lnTo>
                  <a:lnTo>
                    <a:pt x="128" y="151"/>
                  </a:lnTo>
                  <a:lnTo>
                    <a:pt x="118" y="156"/>
                  </a:lnTo>
                  <a:lnTo>
                    <a:pt x="111" y="164"/>
                  </a:lnTo>
                  <a:lnTo>
                    <a:pt x="97" y="180"/>
                  </a:lnTo>
                  <a:lnTo>
                    <a:pt x="87" y="195"/>
                  </a:lnTo>
                  <a:lnTo>
                    <a:pt x="85" y="205"/>
                  </a:lnTo>
                  <a:lnTo>
                    <a:pt x="84" y="215"/>
                  </a:lnTo>
                  <a:lnTo>
                    <a:pt x="79" y="222"/>
                  </a:lnTo>
                  <a:lnTo>
                    <a:pt x="72" y="225"/>
                  </a:lnTo>
                  <a:lnTo>
                    <a:pt x="58" y="220"/>
                  </a:lnTo>
                  <a:lnTo>
                    <a:pt x="48" y="210"/>
                  </a:lnTo>
                  <a:lnTo>
                    <a:pt x="41" y="198"/>
                  </a:lnTo>
                  <a:lnTo>
                    <a:pt x="40" y="195"/>
                  </a:lnTo>
                  <a:lnTo>
                    <a:pt x="40" y="181"/>
                  </a:lnTo>
                  <a:lnTo>
                    <a:pt x="40" y="171"/>
                  </a:lnTo>
                  <a:lnTo>
                    <a:pt x="40" y="157"/>
                  </a:lnTo>
                  <a:lnTo>
                    <a:pt x="41" y="147"/>
                  </a:lnTo>
                  <a:lnTo>
                    <a:pt x="41" y="135"/>
                  </a:lnTo>
                  <a:lnTo>
                    <a:pt x="45" y="124"/>
                  </a:lnTo>
                  <a:lnTo>
                    <a:pt x="48" y="112"/>
                  </a:lnTo>
                  <a:lnTo>
                    <a:pt x="55" y="101"/>
                  </a:lnTo>
                  <a:lnTo>
                    <a:pt x="55" y="88"/>
                  </a:lnTo>
                  <a:lnTo>
                    <a:pt x="62" y="76"/>
                  </a:lnTo>
                  <a:lnTo>
                    <a:pt x="70" y="66"/>
                  </a:lnTo>
                  <a:lnTo>
                    <a:pt x="84" y="56"/>
                  </a:lnTo>
                  <a:lnTo>
                    <a:pt x="97" y="45"/>
                  </a:lnTo>
                  <a:lnTo>
                    <a:pt x="114" y="37"/>
                  </a:lnTo>
                  <a:lnTo>
                    <a:pt x="131" y="28"/>
                  </a:lnTo>
                  <a:lnTo>
                    <a:pt x="150" y="23"/>
                  </a:lnTo>
                  <a:lnTo>
                    <a:pt x="150" y="13"/>
                  </a:lnTo>
                  <a:lnTo>
                    <a:pt x="150" y="10"/>
                  </a:lnTo>
                  <a:lnTo>
                    <a:pt x="150" y="8"/>
                  </a:lnTo>
                  <a:lnTo>
                    <a:pt x="131" y="1"/>
                  </a:lnTo>
                  <a:lnTo>
                    <a:pt x="116" y="1"/>
                  </a:lnTo>
                  <a:lnTo>
                    <a:pt x="101" y="0"/>
                  </a:lnTo>
                  <a:lnTo>
                    <a:pt x="89" y="5"/>
                  </a:lnTo>
                  <a:lnTo>
                    <a:pt x="74" y="10"/>
                  </a:lnTo>
                  <a:lnTo>
                    <a:pt x="62" y="18"/>
                  </a:lnTo>
                  <a:lnTo>
                    <a:pt x="50" y="27"/>
                  </a:lnTo>
                  <a:lnTo>
                    <a:pt x="40" y="39"/>
                  </a:lnTo>
                  <a:lnTo>
                    <a:pt x="28" y="57"/>
                  </a:lnTo>
                  <a:lnTo>
                    <a:pt x="19" y="78"/>
                  </a:lnTo>
                  <a:lnTo>
                    <a:pt x="11" y="101"/>
                  </a:lnTo>
                  <a:lnTo>
                    <a:pt x="6" y="127"/>
                  </a:lnTo>
                  <a:lnTo>
                    <a:pt x="0" y="151"/>
                  </a:lnTo>
                  <a:lnTo>
                    <a:pt x="2" y="176"/>
                  </a:lnTo>
                  <a:lnTo>
                    <a:pt x="2" y="200"/>
                  </a:lnTo>
                  <a:lnTo>
                    <a:pt x="9" y="225"/>
                  </a:lnTo>
                  <a:lnTo>
                    <a:pt x="16" y="227"/>
                  </a:lnTo>
                  <a:lnTo>
                    <a:pt x="21" y="234"/>
                  </a:lnTo>
                  <a:lnTo>
                    <a:pt x="23" y="239"/>
                  </a:lnTo>
                  <a:lnTo>
                    <a:pt x="24" y="242"/>
                  </a:lnTo>
                  <a:lnTo>
                    <a:pt x="55" y="258"/>
                  </a:lnTo>
                  <a:lnTo>
                    <a:pt x="57" y="254"/>
                  </a:lnTo>
                  <a:lnTo>
                    <a:pt x="63" y="249"/>
                  </a:lnTo>
                  <a:lnTo>
                    <a:pt x="68" y="244"/>
                  </a:lnTo>
                  <a:lnTo>
                    <a:pt x="72" y="242"/>
                  </a:lnTo>
                  <a:lnTo>
                    <a:pt x="150" y="304"/>
                  </a:lnTo>
                  <a:lnTo>
                    <a:pt x="152" y="304"/>
                  </a:lnTo>
                  <a:lnTo>
                    <a:pt x="157" y="304"/>
                  </a:lnTo>
                  <a:lnTo>
                    <a:pt x="162" y="304"/>
                  </a:lnTo>
                  <a:lnTo>
                    <a:pt x="165" y="304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94" name="Freeform 110"/>
            <p:cNvSpPr>
              <a:spLocks/>
            </p:cNvSpPr>
            <p:nvPr/>
          </p:nvSpPr>
          <p:spPr bwMode="auto">
            <a:xfrm>
              <a:off x="4518" y="5251"/>
              <a:ext cx="24" cy="297"/>
            </a:xfrm>
            <a:custGeom>
              <a:avLst/>
              <a:gdLst>
                <a:gd name="T0" fmla="*/ 0 w 47"/>
                <a:gd name="T1" fmla="*/ 31 h 595"/>
                <a:gd name="T2" fmla="*/ 0 w 47"/>
                <a:gd name="T3" fmla="*/ 595 h 595"/>
                <a:gd name="T4" fmla="*/ 47 w 47"/>
                <a:gd name="T5" fmla="*/ 501 h 595"/>
                <a:gd name="T6" fmla="*/ 47 w 47"/>
                <a:gd name="T7" fmla="*/ 0 h 595"/>
                <a:gd name="T8" fmla="*/ 0 w 47"/>
                <a:gd name="T9" fmla="*/ 31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95">
                  <a:moveTo>
                    <a:pt x="0" y="31"/>
                  </a:moveTo>
                  <a:lnTo>
                    <a:pt x="0" y="595"/>
                  </a:lnTo>
                  <a:lnTo>
                    <a:pt x="47" y="501"/>
                  </a:lnTo>
                  <a:lnTo>
                    <a:pt x="47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508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1295" name="Freeform 111"/>
            <p:cNvSpPr>
              <a:spLocks/>
            </p:cNvSpPr>
            <p:nvPr/>
          </p:nvSpPr>
          <p:spPr bwMode="auto">
            <a:xfrm>
              <a:off x="4526" y="5259"/>
              <a:ext cx="226" cy="265"/>
            </a:xfrm>
            <a:custGeom>
              <a:avLst/>
              <a:gdLst>
                <a:gd name="T0" fmla="*/ 0 w 452"/>
                <a:gd name="T1" fmla="*/ 16 h 532"/>
                <a:gd name="T2" fmla="*/ 0 w 452"/>
                <a:gd name="T3" fmla="*/ 532 h 532"/>
                <a:gd name="T4" fmla="*/ 139 w 452"/>
                <a:gd name="T5" fmla="*/ 345 h 532"/>
                <a:gd name="T6" fmla="*/ 265 w 452"/>
                <a:gd name="T7" fmla="*/ 204 h 532"/>
                <a:gd name="T8" fmla="*/ 452 w 452"/>
                <a:gd name="T9" fmla="*/ 63 h 532"/>
                <a:gd name="T10" fmla="*/ 440 w 452"/>
                <a:gd name="T11" fmla="*/ 55 h 532"/>
                <a:gd name="T12" fmla="*/ 430 w 452"/>
                <a:gd name="T13" fmla="*/ 48 h 532"/>
                <a:gd name="T14" fmla="*/ 421 w 452"/>
                <a:gd name="T15" fmla="*/ 39 h 532"/>
                <a:gd name="T16" fmla="*/ 413 w 452"/>
                <a:gd name="T17" fmla="*/ 31 h 532"/>
                <a:gd name="T18" fmla="*/ 402 w 452"/>
                <a:gd name="T19" fmla="*/ 21 h 532"/>
                <a:gd name="T20" fmla="*/ 394 w 452"/>
                <a:gd name="T21" fmla="*/ 12 h 532"/>
                <a:gd name="T22" fmla="*/ 384 w 452"/>
                <a:gd name="T23" fmla="*/ 5 h 532"/>
                <a:gd name="T24" fmla="*/ 374 w 452"/>
                <a:gd name="T25" fmla="*/ 0 h 532"/>
                <a:gd name="T26" fmla="*/ 265 w 452"/>
                <a:gd name="T27" fmla="*/ 33 h 532"/>
                <a:gd name="T28" fmla="*/ 124 w 452"/>
                <a:gd name="T29" fmla="*/ 33 h 532"/>
                <a:gd name="T30" fmla="*/ 110 w 452"/>
                <a:gd name="T31" fmla="*/ 26 h 532"/>
                <a:gd name="T32" fmla="*/ 97 w 452"/>
                <a:gd name="T33" fmla="*/ 19 h 532"/>
                <a:gd name="T34" fmla="*/ 81 w 452"/>
                <a:gd name="T35" fmla="*/ 14 h 532"/>
                <a:gd name="T36" fmla="*/ 66 w 452"/>
                <a:gd name="T37" fmla="*/ 10 h 532"/>
                <a:gd name="T38" fmla="*/ 49 w 452"/>
                <a:gd name="T39" fmla="*/ 7 h 532"/>
                <a:gd name="T40" fmla="*/ 32 w 452"/>
                <a:gd name="T41" fmla="*/ 7 h 532"/>
                <a:gd name="T42" fmla="*/ 15 w 452"/>
                <a:gd name="T43" fmla="*/ 9 h 532"/>
                <a:gd name="T44" fmla="*/ 0 w 452"/>
                <a:gd name="T45" fmla="*/ 16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532">
                  <a:moveTo>
                    <a:pt x="0" y="16"/>
                  </a:moveTo>
                  <a:lnTo>
                    <a:pt x="0" y="532"/>
                  </a:lnTo>
                  <a:lnTo>
                    <a:pt x="139" y="345"/>
                  </a:lnTo>
                  <a:lnTo>
                    <a:pt x="265" y="204"/>
                  </a:lnTo>
                  <a:lnTo>
                    <a:pt x="452" y="63"/>
                  </a:lnTo>
                  <a:lnTo>
                    <a:pt x="440" y="55"/>
                  </a:lnTo>
                  <a:lnTo>
                    <a:pt x="430" y="48"/>
                  </a:lnTo>
                  <a:lnTo>
                    <a:pt x="421" y="39"/>
                  </a:lnTo>
                  <a:lnTo>
                    <a:pt x="413" y="31"/>
                  </a:lnTo>
                  <a:lnTo>
                    <a:pt x="402" y="21"/>
                  </a:lnTo>
                  <a:lnTo>
                    <a:pt x="394" y="12"/>
                  </a:lnTo>
                  <a:lnTo>
                    <a:pt x="384" y="5"/>
                  </a:lnTo>
                  <a:lnTo>
                    <a:pt x="374" y="0"/>
                  </a:lnTo>
                  <a:lnTo>
                    <a:pt x="265" y="33"/>
                  </a:lnTo>
                  <a:lnTo>
                    <a:pt x="124" y="33"/>
                  </a:lnTo>
                  <a:lnTo>
                    <a:pt x="110" y="26"/>
                  </a:lnTo>
                  <a:lnTo>
                    <a:pt x="97" y="19"/>
                  </a:lnTo>
                  <a:lnTo>
                    <a:pt x="81" y="14"/>
                  </a:lnTo>
                  <a:lnTo>
                    <a:pt x="66" y="10"/>
                  </a:lnTo>
                  <a:lnTo>
                    <a:pt x="49" y="7"/>
                  </a:lnTo>
                  <a:lnTo>
                    <a:pt x="32" y="7"/>
                  </a:lnTo>
                  <a:lnTo>
                    <a:pt x="15" y="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E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498843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83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20D107-197B-4B84-8E40-60AE8F2605A6}" type="slidenum">
              <a:rPr lang="en-US">
                <a:solidFill>
                  <a:srgbClr val="FFFFFF"/>
                </a:solidFill>
              </a:rPr>
              <a:pPr/>
              <a:t>27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2221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3999" cy="1160463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 smtClean="0">
                <a:solidFill>
                  <a:schemeClr val="tx1"/>
                </a:solidFill>
              </a:rPr>
              <a:t/>
            </a:r>
            <a:br>
              <a:rPr lang="en-US" sz="3600" b="1" dirty="0" smtClean="0">
                <a:solidFill>
                  <a:schemeClr val="tx1"/>
                </a:solidFill>
              </a:rPr>
            </a:br>
            <a:r>
              <a:rPr lang="en-US" sz="3600" b="1" dirty="0" smtClean="0">
                <a:solidFill>
                  <a:schemeClr val="tx1"/>
                </a:solidFill>
              </a:rPr>
              <a:t>Spiritual </a:t>
            </a:r>
            <a:r>
              <a:rPr lang="en-US" sz="3600" b="1" dirty="0">
                <a:solidFill>
                  <a:schemeClr val="tx1"/>
                </a:solidFill>
              </a:rPr>
              <a:t>Needs</a:t>
            </a:r>
            <a:r>
              <a:rPr lang="en-US" sz="3600" b="1" dirty="0"/>
              <a:t/>
            </a:r>
            <a:br>
              <a:rPr lang="en-US" sz="3600" b="1" dirty="0"/>
            </a:br>
            <a:endParaRPr lang="en-US" sz="3200" dirty="0"/>
          </a:p>
        </p:txBody>
      </p:sp>
      <p:sp>
        <p:nvSpPr>
          <p:cNvPr id="22221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22532" y="1431506"/>
            <a:ext cx="6948488" cy="4719637"/>
          </a:xfrm>
        </p:spPr>
        <p:txBody>
          <a:bodyPr/>
          <a:lstStyle/>
          <a:p>
            <a:r>
              <a:rPr lang="en-US" sz="3600" dirty="0"/>
              <a:t>Guidelines for the nurse aide </a:t>
            </a:r>
            <a:r>
              <a:rPr lang="en-US" dirty="0"/>
              <a:t>(continued)</a:t>
            </a:r>
            <a:r>
              <a:rPr lang="en-US" sz="3600" dirty="0"/>
              <a:t>:</a:t>
            </a:r>
          </a:p>
          <a:p>
            <a:pPr lvl="1"/>
            <a:r>
              <a:rPr lang="en-US" sz="3600" dirty="0"/>
              <a:t>assist resident to attend religious services</a:t>
            </a:r>
          </a:p>
          <a:p>
            <a:pPr lvl="1"/>
            <a:r>
              <a:rPr lang="en-US" sz="3600" dirty="0"/>
              <a:t>provide privacy for members of the clergy and residents</a:t>
            </a:r>
          </a:p>
          <a:p>
            <a:pPr lvl="1"/>
            <a:r>
              <a:rPr lang="en-US" sz="3600" dirty="0"/>
              <a:t>welcome members of the clergy</a:t>
            </a:r>
          </a:p>
        </p:txBody>
      </p:sp>
      <p:grpSp>
        <p:nvGrpSpPr>
          <p:cNvPr id="222212" name="Group 4"/>
          <p:cNvGrpSpPr>
            <a:grpSpLocks/>
          </p:cNvGrpSpPr>
          <p:nvPr/>
        </p:nvGrpSpPr>
        <p:grpSpPr bwMode="auto">
          <a:xfrm flipH="1">
            <a:off x="6443663" y="1989138"/>
            <a:ext cx="2439987" cy="3575050"/>
            <a:chOff x="2532" y="1083"/>
            <a:chExt cx="2880" cy="4267"/>
          </a:xfrm>
        </p:grpSpPr>
        <p:sp>
          <p:nvSpPr>
            <p:cNvPr id="222213" name="Freeform 5"/>
            <p:cNvSpPr>
              <a:spLocks/>
            </p:cNvSpPr>
            <p:nvPr/>
          </p:nvSpPr>
          <p:spPr bwMode="auto">
            <a:xfrm>
              <a:off x="2532" y="4627"/>
              <a:ext cx="2250" cy="720"/>
            </a:xfrm>
            <a:custGeom>
              <a:avLst/>
              <a:gdLst>
                <a:gd name="T0" fmla="*/ 855 w 2250"/>
                <a:gd name="T1" fmla="*/ 51 h 720"/>
                <a:gd name="T2" fmla="*/ 881 w 2250"/>
                <a:gd name="T3" fmla="*/ 62 h 720"/>
                <a:gd name="T4" fmla="*/ 871 w 2250"/>
                <a:gd name="T5" fmla="*/ 75 h 720"/>
                <a:gd name="T6" fmla="*/ 1006 w 2250"/>
                <a:gd name="T7" fmla="*/ 126 h 720"/>
                <a:gd name="T8" fmla="*/ 990 w 2250"/>
                <a:gd name="T9" fmla="*/ 150 h 720"/>
                <a:gd name="T10" fmla="*/ 946 w 2250"/>
                <a:gd name="T11" fmla="*/ 183 h 720"/>
                <a:gd name="T12" fmla="*/ 1117 w 2250"/>
                <a:gd name="T13" fmla="*/ 183 h 720"/>
                <a:gd name="T14" fmla="*/ 1265 w 2250"/>
                <a:gd name="T15" fmla="*/ 249 h 720"/>
                <a:gd name="T16" fmla="*/ 1372 w 2250"/>
                <a:gd name="T17" fmla="*/ 284 h 720"/>
                <a:gd name="T18" fmla="*/ 1670 w 2250"/>
                <a:gd name="T19" fmla="*/ 261 h 720"/>
                <a:gd name="T20" fmla="*/ 1890 w 2250"/>
                <a:gd name="T21" fmla="*/ 241 h 720"/>
                <a:gd name="T22" fmla="*/ 1901 w 2250"/>
                <a:gd name="T23" fmla="*/ 256 h 720"/>
                <a:gd name="T24" fmla="*/ 1963 w 2250"/>
                <a:gd name="T25" fmla="*/ 269 h 720"/>
                <a:gd name="T26" fmla="*/ 2238 w 2250"/>
                <a:gd name="T27" fmla="*/ 285 h 720"/>
                <a:gd name="T28" fmla="*/ 2165 w 2250"/>
                <a:gd name="T29" fmla="*/ 321 h 720"/>
                <a:gd name="T30" fmla="*/ 1996 w 2250"/>
                <a:gd name="T31" fmla="*/ 321 h 720"/>
                <a:gd name="T32" fmla="*/ 1724 w 2250"/>
                <a:gd name="T33" fmla="*/ 318 h 720"/>
                <a:gd name="T34" fmla="*/ 1377 w 2250"/>
                <a:gd name="T35" fmla="*/ 336 h 720"/>
                <a:gd name="T36" fmla="*/ 1286 w 2250"/>
                <a:gd name="T37" fmla="*/ 371 h 720"/>
                <a:gd name="T38" fmla="*/ 1335 w 2250"/>
                <a:gd name="T39" fmla="*/ 407 h 720"/>
                <a:gd name="T40" fmla="*/ 1257 w 2250"/>
                <a:gd name="T41" fmla="*/ 428 h 720"/>
                <a:gd name="T42" fmla="*/ 1180 w 2250"/>
                <a:gd name="T43" fmla="*/ 451 h 720"/>
                <a:gd name="T44" fmla="*/ 1569 w 2250"/>
                <a:gd name="T45" fmla="*/ 547 h 720"/>
                <a:gd name="T46" fmla="*/ 1685 w 2250"/>
                <a:gd name="T47" fmla="*/ 611 h 720"/>
                <a:gd name="T48" fmla="*/ 1773 w 2250"/>
                <a:gd name="T49" fmla="*/ 634 h 720"/>
                <a:gd name="T50" fmla="*/ 2110 w 2250"/>
                <a:gd name="T51" fmla="*/ 640 h 720"/>
                <a:gd name="T52" fmla="*/ 2129 w 2250"/>
                <a:gd name="T53" fmla="*/ 656 h 720"/>
                <a:gd name="T54" fmla="*/ 1929 w 2250"/>
                <a:gd name="T55" fmla="*/ 712 h 720"/>
                <a:gd name="T56" fmla="*/ 1538 w 2250"/>
                <a:gd name="T57" fmla="*/ 718 h 720"/>
                <a:gd name="T58" fmla="*/ 947 w 2250"/>
                <a:gd name="T59" fmla="*/ 712 h 720"/>
                <a:gd name="T60" fmla="*/ 806 w 2250"/>
                <a:gd name="T61" fmla="*/ 707 h 720"/>
                <a:gd name="T62" fmla="*/ 785 w 2250"/>
                <a:gd name="T63" fmla="*/ 671 h 720"/>
                <a:gd name="T64" fmla="*/ 643 w 2250"/>
                <a:gd name="T65" fmla="*/ 634 h 720"/>
                <a:gd name="T66" fmla="*/ 850 w 2250"/>
                <a:gd name="T67" fmla="*/ 651 h 720"/>
                <a:gd name="T68" fmla="*/ 936 w 2250"/>
                <a:gd name="T69" fmla="*/ 629 h 720"/>
                <a:gd name="T70" fmla="*/ 938 w 2250"/>
                <a:gd name="T71" fmla="*/ 570 h 720"/>
                <a:gd name="T72" fmla="*/ 843 w 2250"/>
                <a:gd name="T73" fmla="*/ 482 h 720"/>
                <a:gd name="T74" fmla="*/ 565 w 2250"/>
                <a:gd name="T75" fmla="*/ 428 h 720"/>
                <a:gd name="T76" fmla="*/ 288 w 2250"/>
                <a:gd name="T77" fmla="*/ 399 h 720"/>
                <a:gd name="T78" fmla="*/ 249 w 2250"/>
                <a:gd name="T79" fmla="*/ 365 h 720"/>
                <a:gd name="T80" fmla="*/ 156 w 2250"/>
                <a:gd name="T81" fmla="*/ 308 h 720"/>
                <a:gd name="T82" fmla="*/ 130 w 2250"/>
                <a:gd name="T83" fmla="*/ 267 h 720"/>
                <a:gd name="T84" fmla="*/ 132 w 2250"/>
                <a:gd name="T85" fmla="*/ 227 h 720"/>
                <a:gd name="T86" fmla="*/ 129 w 2250"/>
                <a:gd name="T87" fmla="*/ 184 h 720"/>
                <a:gd name="T88" fmla="*/ 264 w 2250"/>
                <a:gd name="T89" fmla="*/ 178 h 720"/>
                <a:gd name="T90" fmla="*/ 443 w 2250"/>
                <a:gd name="T91" fmla="*/ 171 h 720"/>
                <a:gd name="T92" fmla="*/ 301 w 2250"/>
                <a:gd name="T93" fmla="*/ 131 h 720"/>
                <a:gd name="T94" fmla="*/ 244 w 2250"/>
                <a:gd name="T95" fmla="*/ 108 h 720"/>
                <a:gd name="T96" fmla="*/ 10 w 2250"/>
                <a:gd name="T97" fmla="*/ 87 h 720"/>
                <a:gd name="T98" fmla="*/ 11 w 2250"/>
                <a:gd name="T99" fmla="*/ 75 h 720"/>
                <a:gd name="T100" fmla="*/ 133 w 2250"/>
                <a:gd name="T101" fmla="*/ 59 h 720"/>
                <a:gd name="T102" fmla="*/ 104 w 2250"/>
                <a:gd name="T103" fmla="*/ 39 h 720"/>
                <a:gd name="T104" fmla="*/ 135 w 2250"/>
                <a:gd name="T105" fmla="*/ 17 h 720"/>
                <a:gd name="T106" fmla="*/ 352 w 2250"/>
                <a:gd name="T107" fmla="*/ 0 h 720"/>
                <a:gd name="T108" fmla="*/ 682 w 2250"/>
                <a:gd name="T109" fmla="*/ 17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50" h="720">
                  <a:moveTo>
                    <a:pt x="737" y="31"/>
                  </a:moveTo>
                  <a:lnTo>
                    <a:pt x="759" y="38"/>
                  </a:lnTo>
                  <a:lnTo>
                    <a:pt x="783" y="43"/>
                  </a:lnTo>
                  <a:lnTo>
                    <a:pt x="807" y="46"/>
                  </a:lnTo>
                  <a:lnTo>
                    <a:pt x="832" y="49"/>
                  </a:lnTo>
                  <a:lnTo>
                    <a:pt x="855" y="51"/>
                  </a:lnTo>
                  <a:lnTo>
                    <a:pt x="872" y="54"/>
                  </a:lnTo>
                  <a:lnTo>
                    <a:pt x="881" y="56"/>
                  </a:lnTo>
                  <a:lnTo>
                    <a:pt x="886" y="57"/>
                  </a:lnTo>
                  <a:lnTo>
                    <a:pt x="890" y="59"/>
                  </a:lnTo>
                  <a:lnTo>
                    <a:pt x="892" y="61"/>
                  </a:lnTo>
                  <a:lnTo>
                    <a:pt x="881" y="62"/>
                  </a:lnTo>
                  <a:lnTo>
                    <a:pt x="871" y="64"/>
                  </a:lnTo>
                  <a:lnTo>
                    <a:pt x="866" y="67"/>
                  </a:lnTo>
                  <a:lnTo>
                    <a:pt x="863" y="69"/>
                  </a:lnTo>
                  <a:lnTo>
                    <a:pt x="864" y="70"/>
                  </a:lnTo>
                  <a:lnTo>
                    <a:pt x="866" y="74"/>
                  </a:lnTo>
                  <a:lnTo>
                    <a:pt x="871" y="75"/>
                  </a:lnTo>
                  <a:lnTo>
                    <a:pt x="877" y="78"/>
                  </a:lnTo>
                  <a:lnTo>
                    <a:pt x="916" y="91"/>
                  </a:lnTo>
                  <a:lnTo>
                    <a:pt x="964" y="106"/>
                  </a:lnTo>
                  <a:lnTo>
                    <a:pt x="985" y="113"/>
                  </a:lnTo>
                  <a:lnTo>
                    <a:pt x="1001" y="121"/>
                  </a:lnTo>
                  <a:lnTo>
                    <a:pt x="1006" y="126"/>
                  </a:lnTo>
                  <a:lnTo>
                    <a:pt x="1009" y="129"/>
                  </a:lnTo>
                  <a:lnTo>
                    <a:pt x="1011" y="134"/>
                  </a:lnTo>
                  <a:lnTo>
                    <a:pt x="1011" y="137"/>
                  </a:lnTo>
                  <a:lnTo>
                    <a:pt x="1006" y="142"/>
                  </a:lnTo>
                  <a:lnTo>
                    <a:pt x="999" y="145"/>
                  </a:lnTo>
                  <a:lnTo>
                    <a:pt x="990" y="150"/>
                  </a:lnTo>
                  <a:lnTo>
                    <a:pt x="975" y="153"/>
                  </a:lnTo>
                  <a:lnTo>
                    <a:pt x="934" y="161"/>
                  </a:lnTo>
                  <a:lnTo>
                    <a:pt x="877" y="170"/>
                  </a:lnTo>
                  <a:lnTo>
                    <a:pt x="900" y="176"/>
                  </a:lnTo>
                  <a:lnTo>
                    <a:pt x="923" y="181"/>
                  </a:lnTo>
                  <a:lnTo>
                    <a:pt x="946" y="183"/>
                  </a:lnTo>
                  <a:lnTo>
                    <a:pt x="969" y="184"/>
                  </a:lnTo>
                  <a:lnTo>
                    <a:pt x="1011" y="183"/>
                  </a:lnTo>
                  <a:lnTo>
                    <a:pt x="1053" y="181"/>
                  </a:lnTo>
                  <a:lnTo>
                    <a:pt x="1074" y="181"/>
                  </a:lnTo>
                  <a:lnTo>
                    <a:pt x="1096" y="181"/>
                  </a:lnTo>
                  <a:lnTo>
                    <a:pt x="1117" y="183"/>
                  </a:lnTo>
                  <a:lnTo>
                    <a:pt x="1139" y="186"/>
                  </a:lnTo>
                  <a:lnTo>
                    <a:pt x="1162" y="191"/>
                  </a:lnTo>
                  <a:lnTo>
                    <a:pt x="1185" y="197"/>
                  </a:lnTo>
                  <a:lnTo>
                    <a:pt x="1209" y="205"/>
                  </a:lnTo>
                  <a:lnTo>
                    <a:pt x="1234" y="218"/>
                  </a:lnTo>
                  <a:lnTo>
                    <a:pt x="1265" y="249"/>
                  </a:lnTo>
                  <a:lnTo>
                    <a:pt x="1288" y="269"/>
                  </a:lnTo>
                  <a:lnTo>
                    <a:pt x="1297" y="275"/>
                  </a:lnTo>
                  <a:lnTo>
                    <a:pt x="1309" y="280"/>
                  </a:lnTo>
                  <a:lnTo>
                    <a:pt x="1320" y="284"/>
                  </a:lnTo>
                  <a:lnTo>
                    <a:pt x="1335" y="284"/>
                  </a:lnTo>
                  <a:lnTo>
                    <a:pt x="1372" y="284"/>
                  </a:lnTo>
                  <a:lnTo>
                    <a:pt x="1429" y="280"/>
                  </a:lnTo>
                  <a:lnTo>
                    <a:pt x="1512" y="275"/>
                  </a:lnTo>
                  <a:lnTo>
                    <a:pt x="1626" y="272"/>
                  </a:lnTo>
                  <a:lnTo>
                    <a:pt x="1634" y="269"/>
                  </a:lnTo>
                  <a:lnTo>
                    <a:pt x="1649" y="266"/>
                  </a:lnTo>
                  <a:lnTo>
                    <a:pt x="1670" y="261"/>
                  </a:lnTo>
                  <a:lnTo>
                    <a:pt x="1695" y="257"/>
                  </a:lnTo>
                  <a:lnTo>
                    <a:pt x="1755" y="249"/>
                  </a:lnTo>
                  <a:lnTo>
                    <a:pt x="1815" y="243"/>
                  </a:lnTo>
                  <a:lnTo>
                    <a:pt x="1844" y="241"/>
                  </a:lnTo>
                  <a:lnTo>
                    <a:pt x="1869" y="241"/>
                  </a:lnTo>
                  <a:lnTo>
                    <a:pt x="1890" y="241"/>
                  </a:lnTo>
                  <a:lnTo>
                    <a:pt x="1905" y="243"/>
                  </a:lnTo>
                  <a:lnTo>
                    <a:pt x="1909" y="243"/>
                  </a:lnTo>
                  <a:lnTo>
                    <a:pt x="1913" y="244"/>
                  </a:lnTo>
                  <a:lnTo>
                    <a:pt x="1913" y="248"/>
                  </a:lnTo>
                  <a:lnTo>
                    <a:pt x="1911" y="249"/>
                  </a:lnTo>
                  <a:lnTo>
                    <a:pt x="1901" y="256"/>
                  </a:lnTo>
                  <a:lnTo>
                    <a:pt x="1879" y="264"/>
                  </a:lnTo>
                  <a:lnTo>
                    <a:pt x="1870" y="266"/>
                  </a:lnTo>
                  <a:lnTo>
                    <a:pt x="1874" y="266"/>
                  </a:lnTo>
                  <a:lnTo>
                    <a:pt x="1885" y="267"/>
                  </a:lnTo>
                  <a:lnTo>
                    <a:pt x="1905" y="267"/>
                  </a:lnTo>
                  <a:lnTo>
                    <a:pt x="1963" y="269"/>
                  </a:lnTo>
                  <a:lnTo>
                    <a:pt x="2036" y="271"/>
                  </a:lnTo>
                  <a:lnTo>
                    <a:pt x="2113" y="274"/>
                  </a:lnTo>
                  <a:lnTo>
                    <a:pt x="2181" y="277"/>
                  </a:lnTo>
                  <a:lnTo>
                    <a:pt x="2209" y="280"/>
                  </a:lnTo>
                  <a:lnTo>
                    <a:pt x="2230" y="284"/>
                  </a:lnTo>
                  <a:lnTo>
                    <a:pt x="2238" y="285"/>
                  </a:lnTo>
                  <a:lnTo>
                    <a:pt x="2245" y="287"/>
                  </a:lnTo>
                  <a:lnTo>
                    <a:pt x="2248" y="288"/>
                  </a:lnTo>
                  <a:lnTo>
                    <a:pt x="2250" y="292"/>
                  </a:lnTo>
                  <a:lnTo>
                    <a:pt x="2219" y="305"/>
                  </a:lnTo>
                  <a:lnTo>
                    <a:pt x="2191" y="314"/>
                  </a:lnTo>
                  <a:lnTo>
                    <a:pt x="2165" y="321"/>
                  </a:lnTo>
                  <a:lnTo>
                    <a:pt x="2141" y="326"/>
                  </a:lnTo>
                  <a:lnTo>
                    <a:pt x="2118" y="329"/>
                  </a:lnTo>
                  <a:lnTo>
                    <a:pt x="2095" y="329"/>
                  </a:lnTo>
                  <a:lnTo>
                    <a:pt x="2072" y="329"/>
                  </a:lnTo>
                  <a:lnTo>
                    <a:pt x="2049" y="326"/>
                  </a:lnTo>
                  <a:lnTo>
                    <a:pt x="1996" y="321"/>
                  </a:lnTo>
                  <a:lnTo>
                    <a:pt x="1931" y="314"/>
                  </a:lnTo>
                  <a:lnTo>
                    <a:pt x="1892" y="313"/>
                  </a:lnTo>
                  <a:lnTo>
                    <a:pt x="1848" y="311"/>
                  </a:lnTo>
                  <a:lnTo>
                    <a:pt x="1797" y="311"/>
                  </a:lnTo>
                  <a:lnTo>
                    <a:pt x="1740" y="313"/>
                  </a:lnTo>
                  <a:lnTo>
                    <a:pt x="1724" y="318"/>
                  </a:lnTo>
                  <a:lnTo>
                    <a:pt x="1698" y="323"/>
                  </a:lnTo>
                  <a:lnTo>
                    <a:pt x="1667" y="327"/>
                  </a:lnTo>
                  <a:lnTo>
                    <a:pt x="1631" y="331"/>
                  </a:lnTo>
                  <a:lnTo>
                    <a:pt x="1550" y="334"/>
                  </a:lnTo>
                  <a:lnTo>
                    <a:pt x="1462" y="336"/>
                  </a:lnTo>
                  <a:lnTo>
                    <a:pt x="1377" y="336"/>
                  </a:lnTo>
                  <a:lnTo>
                    <a:pt x="1307" y="336"/>
                  </a:lnTo>
                  <a:lnTo>
                    <a:pt x="1258" y="336"/>
                  </a:lnTo>
                  <a:lnTo>
                    <a:pt x="1242" y="337"/>
                  </a:lnTo>
                  <a:lnTo>
                    <a:pt x="1257" y="350"/>
                  </a:lnTo>
                  <a:lnTo>
                    <a:pt x="1271" y="362"/>
                  </a:lnTo>
                  <a:lnTo>
                    <a:pt x="1286" y="371"/>
                  </a:lnTo>
                  <a:lnTo>
                    <a:pt x="1301" y="380"/>
                  </a:lnTo>
                  <a:lnTo>
                    <a:pt x="1312" y="388"/>
                  </a:lnTo>
                  <a:lnTo>
                    <a:pt x="1323" y="394"/>
                  </a:lnTo>
                  <a:lnTo>
                    <a:pt x="1330" y="399"/>
                  </a:lnTo>
                  <a:lnTo>
                    <a:pt x="1335" y="404"/>
                  </a:lnTo>
                  <a:lnTo>
                    <a:pt x="1335" y="407"/>
                  </a:lnTo>
                  <a:lnTo>
                    <a:pt x="1335" y="409"/>
                  </a:lnTo>
                  <a:lnTo>
                    <a:pt x="1333" y="411"/>
                  </a:lnTo>
                  <a:lnTo>
                    <a:pt x="1330" y="412"/>
                  </a:lnTo>
                  <a:lnTo>
                    <a:pt x="1322" y="417"/>
                  </a:lnTo>
                  <a:lnTo>
                    <a:pt x="1306" y="420"/>
                  </a:lnTo>
                  <a:lnTo>
                    <a:pt x="1257" y="428"/>
                  </a:lnTo>
                  <a:lnTo>
                    <a:pt x="1175" y="438"/>
                  </a:lnTo>
                  <a:lnTo>
                    <a:pt x="1169" y="438"/>
                  </a:lnTo>
                  <a:lnTo>
                    <a:pt x="1166" y="440"/>
                  </a:lnTo>
                  <a:lnTo>
                    <a:pt x="1164" y="443"/>
                  </a:lnTo>
                  <a:lnTo>
                    <a:pt x="1167" y="445"/>
                  </a:lnTo>
                  <a:lnTo>
                    <a:pt x="1180" y="451"/>
                  </a:lnTo>
                  <a:lnTo>
                    <a:pt x="1203" y="458"/>
                  </a:lnTo>
                  <a:lnTo>
                    <a:pt x="1270" y="476"/>
                  </a:lnTo>
                  <a:lnTo>
                    <a:pt x="1356" y="497"/>
                  </a:lnTo>
                  <a:lnTo>
                    <a:pt x="1447" y="518"/>
                  </a:lnTo>
                  <a:lnTo>
                    <a:pt x="1533" y="537"/>
                  </a:lnTo>
                  <a:lnTo>
                    <a:pt x="1569" y="547"/>
                  </a:lnTo>
                  <a:lnTo>
                    <a:pt x="1599" y="555"/>
                  </a:lnTo>
                  <a:lnTo>
                    <a:pt x="1621" y="562"/>
                  </a:lnTo>
                  <a:lnTo>
                    <a:pt x="1634" y="568"/>
                  </a:lnTo>
                  <a:lnTo>
                    <a:pt x="1660" y="588"/>
                  </a:lnTo>
                  <a:lnTo>
                    <a:pt x="1678" y="604"/>
                  </a:lnTo>
                  <a:lnTo>
                    <a:pt x="1685" y="611"/>
                  </a:lnTo>
                  <a:lnTo>
                    <a:pt x="1693" y="616"/>
                  </a:lnTo>
                  <a:lnTo>
                    <a:pt x="1703" y="621"/>
                  </a:lnTo>
                  <a:lnTo>
                    <a:pt x="1714" y="625"/>
                  </a:lnTo>
                  <a:lnTo>
                    <a:pt x="1729" y="629"/>
                  </a:lnTo>
                  <a:lnTo>
                    <a:pt x="1748" y="630"/>
                  </a:lnTo>
                  <a:lnTo>
                    <a:pt x="1773" y="634"/>
                  </a:lnTo>
                  <a:lnTo>
                    <a:pt x="1804" y="635"/>
                  </a:lnTo>
                  <a:lnTo>
                    <a:pt x="1888" y="635"/>
                  </a:lnTo>
                  <a:lnTo>
                    <a:pt x="2010" y="635"/>
                  </a:lnTo>
                  <a:lnTo>
                    <a:pt x="2061" y="637"/>
                  </a:lnTo>
                  <a:lnTo>
                    <a:pt x="2097" y="638"/>
                  </a:lnTo>
                  <a:lnTo>
                    <a:pt x="2110" y="640"/>
                  </a:lnTo>
                  <a:lnTo>
                    <a:pt x="2119" y="642"/>
                  </a:lnTo>
                  <a:lnTo>
                    <a:pt x="2126" y="645"/>
                  </a:lnTo>
                  <a:lnTo>
                    <a:pt x="2131" y="647"/>
                  </a:lnTo>
                  <a:lnTo>
                    <a:pt x="2133" y="650"/>
                  </a:lnTo>
                  <a:lnTo>
                    <a:pt x="2131" y="653"/>
                  </a:lnTo>
                  <a:lnTo>
                    <a:pt x="2129" y="656"/>
                  </a:lnTo>
                  <a:lnTo>
                    <a:pt x="2124" y="660"/>
                  </a:lnTo>
                  <a:lnTo>
                    <a:pt x="2108" y="666"/>
                  </a:lnTo>
                  <a:lnTo>
                    <a:pt x="2087" y="674"/>
                  </a:lnTo>
                  <a:lnTo>
                    <a:pt x="2035" y="689"/>
                  </a:lnTo>
                  <a:lnTo>
                    <a:pt x="1978" y="702"/>
                  </a:lnTo>
                  <a:lnTo>
                    <a:pt x="1929" y="712"/>
                  </a:lnTo>
                  <a:lnTo>
                    <a:pt x="1898" y="717"/>
                  </a:lnTo>
                  <a:lnTo>
                    <a:pt x="1846" y="718"/>
                  </a:lnTo>
                  <a:lnTo>
                    <a:pt x="1789" y="720"/>
                  </a:lnTo>
                  <a:lnTo>
                    <a:pt x="1730" y="720"/>
                  </a:lnTo>
                  <a:lnTo>
                    <a:pt x="1669" y="720"/>
                  </a:lnTo>
                  <a:lnTo>
                    <a:pt x="1538" y="718"/>
                  </a:lnTo>
                  <a:lnTo>
                    <a:pt x="1405" y="715"/>
                  </a:lnTo>
                  <a:lnTo>
                    <a:pt x="1270" y="712"/>
                  </a:lnTo>
                  <a:lnTo>
                    <a:pt x="1136" y="710"/>
                  </a:lnTo>
                  <a:lnTo>
                    <a:pt x="1071" y="710"/>
                  </a:lnTo>
                  <a:lnTo>
                    <a:pt x="1008" y="710"/>
                  </a:lnTo>
                  <a:lnTo>
                    <a:pt x="947" y="712"/>
                  </a:lnTo>
                  <a:lnTo>
                    <a:pt x="889" y="713"/>
                  </a:lnTo>
                  <a:lnTo>
                    <a:pt x="858" y="715"/>
                  </a:lnTo>
                  <a:lnTo>
                    <a:pt x="835" y="715"/>
                  </a:lnTo>
                  <a:lnTo>
                    <a:pt x="820" y="713"/>
                  </a:lnTo>
                  <a:lnTo>
                    <a:pt x="811" y="710"/>
                  </a:lnTo>
                  <a:lnTo>
                    <a:pt x="806" y="707"/>
                  </a:lnTo>
                  <a:lnTo>
                    <a:pt x="802" y="704"/>
                  </a:lnTo>
                  <a:lnTo>
                    <a:pt x="802" y="697"/>
                  </a:lnTo>
                  <a:lnTo>
                    <a:pt x="801" y="692"/>
                  </a:lnTo>
                  <a:lnTo>
                    <a:pt x="799" y="686"/>
                  </a:lnTo>
                  <a:lnTo>
                    <a:pt x="794" y="679"/>
                  </a:lnTo>
                  <a:lnTo>
                    <a:pt x="785" y="671"/>
                  </a:lnTo>
                  <a:lnTo>
                    <a:pt x="772" y="663"/>
                  </a:lnTo>
                  <a:lnTo>
                    <a:pt x="750" y="655"/>
                  </a:lnTo>
                  <a:lnTo>
                    <a:pt x="721" y="648"/>
                  </a:lnTo>
                  <a:lnTo>
                    <a:pt x="682" y="640"/>
                  </a:lnTo>
                  <a:lnTo>
                    <a:pt x="632" y="632"/>
                  </a:lnTo>
                  <a:lnTo>
                    <a:pt x="643" y="634"/>
                  </a:lnTo>
                  <a:lnTo>
                    <a:pt x="685" y="642"/>
                  </a:lnTo>
                  <a:lnTo>
                    <a:pt x="713" y="645"/>
                  </a:lnTo>
                  <a:lnTo>
                    <a:pt x="746" y="648"/>
                  </a:lnTo>
                  <a:lnTo>
                    <a:pt x="781" y="651"/>
                  </a:lnTo>
                  <a:lnTo>
                    <a:pt x="816" y="651"/>
                  </a:lnTo>
                  <a:lnTo>
                    <a:pt x="850" y="651"/>
                  </a:lnTo>
                  <a:lnTo>
                    <a:pt x="881" y="648"/>
                  </a:lnTo>
                  <a:lnTo>
                    <a:pt x="894" y="647"/>
                  </a:lnTo>
                  <a:lnTo>
                    <a:pt x="907" y="643"/>
                  </a:lnTo>
                  <a:lnTo>
                    <a:pt x="918" y="640"/>
                  </a:lnTo>
                  <a:lnTo>
                    <a:pt x="928" y="635"/>
                  </a:lnTo>
                  <a:lnTo>
                    <a:pt x="936" y="629"/>
                  </a:lnTo>
                  <a:lnTo>
                    <a:pt x="942" y="622"/>
                  </a:lnTo>
                  <a:lnTo>
                    <a:pt x="947" y="614"/>
                  </a:lnTo>
                  <a:lnTo>
                    <a:pt x="949" y="604"/>
                  </a:lnTo>
                  <a:lnTo>
                    <a:pt x="947" y="594"/>
                  </a:lnTo>
                  <a:lnTo>
                    <a:pt x="944" y="583"/>
                  </a:lnTo>
                  <a:lnTo>
                    <a:pt x="938" y="570"/>
                  </a:lnTo>
                  <a:lnTo>
                    <a:pt x="928" y="557"/>
                  </a:lnTo>
                  <a:lnTo>
                    <a:pt x="918" y="544"/>
                  </a:lnTo>
                  <a:lnTo>
                    <a:pt x="902" y="529"/>
                  </a:lnTo>
                  <a:lnTo>
                    <a:pt x="884" y="515"/>
                  </a:lnTo>
                  <a:lnTo>
                    <a:pt x="864" y="498"/>
                  </a:lnTo>
                  <a:lnTo>
                    <a:pt x="843" y="482"/>
                  </a:lnTo>
                  <a:lnTo>
                    <a:pt x="824" y="466"/>
                  </a:lnTo>
                  <a:lnTo>
                    <a:pt x="806" y="451"/>
                  </a:lnTo>
                  <a:lnTo>
                    <a:pt x="791" y="438"/>
                  </a:lnTo>
                  <a:lnTo>
                    <a:pt x="734" y="435"/>
                  </a:lnTo>
                  <a:lnTo>
                    <a:pt x="654" y="432"/>
                  </a:lnTo>
                  <a:lnTo>
                    <a:pt x="565" y="428"/>
                  </a:lnTo>
                  <a:lnTo>
                    <a:pt x="472" y="422"/>
                  </a:lnTo>
                  <a:lnTo>
                    <a:pt x="426" y="419"/>
                  </a:lnTo>
                  <a:lnTo>
                    <a:pt x="386" y="415"/>
                  </a:lnTo>
                  <a:lnTo>
                    <a:pt x="347" y="411"/>
                  </a:lnTo>
                  <a:lnTo>
                    <a:pt x="314" y="406"/>
                  </a:lnTo>
                  <a:lnTo>
                    <a:pt x="288" y="399"/>
                  </a:lnTo>
                  <a:lnTo>
                    <a:pt x="269" y="391"/>
                  </a:lnTo>
                  <a:lnTo>
                    <a:pt x="262" y="388"/>
                  </a:lnTo>
                  <a:lnTo>
                    <a:pt x="257" y="383"/>
                  </a:lnTo>
                  <a:lnTo>
                    <a:pt x="255" y="378"/>
                  </a:lnTo>
                  <a:lnTo>
                    <a:pt x="255" y="371"/>
                  </a:lnTo>
                  <a:lnTo>
                    <a:pt x="249" y="365"/>
                  </a:lnTo>
                  <a:lnTo>
                    <a:pt x="241" y="358"/>
                  </a:lnTo>
                  <a:lnTo>
                    <a:pt x="231" y="352"/>
                  </a:lnTo>
                  <a:lnTo>
                    <a:pt x="220" y="344"/>
                  </a:lnTo>
                  <a:lnTo>
                    <a:pt x="194" y="331"/>
                  </a:lnTo>
                  <a:lnTo>
                    <a:pt x="168" y="316"/>
                  </a:lnTo>
                  <a:lnTo>
                    <a:pt x="156" y="308"/>
                  </a:lnTo>
                  <a:lnTo>
                    <a:pt x="146" y="301"/>
                  </a:lnTo>
                  <a:lnTo>
                    <a:pt x="138" y="295"/>
                  </a:lnTo>
                  <a:lnTo>
                    <a:pt x="132" y="288"/>
                  </a:lnTo>
                  <a:lnTo>
                    <a:pt x="129" y="280"/>
                  </a:lnTo>
                  <a:lnTo>
                    <a:pt x="129" y="274"/>
                  </a:lnTo>
                  <a:lnTo>
                    <a:pt x="130" y="267"/>
                  </a:lnTo>
                  <a:lnTo>
                    <a:pt x="138" y="261"/>
                  </a:lnTo>
                  <a:lnTo>
                    <a:pt x="140" y="257"/>
                  </a:lnTo>
                  <a:lnTo>
                    <a:pt x="140" y="253"/>
                  </a:lnTo>
                  <a:lnTo>
                    <a:pt x="140" y="246"/>
                  </a:lnTo>
                  <a:lnTo>
                    <a:pt x="137" y="241"/>
                  </a:lnTo>
                  <a:lnTo>
                    <a:pt x="132" y="227"/>
                  </a:lnTo>
                  <a:lnTo>
                    <a:pt x="125" y="214"/>
                  </a:lnTo>
                  <a:lnTo>
                    <a:pt x="124" y="207"/>
                  </a:lnTo>
                  <a:lnTo>
                    <a:pt x="122" y="201"/>
                  </a:lnTo>
                  <a:lnTo>
                    <a:pt x="122" y="194"/>
                  </a:lnTo>
                  <a:lnTo>
                    <a:pt x="125" y="189"/>
                  </a:lnTo>
                  <a:lnTo>
                    <a:pt x="129" y="184"/>
                  </a:lnTo>
                  <a:lnTo>
                    <a:pt x="135" y="179"/>
                  </a:lnTo>
                  <a:lnTo>
                    <a:pt x="145" y="176"/>
                  </a:lnTo>
                  <a:lnTo>
                    <a:pt x="158" y="173"/>
                  </a:lnTo>
                  <a:lnTo>
                    <a:pt x="176" y="174"/>
                  </a:lnTo>
                  <a:lnTo>
                    <a:pt x="213" y="174"/>
                  </a:lnTo>
                  <a:lnTo>
                    <a:pt x="264" y="178"/>
                  </a:lnTo>
                  <a:lnTo>
                    <a:pt x="321" y="179"/>
                  </a:lnTo>
                  <a:lnTo>
                    <a:pt x="378" y="181"/>
                  </a:lnTo>
                  <a:lnTo>
                    <a:pt x="425" y="181"/>
                  </a:lnTo>
                  <a:lnTo>
                    <a:pt x="457" y="181"/>
                  </a:lnTo>
                  <a:lnTo>
                    <a:pt x="466" y="179"/>
                  </a:lnTo>
                  <a:lnTo>
                    <a:pt x="443" y="171"/>
                  </a:lnTo>
                  <a:lnTo>
                    <a:pt x="415" y="163"/>
                  </a:lnTo>
                  <a:lnTo>
                    <a:pt x="386" y="157"/>
                  </a:lnTo>
                  <a:lnTo>
                    <a:pt x="355" y="150"/>
                  </a:lnTo>
                  <a:lnTo>
                    <a:pt x="329" y="144"/>
                  </a:lnTo>
                  <a:lnTo>
                    <a:pt x="308" y="135"/>
                  </a:lnTo>
                  <a:lnTo>
                    <a:pt x="301" y="131"/>
                  </a:lnTo>
                  <a:lnTo>
                    <a:pt x="296" y="126"/>
                  </a:lnTo>
                  <a:lnTo>
                    <a:pt x="295" y="122"/>
                  </a:lnTo>
                  <a:lnTo>
                    <a:pt x="295" y="119"/>
                  </a:lnTo>
                  <a:lnTo>
                    <a:pt x="295" y="116"/>
                  </a:lnTo>
                  <a:lnTo>
                    <a:pt x="296" y="113"/>
                  </a:lnTo>
                  <a:lnTo>
                    <a:pt x="244" y="108"/>
                  </a:lnTo>
                  <a:lnTo>
                    <a:pt x="181" y="104"/>
                  </a:lnTo>
                  <a:lnTo>
                    <a:pt x="115" y="100"/>
                  </a:lnTo>
                  <a:lnTo>
                    <a:pt x="57" y="95"/>
                  </a:lnTo>
                  <a:lnTo>
                    <a:pt x="34" y="91"/>
                  </a:lnTo>
                  <a:lnTo>
                    <a:pt x="16" y="88"/>
                  </a:lnTo>
                  <a:lnTo>
                    <a:pt x="10" y="87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0" y="80"/>
                  </a:lnTo>
                  <a:lnTo>
                    <a:pt x="2" y="78"/>
                  </a:lnTo>
                  <a:lnTo>
                    <a:pt x="6" y="77"/>
                  </a:lnTo>
                  <a:lnTo>
                    <a:pt x="11" y="75"/>
                  </a:lnTo>
                  <a:lnTo>
                    <a:pt x="21" y="72"/>
                  </a:lnTo>
                  <a:lnTo>
                    <a:pt x="49" y="67"/>
                  </a:lnTo>
                  <a:lnTo>
                    <a:pt x="88" y="62"/>
                  </a:lnTo>
                  <a:lnTo>
                    <a:pt x="111" y="62"/>
                  </a:lnTo>
                  <a:lnTo>
                    <a:pt x="125" y="61"/>
                  </a:lnTo>
                  <a:lnTo>
                    <a:pt x="133" y="59"/>
                  </a:lnTo>
                  <a:lnTo>
                    <a:pt x="135" y="56"/>
                  </a:lnTo>
                  <a:lnTo>
                    <a:pt x="133" y="52"/>
                  </a:lnTo>
                  <a:lnTo>
                    <a:pt x="127" y="49"/>
                  </a:lnTo>
                  <a:lnTo>
                    <a:pt x="117" y="46"/>
                  </a:lnTo>
                  <a:lnTo>
                    <a:pt x="104" y="43"/>
                  </a:lnTo>
                  <a:lnTo>
                    <a:pt x="104" y="39"/>
                  </a:lnTo>
                  <a:lnTo>
                    <a:pt x="102" y="36"/>
                  </a:lnTo>
                  <a:lnTo>
                    <a:pt x="104" y="33"/>
                  </a:lnTo>
                  <a:lnTo>
                    <a:pt x="106" y="30"/>
                  </a:lnTo>
                  <a:lnTo>
                    <a:pt x="112" y="25"/>
                  </a:lnTo>
                  <a:lnTo>
                    <a:pt x="122" y="20"/>
                  </a:lnTo>
                  <a:lnTo>
                    <a:pt x="135" y="17"/>
                  </a:lnTo>
                  <a:lnTo>
                    <a:pt x="151" y="13"/>
                  </a:lnTo>
                  <a:lnTo>
                    <a:pt x="169" y="10"/>
                  </a:lnTo>
                  <a:lnTo>
                    <a:pt x="190" y="7"/>
                  </a:lnTo>
                  <a:lnTo>
                    <a:pt x="239" y="4"/>
                  </a:lnTo>
                  <a:lnTo>
                    <a:pt x="293" y="2"/>
                  </a:lnTo>
                  <a:lnTo>
                    <a:pt x="352" y="0"/>
                  </a:lnTo>
                  <a:lnTo>
                    <a:pt x="413" y="2"/>
                  </a:lnTo>
                  <a:lnTo>
                    <a:pt x="475" y="4"/>
                  </a:lnTo>
                  <a:lnTo>
                    <a:pt x="534" y="5"/>
                  </a:lnTo>
                  <a:lnTo>
                    <a:pt x="591" y="8"/>
                  </a:lnTo>
                  <a:lnTo>
                    <a:pt x="640" y="13"/>
                  </a:lnTo>
                  <a:lnTo>
                    <a:pt x="682" y="17"/>
                  </a:lnTo>
                  <a:lnTo>
                    <a:pt x="713" y="21"/>
                  </a:lnTo>
                  <a:lnTo>
                    <a:pt x="724" y="23"/>
                  </a:lnTo>
                  <a:lnTo>
                    <a:pt x="732" y="26"/>
                  </a:lnTo>
                  <a:lnTo>
                    <a:pt x="737" y="28"/>
                  </a:lnTo>
                  <a:lnTo>
                    <a:pt x="737" y="3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14" name="Freeform 6"/>
            <p:cNvSpPr>
              <a:spLocks noEditPoints="1"/>
            </p:cNvSpPr>
            <p:nvPr/>
          </p:nvSpPr>
          <p:spPr bwMode="auto">
            <a:xfrm>
              <a:off x="3107" y="1083"/>
              <a:ext cx="2305" cy="4267"/>
            </a:xfrm>
            <a:custGeom>
              <a:avLst/>
              <a:gdLst>
                <a:gd name="T0" fmla="*/ 1134 w 2305"/>
                <a:gd name="T1" fmla="*/ 285 h 4267"/>
                <a:gd name="T2" fmla="*/ 1172 w 2305"/>
                <a:gd name="T3" fmla="*/ 347 h 4267"/>
                <a:gd name="T4" fmla="*/ 1147 w 2305"/>
                <a:gd name="T5" fmla="*/ 442 h 4267"/>
                <a:gd name="T6" fmla="*/ 1234 w 2305"/>
                <a:gd name="T7" fmla="*/ 663 h 4267"/>
                <a:gd name="T8" fmla="*/ 1203 w 2305"/>
                <a:gd name="T9" fmla="*/ 876 h 4267"/>
                <a:gd name="T10" fmla="*/ 1059 w 2305"/>
                <a:gd name="T11" fmla="*/ 1067 h 4267"/>
                <a:gd name="T12" fmla="*/ 1208 w 2305"/>
                <a:gd name="T13" fmla="*/ 1098 h 4267"/>
                <a:gd name="T14" fmla="*/ 1356 w 2305"/>
                <a:gd name="T15" fmla="*/ 1155 h 4267"/>
                <a:gd name="T16" fmla="*/ 1427 w 2305"/>
                <a:gd name="T17" fmla="*/ 1702 h 4267"/>
                <a:gd name="T18" fmla="*/ 1728 w 2305"/>
                <a:gd name="T19" fmla="*/ 1542 h 4267"/>
                <a:gd name="T20" fmla="*/ 1973 w 2305"/>
                <a:gd name="T21" fmla="*/ 1418 h 4267"/>
                <a:gd name="T22" fmla="*/ 2030 w 2305"/>
                <a:gd name="T23" fmla="*/ 1474 h 4267"/>
                <a:gd name="T24" fmla="*/ 1935 w 2305"/>
                <a:gd name="T25" fmla="*/ 1566 h 4267"/>
                <a:gd name="T26" fmla="*/ 2106 w 2305"/>
                <a:gd name="T27" fmla="*/ 1596 h 4267"/>
                <a:gd name="T28" fmla="*/ 2295 w 2305"/>
                <a:gd name="T29" fmla="*/ 1687 h 4267"/>
                <a:gd name="T30" fmla="*/ 2262 w 2305"/>
                <a:gd name="T31" fmla="*/ 1843 h 4267"/>
                <a:gd name="T32" fmla="*/ 2171 w 2305"/>
                <a:gd name="T33" fmla="*/ 1897 h 4267"/>
                <a:gd name="T34" fmla="*/ 2126 w 2305"/>
                <a:gd name="T35" fmla="*/ 1959 h 4267"/>
                <a:gd name="T36" fmla="*/ 1997 w 2305"/>
                <a:gd name="T37" fmla="*/ 1889 h 4267"/>
                <a:gd name="T38" fmla="*/ 1753 w 2305"/>
                <a:gd name="T39" fmla="*/ 1885 h 4267"/>
                <a:gd name="T40" fmla="*/ 1619 w 2305"/>
                <a:gd name="T41" fmla="*/ 1965 h 4267"/>
                <a:gd name="T42" fmla="*/ 1250 w 2305"/>
                <a:gd name="T43" fmla="*/ 1996 h 4267"/>
                <a:gd name="T44" fmla="*/ 1247 w 2305"/>
                <a:gd name="T45" fmla="*/ 2564 h 4267"/>
                <a:gd name="T46" fmla="*/ 1069 w 2305"/>
                <a:gd name="T47" fmla="*/ 2628 h 4267"/>
                <a:gd name="T48" fmla="*/ 1077 w 2305"/>
                <a:gd name="T49" fmla="*/ 3753 h 4267"/>
                <a:gd name="T50" fmla="*/ 1126 w 2305"/>
                <a:gd name="T51" fmla="*/ 3946 h 4267"/>
                <a:gd name="T52" fmla="*/ 1450 w 2305"/>
                <a:gd name="T53" fmla="*/ 4145 h 4267"/>
                <a:gd name="T54" fmla="*/ 1686 w 2305"/>
                <a:gd name="T55" fmla="*/ 4127 h 4267"/>
                <a:gd name="T56" fmla="*/ 1637 w 2305"/>
                <a:gd name="T57" fmla="*/ 4213 h 4267"/>
                <a:gd name="T58" fmla="*/ 1328 w 2305"/>
                <a:gd name="T59" fmla="*/ 4265 h 4267"/>
                <a:gd name="T60" fmla="*/ 1054 w 2305"/>
                <a:gd name="T61" fmla="*/ 4155 h 4267"/>
                <a:gd name="T62" fmla="*/ 879 w 2305"/>
                <a:gd name="T63" fmla="*/ 4168 h 4267"/>
                <a:gd name="T64" fmla="*/ 656 w 2305"/>
                <a:gd name="T65" fmla="*/ 4148 h 4267"/>
                <a:gd name="T66" fmla="*/ 452 w 2305"/>
                <a:gd name="T67" fmla="*/ 4236 h 4267"/>
                <a:gd name="T68" fmla="*/ 127 w 2305"/>
                <a:gd name="T69" fmla="*/ 4202 h 4267"/>
                <a:gd name="T70" fmla="*/ 0 w 2305"/>
                <a:gd name="T71" fmla="*/ 4111 h 4267"/>
                <a:gd name="T72" fmla="*/ 315 w 2305"/>
                <a:gd name="T73" fmla="*/ 4080 h 4267"/>
                <a:gd name="T74" fmla="*/ 591 w 2305"/>
                <a:gd name="T75" fmla="*/ 3941 h 4267"/>
                <a:gd name="T76" fmla="*/ 711 w 2305"/>
                <a:gd name="T77" fmla="*/ 3453 h 4267"/>
                <a:gd name="T78" fmla="*/ 704 w 2305"/>
                <a:gd name="T79" fmla="*/ 2812 h 4267"/>
                <a:gd name="T80" fmla="*/ 547 w 2305"/>
                <a:gd name="T81" fmla="*/ 2592 h 4267"/>
                <a:gd name="T82" fmla="*/ 335 w 2305"/>
                <a:gd name="T83" fmla="*/ 2528 h 4267"/>
                <a:gd name="T84" fmla="*/ 280 w 2305"/>
                <a:gd name="T85" fmla="*/ 2353 h 4267"/>
                <a:gd name="T86" fmla="*/ 229 w 2305"/>
                <a:gd name="T87" fmla="*/ 2148 h 4267"/>
                <a:gd name="T88" fmla="*/ 223 w 2305"/>
                <a:gd name="T89" fmla="*/ 1544 h 4267"/>
                <a:gd name="T90" fmla="*/ 307 w 2305"/>
                <a:gd name="T91" fmla="*/ 1050 h 4267"/>
                <a:gd name="T92" fmla="*/ 434 w 2305"/>
                <a:gd name="T93" fmla="*/ 1047 h 4267"/>
                <a:gd name="T94" fmla="*/ 630 w 2305"/>
                <a:gd name="T95" fmla="*/ 1045 h 4267"/>
                <a:gd name="T96" fmla="*/ 522 w 2305"/>
                <a:gd name="T97" fmla="*/ 878 h 4267"/>
                <a:gd name="T98" fmla="*/ 499 w 2305"/>
                <a:gd name="T99" fmla="*/ 668 h 4267"/>
                <a:gd name="T100" fmla="*/ 381 w 2305"/>
                <a:gd name="T101" fmla="*/ 598 h 4267"/>
                <a:gd name="T102" fmla="*/ 309 w 2305"/>
                <a:gd name="T103" fmla="*/ 523 h 4267"/>
                <a:gd name="T104" fmla="*/ 286 w 2305"/>
                <a:gd name="T105" fmla="*/ 450 h 4267"/>
                <a:gd name="T106" fmla="*/ 421 w 2305"/>
                <a:gd name="T107" fmla="*/ 329 h 4267"/>
                <a:gd name="T108" fmla="*/ 498 w 2305"/>
                <a:gd name="T109" fmla="*/ 85 h 4267"/>
                <a:gd name="T110" fmla="*/ 783 w 2305"/>
                <a:gd name="T111" fmla="*/ 5 h 4267"/>
                <a:gd name="T112" fmla="*/ 1043 w 2305"/>
                <a:gd name="T113" fmla="*/ 165 h 4267"/>
                <a:gd name="T114" fmla="*/ 481 w 2305"/>
                <a:gd name="T115" fmla="*/ 1960 h 4267"/>
                <a:gd name="T116" fmla="*/ 411 w 2305"/>
                <a:gd name="T117" fmla="*/ 1732 h 4267"/>
                <a:gd name="T118" fmla="*/ 444 w 2305"/>
                <a:gd name="T119" fmla="*/ 1532 h 4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05" h="4267">
                  <a:moveTo>
                    <a:pt x="1053" y="184"/>
                  </a:moveTo>
                  <a:lnTo>
                    <a:pt x="1056" y="197"/>
                  </a:lnTo>
                  <a:lnTo>
                    <a:pt x="1059" y="210"/>
                  </a:lnTo>
                  <a:lnTo>
                    <a:pt x="1061" y="223"/>
                  </a:lnTo>
                  <a:lnTo>
                    <a:pt x="1064" y="236"/>
                  </a:lnTo>
                  <a:lnTo>
                    <a:pt x="1066" y="249"/>
                  </a:lnTo>
                  <a:lnTo>
                    <a:pt x="1069" y="262"/>
                  </a:lnTo>
                  <a:lnTo>
                    <a:pt x="1074" y="274"/>
                  </a:lnTo>
                  <a:lnTo>
                    <a:pt x="1079" y="287"/>
                  </a:lnTo>
                  <a:lnTo>
                    <a:pt x="1089" y="282"/>
                  </a:lnTo>
                  <a:lnTo>
                    <a:pt x="1097" y="280"/>
                  </a:lnTo>
                  <a:lnTo>
                    <a:pt x="1107" y="280"/>
                  </a:lnTo>
                  <a:lnTo>
                    <a:pt x="1116" y="280"/>
                  </a:lnTo>
                  <a:lnTo>
                    <a:pt x="1124" y="282"/>
                  </a:lnTo>
                  <a:lnTo>
                    <a:pt x="1134" y="285"/>
                  </a:lnTo>
                  <a:lnTo>
                    <a:pt x="1144" y="287"/>
                  </a:lnTo>
                  <a:lnTo>
                    <a:pt x="1154" y="290"/>
                  </a:lnTo>
                  <a:lnTo>
                    <a:pt x="1157" y="293"/>
                  </a:lnTo>
                  <a:lnTo>
                    <a:pt x="1160" y="298"/>
                  </a:lnTo>
                  <a:lnTo>
                    <a:pt x="1162" y="303"/>
                  </a:lnTo>
                  <a:lnTo>
                    <a:pt x="1164" y="308"/>
                  </a:lnTo>
                  <a:lnTo>
                    <a:pt x="1162" y="313"/>
                  </a:lnTo>
                  <a:lnTo>
                    <a:pt x="1160" y="318"/>
                  </a:lnTo>
                  <a:lnTo>
                    <a:pt x="1155" y="321"/>
                  </a:lnTo>
                  <a:lnTo>
                    <a:pt x="1151" y="324"/>
                  </a:lnTo>
                  <a:lnTo>
                    <a:pt x="1152" y="329"/>
                  </a:lnTo>
                  <a:lnTo>
                    <a:pt x="1157" y="334"/>
                  </a:lnTo>
                  <a:lnTo>
                    <a:pt x="1162" y="339"/>
                  </a:lnTo>
                  <a:lnTo>
                    <a:pt x="1167" y="342"/>
                  </a:lnTo>
                  <a:lnTo>
                    <a:pt x="1172" y="347"/>
                  </a:lnTo>
                  <a:lnTo>
                    <a:pt x="1175" y="352"/>
                  </a:lnTo>
                  <a:lnTo>
                    <a:pt x="1177" y="359"/>
                  </a:lnTo>
                  <a:lnTo>
                    <a:pt x="1178" y="365"/>
                  </a:lnTo>
                  <a:lnTo>
                    <a:pt x="1170" y="368"/>
                  </a:lnTo>
                  <a:lnTo>
                    <a:pt x="1162" y="373"/>
                  </a:lnTo>
                  <a:lnTo>
                    <a:pt x="1154" y="378"/>
                  </a:lnTo>
                  <a:lnTo>
                    <a:pt x="1147" y="385"/>
                  </a:lnTo>
                  <a:lnTo>
                    <a:pt x="1141" y="391"/>
                  </a:lnTo>
                  <a:lnTo>
                    <a:pt x="1136" y="399"/>
                  </a:lnTo>
                  <a:lnTo>
                    <a:pt x="1133" y="407"/>
                  </a:lnTo>
                  <a:lnTo>
                    <a:pt x="1131" y="417"/>
                  </a:lnTo>
                  <a:lnTo>
                    <a:pt x="1138" y="424"/>
                  </a:lnTo>
                  <a:lnTo>
                    <a:pt x="1141" y="429"/>
                  </a:lnTo>
                  <a:lnTo>
                    <a:pt x="1146" y="435"/>
                  </a:lnTo>
                  <a:lnTo>
                    <a:pt x="1147" y="442"/>
                  </a:lnTo>
                  <a:lnTo>
                    <a:pt x="1151" y="455"/>
                  </a:lnTo>
                  <a:lnTo>
                    <a:pt x="1152" y="469"/>
                  </a:lnTo>
                  <a:lnTo>
                    <a:pt x="1151" y="484"/>
                  </a:lnTo>
                  <a:lnTo>
                    <a:pt x="1149" y="499"/>
                  </a:lnTo>
                  <a:lnTo>
                    <a:pt x="1146" y="513"/>
                  </a:lnTo>
                  <a:lnTo>
                    <a:pt x="1144" y="528"/>
                  </a:lnTo>
                  <a:lnTo>
                    <a:pt x="1159" y="541"/>
                  </a:lnTo>
                  <a:lnTo>
                    <a:pt x="1172" y="552"/>
                  </a:lnTo>
                  <a:lnTo>
                    <a:pt x="1185" y="567"/>
                  </a:lnTo>
                  <a:lnTo>
                    <a:pt x="1196" y="582"/>
                  </a:lnTo>
                  <a:lnTo>
                    <a:pt x="1206" y="596"/>
                  </a:lnTo>
                  <a:lnTo>
                    <a:pt x="1214" y="612"/>
                  </a:lnTo>
                  <a:lnTo>
                    <a:pt x="1222" y="629"/>
                  </a:lnTo>
                  <a:lnTo>
                    <a:pt x="1229" y="645"/>
                  </a:lnTo>
                  <a:lnTo>
                    <a:pt x="1234" y="663"/>
                  </a:lnTo>
                  <a:lnTo>
                    <a:pt x="1238" y="681"/>
                  </a:lnTo>
                  <a:lnTo>
                    <a:pt x="1240" y="699"/>
                  </a:lnTo>
                  <a:lnTo>
                    <a:pt x="1242" y="717"/>
                  </a:lnTo>
                  <a:lnTo>
                    <a:pt x="1243" y="735"/>
                  </a:lnTo>
                  <a:lnTo>
                    <a:pt x="1242" y="752"/>
                  </a:lnTo>
                  <a:lnTo>
                    <a:pt x="1240" y="770"/>
                  </a:lnTo>
                  <a:lnTo>
                    <a:pt x="1237" y="788"/>
                  </a:lnTo>
                  <a:lnTo>
                    <a:pt x="1234" y="801"/>
                  </a:lnTo>
                  <a:lnTo>
                    <a:pt x="1230" y="813"/>
                  </a:lnTo>
                  <a:lnTo>
                    <a:pt x="1225" y="822"/>
                  </a:lnTo>
                  <a:lnTo>
                    <a:pt x="1221" y="834"/>
                  </a:lnTo>
                  <a:lnTo>
                    <a:pt x="1216" y="845"/>
                  </a:lnTo>
                  <a:lnTo>
                    <a:pt x="1211" y="855"/>
                  </a:lnTo>
                  <a:lnTo>
                    <a:pt x="1208" y="866"/>
                  </a:lnTo>
                  <a:lnTo>
                    <a:pt x="1203" y="876"/>
                  </a:lnTo>
                  <a:lnTo>
                    <a:pt x="1188" y="896"/>
                  </a:lnTo>
                  <a:lnTo>
                    <a:pt x="1172" y="914"/>
                  </a:lnTo>
                  <a:lnTo>
                    <a:pt x="1154" y="932"/>
                  </a:lnTo>
                  <a:lnTo>
                    <a:pt x="1134" y="948"/>
                  </a:lnTo>
                  <a:lnTo>
                    <a:pt x="1115" y="962"/>
                  </a:lnTo>
                  <a:lnTo>
                    <a:pt x="1094" y="977"/>
                  </a:lnTo>
                  <a:lnTo>
                    <a:pt x="1074" y="990"/>
                  </a:lnTo>
                  <a:lnTo>
                    <a:pt x="1053" y="1003"/>
                  </a:lnTo>
                  <a:lnTo>
                    <a:pt x="1054" y="1011"/>
                  </a:lnTo>
                  <a:lnTo>
                    <a:pt x="1054" y="1021"/>
                  </a:lnTo>
                  <a:lnTo>
                    <a:pt x="1053" y="1032"/>
                  </a:lnTo>
                  <a:lnTo>
                    <a:pt x="1053" y="1044"/>
                  </a:lnTo>
                  <a:lnTo>
                    <a:pt x="1053" y="1055"/>
                  </a:lnTo>
                  <a:lnTo>
                    <a:pt x="1056" y="1063"/>
                  </a:lnTo>
                  <a:lnTo>
                    <a:pt x="1059" y="1067"/>
                  </a:lnTo>
                  <a:lnTo>
                    <a:pt x="1063" y="1070"/>
                  </a:lnTo>
                  <a:lnTo>
                    <a:pt x="1066" y="1072"/>
                  </a:lnTo>
                  <a:lnTo>
                    <a:pt x="1072" y="1072"/>
                  </a:lnTo>
                  <a:lnTo>
                    <a:pt x="1085" y="1072"/>
                  </a:lnTo>
                  <a:lnTo>
                    <a:pt x="1098" y="1072"/>
                  </a:lnTo>
                  <a:lnTo>
                    <a:pt x="1110" y="1072"/>
                  </a:lnTo>
                  <a:lnTo>
                    <a:pt x="1123" y="1073"/>
                  </a:lnTo>
                  <a:lnTo>
                    <a:pt x="1134" y="1076"/>
                  </a:lnTo>
                  <a:lnTo>
                    <a:pt x="1146" y="1081"/>
                  </a:lnTo>
                  <a:lnTo>
                    <a:pt x="1154" y="1088"/>
                  </a:lnTo>
                  <a:lnTo>
                    <a:pt x="1162" y="1096"/>
                  </a:lnTo>
                  <a:lnTo>
                    <a:pt x="1175" y="1101"/>
                  </a:lnTo>
                  <a:lnTo>
                    <a:pt x="1186" y="1102"/>
                  </a:lnTo>
                  <a:lnTo>
                    <a:pt x="1198" y="1101"/>
                  </a:lnTo>
                  <a:lnTo>
                    <a:pt x="1208" y="1098"/>
                  </a:lnTo>
                  <a:lnTo>
                    <a:pt x="1229" y="1086"/>
                  </a:lnTo>
                  <a:lnTo>
                    <a:pt x="1248" y="1073"/>
                  </a:lnTo>
                  <a:lnTo>
                    <a:pt x="1258" y="1067"/>
                  </a:lnTo>
                  <a:lnTo>
                    <a:pt x="1268" y="1062"/>
                  </a:lnTo>
                  <a:lnTo>
                    <a:pt x="1278" y="1059"/>
                  </a:lnTo>
                  <a:lnTo>
                    <a:pt x="1287" y="1057"/>
                  </a:lnTo>
                  <a:lnTo>
                    <a:pt x="1297" y="1059"/>
                  </a:lnTo>
                  <a:lnTo>
                    <a:pt x="1307" y="1063"/>
                  </a:lnTo>
                  <a:lnTo>
                    <a:pt x="1318" y="1072"/>
                  </a:lnTo>
                  <a:lnTo>
                    <a:pt x="1330" y="1083"/>
                  </a:lnTo>
                  <a:lnTo>
                    <a:pt x="1336" y="1094"/>
                  </a:lnTo>
                  <a:lnTo>
                    <a:pt x="1343" y="1106"/>
                  </a:lnTo>
                  <a:lnTo>
                    <a:pt x="1348" y="1119"/>
                  </a:lnTo>
                  <a:lnTo>
                    <a:pt x="1351" y="1130"/>
                  </a:lnTo>
                  <a:lnTo>
                    <a:pt x="1356" y="1155"/>
                  </a:lnTo>
                  <a:lnTo>
                    <a:pt x="1357" y="1181"/>
                  </a:lnTo>
                  <a:lnTo>
                    <a:pt x="1357" y="1208"/>
                  </a:lnTo>
                  <a:lnTo>
                    <a:pt x="1357" y="1234"/>
                  </a:lnTo>
                  <a:lnTo>
                    <a:pt x="1359" y="1262"/>
                  </a:lnTo>
                  <a:lnTo>
                    <a:pt x="1361" y="1288"/>
                  </a:lnTo>
                  <a:lnTo>
                    <a:pt x="1361" y="1342"/>
                  </a:lnTo>
                  <a:lnTo>
                    <a:pt x="1361" y="1395"/>
                  </a:lnTo>
                  <a:lnTo>
                    <a:pt x="1361" y="1448"/>
                  </a:lnTo>
                  <a:lnTo>
                    <a:pt x="1362" y="1501"/>
                  </a:lnTo>
                  <a:lnTo>
                    <a:pt x="1365" y="1555"/>
                  </a:lnTo>
                  <a:lnTo>
                    <a:pt x="1370" y="1607"/>
                  </a:lnTo>
                  <a:lnTo>
                    <a:pt x="1378" y="1659"/>
                  </a:lnTo>
                  <a:lnTo>
                    <a:pt x="1388" y="1711"/>
                  </a:lnTo>
                  <a:lnTo>
                    <a:pt x="1408" y="1706"/>
                  </a:lnTo>
                  <a:lnTo>
                    <a:pt x="1427" y="1702"/>
                  </a:lnTo>
                  <a:lnTo>
                    <a:pt x="1447" y="1697"/>
                  </a:lnTo>
                  <a:lnTo>
                    <a:pt x="1466" y="1690"/>
                  </a:lnTo>
                  <a:lnTo>
                    <a:pt x="1504" y="1674"/>
                  </a:lnTo>
                  <a:lnTo>
                    <a:pt x="1541" y="1658"/>
                  </a:lnTo>
                  <a:lnTo>
                    <a:pt x="1579" y="1641"/>
                  </a:lnTo>
                  <a:lnTo>
                    <a:pt x="1616" y="1627"/>
                  </a:lnTo>
                  <a:lnTo>
                    <a:pt x="1637" y="1622"/>
                  </a:lnTo>
                  <a:lnTo>
                    <a:pt x="1657" y="1617"/>
                  </a:lnTo>
                  <a:lnTo>
                    <a:pt x="1678" y="1614"/>
                  </a:lnTo>
                  <a:lnTo>
                    <a:pt x="1699" y="1612"/>
                  </a:lnTo>
                  <a:lnTo>
                    <a:pt x="1704" y="1597"/>
                  </a:lnTo>
                  <a:lnTo>
                    <a:pt x="1709" y="1583"/>
                  </a:lnTo>
                  <a:lnTo>
                    <a:pt x="1714" y="1568"/>
                  </a:lnTo>
                  <a:lnTo>
                    <a:pt x="1720" y="1555"/>
                  </a:lnTo>
                  <a:lnTo>
                    <a:pt x="1728" y="1542"/>
                  </a:lnTo>
                  <a:lnTo>
                    <a:pt x="1740" y="1531"/>
                  </a:lnTo>
                  <a:lnTo>
                    <a:pt x="1745" y="1527"/>
                  </a:lnTo>
                  <a:lnTo>
                    <a:pt x="1751" y="1522"/>
                  </a:lnTo>
                  <a:lnTo>
                    <a:pt x="1759" y="1521"/>
                  </a:lnTo>
                  <a:lnTo>
                    <a:pt x="1768" y="1519"/>
                  </a:lnTo>
                  <a:lnTo>
                    <a:pt x="1782" y="1516"/>
                  </a:lnTo>
                  <a:lnTo>
                    <a:pt x="1797" y="1514"/>
                  </a:lnTo>
                  <a:lnTo>
                    <a:pt x="1810" y="1511"/>
                  </a:lnTo>
                  <a:lnTo>
                    <a:pt x="1825" y="1506"/>
                  </a:lnTo>
                  <a:lnTo>
                    <a:pt x="1851" y="1496"/>
                  </a:lnTo>
                  <a:lnTo>
                    <a:pt x="1875" y="1483"/>
                  </a:lnTo>
                  <a:lnTo>
                    <a:pt x="1901" y="1469"/>
                  </a:lnTo>
                  <a:lnTo>
                    <a:pt x="1925" y="1452"/>
                  </a:lnTo>
                  <a:lnTo>
                    <a:pt x="1948" y="1436"/>
                  </a:lnTo>
                  <a:lnTo>
                    <a:pt x="1973" y="1418"/>
                  </a:lnTo>
                  <a:lnTo>
                    <a:pt x="1978" y="1418"/>
                  </a:lnTo>
                  <a:lnTo>
                    <a:pt x="1982" y="1417"/>
                  </a:lnTo>
                  <a:lnTo>
                    <a:pt x="1987" y="1418"/>
                  </a:lnTo>
                  <a:lnTo>
                    <a:pt x="1992" y="1418"/>
                  </a:lnTo>
                  <a:lnTo>
                    <a:pt x="1999" y="1422"/>
                  </a:lnTo>
                  <a:lnTo>
                    <a:pt x="2004" y="1423"/>
                  </a:lnTo>
                  <a:lnTo>
                    <a:pt x="2008" y="1428"/>
                  </a:lnTo>
                  <a:lnTo>
                    <a:pt x="2012" y="1431"/>
                  </a:lnTo>
                  <a:lnTo>
                    <a:pt x="2015" y="1438"/>
                  </a:lnTo>
                  <a:lnTo>
                    <a:pt x="2020" y="1443"/>
                  </a:lnTo>
                  <a:lnTo>
                    <a:pt x="2023" y="1449"/>
                  </a:lnTo>
                  <a:lnTo>
                    <a:pt x="2026" y="1456"/>
                  </a:lnTo>
                  <a:lnTo>
                    <a:pt x="2028" y="1461"/>
                  </a:lnTo>
                  <a:lnTo>
                    <a:pt x="2030" y="1467"/>
                  </a:lnTo>
                  <a:lnTo>
                    <a:pt x="2030" y="1474"/>
                  </a:lnTo>
                  <a:lnTo>
                    <a:pt x="2028" y="1482"/>
                  </a:lnTo>
                  <a:lnTo>
                    <a:pt x="2023" y="1495"/>
                  </a:lnTo>
                  <a:lnTo>
                    <a:pt x="2017" y="1506"/>
                  </a:lnTo>
                  <a:lnTo>
                    <a:pt x="2008" y="1516"/>
                  </a:lnTo>
                  <a:lnTo>
                    <a:pt x="1999" y="1526"/>
                  </a:lnTo>
                  <a:lnTo>
                    <a:pt x="1987" y="1534"/>
                  </a:lnTo>
                  <a:lnTo>
                    <a:pt x="1978" y="1542"/>
                  </a:lnTo>
                  <a:lnTo>
                    <a:pt x="1968" y="1552"/>
                  </a:lnTo>
                  <a:lnTo>
                    <a:pt x="1960" y="1562"/>
                  </a:lnTo>
                  <a:lnTo>
                    <a:pt x="1956" y="1563"/>
                  </a:lnTo>
                  <a:lnTo>
                    <a:pt x="1951" y="1563"/>
                  </a:lnTo>
                  <a:lnTo>
                    <a:pt x="1947" y="1563"/>
                  </a:lnTo>
                  <a:lnTo>
                    <a:pt x="1943" y="1563"/>
                  </a:lnTo>
                  <a:lnTo>
                    <a:pt x="1938" y="1565"/>
                  </a:lnTo>
                  <a:lnTo>
                    <a:pt x="1935" y="1566"/>
                  </a:lnTo>
                  <a:lnTo>
                    <a:pt x="1934" y="1570"/>
                  </a:lnTo>
                  <a:lnTo>
                    <a:pt x="1932" y="1575"/>
                  </a:lnTo>
                  <a:lnTo>
                    <a:pt x="1940" y="1576"/>
                  </a:lnTo>
                  <a:lnTo>
                    <a:pt x="1950" y="1578"/>
                  </a:lnTo>
                  <a:lnTo>
                    <a:pt x="1961" y="1579"/>
                  </a:lnTo>
                  <a:lnTo>
                    <a:pt x="1971" y="1581"/>
                  </a:lnTo>
                  <a:lnTo>
                    <a:pt x="1981" y="1583"/>
                  </a:lnTo>
                  <a:lnTo>
                    <a:pt x="1992" y="1586"/>
                  </a:lnTo>
                  <a:lnTo>
                    <a:pt x="2000" y="1591"/>
                  </a:lnTo>
                  <a:lnTo>
                    <a:pt x="2010" y="1596"/>
                  </a:lnTo>
                  <a:lnTo>
                    <a:pt x="2028" y="1594"/>
                  </a:lnTo>
                  <a:lnTo>
                    <a:pt x="2048" y="1592"/>
                  </a:lnTo>
                  <a:lnTo>
                    <a:pt x="2067" y="1592"/>
                  </a:lnTo>
                  <a:lnTo>
                    <a:pt x="2087" y="1594"/>
                  </a:lnTo>
                  <a:lnTo>
                    <a:pt x="2106" y="1596"/>
                  </a:lnTo>
                  <a:lnTo>
                    <a:pt x="2126" y="1597"/>
                  </a:lnTo>
                  <a:lnTo>
                    <a:pt x="2145" y="1597"/>
                  </a:lnTo>
                  <a:lnTo>
                    <a:pt x="2165" y="1599"/>
                  </a:lnTo>
                  <a:lnTo>
                    <a:pt x="2179" y="1605"/>
                  </a:lnTo>
                  <a:lnTo>
                    <a:pt x="2194" y="1612"/>
                  </a:lnTo>
                  <a:lnTo>
                    <a:pt x="2209" y="1619"/>
                  </a:lnTo>
                  <a:lnTo>
                    <a:pt x="2223" y="1625"/>
                  </a:lnTo>
                  <a:lnTo>
                    <a:pt x="2236" y="1633"/>
                  </a:lnTo>
                  <a:lnTo>
                    <a:pt x="2251" y="1641"/>
                  </a:lnTo>
                  <a:lnTo>
                    <a:pt x="2266" y="1649"/>
                  </a:lnTo>
                  <a:lnTo>
                    <a:pt x="2279" y="1658"/>
                  </a:lnTo>
                  <a:lnTo>
                    <a:pt x="2282" y="1666"/>
                  </a:lnTo>
                  <a:lnTo>
                    <a:pt x="2287" y="1672"/>
                  </a:lnTo>
                  <a:lnTo>
                    <a:pt x="2292" y="1680"/>
                  </a:lnTo>
                  <a:lnTo>
                    <a:pt x="2295" y="1687"/>
                  </a:lnTo>
                  <a:lnTo>
                    <a:pt x="2300" y="1695"/>
                  </a:lnTo>
                  <a:lnTo>
                    <a:pt x="2303" y="1703"/>
                  </a:lnTo>
                  <a:lnTo>
                    <a:pt x="2305" y="1711"/>
                  </a:lnTo>
                  <a:lnTo>
                    <a:pt x="2303" y="1719"/>
                  </a:lnTo>
                  <a:lnTo>
                    <a:pt x="2298" y="1732"/>
                  </a:lnTo>
                  <a:lnTo>
                    <a:pt x="2295" y="1744"/>
                  </a:lnTo>
                  <a:lnTo>
                    <a:pt x="2292" y="1757"/>
                  </a:lnTo>
                  <a:lnTo>
                    <a:pt x="2288" y="1772"/>
                  </a:lnTo>
                  <a:lnTo>
                    <a:pt x="2287" y="1785"/>
                  </a:lnTo>
                  <a:lnTo>
                    <a:pt x="2287" y="1799"/>
                  </a:lnTo>
                  <a:lnTo>
                    <a:pt x="2285" y="1812"/>
                  </a:lnTo>
                  <a:lnTo>
                    <a:pt x="2282" y="1825"/>
                  </a:lnTo>
                  <a:lnTo>
                    <a:pt x="2274" y="1830"/>
                  </a:lnTo>
                  <a:lnTo>
                    <a:pt x="2267" y="1837"/>
                  </a:lnTo>
                  <a:lnTo>
                    <a:pt x="2262" y="1843"/>
                  </a:lnTo>
                  <a:lnTo>
                    <a:pt x="2258" y="1853"/>
                  </a:lnTo>
                  <a:lnTo>
                    <a:pt x="2253" y="1871"/>
                  </a:lnTo>
                  <a:lnTo>
                    <a:pt x="2248" y="1890"/>
                  </a:lnTo>
                  <a:lnTo>
                    <a:pt x="2246" y="1899"/>
                  </a:lnTo>
                  <a:lnTo>
                    <a:pt x="2243" y="1907"/>
                  </a:lnTo>
                  <a:lnTo>
                    <a:pt x="2240" y="1912"/>
                  </a:lnTo>
                  <a:lnTo>
                    <a:pt x="2235" y="1916"/>
                  </a:lnTo>
                  <a:lnTo>
                    <a:pt x="2227" y="1920"/>
                  </a:lnTo>
                  <a:lnTo>
                    <a:pt x="2218" y="1920"/>
                  </a:lnTo>
                  <a:lnTo>
                    <a:pt x="2209" y="1918"/>
                  </a:lnTo>
                  <a:lnTo>
                    <a:pt x="2196" y="1912"/>
                  </a:lnTo>
                  <a:lnTo>
                    <a:pt x="2189" y="1910"/>
                  </a:lnTo>
                  <a:lnTo>
                    <a:pt x="2184" y="1907"/>
                  </a:lnTo>
                  <a:lnTo>
                    <a:pt x="2178" y="1902"/>
                  </a:lnTo>
                  <a:lnTo>
                    <a:pt x="2171" y="1897"/>
                  </a:lnTo>
                  <a:lnTo>
                    <a:pt x="2166" y="1894"/>
                  </a:lnTo>
                  <a:lnTo>
                    <a:pt x="2160" y="1894"/>
                  </a:lnTo>
                  <a:lnTo>
                    <a:pt x="2157" y="1894"/>
                  </a:lnTo>
                  <a:lnTo>
                    <a:pt x="2155" y="1895"/>
                  </a:lnTo>
                  <a:lnTo>
                    <a:pt x="2152" y="1899"/>
                  </a:lnTo>
                  <a:lnTo>
                    <a:pt x="2148" y="1903"/>
                  </a:lnTo>
                  <a:lnTo>
                    <a:pt x="2152" y="1910"/>
                  </a:lnTo>
                  <a:lnTo>
                    <a:pt x="2152" y="1916"/>
                  </a:lnTo>
                  <a:lnTo>
                    <a:pt x="2152" y="1925"/>
                  </a:lnTo>
                  <a:lnTo>
                    <a:pt x="2150" y="1931"/>
                  </a:lnTo>
                  <a:lnTo>
                    <a:pt x="2147" y="1938"/>
                  </a:lnTo>
                  <a:lnTo>
                    <a:pt x="2144" y="1944"/>
                  </a:lnTo>
                  <a:lnTo>
                    <a:pt x="2140" y="1949"/>
                  </a:lnTo>
                  <a:lnTo>
                    <a:pt x="2137" y="1955"/>
                  </a:lnTo>
                  <a:lnTo>
                    <a:pt x="2126" y="1959"/>
                  </a:lnTo>
                  <a:lnTo>
                    <a:pt x="2114" y="1962"/>
                  </a:lnTo>
                  <a:lnTo>
                    <a:pt x="2105" y="1967"/>
                  </a:lnTo>
                  <a:lnTo>
                    <a:pt x="2095" y="1969"/>
                  </a:lnTo>
                  <a:lnTo>
                    <a:pt x="2085" y="1970"/>
                  </a:lnTo>
                  <a:lnTo>
                    <a:pt x="2074" y="1970"/>
                  </a:lnTo>
                  <a:lnTo>
                    <a:pt x="2064" y="1969"/>
                  </a:lnTo>
                  <a:lnTo>
                    <a:pt x="2052" y="1962"/>
                  </a:lnTo>
                  <a:lnTo>
                    <a:pt x="2044" y="1959"/>
                  </a:lnTo>
                  <a:lnTo>
                    <a:pt x="2038" y="1954"/>
                  </a:lnTo>
                  <a:lnTo>
                    <a:pt x="2031" y="1949"/>
                  </a:lnTo>
                  <a:lnTo>
                    <a:pt x="2026" y="1942"/>
                  </a:lnTo>
                  <a:lnTo>
                    <a:pt x="2020" y="1929"/>
                  </a:lnTo>
                  <a:lnTo>
                    <a:pt x="2012" y="1915"/>
                  </a:lnTo>
                  <a:lnTo>
                    <a:pt x="2005" y="1902"/>
                  </a:lnTo>
                  <a:lnTo>
                    <a:pt x="1997" y="1889"/>
                  </a:lnTo>
                  <a:lnTo>
                    <a:pt x="1991" y="1884"/>
                  </a:lnTo>
                  <a:lnTo>
                    <a:pt x="1984" y="1879"/>
                  </a:lnTo>
                  <a:lnTo>
                    <a:pt x="1976" y="1876"/>
                  </a:lnTo>
                  <a:lnTo>
                    <a:pt x="1966" y="1874"/>
                  </a:lnTo>
                  <a:lnTo>
                    <a:pt x="1943" y="1866"/>
                  </a:lnTo>
                  <a:lnTo>
                    <a:pt x="1921" y="1858"/>
                  </a:lnTo>
                  <a:lnTo>
                    <a:pt x="1896" y="1851"/>
                  </a:lnTo>
                  <a:lnTo>
                    <a:pt x="1872" y="1845"/>
                  </a:lnTo>
                  <a:lnTo>
                    <a:pt x="1847" y="1842"/>
                  </a:lnTo>
                  <a:lnTo>
                    <a:pt x="1823" y="1840"/>
                  </a:lnTo>
                  <a:lnTo>
                    <a:pt x="1798" y="1840"/>
                  </a:lnTo>
                  <a:lnTo>
                    <a:pt x="1774" y="1845"/>
                  </a:lnTo>
                  <a:lnTo>
                    <a:pt x="1766" y="1858"/>
                  </a:lnTo>
                  <a:lnTo>
                    <a:pt x="1759" y="1872"/>
                  </a:lnTo>
                  <a:lnTo>
                    <a:pt x="1753" y="1885"/>
                  </a:lnTo>
                  <a:lnTo>
                    <a:pt x="1745" y="1900"/>
                  </a:lnTo>
                  <a:lnTo>
                    <a:pt x="1737" y="1913"/>
                  </a:lnTo>
                  <a:lnTo>
                    <a:pt x="1728" y="1926"/>
                  </a:lnTo>
                  <a:lnTo>
                    <a:pt x="1719" y="1938"/>
                  </a:lnTo>
                  <a:lnTo>
                    <a:pt x="1709" y="1949"/>
                  </a:lnTo>
                  <a:lnTo>
                    <a:pt x="1704" y="1949"/>
                  </a:lnTo>
                  <a:lnTo>
                    <a:pt x="1701" y="1949"/>
                  </a:lnTo>
                  <a:lnTo>
                    <a:pt x="1698" y="1951"/>
                  </a:lnTo>
                  <a:lnTo>
                    <a:pt x="1694" y="1954"/>
                  </a:lnTo>
                  <a:lnTo>
                    <a:pt x="1691" y="1957"/>
                  </a:lnTo>
                  <a:lnTo>
                    <a:pt x="1689" y="1960"/>
                  </a:lnTo>
                  <a:lnTo>
                    <a:pt x="1686" y="1962"/>
                  </a:lnTo>
                  <a:lnTo>
                    <a:pt x="1684" y="1965"/>
                  </a:lnTo>
                  <a:lnTo>
                    <a:pt x="1650" y="1965"/>
                  </a:lnTo>
                  <a:lnTo>
                    <a:pt x="1619" y="1965"/>
                  </a:lnTo>
                  <a:lnTo>
                    <a:pt x="1588" y="1965"/>
                  </a:lnTo>
                  <a:lnTo>
                    <a:pt x="1558" y="1965"/>
                  </a:lnTo>
                  <a:lnTo>
                    <a:pt x="1528" y="1965"/>
                  </a:lnTo>
                  <a:lnTo>
                    <a:pt x="1497" y="1965"/>
                  </a:lnTo>
                  <a:lnTo>
                    <a:pt x="1468" y="1967"/>
                  </a:lnTo>
                  <a:lnTo>
                    <a:pt x="1435" y="1972"/>
                  </a:lnTo>
                  <a:lnTo>
                    <a:pt x="1413" y="1972"/>
                  </a:lnTo>
                  <a:lnTo>
                    <a:pt x="1391" y="1973"/>
                  </a:lnTo>
                  <a:lnTo>
                    <a:pt x="1369" y="1975"/>
                  </a:lnTo>
                  <a:lnTo>
                    <a:pt x="1346" y="1978"/>
                  </a:lnTo>
                  <a:lnTo>
                    <a:pt x="1323" y="1983"/>
                  </a:lnTo>
                  <a:lnTo>
                    <a:pt x="1302" y="1986"/>
                  </a:lnTo>
                  <a:lnTo>
                    <a:pt x="1279" y="1988"/>
                  </a:lnTo>
                  <a:lnTo>
                    <a:pt x="1256" y="1990"/>
                  </a:lnTo>
                  <a:lnTo>
                    <a:pt x="1250" y="1996"/>
                  </a:lnTo>
                  <a:lnTo>
                    <a:pt x="1248" y="2063"/>
                  </a:lnTo>
                  <a:lnTo>
                    <a:pt x="1247" y="2133"/>
                  </a:lnTo>
                  <a:lnTo>
                    <a:pt x="1247" y="2203"/>
                  </a:lnTo>
                  <a:lnTo>
                    <a:pt x="1245" y="2273"/>
                  </a:lnTo>
                  <a:lnTo>
                    <a:pt x="1247" y="2309"/>
                  </a:lnTo>
                  <a:lnTo>
                    <a:pt x="1248" y="2343"/>
                  </a:lnTo>
                  <a:lnTo>
                    <a:pt x="1250" y="2379"/>
                  </a:lnTo>
                  <a:lnTo>
                    <a:pt x="1253" y="2415"/>
                  </a:lnTo>
                  <a:lnTo>
                    <a:pt x="1258" y="2449"/>
                  </a:lnTo>
                  <a:lnTo>
                    <a:pt x="1264" y="2483"/>
                  </a:lnTo>
                  <a:lnTo>
                    <a:pt x="1271" y="2517"/>
                  </a:lnTo>
                  <a:lnTo>
                    <a:pt x="1281" y="2551"/>
                  </a:lnTo>
                  <a:lnTo>
                    <a:pt x="1269" y="2556"/>
                  </a:lnTo>
                  <a:lnTo>
                    <a:pt x="1258" y="2561"/>
                  </a:lnTo>
                  <a:lnTo>
                    <a:pt x="1247" y="2564"/>
                  </a:lnTo>
                  <a:lnTo>
                    <a:pt x="1234" y="2566"/>
                  </a:lnTo>
                  <a:lnTo>
                    <a:pt x="1208" y="2569"/>
                  </a:lnTo>
                  <a:lnTo>
                    <a:pt x="1181" y="2569"/>
                  </a:lnTo>
                  <a:lnTo>
                    <a:pt x="1155" y="2569"/>
                  </a:lnTo>
                  <a:lnTo>
                    <a:pt x="1129" y="2571"/>
                  </a:lnTo>
                  <a:lnTo>
                    <a:pt x="1118" y="2572"/>
                  </a:lnTo>
                  <a:lnTo>
                    <a:pt x="1105" y="2576"/>
                  </a:lnTo>
                  <a:lnTo>
                    <a:pt x="1094" y="2579"/>
                  </a:lnTo>
                  <a:lnTo>
                    <a:pt x="1082" y="2582"/>
                  </a:lnTo>
                  <a:lnTo>
                    <a:pt x="1077" y="2589"/>
                  </a:lnTo>
                  <a:lnTo>
                    <a:pt x="1074" y="2595"/>
                  </a:lnTo>
                  <a:lnTo>
                    <a:pt x="1072" y="2603"/>
                  </a:lnTo>
                  <a:lnTo>
                    <a:pt x="1071" y="2612"/>
                  </a:lnTo>
                  <a:lnTo>
                    <a:pt x="1071" y="2620"/>
                  </a:lnTo>
                  <a:lnTo>
                    <a:pt x="1069" y="2628"/>
                  </a:lnTo>
                  <a:lnTo>
                    <a:pt x="1069" y="2634"/>
                  </a:lnTo>
                  <a:lnTo>
                    <a:pt x="1069" y="2641"/>
                  </a:lnTo>
                  <a:lnTo>
                    <a:pt x="1063" y="2704"/>
                  </a:lnTo>
                  <a:lnTo>
                    <a:pt x="1059" y="2766"/>
                  </a:lnTo>
                  <a:lnTo>
                    <a:pt x="1056" y="2830"/>
                  </a:lnTo>
                  <a:lnTo>
                    <a:pt x="1054" y="2895"/>
                  </a:lnTo>
                  <a:lnTo>
                    <a:pt x="1054" y="3023"/>
                  </a:lnTo>
                  <a:lnTo>
                    <a:pt x="1056" y="3155"/>
                  </a:lnTo>
                  <a:lnTo>
                    <a:pt x="1061" y="3285"/>
                  </a:lnTo>
                  <a:lnTo>
                    <a:pt x="1064" y="3416"/>
                  </a:lnTo>
                  <a:lnTo>
                    <a:pt x="1066" y="3543"/>
                  </a:lnTo>
                  <a:lnTo>
                    <a:pt x="1066" y="3668"/>
                  </a:lnTo>
                  <a:lnTo>
                    <a:pt x="1069" y="3696"/>
                  </a:lnTo>
                  <a:lnTo>
                    <a:pt x="1074" y="3725"/>
                  </a:lnTo>
                  <a:lnTo>
                    <a:pt x="1077" y="3753"/>
                  </a:lnTo>
                  <a:lnTo>
                    <a:pt x="1081" y="3780"/>
                  </a:lnTo>
                  <a:lnTo>
                    <a:pt x="1085" y="3806"/>
                  </a:lnTo>
                  <a:lnTo>
                    <a:pt x="1092" y="3834"/>
                  </a:lnTo>
                  <a:lnTo>
                    <a:pt x="1100" y="3860"/>
                  </a:lnTo>
                  <a:lnTo>
                    <a:pt x="1110" y="3886"/>
                  </a:lnTo>
                  <a:lnTo>
                    <a:pt x="1108" y="3888"/>
                  </a:lnTo>
                  <a:lnTo>
                    <a:pt x="1107" y="3891"/>
                  </a:lnTo>
                  <a:lnTo>
                    <a:pt x="1107" y="3894"/>
                  </a:lnTo>
                  <a:lnTo>
                    <a:pt x="1107" y="3899"/>
                  </a:lnTo>
                  <a:lnTo>
                    <a:pt x="1111" y="3907"/>
                  </a:lnTo>
                  <a:lnTo>
                    <a:pt x="1115" y="3915"/>
                  </a:lnTo>
                  <a:lnTo>
                    <a:pt x="1121" y="3925"/>
                  </a:lnTo>
                  <a:lnTo>
                    <a:pt x="1124" y="3935"/>
                  </a:lnTo>
                  <a:lnTo>
                    <a:pt x="1126" y="3940"/>
                  </a:lnTo>
                  <a:lnTo>
                    <a:pt x="1126" y="3946"/>
                  </a:lnTo>
                  <a:lnTo>
                    <a:pt x="1126" y="3951"/>
                  </a:lnTo>
                  <a:lnTo>
                    <a:pt x="1126" y="3956"/>
                  </a:lnTo>
                  <a:lnTo>
                    <a:pt x="1141" y="3972"/>
                  </a:lnTo>
                  <a:lnTo>
                    <a:pt x="1155" y="3987"/>
                  </a:lnTo>
                  <a:lnTo>
                    <a:pt x="1172" y="4002"/>
                  </a:lnTo>
                  <a:lnTo>
                    <a:pt x="1188" y="4016"/>
                  </a:lnTo>
                  <a:lnTo>
                    <a:pt x="1224" y="4042"/>
                  </a:lnTo>
                  <a:lnTo>
                    <a:pt x="1261" y="4065"/>
                  </a:lnTo>
                  <a:lnTo>
                    <a:pt x="1299" y="4086"/>
                  </a:lnTo>
                  <a:lnTo>
                    <a:pt x="1339" y="4106"/>
                  </a:lnTo>
                  <a:lnTo>
                    <a:pt x="1378" y="4122"/>
                  </a:lnTo>
                  <a:lnTo>
                    <a:pt x="1419" y="4137"/>
                  </a:lnTo>
                  <a:lnTo>
                    <a:pt x="1429" y="4140"/>
                  </a:lnTo>
                  <a:lnTo>
                    <a:pt x="1440" y="4143"/>
                  </a:lnTo>
                  <a:lnTo>
                    <a:pt x="1450" y="4145"/>
                  </a:lnTo>
                  <a:lnTo>
                    <a:pt x="1460" y="4147"/>
                  </a:lnTo>
                  <a:lnTo>
                    <a:pt x="1479" y="4145"/>
                  </a:lnTo>
                  <a:lnTo>
                    <a:pt x="1497" y="4142"/>
                  </a:lnTo>
                  <a:lnTo>
                    <a:pt x="1518" y="4138"/>
                  </a:lnTo>
                  <a:lnTo>
                    <a:pt x="1538" y="4134"/>
                  </a:lnTo>
                  <a:lnTo>
                    <a:pt x="1558" y="4130"/>
                  </a:lnTo>
                  <a:lnTo>
                    <a:pt x="1579" y="4130"/>
                  </a:lnTo>
                  <a:lnTo>
                    <a:pt x="1592" y="4129"/>
                  </a:lnTo>
                  <a:lnTo>
                    <a:pt x="1606" y="4125"/>
                  </a:lnTo>
                  <a:lnTo>
                    <a:pt x="1619" y="4124"/>
                  </a:lnTo>
                  <a:lnTo>
                    <a:pt x="1634" y="4122"/>
                  </a:lnTo>
                  <a:lnTo>
                    <a:pt x="1647" y="4121"/>
                  </a:lnTo>
                  <a:lnTo>
                    <a:pt x="1660" y="4121"/>
                  </a:lnTo>
                  <a:lnTo>
                    <a:pt x="1673" y="4124"/>
                  </a:lnTo>
                  <a:lnTo>
                    <a:pt x="1686" y="4127"/>
                  </a:lnTo>
                  <a:lnTo>
                    <a:pt x="1689" y="4134"/>
                  </a:lnTo>
                  <a:lnTo>
                    <a:pt x="1693" y="4140"/>
                  </a:lnTo>
                  <a:lnTo>
                    <a:pt x="1698" y="4145"/>
                  </a:lnTo>
                  <a:lnTo>
                    <a:pt x="1702" y="4151"/>
                  </a:lnTo>
                  <a:lnTo>
                    <a:pt x="1707" y="4156"/>
                  </a:lnTo>
                  <a:lnTo>
                    <a:pt x="1711" y="4163"/>
                  </a:lnTo>
                  <a:lnTo>
                    <a:pt x="1712" y="4169"/>
                  </a:lnTo>
                  <a:lnTo>
                    <a:pt x="1712" y="4178"/>
                  </a:lnTo>
                  <a:lnTo>
                    <a:pt x="1702" y="4187"/>
                  </a:lnTo>
                  <a:lnTo>
                    <a:pt x="1693" y="4195"/>
                  </a:lnTo>
                  <a:lnTo>
                    <a:pt x="1683" y="4202"/>
                  </a:lnTo>
                  <a:lnTo>
                    <a:pt x="1671" y="4207"/>
                  </a:lnTo>
                  <a:lnTo>
                    <a:pt x="1660" y="4210"/>
                  </a:lnTo>
                  <a:lnTo>
                    <a:pt x="1649" y="4212"/>
                  </a:lnTo>
                  <a:lnTo>
                    <a:pt x="1637" y="4213"/>
                  </a:lnTo>
                  <a:lnTo>
                    <a:pt x="1624" y="4213"/>
                  </a:lnTo>
                  <a:lnTo>
                    <a:pt x="1598" y="4213"/>
                  </a:lnTo>
                  <a:lnTo>
                    <a:pt x="1574" y="4215"/>
                  </a:lnTo>
                  <a:lnTo>
                    <a:pt x="1561" y="4217"/>
                  </a:lnTo>
                  <a:lnTo>
                    <a:pt x="1549" y="4218"/>
                  </a:lnTo>
                  <a:lnTo>
                    <a:pt x="1536" y="4221"/>
                  </a:lnTo>
                  <a:lnTo>
                    <a:pt x="1525" y="4226"/>
                  </a:lnTo>
                  <a:lnTo>
                    <a:pt x="1494" y="4236"/>
                  </a:lnTo>
                  <a:lnTo>
                    <a:pt x="1461" y="4246"/>
                  </a:lnTo>
                  <a:lnTo>
                    <a:pt x="1429" y="4256"/>
                  </a:lnTo>
                  <a:lnTo>
                    <a:pt x="1395" y="4264"/>
                  </a:lnTo>
                  <a:lnTo>
                    <a:pt x="1378" y="4265"/>
                  </a:lnTo>
                  <a:lnTo>
                    <a:pt x="1361" y="4267"/>
                  </a:lnTo>
                  <a:lnTo>
                    <a:pt x="1344" y="4267"/>
                  </a:lnTo>
                  <a:lnTo>
                    <a:pt x="1328" y="4265"/>
                  </a:lnTo>
                  <a:lnTo>
                    <a:pt x="1312" y="4262"/>
                  </a:lnTo>
                  <a:lnTo>
                    <a:pt x="1295" y="4256"/>
                  </a:lnTo>
                  <a:lnTo>
                    <a:pt x="1279" y="4249"/>
                  </a:lnTo>
                  <a:lnTo>
                    <a:pt x="1264" y="4239"/>
                  </a:lnTo>
                  <a:lnTo>
                    <a:pt x="1238" y="4231"/>
                  </a:lnTo>
                  <a:lnTo>
                    <a:pt x="1214" y="4220"/>
                  </a:lnTo>
                  <a:lnTo>
                    <a:pt x="1190" y="4208"/>
                  </a:lnTo>
                  <a:lnTo>
                    <a:pt x="1165" y="4195"/>
                  </a:lnTo>
                  <a:lnTo>
                    <a:pt x="1142" y="4182"/>
                  </a:lnTo>
                  <a:lnTo>
                    <a:pt x="1118" y="4169"/>
                  </a:lnTo>
                  <a:lnTo>
                    <a:pt x="1094" y="4156"/>
                  </a:lnTo>
                  <a:lnTo>
                    <a:pt x="1069" y="4147"/>
                  </a:lnTo>
                  <a:lnTo>
                    <a:pt x="1063" y="4148"/>
                  </a:lnTo>
                  <a:lnTo>
                    <a:pt x="1058" y="4151"/>
                  </a:lnTo>
                  <a:lnTo>
                    <a:pt x="1054" y="4155"/>
                  </a:lnTo>
                  <a:lnTo>
                    <a:pt x="1051" y="4158"/>
                  </a:lnTo>
                  <a:lnTo>
                    <a:pt x="1048" y="4166"/>
                  </a:lnTo>
                  <a:lnTo>
                    <a:pt x="1045" y="4176"/>
                  </a:lnTo>
                  <a:lnTo>
                    <a:pt x="1043" y="4184"/>
                  </a:lnTo>
                  <a:lnTo>
                    <a:pt x="1038" y="4191"/>
                  </a:lnTo>
                  <a:lnTo>
                    <a:pt x="1035" y="4192"/>
                  </a:lnTo>
                  <a:lnTo>
                    <a:pt x="1030" y="4194"/>
                  </a:lnTo>
                  <a:lnTo>
                    <a:pt x="1024" y="4194"/>
                  </a:lnTo>
                  <a:lnTo>
                    <a:pt x="1017" y="4192"/>
                  </a:lnTo>
                  <a:lnTo>
                    <a:pt x="1001" y="4187"/>
                  </a:lnTo>
                  <a:lnTo>
                    <a:pt x="983" y="4181"/>
                  </a:lnTo>
                  <a:lnTo>
                    <a:pt x="967" y="4178"/>
                  </a:lnTo>
                  <a:lnTo>
                    <a:pt x="949" y="4174"/>
                  </a:lnTo>
                  <a:lnTo>
                    <a:pt x="913" y="4169"/>
                  </a:lnTo>
                  <a:lnTo>
                    <a:pt x="879" y="4168"/>
                  </a:lnTo>
                  <a:lnTo>
                    <a:pt x="843" y="4169"/>
                  </a:lnTo>
                  <a:lnTo>
                    <a:pt x="807" y="4174"/>
                  </a:lnTo>
                  <a:lnTo>
                    <a:pt x="771" y="4179"/>
                  </a:lnTo>
                  <a:lnTo>
                    <a:pt x="737" y="4186"/>
                  </a:lnTo>
                  <a:lnTo>
                    <a:pt x="732" y="4186"/>
                  </a:lnTo>
                  <a:lnTo>
                    <a:pt x="729" y="4184"/>
                  </a:lnTo>
                  <a:lnTo>
                    <a:pt x="724" y="4182"/>
                  </a:lnTo>
                  <a:lnTo>
                    <a:pt x="719" y="4181"/>
                  </a:lnTo>
                  <a:lnTo>
                    <a:pt x="716" y="4178"/>
                  </a:lnTo>
                  <a:lnTo>
                    <a:pt x="713" y="4173"/>
                  </a:lnTo>
                  <a:lnTo>
                    <a:pt x="711" y="4169"/>
                  </a:lnTo>
                  <a:lnTo>
                    <a:pt x="709" y="4165"/>
                  </a:lnTo>
                  <a:lnTo>
                    <a:pt x="706" y="4143"/>
                  </a:lnTo>
                  <a:lnTo>
                    <a:pt x="680" y="4143"/>
                  </a:lnTo>
                  <a:lnTo>
                    <a:pt x="656" y="4148"/>
                  </a:lnTo>
                  <a:lnTo>
                    <a:pt x="631" y="4155"/>
                  </a:lnTo>
                  <a:lnTo>
                    <a:pt x="607" y="4163"/>
                  </a:lnTo>
                  <a:lnTo>
                    <a:pt x="584" y="4173"/>
                  </a:lnTo>
                  <a:lnTo>
                    <a:pt x="561" y="4186"/>
                  </a:lnTo>
                  <a:lnTo>
                    <a:pt x="538" y="4197"/>
                  </a:lnTo>
                  <a:lnTo>
                    <a:pt x="517" y="4212"/>
                  </a:lnTo>
                  <a:lnTo>
                    <a:pt x="509" y="4210"/>
                  </a:lnTo>
                  <a:lnTo>
                    <a:pt x="503" y="4213"/>
                  </a:lnTo>
                  <a:lnTo>
                    <a:pt x="496" y="4217"/>
                  </a:lnTo>
                  <a:lnTo>
                    <a:pt x="490" y="4221"/>
                  </a:lnTo>
                  <a:lnTo>
                    <a:pt x="483" y="4225"/>
                  </a:lnTo>
                  <a:lnTo>
                    <a:pt x="477" y="4228"/>
                  </a:lnTo>
                  <a:lnTo>
                    <a:pt x="470" y="4230"/>
                  </a:lnTo>
                  <a:lnTo>
                    <a:pt x="460" y="4230"/>
                  </a:lnTo>
                  <a:lnTo>
                    <a:pt x="452" y="4236"/>
                  </a:lnTo>
                  <a:lnTo>
                    <a:pt x="441" y="4243"/>
                  </a:lnTo>
                  <a:lnTo>
                    <a:pt x="431" y="4248"/>
                  </a:lnTo>
                  <a:lnTo>
                    <a:pt x="418" y="4251"/>
                  </a:lnTo>
                  <a:lnTo>
                    <a:pt x="407" y="4254"/>
                  </a:lnTo>
                  <a:lnTo>
                    <a:pt x="394" y="4256"/>
                  </a:lnTo>
                  <a:lnTo>
                    <a:pt x="379" y="4256"/>
                  </a:lnTo>
                  <a:lnTo>
                    <a:pt x="366" y="4257"/>
                  </a:lnTo>
                  <a:lnTo>
                    <a:pt x="338" y="4256"/>
                  </a:lnTo>
                  <a:lnTo>
                    <a:pt x="312" y="4251"/>
                  </a:lnTo>
                  <a:lnTo>
                    <a:pt x="288" y="4248"/>
                  </a:lnTo>
                  <a:lnTo>
                    <a:pt x="265" y="4243"/>
                  </a:lnTo>
                  <a:lnTo>
                    <a:pt x="231" y="4233"/>
                  </a:lnTo>
                  <a:lnTo>
                    <a:pt x="195" y="4225"/>
                  </a:lnTo>
                  <a:lnTo>
                    <a:pt x="161" y="4213"/>
                  </a:lnTo>
                  <a:lnTo>
                    <a:pt x="127" y="4202"/>
                  </a:lnTo>
                  <a:lnTo>
                    <a:pt x="110" y="4194"/>
                  </a:lnTo>
                  <a:lnTo>
                    <a:pt x="94" y="4186"/>
                  </a:lnTo>
                  <a:lnTo>
                    <a:pt x="79" y="4178"/>
                  </a:lnTo>
                  <a:lnTo>
                    <a:pt x="65" y="4168"/>
                  </a:lnTo>
                  <a:lnTo>
                    <a:pt x="50" y="4156"/>
                  </a:lnTo>
                  <a:lnTo>
                    <a:pt x="35" y="4143"/>
                  </a:lnTo>
                  <a:lnTo>
                    <a:pt x="24" y="4130"/>
                  </a:lnTo>
                  <a:lnTo>
                    <a:pt x="11" y="4114"/>
                  </a:lnTo>
                  <a:lnTo>
                    <a:pt x="9" y="4116"/>
                  </a:lnTo>
                  <a:lnTo>
                    <a:pt x="8" y="4116"/>
                  </a:lnTo>
                  <a:lnTo>
                    <a:pt x="6" y="4116"/>
                  </a:lnTo>
                  <a:lnTo>
                    <a:pt x="4" y="4114"/>
                  </a:lnTo>
                  <a:lnTo>
                    <a:pt x="3" y="4112"/>
                  </a:lnTo>
                  <a:lnTo>
                    <a:pt x="1" y="4111"/>
                  </a:lnTo>
                  <a:lnTo>
                    <a:pt x="0" y="4111"/>
                  </a:lnTo>
                  <a:lnTo>
                    <a:pt x="0" y="4109"/>
                  </a:lnTo>
                  <a:lnTo>
                    <a:pt x="0" y="4103"/>
                  </a:lnTo>
                  <a:lnTo>
                    <a:pt x="3" y="4098"/>
                  </a:lnTo>
                  <a:lnTo>
                    <a:pt x="6" y="4093"/>
                  </a:lnTo>
                  <a:lnTo>
                    <a:pt x="11" y="4091"/>
                  </a:lnTo>
                  <a:lnTo>
                    <a:pt x="16" y="4090"/>
                  </a:lnTo>
                  <a:lnTo>
                    <a:pt x="22" y="4088"/>
                  </a:lnTo>
                  <a:lnTo>
                    <a:pt x="27" y="4086"/>
                  </a:lnTo>
                  <a:lnTo>
                    <a:pt x="32" y="4085"/>
                  </a:lnTo>
                  <a:lnTo>
                    <a:pt x="104" y="4086"/>
                  </a:lnTo>
                  <a:lnTo>
                    <a:pt x="174" y="4088"/>
                  </a:lnTo>
                  <a:lnTo>
                    <a:pt x="210" y="4088"/>
                  </a:lnTo>
                  <a:lnTo>
                    <a:pt x="245" y="4086"/>
                  </a:lnTo>
                  <a:lnTo>
                    <a:pt x="281" y="4083"/>
                  </a:lnTo>
                  <a:lnTo>
                    <a:pt x="315" y="4080"/>
                  </a:lnTo>
                  <a:lnTo>
                    <a:pt x="350" y="4073"/>
                  </a:lnTo>
                  <a:lnTo>
                    <a:pt x="384" y="4065"/>
                  </a:lnTo>
                  <a:lnTo>
                    <a:pt x="416" y="4055"/>
                  </a:lnTo>
                  <a:lnTo>
                    <a:pt x="449" y="4042"/>
                  </a:lnTo>
                  <a:lnTo>
                    <a:pt x="480" y="4028"/>
                  </a:lnTo>
                  <a:lnTo>
                    <a:pt x="509" y="4010"/>
                  </a:lnTo>
                  <a:lnTo>
                    <a:pt x="522" y="3998"/>
                  </a:lnTo>
                  <a:lnTo>
                    <a:pt x="537" y="3987"/>
                  </a:lnTo>
                  <a:lnTo>
                    <a:pt x="550" y="3976"/>
                  </a:lnTo>
                  <a:lnTo>
                    <a:pt x="563" y="3963"/>
                  </a:lnTo>
                  <a:lnTo>
                    <a:pt x="569" y="3959"/>
                  </a:lnTo>
                  <a:lnTo>
                    <a:pt x="576" y="3956"/>
                  </a:lnTo>
                  <a:lnTo>
                    <a:pt x="581" y="3951"/>
                  </a:lnTo>
                  <a:lnTo>
                    <a:pt x="587" y="3946"/>
                  </a:lnTo>
                  <a:lnTo>
                    <a:pt x="591" y="3941"/>
                  </a:lnTo>
                  <a:lnTo>
                    <a:pt x="592" y="3937"/>
                  </a:lnTo>
                  <a:lnTo>
                    <a:pt x="594" y="3930"/>
                  </a:lnTo>
                  <a:lnTo>
                    <a:pt x="591" y="3922"/>
                  </a:lnTo>
                  <a:lnTo>
                    <a:pt x="610" y="3888"/>
                  </a:lnTo>
                  <a:lnTo>
                    <a:pt x="628" y="3852"/>
                  </a:lnTo>
                  <a:lnTo>
                    <a:pt x="643" y="3815"/>
                  </a:lnTo>
                  <a:lnTo>
                    <a:pt x="657" y="3777"/>
                  </a:lnTo>
                  <a:lnTo>
                    <a:pt x="669" y="3738"/>
                  </a:lnTo>
                  <a:lnTo>
                    <a:pt x="678" y="3699"/>
                  </a:lnTo>
                  <a:lnTo>
                    <a:pt x="687" y="3660"/>
                  </a:lnTo>
                  <a:lnTo>
                    <a:pt x="695" y="3619"/>
                  </a:lnTo>
                  <a:lnTo>
                    <a:pt x="700" y="3578"/>
                  </a:lnTo>
                  <a:lnTo>
                    <a:pt x="704" y="3536"/>
                  </a:lnTo>
                  <a:lnTo>
                    <a:pt x="709" y="3495"/>
                  </a:lnTo>
                  <a:lnTo>
                    <a:pt x="711" y="3453"/>
                  </a:lnTo>
                  <a:lnTo>
                    <a:pt x="714" y="3368"/>
                  </a:lnTo>
                  <a:lnTo>
                    <a:pt x="716" y="3284"/>
                  </a:lnTo>
                  <a:lnTo>
                    <a:pt x="719" y="3271"/>
                  </a:lnTo>
                  <a:lnTo>
                    <a:pt x="721" y="3256"/>
                  </a:lnTo>
                  <a:lnTo>
                    <a:pt x="721" y="3243"/>
                  </a:lnTo>
                  <a:lnTo>
                    <a:pt x="721" y="3230"/>
                  </a:lnTo>
                  <a:lnTo>
                    <a:pt x="719" y="3215"/>
                  </a:lnTo>
                  <a:lnTo>
                    <a:pt x="717" y="3202"/>
                  </a:lnTo>
                  <a:lnTo>
                    <a:pt x="716" y="3189"/>
                  </a:lnTo>
                  <a:lnTo>
                    <a:pt x="716" y="3175"/>
                  </a:lnTo>
                  <a:lnTo>
                    <a:pt x="716" y="3103"/>
                  </a:lnTo>
                  <a:lnTo>
                    <a:pt x="714" y="3032"/>
                  </a:lnTo>
                  <a:lnTo>
                    <a:pt x="711" y="2958"/>
                  </a:lnTo>
                  <a:lnTo>
                    <a:pt x="708" y="2885"/>
                  </a:lnTo>
                  <a:lnTo>
                    <a:pt x="704" y="2812"/>
                  </a:lnTo>
                  <a:lnTo>
                    <a:pt x="701" y="2737"/>
                  </a:lnTo>
                  <a:lnTo>
                    <a:pt x="698" y="2662"/>
                  </a:lnTo>
                  <a:lnTo>
                    <a:pt x="696" y="2589"/>
                  </a:lnTo>
                  <a:lnTo>
                    <a:pt x="687" y="2584"/>
                  </a:lnTo>
                  <a:lnTo>
                    <a:pt x="677" y="2579"/>
                  </a:lnTo>
                  <a:lnTo>
                    <a:pt x="665" y="2576"/>
                  </a:lnTo>
                  <a:lnTo>
                    <a:pt x="654" y="2572"/>
                  </a:lnTo>
                  <a:lnTo>
                    <a:pt x="643" y="2571"/>
                  </a:lnTo>
                  <a:lnTo>
                    <a:pt x="631" y="2569"/>
                  </a:lnTo>
                  <a:lnTo>
                    <a:pt x="621" y="2568"/>
                  </a:lnTo>
                  <a:lnTo>
                    <a:pt x="610" y="2568"/>
                  </a:lnTo>
                  <a:lnTo>
                    <a:pt x="595" y="2577"/>
                  </a:lnTo>
                  <a:lnTo>
                    <a:pt x="581" y="2585"/>
                  </a:lnTo>
                  <a:lnTo>
                    <a:pt x="564" y="2590"/>
                  </a:lnTo>
                  <a:lnTo>
                    <a:pt x="547" y="2592"/>
                  </a:lnTo>
                  <a:lnTo>
                    <a:pt x="530" y="2592"/>
                  </a:lnTo>
                  <a:lnTo>
                    <a:pt x="512" y="2590"/>
                  </a:lnTo>
                  <a:lnTo>
                    <a:pt x="496" y="2585"/>
                  </a:lnTo>
                  <a:lnTo>
                    <a:pt x="480" y="2579"/>
                  </a:lnTo>
                  <a:lnTo>
                    <a:pt x="472" y="2569"/>
                  </a:lnTo>
                  <a:lnTo>
                    <a:pt x="462" y="2561"/>
                  </a:lnTo>
                  <a:lnTo>
                    <a:pt x="451" y="2555"/>
                  </a:lnTo>
                  <a:lnTo>
                    <a:pt x="439" y="2551"/>
                  </a:lnTo>
                  <a:lnTo>
                    <a:pt x="411" y="2546"/>
                  </a:lnTo>
                  <a:lnTo>
                    <a:pt x="385" y="2545"/>
                  </a:lnTo>
                  <a:lnTo>
                    <a:pt x="372" y="2543"/>
                  </a:lnTo>
                  <a:lnTo>
                    <a:pt x="359" y="2542"/>
                  </a:lnTo>
                  <a:lnTo>
                    <a:pt x="350" y="2537"/>
                  </a:lnTo>
                  <a:lnTo>
                    <a:pt x="340" y="2532"/>
                  </a:lnTo>
                  <a:lnTo>
                    <a:pt x="335" y="2528"/>
                  </a:lnTo>
                  <a:lnTo>
                    <a:pt x="332" y="2524"/>
                  </a:lnTo>
                  <a:lnTo>
                    <a:pt x="328" y="2519"/>
                  </a:lnTo>
                  <a:lnTo>
                    <a:pt x="325" y="2514"/>
                  </a:lnTo>
                  <a:lnTo>
                    <a:pt x="322" y="2501"/>
                  </a:lnTo>
                  <a:lnTo>
                    <a:pt x="322" y="2483"/>
                  </a:lnTo>
                  <a:lnTo>
                    <a:pt x="319" y="2467"/>
                  </a:lnTo>
                  <a:lnTo>
                    <a:pt x="317" y="2450"/>
                  </a:lnTo>
                  <a:lnTo>
                    <a:pt x="315" y="2434"/>
                  </a:lnTo>
                  <a:lnTo>
                    <a:pt x="314" y="2419"/>
                  </a:lnTo>
                  <a:lnTo>
                    <a:pt x="312" y="2403"/>
                  </a:lnTo>
                  <a:lnTo>
                    <a:pt x="311" y="2387"/>
                  </a:lnTo>
                  <a:lnTo>
                    <a:pt x="307" y="2372"/>
                  </a:lnTo>
                  <a:lnTo>
                    <a:pt x="302" y="2356"/>
                  </a:lnTo>
                  <a:lnTo>
                    <a:pt x="293" y="2354"/>
                  </a:lnTo>
                  <a:lnTo>
                    <a:pt x="280" y="2353"/>
                  </a:lnTo>
                  <a:lnTo>
                    <a:pt x="268" y="2349"/>
                  </a:lnTo>
                  <a:lnTo>
                    <a:pt x="258" y="2346"/>
                  </a:lnTo>
                  <a:lnTo>
                    <a:pt x="249" y="2340"/>
                  </a:lnTo>
                  <a:lnTo>
                    <a:pt x="239" y="2333"/>
                  </a:lnTo>
                  <a:lnTo>
                    <a:pt x="232" y="2323"/>
                  </a:lnTo>
                  <a:lnTo>
                    <a:pt x="227" y="2312"/>
                  </a:lnTo>
                  <a:lnTo>
                    <a:pt x="226" y="2299"/>
                  </a:lnTo>
                  <a:lnTo>
                    <a:pt x="223" y="2284"/>
                  </a:lnTo>
                  <a:lnTo>
                    <a:pt x="223" y="2270"/>
                  </a:lnTo>
                  <a:lnTo>
                    <a:pt x="221" y="2255"/>
                  </a:lnTo>
                  <a:lnTo>
                    <a:pt x="223" y="2240"/>
                  </a:lnTo>
                  <a:lnTo>
                    <a:pt x="223" y="2226"/>
                  </a:lnTo>
                  <a:lnTo>
                    <a:pt x="226" y="2213"/>
                  </a:lnTo>
                  <a:lnTo>
                    <a:pt x="227" y="2198"/>
                  </a:lnTo>
                  <a:lnTo>
                    <a:pt x="229" y="2148"/>
                  </a:lnTo>
                  <a:lnTo>
                    <a:pt x="229" y="2099"/>
                  </a:lnTo>
                  <a:lnTo>
                    <a:pt x="227" y="2048"/>
                  </a:lnTo>
                  <a:lnTo>
                    <a:pt x="224" y="1999"/>
                  </a:lnTo>
                  <a:lnTo>
                    <a:pt x="218" y="1951"/>
                  </a:lnTo>
                  <a:lnTo>
                    <a:pt x="211" y="1903"/>
                  </a:lnTo>
                  <a:lnTo>
                    <a:pt x="201" y="1856"/>
                  </a:lnTo>
                  <a:lnTo>
                    <a:pt x="192" y="1809"/>
                  </a:lnTo>
                  <a:lnTo>
                    <a:pt x="188" y="1775"/>
                  </a:lnTo>
                  <a:lnTo>
                    <a:pt x="188" y="1741"/>
                  </a:lnTo>
                  <a:lnTo>
                    <a:pt x="188" y="1705"/>
                  </a:lnTo>
                  <a:lnTo>
                    <a:pt x="192" y="1671"/>
                  </a:lnTo>
                  <a:lnTo>
                    <a:pt x="195" y="1638"/>
                  </a:lnTo>
                  <a:lnTo>
                    <a:pt x="201" y="1605"/>
                  </a:lnTo>
                  <a:lnTo>
                    <a:pt x="211" y="1573"/>
                  </a:lnTo>
                  <a:lnTo>
                    <a:pt x="223" y="1544"/>
                  </a:lnTo>
                  <a:lnTo>
                    <a:pt x="229" y="1516"/>
                  </a:lnTo>
                  <a:lnTo>
                    <a:pt x="237" y="1490"/>
                  </a:lnTo>
                  <a:lnTo>
                    <a:pt x="242" y="1462"/>
                  </a:lnTo>
                  <a:lnTo>
                    <a:pt x="247" y="1435"/>
                  </a:lnTo>
                  <a:lnTo>
                    <a:pt x="255" y="1381"/>
                  </a:lnTo>
                  <a:lnTo>
                    <a:pt x="262" y="1325"/>
                  </a:lnTo>
                  <a:lnTo>
                    <a:pt x="268" y="1270"/>
                  </a:lnTo>
                  <a:lnTo>
                    <a:pt x="273" y="1213"/>
                  </a:lnTo>
                  <a:lnTo>
                    <a:pt x="278" y="1158"/>
                  </a:lnTo>
                  <a:lnTo>
                    <a:pt x="284" y="1102"/>
                  </a:lnTo>
                  <a:lnTo>
                    <a:pt x="288" y="1091"/>
                  </a:lnTo>
                  <a:lnTo>
                    <a:pt x="293" y="1081"/>
                  </a:lnTo>
                  <a:lnTo>
                    <a:pt x="296" y="1070"/>
                  </a:lnTo>
                  <a:lnTo>
                    <a:pt x="301" y="1060"/>
                  </a:lnTo>
                  <a:lnTo>
                    <a:pt x="307" y="1050"/>
                  </a:lnTo>
                  <a:lnTo>
                    <a:pt x="314" y="1041"/>
                  </a:lnTo>
                  <a:lnTo>
                    <a:pt x="322" y="1032"/>
                  </a:lnTo>
                  <a:lnTo>
                    <a:pt x="330" y="1026"/>
                  </a:lnTo>
                  <a:lnTo>
                    <a:pt x="340" y="1023"/>
                  </a:lnTo>
                  <a:lnTo>
                    <a:pt x="350" y="1019"/>
                  </a:lnTo>
                  <a:lnTo>
                    <a:pt x="359" y="1018"/>
                  </a:lnTo>
                  <a:lnTo>
                    <a:pt x="369" y="1016"/>
                  </a:lnTo>
                  <a:lnTo>
                    <a:pt x="379" y="1015"/>
                  </a:lnTo>
                  <a:lnTo>
                    <a:pt x="389" y="1015"/>
                  </a:lnTo>
                  <a:lnTo>
                    <a:pt x="397" y="1015"/>
                  </a:lnTo>
                  <a:lnTo>
                    <a:pt x="405" y="1018"/>
                  </a:lnTo>
                  <a:lnTo>
                    <a:pt x="415" y="1024"/>
                  </a:lnTo>
                  <a:lnTo>
                    <a:pt x="421" y="1031"/>
                  </a:lnTo>
                  <a:lnTo>
                    <a:pt x="428" y="1039"/>
                  </a:lnTo>
                  <a:lnTo>
                    <a:pt x="434" y="1047"/>
                  </a:lnTo>
                  <a:lnTo>
                    <a:pt x="441" y="1055"/>
                  </a:lnTo>
                  <a:lnTo>
                    <a:pt x="447" y="1063"/>
                  </a:lnTo>
                  <a:lnTo>
                    <a:pt x="454" y="1070"/>
                  </a:lnTo>
                  <a:lnTo>
                    <a:pt x="460" y="1075"/>
                  </a:lnTo>
                  <a:lnTo>
                    <a:pt x="477" y="1075"/>
                  </a:lnTo>
                  <a:lnTo>
                    <a:pt x="490" y="1073"/>
                  </a:lnTo>
                  <a:lnTo>
                    <a:pt x="503" y="1072"/>
                  </a:lnTo>
                  <a:lnTo>
                    <a:pt x="516" y="1070"/>
                  </a:lnTo>
                  <a:lnTo>
                    <a:pt x="527" y="1068"/>
                  </a:lnTo>
                  <a:lnTo>
                    <a:pt x="540" y="1068"/>
                  </a:lnTo>
                  <a:lnTo>
                    <a:pt x="553" y="1070"/>
                  </a:lnTo>
                  <a:lnTo>
                    <a:pt x="566" y="1072"/>
                  </a:lnTo>
                  <a:lnTo>
                    <a:pt x="631" y="1059"/>
                  </a:lnTo>
                  <a:lnTo>
                    <a:pt x="631" y="1052"/>
                  </a:lnTo>
                  <a:lnTo>
                    <a:pt x="630" y="1045"/>
                  </a:lnTo>
                  <a:lnTo>
                    <a:pt x="628" y="1037"/>
                  </a:lnTo>
                  <a:lnTo>
                    <a:pt x="628" y="1031"/>
                  </a:lnTo>
                  <a:lnTo>
                    <a:pt x="626" y="1023"/>
                  </a:lnTo>
                  <a:lnTo>
                    <a:pt x="628" y="1016"/>
                  </a:lnTo>
                  <a:lnTo>
                    <a:pt x="630" y="1010"/>
                  </a:lnTo>
                  <a:lnTo>
                    <a:pt x="631" y="1003"/>
                  </a:lnTo>
                  <a:lnTo>
                    <a:pt x="612" y="987"/>
                  </a:lnTo>
                  <a:lnTo>
                    <a:pt x="591" y="971"/>
                  </a:lnTo>
                  <a:lnTo>
                    <a:pt x="571" y="953"/>
                  </a:lnTo>
                  <a:lnTo>
                    <a:pt x="553" y="933"/>
                  </a:lnTo>
                  <a:lnTo>
                    <a:pt x="547" y="923"/>
                  </a:lnTo>
                  <a:lnTo>
                    <a:pt x="538" y="914"/>
                  </a:lnTo>
                  <a:lnTo>
                    <a:pt x="532" y="902"/>
                  </a:lnTo>
                  <a:lnTo>
                    <a:pt x="527" y="891"/>
                  </a:lnTo>
                  <a:lnTo>
                    <a:pt x="522" y="878"/>
                  </a:lnTo>
                  <a:lnTo>
                    <a:pt x="519" y="866"/>
                  </a:lnTo>
                  <a:lnTo>
                    <a:pt x="517" y="852"/>
                  </a:lnTo>
                  <a:lnTo>
                    <a:pt x="517" y="839"/>
                  </a:lnTo>
                  <a:lnTo>
                    <a:pt x="517" y="816"/>
                  </a:lnTo>
                  <a:lnTo>
                    <a:pt x="517" y="795"/>
                  </a:lnTo>
                  <a:lnTo>
                    <a:pt x="517" y="772"/>
                  </a:lnTo>
                  <a:lnTo>
                    <a:pt x="517" y="751"/>
                  </a:lnTo>
                  <a:lnTo>
                    <a:pt x="519" y="730"/>
                  </a:lnTo>
                  <a:lnTo>
                    <a:pt x="522" y="709"/>
                  </a:lnTo>
                  <a:lnTo>
                    <a:pt x="525" y="689"/>
                  </a:lnTo>
                  <a:lnTo>
                    <a:pt x="530" y="668"/>
                  </a:lnTo>
                  <a:lnTo>
                    <a:pt x="522" y="665"/>
                  </a:lnTo>
                  <a:lnTo>
                    <a:pt x="514" y="665"/>
                  </a:lnTo>
                  <a:lnTo>
                    <a:pt x="507" y="666"/>
                  </a:lnTo>
                  <a:lnTo>
                    <a:pt x="499" y="668"/>
                  </a:lnTo>
                  <a:lnTo>
                    <a:pt x="493" y="671"/>
                  </a:lnTo>
                  <a:lnTo>
                    <a:pt x="486" y="673"/>
                  </a:lnTo>
                  <a:lnTo>
                    <a:pt x="478" y="671"/>
                  </a:lnTo>
                  <a:lnTo>
                    <a:pt x="470" y="668"/>
                  </a:lnTo>
                  <a:lnTo>
                    <a:pt x="459" y="666"/>
                  </a:lnTo>
                  <a:lnTo>
                    <a:pt x="446" y="660"/>
                  </a:lnTo>
                  <a:lnTo>
                    <a:pt x="436" y="652"/>
                  </a:lnTo>
                  <a:lnTo>
                    <a:pt x="426" y="642"/>
                  </a:lnTo>
                  <a:lnTo>
                    <a:pt x="418" y="632"/>
                  </a:lnTo>
                  <a:lnTo>
                    <a:pt x="410" y="621"/>
                  </a:lnTo>
                  <a:lnTo>
                    <a:pt x="403" y="608"/>
                  </a:lnTo>
                  <a:lnTo>
                    <a:pt x="400" y="596"/>
                  </a:lnTo>
                  <a:lnTo>
                    <a:pt x="394" y="596"/>
                  </a:lnTo>
                  <a:lnTo>
                    <a:pt x="387" y="596"/>
                  </a:lnTo>
                  <a:lnTo>
                    <a:pt x="381" y="598"/>
                  </a:lnTo>
                  <a:lnTo>
                    <a:pt x="374" y="599"/>
                  </a:lnTo>
                  <a:lnTo>
                    <a:pt x="366" y="599"/>
                  </a:lnTo>
                  <a:lnTo>
                    <a:pt x="359" y="599"/>
                  </a:lnTo>
                  <a:lnTo>
                    <a:pt x="353" y="599"/>
                  </a:lnTo>
                  <a:lnTo>
                    <a:pt x="346" y="596"/>
                  </a:lnTo>
                  <a:lnTo>
                    <a:pt x="343" y="562"/>
                  </a:lnTo>
                  <a:lnTo>
                    <a:pt x="340" y="567"/>
                  </a:lnTo>
                  <a:lnTo>
                    <a:pt x="335" y="572"/>
                  </a:lnTo>
                  <a:lnTo>
                    <a:pt x="330" y="577"/>
                  </a:lnTo>
                  <a:lnTo>
                    <a:pt x="324" y="580"/>
                  </a:lnTo>
                  <a:lnTo>
                    <a:pt x="319" y="583"/>
                  </a:lnTo>
                  <a:lnTo>
                    <a:pt x="312" y="585"/>
                  </a:lnTo>
                  <a:lnTo>
                    <a:pt x="307" y="586"/>
                  </a:lnTo>
                  <a:lnTo>
                    <a:pt x="301" y="585"/>
                  </a:lnTo>
                  <a:lnTo>
                    <a:pt x="309" y="523"/>
                  </a:lnTo>
                  <a:lnTo>
                    <a:pt x="304" y="523"/>
                  </a:lnTo>
                  <a:lnTo>
                    <a:pt x="299" y="525"/>
                  </a:lnTo>
                  <a:lnTo>
                    <a:pt x="296" y="526"/>
                  </a:lnTo>
                  <a:lnTo>
                    <a:pt x="291" y="529"/>
                  </a:lnTo>
                  <a:lnTo>
                    <a:pt x="286" y="531"/>
                  </a:lnTo>
                  <a:lnTo>
                    <a:pt x="280" y="534"/>
                  </a:lnTo>
                  <a:lnTo>
                    <a:pt x="275" y="534"/>
                  </a:lnTo>
                  <a:lnTo>
                    <a:pt x="268" y="534"/>
                  </a:lnTo>
                  <a:lnTo>
                    <a:pt x="267" y="521"/>
                  </a:lnTo>
                  <a:lnTo>
                    <a:pt x="267" y="508"/>
                  </a:lnTo>
                  <a:lnTo>
                    <a:pt x="268" y="495"/>
                  </a:lnTo>
                  <a:lnTo>
                    <a:pt x="271" y="484"/>
                  </a:lnTo>
                  <a:lnTo>
                    <a:pt x="275" y="472"/>
                  </a:lnTo>
                  <a:lnTo>
                    <a:pt x="280" y="461"/>
                  </a:lnTo>
                  <a:lnTo>
                    <a:pt x="286" y="450"/>
                  </a:lnTo>
                  <a:lnTo>
                    <a:pt x="294" y="438"/>
                  </a:lnTo>
                  <a:lnTo>
                    <a:pt x="311" y="419"/>
                  </a:lnTo>
                  <a:lnTo>
                    <a:pt x="330" y="401"/>
                  </a:lnTo>
                  <a:lnTo>
                    <a:pt x="350" y="385"/>
                  </a:lnTo>
                  <a:lnTo>
                    <a:pt x="371" y="370"/>
                  </a:lnTo>
                  <a:lnTo>
                    <a:pt x="379" y="370"/>
                  </a:lnTo>
                  <a:lnTo>
                    <a:pt x="385" y="368"/>
                  </a:lnTo>
                  <a:lnTo>
                    <a:pt x="394" y="367"/>
                  </a:lnTo>
                  <a:lnTo>
                    <a:pt x="400" y="365"/>
                  </a:lnTo>
                  <a:lnTo>
                    <a:pt x="407" y="362"/>
                  </a:lnTo>
                  <a:lnTo>
                    <a:pt x="415" y="359"/>
                  </a:lnTo>
                  <a:lnTo>
                    <a:pt x="421" y="355"/>
                  </a:lnTo>
                  <a:lnTo>
                    <a:pt x="428" y="352"/>
                  </a:lnTo>
                  <a:lnTo>
                    <a:pt x="424" y="341"/>
                  </a:lnTo>
                  <a:lnTo>
                    <a:pt x="421" y="329"/>
                  </a:lnTo>
                  <a:lnTo>
                    <a:pt x="420" y="316"/>
                  </a:lnTo>
                  <a:lnTo>
                    <a:pt x="420" y="303"/>
                  </a:lnTo>
                  <a:lnTo>
                    <a:pt x="418" y="290"/>
                  </a:lnTo>
                  <a:lnTo>
                    <a:pt x="415" y="277"/>
                  </a:lnTo>
                  <a:lnTo>
                    <a:pt x="413" y="264"/>
                  </a:lnTo>
                  <a:lnTo>
                    <a:pt x="408" y="253"/>
                  </a:lnTo>
                  <a:lnTo>
                    <a:pt x="411" y="232"/>
                  </a:lnTo>
                  <a:lnTo>
                    <a:pt x="416" y="210"/>
                  </a:lnTo>
                  <a:lnTo>
                    <a:pt x="423" y="191"/>
                  </a:lnTo>
                  <a:lnTo>
                    <a:pt x="433" y="171"/>
                  </a:lnTo>
                  <a:lnTo>
                    <a:pt x="442" y="152"/>
                  </a:lnTo>
                  <a:lnTo>
                    <a:pt x="455" y="134"/>
                  </a:lnTo>
                  <a:lnTo>
                    <a:pt x="468" y="116"/>
                  </a:lnTo>
                  <a:lnTo>
                    <a:pt x="483" y="100"/>
                  </a:lnTo>
                  <a:lnTo>
                    <a:pt x="498" y="85"/>
                  </a:lnTo>
                  <a:lnTo>
                    <a:pt x="514" y="70"/>
                  </a:lnTo>
                  <a:lnTo>
                    <a:pt x="532" y="56"/>
                  </a:lnTo>
                  <a:lnTo>
                    <a:pt x="550" y="44"/>
                  </a:lnTo>
                  <a:lnTo>
                    <a:pt x="569" y="33"/>
                  </a:lnTo>
                  <a:lnTo>
                    <a:pt x="587" y="25"/>
                  </a:lnTo>
                  <a:lnTo>
                    <a:pt x="607" y="17"/>
                  </a:lnTo>
                  <a:lnTo>
                    <a:pt x="626" y="10"/>
                  </a:lnTo>
                  <a:lnTo>
                    <a:pt x="644" y="7"/>
                  </a:lnTo>
                  <a:lnTo>
                    <a:pt x="664" y="4"/>
                  </a:lnTo>
                  <a:lnTo>
                    <a:pt x="683" y="2"/>
                  </a:lnTo>
                  <a:lnTo>
                    <a:pt x="703" y="2"/>
                  </a:lnTo>
                  <a:lnTo>
                    <a:pt x="722" y="0"/>
                  </a:lnTo>
                  <a:lnTo>
                    <a:pt x="744" y="2"/>
                  </a:lnTo>
                  <a:lnTo>
                    <a:pt x="763" y="4"/>
                  </a:lnTo>
                  <a:lnTo>
                    <a:pt x="783" y="5"/>
                  </a:lnTo>
                  <a:lnTo>
                    <a:pt x="804" y="9"/>
                  </a:lnTo>
                  <a:lnTo>
                    <a:pt x="823" y="13"/>
                  </a:lnTo>
                  <a:lnTo>
                    <a:pt x="843" y="17"/>
                  </a:lnTo>
                  <a:lnTo>
                    <a:pt x="861" y="23"/>
                  </a:lnTo>
                  <a:lnTo>
                    <a:pt x="880" y="30"/>
                  </a:lnTo>
                  <a:lnTo>
                    <a:pt x="898" y="36"/>
                  </a:lnTo>
                  <a:lnTo>
                    <a:pt x="916" y="44"/>
                  </a:lnTo>
                  <a:lnTo>
                    <a:pt x="932" y="54"/>
                  </a:lnTo>
                  <a:lnTo>
                    <a:pt x="952" y="67"/>
                  </a:lnTo>
                  <a:lnTo>
                    <a:pt x="970" y="80"/>
                  </a:lnTo>
                  <a:lnTo>
                    <a:pt x="988" y="95"/>
                  </a:lnTo>
                  <a:lnTo>
                    <a:pt x="1002" y="111"/>
                  </a:lnTo>
                  <a:lnTo>
                    <a:pt x="1019" y="127"/>
                  </a:lnTo>
                  <a:lnTo>
                    <a:pt x="1032" y="145"/>
                  </a:lnTo>
                  <a:lnTo>
                    <a:pt x="1043" y="165"/>
                  </a:lnTo>
                  <a:lnTo>
                    <a:pt x="1053" y="184"/>
                  </a:lnTo>
                  <a:close/>
                  <a:moveTo>
                    <a:pt x="530" y="2052"/>
                  </a:moveTo>
                  <a:lnTo>
                    <a:pt x="527" y="2053"/>
                  </a:lnTo>
                  <a:lnTo>
                    <a:pt x="525" y="2055"/>
                  </a:lnTo>
                  <a:lnTo>
                    <a:pt x="522" y="2055"/>
                  </a:lnTo>
                  <a:lnTo>
                    <a:pt x="519" y="2056"/>
                  </a:lnTo>
                  <a:lnTo>
                    <a:pt x="516" y="2056"/>
                  </a:lnTo>
                  <a:lnTo>
                    <a:pt x="514" y="2056"/>
                  </a:lnTo>
                  <a:lnTo>
                    <a:pt x="511" y="2058"/>
                  </a:lnTo>
                  <a:lnTo>
                    <a:pt x="507" y="2058"/>
                  </a:lnTo>
                  <a:lnTo>
                    <a:pt x="501" y="2039"/>
                  </a:lnTo>
                  <a:lnTo>
                    <a:pt x="496" y="2019"/>
                  </a:lnTo>
                  <a:lnTo>
                    <a:pt x="491" y="1999"/>
                  </a:lnTo>
                  <a:lnTo>
                    <a:pt x="486" y="1980"/>
                  </a:lnTo>
                  <a:lnTo>
                    <a:pt x="481" y="1960"/>
                  </a:lnTo>
                  <a:lnTo>
                    <a:pt x="477" y="1941"/>
                  </a:lnTo>
                  <a:lnTo>
                    <a:pt x="470" y="1921"/>
                  </a:lnTo>
                  <a:lnTo>
                    <a:pt x="460" y="1903"/>
                  </a:lnTo>
                  <a:lnTo>
                    <a:pt x="454" y="1882"/>
                  </a:lnTo>
                  <a:lnTo>
                    <a:pt x="449" y="1863"/>
                  </a:lnTo>
                  <a:lnTo>
                    <a:pt x="444" y="1843"/>
                  </a:lnTo>
                  <a:lnTo>
                    <a:pt x="439" y="1822"/>
                  </a:lnTo>
                  <a:lnTo>
                    <a:pt x="436" y="1801"/>
                  </a:lnTo>
                  <a:lnTo>
                    <a:pt x="431" y="1781"/>
                  </a:lnTo>
                  <a:lnTo>
                    <a:pt x="424" y="1762"/>
                  </a:lnTo>
                  <a:lnTo>
                    <a:pt x="418" y="1742"/>
                  </a:lnTo>
                  <a:lnTo>
                    <a:pt x="408" y="1742"/>
                  </a:lnTo>
                  <a:lnTo>
                    <a:pt x="408" y="1739"/>
                  </a:lnTo>
                  <a:lnTo>
                    <a:pt x="410" y="1736"/>
                  </a:lnTo>
                  <a:lnTo>
                    <a:pt x="411" y="1732"/>
                  </a:lnTo>
                  <a:lnTo>
                    <a:pt x="413" y="1729"/>
                  </a:lnTo>
                  <a:lnTo>
                    <a:pt x="416" y="1728"/>
                  </a:lnTo>
                  <a:lnTo>
                    <a:pt x="420" y="1724"/>
                  </a:lnTo>
                  <a:lnTo>
                    <a:pt x="421" y="1723"/>
                  </a:lnTo>
                  <a:lnTo>
                    <a:pt x="424" y="1719"/>
                  </a:lnTo>
                  <a:lnTo>
                    <a:pt x="408" y="1702"/>
                  </a:lnTo>
                  <a:lnTo>
                    <a:pt x="413" y="1671"/>
                  </a:lnTo>
                  <a:lnTo>
                    <a:pt x="416" y="1641"/>
                  </a:lnTo>
                  <a:lnTo>
                    <a:pt x="418" y="1610"/>
                  </a:lnTo>
                  <a:lnTo>
                    <a:pt x="420" y="1581"/>
                  </a:lnTo>
                  <a:lnTo>
                    <a:pt x="421" y="1550"/>
                  </a:lnTo>
                  <a:lnTo>
                    <a:pt x="423" y="1521"/>
                  </a:lnTo>
                  <a:lnTo>
                    <a:pt x="424" y="1490"/>
                  </a:lnTo>
                  <a:lnTo>
                    <a:pt x="428" y="1459"/>
                  </a:lnTo>
                  <a:lnTo>
                    <a:pt x="444" y="1532"/>
                  </a:lnTo>
                  <a:lnTo>
                    <a:pt x="460" y="1605"/>
                  </a:lnTo>
                  <a:lnTo>
                    <a:pt x="475" y="1679"/>
                  </a:lnTo>
                  <a:lnTo>
                    <a:pt x="488" y="1752"/>
                  </a:lnTo>
                  <a:lnTo>
                    <a:pt x="501" y="1825"/>
                  </a:lnTo>
                  <a:lnTo>
                    <a:pt x="512" y="1900"/>
                  </a:lnTo>
                  <a:lnTo>
                    <a:pt x="521" y="1975"/>
                  </a:lnTo>
                  <a:lnTo>
                    <a:pt x="530" y="20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15" name="Freeform 7"/>
            <p:cNvSpPr>
              <a:spLocks/>
            </p:cNvSpPr>
            <p:nvPr/>
          </p:nvSpPr>
          <p:spPr bwMode="auto">
            <a:xfrm>
              <a:off x="3544" y="1114"/>
              <a:ext cx="608" cy="424"/>
            </a:xfrm>
            <a:custGeom>
              <a:avLst/>
              <a:gdLst>
                <a:gd name="T0" fmla="*/ 590 w 608"/>
                <a:gd name="T1" fmla="*/ 248 h 424"/>
                <a:gd name="T2" fmla="*/ 531 w 608"/>
                <a:gd name="T3" fmla="*/ 236 h 424"/>
                <a:gd name="T4" fmla="*/ 473 w 608"/>
                <a:gd name="T5" fmla="*/ 243 h 424"/>
                <a:gd name="T6" fmla="*/ 424 w 608"/>
                <a:gd name="T7" fmla="*/ 280 h 424"/>
                <a:gd name="T8" fmla="*/ 393 w 608"/>
                <a:gd name="T9" fmla="*/ 323 h 424"/>
                <a:gd name="T10" fmla="*/ 385 w 608"/>
                <a:gd name="T11" fmla="*/ 352 h 424"/>
                <a:gd name="T12" fmla="*/ 386 w 608"/>
                <a:gd name="T13" fmla="*/ 386 h 424"/>
                <a:gd name="T14" fmla="*/ 381 w 608"/>
                <a:gd name="T15" fmla="*/ 417 h 424"/>
                <a:gd name="T16" fmla="*/ 377 w 608"/>
                <a:gd name="T17" fmla="*/ 385 h 424"/>
                <a:gd name="T18" fmla="*/ 365 w 608"/>
                <a:gd name="T19" fmla="*/ 352 h 424"/>
                <a:gd name="T20" fmla="*/ 342 w 608"/>
                <a:gd name="T21" fmla="*/ 326 h 424"/>
                <a:gd name="T22" fmla="*/ 310 w 608"/>
                <a:gd name="T23" fmla="*/ 305 h 424"/>
                <a:gd name="T24" fmla="*/ 277 w 608"/>
                <a:gd name="T25" fmla="*/ 285 h 424"/>
                <a:gd name="T26" fmla="*/ 240 w 608"/>
                <a:gd name="T27" fmla="*/ 275 h 424"/>
                <a:gd name="T28" fmla="*/ 202 w 608"/>
                <a:gd name="T29" fmla="*/ 279 h 424"/>
                <a:gd name="T30" fmla="*/ 170 w 608"/>
                <a:gd name="T31" fmla="*/ 292 h 424"/>
                <a:gd name="T32" fmla="*/ 108 w 608"/>
                <a:gd name="T33" fmla="*/ 334 h 424"/>
                <a:gd name="T34" fmla="*/ 77 w 608"/>
                <a:gd name="T35" fmla="*/ 365 h 424"/>
                <a:gd name="T36" fmla="*/ 70 w 608"/>
                <a:gd name="T37" fmla="*/ 394 h 424"/>
                <a:gd name="T38" fmla="*/ 61 w 608"/>
                <a:gd name="T39" fmla="*/ 424 h 424"/>
                <a:gd name="T40" fmla="*/ 54 w 608"/>
                <a:gd name="T41" fmla="*/ 401 h 424"/>
                <a:gd name="T42" fmla="*/ 48 w 608"/>
                <a:gd name="T43" fmla="*/ 367 h 424"/>
                <a:gd name="T44" fmla="*/ 49 w 608"/>
                <a:gd name="T45" fmla="*/ 344 h 424"/>
                <a:gd name="T46" fmla="*/ 48 w 608"/>
                <a:gd name="T47" fmla="*/ 337 h 424"/>
                <a:gd name="T48" fmla="*/ 44 w 608"/>
                <a:gd name="T49" fmla="*/ 331 h 424"/>
                <a:gd name="T50" fmla="*/ 14 w 608"/>
                <a:gd name="T51" fmla="*/ 326 h 424"/>
                <a:gd name="T52" fmla="*/ 12 w 608"/>
                <a:gd name="T53" fmla="*/ 311 h 424"/>
                <a:gd name="T54" fmla="*/ 5 w 608"/>
                <a:gd name="T55" fmla="*/ 298 h 424"/>
                <a:gd name="T56" fmla="*/ 4 w 608"/>
                <a:gd name="T57" fmla="*/ 254 h 424"/>
                <a:gd name="T58" fmla="*/ 2 w 608"/>
                <a:gd name="T59" fmla="*/ 192 h 424"/>
                <a:gd name="T60" fmla="*/ 10 w 608"/>
                <a:gd name="T61" fmla="*/ 152 h 424"/>
                <a:gd name="T62" fmla="*/ 31 w 608"/>
                <a:gd name="T63" fmla="*/ 118 h 424"/>
                <a:gd name="T64" fmla="*/ 69 w 608"/>
                <a:gd name="T65" fmla="*/ 74 h 424"/>
                <a:gd name="T66" fmla="*/ 116 w 608"/>
                <a:gd name="T67" fmla="*/ 39 h 424"/>
                <a:gd name="T68" fmla="*/ 137 w 608"/>
                <a:gd name="T69" fmla="*/ 33 h 424"/>
                <a:gd name="T70" fmla="*/ 142 w 608"/>
                <a:gd name="T71" fmla="*/ 28 h 424"/>
                <a:gd name="T72" fmla="*/ 145 w 608"/>
                <a:gd name="T73" fmla="*/ 23 h 424"/>
                <a:gd name="T74" fmla="*/ 233 w 608"/>
                <a:gd name="T75" fmla="*/ 4 h 424"/>
                <a:gd name="T76" fmla="*/ 320 w 608"/>
                <a:gd name="T77" fmla="*/ 4 h 424"/>
                <a:gd name="T78" fmla="*/ 401 w 608"/>
                <a:gd name="T79" fmla="*/ 21 h 424"/>
                <a:gd name="T80" fmla="*/ 476 w 608"/>
                <a:gd name="T81" fmla="*/ 56 h 424"/>
                <a:gd name="T82" fmla="*/ 546 w 608"/>
                <a:gd name="T83" fmla="*/ 108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8" h="424">
                  <a:moveTo>
                    <a:pt x="591" y="178"/>
                  </a:moveTo>
                  <a:lnTo>
                    <a:pt x="608" y="253"/>
                  </a:lnTo>
                  <a:lnTo>
                    <a:pt x="590" y="248"/>
                  </a:lnTo>
                  <a:lnTo>
                    <a:pt x="570" y="243"/>
                  </a:lnTo>
                  <a:lnTo>
                    <a:pt x="551" y="240"/>
                  </a:lnTo>
                  <a:lnTo>
                    <a:pt x="531" y="236"/>
                  </a:lnTo>
                  <a:lnTo>
                    <a:pt x="512" y="236"/>
                  </a:lnTo>
                  <a:lnTo>
                    <a:pt x="492" y="238"/>
                  </a:lnTo>
                  <a:lnTo>
                    <a:pt x="473" y="243"/>
                  </a:lnTo>
                  <a:lnTo>
                    <a:pt x="456" y="249"/>
                  </a:lnTo>
                  <a:lnTo>
                    <a:pt x="438" y="264"/>
                  </a:lnTo>
                  <a:lnTo>
                    <a:pt x="424" y="280"/>
                  </a:lnTo>
                  <a:lnTo>
                    <a:pt x="409" y="297"/>
                  </a:lnTo>
                  <a:lnTo>
                    <a:pt x="398" y="315"/>
                  </a:lnTo>
                  <a:lnTo>
                    <a:pt x="393" y="323"/>
                  </a:lnTo>
                  <a:lnTo>
                    <a:pt x="390" y="332"/>
                  </a:lnTo>
                  <a:lnTo>
                    <a:pt x="386" y="342"/>
                  </a:lnTo>
                  <a:lnTo>
                    <a:pt x="385" y="352"/>
                  </a:lnTo>
                  <a:lnTo>
                    <a:pt x="385" y="363"/>
                  </a:lnTo>
                  <a:lnTo>
                    <a:pt x="385" y="375"/>
                  </a:lnTo>
                  <a:lnTo>
                    <a:pt x="386" y="386"/>
                  </a:lnTo>
                  <a:lnTo>
                    <a:pt x="391" y="399"/>
                  </a:lnTo>
                  <a:lnTo>
                    <a:pt x="396" y="411"/>
                  </a:lnTo>
                  <a:lnTo>
                    <a:pt x="381" y="417"/>
                  </a:lnTo>
                  <a:lnTo>
                    <a:pt x="380" y="406"/>
                  </a:lnTo>
                  <a:lnTo>
                    <a:pt x="380" y="394"/>
                  </a:lnTo>
                  <a:lnTo>
                    <a:pt x="377" y="385"/>
                  </a:lnTo>
                  <a:lnTo>
                    <a:pt x="373" y="373"/>
                  </a:lnTo>
                  <a:lnTo>
                    <a:pt x="370" y="363"/>
                  </a:lnTo>
                  <a:lnTo>
                    <a:pt x="365" y="352"/>
                  </a:lnTo>
                  <a:lnTo>
                    <a:pt x="360" y="342"/>
                  </a:lnTo>
                  <a:lnTo>
                    <a:pt x="354" y="334"/>
                  </a:lnTo>
                  <a:lnTo>
                    <a:pt x="342" y="326"/>
                  </a:lnTo>
                  <a:lnTo>
                    <a:pt x="331" y="318"/>
                  </a:lnTo>
                  <a:lnTo>
                    <a:pt x="321" y="311"/>
                  </a:lnTo>
                  <a:lnTo>
                    <a:pt x="310" y="305"/>
                  </a:lnTo>
                  <a:lnTo>
                    <a:pt x="298" y="298"/>
                  </a:lnTo>
                  <a:lnTo>
                    <a:pt x="287" y="292"/>
                  </a:lnTo>
                  <a:lnTo>
                    <a:pt x="277" y="285"/>
                  </a:lnTo>
                  <a:lnTo>
                    <a:pt x="266" y="280"/>
                  </a:lnTo>
                  <a:lnTo>
                    <a:pt x="253" y="277"/>
                  </a:lnTo>
                  <a:lnTo>
                    <a:pt x="240" y="275"/>
                  </a:lnTo>
                  <a:lnTo>
                    <a:pt x="227" y="275"/>
                  </a:lnTo>
                  <a:lnTo>
                    <a:pt x="215" y="277"/>
                  </a:lnTo>
                  <a:lnTo>
                    <a:pt x="202" y="279"/>
                  </a:lnTo>
                  <a:lnTo>
                    <a:pt x="191" y="282"/>
                  </a:lnTo>
                  <a:lnTo>
                    <a:pt x="180" y="287"/>
                  </a:lnTo>
                  <a:lnTo>
                    <a:pt x="170" y="292"/>
                  </a:lnTo>
                  <a:lnTo>
                    <a:pt x="147" y="305"/>
                  </a:lnTo>
                  <a:lnTo>
                    <a:pt x="127" y="318"/>
                  </a:lnTo>
                  <a:lnTo>
                    <a:pt x="108" y="334"/>
                  </a:lnTo>
                  <a:lnTo>
                    <a:pt x="88" y="349"/>
                  </a:lnTo>
                  <a:lnTo>
                    <a:pt x="82" y="357"/>
                  </a:lnTo>
                  <a:lnTo>
                    <a:pt x="77" y="365"/>
                  </a:lnTo>
                  <a:lnTo>
                    <a:pt x="75" y="375"/>
                  </a:lnTo>
                  <a:lnTo>
                    <a:pt x="72" y="385"/>
                  </a:lnTo>
                  <a:lnTo>
                    <a:pt x="70" y="394"/>
                  </a:lnTo>
                  <a:lnTo>
                    <a:pt x="69" y="404"/>
                  </a:lnTo>
                  <a:lnTo>
                    <a:pt x="66" y="414"/>
                  </a:lnTo>
                  <a:lnTo>
                    <a:pt x="61" y="424"/>
                  </a:lnTo>
                  <a:lnTo>
                    <a:pt x="59" y="417"/>
                  </a:lnTo>
                  <a:lnTo>
                    <a:pt x="57" y="411"/>
                  </a:lnTo>
                  <a:lnTo>
                    <a:pt x="54" y="401"/>
                  </a:lnTo>
                  <a:lnTo>
                    <a:pt x="51" y="391"/>
                  </a:lnTo>
                  <a:lnTo>
                    <a:pt x="49" y="378"/>
                  </a:lnTo>
                  <a:lnTo>
                    <a:pt x="48" y="367"/>
                  </a:lnTo>
                  <a:lnTo>
                    <a:pt x="48" y="355"/>
                  </a:lnTo>
                  <a:lnTo>
                    <a:pt x="49" y="345"/>
                  </a:lnTo>
                  <a:lnTo>
                    <a:pt x="49" y="344"/>
                  </a:lnTo>
                  <a:lnTo>
                    <a:pt x="49" y="341"/>
                  </a:lnTo>
                  <a:lnTo>
                    <a:pt x="49" y="339"/>
                  </a:lnTo>
                  <a:lnTo>
                    <a:pt x="48" y="337"/>
                  </a:lnTo>
                  <a:lnTo>
                    <a:pt x="48" y="336"/>
                  </a:lnTo>
                  <a:lnTo>
                    <a:pt x="46" y="332"/>
                  </a:lnTo>
                  <a:lnTo>
                    <a:pt x="44" y="331"/>
                  </a:lnTo>
                  <a:lnTo>
                    <a:pt x="43" y="329"/>
                  </a:lnTo>
                  <a:lnTo>
                    <a:pt x="9" y="329"/>
                  </a:lnTo>
                  <a:lnTo>
                    <a:pt x="14" y="326"/>
                  </a:lnTo>
                  <a:lnTo>
                    <a:pt x="15" y="321"/>
                  </a:lnTo>
                  <a:lnTo>
                    <a:pt x="15" y="316"/>
                  </a:lnTo>
                  <a:lnTo>
                    <a:pt x="12" y="311"/>
                  </a:lnTo>
                  <a:lnTo>
                    <a:pt x="10" y="308"/>
                  </a:lnTo>
                  <a:lnTo>
                    <a:pt x="9" y="303"/>
                  </a:lnTo>
                  <a:lnTo>
                    <a:pt x="5" y="298"/>
                  </a:lnTo>
                  <a:lnTo>
                    <a:pt x="5" y="293"/>
                  </a:lnTo>
                  <a:lnTo>
                    <a:pt x="5" y="274"/>
                  </a:lnTo>
                  <a:lnTo>
                    <a:pt x="4" y="254"/>
                  </a:lnTo>
                  <a:lnTo>
                    <a:pt x="2" y="233"/>
                  </a:lnTo>
                  <a:lnTo>
                    <a:pt x="0" y="214"/>
                  </a:lnTo>
                  <a:lnTo>
                    <a:pt x="2" y="192"/>
                  </a:lnTo>
                  <a:lnTo>
                    <a:pt x="4" y="171"/>
                  </a:lnTo>
                  <a:lnTo>
                    <a:pt x="7" y="161"/>
                  </a:lnTo>
                  <a:lnTo>
                    <a:pt x="10" y="152"/>
                  </a:lnTo>
                  <a:lnTo>
                    <a:pt x="15" y="144"/>
                  </a:lnTo>
                  <a:lnTo>
                    <a:pt x="22" y="134"/>
                  </a:lnTo>
                  <a:lnTo>
                    <a:pt x="31" y="118"/>
                  </a:lnTo>
                  <a:lnTo>
                    <a:pt x="43" y="103"/>
                  </a:lnTo>
                  <a:lnTo>
                    <a:pt x="56" y="88"/>
                  </a:lnTo>
                  <a:lnTo>
                    <a:pt x="69" y="74"/>
                  </a:lnTo>
                  <a:lnTo>
                    <a:pt x="84" y="61"/>
                  </a:lnTo>
                  <a:lnTo>
                    <a:pt x="100" y="51"/>
                  </a:lnTo>
                  <a:lnTo>
                    <a:pt x="116" y="39"/>
                  </a:lnTo>
                  <a:lnTo>
                    <a:pt x="132" y="31"/>
                  </a:lnTo>
                  <a:lnTo>
                    <a:pt x="136" y="33"/>
                  </a:lnTo>
                  <a:lnTo>
                    <a:pt x="137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2" y="28"/>
                  </a:lnTo>
                  <a:lnTo>
                    <a:pt x="144" y="26"/>
                  </a:lnTo>
                  <a:lnTo>
                    <a:pt x="144" y="25"/>
                  </a:lnTo>
                  <a:lnTo>
                    <a:pt x="145" y="23"/>
                  </a:lnTo>
                  <a:lnTo>
                    <a:pt x="175" y="15"/>
                  </a:lnTo>
                  <a:lnTo>
                    <a:pt x="204" y="8"/>
                  </a:lnTo>
                  <a:lnTo>
                    <a:pt x="233" y="4"/>
                  </a:lnTo>
                  <a:lnTo>
                    <a:pt x="263" y="0"/>
                  </a:lnTo>
                  <a:lnTo>
                    <a:pt x="290" y="0"/>
                  </a:lnTo>
                  <a:lnTo>
                    <a:pt x="320" y="4"/>
                  </a:lnTo>
                  <a:lnTo>
                    <a:pt x="347" y="7"/>
                  </a:lnTo>
                  <a:lnTo>
                    <a:pt x="373" y="13"/>
                  </a:lnTo>
                  <a:lnTo>
                    <a:pt x="401" y="21"/>
                  </a:lnTo>
                  <a:lnTo>
                    <a:pt x="427" y="31"/>
                  </a:lnTo>
                  <a:lnTo>
                    <a:pt x="451" y="43"/>
                  </a:lnTo>
                  <a:lnTo>
                    <a:pt x="476" y="56"/>
                  </a:lnTo>
                  <a:lnTo>
                    <a:pt x="500" y="72"/>
                  </a:lnTo>
                  <a:lnTo>
                    <a:pt x="523" y="88"/>
                  </a:lnTo>
                  <a:lnTo>
                    <a:pt x="546" y="108"/>
                  </a:lnTo>
                  <a:lnTo>
                    <a:pt x="567" y="129"/>
                  </a:lnTo>
                  <a:lnTo>
                    <a:pt x="591" y="178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16" name="Freeform 8"/>
            <p:cNvSpPr>
              <a:spLocks/>
            </p:cNvSpPr>
            <p:nvPr/>
          </p:nvSpPr>
          <p:spPr bwMode="auto">
            <a:xfrm>
              <a:off x="3730" y="1215"/>
              <a:ext cx="230" cy="52"/>
            </a:xfrm>
            <a:custGeom>
              <a:avLst/>
              <a:gdLst>
                <a:gd name="T0" fmla="*/ 230 w 230"/>
                <a:gd name="T1" fmla="*/ 0 h 52"/>
                <a:gd name="T2" fmla="*/ 221 w 230"/>
                <a:gd name="T3" fmla="*/ 8 h 52"/>
                <a:gd name="T4" fmla="*/ 212 w 230"/>
                <a:gd name="T5" fmla="*/ 15 h 52"/>
                <a:gd name="T6" fmla="*/ 202 w 230"/>
                <a:gd name="T7" fmla="*/ 20 h 52"/>
                <a:gd name="T8" fmla="*/ 191 w 230"/>
                <a:gd name="T9" fmla="*/ 25 h 52"/>
                <a:gd name="T10" fmla="*/ 181 w 230"/>
                <a:gd name="T11" fmla="*/ 30 h 52"/>
                <a:gd name="T12" fmla="*/ 169 w 230"/>
                <a:gd name="T13" fmla="*/ 34 h 52"/>
                <a:gd name="T14" fmla="*/ 158 w 230"/>
                <a:gd name="T15" fmla="*/ 39 h 52"/>
                <a:gd name="T16" fmla="*/ 148 w 230"/>
                <a:gd name="T17" fmla="*/ 46 h 52"/>
                <a:gd name="T18" fmla="*/ 129 w 230"/>
                <a:gd name="T19" fmla="*/ 46 h 52"/>
                <a:gd name="T20" fmla="*/ 111 w 230"/>
                <a:gd name="T21" fmla="*/ 47 h 52"/>
                <a:gd name="T22" fmla="*/ 91 w 230"/>
                <a:gd name="T23" fmla="*/ 49 h 52"/>
                <a:gd name="T24" fmla="*/ 72 w 230"/>
                <a:gd name="T25" fmla="*/ 51 h 52"/>
                <a:gd name="T26" fmla="*/ 54 w 230"/>
                <a:gd name="T27" fmla="*/ 52 h 52"/>
                <a:gd name="T28" fmla="*/ 34 w 230"/>
                <a:gd name="T29" fmla="*/ 52 h 52"/>
                <a:gd name="T30" fmla="*/ 16 w 230"/>
                <a:gd name="T31" fmla="*/ 49 h 52"/>
                <a:gd name="T32" fmla="*/ 0 w 230"/>
                <a:gd name="T33" fmla="*/ 43 h 52"/>
                <a:gd name="T34" fmla="*/ 2 w 230"/>
                <a:gd name="T35" fmla="*/ 34 h 52"/>
                <a:gd name="T36" fmla="*/ 5 w 230"/>
                <a:gd name="T37" fmla="*/ 28 h 52"/>
                <a:gd name="T38" fmla="*/ 10 w 230"/>
                <a:gd name="T39" fmla="*/ 23 h 52"/>
                <a:gd name="T40" fmla="*/ 15 w 230"/>
                <a:gd name="T41" fmla="*/ 20 h 52"/>
                <a:gd name="T42" fmla="*/ 20 w 230"/>
                <a:gd name="T43" fmla="*/ 18 h 52"/>
                <a:gd name="T44" fmla="*/ 26 w 230"/>
                <a:gd name="T45" fmla="*/ 18 h 52"/>
                <a:gd name="T46" fmla="*/ 33 w 230"/>
                <a:gd name="T47" fmla="*/ 20 h 52"/>
                <a:gd name="T48" fmla="*/ 41 w 230"/>
                <a:gd name="T49" fmla="*/ 21 h 52"/>
                <a:gd name="T50" fmla="*/ 55 w 230"/>
                <a:gd name="T51" fmla="*/ 26 h 52"/>
                <a:gd name="T52" fmla="*/ 72 w 230"/>
                <a:gd name="T53" fmla="*/ 30 h 52"/>
                <a:gd name="T54" fmla="*/ 80 w 230"/>
                <a:gd name="T55" fmla="*/ 31 h 52"/>
                <a:gd name="T56" fmla="*/ 86 w 230"/>
                <a:gd name="T57" fmla="*/ 33 h 52"/>
                <a:gd name="T58" fmla="*/ 94 w 230"/>
                <a:gd name="T59" fmla="*/ 33 h 52"/>
                <a:gd name="T60" fmla="*/ 103 w 230"/>
                <a:gd name="T61" fmla="*/ 31 h 52"/>
                <a:gd name="T62" fmla="*/ 111 w 230"/>
                <a:gd name="T63" fmla="*/ 33 h 52"/>
                <a:gd name="T64" fmla="*/ 121 w 230"/>
                <a:gd name="T65" fmla="*/ 33 h 52"/>
                <a:gd name="T66" fmla="*/ 129 w 230"/>
                <a:gd name="T67" fmla="*/ 33 h 52"/>
                <a:gd name="T68" fmla="*/ 137 w 230"/>
                <a:gd name="T69" fmla="*/ 31 h 52"/>
                <a:gd name="T70" fmla="*/ 153 w 230"/>
                <a:gd name="T71" fmla="*/ 26 h 52"/>
                <a:gd name="T72" fmla="*/ 168 w 230"/>
                <a:gd name="T73" fmla="*/ 18 h 52"/>
                <a:gd name="T74" fmla="*/ 182 w 230"/>
                <a:gd name="T75" fmla="*/ 12 h 52"/>
                <a:gd name="T76" fmla="*/ 199 w 230"/>
                <a:gd name="T77" fmla="*/ 5 h 52"/>
                <a:gd name="T78" fmla="*/ 205 w 230"/>
                <a:gd name="T79" fmla="*/ 2 h 52"/>
                <a:gd name="T80" fmla="*/ 213 w 230"/>
                <a:gd name="T81" fmla="*/ 0 h 52"/>
                <a:gd name="T82" fmla="*/ 221 w 230"/>
                <a:gd name="T83" fmla="*/ 0 h 52"/>
                <a:gd name="T84" fmla="*/ 230 w 230"/>
                <a:gd name="T8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0" h="52">
                  <a:moveTo>
                    <a:pt x="230" y="0"/>
                  </a:moveTo>
                  <a:lnTo>
                    <a:pt x="221" y="8"/>
                  </a:lnTo>
                  <a:lnTo>
                    <a:pt x="212" y="15"/>
                  </a:lnTo>
                  <a:lnTo>
                    <a:pt x="202" y="20"/>
                  </a:lnTo>
                  <a:lnTo>
                    <a:pt x="191" y="25"/>
                  </a:lnTo>
                  <a:lnTo>
                    <a:pt x="181" y="30"/>
                  </a:lnTo>
                  <a:lnTo>
                    <a:pt x="169" y="34"/>
                  </a:lnTo>
                  <a:lnTo>
                    <a:pt x="158" y="39"/>
                  </a:lnTo>
                  <a:lnTo>
                    <a:pt x="148" y="46"/>
                  </a:lnTo>
                  <a:lnTo>
                    <a:pt x="129" y="46"/>
                  </a:lnTo>
                  <a:lnTo>
                    <a:pt x="111" y="47"/>
                  </a:lnTo>
                  <a:lnTo>
                    <a:pt x="91" y="49"/>
                  </a:lnTo>
                  <a:lnTo>
                    <a:pt x="72" y="51"/>
                  </a:lnTo>
                  <a:lnTo>
                    <a:pt x="54" y="52"/>
                  </a:lnTo>
                  <a:lnTo>
                    <a:pt x="34" y="52"/>
                  </a:lnTo>
                  <a:lnTo>
                    <a:pt x="16" y="49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5" y="28"/>
                  </a:lnTo>
                  <a:lnTo>
                    <a:pt x="10" y="23"/>
                  </a:lnTo>
                  <a:lnTo>
                    <a:pt x="15" y="20"/>
                  </a:lnTo>
                  <a:lnTo>
                    <a:pt x="20" y="18"/>
                  </a:lnTo>
                  <a:lnTo>
                    <a:pt x="26" y="18"/>
                  </a:lnTo>
                  <a:lnTo>
                    <a:pt x="33" y="20"/>
                  </a:lnTo>
                  <a:lnTo>
                    <a:pt x="41" y="21"/>
                  </a:lnTo>
                  <a:lnTo>
                    <a:pt x="55" y="26"/>
                  </a:lnTo>
                  <a:lnTo>
                    <a:pt x="72" y="30"/>
                  </a:lnTo>
                  <a:lnTo>
                    <a:pt x="80" y="31"/>
                  </a:lnTo>
                  <a:lnTo>
                    <a:pt x="86" y="33"/>
                  </a:lnTo>
                  <a:lnTo>
                    <a:pt x="94" y="33"/>
                  </a:lnTo>
                  <a:lnTo>
                    <a:pt x="103" y="31"/>
                  </a:lnTo>
                  <a:lnTo>
                    <a:pt x="111" y="33"/>
                  </a:lnTo>
                  <a:lnTo>
                    <a:pt x="121" y="33"/>
                  </a:lnTo>
                  <a:lnTo>
                    <a:pt x="129" y="33"/>
                  </a:lnTo>
                  <a:lnTo>
                    <a:pt x="137" y="31"/>
                  </a:lnTo>
                  <a:lnTo>
                    <a:pt x="153" y="26"/>
                  </a:lnTo>
                  <a:lnTo>
                    <a:pt x="168" y="18"/>
                  </a:lnTo>
                  <a:lnTo>
                    <a:pt x="182" y="12"/>
                  </a:lnTo>
                  <a:lnTo>
                    <a:pt x="199" y="5"/>
                  </a:lnTo>
                  <a:lnTo>
                    <a:pt x="205" y="2"/>
                  </a:lnTo>
                  <a:lnTo>
                    <a:pt x="213" y="0"/>
                  </a:lnTo>
                  <a:lnTo>
                    <a:pt x="221" y="0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17" name="Freeform 9"/>
            <p:cNvSpPr>
              <a:spLocks/>
            </p:cNvSpPr>
            <p:nvPr/>
          </p:nvSpPr>
          <p:spPr bwMode="auto">
            <a:xfrm>
              <a:off x="3704" y="1280"/>
              <a:ext cx="324" cy="56"/>
            </a:xfrm>
            <a:custGeom>
              <a:avLst/>
              <a:gdLst>
                <a:gd name="T0" fmla="*/ 324 w 324"/>
                <a:gd name="T1" fmla="*/ 12 h 56"/>
                <a:gd name="T2" fmla="*/ 322 w 324"/>
                <a:gd name="T3" fmla="*/ 17 h 56"/>
                <a:gd name="T4" fmla="*/ 319 w 324"/>
                <a:gd name="T5" fmla="*/ 20 h 56"/>
                <a:gd name="T6" fmla="*/ 316 w 324"/>
                <a:gd name="T7" fmla="*/ 22 h 56"/>
                <a:gd name="T8" fmla="*/ 313 w 324"/>
                <a:gd name="T9" fmla="*/ 23 h 56"/>
                <a:gd name="T10" fmla="*/ 309 w 324"/>
                <a:gd name="T11" fmla="*/ 25 h 56"/>
                <a:gd name="T12" fmla="*/ 306 w 324"/>
                <a:gd name="T13" fmla="*/ 25 h 56"/>
                <a:gd name="T14" fmla="*/ 301 w 324"/>
                <a:gd name="T15" fmla="*/ 26 h 56"/>
                <a:gd name="T16" fmla="*/ 298 w 324"/>
                <a:gd name="T17" fmla="*/ 28 h 56"/>
                <a:gd name="T18" fmla="*/ 283 w 324"/>
                <a:gd name="T19" fmla="*/ 28 h 56"/>
                <a:gd name="T20" fmla="*/ 269 w 324"/>
                <a:gd name="T21" fmla="*/ 31 h 56"/>
                <a:gd name="T22" fmla="*/ 254 w 324"/>
                <a:gd name="T23" fmla="*/ 35 h 56"/>
                <a:gd name="T24" fmla="*/ 239 w 324"/>
                <a:gd name="T25" fmla="*/ 39 h 56"/>
                <a:gd name="T26" fmla="*/ 226 w 324"/>
                <a:gd name="T27" fmla="*/ 44 h 56"/>
                <a:gd name="T28" fmla="*/ 212 w 324"/>
                <a:gd name="T29" fmla="*/ 49 h 56"/>
                <a:gd name="T30" fmla="*/ 195 w 324"/>
                <a:gd name="T31" fmla="*/ 52 h 56"/>
                <a:gd name="T32" fmla="*/ 181 w 324"/>
                <a:gd name="T33" fmla="*/ 56 h 56"/>
                <a:gd name="T34" fmla="*/ 158 w 324"/>
                <a:gd name="T35" fmla="*/ 56 h 56"/>
                <a:gd name="T36" fmla="*/ 135 w 324"/>
                <a:gd name="T37" fmla="*/ 56 h 56"/>
                <a:gd name="T38" fmla="*/ 112 w 324"/>
                <a:gd name="T39" fmla="*/ 56 h 56"/>
                <a:gd name="T40" fmla="*/ 88 w 324"/>
                <a:gd name="T41" fmla="*/ 54 h 56"/>
                <a:gd name="T42" fmla="*/ 65 w 324"/>
                <a:gd name="T43" fmla="*/ 52 h 56"/>
                <a:gd name="T44" fmla="*/ 42 w 324"/>
                <a:gd name="T45" fmla="*/ 49 h 56"/>
                <a:gd name="T46" fmla="*/ 21 w 324"/>
                <a:gd name="T47" fmla="*/ 44 h 56"/>
                <a:gd name="T48" fmla="*/ 0 w 324"/>
                <a:gd name="T49" fmla="*/ 36 h 56"/>
                <a:gd name="T50" fmla="*/ 3 w 324"/>
                <a:gd name="T51" fmla="*/ 31 h 56"/>
                <a:gd name="T52" fmla="*/ 8 w 324"/>
                <a:gd name="T53" fmla="*/ 26 h 56"/>
                <a:gd name="T54" fmla="*/ 13 w 324"/>
                <a:gd name="T55" fmla="*/ 23 h 56"/>
                <a:gd name="T56" fmla="*/ 16 w 324"/>
                <a:gd name="T57" fmla="*/ 22 h 56"/>
                <a:gd name="T58" fmla="*/ 26 w 324"/>
                <a:gd name="T59" fmla="*/ 23 h 56"/>
                <a:gd name="T60" fmla="*/ 37 w 324"/>
                <a:gd name="T61" fmla="*/ 26 h 56"/>
                <a:gd name="T62" fmla="*/ 49 w 324"/>
                <a:gd name="T63" fmla="*/ 30 h 56"/>
                <a:gd name="T64" fmla="*/ 59 w 324"/>
                <a:gd name="T65" fmla="*/ 35 h 56"/>
                <a:gd name="T66" fmla="*/ 70 w 324"/>
                <a:gd name="T67" fmla="*/ 39 h 56"/>
                <a:gd name="T68" fmla="*/ 81 w 324"/>
                <a:gd name="T69" fmla="*/ 39 h 56"/>
                <a:gd name="T70" fmla="*/ 112 w 324"/>
                <a:gd name="T71" fmla="*/ 43 h 56"/>
                <a:gd name="T72" fmla="*/ 143 w 324"/>
                <a:gd name="T73" fmla="*/ 44 h 56"/>
                <a:gd name="T74" fmla="*/ 173 w 324"/>
                <a:gd name="T75" fmla="*/ 43 h 56"/>
                <a:gd name="T76" fmla="*/ 200 w 324"/>
                <a:gd name="T77" fmla="*/ 39 h 56"/>
                <a:gd name="T78" fmla="*/ 230 w 324"/>
                <a:gd name="T79" fmla="*/ 33 h 56"/>
                <a:gd name="T80" fmla="*/ 256 w 324"/>
                <a:gd name="T81" fmla="*/ 25 h 56"/>
                <a:gd name="T82" fmla="*/ 282 w 324"/>
                <a:gd name="T83" fmla="*/ 13 h 56"/>
                <a:gd name="T84" fmla="*/ 308 w 324"/>
                <a:gd name="T85" fmla="*/ 0 h 56"/>
                <a:gd name="T86" fmla="*/ 311 w 324"/>
                <a:gd name="T87" fmla="*/ 2 h 56"/>
                <a:gd name="T88" fmla="*/ 313 w 324"/>
                <a:gd name="T89" fmla="*/ 2 h 56"/>
                <a:gd name="T90" fmla="*/ 316 w 324"/>
                <a:gd name="T91" fmla="*/ 4 h 56"/>
                <a:gd name="T92" fmla="*/ 317 w 324"/>
                <a:gd name="T93" fmla="*/ 4 h 56"/>
                <a:gd name="T94" fmla="*/ 319 w 324"/>
                <a:gd name="T95" fmla="*/ 5 h 56"/>
                <a:gd name="T96" fmla="*/ 321 w 324"/>
                <a:gd name="T97" fmla="*/ 7 h 56"/>
                <a:gd name="T98" fmla="*/ 322 w 324"/>
                <a:gd name="T99" fmla="*/ 9 h 56"/>
                <a:gd name="T100" fmla="*/ 324 w 324"/>
                <a:gd name="T10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4" h="56">
                  <a:moveTo>
                    <a:pt x="324" y="12"/>
                  </a:moveTo>
                  <a:lnTo>
                    <a:pt x="322" y="17"/>
                  </a:lnTo>
                  <a:lnTo>
                    <a:pt x="319" y="20"/>
                  </a:lnTo>
                  <a:lnTo>
                    <a:pt x="316" y="22"/>
                  </a:lnTo>
                  <a:lnTo>
                    <a:pt x="313" y="23"/>
                  </a:lnTo>
                  <a:lnTo>
                    <a:pt x="309" y="25"/>
                  </a:lnTo>
                  <a:lnTo>
                    <a:pt x="306" y="25"/>
                  </a:lnTo>
                  <a:lnTo>
                    <a:pt x="301" y="26"/>
                  </a:lnTo>
                  <a:lnTo>
                    <a:pt x="298" y="28"/>
                  </a:lnTo>
                  <a:lnTo>
                    <a:pt x="283" y="28"/>
                  </a:lnTo>
                  <a:lnTo>
                    <a:pt x="269" y="31"/>
                  </a:lnTo>
                  <a:lnTo>
                    <a:pt x="254" y="35"/>
                  </a:lnTo>
                  <a:lnTo>
                    <a:pt x="239" y="39"/>
                  </a:lnTo>
                  <a:lnTo>
                    <a:pt x="226" y="44"/>
                  </a:lnTo>
                  <a:lnTo>
                    <a:pt x="212" y="49"/>
                  </a:lnTo>
                  <a:lnTo>
                    <a:pt x="195" y="52"/>
                  </a:lnTo>
                  <a:lnTo>
                    <a:pt x="181" y="56"/>
                  </a:lnTo>
                  <a:lnTo>
                    <a:pt x="158" y="56"/>
                  </a:lnTo>
                  <a:lnTo>
                    <a:pt x="135" y="56"/>
                  </a:lnTo>
                  <a:lnTo>
                    <a:pt x="112" y="56"/>
                  </a:lnTo>
                  <a:lnTo>
                    <a:pt x="88" y="54"/>
                  </a:lnTo>
                  <a:lnTo>
                    <a:pt x="65" y="52"/>
                  </a:lnTo>
                  <a:lnTo>
                    <a:pt x="42" y="49"/>
                  </a:lnTo>
                  <a:lnTo>
                    <a:pt x="21" y="44"/>
                  </a:lnTo>
                  <a:lnTo>
                    <a:pt x="0" y="36"/>
                  </a:lnTo>
                  <a:lnTo>
                    <a:pt x="3" y="31"/>
                  </a:lnTo>
                  <a:lnTo>
                    <a:pt x="8" y="26"/>
                  </a:lnTo>
                  <a:lnTo>
                    <a:pt x="13" y="23"/>
                  </a:lnTo>
                  <a:lnTo>
                    <a:pt x="16" y="22"/>
                  </a:lnTo>
                  <a:lnTo>
                    <a:pt x="26" y="23"/>
                  </a:lnTo>
                  <a:lnTo>
                    <a:pt x="37" y="26"/>
                  </a:lnTo>
                  <a:lnTo>
                    <a:pt x="49" y="30"/>
                  </a:lnTo>
                  <a:lnTo>
                    <a:pt x="59" y="35"/>
                  </a:lnTo>
                  <a:lnTo>
                    <a:pt x="70" y="39"/>
                  </a:lnTo>
                  <a:lnTo>
                    <a:pt x="81" y="39"/>
                  </a:lnTo>
                  <a:lnTo>
                    <a:pt x="112" y="43"/>
                  </a:lnTo>
                  <a:lnTo>
                    <a:pt x="143" y="44"/>
                  </a:lnTo>
                  <a:lnTo>
                    <a:pt x="173" y="43"/>
                  </a:lnTo>
                  <a:lnTo>
                    <a:pt x="200" y="39"/>
                  </a:lnTo>
                  <a:lnTo>
                    <a:pt x="230" y="33"/>
                  </a:lnTo>
                  <a:lnTo>
                    <a:pt x="256" y="25"/>
                  </a:lnTo>
                  <a:lnTo>
                    <a:pt x="282" y="13"/>
                  </a:lnTo>
                  <a:lnTo>
                    <a:pt x="308" y="0"/>
                  </a:lnTo>
                  <a:lnTo>
                    <a:pt x="311" y="2"/>
                  </a:lnTo>
                  <a:lnTo>
                    <a:pt x="313" y="2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9" y="5"/>
                  </a:lnTo>
                  <a:lnTo>
                    <a:pt x="321" y="7"/>
                  </a:lnTo>
                  <a:lnTo>
                    <a:pt x="322" y="9"/>
                  </a:lnTo>
                  <a:lnTo>
                    <a:pt x="32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18" name="Freeform 10"/>
            <p:cNvSpPr>
              <a:spLocks/>
            </p:cNvSpPr>
            <p:nvPr/>
          </p:nvSpPr>
          <p:spPr bwMode="auto">
            <a:xfrm>
              <a:off x="3968" y="1417"/>
              <a:ext cx="8" cy="15"/>
            </a:xfrm>
            <a:custGeom>
              <a:avLst/>
              <a:gdLst>
                <a:gd name="T0" fmla="*/ 8 w 8"/>
                <a:gd name="T1" fmla="*/ 0 h 15"/>
                <a:gd name="T2" fmla="*/ 1 w 8"/>
                <a:gd name="T3" fmla="*/ 10 h 15"/>
                <a:gd name="T4" fmla="*/ 0 w 8"/>
                <a:gd name="T5" fmla="*/ 15 h 15"/>
                <a:gd name="T6" fmla="*/ 0 w 8"/>
                <a:gd name="T7" fmla="*/ 13 h 15"/>
                <a:gd name="T8" fmla="*/ 1 w 8"/>
                <a:gd name="T9" fmla="*/ 12 h 15"/>
                <a:gd name="T10" fmla="*/ 1 w 8"/>
                <a:gd name="T11" fmla="*/ 8 h 15"/>
                <a:gd name="T12" fmla="*/ 3 w 8"/>
                <a:gd name="T13" fmla="*/ 7 h 15"/>
                <a:gd name="T14" fmla="*/ 5 w 8"/>
                <a:gd name="T15" fmla="*/ 5 h 15"/>
                <a:gd name="T16" fmla="*/ 5 w 8"/>
                <a:gd name="T17" fmla="*/ 3 h 15"/>
                <a:gd name="T18" fmla="*/ 6 w 8"/>
                <a:gd name="T19" fmla="*/ 2 h 15"/>
                <a:gd name="T20" fmla="*/ 8 w 8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lnTo>
                    <a:pt x="1" y="1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8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19" name="Freeform 11"/>
            <p:cNvSpPr>
              <a:spLocks/>
            </p:cNvSpPr>
            <p:nvPr/>
          </p:nvSpPr>
          <p:spPr bwMode="auto">
            <a:xfrm>
              <a:off x="3963" y="1385"/>
              <a:ext cx="50" cy="70"/>
            </a:xfrm>
            <a:custGeom>
              <a:avLst/>
              <a:gdLst>
                <a:gd name="T0" fmla="*/ 13 w 50"/>
                <a:gd name="T1" fmla="*/ 32 h 70"/>
                <a:gd name="T2" fmla="*/ 6 w 50"/>
                <a:gd name="T3" fmla="*/ 42 h 70"/>
                <a:gd name="T4" fmla="*/ 5 w 50"/>
                <a:gd name="T5" fmla="*/ 47 h 70"/>
                <a:gd name="T6" fmla="*/ 3 w 50"/>
                <a:gd name="T7" fmla="*/ 50 h 70"/>
                <a:gd name="T8" fmla="*/ 2 w 50"/>
                <a:gd name="T9" fmla="*/ 52 h 70"/>
                <a:gd name="T10" fmla="*/ 2 w 50"/>
                <a:gd name="T11" fmla="*/ 55 h 70"/>
                <a:gd name="T12" fmla="*/ 2 w 50"/>
                <a:gd name="T13" fmla="*/ 58 h 70"/>
                <a:gd name="T14" fmla="*/ 0 w 50"/>
                <a:gd name="T15" fmla="*/ 60 h 70"/>
                <a:gd name="T16" fmla="*/ 0 w 50"/>
                <a:gd name="T17" fmla="*/ 63 h 70"/>
                <a:gd name="T18" fmla="*/ 0 w 50"/>
                <a:gd name="T19" fmla="*/ 66 h 70"/>
                <a:gd name="T20" fmla="*/ 0 w 50"/>
                <a:gd name="T21" fmla="*/ 70 h 70"/>
                <a:gd name="T22" fmla="*/ 0 w 50"/>
                <a:gd name="T23" fmla="*/ 65 h 70"/>
                <a:gd name="T24" fmla="*/ 5 w 50"/>
                <a:gd name="T25" fmla="*/ 53 h 70"/>
                <a:gd name="T26" fmla="*/ 10 w 50"/>
                <a:gd name="T27" fmla="*/ 44 h 70"/>
                <a:gd name="T28" fmla="*/ 16 w 50"/>
                <a:gd name="T29" fmla="*/ 34 h 70"/>
                <a:gd name="T30" fmla="*/ 23 w 50"/>
                <a:gd name="T31" fmla="*/ 24 h 70"/>
                <a:gd name="T32" fmla="*/ 31 w 50"/>
                <a:gd name="T33" fmla="*/ 16 h 70"/>
                <a:gd name="T34" fmla="*/ 39 w 50"/>
                <a:gd name="T35" fmla="*/ 8 h 70"/>
                <a:gd name="T36" fmla="*/ 49 w 50"/>
                <a:gd name="T37" fmla="*/ 1 h 70"/>
                <a:gd name="T38" fmla="*/ 50 w 50"/>
                <a:gd name="T39" fmla="*/ 0 h 70"/>
                <a:gd name="T40" fmla="*/ 50 w 50"/>
                <a:gd name="T41" fmla="*/ 0 h 70"/>
                <a:gd name="T42" fmla="*/ 50 w 50"/>
                <a:gd name="T43" fmla="*/ 0 h 70"/>
                <a:gd name="T44" fmla="*/ 50 w 50"/>
                <a:gd name="T45" fmla="*/ 0 h 70"/>
                <a:gd name="T46" fmla="*/ 49 w 50"/>
                <a:gd name="T47" fmla="*/ 0 h 70"/>
                <a:gd name="T48" fmla="*/ 49 w 50"/>
                <a:gd name="T49" fmla="*/ 0 h 70"/>
                <a:gd name="T50" fmla="*/ 49 w 50"/>
                <a:gd name="T51" fmla="*/ 0 h 70"/>
                <a:gd name="T52" fmla="*/ 49 w 50"/>
                <a:gd name="T53" fmla="*/ 0 h 70"/>
                <a:gd name="T54" fmla="*/ 49 w 50"/>
                <a:gd name="T55" fmla="*/ 0 h 70"/>
                <a:gd name="T56" fmla="*/ 44 w 50"/>
                <a:gd name="T57" fmla="*/ 3 h 70"/>
                <a:gd name="T58" fmla="*/ 39 w 50"/>
                <a:gd name="T59" fmla="*/ 6 h 70"/>
                <a:gd name="T60" fmla="*/ 34 w 50"/>
                <a:gd name="T61" fmla="*/ 11 h 70"/>
                <a:gd name="T62" fmla="*/ 29 w 50"/>
                <a:gd name="T63" fmla="*/ 14 h 70"/>
                <a:gd name="T64" fmla="*/ 24 w 50"/>
                <a:gd name="T65" fmla="*/ 19 h 70"/>
                <a:gd name="T66" fmla="*/ 21 w 50"/>
                <a:gd name="T67" fmla="*/ 22 h 70"/>
                <a:gd name="T68" fmla="*/ 16 w 50"/>
                <a:gd name="T69" fmla="*/ 27 h 70"/>
                <a:gd name="T70" fmla="*/ 13 w 50"/>
                <a:gd name="T7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70">
                  <a:moveTo>
                    <a:pt x="13" y="32"/>
                  </a:moveTo>
                  <a:lnTo>
                    <a:pt x="6" y="42"/>
                  </a:lnTo>
                  <a:lnTo>
                    <a:pt x="5" y="47"/>
                  </a:lnTo>
                  <a:lnTo>
                    <a:pt x="3" y="50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5" y="53"/>
                  </a:lnTo>
                  <a:lnTo>
                    <a:pt x="10" y="44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31" y="16"/>
                  </a:lnTo>
                  <a:lnTo>
                    <a:pt x="39" y="8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4" y="3"/>
                  </a:lnTo>
                  <a:lnTo>
                    <a:pt x="39" y="6"/>
                  </a:lnTo>
                  <a:lnTo>
                    <a:pt x="34" y="11"/>
                  </a:lnTo>
                  <a:lnTo>
                    <a:pt x="29" y="14"/>
                  </a:lnTo>
                  <a:lnTo>
                    <a:pt x="24" y="19"/>
                  </a:lnTo>
                  <a:lnTo>
                    <a:pt x="21" y="22"/>
                  </a:lnTo>
                  <a:lnTo>
                    <a:pt x="16" y="27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3F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0" name="Freeform 12"/>
            <p:cNvSpPr>
              <a:spLocks/>
            </p:cNvSpPr>
            <p:nvPr/>
          </p:nvSpPr>
          <p:spPr bwMode="auto">
            <a:xfrm>
              <a:off x="3961" y="1383"/>
              <a:ext cx="60" cy="89"/>
            </a:xfrm>
            <a:custGeom>
              <a:avLst/>
              <a:gdLst>
                <a:gd name="T0" fmla="*/ 52 w 60"/>
                <a:gd name="T1" fmla="*/ 2 h 89"/>
                <a:gd name="T2" fmla="*/ 51 w 60"/>
                <a:gd name="T3" fmla="*/ 3 h 89"/>
                <a:gd name="T4" fmla="*/ 41 w 60"/>
                <a:gd name="T5" fmla="*/ 10 h 89"/>
                <a:gd name="T6" fmla="*/ 33 w 60"/>
                <a:gd name="T7" fmla="*/ 18 h 89"/>
                <a:gd name="T8" fmla="*/ 25 w 60"/>
                <a:gd name="T9" fmla="*/ 26 h 89"/>
                <a:gd name="T10" fmla="*/ 18 w 60"/>
                <a:gd name="T11" fmla="*/ 36 h 89"/>
                <a:gd name="T12" fmla="*/ 12 w 60"/>
                <a:gd name="T13" fmla="*/ 46 h 89"/>
                <a:gd name="T14" fmla="*/ 7 w 60"/>
                <a:gd name="T15" fmla="*/ 55 h 89"/>
                <a:gd name="T16" fmla="*/ 2 w 60"/>
                <a:gd name="T17" fmla="*/ 67 h 89"/>
                <a:gd name="T18" fmla="*/ 2 w 60"/>
                <a:gd name="T19" fmla="*/ 72 h 89"/>
                <a:gd name="T20" fmla="*/ 2 w 60"/>
                <a:gd name="T21" fmla="*/ 72 h 89"/>
                <a:gd name="T22" fmla="*/ 2 w 60"/>
                <a:gd name="T23" fmla="*/ 73 h 89"/>
                <a:gd name="T24" fmla="*/ 2 w 60"/>
                <a:gd name="T25" fmla="*/ 73 h 89"/>
                <a:gd name="T26" fmla="*/ 2 w 60"/>
                <a:gd name="T27" fmla="*/ 73 h 89"/>
                <a:gd name="T28" fmla="*/ 2 w 60"/>
                <a:gd name="T29" fmla="*/ 75 h 89"/>
                <a:gd name="T30" fmla="*/ 2 w 60"/>
                <a:gd name="T31" fmla="*/ 75 h 89"/>
                <a:gd name="T32" fmla="*/ 2 w 60"/>
                <a:gd name="T33" fmla="*/ 76 h 89"/>
                <a:gd name="T34" fmla="*/ 2 w 60"/>
                <a:gd name="T35" fmla="*/ 76 h 89"/>
                <a:gd name="T36" fmla="*/ 2 w 60"/>
                <a:gd name="T37" fmla="*/ 78 h 89"/>
                <a:gd name="T38" fmla="*/ 0 w 60"/>
                <a:gd name="T39" fmla="*/ 80 h 89"/>
                <a:gd name="T40" fmla="*/ 0 w 60"/>
                <a:gd name="T41" fmla="*/ 81 h 89"/>
                <a:gd name="T42" fmla="*/ 0 w 60"/>
                <a:gd name="T43" fmla="*/ 83 h 89"/>
                <a:gd name="T44" fmla="*/ 0 w 60"/>
                <a:gd name="T45" fmla="*/ 85 h 89"/>
                <a:gd name="T46" fmla="*/ 0 w 60"/>
                <a:gd name="T47" fmla="*/ 86 h 89"/>
                <a:gd name="T48" fmla="*/ 0 w 60"/>
                <a:gd name="T49" fmla="*/ 88 h 89"/>
                <a:gd name="T50" fmla="*/ 0 w 60"/>
                <a:gd name="T51" fmla="*/ 89 h 89"/>
                <a:gd name="T52" fmla="*/ 2 w 60"/>
                <a:gd name="T53" fmla="*/ 80 h 89"/>
                <a:gd name="T54" fmla="*/ 5 w 60"/>
                <a:gd name="T55" fmla="*/ 68 h 89"/>
                <a:gd name="T56" fmla="*/ 10 w 60"/>
                <a:gd name="T57" fmla="*/ 57 h 89"/>
                <a:gd name="T58" fmla="*/ 15 w 60"/>
                <a:gd name="T59" fmla="*/ 47 h 89"/>
                <a:gd name="T60" fmla="*/ 20 w 60"/>
                <a:gd name="T61" fmla="*/ 37 h 89"/>
                <a:gd name="T62" fmla="*/ 26 w 60"/>
                <a:gd name="T63" fmla="*/ 28 h 89"/>
                <a:gd name="T64" fmla="*/ 34 w 60"/>
                <a:gd name="T65" fmla="*/ 19 h 89"/>
                <a:gd name="T66" fmla="*/ 43 w 60"/>
                <a:gd name="T67" fmla="*/ 13 h 89"/>
                <a:gd name="T68" fmla="*/ 52 w 60"/>
                <a:gd name="T69" fmla="*/ 5 h 89"/>
                <a:gd name="T70" fmla="*/ 60 w 60"/>
                <a:gd name="T71" fmla="*/ 0 h 89"/>
                <a:gd name="T72" fmla="*/ 59 w 60"/>
                <a:gd name="T73" fmla="*/ 0 h 89"/>
                <a:gd name="T74" fmla="*/ 59 w 60"/>
                <a:gd name="T75" fmla="*/ 2 h 89"/>
                <a:gd name="T76" fmla="*/ 57 w 60"/>
                <a:gd name="T77" fmla="*/ 2 h 89"/>
                <a:gd name="T78" fmla="*/ 56 w 60"/>
                <a:gd name="T79" fmla="*/ 2 h 89"/>
                <a:gd name="T80" fmla="*/ 56 w 60"/>
                <a:gd name="T81" fmla="*/ 2 h 89"/>
                <a:gd name="T82" fmla="*/ 54 w 60"/>
                <a:gd name="T83" fmla="*/ 2 h 89"/>
                <a:gd name="T84" fmla="*/ 52 w 60"/>
                <a:gd name="T85" fmla="*/ 2 h 89"/>
                <a:gd name="T86" fmla="*/ 52 w 60"/>
                <a:gd name="T87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" h="89">
                  <a:moveTo>
                    <a:pt x="52" y="2"/>
                  </a:moveTo>
                  <a:lnTo>
                    <a:pt x="51" y="3"/>
                  </a:lnTo>
                  <a:lnTo>
                    <a:pt x="41" y="10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2" y="6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80"/>
                  </a:lnTo>
                  <a:lnTo>
                    <a:pt x="5" y="68"/>
                  </a:lnTo>
                  <a:lnTo>
                    <a:pt x="10" y="57"/>
                  </a:lnTo>
                  <a:lnTo>
                    <a:pt x="15" y="47"/>
                  </a:lnTo>
                  <a:lnTo>
                    <a:pt x="20" y="37"/>
                  </a:lnTo>
                  <a:lnTo>
                    <a:pt x="26" y="28"/>
                  </a:lnTo>
                  <a:lnTo>
                    <a:pt x="34" y="19"/>
                  </a:lnTo>
                  <a:lnTo>
                    <a:pt x="43" y="13"/>
                  </a:lnTo>
                  <a:lnTo>
                    <a:pt x="52" y="5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1" name="Freeform 13"/>
            <p:cNvSpPr>
              <a:spLocks/>
            </p:cNvSpPr>
            <p:nvPr/>
          </p:nvSpPr>
          <p:spPr bwMode="auto">
            <a:xfrm>
              <a:off x="3961" y="1383"/>
              <a:ext cx="69" cy="111"/>
            </a:xfrm>
            <a:custGeom>
              <a:avLst/>
              <a:gdLst>
                <a:gd name="T0" fmla="*/ 60 w 69"/>
                <a:gd name="T1" fmla="*/ 0 h 111"/>
                <a:gd name="T2" fmla="*/ 52 w 69"/>
                <a:gd name="T3" fmla="*/ 5 h 111"/>
                <a:gd name="T4" fmla="*/ 43 w 69"/>
                <a:gd name="T5" fmla="*/ 13 h 111"/>
                <a:gd name="T6" fmla="*/ 34 w 69"/>
                <a:gd name="T7" fmla="*/ 19 h 111"/>
                <a:gd name="T8" fmla="*/ 26 w 69"/>
                <a:gd name="T9" fmla="*/ 28 h 111"/>
                <a:gd name="T10" fmla="*/ 20 w 69"/>
                <a:gd name="T11" fmla="*/ 37 h 111"/>
                <a:gd name="T12" fmla="*/ 15 w 69"/>
                <a:gd name="T13" fmla="*/ 47 h 111"/>
                <a:gd name="T14" fmla="*/ 10 w 69"/>
                <a:gd name="T15" fmla="*/ 57 h 111"/>
                <a:gd name="T16" fmla="*/ 5 w 69"/>
                <a:gd name="T17" fmla="*/ 68 h 111"/>
                <a:gd name="T18" fmla="*/ 2 w 69"/>
                <a:gd name="T19" fmla="*/ 80 h 111"/>
                <a:gd name="T20" fmla="*/ 0 w 69"/>
                <a:gd name="T21" fmla="*/ 89 h 111"/>
                <a:gd name="T22" fmla="*/ 0 w 69"/>
                <a:gd name="T23" fmla="*/ 93 h 111"/>
                <a:gd name="T24" fmla="*/ 2 w 69"/>
                <a:gd name="T25" fmla="*/ 96 h 111"/>
                <a:gd name="T26" fmla="*/ 2 w 69"/>
                <a:gd name="T27" fmla="*/ 98 h 111"/>
                <a:gd name="T28" fmla="*/ 2 w 69"/>
                <a:gd name="T29" fmla="*/ 101 h 111"/>
                <a:gd name="T30" fmla="*/ 2 w 69"/>
                <a:gd name="T31" fmla="*/ 102 h 111"/>
                <a:gd name="T32" fmla="*/ 4 w 69"/>
                <a:gd name="T33" fmla="*/ 106 h 111"/>
                <a:gd name="T34" fmla="*/ 4 w 69"/>
                <a:gd name="T35" fmla="*/ 107 h 111"/>
                <a:gd name="T36" fmla="*/ 4 w 69"/>
                <a:gd name="T37" fmla="*/ 111 h 111"/>
                <a:gd name="T38" fmla="*/ 4 w 69"/>
                <a:gd name="T39" fmla="*/ 102 h 111"/>
                <a:gd name="T40" fmla="*/ 4 w 69"/>
                <a:gd name="T41" fmla="*/ 91 h 111"/>
                <a:gd name="T42" fmla="*/ 5 w 69"/>
                <a:gd name="T43" fmla="*/ 80 h 111"/>
                <a:gd name="T44" fmla="*/ 8 w 69"/>
                <a:gd name="T45" fmla="*/ 68 h 111"/>
                <a:gd name="T46" fmla="*/ 12 w 69"/>
                <a:gd name="T47" fmla="*/ 59 h 111"/>
                <a:gd name="T48" fmla="*/ 17 w 69"/>
                <a:gd name="T49" fmla="*/ 49 h 111"/>
                <a:gd name="T50" fmla="*/ 23 w 69"/>
                <a:gd name="T51" fmla="*/ 39 h 111"/>
                <a:gd name="T52" fmla="*/ 30 w 69"/>
                <a:gd name="T53" fmla="*/ 31 h 111"/>
                <a:gd name="T54" fmla="*/ 36 w 69"/>
                <a:gd name="T55" fmla="*/ 23 h 111"/>
                <a:gd name="T56" fmla="*/ 44 w 69"/>
                <a:gd name="T57" fmla="*/ 15 h 111"/>
                <a:gd name="T58" fmla="*/ 54 w 69"/>
                <a:gd name="T59" fmla="*/ 8 h 111"/>
                <a:gd name="T60" fmla="*/ 64 w 69"/>
                <a:gd name="T61" fmla="*/ 3 h 111"/>
                <a:gd name="T62" fmla="*/ 69 w 69"/>
                <a:gd name="T63" fmla="*/ 0 h 111"/>
                <a:gd name="T64" fmla="*/ 69 w 69"/>
                <a:gd name="T65" fmla="*/ 0 h 111"/>
                <a:gd name="T66" fmla="*/ 67 w 69"/>
                <a:gd name="T67" fmla="*/ 0 h 111"/>
                <a:gd name="T68" fmla="*/ 65 w 69"/>
                <a:gd name="T69" fmla="*/ 0 h 111"/>
                <a:gd name="T70" fmla="*/ 65 w 69"/>
                <a:gd name="T71" fmla="*/ 0 h 111"/>
                <a:gd name="T72" fmla="*/ 64 w 69"/>
                <a:gd name="T73" fmla="*/ 0 h 111"/>
                <a:gd name="T74" fmla="*/ 62 w 69"/>
                <a:gd name="T75" fmla="*/ 0 h 111"/>
                <a:gd name="T76" fmla="*/ 62 w 69"/>
                <a:gd name="T77" fmla="*/ 0 h 111"/>
                <a:gd name="T78" fmla="*/ 60 w 69"/>
                <a:gd name="T7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" h="111">
                  <a:moveTo>
                    <a:pt x="60" y="0"/>
                  </a:moveTo>
                  <a:lnTo>
                    <a:pt x="52" y="5"/>
                  </a:lnTo>
                  <a:lnTo>
                    <a:pt x="43" y="13"/>
                  </a:lnTo>
                  <a:lnTo>
                    <a:pt x="34" y="19"/>
                  </a:lnTo>
                  <a:lnTo>
                    <a:pt x="26" y="28"/>
                  </a:lnTo>
                  <a:lnTo>
                    <a:pt x="20" y="37"/>
                  </a:lnTo>
                  <a:lnTo>
                    <a:pt x="15" y="47"/>
                  </a:lnTo>
                  <a:lnTo>
                    <a:pt x="10" y="57"/>
                  </a:lnTo>
                  <a:lnTo>
                    <a:pt x="5" y="68"/>
                  </a:lnTo>
                  <a:lnTo>
                    <a:pt x="2" y="80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2" y="102"/>
                  </a:lnTo>
                  <a:lnTo>
                    <a:pt x="4" y="106"/>
                  </a:lnTo>
                  <a:lnTo>
                    <a:pt x="4" y="107"/>
                  </a:lnTo>
                  <a:lnTo>
                    <a:pt x="4" y="111"/>
                  </a:lnTo>
                  <a:lnTo>
                    <a:pt x="4" y="102"/>
                  </a:lnTo>
                  <a:lnTo>
                    <a:pt x="4" y="91"/>
                  </a:lnTo>
                  <a:lnTo>
                    <a:pt x="5" y="80"/>
                  </a:lnTo>
                  <a:lnTo>
                    <a:pt x="8" y="68"/>
                  </a:lnTo>
                  <a:lnTo>
                    <a:pt x="12" y="59"/>
                  </a:lnTo>
                  <a:lnTo>
                    <a:pt x="17" y="49"/>
                  </a:lnTo>
                  <a:lnTo>
                    <a:pt x="23" y="39"/>
                  </a:lnTo>
                  <a:lnTo>
                    <a:pt x="30" y="31"/>
                  </a:lnTo>
                  <a:lnTo>
                    <a:pt x="36" y="23"/>
                  </a:lnTo>
                  <a:lnTo>
                    <a:pt x="44" y="15"/>
                  </a:lnTo>
                  <a:lnTo>
                    <a:pt x="54" y="8"/>
                  </a:lnTo>
                  <a:lnTo>
                    <a:pt x="64" y="3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2" name="Freeform 14"/>
            <p:cNvSpPr>
              <a:spLocks noEditPoints="1"/>
            </p:cNvSpPr>
            <p:nvPr/>
          </p:nvSpPr>
          <p:spPr bwMode="auto">
            <a:xfrm>
              <a:off x="3965" y="1381"/>
              <a:ext cx="224" cy="150"/>
            </a:xfrm>
            <a:custGeom>
              <a:avLst/>
              <a:gdLst>
                <a:gd name="T0" fmla="*/ 60 w 224"/>
                <a:gd name="T1" fmla="*/ 5 h 150"/>
                <a:gd name="T2" fmla="*/ 40 w 224"/>
                <a:gd name="T3" fmla="*/ 17 h 150"/>
                <a:gd name="T4" fmla="*/ 26 w 224"/>
                <a:gd name="T5" fmla="*/ 33 h 150"/>
                <a:gd name="T6" fmla="*/ 13 w 224"/>
                <a:gd name="T7" fmla="*/ 51 h 150"/>
                <a:gd name="T8" fmla="*/ 4 w 224"/>
                <a:gd name="T9" fmla="*/ 70 h 150"/>
                <a:gd name="T10" fmla="*/ 0 w 224"/>
                <a:gd name="T11" fmla="*/ 93 h 150"/>
                <a:gd name="T12" fmla="*/ 0 w 224"/>
                <a:gd name="T13" fmla="*/ 113 h 150"/>
                <a:gd name="T14" fmla="*/ 1 w 224"/>
                <a:gd name="T15" fmla="*/ 116 h 150"/>
                <a:gd name="T16" fmla="*/ 3 w 224"/>
                <a:gd name="T17" fmla="*/ 119 h 150"/>
                <a:gd name="T18" fmla="*/ 3 w 224"/>
                <a:gd name="T19" fmla="*/ 122 h 150"/>
                <a:gd name="T20" fmla="*/ 4 w 224"/>
                <a:gd name="T21" fmla="*/ 126 h 150"/>
                <a:gd name="T22" fmla="*/ 3 w 224"/>
                <a:gd name="T23" fmla="*/ 104 h 150"/>
                <a:gd name="T24" fmla="*/ 4 w 224"/>
                <a:gd name="T25" fmla="*/ 82 h 150"/>
                <a:gd name="T26" fmla="*/ 11 w 224"/>
                <a:gd name="T27" fmla="*/ 62 h 150"/>
                <a:gd name="T28" fmla="*/ 22 w 224"/>
                <a:gd name="T29" fmla="*/ 43 h 150"/>
                <a:gd name="T30" fmla="*/ 35 w 224"/>
                <a:gd name="T31" fmla="*/ 26 h 150"/>
                <a:gd name="T32" fmla="*/ 52 w 224"/>
                <a:gd name="T33" fmla="*/ 13 h 150"/>
                <a:gd name="T34" fmla="*/ 70 w 224"/>
                <a:gd name="T35" fmla="*/ 4 h 150"/>
                <a:gd name="T36" fmla="*/ 74 w 224"/>
                <a:gd name="T37" fmla="*/ 0 h 150"/>
                <a:gd name="T38" fmla="*/ 71 w 224"/>
                <a:gd name="T39" fmla="*/ 0 h 150"/>
                <a:gd name="T40" fmla="*/ 70 w 224"/>
                <a:gd name="T41" fmla="*/ 2 h 150"/>
                <a:gd name="T42" fmla="*/ 66 w 224"/>
                <a:gd name="T43" fmla="*/ 2 h 150"/>
                <a:gd name="T44" fmla="*/ 216 w 224"/>
                <a:gd name="T45" fmla="*/ 62 h 150"/>
                <a:gd name="T46" fmla="*/ 211 w 224"/>
                <a:gd name="T47" fmla="*/ 52 h 150"/>
                <a:gd name="T48" fmla="*/ 210 w 224"/>
                <a:gd name="T49" fmla="*/ 49 h 150"/>
                <a:gd name="T50" fmla="*/ 211 w 224"/>
                <a:gd name="T51" fmla="*/ 51 h 150"/>
                <a:gd name="T52" fmla="*/ 213 w 224"/>
                <a:gd name="T53" fmla="*/ 54 h 150"/>
                <a:gd name="T54" fmla="*/ 214 w 224"/>
                <a:gd name="T55" fmla="*/ 56 h 150"/>
                <a:gd name="T56" fmla="*/ 214 w 224"/>
                <a:gd name="T57" fmla="*/ 57 h 150"/>
                <a:gd name="T58" fmla="*/ 214 w 224"/>
                <a:gd name="T59" fmla="*/ 59 h 150"/>
                <a:gd name="T60" fmla="*/ 214 w 224"/>
                <a:gd name="T61" fmla="*/ 61 h 150"/>
                <a:gd name="T62" fmla="*/ 214 w 224"/>
                <a:gd name="T63" fmla="*/ 62 h 150"/>
                <a:gd name="T64" fmla="*/ 214 w 224"/>
                <a:gd name="T65" fmla="*/ 150 h 150"/>
                <a:gd name="T66" fmla="*/ 219 w 224"/>
                <a:gd name="T67" fmla="*/ 137 h 150"/>
                <a:gd name="T68" fmla="*/ 223 w 224"/>
                <a:gd name="T69" fmla="*/ 116 h 150"/>
                <a:gd name="T70" fmla="*/ 224 w 224"/>
                <a:gd name="T71" fmla="*/ 116 h 150"/>
                <a:gd name="T72" fmla="*/ 223 w 224"/>
                <a:gd name="T73" fmla="*/ 126 h 150"/>
                <a:gd name="T74" fmla="*/ 221 w 224"/>
                <a:gd name="T75" fmla="*/ 135 h 150"/>
                <a:gd name="T76" fmla="*/ 218 w 224"/>
                <a:gd name="T77" fmla="*/ 145 h 150"/>
                <a:gd name="T78" fmla="*/ 214 w 224"/>
                <a:gd name="T79" fmla="*/ 150 h 150"/>
                <a:gd name="T80" fmla="*/ 214 w 224"/>
                <a:gd name="T81" fmla="*/ 150 h 150"/>
                <a:gd name="T82" fmla="*/ 214 w 224"/>
                <a:gd name="T83" fmla="*/ 150 h 150"/>
                <a:gd name="T84" fmla="*/ 214 w 224"/>
                <a:gd name="T8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" h="150">
                  <a:moveTo>
                    <a:pt x="65" y="2"/>
                  </a:moveTo>
                  <a:lnTo>
                    <a:pt x="60" y="5"/>
                  </a:lnTo>
                  <a:lnTo>
                    <a:pt x="50" y="10"/>
                  </a:lnTo>
                  <a:lnTo>
                    <a:pt x="40" y="17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19" y="41"/>
                  </a:lnTo>
                  <a:lnTo>
                    <a:pt x="13" y="51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82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1" y="114"/>
                  </a:lnTo>
                  <a:lnTo>
                    <a:pt x="1" y="116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3" y="121"/>
                  </a:lnTo>
                  <a:lnTo>
                    <a:pt x="3" y="122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3" y="116"/>
                  </a:lnTo>
                  <a:lnTo>
                    <a:pt x="3" y="104"/>
                  </a:lnTo>
                  <a:lnTo>
                    <a:pt x="3" y="93"/>
                  </a:lnTo>
                  <a:lnTo>
                    <a:pt x="4" y="82"/>
                  </a:lnTo>
                  <a:lnTo>
                    <a:pt x="8" y="72"/>
                  </a:lnTo>
                  <a:lnTo>
                    <a:pt x="11" y="62"/>
                  </a:lnTo>
                  <a:lnTo>
                    <a:pt x="16" y="52"/>
                  </a:lnTo>
                  <a:lnTo>
                    <a:pt x="22" y="43"/>
                  </a:lnTo>
                  <a:lnTo>
                    <a:pt x="27" y="34"/>
                  </a:lnTo>
                  <a:lnTo>
                    <a:pt x="35" y="26"/>
                  </a:lnTo>
                  <a:lnTo>
                    <a:pt x="43" y="20"/>
                  </a:lnTo>
                  <a:lnTo>
                    <a:pt x="52" y="13"/>
                  </a:lnTo>
                  <a:lnTo>
                    <a:pt x="61" y="7"/>
                  </a:lnTo>
                  <a:lnTo>
                    <a:pt x="70" y="4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5" y="2"/>
                  </a:lnTo>
                  <a:close/>
                  <a:moveTo>
                    <a:pt x="216" y="62"/>
                  </a:moveTo>
                  <a:lnTo>
                    <a:pt x="214" y="62"/>
                  </a:lnTo>
                  <a:lnTo>
                    <a:pt x="211" y="52"/>
                  </a:lnTo>
                  <a:lnTo>
                    <a:pt x="208" y="48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211" y="51"/>
                  </a:lnTo>
                  <a:lnTo>
                    <a:pt x="211" y="52"/>
                  </a:lnTo>
                  <a:lnTo>
                    <a:pt x="213" y="54"/>
                  </a:lnTo>
                  <a:lnTo>
                    <a:pt x="213" y="54"/>
                  </a:lnTo>
                  <a:lnTo>
                    <a:pt x="214" y="56"/>
                  </a:lnTo>
                  <a:lnTo>
                    <a:pt x="214" y="57"/>
                  </a:lnTo>
                  <a:lnTo>
                    <a:pt x="214" y="57"/>
                  </a:lnTo>
                  <a:lnTo>
                    <a:pt x="214" y="57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1"/>
                  </a:lnTo>
                  <a:lnTo>
                    <a:pt x="214" y="62"/>
                  </a:lnTo>
                  <a:lnTo>
                    <a:pt x="216" y="62"/>
                  </a:lnTo>
                  <a:close/>
                  <a:moveTo>
                    <a:pt x="214" y="150"/>
                  </a:moveTo>
                  <a:lnTo>
                    <a:pt x="214" y="147"/>
                  </a:lnTo>
                  <a:lnTo>
                    <a:pt x="219" y="137"/>
                  </a:lnTo>
                  <a:lnTo>
                    <a:pt x="221" y="127"/>
                  </a:lnTo>
                  <a:lnTo>
                    <a:pt x="223" y="116"/>
                  </a:lnTo>
                  <a:lnTo>
                    <a:pt x="224" y="111"/>
                  </a:lnTo>
                  <a:lnTo>
                    <a:pt x="224" y="116"/>
                  </a:lnTo>
                  <a:lnTo>
                    <a:pt x="224" y="121"/>
                  </a:lnTo>
                  <a:lnTo>
                    <a:pt x="223" y="126"/>
                  </a:lnTo>
                  <a:lnTo>
                    <a:pt x="223" y="131"/>
                  </a:lnTo>
                  <a:lnTo>
                    <a:pt x="221" y="135"/>
                  </a:lnTo>
                  <a:lnTo>
                    <a:pt x="219" y="140"/>
                  </a:lnTo>
                  <a:lnTo>
                    <a:pt x="218" y="145"/>
                  </a:lnTo>
                  <a:lnTo>
                    <a:pt x="214" y="150"/>
                  </a:lnTo>
                  <a:lnTo>
                    <a:pt x="214" y="150"/>
                  </a:lnTo>
                  <a:lnTo>
                    <a:pt x="214" y="150"/>
                  </a:lnTo>
                  <a:lnTo>
                    <a:pt x="214" y="150"/>
                  </a:lnTo>
                  <a:lnTo>
                    <a:pt x="214" y="150"/>
                  </a:lnTo>
                  <a:lnTo>
                    <a:pt x="214" y="150"/>
                  </a:lnTo>
                  <a:lnTo>
                    <a:pt x="214" y="150"/>
                  </a:lnTo>
                  <a:lnTo>
                    <a:pt x="214" y="150"/>
                  </a:lnTo>
                  <a:lnTo>
                    <a:pt x="214" y="150"/>
                  </a:lnTo>
                  <a:close/>
                </a:path>
              </a:pathLst>
            </a:custGeom>
            <a:solidFill>
              <a:srgbClr val="F0F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3" name="Freeform 15"/>
            <p:cNvSpPr>
              <a:spLocks noEditPoints="1"/>
            </p:cNvSpPr>
            <p:nvPr/>
          </p:nvSpPr>
          <p:spPr bwMode="auto">
            <a:xfrm>
              <a:off x="3968" y="1381"/>
              <a:ext cx="221" cy="155"/>
            </a:xfrm>
            <a:custGeom>
              <a:avLst/>
              <a:gdLst>
                <a:gd name="T0" fmla="*/ 211 w 221"/>
                <a:gd name="T1" fmla="*/ 62 h 155"/>
                <a:gd name="T2" fmla="*/ 205 w 221"/>
                <a:gd name="T3" fmla="*/ 48 h 155"/>
                <a:gd name="T4" fmla="*/ 202 w 221"/>
                <a:gd name="T5" fmla="*/ 43 h 155"/>
                <a:gd name="T6" fmla="*/ 197 w 221"/>
                <a:gd name="T7" fmla="*/ 38 h 155"/>
                <a:gd name="T8" fmla="*/ 192 w 221"/>
                <a:gd name="T9" fmla="*/ 34 h 155"/>
                <a:gd name="T10" fmla="*/ 187 w 221"/>
                <a:gd name="T11" fmla="*/ 31 h 155"/>
                <a:gd name="T12" fmla="*/ 200 w 221"/>
                <a:gd name="T13" fmla="*/ 44 h 155"/>
                <a:gd name="T14" fmla="*/ 210 w 221"/>
                <a:gd name="T15" fmla="*/ 62 h 155"/>
                <a:gd name="T16" fmla="*/ 215 w 221"/>
                <a:gd name="T17" fmla="*/ 83 h 155"/>
                <a:gd name="T18" fmla="*/ 218 w 221"/>
                <a:gd name="T19" fmla="*/ 104 h 155"/>
                <a:gd name="T20" fmla="*/ 220 w 221"/>
                <a:gd name="T21" fmla="*/ 106 h 155"/>
                <a:gd name="T22" fmla="*/ 220 w 221"/>
                <a:gd name="T23" fmla="*/ 106 h 155"/>
                <a:gd name="T24" fmla="*/ 221 w 221"/>
                <a:gd name="T25" fmla="*/ 108 h 155"/>
                <a:gd name="T26" fmla="*/ 221 w 221"/>
                <a:gd name="T27" fmla="*/ 109 h 155"/>
                <a:gd name="T28" fmla="*/ 220 w 221"/>
                <a:gd name="T29" fmla="*/ 116 h 155"/>
                <a:gd name="T30" fmla="*/ 216 w 221"/>
                <a:gd name="T31" fmla="*/ 137 h 155"/>
                <a:gd name="T32" fmla="*/ 211 w 221"/>
                <a:gd name="T33" fmla="*/ 150 h 155"/>
                <a:gd name="T34" fmla="*/ 210 w 221"/>
                <a:gd name="T35" fmla="*/ 152 h 155"/>
                <a:gd name="T36" fmla="*/ 208 w 221"/>
                <a:gd name="T37" fmla="*/ 153 h 155"/>
                <a:gd name="T38" fmla="*/ 207 w 221"/>
                <a:gd name="T39" fmla="*/ 153 h 155"/>
                <a:gd name="T40" fmla="*/ 205 w 221"/>
                <a:gd name="T41" fmla="*/ 155 h 155"/>
                <a:gd name="T42" fmla="*/ 213 w 221"/>
                <a:gd name="T43" fmla="*/ 137 h 155"/>
                <a:gd name="T44" fmla="*/ 216 w 221"/>
                <a:gd name="T45" fmla="*/ 116 h 155"/>
                <a:gd name="T46" fmla="*/ 220 w 221"/>
                <a:gd name="T47" fmla="*/ 104 h 155"/>
                <a:gd name="T48" fmla="*/ 218 w 221"/>
                <a:gd name="T49" fmla="*/ 93 h 155"/>
                <a:gd name="T50" fmla="*/ 216 w 221"/>
                <a:gd name="T51" fmla="*/ 83 h 155"/>
                <a:gd name="T52" fmla="*/ 215 w 221"/>
                <a:gd name="T53" fmla="*/ 72 h 155"/>
                <a:gd name="T54" fmla="*/ 213 w 221"/>
                <a:gd name="T55" fmla="*/ 62 h 155"/>
                <a:gd name="T56" fmla="*/ 67 w 221"/>
                <a:gd name="T57" fmla="*/ 4 h 155"/>
                <a:gd name="T58" fmla="*/ 49 w 221"/>
                <a:gd name="T59" fmla="*/ 13 h 155"/>
                <a:gd name="T60" fmla="*/ 32 w 221"/>
                <a:gd name="T61" fmla="*/ 26 h 155"/>
                <a:gd name="T62" fmla="*/ 19 w 221"/>
                <a:gd name="T63" fmla="*/ 43 h 155"/>
                <a:gd name="T64" fmla="*/ 8 w 221"/>
                <a:gd name="T65" fmla="*/ 62 h 155"/>
                <a:gd name="T66" fmla="*/ 1 w 221"/>
                <a:gd name="T67" fmla="*/ 82 h 155"/>
                <a:gd name="T68" fmla="*/ 0 w 221"/>
                <a:gd name="T69" fmla="*/ 104 h 155"/>
                <a:gd name="T70" fmla="*/ 1 w 221"/>
                <a:gd name="T71" fmla="*/ 126 h 155"/>
                <a:gd name="T72" fmla="*/ 3 w 221"/>
                <a:gd name="T73" fmla="*/ 129 h 155"/>
                <a:gd name="T74" fmla="*/ 5 w 221"/>
                <a:gd name="T75" fmla="*/ 132 h 155"/>
                <a:gd name="T76" fmla="*/ 6 w 221"/>
                <a:gd name="T77" fmla="*/ 135 h 155"/>
                <a:gd name="T78" fmla="*/ 8 w 221"/>
                <a:gd name="T79" fmla="*/ 139 h 155"/>
                <a:gd name="T80" fmla="*/ 5 w 221"/>
                <a:gd name="T81" fmla="*/ 126 h 155"/>
                <a:gd name="T82" fmla="*/ 3 w 221"/>
                <a:gd name="T83" fmla="*/ 104 h 155"/>
                <a:gd name="T84" fmla="*/ 5 w 221"/>
                <a:gd name="T85" fmla="*/ 83 h 155"/>
                <a:gd name="T86" fmla="*/ 11 w 221"/>
                <a:gd name="T87" fmla="*/ 62 h 155"/>
                <a:gd name="T88" fmla="*/ 21 w 221"/>
                <a:gd name="T89" fmla="*/ 44 h 155"/>
                <a:gd name="T90" fmla="*/ 34 w 221"/>
                <a:gd name="T91" fmla="*/ 28 h 155"/>
                <a:gd name="T92" fmla="*/ 50 w 221"/>
                <a:gd name="T93" fmla="*/ 15 h 155"/>
                <a:gd name="T94" fmla="*/ 68 w 221"/>
                <a:gd name="T95" fmla="*/ 5 h 155"/>
                <a:gd name="T96" fmla="*/ 86 w 221"/>
                <a:gd name="T97" fmla="*/ 0 h 155"/>
                <a:gd name="T98" fmla="*/ 83 w 221"/>
                <a:gd name="T99" fmla="*/ 0 h 155"/>
                <a:gd name="T100" fmla="*/ 80 w 221"/>
                <a:gd name="T101" fmla="*/ 0 h 155"/>
                <a:gd name="T102" fmla="*/ 76 w 221"/>
                <a:gd name="T103" fmla="*/ 0 h 155"/>
                <a:gd name="T104" fmla="*/ 73 w 221"/>
                <a:gd name="T10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1" h="155">
                  <a:moveTo>
                    <a:pt x="213" y="62"/>
                  </a:moveTo>
                  <a:lnTo>
                    <a:pt x="211" y="62"/>
                  </a:lnTo>
                  <a:lnTo>
                    <a:pt x="208" y="52"/>
                  </a:lnTo>
                  <a:lnTo>
                    <a:pt x="205" y="48"/>
                  </a:lnTo>
                  <a:lnTo>
                    <a:pt x="203" y="46"/>
                  </a:lnTo>
                  <a:lnTo>
                    <a:pt x="202" y="43"/>
                  </a:lnTo>
                  <a:lnTo>
                    <a:pt x="198" y="41"/>
                  </a:lnTo>
                  <a:lnTo>
                    <a:pt x="197" y="38"/>
                  </a:lnTo>
                  <a:lnTo>
                    <a:pt x="195" y="36"/>
                  </a:lnTo>
                  <a:lnTo>
                    <a:pt x="192" y="34"/>
                  </a:lnTo>
                  <a:lnTo>
                    <a:pt x="190" y="33"/>
                  </a:lnTo>
                  <a:lnTo>
                    <a:pt x="187" y="31"/>
                  </a:lnTo>
                  <a:lnTo>
                    <a:pt x="193" y="36"/>
                  </a:lnTo>
                  <a:lnTo>
                    <a:pt x="200" y="44"/>
                  </a:lnTo>
                  <a:lnTo>
                    <a:pt x="205" y="54"/>
                  </a:lnTo>
                  <a:lnTo>
                    <a:pt x="210" y="62"/>
                  </a:lnTo>
                  <a:lnTo>
                    <a:pt x="213" y="72"/>
                  </a:lnTo>
                  <a:lnTo>
                    <a:pt x="215" y="83"/>
                  </a:lnTo>
                  <a:lnTo>
                    <a:pt x="216" y="93"/>
                  </a:lnTo>
                  <a:lnTo>
                    <a:pt x="218" y="104"/>
                  </a:lnTo>
                  <a:lnTo>
                    <a:pt x="220" y="104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8"/>
                  </a:lnTo>
                  <a:lnTo>
                    <a:pt x="221" y="108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11"/>
                  </a:lnTo>
                  <a:lnTo>
                    <a:pt x="220" y="116"/>
                  </a:lnTo>
                  <a:lnTo>
                    <a:pt x="218" y="127"/>
                  </a:lnTo>
                  <a:lnTo>
                    <a:pt x="216" y="137"/>
                  </a:lnTo>
                  <a:lnTo>
                    <a:pt x="211" y="147"/>
                  </a:lnTo>
                  <a:lnTo>
                    <a:pt x="211" y="150"/>
                  </a:lnTo>
                  <a:lnTo>
                    <a:pt x="210" y="150"/>
                  </a:lnTo>
                  <a:lnTo>
                    <a:pt x="210" y="152"/>
                  </a:lnTo>
                  <a:lnTo>
                    <a:pt x="208" y="152"/>
                  </a:lnTo>
                  <a:lnTo>
                    <a:pt x="208" y="153"/>
                  </a:lnTo>
                  <a:lnTo>
                    <a:pt x="207" y="153"/>
                  </a:lnTo>
                  <a:lnTo>
                    <a:pt x="207" y="153"/>
                  </a:lnTo>
                  <a:lnTo>
                    <a:pt x="205" y="155"/>
                  </a:lnTo>
                  <a:lnTo>
                    <a:pt x="205" y="155"/>
                  </a:lnTo>
                  <a:lnTo>
                    <a:pt x="210" y="147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6" y="116"/>
                  </a:lnTo>
                  <a:lnTo>
                    <a:pt x="218" y="104"/>
                  </a:lnTo>
                  <a:lnTo>
                    <a:pt x="220" y="104"/>
                  </a:lnTo>
                  <a:lnTo>
                    <a:pt x="220" y="100"/>
                  </a:lnTo>
                  <a:lnTo>
                    <a:pt x="218" y="93"/>
                  </a:lnTo>
                  <a:lnTo>
                    <a:pt x="218" y="88"/>
                  </a:lnTo>
                  <a:lnTo>
                    <a:pt x="216" y="83"/>
                  </a:lnTo>
                  <a:lnTo>
                    <a:pt x="216" y="78"/>
                  </a:lnTo>
                  <a:lnTo>
                    <a:pt x="215" y="72"/>
                  </a:lnTo>
                  <a:lnTo>
                    <a:pt x="213" y="67"/>
                  </a:lnTo>
                  <a:lnTo>
                    <a:pt x="213" y="62"/>
                  </a:lnTo>
                  <a:close/>
                  <a:moveTo>
                    <a:pt x="73" y="0"/>
                  </a:moveTo>
                  <a:lnTo>
                    <a:pt x="67" y="4"/>
                  </a:lnTo>
                  <a:lnTo>
                    <a:pt x="58" y="7"/>
                  </a:lnTo>
                  <a:lnTo>
                    <a:pt x="49" y="13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9" y="43"/>
                  </a:lnTo>
                  <a:lnTo>
                    <a:pt x="13" y="52"/>
                  </a:lnTo>
                  <a:lnTo>
                    <a:pt x="8" y="62"/>
                  </a:lnTo>
                  <a:lnTo>
                    <a:pt x="5" y="72"/>
                  </a:lnTo>
                  <a:lnTo>
                    <a:pt x="1" y="82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0" y="116"/>
                  </a:lnTo>
                  <a:lnTo>
                    <a:pt x="1" y="126"/>
                  </a:lnTo>
                  <a:lnTo>
                    <a:pt x="3" y="127"/>
                  </a:lnTo>
                  <a:lnTo>
                    <a:pt x="3" y="129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6" y="134"/>
                  </a:lnTo>
                  <a:lnTo>
                    <a:pt x="6" y="135"/>
                  </a:lnTo>
                  <a:lnTo>
                    <a:pt x="8" y="137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5" y="126"/>
                  </a:lnTo>
                  <a:lnTo>
                    <a:pt x="3" y="116"/>
                  </a:lnTo>
                  <a:lnTo>
                    <a:pt x="3" y="104"/>
                  </a:lnTo>
                  <a:lnTo>
                    <a:pt x="3" y="93"/>
                  </a:lnTo>
                  <a:lnTo>
                    <a:pt x="5" y="83"/>
                  </a:lnTo>
                  <a:lnTo>
                    <a:pt x="8" y="72"/>
                  </a:lnTo>
                  <a:lnTo>
                    <a:pt x="11" y="62"/>
                  </a:lnTo>
                  <a:lnTo>
                    <a:pt x="16" y="54"/>
                  </a:lnTo>
                  <a:lnTo>
                    <a:pt x="21" y="44"/>
                  </a:lnTo>
                  <a:lnTo>
                    <a:pt x="27" y="36"/>
                  </a:lnTo>
                  <a:lnTo>
                    <a:pt x="34" y="28"/>
                  </a:lnTo>
                  <a:lnTo>
                    <a:pt x="42" y="21"/>
                  </a:lnTo>
                  <a:lnTo>
                    <a:pt x="50" y="15"/>
                  </a:lnTo>
                  <a:lnTo>
                    <a:pt x="58" y="10"/>
                  </a:lnTo>
                  <a:lnTo>
                    <a:pt x="68" y="5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4" name="Freeform 16"/>
            <p:cNvSpPr>
              <a:spLocks noEditPoints="1"/>
            </p:cNvSpPr>
            <p:nvPr/>
          </p:nvSpPr>
          <p:spPr bwMode="auto">
            <a:xfrm>
              <a:off x="3971" y="1381"/>
              <a:ext cx="215" cy="161"/>
            </a:xfrm>
            <a:custGeom>
              <a:avLst/>
              <a:gdLst>
                <a:gd name="T0" fmla="*/ 213 w 215"/>
                <a:gd name="T1" fmla="*/ 93 h 161"/>
                <a:gd name="T2" fmla="*/ 210 w 215"/>
                <a:gd name="T3" fmla="*/ 72 h 161"/>
                <a:gd name="T4" fmla="*/ 202 w 215"/>
                <a:gd name="T5" fmla="*/ 54 h 161"/>
                <a:gd name="T6" fmla="*/ 190 w 215"/>
                <a:gd name="T7" fmla="*/ 36 h 161"/>
                <a:gd name="T8" fmla="*/ 182 w 215"/>
                <a:gd name="T9" fmla="*/ 28 h 161"/>
                <a:gd name="T10" fmla="*/ 176 w 215"/>
                <a:gd name="T11" fmla="*/ 25 h 161"/>
                <a:gd name="T12" fmla="*/ 171 w 215"/>
                <a:gd name="T13" fmla="*/ 21 h 161"/>
                <a:gd name="T14" fmla="*/ 164 w 215"/>
                <a:gd name="T15" fmla="*/ 18 h 161"/>
                <a:gd name="T16" fmla="*/ 166 w 215"/>
                <a:gd name="T17" fmla="*/ 18 h 161"/>
                <a:gd name="T18" fmla="*/ 181 w 215"/>
                <a:gd name="T19" fmla="*/ 31 h 161"/>
                <a:gd name="T20" fmla="*/ 194 w 215"/>
                <a:gd name="T21" fmla="*/ 46 h 161"/>
                <a:gd name="T22" fmla="*/ 204 w 215"/>
                <a:gd name="T23" fmla="*/ 64 h 161"/>
                <a:gd name="T24" fmla="*/ 208 w 215"/>
                <a:gd name="T25" fmla="*/ 83 h 161"/>
                <a:gd name="T26" fmla="*/ 212 w 215"/>
                <a:gd name="T27" fmla="*/ 104 h 161"/>
                <a:gd name="T28" fmla="*/ 213 w 215"/>
                <a:gd name="T29" fmla="*/ 116 h 161"/>
                <a:gd name="T30" fmla="*/ 210 w 215"/>
                <a:gd name="T31" fmla="*/ 137 h 161"/>
                <a:gd name="T32" fmla="*/ 202 w 215"/>
                <a:gd name="T33" fmla="*/ 155 h 161"/>
                <a:gd name="T34" fmla="*/ 200 w 215"/>
                <a:gd name="T35" fmla="*/ 157 h 161"/>
                <a:gd name="T36" fmla="*/ 199 w 215"/>
                <a:gd name="T37" fmla="*/ 158 h 161"/>
                <a:gd name="T38" fmla="*/ 195 w 215"/>
                <a:gd name="T39" fmla="*/ 160 h 161"/>
                <a:gd name="T40" fmla="*/ 194 w 215"/>
                <a:gd name="T41" fmla="*/ 161 h 161"/>
                <a:gd name="T42" fmla="*/ 204 w 215"/>
                <a:gd name="T43" fmla="*/ 145 h 161"/>
                <a:gd name="T44" fmla="*/ 208 w 215"/>
                <a:gd name="T45" fmla="*/ 126 h 161"/>
                <a:gd name="T46" fmla="*/ 212 w 215"/>
                <a:gd name="T47" fmla="*/ 104 h 161"/>
                <a:gd name="T48" fmla="*/ 83 w 215"/>
                <a:gd name="T49" fmla="*/ 0 h 161"/>
                <a:gd name="T50" fmla="*/ 65 w 215"/>
                <a:gd name="T51" fmla="*/ 5 h 161"/>
                <a:gd name="T52" fmla="*/ 47 w 215"/>
                <a:gd name="T53" fmla="*/ 15 h 161"/>
                <a:gd name="T54" fmla="*/ 31 w 215"/>
                <a:gd name="T55" fmla="*/ 28 h 161"/>
                <a:gd name="T56" fmla="*/ 18 w 215"/>
                <a:gd name="T57" fmla="*/ 44 h 161"/>
                <a:gd name="T58" fmla="*/ 8 w 215"/>
                <a:gd name="T59" fmla="*/ 62 h 161"/>
                <a:gd name="T60" fmla="*/ 2 w 215"/>
                <a:gd name="T61" fmla="*/ 83 h 161"/>
                <a:gd name="T62" fmla="*/ 0 w 215"/>
                <a:gd name="T63" fmla="*/ 104 h 161"/>
                <a:gd name="T64" fmla="*/ 2 w 215"/>
                <a:gd name="T65" fmla="*/ 126 h 161"/>
                <a:gd name="T66" fmla="*/ 5 w 215"/>
                <a:gd name="T67" fmla="*/ 139 h 161"/>
                <a:gd name="T68" fmla="*/ 8 w 215"/>
                <a:gd name="T69" fmla="*/ 142 h 161"/>
                <a:gd name="T70" fmla="*/ 10 w 215"/>
                <a:gd name="T71" fmla="*/ 144 h 161"/>
                <a:gd name="T72" fmla="*/ 11 w 215"/>
                <a:gd name="T73" fmla="*/ 147 h 161"/>
                <a:gd name="T74" fmla="*/ 13 w 215"/>
                <a:gd name="T75" fmla="*/ 150 h 161"/>
                <a:gd name="T76" fmla="*/ 8 w 215"/>
                <a:gd name="T77" fmla="*/ 135 h 161"/>
                <a:gd name="T78" fmla="*/ 3 w 215"/>
                <a:gd name="T79" fmla="*/ 116 h 161"/>
                <a:gd name="T80" fmla="*/ 3 w 215"/>
                <a:gd name="T81" fmla="*/ 95 h 161"/>
                <a:gd name="T82" fmla="*/ 8 w 215"/>
                <a:gd name="T83" fmla="*/ 74 h 161"/>
                <a:gd name="T84" fmla="*/ 16 w 215"/>
                <a:gd name="T85" fmla="*/ 56 h 161"/>
                <a:gd name="T86" fmla="*/ 28 w 215"/>
                <a:gd name="T87" fmla="*/ 38 h 161"/>
                <a:gd name="T88" fmla="*/ 41 w 215"/>
                <a:gd name="T89" fmla="*/ 25 h 161"/>
                <a:gd name="T90" fmla="*/ 57 w 215"/>
                <a:gd name="T91" fmla="*/ 13 h 161"/>
                <a:gd name="T92" fmla="*/ 77 w 215"/>
                <a:gd name="T93" fmla="*/ 5 h 161"/>
                <a:gd name="T94" fmla="*/ 96 w 215"/>
                <a:gd name="T95" fmla="*/ 0 h 161"/>
                <a:gd name="T96" fmla="*/ 98 w 215"/>
                <a:gd name="T97" fmla="*/ 0 h 161"/>
                <a:gd name="T98" fmla="*/ 93 w 215"/>
                <a:gd name="T99" fmla="*/ 0 h 161"/>
                <a:gd name="T100" fmla="*/ 90 w 215"/>
                <a:gd name="T101" fmla="*/ 0 h 161"/>
                <a:gd name="T102" fmla="*/ 85 w 215"/>
                <a:gd name="T10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161">
                  <a:moveTo>
                    <a:pt x="215" y="104"/>
                  </a:moveTo>
                  <a:lnTo>
                    <a:pt x="213" y="93"/>
                  </a:lnTo>
                  <a:lnTo>
                    <a:pt x="212" y="83"/>
                  </a:lnTo>
                  <a:lnTo>
                    <a:pt x="210" y="72"/>
                  </a:lnTo>
                  <a:lnTo>
                    <a:pt x="207" y="62"/>
                  </a:lnTo>
                  <a:lnTo>
                    <a:pt x="202" y="54"/>
                  </a:lnTo>
                  <a:lnTo>
                    <a:pt x="197" y="44"/>
                  </a:lnTo>
                  <a:lnTo>
                    <a:pt x="190" y="36"/>
                  </a:lnTo>
                  <a:lnTo>
                    <a:pt x="184" y="31"/>
                  </a:lnTo>
                  <a:lnTo>
                    <a:pt x="182" y="28"/>
                  </a:lnTo>
                  <a:lnTo>
                    <a:pt x="179" y="26"/>
                  </a:lnTo>
                  <a:lnTo>
                    <a:pt x="176" y="25"/>
                  </a:lnTo>
                  <a:lnTo>
                    <a:pt x="174" y="23"/>
                  </a:lnTo>
                  <a:lnTo>
                    <a:pt x="171" y="21"/>
                  </a:lnTo>
                  <a:lnTo>
                    <a:pt x="168" y="20"/>
                  </a:lnTo>
                  <a:lnTo>
                    <a:pt x="164" y="18"/>
                  </a:lnTo>
                  <a:lnTo>
                    <a:pt x="161" y="17"/>
                  </a:lnTo>
                  <a:lnTo>
                    <a:pt x="166" y="18"/>
                  </a:lnTo>
                  <a:lnTo>
                    <a:pt x="174" y="25"/>
                  </a:lnTo>
                  <a:lnTo>
                    <a:pt x="181" y="31"/>
                  </a:lnTo>
                  <a:lnTo>
                    <a:pt x="187" y="38"/>
                  </a:lnTo>
                  <a:lnTo>
                    <a:pt x="194" y="46"/>
                  </a:lnTo>
                  <a:lnTo>
                    <a:pt x="199" y="56"/>
                  </a:lnTo>
                  <a:lnTo>
                    <a:pt x="204" y="64"/>
                  </a:lnTo>
                  <a:lnTo>
                    <a:pt x="207" y="74"/>
                  </a:lnTo>
                  <a:lnTo>
                    <a:pt x="208" y="83"/>
                  </a:lnTo>
                  <a:lnTo>
                    <a:pt x="210" y="95"/>
                  </a:lnTo>
                  <a:lnTo>
                    <a:pt x="212" y="104"/>
                  </a:lnTo>
                  <a:lnTo>
                    <a:pt x="215" y="104"/>
                  </a:lnTo>
                  <a:lnTo>
                    <a:pt x="213" y="116"/>
                  </a:lnTo>
                  <a:lnTo>
                    <a:pt x="212" y="126"/>
                  </a:lnTo>
                  <a:lnTo>
                    <a:pt x="210" y="137"/>
                  </a:lnTo>
                  <a:lnTo>
                    <a:pt x="207" y="147"/>
                  </a:lnTo>
                  <a:lnTo>
                    <a:pt x="202" y="155"/>
                  </a:lnTo>
                  <a:lnTo>
                    <a:pt x="200" y="157"/>
                  </a:lnTo>
                  <a:lnTo>
                    <a:pt x="200" y="157"/>
                  </a:lnTo>
                  <a:lnTo>
                    <a:pt x="199" y="158"/>
                  </a:lnTo>
                  <a:lnTo>
                    <a:pt x="199" y="158"/>
                  </a:lnTo>
                  <a:lnTo>
                    <a:pt x="197" y="160"/>
                  </a:lnTo>
                  <a:lnTo>
                    <a:pt x="195" y="160"/>
                  </a:lnTo>
                  <a:lnTo>
                    <a:pt x="195" y="161"/>
                  </a:lnTo>
                  <a:lnTo>
                    <a:pt x="194" y="161"/>
                  </a:lnTo>
                  <a:lnTo>
                    <a:pt x="199" y="155"/>
                  </a:lnTo>
                  <a:lnTo>
                    <a:pt x="204" y="145"/>
                  </a:lnTo>
                  <a:lnTo>
                    <a:pt x="207" y="135"/>
                  </a:lnTo>
                  <a:lnTo>
                    <a:pt x="208" y="126"/>
                  </a:lnTo>
                  <a:lnTo>
                    <a:pt x="210" y="116"/>
                  </a:lnTo>
                  <a:lnTo>
                    <a:pt x="212" y="104"/>
                  </a:lnTo>
                  <a:lnTo>
                    <a:pt x="215" y="104"/>
                  </a:lnTo>
                  <a:close/>
                  <a:moveTo>
                    <a:pt x="83" y="0"/>
                  </a:moveTo>
                  <a:lnTo>
                    <a:pt x="75" y="2"/>
                  </a:lnTo>
                  <a:lnTo>
                    <a:pt x="65" y="5"/>
                  </a:lnTo>
                  <a:lnTo>
                    <a:pt x="55" y="10"/>
                  </a:lnTo>
                  <a:lnTo>
                    <a:pt x="47" y="15"/>
                  </a:lnTo>
                  <a:lnTo>
                    <a:pt x="39" y="21"/>
                  </a:lnTo>
                  <a:lnTo>
                    <a:pt x="31" y="28"/>
                  </a:lnTo>
                  <a:lnTo>
                    <a:pt x="24" y="36"/>
                  </a:lnTo>
                  <a:lnTo>
                    <a:pt x="18" y="44"/>
                  </a:lnTo>
                  <a:lnTo>
                    <a:pt x="13" y="54"/>
                  </a:lnTo>
                  <a:lnTo>
                    <a:pt x="8" y="62"/>
                  </a:lnTo>
                  <a:lnTo>
                    <a:pt x="5" y="72"/>
                  </a:lnTo>
                  <a:lnTo>
                    <a:pt x="2" y="83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0" y="116"/>
                  </a:lnTo>
                  <a:lnTo>
                    <a:pt x="2" y="126"/>
                  </a:lnTo>
                  <a:lnTo>
                    <a:pt x="5" y="137"/>
                  </a:lnTo>
                  <a:lnTo>
                    <a:pt x="5" y="139"/>
                  </a:lnTo>
                  <a:lnTo>
                    <a:pt x="7" y="140"/>
                  </a:lnTo>
                  <a:lnTo>
                    <a:pt x="8" y="142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5"/>
                  </a:lnTo>
                  <a:lnTo>
                    <a:pt x="11" y="147"/>
                  </a:lnTo>
                  <a:lnTo>
                    <a:pt x="13" y="148"/>
                  </a:lnTo>
                  <a:lnTo>
                    <a:pt x="13" y="150"/>
                  </a:lnTo>
                  <a:lnTo>
                    <a:pt x="11" y="145"/>
                  </a:lnTo>
                  <a:lnTo>
                    <a:pt x="8" y="135"/>
                  </a:lnTo>
                  <a:lnTo>
                    <a:pt x="5" y="126"/>
                  </a:lnTo>
                  <a:lnTo>
                    <a:pt x="3" y="116"/>
                  </a:lnTo>
                  <a:lnTo>
                    <a:pt x="3" y="104"/>
                  </a:lnTo>
                  <a:lnTo>
                    <a:pt x="3" y="95"/>
                  </a:lnTo>
                  <a:lnTo>
                    <a:pt x="5" y="83"/>
                  </a:lnTo>
                  <a:lnTo>
                    <a:pt x="8" y="74"/>
                  </a:lnTo>
                  <a:lnTo>
                    <a:pt x="11" y="64"/>
                  </a:lnTo>
                  <a:lnTo>
                    <a:pt x="16" y="56"/>
                  </a:lnTo>
                  <a:lnTo>
                    <a:pt x="21" y="46"/>
                  </a:lnTo>
                  <a:lnTo>
                    <a:pt x="28" y="38"/>
                  </a:lnTo>
                  <a:lnTo>
                    <a:pt x="34" y="31"/>
                  </a:lnTo>
                  <a:lnTo>
                    <a:pt x="41" y="25"/>
                  </a:lnTo>
                  <a:lnTo>
                    <a:pt x="49" y="18"/>
                  </a:lnTo>
                  <a:lnTo>
                    <a:pt x="57" y="13"/>
                  </a:lnTo>
                  <a:lnTo>
                    <a:pt x="67" y="8"/>
                  </a:lnTo>
                  <a:lnTo>
                    <a:pt x="77" y="5"/>
                  </a:lnTo>
                  <a:lnTo>
                    <a:pt x="86" y="2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EE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5" name="Freeform 17"/>
            <p:cNvSpPr>
              <a:spLocks noEditPoints="1"/>
            </p:cNvSpPr>
            <p:nvPr/>
          </p:nvSpPr>
          <p:spPr bwMode="auto">
            <a:xfrm>
              <a:off x="3974" y="1381"/>
              <a:ext cx="209" cy="188"/>
            </a:xfrm>
            <a:custGeom>
              <a:avLst/>
              <a:gdLst>
                <a:gd name="T0" fmla="*/ 207 w 209"/>
                <a:gd name="T1" fmla="*/ 95 h 188"/>
                <a:gd name="T2" fmla="*/ 204 w 209"/>
                <a:gd name="T3" fmla="*/ 74 h 188"/>
                <a:gd name="T4" fmla="*/ 196 w 209"/>
                <a:gd name="T5" fmla="*/ 56 h 188"/>
                <a:gd name="T6" fmla="*/ 184 w 209"/>
                <a:gd name="T7" fmla="*/ 38 h 188"/>
                <a:gd name="T8" fmla="*/ 171 w 209"/>
                <a:gd name="T9" fmla="*/ 25 h 188"/>
                <a:gd name="T10" fmla="*/ 158 w 209"/>
                <a:gd name="T11" fmla="*/ 17 h 188"/>
                <a:gd name="T12" fmla="*/ 145 w 209"/>
                <a:gd name="T13" fmla="*/ 10 h 188"/>
                <a:gd name="T14" fmla="*/ 129 w 209"/>
                <a:gd name="T15" fmla="*/ 5 h 188"/>
                <a:gd name="T16" fmla="*/ 113 w 209"/>
                <a:gd name="T17" fmla="*/ 2 h 188"/>
                <a:gd name="T18" fmla="*/ 98 w 209"/>
                <a:gd name="T19" fmla="*/ 0 h 188"/>
                <a:gd name="T20" fmla="*/ 83 w 209"/>
                <a:gd name="T21" fmla="*/ 2 h 188"/>
                <a:gd name="T22" fmla="*/ 64 w 209"/>
                <a:gd name="T23" fmla="*/ 8 h 188"/>
                <a:gd name="T24" fmla="*/ 46 w 209"/>
                <a:gd name="T25" fmla="*/ 18 h 188"/>
                <a:gd name="T26" fmla="*/ 31 w 209"/>
                <a:gd name="T27" fmla="*/ 31 h 188"/>
                <a:gd name="T28" fmla="*/ 18 w 209"/>
                <a:gd name="T29" fmla="*/ 46 h 188"/>
                <a:gd name="T30" fmla="*/ 8 w 209"/>
                <a:gd name="T31" fmla="*/ 64 h 188"/>
                <a:gd name="T32" fmla="*/ 2 w 209"/>
                <a:gd name="T33" fmla="*/ 83 h 188"/>
                <a:gd name="T34" fmla="*/ 0 w 209"/>
                <a:gd name="T35" fmla="*/ 104 h 188"/>
                <a:gd name="T36" fmla="*/ 2 w 209"/>
                <a:gd name="T37" fmla="*/ 126 h 188"/>
                <a:gd name="T38" fmla="*/ 8 w 209"/>
                <a:gd name="T39" fmla="*/ 145 h 188"/>
                <a:gd name="T40" fmla="*/ 12 w 209"/>
                <a:gd name="T41" fmla="*/ 152 h 188"/>
                <a:gd name="T42" fmla="*/ 15 w 209"/>
                <a:gd name="T43" fmla="*/ 153 h 188"/>
                <a:gd name="T44" fmla="*/ 17 w 209"/>
                <a:gd name="T45" fmla="*/ 157 h 188"/>
                <a:gd name="T46" fmla="*/ 20 w 209"/>
                <a:gd name="T47" fmla="*/ 160 h 188"/>
                <a:gd name="T48" fmla="*/ 15 w 209"/>
                <a:gd name="T49" fmla="*/ 153 h 188"/>
                <a:gd name="T50" fmla="*/ 8 w 209"/>
                <a:gd name="T51" fmla="*/ 134 h 188"/>
                <a:gd name="T52" fmla="*/ 4 w 209"/>
                <a:gd name="T53" fmla="*/ 114 h 188"/>
                <a:gd name="T54" fmla="*/ 4 w 209"/>
                <a:gd name="T55" fmla="*/ 95 h 188"/>
                <a:gd name="T56" fmla="*/ 8 w 209"/>
                <a:gd name="T57" fmla="*/ 75 h 188"/>
                <a:gd name="T58" fmla="*/ 15 w 209"/>
                <a:gd name="T59" fmla="*/ 57 h 188"/>
                <a:gd name="T60" fmla="*/ 26 w 209"/>
                <a:gd name="T61" fmla="*/ 41 h 188"/>
                <a:gd name="T62" fmla="*/ 41 w 209"/>
                <a:gd name="T63" fmla="*/ 26 h 188"/>
                <a:gd name="T64" fmla="*/ 56 w 209"/>
                <a:gd name="T65" fmla="*/ 17 h 188"/>
                <a:gd name="T66" fmla="*/ 74 w 209"/>
                <a:gd name="T67" fmla="*/ 8 h 188"/>
                <a:gd name="T68" fmla="*/ 95 w 209"/>
                <a:gd name="T69" fmla="*/ 4 h 188"/>
                <a:gd name="T70" fmla="*/ 114 w 209"/>
                <a:gd name="T71" fmla="*/ 4 h 188"/>
                <a:gd name="T72" fmla="*/ 134 w 209"/>
                <a:gd name="T73" fmla="*/ 8 h 188"/>
                <a:gd name="T74" fmla="*/ 152 w 209"/>
                <a:gd name="T75" fmla="*/ 17 h 188"/>
                <a:gd name="T76" fmla="*/ 168 w 209"/>
                <a:gd name="T77" fmla="*/ 26 h 188"/>
                <a:gd name="T78" fmla="*/ 183 w 209"/>
                <a:gd name="T79" fmla="*/ 41 h 188"/>
                <a:gd name="T80" fmla="*/ 192 w 209"/>
                <a:gd name="T81" fmla="*/ 57 h 188"/>
                <a:gd name="T82" fmla="*/ 201 w 209"/>
                <a:gd name="T83" fmla="*/ 75 h 188"/>
                <a:gd name="T84" fmla="*/ 204 w 209"/>
                <a:gd name="T85" fmla="*/ 95 h 188"/>
                <a:gd name="T86" fmla="*/ 209 w 209"/>
                <a:gd name="T87" fmla="*/ 104 h 188"/>
                <a:gd name="T88" fmla="*/ 205 w 209"/>
                <a:gd name="T89" fmla="*/ 126 h 188"/>
                <a:gd name="T90" fmla="*/ 201 w 209"/>
                <a:gd name="T91" fmla="*/ 145 h 188"/>
                <a:gd name="T92" fmla="*/ 191 w 209"/>
                <a:gd name="T93" fmla="*/ 161 h 188"/>
                <a:gd name="T94" fmla="*/ 189 w 209"/>
                <a:gd name="T95" fmla="*/ 163 h 188"/>
                <a:gd name="T96" fmla="*/ 186 w 209"/>
                <a:gd name="T97" fmla="*/ 166 h 188"/>
                <a:gd name="T98" fmla="*/ 183 w 209"/>
                <a:gd name="T99" fmla="*/ 168 h 188"/>
                <a:gd name="T100" fmla="*/ 181 w 209"/>
                <a:gd name="T101" fmla="*/ 170 h 188"/>
                <a:gd name="T102" fmla="*/ 187 w 209"/>
                <a:gd name="T103" fmla="*/ 161 h 188"/>
                <a:gd name="T104" fmla="*/ 197 w 209"/>
                <a:gd name="T105" fmla="*/ 144 h 188"/>
                <a:gd name="T106" fmla="*/ 204 w 209"/>
                <a:gd name="T107" fmla="*/ 126 h 188"/>
                <a:gd name="T108" fmla="*/ 205 w 209"/>
                <a:gd name="T109" fmla="*/ 104 h 188"/>
                <a:gd name="T110" fmla="*/ 26 w 209"/>
                <a:gd name="T111" fmla="*/ 168 h 188"/>
                <a:gd name="T112" fmla="*/ 33 w 209"/>
                <a:gd name="T113" fmla="*/ 176 h 188"/>
                <a:gd name="T114" fmla="*/ 47 w 209"/>
                <a:gd name="T115" fmla="*/ 188 h 188"/>
                <a:gd name="T116" fmla="*/ 41 w 209"/>
                <a:gd name="T117" fmla="*/ 184 h 188"/>
                <a:gd name="T118" fmla="*/ 34 w 209"/>
                <a:gd name="T119" fmla="*/ 181 h 188"/>
                <a:gd name="T120" fmla="*/ 30 w 209"/>
                <a:gd name="T121" fmla="*/ 176 h 188"/>
                <a:gd name="T122" fmla="*/ 26 w 209"/>
                <a:gd name="T123" fmla="*/ 16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188">
                  <a:moveTo>
                    <a:pt x="209" y="104"/>
                  </a:moveTo>
                  <a:lnTo>
                    <a:pt x="207" y="95"/>
                  </a:lnTo>
                  <a:lnTo>
                    <a:pt x="205" y="83"/>
                  </a:lnTo>
                  <a:lnTo>
                    <a:pt x="204" y="74"/>
                  </a:lnTo>
                  <a:lnTo>
                    <a:pt x="201" y="64"/>
                  </a:lnTo>
                  <a:lnTo>
                    <a:pt x="196" y="56"/>
                  </a:lnTo>
                  <a:lnTo>
                    <a:pt x="191" y="46"/>
                  </a:lnTo>
                  <a:lnTo>
                    <a:pt x="184" y="38"/>
                  </a:lnTo>
                  <a:lnTo>
                    <a:pt x="178" y="31"/>
                  </a:lnTo>
                  <a:lnTo>
                    <a:pt x="171" y="25"/>
                  </a:lnTo>
                  <a:lnTo>
                    <a:pt x="163" y="18"/>
                  </a:lnTo>
                  <a:lnTo>
                    <a:pt x="158" y="17"/>
                  </a:lnTo>
                  <a:lnTo>
                    <a:pt x="152" y="13"/>
                  </a:lnTo>
                  <a:lnTo>
                    <a:pt x="145" y="10"/>
                  </a:lnTo>
                  <a:lnTo>
                    <a:pt x="137" y="8"/>
                  </a:lnTo>
                  <a:lnTo>
                    <a:pt x="129" y="5"/>
                  </a:lnTo>
                  <a:lnTo>
                    <a:pt x="121" y="4"/>
                  </a:lnTo>
                  <a:lnTo>
                    <a:pt x="113" y="2"/>
                  </a:lnTo>
                  <a:lnTo>
                    <a:pt x="106" y="2"/>
                  </a:lnTo>
                  <a:lnTo>
                    <a:pt x="98" y="0"/>
                  </a:lnTo>
                  <a:lnTo>
                    <a:pt x="93" y="0"/>
                  </a:lnTo>
                  <a:lnTo>
                    <a:pt x="83" y="2"/>
                  </a:lnTo>
                  <a:lnTo>
                    <a:pt x="74" y="5"/>
                  </a:lnTo>
                  <a:lnTo>
                    <a:pt x="64" y="8"/>
                  </a:lnTo>
                  <a:lnTo>
                    <a:pt x="54" y="13"/>
                  </a:lnTo>
                  <a:lnTo>
                    <a:pt x="46" y="18"/>
                  </a:lnTo>
                  <a:lnTo>
                    <a:pt x="38" y="25"/>
                  </a:lnTo>
                  <a:lnTo>
                    <a:pt x="31" y="31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8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6"/>
                  </a:lnTo>
                  <a:lnTo>
                    <a:pt x="2" y="126"/>
                  </a:lnTo>
                  <a:lnTo>
                    <a:pt x="5" y="135"/>
                  </a:lnTo>
                  <a:lnTo>
                    <a:pt x="8" y="145"/>
                  </a:lnTo>
                  <a:lnTo>
                    <a:pt x="10" y="150"/>
                  </a:lnTo>
                  <a:lnTo>
                    <a:pt x="12" y="152"/>
                  </a:lnTo>
                  <a:lnTo>
                    <a:pt x="13" y="152"/>
                  </a:lnTo>
                  <a:lnTo>
                    <a:pt x="15" y="153"/>
                  </a:lnTo>
                  <a:lnTo>
                    <a:pt x="15" y="155"/>
                  </a:lnTo>
                  <a:lnTo>
                    <a:pt x="17" y="157"/>
                  </a:lnTo>
                  <a:lnTo>
                    <a:pt x="18" y="158"/>
                  </a:lnTo>
                  <a:lnTo>
                    <a:pt x="20" y="160"/>
                  </a:lnTo>
                  <a:lnTo>
                    <a:pt x="20" y="160"/>
                  </a:lnTo>
                  <a:lnTo>
                    <a:pt x="15" y="153"/>
                  </a:lnTo>
                  <a:lnTo>
                    <a:pt x="12" y="144"/>
                  </a:lnTo>
                  <a:lnTo>
                    <a:pt x="8" y="134"/>
                  </a:lnTo>
                  <a:lnTo>
                    <a:pt x="5" y="126"/>
                  </a:lnTo>
                  <a:lnTo>
                    <a:pt x="4" y="114"/>
                  </a:lnTo>
                  <a:lnTo>
                    <a:pt x="4" y="104"/>
                  </a:lnTo>
                  <a:lnTo>
                    <a:pt x="4" y="95"/>
                  </a:lnTo>
                  <a:lnTo>
                    <a:pt x="5" y="85"/>
                  </a:lnTo>
                  <a:lnTo>
                    <a:pt x="8" y="75"/>
                  </a:lnTo>
                  <a:lnTo>
                    <a:pt x="12" y="65"/>
                  </a:lnTo>
                  <a:lnTo>
                    <a:pt x="15" y="57"/>
                  </a:lnTo>
                  <a:lnTo>
                    <a:pt x="21" y="48"/>
                  </a:lnTo>
                  <a:lnTo>
                    <a:pt x="26" y="41"/>
                  </a:lnTo>
                  <a:lnTo>
                    <a:pt x="33" y="33"/>
                  </a:lnTo>
                  <a:lnTo>
                    <a:pt x="41" y="26"/>
                  </a:lnTo>
                  <a:lnTo>
                    <a:pt x="47" y="21"/>
                  </a:lnTo>
                  <a:lnTo>
                    <a:pt x="56" y="17"/>
                  </a:lnTo>
                  <a:lnTo>
                    <a:pt x="65" y="12"/>
                  </a:lnTo>
                  <a:lnTo>
                    <a:pt x="74" y="8"/>
                  </a:lnTo>
                  <a:lnTo>
                    <a:pt x="83" y="5"/>
                  </a:lnTo>
                  <a:lnTo>
                    <a:pt x="95" y="4"/>
                  </a:lnTo>
                  <a:lnTo>
                    <a:pt x="104" y="4"/>
                  </a:lnTo>
                  <a:lnTo>
                    <a:pt x="114" y="4"/>
                  </a:lnTo>
                  <a:lnTo>
                    <a:pt x="124" y="5"/>
                  </a:lnTo>
                  <a:lnTo>
                    <a:pt x="134" y="8"/>
                  </a:lnTo>
                  <a:lnTo>
                    <a:pt x="144" y="12"/>
                  </a:lnTo>
                  <a:lnTo>
                    <a:pt x="152" y="17"/>
                  </a:lnTo>
                  <a:lnTo>
                    <a:pt x="160" y="21"/>
                  </a:lnTo>
                  <a:lnTo>
                    <a:pt x="168" y="26"/>
                  </a:lnTo>
                  <a:lnTo>
                    <a:pt x="176" y="33"/>
                  </a:lnTo>
                  <a:lnTo>
                    <a:pt x="183" y="41"/>
                  </a:lnTo>
                  <a:lnTo>
                    <a:pt x="187" y="48"/>
                  </a:lnTo>
                  <a:lnTo>
                    <a:pt x="192" y="57"/>
                  </a:lnTo>
                  <a:lnTo>
                    <a:pt x="197" y="65"/>
                  </a:lnTo>
                  <a:lnTo>
                    <a:pt x="201" y="75"/>
                  </a:lnTo>
                  <a:lnTo>
                    <a:pt x="204" y="85"/>
                  </a:lnTo>
                  <a:lnTo>
                    <a:pt x="204" y="95"/>
                  </a:lnTo>
                  <a:lnTo>
                    <a:pt x="205" y="104"/>
                  </a:lnTo>
                  <a:lnTo>
                    <a:pt x="209" y="104"/>
                  </a:lnTo>
                  <a:lnTo>
                    <a:pt x="207" y="116"/>
                  </a:lnTo>
                  <a:lnTo>
                    <a:pt x="205" y="126"/>
                  </a:lnTo>
                  <a:lnTo>
                    <a:pt x="204" y="135"/>
                  </a:lnTo>
                  <a:lnTo>
                    <a:pt x="201" y="145"/>
                  </a:lnTo>
                  <a:lnTo>
                    <a:pt x="196" y="155"/>
                  </a:lnTo>
                  <a:lnTo>
                    <a:pt x="191" y="161"/>
                  </a:lnTo>
                  <a:lnTo>
                    <a:pt x="189" y="163"/>
                  </a:lnTo>
                  <a:lnTo>
                    <a:pt x="189" y="163"/>
                  </a:lnTo>
                  <a:lnTo>
                    <a:pt x="187" y="165"/>
                  </a:lnTo>
                  <a:lnTo>
                    <a:pt x="186" y="166"/>
                  </a:lnTo>
                  <a:lnTo>
                    <a:pt x="184" y="166"/>
                  </a:lnTo>
                  <a:lnTo>
                    <a:pt x="183" y="168"/>
                  </a:lnTo>
                  <a:lnTo>
                    <a:pt x="183" y="170"/>
                  </a:lnTo>
                  <a:lnTo>
                    <a:pt x="181" y="170"/>
                  </a:lnTo>
                  <a:lnTo>
                    <a:pt x="183" y="168"/>
                  </a:lnTo>
                  <a:lnTo>
                    <a:pt x="187" y="161"/>
                  </a:lnTo>
                  <a:lnTo>
                    <a:pt x="192" y="153"/>
                  </a:lnTo>
                  <a:lnTo>
                    <a:pt x="197" y="144"/>
                  </a:lnTo>
                  <a:lnTo>
                    <a:pt x="201" y="134"/>
                  </a:lnTo>
                  <a:lnTo>
                    <a:pt x="204" y="126"/>
                  </a:lnTo>
                  <a:lnTo>
                    <a:pt x="204" y="114"/>
                  </a:lnTo>
                  <a:lnTo>
                    <a:pt x="205" y="104"/>
                  </a:lnTo>
                  <a:lnTo>
                    <a:pt x="209" y="104"/>
                  </a:lnTo>
                  <a:close/>
                  <a:moveTo>
                    <a:pt x="26" y="168"/>
                  </a:moveTo>
                  <a:lnTo>
                    <a:pt x="26" y="168"/>
                  </a:lnTo>
                  <a:lnTo>
                    <a:pt x="33" y="176"/>
                  </a:lnTo>
                  <a:lnTo>
                    <a:pt x="41" y="183"/>
                  </a:lnTo>
                  <a:lnTo>
                    <a:pt x="47" y="188"/>
                  </a:lnTo>
                  <a:lnTo>
                    <a:pt x="44" y="186"/>
                  </a:lnTo>
                  <a:lnTo>
                    <a:pt x="41" y="184"/>
                  </a:lnTo>
                  <a:lnTo>
                    <a:pt x="38" y="183"/>
                  </a:lnTo>
                  <a:lnTo>
                    <a:pt x="34" y="181"/>
                  </a:lnTo>
                  <a:lnTo>
                    <a:pt x="31" y="178"/>
                  </a:lnTo>
                  <a:lnTo>
                    <a:pt x="30" y="176"/>
                  </a:lnTo>
                  <a:lnTo>
                    <a:pt x="28" y="173"/>
                  </a:lnTo>
                  <a:lnTo>
                    <a:pt x="26" y="168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6" name="Freeform 18"/>
            <p:cNvSpPr>
              <a:spLocks/>
            </p:cNvSpPr>
            <p:nvPr/>
          </p:nvSpPr>
          <p:spPr bwMode="auto">
            <a:xfrm>
              <a:off x="3978" y="1385"/>
              <a:ext cx="201" cy="198"/>
            </a:xfrm>
            <a:custGeom>
              <a:avLst/>
              <a:gdLst>
                <a:gd name="T0" fmla="*/ 200 w 201"/>
                <a:gd name="T1" fmla="*/ 81 h 198"/>
                <a:gd name="T2" fmla="*/ 188 w 201"/>
                <a:gd name="T3" fmla="*/ 53 h 198"/>
                <a:gd name="T4" fmla="*/ 172 w 201"/>
                <a:gd name="T5" fmla="*/ 29 h 198"/>
                <a:gd name="T6" fmla="*/ 148 w 201"/>
                <a:gd name="T7" fmla="*/ 13 h 198"/>
                <a:gd name="T8" fmla="*/ 120 w 201"/>
                <a:gd name="T9" fmla="*/ 1 h 198"/>
                <a:gd name="T10" fmla="*/ 91 w 201"/>
                <a:gd name="T11" fmla="*/ 0 h 198"/>
                <a:gd name="T12" fmla="*/ 61 w 201"/>
                <a:gd name="T13" fmla="*/ 8 h 198"/>
                <a:gd name="T14" fmla="*/ 37 w 201"/>
                <a:gd name="T15" fmla="*/ 22 h 198"/>
                <a:gd name="T16" fmla="*/ 17 w 201"/>
                <a:gd name="T17" fmla="*/ 44 h 198"/>
                <a:gd name="T18" fmla="*/ 4 w 201"/>
                <a:gd name="T19" fmla="*/ 71 h 198"/>
                <a:gd name="T20" fmla="*/ 0 w 201"/>
                <a:gd name="T21" fmla="*/ 100 h 198"/>
                <a:gd name="T22" fmla="*/ 4 w 201"/>
                <a:gd name="T23" fmla="*/ 130 h 198"/>
                <a:gd name="T24" fmla="*/ 16 w 201"/>
                <a:gd name="T25" fmla="*/ 156 h 198"/>
                <a:gd name="T26" fmla="*/ 19 w 201"/>
                <a:gd name="T27" fmla="*/ 157 h 198"/>
                <a:gd name="T28" fmla="*/ 21 w 201"/>
                <a:gd name="T29" fmla="*/ 161 h 198"/>
                <a:gd name="T30" fmla="*/ 22 w 201"/>
                <a:gd name="T31" fmla="*/ 162 h 198"/>
                <a:gd name="T32" fmla="*/ 22 w 201"/>
                <a:gd name="T33" fmla="*/ 162 h 198"/>
                <a:gd name="T34" fmla="*/ 22 w 201"/>
                <a:gd name="T35" fmla="*/ 164 h 198"/>
                <a:gd name="T36" fmla="*/ 29 w 201"/>
                <a:gd name="T37" fmla="*/ 172 h 198"/>
                <a:gd name="T38" fmla="*/ 45 w 201"/>
                <a:gd name="T39" fmla="*/ 184 h 198"/>
                <a:gd name="T40" fmla="*/ 50 w 201"/>
                <a:gd name="T41" fmla="*/ 185 h 198"/>
                <a:gd name="T42" fmla="*/ 55 w 201"/>
                <a:gd name="T43" fmla="*/ 187 h 198"/>
                <a:gd name="T44" fmla="*/ 45 w 201"/>
                <a:gd name="T45" fmla="*/ 182 h 198"/>
                <a:gd name="T46" fmla="*/ 26 w 201"/>
                <a:gd name="T47" fmla="*/ 162 h 198"/>
                <a:gd name="T48" fmla="*/ 11 w 201"/>
                <a:gd name="T49" fmla="*/ 138 h 198"/>
                <a:gd name="T50" fmla="*/ 3 w 201"/>
                <a:gd name="T51" fmla="*/ 110 h 198"/>
                <a:gd name="T52" fmla="*/ 4 w 201"/>
                <a:gd name="T53" fmla="*/ 81 h 198"/>
                <a:gd name="T54" fmla="*/ 14 w 201"/>
                <a:gd name="T55" fmla="*/ 55 h 198"/>
                <a:gd name="T56" fmla="*/ 32 w 201"/>
                <a:gd name="T57" fmla="*/ 32 h 198"/>
                <a:gd name="T58" fmla="*/ 53 w 201"/>
                <a:gd name="T59" fmla="*/ 14 h 198"/>
                <a:gd name="T60" fmla="*/ 81 w 201"/>
                <a:gd name="T61" fmla="*/ 4 h 198"/>
                <a:gd name="T62" fmla="*/ 110 w 201"/>
                <a:gd name="T63" fmla="*/ 3 h 198"/>
                <a:gd name="T64" fmla="*/ 138 w 201"/>
                <a:gd name="T65" fmla="*/ 11 h 198"/>
                <a:gd name="T66" fmla="*/ 162 w 201"/>
                <a:gd name="T67" fmla="*/ 26 h 198"/>
                <a:gd name="T68" fmla="*/ 182 w 201"/>
                <a:gd name="T69" fmla="*/ 47 h 198"/>
                <a:gd name="T70" fmla="*/ 193 w 201"/>
                <a:gd name="T71" fmla="*/ 71 h 198"/>
                <a:gd name="T72" fmla="*/ 198 w 201"/>
                <a:gd name="T73" fmla="*/ 100 h 198"/>
                <a:gd name="T74" fmla="*/ 200 w 201"/>
                <a:gd name="T75" fmla="*/ 122 h 198"/>
                <a:gd name="T76" fmla="*/ 188 w 201"/>
                <a:gd name="T77" fmla="*/ 149 h 198"/>
                <a:gd name="T78" fmla="*/ 177 w 201"/>
                <a:gd name="T79" fmla="*/ 166 h 198"/>
                <a:gd name="T80" fmla="*/ 148 w 201"/>
                <a:gd name="T81" fmla="*/ 187 h 198"/>
                <a:gd name="T82" fmla="*/ 113 w 201"/>
                <a:gd name="T83" fmla="*/ 198 h 198"/>
                <a:gd name="T84" fmla="*/ 91 w 201"/>
                <a:gd name="T85" fmla="*/ 198 h 198"/>
                <a:gd name="T86" fmla="*/ 120 w 201"/>
                <a:gd name="T87" fmla="*/ 197 h 198"/>
                <a:gd name="T88" fmla="*/ 146 w 201"/>
                <a:gd name="T89" fmla="*/ 187 h 198"/>
                <a:gd name="T90" fmla="*/ 169 w 201"/>
                <a:gd name="T91" fmla="*/ 169 h 198"/>
                <a:gd name="T92" fmla="*/ 187 w 201"/>
                <a:gd name="T93" fmla="*/ 148 h 198"/>
                <a:gd name="T94" fmla="*/ 197 w 201"/>
                <a:gd name="T95" fmla="*/ 120 h 198"/>
                <a:gd name="T96" fmla="*/ 201 w 201"/>
                <a:gd name="T97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" h="198">
                  <a:moveTo>
                    <a:pt x="201" y="100"/>
                  </a:moveTo>
                  <a:lnTo>
                    <a:pt x="200" y="91"/>
                  </a:lnTo>
                  <a:lnTo>
                    <a:pt x="200" y="81"/>
                  </a:lnTo>
                  <a:lnTo>
                    <a:pt x="197" y="71"/>
                  </a:lnTo>
                  <a:lnTo>
                    <a:pt x="193" y="61"/>
                  </a:lnTo>
                  <a:lnTo>
                    <a:pt x="188" y="53"/>
                  </a:lnTo>
                  <a:lnTo>
                    <a:pt x="183" y="44"/>
                  </a:lnTo>
                  <a:lnTo>
                    <a:pt x="179" y="37"/>
                  </a:lnTo>
                  <a:lnTo>
                    <a:pt x="172" y="29"/>
                  </a:lnTo>
                  <a:lnTo>
                    <a:pt x="164" y="22"/>
                  </a:lnTo>
                  <a:lnTo>
                    <a:pt x="156" y="17"/>
                  </a:lnTo>
                  <a:lnTo>
                    <a:pt x="148" y="13"/>
                  </a:lnTo>
                  <a:lnTo>
                    <a:pt x="140" y="8"/>
                  </a:lnTo>
                  <a:lnTo>
                    <a:pt x="130" y="4"/>
                  </a:lnTo>
                  <a:lnTo>
                    <a:pt x="120" y="1"/>
                  </a:lnTo>
                  <a:lnTo>
                    <a:pt x="110" y="0"/>
                  </a:lnTo>
                  <a:lnTo>
                    <a:pt x="100" y="0"/>
                  </a:lnTo>
                  <a:lnTo>
                    <a:pt x="91" y="0"/>
                  </a:lnTo>
                  <a:lnTo>
                    <a:pt x="79" y="1"/>
                  </a:lnTo>
                  <a:lnTo>
                    <a:pt x="70" y="4"/>
                  </a:lnTo>
                  <a:lnTo>
                    <a:pt x="61" y="8"/>
                  </a:lnTo>
                  <a:lnTo>
                    <a:pt x="52" y="13"/>
                  </a:lnTo>
                  <a:lnTo>
                    <a:pt x="43" y="17"/>
                  </a:lnTo>
                  <a:lnTo>
                    <a:pt x="37" y="22"/>
                  </a:lnTo>
                  <a:lnTo>
                    <a:pt x="29" y="29"/>
                  </a:lnTo>
                  <a:lnTo>
                    <a:pt x="22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8" y="61"/>
                  </a:lnTo>
                  <a:lnTo>
                    <a:pt x="4" y="71"/>
                  </a:lnTo>
                  <a:lnTo>
                    <a:pt x="1" y="81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4" y="130"/>
                  </a:lnTo>
                  <a:lnTo>
                    <a:pt x="8" y="140"/>
                  </a:lnTo>
                  <a:lnTo>
                    <a:pt x="11" y="149"/>
                  </a:lnTo>
                  <a:lnTo>
                    <a:pt x="16" y="156"/>
                  </a:lnTo>
                  <a:lnTo>
                    <a:pt x="17" y="157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9" y="159"/>
                  </a:lnTo>
                  <a:lnTo>
                    <a:pt x="19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22" y="161"/>
                  </a:lnTo>
                  <a:lnTo>
                    <a:pt x="22" y="162"/>
                  </a:lnTo>
                  <a:lnTo>
                    <a:pt x="22" y="162"/>
                  </a:lnTo>
                  <a:lnTo>
                    <a:pt x="22" y="162"/>
                  </a:lnTo>
                  <a:lnTo>
                    <a:pt x="22" y="162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29" y="172"/>
                  </a:lnTo>
                  <a:lnTo>
                    <a:pt x="37" y="179"/>
                  </a:lnTo>
                  <a:lnTo>
                    <a:pt x="43" y="184"/>
                  </a:lnTo>
                  <a:lnTo>
                    <a:pt x="45" y="184"/>
                  </a:lnTo>
                  <a:lnTo>
                    <a:pt x="47" y="185"/>
                  </a:lnTo>
                  <a:lnTo>
                    <a:pt x="48" y="185"/>
                  </a:lnTo>
                  <a:lnTo>
                    <a:pt x="50" y="185"/>
                  </a:lnTo>
                  <a:lnTo>
                    <a:pt x="52" y="187"/>
                  </a:lnTo>
                  <a:lnTo>
                    <a:pt x="53" y="187"/>
                  </a:lnTo>
                  <a:lnTo>
                    <a:pt x="55" y="187"/>
                  </a:lnTo>
                  <a:lnTo>
                    <a:pt x="57" y="187"/>
                  </a:lnTo>
                  <a:lnTo>
                    <a:pt x="53" y="187"/>
                  </a:lnTo>
                  <a:lnTo>
                    <a:pt x="45" y="182"/>
                  </a:lnTo>
                  <a:lnTo>
                    <a:pt x="39" y="175"/>
                  </a:lnTo>
                  <a:lnTo>
                    <a:pt x="32" y="169"/>
                  </a:lnTo>
                  <a:lnTo>
                    <a:pt x="26" y="162"/>
                  </a:lnTo>
                  <a:lnTo>
                    <a:pt x="19" y="156"/>
                  </a:lnTo>
                  <a:lnTo>
                    <a:pt x="14" y="148"/>
                  </a:lnTo>
                  <a:lnTo>
                    <a:pt x="11" y="138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3" y="110"/>
                  </a:lnTo>
                  <a:lnTo>
                    <a:pt x="3" y="100"/>
                  </a:lnTo>
                  <a:lnTo>
                    <a:pt x="3" y="91"/>
                  </a:lnTo>
                  <a:lnTo>
                    <a:pt x="4" y="81"/>
                  </a:lnTo>
                  <a:lnTo>
                    <a:pt x="8" y="71"/>
                  </a:lnTo>
                  <a:lnTo>
                    <a:pt x="11" y="63"/>
                  </a:lnTo>
                  <a:lnTo>
                    <a:pt x="14" y="55"/>
                  </a:lnTo>
                  <a:lnTo>
                    <a:pt x="19" y="47"/>
                  </a:lnTo>
                  <a:lnTo>
                    <a:pt x="26" y="39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5" y="19"/>
                  </a:lnTo>
                  <a:lnTo>
                    <a:pt x="53" y="14"/>
                  </a:lnTo>
                  <a:lnTo>
                    <a:pt x="63" y="11"/>
                  </a:lnTo>
                  <a:lnTo>
                    <a:pt x="71" y="8"/>
                  </a:lnTo>
                  <a:lnTo>
                    <a:pt x="81" y="4"/>
                  </a:lnTo>
                  <a:lnTo>
                    <a:pt x="91" y="3"/>
                  </a:lnTo>
                  <a:lnTo>
                    <a:pt x="100" y="3"/>
                  </a:lnTo>
                  <a:lnTo>
                    <a:pt x="110" y="3"/>
                  </a:lnTo>
                  <a:lnTo>
                    <a:pt x="120" y="4"/>
                  </a:lnTo>
                  <a:lnTo>
                    <a:pt x="130" y="8"/>
                  </a:lnTo>
                  <a:lnTo>
                    <a:pt x="138" y="11"/>
                  </a:lnTo>
                  <a:lnTo>
                    <a:pt x="146" y="14"/>
                  </a:lnTo>
                  <a:lnTo>
                    <a:pt x="154" y="19"/>
                  </a:lnTo>
                  <a:lnTo>
                    <a:pt x="162" y="26"/>
                  </a:lnTo>
                  <a:lnTo>
                    <a:pt x="169" y="32"/>
                  </a:lnTo>
                  <a:lnTo>
                    <a:pt x="175" y="39"/>
                  </a:lnTo>
                  <a:lnTo>
                    <a:pt x="182" y="47"/>
                  </a:lnTo>
                  <a:lnTo>
                    <a:pt x="187" y="55"/>
                  </a:lnTo>
                  <a:lnTo>
                    <a:pt x="190" y="63"/>
                  </a:lnTo>
                  <a:lnTo>
                    <a:pt x="193" y="71"/>
                  </a:lnTo>
                  <a:lnTo>
                    <a:pt x="197" y="81"/>
                  </a:lnTo>
                  <a:lnTo>
                    <a:pt x="197" y="91"/>
                  </a:lnTo>
                  <a:lnTo>
                    <a:pt x="198" y="100"/>
                  </a:lnTo>
                  <a:lnTo>
                    <a:pt x="201" y="100"/>
                  </a:lnTo>
                  <a:lnTo>
                    <a:pt x="200" y="110"/>
                  </a:lnTo>
                  <a:lnTo>
                    <a:pt x="200" y="122"/>
                  </a:lnTo>
                  <a:lnTo>
                    <a:pt x="197" y="130"/>
                  </a:lnTo>
                  <a:lnTo>
                    <a:pt x="193" y="140"/>
                  </a:lnTo>
                  <a:lnTo>
                    <a:pt x="188" y="149"/>
                  </a:lnTo>
                  <a:lnTo>
                    <a:pt x="183" y="157"/>
                  </a:lnTo>
                  <a:lnTo>
                    <a:pt x="179" y="164"/>
                  </a:lnTo>
                  <a:lnTo>
                    <a:pt x="177" y="166"/>
                  </a:lnTo>
                  <a:lnTo>
                    <a:pt x="167" y="174"/>
                  </a:lnTo>
                  <a:lnTo>
                    <a:pt x="157" y="180"/>
                  </a:lnTo>
                  <a:lnTo>
                    <a:pt x="148" y="187"/>
                  </a:lnTo>
                  <a:lnTo>
                    <a:pt x="136" y="192"/>
                  </a:lnTo>
                  <a:lnTo>
                    <a:pt x="125" y="195"/>
                  </a:lnTo>
                  <a:lnTo>
                    <a:pt x="113" y="198"/>
                  </a:lnTo>
                  <a:lnTo>
                    <a:pt x="102" y="198"/>
                  </a:lnTo>
                  <a:lnTo>
                    <a:pt x="89" y="198"/>
                  </a:lnTo>
                  <a:lnTo>
                    <a:pt x="91" y="198"/>
                  </a:lnTo>
                  <a:lnTo>
                    <a:pt x="100" y="198"/>
                  </a:lnTo>
                  <a:lnTo>
                    <a:pt x="110" y="198"/>
                  </a:lnTo>
                  <a:lnTo>
                    <a:pt x="120" y="197"/>
                  </a:lnTo>
                  <a:lnTo>
                    <a:pt x="130" y="193"/>
                  </a:lnTo>
                  <a:lnTo>
                    <a:pt x="138" y="190"/>
                  </a:lnTo>
                  <a:lnTo>
                    <a:pt x="146" y="187"/>
                  </a:lnTo>
                  <a:lnTo>
                    <a:pt x="154" y="182"/>
                  </a:lnTo>
                  <a:lnTo>
                    <a:pt x="162" y="175"/>
                  </a:lnTo>
                  <a:lnTo>
                    <a:pt x="169" y="169"/>
                  </a:lnTo>
                  <a:lnTo>
                    <a:pt x="175" y="162"/>
                  </a:lnTo>
                  <a:lnTo>
                    <a:pt x="182" y="156"/>
                  </a:lnTo>
                  <a:lnTo>
                    <a:pt x="187" y="148"/>
                  </a:lnTo>
                  <a:lnTo>
                    <a:pt x="190" y="138"/>
                  </a:lnTo>
                  <a:lnTo>
                    <a:pt x="193" y="130"/>
                  </a:lnTo>
                  <a:lnTo>
                    <a:pt x="197" y="120"/>
                  </a:lnTo>
                  <a:lnTo>
                    <a:pt x="197" y="110"/>
                  </a:lnTo>
                  <a:lnTo>
                    <a:pt x="198" y="100"/>
                  </a:lnTo>
                  <a:lnTo>
                    <a:pt x="201" y="10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7" name="Freeform 19"/>
            <p:cNvSpPr>
              <a:spLocks/>
            </p:cNvSpPr>
            <p:nvPr/>
          </p:nvSpPr>
          <p:spPr bwMode="auto">
            <a:xfrm>
              <a:off x="3981" y="1388"/>
              <a:ext cx="195" cy="195"/>
            </a:xfrm>
            <a:custGeom>
              <a:avLst/>
              <a:gdLst>
                <a:gd name="T0" fmla="*/ 194 w 195"/>
                <a:gd name="T1" fmla="*/ 78 h 195"/>
                <a:gd name="T2" fmla="*/ 184 w 195"/>
                <a:gd name="T3" fmla="*/ 52 h 195"/>
                <a:gd name="T4" fmla="*/ 166 w 195"/>
                <a:gd name="T5" fmla="*/ 29 h 195"/>
                <a:gd name="T6" fmla="*/ 143 w 195"/>
                <a:gd name="T7" fmla="*/ 11 h 195"/>
                <a:gd name="T8" fmla="*/ 117 w 195"/>
                <a:gd name="T9" fmla="*/ 1 h 195"/>
                <a:gd name="T10" fmla="*/ 88 w 195"/>
                <a:gd name="T11" fmla="*/ 0 h 195"/>
                <a:gd name="T12" fmla="*/ 60 w 195"/>
                <a:gd name="T13" fmla="*/ 8 h 195"/>
                <a:gd name="T14" fmla="*/ 36 w 195"/>
                <a:gd name="T15" fmla="*/ 23 h 195"/>
                <a:gd name="T16" fmla="*/ 16 w 195"/>
                <a:gd name="T17" fmla="*/ 44 h 195"/>
                <a:gd name="T18" fmla="*/ 5 w 195"/>
                <a:gd name="T19" fmla="*/ 68 h 195"/>
                <a:gd name="T20" fmla="*/ 0 w 195"/>
                <a:gd name="T21" fmla="*/ 97 h 195"/>
                <a:gd name="T22" fmla="*/ 5 w 195"/>
                <a:gd name="T23" fmla="*/ 127 h 195"/>
                <a:gd name="T24" fmla="*/ 16 w 195"/>
                <a:gd name="T25" fmla="*/ 153 h 195"/>
                <a:gd name="T26" fmla="*/ 36 w 195"/>
                <a:gd name="T27" fmla="*/ 172 h 195"/>
                <a:gd name="T28" fmla="*/ 54 w 195"/>
                <a:gd name="T29" fmla="*/ 184 h 195"/>
                <a:gd name="T30" fmla="*/ 63 w 195"/>
                <a:gd name="T31" fmla="*/ 187 h 195"/>
                <a:gd name="T32" fmla="*/ 71 w 195"/>
                <a:gd name="T33" fmla="*/ 190 h 195"/>
                <a:gd name="T34" fmla="*/ 78 w 195"/>
                <a:gd name="T35" fmla="*/ 192 h 195"/>
                <a:gd name="T36" fmla="*/ 83 w 195"/>
                <a:gd name="T37" fmla="*/ 194 h 195"/>
                <a:gd name="T38" fmla="*/ 86 w 195"/>
                <a:gd name="T39" fmla="*/ 194 h 195"/>
                <a:gd name="T40" fmla="*/ 97 w 195"/>
                <a:gd name="T41" fmla="*/ 195 h 195"/>
                <a:gd name="T42" fmla="*/ 127 w 195"/>
                <a:gd name="T43" fmla="*/ 190 h 195"/>
                <a:gd name="T44" fmla="*/ 151 w 195"/>
                <a:gd name="T45" fmla="*/ 179 h 195"/>
                <a:gd name="T46" fmla="*/ 172 w 195"/>
                <a:gd name="T47" fmla="*/ 159 h 195"/>
                <a:gd name="T48" fmla="*/ 187 w 195"/>
                <a:gd name="T49" fmla="*/ 135 h 195"/>
                <a:gd name="T50" fmla="*/ 194 w 195"/>
                <a:gd name="T51" fmla="*/ 107 h 195"/>
                <a:gd name="T52" fmla="*/ 190 w 195"/>
                <a:gd name="T53" fmla="*/ 88 h 195"/>
                <a:gd name="T54" fmla="*/ 184 w 195"/>
                <a:gd name="T55" fmla="*/ 62 h 195"/>
                <a:gd name="T56" fmla="*/ 171 w 195"/>
                <a:gd name="T57" fmla="*/ 37 h 195"/>
                <a:gd name="T58" fmla="*/ 150 w 195"/>
                <a:gd name="T59" fmla="*/ 19 h 195"/>
                <a:gd name="T60" fmla="*/ 125 w 195"/>
                <a:gd name="T61" fmla="*/ 8 h 195"/>
                <a:gd name="T62" fmla="*/ 97 w 195"/>
                <a:gd name="T63" fmla="*/ 3 h 195"/>
                <a:gd name="T64" fmla="*/ 70 w 195"/>
                <a:gd name="T65" fmla="*/ 8 h 195"/>
                <a:gd name="T66" fmla="*/ 45 w 195"/>
                <a:gd name="T67" fmla="*/ 19 h 195"/>
                <a:gd name="T68" fmla="*/ 24 w 195"/>
                <a:gd name="T69" fmla="*/ 37 h 195"/>
                <a:gd name="T70" fmla="*/ 11 w 195"/>
                <a:gd name="T71" fmla="*/ 62 h 195"/>
                <a:gd name="T72" fmla="*/ 3 w 195"/>
                <a:gd name="T73" fmla="*/ 88 h 195"/>
                <a:gd name="T74" fmla="*/ 5 w 195"/>
                <a:gd name="T75" fmla="*/ 117 h 195"/>
                <a:gd name="T76" fmla="*/ 14 w 195"/>
                <a:gd name="T77" fmla="*/ 143 h 195"/>
                <a:gd name="T78" fmla="*/ 31 w 195"/>
                <a:gd name="T79" fmla="*/ 164 h 195"/>
                <a:gd name="T80" fmla="*/ 52 w 195"/>
                <a:gd name="T81" fmla="*/ 181 h 195"/>
                <a:gd name="T82" fmla="*/ 78 w 195"/>
                <a:gd name="T83" fmla="*/ 190 h 195"/>
                <a:gd name="T84" fmla="*/ 107 w 195"/>
                <a:gd name="T85" fmla="*/ 192 h 195"/>
                <a:gd name="T86" fmla="*/ 133 w 195"/>
                <a:gd name="T87" fmla="*/ 184 h 195"/>
                <a:gd name="T88" fmla="*/ 158 w 195"/>
                <a:gd name="T89" fmla="*/ 171 h 195"/>
                <a:gd name="T90" fmla="*/ 176 w 195"/>
                <a:gd name="T91" fmla="*/ 150 h 195"/>
                <a:gd name="T92" fmla="*/ 187 w 195"/>
                <a:gd name="T93" fmla="*/ 125 h 195"/>
                <a:gd name="T94" fmla="*/ 192 w 195"/>
                <a:gd name="T95" fmla="*/ 9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195">
                  <a:moveTo>
                    <a:pt x="195" y="97"/>
                  </a:moveTo>
                  <a:lnTo>
                    <a:pt x="194" y="88"/>
                  </a:lnTo>
                  <a:lnTo>
                    <a:pt x="194" y="78"/>
                  </a:lnTo>
                  <a:lnTo>
                    <a:pt x="190" y="68"/>
                  </a:lnTo>
                  <a:lnTo>
                    <a:pt x="187" y="60"/>
                  </a:lnTo>
                  <a:lnTo>
                    <a:pt x="184" y="52"/>
                  </a:lnTo>
                  <a:lnTo>
                    <a:pt x="179" y="44"/>
                  </a:lnTo>
                  <a:lnTo>
                    <a:pt x="172" y="36"/>
                  </a:lnTo>
                  <a:lnTo>
                    <a:pt x="166" y="29"/>
                  </a:lnTo>
                  <a:lnTo>
                    <a:pt x="159" y="23"/>
                  </a:lnTo>
                  <a:lnTo>
                    <a:pt x="151" y="16"/>
                  </a:lnTo>
                  <a:lnTo>
                    <a:pt x="143" y="11"/>
                  </a:lnTo>
                  <a:lnTo>
                    <a:pt x="135" y="8"/>
                  </a:lnTo>
                  <a:lnTo>
                    <a:pt x="127" y="5"/>
                  </a:lnTo>
                  <a:lnTo>
                    <a:pt x="117" y="1"/>
                  </a:lnTo>
                  <a:lnTo>
                    <a:pt x="107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78" y="1"/>
                  </a:lnTo>
                  <a:lnTo>
                    <a:pt x="68" y="5"/>
                  </a:lnTo>
                  <a:lnTo>
                    <a:pt x="60" y="8"/>
                  </a:lnTo>
                  <a:lnTo>
                    <a:pt x="50" y="11"/>
                  </a:lnTo>
                  <a:lnTo>
                    <a:pt x="42" y="16"/>
                  </a:lnTo>
                  <a:lnTo>
                    <a:pt x="36" y="23"/>
                  </a:lnTo>
                  <a:lnTo>
                    <a:pt x="29" y="29"/>
                  </a:lnTo>
                  <a:lnTo>
                    <a:pt x="23" y="36"/>
                  </a:lnTo>
                  <a:lnTo>
                    <a:pt x="16" y="44"/>
                  </a:lnTo>
                  <a:lnTo>
                    <a:pt x="11" y="52"/>
                  </a:lnTo>
                  <a:lnTo>
                    <a:pt x="8" y="60"/>
                  </a:lnTo>
                  <a:lnTo>
                    <a:pt x="5" y="68"/>
                  </a:lnTo>
                  <a:lnTo>
                    <a:pt x="1" y="78"/>
                  </a:lnTo>
                  <a:lnTo>
                    <a:pt x="0" y="88"/>
                  </a:lnTo>
                  <a:lnTo>
                    <a:pt x="0" y="97"/>
                  </a:lnTo>
                  <a:lnTo>
                    <a:pt x="0" y="107"/>
                  </a:lnTo>
                  <a:lnTo>
                    <a:pt x="1" y="117"/>
                  </a:lnTo>
                  <a:lnTo>
                    <a:pt x="5" y="127"/>
                  </a:lnTo>
                  <a:lnTo>
                    <a:pt x="8" y="135"/>
                  </a:lnTo>
                  <a:lnTo>
                    <a:pt x="11" y="145"/>
                  </a:lnTo>
                  <a:lnTo>
                    <a:pt x="16" y="153"/>
                  </a:lnTo>
                  <a:lnTo>
                    <a:pt x="23" y="159"/>
                  </a:lnTo>
                  <a:lnTo>
                    <a:pt x="29" y="166"/>
                  </a:lnTo>
                  <a:lnTo>
                    <a:pt x="36" y="172"/>
                  </a:lnTo>
                  <a:lnTo>
                    <a:pt x="42" y="179"/>
                  </a:lnTo>
                  <a:lnTo>
                    <a:pt x="50" y="184"/>
                  </a:lnTo>
                  <a:lnTo>
                    <a:pt x="54" y="184"/>
                  </a:lnTo>
                  <a:lnTo>
                    <a:pt x="57" y="185"/>
                  </a:lnTo>
                  <a:lnTo>
                    <a:pt x="60" y="185"/>
                  </a:lnTo>
                  <a:lnTo>
                    <a:pt x="63" y="187"/>
                  </a:lnTo>
                  <a:lnTo>
                    <a:pt x="65" y="187"/>
                  </a:lnTo>
                  <a:lnTo>
                    <a:pt x="68" y="189"/>
                  </a:lnTo>
                  <a:lnTo>
                    <a:pt x="71" y="190"/>
                  </a:lnTo>
                  <a:lnTo>
                    <a:pt x="75" y="190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0" y="194"/>
                  </a:lnTo>
                  <a:lnTo>
                    <a:pt x="81" y="194"/>
                  </a:lnTo>
                  <a:lnTo>
                    <a:pt x="83" y="194"/>
                  </a:lnTo>
                  <a:lnTo>
                    <a:pt x="83" y="194"/>
                  </a:lnTo>
                  <a:lnTo>
                    <a:pt x="84" y="194"/>
                  </a:lnTo>
                  <a:lnTo>
                    <a:pt x="86" y="194"/>
                  </a:lnTo>
                  <a:lnTo>
                    <a:pt x="86" y="195"/>
                  </a:lnTo>
                  <a:lnTo>
                    <a:pt x="88" y="195"/>
                  </a:lnTo>
                  <a:lnTo>
                    <a:pt x="97" y="195"/>
                  </a:lnTo>
                  <a:lnTo>
                    <a:pt x="107" y="195"/>
                  </a:lnTo>
                  <a:lnTo>
                    <a:pt x="117" y="194"/>
                  </a:lnTo>
                  <a:lnTo>
                    <a:pt x="127" y="190"/>
                  </a:lnTo>
                  <a:lnTo>
                    <a:pt x="135" y="187"/>
                  </a:lnTo>
                  <a:lnTo>
                    <a:pt x="143" y="184"/>
                  </a:lnTo>
                  <a:lnTo>
                    <a:pt x="151" y="179"/>
                  </a:lnTo>
                  <a:lnTo>
                    <a:pt x="159" y="172"/>
                  </a:lnTo>
                  <a:lnTo>
                    <a:pt x="166" y="166"/>
                  </a:lnTo>
                  <a:lnTo>
                    <a:pt x="172" y="159"/>
                  </a:lnTo>
                  <a:lnTo>
                    <a:pt x="179" y="153"/>
                  </a:lnTo>
                  <a:lnTo>
                    <a:pt x="184" y="145"/>
                  </a:lnTo>
                  <a:lnTo>
                    <a:pt x="187" y="135"/>
                  </a:lnTo>
                  <a:lnTo>
                    <a:pt x="190" y="127"/>
                  </a:lnTo>
                  <a:lnTo>
                    <a:pt x="194" y="117"/>
                  </a:lnTo>
                  <a:lnTo>
                    <a:pt x="194" y="107"/>
                  </a:lnTo>
                  <a:lnTo>
                    <a:pt x="195" y="97"/>
                  </a:lnTo>
                  <a:lnTo>
                    <a:pt x="192" y="97"/>
                  </a:lnTo>
                  <a:lnTo>
                    <a:pt x="190" y="88"/>
                  </a:lnTo>
                  <a:lnTo>
                    <a:pt x="190" y="78"/>
                  </a:lnTo>
                  <a:lnTo>
                    <a:pt x="187" y="70"/>
                  </a:lnTo>
                  <a:lnTo>
                    <a:pt x="184" y="62"/>
                  </a:lnTo>
                  <a:lnTo>
                    <a:pt x="180" y="52"/>
                  </a:lnTo>
                  <a:lnTo>
                    <a:pt x="176" y="45"/>
                  </a:lnTo>
                  <a:lnTo>
                    <a:pt x="171" y="37"/>
                  </a:lnTo>
                  <a:lnTo>
                    <a:pt x="164" y="31"/>
                  </a:lnTo>
                  <a:lnTo>
                    <a:pt x="158" y="24"/>
                  </a:lnTo>
                  <a:lnTo>
                    <a:pt x="150" y="19"/>
                  </a:lnTo>
                  <a:lnTo>
                    <a:pt x="141" y="14"/>
                  </a:lnTo>
                  <a:lnTo>
                    <a:pt x="133" y="11"/>
                  </a:lnTo>
                  <a:lnTo>
                    <a:pt x="125" y="8"/>
                  </a:lnTo>
                  <a:lnTo>
                    <a:pt x="117" y="5"/>
                  </a:lnTo>
                  <a:lnTo>
                    <a:pt x="107" y="3"/>
                  </a:lnTo>
                  <a:lnTo>
                    <a:pt x="97" y="3"/>
                  </a:lnTo>
                  <a:lnTo>
                    <a:pt x="88" y="3"/>
                  </a:lnTo>
                  <a:lnTo>
                    <a:pt x="78" y="5"/>
                  </a:lnTo>
                  <a:lnTo>
                    <a:pt x="70" y="8"/>
                  </a:lnTo>
                  <a:lnTo>
                    <a:pt x="60" y="11"/>
                  </a:lnTo>
                  <a:lnTo>
                    <a:pt x="52" y="14"/>
                  </a:lnTo>
                  <a:lnTo>
                    <a:pt x="45" y="19"/>
                  </a:lnTo>
                  <a:lnTo>
                    <a:pt x="37" y="24"/>
                  </a:lnTo>
                  <a:lnTo>
                    <a:pt x="31" y="31"/>
                  </a:lnTo>
                  <a:lnTo>
                    <a:pt x="24" y="37"/>
                  </a:lnTo>
                  <a:lnTo>
                    <a:pt x="19" y="45"/>
                  </a:lnTo>
                  <a:lnTo>
                    <a:pt x="14" y="52"/>
                  </a:lnTo>
                  <a:lnTo>
                    <a:pt x="11" y="62"/>
                  </a:lnTo>
                  <a:lnTo>
                    <a:pt x="8" y="70"/>
                  </a:lnTo>
                  <a:lnTo>
                    <a:pt x="5" y="78"/>
                  </a:lnTo>
                  <a:lnTo>
                    <a:pt x="3" y="88"/>
                  </a:lnTo>
                  <a:lnTo>
                    <a:pt x="3" y="97"/>
                  </a:lnTo>
                  <a:lnTo>
                    <a:pt x="3" y="107"/>
                  </a:lnTo>
                  <a:lnTo>
                    <a:pt x="5" y="117"/>
                  </a:lnTo>
                  <a:lnTo>
                    <a:pt x="8" y="125"/>
                  </a:lnTo>
                  <a:lnTo>
                    <a:pt x="11" y="135"/>
                  </a:lnTo>
                  <a:lnTo>
                    <a:pt x="14" y="143"/>
                  </a:lnTo>
                  <a:lnTo>
                    <a:pt x="19" y="150"/>
                  </a:lnTo>
                  <a:lnTo>
                    <a:pt x="24" y="158"/>
                  </a:lnTo>
                  <a:lnTo>
                    <a:pt x="31" y="164"/>
                  </a:lnTo>
                  <a:lnTo>
                    <a:pt x="37" y="171"/>
                  </a:lnTo>
                  <a:lnTo>
                    <a:pt x="45" y="176"/>
                  </a:lnTo>
                  <a:lnTo>
                    <a:pt x="52" y="181"/>
                  </a:lnTo>
                  <a:lnTo>
                    <a:pt x="60" y="184"/>
                  </a:lnTo>
                  <a:lnTo>
                    <a:pt x="70" y="187"/>
                  </a:lnTo>
                  <a:lnTo>
                    <a:pt x="78" y="190"/>
                  </a:lnTo>
                  <a:lnTo>
                    <a:pt x="88" y="192"/>
                  </a:lnTo>
                  <a:lnTo>
                    <a:pt x="97" y="192"/>
                  </a:lnTo>
                  <a:lnTo>
                    <a:pt x="107" y="192"/>
                  </a:lnTo>
                  <a:lnTo>
                    <a:pt x="117" y="190"/>
                  </a:lnTo>
                  <a:lnTo>
                    <a:pt x="125" y="187"/>
                  </a:lnTo>
                  <a:lnTo>
                    <a:pt x="133" y="184"/>
                  </a:lnTo>
                  <a:lnTo>
                    <a:pt x="141" y="181"/>
                  </a:lnTo>
                  <a:lnTo>
                    <a:pt x="150" y="176"/>
                  </a:lnTo>
                  <a:lnTo>
                    <a:pt x="158" y="171"/>
                  </a:lnTo>
                  <a:lnTo>
                    <a:pt x="164" y="164"/>
                  </a:lnTo>
                  <a:lnTo>
                    <a:pt x="171" y="158"/>
                  </a:lnTo>
                  <a:lnTo>
                    <a:pt x="176" y="150"/>
                  </a:lnTo>
                  <a:lnTo>
                    <a:pt x="180" y="143"/>
                  </a:lnTo>
                  <a:lnTo>
                    <a:pt x="184" y="135"/>
                  </a:lnTo>
                  <a:lnTo>
                    <a:pt x="187" y="125"/>
                  </a:lnTo>
                  <a:lnTo>
                    <a:pt x="190" y="117"/>
                  </a:lnTo>
                  <a:lnTo>
                    <a:pt x="190" y="107"/>
                  </a:lnTo>
                  <a:lnTo>
                    <a:pt x="192" y="97"/>
                  </a:lnTo>
                  <a:lnTo>
                    <a:pt x="195" y="97"/>
                  </a:lnTo>
                  <a:close/>
                </a:path>
              </a:pathLst>
            </a:custGeom>
            <a:solidFill>
              <a:srgbClr val="EBE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8" name="Freeform 20"/>
            <p:cNvSpPr>
              <a:spLocks/>
            </p:cNvSpPr>
            <p:nvPr/>
          </p:nvSpPr>
          <p:spPr bwMode="auto">
            <a:xfrm>
              <a:off x="3984" y="1391"/>
              <a:ext cx="189" cy="189"/>
            </a:xfrm>
            <a:custGeom>
              <a:avLst/>
              <a:gdLst>
                <a:gd name="T0" fmla="*/ 187 w 189"/>
                <a:gd name="T1" fmla="*/ 75 h 189"/>
                <a:gd name="T2" fmla="*/ 177 w 189"/>
                <a:gd name="T3" fmla="*/ 49 h 189"/>
                <a:gd name="T4" fmla="*/ 161 w 189"/>
                <a:gd name="T5" fmla="*/ 28 h 189"/>
                <a:gd name="T6" fmla="*/ 138 w 189"/>
                <a:gd name="T7" fmla="*/ 11 h 189"/>
                <a:gd name="T8" fmla="*/ 114 w 189"/>
                <a:gd name="T9" fmla="*/ 2 h 189"/>
                <a:gd name="T10" fmla="*/ 85 w 189"/>
                <a:gd name="T11" fmla="*/ 0 h 189"/>
                <a:gd name="T12" fmla="*/ 57 w 189"/>
                <a:gd name="T13" fmla="*/ 8 h 189"/>
                <a:gd name="T14" fmla="*/ 34 w 189"/>
                <a:gd name="T15" fmla="*/ 21 h 189"/>
                <a:gd name="T16" fmla="*/ 16 w 189"/>
                <a:gd name="T17" fmla="*/ 42 h 189"/>
                <a:gd name="T18" fmla="*/ 5 w 189"/>
                <a:gd name="T19" fmla="*/ 67 h 189"/>
                <a:gd name="T20" fmla="*/ 0 w 189"/>
                <a:gd name="T21" fmla="*/ 94 h 189"/>
                <a:gd name="T22" fmla="*/ 5 w 189"/>
                <a:gd name="T23" fmla="*/ 122 h 189"/>
                <a:gd name="T24" fmla="*/ 16 w 189"/>
                <a:gd name="T25" fmla="*/ 147 h 189"/>
                <a:gd name="T26" fmla="*/ 34 w 189"/>
                <a:gd name="T27" fmla="*/ 168 h 189"/>
                <a:gd name="T28" fmla="*/ 57 w 189"/>
                <a:gd name="T29" fmla="*/ 181 h 189"/>
                <a:gd name="T30" fmla="*/ 85 w 189"/>
                <a:gd name="T31" fmla="*/ 189 h 189"/>
                <a:gd name="T32" fmla="*/ 114 w 189"/>
                <a:gd name="T33" fmla="*/ 187 h 189"/>
                <a:gd name="T34" fmla="*/ 138 w 189"/>
                <a:gd name="T35" fmla="*/ 178 h 189"/>
                <a:gd name="T36" fmla="*/ 161 w 189"/>
                <a:gd name="T37" fmla="*/ 161 h 189"/>
                <a:gd name="T38" fmla="*/ 177 w 189"/>
                <a:gd name="T39" fmla="*/ 140 h 189"/>
                <a:gd name="T40" fmla="*/ 187 w 189"/>
                <a:gd name="T41" fmla="*/ 114 h 189"/>
                <a:gd name="T42" fmla="*/ 186 w 189"/>
                <a:gd name="T43" fmla="*/ 94 h 189"/>
                <a:gd name="T44" fmla="*/ 181 w 189"/>
                <a:gd name="T45" fmla="*/ 67 h 189"/>
                <a:gd name="T46" fmla="*/ 169 w 189"/>
                <a:gd name="T47" fmla="*/ 44 h 189"/>
                <a:gd name="T48" fmla="*/ 151 w 189"/>
                <a:gd name="T49" fmla="*/ 24 h 189"/>
                <a:gd name="T50" fmla="*/ 130 w 189"/>
                <a:gd name="T51" fmla="*/ 11 h 189"/>
                <a:gd name="T52" fmla="*/ 104 w 189"/>
                <a:gd name="T53" fmla="*/ 3 h 189"/>
                <a:gd name="T54" fmla="*/ 77 w 189"/>
                <a:gd name="T55" fmla="*/ 5 h 189"/>
                <a:gd name="T56" fmla="*/ 51 w 189"/>
                <a:gd name="T57" fmla="*/ 15 h 189"/>
                <a:gd name="T58" fmla="*/ 29 w 189"/>
                <a:gd name="T59" fmla="*/ 31 h 189"/>
                <a:gd name="T60" fmla="*/ 15 w 189"/>
                <a:gd name="T61" fmla="*/ 51 h 189"/>
                <a:gd name="T62" fmla="*/ 5 w 189"/>
                <a:gd name="T63" fmla="*/ 77 h 189"/>
                <a:gd name="T64" fmla="*/ 3 w 189"/>
                <a:gd name="T65" fmla="*/ 104 h 189"/>
                <a:gd name="T66" fmla="*/ 10 w 189"/>
                <a:gd name="T67" fmla="*/ 130 h 189"/>
                <a:gd name="T68" fmla="*/ 24 w 189"/>
                <a:gd name="T69" fmla="*/ 153 h 189"/>
                <a:gd name="T70" fmla="*/ 44 w 189"/>
                <a:gd name="T71" fmla="*/ 169 h 189"/>
                <a:gd name="T72" fmla="*/ 67 w 189"/>
                <a:gd name="T73" fmla="*/ 181 h 189"/>
                <a:gd name="T74" fmla="*/ 94 w 189"/>
                <a:gd name="T75" fmla="*/ 186 h 189"/>
                <a:gd name="T76" fmla="*/ 122 w 189"/>
                <a:gd name="T77" fmla="*/ 181 h 189"/>
                <a:gd name="T78" fmla="*/ 145 w 189"/>
                <a:gd name="T79" fmla="*/ 169 h 189"/>
                <a:gd name="T80" fmla="*/ 164 w 189"/>
                <a:gd name="T81" fmla="*/ 153 h 189"/>
                <a:gd name="T82" fmla="*/ 177 w 189"/>
                <a:gd name="T83" fmla="*/ 130 h 189"/>
                <a:gd name="T84" fmla="*/ 186 w 189"/>
                <a:gd name="T85" fmla="*/ 10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9" h="189">
                  <a:moveTo>
                    <a:pt x="189" y="94"/>
                  </a:moveTo>
                  <a:lnTo>
                    <a:pt x="187" y="85"/>
                  </a:lnTo>
                  <a:lnTo>
                    <a:pt x="187" y="75"/>
                  </a:lnTo>
                  <a:lnTo>
                    <a:pt x="184" y="67"/>
                  </a:lnTo>
                  <a:lnTo>
                    <a:pt x="181" y="59"/>
                  </a:lnTo>
                  <a:lnTo>
                    <a:pt x="177" y="49"/>
                  </a:lnTo>
                  <a:lnTo>
                    <a:pt x="173" y="42"/>
                  </a:lnTo>
                  <a:lnTo>
                    <a:pt x="168" y="34"/>
                  </a:lnTo>
                  <a:lnTo>
                    <a:pt x="161" y="28"/>
                  </a:lnTo>
                  <a:lnTo>
                    <a:pt x="155" y="21"/>
                  </a:lnTo>
                  <a:lnTo>
                    <a:pt x="147" y="16"/>
                  </a:lnTo>
                  <a:lnTo>
                    <a:pt x="138" y="11"/>
                  </a:lnTo>
                  <a:lnTo>
                    <a:pt x="130" y="8"/>
                  </a:lnTo>
                  <a:lnTo>
                    <a:pt x="122" y="5"/>
                  </a:lnTo>
                  <a:lnTo>
                    <a:pt x="114" y="2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5" y="2"/>
                  </a:lnTo>
                  <a:lnTo>
                    <a:pt x="67" y="5"/>
                  </a:lnTo>
                  <a:lnTo>
                    <a:pt x="57" y="8"/>
                  </a:lnTo>
                  <a:lnTo>
                    <a:pt x="49" y="11"/>
                  </a:lnTo>
                  <a:lnTo>
                    <a:pt x="42" y="16"/>
                  </a:lnTo>
                  <a:lnTo>
                    <a:pt x="34" y="21"/>
                  </a:lnTo>
                  <a:lnTo>
                    <a:pt x="28" y="28"/>
                  </a:lnTo>
                  <a:lnTo>
                    <a:pt x="21" y="34"/>
                  </a:lnTo>
                  <a:lnTo>
                    <a:pt x="16" y="42"/>
                  </a:lnTo>
                  <a:lnTo>
                    <a:pt x="11" y="49"/>
                  </a:lnTo>
                  <a:lnTo>
                    <a:pt x="8" y="59"/>
                  </a:lnTo>
                  <a:lnTo>
                    <a:pt x="5" y="67"/>
                  </a:lnTo>
                  <a:lnTo>
                    <a:pt x="2" y="7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4"/>
                  </a:lnTo>
                  <a:lnTo>
                    <a:pt x="2" y="114"/>
                  </a:lnTo>
                  <a:lnTo>
                    <a:pt x="5" y="122"/>
                  </a:lnTo>
                  <a:lnTo>
                    <a:pt x="8" y="132"/>
                  </a:lnTo>
                  <a:lnTo>
                    <a:pt x="11" y="140"/>
                  </a:lnTo>
                  <a:lnTo>
                    <a:pt x="16" y="147"/>
                  </a:lnTo>
                  <a:lnTo>
                    <a:pt x="21" y="155"/>
                  </a:lnTo>
                  <a:lnTo>
                    <a:pt x="28" y="161"/>
                  </a:lnTo>
                  <a:lnTo>
                    <a:pt x="34" y="168"/>
                  </a:lnTo>
                  <a:lnTo>
                    <a:pt x="42" y="173"/>
                  </a:lnTo>
                  <a:lnTo>
                    <a:pt x="49" y="178"/>
                  </a:lnTo>
                  <a:lnTo>
                    <a:pt x="57" y="181"/>
                  </a:lnTo>
                  <a:lnTo>
                    <a:pt x="67" y="184"/>
                  </a:lnTo>
                  <a:lnTo>
                    <a:pt x="75" y="187"/>
                  </a:lnTo>
                  <a:lnTo>
                    <a:pt x="85" y="189"/>
                  </a:lnTo>
                  <a:lnTo>
                    <a:pt x="94" y="189"/>
                  </a:lnTo>
                  <a:lnTo>
                    <a:pt x="104" y="189"/>
                  </a:lnTo>
                  <a:lnTo>
                    <a:pt x="114" y="187"/>
                  </a:lnTo>
                  <a:lnTo>
                    <a:pt x="122" y="184"/>
                  </a:lnTo>
                  <a:lnTo>
                    <a:pt x="130" y="181"/>
                  </a:lnTo>
                  <a:lnTo>
                    <a:pt x="138" y="178"/>
                  </a:lnTo>
                  <a:lnTo>
                    <a:pt x="147" y="173"/>
                  </a:lnTo>
                  <a:lnTo>
                    <a:pt x="155" y="168"/>
                  </a:lnTo>
                  <a:lnTo>
                    <a:pt x="161" y="161"/>
                  </a:lnTo>
                  <a:lnTo>
                    <a:pt x="168" y="155"/>
                  </a:lnTo>
                  <a:lnTo>
                    <a:pt x="173" y="147"/>
                  </a:lnTo>
                  <a:lnTo>
                    <a:pt x="177" y="140"/>
                  </a:lnTo>
                  <a:lnTo>
                    <a:pt x="181" y="132"/>
                  </a:lnTo>
                  <a:lnTo>
                    <a:pt x="184" y="122"/>
                  </a:lnTo>
                  <a:lnTo>
                    <a:pt x="187" y="114"/>
                  </a:lnTo>
                  <a:lnTo>
                    <a:pt x="187" y="104"/>
                  </a:lnTo>
                  <a:lnTo>
                    <a:pt x="189" y="94"/>
                  </a:lnTo>
                  <a:lnTo>
                    <a:pt x="186" y="94"/>
                  </a:lnTo>
                  <a:lnTo>
                    <a:pt x="186" y="85"/>
                  </a:lnTo>
                  <a:lnTo>
                    <a:pt x="184" y="77"/>
                  </a:lnTo>
                  <a:lnTo>
                    <a:pt x="181" y="67"/>
                  </a:lnTo>
                  <a:lnTo>
                    <a:pt x="177" y="59"/>
                  </a:lnTo>
                  <a:lnTo>
                    <a:pt x="174" y="51"/>
                  </a:lnTo>
                  <a:lnTo>
                    <a:pt x="169" y="44"/>
                  </a:lnTo>
                  <a:lnTo>
                    <a:pt x="164" y="38"/>
                  </a:lnTo>
                  <a:lnTo>
                    <a:pt x="158" y="31"/>
                  </a:lnTo>
                  <a:lnTo>
                    <a:pt x="151" y="24"/>
                  </a:lnTo>
                  <a:lnTo>
                    <a:pt x="145" y="20"/>
                  </a:lnTo>
                  <a:lnTo>
                    <a:pt x="138" y="15"/>
                  </a:lnTo>
                  <a:lnTo>
                    <a:pt x="130" y="11"/>
                  </a:lnTo>
                  <a:lnTo>
                    <a:pt x="122" y="8"/>
                  </a:lnTo>
                  <a:lnTo>
                    <a:pt x="112" y="5"/>
                  </a:lnTo>
                  <a:lnTo>
                    <a:pt x="104" y="3"/>
                  </a:lnTo>
                  <a:lnTo>
                    <a:pt x="94" y="3"/>
                  </a:lnTo>
                  <a:lnTo>
                    <a:pt x="85" y="3"/>
                  </a:lnTo>
                  <a:lnTo>
                    <a:pt x="77" y="5"/>
                  </a:lnTo>
                  <a:lnTo>
                    <a:pt x="67" y="8"/>
                  </a:lnTo>
                  <a:lnTo>
                    <a:pt x="59" y="11"/>
                  </a:lnTo>
                  <a:lnTo>
                    <a:pt x="51" y="15"/>
                  </a:lnTo>
                  <a:lnTo>
                    <a:pt x="44" y="20"/>
                  </a:lnTo>
                  <a:lnTo>
                    <a:pt x="36" y="24"/>
                  </a:lnTo>
                  <a:lnTo>
                    <a:pt x="29" y="31"/>
                  </a:lnTo>
                  <a:lnTo>
                    <a:pt x="24" y="38"/>
                  </a:lnTo>
                  <a:lnTo>
                    <a:pt x="20" y="44"/>
                  </a:lnTo>
                  <a:lnTo>
                    <a:pt x="15" y="51"/>
                  </a:lnTo>
                  <a:lnTo>
                    <a:pt x="10" y="59"/>
                  </a:lnTo>
                  <a:lnTo>
                    <a:pt x="7" y="67"/>
                  </a:lnTo>
                  <a:lnTo>
                    <a:pt x="5" y="77"/>
                  </a:lnTo>
                  <a:lnTo>
                    <a:pt x="3" y="85"/>
                  </a:lnTo>
                  <a:lnTo>
                    <a:pt x="3" y="94"/>
                  </a:lnTo>
                  <a:lnTo>
                    <a:pt x="3" y="104"/>
                  </a:lnTo>
                  <a:lnTo>
                    <a:pt x="5" y="112"/>
                  </a:lnTo>
                  <a:lnTo>
                    <a:pt x="7" y="122"/>
                  </a:lnTo>
                  <a:lnTo>
                    <a:pt x="10" y="130"/>
                  </a:lnTo>
                  <a:lnTo>
                    <a:pt x="15" y="138"/>
                  </a:lnTo>
                  <a:lnTo>
                    <a:pt x="20" y="145"/>
                  </a:lnTo>
                  <a:lnTo>
                    <a:pt x="24" y="153"/>
                  </a:lnTo>
                  <a:lnTo>
                    <a:pt x="29" y="160"/>
                  </a:lnTo>
                  <a:lnTo>
                    <a:pt x="36" y="164"/>
                  </a:lnTo>
                  <a:lnTo>
                    <a:pt x="44" y="169"/>
                  </a:lnTo>
                  <a:lnTo>
                    <a:pt x="51" y="174"/>
                  </a:lnTo>
                  <a:lnTo>
                    <a:pt x="59" y="179"/>
                  </a:lnTo>
                  <a:lnTo>
                    <a:pt x="67" y="181"/>
                  </a:lnTo>
                  <a:lnTo>
                    <a:pt x="77" y="184"/>
                  </a:lnTo>
                  <a:lnTo>
                    <a:pt x="85" y="186"/>
                  </a:lnTo>
                  <a:lnTo>
                    <a:pt x="94" y="186"/>
                  </a:lnTo>
                  <a:lnTo>
                    <a:pt x="104" y="186"/>
                  </a:lnTo>
                  <a:lnTo>
                    <a:pt x="112" y="184"/>
                  </a:lnTo>
                  <a:lnTo>
                    <a:pt x="122" y="181"/>
                  </a:lnTo>
                  <a:lnTo>
                    <a:pt x="130" y="179"/>
                  </a:lnTo>
                  <a:lnTo>
                    <a:pt x="138" y="174"/>
                  </a:lnTo>
                  <a:lnTo>
                    <a:pt x="145" y="169"/>
                  </a:lnTo>
                  <a:lnTo>
                    <a:pt x="151" y="164"/>
                  </a:lnTo>
                  <a:lnTo>
                    <a:pt x="158" y="160"/>
                  </a:lnTo>
                  <a:lnTo>
                    <a:pt x="164" y="153"/>
                  </a:lnTo>
                  <a:lnTo>
                    <a:pt x="169" y="145"/>
                  </a:lnTo>
                  <a:lnTo>
                    <a:pt x="174" y="138"/>
                  </a:lnTo>
                  <a:lnTo>
                    <a:pt x="177" y="130"/>
                  </a:lnTo>
                  <a:lnTo>
                    <a:pt x="181" y="122"/>
                  </a:lnTo>
                  <a:lnTo>
                    <a:pt x="184" y="112"/>
                  </a:lnTo>
                  <a:lnTo>
                    <a:pt x="186" y="104"/>
                  </a:lnTo>
                  <a:lnTo>
                    <a:pt x="186" y="94"/>
                  </a:lnTo>
                  <a:lnTo>
                    <a:pt x="189" y="94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29" name="Freeform 21"/>
            <p:cNvSpPr>
              <a:spLocks/>
            </p:cNvSpPr>
            <p:nvPr/>
          </p:nvSpPr>
          <p:spPr bwMode="auto">
            <a:xfrm>
              <a:off x="3987" y="1394"/>
              <a:ext cx="183" cy="183"/>
            </a:xfrm>
            <a:custGeom>
              <a:avLst/>
              <a:gdLst>
                <a:gd name="T0" fmla="*/ 183 w 183"/>
                <a:gd name="T1" fmla="*/ 82 h 183"/>
                <a:gd name="T2" fmla="*/ 178 w 183"/>
                <a:gd name="T3" fmla="*/ 64 h 183"/>
                <a:gd name="T4" fmla="*/ 171 w 183"/>
                <a:gd name="T5" fmla="*/ 48 h 183"/>
                <a:gd name="T6" fmla="*/ 161 w 183"/>
                <a:gd name="T7" fmla="*/ 35 h 183"/>
                <a:gd name="T8" fmla="*/ 148 w 183"/>
                <a:gd name="T9" fmla="*/ 21 h 183"/>
                <a:gd name="T10" fmla="*/ 135 w 183"/>
                <a:gd name="T11" fmla="*/ 12 h 183"/>
                <a:gd name="T12" fmla="*/ 119 w 183"/>
                <a:gd name="T13" fmla="*/ 5 h 183"/>
                <a:gd name="T14" fmla="*/ 101 w 183"/>
                <a:gd name="T15" fmla="*/ 0 h 183"/>
                <a:gd name="T16" fmla="*/ 82 w 183"/>
                <a:gd name="T17" fmla="*/ 0 h 183"/>
                <a:gd name="T18" fmla="*/ 64 w 183"/>
                <a:gd name="T19" fmla="*/ 5 h 183"/>
                <a:gd name="T20" fmla="*/ 48 w 183"/>
                <a:gd name="T21" fmla="*/ 12 h 183"/>
                <a:gd name="T22" fmla="*/ 33 w 183"/>
                <a:gd name="T23" fmla="*/ 21 h 183"/>
                <a:gd name="T24" fmla="*/ 21 w 183"/>
                <a:gd name="T25" fmla="*/ 35 h 183"/>
                <a:gd name="T26" fmla="*/ 12 w 183"/>
                <a:gd name="T27" fmla="*/ 48 h 183"/>
                <a:gd name="T28" fmla="*/ 4 w 183"/>
                <a:gd name="T29" fmla="*/ 64 h 183"/>
                <a:gd name="T30" fmla="*/ 0 w 183"/>
                <a:gd name="T31" fmla="*/ 82 h 183"/>
                <a:gd name="T32" fmla="*/ 0 w 183"/>
                <a:gd name="T33" fmla="*/ 101 h 183"/>
                <a:gd name="T34" fmla="*/ 4 w 183"/>
                <a:gd name="T35" fmla="*/ 119 h 183"/>
                <a:gd name="T36" fmla="*/ 12 w 183"/>
                <a:gd name="T37" fmla="*/ 135 h 183"/>
                <a:gd name="T38" fmla="*/ 21 w 183"/>
                <a:gd name="T39" fmla="*/ 150 h 183"/>
                <a:gd name="T40" fmla="*/ 33 w 183"/>
                <a:gd name="T41" fmla="*/ 161 h 183"/>
                <a:gd name="T42" fmla="*/ 48 w 183"/>
                <a:gd name="T43" fmla="*/ 171 h 183"/>
                <a:gd name="T44" fmla="*/ 64 w 183"/>
                <a:gd name="T45" fmla="*/ 178 h 183"/>
                <a:gd name="T46" fmla="*/ 82 w 183"/>
                <a:gd name="T47" fmla="*/ 183 h 183"/>
                <a:gd name="T48" fmla="*/ 101 w 183"/>
                <a:gd name="T49" fmla="*/ 183 h 183"/>
                <a:gd name="T50" fmla="*/ 119 w 183"/>
                <a:gd name="T51" fmla="*/ 178 h 183"/>
                <a:gd name="T52" fmla="*/ 135 w 183"/>
                <a:gd name="T53" fmla="*/ 171 h 183"/>
                <a:gd name="T54" fmla="*/ 148 w 183"/>
                <a:gd name="T55" fmla="*/ 161 h 183"/>
                <a:gd name="T56" fmla="*/ 161 w 183"/>
                <a:gd name="T57" fmla="*/ 150 h 183"/>
                <a:gd name="T58" fmla="*/ 171 w 183"/>
                <a:gd name="T59" fmla="*/ 135 h 183"/>
                <a:gd name="T60" fmla="*/ 178 w 183"/>
                <a:gd name="T61" fmla="*/ 119 h 183"/>
                <a:gd name="T62" fmla="*/ 183 w 183"/>
                <a:gd name="T63" fmla="*/ 101 h 183"/>
                <a:gd name="T64" fmla="*/ 179 w 183"/>
                <a:gd name="T65" fmla="*/ 91 h 183"/>
                <a:gd name="T66" fmla="*/ 178 w 183"/>
                <a:gd name="T67" fmla="*/ 74 h 183"/>
                <a:gd name="T68" fmla="*/ 173 w 183"/>
                <a:gd name="T69" fmla="*/ 57 h 183"/>
                <a:gd name="T70" fmla="*/ 153 w 183"/>
                <a:gd name="T71" fmla="*/ 30 h 183"/>
                <a:gd name="T72" fmla="*/ 126 w 183"/>
                <a:gd name="T73" fmla="*/ 10 h 183"/>
                <a:gd name="T74" fmla="*/ 109 w 183"/>
                <a:gd name="T75" fmla="*/ 5 h 183"/>
                <a:gd name="T76" fmla="*/ 91 w 183"/>
                <a:gd name="T77" fmla="*/ 4 h 183"/>
                <a:gd name="T78" fmla="*/ 74 w 183"/>
                <a:gd name="T79" fmla="*/ 5 h 183"/>
                <a:gd name="T80" fmla="*/ 57 w 183"/>
                <a:gd name="T81" fmla="*/ 10 h 183"/>
                <a:gd name="T82" fmla="*/ 30 w 183"/>
                <a:gd name="T83" fmla="*/ 30 h 183"/>
                <a:gd name="T84" fmla="*/ 10 w 183"/>
                <a:gd name="T85" fmla="*/ 57 h 183"/>
                <a:gd name="T86" fmla="*/ 5 w 183"/>
                <a:gd name="T87" fmla="*/ 74 h 183"/>
                <a:gd name="T88" fmla="*/ 4 w 183"/>
                <a:gd name="T89" fmla="*/ 91 h 183"/>
                <a:gd name="T90" fmla="*/ 5 w 183"/>
                <a:gd name="T91" fmla="*/ 109 h 183"/>
                <a:gd name="T92" fmla="*/ 10 w 183"/>
                <a:gd name="T93" fmla="*/ 126 h 183"/>
                <a:gd name="T94" fmla="*/ 30 w 183"/>
                <a:gd name="T95" fmla="*/ 153 h 183"/>
                <a:gd name="T96" fmla="*/ 57 w 183"/>
                <a:gd name="T97" fmla="*/ 173 h 183"/>
                <a:gd name="T98" fmla="*/ 74 w 183"/>
                <a:gd name="T99" fmla="*/ 178 h 183"/>
                <a:gd name="T100" fmla="*/ 91 w 183"/>
                <a:gd name="T101" fmla="*/ 179 h 183"/>
                <a:gd name="T102" fmla="*/ 109 w 183"/>
                <a:gd name="T103" fmla="*/ 178 h 183"/>
                <a:gd name="T104" fmla="*/ 126 w 183"/>
                <a:gd name="T105" fmla="*/ 173 h 183"/>
                <a:gd name="T106" fmla="*/ 153 w 183"/>
                <a:gd name="T107" fmla="*/ 153 h 183"/>
                <a:gd name="T108" fmla="*/ 173 w 183"/>
                <a:gd name="T109" fmla="*/ 126 h 183"/>
                <a:gd name="T110" fmla="*/ 178 w 183"/>
                <a:gd name="T111" fmla="*/ 109 h 183"/>
                <a:gd name="T112" fmla="*/ 179 w 183"/>
                <a:gd name="T113" fmla="*/ 9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83">
                  <a:moveTo>
                    <a:pt x="183" y="91"/>
                  </a:moveTo>
                  <a:lnTo>
                    <a:pt x="183" y="82"/>
                  </a:lnTo>
                  <a:lnTo>
                    <a:pt x="181" y="74"/>
                  </a:lnTo>
                  <a:lnTo>
                    <a:pt x="178" y="64"/>
                  </a:lnTo>
                  <a:lnTo>
                    <a:pt x="174" y="56"/>
                  </a:lnTo>
                  <a:lnTo>
                    <a:pt x="171" y="48"/>
                  </a:lnTo>
                  <a:lnTo>
                    <a:pt x="166" y="41"/>
                  </a:lnTo>
                  <a:lnTo>
                    <a:pt x="161" y="35"/>
                  </a:lnTo>
                  <a:lnTo>
                    <a:pt x="155" y="28"/>
                  </a:lnTo>
                  <a:lnTo>
                    <a:pt x="148" y="21"/>
                  </a:lnTo>
                  <a:lnTo>
                    <a:pt x="142" y="17"/>
                  </a:lnTo>
                  <a:lnTo>
                    <a:pt x="135" y="12"/>
                  </a:lnTo>
                  <a:lnTo>
                    <a:pt x="127" y="8"/>
                  </a:lnTo>
                  <a:lnTo>
                    <a:pt x="119" y="5"/>
                  </a:lnTo>
                  <a:lnTo>
                    <a:pt x="109" y="2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2" y="0"/>
                  </a:lnTo>
                  <a:lnTo>
                    <a:pt x="74" y="2"/>
                  </a:lnTo>
                  <a:lnTo>
                    <a:pt x="64" y="5"/>
                  </a:lnTo>
                  <a:lnTo>
                    <a:pt x="56" y="8"/>
                  </a:lnTo>
                  <a:lnTo>
                    <a:pt x="48" y="12"/>
                  </a:lnTo>
                  <a:lnTo>
                    <a:pt x="41" y="17"/>
                  </a:lnTo>
                  <a:lnTo>
                    <a:pt x="33" y="21"/>
                  </a:lnTo>
                  <a:lnTo>
                    <a:pt x="26" y="28"/>
                  </a:lnTo>
                  <a:lnTo>
                    <a:pt x="21" y="35"/>
                  </a:lnTo>
                  <a:lnTo>
                    <a:pt x="17" y="41"/>
                  </a:lnTo>
                  <a:lnTo>
                    <a:pt x="12" y="48"/>
                  </a:lnTo>
                  <a:lnTo>
                    <a:pt x="7" y="56"/>
                  </a:lnTo>
                  <a:lnTo>
                    <a:pt x="4" y="64"/>
                  </a:lnTo>
                  <a:lnTo>
                    <a:pt x="2" y="74"/>
                  </a:lnTo>
                  <a:lnTo>
                    <a:pt x="0" y="82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2" y="109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2" y="135"/>
                  </a:lnTo>
                  <a:lnTo>
                    <a:pt x="17" y="142"/>
                  </a:lnTo>
                  <a:lnTo>
                    <a:pt x="21" y="150"/>
                  </a:lnTo>
                  <a:lnTo>
                    <a:pt x="26" y="157"/>
                  </a:lnTo>
                  <a:lnTo>
                    <a:pt x="33" y="161"/>
                  </a:lnTo>
                  <a:lnTo>
                    <a:pt x="41" y="166"/>
                  </a:lnTo>
                  <a:lnTo>
                    <a:pt x="48" y="171"/>
                  </a:lnTo>
                  <a:lnTo>
                    <a:pt x="56" y="176"/>
                  </a:lnTo>
                  <a:lnTo>
                    <a:pt x="64" y="178"/>
                  </a:lnTo>
                  <a:lnTo>
                    <a:pt x="74" y="181"/>
                  </a:lnTo>
                  <a:lnTo>
                    <a:pt x="82" y="183"/>
                  </a:lnTo>
                  <a:lnTo>
                    <a:pt x="91" y="183"/>
                  </a:lnTo>
                  <a:lnTo>
                    <a:pt x="101" y="183"/>
                  </a:lnTo>
                  <a:lnTo>
                    <a:pt x="109" y="181"/>
                  </a:lnTo>
                  <a:lnTo>
                    <a:pt x="119" y="178"/>
                  </a:lnTo>
                  <a:lnTo>
                    <a:pt x="127" y="176"/>
                  </a:lnTo>
                  <a:lnTo>
                    <a:pt x="135" y="171"/>
                  </a:lnTo>
                  <a:lnTo>
                    <a:pt x="142" y="166"/>
                  </a:lnTo>
                  <a:lnTo>
                    <a:pt x="148" y="161"/>
                  </a:lnTo>
                  <a:lnTo>
                    <a:pt x="155" y="157"/>
                  </a:lnTo>
                  <a:lnTo>
                    <a:pt x="161" y="150"/>
                  </a:lnTo>
                  <a:lnTo>
                    <a:pt x="166" y="142"/>
                  </a:lnTo>
                  <a:lnTo>
                    <a:pt x="171" y="135"/>
                  </a:lnTo>
                  <a:lnTo>
                    <a:pt x="174" y="127"/>
                  </a:lnTo>
                  <a:lnTo>
                    <a:pt x="178" y="119"/>
                  </a:lnTo>
                  <a:lnTo>
                    <a:pt x="181" y="109"/>
                  </a:lnTo>
                  <a:lnTo>
                    <a:pt x="183" y="101"/>
                  </a:lnTo>
                  <a:lnTo>
                    <a:pt x="183" y="91"/>
                  </a:lnTo>
                  <a:lnTo>
                    <a:pt x="179" y="91"/>
                  </a:lnTo>
                  <a:lnTo>
                    <a:pt x="179" y="83"/>
                  </a:lnTo>
                  <a:lnTo>
                    <a:pt x="178" y="74"/>
                  </a:lnTo>
                  <a:lnTo>
                    <a:pt x="174" y="65"/>
                  </a:lnTo>
                  <a:lnTo>
                    <a:pt x="173" y="57"/>
                  </a:lnTo>
                  <a:lnTo>
                    <a:pt x="165" y="43"/>
                  </a:lnTo>
                  <a:lnTo>
                    <a:pt x="153" y="30"/>
                  </a:lnTo>
                  <a:lnTo>
                    <a:pt x="140" y="18"/>
                  </a:lnTo>
                  <a:lnTo>
                    <a:pt x="126" y="10"/>
                  </a:lnTo>
                  <a:lnTo>
                    <a:pt x="118" y="8"/>
                  </a:lnTo>
                  <a:lnTo>
                    <a:pt x="109" y="5"/>
                  </a:lnTo>
                  <a:lnTo>
                    <a:pt x="100" y="4"/>
                  </a:lnTo>
                  <a:lnTo>
                    <a:pt x="91" y="4"/>
                  </a:lnTo>
                  <a:lnTo>
                    <a:pt x="82" y="4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7" y="10"/>
                  </a:lnTo>
                  <a:lnTo>
                    <a:pt x="43" y="18"/>
                  </a:lnTo>
                  <a:lnTo>
                    <a:pt x="30" y="30"/>
                  </a:lnTo>
                  <a:lnTo>
                    <a:pt x="18" y="43"/>
                  </a:lnTo>
                  <a:lnTo>
                    <a:pt x="10" y="57"/>
                  </a:lnTo>
                  <a:lnTo>
                    <a:pt x="7" y="65"/>
                  </a:lnTo>
                  <a:lnTo>
                    <a:pt x="5" y="74"/>
                  </a:lnTo>
                  <a:lnTo>
                    <a:pt x="4" y="83"/>
                  </a:lnTo>
                  <a:lnTo>
                    <a:pt x="4" y="91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7" y="118"/>
                  </a:lnTo>
                  <a:lnTo>
                    <a:pt x="10" y="126"/>
                  </a:lnTo>
                  <a:lnTo>
                    <a:pt x="18" y="140"/>
                  </a:lnTo>
                  <a:lnTo>
                    <a:pt x="30" y="153"/>
                  </a:lnTo>
                  <a:lnTo>
                    <a:pt x="43" y="165"/>
                  </a:lnTo>
                  <a:lnTo>
                    <a:pt x="57" y="173"/>
                  </a:lnTo>
                  <a:lnTo>
                    <a:pt x="65" y="176"/>
                  </a:lnTo>
                  <a:lnTo>
                    <a:pt x="74" y="178"/>
                  </a:lnTo>
                  <a:lnTo>
                    <a:pt x="82" y="179"/>
                  </a:lnTo>
                  <a:lnTo>
                    <a:pt x="91" y="179"/>
                  </a:lnTo>
                  <a:lnTo>
                    <a:pt x="100" y="179"/>
                  </a:lnTo>
                  <a:lnTo>
                    <a:pt x="109" y="178"/>
                  </a:lnTo>
                  <a:lnTo>
                    <a:pt x="118" y="176"/>
                  </a:lnTo>
                  <a:lnTo>
                    <a:pt x="126" y="173"/>
                  </a:lnTo>
                  <a:lnTo>
                    <a:pt x="140" y="165"/>
                  </a:lnTo>
                  <a:lnTo>
                    <a:pt x="153" y="153"/>
                  </a:lnTo>
                  <a:lnTo>
                    <a:pt x="165" y="140"/>
                  </a:lnTo>
                  <a:lnTo>
                    <a:pt x="173" y="126"/>
                  </a:lnTo>
                  <a:lnTo>
                    <a:pt x="174" y="118"/>
                  </a:lnTo>
                  <a:lnTo>
                    <a:pt x="178" y="109"/>
                  </a:lnTo>
                  <a:lnTo>
                    <a:pt x="179" y="101"/>
                  </a:lnTo>
                  <a:lnTo>
                    <a:pt x="179" y="91"/>
                  </a:lnTo>
                  <a:lnTo>
                    <a:pt x="183" y="91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0" name="Freeform 22"/>
            <p:cNvSpPr>
              <a:spLocks/>
            </p:cNvSpPr>
            <p:nvPr/>
          </p:nvSpPr>
          <p:spPr bwMode="auto">
            <a:xfrm>
              <a:off x="3991" y="1398"/>
              <a:ext cx="175" cy="175"/>
            </a:xfrm>
            <a:custGeom>
              <a:avLst/>
              <a:gdLst>
                <a:gd name="T0" fmla="*/ 175 w 175"/>
                <a:gd name="T1" fmla="*/ 79 h 175"/>
                <a:gd name="T2" fmla="*/ 170 w 175"/>
                <a:gd name="T3" fmla="*/ 61 h 175"/>
                <a:gd name="T4" fmla="*/ 161 w 175"/>
                <a:gd name="T5" fmla="*/ 39 h 175"/>
                <a:gd name="T6" fmla="*/ 136 w 175"/>
                <a:gd name="T7" fmla="*/ 14 h 175"/>
                <a:gd name="T8" fmla="*/ 114 w 175"/>
                <a:gd name="T9" fmla="*/ 4 h 175"/>
                <a:gd name="T10" fmla="*/ 96 w 175"/>
                <a:gd name="T11" fmla="*/ 0 h 175"/>
                <a:gd name="T12" fmla="*/ 78 w 175"/>
                <a:gd name="T13" fmla="*/ 0 h 175"/>
                <a:gd name="T14" fmla="*/ 61 w 175"/>
                <a:gd name="T15" fmla="*/ 4 h 175"/>
                <a:gd name="T16" fmla="*/ 39 w 175"/>
                <a:gd name="T17" fmla="*/ 14 h 175"/>
                <a:gd name="T18" fmla="*/ 14 w 175"/>
                <a:gd name="T19" fmla="*/ 39 h 175"/>
                <a:gd name="T20" fmla="*/ 3 w 175"/>
                <a:gd name="T21" fmla="*/ 61 h 175"/>
                <a:gd name="T22" fmla="*/ 0 w 175"/>
                <a:gd name="T23" fmla="*/ 79 h 175"/>
                <a:gd name="T24" fmla="*/ 0 w 175"/>
                <a:gd name="T25" fmla="*/ 97 h 175"/>
                <a:gd name="T26" fmla="*/ 3 w 175"/>
                <a:gd name="T27" fmla="*/ 114 h 175"/>
                <a:gd name="T28" fmla="*/ 14 w 175"/>
                <a:gd name="T29" fmla="*/ 136 h 175"/>
                <a:gd name="T30" fmla="*/ 39 w 175"/>
                <a:gd name="T31" fmla="*/ 161 h 175"/>
                <a:gd name="T32" fmla="*/ 61 w 175"/>
                <a:gd name="T33" fmla="*/ 172 h 175"/>
                <a:gd name="T34" fmla="*/ 78 w 175"/>
                <a:gd name="T35" fmla="*/ 175 h 175"/>
                <a:gd name="T36" fmla="*/ 96 w 175"/>
                <a:gd name="T37" fmla="*/ 175 h 175"/>
                <a:gd name="T38" fmla="*/ 114 w 175"/>
                <a:gd name="T39" fmla="*/ 172 h 175"/>
                <a:gd name="T40" fmla="*/ 136 w 175"/>
                <a:gd name="T41" fmla="*/ 161 h 175"/>
                <a:gd name="T42" fmla="*/ 161 w 175"/>
                <a:gd name="T43" fmla="*/ 136 h 175"/>
                <a:gd name="T44" fmla="*/ 170 w 175"/>
                <a:gd name="T45" fmla="*/ 114 h 175"/>
                <a:gd name="T46" fmla="*/ 175 w 175"/>
                <a:gd name="T47" fmla="*/ 97 h 175"/>
                <a:gd name="T48" fmla="*/ 172 w 175"/>
                <a:gd name="T49" fmla="*/ 87 h 175"/>
                <a:gd name="T50" fmla="*/ 170 w 175"/>
                <a:gd name="T51" fmla="*/ 71 h 175"/>
                <a:gd name="T52" fmla="*/ 166 w 175"/>
                <a:gd name="T53" fmla="*/ 55 h 175"/>
                <a:gd name="T54" fmla="*/ 148 w 175"/>
                <a:gd name="T55" fmla="*/ 27 h 175"/>
                <a:gd name="T56" fmla="*/ 120 w 175"/>
                <a:gd name="T57" fmla="*/ 9 h 175"/>
                <a:gd name="T58" fmla="*/ 104 w 175"/>
                <a:gd name="T59" fmla="*/ 4 h 175"/>
                <a:gd name="T60" fmla="*/ 87 w 175"/>
                <a:gd name="T61" fmla="*/ 3 h 175"/>
                <a:gd name="T62" fmla="*/ 70 w 175"/>
                <a:gd name="T63" fmla="*/ 4 h 175"/>
                <a:gd name="T64" fmla="*/ 55 w 175"/>
                <a:gd name="T65" fmla="*/ 9 h 175"/>
                <a:gd name="T66" fmla="*/ 27 w 175"/>
                <a:gd name="T67" fmla="*/ 27 h 175"/>
                <a:gd name="T68" fmla="*/ 9 w 175"/>
                <a:gd name="T69" fmla="*/ 55 h 175"/>
                <a:gd name="T70" fmla="*/ 4 w 175"/>
                <a:gd name="T71" fmla="*/ 71 h 175"/>
                <a:gd name="T72" fmla="*/ 3 w 175"/>
                <a:gd name="T73" fmla="*/ 87 h 175"/>
                <a:gd name="T74" fmla="*/ 4 w 175"/>
                <a:gd name="T75" fmla="*/ 105 h 175"/>
                <a:gd name="T76" fmla="*/ 9 w 175"/>
                <a:gd name="T77" fmla="*/ 120 h 175"/>
                <a:gd name="T78" fmla="*/ 27 w 175"/>
                <a:gd name="T79" fmla="*/ 148 h 175"/>
                <a:gd name="T80" fmla="*/ 55 w 175"/>
                <a:gd name="T81" fmla="*/ 166 h 175"/>
                <a:gd name="T82" fmla="*/ 70 w 175"/>
                <a:gd name="T83" fmla="*/ 171 h 175"/>
                <a:gd name="T84" fmla="*/ 87 w 175"/>
                <a:gd name="T85" fmla="*/ 172 h 175"/>
                <a:gd name="T86" fmla="*/ 104 w 175"/>
                <a:gd name="T87" fmla="*/ 171 h 175"/>
                <a:gd name="T88" fmla="*/ 120 w 175"/>
                <a:gd name="T89" fmla="*/ 166 h 175"/>
                <a:gd name="T90" fmla="*/ 148 w 175"/>
                <a:gd name="T91" fmla="*/ 148 h 175"/>
                <a:gd name="T92" fmla="*/ 166 w 175"/>
                <a:gd name="T93" fmla="*/ 120 h 175"/>
                <a:gd name="T94" fmla="*/ 170 w 175"/>
                <a:gd name="T95" fmla="*/ 105 h 175"/>
                <a:gd name="T96" fmla="*/ 172 w 175"/>
                <a:gd name="T97" fmla="*/ 8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5" h="175">
                  <a:moveTo>
                    <a:pt x="175" y="87"/>
                  </a:moveTo>
                  <a:lnTo>
                    <a:pt x="175" y="79"/>
                  </a:lnTo>
                  <a:lnTo>
                    <a:pt x="174" y="70"/>
                  </a:lnTo>
                  <a:lnTo>
                    <a:pt x="170" y="61"/>
                  </a:lnTo>
                  <a:lnTo>
                    <a:pt x="169" y="53"/>
                  </a:lnTo>
                  <a:lnTo>
                    <a:pt x="161" y="39"/>
                  </a:lnTo>
                  <a:lnTo>
                    <a:pt x="149" y="26"/>
                  </a:lnTo>
                  <a:lnTo>
                    <a:pt x="136" y="14"/>
                  </a:lnTo>
                  <a:lnTo>
                    <a:pt x="122" y="6"/>
                  </a:lnTo>
                  <a:lnTo>
                    <a:pt x="114" y="4"/>
                  </a:lnTo>
                  <a:lnTo>
                    <a:pt x="105" y="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0" y="1"/>
                  </a:lnTo>
                  <a:lnTo>
                    <a:pt x="61" y="4"/>
                  </a:lnTo>
                  <a:lnTo>
                    <a:pt x="53" y="6"/>
                  </a:lnTo>
                  <a:lnTo>
                    <a:pt x="39" y="14"/>
                  </a:lnTo>
                  <a:lnTo>
                    <a:pt x="26" y="26"/>
                  </a:lnTo>
                  <a:lnTo>
                    <a:pt x="14" y="39"/>
                  </a:lnTo>
                  <a:lnTo>
                    <a:pt x="6" y="53"/>
                  </a:lnTo>
                  <a:lnTo>
                    <a:pt x="3" y="61"/>
                  </a:lnTo>
                  <a:lnTo>
                    <a:pt x="1" y="70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97"/>
                  </a:lnTo>
                  <a:lnTo>
                    <a:pt x="1" y="105"/>
                  </a:lnTo>
                  <a:lnTo>
                    <a:pt x="3" y="114"/>
                  </a:lnTo>
                  <a:lnTo>
                    <a:pt x="6" y="122"/>
                  </a:lnTo>
                  <a:lnTo>
                    <a:pt x="14" y="136"/>
                  </a:lnTo>
                  <a:lnTo>
                    <a:pt x="26" y="149"/>
                  </a:lnTo>
                  <a:lnTo>
                    <a:pt x="39" y="161"/>
                  </a:lnTo>
                  <a:lnTo>
                    <a:pt x="53" y="169"/>
                  </a:lnTo>
                  <a:lnTo>
                    <a:pt x="61" y="172"/>
                  </a:lnTo>
                  <a:lnTo>
                    <a:pt x="70" y="174"/>
                  </a:lnTo>
                  <a:lnTo>
                    <a:pt x="78" y="175"/>
                  </a:lnTo>
                  <a:lnTo>
                    <a:pt x="87" y="175"/>
                  </a:lnTo>
                  <a:lnTo>
                    <a:pt x="96" y="175"/>
                  </a:lnTo>
                  <a:lnTo>
                    <a:pt x="105" y="174"/>
                  </a:lnTo>
                  <a:lnTo>
                    <a:pt x="114" y="172"/>
                  </a:lnTo>
                  <a:lnTo>
                    <a:pt x="122" y="169"/>
                  </a:lnTo>
                  <a:lnTo>
                    <a:pt x="136" y="161"/>
                  </a:lnTo>
                  <a:lnTo>
                    <a:pt x="149" y="149"/>
                  </a:lnTo>
                  <a:lnTo>
                    <a:pt x="161" y="136"/>
                  </a:lnTo>
                  <a:lnTo>
                    <a:pt x="169" y="122"/>
                  </a:lnTo>
                  <a:lnTo>
                    <a:pt x="170" y="114"/>
                  </a:lnTo>
                  <a:lnTo>
                    <a:pt x="174" y="105"/>
                  </a:lnTo>
                  <a:lnTo>
                    <a:pt x="175" y="97"/>
                  </a:lnTo>
                  <a:lnTo>
                    <a:pt x="175" y="87"/>
                  </a:lnTo>
                  <a:lnTo>
                    <a:pt x="172" y="87"/>
                  </a:lnTo>
                  <a:lnTo>
                    <a:pt x="172" y="79"/>
                  </a:lnTo>
                  <a:lnTo>
                    <a:pt x="170" y="71"/>
                  </a:lnTo>
                  <a:lnTo>
                    <a:pt x="167" y="63"/>
                  </a:lnTo>
                  <a:lnTo>
                    <a:pt x="166" y="55"/>
                  </a:lnTo>
                  <a:lnTo>
                    <a:pt x="157" y="40"/>
                  </a:lnTo>
                  <a:lnTo>
                    <a:pt x="148" y="27"/>
                  </a:lnTo>
                  <a:lnTo>
                    <a:pt x="135" y="17"/>
                  </a:lnTo>
                  <a:lnTo>
                    <a:pt x="120" y="9"/>
                  </a:lnTo>
                  <a:lnTo>
                    <a:pt x="112" y="6"/>
                  </a:lnTo>
                  <a:lnTo>
                    <a:pt x="104" y="4"/>
                  </a:lnTo>
                  <a:lnTo>
                    <a:pt x="96" y="3"/>
                  </a:lnTo>
                  <a:lnTo>
                    <a:pt x="87" y="3"/>
                  </a:lnTo>
                  <a:lnTo>
                    <a:pt x="79" y="3"/>
                  </a:lnTo>
                  <a:lnTo>
                    <a:pt x="70" y="4"/>
                  </a:lnTo>
                  <a:lnTo>
                    <a:pt x="61" y="6"/>
                  </a:lnTo>
                  <a:lnTo>
                    <a:pt x="55" y="9"/>
                  </a:lnTo>
                  <a:lnTo>
                    <a:pt x="40" y="17"/>
                  </a:lnTo>
                  <a:lnTo>
                    <a:pt x="27" y="27"/>
                  </a:lnTo>
                  <a:lnTo>
                    <a:pt x="17" y="40"/>
                  </a:lnTo>
                  <a:lnTo>
                    <a:pt x="9" y="55"/>
                  </a:lnTo>
                  <a:lnTo>
                    <a:pt x="6" y="63"/>
                  </a:lnTo>
                  <a:lnTo>
                    <a:pt x="4" y="71"/>
                  </a:lnTo>
                  <a:lnTo>
                    <a:pt x="3" y="79"/>
                  </a:lnTo>
                  <a:lnTo>
                    <a:pt x="3" y="87"/>
                  </a:lnTo>
                  <a:lnTo>
                    <a:pt x="3" y="96"/>
                  </a:lnTo>
                  <a:lnTo>
                    <a:pt x="4" y="105"/>
                  </a:lnTo>
                  <a:lnTo>
                    <a:pt x="6" y="114"/>
                  </a:lnTo>
                  <a:lnTo>
                    <a:pt x="9" y="120"/>
                  </a:lnTo>
                  <a:lnTo>
                    <a:pt x="17" y="135"/>
                  </a:lnTo>
                  <a:lnTo>
                    <a:pt x="27" y="148"/>
                  </a:lnTo>
                  <a:lnTo>
                    <a:pt x="40" y="157"/>
                  </a:lnTo>
                  <a:lnTo>
                    <a:pt x="55" y="166"/>
                  </a:lnTo>
                  <a:lnTo>
                    <a:pt x="61" y="169"/>
                  </a:lnTo>
                  <a:lnTo>
                    <a:pt x="70" y="171"/>
                  </a:lnTo>
                  <a:lnTo>
                    <a:pt x="79" y="172"/>
                  </a:lnTo>
                  <a:lnTo>
                    <a:pt x="87" y="172"/>
                  </a:lnTo>
                  <a:lnTo>
                    <a:pt x="96" y="172"/>
                  </a:lnTo>
                  <a:lnTo>
                    <a:pt x="104" y="171"/>
                  </a:lnTo>
                  <a:lnTo>
                    <a:pt x="112" y="169"/>
                  </a:lnTo>
                  <a:lnTo>
                    <a:pt x="120" y="166"/>
                  </a:lnTo>
                  <a:lnTo>
                    <a:pt x="135" y="157"/>
                  </a:lnTo>
                  <a:lnTo>
                    <a:pt x="148" y="148"/>
                  </a:lnTo>
                  <a:lnTo>
                    <a:pt x="157" y="135"/>
                  </a:lnTo>
                  <a:lnTo>
                    <a:pt x="166" y="120"/>
                  </a:lnTo>
                  <a:lnTo>
                    <a:pt x="167" y="114"/>
                  </a:lnTo>
                  <a:lnTo>
                    <a:pt x="170" y="105"/>
                  </a:lnTo>
                  <a:lnTo>
                    <a:pt x="172" y="96"/>
                  </a:lnTo>
                  <a:lnTo>
                    <a:pt x="172" y="87"/>
                  </a:lnTo>
                  <a:lnTo>
                    <a:pt x="175" y="87"/>
                  </a:lnTo>
                  <a:close/>
                </a:path>
              </a:pathLst>
            </a:custGeom>
            <a:solidFill>
              <a:srgbClr val="E8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1" name="Freeform 23"/>
            <p:cNvSpPr>
              <a:spLocks/>
            </p:cNvSpPr>
            <p:nvPr/>
          </p:nvSpPr>
          <p:spPr bwMode="auto">
            <a:xfrm>
              <a:off x="3994" y="1401"/>
              <a:ext cx="169" cy="169"/>
            </a:xfrm>
            <a:custGeom>
              <a:avLst/>
              <a:gdLst>
                <a:gd name="T0" fmla="*/ 169 w 169"/>
                <a:gd name="T1" fmla="*/ 76 h 169"/>
                <a:gd name="T2" fmla="*/ 164 w 169"/>
                <a:gd name="T3" fmla="*/ 60 h 169"/>
                <a:gd name="T4" fmla="*/ 154 w 169"/>
                <a:gd name="T5" fmla="*/ 37 h 169"/>
                <a:gd name="T6" fmla="*/ 132 w 169"/>
                <a:gd name="T7" fmla="*/ 14 h 169"/>
                <a:gd name="T8" fmla="*/ 109 w 169"/>
                <a:gd name="T9" fmla="*/ 3 h 169"/>
                <a:gd name="T10" fmla="*/ 93 w 169"/>
                <a:gd name="T11" fmla="*/ 0 h 169"/>
                <a:gd name="T12" fmla="*/ 76 w 169"/>
                <a:gd name="T13" fmla="*/ 0 h 169"/>
                <a:gd name="T14" fmla="*/ 58 w 169"/>
                <a:gd name="T15" fmla="*/ 3 h 169"/>
                <a:gd name="T16" fmla="*/ 37 w 169"/>
                <a:gd name="T17" fmla="*/ 14 h 169"/>
                <a:gd name="T18" fmla="*/ 14 w 169"/>
                <a:gd name="T19" fmla="*/ 37 h 169"/>
                <a:gd name="T20" fmla="*/ 3 w 169"/>
                <a:gd name="T21" fmla="*/ 60 h 169"/>
                <a:gd name="T22" fmla="*/ 0 w 169"/>
                <a:gd name="T23" fmla="*/ 76 h 169"/>
                <a:gd name="T24" fmla="*/ 0 w 169"/>
                <a:gd name="T25" fmla="*/ 93 h 169"/>
                <a:gd name="T26" fmla="*/ 3 w 169"/>
                <a:gd name="T27" fmla="*/ 111 h 169"/>
                <a:gd name="T28" fmla="*/ 14 w 169"/>
                <a:gd name="T29" fmla="*/ 132 h 169"/>
                <a:gd name="T30" fmla="*/ 37 w 169"/>
                <a:gd name="T31" fmla="*/ 154 h 169"/>
                <a:gd name="T32" fmla="*/ 58 w 169"/>
                <a:gd name="T33" fmla="*/ 166 h 169"/>
                <a:gd name="T34" fmla="*/ 76 w 169"/>
                <a:gd name="T35" fmla="*/ 169 h 169"/>
                <a:gd name="T36" fmla="*/ 93 w 169"/>
                <a:gd name="T37" fmla="*/ 169 h 169"/>
                <a:gd name="T38" fmla="*/ 109 w 169"/>
                <a:gd name="T39" fmla="*/ 166 h 169"/>
                <a:gd name="T40" fmla="*/ 132 w 169"/>
                <a:gd name="T41" fmla="*/ 154 h 169"/>
                <a:gd name="T42" fmla="*/ 154 w 169"/>
                <a:gd name="T43" fmla="*/ 132 h 169"/>
                <a:gd name="T44" fmla="*/ 164 w 169"/>
                <a:gd name="T45" fmla="*/ 111 h 169"/>
                <a:gd name="T46" fmla="*/ 169 w 169"/>
                <a:gd name="T47" fmla="*/ 93 h 169"/>
                <a:gd name="T48" fmla="*/ 166 w 169"/>
                <a:gd name="T49" fmla="*/ 84 h 169"/>
                <a:gd name="T50" fmla="*/ 159 w 169"/>
                <a:gd name="T51" fmla="*/ 54 h 169"/>
                <a:gd name="T52" fmla="*/ 141 w 169"/>
                <a:gd name="T53" fmla="*/ 28 h 169"/>
                <a:gd name="T54" fmla="*/ 115 w 169"/>
                <a:gd name="T55" fmla="*/ 10 h 169"/>
                <a:gd name="T56" fmla="*/ 84 w 169"/>
                <a:gd name="T57" fmla="*/ 3 h 169"/>
                <a:gd name="T58" fmla="*/ 52 w 169"/>
                <a:gd name="T59" fmla="*/ 10 h 169"/>
                <a:gd name="T60" fmla="*/ 27 w 169"/>
                <a:gd name="T61" fmla="*/ 28 h 169"/>
                <a:gd name="T62" fmla="*/ 10 w 169"/>
                <a:gd name="T63" fmla="*/ 54 h 169"/>
                <a:gd name="T64" fmla="*/ 3 w 169"/>
                <a:gd name="T65" fmla="*/ 84 h 169"/>
                <a:gd name="T66" fmla="*/ 10 w 169"/>
                <a:gd name="T67" fmla="*/ 117 h 169"/>
                <a:gd name="T68" fmla="*/ 27 w 169"/>
                <a:gd name="T69" fmla="*/ 141 h 169"/>
                <a:gd name="T70" fmla="*/ 52 w 169"/>
                <a:gd name="T71" fmla="*/ 159 h 169"/>
                <a:gd name="T72" fmla="*/ 84 w 169"/>
                <a:gd name="T73" fmla="*/ 166 h 169"/>
                <a:gd name="T74" fmla="*/ 115 w 169"/>
                <a:gd name="T75" fmla="*/ 159 h 169"/>
                <a:gd name="T76" fmla="*/ 141 w 169"/>
                <a:gd name="T77" fmla="*/ 141 h 169"/>
                <a:gd name="T78" fmla="*/ 159 w 169"/>
                <a:gd name="T79" fmla="*/ 117 h 169"/>
                <a:gd name="T80" fmla="*/ 166 w 169"/>
                <a:gd name="T81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9" h="169">
                  <a:moveTo>
                    <a:pt x="169" y="84"/>
                  </a:moveTo>
                  <a:lnTo>
                    <a:pt x="169" y="76"/>
                  </a:lnTo>
                  <a:lnTo>
                    <a:pt x="167" y="68"/>
                  </a:lnTo>
                  <a:lnTo>
                    <a:pt x="164" y="60"/>
                  </a:lnTo>
                  <a:lnTo>
                    <a:pt x="163" y="52"/>
                  </a:lnTo>
                  <a:lnTo>
                    <a:pt x="154" y="37"/>
                  </a:lnTo>
                  <a:lnTo>
                    <a:pt x="145" y="24"/>
                  </a:lnTo>
                  <a:lnTo>
                    <a:pt x="132" y="14"/>
                  </a:lnTo>
                  <a:lnTo>
                    <a:pt x="117" y="6"/>
                  </a:lnTo>
                  <a:lnTo>
                    <a:pt x="109" y="3"/>
                  </a:lnTo>
                  <a:lnTo>
                    <a:pt x="101" y="1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76" y="0"/>
                  </a:lnTo>
                  <a:lnTo>
                    <a:pt x="67" y="1"/>
                  </a:lnTo>
                  <a:lnTo>
                    <a:pt x="58" y="3"/>
                  </a:lnTo>
                  <a:lnTo>
                    <a:pt x="52" y="6"/>
                  </a:lnTo>
                  <a:lnTo>
                    <a:pt x="37" y="14"/>
                  </a:lnTo>
                  <a:lnTo>
                    <a:pt x="24" y="24"/>
                  </a:lnTo>
                  <a:lnTo>
                    <a:pt x="14" y="37"/>
                  </a:lnTo>
                  <a:lnTo>
                    <a:pt x="6" y="52"/>
                  </a:lnTo>
                  <a:lnTo>
                    <a:pt x="3" y="60"/>
                  </a:lnTo>
                  <a:lnTo>
                    <a:pt x="1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1" y="102"/>
                  </a:lnTo>
                  <a:lnTo>
                    <a:pt x="3" y="111"/>
                  </a:lnTo>
                  <a:lnTo>
                    <a:pt x="6" y="117"/>
                  </a:lnTo>
                  <a:lnTo>
                    <a:pt x="14" y="132"/>
                  </a:lnTo>
                  <a:lnTo>
                    <a:pt x="24" y="145"/>
                  </a:lnTo>
                  <a:lnTo>
                    <a:pt x="37" y="154"/>
                  </a:lnTo>
                  <a:lnTo>
                    <a:pt x="52" y="163"/>
                  </a:lnTo>
                  <a:lnTo>
                    <a:pt x="58" y="166"/>
                  </a:lnTo>
                  <a:lnTo>
                    <a:pt x="67" y="168"/>
                  </a:lnTo>
                  <a:lnTo>
                    <a:pt x="76" y="169"/>
                  </a:lnTo>
                  <a:lnTo>
                    <a:pt x="84" y="169"/>
                  </a:lnTo>
                  <a:lnTo>
                    <a:pt x="93" y="169"/>
                  </a:lnTo>
                  <a:lnTo>
                    <a:pt x="101" y="168"/>
                  </a:lnTo>
                  <a:lnTo>
                    <a:pt x="109" y="166"/>
                  </a:lnTo>
                  <a:lnTo>
                    <a:pt x="117" y="163"/>
                  </a:lnTo>
                  <a:lnTo>
                    <a:pt x="132" y="154"/>
                  </a:lnTo>
                  <a:lnTo>
                    <a:pt x="145" y="145"/>
                  </a:lnTo>
                  <a:lnTo>
                    <a:pt x="154" y="132"/>
                  </a:lnTo>
                  <a:lnTo>
                    <a:pt x="163" y="117"/>
                  </a:lnTo>
                  <a:lnTo>
                    <a:pt x="164" y="111"/>
                  </a:lnTo>
                  <a:lnTo>
                    <a:pt x="167" y="102"/>
                  </a:lnTo>
                  <a:lnTo>
                    <a:pt x="169" y="93"/>
                  </a:lnTo>
                  <a:lnTo>
                    <a:pt x="169" y="84"/>
                  </a:lnTo>
                  <a:lnTo>
                    <a:pt x="166" y="84"/>
                  </a:lnTo>
                  <a:lnTo>
                    <a:pt x="164" y="68"/>
                  </a:lnTo>
                  <a:lnTo>
                    <a:pt x="159" y="54"/>
                  </a:lnTo>
                  <a:lnTo>
                    <a:pt x="151" y="39"/>
                  </a:lnTo>
                  <a:lnTo>
                    <a:pt x="141" y="28"/>
                  </a:lnTo>
                  <a:lnTo>
                    <a:pt x="130" y="18"/>
                  </a:lnTo>
                  <a:lnTo>
                    <a:pt x="115" y="10"/>
                  </a:lnTo>
                  <a:lnTo>
                    <a:pt x="101" y="5"/>
                  </a:lnTo>
                  <a:lnTo>
                    <a:pt x="84" y="3"/>
                  </a:lnTo>
                  <a:lnTo>
                    <a:pt x="68" y="5"/>
                  </a:lnTo>
                  <a:lnTo>
                    <a:pt x="52" y="10"/>
                  </a:lnTo>
                  <a:lnTo>
                    <a:pt x="39" y="18"/>
                  </a:lnTo>
                  <a:lnTo>
                    <a:pt x="27" y="28"/>
                  </a:lnTo>
                  <a:lnTo>
                    <a:pt x="16" y="39"/>
                  </a:lnTo>
                  <a:lnTo>
                    <a:pt x="10" y="54"/>
                  </a:lnTo>
                  <a:lnTo>
                    <a:pt x="5" y="68"/>
                  </a:lnTo>
                  <a:lnTo>
                    <a:pt x="3" y="84"/>
                  </a:lnTo>
                  <a:lnTo>
                    <a:pt x="5" y="101"/>
                  </a:lnTo>
                  <a:lnTo>
                    <a:pt x="10" y="117"/>
                  </a:lnTo>
                  <a:lnTo>
                    <a:pt x="16" y="130"/>
                  </a:lnTo>
                  <a:lnTo>
                    <a:pt x="27" y="141"/>
                  </a:lnTo>
                  <a:lnTo>
                    <a:pt x="39" y="151"/>
                  </a:lnTo>
                  <a:lnTo>
                    <a:pt x="52" y="159"/>
                  </a:lnTo>
                  <a:lnTo>
                    <a:pt x="68" y="164"/>
                  </a:lnTo>
                  <a:lnTo>
                    <a:pt x="84" y="166"/>
                  </a:lnTo>
                  <a:lnTo>
                    <a:pt x="101" y="164"/>
                  </a:lnTo>
                  <a:lnTo>
                    <a:pt x="115" y="159"/>
                  </a:lnTo>
                  <a:lnTo>
                    <a:pt x="130" y="151"/>
                  </a:lnTo>
                  <a:lnTo>
                    <a:pt x="141" y="141"/>
                  </a:lnTo>
                  <a:lnTo>
                    <a:pt x="151" y="130"/>
                  </a:lnTo>
                  <a:lnTo>
                    <a:pt x="159" y="117"/>
                  </a:lnTo>
                  <a:lnTo>
                    <a:pt x="164" y="101"/>
                  </a:lnTo>
                  <a:lnTo>
                    <a:pt x="166" y="84"/>
                  </a:lnTo>
                  <a:lnTo>
                    <a:pt x="169" y="84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2" name="Freeform 24"/>
            <p:cNvSpPr>
              <a:spLocks/>
            </p:cNvSpPr>
            <p:nvPr/>
          </p:nvSpPr>
          <p:spPr bwMode="auto">
            <a:xfrm>
              <a:off x="3997" y="1404"/>
              <a:ext cx="163" cy="163"/>
            </a:xfrm>
            <a:custGeom>
              <a:avLst/>
              <a:gdLst>
                <a:gd name="T0" fmla="*/ 161 w 163"/>
                <a:gd name="T1" fmla="*/ 65 h 163"/>
                <a:gd name="T2" fmla="*/ 148 w 163"/>
                <a:gd name="T3" fmla="*/ 36 h 163"/>
                <a:gd name="T4" fmla="*/ 127 w 163"/>
                <a:gd name="T5" fmla="*/ 15 h 163"/>
                <a:gd name="T6" fmla="*/ 98 w 163"/>
                <a:gd name="T7" fmla="*/ 2 h 163"/>
                <a:gd name="T8" fmla="*/ 65 w 163"/>
                <a:gd name="T9" fmla="*/ 2 h 163"/>
                <a:gd name="T10" fmla="*/ 36 w 163"/>
                <a:gd name="T11" fmla="*/ 15 h 163"/>
                <a:gd name="T12" fmla="*/ 13 w 163"/>
                <a:gd name="T13" fmla="*/ 36 h 163"/>
                <a:gd name="T14" fmla="*/ 2 w 163"/>
                <a:gd name="T15" fmla="*/ 65 h 163"/>
                <a:gd name="T16" fmla="*/ 2 w 163"/>
                <a:gd name="T17" fmla="*/ 98 h 163"/>
                <a:gd name="T18" fmla="*/ 13 w 163"/>
                <a:gd name="T19" fmla="*/ 127 h 163"/>
                <a:gd name="T20" fmla="*/ 36 w 163"/>
                <a:gd name="T21" fmla="*/ 148 h 163"/>
                <a:gd name="T22" fmla="*/ 65 w 163"/>
                <a:gd name="T23" fmla="*/ 161 h 163"/>
                <a:gd name="T24" fmla="*/ 98 w 163"/>
                <a:gd name="T25" fmla="*/ 161 h 163"/>
                <a:gd name="T26" fmla="*/ 127 w 163"/>
                <a:gd name="T27" fmla="*/ 148 h 163"/>
                <a:gd name="T28" fmla="*/ 148 w 163"/>
                <a:gd name="T29" fmla="*/ 127 h 163"/>
                <a:gd name="T30" fmla="*/ 161 w 163"/>
                <a:gd name="T31" fmla="*/ 98 h 163"/>
                <a:gd name="T32" fmla="*/ 160 w 163"/>
                <a:gd name="T33" fmla="*/ 81 h 163"/>
                <a:gd name="T34" fmla="*/ 153 w 163"/>
                <a:gd name="T35" fmla="*/ 51 h 163"/>
                <a:gd name="T36" fmla="*/ 137 w 163"/>
                <a:gd name="T37" fmla="*/ 26 h 163"/>
                <a:gd name="T38" fmla="*/ 112 w 163"/>
                <a:gd name="T39" fmla="*/ 10 h 163"/>
                <a:gd name="T40" fmla="*/ 81 w 163"/>
                <a:gd name="T41" fmla="*/ 3 h 163"/>
                <a:gd name="T42" fmla="*/ 51 w 163"/>
                <a:gd name="T43" fmla="*/ 10 h 163"/>
                <a:gd name="T44" fmla="*/ 26 w 163"/>
                <a:gd name="T45" fmla="*/ 26 h 163"/>
                <a:gd name="T46" fmla="*/ 10 w 163"/>
                <a:gd name="T47" fmla="*/ 51 h 163"/>
                <a:gd name="T48" fmla="*/ 3 w 163"/>
                <a:gd name="T49" fmla="*/ 81 h 163"/>
                <a:gd name="T50" fmla="*/ 10 w 163"/>
                <a:gd name="T51" fmla="*/ 112 h 163"/>
                <a:gd name="T52" fmla="*/ 26 w 163"/>
                <a:gd name="T53" fmla="*/ 137 h 163"/>
                <a:gd name="T54" fmla="*/ 51 w 163"/>
                <a:gd name="T55" fmla="*/ 153 h 163"/>
                <a:gd name="T56" fmla="*/ 81 w 163"/>
                <a:gd name="T57" fmla="*/ 160 h 163"/>
                <a:gd name="T58" fmla="*/ 112 w 163"/>
                <a:gd name="T59" fmla="*/ 153 h 163"/>
                <a:gd name="T60" fmla="*/ 137 w 163"/>
                <a:gd name="T61" fmla="*/ 137 h 163"/>
                <a:gd name="T62" fmla="*/ 153 w 163"/>
                <a:gd name="T63" fmla="*/ 112 h 163"/>
                <a:gd name="T64" fmla="*/ 160 w 163"/>
                <a:gd name="T65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63">
                  <a:moveTo>
                    <a:pt x="163" y="81"/>
                  </a:moveTo>
                  <a:lnTo>
                    <a:pt x="161" y="65"/>
                  </a:lnTo>
                  <a:lnTo>
                    <a:pt x="156" y="51"/>
                  </a:lnTo>
                  <a:lnTo>
                    <a:pt x="148" y="36"/>
                  </a:lnTo>
                  <a:lnTo>
                    <a:pt x="138" y="25"/>
                  </a:lnTo>
                  <a:lnTo>
                    <a:pt x="127" y="15"/>
                  </a:lnTo>
                  <a:lnTo>
                    <a:pt x="112" y="7"/>
                  </a:lnTo>
                  <a:lnTo>
                    <a:pt x="98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9" y="7"/>
                  </a:lnTo>
                  <a:lnTo>
                    <a:pt x="36" y="15"/>
                  </a:lnTo>
                  <a:lnTo>
                    <a:pt x="24" y="25"/>
                  </a:lnTo>
                  <a:lnTo>
                    <a:pt x="13" y="36"/>
                  </a:lnTo>
                  <a:lnTo>
                    <a:pt x="7" y="51"/>
                  </a:lnTo>
                  <a:lnTo>
                    <a:pt x="2" y="65"/>
                  </a:lnTo>
                  <a:lnTo>
                    <a:pt x="0" y="81"/>
                  </a:lnTo>
                  <a:lnTo>
                    <a:pt x="2" y="98"/>
                  </a:lnTo>
                  <a:lnTo>
                    <a:pt x="7" y="114"/>
                  </a:lnTo>
                  <a:lnTo>
                    <a:pt x="13" y="127"/>
                  </a:lnTo>
                  <a:lnTo>
                    <a:pt x="24" y="138"/>
                  </a:lnTo>
                  <a:lnTo>
                    <a:pt x="36" y="148"/>
                  </a:lnTo>
                  <a:lnTo>
                    <a:pt x="49" y="156"/>
                  </a:lnTo>
                  <a:lnTo>
                    <a:pt x="65" y="161"/>
                  </a:lnTo>
                  <a:lnTo>
                    <a:pt x="81" y="163"/>
                  </a:lnTo>
                  <a:lnTo>
                    <a:pt x="98" y="161"/>
                  </a:lnTo>
                  <a:lnTo>
                    <a:pt x="112" y="156"/>
                  </a:lnTo>
                  <a:lnTo>
                    <a:pt x="127" y="148"/>
                  </a:lnTo>
                  <a:lnTo>
                    <a:pt x="138" y="138"/>
                  </a:lnTo>
                  <a:lnTo>
                    <a:pt x="148" y="127"/>
                  </a:lnTo>
                  <a:lnTo>
                    <a:pt x="156" y="114"/>
                  </a:lnTo>
                  <a:lnTo>
                    <a:pt x="161" y="98"/>
                  </a:lnTo>
                  <a:lnTo>
                    <a:pt x="163" y="81"/>
                  </a:lnTo>
                  <a:lnTo>
                    <a:pt x="160" y="81"/>
                  </a:lnTo>
                  <a:lnTo>
                    <a:pt x="158" y="65"/>
                  </a:lnTo>
                  <a:lnTo>
                    <a:pt x="153" y="51"/>
                  </a:lnTo>
                  <a:lnTo>
                    <a:pt x="147" y="38"/>
                  </a:lnTo>
                  <a:lnTo>
                    <a:pt x="137" y="26"/>
                  </a:lnTo>
                  <a:lnTo>
                    <a:pt x="125" y="16"/>
                  </a:lnTo>
                  <a:lnTo>
                    <a:pt x="112" y="10"/>
                  </a:lnTo>
                  <a:lnTo>
                    <a:pt x="98" y="5"/>
                  </a:lnTo>
                  <a:lnTo>
                    <a:pt x="81" y="3"/>
                  </a:lnTo>
                  <a:lnTo>
                    <a:pt x="65" y="5"/>
                  </a:lnTo>
                  <a:lnTo>
                    <a:pt x="51" y="10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10" y="51"/>
                  </a:lnTo>
                  <a:lnTo>
                    <a:pt x="5" y="65"/>
                  </a:lnTo>
                  <a:lnTo>
                    <a:pt x="3" y="81"/>
                  </a:lnTo>
                  <a:lnTo>
                    <a:pt x="5" y="98"/>
                  </a:lnTo>
                  <a:lnTo>
                    <a:pt x="10" y="112"/>
                  </a:lnTo>
                  <a:lnTo>
                    <a:pt x="16" y="125"/>
                  </a:lnTo>
                  <a:lnTo>
                    <a:pt x="26" y="137"/>
                  </a:lnTo>
                  <a:lnTo>
                    <a:pt x="38" y="147"/>
                  </a:lnTo>
                  <a:lnTo>
                    <a:pt x="51" y="153"/>
                  </a:lnTo>
                  <a:lnTo>
                    <a:pt x="65" y="158"/>
                  </a:lnTo>
                  <a:lnTo>
                    <a:pt x="81" y="160"/>
                  </a:lnTo>
                  <a:lnTo>
                    <a:pt x="98" y="158"/>
                  </a:lnTo>
                  <a:lnTo>
                    <a:pt x="112" y="153"/>
                  </a:lnTo>
                  <a:lnTo>
                    <a:pt x="125" y="147"/>
                  </a:lnTo>
                  <a:lnTo>
                    <a:pt x="137" y="137"/>
                  </a:lnTo>
                  <a:lnTo>
                    <a:pt x="147" y="125"/>
                  </a:lnTo>
                  <a:lnTo>
                    <a:pt x="153" y="112"/>
                  </a:lnTo>
                  <a:lnTo>
                    <a:pt x="158" y="98"/>
                  </a:lnTo>
                  <a:lnTo>
                    <a:pt x="160" y="81"/>
                  </a:lnTo>
                  <a:lnTo>
                    <a:pt x="163" y="81"/>
                  </a:lnTo>
                  <a:close/>
                </a:path>
              </a:pathLst>
            </a:custGeom>
            <a:solidFill>
              <a:srgbClr val="E5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3" name="Freeform 25"/>
            <p:cNvSpPr>
              <a:spLocks/>
            </p:cNvSpPr>
            <p:nvPr/>
          </p:nvSpPr>
          <p:spPr bwMode="auto">
            <a:xfrm>
              <a:off x="4000" y="1407"/>
              <a:ext cx="157" cy="157"/>
            </a:xfrm>
            <a:custGeom>
              <a:avLst/>
              <a:gdLst>
                <a:gd name="T0" fmla="*/ 155 w 157"/>
                <a:gd name="T1" fmla="*/ 62 h 157"/>
                <a:gd name="T2" fmla="*/ 144 w 157"/>
                <a:gd name="T3" fmla="*/ 35 h 157"/>
                <a:gd name="T4" fmla="*/ 122 w 157"/>
                <a:gd name="T5" fmla="*/ 13 h 157"/>
                <a:gd name="T6" fmla="*/ 95 w 157"/>
                <a:gd name="T7" fmla="*/ 2 h 157"/>
                <a:gd name="T8" fmla="*/ 62 w 157"/>
                <a:gd name="T9" fmla="*/ 2 h 157"/>
                <a:gd name="T10" fmla="*/ 35 w 157"/>
                <a:gd name="T11" fmla="*/ 13 h 157"/>
                <a:gd name="T12" fmla="*/ 13 w 157"/>
                <a:gd name="T13" fmla="*/ 35 h 157"/>
                <a:gd name="T14" fmla="*/ 2 w 157"/>
                <a:gd name="T15" fmla="*/ 62 h 157"/>
                <a:gd name="T16" fmla="*/ 2 w 157"/>
                <a:gd name="T17" fmla="*/ 95 h 157"/>
                <a:gd name="T18" fmla="*/ 13 w 157"/>
                <a:gd name="T19" fmla="*/ 122 h 157"/>
                <a:gd name="T20" fmla="*/ 35 w 157"/>
                <a:gd name="T21" fmla="*/ 144 h 157"/>
                <a:gd name="T22" fmla="*/ 62 w 157"/>
                <a:gd name="T23" fmla="*/ 155 h 157"/>
                <a:gd name="T24" fmla="*/ 95 w 157"/>
                <a:gd name="T25" fmla="*/ 155 h 157"/>
                <a:gd name="T26" fmla="*/ 122 w 157"/>
                <a:gd name="T27" fmla="*/ 144 h 157"/>
                <a:gd name="T28" fmla="*/ 144 w 157"/>
                <a:gd name="T29" fmla="*/ 122 h 157"/>
                <a:gd name="T30" fmla="*/ 155 w 157"/>
                <a:gd name="T31" fmla="*/ 95 h 157"/>
                <a:gd name="T32" fmla="*/ 153 w 157"/>
                <a:gd name="T33" fmla="*/ 78 h 157"/>
                <a:gd name="T34" fmla="*/ 147 w 157"/>
                <a:gd name="T35" fmla="*/ 49 h 157"/>
                <a:gd name="T36" fmla="*/ 131 w 157"/>
                <a:gd name="T37" fmla="*/ 26 h 157"/>
                <a:gd name="T38" fmla="*/ 108 w 157"/>
                <a:gd name="T39" fmla="*/ 10 h 157"/>
                <a:gd name="T40" fmla="*/ 78 w 157"/>
                <a:gd name="T41" fmla="*/ 4 h 157"/>
                <a:gd name="T42" fmla="*/ 49 w 157"/>
                <a:gd name="T43" fmla="*/ 10 h 157"/>
                <a:gd name="T44" fmla="*/ 25 w 157"/>
                <a:gd name="T45" fmla="*/ 26 h 157"/>
                <a:gd name="T46" fmla="*/ 10 w 157"/>
                <a:gd name="T47" fmla="*/ 49 h 157"/>
                <a:gd name="T48" fmla="*/ 4 w 157"/>
                <a:gd name="T49" fmla="*/ 78 h 157"/>
                <a:gd name="T50" fmla="*/ 10 w 157"/>
                <a:gd name="T51" fmla="*/ 108 h 157"/>
                <a:gd name="T52" fmla="*/ 25 w 157"/>
                <a:gd name="T53" fmla="*/ 132 h 157"/>
                <a:gd name="T54" fmla="*/ 49 w 157"/>
                <a:gd name="T55" fmla="*/ 147 h 157"/>
                <a:gd name="T56" fmla="*/ 78 w 157"/>
                <a:gd name="T57" fmla="*/ 153 h 157"/>
                <a:gd name="T58" fmla="*/ 108 w 157"/>
                <a:gd name="T59" fmla="*/ 147 h 157"/>
                <a:gd name="T60" fmla="*/ 131 w 157"/>
                <a:gd name="T61" fmla="*/ 132 h 157"/>
                <a:gd name="T62" fmla="*/ 147 w 157"/>
                <a:gd name="T63" fmla="*/ 108 h 157"/>
                <a:gd name="T64" fmla="*/ 153 w 157"/>
                <a:gd name="T65" fmla="*/ 7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" h="157">
                  <a:moveTo>
                    <a:pt x="157" y="78"/>
                  </a:moveTo>
                  <a:lnTo>
                    <a:pt x="155" y="62"/>
                  </a:lnTo>
                  <a:lnTo>
                    <a:pt x="150" y="48"/>
                  </a:lnTo>
                  <a:lnTo>
                    <a:pt x="144" y="35"/>
                  </a:lnTo>
                  <a:lnTo>
                    <a:pt x="134" y="23"/>
                  </a:lnTo>
                  <a:lnTo>
                    <a:pt x="122" y="13"/>
                  </a:lnTo>
                  <a:lnTo>
                    <a:pt x="109" y="7"/>
                  </a:lnTo>
                  <a:lnTo>
                    <a:pt x="95" y="2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8" y="7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3" y="35"/>
                  </a:lnTo>
                  <a:lnTo>
                    <a:pt x="7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2" y="95"/>
                  </a:lnTo>
                  <a:lnTo>
                    <a:pt x="7" y="109"/>
                  </a:lnTo>
                  <a:lnTo>
                    <a:pt x="13" y="122"/>
                  </a:lnTo>
                  <a:lnTo>
                    <a:pt x="23" y="134"/>
                  </a:lnTo>
                  <a:lnTo>
                    <a:pt x="35" y="144"/>
                  </a:lnTo>
                  <a:lnTo>
                    <a:pt x="48" y="150"/>
                  </a:lnTo>
                  <a:lnTo>
                    <a:pt x="62" y="155"/>
                  </a:lnTo>
                  <a:lnTo>
                    <a:pt x="78" y="157"/>
                  </a:lnTo>
                  <a:lnTo>
                    <a:pt x="95" y="155"/>
                  </a:lnTo>
                  <a:lnTo>
                    <a:pt x="109" y="150"/>
                  </a:lnTo>
                  <a:lnTo>
                    <a:pt x="122" y="144"/>
                  </a:lnTo>
                  <a:lnTo>
                    <a:pt x="134" y="134"/>
                  </a:lnTo>
                  <a:lnTo>
                    <a:pt x="144" y="122"/>
                  </a:lnTo>
                  <a:lnTo>
                    <a:pt x="150" y="109"/>
                  </a:lnTo>
                  <a:lnTo>
                    <a:pt x="155" y="95"/>
                  </a:lnTo>
                  <a:lnTo>
                    <a:pt x="157" y="78"/>
                  </a:lnTo>
                  <a:lnTo>
                    <a:pt x="153" y="78"/>
                  </a:lnTo>
                  <a:lnTo>
                    <a:pt x="152" y="64"/>
                  </a:lnTo>
                  <a:lnTo>
                    <a:pt x="147" y="49"/>
                  </a:lnTo>
                  <a:lnTo>
                    <a:pt x="140" y="36"/>
                  </a:lnTo>
                  <a:lnTo>
                    <a:pt x="131" y="26"/>
                  </a:lnTo>
                  <a:lnTo>
                    <a:pt x="121" y="17"/>
                  </a:lnTo>
                  <a:lnTo>
                    <a:pt x="108" y="10"/>
                  </a:lnTo>
                  <a:lnTo>
                    <a:pt x="93" y="5"/>
                  </a:lnTo>
                  <a:lnTo>
                    <a:pt x="78" y="4"/>
                  </a:lnTo>
                  <a:lnTo>
                    <a:pt x="64" y="5"/>
                  </a:lnTo>
                  <a:lnTo>
                    <a:pt x="49" y="10"/>
                  </a:lnTo>
                  <a:lnTo>
                    <a:pt x="36" y="17"/>
                  </a:lnTo>
                  <a:lnTo>
                    <a:pt x="25" y="26"/>
                  </a:lnTo>
                  <a:lnTo>
                    <a:pt x="17" y="36"/>
                  </a:lnTo>
                  <a:lnTo>
                    <a:pt x="10" y="49"/>
                  </a:lnTo>
                  <a:lnTo>
                    <a:pt x="5" y="64"/>
                  </a:lnTo>
                  <a:lnTo>
                    <a:pt x="4" y="78"/>
                  </a:lnTo>
                  <a:lnTo>
                    <a:pt x="5" y="93"/>
                  </a:lnTo>
                  <a:lnTo>
                    <a:pt x="10" y="108"/>
                  </a:lnTo>
                  <a:lnTo>
                    <a:pt x="17" y="121"/>
                  </a:lnTo>
                  <a:lnTo>
                    <a:pt x="25" y="132"/>
                  </a:lnTo>
                  <a:lnTo>
                    <a:pt x="36" y="140"/>
                  </a:lnTo>
                  <a:lnTo>
                    <a:pt x="49" y="147"/>
                  </a:lnTo>
                  <a:lnTo>
                    <a:pt x="64" y="152"/>
                  </a:lnTo>
                  <a:lnTo>
                    <a:pt x="78" y="153"/>
                  </a:lnTo>
                  <a:lnTo>
                    <a:pt x="93" y="152"/>
                  </a:lnTo>
                  <a:lnTo>
                    <a:pt x="108" y="147"/>
                  </a:lnTo>
                  <a:lnTo>
                    <a:pt x="121" y="140"/>
                  </a:lnTo>
                  <a:lnTo>
                    <a:pt x="131" y="132"/>
                  </a:lnTo>
                  <a:lnTo>
                    <a:pt x="140" y="121"/>
                  </a:lnTo>
                  <a:lnTo>
                    <a:pt x="147" y="108"/>
                  </a:lnTo>
                  <a:lnTo>
                    <a:pt x="152" y="93"/>
                  </a:lnTo>
                  <a:lnTo>
                    <a:pt x="153" y="78"/>
                  </a:lnTo>
                  <a:lnTo>
                    <a:pt x="157" y="78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4" name="Freeform 26"/>
            <p:cNvSpPr>
              <a:spLocks/>
            </p:cNvSpPr>
            <p:nvPr/>
          </p:nvSpPr>
          <p:spPr bwMode="auto">
            <a:xfrm>
              <a:off x="4004" y="1411"/>
              <a:ext cx="149" cy="149"/>
            </a:xfrm>
            <a:custGeom>
              <a:avLst/>
              <a:gdLst>
                <a:gd name="T0" fmla="*/ 148 w 149"/>
                <a:gd name="T1" fmla="*/ 60 h 149"/>
                <a:gd name="T2" fmla="*/ 136 w 149"/>
                <a:gd name="T3" fmla="*/ 32 h 149"/>
                <a:gd name="T4" fmla="*/ 117 w 149"/>
                <a:gd name="T5" fmla="*/ 13 h 149"/>
                <a:gd name="T6" fmla="*/ 89 w 149"/>
                <a:gd name="T7" fmla="*/ 1 h 149"/>
                <a:gd name="T8" fmla="*/ 60 w 149"/>
                <a:gd name="T9" fmla="*/ 1 h 149"/>
                <a:gd name="T10" fmla="*/ 32 w 149"/>
                <a:gd name="T11" fmla="*/ 13 h 149"/>
                <a:gd name="T12" fmla="*/ 13 w 149"/>
                <a:gd name="T13" fmla="*/ 32 h 149"/>
                <a:gd name="T14" fmla="*/ 1 w 149"/>
                <a:gd name="T15" fmla="*/ 60 h 149"/>
                <a:gd name="T16" fmla="*/ 1 w 149"/>
                <a:gd name="T17" fmla="*/ 89 h 149"/>
                <a:gd name="T18" fmla="*/ 13 w 149"/>
                <a:gd name="T19" fmla="*/ 117 h 149"/>
                <a:gd name="T20" fmla="*/ 32 w 149"/>
                <a:gd name="T21" fmla="*/ 136 h 149"/>
                <a:gd name="T22" fmla="*/ 60 w 149"/>
                <a:gd name="T23" fmla="*/ 148 h 149"/>
                <a:gd name="T24" fmla="*/ 89 w 149"/>
                <a:gd name="T25" fmla="*/ 148 h 149"/>
                <a:gd name="T26" fmla="*/ 117 w 149"/>
                <a:gd name="T27" fmla="*/ 136 h 149"/>
                <a:gd name="T28" fmla="*/ 136 w 149"/>
                <a:gd name="T29" fmla="*/ 117 h 149"/>
                <a:gd name="T30" fmla="*/ 148 w 149"/>
                <a:gd name="T31" fmla="*/ 89 h 149"/>
                <a:gd name="T32" fmla="*/ 146 w 149"/>
                <a:gd name="T33" fmla="*/ 74 h 149"/>
                <a:gd name="T34" fmla="*/ 140 w 149"/>
                <a:gd name="T35" fmla="*/ 47 h 149"/>
                <a:gd name="T36" fmla="*/ 125 w 149"/>
                <a:gd name="T37" fmla="*/ 24 h 149"/>
                <a:gd name="T38" fmla="*/ 102 w 149"/>
                <a:gd name="T39" fmla="*/ 9 h 149"/>
                <a:gd name="T40" fmla="*/ 74 w 149"/>
                <a:gd name="T41" fmla="*/ 3 h 149"/>
                <a:gd name="T42" fmla="*/ 47 w 149"/>
                <a:gd name="T43" fmla="*/ 9 h 149"/>
                <a:gd name="T44" fmla="*/ 24 w 149"/>
                <a:gd name="T45" fmla="*/ 24 h 149"/>
                <a:gd name="T46" fmla="*/ 8 w 149"/>
                <a:gd name="T47" fmla="*/ 47 h 149"/>
                <a:gd name="T48" fmla="*/ 3 w 149"/>
                <a:gd name="T49" fmla="*/ 74 h 149"/>
                <a:gd name="T50" fmla="*/ 8 w 149"/>
                <a:gd name="T51" fmla="*/ 102 h 149"/>
                <a:gd name="T52" fmla="*/ 24 w 149"/>
                <a:gd name="T53" fmla="*/ 125 h 149"/>
                <a:gd name="T54" fmla="*/ 47 w 149"/>
                <a:gd name="T55" fmla="*/ 141 h 149"/>
                <a:gd name="T56" fmla="*/ 74 w 149"/>
                <a:gd name="T57" fmla="*/ 146 h 149"/>
                <a:gd name="T58" fmla="*/ 102 w 149"/>
                <a:gd name="T59" fmla="*/ 141 h 149"/>
                <a:gd name="T60" fmla="*/ 125 w 149"/>
                <a:gd name="T61" fmla="*/ 125 h 149"/>
                <a:gd name="T62" fmla="*/ 140 w 149"/>
                <a:gd name="T63" fmla="*/ 102 h 149"/>
                <a:gd name="T64" fmla="*/ 146 w 149"/>
                <a:gd name="T65" fmla="*/ 7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9" h="149">
                  <a:moveTo>
                    <a:pt x="149" y="74"/>
                  </a:moveTo>
                  <a:lnTo>
                    <a:pt x="148" y="60"/>
                  </a:lnTo>
                  <a:lnTo>
                    <a:pt x="143" y="45"/>
                  </a:lnTo>
                  <a:lnTo>
                    <a:pt x="136" y="32"/>
                  </a:lnTo>
                  <a:lnTo>
                    <a:pt x="127" y="22"/>
                  </a:lnTo>
                  <a:lnTo>
                    <a:pt x="117" y="13"/>
                  </a:lnTo>
                  <a:lnTo>
                    <a:pt x="104" y="6"/>
                  </a:lnTo>
                  <a:lnTo>
                    <a:pt x="89" y="1"/>
                  </a:lnTo>
                  <a:lnTo>
                    <a:pt x="74" y="0"/>
                  </a:lnTo>
                  <a:lnTo>
                    <a:pt x="60" y="1"/>
                  </a:lnTo>
                  <a:lnTo>
                    <a:pt x="45" y="6"/>
                  </a:lnTo>
                  <a:lnTo>
                    <a:pt x="32" y="13"/>
                  </a:lnTo>
                  <a:lnTo>
                    <a:pt x="21" y="22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0" y="74"/>
                  </a:lnTo>
                  <a:lnTo>
                    <a:pt x="1" y="89"/>
                  </a:lnTo>
                  <a:lnTo>
                    <a:pt x="6" y="104"/>
                  </a:lnTo>
                  <a:lnTo>
                    <a:pt x="13" y="117"/>
                  </a:lnTo>
                  <a:lnTo>
                    <a:pt x="21" y="128"/>
                  </a:lnTo>
                  <a:lnTo>
                    <a:pt x="32" y="136"/>
                  </a:lnTo>
                  <a:lnTo>
                    <a:pt x="45" y="143"/>
                  </a:lnTo>
                  <a:lnTo>
                    <a:pt x="60" y="148"/>
                  </a:lnTo>
                  <a:lnTo>
                    <a:pt x="74" y="149"/>
                  </a:lnTo>
                  <a:lnTo>
                    <a:pt x="89" y="148"/>
                  </a:lnTo>
                  <a:lnTo>
                    <a:pt x="104" y="143"/>
                  </a:lnTo>
                  <a:lnTo>
                    <a:pt x="117" y="136"/>
                  </a:lnTo>
                  <a:lnTo>
                    <a:pt x="127" y="128"/>
                  </a:lnTo>
                  <a:lnTo>
                    <a:pt x="136" y="117"/>
                  </a:lnTo>
                  <a:lnTo>
                    <a:pt x="143" y="104"/>
                  </a:lnTo>
                  <a:lnTo>
                    <a:pt x="148" y="89"/>
                  </a:lnTo>
                  <a:lnTo>
                    <a:pt x="149" y="74"/>
                  </a:lnTo>
                  <a:lnTo>
                    <a:pt x="146" y="74"/>
                  </a:lnTo>
                  <a:lnTo>
                    <a:pt x="144" y="60"/>
                  </a:lnTo>
                  <a:lnTo>
                    <a:pt x="140" y="47"/>
                  </a:lnTo>
                  <a:lnTo>
                    <a:pt x="133" y="35"/>
                  </a:lnTo>
                  <a:lnTo>
                    <a:pt x="125" y="24"/>
                  </a:lnTo>
                  <a:lnTo>
                    <a:pt x="114" y="16"/>
                  </a:lnTo>
                  <a:lnTo>
                    <a:pt x="102" y="9"/>
                  </a:lnTo>
                  <a:lnTo>
                    <a:pt x="89" y="4"/>
                  </a:lnTo>
                  <a:lnTo>
                    <a:pt x="74" y="3"/>
                  </a:lnTo>
                  <a:lnTo>
                    <a:pt x="60" y="4"/>
                  </a:lnTo>
                  <a:lnTo>
                    <a:pt x="47" y="9"/>
                  </a:lnTo>
                  <a:lnTo>
                    <a:pt x="34" y="16"/>
                  </a:lnTo>
                  <a:lnTo>
                    <a:pt x="24" y="24"/>
                  </a:lnTo>
                  <a:lnTo>
                    <a:pt x="14" y="35"/>
                  </a:lnTo>
                  <a:lnTo>
                    <a:pt x="8" y="47"/>
                  </a:lnTo>
                  <a:lnTo>
                    <a:pt x="4" y="60"/>
                  </a:lnTo>
                  <a:lnTo>
                    <a:pt x="3" y="74"/>
                  </a:lnTo>
                  <a:lnTo>
                    <a:pt x="4" y="89"/>
                  </a:lnTo>
                  <a:lnTo>
                    <a:pt x="8" y="102"/>
                  </a:lnTo>
                  <a:lnTo>
                    <a:pt x="14" y="115"/>
                  </a:lnTo>
                  <a:lnTo>
                    <a:pt x="24" y="125"/>
                  </a:lnTo>
                  <a:lnTo>
                    <a:pt x="34" y="135"/>
                  </a:lnTo>
                  <a:lnTo>
                    <a:pt x="47" y="141"/>
                  </a:lnTo>
                  <a:lnTo>
                    <a:pt x="60" y="144"/>
                  </a:lnTo>
                  <a:lnTo>
                    <a:pt x="74" y="146"/>
                  </a:lnTo>
                  <a:lnTo>
                    <a:pt x="89" y="144"/>
                  </a:lnTo>
                  <a:lnTo>
                    <a:pt x="102" y="141"/>
                  </a:lnTo>
                  <a:lnTo>
                    <a:pt x="114" y="135"/>
                  </a:lnTo>
                  <a:lnTo>
                    <a:pt x="125" y="125"/>
                  </a:lnTo>
                  <a:lnTo>
                    <a:pt x="133" y="115"/>
                  </a:lnTo>
                  <a:lnTo>
                    <a:pt x="140" y="102"/>
                  </a:lnTo>
                  <a:lnTo>
                    <a:pt x="144" y="89"/>
                  </a:lnTo>
                  <a:lnTo>
                    <a:pt x="146" y="74"/>
                  </a:lnTo>
                  <a:lnTo>
                    <a:pt x="149" y="74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5" name="Freeform 27"/>
            <p:cNvSpPr>
              <a:spLocks/>
            </p:cNvSpPr>
            <p:nvPr/>
          </p:nvSpPr>
          <p:spPr bwMode="auto">
            <a:xfrm>
              <a:off x="4007" y="1414"/>
              <a:ext cx="143" cy="143"/>
            </a:xfrm>
            <a:custGeom>
              <a:avLst/>
              <a:gdLst>
                <a:gd name="T0" fmla="*/ 141 w 143"/>
                <a:gd name="T1" fmla="*/ 57 h 143"/>
                <a:gd name="T2" fmla="*/ 130 w 143"/>
                <a:gd name="T3" fmla="*/ 32 h 143"/>
                <a:gd name="T4" fmla="*/ 111 w 143"/>
                <a:gd name="T5" fmla="*/ 13 h 143"/>
                <a:gd name="T6" fmla="*/ 86 w 143"/>
                <a:gd name="T7" fmla="*/ 1 h 143"/>
                <a:gd name="T8" fmla="*/ 57 w 143"/>
                <a:gd name="T9" fmla="*/ 1 h 143"/>
                <a:gd name="T10" fmla="*/ 31 w 143"/>
                <a:gd name="T11" fmla="*/ 13 h 143"/>
                <a:gd name="T12" fmla="*/ 11 w 143"/>
                <a:gd name="T13" fmla="*/ 32 h 143"/>
                <a:gd name="T14" fmla="*/ 1 w 143"/>
                <a:gd name="T15" fmla="*/ 57 h 143"/>
                <a:gd name="T16" fmla="*/ 1 w 143"/>
                <a:gd name="T17" fmla="*/ 86 h 143"/>
                <a:gd name="T18" fmla="*/ 11 w 143"/>
                <a:gd name="T19" fmla="*/ 112 h 143"/>
                <a:gd name="T20" fmla="*/ 31 w 143"/>
                <a:gd name="T21" fmla="*/ 132 h 143"/>
                <a:gd name="T22" fmla="*/ 57 w 143"/>
                <a:gd name="T23" fmla="*/ 141 h 143"/>
                <a:gd name="T24" fmla="*/ 86 w 143"/>
                <a:gd name="T25" fmla="*/ 141 h 143"/>
                <a:gd name="T26" fmla="*/ 111 w 143"/>
                <a:gd name="T27" fmla="*/ 132 h 143"/>
                <a:gd name="T28" fmla="*/ 130 w 143"/>
                <a:gd name="T29" fmla="*/ 112 h 143"/>
                <a:gd name="T30" fmla="*/ 141 w 143"/>
                <a:gd name="T31" fmla="*/ 86 h 143"/>
                <a:gd name="T32" fmla="*/ 140 w 143"/>
                <a:gd name="T33" fmla="*/ 71 h 143"/>
                <a:gd name="T34" fmla="*/ 135 w 143"/>
                <a:gd name="T35" fmla="*/ 45 h 143"/>
                <a:gd name="T36" fmla="*/ 120 w 143"/>
                <a:gd name="T37" fmla="*/ 23 h 143"/>
                <a:gd name="T38" fmla="*/ 98 w 143"/>
                <a:gd name="T39" fmla="*/ 8 h 143"/>
                <a:gd name="T40" fmla="*/ 71 w 143"/>
                <a:gd name="T41" fmla="*/ 3 h 143"/>
                <a:gd name="T42" fmla="*/ 45 w 143"/>
                <a:gd name="T43" fmla="*/ 8 h 143"/>
                <a:gd name="T44" fmla="*/ 23 w 143"/>
                <a:gd name="T45" fmla="*/ 23 h 143"/>
                <a:gd name="T46" fmla="*/ 8 w 143"/>
                <a:gd name="T47" fmla="*/ 45 h 143"/>
                <a:gd name="T48" fmla="*/ 3 w 143"/>
                <a:gd name="T49" fmla="*/ 71 h 143"/>
                <a:gd name="T50" fmla="*/ 8 w 143"/>
                <a:gd name="T51" fmla="*/ 98 h 143"/>
                <a:gd name="T52" fmla="*/ 23 w 143"/>
                <a:gd name="T53" fmla="*/ 120 h 143"/>
                <a:gd name="T54" fmla="*/ 45 w 143"/>
                <a:gd name="T55" fmla="*/ 135 h 143"/>
                <a:gd name="T56" fmla="*/ 71 w 143"/>
                <a:gd name="T57" fmla="*/ 140 h 143"/>
                <a:gd name="T58" fmla="*/ 98 w 143"/>
                <a:gd name="T59" fmla="*/ 135 h 143"/>
                <a:gd name="T60" fmla="*/ 120 w 143"/>
                <a:gd name="T61" fmla="*/ 120 h 143"/>
                <a:gd name="T62" fmla="*/ 135 w 143"/>
                <a:gd name="T63" fmla="*/ 98 h 143"/>
                <a:gd name="T64" fmla="*/ 140 w 143"/>
                <a:gd name="T65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3">
                  <a:moveTo>
                    <a:pt x="143" y="71"/>
                  </a:moveTo>
                  <a:lnTo>
                    <a:pt x="141" y="57"/>
                  </a:lnTo>
                  <a:lnTo>
                    <a:pt x="137" y="44"/>
                  </a:lnTo>
                  <a:lnTo>
                    <a:pt x="130" y="32"/>
                  </a:lnTo>
                  <a:lnTo>
                    <a:pt x="122" y="21"/>
                  </a:lnTo>
                  <a:lnTo>
                    <a:pt x="111" y="13"/>
                  </a:lnTo>
                  <a:lnTo>
                    <a:pt x="99" y="6"/>
                  </a:lnTo>
                  <a:lnTo>
                    <a:pt x="86" y="1"/>
                  </a:lnTo>
                  <a:lnTo>
                    <a:pt x="71" y="0"/>
                  </a:lnTo>
                  <a:lnTo>
                    <a:pt x="57" y="1"/>
                  </a:lnTo>
                  <a:lnTo>
                    <a:pt x="44" y="6"/>
                  </a:lnTo>
                  <a:lnTo>
                    <a:pt x="31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5" y="44"/>
                  </a:lnTo>
                  <a:lnTo>
                    <a:pt x="1" y="57"/>
                  </a:lnTo>
                  <a:lnTo>
                    <a:pt x="0" y="71"/>
                  </a:lnTo>
                  <a:lnTo>
                    <a:pt x="1" y="86"/>
                  </a:lnTo>
                  <a:lnTo>
                    <a:pt x="5" y="99"/>
                  </a:lnTo>
                  <a:lnTo>
                    <a:pt x="11" y="112"/>
                  </a:lnTo>
                  <a:lnTo>
                    <a:pt x="21" y="122"/>
                  </a:lnTo>
                  <a:lnTo>
                    <a:pt x="31" y="132"/>
                  </a:lnTo>
                  <a:lnTo>
                    <a:pt x="44" y="138"/>
                  </a:lnTo>
                  <a:lnTo>
                    <a:pt x="57" y="141"/>
                  </a:lnTo>
                  <a:lnTo>
                    <a:pt x="71" y="143"/>
                  </a:lnTo>
                  <a:lnTo>
                    <a:pt x="86" y="141"/>
                  </a:lnTo>
                  <a:lnTo>
                    <a:pt x="99" y="138"/>
                  </a:lnTo>
                  <a:lnTo>
                    <a:pt x="111" y="132"/>
                  </a:lnTo>
                  <a:lnTo>
                    <a:pt x="122" y="122"/>
                  </a:lnTo>
                  <a:lnTo>
                    <a:pt x="130" y="112"/>
                  </a:lnTo>
                  <a:lnTo>
                    <a:pt x="137" y="99"/>
                  </a:lnTo>
                  <a:lnTo>
                    <a:pt x="141" y="86"/>
                  </a:lnTo>
                  <a:lnTo>
                    <a:pt x="143" y="71"/>
                  </a:lnTo>
                  <a:lnTo>
                    <a:pt x="140" y="71"/>
                  </a:lnTo>
                  <a:lnTo>
                    <a:pt x="138" y="58"/>
                  </a:lnTo>
                  <a:lnTo>
                    <a:pt x="135" y="45"/>
                  </a:lnTo>
                  <a:lnTo>
                    <a:pt x="128" y="34"/>
                  </a:lnTo>
                  <a:lnTo>
                    <a:pt x="120" y="23"/>
                  </a:lnTo>
                  <a:lnTo>
                    <a:pt x="109" y="15"/>
                  </a:lnTo>
                  <a:lnTo>
                    <a:pt x="98" y="8"/>
                  </a:lnTo>
                  <a:lnTo>
                    <a:pt x="84" y="5"/>
                  </a:lnTo>
                  <a:lnTo>
                    <a:pt x="71" y="3"/>
                  </a:lnTo>
                  <a:lnTo>
                    <a:pt x="57" y="5"/>
                  </a:lnTo>
                  <a:lnTo>
                    <a:pt x="45" y="8"/>
                  </a:lnTo>
                  <a:lnTo>
                    <a:pt x="32" y="15"/>
                  </a:lnTo>
                  <a:lnTo>
                    <a:pt x="23" y="23"/>
                  </a:lnTo>
                  <a:lnTo>
                    <a:pt x="14" y="34"/>
                  </a:lnTo>
                  <a:lnTo>
                    <a:pt x="8" y="45"/>
                  </a:lnTo>
                  <a:lnTo>
                    <a:pt x="5" y="58"/>
                  </a:lnTo>
                  <a:lnTo>
                    <a:pt x="3" y="71"/>
                  </a:lnTo>
                  <a:lnTo>
                    <a:pt x="5" y="86"/>
                  </a:lnTo>
                  <a:lnTo>
                    <a:pt x="8" y="98"/>
                  </a:lnTo>
                  <a:lnTo>
                    <a:pt x="14" y="111"/>
                  </a:lnTo>
                  <a:lnTo>
                    <a:pt x="23" y="120"/>
                  </a:lnTo>
                  <a:lnTo>
                    <a:pt x="32" y="128"/>
                  </a:lnTo>
                  <a:lnTo>
                    <a:pt x="45" y="135"/>
                  </a:lnTo>
                  <a:lnTo>
                    <a:pt x="57" y="138"/>
                  </a:lnTo>
                  <a:lnTo>
                    <a:pt x="71" y="140"/>
                  </a:lnTo>
                  <a:lnTo>
                    <a:pt x="84" y="138"/>
                  </a:lnTo>
                  <a:lnTo>
                    <a:pt x="98" y="135"/>
                  </a:lnTo>
                  <a:lnTo>
                    <a:pt x="109" y="128"/>
                  </a:lnTo>
                  <a:lnTo>
                    <a:pt x="120" y="120"/>
                  </a:lnTo>
                  <a:lnTo>
                    <a:pt x="128" y="111"/>
                  </a:lnTo>
                  <a:lnTo>
                    <a:pt x="135" y="98"/>
                  </a:lnTo>
                  <a:lnTo>
                    <a:pt x="138" y="86"/>
                  </a:lnTo>
                  <a:lnTo>
                    <a:pt x="140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E2E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6" name="Freeform 28"/>
            <p:cNvSpPr>
              <a:spLocks/>
            </p:cNvSpPr>
            <p:nvPr/>
          </p:nvSpPr>
          <p:spPr bwMode="auto">
            <a:xfrm>
              <a:off x="4010" y="1417"/>
              <a:ext cx="137" cy="137"/>
            </a:xfrm>
            <a:custGeom>
              <a:avLst/>
              <a:gdLst>
                <a:gd name="T0" fmla="*/ 135 w 137"/>
                <a:gd name="T1" fmla="*/ 55 h 137"/>
                <a:gd name="T2" fmla="*/ 125 w 137"/>
                <a:gd name="T3" fmla="*/ 31 h 137"/>
                <a:gd name="T4" fmla="*/ 106 w 137"/>
                <a:gd name="T5" fmla="*/ 12 h 137"/>
                <a:gd name="T6" fmla="*/ 81 w 137"/>
                <a:gd name="T7" fmla="*/ 2 h 137"/>
                <a:gd name="T8" fmla="*/ 54 w 137"/>
                <a:gd name="T9" fmla="*/ 2 h 137"/>
                <a:gd name="T10" fmla="*/ 29 w 137"/>
                <a:gd name="T11" fmla="*/ 12 h 137"/>
                <a:gd name="T12" fmla="*/ 11 w 137"/>
                <a:gd name="T13" fmla="*/ 31 h 137"/>
                <a:gd name="T14" fmla="*/ 2 w 137"/>
                <a:gd name="T15" fmla="*/ 55 h 137"/>
                <a:gd name="T16" fmla="*/ 2 w 137"/>
                <a:gd name="T17" fmla="*/ 83 h 137"/>
                <a:gd name="T18" fmla="*/ 11 w 137"/>
                <a:gd name="T19" fmla="*/ 108 h 137"/>
                <a:gd name="T20" fmla="*/ 29 w 137"/>
                <a:gd name="T21" fmla="*/ 125 h 137"/>
                <a:gd name="T22" fmla="*/ 54 w 137"/>
                <a:gd name="T23" fmla="*/ 135 h 137"/>
                <a:gd name="T24" fmla="*/ 81 w 137"/>
                <a:gd name="T25" fmla="*/ 135 h 137"/>
                <a:gd name="T26" fmla="*/ 106 w 137"/>
                <a:gd name="T27" fmla="*/ 125 h 137"/>
                <a:gd name="T28" fmla="*/ 125 w 137"/>
                <a:gd name="T29" fmla="*/ 108 h 137"/>
                <a:gd name="T30" fmla="*/ 135 w 137"/>
                <a:gd name="T31" fmla="*/ 83 h 137"/>
                <a:gd name="T32" fmla="*/ 134 w 137"/>
                <a:gd name="T33" fmla="*/ 68 h 137"/>
                <a:gd name="T34" fmla="*/ 129 w 137"/>
                <a:gd name="T35" fmla="*/ 44 h 137"/>
                <a:gd name="T36" fmla="*/ 114 w 137"/>
                <a:gd name="T37" fmla="*/ 23 h 137"/>
                <a:gd name="T38" fmla="*/ 93 w 137"/>
                <a:gd name="T39" fmla="*/ 8 h 137"/>
                <a:gd name="T40" fmla="*/ 68 w 137"/>
                <a:gd name="T41" fmla="*/ 3 h 137"/>
                <a:gd name="T42" fmla="*/ 42 w 137"/>
                <a:gd name="T43" fmla="*/ 8 h 137"/>
                <a:gd name="T44" fmla="*/ 23 w 137"/>
                <a:gd name="T45" fmla="*/ 23 h 137"/>
                <a:gd name="T46" fmla="*/ 8 w 137"/>
                <a:gd name="T47" fmla="*/ 44 h 137"/>
                <a:gd name="T48" fmla="*/ 3 w 137"/>
                <a:gd name="T49" fmla="*/ 68 h 137"/>
                <a:gd name="T50" fmla="*/ 8 w 137"/>
                <a:gd name="T51" fmla="*/ 95 h 137"/>
                <a:gd name="T52" fmla="*/ 23 w 137"/>
                <a:gd name="T53" fmla="*/ 114 h 137"/>
                <a:gd name="T54" fmla="*/ 42 w 137"/>
                <a:gd name="T55" fmla="*/ 129 h 137"/>
                <a:gd name="T56" fmla="*/ 68 w 137"/>
                <a:gd name="T57" fmla="*/ 134 h 137"/>
                <a:gd name="T58" fmla="*/ 93 w 137"/>
                <a:gd name="T59" fmla="*/ 129 h 137"/>
                <a:gd name="T60" fmla="*/ 114 w 137"/>
                <a:gd name="T61" fmla="*/ 114 h 137"/>
                <a:gd name="T62" fmla="*/ 129 w 137"/>
                <a:gd name="T63" fmla="*/ 95 h 137"/>
                <a:gd name="T64" fmla="*/ 134 w 137"/>
                <a:gd name="T6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7">
                  <a:moveTo>
                    <a:pt x="137" y="68"/>
                  </a:moveTo>
                  <a:lnTo>
                    <a:pt x="135" y="55"/>
                  </a:lnTo>
                  <a:lnTo>
                    <a:pt x="132" y="42"/>
                  </a:lnTo>
                  <a:lnTo>
                    <a:pt x="125" y="31"/>
                  </a:lnTo>
                  <a:lnTo>
                    <a:pt x="117" y="20"/>
                  </a:lnTo>
                  <a:lnTo>
                    <a:pt x="106" y="12"/>
                  </a:lnTo>
                  <a:lnTo>
                    <a:pt x="95" y="5"/>
                  </a:lnTo>
                  <a:lnTo>
                    <a:pt x="81" y="2"/>
                  </a:lnTo>
                  <a:lnTo>
                    <a:pt x="68" y="0"/>
                  </a:lnTo>
                  <a:lnTo>
                    <a:pt x="54" y="2"/>
                  </a:lnTo>
                  <a:lnTo>
                    <a:pt x="42" y="5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1" y="31"/>
                  </a:lnTo>
                  <a:lnTo>
                    <a:pt x="5" y="42"/>
                  </a:lnTo>
                  <a:lnTo>
                    <a:pt x="2" y="55"/>
                  </a:lnTo>
                  <a:lnTo>
                    <a:pt x="0" y="68"/>
                  </a:lnTo>
                  <a:lnTo>
                    <a:pt x="2" y="83"/>
                  </a:lnTo>
                  <a:lnTo>
                    <a:pt x="5" y="95"/>
                  </a:lnTo>
                  <a:lnTo>
                    <a:pt x="11" y="108"/>
                  </a:lnTo>
                  <a:lnTo>
                    <a:pt x="20" y="117"/>
                  </a:lnTo>
                  <a:lnTo>
                    <a:pt x="29" y="125"/>
                  </a:lnTo>
                  <a:lnTo>
                    <a:pt x="42" y="132"/>
                  </a:lnTo>
                  <a:lnTo>
                    <a:pt x="54" y="135"/>
                  </a:lnTo>
                  <a:lnTo>
                    <a:pt x="68" y="137"/>
                  </a:lnTo>
                  <a:lnTo>
                    <a:pt x="81" y="135"/>
                  </a:lnTo>
                  <a:lnTo>
                    <a:pt x="95" y="132"/>
                  </a:lnTo>
                  <a:lnTo>
                    <a:pt x="106" y="125"/>
                  </a:lnTo>
                  <a:lnTo>
                    <a:pt x="117" y="117"/>
                  </a:lnTo>
                  <a:lnTo>
                    <a:pt x="125" y="108"/>
                  </a:lnTo>
                  <a:lnTo>
                    <a:pt x="132" y="95"/>
                  </a:lnTo>
                  <a:lnTo>
                    <a:pt x="135" y="83"/>
                  </a:lnTo>
                  <a:lnTo>
                    <a:pt x="137" y="68"/>
                  </a:lnTo>
                  <a:lnTo>
                    <a:pt x="134" y="68"/>
                  </a:lnTo>
                  <a:lnTo>
                    <a:pt x="132" y="55"/>
                  </a:lnTo>
                  <a:lnTo>
                    <a:pt x="129" y="44"/>
                  </a:lnTo>
                  <a:lnTo>
                    <a:pt x="122" y="33"/>
                  </a:lnTo>
                  <a:lnTo>
                    <a:pt x="114" y="23"/>
                  </a:lnTo>
                  <a:lnTo>
                    <a:pt x="104" y="15"/>
                  </a:lnTo>
                  <a:lnTo>
                    <a:pt x="93" y="8"/>
                  </a:lnTo>
                  <a:lnTo>
                    <a:pt x="81" y="5"/>
                  </a:lnTo>
                  <a:lnTo>
                    <a:pt x="68" y="3"/>
                  </a:lnTo>
                  <a:lnTo>
                    <a:pt x="55" y="5"/>
                  </a:lnTo>
                  <a:lnTo>
                    <a:pt x="42" y="8"/>
                  </a:lnTo>
                  <a:lnTo>
                    <a:pt x="33" y="15"/>
                  </a:lnTo>
                  <a:lnTo>
                    <a:pt x="23" y="23"/>
                  </a:lnTo>
                  <a:lnTo>
                    <a:pt x="15" y="33"/>
                  </a:lnTo>
                  <a:lnTo>
                    <a:pt x="8" y="44"/>
                  </a:lnTo>
                  <a:lnTo>
                    <a:pt x="5" y="55"/>
                  </a:lnTo>
                  <a:lnTo>
                    <a:pt x="3" y="68"/>
                  </a:lnTo>
                  <a:lnTo>
                    <a:pt x="5" y="82"/>
                  </a:lnTo>
                  <a:lnTo>
                    <a:pt x="8" y="95"/>
                  </a:lnTo>
                  <a:lnTo>
                    <a:pt x="15" y="104"/>
                  </a:lnTo>
                  <a:lnTo>
                    <a:pt x="23" y="114"/>
                  </a:lnTo>
                  <a:lnTo>
                    <a:pt x="33" y="122"/>
                  </a:lnTo>
                  <a:lnTo>
                    <a:pt x="42" y="129"/>
                  </a:lnTo>
                  <a:lnTo>
                    <a:pt x="55" y="132"/>
                  </a:lnTo>
                  <a:lnTo>
                    <a:pt x="68" y="134"/>
                  </a:lnTo>
                  <a:lnTo>
                    <a:pt x="81" y="132"/>
                  </a:lnTo>
                  <a:lnTo>
                    <a:pt x="93" y="129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2" y="104"/>
                  </a:lnTo>
                  <a:lnTo>
                    <a:pt x="129" y="95"/>
                  </a:lnTo>
                  <a:lnTo>
                    <a:pt x="132" y="82"/>
                  </a:lnTo>
                  <a:lnTo>
                    <a:pt x="134" y="68"/>
                  </a:lnTo>
                  <a:lnTo>
                    <a:pt x="137" y="68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7" name="Freeform 29"/>
            <p:cNvSpPr>
              <a:spLocks/>
            </p:cNvSpPr>
            <p:nvPr/>
          </p:nvSpPr>
          <p:spPr bwMode="auto">
            <a:xfrm>
              <a:off x="4013" y="1420"/>
              <a:ext cx="131" cy="131"/>
            </a:xfrm>
            <a:custGeom>
              <a:avLst/>
              <a:gdLst>
                <a:gd name="T0" fmla="*/ 129 w 131"/>
                <a:gd name="T1" fmla="*/ 52 h 131"/>
                <a:gd name="T2" fmla="*/ 119 w 131"/>
                <a:gd name="T3" fmla="*/ 30 h 131"/>
                <a:gd name="T4" fmla="*/ 101 w 131"/>
                <a:gd name="T5" fmla="*/ 12 h 131"/>
                <a:gd name="T6" fmla="*/ 78 w 131"/>
                <a:gd name="T7" fmla="*/ 2 h 131"/>
                <a:gd name="T8" fmla="*/ 52 w 131"/>
                <a:gd name="T9" fmla="*/ 2 h 131"/>
                <a:gd name="T10" fmla="*/ 30 w 131"/>
                <a:gd name="T11" fmla="*/ 12 h 131"/>
                <a:gd name="T12" fmla="*/ 12 w 131"/>
                <a:gd name="T13" fmla="*/ 30 h 131"/>
                <a:gd name="T14" fmla="*/ 2 w 131"/>
                <a:gd name="T15" fmla="*/ 52 h 131"/>
                <a:gd name="T16" fmla="*/ 2 w 131"/>
                <a:gd name="T17" fmla="*/ 79 h 131"/>
                <a:gd name="T18" fmla="*/ 12 w 131"/>
                <a:gd name="T19" fmla="*/ 101 h 131"/>
                <a:gd name="T20" fmla="*/ 30 w 131"/>
                <a:gd name="T21" fmla="*/ 119 h 131"/>
                <a:gd name="T22" fmla="*/ 52 w 131"/>
                <a:gd name="T23" fmla="*/ 129 h 131"/>
                <a:gd name="T24" fmla="*/ 78 w 131"/>
                <a:gd name="T25" fmla="*/ 129 h 131"/>
                <a:gd name="T26" fmla="*/ 101 w 131"/>
                <a:gd name="T27" fmla="*/ 119 h 131"/>
                <a:gd name="T28" fmla="*/ 119 w 131"/>
                <a:gd name="T29" fmla="*/ 101 h 131"/>
                <a:gd name="T30" fmla="*/ 129 w 131"/>
                <a:gd name="T31" fmla="*/ 79 h 131"/>
                <a:gd name="T32" fmla="*/ 127 w 131"/>
                <a:gd name="T33" fmla="*/ 65 h 131"/>
                <a:gd name="T34" fmla="*/ 122 w 131"/>
                <a:gd name="T35" fmla="*/ 41 h 131"/>
                <a:gd name="T36" fmla="*/ 109 w 131"/>
                <a:gd name="T37" fmla="*/ 22 h 131"/>
                <a:gd name="T38" fmla="*/ 90 w 131"/>
                <a:gd name="T39" fmla="*/ 9 h 131"/>
                <a:gd name="T40" fmla="*/ 65 w 131"/>
                <a:gd name="T41" fmla="*/ 4 h 131"/>
                <a:gd name="T42" fmla="*/ 41 w 131"/>
                <a:gd name="T43" fmla="*/ 9 h 131"/>
                <a:gd name="T44" fmla="*/ 22 w 131"/>
                <a:gd name="T45" fmla="*/ 22 h 131"/>
                <a:gd name="T46" fmla="*/ 8 w 131"/>
                <a:gd name="T47" fmla="*/ 41 h 131"/>
                <a:gd name="T48" fmla="*/ 4 w 131"/>
                <a:gd name="T49" fmla="*/ 65 h 131"/>
                <a:gd name="T50" fmla="*/ 8 w 131"/>
                <a:gd name="T51" fmla="*/ 90 h 131"/>
                <a:gd name="T52" fmla="*/ 22 w 131"/>
                <a:gd name="T53" fmla="*/ 109 h 131"/>
                <a:gd name="T54" fmla="*/ 41 w 131"/>
                <a:gd name="T55" fmla="*/ 122 h 131"/>
                <a:gd name="T56" fmla="*/ 65 w 131"/>
                <a:gd name="T57" fmla="*/ 127 h 131"/>
                <a:gd name="T58" fmla="*/ 90 w 131"/>
                <a:gd name="T59" fmla="*/ 122 h 131"/>
                <a:gd name="T60" fmla="*/ 109 w 131"/>
                <a:gd name="T61" fmla="*/ 109 h 131"/>
                <a:gd name="T62" fmla="*/ 122 w 131"/>
                <a:gd name="T63" fmla="*/ 90 h 131"/>
                <a:gd name="T64" fmla="*/ 127 w 131"/>
                <a:gd name="T65" fmla="*/ 6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31">
                  <a:moveTo>
                    <a:pt x="131" y="65"/>
                  </a:moveTo>
                  <a:lnTo>
                    <a:pt x="129" y="52"/>
                  </a:lnTo>
                  <a:lnTo>
                    <a:pt x="126" y="41"/>
                  </a:lnTo>
                  <a:lnTo>
                    <a:pt x="119" y="30"/>
                  </a:lnTo>
                  <a:lnTo>
                    <a:pt x="111" y="20"/>
                  </a:lnTo>
                  <a:lnTo>
                    <a:pt x="101" y="12"/>
                  </a:lnTo>
                  <a:lnTo>
                    <a:pt x="90" y="5"/>
                  </a:lnTo>
                  <a:lnTo>
                    <a:pt x="78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39" y="5"/>
                  </a:lnTo>
                  <a:lnTo>
                    <a:pt x="30" y="12"/>
                  </a:lnTo>
                  <a:lnTo>
                    <a:pt x="20" y="20"/>
                  </a:lnTo>
                  <a:lnTo>
                    <a:pt x="12" y="30"/>
                  </a:lnTo>
                  <a:lnTo>
                    <a:pt x="5" y="41"/>
                  </a:lnTo>
                  <a:lnTo>
                    <a:pt x="2" y="52"/>
                  </a:lnTo>
                  <a:lnTo>
                    <a:pt x="0" y="65"/>
                  </a:lnTo>
                  <a:lnTo>
                    <a:pt x="2" y="79"/>
                  </a:lnTo>
                  <a:lnTo>
                    <a:pt x="5" y="92"/>
                  </a:lnTo>
                  <a:lnTo>
                    <a:pt x="12" y="101"/>
                  </a:lnTo>
                  <a:lnTo>
                    <a:pt x="20" y="111"/>
                  </a:lnTo>
                  <a:lnTo>
                    <a:pt x="30" y="119"/>
                  </a:lnTo>
                  <a:lnTo>
                    <a:pt x="39" y="126"/>
                  </a:lnTo>
                  <a:lnTo>
                    <a:pt x="52" y="129"/>
                  </a:lnTo>
                  <a:lnTo>
                    <a:pt x="65" y="131"/>
                  </a:lnTo>
                  <a:lnTo>
                    <a:pt x="78" y="129"/>
                  </a:lnTo>
                  <a:lnTo>
                    <a:pt x="90" y="126"/>
                  </a:lnTo>
                  <a:lnTo>
                    <a:pt x="101" y="119"/>
                  </a:lnTo>
                  <a:lnTo>
                    <a:pt x="111" y="111"/>
                  </a:lnTo>
                  <a:lnTo>
                    <a:pt x="119" y="101"/>
                  </a:lnTo>
                  <a:lnTo>
                    <a:pt x="126" y="92"/>
                  </a:lnTo>
                  <a:lnTo>
                    <a:pt x="129" y="79"/>
                  </a:lnTo>
                  <a:lnTo>
                    <a:pt x="131" y="65"/>
                  </a:lnTo>
                  <a:lnTo>
                    <a:pt x="127" y="65"/>
                  </a:lnTo>
                  <a:lnTo>
                    <a:pt x="126" y="52"/>
                  </a:lnTo>
                  <a:lnTo>
                    <a:pt x="122" y="41"/>
                  </a:lnTo>
                  <a:lnTo>
                    <a:pt x="116" y="31"/>
                  </a:lnTo>
                  <a:lnTo>
                    <a:pt x="109" y="22"/>
                  </a:lnTo>
                  <a:lnTo>
                    <a:pt x="100" y="15"/>
                  </a:lnTo>
                  <a:lnTo>
                    <a:pt x="90" y="9"/>
                  </a:lnTo>
                  <a:lnTo>
                    <a:pt x="78" y="5"/>
                  </a:lnTo>
                  <a:lnTo>
                    <a:pt x="65" y="4"/>
                  </a:lnTo>
                  <a:lnTo>
                    <a:pt x="52" y="5"/>
                  </a:lnTo>
                  <a:lnTo>
                    <a:pt x="41" y="9"/>
                  </a:lnTo>
                  <a:lnTo>
                    <a:pt x="31" y="15"/>
                  </a:lnTo>
                  <a:lnTo>
                    <a:pt x="22" y="22"/>
                  </a:lnTo>
                  <a:lnTo>
                    <a:pt x="13" y="31"/>
                  </a:lnTo>
                  <a:lnTo>
                    <a:pt x="8" y="41"/>
                  </a:lnTo>
                  <a:lnTo>
                    <a:pt x="5" y="52"/>
                  </a:lnTo>
                  <a:lnTo>
                    <a:pt x="4" y="65"/>
                  </a:lnTo>
                  <a:lnTo>
                    <a:pt x="5" y="79"/>
                  </a:lnTo>
                  <a:lnTo>
                    <a:pt x="8" y="90"/>
                  </a:lnTo>
                  <a:lnTo>
                    <a:pt x="13" y="100"/>
                  </a:lnTo>
                  <a:lnTo>
                    <a:pt x="22" y="109"/>
                  </a:lnTo>
                  <a:lnTo>
                    <a:pt x="31" y="118"/>
                  </a:lnTo>
                  <a:lnTo>
                    <a:pt x="41" y="122"/>
                  </a:lnTo>
                  <a:lnTo>
                    <a:pt x="52" y="126"/>
                  </a:lnTo>
                  <a:lnTo>
                    <a:pt x="65" y="127"/>
                  </a:lnTo>
                  <a:lnTo>
                    <a:pt x="78" y="126"/>
                  </a:lnTo>
                  <a:lnTo>
                    <a:pt x="90" y="122"/>
                  </a:lnTo>
                  <a:lnTo>
                    <a:pt x="100" y="118"/>
                  </a:lnTo>
                  <a:lnTo>
                    <a:pt x="109" y="109"/>
                  </a:lnTo>
                  <a:lnTo>
                    <a:pt x="116" y="100"/>
                  </a:lnTo>
                  <a:lnTo>
                    <a:pt x="122" y="90"/>
                  </a:lnTo>
                  <a:lnTo>
                    <a:pt x="126" y="79"/>
                  </a:lnTo>
                  <a:lnTo>
                    <a:pt x="127" y="65"/>
                  </a:lnTo>
                  <a:lnTo>
                    <a:pt x="131" y="65"/>
                  </a:lnTo>
                  <a:close/>
                </a:path>
              </a:pathLst>
            </a:custGeom>
            <a:solidFill>
              <a:srgbClr val="E0E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8" name="Freeform 30"/>
            <p:cNvSpPr>
              <a:spLocks/>
            </p:cNvSpPr>
            <p:nvPr/>
          </p:nvSpPr>
          <p:spPr bwMode="auto">
            <a:xfrm>
              <a:off x="4017" y="1424"/>
              <a:ext cx="123" cy="123"/>
            </a:xfrm>
            <a:custGeom>
              <a:avLst/>
              <a:gdLst>
                <a:gd name="T0" fmla="*/ 122 w 123"/>
                <a:gd name="T1" fmla="*/ 48 h 123"/>
                <a:gd name="T2" fmla="*/ 112 w 123"/>
                <a:gd name="T3" fmla="*/ 27 h 123"/>
                <a:gd name="T4" fmla="*/ 96 w 123"/>
                <a:gd name="T5" fmla="*/ 11 h 123"/>
                <a:gd name="T6" fmla="*/ 74 w 123"/>
                <a:gd name="T7" fmla="*/ 1 h 123"/>
                <a:gd name="T8" fmla="*/ 48 w 123"/>
                <a:gd name="T9" fmla="*/ 1 h 123"/>
                <a:gd name="T10" fmla="*/ 27 w 123"/>
                <a:gd name="T11" fmla="*/ 11 h 123"/>
                <a:gd name="T12" fmla="*/ 9 w 123"/>
                <a:gd name="T13" fmla="*/ 27 h 123"/>
                <a:gd name="T14" fmla="*/ 1 w 123"/>
                <a:gd name="T15" fmla="*/ 48 h 123"/>
                <a:gd name="T16" fmla="*/ 1 w 123"/>
                <a:gd name="T17" fmla="*/ 75 h 123"/>
                <a:gd name="T18" fmla="*/ 9 w 123"/>
                <a:gd name="T19" fmla="*/ 96 h 123"/>
                <a:gd name="T20" fmla="*/ 27 w 123"/>
                <a:gd name="T21" fmla="*/ 114 h 123"/>
                <a:gd name="T22" fmla="*/ 48 w 123"/>
                <a:gd name="T23" fmla="*/ 122 h 123"/>
                <a:gd name="T24" fmla="*/ 74 w 123"/>
                <a:gd name="T25" fmla="*/ 122 h 123"/>
                <a:gd name="T26" fmla="*/ 96 w 123"/>
                <a:gd name="T27" fmla="*/ 114 h 123"/>
                <a:gd name="T28" fmla="*/ 112 w 123"/>
                <a:gd name="T29" fmla="*/ 96 h 123"/>
                <a:gd name="T30" fmla="*/ 122 w 123"/>
                <a:gd name="T31" fmla="*/ 75 h 123"/>
                <a:gd name="T32" fmla="*/ 120 w 123"/>
                <a:gd name="T33" fmla="*/ 61 h 123"/>
                <a:gd name="T34" fmla="*/ 115 w 123"/>
                <a:gd name="T35" fmla="*/ 39 h 123"/>
                <a:gd name="T36" fmla="*/ 102 w 123"/>
                <a:gd name="T37" fmla="*/ 21 h 123"/>
                <a:gd name="T38" fmla="*/ 84 w 123"/>
                <a:gd name="T39" fmla="*/ 8 h 123"/>
                <a:gd name="T40" fmla="*/ 61 w 123"/>
                <a:gd name="T41" fmla="*/ 3 h 123"/>
                <a:gd name="T42" fmla="*/ 39 w 123"/>
                <a:gd name="T43" fmla="*/ 8 h 123"/>
                <a:gd name="T44" fmla="*/ 19 w 123"/>
                <a:gd name="T45" fmla="*/ 21 h 123"/>
                <a:gd name="T46" fmla="*/ 8 w 123"/>
                <a:gd name="T47" fmla="*/ 39 h 123"/>
                <a:gd name="T48" fmla="*/ 3 w 123"/>
                <a:gd name="T49" fmla="*/ 61 h 123"/>
                <a:gd name="T50" fmla="*/ 8 w 123"/>
                <a:gd name="T51" fmla="*/ 84 h 123"/>
                <a:gd name="T52" fmla="*/ 19 w 123"/>
                <a:gd name="T53" fmla="*/ 102 h 123"/>
                <a:gd name="T54" fmla="*/ 39 w 123"/>
                <a:gd name="T55" fmla="*/ 115 h 123"/>
                <a:gd name="T56" fmla="*/ 61 w 123"/>
                <a:gd name="T57" fmla="*/ 120 h 123"/>
                <a:gd name="T58" fmla="*/ 84 w 123"/>
                <a:gd name="T59" fmla="*/ 115 h 123"/>
                <a:gd name="T60" fmla="*/ 102 w 123"/>
                <a:gd name="T61" fmla="*/ 102 h 123"/>
                <a:gd name="T62" fmla="*/ 115 w 123"/>
                <a:gd name="T63" fmla="*/ 84 h 123"/>
                <a:gd name="T64" fmla="*/ 120 w 123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3">
                  <a:moveTo>
                    <a:pt x="123" y="61"/>
                  </a:moveTo>
                  <a:lnTo>
                    <a:pt x="122" y="48"/>
                  </a:lnTo>
                  <a:lnTo>
                    <a:pt x="118" y="37"/>
                  </a:lnTo>
                  <a:lnTo>
                    <a:pt x="112" y="27"/>
                  </a:lnTo>
                  <a:lnTo>
                    <a:pt x="105" y="18"/>
                  </a:lnTo>
                  <a:lnTo>
                    <a:pt x="96" y="11"/>
                  </a:lnTo>
                  <a:lnTo>
                    <a:pt x="86" y="5"/>
                  </a:lnTo>
                  <a:lnTo>
                    <a:pt x="74" y="1"/>
                  </a:lnTo>
                  <a:lnTo>
                    <a:pt x="61" y="0"/>
                  </a:lnTo>
                  <a:lnTo>
                    <a:pt x="48" y="1"/>
                  </a:lnTo>
                  <a:lnTo>
                    <a:pt x="37" y="5"/>
                  </a:lnTo>
                  <a:lnTo>
                    <a:pt x="27" y="11"/>
                  </a:lnTo>
                  <a:lnTo>
                    <a:pt x="18" y="18"/>
                  </a:lnTo>
                  <a:lnTo>
                    <a:pt x="9" y="27"/>
                  </a:lnTo>
                  <a:lnTo>
                    <a:pt x="4" y="37"/>
                  </a:lnTo>
                  <a:lnTo>
                    <a:pt x="1" y="48"/>
                  </a:lnTo>
                  <a:lnTo>
                    <a:pt x="0" y="61"/>
                  </a:lnTo>
                  <a:lnTo>
                    <a:pt x="1" y="75"/>
                  </a:lnTo>
                  <a:lnTo>
                    <a:pt x="4" y="86"/>
                  </a:lnTo>
                  <a:lnTo>
                    <a:pt x="9" y="96"/>
                  </a:lnTo>
                  <a:lnTo>
                    <a:pt x="18" y="105"/>
                  </a:lnTo>
                  <a:lnTo>
                    <a:pt x="27" y="114"/>
                  </a:lnTo>
                  <a:lnTo>
                    <a:pt x="37" y="118"/>
                  </a:lnTo>
                  <a:lnTo>
                    <a:pt x="48" y="122"/>
                  </a:lnTo>
                  <a:lnTo>
                    <a:pt x="61" y="123"/>
                  </a:lnTo>
                  <a:lnTo>
                    <a:pt x="74" y="122"/>
                  </a:lnTo>
                  <a:lnTo>
                    <a:pt x="86" y="118"/>
                  </a:lnTo>
                  <a:lnTo>
                    <a:pt x="96" y="114"/>
                  </a:lnTo>
                  <a:lnTo>
                    <a:pt x="105" y="105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2" y="75"/>
                  </a:lnTo>
                  <a:lnTo>
                    <a:pt x="123" y="61"/>
                  </a:lnTo>
                  <a:lnTo>
                    <a:pt x="120" y="61"/>
                  </a:lnTo>
                  <a:lnTo>
                    <a:pt x="118" y="50"/>
                  </a:lnTo>
                  <a:lnTo>
                    <a:pt x="115" y="39"/>
                  </a:lnTo>
                  <a:lnTo>
                    <a:pt x="110" y="29"/>
                  </a:lnTo>
                  <a:lnTo>
                    <a:pt x="102" y="21"/>
                  </a:lnTo>
                  <a:lnTo>
                    <a:pt x="94" y="13"/>
                  </a:lnTo>
                  <a:lnTo>
                    <a:pt x="84" y="8"/>
                  </a:lnTo>
                  <a:lnTo>
                    <a:pt x="73" y="5"/>
                  </a:lnTo>
                  <a:lnTo>
                    <a:pt x="61" y="3"/>
                  </a:lnTo>
                  <a:lnTo>
                    <a:pt x="50" y="5"/>
                  </a:lnTo>
                  <a:lnTo>
                    <a:pt x="39" y="8"/>
                  </a:lnTo>
                  <a:lnTo>
                    <a:pt x="29" y="13"/>
                  </a:lnTo>
                  <a:lnTo>
                    <a:pt x="19" y="21"/>
                  </a:lnTo>
                  <a:lnTo>
                    <a:pt x="13" y="29"/>
                  </a:lnTo>
                  <a:lnTo>
                    <a:pt x="8" y="39"/>
                  </a:lnTo>
                  <a:lnTo>
                    <a:pt x="4" y="50"/>
                  </a:lnTo>
                  <a:lnTo>
                    <a:pt x="3" y="61"/>
                  </a:lnTo>
                  <a:lnTo>
                    <a:pt x="4" y="73"/>
                  </a:lnTo>
                  <a:lnTo>
                    <a:pt x="8" y="84"/>
                  </a:lnTo>
                  <a:lnTo>
                    <a:pt x="13" y="94"/>
                  </a:lnTo>
                  <a:lnTo>
                    <a:pt x="19" y="102"/>
                  </a:lnTo>
                  <a:lnTo>
                    <a:pt x="29" y="110"/>
                  </a:lnTo>
                  <a:lnTo>
                    <a:pt x="39" y="115"/>
                  </a:lnTo>
                  <a:lnTo>
                    <a:pt x="50" y="118"/>
                  </a:lnTo>
                  <a:lnTo>
                    <a:pt x="61" y="120"/>
                  </a:lnTo>
                  <a:lnTo>
                    <a:pt x="73" y="118"/>
                  </a:lnTo>
                  <a:lnTo>
                    <a:pt x="84" y="115"/>
                  </a:lnTo>
                  <a:lnTo>
                    <a:pt x="94" y="110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4"/>
                  </a:lnTo>
                  <a:lnTo>
                    <a:pt x="118" y="73"/>
                  </a:lnTo>
                  <a:lnTo>
                    <a:pt x="120" y="61"/>
                  </a:lnTo>
                  <a:lnTo>
                    <a:pt x="123" y="6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39" name="Freeform 31"/>
            <p:cNvSpPr>
              <a:spLocks/>
            </p:cNvSpPr>
            <p:nvPr/>
          </p:nvSpPr>
          <p:spPr bwMode="auto">
            <a:xfrm>
              <a:off x="4020" y="1427"/>
              <a:ext cx="117" cy="117"/>
            </a:xfrm>
            <a:custGeom>
              <a:avLst/>
              <a:gdLst>
                <a:gd name="T0" fmla="*/ 115 w 117"/>
                <a:gd name="T1" fmla="*/ 47 h 117"/>
                <a:gd name="T2" fmla="*/ 107 w 117"/>
                <a:gd name="T3" fmla="*/ 26 h 117"/>
                <a:gd name="T4" fmla="*/ 91 w 117"/>
                <a:gd name="T5" fmla="*/ 10 h 117"/>
                <a:gd name="T6" fmla="*/ 70 w 117"/>
                <a:gd name="T7" fmla="*/ 2 h 117"/>
                <a:gd name="T8" fmla="*/ 47 w 117"/>
                <a:gd name="T9" fmla="*/ 2 h 117"/>
                <a:gd name="T10" fmla="*/ 26 w 117"/>
                <a:gd name="T11" fmla="*/ 10 h 117"/>
                <a:gd name="T12" fmla="*/ 10 w 117"/>
                <a:gd name="T13" fmla="*/ 26 h 117"/>
                <a:gd name="T14" fmla="*/ 1 w 117"/>
                <a:gd name="T15" fmla="*/ 47 h 117"/>
                <a:gd name="T16" fmla="*/ 1 w 117"/>
                <a:gd name="T17" fmla="*/ 70 h 117"/>
                <a:gd name="T18" fmla="*/ 10 w 117"/>
                <a:gd name="T19" fmla="*/ 91 h 117"/>
                <a:gd name="T20" fmla="*/ 26 w 117"/>
                <a:gd name="T21" fmla="*/ 107 h 117"/>
                <a:gd name="T22" fmla="*/ 47 w 117"/>
                <a:gd name="T23" fmla="*/ 115 h 117"/>
                <a:gd name="T24" fmla="*/ 70 w 117"/>
                <a:gd name="T25" fmla="*/ 115 h 117"/>
                <a:gd name="T26" fmla="*/ 91 w 117"/>
                <a:gd name="T27" fmla="*/ 107 h 117"/>
                <a:gd name="T28" fmla="*/ 107 w 117"/>
                <a:gd name="T29" fmla="*/ 91 h 117"/>
                <a:gd name="T30" fmla="*/ 115 w 117"/>
                <a:gd name="T31" fmla="*/ 70 h 117"/>
                <a:gd name="T32" fmla="*/ 114 w 117"/>
                <a:gd name="T33" fmla="*/ 58 h 117"/>
                <a:gd name="T34" fmla="*/ 109 w 117"/>
                <a:gd name="T35" fmla="*/ 37 h 117"/>
                <a:gd name="T36" fmla="*/ 98 w 117"/>
                <a:gd name="T37" fmla="*/ 19 h 117"/>
                <a:gd name="T38" fmla="*/ 80 w 117"/>
                <a:gd name="T39" fmla="*/ 8 h 117"/>
                <a:gd name="T40" fmla="*/ 58 w 117"/>
                <a:gd name="T41" fmla="*/ 3 h 117"/>
                <a:gd name="T42" fmla="*/ 37 w 117"/>
                <a:gd name="T43" fmla="*/ 8 h 117"/>
                <a:gd name="T44" fmla="*/ 19 w 117"/>
                <a:gd name="T45" fmla="*/ 19 h 117"/>
                <a:gd name="T46" fmla="*/ 8 w 117"/>
                <a:gd name="T47" fmla="*/ 37 h 117"/>
                <a:gd name="T48" fmla="*/ 3 w 117"/>
                <a:gd name="T49" fmla="*/ 58 h 117"/>
                <a:gd name="T50" fmla="*/ 8 w 117"/>
                <a:gd name="T51" fmla="*/ 80 h 117"/>
                <a:gd name="T52" fmla="*/ 19 w 117"/>
                <a:gd name="T53" fmla="*/ 98 h 117"/>
                <a:gd name="T54" fmla="*/ 37 w 117"/>
                <a:gd name="T55" fmla="*/ 109 h 117"/>
                <a:gd name="T56" fmla="*/ 58 w 117"/>
                <a:gd name="T57" fmla="*/ 114 h 117"/>
                <a:gd name="T58" fmla="*/ 80 w 117"/>
                <a:gd name="T59" fmla="*/ 109 h 117"/>
                <a:gd name="T60" fmla="*/ 98 w 117"/>
                <a:gd name="T61" fmla="*/ 98 h 117"/>
                <a:gd name="T62" fmla="*/ 109 w 117"/>
                <a:gd name="T63" fmla="*/ 80 h 117"/>
                <a:gd name="T64" fmla="*/ 114 w 117"/>
                <a:gd name="T65" fmla="*/ 5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7">
                  <a:moveTo>
                    <a:pt x="117" y="58"/>
                  </a:moveTo>
                  <a:lnTo>
                    <a:pt x="115" y="47"/>
                  </a:lnTo>
                  <a:lnTo>
                    <a:pt x="112" y="36"/>
                  </a:lnTo>
                  <a:lnTo>
                    <a:pt x="107" y="26"/>
                  </a:lnTo>
                  <a:lnTo>
                    <a:pt x="99" y="18"/>
                  </a:lnTo>
                  <a:lnTo>
                    <a:pt x="91" y="10"/>
                  </a:lnTo>
                  <a:lnTo>
                    <a:pt x="81" y="5"/>
                  </a:lnTo>
                  <a:lnTo>
                    <a:pt x="70" y="2"/>
                  </a:lnTo>
                  <a:lnTo>
                    <a:pt x="58" y="0"/>
                  </a:lnTo>
                  <a:lnTo>
                    <a:pt x="47" y="2"/>
                  </a:lnTo>
                  <a:lnTo>
                    <a:pt x="36" y="5"/>
                  </a:lnTo>
                  <a:lnTo>
                    <a:pt x="26" y="10"/>
                  </a:lnTo>
                  <a:lnTo>
                    <a:pt x="16" y="18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1" y="47"/>
                  </a:lnTo>
                  <a:lnTo>
                    <a:pt x="0" y="58"/>
                  </a:lnTo>
                  <a:lnTo>
                    <a:pt x="1" y="70"/>
                  </a:lnTo>
                  <a:lnTo>
                    <a:pt x="5" y="81"/>
                  </a:lnTo>
                  <a:lnTo>
                    <a:pt x="10" y="91"/>
                  </a:lnTo>
                  <a:lnTo>
                    <a:pt x="16" y="99"/>
                  </a:lnTo>
                  <a:lnTo>
                    <a:pt x="26" y="107"/>
                  </a:lnTo>
                  <a:lnTo>
                    <a:pt x="36" y="112"/>
                  </a:lnTo>
                  <a:lnTo>
                    <a:pt x="47" y="115"/>
                  </a:lnTo>
                  <a:lnTo>
                    <a:pt x="58" y="117"/>
                  </a:lnTo>
                  <a:lnTo>
                    <a:pt x="70" y="115"/>
                  </a:lnTo>
                  <a:lnTo>
                    <a:pt x="81" y="112"/>
                  </a:lnTo>
                  <a:lnTo>
                    <a:pt x="91" y="107"/>
                  </a:lnTo>
                  <a:lnTo>
                    <a:pt x="99" y="99"/>
                  </a:lnTo>
                  <a:lnTo>
                    <a:pt x="107" y="91"/>
                  </a:lnTo>
                  <a:lnTo>
                    <a:pt x="112" y="81"/>
                  </a:lnTo>
                  <a:lnTo>
                    <a:pt x="115" y="70"/>
                  </a:lnTo>
                  <a:lnTo>
                    <a:pt x="117" y="58"/>
                  </a:lnTo>
                  <a:lnTo>
                    <a:pt x="114" y="58"/>
                  </a:lnTo>
                  <a:lnTo>
                    <a:pt x="112" y="47"/>
                  </a:lnTo>
                  <a:lnTo>
                    <a:pt x="109" y="37"/>
                  </a:lnTo>
                  <a:lnTo>
                    <a:pt x="104" y="28"/>
                  </a:lnTo>
                  <a:lnTo>
                    <a:pt x="98" y="19"/>
                  </a:lnTo>
                  <a:lnTo>
                    <a:pt x="89" y="13"/>
                  </a:lnTo>
                  <a:lnTo>
                    <a:pt x="80" y="8"/>
                  </a:lnTo>
                  <a:lnTo>
                    <a:pt x="70" y="5"/>
                  </a:lnTo>
                  <a:lnTo>
                    <a:pt x="58" y="3"/>
                  </a:lnTo>
                  <a:lnTo>
                    <a:pt x="47" y="5"/>
                  </a:lnTo>
                  <a:lnTo>
                    <a:pt x="37" y="8"/>
                  </a:lnTo>
                  <a:lnTo>
                    <a:pt x="28" y="13"/>
                  </a:lnTo>
                  <a:lnTo>
                    <a:pt x="19" y="19"/>
                  </a:lnTo>
                  <a:lnTo>
                    <a:pt x="13" y="28"/>
                  </a:lnTo>
                  <a:lnTo>
                    <a:pt x="8" y="37"/>
                  </a:lnTo>
                  <a:lnTo>
                    <a:pt x="5" y="47"/>
                  </a:lnTo>
                  <a:lnTo>
                    <a:pt x="3" y="58"/>
                  </a:lnTo>
                  <a:lnTo>
                    <a:pt x="5" y="70"/>
                  </a:lnTo>
                  <a:lnTo>
                    <a:pt x="8" y="80"/>
                  </a:lnTo>
                  <a:lnTo>
                    <a:pt x="13" y="89"/>
                  </a:lnTo>
                  <a:lnTo>
                    <a:pt x="19" y="98"/>
                  </a:lnTo>
                  <a:lnTo>
                    <a:pt x="28" y="104"/>
                  </a:lnTo>
                  <a:lnTo>
                    <a:pt x="37" y="109"/>
                  </a:lnTo>
                  <a:lnTo>
                    <a:pt x="47" y="112"/>
                  </a:lnTo>
                  <a:lnTo>
                    <a:pt x="58" y="114"/>
                  </a:lnTo>
                  <a:lnTo>
                    <a:pt x="70" y="112"/>
                  </a:lnTo>
                  <a:lnTo>
                    <a:pt x="80" y="109"/>
                  </a:lnTo>
                  <a:lnTo>
                    <a:pt x="89" y="104"/>
                  </a:lnTo>
                  <a:lnTo>
                    <a:pt x="98" y="98"/>
                  </a:lnTo>
                  <a:lnTo>
                    <a:pt x="104" y="89"/>
                  </a:lnTo>
                  <a:lnTo>
                    <a:pt x="109" y="80"/>
                  </a:lnTo>
                  <a:lnTo>
                    <a:pt x="112" y="70"/>
                  </a:lnTo>
                  <a:lnTo>
                    <a:pt x="114" y="58"/>
                  </a:lnTo>
                  <a:lnTo>
                    <a:pt x="117" y="58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0" name="Freeform 32"/>
            <p:cNvSpPr>
              <a:spLocks/>
            </p:cNvSpPr>
            <p:nvPr/>
          </p:nvSpPr>
          <p:spPr bwMode="auto">
            <a:xfrm>
              <a:off x="4023" y="1430"/>
              <a:ext cx="111" cy="111"/>
            </a:xfrm>
            <a:custGeom>
              <a:avLst/>
              <a:gdLst>
                <a:gd name="T0" fmla="*/ 109 w 111"/>
                <a:gd name="T1" fmla="*/ 44 h 111"/>
                <a:gd name="T2" fmla="*/ 101 w 111"/>
                <a:gd name="T3" fmla="*/ 25 h 111"/>
                <a:gd name="T4" fmla="*/ 86 w 111"/>
                <a:gd name="T5" fmla="*/ 10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10 h 111"/>
                <a:gd name="T12" fmla="*/ 10 w 111"/>
                <a:gd name="T13" fmla="*/ 25 h 111"/>
                <a:gd name="T14" fmla="*/ 2 w 111"/>
                <a:gd name="T15" fmla="*/ 44 h 111"/>
                <a:gd name="T16" fmla="*/ 2 w 111"/>
                <a:gd name="T17" fmla="*/ 67 h 111"/>
                <a:gd name="T18" fmla="*/ 10 w 111"/>
                <a:gd name="T19" fmla="*/ 86 h 111"/>
                <a:gd name="T20" fmla="*/ 25 w 111"/>
                <a:gd name="T21" fmla="*/ 101 h 111"/>
                <a:gd name="T22" fmla="*/ 44 w 111"/>
                <a:gd name="T23" fmla="*/ 109 h 111"/>
                <a:gd name="T24" fmla="*/ 67 w 111"/>
                <a:gd name="T25" fmla="*/ 109 h 111"/>
                <a:gd name="T26" fmla="*/ 86 w 111"/>
                <a:gd name="T27" fmla="*/ 101 h 111"/>
                <a:gd name="T28" fmla="*/ 101 w 111"/>
                <a:gd name="T29" fmla="*/ 86 h 111"/>
                <a:gd name="T30" fmla="*/ 109 w 111"/>
                <a:gd name="T31" fmla="*/ 67 h 111"/>
                <a:gd name="T32" fmla="*/ 108 w 111"/>
                <a:gd name="T33" fmla="*/ 55 h 111"/>
                <a:gd name="T34" fmla="*/ 103 w 111"/>
                <a:gd name="T35" fmla="*/ 36 h 111"/>
                <a:gd name="T36" fmla="*/ 91 w 111"/>
                <a:gd name="T37" fmla="*/ 18 h 111"/>
                <a:gd name="T38" fmla="*/ 75 w 111"/>
                <a:gd name="T39" fmla="*/ 8 h 111"/>
                <a:gd name="T40" fmla="*/ 55 w 111"/>
                <a:gd name="T41" fmla="*/ 3 h 111"/>
                <a:gd name="T42" fmla="*/ 34 w 111"/>
                <a:gd name="T43" fmla="*/ 8 h 111"/>
                <a:gd name="T44" fmla="*/ 18 w 111"/>
                <a:gd name="T45" fmla="*/ 18 h 111"/>
                <a:gd name="T46" fmla="*/ 7 w 111"/>
                <a:gd name="T47" fmla="*/ 36 h 111"/>
                <a:gd name="T48" fmla="*/ 3 w 111"/>
                <a:gd name="T49" fmla="*/ 55 h 111"/>
                <a:gd name="T50" fmla="*/ 7 w 111"/>
                <a:gd name="T51" fmla="*/ 77 h 111"/>
                <a:gd name="T52" fmla="*/ 18 w 111"/>
                <a:gd name="T53" fmla="*/ 93 h 111"/>
                <a:gd name="T54" fmla="*/ 34 w 111"/>
                <a:gd name="T55" fmla="*/ 104 h 111"/>
                <a:gd name="T56" fmla="*/ 55 w 111"/>
                <a:gd name="T57" fmla="*/ 108 h 111"/>
                <a:gd name="T58" fmla="*/ 75 w 111"/>
                <a:gd name="T59" fmla="*/ 104 h 111"/>
                <a:gd name="T60" fmla="*/ 91 w 111"/>
                <a:gd name="T61" fmla="*/ 93 h 111"/>
                <a:gd name="T62" fmla="*/ 103 w 111"/>
                <a:gd name="T63" fmla="*/ 77 h 111"/>
                <a:gd name="T64" fmla="*/ 108 w 111"/>
                <a:gd name="T6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11">
                  <a:moveTo>
                    <a:pt x="111" y="55"/>
                  </a:moveTo>
                  <a:lnTo>
                    <a:pt x="109" y="44"/>
                  </a:lnTo>
                  <a:lnTo>
                    <a:pt x="106" y="34"/>
                  </a:lnTo>
                  <a:lnTo>
                    <a:pt x="101" y="25"/>
                  </a:lnTo>
                  <a:lnTo>
                    <a:pt x="95" y="16"/>
                  </a:lnTo>
                  <a:lnTo>
                    <a:pt x="86" y="10"/>
                  </a:lnTo>
                  <a:lnTo>
                    <a:pt x="77" y="5"/>
                  </a:lnTo>
                  <a:lnTo>
                    <a:pt x="67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10" y="25"/>
                  </a:lnTo>
                  <a:lnTo>
                    <a:pt x="5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5" y="77"/>
                  </a:lnTo>
                  <a:lnTo>
                    <a:pt x="10" y="86"/>
                  </a:lnTo>
                  <a:lnTo>
                    <a:pt x="16" y="95"/>
                  </a:lnTo>
                  <a:lnTo>
                    <a:pt x="25" y="101"/>
                  </a:lnTo>
                  <a:lnTo>
                    <a:pt x="34" y="106"/>
                  </a:lnTo>
                  <a:lnTo>
                    <a:pt x="44" y="109"/>
                  </a:lnTo>
                  <a:lnTo>
                    <a:pt x="55" y="111"/>
                  </a:lnTo>
                  <a:lnTo>
                    <a:pt x="67" y="109"/>
                  </a:lnTo>
                  <a:lnTo>
                    <a:pt x="77" y="106"/>
                  </a:lnTo>
                  <a:lnTo>
                    <a:pt x="86" y="101"/>
                  </a:lnTo>
                  <a:lnTo>
                    <a:pt x="95" y="95"/>
                  </a:lnTo>
                  <a:lnTo>
                    <a:pt x="101" y="86"/>
                  </a:lnTo>
                  <a:lnTo>
                    <a:pt x="106" y="77"/>
                  </a:lnTo>
                  <a:lnTo>
                    <a:pt x="109" y="67"/>
                  </a:lnTo>
                  <a:lnTo>
                    <a:pt x="111" y="55"/>
                  </a:lnTo>
                  <a:lnTo>
                    <a:pt x="108" y="55"/>
                  </a:lnTo>
                  <a:lnTo>
                    <a:pt x="106" y="46"/>
                  </a:lnTo>
                  <a:lnTo>
                    <a:pt x="103" y="36"/>
                  </a:lnTo>
                  <a:lnTo>
                    <a:pt x="98" y="26"/>
                  </a:lnTo>
                  <a:lnTo>
                    <a:pt x="91" y="18"/>
                  </a:lnTo>
                  <a:lnTo>
                    <a:pt x="85" y="13"/>
                  </a:lnTo>
                  <a:lnTo>
                    <a:pt x="75" y="8"/>
                  </a:lnTo>
                  <a:lnTo>
                    <a:pt x="65" y="5"/>
                  </a:lnTo>
                  <a:lnTo>
                    <a:pt x="55" y="3"/>
                  </a:lnTo>
                  <a:lnTo>
                    <a:pt x="44" y="5"/>
                  </a:lnTo>
                  <a:lnTo>
                    <a:pt x="34" y="8"/>
                  </a:lnTo>
                  <a:lnTo>
                    <a:pt x="26" y="13"/>
                  </a:lnTo>
                  <a:lnTo>
                    <a:pt x="18" y="18"/>
                  </a:lnTo>
                  <a:lnTo>
                    <a:pt x="12" y="26"/>
                  </a:lnTo>
                  <a:lnTo>
                    <a:pt x="7" y="36"/>
                  </a:lnTo>
                  <a:lnTo>
                    <a:pt x="5" y="46"/>
                  </a:lnTo>
                  <a:lnTo>
                    <a:pt x="3" y="55"/>
                  </a:lnTo>
                  <a:lnTo>
                    <a:pt x="5" y="67"/>
                  </a:lnTo>
                  <a:lnTo>
                    <a:pt x="7" y="77"/>
                  </a:lnTo>
                  <a:lnTo>
                    <a:pt x="12" y="85"/>
                  </a:lnTo>
                  <a:lnTo>
                    <a:pt x="18" y="93"/>
                  </a:lnTo>
                  <a:lnTo>
                    <a:pt x="26" y="99"/>
                  </a:lnTo>
                  <a:lnTo>
                    <a:pt x="34" y="104"/>
                  </a:lnTo>
                  <a:lnTo>
                    <a:pt x="44" y="106"/>
                  </a:lnTo>
                  <a:lnTo>
                    <a:pt x="55" y="108"/>
                  </a:lnTo>
                  <a:lnTo>
                    <a:pt x="65" y="106"/>
                  </a:lnTo>
                  <a:lnTo>
                    <a:pt x="75" y="104"/>
                  </a:lnTo>
                  <a:lnTo>
                    <a:pt x="85" y="99"/>
                  </a:lnTo>
                  <a:lnTo>
                    <a:pt x="91" y="93"/>
                  </a:lnTo>
                  <a:lnTo>
                    <a:pt x="98" y="85"/>
                  </a:lnTo>
                  <a:lnTo>
                    <a:pt x="103" y="77"/>
                  </a:lnTo>
                  <a:lnTo>
                    <a:pt x="106" y="67"/>
                  </a:lnTo>
                  <a:lnTo>
                    <a:pt x="108" y="55"/>
                  </a:lnTo>
                  <a:lnTo>
                    <a:pt x="111" y="55"/>
                  </a:lnTo>
                  <a:close/>
                </a:path>
              </a:pathLst>
            </a:custGeom>
            <a:solidFill>
              <a:srgbClr val="DDD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1" name="Freeform 33"/>
            <p:cNvSpPr>
              <a:spLocks/>
            </p:cNvSpPr>
            <p:nvPr/>
          </p:nvSpPr>
          <p:spPr bwMode="auto">
            <a:xfrm>
              <a:off x="4026" y="1433"/>
              <a:ext cx="105" cy="105"/>
            </a:xfrm>
            <a:custGeom>
              <a:avLst/>
              <a:gdLst>
                <a:gd name="T0" fmla="*/ 103 w 105"/>
                <a:gd name="T1" fmla="*/ 43 h 105"/>
                <a:gd name="T2" fmla="*/ 95 w 105"/>
                <a:gd name="T3" fmla="*/ 23 h 105"/>
                <a:gd name="T4" fmla="*/ 82 w 105"/>
                <a:gd name="T5" fmla="*/ 10 h 105"/>
                <a:gd name="T6" fmla="*/ 62 w 105"/>
                <a:gd name="T7" fmla="*/ 2 h 105"/>
                <a:gd name="T8" fmla="*/ 41 w 105"/>
                <a:gd name="T9" fmla="*/ 2 h 105"/>
                <a:gd name="T10" fmla="*/ 23 w 105"/>
                <a:gd name="T11" fmla="*/ 10 h 105"/>
                <a:gd name="T12" fmla="*/ 9 w 105"/>
                <a:gd name="T13" fmla="*/ 23 h 105"/>
                <a:gd name="T14" fmla="*/ 2 w 105"/>
                <a:gd name="T15" fmla="*/ 43 h 105"/>
                <a:gd name="T16" fmla="*/ 2 w 105"/>
                <a:gd name="T17" fmla="*/ 64 h 105"/>
                <a:gd name="T18" fmla="*/ 9 w 105"/>
                <a:gd name="T19" fmla="*/ 82 h 105"/>
                <a:gd name="T20" fmla="*/ 23 w 105"/>
                <a:gd name="T21" fmla="*/ 96 h 105"/>
                <a:gd name="T22" fmla="*/ 41 w 105"/>
                <a:gd name="T23" fmla="*/ 103 h 105"/>
                <a:gd name="T24" fmla="*/ 62 w 105"/>
                <a:gd name="T25" fmla="*/ 103 h 105"/>
                <a:gd name="T26" fmla="*/ 82 w 105"/>
                <a:gd name="T27" fmla="*/ 96 h 105"/>
                <a:gd name="T28" fmla="*/ 95 w 105"/>
                <a:gd name="T29" fmla="*/ 82 h 105"/>
                <a:gd name="T30" fmla="*/ 103 w 105"/>
                <a:gd name="T31" fmla="*/ 64 h 105"/>
                <a:gd name="T32" fmla="*/ 101 w 105"/>
                <a:gd name="T33" fmla="*/ 52 h 105"/>
                <a:gd name="T34" fmla="*/ 96 w 105"/>
                <a:gd name="T35" fmla="*/ 33 h 105"/>
                <a:gd name="T36" fmla="*/ 87 w 105"/>
                <a:gd name="T37" fmla="*/ 18 h 105"/>
                <a:gd name="T38" fmla="*/ 72 w 105"/>
                <a:gd name="T39" fmla="*/ 7 h 105"/>
                <a:gd name="T40" fmla="*/ 52 w 105"/>
                <a:gd name="T41" fmla="*/ 4 h 105"/>
                <a:gd name="T42" fmla="*/ 33 w 105"/>
                <a:gd name="T43" fmla="*/ 7 h 105"/>
                <a:gd name="T44" fmla="*/ 18 w 105"/>
                <a:gd name="T45" fmla="*/ 18 h 105"/>
                <a:gd name="T46" fmla="*/ 7 w 105"/>
                <a:gd name="T47" fmla="*/ 33 h 105"/>
                <a:gd name="T48" fmla="*/ 4 w 105"/>
                <a:gd name="T49" fmla="*/ 52 h 105"/>
                <a:gd name="T50" fmla="*/ 7 w 105"/>
                <a:gd name="T51" fmla="*/ 72 h 105"/>
                <a:gd name="T52" fmla="*/ 18 w 105"/>
                <a:gd name="T53" fmla="*/ 87 h 105"/>
                <a:gd name="T54" fmla="*/ 33 w 105"/>
                <a:gd name="T55" fmla="*/ 98 h 105"/>
                <a:gd name="T56" fmla="*/ 52 w 105"/>
                <a:gd name="T57" fmla="*/ 101 h 105"/>
                <a:gd name="T58" fmla="*/ 72 w 105"/>
                <a:gd name="T59" fmla="*/ 98 h 105"/>
                <a:gd name="T60" fmla="*/ 87 w 105"/>
                <a:gd name="T61" fmla="*/ 87 h 105"/>
                <a:gd name="T62" fmla="*/ 96 w 105"/>
                <a:gd name="T63" fmla="*/ 72 h 105"/>
                <a:gd name="T64" fmla="*/ 101 w 105"/>
                <a:gd name="T65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5">
                  <a:moveTo>
                    <a:pt x="105" y="52"/>
                  </a:moveTo>
                  <a:lnTo>
                    <a:pt x="103" y="43"/>
                  </a:lnTo>
                  <a:lnTo>
                    <a:pt x="100" y="33"/>
                  </a:lnTo>
                  <a:lnTo>
                    <a:pt x="95" y="23"/>
                  </a:lnTo>
                  <a:lnTo>
                    <a:pt x="88" y="15"/>
                  </a:lnTo>
                  <a:lnTo>
                    <a:pt x="82" y="10"/>
                  </a:lnTo>
                  <a:lnTo>
                    <a:pt x="72" y="5"/>
                  </a:lnTo>
                  <a:lnTo>
                    <a:pt x="62" y="2"/>
                  </a:lnTo>
                  <a:lnTo>
                    <a:pt x="52" y="0"/>
                  </a:lnTo>
                  <a:lnTo>
                    <a:pt x="41" y="2"/>
                  </a:lnTo>
                  <a:lnTo>
                    <a:pt x="31" y="5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3"/>
                  </a:lnTo>
                  <a:lnTo>
                    <a:pt x="0" y="52"/>
                  </a:lnTo>
                  <a:lnTo>
                    <a:pt x="2" y="64"/>
                  </a:lnTo>
                  <a:lnTo>
                    <a:pt x="4" y="74"/>
                  </a:lnTo>
                  <a:lnTo>
                    <a:pt x="9" y="82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1" y="101"/>
                  </a:lnTo>
                  <a:lnTo>
                    <a:pt x="41" y="103"/>
                  </a:lnTo>
                  <a:lnTo>
                    <a:pt x="52" y="105"/>
                  </a:lnTo>
                  <a:lnTo>
                    <a:pt x="62" y="103"/>
                  </a:lnTo>
                  <a:lnTo>
                    <a:pt x="72" y="101"/>
                  </a:lnTo>
                  <a:lnTo>
                    <a:pt x="82" y="96"/>
                  </a:lnTo>
                  <a:lnTo>
                    <a:pt x="88" y="90"/>
                  </a:lnTo>
                  <a:lnTo>
                    <a:pt x="95" y="82"/>
                  </a:lnTo>
                  <a:lnTo>
                    <a:pt x="100" y="74"/>
                  </a:lnTo>
                  <a:lnTo>
                    <a:pt x="103" y="64"/>
                  </a:lnTo>
                  <a:lnTo>
                    <a:pt x="105" y="52"/>
                  </a:lnTo>
                  <a:lnTo>
                    <a:pt x="101" y="52"/>
                  </a:lnTo>
                  <a:lnTo>
                    <a:pt x="100" y="43"/>
                  </a:lnTo>
                  <a:lnTo>
                    <a:pt x="96" y="33"/>
                  </a:lnTo>
                  <a:lnTo>
                    <a:pt x="93" y="25"/>
                  </a:lnTo>
                  <a:lnTo>
                    <a:pt x="87" y="18"/>
                  </a:lnTo>
                  <a:lnTo>
                    <a:pt x="80" y="12"/>
                  </a:lnTo>
                  <a:lnTo>
                    <a:pt x="72" y="7"/>
                  </a:lnTo>
                  <a:lnTo>
                    <a:pt x="62" y="5"/>
                  </a:lnTo>
                  <a:lnTo>
                    <a:pt x="52" y="4"/>
                  </a:lnTo>
                  <a:lnTo>
                    <a:pt x="43" y="5"/>
                  </a:lnTo>
                  <a:lnTo>
                    <a:pt x="33" y="7"/>
                  </a:lnTo>
                  <a:lnTo>
                    <a:pt x="25" y="12"/>
                  </a:lnTo>
                  <a:lnTo>
                    <a:pt x="18" y="18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5" y="43"/>
                  </a:lnTo>
                  <a:lnTo>
                    <a:pt x="4" y="52"/>
                  </a:lnTo>
                  <a:lnTo>
                    <a:pt x="5" y="62"/>
                  </a:lnTo>
                  <a:lnTo>
                    <a:pt x="7" y="72"/>
                  </a:lnTo>
                  <a:lnTo>
                    <a:pt x="12" y="80"/>
                  </a:lnTo>
                  <a:lnTo>
                    <a:pt x="18" y="87"/>
                  </a:lnTo>
                  <a:lnTo>
                    <a:pt x="25" y="93"/>
                  </a:lnTo>
                  <a:lnTo>
                    <a:pt x="33" y="98"/>
                  </a:lnTo>
                  <a:lnTo>
                    <a:pt x="43" y="100"/>
                  </a:lnTo>
                  <a:lnTo>
                    <a:pt x="52" y="101"/>
                  </a:lnTo>
                  <a:lnTo>
                    <a:pt x="62" y="100"/>
                  </a:lnTo>
                  <a:lnTo>
                    <a:pt x="72" y="98"/>
                  </a:lnTo>
                  <a:lnTo>
                    <a:pt x="80" y="93"/>
                  </a:lnTo>
                  <a:lnTo>
                    <a:pt x="87" y="87"/>
                  </a:lnTo>
                  <a:lnTo>
                    <a:pt x="93" y="80"/>
                  </a:lnTo>
                  <a:lnTo>
                    <a:pt x="96" y="72"/>
                  </a:lnTo>
                  <a:lnTo>
                    <a:pt x="100" y="62"/>
                  </a:lnTo>
                  <a:lnTo>
                    <a:pt x="101" y="5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2" name="Freeform 34"/>
            <p:cNvSpPr>
              <a:spLocks/>
            </p:cNvSpPr>
            <p:nvPr/>
          </p:nvSpPr>
          <p:spPr bwMode="auto">
            <a:xfrm>
              <a:off x="4030" y="1437"/>
              <a:ext cx="97" cy="97"/>
            </a:xfrm>
            <a:custGeom>
              <a:avLst/>
              <a:gdLst>
                <a:gd name="T0" fmla="*/ 96 w 97"/>
                <a:gd name="T1" fmla="*/ 39 h 97"/>
                <a:gd name="T2" fmla="*/ 89 w 97"/>
                <a:gd name="T3" fmla="*/ 21 h 97"/>
                <a:gd name="T4" fmla="*/ 76 w 97"/>
                <a:gd name="T5" fmla="*/ 8 h 97"/>
                <a:gd name="T6" fmla="*/ 58 w 97"/>
                <a:gd name="T7" fmla="*/ 1 h 97"/>
                <a:gd name="T8" fmla="*/ 39 w 97"/>
                <a:gd name="T9" fmla="*/ 1 h 97"/>
                <a:gd name="T10" fmla="*/ 21 w 97"/>
                <a:gd name="T11" fmla="*/ 8 h 97"/>
                <a:gd name="T12" fmla="*/ 8 w 97"/>
                <a:gd name="T13" fmla="*/ 21 h 97"/>
                <a:gd name="T14" fmla="*/ 1 w 97"/>
                <a:gd name="T15" fmla="*/ 39 h 97"/>
                <a:gd name="T16" fmla="*/ 1 w 97"/>
                <a:gd name="T17" fmla="*/ 58 h 97"/>
                <a:gd name="T18" fmla="*/ 8 w 97"/>
                <a:gd name="T19" fmla="*/ 76 h 97"/>
                <a:gd name="T20" fmla="*/ 21 w 97"/>
                <a:gd name="T21" fmla="*/ 89 h 97"/>
                <a:gd name="T22" fmla="*/ 39 w 97"/>
                <a:gd name="T23" fmla="*/ 96 h 97"/>
                <a:gd name="T24" fmla="*/ 58 w 97"/>
                <a:gd name="T25" fmla="*/ 96 h 97"/>
                <a:gd name="T26" fmla="*/ 76 w 97"/>
                <a:gd name="T27" fmla="*/ 89 h 97"/>
                <a:gd name="T28" fmla="*/ 89 w 97"/>
                <a:gd name="T29" fmla="*/ 76 h 97"/>
                <a:gd name="T30" fmla="*/ 96 w 97"/>
                <a:gd name="T31" fmla="*/ 58 h 97"/>
                <a:gd name="T32" fmla="*/ 94 w 97"/>
                <a:gd name="T33" fmla="*/ 48 h 97"/>
                <a:gd name="T34" fmla="*/ 91 w 97"/>
                <a:gd name="T35" fmla="*/ 31 h 97"/>
                <a:gd name="T36" fmla="*/ 81 w 97"/>
                <a:gd name="T37" fmla="*/ 16 h 97"/>
                <a:gd name="T38" fmla="*/ 66 w 97"/>
                <a:gd name="T39" fmla="*/ 6 h 97"/>
                <a:gd name="T40" fmla="*/ 48 w 97"/>
                <a:gd name="T41" fmla="*/ 3 h 97"/>
                <a:gd name="T42" fmla="*/ 31 w 97"/>
                <a:gd name="T43" fmla="*/ 6 h 97"/>
                <a:gd name="T44" fmla="*/ 16 w 97"/>
                <a:gd name="T45" fmla="*/ 16 h 97"/>
                <a:gd name="T46" fmla="*/ 6 w 97"/>
                <a:gd name="T47" fmla="*/ 31 h 97"/>
                <a:gd name="T48" fmla="*/ 3 w 97"/>
                <a:gd name="T49" fmla="*/ 48 h 97"/>
                <a:gd name="T50" fmla="*/ 6 w 97"/>
                <a:gd name="T51" fmla="*/ 66 h 97"/>
                <a:gd name="T52" fmla="*/ 16 w 97"/>
                <a:gd name="T53" fmla="*/ 81 h 97"/>
                <a:gd name="T54" fmla="*/ 31 w 97"/>
                <a:gd name="T55" fmla="*/ 91 h 97"/>
                <a:gd name="T56" fmla="*/ 48 w 97"/>
                <a:gd name="T57" fmla="*/ 94 h 97"/>
                <a:gd name="T58" fmla="*/ 66 w 97"/>
                <a:gd name="T59" fmla="*/ 91 h 97"/>
                <a:gd name="T60" fmla="*/ 81 w 97"/>
                <a:gd name="T61" fmla="*/ 81 h 97"/>
                <a:gd name="T62" fmla="*/ 91 w 97"/>
                <a:gd name="T63" fmla="*/ 66 h 97"/>
                <a:gd name="T64" fmla="*/ 94 w 97"/>
                <a:gd name="T65" fmla="*/ 4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7" h="97">
                  <a:moveTo>
                    <a:pt x="97" y="48"/>
                  </a:moveTo>
                  <a:lnTo>
                    <a:pt x="96" y="39"/>
                  </a:lnTo>
                  <a:lnTo>
                    <a:pt x="92" y="29"/>
                  </a:lnTo>
                  <a:lnTo>
                    <a:pt x="89" y="21"/>
                  </a:lnTo>
                  <a:lnTo>
                    <a:pt x="83" y="14"/>
                  </a:lnTo>
                  <a:lnTo>
                    <a:pt x="76" y="8"/>
                  </a:lnTo>
                  <a:lnTo>
                    <a:pt x="68" y="3"/>
                  </a:lnTo>
                  <a:lnTo>
                    <a:pt x="58" y="1"/>
                  </a:lnTo>
                  <a:lnTo>
                    <a:pt x="48" y="0"/>
                  </a:lnTo>
                  <a:lnTo>
                    <a:pt x="39" y="1"/>
                  </a:lnTo>
                  <a:lnTo>
                    <a:pt x="29" y="3"/>
                  </a:lnTo>
                  <a:lnTo>
                    <a:pt x="21" y="8"/>
                  </a:lnTo>
                  <a:lnTo>
                    <a:pt x="14" y="14"/>
                  </a:lnTo>
                  <a:lnTo>
                    <a:pt x="8" y="21"/>
                  </a:lnTo>
                  <a:lnTo>
                    <a:pt x="3" y="29"/>
                  </a:lnTo>
                  <a:lnTo>
                    <a:pt x="1" y="39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3" y="68"/>
                  </a:lnTo>
                  <a:lnTo>
                    <a:pt x="8" y="76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29" y="94"/>
                  </a:lnTo>
                  <a:lnTo>
                    <a:pt x="39" y="96"/>
                  </a:lnTo>
                  <a:lnTo>
                    <a:pt x="48" y="97"/>
                  </a:lnTo>
                  <a:lnTo>
                    <a:pt x="58" y="96"/>
                  </a:lnTo>
                  <a:lnTo>
                    <a:pt x="68" y="94"/>
                  </a:lnTo>
                  <a:lnTo>
                    <a:pt x="76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2" y="68"/>
                  </a:lnTo>
                  <a:lnTo>
                    <a:pt x="96" y="58"/>
                  </a:lnTo>
                  <a:lnTo>
                    <a:pt x="97" y="48"/>
                  </a:lnTo>
                  <a:lnTo>
                    <a:pt x="94" y="48"/>
                  </a:lnTo>
                  <a:lnTo>
                    <a:pt x="92" y="39"/>
                  </a:lnTo>
                  <a:lnTo>
                    <a:pt x="91" y="31"/>
                  </a:lnTo>
                  <a:lnTo>
                    <a:pt x="86" y="22"/>
                  </a:lnTo>
                  <a:lnTo>
                    <a:pt x="81" y="16"/>
                  </a:lnTo>
                  <a:lnTo>
                    <a:pt x="75" y="11"/>
                  </a:lnTo>
                  <a:lnTo>
                    <a:pt x="66" y="6"/>
                  </a:lnTo>
                  <a:lnTo>
                    <a:pt x="58" y="5"/>
                  </a:lnTo>
                  <a:lnTo>
                    <a:pt x="48" y="3"/>
                  </a:lnTo>
                  <a:lnTo>
                    <a:pt x="39" y="5"/>
                  </a:lnTo>
                  <a:lnTo>
                    <a:pt x="31" y="6"/>
                  </a:lnTo>
                  <a:lnTo>
                    <a:pt x="22" y="11"/>
                  </a:lnTo>
                  <a:lnTo>
                    <a:pt x="16" y="16"/>
                  </a:lnTo>
                  <a:lnTo>
                    <a:pt x="11" y="22"/>
                  </a:lnTo>
                  <a:lnTo>
                    <a:pt x="6" y="31"/>
                  </a:lnTo>
                  <a:lnTo>
                    <a:pt x="3" y="39"/>
                  </a:lnTo>
                  <a:lnTo>
                    <a:pt x="3" y="48"/>
                  </a:lnTo>
                  <a:lnTo>
                    <a:pt x="3" y="58"/>
                  </a:lnTo>
                  <a:lnTo>
                    <a:pt x="6" y="66"/>
                  </a:lnTo>
                  <a:lnTo>
                    <a:pt x="11" y="75"/>
                  </a:lnTo>
                  <a:lnTo>
                    <a:pt x="16" y="81"/>
                  </a:lnTo>
                  <a:lnTo>
                    <a:pt x="22" y="86"/>
                  </a:lnTo>
                  <a:lnTo>
                    <a:pt x="31" y="91"/>
                  </a:lnTo>
                  <a:lnTo>
                    <a:pt x="39" y="92"/>
                  </a:lnTo>
                  <a:lnTo>
                    <a:pt x="48" y="94"/>
                  </a:lnTo>
                  <a:lnTo>
                    <a:pt x="58" y="92"/>
                  </a:lnTo>
                  <a:lnTo>
                    <a:pt x="66" y="91"/>
                  </a:lnTo>
                  <a:lnTo>
                    <a:pt x="75" y="86"/>
                  </a:lnTo>
                  <a:lnTo>
                    <a:pt x="81" y="81"/>
                  </a:lnTo>
                  <a:lnTo>
                    <a:pt x="86" y="75"/>
                  </a:lnTo>
                  <a:lnTo>
                    <a:pt x="91" y="66"/>
                  </a:lnTo>
                  <a:lnTo>
                    <a:pt x="92" y="58"/>
                  </a:lnTo>
                  <a:lnTo>
                    <a:pt x="94" y="48"/>
                  </a:lnTo>
                  <a:lnTo>
                    <a:pt x="97" y="48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3" name="Freeform 35"/>
            <p:cNvSpPr>
              <a:spLocks/>
            </p:cNvSpPr>
            <p:nvPr/>
          </p:nvSpPr>
          <p:spPr bwMode="auto">
            <a:xfrm>
              <a:off x="4033" y="1440"/>
              <a:ext cx="91" cy="91"/>
            </a:xfrm>
            <a:custGeom>
              <a:avLst/>
              <a:gdLst>
                <a:gd name="T0" fmla="*/ 89 w 91"/>
                <a:gd name="T1" fmla="*/ 36 h 91"/>
                <a:gd name="T2" fmla="*/ 83 w 91"/>
                <a:gd name="T3" fmla="*/ 19 h 91"/>
                <a:gd name="T4" fmla="*/ 72 w 91"/>
                <a:gd name="T5" fmla="*/ 8 h 91"/>
                <a:gd name="T6" fmla="*/ 55 w 91"/>
                <a:gd name="T7" fmla="*/ 2 h 91"/>
                <a:gd name="T8" fmla="*/ 36 w 91"/>
                <a:gd name="T9" fmla="*/ 2 h 91"/>
                <a:gd name="T10" fmla="*/ 19 w 91"/>
                <a:gd name="T11" fmla="*/ 8 h 91"/>
                <a:gd name="T12" fmla="*/ 8 w 91"/>
                <a:gd name="T13" fmla="*/ 19 h 91"/>
                <a:gd name="T14" fmla="*/ 0 w 91"/>
                <a:gd name="T15" fmla="*/ 36 h 91"/>
                <a:gd name="T16" fmla="*/ 0 w 91"/>
                <a:gd name="T17" fmla="*/ 55 h 91"/>
                <a:gd name="T18" fmla="*/ 8 w 91"/>
                <a:gd name="T19" fmla="*/ 72 h 91"/>
                <a:gd name="T20" fmla="*/ 19 w 91"/>
                <a:gd name="T21" fmla="*/ 83 h 91"/>
                <a:gd name="T22" fmla="*/ 36 w 91"/>
                <a:gd name="T23" fmla="*/ 89 h 91"/>
                <a:gd name="T24" fmla="*/ 55 w 91"/>
                <a:gd name="T25" fmla="*/ 89 h 91"/>
                <a:gd name="T26" fmla="*/ 72 w 91"/>
                <a:gd name="T27" fmla="*/ 83 h 91"/>
                <a:gd name="T28" fmla="*/ 83 w 91"/>
                <a:gd name="T29" fmla="*/ 72 h 91"/>
                <a:gd name="T30" fmla="*/ 89 w 91"/>
                <a:gd name="T31" fmla="*/ 55 h 91"/>
                <a:gd name="T32" fmla="*/ 88 w 91"/>
                <a:gd name="T33" fmla="*/ 45 h 91"/>
                <a:gd name="T34" fmla="*/ 85 w 91"/>
                <a:gd name="T35" fmla="*/ 29 h 91"/>
                <a:gd name="T36" fmla="*/ 75 w 91"/>
                <a:gd name="T37" fmla="*/ 16 h 91"/>
                <a:gd name="T38" fmla="*/ 62 w 91"/>
                <a:gd name="T39" fmla="*/ 6 h 91"/>
                <a:gd name="T40" fmla="*/ 45 w 91"/>
                <a:gd name="T41" fmla="*/ 3 h 91"/>
                <a:gd name="T42" fmla="*/ 29 w 91"/>
                <a:gd name="T43" fmla="*/ 6 h 91"/>
                <a:gd name="T44" fmla="*/ 16 w 91"/>
                <a:gd name="T45" fmla="*/ 16 h 91"/>
                <a:gd name="T46" fmla="*/ 6 w 91"/>
                <a:gd name="T47" fmla="*/ 29 h 91"/>
                <a:gd name="T48" fmla="*/ 3 w 91"/>
                <a:gd name="T49" fmla="*/ 45 h 91"/>
                <a:gd name="T50" fmla="*/ 6 w 91"/>
                <a:gd name="T51" fmla="*/ 62 h 91"/>
                <a:gd name="T52" fmla="*/ 16 w 91"/>
                <a:gd name="T53" fmla="*/ 75 h 91"/>
                <a:gd name="T54" fmla="*/ 29 w 91"/>
                <a:gd name="T55" fmla="*/ 85 h 91"/>
                <a:gd name="T56" fmla="*/ 45 w 91"/>
                <a:gd name="T57" fmla="*/ 88 h 91"/>
                <a:gd name="T58" fmla="*/ 62 w 91"/>
                <a:gd name="T59" fmla="*/ 85 h 91"/>
                <a:gd name="T60" fmla="*/ 75 w 91"/>
                <a:gd name="T61" fmla="*/ 75 h 91"/>
                <a:gd name="T62" fmla="*/ 85 w 91"/>
                <a:gd name="T63" fmla="*/ 62 h 91"/>
                <a:gd name="T64" fmla="*/ 88 w 91"/>
                <a:gd name="T65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91">
                  <a:moveTo>
                    <a:pt x="91" y="45"/>
                  </a:moveTo>
                  <a:lnTo>
                    <a:pt x="89" y="36"/>
                  </a:lnTo>
                  <a:lnTo>
                    <a:pt x="88" y="28"/>
                  </a:lnTo>
                  <a:lnTo>
                    <a:pt x="83" y="19"/>
                  </a:lnTo>
                  <a:lnTo>
                    <a:pt x="78" y="13"/>
                  </a:lnTo>
                  <a:lnTo>
                    <a:pt x="72" y="8"/>
                  </a:lnTo>
                  <a:lnTo>
                    <a:pt x="63" y="3"/>
                  </a:lnTo>
                  <a:lnTo>
                    <a:pt x="55" y="2"/>
                  </a:lnTo>
                  <a:lnTo>
                    <a:pt x="45" y="0"/>
                  </a:lnTo>
                  <a:lnTo>
                    <a:pt x="36" y="2"/>
                  </a:lnTo>
                  <a:lnTo>
                    <a:pt x="28" y="3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3" y="28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8" y="72"/>
                  </a:lnTo>
                  <a:lnTo>
                    <a:pt x="13" y="78"/>
                  </a:lnTo>
                  <a:lnTo>
                    <a:pt x="19" y="83"/>
                  </a:lnTo>
                  <a:lnTo>
                    <a:pt x="28" y="88"/>
                  </a:lnTo>
                  <a:lnTo>
                    <a:pt x="36" y="89"/>
                  </a:lnTo>
                  <a:lnTo>
                    <a:pt x="45" y="91"/>
                  </a:lnTo>
                  <a:lnTo>
                    <a:pt x="55" y="89"/>
                  </a:lnTo>
                  <a:lnTo>
                    <a:pt x="63" y="88"/>
                  </a:lnTo>
                  <a:lnTo>
                    <a:pt x="72" y="83"/>
                  </a:lnTo>
                  <a:lnTo>
                    <a:pt x="78" y="78"/>
                  </a:lnTo>
                  <a:lnTo>
                    <a:pt x="83" y="72"/>
                  </a:lnTo>
                  <a:lnTo>
                    <a:pt x="88" y="63"/>
                  </a:lnTo>
                  <a:lnTo>
                    <a:pt x="89" y="55"/>
                  </a:lnTo>
                  <a:lnTo>
                    <a:pt x="91" y="45"/>
                  </a:lnTo>
                  <a:lnTo>
                    <a:pt x="88" y="45"/>
                  </a:lnTo>
                  <a:lnTo>
                    <a:pt x="86" y="37"/>
                  </a:lnTo>
                  <a:lnTo>
                    <a:pt x="85" y="29"/>
                  </a:lnTo>
                  <a:lnTo>
                    <a:pt x="80" y="23"/>
                  </a:lnTo>
                  <a:lnTo>
                    <a:pt x="75" y="16"/>
                  </a:lnTo>
                  <a:lnTo>
                    <a:pt x="68" y="11"/>
                  </a:lnTo>
                  <a:lnTo>
                    <a:pt x="62" y="6"/>
                  </a:lnTo>
                  <a:lnTo>
                    <a:pt x="54" y="5"/>
                  </a:lnTo>
                  <a:lnTo>
                    <a:pt x="45" y="3"/>
                  </a:lnTo>
                  <a:lnTo>
                    <a:pt x="37" y="5"/>
                  </a:lnTo>
                  <a:lnTo>
                    <a:pt x="29" y="6"/>
                  </a:lnTo>
                  <a:lnTo>
                    <a:pt x="21" y="11"/>
                  </a:lnTo>
                  <a:lnTo>
                    <a:pt x="16" y="16"/>
                  </a:lnTo>
                  <a:lnTo>
                    <a:pt x="10" y="23"/>
                  </a:lnTo>
                  <a:lnTo>
                    <a:pt x="6" y="29"/>
                  </a:lnTo>
                  <a:lnTo>
                    <a:pt x="3" y="37"/>
                  </a:lnTo>
                  <a:lnTo>
                    <a:pt x="3" y="45"/>
                  </a:lnTo>
                  <a:lnTo>
                    <a:pt x="3" y="54"/>
                  </a:lnTo>
                  <a:lnTo>
                    <a:pt x="6" y="62"/>
                  </a:lnTo>
                  <a:lnTo>
                    <a:pt x="10" y="70"/>
                  </a:lnTo>
                  <a:lnTo>
                    <a:pt x="16" y="75"/>
                  </a:lnTo>
                  <a:lnTo>
                    <a:pt x="21" y="81"/>
                  </a:lnTo>
                  <a:lnTo>
                    <a:pt x="29" y="85"/>
                  </a:lnTo>
                  <a:lnTo>
                    <a:pt x="37" y="88"/>
                  </a:lnTo>
                  <a:lnTo>
                    <a:pt x="45" y="88"/>
                  </a:lnTo>
                  <a:lnTo>
                    <a:pt x="54" y="88"/>
                  </a:lnTo>
                  <a:lnTo>
                    <a:pt x="62" y="85"/>
                  </a:lnTo>
                  <a:lnTo>
                    <a:pt x="68" y="81"/>
                  </a:lnTo>
                  <a:lnTo>
                    <a:pt x="75" y="75"/>
                  </a:lnTo>
                  <a:lnTo>
                    <a:pt x="80" y="70"/>
                  </a:lnTo>
                  <a:lnTo>
                    <a:pt x="85" y="62"/>
                  </a:lnTo>
                  <a:lnTo>
                    <a:pt x="86" y="54"/>
                  </a:lnTo>
                  <a:lnTo>
                    <a:pt x="88" y="45"/>
                  </a:lnTo>
                  <a:lnTo>
                    <a:pt x="91" y="45"/>
                  </a:lnTo>
                  <a:close/>
                </a:path>
              </a:pathLst>
            </a:custGeom>
            <a:solidFill>
              <a:srgbClr val="DAD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4" name="Freeform 36"/>
            <p:cNvSpPr>
              <a:spLocks/>
            </p:cNvSpPr>
            <p:nvPr/>
          </p:nvSpPr>
          <p:spPr bwMode="auto">
            <a:xfrm>
              <a:off x="4036" y="1443"/>
              <a:ext cx="85" cy="85"/>
            </a:xfrm>
            <a:custGeom>
              <a:avLst/>
              <a:gdLst>
                <a:gd name="T0" fmla="*/ 83 w 85"/>
                <a:gd name="T1" fmla="*/ 34 h 85"/>
                <a:gd name="T2" fmla="*/ 77 w 85"/>
                <a:gd name="T3" fmla="*/ 20 h 85"/>
                <a:gd name="T4" fmla="*/ 65 w 85"/>
                <a:gd name="T5" fmla="*/ 8 h 85"/>
                <a:gd name="T6" fmla="*/ 51 w 85"/>
                <a:gd name="T7" fmla="*/ 2 h 85"/>
                <a:gd name="T8" fmla="*/ 34 w 85"/>
                <a:gd name="T9" fmla="*/ 2 h 85"/>
                <a:gd name="T10" fmla="*/ 18 w 85"/>
                <a:gd name="T11" fmla="*/ 8 h 85"/>
                <a:gd name="T12" fmla="*/ 7 w 85"/>
                <a:gd name="T13" fmla="*/ 20 h 85"/>
                <a:gd name="T14" fmla="*/ 0 w 85"/>
                <a:gd name="T15" fmla="*/ 34 h 85"/>
                <a:gd name="T16" fmla="*/ 0 w 85"/>
                <a:gd name="T17" fmla="*/ 51 h 85"/>
                <a:gd name="T18" fmla="*/ 7 w 85"/>
                <a:gd name="T19" fmla="*/ 67 h 85"/>
                <a:gd name="T20" fmla="*/ 18 w 85"/>
                <a:gd name="T21" fmla="*/ 78 h 85"/>
                <a:gd name="T22" fmla="*/ 34 w 85"/>
                <a:gd name="T23" fmla="*/ 85 h 85"/>
                <a:gd name="T24" fmla="*/ 51 w 85"/>
                <a:gd name="T25" fmla="*/ 85 h 85"/>
                <a:gd name="T26" fmla="*/ 65 w 85"/>
                <a:gd name="T27" fmla="*/ 78 h 85"/>
                <a:gd name="T28" fmla="*/ 77 w 85"/>
                <a:gd name="T29" fmla="*/ 67 h 85"/>
                <a:gd name="T30" fmla="*/ 83 w 85"/>
                <a:gd name="T31" fmla="*/ 51 h 85"/>
                <a:gd name="T32" fmla="*/ 82 w 85"/>
                <a:gd name="T33" fmla="*/ 42 h 85"/>
                <a:gd name="T34" fmla="*/ 78 w 85"/>
                <a:gd name="T35" fmla="*/ 28 h 85"/>
                <a:gd name="T36" fmla="*/ 70 w 85"/>
                <a:gd name="T37" fmla="*/ 15 h 85"/>
                <a:gd name="T38" fmla="*/ 57 w 85"/>
                <a:gd name="T39" fmla="*/ 7 h 85"/>
                <a:gd name="T40" fmla="*/ 42 w 85"/>
                <a:gd name="T41" fmla="*/ 3 h 85"/>
                <a:gd name="T42" fmla="*/ 28 w 85"/>
                <a:gd name="T43" fmla="*/ 7 h 85"/>
                <a:gd name="T44" fmla="*/ 15 w 85"/>
                <a:gd name="T45" fmla="*/ 15 h 85"/>
                <a:gd name="T46" fmla="*/ 7 w 85"/>
                <a:gd name="T47" fmla="*/ 28 h 85"/>
                <a:gd name="T48" fmla="*/ 3 w 85"/>
                <a:gd name="T49" fmla="*/ 42 h 85"/>
                <a:gd name="T50" fmla="*/ 7 w 85"/>
                <a:gd name="T51" fmla="*/ 57 h 85"/>
                <a:gd name="T52" fmla="*/ 15 w 85"/>
                <a:gd name="T53" fmla="*/ 70 h 85"/>
                <a:gd name="T54" fmla="*/ 28 w 85"/>
                <a:gd name="T55" fmla="*/ 78 h 85"/>
                <a:gd name="T56" fmla="*/ 42 w 85"/>
                <a:gd name="T57" fmla="*/ 82 h 85"/>
                <a:gd name="T58" fmla="*/ 57 w 85"/>
                <a:gd name="T59" fmla="*/ 78 h 85"/>
                <a:gd name="T60" fmla="*/ 70 w 85"/>
                <a:gd name="T61" fmla="*/ 70 h 85"/>
                <a:gd name="T62" fmla="*/ 78 w 85"/>
                <a:gd name="T63" fmla="*/ 57 h 85"/>
                <a:gd name="T64" fmla="*/ 82 w 85"/>
                <a:gd name="T65" fmla="*/ 4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5">
                  <a:moveTo>
                    <a:pt x="85" y="42"/>
                  </a:moveTo>
                  <a:lnTo>
                    <a:pt x="83" y="34"/>
                  </a:lnTo>
                  <a:lnTo>
                    <a:pt x="82" y="26"/>
                  </a:lnTo>
                  <a:lnTo>
                    <a:pt x="77" y="20"/>
                  </a:lnTo>
                  <a:lnTo>
                    <a:pt x="72" y="13"/>
                  </a:lnTo>
                  <a:lnTo>
                    <a:pt x="65" y="8"/>
                  </a:lnTo>
                  <a:lnTo>
                    <a:pt x="59" y="3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6" y="3"/>
                  </a:lnTo>
                  <a:lnTo>
                    <a:pt x="18" y="8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3" y="59"/>
                  </a:lnTo>
                  <a:lnTo>
                    <a:pt x="7" y="67"/>
                  </a:lnTo>
                  <a:lnTo>
                    <a:pt x="13" y="72"/>
                  </a:lnTo>
                  <a:lnTo>
                    <a:pt x="18" y="78"/>
                  </a:lnTo>
                  <a:lnTo>
                    <a:pt x="26" y="82"/>
                  </a:lnTo>
                  <a:lnTo>
                    <a:pt x="34" y="85"/>
                  </a:lnTo>
                  <a:lnTo>
                    <a:pt x="42" y="85"/>
                  </a:lnTo>
                  <a:lnTo>
                    <a:pt x="51" y="85"/>
                  </a:lnTo>
                  <a:lnTo>
                    <a:pt x="59" y="82"/>
                  </a:lnTo>
                  <a:lnTo>
                    <a:pt x="65" y="78"/>
                  </a:lnTo>
                  <a:lnTo>
                    <a:pt x="72" y="72"/>
                  </a:lnTo>
                  <a:lnTo>
                    <a:pt x="77" y="67"/>
                  </a:lnTo>
                  <a:lnTo>
                    <a:pt x="82" y="59"/>
                  </a:lnTo>
                  <a:lnTo>
                    <a:pt x="83" y="51"/>
                  </a:lnTo>
                  <a:lnTo>
                    <a:pt x="85" y="42"/>
                  </a:lnTo>
                  <a:lnTo>
                    <a:pt x="82" y="42"/>
                  </a:lnTo>
                  <a:lnTo>
                    <a:pt x="80" y="34"/>
                  </a:lnTo>
                  <a:lnTo>
                    <a:pt x="78" y="28"/>
                  </a:lnTo>
                  <a:lnTo>
                    <a:pt x="75" y="21"/>
                  </a:lnTo>
                  <a:lnTo>
                    <a:pt x="70" y="15"/>
                  </a:lnTo>
                  <a:lnTo>
                    <a:pt x="64" y="10"/>
                  </a:lnTo>
                  <a:lnTo>
                    <a:pt x="57" y="7"/>
                  </a:lnTo>
                  <a:lnTo>
                    <a:pt x="51" y="5"/>
                  </a:lnTo>
                  <a:lnTo>
                    <a:pt x="42" y="3"/>
                  </a:lnTo>
                  <a:lnTo>
                    <a:pt x="34" y="5"/>
                  </a:lnTo>
                  <a:lnTo>
                    <a:pt x="28" y="7"/>
                  </a:lnTo>
                  <a:lnTo>
                    <a:pt x="20" y="10"/>
                  </a:lnTo>
                  <a:lnTo>
                    <a:pt x="15" y="15"/>
                  </a:lnTo>
                  <a:lnTo>
                    <a:pt x="10" y="21"/>
                  </a:lnTo>
                  <a:lnTo>
                    <a:pt x="7" y="28"/>
                  </a:lnTo>
                  <a:lnTo>
                    <a:pt x="3" y="34"/>
                  </a:lnTo>
                  <a:lnTo>
                    <a:pt x="3" y="42"/>
                  </a:lnTo>
                  <a:lnTo>
                    <a:pt x="3" y="51"/>
                  </a:lnTo>
                  <a:lnTo>
                    <a:pt x="7" y="57"/>
                  </a:lnTo>
                  <a:lnTo>
                    <a:pt x="10" y="64"/>
                  </a:lnTo>
                  <a:lnTo>
                    <a:pt x="15" y="70"/>
                  </a:lnTo>
                  <a:lnTo>
                    <a:pt x="20" y="75"/>
                  </a:lnTo>
                  <a:lnTo>
                    <a:pt x="28" y="78"/>
                  </a:lnTo>
                  <a:lnTo>
                    <a:pt x="34" y="82"/>
                  </a:lnTo>
                  <a:lnTo>
                    <a:pt x="42" y="82"/>
                  </a:lnTo>
                  <a:lnTo>
                    <a:pt x="51" y="82"/>
                  </a:lnTo>
                  <a:lnTo>
                    <a:pt x="57" y="78"/>
                  </a:lnTo>
                  <a:lnTo>
                    <a:pt x="64" y="75"/>
                  </a:lnTo>
                  <a:lnTo>
                    <a:pt x="70" y="70"/>
                  </a:lnTo>
                  <a:lnTo>
                    <a:pt x="75" y="64"/>
                  </a:lnTo>
                  <a:lnTo>
                    <a:pt x="78" y="57"/>
                  </a:lnTo>
                  <a:lnTo>
                    <a:pt x="80" y="51"/>
                  </a:lnTo>
                  <a:lnTo>
                    <a:pt x="82" y="42"/>
                  </a:lnTo>
                  <a:lnTo>
                    <a:pt x="85" y="42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5" name="Freeform 37"/>
            <p:cNvSpPr>
              <a:spLocks/>
            </p:cNvSpPr>
            <p:nvPr/>
          </p:nvSpPr>
          <p:spPr bwMode="auto">
            <a:xfrm>
              <a:off x="4039" y="1446"/>
              <a:ext cx="79" cy="79"/>
            </a:xfrm>
            <a:custGeom>
              <a:avLst/>
              <a:gdLst>
                <a:gd name="T0" fmla="*/ 77 w 79"/>
                <a:gd name="T1" fmla="*/ 31 h 79"/>
                <a:gd name="T2" fmla="*/ 72 w 79"/>
                <a:gd name="T3" fmla="*/ 18 h 79"/>
                <a:gd name="T4" fmla="*/ 61 w 79"/>
                <a:gd name="T5" fmla="*/ 7 h 79"/>
                <a:gd name="T6" fmla="*/ 48 w 79"/>
                <a:gd name="T7" fmla="*/ 2 h 79"/>
                <a:gd name="T8" fmla="*/ 31 w 79"/>
                <a:gd name="T9" fmla="*/ 2 h 79"/>
                <a:gd name="T10" fmla="*/ 17 w 79"/>
                <a:gd name="T11" fmla="*/ 7 h 79"/>
                <a:gd name="T12" fmla="*/ 7 w 79"/>
                <a:gd name="T13" fmla="*/ 18 h 79"/>
                <a:gd name="T14" fmla="*/ 0 w 79"/>
                <a:gd name="T15" fmla="*/ 31 h 79"/>
                <a:gd name="T16" fmla="*/ 0 w 79"/>
                <a:gd name="T17" fmla="*/ 48 h 79"/>
                <a:gd name="T18" fmla="*/ 7 w 79"/>
                <a:gd name="T19" fmla="*/ 61 h 79"/>
                <a:gd name="T20" fmla="*/ 17 w 79"/>
                <a:gd name="T21" fmla="*/ 72 h 79"/>
                <a:gd name="T22" fmla="*/ 31 w 79"/>
                <a:gd name="T23" fmla="*/ 79 h 79"/>
                <a:gd name="T24" fmla="*/ 48 w 79"/>
                <a:gd name="T25" fmla="*/ 79 h 79"/>
                <a:gd name="T26" fmla="*/ 61 w 79"/>
                <a:gd name="T27" fmla="*/ 72 h 79"/>
                <a:gd name="T28" fmla="*/ 72 w 79"/>
                <a:gd name="T29" fmla="*/ 61 h 79"/>
                <a:gd name="T30" fmla="*/ 77 w 79"/>
                <a:gd name="T31" fmla="*/ 48 h 79"/>
                <a:gd name="T32" fmla="*/ 75 w 79"/>
                <a:gd name="T33" fmla="*/ 39 h 79"/>
                <a:gd name="T34" fmla="*/ 72 w 79"/>
                <a:gd name="T35" fmla="*/ 26 h 79"/>
                <a:gd name="T36" fmla="*/ 64 w 79"/>
                <a:gd name="T37" fmla="*/ 15 h 79"/>
                <a:gd name="T38" fmla="*/ 52 w 79"/>
                <a:gd name="T39" fmla="*/ 7 h 79"/>
                <a:gd name="T40" fmla="*/ 39 w 79"/>
                <a:gd name="T41" fmla="*/ 4 h 79"/>
                <a:gd name="T42" fmla="*/ 25 w 79"/>
                <a:gd name="T43" fmla="*/ 7 h 79"/>
                <a:gd name="T44" fmla="*/ 13 w 79"/>
                <a:gd name="T45" fmla="*/ 15 h 79"/>
                <a:gd name="T46" fmla="*/ 7 w 79"/>
                <a:gd name="T47" fmla="*/ 26 h 79"/>
                <a:gd name="T48" fmla="*/ 4 w 79"/>
                <a:gd name="T49" fmla="*/ 39 h 79"/>
                <a:gd name="T50" fmla="*/ 7 w 79"/>
                <a:gd name="T51" fmla="*/ 54 h 79"/>
                <a:gd name="T52" fmla="*/ 13 w 79"/>
                <a:gd name="T53" fmla="*/ 66 h 79"/>
                <a:gd name="T54" fmla="*/ 25 w 79"/>
                <a:gd name="T55" fmla="*/ 72 h 79"/>
                <a:gd name="T56" fmla="*/ 39 w 79"/>
                <a:gd name="T57" fmla="*/ 75 h 79"/>
                <a:gd name="T58" fmla="*/ 52 w 79"/>
                <a:gd name="T59" fmla="*/ 72 h 79"/>
                <a:gd name="T60" fmla="*/ 64 w 79"/>
                <a:gd name="T61" fmla="*/ 66 h 79"/>
                <a:gd name="T62" fmla="*/ 72 w 79"/>
                <a:gd name="T63" fmla="*/ 54 h 79"/>
                <a:gd name="T64" fmla="*/ 75 w 79"/>
                <a:gd name="T65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79">
                  <a:moveTo>
                    <a:pt x="79" y="39"/>
                  </a:moveTo>
                  <a:lnTo>
                    <a:pt x="77" y="31"/>
                  </a:lnTo>
                  <a:lnTo>
                    <a:pt x="75" y="25"/>
                  </a:lnTo>
                  <a:lnTo>
                    <a:pt x="72" y="18"/>
                  </a:lnTo>
                  <a:lnTo>
                    <a:pt x="67" y="12"/>
                  </a:lnTo>
                  <a:lnTo>
                    <a:pt x="61" y="7"/>
                  </a:lnTo>
                  <a:lnTo>
                    <a:pt x="54" y="4"/>
                  </a:lnTo>
                  <a:lnTo>
                    <a:pt x="48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2" y="12"/>
                  </a:lnTo>
                  <a:lnTo>
                    <a:pt x="7" y="18"/>
                  </a:lnTo>
                  <a:lnTo>
                    <a:pt x="4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4" y="54"/>
                  </a:lnTo>
                  <a:lnTo>
                    <a:pt x="7" y="61"/>
                  </a:lnTo>
                  <a:lnTo>
                    <a:pt x="12" y="67"/>
                  </a:lnTo>
                  <a:lnTo>
                    <a:pt x="17" y="72"/>
                  </a:lnTo>
                  <a:lnTo>
                    <a:pt x="25" y="75"/>
                  </a:lnTo>
                  <a:lnTo>
                    <a:pt x="31" y="79"/>
                  </a:lnTo>
                  <a:lnTo>
                    <a:pt x="39" y="79"/>
                  </a:lnTo>
                  <a:lnTo>
                    <a:pt x="48" y="79"/>
                  </a:lnTo>
                  <a:lnTo>
                    <a:pt x="54" y="75"/>
                  </a:lnTo>
                  <a:lnTo>
                    <a:pt x="61" y="72"/>
                  </a:lnTo>
                  <a:lnTo>
                    <a:pt x="67" y="67"/>
                  </a:lnTo>
                  <a:lnTo>
                    <a:pt x="72" y="61"/>
                  </a:lnTo>
                  <a:lnTo>
                    <a:pt x="75" y="54"/>
                  </a:lnTo>
                  <a:lnTo>
                    <a:pt x="77" y="48"/>
                  </a:lnTo>
                  <a:lnTo>
                    <a:pt x="79" y="39"/>
                  </a:lnTo>
                  <a:lnTo>
                    <a:pt x="75" y="39"/>
                  </a:lnTo>
                  <a:lnTo>
                    <a:pt x="74" y="33"/>
                  </a:lnTo>
                  <a:lnTo>
                    <a:pt x="72" y="26"/>
                  </a:lnTo>
                  <a:lnTo>
                    <a:pt x="69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2" y="7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1" y="5"/>
                  </a:lnTo>
                  <a:lnTo>
                    <a:pt x="25" y="7"/>
                  </a:lnTo>
                  <a:lnTo>
                    <a:pt x="20" y="10"/>
                  </a:lnTo>
                  <a:lnTo>
                    <a:pt x="13" y="15"/>
                  </a:lnTo>
                  <a:lnTo>
                    <a:pt x="10" y="20"/>
                  </a:lnTo>
                  <a:lnTo>
                    <a:pt x="7" y="26"/>
                  </a:lnTo>
                  <a:lnTo>
                    <a:pt x="4" y="33"/>
                  </a:lnTo>
                  <a:lnTo>
                    <a:pt x="4" y="39"/>
                  </a:lnTo>
                  <a:lnTo>
                    <a:pt x="4" y="46"/>
                  </a:lnTo>
                  <a:lnTo>
                    <a:pt x="7" y="54"/>
                  </a:lnTo>
                  <a:lnTo>
                    <a:pt x="10" y="59"/>
                  </a:lnTo>
                  <a:lnTo>
                    <a:pt x="13" y="66"/>
                  </a:lnTo>
                  <a:lnTo>
                    <a:pt x="20" y="69"/>
                  </a:lnTo>
                  <a:lnTo>
                    <a:pt x="25" y="72"/>
                  </a:lnTo>
                  <a:lnTo>
                    <a:pt x="31" y="75"/>
                  </a:lnTo>
                  <a:lnTo>
                    <a:pt x="39" y="75"/>
                  </a:lnTo>
                  <a:lnTo>
                    <a:pt x="46" y="75"/>
                  </a:lnTo>
                  <a:lnTo>
                    <a:pt x="52" y="72"/>
                  </a:lnTo>
                  <a:lnTo>
                    <a:pt x="59" y="69"/>
                  </a:lnTo>
                  <a:lnTo>
                    <a:pt x="64" y="66"/>
                  </a:lnTo>
                  <a:lnTo>
                    <a:pt x="69" y="59"/>
                  </a:lnTo>
                  <a:lnTo>
                    <a:pt x="72" y="54"/>
                  </a:lnTo>
                  <a:lnTo>
                    <a:pt x="74" y="46"/>
                  </a:lnTo>
                  <a:lnTo>
                    <a:pt x="75" y="39"/>
                  </a:lnTo>
                  <a:lnTo>
                    <a:pt x="79" y="39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6" name="Freeform 38"/>
            <p:cNvSpPr>
              <a:spLocks/>
            </p:cNvSpPr>
            <p:nvPr/>
          </p:nvSpPr>
          <p:spPr bwMode="auto">
            <a:xfrm>
              <a:off x="4043" y="1450"/>
              <a:ext cx="71" cy="71"/>
            </a:xfrm>
            <a:custGeom>
              <a:avLst/>
              <a:gdLst>
                <a:gd name="T0" fmla="*/ 70 w 71"/>
                <a:gd name="T1" fmla="*/ 29 h 71"/>
                <a:gd name="T2" fmla="*/ 65 w 71"/>
                <a:gd name="T3" fmla="*/ 16 h 71"/>
                <a:gd name="T4" fmla="*/ 55 w 71"/>
                <a:gd name="T5" fmla="*/ 6 h 71"/>
                <a:gd name="T6" fmla="*/ 42 w 71"/>
                <a:gd name="T7" fmla="*/ 1 h 71"/>
                <a:gd name="T8" fmla="*/ 27 w 71"/>
                <a:gd name="T9" fmla="*/ 1 h 71"/>
                <a:gd name="T10" fmla="*/ 16 w 71"/>
                <a:gd name="T11" fmla="*/ 6 h 71"/>
                <a:gd name="T12" fmla="*/ 6 w 71"/>
                <a:gd name="T13" fmla="*/ 16 h 71"/>
                <a:gd name="T14" fmla="*/ 0 w 71"/>
                <a:gd name="T15" fmla="*/ 29 h 71"/>
                <a:gd name="T16" fmla="*/ 0 w 71"/>
                <a:gd name="T17" fmla="*/ 42 h 71"/>
                <a:gd name="T18" fmla="*/ 6 w 71"/>
                <a:gd name="T19" fmla="*/ 55 h 71"/>
                <a:gd name="T20" fmla="*/ 16 w 71"/>
                <a:gd name="T21" fmla="*/ 65 h 71"/>
                <a:gd name="T22" fmla="*/ 27 w 71"/>
                <a:gd name="T23" fmla="*/ 71 h 71"/>
                <a:gd name="T24" fmla="*/ 42 w 71"/>
                <a:gd name="T25" fmla="*/ 71 h 71"/>
                <a:gd name="T26" fmla="*/ 55 w 71"/>
                <a:gd name="T27" fmla="*/ 65 h 71"/>
                <a:gd name="T28" fmla="*/ 65 w 71"/>
                <a:gd name="T29" fmla="*/ 55 h 71"/>
                <a:gd name="T30" fmla="*/ 70 w 71"/>
                <a:gd name="T31" fmla="*/ 42 h 71"/>
                <a:gd name="T32" fmla="*/ 68 w 71"/>
                <a:gd name="T33" fmla="*/ 35 h 71"/>
                <a:gd name="T34" fmla="*/ 65 w 71"/>
                <a:gd name="T35" fmla="*/ 22 h 71"/>
                <a:gd name="T36" fmla="*/ 58 w 71"/>
                <a:gd name="T37" fmla="*/ 13 h 71"/>
                <a:gd name="T38" fmla="*/ 48 w 71"/>
                <a:gd name="T39" fmla="*/ 6 h 71"/>
                <a:gd name="T40" fmla="*/ 35 w 71"/>
                <a:gd name="T41" fmla="*/ 3 h 71"/>
                <a:gd name="T42" fmla="*/ 22 w 71"/>
                <a:gd name="T43" fmla="*/ 6 h 71"/>
                <a:gd name="T44" fmla="*/ 13 w 71"/>
                <a:gd name="T45" fmla="*/ 13 h 71"/>
                <a:gd name="T46" fmla="*/ 5 w 71"/>
                <a:gd name="T47" fmla="*/ 22 h 71"/>
                <a:gd name="T48" fmla="*/ 3 w 71"/>
                <a:gd name="T49" fmla="*/ 35 h 71"/>
                <a:gd name="T50" fmla="*/ 5 w 71"/>
                <a:gd name="T51" fmla="*/ 49 h 71"/>
                <a:gd name="T52" fmla="*/ 13 w 71"/>
                <a:gd name="T53" fmla="*/ 58 h 71"/>
                <a:gd name="T54" fmla="*/ 22 w 71"/>
                <a:gd name="T55" fmla="*/ 65 h 71"/>
                <a:gd name="T56" fmla="*/ 35 w 71"/>
                <a:gd name="T57" fmla="*/ 68 h 71"/>
                <a:gd name="T58" fmla="*/ 48 w 71"/>
                <a:gd name="T59" fmla="*/ 65 h 71"/>
                <a:gd name="T60" fmla="*/ 58 w 71"/>
                <a:gd name="T61" fmla="*/ 58 h 71"/>
                <a:gd name="T62" fmla="*/ 65 w 71"/>
                <a:gd name="T63" fmla="*/ 49 h 71"/>
                <a:gd name="T64" fmla="*/ 68 w 71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71">
                  <a:moveTo>
                    <a:pt x="71" y="35"/>
                  </a:moveTo>
                  <a:lnTo>
                    <a:pt x="70" y="29"/>
                  </a:lnTo>
                  <a:lnTo>
                    <a:pt x="68" y="22"/>
                  </a:lnTo>
                  <a:lnTo>
                    <a:pt x="65" y="16"/>
                  </a:lnTo>
                  <a:lnTo>
                    <a:pt x="60" y="11"/>
                  </a:lnTo>
                  <a:lnTo>
                    <a:pt x="55" y="6"/>
                  </a:lnTo>
                  <a:lnTo>
                    <a:pt x="48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6"/>
                  </a:lnTo>
                  <a:lnTo>
                    <a:pt x="9" y="11"/>
                  </a:lnTo>
                  <a:lnTo>
                    <a:pt x="6" y="16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9" y="62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7" y="71"/>
                  </a:lnTo>
                  <a:lnTo>
                    <a:pt x="35" y="71"/>
                  </a:lnTo>
                  <a:lnTo>
                    <a:pt x="42" y="71"/>
                  </a:lnTo>
                  <a:lnTo>
                    <a:pt x="48" y="68"/>
                  </a:lnTo>
                  <a:lnTo>
                    <a:pt x="55" y="65"/>
                  </a:lnTo>
                  <a:lnTo>
                    <a:pt x="60" y="62"/>
                  </a:lnTo>
                  <a:lnTo>
                    <a:pt x="65" y="55"/>
                  </a:lnTo>
                  <a:lnTo>
                    <a:pt x="68" y="50"/>
                  </a:lnTo>
                  <a:lnTo>
                    <a:pt x="70" y="42"/>
                  </a:lnTo>
                  <a:lnTo>
                    <a:pt x="71" y="35"/>
                  </a:lnTo>
                  <a:lnTo>
                    <a:pt x="68" y="35"/>
                  </a:lnTo>
                  <a:lnTo>
                    <a:pt x="66" y="29"/>
                  </a:lnTo>
                  <a:lnTo>
                    <a:pt x="65" y="22"/>
                  </a:lnTo>
                  <a:lnTo>
                    <a:pt x="62" y="18"/>
                  </a:lnTo>
                  <a:lnTo>
                    <a:pt x="58" y="13"/>
                  </a:lnTo>
                  <a:lnTo>
                    <a:pt x="53" y="9"/>
                  </a:lnTo>
                  <a:lnTo>
                    <a:pt x="48" y="6"/>
                  </a:lnTo>
                  <a:lnTo>
                    <a:pt x="42" y="5"/>
                  </a:lnTo>
                  <a:lnTo>
                    <a:pt x="35" y="3"/>
                  </a:lnTo>
                  <a:lnTo>
                    <a:pt x="29" y="5"/>
                  </a:lnTo>
                  <a:lnTo>
                    <a:pt x="22" y="6"/>
                  </a:lnTo>
                  <a:lnTo>
                    <a:pt x="18" y="9"/>
                  </a:lnTo>
                  <a:lnTo>
                    <a:pt x="13" y="13"/>
                  </a:lnTo>
                  <a:lnTo>
                    <a:pt x="8" y="18"/>
                  </a:lnTo>
                  <a:lnTo>
                    <a:pt x="5" y="22"/>
                  </a:lnTo>
                  <a:lnTo>
                    <a:pt x="3" y="29"/>
                  </a:lnTo>
                  <a:lnTo>
                    <a:pt x="3" y="35"/>
                  </a:lnTo>
                  <a:lnTo>
                    <a:pt x="3" y="42"/>
                  </a:lnTo>
                  <a:lnTo>
                    <a:pt x="5" y="49"/>
                  </a:lnTo>
                  <a:lnTo>
                    <a:pt x="8" y="53"/>
                  </a:lnTo>
                  <a:lnTo>
                    <a:pt x="13" y="58"/>
                  </a:lnTo>
                  <a:lnTo>
                    <a:pt x="18" y="63"/>
                  </a:lnTo>
                  <a:lnTo>
                    <a:pt x="22" y="65"/>
                  </a:lnTo>
                  <a:lnTo>
                    <a:pt x="29" y="68"/>
                  </a:lnTo>
                  <a:lnTo>
                    <a:pt x="35" y="68"/>
                  </a:lnTo>
                  <a:lnTo>
                    <a:pt x="42" y="68"/>
                  </a:lnTo>
                  <a:lnTo>
                    <a:pt x="48" y="65"/>
                  </a:lnTo>
                  <a:lnTo>
                    <a:pt x="53" y="63"/>
                  </a:lnTo>
                  <a:lnTo>
                    <a:pt x="58" y="58"/>
                  </a:lnTo>
                  <a:lnTo>
                    <a:pt x="62" y="53"/>
                  </a:lnTo>
                  <a:lnTo>
                    <a:pt x="65" y="49"/>
                  </a:lnTo>
                  <a:lnTo>
                    <a:pt x="66" y="42"/>
                  </a:lnTo>
                  <a:lnTo>
                    <a:pt x="68" y="35"/>
                  </a:lnTo>
                  <a:lnTo>
                    <a:pt x="71" y="35"/>
                  </a:lnTo>
                  <a:close/>
                </a:path>
              </a:pathLst>
            </a:custGeom>
            <a:solidFill>
              <a:srgbClr val="D7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7" name="Freeform 39"/>
            <p:cNvSpPr>
              <a:spLocks/>
            </p:cNvSpPr>
            <p:nvPr/>
          </p:nvSpPr>
          <p:spPr bwMode="auto">
            <a:xfrm>
              <a:off x="4046" y="1453"/>
              <a:ext cx="65" cy="65"/>
            </a:xfrm>
            <a:custGeom>
              <a:avLst/>
              <a:gdLst>
                <a:gd name="T0" fmla="*/ 63 w 65"/>
                <a:gd name="T1" fmla="*/ 26 h 65"/>
                <a:gd name="T2" fmla="*/ 59 w 65"/>
                <a:gd name="T3" fmla="*/ 15 h 65"/>
                <a:gd name="T4" fmla="*/ 50 w 65"/>
                <a:gd name="T5" fmla="*/ 6 h 65"/>
                <a:gd name="T6" fmla="*/ 39 w 65"/>
                <a:gd name="T7" fmla="*/ 2 h 65"/>
                <a:gd name="T8" fmla="*/ 26 w 65"/>
                <a:gd name="T9" fmla="*/ 2 h 65"/>
                <a:gd name="T10" fmla="*/ 15 w 65"/>
                <a:gd name="T11" fmla="*/ 6 h 65"/>
                <a:gd name="T12" fmla="*/ 5 w 65"/>
                <a:gd name="T13" fmla="*/ 15 h 65"/>
                <a:gd name="T14" fmla="*/ 0 w 65"/>
                <a:gd name="T15" fmla="*/ 26 h 65"/>
                <a:gd name="T16" fmla="*/ 0 w 65"/>
                <a:gd name="T17" fmla="*/ 39 h 65"/>
                <a:gd name="T18" fmla="*/ 5 w 65"/>
                <a:gd name="T19" fmla="*/ 50 h 65"/>
                <a:gd name="T20" fmla="*/ 15 w 65"/>
                <a:gd name="T21" fmla="*/ 60 h 65"/>
                <a:gd name="T22" fmla="*/ 26 w 65"/>
                <a:gd name="T23" fmla="*/ 65 h 65"/>
                <a:gd name="T24" fmla="*/ 39 w 65"/>
                <a:gd name="T25" fmla="*/ 65 h 65"/>
                <a:gd name="T26" fmla="*/ 50 w 65"/>
                <a:gd name="T27" fmla="*/ 60 h 65"/>
                <a:gd name="T28" fmla="*/ 59 w 65"/>
                <a:gd name="T29" fmla="*/ 50 h 65"/>
                <a:gd name="T30" fmla="*/ 63 w 65"/>
                <a:gd name="T31" fmla="*/ 39 h 65"/>
                <a:gd name="T32" fmla="*/ 62 w 65"/>
                <a:gd name="T33" fmla="*/ 32 h 65"/>
                <a:gd name="T34" fmla="*/ 59 w 65"/>
                <a:gd name="T35" fmla="*/ 21 h 65"/>
                <a:gd name="T36" fmla="*/ 54 w 65"/>
                <a:gd name="T37" fmla="*/ 11 h 65"/>
                <a:gd name="T38" fmla="*/ 44 w 65"/>
                <a:gd name="T39" fmla="*/ 6 h 65"/>
                <a:gd name="T40" fmla="*/ 32 w 65"/>
                <a:gd name="T41" fmla="*/ 3 h 65"/>
                <a:gd name="T42" fmla="*/ 21 w 65"/>
                <a:gd name="T43" fmla="*/ 6 h 65"/>
                <a:gd name="T44" fmla="*/ 11 w 65"/>
                <a:gd name="T45" fmla="*/ 11 h 65"/>
                <a:gd name="T46" fmla="*/ 5 w 65"/>
                <a:gd name="T47" fmla="*/ 21 h 65"/>
                <a:gd name="T48" fmla="*/ 3 w 65"/>
                <a:gd name="T49" fmla="*/ 32 h 65"/>
                <a:gd name="T50" fmla="*/ 5 w 65"/>
                <a:gd name="T51" fmla="*/ 44 h 65"/>
                <a:gd name="T52" fmla="*/ 11 w 65"/>
                <a:gd name="T53" fmla="*/ 54 h 65"/>
                <a:gd name="T54" fmla="*/ 21 w 65"/>
                <a:gd name="T55" fmla="*/ 60 h 65"/>
                <a:gd name="T56" fmla="*/ 32 w 65"/>
                <a:gd name="T57" fmla="*/ 62 h 65"/>
                <a:gd name="T58" fmla="*/ 44 w 65"/>
                <a:gd name="T59" fmla="*/ 60 h 65"/>
                <a:gd name="T60" fmla="*/ 54 w 65"/>
                <a:gd name="T61" fmla="*/ 54 h 65"/>
                <a:gd name="T62" fmla="*/ 59 w 65"/>
                <a:gd name="T63" fmla="*/ 44 h 65"/>
                <a:gd name="T64" fmla="*/ 62 w 65"/>
                <a:gd name="T65" fmla="*/ 3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2"/>
                  </a:moveTo>
                  <a:lnTo>
                    <a:pt x="63" y="26"/>
                  </a:lnTo>
                  <a:lnTo>
                    <a:pt x="62" y="19"/>
                  </a:lnTo>
                  <a:lnTo>
                    <a:pt x="59" y="15"/>
                  </a:lnTo>
                  <a:lnTo>
                    <a:pt x="55" y="10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0"/>
                  </a:lnTo>
                  <a:lnTo>
                    <a:pt x="26" y="2"/>
                  </a:lnTo>
                  <a:lnTo>
                    <a:pt x="19" y="3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5" y="50"/>
                  </a:lnTo>
                  <a:lnTo>
                    <a:pt x="10" y="55"/>
                  </a:lnTo>
                  <a:lnTo>
                    <a:pt x="15" y="60"/>
                  </a:lnTo>
                  <a:lnTo>
                    <a:pt x="19" y="62"/>
                  </a:lnTo>
                  <a:lnTo>
                    <a:pt x="26" y="65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45" y="62"/>
                  </a:lnTo>
                  <a:lnTo>
                    <a:pt x="50" y="60"/>
                  </a:lnTo>
                  <a:lnTo>
                    <a:pt x="55" y="55"/>
                  </a:lnTo>
                  <a:lnTo>
                    <a:pt x="59" y="50"/>
                  </a:lnTo>
                  <a:lnTo>
                    <a:pt x="62" y="46"/>
                  </a:lnTo>
                  <a:lnTo>
                    <a:pt x="63" y="39"/>
                  </a:lnTo>
                  <a:lnTo>
                    <a:pt x="65" y="32"/>
                  </a:lnTo>
                  <a:lnTo>
                    <a:pt x="62" y="32"/>
                  </a:lnTo>
                  <a:lnTo>
                    <a:pt x="60" y="26"/>
                  </a:lnTo>
                  <a:lnTo>
                    <a:pt x="59" y="21"/>
                  </a:lnTo>
                  <a:lnTo>
                    <a:pt x="57" y="16"/>
                  </a:lnTo>
                  <a:lnTo>
                    <a:pt x="54" y="11"/>
                  </a:lnTo>
                  <a:lnTo>
                    <a:pt x="49" y="8"/>
                  </a:lnTo>
                  <a:lnTo>
                    <a:pt x="44" y="6"/>
                  </a:lnTo>
                  <a:lnTo>
                    <a:pt x="39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21" y="6"/>
                  </a:lnTo>
                  <a:lnTo>
                    <a:pt x="16" y="8"/>
                  </a:lnTo>
                  <a:lnTo>
                    <a:pt x="11" y="11"/>
                  </a:lnTo>
                  <a:lnTo>
                    <a:pt x="8" y="16"/>
                  </a:lnTo>
                  <a:lnTo>
                    <a:pt x="5" y="21"/>
                  </a:lnTo>
                  <a:lnTo>
                    <a:pt x="3" y="26"/>
                  </a:lnTo>
                  <a:lnTo>
                    <a:pt x="3" y="32"/>
                  </a:lnTo>
                  <a:lnTo>
                    <a:pt x="3" y="39"/>
                  </a:lnTo>
                  <a:lnTo>
                    <a:pt x="5" y="44"/>
                  </a:lnTo>
                  <a:lnTo>
                    <a:pt x="8" y="49"/>
                  </a:lnTo>
                  <a:lnTo>
                    <a:pt x="11" y="54"/>
                  </a:lnTo>
                  <a:lnTo>
                    <a:pt x="16" y="57"/>
                  </a:lnTo>
                  <a:lnTo>
                    <a:pt x="21" y="60"/>
                  </a:lnTo>
                  <a:lnTo>
                    <a:pt x="26" y="62"/>
                  </a:lnTo>
                  <a:lnTo>
                    <a:pt x="32" y="62"/>
                  </a:lnTo>
                  <a:lnTo>
                    <a:pt x="39" y="62"/>
                  </a:lnTo>
                  <a:lnTo>
                    <a:pt x="44" y="60"/>
                  </a:lnTo>
                  <a:lnTo>
                    <a:pt x="49" y="57"/>
                  </a:lnTo>
                  <a:lnTo>
                    <a:pt x="54" y="54"/>
                  </a:lnTo>
                  <a:lnTo>
                    <a:pt x="57" y="49"/>
                  </a:lnTo>
                  <a:lnTo>
                    <a:pt x="59" y="44"/>
                  </a:lnTo>
                  <a:lnTo>
                    <a:pt x="60" y="39"/>
                  </a:lnTo>
                  <a:lnTo>
                    <a:pt x="62" y="32"/>
                  </a:lnTo>
                  <a:lnTo>
                    <a:pt x="65" y="32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8" name="Freeform 40"/>
            <p:cNvSpPr>
              <a:spLocks/>
            </p:cNvSpPr>
            <p:nvPr/>
          </p:nvSpPr>
          <p:spPr bwMode="auto">
            <a:xfrm>
              <a:off x="4049" y="1456"/>
              <a:ext cx="59" cy="59"/>
            </a:xfrm>
            <a:custGeom>
              <a:avLst/>
              <a:gdLst>
                <a:gd name="T0" fmla="*/ 57 w 59"/>
                <a:gd name="T1" fmla="*/ 23 h 59"/>
                <a:gd name="T2" fmla="*/ 54 w 59"/>
                <a:gd name="T3" fmla="*/ 13 h 59"/>
                <a:gd name="T4" fmla="*/ 46 w 59"/>
                <a:gd name="T5" fmla="*/ 5 h 59"/>
                <a:gd name="T6" fmla="*/ 36 w 59"/>
                <a:gd name="T7" fmla="*/ 0 h 59"/>
                <a:gd name="T8" fmla="*/ 23 w 59"/>
                <a:gd name="T9" fmla="*/ 0 h 59"/>
                <a:gd name="T10" fmla="*/ 13 w 59"/>
                <a:gd name="T11" fmla="*/ 5 h 59"/>
                <a:gd name="T12" fmla="*/ 5 w 59"/>
                <a:gd name="T13" fmla="*/ 13 h 59"/>
                <a:gd name="T14" fmla="*/ 0 w 59"/>
                <a:gd name="T15" fmla="*/ 23 h 59"/>
                <a:gd name="T16" fmla="*/ 0 w 59"/>
                <a:gd name="T17" fmla="*/ 36 h 59"/>
                <a:gd name="T18" fmla="*/ 5 w 59"/>
                <a:gd name="T19" fmla="*/ 46 h 59"/>
                <a:gd name="T20" fmla="*/ 13 w 59"/>
                <a:gd name="T21" fmla="*/ 54 h 59"/>
                <a:gd name="T22" fmla="*/ 23 w 59"/>
                <a:gd name="T23" fmla="*/ 59 h 59"/>
                <a:gd name="T24" fmla="*/ 36 w 59"/>
                <a:gd name="T25" fmla="*/ 59 h 59"/>
                <a:gd name="T26" fmla="*/ 46 w 59"/>
                <a:gd name="T27" fmla="*/ 54 h 59"/>
                <a:gd name="T28" fmla="*/ 54 w 59"/>
                <a:gd name="T29" fmla="*/ 46 h 59"/>
                <a:gd name="T30" fmla="*/ 57 w 59"/>
                <a:gd name="T31" fmla="*/ 36 h 59"/>
                <a:gd name="T32" fmla="*/ 56 w 59"/>
                <a:gd name="T33" fmla="*/ 29 h 59"/>
                <a:gd name="T34" fmla="*/ 54 w 59"/>
                <a:gd name="T35" fmla="*/ 20 h 59"/>
                <a:gd name="T36" fmla="*/ 47 w 59"/>
                <a:gd name="T37" fmla="*/ 12 h 59"/>
                <a:gd name="T38" fmla="*/ 39 w 59"/>
                <a:gd name="T39" fmla="*/ 5 h 59"/>
                <a:gd name="T40" fmla="*/ 29 w 59"/>
                <a:gd name="T41" fmla="*/ 3 h 59"/>
                <a:gd name="T42" fmla="*/ 20 w 59"/>
                <a:gd name="T43" fmla="*/ 5 h 59"/>
                <a:gd name="T44" fmla="*/ 12 w 59"/>
                <a:gd name="T45" fmla="*/ 12 h 59"/>
                <a:gd name="T46" fmla="*/ 5 w 59"/>
                <a:gd name="T47" fmla="*/ 20 h 59"/>
                <a:gd name="T48" fmla="*/ 3 w 59"/>
                <a:gd name="T49" fmla="*/ 29 h 59"/>
                <a:gd name="T50" fmla="*/ 5 w 59"/>
                <a:gd name="T51" fmla="*/ 39 h 59"/>
                <a:gd name="T52" fmla="*/ 12 w 59"/>
                <a:gd name="T53" fmla="*/ 47 h 59"/>
                <a:gd name="T54" fmla="*/ 20 w 59"/>
                <a:gd name="T55" fmla="*/ 54 h 59"/>
                <a:gd name="T56" fmla="*/ 29 w 59"/>
                <a:gd name="T57" fmla="*/ 56 h 59"/>
                <a:gd name="T58" fmla="*/ 39 w 59"/>
                <a:gd name="T59" fmla="*/ 54 h 59"/>
                <a:gd name="T60" fmla="*/ 47 w 59"/>
                <a:gd name="T61" fmla="*/ 47 h 59"/>
                <a:gd name="T62" fmla="*/ 54 w 59"/>
                <a:gd name="T63" fmla="*/ 39 h 59"/>
                <a:gd name="T64" fmla="*/ 56 w 59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7" y="23"/>
                  </a:lnTo>
                  <a:lnTo>
                    <a:pt x="56" y="18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8" y="3"/>
                  </a:lnTo>
                  <a:lnTo>
                    <a:pt x="13" y="5"/>
                  </a:lnTo>
                  <a:lnTo>
                    <a:pt x="8" y="8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9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7" y="36"/>
                  </a:lnTo>
                  <a:lnTo>
                    <a:pt x="59" y="29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4" y="20"/>
                  </a:lnTo>
                  <a:lnTo>
                    <a:pt x="51" y="15"/>
                  </a:lnTo>
                  <a:lnTo>
                    <a:pt x="47" y="12"/>
                  </a:lnTo>
                  <a:lnTo>
                    <a:pt x="44" y="8"/>
                  </a:lnTo>
                  <a:lnTo>
                    <a:pt x="39" y="5"/>
                  </a:lnTo>
                  <a:lnTo>
                    <a:pt x="34" y="3"/>
                  </a:lnTo>
                  <a:lnTo>
                    <a:pt x="29" y="3"/>
                  </a:lnTo>
                  <a:lnTo>
                    <a:pt x="25" y="3"/>
                  </a:lnTo>
                  <a:lnTo>
                    <a:pt x="20" y="5"/>
                  </a:lnTo>
                  <a:lnTo>
                    <a:pt x="15" y="8"/>
                  </a:lnTo>
                  <a:lnTo>
                    <a:pt x="12" y="12"/>
                  </a:lnTo>
                  <a:lnTo>
                    <a:pt x="8" y="15"/>
                  </a:lnTo>
                  <a:lnTo>
                    <a:pt x="5" y="20"/>
                  </a:lnTo>
                  <a:lnTo>
                    <a:pt x="3" y="25"/>
                  </a:lnTo>
                  <a:lnTo>
                    <a:pt x="3" y="29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4"/>
                  </a:lnTo>
                  <a:lnTo>
                    <a:pt x="12" y="47"/>
                  </a:lnTo>
                  <a:lnTo>
                    <a:pt x="15" y="51"/>
                  </a:lnTo>
                  <a:lnTo>
                    <a:pt x="20" y="54"/>
                  </a:lnTo>
                  <a:lnTo>
                    <a:pt x="25" y="56"/>
                  </a:lnTo>
                  <a:lnTo>
                    <a:pt x="29" y="56"/>
                  </a:lnTo>
                  <a:lnTo>
                    <a:pt x="34" y="56"/>
                  </a:lnTo>
                  <a:lnTo>
                    <a:pt x="39" y="54"/>
                  </a:lnTo>
                  <a:lnTo>
                    <a:pt x="44" y="51"/>
                  </a:lnTo>
                  <a:lnTo>
                    <a:pt x="47" y="47"/>
                  </a:lnTo>
                  <a:lnTo>
                    <a:pt x="51" y="44"/>
                  </a:lnTo>
                  <a:lnTo>
                    <a:pt x="54" y="39"/>
                  </a:lnTo>
                  <a:lnTo>
                    <a:pt x="56" y="34"/>
                  </a:lnTo>
                  <a:lnTo>
                    <a:pt x="56" y="29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49" name="Freeform 41"/>
            <p:cNvSpPr>
              <a:spLocks/>
            </p:cNvSpPr>
            <p:nvPr/>
          </p:nvSpPr>
          <p:spPr bwMode="auto">
            <a:xfrm>
              <a:off x="4052" y="1459"/>
              <a:ext cx="53" cy="53"/>
            </a:xfrm>
            <a:custGeom>
              <a:avLst/>
              <a:gdLst>
                <a:gd name="T0" fmla="*/ 53 w 53"/>
                <a:gd name="T1" fmla="*/ 22 h 53"/>
                <a:gd name="T2" fmla="*/ 48 w 53"/>
                <a:gd name="T3" fmla="*/ 12 h 53"/>
                <a:gd name="T4" fmla="*/ 41 w 53"/>
                <a:gd name="T5" fmla="*/ 5 h 53"/>
                <a:gd name="T6" fmla="*/ 31 w 53"/>
                <a:gd name="T7" fmla="*/ 0 h 53"/>
                <a:gd name="T8" fmla="*/ 22 w 53"/>
                <a:gd name="T9" fmla="*/ 0 h 53"/>
                <a:gd name="T10" fmla="*/ 12 w 53"/>
                <a:gd name="T11" fmla="*/ 5 h 53"/>
                <a:gd name="T12" fmla="*/ 5 w 53"/>
                <a:gd name="T13" fmla="*/ 12 h 53"/>
                <a:gd name="T14" fmla="*/ 0 w 53"/>
                <a:gd name="T15" fmla="*/ 22 h 53"/>
                <a:gd name="T16" fmla="*/ 0 w 53"/>
                <a:gd name="T17" fmla="*/ 31 h 53"/>
                <a:gd name="T18" fmla="*/ 5 w 53"/>
                <a:gd name="T19" fmla="*/ 41 h 53"/>
                <a:gd name="T20" fmla="*/ 12 w 53"/>
                <a:gd name="T21" fmla="*/ 48 h 53"/>
                <a:gd name="T22" fmla="*/ 22 w 53"/>
                <a:gd name="T23" fmla="*/ 53 h 53"/>
                <a:gd name="T24" fmla="*/ 31 w 53"/>
                <a:gd name="T25" fmla="*/ 53 h 53"/>
                <a:gd name="T26" fmla="*/ 41 w 53"/>
                <a:gd name="T27" fmla="*/ 48 h 53"/>
                <a:gd name="T28" fmla="*/ 48 w 53"/>
                <a:gd name="T29" fmla="*/ 41 h 53"/>
                <a:gd name="T30" fmla="*/ 53 w 53"/>
                <a:gd name="T31" fmla="*/ 31 h 53"/>
                <a:gd name="T32" fmla="*/ 49 w 53"/>
                <a:gd name="T33" fmla="*/ 26 h 53"/>
                <a:gd name="T34" fmla="*/ 48 w 53"/>
                <a:gd name="T35" fmla="*/ 18 h 53"/>
                <a:gd name="T36" fmla="*/ 43 w 53"/>
                <a:gd name="T37" fmla="*/ 10 h 53"/>
                <a:gd name="T38" fmla="*/ 35 w 53"/>
                <a:gd name="T39" fmla="*/ 5 h 53"/>
                <a:gd name="T40" fmla="*/ 26 w 53"/>
                <a:gd name="T41" fmla="*/ 4 h 53"/>
                <a:gd name="T42" fmla="*/ 17 w 53"/>
                <a:gd name="T43" fmla="*/ 5 h 53"/>
                <a:gd name="T44" fmla="*/ 10 w 53"/>
                <a:gd name="T45" fmla="*/ 10 h 53"/>
                <a:gd name="T46" fmla="*/ 5 w 53"/>
                <a:gd name="T47" fmla="*/ 18 h 53"/>
                <a:gd name="T48" fmla="*/ 4 w 53"/>
                <a:gd name="T49" fmla="*/ 26 h 53"/>
                <a:gd name="T50" fmla="*/ 5 w 53"/>
                <a:gd name="T51" fmla="*/ 36 h 53"/>
                <a:gd name="T52" fmla="*/ 10 w 53"/>
                <a:gd name="T53" fmla="*/ 43 h 53"/>
                <a:gd name="T54" fmla="*/ 17 w 53"/>
                <a:gd name="T55" fmla="*/ 48 h 53"/>
                <a:gd name="T56" fmla="*/ 26 w 53"/>
                <a:gd name="T57" fmla="*/ 49 h 53"/>
                <a:gd name="T58" fmla="*/ 35 w 53"/>
                <a:gd name="T59" fmla="*/ 48 h 53"/>
                <a:gd name="T60" fmla="*/ 43 w 53"/>
                <a:gd name="T61" fmla="*/ 43 h 53"/>
                <a:gd name="T62" fmla="*/ 48 w 53"/>
                <a:gd name="T63" fmla="*/ 36 h 53"/>
                <a:gd name="T64" fmla="*/ 49 w 53"/>
                <a:gd name="T6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53">
                  <a:moveTo>
                    <a:pt x="53" y="26"/>
                  </a:moveTo>
                  <a:lnTo>
                    <a:pt x="53" y="22"/>
                  </a:lnTo>
                  <a:lnTo>
                    <a:pt x="51" y="17"/>
                  </a:lnTo>
                  <a:lnTo>
                    <a:pt x="48" y="12"/>
                  </a:lnTo>
                  <a:lnTo>
                    <a:pt x="44" y="9"/>
                  </a:lnTo>
                  <a:lnTo>
                    <a:pt x="41" y="5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9" y="9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5" y="41"/>
                  </a:lnTo>
                  <a:lnTo>
                    <a:pt x="9" y="44"/>
                  </a:lnTo>
                  <a:lnTo>
                    <a:pt x="12" y="48"/>
                  </a:lnTo>
                  <a:lnTo>
                    <a:pt x="17" y="51"/>
                  </a:lnTo>
                  <a:lnTo>
                    <a:pt x="22" y="53"/>
                  </a:lnTo>
                  <a:lnTo>
                    <a:pt x="26" y="53"/>
                  </a:lnTo>
                  <a:lnTo>
                    <a:pt x="31" y="53"/>
                  </a:lnTo>
                  <a:lnTo>
                    <a:pt x="36" y="51"/>
                  </a:lnTo>
                  <a:lnTo>
                    <a:pt x="41" y="48"/>
                  </a:lnTo>
                  <a:lnTo>
                    <a:pt x="44" y="44"/>
                  </a:lnTo>
                  <a:lnTo>
                    <a:pt x="48" y="41"/>
                  </a:lnTo>
                  <a:lnTo>
                    <a:pt x="51" y="36"/>
                  </a:lnTo>
                  <a:lnTo>
                    <a:pt x="53" y="31"/>
                  </a:lnTo>
                  <a:lnTo>
                    <a:pt x="53" y="26"/>
                  </a:lnTo>
                  <a:lnTo>
                    <a:pt x="49" y="26"/>
                  </a:lnTo>
                  <a:lnTo>
                    <a:pt x="49" y="22"/>
                  </a:lnTo>
                  <a:lnTo>
                    <a:pt x="48" y="18"/>
                  </a:lnTo>
                  <a:lnTo>
                    <a:pt x="44" y="13"/>
                  </a:lnTo>
                  <a:lnTo>
                    <a:pt x="43" y="10"/>
                  </a:lnTo>
                  <a:lnTo>
                    <a:pt x="39" y="7"/>
                  </a:lnTo>
                  <a:lnTo>
                    <a:pt x="35" y="5"/>
                  </a:lnTo>
                  <a:lnTo>
                    <a:pt x="31" y="4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7" y="5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5" y="18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31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0" y="43"/>
                  </a:lnTo>
                  <a:lnTo>
                    <a:pt x="13" y="46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49" y="31"/>
                  </a:lnTo>
                  <a:lnTo>
                    <a:pt x="49" y="26"/>
                  </a:lnTo>
                  <a:lnTo>
                    <a:pt x="53" y="26"/>
                  </a:lnTo>
                  <a:close/>
                </a:path>
              </a:pathLst>
            </a:custGeom>
            <a:solidFill>
              <a:srgbClr val="D4D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0" name="Freeform 42"/>
            <p:cNvSpPr>
              <a:spLocks/>
            </p:cNvSpPr>
            <p:nvPr/>
          </p:nvSpPr>
          <p:spPr bwMode="auto">
            <a:xfrm>
              <a:off x="4056" y="1463"/>
              <a:ext cx="45" cy="45"/>
            </a:xfrm>
            <a:custGeom>
              <a:avLst/>
              <a:gdLst>
                <a:gd name="T0" fmla="*/ 45 w 45"/>
                <a:gd name="T1" fmla="*/ 18 h 45"/>
                <a:gd name="T2" fmla="*/ 40 w 45"/>
                <a:gd name="T3" fmla="*/ 9 h 45"/>
                <a:gd name="T4" fmla="*/ 35 w 45"/>
                <a:gd name="T5" fmla="*/ 3 h 45"/>
                <a:gd name="T6" fmla="*/ 27 w 45"/>
                <a:gd name="T7" fmla="*/ 0 h 45"/>
                <a:gd name="T8" fmla="*/ 18 w 45"/>
                <a:gd name="T9" fmla="*/ 0 h 45"/>
                <a:gd name="T10" fmla="*/ 9 w 45"/>
                <a:gd name="T11" fmla="*/ 3 h 45"/>
                <a:gd name="T12" fmla="*/ 3 w 45"/>
                <a:gd name="T13" fmla="*/ 9 h 45"/>
                <a:gd name="T14" fmla="*/ 0 w 45"/>
                <a:gd name="T15" fmla="*/ 18 h 45"/>
                <a:gd name="T16" fmla="*/ 0 w 45"/>
                <a:gd name="T17" fmla="*/ 27 h 45"/>
                <a:gd name="T18" fmla="*/ 3 w 45"/>
                <a:gd name="T19" fmla="*/ 36 h 45"/>
                <a:gd name="T20" fmla="*/ 9 w 45"/>
                <a:gd name="T21" fmla="*/ 42 h 45"/>
                <a:gd name="T22" fmla="*/ 18 w 45"/>
                <a:gd name="T23" fmla="*/ 45 h 45"/>
                <a:gd name="T24" fmla="*/ 27 w 45"/>
                <a:gd name="T25" fmla="*/ 45 h 45"/>
                <a:gd name="T26" fmla="*/ 35 w 45"/>
                <a:gd name="T27" fmla="*/ 42 h 45"/>
                <a:gd name="T28" fmla="*/ 40 w 45"/>
                <a:gd name="T29" fmla="*/ 36 h 45"/>
                <a:gd name="T30" fmla="*/ 45 w 45"/>
                <a:gd name="T31" fmla="*/ 27 h 45"/>
                <a:gd name="T32" fmla="*/ 42 w 45"/>
                <a:gd name="T33" fmla="*/ 22 h 45"/>
                <a:gd name="T34" fmla="*/ 40 w 45"/>
                <a:gd name="T35" fmla="*/ 14 h 45"/>
                <a:gd name="T36" fmla="*/ 35 w 45"/>
                <a:gd name="T37" fmla="*/ 9 h 45"/>
                <a:gd name="T38" fmla="*/ 31 w 45"/>
                <a:gd name="T39" fmla="*/ 5 h 45"/>
                <a:gd name="T40" fmla="*/ 22 w 45"/>
                <a:gd name="T41" fmla="*/ 3 h 45"/>
                <a:gd name="T42" fmla="*/ 14 w 45"/>
                <a:gd name="T43" fmla="*/ 5 h 45"/>
                <a:gd name="T44" fmla="*/ 8 w 45"/>
                <a:gd name="T45" fmla="*/ 9 h 45"/>
                <a:gd name="T46" fmla="*/ 5 w 45"/>
                <a:gd name="T47" fmla="*/ 14 h 45"/>
                <a:gd name="T48" fmla="*/ 3 w 45"/>
                <a:gd name="T49" fmla="*/ 22 h 45"/>
                <a:gd name="T50" fmla="*/ 5 w 45"/>
                <a:gd name="T51" fmla="*/ 31 h 45"/>
                <a:gd name="T52" fmla="*/ 8 w 45"/>
                <a:gd name="T53" fmla="*/ 37 h 45"/>
                <a:gd name="T54" fmla="*/ 14 w 45"/>
                <a:gd name="T55" fmla="*/ 40 h 45"/>
                <a:gd name="T56" fmla="*/ 22 w 45"/>
                <a:gd name="T57" fmla="*/ 42 h 45"/>
                <a:gd name="T58" fmla="*/ 31 w 45"/>
                <a:gd name="T59" fmla="*/ 40 h 45"/>
                <a:gd name="T60" fmla="*/ 35 w 45"/>
                <a:gd name="T61" fmla="*/ 37 h 45"/>
                <a:gd name="T62" fmla="*/ 40 w 45"/>
                <a:gd name="T63" fmla="*/ 31 h 45"/>
                <a:gd name="T64" fmla="*/ 42 w 45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5">
                  <a:moveTo>
                    <a:pt x="45" y="22"/>
                  </a:moveTo>
                  <a:lnTo>
                    <a:pt x="45" y="18"/>
                  </a:lnTo>
                  <a:lnTo>
                    <a:pt x="44" y="14"/>
                  </a:lnTo>
                  <a:lnTo>
                    <a:pt x="40" y="9"/>
                  </a:lnTo>
                  <a:lnTo>
                    <a:pt x="39" y="6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3" y="36"/>
                  </a:lnTo>
                  <a:lnTo>
                    <a:pt x="6" y="39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8" y="45"/>
                  </a:lnTo>
                  <a:lnTo>
                    <a:pt x="22" y="45"/>
                  </a:lnTo>
                  <a:lnTo>
                    <a:pt x="27" y="45"/>
                  </a:lnTo>
                  <a:lnTo>
                    <a:pt x="31" y="44"/>
                  </a:lnTo>
                  <a:lnTo>
                    <a:pt x="35" y="42"/>
                  </a:lnTo>
                  <a:lnTo>
                    <a:pt x="39" y="39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5" y="27"/>
                  </a:lnTo>
                  <a:lnTo>
                    <a:pt x="45" y="22"/>
                  </a:lnTo>
                  <a:lnTo>
                    <a:pt x="42" y="22"/>
                  </a:lnTo>
                  <a:lnTo>
                    <a:pt x="42" y="19"/>
                  </a:lnTo>
                  <a:lnTo>
                    <a:pt x="40" y="14"/>
                  </a:lnTo>
                  <a:lnTo>
                    <a:pt x="39" y="11"/>
                  </a:lnTo>
                  <a:lnTo>
                    <a:pt x="35" y="9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1" y="6"/>
                  </a:lnTo>
                  <a:lnTo>
                    <a:pt x="8" y="9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3" y="26"/>
                  </a:lnTo>
                  <a:lnTo>
                    <a:pt x="5" y="31"/>
                  </a:lnTo>
                  <a:lnTo>
                    <a:pt x="6" y="34"/>
                  </a:lnTo>
                  <a:lnTo>
                    <a:pt x="8" y="37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6" y="42"/>
                  </a:lnTo>
                  <a:lnTo>
                    <a:pt x="31" y="40"/>
                  </a:lnTo>
                  <a:lnTo>
                    <a:pt x="34" y="39"/>
                  </a:lnTo>
                  <a:lnTo>
                    <a:pt x="35" y="37"/>
                  </a:lnTo>
                  <a:lnTo>
                    <a:pt x="39" y="34"/>
                  </a:lnTo>
                  <a:lnTo>
                    <a:pt x="40" y="31"/>
                  </a:lnTo>
                  <a:lnTo>
                    <a:pt x="42" y="26"/>
                  </a:lnTo>
                  <a:lnTo>
                    <a:pt x="42" y="22"/>
                  </a:lnTo>
                  <a:lnTo>
                    <a:pt x="45" y="2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1" name="Freeform 43"/>
            <p:cNvSpPr>
              <a:spLocks/>
            </p:cNvSpPr>
            <p:nvPr/>
          </p:nvSpPr>
          <p:spPr bwMode="auto">
            <a:xfrm>
              <a:off x="4059" y="1466"/>
              <a:ext cx="39" cy="39"/>
            </a:xfrm>
            <a:custGeom>
              <a:avLst/>
              <a:gdLst>
                <a:gd name="T0" fmla="*/ 39 w 39"/>
                <a:gd name="T1" fmla="*/ 16 h 39"/>
                <a:gd name="T2" fmla="*/ 36 w 39"/>
                <a:gd name="T3" fmla="*/ 8 h 39"/>
                <a:gd name="T4" fmla="*/ 31 w 39"/>
                <a:gd name="T5" fmla="*/ 3 h 39"/>
                <a:gd name="T6" fmla="*/ 23 w 39"/>
                <a:gd name="T7" fmla="*/ 0 h 39"/>
                <a:gd name="T8" fmla="*/ 15 w 39"/>
                <a:gd name="T9" fmla="*/ 0 h 39"/>
                <a:gd name="T10" fmla="*/ 8 w 39"/>
                <a:gd name="T11" fmla="*/ 3 h 39"/>
                <a:gd name="T12" fmla="*/ 3 w 39"/>
                <a:gd name="T13" fmla="*/ 8 h 39"/>
                <a:gd name="T14" fmla="*/ 0 w 39"/>
                <a:gd name="T15" fmla="*/ 16 h 39"/>
                <a:gd name="T16" fmla="*/ 0 w 39"/>
                <a:gd name="T17" fmla="*/ 23 h 39"/>
                <a:gd name="T18" fmla="*/ 3 w 39"/>
                <a:gd name="T19" fmla="*/ 31 h 39"/>
                <a:gd name="T20" fmla="*/ 8 w 39"/>
                <a:gd name="T21" fmla="*/ 36 h 39"/>
                <a:gd name="T22" fmla="*/ 15 w 39"/>
                <a:gd name="T23" fmla="*/ 39 h 39"/>
                <a:gd name="T24" fmla="*/ 23 w 39"/>
                <a:gd name="T25" fmla="*/ 39 h 39"/>
                <a:gd name="T26" fmla="*/ 31 w 39"/>
                <a:gd name="T27" fmla="*/ 36 h 39"/>
                <a:gd name="T28" fmla="*/ 36 w 39"/>
                <a:gd name="T29" fmla="*/ 31 h 39"/>
                <a:gd name="T30" fmla="*/ 39 w 39"/>
                <a:gd name="T31" fmla="*/ 23 h 39"/>
                <a:gd name="T32" fmla="*/ 36 w 39"/>
                <a:gd name="T33" fmla="*/ 19 h 39"/>
                <a:gd name="T34" fmla="*/ 34 w 39"/>
                <a:gd name="T35" fmla="*/ 13 h 39"/>
                <a:gd name="T36" fmla="*/ 31 w 39"/>
                <a:gd name="T37" fmla="*/ 8 h 39"/>
                <a:gd name="T38" fmla="*/ 26 w 39"/>
                <a:gd name="T39" fmla="*/ 5 h 39"/>
                <a:gd name="T40" fmla="*/ 19 w 39"/>
                <a:gd name="T41" fmla="*/ 3 h 39"/>
                <a:gd name="T42" fmla="*/ 13 w 39"/>
                <a:gd name="T43" fmla="*/ 5 h 39"/>
                <a:gd name="T44" fmla="*/ 8 w 39"/>
                <a:gd name="T45" fmla="*/ 8 h 39"/>
                <a:gd name="T46" fmla="*/ 5 w 39"/>
                <a:gd name="T47" fmla="*/ 13 h 39"/>
                <a:gd name="T48" fmla="*/ 3 w 39"/>
                <a:gd name="T49" fmla="*/ 19 h 39"/>
                <a:gd name="T50" fmla="*/ 5 w 39"/>
                <a:gd name="T51" fmla="*/ 26 h 39"/>
                <a:gd name="T52" fmla="*/ 8 w 39"/>
                <a:gd name="T53" fmla="*/ 31 h 39"/>
                <a:gd name="T54" fmla="*/ 13 w 39"/>
                <a:gd name="T55" fmla="*/ 34 h 39"/>
                <a:gd name="T56" fmla="*/ 19 w 39"/>
                <a:gd name="T57" fmla="*/ 36 h 39"/>
                <a:gd name="T58" fmla="*/ 26 w 39"/>
                <a:gd name="T59" fmla="*/ 34 h 39"/>
                <a:gd name="T60" fmla="*/ 31 w 39"/>
                <a:gd name="T61" fmla="*/ 31 h 39"/>
                <a:gd name="T62" fmla="*/ 34 w 39"/>
                <a:gd name="T63" fmla="*/ 26 h 39"/>
                <a:gd name="T64" fmla="*/ 36 w 39"/>
                <a:gd name="T6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9" y="16"/>
                  </a:lnTo>
                  <a:lnTo>
                    <a:pt x="37" y="11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31" y="3"/>
                  </a:lnTo>
                  <a:lnTo>
                    <a:pt x="28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8"/>
                  </a:lnTo>
                  <a:lnTo>
                    <a:pt x="3" y="31"/>
                  </a:lnTo>
                  <a:lnTo>
                    <a:pt x="5" y="34"/>
                  </a:lnTo>
                  <a:lnTo>
                    <a:pt x="8" y="36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8" y="37"/>
                  </a:lnTo>
                  <a:lnTo>
                    <a:pt x="31" y="36"/>
                  </a:lnTo>
                  <a:lnTo>
                    <a:pt x="32" y="34"/>
                  </a:lnTo>
                  <a:lnTo>
                    <a:pt x="36" y="31"/>
                  </a:lnTo>
                  <a:lnTo>
                    <a:pt x="37" y="28"/>
                  </a:lnTo>
                  <a:lnTo>
                    <a:pt x="39" y="23"/>
                  </a:lnTo>
                  <a:lnTo>
                    <a:pt x="39" y="19"/>
                  </a:lnTo>
                  <a:lnTo>
                    <a:pt x="36" y="19"/>
                  </a:lnTo>
                  <a:lnTo>
                    <a:pt x="36" y="16"/>
                  </a:lnTo>
                  <a:lnTo>
                    <a:pt x="34" y="13"/>
                  </a:lnTo>
                  <a:lnTo>
                    <a:pt x="32" y="10"/>
                  </a:lnTo>
                  <a:lnTo>
                    <a:pt x="31" y="8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3" y="5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23"/>
                  </a:lnTo>
                  <a:lnTo>
                    <a:pt x="5" y="26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3" y="34"/>
                  </a:lnTo>
                  <a:lnTo>
                    <a:pt x="16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4" y="26"/>
                  </a:lnTo>
                  <a:lnTo>
                    <a:pt x="36" y="23"/>
                  </a:lnTo>
                  <a:lnTo>
                    <a:pt x="36" y="19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D2D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2" name="Freeform 44"/>
            <p:cNvSpPr>
              <a:spLocks/>
            </p:cNvSpPr>
            <p:nvPr/>
          </p:nvSpPr>
          <p:spPr bwMode="auto">
            <a:xfrm>
              <a:off x="4062" y="1469"/>
              <a:ext cx="33" cy="33"/>
            </a:xfrm>
            <a:custGeom>
              <a:avLst/>
              <a:gdLst>
                <a:gd name="T0" fmla="*/ 33 w 33"/>
                <a:gd name="T1" fmla="*/ 13 h 33"/>
                <a:gd name="T2" fmla="*/ 29 w 33"/>
                <a:gd name="T3" fmla="*/ 7 h 33"/>
                <a:gd name="T4" fmla="*/ 25 w 33"/>
                <a:gd name="T5" fmla="*/ 3 h 33"/>
                <a:gd name="T6" fmla="*/ 20 w 33"/>
                <a:gd name="T7" fmla="*/ 0 h 33"/>
                <a:gd name="T8" fmla="*/ 13 w 33"/>
                <a:gd name="T9" fmla="*/ 0 h 33"/>
                <a:gd name="T10" fmla="*/ 7 w 33"/>
                <a:gd name="T11" fmla="*/ 3 h 33"/>
                <a:gd name="T12" fmla="*/ 3 w 33"/>
                <a:gd name="T13" fmla="*/ 7 h 33"/>
                <a:gd name="T14" fmla="*/ 0 w 33"/>
                <a:gd name="T15" fmla="*/ 13 h 33"/>
                <a:gd name="T16" fmla="*/ 0 w 33"/>
                <a:gd name="T17" fmla="*/ 20 h 33"/>
                <a:gd name="T18" fmla="*/ 3 w 33"/>
                <a:gd name="T19" fmla="*/ 26 h 33"/>
                <a:gd name="T20" fmla="*/ 7 w 33"/>
                <a:gd name="T21" fmla="*/ 30 h 33"/>
                <a:gd name="T22" fmla="*/ 13 w 33"/>
                <a:gd name="T23" fmla="*/ 33 h 33"/>
                <a:gd name="T24" fmla="*/ 20 w 33"/>
                <a:gd name="T25" fmla="*/ 33 h 33"/>
                <a:gd name="T26" fmla="*/ 25 w 33"/>
                <a:gd name="T27" fmla="*/ 30 h 33"/>
                <a:gd name="T28" fmla="*/ 29 w 33"/>
                <a:gd name="T29" fmla="*/ 26 h 33"/>
                <a:gd name="T30" fmla="*/ 33 w 33"/>
                <a:gd name="T31" fmla="*/ 20 h 33"/>
                <a:gd name="T32" fmla="*/ 29 w 33"/>
                <a:gd name="T33" fmla="*/ 16 h 33"/>
                <a:gd name="T34" fmla="*/ 28 w 33"/>
                <a:gd name="T35" fmla="*/ 12 h 33"/>
                <a:gd name="T36" fmla="*/ 26 w 33"/>
                <a:gd name="T37" fmla="*/ 7 h 33"/>
                <a:gd name="T38" fmla="*/ 21 w 33"/>
                <a:gd name="T39" fmla="*/ 5 h 33"/>
                <a:gd name="T40" fmla="*/ 16 w 33"/>
                <a:gd name="T41" fmla="*/ 3 h 33"/>
                <a:gd name="T42" fmla="*/ 12 w 33"/>
                <a:gd name="T43" fmla="*/ 5 h 33"/>
                <a:gd name="T44" fmla="*/ 7 w 33"/>
                <a:gd name="T45" fmla="*/ 7 h 33"/>
                <a:gd name="T46" fmla="*/ 5 w 33"/>
                <a:gd name="T47" fmla="*/ 12 h 33"/>
                <a:gd name="T48" fmla="*/ 3 w 33"/>
                <a:gd name="T49" fmla="*/ 16 h 33"/>
                <a:gd name="T50" fmla="*/ 5 w 33"/>
                <a:gd name="T51" fmla="*/ 21 h 33"/>
                <a:gd name="T52" fmla="*/ 7 w 33"/>
                <a:gd name="T53" fmla="*/ 26 h 33"/>
                <a:gd name="T54" fmla="*/ 12 w 33"/>
                <a:gd name="T55" fmla="*/ 28 h 33"/>
                <a:gd name="T56" fmla="*/ 16 w 33"/>
                <a:gd name="T57" fmla="*/ 30 h 33"/>
                <a:gd name="T58" fmla="*/ 21 w 33"/>
                <a:gd name="T59" fmla="*/ 28 h 33"/>
                <a:gd name="T60" fmla="*/ 26 w 33"/>
                <a:gd name="T61" fmla="*/ 26 h 33"/>
                <a:gd name="T62" fmla="*/ 28 w 33"/>
                <a:gd name="T63" fmla="*/ 21 h 33"/>
                <a:gd name="T64" fmla="*/ 29 w 33"/>
                <a:gd name="T6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33">
                  <a:moveTo>
                    <a:pt x="33" y="16"/>
                  </a:moveTo>
                  <a:lnTo>
                    <a:pt x="33" y="13"/>
                  </a:lnTo>
                  <a:lnTo>
                    <a:pt x="31" y="10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3" y="26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10" y="31"/>
                  </a:lnTo>
                  <a:lnTo>
                    <a:pt x="13" y="33"/>
                  </a:lnTo>
                  <a:lnTo>
                    <a:pt x="16" y="33"/>
                  </a:lnTo>
                  <a:lnTo>
                    <a:pt x="20" y="33"/>
                  </a:lnTo>
                  <a:lnTo>
                    <a:pt x="23" y="31"/>
                  </a:lnTo>
                  <a:lnTo>
                    <a:pt x="25" y="30"/>
                  </a:lnTo>
                  <a:lnTo>
                    <a:pt x="28" y="28"/>
                  </a:lnTo>
                  <a:lnTo>
                    <a:pt x="29" y="26"/>
                  </a:lnTo>
                  <a:lnTo>
                    <a:pt x="31" y="23"/>
                  </a:lnTo>
                  <a:lnTo>
                    <a:pt x="33" y="20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5" y="25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6" y="26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33" y="16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3" name="Freeform 45"/>
            <p:cNvSpPr>
              <a:spLocks/>
            </p:cNvSpPr>
            <p:nvPr/>
          </p:nvSpPr>
          <p:spPr bwMode="auto">
            <a:xfrm>
              <a:off x="4065" y="1472"/>
              <a:ext cx="26" cy="27"/>
            </a:xfrm>
            <a:custGeom>
              <a:avLst/>
              <a:gdLst>
                <a:gd name="T0" fmla="*/ 26 w 26"/>
                <a:gd name="T1" fmla="*/ 10 h 27"/>
                <a:gd name="T2" fmla="*/ 25 w 26"/>
                <a:gd name="T3" fmla="*/ 7 h 27"/>
                <a:gd name="T4" fmla="*/ 20 w 26"/>
                <a:gd name="T5" fmla="*/ 2 h 27"/>
                <a:gd name="T6" fmla="*/ 15 w 26"/>
                <a:gd name="T7" fmla="*/ 0 h 27"/>
                <a:gd name="T8" fmla="*/ 10 w 26"/>
                <a:gd name="T9" fmla="*/ 0 h 27"/>
                <a:gd name="T10" fmla="*/ 5 w 26"/>
                <a:gd name="T11" fmla="*/ 2 h 27"/>
                <a:gd name="T12" fmla="*/ 2 w 26"/>
                <a:gd name="T13" fmla="*/ 7 h 27"/>
                <a:gd name="T14" fmla="*/ 0 w 26"/>
                <a:gd name="T15" fmla="*/ 10 h 27"/>
                <a:gd name="T16" fmla="*/ 0 w 26"/>
                <a:gd name="T17" fmla="*/ 17 h 27"/>
                <a:gd name="T18" fmla="*/ 2 w 26"/>
                <a:gd name="T19" fmla="*/ 22 h 27"/>
                <a:gd name="T20" fmla="*/ 5 w 26"/>
                <a:gd name="T21" fmla="*/ 25 h 27"/>
                <a:gd name="T22" fmla="*/ 10 w 26"/>
                <a:gd name="T23" fmla="*/ 27 h 27"/>
                <a:gd name="T24" fmla="*/ 15 w 26"/>
                <a:gd name="T25" fmla="*/ 27 h 27"/>
                <a:gd name="T26" fmla="*/ 20 w 26"/>
                <a:gd name="T27" fmla="*/ 25 h 27"/>
                <a:gd name="T28" fmla="*/ 25 w 26"/>
                <a:gd name="T29" fmla="*/ 22 h 27"/>
                <a:gd name="T30" fmla="*/ 26 w 26"/>
                <a:gd name="T31" fmla="*/ 17 h 27"/>
                <a:gd name="T32" fmla="*/ 23 w 26"/>
                <a:gd name="T33" fmla="*/ 13 h 27"/>
                <a:gd name="T34" fmla="*/ 22 w 26"/>
                <a:gd name="T35" fmla="*/ 10 h 27"/>
                <a:gd name="T36" fmla="*/ 20 w 26"/>
                <a:gd name="T37" fmla="*/ 7 h 27"/>
                <a:gd name="T38" fmla="*/ 17 w 26"/>
                <a:gd name="T39" fmla="*/ 5 h 27"/>
                <a:gd name="T40" fmla="*/ 13 w 26"/>
                <a:gd name="T41" fmla="*/ 4 h 27"/>
                <a:gd name="T42" fmla="*/ 10 w 26"/>
                <a:gd name="T43" fmla="*/ 5 h 27"/>
                <a:gd name="T44" fmla="*/ 7 w 26"/>
                <a:gd name="T45" fmla="*/ 7 h 27"/>
                <a:gd name="T46" fmla="*/ 4 w 26"/>
                <a:gd name="T47" fmla="*/ 10 h 27"/>
                <a:gd name="T48" fmla="*/ 4 w 26"/>
                <a:gd name="T49" fmla="*/ 13 h 27"/>
                <a:gd name="T50" fmla="*/ 4 w 26"/>
                <a:gd name="T51" fmla="*/ 17 h 27"/>
                <a:gd name="T52" fmla="*/ 7 w 26"/>
                <a:gd name="T53" fmla="*/ 20 h 27"/>
                <a:gd name="T54" fmla="*/ 10 w 26"/>
                <a:gd name="T55" fmla="*/ 23 h 27"/>
                <a:gd name="T56" fmla="*/ 13 w 26"/>
                <a:gd name="T57" fmla="*/ 23 h 27"/>
                <a:gd name="T58" fmla="*/ 17 w 26"/>
                <a:gd name="T59" fmla="*/ 23 h 27"/>
                <a:gd name="T60" fmla="*/ 20 w 26"/>
                <a:gd name="T61" fmla="*/ 20 h 27"/>
                <a:gd name="T62" fmla="*/ 22 w 26"/>
                <a:gd name="T63" fmla="*/ 17 h 27"/>
                <a:gd name="T64" fmla="*/ 23 w 26"/>
                <a:gd name="T6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lnTo>
                    <a:pt x="26" y="10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10" y="27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3" y="23"/>
                  </a:lnTo>
                  <a:lnTo>
                    <a:pt x="25" y="22"/>
                  </a:lnTo>
                  <a:lnTo>
                    <a:pt x="25" y="18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4" name="Freeform 46"/>
            <p:cNvSpPr>
              <a:spLocks/>
            </p:cNvSpPr>
            <p:nvPr/>
          </p:nvSpPr>
          <p:spPr bwMode="auto">
            <a:xfrm>
              <a:off x="4069" y="1476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8 w 19"/>
                <a:gd name="T3" fmla="*/ 5 h 19"/>
                <a:gd name="T4" fmla="*/ 14 w 19"/>
                <a:gd name="T5" fmla="*/ 1 h 19"/>
                <a:gd name="T6" fmla="*/ 11 w 19"/>
                <a:gd name="T7" fmla="*/ 0 h 19"/>
                <a:gd name="T8" fmla="*/ 8 w 19"/>
                <a:gd name="T9" fmla="*/ 0 h 19"/>
                <a:gd name="T10" fmla="*/ 5 w 19"/>
                <a:gd name="T11" fmla="*/ 1 h 19"/>
                <a:gd name="T12" fmla="*/ 1 w 19"/>
                <a:gd name="T13" fmla="*/ 5 h 19"/>
                <a:gd name="T14" fmla="*/ 0 w 19"/>
                <a:gd name="T15" fmla="*/ 8 h 19"/>
                <a:gd name="T16" fmla="*/ 0 w 19"/>
                <a:gd name="T17" fmla="*/ 11 h 19"/>
                <a:gd name="T18" fmla="*/ 1 w 19"/>
                <a:gd name="T19" fmla="*/ 14 h 19"/>
                <a:gd name="T20" fmla="*/ 5 w 19"/>
                <a:gd name="T21" fmla="*/ 18 h 19"/>
                <a:gd name="T22" fmla="*/ 8 w 19"/>
                <a:gd name="T23" fmla="*/ 19 h 19"/>
                <a:gd name="T24" fmla="*/ 11 w 19"/>
                <a:gd name="T25" fmla="*/ 19 h 19"/>
                <a:gd name="T26" fmla="*/ 14 w 19"/>
                <a:gd name="T27" fmla="*/ 18 h 19"/>
                <a:gd name="T28" fmla="*/ 18 w 19"/>
                <a:gd name="T29" fmla="*/ 14 h 19"/>
                <a:gd name="T30" fmla="*/ 19 w 19"/>
                <a:gd name="T31" fmla="*/ 11 h 19"/>
                <a:gd name="T32" fmla="*/ 16 w 19"/>
                <a:gd name="T33" fmla="*/ 9 h 19"/>
                <a:gd name="T34" fmla="*/ 16 w 19"/>
                <a:gd name="T35" fmla="*/ 8 h 19"/>
                <a:gd name="T36" fmla="*/ 14 w 19"/>
                <a:gd name="T37" fmla="*/ 5 h 19"/>
                <a:gd name="T38" fmla="*/ 11 w 19"/>
                <a:gd name="T39" fmla="*/ 3 h 19"/>
                <a:gd name="T40" fmla="*/ 9 w 19"/>
                <a:gd name="T41" fmla="*/ 3 h 19"/>
                <a:gd name="T42" fmla="*/ 6 w 19"/>
                <a:gd name="T43" fmla="*/ 3 h 19"/>
                <a:gd name="T44" fmla="*/ 5 w 19"/>
                <a:gd name="T45" fmla="*/ 5 h 19"/>
                <a:gd name="T46" fmla="*/ 3 w 19"/>
                <a:gd name="T47" fmla="*/ 8 h 19"/>
                <a:gd name="T48" fmla="*/ 3 w 19"/>
                <a:gd name="T49" fmla="*/ 9 h 19"/>
                <a:gd name="T50" fmla="*/ 3 w 19"/>
                <a:gd name="T51" fmla="*/ 13 h 19"/>
                <a:gd name="T52" fmla="*/ 5 w 19"/>
                <a:gd name="T53" fmla="*/ 14 h 19"/>
                <a:gd name="T54" fmla="*/ 6 w 19"/>
                <a:gd name="T55" fmla="*/ 16 h 19"/>
                <a:gd name="T56" fmla="*/ 9 w 19"/>
                <a:gd name="T57" fmla="*/ 16 h 19"/>
                <a:gd name="T58" fmla="*/ 11 w 19"/>
                <a:gd name="T59" fmla="*/ 16 h 19"/>
                <a:gd name="T60" fmla="*/ 14 w 19"/>
                <a:gd name="T61" fmla="*/ 14 h 19"/>
                <a:gd name="T62" fmla="*/ 16 w 19"/>
                <a:gd name="T63" fmla="*/ 13 h 19"/>
                <a:gd name="T64" fmla="*/ 16 w 19"/>
                <a:gd name="T6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CFC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5" name="Freeform 47"/>
            <p:cNvSpPr>
              <a:spLocks/>
            </p:cNvSpPr>
            <p:nvPr/>
          </p:nvSpPr>
          <p:spPr bwMode="auto">
            <a:xfrm>
              <a:off x="4072" y="1479"/>
              <a:ext cx="13" cy="13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5 h 13"/>
                <a:gd name="T4" fmla="*/ 13 w 13"/>
                <a:gd name="T5" fmla="*/ 5 h 13"/>
                <a:gd name="T6" fmla="*/ 11 w 13"/>
                <a:gd name="T7" fmla="*/ 3 h 13"/>
                <a:gd name="T8" fmla="*/ 11 w 13"/>
                <a:gd name="T9" fmla="*/ 2 h 13"/>
                <a:gd name="T10" fmla="*/ 10 w 13"/>
                <a:gd name="T11" fmla="*/ 2 h 13"/>
                <a:gd name="T12" fmla="*/ 8 w 13"/>
                <a:gd name="T13" fmla="*/ 0 h 13"/>
                <a:gd name="T14" fmla="*/ 8 w 13"/>
                <a:gd name="T15" fmla="*/ 0 h 13"/>
                <a:gd name="T16" fmla="*/ 6 w 13"/>
                <a:gd name="T17" fmla="*/ 0 h 13"/>
                <a:gd name="T18" fmla="*/ 5 w 13"/>
                <a:gd name="T19" fmla="*/ 0 h 13"/>
                <a:gd name="T20" fmla="*/ 3 w 13"/>
                <a:gd name="T21" fmla="*/ 0 h 13"/>
                <a:gd name="T22" fmla="*/ 3 w 13"/>
                <a:gd name="T23" fmla="*/ 2 h 13"/>
                <a:gd name="T24" fmla="*/ 2 w 13"/>
                <a:gd name="T25" fmla="*/ 2 h 13"/>
                <a:gd name="T26" fmla="*/ 2 w 13"/>
                <a:gd name="T27" fmla="*/ 3 h 13"/>
                <a:gd name="T28" fmla="*/ 0 w 13"/>
                <a:gd name="T29" fmla="*/ 5 h 13"/>
                <a:gd name="T30" fmla="*/ 0 w 13"/>
                <a:gd name="T31" fmla="*/ 5 h 13"/>
                <a:gd name="T32" fmla="*/ 0 w 13"/>
                <a:gd name="T33" fmla="*/ 6 h 13"/>
                <a:gd name="T34" fmla="*/ 0 w 13"/>
                <a:gd name="T35" fmla="*/ 8 h 13"/>
                <a:gd name="T36" fmla="*/ 0 w 13"/>
                <a:gd name="T37" fmla="*/ 10 h 13"/>
                <a:gd name="T38" fmla="*/ 2 w 13"/>
                <a:gd name="T39" fmla="*/ 10 h 13"/>
                <a:gd name="T40" fmla="*/ 2 w 13"/>
                <a:gd name="T41" fmla="*/ 11 h 13"/>
                <a:gd name="T42" fmla="*/ 3 w 13"/>
                <a:gd name="T43" fmla="*/ 11 h 13"/>
                <a:gd name="T44" fmla="*/ 3 w 13"/>
                <a:gd name="T45" fmla="*/ 13 h 13"/>
                <a:gd name="T46" fmla="*/ 5 w 13"/>
                <a:gd name="T47" fmla="*/ 13 h 13"/>
                <a:gd name="T48" fmla="*/ 6 w 13"/>
                <a:gd name="T49" fmla="*/ 13 h 13"/>
                <a:gd name="T50" fmla="*/ 8 w 13"/>
                <a:gd name="T51" fmla="*/ 13 h 13"/>
                <a:gd name="T52" fmla="*/ 8 w 13"/>
                <a:gd name="T53" fmla="*/ 13 h 13"/>
                <a:gd name="T54" fmla="*/ 10 w 13"/>
                <a:gd name="T55" fmla="*/ 11 h 13"/>
                <a:gd name="T56" fmla="*/ 11 w 13"/>
                <a:gd name="T57" fmla="*/ 11 h 13"/>
                <a:gd name="T58" fmla="*/ 11 w 13"/>
                <a:gd name="T59" fmla="*/ 10 h 13"/>
                <a:gd name="T60" fmla="*/ 13 w 13"/>
                <a:gd name="T61" fmla="*/ 10 h 13"/>
                <a:gd name="T62" fmla="*/ 13 w 13"/>
                <a:gd name="T63" fmla="*/ 8 h 13"/>
                <a:gd name="T64" fmla="*/ 13 w 13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5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6" name="Freeform 48"/>
            <p:cNvSpPr>
              <a:spLocks/>
            </p:cNvSpPr>
            <p:nvPr/>
          </p:nvSpPr>
          <p:spPr bwMode="auto">
            <a:xfrm>
              <a:off x="4075" y="1482"/>
              <a:ext cx="7" cy="7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3 h 7"/>
                <a:gd name="T4" fmla="*/ 7 w 7"/>
                <a:gd name="T5" fmla="*/ 2 h 7"/>
                <a:gd name="T6" fmla="*/ 7 w 7"/>
                <a:gd name="T7" fmla="*/ 2 h 7"/>
                <a:gd name="T8" fmla="*/ 5 w 7"/>
                <a:gd name="T9" fmla="*/ 2 h 7"/>
                <a:gd name="T10" fmla="*/ 5 w 7"/>
                <a:gd name="T11" fmla="*/ 0 h 7"/>
                <a:gd name="T12" fmla="*/ 5 w 7"/>
                <a:gd name="T13" fmla="*/ 0 h 7"/>
                <a:gd name="T14" fmla="*/ 3 w 7"/>
                <a:gd name="T15" fmla="*/ 0 h 7"/>
                <a:gd name="T16" fmla="*/ 3 w 7"/>
                <a:gd name="T17" fmla="*/ 0 h 7"/>
                <a:gd name="T18" fmla="*/ 2 w 7"/>
                <a:gd name="T19" fmla="*/ 0 h 7"/>
                <a:gd name="T20" fmla="*/ 2 w 7"/>
                <a:gd name="T21" fmla="*/ 0 h 7"/>
                <a:gd name="T22" fmla="*/ 2 w 7"/>
                <a:gd name="T23" fmla="*/ 0 h 7"/>
                <a:gd name="T24" fmla="*/ 0 w 7"/>
                <a:gd name="T25" fmla="*/ 2 h 7"/>
                <a:gd name="T26" fmla="*/ 0 w 7"/>
                <a:gd name="T27" fmla="*/ 2 h 7"/>
                <a:gd name="T28" fmla="*/ 0 w 7"/>
                <a:gd name="T29" fmla="*/ 2 h 7"/>
                <a:gd name="T30" fmla="*/ 0 w 7"/>
                <a:gd name="T31" fmla="*/ 3 h 7"/>
                <a:gd name="T32" fmla="*/ 0 w 7"/>
                <a:gd name="T33" fmla="*/ 3 h 7"/>
                <a:gd name="T34" fmla="*/ 0 w 7"/>
                <a:gd name="T35" fmla="*/ 3 h 7"/>
                <a:gd name="T36" fmla="*/ 0 w 7"/>
                <a:gd name="T37" fmla="*/ 5 h 7"/>
                <a:gd name="T38" fmla="*/ 0 w 7"/>
                <a:gd name="T39" fmla="*/ 5 h 7"/>
                <a:gd name="T40" fmla="*/ 0 w 7"/>
                <a:gd name="T41" fmla="*/ 5 h 7"/>
                <a:gd name="T42" fmla="*/ 2 w 7"/>
                <a:gd name="T43" fmla="*/ 7 h 7"/>
                <a:gd name="T44" fmla="*/ 2 w 7"/>
                <a:gd name="T45" fmla="*/ 7 h 7"/>
                <a:gd name="T46" fmla="*/ 2 w 7"/>
                <a:gd name="T47" fmla="*/ 7 h 7"/>
                <a:gd name="T48" fmla="*/ 3 w 7"/>
                <a:gd name="T49" fmla="*/ 7 h 7"/>
                <a:gd name="T50" fmla="*/ 3 w 7"/>
                <a:gd name="T51" fmla="*/ 7 h 7"/>
                <a:gd name="T52" fmla="*/ 5 w 7"/>
                <a:gd name="T53" fmla="*/ 7 h 7"/>
                <a:gd name="T54" fmla="*/ 5 w 7"/>
                <a:gd name="T55" fmla="*/ 7 h 7"/>
                <a:gd name="T56" fmla="*/ 5 w 7"/>
                <a:gd name="T57" fmla="*/ 5 h 7"/>
                <a:gd name="T58" fmla="*/ 7 w 7"/>
                <a:gd name="T59" fmla="*/ 5 h 7"/>
                <a:gd name="T60" fmla="*/ 7 w 7"/>
                <a:gd name="T61" fmla="*/ 5 h 7"/>
                <a:gd name="T62" fmla="*/ 7 w 7"/>
                <a:gd name="T63" fmla="*/ 3 h 7"/>
                <a:gd name="T64" fmla="*/ 7 w 7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7" name="Freeform 49"/>
            <p:cNvSpPr>
              <a:spLocks/>
            </p:cNvSpPr>
            <p:nvPr/>
          </p:nvSpPr>
          <p:spPr bwMode="auto">
            <a:xfrm>
              <a:off x="4186" y="1381"/>
              <a:ext cx="68" cy="98"/>
            </a:xfrm>
            <a:custGeom>
              <a:avLst/>
              <a:gdLst>
                <a:gd name="T0" fmla="*/ 55 w 68"/>
                <a:gd name="T1" fmla="*/ 7 h 98"/>
                <a:gd name="T2" fmla="*/ 52 w 68"/>
                <a:gd name="T3" fmla="*/ 10 h 98"/>
                <a:gd name="T4" fmla="*/ 50 w 68"/>
                <a:gd name="T5" fmla="*/ 15 h 98"/>
                <a:gd name="T6" fmla="*/ 45 w 68"/>
                <a:gd name="T7" fmla="*/ 18 h 98"/>
                <a:gd name="T8" fmla="*/ 42 w 68"/>
                <a:gd name="T9" fmla="*/ 21 h 98"/>
                <a:gd name="T10" fmla="*/ 41 w 68"/>
                <a:gd name="T11" fmla="*/ 25 h 98"/>
                <a:gd name="T12" fmla="*/ 39 w 68"/>
                <a:gd name="T13" fmla="*/ 28 h 98"/>
                <a:gd name="T14" fmla="*/ 41 w 68"/>
                <a:gd name="T15" fmla="*/ 33 h 98"/>
                <a:gd name="T16" fmla="*/ 42 w 68"/>
                <a:gd name="T17" fmla="*/ 38 h 98"/>
                <a:gd name="T18" fmla="*/ 47 w 68"/>
                <a:gd name="T19" fmla="*/ 39 h 98"/>
                <a:gd name="T20" fmla="*/ 50 w 68"/>
                <a:gd name="T21" fmla="*/ 43 h 98"/>
                <a:gd name="T22" fmla="*/ 52 w 68"/>
                <a:gd name="T23" fmla="*/ 44 h 98"/>
                <a:gd name="T24" fmla="*/ 55 w 68"/>
                <a:gd name="T25" fmla="*/ 48 h 98"/>
                <a:gd name="T26" fmla="*/ 59 w 68"/>
                <a:gd name="T27" fmla="*/ 51 h 98"/>
                <a:gd name="T28" fmla="*/ 62 w 68"/>
                <a:gd name="T29" fmla="*/ 54 h 98"/>
                <a:gd name="T30" fmla="*/ 65 w 68"/>
                <a:gd name="T31" fmla="*/ 57 h 98"/>
                <a:gd name="T32" fmla="*/ 68 w 68"/>
                <a:gd name="T33" fmla="*/ 61 h 98"/>
                <a:gd name="T34" fmla="*/ 65 w 68"/>
                <a:gd name="T35" fmla="*/ 65 h 98"/>
                <a:gd name="T36" fmla="*/ 62 w 68"/>
                <a:gd name="T37" fmla="*/ 72 h 98"/>
                <a:gd name="T38" fmla="*/ 59 w 68"/>
                <a:gd name="T39" fmla="*/ 77 h 98"/>
                <a:gd name="T40" fmla="*/ 54 w 68"/>
                <a:gd name="T41" fmla="*/ 80 h 98"/>
                <a:gd name="T42" fmla="*/ 50 w 68"/>
                <a:gd name="T43" fmla="*/ 85 h 98"/>
                <a:gd name="T44" fmla="*/ 45 w 68"/>
                <a:gd name="T45" fmla="*/ 88 h 98"/>
                <a:gd name="T46" fmla="*/ 41 w 68"/>
                <a:gd name="T47" fmla="*/ 93 h 98"/>
                <a:gd name="T48" fmla="*/ 37 w 68"/>
                <a:gd name="T49" fmla="*/ 98 h 98"/>
                <a:gd name="T50" fmla="*/ 36 w 68"/>
                <a:gd name="T51" fmla="*/ 83 h 98"/>
                <a:gd name="T52" fmla="*/ 36 w 68"/>
                <a:gd name="T53" fmla="*/ 70 h 98"/>
                <a:gd name="T54" fmla="*/ 32 w 68"/>
                <a:gd name="T55" fmla="*/ 59 h 98"/>
                <a:gd name="T56" fmla="*/ 29 w 68"/>
                <a:gd name="T57" fmla="*/ 46 h 98"/>
                <a:gd name="T58" fmla="*/ 24 w 68"/>
                <a:gd name="T59" fmla="*/ 34 h 98"/>
                <a:gd name="T60" fmla="*/ 18 w 68"/>
                <a:gd name="T61" fmla="*/ 23 h 98"/>
                <a:gd name="T62" fmla="*/ 10 w 68"/>
                <a:gd name="T63" fmla="*/ 13 h 98"/>
                <a:gd name="T64" fmla="*/ 0 w 68"/>
                <a:gd name="T65" fmla="*/ 4 h 98"/>
                <a:gd name="T66" fmla="*/ 6 w 68"/>
                <a:gd name="T67" fmla="*/ 2 h 98"/>
                <a:gd name="T68" fmla="*/ 13 w 68"/>
                <a:gd name="T69" fmla="*/ 2 h 98"/>
                <a:gd name="T70" fmla="*/ 21 w 68"/>
                <a:gd name="T71" fmla="*/ 0 h 98"/>
                <a:gd name="T72" fmla="*/ 28 w 68"/>
                <a:gd name="T73" fmla="*/ 0 h 98"/>
                <a:gd name="T74" fmla="*/ 36 w 68"/>
                <a:gd name="T75" fmla="*/ 0 h 98"/>
                <a:gd name="T76" fmla="*/ 42 w 68"/>
                <a:gd name="T77" fmla="*/ 2 h 98"/>
                <a:gd name="T78" fmla="*/ 49 w 68"/>
                <a:gd name="T79" fmla="*/ 4 h 98"/>
                <a:gd name="T80" fmla="*/ 55 w 68"/>
                <a:gd name="T81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98">
                  <a:moveTo>
                    <a:pt x="55" y="7"/>
                  </a:moveTo>
                  <a:lnTo>
                    <a:pt x="52" y="10"/>
                  </a:lnTo>
                  <a:lnTo>
                    <a:pt x="50" y="15"/>
                  </a:lnTo>
                  <a:lnTo>
                    <a:pt x="45" y="18"/>
                  </a:lnTo>
                  <a:lnTo>
                    <a:pt x="42" y="21"/>
                  </a:lnTo>
                  <a:lnTo>
                    <a:pt x="41" y="25"/>
                  </a:lnTo>
                  <a:lnTo>
                    <a:pt x="39" y="28"/>
                  </a:lnTo>
                  <a:lnTo>
                    <a:pt x="41" y="33"/>
                  </a:lnTo>
                  <a:lnTo>
                    <a:pt x="42" y="38"/>
                  </a:lnTo>
                  <a:lnTo>
                    <a:pt x="47" y="39"/>
                  </a:lnTo>
                  <a:lnTo>
                    <a:pt x="50" y="43"/>
                  </a:lnTo>
                  <a:lnTo>
                    <a:pt x="52" y="44"/>
                  </a:lnTo>
                  <a:lnTo>
                    <a:pt x="55" y="48"/>
                  </a:lnTo>
                  <a:lnTo>
                    <a:pt x="59" y="51"/>
                  </a:lnTo>
                  <a:lnTo>
                    <a:pt x="62" y="54"/>
                  </a:lnTo>
                  <a:lnTo>
                    <a:pt x="65" y="57"/>
                  </a:lnTo>
                  <a:lnTo>
                    <a:pt x="68" y="61"/>
                  </a:lnTo>
                  <a:lnTo>
                    <a:pt x="65" y="65"/>
                  </a:lnTo>
                  <a:lnTo>
                    <a:pt x="62" y="72"/>
                  </a:lnTo>
                  <a:lnTo>
                    <a:pt x="59" y="77"/>
                  </a:lnTo>
                  <a:lnTo>
                    <a:pt x="54" y="80"/>
                  </a:lnTo>
                  <a:lnTo>
                    <a:pt x="50" y="85"/>
                  </a:lnTo>
                  <a:lnTo>
                    <a:pt x="45" y="88"/>
                  </a:lnTo>
                  <a:lnTo>
                    <a:pt x="41" y="93"/>
                  </a:lnTo>
                  <a:lnTo>
                    <a:pt x="37" y="98"/>
                  </a:lnTo>
                  <a:lnTo>
                    <a:pt x="36" y="83"/>
                  </a:lnTo>
                  <a:lnTo>
                    <a:pt x="36" y="70"/>
                  </a:lnTo>
                  <a:lnTo>
                    <a:pt x="32" y="59"/>
                  </a:lnTo>
                  <a:lnTo>
                    <a:pt x="29" y="46"/>
                  </a:lnTo>
                  <a:lnTo>
                    <a:pt x="24" y="34"/>
                  </a:lnTo>
                  <a:lnTo>
                    <a:pt x="18" y="23"/>
                  </a:lnTo>
                  <a:lnTo>
                    <a:pt x="10" y="13"/>
                  </a:lnTo>
                  <a:lnTo>
                    <a:pt x="0" y="4"/>
                  </a:lnTo>
                  <a:lnTo>
                    <a:pt x="6" y="2"/>
                  </a:lnTo>
                  <a:lnTo>
                    <a:pt x="13" y="2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9" y="4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rgbClr val="CC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8" name="Freeform 50"/>
            <p:cNvSpPr>
              <a:spLocks noEditPoints="1"/>
            </p:cNvSpPr>
            <p:nvPr/>
          </p:nvSpPr>
          <p:spPr bwMode="auto">
            <a:xfrm>
              <a:off x="3639" y="1492"/>
              <a:ext cx="252" cy="94"/>
            </a:xfrm>
            <a:custGeom>
              <a:avLst/>
              <a:gdLst>
                <a:gd name="T0" fmla="*/ 252 w 252"/>
                <a:gd name="T1" fmla="*/ 41 h 94"/>
                <a:gd name="T2" fmla="*/ 252 w 252"/>
                <a:gd name="T3" fmla="*/ 41 h 94"/>
                <a:gd name="T4" fmla="*/ 251 w 252"/>
                <a:gd name="T5" fmla="*/ 28 h 94"/>
                <a:gd name="T6" fmla="*/ 249 w 252"/>
                <a:gd name="T7" fmla="*/ 15 h 94"/>
                <a:gd name="T8" fmla="*/ 246 w 252"/>
                <a:gd name="T9" fmla="*/ 3 h 94"/>
                <a:gd name="T10" fmla="*/ 244 w 252"/>
                <a:gd name="T11" fmla="*/ 0 h 94"/>
                <a:gd name="T12" fmla="*/ 247 w 252"/>
                <a:gd name="T13" fmla="*/ 5 h 94"/>
                <a:gd name="T14" fmla="*/ 249 w 252"/>
                <a:gd name="T15" fmla="*/ 10 h 94"/>
                <a:gd name="T16" fmla="*/ 249 w 252"/>
                <a:gd name="T17" fmla="*/ 15 h 94"/>
                <a:gd name="T18" fmla="*/ 251 w 252"/>
                <a:gd name="T19" fmla="*/ 20 h 94"/>
                <a:gd name="T20" fmla="*/ 252 w 252"/>
                <a:gd name="T21" fmla="*/ 24 h 94"/>
                <a:gd name="T22" fmla="*/ 252 w 252"/>
                <a:gd name="T23" fmla="*/ 29 h 94"/>
                <a:gd name="T24" fmla="*/ 252 w 252"/>
                <a:gd name="T25" fmla="*/ 36 h 94"/>
                <a:gd name="T26" fmla="*/ 252 w 252"/>
                <a:gd name="T27" fmla="*/ 41 h 94"/>
                <a:gd name="T28" fmla="*/ 0 w 252"/>
                <a:gd name="T29" fmla="*/ 47 h 94"/>
                <a:gd name="T30" fmla="*/ 0 w 252"/>
                <a:gd name="T31" fmla="*/ 54 h 94"/>
                <a:gd name="T32" fmla="*/ 2 w 252"/>
                <a:gd name="T33" fmla="*/ 67 h 94"/>
                <a:gd name="T34" fmla="*/ 5 w 252"/>
                <a:gd name="T35" fmla="*/ 78 h 94"/>
                <a:gd name="T36" fmla="*/ 8 w 252"/>
                <a:gd name="T37" fmla="*/ 90 h 94"/>
                <a:gd name="T38" fmla="*/ 11 w 252"/>
                <a:gd name="T39" fmla="*/ 94 h 94"/>
                <a:gd name="T40" fmla="*/ 8 w 252"/>
                <a:gd name="T41" fmla="*/ 88 h 94"/>
                <a:gd name="T42" fmla="*/ 5 w 252"/>
                <a:gd name="T43" fmla="*/ 83 h 94"/>
                <a:gd name="T44" fmla="*/ 3 w 252"/>
                <a:gd name="T45" fmla="*/ 78 h 94"/>
                <a:gd name="T46" fmla="*/ 2 w 252"/>
                <a:gd name="T47" fmla="*/ 72 h 94"/>
                <a:gd name="T48" fmla="*/ 0 w 252"/>
                <a:gd name="T49" fmla="*/ 65 h 94"/>
                <a:gd name="T50" fmla="*/ 0 w 252"/>
                <a:gd name="T51" fmla="*/ 59 h 94"/>
                <a:gd name="T52" fmla="*/ 0 w 252"/>
                <a:gd name="T53" fmla="*/ 54 h 94"/>
                <a:gd name="T54" fmla="*/ 0 w 252"/>
                <a:gd name="T55" fmla="*/ 47 h 94"/>
                <a:gd name="T56" fmla="*/ 244 w 252"/>
                <a:gd name="T57" fmla="*/ 86 h 94"/>
                <a:gd name="T58" fmla="*/ 246 w 252"/>
                <a:gd name="T59" fmla="*/ 78 h 94"/>
                <a:gd name="T60" fmla="*/ 249 w 252"/>
                <a:gd name="T61" fmla="*/ 67 h 94"/>
                <a:gd name="T62" fmla="*/ 251 w 252"/>
                <a:gd name="T63" fmla="*/ 54 h 94"/>
                <a:gd name="T64" fmla="*/ 252 w 252"/>
                <a:gd name="T65" fmla="*/ 41 h 94"/>
                <a:gd name="T66" fmla="*/ 252 w 252"/>
                <a:gd name="T67" fmla="*/ 41 h 94"/>
                <a:gd name="T68" fmla="*/ 252 w 252"/>
                <a:gd name="T69" fmla="*/ 47 h 94"/>
                <a:gd name="T70" fmla="*/ 252 w 252"/>
                <a:gd name="T71" fmla="*/ 52 h 94"/>
                <a:gd name="T72" fmla="*/ 251 w 252"/>
                <a:gd name="T73" fmla="*/ 59 h 94"/>
                <a:gd name="T74" fmla="*/ 251 w 252"/>
                <a:gd name="T75" fmla="*/ 63 h 94"/>
                <a:gd name="T76" fmla="*/ 249 w 252"/>
                <a:gd name="T77" fmla="*/ 70 h 94"/>
                <a:gd name="T78" fmla="*/ 247 w 252"/>
                <a:gd name="T79" fmla="*/ 75 h 94"/>
                <a:gd name="T80" fmla="*/ 246 w 252"/>
                <a:gd name="T81" fmla="*/ 81 h 94"/>
                <a:gd name="T82" fmla="*/ 244 w 252"/>
                <a:gd name="T83" fmla="*/ 8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2" h="94">
                  <a:moveTo>
                    <a:pt x="252" y="41"/>
                  </a:moveTo>
                  <a:lnTo>
                    <a:pt x="252" y="41"/>
                  </a:lnTo>
                  <a:lnTo>
                    <a:pt x="251" y="28"/>
                  </a:lnTo>
                  <a:lnTo>
                    <a:pt x="249" y="15"/>
                  </a:lnTo>
                  <a:lnTo>
                    <a:pt x="246" y="3"/>
                  </a:lnTo>
                  <a:lnTo>
                    <a:pt x="244" y="0"/>
                  </a:lnTo>
                  <a:lnTo>
                    <a:pt x="247" y="5"/>
                  </a:lnTo>
                  <a:lnTo>
                    <a:pt x="249" y="10"/>
                  </a:lnTo>
                  <a:lnTo>
                    <a:pt x="249" y="15"/>
                  </a:lnTo>
                  <a:lnTo>
                    <a:pt x="251" y="20"/>
                  </a:lnTo>
                  <a:lnTo>
                    <a:pt x="252" y="24"/>
                  </a:lnTo>
                  <a:lnTo>
                    <a:pt x="252" y="29"/>
                  </a:lnTo>
                  <a:lnTo>
                    <a:pt x="252" y="36"/>
                  </a:lnTo>
                  <a:lnTo>
                    <a:pt x="252" y="41"/>
                  </a:lnTo>
                  <a:close/>
                  <a:moveTo>
                    <a:pt x="0" y="47"/>
                  </a:moveTo>
                  <a:lnTo>
                    <a:pt x="0" y="54"/>
                  </a:lnTo>
                  <a:lnTo>
                    <a:pt x="2" y="67"/>
                  </a:lnTo>
                  <a:lnTo>
                    <a:pt x="5" y="78"/>
                  </a:lnTo>
                  <a:lnTo>
                    <a:pt x="8" y="90"/>
                  </a:lnTo>
                  <a:lnTo>
                    <a:pt x="11" y="94"/>
                  </a:lnTo>
                  <a:lnTo>
                    <a:pt x="8" y="88"/>
                  </a:lnTo>
                  <a:lnTo>
                    <a:pt x="5" y="83"/>
                  </a:lnTo>
                  <a:lnTo>
                    <a:pt x="3" y="78"/>
                  </a:lnTo>
                  <a:lnTo>
                    <a:pt x="2" y="72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0" y="47"/>
                  </a:lnTo>
                  <a:close/>
                  <a:moveTo>
                    <a:pt x="244" y="86"/>
                  </a:moveTo>
                  <a:lnTo>
                    <a:pt x="246" y="78"/>
                  </a:lnTo>
                  <a:lnTo>
                    <a:pt x="249" y="67"/>
                  </a:lnTo>
                  <a:lnTo>
                    <a:pt x="251" y="54"/>
                  </a:lnTo>
                  <a:lnTo>
                    <a:pt x="252" y="41"/>
                  </a:lnTo>
                  <a:lnTo>
                    <a:pt x="252" y="41"/>
                  </a:lnTo>
                  <a:lnTo>
                    <a:pt x="252" y="47"/>
                  </a:lnTo>
                  <a:lnTo>
                    <a:pt x="252" y="52"/>
                  </a:lnTo>
                  <a:lnTo>
                    <a:pt x="251" y="59"/>
                  </a:lnTo>
                  <a:lnTo>
                    <a:pt x="251" y="63"/>
                  </a:lnTo>
                  <a:lnTo>
                    <a:pt x="249" y="70"/>
                  </a:lnTo>
                  <a:lnTo>
                    <a:pt x="247" y="75"/>
                  </a:lnTo>
                  <a:lnTo>
                    <a:pt x="246" y="81"/>
                  </a:lnTo>
                  <a:lnTo>
                    <a:pt x="244" y="86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59" name="Freeform 51"/>
            <p:cNvSpPr>
              <a:spLocks noEditPoints="1"/>
            </p:cNvSpPr>
            <p:nvPr/>
          </p:nvSpPr>
          <p:spPr bwMode="auto">
            <a:xfrm>
              <a:off x="3639" y="1469"/>
              <a:ext cx="252" cy="126"/>
            </a:xfrm>
            <a:custGeom>
              <a:avLst/>
              <a:gdLst>
                <a:gd name="T0" fmla="*/ 251 w 252"/>
                <a:gd name="T1" fmla="*/ 51 h 126"/>
                <a:gd name="T2" fmla="*/ 246 w 252"/>
                <a:gd name="T3" fmla="*/ 26 h 126"/>
                <a:gd name="T4" fmla="*/ 244 w 252"/>
                <a:gd name="T5" fmla="*/ 20 h 126"/>
                <a:gd name="T6" fmla="*/ 241 w 252"/>
                <a:gd name="T7" fmla="*/ 13 h 126"/>
                <a:gd name="T8" fmla="*/ 238 w 252"/>
                <a:gd name="T9" fmla="*/ 8 h 126"/>
                <a:gd name="T10" fmla="*/ 233 w 252"/>
                <a:gd name="T11" fmla="*/ 3 h 126"/>
                <a:gd name="T12" fmla="*/ 234 w 252"/>
                <a:gd name="T13" fmla="*/ 5 h 126"/>
                <a:gd name="T14" fmla="*/ 242 w 252"/>
                <a:gd name="T15" fmla="*/ 28 h 126"/>
                <a:gd name="T16" fmla="*/ 247 w 252"/>
                <a:gd name="T17" fmla="*/ 51 h 126"/>
                <a:gd name="T18" fmla="*/ 252 w 252"/>
                <a:gd name="T19" fmla="*/ 64 h 126"/>
                <a:gd name="T20" fmla="*/ 249 w 252"/>
                <a:gd name="T21" fmla="*/ 90 h 126"/>
                <a:gd name="T22" fmla="*/ 244 w 252"/>
                <a:gd name="T23" fmla="*/ 109 h 126"/>
                <a:gd name="T24" fmla="*/ 244 w 252"/>
                <a:gd name="T25" fmla="*/ 109 h 126"/>
                <a:gd name="T26" fmla="*/ 242 w 252"/>
                <a:gd name="T27" fmla="*/ 109 h 126"/>
                <a:gd name="T28" fmla="*/ 242 w 252"/>
                <a:gd name="T29" fmla="*/ 111 h 126"/>
                <a:gd name="T30" fmla="*/ 242 w 252"/>
                <a:gd name="T31" fmla="*/ 111 h 126"/>
                <a:gd name="T32" fmla="*/ 241 w 252"/>
                <a:gd name="T33" fmla="*/ 114 h 126"/>
                <a:gd name="T34" fmla="*/ 238 w 252"/>
                <a:gd name="T35" fmla="*/ 119 h 126"/>
                <a:gd name="T36" fmla="*/ 234 w 252"/>
                <a:gd name="T37" fmla="*/ 122 h 126"/>
                <a:gd name="T38" fmla="*/ 231 w 252"/>
                <a:gd name="T39" fmla="*/ 126 h 126"/>
                <a:gd name="T40" fmla="*/ 239 w 252"/>
                <a:gd name="T41" fmla="*/ 111 h 126"/>
                <a:gd name="T42" fmla="*/ 246 w 252"/>
                <a:gd name="T43" fmla="*/ 88 h 126"/>
                <a:gd name="T44" fmla="*/ 249 w 252"/>
                <a:gd name="T45" fmla="*/ 64 h 126"/>
                <a:gd name="T46" fmla="*/ 0 w 252"/>
                <a:gd name="T47" fmla="*/ 70 h 126"/>
                <a:gd name="T48" fmla="*/ 2 w 252"/>
                <a:gd name="T49" fmla="*/ 90 h 126"/>
                <a:gd name="T50" fmla="*/ 8 w 252"/>
                <a:gd name="T51" fmla="*/ 113 h 126"/>
                <a:gd name="T52" fmla="*/ 11 w 252"/>
                <a:gd name="T53" fmla="*/ 117 h 126"/>
                <a:gd name="T54" fmla="*/ 11 w 252"/>
                <a:gd name="T55" fmla="*/ 119 h 126"/>
                <a:gd name="T56" fmla="*/ 13 w 252"/>
                <a:gd name="T57" fmla="*/ 119 h 126"/>
                <a:gd name="T58" fmla="*/ 13 w 252"/>
                <a:gd name="T59" fmla="*/ 121 h 126"/>
                <a:gd name="T60" fmla="*/ 15 w 252"/>
                <a:gd name="T61" fmla="*/ 121 h 126"/>
                <a:gd name="T62" fmla="*/ 15 w 252"/>
                <a:gd name="T63" fmla="*/ 122 h 126"/>
                <a:gd name="T64" fmla="*/ 16 w 252"/>
                <a:gd name="T65" fmla="*/ 124 h 126"/>
                <a:gd name="T66" fmla="*/ 18 w 252"/>
                <a:gd name="T67" fmla="*/ 124 h 126"/>
                <a:gd name="T68" fmla="*/ 18 w 252"/>
                <a:gd name="T69" fmla="*/ 122 h 126"/>
                <a:gd name="T70" fmla="*/ 8 w 252"/>
                <a:gd name="T71" fmla="*/ 101 h 126"/>
                <a:gd name="T72" fmla="*/ 3 w 252"/>
                <a:gd name="T73" fmla="*/ 77 h 126"/>
                <a:gd name="T74" fmla="*/ 3 w 252"/>
                <a:gd name="T75" fmla="*/ 51 h 126"/>
                <a:gd name="T76" fmla="*/ 8 w 252"/>
                <a:gd name="T77" fmla="*/ 28 h 126"/>
                <a:gd name="T78" fmla="*/ 10 w 252"/>
                <a:gd name="T79" fmla="*/ 21 h 126"/>
                <a:gd name="T80" fmla="*/ 10 w 252"/>
                <a:gd name="T81" fmla="*/ 21 h 126"/>
                <a:gd name="T82" fmla="*/ 10 w 252"/>
                <a:gd name="T83" fmla="*/ 21 h 126"/>
                <a:gd name="T84" fmla="*/ 10 w 252"/>
                <a:gd name="T85" fmla="*/ 21 h 126"/>
                <a:gd name="T86" fmla="*/ 8 w 252"/>
                <a:gd name="T87" fmla="*/ 26 h 126"/>
                <a:gd name="T88" fmla="*/ 3 w 252"/>
                <a:gd name="T89" fmla="*/ 38 h 126"/>
                <a:gd name="T90" fmla="*/ 2 w 252"/>
                <a:gd name="T91" fmla="*/ 51 h 126"/>
                <a:gd name="T92" fmla="*/ 0 w 252"/>
                <a:gd name="T93" fmla="*/ 6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2" h="126">
                  <a:moveTo>
                    <a:pt x="252" y="64"/>
                  </a:moveTo>
                  <a:lnTo>
                    <a:pt x="251" y="51"/>
                  </a:lnTo>
                  <a:lnTo>
                    <a:pt x="249" y="38"/>
                  </a:lnTo>
                  <a:lnTo>
                    <a:pt x="246" y="26"/>
                  </a:lnTo>
                  <a:lnTo>
                    <a:pt x="244" y="23"/>
                  </a:lnTo>
                  <a:lnTo>
                    <a:pt x="244" y="20"/>
                  </a:lnTo>
                  <a:lnTo>
                    <a:pt x="242" y="16"/>
                  </a:lnTo>
                  <a:lnTo>
                    <a:pt x="241" y="13"/>
                  </a:lnTo>
                  <a:lnTo>
                    <a:pt x="239" y="10"/>
                  </a:lnTo>
                  <a:lnTo>
                    <a:pt x="238" y="8"/>
                  </a:lnTo>
                  <a:lnTo>
                    <a:pt x="234" y="5"/>
                  </a:lnTo>
                  <a:lnTo>
                    <a:pt x="233" y="3"/>
                  </a:lnTo>
                  <a:lnTo>
                    <a:pt x="231" y="0"/>
                  </a:lnTo>
                  <a:lnTo>
                    <a:pt x="234" y="5"/>
                  </a:lnTo>
                  <a:lnTo>
                    <a:pt x="239" y="16"/>
                  </a:lnTo>
                  <a:lnTo>
                    <a:pt x="242" y="28"/>
                  </a:lnTo>
                  <a:lnTo>
                    <a:pt x="246" y="39"/>
                  </a:lnTo>
                  <a:lnTo>
                    <a:pt x="247" y="51"/>
                  </a:lnTo>
                  <a:lnTo>
                    <a:pt x="249" y="64"/>
                  </a:lnTo>
                  <a:lnTo>
                    <a:pt x="252" y="64"/>
                  </a:lnTo>
                  <a:lnTo>
                    <a:pt x="251" y="77"/>
                  </a:lnTo>
                  <a:lnTo>
                    <a:pt x="249" y="90"/>
                  </a:lnTo>
                  <a:lnTo>
                    <a:pt x="246" y="101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1" y="113"/>
                  </a:lnTo>
                  <a:lnTo>
                    <a:pt x="241" y="114"/>
                  </a:lnTo>
                  <a:lnTo>
                    <a:pt x="239" y="117"/>
                  </a:lnTo>
                  <a:lnTo>
                    <a:pt x="238" y="119"/>
                  </a:lnTo>
                  <a:lnTo>
                    <a:pt x="236" y="121"/>
                  </a:lnTo>
                  <a:lnTo>
                    <a:pt x="234" y="122"/>
                  </a:lnTo>
                  <a:lnTo>
                    <a:pt x="233" y="124"/>
                  </a:lnTo>
                  <a:lnTo>
                    <a:pt x="231" y="126"/>
                  </a:lnTo>
                  <a:lnTo>
                    <a:pt x="234" y="122"/>
                  </a:lnTo>
                  <a:lnTo>
                    <a:pt x="239" y="111"/>
                  </a:lnTo>
                  <a:lnTo>
                    <a:pt x="242" y="101"/>
                  </a:lnTo>
                  <a:lnTo>
                    <a:pt x="246" y="88"/>
                  </a:lnTo>
                  <a:lnTo>
                    <a:pt x="247" y="77"/>
                  </a:lnTo>
                  <a:lnTo>
                    <a:pt x="249" y="64"/>
                  </a:lnTo>
                  <a:lnTo>
                    <a:pt x="252" y="64"/>
                  </a:lnTo>
                  <a:close/>
                  <a:moveTo>
                    <a:pt x="0" y="70"/>
                  </a:moveTo>
                  <a:lnTo>
                    <a:pt x="0" y="77"/>
                  </a:lnTo>
                  <a:lnTo>
                    <a:pt x="2" y="90"/>
                  </a:lnTo>
                  <a:lnTo>
                    <a:pt x="5" y="101"/>
                  </a:lnTo>
                  <a:lnTo>
                    <a:pt x="8" y="113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5" y="121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6" y="122"/>
                  </a:lnTo>
                  <a:lnTo>
                    <a:pt x="16" y="124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9" y="124"/>
                  </a:lnTo>
                  <a:lnTo>
                    <a:pt x="18" y="122"/>
                  </a:lnTo>
                  <a:lnTo>
                    <a:pt x="11" y="111"/>
                  </a:lnTo>
                  <a:lnTo>
                    <a:pt x="8" y="101"/>
                  </a:lnTo>
                  <a:lnTo>
                    <a:pt x="5" y="88"/>
                  </a:lnTo>
                  <a:lnTo>
                    <a:pt x="3" y="77"/>
                  </a:lnTo>
                  <a:lnTo>
                    <a:pt x="3" y="64"/>
                  </a:lnTo>
                  <a:lnTo>
                    <a:pt x="3" y="51"/>
                  </a:lnTo>
                  <a:lnTo>
                    <a:pt x="5" y="39"/>
                  </a:lnTo>
                  <a:lnTo>
                    <a:pt x="8" y="2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8" y="26"/>
                  </a:lnTo>
                  <a:lnTo>
                    <a:pt x="5" y="33"/>
                  </a:lnTo>
                  <a:lnTo>
                    <a:pt x="3" y="38"/>
                  </a:lnTo>
                  <a:lnTo>
                    <a:pt x="2" y="44"/>
                  </a:lnTo>
                  <a:lnTo>
                    <a:pt x="2" y="51"/>
                  </a:lnTo>
                  <a:lnTo>
                    <a:pt x="0" y="57"/>
                  </a:lnTo>
                  <a:lnTo>
                    <a:pt x="0" y="64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0" name="Freeform 52"/>
            <p:cNvSpPr>
              <a:spLocks noEditPoints="1"/>
            </p:cNvSpPr>
            <p:nvPr/>
          </p:nvSpPr>
          <p:spPr bwMode="auto">
            <a:xfrm>
              <a:off x="3642" y="1464"/>
              <a:ext cx="246" cy="142"/>
            </a:xfrm>
            <a:custGeom>
              <a:avLst/>
              <a:gdLst>
                <a:gd name="T0" fmla="*/ 244 w 246"/>
                <a:gd name="T1" fmla="*/ 56 h 142"/>
                <a:gd name="T2" fmla="*/ 239 w 246"/>
                <a:gd name="T3" fmla="*/ 33 h 142"/>
                <a:gd name="T4" fmla="*/ 231 w 246"/>
                <a:gd name="T5" fmla="*/ 10 h 142"/>
                <a:gd name="T6" fmla="*/ 228 w 246"/>
                <a:gd name="T7" fmla="*/ 5 h 142"/>
                <a:gd name="T8" fmla="*/ 228 w 246"/>
                <a:gd name="T9" fmla="*/ 5 h 142"/>
                <a:gd name="T10" fmla="*/ 228 w 246"/>
                <a:gd name="T11" fmla="*/ 5 h 142"/>
                <a:gd name="T12" fmla="*/ 228 w 246"/>
                <a:gd name="T13" fmla="*/ 5 h 142"/>
                <a:gd name="T14" fmla="*/ 226 w 246"/>
                <a:gd name="T15" fmla="*/ 5 h 142"/>
                <a:gd name="T16" fmla="*/ 225 w 246"/>
                <a:gd name="T17" fmla="*/ 4 h 142"/>
                <a:gd name="T18" fmla="*/ 223 w 246"/>
                <a:gd name="T19" fmla="*/ 2 h 142"/>
                <a:gd name="T20" fmla="*/ 222 w 246"/>
                <a:gd name="T21" fmla="*/ 2 h 142"/>
                <a:gd name="T22" fmla="*/ 222 w 246"/>
                <a:gd name="T23" fmla="*/ 2 h 142"/>
                <a:gd name="T24" fmla="*/ 233 w 246"/>
                <a:gd name="T25" fmla="*/ 21 h 142"/>
                <a:gd name="T26" fmla="*/ 239 w 246"/>
                <a:gd name="T27" fmla="*/ 44 h 142"/>
                <a:gd name="T28" fmla="*/ 243 w 246"/>
                <a:gd name="T29" fmla="*/ 69 h 142"/>
                <a:gd name="T30" fmla="*/ 244 w 246"/>
                <a:gd name="T31" fmla="*/ 82 h 142"/>
                <a:gd name="T32" fmla="*/ 239 w 246"/>
                <a:gd name="T33" fmla="*/ 106 h 142"/>
                <a:gd name="T34" fmla="*/ 231 w 246"/>
                <a:gd name="T35" fmla="*/ 127 h 142"/>
                <a:gd name="T36" fmla="*/ 228 w 246"/>
                <a:gd name="T37" fmla="*/ 132 h 142"/>
                <a:gd name="T38" fmla="*/ 225 w 246"/>
                <a:gd name="T39" fmla="*/ 135 h 142"/>
                <a:gd name="T40" fmla="*/ 222 w 246"/>
                <a:gd name="T41" fmla="*/ 137 h 142"/>
                <a:gd name="T42" fmla="*/ 218 w 246"/>
                <a:gd name="T43" fmla="*/ 140 h 142"/>
                <a:gd name="T44" fmla="*/ 222 w 246"/>
                <a:gd name="T45" fmla="*/ 135 h 142"/>
                <a:gd name="T46" fmla="*/ 233 w 246"/>
                <a:gd name="T47" fmla="*/ 116 h 142"/>
                <a:gd name="T48" fmla="*/ 239 w 246"/>
                <a:gd name="T49" fmla="*/ 93 h 142"/>
                <a:gd name="T50" fmla="*/ 243 w 246"/>
                <a:gd name="T51" fmla="*/ 69 h 142"/>
                <a:gd name="T52" fmla="*/ 7 w 246"/>
                <a:gd name="T53" fmla="*/ 26 h 142"/>
                <a:gd name="T54" fmla="*/ 2 w 246"/>
                <a:gd name="T55" fmla="*/ 44 h 142"/>
                <a:gd name="T56" fmla="*/ 0 w 246"/>
                <a:gd name="T57" fmla="*/ 69 h 142"/>
                <a:gd name="T58" fmla="*/ 2 w 246"/>
                <a:gd name="T59" fmla="*/ 93 h 142"/>
                <a:gd name="T60" fmla="*/ 8 w 246"/>
                <a:gd name="T61" fmla="*/ 116 h 142"/>
                <a:gd name="T62" fmla="*/ 16 w 246"/>
                <a:gd name="T63" fmla="*/ 129 h 142"/>
                <a:gd name="T64" fmla="*/ 18 w 246"/>
                <a:gd name="T65" fmla="*/ 131 h 142"/>
                <a:gd name="T66" fmla="*/ 20 w 246"/>
                <a:gd name="T67" fmla="*/ 132 h 142"/>
                <a:gd name="T68" fmla="*/ 21 w 246"/>
                <a:gd name="T69" fmla="*/ 134 h 142"/>
                <a:gd name="T70" fmla="*/ 23 w 246"/>
                <a:gd name="T71" fmla="*/ 134 h 142"/>
                <a:gd name="T72" fmla="*/ 12 w 246"/>
                <a:gd name="T73" fmla="*/ 116 h 142"/>
                <a:gd name="T74" fmla="*/ 5 w 246"/>
                <a:gd name="T75" fmla="*/ 93 h 142"/>
                <a:gd name="T76" fmla="*/ 3 w 246"/>
                <a:gd name="T77" fmla="*/ 69 h 142"/>
                <a:gd name="T78" fmla="*/ 5 w 246"/>
                <a:gd name="T79" fmla="*/ 44 h 142"/>
                <a:gd name="T80" fmla="*/ 12 w 246"/>
                <a:gd name="T81" fmla="*/ 25 h 142"/>
                <a:gd name="T82" fmla="*/ 10 w 246"/>
                <a:gd name="T83" fmla="*/ 25 h 142"/>
                <a:gd name="T84" fmla="*/ 10 w 246"/>
                <a:gd name="T85" fmla="*/ 26 h 142"/>
                <a:gd name="T86" fmla="*/ 8 w 246"/>
                <a:gd name="T87" fmla="*/ 26 h 142"/>
                <a:gd name="T88" fmla="*/ 7 w 246"/>
                <a:gd name="T89" fmla="*/ 2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6" h="142">
                  <a:moveTo>
                    <a:pt x="246" y="69"/>
                  </a:moveTo>
                  <a:lnTo>
                    <a:pt x="244" y="56"/>
                  </a:lnTo>
                  <a:lnTo>
                    <a:pt x="243" y="44"/>
                  </a:lnTo>
                  <a:lnTo>
                    <a:pt x="239" y="33"/>
                  </a:lnTo>
                  <a:lnTo>
                    <a:pt x="236" y="21"/>
                  </a:lnTo>
                  <a:lnTo>
                    <a:pt x="231" y="10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6" y="5"/>
                  </a:lnTo>
                  <a:lnTo>
                    <a:pt x="225" y="4"/>
                  </a:lnTo>
                  <a:lnTo>
                    <a:pt x="225" y="4"/>
                  </a:lnTo>
                  <a:lnTo>
                    <a:pt x="223" y="4"/>
                  </a:lnTo>
                  <a:lnTo>
                    <a:pt x="223" y="2"/>
                  </a:lnTo>
                  <a:lnTo>
                    <a:pt x="222" y="2"/>
                  </a:lnTo>
                  <a:lnTo>
                    <a:pt x="222" y="2"/>
                  </a:lnTo>
                  <a:lnTo>
                    <a:pt x="220" y="0"/>
                  </a:lnTo>
                  <a:lnTo>
                    <a:pt x="222" y="2"/>
                  </a:lnTo>
                  <a:lnTo>
                    <a:pt x="228" y="12"/>
                  </a:lnTo>
                  <a:lnTo>
                    <a:pt x="233" y="21"/>
                  </a:lnTo>
                  <a:lnTo>
                    <a:pt x="236" y="33"/>
                  </a:lnTo>
                  <a:lnTo>
                    <a:pt x="239" y="44"/>
                  </a:lnTo>
                  <a:lnTo>
                    <a:pt x="241" y="57"/>
                  </a:lnTo>
                  <a:lnTo>
                    <a:pt x="243" y="69"/>
                  </a:lnTo>
                  <a:lnTo>
                    <a:pt x="246" y="69"/>
                  </a:lnTo>
                  <a:lnTo>
                    <a:pt x="244" y="82"/>
                  </a:lnTo>
                  <a:lnTo>
                    <a:pt x="243" y="93"/>
                  </a:lnTo>
                  <a:lnTo>
                    <a:pt x="239" y="106"/>
                  </a:lnTo>
                  <a:lnTo>
                    <a:pt x="236" y="116"/>
                  </a:lnTo>
                  <a:lnTo>
                    <a:pt x="231" y="127"/>
                  </a:lnTo>
                  <a:lnTo>
                    <a:pt x="228" y="131"/>
                  </a:lnTo>
                  <a:lnTo>
                    <a:pt x="228" y="132"/>
                  </a:lnTo>
                  <a:lnTo>
                    <a:pt x="226" y="134"/>
                  </a:lnTo>
                  <a:lnTo>
                    <a:pt x="225" y="135"/>
                  </a:lnTo>
                  <a:lnTo>
                    <a:pt x="223" y="137"/>
                  </a:lnTo>
                  <a:lnTo>
                    <a:pt x="222" y="137"/>
                  </a:lnTo>
                  <a:lnTo>
                    <a:pt x="220" y="139"/>
                  </a:lnTo>
                  <a:lnTo>
                    <a:pt x="218" y="140"/>
                  </a:lnTo>
                  <a:lnTo>
                    <a:pt x="217" y="142"/>
                  </a:lnTo>
                  <a:lnTo>
                    <a:pt x="222" y="135"/>
                  </a:lnTo>
                  <a:lnTo>
                    <a:pt x="228" y="126"/>
                  </a:lnTo>
                  <a:lnTo>
                    <a:pt x="233" y="116"/>
                  </a:lnTo>
                  <a:lnTo>
                    <a:pt x="236" y="105"/>
                  </a:lnTo>
                  <a:lnTo>
                    <a:pt x="239" y="93"/>
                  </a:lnTo>
                  <a:lnTo>
                    <a:pt x="241" y="82"/>
                  </a:lnTo>
                  <a:lnTo>
                    <a:pt x="243" y="69"/>
                  </a:lnTo>
                  <a:lnTo>
                    <a:pt x="246" y="69"/>
                  </a:lnTo>
                  <a:close/>
                  <a:moveTo>
                    <a:pt x="7" y="26"/>
                  </a:moveTo>
                  <a:lnTo>
                    <a:pt x="5" y="33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9"/>
                  </a:lnTo>
                  <a:lnTo>
                    <a:pt x="0" y="82"/>
                  </a:lnTo>
                  <a:lnTo>
                    <a:pt x="2" y="93"/>
                  </a:lnTo>
                  <a:lnTo>
                    <a:pt x="5" y="106"/>
                  </a:lnTo>
                  <a:lnTo>
                    <a:pt x="8" y="116"/>
                  </a:lnTo>
                  <a:lnTo>
                    <a:pt x="15" y="127"/>
                  </a:lnTo>
                  <a:lnTo>
                    <a:pt x="16" y="129"/>
                  </a:lnTo>
                  <a:lnTo>
                    <a:pt x="16" y="131"/>
                  </a:lnTo>
                  <a:lnTo>
                    <a:pt x="18" y="131"/>
                  </a:lnTo>
                  <a:lnTo>
                    <a:pt x="18" y="132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1" y="134"/>
                  </a:lnTo>
                  <a:lnTo>
                    <a:pt x="21" y="134"/>
                  </a:lnTo>
                  <a:lnTo>
                    <a:pt x="23" y="134"/>
                  </a:lnTo>
                  <a:lnTo>
                    <a:pt x="18" y="126"/>
                  </a:lnTo>
                  <a:lnTo>
                    <a:pt x="12" y="116"/>
                  </a:lnTo>
                  <a:lnTo>
                    <a:pt x="8" y="105"/>
                  </a:lnTo>
                  <a:lnTo>
                    <a:pt x="5" y="93"/>
                  </a:lnTo>
                  <a:lnTo>
                    <a:pt x="3" y="82"/>
                  </a:lnTo>
                  <a:lnTo>
                    <a:pt x="3" y="69"/>
                  </a:lnTo>
                  <a:lnTo>
                    <a:pt x="3" y="57"/>
                  </a:lnTo>
                  <a:lnTo>
                    <a:pt x="5" y="44"/>
                  </a:lnTo>
                  <a:lnTo>
                    <a:pt x="8" y="33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F0F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1" name="Freeform 53"/>
            <p:cNvSpPr>
              <a:spLocks noEditPoints="1"/>
            </p:cNvSpPr>
            <p:nvPr/>
          </p:nvSpPr>
          <p:spPr bwMode="auto">
            <a:xfrm>
              <a:off x="3645" y="1451"/>
              <a:ext cx="240" cy="166"/>
            </a:xfrm>
            <a:custGeom>
              <a:avLst/>
              <a:gdLst>
                <a:gd name="T0" fmla="*/ 238 w 240"/>
                <a:gd name="T1" fmla="*/ 70 h 166"/>
                <a:gd name="T2" fmla="*/ 233 w 240"/>
                <a:gd name="T3" fmla="*/ 46 h 166"/>
                <a:gd name="T4" fmla="*/ 225 w 240"/>
                <a:gd name="T5" fmla="*/ 25 h 166"/>
                <a:gd name="T6" fmla="*/ 217 w 240"/>
                <a:gd name="T7" fmla="*/ 13 h 166"/>
                <a:gd name="T8" fmla="*/ 215 w 240"/>
                <a:gd name="T9" fmla="*/ 12 h 166"/>
                <a:gd name="T10" fmla="*/ 214 w 240"/>
                <a:gd name="T11" fmla="*/ 12 h 166"/>
                <a:gd name="T12" fmla="*/ 210 w 240"/>
                <a:gd name="T13" fmla="*/ 10 h 166"/>
                <a:gd name="T14" fmla="*/ 209 w 240"/>
                <a:gd name="T15" fmla="*/ 8 h 166"/>
                <a:gd name="T16" fmla="*/ 222 w 240"/>
                <a:gd name="T17" fmla="*/ 26 h 166"/>
                <a:gd name="T18" fmla="*/ 230 w 240"/>
                <a:gd name="T19" fmla="*/ 48 h 166"/>
                <a:gd name="T20" fmla="*/ 235 w 240"/>
                <a:gd name="T21" fmla="*/ 70 h 166"/>
                <a:gd name="T22" fmla="*/ 240 w 240"/>
                <a:gd name="T23" fmla="*/ 82 h 166"/>
                <a:gd name="T24" fmla="*/ 236 w 240"/>
                <a:gd name="T25" fmla="*/ 106 h 166"/>
                <a:gd name="T26" fmla="*/ 230 w 240"/>
                <a:gd name="T27" fmla="*/ 129 h 166"/>
                <a:gd name="T28" fmla="*/ 219 w 240"/>
                <a:gd name="T29" fmla="*/ 148 h 166"/>
                <a:gd name="T30" fmla="*/ 212 w 240"/>
                <a:gd name="T31" fmla="*/ 157 h 166"/>
                <a:gd name="T32" fmla="*/ 207 w 240"/>
                <a:gd name="T33" fmla="*/ 160 h 166"/>
                <a:gd name="T34" fmla="*/ 204 w 240"/>
                <a:gd name="T35" fmla="*/ 163 h 166"/>
                <a:gd name="T36" fmla="*/ 201 w 240"/>
                <a:gd name="T37" fmla="*/ 166 h 166"/>
                <a:gd name="T38" fmla="*/ 201 w 240"/>
                <a:gd name="T39" fmla="*/ 163 h 166"/>
                <a:gd name="T40" fmla="*/ 215 w 240"/>
                <a:gd name="T41" fmla="*/ 147 h 166"/>
                <a:gd name="T42" fmla="*/ 227 w 240"/>
                <a:gd name="T43" fmla="*/ 127 h 166"/>
                <a:gd name="T44" fmla="*/ 233 w 240"/>
                <a:gd name="T45" fmla="*/ 104 h 166"/>
                <a:gd name="T46" fmla="*/ 235 w 240"/>
                <a:gd name="T47" fmla="*/ 82 h 166"/>
                <a:gd name="T48" fmla="*/ 9 w 240"/>
                <a:gd name="T49" fmla="*/ 38 h 166"/>
                <a:gd name="T50" fmla="*/ 2 w 240"/>
                <a:gd name="T51" fmla="*/ 57 h 166"/>
                <a:gd name="T52" fmla="*/ 0 w 240"/>
                <a:gd name="T53" fmla="*/ 82 h 166"/>
                <a:gd name="T54" fmla="*/ 2 w 240"/>
                <a:gd name="T55" fmla="*/ 106 h 166"/>
                <a:gd name="T56" fmla="*/ 9 w 240"/>
                <a:gd name="T57" fmla="*/ 129 h 166"/>
                <a:gd name="T58" fmla="*/ 20 w 240"/>
                <a:gd name="T59" fmla="*/ 147 h 166"/>
                <a:gd name="T60" fmla="*/ 22 w 240"/>
                <a:gd name="T61" fmla="*/ 148 h 166"/>
                <a:gd name="T62" fmla="*/ 23 w 240"/>
                <a:gd name="T63" fmla="*/ 150 h 166"/>
                <a:gd name="T64" fmla="*/ 26 w 240"/>
                <a:gd name="T65" fmla="*/ 152 h 166"/>
                <a:gd name="T66" fmla="*/ 28 w 240"/>
                <a:gd name="T67" fmla="*/ 153 h 166"/>
                <a:gd name="T68" fmla="*/ 17 w 240"/>
                <a:gd name="T69" fmla="*/ 137 h 166"/>
                <a:gd name="T70" fmla="*/ 9 w 240"/>
                <a:gd name="T71" fmla="*/ 116 h 166"/>
                <a:gd name="T72" fmla="*/ 4 w 240"/>
                <a:gd name="T73" fmla="*/ 93 h 166"/>
                <a:gd name="T74" fmla="*/ 4 w 240"/>
                <a:gd name="T75" fmla="*/ 70 h 166"/>
                <a:gd name="T76" fmla="*/ 9 w 240"/>
                <a:gd name="T77" fmla="*/ 48 h 166"/>
                <a:gd name="T78" fmla="*/ 13 w 240"/>
                <a:gd name="T79" fmla="*/ 33 h 166"/>
                <a:gd name="T80" fmla="*/ 13 w 240"/>
                <a:gd name="T81" fmla="*/ 34 h 166"/>
                <a:gd name="T82" fmla="*/ 12 w 240"/>
                <a:gd name="T83" fmla="*/ 36 h 166"/>
                <a:gd name="T84" fmla="*/ 10 w 240"/>
                <a:gd name="T85" fmla="*/ 38 h 166"/>
                <a:gd name="T86" fmla="*/ 9 w 240"/>
                <a:gd name="T87" fmla="*/ 38 h 166"/>
                <a:gd name="T88" fmla="*/ 30 w 240"/>
                <a:gd name="T89" fmla="*/ 8 h 166"/>
                <a:gd name="T90" fmla="*/ 20 w 240"/>
                <a:gd name="T91" fmla="*/ 21 h 166"/>
                <a:gd name="T92" fmla="*/ 23 w 240"/>
                <a:gd name="T93" fmla="*/ 17 h 166"/>
                <a:gd name="T94" fmla="*/ 25 w 240"/>
                <a:gd name="T95" fmla="*/ 12 h 166"/>
                <a:gd name="T96" fmla="*/ 28 w 240"/>
                <a:gd name="T97" fmla="*/ 8 h 166"/>
                <a:gd name="T98" fmla="*/ 31 w 240"/>
                <a:gd name="T99" fmla="*/ 5 h 166"/>
                <a:gd name="T100" fmla="*/ 33 w 240"/>
                <a:gd name="T101" fmla="*/ 5 h 166"/>
                <a:gd name="T102" fmla="*/ 35 w 240"/>
                <a:gd name="T103" fmla="*/ 4 h 166"/>
                <a:gd name="T104" fmla="*/ 35 w 240"/>
                <a:gd name="T105" fmla="*/ 2 h 166"/>
                <a:gd name="T106" fmla="*/ 36 w 240"/>
                <a:gd name="T10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0" h="166">
                  <a:moveTo>
                    <a:pt x="240" y="82"/>
                  </a:moveTo>
                  <a:lnTo>
                    <a:pt x="238" y="70"/>
                  </a:lnTo>
                  <a:lnTo>
                    <a:pt x="236" y="57"/>
                  </a:lnTo>
                  <a:lnTo>
                    <a:pt x="233" y="46"/>
                  </a:lnTo>
                  <a:lnTo>
                    <a:pt x="230" y="34"/>
                  </a:lnTo>
                  <a:lnTo>
                    <a:pt x="225" y="25"/>
                  </a:lnTo>
                  <a:lnTo>
                    <a:pt x="219" y="15"/>
                  </a:lnTo>
                  <a:lnTo>
                    <a:pt x="217" y="13"/>
                  </a:lnTo>
                  <a:lnTo>
                    <a:pt x="217" y="13"/>
                  </a:lnTo>
                  <a:lnTo>
                    <a:pt x="215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10" y="8"/>
                  </a:lnTo>
                  <a:lnTo>
                    <a:pt x="209" y="8"/>
                  </a:lnTo>
                  <a:lnTo>
                    <a:pt x="215" y="17"/>
                  </a:lnTo>
                  <a:lnTo>
                    <a:pt x="222" y="26"/>
                  </a:lnTo>
                  <a:lnTo>
                    <a:pt x="227" y="36"/>
                  </a:lnTo>
                  <a:lnTo>
                    <a:pt x="230" y="48"/>
                  </a:lnTo>
                  <a:lnTo>
                    <a:pt x="233" y="59"/>
                  </a:lnTo>
                  <a:lnTo>
                    <a:pt x="235" y="70"/>
                  </a:lnTo>
                  <a:lnTo>
                    <a:pt x="235" y="82"/>
                  </a:lnTo>
                  <a:lnTo>
                    <a:pt x="240" y="82"/>
                  </a:lnTo>
                  <a:lnTo>
                    <a:pt x="238" y="95"/>
                  </a:lnTo>
                  <a:lnTo>
                    <a:pt x="236" y="106"/>
                  </a:lnTo>
                  <a:lnTo>
                    <a:pt x="233" y="118"/>
                  </a:lnTo>
                  <a:lnTo>
                    <a:pt x="230" y="129"/>
                  </a:lnTo>
                  <a:lnTo>
                    <a:pt x="225" y="139"/>
                  </a:lnTo>
                  <a:lnTo>
                    <a:pt x="219" y="148"/>
                  </a:lnTo>
                  <a:lnTo>
                    <a:pt x="214" y="155"/>
                  </a:lnTo>
                  <a:lnTo>
                    <a:pt x="212" y="157"/>
                  </a:lnTo>
                  <a:lnTo>
                    <a:pt x="210" y="158"/>
                  </a:lnTo>
                  <a:lnTo>
                    <a:pt x="207" y="160"/>
                  </a:lnTo>
                  <a:lnTo>
                    <a:pt x="206" y="161"/>
                  </a:lnTo>
                  <a:lnTo>
                    <a:pt x="204" y="163"/>
                  </a:lnTo>
                  <a:lnTo>
                    <a:pt x="202" y="165"/>
                  </a:lnTo>
                  <a:lnTo>
                    <a:pt x="201" y="166"/>
                  </a:lnTo>
                  <a:lnTo>
                    <a:pt x="197" y="166"/>
                  </a:lnTo>
                  <a:lnTo>
                    <a:pt x="201" y="163"/>
                  </a:lnTo>
                  <a:lnTo>
                    <a:pt x="209" y="155"/>
                  </a:lnTo>
                  <a:lnTo>
                    <a:pt x="215" y="147"/>
                  </a:lnTo>
                  <a:lnTo>
                    <a:pt x="222" y="137"/>
                  </a:lnTo>
                  <a:lnTo>
                    <a:pt x="227" y="127"/>
                  </a:lnTo>
                  <a:lnTo>
                    <a:pt x="230" y="116"/>
                  </a:lnTo>
                  <a:lnTo>
                    <a:pt x="233" y="104"/>
                  </a:lnTo>
                  <a:lnTo>
                    <a:pt x="235" y="93"/>
                  </a:lnTo>
                  <a:lnTo>
                    <a:pt x="235" y="82"/>
                  </a:lnTo>
                  <a:lnTo>
                    <a:pt x="240" y="82"/>
                  </a:lnTo>
                  <a:close/>
                  <a:moveTo>
                    <a:pt x="9" y="38"/>
                  </a:moveTo>
                  <a:lnTo>
                    <a:pt x="5" y="46"/>
                  </a:lnTo>
                  <a:lnTo>
                    <a:pt x="2" y="57"/>
                  </a:lnTo>
                  <a:lnTo>
                    <a:pt x="0" y="70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2" y="106"/>
                  </a:lnTo>
                  <a:lnTo>
                    <a:pt x="5" y="118"/>
                  </a:lnTo>
                  <a:lnTo>
                    <a:pt x="9" y="129"/>
                  </a:lnTo>
                  <a:lnTo>
                    <a:pt x="15" y="139"/>
                  </a:lnTo>
                  <a:lnTo>
                    <a:pt x="20" y="147"/>
                  </a:lnTo>
                  <a:lnTo>
                    <a:pt x="20" y="148"/>
                  </a:lnTo>
                  <a:lnTo>
                    <a:pt x="22" y="148"/>
                  </a:lnTo>
                  <a:lnTo>
                    <a:pt x="23" y="150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8" y="153"/>
                  </a:lnTo>
                  <a:lnTo>
                    <a:pt x="23" y="147"/>
                  </a:lnTo>
                  <a:lnTo>
                    <a:pt x="17" y="137"/>
                  </a:lnTo>
                  <a:lnTo>
                    <a:pt x="12" y="127"/>
                  </a:lnTo>
                  <a:lnTo>
                    <a:pt x="9" y="116"/>
                  </a:lnTo>
                  <a:lnTo>
                    <a:pt x="5" y="104"/>
                  </a:lnTo>
                  <a:lnTo>
                    <a:pt x="4" y="93"/>
                  </a:lnTo>
                  <a:lnTo>
                    <a:pt x="4" y="82"/>
                  </a:lnTo>
                  <a:lnTo>
                    <a:pt x="4" y="70"/>
                  </a:lnTo>
                  <a:lnTo>
                    <a:pt x="5" y="59"/>
                  </a:lnTo>
                  <a:lnTo>
                    <a:pt x="9" y="48"/>
                  </a:lnTo>
                  <a:lnTo>
                    <a:pt x="12" y="36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8"/>
                  </a:lnTo>
                  <a:close/>
                  <a:moveTo>
                    <a:pt x="36" y="0"/>
                  </a:moveTo>
                  <a:lnTo>
                    <a:pt x="30" y="8"/>
                  </a:lnTo>
                  <a:lnTo>
                    <a:pt x="23" y="17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30" y="7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2" name="Freeform 54"/>
            <p:cNvSpPr>
              <a:spLocks noEditPoints="1"/>
            </p:cNvSpPr>
            <p:nvPr/>
          </p:nvSpPr>
          <p:spPr bwMode="auto">
            <a:xfrm>
              <a:off x="3649" y="1425"/>
              <a:ext cx="231" cy="212"/>
            </a:xfrm>
            <a:custGeom>
              <a:avLst/>
              <a:gdLst>
                <a:gd name="T0" fmla="*/ 231 w 231"/>
                <a:gd name="T1" fmla="*/ 96 h 212"/>
                <a:gd name="T2" fmla="*/ 226 w 231"/>
                <a:gd name="T3" fmla="*/ 74 h 212"/>
                <a:gd name="T4" fmla="*/ 218 w 231"/>
                <a:gd name="T5" fmla="*/ 52 h 212"/>
                <a:gd name="T6" fmla="*/ 205 w 231"/>
                <a:gd name="T7" fmla="*/ 34 h 212"/>
                <a:gd name="T8" fmla="*/ 202 w 231"/>
                <a:gd name="T9" fmla="*/ 31 h 212"/>
                <a:gd name="T10" fmla="*/ 198 w 231"/>
                <a:gd name="T11" fmla="*/ 30 h 212"/>
                <a:gd name="T12" fmla="*/ 195 w 231"/>
                <a:gd name="T13" fmla="*/ 26 h 212"/>
                <a:gd name="T14" fmla="*/ 190 w 231"/>
                <a:gd name="T15" fmla="*/ 25 h 212"/>
                <a:gd name="T16" fmla="*/ 202 w 231"/>
                <a:gd name="T17" fmla="*/ 36 h 212"/>
                <a:gd name="T18" fmla="*/ 215 w 231"/>
                <a:gd name="T19" fmla="*/ 54 h 212"/>
                <a:gd name="T20" fmla="*/ 223 w 231"/>
                <a:gd name="T21" fmla="*/ 75 h 212"/>
                <a:gd name="T22" fmla="*/ 228 w 231"/>
                <a:gd name="T23" fmla="*/ 96 h 212"/>
                <a:gd name="T24" fmla="*/ 231 w 231"/>
                <a:gd name="T25" fmla="*/ 108 h 212"/>
                <a:gd name="T26" fmla="*/ 229 w 231"/>
                <a:gd name="T27" fmla="*/ 130 h 212"/>
                <a:gd name="T28" fmla="*/ 223 w 231"/>
                <a:gd name="T29" fmla="*/ 153 h 212"/>
                <a:gd name="T30" fmla="*/ 211 w 231"/>
                <a:gd name="T31" fmla="*/ 173 h 212"/>
                <a:gd name="T32" fmla="*/ 197 w 231"/>
                <a:gd name="T33" fmla="*/ 189 h 212"/>
                <a:gd name="T34" fmla="*/ 190 w 231"/>
                <a:gd name="T35" fmla="*/ 196 h 212"/>
                <a:gd name="T36" fmla="*/ 182 w 231"/>
                <a:gd name="T37" fmla="*/ 200 h 212"/>
                <a:gd name="T38" fmla="*/ 174 w 231"/>
                <a:gd name="T39" fmla="*/ 205 h 212"/>
                <a:gd name="T40" fmla="*/ 166 w 231"/>
                <a:gd name="T41" fmla="*/ 210 h 212"/>
                <a:gd name="T42" fmla="*/ 161 w 231"/>
                <a:gd name="T43" fmla="*/ 212 h 212"/>
                <a:gd name="T44" fmla="*/ 159 w 231"/>
                <a:gd name="T45" fmla="*/ 212 h 212"/>
                <a:gd name="T46" fmla="*/ 158 w 231"/>
                <a:gd name="T47" fmla="*/ 212 h 212"/>
                <a:gd name="T48" fmla="*/ 158 w 231"/>
                <a:gd name="T49" fmla="*/ 212 h 212"/>
                <a:gd name="T50" fmla="*/ 159 w 231"/>
                <a:gd name="T51" fmla="*/ 212 h 212"/>
                <a:gd name="T52" fmla="*/ 179 w 231"/>
                <a:gd name="T53" fmla="*/ 200 h 212"/>
                <a:gd name="T54" fmla="*/ 195 w 231"/>
                <a:gd name="T55" fmla="*/ 187 h 212"/>
                <a:gd name="T56" fmla="*/ 208 w 231"/>
                <a:gd name="T57" fmla="*/ 171 h 212"/>
                <a:gd name="T58" fmla="*/ 219 w 231"/>
                <a:gd name="T59" fmla="*/ 152 h 212"/>
                <a:gd name="T60" fmla="*/ 226 w 231"/>
                <a:gd name="T61" fmla="*/ 130 h 212"/>
                <a:gd name="T62" fmla="*/ 228 w 231"/>
                <a:gd name="T63" fmla="*/ 108 h 212"/>
                <a:gd name="T64" fmla="*/ 32 w 231"/>
                <a:gd name="T65" fmla="*/ 26 h 212"/>
                <a:gd name="T66" fmla="*/ 19 w 231"/>
                <a:gd name="T67" fmla="*/ 43 h 212"/>
                <a:gd name="T68" fmla="*/ 16 w 231"/>
                <a:gd name="T69" fmla="*/ 49 h 212"/>
                <a:gd name="T70" fmla="*/ 14 w 231"/>
                <a:gd name="T71" fmla="*/ 52 h 212"/>
                <a:gd name="T72" fmla="*/ 13 w 231"/>
                <a:gd name="T73" fmla="*/ 56 h 212"/>
                <a:gd name="T74" fmla="*/ 11 w 231"/>
                <a:gd name="T75" fmla="*/ 59 h 212"/>
                <a:gd name="T76" fmla="*/ 8 w 231"/>
                <a:gd name="T77" fmla="*/ 62 h 212"/>
                <a:gd name="T78" fmla="*/ 1 w 231"/>
                <a:gd name="T79" fmla="*/ 85 h 212"/>
                <a:gd name="T80" fmla="*/ 0 w 231"/>
                <a:gd name="T81" fmla="*/ 108 h 212"/>
                <a:gd name="T82" fmla="*/ 1 w 231"/>
                <a:gd name="T83" fmla="*/ 130 h 212"/>
                <a:gd name="T84" fmla="*/ 8 w 231"/>
                <a:gd name="T85" fmla="*/ 153 h 212"/>
                <a:gd name="T86" fmla="*/ 19 w 231"/>
                <a:gd name="T87" fmla="*/ 173 h 212"/>
                <a:gd name="T88" fmla="*/ 26 w 231"/>
                <a:gd name="T89" fmla="*/ 179 h 212"/>
                <a:gd name="T90" fmla="*/ 27 w 231"/>
                <a:gd name="T91" fmla="*/ 181 h 212"/>
                <a:gd name="T92" fmla="*/ 29 w 231"/>
                <a:gd name="T93" fmla="*/ 183 h 212"/>
                <a:gd name="T94" fmla="*/ 32 w 231"/>
                <a:gd name="T95" fmla="*/ 184 h 212"/>
                <a:gd name="T96" fmla="*/ 29 w 231"/>
                <a:gd name="T97" fmla="*/ 179 h 212"/>
                <a:gd name="T98" fmla="*/ 16 w 231"/>
                <a:gd name="T99" fmla="*/ 161 h 212"/>
                <a:gd name="T100" fmla="*/ 8 w 231"/>
                <a:gd name="T101" fmla="*/ 142 h 212"/>
                <a:gd name="T102" fmla="*/ 3 w 231"/>
                <a:gd name="T103" fmla="*/ 119 h 212"/>
                <a:gd name="T104" fmla="*/ 3 w 231"/>
                <a:gd name="T105" fmla="*/ 96 h 212"/>
                <a:gd name="T106" fmla="*/ 8 w 231"/>
                <a:gd name="T107" fmla="*/ 75 h 212"/>
                <a:gd name="T108" fmla="*/ 16 w 231"/>
                <a:gd name="T109" fmla="*/ 54 h 212"/>
                <a:gd name="T110" fmla="*/ 29 w 231"/>
                <a:gd name="T111" fmla="*/ 36 h 212"/>
                <a:gd name="T112" fmla="*/ 44 w 231"/>
                <a:gd name="T113" fmla="*/ 21 h 212"/>
                <a:gd name="T114" fmla="*/ 62 w 231"/>
                <a:gd name="T115" fmla="*/ 8 h 212"/>
                <a:gd name="T116" fmla="*/ 81 w 231"/>
                <a:gd name="T117" fmla="*/ 0 h 212"/>
                <a:gd name="T118" fmla="*/ 68 w 231"/>
                <a:gd name="T119" fmla="*/ 5 h 212"/>
                <a:gd name="T120" fmla="*/ 55 w 231"/>
                <a:gd name="T121" fmla="*/ 10 h 212"/>
                <a:gd name="T122" fmla="*/ 44 w 231"/>
                <a:gd name="T123" fmla="*/ 18 h 212"/>
                <a:gd name="T124" fmla="*/ 32 w 231"/>
                <a:gd name="T125" fmla="*/ 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1" h="212">
                  <a:moveTo>
                    <a:pt x="231" y="108"/>
                  </a:moveTo>
                  <a:lnTo>
                    <a:pt x="231" y="96"/>
                  </a:lnTo>
                  <a:lnTo>
                    <a:pt x="229" y="85"/>
                  </a:lnTo>
                  <a:lnTo>
                    <a:pt x="226" y="74"/>
                  </a:lnTo>
                  <a:lnTo>
                    <a:pt x="223" y="62"/>
                  </a:lnTo>
                  <a:lnTo>
                    <a:pt x="218" y="52"/>
                  </a:lnTo>
                  <a:lnTo>
                    <a:pt x="211" y="43"/>
                  </a:lnTo>
                  <a:lnTo>
                    <a:pt x="205" y="34"/>
                  </a:lnTo>
                  <a:lnTo>
                    <a:pt x="203" y="33"/>
                  </a:lnTo>
                  <a:lnTo>
                    <a:pt x="202" y="31"/>
                  </a:lnTo>
                  <a:lnTo>
                    <a:pt x="200" y="31"/>
                  </a:lnTo>
                  <a:lnTo>
                    <a:pt x="198" y="30"/>
                  </a:lnTo>
                  <a:lnTo>
                    <a:pt x="197" y="28"/>
                  </a:lnTo>
                  <a:lnTo>
                    <a:pt x="195" y="26"/>
                  </a:lnTo>
                  <a:lnTo>
                    <a:pt x="192" y="26"/>
                  </a:lnTo>
                  <a:lnTo>
                    <a:pt x="190" y="25"/>
                  </a:lnTo>
                  <a:lnTo>
                    <a:pt x="195" y="28"/>
                  </a:lnTo>
                  <a:lnTo>
                    <a:pt x="202" y="36"/>
                  </a:lnTo>
                  <a:lnTo>
                    <a:pt x="208" y="44"/>
                  </a:lnTo>
                  <a:lnTo>
                    <a:pt x="215" y="54"/>
                  </a:lnTo>
                  <a:lnTo>
                    <a:pt x="219" y="64"/>
                  </a:lnTo>
                  <a:lnTo>
                    <a:pt x="223" y="75"/>
                  </a:lnTo>
                  <a:lnTo>
                    <a:pt x="226" y="85"/>
                  </a:lnTo>
                  <a:lnTo>
                    <a:pt x="228" y="96"/>
                  </a:lnTo>
                  <a:lnTo>
                    <a:pt x="228" y="108"/>
                  </a:lnTo>
                  <a:lnTo>
                    <a:pt x="231" y="108"/>
                  </a:lnTo>
                  <a:lnTo>
                    <a:pt x="231" y="119"/>
                  </a:lnTo>
                  <a:lnTo>
                    <a:pt x="229" y="130"/>
                  </a:lnTo>
                  <a:lnTo>
                    <a:pt x="226" y="142"/>
                  </a:lnTo>
                  <a:lnTo>
                    <a:pt x="223" y="153"/>
                  </a:lnTo>
                  <a:lnTo>
                    <a:pt x="218" y="163"/>
                  </a:lnTo>
                  <a:lnTo>
                    <a:pt x="211" y="173"/>
                  </a:lnTo>
                  <a:lnTo>
                    <a:pt x="205" y="181"/>
                  </a:lnTo>
                  <a:lnTo>
                    <a:pt x="197" y="189"/>
                  </a:lnTo>
                  <a:lnTo>
                    <a:pt x="193" y="192"/>
                  </a:lnTo>
                  <a:lnTo>
                    <a:pt x="190" y="196"/>
                  </a:lnTo>
                  <a:lnTo>
                    <a:pt x="185" y="199"/>
                  </a:lnTo>
                  <a:lnTo>
                    <a:pt x="182" y="200"/>
                  </a:lnTo>
                  <a:lnTo>
                    <a:pt x="177" y="204"/>
                  </a:lnTo>
                  <a:lnTo>
                    <a:pt x="174" y="205"/>
                  </a:lnTo>
                  <a:lnTo>
                    <a:pt x="169" y="207"/>
                  </a:lnTo>
                  <a:lnTo>
                    <a:pt x="166" y="210"/>
                  </a:lnTo>
                  <a:lnTo>
                    <a:pt x="161" y="212"/>
                  </a:lnTo>
                  <a:lnTo>
                    <a:pt x="161" y="212"/>
                  </a:lnTo>
                  <a:lnTo>
                    <a:pt x="159" y="212"/>
                  </a:lnTo>
                  <a:lnTo>
                    <a:pt x="159" y="212"/>
                  </a:lnTo>
                  <a:lnTo>
                    <a:pt x="159" y="212"/>
                  </a:lnTo>
                  <a:lnTo>
                    <a:pt x="158" y="212"/>
                  </a:lnTo>
                  <a:lnTo>
                    <a:pt x="158" y="212"/>
                  </a:lnTo>
                  <a:lnTo>
                    <a:pt x="158" y="212"/>
                  </a:lnTo>
                  <a:lnTo>
                    <a:pt x="156" y="212"/>
                  </a:lnTo>
                  <a:lnTo>
                    <a:pt x="159" y="212"/>
                  </a:lnTo>
                  <a:lnTo>
                    <a:pt x="169" y="207"/>
                  </a:lnTo>
                  <a:lnTo>
                    <a:pt x="179" y="200"/>
                  </a:lnTo>
                  <a:lnTo>
                    <a:pt x="187" y="194"/>
                  </a:lnTo>
                  <a:lnTo>
                    <a:pt x="195" y="187"/>
                  </a:lnTo>
                  <a:lnTo>
                    <a:pt x="202" y="179"/>
                  </a:lnTo>
                  <a:lnTo>
                    <a:pt x="208" y="171"/>
                  </a:lnTo>
                  <a:lnTo>
                    <a:pt x="215" y="161"/>
                  </a:lnTo>
                  <a:lnTo>
                    <a:pt x="219" y="152"/>
                  </a:lnTo>
                  <a:lnTo>
                    <a:pt x="223" y="142"/>
                  </a:lnTo>
                  <a:lnTo>
                    <a:pt x="226" y="130"/>
                  </a:lnTo>
                  <a:lnTo>
                    <a:pt x="228" y="119"/>
                  </a:lnTo>
                  <a:lnTo>
                    <a:pt x="228" y="108"/>
                  </a:lnTo>
                  <a:lnTo>
                    <a:pt x="231" y="108"/>
                  </a:lnTo>
                  <a:close/>
                  <a:moveTo>
                    <a:pt x="32" y="26"/>
                  </a:moveTo>
                  <a:lnTo>
                    <a:pt x="26" y="34"/>
                  </a:lnTo>
                  <a:lnTo>
                    <a:pt x="19" y="43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3" y="56"/>
                  </a:lnTo>
                  <a:lnTo>
                    <a:pt x="13" y="57"/>
                  </a:lnTo>
                  <a:lnTo>
                    <a:pt x="11" y="59"/>
                  </a:lnTo>
                  <a:lnTo>
                    <a:pt x="9" y="59"/>
                  </a:lnTo>
                  <a:lnTo>
                    <a:pt x="8" y="62"/>
                  </a:lnTo>
                  <a:lnTo>
                    <a:pt x="5" y="74"/>
                  </a:lnTo>
                  <a:lnTo>
                    <a:pt x="1" y="85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19"/>
                  </a:lnTo>
                  <a:lnTo>
                    <a:pt x="1" y="130"/>
                  </a:lnTo>
                  <a:lnTo>
                    <a:pt x="5" y="142"/>
                  </a:lnTo>
                  <a:lnTo>
                    <a:pt x="8" y="153"/>
                  </a:lnTo>
                  <a:lnTo>
                    <a:pt x="13" y="163"/>
                  </a:lnTo>
                  <a:lnTo>
                    <a:pt x="19" y="173"/>
                  </a:lnTo>
                  <a:lnTo>
                    <a:pt x="24" y="179"/>
                  </a:lnTo>
                  <a:lnTo>
                    <a:pt x="26" y="179"/>
                  </a:lnTo>
                  <a:lnTo>
                    <a:pt x="26" y="181"/>
                  </a:lnTo>
                  <a:lnTo>
                    <a:pt x="27" y="181"/>
                  </a:lnTo>
                  <a:lnTo>
                    <a:pt x="29" y="181"/>
                  </a:lnTo>
                  <a:lnTo>
                    <a:pt x="29" y="183"/>
                  </a:lnTo>
                  <a:lnTo>
                    <a:pt x="31" y="183"/>
                  </a:lnTo>
                  <a:lnTo>
                    <a:pt x="32" y="184"/>
                  </a:lnTo>
                  <a:lnTo>
                    <a:pt x="34" y="184"/>
                  </a:lnTo>
                  <a:lnTo>
                    <a:pt x="29" y="179"/>
                  </a:lnTo>
                  <a:lnTo>
                    <a:pt x="22" y="171"/>
                  </a:lnTo>
                  <a:lnTo>
                    <a:pt x="16" y="161"/>
                  </a:lnTo>
                  <a:lnTo>
                    <a:pt x="11" y="152"/>
                  </a:lnTo>
                  <a:lnTo>
                    <a:pt x="8" y="142"/>
                  </a:lnTo>
                  <a:lnTo>
                    <a:pt x="5" y="130"/>
                  </a:lnTo>
                  <a:lnTo>
                    <a:pt x="3" y="119"/>
                  </a:lnTo>
                  <a:lnTo>
                    <a:pt x="3" y="108"/>
                  </a:lnTo>
                  <a:lnTo>
                    <a:pt x="3" y="96"/>
                  </a:lnTo>
                  <a:lnTo>
                    <a:pt x="5" y="85"/>
                  </a:lnTo>
                  <a:lnTo>
                    <a:pt x="8" y="75"/>
                  </a:lnTo>
                  <a:lnTo>
                    <a:pt x="11" y="64"/>
                  </a:lnTo>
                  <a:lnTo>
                    <a:pt x="16" y="54"/>
                  </a:lnTo>
                  <a:lnTo>
                    <a:pt x="22" y="44"/>
                  </a:lnTo>
                  <a:lnTo>
                    <a:pt x="29" y="36"/>
                  </a:lnTo>
                  <a:lnTo>
                    <a:pt x="35" y="28"/>
                  </a:lnTo>
                  <a:lnTo>
                    <a:pt x="44" y="21"/>
                  </a:lnTo>
                  <a:lnTo>
                    <a:pt x="52" y="15"/>
                  </a:lnTo>
                  <a:lnTo>
                    <a:pt x="62" y="8"/>
                  </a:lnTo>
                  <a:lnTo>
                    <a:pt x="71" y="4"/>
                  </a:lnTo>
                  <a:lnTo>
                    <a:pt x="81" y="0"/>
                  </a:lnTo>
                  <a:lnTo>
                    <a:pt x="75" y="2"/>
                  </a:lnTo>
                  <a:lnTo>
                    <a:pt x="68" y="5"/>
                  </a:lnTo>
                  <a:lnTo>
                    <a:pt x="62" y="7"/>
                  </a:lnTo>
                  <a:lnTo>
                    <a:pt x="55" y="10"/>
                  </a:lnTo>
                  <a:lnTo>
                    <a:pt x="50" y="13"/>
                  </a:lnTo>
                  <a:lnTo>
                    <a:pt x="44" y="18"/>
                  </a:lnTo>
                  <a:lnTo>
                    <a:pt x="39" y="21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EE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3" name="Freeform 55"/>
            <p:cNvSpPr>
              <a:spLocks/>
            </p:cNvSpPr>
            <p:nvPr/>
          </p:nvSpPr>
          <p:spPr bwMode="auto">
            <a:xfrm>
              <a:off x="3652" y="1422"/>
              <a:ext cx="225" cy="218"/>
            </a:xfrm>
            <a:custGeom>
              <a:avLst/>
              <a:gdLst>
                <a:gd name="T0" fmla="*/ 223 w 225"/>
                <a:gd name="T1" fmla="*/ 88 h 218"/>
                <a:gd name="T2" fmla="*/ 212 w 225"/>
                <a:gd name="T3" fmla="*/ 57 h 218"/>
                <a:gd name="T4" fmla="*/ 192 w 225"/>
                <a:gd name="T5" fmla="*/ 31 h 218"/>
                <a:gd name="T6" fmla="*/ 177 w 225"/>
                <a:gd name="T7" fmla="*/ 21 h 218"/>
                <a:gd name="T8" fmla="*/ 163 w 225"/>
                <a:gd name="T9" fmla="*/ 11 h 218"/>
                <a:gd name="T10" fmla="*/ 146 w 225"/>
                <a:gd name="T11" fmla="*/ 3 h 218"/>
                <a:gd name="T12" fmla="*/ 120 w 225"/>
                <a:gd name="T13" fmla="*/ 0 h 218"/>
                <a:gd name="T14" fmla="*/ 94 w 225"/>
                <a:gd name="T15" fmla="*/ 0 h 218"/>
                <a:gd name="T16" fmla="*/ 68 w 225"/>
                <a:gd name="T17" fmla="*/ 7 h 218"/>
                <a:gd name="T18" fmla="*/ 41 w 225"/>
                <a:gd name="T19" fmla="*/ 24 h 218"/>
                <a:gd name="T20" fmla="*/ 19 w 225"/>
                <a:gd name="T21" fmla="*/ 47 h 218"/>
                <a:gd name="T22" fmla="*/ 5 w 225"/>
                <a:gd name="T23" fmla="*/ 78 h 218"/>
                <a:gd name="T24" fmla="*/ 0 w 225"/>
                <a:gd name="T25" fmla="*/ 111 h 218"/>
                <a:gd name="T26" fmla="*/ 5 w 225"/>
                <a:gd name="T27" fmla="*/ 145 h 218"/>
                <a:gd name="T28" fmla="*/ 19 w 225"/>
                <a:gd name="T29" fmla="*/ 174 h 218"/>
                <a:gd name="T30" fmla="*/ 32 w 225"/>
                <a:gd name="T31" fmla="*/ 189 h 218"/>
                <a:gd name="T32" fmla="*/ 36 w 225"/>
                <a:gd name="T33" fmla="*/ 190 h 218"/>
                <a:gd name="T34" fmla="*/ 41 w 225"/>
                <a:gd name="T35" fmla="*/ 194 h 218"/>
                <a:gd name="T36" fmla="*/ 28 w 225"/>
                <a:gd name="T37" fmla="*/ 181 h 218"/>
                <a:gd name="T38" fmla="*/ 11 w 225"/>
                <a:gd name="T39" fmla="*/ 153 h 218"/>
                <a:gd name="T40" fmla="*/ 5 w 225"/>
                <a:gd name="T41" fmla="*/ 122 h 218"/>
                <a:gd name="T42" fmla="*/ 6 w 225"/>
                <a:gd name="T43" fmla="*/ 90 h 218"/>
                <a:gd name="T44" fmla="*/ 16 w 225"/>
                <a:gd name="T45" fmla="*/ 59 h 218"/>
                <a:gd name="T46" fmla="*/ 36 w 225"/>
                <a:gd name="T47" fmla="*/ 34 h 218"/>
                <a:gd name="T48" fmla="*/ 60 w 225"/>
                <a:gd name="T49" fmla="*/ 15 h 218"/>
                <a:gd name="T50" fmla="*/ 91 w 225"/>
                <a:gd name="T51" fmla="*/ 3 h 218"/>
                <a:gd name="T52" fmla="*/ 124 w 225"/>
                <a:gd name="T53" fmla="*/ 2 h 218"/>
                <a:gd name="T54" fmla="*/ 155 w 225"/>
                <a:gd name="T55" fmla="*/ 10 h 218"/>
                <a:gd name="T56" fmla="*/ 182 w 225"/>
                <a:gd name="T57" fmla="*/ 26 h 218"/>
                <a:gd name="T58" fmla="*/ 203 w 225"/>
                <a:gd name="T59" fmla="*/ 50 h 218"/>
                <a:gd name="T60" fmla="*/ 216 w 225"/>
                <a:gd name="T61" fmla="*/ 78 h 218"/>
                <a:gd name="T62" fmla="*/ 221 w 225"/>
                <a:gd name="T63" fmla="*/ 111 h 218"/>
                <a:gd name="T64" fmla="*/ 223 w 225"/>
                <a:gd name="T65" fmla="*/ 133 h 218"/>
                <a:gd name="T66" fmla="*/ 212 w 225"/>
                <a:gd name="T67" fmla="*/ 164 h 218"/>
                <a:gd name="T68" fmla="*/ 192 w 225"/>
                <a:gd name="T69" fmla="*/ 190 h 218"/>
                <a:gd name="T70" fmla="*/ 166 w 225"/>
                <a:gd name="T71" fmla="*/ 210 h 218"/>
                <a:gd name="T72" fmla="*/ 151 w 225"/>
                <a:gd name="T73" fmla="*/ 217 h 218"/>
                <a:gd name="T74" fmla="*/ 145 w 225"/>
                <a:gd name="T75" fmla="*/ 217 h 218"/>
                <a:gd name="T76" fmla="*/ 137 w 225"/>
                <a:gd name="T77" fmla="*/ 217 h 218"/>
                <a:gd name="T78" fmla="*/ 155 w 225"/>
                <a:gd name="T79" fmla="*/ 212 h 218"/>
                <a:gd name="T80" fmla="*/ 182 w 225"/>
                <a:gd name="T81" fmla="*/ 195 h 218"/>
                <a:gd name="T82" fmla="*/ 203 w 225"/>
                <a:gd name="T83" fmla="*/ 171 h 218"/>
                <a:gd name="T84" fmla="*/ 216 w 225"/>
                <a:gd name="T85" fmla="*/ 143 h 218"/>
                <a:gd name="T86" fmla="*/ 221 w 225"/>
                <a:gd name="T87" fmla="*/ 11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18">
                  <a:moveTo>
                    <a:pt x="225" y="111"/>
                  </a:moveTo>
                  <a:lnTo>
                    <a:pt x="225" y="99"/>
                  </a:lnTo>
                  <a:lnTo>
                    <a:pt x="223" y="88"/>
                  </a:lnTo>
                  <a:lnTo>
                    <a:pt x="220" y="78"/>
                  </a:lnTo>
                  <a:lnTo>
                    <a:pt x="216" y="67"/>
                  </a:lnTo>
                  <a:lnTo>
                    <a:pt x="212" y="57"/>
                  </a:lnTo>
                  <a:lnTo>
                    <a:pt x="205" y="47"/>
                  </a:lnTo>
                  <a:lnTo>
                    <a:pt x="199" y="39"/>
                  </a:lnTo>
                  <a:lnTo>
                    <a:pt x="192" y="31"/>
                  </a:lnTo>
                  <a:lnTo>
                    <a:pt x="187" y="28"/>
                  </a:lnTo>
                  <a:lnTo>
                    <a:pt x="182" y="24"/>
                  </a:lnTo>
                  <a:lnTo>
                    <a:pt x="177" y="21"/>
                  </a:lnTo>
                  <a:lnTo>
                    <a:pt x="172" y="18"/>
                  </a:lnTo>
                  <a:lnTo>
                    <a:pt x="168" y="15"/>
                  </a:lnTo>
                  <a:lnTo>
                    <a:pt x="163" y="11"/>
                  </a:lnTo>
                  <a:lnTo>
                    <a:pt x="156" y="8"/>
                  </a:lnTo>
                  <a:lnTo>
                    <a:pt x="151" y="7"/>
                  </a:lnTo>
                  <a:lnTo>
                    <a:pt x="146" y="3"/>
                  </a:lnTo>
                  <a:lnTo>
                    <a:pt x="137" y="2"/>
                  </a:lnTo>
                  <a:lnTo>
                    <a:pt x="129" y="2"/>
                  </a:lnTo>
                  <a:lnTo>
                    <a:pt x="120" y="0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4" y="0"/>
                  </a:lnTo>
                  <a:lnTo>
                    <a:pt x="86" y="2"/>
                  </a:lnTo>
                  <a:lnTo>
                    <a:pt x="78" y="3"/>
                  </a:lnTo>
                  <a:lnTo>
                    <a:pt x="68" y="7"/>
                  </a:lnTo>
                  <a:lnTo>
                    <a:pt x="59" y="11"/>
                  </a:lnTo>
                  <a:lnTo>
                    <a:pt x="49" y="18"/>
                  </a:lnTo>
                  <a:lnTo>
                    <a:pt x="41" y="24"/>
                  </a:lnTo>
                  <a:lnTo>
                    <a:pt x="32" y="31"/>
                  </a:lnTo>
                  <a:lnTo>
                    <a:pt x="26" y="39"/>
                  </a:lnTo>
                  <a:lnTo>
                    <a:pt x="19" y="47"/>
                  </a:lnTo>
                  <a:lnTo>
                    <a:pt x="13" y="57"/>
                  </a:lnTo>
                  <a:lnTo>
                    <a:pt x="8" y="67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99"/>
                  </a:lnTo>
                  <a:lnTo>
                    <a:pt x="0" y="111"/>
                  </a:lnTo>
                  <a:lnTo>
                    <a:pt x="0" y="122"/>
                  </a:lnTo>
                  <a:lnTo>
                    <a:pt x="2" y="133"/>
                  </a:lnTo>
                  <a:lnTo>
                    <a:pt x="5" y="145"/>
                  </a:lnTo>
                  <a:lnTo>
                    <a:pt x="8" y="155"/>
                  </a:lnTo>
                  <a:lnTo>
                    <a:pt x="13" y="164"/>
                  </a:lnTo>
                  <a:lnTo>
                    <a:pt x="19" y="174"/>
                  </a:lnTo>
                  <a:lnTo>
                    <a:pt x="26" y="182"/>
                  </a:lnTo>
                  <a:lnTo>
                    <a:pt x="31" y="187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34" y="190"/>
                  </a:lnTo>
                  <a:lnTo>
                    <a:pt x="36" y="190"/>
                  </a:lnTo>
                  <a:lnTo>
                    <a:pt x="37" y="192"/>
                  </a:lnTo>
                  <a:lnTo>
                    <a:pt x="39" y="192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36" y="187"/>
                  </a:lnTo>
                  <a:lnTo>
                    <a:pt x="28" y="181"/>
                  </a:lnTo>
                  <a:lnTo>
                    <a:pt x="23" y="171"/>
                  </a:lnTo>
                  <a:lnTo>
                    <a:pt x="16" y="163"/>
                  </a:lnTo>
                  <a:lnTo>
                    <a:pt x="11" y="153"/>
                  </a:lnTo>
                  <a:lnTo>
                    <a:pt x="8" y="143"/>
                  </a:lnTo>
                  <a:lnTo>
                    <a:pt x="6" y="133"/>
                  </a:lnTo>
                  <a:lnTo>
                    <a:pt x="5" y="122"/>
                  </a:lnTo>
                  <a:lnTo>
                    <a:pt x="3" y="111"/>
                  </a:lnTo>
                  <a:lnTo>
                    <a:pt x="5" y="99"/>
                  </a:lnTo>
                  <a:lnTo>
                    <a:pt x="6" y="90"/>
                  </a:lnTo>
                  <a:lnTo>
                    <a:pt x="8" y="78"/>
                  </a:lnTo>
                  <a:lnTo>
                    <a:pt x="11" y="68"/>
                  </a:lnTo>
                  <a:lnTo>
                    <a:pt x="16" y="59"/>
                  </a:lnTo>
                  <a:lnTo>
                    <a:pt x="23" y="50"/>
                  </a:lnTo>
                  <a:lnTo>
                    <a:pt x="28" y="41"/>
                  </a:lnTo>
                  <a:lnTo>
                    <a:pt x="36" y="34"/>
                  </a:lnTo>
                  <a:lnTo>
                    <a:pt x="44" y="26"/>
                  </a:lnTo>
                  <a:lnTo>
                    <a:pt x="52" y="21"/>
                  </a:lnTo>
                  <a:lnTo>
                    <a:pt x="60" y="15"/>
                  </a:lnTo>
                  <a:lnTo>
                    <a:pt x="70" y="10"/>
                  </a:lnTo>
                  <a:lnTo>
                    <a:pt x="80" y="7"/>
                  </a:lnTo>
                  <a:lnTo>
                    <a:pt x="91" y="3"/>
                  </a:lnTo>
                  <a:lnTo>
                    <a:pt x="101" y="2"/>
                  </a:lnTo>
                  <a:lnTo>
                    <a:pt x="112" y="2"/>
                  </a:lnTo>
                  <a:lnTo>
                    <a:pt x="124" y="2"/>
                  </a:lnTo>
                  <a:lnTo>
                    <a:pt x="135" y="3"/>
                  </a:lnTo>
                  <a:lnTo>
                    <a:pt x="145" y="7"/>
                  </a:lnTo>
                  <a:lnTo>
                    <a:pt x="155" y="10"/>
                  </a:lnTo>
                  <a:lnTo>
                    <a:pt x="164" y="15"/>
                  </a:lnTo>
                  <a:lnTo>
                    <a:pt x="174" y="21"/>
                  </a:lnTo>
                  <a:lnTo>
                    <a:pt x="182" y="26"/>
                  </a:lnTo>
                  <a:lnTo>
                    <a:pt x="189" y="34"/>
                  </a:lnTo>
                  <a:lnTo>
                    <a:pt x="197" y="41"/>
                  </a:lnTo>
                  <a:lnTo>
                    <a:pt x="203" y="50"/>
                  </a:lnTo>
                  <a:lnTo>
                    <a:pt x="208" y="59"/>
                  </a:lnTo>
                  <a:lnTo>
                    <a:pt x="213" y="68"/>
                  </a:lnTo>
                  <a:lnTo>
                    <a:pt x="216" y="78"/>
                  </a:lnTo>
                  <a:lnTo>
                    <a:pt x="220" y="90"/>
                  </a:lnTo>
                  <a:lnTo>
                    <a:pt x="221" y="99"/>
                  </a:lnTo>
                  <a:lnTo>
                    <a:pt x="221" y="111"/>
                  </a:lnTo>
                  <a:lnTo>
                    <a:pt x="225" y="111"/>
                  </a:lnTo>
                  <a:lnTo>
                    <a:pt x="225" y="122"/>
                  </a:lnTo>
                  <a:lnTo>
                    <a:pt x="223" y="133"/>
                  </a:lnTo>
                  <a:lnTo>
                    <a:pt x="220" y="145"/>
                  </a:lnTo>
                  <a:lnTo>
                    <a:pt x="216" y="155"/>
                  </a:lnTo>
                  <a:lnTo>
                    <a:pt x="212" y="164"/>
                  </a:lnTo>
                  <a:lnTo>
                    <a:pt x="205" y="174"/>
                  </a:lnTo>
                  <a:lnTo>
                    <a:pt x="199" y="182"/>
                  </a:lnTo>
                  <a:lnTo>
                    <a:pt x="192" y="190"/>
                  </a:lnTo>
                  <a:lnTo>
                    <a:pt x="184" y="197"/>
                  </a:lnTo>
                  <a:lnTo>
                    <a:pt x="176" y="203"/>
                  </a:lnTo>
                  <a:lnTo>
                    <a:pt x="166" y="210"/>
                  </a:lnTo>
                  <a:lnTo>
                    <a:pt x="156" y="215"/>
                  </a:lnTo>
                  <a:lnTo>
                    <a:pt x="153" y="215"/>
                  </a:lnTo>
                  <a:lnTo>
                    <a:pt x="151" y="217"/>
                  </a:lnTo>
                  <a:lnTo>
                    <a:pt x="148" y="217"/>
                  </a:lnTo>
                  <a:lnTo>
                    <a:pt x="146" y="217"/>
                  </a:lnTo>
                  <a:lnTo>
                    <a:pt x="145" y="217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37" y="217"/>
                  </a:lnTo>
                  <a:lnTo>
                    <a:pt x="135" y="218"/>
                  </a:lnTo>
                  <a:lnTo>
                    <a:pt x="145" y="215"/>
                  </a:lnTo>
                  <a:lnTo>
                    <a:pt x="155" y="212"/>
                  </a:lnTo>
                  <a:lnTo>
                    <a:pt x="164" y="207"/>
                  </a:lnTo>
                  <a:lnTo>
                    <a:pt x="174" y="202"/>
                  </a:lnTo>
                  <a:lnTo>
                    <a:pt x="182" y="195"/>
                  </a:lnTo>
                  <a:lnTo>
                    <a:pt x="189" y="187"/>
                  </a:lnTo>
                  <a:lnTo>
                    <a:pt x="197" y="181"/>
                  </a:lnTo>
                  <a:lnTo>
                    <a:pt x="203" y="171"/>
                  </a:lnTo>
                  <a:lnTo>
                    <a:pt x="208" y="163"/>
                  </a:lnTo>
                  <a:lnTo>
                    <a:pt x="213" y="153"/>
                  </a:lnTo>
                  <a:lnTo>
                    <a:pt x="216" y="143"/>
                  </a:lnTo>
                  <a:lnTo>
                    <a:pt x="220" y="133"/>
                  </a:lnTo>
                  <a:lnTo>
                    <a:pt x="221" y="122"/>
                  </a:lnTo>
                  <a:lnTo>
                    <a:pt x="221" y="111"/>
                  </a:lnTo>
                  <a:lnTo>
                    <a:pt x="225" y="111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4" name="Freeform 56"/>
            <p:cNvSpPr>
              <a:spLocks/>
            </p:cNvSpPr>
            <p:nvPr/>
          </p:nvSpPr>
          <p:spPr bwMode="auto">
            <a:xfrm>
              <a:off x="3655" y="1424"/>
              <a:ext cx="218" cy="216"/>
            </a:xfrm>
            <a:custGeom>
              <a:avLst/>
              <a:gdLst>
                <a:gd name="T0" fmla="*/ 217 w 218"/>
                <a:gd name="T1" fmla="*/ 88 h 216"/>
                <a:gd name="T2" fmla="*/ 205 w 218"/>
                <a:gd name="T3" fmla="*/ 57 h 216"/>
                <a:gd name="T4" fmla="*/ 186 w 218"/>
                <a:gd name="T5" fmla="*/ 32 h 216"/>
                <a:gd name="T6" fmla="*/ 161 w 218"/>
                <a:gd name="T7" fmla="*/ 13 h 216"/>
                <a:gd name="T8" fmla="*/ 132 w 218"/>
                <a:gd name="T9" fmla="*/ 1 h 216"/>
                <a:gd name="T10" fmla="*/ 98 w 218"/>
                <a:gd name="T11" fmla="*/ 0 h 216"/>
                <a:gd name="T12" fmla="*/ 67 w 218"/>
                <a:gd name="T13" fmla="*/ 8 h 216"/>
                <a:gd name="T14" fmla="*/ 41 w 218"/>
                <a:gd name="T15" fmla="*/ 24 h 216"/>
                <a:gd name="T16" fmla="*/ 20 w 218"/>
                <a:gd name="T17" fmla="*/ 48 h 216"/>
                <a:gd name="T18" fmla="*/ 5 w 218"/>
                <a:gd name="T19" fmla="*/ 76 h 216"/>
                <a:gd name="T20" fmla="*/ 0 w 218"/>
                <a:gd name="T21" fmla="*/ 109 h 216"/>
                <a:gd name="T22" fmla="*/ 5 w 218"/>
                <a:gd name="T23" fmla="*/ 141 h 216"/>
                <a:gd name="T24" fmla="*/ 20 w 218"/>
                <a:gd name="T25" fmla="*/ 169 h 216"/>
                <a:gd name="T26" fmla="*/ 39 w 218"/>
                <a:gd name="T27" fmla="*/ 192 h 216"/>
                <a:gd name="T28" fmla="*/ 46 w 218"/>
                <a:gd name="T29" fmla="*/ 195 h 216"/>
                <a:gd name="T30" fmla="*/ 52 w 218"/>
                <a:gd name="T31" fmla="*/ 198 h 216"/>
                <a:gd name="T32" fmla="*/ 51 w 218"/>
                <a:gd name="T33" fmla="*/ 197 h 216"/>
                <a:gd name="T34" fmla="*/ 28 w 218"/>
                <a:gd name="T35" fmla="*/ 175 h 216"/>
                <a:gd name="T36" fmla="*/ 12 w 218"/>
                <a:gd name="T37" fmla="*/ 149 h 216"/>
                <a:gd name="T38" fmla="*/ 5 w 218"/>
                <a:gd name="T39" fmla="*/ 120 h 216"/>
                <a:gd name="T40" fmla="*/ 7 w 218"/>
                <a:gd name="T41" fmla="*/ 88 h 216"/>
                <a:gd name="T42" fmla="*/ 16 w 218"/>
                <a:gd name="T43" fmla="*/ 58 h 216"/>
                <a:gd name="T44" fmla="*/ 34 w 218"/>
                <a:gd name="T45" fmla="*/ 34 h 216"/>
                <a:gd name="T46" fmla="*/ 59 w 218"/>
                <a:gd name="T47" fmla="*/ 16 h 216"/>
                <a:gd name="T48" fmla="*/ 88 w 218"/>
                <a:gd name="T49" fmla="*/ 6 h 216"/>
                <a:gd name="T50" fmla="*/ 121 w 218"/>
                <a:gd name="T51" fmla="*/ 5 h 216"/>
                <a:gd name="T52" fmla="*/ 150 w 218"/>
                <a:gd name="T53" fmla="*/ 11 h 216"/>
                <a:gd name="T54" fmla="*/ 176 w 218"/>
                <a:gd name="T55" fmla="*/ 27 h 216"/>
                <a:gd name="T56" fmla="*/ 197 w 218"/>
                <a:gd name="T57" fmla="*/ 50 h 216"/>
                <a:gd name="T58" fmla="*/ 210 w 218"/>
                <a:gd name="T59" fmla="*/ 78 h 216"/>
                <a:gd name="T60" fmla="*/ 215 w 218"/>
                <a:gd name="T61" fmla="*/ 109 h 216"/>
                <a:gd name="T62" fmla="*/ 217 w 218"/>
                <a:gd name="T63" fmla="*/ 131 h 216"/>
                <a:gd name="T64" fmla="*/ 205 w 218"/>
                <a:gd name="T65" fmla="*/ 161 h 216"/>
                <a:gd name="T66" fmla="*/ 186 w 218"/>
                <a:gd name="T67" fmla="*/ 185 h 216"/>
                <a:gd name="T68" fmla="*/ 161 w 218"/>
                <a:gd name="T69" fmla="*/ 205 h 216"/>
                <a:gd name="T70" fmla="*/ 132 w 218"/>
                <a:gd name="T71" fmla="*/ 216 h 216"/>
                <a:gd name="T72" fmla="*/ 122 w 218"/>
                <a:gd name="T73" fmla="*/ 216 h 216"/>
                <a:gd name="T74" fmla="*/ 113 w 218"/>
                <a:gd name="T75" fmla="*/ 215 h 216"/>
                <a:gd name="T76" fmla="*/ 109 w 218"/>
                <a:gd name="T77" fmla="*/ 215 h 216"/>
                <a:gd name="T78" fmla="*/ 140 w 218"/>
                <a:gd name="T79" fmla="*/ 210 h 216"/>
                <a:gd name="T80" fmla="*/ 168 w 218"/>
                <a:gd name="T81" fmla="*/ 197 h 216"/>
                <a:gd name="T82" fmla="*/ 191 w 218"/>
                <a:gd name="T83" fmla="*/ 175 h 216"/>
                <a:gd name="T84" fmla="*/ 207 w 218"/>
                <a:gd name="T85" fmla="*/ 149 h 216"/>
                <a:gd name="T86" fmla="*/ 215 w 218"/>
                <a:gd name="T87" fmla="*/ 12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8" h="216">
                  <a:moveTo>
                    <a:pt x="218" y="109"/>
                  </a:moveTo>
                  <a:lnTo>
                    <a:pt x="218" y="97"/>
                  </a:lnTo>
                  <a:lnTo>
                    <a:pt x="217" y="88"/>
                  </a:lnTo>
                  <a:lnTo>
                    <a:pt x="213" y="76"/>
                  </a:lnTo>
                  <a:lnTo>
                    <a:pt x="210" y="66"/>
                  </a:lnTo>
                  <a:lnTo>
                    <a:pt x="205" y="57"/>
                  </a:lnTo>
                  <a:lnTo>
                    <a:pt x="200" y="48"/>
                  </a:lnTo>
                  <a:lnTo>
                    <a:pt x="194" y="39"/>
                  </a:lnTo>
                  <a:lnTo>
                    <a:pt x="186" y="32"/>
                  </a:lnTo>
                  <a:lnTo>
                    <a:pt x="179" y="24"/>
                  </a:lnTo>
                  <a:lnTo>
                    <a:pt x="171" y="19"/>
                  </a:lnTo>
                  <a:lnTo>
                    <a:pt x="161" y="13"/>
                  </a:lnTo>
                  <a:lnTo>
                    <a:pt x="152" y="8"/>
                  </a:lnTo>
                  <a:lnTo>
                    <a:pt x="142" y="5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0"/>
                  </a:lnTo>
                  <a:lnTo>
                    <a:pt x="88" y="1"/>
                  </a:lnTo>
                  <a:lnTo>
                    <a:pt x="77" y="5"/>
                  </a:lnTo>
                  <a:lnTo>
                    <a:pt x="67" y="8"/>
                  </a:lnTo>
                  <a:lnTo>
                    <a:pt x="57" y="13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2"/>
                  </a:lnTo>
                  <a:lnTo>
                    <a:pt x="25" y="39"/>
                  </a:lnTo>
                  <a:lnTo>
                    <a:pt x="20" y="48"/>
                  </a:lnTo>
                  <a:lnTo>
                    <a:pt x="13" y="57"/>
                  </a:lnTo>
                  <a:lnTo>
                    <a:pt x="8" y="66"/>
                  </a:lnTo>
                  <a:lnTo>
                    <a:pt x="5" y="76"/>
                  </a:lnTo>
                  <a:lnTo>
                    <a:pt x="3" y="88"/>
                  </a:lnTo>
                  <a:lnTo>
                    <a:pt x="2" y="97"/>
                  </a:lnTo>
                  <a:lnTo>
                    <a:pt x="0" y="109"/>
                  </a:lnTo>
                  <a:lnTo>
                    <a:pt x="2" y="120"/>
                  </a:lnTo>
                  <a:lnTo>
                    <a:pt x="3" y="131"/>
                  </a:lnTo>
                  <a:lnTo>
                    <a:pt x="5" y="141"/>
                  </a:lnTo>
                  <a:lnTo>
                    <a:pt x="8" y="151"/>
                  </a:lnTo>
                  <a:lnTo>
                    <a:pt x="13" y="161"/>
                  </a:lnTo>
                  <a:lnTo>
                    <a:pt x="20" y="169"/>
                  </a:lnTo>
                  <a:lnTo>
                    <a:pt x="25" y="179"/>
                  </a:lnTo>
                  <a:lnTo>
                    <a:pt x="33" y="185"/>
                  </a:lnTo>
                  <a:lnTo>
                    <a:pt x="39" y="192"/>
                  </a:lnTo>
                  <a:lnTo>
                    <a:pt x="41" y="193"/>
                  </a:lnTo>
                  <a:lnTo>
                    <a:pt x="44" y="193"/>
                  </a:lnTo>
                  <a:lnTo>
                    <a:pt x="46" y="195"/>
                  </a:lnTo>
                  <a:lnTo>
                    <a:pt x="47" y="197"/>
                  </a:lnTo>
                  <a:lnTo>
                    <a:pt x="51" y="198"/>
                  </a:lnTo>
                  <a:lnTo>
                    <a:pt x="52" y="198"/>
                  </a:lnTo>
                  <a:lnTo>
                    <a:pt x="56" y="200"/>
                  </a:lnTo>
                  <a:lnTo>
                    <a:pt x="57" y="200"/>
                  </a:lnTo>
                  <a:lnTo>
                    <a:pt x="51" y="197"/>
                  </a:lnTo>
                  <a:lnTo>
                    <a:pt x="43" y="190"/>
                  </a:lnTo>
                  <a:lnTo>
                    <a:pt x="34" y="184"/>
                  </a:lnTo>
                  <a:lnTo>
                    <a:pt x="28" y="175"/>
                  </a:lnTo>
                  <a:lnTo>
                    <a:pt x="21" y="167"/>
                  </a:lnTo>
                  <a:lnTo>
                    <a:pt x="16" y="159"/>
                  </a:lnTo>
                  <a:lnTo>
                    <a:pt x="12" y="149"/>
                  </a:lnTo>
                  <a:lnTo>
                    <a:pt x="8" y="140"/>
                  </a:lnTo>
                  <a:lnTo>
                    <a:pt x="7" y="130"/>
                  </a:lnTo>
                  <a:lnTo>
                    <a:pt x="5" y="120"/>
                  </a:lnTo>
                  <a:lnTo>
                    <a:pt x="3" y="109"/>
                  </a:lnTo>
                  <a:lnTo>
                    <a:pt x="5" y="97"/>
                  </a:lnTo>
                  <a:lnTo>
                    <a:pt x="7" y="88"/>
                  </a:lnTo>
                  <a:lnTo>
                    <a:pt x="8" y="78"/>
                  </a:lnTo>
                  <a:lnTo>
                    <a:pt x="12" y="68"/>
                  </a:lnTo>
                  <a:lnTo>
                    <a:pt x="16" y="58"/>
                  </a:lnTo>
                  <a:lnTo>
                    <a:pt x="21" y="50"/>
                  </a:lnTo>
                  <a:lnTo>
                    <a:pt x="28" y="42"/>
                  </a:lnTo>
                  <a:lnTo>
                    <a:pt x="34" y="34"/>
                  </a:lnTo>
                  <a:lnTo>
                    <a:pt x="43" y="27"/>
                  </a:lnTo>
                  <a:lnTo>
                    <a:pt x="51" y="21"/>
                  </a:lnTo>
                  <a:lnTo>
                    <a:pt x="59" y="16"/>
                  </a:lnTo>
                  <a:lnTo>
                    <a:pt x="69" y="11"/>
                  </a:lnTo>
                  <a:lnTo>
                    <a:pt x="78" y="8"/>
                  </a:lnTo>
                  <a:lnTo>
                    <a:pt x="88" y="6"/>
                  </a:lnTo>
                  <a:lnTo>
                    <a:pt x="98" y="5"/>
                  </a:lnTo>
                  <a:lnTo>
                    <a:pt x="109" y="3"/>
                  </a:lnTo>
                  <a:lnTo>
                    <a:pt x="121" y="5"/>
                  </a:lnTo>
                  <a:lnTo>
                    <a:pt x="130" y="6"/>
                  </a:lnTo>
                  <a:lnTo>
                    <a:pt x="140" y="8"/>
                  </a:lnTo>
                  <a:lnTo>
                    <a:pt x="150" y="11"/>
                  </a:lnTo>
                  <a:lnTo>
                    <a:pt x="160" y="16"/>
                  </a:lnTo>
                  <a:lnTo>
                    <a:pt x="168" y="21"/>
                  </a:lnTo>
                  <a:lnTo>
                    <a:pt x="176" y="27"/>
                  </a:lnTo>
                  <a:lnTo>
                    <a:pt x="184" y="34"/>
                  </a:lnTo>
                  <a:lnTo>
                    <a:pt x="191" y="42"/>
                  </a:lnTo>
                  <a:lnTo>
                    <a:pt x="197" y="50"/>
                  </a:lnTo>
                  <a:lnTo>
                    <a:pt x="202" y="58"/>
                  </a:lnTo>
                  <a:lnTo>
                    <a:pt x="207" y="68"/>
                  </a:lnTo>
                  <a:lnTo>
                    <a:pt x="210" y="78"/>
                  </a:lnTo>
                  <a:lnTo>
                    <a:pt x="213" y="88"/>
                  </a:lnTo>
                  <a:lnTo>
                    <a:pt x="215" y="97"/>
                  </a:lnTo>
                  <a:lnTo>
                    <a:pt x="215" y="109"/>
                  </a:lnTo>
                  <a:lnTo>
                    <a:pt x="218" y="109"/>
                  </a:lnTo>
                  <a:lnTo>
                    <a:pt x="218" y="120"/>
                  </a:lnTo>
                  <a:lnTo>
                    <a:pt x="217" y="131"/>
                  </a:lnTo>
                  <a:lnTo>
                    <a:pt x="213" y="141"/>
                  </a:lnTo>
                  <a:lnTo>
                    <a:pt x="210" y="151"/>
                  </a:lnTo>
                  <a:lnTo>
                    <a:pt x="205" y="161"/>
                  </a:lnTo>
                  <a:lnTo>
                    <a:pt x="200" y="169"/>
                  </a:lnTo>
                  <a:lnTo>
                    <a:pt x="194" y="179"/>
                  </a:lnTo>
                  <a:lnTo>
                    <a:pt x="186" y="185"/>
                  </a:lnTo>
                  <a:lnTo>
                    <a:pt x="179" y="193"/>
                  </a:lnTo>
                  <a:lnTo>
                    <a:pt x="171" y="200"/>
                  </a:lnTo>
                  <a:lnTo>
                    <a:pt x="161" y="205"/>
                  </a:lnTo>
                  <a:lnTo>
                    <a:pt x="152" y="210"/>
                  </a:lnTo>
                  <a:lnTo>
                    <a:pt x="142" y="213"/>
                  </a:lnTo>
                  <a:lnTo>
                    <a:pt x="132" y="216"/>
                  </a:lnTo>
                  <a:lnTo>
                    <a:pt x="129" y="216"/>
                  </a:lnTo>
                  <a:lnTo>
                    <a:pt x="126" y="216"/>
                  </a:lnTo>
                  <a:lnTo>
                    <a:pt x="122" y="216"/>
                  </a:lnTo>
                  <a:lnTo>
                    <a:pt x="119" y="215"/>
                  </a:lnTo>
                  <a:lnTo>
                    <a:pt x="116" y="215"/>
                  </a:lnTo>
                  <a:lnTo>
                    <a:pt x="113" y="215"/>
                  </a:lnTo>
                  <a:lnTo>
                    <a:pt x="109" y="215"/>
                  </a:lnTo>
                  <a:lnTo>
                    <a:pt x="106" y="215"/>
                  </a:lnTo>
                  <a:lnTo>
                    <a:pt x="109" y="215"/>
                  </a:lnTo>
                  <a:lnTo>
                    <a:pt x="121" y="213"/>
                  </a:lnTo>
                  <a:lnTo>
                    <a:pt x="130" y="211"/>
                  </a:lnTo>
                  <a:lnTo>
                    <a:pt x="140" y="210"/>
                  </a:lnTo>
                  <a:lnTo>
                    <a:pt x="150" y="206"/>
                  </a:lnTo>
                  <a:lnTo>
                    <a:pt x="160" y="201"/>
                  </a:lnTo>
                  <a:lnTo>
                    <a:pt x="168" y="197"/>
                  </a:lnTo>
                  <a:lnTo>
                    <a:pt x="176" y="190"/>
                  </a:lnTo>
                  <a:lnTo>
                    <a:pt x="184" y="184"/>
                  </a:lnTo>
                  <a:lnTo>
                    <a:pt x="191" y="175"/>
                  </a:lnTo>
                  <a:lnTo>
                    <a:pt x="197" y="167"/>
                  </a:lnTo>
                  <a:lnTo>
                    <a:pt x="202" y="159"/>
                  </a:lnTo>
                  <a:lnTo>
                    <a:pt x="207" y="149"/>
                  </a:lnTo>
                  <a:lnTo>
                    <a:pt x="210" y="140"/>
                  </a:lnTo>
                  <a:lnTo>
                    <a:pt x="213" y="130"/>
                  </a:lnTo>
                  <a:lnTo>
                    <a:pt x="215" y="120"/>
                  </a:lnTo>
                  <a:lnTo>
                    <a:pt x="215" y="109"/>
                  </a:lnTo>
                  <a:lnTo>
                    <a:pt x="218" y="109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5" name="Freeform 57"/>
            <p:cNvSpPr>
              <a:spLocks/>
            </p:cNvSpPr>
            <p:nvPr/>
          </p:nvSpPr>
          <p:spPr bwMode="auto">
            <a:xfrm>
              <a:off x="3658" y="1427"/>
              <a:ext cx="212" cy="212"/>
            </a:xfrm>
            <a:custGeom>
              <a:avLst/>
              <a:gdLst>
                <a:gd name="T0" fmla="*/ 210 w 212"/>
                <a:gd name="T1" fmla="*/ 85 h 212"/>
                <a:gd name="T2" fmla="*/ 199 w 212"/>
                <a:gd name="T3" fmla="*/ 55 h 212"/>
                <a:gd name="T4" fmla="*/ 181 w 212"/>
                <a:gd name="T5" fmla="*/ 31 h 212"/>
                <a:gd name="T6" fmla="*/ 157 w 212"/>
                <a:gd name="T7" fmla="*/ 13 h 212"/>
                <a:gd name="T8" fmla="*/ 127 w 212"/>
                <a:gd name="T9" fmla="*/ 3 h 212"/>
                <a:gd name="T10" fmla="*/ 95 w 212"/>
                <a:gd name="T11" fmla="*/ 2 h 212"/>
                <a:gd name="T12" fmla="*/ 66 w 212"/>
                <a:gd name="T13" fmla="*/ 8 h 212"/>
                <a:gd name="T14" fmla="*/ 40 w 212"/>
                <a:gd name="T15" fmla="*/ 24 h 212"/>
                <a:gd name="T16" fmla="*/ 18 w 212"/>
                <a:gd name="T17" fmla="*/ 47 h 212"/>
                <a:gd name="T18" fmla="*/ 5 w 212"/>
                <a:gd name="T19" fmla="*/ 75 h 212"/>
                <a:gd name="T20" fmla="*/ 0 w 212"/>
                <a:gd name="T21" fmla="*/ 106 h 212"/>
                <a:gd name="T22" fmla="*/ 5 w 212"/>
                <a:gd name="T23" fmla="*/ 137 h 212"/>
                <a:gd name="T24" fmla="*/ 18 w 212"/>
                <a:gd name="T25" fmla="*/ 164 h 212"/>
                <a:gd name="T26" fmla="*/ 40 w 212"/>
                <a:gd name="T27" fmla="*/ 187 h 212"/>
                <a:gd name="T28" fmla="*/ 61 w 212"/>
                <a:gd name="T29" fmla="*/ 200 h 212"/>
                <a:gd name="T30" fmla="*/ 79 w 212"/>
                <a:gd name="T31" fmla="*/ 207 h 212"/>
                <a:gd name="T32" fmla="*/ 96 w 212"/>
                <a:gd name="T33" fmla="*/ 210 h 212"/>
                <a:gd name="T34" fmla="*/ 118 w 212"/>
                <a:gd name="T35" fmla="*/ 210 h 212"/>
                <a:gd name="T36" fmla="*/ 147 w 212"/>
                <a:gd name="T37" fmla="*/ 203 h 212"/>
                <a:gd name="T38" fmla="*/ 173 w 212"/>
                <a:gd name="T39" fmla="*/ 187 h 212"/>
                <a:gd name="T40" fmla="*/ 194 w 212"/>
                <a:gd name="T41" fmla="*/ 164 h 212"/>
                <a:gd name="T42" fmla="*/ 207 w 212"/>
                <a:gd name="T43" fmla="*/ 137 h 212"/>
                <a:gd name="T44" fmla="*/ 212 w 212"/>
                <a:gd name="T45" fmla="*/ 106 h 212"/>
                <a:gd name="T46" fmla="*/ 206 w 212"/>
                <a:gd name="T47" fmla="*/ 85 h 212"/>
                <a:gd name="T48" fmla="*/ 196 w 212"/>
                <a:gd name="T49" fmla="*/ 57 h 212"/>
                <a:gd name="T50" fmla="*/ 178 w 212"/>
                <a:gd name="T51" fmla="*/ 34 h 212"/>
                <a:gd name="T52" fmla="*/ 155 w 212"/>
                <a:gd name="T53" fmla="*/ 16 h 212"/>
                <a:gd name="T54" fmla="*/ 127 w 212"/>
                <a:gd name="T55" fmla="*/ 6 h 212"/>
                <a:gd name="T56" fmla="*/ 96 w 212"/>
                <a:gd name="T57" fmla="*/ 5 h 212"/>
                <a:gd name="T58" fmla="*/ 67 w 212"/>
                <a:gd name="T59" fmla="*/ 11 h 212"/>
                <a:gd name="T60" fmla="*/ 41 w 212"/>
                <a:gd name="T61" fmla="*/ 28 h 212"/>
                <a:gd name="T62" fmla="*/ 22 w 212"/>
                <a:gd name="T63" fmla="*/ 49 h 212"/>
                <a:gd name="T64" fmla="*/ 9 w 212"/>
                <a:gd name="T65" fmla="*/ 75 h 212"/>
                <a:gd name="T66" fmla="*/ 5 w 212"/>
                <a:gd name="T67" fmla="*/ 106 h 212"/>
                <a:gd name="T68" fmla="*/ 9 w 212"/>
                <a:gd name="T69" fmla="*/ 137 h 212"/>
                <a:gd name="T70" fmla="*/ 22 w 212"/>
                <a:gd name="T71" fmla="*/ 163 h 212"/>
                <a:gd name="T72" fmla="*/ 41 w 212"/>
                <a:gd name="T73" fmla="*/ 184 h 212"/>
                <a:gd name="T74" fmla="*/ 67 w 212"/>
                <a:gd name="T75" fmla="*/ 200 h 212"/>
                <a:gd name="T76" fmla="*/ 96 w 212"/>
                <a:gd name="T77" fmla="*/ 207 h 212"/>
                <a:gd name="T78" fmla="*/ 127 w 212"/>
                <a:gd name="T79" fmla="*/ 205 h 212"/>
                <a:gd name="T80" fmla="*/ 155 w 212"/>
                <a:gd name="T81" fmla="*/ 195 h 212"/>
                <a:gd name="T82" fmla="*/ 178 w 212"/>
                <a:gd name="T83" fmla="*/ 177 h 212"/>
                <a:gd name="T84" fmla="*/ 196 w 212"/>
                <a:gd name="T85" fmla="*/ 155 h 212"/>
                <a:gd name="T86" fmla="*/ 206 w 212"/>
                <a:gd name="T87" fmla="*/ 127 h 212"/>
                <a:gd name="T88" fmla="*/ 212 w 212"/>
                <a:gd name="T89" fmla="*/ 1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212">
                  <a:moveTo>
                    <a:pt x="212" y="106"/>
                  </a:moveTo>
                  <a:lnTo>
                    <a:pt x="212" y="94"/>
                  </a:lnTo>
                  <a:lnTo>
                    <a:pt x="210" y="85"/>
                  </a:lnTo>
                  <a:lnTo>
                    <a:pt x="207" y="75"/>
                  </a:lnTo>
                  <a:lnTo>
                    <a:pt x="204" y="65"/>
                  </a:lnTo>
                  <a:lnTo>
                    <a:pt x="199" y="55"/>
                  </a:lnTo>
                  <a:lnTo>
                    <a:pt x="194" y="47"/>
                  </a:lnTo>
                  <a:lnTo>
                    <a:pt x="188" y="39"/>
                  </a:lnTo>
                  <a:lnTo>
                    <a:pt x="181" y="31"/>
                  </a:lnTo>
                  <a:lnTo>
                    <a:pt x="173" y="24"/>
                  </a:lnTo>
                  <a:lnTo>
                    <a:pt x="165" y="18"/>
                  </a:lnTo>
                  <a:lnTo>
                    <a:pt x="157" y="13"/>
                  </a:lnTo>
                  <a:lnTo>
                    <a:pt x="147" y="8"/>
                  </a:lnTo>
                  <a:lnTo>
                    <a:pt x="137" y="5"/>
                  </a:lnTo>
                  <a:lnTo>
                    <a:pt x="127" y="3"/>
                  </a:lnTo>
                  <a:lnTo>
                    <a:pt x="118" y="2"/>
                  </a:lnTo>
                  <a:lnTo>
                    <a:pt x="106" y="0"/>
                  </a:lnTo>
                  <a:lnTo>
                    <a:pt x="95" y="2"/>
                  </a:lnTo>
                  <a:lnTo>
                    <a:pt x="85" y="3"/>
                  </a:lnTo>
                  <a:lnTo>
                    <a:pt x="75" y="5"/>
                  </a:lnTo>
                  <a:lnTo>
                    <a:pt x="66" y="8"/>
                  </a:lnTo>
                  <a:lnTo>
                    <a:pt x="56" y="13"/>
                  </a:lnTo>
                  <a:lnTo>
                    <a:pt x="48" y="18"/>
                  </a:lnTo>
                  <a:lnTo>
                    <a:pt x="40" y="24"/>
                  </a:lnTo>
                  <a:lnTo>
                    <a:pt x="31" y="31"/>
                  </a:lnTo>
                  <a:lnTo>
                    <a:pt x="25" y="39"/>
                  </a:lnTo>
                  <a:lnTo>
                    <a:pt x="18" y="47"/>
                  </a:lnTo>
                  <a:lnTo>
                    <a:pt x="13" y="55"/>
                  </a:lnTo>
                  <a:lnTo>
                    <a:pt x="9" y="65"/>
                  </a:lnTo>
                  <a:lnTo>
                    <a:pt x="5" y="75"/>
                  </a:lnTo>
                  <a:lnTo>
                    <a:pt x="4" y="85"/>
                  </a:lnTo>
                  <a:lnTo>
                    <a:pt x="2" y="94"/>
                  </a:lnTo>
                  <a:lnTo>
                    <a:pt x="0" y="106"/>
                  </a:lnTo>
                  <a:lnTo>
                    <a:pt x="2" y="117"/>
                  </a:lnTo>
                  <a:lnTo>
                    <a:pt x="4" y="127"/>
                  </a:lnTo>
                  <a:lnTo>
                    <a:pt x="5" y="137"/>
                  </a:lnTo>
                  <a:lnTo>
                    <a:pt x="9" y="146"/>
                  </a:lnTo>
                  <a:lnTo>
                    <a:pt x="13" y="156"/>
                  </a:lnTo>
                  <a:lnTo>
                    <a:pt x="18" y="164"/>
                  </a:lnTo>
                  <a:lnTo>
                    <a:pt x="25" y="172"/>
                  </a:lnTo>
                  <a:lnTo>
                    <a:pt x="31" y="181"/>
                  </a:lnTo>
                  <a:lnTo>
                    <a:pt x="40" y="187"/>
                  </a:lnTo>
                  <a:lnTo>
                    <a:pt x="48" y="194"/>
                  </a:lnTo>
                  <a:lnTo>
                    <a:pt x="54" y="197"/>
                  </a:lnTo>
                  <a:lnTo>
                    <a:pt x="61" y="200"/>
                  </a:lnTo>
                  <a:lnTo>
                    <a:pt x="66" y="202"/>
                  </a:lnTo>
                  <a:lnTo>
                    <a:pt x="72" y="203"/>
                  </a:lnTo>
                  <a:lnTo>
                    <a:pt x="79" y="207"/>
                  </a:lnTo>
                  <a:lnTo>
                    <a:pt x="83" y="208"/>
                  </a:lnTo>
                  <a:lnTo>
                    <a:pt x="90" y="208"/>
                  </a:lnTo>
                  <a:lnTo>
                    <a:pt x="96" y="210"/>
                  </a:lnTo>
                  <a:lnTo>
                    <a:pt x="103" y="212"/>
                  </a:lnTo>
                  <a:lnTo>
                    <a:pt x="106" y="212"/>
                  </a:lnTo>
                  <a:lnTo>
                    <a:pt x="118" y="210"/>
                  </a:lnTo>
                  <a:lnTo>
                    <a:pt x="127" y="208"/>
                  </a:lnTo>
                  <a:lnTo>
                    <a:pt x="137" y="207"/>
                  </a:lnTo>
                  <a:lnTo>
                    <a:pt x="147" y="203"/>
                  </a:lnTo>
                  <a:lnTo>
                    <a:pt x="157" y="198"/>
                  </a:lnTo>
                  <a:lnTo>
                    <a:pt x="165" y="194"/>
                  </a:lnTo>
                  <a:lnTo>
                    <a:pt x="173" y="187"/>
                  </a:lnTo>
                  <a:lnTo>
                    <a:pt x="181" y="181"/>
                  </a:lnTo>
                  <a:lnTo>
                    <a:pt x="188" y="172"/>
                  </a:lnTo>
                  <a:lnTo>
                    <a:pt x="194" y="164"/>
                  </a:lnTo>
                  <a:lnTo>
                    <a:pt x="199" y="156"/>
                  </a:lnTo>
                  <a:lnTo>
                    <a:pt x="204" y="146"/>
                  </a:lnTo>
                  <a:lnTo>
                    <a:pt x="207" y="137"/>
                  </a:lnTo>
                  <a:lnTo>
                    <a:pt x="210" y="127"/>
                  </a:lnTo>
                  <a:lnTo>
                    <a:pt x="212" y="117"/>
                  </a:lnTo>
                  <a:lnTo>
                    <a:pt x="212" y="106"/>
                  </a:lnTo>
                  <a:lnTo>
                    <a:pt x="209" y="106"/>
                  </a:lnTo>
                  <a:lnTo>
                    <a:pt x="207" y="96"/>
                  </a:lnTo>
                  <a:lnTo>
                    <a:pt x="206" y="85"/>
                  </a:lnTo>
                  <a:lnTo>
                    <a:pt x="204" y="75"/>
                  </a:lnTo>
                  <a:lnTo>
                    <a:pt x="201" y="67"/>
                  </a:lnTo>
                  <a:lnTo>
                    <a:pt x="196" y="57"/>
                  </a:lnTo>
                  <a:lnTo>
                    <a:pt x="191" y="49"/>
                  </a:lnTo>
                  <a:lnTo>
                    <a:pt x="184" y="41"/>
                  </a:lnTo>
                  <a:lnTo>
                    <a:pt x="178" y="34"/>
                  </a:lnTo>
                  <a:lnTo>
                    <a:pt x="171" y="28"/>
                  </a:lnTo>
                  <a:lnTo>
                    <a:pt x="163" y="21"/>
                  </a:lnTo>
                  <a:lnTo>
                    <a:pt x="155" y="16"/>
                  </a:lnTo>
                  <a:lnTo>
                    <a:pt x="145" y="11"/>
                  </a:lnTo>
                  <a:lnTo>
                    <a:pt x="137" y="8"/>
                  </a:lnTo>
                  <a:lnTo>
                    <a:pt x="127" y="6"/>
                  </a:lnTo>
                  <a:lnTo>
                    <a:pt x="118" y="5"/>
                  </a:lnTo>
                  <a:lnTo>
                    <a:pt x="106" y="3"/>
                  </a:lnTo>
                  <a:lnTo>
                    <a:pt x="96" y="5"/>
                  </a:lnTo>
                  <a:lnTo>
                    <a:pt x="85" y="6"/>
                  </a:lnTo>
                  <a:lnTo>
                    <a:pt x="75" y="8"/>
                  </a:lnTo>
                  <a:lnTo>
                    <a:pt x="67" y="11"/>
                  </a:lnTo>
                  <a:lnTo>
                    <a:pt x="57" y="16"/>
                  </a:lnTo>
                  <a:lnTo>
                    <a:pt x="49" y="21"/>
                  </a:lnTo>
                  <a:lnTo>
                    <a:pt x="41" y="28"/>
                  </a:lnTo>
                  <a:lnTo>
                    <a:pt x="35" y="34"/>
                  </a:lnTo>
                  <a:lnTo>
                    <a:pt x="28" y="41"/>
                  </a:lnTo>
                  <a:lnTo>
                    <a:pt x="22" y="49"/>
                  </a:lnTo>
                  <a:lnTo>
                    <a:pt x="17" y="57"/>
                  </a:lnTo>
                  <a:lnTo>
                    <a:pt x="12" y="67"/>
                  </a:lnTo>
                  <a:lnTo>
                    <a:pt x="9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5" y="106"/>
                  </a:lnTo>
                  <a:lnTo>
                    <a:pt x="5" y="115"/>
                  </a:lnTo>
                  <a:lnTo>
                    <a:pt x="7" y="127"/>
                  </a:lnTo>
                  <a:lnTo>
                    <a:pt x="9" y="137"/>
                  </a:lnTo>
                  <a:lnTo>
                    <a:pt x="12" y="145"/>
                  </a:lnTo>
                  <a:lnTo>
                    <a:pt x="17" y="155"/>
                  </a:lnTo>
                  <a:lnTo>
                    <a:pt x="22" y="163"/>
                  </a:lnTo>
                  <a:lnTo>
                    <a:pt x="28" y="171"/>
                  </a:lnTo>
                  <a:lnTo>
                    <a:pt x="35" y="177"/>
                  </a:lnTo>
                  <a:lnTo>
                    <a:pt x="41" y="184"/>
                  </a:lnTo>
                  <a:lnTo>
                    <a:pt x="49" y="190"/>
                  </a:lnTo>
                  <a:lnTo>
                    <a:pt x="57" y="195"/>
                  </a:lnTo>
                  <a:lnTo>
                    <a:pt x="67" y="200"/>
                  </a:lnTo>
                  <a:lnTo>
                    <a:pt x="75" y="203"/>
                  </a:lnTo>
                  <a:lnTo>
                    <a:pt x="85" y="205"/>
                  </a:lnTo>
                  <a:lnTo>
                    <a:pt x="96" y="207"/>
                  </a:lnTo>
                  <a:lnTo>
                    <a:pt x="106" y="208"/>
                  </a:lnTo>
                  <a:lnTo>
                    <a:pt x="118" y="207"/>
                  </a:lnTo>
                  <a:lnTo>
                    <a:pt x="127" y="205"/>
                  </a:lnTo>
                  <a:lnTo>
                    <a:pt x="137" y="203"/>
                  </a:lnTo>
                  <a:lnTo>
                    <a:pt x="145" y="200"/>
                  </a:lnTo>
                  <a:lnTo>
                    <a:pt x="155" y="195"/>
                  </a:lnTo>
                  <a:lnTo>
                    <a:pt x="163" y="190"/>
                  </a:lnTo>
                  <a:lnTo>
                    <a:pt x="171" y="184"/>
                  </a:lnTo>
                  <a:lnTo>
                    <a:pt x="178" y="177"/>
                  </a:lnTo>
                  <a:lnTo>
                    <a:pt x="184" y="171"/>
                  </a:lnTo>
                  <a:lnTo>
                    <a:pt x="191" y="163"/>
                  </a:lnTo>
                  <a:lnTo>
                    <a:pt x="196" y="155"/>
                  </a:lnTo>
                  <a:lnTo>
                    <a:pt x="201" y="145"/>
                  </a:lnTo>
                  <a:lnTo>
                    <a:pt x="204" y="137"/>
                  </a:lnTo>
                  <a:lnTo>
                    <a:pt x="206" y="127"/>
                  </a:lnTo>
                  <a:lnTo>
                    <a:pt x="207" y="115"/>
                  </a:lnTo>
                  <a:lnTo>
                    <a:pt x="209" y="106"/>
                  </a:lnTo>
                  <a:lnTo>
                    <a:pt x="212" y="106"/>
                  </a:lnTo>
                  <a:close/>
                </a:path>
              </a:pathLst>
            </a:custGeom>
            <a:solidFill>
              <a:srgbClr val="EBE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6" name="Freeform 58"/>
            <p:cNvSpPr>
              <a:spLocks/>
            </p:cNvSpPr>
            <p:nvPr/>
          </p:nvSpPr>
          <p:spPr bwMode="auto">
            <a:xfrm>
              <a:off x="3663" y="1430"/>
              <a:ext cx="204" cy="205"/>
            </a:xfrm>
            <a:custGeom>
              <a:avLst/>
              <a:gdLst>
                <a:gd name="T0" fmla="*/ 201 w 204"/>
                <a:gd name="T1" fmla="*/ 82 h 205"/>
                <a:gd name="T2" fmla="*/ 191 w 204"/>
                <a:gd name="T3" fmla="*/ 54 h 205"/>
                <a:gd name="T4" fmla="*/ 173 w 204"/>
                <a:gd name="T5" fmla="*/ 31 h 205"/>
                <a:gd name="T6" fmla="*/ 150 w 204"/>
                <a:gd name="T7" fmla="*/ 13 h 205"/>
                <a:gd name="T8" fmla="*/ 122 w 204"/>
                <a:gd name="T9" fmla="*/ 3 h 205"/>
                <a:gd name="T10" fmla="*/ 91 w 204"/>
                <a:gd name="T11" fmla="*/ 2 h 205"/>
                <a:gd name="T12" fmla="*/ 62 w 204"/>
                <a:gd name="T13" fmla="*/ 8 h 205"/>
                <a:gd name="T14" fmla="*/ 36 w 204"/>
                <a:gd name="T15" fmla="*/ 25 h 205"/>
                <a:gd name="T16" fmla="*/ 17 w 204"/>
                <a:gd name="T17" fmla="*/ 46 h 205"/>
                <a:gd name="T18" fmla="*/ 4 w 204"/>
                <a:gd name="T19" fmla="*/ 72 h 205"/>
                <a:gd name="T20" fmla="*/ 0 w 204"/>
                <a:gd name="T21" fmla="*/ 103 h 205"/>
                <a:gd name="T22" fmla="*/ 4 w 204"/>
                <a:gd name="T23" fmla="*/ 134 h 205"/>
                <a:gd name="T24" fmla="*/ 17 w 204"/>
                <a:gd name="T25" fmla="*/ 160 h 205"/>
                <a:gd name="T26" fmla="*/ 36 w 204"/>
                <a:gd name="T27" fmla="*/ 181 h 205"/>
                <a:gd name="T28" fmla="*/ 62 w 204"/>
                <a:gd name="T29" fmla="*/ 197 h 205"/>
                <a:gd name="T30" fmla="*/ 91 w 204"/>
                <a:gd name="T31" fmla="*/ 204 h 205"/>
                <a:gd name="T32" fmla="*/ 122 w 204"/>
                <a:gd name="T33" fmla="*/ 202 h 205"/>
                <a:gd name="T34" fmla="*/ 150 w 204"/>
                <a:gd name="T35" fmla="*/ 192 h 205"/>
                <a:gd name="T36" fmla="*/ 173 w 204"/>
                <a:gd name="T37" fmla="*/ 174 h 205"/>
                <a:gd name="T38" fmla="*/ 191 w 204"/>
                <a:gd name="T39" fmla="*/ 152 h 205"/>
                <a:gd name="T40" fmla="*/ 201 w 204"/>
                <a:gd name="T41" fmla="*/ 124 h 205"/>
                <a:gd name="T42" fmla="*/ 201 w 204"/>
                <a:gd name="T43" fmla="*/ 103 h 205"/>
                <a:gd name="T44" fmla="*/ 196 w 204"/>
                <a:gd name="T45" fmla="*/ 73 h 205"/>
                <a:gd name="T46" fmla="*/ 183 w 204"/>
                <a:gd name="T47" fmla="*/ 47 h 205"/>
                <a:gd name="T48" fmla="*/ 165 w 204"/>
                <a:gd name="T49" fmla="*/ 26 h 205"/>
                <a:gd name="T50" fmla="*/ 140 w 204"/>
                <a:gd name="T51" fmla="*/ 12 h 205"/>
                <a:gd name="T52" fmla="*/ 111 w 204"/>
                <a:gd name="T53" fmla="*/ 5 h 205"/>
                <a:gd name="T54" fmla="*/ 82 w 204"/>
                <a:gd name="T55" fmla="*/ 7 h 205"/>
                <a:gd name="T56" fmla="*/ 54 w 204"/>
                <a:gd name="T57" fmla="*/ 16 h 205"/>
                <a:gd name="T58" fmla="*/ 31 w 204"/>
                <a:gd name="T59" fmla="*/ 33 h 205"/>
                <a:gd name="T60" fmla="*/ 15 w 204"/>
                <a:gd name="T61" fmla="*/ 55 h 205"/>
                <a:gd name="T62" fmla="*/ 5 w 204"/>
                <a:gd name="T63" fmla="*/ 83 h 205"/>
                <a:gd name="T64" fmla="*/ 4 w 204"/>
                <a:gd name="T65" fmla="*/ 112 h 205"/>
                <a:gd name="T66" fmla="*/ 10 w 204"/>
                <a:gd name="T67" fmla="*/ 142 h 205"/>
                <a:gd name="T68" fmla="*/ 25 w 204"/>
                <a:gd name="T69" fmla="*/ 165 h 205"/>
                <a:gd name="T70" fmla="*/ 46 w 204"/>
                <a:gd name="T71" fmla="*/ 184 h 205"/>
                <a:gd name="T72" fmla="*/ 72 w 204"/>
                <a:gd name="T73" fmla="*/ 197 h 205"/>
                <a:gd name="T74" fmla="*/ 101 w 204"/>
                <a:gd name="T75" fmla="*/ 200 h 205"/>
                <a:gd name="T76" fmla="*/ 131 w 204"/>
                <a:gd name="T77" fmla="*/ 197 h 205"/>
                <a:gd name="T78" fmla="*/ 157 w 204"/>
                <a:gd name="T79" fmla="*/ 184 h 205"/>
                <a:gd name="T80" fmla="*/ 178 w 204"/>
                <a:gd name="T81" fmla="*/ 165 h 205"/>
                <a:gd name="T82" fmla="*/ 192 w 204"/>
                <a:gd name="T83" fmla="*/ 142 h 205"/>
                <a:gd name="T84" fmla="*/ 199 w 204"/>
                <a:gd name="T85" fmla="*/ 11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4" h="205">
                  <a:moveTo>
                    <a:pt x="204" y="103"/>
                  </a:moveTo>
                  <a:lnTo>
                    <a:pt x="202" y="93"/>
                  </a:lnTo>
                  <a:lnTo>
                    <a:pt x="201" y="82"/>
                  </a:lnTo>
                  <a:lnTo>
                    <a:pt x="199" y="72"/>
                  </a:lnTo>
                  <a:lnTo>
                    <a:pt x="196" y="64"/>
                  </a:lnTo>
                  <a:lnTo>
                    <a:pt x="191" y="54"/>
                  </a:lnTo>
                  <a:lnTo>
                    <a:pt x="186" y="46"/>
                  </a:lnTo>
                  <a:lnTo>
                    <a:pt x="179" y="38"/>
                  </a:lnTo>
                  <a:lnTo>
                    <a:pt x="173" y="31"/>
                  </a:lnTo>
                  <a:lnTo>
                    <a:pt x="166" y="25"/>
                  </a:lnTo>
                  <a:lnTo>
                    <a:pt x="158" y="18"/>
                  </a:lnTo>
                  <a:lnTo>
                    <a:pt x="150" y="13"/>
                  </a:lnTo>
                  <a:lnTo>
                    <a:pt x="140" y="8"/>
                  </a:lnTo>
                  <a:lnTo>
                    <a:pt x="132" y="5"/>
                  </a:lnTo>
                  <a:lnTo>
                    <a:pt x="122" y="3"/>
                  </a:lnTo>
                  <a:lnTo>
                    <a:pt x="113" y="2"/>
                  </a:lnTo>
                  <a:lnTo>
                    <a:pt x="101" y="0"/>
                  </a:lnTo>
                  <a:lnTo>
                    <a:pt x="91" y="2"/>
                  </a:lnTo>
                  <a:lnTo>
                    <a:pt x="80" y="3"/>
                  </a:lnTo>
                  <a:lnTo>
                    <a:pt x="70" y="5"/>
                  </a:lnTo>
                  <a:lnTo>
                    <a:pt x="62" y="8"/>
                  </a:lnTo>
                  <a:lnTo>
                    <a:pt x="52" y="13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30" y="31"/>
                  </a:lnTo>
                  <a:lnTo>
                    <a:pt x="23" y="38"/>
                  </a:lnTo>
                  <a:lnTo>
                    <a:pt x="17" y="46"/>
                  </a:lnTo>
                  <a:lnTo>
                    <a:pt x="12" y="54"/>
                  </a:lnTo>
                  <a:lnTo>
                    <a:pt x="7" y="64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2" y="124"/>
                  </a:lnTo>
                  <a:lnTo>
                    <a:pt x="4" y="134"/>
                  </a:lnTo>
                  <a:lnTo>
                    <a:pt x="7" y="142"/>
                  </a:lnTo>
                  <a:lnTo>
                    <a:pt x="12" y="152"/>
                  </a:lnTo>
                  <a:lnTo>
                    <a:pt x="17" y="160"/>
                  </a:lnTo>
                  <a:lnTo>
                    <a:pt x="23" y="168"/>
                  </a:lnTo>
                  <a:lnTo>
                    <a:pt x="30" y="174"/>
                  </a:lnTo>
                  <a:lnTo>
                    <a:pt x="36" y="181"/>
                  </a:lnTo>
                  <a:lnTo>
                    <a:pt x="44" y="187"/>
                  </a:lnTo>
                  <a:lnTo>
                    <a:pt x="52" y="192"/>
                  </a:lnTo>
                  <a:lnTo>
                    <a:pt x="62" y="197"/>
                  </a:lnTo>
                  <a:lnTo>
                    <a:pt x="70" y="200"/>
                  </a:lnTo>
                  <a:lnTo>
                    <a:pt x="80" y="202"/>
                  </a:lnTo>
                  <a:lnTo>
                    <a:pt x="91" y="204"/>
                  </a:lnTo>
                  <a:lnTo>
                    <a:pt x="101" y="205"/>
                  </a:lnTo>
                  <a:lnTo>
                    <a:pt x="113" y="204"/>
                  </a:lnTo>
                  <a:lnTo>
                    <a:pt x="122" y="202"/>
                  </a:lnTo>
                  <a:lnTo>
                    <a:pt x="132" y="200"/>
                  </a:lnTo>
                  <a:lnTo>
                    <a:pt x="140" y="197"/>
                  </a:lnTo>
                  <a:lnTo>
                    <a:pt x="150" y="192"/>
                  </a:lnTo>
                  <a:lnTo>
                    <a:pt x="158" y="187"/>
                  </a:lnTo>
                  <a:lnTo>
                    <a:pt x="166" y="181"/>
                  </a:lnTo>
                  <a:lnTo>
                    <a:pt x="173" y="174"/>
                  </a:lnTo>
                  <a:lnTo>
                    <a:pt x="179" y="168"/>
                  </a:lnTo>
                  <a:lnTo>
                    <a:pt x="186" y="160"/>
                  </a:lnTo>
                  <a:lnTo>
                    <a:pt x="191" y="152"/>
                  </a:lnTo>
                  <a:lnTo>
                    <a:pt x="196" y="142"/>
                  </a:lnTo>
                  <a:lnTo>
                    <a:pt x="199" y="134"/>
                  </a:lnTo>
                  <a:lnTo>
                    <a:pt x="201" y="124"/>
                  </a:lnTo>
                  <a:lnTo>
                    <a:pt x="202" y="112"/>
                  </a:lnTo>
                  <a:lnTo>
                    <a:pt x="204" y="103"/>
                  </a:lnTo>
                  <a:lnTo>
                    <a:pt x="201" y="103"/>
                  </a:lnTo>
                  <a:lnTo>
                    <a:pt x="199" y="93"/>
                  </a:lnTo>
                  <a:lnTo>
                    <a:pt x="197" y="83"/>
                  </a:lnTo>
                  <a:lnTo>
                    <a:pt x="196" y="73"/>
                  </a:lnTo>
                  <a:lnTo>
                    <a:pt x="192" y="65"/>
                  </a:lnTo>
                  <a:lnTo>
                    <a:pt x="188" y="55"/>
                  </a:lnTo>
                  <a:lnTo>
                    <a:pt x="183" y="47"/>
                  </a:lnTo>
                  <a:lnTo>
                    <a:pt x="178" y="41"/>
                  </a:lnTo>
                  <a:lnTo>
                    <a:pt x="171" y="33"/>
                  </a:lnTo>
                  <a:lnTo>
                    <a:pt x="165" y="26"/>
                  </a:lnTo>
                  <a:lnTo>
                    <a:pt x="157" y="21"/>
                  </a:lnTo>
                  <a:lnTo>
                    <a:pt x="148" y="16"/>
                  </a:lnTo>
                  <a:lnTo>
                    <a:pt x="140" y="12"/>
                  </a:lnTo>
                  <a:lnTo>
                    <a:pt x="131" y="8"/>
                  </a:lnTo>
                  <a:lnTo>
                    <a:pt x="121" y="7"/>
                  </a:lnTo>
                  <a:lnTo>
                    <a:pt x="111" y="5"/>
                  </a:lnTo>
                  <a:lnTo>
                    <a:pt x="101" y="5"/>
                  </a:lnTo>
                  <a:lnTo>
                    <a:pt x="91" y="5"/>
                  </a:lnTo>
                  <a:lnTo>
                    <a:pt x="82" y="7"/>
                  </a:lnTo>
                  <a:lnTo>
                    <a:pt x="72" y="8"/>
                  </a:lnTo>
                  <a:lnTo>
                    <a:pt x="64" y="12"/>
                  </a:lnTo>
                  <a:lnTo>
                    <a:pt x="54" y="16"/>
                  </a:lnTo>
                  <a:lnTo>
                    <a:pt x="46" y="21"/>
                  </a:lnTo>
                  <a:lnTo>
                    <a:pt x="39" y="26"/>
                  </a:lnTo>
                  <a:lnTo>
                    <a:pt x="31" y="33"/>
                  </a:lnTo>
                  <a:lnTo>
                    <a:pt x="25" y="41"/>
                  </a:lnTo>
                  <a:lnTo>
                    <a:pt x="20" y="47"/>
                  </a:lnTo>
                  <a:lnTo>
                    <a:pt x="15" y="55"/>
                  </a:lnTo>
                  <a:lnTo>
                    <a:pt x="10" y="65"/>
                  </a:lnTo>
                  <a:lnTo>
                    <a:pt x="7" y="73"/>
                  </a:lnTo>
                  <a:lnTo>
                    <a:pt x="5" y="83"/>
                  </a:lnTo>
                  <a:lnTo>
                    <a:pt x="4" y="93"/>
                  </a:lnTo>
                  <a:lnTo>
                    <a:pt x="4" y="103"/>
                  </a:lnTo>
                  <a:lnTo>
                    <a:pt x="4" y="112"/>
                  </a:lnTo>
                  <a:lnTo>
                    <a:pt x="5" y="122"/>
                  </a:lnTo>
                  <a:lnTo>
                    <a:pt x="7" y="132"/>
                  </a:lnTo>
                  <a:lnTo>
                    <a:pt x="10" y="142"/>
                  </a:lnTo>
                  <a:lnTo>
                    <a:pt x="15" y="150"/>
                  </a:lnTo>
                  <a:lnTo>
                    <a:pt x="20" y="158"/>
                  </a:lnTo>
                  <a:lnTo>
                    <a:pt x="25" y="165"/>
                  </a:lnTo>
                  <a:lnTo>
                    <a:pt x="31" y="173"/>
                  </a:lnTo>
                  <a:lnTo>
                    <a:pt x="39" y="179"/>
                  </a:lnTo>
                  <a:lnTo>
                    <a:pt x="46" y="184"/>
                  </a:lnTo>
                  <a:lnTo>
                    <a:pt x="54" y="189"/>
                  </a:lnTo>
                  <a:lnTo>
                    <a:pt x="64" y="194"/>
                  </a:lnTo>
                  <a:lnTo>
                    <a:pt x="72" y="197"/>
                  </a:lnTo>
                  <a:lnTo>
                    <a:pt x="82" y="199"/>
                  </a:lnTo>
                  <a:lnTo>
                    <a:pt x="91" y="200"/>
                  </a:lnTo>
                  <a:lnTo>
                    <a:pt x="101" y="200"/>
                  </a:lnTo>
                  <a:lnTo>
                    <a:pt x="111" y="200"/>
                  </a:lnTo>
                  <a:lnTo>
                    <a:pt x="121" y="199"/>
                  </a:lnTo>
                  <a:lnTo>
                    <a:pt x="131" y="197"/>
                  </a:lnTo>
                  <a:lnTo>
                    <a:pt x="140" y="194"/>
                  </a:lnTo>
                  <a:lnTo>
                    <a:pt x="148" y="189"/>
                  </a:lnTo>
                  <a:lnTo>
                    <a:pt x="157" y="184"/>
                  </a:lnTo>
                  <a:lnTo>
                    <a:pt x="165" y="179"/>
                  </a:lnTo>
                  <a:lnTo>
                    <a:pt x="171" y="173"/>
                  </a:lnTo>
                  <a:lnTo>
                    <a:pt x="178" y="165"/>
                  </a:lnTo>
                  <a:lnTo>
                    <a:pt x="183" y="158"/>
                  </a:lnTo>
                  <a:lnTo>
                    <a:pt x="188" y="150"/>
                  </a:lnTo>
                  <a:lnTo>
                    <a:pt x="192" y="142"/>
                  </a:lnTo>
                  <a:lnTo>
                    <a:pt x="196" y="132"/>
                  </a:lnTo>
                  <a:lnTo>
                    <a:pt x="197" y="122"/>
                  </a:lnTo>
                  <a:lnTo>
                    <a:pt x="199" y="112"/>
                  </a:lnTo>
                  <a:lnTo>
                    <a:pt x="201" y="103"/>
                  </a:lnTo>
                  <a:lnTo>
                    <a:pt x="204" y="103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7" name="Freeform 59"/>
            <p:cNvSpPr>
              <a:spLocks/>
            </p:cNvSpPr>
            <p:nvPr/>
          </p:nvSpPr>
          <p:spPr bwMode="auto">
            <a:xfrm>
              <a:off x="3667" y="1435"/>
              <a:ext cx="197" cy="195"/>
            </a:xfrm>
            <a:custGeom>
              <a:avLst/>
              <a:gdLst>
                <a:gd name="T0" fmla="*/ 193 w 197"/>
                <a:gd name="T1" fmla="*/ 78 h 195"/>
                <a:gd name="T2" fmla="*/ 184 w 197"/>
                <a:gd name="T3" fmla="*/ 50 h 195"/>
                <a:gd name="T4" fmla="*/ 167 w 197"/>
                <a:gd name="T5" fmla="*/ 28 h 195"/>
                <a:gd name="T6" fmla="*/ 144 w 197"/>
                <a:gd name="T7" fmla="*/ 11 h 195"/>
                <a:gd name="T8" fmla="*/ 117 w 197"/>
                <a:gd name="T9" fmla="*/ 2 h 195"/>
                <a:gd name="T10" fmla="*/ 87 w 197"/>
                <a:gd name="T11" fmla="*/ 0 h 195"/>
                <a:gd name="T12" fmla="*/ 60 w 197"/>
                <a:gd name="T13" fmla="*/ 7 h 195"/>
                <a:gd name="T14" fmla="*/ 35 w 197"/>
                <a:gd name="T15" fmla="*/ 21 h 195"/>
                <a:gd name="T16" fmla="*/ 16 w 197"/>
                <a:gd name="T17" fmla="*/ 42 h 195"/>
                <a:gd name="T18" fmla="*/ 3 w 197"/>
                <a:gd name="T19" fmla="*/ 68 h 195"/>
                <a:gd name="T20" fmla="*/ 0 w 197"/>
                <a:gd name="T21" fmla="*/ 98 h 195"/>
                <a:gd name="T22" fmla="*/ 3 w 197"/>
                <a:gd name="T23" fmla="*/ 127 h 195"/>
                <a:gd name="T24" fmla="*/ 16 w 197"/>
                <a:gd name="T25" fmla="*/ 153 h 195"/>
                <a:gd name="T26" fmla="*/ 35 w 197"/>
                <a:gd name="T27" fmla="*/ 174 h 195"/>
                <a:gd name="T28" fmla="*/ 60 w 197"/>
                <a:gd name="T29" fmla="*/ 189 h 195"/>
                <a:gd name="T30" fmla="*/ 87 w 197"/>
                <a:gd name="T31" fmla="*/ 195 h 195"/>
                <a:gd name="T32" fmla="*/ 117 w 197"/>
                <a:gd name="T33" fmla="*/ 194 h 195"/>
                <a:gd name="T34" fmla="*/ 144 w 197"/>
                <a:gd name="T35" fmla="*/ 184 h 195"/>
                <a:gd name="T36" fmla="*/ 167 w 197"/>
                <a:gd name="T37" fmla="*/ 168 h 195"/>
                <a:gd name="T38" fmla="*/ 184 w 197"/>
                <a:gd name="T39" fmla="*/ 145 h 195"/>
                <a:gd name="T40" fmla="*/ 193 w 197"/>
                <a:gd name="T41" fmla="*/ 117 h 195"/>
                <a:gd name="T42" fmla="*/ 192 w 197"/>
                <a:gd name="T43" fmla="*/ 98 h 195"/>
                <a:gd name="T44" fmla="*/ 188 w 197"/>
                <a:gd name="T45" fmla="*/ 70 h 195"/>
                <a:gd name="T46" fmla="*/ 175 w 197"/>
                <a:gd name="T47" fmla="*/ 44 h 195"/>
                <a:gd name="T48" fmla="*/ 157 w 197"/>
                <a:gd name="T49" fmla="*/ 24 h 195"/>
                <a:gd name="T50" fmla="*/ 135 w 197"/>
                <a:gd name="T51" fmla="*/ 10 h 195"/>
                <a:gd name="T52" fmla="*/ 107 w 197"/>
                <a:gd name="T53" fmla="*/ 3 h 195"/>
                <a:gd name="T54" fmla="*/ 78 w 197"/>
                <a:gd name="T55" fmla="*/ 5 h 195"/>
                <a:gd name="T56" fmla="*/ 52 w 197"/>
                <a:gd name="T57" fmla="*/ 15 h 195"/>
                <a:gd name="T58" fmla="*/ 31 w 197"/>
                <a:gd name="T59" fmla="*/ 31 h 195"/>
                <a:gd name="T60" fmla="*/ 14 w 197"/>
                <a:gd name="T61" fmla="*/ 52 h 195"/>
                <a:gd name="T62" fmla="*/ 4 w 197"/>
                <a:gd name="T63" fmla="*/ 78 h 195"/>
                <a:gd name="T64" fmla="*/ 3 w 197"/>
                <a:gd name="T65" fmla="*/ 107 h 195"/>
                <a:gd name="T66" fmla="*/ 9 w 197"/>
                <a:gd name="T67" fmla="*/ 135 h 195"/>
                <a:gd name="T68" fmla="*/ 24 w 197"/>
                <a:gd name="T69" fmla="*/ 158 h 195"/>
                <a:gd name="T70" fmla="*/ 45 w 197"/>
                <a:gd name="T71" fmla="*/ 176 h 195"/>
                <a:gd name="T72" fmla="*/ 70 w 197"/>
                <a:gd name="T73" fmla="*/ 189 h 195"/>
                <a:gd name="T74" fmla="*/ 97 w 197"/>
                <a:gd name="T75" fmla="*/ 192 h 195"/>
                <a:gd name="T76" fmla="*/ 125 w 197"/>
                <a:gd name="T77" fmla="*/ 189 h 195"/>
                <a:gd name="T78" fmla="*/ 151 w 197"/>
                <a:gd name="T79" fmla="*/ 176 h 195"/>
                <a:gd name="T80" fmla="*/ 171 w 197"/>
                <a:gd name="T81" fmla="*/ 158 h 195"/>
                <a:gd name="T82" fmla="*/ 185 w 197"/>
                <a:gd name="T83" fmla="*/ 135 h 195"/>
                <a:gd name="T84" fmla="*/ 192 w 197"/>
                <a:gd name="T85" fmla="*/ 10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7" h="195">
                  <a:moveTo>
                    <a:pt x="197" y="98"/>
                  </a:moveTo>
                  <a:lnTo>
                    <a:pt x="195" y="88"/>
                  </a:lnTo>
                  <a:lnTo>
                    <a:pt x="193" y="78"/>
                  </a:lnTo>
                  <a:lnTo>
                    <a:pt x="192" y="68"/>
                  </a:lnTo>
                  <a:lnTo>
                    <a:pt x="188" y="60"/>
                  </a:lnTo>
                  <a:lnTo>
                    <a:pt x="184" y="50"/>
                  </a:lnTo>
                  <a:lnTo>
                    <a:pt x="179" y="42"/>
                  </a:lnTo>
                  <a:lnTo>
                    <a:pt x="174" y="36"/>
                  </a:lnTo>
                  <a:lnTo>
                    <a:pt x="167" y="28"/>
                  </a:lnTo>
                  <a:lnTo>
                    <a:pt x="161" y="21"/>
                  </a:lnTo>
                  <a:lnTo>
                    <a:pt x="153" y="16"/>
                  </a:lnTo>
                  <a:lnTo>
                    <a:pt x="144" y="11"/>
                  </a:lnTo>
                  <a:lnTo>
                    <a:pt x="136" y="7"/>
                  </a:lnTo>
                  <a:lnTo>
                    <a:pt x="127" y="3"/>
                  </a:lnTo>
                  <a:lnTo>
                    <a:pt x="117" y="2"/>
                  </a:lnTo>
                  <a:lnTo>
                    <a:pt x="107" y="0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78" y="2"/>
                  </a:lnTo>
                  <a:lnTo>
                    <a:pt x="68" y="3"/>
                  </a:lnTo>
                  <a:lnTo>
                    <a:pt x="60" y="7"/>
                  </a:lnTo>
                  <a:lnTo>
                    <a:pt x="50" y="11"/>
                  </a:lnTo>
                  <a:lnTo>
                    <a:pt x="42" y="16"/>
                  </a:lnTo>
                  <a:lnTo>
                    <a:pt x="35" y="21"/>
                  </a:lnTo>
                  <a:lnTo>
                    <a:pt x="27" y="28"/>
                  </a:lnTo>
                  <a:lnTo>
                    <a:pt x="21" y="36"/>
                  </a:lnTo>
                  <a:lnTo>
                    <a:pt x="16" y="42"/>
                  </a:lnTo>
                  <a:lnTo>
                    <a:pt x="11" y="50"/>
                  </a:lnTo>
                  <a:lnTo>
                    <a:pt x="6" y="60"/>
                  </a:lnTo>
                  <a:lnTo>
                    <a:pt x="3" y="68"/>
                  </a:lnTo>
                  <a:lnTo>
                    <a:pt x="1" y="78"/>
                  </a:lnTo>
                  <a:lnTo>
                    <a:pt x="0" y="88"/>
                  </a:lnTo>
                  <a:lnTo>
                    <a:pt x="0" y="98"/>
                  </a:lnTo>
                  <a:lnTo>
                    <a:pt x="0" y="107"/>
                  </a:lnTo>
                  <a:lnTo>
                    <a:pt x="1" y="117"/>
                  </a:lnTo>
                  <a:lnTo>
                    <a:pt x="3" y="127"/>
                  </a:lnTo>
                  <a:lnTo>
                    <a:pt x="6" y="137"/>
                  </a:lnTo>
                  <a:lnTo>
                    <a:pt x="11" y="145"/>
                  </a:lnTo>
                  <a:lnTo>
                    <a:pt x="16" y="153"/>
                  </a:lnTo>
                  <a:lnTo>
                    <a:pt x="21" y="160"/>
                  </a:lnTo>
                  <a:lnTo>
                    <a:pt x="27" y="168"/>
                  </a:lnTo>
                  <a:lnTo>
                    <a:pt x="35" y="174"/>
                  </a:lnTo>
                  <a:lnTo>
                    <a:pt x="42" y="179"/>
                  </a:lnTo>
                  <a:lnTo>
                    <a:pt x="50" y="184"/>
                  </a:lnTo>
                  <a:lnTo>
                    <a:pt x="60" y="189"/>
                  </a:lnTo>
                  <a:lnTo>
                    <a:pt x="68" y="192"/>
                  </a:lnTo>
                  <a:lnTo>
                    <a:pt x="78" y="194"/>
                  </a:lnTo>
                  <a:lnTo>
                    <a:pt x="87" y="195"/>
                  </a:lnTo>
                  <a:lnTo>
                    <a:pt x="97" y="195"/>
                  </a:lnTo>
                  <a:lnTo>
                    <a:pt x="107" y="195"/>
                  </a:lnTo>
                  <a:lnTo>
                    <a:pt x="117" y="194"/>
                  </a:lnTo>
                  <a:lnTo>
                    <a:pt x="127" y="192"/>
                  </a:lnTo>
                  <a:lnTo>
                    <a:pt x="136" y="189"/>
                  </a:lnTo>
                  <a:lnTo>
                    <a:pt x="144" y="184"/>
                  </a:lnTo>
                  <a:lnTo>
                    <a:pt x="153" y="179"/>
                  </a:lnTo>
                  <a:lnTo>
                    <a:pt x="161" y="174"/>
                  </a:lnTo>
                  <a:lnTo>
                    <a:pt x="167" y="168"/>
                  </a:lnTo>
                  <a:lnTo>
                    <a:pt x="174" y="160"/>
                  </a:lnTo>
                  <a:lnTo>
                    <a:pt x="179" y="153"/>
                  </a:lnTo>
                  <a:lnTo>
                    <a:pt x="184" y="145"/>
                  </a:lnTo>
                  <a:lnTo>
                    <a:pt x="188" y="137"/>
                  </a:lnTo>
                  <a:lnTo>
                    <a:pt x="192" y="127"/>
                  </a:lnTo>
                  <a:lnTo>
                    <a:pt x="193" y="117"/>
                  </a:lnTo>
                  <a:lnTo>
                    <a:pt x="195" y="107"/>
                  </a:lnTo>
                  <a:lnTo>
                    <a:pt x="197" y="98"/>
                  </a:lnTo>
                  <a:lnTo>
                    <a:pt x="192" y="98"/>
                  </a:lnTo>
                  <a:lnTo>
                    <a:pt x="192" y="88"/>
                  </a:lnTo>
                  <a:lnTo>
                    <a:pt x="190" y="78"/>
                  </a:lnTo>
                  <a:lnTo>
                    <a:pt x="188" y="70"/>
                  </a:lnTo>
                  <a:lnTo>
                    <a:pt x="185" y="60"/>
                  </a:lnTo>
                  <a:lnTo>
                    <a:pt x="180" y="52"/>
                  </a:lnTo>
                  <a:lnTo>
                    <a:pt x="175" y="44"/>
                  </a:lnTo>
                  <a:lnTo>
                    <a:pt x="171" y="37"/>
                  </a:lnTo>
                  <a:lnTo>
                    <a:pt x="164" y="31"/>
                  </a:lnTo>
                  <a:lnTo>
                    <a:pt x="157" y="24"/>
                  </a:lnTo>
                  <a:lnTo>
                    <a:pt x="151" y="20"/>
                  </a:lnTo>
                  <a:lnTo>
                    <a:pt x="143" y="15"/>
                  </a:lnTo>
                  <a:lnTo>
                    <a:pt x="135" y="10"/>
                  </a:lnTo>
                  <a:lnTo>
                    <a:pt x="125" y="7"/>
                  </a:lnTo>
                  <a:lnTo>
                    <a:pt x="117" y="5"/>
                  </a:lnTo>
                  <a:lnTo>
                    <a:pt x="107" y="3"/>
                  </a:lnTo>
                  <a:lnTo>
                    <a:pt x="97" y="3"/>
                  </a:lnTo>
                  <a:lnTo>
                    <a:pt x="87" y="3"/>
                  </a:lnTo>
                  <a:lnTo>
                    <a:pt x="78" y="5"/>
                  </a:lnTo>
                  <a:lnTo>
                    <a:pt x="70" y="7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5" y="20"/>
                  </a:lnTo>
                  <a:lnTo>
                    <a:pt x="37" y="24"/>
                  </a:lnTo>
                  <a:lnTo>
                    <a:pt x="31" y="31"/>
                  </a:lnTo>
                  <a:lnTo>
                    <a:pt x="24" y="37"/>
                  </a:lnTo>
                  <a:lnTo>
                    <a:pt x="19" y="44"/>
                  </a:lnTo>
                  <a:lnTo>
                    <a:pt x="14" y="52"/>
                  </a:lnTo>
                  <a:lnTo>
                    <a:pt x="9" y="60"/>
                  </a:lnTo>
                  <a:lnTo>
                    <a:pt x="6" y="70"/>
                  </a:lnTo>
                  <a:lnTo>
                    <a:pt x="4" y="78"/>
                  </a:lnTo>
                  <a:lnTo>
                    <a:pt x="3" y="88"/>
                  </a:lnTo>
                  <a:lnTo>
                    <a:pt x="3" y="98"/>
                  </a:lnTo>
                  <a:lnTo>
                    <a:pt x="3" y="107"/>
                  </a:lnTo>
                  <a:lnTo>
                    <a:pt x="4" y="117"/>
                  </a:lnTo>
                  <a:lnTo>
                    <a:pt x="6" y="125"/>
                  </a:lnTo>
                  <a:lnTo>
                    <a:pt x="9" y="135"/>
                  </a:lnTo>
                  <a:lnTo>
                    <a:pt x="14" y="143"/>
                  </a:lnTo>
                  <a:lnTo>
                    <a:pt x="19" y="151"/>
                  </a:lnTo>
                  <a:lnTo>
                    <a:pt x="24" y="158"/>
                  </a:lnTo>
                  <a:lnTo>
                    <a:pt x="31" y="164"/>
                  </a:lnTo>
                  <a:lnTo>
                    <a:pt x="37" y="171"/>
                  </a:lnTo>
                  <a:lnTo>
                    <a:pt x="45" y="176"/>
                  </a:lnTo>
                  <a:lnTo>
                    <a:pt x="52" y="181"/>
                  </a:lnTo>
                  <a:lnTo>
                    <a:pt x="60" y="186"/>
                  </a:lnTo>
                  <a:lnTo>
                    <a:pt x="70" y="189"/>
                  </a:lnTo>
                  <a:lnTo>
                    <a:pt x="78" y="190"/>
                  </a:lnTo>
                  <a:lnTo>
                    <a:pt x="87" y="192"/>
                  </a:lnTo>
                  <a:lnTo>
                    <a:pt x="97" y="192"/>
                  </a:lnTo>
                  <a:lnTo>
                    <a:pt x="107" y="192"/>
                  </a:lnTo>
                  <a:lnTo>
                    <a:pt x="117" y="190"/>
                  </a:lnTo>
                  <a:lnTo>
                    <a:pt x="125" y="189"/>
                  </a:lnTo>
                  <a:lnTo>
                    <a:pt x="135" y="186"/>
                  </a:lnTo>
                  <a:lnTo>
                    <a:pt x="143" y="181"/>
                  </a:lnTo>
                  <a:lnTo>
                    <a:pt x="151" y="176"/>
                  </a:lnTo>
                  <a:lnTo>
                    <a:pt x="157" y="171"/>
                  </a:lnTo>
                  <a:lnTo>
                    <a:pt x="164" y="164"/>
                  </a:lnTo>
                  <a:lnTo>
                    <a:pt x="171" y="158"/>
                  </a:lnTo>
                  <a:lnTo>
                    <a:pt x="175" y="151"/>
                  </a:lnTo>
                  <a:lnTo>
                    <a:pt x="180" y="143"/>
                  </a:lnTo>
                  <a:lnTo>
                    <a:pt x="185" y="135"/>
                  </a:lnTo>
                  <a:lnTo>
                    <a:pt x="188" y="125"/>
                  </a:lnTo>
                  <a:lnTo>
                    <a:pt x="190" y="117"/>
                  </a:lnTo>
                  <a:lnTo>
                    <a:pt x="192" y="107"/>
                  </a:lnTo>
                  <a:lnTo>
                    <a:pt x="192" y="98"/>
                  </a:lnTo>
                  <a:lnTo>
                    <a:pt x="197" y="98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8" name="Freeform 60"/>
            <p:cNvSpPr>
              <a:spLocks/>
            </p:cNvSpPr>
            <p:nvPr/>
          </p:nvSpPr>
          <p:spPr bwMode="auto">
            <a:xfrm>
              <a:off x="3670" y="1438"/>
              <a:ext cx="189" cy="189"/>
            </a:xfrm>
            <a:custGeom>
              <a:avLst/>
              <a:gdLst>
                <a:gd name="T0" fmla="*/ 187 w 189"/>
                <a:gd name="T1" fmla="*/ 75 h 189"/>
                <a:gd name="T2" fmla="*/ 177 w 189"/>
                <a:gd name="T3" fmla="*/ 49 h 189"/>
                <a:gd name="T4" fmla="*/ 161 w 189"/>
                <a:gd name="T5" fmla="*/ 28 h 189"/>
                <a:gd name="T6" fmla="*/ 140 w 189"/>
                <a:gd name="T7" fmla="*/ 12 h 189"/>
                <a:gd name="T8" fmla="*/ 114 w 189"/>
                <a:gd name="T9" fmla="*/ 2 h 189"/>
                <a:gd name="T10" fmla="*/ 84 w 189"/>
                <a:gd name="T11" fmla="*/ 0 h 189"/>
                <a:gd name="T12" fmla="*/ 57 w 189"/>
                <a:gd name="T13" fmla="*/ 7 h 189"/>
                <a:gd name="T14" fmla="*/ 34 w 189"/>
                <a:gd name="T15" fmla="*/ 21 h 189"/>
                <a:gd name="T16" fmla="*/ 16 w 189"/>
                <a:gd name="T17" fmla="*/ 41 h 189"/>
                <a:gd name="T18" fmla="*/ 3 w 189"/>
                <a:gd name="T19" fmla="*/ 67 h 189"/>
                <a:gd name="T20" fmla="*/ 0 w 189"/>
                <a:gd name="T21" fmla="*/ 95 h 189"/>
                <a:gd name="T22" fmla="*/ 3 w 189"/>
                <a:gd name="T23" fmla="*/ 122 h 189"/>
                <a:gd name="T24" fmla="*/ 16 w 189"/>
                <a:gd name="T25" fmla="*/ 148 h 189"/>
                <a:gd name="T26" fmla="*/ 34 w 189"/>
                <a:gd name="T27" fmla="*/ 168 h 189"/>
                <a:gd name="T28" fmla="*/ 57 w 189"/>
                <a:gd name="T29" fmla="*/ 183 h 189"/>
                <a:gd name="T30" fmla="*/ 84 w 189"/>
                <a:gd name="T31" fmla="*/ 189 h 189"/>
                <a:gd name="T32" fmla="*/ 114 w 189"/>
                <a:gd name="T33" fmla="*/ 187 h 189"/>
                <a:gd name="T34" fmla="*/ 140 w 189"/>
                <a:gd name="T35" fmla="*/ 178 h 189"/>
                <a:gd name="T36" fmla="*/ 161 w 189"/>
                <a:gd name="T37" fmla="*/ 161 h 189"/>
                <a:gd name="T38" fmla="*/ 177 w 189"/>
                <a:gd name="T39" fmla="*/ 140 h 189"/>
                <a:gd name="T40" fmla="*/ 187 w 189"/>
                <a:gd name="T41" fmla="*/ 114 h 189"/>
                <a:gd name="T42" fmla="*/ 185 w 189"/>
                <a:gd name="T43" fmla="*/ 95 h 189"/>
                <a:gd name="T44" fmla="*/ 182 w 189"/>
                <a:gd name="T45" fmla="*/ 67 h 189"/>
                <a:gd name="T46" fmla="*/ 171 w 189"/>
                <a:gd name="T47" fmla="*/ 44 h 189"/>
                <a:gd name="T48" fmla="*/ 153 w 189"/>
                <a:gd name="T49" fmla="*/ 25 h 189"/>
                <a:gd name="T50" fmla="*/ 130 w 189"/>
                <a:gd name="T51" fmla="*/ 10 h 189"/>
                <a:gd name="T52" fmla="*/ 104 w 189"/>
                <a:gd name="T53" fmla="*/ 4 h 189"/>
                <a:gd name="T54" fmla="*/ 76 w 189"/>
                <a:gd name="T55" fmla="*/ 5 h 189"/>
                <a:gd name="T56" fmla="*/ 50 w 189"/>
                <a:gd name="T57" fmla="*/ 15 h 189"/>
                <a:gd name="T58" fmla="*/ 29 w 189"/>
                <a:gd name="T59" fmla="*/ 30 h 189"/>
                <a:gd name="T60" fmla="*/ 14 w 189"/>
                <a:gd name="T61" fmla="*/ 51 h 189"/>
                <a:gd name="T62" fmla="*/ 5 w 189"/>
                <a:gd name="T63" fmla="*/ 77 h 189"/>
                <a:gd name="T64" fmla="*/ 3 w 189"/>
                <a:gd name="T65" fmla="*/ 104 h 189"/>
                <a:gd name="T66" fmla="*/ 10 w 189"/>
                <a:gd name="T67" fmla="*/ 131 h 189"/>
                <a:gd name="T68" fmla="*/ 24 w 189"/>
                <a:gd name="T69" fmla="*/ 153 h 189"/>
                <a:gd name="T70" fmla="*/ 44 w 189"/>
                <a:gd name="T71" fmla="*/ 171 h 189"/>
                <a:gd name="T72" fmla="*/ 67 w 189"/>
                <a:gd name="T73" fmla="*/ 183 h 189"/>
                <a:gd name="T74" fmla="*/ 94 w 189"/>
                <a:gd name="T75" fmla="*/ 186 h 189"/>
                <a:gd name="T76" fmla="*/ 122 w 189"/>
                <a:gd name="T77" fmla="*/ 183 h 189"/>
                <a:gd name="T78" fmla="*/ 145 w 189"/>
                <a:gd name="T79" fmla="*/ 171 h 189"/>
                <a:gd name="T80" fmla="*/ 164 w 189"/>
                <a:gd name="T81" fmla="*/ 153 h 189"/>
                <a:gd name="T82" fmla="*/ 179 w 189"/>
                <a:gd name="T83" fmla="*/ 131 h 189"/>
                <a:gd name="T84" fmla="*/ 185 w 189"/>
                <a:gd name="T85" fmla="*/ 10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9" h="189">
                  <a:moveTo>
                    <a:pt x="189" y="95"/>
                  </a:moveTo>
                  <a:lnTo>
                    <a:pt x="189" y="85"/>
                  </a:lnTo>
                  <a:lnTo>
                    <a:pt x="187" y="75"/>
                  </a:lnTo>
                  <a:lnTo>
                    <a:pt x="185" y="67"/>
                  </a:lnTo>
                  <a:lnTo>
                    <a:pt x="182" y="57"/>
                  </a:lnTo>
                  <a:lnTo>
                    <a:pt x="177" y="49"/>
                  </a:lnTo>
                  <a:lnTo>
                    <a:pt x="172" y="41"/>
                  </a:lnTo>
                  <a:lnTo>
                    <a:pt x="168" y="34"/>
                  </a:lnTo>
                  <a:lnTo>
                    <a:pt x="161" y="28"/>
                  </a:lnTo>
                  <a:lnTo>
                    <a:pt x="154" y="21"/>
                  </a:lnTo>
                  <a:lnTo>
                    <a:pt x="148" y="17"/>
                  </a:lnTo>
                  <a:lnTo>
                    <a:pt x="140" y="12"/>
                  </a:lnTo>
                  <a:lnTo>
                    <a:pt x="132" y="7"/>
                  </a:lnTo>
                  <a:lnTo>
                    <a:pt x="122" y="4"/>
                  </a:lnTo>
                  <a:lnTo>
                    <a:pt x="114" y="2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84" y="0"/>
                  </a:lnTo>
                  <a:lnTo>
                    <a:pt x="75" y="2"/>
                  </a:lnTo>
                  <a:lnTo>
                    <a:pt x="67" y="4"/>
                  </a:lnTo>
                  <a:lnTo>
                    <a:pt x="57" y="7"/>
                  </a:lnTo>
                  <a:lnTo>
                    <a:pt x="49" y="12"/>
                  </a:lnTo>
                  <a:lnTo>
                    <a:pt x="42" y="17"/>
                  </a:lnTo>
                  <a:lnTo>
                    <a:pt x="34" y="21"/>
                  </a:lnTo>
                  <a:lnTo>
                    <a:pt x="28" y="28"/>
                  </a:lnTo>
                  <a:lnTo>
                    <a:pt x="21" y="34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6" y="57"/>
                  </a:lnTo>
                  <a:lnTo>
                    <a:pt x="3" y="67"/>
                  </a:lnTo>
                  <a:lnTo>
                    <a:pt x="1" y="75"/>
                  </a:lnTo>
                  <a:lnTo>
                    <a:pt x="0" y="85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1" y="114"/>
                  </a:lnTo>
                  <a:lnTo>
                    <a:pt x="3" y="122"/>
                  </a:lnTo>
                  <a:lnTo>
                    <a:pt x="6" y="132"/>
                  </a:lnTo>
                  <a:lnTo>
                    <a:pt x="11" y="140"/>
                  </a:lnTo>
                  <a:lnTo>
                    <a:pt x="16" y="148"/>
                  </a:lnTo>
                  <a:lnTo>
                    <a:pt x="21" y="155"/>
                  </a:lnTo>
                  <a:lnTo>
                    <a:pt x="28" y="161"/>
                  </a:lnTo>
                  <a:lnTo>
                    <a:pt x="34" y="168"/>
                  </a:lnTo>
                  <a:lnTo>
                    <a:pt x="42" y="173"/>
                  </a:lnTo>
                  <a:lnTo>
                    <a:pt x="49" y="178"/>
                  </a:lnTo>
                  <a:lnTo>
                    <a:pt x="57" y="183"/>
                  </a:lnTo>
                  <a:lnTo>
                    <a:pt x="67" y="186"/>
                  </a:lnTo>
                  <a:lnTo>
                    <a:pt x="75" y="187"/>
                  </a:lnTo>
                  <a:lnTo>
                    <a:pt x="84" y="189"/>
                  </a:lnTo>
                  <a:lnTo>
                    <a:pt x="94" y="189"/>
                  </a:lnTo>
                  <a:lnTo>
                    <a:pt x="104" y="189"/>
                  </a:lnTo>
                  <a:lnTo>
                    <a:pt x="114" y="187"/>
                  </a:lnTo>
                  <a:lnTo>
                    <a:pt x="122" y="186"/>
                  </a:lnTo>
                  <a:lnTo>
                    <a:pt x="132" y="183"/>
                  </a:lnTo>
                  <a:lnTo>
                    <a:pt x="140" y="178"/>
                  </a:lnTo>
                  <a:lnTo>
                    <a:pt x="148" y="173"/>
                  </a:lnTo>
                  <a:lnTo>
                    <a:pt x="154" y="168"/>
                  </a:lnTo>
                  <a:lnTo>
                    <a:pt x="161" y="161"/>
                  </a:lnTo>
                  <a:lnTo>
                    <a:pt x="168" y="15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82" y="132"/>
                  </a:lnTo>
                  <a:lnTo>
                    <a:pt x="185" y="122"/>
                  </a:lnTo>
                  <a:lnTo>
                    <a:pt x="187" y="114"/>
                  </a:lnTo>
                  <a:lnTo>
                    <a:pt x="189" y="104"/>
                  </a:lnTo>
                  <a:lnTo>
                    <a:pt x="189" y="95"/>
                  </a:lnTo>
                  <a:lnTo>
                    <a:pt x="185" y="95"/>
                  </a:lnTo>
                  <a:lnTo>
                    <a:pt x="185" y="85"/>
                  </a:lnTo>
                  <a:lnTo>
                    <a:pt x="184" y="77"/>
                  </a:lnTo>
                  <a:lnTo>
                    <a:pt x="182" y="67"/>
                  </a:lnTo>
                  <a:lnTo>
                    <a:pt x="179" y="59"/>
                  </a:lnTo>
                  <a:lnTo>
                    <a:pt x="174" y="51"/>
                  </a:lnTo>
                  <a:lnTo>
                    <a:pt x="171" y="44"/>
                  </a:lnTo>
                  <a:lnTo>
                    <a:pt x="164" y="36"/>
                  </a:lnTo>
                  <a:lnTo>
                    <a:pt x="159" y="30"/>
                  </a:lnTo>
                  <a:lnTo>
                    <a:pt x="153" y="25"/>
                  </a:lnTo>
                  <a:lnTo>
                    <a:pt x="145" y="18"/>
                  </a:lnTo>
                  <a:lnTo>
                    <a:pt x="138" y="15"/>
                  </a:lnTo>
                  <a:lnTo>
                    <a:pt x="130" y="10"/>
                  </a:lnTo>
                  <a:lnTo>
                    <a:pt x="122" y="7"/>
                  </a:lnTo>
                  <a:lnTo>
                    <a:pt x="112" y="5"/>
                  </a:lnTo>
                  <a:lnTo>
                    <a:pt x="104" y="4"/>
                  </a:lnTo>
                  <a:lnTo>
                    <a:pt x="94" y="4"/>
                  </a:lnTo>
                  <a:lnTo>
                    <a:pt x="84" y="4"/>
                  </a:lnTo>
                  <a:lnTo>
                    <a:pt x="76" y="5"/>
                  </a:lnTo>
                  <a:lnTo>
                    <a:pt x="67" y="7"/>
                  </a:lnTo>
                  <a:lnTo>
                    <a:pt x="58" y="10"/>
                  </a:lnTo>
                  <a:lnTo>
                    <a:pt x="50" y="15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9" y="30"/>
                  </a:lnTo>
                  <a:lnTo>
                    <a:pt x="24" y="36"/>
                  </a:lnTo>
                  <a:lnTo>
                    <a:pt x="19" y="44"/>
                  </a:lnTo>
                  <a:lnTo>
                    <a:pt x="14" y="51"/>
                  </a:lnTo>
                  <a:lnTo>
                    <a:pt x="10" y="59"/>
                  </a:lnTo>
                  <a:lnTo>
                    <a:pt x="8" y="67"/>
                  </a:lnTo>
                  <a:lnTo>
                    <a:pt x="5" y="77"/>
                  </a:lnTo>
                  <a:lnTo>
                    <a:pt x="3" y="85"/>
                  </a:lnTo>
                  <a:lnTo>
                    <a:pt x="3" y="95"/>
                  </a:lnTo>
                  <a:lnTo>
                    <a:pt x="3" y="104"/>
                  </a:lnTo>
                  <a:lnTo>
                    <a:pt x="5" y="113"/>
                  </a:lnTo>
                  <a:lnTo>
                    <a:pt x="8" y="122"/>
                  </a:lnTo>
                  <a:lnTo>
                    <a:pt x="10" y="131"/>
                  </a:lnTo>
                  <a:lnTo>
                    <a:pt x="14" y="139"/>
                  </a:lnTo>
                  <a:lnTo>
                    <a:pt x="19" y="145"/>
                  </a:lnTo>
                  <a:lnTo>
                    <a:pt x="24" y="153"/>
                  </a:lnTo>
                  <a:lnTo>
                    <a:pt x="29" y="160"/>
                  </a:lnTo>
                  <a:lnTo>
                    <a:pt x="36" y="165"/>
                  </a:lnTo>
                  <a:lnTo>
                    <a:pt x="44" y="171"/>
                  </a:lnTo>
                  <a:lnTo>
                    <a:pt x="50" y="174"/>
                  </a:lnTo>
                  <a:lnTo>
                    <a:pt x="58" y="179"/>
                  </a:lnTo>
                  <a:lnTo>
                    <a:pt x="67" y="183"/>
                  </a:lnTo>
                  <a:lnTo>
                    <a:pt x="76" y="184"/>
                  </a:lnTo>
                  <a:lnTo>
                    <a:pt x="84" y="186"/>
                  </a:lnTo>
                  <a:lnTo>
                    <a:pt x="94" y="186"/>
                  </a:lnTo>
                  <a:lnTo>
                    <a:pt x="104" y="186"/>
                  </a:lnTo>
                  <a:lnTo>
                    <a:pt x="112" y="184"/>
                  </a:lnTo>
                  <a:lnTo>
                    <a:pt x="122" y="183"/>
                  </a:lnTo>
                  <a:lnTo>
                    <a:pt x="130" y="179"/>
                  </a:lnTo>
                  <a:lnTo>
                    <a:pt x="138" y="174"/>
                  </a:lnTo>
                  <a:lnTo>
                    <a:pt x="145" y="171"/>
                  </a:lnTo>
                  <a:lnTo>
                    <a:pt x="153" y="165"/>
                  </a:lnTo>
                  <a:lnTo>
                    <a:pt x="159" y="160"/>
                  </a:lnTo>
                  <a:lnTo>
                    <a:pt x="164" y="153"/>
                  </a:lnTo>
                  <a:lnTo>
                    <a:pt x="171" y="145"/>
                  </a:lnTo>
                  <a:lnTo>
                    <a:pt x="174" y="139"/>
                  </a:lnTo>
                  <a:lnTo>
                    <a:pt x="179" y="131"/>
                  </a:lnTo>
                  <a:lnTo>
                    <a:pt x="182" y="122"/>
                  </a:lnTo>
                  <a:lnTo>
                    <a:pt x="184" y="113"/>
                  </a:lnTo>
                  <a:lnTo>
                    <a:pt x="185" y="104"/>
                  </a:lnTo>
                  <a:lnTo>
                    <a:pt x="185" y="95"/>
                  </a:lnTo>
                  <a:lnTo>
                    <a:pt x="189" y="95"/>
                  </a:lnTo>
                  <a:close/>
                </a:path>
              </a:pathLst>
            </a:custGeom>
            <a:solidFill>
              <a:srgbClr val="E8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69" name="Freeform 61"/>
            <p:cNvSpPr>
              <a:spLocks/>
            </p:cNvSpPr>
            <p:nvPr/>
          </p:nvSpPr>
          <p:spPr bwMode="auto">
            <a:xfrm>
              <a:off x="3673" y="1442"/>
              <a:ext cx="182" cy="182"/>
            </a:xfrm>
            <a:custGeom>
              <a:avLst/>
              <a:gdLst>
                <a:gd name="T0" fmla="*/ 182 w 182"/>
                <a:gd name="T1" fmla="*/ 81 h 182"/>
                <a:gd name="T2" fmla="*/ 179 w 182"/>
                <a:gd name="T3" fmla="*/ 63 h 182"/>
                <a:gd name="T4" fmla="*/ 171 w 182"/>
                <a:gd name="T5" fmla="*/ 47 h 182"/>
                <a:gd name="T6" fmla="*/ 161 w 182"/>
                <a:gd name="T7" fmla="*/ 32 h 182"/>
                <a:gd name="T8" fmla="*/ 150 w 182"/>
                <a:gd name="T9" fmla="*/ 21 h 182"/>
                <a:gd name="T10" fmla="*/ 135 w 182"/>
                <a:gd name="T11" fmla="*/ 11 h 182"/>
                <a:gd name="T12" fmla="*/ 119 w 182"/>
                <a:gd name="T13" fmla="*/ 3 h 182"/>
                <a:gd name="T14" fmla="*/ 101 w 182"/>
                <a:gd name="T15" fmla="*/ 0 h 182"/>
                <a:gd name="T16" fmla="*/ 81 w 182"/>
                <a:gd name="T17" fmla="*/ 0 h 182"/>
                <a:gd name="T18" fmla="*/ 64 w 182"/>
                <a:gd name="T19" fmla="*/ 3 h 182"/>
                <a:gd name="T20" fmla="*/ 47 w 182"/>
                <a:gd name="T21" fmla="*/ 11 h 182"/>
                <a:gd name="T22" fmla="*/ 33 w 182"/>
                <a:gd name="T23" fmla="*/ 21 h 182"/>
                <a:gd name="T24" fmla="*/ 21 w 182"/>
                <a:gd name="T25" fmla="*/ 32 h 182"/>
                <a:gd name="T26" fmla="*/ 11 w 182"/>
                <a:gd name="T27" fmla="*/ 47 h 182"/>
                <a:gd name="T28" fmla="*/ 5 w 182"/>
                <a:gd name="T29" fmla="*/ 63 h 182"/>
                <a:gd name="T30" fmla="*/ 0 w 182"/>
                <a:gd name="T31" fmla="*/ 81 h 182"/>
                <a:gd name="T32" fmla="*/ 0 w 182"/>
                <a:gd name="T33" fmla="*/ 100 h 182"/>
                <a:gd name="T34" fmla="*/ 5 w 182"/>
                <a:gd name="T35" fmla="*/ 118 h 182"/>
                <a:gd name="T36" fmla="*/ 11 w 182"/>
                <a:gd name="T37" fmla="*/ 135 h 182"/>
                <a:gd name="T38" fmla="*/ 21 w 182"/>
                <a:gd name="T39" fmla="*/ 149 h 182"/>
                <a:gd name="T40" fmla="*/ 33 w 182"/>
                <a:gd name="T41" fmla="*/ 161 h 182"/>
                <a:gd name="T42" fmla="*/ 47 w 182"/>
                <a:gd name="T43" fmla="*/ 170 h 182"/>
                <a:gd name="T44" fmla="*/ 64 w 182"/>
                <a:gd name="T45" fmla="*/ 179 h 182"/>
                <a:gd name="T46" fmla="*/ 81 w 182"/>
                <a:gd name="T47" fmla="*/ 182 h 182"/>
                <a:gd name="T48" fmla="*/ 101 w 182"/>
                <a:gd name="T49" fmla="*/ 182 h 182"/>
                <a:gd name="T50" fmla="*/ 119 w 182"/>
                <a:gd name="T51" fmla="*/ 179 h 182"/>
                <a:gd name="T52" fmla="*/ 135 w 182"/>
                <a:gd name="T53" fmla="*/ 170 h 182"/>
                <a:gd name="T54" fmla="*/ 150 w 182"/>
                <a:gd name="T55" fmla="*/ 161 h 182"/>
                <a:gd name="T56" fmla="*/ 161 w 182"/>
                <a:gd name="T57" fmla="*/ 149 h 182"/>
                <a:gd name="T58" fmla="*/ 171 w 182"/>
                <a:gd name="T59" fmla="*/ 135 h 182"/>
                <a:gd name="T60" fmla="*/ 179 w 182"/>
                <a:gd name="T61" fmla="*/ 118 h 182"/>
                <a:gd name="T62" fmla="*/ 182 w 182"/>
                <a:gd name="T63" fmla="*/ 100 h 182"/>
                <a:gd name="T64" fmla="*/ 179 w 182"/>
                <a:gd name="T65" fmla="*/ 91 h 182"/>
                <a:gd name="T66" fmla="*/ 178 w 182"/>
                <a:gd name="T67" fmla="*/ 73 h 182"/>
                <a:gd name="T68" fmla="*/ 173 w 182"/>
                <a:gd name="T69" fmla="*/ 57 h 182"/>
                <a:gd name="T70" fmla="*/ 153 w 182"/>
                <a:gd name="T71" fmla="*/ 29 h 182"/>
                <a:gd name="T72" fmla="*/ 125 w 182"/>
                <a:gd name="T73" fmla="*/ 9 h 182"/>
                <a:gd name="T74" fmla="*/ 109 w 182"/>
                <a:gd name="T75" fmla="*/ 4 h 182"/>
                <a:gd name="T76" fmla="*/ 91 w 182"/>
                <a:gd name="T77" fmla="*/ 3 h 182"/>
                <a:gd name="T78" fmla="*/ 73 w 182"/>
                <a:gd name="T79" fmla="*/ 4 h 182"/>
                <a:gd name="T80" fmla="*/ 57 w 182"/>
                <a:gd name="T81" fmla="*/ 9 h 182"/>
                <a:gd name="T82" fmla="*/ 29 w 182"/>
                <a:gd name="T83" fmla="*/ 29 h 182"/>
                <a:gd name="T84" fmla="*/ 10 w 182"/>
                <a:gd name="T85" fmla="*/ 57 h 182"/>
                <a:gd name="T86" fmla="*/ 5 w 182"/>
                <a:gd name="T87" fmla="*/ 73 h 182"/>
                <a:gd name="T88" fmla="*/ 3 w 182"/>
                <a:gd name="T89" fmla="*/ 91 h 182"/>
                <a:gd name="T90" fmla="*/ 5 w 182"/>
                <a:gd name="T91" fmla="*/ 109 h 182"/>
                <a:gd name="T92" fmla="*/ 10 w 182"/>
                <a:gd name="T93" fmla="*/ 125 h 182"/>
                <a:gd name="T94" fmla="*/ 18 w 182"/>
                <a:gd name="T95" fmla="*/ 140 h 182"/>
                <a:gd name="T96" fmla="*/ 29 w 182"/>
                <a:gd name="T97" fmla="*/ 153 h 182"/>
                <a:gd name="T98" fmla="*/ 42 w 182"/>
                <a:gd name="T99" fmla="*/ 164 h 182"/>
                <a:gd name="T100" fmla="*/ 57 w 182"/>
                <a:gd name="T101" fmla="*/ 172 h 182"/>
                <a:gd name="T102" fmla="*/ 73 w 182"/>
                <a:gd name="T103" fmla="*/ 177 h 182"/>
                <a:gd name="T104" fmla="*/ 91 w 182"/>
                <a:gd name="T105" fmla="*/ 179 h 182"/>
                <a:gd name="T106" fmla="*/ 109 w 182"/>
                <a:gd name="T107" fmla="*/ 177 h 182"/>
                <a:gd name="T108" fmla="*/ 125 w 182"/>
                <a:gd name="T109" fmla="*/ 172 h 182"/>
                <a:gd name="T110" fmla="*/ 153 w 182"/>
                <a:gd name="T111" fmla="*/ 153 h 182"/>
                <a:gd name="T112" fmla="*/ 173 w 182"/>
                <a:gd name="T113" fmla="*/ 125 h 182"/>
                <a:gd name="T114" fmla="*/ 178 w 182"/>
                <a:gd name="T115" fmla="*/ 109 h 182"/>
                <a:gd name="T116" fmla="*/ 179 w 182"/>
                <a:gd name="T117" fmla="*/ 9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2" h="182">
                  <a:moveTo>
                    <a:pt x="182" y="91"/>
                  </a:moveTo>
                  <a:lnTo>
                    <a:pt x="182" y="81"/>
                  </a:lnTo>
                  <a:lnTo>
                    <a:pt x="181" y="73"/>
                  </a:lnTo>
                  <a:lnTo>
                    <a:pt x="179" y="63"/>
                  </a:lnTo>
                  <a:lnTo>
                    <a:pt x="176" y="55"/>
                  </a:lnTo>
                  <a:lnTo>
                    <a:pt x="171" y="47"/>
                  </a:lnTo>
                  <a:lnTo>
                    <a:pt x="168" y="40"/>
                  </a:lnTo>
                  <a:lnTo>
                    <a:pt x="161" y="32"/>
                  </a:lnTo>
                  <a:lnTo>
                    <a:pt x="156" y="26"/>
                  </a:lnTo>
                  <a:lnTo>
                    <a:pt x="150" y="21"/>
                  </a:lnTo>
                  <a:lnTo>
                    <a:pt x="142" y="14"/>
                  </a:lnTo>
                  <a:lnTo>
                    <a:pt x="135" y="11"/>
                  </a:lnTo>
                  <a:lnTo>
                    <a:pt x="127" y="6"/>
                  </a:lnTo>
                  <a:lnTo>
                    <a:pt x="119" y="3"/>
                  </a:lnTo>
                  <a:lnTo>
                    <a:pt x="109" y="1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73" y="1"/>
                  </a:lnTo>
                  <a:lnTo>
                    <a:pt x="64" y="3"/>
                  </a:lnTo>
                  <a:lnTo>
                    <a:pt x="55" y="6"/>
                  </a:lnTo>
                  <a:lnTo>
                    <a:pt x="47" y="11"/>
                  </a:lnTo>
                  <a:lnTo>
                    <a:pt x="41" y="14"/>
                  </a:lnTo>
                  <a:lnTo>
                    <a:pt x="33" y="21"/>
                  </a:lnTo>
                  <a:lnTo>
                    <a:pt x="26" y="26"/>
                  </a:lnTo>
                  <a:lnTo>
                    <a:pt x="21" y="32"/>
                  </a:lnTo>
                  <a:lnTo>
                    <a:pt x="16" y="40"/>
                  </a:lnTo>
                  <a:lnTo>
                    <a:pt x="11" y="47"/>
                  </a:lnTo>
                  <a:lnTo>
                    <a:pt x="7" y="55"/>
                  </a:lnTo>
                  <a:lnTo>
                    <a:pt x="5" y="63"/>
                  </a:lnTo>
                  <a:lnTo>
                    <a:pt x="2" y="73"/>
                  </a:lnTo>
                  <a:lnTo>
                    <a:pt x="0" y="81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2" y="109"/>
                  </a:lnTo>
                  <a:lnTo>
                    <a:pt x="5" y="118"/>
                  </a:lnTo>
                  <a:lnTo>
                    <a:pt x="7" y="127"/>
                  </a:lnTo>
                  <a:lnTo>
                    <a:pt x="11" y="135"/>
                  </a:lnTo>
                  <a:lnTo>
                    <a:pt x="16" y="141"/>
                  </a:lnTo>
                  <a:lnTo>
                    <a:pt x="21" y="149"/>
                  </a:lnTo>
                  <a:lnTo>
                    <a:pt x="26" y="156"/>
                  </a:lnTo>
                  <a:lnTo>
                    <a:pt x="33" y="161"/>
                  </a:lnTo>
                  <a:lnTo>
                    <a:pt x="41" y="167"/>
                  </a:lnTo>
                  <a:lnTo>
                    <a:pt x="47" y="170"/>
                  </a:lnTo>
                  <a:lnTo>
                    <a:pt x="55" y="175"/>
                  </a:lnTo>
                  <a:lnTo>
                    <a:pt x="64" y="179"/>
                  </a:lnTo>
                  <a:lnTo>
                    <a:pt x="73" y="180"/>
                  </a:lnTo>
                  <a:lnTo>
                    <a:pt x="81" y="182"/>
                  </a:lnTo>
                  <a:lnTo>
                    <a:pt x="91" y="182"/>
                  </a:lnTo>
                  <a:lnTo>
                    <a:pt x="101" y="182"/>
                  </a:lnTo>
                  <a:lnTo>
                    <a:pt x="109" y="180"/>
                  </a:lnTo>
                  <a:lnTo>
                    <a:pt x="119" y="179"/>
                  </a:lnTo>
                  <a:lnTo>
                    <a:pt x="127" y="175"/>
                  </a:lnTo>
                  <a:lnTo>
                    <a:pt x="135" y="170"/>
                  </a:lnTo>
                  <a:lnTo>
                    <a:pt x="142" y="167"/>
                  </a:lnTo>
                  <a:lnTo>
                    <a:pt x="150" y="161"/>
                  </a:lnTo>
                  <a:lnTo>
                    <a:pt x="156" y="156"/>
                  </a:lnTo>
                  <a:lnTo>
                    <a:pt x="161" y="149"/>
                  </a:lnTo>
                  <a:lnTo>
                    <a:pt x="168" y="141"/>
                  </a:lnTo>
                  <a:lnTo>
                    <a:pt x="171" y="135"/>
                  </a:lnTo>
                  <a:lnTo>
                    <a:pt x="176" y="127"/>
                  </a:lnTo>
                  <a:lnTo>
                    <a:pt x="179" y="118"/>
                  </a:lnTo>
                  <a:lnTo>
                    <a:pt x="181" y="109"/>
                  </a:lnTo>
                  <a:lnTo>
                    <a:pt x="182" y="100"/>
                  </a:lnTo>
                  <a:lnTo>
                    <a:pt x="182" y="91"/>
                  </a:lnTo>
                  <a:lnTo>
                    <a:pt x="179" y="91"/>
                  </a:lnTo>
                  <a:lnTo>
                    <a:pt x="179" y="83"/>
                  </a:lnTo>
                  <a:lnTo>
                    <a:pt x="178" y="73"/>
                  </a:lnTo>
                  <a:lnTo>
                    <a:pt x="176" y="65"/>
                  </a:lnTo>
                  <a:lnTo>
                    <a:pt x="173" y="57"/>
                  </a:lnTo>
                  <a:lnTo>
                    <a:pt x="165" y="42"/>
                  </a:lnTo>
                  <a:lnTo>
                    <a:pt x="153" y="29"/>
                  </a:lnTo>
                  <a:lnTo>
                    <a:pt x="140" y="17"/>
                  </a:lnTo>
                  <a:lnTo>
                    <a:pt x="125" y="9"/>
                  </a:lnTo>
                  <a:lnTo>
                    <a:pt x="117" y="6"/>
                  </a:lnTo>
                  <a:lnTo>
                    <a:pt x="109" y="4"/>
                  </a:lnTo>
                  <a:lnTo>
                    <a:pt x="101" y="3"/>
                  </a:lnTo>
                  <a:lnTo>
                    <a:pt x="91" y="3"/>
                  </a:lnTo>
                  <a:lnTo>
                    <a:pt x="83" y="3"/>
                  </a:lnTo>
                  <a:lnTo>
                    <a:pt x="73" y="4"/>
                  </a:lnTo>
                  <a:lnTo>
                    <a:pt x="65" y="6"/>
                  </a:lnTo>
                  <a:lnTo>
                    <a:pt x="57" y="9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8" y="42"/>
                  </a:lnTo>
                  <a:lnTo>
                    <a:pt x="10" y="57"/>
                  </a:lnTo>
                  <a:lnTo>
                    <a:pt x="8" y="65"/>
                  </a:lnTo>
                  <a:lnTo>
                    <a:pt x="5" y="73"/>
                  </a:lnTo>
                  <a:lnTo>
                    <a:pt x="3" y="83"/>
                  </a:lnTo>
                  <a:lnTo>
                    <a:pt x="3" y="91"/>
                  </a:lnTo>
                  <a:lnTo>
                    <a:pt x="3" y="100"/>
                  </a:lnTo>
                  <a:lnTo>
                    <a:pt x="5" y="109"/>
                  </a:lnTo>
                  <a:lnTo>
                    <a:pt x="8" y="117"/>
                  </a:lnTo>
                  <a:lnTo>
                    <a:pt x="10" y="125"/>
                  </a:lnTo>
                  <a:lnTo>
                    <a:pt x="15" y="133"/>
                  </a:lnTo>
                  <a:lnTo>
                    <a:pt x="18" y="140"/>
                  </a:lnTo>
                  <a:lnTo>
                    <a:pt x="23" y="146"/>
                  </a:lnTo>
                  <a:lnTo>
                    <a:pt x="29" y="153"/>
                  </a:lnTo>
                  <a:lnTo>
                    <a:pt x="36" y="159"/>
                  </a:lnTo>
                  <a:lnTo>
                    <a:pt x="42" y="164"/>
                  </a:lnTo>
                  <a:lnTo>
                    <a:pt x="49" y="169"/>
                  </a:lnTo>
                  <a:lnTo>
                    <a:pt x="57" y="172"/>
                  </a:lnTo>
                  <a:lnTo>
                    <a:pt x="65" y="175"/>
                  </a:lnTo>
                  <a:lnTo>
                    <a:pt x="73" y="177"/>
                  </a:lnTo>
                  <a:lnTo>
                    <a:pt x="83" y="179"/>
                  </a:lnTo>
                  <a:lnTo>
                    <a:pt x="91" y="179"/>
                  </a:lnTo>
                  <a:lnTo>
                    <a:pt x="101" y="179"/>
                  </a:lnTo>
                  <a:lnTo>
                    <a:pt x="109" y="177"/>
                  </a:lnTo>
                  <a:lnTo>
                    <a:pt x="117" y="175"/>
                  </a:lnTo>
                  <a:lnTo>
                    <a:pt x="125" y="172"/>
                  </a:lnTo>
                  <a:lnTo>
                    <a:pt x="140" y="164"/>
                  </a:lnTo>
                  <a:lnTo>
                    <a:pt x="153" y="153"/>
                  </a:lnTo>
                  <a:lnTo>
                    <a:pt x="165" y="140"/>
                  </a:lnTo>
                  <a:lnTo>
                    <a:pt x="173" y="125"/>
                  </a:lnTo>
                  <a:lnTo>
                    <a:pt x="176" y="117"/>
                  </a:lnTo>
                  <a:lnTo>
                    <a:pt x="178" y="109"/>
                  </a:lnTo>
                  <a:lnTo>
                    <a:pt x="179" y="100"/>
                  </a:lnTo>
                  <a:lnTo>
                    <a:pt x="179" y="91"/>
                  </a:lnTo>
                  <a:lnTo>
                    <a:pt x="182" y="91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0" name="Freeform 62"/>
            <p:cNvSpPr>
              <a:spLocks/>
            </p:cNvSpPr>
            <p:nvPr/>
          </p:nvSpPr>
          <p:spPr bwMode="auto">
            <a:xfrm>
              <a:off x="3676" y="1445"/>
              <a:ext cx="176" cy="176"/>
            </a:xfrm>
            <a:custGeom>
              <a:avLst/>
              <a:gdLst>
                <a:gd name="T0" fmla="*/ 176 w 176"/>
                <a:gd name="T1" fmla="*/ 80 h 176"/>
                <a:gd name="T2" fmla="*/ 173 w 176"/>
                <a:gd name="T3" fmla="*/ 62 h 176"/>
                <a:gd name="T4" fmla="*/ 162 w 176"/>
                <a:gd name="T5" fmla="*/ 39 h 176"/>
                <a:gd name="T6" fmla="*/ 137 w 176"/>
                <a:gd name="T7" fmla="*/ 14 h 176"/>
                <a:gd name="T8" fmla="*/ 114 w 176"/>
                <a:gd name="T9" fmla="*/ 3 h 176"/>
                <a:gd name="T10" fmla="*/ 98 w 176"/>
                <a:gd name="T11" fmla="*/ 0 h 176"/>
                <a:gd name="T12" fmla="*/ 80 w 176"/>
                <a:gd name="T13" fmla="*/ 0 h 176"/>
                <a:gd name="T14" fmla="*/ 62 w 176"/>
                <a:gd name="T15" fmla="*/ 3 h 176"/>
                <a:gd name="T16" fmla="*/ 39 w 176"/>
                <a:gd name="T17" fmla="*/ 14 h 176"/>
                <a:gd name="T18" fmla="*/ 15 w 176"/>
                <a:gd name="T19" fmla="*/ 39 h 176"/>
                <a:gd name="T20" fmla="*/ 5 w 176"/>
                <a:gd name="T21" fmla="*/ 62 h 176"/>
                <a:gd name="T22" fmla="*/ 0 w 176"/>
                <a:gd name="T23" fmla="*/ 80 h 176"/>
                <a:gd name="T24" fmla="*/ 0 w 176"/>
                <a:gd name="T25" fmla="*/ 97 h 176"/>
                <a:gd name="T26" fmla="*/ 5 w 176"/>
                <a:gd name="T27" fmla="*/ 114 h 176"/>
                <a:gd name="T28" fmla="*/ 12 w 176"/>
                <a:gd name="T29" fmla="*/ 130 h 176"/>
                <a:gd name="T30" fmla="*/ 20 w 176"/>
                <a:gd name="T31" fmla="*/ 143 h 176"/>
                <a:gd name="T32" fmla="*/ 33 w 176"/>
                <a:gd name="T33" fmla="*/ 156 h 176"/>
                <a:gd name="T34" fmla="*/ 46 w 176"/>
                <a:gd name="T35" fmla="*/ 166 h 176"/>
                <a:gd name="T36" fmla="*/ 62 w 176"/>
                <a:gd name="T37" fmla="*/ 172 h 176"/>
                <a:gd name="T38" fmla="*/ 80 w 176"/>
                <a:gd name="T39" fmla="*/ 176 h 176"/>
                <a:gd name="T40" fmla="*/ 98 w 176"/>
                <a:gd name="T41" fmla="*/ 176 h 176"/>
                <a:gd name="T42" fmla="*/ 114 w 176"/>
                <a:gd name="T43" fmla="*/ 172 h 176"/>
                <a:gd name="T44" fmla="*/ 137 w 176"/>
                <a:gd name="T45" fmla="*/ 161 h 176"/>
                <a:gd name="T46" fmla="*/ 162 w 176"/>
                <a:gd name="T47" fmla="*/ 137 h 176"/>
                <a:gd name="T48" fmla="*/ 173 w 176"/>
                <a:gd name="T49" fmla="*/ 114 h 176"/>
                <a:gd name="T50" fmla="*/ 176 w 176"/>
                <a:gd name="T51" fmla="*/ 97 h 176"/>
                <a:gd name="T52" fmla="*/ 173 w 176"/>
                <a:gd name="T53" fmla="*/ 88 h 176"/>
                <a:gd name="T54" fmla="*/ 171 w 176"/>
                <a:gd name="T55" fmla="*/ 71 h 176"/>
                <a:gd name="T56" fmla="*/ 166 w 176"/>
                <a:gd name="T57" fmla="*/ 55 h 176"/>
                <a:gd name="T58" fmla="*/ 148 w 176"/>
                <a:gd name="T59" fmla="*/ 27 h 176"/>
                <a:gd name="T60" fmla="*/ 121 w 176"/>
                <a:gd name="T61" fmla="*/ 10 h 176"/>
                <a:gd name="T62" fmla="*/ 106 w 176"/>
                <a:gd name="T63" fmla="*/ 5 h 176"/>
                <a:gd name="T64" fmla="*/ 88 w 176"/>
                <a:gd name="T65" fmla="*/ 3 h 176"/>
                <a:gd name="T66" fmla="*/ 72 w 176"/>
                <a:gd name="T67" fmla="*/ 5 h 176"/>
                <a:gd name="T68" fmla="*/ 56 w 176"/>
                <a:gd name="T69" fmla="*/ 10 h 176"/>
                <a:gd name="T70" fmla="*/ 28 w 176"/>
                <a:gd name="T71" fmla="*/ 27 h 176"/>
                <a:gd name="T72" fmla="*/ 10 w 176"/>
                <a:gd name="T73" fmla="*/ 55 h 176"/>
                <a:gd name="T74" fmla="*/ 5 w 176"/>
                <a:gd name="T75" fmla="*/ 71 h 176"/>
                <a:gd name="T76" fmla="*/ 4 w 176"/>
                <a:gd name="T77" fmla="*/ 88 h 176"/>
                <a:gd name="T78" fmla="*/ 5 w 176"/>
                <a:gd name="T79" fmla="*/ 104 h 176"/>
                <a:gd name="T80" fmla="*/ 10 w 176"/>
                <a:gd name="T81" fmla="*/ 120 h 176"/>
                <a:gd name="T82" fmla="*/ 28 w 176"/>
                <a:gd name="T83" fmla="*/ 148 h 176"/>
                <a:gd name="T84" fmla="*/ 56 w 176"/>
                <a:gd name="T85" fmla="*/ 166 h 176"/>
                <a:gd name="T86" fmla="*/ 72 w 176"/>
                <a:gd name="T87" fmla="*/ 171 h 176"/>
                <a:gd name="T88" fmla="*/ 88 w 176"/>
                <a:gd name="T89" fmla="*/ 172 h 176"/>
                <a:gd name="T90" fmla="*/ 106 w 176"/>
                <a:gd name="T91" fmla="*/ 171 h 176"/>
                <a:gd name="T92" fmla="*/ 121 w 176"/>
                <a:gd name="T93" fmla="*/ 166 h 176"/>
                <a:gd name="T94" fmla="*/ 148 w 176"/>
                <a:gd name="T95" fmla="*/ 148 h 176"/>
                <a:gd name="T96" fmla="*/ 166 w 176"/>
                <a:gd name="T97" fmla="*/ 120 h 176"/>
                <a:gd name="T98" fmla="*/ 171 w 176"/>
                <a:gd name="T99" fmla="*/ 104 h 176"/>
                <a:gd name="T100" fmla="*/ 173 w 176"/>
                <a:gd name="T101" fmla="*/ 8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6" h="176">
                  <a:moveTo>
                    <a:pt x="176" y="88"/>
                  </a:moveTo>
                  <a:lnTo>
                    <a:pt x="176" y="80"/>
                  </a:lnTo>
                  <a:lnTo>
                    <a:pt x="175" y="70"/>
                  </a:lnTo>
                  <a:lnTo>
                    <a:pt x="173" y="62"/>
                  </a:lnTo>
                  <a:lnTo>
                    <a:pt x="170" y="54"/>
                  </a:lnTo>
                  <a:lnTo>
                    <a:pt x="162" y="39"/>
                  </a:lnTo>
                  <a:lnTo>
                    <a:pt x="150" y="26"/>
                  </a:lnTo>
                  <a:lnTo>
                    <a:pt x="137" y="14"/>
                  </a:lnTo>
                  <a:lnTo>
                    <a:pt x="122" y="6"/>
                  </a:lnTo>
                  <a:lnTo>
                    <a:pt x="114" y="3"/>
                  </a:lnTo>
                  <a:lnTo>
                    <a:pt x="106" y="1"/>
                  </a:lnTo>
                  <a:lnTo>
                    <a:pt x="98" y="0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0" y="1"/>
                  </a:lnTo>
                  <a:lnTo>
                    <a:pt x="62" y="3"/>
                  </a:lnTo>
                  <a:lnTo>
                    <a:pt x="54" y="6"/>
                  </a:lnTo>
                  <a:lnTo>
                    <a:pt x="39" y="14"/>
                  </a:lnTo>
                  <a:lnTo>
                    <a:pt x="26" y="26"/>
                  </a:lnTo>
                  <a:lnTo>
                    <a:pt x="15" y="39"/>
                  </a:lnTo>
                  <a:lnTo>
                    <a:pt x="7" y="54"/>
                  </a:lnTo>
                  <a:lnTo>
                    <a:pt x="5" y="62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0" y="97"/>
                  </a:lnTo>
                  <a:lnTo>
                    <a:pt x="2" y="106"/>
                  </a:lnTo>
                  <a:lnTo>
                    <a:pt x="5" y="114"/>
                  </a:lnTo>
                  <a:lnTo>
                    <a:pt x="7" y="122"/>
                  </a:lnTo>
                  <a:lnTo>
                    <a:pt x="12" y="130"/>
                  </a:lnTo>
                  <a:lnTo>
                    <a:pt x="15" y="137"/>
                  </a:lnTo>
                  <a:lnTo>
                    <a:pt x="20" y="143"/>
                  </a:lnTo>
                  <a:lnTo>
                    <a:pt x="26" y="150"/>
                  </a:lnTo>
                  <a:lnTo>
                    <a:pt x="33" y="156"/>
                  </a:lnTo>
                  <a:lnTo>
                    <a:pt x="39" y="161"/>
                  </a:lnTo>
                  <a:lnTo>
                    <a:pt x="46" y="166"/>
                  </a:lnTo>
                  <a:lnTo>
                    <a:pt x="54" y="169"/>
                  </a:lnTo>
                  <a:lnTo>
                    <a:pt x="62" y="172"/>
                  </a:lnTo>
                  <a:lnTo>
                    <a:pt x="70" y="174"/>
                  </a:lnTo>
                  <a:lnTo>
                    <a:pt x="80" y="176"/>
                  </a:lnTo>
                  <a:lnTo>
                    <a:pt x="88" y="176"/>
                  </a:lnTo>
                  <a:lnTo>
                    <a:pt x="98" y="176"/>
                  </a:lnTo>
                  <a:lnTo>
                    <a:pt x="106" y="174"/>
                  </a:lnTo>
                  <a:lnTo>
                    <a:pt x="114" y="172"/>
                  </a:lnTo>
                  <a:lnTo>
                    <a:pt x="122" y="169"/>
                  </a:lnTo>
                  <a:lnTo>
                    <a:pt x="137" y="161"/>
                  </a:lnTo>
                  <a:lnTo>
                    <a:pt x="150" y="150"/>
                  </a:lnTo>
                  <a:lnTo>
                    <a:pt x="162" y="137"/>
                  </a:lnTo>
                  <a:lnTo>
                    <a:pt x="170" y="122"/>
                  </a:lnTo>
                  <a:lnTo>
                    <a:pt x="173" y="114"/>
                  </a:lnTo>
                  <a:lnTo>
                    <a:pt x="175" y="106"/>
                  </a:lnTo>
                  <a:lnTo>
                    <a:pt x="176" y="97"/>
                  </a:lnTo>
                  <a:lnTo>
                    <a:pt x="176" y="88"/>
                  </a:lnTo>
                  <a:lnTo>
                    <a:pt x="173" y="88"/>
                  </a:lnTo>
                  <a:lnTo>
                    <a:pt x="173" y="80"/>
                  </a:lnTo>
                  <a:lnTo>
                    <a:pt x="171" y="71"/>
                  </a:lnTo>
                  <a:lnTo>
                    <a:pt x="170" y="63"/>
                  </a:lnTo>
                  <a:lnTo>
                    <a:pt x="166" y="55"/>
                  </a:lnTo>
                  <a:lnTo>
                    <a:pt x="158" y="40"/>
                  </a:lnTo>
                  <a:lnTo>
                    <a:pt x="148" y="27"/>
                  </a:lnTo>
                  <a:lnTo>
                    <a:pt x="135" y="18"/>
                  </a:lnTo>
                  <a:lnTo>
                    <a:pt x="121" y="10"/>
                  </a:lnTo>
                  <a:lnTo>
                    <a:pt x="114" y="8"/>
                  </a:lnTo>
                  <a:lnTo>
                    <a:pt x="106" y="5"/>
                  </a:lnTo>
                  <a:lnTo>
                    <a:pt x="96" y="3"/>
                  </a:lnTo>
                  <a:lnTo>
                    <a:pt x="88" y="3"/>
                  </a:lnTo>
                  <a:lnTo>
                    <a:pt x="80" y="3"/>
                  </a:lnTo>
                  <a:lnTo>
                    <a:pt x="72" y="5"/>
                  </a:lnTo>
                  <a:lnTo>
                    <a:pt x="64" y="8"/>
                  </a:lnTo>
                  <a:lnTo>
                    <a:pt x="56" y="10"/>
                  </a:lnTo>
                  <a:lnTo>
                    <a:pt x="41" y="18"/>
                  </a:lnTo>
                  <a:lnTo>
                    <a:pt x="28" y="27"/>
                  </a:lnTo>
                  <a:lnTo>
                    <a:pt x="18" y="40"/>
                  </a:lnTo>
                  <a:lnTo>
                    <a:pt x="10" y="55"/>
                  </a:lnTo>
                  <a:lnTo>
                    <a:pt x="8" y="63"/>
                  </a:lnTo>
                  <a:lnTo>
                    <a:pt x="5" y="71"/>
                  </a:lnTo>
                  <a:lnTo>
                    <a:pt x="5" y="80"/>
                  </a:lnTo>
                  <a:lnTo>
                    <a:pt x="4" y="88"/>
                  </a:lnTo>
                  <a:lnTo>
                    <a:pt x="5" y="96"/>
                  </a:lnTo>
                  <a:lnTo>
                    <a:pt x="5" y="104"/>
                  </a:lnTo>
                  <a:lnTo>
                    <a:pt x="8" y="112"/>
                  </a:lnTo>
                  <a:lnTo>
                    <a:pt x="10" y="120"/>
                  </a:lnTo>
                  <a:lnTo>
                    <a:pt x="18" y="135"/>
                  </a:lnTo>
                  <a:lnTo>
                    <a:pt x="28" y="148"/>
                  </a:lnTo>
                  <a:lnTo>
                    <a:pt x="41" y="158"/>
                  </a:lnTo>
                  <a:lnTo>
                    <a:pt x="56" y="166"/>
                  </a:lnTo>
                  <a:lnTo>
                    <a:pt x="64" y="169"/>
                  </a:lnTo>
                  <a:lnTo>
                    <a:pt x="72" y="171"/>
                  </a:lnTo>
                  <a:lnTo>
                    <a:pt x="80" y="172"/>
                  </a:lnTo>
                  <a:lnTo>
                    <a:pt x="88" y="172"/>
                  </a:lnTo>
                  <a:lnTo>
                    <a:pt x="96" y="172"/>
                  </a:lnTo>
                  <a:lnTo>
                    <a:pt x="106" y="171"/>
                  </a:lnTo>
                  <a:lnTo>
                    <a:pt x="114" y="169"/>
                  </a:lnTo>
                  <a:lnTo>
                    <a:pt x="121" y="166"/>
                  </a:lnTo>
                  <a:lnTo>
                    <a:pt x="135" y="158"/>
                  </a:lnTo>
                  <a:lnTo>
                    <a:pt x="148" y="148"/>
                  </a:lnTo>
                  <a:lnTo>
                    <a:pt x="158" y="135"/>
                  </a:lnTo>
                  <a:lnTo>
                    <a:pt x="166" y="120"/>
                  </a:lnTo>
                  <a:lnTo>
                    <a:pt x="170" y="112"/>
                  </a:lnTo>
                  <a:lnTo>
                    <a:pt x="171" y="104"/>
                  </a:lnTo>
                  <a:lnTo>
                    <a:pt x="173" y="96"/>
                  </a:lnTo>
                  <a:lnTo>
                    <a:pt x="173" y="88"/>
                  </a:lnTo>
                  <a:lnTo>
                    <a:pt x="176" y="88"/>
                  </a:lnTo>
                  <a:close/>
                </a:path>
              </a:pathLst>
            </a:custGeom>
            <a:solidFill>
              <a:srgbClr val="E5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1" name="Freeform 63"/>
            <p:cNvSpPr>
              <a:spLocks/>
            </p:cNvSpPr>
            <p:nvPr/>
          </p:nvSpPr>
          <p:spPr bwMode="auto">
            <a:xfrm>
              <a:off x="3680" y="1448"/>
              <a:ext cx="169" cy="169"/>
            </a:xfrm>
            <a:custGeom>
              <a:avLst/>
              <a:gdLst>
                <a:gd name="T0" fmla="*/ 169 w 169"/>
                <a:gd name="T1" fmla="*/ 77 h 169"/>
                <a:gd name="T2" fmla="*/ 166 w 169"/>
                <a:gd name="T3" fmla="*/ 60 h 169"/>
                <a:gd name="T4" fmla="*/ 154 w 169"/>
                <a:gd name="T5" fmla="*/ 37 h 169"/>
                <a:gd name="T6" fmla="*/ 131 w 169"/>
                <a:gd name="T7" fmla="*/ 15 h 169"/>
                <a:gd name="T8" fmla="*/ 110 w 169"/>
                <a:gd name="T9" fmla="*/ 5 h 169"/>
                <a:gd name="T10" fmla="*/ 92 w 169"/>
                <a:gd name="T11" fmla="*/ 0 h 169"/>
                <a:gd name="T12" fmla="*/ 76 w 169"/>
                <a:gd name="T13" fmla="*/ 0 h 169"/>
                <a:gd name="T14" fmla="*/ 60 w 169"/>
                <a:gd name="T15" fmla="*/ 5 h 169"/>
                <a:gd name="T16" fmla="*/ 37 w 169"/>
                <a:gd name="T17" fmla="*/ 15 h 169"/>
                <a:gd name="T18" fmla="*/ 14 w 169"/>
                <a:gd name="T19" fmla="*/ 37 h 169"/>
                <a:gd name="T20" fmla="*/ 4 w 169"/>
                <a:gd name="T21" fmla="*/ 60 h 169"/>
                <a:gd name="T22" fmla="*/ 1 w 169"/>
                <a:gd name="T23" fmla="*/ 77 h 169"/>
                <a:gd name="T24" fmla="*/ 1 w 169"/>
                <a:gd name="T25" fmla="*/ 93 h 169"/>
                <a:gd name="T26" fmla="*/ 4 w 169"/>
                <a:gd name="T27" fmla="*/ 109 h 169"/>
                <a:gd name="T28" fmla="*/ 14 w 169"/>
                <a:gd name="T29" fmla="*/ 132 h 169"/>
                <a:gd name="T30" fmla="*/ 37 w 169"/>
                <a:gd name="T31" fmla="*/ 155 h 169"/>
                <a:gd name="T32" fmla="*/ 60 w 169"/>
                <a:gd name="T33" fmla="*/ 166 h 169"/>
                <a:gd name="T34" fmla="*/ 76 w 169"/>
                <a:gd name="T35" fmla="*/ 169 h 169"/>
                <a:gd name="T36" fmla="*/ 92 w 169"/>
                <a:gd name="T37" fmla="*/ 169 h 169"/>
                <a:gd name="T38" fmla="*/ 110 w 169"/>
                <a:gd name="T39" fmla="*/ 166 h 169"/>
                <a:gd name="T40" fmla="*/ 131 w 169"/>
                <a:gd name="T41" fmla="*/ 155 h 169"/>
                <a:gd name="T42" fmla="*/ 154 w 169"/>
                <a:gd name="T43" fmla="*/ 132 h 169"/>
                <a:gd name="T44" fmla="*/ 166 w 169"/>
                <a:gd name="T45" fmla="*/ 109 h 169"/>
                <a:gd name="T46" fmla="*/ 169 w 169"/>
                <a:gd name="T47" fmla="*/ 93 h 169"/>
                <a:gd name="T48" fmla="*/ 166 w 169"/>
                <a:gd name="T49" fmla="*/ 85 h 169"/>
                <a:gd name="T50" fmla="*/ 159 w 169"/>
                <a:gd name="T51" fmla="*/ 54 h 169"/>
                <a:gd name="T52" fmla="*/ 141 w 169"/>
                <a:gd name="T53" fmla="*/ 28 h 169"/>
                <a:gd name="T54" fmla="*/ 115 w 169"/>
                <a:gd name="T55" fmla="*/ 10 h 169"/>
                <a:gd name="T56" fmla="*/ 84 w 169"/>
                <a:gd name="T57" fmla="*/ 3 h 169"/>
                <a:gd name="T58" fmla="*/ 53 w 169"/>
                <a:gd name="T59" fmla="*/ 10 h 169"/>
                <a:gd name="T60" fmla="*/ 27 w 169"/>
                <a:gd name="T61" fmla="*/ 28 h 169"/>
                <a:gd name="T62" fmla="*/ 9 w 169"/>
                <a:gd name="T63" fmla="*/ 54 h 169"/>
                <a:gd name="T64" fmla="*/ 3 w 169"/>
                <a:gd name="T65" fmla="*/ 85 h 169"/>
                <a:gd name="T66" fmla="*/ 9 w 169"/>
                <a:gd name="T67" fmla="*/ 116 h 169"/>
                <a:gd name="T68" fmla="*/ 27 w 169"/>
                <a:gd name="T69" fmla="*/ 142 h 169"/>
                <a:gd name="T70" fmla="*/ 53 w 169"/>
                <a:gd name="T71" fmla="*/ 160 h 169"/>
                <a:gd name="T72" fmla="*/ 84 w 169"/>
                <a:gd name="T73" fmla="*/ 166 h 169"/>
                <a:gd name="T74" fmla="*/ 115 w 169"/>
                <a:gd name="T75" fmla="*/ 160 h 169"/>
                <a:gd name="T76" fmla="*/ 141 w 169"/>
                <a:gd name="T77" fmla="*/ 142 h 169"/>
                <a:gd name="T78" fmla="*/ 159 w 169"/>
                <a:gd name="T79" fmla="*/ 116 h 169"/>
                <a:gd name="T80" fmla="*/ 166 w 169"/>
                <a:gd name="T81" fmla="*/ 8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9" h="169">
                  <a:moveTo>
                    <a:pt x="169" y="85"/>
                  </a:moveTo>
                  <a:lnTo>
                    <a:pt x="169" y="77"/>
                  </a:lnTo>
                  <a:lnTo>
                    <a:pt x="167" y="68"/>
                  </a:lnTo>
                  <a:lnTo>
                    <a:pt x="166" y="60"/>
                  </a:lnTo>
                  <a:lnTo>
                    <a:pt x="162" y="52"/>
                  </a:lnTo>
                  <a:lnTo>
                    <a:pt x="154" y="37"/>
                  </a:lnTo>
                  <a:lnTo>
                    <a:pt x="144" y="24"/>
                  </a:lnTo>
                  <a:lnTo>
                    <a:pt x="131" y="15"/>
                  </a:lnTo>
                  <a:lnTo>
                    <a:pt x="117" y="7"/>
                  </a:lnTo>
                  <a:lnTo>
                    <a:pt x="110" y="5"/>
                  </a:lnTo>
                  <a:lnTo>
                    <a:pt x="102" y="2"/>
                  </a:lnTo>
                  <a:lnTo>
                    <a:pt x="92" y="0"/>
                  </a:lnTo>
                  <a:lnTo>
                    <a:pt x="84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37" y="15"/>
                  </a:lnTo>
                  <a:lnTo>
                    <a:pt x="24" y="24"/>
                  </a:lnTo>
                  <a:lnTo>
                    <a:pt x="14" y="37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1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3"/>
                  </a:lnTo>
                  <a:lnTo>
                    <a:pt x="1" y="101"/>
                  </a:lnTo>
                  <a:lnTo>
                    <a:pt x="4" y="109"/>
                  </a:lnTo>
                  <a:lnTo>
                    <a:pt x="6" y="117"/>
                  </a:lnTo>
                  <a:lnTo>
                    <a:pt x="14" y="132"/>
                  </a:lnTo>
                  <a:lnTo>
                    <a:pt x="24" y="145"/>
                  </a:lnTo>
                  <a:lnTo>
                    <a:pt x="37" y="155"/>
                  </a:lnTo>
                  <a:lnTo>
                    <a:pt x="52" y="163"/>
                  </a:lnTo>
                  <a:lnTo>
                    <a:pt x="60" y="166"/>
                  </a:lnTo>
                  <a:lnTo>
                    <a:pt x="68" y="168"/>
                  </a:lnTo>
                  <a:lnTo>
                    <a:pt x="76" y="169"/>
                  </a:lnTo>
                  <a:lnTo>
                    <a:pt x="84" y="169"/>
                  </a:lnTo>
                  <a:lnTo>
                    <a:pt x="92" y="169"/>
                  </a:lnTo>
                  <a:lnTo>
                    <a:pt x="102" y="168"/>
                  </a:lnTo>
                  <a:lnTo>
                    <a:pt x="110" y="166"/>
                  </a:lnTo>
                  <a:lnTo>
                    <a:pt x="117" y="163"/>
                  </a:lnTo>
                  <a:lnTo>
                    <a:pt x="131" y="155"/>
                  </a:lnTo>
                  <a:lnTo>
                    <a:pt x="144" y="145"/>
                  </a:lnTo>
                  <a:lnTo>
                    <a:pt x="154" y="132"/>
                  </a:lnTo>
                  <a:lnTo>
                    <a:pt x="162" y="117"/>
                  </a:lnTo>
                  <a:lnTo>
                    <a:pt x="166" y="109"/>
                  </a:lnTo>
                  <a:lnTo>
                    <a:pt x="167" y="101"/>
                  </a:lnTo>
                  <a:lnTo>
                    <a:pt x="169" y="93"/>
                  </a:lnTo>
                  <a:lnTo>
                    <a:pt x="169" y="85"/>
                  </a:lnTo>
                  <a:lnTo>
                    <a:pt x="166" y="85"/>
                  </a:lnTo>
                  <a:lnTo>
                    <a:pt x="164" y="68"/>
                  </a:lnTo>
                  <a:lnTo>
                    <a:pt x="159" y="54"/>
                  </a:lnTo>
                  <a:lnTo>
                    <a:pt x="151" y="39"/>
                  </a:lnTo>
                  <a:lnTo>
                    <a:pt x="141" y="28"/>
                  </a:lnTo>
                  <a:lnTo>
                    <a:pt x="130" y="18"/>
                  </a:lnTo>
                  <a:lnTo>
                    <a:pt x="115" y="10"/>
                  </a:lnTo>
                  <a:lnTo>
                    <a:pt x="101" y="5"/>
                  </a:lnTo>
                  <a:lnTo>
                    <a:pt x="84" y="3"/>
                  </a:lnTo>
                  <a:lnTo>
                    <a:pt x="68" y="5"/>
                  </a:lnTo>
                  <a:lnTo>
                    <a:pt x="53" y="10"/>
                  </a:lnTo>
                  <a:lnTo>
                    <a:pt x="39" y="18"/>
                  </a:lnTo>
                  <a:lnTo>
                    <a:pt x="27" y="28"/>
                  </a:lnTo>
                  <a:lnTo>
                    <a:pt x="18" y="39"/>
                  </a:lnTo>
                  <a:lnTo>
                    <a:pt x="9" y="54"/>
                  </a:lnTo>
                  <a:lnTo>
                    <a:pt x="4" y="68"/>
                  </a:lnTo>
                  <a:lnTo>
                    <a:pt x="3" y="85"/>
                  </a:lnTo>
                  <a:lnTo>
                    <a:pt x="4" y="101"/>
                  </a:lnTo>
                  <a:lnTo>
                    <a:pt x="9" y="116"/>
                  </a:lnTo>
                  <a:lnTo>
                    <a:pt x="18" y="130"/>
                  </a:lnTo>
                  <a:lnTo>
                    <a:pt x="27" y="142"/>
                  </a:lnTo>
                  <a:lnTo>
                    <a:pt x="39" y="151"/>
                  </a:lnTo>
                  <a:lnTo>
                    <a:pt x="53" y="160"/>
                  </a:lnTo>
                  <a:lnTo>
                    <a:pt x="68" y="164"/>
                  </a:lnTo>
                  <a:lnTo>
                    <a:pt x="84" y="166"/>
                  </a:lnTo>
                  <a:lnTo>
                    <a:pt x="101" y="164"/>
                  </a:lnTo>
                  <a:lnTo>
                    <a:pt x="115" y="160"/>
                  </a:lnTo>
                  <a:lnTo>
                    <a:pt x="130" y="151"/>
                  </a:lnTo>
                  <a:lnTo>
                    <a:pt x="141" y="142"/>
                  </a:lnTo>
                  <a:lnTo>
                    <a:pt x="151" y="130"/>
                  </a:lnTo>
                  <a:lnTo>
                    <a:pt x="159" y="116"/>
                  </a:lnTo>
                  <a:lnTo>
                    <a:pt x="164" y="101"/>
                  </a:lnTo>
                  <a:lnTo>
                    <a:pt x="166" y="85"/>
                  </a:lnTo>
                  <a:lnTo>
                    <a:pt x="169" y="85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2" name="Freeform 64"/>
            <p:cNvSpPr>
              <a:spLocks/>
            </p:cNvSpPr>
            <p:nvPr/>
          </p:nvSpPr>
          <p:spPr bwMode="auto">
            <a:xfrm>
              <a:off x="3683" y="1451"/>
              <a:ext cx="163" cy="163"/>
            </a:xfrm>
            <a:custGeom>
              <a:avLst/>
              <a:gdLst>
                <a:gd name="T0" fmla="*/ 161 w 163"/>
                <a:gd name="T1" fmla="*/ 65 h 163"/>
                <a:gd name="T2" fmla="*/ 148 w 163"/>
                <a:gd name="T3" fmla="*/ 36 h 163"/>
                <a:gd name="T4" fmla="*/ 127 w 163"/>
                <a:gd name="T5" fmla="*/ 15 h 163"/>
                <a:gd name="T6" fmla="*/ 98 w 163"/>
                <a:gd name="T7" fmla="*/ 2 h 163"/>
                <a:gd name="T8" fmla="*/ 65 w 163"/>
                <a:gd name="T9" fmla="*/ 2 h 163"/>
                <a:gd name="T10" fmla="*/ 36 w 163"/>
                <a:gd name="T11" fmla="*/ 15 h 163"/>
                <a:gd name="T12" fmla="*/ 15 w 163"/>
                <a:gd name="T13" fmla="*/ 36 h 163"/>
                <a:gd name="T14" fmla="*/ 1 w 163"/>
                <a:gd name="T15" fmla="*/ 65 h 163"/>
                <a:gd name="T16" fmla="*/ 1 w 163"/>
                <a:gd name="T17" fmla="*/ 98 h 163"/>
                <a:gd name="T18" fmla="*/ 15 w 163"/>
                <a:gd name="T19" fmla="*/ 127 h 163"/>
                <a:gd name="T20" fmla="*/ 36 w 163"/>
                <a:gd name="T21" fmla="*/ 148 h 163"/>
                <a:gd name="T22" fmla="*/ 65 w 163"/>
                <a:gd name="T23" fmla="*/ 161 h 163"/>
                <a:gd name="T24" fmla="*/ 98 w 163"/>
                <a:gd name="T25" fmla="*/ 161 h 163"/>
                <a:gd name="T26" fmla="*/ 127 w 163"/>
                <a:gd name="T27" fmla="*/ 148 h 163"/>
                <a:gd name="T28" fmla="*/ 148 w 163"/>
                <a:gd name="T29" fmla="*/ 127 h 163"/>
                <a:gd name="T30" fmla="*/ 161 w 163"/>
                <a:gd name="T31" fmla="*/ 98 h 163"/>
                <a:gd name="T32" fmla="*/ 159 w 163"/>
                <a:gd name="T33" fmla="*/ 82 h 163"/>
                <a:gd name="T34" fmla="*/ 153 w 163"/>
                <a:gd name="T35" fmla="*/ 52 h 163"/>
                <a:gd name="T36" fmla="*/ 137 w 163"/>
                <a:gd name="T37" fmla="*/ 26 h 163"/>
                <a:gd name="T38" fmla="*/ 112 w 163"/>
                <a:gd name="T39" fmla="*/ 10 h 163"/>
                <a:gd name="T40" fmla="*/ 81 w 163"/>
                <a:gd name="T41" fmla="*/ 5 h 163"/>
                <a:gd name="T42" fmla="*/ 52 w 163"/>
                <a:gd name="T43" fmla="*/ 10 h 163"/>
                <a:gd name="T44" fmla="*/ 28 w 163"/>
                <a:gd name="T45" fmla="*/ 26 h 163"/>
                <a:gd name="T46" fmla="*/ 10 w 163"/>
                <a:gd name="T47" fmla="*/ 52 h 163"/>
                <a:gd name="T48" fmla="*/ 5 w 163"/>
                <a:gd name="T49" fmla="*/ 82 h 163"/>
                <a:gd name="T50" fmla="*/ 10 w 163"/>
                <a:gd name="T51" fmla="*/ 113 h 163"/>
                <a:gd name="T52" fmla="*/ 28 w 163"/>
                <a:gd name="T53" fmla="*/ 137 h 163"/>
                <a:gd name="T54" fmla="*/ 52 w 163"/>
                <a:gd name="T55" fmla="*/ 153 h 163"/>
                <a:gd name="T56" fmla="*/ 81 w 163"/>
                <a:gd name="T57" fmla="*/ 160 h 163"/>
                <a:gd name="T58" fmla="*/ 112 w 163"/>
                <a:gd name="T59" fmla="*/ 153 h 163"/>
                <a:gd name="T60" fmla="*/ 137 w 163"/>
                <a:gd name="T61" fmla="*/ 137 h 163"/>
                <a:gd name="T62" fmla="*/ 153 w 163"/>
                <a:gd name="T63" fmla="*/ 113 h 163"/>
                <a:gd name="T64" fmla="*/ 159 w 163"/>
                <a:gd name="T65" fmla="*/ 8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63">
                  <a:moveTo>
                    <a:pt x="163" y="82"/>
                  </a:moveTo>
                  <a:lnTo>
                    <a:pt x="161" y="65"/>
                  </a:lnTo>
                  <a:lnTo>
                    <a:pt x="156" y="51"/>
                  </a:lnTo>
                  <a:lnTo>
                    <a:pt x="148" y="36"/>
                  </a:lnTo>
                  <a:lnTo>
                    <a:pt x="138" y="25"/>
                  </a:lnTo>
                  <a:lnTo>
                    <a:pt x="127" y="15"/>
                  </a:lnTo>
                  <a:lnTo>
                    <a:pt x="112" y="7"/>
                  </a:lnTo>
                  <a:lnTo>
                    <a:pt x="98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50" y="7"/>
                  </a:lnTo>
                  <a:lnTo>
                    <a:pt x="36" y="15"/>
                  </a:lnTo>
                  <a:lnTo>
                    <a:pt x="24" y="25"/>
                  </a:lnTo>
                  <a:lnTo>
                    <a:pt x="15" y="36"/>
                  </a:lnTo>
                  <a:lnTo>
                    <a:pt x="6" y="51"/>
                  </a:lnTo>
                  <a:lnTo>
                    <a:pt x="1" y="65"/>
                  </a:lnTo>
                  <a:lnTo>
                    <a:pt x="0" y="82"/>
                  </a:lnTo>
                  <a:lnTo>
                    <a:pt x="1" y="98"/>
                  </a:lnTo>
                  <a:lnTo>
                    <a:pt x="6" y="113"/>
                  </a:lnTo>
                  <a:lnTo>
                    <a:pt x="15" y="127"/>
                  </a:lnTo>
                  <a:lnTo>
                    <a:pt x="24" y="139"/>
                  </a:lnTo>
                  <a:lnTo>
                    <a:pt x="36" y="148"/>
                  </a:lnTo>
                  <a:lnTo>
                    <a:pt x="50" y="157"/>
                  </a:lnTo>
                  <a:lnTo>
                    <a:pt x="65" y="161"/>
                  </a:lnTo>
                  <a:lnTo>
                    <a:pt x="81" y="163"/>
                  </a:lnTo>
                  <a:lnTo>
                    <a:pt x="98" y="161"/>
                  </a:lnTo>
                  <a:lnTo>
                    <a:pt x="112" y="157"/>
                  </a:lnTo>
                  <a:lnTo>
                    <a:pt x="127" y="148"/>
                  </a:lnTo>
                  <a:lnTo>
                    <a:pt x="138" y="139"/>
                  </a:lnTo>
                  <a:lnTo>
                    <a:pt x="148" y="127"/>
                  </a:lnTo>
                  <a:lnTo>
                    <a:pt x="156" y="113"/>
                  </a:lnTo>
                  <a:lnTo>
                    <a:pt x="161" y="98"/>
                  </a:lnTo>
                  <a:lnTo>
                    <a:pt x="163" y="82"/>
                  </a:lnTo>
                  <a:lnTo>
                    <a:pt x="159" y="82"/>
                  </a:lnTo>
                  <a:lnTo>
                    <a:pt x="158" y="65"/>
                  </a:lnTo>
                  <a:lnTo>
                    <a:pt x="153" y="52"/>
                  </a:lnTo>
                  <a:lnTo>
                    <a:pt x="145" y="38"/>
                  </a:lnTo>
                  <a:lnTo>
                    <a:pt x="137" y="26"/>
                  </a:lnTo>
                  <a:lnTo>
                    <a:pt x="125" y="18"/>
                  </a:lnTo>
                  <a:lnTo>
                    <a:pt x="112" y="10"/>
                  </a:lnTo>
                  <a:lnTo>
                    <a:pt x="98" y="7"/>
                  </a:lnTo>
                  <a:lnTo>
                    <a:pt x="81" y="5"/>
                  </a:lnTo>
                  <a:lnTo>
                    <a:pt x="67" y="7"/>
                  </a:lnTo>
                  <a:lnTo>
                    <a:pt x="52" y="10"/>
                  </a:lnTo>
                  <a:lnTo>
                    <a:pt x="39" y="18"/>
                  </a:lnTo>
                  <a:lnTo>
                    <a:pt x="28" y="26"/>
                  </a:lnTo>
                  <a:lnTo>
                    <a:pt x="18" y="38"/>
                  </a:lnTo>
                  <a:lnTo>
                    <a:pt x="10" y="52"/>
                  </a:lnTo>
                  <a:lnTo>
                    <a:pt x="6" y="65"/>
                  </a:lnTo>
                  <a:lnTo>
                    <a:pt x="5" y="82"/>
                  </a:lnTo>
                  <a:lnTo>
                    <a:pt x="6" y="98"/>
                  </a:lnTo>
                  <a:lnTo>
                    <a:pt x="10" y="113"/>
                  </a:lnTo>
                  <a:lnTo>
                    <a:pt x="18" y="126"/>
                  </a:lnTo>
                  <a:lnTo>
                    <a:pt x="28" y="137"/>
                  </a:lnTo>
                  <a:lnTo>
                    <a:pt x="39" y="145"/>
                  </a:lnTo>
                  <a:lnTo>
                    <a:pt x="52" y="153"/>
                  </a:lnTo>
                  <a:lnTo>
                    <a:pt x="67" y="158"/>
                  </a:lnTo>
                  <a:lnTo>
                    <a:pt x="81" y="160"/>
                  </a:lnTo>
                  <a:lnTo>
                    <a:pt x="98" y="158"/>
                  </a:lnTo>
                  <a:lnTo>
                    <a:pt x="112" y="153"/>
                  </a:lnTo>
                  <a:lnTo>
                    <a:pt x="125" y="145"/>
                  </a:lnTo>
                  <a:lnTo>
                    <a:pt x="137" y="137"/>
                  </a:lnTo>
                  <a:lnTo>
                    <a:pt x="145" y="126"/>
                  </a:lnTo>
                  <a:lnTo>
                    <a:pt x="153" y="113"/>
                  </a:lnTo>
                  <a:lnTo>
                    <a:pt x="158" y="98"/>
                  </a:lnTo>
                  <a:lnTo>
                    <a:pt x="159" y="82"/>
                  </a:lnTo>
                  <a:lnTo>
                    <a:pt x="163" y="82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3" name="Freeform 65"/>
            <p:cNvSpPr>
              <a:spLocks/>
            </p:cNvSpPr>
            <p:nvPr/>
          </p:nvSpPr>
          <p:spPr bwMode="auto">
            <a:xfrm>
              <a:off x="3688" y="1456"/>
              <a:ext cx="154" cy="155"/>
            </a:xfrm>
            <a:custGeom>
              <a:avLst/>
              <a:gdLst>
                <a:gd name="T0" fmla="*/ 153 w 154"/>
                <a:gd name="T1" fmla="*/ 60 h 155"/>
                <a:gd name="T2" fmla="*/ 140 w 154"/>
                <a:gd name="T3" fmla="*/ 33 h 155"/>
                <a:gd name="T4" fmla="*/ 120 w 154"/>
                <a:gd name="T5" fmla="*/ 13 h 155"/>
                <a:gd name="T6" fmla="*/ 93 w 154"/>
                <a:gd name="T7" fmla="*/ 2 h 155"/>
                <a:gd name="T8" fmla="*/ 62 w 154"/>
                <a:gd name="T9" fmla="*/ 2 h 155"/>
                <a:gd name="T10" fmla="*/ 34 w 154"/>
                <a:gd name="T11" fmla="*/ 13 h 155"/>
                <a:gd name="T12" fmla="*/ 13 w 154"/>
                <a:gd name="T13" fmla="*/ 33 h 155"/>
                <a:gd name="T14" fmla="*/ 1 w 154"/>
                <a:gd name="T15" fmla="*/ 60 h 155"/>
                <a:gd name="T16" fmla="*/ 1 w 154"/>
                <a:gd name="T17" fmla="*/ 93 h 155"/>
                <a:gd name="T18" fmla="*/ 13 w 154"/>
                <a:gd name="T19" fmla="*/ 121 h 155"/>
                <a:gd name="T20" fmla="*/ 34 w 154"/>
                <a:gd name="T21" fmla="*/ 140 h 155"/>
                <a:gd name="T22" fmla="*/ 62 w 154"/>
                <a:gd name="T23" fmla="*/ 153 h 155"/>
                <a:gd name="T24" fmla="*/ 93 w 154"/>
                <a:gd name="T25" fmla="*/ 153 h 155"/>
                <a:gd name="T26" fmla="*/ 120 w 154"/>
                <a:gd name="T27" fmla="*/ 140 h 155"/>
                <a:gd name="T28" fmla="*/ 140 w 154"/>
                <a:gd name="T29" fmla="*/ 121 h 155"/>
                <a:gd name="T30" fmla="*/ 153 w 154"/>
                <a:gd name="T31" fmla="*/ 93 h 155"/>
                <a:gd name="T32" fmla="*/ 150 w 154"/>
                <a:gd name="T33" fmla="*/ 77 h 155"/>
                <a:gd name="T34" fmla="*/ 145 w 154"/>
                <a:gd name="T35" fmla="*/ 47 h 155"/>
                <a:gd name="T36" fmla="*/ 128 w 154"/>
                <a:gd name="T37" fmla="*/ 25 h 155"/>
                <a:gd name="T38" fmla="*/ 106 w 154"/>
                <a:gd name="T39" fmla="*/ 8 h 155"/>
                <a:gd name="T40" fmla="*/ 76 w 154"/>
                <a:gd name="T41" fmla="*/ 3 h 155"/>
                <a:gd name="T42" fmla="*/ 47 w 154"/>
                <a:gd name="T43" fmla="*/ 8 h 155"/>
                <a:gd name="T44" fmla="*/ 24 w 154"/>
                <a:gd name="T45" fmla="*/ 25 h 155"/>
                <a:gd name="T46" fmla="*/ 8 w 154"/>
                <a:gd name="T47" fmla="*/ 47 h 155"/>
                <a:gd name="T48" fmla="*/ 3 w 154"/>
                <a:gd name="T49" fmla="*/ 77 h 155"/>
                <a:gd name="T50" fmla="*/ 8 w 154"/>
                <a:gd name="T51" fmla="*/ 106 h 155"/>
                <a:gd name="T52" fmla="*/ 24 w 154"/>
                <a:gd name="T53" fmla="*/ 129 h 155"/>
                <a:gd name="T54" fmla="*/ 47 w 154"/>
                <a:gd name="T55" fmla="*/ 145 h 155"/>
                <a:gd name="T56" fmla="*/ 76 w 154"/>
                <a:gd name="T57" fmla="*/ 150 h 155"/>
                <a:gd name="T58" fmla="*/ 106 w 154"/>
                <a:gd name="T59" fmla="*/ 145 h 155"/>
                <a:gd name="T60" fmla="*/ 128 w 154"/>
                <a:gd name="T61" fmla="*/ 129 h 155"/>
                <a:gd name="T62" fmla="*/ 145 w 154"/>
                <a:gd name="T63" fmla="*/ 106 h 155"/>
                <a:gd name="T64" fmla="*/ 150 w 154"/>
                <a:gd name="T65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3" y="60"/>
                  </a:lnTo>
                  <a:lnTo>
                    <a:pt x="148" y="47"/>
                  </a:lnTo>
                  <a:lnTo>
                    <a:pt x="140" y="33"/>
                  </a:lnTo>
                  <a:lnTo>
                    <a:pt x="132" y="21"/>
                  </a:lnTo>
                  <a:lnTo>
                    <a:pt x="120" y="13"/>
                  </a:lnTo>
                  <a:lnTo>
                    <a:pt x="107" y="5"/>
                  </a:lnTo>
                  <a:lnTo>
                    <a:pt x="93" y="2"/>
                  </a:lnTo>
                  <a:lnTo>
                    <a:pt x="76" y="0"/>
                  </a:lnTo>
                  <a:lnTo>
                    <a:pt x="62" y="2"/>
                  </a:lnTo>
                  <a:lnTo>
                    <a:pt x="47" y="5"/>
                  </a:lnTo>
                  <a:lnTo>
                    <a:pt x="34" y="13"/>
                  </a:lnTo>
                  <a:lnTo>
                    <a:pt x="23" y="21"/>
                  </a:lnTo>
                  <a:lnTo>
                    <a:pt x="13" y="33"/>
                  </a:lnTo>
                  <a:lnTo>
                    <a:pt x="5" y="47"/>
                  </a:lnTo>
                  <a:lnTo>
                    <a:pt x="1" y="60"/>
                  </a:lnTo>
                  <a:lnTo>
                    <a:pt x="0" y="77"/>
                  </a:lnTo>
                  <a:lnTo>
                    <a:pt x="1" y="93"/>
                  </a:lnTo>
                  <a:lnTo>
                    <a:pt x="5" y="108"/>
                  </a:lnTo>
                  <a:lnTo>
                    <a:pt x="13" y="121"/>
                  </a:lnTo>
                  <a:lnTo>
                    <a:pt x="23" y="132"/>
                  </a:lnTo>
                  <a:lnTo>
                    <a:pt x="34" y="140"/>
                  </a:lnTo>
                  <a:lnTo>
                    <a:pt x="47" y="148"/>
                  </a:lnTo>
                  <a:lnTo>
                    <a:pt x="62" y="153"/>
                  </a:lnTo>
                  <a:lnTo>
                    <a:pt x="76" y="155"/>
                  </a:lnTo>
                  <a:lnTo>
                    <a:pt x="93" y="153"/>
                  </a:lnTo>
                  <a:lnTo>
                    <a:pt x="107" y="148"/>
                  </a:lnTo>
                  <a:lnTo>
                    <a:pt x="120" y="140"/>
                  </a:lnTo>
                  <a:lnTo>
                    <a:pt x="132" y="132"/>
                  </a:lnTo>
                  <a:lnTo>
                    <a:pt x="140" y="121"/>
                  </a:lnTo>
                  <a:lnTo>
                    <a:pt x="148" y="108"/>
                  </a:lnTo>
                  <a:lnTo>
                    <a:pt x="153" y="93"/>
                  </a:lnTo>
                  <a:lnTo>
                    <a:pt x="154" y="77"/>
                  </a:lnTo>
                  <a:lnTo>
                    <a:pt x="150" y="77"/>
                  </a:lnTo>
                  <a:lnTo>
                    <a:pt x="150" y="62"/>
                  </a:lnTo>
                  <a:lnTo>
                    <a:pt x="145" y="47"/>
                  </a:lnTo>
                  <a:lnTo>
                    <a:pt x="138" y="36"/>
                  </a:lnTo>
                  <a:lnTo>
                    <a:pt x="128" y="25"/>
                  </a:lnTo>
                  <a:lnTo>
                    <a:pt x="117" y="15"/>
                  </a:lnTo>
                  <a:lnTo>
                    <a:pt x="106" y="8"/>
                  </a:lnTo>
                  <a:lnTo>
                    <a:pt x="91" y="5"/>
                  </a:lnTo>
                  <a:lnTo>
                    <a:pt x="76" y="3"/>
                  </a:lnTo>
                  <a:lnTo>
                    <a:pt x="62" y="5"/>
                  </a:lnTo>
                  <a:lnTo>
                    <a:pt x="47" y="8"/>
                  </a:lnTo>
                  <a:lnTo>
                    <a:pt x="36" y="15"/>
                  </a:lnTo>
                  <a:lnTo>
                    <a:pt x="24" y="25"/>
                  </a:lnTo>
                  <a:lnTo>
                    <a:pt x="16" y="36"/>
                  </a:lnTo>
                  <a:lnTo>
                    <a:pt x="8" y="47"/>
                  </a:lnTo>
                  <a:lnTo>
                    <a:pt x="5" y="62"/>
                  </a:lnTo>
                  <a:lnTo>
                    <a:pt x="3" y="77"/>
                  </a:lnTo>
                  <a:lnTo>
                    <a:pt x="5" y="91"/>
                  </a:lnTo>
                  <a:lnTo>
                    <a:pt x="8" y="106"/>
                  </a:lnTo>
                  <a:lnTo>
                    <a:pt x="16" y="117"/>
                  </a:lnTo>
                  <a:lnTo>
                    <a:pt x="24" y="129"/>
                  </a:lnTo>
                  <a:lnTo>
                    <a:pt x="36" y="139"/>
                  </a:lnTo>
                  <a:lnTo>
                    <a:pt x="47" y="145"/>
                  </a:lnTo>
                  <a:lnTo>
                    <a:pt x="62" y="148"/>
                  </a:lnTo>
                  <a:lnTo>
                    <a:pt x="76" y="150"/>
                  </a:lnTo>
                  <a:lnTo>
                    <a:pt x="91" y="148"/>
                  </a:lnTo>
                  <a:lnTo>
                    <a:pt x="106" y="145"/>
                  </a:lnTo>
                  <a:lnTo>
                    <a:pt x="117" y="139"/>
                  </a:lnTo>
                  <a:lnTo>
                    <a:pt x="128" y="129"/>
                  </a:lnTo>
                  <a:lnTo>
                    <a:pt x="138" y="117"/>
                  </a:lnTo>
                  <a:lnTo>
                    <a:pt x="145" y="106"/>
                  </a:lnTo>
                  <a:lnTo>
                    <a:pt x="150" y="91"/>
                  </a:lnTo>
                  <a:lnTo>
                    <a:pt x="150" y="77"/>
                  </a:lnTo>
                  <a:lnTo>
                    <a:pt x="154" y="77"/>
                  </a:lnTo>
                  <a:close/>
                </a:path>
              </a:pathLst>
            </a:custGeom>
            <a:solidFill>
              <a:srgbClr val="E2E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4" name="Freeform 66"/>
            <p:cNvSpPr>
              <a:spLocks/>
            </p:cNvSpPr>
            <p:nvPr/>
          </p:nvSpPr>
          <p:spPr bwMode="auto">
            <a:xfrm>
              <a:off x="3691" y="1459"/>
              <a:ext cx="147" cy="147"/>
            </a:xfrm>
            <a:custGeom>
              <a:avLst/>
              <a:gdLst>
                <a:gd name="T0" fmla="*/ 147 w 147"/>
                <a:gd name="T1" fmla="*/ 59 h 147"/>
                <a:gd name="T2" fmla="*/ 135 w 147"/>
                <a:gd name="T3" fmla="*/ 33 h 147"/>
                <a:gd name="T4" fmla="*/ 114 w 147"/>
                <a:gd name="T5" fmla="*/ 12 h 147"/>
                <a:gd name="T6" fmla="*/ 88 w 147"/>
                <a:gd name="T7" fmla="*/ 2 h 147"/>
                <a:gd name="T8" fmla="*/ 59 w 147"/>
                <a:gd name="T9" fmla="*/ 2 h 147"/>
                <a:gd name="T10" fmla="*/ 33 w 147"/>
                <a:gd name="T11" fmla="*/ 12 h 147"/>
                <a:gd name="T12" fmla="*/ 13 w 147"/>
                <a:gd name="T13" fmla="*/ 33 h 147"/>
                <a:gd name="T14" fmla="*/ 2 w 147"/>
                <a:gd name="T15" fmla="*/ 59 h 147"/>
                <a:gd name="T16" fmla="*/ 2 w 147"/>
                <a:gd name="T17" fmla="*/ 88 h 147"/>
                <a:gd name="T18" fmla="*/ 13 w 147"/>
                <a:gd name="T19" fmla="*/ 114 h 147"/>
                <a:gd name="T20" fmla="*/ 33 w 147"/>
                <a:gd name="T21" fmla="*/ 136 h 147"/>
                <a:gd name="T22" fmla="*/ 59 w 147"/>
                <a:gd name="T23" fmla="*/ 145 h 147"/>
                <a:gd name="T24" fmla="*/ 88 w 147"/>
                <a:gd name="T25" fmla="*/ 145 h 147"/>
                <a:gd name="T26" fmla="*/ 114 w 147"/>
                <a:gd name="T27" fmla="*/ 136 h 147"/>
                <a:gd name="T28" fmla="*/ 135 w 147"/>
                <a:gd name="T29" fmla="*/ 114 h 147"/>
                <a:gd name="T30" fmla="*/ 147 w 147"/>
                <a:gd name="T31" fmla="*/ 88 h 147"/>
                <a:gd name="T32" fmla="*/ 143 w 147"/>
                <a:gd name="T33" fmla="*/ 74 h 147"/>
                <a:gd name="T34" fmla="*/ 138 w 147"/>
                <a:gd name="T35" fmla="*/ 46 h 147"/>
                <a:gd name="T36" fmla="*/ 124 w 147"/>
                <a:gd name="T37" fmla="*/ 25 h 147"/>
                <a:gd name="T38" fmla="*/ 101 w 147"/>
                <a:gd name="T39" fmla="*/ 9 h 147"/>
                <a:gd name="T40" fmla="*/ 73 w 147"/>
                <a:gd name="T41" fmla="*/ 4 h 147"/>
                <a:gd name="T42" fmla="*/ 46 w 147"/>
                <a:gd name="T43" fmla="*/ 9 h 147"/>
                <a:gd name="T44" fmla="*/ 24 w 147"/>
                <a:gd name="T45" fmla="*/ 25 h 147"/>
                <a:gd name="T46" fmla="*/ 8 w 147"/>
                <a:gd name="T47" fmla="*/ 46 h 147"/>
                <a:gd name="T48" fmla="*/ 3 w 147"/>
                <a:gd name="T49" fmla="*/ 74 h 147"/>
                <a:gd name="T50" fmla="*/ 8 w 147"/>
                <a:gd name="T51" fmla="*/ 101 h 147"/>
                <a:gd name="T52" fmla="*/ 24 w 147"/>
                <a:gd name="T53" fmla="*/ 124 h 147"/>
                <a:gd name="T54" fmla="*/ 46 w 147"/>
                <a:gd name="T55" fmla="*/ 139 h 147"/>
                <a:gd name="T56" fmla="*/ 73 w 147"/>
                <a:gd name="T57" fmla="*/ 144 h 147"/>
                <a:gd name="T58" fmla="*/ 101 w 147"/>
                <a:gd name="T59" fmla="*/ 139 h 147"/>
                <a:gd name="T60" fmla="*/ 124 w 147"/>
                <a:gd name="T61" fmla="*/ 124 h 147"/>
                <a:gd name="T62" fmla="*/ 138 w 147"/>
                <a:gd name="T63" fmla="*/ 101 h 147"/>
                <a:gd name="T64" fmla="*/ 143 w 147"/>
                <a:gd name="T65" fmla="*/ 7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147">
                  <a:moveTo>
                    <a:pt x="147" y="74"/>
                  </a:moveTo>
                  <a:lnTo>
                    <a:pt x="147" y="59"/>
                  </a:lnTo>
                  <a:lnTo>
                    <a:pt x="142" y="44"/>
                  </a:lnTo>
                  <a:lnTo>
                    <a:pt x="135" y="33"/>
                  </a:lnTo>
                  <a:lnTo>
                    <a:pt x="125" y="22"/>
                  </a:lnTo>
                  <a:lnTo>
                    <a:pt x="114" y="12"/>
                  </a:lnTo>
                  <a:lnTo>
                    <a:pt x="103" y="5"/>
                  </a:lnTo>
                  <a:lnTo>
                    <a:pt x="88" y="2"/>
                  </a:lnTo>
                  <a:lnTo>
                    <a:pt x="73" y="0"/>
                  </a:lnTo>
                  <a:lnTo>
                    <a:pt x="59" y="2"/>
                  </a:lnTo>
                  <a:lnTo>
                    <a:pt x="44" y="5"/>
                  </a:lnTo>
                  <a:lnTo>
                    <a:pt x="33" y="12"/>
                  </a:lnTo>
                  <a:lnTo>
                    <a:pt x="21" y="22"/>
                  </a:lnTo>
                  <a:lnTo>
                    <a:pt x="13" y="33"/>
                  </a:lnTo>
                  <a:lnTo>
                    <a:pt x="5" y="44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5" y="103"/>
                  </a:lnTo>
                  <a:lnTo>
                    <a:pt x="13" y="114"/>
                  </a:lnTo>
                  <a:lnTo>
                    <a:pt x="21" y="126"/>
                  </a:lnTo>
                  <a:lnTo>
                    <a:pt x="33" y="136"/>
                  </a:lnTo>
                  <a:lnTo>
                    <a:pt x="44" y="142"/>
                  </a:lnTo>
                  <a:lnTo>
                    <a:pt x="59" y="145"/>
                  </a:lnTo>
                  <a:lnTo>
                    <a:pt x="73" y="147"/>
                  </a:lnTo>
                  <a:lnTo>
                    <a:pt x="88" y="145"/>
                  </a:lnTo>
                  <a:lnTo>
                    <a:pt x="103" y="142"/>
                  </a:lnTo>
                  <a:lnTo>
                    <a:pt x="114" y="136"/>
                  </a:lnTo>
                  <a:lnTo>
                    <a:pt x="125" y="126"/>
                  </a:lnTo>
                  <a:lnTo>
                    <a:pt x="135" y="114"/>
                  </a:lnTo>
                  <a:lnTo>
                    <a:pt x="142" y="103"/>
                  </a:lnTo>
                  <a:lnTo>
                    <a:pt x="147" y="88"/>
                  </a:lnTo>
                  <a:lnTo>
                    <a:pt x="147" y="74"/>
                  </a:lnTo>
                  <a:lnTo>
                    <a:pt x="143" y="74"/>
                  </a:lnTo>
                  <a:lnTo>
                    <a:pt x="142" y="59"/>
                  </a:lnTo>
                  <a:lnTo>
                    <a:pt x="138" y="46"/>
                  </a:lnTo>
                  <a:lnTo>
                    <a:pt x="132" y="35"/>
                  </a:lnTo>
                  <a:lnTo>
                    <a:pt x="124" y="25"/>
                  </a:lnTo>
                  <a:lnTo>
                    <a:pt x="112" y="15"/>
                  </a:lnTo>
                  <a:lnTo>
                    <a:pt x="101" y="9"/>
                  </a:lnTo>
                  <a:lnTo>
                    <a:pt x="88" y="5"/>
                  </a:lnTo>
                  <a:lnTo>
                    <a:pt x="73" y="4"/>
                  </a:lnTo>
                  <a:lnTo>
                    <a:pt x="59" y="5"/>
                  </a:lnTo>
                  <a:lnTo>
                    <a:pt x="46" y="9"/>
                  </a:lnTo>
                  <a:lnTo>
                    <a:pt x="34" y="15"/>
                  </a:lnTo>
                  <a:lnTo>
                    <a:pt x="24" y="25"/>
                  </a:lnTo>
                  <a:lnTo>
                    <a:pt x="15" y="35"/>
                  </a:lnTo>
                  <a:lnTo>
                    <a:pt x="8" y="46"/>
                  </a:lnTo>
                  <a:lnTo>
                    <a:pt x="5" y="59"/>
                  </a:lnTo>
                  <a:lnTo>
                    <a:pt x="3" y="74"/>
                  </a:lnTo>
                  <a:lnTo>
                    <a:pt x="5" y="88"/>
                  </a:lnTo>
                  <a:lnTo>
                    <a:pt x="8" y="101"/>
                  </a:lnTo>
                  <a:lnTo>
                    <a:pt x="15" y="113"/>
                  </a:lnTo>
                  <a:lnTo>
                    <a:pt x="24" y="124"/>
                  </a:lnTo>
                  <a:lnTo>
                    <a:pt x="34" y="132"/>
                  </a:lnTo>
                  <a:lnTo>
                    <a:pt x="46" y="139"/>
                  </a:lnTo>
                  <a:lnTo>
                    <a:pt x="59" y="142"/>
                  </a:lnTo>
                  <a:lnTo>
                    <a:pt x="73" y="144"/>
                  </a:lnTo>
                  <a:lnTo>
                    <a:pt x="88" y="142"/>
                  </a:lnTo>
                  <a:lnTo>
                    <a:pt x="101" y="139"/>
                  </a:lnTo>
                  <a:lnTo>
                    <a:pt x="112" y="132"/>
                  </a:lnTo>
                  <a:lnTo>
                    <a:pt x="124" y="124"/>
                  </a:lnTo>
                  <a:lnTo>
                    <a:pt x="132" y="113"/>
                  </a:lnTo>
                  <a:lnTo>
                    <a:pt x="138" y="101"/>
                  </a:lnTo>
                  <a:lnTo>
                    <a:pt x="142" y="88"/>
                  </a:lnTo>
                  <a:lnTo>
                    <a:pt x="143" y="74"/>
                  </a:lnTo>
                  <a:lnTo>
                    <a:pt x="147" y="74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5" name="Freeform 67"/>
            <p:cNvSpPr>
              <a:spLocks/>
            </p:cNvSpPr>
            <p:nvPr/>
          </p:nvSpPr>
          <p:spPr bwMode="auto">
            <a:xfrm>
              <a:off x="3694" y="1463"/>
              <a:ext cx="140" cy="140"/>
            </a:xfrm>
            <a:custGeom>
              <a:avLst/>
              <a:gdLst>
                <a:gd name="T0" fmla="*/ 139 w 140"/>
                <a:gd name="T1" fmla="*/ 55 h 140"/>
                <a:gd name="T2" fmla="*/ 129 w 140"/>
                <a:gd name="T3" fmla="*/ 31 h 140"/>
                <a:gd name="T4" fmla="*/ 109 w 140"/>
                <a:gd name="T5" fmla="*/ 11 h 140"/>
                <a:gd name="T6" fmla="*/ 85 w 140"/>
                <a:gd name="T7" fmla="*/ 1 h 140"/>
                <a:gd name="T8" fmla="*/ 56 w 140"/>
                <a:gd name="T9" fmla="*/ 1 h 140"/>
                <a:gd name="T10" fmla="*/ 31 w 140"/>
                <a:gd name="T11" fmla="*/ 11 h 140"/>
                <a:gd name="T12" fmla="*/ 12 w 140"/>
                <a:gd name="T13" fmla="*/ 31 h 140"/>
                <a:gd name="T14" fmla="*/ 2 w 140"/>
                <a:gd name="T15" fmla="*/ 55 h 140"/>
                <a:gd name="T16" fmla="*/ 2 w 140"/>
                <a:gd name="T17" fmla="*/ 84 h 140"/>
                <a:gd name="T18" fmla="*/ 12 w 140"/>
                <a:gd name="T19" fmla="*/ 109 h 140"/>
                <a:gd name="T20" fmla="*/ 31 w 140"/>
                <a:gd name="T21" fmla="*/ 128 h 140"/>
                <a:gd name="T22" fmla="*/ 56 w 140"/>
                <a:gd name="T23" fmla="*/ 138 h 140"/>
                <a:gd name="T24" fmla="*/ 85 w 140"/>
                <a:gd name="T25" fmla="*/ 138 h 140"/>
                <a:gd name="T26" fmla="*/ 109 w 140"/>
                <a:gd name="T27" fmla="*/ 128 h 140"/>
                <a:gd name="T28" fmla="*/ 129 w 140"/>
                <a:gd name="T29" fmla="*/ 109 h 140"/>
                <a:gd name="T30" fmla="*/ 139 w 140"/>
                <a:gd name="T31" fmla="*/ 84 h 140"/>
                <a:gd name="T32" fmla="*/ 137 w 140"/>
                <a:gd name="T33" fmla="*/ 70 h 140"/>
                <a:gd name="T34" fmla="*/ 132 w 140"/>
                <a:gd name="T35" fmla="*/ 44 h 140"/>
                <a:gd name="T36" fmla="*/ 117 w 140"/>
                <a:gd name="T37" fmla="*/ 22 h 140"/>
                <a:gd name="T38" fmla="*/ 96 w 140"/>
                <a:gd name="T39" fmla="*/ 8 h 140"/>
                <a:gd name="T40" fmla="*/ 70 w 140"/>
                <a:gd name="T41" fmla="*/ 3 h 140"/>
                <a:gd name="T42" fmla="*/ 44 w 140"/>
                <a:gd name="T43" fmla="*/ 8 h 140"/>
                <a:gd name="T44" fmla="*/ 23 w 140"/>
                <a:gd name="T45" fmla="*/ 22 h 140"/>
                <a:gd name="T46" fmla="*/ 8 w 140"/>
                <a:gd name="T47" fmla="*/ 44 h 140"/>
                <a:gd name="T48" fmla="*/ 4 w 140"/>
                <a:gd name="T49" fmla="*/ 70 h 140"/>
                <a:gd name="T50" fmla="*/ 8 w 140"/>
                <a:gd name="T51" fmla="*/ 96 h 140"/>
                <a:gd name="T52" fmla="*/ 23 w 140"/>
                <a:gd name="T53" fmla="*/ 117 h 140"/>
                <a:gd name="T54" fmla="*/ 44 w 140"/>
                <a:gd name="T55" fmla="*/ 132 h 140"/>
                <a:gd name="T56" fmla="*/ 70 w 140"/>
                <a:gd name="T57" fmla="*/ 136 h 140"/>
                <a:gd name="T58" fmla="*/ 96 w 140"/>
                <a:gd name="T59" fmla="*/ 132 h 140"/>
                <a:gd name="T60" fmla="*/ 117 w 140"/>
                <a:gd name="T61" fmla="*/ 117 h 140"/>
                <a:gd name="T62" fmla="*/ 132 w 140"/>
                <a:gd name="T63" fmla="*/ 96 h 140"/>
                <a:gd name="T64" fmla="*/ 137 w 140"/>
                <a:gd name="T65" fmla="*/ 7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40">
                  <a:moveTo>
                    <a:pt x="140" y="70"/>
                  </a:moveTo>
                  <a:lnTo>
                    <a:pt x="139" y="55"/>
                  </a:lnTo>
                  <a:lnTo>
                    <a:pt x="135" y="42"/>
                  </a:lnTo>
                  <a:lnTo>
                    <a:pt x="129" y="31"/>
                  </a:lnTo>
                  <a:lnTo>
                    <a:pt x="121" y="21"/>
                  </a:lnTo>
                  <a:lnTo>
                    <a:pt x="109" y="11"/>
                  </a:lnTo>
                  <a:lnTo>
                    <a:pt x="98" y="5"/>
                  </a:lnTo>
                  <a:lnTo>
                    <a:pt x="85" y="1"/>
                  </a:lnTo>
                  <a:lnTo>
                    <a:pt x="70" y="0"/>
                  </a:lnTo>
                  <a:lnTo>
                    <a:pt x="56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1" y="2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2" y="55"/>
                  </a:lnTo>
                  <a:lnTo>
                    <a:pt x="0" y="70"/>
                  </a:lnTo>
                  <a:lnTo>
                    <a:pt x="2" y="84"/>
                  </a:lnTo>
                  <a:lnTo>
                    <a:pt x="5" y="97"/>
                  </a:lnTo>
                  <a:lnTo>
                    <a:pt x="12" y="109"/>
                  </a:lnTo>
                  <a:lnTo>
                    <a:pt x="21" y="120"/>
                  </a:lnTo>
                  <a:lnTo>
                    <a:pt x="31" y="128"/>
                  </a:lnTo>
                  <a:lnTo>
                    <a:pt x="43" y="135"/>
                  </a:lnTo>
                  <a:lnTo>
                    <a:pt x="56" y="138"/>
                  </a:lnTo>
                  <a:lnTo>
                    <a:pt x="70" y="140"/>
                  </a:lnTo>
                  <a:lnTo>
                    <a:pt x="85" y="138"/>
                  </a:lnTo>
                  <a:lnTo>
                    <a:pt x="98" y="135"/>
                  </a:lnTo>
                  <a:lnTo>
                    <a:pt x="109" y="128"/>
                  </a:lnTo>
                  <a:lnTo>
                    <a:pt x="121" y="120"/>
                  </a:lnTo>
                  <a:lnTo>
                    <a:pt x="129" y="109"/>
                  </a:lnTo>
                  <a:lnTo>
                    <a:pt x="135" y="97"/>
                  </a:lnTo>
                  <a:lnTo>
                    <a:pt x="139" y="84"/>
                  </a:lnTo>
                  <a:lnTo>
                    <a:pt x="140" y="70"/>
                  </a:lnTo>
                  <a:lnTo>
                    <a:pt x="137" y="70"/>
                  </a:lnTo>
                  <a:lnTo>
                    <a:pt x="135" y="57"/>
                  </a:lnTo>
                  <a:lnTo>
                    <a:pt x="132" y="44"/>
                  </a:lnTo>
                  <a:lnTo>
                    <a:pt x="126" y="32"/>
                  </a:lnTo>
                  <a:lnTo>
                    <a:pt x="117" y="22"/>
                  </a:lnTo>
                  <a:lnTo>
                    <a:pt x="108" y="14"/>
                  </a:lnTo>
                  <a:lnTo>
                    <a:pt x="96" y="8"/>
                  </a:lnTo>
                  <a:lnTo>
                    <a:pt x="83" y="5"/>
                  </a:lnTo>
                  <a:lnTo>
                    <a:pt x="70" y="3"/>
                  </a:lnTo>
                  <a:lnTo>
                    <a:pt x="57" y="5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3" y="22"/>
                  </a:lnTo>
                  <a:lnTo>
                    <a:pt x="15" y="32"/>
                  </a:lnTo>
                  <a:lnTo>
                    <a:pt x="8" y="44"/>
                  </a:lnTo>
                  <a:lnTo>
                    <a:pt x="5" y="57"/>
                  </a:lnTo>
                  <a:lnTo>
                    <a:pt x="4" y="70"/>
                  </a:lnTo>
                  <a:lnTo>
                    <a:pt x="5" y="83"/>
                  </a:lnTo>
                  <a:lnTo>
                    <a:pt x="8" y="96"/>
                  </a:lnTo>
                  <a:lnTo>
                    <a:pt x="15" y="107"/>
                  </a:lnTo>
                  <a:lnTo>
                    <a:pt x="23" y="117"/>
                  </a:lnTo>
                  <a:lnTo>
                    <a:pt x="33" y="125"/>
                  </a:lnTo>
                  <a:lnTo>
                    <a:pt x="44" y="132"/>
                  </a:lnTo>
                  <a:lnTo>
                    <a:pt x="57" y="135"/>
                  </a:lnTo>
                  <a:lnTo>
                    <a:pt x="70" y="136"/>
                  </a:lnTo>
                  <a:lnTo>
                    <a:pt x="83" y="135"/>
                  </a:lnTo>
                  <a:lnTo>
                    <a:pt x="96" y="132"/>
                  </a:lnTo>
                  <a:lnTo>
                    <a:pt x="108" y="125"/>
                  </a:lnTo>
                  <a:lnTo>
                    <a:pt x="117" y="117"/>
                  </a:lnTo>
                  <a:lnTo>
                    <a:pt x="126" y="107"/>
                  </a:lnTo>
                  <a:lnTo>
                    <a:pt x="132" y="96"/>
                  </a:lnTo>
                  <a:lnTo>
                    <a:pt x="135" y="83"/>
                  </a:lnTo>
                  <a:lnTo>
                    <a:pt x="137" y="70"/>
                  </a:lnTo>
                  <a:lnTo>
                    <a:pt x="140" y="70"/>
                  </a:lnTo>
                  <a:close/>
                </a:path>
              </a:pathLst>
            </a:custGeom>
            <a:solidFill>
              <a:srgbClr val="E0E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6" name="Freeform 68"/>
            <p:cNvSpPr>
              <a:spLocks/>
            </p:cNvSpPr>
            <p:nvPr/>
          </p:nvSpPr>
          <p:spPr bwMode="auto">
            <a:xfrm>
              <a:off x="3698" y="1466"/>
              <a:ext cx="133" cy="133"/>
            </a:xfrm>
            <a:custGeom>
              <a:avLst/>
              <a:gdLst>
                <a:gd name="T0" fmla="*/ 131 w 133"/>
                <a:gd name="T1" fmla="*/ 54 h 133"/>
                <a:gd name="T2" fmla="*/ 122 w 133"/>
                <a:gd name="T3" fmla="*/ 29 h 133"/>
                <a:gd name="T4" fmla="*/ 104 w 133"/>
                <a:gd name="T5" fmla="*/ 11 h 133"/>
                <a:gd name="T6" fmla="*/ 79 w 133"/>
                <a:gd name="T7" fmla="*/ 2 h 133"/>
                <a:gd name="T8" fmla="*/ 53 w 133"/>
                <a:gd name="T9" fmla="*/ 2 h 133"/>
                <a:gd name="T10" fmla="*/ 29 w 133"/>
                <a:gd name="T11" fmla="*/ 11 h 133"/>
                <a:gd name="T12" fmla="*/ 11 w 133"/>
                <a:gd name="T13" fmla="*/ 29 h 133"/>
                <a:gd name="T14" fmla="*/ 1 w 133"/>
                <a:gd name="T15" fmla="*/ 54 h 133"/>
                <a:gd name="T16" fmla="*/ 1 w 133"/>
                <a:gd name="T17" fmla="*/ 80 h 133"/>
                <a:gd name="T18" fmla="*/ 11 w 133"/>
                <a:gd name="T19" fmla="*/ 104 h 133"/>
                <a:gd name="T20" fmla="*/ 29 w 133"/>
                <a:gd name="T21" fmla="*/ 122 h 133"/>
                <a:gd name="T22" fmla="*/ 53 w 133"/>
                <a:gd name="T23" fmla="*/ 132 h 133"/>
                <a:gd name="T24" fmla="*/ 79 w 133"/>
                <a:gd name="T25" fmla="*/ 132 h 133"/>
                <a:gd name="T26" fmla="*/ 104 w 133"/>
                <a:gd name="T27" fmla="*/ 122 h 133"/>
                <a:gd name="T28" fmla="*/ 122 w 133"/>
                <a:gd name="T29" fmla="*/ 104 h 133"/>
                <a:gd name="T30" fmla="*/ 131 w 133"/>
                <a:gd name="T31" fmla="*/ 80 h 133"/>
                <a:gd name="T32" fmla="*/ 130 w 133"/>
                <a:gd name="T33" fmla="*/ 67 h 133"/>
                <a:gd name="T34" fmla="*/ 125 w 133"/>
                <a:gd name="T35" fmla="*/ 42 h 133"/>
                <a:gd name="T36" fmla="*/ 112 w 133"/>
                <a:gd name="T37" fmla="*/ 23 h 133"/>
                <a:gd name="T38" fmla="*/ 91 w 133"/>
                <a:gd name="T39" fmla="*/ 8 h 133"/>
                <a:gd name="T40" fmla="*/ 66 w 133"/>
                <a:gd name="T41" fmla="*/ 3 h 133"/>
                <a:gd name="T42" fmla="*/ 42 w 133"/>
                <a:gd name="T43" fmla="*/ 8 h 133"/>
                <a:gd name="T44" fmla="*/ 22 w 133"/>
                <a:gd name="T45" fmla="*/ 23 h 133"/>
                <a:gd name="T46" fmla="*/ 8 w 133"/>
                <a:gd name="T47" fmla="*/ 42 h 133"/>
                <a:gd name="T48" fmla="*/ 3 w 133"/>
                <a:gd name="T49" fmla="*/ 67 h 133"/>
                <a:gd name="T50" fmla="*/ 8 w 133"/>
                <a:gd name="T51" fmla="*/ 91 h 133"/>
                <a:gd name="T52" fmla="*/ 22 w 133"/>
                <a:gd name="T53" fmla="*/ 112 h 133"/>
                <a:gd name="T54" fmla="*/ 42 w 133"/>
                <a:gd name="T55" fmla="*/ 125 h 133"/>
                <a:gd name="T56" fmla="*/ 66 w 133"/>
                <a:gd name="T57" fmla="*/ 130 h 133"/>
                <a:gd name="T58" fmla="*/ 91 w 133"/>
                <a:gd name="T59" fmla="*/ 125 h 133"/>
                <a:gd name="T60" fmla="*/ 112 w 133"/>
                <a:gd name="T61" fmla="*/ 112 h 133"/>
                <a:gd name="T62" fmla="*/ 125 w 133"/>
                <a:gd name="T63" fmla="*/ 91 h 133"/>
                <a:gd name="T64" fmla="*/ 130 w 133"/>
                <a:gd name="T6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33">
                  <a:moveTo>
                    <a:pt x="133" y="67"/>
                  </a:moveTo>
                  <a:lnTo>
                    <a:pt x="131" y="54"/>
                  </a:lnTo>
                  <a:lnTo>
                    <a:pt x="128" y="41"/>
                  </a:lnTo>
                  <a:lnTo>
                    <a:pt x="122" y="29"/>
                  </a:lnTo>
                  <a:lnTo>
                    <a:pt x="113" y="19"/>
                  </a:lnTo>
                  <a:lnTo>
                    <a:pt x="104" y="11"/>
                  </a:lnTo>
                  <a:lnTo>
                    <a:pt x="92" y="5"/>
                  </a:lnTo>
                  <a:lnTo>
                    <a:pt x="79" y="2"/>
                  </a:lnTo>
                  <a:lnTo>
                    <a:pt x="66" y="0"/>
                  </a:lnTo>
                  <a:lnTo>
                    <a:pt x="53" y="2"/>
                  </a:lnTo>
                  <a:lnTo>
                    <a:pt x="40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4" y="41"/>
                  </a:lnTo>
                  <a:lnTo>
                    <a:pt x="1" y="54"/>
                  </a:lnTo>
                  <a:lnTo>
                    <a:pt x="0" y="67"/>
                  </a:lnTo>
                  <a:lnTo>
                    <a:pt x="1" y="80"/>
                  </a:lnTo>
                  <a:lnTo>
                    <a:pt x="4" y="93"/>
                  </a:lnTo>
                  <a:lnTo>
                    <a:pt x="11" y="104"/>
                  </a:lnTo>
                  <a:lnTo>
                    <a:pt x="19" y="114"/>
                  </a:lnTo>
                  <a:lnTo>
                    <a:pt x="29" y="122"/>
                  </a:lnTo>
                  <a:lnTo>
                    <a:pt x="40" y="129"/>
                  </a:lnTo>
                  <a:lnTo>
                    <a:pt x="53" y="132"/>
                  </a:lnTo>
                  <a:lnTo>
                    <a:pt x="66" y="133"/>
                  </a:lnTo>
                  <a:lnTo>
                    <a:pt x="79" y="132"/>
                  </a:lnTo>
                  <a:lnTo>
                    <a:pt x="92" y="129"/>
                  </a:lnTo>
                  <a:lnTo>
                    <a:pt x="104" y="122"/>
                  </a:lnTo>
                  <a:lnTo>
                    <a:pt x="113" y="114"/>
                  </a:lnTo>
                  <a:lnTo>
                    <a:pt x="122" y="104"/>
                  </a:lnTo>
                  <a:lnTo>
                    <a:pt x="128" y="93"/>
                  </a:lnTo>
                  <a:lnTo>
                    <a:pt x="131" y="80"/>
                  </a:lnTo>
                  <a:lnTo>
                    <a:pt x="133" y="67"/>
                  </a:lnTo>
                  <a:lnTo>
                    <a:pt x="130" y="67"/>
                  </a:lnTo>
                  <a:lnTo>
                    <a:pt x="128" y="54"/>
                  </a:lnTo>
                  <a:lnTo>
                    <a:pt x="125" y="42"/>
                  </a:lnTo>
                  <a:lnTo>
                    <a:pt x="118" y="31"/>
                  </a:lnTo>
                  <a:lnTo>
                    <a:pt x="112" y="23"/>
                  </a:lnTo>
                  <a:lnTo>
                    <a:pt x="102" y="15"/>
                  </a:lnTo>
                  <a:lnTo>
                    <a:pt x="91" y="8"/>
                  </a:lnTo>
                  <a:lnTo>
                    <a:pt x="79" y="5"/>
                  </a:lnTo>
                  <a:lnTo>
                    <a:pt x="66" y="3"/>
                  </a:lnTo>
                  <a:lnTo>
                    <a:pt x="53" y="5"/>
                  </a:lnTo>
                  <a:lnTo>
                    <a:pt x="42" y="8"/>
                  </a:lnTo>
                  <a:lnTo>
                    <a:pt x="30" y="15"/>
                  </a:lnTo>
                  <a:lnTo>
                    <a:pt x="22" y="23"/>
                  </a:lnTo>
                  <a:lnTo>
                    <a:pt x="14" y="31"/>
                  </a:lnTo>
                  <a:lnTo>
                    <a:pt x="8" y="42"/>
                  </a:lnTo>
                  <a:lnTo>
                    <a:pt x="4" y="54"/>
                  </a:lnTo>
                  <a:lnTo>
                    <a:pt x="3" y="67"/>
                  </a:lnTo>
                  <a:lnTo>
                    <a:pt x="4" y="80"/>
                  </a:lnTo>
                  <a:lnTo>
                    <a:pt x="8" y="91"/>
                  </a:lnTo>
                  <a:lnTo>
                    <a:pt x="14" y="103"/>
                  </a:lnTo>
                  <a:lnTo>
                    <a:pt x="22" y="112"/>
                  </a:lnTo>
                  <a:lnTo>
                    <a:pt x="30" y="119"/>
                  </a:lnTo>
                  <a:lnTo>
                    <a:pt x="42" y="125"/>
                  </a:lnTo>
                  <a:lnTo>
                    <a:pt x="53" y="129"/>
                  </a:lnTo>
                  <a:lnTo>
                    <a:pt x="66" y="130"/>
                  </a:lnTo>
                  <a:lnTo>
                    <a:pt x="79" y="129"/>
                  </a:lnTo>
                  <a:lnTo>
                    <a:pt x="91" y="125"/>
                  </a:lnTo>
                  <a:lnTo>
                    <a:pt x="102" y="119"/>
                  </a:lnTo>
                  <a:lnTo>
                    <a:pt x="112" y="112"/>
                  </a:lnTo>
                  <a:lnTo>
                    <a:pt x="118" y="103"/>
                  </a:lnTo>
                  <a:lnTo>
                    <a:pt x="125" y="91"/>
                  </a:lnTo>
                  <a:lnTo>
                    <a:pt x="128" y="80"/>
                  </a:lnTo>
                  <a:lnTo>
                    <a:pt x="130" y="67"/>
                  </a:lnTo>
                  <a:lnTo>
                    <a:pt x="133" y="67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7" name="Freeform 69"/>
            <p:cNvSpPr>
              <a:spLocks/>
            </p:cNvSpPr>
            <p:nvPr/>
          </p:nvSpPr>
          <p:spPr bwMode="auto">
            <a:xfrm>
              <a:off x="3701" y="1469"/>
              <a:ext cx="127" cy="127"/>
            </a:xfrm>
            <a:custGeom>
              <a:avLst/>
              <a:gdLst>
                <a:gd name="T0" fmla="*/ 125 w 127"/>
                <a:gd name="T1" fmla="*/ 51 h 127"/>
                <a:gd name="T2" fmla="*/ 115 w 127"/>
                <a:gd name="T3" fmla="*/ 28 h 127"/>
                <a:gd name="T4" fmla="*/ 99 w 127"/>
                <a:gd name="T5" fmla="*/ 12 h 127"/>
                <a:gd name="T6" fmla="*/ 76 w 127"/>
                <a:gd name="T7" fmla="*/ 2 h 127"/>
                <a:gd name="T8" fmla="*/ 50 w 127"/>
                <a:gd name="T9" fmla="*/ 2 h 127"/>
                <a:gd name="T10" fmla="*/ 27 w 127"/>
                <a:gd name="T11" fmla="*/ 12 h 127"/>
                <a:gd name="T12" fmla="*/ 11 w 127"/>
                <a:gd name="T13" fmla="*/ 28 h 127"/>
                <a:gd name="T14" fmla="*/ 1 w 127"/>
                <a:gd name="T15" fmla="*/ 51 h 127"/>
                <a:gd name="T16" fmla="*/ 1 w 127"/>
                <a:gd name="T17" fmla="*/ 77 h 127"/>
                <a:gd name="T18" fmla="*/ 11 w 127"/>
                <a:gd name="T19" fmla="*/ 100 h 127"/>
                <a:gd name="T20" fmla="*/ 27 w 127"/>
                <a:gd name="T21" fmla="*/ 116 h 127"/>
                <a:gd name="T22" fmla="*/ 50 w 127"/>
                <a:gd name="T23" fmla="*/ 126 h 127"/>
                <a:gd name="T24" fmla="*/ 76 w 127"/>
                <a:gd name="T25" fmla="*/ 126 h 127"/>
                <a:gd name="T26" fmla="*/ 99 w 127"/>
                <a:gd name="T27" fmla="*/ 116 h 127"/>
                <a:gd name="T28" fmla="*/ 115 w 127"/>
                <a:gd name="T29" fmla="*/ 100 h 127"/>
                <a:gd name="T30" fmla="*/ 125 w 127"/>
                <a:gd name="T31" fmla="*/ 77 h 127"/>
                <a:gd name="T32" fmla="*/ 123 w 127"/>
                <a:gd name="T33" fmla="*/ 64 h 127"/>
                <a:gd name="T34" fmla="*/ 119 w 127"/>
                <a:gd name="T35" fmla="*/ 41 h 127"/>
                <a:gd name="T36" fmla="*/ 106 w 127"/>
                <a:gd name="T37" fmla="*/ 21 h 127"/>
                <a:gd name="T38" fmla="*/ 86 w 127"/>
                <a:gd name="T39" fmla="*/ 8 h 127"/>
                <a:gd name="T40" fmla="*/ 63 w 127"/>
                <a:gd name="T41" fmla="*/ 3 h 127"/>
                <a:gd name="T42" fmla="*/ 40 w 127"/>
                <a:gd name="T43" fmla="*/ 8 h 127"/>
                <a:gd name="T44" fmla="*/ 21 w 127"/>
                <a:gd name="T45" fmla="*/ 21 h 127"/>
                <a:gd name="T46" fmla="*/ 8 w 127"/>
                <a:gd name="T47" fmla="*/ 41 h 127"/>
                <a:gd name="T48" fmla="*/ 3 w 127"/>
                <a:gd name="T49" fmla="*/ 64 h 127"/>
                <a:gd name="T50" fmla="*/ 8 w 127"/>
                <a:gd name="T51" fmla="*/ 86 h 127"/>
                <a:gd name="T52" fmla="*/ 21 w 127"/>
                <a:gd name="T53" fmla="*/ 106 h 127"/>
                <a:gd name="T54" fmla="*/ 40 w 127"/>
                <a:gd name="T55" fmla="*/ 119 h 127"/>
                <a:gd name="T56" fmla="*/ 63 w 127"/>
                <a:gd name="T57" fmla="*/ 124 h 127"/>
                <a:gd name="T58" fmla="*/ 86 w 127"/>
                <a:gd name="T59" fmla="*/ 119 h 127"/>
                <a:gd name="T60" fmla="*/ 106 w 127"/>
                <a:gd name="T61" fmla="*/ 106 h 127"/>
                <a:gd name="T62" fmla="*/ 119 w 127"/>
                <a:gd name="T63" fmla="*/ 86 h 127"/>
                <a:gd name="T64" fmla="*/ 123 w 127"/>
                <a:gd name="T65" fmla="*/ 6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127">
                  <a:moveTo>
                    <a:pt x="127" y="64"/>
                  </a:moveTo>
                  <a:lnTo>
                    <a:pt x="125" y="51"/>
                  </a:lnTo>
                  <a:lnTo>
                    <a:pt x="122" y="39"/>
                  </a:lnTo>
                  <a:lnTo>
                    <a:pt x="115" y="28"/>
                  </a:lnTo>
                  <a:lnTo>
                    <a:pt x="109" y="20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6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5"/>
                  </a:lnTo>
                  <a:lnTo>
                    <a:pt x="27" y="12"/>
                  </a:lnTo>
                  <a:lnTo>
                    <a:pt x="19" y="20"/>
                  </a:lnTo>
                  <a:lnTo>
                    <a:pt x="11" y="28"/>
                  </a:lnTo>
                  <a:lnTo>
                    <a:pt x="5" y="39"/>
                  </a:lnTo>
                  <a:lnTo>
                    <a:pt x="1" y="51"/>
                  </a:lnTo>
                  <a:lnTo>
                    <a:pt x="0" y="64"/>
                  </a:lnTo>
                  <a:lnTo>
                    <a:pt x="1" y="77"/>
                  </a:lnTo>
                  <a:lnTo>
                    <a:pt x="5" y="88"/>
                  </a:lnTo>
                  <a:lnTo>
                    <a:pt x="11" y="100"/>
                  </a:lnTo>
                  <a:lnTo>
                    <a:pt x="19" y="109"/>
                  </a:lnTo>
                  <a:lnTo>
                    <a:pt x="27" y="116"/>
                  </a:lnTo>
                  <a:lnTo>
                    <a:pt x="39" y="122"/>
                  </a:lnTo>
                  <a:lnTo>
                    <a:pt x="50" y="126"/>
                  </a:lnTo>
                  <a:lnTo>
                    <a:pt x="63" y="127"/>
                  </a:lnTo>
                  <a:lnTo>
                    <a:pt x="76" y="126"/>
                  </a:lnTo>
                  <a:lnTo>
                    <a:pt x="88" y="122"/>
                  </a:lnTo>
                  <a:lnTo>
                    <a:pt x="99" y="116"/>
                  </a:lnTo>
                  <a:lnTo>
                    <a:pt x="109" y="109"/>
                  </a:lnTo>
                  <a:lnTo>
                    <a:pt x="115" y="100"/>
                  </a:lnTo>
                  <a:lnTo>
                    <a:pt x="122" y="88"/>
                  </a:lnTo>
                  <a:lnTo>
                    <a:pt x="125" y="77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2" y="52"/>
                  </a:lnTo>
                  <a:lnTo>
                    <a:pt x="119" y="41"/>
                  </a:lnTo>
                  <a:lnTo>
                    <a:pt x="114" y="31"/>
                  </a:lnTo>
                  <a:lnTo>
                    <a:pt x="106" y="21"/>
                  </a:lnTo>
                  <a:lnTo>
                    <a:pt x="97" y="15"/>
                  </a:lnTo>
                  <a:lnTo>
                    <a:pt x="86" y="8"/>
                  </a:lnTo>
                  <a:lnTo>
                    <a:pt x="76" y="5"/>
                  </a:lnTo>
                  <a:lnTo>
                    <a:pt x="63" y="3"/>
                  </a:lnTo>
                  <a:lnTo>
                    <a:pt x="52" y="5"/>
                  </a:lnTo>
                  <a:lnTo>
                    <a:pt x="40" y="8"/>
                  </a:lnTo>
                  <a:lnTo>
                    <a:pt x="31" y="15"/>
                  </a:lnTo>
                  <a:lnTo>
                    <a:pt x="21" y="21"/>
                  </a:lnTo>
                  <a:lnTo>
                    <a:pt x="14" y="31"/>
                  </a:lnTo>
                  <a:lnTo>
                    <a:pt x="8" y="41"/>
                  </a:lnTo>
                  <a:lnTo>
                    <a:pt x="5" y="52"/>
                  </a:lnTo>
                  <a:lnTo>
                    <a:pt x="3" y="64"/>
                  </a:lnTo>
                  <a:lnTo>
                    <a:pt x="5" y="75"/>
                  </a:lnTo>
                  <a:lnTo>
                    <a:pt x="8" y="86"/>
                  </a:lnTo>
                  <a:lnTo>
                    <a:pt x="14" y="98"/>
                  </a:lnTo>
                  <a:lnTo>
                    <a:pt x="21" y="106"/>
                  </a:lnTo>
                  <a:lnTo>
                    <a:pt x="31" y="113"/>
                  </a:lnTo>
                  <a:lnTo>
                    <a:pt x="40" y="119"/>
                  </a:lnTo>
                  <a:lnTo>
                    <a:pt x="52" y="122"/>
                  </a:lnTo>
                  <a:lnTo>
                    <a:pt x="63" y="124"/>
                  </a:lnTo>
                  <a:lnTo>
                    <a:pt x="76" y="122"/>
                  </a:lnTo>
                  <a:lnTo>
                    <a:pt x="86" y="119"/>
                  </a:lnTo>
                  <a:lnTo>
                    <a:pt x="97" y="113"/>
                  </a:lnTo>
                  <a:lnTo>
                    <a:pt x="106" y="106"/>
                  </a:lnTo>
                  <a:lnTo>
                    <a:pt x="114" y="98"/>
                  </a:lnTo>
                  <a:lnTo>
                    <a:pt x="119" y="86"/>
                  </a:lnTo>
                  <a:lnTo>
                    <a:pt x="122" y="75"/>
                  </a:lnTo>
                  <a:lnTo>
                    <a:pt x="123" y="64"/>
                  </a:lnTo>
                  <a:lnTo>
                    <a:pt x="127" y="64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8" name="Freeform 70"/>
            <p:cNvSpPr>
              <a:spLocks/>
            </p:cNvSpPr>
            <p:nvPr/>
          </p:nvSpPr>
          <p:spPr bwMode="auto">
            <a:xfrm>
              <a:off x="3704" y="1472"/>
              <a:ext cx="120" cy="121"/>
            </a:xfrm>
            <a:custGeom>
              <a:avLst/>
              <a:gdLst>
                <a:gd name="T0" fmla="*/ 119 w 120"/>
                <a:gd name="T1" fmla="*/ 49 h 121"/>
                <a:gd name="T2" fmla="*/ 111 w 120"/>
                <a:gd name="T3" fmla="*/ 28 h 121"/>
                <a:gd name="T4" fmla="*/ 94 w 120"/>
                <a:gd name="T5" fmla="*/ 12 h 121"/>
                <a:gd name="T6" fmla="*/ 73 w 120"/>
                <a:gd name="T7" fmla="*/ 2 h 121"/>
                <a:gd name="T8" fmla="*/ 49 w 120"/>
                <a:gd name="T9" fmla="*/ 2 h 121"/>
                <a:gd name="T10" fmla="*/ 28 w 120"/>
                <a:gd name="T11" fmla="*/ 12 h 121"/>
                <a:gd name="T12" fmla="*/ 11 w 120"/>
                <a:gd name="T13" fmla="*/ 28 h 121"/>
                <a:gd name="T14" fmla="*/ 2 w 120"/>
                <a:gd name="T15" fmla="*/ 49 h 121"/>
                <a:gd name="T16" fmla="*/ 2 w 120"/>
                <a:gd name="T17" fmla="*/ 72 h 121"/>
                <a:gd name="T18" fmla="*/ 11 w 120"/>
                <a:gd name="T19" fmla="*/ 95 h 121"/>
                <a:gd name="T20" fmla="*/ 28 w 120"/>
                <a:gd name="T21" fmla="*/ 110 h 121"/>
                <a:gd name="T22" fmla="*/ 49 w 120"/>
                <a:gd name="T23" fmla="*/ 119 h 121"/>
                <a:gd name="T24" fmla="*/ 73 w 120"/>
                <a:gd name="T25" fmla="*/ 119 h 121"/>
                <a:gd name="T26" fmla="*/ 94 w 120"/>
                <a:gd name="T27" fmla="*/ 110 h 121"/>
                <a:gd name="T28" fmla="*/ 111 w 120"/>
                <a:gd name="T29" fmla="*/ 95 h 121"/>
                <a:gd name="T30" fmla="*/ 119 w 120"/>
                <a:gd name="T31" fmla="*/ 72 h 121"/>
                <a:gd name="T32" fmla="*/ 117 w 120"/>
                <a:gd name="T33" fmla="*/ 61 h 121"/>
                <a:gd name="T34" fmla="*/ 112 w 120"/>
                <a:gd name="T35" fmla="*/ 40 h 121"/>
                <a:gd name="T36" fmla="*/ 101 w 120"/>
                <a:gd name="T37" fmla="*/ 22 h 121"/>
                <a:gd name="T38" fmla="*/ 83 w 120"/>
                <a:gd name="T39" fmla="*/ 9 h 121"/>
                <a:gd name="T40" fmla="*/ 60 w 120"/>
                <a:gd name="T41" fmla="*/ 4 h 121"/>
                <a:gd name="T42" fmla="*/ 39 w 120"/>
                <a:gd name="T43" fmla="*/ 9 h 121"/>
                <a:gd name="T44" fmla="*/ 21 w 120"/>
                <a:gd name="T45" fmla="*/ 22 h 121"/>
                <a:gd name="T46" fmla="*/ 8 w 120"/>
                <a:gd name="T47" fmla="*/ 40 h 121"/>
                <a:gd name="T48" fmla="*/ 5 w 120"/>
                <a:gd name="T49" fmla="*/ 61 h 121"/>
                <a:gd name="T50" fmla="*/ 8 w 120"/>
                <a:gd name="T51" fmla="*/ 82 h 121"/>
                <a:gd name="T52" fmla="*/ 21 w 120"/>
                <a:gd name="T53" fmla="*/ 100 h 121"/>
                <a:gd name="T54" fmla="*/ 39 w 120"/>
                <a:gd name="T55" fmla="*/ 113 h 121"/>
                <a:gd name="T56" fmla="*/ 60 w 120"/>
                <a:gd name="T57" fmla="*/ 118 h 121"/>
                <a:gd name="T58" fmla="*/ 83 w 120"/>
                <a:gd name="T59" fmla="*/ 113 h 121"/>
                <a:gd name="T60" fmla="*/ 101 w 120"/>
                <a:gd name="T61" fmla="*/ 100 h 121"/>
                <a:gd name="T62" fmla="*/ 112 w 120"/>
                <a:gd name="T63" fmla="*/ 82 h 121"/>
                <a:gd name="T64" fmla="*/ 117 w 120"/>
                <a:gd name="T65" fmla="*/ 6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" h="121">
                  <a:moveTo>
                    <a:pt x="120" y="61"/>
                  </a:moveTo>
                  <a:lnTo>
                    <a:pt x="119" y="49"/>
                  </a:lnTo>
                  <a:lnTo>
                    <a:pt x="116" y="38"/>
                  </a:lnTo>
                  <a:lnTo>
                    <a:pt x="111" y="28"/>
                  </a:lnTo>
                  <a:lnTo>
                    <a:pt x="103" y="18"/>
                  </a:lnTo>
                  <a:lnTo>
                    <a:pt x="94" y="12"/>
                  </a:lnTo>
                  <a:lnTo>
                    <a:pt x="83" y="5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37" y="5"/>
                  </a:lnTo>
                  <a:lnTo>
                    <a:pt x="28" y="12"/>
                  </a:lnTo>
                  <a:lnTo>
                    <a:pt x="18" y="18"/>
                  </a:lnTo>
                  <a:lnTo>
                    <a:pt x="11" y="28"/>
                  </a:lnTo>
                  <a:lnTo>
                    <a:pt x="5" y="38"/>
                  </a:lnTo>
                  <a:lnTo>
                    <a:pt x="2" y="49"/>
                  </a:lnTo>
                  <a:lnTo>
                    <a:pt x="0" y="61"/>
                  </a:lnTo>
                  <a:lnTo>
                    <a:pt x="2" y="72"/>
                  </a:lnTo>
                  <a:lnTo>
                    <a:pt x="5" y="83"/>
                  </a:lnTo>
                  <a:lnTo>
                    <a:pt x="11" y="95"/>
                  </a:lnTo>
                  <a:lnTo>
                    <a:pt x="18" y="103"/>
                  </a:lnTo>
                  <a:lnTo>
                    <a:pt x="28" y="110"/>
                  </a:lnTo>
                  <a:lnTo>
                    <a:pt x="37" y="116"/>
                  </a:lnTo>
                  <a:lnTo>
                    <a:pt x="49" y="119"/>
                  </a:lnTo>
                  <a:lnTo>
                    <a:pt x="60" y="121"/>
                  </a:lnTo>
                  <a:lnTo>
                    <a:pt x="73" y="119"/>
                  </a:lnTo>
                  <a:lnTo>
                    <a:pt x="83" y="116"/>
                  </a:lnTo>
                  <a:lnTo>
                    <a:pt x="94" y="110"/>
                  </a:lnTo>
                  <a:lnTo>
                    <a:pt x="103" y="103"/>
                  </a:lnTo>
                  <a:lnTo>
                    <a:pt x="111" y="95"/>
                  </a:lnTo>
                  <a:lnTo>
                    <a:pt x="116" y="83"/>
                  </a:lnTo>
                  <a:lnTo>
                    <a:pt x="119" y="72"/>
                  </a:lnTo>
                  <a:lnTo>
                    <a:pt x="120" y="61"/>
                  </a:lnTo>
                  <a:lnTo>
                    <a:pt x="117" y="61"/>
                  </a:lnTo>
                  <a:lnTo>
                    <a:pt x="116" y="49"/>
                  </a:lnTo>
                  <a:lnTo>
                    <a:pt x="112" y="40"/>
                  </a:lnTo>
                  <a:lnTo>
                    <a:pt x="107" y="30"/>
                  </a:lnTo>
                  <a:lnTo>
                    <a:pt x="101" y="22"/>
                  </a:lnTo>
                  <a:lnTo>
                    <a:pt x="91" y="13"/>
                  </a:lnTo>
                  <a:lnTo>
                    <a:pt x="83" y="9"/>
                  </a:lnTo>
                  <a:lnTo>
                    <a:pt x="72" y="5"/>
                  </a:lnTo>
                  <a:lnTo>
                    <a:pt x="60" y="4"/>
                  </a:lnTo>
                  <a:lnTo>
                    <a:pt x="49" y="5"/>
                  </a:lnTo>
                  <a:lnTo>
                    <a:pt x="39" y="9"/>
                  </a:lnTo>
                  <a:lnTo>
                    <a:pt x="29" y="13"/>
                  </a:lnTo>
                  <a:lnTo>
                    <a:pt x="21" y="22"/>
                  </a:lnTo>
                  <a:lnTo>
                    <a:pt x="13" y="30"/>
                  </a:lnTo>
                  <a:lnTo>
                    <a:pt x="8" y="40"/>
                  </a:lnTo>
                  <a:lnTo>
                    <a:pt x="5" y="49"/>
                  </a:lnTo>
                  <a:lnTo>
                    <a:pt x="5" y="61"/>
                  </a:lnTo>
                  <a:lnTo>
                    <a:pt x="5" y="72"/>
                  </a:lnTo>
                  <a:lnTo>
                    <a:pt x="8" y="82"/>
                  </a:lnTo>
                  <a:lnTo>
                    <a:pt x="13" y="92"/>
                  </a:lnTo>
                  <a:lnTo>
                    <a:pt x="21" y="100"/>
                  </a:lnTo>
                  <a:lnTo>
                    <a:pt x="29" y="108"/>
                  </a:lnTo>
                  <a:lnTo>
                    <a:pt x="39" y="113"/>
                  </a:lnTo>
                  <a:lnTo>
                    <a:pt x="49" y="116"/>
                  </a:lnTo>
                  <a:lnTo>
                    <a:pt x="60" y="118"/>
                  </a:lnTo>
                  <a:lnTo>
                    <a:pt x="72" y="116"/>
                  </a:lnTo>
                  <a:lnTo>
                    <a:pt x="83" y="113"/>
                  </a:lnTo>
                  <a:lnTo>
                    <a:pt x="91" y="108"/>
                  </a:lnTo>
                  <a:lnTo>
                    <a:pt x="101" y="100"/>
                  </a:lnTo>
                  <a:lnTo>
                    <a:pt x="107" y="92"/>
                  </a:lnTo>
                  <a:lnTo>
                    <a:pt x="112" y="82"/>
                  </a:lnTo>
                  <a:lnTo>
                    <a:pt x="116" y="72"/>
                  </a:lnTo>
                  <a:lnTo>
                    <a:pt x="117" y="61"/>
                  </a:lnTo>
                  <a:lnTo>
                    <a:pt x="120" y="61"/>
                  </a:lnTo>
                  <a:close/>
                </a:path>
              </a:pathLst>
            </a:custGeom>
            <a:solidFill>
              <a:srgbClr val="DDD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79" name="Freeform 71"/>
            <p:cNvSpPr>
              <a:spLocks/>
            </p:cNvSpPr>
            <p:nvPr/>
          </p:nvSpPr>
          <p:spPr bwMode="auto">
            <a:xfrm>
              <a:off x="3709" y="1476"/>
              <a:ext cx="112" cy="114"/>
            </a:xfrm>
            <a:custGeom>
              <a:avLst/>
              <a:gdLst>
                <a:gd name="T0" fmla="*/ 111 w 112"/>
                <a:gd name="T1" fmla="*/ 45 h 114"/>
                <a:gd name="T2" fmla="*/ 102 w 112"/>
                <a:gd name="T3" fmla="*/ 26 h 114"/>
                <a:gd name="T4" fmla="*/ 86 w 112"/>
                <a:gd name="T5" fmla="*/ 9 h 114"/>
                <a:gd name="T6" fmla="*/ 67 w 112"/>
                <a:gd name="T7" fmla="*/ 1 h 114"/>
                <a:gd name="T8" fmla="*/ 44 w 112"/>
                <a:gd name="T9" fmla="*/ 1 h 114"/>
                <a:gd name="T10" fmla="*/ 24 w 112"/>
                <a:gd name="T11" fmla="*/ 9 h 114"/>
                <a:gd name="T12" fmla="*/ 8 w 112"/>
                <a:gd name="T13" fmla="*/ 26 h 114"/>
                <a:gd name="T14" fmla="*/ 0 w 112"/>
                <a:gd name="T15" fmla="*/ 45 h 114"/>
                <a:gd name="T16" fmla="*/ 0 w 112"/>
                <a:gd name="T17" fmla="*/ 68 h 114"/>
                <a:gd name="T18" fmla="*/ 8 w 112"/>
                <a:gd name="T19" fmla="*/ 88 h 114"/>
                <a:gd name="T20" fmla="*/ 24 w 112"/>
                <a:gd name="T21" fmla="*/ 104 h 114"/>
                <a:gd name="T22" fmla="*/ 44 w 112"/>
                <a:gd name="T23" fmla="*/ 112 h 114"/>
                <a:gd name="T24" fmla="*/ 67 w 112"/>
                <a:gd name="T25" fmla="*/ 112 h 114"/>
                <a:gd name="T26" fmla="*/ 86 w 112"/>
                <a:gd name="T27" fmla="*/ 104 h 114"/>
                <a:gd name="T28" fmla="*/ 102 w 112"/>
                <a:gd name="T29" fmla="*/ 88 h 114"/>
                <a:gd name="T30" fmla="*/ 111 w 112"/>
                <a:gd name="T31" fmla="*/ 68 h 114"/>
                <a:gd name="T32" fmla="*/ 107 w 112"/>
                <a:gd name="T33" fmla="*/ 57 h 114"/>
                <a:gd name="T34" fmla="*/ 104 w 112"/>
                <a:gd name="T35" fmla="*/ 36 h 114"/>
                <a:gd name="T36" fmla="*/ 93 w 112"/>
                <a:gd name="T37" fmla="*/ 19 h 114"/>
                <a:gd name="T38" fmla="*/ 76 w 112"/>
                <a:gd name="T39" fmla="*/ 8 h 114"/>
                <a:gd name="T40" fmla="*/ 55 w 112"/>
                <a:gd name="T41" fmla="*/ 5 h 114"/>
                <a:gd name="T42" fmla="*/ 36 w 112"/>
                <a:gd name="T43" fmla="*/ 8 h 114"/>
                <a:gd name="T44" fmla="*/ 18 w 112"/>
                <a:gd name="T45" fmla="*/ 19 h 114"/>
                <a:gd name="T46" fmla="*/ 6 w 112"/>
                <a:gd name="T47" fmla="*/ 36 h 114"/>
                <a:gd name="T48" fmla="*/ 3 w 112"/>
                <a:gd name="T49" fmla="*/ 57 h 114"/>
                <a:gd name="T50" fmla="*/ 6 w 112"/>
                <a:gd name="T51" fmla="*/ 78 h 114"/>
                <a:gd name="T52" fmla="*/ 18 w 112"/>
                <a:gd name="T53" fmla="*/ 94 h 114"/>
                <a:gd name="T54" fmla="*/ 36 w 112"/>
                <a:gd name="T55" fmla="*/ 106 h 114"/>
                <a:gd name="T56" fmla="*/ 55 w 112"/>
                <a:gd name="T57" fmla="*/ 109 h 114"/>
                <a:gd name="T58" fmla="*/ 76 w 112"/>
                <a:gd name="T59" fmla="*/ 106 h 114"/>
                <a:gd name="T60" fmla="*/ 93 w 112"/>
                <a:gd name="T61" fmla="*/ 94 h 114"/>
                <a:gd name="T62" fmla="*/ 104 w 112"/>
                <a:gd name="T63" fmla="*/ 78 h 114"/>
                <a:gd name="T64" fmla="*/ 107 w 112"/>
                <a:gd name="T65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2" h="114">
                  <a:moveTo>
                    <a:pt x="112" y="57"/>
                  </a:moveTo>
                  <a:lnTo>
                    <a:pt x="111" y="45"/>
                  </a:lnTo>
                  <a:lnTo>
                    <a:pt x="107" y="36"/>
                  </a:lnTo>
                  <a:lnTo>
                    <a:pt x="102" y="26"/>
                  </a:lnTo>
                  <a:lnTo>
                    <a:pt x="96" y="18"/>
                  </a:lnTo>
                  <a:lnTo>
                    <a:pt x="86" y="9"/>
                  </a:lnTo>
                  <a:lnTo>
                    <a:pt x="78" y="5"/>
                  </a:lnTo>
                  <a:lnTo>
                    <a:pt x="67" y="1"/>
                  </a:lnTo>
                  <a:lnTo>
                    <a:pt x="55" y="0"/>
                  </a:lnTo>
                  <a:lnTo>
                    <a:pt x="44" y="1"/>
                  </a:lnTo>
                  <a:lnTo>
                    <a:pt x="34" y="5"/>
                  </a:lnTo>
                  <a:lnTo>
                    <a:pt x="24" y="9"/>
                  </a:lnTo>
                  <a:lnTo>
                    <a:pt x="16" y="18"/>
                  </a:lnTo>
                  <a:lnTo>
                    <a:pt x="8" y="26"/>
                  </a:lnTo>
                  <a:lnTo>
                    <a:pt x="3" y="36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8"/>
                  </a:lnTo>
                  <a:lnTo>
                    <a:pt x="3" y="78"/>
                  </a:lnTo>
                  <a:lnTo>
                    <a:pt x="8" y="88"/>
                  </a:lnTo>
                  <a:lnTo>
                    <a:pt x="16" y="96"/>
                  </a:lnTo>
                  <a:lnTo>
                    <a:pt x="24" y="104"/>
                  </a:lnTo>
                  <a:lnTo>
                    <a:pt x="34" y="109"/>
                  </a:lnTo>
                  <a:lnTo>
                    <a:pt x="44" y="112"/>
                  </a:lnTo>
                  <a:lnTo>
                    <a:pt x="55" y="114"/>
                  </a:lnTo>
                  <a:lnTo>
                    <a:pt x="67" y="112"/>
                  </a:lnTo>
                  <a:lnTo>
                    <a:pt x="78" y="109"/>
                  </a:lnTo>
                  <a:lnTo>
                    <a:pt x="86" y="104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7" y="78"/>
                  </a:lnTo>
                  <a:lnTo>
                    <a:pt x="111" y="68"/>
                  </a:lnTo>
                  <a:lnTo>
                    <a:pt x="112" y="57"/>
                  </a:lnTo>
                  <a:lnTo>
                    <a:pt x="107" y="57"/>
                  </a:lnTo>
                  <a:lnTo>
                    <a:pt x="107" y="47"/>
                  </a:lnTo>
                  <a:lnTo>
                    <a:pt x="104" y="36"/>
                  </a:lnTo>
                  <a:lnTo>
                    <a:pt x="99" y="27"/>
                  </a:lnTo>
                  <a:lnTo>
                    <a:pt x="93" y="19"/>
                  </a:lnTo>
                  <a:lnTo>
                    <a:pt x="85" y="13"/>
                  </a:lnTo>
                  <a:lnTo>
                    <a:pt x="76" y="8"/>
                  </a:lnTo>
                  <a:lnTo>
                    <a:pt x="67" y="5"/>
                  </a:lnTo>
                  <a:lnTo>
                    <a:pt x="55" y="5"/>
                  </a:lnTo>
                  <a:lnTo>
                    <a:pt x="45" y="5"/>
                  </a:lnTo>
                  <a:lnTo>
                    <a:pt x="36" y="8"/>
                  </a:lnTo>
                  <a:lnTo>
                    <a:pt x="26" y="13"/>
                  </a:lnTo>
                  <a:lnTo>
                    <a:pt x="18" y="19"/>
                  </a:lnTo>
                  <a:lnTo>
                    <a:pt x="11" y="27"/>
                  </a:lnTo>
                  <a:lnTo>
                    <a:pt x="6" y="36"/>
                  </a:lnTo>
                  <a:lnTo>
                    <a:pt x="3" y="47"/>
                  </a:lnTo>
                  <a:lnTo>
                    <a:pt x="3" y="57"/>
                  </a:lnTo>
                  <a:lnTo>
                    <a:pt x="3" y="68"/>
                  </a:lnTo>
                  <a:lnTo>
                    <a:pt x="6" y="78"/>
                  </a:lnTo>
                  <a:lnTo>
                    <a:pt x="11" y="86"/>
                  </a:lnTo>
                  <a:lnTo>
                    <a:pt x="18" y="94"/>
                  </a:lnTo>
                  <a:lnTo>
                    <a:pt x="26" y="101"/>
                  </a:lnTo>
                  <a:lnTo>
                    <a:pt x="36" y="106"/>
                  </a:lnTo>
                  <a:lnTo>
                    <a:pt x="45" y="109"/>
                  </a:lnTo>
                  <a:lnTo>
                    <a:pt x="55" y="109"/>
                  </a:lnTo>
                  <a:lnTo>
                    <a:pt x="67" y="109"/>
                  </a:lnTo>
                  <a:lnTo>
                    <a:pt x="76" y="106"/>
                  </a:lnTo>
                  <a:lnTo>
                    <a:pt x="85" y="101"/>
                  </a:lnTo>
                  <a:lnTo>
                    <a:pt x="93" y="94"/>
                  </a:lnTo>
                  <a:lnTo>
                    <a:pt x="99" y="86"/>
                  </a:lnTo>
                  <a:lnTo>
                    <a:pt x="104" y="78"/>
                  </a:lnTo>
                  <a:lnTo>
                    <a:pt x="107" y="68"/>
                  </a:lnTo>
                  <a:lnTo>
                    <a:pt x="107" y="57"/>
                  </a:lnTo>
                  <a:lnTo>
                    <a:pt x="112" y="57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0" name="Freeform 72"/>
            <p:cNvSpPr>
              <a:spLocks/>
            </p:cNvSpPr>
            <p:nvPr/>
          </p:nvSpPr>
          <p:spPr bwMode="auto">
            <a:xfrm>
              <a:off x="3712" y="1481"/>
              <a:ext cx="104" cy="104"/>
            </a:xfrm>
            <a:custGeom>
              <a:avLst/>
              <a:gdLst>
                <a:gd name="T0" fmla="*/ 104 w 104"/>
                <a:gd name="T1" fmla="*/ 42 h 104"/>
                <a:gd name="T2" fmla="*/ 96 w 104"/>
                <a:gd name="T3" fmla="*/ 22 h 104"/>
                <a:gd name="T4" fmla="*/ 82 w 104"/>
                <a:gd name="T5" fmla="*/ 8 h 104"/>
                <a:gd name="T6" fmla="*/ 64 w 104"/>
                <a:gd name="T7" fmla="*/ 0 h 104"/>
                <a:gd name="T8" fmla="*/ 42 w 104"/>
                <a:gd name="T9" fmla="*/ 0 h 104"/>
                <a:gd name="T10" fmla="*/ 23 w 104"/>
                <a:gd name="T11" fmla="*/ 8 h 104"/>
                <a:gd name="T12" fmla="*/ 8 w 104"/>
                <a:gd name="T13" fmla="*/ 22 h 104"/>
                <a:gd name="T14" fmla="*/ 0 w 104"/>
                <a:gd name="T15" fmla="*/ 42 h 104"/>
                <a:gd name="T16" fmla="*/ 0 w 104"/>
                <a:gd name="T17" fmla="*/ 63 h 104"/>
                <a:gd name="T18" fmla="*/ 8 w 104"/>
                <a:gd name="T19" fmla="*/ 81 h 104"/>
                <a:gd name="T20" fmla="*/ 23 w 104"/>
                <a:gd name="T21" fmla="*/ 96 h 104"/>
                <a:gd name="T22" fmla="*/ 42 w 104"/>
                <a:gd name="T23" fmla="*/ 104 h 104"/>
                <a:gd name="T24" fmla="*/ 64 w 104"/>
                <a:gd name="T25" fmla="*/ 104 h 104"/>
                <a:gd name="T26" fmla="*/ 82 w 104"/>
                <a:gd name="T27" fmla="*/ 96 h 104"/>
                <a:gd name="T28" fmla="*/ 96 w 104"/>
                <a:gd name="T29" fmla="*/ 81 h 104"/>
                <a:gd name="T30" fmla="*/ 104 w 104"/>
                <a:gd name="T31" fmla="*/ 63 h 104"/>
                <a:gd name="T32" fmla="*/ 101 w 104"/>
                <a:gd name="T33" fmla="*/ 52 h 104"/>
                <a:gd name="T34" fmla="*/ 98 w 104"/>
                <a:gd name="T35" fmla="*/ 32 h 104"/>
                <a:gd name="T36" fmla="*/ 86 w 104"/>
                <a:gd name="T37" fmla="*/ 18 h 104"/>
                <a:gd name="T38" fmla="*/ 72 w 104"/>
                <a:gd name="T39" fmla="*/ 6 h 104"/>
                <a:gd name="T40" fmla="*/ 52 w 104"/>
                <a:gd name="T41" fmla="*/ 3 h 104"/>
                <a:gd name="T42" fmla="*/ 33 w 104"/>
                <a:gd name="T43" fmla="*/ 6 h 104"/>
                <a:gd name="T44" fmla="*/ 18 w 104"/>
                <a:gd name="T45" fmla="*/ 18 h 104"/>
                <a:gd name="T46" fmla="*/ 7 w 104"/>
                <a:gd name="T47" fmla="*/ 32 h 104"/>
                <a:gd name="T48" fmla="*/ 3 w 104"/>
                <a:gd name="T49" fmla="*/ 52 h 104"/>
                <a:gd name="T50" fmla="*/ 7 w 104"/>
                <a:gd name="T51" fmla="*/ 71 h 104"/>
                <a:gd name="T52" fmla="*/ 18 w 104"/>
                <a:gd name="T53" fmla="*/ 86 h 104"/>
                <a:gd name="T54" fmla="*/ 33 w 104"/>
                <a:gd name="T55" fmla="*/ 97 h 104"/>
                <a:gd name="T56" fmla="*/ 52 w 104"/>
                <a:gd name="T57" fmla="*/ 101 h 104"/>
                <a:gd name="T58" fmla="*/ 72 w 104"/>
                <a:gd name="T59" fmla="*/ 97 h 104"/>
                <a:gd name="T60" fmla="*/ 86 w 104"/>
                <a:gd name="T61" fmla="*/ 86 h 104"/>
                <a:gd name="T62" fmla="*/ 98 w 104"/>
                <a:gd name="T63" fmla="*/ 71 h 104"/>
                <a:gd name="T64" fmla="*/ 101 w 104"/>
                <a:gd name="T6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42"/>
                  </a:lnTo>
                  <a:lnTo>
                    <a:pt x="101" y="31"/>
                  </a:lnTo>
                  <a:lnTo>
                    <a:pt x="96" y="22"/>
                  </a:lnTo>
                  <a:lnTo>
                    <a:pt x="90" y="14"/>
                  </a:lnTo>
                  <a:lnTo>
                    <a:pt x="82" y="8"/>
                  </a:lnTo>
                  <a:lnTo>
                    <a:pt x="73" y="3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3" y="3"/>
                  </a:lnTo>
                  <a:lnTo>
                    <a:pt x="23" y="8"/>
                  </a:lnTo>
                  <a:lnTo>
                    <a:pt x="15" y="14"/>
                  </a:lnTo>
                  <a:lnTo>
                    <a:pt x="8" y="22"/>
                  </a:lnTo>
                  <a:lnTo>
                    <a:pt x="3" y="31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3" y="73"/>
                  </a:lnTo>
                  <a:lnTo>
                    <a:pt x="8" y="81"/>
                  </a:lnTo>
                  <a:lnTo>
                    <a:pt x="15" y="89"/>
                  </a:lnTo>
                  <a:lnTo>
                    <a:pt x="23" y="96"/>
                  </a:lnTo>
                  <a:lnTo>
                    <a:pt x="33" y="101"/>
                  </a:lnTo>
                  <a:lnTo>
                    <a:pt x="42" y="104"/>
                  </a:lnTo>
                  <a:lnTo>
                    <a:pt x="52" y="104"/>
                  </a:lnTo>
                  <a:lnTo>
                    <a:pt x="64" y="104"/>
                  </a:lnTo>
                  <a:lnTo>
                    <a:pt x="73" y="101"/>
                  </a:lnTo>
                  <a:lnTo>
                    <a:pt x="82" y="96"/>
                  </a:lnTo>
                  <a:lnTo>
                    <a:pt x="90" y="89"/>
                  </a:lnTo>
                  <a:lnTo>
                    <a:pt x="96" y="81"/>
                  </a:lnTo>
                  <a:lnTo>
                    <a:pt x="101" y="73"/>
                  </a:lnTo>
                  <a:lnTo>
                    <a:pt x="104" y="63"/>
                  </a:lnTo>
                  <a:lnTo>
                    <a:pt x="104" y="52"/>
                  </a:lnTo>
                  <a:lnTo>
                    <a:pt x="101" y="52"/>
                  </a:lnTo>
                  <a:lnTo>
                    <a:pt x="101" y="42"/>
                  </a:lnTo>
                  <a:lnTo>
                    <a:pt x="98" y="32"/>
                  </a:lnTo>
                  <a:lnTo>
                    <a:pt x="93" y="24"/>
                  </a:lnTo>
                  <a:lnTo>
                    <a:pt x="86" y="18"/>
                  </a:lnTo>
                  <a:lnTo>
                    <a:pt x="80" y="11"/>
                  </a:lnTo>
                  <a:lnTo>
                    <a:pt x="72" y="6"/>
                  </a:lnTo>
                  <a:lnTo>
                    <a:pt x="62" y="3"/>
                  </a:lnTo>
                  <a:lnTo>
                    <a:pt x="52" y="3"/>
                  </a:lnTo>
                  <a:lnTo>
                    <a:pt x="42" y="3"/>
                  </a:lnTo>
                  <a:lnTo>
                    <a:pt x="33" y="6"/>
                  </a:lnTo>
                  <a:lnTo>
                    <a:pt x="25" y="11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7" y="32"/>
                  </a:lnTo>
                  <a:lnTo>
                    <a:pt x="3" y="42"/>
                  </a:lnTo>
                  <a:lnTo>
                    <a:pt x="3" y="52"/>
                  </a:lnTo>
                  <a:lnTo>
                    <a:pt x="3" y="61"/>
                  </a:lnTo>
                  <a:lnTo>
                    <a:pt x="7" y="71"/>
                  </a:lnTo>
                  <a:lnTo>
                    <a:pt x="12" y="79"/>
                  </a:lnTo>
                  <a:lnTo>
                    <a:pt x="18" y="86"/>
                  </a:lnTo>
                  <a:lnTo>
                    <a:pt x="25" y="92"/>
                  </a:lnTo>
                  <a:lnTo>
                    <a:pt x="33" y="97"/>
                  </a:lnTo>
                  <a:lnTo>
                    <a:pt x="42" y="101"/>
                  </a:lnTo>
                  <a:lnTo>
                    <a:pt x="52" y="101"/>
                  </a:lnTo>
                  <a:lnTo>
                    <a:pt x="62" y="101"/>
                  </a:lnTo>
                  <a:lnTo>
                    <a:pt x="72" y="97"/>
                  </a:lnTo>
                  <a:lnTo>
                    <a:pt x="80" y="92"/>
                  </a:lnTo>
                  <a:lnTo>
                    <a:pt x="86" y="86"/>
                  </a:lnTo>
                  <a:lnTo>
                    <a:pt x="93" y="79"/>
                  </a:lnTo>
                  <a:lnTo>
                    <a:pt x="98" y="71"/>
                  </a:lnTo>
                  <a:lnTo>
                    <a:pt x="101" y="61"/>
                  </a:lnTo>
                  <a:lnTo>
                    <a:pt x="101" y="5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1" name="Freeform 73"/>
            <p:cNvSpPr>
              <a:spLocks/>
            </p:cNvSpPr>
            <p:nvPr/>
          </p:nvSpPr>
          <p:spPr bwMode="auto">
            <a:xfrm>
              <a:off x="3715" y="1484"/>
              <a:ext cx="98" cy="98"/>
            </a:xfrm>
            <a:custGeom>
              <a:avLst/>
              <a:gdLst>
                <a:gd name="T0" fmla="*/ 98 w 98"/>
                <a:gd name="T1" fmla="*/ 39 h 98"/>
                <a:gd name="T2" fmla="*/ 90 w 98"/>
                <a:gd name="T3" fmla="*/ 21 h 98"/>
                <a:gd name="T4" fmla="*/ 77 w 98"/>
                <a:gd name="T5" fmla="*/ 8 h 98"/>
                <a:gd name="T6" fmla="*/ 59 w 98"/>
                <a:gd name="T7" fmla="*/ 0 h 98"/>
                <a:gd name="T8" fmla="*/ 39 w 98"/>
                <a:gd name="T9" fmla="*/ 0 h 98"/>
                <a:gd name="T10" fmla="*/ 22 w 98"/>
                <a:gd name="T11" fmla="*/ 8 h 98"/>
                <a:gd name="T12" fmla="*/ 9 w 98"/>
                <a:gd name="T13" fmla="*/ 21 h 98"/>
                <a:gd name="T14" fmla="*/ 0 w 98"/>
                <a:gd name="T15" fmla="*/ 39 h 98"/>
                <a:gd name="T16" fmla="*/ 0 w 98"/>
                <a:gd name="T17" fmla="*/ 58 h 98"/>
                <a:gd name="T18" fmla="*/ 9 w 98"/>
                <a:gd name="T19" fmla="*/ 76 h 98"/>
                <a:gd name="T20" fmla="*/ 22 w 98"/>
                <a:gd name="T21" fmla="*/ 89 h 98"/>
                <a:gd name="T22" fmla="*/ 39 w 98"/>
                <a:gd name="T23" fmla="*/ 98 h 98"/>
                <a:gd name="T24" fmla="*/ 59 w 98"/>
                <a:gd name="T25" fmla="*/ 98 h 98"/>
                <a:gd name="T26" fmla="*/ 77 w 98"/>
                <a:gd name="T27" fmla="*/ 89 h 98"/>
                <a:gd name="T28" fmla="*/ 90 w 98"/>
                <a:gd name="T29" fmla="*/ 76 h 98"/>
                <a:gd name="T30" fmla="*/ 98 w 98"/>
                <a:gd name="T31" fmla="*/ 58 h 98"/>
                <a:gd name="T32" fmla="*/ 95 w 98"/>
                <a:gd name="T33" fmla="*/ 49 h 98"/>
                <a:gd name="T34" fmla="*/ 92 w 98"/>
                <a:gd name="T35" fmla="*/ 31 h 98"/>
                <a:gd name="T36" fmla="*/ 82 w 98"/>
                <a:gd name="T37" fmla="*/ 16 h 98"/>
                <a:gd name="T38" fmla="*/ 67 w 98"/>
                <a:gd name="T39" fmla="*/ 6 h 98"/>
                <a:gd name="T40" fmla="*/ 49 w 98"/>
                <a:gd name="T41" fmla="*/ 3 h 98"/>
                <a:gd name="T42" fmla="*/ 31 w 98"/>
                <a:gd name="T43" fmla="*/ 6 h 98"/>
                <a:gd name="T44" fmla="*/ 17 w 98"/>
                <a:gd name="T45" fmla="*/ 16 h 98"/>
                <a:gd name="T46" fmla="*/ 7 w 98"/>
                <a:gd name="T47" fmla="*/ 31 h 98"/>
                <a:gd name="T48" fmla="*/ 4 w 98"/>
                <a:gd name="T49" fmla="*/ 49 h 98"/>
                <a:gd name="T50" fmla="*/ 7 w 98"/>
                <a:gd name="T51" fmla="*/ 67 h 98"/>
                <a:gd name="T52" fmla="*/ 17 w 98"/>
                <a:gd name="T53" fmla="*/ 81 h 98"/>
                <a:gd name="T54" fmla="*/ 31 w 98"/>
                <a:gd name="T55" fmla="*/ 91 h 98"/>
                <a:gd name="T56" fmla="*/ 49 w 98"/>
                <a:gd name="T57" fmla="*/ 94 h 98"/>
                <a:gd name="T58" fmla="*/ 67 w 98"/>
                <a:gd name="T59" fmla="*/ 91 h 98"/>
                <a:gd name="T60" fmla="*/ 82 w 98"/>
                <a:gd name="T61" fmla="*/ 81 h 98"/>
                <a:gd name="T62" fmla="*/ 92 w 98"/>
                <a:gd name="T63" fmla="*/ 67 h 98"/>
                <a:gd name="T64" fmla="*/ 95 w 98"/>
                <a:gd name="T65" fmla="*/ 4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" h="98">
                  <a:moveTo>
                    <a:pt x="98" y="49"/>
                  </a:moveTo>
                  <a:lnTo>
                    <a:pt x="98" y="39"/>
                  </a:lnTo>
                  <a:lnTo>
                    <a:pt x="95" y="29"/>
                  </a:lnTo>
                  <a:lnTo>
                    <a:pt x="90" y="21"/>
                  </a:lnTo>
                  <a:lnTo>
                    <a:pt x="83" y="15"/>
                  </a:lnTo>
                  <a:lnTo>
                    <a:pt x="77" y="8"/>
                  </a:lnTo>
                  <a:lnTo>
                    <a:pt x="69" y="3"/>
                  </a:lnTo>
                  <a:lnTo>
                    <a:pt x="59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0" y="3"/>
                  </a:lnTo>
                  <a:lnTo>
                    <a:pt x="22" y="8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29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4" y="68"/>
                  </a:lnTo>
                  <a:lnTo>
                    <a:pt x="9" y="76"/>
                  </a:lnTo>
                  <a:lnTo>
                    <a:pt x="15" y="83"/>
                  </a:lnTo>
                  <a:lnTo>
                    <a:pt x="22" y="89"/>
                  </a:lnTo>
                  <a:lnTo>
                    <a:pt x="30" y="94"/>
                  </a:lnTo>
                  <a:lnTo>
                    <a:pt x="39" y="98"/>
                  </a:lnTo>
                  <a:lnTo>
                    <a:pt x="49" y="98"/>
                  </a:lnTo>
                  <a:lnTo>
                    <a:pt x="59" y="98"/>
                  </a:lnTo>
                  <a:lnTo>
                    <a:pt x="69" y="94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90" y="76"/>
                  </a:lnTo>
                  <a:lnTo>
                    <a:pt x="95" y="68"/>
                  </a:lnTo>
                  <a:lnTo>
                    <a:pt x="98" y="58"/>
                  </a:lnTo>
                  <a:lnTo>
                    <a:pt x="98" y="49"/>
                  </a:lnTo>
                  <a:lnTo>
                    <a:pt x="95" y="49"/>
                  </a:lnTo>
                  <a:lnTo>
                    <a:pt x="95" y="39"/>
                  </a:lnTo>
                  <a:lnTo>
                    <a:pt x="92" y="31"/>
                  </a:lnTo>
                  <a:lnTo>
                    <a:pt x="87" y="23"/>
                  </a:lnTo>
                  <a:lnTo>
                    <a:pt x="82" y="16"/>
                  </a:lnTo>
                  <a:lnTo>
                    <a:pt x="75" y="11"/>
                  </a:lnTo>
                  <a:lnTo>
                    <a:pt x="67" y="6"/>
                  </a:lnTo>
                  <a:lnTo>
                    <a:pt x="59" y="5"/>
                  </a:lnTo>
                  <a:lnTo>
                    <a:pt x="49" y="3"/>
                  </a:lnTo>
                  <a:lnTo>
                    <a:pt x="39" y="5"/>
                  </a:lnTo>
                  <a:lnTo>
                    <a:pt x="31" y="6"/>
                  </a:lnTo>
                  <a:lnTo>
                    <a:pt x="23" y="11"/>
                  </a:lnTo>
                  <a:lnTo>
                    <a:pt x="17" y="16"/>
                  </a:lnTo>
                  <a:lnTo>
                    <a:pt x="12" y="23"/>
                  </a:lnTo>
                  <a:lnTo>
                    <a:pt x="7" y="31"/>
                  </a:lnTo>
                  <a:lnTo>
                    <a:pt x="5" y="39"/>
                  </a:lnTo>
                  <a:lnTo>
                    <a:pt x="4" y="49"/>
                  </a:lnTo>
                  <a:lnTo>
                    <a:pt x="5" y="58"/>
                  </a:lnTo>
                  <a:lnTo>
                    <a:pt x="7" y="67"/>
                  </a:lnTo>
                  <a:lnTo>
                    <a:pt x="12" y="75"/>
                  </a:lnTo>
                  <a:lnTo>
                    <a:pt x="17" y="81"/>
                  </a:lnTo>
                  <a:lnTo>
                    <a:pt x="23" y="86"/>
                  </a:lnTo>
                  <a:lnTo>
                    <a:pt x="31" y="91"/>
                  </a:lnTo>
                  <a:lnTo>
                    <a:pt x="39" y="94"/>
                  </a:lnTo>
                  <a:lnTo>
                    <a:pt x="49" y="94"/>
                  </a:lnTo>
                  <a:lnTo>
                    <a:pt x="59" y="94"/>
                  </a:lnTo>
                  <a:lnTo>
                    <a:pt x="67" y="91"/>
                  </a:lnTo>
                  <a:lnTo>
                    <a:pt x="75" y="86"/>
                  </a:lnTo>
                  <a:lnTo>
                    <a:pt x="82" y="81"/>
                  </a:lnTo>
                  <a:lnTo>
                    <a:pt x="87" y="75"/>
                  </a:lnTo>
                  <a:lnTo>
                    <a:pt x="92" y="67"/>
                  </a:lnTo>
                  <a:lnTo>
                    <a:pt x="95" y="58"/>
                  </a:lnTo>
                  <a:lnTo>
                    <a:pt x="95" y="49"/>
                  </a:lnTo>
                  <a:lnTo>
                    <a:pt x="98" y="49"/>
                  </a:lnTo>
                  <a:close/>
                </a:path>
              </a:pathLst>
            </a:custGeom>
            <a:solidFill>
              <a:srgbClr val="DAD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2" name="Freeform 74"/>
            <p:cNvSpPr>
              <a:spLocks/>
            </p:cNvSpPr>
            <p:nvPr/>
          </p:nvSpPr>
          <p:spPr bwMode="auto">
            <a:xfrm>
              <a:off x="3719" y="1487"/>
              <a:ext cx="91" cy="91"/>
            </a:xfrm>
            <a:custGeom>
              <a:avLst/>
              <a:gdLst>
                <a:gd name="T0" fmla="*/ 91 w 91"/>
                <a:gd name="T1" fmla="*/ 36 h 91"/>
                <a:gd name="T2" fmla="*/ 83 w 91"/>
                <a:gd name="T3" fmla="*/ 20 h 91"/>
                <a:gd name="T4" fmla="*/ 71 w 91"/>
                <a:gd name="T5" fmla="*/ 8 h 91"/>
                <a:gd name="T6" fmla="*/ 55 w 91"/>
                <a:gd name="T7" fmla="*/ 2 h 91"/>
                <a:gd name="T8" fmla="*/ 35 w 91"/>
                <a:gd name="T9" fmla="*/ 2 h 91"/>
                <a:gd name="T10" fmla="*/ 19 w 91"/>
                <a:gd name="T11" fmla="*/ 8 h 91"/>
                <a:gd name="T12" fmla="*/ 8 w 91"/>
                <a:gd name="T13" fmla="*/ 20 h 91"/>
                <a:gd name="T14" fmla="*/ 1 w 91"/>
                <a:gd name="T15" fmla="*/ 36 h 91"/>
                <a:gd name="T16" fmla="*/ 1 w 91"/>
                <a:gd name="T17" fmla="*/ 55 h 91"/>
                <a:gd name="T18" fmla="*/ 8 w 91"/>
                <a:gd name="T19" fmla="*/ 72 h 91"/>
                <a:gd name="T20" fmla="*/ 19 w 91"/>
                <a:gd name="T21" fmla="*/ 83 h 91"/>
                <a:gd name="T22" fmla="*/ 35 w 91"/>
                <a:gd name="T23" fmla="*/ 91 h 91"/>
                <a:gd name="T24" fmla="*/ 55 w 91"/>
                <a:gd name="T25" fmla="*/ 91 h 91"/>
                <a:gd name="T26" fmla="*/ 71 w 91"/>
                <a:gd name="T27" fmla="*/ 83 h 91"/>
                <a:gd name="T28" fmla="*/ 83 w 91"/>
                <a:gd name="T29" fmla="*/ 72 h 91"/>
                <a:gd name="T30" fmla="*/ 91 w 91"/>
                <a:gd name="T31" fmla="*/ 55 h 91"/>
                <a:gd name="T32" fmla="*/ 88 w 91"/>
                <a:gd name="T33" fmla="*/ 46 h 91"/>
                <a:gd name="T34" fmla="*/ 84 w 91"/>
                <a:gd name="T35" fmla="*/ 29 h 91"/>
                <a:gd name="T36" fmla="*/ 75 w 91"/>
                <a:gd name="T37" fmla="*/ 16 h 91"/>
                <a:gd name="T38" fmla="*/ 62 w 91"/>
                <a:gd name="T39" fmla="*/ 7 h 91"/>
                <a:gd name="T40" fmla="*/ 45 w 91"/>
                <a:gd name="T41" fmla="*/ 3 h 91"/>
                <a:gd name="T42" fmla="*/ 29 w 91"/>
                <a:gd name="T43" fmla="*/ 7 h 91"/>
                <a:gd name="T44" fmla="*/ 16 w 91"/>
                <a:gd name="T45" fmla="*/ 16 h 91"/>
                <a:gd name="T46" fmla="*/ 6 w 91"/>
                <a:gd name="T47" fmla="*/ 29 h 91"/>
                <a:gd name="T48" fmla="*/ 3 w 91"/>
                <a:gd name="T49" fmla="*/ 46 h 91"/>
                <a:gd name="T50" fmla="*/ 6 w 91"/>
                <a:gd name="T51" fmla="*/ 62 h 91"/>
                <a:gd name="T52" fmla="*/ 16 w 91"/>
                <a:gd name="T53" fmla="*/ 75 h 91"/>
                <a:gd name="T54" fmla="*/ 29 w 91"/>
                <a:gd name="T55" fmla="*/ 85 h 91"/>
                <a:gd name="T56" fmla="*/ 45 w 91"/>
                <a:gd name="T57" fmla="*/ 88 h 91"/>
                <a:gd name="T58" fmla="*/ 62 w 91"/>
                <a:gd name="T59" fmla="*/ 85 h 91"/>
                <a:gd name="T60" fmla="*/ 75 w 91"/>
                <a:gd name="T61" fmla="*/ 75 h 91"/>
                <a:gd name="T62" fmla="*/ 84 w 91"/>
                <a:gd name="T63" fmla="*/ 62 h 91"/>
                <a:gd name="T64" fmla="*/ 88 w 91"/>
                <a:gd name="T6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91">
                  <a:moveTo>
                    <a:pt x="91" y="46"/>
                  </a:moveTo>
                  <a:lnTo>
                    <a:pt x="91" y="36"/>
                  </a:lnTo>
                  <a:lnTo>
                    <a:pt x="88" y="28"/>
                  </a:lnTo>
                  <a:lnTo>
                    <a:pt x="83" y="20"/>
                  </a:lnTo>
                  <a:lnTo>
                    <a:pt x="78" y="13"/>
                  </a:lnTo>
                  <a:lnTo>
                    <a:pt x="71" y="8"/>
                  </a:lnTo>
                  <a:lnTo>
                    <a:pt x="63" y="3"/>
                  </a:lnTo>
                  <a:lnTo>
                    <a:pt x="55" y="2"/>
                  </a:lnTo>
                  <a:lnTo>
                    <a:pt x="45" y="0"/>
                  </a:lnTo>
                  <a:lnTo>
                    <a:pt x="35" y="2"/>
                  </a:lnTo>
                  <a:lnTo>
                    <a:pt x="27" y="3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8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3" y="78"/>
                  </a:lnTo>
                  <a:lnTo>
                    <a:pt x="19" y="83"/>
                  </a:lnTo>
                  <a:lnTo>
                    <a:pt x="27" y="88"/>
                  </a:lnTo>
                  <a:lnTo>
                    <a:pt x="35" y="91"/>
                  </a:lnTo>
                  <a:lnTo>
                    <a:pt x="45" y="91"/>
                  </a:lnTo>
                  <a:lnTo>
                    <a:pt x="55" y="91"/>
                  </a:lnTo>
                  <a:lnTo>
                    <a:pt x="63" y="88"/>
                  </a:lnTo>
                  <a:lnTo>
                    <a:pt x="71" y="83"/>
                  </a:lnTo>
                  <a:lnTo>
                    <a:pt x="78" y="78"/>
                  </a:lnTo>
                  <a:lnTo>
                    <a:pt x="83" y="72"/>
                  </a:lnTo>
                  <a:lnTo>
                    <a:pt x="88" y="64"/>
                  </a:lnTo>
                  <a:lnTo>
                    <a:pt x="91" y="55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6" y="38"/>
                  </a:lnTo>
                  <a:lnTo>
                    <a:pt x="84" y="29"/>
                  </a:lnTo>
                  <a:lnTo>
                    <a:pt x="81" y="23"/>
                  </a:lnTo>
                  <a:lnTo>
                    <a:pt x="75" y="16"/>
                  </a:lnTo>
                  <a:lnTo>
                    <a:pt x="70" y="12"/>
                  </a:lnTo>
                  <a:lnTo>
                    <a:pt x="62" y="7"/>
                  </a:lnTo>
                  <a:lnTo>
                    <a:pt x="53" y="5"/>
                  </a:lnTo>
                  <a:lnTo>
                    <a:pt x="45" y="3"/>
                  </a:lnTo>
                  <a:lnTo>
                    <a:pt x="37" y="5"/>
                  </a:lnTo>
                  <a:lnTo>
                    <a:pt x="29" y="7"/>
                  </a:lnTo>
                  <a:lnTo>
                    <a:pt x="22" y="12"/>
                  </a:lnTo>
                  <a:lnTo>
                    <a:pt x="16" y="16"/>
                  </a:lnTo>
                  <a:lnTo>
                    <a:pt x="11" y="23"/>
                  </a:lnTo>
                  <a:lnTo>
                    <a:pt x="6" y="29"/>
                  </a:lnTo>
                  <a:lnTo>
                    <a:pt x="5" y="38"/>
                  </a:lnTo>
                  <a:lnTo>
                    <a:pt x="3" y="46"/>
                  </a:lnTo>
                  <a:lnTo>
                    <a:pt x="5" y="54"/>
                  </a:lnTo>
                  <a:lnTo>
                    <a:pt x="6" y="62"/>
                  </a:lnTo>
                  <a:lnTo>
                    <a:pt x="11" y="70"/>
                  </a:lnTo>
                  <a:lnTo>
                    <a:pt x="16" y="75"/>
                  </a:lnTo>
                  <a:lnTo>
                    <a:pt x="22" y="82"/>
                  </a:lnTo>
                  <a:lnTo>
                    <a:pt x="29" y="85"/>
                  </a:lnTo>
                  <a:lnTo>
                    <a:pt x="37" y="86"/>
                  </a:lnTo>
                  <a:lnTo>
                    <a:pt x="45" y="88"/>
                  </a:lnTo>
                  <a:lnTo>
                    <a:pt x="53" y="86"/>
                  </a:lnTo>
                  <a:lnTo>
                    <a:pt x="62" y="85"/>
                  </a:lnTo>
                  <a:lnTo>
                    <a:pt x="70" y="82"/>
                  </a:lnTo>
                  <a:lnTo>
                    <a:pt x="75" y="75"/>
                  </a:lnTo>
                  <a:lnTo>
                    <a:pt x="81" y="70"/>
                  </a:lnTo>
                  <a:lnTo>
                    <a:pt x="84" y="62"/>
                  </a:lnTo>
                  <a:lnTo>
                    <a:pt x="86" y="54"/>
                  </a:lnTo>
                  <a:lnTo>
                    <a:pt x="88" y="46"/>
                  </a:lnTo>
                  <a:lnTo>
                    <a:pt x="91" y="4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3" name="Freeform 75"/>
            <p:cNvSpPr>
              <a:spLocks/>
            </p:cNvSpPr>
            <p:nvPr/>
          </p:nvSpPr>
          <p:spPr bwMode="auto">
            <a:xfrm>
              <a:off x="3722" y="1490"/>
              <a:ext cx="85" cy="85"/>
            </a:xfrm>
            <a:custGeom>
              <a:avLst/>
              <a:gdLst>
                <a:gd name="T0" fmla="*/ 83 w 85"/>
                <a:gd name="T1" fmla="*/ 35 h 85"/>
                <a:gd name="T2" fmla="*/ 78 w 85"/>
                <a:gd name="T3" fmla="*/ 20 h 85"/>
                <a:gd name="T4" fmla="*/ 67 w 85"/>
                <a:gd name="T5" fmla="*/ 9 h 85"/>
                <a:gd name="T6" fmla="*/ 50 w 85"/>
                <a:gd name="T7" fmla="*/ 2 h 85"/>
                <a:gd name="T8" fmla="*/ 34 w 85"/>
                <a:gd name="T9" fmla="*/ 2 h 85"/>
                <a:gd name="T10" fmla="*/ 19 w 85"/>
                <a:gd name="T11" fmla="*/ 9 h 85"/>
                <a:gd name="T12" fmla="*/ 8 w 85"/>
                <a:gd name="T13" fmla="*/ 20 h 85"/>
                <a:gd name="T14" fmla="*/ 2 w 85"/>
                <a:gd name="T15" fmla="*/ 35 h 85"/>
                <a:gd name="T16" fmla="*/ 2 w 85"/>
                <a:gd name="T17" fmla="*/ 51 h 85"/>
                <a:gd name="T18" fmla="*/ 8 w 85"/>
                <a:gd name="T19" fmla="*/ 67 h 85"/>
                <a:gd name="T20" fmla="*/ 19 w 85"/>
                <a:gd name="T21" fmla="*/ 79 h 85"/>
                <a:gd name="T22" fmla="*/ 34 w 85"/>
                <a:gd name="T23" fmla="*/ 83 h 85"/>
                <a:gd name="T24" fmla="*/ 50 w 85"/>
                <a:gd name="T25" fmla="*/ 83 h 85"/>
                <a:gd name="T26" fmla="*/ 67 w 85"/>
                <a:gd name="T27" fmla="*/ 79 h 85"/>
                <a:gd name="T28" fmla="*/ 78 w 85"/>
                <a:gd name="T29" fmla="*/ 67 h 85"/>
                <a:gd name="T30" fmla="*/ 83 w 85"/>
                <a:gd name="T31" fmla="*/ 51 h 85"/>
                <a:gd name="T32" fmla="*/ 81 w 85"/>
                <a:gd name="T33" fmla="*/ 43 h 85"/>
                <a:gd name="T34" fmla="*/ 78 w 85"/>
                <a:gd name="T35" fmla="*/ 28 h 85"/>
                <a:gd name="T36" fmla="*/ 70 w 85"/>
                <a:gd name="T37" fmla="*/ 15 h 85"/>
                <a:gd name="T38" fmla="*/ 57 w 85"/>
                <a:gd name="T39" fmla="*/ 7 h 85"/>
                <a:gd name="T40" fmla="*/ 42 w 85"/>
                <a:gd name="T41" fmla="*/ 4 h 85"/>
                <a:gd name="T42" fmla="*/ 28 w 85"/>
                <a:gd name="T43" fmla="*/ 7 h 85"/>
                <a:gd name="T44" fmla="*/ 15 w 85"/>
                <a:gd name="T45" fmla="*/ 15 h 85"/>
                <a:gd name="T46" fmla="*/ 6 w 85"/>
                <a:gd name="T47" fmla="*/ 28 h 85"/>
                <a:gd name="T48" fmla="*/ 3 w 85"/>
                <a:gd name="T49" fmla="*/ 43 h 85"/>
                <a:gd name="T50" fmla="*/ 6 w 85"/>
                <a:gd name="T51" fmla="*/ 57 h 85"/>
                <a:gd name="T52" fmla="*/ 15 w 85"/>
                <a:gd name="T53" fmla="*/ 70 h 85"/>
                <a:gd name="T54" fmla="*/ 28 w 85"/>
                <a:gd name="T55" fmla="*/ 79 h 85"/>
                <a:gd name="T56" fmla="*/ 42 w 85"/>
                <a:gd name="T57" fmla="*/ 82 h 85"/>
                <a:gd name="T58" fmla="*/ 57 w 85"/>
                <a:gd name="T59" fmla="*/ 79 h 85"/>
                <a:gd name="T60" fmla="*/ 70 w 85"/>
                <a:gd name="T61" fmla="*/ 70 h 85"/>
                <a:gd name="T62" fmla="*/ 78 w 85"/>
                <a:gd name="T63" fmla="*/ 57 h 85"/>
                <a:gd name="T64" fmla="*/ 81 w 85"/>
                <a:gd name="T65" fmla="*/ 4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5">
                  <a:moveTo>
                    <a:pt x="85" y="43"/>
                  </a:moveTo>
                  <a:lnTo>
                    <a:pt x="83" y="35"/>
                  </a:lnTo>
                  <a:lnTo>
                    <a:pt x="81" y="26"/>
                  </a:lnTo>
                  <a:lnTo>
                    <a:pt x="78" y="20"/>
                  </a:lnTo>
                  <a:lnTo>
                    <a:pt x="72" y="13"/>
                  </a:lnTo>
                  <a:lnTo>
                    <a:pt x="67" y="9"/>
                  </a:lnTo>
                  <a:lnTo>
                    <a:pt x="59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9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6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2" y="51"/>
                  </a:lnTo>
                  <a:lnTo>
                    <a:pt x="3" y="59"/>
                  </a:lnTo>
                  <a:lnTo>
                    <a:pt x="8" y="67"/>
                  </a:lnTo>
                  <a:lnTo>
                    <a:pt x="13" y="72"/>
                  </a:lnTo>
                  <a:lnTo>
                    <a:pt x="19" y="79"/>
                  </a:lnTo>
                  <a:lnTo>
                    <a:pt x="26" y="82"/>
                  </a:lnTo>
                  <a:lnTo>
                    <a:pt x="34" y="83"/>
                  </a:lnTo>
                  <a:lnTo>
                    <a:pt x="42" y="85"/>
                  </a:lnTo>
                  <a:lnTo>
                    <a:pt x="50" y="83"/>
                  </a:lnTo>
                  <a:lnTo>
                    <a:pt x="59" y="82"/>
                  </a:lnTo>
                  <a:lnTo>
                    <a:pt x="67" y="79"/>
                  </a:lnTo>
                  <a:lnTo>
                    <a:pt x="72" y="72"/>
                  </a:lnTo>
                  <a:lnTo>
                    <a:pt x="78" y="67"/>
                  </a:lnTo>
                  <a:lnTo>
                    <a:pt x="81" y="59"/>
                  </a:lnTo>
                  <a:lnTo>
                    <a:pt x="83" y="51"/>
                  </a:lnTo>
                  <a:lnTo>
                    <a:pt x="85" y="43"/>
                  </a:lnTo>
                  <a:lnTo>
                    <a:pt x="81" y="43"/>
                  </a:lnTo>
                  <a:lnTo>
                    <a:pt x="80" y="35"/>
                  </a:lnTo>
                  <a:lnTo>
                    <a:pt x="78" y="28"/>
                  </a:lnTo>
                  <a:lnTo>
                    <a:pt x="75" y="22"/>
                  </a:lnTo>
                  <a:lnTo>
                    <a:pt x="70" y="15"/>
                  </a:lnTo>
                  <a:lnTo>
                    <a:pt x="63" y="10"/>
                  </a:lnTo>
                  <a:lnTo>
                    <a:pt x="57" y="7"/>
                  </a:lnTo>
                  <a:lnTo>
                    <a:pt x="50" y="5"/>
                  </a:lnTo>
                  <a:lnTo>
                    <a:pt x="42" y="4"/>
                  </a:lnTo>
                  <a:lnTo>
                    <a:pt x="34" y="5"/>
                  </a:lnTo>
                  <a:lnTo>
                    <a:pt x="28" y="7"/>
                  </a:lnTo>
                  <a:lnTo>
                    <a:pt x="21" y="10"/>
                  </a:lnTo>
                  <a:lnTo>
                    <a:pt x="15" y="15"/>
                  </a:lnTo>
                  <a:lnTo>
                    <a:pt x="10" y="22"/>
                  </a:lnTo>
                  <a:lnTo>
                    <a:pt x="6" y="28"/>
                  </a:lnTo>
                  <a:lnTo>
                    <a:pt x="5" y="35"/>
                  </a:lnTo>
                  <a:lnTo>
                    <a:pt x="3" y="43"/>
                  </a:lnTo>
                  <a:lnTo>
                    <a:pt x="5" y="51"/>
                  </a:lnTo>
                  <a:lnTo>
                    <a:pt x="6" y="57"/>
                  </a:lnTo>
                  <a:lnTo>
                    <a:pt x="10" y="64"/>
                  </a:lnTo>
                  <a:lnTo>
                    <a:pt x="15" y="70"/>
                  </a:lnTo>
                  <a:lnTo>
                    <a:pt x="21" y="75"/>
                  </a:lnTo>
                  <a:lnTo>
                    <a:pt x="28" y="79"/>
                  </a:lnTo>
                  <a:lnTo>
                    <a:pt x="34" y="80"/>
                  </a:lnTo>
                  <a:lnTo>
                    <a:pt x="42" y="82"/>
                  </a:lnTo>
                  <a:lnTo>
                    <a:pt x="50" y="80"/>
                  </a:lnTo>
                  <a:lnTo>
                    <a:pt x="57" y="79"/>
                  </a:lnTo>
                  <a:lnTo>
                    <a:pt x="63" y="75"/>
                  </a:lnTo>
                  <a:lnTo>
                    <a:pt x="70" y="70"/>
                  </a:lnTo>
                  <a:lnTo>
                    <a:pt x="75" y="64"/>
                  </a:lnTo>
                  <a:lnTo>
                    <a:pt x="78" y="57"/>
                  </a:lnTo>
                  <a:lnTo>
                    <a:pt x="80" y="51"/>
                  </a:lnTo>
                  <a:lnTo>
                    <a:pt x="81" y="43"/>
                  </a:lnTo>
                  <a:lnTo>
                    <a:pt x="85" y="43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4" name="Freeform 76"/>
            <p:cNvSpPr>
              <a:spLocks/>
            </p:cNvSpPr>
            <p:nvPr/>
          </p:nvSpPr>
          <p:spPr bwMode="auto">
            <a:xfrm>
              <a:off x="3725" y="1494"/>
              <a:ext cx="78" cy="78"/>
            </a:xfrm>
            <a:custGeom>
              <a:avLst/>
              <a:gdLst>
                <a:gd name="T0" fmla="*/ 77 w 78"/>
                <a:gd name="T1" fmla="*/ 31 h 78"/>
                <a:gd name="T2" fmla="*/ 72 w 78"/>
                <a:gd name="T3" fmla="*/ 18 h 78"/>
                <a:gd name="T4" fmla="*/ 60 w 78"/>
                <a:gd name="T5" fmla="*/ 6 h 78"/>
                <a:gd name="T6" fmla="*/ 47 w 78"/>
                <a:gd name="T7" fmla="*/ 1 h 78"/>
                <a:gd name="T8" fmla="*/ 31 w 78"/>
                <a:gd name="T9" fmla="*/ 1 h 78"/>
                <a:gd name="T10" fmla="*/ 18 w 78"/>
                <a:gd name="T11" fmla="*/ 6 h 78"/>
                <a:gd name="T12" fmla="*/ 7 w 78"/>
                <a:gd name="T13" fmla="*/ 18 h 78"/>
                <a:gd name="T14" fmla="*/ 2 w 78"/>
                <a:gd name="T15" fmla="*/ 31 h 78"/>
                <a:gd name="T16" fmla="*/ 2 w 78"/>
                <a:gd name="T17" fmla="*/ 47 h 78"/>
                <a:gd name="T18" fmla="*/ 7 w 78"/>
                <a:gd name="T19" fmla="*/ 60 h 78"/>
                <a:gd name="T20" fmla="*/ 18 w 78"/>
                <a:gd name="T21" fmla="*/ 71 h 78"/>
                <a:gd name="T22" fmla="*/ 31 w 78"/>
                <a:gd name="T23" fmla="*/ 76 h 78"/>
                <a:gd name="T24" fmla="*/ 47 w 78"/>
                <a:gd name="T25" fmla="*/ 76 h 78"/>
                <a:gd name="T26" fmla="*/ 60 w 78"/>
                <a:gd name="T27" fmla="*/ 71 h 78"/>
                <a:gd name="T28" fmla="*/ 72 w 78"/>
                <a:gd name="T29" fmla="*/ 60 h 78"/>
                <a:gd name="T30" fmla="*/ 77 w 78"/>
                <a:gd name="T31" fmla="*/ 47 h 78"/>
                <a:gd name="T32" fmla="*/ 75 w 78"/>
                <a:gd name="T33" fmla="*/ 39 h 78"/>
                <a:gd name="T34" fmla="*/ 72 w 78"/>
                <a:gd name="T35" fmla="*/ 26 h 78"/>
                <a:gd name="T36" fmla="*/ 64 w 78"/>
                <a:gd name="T37" fmla="*/ 14 h 78"/>
                <a:gd name="T38" fmla="*/ 54 w 78"/>
                <a:gd name="T39" fmla="*/ 6 h 78"/>
                <a:gd name="T40" fmla="*/ 39 w 78"/>
                <a:gd name="T41" fmla="*/ 3 h 78"/>
                <a:gd name="T42" fmla="*/ 26 w 78"/>
                <a:gd name="T43" fmla="*/ 6 h 78"/>
                <a:gd name="T44" fmla="*/ 15 w 78"/>
                <a:gd name="T45" fmla="*/ 14 h 78"/>
                <a:gd name="T46" fmla="*/ 7 w 78"/>
                <a:gd name="T47" fmla="*/ 26 h 78"/>
                <a:gd name="T48" fmla="*/ 5 w 78"/>
                <a:gd name="T49" fmla="*/ 39 h 78"/>
                <a:gd name="T50" fmla="*/ 7 w 78"/>
                <a:gd name="T51" fmla="*/ 52 h 78"/>
                <a:gd name="T52" fmla="*/ 15 w 78"/>
                <a:gd name="T53" fmla="*/ 63 h 78"/>
                <a:gd name="T54" fmla="*/ 26 w 78"/>
                <a:gd name="T55" fmla="*/ 71 h 78"/>
                <a:gd name="T56" fmla="*/ 39 w 78"/>
                <a:gd name="T57" fmla="*/ 75 h 78"/>
                <a:gd name="T58" fmla="*/ 54 w 78"/>
                <a:gd name="T59" fmla="*/ 71 h 78"/>
                <a:gd name="T60" fmla="*/ 64 w 78"/>
                <a:gd name="T61" fmla="*/ 63 h 78"/>
                <a:gd name="T62" fmla="*/ 72 w 78"/>
                <a:gd name="T63" fmla="*/ 52 h 78"/>
                <a:gd name="T64" fmla="*/ 75 w 78"/>
                <a:gd name="T65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8">
                  <a:moveTo>
                    <a:pt x="78" y="39"/>
                  </a:moveTo>
                  <a:lnTo>
                    <a:pt x="77" y="31"/>
                  </a:lnTo>
                  <a:lnTo>
                    <a:pt x="75" y="24"/>
                  </a:lnTo>
                  <a:lnTo>
                    <a:pt x="72" y="18"/>
                  </a:lnTo>
                  <a:lnTo>
                    <a:pt x="67" y="11"/>
                  </a:lnTo>
                  <a:lnTo>
                    <a:pt x="60" y="6"/>
                  </a:lnTo>
                  <a:lnTo>
                    <a:pt x="54" y="3"/>
                  </a:lnTo>
                  <a:lnTo>
                    <a:pt x="47" y="1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5" y="3"/>
                  </a:lnTo>
                  <a:lnTo>
                    <a:pt x="18" y="6"/>
                  </a:lnTo>
                  <a:lnTo>
                    <a:pt x="12" y="11"/>
                  </a:lnTo>
                  <a:lnTo>
                    <a:pt x="7" y="18"/>
                  </a:lnTo>
                  <a:lnTo>
                    <a:pt x="3" y="24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7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2" y="66"/>
                  </a:lnTo>
                  <a:lnTo>
                    <a:pt x="18" y="71"/>
                  </a:lnTo>
                  <a:lnTo>
                    <a:pt x="25" y="75"/>
                  </a:lnTo>
                  <a:lnTo>
                    <a:pt x="31" y="76"/>
                  </a:lnTo>
                  <a:lnTo>
                    <a:pt x="39" y="78"/>
                  </a:lnTo>
                  <a:lnTo>
                    <a:pt x="47" y="76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7" y="66"/>
                  </a:lnTo>
                  <a:lnTo>
                    <a:pt x="72" y="60"/>
                  </a:lnTo>
                  <a:lnTo>
                    <a:pt x="75" y="53"/>
                  </a:lnTo>
                  <a:lnTo>
                    <a:pt x="77" y="47"/>
                  </a:lnTo>
                  <a:lnTo>
                    <a:pt x="78" y="39"/>
                  </a:lnTo>
                  <a:lnTo>
                    <a:pt x="75" y="39"/>
                  </a:lnTo>
                  <a:lnTo>
                    <a:pt x="73" y="32"/>
                  </a:lnTo>
                  <a:lnTo>
                    <a:pt x="72" y="26"/>
                  </a:lnTo>
                  <a:lnTo>
                    <a:pt x="69" y="19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4" y="6"/>
                  </a:lnTo>
                  <a:lnTo>
                    <a:pt x="46" y="5"/>
                  </a:lnTo>
                  <a:lnTo>
                    <a:pt x="39" y="3"/>
                  </a:lnTo>
                  <a:lnTo>
                    <a:pt x="33" y="5"/>
                  </a:lnTo>
                  <a:lnTo>
                    <a:pt x="26" y="6"/>
                  </a:lnTo>
                  <a:lnTo>
                    <a:pt x="20" y="9"/>
                  </a:lnTo>
                  <a:lnTo>
                    <a:pt x="15" y="14"/>
                  </a:lnTo>
                  <a:lnTo>
                    <a:pt x="10" y="19"/>
                  </a:lnTo>
                  <a:lnTo>
                    <a:pt x="7" y="26"/>
                  </a:lnTo>
                  <a:lnTo>
                    <a:pt x="5" y="32"/>
                  </a:lnTo>
                  <a:lnTo>
                    <a:pt x="5" y="39"/>
                  </a:lnTo>
                  <a:lnTo>
                    <a:pt x="5" y="45"/>
                  </a:lnTo>
                  <a:lnTo>
                    <a:pt x="7" y="52"/>
                  </a:lnTo>
                  <a:lnTo>
                    <a:pt x="10" y="58"/>
                  </a:lnTo>
                  <a:lnTo>
                    <a:pt x="15" y="63"/>
                  </a:lnTo>
                  <a:lnTo>
                    <a:pt x="20" y="68"/>
                  </a:lnTo>
                  <a:lnTo>
                    <a:pt x="26" y="71"/>
                  </a:lnTo>
                  <a:lnTo>
                    <a:pt x="33" y="73"/>
                  </a:lnTo>
                  <a:lnTo>
                    <a:pt x="39" y="75"/>
                  </a:lnTo>
                  <a:lnTo>
                    <a:pt x="46" y="73"/>
                  </a:lnTo>
                  <a:lnTo>
                    <a:pt x="54" y="71"/>
                  </a:lnTo>
                  <a:lnTo>
                    <a:pt x="59" y="68"/>
                  </a:lnTo>
                  <a:lnTo>
                    <a:pt x="64" y="63"/>
                  </a:lnTo>
                  <a:lnTo>
                    <a:pt x="69" y="58"/>
                  </a:lnTo>
                  <a:lnTo>
                    <a:pt x="72" y="52"/>
                  </a:lnTo>
                  <a:lnTo>
                    <a:pt x="73" y="45"/>
                  </a:lnTo>
                  <a:lnTo>
                    <a:pt x="75" y="39"/>
                  </a:lnTo>
                  <a:lnTo>
                    <a:pt x="78" y="39"/>
                  </a:lnTo>
                  <a:close/>
                </a:path>
              </a:pathLst>
            </a:custGeom>
            <a:solidFill>
              <a:srgbClr val="D7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5" name="Freeform 77"/>
            <p:cNvSpPr>
              <a:spLocks/>
            </p:cNvSpPr>
            <p:nvPr/>
          </p:nvSpPr>
          <p:spPr bwMode="auto">
            <a:xfrm>
              <a:off x="3730" y="1497"/>
              <a:ext cx="70" cy="72"/>
            </a:xfrm>
            <a:custGeom>
              <a:avLst/>
              <a:gdLst>
                <a:gd name="T0" fmla="*/ 68 w 70"/>
                <a:gd name="T1" fmla="*/ 29 h 72"/>
                <a:gd name="T2" fmla="*/ 64 w 70"/>
                <a:gd name="T3" fmla="*/ 16 h 72"/>
                <a:gd name="T4" fmla="*/ 54 w 70"/>
                <a:gd name="T5" fmla="*/ 6 h 72"/>
                <a:gd name="T6" fmla="*/ 41 w 70"/>
                <a:gd name="T7" fmla="*/ 2 h 72"/>
                <a:gd name="T8" fmla="*/ 28 w 70"/>
                <a:gd name="T9" fmla="*/ 2 h 72"/>
                <a:gd name="T10" fmla="*/ 15 w 70"/>
                <a:gd name="T11" fmla="*/ 6 h 72"/>
                <a:gd name="T12" fmla="*/ 5 w 70"/>
                <a:gd name="T13" fmla="*/ 16 h 72"/>
                <a:gd name="T14" fmla="*/ 0 w 70"/>
                <a:gd name="T15" fmla="*/ 29 h 72"/>
                <a:gd name="T16" fmla="*/ 0 w 70"/>
                <a:gd name="T17" fmla="*/ 42 h 72"/>
                <a:gd name="T18" fmla="*/ 5 w 70"/>
                <a:gd name="T19" fmla="*/ 55 h 72"/>
                <a:gd name="T20" fmla="*/ 15 w 70"/>
                <a:gd name="T21" fmla="*/ 65 h 72"/>
                <a:gd name="T22" fmla="*/ 28 w 70"/>
                <a:gd name="T23" fmla="*/ 70 h 72"/>
                <a:gd name="T24" fmla="*/ 41 w 70"/>
                <a:gd name="T25" fmla="*/ 70 h 72"/>
                <a:gd name="T26" fmla="*/ 54 w 70"/>
                <a:gd name="T27" fmla="*/ 65 h 72"/>
                <a:gd name="T28" fmla="*/ 64 w 70"/>
                <a:gd name="T29" fmla="*/ 55 h 72"/>
                <a:gd name="T30" fmla="*/ 68 w 70"/>
                <a:gd name="T31" fmla="*/ 42 h 72"/>
                <a:gd name="T32" fmla="*/ 67 w 70"/>
                <a:gd name="T33" fmla="*/ 36 h 72"/>
                <a:gd name="T34" fmla="*/ 64 w 70"/>
                <a:gd name="T35" fmla="*/ 23 h 72"/>
                <a:gd name="T36" fmla="*/ 57 w 70"/>
                <a:gd name="T37" fmla="*/ 13 h 72"/>
                <a:gd name="T38" fmla="*/ 47 w 70"/>
                <a:gd name="T39" fmla="*/ 6 h 72"/>
                <a:gd name="T40" fmla="*/ 34 w 70"/>
                <a:gd name="T41" fmla="*/ 5 h 72"/>
                <a:gd name="T42" fmla="*/ 23 w 70"/>
                <a:gd name="T43" fmla="*/ 6 h 72"/>
                <a:gd name="T44" fmla="*/ 11 w 70"/>
                <a:gd name="T45" fmla="*/ 13 h 72"/>
                <a:gd name="T46" fmla="*/ 5 w 70"/>
                <a:gd name="T47" fmla="*/ 23 h 72"/>
                <a:gd name="T48" fmla="*/ 3 w 70"/>
                <a:gd name="T49" fmla="*/ 36 h 72"/>
                <a:gd name="T50" fmla="*/ 5 w 70"/>
                <a:gd name="T51" fmla="*/ 49 h 72"/>
                <a:gd name="T52" fmla="*/ 11 w 70"/>
                <a:gd name="T53" fmla="*/ 58 h 72"/>
                <a:gd name="T54" fmla="*/ 23 w 70"/>
                <a:gd name="T55" fmla="*/ 65 h 72"/>
                <a:gd name="T56" fmla="*/ 34 w 70"/>
                <a:gd name="T57" fmla="*/ 67 h 72"/>
                <a:gd name="T58" fmla="*/ 47 w 70"/>
                <a:gd name="T59" fmla="*/ 65 h 72"/>
                <a:gd name="T60" fmla="*/ 57 w 70"/>
                <a:gd name="T61" fmla="*/ 58 h 72"/>
                <a:gd name="T62" fmla="*/ 64 w 70"/>
                <a:gd name="T63" fmla="*/ 49 h 72"/>
                <a:gd name="T64" fmla="*/ 67 w 70"/>
                <a:gd name="T65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72">
                  <a:moveTo>
                    <a:pt x="70" y="36"/>
                  </a:moveTo>
                  <a:lnTo>
                    <a:pt x="68" y="29"/>
                  </a:lnTo>
                  <a:lnTo>
                    <a:pt x="67" y="23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1" y="2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3"/>
                  </a:lnTo>
                  <a:lnTo>
                    <a:pt x="15" y="6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2" y="49"/>
                  </a:lnTo>
                  <a:lnTo>
                    <a:pt x="5" y="55"/>
                  </a:lnTo>
                  <a:lnTo>
                    <a:pt x="10" y="60"/>
                  </a:lnTo>
                  <a:lnTo>
                    <a:pt x="15" y="65"/>
                  </a:lnTo>
                  <a:lnTo>
                    <a:pt x="21" y="68"/>
                  </a:lnTo>
                  <a:lnTo>
                    <a:pt x="28" y="70"/>
                  </a:lnTo>
                  <a:lnTo>
                    <a:pt x="34" y="72"/>
                  </a:lnTo>
                  <a:lnTo>
                    <a:pt x="41" y="70"/>
                  </a:lnTo>
                  <a:lnTo>
                    <a:pt x="49" y="68"/>
                  </a:lnTo>
                  <a:lnTo>
                    <a:pt x="54" y="65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2"/>
                  </a:lnTo>
                  <a:lnTo>
                    <a:pt x="70" y="36"/>
                  </a:lnTo>
                  <a:lnTo>
                    <a:pt x="67" y="36"/>
                  </a:lnTo>
                  <a:lnTo>
                    <a:pt x="65" y="29"/>
                  </a:lnTo>
                  <a:lnTo>
                    <a:pt x="64" y="23"/>
                  </a:lnTo>
                  <a:lnTo>
                    <a:pt x="60" y="18"/>
                  </a:lnTo>
                  <a:lnTo>
                    <a:pt x="57" y="13"/>
                  </a:lnTo>
                  <a:lnTo>
                    <a:pt x="52" y="10"/>
                  </a:lnTo>
                  <a:lnTo>
                    <a:pt x="47" y="6"/>
                  </a:lnTo>
                  <a:lnTo>
                    <a:pt x="41" y="5"/>
                  </a:lnTo>
                  <a:lnTo>
                    <a:pt x="34" y="5"/>
                  </a:lnTo>
                  <a:lnTo>
                    <a:pt x="28" y="5"/>
                  </a:lnTo>
                  <a:lnTo>
                    <a:pt x="23" y="6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8" y="18"/>
                  </a:lnTo>
                  <a:lnTo>
                    <a:pt x="5" y="23"/>
                  </a:lnTo>
                  <a:lnTo>
                    <a:pt x="3" y="29"/>
                  </a:lnTo>
                  <a:lnTo>
                    <a:pt x="3" y="36"/>
                  </a:lnTo>
                  <a:lnTo>
                    <a:pt x="3" y="42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11" y="58"/>
                  </a:lnTo>
                  <a:lnTo>
                    <a:pt x="16" y="62"/>
                  </a:lnTo>
                  <a:lnTo>
                    <a:pt x="23" y="65"/>
                  </a:lnTo>
                  <a:lnTo>
                    <a:pt x="28" y="67"/>
                  </a:lnTo>
                  <a:lnTo>
                    <a:pt x="34" y="67"/>
                  </a:lnTo>
                  <a:lnTo>
                    <a:pt x="41" y="67"/>
                  </a:lnTo>
                  <a:lnTo>
                    <a:pt x="47" y="65"/>
                  </a:lnTo>
                  <a:lnTo>
                    <a:pt x="52" y="62"/>
                  </a:lnTo>
                  <a:lnTo>
                    <a:pt x="57" y="58"/>
                  </a:lnTo>
                  <a:lnTo>
                    <a:pt x="60" y="54"/>
                  </a:lnTo>
                  <a:lnTo>
                    <a:pt x="64" y="49"/>
                  </a:lnTo>
                  <a:lnTo>
                    <a:pt x="65" y="42"/>
                  </a:lnTo>
                  <a:lnTo>
                    <a:pt x="67" y="36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6" name="Freeform 78"/>
            <p:cNvSpPr>
              <a:spLocks/>
            </p:cNvSpPr>
            <p:nvPr/>
          </p:nvSpPr>
          <p:spPr bwMode="auto">
            <a:xfrm>
              <a:off x="3733" y="1502"/>
              <a:ext cx="64" cy="62"/>
            </a:xfrm>
            <a:custGeom>
              <a:avLst/>
              <a:gdLst>
                <a:gd name="T0" fmla="*/ 62 w 64"/>
                <a:gd name="T1" fmla="*/ 24 h 62"/>
                <a:gd name="T2" fmla="*/ 57 w 64"/>
                <a:gd name="T3" fmla="*/ 13 h 62"/>
                <a:gd name="T4" fmla="*/ 49 w 64"/>
                <a:gd name="T5" fmla="*/ 5 h 62"/>
                <a:gd name="T6" fmla="*/ 38 w 64"/>
                <a:gd name="T7" fmla="*/ 0 h 62"/>
                <a:gd name="T8" fmla="*/ 25 w 64"/>
                <a:gd name="T9" fmla="*/ 0 h 62"/>
                <a:gd name="T10" fmla="*/ 13 w 64"/>
                <a:gd name="T11" fmla="*/ 5 h 62"/>
                <a:gd name="T12" fmla="*/ 5 w 64"/>
                <a:gd name="T13" fmla="*/ 13 h 62"/>
                <a:gd name="T14" fmla="*/ 0 w 64"/>
                <a:gd name="T15" fmla="*/ 24 h 62"/>
                <a:gd name="T16" fmla="*/ 0 w 64"/>
                <a:gd name="T17" fmla="*/ 37 h 62"/>
                <a:gd name="T18" fmla="*/ 5 w 64"/>
                <a:gd name="T19" fmla="*/ 49 h 62"/>
                <a:gd name="T20" fmla="*/ 13 w 64"/>
                <a:gd name="T21" fmla="*/ 57 h 62"/>
                <a:gd name="T22" fmla="*/ 25 w 64"/>
                <a:gd name="T23" fmla="*/ 62 h 62"/>
                <a:gd name="T24" fmla="*/ 38 w 64"/>
                <a:gd name="T25" fmla="*/ 62 h 62"/>
                <a:gd name="T26" fmla="*/ 49 w 64"/>
                <a:gd name="T27" fmla="*/ 57 h 62"/>
                <a:gd name="T28" fmla="*/ 57 w 64"/>
                <a:gd name="T29" fmla="*/ 49 h 62"/>
                <a:gd name="T30" fmla="*/ 62 w 64"/>
                <a:gd name="T31" fmla="*/ 37 h 62"/>
                <a:gd name="T32" fmla="*/ 59 w 64"/>
                <a:gd name="T33" fmla="*/ 31 h 62"/>
                <a:gd name="T34" fmla="*/ 57 w 64"/>
                <a:gd name="T35" fmla="*/ 19 h 62"/>
                <a:gd name="T36" fmla="*/ 51 w 64"/>
                <a:gd name="T37" fmla="*/ 11 h 62"/>
                <a:gd name="T38" fmla="*/ 43 w 64"/>
                <a:gd name="T39" fmla="*/ 5 h 62"/>
                <a:gd name="T40" fmla="*/ 31 w 64"/>
                <a:gd name="T41" fmla="*/ 3 h 62"/>
                <a:gd name="T42" fmla="*/ 20 w 64"/>
                <a:gd name="T43" fmla="*/ 5 h 62"/>
                <a:gd name="T44" fmla="*/ 12 w 64"/>
                <a:gd name="T45" fmla="*/ 11 h 62"/>
                <a:gd name="T46" fmla="*/ 5 w 64"/>
                <a:gd name="T47" fmla="*/ 19 h 62"/>
                <a:gd name="T48" fmla="*/ 4 w 64"/>
                <a:gd name="T49" fmla="*/ 31 h 62"/>
                <a:gd name="T50" fmla="*/ 5 w 64"/>
                <a:gd name="T51" fmla="*/ 42 h 62"/>
                <a:gd name="T52" fmla="*/ 12 w 64"/>
                <a:gd name="T53" fmla="*/ 50 h 62"/>
                <a:gd name="T54" fmla="*/ 20 w 64"/>
                <a:gd name="T55" fmla="*/ 57 h 62"/>
                <a:gd name="T56" fmla="*/ 31 w 64"/>
                <a:gd name="T57" fmla="*/ 58 h 62"/>
                <a:gd name="T58" fmla="*/ 43 w 64"/>
                <a:gd name="T59" fmla="*/ 57 h 62"/>
                <a:gd name="T60" fmla="*/ 51 w 64"/>
                <a:gd name="T61" fmla="*/ 50 h 62"/>
                <a:gd name="T62" fmla="*/ 57 w 64"/>
                <a:gd name="T63" fmla="*/ 42 h 62"/>
                <a:gd name="T64" fmla="*/ 59 w 64"/>
                <a:gd name="T65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62">
                  <a:moveTo>
                    <a:pt x="64" y="31"/>
                  </a:moveTo>
                  <a:lnTo>
                    <a:pt x="62" y="24"/>
                  </a:lnTo>
                  <a:lnTo>
                    <a:pt x="61" y="18"/>
                  </a:lnTo>
                  <a:lnTo>
                    <a:pt x="57" y="13"/>
                  </a:lnTo>
                  <a:lnTo>
                    <a:pt x="54" y="8"/>
                  </a:lnTo>
                  <a:lnTo>
                    <a:pt x="49" y="5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3" y="5"/>
                  </a:lnTo>
                  <a:lnTo>
                    <a:pt x="8" y="8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8" y="53"/>
                  </a:lnTo>
                  <a:lnTo>
                    <a:pt x="13" y="57"/>
                  </a:lnTo>
                  <a:lnTo>
                    <a:pt x="20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8" y="62"/>
                  </a:lnTo>
                  <a:lnTo>
                    <a:pt x="44" y="60"/>
                  </a:lnTo>
                  <a:lnTo>
                    <a:pt x="49" y="57"/>
                  </a:lnTo>
                  <a:lnTo>
                    <a:pt x="54" y="53"/>
                  </a:lnTo>
                  <a:lnTo>
                    <a:pt x="57" y="49"/>
                  </a:lnTo>
                  <a:lnTo>
                    <a:pt x="61" y="44"/>
                  </a:lnTo>
                  <a:lnTo>
                    <a:pt x="62" y="37"/>
                  </a:lnTo>
                  <a:lnTo>
                    <a:pt x="64" y="31"/>
                  </a:lnTo>
                  <a:lnTo>
                    <a:pt x="59" y="31"/>
                  </a:lnTo>
                  <a:lnTo>
                    <a:pt x="59" y="26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1"/>
                  </a:lnTo>
                  <a:lnTo>
                    <a:pt x="48" y="8"/>
                  </a:lnTo>
                  <a:lnTo>
                    <a:pt x="43" y="5"/>
                  </a:lnTo>
                  <a:lnTo>
                    <a:pt x="38" y="3"/>
                  </a:lnTo>
                  <a:lnTo>
                    <a:pt x="31" y="3"/>
                  </a:lnTo>
                  <a:lnTo>
                    <a:pt x="26" y="3"/>
                  </a:lnTo>
                  <a:lnTo>
                    <a:pt x="20" y="5"/>
                  </a:lnTo>
                  <a:lnTo>
                    <a:pt x="15" y="8"/>
                  </a:lnTo>
                  <a:lnTo>
                    <a:pt x="12" y="11"/>
                  </a:lnTo>
                  <a:lnTo>
                    <a:pt x="8" y="14"/>
                  </a:lnTo>
                  <a:lnTo>
                    <a:pt x="5" y="19"/>
                  </a:lnTo>
                  <a:lnTo>
                    <a:pt x="4" y="26"/>
                  </a:lnTo>
                  <a:lnTo>
                    <a:pt x="4" y="31"/>
                  </a:lnTo>
                  <a:lnTo>
                    <a:pt x="4" y="37"/>
                  </a:lnTo>
                  <a:lnTo>
                    <a:pt x="5" y="42"/>
                  </a:lnTo>
                  <a:lnTo>
                    <a:pt x="8" y="47"/>
                  </a:lnTo>
                  <a:lnTo>
                    <a:pt x="12" y="50"/>
                  </a:lnTo>
                  <a:lnTo>
                    <a:pt x="15" y="53"/>
                  </a:lnTo>
                  <a:lnTo>
                    <a:pt x="20" y="57"/>
                  </a:lnTo>
                  <a:lnTo>
                    <a:pt x="26" y="58"/>
                  </a:lnTo>
                  <a:lnTo>
                    <a:pt x="31" y="58"/>
                  </a:lnTo>
                  <a:lnTo>
                    <a:pt x="38" y="58"/>
                  </a:lnTo>
                  <a:lnTo>
                    <a:pt x="43" y="57"/>
                  </a:lnTo>
                  <a:lnTo>
                    <a:pt x="48" y="53"/>
                  </a:lnTo>
                  <a:lnTo>
                    <a:pt x="51" y="50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9" y="37"/>
                  </a:lnTo>
                  <a:lnTo>
                    <a:pt x="59" y="31"/>
                  </a:lnTo>
                  <a:lnTo>
                    <a:pt x="64" y="31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7" name="Freeform 79"/>
            <p:cNvSpPr>
              <a:spLocks/>
            </p:cNvSpPr>
            <p:nvPr/>
          </p:nvSpPr>
          <p:spPr bwMode="auto">
            <a:xfrm>
              <a:off x="3737" y="1505"/>
              <a:ext cx="55" cy="55"/>
            </a:xfrm>
            <a:custGeom>
              <a:avLst/>
              <a:gdLst>
                <a:gd name="T0" fmla="*/ 55 w 55"/>
                <a:gd name="T1" fmla="*/ 23 h 55"/>
                <a:gd name="T2" fmla="*/ 50 w 55"/>
                <a:gd name="T3" fmla="*/ 11 h 55"/>
                <a:gd name="T4" fmla="*/ 44 w 55"/>
                <a:gd name="T5" fmla="*/ 5 h 55"/>
                <a:gd name="T6" fmla="*/ 34 w 55"/>
                <a:gd name="T7" fmla="*/ 0 h 55"/>
                <a:gd name="T8" fmla="*/ 22 w 55"/>
                <a:gd name="T9" fmla="*/ 0 h 55"/>
                <a:gd name="T10" fmla="*/ 11 w 55"/>
                <a:gd name="T11" fmla="*/ 5 h 55"/>
                <a:gd name="T12" fmla="*/ 4 w 55"/>
                <a:gd name="T13" fmla="*/ 11 h 55"/>
                <a:gd name="T14" fmla="*/ 0 w 55"/>
                <a:gd name="T15" fmla="*/ 23 h 55"/>
                <a:gd name="T16" fmla="*/ 0 w 55"/>
                <a:gd name="T17" fmla="*/ 34 h 55"/>
                <a:gd name="T18" fmla="*/ 4 w 55"/>
                <a:gd name="T19" fmla="*/ 44 h 55"/>
                <a:gd name="T20" fmla="*/ 11 w 55"/>
                <a:gd name="T21" fmla="*/ 50 h 55"/>
                <a:gd name="T22" fmla="*/ 22 w 55"/>
                <a:gd name="T23" fmla="*/ 55 h 55"/>
                <a:gd name="T24" fmla="*/ 34 w 55"/>
                <a:gd name="T25" fmla="*/ 55 h 55"/>
                <a:gd name="T26" fmla="*/ 44 w 55"/>
                <a:gd name="T27" fmla="*/ 50 h 55"/>
                <a:gd name="T28" fmla="*/ 50 w 55"/>
                <a:gd name="T29" fmla="*/ 44 h 55"/>
                <a:gd name="T30" fmla="*/ 55 w 55"/>
                <a:gd name="T31" fmla="*/ 34 h 55"/>
                <a:gd name="T32" fmla="*/ 52 w 55"/>
                <a:gd name="T33" fmla="*/ 28 h 55"/>
                <a:gd name="T34" fmla="*/ 50 w 55"/>
                <a:gd name="T35" fmla="*/ 18 h 55"/>
                <a:gd name="T36" fmla="*/ 45 w 55"/>
                <a:gd name="T37" fmla="*/ 10 h 55"/>
                <a:gd name="T38" fmla="*/ 37 w 55"/>
                <a:gd name="T39" fmla="*/ 5 h 55"/>
                <a:gd name="T40" fmla="*/ 27 w 55"/>
                <a:gd name="T41" fmla="*/ 3 h 55"/>
                <a:gd name="T42" fmla="*/ 17 w 55"/>
                <a:gd name="T43" fmla="*/ 5 h 55"/>
                <a:gd name="T44" fmla="*/ 9 w 55"/>
                <a:gd name="T45" fmla="*/ 10 h 55"/>
                <a:gd name="T46" fmla="*/ 4 w 55"/>
                <a:gd name="T47" fmla="*/ 18 h 55"/>
                <a:gd name="T48" fmla="*/ 3 w 55"/>
                <a:gd name="T49" fmla="*/ 28 h 55"/>
                <a:gd name="T50" fmla="*/ 4 w 55"/>
                <a:gd name="T51" fmla="*/ 37 h 55"/>
                <a:gd name="T52" fmla="*/ 9 w 55"/>
                <a:gd name="T53" fmla="*/ 46 h 55"/>
                <a:gd name="T54" fmla="*/ 17 w 55"/>
                <a:gd name="T55" fmla="*/ 50 h 55"/>
                <a:gd name="T56" fmla="*/ 27 w 55"/>
                <a:gd name="T57" fmla="*/ 52 h 55"/>
                <a:gd name="T58" fmla="*/ 37 w 55"/>
                <a:gd name="T59" fmla="*/ 50 h 55"/>
                <a:gd name="T60" fmla="*/ 45 w 55"/>
                <a:gd name="T61" fmla="*/ 46 h 55"/>
                <a:gd name="T62" fmla="*/ 50 w 55"/>
                <a:gd name="T63" fmla="*/ 37 h 55"/>
                <a:gd name="T64" fmla="*/ 52 w 55"/>
                <a:gd name="T6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5">
                  <a:moveTo>
                    <a:pt x="55" y="28"/>
                  </a:moveTo>
                  <a:lnTo>
                    <a:pt x="55" y="23"/>
                  </a:lnTo>
                  <a:lnTo>
                    <a:pt x="53" y="16"/>
                  </a:lnTo>
                  <a:lnTo>
                    <a:pt x="50" y="11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39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1" y="5"/>
                  </a:lnTo>
                  <a:lnTo>
                    <a:pt x="8" y="8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4" y="44"/>
                  </a:lnTo>
                  <a:lnTo>
                    <a:pt x="8" y="47"/>
                  </a:lnTo>
                  <a:lnTo>
                    <a:pt x="11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7" y="55"/>
                  </a:lnTo>
                  <a:lnTo>
                    <a:pt x="34" y="55"/>
                  </a:lnTo>
                  <a:lnTo>
                    <a:pt x="39" y="54"/>
                  </a:lnTo>
                  <a:lnTo>
                    <a:pt x="44" y="50"/>
                  </a:lnTo>
                  <a:lnTo>
                    <a:pt x="47" y="47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28"/>
                  </a:lnTo>
                  <a:lnTo>
                    <a:pt x="52" y="28"/>
                  </a:lnTo>
                  <a:lnTo>
                    <a:pt x="52" y="23"/>
                  </a:lnTo>
                  <a:lnTo>
                    <a:pt x="50" y="18"/>
                  </a:lnTo>
                  <a:lnTo>
                    <a:pt x="48" y="15"/>
                  </a:lnTo>
                  <a:lnTo>
                    <a:pt x="45" y="10"/>
                  </a:lnTo>
                  <a:lnTo>
                    <a:pt x="42" y="8"/>
                  </a:lnTo>
                  <a:lnTo>
                    <a:pt x="37" y="5"/>
                  </a:lnTo>
                  <a:lnTo>
                    <a:pt x="32" y="3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17" y="5"/>
                  </a:lnTo>
                  <a:lnTo>
                    <a:pt x="14" y="8"/>
                  </a:lnTo>
                  <a:lnTo>
                    <a:pt x="9" y="10"/>
                  </a:lnTo>
                  <a:lnTo>
                    <a:pt x="8" y="15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3" y="28"/>
                  </a:lnTo>
                  <a:lnTo>
                    <a:pt x="3" y="33"/>
                  </a:lnTo>
                  <a:lnTo>
                    <a:pt x="4" y="37"/>
                  </a:lnTo>
                  <a:lnTo>
                    <a:pt x="8" y="41"/>
                  </a:lnTo>
                  <a:lnTo>
                    <a:pt x="9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2" y="52"/>
                  </a:lnTo>
                  <a:lnTo>
                    <a:pt x="27" y="52"/>
                  </a:lnTo>
                  <a:lnTo>
                    <a:pt x="32" y="52"/>
                  </a:lnTo>
                  <a:lnTo>
                    <a:pt x="37" y="50"/>
                  </a:lnTo>
                  <a:lnTo>
                    <a:pt x="42" y="49"/>
                  </a:lnTo>
                  <a:lnTo>
                    <a:pt x="45" y="46"/>
                  </a:lnTo>
                  <a:lnTo>
                    <a:pt x="48" y="41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2" y="28"/>
                  </a:lnTo>
                  <a:lnTo>
                    <a:pt x="55" y="28"/>
                  </a:lnTo>
                  <a:close/>
                </a:path>
              </a:pathLst>
            </a:custGeom>
            <a:solidFill>
              <a:srgbClr val="D4D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8" name="Freeform 80"/>
            <p:cNvSpPr>
              <a:spLocks/>
            </p:cNvSpPr>
            <p:nvPr/>
          </p:nvSpPr>
          <p:spPr bwMode="auto">
            <a:xfrm>
              <a:off x="3740" y="1508"/>
              <a:ext cx="49" cy="49"/>
            </a:xfrm>
            <a:custGeom>
              <a:avLst/>
              <a:gdLst>
                <a:gd name="T0" fmla="*/ 49 w 49"/>
                <a:gd name="T1" fmla="*/ 20 h 49"/>
                <a:gd name="T2" fmla="*/ 45 w 49"/>
                <a:gd name="T3" fmla="*/ 12 h 49"/>
                <a:gd name="T4" fmla="*/ 39 w 49"/>
                <a:gd name="T5" fmla="*/ 5 h 49"/>
                <a:gd name="T6" fmla="*/ 29 w 49"/>
                <a:gd name="T7" fmla="*/ 0 h 49"/>
                <a:gd name="T8" fmla="*/ 19 w 49"/>
                <a:gd name="T9" fmla="*/ 0 h 49"/>
                <a:gd name="T10" fmla="*/ 11 w 49"/>
                <a:gd name="T11" fmla="*/ 5 h 49"/>
                <a:gd name="T12" fmla="*/ 5 w 49"/>
                <a:gd name="T13" fmla="*/ 12 h 49"/>
                <a:gd name="T14" fmla="*/ 0 w 49"/>
                <a:gd name="T15" fmla="*/ 20 h 49"/>
                <a:gd name="T16" fmla="*/ 0 w 49"/>
                <a:gd name="T17" fmla="*/ 30 h 49"/>
                <a:gd name="T18" fmla="*/ 5 w 49"/>
                <a:gd name="T19" fmla="*/ 38 h 49"/>
                <a:gd name="T20" fmla="*/ 11 w 49"/>
                <a:gd name="T21" fmla="*/ 46 h 49"/>
                <a:gd name="T22" fmla="*/ 19 w 49"/>
                <a:gd name="T23" fmla="*/ 49 h 49"/>
                <a:gd name="T24" fmla="*/ 29 w 49"/>
                <a:gd name="T25" fmla="*/ 49 h 49"/>
                <a:gd name="T26" fmla="*/ 39 w 49"/>
                <a:gd name="T27" fmla="*/ 46 h 49"/>
                <a:gd name="T28" fmla="*/ 45 w 49"/>
                <a:gd name="T29" fmla="*/ 38 h 49"/>
                <a:gd name="T30" fmla="*/ 49 w 49"/>
                <a:gd name="T31" fmla="*/ 30 h 49"/>
                <a:gd name="T32" fmla="*/ 45 w 49"/>
                <a:gd name="T33" fmla="*/ 25 h 49"/>
                <a:gd name="T34" fmla="*/ 44 w 49"/>
                <a:gd name="T35" fmla="*/ 17 h 49"/>
                <a:gd name="T36" fmla="*/ 39 w 49"/>
                <a:gd name="T37" fmla="*/ 10 h 49"/>
                <a:gd name="T38" fmla="*/ 32 w 49"/>
                <a:gd name="T39" fmla="*/ 5 h 49"/>
                <a:gd name="T40" fmla="*/ 24 w 49"/>
                <a:gd name="T41" fmla="*/ 4 h 49"/>
                <a:gd name="T42" fmla="*/ 16 w 49"/>
                <a:gd name="T43" fmla="*/ 5 h 49"/>
                <a:gd name="T44" fmla="*/ 10 w 49"/>
                <a:gd name="T45" fmla="*/ 10 h 49"/>
                <a:gd name="T46" fmla="*/ 5 w 49"/>
                <a:gd name="T47" fmla="*/ 17 h 49"/>
                <a:gd name="T48" fmla="*/ 3 w 49"/>
                <a:gd name="T49" fmla="*/ 25 h 49"/>
                <a:gd name="T50" fmla="*/ 5 w 49"/>
                <a:gd name="T51" fmla="*/ 33 h 49"/>
                <a:gd name="T52" fmla="*/ 10 w 49"/>
                <a:gd name="T53" fmla="*/ 39 h 49"/>
                <a:gd name="T54" fmla="*/ 16 w 49"/>
                <a:gd name="T55" fmla="*/ 44 h 49"/>
                <a:gd name="T56" fmla="*/ 24 w 49"/>
                <a:gd name="T57" fmla="*/ 46 h 49"/>
                <a:gd name="T58" fmla="*/ 32 w 49"/>
                <a:gd name="T59" fmla="*/ 44 h 49"/>
                <a:gd name="T60" fmla="*/ 39 w 49"/>
                <a:gd name="T61" fmla="*/ 39 h 49"/>
                <a:gd name="T62" fmla="*/ 44 w 49"/>
                <a:gd name="T63" fmla="*/ 33 h 49"/>
                <a:gd name="T64" fmla="*/ 45 w 49"/>
                <a:gd name="T6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9">
                  <a:moveTo>
                    <a:pt x="49" y="25"/>
                  </a:moveTo>
                  <a:lnTo>
                    <a:pt x="49" y="20"/>
                  </a:lnTo>
                  <a:lnTo>
                    <a:pt x="47" y="15"/>
                  </a:lnTo>
                  <a:lnTo>
                    <a:pt x="45" y="12"/>
                  </a:lnTo>
                  <a:lnTo>
                    <a:pt x="42" y="7"/>
                  </a:lnTo>
                  <a:lnTo>
                    <a:pt x="39" y="5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6" y="7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5" y="38"/>
                  </a:lnTo>
                  <a:lnTo>
                    <a:pt x="6" y="43"/>
                  </a:lnTo>
                  <a:lnTo>
                    <a:pt x="11" y="46"/>
                  </a:lnTo>
                  <a:lnTo>
                    <a:pt x="14" y="47"/>
                  </a:lnTo>
                  <a:lnTo>
                    <a:pt x="19" y="49"/>
                  </a:lnTo>
                  <a:lnTo>
                    <a:pt x="24" y="49"/>
                  </a:lnTo>
                  <a:lnTo>
                    <a:pt x="29" y="49"/>
                  </a:lnTo>
                  <a:lnTo>
                    <a:pt x="34" y="47"/>
                  </a:lnTo>
                  <a:lnTo>
                    <a:pt x="39" y="46"/>
                  </a:lnTo>
                  <a:lnTo>
                    <a:pt x="42" y="43"/>
                  </a:lnTo>
                  <a:lnTo>
                    <a:pt x="45" y="38"/>
                  </a:lnTo>
                  <a:lnTo>
                    <a:pt x="47" y="34"/>
                  </a:lnTo>
                  <a:lnTo>
                    <a:pt x="49" y="30"/>
                  </a:lnTo>
                  <a:lnTo>
                    <a:pt x="49" y="25"/>
                  </a:lnTo>
                  <a:lnTo>
                    <a:pt x="45" y="25"/>
                  </a:lnTo>
                  <a:lnTo>
                    <a:pt x="45" y="20"/>
                  </a:lnTo>
                  <a:lnTo>
                    <a:pt x="44" y="17"/>
                  </a:lnTo>
                  <a:lnTo>
                    <a:pt x="42" y="13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2" y="5"/>
                  </a:lnTo>
                  <a:lnTo>
                    <a:pt x="29" y="4"/>
                  </a:lnTo>
                  <a:lnTo>
                    <a:pt x="24" y="4"/>
                  </a:lnTo>
                  <a:lnTo>
                    <a:pt x="19" y="4"/>
                  </a:lnTo>
                  <a:lnTo>
                    <a:pt x="16" y="5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5" y="17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30"/>
                  </a:lnTo>
                  <a:lnTo>
                    <a:pt x="5" y="33"/>
                  </a:lnTo>
                  <a:lnTo>
                    <a:pt x="6" y="36"/>
                  </a:lnTo>
                  <a:lnTo>
                    <a:pt x="10" y="39"/>
                  </a:lnTo>
                  <a:lnTo>
                    <a:pt x="13" y="43"/>
                  </a:lnTo>
                  <a:lnTo>
                    <a:pt x="16" y="44"/>
                  </a:lnTo>
                  <a:lnTo>
                    <a:pt x="19" y="46"/>
                  </a:lnTo>
                  <a:lnTo>
                    <a:pt x="24" y="46"/>
                  </a:lnTo>
                  <a:lnTo>
                    <a:pt x="29" y="46"/>
                  </a:lnTo>
                  <a:lnTo>
                    <a:pt x="32" y="44"/>
                  </a:lnTo>
                  <a:lnTo>
                    <a:pt x="36" y="43"/>
                  </a:lnTo>
                  <a:lnTo>
                    <a:pt x="39" y="39"/>
                  </a:lnTo>
                  <a:lnTo>
                    <a:pt x="42" y="36"/>
                  </a:lnTo>
                  <a:lnTo>
                    <a:pt x="44" y="33"/>
                  </a:lnTo>
                  <a:lnTo>
                    <a:pt x="45" y="30"/>
                  </a:lnTo>
                  <a:lnTo>
                    <a:pt x="45" y="25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89" name="Freeform 81"/>
            <p:cNvSpPr>
              <a:spLocks/>
            </p:cNvSpPr>
            <p:nvPr/>
          </p:nvSpPr>
          <p:spPr bwMode="auto">
            <a:xfrm>
              <a:off x="3743" y="1512"/>
              <a:ext cx="42" cy="42"/>
            </a:xfrm>
            <a:custGeom>
              <a:avLst/>
              <a:gdLst>
                <a:gd name="T0" fmla="*/ 42 w 42"/>
                <a:gd name="T1" fmla="*/ 16 h 42"/>
                <a:gd name="T2" fmla="*/ 39 w 42"/>
                <a:gd name="T3" fmla="*/ 9 h 42"/>
                <a:gd name="T4" fmla="*/ 33 w 42"/>
                <a:gd name="T5" fmla="*/ 3 h 42"/>
                <a:gd name="T6" fmla="*/ 26 w 42"/>
                <a:gd name="T7" fmla="*/ 0 h 42"/>
                <a:gd name="T8" fmla="*/ 16 w 42"/>
                <a:gd name="T9" fmla="*/ 0 h 42"/>
                <a:gd name="T10" fmla="*/ 10 w 42"/>
                <a:gd name="T11" fmla="*/ 3 h 42"/>
                <a:gd name="T12" fmla="*/ 3 w 42"/>
                <a:gd name="T13" fmla="*/ 9 h 42"/>
                <a:gd name="T14" fmla="*/ 0 w 42"/>
                <a:gd name="T15" fmla="*/ 16 h 42"/>
                <a:gd name="T16" fmla="*/ 0 w 42"/>
                <a:gd name="T17" fmla="*/ 26 h 42"/>
                <a:gd name="T18" fmla="*/ 3 w 42"/>
                <a:gd name="T19" fmla="*/ 32 h 42"/>
                <a:gd name="T20" fmla="*/ 10 w 42"/>
                <a:gd name="T21" fmla="*/ 39 h 42"/>
                <a:gd name="T22" fmla="*/ 16 w 42"/>
                <a:gd name="T23" fmla="*/ 42 h 42"/>
                <a:gd name="T24" fmla="*/ 26 w 42"/>
                <a:gd name="T25" fmla="*/ 42 h 42"/>
                <a:gd name="T26" fmla="*/ 33 w 42"/>
                <a:gd name="T27" fmla="*/ 39 h 42"/>
                <a:gd name="T28" fmla="*/ 39 w 42"/>
                <a:gd name="T29" fmla="*/ 32 h 42"/>
                <a:gd name="T30" fmla="*/ 42 w 42"/>
                <a:gd name="T31" fmla="*/ 26 h 42"/>
                <a:gd name="T32" fmla="*/ 39 w 42"/>
                <a:gd name="T33" fmla="*/ 21 h 42"/>
                <a:gd name="T34" fmla="*/ 38 w 42"/>
                <a:gd name="T35" fmla="*/ 14 h 42"/>
                <a:gd name="T36" fmla="*/ 34 w 42"/>
                <a:gd name="T37" fmla="*/ 8 h 42"/>
                <a:gd name="T38" fmla="*/ 28 w 42"/>
                <a:gd name="T39" fmla="*/ 4 h 42"/>
                <a:gd name="T40" fmla="*/ 21 w 42"/>
                <a:gd name="T41" fmla="*/ 3 h 42"/>
                <a:gd name="T42" fmla="*/ 15 w 42"/>
                <a:gd name="T43" fmla="*/ 4 h 42"/>
                <a:gd name="T44" fmla="*/ 8 w 42"/>
                <a:gd name="T45" fmla="*/ 8 h 42"/>
                <a:gd name="T46" fmla="*/ 5 w 42"/>
                <a:gd name="T47" fmla="*/ 14 h 42"/>
                <a:gd name="T48" fmla="*/ 3 w 42"/>
                <a:gd name="T49" fmla="*/ 21 h 42"/>
                <a:gd name="T50" fmla="*/ 5 w 42"/>
                <a:gd name="T51" fmla="*/ 27 h 42"/>
                <a:gd name="T52" fmla="*/ 8 w 42"/>
                <a:gd name="T53" fmla="*/ 34 h 42"/>
                <a:gd name="T54" fmla="*/ 15 w 42"/>
                <a:gd name="T55" fmla="*/ 37 h 42"/>
                <a:gd name="T56" fmla="*/ 21 w 42"/>
                <a:gd name="T57" fmla="*/ 39 h 42"/>
                <a:gd name="T58" fmla="*/ 28 w 42"/>
                <a:gd name="T59" fmla="*/ 37 h 42"/>
                <a:gd name="T60" fmla="*/ 34 w 42"/>
                <a:gd name="T61" fmla="*/ 34 h 42"/>
                <a:gd name="T62" fmla="*/ 38 w 42"/>
                <a:gd name="T63" fmla="*/ 27 h 42"/>
                <a:gd name="T64" fmla="*/ 39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6"/>
                  </a:lnTo>
                  <a:lnTo>
                    <a:pt x="41" y="13"/>
                  </a:lnTo>
                  <a:lnTo>
                    <a:pt x="39" y="9"/>
                  </a:lnTo>
                  <a:lnTo>
                    <a:pt x="36" y="6"/>
                  </a:lnTo>
                  <a:lnTo>
                    <a:pt x="33" y="3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7" y="6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10" y="39"/>
                  </a:lnTo>
                  <a:lnTo>
                    <a:pt x="13" y="40"/>
                  </a:lnTo>
                  <a:lnTo>
                    <a:pt x="16" y="42"/>
                  </a:lnTo>
                  <a:lnTo>
                    <a:pt x="21" y="42"/>
                  </a:lnTo>
                  <a:lnTo>
                    <a:pt x="26" y="42"/>
                  </a:lnTo>
                  <a:lnTo>
                    <a:pt x="29" y="40"/>
                  </a:lnTo>
                  <a:lnTo>
                    <a:pt x="33" y="39"/>
                  </a:lnTo>
                  <a:lnTo>
                    <a:pt x="36" y="35"/>
                  </a:lnTo>
                  <a:lnTo>
                    <a:pt x="39" y="32"/>
                  </a:lnTo>
                  <a:lnTo>
                    <a:pt x="41" y="29"/>
                  </a:lnTo>
                  <a:lnTo>
                    <a:pt x="42" y="26"/>
                  </a:lnTo>
                  <a:lnTo>
                    <a:pt x="42" y="21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38" y="14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1" y="6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3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11" y="35"/>
                  </a:lnTo>
                  <a:lnTo>
                    <a:pt x="15" y="37"/>
                  </a:lnTo>
                  <a:lnTo>
                    <a:pt x="18" y="39"/>
                  </a:lnTo>
                  <a:lnTo>
                    <a:pt x="21" y="39"/>
                  </a:lnTo>
                  <a:lnTo>
                    <a:pt x="25" y="39"/>
                  </a:lnTo>
                  <a:lnTo>
                    <a:pt x="28" y="37"/>
                  </a:lnTo>
                  <a:lnTo>
                    <a:pt x="31" y="35"/>
                  </a:lnTo>
                  <a:lnTo>
                    <a:pt x="34" y="34"/>
                  </a:lnTo>
                  <a:lnTo>
                    <a:pt x="36" y="30"/>
                  </a:lnTo>
                  <a:lnTo>
                    <a:pt x="38" y="27"/>
                  </a:lnTo>
                  <a:lnTo>
                    <a:pt x="39" y="24"/>
                  </a:lnTo>
                  <a:lnTo>
                    <a:pt x="39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D2D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0" name="Freeform 82"/>
            <p:cNvSpPr>
              <a:spLocks/>
            </p:cNvSpPr>
            <p:nvPr/>
          </p:nvSpPr>
          <p:spPr bwMode="auto">
            <a:xfrm>
              <a:off x="3746" y="1515"/>
              <a:ext cx="36" cy="36"/>
            </a:xfrm>
            <a:custGeom>
              <a:avLst/>
              <a:gdLst>
                <a:gd name="T0" fmla="*/ 36 w 36"/>
                <a:gd name="T1" fmla="*/ 14 h 36"/>
                <a:gd name="T2" fmla="*/ 33 w 36"/>
                <a:gd name="T3" fmla="*/ 8 h 36"/>
                <a:gd name="T4" fmla="*/ 28 w 36"/>
                <a:gd name="T5" fmla="*/ 3 h 36"/>
                <a:gd name="T6" fmla="*/ 22 w 36"/>
                <a:gd name="T7" fmla="*/ 0 h 36"/>
                <a:gd name="T8" fmla="*/ 15 w 36"/>
                <a:gd name="T9" fmla="*/ 0 h 36"/>
                <a:gd name="T10" fmla="*/ 8 w 36"/>
                <a:gd name="T11" fmla="*/ 3 h 36"/>
                <a:gd name="T12" fmla="*/ 4 w 36"/>
                <a:gd name="T13" fmla="*/ 8 h 36"/>
                <a:gd name="T14" fmla="*/ 2 w 36"/>
                <a:gd name="T15" fmla="*/ 14 h 36"/>
                <a:gd name="T16" fmla="*/ 2 w 36"/>
                <a:gd name="T17" fmla="*/ 21 h 36"/>
                <a:gd name="T18" fmla="*/ 4 w 36"/>
                <a:gd name="T19" fmla="*/ 27 h 36"/>
                <a:gd name="T20" fmla="*/ 8 w 36"/>
                <a:gd name="T21" fmla="*/ 32 h 36"/>
                <a:gd name="T22" fmla="*/ 15 w 36"/>
                <a:gd name="T23" fmla="*/ 36 h 36"/>
                <a:gd name="T24" fmla="*/ 22 w 36"/>
                <a:gd name="T25" fmla="*/ 36 h 36"/>
                <a:gd name="T26" fmla="*/ 28 w 36"/>
                <a:gd name="T27" fmla="*/ 32 h 36"/>
                <a:gd name="T28" fmla="*/ 33 w 36"/>
                <a:gd name="T29" fmla="*/ 27 h 36"/>
                <a:gd name="T30" fmla="*/ 36 w 36"/>
                <a:gd name="T31" fmla="*/ 21 h 36"/>
                <a:gd name="T32" fmla="*/ 33 w 36"/>
                <a:gd name="T33" fmla="*/ 18 h 36"/>
                <a:gd name="T34" fmla="*/ 31 w 36"/>
                <a:gd name="T35" fmla="*/ 13 h 36"/>
                <a:gd name="T36" fmla="*/ 28 w 36"/>
                <a:gd name="T37" fmla="*/ 8 h 36"/>
                <a:gd name="T38" fmla="*/ 23 w 36"/>
                <a:gd name="T39" fmla="*/ 5 h 36"/>
                <a:gd name="T40" fmla="*/ 18 w 36"/>
                <a:gd name="T41" fmla="*/ 3 h 36"/>
                <a:gd name="T42" fmla="*/ 13 w 36"/>
                <a:gd name="T43" fmla="*/ 5 h 36"/>
                <a:gd name="T44" fmla="*/ 8 w 36"/>
                <a:gd name="T45" fmla="*/ 8 h 36"/>
                <a:gd name="T46" fmla="*/ 5 w 36"/>
                <a:gd name="T47" fmla="*/ 13 h 36"/>
                <a:gd name="T48" fmla="*/ 4 w 36"/>
                <a:gd name="T49" fmla="*/ 18 h 36"/>
                <a:gd name="T50" fmla="*/ 5 w 36"/>
                <a:gd name="T51" fmla="*/ 23 h 36"/>
                <a:gd name="T52" fmla="*/ 8 w 36"/>
                <a:gd name="T53" fmla="*/ 27 h 36"/>
                <a:gd name="T54" fmla="*/ 13 w 36"/>
                <a:gd name="T55" fmla="*/ 31 h 36"/>
                <a:gd name="T56" fmla="*/ 18 w 36"/>
                <a:gd name="T57" fmla="*/ 32 h 36"/>
                <a:gd name="T58" fmla="*/ 23 w 36"/>
                <a:gd name="T59" fmla="*/ 31 h 36"/>
                <a:gd name="T60" fmla="*/ 28 w 36"/>
                <a:gd name="T61" fmla="*/ 27 h 36"/>
                <a:gd name="T62" fmla="*/ 31 w 36"/>
                <a:gd name="T63" fmla="*/ 23 h 36"/>
                <a:gd name="T64" fmla="*/ 33 w 36"/>
                <a:gd name="T6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5" y="31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1" y="31"/>
                  </a:lnTo>
                  <a:lnTo>
                    <a:pt x="33" y="27"/>
                  </a:lnTo>
                  <a:lnTo>
                    <a:pt x="35" y="24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3" y="18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0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0" y="6"/>
                  </a:lnTo>
                  <a:lnTo>
                    <a:pt x="8" y="8"/>
                  </a:lnTo>
                  <a:lnTo>
                    <a:pt x="7" y="10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7" y="26"/>
                  </a:lnTo>
                  <a:lnTo>
                    <a:pt x="8" y="27"/>
                  </a:lnTo>
                  <a:lnTo>
                    <a:pt x="10" y="29"/>
                  </a:lnTo>
                  <a:lnTo>
                    <a:pt x="13" y="31"/>
                  </a:lnTo>
                  <a:lnTo>
                    <a:pt x="15" y="32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30" y="26"/>
                  </a:lnTo>
                  <a:lnTo>
                    <a:pt x="31" y="23"/>
                  </a:lnTo>
                  <a:lnTo>
                    <a:pt x="33" y="21"/>
                  </a:lnTo>
                  <a:lnTo>
                    <a:pt x="33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1" name="Freeform 83"/>
            <p:cNvSpPr>
              <a:spLocks/>
            </p:cNvSpPr>
            <p:nvPr/>
          </p:nvSpPr>
          <p:spPr bwMode="auto">
            <a:xfrm>
              <a:off x="3750" y="1518"/>
              <a:ext cx="29" cy="29"/>
            </a:xfrm>
            <a:custGeom>
              <a:avLst/>
              <a:gdLst>
                <a:gd name="T0" fmla="*/ 29 w 29"/>
                <a:gd name="T1" fmla="*/ 11 h 29"/>
                <a:gd name="T2" fmla="*/ 26 w 29"/>
                <a:gd name="T3" fmla="*/ 7 h 29"/>
                <a:gd name="T4" fmla="*/ 22 w 29"/>
                <a:gd name="T5" fmla="*/ 3 h 29"/>
                <a:gd name="T6" fmla="*/ 18 w 29"/>
                <a:gd name="T7" fmla="*/ 2 h 29"/>
                <a:gd name="T8" fmla="*/ 11 w 29"/>
                <a:gd name="T9" fmla="*/ 2 h 29"/>
                <a:gd name="T10" fmla="*/ 6 w 29"/>
                <a:gd name="T11" fmla="*/ 3 h 29"/>
                <a:gd name="T12" fmla="*/ 3 w 29"/>
                <a:gd name="T13" fmla="*/ 7 h 29"/>
                <a:gd name="T14" fmla="*/ 1 w 29"/>
                <a:gd name="T15" fmla="*/ 11 h 29"/>
                <a:gd name="T16" fmla="*/ 1 w 29"/>
                <a:gd name="T17" fmla="*/ 18 h 29"/>
                <a:gd name="T18" fmla="*/ 3 w 29"/>
                <a:gd name="T19" fmla="*/ 23 h 29"/>
                <a:gd name="T20" fmla="*/ 6 w 29"/>
                <a:gd name="T21" fmla="*/ 26 h 29"/>
                <a:gd name="T22" fmla="*/ 11 w 29"/>
                <a:gd name="T23" fmla="*/ 29 h 29"/>
                <a:gd name="T24" fmla="*/ 18 w 29"/>
                <a:gd name="T25" fmla="*/ 29 h 29"/>
                <a:gd name="T26" fmla="*/ 22 w 29"/>
                <a:gd name="T27" fmla="*/ 26 h 29"/>
                <a:gd name="T28" fmla="*/ 26 w 29"/>
                <a:gd name="T29" fmla="*/ 23 h 29"/>
                <a:gd name="T30" fmla="*/ 29 w 29"/>
                <a:gd name="T31" fmla="*/ 18 h 29"/>
                <a:gd name="T32" fmla="*/ 26 w 29"/>
                <a:gd name="T33" fmla="*/ 15 h 29"/>
                <a:gd name="T34" fmla="*/ 24 w 29"/>
                <a:gd name="T35" fmla="*/ 11 h 29"/>
                <a:gd name="T36" fmla="*/ 22 w 29"/>
                <a:gd name="T37" fmla="*/ 7 h 29"/>
                <a:gd name="T38" fmla="*/ 19 w 29"/>
                <a:gd name="T39" fmla="*/ 5 h 29"/>
                <a:gd name="T40" fmla="*/ 14 w 29"/>
                <a:gd name="T41" fmla="*/ 5 h 29"/>
                <a:gd name="T42" fmla="*/ 11 w 29"/>
                <a:gd name="T43" fmla="*/ 5 h 29"/>
                <a:gd name="T44" fmla="*/ 8 w 29"/>
                <a:gd name="T45" fmla="*/ 7 h 29"/>
                <a:gd name="T46" fmla="*/ 4 w 29"/>
                <a:gd name="T47" fmla="*/ 11 h 29"/>
                <a:gd name="T48" fmla="*/ 4 w 29"/>
                <a:gd name="T49" fmla="*/ 15 h 29"/>
                <a:gd name="T50" fmla="*/ 4 w 29"/>
                <a:gd name="T51" fmla="*/ 20 h 29"/>
                <a:gd name="T52" fmla="*/ 8 w 29"/>
                <a:gd name="T53" fmla="*/ 23 h 29"/>
                <a:gd name="T54" fmla="*/ 11 w 29"/>
                <a:gd name="T55" fmla="*/ 24 h 29"/>
                <a:gd name="T56" fmla="*/ 14 w 29"/>
                <a:gd name="T57" fmla="*/ 26 h 29"/>
                <a:gd name="T58" fmla="*/ 19 w 29"/>
                <a:gd name="T59" fmla="*/ 24 h 29"/>
                <a:gd name="T60" fmla="*/ 22 w 29"/>
                <a:gd name="T61" fmla="*/ 23 h 29"/>
                <a:gd name="T62" fmla="*/ 24 w 29"/>
                <a:gd name="T63" fmla="*/ 20 h 29"/>
                <a:gd name="T64" fmla="*/ 26 w 29"/>
                <a:gd name="T65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29" y="15"/>
                  </a:moveTo>
                  <a:lnTo>
                    <a:pt x="29" y="11"/>
                  </a:lnTo>
                  <a:lnTo>
                    <a:pt x="27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9" y="28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19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6" y="23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2" y="21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6" y="15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2" name="Freeform 84"/>
            <p:cNvSpPr>
              <a:spLocks/>
            </p:cNvSpPr>
            <p:nvPr/>
          </p:nvSpPr>
          <p:spPr bwMode="auto">
            <a:xfrm>
              <a:off x="3754" y="1523"/>
              <a:ext cx="22" cy="21"/>
            </a:xfrm>
            <a:custGeom>
              <a:avLst/>
              <a:gdLst>
                <a:gd name="T0" fmla="*/ 20 w 22"/>
                <a:gd name="T1" fmla="*/ 8 h 21"/>
                <a:gd name="T2" fmla="*/ 18 w 22"/>
                <a:gd name="T3" fmla="*/ 3 h 21"/>
                <a:gd name="T4" fmla="*/ 17 w 22"/>
                <a:gd name="T5" fmla="*/ 2 h 21"/>
                <a:gd name="T6" fmla="*/ 12 w 22"/>
                <a:gd name="T7" fmla="*/ 0 h 21"/>
                <a:gd name="T8" fmla="*/ 9 w 22"/>
                <a:gd name="T9" fmla="*/ 0 h 21"/>
                <a:gd name="T10" fmla="*/ 4 w 22"/>
                <a:gd name="T11" fmla="*/ 2 h 21"/>
                <a:gd name="T12" fmla="*/ 2 w 22"/>
                <a:gd name="T13" fmla="*/ 3 h 21"/>
                <a:gd name="T14" fmla="*/ 0 w 22"/>
                <a:gd name="T15" fmla="*/ 8 h 21"/>
                <a:gd name="T16" fmla="*/ 0 w 22"/>
                <a:gd name="T17" fmla="*/ 11 h 21"/>
                <a:gd name="T18" fmla="*/ 2 w 22"/>
                <a:gd name="T19" fmla="*/ 16 h 21"/>
                <a:gd name="T20" fmla="*/ 4 w 22"/>
                <a:gd name="T21" fmla="*/ 18 h 21"/>
                <a:gd name="T22" fmla="*/ 9 w 22"/>
                <a:gd name="T23" fmla="*/ 19 h 21"/>
                <a:gd name="T24" fmla="*/ 12 w 22"/>
                <a:gd name="T25" fmla="*/ 19 h 21"/>
                <a:gd name="T26" fmla="*/ 17 w 22"/>
                <a:gd name="T27" fmla="*/ 18 h 21"/>
                <a:gd name="T28" fmla="*/ 18 w 22"/>
                <a:gd name="T29" fmla="*/ 16 h 21"/>
                <a:gd name="T30" fmla="*/ 20 w 22"/>
                <a:gd name="T31" fmla="*/ 11 h 21"/>
                <a:gd name="T32" fmla="*/ 17 w 22"/>
                <a:gd name="T33" fmla="*/ 10 h 21"/>
                <a:gd name="T34" fmla="*/ 17 w 22"/>
                <a:gd name="T35" fmla="*/ 6 h 21"/>
                <a:gd name="T36" fmla="*/ 15 w 22"/>
                <a:gd name="T37" fmla="*/ 5 h 21"/>
                <a:gd name="T38" fmla="*/ 14 w 22"/>
                <a:gd name="T39" fmla="*/ 3 h 21"/>
                <a:gd name="T40" fmla="*/ 10 w 22"/>
                <a:gd name="T41" fmla="*/ 3 h 21"/>
                <a:gd name="T42" fmla="*/ 7 w 22"/>
                <a:gd name="T43" fmla="*/ 3 h 21"/>
                <a:gd name="T44" fmla="*/ 5 w 22"/>
                <a:gd name="T45" fmla="*/ 5 h 21"/>
                <a:gd name="T46" fmla="*/ 4 w 22"/>
                <a:gd name="T47" fmla="*/ 6 h 21"/>
                <a:gd name="T48" fmla="*/ 4 w 22"/>
                <a:gd name="T49" fmla="*/ 10 h 21"/>
                <a:gd name="T50" fmla="*/ 4 w 22"/>
                <a:gd name="T51" fmla="*/ 13 h 21"/>
                <a:gd name="T52" fmla="*/ 5 w 22"/>
                <a:gd name="T53" fmla="*/ 15 h 21"/>
                <a:gd name="T54" fmla="*/ 7 w 22"/>
                <a:gd name="T55" fmla="*/ 16 h 21"/>
                <a:gd name="T56" fmla="*/ 10 w 22"/>
                <a:gd name="T57" fmla="*/ 16 h 21"/>
                <a:gd name="T58" fmla="*/ 14 w 22"/>
                <a:gd name="T59" fmla="*/ 16 h 21"/>
                <a:gd name="T60" fmla="*/ 15 w 22"/>
                <a:gd name="T61" fmla="*/ 15 h 21"/>
                <a:gd name="T62" fmla="*/ 17 w 22"/>
                <a:gd name="T63" fmla="*/ 13 h 21"/>
                <a:gd name="T64" fmla="*/ 17 w 22"/>
                <a:gd name="T6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21">
                  <a:moveTo>
                    <a:pt x="22" y="10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22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CFC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3" name="Freeform 85"/>
            <p:cNvSpPr>
              <a:spLocks/>
            </p:cNvSpPr>
            <p:nvPr/>
          </p:nvSpPr>
          <p:spPr bwMode="auto">
            <a:xfrm>
              <a:off x="3758" y="1526"/>
              <a:ext cx="13" cy="13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5 h 13"/>
                <a:gd name="T4" fmla="*/ 13 w 13"/>
                <a:gd name="T5" fmla="*/ 3 h 13"/>
                <a:gd name="T6" fmla="*/ 13 w 13"/>
                <a:gd name="T7" fmla="*/ 3 h 13"/>
                <a:gd name="T8" fmla="*/ 11 w 13"/>
                <a:gd name="T9" fmla="*/ 2 h 13"/>
                <a:gd name="T10" fmla="*/ 11 w 13"/>
                <a:gd name="T11" fmla="*/ 0 h 13"/>
                <a:gd name="T12" fmla="*/ 10 w 13"/>
                <a:gd name="T13" fmla="*/ 0 h 13"/>
                <a:gd name="T14" fmla="*/ 8 w 13"/>
                <a:gd name="T15" fmla="*/ 0 h 13"/>
                <a:gd name="T16" fmla="*/ 6 w 13"/>
                <a:gd name="T17" fmla="*/ 0 h 13"/>
                <a:gd name="T18" fmla="*/ 5 w 13"/>
                <a:gd name="T19" fmla="*/ 0 h 13"/>
                <a:gd name="T20" fmla="*/ 3 w 13"/>
                <a:gd name="T21" fmla="*/ 0 h 13"/>
                <a:gd name="T22" fmla="*/ 3 w 13"/>
                <a:gd name="T23" fmla="*/ 0 h 13"/>
                <a:gd name="T24" fmla="*/ 1 w 13"/>
                <a:gd name="T25" fmla="*/ 2 h 13"/>
                <a:gd name="T26" fmla="*/ 1 w 13"/>
                <a:gd name="T27" fmla="*/ 3 h 13"/>
                <a:gd name="T28" fmla="*/ 0 w 13"/>
                <a:gd name="T29" fmla="*/ 3 h 13"/>
                <a:gd name="T30" fmla="*/ 0 w 13"/>
                <a:gd name="T31" fmla="*/ 5 h 13"/>
                <a:gd name="T32" fmla="*/ 0 w 13"/>
                <a:gd name="T33" fmla="*/ 7 h 13"/>
                <a:gd name="T34" fmla="*/ 0 w 13"/>
                <a:gd name="T35" fmla="*/ 8 h 13"/>
                <a:gd name="T36" fmla="*/ 0 w 13"/>
                <a:gd name="T37" fmla="*/ 10 h 13"/>
                <a:gd name="T38" fmla="*/ 1 w 13"/>
                <a:gd name="T39" fmla="*/ 10 h 13"/>
                <a:gd name="T40" fmla="*/ 1 w 13"/>
                <a:gd name="T41" fmla="*/ 12 h 13"/>
                <a:gd name="T42" fmla="*/ 3 w 13"/>
                <a:gd name="T43" fmla="*/ 13 h 13"/>
                <a:gd name="T44" fmla="*/ 3 w 13"/>
                <a:gd name="T45" fmla="*/ 13 h 13"/>
                <a:gd name="T46" fmla="*/ 5 w 13"/>
                <a:gd name="T47" fmla="*/ 13 h 13"/>
                <a:gd name="T48" fmla="*/ 6 w 13"/>
                <a:gd name="T49" fmla="*/ 13 h 13"/>
                <a:gd name="T50" fmla="*/ 8 w 13"/>
                <a:gd name="T51" fmla="*/ 13 h 13"/>
                <a:gd name="T52" fmla="*/ 10 w 13"/>
                <a:gd name="T53" fmla="*/ 13 h 13"/>
                <a:gd name="T54" fmla="*/ 11 w 13"/>
                <a:gd name="T55" fmla="*/ 13 h 13"/>
                <a:gd name="T56" fmla="*/ 11 w 13"/>
                <a:gd name="T57" fmla="*/ 12 h 13"/>
                <a:gd name="T58" fmla="*/ 13 w 13"/>
                <a:gd name="T59" fmla="*/ 10 h 13"/>
                <a:gd name="T60" fmla="*/ 13 w 13"/>
                <a:gd name="T61" fmla="*/ 10 h 13"/>
                <a:gd name="T62" fmla="*/ 13 w 13"/>
                <a:gd name="T63" fmla="*/ 8 h 13"/>
                <a:gd name="T64" fmla="*/ 13 w 13"/>
                <a:gd name="T6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4" name="Freeform 86"/>
            <p:cNvSpPr>
              <a:spLocks/>
            </p:cNvSpPr>
            <p:nvPr/>
          </p:nvSpPr>
          <p:spPr bwMode="auto">
            <a:xfrm>
              <a:off x="3761" y="1529"/>
              <a:ext cx="7" cy="7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4 h 7"/>
                <a:gd name="T4" fmla="*/ 7 w 7"/>
                <a:gd name="T5" fmla="*/ 2 h 7"/>
                <a:gd name="T6" fmla="*/ 7 w 7"/>
                <a:gd name="T7" fmla="*/ 2 h 7"/>
                <a:gd name="T8" fmla="*/ 7 w 7"/>
                <a:gd name="T9" fmla="*/ 2 h 7"/>
                <a:gd name="T10" fmla="*/ 5 w 7"/>
                <a:gd name="T11" fmla="*/ 0 h 7"/>
                <a:gd name="T12" fmla="*/ 5 w 7"/>
                <a:gd name="T13" fmla="*/ 0 h 7"/>
                <a:gd name="T14" fmla="*/ 5 w 7"/>
                <a:gd name="T15" fmla="*/ 0 h 7"/>
                <a:gd name="T16" fmla="*/ 3 w 7"/>
                <a:gd name="T17" fmla="*/ 0 h 7"/>
                <a:gd name="T18" fmla="*/ 3 w 7"/>
                <a:gd name="T19" fmla="*/ 0 h 7"/>
                <a:gd name="T20" fmla="*/ 2 w 7"/>
                <a:gd name="T21" fmla="*/ 0 h 7"/>
                <a:gd name="T22" fmla="*/ 2 w 7"/>
                <a:gd name="T23" fmla="*/ 0 h 7"/>
                <a:gd name="T24" fmla="*/ 2 w 7"/>
                <a:gd name="T25" fmla="*/ 2 h 7"/>
                <a:gd name="T26" fmla="*/ 0 w 7"/>
                <a:gd name="T27" fmla="*/ 2 h 7"/>
                <a:gd name="T28" fmla="*/ 0 w 7"/>
                <a:gd name="T29" fmla="*/ 2 h 7"/>
                <a:gd name="T30" fmla="*/ 0 w 7"/>
                <a:gd name="T31" fmla="*/ 4 h 7"/>
                <a:gd name="T32" fmla="*/ 0 w 7"/>
                <a:gd name="T33" fmla="*/ 4 h 7"/>
                <a:gd name="T34" fmla="*/ 0 w 7"/>
                <a:gd name="T35" fmla="*/ 4 h 7"/>
                <a:gd name="T36" fmla="*/ 0 w 7"/>
                <a:gd name="T37" fmla="*/ 5 h 7"/>
                <a:gd name="T38" fmla="*/ 0 w 7"/>
                <a:gd name="T39" fmla="*/ 5 h 7"/>
                <a:gd name="T40" fmla="*/ 2 w 7"/>
                <a:gd name="T41" fmla="*/ 7 h 7"/>
                <a:gd name="T42" fmla="*/ 2 w 7"/>
                <a:gd name="T43" fmla="*/ 7 h 7"/>
                <a:gd name="T44" fmla="*/ 2 w 7"/>
                <a:gd name="T45" fmla="*/ 7 h 7"/>
                <a:gd name="T46" fmla="*/ 3 w 7"/>
                <a:gd name="T47" fmla="*/ 7 h 7"/>
                <a:gd name="T48" fmla="*/ 3 w 7"/>
                <a:gd name="T49" fmla="*/ 7 h 7"/>
                <a:gd name="T50" fmla="*/ 5 w 7"/>
                <a:gd name="T51" fmla="*/ 7 h 7"/>
                <a:gd name="T52" fmla="*/ 5 w 7"/>
                <a:gd name="T53" fmla="*/ 7 h 7"/>
                <a:gd name="T54" fmla="*/ 5 w 7"/>
                <a:gd name="T55" fmla="*/ 7 h 7"/>
                <a:gd name="T56" fmla="*/ 7 w 7"/>
                <a:gd name="T57" fmla="*/ 7 h 7"/>
                <a:gd name="T58" fmla="*/ 7 w 7"/>
                <a:gd name="T59" fmla="*/ 5 h 7"/>
                <a:gd name="T60" fmla="*/ 7 w 7"/>
                <a:gd name="T61" fmla="*/ 5 h 7"/>
                <a:gd name="T62" fmla="*/ 7 w 7"/>
                <a:gd name="T63" fmla="*/ 4 h 7"/>
                <a:gd name="T64" fmla="*/ 7 w 7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5" name="Freeform 87"/>
            <p:cNvSpPr>
              <a:spLocks/>
            </p:cNvSpPr>
            <p:nvPr/>
          </p:nvSpPr>
          <p:spPr bwMode="auto">
            <a:xfrm>
              <a:off x="3995" y="1435"/>
              <a:ext cx="98" cy="41"/>
            </a:xfrm>
            <a:custGeom>
              <a:avLst/>
              <a:gdLst>
                <a:gd name="T0" fmla="*/ 98 w 98"/>
                <a:gd name="T1" fmla="*/ 15 h 41"/>
                <a:gd name="T2" fmla="*/ 93 w 98"/>
                <a:gd name="T3" fmla="*/ 20 h 41"/>
                <a:gd name="T4" fmla="*/ 88 w 98"/>
                <a:gd name="T5" fmla="*/ 21 h 41"/>
                <a:gd name="T6" fmla="*/ 83 w 98"/>
                <a:gd name="T7" fmla="*/ 23 h 41"/>
                <a:gd name="T8" fmla="*/ 79 w 98"/>
                <a:gd name="T9" fmla="*/ 24 h 41"/>
                <a:gd name="T10" fmla="*/ 69 w 98"/>
                <a:gd name="T11" fmla="*/ 24 h 41"/>
                <a:gd name="T12" fmla="*/ 57 w 98"/>
                <a:gd name="T13" fmla="*/ 24 h 41"/>
                <a:gd name="T14" fmla="*/ 46 w 98"/>
                <a:gd name="T15" fmla="*/ 24 h 41"/>
                <a:gd name="T16" fmla="*/ 35 w 98"/>
                <a:gd name="T17" fmla="*/ 26 h 41"/>
                <a:gd name="T18" fmla="*/ 30 w 98"/>
                <a:gd name="T19" fmla="*/ 28 h 41"/>
                <a:gd name="T20" fmla="*/ 25 w 98"/>
                <a:gd name="T21" fmla="*/ 31 h 41"/>
                <a:gd name="T22" fmla="*/ 22 w 98"/>
                <a:gd name="T23" fmla="*/ 34 h 41"/>
                <a:gd name="T24" fmla="*/ 17 w 98"/>
                <a:gd name="T25" fmla="*/ 41 h 41"/>
                <a:gd name="T26" fmla="*/ 0 w 98"/>
                <a:gd name="T27" fmla="*/ 41 h 41"/>
                <a:gd name="T28" fmla="*/ 5 w 98"/>
                <a:gd name="T29" fmla="*/ 31 h 41"/>
                <a:gd name="T30" fmla="*/ 10 w 98"/>
                <a:gd name="T31" fmla="*/ 24 h 41"/>
                <a:gd name="T32" fmla="*/ 18 w 98"/>
                <a:gd name="T33" fmla="*/ 18 h 41"/>
                <a:gd name="T34" fmla="*/ 26 w 98"/>
                <a:gd name="T35" fmla="*/ 13 h 41"/>
                <a:gd name="T36" fmla="*/ 36 w 98"/>
                <a:gd name="T37" fmla="*/ 10 h 41"/>
                <a:gd name="T38" fmla="*/ 46 w 98"/>
                <a:gd name="T39" fmla="*/ 7 h 41"/>
                <a:gd name="T40" fmla="*/ 54 w 98"/>
                <a:gd name="T41" fmla="*/ 3 h 41"/>
                <a:gd name="T42" fmla="*/ 64 w 98"/>
                <a:gd name="T43" fmla="*/ 0 h 41"/>
                <a:gd name="T44" fmla="*/ 69 w 98"/>
                <a:gd name="T45" fmla="*/ 2 h 41"/>
                <a:gd name="T46" fmla="*/ 74 w 98"/>
                <a:gd name="T47" fmla="*/ 2 h 41"/>
                <a:gd name="T48" fmla="*/ 79 w 98"/>
                <a:gd name="T49" fmla="*/ 3 h 41"/>
                <a:gd name="T50" fmla="*/ 83 w 98"/>
                <a:gd name="T51" fmla="*/ 5 h 41"/>
                <a:gd name="T52" fmla="*/ 88 w 98"/>
                <a:gd name="T53" fmla="*/ 5 h 41"/>
                <a:gd name="T54" fmla="*/ 93 w 98"/>
                <a:gd name="T55" fmla="*/ 8 h 41"/>
                <a:gd name="T56" fmla="*/ 96 w 98"/>
                <a:gd name="T57" fmla="*/ 10 h 41"/>
                <a:gd name="T58" fmla="*/ 98 w 98"/>
                <a:gd name="T59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8" h="41">
                  <a:moveTo>
                    <a:pt x="98" y="15"/>
                  </a:moveTo>
                  <a:lnTo>
                    <a:pt x="93" y="20"/>
                  </a:lnTo>
                  <a:lnTo>
                    <a:pt x="88" y="21"/>
                  </a:lnTo>
                  <a:lnTo>
                    <a:pt x="83" y="23"/>
                  </a:lnTo>
                  <a:lnTo>
                    <a:pt x="79" y="24"/>
                  </a:lnTo>
                  <a:lnTo>
                    <a:pt x="69" y="24"/>
                  </a:lnTo>
                  <a:lnTo>
                    <a:pt x="57" y="24"/>
                  </a:lnTo>
                  <a:lnTo>
                    <a:pt x="46" y="24"/>
                  </a:lnTo>
                  <a:lnTo>
                    <a:pt x="35" y="26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22" y="34"/>
                  </a:lnTo>
                  <a:lnTo>
                    <a:pt x="17" y="41"/>
                  </a:lnTo>
                  <a:lnTo>
                    <a:pt x="0" y="41"/>
                  </a:lnTo>
                  <a:lnTo>
                    <a:pt x="5" y="31"/>
                  </a:lnTo>
                  <a:lnTo>
                    <a:pt x="10" y="24"/>
                  </a:lnTo>
                  <a:lnTo>
                    <a:pt x="18" y="18"/>
                  </a:lnTo>
                  <a:lnTo>
                    <a:pt x="26" y="13"/>
                  </a:lnTo>
                  <a:lnTo>
                    <a:pt x="36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4" y="0"/>
                  </a:lnTo>
                  <a:lnTo>
                    <a:pt x="69" y="2"/>
                  </a:lnTo>
                  <a:lnTo>
                    <a:pt x="74" y="2"/>
                  </a:lnTo>
                  <a:lnTo>
                    <a:pt x="79" y="3"/>
                  </a:lnTo>
                  <a:lnTo>
                    <a:pt x="83" y="5"/>
                  </a:lnTo>
                  <a:lnTo>
                    <a:pt x="88" y="5"/>
                  </a:lnTo>
                  <a:lnTo>
                    <a:pt x="93" y="8"/>
                  </a:lnTo>
                  <a:lnTo>
                    <a:pt x="96" y="10"/>
                  </a:lnTo>
                  <a:lnTo>
                    <a:pt x="98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6" name="Freeform 88"/>
            <p:cNvSpPr>
              <a:spLocks/>
            </p:cNvSpPr>
            <p:nvPr/>
          </p:nvSpPr>
          <p:spPr bwMode="auto">
            <a:xfrm>
              <a:off x="3403" y="1456"/>
              <a:ext cx="171" cy="209"/>
            </a:xfrm>
            <a:custGeom>
              <a:avLst/>
              <a:gdLst>
                <a:gd name="T0" fmla="*/ 119 w 171"/>
                <a:gd name="T1" fmla="*/ 3 h 209"/>
                <a:gd name="T2" fmla="*/ 120 w 171"/>
                <a:gd name="T3" fmla="*/ 7 h 209"/>
                <a:gd name="T4" fmla="*/ 124 w 171"/>
                <a:gd name="T5" fmla="*/ 8 h 209"/>
                <a:gd name="T6" fmla="*/ 127 w 171"/>
                <a:gd name="T7" fmla="*/ 12 h 209"/>
                <a:gd name="T8" fmla="*/ 133 w 171"/>
                <a:gd name="T9" fmla="*/ 13 h 209"/>
                <a:gd name="T10" fmla="*/ 143 w 171"/>
                <a:gd name="T11" fmla="*/ 12 h 209"/>
                <a:gd name="T12" fmla="*/ 151 w 171"/>
                <a:gd name="T13" fmla="*/ 10 h 209"/>
                <a:gd name="T14" fmla="*/ 159 w 171"/>
                <a:gd name="T15" fmla="*/ 12 h 209"/>
                <a:gd name="T16" fmla="*/ 171 w 171"/>
                <a:gd name="T17" fmla="*/ 124 h 209"/>
                <a:gd name="T18" fmla="*/ 158 w 171"/>
                <a:gd name="T19" fmla="*/ 126 h 209"/>
                <a:gd name="T20" fmla="*/ 146 w 171"/>
                <a:gd name="T21" fmla="*/ 130 h 209"/>
                <a:gd name="T22" fmla="*/ 127 w 171"/>
                <a:gd name="T23" fmla="*/ 145 h 209"/>
                <a:gd name="T24" fmla="*/ 111 w 171"/>
                <a:gd name="T25" fmla="*/ 165 h 209"/>
                <a:gd name="T26" fmla="*/ 98 w 171"/>
                <a:gd name="T27" fmla="*/ 187 h 209"/>
                <a:gd name="T28" fmla="*/ 98 w 171"/>
                <a:gd name="T29" fmla="*/ 196 h 209"/>
                <a:gd name="T30" fmla="*/ 94 w 171"/>
                <a:gd name="T31" fmla="*/ 202 h 209"/>
                <a:gd name="T32" fmla="*/ 89 w 171"/>
                <a:gd name="T33" fmla="*/ 207 h 209"/>
                <a:gd name="T34" fmla="*/ 81 w 171"/>
                <a:gd name="T35" fmla="*/ 209 h 209"/>
                <a:gd name="T36" fmla="*/ 75 w 171"/>
                <a:gd name="T37" fmla="*/ 200 h 209"/>
                <a:gd name="T38" fmla="*/ 80 w 171"/>
                <a:gd name="T39" fmla="*/ 184 h 209"/>
                <a:gd name="T40" fmla="*/ 83 w 171"/>
                <a:gd name="T41" fmla="*/ 169 h 209"/>
                <a:gd name="T42" fmla="*/ 81 w 171"/>
                <a:gd name="T43" fmla="*/ 160 h 209"/>
                <a:gd name="T44" fmla="*/ 76 w 171"/>
                <a:gd name="T45" fmla="*/ 155 h 209"/>
                <a:gd name="T46" fmla="*/ 67 w 171"/>
                <a:gd name="T47" fmla="*/ 155 h 209"/>
                <a:gd name="T48" fmla="*/ 55 w 171"/>
                <a:gd name="T49" fmla="*/ 160 h 209"/>
                <a:gd name="T50" fmla="*/ 44 w 171"/>
                <a:gd name="T51" fmla="*/ 166 h 209"/>
                <a:gd name="T52" fmla="*/ 34 w 171"/>
                <a:gd name="T53" fmla="*/ 171 h 209"/>
                <a:gd name="T54" fmla="*/ 31 w 171"/>
                <a:gd name="T55" fmla="*/ 165 h 209"/>
                <a:gd name="T56" fmla="*/ 42 w 171"/>
                <a:gd name="T57" fmla="*/ 145 h 209"/>
                <a:gd name="T58" fmla="*/ 55 w 171"/>
                <a:gd name="T59" fmla="*/ 127 h 209"/>
                <a:gd name="T60" fmla="*/ 60 w 171"/>
                <a:gd name="T61" fmla="*/ 114 h 209"/>
                <a:gd name="T62" fmla="*/ 57 w 171"/>
                <a:gd name="T63" fmla="*/ 104 h 209"/>
                <a:gd name="T64" fmla="*/ 45 w 171"/>
                <a:gd name="T65" fmla="*/ 99 h 209"/>
                <a:gd name="T66" fmla="*/ 32 w 171"/>
                <a:gd name="T67" fmla="*/ 104 h 209"/>
                <a:gd name="T68" fmla="*/ 19 w 171"/>
                <a:gd name="T69" fmla="*/ 111 h 209"/>
                <a:gd name="T70" fmla="*/ 6 w 171"/>
                <a:gd name="T71" fmla="*/ 119 h 209"/>
                <a:gd name="T72" fmla="*/ 0 w 171"/>
                <a:gd name="T73" fmla="*/ 114 h 209"/>
                <a:gd name="T74" fmla="*/ 1 w 171"/>
                <a:gd name="T75" fmla="*/ 98 h 209"/>
                <a:gd name="T76" fmla="*/ 11 w 171"/>
                <a:gd name="T77" fmla="*/ 75 h 209"/>
                <a:gd name="T78" fmla="*/ 32 w 171"/>
                <a:gd name="T79" fmla="*/ 51 h 209"/>
                <a:gd name="T80" fmla="*/ 57 w 171"/>
                <a:gd name="T81" fmla="*/ 29 h 209"/>
                <a:gd name="T82" fmla="*/ 76 w 171"/>
                <a:gd name="T83" fmla="*/ 18 h 209"/>
                <a:gd name="T84" fmla="*/ 88 w 171"/>
                <a:gd name="T85" fmla="*/ 13 h 209"/>
                <a:gd name="T86" fmla="*/ 101 w 171"/>
                <a:gd name="T87" fmla="*/ 8 h 209"/>
                <a:gd name="T88" fmla="*/ 112 w 171"/>
                <a:gd name="T89" fmla="*/ 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1" h="209">
                  <a:moveTo>
                    <a:pt x="119" y="0"/>
                  </a:moveTo>
                  <a:lnTo>
                    <a:pt x="119" y="3"/>
                  </a:lnTo>
                  <a:lnTo>
                    <a:pt x="120" y="5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4" y="8"/>
                  </a:lnTo>
                  <a:lnTo>
                    <a:pt x="125" y="10"/>
                  </a:lnTo>
                  <a:lnTo>
                    <a:pt x="127" y="12"/>
                  </a:lnTo>
                  <a:lnTo>
                    <a:pt x="128" y="13"/>
                  </a:lnTo>
                  <a:lnTo>
                    <a:pt x="133" y="13"/>
                  </a:lnTo>
                  <a:lnTo>
                    <a:pt x="138" y="13"/>
                  </a:lnTo>
                  <a:lnTo>
                    <a:pt x="143" y="12"/>
                  </a:lnTo>
                  <a:lnTo>
                    <a:pt x="148" y="12"/>
                  </a:lnTo>
                  <a:lnTo>
                    <a:pt x="151" y="10"/>
                  </a:lnTo>
                  <a:lnTo>
                    <a:pt x="156" y="10"/>
                  </a:lnTo>
                  <a:lnTo>
                    <a:pt x="159" y="12"/>
                  </a:lnTo>
                  <a:lnTo>
                    <a:pt x="163" y="16"/>
                  </a:lnTo>
                  <a:lnTo>
                    <a:pt x="171" y="124"/>
                  </a:lnTo>
                  <a:lnTo>
                    <a:pt x="164" y="124"/>
                  </a:lnTo>
                  <a:lnTo>
                    <a:pt x="158" y="126"/>
                  </a:lnTo>
                  <a:lnTo>
                    <a:pt x="151" y="127"/>
                  </a:lnTo>
                  <a:lnTo>
                    <a:pt x="146" y="130"/>
                  </a:lnTo>
                  <a:lnTo>
                    <a:pt x="135" y="137"/>
                  </a:lnTo>
                  <a:lnTo>
                    <a:pt x="127" y="145"/>
                  </a:lnTo>
                  <a:lnTo>
                    <a:pt x="119" y="155"/>
                  </a:lnTo>
                  <a:lnTo>
                    <a:pt x="111" y="165"/>
                  </a:lnTo>
                  <a:lnTo>
                    <a:pt x="104" y="176"/>
                  </a:lnTo>
                  <a:lnTo>
                    <a:pt x="98" y="187"/>
                  </a:lnTo>
                  <a:lnTo>
                    <a:pt x="98" y="192"/>
                  </a:lnTo>
                  <a:lnTo>
                    <a:pt x="98" y="196"/>
                  </a:lnTo>
                  <a:lnTo>
                    <a:pt x="96" y="200"/>
                  </a:lnTo>
                  <a:lnTo>
                    <a:pt x="94" y="202"/>
                  </a:lnTo>
                  <a:lnTo>
                    <a:pt x="93" y="205"/>
                  </a:lnTo>
                  <a:lnTo>
                    <a:pt x="89" y="207"/>
                  </a:lnTo>
                  <a:lnTo>
                    <a:pt x="86" y="207"/>
                  </a:lnTo>
                  <a:lnTo>
                    <a:pt x="81" y="209"/>
                  </a:lnTo>
                  <a:lnTo>
                    <a:pt x="75" y="209"/>
                  </a:lnTo>
                  <a:lnTo>
                    <a:pt x="75" y="200"/>
                  </a:lnTo>
                  <a:lnTo>
                    <a:pt x="76" y="192"/>
                  </a:lnTo>
                  <a:lnTo>
                    <a:pt x="80" y="184"/>
                  </a:lnTo>
                  <a:lnTo>
                    <a:pt x="81" y="176"/>
                  </a:lnTo>
                  <a:lnTo>
                    <a:pt x="83" y="169"/>
                  </a:lnTo>
                  <a:lnTo>
                    <a:pt x="81" y="163"/>
                  </a:lnTo>
                  <a:lnTo>
                    <a:pt x="81" y="160"/>
                  </a:lnTo>
                  <a:lnTo>
                    <a:pt x="78" y="156"/>
                  </a:lnTo>
                  <a:lnTo>
                    <a:pt x="76" y="155"/>
                  </a:lnTo>
                  <a:lnTo>
                    <a:pt x="71" y="153"/>
                  </a:lnTo>
                  <a:lnTo>
                    <a:pt x="67" y="155"/>
                  </a:lnTo>
                  <a:lnTo>
                    <a:pt x="60" y="158"/>
                  </a:lnTo>
                  <a:lnTo>
                    <a:pt x="55" y="160"/>
                  </a:lnTo>
                  <a:lnTo>
                    <a:pt x="50" y="163"/>
                  </a:lnTo>
                  <a:lnTo>
                    <a:pt x="44" y="166"/>
                  </a:lnTo>
                  <a:lnTo>
                    <a:pt x="39" y="168"/>
                  </a:lnTo>
                  <a:lnTo>
                    <a:pt x="34" y="171"/>
                  </a:lnTo>
                  <a:lnTo>
                    <a:pt x="29" y="174"/>
                  </a:lnTo>
                  <a:lnTo>
                    <a:pt x="31" y="165"/>
                  </a:lnTo>
                  <a:lnTo>
                    <a:pt x="36" y="155"/>
                  </a:lnTo>
                  <a:lnTo>
                    <a:pt x="42" y="145"/>
                  </a:lnTo>
                  <a:lnTo>
                    <a:pt x="49" y="135"/>
                  </a:lnTo>
                  <a:lnTo>
                    <a:pt x="55" y="127"/>
                  </a:lnTo>
                  <a:lnTo>
                    <a:pt x="58" y="119"/>
                  </a:lnTo>
                  <a:lnTo>
                    <a:pt x="60" y="114"/>
                  </a:lnTo>
                  <a:lnTo>
                    <a:pt x="58" y="109"/>
                  </a:lnTo>
                  <a:lnTo>
                    <a:pt x="57" y="104"/>
                  </a:lnTo>
                  <a:lnTo>
                    <a:pt x="54" y="99"/>
                  </a:lnTo>
                  <a:lnTo>
                    <a:pt x="45" y="99"/>
                  </a:lnTo>
                  <a:lnTo>
                    <a:pt x="39" y="101"/>
                  </a:lnTo>
                  <a:lnTo>
                    <a:pt x="32" y="104"/>
                  </a:lnTo>
                  <a:lnTo>
                    <a:pt x="26" y="106"/>
                  </a:lnTo>
                  <a:lnTo>
                    <a:pt x="19" y="111"/>
                  </a:lnTo>
                  <a:lnTo>
                    <a:pt x="13" y="114"/>
                  </a:lnTo>
                  <a:lnTo>
                    <a:pt x="6" y="119"/>
                  </a:lnTo>
                  <a:lnTo>
                    <a:pt x="1" y="124"/>
                  </a:lnTo>
                  <a:lnTo>
                    <a:pt x="0" y="114"/>
                  </a:lnTo>
                  <a:lnTo>
                    <a:pt x="1" y="106"/>
                  </a:lnTo>
                  <a:lnTo>
                    <a:pt x="1" y="98"/>
                  </a:lnTo>
                  <a:lnTo>
                    <a:pt x="5" y="90"/>
                  </a:lnTo>
                  <a:lnTo>
                    <a:pt x="11" y="75"/>
                  </a:lnTo>
                  <a:lnTo>
                    <a:pt x="21" y="62"/>
                  </a:lnTo>
                  <a:lnTo>
                    <a:pt x="32" y="51"/>
                  </a:lnTo>
                  <a:lnTo>
                    <a:pt x="44" y="39"/>
                  </a:lnTo>
                  <a:lnTo>
                    <a:pt x="57" y="29"/>
                  </a:lnTo>
                  <a:lnTo>
                    <a:pt x="70" y="20"/>
                  </a:lnTo>
                  <a:lnTo>
                    <a:pt x="76" y="18"/>
                  </a:lnTo>
                  <a:lnTo>
                    <a:pt x="83" y="16"/>
                  </a:lnTo>
                  <a:lnTo>
                    <a:pt x="88" y="13"/>
                  </a:lnTo>
                  <a:lnTo>
                    <a:pt x="94" y="12"/>
                  </a:lnTo>
                  <a:lnTo>
                    <a:pt x="101" y="8"/>
                  </a:lnTo>
                  <a:lnTo>
                    <a:pt x="107" y="5"/>
                  </a:lnTo>
                  <a:lnTo>
                    <a:pt x="112" y="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7" name="Freeform 89"/>
            <p:cNvSpPr>
              <a:spLocks/>
            </p:cNvSpPr>
            <p:nvPr/>
          </p:nvSpPr>
          <p:spPr bwMode="auto">
            <a:xfrm>
              <a:off x="3711" y="1472"/>
              <a:ext cx="109" cy="40"/>
            </a:xfrm>
            <a:custGeom>
              <a:avLst/>
              <a:gdLst>
                <a:gd name="T0" fmla="*/ 109 w 109"/>
                <a:gd name="T1" fmla="*/ 25 h 40"/>
                <a:gd name="T2" fmla="*/ 109 w 109"/>
                <a:gd name="T3" fmla="*/ 30 h 40"/>
                <a:gd name="T4" fmla="*/ 107 w 109"/>
                <a:gd name="T5" fmla="*/ 35 h 40"/>
                <a:gd name="T6" fmla="*/ 105 w 109"/>
                <a:gd name="T7" fmla="*/ 36 h 40"/>
                <a:gd name="T8" fmla="*/ 100 w 109"/>
                <a:gd name="T9" fmla="*/ 40 h 40"/>
                <a:gd name="T10" fmla="*/ 97 w 109"/>
                <a:gd name="T11" fmla="*/ 40 h 40"/>
                <a:gd name="T12" fmla="*/ 92 w 109"/>
                <a:gd name="T13" fmla="*/ 40 h 40"/>
                <a:gd name="T14" fmla="*/ 87 w 109"/>
                <a:gd name="T15" fmla="*/ 38 h 40"/>
                <a:gd name="T16" fmla="*/ 84 w 109"/>
                <a:gd name="T17" fmla="*/ 36 h 40"/>
                <a:gd name="T18" fmla="*/ 76 w 109"/>
                <a:gd name="T19" fmla="*/ 31 h 40"/>
                <a:gd name="T20" fmla="*/ 68 w 109"/>
                <a:gd name="T21" fmla="*/ 28 h 40"/>
                <a:gd name="T22" fmla="*/ 60 w 109"/>
                <a:gd name="T23" fmla="*/ 23 h 40"/>
                <a:gd name="T24" fmla="*/ 52 w 109"/>
                <a:gd name="T25" fmla="*/ 20 h 40"/>
                <a:gd name="T26" fmla="*/ 42 w 109"/>
                <a:gd name="T27" fmla="*/ 18 h 40"/>
                <a:gd name="T28" fmla="*/ 34 w 109"/>
                <a:gd name="T29" fmla="*/ 18 h 40"/>
                <a:gd name="T30" fmla="*/ 24 w 109"/>
                <a:gd name="T31" fmla="*/ 20 h 40"/>
                <a:gd name="T32" fmla="*/ 16 w 109"/>
                <a:gd name="T33" fmla="*/ 25 h 40"/>
                <a:gd name="T34" fmla="*/ 14 w 109"/>
                <a:gd name="T35" fmla="*/ 27 h 40"/>
                <a:gd name="T36" fmla="*/ 13 w 109"/>
                <a:gd name="T37" fmla="*/ 28 h 40"/>
                <a:gd name="T38" fmla="*/ 11 w 109"/>
                <a:gd name="T39" fmla="*/ 28 h 40"/>
                <a:gd name="T40" fmla="*/ 9 w 109"/>
                <a:gd name="T41" fmla="*/ 28 h 40"/>
                <a:gd name="T42" fmla="*/ 8 w 109"/>
                <a:gd name="T43" fmla="*/ 28 h 40"/>
                <a:gd name="T44" fmla="*/ 6 w 109"/>
                <a:gd name="T45" fmla="*/ 28 h 40"/>
                <a:gd name="T46" fmla="*/ 4 w 109"/>
                <a:gd name="T47" fmla="*/ 28 h 40"/>
                <a:gd name="T48" fmla="*/ 3 w 109"/>
                <a:gd name="T49" fmla="*/ 28 h 40"/>
                <a:gd name="T50" fmla="*/ 3 w 109"/>
                <a:gd name="T51" fmla="*/ 25 h 40"/>
                <a:gd name="T52" fmla="*/ 1 w 109"/>
                <a:gd name="T53" fmla="*/ 23 h 40"/>
                <a:gd name="T54" fmla="*/ 1 w 109"/>
                <a:gd name="T55" fmla="*/ 20 h 40"/>
                <a:gd name="T56" fmla="*/ 0 w 109"/>
                <a:gd name="T57" fmla="*/ 18 h 40"/>
                <a:gd name="T58" fmla="*/ 0 w 109"/>
                <a:gd name="T59" fmla="*/ 15 h 40"/>
                <a:gd name="T60" fmla="*/ 1 w 109"/>
                <a:gd name="T61" fmla="*/ 13 h 40"/>
                <a:gd name="T62" fmla="*/ 3 w 109"/>
                <a:gd name="T63" fmla="*/ 12 h 40"/>
                <a:gd name="T64" fmla="*/ 6 w 109"/>
                <a:gd name="T65" fmla="*/ 9 h 40"/>
                <a:gd name="T66" fmla="*/ 17 w 109"/>
                <a:gd name="T67" fmla="*/ 5 h 40"/>
                <a:gd name="T68" fmla="*/ 30 w 109"/>
                <a:gd name="T69" fmla="*/ 2 h 40"/>
                <a:gd name="T70" fmla="*/ 45 w 109"/>
                <a:gd name="T71" fmla="*/ 0 h 40"/>
                <a:gd name="T72" fmla="*/ 60 w 109"/>
                <a:gd name="T73" fmla="*/ 0 h 40"/>
                <a:gd name="T74" fmla="*/ 73 w 109"/>
                <a:gd name="T75" fmla="*/ 2 h 40"/>
                <a:gd name="T76" fmla="*/ 86 w 109"/>
                <a:gd name="T77" fmla="*/ 7 h 40"/>
                <a:gd name="T78" fmla="*/ 92 w 109"/>
                <a:gd name="T79" fmla="*/ 10 h 40"/>
                <a:gd name="T80" fmla="*/ 99 w 109"/>
                <a:gd name="T81" fmla="*/ 15 h 40"/>
                <a:gd name="T82" fmla="*/ 104 w 109"/>
                <a:gd name="T83" fmla="*/ 20 h 40"/>
                <a:gd name="T84" fmla="*/ 109 w 109"/>
                <a:gd name="T85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" h="40">
                  <a:moveTo>
                    <a:pt x="109" y="25"/>
                  </a:moveTo>
                  <a:lnTo>
                    <a:pt x="109" y="30"/>
                  </a:lnTo>
                  <a:lnTo>
                    <a:pt x="107" y="35"/>
                  </a:lnTo>
                  <a:lnTo>
                    <a:pt x="105" y="36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2" y="40"/>
                  </a:lnTo>
                  <a:lnTo>
                    <a:pt x="87" y="38"/>
                  </a:lnTo>
                  <a:lnTo>
                    <a:pt x="84" y="36"/>
                  </a:lnTo>
                  <a:lnTo>
                    <a:pt x="76" y="31"/>
                  </a:lnTo>
                  <a:lnTo>
                    <a:pt x="68" y="28"/>
                  </a:lnTo>
                  <a:lnTo>
                    <a:pt x="60" y="23"/>
                  </a:lnTo>
                  <a:lnTo>
                    <a:pt x="52" y="20"/>
                  </a:lnTo>
                  <a:lnTo>
                    <a:pt x="42" y="18"/>
                  </a:lnTo>
                  <a:lnTo>
                    <a:pt x="34" y="18"/>
                  </a:lnTo>
                  <a:lnTo>
                    <a:pt x="24" y="20"/>
                  </a:lnTo>
                  <a:lnTo>
                    <a:pt x="16" y="25"/>
                  </a:lnTo>
                  <a:lnTo>
                    <a:pt x="14" y="27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3" y="25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12"/>
                  </a:lnTo>
                  <a:lnTo>
                    <a:pt x="6" y="9"/>
                  </a:lnTo>
                  <a:lnTo>
                    <a:pt x="17" y="5"/>
                  </a:lnTo>
                  <a:lnTo>
                    <a:pt x="30" y="2"/>
                  </a:lnTo>
                  <a:lnTo>
                    <a:pt x="45" y="0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6" y="7"/>
                  </a:lnTo>
                  <a:lnTo>
                    <a:pt x="92" y="10"/>
                  </a:lnTo>
                  <a:lnTo>
                    <a:pt x="99" y="15"/>
                  </a:lnTo>
                  <a:lnTo>
                    <a:pt x="104" y="20"/>
                  </a:lnTo>
                  <a:lnTo>
                    <a:pt x="109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8" name="Freeform 90"/>
            <p:cNvSpPr>
              <a:spLocks/>
            </p:cNvSpPr>
            <p:nvPr/>
          </p:nvSpPr>
          <p:spPr bwMode="auto">
            <a:xfrm>
              <a:off x="4021" y="1487"/>
              <a:ext cx="56" cy="51"/>
            </a:xfrm>
            <a:custGeom>
              <a:avLst/>
              <a:gdLst>
                <a:gd name="T0" fmla="*/ 49 w 56"/>
                <a:gd name="T1" fmla="*/ 10 h 51"/>
                <a:gd name="T2" fmla="*/ 51 w 56"/>
                <a:gd name="T3" fmla="*/ 12 h 51"/>
                <a:gd name="T4" fmla="*/ 51 w 56"/>
                <a:gd name="T5" fmla="*/ 15 h 51"/>
                <a:gd name="T6" fmla="*/ 53 w 56"/>
                <a:gd name="T7" fmla="*/ 16 h 51"/>
                <a:gd name="T8" fmla="*/ 54 w 56"/>
                <a:gd name="T9" fmla="*/ 20 h 51"/>
                <a:gd name="T10" fmla="*/ 56 w 56"/>
                <a:gd name="T11" fmla="*/ 23 h 51"/>
                <a:gd name="T12" fmla="*/ 56 w 56"/>
                <a:gd name="T13" fmla="*/ 26 h 51"/>
                <a:gd name="T14" fmla="*/ 54 w 56"/>
                <a:gd name="T15" fmla="*/ 29 h 51"/>
                <a:gd name="T16" fmla="*/ 53 w 56"/>
                <a:gd name="T17" fmla="*/ 31 h 51"/>
                <a:gd name="T18" fmla="*/ 49 w 56"/>
                <a:gd name="T19" fmla="*/ 36 h 51"/>
                <a:gd name="T20" fmla="*/ 44 w 56"/>
                <a:gd name="T21" fmla="*/ 41 h 51"/>
                <a:gd name="T22" fmla="*/ 40 w 56"/>
                <a:gd name="T23" fmla="*/ 44 h 51"/>
                <a:gd name="T24" fmla="*/ 35 w 56"/>
                <a:gd name="T25" fmla="*/ 47 h 51"/>
                <a:gd name="T26" fmla="*/ 30 w 56"/>
                <a:gd name="T27" fmla="*/ 49 h 51"/>
                <a:gd name="T28" fmla="*/ 23 w 56"/>
                <a:gd name="T29" fmla="*/ 51 h 51"/>
                <a:gd name="T30" fmla="*/ 18 w 56"/>
                <a:gd name="T31" fmla="*/ 51 h 51"/>
                <a:gd name="T32" fmla="*/ 12 w 56"/>
                <a:gd name="T33" fmla="*/ 51 h 51"/>
                <a:gd name="T34" fmla="*/ 9 w 56"/>
                <a:gd name="T35" fmla="*/ 49 h 51"/>
                <a:gd name="T36" fmla="*/ 5 w 56"/>
                <a:gd name="T37" fmla="*/ 46 h 51"/>
                <a:gd name="T38" fmla="*/ 2 w 56"/>
                <a:gd name="T39" fmla="*/ 42 h 51"/>
                <a:gd name="T40" fmla="*/ 0 w 56"/>
                <a:gd name="T41" fmla="*/ 39 h 51"/>
                <a:gd name="T42" fmla="*/ 0 w 56"/>
                <a:gd name="T43" fmla="*/ 36 h 51"/>
                <a:gd name="T44" fmla="*/ 0 w 56"/>
                <a:gd name="T45" fmla="*/ 31 h 51"/>
                <a:gd name="T46" fmla="*/ 0 w 56"/>
                <a:gd name="T47" fmla="*/ 26 h 51"/>
                <a:gd name="T48" fmla="*/ 0 w 56"/>
                <a:gd name="T49" fmla="*/ 21 h 51"/>
                <a:gd name="T50" fmla="*/ 5 w 56"/>
                <a:gd name="T51" fmla="*/ 18 h 51"/>
                <a:gd name="T52" fmla="*/ 12 w 56"/>
                <a:gd name="T53" fmla="*/ 13 h 51"/>
                <a:gd name="T54" fmla="*/ 18 w 56"/>
                <a:gd name="T55" fmla="*/ 8 h 51"/>
                <a:gd name="T56" fmla="*/ 25 w 56"/>
                <a:gd name="T57" fmla="*/ 3 h 51"/>
                <a:gd name="T58" fmla="*/ 31 w 56"/>
                <a:gd name="T59" fmla="*/ 2 h 51"/>
                <a:gd name="T60" fmla="*/ 38 w 56"/>
                <a:gd name="T61" fmla="*/ 0 h 51"/>
                <a:gd name="T62" fmla="*/ 43 w 56"/>
                <a:gd name="T63" fmla="*/ 3 h 51"/>
                <a:gd name="T64" fmla="*/ 49 w 56"/>
                <a:gd name="T65" fmla="*/ 1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1">
                  <a:moveTo>
                    <a:pt x="49" y="10"/>
                  </a:moveTo>
                  <a:lnTo>
                    <a:pt x="51" y="12"/>
                  </a:lnTo>
                  <a:lnTo>
                    <a:pt x="51" y="15"/>
                  </a:lnTo>
                  <a:lnTo>
                    <a:pt x="53" y="16"/>
                  </a:lnTo>
                  <a:lnTo>
                    <a:pt x="54" y="20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4" y="29"/>
                  </a:lnTo>
                  <a:lnTo>
                    <a:pt x="53" y="31"/>
                  </a:lnTo>
                  <a:lnTo>
                    <a:pt x="49" y="36"/>
                  </a:lnTo>
                  <a:lnTo>
                    <a:pt x="44" y="41"/>
                  </a:lnTo>
                  <a:lnTo>
                    <a:pt x="40" y="44"/>
                  </a:lnTo>
                  <a:lnTo>
                    <a:pt x="35" y="47"/>
                  </a:lnTo>
                  <a:lnTo>
                    <a:pt x="30" y="49"/>
                  </a:lnTo>
                  <a:lnTo>
                    <a:pt x="23" y="51"/>
                  </a:lnTo>
                  <a:lnTo>
                    <a:pt x="18" y="51"/>
                  </a:lnTo>
                  <a:lnTo>
                    <a:pt x="12" y="51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8"/>
                  </a:lnTo>
                  <a:lnTo>
                    <a:pt x="12" y="13"/>
                  </a:lnTo>
                  <a:lnTo>
                    <a:pt x="18" y="8"/>
                  </a:lnTo>
                  <a:lnTo>
                    <a:pt x="25" y="3"/>
                  </a:lnTo>
                  <a:lnTo>
                    <a:pt x="31" y="2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299" name="Freeform 91"/>
            <p:cNvSpPr>
              <a:spLocks/>
            </p:cNvSpPr>
            <p:nvPr/>
          </p:nvSpPr>
          <p:spPr bwMode="auto">
            <a:xfrm>
              <a:off x="4196" y="1521"/>
              <a:ext cx="37" cy="72"/>
            </a:xfrm>
            <a:custGeom>
              <a:avLst/>
              <a:gdLst>
                <a:gd name="T0" fmla="*/ 37 w 37"/>
                <a:gd name="T1" fmla="*/ 62 h 72"/>
                <a:gd name="T2" fmla="*/ 35 w 37"/>
                <a:gd name="T3" fmla="*/ 64 h 72"/>
                <a:gd name="T4" fmla="*/ 34 w 37"/>
                <a:gd name="T5" fmla="*/ 64 h 72"/>
                <a:gd name="T6" fmla="*/ 34 w 37"/>
                <a:gd name="T7" fmla="*/ 65 h 72"/>
                <a:gd name="T8" fmla="*/ 34 w 37"/>
                <a:gd name="T9" fmla="*/ 67 h 72"/>
                <a:gd name="T10" fmla="*/ 32 w 37"/>
                <a:gd name="T11" fmla="*/ 69 h 72"/>
                <a:gd name="T12" fmla="*/ 32 w 37"/>
                <a:gd name="T13" fmla="*/ 69 h 72"/>
                <a:gd name="T14" fmla="*/ 32 w 37"/>
                <a:gd name="T15" fmla="*/ 70 h 72"/>
                <a:gd name="T16" fmla="*/ 32 w 37"/>
                <a:gd name="T17" fmla="*/ 72 h 72"/>
                <a:gd name="T18" fmla="*/ 29 w 37"/>
                <a:gd name="T19" fmla="*/ 70 h 72"/>
                <a:gd name="T20" fmla="*/ 24 w 37"/>
                <a:gd name="T21" fmla="*/ 70 h 72"/>
                <a:gd name="T22" fmla="*/ 19 w 37"/>
                <a:gd name="T23" fmla="*/ 69 h 72"/>
                <a:gd name="T24" fmla="*/ 14 w 37"/>
                <a:gd name="T25" fmla="*/ 67 h 72"/>
                <a:gd name="T26" fmla="*/ 9 w 37"/>
                <a:gd name="T27" fmla="*/ 65 h 72"/>
                <a:gd name="T28" fmla="*/ 6 w 37"/>
                <a:gd name="T29" fmla="*/ 64 h 72"/>
                <a:gd name="T30" fmla="*/ 1 w 37"/>
                <a:gd name="T31" fmla="*/ 61 h 72"/>
                <a:gd name="T32" fmla="*/ 0 w 37"/>
                <a:gd name="T33" fmla="*/ 57 h 72"/>
                <a:gd name="T34" fmla="*/ 21 w 37"/>
                <a:gd name="T35" fmla="*/ 0 h 72"/>
                <a:gd name="T36" fmla="*/ 26 w 37"/>
                <a:gd name="T37" fmla="*/ 5 h 72"/>
                <a:gd name="T38" fmla="*/ 31 w 37"/>
                <a:gd name="T39" fmla="*/ 12 h 72"/>
                <a:gd name="T40" fmla="*/ 34 w 37"/>
                <a:gd name="T41" fmla="*/ 20 h 72"/>
                <a:gd name="T42" fmla="*/ 35 w 37"/>
                <a:gd name="T43" fmla="*/ 28 h 72"/>
                <a:gd name="T44" fmla="*/ 37 w 37"/>
                <a:gd name="T45" fmla="*/ 36 h 72"/>
                <a:gd name="T46" fmla="*/ 37 w 37"/>
                <a:gd name="T47" fmla="*/ 46 h 72"/>
                <a:gd name="T48" fmla="*/ 37 w 37"/>
                <a:gd name="T49" fmla="*/ 54 h 72"/>
                <a:gd name="T50" fmla="*/ 37 w 37"/>
                <a:gd name="T51" fmla="*/ 6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72">
                  <a:moveTo>
                    <a:pt x="37" y="62"/>
                  </a:moveTo>
                  <a:lnTo>
                    <a:pt x="35" y="64"/>
                  </a:lnTo>
                  <a:lnTo>
                    <a:pt x="34" y="64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29" y="70"/>
                  </a:lnTo>
                  <a:lnTo>
                    <a:pt x="24" y="70"/>
                  </a:lnTo>
                  <a:lnTo>
                    <a:pt x="19" y="69"/>
                  </a:lnTo>
                  <a:lnTo>
                    <a:pt x="14" y="67"/>
                  </a:lnTo>
                  <a:lnTo>
                    <a:pt x="9" y="65"/>
                  </a:lnTo>
                  <a:lnTo>
                    <a:pt x="6" y="64"/>
                  </a:lnTo>
                  <a:lnTo>
                    <a:pt x="1" y="61"/>
                  </a:lnTo>
                  <a:lnTo>
                    <a:pt x="0" y="57"/>
                  </a:lnTo>
                  <a:lnTo>
                    <a:pt x="21" y="0"/>
                  </a:lnTo>
                  <a:lnTo>
                    <a:pt x="26" y="5"/>
                  </a:lnTo>
                  <a:lnTo>
                    <a:pt x="31" y="12"/>
                  </a:lnTo>
                  <a:lnTo>
                    <a:pt x="34" y="20"/>
                  </a:lnTo>
                  <a:lnTo>
                    <a:pt x="35" y="28"/>
                  </a:lnTo>
                  <a:lnTo>
                    <a:pt x="37" y="36"/>
                  </a:lnTo>
                  <a:lnTo>
                    <a:pt x="37" y="46"/>
                  </a:lnTo>
                  <a:lnTo>
                    <a:pt x="37" y="54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E8B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0" name="Freeform 92"/>
            <p:cNvSpPr>
              <a:spLocks/>
            </p:cNvSpPr>
            <p:nvPr/>
          </p:nvSpPr>
          <p:spPr bwMode="auto">
            <a:xfrm>
              <a:off x="3753" y="1525"/>
              <a:ext cx="52" cy="61"/>
            </a:xfrm>
            <a:custGeom>
              <a:avLst/>
              <a:gdLst>
                <a:gd name="T0" fmla="*/ 45 w 52"/>
                <a:gd name="T1" fmla="*/ 58 h 61"/>
                <a:gd name="T2" fmla="*/ 39 w 52"/>
                <a:gd name="T3" fmla="*/ 61 h 61"/>
                <a:gd name="T4" fmla="*/ 32 w 52"/>
                <a:gd name="T5" fmla="*/ 61 h 61"/>
                <a:gd name="T6" fmla="*/ 24 w 52"/>
                <a:gd name="T7" fmla="*/ 61 h 61"/>
                <a:gd name="T8" fmla="*/ 18 w 52"/>
                <a:gd name="T9" fmla="*/ 60 h 61"/>
                <a:gd name="T10" fmla="*/ 13 w 52"/>
                <a:gd name="T11" fmla="*/ 57 h 61"/>
                <a:gd name="T12" fmla="*/ 8 w 52"/>
                <a:gd name="T13" fmla="*/ 52 h 61"/>
                <a:gd name="T14" fmla="*/ 3 w 52"/>
                <a:gd name="T15" fmla="*/ 47 h 61"/>
                <a:gd name="T16" fmla="*/ 1 w 52"/>
                <a:gd name="T17" fmla="*/ 40 h 61"/>
                <a:gd name="T18" fmla="*/ 0 w 52"/>
                <a:gd name="T19" fmla="*/ 30 h 61"/>
                <a:gd name="T20" fmla="*/ 1 w 52"/>
                <a:gd name="T21" fmla="*/ 24 h 61"/>
                <a:gd name="T22" fmla="*/ 6 w 52"/>
                <a:gd name="T23" fmla="*/ 17 h 61"/>
                <a:gd name="T24" fmla="*/ 11 w 52"/>
                <a:gd name="T25" fmla="*/ 13 h 61"/>
                <a:gd name="T26" fmla="*/ 18 w 52"/>
                <a:gd name="T27" fmla="*/ 9 h 61"/>
                <a:gd name="T28" fmla="*/ 26 w 52"/>
                <a:gd name="T29" fmla="*/ 6 h 61"/>
                <a:gd name="T30" fmla="*/ 32 w 52"/>
                <a:gd name="T31" fmla="*/ 3 h 61"/>
                <a:gd name="T32" fmla="*/ 39 w 52"/>
                <a:gd name="T33" fmla="*/ 0 h 61"/>
                <a:gd name="T34" fmla="*/ 45 w 52"/>
                <a:gd name="T35" fmla="*/ 6 h 61"/>
                <a:gd name="T36" fmla="*/ 50 w 52"/>
                <a:gd name="T37" fmla="*/ 13 h 61"/>
                <a:gd name="T38" fmla="*/ 52 w 52"/>
                <a:gd name="T39" fmla="*/ 21 h 61"/>
                <a:gd name="T40" fmla="*/ 52 w 52"/>
                <a:gd name="T41" fmla="*/ 27 h 61"/>
                <a:gd name="T42" fmla="*/ 50 w 52"/>
                <a:gd name="T43" fmla="*/ 35 h 61"/>
                <a:gd name="T44" fmla="*/ 49 w 52"/>
                <a:gd name="T45" fmla="*/ 44 h 61"/>
                <a:gd name="T46" fmla="*/ 47 w 52"/>
                <a:gd name="T47" fmla="*/ 52 h 61"/>
                <a:gd name="T48" fmla="*/ 45 w 52"/>
                <a:gd name="T4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61">
                  <a:moveTo>
                    <a:pt x="45" y="58"/>
                  </a:moveTo>
                  <a:lnTo>
                    <a:pt x="39" y="61"/>
                  </a:lnTo>
                  <a:lnTo>
                    <a:pt x="32" y="61"/>
                  </a:lnTo>
                  <a:lnTo>
                    <a:pt x="24" y="61"/>
                  </a:lnTo>
                  <a:lnTo>
                    <a:pt x="18" y="60"/>
                  </a:lnTo>
                  <a:lnTo>
                    <a:pt x="13" y="57"/>
                  </a:lnTo>
                  <a:lnTo>
                    <a:pt x="8" y="52"/>
                  </a:lnTo>
                  <a:lnTo>
                    <a:pt x="3" y="47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6" y="17"/>
                  </a:lnTo>
                  <a:lnTo>
                    <a:pt x="11" y="13"/>
                  </a:lnTo>
                  <a:lnTo>
                    <a:pt x="18" y="9"/>
                  </a:lnTo>
                  <a:lnTo>
                    <a:pt x="26" y="6"/>
                  </a:lnTo>
                  <a:lnTo>
                    <a:pt x="32" y="3"/>
                  </a:lnTo>
                  <a:lnTo>
                    <a:pt x="39" y="0"/>
                  </a:lnTo>
                  <a:lnTo>
                    <a:pt x="45" y="6"/>
                  </a:lnTo>
                  <a:lnTo>
                    <a:pt x="50" y="13"/>
                  </a:lnTo>
                  <a:lnTo>
                    <a:pt x="52" y="21"/>
                  </a:lnTo>
                  <a:lnTo>
                    <a:pt x="52" y="27"/>
                  </a:lnTo>
                  <a:lnTo>
                    <a:pt x="50" y="35"/>
                  </a:lnTo>
                  <a:lnTo>
                    <a:pt x="49" y="44"/>
                  </a:lnTo>
                  <a:lnTo>
                    <a:pt x="47" y="52"/>
                  </a:lnTo>
                  <a:lnTo>
                    <a:pt x="45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1" name="Freeform 93"/>
            <p:cNvSpPr>
              <a:spLocks/>
            </p:cNvSpPr>
            <p:nvPr/>
          </p:nvSpPr>
          <p:spPr bwMode="auto">
            <a:xfrm>
              <a:off x="3919" y="1546"/>
              <a:ext cx="44" cy="32"/>
            </a:xfrm>
            <a:custGeom>
              <a:avLst/>
              <a:gdLst>
                <a:gd name="T0" fmla="*/ 44 w 44"/>
                <a:gd name="T1" fmla="*/ 13 h 32"/>
                <a:gd name="T2" fmla="*/ 3 w 44"/>
                <a:gd name="T3" fmla="*/ 32 h 32"/>
                <a:gd name="T4" fmla="*/ 0 w 44"/>
                <a:gd name="T5" fmla="*/ 24 h 32"/>
                <a:gd name="T6" fmla="*/ 0 w 44"/>
                <a:gd name="T7" fmla="*/ 18 h 32"/>
                <a:gd name="T8" fmla="*/ 2 w 44"/>
                <a:gd name="T9" fmla="*/ 13 h 32"/>
                <a:gd name="T10" fmla="*/ 6 w 44"/>
                <a:gd name="T11" fmla="*/ 8 h 32"/>
                <a:gd name="T12" fmla="*/ 13 w 44"/>
                <a:gd name="T13" fmla="*/ 5 h 32"/>
                <a:gd name="T14" fmla="*/ 19 w 44"/>
                <a:gd name="T15" fmla="*/ 3 h 32"/>
                <a:gd name="T16" fmla="*/ 26 w 44"/>
                <a:gd name="T17" fmla="*/ 1 h 32"/>
                <a:gd name="T18" fmla="*/ 34 w 44"/>
                <a:gd name="T19" fmla="*/ 0 h 32"/>
                <a:gd name="T20" fmla="*/ 36 w 44"/>
                <a:gd name="T21" fmla="*/ 1 h 32"/>
                <a:gd name="T22" fmla="*/ 36 w 44"/>
                <a:gd name="T23" fmla="*/ 3 h 32"/>
                <a:gd name="T24" fmla="*/ 37 w 44"/>
                <a:gd name="T25" fmla="*/ 5 h 32"/>
                <a:gd name="T26" fmla="*/ 37 w 44"/>
                <a:gd name="T27" fmla="*/ 6 h 32"/>
                <a:gd name="T28" fmla="*/ 39 w 44"/>
                <a:gd name="T29" fmla="*/ 8 h 32"/>
                <a:gd name="T30" fmla="*/ 41 w 44"/>
                <a:gd name="T31" fmla="*/ 9 h 32"/>
                <a:gd name="T32" fmla="*/ 42 w 44"/>
                <a:gd name="T33" fmla="*/ 11 h 32"/>
                <a:gd name="T34" fmla="*/ 44 w 44"/>
                <a:gd name="T3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32">
                  <a:moveTo>
                    <a:pt x="44" y="13"/>
                  </a:moveTo>
                  <a:lnTo>
                    <a:pt x="3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6" y="8"/>
                  </a:lnTo>
                  <a:lnTo>
                    <a:pt x="13" y="5"/>
                  </a:lnTo>
                  <a:lnTo>
                    <a:pt x="19" y="3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9"/>
                  </a:lnTo>
                  <a:lnTo>
                    <a:pt x="42" y="11"/>
                  </a:lnTo>
                  <a:lnTo>
                    <a:pt x="44" y="13"/>
                  </a:lnTo>
                  <a:close/>
                </a:path>
              </a:pathLst>
            </a:custGeom>
            <a:solidFill>
              <a:srgbClr val="E8B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2" name="Rectangle 94"/>
            <p:cNvSpPr>
              <a:spLocks noChangeArrowheads="1"/>
            </p:cNvSpPr>
            <p:nvPr/>
          </p:nvSpPr>
          <p:spPr bwMode="auto">
            <a:xfrm>
              <a:off x="3605" y="1555"/>
              <a:ext cx="3" cy="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3" name="Freeform 95"/>
            <p:cNvSpPr>
              <a:spLocks/>
            </p:cNvSpPr>
            <p:nvPr/>
          </p:nvSpPr>
          <p:spPr bwMode="auto">
            <a:xfrm>
              <a:off x="3530" y="1586"/>
              <a:ext cx="780" cy="523"/>
            </a:xfrm>
            <a:custGeom>
              <a:avLst/>
              <a:gdLst>
                <a:gd name="T0" fmla="*/ 156 w 780"/>
                <a:gd name="T1" fmla="*/ 69 h 523"/>
                <a:gd name="T2" fmla="*/ 218 w 780"/>
                <a:gd name="T3" fmla="*/ 85 h 523"/>
                <a:gd name="T4" fmla="*/ 272 w 780"/>
                <a:gd name="T5" fmla="*/ 83 h 523"/>
                <a:gd name="T6" fmla="*/ 316 w 780"/>
                <a:gd name="T7" fmla="*/ 64 h 523"/>
                <a:gd name="T8" fmla="*/ 355 w 780"/>
                <a:gd name="T9" fmla="*/ 41 h 523"/>
                <a:gd name="T10" fmla="*/ 358 w 780"/>
                <a:gd name="T11" fmla="*/ 48 h 523"/>
                <a:gd name="T12" fmla="*/ 361 w 780"/>
                <a:gd name="T13" fmla="*/ 69 h 523"/>
                <a:gd name="T14" fmla="*/ 381 w 780"/>
                <a:gd name="T15" fmla="*/ 54 h 523"/>
                <a:gd name="T16" fmla="*/ 391 w 780"/>
                <a:gd name="T17" fmla="*/ 23 h 523"/>
                <a:gd name="T18" fmla="*/ 420 w 780"/>
                <a:gd name="T19" fmla="*/ 5 h 523"/>
                <a:gd name="T20" fmla="*/ 454 w 780"/>
                <a:gd name="T21" fmla="*/ 0 h 523"/>
                <a:gd name="T22" fmla="*/ 483 w 780"/>
                <a:gd name="T23" fmla="*/ 17 h 523"/>
                <a:gd name="T24" fmla="*/ 501 w 780"/>
                <a:gd name="T25" fmla="*/ 44 h 523"/>
                <a:gd name="T26" fmla="*/ 506 w 780"/>
                <a:gd name="T27" fmla="*/ 69 h 523"/>
                <a:gd name="T28" fmla="*/ 482 w 780"/>
                <a:gd name="T29" fmla="*/ 87 h 523"/>
                <a:gd name="T30" fmla="*/ 485 w 780"/>
                <a:gd name="T31" fmla="*/ 98 h 523"/>
                <a:gd name="T32" fmla="*/ 514 w 780"/>
                <a:gd name="T33" fmla="*/ 96 h 523"/>
                <a:gd name="T34" fmla="*/ 534 w 780"/>
                <a:gd name="T35" fmla="*/ 75 h 523"/>
                <a:gd name="T36" fmla="*/ 535 w 780"/>
                <a:gd name="T37" fmla="*/ 51 h 523"/>
                <a:gd name="T38" fmla="*/ 532 w 780"/>
                <a:gd name="T39" fmla="*/ 28 h 523"/>
                <a:gd name="T40" fmla="*/ 553 w 780"/>
                <a:gd name="T41" fmla="*/ 26 h 523"/>
                <a:gd name="T42" fmla="*/ 599 w 780"/>
                <a:gd name="T43" fmla="*/ 12 h 523"/>
                <a:gd name="T44" fmla="*/ 633 w 780"/>
                <a:gd name="T45" fmla="*/ 15 h 523"/>
                <a:gd name="T46" fmla="*/ 682 w 780"/>
                <a:gd name="T47" fmla="*/ 43 h 523"/>
                <a:gd name="T48" fmla="*/ 731 w 780"/>
                <a:gd name="T49" fmla="*/ 87 h 523"/>
                <a:gd name="T50" fmla="*/ 763 w 780"/>
                <a:gd name="T51" fmla="*/ 142 h 523"/>
                <a:gd name="T52" fmla="*/ 780 w 780"/>
                <a:gd name="T53" fmla="*/ 206 h 523"/>
                <a:gd name="T54" fmla="*/ 778 w 780"/>
                <a:gd name="T55" fmla="*/ 272 h 523"/>
                <a:gd name="T56" fmla="*/ 762 w 780"/>
                <a:gd name="T57" fmla="*/ 336 h 523"/>
                <a:gd name="T58" fmla="*/ 731 w 780"/>
                <a:gd name="T59" fmla="*/ 393 h 523"/>
                <a:gd name="T60" fmla="*/ 651 w 780"/>
                <a:gd name="T61" fmla="*/ 469 h 523"/>
                <a:gd name="T62" fmla="*/ 539 w 780"/>
                <a:gd name="T63" fmla="*/ 512 h 523"/>
                <a:gd name="T64" fmla="*/ 420 w 780"/>
                <a:gd name="T65" fmla="*/ 516 h 523"/>
                <a:gd name="T66" fmla="*/ 314 w 780"/>
                <a:gd name="T67" fmla="*/ 505 h 523"/>
                <a:gd name="T68" fmla="*/ 251 w 780"/>
                <a:gd name="T69" fmla="*/ 490 h 523"/>
                <a:gd name="T70" fmla="*/ 179 w 780"/>
                <a:gd name="T71" fmla="*/ 442 h 523"/>
                <a:gd name="T72" fmla="*/ 128 w 780"/>
                <a:gd name="T73" fmla="*/ 375 h 523"/>
                <a:gd name="T74" fmla="*/ 117 w 780"/>
                <a:gd name="T75" fmla="*/ 316 h 523"/>
                <a:gd name="T76" fmla="*/ 119 w 780"/>
                <a:gd name="T77" fmla="*/ 223 h 523"/>
                <a:gd name="T78" fmla="*/ 132 w 780"/>
                <a:gd name="T79" fmla="*/ 157 h 523"/>
                <a:gd name="T80" fmla="*/ 140 w 780"/>
                <a:gd name="T81" fmla="*/ 137 h 523"/>
                <a:gd name="T82" fmla="*/ 127 w 780"/>
                <a:gd name="T83" fmla="*/ 121 h 523"/>
                <a:gd name="T84" fmla="*/ 102 w 780"/>
                <a:gd name="T85" fmla="*/ 136 h 523"/>
                <a:gd name="T86" fmla="*/ 67 w 780"/>
                <a:gd name="T87" fmla="*/ 142 h 523"/>
                <a:gd name="T88" fmla="*/ 23 w 780"/>
                <a:gd name="T89" fmla="*/ 113 h 523"/>
                <a:gd name="T90" fmla="*/ 8 w 780"/>
                <a:gd name="T91" fmla="*/ 72 h 523"/>
                <a:gd name="T92" fmla="*/ 0 w 780"/>
                <a:gd name="T93" fmla="*/ 57 h 523"/>
                <a:gd name="T94" fmla="*/ 5 w 780"/>
                <a:gd name="T95" fmla="*/ 41 h 523"/>
                <a:gd name="T96" fmla="*/ 31 w 780"/>
                <a:gd name="T97" fmla="*/ 26 h 523"/>
                <a:gd name="T98" fmla="*/ 60 w 780"/>
                <a:gd name="T99" fmla="*/ 38 h 523"/>
                <a:gd name="T100" fmla="*/ 71 w 780"/>
                <a:gd name="T101" fmla="*/ 44 h 523"/>
                <a:gd name="T102" fmla="*/ 84 w 780"/>
                <a:gd name="T103" fmla="*/ 41 h 523"/>
                <a:gd name="T104" fmla="*/ 86 w 780"/>
                <a:gd name="T105" fmla="*/ 28 h 523"/>
                <a:gd name="T106" fmla="*/ 73 w 780"/>
                <a:gd name="T107" fmla="*/ 10 h 523"/>
                <a:gd name="T108" fmla="*/ 81 w 780"/>
                <a:gd name="T109" fmla="*/ 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0" h="523">
                  <a:moveTo>
                    <a:pt x="91" y="25"/>
                  </a:moveTo>
                  <a:lnTo>
                    <a:pt x="112" y="43"/>
                  </a:lnTo>
                  <a:lnTo>
                    <a:pt x="133" y="56"/>
                  </a:lnTo>
                  <a:lnTo>
                    <a:pt x="156" y="69"/>
                  </a:lnTo>
                  <a:lnTo>
                    <a:pt x="181" y="77"/>
                  </a:lnTo>
                  <a:lnTo>
                    <a:pt x="192" y="80"/>
                  </a:lnTo>
                  <a:lnTo>
                    <a:pt x="205" y="83"/>
                  </a:lnTo>
                  <a:lnTo>
                    <a:pt x="218" y="85"/>
                  </a:lnTo>
                  <a:lnTo>
                    <a:pt x="231" y="87"/>
                  </a:lnTo>
                  <a:lnTo>
                    <a:pt x="244" y="87"/>
                  </a:lnTo>
                  <a:lnTo>
                    <a:pt x="259" y="85"/>
                  </a:lnTo>
                  <a:lnTo>
                    <a:pt x="272" y="83"/>
                  </a:lnTo>
                  <a:lnTo>
                    <a:pt x="286" y="82"/>
                  </a:lnTo>
                  <a:lnTo>
                    <a:pt x="296" y="74"/>
                  </a:lnTo>
                  <a:lnTo>
                    <a:pt x="306" y="69"/>
                  </a:lnTo>
                  <a:lnTo>
                    <a:pt x="316" y="64"/>
                  </a:lnTo>
                  <a:lnTo>
                    <a:pt x="325" y="61"/>
                  </a:lnTo>
                  <a:lnTo>
                    <a:pt x="337" y="56"/>
                  </a:lnTo>
                  <a:lnTo>
                    <a:pt x="345" y="49"/>
                  </a:lnTo>
                  <a:lnTo>
                    <a:pt x="355" y="41"/>
                  </a:lnTo>
                  <a:lnTo>
                    <a:pt x="361" y="31"/>
                  </a:lnTo>
                  <a:lnTo>
                    <a:pt x="360" y="36"/>
                  </a:lnTo>
                  <a:lnTo>
                    <a:pt x="358" y="41"/>
                  </a:lnTo>
                  <a:lnTo>
                    <a:pt x="358" y="48"/>
                  </a:lnTo>
                  <a:lnTo>
                    <a:pt x="356" y="53"/>
                  </a:lnTo>
                  <a:lnTo>
                    <a:pt x="358" y="57"/>
                  </a:lnTo>
                  <a:lnTo>
                    <a:pt x="358" y="64"/>
                  </a:lnTo>
                  <a:lnTo>
                    <a:pt x="361" y="69"/>
                  </a:lnTo>
                  <a:lnTo>
                    <a:pt x="365" y="72"/>
                  </a:lnTo>
                  <a:lnTo>
                    <a:pt x="373" y="67"/>
                  </a:lnTo>
                  <a:lnTo>
                    <a:pt x="378" y="61"/>
                  </a:lnTo>
                  <a:lnTo>
                    <a:pt x="381" y="54"/>
                  </a:lnTo>
                  <a:lnTo>
                    <a:pt x="382" y="46"/>
                  </a:lnTo>
                  <a:lnTo>
                    <a:pt x="384" y="38"/>
                  </a:lnTo>
                  <a:lnTo>
                    <a:pt x="387" y="30"/>
                  </a:lnTo>
                  <a:lnTo>
                    <a:pt x="391" y="23"/>
                  </a:lnTo>
                  <a:lnTo>
                    <a:pt x="399" y="17"/>
                  </a:lnTo>
                  <a:lnTo>
                    <a:pt x="405" y="13"/>
                  </a:lnTo>
                  <a:lnTo>
                    <a:pt x="412" y="9"/>
                  </a:lnTo>
                  <a:lnTo>
                    <a:pt x="420" y="5"/>
                  </a:lnTo>
                  <a:lnTo>
                    <a:pt x="428" y="4"/>
                  </a:lnTo>
                  <a:lnTo>
                    <a:pt x="436" y="0"/>
                  </a:lnTo>
                  <a:lnTo>
                    <a:pt x="446" y="0"/>
                  </a:lnTo>
                  <a:lnTo>
                    <a:pt x="454" y="0"/>
                  </a:lnTo>
                  <a:lnTo>
                    <a:pt x="464" y="4"/>
                  </a:lnTo>
                  <a:lnTo>
                    <a:pt x="470" y="7"/>
                  </a:lnTo>
                  <a:lnTo>
                    <a:pt x="478" y="12"/>
                  </a:lnTo>
                  <a:lnTo>
                    <a:pt x="483" y="17"/>
                  </a:lnTo>
                  <a:lnTo>
                    <a:pt x="490" y="23"/>
                  </a:lnTo>
                  <a:lnTo>
                    <a:pt x="493" y="30"/>
                  </a:lnTo>
                  <a:lnTo>
                    <a:pt x="498" y="38"/>
                  </a:lnTo>
                  <a:lnTo>
                    <a:pt x="501" y="44"/>
                  </a:lnTo>
                  <a:lnTo>
                    <a:pt x="503" y="53"/>
                  </a:lnTo>
                  <a:lnTo>
                    <a:pt x="506" y="59"/>
                  </a:lnTo>
                  <a:lnTo>
                    <a:pt x="506" y="64"/>
                  </a:lnTo>
                  <a:lnTo>
                    <a:pt x="506" y="69"/>
                  </a:lnTo>
                  <a:lnTo>
                    <a:pt x="503" y="72"/>
                  </a:lnTo>
                  <a:lnTo>
                    <a:pt x="496" y="79"/>
                  </a:lnTo>
                  <a:lnTo>
                    <a:pt x="488" y="82"/>
                  </a:lnTo>
                  <a:lnTo>
                    <a:pt x="482" y="87"/>
                  </a:lnTo>
                  <a:lnTo>
                    <a:pt x="477" y="90"/>
                  </a:lnTo>
                  <a:lnTo>
                    <a:pt x="478" y="93"/>
                  </a:lnTo>
                  <a:lnTo>
                    <a:pt x="480" y="95"/>
                  </a:lnTo>
                  <a:lnTo>
                    <a:pt x="485" y="98"/>
                  </a:lnTo>
                  <a:lnTo>
                    <a:pt x="491" y="103"/>
                  </a:lnTo>
                  <a:lnTo>
                    <a:pt x="498" y="101"/>
                  </a:lnTo>
                  <a:lnTo>
                    <a:pt x="506" y="98"/>
                  </a:lnTo>
                  <a:lnTo>
                    <a:pt x="514" y="96"/>
                  </a:lnTo>
                  <a:lnTo>
                    <a:pt x="521" y="92"/>
                  </a:lnTo>
                  <a:lnTo>
                    <a:pt x="526" y="87"/>
                  </a:lnTo>
                  <a:lnTo>
                    <a:pt x="531" y="82"/>
                  </a:lnTo>
                  <a:lnTo>
                    <a:pt x="534" y="75"/>
                  </a:lnTo>
                  <a:lnTo>
                    <a:pt x="535" y="66"/>
                  </a:lnTo>
                  <a:lnTo>
                    <a:pt x="535" y="61"/>
                  </a:lnTo>
                  <a:lnTo>
                    <a:pt x="535" y="56"/>
                  </a:lnTo>
                  <a:lnTo>
                    <a:pt x="535" y="51"/>
                  </a:lnTo>
                  <a:lnTo>
                    <a:pt x="535" y="44"/>
                  </a:lnTo>
                  <a:lnTo>
                    <a:pt x="535" y="39"/>
                  </a:lnTo>
                  <a:lnTo>
                    <a:pt x="534" y="33"/>
                  </a:lnTo>
                  <a:lnTo>
                    <a:pt x="532" y="28"/>
                  </a:lnTo>
                  <a:lnTo>
                    <a:pt x="531" y="23"/>
                  </a:lnTo>
                  <a:lnTo>
                    <a:pt x="539" y="25"/>
                  </a:lnTo>
                  <a:lnTo>
                    <a:pt x="545" y="26"/>
                  </a:lnTo>
                  <a:lnTo>
                    <a:pt x="553" y="26"/>
                  </a:lnTo>
                  <a:lnTo>
                    <a:pt x="560" y="25"/>
                  </a:lnTo>
                  <a:lnTo>
                    <a:pt x="573" y="22"/>
                  </a:lnTo>
                  <a:lnTo>
                    <a:pt x="586" y="15"/>
                  </a:lnTo>
                  <a:lnTo>
                    <a:pt x="599" y="12"/>
                  </a:lnTo>
                  <a:lnTo>
                    <a:pt x="612" y="9"/>
                  </a:lnTo>
                  <a:lnTo>
                    <a:pt x="618" y="10"/>
                  </a:lnTo>
                  <a:lnTo>
                    <a:pt x="627" y="12"/>
                  </a:lnTo>
                  <a:lnTo>
                    <a:pt x="633" y="15"/>
                  </a:lnTo>
                  <a:lnTo>
                    <a:pt x="640" y="20"/>
                  </a:lnTo>
                  <a:lnTo>
                    <a:pt x="654" y="26"/>
                  </a:lnTo>
                  <a:lnTo>
                    <a:pt x="669" y="33"/>
                  </a:lnTo>
                  <a:lnTo>
                    <a:pt x="682" y="43"/>
                  </a:lnTo>
                  <a:lnTo>
                    <a:pt x="695" y="53"/>
                  </a:lnTo>
                  <a:lnTo>
                    <a:pt x="708" y="62"/>
                  </a:lnTo>
                  <a:lnTo>
                    <a:pt x="719" y="74"/>
                  </a:lnTo>
                  <a:lnTo>
                    <a:pt x="731" y="87"/>
                  </a:lnTo>
                  <a:lnTo>
                    <a:pt x="741" y="100"/>
                  </a:lnTo>
                  <a:lnTo>
                    <a:pt x="749" y="113"/>
                  </a:lnTo>
                  <a:lnTo>
                    <a:pt x="757" y="127"/>
                  </a:lnTo>
                  <a:lnTo>
                    <a:pt x="763" y="142"/>
                  </a:lnTo>
                  <a:lnTo>
                    <a:pt x="768" y="157"/>
                  </a:lnTo>
                  <a:lnTo>
                    <a:pt x="773" y="173"/>
                  </a:lnTo>
                  <a:lnTo>
                    <a:pt x="776" y="189"/>
                  </a:lnTo>
                  <a:lnTo>
                    <a:pt x="780" y="206"/>
                  </a:lnTo>
                  <a:lnTo>
                    <a:pt x="780" y="220"/>
                  </a:lnTo>
                  <a:lnTo>
                    <a:pt x="780" y="238"/>
                  </a:lnTo>
                  <a:lnTo>
                    <a:pt x="780" y="256"/>
                  </a:lnTo>
                  <a:lnTo>
                    <a:pt x="778" y="272"/>
                  </a:lnTo>
                  <a:lnTo>
                    <a:pt x="776" y="289"/>
                  </a:lnTo>
                  <a:lnTo>
                    <a:pt x="771" y="305"/>
                  </a:lnTo>
                  <a:lnTo>
                    <a:pt x="767" y="321"/>
                  </a:lnTo>
                  <a:lnTo>
                    <a:pt x="762" y="336"/>
                  </a:lnTo>
                  <a:lnTo>
                    <a:pt x="755" y="350"/>
                  </a:lnTo>
                  <a:lnTo>
                    <a:pt x="747" y="365"/>
                  </a:lnTo>
                  <a:lnTo>
                    <a:pt x="739" y="378"/>
                  </a:lnTo>
                  <a:lnTo>
                    <a:pt x="731" y="393"/>
                  </a:lnTo>
                  <a:lnTo>
                    <a:pt x="721" y="406"/>
                  </a:lnTo>
                  <a:lnTo>
                    <a:pt x="700" y="430"/>
                  </a:lnTo>
                  <a:lnTo>
                    <a:pt x="677" y="453"/>
                  </a:lnTo>
                  <a:lnTo>
                    <a:pt x="651" y="469"/>
                  </a:lnTo>
                  <a:lnTo>
                    <a:pt x="623" y="482"/>
                  </a:lnTo>
                  <a:lnTo>
                    <a:pt x="596" y="494"/>
                  </a:lnTo>
                  <a:lnTo>
                    <a:pt x="568" y="503"/>
                  </a:lnTo>
                  <a:lnTo>
                    <a:pt x="539" y="512"/>
                  </a:lnTo>
                  <a:lnTo>
                    <a:pt x="508" y="516"/>
                  </a:lnTo>
                  <a:lnTo>
                    <a:pt x="477" y="520"/>
                  </a:lnTo>
                  <a:lnTo>
                    <a:pt x="444" y="523"/>
                  </a:lnTo>
                  <a:lnTo>
                    <a:pt x="420" y="516"/>
                  </a:lnTo>
                  <a:lnTo>
                    <a:pt x="394" y="512"/>
                  </a:lnTo>
                  <a:lnTo>
                    <a:pt x="368" y="508"/>
                  </a:lnTo>
                  <a:lnTo>
                    <a:pt x="340" y="507"/>
                  </a:lnTo>
                  <a:lnTo>
                    <a:pt x="314" y="505"/>
                  </a:lnTo>
                  <a:lnTo>
                    <a:pt x="288" y="500"/>
                  </a:lnTo>
                  <a:lnTo>
                    <a:pt x="275" y="499"/>
                  </a:lnTo>
                  <a:lnTo>
                    <a:pt x="264" y="495"/>
                  </a:lnTo>
                  <a:lnTo>
                    <a:pt x="251" y="490"/>
                  </a:lnTo>
                  <a:lnTo>
                    <a:pt x="239" y="486"/>
                  </a:lnTo>
                  <a:lnTo>
                    <a:pt x="218" y="471"/>
                  </a:lnTo>
                  <a:lnTo>
                    <a:pt x="198" y="456"/>
                  </a:lnTo>
                  <a:lnTo>
                    <a:pt x="179" y="442"/>
                  </a:lnTo>
                  <a:lnTo>
                    <a:pt x="163" y="424"/>
                  </a:lnTo>
                  <a:lnTo>
                    <a:pt x="146" y="406"/>
                  </a:lnTo>
                  <a:lnTo>
                    <a:pt x="133" y="386"/>
                  </a:lnTo>
                  <a:lnTo>
                    <a:pt x="128" y="375"/>
                  </a:lnTo>
                  <a:lnTo>
                    <a:pt x="125" y="363"/>
                  </a:lnTo>
                  <a:lnTo>
                    <a:pt x="122" y="352"/>
                  </a:lnTo>
                  <a:lnTo>
                    <a:pt x="119" y="339"/>
                  </a:lnTo>
                  <a:lnTo>
                    <a:pt x="117" y="316"/>
                  </a:lnTo>
                  <a:lnTo>
                    <a:pt x="115" y="293"/>
                  </a:lnTo>
                  <a:lnTo>
                    <a:pt x="115" y="271"/>
                  </a:lnTo>
                  <a:lnTo>
                    <a:pt x="117" y="246"/>
                  </a:lnTo>
                  <a:lnTo>
                    <a:pt x="119" y="223"/>
                  </a:lnTo>
                  <a:lnTo>
                    <a:pt x="120" y="202"/>
                  </a:lnTo>
                  <a:lnTo>
                    <a:pt x="122" y="179"/>
                  </a:lnTo>
                  <a:lnTo>
                    <a:pt x="125" y="160"/>
                  </a:lnTo>
                  <a:lnTo>
                    <a:pt x="132" y="157"/>
                  </a:lnTo>
                  <a:lnTo>
                    <a:pt x="135" y="153"/>
                  </a:lnTo>
                  <a:lnTo>
                    <a:pt x="138" y="149"/>
                  </a:lnTo>
                  <a:lnTo>
                    <a:pt x="140" y="144"/>
                  </a:lnTo>
                  <a:lnTo>
                    <a:pt x="140" y="137"/>
                  </a:lnTo>
                  <a:lnTo>
                    <a:pt x="138" y="132"/>
                  </a:lnTo>
                  <a:lnTo>
                    <a:pt x="137" y="127"/>
                  </a:lnTo>
                  <a:lnTo>
                    <a:pt x="135" y="123"/>
                  </a:lnTo>
                  <a:lnTo>
                    <a:pt x="127" y="121"/>
                  </a:lnTo>
                  <a:lnTo>
                    <a:pt x="120" y="123"/>
                  </a:lnTo>
                  <a:lnTo>
                    <a:pt x="114" y="126"/>
                  </a:lnTo>
                  <a:lnTo>
                    <a:pt x="109" y="131"/>
                  </a:lnTo>
                  <a:lnTo>
                    <a:pt x="102" y="136"/>
                  </a:lnTo>
                  <a:lnTo>
                    <a:pt x="96" y="139"/>
                  </a:lnTo>
                  <a:lnTo>
                    <a:pt x="89" y="142"/>
                  </a:lnTo>
                  <a:lnTo>
                    <a:pt x="81" y="144"/>
                  </a:lnTo>
                  <a:lnTo>
                    <a:pt x="67" y="142"/>
                  </a:lnTo>
                  <a:lnTo>
                    <a:pt x="54" y="139"/>
                  </a:lnTo>
                  <a:lnTo>
                    <a:pt x="42" y="132"/>
                  </a:lnTo>
                  <a:lnTo>
                    <a:pt x="32" y="123"/>
                  </a:lnTo>
                  <a:lnTo>
                    <a:pt x="23" y="113"/>
                  </a:lnTo>
                  <a:lnTo>
                    <a:pt x="14" y="101"/>
                  </a:lnTo>
                  <a:lnTo>
                    <a:pt x="6" y="90"/>
                  </a:lnTo>
                  <a:lnTo>
                    <a:pt x="1" y="79"/>
                  </a:lnTo>
                  <a:lnTo>
                    <a:pt x="8" y="72"/>
                  </a:lnTo>
                  <a:lnTo>
                    <a:pt x="5" y="69"/>
                  </a:lnTo>
                  <a:lnTo>
                    <a:pt x="1" y="66"/>
                  </a:lnTo>
                  <a:lnTo>
                    <a:pt x="1" y="62"/>
                  </a:lnTo>
                  <a:lnTo>
                    <a:pt x="0" y="57"/>
                  </a:lnTo>
                  <a:lnTo>
                    <a:pt x="1" y="53"/>
                  </a:lnTo>
                  <a:lnTo>
                    <a:pt x="1" y="49"/>
                  </a:lnTo>
                  <a:lnTo>
                    <a:pt x="3" y="44"/>
                  </a:lnTo>
                  <a:lnTo>
                    <a:pt x="5" y="41"/>
                  </a:lnTo>
                  <a:lnTo>
                    <a:pt x="10" y="35"/>
                  </a:lnTo>
                  <a:lnTo>
                    <a:pt x="16" y="30"/>
                  </a:lnTo>
                  <a:lnTo>
                    <a:pt x="23" y="26"/>
                  </a:lnTo>
                  <a:lnTo>
                    <a:pt x="31" y="26"/>
                  </a:lnTo>
                  <a:lnTo>
                    <a:pt x="39" y="28"/>
                  </a:lnTo>
                  <a:lnTo>
                    <a:pt x="47" y="30"/>
                  </a:lnTo>
                  <a:lnTo>
                    <a:pt x="54" y="33"/>
                  </a:lnTo>
                  <a:lnTo>
                    <a:pt x="60" y="38"/>
                  </a:lnTo>
                  <a:lnTo>
                    <a:pt x="62" y="41"/>
                  </a:lnTo>
                  <a:lnTo>
                    <a:pt x="65" y="44"/>
                  </a:lnTo>
                  <a:lnTo>
                    <a:pt x="68" y="44"/>
                  </a:lnTo>
                  <a:lnTo>
                    <a:pt x="71" y="44"/>
                  </a:lnTo>
                  <a:lnTo>
                    <a:pt x="75" y="44"/>
                  </a:lnTo>
                  <a:lnTo>
                    <a:pt x="78" y="43"/>
                  </a:lnTo>
                  <a:lnTo>
                    <a:pt x="81" y="41"/>
                  </a:lnTo>
                  <a:lnTo>
                    <a:pt x="84" y="41"/>
                  </a:lnTo>
                  <a:lnTo>
                    <a:pt x="86" y="38"/>
                  </a:lnTo>
                  <a:lnTo>
                    <a:pt x="88" y="35"/>
                  </a:lnTo>
                  <a:lnTo>
                    <a:pt x="88" y="31"/>
                  </a:lnTo>
                  <a:lnTo>
                    <a:pt x="86" y="28"/>
                  </a:lnTo>
                  <a:lnTo>
                    <a:pt x="83" y="23"/>
                  </a:lnTo>
                  <a:lnTo>
                    <a:pt x="80" y="18"/>
                  </a:lnTo>
                  <a:lnTo>
                    <a:pt x="76" y="15"/>
                  </a:lnTo>
                  <a:lnTo>
                    <a:pt x="73" y="10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8" y="4"/>
                  </a:lnTo>
                  <a:lnTo>
                    <a:pt x="81" y="0"/>
                  </a:lnTo>
                  <a:lnTo>
                    <a:pt x="91" y="25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4" name="Freeform 96"/>
            <p:cNvSpPr>
              <a:spLocks/>
            </p:cNvSpPr>
            <p:nvPr/>
          </p:nvSpPr>
          <p:spPr bwMode="auto">
            <a:xfrm>
              <a:off x="3553" y="1637"/>
              <a:ext cx="65" cy="54"/>
            </a:xfrm>
            <a:custGeom>
              <a:avLst/>
              <a:gdLst>
                <a:gd name="T0" fmla="*/ 58 w 65"/>
                <a:gd name="T1" fmla="*/ 28 h 54"/>
                <a:gd name="T2" fmla="*/ 57 w 65"/>
                <a:gd name="T3" fmla="*/ 28 h 54"/>
                <a:gd name="T4" fmla="*/ 55 w 65"/>
                <a:gd name="T5" fmla="*/ 28 h 54"/>
                <a:gd name="T6" fmla="*/ 52 w 65"/>
                <a:gd name="T7" fmla="*/ 28 h 54"/>
                <a:gd name="T8" fmla="*/ 50 w 65"/>
                <a:gd name="T9" fmla="*/ 28 h 54"/>
                <a:gd name="T10" fmla="*/ 48 w 65"/>
                <a:gd name="T11" fmla="*/ 28 h 54"/>
                <a:gd name="T12" fmla="*/ 45 w 65"/>
                <a:gd name="T13" fmla="*/ 28 h 54"/>
                <a:gd name="T14" fmla="*/ 44 w 65"/>
                <a:gd name="T15" fmla="*/ 29 h 54"/>
                <a:gd name="T16" fmla="*/ 44 w 65"/>
                <a:gd name="T17" fmla="*/ 31 h 54"/>
                <a:gd name="T18" fmla="*/ 65 w 65"/>
                <a:gd name="T19" fmla="*/ 45 h 54"/>
                <a:gd name="T20" fmla="*/ 61 w 65"/>
                <a:gd name="T21" fmla="*/ 49 h 54"/>
                <a:gd name="T22" fmla="*/ 58 w 65"/>
                <a:gd name="T23" fmla="*/ 50 h 54"/>
                <a:gd name="T24" fmla="*/ 55 w 65"/>
                <a:gd name="T25" fmla="*/ 54 h 54"/>
                <a:gd name="T26" fmla="*/ 48 w 65"/>
                <a:gd name="T27" fmla="*/ 54 h 54"/>
                <a:gd name="T28" fmla="*/ 44 w 65"/>
                <a:gd name="T29" fmla="*/ 54 h 54"/>
                <a:gd name="T30" fmla="*/ 39 w 65"/>
                <a:gd name="T31" fmla="*/ 54 h 54"/>
                <a:gd name="T32" fmla="*/ 32 w 65"/>
                <a:gd name="T33" fmla="*/ 52 h 54"/>
                <a:gd name="T34" fmla="*/ 27 w 65"/>
                <a:gd name="T35" fmla="*/ 49 h 54"/>
                <a:gd name="T36" fmla="*/ 22 w 65"/>
                <a:gd name="T37" fmla="*/ 47 h 54"/>
                <a:gd name="T38" fmla="*/ 18 w 65"/>
                <a:gd name="T39" fmla="*/ 44 h 54"/>
                <a:gd name="T40" fmla="*/ 13 w 65"/>
                <a:gd name="T41" fmla="*/ 41 h 54"/>
                <a:gd name="T42" fmla="*/ 9 w 65"/>
                <a:gd name="T43" fmla="*/ 37 h 54"/>
                <a:gd name="T44" fmla="*/ 6 w 65"/>
                <a:gd name="T45" fmla="*/ 32 h 54"/>
                <a:gd name="T46" fmla="*/ 5 w 65"/>
                <a:gd name="T47" fmla="*/ 29 h 54"/>
                <a:gd name="T48" fmla="*/ 1 w 65"/>
                <a:gd name="T49" fmla="*/ 23 h 54"/>
                <a:gd name="T50" fmla="*/ 0 w 65"/>
                <a:gd name="T51" fmla="*/ 18 h 54"/>
                <a:gd name="T52" fmla="*/ 1 w 65"/>
                <a:gd name="T53" fmla="*/ 15 h 54"/>
                <a:gd name="T54" fmla="*/ 3 w 65"/>
                <a:gd name="T55" fmla="*/ 11 h 54"/>
                <a:gd name="T56" fmla="*/ 6 w 65"/>
                <a:gd name="T57" fmla="*/ 8 h 54"/>
                <a:gd name="T58" fmla="*/ 9 w 65"/>
                <a:gd name="T59" fmla="*/ 6 h 54"/>
                <a:gd name="T60" fmla="*/ 13 w 65"/>
                <a:gd name="T61" fmla="*/ 3 h 54"/>
                <a:gd name="T62" fmla="*/ 18 w 65"/>
                <a:gd name="T63" fmla="*/ 2 h 54"/>
                <a:gd name="T64" fmla="*/ 21 w 65"/>
                <a:gd name="T65" fmla="*/ 2 h 54"/>
                <a:gd name="T66" fmla="*/ 24 w 65"/>
                <a:gd name="T67" fmla="*/ 0 h 54"/>
                <a:gd name="T68" fmla="*/ 29 w 65"/>
                <a:gd name="T69" fmla="*/ 2 h 54"/>
                <a:gd name="T70" fmla="*/ 35 w 65"/>
                <a:gd name="T71" fmla="*/ 5 h 54"/>
                <a:gd name="T72" fmla="*/ 40 w 65"/>
                <a:gd name="T73" fmla="*/ 6 h 54"/>
                <a:gd name="T74" fmla="*/ 47 w 65"/>
                <a:gd name="T75" fmla="*/ 8 h 54"/>
                <a:gd name="T76" fmla="*/ 52 w 65"/>
                <a:gd name="T77" fmla="*/ 11 h 54"/>
                <a:gd name="T78" fmla="*/ 55 w 65"/>
                <a:gd name="T79" fmla="*/ 15 h 54"/>
                <a:gd name="T80" fmla="*/ 58 w 65"/>
                <a:gd name="T81" fmla="*/ 21 h 54"/>
                <a:gd name="T82" fmla="*/ 58 w 65"/>
                <a:gd name="T83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54">
                  <a:moveTo>
                    <a:pt x="58" y="28"/>
                  </a:moveTo>
                  <a:lnTo>
                    <a:pt x="57" y="28"/>
                  </a:lnTo>
                  <a:lnTo>
                    <a:pt x="55" y="28"/>
                  </a:lnTo>
                  <a:lnTo>
                    <a:pt x="52" y="28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5" y="28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65" y="45"/>
                  </a:lnTo>
                  <a:lnTo>
                    <a:pt x="61" y="49"/>
                  </a:lnTo>
                  <a:lnTo>
                    <a:pt x="58" y="50"/>
                  </a:lnTo>
                  <a:lnTo>
                    <a:pt x="55" y="54"/>
                  </a:lnTo>
                  <a:lnTo>
                    <a:pt x="48" y="54"/>
                  </a:lnTo>
                  <a:lnTo>
                    <a:pt x="44" y="54"/>
                  </a:lnTo>
                  <a:lnTo>
                    <a:pt x="39" y="54"/>
                  </a:lnTo>
                  <a:lnTo>
                    <a:pt x="32" y="52"/>
                  </a:lnTo>
                  <a:lnTo>
                    <a:pt x="27" y="49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13" y="41"/>
                  </a:lnTo>
                  <a:lnTo>
                    <a:pt x="9" y="37"/>
                  </a:lnTo>
                  <a:lnTo>
                    <a:pt x="6" y="32"/>
                  </a:lnTo>
                  <a:lnTo>
                    <a:pt x="5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9" y="6"/>
                  </a:lnTo>
                  <a:lnTo>
                    <a:pt x="13" y="3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35" y="5"/>
                  </a:lnTo>
                  <a:lnTo>
                    <a:pt x="40" y="6"/>
                  </a:lnTo>
                  <a:lnTo>
                    <a:pt x="47" y="8"/>
                  </a:lnTo>
                  <a:lnTo>
                    <a:pt x="52" y="11"/>
                  </a:lnTo>
                  <a:lnTo>
                    <a:pt x="55" y="15"/>
                  </a:lnTo>
                  <a:lnTo>
                    <a:pt x="58" y="21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5" name="Freeform 97"/>
            <p:cNvSpPr>
              <a:spLocks/>
            </p:cNvSpPr>
            <p:nvPr/>
          </p:nvSpPr>
          <p:spPr bwMode="auto">
            <a:xfrm>
              <a:off x="3950" y="1643"/>
              <a:ext cx="24" cy="39"/>
            </a:xfrm>
            <a:custGeom>
              <a:avLst/>
              <a:gdLst>
                <a:gd name="T0" fmla="*/ 13 w 24"/>
                <a:gd name="T1" fmla="*/ 36 h 39"/>
                <a:gd name="T2" fmla="*/ 11 w 24"/>
                <a:gd name="T3" fmla="*/ 39 h 39"/>
                <a:gd name="T4" fmla="*/ 10 w 24"/>
                <a:gd name="T5" fmla="*/ 39 h 39"/>
                <a:gd name="T6" fmla="*/ 8 w 24"/>
                <a:gd name="T7" fmla="*/ 39 h 39"/>
                <a:gd name="T8" fmla="*/ 6 w 24"/>
                <a:gd name="T9" fmla="*/ 39 h 39"/>
                <a:gd name="T10" fmla="*/ 5 w 24"/>
                <a:gd name="T11" fmla="*/ 39 h 39"/>
                <a:gd name="T12" fmla="*/ 3 w 24"/>
                <a:gd name="T13" fmla="*/ 39 h 39"/>
                <a:gd name="T14" fmla="*/ 1 w 24"/>
                <a:gd name="T15" fmla="*/ 39 h 39"/>
                <a:gd name="T16" fmla="*/ 0 w 24"/>
                <a:gd name="T17" fmla="*/ 39 h 39"/>
                <a:gd name="T18" fmla="*/ 0 w 24"/>
                <a:gd name="T19" fmla="*/ 5 h 39"/>
                <a:gd name="T20" fmla="*/ 1 w 24"/>
                <a:gd name="T21" fmla="*/ 7 h 39"/>
                <a:gd name="T22" fmla="*/ 1 w 24"/>
                <a:gd name="T23" fmla="*/ 9 h 39"/>
                <a:gd name="T24" fmla="*/ 3 w 24"/>
                <a:gd name="T25" fmla="*/ 9 h 39"/>
                <a:gd name="T26" fmla="*/ 5 w 24"/>
                <a:gd name="T27" fmla="*/ 9 h 39"/>
                <a:gd name="T28" fmla="*/ 6 w 24"/>
                <a:gd name="T29" fmla="*/ 9 h 39"/>
                <a:gd name="T30" fmla="*/ 10 w 24"/>
                <a:gd name="T31" fmla="*/ 9 h 39"/>
                <a:gd name="T32" fmla="*/ 11 w 24"/>
                <a:gd name="T33" fmla="*/ 9 h 39"/>
                <a:gd name="T34" fmla="*/ 13 w 24"/>
                <a:gd name="T35" fmla="*/ 9 h 39"/>
                <a:gd name="T36" fmla="*/ 21 w 24"/>
                <a:gd name="T37" fmla="*/ 0 h 39"/>
                <a:gd name="T38" fmla="*/ 23 w 24"/>
                <a:gd name="T39" fmla="*/ 4 h 39"/>
                <a:gd name="T40" fmla="*/ 23 w 24"/>
                <a:gd name="T41" fmla="*/ 9 h 39"/>
                <a:gd name="T42" fmla="*/ 24 w 24"/>
                <a:gd name="T43" fmla="*/ 15 h 39"/>
                <a:gd name="T44" fmla="*/ 23 w 24"/>
                <a:gd name="T45" fmla="*/ 20 h 39"/>
                <a:gd name="T46" fmla="*/ 23 w 24"/>
                <a:gd name="T47" fmla="*/ 26 h 39"/>
                <a:gd name="T48" fmla="*/ 19 w 24"/>
                <a:gd name="T49" fmla="*/ 30 h 39"/>
                <a:gd name="T50" fmla="*/ 16 w 24"/>
                <a:gd name="T51" fmla="*/ 35 h 39"/>
                <a:gd name="T52" fmla="*/ 13 w 24"/>
                <a:gd name="T53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39">
                  <a:moveTo>
                    <a:pt x="13" y="36"/>
                  </a:moveTo>
                  <a:lnTo>
                    <a:pt x="11" y="39"/>
                  </a:lnTo>
                  <a:lnTo>
                    <a:pt x="10" y="39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21" y="0"/>
                  </a:lnTo>
                  <a:lnTo>
                    <a:pt x="23" y="4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19" y="30"/>
                  </a:lnTo>
                  <a:lnTo>
                    <a:pt x="16" y="35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6" name="Freeform 98"/>
            <p:cNvSpPr>
              <a:spLocks/>
            </p:cNvSpPr>
            <p:nvPr/>
          </p:nvSpPr>
          <p:spPr bwMode="auto">
            <a:xfrm>
              <a:off x="3741" y="1652"/>
              <a:ext cx="482" cy="226"/>
            </a:xfrm>
            <a:custGeom>
              <a:avLst/>
              <a:gdLst>
                <a:gd name="T0" fmla="*/ 445 w 482"/>
                <a:gd name="T1" fmla="*/ 21 h 226"/>
                <a:gd name="T2" fmla="*/ 456 w 482"/>
                <a:gd name="T3" fmla="*/ 24 h 226"/>
                <a:gd name="T4" fmla="*/ 469 w 482"/>
                <a:gd name="T5" fmla="*/ 27 h 226"/>
                <a:gd name="T6" fmla="*/ 479 w 482"/>
                <a:gd name="T7" fmla="*/ 32 h 226"/>
                <a:gd name="T8" fmla="*/ 474 w 482"/>
                <a:gd name="T9" fmla="*/ 40 h 226"/>
                <a:gd name="T10" fmla="*/ 458 w 482"/>
                <a:gd name="T11" fmla="*/ 42 h 226"/>
                <a:gd name="T12" fmla="*/ 442 w 482"/>
                <a:gd name="T13" fmla="*/ 42 h 226"/>
                <a:gd name="T14" fmla="*/ 432 w 482"/>
                <a:gd name="T15" fmla="*/ 48 h 226"/>
                <a:gd name="T16" fmla="*/ 427 w 482"/>
                <a:gd name="T17" fmla="*/ 57 h 226"/>
                <a:gd name="T18" fmla="*/ 420 w 482"/>
                <a:gd name="T19" fmla="*/ 84 h 226"/>
                <a:gd name="T20" fmla="*/ 404 w 482"/>
                <a:gd name="T21" fmla="*/ 125 h 226"/>
                <a:gd name="T22" fmla="*/ 381 w 482"/>
                <a:gd name="T23" fmla="*/ 162 h 226"/>
                <a:gd name="T24" fmla="*/ 350 w 482"/>
                <a:gd name="T25" fmla="*/ 193 h 226"/>
                <a:gd name="T26" fmla="*/ 315 w 482"/>
                <a:gd name="T27" fmla="*/ 213 h 226"/>
                <a:gd name="T28" fmla="*/ 277 w 482"/>
                <a:gd name="T29" fmla="*/ 221 h 226"/>
                <a:gd name="T30" fmla="*/ 241 w 482"/>
                <a:gd name="T31" fmla="*/ 226 h 226"/>
                <a:gd name="T32" fmla="*/ 204 w 482"/>
                <a:gd name="T33" fmla="*/ 224 h 226"/>
                <a:gd name="T34" fmla="*/ 171 w 482"/>
                <a:gd name="T35" fmla="*/ 221 h 226"/>
                <a:gd name="T36" fmla="*/ 147 w 482"/>
                <a:gd name="T37" fmla="*/ 218 h 226"/>
                <a:gd name="T38" fmla="*/ 124 w 482"/>
                <a:gd name="T39" fmla="*/ 210 h 226"/>
                <a:gd name="T40" fmla="*/ 103 w 482"/>
                <a:gd name="T41" fmla="*/ 198 h 226"/>
                <a:gd name="T42" fmla="*/ 74 w 482"/>
                <a:gd name="T43" fmla="*/ 175 h 226"/>
                <a:gd name="T44" fmla="*/ 43 w 482"/>
                <a:gd name="T45" fmla="*/ 140 h 226"/>
                <a:gd name="T46" fmla="*/ 25 w 482"/>
                <a:gd name="T47" fmla="*/ 122 h 226"/>
                <a:gd name="T48" fmla="*/ 18 w 482"/>
                <a:gd name="T49" fmla="*/ 125 h 226"/>
                <a:gd name="T50" fmla="*/ 12 w 482"/>
                <a:gd name="T51" fmla="*/ 127 h 226"/>
                <a:gd name="T52" fmla="*/ 5 w 482"/>
                <a:gd name="T53" fmla="*/ 128 h 226"/>
                <a:gd name="T54" fmla="*/ 4 w 482"/>
                <a:gd name="T55" fmla="*/ 120 h 226"/>
                <a:gd name="T56" fmla="*/ 12 w 482"/>
                <a:gd name="T57" fmla="*/ 104 h 226"/>
                <a:gd name="T58" fmla="*/ 20 w 482"/>
                <a:gd name="T59" fmla="*/ 87 h 226"/>
                <a:gd name="T60" fmla="*/ 30 w 482"/>
                <a:gd name="T61" fmla="*/ 74 h 226"/>
                <a:gd name="T62" fmla="*/ 41 w 482"/>
                <a:gd name="T63" fmla="*/ 70 h 226"/>
                <a:gd name="T64" fmla="*/ 48 w 482"/>
                <a:gd name="T65" fmla="*/ 79 h 226"/>
                <a:gd name="T66" fmla="*/ 51 w 482"/>
                <a:gd name="T67" fmla="*/ 92 h 226"/>
                <a:gd name="T68" fmla="*/ 54 w 482"/>
                <a:gd name="T69" fmla="*/ 105 h 226"/>
                <a:gd name="T70" fmla="*/ 67 w 482"/>
                <a:gd name="T71" fmla="*/ 127 h 226"/>
                <a:gd name="T72" fmla="*/ 90 w 482"/>
                <a:gd name="T73" fmla="*/ 151 h 226"/>
                <a:gd name="T74" fmla="*/ 116 w 482"/>
                <a:gd name="T75" fmla="*/ 170 h 226"/>
                <a:gd name="T76" fmla="*/ 145 w 482"/>
                <a:gd name="T77" fmla="*/ 183 h 226"/>
                <a:gd name="T78" fmla="*/ 176 w 482"/>
                <a:gd name="T79" fmla="*/ 192 h 226"/>
                <a:gd name="T80" fmla="*/ 209 w 482"/>
                <a:gd name="T81" fmla="*/ 196 h 226"/>
                <a:gd name="T82" fmla="*/ 259 w 482"/>
                <a:gd name="T83" fmla="*/ 196 h 226"/>
                <a:gd name="T84" fmla="*/ 307 w 482"/>
                <a:gd name="T85" fmla="*/ 188 h 226"/>
                <a:gd name="T86" fmla="*/ 329 w 482"/>
                <a:gd name="T87" fmla="*/ 177 h 226"/>
                <a:gd name="T88" fmla="*/ 349 w 482"/>
                <a:gd name="T89" fmla="*/ 161 h 226"/>
                <a:gd name="T90" fmla="*/ 364 w 482"/>
                <a:gd name="T91" fmla="*/ 141 h 226"/>
                <a:gd name="T92" fmla="*/ 383 w 482"/>
                <a:gd name="T93" fmla="*/ 107 h 226"/>
                <a:gd name="T94" fmla="*/ 403 w 482"/>
                <a:gd name="T95" fmla="*/ 58 h 226"/>
                <a:gd name="T96" fmla="*/ 409 w 482"/>
                <a:gd name="T97" fmla="*/ 32 h 226"/>
                <a:gd name="T98" fmla="*/ 403 w 482"/>
                <a:gd name="T99" fmla="*/ 27 h 226"/>
                <a:gd name="T100" fmla="*/ 398 w 482"/>
                <a:gd name="T101" fmla="*/ 21 h 226"/>
                <a:gd name="T102" fmla="*/ 394 w 482"/>
                <a:gd name="T103" fmla="*/ 14 h 226"/>
                <a:gd name="T104" fmla="*/ 401 w 482"/>
                <a:gd name="T105" fmla="*/ 3 h 226"/>
                <a:gd name="T106" fmla="*/ 411 w 482"/>
                <a:gd name="T107" fmla="*/ 1 h 226"/>
                <a:gd name="T108" fmla="*/ 422 w 482"/>
                <a:gd name="T109" fmla="*/ 8 h 226"/>
                <a:gd name="T110" fmla="*/ 432 w 482"/>
                <a:gd name="T111" fmla="*/ 1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2" h="226">
                  <a:moveTo>
                    <a:pt x="438" y="19"/>
                  </a:moveTo>
                  <a:lnTo>
                    <a:pt x="445" y="21"/>
                  </a:lnTo>
                  <a:lnTo>
                    <a:pt x="450" y="22"/>
                  </a:lnTo>
                  <a:lnTo>
                    <a:pt x="456" y="24"/>
                  </a:lnTo>
                  <a:lnTo>
                    <a:pt x="463" y="26"/>
                  </a:lnTo>
                  <a:lnTo>
                    <a:pt x="469" y="27"/>
                  </a:lnTo>
                  <a:lnTo>
                    <a:pt x="474" y="29"/>
                  </a:lnTo>
                  <a:lnTo>
                    <a:pt x="479" y="32"/>
                  </a:lnTo>
                  <a:lnTo>
                    <a:pt x="482" y="37"/>
                  </a:lnTo>
                  <a:lnTo>
                    <a:pt x="474" y="40"/>
                  </a:lnTo>
                  <a:lnTo>
                    <a:pt x="466" y="42"/>
                  </a:lnTo>
                  <a:lnTo>
                    <a:pt x="458" y="42"/>
                  </a:lnTo>
                  <a:lnTo>
                    <a:pt x="450" y="42"/>
                  </a:lnTo>
                  <a:lnTo>
                    <a:pt x="442" y="42"/>
                  </a:lnTo>
                  <a:lnTo>
                    <a:pt x="434" y="45"/>
                  </a:lnTo>
                  <a:lnTo>
                    <a:pt x="432" y="48"/>
                  </a:lnTo>
                  <a:lnTo>
                    <a:pt x="429" y="52"/>
                  </a:lnTo>
                  <a:lnTo>
                    <a:pt x="427" y="57"/>
                  </a:lnTo>
                  <a:lnTo>
                    <a:pt x="425" y="61"/>
                  </a:lnTo>
                  <a:lnTo>
                    <a:pt x="420" y="84"/>
                  </a:lnTo>
                  <a:lnTo>
                    <a:pt x="412" y="105"/>
                  </a:lnTo>
                  <a:lnTo>
                    <a:pt x="404" y="125"/>
                  </a:lnTo>
                  <a:lnTo>
                    <a:pt x="393" y="144"/>
                  </a:lnTo>
                  <a:lnTo>
                    <a:pt x="381" y="162"/>
                  </a:lnTo>
                  <a:lnTo>
                    <a:pt x="367" y="179"/>
                  </a:lnTo>
                  <a:lnTo>
                    <a:pt x="350" y="193"/>
                  </a:lnTo>
                  <a:lnTo>
                    <a:pt x="333" y="208"/>
                  </a:lnTo>
                  <a:lnTo>
                    <a:pt x="315" y="213"/>
                  </a:lnTo>
                  <a:lnTo>
                    <a:pt x="295" y="218"/>
                  </a:lnTo>
                  <a:lnTo>
                    <a:pt x="277" y="221"/>
                  </a:lnTo>
                  <a:lnTo>
                    <a:pt x="259" y="224"/>
                  </a:lnTo>
                  <a:lnTo>
                    <a:pt x="241" y="226"/>
                  </a:lnTo>
                  <a:lnTo>
                    <a:pt x="224" y="226"/>
                  </a:lnTo>
                  <a:lnTo>
                    <a:pt x="204" y="224"/>
                  </a:lnTo>
                  <a:lnTo>
                    <a:pt x="184" y="219"/>
                  </a:lnTo>
                  <a:lnTo>
                    <a:pt x="171" y="221"/>
                  </a:lnTo>
                  <a:lnTo>
                    <a:pt x="158" y="219"/>
                  </a:lnTo>
                  <a:lnTo>
                    <a:pt x="147" y="218"/>
                  </a:lnTo>
                  <a:lnTo>
                    <a:pt x="134" y="214"/>
                  </a:lnTo>
                  <a:lnTo>
                    <a:pt x="124" y="210"/>
                  </a:lnTo>
                  <a:lnTo>
                    <a:pt x="113" y="205"/>
                  </a:lnTo>
                  <a:lnTo>
                    <a:pt x="103" y="198"/>
                  </a:lnTo>
                  <a:lnTo>
                    <a:pt x="93" y="192"/>
                  </a:lnTo>
                  <a:lnTo>
                    <a:pt x="74" y="175"/>
                  </a:lnTo>
                  <a:lnTo>
                    <a:pt x="57" y="157"/>
                  </a:lnTo>
                  <a:lnTo>
                    <a:pt x="43" y="140"/>
                  </a:lnTo>
                  <a:lnTo>
                    <a:pt x="28" y="122"/>
                  </a:lnTo>
                  <a:lnTo>
                    <a:pt x="25" y="122"/>
                  </a:lnTo>
                  <a:lnTo>
                    <a:pt x="22" y="123"/>
                  </a:lnTo>
                  <a:lnTo>
                    <a:pt x="18" y="125"/>
                  </a:lnTo>
                  <a:lnTo>
                    <a:pt x="15" y="125"/>
                  </a:lnTo>
                  <a:lnTo>
                    <a:pt x="12" y="127"/>
                  </a:lnTo>
                  <a:lnTo>
                    <a:pt x="9" y="127"/>
                  </a:lnTo>
                  <a:lnTo>
                    <a:pt x="5" y="128"/>
                  </a:lnTo>
                  <a:lnTo>
                    <a:pt x="0" y="127"/>
                  </a:lnTo>
                  <a:lnTo>
                    <a:pt x="4" y="120"/>
                  </a:lnTo>
                  <a:lnTo>
                    <a:pt x="9" y="112"/>
                  </a:lnTo>
                  <a:lnTo>
                    <a:pt x="12" y="104"/>
                  </a:lnTo>
                  <a:lnTo>
                    <a:pt x="15" y="96"/>
                  </a:lnTo>
                  <a:lnTo>
                    <a:pt x="20" y="87"/>
                  </a:lnTo>
                  <a:lnTo>
                    <a:pt x="25" y="81"/>
                  </a:lnTo>
                  <a:lnTo>
                    <a:pt x="30" y="74"/>
                  </a:lnTo>
                  <a:lnTo>
                    <a:pt x="35" y="68"/>
                  </a:lnTo>
                  <a:lnTo>
                    <a:pt x="41" y="70"/>
                  </a:lnTo>
                  <a:lnTo>
                    <a:pt x="46" y="73"/>
                  </a:lnTo>
                  <a:lnTo>
                    <a:pt x="48" y="79"/>
                  </a:lnTo>
                  <a:lnTo>
                    <a:pt x="49" y="86"/>
                  </a:lnTo>
                  <a:lnTo>
                    <a:pt x="51" y="92"/>
                  </a:lnTo>
                  <a:lnTo>
                    <a:pt x="51" y="99"/>
                  </a:lnTo>
                  <a:lnTo>
                    <a:pt x="54" y="105"/>
                  </a:lnTo>
                  <a:lnTo>
                    <a:pt x="57" y="112"/>
                  </a:lnTo>
                  <a:lnTo>
                    <a:pt x="67" y="127"/>
                  </a:lnTo>
                  <a:lnTo>
                    <a:pt x="79" y="140"/>
                  </a:lnTo>
                  <a:lnTo>
                    <a:pt x="90" y="151"/>
                  </a:lnTo>
                  <a:lnTo>
                    <a:pt x="103" y="161"/>
                  </a:lnTo>
                  <a:lnTo>
                    <a:pt x="116" y="170"/>
                  </a:lnTo>
                  <a:lnTo>
                    <a:pt x="131" y="177"/>
                  </a:lnTo>
                  <a:lnTo>
                    <a:pt x="145" y="183"/>
                  </a:lnTo>
                  <a:lnTo>
                    <a:pt x="160" y="188"/>
                  </a:lnTo>
                  <a:lnTo>
                    <a:pt x="176" y="192"/>
                  </a:lnTo>
                  <a:lnTo>
                    <a:pt x="193" y="195"/>
                  </a:lnTo>
                  <a:lnTo>
                    <a:pt x="209" y="196"/>
                  </a:lnTo>
                  <a:lnTo>
                    <a:pt x="227" y="196"/>
                  </a:lnTo>
                  <a:lnTo>
                    <a:pt x="259" y="196"/>
                  </a:lnTo>
                  <a:lnTo>
                    <a:pt x="292" y="192"/>
                  </a:lnTo>
                  <a:lnTo>
                    <a:pt x="307" y="188"/>
                  </a:lnTo>
                  <a:lnTo>
                    <a:pt x="318" y="183"/>
                  </a:lnTo>
                  <a:lnTo>
                    <a:pt x="329" y="177"/>
                  </a:lnTo>
                  <a:lnTo>
                    <a:pt x="339" y="170"/>
                  </a:lnTo>
                  <a:lnTo>
                    <a:pt x="349" y="161"/>
                  </a:lnTo>
                  <a:lnTo>
                    <a:pt x="357" y="151"/>
                  </a:lnTo>
                  <a:lnTo>
                    <a:pt x="364" y="141"/>
                  </a:lnTo>
                  <a:lnTo>
                    <a:pt x="372" y="130"/>
                  </a:lnTo>
                  <a:lnTo>
                    <a:pt x="383" y="107"/>
                  </a:lnTo>
                  <a:lnTo>
                    <a:pt x="393" y="83"/>
                  </a:lnTo>
                  <a:lnTo>
                    <a:pt x="403" y="58"/>
                  </a:lnTo>
                  <a:lnTo>
                    <a:pt x="411" y="34"/>
                  </a:lnTo>
                  <a:lnTo>
                    <a:pt x="409" y="32"/>
                  </a:lnTo>
                  <a:lnTo>
                    <a:pt x="406" y="29"/>
                  </a:lnTo>
                  <a:lnTo>
                    <a:pt x="403" y="27"/>
                  </a:lnTo>
                  <a:lnTo>
                    <a:pt x="399" y="24"/>
                  </a:lnTo>
                  <a:lnTo>
                    <a:pt x="398" y="21"/>
                  </a:lnTo>
                  <a:lnTo>
                    <a:pt x="394" y="17"/>
                  </a:lnTo>
                  <a:lnTo>
                    <a:pt x="394" y="14"/>
                  </a:lnTo>
                  <a:lnTo>
                    <a:pt x="394" y="9"/>
                  </a:lnTo>
                  <a:lnTo>
                    <a:pt x="401" y="3"/>
                  </a:lnTo>
                  <a:lnTo>
                    <a:pt x="406" y="0"/>
                  </a:lnTo>
                  <a:lnTo>
                    <a:pt x="411" y="1"/>
                  </a:lnTo>
                  <a:lnTo>
                    <a:pt x="416" y="3"/>
                  </a:lnTo>
                  <a:lnTo>
                    <a:pt x="422" y="8"/>
                  </a:lnTo>
                  <a:lnTo>
                    <a:pt x="427" y="13"/>
                  </a:lnTo>
                  <a:lnTo>
                    <a:pt x="432" y="16"/>
                  </a:lnTo>
                  <a:lnTo>
                    <a:pt x="438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7" name="Freeform 99"/>
            <p:cNvSpPr>
              <a:spLocks/>
            </p:cNvSpPr>
            <p:nvPr/>
          </p:nvSpPr>
          <p:spPr bwMode="auto">
            <a:xfrm>
              <a:off x="3930" y="1858"/>
              <a:ext cx="212" cy="88"/>
            </a:xfrm>
            <a:custGeom>
              <a:avLst/>
              <a:gdLst>
                <a:gd name="T0" fmla="*/ 212 w 212"/>
                <a:gd name="T1" fmla="*/ 5 h 88"/>
                <a:gd name="T2" fmla="*/ 212 w 212"/>
                <a:gd name="T3" fmla="*/ 10 h 88"/>
                <a:gd name="T4" fmla="*/ 210 w 212"/>
                <a:gd name="T5" fmla="*/ 15 h 88"/>
                <a:gd name="T6" fmla="*/ 207 w 212"/>
                <a:gd name="T7" fmla="*/ 18 h 88"/>
                <a:gd name="T8" fmla="*/ 204 w 212"/>
                <a:gd name="T9" fmla="*/ 21 h 88"/>
                <a:gd name="T10" fmla="*/ 201 w 212"/>
                <a:gd name="T11" fmla="*/ 23 h 88"/>
                <a:gd name="T12" fmla="*/ 196 w 212"/>
                <a:gd name="T13" fmla="*/ 26 h 88"/>
                <a:gd name="T14" fmla="*/ 191 w 212"/>
                <a:gd name="T15" fmla="*/ 28 h 88"/>
                <a:gd name="T16" fmla="*/ 188 w 212"/>
                <a:gd name="T17" fmla="*/ 30 h 88"/>
                <a:gd name="T18" fmla="*/ 178 w 212"/>
                <a:gd name="T19" fmla="*/ 38 h 88"/>
                <a:gd name="T20" fmla="*/ 170 w 212"/>
                <a:gd name="T21" fmla="*/ 46 h 88"/>
                <a:gd name="T22" fmla="*/ 160 w 212"/>
                <a:gd name="T23" fmla="*/ 54 h 88"/>
                <a:gd name="T24" fmla="*/ 150 w 212"/>
                <a:gd name="T25" fmla="*/ 60 h 88"/>
                <a:gd name="T26" fmla="*/ 140 w 212"/>
                <a:gd name="T27" fmla="*/ 67 h 88"/>
                <a:gd name="T28" fmla="*/ 131 w 212"/>
                <a:gd name="T29" fmla="*/ 74 h 88"/>
                <a:gd name="T30" fmla="*/ 122 w 212"/>
                <a:gd name="T31" fmla="*/ 80 h 88"/>
                <a:gd name="T32" fmla="*/ 113 w 212"/>
                <a:gd name="T33" fmla="*/ 85 h 88"/>
                <a:gd name="T34" fmla="*/ 98 w 212"/>
                <a:gd name="T35" fmla="*/ 87 h 88"/>
                <a:gd name="T36" fmla="*/ 83 w 212"/>
                <a:gd name="T37" fmla="*/ 88 h 88"/>
                <a:gd name="T38" fmla="*/ 69 w 212"/>
                <a:gd name="T39" fmla="*/ 88 h 88"/>
                <a:gd name="T40" fmla="*/ 54 w 212"/>
                <a:gd name="T41" fmla="*/ 87 h 88"/>
                <a:gd name="T42" fmla="*/ 39 w 212"/>
                <a:gd name="T43" fmla="*/ 83 h 88"/>
                <a:gd name="T44" fmla="*/ 26 w 212"/>
                <a:gd name="T45" fmla="*/ 80 h 88"/>
                <a:gd name="T46" fmla="*/ 13 w 212"/>
                <a:gd name="T47" fmla="*/ 74 h 88"/>
                <a:gd name="T48" fmla="*/ 0 w 212"/>
                <a:gd name="T49" fmla="*/ 67 h 88"/>
                <a:gd name="T50" fmla="*/ 0 w 212"/>
                <a:gd name="T51" fmla="*/ 64 h 88"/>
                <a:gd name="T52" fmla="*/ 2 w 212"/>
                <a:gd name="T53" fmla="*/ 60 h 88"/>
                <a:gd name="T54" fmla="*/ 4 w 212"/>
                <a:gd name="T55" fmla="*/ 57 h 88"/>
                <a:gd name="T56" fmla="*/ 7 w 212"/>
                <a:gd name="T57" fmla="*/ 56 h 88"/>
                <a:gd name="T58" fmla="*/ 8 w 212"/>
                <a:gd name="T59" fmla="*/ 52 h 88"/>
                <a:gd name="T60" fmla="*/ 12 w 212"/>
                <a:gd name="T61" fmla="*/ 51 h 88"/>
                <a:gd name="T62" fmla="*/ 15 w 212"/>
                <a:gd name="T63" fmla="*/ 47 h 88"/>
                <a:gd name="T64" fmla="*/ 17 w 212"/>
                <a:gd name="T65" fmla="*/ 46 h 88"/>
                <a:gd name="T66" fmla="*/ 31 w 212"/>
                <a:gd name="T67" fmla="*/ 52 h 88"/>
                <a:gd name="T68" fmla="*/ 46 w 212"/>
                <a:gd name="T69" fmla="*/ 57 h 88"/>
                <a:gd name="T70" fmla="*/ 62 w 212"/>
                <a:gd name="T71" fmla="*/ 62 h 88"/>
                <a:gd name="T72" fmla="*/ 80 w 212"/>
                <a:gd name="T73" fmla="*/ 64 h 88"/>
                <a:gd name="T74" fmla="*/ 98 w 212"/>
                <a:gd name="T75" fmla="*/ 64 h 88"/>
                <a:gd name="T76" fmla="*/ 114 w 212"/>
                <a:gd name="T77" fmla="*/ 62 h 88"/>
                <a:gd name="T78" fmla="*/ 122 w 212"/>
                <a:gd name="T79" fmla="*/ 59 h 88"/>
                <a:gd name="T80" fmla="*/ 129 w 212"/>
                <a:gd name="T81" fmla="*/ 57 h 88"/>
                <a:gd name="T82" fmla="*/ 137 w 212"/>
                <a:gd name="T83" fmla="*/ 52 h 88"/>
                <a:gd name="T84" fmla="*/ 144 w 212"/>
                <a:gd name="T85" fmla="*/ 47 h 88"/>
                <a:gd name="T86" fmla="*/ 152 w 212"/>
                <a:gd name="T87" fmla="*/ 41 h 88"/>
                <a:gd name="T88" fmla="*/ 160 w 212"/>
                <a:gd name="T89" fmla="*/ 33 h 88"/>
                <a:gd name="T90" fmla="*/ 168 w 212"/>
                <a:gd name="T91" fmla="*/ 23 h 88"/>
                <a:gd name="T92" fmla="*/ 176 w 212"/>
                <a:gd name="T93" fmla="*/ 15 h 88"/>
                <a:gd name="T94" fmla="*/ 184 w 212"/>
                <a:gd name="T95" fmla="*/ 7 h 88"/>
                <a:gd name="T96" fmla="*/ 192 w 212"/>
                <a:gd name="T97" fmla="*/ 2 h 88"/>
                <a:gd name="T98" fmla="*/ 197 w 212"/>
                <a:gd name="T99" fmla="*/ 0 h 88"/>
                <a:gd name="T100" fmla="*/ 202 w 212"/>
                <a:gd name="T101" fmla="*/ 0 h 88"/>
                <a:gd name="T102" fmla="*/ 207 w 212"/>
                <a:gd name="T103" fmla="*/ 2 h 88"/>
                <a:gd name="T104" fmla="*/ 212 w 212"/>
                <a:gd name="T105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2" h="88">
                  <a:moveTo>
                    <a:pt x="212" y="5"/>
                  </a:moveTo>
                  <a:lnTo>
                    <a:pt x="212" y="10"/>
                  </a:lnTo>
                  <a:lnTo>
                    <a:pt x="210" y="15"/>
                  </a:lnTo>
                  <a:lnTo>
                    <a:pt x="207" y="18"/>
                  </a:lnTo>
                  <a:lnTo>
                    <a:pt x="204" y="21"/>
                  </a:lnTo>
                  <a:lnTo>
                    <a:pt x="201" y="23"/>
                  </a:lnTo>
                  <a:lnTo>
                    <a:pt x="196" y="26"/>
                  </a:lnTo>
                  <a:lnTo>
                    <a:pt x="191" y="28"/>
                  </a:lnTo>
                  <a:lnTo>
                    <a:pt x="188" y="30"/>
                  </a:lnTo>
                  <a:lnTo>
                    <a:pt x="178" y="38"/>
                  </a:lnTo>
                  <a:lnTo>
                    <a:pt x="170" y="46"/>
                  </a:lnTo>
                  <a:lnTo>
                    <a:pt x="160" y="54"/>
                  </a:lnTo>
                  <a:lnTo>
                    <a:pt x="150" y="60"/>
                  </a:lnTo>
                  <a:lnTo>
                    <a:pt x="140" y="67"/>
                  </a:lnTo>
                  <a:lnTo>
                    <a:pt x="131" y="74"/>
                  </a:lnTo>
                  <a:lnTo>
                    <a:pt x="122" y="80"/>
                  </a:lnTo>
                  <a:lnTo>
                    <a:pt x="113" y="85"/>
                  </a:lnTo>
                  <a:lnTo>
                    <a:pt x="98" y="87"/>
                  </a:lnTo>
                  <a:lnTo>
                    <a:pt x="83" y="88"/>
                  </a:lnTo>
                  <a:lnTo>
                    <a:pt x="69" y="88"/>
                  </a:lnTo>
                  <a:lnTo>
                    <a:pt x="54" y="87"/>
                  </a:lnTo>
                  <a:lnTo>
                    <a:pt x="39" y="83"/>
                  </a:lnTo>
                  <a:lnTo>
                    <a:pt x="26" y="80"/>
                  </a:lnTo>
                  <a:lnTo>
                    <a:pt x="13" y="74"/>
                  </a:lnTo>
                  <a:lnTo>
                    <a:pt x="0" y="67"/>
                  </a:lnTo>
                  <a:lnTo>
                    <a:pt x="0" y="64"/>
                  </a:lnTo>
                  <a:lnTo>
                    <a:pt x="2" y="60"/>
                  </a:lnTo>
                  <a:lnTo>
                    <a:pt x="4" y="57"/>
                  </a:lnTo>
                  <a:lnTo>
                    <a:pt x="7" y="56"/>
                  </a:lnTo>
                  <a:lnTo>
                    <a:pt x="8" y="52"/>
                  </a:lnTo>
                  <a:lnTo>
                    <a:pt x="12" y="51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31" y="52"/>
                  </a:lnTo>
                  <a:lnTo>
                    <a:pt x="46" y="57"/>
                  </a:lnTo>
                  <a:lnTo>
                    <a:pt x="62" y="62"/>
                  </a:lnTo>
                  <a:lnTo>
                    <a:pt x="80" y="64"/>
                  </a:lnTo>
                  <a:lnTo>
                    <a:pt x="98" y="64"/>
                  </a:lnTo>
                  <a:lnTo>
                    <a:pt x="114" y="62"/>
                  </a:lnTo>
                  <a:lnTo>
                    <a:pt x="122" y="59"/>
                  </a:lnTo>
                  <a:lnTo>
                    <a:pt x="129" y="57"/>
                  </a:lnTo>
                  <a:lnTo>
                    <a:pt x="137" y="52"/>
                  </a:lnTo>
                  <a:lnTo>
                    <a:pt x="144" y="47"/>
                  </a:lnTo>
                  <a:lnTo>
                    <a:pt x="152" y="41"/>
                  </a:lnTo>
                  <a:lnTo>
                    <a:pt x="160" y="33"/>
                  </a:lnTo>
                  <a:lnTo>
                    <a:pt x="168" y="23"/>
                  </a:lnTo>
                  <a:lnTo>
                    <a:pt x="176" y="15"/>
                  </a:lnTo>
                  <a:lnTo>
                    <a:pt x="184" y="7"/>
                  </a:lnTo>
                  <a:lnTo>
                    <a:pt x="192" y="2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2"/>
                  </a:lnTo>
                  <a:lnTo>
                    <a:pt x="21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8" name="Freeform 100"/>
            <p:cNvSpPr>
              <a:spLocks/>
            </p:cNvSpPr>
            <p:nvPr/>
          </p:nvSpPr>
          <p:spPr bwMode="auto">
            <a:xfrm>
              <a:off x="3763" y="2101"/>
              <a:ext cx="122" cy="109"/>
            </a:xfrm>
            <a:custGeom>
              <a:avLst/>
              <a:gdLst>
                <a:gd name="T0" fmla="*/ 112 w 122"/>
                <a:gd name="T1" fmla="*/ 19 h 109"/>
                <a:gd name="T2" fmla="*/ 122 w 122"/>
                <a:gd name="T3" fmla="*/ 109 h 109"/>
                <a:gd name="T4" fmla="*/ 105 w 122"/>
                <a:gd name="T5" fmla="*/ 109 h 109"/>
                <a:gd name="T6" fmla="*/ 91 w 122"/>
                <a:gd name="T7" fmla="*/ 107 h 109"/>
                <a:gd name="T8" fmla="*/ 75 w 122"/>
                <a:gd name="T9" fmla="*/ 106 h 109"/>
                <a:gd name="T10" fmla="*/ 60 w 122"/>
                <a:gd name="T11" fmla="*/ 102 h 109"/>
                <a:gd name="T12" fmla="*/ 45 w 122"/>
                <a:gd name="T13" fmla="*/ 99 h 109"/>
                <a:gd name="T14" fmla="*/ 32 w 122"/>
                <a:gd name="T15" fmla="*/ 93 h 109"/>
                <a:gd name="T16" fmla="*/ 19 w 122"/>
                <a:gd name="T17" fmla="*/ 84 h 109"/>
                <a:gd name="T18" fmla="*/ 9 w 122"/>
                <a:gd name="T19" fmla="*/ 75 h 109"/>
                <a:gd name="T20" fmla="*/ 6 w 122"/>
                <a:gd name="T21" fmla="*/ 67 h 109"/>
                <a:gd name="T22" fmla="*/ 5 w 122"/>
                <a:gd name="T23" fmla="*/ 57 h 109"/>
                <a:gd name="T24" fmla="*/ 3 w 122"/>
                <a:gd name="T25" fmla="*/ 47 h 109"/>
                <a:gd name="T26" fmla="*/ 3 w 122"/>
                <a:gd name="T27" fmla="*/ 37 h 109"/>
                <a:gd name="T28" fmla="*/ 3 w 122"/>
                <a:gd name="T29" fmla="*/ 27 h 109"/>
                <a:gd name="T30" fmla="*/ 3 w 122"/>
                <a:gd name="T31" fmla="*/ 18 h 109"/>
                <a:gd name="T32" fmla="*/ 1 w 122"/>
                <a:gd name="T33" fmla="*/ 8 h 109"/>
                <a:gd name="T34" fmla="*/ 0 w 122"/>
                <a:gd name="T35" fmla="*/ 0 h 109"/>
                <a:gd name="T36" fmla="*/ 16 w 122"/>
                <a:gd name="T37" fmla="*/ 1 h 109"/>
                <a:gd name="T38" fmla="*/ 29 w 122"/>
                <a:gd name="T39" fmla="*/ 5 h 109"/>
                <a:gd name="T40" fmla="*/ 42 w 122"/>
                <a:gd name="T41" fmla="*/ 8 h 109"/>
                <a:gd name="T42" fmla="*/ 55 w 122"/>
                <a:gd name="T43" fmla="*/ 13 h 109"/>
                <a:gd name="T44" fmla="*/ 70 w 122"/>
                <a:gd name="T45" fmla="*/ 16 h 109"/>
                <a:gd name="T46" fmla="*/ 83 w 122"/>
                <a:gd name="T47" fmla="*/ 19 h 109"/>
                <a:gd name="T48" fmla="*/ 97 w 122"/>
                <a:gd name="T49" fmla="*/ 21 h 109"/>
                <a:gd name="T50" fmla="*/ 112 w 122"/>
                <a:gd name="T51" fmla="*/ 1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2" h="109">
                  <a:moveTo>
                    <a:pt x="112" y="19"/>
                  </a:moveTo>
                  <a:lnTo>
                    <a:pt x="122" y="109"/>
                  </a:lnTo>
                  <a:lnTo>
                    <a:pt x="105" y="109"/>
                  </a:lnTo>
                  <a:lnTo>
                    <a:pt x="91" y="107"/>
                  </a:lnTo>
                  <a:lnTo>
                    <a:pt x="75" y="106"/>
                  </a:lnTo>
                  <a:lnTo>
                    <a:pt x="60" y="102"/>
                  </a:lnTo>
                  <a:lnTo>
                    <a:pt x="45" y="99"/>
                  </a:lnTo>
                  <a:lnTo>
                    <a:pt x="32" y="93"/>
                  </a:lnTo>
                  <a:lnTo>
                    <a:pt x="19" y="84"/>
                  </a:lnTo>
                  <a:lnTo>
                    <a:pt x="9" y="75"/>
                  </a:lnTo>
                  <a:lnTo>
                    <a:pt x="6" y="67"/>
                  </a:lnTo>
                  <a:lnTo>
                    <a:pt x="5" y="57"/>
                  </a:lnTo>
                  <a:lnTo>
                    <a:pt x="3" y="47"/>
                  </a:lnTo>
                  <a:lnTo>
                    <a:pt x="3" y="37"/>
                  </a:lnTo>
                  <a:lnTo>
                    <a:pt x="3" y="27"/>
                  </a:lnTo>
                  <a:lnTo>
                    <a:pt x="3" y="18"/>
                  </a:lnTo>
                  <a:lnTo>
                    <a:pt x="1" y="8"/>
                  </a:lnTo>
                  <a:lnTo>
                    <a:pt x="0" y="0"/>
                  </a:lnTo>
                  <a:lnTo>
                    <a:pt x="16" y="1"/>
                  </a:lnTo>
                  <a:lnTo>
                    <a:pt x="29" y="5"/>
                  </a:lnTo>
                  <a:lnTo>
                    <a:pt x="42" y="8"/>
                  </a:lnTo>
                  <a:lnTo>
                    <a:pt x="55" y="13"/>
                  </a:lnTo>
                  <a:lnTo>
                    <a:pt x="70" y="16"/>
                  </a:lnTo>
                  <a:lnTo>
                    <a:pt x="83" y="19"/>
                  </a:lnTo>
                  <a:lnTo>
                    <a:pt x="97" y="21"/>
                  </a:lnTo>
                  <a:lnTo>
                    <a:pt x="112" y="19"/>
                  </a:lnTo>
                  <a:close/>
                </a:path>
              </a:pathLst>
            </a:custGeom>
            <a:solidFill>
              <a:srgbClr val="29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09" name="Freeform 101"/>
            <p:cNvSpPr>
              <a:spLocks/>
            </p:cNvSpPr>
            <p:nvPr/>
          </p:nvSpPr>
          <p:spPr bwMode="auto">
            <a:xfrm>
              <a:off x="4067" y="2104"/>
              <a:ext cx="73" cy="103"/>
            </a:xfrm>
            <a:custGeom>
              <a:avLst/>
              <a:gdLst>
                <a:gd name="T0" fmla="*/ 38 w 73"/>
                <a:gd name="T1" fmla="*/ 99 h 103"/>
                <a:gd name="T2" fmla="*/ 33 w 73"/>
                <a:gd name="T3" fmla="*/ 103 h 103"/>
                <a:gd name="T4" fmla="*/ 28 w 73"/>
                <a:gd name="T5" fmla="*/ 103 h 103"/>
                <a:gd name="T6" fmla="*/ 23 w 73"/>
                <a:gd name="T7" fmla="*/ 103 h 103"/>
                <a:gd name="T8" fmla="*/ 18 w 73"/>
                <a:gd name="T9" fmla="*/ 103 h 103"/>
                <a:gd name="T10" fmla="*/ 15 w 73"/>
                <a:gd name="T11" fmla="*/ 99 h 103"/>
                <a:gd name="T12" fmla="*/ 10 w 73"/>
                <a:gd name="T13" fmla="*/ 98 h 103"/>
                <a:gd name="T14" fmla="*/ 8 w 73"/>
                <a:gd name="T15" fmla="*/ 93 h 103"/>
                <a:gd name="T16" fmla="*/ 7 w 73"/>
                <a:gd name="T17" fmla="*/ 88 h 103"/>
                <a:gd name="T18" fmla="*/ 7 w 73"/>
                <a:gd name="T19" fmla="*/ 83 h 103"/>
                <a:gd name="T20" fmla="*/ 7 w 73"/>
                <a:gd name="T21" fmla="*/ 78 h 103"/>
                <a:gd name="T22" fmla="*/ 7 w 73"/>
                <a:gd name="T23" fmla="*/ 75 h 103"/>
                <a:gd name="T24" fmla="*/ 7 w 73"/>
                <a:gd name="T25" fmla="*/ 70 h 103"/>
                <a:gd name="T26" fmla="*/ 7 w 73"/>
                <a:gd name="T27" fmla="*/ 67 h 103"/>
                <a:gd name="T28" fmla="*/ 7 w 73"/>
                <a:gd name="T29" fmla="*/ 64 h 103"/>
                <a:gd name="T30" fmla="*/ 3 w 73"/>
                <a:gd name="T31" fmla="*/ 60 h 103"/>
                <a:gd name="T32" fmla="*/ 0 w 73"/>
                <a:gd name="T33" fmla="*/ 57 h 103"/>
                <a:gd name="T34" fmla="*/ 7 w 73"/>
                <a:gd name="T35" fmla="*/ 16 h 103"/>
                <a:gd name="T36" fmla="*/ 64 w 73"/>
                <a:gd name="T37" fmla="*/ 0 h 103"/>
                <a:gd name="T38" fmla="*/ 59 w 73"/>
                <a:gd name="T39" fmla="*/ 8 h 103"/>
                <a:gd name="T40" fmla="*/ 59 w 73"/>
                <a:gd name="T41" fmla="*/ 16 h 103"/>
                <a:gd name="T42" fmla="*/ 59 w 73"/>
                <a:gd name="T43" fmla="*/ 23 h 103"/>
                <a:gd name="T44" fmla="*/ 60 w 73"/>
                <a:gd name="T45" fmla="*/ 31 h 103"/>
                <a:gd name="T46" fmla="*/ 65 w 73"/>
                <a:gd name="T47" fmla="*/ 47 h 103"/>
                <a:gd name="T48" fmla="*/ 70 w 73"/>
                <a:gd name="T49" fmla="*/ 62 h 103"/>
                <a:gd name="T50" fmla="*/ 72 w 73"/>
                <a:gd name="T51" fmla="*/ 70 h 103"/>
                <a:gd name="T52" fmla="*/ 73 w 73"/>
                <a:gd name="T53" fmla="*/ 77 h 103"/>
                <a:gd name="T54" fmla="*/ 73 w 73"/>
                <a:gd name="T55" fmla="*/ 81 h 103"/>
                <a:gd name="T56" fmla="*/ 70 w 73"/>
                <a:gd name="T57" fmla="*/ 86 h 103"/>
                <a:gd name="T58" fmla="*/ 67 w 73"/>
                <a:gd name="T59" fmla="*/ 91 h 103"/>
                <a:gd name="T60" fmla="*/ 60 w 73"/>
                <a:gd name="T61" fmla="*/ 96 h 103"/>
                <a:gd name="T62" fmla="*/ 51 w 73"/>
                <a:gd name="T63" fmla="*/ 98 h 103"/>
                <a:gd name="T64" fmla="*/ 38 w 73"/>
                <a:gd name="T65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3">
                  <a:moveTo>
                    <a:pt x="38" y="99"/>
                  </a:moveTo>
                  <a:lnTo>
                    <a:pt x="33" y="103"/>
                  </a:lnTo>
                  <a:lnTo>
                    <a:pt x="28" y="103"/>
                  </a:lnTo>
                  <a:lnTo>
                    <a:pt x="23" y="103"/>
                  </a:lnTo>
                  <a:lnTo>
                    <a:pt x="18" y="103"/>
                  </a:lnTo>
                  <a:lnTo>
                    <a:pt x="15" y="99"/>
                  </a:lnTo>
                  <a:lnTo>
                    <a:pt x="10" y="98"/>
                  </a:lnTo>
                  <a:lnTo>
                    <a:pt x="8" y="93"/>
                  </a:lnTo>
                  <a:lnTo>
                    <a:pt x="7" y="88"/>
                  </a:lnTo>
                  <a:lnTo>
                    <a:pt x="7" y="83"/>
                  </a:lnTo>
                  <a:lnTo>
                    <a:pt x="7" y="78"/>
                  </a:lnTo>
                  <a:lnTo>
                    <a:pt x="7" y="75"/>
                  </a:lnTo>
                  <a:lnTo>
                    <a:pt x="7" y="70"/>
                  </a:lnTo>
                  <a:lnTo>
                    <a:pt x="7" y="67"/>
                  </a:lnTo>
                  <a:lnTo>
                    <a:pt x="7" y="64"/>
                  </a:lnTo>
                  <a:lnTo>
                    <a:pt x="3" y="60"/>
                  </a:lnTo>
                  <a:lnTo>
                    <a:pt x="0" y="57"/>
                  </a:lnTo>
                  <a:lnTo>
                    <a:pt x="7" y="16"/>
                  </a:lnTo>
                  <a:lnTo>
                    <a:pt x="64" y="0"/>
                  </a:lnTo>
                  <a:lnTo>
                    <a:pt x="59" y="8"/>
                  </a:lnTo>
                  <a:lnTo>
                    <a:pt x="59" y="16"/>
                  </a:lnTo>
                  <a:lnTo>
                    <a:pt x="59" y="23"/>
                  </a:lnTo>
                  <a:lnTo>
                    <a:pt x="60" y="31"/>
                  </a:lnTo>
                  <a:lnTo>
                    <a:pt x="65" y="47"/>
                  </a:lnTo>
                  <a:lnTo>
                    <a:pt x="70" y="62"/>
                  </a:lnTo>
                  <a:lnTo>
                    <a:pt x="72" y="70"/>
                  </a:lnTo>
                  <a:lnTo>
                    <a:pt x="73" y="77"/>
                  </a:lnTo>
                  <a:lnTo>
                    <a:pt x="73" y="81"/>
                  </a:lnTo>
                  <a:lnTo>
                    <a:pt x="70" y="86"/>
                  </a:lnTo>
                  <a:lnTo>
                    <a:pt x="67" y="91"/>
                  </a:lnTo>
                  <a:lnTo>
                    <a:pt x="60" y="96"/>
                  </a:lnTo>
                  <a:lnTo>
                    <a:pt x="51" y="98"/>
                  </a:lnTo>
                  <a:lnTo>
                    <a:pt x="38" y="99"/>
                  </a:lnTo>
                  <a:close/>
                </a:path>
              </a:pathLst>
            </a:custGeom>
            <a:solidFill>
              <a:srgbClr val="29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0" name="Freeform 102"/>
            <p:cNvSpPr>
              <a:spLocks/>
            </p:cNvSpPr>
            <p:nvPr/>
          </p:nvSpPr>
          <p:spPr bwMode="auto">
            <a:xfrm>
              <a:off x="3326" y="2120"/>
              <a:ext cx="710" cy="1555"/>
            </a:xfrm>
            <a:custGeom>
              <a:avLst/>
              <a:gdLst>
                <a:gd name="T0" fmla="*/ 282 w 710"/>
                <a:gd name="T1" fmla="*/ 62 h 1555"/>
                <a:gd name="T2" fmla="*/ 262 w 710"/>
                <a:gd name="T3" fmla="*/ 129 h 1555"/>
                <a:gd name="T4" fmla="*/ 308 w 710"/>
                <a:gd name="T5" fmla="*/ 194 h 1555"/>
                <a:gd name="T6" fmla="*/ 337 w 710"/>
                <a:gd name="T7" fmla="*/ 245 h 1555"/>
                <a:gd name="T8" fmla="*/ 306 w 710"/>
                <a:gd name="T9" fmla="*/ 339 h 1555"/>
                <a:gd name="T10" fmla="*/ 469 w 710"/>
                <a:gd name="T11" fmla="*/ 516 h 1555"/>
                <a:gd name="T12" fmla="*/ 653 w 710"/>
                <a:gd name="T13" fmla="*/ 730 h 1555"/>
                <a:gd name="T14" fmla="*/ 704 w 710"/>
                <a:gd name="T15" fmla="*/ 860 h 1555"/>
                <a:gd name="T16" fmla="*/ 687 w 710"/>
                <a:gd name="T17" fmla="*/ 984 h 1555"/>
                <a:gd name="T18" fmla="*/ 630 w 710"/>
                <a:gd name="T19" fmla="*/ 979 h 1555"/>
                <a:gd name="T20" fmla="*/ 634 w 710"/>
                <a:gd name="T21" fmla="*/ 1037 h 1555"/>
                <a:gd name="T22" fmla="*/ 671 w 710"/>
                <a:gd name="T23" fmla="*/ 1050 h 1555"/>
                <a:gd name="T24" fmla="*/ 695 w 710"/>
                <a:gd name="T25" fmla="*/ 1036 h 1555"/>
                <a:gd name="T26" fmla="*/ 699 w 710"/>
                <a:gd name="T27" fmla="*/ 1356 h 1555"/>
                <a:gd name="T28" fmla="*/ 669 w 710"/>
                <a:gd name="T29" fmla="*/ 1555 h 1555"/>
                <a:gd name="T30" fmla="*/ 582 w 710"/>
                <a:gd name="T31" fmla="*/ 1540 h 1555"/>
                <a:gd name="T32" fmla="*/ 443 w 710"/>
                <a:gd name="T33" fmla="*/ 1508 h 1555"/>
                <a:gd name="T34" fmla="*/ 459 w 710"/>
                <a:gd name="T35" fmla="*/ 1480 h 1555"/>
                <a:gd name="T36" fmla="*/ 489 w 710"/>
                <a:gd name="T37" fmla="*/ 1459 h 1555"/>
                <a:gd name="T38" fmla="*/ 490 w 710"/>
                <a:gd name="T39" fmla="*/ 1446 h 1555"/>
                <a:gd name="T40" fmla="*/ 502 w 710"/>
                <a:gd name="T41" fmla="*/ 1435 h 1555"/>
                <a:gd name="T42" fmla="*/ 525 w 710"/>
                <a:gd name="T43" fmla="*/ 1412 h 1555"/>
                <a:gd name="T44" fmla="*/ 555 w 710"/>
                <a:gd name="T45" fmla="*/ 1369 h 1555"/>
                <a:gd name="T46" fmla="*/ 542 w 710"/>
                <a:gd name="T47" fmla="*/ 1267 h 1555"/>
                <a:gd name="T48" fmla="*/ 541 w 710"/>
                <a:gd name="T49" fmla="*/ 1125 h 1555"/>
                <a:gd name="T50" fmla="*/ 528 w 710"/>
                <a:gd name="T51" fmla="*/ 1018 h 1555"/>
                <a:gd name="T52" fmla="*/ 500 w 710"/>
                <a:gd name="T53" fmla="*/ 1037 h 1555"/>
                <a:gd name="T54" fmla="*/ 446 w 710"/>
                <a:gd name="T55" fmla="*/ 1032 h 1555"/>
                <a:gd name="T56" fmla="*/ 414 w 710"/>
                <a:gd name="T57" fmla="*/ 988 h 1555"/>
                <a:gd name="T58" fmla="*/ 326 w 710"/>
                <a:gd name="T59" fmla="*/ 782 h 1555"/>
                <a:gd name="T60" fmla="*/ 258 w 710"/>
                <a:gd name="T61" fmla="*/ 490 h 1555"/>
                <a:gd name="T62" fmla="*/ 218 w 710"/>
                <a:gd name="T63" fmla="*/ 329 h 1555"/>
                <a:gd name="T64" fmla="*/ 236 w 710"/>
                <a:gd name="T65" fmla="*/ 196 h 1555"/>
                <a:gd name="T66" fmla="*/ 227 w 710"/>
                <a:gd name="T67" fmla="*/ 184 h 1555"/>
                <a:gd name="T68" fmla="*/ 204 w 710"/>
                <a:gd name="T69" fmla="*/ 194 h 1555"/>
                <a:gd name="T70" fmla="*/ 170 w 710"/>
                <a:gd name="T71" fmla="*/ 455 h 1555"/>
                <a:gd name="T72" fmla="*/ 147 w 710"/>
                <a:gd name="T73" fmla="*/ 665 h 1555"/>
                <a:gd name="T74" fmla="*/ 85 w 710"/>
                <a:gd name="T75" fmla="*/ 663 h 1555"/>
                <a:gd name="T76" fmla="*/ 100 w 710"/>
                <a:gd name="T77" fmla="*/ 692 h 1555"/>
                <a:gd name="T78" fmla="*/ 147 w 710"/>
                <a:gd name="T79" fmla="*/ 702 h 1555"/>
                <a:gd name="T80" fmla="*/ 98 w 710"/>
                <a:gd name="T81" fmla="*/ 704 h 1555"/>
                <a:gd name="T82" fmla="*/ 62 w 710"/>
                <a:gd name="T83" fmla="*/ 720 h 1555"/>
                <a:gd name="T84" fmla="*/ 121 w 710"/>
                <a:gd name="T85" fmla="*/ 739 h 1555"/>
                <a:gd name="T86" fmla="*/ 188 w 710"/>
                <a:gd name="T87" fmla="*/ 809 h 1555"/>
                <a:gd name="T88" fmla="*/ 271 w 710"/>
                <a:gd name="T89" fmla="*/ 1124 h 1555"/>
                <a:gd name="T90" fmla="*/ 300 w 710"/>
                <a:gd name="T91" fmla="*/ 1207 h 1555"/>
                <a:gd name="T92" fmla="*/ 251 w 710"/>
                <a:gd name="T93" fmla="*/ 1268 h 1555"/>
                <a:gd name="T94" fmla="*/ 100 w 710"/>
                <a:gd name="T95" fmla="*/ 1281 h 1555"/>
                <a:gd name="T96" fmla="*/ 51 w 710"/>
                <a:gd name="T97" fmla="*/ 1254 h 1555"/>
                <a:gd name="T98" fmla="*/ 38 w 710"/>
                <a:gd name="T99" fmla="*/ 1161 h 1555"/>
                <a:gd name="T100" fmla="*/ 36 w 710"/>
                <a:gd name="T101" fmla="*/ 928 h 1555"/>
                <a:gd name="T102" fmla="*/ 28 w 710"/>
                <a:gd name="T103" fmla="*/ 850 h 1555"/>
                <a:gd name="T104" fmla="*/ 8 w 710"/>
                <a:gd name="T105" fmla="*/ 712 h 1555"/>
                <a:gd name="T106" fmla="*/ 12 w 710"/>
                <a:gd name="T107" fmla="*/ 577 h 1555"/>
                <a:gd name="T108" fmla="*/ 80 w 710"/>
                <a:gd name="T109" fmla="*/ 214 h 1555"/>
                <a:gd name="T110" fmla="*/ 93 w 710"/>
                <a:gd name="T111" fmla="*/ 49 h 1555"/>
                <a:gd name="T112" fmla="*/ 114 w 710"/>
                <a:gd name="T113" fmla="*/ 12 h 1555"/>
                <a:gd name="T114" fmla="*/ 158 w 710"/>
                <a:gd name="T115" fmla="*/ 4 h 1555"/>
                <a:gd name="T116" fmla="*/ 228 w 710"/>
                <a:gd name="T117" fmla="*/ 62 h 1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0" h="1555">
                  <a:moveTo>
                    <a:pt x="271" y="59"/>
                  </a:moveTo>
                  <a:lnTo>
                    <a:pt x="272" y="59"/>
                  </a:lnTo>
                  <a:lnTo>
                    <a:pt x="274" y="59"/>
                  </a:lnTo>
                  <a:lnTo>
                    <a:pt x="277" y="59"/>
                  </a:lnTo>
                  <a:lnTo>
                    <a:pt x="279" y="61"/>
                  </a:lnTo>
                  <a:lnTo>
                    <a:pt x="280" y="61"/>
                  </a:lnTo>
                  <a:lnTo>
                    <a:pt x="282" y="62"/>
                  </a:lnTo>
                  <a:lnTo>
                    <a:pt x="284" y="64"/>
                  </a:lnTo>
                  <a:lnTo>
                    <a:pt x="285" y="65"/>
                  </a:lnTo>
                  <a:lnTo>
                    <a:pt x="280" y="78"/>
                  </a:lnTo>
                  <a:lnTo>
                    <a:pt x="275" y="92"/>
                  </a:lnTo>
                  <a:lnTo>
                    <a:pt x="271" y="105"/>
                  </a:lnTo>
                  <a:lnTo>
                    <a:pt x="267" y="116"/>
                  </a:lnTo>
                  <a:lnTo>
                    <a:pt x="262" y="129"/>
                  </a:lnTo>
                  <a:lnTo>
                    <a:pt x="259" y="144"/>
                  </a:lnTo>
                  <a:lnTo>
                    <a:pt x="256" y="157"/>
                  </a:lnTo>
                  <a:lnTo>
                    <a:pt x="254" y="171"/>
                  </a:lnTo>
                  <a:lnTo>
                    <a:pt x="267" y="178"/>
                  </a:lnTo>
                  <a:lnTo>
                    <a:pt x="280" y="184"/>
                  </a:lnTo>
                  <a:lnTo>
                    <a:pt x="295" y="189"/>
                  </a:lnTo>
                  <a:lnTo>
                    <a:pt x="308" y="194"/>
                  </a:lnTo>
                  <a:lnTo>
                    <a:pt x="323" y="197"/>
                  </a:lnTo>
                  <a:lnTo>
                    <a:pt x="337" y="202"/>
                  </a:lnTo>
                  <a:lnTo>
                    <a:pt x="352" y="205"/>
                  </a:lnTo>
                  <a:lnTo>
                    <a:pt x="367" y="209"/>
                  </a:lnTo>
                  <a:lnTo>
                    <a:pt x="358" y="222"/>
                  </a:lnTo>
                  <a:lnTo>
                    <a:pt x="349" y="233"/>
                  </a:lnTo>
                  <a:lnTo>
                    <a:pt x="337" y="245"/>
                  </a:lnTo>
                  <a:lnTo>
                    <a:pt x="326" y="256"/>
                  </a:lnTo>
                  <a:lnTo>
                    <a:pt x="313" y="267"/>
                  </a:lnTo>
                  <a:lnTo>
                    <a:pt x="303" y="279"/>
                  </a:lnTo>
                  <a:lnTo>
                    <a:pt x="293" y="290"/>
                  </a:lnTo>
                  <a:lnTo>
                    <a:pt x="285" y="305"/>
                  </a:lnTo>
                  <a:lnTo>
                    <a:pt x="297" y="321"/>
                  </a:lnTo>
                  <a:lnTo>
                    <a:pt x="306" y="339"/>
                  </a:lnTo>
                  <a:lnTo>
                    <a:pt x="319" y="354"/>
                  </a:lnTo>
                  <a:lnTo>
                    <a:pt x="331" y="370"/>
                  </a:lnTo>
                  <a:lnTo>
                    <a:pt x="358" y="399"/>
                  </a:lnTo>
                  <a:lnTo>
                    <a:pt x="386" y="428"/>
                  </a:lnTo>
                  <a:lnTo>
                    <a:pt x="414" y="458"/>
                  </a:lnTo>
                  <a:lnTo>
                    <a:pt x="442" y="487"/>
                  </a:lnTo>
                  <a:lnTo>
                    <a:pt x="469" y="516"/>
                  </a:lnTo>
                  <a:lnTo>
                    <a:pt x="494" y="549"/>
                  </a:lnTo>
                  <a:lnTo>
                    <a:pt x="523" y="577"/>
                  </a:lnTo>
                  <a:lnTo>
                    <a:pt x="551" y="606"/>
                  </a:lnTo>
                  <a:lnTo>
                    <a:pt x="577" y="637"/>
                  </a:lnTo>
                  <a:lnTo>
                    <a:pt x="601" y="669"/>
                  </a:lnTo>
                  <a:lnTo>
                    <a:pt x="627" y="700"/>
                  </a:lnTo>
                  <a:lnTo>
                    <a:pt x="653" y="730"/>
                  </a:lnTo>
                  <a:lnTo>
                    <a:pt x="666" y="744"/>
                  </a:lnTo>
                  <a:lnTo>
                    <a:pt x="681" y="757"/>
                  </a:lnTo>
                  <a:lnTo>
                    <a:pt x="695" y="770"/>
                  </a:lnTo>
                  <a:lnTo>
                    <a:pt x="710" y="782"/>
                  </a:lnTo>
                  <a:lnTo>
                    <a:pt x="707" y="806"/>
                  </a:lnTo>
                  <a:lnTo>
                    <a:pt x="705" y="832"/>
                  </a:lnTo>
                  <a:lnTo>
                    <a:pt x="704" y="860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3"/>
                  </a:lnTo>
                  <a:lnTo>
                    <a:pt x="702" y="971"/>
                  </a:lnTo>
                  <a:lnTo>
                    <a:pt x="699" y="997"/>
                  </a:lnTo>
                  <a:lnTo>
                    <a:pt x="692" y="990"/>
                  </a:lnTo>
                  <a:lnTo>
                    <a:pt x="687" y="984"/>
                  </a:lnTo>
                  <a:lnTo>
                    <a:pt x="679" y="979"/>
                  </a:lnTo>
                  <a:lnTo>
                    <a:pt x="671" y="975"/>
                  </a:lnTo>
                  <a:lnTo>
                    <a:pt x="663" y="972"/>
                  </a:lnTo>
                  <a:lnTo>
                    <a:pt x="655" y="971"/>
                  </a:lnTo>
                  <a:lnTo>
                    <a:pt x="647" y="971"/>
                  </a:lnTo>
                  <a:lnTo>
                    <a:pt x="639" y="972"/>
                  </a:lnTo>
                  <a:lnTo>
                    <a:pt x="630" y="979"/>
                  </a:lnTo>
                  <a:lnTo>
                    <a:pt x="625" y="985"/>
                  </a:lnTo>
                  <a:lnTo>
                    <a:pt x="622" y="993"/>
                  </a:lnTo>
                  <a:lnTo>
                    <a:pt x="622" y="1003"/>
                  </a:lnTo>
                  <a:lnTo>
                    <a:pt x="624" y="1011"/>
                  </a:lnTo>
                  <a:lnTo>
                    <a:pt x="625" y="1019"/>
                  </a:lnTo>
                  <a:lnTo>
                    <a:pt x="629" y="1029"/>
                  </a:lnTo>
                  <a:lnTo>
                    <a:pt x="634" y="1037"/>
                  </a:lnTo>
                  <a:lnTo>
                    <a:pt x="637" y="1041"/>
                  </a:lnTo>
                  <a:lnTo>
                    <a:pt x="642" y="1044"/>
                  </a:lnTo>
                  <a:lnTo>
                    <a:pt x="648" y="1047"/>
                  </a:lnTo>
                  <a:lnTo>
                    <a:pt x="653" y="1049"/>
                  </a:lnTo>
                  <a:lnTo>
                    <a:pt x="660" y="1049"/>
                  </a:lnTo>
                  <a:lnTo>
                    <a:pt x="665" y="1050"/>
                  </a:lnTo>
                  <a:lnTo>
                    <a:pt x="671" y="1050"/>
                  </a:lnTo>
                  <a:lnTo>
                    <a:pt x="676" y="1052"/>
                  </a:lnTo>
                  <a:lnTo>
                    <a:pt x="679" y="1050"/>
                  </a:lnTo>
                  <a:lnTo>
                    <a:pt x="684" y="1047"/>
                  </a:lnTo>
                  <a:lnTo>
                    <a:pt x="687" y="1045"/>
                  </a:lnTo>
                  <a:lnTo>
                    <a:pt x="691" y="1042"/>
                  </a:lnTo>
                  <a:lnTo>
                    <a:pt x="694" y="1039"/>
                  </a:lnTo>
                  <a:lnTo>
                    <a:pt x="695" y="1036"/>
                  </a:lnTo>
                  <a:lnTo>
                    <a:pt x="697" y="1032"/>
                  </a:lnTo>
                  <a:lnTo>
                    <a:pt x="699" y="1028"/>
                  </a:lnTo>
                  <a:lnTo>
                    <a:pt x="702" y="1094"/>
                  </a:lnTo>
                  <a:lnTo>
                    <a:pt x="704" y="1159"/>
                  </a:lnTo>
                  <a:lnTo>
                    <a:pt x="704" y="1226"/>
                  </a:lnTo>
                  <a:lnTo>
                    <a:pt x="702" y="1291"/>
                  </a:lnTo>
                  <a:lnTo>
                    <a:pt x="699" y="1356"/>
                  </a:lnTo>
                  <a:lnTo>
                    <a:pt x="695" y="1421"/>
                  </a:lnTo>
                  <a:lnTo>
                    <a:pt x="692" y="1483"/>
                  </a:lnTo>
                  <a:lnTo>
                    <a:pt x="689" y="1545"/>
                  </a:lnTo>
                  <a:lnTo>
                    <a:pt x="684" y="1550"/>
                  </a:lnTo>
                  <a:lnTo>
                    <a:pt x="679" y="1553"/>
                  </a:lnTo>
                  <a:lnTo>
                    <a:pt x="674" y="1555"/>
                  </a:lnTo>
                  <a:lnTo>
                    <a:pt x="669" y="1555"/>
                  </a:lnTo>
                  <a:lnTo>
                    <a:pt x="658" y="1555"/>
                  </a:lnTo>
                  <a:lnTo>
                    <a:pt x="647" y="1553"/>
                  </a:lnTo>
                  <a:lnTo>
                    <a:pt x="635" y="1550"/>
                  </a:lnTo>
                  <a:lnTo>
                    <a:pt x="624" y="1545"/>
                  </a:lnTo>
                  <a:lnTo>
                    <a:pt x="614" y="1544"/>
                  </a:lnTo>
                  <a:lnTo>
                    <a:pt x="603" y="1542"/>
                  </a:lnTo>
                  <a:lnTo>
                    <a:pt x="582" y="1540"/>
                  </a:lnTo>
                  <a:lnTo>
                    <a:pt x="560" y="1537"/>
                  </a:lnTo>
                  <a:lnTo>
                    <a:pt x="541" y="1534"/>
                  </a:lnTo>
                  <a:lnTo>
                    <a:pt x="521" y="1531"/>
                  </a:lnTo>
                  <a:lnTo>
                    <a:pt x="502" y="1526"/>
                  </a:lnTo>
                  <a:lnTo>
                    <a:pt x="482" y="1521"/>
                  </a:lnTo>
                  <a:lnTo>
                    <a:pt x="463" y="1514"/>
                  </a:lnTo>
                  <a:lnTo>
                    <a:pt x="443" y="1508"/>
                  </a:lnTo>
                  <a:lnTo>
                    <a:pt x="442" y="1503"/>
                  </a:lnTo>
                  <a:lnTo>
                    <a:pt x="440" y="1500"/>
                  </a:lnTo>
                  <a:lnTo>
                    <a:pt x="440" y="1496"/>
                  </a:lnTo>
                  <a:lnTo>
                    <a:pt x="442" y="1493"/>
                  </a:lnTo>
                  <a:lnTo>
                    <a:pt x="445" y="1488"/>
                  </a:lnTo>
                  <a:lnTo>
                    <a:pt x="451" y="1483"/>
                  </a:lnTo>
                  <a:lnTo>
                    <a:pt x="459" y="1480"/>
                  </a:lnTo>
                  <a:lnTo>
                    <a:pt x="466" y="1475"/>
                  </a:lnTo>
                  <a:lnTo>
                    <a:pt x="472" y="1470"/>
                  </a:lnTo>
                  <a:lnTo>
                    <a:pt x="477" y="1465"/>
                  </a:lnTo>
                  <a:lnTo>
                    <a:pt x="481" y="1464"/>
                  </a:lnTo>
                  <a:lnTo>
                    <a:pt x="484" y="1462"/>
                  </a:lnTo>
                  <a:lnTo>
                    <a:pt x="485" y="1461"/>
                  </a:lnTo>
                  <a:lnTo>
                    <a:pt x="489" y="1459"/>
                  </a:lnTo>
                  <a:lnTo>
                    <a:pt x="490" y="1457"/>
                  </a:lnTo>
                  <a:lnTo>
                    <a:pt x="492" y="1456"/>
                  </a:lnTo>
                  <a:lnTo>
                    <a:pt x="492" y="1452"/>
                  </a:lnTo>
                  <a:lnTo>
                    <a:pt x="494" y="1449"/>
                  </a:lnTo>
                  <a:lnTo>
                    <a:pt x="492" y="1448"/>
                  </a:lnTo>
                  <a:lnTo>
                    <a:pt x="490" y="1448"/>
                  </a:lnTo>
                  <a:lnTo>
                    <a:pt x="490" y="1446"/>
                  </a:lnTo>
                  <a:lnTo>
                    <a:pt x="490" y="1444"/>
                  </a:lnTo>
                  <a:lnTo>
                    <a:pt x="490" y="1441"/>
                  </a:lnTo>
                  <a:lnTo>
                    <a:pt x="490" y="1439"/>
                  </a:lnTo>
                  <a:lnTo>
                    <a:pt x="490" y="1438"/>
                  </a:lnTo>
                  <a:lnTo>
                    <a:pt x="490" y="1438"/>
                  </a:lnTo>
                  <a:lnTo>
                    <a:pt x="495" y="1436"/>
                  </a:lnTo>
                  <a:lnTo>
                    <a:pt x="502" y="1435"/>
                  </a:lnTo>
                  <a:lnTo>
                    <a:pt x="508" y="1433"/>
                  </a:lnTo>
                  <a:lnTo>
                    <a:pt x="513" y="1433"/>
                  </a:lnTo>
                  <a:lnTo>
                    <a:pt x="520" y="1431"/>
                  </a:lnTo>
                  <a:lnTo>
                    <a:pt x="525" y="1430"/>
                  </a:lnTo>
                  <a:lnTo>
                    <a:pt x="529" y="1426"/>
                  </a:lnTo>
                  <a:lnTo>
                    <a:pt x="534" y="1421"/>
                  </a:lnTo>
                  <a:lnTo>
                    <a:pt x="525" y="1412"/>
                  </a:lnTo>
                  <a:lnTo>
                    <a:pt x="533" y="1408"/>
                  </a:lnTo>
                  <a:lnTo>
                    <a:pt x="539" y="1404"/>
                  </a:lnTo>
                  <a:lnTo>
                    <a:pt x="544" y="1399"/>
                  </a:lnTo>
                  <a:lnTo>
                    <a:pt x="547" y="1392"/>
                  </a:lnTo>
                  <a:lnTo>
                    <a:pt x="551" y="1384"/>
                  </a:lnTo>
                  <a:lnTo>
                    <a:pt x="554" y="1376"/>
                  </a:lnTo>
                  <a:lnTo>
                    <a:pt x="555" y="1369"/>
                  </a:lnTo>
                  <a:lnTo>
                    <a:pt x="559" y="1363"/>
                  </a:lnTo>
                  <a:lnTo>
                    <a:pt x="554" y="1351"/>
                  </a:lnTo>
                  <a:lnTo>
                    <a:pt x="551" y="1340"/>
                  </a:lnTo>
                  <a:lnTo>
                    <a:pt x="547" y="1327"/>
                  </a:lnTo>
                  <a:lnTo>
                    <a:pt x="546" y="1316"/>
                  </a:lnTo>
                  <a:lnTo>
                    <a:pt x="542" y="1291"/>
                  </a:lnTo>
                  <a:lnTo>
                    <a:pt x="542" y="1267"/>
                  </a:lnTo>
                  <a:lnTo>
                    <a:pt x="542" y="1242"/>
                  </a:lnTo>
                  <a:lnTo>
                    <a:pt x="544" y="1216"/>
                  </a:lnTo>
                  <a:lnTo>
                    <a:pt x="546" y="1192"/>
                  </a:lnTo>
                  <a:lnTo>
                    <a:pt x="546" y="1168"/>
                  </a:lnTo>
                  <a:lnTo>
                    <a:pt x="539" y="1161"/>
                  </a:lnTo>
                  <a:lnTo>
                    <a:pt x="541" y="1143"/>
                  </a:lnTo>
                  <a:lnTo>
                    <a:pt x="541" y="1125"/>
                  </a:lnTo>
                  <a:lnTo>
                    <a:pt x="539" y="1107"/>
                  </a:lnTo>
                  <a:lnTo>
                    <a:pt x="539" y="1089"/>
                  </a:lnTo>
                  <a:lnTo>
                    <a:pt x="538" y="1072"/>
                  </a:lnTo>
                  <a:lnTo>
                    <a:pt x="536" y="1054"/>
                  </a:lnTo>
                  <a:lnTo>
                    <a:pt x="534" y="1037"/>
                  </a:lnTo>
                  <a:lnTo>
                    <a:pt x="534" y="1021"/>
                  </a:lnTo>
                  <a:lnTo>
                    <a:pt x="528" y="1018"/>
                  </a:lnTo>
                  <a:lnTo>
                    <a:pt x="523" y="1018"/>
                  </a:lnTo>
                  <a:lnTo>
                    <a:pt x="518" y="1018"/>
                  </a:lnTo>
                  <a:lnTo>
                    <a:pt x="513" y="1021"/>
                  </a:lnTo>
                  <a:lnTo>
                    <a:pt x="508" y="1024"/>
                  </a:lnTo>
                  <a:lnTo>
                    <a:pt x="505" y="1029"/>
                  </a:lnTo>
                  <a:lnTo>
                    <a:pt x="502" y="1032"/>
                  </a:lnTo>
                  <a:lnTo>
                    <a:pt x="500" y="1037"/>
                  </a:lnTo>
                  <a:lnTo>
                    <a:pt x="492" y="1037"/>
                  </a:lnTo>
                  <a:lnTo>
                    <a:pt x="484" y="1039"/>
                  </a:lnTo>
                  <a:lnTo>
                    <a:pt x="476" y="1041"/>
                  </a:lnTo>
                  <a:lnTo>
                    <a:pt x="468" y="1041"/>
                  </a:lnTo>
                  <a:lnTo>
                    <a:pt x="459" y="1041"/>
                  </a:lnTo>
                  <a:lnTo>
                    <a:pt x="453" y="1037"/>
                  </a:lnTo>
                  <a:lnTo>
                    <a:pt x="446" y="1032"/>
                  </a:lnTo>
                  <a:lnTo>
                    <a:pt x="442" y="1024"/>
                  </a:lnTo>
                  <a:lnTo>
                    <a:pt x="437" y="1018"/>
                  </a:lnTo>
                  <a:lnTo>
                    <a:pt x="433" y="1011"/>
                  </a:lnTo>
                  <a:lnTo>
                    <a:pt x="428" y="1005"/>
                  </a:lnTo>
                  <a:lnTo>
                    <a:pt x="424" y="1000"/>
                  </a:lnTo>
                  <a:lnTo>
                    <a:pt x="419" y="993"/>
                  </a:lnTo>
                  <a:lnTo>
                    <a:pt x="414" y="988"/>
                  </a:lnTo>
                  <a:lnTo>
                    <a:pt x="407" y="984"/>
                  </a:lnTo>
                  <a:lnTo>
                    <a:pt x="401" y="980"/>
                  </a:lnTo>
                  <a:lnTo>
                    <a:pt x="354" y="1000"/>
                  </a:lnTo>
                  <a:lnTo>
                    <a:pt x="347" y="945"/>
                  </a:lnTo>
                  <a:lnTo>
                    <a:pt x="341" y="891"/>
                  </a:lnTo>
                  <a:lnTo>
                    <a:pt x="332" y="835"/>
                  </a:lnTo>
                  <a:lnTo>
                    <a:pt x="326" y="782"/>
                  </a:lnTo>
                  <a:lnTo>
                    <a:pt x="316" y="728"/>
                  </a:lnTo>
                  <a:lnTo>
                    <a:pt x="306" y="674"/>
                  </a:lnTo>
                  <a:lnTo>
                    <a:pt x="295" y="622"/>
                  </a:lnTo>
                  <a:lnTo>
                    <a:pt x="282" y="568"/>
                  </a:lnTo>
                  <a:lnTo>
                    <a:pt x="274" y="542"/>
                  </a:lnTo>
                  <a:lnTo>
                    <a:pt x="266" y="516"/>
                  </a:lnTo>
                  <a:lnTo>
                    <a:pt x="258" y="490"/>
                  </a:lnTo>
                  <a:lnTo>
                    <a:pt x="251" y="464"/>
                  </a:lnTo>
                  <a:lnTo>
                    <a:pt x="245" y="438"/>
                  </a:lnTo>
                  <a:lnTo>
                    <a:pt x="240" y="412"/>
                  </a:lnTo>
                  <a:lnTo>
                    <a:pt x="235" y="385"/>
                  </a:lnTo>
                  <a:lnTo>
                    <a:pt x="230" y="357"/>
                  </a:lnTo>
                  <a:lnTo>
                    <a:pt x="217" y="347"/>
                  </a:lnTo>
                  <a:lnTo>
                    <a:pt x="218" y="329"/>
                  </a:lnTo>
                  <a:lnTo>
                    <a:pt x="220" y="310"/>
                  </a:lnTo>
                  <a:lnTo>
                    <a:pt x="220" y="290"/>
                  </a:lnTo>
                  <a:lnTo>
                    <a:pt x="222" y="271"/>
                  </a:lnTo>
                  <a:lnTo>
                    <a:pt x="223" y="253"/>
                  </a:lnTo>
                  <a:lnTo>
                    <a:pt x="225" y="233"/>
                  </a:lnTo>
                  <a:lnTo>
                    <a:pt x="230" y="214"/>
                  </a:lnTo>
                  <a:lnTo>
                    <a:pt x="236" y="196"/>
                  </a:lnTo>
                  <a:lnTo>
                    <a:pt x="235" y="194"/>
                  </a:lnTo>
                  <a:lnTo>
                    <a:pt x="233" y="192"/>
                  </a:lnTo>
                  <a:lnTo>
                    <a:pt x="233" y="191"/>
                  </a:lnTo>
                  <a:lnTo>
                    <a:pt x="232" y="188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27" y="184"/>
                  </a:lnTo>
                  <a:lnTo>
                    <a:pt x="223" y="184"/>
                  </a:lnTo>
                  <a:lnTo>
                    <a:pt x="220" y="183"/>
                  </a:lnTo>
                  <a:lnTo>
                    <a:pt x="215" y="183"/>
                  </a:lnTo>
                  <a:lnTo>
                    <a:pt x="212" y="184"/>
                  </a:lnTo>
                  <a:lnTo>
                    <a:pt x="210" y="188"/>
                  </a:lnTo>
                  <a:lnTo>
                    <a:pt x="207" y="191"/>
                  </a:lnTo>
                  <a:lnTo>
                    <a:pt x="204" y="194"/>
                  </a:lnTo>
                  <a:lnTo>
                    <a:pt x="202" y="197"/>
                  </a:lnTo>
                  <a:lnTo>
                    <a:pt x="199" y="199"/>
                  </a:lnTo>
                  <a:lnTo>
                    <a:pt x="196" y="249"/>
                  </a:lnTo>
                  <a:lnTo>
                    <a:pt x="191" y="300"/>
                  </a:lnTo>
                  <a:lnTo>
                    <a:pt x="184" y="352"/>
                  </a:lnTo>
                  <a:lnTo>
                    <a:pt x="176" y="404"/>
                  </a:lnTo>
                  <a:lnTo>
                    <a:pt x="170" y="455"/>
                  </a:lnTo>
                  <a:lnTo>
                    <a:pt x="165" y="507"/>
                  </a:lnTo>
                  <a:lnTo>
                    <a:pt x="162" y="531"/>
                  </a:lnTo>
                  <a:lnTo>
                    <a:pt x="162" y="557"/>
                  </a:lnTo>
                  <a:lnTo>
                    <a:pt x="160" y="582"/>
                  </a:lnTo>
                  <a:lnTo>
                    <a:pt x="162" y="604"/>
                  </a:lnTo>
                  <a:lnTo>
                    <a:pt x="152" y="661"/>
                  </a:lnTo>
                  <a:lnTo>
                    <a:pt x="147" y="665"/>
                  </a:lnTo>
                  <a:lnTo>
                    <a:pt x="142" y="665"/>
                  </a:lnTo>
                  <a:lnTo>
                    <a:pt x="137" y="666"/>
                  </a:lnTo>
                  <a:lnTo>
                    <a:pt x="131" y="666"/>
                  </a:lnTo>
                  <a:lnTo>
                    <a:pt x="119" y="665"/>
                  </a:lnTo>
                  <a:lnTo>
                    <a:pt x="106" y="661"/>
                  </a:lnTo>
                  <a:lnTo>
                    <a:pt x="95" y="661"/>
                  </a:lnTo>
                  <a:lnTo>
                    <a:pt x="85" y="663"/>
                  </a:lnTo>
                  <a:lnTo>
                    <a:pt x="80" y="666"/>
                  </a:lnTo>
                  <a:lnTo>
                    <a:pt x="77" y="669"/>
                  </a:lnTo>
                  <a:lnTo>
                    <a:pt x="74" y="676"/>
                  </a:lnTo>
                  <a:lnTo>
                    <a:pt x="72" y="682"/>
                  </a:lnTo>
                  <a:lnTo>
                    <a:pt x="80" y="689"/>
                  </a:lnTo>
                  <a:lnTo>
                    <a:pt x="90" y="691"/>
                  </a:lnTo>
                  <a:lnTo>
                    <a:pt x="100" y="692"/>
                  </a:lnTo>
                  <a:lnTo>
                    <a:pt x="108" y="692"/>
                  </a:lnTo>
                  <a:lnTo>
                    <a:pt x="118" y="692"/>
                  </a:lnTo>
                  <a:lnTo>
                    <a:pt x="127" y="692"/>
                  </a:lnTo>
                  <a:lnTo>
                    <a:pt x="139" y="692"/>
                  </a:lnTo>
                  <a:lnTo>
                    <a:pt x="148" y="692"/>
                  </a:lnTo>
                  <a:lnTo>
                    <a:pt x="148" y="697"/>
                  </a:lnTo>
                  <a:lnTo>
                    <a:pt x="147" y="702"/>
                  </a:lnTo>
                  <a:lnTo>
                    <a:pt x="144" y="705"/>
                  </a:lnTo>
                  <a:lnTo>
                    <a:pt x="140" y="707"/>
                  </a:lnTo>
                  <a:lnTo>
                    <a:pt x="134" y="708"/>
                  </a:lnTo>
                  <a:lnTo>
                    <a:pt x="126" y="707"/>
                  </a:lnTo>
                  <a:lnTo>
                    <a:pt x="116" y="705"/>
                  </a:lnTo>
                  <a:lnTo>
                    <a:pt x="106" y="704"/>
                  </a:lnTo>
                  <a:lnTo>
                    <a:pt x="98" y="704"/>
                  </a:lnTo>
                  <a:lnTo>
                    <a:pt x="90" y="707"/>
                  </a:lnTo>
                  <a:lnTo>
                    <a:pt x="85" y="708"/>
                  </a:lnTo>
                  <a:lnTo>
                    <a:pt x="80" y="710"/>
                  </a:lnTo>
                  <a:lnTo>
                    <a:pt x="75" y="712"/>
                  </a:lnTo>
                  <a:lnTo>
                    <a:pt x="70" y="713"/>
                  </a:lnTo>
                  <a:lnTo>
                    <a:pt x="65" y="717"/>
                  </a:lnTo>
                  <a:lnTo>
                    <a:pt x="62" y="720"/>
                  </a:lnTo>
                  <a:lnTo>
                    <a:pt x="59" y="725"/>
                  </a:lnTo>
                  <a:lnTo>
                    <a:pt x="56" y="730"/>
                  </a:lnTo>
                  <a:lnTo>
                    <a:pt x="56" y="743"/>
                  </a:lnTo>
                  <a:lnTo>
                    <a:pt x="72" y="741"/>
                  </a:lnTo>
                  <a:lnTo>
                    <a:pt x="90" y="739"/>
                  </a:lnTo>
                  <a:lnTo>
                    <a:pt x="106" y="738"/>
                  </a:lnTo>
                  <a:lnTo>
                    <a:pt x="121" y="739"/>
                  </a:lnTo>
                  <a:lnTo>
                    <a:pt x="137" y="741"/>
                  </a:lnTo>
                  <a:lnTo>
                    <a:pt x="152" y="746"/>
                  </a:lnTo>
                  <a:lnTo>
                    <a:pt x="158" y="749"/>
                  </a:lnTo>
                  <a:lnTo>
                    <a:pt x="165" y="752"/>
                  </a:lnTo>
                  <a:lnTo>
                    <a:pt x="171" y="757"/>
                  </a:lnTo>
                  <a:lnTo>
                    <a:pt x="176" y="764"/>
                  </a:lnTo>
                  <a:lnTo>
                    <a:pt x="188" y="809"/>
                  </a:lnTo>
                  <a:lnTo>
                    <a:pt x="201" y="853"/>
                  </a:lnTo>
                  <a:lnTo>
                    <a:pt x="214" y="897"/>
                  </a:lnTo>
                  <a:lnTo>
                    <a:pt x="227" y="941"/>
                  </a:lnTo>
                  <a:lnTo>
                    <a:pt x="240" y="987"/>
                  </a:lnTo>
                  <a:lnTo>
                    <a:pt x="251" y="1031"/>
                  </a:lnTo>
                  <a:lnTo>
                    <a:pt x="262" y="1076"/>
                  </a:lnTo>
                  <a:lnTo>
                    <a:pt x="271" y="1124"/>
                  </a:lnTo>
                  <a:lnTo>
                    <a:pt x="275" y="1135"/>
                  </a:lnTo>
                  <a:lnTo>
                    <a:pt x="280" y="1146"/>
                  </a:lnTo>
                  <a:lnTo>
                    <a:pt x="284" y="1158"/>
                  </a:lnTo>
                  <a:lnTo>
                    <a:pt x="287" y="1171"/>
                  </a:lnTo>
                  <a:lnTo>
                    <a:pt x="290" y="1182"/>
                  </a:lnTo>
                  <a:lnTo>
                    <a:pt x="295" y="1195"/>
                  </a:lnTo>
                  <a:lnTo>
                    <a:pt x="300" y="1207"/>
                  </a:lnTo>
                  <a:lnTo>
                    <a:pt x="306" y="1216"/>
                  </a:lnTo>
                  <a:lnTo>
                    <a:pt x="306" y="1226"/>
                  </a:lnTo>
                  <a:lnTo>
                    <a:pt x="297" y="1238"/>
                  </a:lnTo>
                  <a:lnTo>
                    <a:pt x="287" y="1247"/>
                  </a:lnTo>
                  <a:lnTo>
                    <a:pt x="275" y="1255"/>
                  </a:lnTo>
                  <a:lnTo>
                    <a:pt x="264" y="1264"/>
                  </a:lnTo>
                  <a:lnTo>
                    <a:pt x="251" y="1268"/>
                  </a:lnTo>
                  <a:lnTo>
                    <a:pt x="238" y="1273"/>
                  </a:lnTo>
                  <a:lnTo>
                    <a:pt x="225" y="1278"/>
                  </a:lnTo>
                  <a:lnTo>
                    <a:pt x="212" y="1281"/>
                  </a:lnTo>
                  <a:lnTo>
                    <a:pt x="184" y="1285"/>
                  </a:lnTo>
                  <a:lnTo>
                    <a:pt x="155" y="1285"/>
                  </a:lnTo>
                  <a:lnTo>
                    <a:pt x="127" y="1285"/>
                  </a:lnTo>
                  <a:lnTo>
                    <a:pt x="100" y="1281"/>
                  </a:lnTo>
                  <a:lnTo>
                    <a:pt x="92" y="1280"/>
                  </a:lnTo>
                  <a:lnTo>
                    <a:pt x="83" y="1278"/>
                  </a:lnTo>
                  <a:lnTo>
                    <a:pt x="75" y="1275"/>
                  </a:lnTo>
                  <a:lnTo>
                    <a:pt x="69" y="1270"/>
                  </a:lnTo>
                  <a:lnTo>
                    <a:pt x="62" y="1265"/>
                  </a:lnTo>
                  <a:lnTo>
                    <a:pt x="56" y="1260"/>
                  </a:lnTo>
                  <a:lnTo>
                    <a:pt x="51" y="1254"/>
                  </a:lnTo>
                  <a:lnTo>
                    <a:pt x="46" y="1247"/>
                  </a:lnTo>
                  <a:lnTo>
                    <a:pt x="41" y="1233"/>
                  </a:lnTo>
                  <a:lnTo>
                    <a:pt x="38" y="1218"/>
                  </a:lnTo>
                  <a:lnTo>
                    <a:pt x="36" y="1205"/>
                  </a:lnTo>
                  <a:lnTo>
                    <a:pt x="36" y="1190"/>
                  </a:lnTo>
                  <a:lnTo>
                    <a:pt x="38" y="1176"/>
                  </a:lnTo>
                  <a:lnTo>
                    <a:pt x="38" y="1161"/>
                  </a:lnTo>
                  <a:lnTo>
                    <a:pt x="39" y="1146"/>
                  </a:lnTo>
                  <a:lnTo>
                    <a:pt x="41" y="1130"/>
                  </a:lnTo>
                  <a:lnTo>
                    <a:pt x="41" y="953"/>
                  </a:lnTo>
                  <a:lnTo>
                    <a:pt x="39" y="948"/>
                  </a:lnTo>
                  <a:lnTo>
                    <a:pt x="38" y="941"/>
                  </a:lnTo>
                  <a:lnTo>
                    <a:pt x="36" y="935"/>
                  </a:lnTo>
                  <a:lnTo>
                    <a:pt x="36" y="928"/>
                  </a:lnTo>
                  <a:lnTo>
                    <a:pt x="35" y="922"/>
                  </a:lnTo>
                  <a:lnTo>
                    <a:pt x="35" y="915"/>
                  </a:lnTo>
                  <a:lnTo>
                    <a:pt x="35" y="907"/>
                  </a:lnTo>
                  <a:lnTo>
                    <a:pt x="35" y="901"/>
                  </a:lnTo>
                  <a:lnTo>
                    <a:pt x="31" y="884"/>
                  </a:lnTo>
                  <a:lnTo>
                    <a:pt x="30" y="866"/>
                  </a:lnTo>
                  <a:lnTo>
                    <a:pt x="28" y="850"/>
                  </a:lnTo>
                  <a:lnTo>
                    <a:pt x="25" y="832"/>
                  </a:lnTo>
                  <a:lnTo>
                    <a:pt x="23" y="814"/>
                  </a:lnTo>
                  <a:lnTo>
                    <a:pt x="20" y="796"/>
                  </a:lnTo>
                  <a:lnTo>
                    <a:pt x="15" y="780"/>
                  </a:lnTo>
                  <a:lnTo>
                    <a:pt x="8" y="764"/>
                  </a:lnTo>
                  <a:lnTo>
                    <a:pt x="10" y="738"/>
                  </a:lnTo>
                  <a:lnTo>
                    <a:pt x="8" y="712"/>
                  </a:lnTo>
                  <a:lnTo>
                    <a:pt x="5" y="687"/>
                  </a:lnTo>
                  <a:lnTo>
                    <a:pt x="2" y="661"/>
                  </a:lnTo>
                  <a:lnTo>
                    <a:pt x="0" y="637"/>
                  </a:lnTo>
                  <a:lnTo>
                    <a:pt x="2" y="612"/>
                  </a:lnTo>
                  <a:lnTo>
                    <a:pt x="4" y="601"/>
                  </a:lnTo>
                  <a:lnTo>
                    <a:pt x="7" y="588"/>
                  </a:lnTo>
                  <a:lnTo>
                    <a:pt x="12" y="577"/>
                  </a:lnTo>
                  <a:lnTo>
                    <a:pt x="18" y="565"/>
                  </a:lnTo>
                  <a:lnTo>
                    <a:pt x="31" y="507"/>
                  </a:lnTo>
                  <a:lnTo>
                    <a:pt x="43" y="450"/>
                  </a:lnTo>
                  <a:lnTo>
                    <a:pt x="54" y="391"/>
                  </a:lnTo>
                  <a:lnTo>
                    <a:pt x="64" y="332"/>
                  </a:lnTo>
                  <a:lnTo>
                    <a:pt x="72" y="274"/>
                  </a:lnTo>
                  <a:lnTo>
                    <a:pt x="80" y="214"/>
                  </a:lnTo>
                  <a:lnTo>
                    <a:pt x="85" y="153"/>
                  </a:lnTo>
                  <a:lnTo>
                    <a:pt x="87" y="93"/>
                  </a:lnTo>
                  <a:lnTo>
                    <a:pt x="87" y="85"/>
                  </a:lnTo>
                  <a:lnTo>
                    <a:pt x="87" y="77"/>
                  </a:lnTo>
                  <a:lnTo>
                    <a:pt x="88" y="67"/>
                  </a:lnTo>
                  <a:lnTo>
                    <a:pt x="90" y="59"/>
                  </a:lnTo>
                  <a:lnTo>
                    <a:pt x="93" y="49"/>
                  </a:lnTo>
                  <a:lnTo>
                    <a:pt x="96" y="41"/>
                  </a:lnTo>
                  <a:lnTo>
                    <a:pt x="103" y="33"/>
                  </a:lnTo>
                  <a:lnTo>
                    <a:pt x="109" y="25"/>
                  </a:lnTo>
                  <a:lnTo>
                    <a:pt x="108" y="22"/>
                  </a:lnTo>
                  <a:lnTo>
                    <a:pt x="109" y="18"/>
                  </a:lnTo>
                  <a:lnTo>
                    <a:pt x="111" y="15"/>
                  </a:lnTo>
                  <a:lnTo>
                    <a:pt x="114" y="12"/>
                  </a:lnTo>
                  <a:lnTo>
                    <a:pt x="118" y="10"/>
                  </a:lnTo>
                  <a:lnTo>
                    <a:pt x="121" y="7"/>
                  </a:lnTo>
                  <a:lnTo>
                    <a:pt x="124" y="5"/>
                  </a:lnTo>
                  <a:lnTo>
                    <a:pt x="127" y="4"/>
                  </a:lnTo>
                  <a:lnTo>
                    <a:pt x="139" y="0"/>
                  </a:lnTo>
                  <a:lnTo>
                    <a:pt x="150" y="2"/>
                  </a:lnTo>
                  <a:lnTo>
                    <a:pt x="158" y="4"/>
                  </a:lnTo>
                  <a:lnTo>
                    <a:pt x="168" y="8"/>
                  </a:lnTo>
                  <a:lnTo>
                    <a:pt x="183" y="22"/>
                  </a:lnTo>
                  <a:lnTo>
                    <a:pt x="197" y="38"/>
                  </a:lnTo>
                  <a:lnTo>
                    <a:pt x="205" y="44"/>
                  </a:lnTo>
                  <a:lnTo>
                    <a:pt x="212" y="52"/>
                  </a:lnTo>
                  <a:lnTo>
                    <a:pt x="220" y="59"/>
                  </a:lnTo>
                  <a:lnTo>
                    <a:pt x="228" y="62"/>
                  </a:lnTo>
                  <a:lnTo>
                    <a:pt x="238" y="65"/>
                  </a:lnTo>
                  <a:lnTo>
                    <a:pt x="248" y="67"/>
                  </a:lnTo>
                  <a:lnTo>
                    <a:pt x="258" y="64"/>
                  </a:lnTo>
                  <a:lnTo>
                    <a:pt x="271" y="59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1" name="Freeform 103"/>
            <p:cNvSpPr>
              <a:spLocks/>
            </p:cNvSpPr>
            <p:nvPr/>
          </p:nvSpPr>
          <p:spPr bwMode="auto">
            <a:xfrm>
              <a:off x="3909" y="2124"/>
              <a:ext cx="140" cy="99"/>
            </a:xfrm>
            <a:custGeom>
              <a:avLst/>
              <a:gdLst>
                <a:gd name="T0" fmla="*/ 130 w 140"/>
                <a:gd name="T1" fmla="*/ 6 h 99"/>
                <a:gd name="T2" fmla="*/ 132 w 140"/>
                <a:gd name="T3" fmla="*/ 18 h 99"/>
                <a:gd name="T4" fmla="*/ 132 w 140"/>
                <a:gd name="T5" fmla="*/ 29 h 99"/>
                <a:gd name="T6" fmla="*/ 130 w 140"/>
                <a:gd name="T7" fmla="*/ 39 h 99"/>
                <a:gd name="T8" fmla="*/ 129 w 140"/>
                <a:gd name="T9" fmla="*/ 50 h 99"/>
                <a:gd name="T10" fmla="*/ 127 w 140"/>
                <a:gd name="T11" fmla="*/ 61 h 99"/>
                <a:gd name="T12" fmla="*/ 129 w 140"/>
                <a:gd name="T13" fmla="*/ 71 h 99"/>
                <a:gd name="T14" fmla="*/ 130 w 140"/>
                <a:gd name="T15" fmla="*/ 76 h 99"/>
                <a:gd name="T16" fmla="*/ 132 w 140"/>
                <a:gd name="T17" fmla="*/ 81 h 99"/>
                <a:gd name="T18" fmla="*/ 135 w 140"/>
                <a:gd name="T19" fmla="*/ 84 h 99"/>
                <a:gd name="T20" fmla="*/ 140 w 140"/>
                <a:gd name="T21" fmla="*/ 89 h 99"/>
                <a:gd name="T22" fmla="*/ 135 w 140"/>
                <a:gd name="T23" fmla="*/ 94 h 99"/>
                <a:gd name="T24" fmla="*/ 130 w 140"/>
                <a:gd name="T25" fmla="*/ 96 h 99"/>
                <a:gd name="T26" fmla="*/ 124 w 140"/>
                <a:gd name="T27" fmla="*/ 97 h 99"/>
                <a:gd name="T28" fmla="*/ 119 w 140"/>
                <a:gd name="T29" fmla="*/ 99 h 99"/>
                <a:gd name="T30" fmla="*/ 108 w 140"/>
                <a:gd name="T31" fmla="*/ 97 h 99"/>
                <a:gd name="T32" fmla="*/ 96 w 140"/>
                <a:gd name="T33" fmla="*/ 96 h 99"/>
                <a:gd name="T34" fmla="*/ 85 w 140"/>
                <a:gd name="T35" fmla="*/ 92 h 99"/>
                <a:gd name="T36" fmla="*/ 73 w 140"/>
                <a:gd name="T37" fmla="*/ 91 h 99"/>
                <a:gd name="T38" fmla="*/ 67 w 140"/>
                <a:gd name="T39" fmla="*/ 91 h 99"/>
                <a:gd name="T40" fmla="*/ 62 w 140"/>
                <a:gd name="T41" fmla="*/ 92 h 99"/>
                <a:gd name="T42" fmla="*/ 56 w 140"/>
                <a:gd name="T43" fmla="*/ 92 h 99"/>
                <a:gd name="T44" fmla="*/ 51 w 140"/>
                <a:gd name="T45" fmla="*/ 96 h 99"/>
                <a:gd name="T46" fmla="*/ 42 w 140"/>
                <a:gd name="T47" fmla="*/ 96 h 99"/>
                <a:gd name="T48" fmla="*/ 36 w 140"/>
                <a:gd name="T49" fmla="*/ 96 h 99"/>
                <a:gd name="T50" fmla="*/ 28 w 140"/>
                <a:gd name="T51" fmla="*/ 94 h 99"/>
                <a:gd name="T52" fmla="*/ 21 w 140"/>
                <a:gd name="T53" fmla="*/ 92 h 99"/>
                <a:gd name="T54" fmla="*/ 15 w 140"/>
                <a:gd name="T55" fmla="*/ 89 h 99"/>
                <a:gd name="T56" fmla="*/ 10 w 140"/>
                <a:gd name="T57" fmla="*/ 83 h 99"/>
                <a:gd name="T58" fmla="*/ 5 w 140"/>
                <a:gd name="T59" fmla="*/ 76 h 99"/>
                <a:gd name="T60" fmla="*/ 3 w 140"/>
                <a:gd name="T61" fmla="*/ 68 h 99"/>
                <a:gd name="T62" fmla="*/ 2 w 140"/>
                <a:gd name="T63" fmla="*/ 60 h 99"/>
                <a:gd name="T64" fmla="*/ 0 w 140"/>
                <a:gd name="T65" fmla="*/ 50 h 99"/>
                <a:gd name="T66" fmla="*/ 0 w 140"/>
                <a:gd name="T67" fmla="*/ 40 h 99"/>
                <a:gd name="T68" fmla="*/ 0 w 140"/>
                <a:gd name="T69" fmla="*/ 31 h 99"/>
                <a:gd name="T70" fmla="*/ 0 w 140"/>
                <a:gd name="T71" fmla="*/ 21 h 99"/>
                <a:gd name="T72" fmla="*/ 0 w 140"/>
                <a:gd name="T73" fmla="*/ 13 h 99"/>
                <a:gd name="T74" fmla="*/ 3 w 140"/>
                <a:gd name="T75" fmla="*/ 4 h 99"/>
                <a:gd name="T76" fmla="*/ 7 w 140"/>
                <a:gd name="T77" fmla="*/ 0 h 99"/>
                <a:gd name="T78" fmla="*/ 21 w 140"/>
                <a:gd name="T79" fmla="*/ 6 h 99"/>
                <a:gd name="T80" fmla="*/ 36 w 140"/>
                <a:gd name="T81" fmla="*/ 9 h 99"/>
                <a:gd name="T82" fmla="*/ 51 w 140"/>
                <a:gd name="T83" fmla="*/ 13 h 99"/>
                <a:gd name="T84" fmla="*/ 67 w 140"/>
                <a:gd name="T85" fmla="*/ 13 h 99"/>
                <a:gd name="T86" fmla="*/ 83 w 140"/>
                <a:gd name="T87" fmla="*/ 13 h 99"/>
                <a:gd name="T88" fmla="*/ 99 w 140"/>
                <a:gd name="T89" fmla="*/ 11 h 99"/>
                <a:gd name="T90" fmla="*/ 116 w 140"/>
                <a:gd name="T91" fmla="*/ 8 h 99"/>
                <a:gd name="T92" fmla="*/ 130 w 140"/>
                <a:gd name="T93" fmla="*/ 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0" h="99">
                  <a:moveTo>
                    <a:pt x="130" y="6"/>
                  </a:moveTo>
                  <a:lnTo>
                    <a:pt x="132" y="18"/>
                  </a:lnTo>
                  <a:lnTo>
                    <a:pt x="132" y="29"/>
                  </a:lnTo>
                  <a:lnTo>
                    <a:pt x="130" y="39"/>
                  </a:lnTo>
                  <a:lnTo>
                    <a:pt x="129" y="50"/>
                  </a:lnTo>
                  <a:lnTo>
                    <a:pt x="127" y="61"/>
                  </a:lnTo>
                  <a:lnTo>
                    <a:pt x="129" y="71"/>
                  </a:lnTo>
                  <a:lnTo>
                    <a:pt x="130" y="76"/>
                  </a:lnTo>
                  <a:lnTo>
                    <a:pt x="132" y="81"/>
                  </a:lnTo>
                  <a:lnTo>
                    <a:pt x="135" y="84"/>
                  </a:lnTo>
                  <a:lnTo>
                    <a:pt x="140" y="89"/>
                  </a:lnTo>
                  <a:lnTo>
                    <a:pt x="135" y="94"/>
                  </a:lnTo>
                  <a:lnTo>
                    <a:pt x="130" y="96"/>
                  </a:lnTo>
                  <a:lnTo>
                    <a:pt x="124" y="97"/>
                  </a:lnTo>
                  <a:lnTo>
                    <a:pt x="119" y="99"/>
                  </a:lnTo>
                  <a:lnTo>
                    <a:pt x="108" y="97"/>
                  </a:lnTo>
                  <a:lnTo>
                    <a:pt x="96" y="96"/>
                  </a:lnTo>
                  <a:lnTo>
                    <a:pt x="85" y="92"/>
                  </a:lnTo>
                  <a:lnTo>
                    <a:pt x="73" y="91"/>
                  </a:lnTo>
                  <a:lnTo>
                    <a:pt x="67" y="91"/>
                  </a:lnTo>
                  <a:lnTo>
                    <a:pt x="62" y="92"/>
                  </a:lnTo>
                  <a:lnTo>
                    <a:pt x="56" y="92"/>
                  </a:lnTo>
                  <a:lnTo>
                    <a:pt x="51" y="96"/>
                  </a:lnTo>
                  <a:lnTo>
                    <a:pt x="42" y="96"/>
                  </a:lnTo>
                  <a:lnTo>
                    <a:pt x="36" y="96"/>
                  </a:lnTo>
                  <a:lnTo>
                    <a:pt x="28" y="94"/>
                  </a:lnTo>
                  <a:lnTo>
                    <a:pt x="21" y="92"/>
                  </a:lnTo>
                  <a:lnTo>
                    <a:pt x="15" y="89"/>
                  </a:lnTo>
                  <a:lnTo>
                    <a:pt x="10" y="83"/>
                  </a:lnTo>
                  <a:lnTo>
                    <a:pt x="5" y="76"/>
                  </a:lnTo>
                  <a:lnTo>
                    <a:pt x="3" y="68"/>
                  </a:lnTo>
                  <a:lnTo>
                    <a:pt x="2" y="6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3" y="4"/>
                  </a:lnTo>
                  <a:lnTo>
                    <a:pt x="7" y="0"/>
                  </a:lnTo>
                  <a:lnTo>
                    <a:pt x="21" y="6"/>
                  </a:lnTo>
                  <a:lnTo>
                    <a:pt x="36" y="9"/>
                  </a:lnTo>
                  <a:lnTo>
                    <a:pt x="51" y="13"/>
                  </a:lnTo>
                  <a:lnTo>
                    <a:pt x="67" y="13"/>
                  </a:lnTo>
                  <a:lnTo>
                    <a:pt x="83" y="13"/>
                  </a:lnTo>
                  <a:lnTo>
                    <a:pt x="99" y="11"/>
                  </a:lnTo>
                  <a:lnTo>
                    <a:pt x="116" y="8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2" name="Freeform 104"/>
            <p:cNvSpPr>
              <a:spLocks/>
            </p:cNvSpPr>
            <p:nvPr/>
          </p:nvSpPr>
          <p:spPr bwMode="auto">
            <a:xfrm>
              <a:off x="3618" y="2169"/>
              <a:ext cx="441" cy="705"/>
            </a:xfrm>
            <a:custGeom>
              <a:avLst/>
              <a:gdLst>
                <a:gd name="T0" fmla="*/ 119 w 441"/>
                <a:gd name="T1" fmla="*/ 26 h 705"/>
                <a:gd name="T2" fmla="*/ 112 w 441"/>
                <a:gd name="T3" fmla="*/ 34 h 705"/>
                <a:gd name="T4" fmla="*/ 114 w 441"/>
                <a:gd name="T5" fmla="*/ 46 h 705"/>
                <a:gd name="T6" fmla="*/ 119 w 441"/>
                <a:gd name="T7" fmla="*/ 57 h 705"/>
                <a:gd name="T8" fmla="*/ 151 w 441"/>
                <a:gd name="T9" fmla="*/ 117 h 705"/>
                <a:gd name="T10" fmla="*/ 208 w 441"/>
                <a:gd name="T11" fmla="*/ 228 h 705"/>
                <a:gd name="T12" fmla="*/ 259 w 441"/>
                <a:gd name="T13" fmla="*/ 339 h 705"/>
                <a:gd name="T14" fmla="*/ 311 w 441"/>
                <a:gd name="T15" fmla="*/ 451 h 705"/>
                <a:gd name="T16" fmla="*/ 340 w 441"/>
                <a:gd name="T17" fmla="*/ 518 h 705"/>
                <a:gd name="T18" fmla="*/ 347 w 441"/>
                <a:gd name="T19" fmla="*/ 539 h 705"/>
                <a:gd name="T20" fmla="*/ 360 w 441"/>
                <a:gd name="T21" fmla="*/ 568 h 705"/>
                <a:gd name="T22" fmla="*/ 382 w 441"/>
                <a:gd name="T23" fmla="*/ 607 h 705"/>
                <a:gd name="T24" fmla="*/ 402 w 441"/>
                <a:gd name="T25" fmla="*/ 646 h 705"/>
                <a:gd name="T26" fmla="*/ 412 w 441"/>
                <a:gd name="T27" fmla="*/ 673 h 705"/>
                <a:gd name="T28" fmla="*/ 417 w 441"/>
                <a:gd name="T29" fmla="*/ 677 h 705"/>
                <a:gd name="T30" fmla="*/ 423 w 441"/>
                <a:gd name="T31" fmla="*/ 681 h 705"/>
                <a:gd name="T32" fmla="*/ 431 w 441"/>
                <a:gd name="T33" fmla="*/ 682 h 705"/>
                <a:gd name="T34" fmla="*/ 441 w 441"/>
                <a:gd name="T35" fmla="*/ 684 h 705"/>
                <a:gd name="T36" fmla="*/ 438 w 441"/>
                <a:gd name="T37" fmla="*/ 689 h 705"/>
                <a:gd name="T38" fmla="*/ 434 w 441"/>
                <a:gd name="T39" fmla="*/ 695 h 705"/>
                <a:gd name="T40" fmla="*/ 433 w 441"/>
                <a:gd name="T41" fmla="*/ 700 h 705"/>
                <a:gd name="T42" fmla="*/ 428 w 441"/>
                <a:gd name="T43" fmla="*/ 705 h 705"/>
                <a:gd name="T44" fmla="*/ 395 w 441"/>
                <a:gd name="T45" fmla="*/ 674 h 705"/>
                <a:gd name="T46" fmla="*/ 366 w 441"/>
                <a:gd name="T47" fmla="*/ 643 h 705"/>
                <a:gd name="T48" fmla="*/ 338 w 441"/>
                <a:gd name="T49" fmla="*/ 611 h 705"/>
                <a:gd name="T50" fmla="*/ 317 w 441"/>
                <a:gd name="T51" fmla="*/ 575 h 705"/>
                <a:gd name="T52" fmla="*/ 244 w 441"/>
                <a:gd name="T53" fmla="*/ 502 h 705"/>
                <a:gd name="T54" fmla="*/ 172 w 441"/>
                <a:gd name="T55" fmla="*/ 423 h 705"/>
                <a:gd name="T56" fmla="*/ 106 w 441"/>
                <a:gd name="T57" fmla="*/ 342 h 705"/>
                <a:gd name="T58" fmla="*/ 44 w 441"/>
                <a:gd name="T59" fmla="*/ 262 h 705"/>
                <a:gd name="T60" fmla="*/ 47 w 441"/>
                <a:gd name="T61" fmla="*/ 233 h 705"/>
                <a:gd name="T62" fmla="*/ 73 w 441"/>
                <a:gd name="T63" fmla="*/ 212 h 705"/>
                <a:gd name="T64" fmla="*/ 97 w 441"/>
                <a:gd name="T65" fmla="*/ 189 h 705"/>
                <a:gd name="T66" fmla="*/ 115 w 441"/>
                <a:gd name="T67" fmla="*/ 165 h 705"/>
                <a:gd name="T68" fmla="*/ 114 w 441"/>
                <a:gd name="T69" fmla="*/ 142 h 705"/>
                <a:gd name="T70" fmla="*/ 96 w 441"/>
                <a:gd name="T71" fmla="*/ 130 h 705"/>
                <a:gd name="T72" fmla="*/ 62 w 441"/>
                <a:gd name="T73" fmla="*/ 122 h 705"/>
                <a:gd name="T74" fmla="*/ 27 w 441"/>
                <a:gd name="T75" fmla="*/ 116 h 705"/>
                <a:gd name="T76" fmla="*/ 10 w 441"/>
                <a:gd name="T77" fmla="*/ 108 h 705"/>
                <a:gd name="T78" fmla="*/ 0 w 441"/>
                <a:gd name="T79" fmla="*/ 95 h 705"/>
                <a:gd name="T80" fmla="*/ 1 w 441"/>
                <a:gd name="T81" fmla="*/ 72 h 705"/>
                <a:gd name="T82" fmla="*/ 8 w 441"/>
                <a:gd name="T83" fmla="*/ 49 h 705"/>
                <a:gd name="T84" fmla="*/ 14 w 441"/>
                <a:gd name="T85" fmla="*/ 36 h 705"/>
                <a:gd name="T86" fmla="*/ 21 w 441"/>
                <a:gd name="T87" fmla="*/ 23 h 705"/>
                <a:gd name="T88" fmla="*/ 29 w 441"/>
                <a:gd name="T89" fmla="*/ 10 h 705"/>
                <a:gd name="T90" fmla="*/ 45 w 441"/>
                <a:gd name="T91" fmla="*/ 7 h 705"/>
                <a:gd name="T92" fmla="*/ 71 w 441"/>
                <a:gd name="T93" fmla="*/ 3 h 705"/>
                <a:gd name="T94" fmla="*/ 97 w 441"/>
                <a:gd name="T95" fmla="*/ 0 h 705"/>
                <a:gd name="T96" fmla="*/ 114 w 441"/>
                <a:gd name="T97" fmla="*/ 5 h 705"/>
                <a:gd name="T98" fmla="*/ 122 w 441"/>
                <a:gd name="T99" fmla="*/ 15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1" h="705">
                  <a:moveTo>
                    <a:pt x="123" y="23"/>
                  </a:moveTo>
                  <a:lnTo>
                    <a:pt x="119" y="26"/>
                  </a:lnTo>
                  <a:lnTo>
                    <a:pt x="114" y="29"/>
                  </a:lnTo>
                  <a:lnTo>
                    <a:pt x="112" y="34"/>
                  </a:lnTo>
                  <a:lnTo>
                    <a:pt x="114" y="41"/>
                  </a:lnTo>
                  <a:lnTo>
                    <a:pt x="114" y="46"/>
                  </a:lnTo>
                  <a:lnTo>
                    <a:pt x="117" y="52"/>
                  </a:lnTo>
                  <a:lnTo>
                    <a:pt x="119" y="57"/>
                  </a:lnTo>
                  <a:lnTo>
                    <a:pt x="120" y="62"/>
                  </a:lnTo>
                  <a:lnTo>
                    <a:pt x="151" y="117"/>
                  </a:lnTo>
                  <a:lnTo>
                    <a:pt x="180" y="171"/>
                  </a:lnTo>
                  <a:lnTo>
                    <a:pt x="208" y="228"/>
                  </a:lnTo>
                  <a:lnTo>
                    <a:pt x="234" y="283"/>
                  </a:lnTo>
                  <a:lnTo>
                    <a:pt x="259" y="339"/>
                  </a:lnTo>
                  <a:lnTo>
                    <a:pt x="285" y="396"/>
                  </a:lnTo>
                  <a:lnTo>
                    <a:pt x="311" y="451"/>
                  </a:lnTo>
                  <a:lnTo>
                    <a:pt x="338" y="506"/>
                  </a:lnTo>
                  <a:lnTo>
                    <a:pt x="340" y="518"/>
                  </a:lnTo>
                  <a:lnTo>
                    <a:pt x="343" y="528"/>
                  </a:lnTo>
                  <a:lnTo>
                    <a:pt x="347" y="539"/>
                  </a:lnTo>
                  <a:lnTo>
                    <a:pt x="350" y="549"/>
                  </a:lnTo>
                  <a:lnTo>
                    <a:pt x="360" y="568"/>
                  </a:lnTo>
                  <a:lnTo>
                    <a:pt x="371" y="588"/>
                  </a:lnTo>
                  <a:lnTo>
                    <a:pt x="382" y="607"/>
                  </a:lnTo>
                  <a:lnTo>
                    <a:pt x="394" y="627"/>
                  </a:lnTo>
                  <a:lnTo>
                    <a:pt x="402" y="646"/>
                  </a:lnTo>
                  <a:lnTo>
                    <a:pt x="410" y="668"/>
                  </a:lnTo>
                  <a:lnTo>
                    <a:pt x="412" y="673"/>
                  </a:lnTo>
                  <a:lnTo>
                    <a:pt x="413" y="674"/>
                  </a:lnTo>
                  <a:lnTo>
                    <a:pt x="417" y="677"/>
                  </a:lnTo>
                  <a:lnTo>
                    <a:pt x="420" y="679"/>
                  </a:lnTo>
                  <a:lnTo>
                    <a:pt x="423" y="681"/>
                  </a:lnTo>
                  <a:lnTo>
                    <a:pt x="426" y="681"/>
                  </a:lnTo>
                  <a:lnTo>
                    <a:pt x="431" y="682"/>
                  </a:lnTo>
                  <a:lnTo>
                    <a:pt x="434" y="684"/>
                  </a:lnTo>
                  <a:lnTo>
                    <a:pt x="441" y="684"/>
                  </a:lnTo>
                  <a:lnTo>
                    <a:pt x="438" y="686"/>
                  </a:lnTo>
                  <a:lnTo>
                    <a:pt x="438" y="689"/>
                  </a:lnTo>
                  <a:lnTo>
                    <a:pt x="436" y="692"/>
                  </a:lnTo>
                  <a:lnTo>
                    <a:pt x="434" y="695"/>
                  </a:lnTo>
                  <a:lnTo>
                    <a:pt x="434" y="699"/>
                  </a:lnTo>
                  <a:lnTo>
                    <a:pt x="433" y="700"/>
                  </a:lnTo>
                  <a:lnTo>
                    <a:pt x="431" y="703"/>
                  </a:lnTo>
                  <a:lnTo>
                    <a:pt x="428" y="705"/>
                  </a:lnTo>
                  <a:lnTo>
                    <a:pt x="412" y="689"/>
                  </a:lnTo>
                  <a:lnTo>
                    <a:pt x="395" y="674"/>
                  </a:lnTo>
                  <a:lnTo>
                    <a:pt x="381" y="658"/>
                  </a:lnTo>
                  <a:lnTo>
                    <a:pt x="366" y="643"/>
                  </a:lnTo>
                  <a:lnTo>
                    <a:pt x="351" y="627"/>
                  </a:lnTo>
                  <a:lnTo>
                    <a:pt x="338" y="611"/>
                  </a:lnTo>
                  <a:lnTo>
                    <a:pt x="327" y="593"/>
                  </a:lnTo>
                  <a:lnTo>
                    <a:pt x="317" y="575"/>
                  </a:lnTo>
                  <a:lnTo>
                    <a:pt x="280" y="539"/>
                  </a:lnTo>
                  <a:lnTo>
                    <a:pt x="244" y="502"/>
                  </a:lnTo>
                  <a:lnTo>
                    <a:pt x="208" y="463"/>
                  </a:lnTo>
                  <a:lnTo>
                    <a:pt x="172" y="423"/>
                  </a:lnTo>
                  <a:lnTo>
                    <a:pt x="138" y="383"/>
                  </a:lnTo>
                  <a:lnTo>
                    <a:pt x="106" y="342"/>
                  </a:lnTo>
                  <a:lnTo>
                    <a:pt x="73" y="301"/>
                  </a:lnTo>
                  <a:lnTo>
                    <a:pt x="44" y="262"/>
                  </a:lnTo>
                  <a:lnTo>
                    <a:pt x="37" y="246"/>
                  </a:lnTo>
                  <a:lnTo>
                    <a:pt x="47" y="233"/>
                  </a:lnTo>
                  <a:lnTo>
                    <a:pt x="60" y="222"/>
                  </a:lnTo>
                  <a:lnTo>
                    <a:pt x="73" y="212"/>
                  </a:lnTo>
                  <a:lnTo>
                    <a:pt x="84" y="200"/>
                  </a:lnTo>
                  <a:lnTo>
                    <a:pt x="97" y="189"/>
                  </a:lnTo>
                  <a:lnTo>
                    <a:pt x="107" y="178"/>
                  </a:lnTo>
                  <a:lnTo>
                    <a:pt x="115" y="165"/>
                  </a:lnTo>
                  <a:lnTo>
                    <a:pt x="120" y="150"/>
                  </a:lnTo>
                  <a:lnTo>
                    <a:pt x="114" y="142"/>
                  </a:lnTo>
                  <a:lnTo>
                    <a:pt x="106" y="135"/>
                  </a:lnTo>
                  <a:lnTo>
                    <a:pt x="96" y="130"/>
                  </a:lnTo>
                  <a:lnTo>
                    <a:pt x="84" y="127"/>
                  </a:lnTo>
                  <a:lnTo>
                    <a:pt x="62" y="122"/>
                  </a:lnTo>
                  <a:lnTo>
                    <a:pt x="39" y="117"/>
                  </a:lnTo>
                  <a:lnTo>
                    <a:pt x="27" y="116"/>
                  </a:lnTo>
                  <a:lnTo>
                    <a:pt x="18" y="113"/>
                  </a:lnTo>
                  <a:lnTo>
                    <a:pt x="10" y="108"/>
                  </a:lnTo>
                  <a:lnTo>
                    <a:pt x="5" y="103"/>
                  </a:lnTo>
                  <a:lnTo>
                    <a:pt x="0" y="95"/>
                  </a:lnTo>
                  <a:lnTo>
                    <a:pt x="0" y="85"/>
                  </a:lnTo>
                  <a:lnTo>
                    <a:pt x="1" y="72"/>
                  </a:lnTo>
                  <a:lnTo>
                    <a:pt x="6" y="57"/>
                  </a:lnTo>
                  <a:lnTo>
                    <a:pt x="8" y="49"/>
                  </a:lnTo>
                  <a:lnTo>
                    <a:pt x="11" y="43"/>
                  </a:lnTo>
                  <a:lnTo>
                    <a:pt x="14" y="36"/>
                  </a:lnTo>
                  <a:lnTo>
                    <a:pt x="18" y="29"/>
                  </a:lnTo>
                  <a:lnTo>
                    <a:pt x="21" y="23"/>
                  </a:lnTo>
                  <a:lnTo>
                    <a:pt x="24" y="16"/>
                  </a:lnTo>
                  <a:lnTo>
                    <a:pt x="29" y="10"/>
                  </a:lnTo>
                  <a:lnTo>
                    <a:pt x="34" y="5"/>
                  </a:lnTo>
                  <a:lnTo>
                    <a:pt x="45" y="7"/>
                  </a:lnTo>
                  <a:lnTo>
                    <a:pt x="58" y="5"/>
                  </a:lnTo>
                  <a:lnTo>
                    <a:pt x="71" y="3"/>
                  </a:lnTo>
                  <a:lnTo>
                    <a:pt x="84" y="2"/>
                  </a:lnTo>
                  <a:lnTo>
                    <a:pt x="97" y="0"/>
                  </a:lnTo>
                  <a:lnTo>
                    <a:pt x="109" y="3"/>
                  </a:lnTo>
                  <a:lnTo>
                    <a:pt x="114" y="5"/>
                  </a:lnTo>
                  <a:lnTo>
                    <a:pt x="117" y="10"/>
                  </a:lnTo>
                  <a:lnTo>
                    <a:pt x="122" y="15"/>
                  </a:lnTo>
                  <a:lnTo>
                    <a:pt x="123" y="23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3" name="Freeform 105"/>
            <p:cNvSpPr>
              <a:spLocks/>
            </p:cNvSpPr>
            <p:nvPr/>
          </p:nvSpPr>
          <p:spPr bwMode="auto">
            <a:xfrm>
              <a:off x="4056" y="2172"/>
              <a:ext cx="688" cy="1493"/>
            </a:xfrm>
            <a:custGeom>
              <a:avLst/>
              <a:gdLst>
                <a:gd name="T0" fmla="*/ 387 w 688"/>
                <a:gd name="T1" fmla="*/ 251 h 1493"/>
                <a:gd name="T2" fmla="*/ 385 w 688"/>
                <a:gd name="T3" fmla="*/ 458 h 1493"/>
                <a:gd name="T4" fmla="*/ 399 w 688"/>
                <a:gd name="T5" fmla="*/ 560 h 1493"/>
                <a:gd name="T6" fmla="*/ 412 w 688"/>
                <a:gd name="T7" fmla="*/ 647 h 1493"/>
                <a:gd name="T8" fmla="*/ 420 w 688"/>
                <a:gd name="T9" fmla="*/ 678 h 1493"/>
                <a:gd name="T10" fmla="*/ 428 w 688"/>
                <a:gd name="T11" fmla="*/ 697 h 1493"/>
                <a:gd name="T12" fmla="*/ 451 w 688"/>
                <a:gd name="T13" fmla="*/ 713 h 1493"/>
                <a:gd name="T14" fmla="*/ 465 w 688"/>
                <a:gd name="T15" fmla="*/ 694 h 1493"/>
                <a:gd name="T16" fmla="*/ 452 w 688"/>
                <a:gd name="T17" fmla="*/ 650 h 1493"/>
                <a:gd name="T18" fmla="*/ 475 w 688"/>
                <a:gd name="T19" fmla="*/ 634 h 1493"/>
                <a:gd name="T20" fmla="*/ 582 w 688"/>
                <a:gd name="T21" fmla="*/ 596 h 1493"/>
                <a:gd name="T22" fmla="*/ 674 w 688"/>
                <a:gd name="T23" fmla="*/ 578 h 1493"/>
                <a:gd name="T24" fmla="*/ 661 w 688"/>
                <a:gd name="T25" fmla="*/ 700 h 1493"/>
                <a:gd name="T26" fmla="*/ 643 w 688"/>
                <a:gd name="T27" fmla="*/ 842 h 1493"/>
                <a:gd name="T28" fmla="*/ 420 w 688"/>
                <a:gd name="T29" fmla="*/ 860 h 1493"/>
                <a:gd name="T30" fmla="*/ 309 w 688"/>
                <a:gd name="T31" fmla="*/ 819 h 1493"/>
                <a:gd name="T32" fmla="*/ 312 w 688"/>
                <a:gd name="T33" fmla="*/ 702 h 1493"/>
                <a:gd name="T34" fmla="*/ 322 w 688"/>
                <a:gd name="T35" fmla="*/ 458 h 1493"/>
                <a:gd name="T36" fmla="*/ 327 w 688"/>
                <a:gd name="T37" fmla="*/ 228 h 1493"/>
                <a:gd name="T38" fmla="*/ 332 w 688"/>
                <a:gd name="T39" fmla="*/ 171 h 1493"/>
                <a:gd name="T40" fmla="*/ 340 w 688"/>
                <a:gd name="T41" fmla="*/ 139 h 1493"/>
                <a:gd name="T42" fmla="*/ 332 w 688"/>
                <a:gd name="T43" fmla="*/ 126 h 1493"/>
                <a:gd name="T44" fmla="*/ 312 w 688"/>
                <a:gd name="T45" fmla="*/ 132 h 1493"/>
                <a:gd name="T46" fmla="*/ 294 w 688"/>
                <a:gd name="T47" fmla="*/ 215 h 1493"/>
                <a:gd name="T48" fmla="*/ 285 w 688"/>
                <a:gd name="T49" fmla="*/ 543 h 1493"/>
                <a:gd name="T50" fmla="*/ 270 w 688"/>
                <a:gd name="T51" fmla="*/ 792 h 1493"/>
                <a:gd name="T52" fmla="*/ 262 w 688"/>
                <a:gd name="T53" fmla="*/ 902 h 1493"/>
                <a:gd name="T54" fmla="*/ 267 w 688"/>
                <a:gd name="T55" fmla="*/ 984 h 1493"/>
                <a:gd name="T56" fmla="*/ 262 w 688"/>
                <a:gd name="T57" fmla="*/ 1252 h 1493"/>
                <a:gd name="T58" fmla="*/ 283 w 688"/>
                <a:gd name="T59" fmla="*/ 1410 h 1493"/>
                <a:gd name="T60" fmla="*/ 270 w 688"/>
                <a:gd name="T61" fmla="*/ 1453 h 1493"/>
                <a:gd name="T62" fmla="*/ 187 w 688"/>
                <a:gd name="T63" fmla="*/ 1461 h 1493"/>
                <a:gd name="T64" fmla="*/ 112 w 688"/>
                <a:gd name="T65" fmla="*/ 1480 h 1493"/>
                <a:gd name="T66" fmla="*/ 45 w 688"/>
                <a:gd name="T67" fmla="*/ 1493 h 1493"/>
                <a:gd name="T68" fmla="*/ 16 w 688"/>
                <a:gd name="T69" fmla="*/ 1422 h 1493"/>
                <a:gd name="T70" fmla="*/ 3 w 688"/>
                <a:gd name="T71" fmla="*/ 1332 h 1493"/>
                <a:gd name="T72" fmla="*/ 3 w 688"/>
                <a:gd name="T73" fmla="*/ 1054 h 1493"/>
                <a:gd name="T74" fmla="*/ 6 w 688"/>
                <a:gd name="T75" fmla="*/ 775 h 1493"/>
                <a:gd name="T76" fmla="*/ 18 w 688"/>
                <a:gd name="T77" fmla="*/ 722 h 1493"/>
                <a:gd name="T78" fmla="*/ 34 w 688"/>
                <a:gd name="T79" fmla="*/ 671 h 1493"/>
                <a:gd name="T80" fmla="*/ 128 w 688"/>
                <a:gd name="T81" fmla="*/ 510 h 1493"/>
                <a:gd name="T82" fmla="*/ 172 w 688"/>
                <a:gd name="T83" fmla="*/ 419 h 1493"/>
                <a:gd name="T84" fmla="*/ 244 w 688"/>
                <a:gd name="T85" fmla="*/ 295 h 1493"/>
                <a:gd name="T86" fmla="*/ 252 w 688"/>
                <a:gd name="T87" fmla="*/ 215 h 1493"/>
                <a:gd name="T88" fmla="*/ 198 w 688"/>
                <a:gd name="T89" fmla="*/ 186 h 1493"/>
                <a:gd name="T90" fmla="*/ 211 w 688"/>
                <a:gd name="T91" fmla="*/ 168 h 1493"/>
                <a:gd name="T92" fmla="*/ 241 w 688"/>
                <a:gd name="T93" fmla="*/ 158 h 1493"/>
                <a:gd name="T94" fmla="*/ 273 w 688"/>
                <a:gd name="T95" fmla="*/ 153 h 1493"/>
                <a:gd name="T96" fmla="*/ 259 w 688"/>
                <a:gd name="T97" fmla="*/ 103 h 1493"/>
                <a:gd name="T98" fmla="*/ 216 w 688"/>
                <a:gd name="T99" fmla="*/ 35 h 1493"/>
                <a:gd name="T100" fmla="*/ 278 w 688"/>
                <a:gd name="T101" fmla="*/ 23 h 1493"/>
                <a:gd name="T102" fmla="*/ 330 w 688"/>
                <a:gd name="T103" fmla="*/ 0 h 1493"/>
                <a:gd name="T104" fmla="*/ 381 w 688"/>
                <a:gd name="T105" fmla="*/ 162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8" h="1493">
                  <a:moveTo>
                    <a:pt x="381" y="162"/>
                  </a:moveTo>
                  <a:lnTo>
                    <a:pt x="384" y="184"/>
                  </a:lnTo>
                  <a:lnTo>
                    <a:pt x="385" y="206"/>
                  </a:lnTo>
                  <a:lnTo>
                    <a:pt x="387" y="228"/>
                  </a:lnTo>
                  <a:lnTo>
                    <a:pt x="387" y="251"/>
                  </a:lnTo>
                  <a:lnTo>
                    <a:pt x="387" y="297"/>
                  </a:lnTo>
                  <a:lnTo>
                    <a:pt x="385" y="342"/>
                  </a:lnTo>
                  <a:lnTo>
                    <a:pt x="384" y="388"/>
                  </a:lnTo>
                  <a:lnTo>
                    <a:pt x="384" y="435"/>
                  </a:lnTo>
                  <a:lnTo>
                    <a:pt x="385" y="458"/>
                  </a:lnTo>
                  <a:lnTo>
                    <a:pt x="389" y="481"/>
                  </a:lnTo>
                  <a:lnTo>
                    <a:pt x="392" y="503"/>
                  </a:lnTo>
                  <a:lnTo>
                    <a:pt x="397" y="525"/>
                  </a:lnTo>
                  <a:lnTo>
                    <a:pt x="395" y="543"/>
                  </a:lnTo>
                  <a:lnTo>
                    <a:pt x="399" y="560"/>
                  </a:lnTo>
                  <a:lnTo>
                    <a:pt x="400" y="578"/>
                  </a:lnTo>
                  <a:lnTo>
                    <a:pt x="403" y="595"/>
                  </a:lnTo>
                  <a:lnTo>
                    <a:pt x="408" y="613"/>
                  </a:lnTo>
                  <a:lnTo>
                    <a:pt x="410" y="630"/>
                  </a:lnTo>
                  <a:lnTo>
                    <a:pt x="412" y="647"/>
                  </a:lnTo>
                  <a:lnTo>
                    <a:pt x="412" y="665"/>
                  </a:lnTo>
                  <a:lnTo>
                    <a:pt x="415" y="666"/>
                  </a:lnTo>
                  <a:lnTo>
                    <a:pt x="416" y="670"/>
                  </a:lnTo>
                  <a:lnTo>
                    <a:pt x="418" y="673"/>
                  </a:lnTo>
                  <a:lnTo>
                    <a:pt x="420" y="678"/>
                  </a:lnTo>
                  <a:lnTo>
                    <a:pt x="420" y="681"/>
                  </a:lnTo>
                  <a:lnTo>
                    <a:pt x="421" y="686"/>
                  </a:lnTo>
                  <a:lnTo>
                    <a:pt x="421" y="689"/>
                  </a:lnTo>
                  <a:lnTo>
                    <a:pt x="425" y="692"/>
                  </a:lnTo>
                  <a:lnTo>
                    <a:pt x="428" y="697"/>
                  </a:lnTo>
                  <a:lnTo>
                    <a:pt x="433" y="700"/>
                  </a:lnTo>
                  <a:lnTo>
                    <a:pt x="436" y="705"/>
                  </a:lnTo>
                  <a:lnTo>
                    <a:pt x="441" y="709"/>
                  </a:lnTo>
                  <a:lnTo>
                    <a:pt x="444" y="712"/>
                  </a:lnTo>
                  <a:lnTo>
                    <a:pt x="451" y="713"/>
                  </a:lnTo>
                  <a:lnTo>
                    <a:pt x="455" y="713"/>
                  </a:lnTo>
                  <a:lnTo>
                    <a:pt x="462" y="712"/>
                  </a:lnTo>
                  <a:lnTo>
                    <a:pt x="465" y="705"/>
                  </a:lnTo>
                  <a:lnTo>
                    <a:pt x="465" y="700"/>
                  </a:lnTo>
                  <a:lnTo>
                    <a:pt x="465" y="694"/>
                  </a:lnTo>
                  <a:lnTo>
                    <a:pt x="464" y="687"/>
                  </a:lnTo>
                  <a:lnTo>
                    <a:pt x="460" y="673"/>
                  </a:lnTo>
                  <a:lnTo>
                    <a:pt x="455" y="661"/>
                  </a:lnTo>
                  <a:lnTo>
                    <a:pt x="452" y="655"/>
                  </a:lnTo>
                  <a:lnTo>
                    <a:pt x="452" y="650"/>
                  </a:lnTo>
                  <a:lnTo>
                    <a:pt x="452" y="645"/>
                  </a:lnTo>
                  <a:lnTo>
                    <a:pt x="455" y="640"/>
                  </a:lnTo>
                  <a:lnTo>
                    <a:pt x="459" y="637"/>
                  </a:lnTo>
                  <a:lnTo>
                    <a:pt x="465" y="635"/>
                  </a:lnTo>
                  <a:lnTo>
                    <a:pt x="475" y="634"/>
                  </a:lnTo>
                  <a:lnTo>
                    <a:pt x="486" y="634"/>
                  </a:lnTo>
                  <a:lnTo>
                    <a:pt x="509" y="624"/>
                  </a:lnTo>
                  <a:lnTo>
                    <a:pt x="534" y="614"/>
                  </a:lnTo>
                  <a:lnTo>
                    <a:pt x="558" y="604"/>
                  </a:lnTo>
                  <a:lnTo>
                    <a:pt x="582" y="596"/>
                  </a:lnTo>
                  <a:lnTo>
                    <a:pt x="607" y="586"/>
                  </a:lnTo>
                  <a:lnTo>
                    <a:pt x="631" y="578"/>
                  </a:lnTo>
                  <a:lnTo>
                    <a:pt x="656" y="570"/>
                  </a:lnTo>
                  <a:lnTo>
                    <a:pt x="679" y="562"/>
                  </a:lnTo>
                  <a:lnTo>
                    <a:pt x="674" y="578"/>
                  </a:lnTo>
                  <a:lnTo>
                    <a:pt x="669" y="596"/>
                  </a:lnTo>
                  <a:lnTo>
                    <a:pt x="665" y="613"/>
                  </a:lnTo>
                  <a:lnTo>
                    <a:pt x="664" y="630"/>
                  </a:lnTo>
                  <a:lnTo>
                    <a:pt x="661" y="666"/>
                  </a:lnTo>
                  <a:lnTo>
                    <a:pt x="661" y="700"/>
                  </a:lnTo>
                  <a:lnTo>
                    <a:pt x="664" y="736"/>
                  </a:lnTo>
                  <a:lnTo>
                    <a:pt x="670" y="772"/>
                  </a:lnTo>
                  <a:lnTo>
                    <a:pt x="679" y="806"/>
                  </a:lnTo>
                  <a:lnTo>
                    <a:pt x="688" y="839"/>
                  </a:lnTo>
                  <a:lnTo>
                    <a:pt x="643" y="842"/>
                  </a:lnTo>
                  <a:lnTo>
                    <a:pt x="599" y="845"/>
                  </a:lnTo>
                  <a:lnTo>
                    <a:pt x="553" y="849"/>
                  </a:lnTo>
                  <a:lnTo>
                    <a:pt x="509" y="852"/>
                  </a:lnTo>
                  <a:lnTo>
                    <a:pt x="464" y="855"/>
                  </a:lnTo>
                  <a:lnTo>
                    <a:pt x="420" y="860"/>
                  </a:lnTo>
                  <a:lnTo>
                    <a:pt x="376" y="868"/>
                  </a:lnTo>
                  <a:lnTo>
                    <a:pt x="332" y="876"/>
                  </a:lnTo>
                  <a:lnTo>
                    <a:pt x="307" y="870"/>
                  </a:lnTo>
                  <a:lnTo>
                    <a:pt x="309" y="844"/>
                  </a:lnTo>
                  <a:lnTo>
                    <a:pt x="309" y="819"/>
                  </a:lnTo>
                  <a:lnTo>
                    <a:pt x="309" y="796"/>
                  </a:lnTo>
                  <a:lnTo>
                    <a:pt x="309" y="774"/>
                  </a:lnTo>
                  <a:lnTo>
                    <a:pt x="309" y="749"/>
                  </a:lnTo>
                  <a:lnTo>
                    <a:pt x="311" y="726"/>
                  </a:lnTo>
                  <a:lnTo>
                    <a:pt x="312" y="702"/>
                  </a:lnTo>
                  <a:lnTo>
                    <a:pt x="315" y="678"/>
                  </a:lnTo>
                  <a:lnTo>
                    <a:pt x="319" y="624"/>
                  </a:lnTo>
                  <a:lnTo>
                    <a:pt x="322" y="569"/>
                  </a:lnTo>
                  <a:lnTo>
                    <a:pt x="322" y="513"/>
                  </a:lnTo>
                  <a:lnTo>
                    <a:pt x="322" y="458"/>
                  </a:lnTo>
                  <a:lnTo>
                    <a:pt x="322" y="403"/>
                  </a:lnTo>
                  <a:lnTo>
                    <a:pt x="322" y="347"/>
                  </a:lnTo>
                  <a:lnTo>
                    <a:pt x="324" y="293"/>
                  </a:lnTo>
                  <a:lnTo>
                    <a:pt x="325" y="240"/>
                  </a:lnTo>
                  <a:lnTo>
                    <a:pt x="327" y="228"/>
                  </a:lnTo>
                  <a:lnTo>
                    <a:pt x="327" y="217"/>
                  </a:lnTo>
                  <a:lnTo>
                    <a:pt x="329" y="206"/>
                  </a:lnTo>
                  <a:lnTo>
                    <a:pt x="329" y="194"/>
                  </a:lnTo>
                  <a:lnTo>
                    <a:pt x="330" y="183"/>
                  </a:lnTo>
                  <a:lnTo>
                    <a:pt x="332" y="171"/>
                  </a:lnTo>
                  <a:lnTo>
                    <a:pt x="335" y="160"/>
                  </a:lnTo>
                  <a:lnTo>
                    <a:pt x="340" y="150"/>
                  </a:lnTo>
                  <a:lnTo>
                    <a:pt x="340" y="147"/>
                  </a:lnTo>
                  <a:lnTo>
                    <a:pt x="340" y="142"/>
                  </a:lnTo>
                  <a:lnTo>
                    <a:pt x="340" y="139"/>
                  </a:lnTo>
                  <a:lnTo>
                    <a:pt x="340" y="136"/>
                  </a:lnTo>
                  <a:lnTo>
                    <a:pt x="338" y="132"/>
                  </a:lnTo>
                  <a:lnTo>
                    <a:pt x="337" y="131"/>
                  </a:lnTo>
                  <a:lnTo>
                    <a:pt x="333" y="127"/>
                  </a:lnTo>
                  <a:lnTo>
                    <a:pt x="332" y="126"/>
                  </a:lnTo>
                  <a:lnTo>
                    <a:pt x="327" y="126"/>
                  </a:lnTo>
                  <a:lnTo>
                    <a:pt x="324" y="127"/>
                  </a:lnTo>
                  <a:lnTo>
                    <a:pt x="319" y="129"/>
                  </a:lnTo>
                  <a:lnTo>
                    <a:pt x="315" y="131"/>
                  </a:lnTo>
                  <a:lnTo>
                    <a:pt x="312" y="132"/>
                  </a:lnTo>
                  <a:lnTo>
                    <a:pt x="309" y="134"/>
                  </a:lnTo>
                  <a:lnTo>
                    <a:pt x="306" y="137"/>
                  </a:lnTo>
                  <a:lnTo>
                    <a:pt x="302" y="140"/>
                  </a:lnTo>
                  <a:lnTo>
                    <a:pt x="298" y="178"/>
                  </a:lnTo>
                  <a:lnTo>
                    <a:pt x="294" y="215"/>
                  </a:lnTo>
                  <a:lnTo>
                    <a:pt x="291" y="254"/>
                  </a:lnTo>
                  <a:lnTo>
                    <a:pt x="289" y="293"/>
                  </a:lnTo>
                  <a:lnTo>
                    <a:pt x="288" y="376"/>
                  </a:lnTo>
                  <a:lnTo>
                    <a:pt x="286" y="460"/>
                  </a:lnTo>
                  <a:lnTo>
                    <a:pt x="285" y="543"/>
                  </a:lnTo>
                  <a:lnTo>
                    <a:pt x="283" y="627"/>
                  </a:lnTo>
                  <a:lnTo>
                    <a:pt x="281" y="670"/>
                  </a:lnTo>
                  <a:lnTo>
                    <a:pt x="278" y="710"/>
                  </a:lnTo>
                  <a:lnTo>
                    <a:pt x="275" y="751"/>
                  </a:lnTo>
                  <a:lnTo>
                    <a:pt x="270" y="792"/>
                  </a:lnTo>
                  <a:lnTo>
                    <a:pt x="270" y="886"/>
                  </a:lnTo>
                  <a:lnTo>
                    <a:pt x="263" y="889"/>
                  </a:lnTo>
                  <a:lnTo>
                    <a:pt x="262" y="894"/>
                  </a:lnTo>
                  <a:lnTo>
                    <a:pt x="260" y="897"/>
                  </a:lnTo>
                  <a:lnTo>
                    <a:pt x="262" y="902"/>
                  </a:lnTo>
                  <a:lnTo>
                    <a:pt x="265" y="906"/>
                  </a:lnTo>
                  <a:lnTo>
                    <a:pt x="267" y="910"/>
                  </a:lnTo>
                  <a:lnTo>
                    <a:pt x="268" y="914"/>
                  </a:lnTo>
                  <a:lnTo>
                    <a:pt x="270" y="920"/>
                  </a:lnTo>
                  <a:lnTo>
                    <a:pt x="267" y="984"/>
                  </a:lnTo>
                  <a:lnTo>
                    <a:pt x="265" y="1050"/>
                  </a:lnTo>
                  <a:lnTo>
                    <a:pt x="262" y="1117"/>
                  </a:lnTo>
                  <a:lnTo>
                    <a:pt x="260" y="1186"/>
                  </a:lnTo>
                  <a:lnTo>
                    <a:pt x="262" y="1218"/>
                  </a:lnTo>
                  <a:lnTo>
                    <a:pt x="262" y="1252"/>
                  </a:lnTo>
                  <a:lnTo>
                    <a:pt x="263" y="1285"/>
                  </a:lnTo>
                  <a:lnTo>
                    <a:pt x="267" y="1317"/>
                  </a:lnTo>
                  <a:lnTo>
                    <a:pt x="270" y="1348"/>
                  </a:lnTo>
                  <a:lnTo>
                    <a:pt x="276" y="1381"/>
                  </a:lnTo>
                  <a:lnTo>
                    <a:pt x="283" y="1410"/>
                  </a:lnTo>
                  <a:lnTo>
                    <a:pt x="291" y="1441"/>
                  </a:lnTo>
                  <a:lnTo>
                    <a:pt x="294" y="1441"/>
                  </a:lnTo>
                  <a:lnTo>
                    <a:pt x="286" y="1446"/>
                  </a:lnTo>
                  <a:lnTo>
                    <a:pt x="278" y="1449"/>
                  </a:lnTo>
                  <a:lnTo>
                    <a:pt x="270" y="1453"/>
                  </a:lnTo>
                  <a:lnTo>
                    <a:pt x="262" y="1454"/>
                  </a:lnTo>
                  <a:lnTo>
                    <a:pt x="244" y="1457"/>
                  </a:lnTo>
                  <a:lnTo>
                    <a:pt x="224" y="1457"/>
                  </a:lnTo>
                  <a:lnTo>
                    <a:pt x="206" y="1459"/>
                  </a:lnTo>
                  <a:lnTo>
                    <a:pt x="187" y="1461"/>
                  </a:lnTo>
                  <a:lnTo>
                    <a:pt x="169" y="1464"/>
                  </a:lnTo>
                  <a:lnTo>
                    <a:pt x="151" y="1469"/>
                  </a:lnTo>
                  <a:lnTo>
                    <a:pt x="138" y="1472"/>
                  </a:lnTo>
                  <a:lnTo>
                    <a:pt x="125" y="1475"/>
                  </a:lnTo>
                  <a:lnTo>
                    <a:pt x="112" y="1480"/>
                  </a:lnTo>
                  <a:lnTo>
                    <a:pt x="99" y="1483"/>
                  </a:lnTo>
                  <a:lnTo>
                    <a:pt x="86" y="1487"/>
                  </a:lnTo>
                  <a:lnTo>
                    <a:pt x="73" y="1490"/>
                  </a:lnTo>
                  <a:lnTo>
                    <a:pt x="60" y="1492"/>
                  </a:lnTo>
                  <a:lnTo>
                    <a:pt x="45" y="1493"/>
                  </a:lnTo>
                  <a:lnTo>
                    <a:pt x="39" y="1480"/>
                  </a:lnTo>
                  <a:lnTo>
                    <a:pt x="31" y="1466"/>
                  </a:lnTo>
                  <a:lnTo>
                    <a:pt x="26" y="1451"/>
                  </a:lnTo>
                  <a:lnTo>
                    <a:pt x="21" y="1436"/>
                  </a:lnTo>
                  <a:lnTo>
                    <a:pt x="16" y="1422"/>
                  </a:lnTo>
                  <a:lnTo>
                    <a:pt x="13" y="1407"/>
                  </a:lnTo>
                  <a:lnTo>
                    <a:pt x="9" y="1391"/>
                  </a:lnTo>
                  <a:lnTo>
                    <a:pt x="5" y="1376"/>
                  </a:lnTo>
                  <a:lnTo>
                    <a:pt x="0" y="1376"/>
                  </a:lnTo>
                  <a:lnTo>
                    <a:pt x="3" y="1332"/>
                  </a:lnTo>
                  <a:lnTo>
                    <a:pt x="5" y="1291"/>
                  </a:lnTo>
                  <a:lnTo>
                    <a:pt x="6" y="1251"/>
                  </a:lnTo>
                  <a:lnTo>
                    <a:pt x="6" y="1210"/>
                  </a:lnTo>
                  <a:lnTo>
                    <a:pt x="5" y="1130"/>
                  </a:lnTo>
                  <a:lnTo>
                    <a:pt x="3" y="1054"/>
                  </a:lnTo>
                  <a:lnTo>
                    <a:pt x="0" y="976"/>
                  </a:lnTo>
                  <a:lnTo>
                    <a:pt x="0" y="897"/>
                  </a:lnTo>
                  <a:lnTo>
                    <a:pt x="1" y="857"/>
                  </a:lnTo>
                  <a:lnTo>
                    <a:pt x="3" y="816"/>
                  </a:lnTo>
                  <a:lnTo>
                    <a:pt x="6" y="775"/>
                  </a:lnTo>
                  <a:lnTo>
                    <a:pt x="11" y="733"/>
                  </a:lnTo>
                  <a:lnTo>
                    <a:pt x="14" y="731"/>
                  </a:lnTo>
                  <a:lnTo>
                    <a:pt x="18" y="728"/>
                  </a:lnTo>
                  <a:lnTo>
                    <a:pt x="18" y="725"/>
                  </a:lnTo>
                  <a:lnTo>
                    <a:pt x="18" y="722"/>
                  </a:lnTo>
                  <a:lnTo>
                    <a:pt x="18" y="717"/>
                  </a:lnTo>
                  <a:lnTo>
                    <a:pt x="18" y="713"/>
                  </a:lnTo>
                  <a:lnTo>
                    <a:pt x="18" y="709"/>
                  </a:lnTo>
                  <a:lnTo>
                    <a:pt x="18" y="705"/>
                  </a:lnTo>
                  <a:lnTo>
                    <a:pt x="34" y="671"/>
                  </a:lnTo>
                  <a:lnTo>
                    <a:pt x="52" y="639"/>
                  </a:lnTo>
                  <a:lnTo>
                    <a:pt x="71" y="608"/>
                  </a:lnTo>
                  <a:lnTo>
                    <a:pt x="92" y="575"/>
                  </a:lnTo>
                  <a:lnTo>
                    <a:pt x="110" y="543"/>
                  </a:lnTo>
                  <a:lnTo>
                    <a:pt x="128" y="510"/>
                  </a:lnTo>
                  <a:lnTo>
                    <a:pt x="138" y="494"/>
                  </a:lnTo>
                  <a:lnTo>
                    <a:pt x="145" y="477"/>
                  </a:lnTo>
                  <a:lnTo>
                    <a:pt x="151" y="460"/>
                  </a:lnTo>
                  <a:lnTo>
                    <a:pt x="158" y="442"/>
                  </a:lnTo>
                  <a:lnTo>
                    <a:pt x="172" y="419"/>
                  </a:lnTo>
                  <a:lnTo>
                    <a:pt x="187" y="394"/>
                  </a:lnTo>
                  <a:lnTo>
                    <a:pt x="202" y="370"/>
                  </a:lnTo>
                  <a:lnTo>
                    <a:pt x="216" y="346"/>
                  </a:lnTo>
                  <a:lnTo>
                    <a:pt x="229" y="320"/>
                  </a:lnTo>
                  <a:lnTo>
                    <a:pt x="244" y="295"/>
                  </a:lnTo>
                  <a:lnTo>
                    <a:pt x="259" y="271"/>
                  </a:lnTo>
                  <a:lnTo>
                    <a:pt x="272" y="246"/>
                  </a:lnTo>
                  <a:lnTo>
                    <a:pt x="272" y="230"/>
                  </a:lnTo>
                  <a:lnTo>
                    <a:pt x="262" y="223"/>
                  </a:lnTo>
                  <a:lnTo>
                    <a:pt x="252" y="215"/>
                  </a:lnTo>
                  <a:lnTo>
                    <a:pt x="241" y="210"/>
                  </a:lnTo>
                  <a:lnTo>
                    <a:pt x="229" y="204"/>
                  </a:lnTo>
                  <a:lnTo>
                    <a:pt x="218" y="199"/>
                  </a:lnTo>
                  <a:lnTo>
                    <a:pt x="208" y="193"/>
                  </a:lnTo>
                  <a:lnTo>
                    <a:pt x="198" y="186"/>
                  </a:lnTo>
                  <a:lnTo>
                    <a:pt x="189" y="178"/>
                  </a:lnTo>
                  <a:lnTo>
                    <a:pt x="193" y="173"/>
                  </a:lnTo>
                  <a:lnTo>
                    <a:pt x="198" y="170"/>
                  </a:lnTo>
                  <a:lnTo>
                    <a:pt x="205" y="170"/>
                  </a:lnTo>
                  <a:lnTo>
                    <a:pt x="211" y="168"/>
                  </a:lnTo>
                  <a:lnTo>
                    <a:pt x="218" y="168"/>
                  </a:lnTo>
                  <a:lnTo>
                    <a:pt x="224" y="166"/>
                  </a:lnTo>
                  <a:lnTo>
                    <a:pt x="231" y="165"/>
                  </a:lnTo>
                  <a:lnTo>
                    <a:pt x="236" y="160"/>
                  </a:lnTo>
                  <a:lnTo>
                    <a:pt x="241" y="158"/>
                  </a:lnTo>
                  <a:lnTo>
                    <a:pt x="247" y="158"/>
                  </a:lnTo>
                  <a:lnTo>
                    <a:pt x="254" y="158"/>
                  </a:lnTo>
                  <a:lnTo>
                    <a:pt x="260" y="158"/>
                  </a:lnTo>
                  <a:lnTo>
                    <a:pt x="267" y="157"/>
                  </a:lnTo>
                  <a:lnTo>
                    <a:pt x="273" y="153"/>
                  </a:lnTo>
                  <a:lnTo>
                    <a:pt x="278" y="150"/>
                  </a:lnTo>
                  <a:lnTo>
                    <a:pt x="281" y="144"/>
                  </a:lnTo>
                  <a:lnTo>
                    <a:pt x="275" y="131"/>
                  </a:lnTo>
                  <a:lnTo>
                    <a:pt x="267" y="116"/>
                  </a:lnTo>
                  <a:lnTo>
                    <a:pt x="259" y="103"/>
                  </a:lnTo>
                  <a:lnTo>
                    <a:pt x="249" y="90"/>
                  </a:lnTo>
                  <a:lnTo>
                    <a:pt x="241" y="75"/>
                  </a:lnTo>
                  <a:lnTo>
                    <a:pt x="231" y="62"/>
                  </a:lnTo>
                  <a:lnTo>
                    <a:pt x="223" y="49"/>
                  </a:lnTo>
                  <a:lnTo>
                    <a:pt x="216" y="35"/>
                  </a:lnTo>
                  <a:lnTo>
                    <a:pt x="228" y="38"/>
                  </a:lnTo>
                  <a:lnTo>
                    <a:pt x="239" y="38"/>
                  </a:lnTo>
                  <a:lnTo>
                    <a:pt x="249" y="36"/>
                  </a:lnTo>
                  <a:lnTo>
                    <a:pt x="259" y="33"/>
                  </a:lnTo>
                  <a:lnTo>
                    <a:pt x="278" y="23"/>
                  </a:lnTo>
                  <a:lnTo>
                    <a:pt x="296" y="12"/>
                  </a:lnTo>
                  <a:lnTo>
                    <a:pt x="304" y="7"/>
                  </a:lnTo>
                  <a:lnTo>
                    <a:pt x="314" y="4"/>
                  </a:lnTo>
                  <a:lnTo>
                    <a:pt x="322" y="0"/>
                  </a:lnTo>
                  <a:lnTo>
                    <a:pt x="330" y="0"/>
                  </a:lnTo>
                  <a:lnTo>
                    <a:pt x="338" y="4"/>
                  </a:lnTo>
                  <a:lnTo>
                    <a:pt x="346" y="9"/>
                  </a:lnTo>
                  <a:lnTo>
                    <a:pt x="355" y="17"/>
                  </a:lnTo>
                  <a:lnTo>
                    <a:pt x="363" y="30"/>
                  </a:lnTo>
                  <a:lnTo>
                    <a:pt x="381" y="162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4" name="Freeform 106"/>
            <p:cNvSpPr>
              <a:spLocks/>
            </p:cNvSpPr>
            <p:nvPr/>
          </p:nvSpPr>
          <p:spPr bwMode="auto">
            <a:xfrm>
              <a:off x="4074" y="2176"/>
              <a:ext cx="224" cy="649"/>
            </a:xfrm>
            <a:custGeom>
              <a:avLst/>
              <a:gdLst>
                <a:gd name="T0" fmla="*/ 153 w 224"/>
                <a:gd name="T1" fmla="*/ 3 h 649"/>
                <a:gd name="T2" fmla="*/ 159 w 224"/>
                <a:gd name="T3" fmla="*/ 19 h 649"/>
                <a:gd name="T4" fmla="*/ 167 w 224"/>
                <a:gd name="T5" fmla="*/ 36 h 649"/>
                <a:gd name="T6" fmla="*/ 177 w 224"/>
                <a:gd name="T7" fmla="*/ 52 h 649"/>
                <a:gd name="T8" fmla="*/ 185 w 224"/>
                <a:gd name="T9" fmla="*/ 68 h 649"/>
                <a:gd name="T10" fmla="*/ 195 w 224"/>
                <a:gd name="T11" fmla="*/ 84 h 649"/>
                <a:gd name="T12" fmla="*/ 203 w 224"/>
                <a:gd name="T13" fmla="*/ 99 h 649"/>
                <a:gd name="T14" fmla="*/ 213 w 224"/>
                <a:gd name="T15" fmla="*/ 115 h 649"/>
                <a:gd name="T16" fmla="*/ 224 w 224"/>
                <a:gd name="T17" fmla="*/ 130 h 649"/>
                <a:gd name="T18" fmla="*/ 211 w 224"/>
                <a:gd name="T19" fmla="*/ 136 h 649"/>
                <a:gd name="T20" fmla="*/ 198 w 224"/>
                <a:gd name="T21" fmla="*/ 143 h 649"/>
                <a:gd name="T22" fmla="*/ 184 w 224"/>
                <a:gd name="T23" fmla="*/ 148 h 649"/>
                <a:gd name="T24" fmla="*/ 171 w 224"/>
                <a:gd name="T25" fmla="*/ 153 h 649"/>
                <a:gd name="T26" fmla="*/ 157 w 224"/>
                <a:gd name="T27" fmla="*/ 158 h 649"/>
                <a:gd name="T28" fmla="*/ 143 w 224"/>
                <a:gd name="T29" fmla="*/ 162 h 649"/>
                <a:gd name="T30" fmla="*/ 130 w 224"/>
                <a:gd name="T31" fmla="*/ 167 h 649"/>
                <a:gd name="T32" fmla="*/ 117 w 224"/>
                <a:gd name="T33" fmla="*/ 174 h 649"/>
                <a:gd name="T34" fmla="*/ 117 w 224"/>
                <a:gd name="T35" fmla="*/ 184 h 649"/>
                <a:gd name="T36" fmla="*/ 130 w 224"/>
                <a:gd name="T37" fmla="*/ 190 h 649"/>
                <a:gd name="T38" fmla="*/ 141 w 224"/>
                <a:gd name="T39" fmla="*/ 195 h 649"/>
                <a:gd name="T40" fmla="*/ 154 w 224"/>
                <a:gd name="T41" fmla="*/ 202 h 649"/>
                <a:gd name="T42" fmla="*/ 167 w 224"/>
                <a:gd name="T43" fmla="*/ 208 h 649"/>
                <a:gd name="T44" fmla="*/ 180 w 224"/>
                <a:gd name="T45" fmla="*/ 215 h 649"/>
                <a:gd name="T46" fmla="*/ 192 w 224"/>
                <a:gd name="T47" fmla="*/ 223 h 649"/>
                <a:gd name="T48" fmla="*/ 205 w 224"/>
                <a:gd name="T49" fmla="*/ 229 h 649"/>
                <a:gd name="T50" fmla="*/ 218 w 224"/>
                <a:gd name="T51" fmla="*/ 236 h 649"/>
                <a:gd name="T52" fmla="*/ 218 w 224"/>
                <a:gd name="T53" fmla="*/ 252 h 649"/>
                <a:gd name="T54" fmla="*/ 190 w 224"/>
                <a:gd name="T55" fmla="*/ 301 h 649"/>
                <a:gd name="T56" fmla="*/ 162 w 224"/>
                <a:gd name="T57" fmla="*/ 351 h 649"/>
                <a:gd name="T58" fmla="*/ 138 w 224"/>
                <a:gd name="T59" fmla="*/ 402 h 649"/>
                <a:gd name="T60" fmla="*/ 112 w 224"/>
                <a:gd name="T61" fmla="*/ 452 h 649"/>
                <a:gd name="T62" fmla="*/ 86 w 224"/>
                <a:gd name="T63" fmla="*/ 501 h 649"/>
                <a:gd name="T64" fmla="*/ 60 w 224"/>
                <a:gd name="T65" fmla="*/ 552 h 649"/>
                <a:gd name="T66" fmla="*/ 31 w 224"/>
                <a:gd name="T67" fmla="*/ 600 h 649"/>
                <a:gd name="T68" fmla="*/ 0 w 224"/>
                <a:gd name="T69" fmla="*/ 649 h 649"/>
                <a:gd name="T70" fmla="*/ 4 w 224"/>
                <a:gd name="T71" fmla="*/ 617 h 649"/>
                <a:gd name="T72" fmla="*/ 11 w 224"/>
                <a:gd name="T73" fmla="*/ 586 h 649"/>
                <a:gd name="T74" fmla="*/ 17 w 224"/>
                <a:gd name="T75" fmla="*/ 553 h 649"/>
                <a:gd name="T76" fmla="*/ 27 w 224"/>
                <a:gd name="T77" fmla="*/ 521 h 649"/>
                <a:gd name="T78" fmla="*/ 35 w 224"/>
                <a:gd name="T79" fmla="*/ 488 h 649"/>
                <a:gd name="T80" fmla="*/ 45 w 224"/>
                <a:gd name="T81" fmla="*/ 454 h 649"/>
                <a:gd name="T82" fmla="*/ 52 w 224"/>
                <a:gd name="T83" fmla="*/ 421 h 649"/>
                <a:gd name="T84" fmla="*/ 58 w 224"/>
                <a:gd name="T85" fmla="*/ 389 h 649"/>
                <a:gd name="T86" fmla="*/ 60 w 224"/>
                <a:gd name="T87" fmla="*/ 359 h 649"/>
                <a:gd name="T88" fmla="*/ 65 w 224"/>
                <a:gd name="T89" fmla="*/ 330 h 649"/>
                <a:gd name="T90" fmla="*/ 70 w 224"/>
                <a:gd name="T91" fmla="*/ 301 h 649"/>
                <a:gd name="T92" fmla="*/ 76 w 224"/>
                <a:gd name="T93" fmla="*/ 272 h 649"/>
                <a:gd name="T94" fmla="*/ 83 w 224"/>
                <a:gd name="T95" fmla="*/ 242 h 649"/>
                <a:gd name="T96" fmla="*/ 87 w 224"/>
                <a:gd name="T97" fmla="*/ 211 h 649"/>
                <a:gd name="T98" fmla="*/ 89 w 224"/>
                <a:gd name="T99" fmla="*/ 182 h 649"/>
                <a:gd name="T100" fmla="*/ 89 w 224"/>
                <a:gd name="T101" fmla="*/ 153 h 649"/>
                <a:gd name="T102" fmla="*/ 97 w 224"/>
                <a:gd name="T103" fmla="*/ 135 h 649"/>
                <a:gd name="T104" fmla="*/ 101 w 224"/>
                <a:gd name="T105" fmla="*/ 117 h 649"/>
                <a:gd name="T106" fmla="*/ 102 w 224"/>
                <a:gd name="T107" fmla="*/ 97 h 649"/>
                <a:gd name="T108" fmla="*/ 105 w 224"/>
                <a:gd name="T109" fmla="*/ 79 h 649"/>
                <a:gd name="T110" fmla="*/ 107 w 224"/>
                <a:gd name="T111" fmla="*/ 60 h 649"/>
                <a:gd name="T112" fmla="*/ 112 w 224"/>
                <a:gd name="T113" fmla="*/ 42 h 649"/>
                <a:gd name="T114" fmla="*/ 115 w 224"/>
                <a:gd name="T115" fmla="*/ 34 h 649"/>
                <a:gd name="T116" fmla="*/ 118 w 224"/>
                <a:gd name="T117" fmla="*/ 26 h 649"/>
                <a:gd name="T118" fmla="*/ 125 w 224"/>
                <a:gd name="T119" fmla="*/ 19 h 649"/>
                <a:gd name="T120" fmla="*/ 130 w 224"/>
                <a:gd name="T121" fmla="*/ 13 h 649"/>
                <a:gd name="T122" fmla="*/ 127 w 224"/>
                <a:gd name="T123" fmla="*/ 0 h 649"/>
                <a:gd name="T124" fmla="*/ 153 w 224"/>
                <a:gd name="T125" fmla="*/ 3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4" h="649">
                  <a:moveTo>
                    <a:pt x="153" y="3"/>
                  </a:moveTo>
                  <a:lnTo>
                    <a:pt x="159" y="19"/>
                  </a:lnTo>
                  <a:lnTo>
                    <a:pt x="167" y="36"/>
                  </a:lnTo>
                  <a:lnTo>
                    <a:pt x="177" y="52"/>
                  </a:lnTo>
                  <a:lnTo>
                    <a:pt x="185" y="68"/>
                  </a:lnTo>
                  <a:lnTo>
                    <a:pt x="195" y="84"/>
                  </a:lnTo>
                  <a:lnTo>
                    <a:pt x="203" y="99"/>
                  </a:lnTo>
                  <a:lnTo>
                    <a:pt x="213" y="115"/>
                  </a:lnTo>
                  <a:lnTo>
                    <a:pt x="224" y="130"/>
                  </a:lnTo>
                  <a:lnTo>
                    <a:pt x="211" y="136"/>
                  </a:lnTo>
                  <a:lnTo>
                    <a:pt x="198" y="143"/>
                  </a:lnTo>
                  <a:lnTo>
                    <a:pt x="184" y="148"/>
                  </a:lnTo>
                  <a:lnTo>
                    <a:pt x="171" y="153"/>
                  </a:lnTo>
                  <a:lnTo>
                    <a:pt x="157" y="158"/>
                  </a:lnTo>
                  <a:lnTo>
                    <a:pt x="143" y="162"/>
                  </a:lnTo>
                  <a:lnTo>
                    <a:pt x="130" y="167"/>
                  </a:lnTo>
                  <a:lnTo>
                    <a:pt x="117" y="174"/>
                  </a:lnTo>
                  <a:lnTo>
                    <a:pt x="117" y="184"/>
                  </a:lnTo>
                  <a:lnTo>
                    <a:pt x="130" y="190"/>
                  </a:lnTo>
                  <a:lnTo>
                    <a:pt x="141" y="195"/>
                  </a:lnTo>
                  <a:lnTo>
                    <a:pt x="154" y="202"/>
                  </a:lnTo>
                  <a:lnTo>
                    <a:pt x="167" y="208"/>
                  </a:lnTo>
                  <a:lnTo>
                    <a:pt x="180" y="215"/>
                  </a:lnTo>
                  <a:lnTo>
                    <a:pt x="192" y="223"/>
                  </a:lnTo>
                  <a:lnTo>
                    <a:pt x="205" y="229"/>
                  </a:lnTo>
                  <a:lnTo>
                    <a:pt x="218" y="236"/>
                  </a:lnTo>
                  <a:lnTo>
                    <a:pt x="218" y="252"/>
                  </a:lnTo>
                  <a:lnTo>
                    <a:pt x="190" y="301"/>
                  </a:lnTo>
                  <a:lnTo>
                    <a:pt x="162" y="351"/>
                  </a:lnTo>
                  <a:lnTo>
                    <a:pt x="138" y="402"/>
                  </a:lnTo>
                  <a:lnTo>
                    <a:pt x="112" y="452"/>
                  </a:lnTo>
                  <a:lnTo>
                    <a:pt x="86" y="501"/>
                  </a:lnTo>
                  <a:lnTo>
                    <a:pt x="60" y="552"/>
                  </a:lnTo>
                  <a:lnTo>
                    <a:pt x="31" y="600"/>
                  </a:lnTo>
                  <a:lnTo>
                    <a:pt x="0" y="649"/>
                  </a:lnTo>
                  <a:lnTo>
                    <a:pt x="4" y="617"/>
                  </a:lnTo>
                  <a:lnTo>
                    <a:pt x="11" y="586"/>
                  </a:lnTo>
                  <a:lnTo>
                    <a:pt x="17" y="553"/>
                  </a:lnTo>
                  <a:lnTo>
                    <a:pt x="27" y="521"/>
                  </a:lnTo>
                  <a:lnTo>
                    <a:pt x="35" y="488"/>
                  </a:lnTo>
                  <a:lnTo>
                    <a:pt x="45" y="454"/>
                  </a:lnTo>
                  <a:lnTo>
                    <a:pt x="52" y="421"/>
                  </a:lnTo>
                  <a:lnTo>
                    <a:pt x="58" y="389"/>
                  </a:lnTo>
                  <a:lnTo>
                    <a:pt x="60" y="359"/>
                  </a:lnTo>
                  <a:lnTo>
                    <a:pt x="65" y="330"/>
                  </a:lnTo>
                  <a:lnTo>
                    <a:pt x="70" y="301"/>
                  </a:lnTo>
                  <a:lnTo>
                    <a:pt x="76" y="272"/>
                  </a:lnTo>
                  <a:lnTo>
                    <a:pt x="83" y="242"/>
                  </a:lnTo>
                  <a:lnTo>
                    <a:pt x="87" y="211"/>
                  </a:lnTo>
                  <a:lnTo>
                    <a:pt x="89" y="182"/>
                  </a:lnTo>
                  <a:lnTo>
                    <a:pt x="89" y="153"/>
                  </a:lnTo>
                  <a:lnTo>
                    <a:pt x="97" y="135"/>
                  </a:lnTo>
                  <a:lnTo>
                    <a:pt x="101" y="117"/>
                  </a:lnTo>
                  <a:lnTo>
                    <a:pt x="102" y="97"/>
                  </a:lnTo>
                  <a:lnTo>
                    <a:pt x="105" y="79"/>
                  </a:lnTo>
                  <a:lnTo>
                    <a:pt x="107" y="60"/>
                  </a:lnTo>
                  <a:lnTo>
                    <a:pt x="112" y="42"/>
                  </a:lnTo>
                  <a:lnTo>
                    <a:pt x="115" y="34"/>
                  </a:lnTo>
                  <a:lnTo>
                    <a:pt x="118" y="26"/>
                  </a:lnTo>
                  <a:lnTo>
                    <a:pt x="125" y="19"/>
                  </a:lnTo>
                  <a:lnTo>
                    <a:pt x="130" y="13"/>
                  </a:lnTo>
                  <a:lnTo>
                    <a:pt x="127" y="0"/>
                  </a:lnTo>
                  <a:lnTo>
                    <a:pt x="153" y="3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5" name="Freeform 107"/>
            <p:cNvSpPr>
              <a:spLocks/>
            </p:cNvSpPr>
            <p:nvPr/>
          </p:nvSpPr>
          <p:spPr bwMode="auto">
            <a:xfrm>
              <a:off x="3785" y="2226"/>
              <a:ext cx="363" cy="559"/>
            </a:xfrm>
            <a:custGeom>
              <a:avLst/>
              <a:gdLst>
                <a:gd name="T0" fmla="*/ 362 w 363"/>
                <a:gd name="T1" fmla="*/ 25 h 559"/>
                <a:gd name="T2" fmla="*/ 355 w 363"/>
                <a:gd name="T3" fmla="*/ 72 h 559"/>
                <a:gd name="T4" fmla="*/ 346 w 363"/>
                <a:gd name="T5" fmla="*/ 119 h 559"/>
                <a:gd name="T6" fmla="*/ 339 w 363"/>
                <a:gd name="T7" fmla="*/ 166 h 559"/>
                <a:gd name="T8" fmla="*/ 333 w 363"/>
                <a:gd name="T9" fmla="*/ 207 h 559"/>
                <a:gd name="T10" fmla="*/ 324 w 363"/>
                <a:gd name="T11" fmla="*/ 246 h 559"/>
                <a:gd name="T12" fmla="*/ 318 w 363"/>
                <a:gd name="T13" fmla="*/ 285 h 559"/>
                <a:gd name="T14" fmla="*/ 313 w 363"/>
                <a:gd name="T15" fmla="*/ 324 h 559"/>
                <a:gd name="T16" fmla="*/ 303 w 363"/>
                <a:gd name="T17" fmla="*/ 371 h 559"/>
                <a:gd name="T18" fmla="*/ 293 w 363"/>
                <a:gd name="T19" fmla="*/ 425 h 559"/>
                <a:gd name="T20" fmla="*/ 282 w 363"/>
                <a:gd name="T21" fmla="*/ 480 h 559"/>
                <a:gd name="T22" fmla="*/ 267 w 363"/>
                <a:gd name="T23" fmla="*/ 532 h 559"/>
                <a:gd name="T24" fmla="*/ 248 w 363"/>
                <a:gd name="T25" fmla="*/ 547 h 559"/>
                <a:gd name="T26" fmla="*/ 232 w 363"/>
                <a:gd name="T27" fmla="*/ 523 h 559"/>
                <a:gd name="T28" fmla="*/ 212 w 363"/>
                <a:gd name="T29" fmla="*/ 482 h 559"/>
                <a:gd name="T30" fmla="*/ 193 w 363"/>
                <a:gd name="T31" fmla="*/ 423 h 559"/>
                <a:gd name="T32" fmla="*/ 176 w 363"/>
                <a:gd name="T33" fmla="*/ 379 h 559"/>
                <a:gd name="T34" fmla="*/ 163 w 363"/>
                <a:gd name="T35" fmla="*/ 352 h 559"/>
                <a:gd name="T36" fmla="*/ 136 w 363"/>
                <a:gd name="T37" fmla="*/ 298 h 559"/>
                <a:gd name="T38" fmla="*/ 96 w 363"/>
                <a:gd name="T39" fmla="*/ 217 h 559"/>
                <a:gd name="T40" fmla="*/ 57 w 363"/>
                <a:gd name="T41" fmla="*/ 135 h 559"/>
                <a:gd name="T42" fmla="*/ 18 w 363"/>
                <a:gd name="T43" fmla="*/ 54 h 559"/>
                <a:gd name="T44" fmla="*/ 26 w 363"/>
                <a:gd name="T45" fmla="*/ 12 h 559"/>
                <a:gd name="T46" fmla="*/ 80 w 363"/>
                <a:gd name="T47" fmla="*/ 16 h 559"/>
                <a:gd name="T48" fmla="*/ 134 w 363"/>
                <a:gd name="T49" fmla="*/ 23 h 559"/>
                <a:gd name="T50" fmla="*/ 186 w 363"/>
                <a:gd name="T51" fmla="*/ 29 h 559"/>
                <a:gd name="T52" fmla="*/ 227 w 363"/>
                <a:gd name="T53" fmla="*/ 31 h 559"/>
                <a:gd name="T54" fmla="*/ 259 w 363"/>
                <a:gd name="T55" fmla="*/ 28 h 559"/>
                <a:gd name="T56" fmla="*/ 292 w 363"/>
                <a:gd name="T57" fmla="*/ 20 h 559"/>
                <a:gd name="T58" fmla="*/ 324 w 363"/>
                <a:gd name="T59" fmla="*/ 15 h 559"/>
                <a:gd name="T60" fmla="*/ 344 w 363"/>
                <a:gd name="T61" fmla="*/ 10 h 559"/>
                <a:gd name="T62" fmla="*/ 349 w 363"/>
                <a:gd name="T63" fmla="*/ 5 h 559"/>
                <a:gd name="T64" fmla="*/ 354 w 363"/>
                <a:gd name="T65" fmla="*/ 2 h 559"/>
                <a:gd name="T66" fmla="*/ 360 w 363"/>
                <a:gd name="T67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3" h="559">
                  <a:moveTo>
                    <a:pt x="363" y="0"/>
                  </a:moveTo>
                  <a:lnTo>
                    <a:pt x="362" y="25"/>
                  </a:lnTo>
                  <a:lnTo>
                    <a:pt x="360" y="49"/>
                  </a:lnTo>
                  <a:lnTo>
                    <a:pt x="355" y="72"/>
                  </a:lnTo>
                  <a:lnTo>
                    <a:pt x="350" y="96"/>
                  </a:lnTo>
                  <a:lnTo>
                    <a:pt x="346" y="119"/>
                  </a:lnTo>
                  <a:lnTo>
                    <a:pt x="342" y="142"/>
                  </a:lnTo>
                  <a:lnTo>
                    <a:pt x="339" y="166"/>
                  </a:lnTo>
                  <a:lnTo>
                    <a:pt x="339" y="189"/>
                  </a:lnTo>
                  <a:lnTo>
                    <a:pt x="333" y="207"/>
                  </a:lnTo>
                  <a:lnTo>
                    <a:pt x="328" y="226"/>
                  </a:lnTo>
                  <a:lnTo>
                    <a:pt x="324" y="246"/>
                  </a:lnTo>
                  <a:lnTo>
                    <a:pt x="321" y="266"/>
                  </a:lnTo>
                  <a:lnTo>
                    <a:pt x="318" y="285"/>
                  </a:lnTo>
                  <a:lnTo>
                    <a:pt x="315" y="305"/>
                  </a:lnTo>
                  <a:lnTo>
                    <a:pt x="313" y="324"/>
                  </a:lnTo>
                  <a:lnTo>
                    <a:pt x="310" y="344"/>
                  </a:lnTo>
                  <a:lnTo>
                    <a:pt x="303" y="371"/>
                  </a:lnTo>
                  <a:lnTo>
                    <a:pt x="298" y="399"/>
                  </a:lnTo>
                  <a:lnTo>
                    <a:pt x="293" y="425"/>
                  </a:lnTo>
                  <a:lnTo>
                    <a:pt x="287" y="453"/>
                  </a:lnTo>
                  <a:lnTo>
                    <a:pt x="282" y="480"/>
                  </a:lnTo>
                  <a:lnTo>
                    <a:pt x="276" y="506"/>
                  </a:lnTo>
                  <a:lnTo>
                    <a:pt x="267" y="532"/>
                  </a:lnTo>
                  <a:lnTo>
                    <a:pt x="258" y="559"/>
                  </a:lnTo>
                  <a:lnTo>
                    <a:pt x="248" y="547"/>
                  </a:lnTo>
                  <a:lnTo>
                    <a:pt x="240" y="536"/>
                  </a:lnTo>
                  <a:lnTo>
                    <a:pt x="232" y="523"/>
                  </a:lnTo>
                  <a:lnTo>
                    <a:pt x="225" y="510"/>
                  </a:lnTo>
                  <a:lnTo>
                    <a:pt x="212" y="482"/>
                  </a:lnTo>
                  <a:lnTo>
                    <a:pt x="202" y="453"/>
                  </a:lnTo>
                  <a:lnTo>
                    <a:pt x="193" y="423"/>
                  </a:lnTo>
                  <a:lnTo>
                    <a:pt x="183" y="394"/>
                  </a:lnTo>
                  <a:lnTo>
                    <a:pt x="176" y="379"/>
                  </a:lnTo>
                  <a:lnTo>
                    <a:pt x="170" y="365"/>
                  </a:lnTo>
                  <a:lnTo>
                    <a:pt x="163" y="352"/>
                  </a:lnTo>
                  <a:lnTo>
                    <a:pt x="155" y="339"/>
                  </a:lnTo>
                  <a:lnTo>
                    <a:pt x="136" y="298"/>
                  </a:lnTo>
                  <a:lnTo>
                    <a:pt x="116" y="257"/>
                  </a:lnTo>
                  <a:lnTo>
                    <a:pt x="96" y="217"/>
                  </a:lnTo>
                  <a:lnTo>
                    <a:pt x="77" y="176"/>
                  </a:lnTo>
                  <a:lnTo>
                    <a:pt x="57" y="135"/>
                  </a:lnTo>
                  <a:lnTo>
                    <a:pt x="38" y="95"/>
                  </a:lnTo>
                  <a:lnTo>
                    <a:pt x="18" y="54"/>
                  </a:lnTo>
                  <a:lnTo>
                    <a:pt x="0" y="13"/>
                  </a:lnTo>
                  <a:lnTo>
                    <a:pt x="26" y="12"/>
                  </a:lnTo>
                  <a:lnTo>
                    <a:pt x="54" y="13"/>
                  </a:lnTo>
                  <a:lnTo>
                    <a:pt x="80" y="16"/>
                  </a:lnTo>
                  <a:lnTo>
                    <a:pt x="106" y="20"/>
                  </a:lnTo>
                  <a:lnTo>
                    <a:pt x="134" y="23"/>
                  </a:lnTo>
                  <a:lnTo>
                    <a:pt x="160" y="26"/>
                  </a:lnTo>
                  <a:lnTo>
                    <a:pt x="186" y="29"/>
                  </a:lnTo>
                  <a:lnTo>
                    <a:pt x="210" y="31"/>
                  </a:lnTo>
                  <a:lnTo>
                    <a:pt x="227" y="31"/>
                  </a:lnTo>
                  <a:lnTo>
                    <a:pt x="243" y="29"/>
                  </a:lnTo>
                  <a:lnTo>
                    <a:pt x="259" y="28"/>
                  </a:lnTo>
                  <a:lnTo>
                    <a:pt x="276" y="25"/>
                  </a:lnTo>
                  <a:lnTo>
                    <a:pt x="292" y="20"/>
                  </a:lnTo>
                  <a:lnTo>
                    <a:pt x="308" y="16"/>
                  </a:lnTo>
                  <a:lnTo>
                    <a:pt x="324" y="15"/>
                  </a:lnTo>
                  <a:lnTo>
                    <a:pt x="341" y="13"/>
                  </a:lnTo>
                  <a:lnTo>
                    <a:pt x="344" y="10"/>
                  </a:lnTo>
                  <a:lnTo>
                    <a:pt x="346" y="8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4" y="2"/>
                  </a:lnTo>
                  <a:lnTo>
                    <a:pt x="357" y="2"/>
                  </a:lnTo>
                  <a:lnTo>
                    <a:pt x="360" y="0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29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6" name="Freeform 108"/>
            <p:cNvSpPr>
              <a:spLocks/>
            </p:cNvSpPr>
            <p:nvPr/>
          </p:nvSpPr>
          <p:spPr bwMode="auto">
            <a:xfrm>
              <a:off x="3960" y="2286"/>
              <a:ext cx="65" cy="49"/>
            </a:xfrm>
            <a:custGeom>
              <a:avLst/>
              <a:gdLst>
                <a:gd name="T0" fmla="*/ 61 w 65"/>
                <a:gd name="T1" fmla="*/ 9 h 49"/>
                <a:gd name="T2" fmla="*/ 65 w 65"/>
                <a:gd name="T3" fmla="*/ 13 h 49"/>
                <a:gd name="T4" fmla="*/ 65 w 65"/>
                <a:gd name="T5" fmla="*/ 20 h 49"/>
                <a:gd name="T6" fmla="*/ 63 w 65"/>
                <a:gd name="T7" fmla="*/ 25 h 49"/>
                <a:gd name="T8" fmla="*/ 60 w 65"/>
                <a:gd name="T9" fmla="*/ 30 h 49"/>
                <a:gd name="T10" fmla="*/ 57 w 65"/>
                <a:gd name="T11" fmla="*/ 35 h 49"/>
                <a:gd name="T12" fmla="*/ 52 w 65"/>
                <a:gd name="T13" fmla="*/ 39 h 49"/>
                <a:gd name="T14" fmla="*/ 48 w 65"/>
                <a:gd name="T15" fmla="*/ 43 h 49"/>
                <a:gd name="T16" fmla="*/ 45 w 65"/>
                <a:gd name="T17" fmla="*/ 48 h 49"/>
                <a:gd name="T18" fmla="*/ 40 w 65"/>
                <a:gd name="T19" fmla="*/ 48 h 49"/>
                <a:gd name="T20" fmla="*/ 37 w 65"/>
                <a:gd name="T21" fmla="*/ 48 h 49"/>
                <a:gd name="T22" fmla="*/ 32 w 65"/>
                <a:gd name="T23" fmla="*/ 48 h 49"/>
                <a:gd name="T24" fmla="*/ 27 w 65"/>
                <a:gd name="T25" fmla="*/ 49 h 49"/>
                <a:gd name="T26" fmla="*/ 22 w 65"/>
                <a:gd name="T27" fmla="*/ 49 h 49"/>
                <a:gd name="T28" fmla="*/ 18 w 65"/>
                <a:gd name="T29" fmla="*/ 48 h 49"/>
                <a:gd name="T30" fmla="*/ 13 w 65"/>
                <a:gd name="T31" fmla="*/ 46 h 49"/>
                <a:gd name="T32" fmla="*/ 8 w 65"/>
                <a:gd name="T33" fmla="*/ 43 h 49"/>
                <a:gd name="T34" fmla="*/ 6 w 65"/>
                <a:gd name="T35" fmla="*/ 39 h 49"/>
                <a:gd name="T36" fmla="*/ 3 w 65"/>
                <a:gd name="T37" fmla="*/ 36 h 49"/>
                <a:gd name="T38" fmla="*/ 1 w 65"/>
                <a:gd name="T39" fmla="*/ 31 h 49"/>
                <a:gd name="T40" fmla="*/ 0 w 65"/>
                <a:gd name="T41" fmla="*/ 28 h 49"/>
                <a:gd name="T42" fmla="*/ 0 w 65"/>
                <a:gd name="T43" fmla="*/ 25 h 49"/>
                <a:gd name="T44" fmla="*/ 0 w 65"/>
                <a:gd name="T45" fmla="*/ 22 h 49"/>
                <a:gd name="T46" fmla="*/ 1 w 65"/>
                <a:gd name="T47" fmla="*/ 17 h 49"/>
                <a:gd name="T48" fmla="*/ 5 w 65"/>
                <a:gd name="T49" fmla="*/ 13 h 49"/>
                <a:gd name="T50" fmla="*/ 11 w 65"/>
                <a:gd name="T51" fmla="*/ 7 h 49"/>
                <a:gd name="T52" fmla="*/ 18 w 65"/>
                <a:gd name="T53" fmla="*/ 4 h 49"/>
                <a:gd name="T54" fmla="*/ 24 w 65"/>
                <a:gd name="T55" fmla="*/ 2 h 49"/>
                <a:gd name="T56" fmla="*/ 32 w 65"/>
                <a:gd name="T57" fmla="*/ 0 h 49"/>
                <a:gd name="T58" fmla="*/ 39 w 65"/>
                <a:gd name="T59" fmla="*/ 2 h 49"/>
                <a:gd name="T60" fmla="*/ 47 w 65"/>
                <a:gd name="T61" fmla="*/ 4 h 49"/>
                <a:gd name="T62" fmla="*/ 53 w 65"/>
                <a:gd name="T63" fmla="*/ 5 h 49"/>
                <a:gd name="T64" fmla="*/ 61 w 65"/>
                <a:gd name="T65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49">
                  <a:moveTo>
                    <a:pt x="61" y="9"/>
                  </a:moveTo>
                  <a:lnTo>
                    <a:pt x="65" y="13"/>
                  </a:lnTo>
                  <a:lnTo>
                    <a:pt x="65" y="20"/>
                  </a:lnTo>
                  <a:lnTo>
                    <a:pt x="63" y="25"/>
                  </a:lnTo>
                  <a:lnTo>
                    <a:pt x="60" y="30"/>
                  </a:lnTo>
                  <a:lnTo>
                    <a:pt x="57" y="35"/>
                  </a:lnTo>
                  <a:lnTo>
                    <a:pt x="52" y="39"/>
                  </a:lnTo>
                  <a:lnTo>
                    <a:pt x="48" y="43"/>
                  </a:lnTo>
                  <a:lnTo>
                    <a:pt x="45" y="48"/>
                  </a:lnTo>
                  <a:lnTo>
                    <a:pt x="40" y="48"/>
                  </a:lnTo>
                  <a:lnTo>
                    <a:pt x="37" y="48"/>
                  </a:lnTo>
                  <a:lnTo>
                    <a:pt x="32" y="48"/>
                  </a:lnTo>
                  <a:lnTo>
                    <a:pt x="27" y="49"/>
                  </a:lnTo>
                  <a:lnTo>
                    <a:pt x="22" y="49"/>
                  </a:lnTo>
                  <a:lnTo>
                    <a:pt x="18" y="48"/>
                  </a:lnTo>
                  <a:lnTo>
                    <a:pt x="13" y="46"/>
                  </a:lnTo>
                  <a:lnTo>
                    <a:pt x="8" y="43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9" y="2"/>
                  </a:lnTo>
                  <a:lnTo>
                    <a:pt x="47" y="4"/>
                  </a:lnTo>
                  <a:lnTo>
                    <a:pt x="53" y="5"/>
                  </a:lnTo>
                  <a:lnTo>
                    <a:pt x="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7" name="Freeform 109"/>
            <p:cNvSpPr>
              <a:spLocks/>
            </p:cNvSpPr>
            <p:nvPr/>
          </p:nvSpPr>
          <p:spPr bwMode="auto">
            <a:xfrm>
              <a:off x="3976" y="2405"/>
              <a:ext cx="63" cy="57"/>
            </a:xfrm>
            <a:custGeom>
              <a:avLst/>
              <a:gdLst>
                <a:gd name="T0" fmla="*/ 63 w 63"/>
                <a:gd name="T1" fmla="*/ 10 h 57"/>
                <a:gd name="T2" fmla="*/ 63 w 63"/>
                <a:gd name="T3" fmla="*/ 17 h 57"/>
                <a:gd name="T4" fmla="*/ 60 w 63"/>
                <a:gd name="T5" fmla="*/ 23 h 57"/>
                <a:gd name="T6" fmla="*/ 55 w 63"/>
                <a:gd name="T7" fmla="*/ 26 h 57"/>
                <a:gd name="T8" fmla="*/ 52 w 63"/>
                <a:gd name="T9" fmla="*/ 31 h 57"/>
                <a:gd name="T10" fmla="*/ 47 w 63"/>
                <a:gd name="T11" fmla="*/ 36 h 57"/>
                <a:gd name="T12" fmla="*/ 44 w 63"/>
                <a:gd name="T13" fmla="*/ 41 h 57"/>
                <a:gd name="T14" fmla="*/ 42 w 63"/>
                <a:gd name="T15" fmla="*/ 46 h 57"/>
                <a:gd name="T16" fmla="*/ 42 w 63"/>
                <a:gd name="T17" fmla="*/ 54 h 57"/>
                <a:gd name="T18" fmla="*/ 39 w 63"/>
                <a:gd name="T19" fmla="*/ 56 h 57"/>
                <a:gd name="T20" fmla="*/ 37 w 63"/>
                <a:gd name="T21" fmla="*/ 56 h 57"/>
                <a:gd name="T22" fmla="*/ 34 w 63"/>
                <a:gd name="T23" fmla="*/ 57 h 57"/>
                <a:gd name="T24" fmla="*/ 31 w 63"/>
                <a:gd name="T25" fmla="*/ 57 h 57"/>
                <a:gd name="T26" fmla="*/ 29 w 63"/>
                <a:gd name="T27" fmla="*/ 57 h 57"/>
                <a:gd name="T28" fmla="*/ 26 w 63"/>
                <a:gd name="T29" fmla="*/ 57 h 57"/>
                <a:gd name="T30" fmla="*/ 23 w 63"/>
                <a:gd name="T31" fmla="*/ 57 h 57"/>
                <a:gd name="T32" fmla="*/ 19 w 63"/>
                <a:gd name="T33" fmla="*/ 57 h 57"/>
                <a:gd name="T34" fmla="*/ 18 w 63"/>
                <a:gd name="T35" fmla="*/ 52 h 57"/>
                <a:gd name="T36" fmla="*/ 13 w 63"/>
                <a:gd name="T37" fmla="*/ 49 h 57"/>
                <a:gd name="T38" fmla="*/ 10 w 63"/>
                <a:gd name="T39" fmla="*/ 44 h 57"/>
                <a:gd name="T40" fmla="*/ 6 w 63"/>
                <a:gd name="T41" fmla="*/ 41 h 57"/>
                <a:gd name="T42" fmla="*/ 3 w 63"/>
                <a:gd name="T43" fmla="*/ 36 h 57"/>
                <a:gd name="T44" fmla="*/ 0 w 63"/>
                <a:gd name="T45" fmla="*/ 31 h 57"/>
                <a:gd name="T46" fmla="*/ 0 w 63"/>
                <a:gd name="T47" fmla="*/ 28 h 57"/>
                <a:gd name="T48" fmla="*/ 2 w 63"/>
                <a:gd name="T49" fmla="*/ 23 h 57"/>
                <a:gd name="T50" fmla="*/ 3 w 63"/>
                <a:gd name="T51" fmla="*/ 18 h 57"/>
                <a:gd name="T52" fmla="*/ 5 w 63"/>
                <a:gd name="T53" fmla="*/ 13 h 57"/>
                <a:gd name="T54" fmla="*/ 8 w 63"/>
                <a:gd name="T55" fmla="*/ 10 h 57"/>
                <a:gd name="T56" fmla="*/ 11 w 63"/>
                <a:gd name="T57" fmla="*/ 7 h 57"/>
                <a:gd name="T58" fmla="*/ 15 w 63"/>
                <a:gd name="T59" fmla="*/ 5 h 57"/>
                <a:gd name="T60" fmla="*/ 19 w 63"/>
                <a:gd name="T61" fmla="*/ 3 h 57"/>
                <a:gd name="T62" fmla="*/ 24 w 63"/>
                <a:gd name="T63" fmla="*/ 2 h 57"/>
                <a:gd name="T64" fmla="*/ 29 w 63"/>
                <a:gd name="T65" fmla="*/ 2 h 57"/>
                <a:gd name="T66" fmla="*/ 34 w 63"/>
                <a:gd name="T67" fmla="*/ 0 h 57"/>
                <a:gd name="T68" fmla="*/ 37 w 63"/>
                <a:gd name="T69" fmla="*/ 0 h 57"/>
                <a:gd name="T70" fmla="*/ 42 w 63"/>
                <a:gd name="T71" fmla="*/ 0 h 57"/>
                <a:gd name="T72" fmla="*/ 47 w 63"/>
                <a:gd name="T73" fmla="*/ 2 h 57"/>
                <a:gd name="T74" fmla="*/ 52 w 63"/>
                <a:gd name="T75" fmla="*/ 3 h 57"/>
                <a:gd name="T76" fmla="*/ 55 w 63"/>
                <a:gd name="T77" fmla="*/ 5 h 57"/>
                <a:gd name="T78" fmla="*/ 60 w 63"/>
                <a:gd name="T79" fmla="*/ 7 h 57"/>
                <a:gd name="T80" fmla="*/ 63 w 63"/>
                <a:gd name="T81" fmla="*/ 1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" h="57">
                  <a:moveTo>
                    <a:pt x="63" y="10"/>
                  </a:moveTo>
                  <a:lnTo>
                    <a:pt x="63" y="17"/>
                  </a:lnTo>
                  <a:lnTo>
                    <a:pt x="60" y="23"/>
                  </a:lnTo>
                  <a:lnTo>
                    <a:pt x="55" y="26"/>
                  </a:lnTo>
                  <a:lnTo>
                    <a:pt x="52" y="31"/>
                  </a:lnTo>
                  <a:lnTo>
                    <a:pt x="47" y="36"/>
                  </a:lnTo>
                  <a:lnTo>
                    <a:pt x="44" y="41"/>
                  </a:lnTo>
                  <a:lnTo>
                    <a:pt x="42" y="46"/>
                  </a:lnTo>
                  <a:lnTo>
                    <a:pt x="42" y="54"/>
                  </a:lnTo>
                  <a:lnTo>
                    <a:pt x="39" y="56"/>
                  </a:lnTo>
                  <a:lnTo>
                    <a:pt x="37" y="56"/>
                  </a:lnTo>
                  <a:lnTo>
                    <a:pt x="34" y="57"/>
                  </a:lnTo>
                  <a:lnTo>
                    <a:pt x="31" y="57"/>
                  </a:lnTo>
                  <a:lnTo>
                    <a:pt x="29" y="57"/>
                  </a:lnTo>
                  <a:lnTo>
                    <a:pt x="26" y="57"/>
                  </a:lnTo>
                  <a:lnTo>
                    <a:pt x="23" y="57"/>
                  </a:lnTo>
                  <a:lnTo>
                    <a:pt x="19" y="57"/>
                  </a:lnTo>
                  <a:lnTo>
                    <a:pt x="18" y="52"/>
                  </a:lnTo>
                  <a:lnTo>
                    <a:pt x="13" y="49"/>
                  </a:lnTo>
                  <a:lnTo>
                    <a:pt x="10" y="44"/>
                  </a:lnTo>
                  <a:lnTo>
                    <a:pt x="6" y="41"/>
                  </a:lnTo>
                  <a:lnTo>
                    <a:pt x="3" y="36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3" y="18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7" y="2"/>
                  </a:lnTo>
                  <a:lnTo>
                    <a:pt x="52" y="3"/>
                  </a:lnTo>
                  <a:lnTo>
                    <a:pt x="55" y="5"/>
                  </a:lnTo>
                  <a:lnTo>
                    <a:pt x="60" y="7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8" name="Freeform 110"/>
            <p:cNvSpPr>
              <a:spLocks/>
            </p:cNvSpPr>
            <p:nvPr/>
          </p:nvSpPr>
          <p:spPr bwMode="auto">
            <a:xfrm>
              <a:off x="3987" y="2509"/>
              <a:ext cx="54" cy="56"/>
            </a:xfrm>
            <a:custGeom>
              <a:avLst/>
              <a:gdLst>
                <a:gd name="T0" fmla="*/ 52 w 54"/>
                <a:gd name="T1" fmla="*/ 15 h 56"/>
                <a:gd name="T2" fmla="*/ 52 w 54"/>
                <a:gd name="T3" fmla="*/ 22 h 56"/>
                <a:gd name="T4" fmla="*/ 52 w 54"/>
                <a:gd name="T5" fmla="*/ 26 h 56"/>
                <a:gd name="T6" fmla="*/ 52 w 54"/>
                <a:gd name="T7" fmla="*/ 33 h 56"/>
                <a:gd name="T8" fmla="*/ 54 w 54"/>
                <a:gd name="T9" fmla="*/ 38 h 56"/>
                <a:gd name="T10" fmla="*/ 54 w 54"/>
                <a:gd name="T11" fmla="*/ 43 h 56"/>
                <a:gd name="T12" fmla="*/ 52 w 54"/>
                <a:gd name="T13" fmla="*/ 48 h 56"/>
                <a:gd name="T14" fmla="*/ 49 w 54"/>
                <a:gd name="T15" fmla="*/ 53 h 56"/>
                <a:gd name="T16" fmla="*/ 43 w 54"/>
                <a:gd name="T17" fmla="*/ 56 h 56"/>
                <a:gd name="T18" fmla="*/ 36 w 54"/>
                <a:gd name="T19" fmla="*/ 56 h 56"/>
                <a:gd name="T20" fmla="*/ 30 w 54"/>
                <a:gd name="T21" fmla="*/ 56 h 56"/>
                <a:gd name="T22" fmla="*/ 23 w 54"/>
                <a:gd name="T23" fmla="*/ 54 h 56"/>
                <a:gd name="T24" fmla="*/ 18 w 54"/>
                <a:gd name="T25" fmla="*/ 53 h 56"/>
                <a:gd name="T26" fmla="*/ 12 w 54"/>
                <a:gd name="T27" fmla="*/ 49 h 56"/>
                <a:gd name="T28" fmla="*/ 7 w 54"/>
                <a:gd name="T29" fmla="*/ 44 h 56"/>
                <a:gd name="T30" fmla="*/ 4 w 54"/>
                <a:gd name="T31" fmla="*/ 39 h 56"/>
                <a:gd name="T32" fmla="*/ 0 w 54"/>
                <a:gd name="T33" fmla="*/ 33 h 56"/>
                <a:gd name="T34" fmla="*/ 0 w 54"/>
                <a:gd name="T35" fmla="*/ 28 h 56"/>
                <a:gd name="T36" fmla="*/ 2 w 54"/>
                <a:gd name="T37" fmla="*/ 23 h 56"/>
                <a:gd name="T38" fmla="*/ 4 w 54"/>
                <a:gd name="T39" fmla="*/ 18 h 56"/>
                <a:gd name="T40" fmla="*/ 7 w 54"/>
                <a:gd name="T41" fmla="*/ 15 h 56"/>
                <a:gd name="T42" fmla="*/ 10 w 54"/>
                <a:gd name="T43" fmla="*/ 10 h 56"/>
                <a:gd name="T44" fmla="*/ 13 w 54"/>
                <a:gd name="T45" fmla="*/ 7 h 56"/>
                <a:gd name="T46" fmla="*/ 17 w 54"/>
                <a:gd name="T47" fmla="*/ 5 h 56"/>
                <a:gd name="T48" fmla="*/ 21 w 54"/>
                <a:gd name="T49" fmla="*/ 2 h 56"/>
                <a:gd name="T50" fmla="*/ 26 w 54"/>
                <a:gd name="T51" fmla="*/ 0 h 56"/>
                <a:gd name="T52" fmla="*/ 31 w 54"/>
                <a:gd name="T53" fmla="*/ 2 h 56"/>
                <a:gd name="T54" fmla="*/ 34 w 54"/>
                <a:gd name="T55" fmla="*/ 2 h 56"/>
                <a:gd name="T56" fmla="*/ 38 w 54"/>
                <a:gd name="T57" fmla="*/ 5 h 56"/>
                <a:gd name="T58" fmla="*/ 43 w 54"/>
                <a:gd name="T59" fmla="*/ 7 h 56"/>
                <a:gd name="T60" fmla="*/ 46 w 54"/>
                <a:gd name="T61" fmla="*/ 10 h 56"/>
                <a:gd name="T62" fmla="*/ 49 w 54"/>
                <a:gd name="T63" fmla="*/ 13 h 56"/>
                <a:gd name="T64" fmla="*/ 52 w 54"/>
                <a:gd name="T65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6">
                  <a:moveTo>
                    <a:pt x="52" y="15"/>
                  </a:moveTo>
                  <a:lnTo>
                    <a:pt x="52" y="22"/>
                  </a:lnTo>
                  <a:lnTo>
                    <a:pt x="52" y="26"/>
                  </a:lnTo>
                  <a:lnTo>
                    <a:pt x="52" y="33"/>
                  </a:lnTo>
                  <a:lnTo>
                    <a:pt x="54" y="38"/>
                  </a:lnTo>
                  <a:lnTo>
                    <a:pt x="54" y="43"/>
                  </a:lnTo>
                  <a:lnTo>
                    <a:pt x="52" y="48"/>
                  </a:lnTo>
                  <a:lnTo>
                    <a:pt x="49" y="53"/>
                  </a:lnTo>
                  <a:lnTo>
                    <a:pt x="43" y="56"/>
                  </a:lnTo>
                  <a:lnTo>
                    <a:pt x="36" y="56"/>
                  </a:lnTo>
                  <a:lnTo>
                    <a:pt x="30" y="56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2" y="49"/>
                  </a:lnTo>
                  <a:lnTo>
                    <a:pt x="7" y="44"/>
                  </a:lnTo>
                  <a:lnTo>
                    <a:pt x="4" y="39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4" y="18"/>
                  </a:lnTo>
                  <a:lnTo>
                    <a:pt x="7" y="15"/>
                  </a:lnTo>
                  <a:lnTo>
                    <a:pt x="10" y="10"/>
                  </a:lnTo>
                  <a:lnTo>
                    <a:pt x="13" y="7"/>
                  </a:lnTo>
                  <a:lnTo>
                    <a:pt x="17" y="5"/>
                  </a:lnTo>
                  <a:lnTo>
                    <a:pt x="21" y="2"/>
                  </a:lnTo>
                  <a:lnTo>
                    <a:pt x="26" y="0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7"/>
                  </a:lnTo>
                  <a:lnTo>
                    <a:pt x="46" y="10"/>
                  </a:lnTo>
                  <a:lnTo>
                    <a:pt x="49" y="13"/>
                  </a:lnTo>
                  <a:lnTo>
                    <a:pt x="5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19" name="Freeform 111"/>
            <p:cNvSpPr>
              <a:spLocks/>
            </p:cNvSpPr>
            <p:nvPr/>
          </p:nvSpPr>
          <p:spPr bwMode="auto">
            <a:xfrm>
              <a:off x="4816" y="2521"/>
              <a:ext cx="570" cy="506"/>
            </a:xfrm>
            <a:custGeom>
              <a:avLst/>
              <a:gdLst>
                <a:gd name="T0" fmla="*/ 259 w 570"/>
                <a:gd name="T1" fmla="*/ 94 h 506"/>
                <a:gd name="T2" fmla="*/ 187 w 570"/>
                <a:gd name="T3" fmla="*/ 119 h 506"/>
                <a:gd name="T4" fmla="*/ 132 w 570"/>
                <a:gd name="T5" fmla="*/ 120 h 506"/>
                <a:gd name="T6" fmla="*/ 104 w 570"/>
                <a:gd name="T7" fmla="*/ 141 h 506"/>
                <a:gd name="T8" fmla="*/ 133 w 570"/>
                <a:gd name="T9" fmla="*/ 145 h 506"/>
                <a:gd name="T10" fmla="*/ 181 w 570"/>
                <a:gd name="T11" fmla="*/ 184 h 506"/>
                <a:gd name="T12" fmla="*/ 174 w 570"/>
                <a:gd name="T13" fmla="*/ 254 h 506"/>
                <a:gd name="T14" fmla="*/ 189 w 570"/>
                <a:gd name="T15" fmla="*/ 288 h 506"/>
                <a:gd name="T16" fmla="*/ 223 w 570"/>
                <a:gd name="T17" fmla="*/ 223 h 506"/>
                <a:gd name="T18" fmla="*/ 238 w 570"/>
                <a:gd name="T19" fmla="*/ 161 h 506"/>
                <a:gd name="T20" fmla="*/ 283 w 570"/>
                <a:gd name="T21" fmla="*/ 195 h 506"/>
                <a:gd name="T22" fmla="*/ 269 w 570"/>
                <a:gd name="T23" fmla="*/ 267 h 506"/>
                <a:gd name="T24" fmla="*/ 242 w 570"/>
                <a:gd name="T25" fmla="*/ 307 h 506"/>
                <a:gd name="T26" fmla="*/ 283 w 570"/>
                <a:gd name="T27" fmla="*/ 298 h 506"/>
                <a:gd name="T28" fmla="*/ 322 w 570"/>
                <a:gd name="T29" fmla="*/ 203 h 506"/>
                <a:gd name="T30" fmla="*/ 335 w 570"/>
                <a:gd name="T31" fmla="*/ 176 h 506"/>
                <a:gd name="T32" fmla="*/ 451 w 570"/>
                <a:gd name="T33" fmla="*/ 192 h 506"/>
                <a:gd name="T34" fmla="*/ 443 w 570"/>
                <a:gd name="T35" fmla="*/ 213 h 506"/>
                <a:gd name="T36" fmla="*/ 505 w 570"/>
                <a:gd name="T37" fmla="*/ 211 h 506"/>
                <a:gd name="T38" fmla="*/ 566 w 570"/>
                <a:gd name="T39" fmla="*/ 267 h 506"/>
                <a:gd name="T40" fmla="*/ 547 w 570"/>
                <a:gd name="T41" fmla="*/ 272 h 506"/>
                <a:gd name="T42" fmla="*/ 488 w 570"/>
                <a:gd name="T43" fmla="*/ 237 h 506"/>
                <a:gd name="T44" fmla="*/ 386 w 570"/>
                <a:gd name="T45" fmla="*/ 208 h 506"/>
                <a:gd name="T46" fmla="*/ 369 w 570"/>
                <a:gd name="T47" fmla="*/ 234 h 506"/>
                <a:gd name="T48" fmla="*/ 415 w 570"/>
                <a:gd name="T49" fmla="*/ 254 h 506"/>
                <a:gd name="T50" fmla="*/ 428 w 570"/>
                <a:gd name="T51" fmla="*/ 267 h 506"/>
                <a:gd name="T52" fmla="*/ 466 w 570"/>
                <a:gd name="T53" fmla="*/ 262 h 506"/>
                <a:gd name="T54" fmla="*/ 485 w 570"/>
                <a:gd name="T55" fmla="*/ 286 h 506"/>
                <a:gd name="T56" fmla="*/ 412 w 570"/>
                <a:gd name="T57" fmla="*/ 278 h 506"/>
                <a:gd name="T58" fmla="*/ 303 w 570"/>
                <a:gd name="T59" fmla="*/ 278 h 506"/>
                <a:gd name="T60" fmla="*/ 394 w 570"/>
                <a:gd name="T61" fmla="*/ 309 h 506"/>
                <a:gd name="T62" fmla="*/ 404 w 570"/>
                <a:gd name="T63" fmla="*/ 312 h 506"/>
                <a:gd name="T64" fmla="*/ 412 w 570"/>
                <a:gd name="T65" fmla="*/ 332 h 506"/>
                <a:gd name="T66" fmla="*/ 449 w 570"/>
                <a:gd name="T67" fmla="*/ 347 h 506"/>
                <a:gd name="T68" fmla="*/ 430 w 570"/>
                <a:gd name="T69" fmla="*/ 376 h 506"/>
                <a:gd name="T70" fmla="*/ 477 w 570"/>
                <a:gd name="T71" fmla="*/ 368 h 506"/>
                <a:gd name="T72" fmla="*/ 526 w 570"/>
                <a:gd name="T73" fmla="*/ 430 h 506"/>
                <a:gd name="T74" fmla="*/ 457 w 570"/>
                <a:gd name="T75" fmla="*/ 418 h 506"/>
                <a:gd name="T76" fmla="*/ 425 w 570"/>
                <a:gd name="T77" fmla="*/ 399 h 506"/>
                <a:gd name="T78" fmla="*/ 345 w 570"/>
                <a:gd name="T79" fmla="*/ 355 h 506"/>
                <a:gd name="T80" fmla="*/ 275 w 570"/>
                <a:gd name="T81" fmla="*/ 332 h 506"/>
                <a:gd name="T82" fmla="*/ 260 w 570"/>
                <a:gd name="T83" fmla="*/ 350 h 506"/>
                <a:gd name="T84" fmla="*/ 298 w 570"/>
                <a:gd name="T85" fmla="*/ 381 h 506"/>
                <a:gd name="T86" fmla="*/ 309 w 570"/>
                <a:gd name="T87" fmla="*/ 395 h 506"/>
                <a:gd name="T88" fmla="*/ 363 w 570"/>
                <a:gd name="T89" fmla="*/ 413 h 506"/>
                <a:gd name="T90" fmla="*/ 410 w 570"/>
                <a:gd name="T91" fmla="*/ 449 h 506"/>
                <a:gd name="T92" fmla="*/ 402 w 570"/>
                <a:gd name="T93" fmla="*/ 500 h 506"/>
                <a:gd name="T94" fmla="*/ 343 w 570"/>
                <a:gd name="T95" fmla="*/ 488 h 506"/>
                <a:gd name="T96" fmla="*/ 322 w 570"/>
                <a:gd name="T97" fmla="*/ 431 h 506"/>
                <a:gd name="T98" fmla="*/ 246 w 570"/>
                <a:gd name="T99" fmla="*/ 402 h 506"/>
                <a:gd name="T100" fmla="*/ 0 w 570"/>
                <a:gd name="T101" fmla="*/ 285 h 506"/>
                <a:gd name="T102" fmla="*/ 41 w 570"/>
                <a:gd name="T103" fmla="*/ 301 h 506"/>
                <a:gd name="T104" fmla="*/ 16 w 570"/>
                <a:gd name="T105" fmla="*/ 202 h 506"/>
                <a:gd name="T106" fmla="*/ 28 w 570"/>
                <a:gd name="T107" fmla="*/ 125 h 506"/>
                <a:gd name="T108" fmla="*/ 109 w 570"/>
                <a:gd name="T109" fmla="*/ 89 h 506"/>
                <a:gd name="T110" fmla="*/ 251 w 570"/>
                <a:gd name="T111" fmla="*/ 13 h 506"/>
                <a:gd name="T112" fmla="*/ 293 w 570"/>
                <a:gd name="T113" fmla="*/ 19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0" h="506">
                  <a:moveTo>
                    <a:pt x="295" y="24"/>
                  </a:moveTo>
                  <a:lnTo>
                    <a:pt x="296" y="37"/>
                  </a:lnTo>
                  <a:lnTo>
                    <a:pt x="293" y="49"/>
                  </a:lnTo>
                  <a:lnTo>
                    <a:pt x="290" y="58"/>
                  </a:lnTo>
                  <a:lnTo>
                    <a:pt x="283" y="68"/>
                  </a:lnTo>
                  <a:lnTo>
                    <a:pt x="277" y="76"/>
                  </a:lnTo>
                  <a:lnTo>
                    <a:pt x="269" y="84"/>
                  </a:lnTo>
                  <a:lnTo>
                    <a:pt x="259" y="94"/>
                  </a:lnTo>
                  <a:lnTo>
                    <a:pt x="251" y="102"/>
                  </a:lnTo>
                  <a:lnTo>
                    <a:pt x="242" y="101"/>
                  </a:lnTo>
                  <a:lnTo>
                    <a:pt x="236" y="102"/>
                  </a:lnTo>
                  <a:lnTo>
                    <a:pt x="229" y="102"/>
                  </a:lnTo>
                  <a:lnTo>
                    <a:pt x="223" y="104"/>
                  </a:lnTo>
                  <a:lnTo>
                    <a:pt x="210" y="109"/>
                  </a:lnTo>
                  <a:lnTo>
                    <a:pt x="199" y="114"/>
                  </a:lnTo>
                  <a:lnTo>
                    <a:pt x="187" y="119"/>
                  </a:lnTo>
                  <a:lnTo>
                    <a:pt x="176" y="124"/>
                  </a:lnTo>
                  <a:lnTo>
                    <a:pt x="169" y="124"/>
                  </a:lnTo>
                  <a:lnTo>
                    <a:pt x="163" y="124"/>
                  </a:lnTo>
                  <a:lnTo>
                    <a:pt x="156" y="122"/>
                  </a:lnTo>
                  <a:lnTo>
                    <a:pt x="148" y="120"/>
                  </a:lnTo>
                  <a:lnTo>
                    <a:pt x="143" y="120"/>
                  </a:lnTo>
                  <a:lnTo>
                    <a:pt x="137" y="120"/>
                  </a:lnTo>
                  <a:lnTo>
                    <a:pt x="132" y="120"/>
                  </a:lnTo>
                  <a:lnTo>
                    <a:pt x="125" y="122"/>
                  </a:lnTo>
                  <a:lnTo>
                    <a:pt x="120" y="125"/>
                  </a:lnTo>
                  <a:lnTo>
                    <a:pt x="114" y="128"/>
                  </a:lnTo>
                  <a:lnTo>
                    <a:pt x="109" y="132"/>
                  </a:lnTo>
                  <a:lnTo>
                    <a:pt x="106" y="137"/>
                  </a:lnTo>
                  <a:lnTo>
                    <a:pt x="104" y="138"/>
                  </a:lnTo>
                  <a:lnTo>
                    <a:pt x="104" y="140"/>
                  </a:lnTo>
                  <a:lnTo>
                    <a:pt x="104" y="141"/>
                  </a:lnTo>
                  <a:lnTo>
                    <a:pt x="106" y="143"/>
                  </a:lnTo>
                  <a:lnTo>
                    <a:pt x="107" y="145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11" y="148"/>
                  </a:lnTo>
                  <a:lnTo>
                    <a:pt x="119" y="145"/>
                  </a:lnTo>
                  <a:lnTo>
                    <a:pt x="127" y="145"/>
                  </a:lnTo>
                  <a:lnTo>
                    <a:pt x="133" y="145"/>
                  </a:lnTo>
                  <a:lnTo>
                    <a:pt x="140" y="145"/>
                  </a:lnTo>
                  <a:lnTo>
                    <a:pt x="146" y="148"/>
                  </a:lnTo>
                  <a:lnTo>
                    <a:pt x="153" y="150"/>
                  </a:lnTo>
                  <a:lnTo>
                    <a:pt x="159" y="154"/>
                  </a:lnTo>
                  <a:lnTo>
                    <a:pt x="166" y="158"/>
                  </a:lnTo>
                  <a:lnTo>
                    <a:pt x="172" y="166"/>
                  </a:lnTo>
                  <a:lnTo>
                    <a:pt x="177" y="174"/>
                  </a:lnTo>
                  <a:lnTo>
                    <a:pt x="181" y="184"/>
                  </a:lnTo>
                  <a:lnTo>
                    <a:pt x="182" y="194"/>
                  </a:lnTo>
                  <a:lnTo>
                    <a:pt x="184" y="203"/>
                  </a:lnTo>
                  <a:lnTo>
                    <a:pt x="186" y="213"/>
                  </a:lnTo>
                  <a:lnTo>
                    <a:pt x="187" y="223"/>
                  </a:lnTo>
                  <a:lnTo>
                    <a:pt x="189" y="233"/>
                  </a:lnTo>
                  <a:lnTo>
                    <a:pt x="184" y="239"/>
                  </a:lnTo>
                  <a:lnTo>
                    <a:pt x="179" y="246"/>
                  </a:lnTo>
                  <a:lnTo>
                    <a:pt x="174" y="254"/>
                  </a:lnTo>
                  <a:lnTo>
                    <a:pt x="169" y="262"/>
                  </a:lnTo>
                  <a:lnTo>
                    <a:pt x="164" y="270"/>
                  </a:lnTo>
                  <a:lnTo>
                    <a:pt x="163" y="278"/>
                  </a:lnTo>
                  <a:lnTo>
                    <a:pt x="163" y="286"/>
                  </a:lnTo>
                  <a:lnTo>
                    <a:pt x="166" y="294"/>
                  </a:lnTo>
                  <a:lnTo>
                    <a:pt x="176" y="294"/>
                  </a:lnTo>
                  <a:lnTo>
                    <a:pt x="182" y="293"/>
                  </a:lnTo>
                  <a:lnTo>
                    <a:pt x="189" y="288"/>
                  </a:lnTo>
                  <a:lnTo>
                    <a:pt x="194" y="281"/>
                  </a:lnTo>
                  <a:lnTo>
                    <a:pt x="199" y="275"/>
                  </a:lnTo>
                  <a:lnTo>
                    <a:pt x="203" y="268"/>
                  </a:lnTo>
                  <a:lnTo>
                    <a:pt x="208" y="262"/>
                  </a:lnTo>
                  <a:lnTo>
                    <a:pt x="213" y="257"/>
                  </a:lnTo>
                  <a:lnTo>
                    <a:pt x="218" y="246"/>
                  </a:lnTo>
                  <a:lnTo>
                    <a:pt x="221" y="234"/>
                  </a:lnTo>
                  <a:lnTo>
                    <a:pt x="223" y="223"/>
                  </a:lnTo>
                  <a:lnTo>
                    <a:pt x="225" y="211"/>
                  </a:lnTo>
                  <a:lnTo>
                    <a:pt x="223" y="200"/>
                  </a:lnTo>
                  <a:lnTo>
                    <a:pt x="221" y="187"/>
                  </a:lnTo>
                  <a:lnTo>
                    <a:pt x="220" y="176"/>
                  </a:lnTo>
                  <a:lnTo>
                    <a:pt x="216" y="164"/>
                  </a:lnTo>
                  <a:lnTo>
                    <a:pt x="223" y="161"/>
                  </a:lnTo>
                  <a:lnTo>
                    <a:pt x="231" y="161"/>
                  </a:lnTo>
                  <a:lnTo>
                    <a:pt x="238" y="161"/>
                  </a:lnTo>
                  <a:lnTo>
                    <a:pt x="244" y="163"/>
                  </a:lnTo>
                  <a:lnTo>
                    <a:pt x="251" y="166"/>
                  </a:lnTo>
                  <a:lnTo>
                    <a:pt x="257" y="169"/>
                  </a:lnTo>
                  <a:lnTo>
                    <a:pt x="264" y="172"/>
                  </a:lnTo>
                  <a:lnTo>
                    <a:pt x="269" y="176"/>
                  </a:lnTo>
                  <a:lnTo>
                    <a:pt x="275" y="182"/>
                  </a:lnTo>
                  <a:lnTo>
                    <a:pt x="280" y="189"/>
                  </a:lnTo>
                  <a:lnTo>
                    <a:pt x="283" y="195"/>
                  </a:lnTo>
                  <a:lnTo>
                    <a:pt x="285" y="203"/>
                  </a:lnTo>
                  <a:lnTo>
                    <a:pt x="285" y="211"/>
                  </a:lnTo>
                  <a:lnTo>
                    <a:pt x="283" y="220"/>
                  </a:lnTo>
                  <a:lnTo>
                    <a:pt x="282" y="228"/>
                  </a:lnTo>
                  <a:lnTo>
                    <a:pt x="278" y="236"/>
                  </a:lnTo>
                  <a:lnTo>
                    <a:pt x="275" y="246"/>
                  </a:lnTo>
                  <a:lnTo>
                    <a:pt x="272" y="255"/>
                  </a:lnTo>
                  <a:lnTo>
                    <a:pt x="269" y="267"/>
                  </a:lnTo>
                  <a:lnTo>
                    <a:pt x="265" y="277"/>
                  </a:lnTo>
                  <a:lnTo>
                    <a:pt x="262" y="286"/>
                  </a:lnTo>
                  <a:lnTo>
                    <a:pt x="256" y="296"/>
                  </a:lnTo>
                  <a:lnTo>
                    <a:pt x="252" y="299"/>
                  </a:lnTo>
                  <a:lnTo>
                    <a:pt x="249" y="303"/>
                  </a:lnTo>
                  <a:lnTo>
                    <a:pt x="244" y="304"/>
                  </a:lnTo>
                  <a:lnTo>
                    <a:pt x="238" y="306"/>
                  </a:lnTo>
                  <a:lnTo>
                    <a:pt x="242" y="307"/>
                  </a:lnTo>
                  <a:lnTo>
                    <a:pt x="247" y="309"/>
                  </a:lnTo>
                  <a:lnTo>
                    <a:pt x="251" y="309"/>
                  </a:lnTo>
                  <a:lnTo>
                    <a:pt x="256" y="311"/>
                  </a:lnTo>
                  <a:lnTo>
                    <a:pt x="260" y="311"/>
                  </a:lnTo>
                  <a:lnTo>
                    <a:pt x="265" y="309"/>
                  </a:lnTo>
                  <a:lnTo>
                    <a:pt x="270" y="309"/>
                  </a:lnTo>
                  <a:lnTo>
                    <a:pt x="275" y="309"/>
                  </a:lnTo>
                  <a:lnTo>
                    <a:pt x="283" y="298"/>
                  </a:lnTo>
                  <a:lnTo>
                    <a:pt x="290" y="285"/>
                  </a:lnTo>
                  <a:lnTo>
                    <a:pt x="296" y="272"/>
                  </a:lnTo>
                  <a:lnTo>
                    <a:pt x="301" y="259"/>
                  </a:lnTo>
                  <a:lnTo>
                    <a:pt x="308" y="246"/>
                  </a:lnTo>
                  <a:lnTo>
                    <a:pt x="312" y="233"/>
                  </a:lnTo>
                  <a:lnTo>
                    <a:pt x="319" y="220"/>
                  </a:lnTo>
                  <a:lnTo>
                    <a:pt x="326" y="208"/>
                  </a:lnTo>
                  <a:lnTo>
                    <a:pt x="322" y="203"/>
                  </a:lnTo>
                  <a:lnTo>
                    <a:pt x="322" y="200"/>
                  </a:lnTo>
                  <a:lnTo>
                    <a:pt x="322" y="195"/>
                  </a:lnTo>
                  <a:lnTo>
                    <a:pt x="322" y="190"/>
                  </a:lnTo>
                  <a:lnTo>
                    <a:pt x="322" y="185"/>
                  </a:lnTo>
                  <a:lnTo>
                    <a:pt x="322" y="181"/>
                  </a:lnTo>
                  <a:lnTo>
                    <a:pt x="321" y="177"/>
                  </a:lnTo>
                  <a:lnTo>
                    <a:pt x="319" y="174"/>
                  </a:lnTo>
                  <a:lnTo>
                    <a:pt x="335" y="176"/>
                  </a:lnTo>
                  <a:lnTo>
                    <a:pt x="353" y="176"/>
                  </a:lnTo>
                  <a:lnTo>
                    <a:pt x="369" y="177"/>
                  </a:lnTo>
                  <a:lnTo>
                    <a:pt x="387" y="177"/>
                  </a:lnTo>
                  <a:lnTo>
                    <a:pt x="404" y="179"/>
                  </a:lnTo>
                  <a:lnTo>
                    <a:pt x="420" y="181"/>
                  </a:lnTo>
                  <a:lnTo>
                    <a:pt x="436" y="184"/>
                  </a:lnTo>
                  <a:lnTo>
                    <a:pt x="452" y="189"/>
                  </a:lnTo>
                  <a:lnTo>
                    <a:pt x="451" y="192"/>
                  </a:lnTo>
                  <a:lnTo>
                    <a:pt x="448" y="195"/>
                  </a:lnTo>
                  <a:lnTo>
                    <a:pt x="444" y="197"/>
                  </a:lnTo>
                  <a:lnTo>
                    <a:pt x="441" y="198"/>
                  </a:lnTo>
                  <a:lnTo>
                    <a:pt x="438" y="200"/>
                  </a:lnTo>
                  <a:lnTo>
                    <a:pt x="435" y="203"/>
                  </a:lnTo>
                  <a:lnTo>
                    <a:pt x="433" y="207"/>
                  </a:lnTo>
                  <a:lnTo>
                    <a:pt x="433" y="211"/>
                  </a:lnTo>
                  <a:lnTo>
                    <a:pt x="443" y="213"/>
                  </a:lnTo>
                  <a:lnTo>
                    <a:pt x="452" y="211"/>
                  </a:lnTo>
                  <a:lnTo>
                    <a:pt x="462" y="208"/>
                  </a:lnTo>
                  <a:lnTo>
                    <a:pt x="472" y="205"/>
                  </a:lnTo>
                  <a:lnTo>
                    <a:pt x="482" y="203"/>
                  </a:lnTo>
                  <a:lnTo>
                    <a:pt x="492" y="203"/>
                  </a:lnTo>
                  <a:lnTo>
                    <a:pt x="495" y="205"/>
                  </a:lnTo>
                  <a:lnTo>
                    <a:pt x="500" y="208"/>
                  </a:lnTo>
                  <a:lnTo>
                    <a:pt x="505" y="211"/>
                  </a:lnTo>
                  <a:lnTo>
                    <a:pt x="508" y="216"/>
                  </a:lnTo>
                  <a:lnTo>
                    <a:pt x="514" y="224"/>
                  </a:lnTo>
                  <a:lnTo>
                    <a:pt x="524" y="233"/>
                  </a:lnTo>
                  <a:lnTo>
                    <a:pt x="534" y="239"/>
                  </a:lnTo>
                  <a:lnTo>
                    <a:pt x="545" y="246"/>
                  </a:lnTo>
                  <a:lnTo>
                    <a:pt x="557" y="252"/>
                  </a:lnTo>
                  <a:lnTo>
                    <a:pt x="565" y="262"/>
                  </a:lnTo>
                  <a:lnTo>
                    <a:pt x="566" y="267"/>
                  </a:lnTo>
                  <a:lnTo>
                    <a:pt x="570" y="272"/>
                  </a:lnTo>
                  <a:lnTo>
                    <a:pt x="570" y="278"/>
                  </a:lnTo>
                  <a:lnTo>
                    <a:pt x="570" y="285"/>
                  </a:lnTo>
                  <a:lnTo>
                    <a:pt x="565" y="285"/>
                  </a:lnTo>
                  <a:lnTo>
                    <a:pt x="560" y="283"/>
                  </a:lnTo>
                  <a:lnTo>
                    <a:pt x="555" y="280"/>
                  </a:lnTo>
                  <a:lnTo>
                    <a:pt x="552" y="277"/>
                  </a:lnTo>
                  <a:lnTo>
                    <a:pt x="547" y="272"/>
                  </a:lnTo>
                  <a:lnTo>
                    <a:pt x="544" y="267"/>
                  </a:lnTo>
                  <a:lnTo>
                    <a:pt x="539" y="264"/>
                  </a:lnTo>
                  <a:lnTo>
                    <a:pt x="534" y="260"/>
                  </a:lnTo>
                  <a:lnTo>
                    <a:pt x="524" y="254"/>
                  </a:lnTo>
                  <a:lnTo>
                    <a:pt x="514" y="249"/>
                  </a:lnTo>
                  <a:lnTo>
                    <a:pt x="506" y="244"/>
                  </a:lnTo>
                  <a:lnTo>
                    <a:pt x="496" y="241"/>
                  </a:lnTo>
                  <a:lnTo>
                    <a:pt x="488" y="237"/>
                  </a:lnTo>
                  <a:lnTo>
                    <a:pt x="479" y="236"/>
                  </a:lnTo>
                  <a:lnTo>
                    <a:pt x="469" y="234"/>
                  </a:lnTo>
                  <a:lnTo>
                    <a:pt x="459" y="233"/>
                  </a:lnTo>
                  <a:lnTo>
                    <a:pt x="446" y="228"/>
                  </a:lnTo>
                  <a:lnTo>
                    <a:pt x="431" y="221"/>
                  </a:lnTo>
                  <a:lnTo>
                    <a:pt x="415" y="215"/>
                  </a:lnTo>
                  <a:lnTo>
                    <a:pt x="400" y="210"/>
                  </a:lnTo>
                  <a:lnTo>
                    <a:pt x="386" y="208"/>
                  </a:lnTo>
                  <a:lnTo>
                    <a:pt x="371" y="208"/>
                  </a:lnTo>
                  <a:lnTo>
                    <a:pt x="363" y="210"/>
                  </a:lnTo>
                  <a:lnTo>
                    <a:pt x="356" y="213"/>
                  </a:lnTo>
                  <a:lnTo>
                    <a:pt x="350" y="218"/>
                  </a:lnTo>
                  <a:lnTo>
                    <a:pt x="343" y="223"/>
                  </a:lnTo>
                  <a:lnTo>
                    <a:pt x="352" y="229"/>
                  </a:lnTo>
                  <a:lnTo>
                    <a:pt x="361" y="233"/>
                  </a:lnTo>
                  <a:lnTo>
                    <a:pt x="369" y="234"/>
                  </a:lnTo>
                  <a:lnTo>
                    <a:pt x="381" y="236"/>
                  </a:lnTo>
                  <a:lnTo>
                    <a:pt x="391" y="237"/>
                  </a:lnTo>
                  <a:lnTo>
                    <a:pt x="400" y="239"/>
                  </a:lnTo>
                  <a:lnTo>
                    <a:pt x="409" y="242"/>
                  </a:lnTo>
                  <a:lnTo>
                    <a:pt x="418" y="247"/>
                  </a:lnTo>
                  <a:lnTo>
                    <a:pt x="418" y="249"/>
                  </a:lnTo>
                  <a:lnTo>
                    <a:pt x="417" y="252"/>
                  </a:lnTo>
                  <a:lnTo>
                    <a:pt x="415" y="254"/>
                  </a:lnTo>
                  <a:lnTo>
                    <a:pt x="412" y="257"/>
                  </a:lnTo>
                  <a:lnTo>
                    <a:pt x="409" y="260"/>
                  </a:lnTo>
                  <a:lnTo>
                    <a:pt x="409" y="264"/>
                  </a:lnTo>
                  <a:lnTo>
                    <a:pt x="410" y="267"/>
                  </a:lnTo>
                  <a:lnTo>
                    <a:pt x="415" y="268"/>
                  </a:lnTo>
                  <a:lnTo>
                    <a:pt x="420" y="270"/>
                  </a:lnTo>
                  <a:lnTo>
                    <a:pt x="425" y="268"/>
                  </a:lnTo>
                  <a:lnTo>
                    <a:pt x="428" y="267"/>
                  </a:lnTo>
                  <a:lnTo>
                    <a:pt x="431" y="264"/>
                  </a:lnTo>
                  <a:lnTo>
                    <a:pt x="435" y="260"/>
                  </a:lnTo>
                  <a:lnTo>
                    <a:pt x="438" y="259"/>
                  </a:lnTo>
                  <a:lnTo>
                    <a:pt x="441" y="257"/>
                  </a:lnTo>
                  <a:lnTo>
                    <a:pt x="446" y="257"/>
                  </a:lnTo>
                  <a:lnTo>
                    <a:pt x="452" y="259"/>
                  </a:lnTo>
                  <a:lnTo>
                    <a:pt x="459" y="260"/>
                  </a:lnTo>
                  <a:lnTo>
                    <a:pt x="466" y="262"/>
                  </a:lnTo>
                  <a:lnTo>
                    <a:pt x="472" y="264"/>
                  </a:lnTo>
                  <a:lnTo>
                    <a:pt x="479" y="265"/>
                  </a:lnTo>
                  <a:lnTo>
                    <a:pt x="485" y="268"/>
                  </a:lnTo>
                  <a:lnTo>
                    <a:pt x="490" y="272"/>
                  </a:lnTo>
                  <a:lnTo>
                    <a:pt x="496" y="277"/>
                  </a:lnTo>
                  <a:lnTo>
                    <a:pt x="493" y="280"/>
                  </a:lnTo>
                  <a:lnTo>
                    <a:pt x="490" y="283"/>
                  </a:lnTo>
                  <a:lnTo>
                    <a:pt x="485" y="286"/>
                  </a:lnTo>
                  <a:lnTo>
                    <a:pt x="480" y="288"/>
                  </a:lnTo>
                  <a:lnTo>
                    <a:pt x="474" y="291"/>
                  </a:lnTo>
                  <a:lnTo>
                    <a:pt x="470" y="294"/>
                  </a:lnTo>
                  <a:lnTo>
                    <a:pt x="467" y="299"/>
                  </a:lnTo>
                  <a:lnTo>
                    <a:pt x="464" y="304"/>
                  </a:lnTo>
                  <a:lnTo>
                    <a:pt x="446" y="296"/>
                  </a:lnTo>
                  <a:lnTo>
                    <a:pt x="430" y="288"/>
                  </a:lnTo>
                  <a:lnTo>
                    <a:pt x="412" y="278"/>
                  </a:lnTo>
                  <a:lnTo>
                    <a:pt x="394" y="268"/>
                  </a:lnTo>
                  <a:lnTo>
                    <a:pt x="374" y="262"/>
                  </a:lnTo>
                  <a:lnTo>
                    <a:pt x="356" y="259"/>
                  </a:lnTo>
                  <a:lnTo>
                    <a:pt x="347" y="257"/>
                  </a:lnTo>
                  <a:lnTo>
                    <a:pt x="337" y="259"/>
                  </a:lnTo>
                  <a:lnTo>
                    <a:pt x="327" y="260"/>
                  </a:lnTo>
                  <a:lnTo>
                    <a:pt x="316" y="264"/>
                  </a:lnTo>
                  <a:lnTo>
                    <a:pt x="303" y="278"/>
                  </a:lnTo>
                  <a:lnTo>
                    <a:pt x="314" y="283"/>
                  </a:lnTo>
                  <a:lnTo>
                    <a:pt x="326" y="286"/>
                  </a:lnTo>
                  <a:lnTo>
                    <a:pt x="337" y="288"/>
                  </a:lnTo>
                  <a:lnTo>
                    <a:pt x="350" y="291"/>
                  </a:lnTo>
                  <a:lnTo>
                    <a:pt x="361" y="293"/>
                  </a:lnTo>
                  <a:lnTo>
                    <a:pt x="373" y="296"/>
                  </a:lnTo>
                  <a:lnTo>
                    <a:pt x="384" y="303"/>
                  </a:lnTo>
                  <a:lnTo>
                    <a:pt x="394" y="309"/>
                  </a:lnTo>
                  <a:lnTo>
                    <a:pt x="394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9" y="311"/>
                  </a:lnTo>
                  <a:lnTo>
                    <a:pt x="400" y="311"/>
                  </a:lnTo>
                  <a:lnTo>
                    <a:pt x="400" y="311"/>
                  </a:lnTo>
                  <a:lnTo>
                    <a:pt x="402" y="311"/>
                  </a:lnTo>
                  <a:lnTo>
                    <a:pt x="404" y="312"/>
                  </a:lnTo>
                  <a:lnTo>
                    <a:pt x="363" y="350"/>
                  </a:lnTo>
                  <a:lnTo>
                    <a:pt x="369" y="355"/>
                  </a:lnTo>
                  <a:lnTo>
                    <a:pt x="374" y="358"/>
                  </a:lnTo>
                  <a:lnTo>
                    <a:pt x="381" y="358"/>
                  </a:lnTo>
                  <a:lnTo>
                    <a:pt x="386" y="356"/>
                  </a:lnTo>
                  <a:lnTo>
                    <a:pt x="397" y="348"/>
                  </a:lnTo>
                  <a:lnTo>
                    <a:pt x="407" y="337"/>
                  </a:lnTo>
                  <a:lnTo>
                    <a:pt x="412" y="332"/>
                  </a:lnTo>
                  <a:lnTo>
                    <a:pt x="417" y="329"/>
                  </a:lnTo>
                  <a:lnTo>
                    <a:pt x="423" y="325"/>
                  </a:lnTo>
                  <a:lnTo>
                    <a:pt x="428" y="324"/>
                  </a:lnTo>
                  <a:lnTo>
                    <a:pt x="433" y="325"/>
                  </a:lnTo>
                  <a:lnTo>
                    <a:pt x="439" y="329"/>
                  </a:lnTo>
                  <a:lnTo>
                    <a:pt x="446" y="334"/>
                  </a:lnTo>
                  <a:lnTo>
                    <a:pt x="452" y="343"/>
                  </a:lnTo>
                  <a:lnTo>
                    <a:pt x="449" y="347"/>
                  </a:lnTo>
                  <a:lnTo>
                    <a:pt x="444" y="348"/>
                  </a:lnTo>
                  <a:lnTo>
                    <a:pt x="441" y="353"/>
                  </a:lnTo>
                  <a:lnTo>
                    <a:pt x="436" y="356"/>
                  </a:lnTo>
                  <a:lnTo>
                    <a:pt x="433" y="360"/>
                  </a:lnTo>
                  <a:lnTo>
                    <a:pt x="430" y="364"/>
                  </a:lnTo>
                  <a:lnTo>
                    <a:pt x="426" y="368"/>
                  </a:lnTo>
                  <a:lnTo>
                    <a:pt x="425" y="371"/>
                  </a:lnTo>
                  <a:lnTo>
                    <a:pt x="430" y="376"/>
                  </a:lnTo>
                  <a:lnTo>
                    <a:pt x="435" y="376"/>
                  </a:lnTo>
                  <a:lnTo>
                    <a:pt x="441" y="374"/>
                  </a:lnTo>
                  <a:lnTo>
                    <a:pt x="446" y="371"/>
                  </a:lnTo>
                  <a:lnTo>
                    <a:pt x="451" y="368"/>
                  </a:lnTo>
                  <a:lnTo>
                    <a:pt x="456" y="363"/>
                  </a:lnTo>
                  <a:lnTo>
                    <a:pt x="462" y="360"/>
                  </a:lnTo>
                  <a:lnTo>
                    <a:pt x="469" y="360"/>
                  </a:lnTo>
                  <a:lnTo>
                    <a:pt x="477" y="368"/>
                  </a:lnTo>
                  <a:lnTo>
                    <a:pt x="488" y="376"/>
                  </a:lnTo>
                  <a:lnTo>
                    <a:pt x="498" y="382"/>
                  </a:lnTo>
                  <a:lnTo>
                    <a:pt x="509" y="391"/>
                  </a:lnTo>
                  <a:lnTo>
                    <a:pt x="518" y="399"/>
                  </a:lnTo>
                  <a:lnTo>
                    <a:pt x="524" y="410"/>
                  </a:lnTo>
                  <a:lnTo>
                    <a:pt x="526" y="415"/>
                  </a:lnTo>
                  <a:lnTo>
                    <a:pt x="526" y="421"/>
                  </a:lnTo>
                  <a:lnTo>
                    <a:pt x="526" y="430"/>
                  </a:lnTo>
                  <a:lnTo>
                    <a:pt x="524" y="436"/>
                  </a:lnTo>
                  <a:lnTo>
                    <a:pt x="514" y="441"/>
                  </a:lnTo>
                  <a:lnTo>
                    <a:pt x="505" y="441"/>
                  </a:lnTo>
                  <a:lnTo>
                    <a:pt x="495" y="439"/>
                  </a:lnTo>
                  <a:lnTo>
                    <a:pt x="485" y="436"/>
                  </a:lnTo>
                  <a:lnTo>
                    <a:pt x="475" y="431"/>
                  </a:lnTo>
                  <a:lnTo>
                    <a:pt x="466" y="425"/>
                  </a:lnTo>
                  <a:lnTo>
                    <a:pt x="457" y="418"/>
                  </a:lnTo>
                  <a:lnTo>
                    <a:pt x="449" y="412"/>
                  </a:lnTo>
                  <a:lnTo>
                    <a:pt x="448" y="407"/>
                  </a:lnTo>
                  <a:lnTo>
                    <a:pt x="444" y="404"/>
                  </a:lnTo>
                  <a:lnTo>
                    <a:pt x="441" y="402"/>
                  </a:lnTo>
                  <a:lnTo>
                    <a:pt x="438" y="402"/>
                  </a:lnTo>
                  <a:lnTo>
                    <a:pt x="433" y="402"/>
                  </a:lnTo>
                  <a:lnTo>
                    <a:pt x="428" y="400"/>
                  </a:lnTo>
                  <a:lnTo>
                    <a:pt x="425" y="399"/>
                  </a:lnTo>
                  <a:lnTo>
                    <a:pt x="422" y="397"/>
                  </a:lnTo>
                  <a:lnTo>
                    <a:pt x="415" y="389"/>
                  </a:lnTo>
                  <a:lnTo>
                    <a:pt x="409" y="381"/>
                  </a:lnTo>
                  <a:lnTo>
                    <a:pt x="402" y="376"/>
                  </a:lnTo>
                  <a:lnTo>
                    <a:pt x="396" y="371"/>
                  </a:lnTo>
                  <a:lnTo>
                    <a:pt x="379" y="364"/>
                  </a:lnTo>
                  <a:lnTo>
                    <a:pt x="363" y="360"/>
                  </a:lnTo>
                  <a:lnTo>
                    <a:pt x="345" y="355"/>
                  </a:lnTo>
                  <a:lnTo>
                    <a:pt x="329" y="348"/>
                  </a:lnTo>
                  <a:lnTo>
                    <a:pt x="321" y="345"/>
                  </a:lnTo>
                  <a:lnTo>
                    <a:pt x="314" y="340"/>
                  </a:lnTo>
                  <a:lnTo>
                    <a:pt x="308" y="335"/>
                  </a:lnTo>
                  <a:lnTo>
                    <a:pt x="301" y="329"/>
                  </a:lnTo>
                  <a:lnTo>
                    <a:pt x="293" y="330"/>
                  </a:lnTo>
                  <a:lnTo>
                    <a:pt x="285" y="332"/>
                  </a:lnTo>
                  <a:lnTo>
                    <a:pt x="275" y="332"/>
                  </a:lnTo>
                  <a:lnTo>
                    <a:pt x="267" y="332"/>
                  </a:lnTo>
                  <a:lnTo>
                    <a:pt x="259" y="332"/>
                  </a:lnTo>
                  <a:lnTo>
                    <a:pt x="251" y="332"/>
                  </a:lnTo>
                  <a:lnTo>
                    <a:pt x="242" y="334"/>
                  </a:lnTo>
                  <a:lnTo>
                    <a:pt x="236" y="338"/>
                  </a:lnTo>
                  <a:lnTo>
                    <a:pt x="244" y="342"/>
                  </a:lnTo>
                  <a:lnTo>
                    <a:pt x="252" y="345"/>
                  </a:lnTo>
                  <a:lnTo>
                    <a:pt x="260" y="350"/>
                  </a:lnTo>
                  <a:lnTo>
                    <a:pt x="269" y="355"/>
                  </a:lnTo>
                  <a:lnTo>
                    <a:pt x="277" y="360"/>
                  </a:lnTo>
                  <a:lnTo>
                    <a:pt x="285" y="364"/>
                  </a:lnTo>
                  <a:lnTo>
                    <a:pt x="293" y="369"/>
                  </a:lnTo>
                  <a:lnTo>
                    <a:pt x="301" y="374"/>
                  </a:lnTo>
                  <a:lnTo>
                    <a:pt x="299" y="377"/>
                  </a:lnTo>
                  <a:lnTo>
                    <a:pt x="299" y="379"/>
                  </a:lnTo>
                  <a:lnTo>
                    <a:pt x="298" y="381"/>
                  </a:lnTo>
                  <a:lnTo>
                    <a:pt x="298" y="382"/>
                  </a:lnTo>
                  <a:lnTo>
                    <a:pt x="298" y="384"/>
                  </a:lnTo>
                  <a:lnTo>
                    <a:pt x="296" y="386"/>
                  </a:lnTo>
                  <a:lnTo>
                    <a:pt x="296" y="386"/>
                  </a:lnTo>
                  <a:lnTo>
                    <a:pt x="295" y="387"/>
                  </a:lnTo>
                  <a:lnTo>
                    <a:pt x="299" y="391"/>
                  </a:lnTo>
                  <a:lnTo>
                    <a:pt x="304" y="394"/>
                  </a:lnTo>
                  <a:lnTo>
                    <a:pt x="309" y="395"/>
                  </a:lnTo>
                  <a:lnTo>
                    <a:pt x="314" y="397"/>
                  </a:lnTo>
                  <a:lnTo>
                    <a:pt x="327" y="397"/>
                  </a:lnTo>
                  <a:lnTo>
                    <a:pt x="339" y="397"/>
                  </a:lnTo>
                  <a:lnTo>
                    <a:pt x="348" y="397"/>
                  </a:lnTo>
                  <a:lnTo>
                    <a:pt x="356" y="400"/>
                  </a:lnTo>
                  <a:lnTo>
                    <a:pt x="360" y="404"/>
                  </a:lnTo>
                  <a:lnTo>
                    <a:pt x="361" y="408"/>
                  </a:lnTo>
                  <a:lnTo>
                    <a:pt x="363" y="413"/>
                  </a:lnTo>
                  <a:lnTo>
                    <a:pt x="363" y="421"/>
                  </a:lnTo>
                  <a:lnTo>
                    <a:pt x="369" y="425"/>
                  </a:lnTo>
                  <a:lnTo>
                    <a:pt x="376" y="430"/>
                  </a:lnTo>
                  <a:lnTo>
                    <a:pt x="382" y="431"/>
                  </a:lnTo>
                  <a:lnTo>
                    <a:pt x="391" y="434"/>
                  </a:lnTo>
                  <a:lnTo>
                    <a:pt x="397" y="439"/>
                  </a:lnTo>
                  <a:lnTo>
                    <a:pt x="404" y="443"/>
                  </a:lnTo>
                  <a:lnTo>
                    <a:pt x="410" y="449"/>
                  </a:lnTo>
                  <a:lnTo>
                    <a:pt x="415" y="456"/>
                  </a:lnTo>
                  <a:lnTo>
                    <a:pt x="413" y="464"/>
                  </a:lnTo>
                  <a:lnTo>
                    <a:pt x="412" y="470"/>
                  </a:lnTo>
                  <a:lnTo>
                    <a:pt x="412" y="477"/>
                  </a:lnTo>
                  <a:lnTo>
                    <a:pt x="410" y="483"/>
                  </a:lnTo>
                  <a:lnTo>
                    <a:pt x="409" y="488"/>
                  </a:lnTo>
                  <a:lnTo>
                    <a:pt x="407" y="495"/>
                  </a:lnTo>
                  <a:lnTo>
                    <a:pt x="402" y="500"/>
                  </a:lnTo>
                  <a:lnTo>
                    <a:pt x="396" y="506"/>
                  </a:lnTo>
                  <a:lnTo>
                    <a:pt x="387" y="506"/>
                  </a:lnTo>
                  <a:lnTo>
                    <a:pt x="379" y="506"/>
                  </a:lnTo>
                  <a:lnTo>
                    <a:pt x="371" y="504"/>
                  </a:lnTo>
                  <a:lnTo>
                    <a:pt x="363" y="501"/>
                  </a:lnTo>
                  <a:lnTo>
                    <a:pt x="356" y="498"/>
                  </a:lnTo>
                  <a:lnTo>
                    <a:pt x="350" y="493"/>
                  </a:lnTo>
                  <a:lnTo>
                    <a:pt x="343" y="488"/>
                  </a:lnTo>
                  <a:lnTo>
                    <a:pt x="339" y="483"/>
                  </a:lnTo>
                  <a:lnTo>
                    <a:pt x="334" y="475"/>
                  </a:lnTo>
                  <a:lnTo>
                    <a:pt x="330" y="464"/>
                  </a:lnTo>
                  <a:lnTo>
                    <a:pt x="329" y="452"/>
                  </a:lnTo>
                  <a:lnTo>
                    <a:pt x="327" y="443"/>
                  </a:lnTo>
                  <a:lnTo>
                    <a:pt x="326" y="438"/>
                  </a:lnTo>
                  <a:lnTo>
                    <a:pt x="324" y="434"/>
                  </a:lnTo>
                  <a:lnTo>
                    <a:pt x="322" y="431"/>
                  </a:lnTo>
                  <a:lnTo>
                    <a:pt x="319" y="428"/>
                  </a:lnTo>
                  <a:lnTo>
                    <a:pt x="316" y="426"/>
                  </a:lnTo>
                  <a:lnTo>
                    <a:pt x="311" y="426"/>
                  </a:lnTo>
                  <a:lnTo>
                    <a:pt x="304" y="426"/>
                  </a:lnTo>
                  <a:lnTo>
                    <a:pt x="298" y="428"/>
                  </a:lnTo>
                  <a:lnTo>
                    <a:pt x="280" y="418"/>
                  </a:lnTo>
                  <a:lnTo>
                    <a:pt x="264" y="410"/>
                  </a:lnTo>
                  <a:lnTo>
                    <a:pt x="246" y="402"/>
                  </a:lnTo>
                  <a:lnTo>
                    <a:pt x="229" y="395"/>
                  </a:lnTo>
                  <a:lnTo>
                    <a:pt x="192" y="384"/>
                  </a:lnTo>
                  <a:lnTo>
                    <a:pt x="155" y="376"/>
                  </a:lnTo>
                  <a:lnTo>
                    <a:pt x="116" y="371"/>
                  </a:lnTo>
                  <a:lnTo>
                    <a:pt x="76" y="366"/>
                  </a:lnTo>
                  <a:lnTo>
                    <a:pt x="37" y="364"/>
                  </a:lnTo>
                  <a:lnTo>
                    <a:pt x="0" y="363"/>
                  </a:lnTo>
                  <a:lnTo>
                    <a:pt x="0" y="285"/>
                  </a:lnTo>
                  <a:lnTo>
                    <a:pt x="3" y="290"/>
                  </a:lnTo>
                  <a:lnTo>
                    <a:pt x="8" y="293"/>
                  </a:lnTo>
                  <a:lnTo>
                    <a:pt x="13" y="294"/>
                  </a:lnTo>
                  <a:lnTo>
                    <a:pt x="18" y="296"/>
                  </a:lnTo>
                  <a:lnTo>
                    <a:pt x="24" y="298"/>
                  </a:lnTo>
                  <a:lnTo>
                    <a:pt x="29" y="298"/>
                  </a:lnTo>
                  <a:lnTo>
                    <a:pt x="34" y="299"/>
                  </a:lnTo>
                  <a:lnTo>
                    <a:pt x="41" y="301"/>
                  </a:lnTo>
                  <a:lnTo>
                    <a:pt x="49" y="291"/>
                  </a:lnTo>
                  <a:lnTo>
                    <a:pt x="36" y="281"/>
                  </a:lnTo>
                  <a:lnTo>
                    <a:pt x="28" y="270"/>
                  </a:lnTo>
                  <a:lnTo>
                    <a:pt x="21" y="257"/>
                  </a:lnTo>
                  <a:lnTo>
                    <a:pt x="16" y="244"/>
                  </a:lnTo>
                  <a:lnTo>
                    <a:pt x="15" y="231"/>
                  </a:lnTo>
                  <a:lnTo>
                    <a:pt x="15" y="216"/>
                  </a:lnTo>
                  <a:lnTo>
                    <a:pt x="16" y="202"/>
                  </a:lnTo>
                  <a:lnTo>
                    <a:pt x="18" y="185"/>
                  </a:lnTo>
                  <a:lnTo>
                    <a:pt x="18" y="177"/>
                  </a:lnTo>
                  <a:lnTo>
                    <a:pt x="18" y="169"/>
                  </a:lnTo>
                  <a:lnTo>
                    <a:pt x="18" y="159"/>
                  </a:lnTo>
                  <a:lnTo>
                    <a:pt x="21" y="151"/>
                  </a:lnTo>
                  <a:lnTo>
                    <a:pt x="23" y="143"/>
                  </a:lnTo>
                  <a:lnTo>
                    <a:pt x="26" y="133"/>
                  </a:lnTo>
                  <a:lnTo>
                    <a:pt x="28" y="125"/>
                  </a:lnTo>
                  <a:lnTo>
                    <a:pt x="31" y="117"/>
                  </a:lnTo>
                  <a:lnTo>
                    <a:pt x="41" y="109"/>
                  </a:lnTo>
                  <a:lnTo>
                    <a:pt x="52" y="104"/>
                  </a:lnTo>
                  <a:lnTo>
                    <a:pt x="63" y="101"/>
                  </a:lnTo>
                  <a:lnTo>
                    <a:pt x="75" y="99"/>
                  </a:lnTo>
                  <a:lnTo>
                    <a:pt x="86" y="96"/>
                  </a:lnTo>
                  <a:lnTo>
                    <a:pt x="98" y="94"/>
                  </a:lnTo>
                  <a:lnTo>
                    <a:pt x="109" y="89"/>
                  </a:lnTo>
                  <a:lnTo>
                    <a:pt x="120" y="83"/>
                  </a:lnTo>
                  <a:lnTo>
                    <a:pt x="142" y="78"/>
                  </a:lnTo>
                  <a:lnTo>
                    <a:pt x="161" y="71"/>
                  </a:lnTo>
                  <a:lnTo>
                    <a:pt x="181" y="62"/>
                  </a:lnTo>
                  <a:lnTo>
                    <a:pt x="199" y="50"/>
                  </a:lnTo>
                  <a:lnTo>
                    <a:pt x="216" y="37"/>
                  </a:lnTo>
                  <a:lnTo>
                    <a:pt x="234" y="26"/>
                  </a:lnTo>
                  <a:lnTo>
                    <a:pt x="251" y="13"/>
                  </a:lnTo>
                  <a:lnTo>
                    <a:pt x="265" y="0"/>
                  </a:lnTo>
                  <a:lnTo>
                    <a:pt x="270" y="1"/>
                  </a:lnTo>
                  <a:lnTo>
                    <a:pt x="275" y="3"/>
                  </a:lnTo>
                  <a:lnTo>
                    <a:pt x="280" y="6"/>
                  </a:lnTo>
                  <a:lnTo>
                    <a:pt x="283" y="10"/>
                  </a:lnTo>
                  <a:lnTo>
                    <a:pt x="286" y="13"/>
                  </a:lnTo>
                  <a:lnTo>
                    <a:pt x="290" y="16"/>
                  </a:lnTo>
                  <a:lnTo>
                    <a:pt x="293" y="19"/>
                  </a:lnTo>
                  <a:lnTo>
                    <a:pt x="295" y="24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0" name="Freeform 112"/>
            <p:cNvSpPr>
              <a:spLocks/>
            </p:cNvSpPr>
            <p:nvPr/>
          </p:nvSpPr>
          <p:spPr bwMode="auto">
            <a:xfrm>
              <a:off x="4000" y="2628"/>
              <a:ext cx="48" cy="43"/>
            </a:xfrm>
            <a:custGeom>
              <a:avLst/>
              <a:gdLst>
                <a:gd name="T0" fmla="*/ 46 w 48"/>
                <a:gd name="T1" fmla="*/ 2 h 43"/>
                <a:gd name="T2" fmla="*/ 48 w 48"/>
                <a:gd name="T3" fmla="*/ 8 h 43"/>
                <a:gd name="T4" fmla="*/ 46 w 48"/>
                <a:gd name="T5" fmla="*/ 15 h 43"/>
                <a:gd name="T6" fmla="*/ 44 w 48"/>
                <a:gd name="T7" fmla="*/ 20 h 43"/>
                <a:gd name="T8" fmla="*/ 43 w 48"/>
                <a:gd name="T9" fmla="*/ 25 h 43"/>
                <a:gd name="T10" fmla="*/ 38 w 48"/>
                <a:gd name="T11" fmla="*/ 31 h 43"/>
                <a:gd name="T12" fmla="*/ 33 w 48"/>
                <a:gd name="T13" fmla="*/ 34 h 43"/>
                <a:gd name="T14" fmla="*/ 28 w 48"/>
                <a:gd name="T15" fmla="*/ 38 h 43"/>
                <a:gd name="T16" fmla="*/ 21 w 48"/>
                <a:gd name="T17" fmla="*/ 41 h 43"/>
                <a:gd name="T18" fmla="*/ 18 w 48"/>
                <a:gd name="T19" fmla="*/ 43 h 43"/>
                <a:gd name="T20" fmla="*/ 13 w 48"/>
                <a:gd name="T21" fmla="*/ 43 h 43"/>
                <a:gd name="T22" fmla="*/ 10 w 48"/>
                <a:gd name="T23" fmla="*/ 41 h 43"/>
                <a:gd name="T24" fmla="*/ 7 w 48"/>
                <a:gd name="T25" fmla="*/ 39 h 43"/>
                <a:gd name="T26" fmla="*/ 5 w 48"/>
                <a:gd name="T27" fmla="*/ 38 h 43"/>
                <a:gd name="T28" fmla="*/ 2 w 48"/>
                <a:gd name="T29" fmla="*/ 34 h 43"/>
                <a:gd name="T30" fmla="*/ 0 w 48"/>
                <a:gd name="T31" fmla="*/ 33 h 43"/>
                <a:gd name="T32" fmla="*/ 0 w 48"/>
                <a:gd name="T33" fmla="*/ 30 h 43"/>
                <a:gd name="T34" fmla="*/ 0 w 48"/>
                <a:gd name="T35" fmla="*/ 20 h 43"/>
                <a:gd name="T36" fmla="*/ 4 w 48"/>
                <a:gd name="T37" fmla="*/ 13 h 43"/>
                <a:gd name="T38" fmla="*/ 8 w 48"/>
                <a:gd name="T39" fmla="*/ 8 h 43"/>
                <a:gd name="T40" fmla="*/ 15 w 48"/>
                <a:gd name="T41" fmla="*/ 4 h 43"/>
                <a:gd name="T42" fmla="*/ 23 w 48"/>
                <a:gd name="T43" fmla="*/ 0 h 43"/>
                <a:gd name="T44" fmla="*/ 31 w 48"/>
                <a:gd name="T45" fmla="*/ 0 h 43"/>
                <a:gd name="T46" fmla="*/ 38 w 48"/>
                <a:gd name="T47" fmla="*/ 0 h 43"/>
                <a:gd name="T48" fmla="*/ 46 w 48"/>
                <a:gd name="T49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3">
                  <a:moveTo>
                    <a:pt x="46" y="2"/>
                  </a:moveTo>
                  <a:lnTo>
                    <a:pt x="48" y="8"/>
                  </a:lnTo>
                  <a:lnTo>
                    <a:pt x="46" y="15"/>
                  </a:lnTo>
                  <a:lnTo>
                    <a:pt x="44" y="20"/>
                  </a:lnTo>
                  <a:lnTo>
                    <a:pt x="43" y="25"/>
                  </a:lnTo>
                  <a:lnTo>
                    <a:pt x="38" y="31"/>
                  </a:lnTo>
                  <a:lnTo>
                    <a:pt x="33" y="34"/>
                  </a:lnTo>
                  <a:lnTo>
                    <a:pt x="28" y="38"/>
                  </a:lnTo>
                  <a:lnTo>
                    <a:pt x="21" y="41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0" y="41"/>
                  </a:lnTo>
                  <a:lnTo>
                    <a:pt x="7" y="39"/>
                  </a:lnTo>
                  <a:lnTo>
                    <a:pt x="5" y="38"/>
                  </a:lnTo>
                  <a:lnTo>
                    <a:pt x="2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1" name="Freeform 113"/>
            <p:cNvSpPr>
              <a:spLocks/>
            </p:cNvSpPr>
            <p:nvPr/>
          </p:nvSpPr>
          <p:spPr bwMode="auto">
            <a:xfrm>
              <a:off x="4751" y="2719"/>
              <a:ext cx="50" cy="206"/>
            </a:xfrm>
            <a:custGeom>
              <a:avLst/>
              <a:gdLst>
                <a:gd name="T0" fmla="*/ 49 w 50"/>
                <a:gd name="T1" fmla="*/ 4 h 206"/>
                <a:gd name="T2" fmla="*/ 50 w 50"/>
                <a:gd name="T3" fmla="*/ 12 h 206"/>
                <a:gd name="T4" fmla="*/ 49 w 50"/>
                <a:gd name="T5" fmla="*/ 20 h 206"/>
                <a:gd name="T6" fmla="*/ 49 w 50"/>
                <a:gd name="T7" fmla="*/ 28 h 206"/>
                <a:gd name="T8" fmla="*/ 47 w 50"/>
                <a:gd name="T9" fmla="*/ 38 h 206"/>
                <a:gd name="T10" fmla="*/ 44 w 50"/>
                <a:gd name="T11" fmla="*/ 46 h 206"/>
                <a:gd name="T12" fmla="*/ 42 w 50"/>
                <a:gd name="T13" fmla="*/ 54 h 206"/>
                <a:gd name="T14" fmla="*/ 39 w 50"/>
                <a:gd name="T15" fmla="*/ 62 h 206"/>
                <a:gd name="T16" fmla="*/ 36 w 50"/>
                <a:gd name="T17" fmla="*/ 70 h 206"/>
                <a:gd name="T18" fmla="*/ 31 w 50"/>
                <a:gd name="T19" fmla="*/ 173 h 206"/>
                <a:gd name="T20" fmla="*/ 31 w 50"/>
                <a:gd name="T21" fmla="*/ 178 h 206"/>
                <a:gd name="T22" fmla="*/ 32 w 50"/>
                <a:gd name="T23" fmla="*/ 181 h 206"/>
                <a:gd name="T24" fmla="*/ 34 w 50"/>
                <a:gd name="T25" fmla="*/ 184 h 206"/>
                <a:gd name="T26" fmla="*/ 36 w 50"/>
                <a:gd name="T27" fmla="*/ 186 h 206"/>
                <a:gd name="T28" fmla="*/ 39 w 50"/>
                <a:gd name="T29" fmla="*/ 189 h 206"/>
                <a:gd name="T30" fmla="*/ 40 w 50"/>
                <a:gd name="T31" fmla="*/ 193 h 206"/>
                <a:gd name="T32" fmla="*/ 44 w 50"/>
                <a:gd name="T33" fmla="*/ 196 h 206"/>
                <a:gd name="T34" fmla="*/ 45 w 50"/>
                <a:gd name="T35" fmla="*/ 199 h 206"/>
                <a:gd name="T36" fmla="*/ 42 w 50"/>
                <a:gd name="T37" fmla="*/ 201 h 206"/>
                <a:gd name="T38" fmla="*/ 37 w 50"/>
                <a:gd name="T39" fmla="*/ 202 h 206"/>
                <a:gd name="T40" fmla="*/ 34 w 50"/>
                <a:gd name="T41" fmla="*/ 204 h 206"/>
                <a:gd name="T42" fmla="*/ 29 w 50"/>
                <a:gd name="T43" fmla="*/ 204 h 206"/>
                <a:gd name="T44" fmla="*/ 26 w 50"/>
                <a:gd name="T45" fmla="*/ 204 h 206"/>
                <a:gd name="T46" fmla="*/ 21 w 50"/>
                <a:gd name="T47" fmla="*/ 206 h 206"/>
                <a:gd name="T48" fmla="*/ 16 w 50"/>
                <a:gd name="T49" fmla="*/ 206 h 206"/>
                <a:gd name="T50" fmla="*/ 11 w 50"/>
                <a:gd name="T51" fmla="*/ 206 h 206"/>
                <a:gd name="T52" fmla="*/ 6 w 50"/>
                <a:gd name="T53" fmla="*/ 197 h 206"/>
                <a:gd name="T54" fmla="*/ 3 w 50"/>
                <a:gd name="T55" fmla="*/ 189 h 206"/>
                <a:gd name="T56" fmla="*/ 1 w 50"/>
                <a:gd name="T57" fmla="*/ 179 h 206"/>
                <a:gd name="T58" fmla="*/ 1 w 50"/>
                <a:gd name="T59" fmla="*/ 171 h 206"/>
                <a:gd name="T60" fmla="*/ 1 w 50"/>
                <a:gd name="T61" fmla="*/ 162 h 206"/>
                <a:gd name="T62" fmla="*/ 1 w 50"/>
                <a:gd name="T63" fmla="*/ 152 h 206"/>
                <a:gd name="T64" fmla="*/ 1 w 50"/>
                <a:gd name="T65" fmla="*/ 142 h 206"/>
                <a:gd name="T66" fmla="*/ 0 w 50"/>
                <a:gd name="T67" fmla="*/ 134 h 206"/>
                <a:gd name="T68" fmla="*/ 0 w 50"/>
                <a:gd name="T69" fmla="*/ 116 h 206"/>
                <a:gd name="T70" fmla="*/ 1 w 50"/>
                <a:gd name="T71" fmla="*/ 100 h 206"/>
                <a:gd name="T72" fmla="*/ 3 w 50"/>
                <a:gd name="T73" fmla="*/ 82 h 206"/>
                <a:gd name="T74" fmla="*/ 6 w 50"/>
                <a:gd name="T75" fmla="*/ 66 h 206"/>
                <a:gd name="T76" fmla="*/ 10 w 50"/>
                <a:gd name="T77" fmla="*/ 48 h 206"/>
                <a:gd name="T78" fmla="*/ 14 w 50"/>
                <a:gd name="T79" fmla="*/ 31 h 206"/>
                <a:gd name="T80" fmla="*/ 23 w 50"/>
                <a:gd name="T81" fmla="*/ 15 h 206"/>
                <a:gd name="T82" fmla="*/ 31 w 50"/>
                <a:gd name="T83" fmla="*/ 0 h 206"/>
                <a:gd name="T84" fmla="*/ 49 w 50"/>
                <a:gd name="T85" fmla="*/ 4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206">
                  <a:moveTo>
                    <a:pt x="49" y="4"/>
                  </a:moveTo>
                  <a:lnTo>
                    <a:pt x="50" y="12"/>
                  </a:lnTo>
                  <a:lnTo>
                    <a:pt x="49" y="20"/>
                  </a:lnTo>
                  <a:lnTo>
                    <a:pt x="49" y="28"/>
                  </a:lnTo>
                  <a:lnTo>
                    <a:pt x="47" y="38"/>
                  </a:lnTo>
                  <a:lnTo>
                    <a:pt x="44" y="46"/>
                  </a:lnTo>
                  <a:lnTo>
                    <a:pt x="42" y="54"/>
                  </a:lnTo>
                  <a:lnTo>
                    <a:pt x="39" y="62"/>
                  </a:lnTo>
                  <a:lnTo>
                    <a:pt x="36" y="70"/>
                  </a:lnTo>
                  <a:lnTo>
                    <a:pt x="31" y="173"/>
                  </a:lnTo>
                  <a:lnTo>
                    <a:pt x="31" y="178"/>
                  </a:lnTo>
                  <a:lnTo>
                    <a:pt x="32" y="181"/>
                  </a:lnTo>
                  <a:lnTo>
                    <a:pt x="34" y="184"/>
                  </a:lnTo>
                  <a:lnTo>
                    <a:pt x="36" y="186"/>
                  </a:lnTo>
                  <a:lnTo>
                    <a:pt x="39" y="189"/>
                  </a:lnTo>
                  <a:lnTo>
                    <a:pt x="40" y="193"/>
                  </a:lnTo>
                  <a:lnTo>
                    <a:pt x="44" y="196"/>
                  </a:lnTo>
                  <a:lnTo>
                    <a:pt x="45" y="199"/>
                  </a:lnTo>
                  <a:lnTo>
                    <a:pt x="42" y="201"/>
                  </a:lnTo>
                  <a:lnTo>
                    <a:pt x="37" y="202"/>
                  </a:lnTo>
                  <a:lnTo>
                    <a:pt x="34" y="204"/>
                  </a:lnTo>
                  <a:lnTo>
                    <a:pt x="29" y="204"/>
                  </a:lnTo>
                  <a:lnTo>
                    <a:pt x="26" y="204"/>
                  </a:lnTo>
                  <a:lnTo>
                    <a:pt x="21" y="206"/>
                  </a:lnTo>
                  <a:lnTo>
                    <a:pt x="16" y="206"/>
                  </a:lnTo>
                  <a:lnTo>
                    <a:pt x="11" y="206"/>
                  </a:lnTo>
                  <a:lnTo>
                    <a:pt x="6" y="197"/>
                  </a:lnTo>
                  <a:lnTo>
                    <a:pt x="3" y="189"/>
                  </a:lnTo>
                  <a:lnTo>
                    <a:pt x="1" y="179"/>
                  </a:lnTo>
                  <a:lnTo>
                    <a:pt x="1" y="171"/>
                  </a:lnTo>
                  <a:lnTo>
                    <a:pt x="1" y="162"/>
                  </a:lnTo>
                  <a:lnTo>
                    <a:pt x="1" y="152"/>
                  </a:lnTo>
                  <a:lnTo>
                    <a:pt x="1" y="142"/>
                  </a:lnTo>
                  <a:lnTo>
                    <a:pt x="0" y="134"/>
                  </a:lnTo>
                  <a:lnTo>
                    <a:pt x="0" y="116"/>
                  </a:lnTo>
                  <a:lnTo>
                    <a:pt x="1" y="100"/>
                  </a:lnTo>
                  <a:lnTo>
                    <a:pt x="3" y="82"/>
                  </a:lnTo>
                  <a:lnTo>
                    <a:pt x="6" y="66"/>
                  </a:lnTo>
                  <a:lnTo>
                    <a:pt x="10" y="48"/>
                  </a:lnTo>
                  <a:lnTo>
                    <a:pt x="14" y="31"/>
                  </a:lnTo>
                  <a:lnTo>
                    <a:pt x="23" y="15"/>
                  </a:lnTo>
                  <a:lnTo>
                    <a:pt x="31" y="0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rgbClr val="33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2" name="Freeform 114"/>
            <p:cNvSpPr>
              <a:spLocks/>
            </p:cNvSpPr>
            <p:nvPr/>
          </p:nvSpPr>
          <p:spPr bwMode="auto">
            <a:xfrm>
              <a:off x="5296" y="2812"/>
              <a:ext cx="82" cy="75"/>
            </a:xfrm>
            <a:custGeom>
              <a:avLst/>
              <a:gdLst>
                <a:gd name="T0" fmla="*/ 82 w 82"/>
                <a:gd name="T1" fmla="*/ 47 h 75"/>
                <a:gd name="T2" fmla="*/ 72 w 82"/>
                <a:gd name="T3" fmla="*/ 75 h 75"/>
                <a:gd name="T4" fmla="*/ 60 w 82"/>
                <a:gd name="T5" fmla="*/ 72 h 75"/>
                <a:gd name="T6" fmla="*/ 51 w 82"/>
                <a:gd name="T7" fmla="*/ 67 h 75"/>
                <a:gd name="T8" fmla="*/ 41 w 82"/>
                <a:gd name="T9" fmla="*/ 60 h 75"/>
                <a:gd name="T10" fmla="*/ 33 w 82"/>
                <a:gd name="T11" fmla="*/ 54 h 75"/>
                <a:gd name="T12" fmla="*/ 23 w 82"/>
                <a:gd name="T13" fmla="*/ 46 h 75"/>
                <a:gd name="T14" fmla="*/ 15 w 82"/>
                <a:gd name="T15" fmla="*/ 36 h 75"/>
                <a:gd name="T16" fmla="*/ 8 w 82"/>
                <a:gd name="T17" fmla="*/ 28 h 75"/>
                <a:gd name="T18" fmla="*/ 0 w 82"/>
                <a:gd name="T19" fmla="*/ 18 h 75"/>
                <a:gd name="T20" fmla="*/ 5 w 82"/>
                <a:gd name="T21" fmla="*/ 18 h 75"/>
                <a:gd name="T22" fmla="*/ 10 w 82"/>
                <a:gd name="T23" fmla="*/ 16 h 75"/>
                <a:gd name="T24" fmla="*/ 15 w 82"/>
                <a:gd name="T25" fmla="*/ 15 h 75"/>
                <a:gd name="T26" fmla="*/ 20 w 82"/>
                <a:gd name="T27" fmla="*/ 13 h 75"/>
                <a:gd name="T28" fmla="*/ 25 w 82"/>
                <a:gd name="T29" fmla="*/ 10 h 75"/>
                <a:gd name="T30" fmla="*/ 28 w 82"/>
                <a:gd name="T31" fmla="*/ 7 h 75"/>
                <a:gd name="T32" fmla="*/ 31 w 82"/>
                <a:gd name="T33" fmla="*/ 3 h 75"/>
                <a:gd name="T34" fmla="*/ 34 w 82"/>
                <a:gd name="T35" fmla="*/ 0 h 75"/>
                <a:gd name="T36" fmla="*/ 41 w 82"/>
                <a:gd name="T37" fmla="*/ 5 h 75"/>
                <a:gd name="T38" fmla="*/ 47 w 82"/>
                <a:gd name="T39" fmla="*/ 10 h 75"/>
                <a:gd name="T40" fmla="*/ 54 w 82"/>
                <a:gd name="T41" fmla="*/ 16 h 75"/>
                <a:gd name="T42" fmla="*/ 60 w 82"/>
                <a:gd name="T43" fmla="*/ 21 h 75"/>
                <a:gd name="T44" fmla="*/ 67 w 82"/>
                <a:gd name="T45" fmla="*/ 26 h 75"/>
                <a:gd name="T46" fmla="*/ 72 w 82"/>
                <a:gd name="T47" fmla="*/ 33 h 75"/>
                <a:gd name="T48" fmla="*/ 77 w 82"/>
                <a:gd name="T49" fmla="*/ 39 h 75"/>
                <a:gd name="T50" fmla="*/ 82 w 82"/>
                <a:gd name="T51" fmla="*/ 4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2" h="75">
                  <a:moveTo>
                    <a:pt x="82" y="47"/>
                  </a:moveTo>
                  <a:lnTo>
                    <a:pt x="72" y="75"/>
                  </a:lnTo>
                  <a:lnTo>
                    <a:pt x="60" y="72"/>
                  </a:lnTo>
                  <a:lnTo>
                    <a:pt x="51" y="67"/>
                  </a:lnTo>
                  <a:lnTo>
                    <a:pt x="41" y="60"/>
                  </a:lnTo>
                  <a:lnTo>
                    <a:pt x="33" y="54"/>
                  </a:lnTo>
                  <a:lnTo>
                    <a:pt x="23" y="46"/>
                  </a:lnTo>
                  <a:lnTo>
                    <a:pt x="15" y="36"/>
                  </a:lnTo>
                  <a:lnTo>
                    <a:pt x="8" y="28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10" y="16"/>
                  </a:lnTo>
                  <a:lnTo>
                    <a:pt x="15" y="15"/>
                  </a:lnTo>
                  <a:lnTo>
                    <a:pt x="20" y="13"/>
                  </a:lnTo>
                  <a:lnTo>
                    <a:pt x="25" y="10"/>
                  </a:lnTo>
                  <a:lnTo>
                    <a:pt x="28" y="7"/>
                  </a:lnTo>
                  <a:lnTo>
                    <a:pt x="31" y="3"/>
                  </a:lnTo>
                  <a:lnTo>
                    <a:pt x="34" y="0"/>
                  </a:lnTo>
                  <a:lnTo>
                    <a:pt x="41" y="5"/>
                  </a:lnTo>
                  <a:lnTo>
                    <a:pt x="47" y="10"/>
                  </a:lnTo>
                  <a:lnTo>
                    <a:pt x="54" y="16"/>
                  </a:lnTo>
                  <a:lnTo>
                    <a:pt x="60" y="21"/>
                  </a:lnTo>
                  <a:lnTo>
                    <a:pt x="67" y="26"/>
                  </a:lnTo>
                  <a:lnTo>
                    <a:pt x="72" y="33"/>
                  </a:lnTo>
                  <a:lnTo>
                    <a:pt x="77" y="39"/>
                  </a:lnTo>
                  <a:lnTo>
                    <a:pt x="82" y="47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3" name="Freeform 115"/>
            <p:cNvSpPr>
              <a:spLocks/>
            </p:cNvSpPr>
            <p:nvPr/>
          </p:nvSpPr>
          <p:spPr bwMode="auto">
            <a:xfrm>
              <a:off x="3947" y="2921"/>
              <a:ext cx="81" cy="80"/>
            </a:xfrm>
            <a:custGeom>
              <a:avLst/>
              <a:gdLst>
                <a:gd name="T0" fmla="*/ 81 w 81"/>
                <a:gd name="T1" fmla="*/ 31 h 80"/>
                <a:gd name="T2" fmla="*/ 78 w 81"/>
                <a:gd name="T3" fmla="*/ 38 h 80"/>
                <a:gd name="T4" fmla="*/ 76 w 81"/>
                <a:gd name="T5" fmla="*/ 44 h 80"/>
                <a:gd name="T6" fmla="*/ 78 w 81"/>
                <a:gd name="T7" fmla="*/ 52 h 80"/>
                <a:gd name="T8" fmla="*/ 79 w 81"/>
                <a:gd name="T9" fmla="*/ 59 h 80"/>
                <a:gd name="T10" fmla="*/ 79 w 81"/>
                <a:gd name="T11" fmla="*/ 67 h 80"/>
                <a:gd name="T12" fmla="*/ 79 w 81"/>
                <a:gd name="T13" fmla="*/ 72 h 80"/>
                <a:gd name="T14" fmla="*/ 76 w 81"/>
                <a:gd name="T15" fmla="*/ 75 h 80"/>
                <a:gd name="T16" fmla="*/ 74 w 81"/>
                <a:gd name="T17" fmla="*/ 77 h 80"/>
                <a:gd name="T18" fmla="*/ 70 w 81"/>
                <a:gd name="T19" fmla="*/ 78 h 80"/>
                <a:gd name="T20" fmla="*/ 65 w 81"/>
                <a:gd name="T21" fmla="*/ 80 h 80"/>
                <a:gd name="T22" fmla="*/ 57 w 81"/>
                <a:gd name="T23" fmla="*/ 80 h 80"/>
                <a:gd name="T24" fmla="*/ 50 w 81"/>
                <a:gd name="T25" fmla="*/ 80 h 80"/>
                <a:gd name="T26" fmla="*/ 42 w 81"/>
                <a:gd name="T27" fmla="*/ 80 h 80"/>
                <a:gd name="T28" fmla="*/ 34 w 81"/>
                <a:gd name="T29" fmla="*/ 80 h 80"/>
                <a:gd name="T30" fmla="*/ 27 w 81"/>
                <a:gd name="T31" fmla="*/ 78 h 80"/>
                <a:gd name="T32" fmla="*/ 21 w 81"/>
                <a:gd name="T33" fmla="*/ 75 h 80"/>
                <a:gd name="T34" fmla="*/ 14 w 81"/>
                <a:gd name="T35" fmla="*/ 70 h 80"/>
                <a:gd name="T36" fmla="*/ 9 w 81"/>
                <a:gd name="T37" fmla="*/ 65 h 80"/>
                <a:gd name="T38" fmla="*/ 6 w 81"/>
                <a:gd name="T39" fmla="*/ 61 h 80"/>
                <a:gd name="T40" fmla="*/ 3 w 81"/>
                <a:gd name="T41" fmla="*/ 54 h 80"/>
                <a:gd name="T42" fmla="*/ 1 w 81"/>
                <a:gd name="T43" fmla="*/ 49 h 80"/>
                <a:gd name="T44" fmla="*/ 0 w 81"/>
                <a:gd name="T45" fmla="*/ 43 h 80"/>
                <a:gd name="T46" fmla="*/ 0 w 81"/>
                <a:gd name="T47" fmla="*/ 36 h 80"/>
                <a:gd name="T48" fmla="*/ 0 w 81"/>
                <a:gd name="T49" fmla="*/ 30 h 80"/>
                <a:gd name="T50" fmla="*/ 1 w 81"/>
                <a:gd name="T51" fmla="*/ 25 h 80"/>
                <a:gd name="T52" fmla="*/ 3 w 81"/>
                <a:gd name="T53" fmla="*/ 18 h 80"/>
                <a:gd name="T54" fmla="*/ 6 w 81"/>
                <a:gd name="T55" fmla="*/ 13 h 80"/>
                <a:gd name="T56" fmla="*/ 11 w 81"/>
                <a:gd name="T57" fmla="*/ 8 h 80"/>
                <a:gd name="T58" fmla="*/ 16 w 81"/>
                <a:gd name="T59" fmla="*/ 5 h 80"/>
                <a:gd name="T60" fmla="*/ 21 w 81"/>
                <a:gd name="T61" fmla="*/ 2 h 80"/>
                <a:gd name="T62" fmla="*/ 26 w 81"/>
                <a:gd name="T63" fmla="*/ 0 h 80"/>
                <a:gd name="T64" fmla="*/ 32 w 81"/>
                <a:gd name="T65" fmla="*/ 0 h 80"/>
                <a:gd name="T66" fmla="*/ 39 w 81"/>
                <a:gd name="T67" fmla="*/ 0 h 80"/>
                <a:gd name="T68" fmla="*/ 44 w 81"/>
                <a:gd name="T69" fmla="*/ 0 h 80"/>
                <a:gd name="T70" fmla="*/ 55 w 81"/>
                <a:gd name="T71" fmla="*/ 5 h 80"/>
                <a:gd name="T72" fmla="*/ 66 w 81"/>
                <a:gd name="T73" fmla="*/ 12 h 80"/>
                <a:gd name="T74" fmla="*/ 71 w 81"/>
                <a:gd name="T75" fmla="*/ 17 h 80"/>
                <a:gd name="T76" fmla="*/ 74 w 81"/>
                <a:gd name="T77" fmla="*/ 20 h 80"/>
                <a:gd name="T78" fmla="*/ 78 w 81"/>
                <a:gd name="T79" fmla="*/ 25 h 80"/>
                <a:gd name="T80" fmla="*/ 81 w 81"/>
                <a:gd name="T81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80">
                  <a:moveTo>
                    <a:pt x="81" y="31"/>
                  </a:moveTo>
                  <a:lnTo>
                    <a:pt x="78" y="38"/>
                  </a:lnTo>
                  <a:lnTo>
                    <a:pt x="76" y="44"/>
                  </a:lnTo>
                  <a:lnTo>
                    <a:pt x="78" y="52"/>
                  </a:lnTo>
                  <a:lnTo>
                    <a:pt x="79" y="59"/>
                  </a:lnTo>
                  <a:lnTo>
                    <a:pt x="79" y="67"/>
                  </a:lnTo>
                  <a:lnTo>
                    <a:pt x="79" y="72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0" y="78"/>
                  </a:lnTo>
                  <a:lnTo>
                    <a:pt x="65" y="80"/>
                  </a:lnTo>
                  <a:lnTo>
                    <a:pt x="57" y="80"/>
                  </a:lnTo>
                  <a:lnTo>
                    <a:pt x="50" y="80"/>
                  </a:lnTo>
                  <a:lnTo>
                    <a:pt x="42" y="80"/>
                  </a:lnTo>
                  <a:lnTo>
                    <a:pt x="34" y="80"/>
                  </a:lnTo>
                  <a:lnTo>
                    <a:pt x="27" y="78"/>
                  </a:lnTo>
                  <a:lnTo>
                    <a:pt x="21" y="75"/>
                  </a:lnTo>
                  <a:lnTo>
                    <a:pt x="14" y="70"/>
                  </a:lnTo>
                  <a:lnTo>
                    <a:pt x="9" y="65"/>
                  </a:lnTo>
                  <a:lnTo>
                    <a:pt x="6" y="61"/>
                  </a:lnTo>
                  <a:lnTo>
                    <a:pt x="3" y="54"/>
                  </a:lnTo>
                  <a:lnTo>
                    <a:pt x="1" y="49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6" y="5"/>
                  </a:lnTo>
                  <a:lnTo>
                    <a:pt x="21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5" y="5"/>
                  </a:lnTo>
                  <a:lnTo>
                    <a:pt x="66" y="12"/>
                  </a:lnTo>
                  <a:lnTo>
                    <a:pt x="71" y="17"/>
                  </a:lnTo>
                  <a:lnTo>
                    <a:pt x="74" y="20"/>
                  </a:lnTo>
                  <a:lnTo>
                    <a:pt x="78" y="25"/>
                  </a:lnTo>
                  <a:lnTo>
                    <a:pt x="81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4" name="Freeform 116"/>
            <p:cNvSpPr>
              <a:spLocks/>
            </p:cNvSpPr>
            <p:nvPr/>
          </p:nvSpPr>
          <p:spPr bwMode="auto">
            <a:xfrm>
              <a:off x="4762" y="2936"/>
              <a:ext cx="75" cy="72"/>
            </a:xfrm>
            <a:custGeom>
              <a:avLst/>
              <a:gdLst>
                <a:gd name="T0" fmla="*/ 75 w 75"/>
                <a:gd name="T1" fmla="*/ 3 h 72"/>
                <a:gd name="T2" fmla="*/ 73 w 75"/>
                <a:gd name="T3" fmla="*/ 13 h 72"/>
                <a:gd name="T4" fmla="*/ 72 w 75"/>
                <a:gd name="T5" fmla="*/ 23 h 72"/>
                <a:gd name="T6" fmla="*/ 67 w 75"/>
                <a:gd name="T7" fmla="*/ 32 h 72"/>
                <a:gd name="T8" fmla="*/ 62 w 75"/>
                <a:gd name="T9" fmla="*/ 42 h 72"/>
                <a:gd name="T10" fmla="*/ 56 w 75"/>
                <a:gd name="T11" fmla="*/ 50 h 72"/>
                <a:gd name="T12" fmla="*/ 47 w 75"/>
                <a:gd name="T13" fmla="*/ 59 h 72"/>
                <a:gd name="T14" fmla="*/ 39 w 75"/>
                <a:gd name="T15" fmla="*/ 65 h 72"/>
                <a:gd name="T16" fmla="*/ 31 w 75"/>
                <a:gd name="T17" fmla="*/ 72 h 72"/>
                <a:gd name="T18" fmla="*/ 26 w 75"/>
                <a:gd name="T19" fmla="*/ 67 h 72"/>
                <a:gd name="T20" fmla="*/ 20 w 75"/>
                <a:gd name="T21" fmla="*/ 60 h 72"/>
                <a:gd name="T22" fmla="*/ 15 w 75"/>
                <a:gd name="T23" fmla="*/ 54 h 72"/>
                <a:gd name="T24" fmla="*/ 10 w 75"/>
                <a:gd name="T25" fmla="*/ 46 h 72"/>
                <a:gd name="T26" fmla="*/ 5 w 75"/>
                <a:gd name="T27" fmla="*/ 39 h 72"/>
                <a:gd name="T28" fmla="*/ 3 w 75"/>
                <a:gd name="T29" fmla="*/ 31 h 72"/>
                <a:gd name="T30" fmla="*/ 0 w 75"/>
                <a:gd name="T31" fmla="*/ 21 h 72"/>
                <a:gd name="T32" fmla="*/ 0 w 75"/>
                <a:gd name="T33" fmla="*/ 13 h 72"/>
                <a:gd name="T34" fmla="*/ 10 w 75"/>
                <a:gd name="T35" fmla="*/ 11 h 72"/>
                <a:gd name="T36" fmla="*/ 18 w 75"/>
                <a:gd name="T37" fmla="*/ 8 h 72"/>
                <a:gd name="T38" fmla="*/ 28 w 75"/>
                <a:gd name="T39" fmla="*/ 6 h 72"/>
                <a:gd name="T40" fmla="*/ 36 w 75"/>
                <a:gd name="T41" fmla="*/ 3 h 72"/>
                <a:gd name="T42" fmla="*/ 46 w 75"/>
                <a:gd name="T43" fmla="*/ 0 h 72"/>
                <a:gd name="T44" fmla="*/ 56 w 75"/>
                <a:gd name="T45" fmla="*/ 0 h 72"/>
                <a:gd name="T46" fmla="*/ 65 w 75"/>
                <a:gd name="T47" fmla="*/ 0 h 72"/>
                <a:gd name="T48" fmla="*/ 75 w 75"/>
                <a:gd name="T49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72">
                  <a:moveTo>
                    <a:pt x="75" y="3"/>
                  </a:moveTo>
                  <a:lnTo>
                    <a:pt x="73" y="13"/>
                  </a:lnTo>
                  <a:lnTo>
                    <a:pt x="72" y="23"/>
                  </a:lnTo>
                  <a:lnTo>
                    <a:pt x="67" y="32"/>
                  </a:lnTo>
                  <a:lnTo>
                    <a:pt x="62" y="42"/>
                  </a:lnTo>
                  <a:lnTo>
                    <a:pt x="56" y="50"/>
                  </a:lnTo>
                  <a:lnTo>
                    <a:pt x="47" y="59"/>
                  </a:lnTo>
                  <a:lnTo>
                    <a:pt x="39" y="65"/>
                  </a:lnTo>
                  <a:lnTo>
                    <a:pt x="31" y="72"/>
                  </a:lnTo>
                  <a:lnTo>
                    <a:pt x="26" y="67"/>
                  </a:lnTo>
                  <a:lnTo>
                    <a:pt x="20" y="60"/>
                  </a:lnTo>
                  <a:lnTo>
                    <a:pt x="15" y="54"/>
                  </a:lnTo>
                  <a:lnTo>
                    <a:pt x="10" y="46"/>
                  </a:lnTo>
                  <a:lnTo>
                    <a:pt x="5" y="39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10" y="11"/>
                  </a:lnTo>
                  <a:lnTo>
                    <a:pt x="18" y="8"/>
                  </a:lnTo>
                  <a:lnTo>
                    <a:pt x="28" y="6"/>
                  </a:lnTo>
                  <a:lnTo>
                    <a:pt x="36" y="3"/>
                  </a:lnTo>
                  <a:lnTo>
                    <a:pt x="46" y="0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75" y="3"/>
                  </a:lnTo>
                  <a:close/>
                </a:path>
              </a:pathLst>
            </a:custGeom>
            <a:solidFill>
              <a:srgbClr val="33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5" name="Freeform 117"/>
            <p:cNvSpPr>
              <a:spLocks/>
            </p:cNvSpPr>
            <p:nvPr/>
          </p:nvSpPr>
          <p:spPr bwMode="auto">
            <a:xfrm>
              <a:off x="3971" y="2946"/>
              <a:ext cx="29" cy="36"/>
            </a:xfrm>
            <a:custGeom>
              <a:avLst/>
              <a:gdLst>
                <a:gd name="T0" fmla="*/ 29 w 29"/>
                <a:gd name="T1" fmla="*/ 11 h 36"/>
                <a:gd name="T2" fmla="*/ 24 w 29"/>
                <a:gd name="T3" fmla="*/ 34 h 36"/>
                <a:gd name="T4" fmla="*/ 20 w 29"/>
                <a:gd name="T5" fmla="*/ 36 h 36"/>
                <a:gd name="T6" fmla="*/ 15 w 29"/>
                <a:gd name="T7" fmla="*/ 34 h 36"/>
                <a:gd name="T8" fmla="*/ 11 w 29"/>
                <a:gd name="T9" fmla="*/ 32 h 36"/>
                <a:gd name="T10" fmla="*/ 8 w 29"/>
                <a:gd name="T11" fmla="*/ 29 h 36"/>
                <a:gd name="T12" fmla="*/ 7 w 29"/>
                <a:gd name="T13" fmla="*/ 24 h 36"/>
                <a:gd name="T14" fmla="*/ 3 w 29"/>
                <a:gd name="T15" fmla="*/ 19 h 36"/>
                <a:gd name="T16" fmla="*/ 2 w 29"/>
                <a:gd name="T17" fmla="*/ 14 h 36"/>
                <a:gd name="T18" fmla="*/ 0 w 29"/>
                <a:gd name="T19" fmla="*/ 9 h 36"/>
                <a:gd name="T20" fmla="*/ 3 w 29"/>
                <a:gd name="T21" fmla="*/ 3 h 36"/>
                <a:gd name="T22" fmla="*/ 7 w 29"/>
                <a:gd name="T23" fmla="*/ 1 h 36"/>
                <a:gd name="T24" fmla="*/ 10 w 29"/>
                <a:gd name="T25" fmla="*/ 0 h 36"/>
                <a:gd name="T26" fmla="*/ 15 w 29"/>
                <a:gd name="T27" fmla="*/ 0 h 36"/>
                <a:gd name="T28" fmla="*/ 20 w 29"/>
                <a:gd name="T29" fmla="*/ 1 h 36"/>
                <a:gd name="T30" fmla="*/ 23 w 29"/>
                <a:gd name="T31" fmla="*/ 5 h 36"/>
                <a:gd name="T32" fmla="*/ 26 w 29"/>
                <a:gd name="T33" fmla="*/ 8 h 36"/>
                <a:gd name="T34" fmla="*/ 29 w 29"/>
                <a:gd name="T3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36">
                  <a:moveTo>
                    <a:pt x="29" y="11"/>
                  </a:moveTo>
                  <a:lnTo>
                    <a:pt x="24" y="34"/>
                  </a:lnTo>
                  <a:lnTo>
                    <a:pt x="20" y="36"/>
                  </a:lnTo>
                  <a:lnTo>
                    <a:pt x="15" y="34"/>
                  </a:lnTo>
                  <a:lnTo>
                    <a:pt x="11" y="32"/>
                  </a:lnTo>
                  <a:lnTo>
                    <a:pt x="8" y="29"/>
                  </a:lnTo>
                  <a:lnTo>
                    <a:pt x="7" y="24"/>
                  </a:lnTo>
                  <a:lnTo>
                    <a:pt x="3" y="19"/>
                  </a:lnTo>
                  <a:lnTo>
                    <a:pt x="2" y="14"/>
                  </a:lnTo>
                  <a:lnTo>
                    <a:pt x="0" y="9"/>
                  </a:lnTo>
                  <a:lnTo>
                    <a:pt x="3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3" y="5"/>
                  </a:lnTo>
                  <a:lnTo>
                    <a:pt x="26" y="8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33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6" name="Freeform 118"/>
            <p:cNvSpPr>
              <a:spLocks/>
            </p:cNvSpPr>
            <p:nvPr/>
          </p:nvSpPr>
          <p:spPr bwMode="auto">
            <a:xfrm>
              <a:off x="3978" y="3120"/>
              <a:ext cx="19" cy="28"/>
            </a:xfrm>
            <a:custGeom>
              <a:avLst/>
              <a:gdLst>
                <a:gd name="T0" fmla="*/ 17 w 19"/>
                <a:gd name="T1" fmla="*/ 15 h 28"/>
                <a:gd name="T2" fmla="*/ 17 w 19"/>
                <a:gd name="T3" fmla="*/ 24 h 28"/>
                <a:gd name="T4" fmla="*/ 17 w 19"/>
                <a:gd name="T5" fmla="*/ 24 h 28"/>
                <a:gd name="T6" fmla="*/ 16 w 19"/>
                <a:gd name="T7" fmla="*/ 24 h 28"/>
                <a:gd name="T8" fmla="*/ 14 w 19"/>
                <a:gd name="T9" fmla="*/ 24 h 28"/>
                <a:gd name="T10" fmla="*/ 13 w 19"/>
                <a:gd name="T11" fmla="*/ 24 h 28"/>
                <a:gd name="T12" fmla="*/ 13 w 19"/>
                <a:gd name="T13" fmla="*/ 24 h 28"/>
                <a:gd name="T14" fmla="*/ 11 w 19"/>
                <a:gd name="T15" fmla="*/ 26 h 28"/>
                <a:gd name="T16" fmla="*/ 9 w 19"/>
                <a:gd name="T17" fmla="*/ 26 h 28"/>
                <a:gd name="T18" fmla="*/ 9 w 19"/>
                <a:gd name="T19" fmla="*/ 28 h 28"/>
                <a:gd name="T20" fmla="*/ 4 w 19"/>
                <a:gd name="T21" fmla="*/ 24 h 28"/>
                <a:gd name="T22" fmla="*/ 1 w 19"/>
                <a:gd name="T23" fmla="*/ 21 h 28"/>
                <a:gd name="T24" fmla="*/ 0 w 19"/>
                <a:gd name="T25" fmla="*/ 18 h 28"/>
                <a:gd name="T26" fmla="*/ 0 w 19"/>
                <a:gd name="T27" fmla="*/ 13 h 28"/>
                <a:gd name="T28" fmla="*/ 0 w 19"/>
                <a:gd name="T29" fmla="*/ 10 h 28"/>
                <a:gd name="T30" fmla="*/ 0 w 19"/>
                <a:gd name="T31" fmla="*/ 5 h 28"/>
                <a:gd name="T32" fmla="*/ 0 w 19"/>
                <a:gd name="T33" fmla="*/ 2 h 28"/>
                <a:gd name="T34" fmla="*/ 0 w 19"/>
                <a:gd name="T35" fmla="*/ 0 h 28"/>
                <a:gd name="T36" fmla="*/ 3 w 19"/>
                <a:gd name="T37" fmla="*/ 0 h 28"/>
                <a:gd name="T38" fmla="*/ 8 w 19"/>
                <a:gd name="T39" fmla="*/ 0 h 28"/>
                <a:gd name="T40" fmla="*/ 11 w 19"/>
                <a:gd name="T41" fmla="*/ 0 h 28"/>
                <a:gd name="T42" fmla="*/ 14 w 19"/>
                <a:gd name="T43" fmla="*/ 2 h 28"/>
                <a:gd name="T44" fmla="*/ 17 w 19"/>
                <a:gd name="T45" fmla="*/ 5 h 28"/>
                <a:gd name="T46" fmla="*/ 19 w 19"/>
                <a:gd name="T47" fmla="*/ 6 h 28"/>
                <a:gd name="T48" fmla="*/ 19 w 19"/>
                <a:gd name="T49" fmla="*/ 11 h 28"/>
                <a:gd name="T50" fmla="*/ 17 w 19"/>
                <a:gd name="T51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28">
                  <a:moveTo>
                    <a:pt x="17" y="15"/>
                  </a:moveTo>
                  <a:lnTo>
                    <a:pt x="17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4" y="24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11"/>
                  </a:lnTo>
                  <a:lnTo>
                    <a:pt x="17" y="15"/>
                  </a:lnTo>
                  <a:close/>
                </a:path>
              </a:pathLst>
            </a:custGeom>
            <a:solidFill>
              <a:srgbClr val="33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7" name="Freeform 119"/>
            <p:cNvSpPr>
              <a:spLocks/>
            </p:cNvSpPr>
            <p:nvPr/>
          </p:nvSpPr>
          <p:spPr bwMode="auto">
            <a:xfrm>
              <a:off x="3626" y="3161"/>
              <a:ext cx="146" cy="374"/>
            </a:xfrm>
            <a:custGeom>
              <a:avLst/>
              <a:gdLst>
                <a:gd name="T0" fmla="*/ 86 w 146"/>
                <a:gd name="T1" fmla="*/ 37 h 374"/>
                <a:gd name="T2" fmla="*/ 88 w 146"/>
                <a:gd name="T3" fmla="*/ 97 h 374"/>
                <a:gd name="T4" fmla="*/ 91 w 146"/>
                <a:gd name="T5" fmla="*/ 154 h 374"/>
                <a:gd name="T6" fmla="*/ 93 w 146"/>
                <a:gd name="T7" fmla="*/ 208 h 374"/>
                <a:gd name="T8" fmla="*/ 98 w 146"/>
                <a:gd name="T9" fmla="*/ 242 h 374"/>
                <a:gd name="T10" fmla="*/ 99 w 146"/>
                <a:gd name="T11" fmla="*/ 260 h 374"/>
                <a:gd name="T12" fmla="*/ 101 w 146"/>
                <a:gd name="T13" fmla="*/ 288 h 374"/>
                <a:gd name="T14" fmla="*/ 101 w 146"/>
                <a:gd name="T15" fmla="*/ 315 h 374"/>
                <a:gd name="T16" fmla="*/ 106 w 146"/>
                <a:gd name="T17" fmla="*/ 332 h 374"/>
                <a:gd name="T18" fmla="*/ 114 w 146"/>
                <a:gd name="T19" fmla="*/ 345 h 374"/>
                <a:gd name="T20" fmla="*/ 130 w 146"/>
                <a:gd name="T21" fmla="*/ 353 h 374"/>
                <a:gd name="T22" fmla="*/ 146 w 146"/>
                <a:gd name="T23" fmla="*/ 361 h 374"/>
                <a:gd name="T24" fmla="*/ 135 w 146"/>
                <a:gd name="T25" fmla="*/ 364 h 374"/>
                <a:gd name="T26" fmla="*/ 120 w 146"/>
                <a:gd name="T27" fmla="*/ 364 h 374"/>
                <a:gd name="T28" fmla="*/ 107 w 146"/>
                <a:gd name="T29" fmla="*/ 367 h 374"/>
                <a:gd name="T30" fmla="*/ 98 w 146"/>
                <a:gd name="T31" fmla="*/ 374 h 374"/>
                <a:gd name="T32" fmla="*/ 89 w 146"/>
                <a:gd name="T33" fmla="*/ 369 h 374"/>
                <a:gd name="T34" fmla="*/ 85 w 146"/>
                <a:gd name="T35" fmla="*/ 363 h 374"/>
                <a:gd name="T36" fmla="*/ 81 w 146"/>
                <a:gd name="T37" fmla="*/ 354 h 374"/>
                <a:gd name="T38" fmla="*/ 76 w 146"/>
                <a:gd name="T39" fmla="*/ 346 h 374"/>
                <a:gd name="T40" fmla="*/ 63 w 146"/>
                <a:gd name="T41" fmla="*/ 309 h 374"/>
                <a:gd name="T42" fmla="*/ 58 w 146"/>
                <a:gd name="T43" fmla="*/ 270 h 374"/>
                <a:gd name="T44" fmla="*/ 52 w 146"/>
                <a:gd name="T45" fmla="*/ 232 h 374"/>
                <a:gd name="T46" fmla="*/ 44 w 146"/>
                <a:gd name="T47" fmla="*/ 214 h 374"/>
                <a:gd name="T48" fmla="*/ 32 w 146"/>
                <a:gd name="T49" fmla="*/ 197 h 374"/>
                <a:gd name="T50" fmla="*/ 55 w 146"/>
                <a:gd name="T51" fmla="*/ 162 h 374"/>
                <a:gd name="T52" fmla="*/ 41 w 146"/>
                <a:gd name="T53" fmla="*/ 136 h 374"/>
                <a:gd name="T54" fmla="*/ 23 w 146"/>
                <a:gd name="T55" fmla="*/ 112 h 374"/>
                <a:gd name="T56" fmla="*/ 13 w 146"/>
                <a:gd name="T57" fmla="*/ 92 h 374"/>
                <a:gd name="T58" fmla="*/ 11 w 146"/>
                <a:gd name="T59" fmla="*/ 76 h 374"/>
                <a:gd name="T60" fmla="*/ 11 w 146"/>
                <a:gd name="T61" fmla="*/ 61 h 374"/>
                <a:gd name="T62" fmla="*/ 6 w 146"/>
                <a:gd name="T63" fmla="*/ 50 h 374"/>
                <a:gd name="T64" fmla="*/ 2 w 146"/>
                <a:gd name="T65" fmla="*/ 37 h 374"/>
                <a:gd name="T66" fmla="*/ 2 w 146"/>
                <a:gd name="T67" fmla="*/ 26 h 374"/>
                <a:gd name="T68" fmla="*/ 15 w 146"/>
                <a:gd name="T69" fmla="*/ 21 h 374"/>
                <a:gd name="T70" fmla="*/ 32 w 146"/>
                <a:gd name="T71" fmla="*/ 16 h 374"/>
                <a:gd name="T72" fmla="*/ 50 w 146"/>
                <a:gd name="T73" fmla="*/ 9 h 374"/>
                <a:gd name="T74" fmla="*/ 67 w 146"/>
                <a:gd name="T75" fmla="*/ 1 h 374"/>
                <a:gd name="T76" fmla="*/ 85 w 146"/>
                <a:gd name="T77" fmla="*/ 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" h="374">
                  <a:moveTo>
                    <a:pt x="85" y="8"/>
                  </a:moveTo>
                  <a:lnTo>
                    <a:pt x="86" y="37"/>
                  </a:lnTo>
                  <a:lnTo>
                    <a:pt x="88" y="68"/>
                  </a:lnTo>
                  <a:lnTo>
                    <a:pt x="88" y="97"/>
                  </a:lnTo>
                  <a:lnTo>
                    <a:pt x="89" y="125"/>
                  </a:lnTo>
                  <a:lnTo>
                    <a:pt x="91" y="154"/>
                  </a:lnTo>
                  <a:lnTo>
                    <a:pt x="91" y="182"/>
                  </a:lnTo>
                  <a:lnTo>
                    <a:pt x="93" y="208"/>
                  </a:lnTo>
                  <a:lnTo>
                    <a:pt x="94" y="234"/>
                  </a:lnTo>
                  <a:lnTo>
                    <a:pt x="98" y="242"/>
                  </a:lnTo>
                  <a:lnTo>
                    <a:pt x="99" y="250"/>
                  </a:lnTo>
                  <a:lnTo>
                    <a:pt x="99" y="260"/>
                  </a:lnTo>
                  <a:lnTo>
                    <a:pt x="101" y="268"/>
                  </a:lnTo>
                  <a:lnTo>
                    <a:pt x="101" y="288"/>
                  </a:lnTo>
                  <a:lnTo>
                    <a:pt x="101" y="306"/>
                  </a:lnTo>
                  <a:lnTo>
                    <a:pt x="101" y="315"/>
                  </a:lnTo>
                  <a:lnTo>
                    <a:pt x="102" y="324"/>
                  </a:lnTo>
                  <a:lnTo>
                    <a:pt x="106" y="332"/>
                  </a:lnTo>
                  <a:lnTo>
                    <a:pt x="109" y="338"/>
                  </a:lnTo>
                  <a:lnTo>
                    <a:pt x="114" y="345"/>
                  </a:lnTo>
                  <a:lnTo>
                    <a:pt x="122" y="350"/>
                  </a:lnTo>
                  <a:lnTo>
                    <a:pt x="130" y="353"/>
                  </a:lnTo>
                  <a:lnTo>
                    <a:pt x="142" y="354"/>
                  </a:lnTo>
                  <a:lnTo>
                    <a:pt x="146" y="361"/>
                  </a:lnTo>
                  <a:lnTo>
                    <a:pt x="142" y="364"/>
                  </a:lnTo>
                  <a:lnTo>
                    <a:pt x="135" y="364"/>
                  </a:lnTo>
                  <a:lnTo>
                    <a:pt x="128" y="364"/>
                  </a:lnTo>
                  <a:lnTo>
                    <a:pt x="120" y="364"/>
                  </a:lnTo>
                  <a:lnTo>
                    <a:pt x="114" y="366"/>
                  </a:lnTo>
                  <a:lnTo>
                    <a:pt x="107" y="367"/>
                  </a:lnTo>
                  <a:lnTo>
                    <a:pt x="102" y="369"/>
                  </a:lnTo>
                  <a:lnTo>
                    <a:pt x="98" y="374"/>
                  </a:lnTo>
                  <a:lnTo>
                    <a:pt x="93" y="372"/>
                  </a:lnTo>
                  <a:lnTo>
                    <a:pt x="89" y="369"/>
                  </a:lnTo>
                  <a:lnTo>
                    <a:pt x="86" y="366"/>
                  </a:lnTo>
                  <a:lnTo>
                    <a:pt x="85" y="363"/>
                  </a:lnTo>
                  <a:lnTo>
                    <a:pt x="83" y="358"/>
                  </a:lnTo>
                  <a:lnTo>
                    <a:pt x="81" y="354"/>
                  </a:lnTo>
                  <a:lnTo>
                    <a:pt x="78" y="350"/>
                  </a:lnTo>
                  <a:lnTo>
                    <a:pt x="76" y="346"/>
                  </a:lnTo>
                  <a:lnTo>
                    <a:pt x="68" y="327"/>
                  </a:lnTo>
                  <a:lnTo>
                    <a:pt x="63" y="309"/>
                  </a:lnTo>
                  <a:lnTo>
                    <a:pt x="62" y="289"/>
                  </a:lnTo>
                  <a:lnTo>
                    <a:pt x="58" y="270"/>
                  </a:lnTo>
                  <a:lnTo>
                    <a:pt x="55" y="250"/>
                  </a:lnTo>
                  <a:lnTo>
                    <a:pt x="52" y="232"/>
                  </a:lnTo>
                  <a:lnTo>
                    <a:pt x="49" y="223"/>
                  </a:lnTo>
                  <a:lnTo>
                    <a:pt x="44" y="214"/>
                  </a:lnTo>
                  <a:lnTo>
                    <a:pt x="39" y="206"/>
                  </a:lnTo>
                  <a:lnTo>
                    <a:pt x="32" y="197"/>
                  </a:lnTo>
                  <a:lnTo>
                    <a:pt x="60" y="179"/>
                  </a:lnTo>
                  <a:lnTo>
                    <a:pt x="55" y="162"/>
                  </a:lnTo>
                  <a:lnTo>
                    <a:pt x="49" y="149"/>
                  </a:lnTo>
                  <a:lnTo>
                    <a:pt x="41" y="136"/>
                  </a:lnTo>
                  <a:lnTo>
                    <a:pt x="32" y="125"/>
                  </a:lnTo>
                  <a:lnTo>
                    <a:pt x="23" y="112"/>
                  </a:lnTo>
                  <a:lnTo>
                    <a:pt x="16" y="99"/>
                  </a:lnTo>
                  <a:lnTo>
                    <a:pt x="13" y="92"/>
                  </a:lnTo>
                  <a:lnTo>
                    <a:pt x="11" y="84"/>
                  </a:lnTo>
                  <a:lnTo>
                    <a:pt x="11" y="76"/>
                  </a:lnTo>
                  <a:lnTo>
                    <a:pt x="11" y="66"/>
                  </a:lnTo>
                  <a:lnTo>
                    <a:pt x="11" y="61"/>
                  </a:lnTo>
                  <a:lnTo>
                    <a:pt x="10" y="57"/>
                  </a:lnTo>
                  <a:lnTo>
                    <a:pt x="6" y="50"/>
                  </a:lnTo>
                  <a:lnTo>
                    <a:pt x="5" y="44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5" y="21"/>
                  </a:lnTo>
                  <a:lnTo>
                    <a:pt x="15" y="21"/>
                  </a:lnTo>
                  <a:lnTo>
                    <a:pt x="24" y="19"/>
                  </a:lnTo>
                  <a:lnTo>
                    <a:pt x="32" y="16"/>
                  </a:lnTo>
                  <a:lnTo>
                    <a:pt x="41" y="13"/>
                  </a:lnTo>
                  <a:lnTo>
                    <a:pt x="50" y="9"/>
                  </a:lnTo>
                  <a:lnTo>
                    <a:pt x="58" y="6"/>
                  </a:lnTo>
                  <a:lnTo>
                    <a:pt x="67" y="1"/>
                  </a:lnTo>
                  <a:lnTo>
                    <a:pt x="76" y="0"/>
                  </a:lnTo>
                  <a:lnTo>
                    <a:pt x="85" y="8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8" name="Freeform 120"/>
            <p:cNvSpPr>
              <a:spLocks/>
            </p:cNvSpPr>
            <p:nvPr/>
          </p:nvSpPr>
          <p:spPr bwMode="auto">
            <a:xfrm>
              <a:off x="3759" y="3196"/>
              <a:ext cx="82" cy="306"/>
            </a:xfrm>
            <a:custGeom>
              <a:avLst/>
              <a:gdLst>
                <a:gd name="T0" fmla="*/ 48 w 82"/>
                <a:gd name="T1" fmla="*/ 17 h 306"/>
                <a:gd name="T2" fmla="*/ 51 w 82"/>
                <a:gd name="T3" fmla="*/ 18 h 306"/>
                <a:gd name="T4" fmla="*/ 54 w 82"/>
                <a:gd name="T5" fmla="*/ 18 h 306"/>
                <a:gd name="T6" fmla="*/ 57 w 82"/>
                <a:gd name="T7" fmla="*/ 20 h 306"/>
                <a:gd name="T8" fmla="*/ 59 w 82"/>
                <a:gd name="T9" fmla="*/ 20 h 306"/>
                <a:gd name="T10" fmla="*/ 62 w 82"/>
                <a:gd name="T11" fmla="*/ 20 h 306"/>
                <a:gd name="T12" fmla="*/ 64 w 82"/>
                <a:gd name="T13" fmla="*/ 20 h 306"/>
                <a:gd name="T14" fmla="*/ 67 w 82"/>
                <a:gd name="T15" fmla="*/ 18 h 306"/>
                <a:gd name="T16" fmla="*/ 69 w 82"/>
                <a:gd name="T17" fmla="*/ 17 h 306"/>
                <a:gd name="T18" fmla="*/ 74 w 82"/>
                <a:gd name="T19" fmla="*/ 33 h 306"/>
                <a:gd name="T20" fmla="*/ 77 w 82"/>
                <a:gd name="T21" fmla="*/ 51 h 306"/>
                <a:gd name="T22" fmla="*/ 80 w 82"/>
                <a:gd name="T23" fmla="*/ 69 h 306"/>
                <a:gd name="T24" fmla="*/ 82 w 82"/>
                <a:gd name="T25" fmla="*/ 87 h 306"/>
                <a:gd name="T26" fmla="*/ 82 w 82"/>
                <a:gd name="T27" fmla="*/ 122 h 306"/>
                <a:gd name="T28" fmla="*/ 82 w 82"/>
                <a:gd name="T29" fmla="*/ 160 h 306"/>
                <a:gd name="T30" fmla="*/ 80 w 82"/>
                <a:gd name="T31" fmla="*/ 197 h 306"/>
                <a:gd name="T32" fmla="*/ 79 w 82"/>
                <a:gd name="T33" fmla="*/ 233 h 306"/>
                <a:gd name="T34" fmla="*/ 79 w 82"/>
                <a:gd name="T35" fmla="*/ 269 h 306"/>
                <a:gd name="T36" fmla="*/ 82 w 82"/>
                <a:gd name="T37" fmla="*/ 302 h 306"/>
                <a:gd name="T38" fmla="*/ 77 w 82"/>
                <a:gd name="T39" fmla="*/ 305 h 306"/>
                <a:gd name="T40" fmla="*/ 70 w 82"/>
                <a:gd name="T41" fmla="*/ 306 h 306"/>
                <a:gd name="T42" fmla="*/ 65 w 82"/>
                <a:gd name="T43" fmla="*/ 306 h 306"/>
                <a:gd name="T44" fmla="*/ 59 w 82"/>
                <a:gd name="T45" fmla="*/ 306 h 306"/>
                <a:gd name="T46" fmla="*/ 51 w 82"/>
                <a:gd name="T47" fmla="*/ 303 h 306"/>
                <a:gd name="T48" fmla="*/ 43 w 82"/>
                <a:gd name="T49" fmla="*/ 298 h 306"/>
                <a:gd name="T50" fmla="*/ 35 w 82"/>
                <a:gd name="T51" fmla="*/ 290 h 306"/>
                <a:gd name="T52" fmla="*/ 26 w 82"/>
                <a:gd name="T53" fmla="*/ 284 h 306"/>
                <a:gd name="T54" fmla="*/ 18 w 82"/>
                <a:gd name="T55" fmla="*/ 277 h 306"/>
                <a:gd name="T56" fmla="*/ 10 w 82"/>
                <a:gd name="T57" fmla="*/ 271 h 306"/>
                <a:gd name="T58" fmla="*/ 10 w 82"/>
                <a:gd name="T59" fmla="*/ 253 h 306"/>
                <a:gd name="T60" fmla="*/ 9 w 82"/>
                <a:gd name="T61" fmla="*/ 235 h 306"/>
                <a:gd name="T62" fmla="*/ 7 w 82"/>
                <a:gd name="T63" fmla="*/ 219 h 306"/>
                <a:gd name="T64" fmla="*/ 4 w 82"/>
                <a:gd name="T65" fmla="*/ 201 h 306"/>
                <a:gd name="T66" fmla="*/ 2 w 82"/>
                <a:gd name="T67" fmla="*/ 184 h 306"/>
                <a:gd name="T68" fmla="*/ 0 w 82"/>
                <a:gd name="T69" fmla="*/ 166 h 306"/>
                <a:gd name="T70" fmla="*/ 2 w 82"/>
                <a:gd name="T71" fmla="*/ 149 h 306"/>
                <a:gd name="T72" fmla="*/ 4 w 82"/>
                <a:gd name="T73" fmla="*/ 131 h 306"/>
                <a:gd name="T74" fmla="*/ 5 w 82"/>
                <a:gd name="T75" fmla="*/ 121 h 306"/>
                <a:gd name="T76" fmla="*/ 5 w 82"/>
                <a:gd name="T77" fmla="*/ 109 h 306"/>
                <a:gd name="T78" fmla="*/ 4 w 82"/>
                <a:gd name="T79" fmla="*/ 98 h 306"/>
                <a:gd name="T80" fmla="*/ 4 w 82"/>
                <a:gd name="T81" fmla="*/ 87 h 306"/>
                <a:gd name="T82" fmla="*/ 2 w 82"/>
                <a:gd name="T83" fmla="*/ 75 h 306"/>
                <a:gd name="T84" fmla="*/ 2 w 82"/>
                <a:gd name="T85" fmla="*/ 64 h 306"/>
                <a:gd name="T86" fmla="*/ 2 w 82"/>
                <a:gd name="T87" fmla="*/ 54 h 306"/>
                <a:gd name="T88" fmla="*/ 4 w 82"/>
                <a:gd name="T89" fmla="*/ 44 h 306"/>
                <a:gd name="T90" fmla="*/ 9 w 82"/>
                <a:gd name="T91" fmla="*/ 0 h 306"/>
                <a:gd name="T92" fmla="*/ 13 w 82"/>
                <a:gd name="T93" fmla="*/ 5 h 306"/>
                <a:gd name="T94" fmla="*/ 18 w 82"/>
                <a:gd name="T95" fmla="*/ 7 h 306"/>
                <a:gd name="T96" fmla="*/ 25 w 82"/>
                <a:gd name="T97" fmla="*/ 7 h 306"/>
                <a:gd name="T98" fmla="*/ 31 w 82"/>
                <a:gd name="T99" fmla="*/ 5 h 306"/>
                <a:gd name="T100" fmla="*/ 38 w 82"/>
                <a:gd name="T101" fmla="*/ 4 h 306"/>
                <a:gd name="T102" fmla="*/ 43 w 82"/>
                <a:gd name="T103" fmla="*/ 5 h 306"/>
                <a:gd name="T104" fmla="*/ 44 w 82"/>
                <a:gd name="T105" fmla="*/ 7 h 306"/>
                <a:gd name="T106" fmla="*/ 46 w 82"/>
                <a:gd name="T107" fmla="*/ 9 h 306"/>
                <a:gd name="T108" fmla="*/ 48 w 82"/>
                <a:gd name="T109" fmla="*/ 12 h 306"/>
                <a:gd name="T110" fmla="*/ 48 w 82"/>
                <a:gd name="T111" fmla="*/ 1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" h="306">
                  <a:moveTo>
                    <a:pt x="48" y="17"/>
                  </a:moveTo>
                  <a:lnTo>
                    <a:pt x="51" y="18"/>
                  </a:lnTo>
                  <a:lnTo>
                    <a:pt x="54" y="18"/>
                  </a:lnTo>
                  <a:lnTo>
                    <a:pt x="57" y="20"/>
                  </a:lnTo>
                  <a:lnTo>
                    <a:pt x="59" y="20"/>
                  </a:lnTo>
                  <a:lnTo>
                    <a:pt x="62" y="20"/>
                  </a:lnTo>
                  <a:lnTo>
                    <a:pt x="64" y="20"/>
                  </a:lnTo>
                  <a:lnTo>
                    <a:pt x="67" y="18"/>
                  </a:lnTo>
                  <a:lnTo>
                    <a:pt x="69" y="17"/>
                  </a:lnTo>
                  <a:lnTo>
                    <a:pt x="74" y="33"/>
                  </a:lnTo>
                  <a:lnTo>
                    <a:pt x="77" y="51"/>
                  </a:lnTo>
                  <a:lnTo>
                    <a:pt x="80" y="69"/>
                  </a:lnTo>
                  <a:lnTo>
                    <a:pt x="82" y="87"/>
                  </a:lnTo>
                  <a:lnTo>
                    <a:pt x="82" y="122"/>
                  </a:lnTo>
                  <a:lnTo>
                    <a:pt x="82" y="160"/>
                  </a:lnTo>
                  <a:lnTo>
                    <a:pt x="80" y="197"/>
                  </a:lnTo>
                  <a:lnTo>
                    <a:pt x="79" y="233"/>
                  </a:lnTo>
                  <a:lnTo>
                    <a:pt x="79" y="269"/>
                  </a:lnTo>
                  <a:lnTo>
                    <a:pt x="82" y="302"/>
                  </a:lnTo>
                  <a:lnTo>
                    <a:pt x="77" y="305"/>
                  </a:lnTo>
                  <a:lnTo>
                    <a:pt x="70" y="306"/>
                  </a:lnTo>
                  <a:lnTo>
                    <a:pt x="65" y="306"/>
                  </a:lnTo>
                  <a:lnTo>
                    <a:pt x="59" y="306"/>
                  </a:lnTo>
                  <a:lnTo>
                    <a:pt x="51" y="303"/>
                  </a:lnTo>
                  <a:lnTo>
                    <a:pt x="43" y="298"/>
                  </a:lnTo>
                  <a:lnTo>
                    <a:pt x="35" y="290"/>
                  </a:lnTo>
                  <a:lnTo>
                    <a:pt x="26" y="284"/>
                  </a:lnTo>
                  <a:lnTo>
                    <a:pt x="18" y="277"/>
                  </a:lnTo>
                  <a:lnTo>
                    <a:pt x="10" y="271"/>
                  </a:lnTo>
                  <a:lnTo>
                    <a:pt x="10" y="253"/>
                  </a:lnTo>
                  <a:lnTo>
                    <a:pt x="9" y="235"/>
                  </a:lnTo>
                  <a:lnTo>
                    <a:pt x="7" y="219"/>
                  </a:lnTo>
                  <a:lnTo>
                    <a:pt x="4" y="201"/>
                  </a:lnTo>
                  <a:lnTo>
                    <a:pt x="2" y="184"/>
                  </a:lnTo>
                  <a:lnTo>
                    <a:pt x="0" y="166"/>
                  </a:lnTo>
                  <a:lnTo>
                    <a:pt x="2" y="149"/>
                  </a:lnTo>
                  <a:lnTo>
                    <a:pt x="4" y="131"/>
                  </a:lnTo>
                  <a:lnTo>
                    <a:pt x="5" y="121"/>
                  </a:lnTo>
                  <a:lnTo>
                    <a:pt x="5" y="109"/>
                  </a:lnTo>
                  <a:lnTo>
                    <a:pt x="4" y="98"/>
                  </a:lnTo>
                  <a:lnTo>
                    <a:pt x="4" y="87"/>
                  </a:lnTo>
                  <a:lnTo>
                    <a:pt x="2" y="75"/>
                  </a:lnTo>
                  <a:lnTo>
                    <a:pt x="2" y="64"/>
                  </a:lnTo>
                  <a:lnTo>
                    <a:pt x="2" y="54"/>
                  </a:lnTo>
                  <a:lnTo>
                    <a:pt x="4" y="44"/>
                  </a:lnTo>
                  <a:lnTo>
                    <a:pt x="9" y="0"/>
                  </a:lnTo>
                  <a:lnTo>
                    <a:pt x="13" y="5"/>
                  </a:lnTo>
                  <a:lnTo>
                    <a:pt x="18" y="7"/>
                  </a:lnTo>
                  <a:lnTo>
                    <a:pt x="25" y="7"/>
                  </a:lnTo>
                  <a:lnTo>
                    <a:pt x="31" y="5"/>
                  </a:lnTo>
                  <a:lnTo>
                    <a:pt x="38" y="4"/>
                  </a:lnTo>
                  <a:lnTo>
                    <a:pt x="43" y="5"/>
                  </a:lnTo>
                  <a:lnTo>
                    <a:pt x="44" y="7"/>
                  </a:lnTo>
                  <a:lnTo>
                    <a:pt x="46" y="9"/>
                  </a:lnTo>
                  <a:lnTo>
                    <a:pt x="48" y="12"/>
                  </a:lnTo>
                  <a:lnTo>
                    <a:pt x="48" y="17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29" name="Freeform 121"/>
            <p:cNvSpPr>
              <a:spLocks/>
            </p:cNvSpPr>
            <p:nvPr/>
          </p:nvSpPr>
          <p:spPr bwMode="auto">
            <a:xfrm>
              <a:off x="3945" y="3234"/>
              <a:ext cx="80" cy="76"/>
            </a:xfrm>
            <a:custGeom>
              <a:avLst/>
              <a:gdLst>
                <a:gd name="T0" fmla="*/ 67 w 80"/>
                <a:gd name="T1" fmla="*/ 21 h 76"/>
                <a:gd name="T2" fmla="*/ 68 w 80"/>
                <a:gd name="T3" fmla="*/ 29 h 76"/>
                <a:gd name="T4" fmla="*/ 70 w 80"/>
                <a:gd name="T5" fmla="*/ 36 h 76"/>
                <a:gd name="T6" fmla="*/ 75 w 80"/>
                <a:gd name="T7" fmla="*/ 42 h 76"/>
                <a:gd name="T8" fmla="*/ 76 w 80"/>
                <a:gd name="T9" fmla="*/ 49 h 76"/>
                <a:gd name="T10" fmla="*/ 80 w 80"/>
                <a:gd name="T11" fmla="*/ 55 h 76"/>
                <a:gd name="T12" fmla="*/ 80 w 80"/>
                <a:gd name="T13" fmla="*/ 62 h 76"/>
                <a:gd name="T14" fmla="*/ 76 w 80"/>
                <a:gd name="T15" fmla="*/ 68 h 76"/>
                <a:gd name="T16" fmla="*/ 70 w 80"/>
                <a:gd name="T17" fmla="*/ 75 h 76"/>
                <a:gd name="T18" fmla="*/ 60 w 80"/>
                <a:gd name="T19" fmla="*/ 73 h 76"/>
                <a:gd name="T20" fmla="*/ 50 w 80"/>
                <a:gd name="T21" fmla="*/ 75 h 76"/>
                <a:gd name="T22" fmla="*/ 39 w 80"/>
                <a:gd name="T23" fmla="*/ 75 h 76"/>
                <a:gd name="T24" fmla="*/ 29 w 80"/>
                <a:gd name="T25" fmla="*/ 76 h 76"/>
                <a:gd name="T26" fmla="*/ 21 w 80"/>
                <a:gd name="T27" fmla="*/ 75 h 76"/>
                <a:gd name="T28" fmla="*/ 13 w 80"/>
                <a:gd name="T29" fmla="*/ 73 h 76"/>
                <a:gd name="T30" fmla="*/ 10 w 80"/>
                <a:gd name="T31" fmla="*/ 70 h 76"/>
                <a:gd name="T32" fmla="*/ 6 w 80"/>
                <a:gd name="T33" fmla="*/ 67 h 76"/>
                <a:gd name="T34" fmla="*/ 3 w 80"/>
                <a:gd name="T35" fmla="*/ 62 h 76"/>
                <a:gd name="T36" fmla="*/ 2 w 80"/>
                <a:gd name="T37" fmla="*/ 57 h 76"/>
                <a:gd name="T38" fmla="*/ 0 w 80"/>
                <a:gd name="T39" fmla="*/ 47 h 76"/>
                <a:gd name="T40" fmla="*/ 0 w 80"/>
                <a:gd name="T41" fmla="*/ 39 h 76"/>
                <a:gd name="T42" fmla="*/ 2 w 80"/>
                <a:gd name="T43" fmla="*/ 29 h 76"/>
                <a:gd name="T44" fmla="*/ 5 w 80"/>
                <a:gd name="T45" fmla="*/ 23 h 76"/>
                <a:gd name="T46" fmla="*/ 10 w 80"/>
                <a:gd name="T47" fmla="*/ 14 h 76"/>
                <a:gd name="T48" fmla="*/ 15 w 80"/>
                <a:gd name="T49" fmla="*/ 8 h 76"/>
                <a:gd name="T50" fmla="*/ 21 w 80"/>
                <a:gd name="T51" fmla="*/ 3 h 76"/>
                <a:gd name="T52" fmla="*/ 29 w 80"/>
                <a:gd name="T53" fmla="*/ 0 h 76"/>
                <a:gd name="T54" fmla="*/ 36 w 80"/>
                <a:gd name="T55" fmla="*/ 1 h 76"/>
                <a:gd name="T56" fmla="*/ 41 w 80"/>
                <a:gd name="T57" fmla="*/ 3 h 76"/>
                <a:gd name="T58" fmla="*/ 46 w 80"/>
                <a:gd name="T59" fmla="*/ 6 h 76"/>
                <a:gd name="T60" fmla="*/ 50 w 80"/>
                <a:gd name="T61" fmla="*/ 10 h 76"/>
                <a:gd name="T62" fmla="*/ 54 w 80"/>
                <a:gd name="T63" fmla="*/ 13 h 76"/>
                <a:gd name="T64" fmla="*/ 59 w 80"/>
                <a:gd name="T65" fmla="*/ 16 h 76"/>
                <a:gd name="T66" fmla="*/ 63 w 80"/>
                <a:gd name="T67" fmla="*/ 19 h 76"/>
                <a:gd name="T68" fmla="*/ 67 w 80"/>
                <a:gd name="T69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76">
                  <a:moveTo>
                    <a:pt x="67" y="21"/>
                  </a:moveTo>
                  <a:lnTo>
                    <a:pt x="68" y="29"/>
                  </a:lnTo>
                  <a:lnTo>
                    <a:pt x="70" y="36"/>
                  </a:lnTo>
                  <a:lnTo>
                    <a:pt x="75" y="42"/>
                  </a:lnTo>
                  <a:lnTo>
                    <a:pt x="76" y="49"/>
                  </a:lnTo>
                  <a:lnTo>
                    <a:pt x="80" y="55"/>
                  </a:lnTo>
                  <a:lnTo>
                    <a:pt x="80" y="62"/>
                  </a:lnTo>
                  <a:lnTo>
                    <a:pt x="76" y="68"/>
                  </a:lnTo>
                  <a:lnTo>
                    <a:pt x="70" y="75"/>
                  </a:lnTo>
                  <a:lnTo>
                    <a:pt x="60" y="73"/>
                  </a:lnTo>
                  <a:lnTo>
                    <a:pt x="50" y="75"/>
                  </a:lnTo>
                  <a:lnTo>
                    <a:pt x="39" y="75"/>
                  </a:lnTo>
                  <a:lnTo>
                    <a:pt x="29" y="76"/>
                  </a:lnTo>
                  <a:lnTo>
                    <a:pt x="21" y="75"/>
                  </a:lnTo>
                  <a:lnTo>
                    <a:pt x="13" y="73"/>
                  </a:lnTo>
                  <a:lnTo>
                    <a:pt x="10" y="70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2" y="57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2" y="29"/>
                  </a:lnTo>
                  <a:lnTo>
                    <a:pt x="5" y="23"/>
                  </a:lnTo>
                  <a:lnTo>
                    <a:pt x="10" y="14"/>
                  </a:lnTo>
                  <a:lnTo>
                    <a:pt x="15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6" y="1"/>
                  </a:lnTo>
                  <a:lnTo>
                    <a:pt x="41" y="3"/>
                  </a:lnTo>
                  <a:lnTo>
                    <a:pt x="46" y="6"/>
                  </a:lnTo>
                  <a:lnTo>
                    <a:pt x="50" y="10"/>
                  </a:lnTo>
                  <a:lnTo>
                    <a:pt x="54" y="13"/>
                  </a:lnTo>
                  <a:lnTo>
                    <a:pt x="59" y="16"/>
                  </a:lnTo>
                  <a:lnTo>
                    <a:pt x="63" y="19"/>
                  </a:lnTo>
                  <a:lnTo>
                    <a:pt x="67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0" name="Freeform 122"/>
            <p:cNvSpPr>
              <a:spLocks/>
            </p:cNvSpPr>
            <p:nvPr/>
          </p:nvSpPr>
          <p:spPr bwMode="auto">
            <a:xfrm>
              <a:off x="3968" y="3265"/>
              <a:ext cx="27" cy="26"/>
            </a:xfrm>
            <a:custGeom>
              <a:avLst/>
              <a:gdLst>
                <a:gd name="T0" fmla="*/ 27 w 27"/>
                <a:gd name="T1" fmla="*/ 19 h 26"/>
                <a:gd name="T2" fmla="*/ 27 w 27"/>
                <a:gd name="T3" fmla="*/ 21 h 26"/>
                <a:gd name="T4" fmla="*/ 26 w 27"/>
                <a:gd name="T5" fmla="*/ 23 h 26"/>
                <a:gd name="T6" fmla="*/ 24 w 27"/>
                <a:gd name="T7" fmla="*/ 23 h 26"/>
                <a:gd name="T8" fmla="*/ 21 w 27"/>
                <a:gd name="T9" fmla="*/ 24 h 26"/>
                <a:gd name="T10" fmla="*/ 18 w 27"/>
                <a:gd name="T11" fmla="*/ 24 h 26"/>
                <a:gd name="T12" fmla="*/ 16 w 27"/>
                <a:gd name="T13" fmla="*/ 26 h 26"/>
                <a:gd name="T14" fmla="*/ 13 w 27"/>
                <a:gd name="T15" fmla="*/ 26 h 26"/>
                <a:gd name="T16" fmla="*/ 10 w 27"/>
                <a:gd name="T17" fmla="*/ 26 h 26"/>
                <a:gd name="T18" fmla="*/ 8 w 27"/>
                <a:gd name="T19" fmla="*/ 23 h 26"/>
                <a:gd name="T20" fmla="*/ 5 w 27"/>
                <a:gd name="T21" fmla="*/ 21 h 26"/>
                <a:gd name="T22" fmla="*/ 3 w 27"/>
                <a:gd name="T23" fmla="*/ 18 h 26"/>
                <a:gd name="T24" fmla="*/ 1 w 27"/>
                <a:gd name="T25" fmla="*/ 16 h 26"/>
                <a:gd name="T26" fmla="*/ 1 w 27"/>
                <a:gd name="T27" fmla="*/ 13 h 26"/>
                <a:gd name="T28" fmla="*/ 0 w 27"/>
                <a:gd name="T29" fmla="*/ 10 h 26"/>
                <a:gd name="T30" fmla="*/ 0 w 27"/>
                <a:gd name="T31" fmla="*/ 6 h 26"/>
                <a:gd name="T32" fmla="*/ 0 w 27"/>
                <a:gd name="T33" fmla="*/ 3 h 26"/>
                <a:gd name="T34" fmla="*/ 6 w 27"/>
                <a:gd name="T35" fmla="*/ 1 h 26"/>
                <a:gd name="T36" fmla="*/ 10 w 27"/>
                <a:gd name="T37" fmla="*/ 0 h 26"/>
                <a:gd name="T38" fmla="*/ 14 w 27"/>
                <a:gd name="T39" fmla="*/ 1 h 26"/>
                <a:gd name="T40" fmla="*/ 19 w 27"/>
                <a:gd name="T41" fmla="*/ 3 h 26"/>
                <a:gd name="T42" fmla="*/ 23 w 27"/>
                <a:gd name="T43" fmla="*/ 6 h 26"/>
                <a:gd name="T44" fmla="*/ 24 w 27"/>
                <a:gd name="T45" fmla="*/ 10 h 26"/>
                <a:gd name="T46" fmla="*/ 27 w 27"/>
                <a:gd name="T47" fmla="*/ 14 h 26"/>
                <a:gd name="T48" fmla="*/ 27 w 27"/>
                <a:gd name="T4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26">
                  <a:moveTo>
                    <a:pt x="27" y="19"/>
                  </a:moveTo>
                  <a:lnTo>
                    <a:pt x="27" y="21"/>
                  </a:lnTo>
                  <a:lnTo>
                    <a:pt x="26" y="23"/>
                  </a:lnTo>
                  <a:lnTo>
                    <a:pt x="24" y="23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10" y="26"/>
                  </a:lnTo>
                  <a:lnTo>
                    <a:pt x="8" y="23"/>
                  </a:lnTo>
                  <a:lnTo>
                    <a:pt x="5" y="21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9" y="3"/>
                  </a:lnTo>
                  <a:lnTo>
                    <a:pt x="23" y="6"/>
                  </a:lnTo>
                  <a:lnTo>
                    <a:pt x="24" y="10"/>
                  </a:lnTo>
                  <a:lnTo>
                    <a:pt x="27" y="14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33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1" name="Freeform 123"/>
            <p:cNvSpPr>
              <a:spLocks/>
            </p:cNvSpPr>
            <p:nvPr/>
          </p:nvSpPr>
          <p:spPr bwMode="auto">
            <a:xfrm>
              <a:off x="3445" y="3377"/>
              <a:ext cx="340" cy="280"/>
            </a:xfrm>
            <a:custGeom>
              <a:avLst/>
              <a:gdLst>
                <a:gd name="T0" fmla="*/ 220 w 340"/>
                <a:gd name="T1" fmla="*/ 156 h 280"/>
                <a:gd name="T2" fmla="*/ 210 w 340"/>
                <a:gd name="T3" fmla="*/ 169 h 280"/>
                <a:gd name="T4" fmla="*/ 207 w 340"/>
                <a:gd name="T5" fmla="*/ 186 h 280"/>
                <a:gd name="T6" fmla="*/ 223 w 340"/>
                <a:gd name="T7" fmla="*/ 204 h 280"/>
                <a:gd name="T8" fmla="*/ 244 w 340"/>
                <a:gd name="T9" fmla="*/ 208 h 280"/>
                <a:gd name="T10" fmla="*/ 259 w 340"/>
                <a:gd name="T11" fmla="*/ 217 h 280"/>
                <a:gd name="T12" fmla="*/ 256 w 340"/>
                <a:gd name="T13" fmla="*/ 221 h 280"/>
                <a:gd name="T14" fmla="*/ 253 w 340"/>
                <a:gd name="T15" fmla="*/ 225 h 280"/>
                <a:gd name="T16" fmla="*/ 231 w 340"/>
                <a:gd name="T17" fmla="*/ 226 h 280"/>
                <a:gd name="T18" fmla="*/ 205 w 340"/>
                <a:gd name="T19" fmla="*/ 223 h 280"/>
                <a:gd name="T20" fmla="*/ 183 w 340"/>
                <a:gd name="T21" fmla="*/ 210 h 280"/>
                <a:gd name="T22" fmla="*/ 165 w 340"/>
                <a:gd name="T23" fmla="*/ 171 h 280"/>
                <a:gd name="T24" fmla="*/ 155 w 340"/>
                <a:gd name="T25" fmla="*/ 130 h 280"/>
                <a:gd name="T26" fmla="*/ 143 w 340"/>
                <a:gd name="T27" fmla="*/ 116 h 280"/>
                <a:gd name="T28" fmla="*/ 134 w 340"/>
                <a:gd name="T29" fmla="*/ 114 h 280"/>
                <a:gd name="T30" fmla="*/ 127 w 340"/>
                <a:gd name="T31" fmla="*/ 121 h 280"/>
                <a:gd name="T32" fmla="*/ 121 w 340"/>
                <a:gd name="T33" fmla="*/ 127 h 280"/>
                <a:gd name="T34" fmla="*/ 134 w 340"/>
                <a:gd name="T35" fmla="*/ 155 h 280"/>
                <a:gd name="T36" fmla="*/ 152 w 340"/>
                <a:gd name="T37" fmla="*/ 208 h 280"/>
                <a:gd name="T38" fmla="*/ 166 w 340"/>
                <a:gd name="T39" fmla="*/ 236 h 280"/>
                <a:gd name="T40" fmla="*/ 192 w 340"/>
                <a:gd name="T41" fmla="*/ 251 h 280"/>
                <a:gd name="T42" fmla="*/ 226 w 340"/>
                <a:gd name="T43" fmla="*/ 252 h 280"/>
                <a:gd name="T44" fmla="*/ 248 w 340"/>
                <a:gd name="T45" fmla="*/ 249 h 280"/>
                <a:gd name="T46" fmla="*/ 280 w 340"/>
                <a:gd name="T47" fmla="*/ 221 h 280"/>
                <a:gd name="T48" fmla="*/ 303 w 340"/>
                <a:gd name="T49" fmla="*/ 189 h 280"/>
                <a:gd name="T50" fmla="*/ 301 w 340"/>
                <a:gd name="T51" fmla="*/ 181 h 280"/>
                <a:gd name="T52" fmla="*/ 295 w 340"/>
                <a:gd name="T53" fmla="*/ 176 h 280"/>
                <a:gd name="T54" fmla="*/ 296 w 340"/>
                <a:gd name="T55" fmla="*/ 173 h 280"/>
                <a:gd name="T56" fmla="*/ 316 w 340"/>
                <a:gd name="T57" fmla="*/ 168 h 280"/>
                <a:gd name="T58" fmla="*/ 334 w 340"/>
                <a:gd name="T59" fmla="*/ 169 h 280"/>
                <a:gd name="T60" fmla="*/ 337 w 340"/>
                <a:gd name="T61" fmla="*/ 181 h 280"/>
                <a:gd name="T62" fmla="*/ 337 w 340"/>
                <a:gd name="T63" fmla="*/ 192 h 280"/>
                <a:gd name="T64" fmla="*/ 327 w 340"/>
                <a:gd name="T65" fmla="*/ 195 h 280"/>
                <a:gd name="T66" fmla="*/ 305 w 340"/>
                <a:gd name="T67" fmla="*/ 220 h 280"/>
                <a:gd name="T68" fmla="*/ 280 w 340"/>
                <a:gd name="T69" fmla="*/ 244 h 280"/>
                <a:gd name="T70" fmla="*/ 256 w 340"/>
                <a:gd name="T71" fmla="*/ 259 h 280"/>
                <a:gd name="T72" fmla="*/ 241 w 340"/>
                <a:gd name="T73" fmla="*/ 270 h 280"/>
                <a:gd name="T74" fmla="*/ 225 w 340"/>
                <a:gd name="T75" fmla="*/ 277 h 280"/>
                <a:gd name="T76" fmla="*/ 200 w 340"/>
                <a:gd name="T77" fmla="*/ 280 h 280"/>
                <a:gd name="T78" fmla="*/ 169 w 340"/>
                <a:gd name="T79" fmla="*/ 269 h 280"/>
                <a:gd name="T80" fmla="*/ 126 w 340"/>
                <a:gd name="T81" fmla="*/ 243 h 280"/>
                <a:gd name="T82" fmla="*/ 103 w 340"/>
                <a:gd name="T83" fmla="*/ 236 h 280"/>
                <a:gd name="T84" fmla="*/ 72 w 340"/>
                <a:gd name="T85" fmla="*/ 230 h 280"/>
                <a:gd name="T86" fmla="*/ 39 w 340"/>
                <a:gd name="T87" fmla="*/ 228 h 280"/>
                <a:gd name="T88" fmla="*/ 23 w 340"/>
                <a:gd name="T89" fmla="*/ 221 h 280"/>
                <a:gd name="T90" fmla="*/ 13 w 340"/>
                <a:gd name="T91" fmla="*/ 207 h 280"/>
                <a:gd name="T92" fmla="*/ 10 w 340"/>
                <a:gd name="T93" fmla="*/ 164 h 280"/>
                <a:gd name="T94" fmla="*/ 3 w 340"/>
                <a:gd name="T95" fmla="*/ 121 h 280"/>
                <a:gd name="T96" fmla="*/ 2 w 340"/>
                <a:gd name="T97" fmla="*/ 72 h 280"/>
                <a:gd name="T98" fmla="*/ 77 w 340"/>
                <a:gd name="T99" fmla="*/ 60 h 280"/>
                <a:gd name="T100" fmla="*/ 145 w 340"/>
                <a:gd name="T101" fmla="*/ 34 h 280"/>
                <a:gd name="T102" fmla="*/ 174 w 340"/>
                <a:gd name="T103" fmla="*/ 10 h 280"/>
                <a:gd name="T104" fmla="*/ 196 w 340"/>
                <a:gd name="T105" fmla="*/ 15 h 280"/>
                <a:gd name="T106" fmla="*/ 212 w 340"/>
                <a:gd name="T107" fmla="*/ 49 h 280"/>
                <a:gd name="T108" fmla="*/ 222 w 340"/>
                <a:gd name="T109" fmla="*/ 10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0" h="280">
                  <a:moveTo>
                    <a:pt x="228" y="148"/>
                  </a:moveTo>
                  <a:lnTo>
                    <a:pt x="225" y="153"/>
                  </a:lnTo>
                  <a:lnTo>
                    <a:pt x="220" y="156"/>
                  </a:lnTo>
                  <a:lnTo>
                    <a:pt x="217" y="161"/>
                  </a:lnTo>
                  <a:lnTo>
                    <a:pt x="213" y="166"/>
                  </a:lnTo>
                  <a:lnTo>
                    <a:pt x="210" y="169"/>
                  </a:lnTo>
                  <a:lnTo>
                    <a:pt x="209" y="176"/>
                  </a:lnTo>
                  <a:lnTo>
                    <a:pt x="207" y="181"/>
                  </a:lnTo>
                  <a:lnTo>
                    <a:pt x="207" y="186"/>
                  </a:lnTo>
                  <a:lnTo>
                    <a:pt x="210" y="194"/>
                  </a:lnTo>
                  <a:lnTo>
                    <a:pt x="217" y="200"/>
                  </a:lnTo>
                  <a:lnTo>
                    <a:pt x="223" y="204"/>
                  </a:lnTo>
                  <a:lnTo>
                    <a:pt x="230" y="205"/>
                  </a:lnTo>
                  <a:lnTo>
                    <a:pt x="238" y="207"/>
                  </a:lnTo>
                  <a:lnTo>
                    <a:pt x="244" y="208"/>
                  </a:lnTo>
                  <a:lnTo>
                    <a:pt x="253" y="210"/>
                  </a:lnTo>
                  <a:lnTo>
                    <a:pt x="259" y="213"/>
                  </a:lnTo>
                  <a:lnTo>
                    <a:pt x="259" y="217"/>
                  </a:lnTo>
                  <a:lnTo>
                    <a:pt x="259" y="218"/>
                  </a:lnTo>
                  <a:lnTo>
                    <a:pt x="257" y="220"/>
                  </a:lnTo>
                  <a:lnTo>
                    <a:pt x="256" y="221"/>
                  </a:lnTo>
                  <a:lnTo>
                    <a:pt x="254" y="221"/>
                  </a:lnTo>
                  <a:lnTo>
                    <a:pt x="253" y="223"/>
                  </a:lnTo>
                  <a:lnTo>
                    <a:pt x="253" y="225"/>
                  </a:lnTo>
                  <a:lnTo>
                    <a:pt x="251" y="226"/>
                  </a:lnTo>
                  <a:lnTo>
                    <a:pt x="241" y="226"/>
                  </a:lnTo>
                  <a:lnTo>
                    <a:pt x="231" y="226"/>
                  </a:lnTo>
                  <a:lnTo>
                    <a:pt x="223" y="226"/>
                  </a:lnTo>
                  <a:lnTo>
                    <a:pt x="213" y="225"/>
                  </a:lnTo>
                  <a:lnTo>
                    <a:pt x="205" y="223"/>
                  </a:lnTo>
                  <a:lnTo>
                    <a:pt x="197" y="220"/>
                  </a:lnTo>
                  <a:lnTo>
                    <a:pt x="189" y="215"/>
                  </a:lnTo>
                  <a:lnTo>
                    <a:pt x="183" y="210"/>
                  </a:lnTo>
                  <a:lnTo>
                    <a:pt x="174" y="199"/>
                  </a:lnTo>
                  <a:lnTo>
                    <a:pt x="169" y="186"/>
                  </a:lnTo>
                  <a:lnTo>
                    <a:pt x="165" y="171"/>
                  </a:lnTo>
                  <a:lnTo>
                    <a:pt x="161" y="156"/>
                  </a:lnTo>
                  <a:lnTo>
                    <a:pt x="158" y="143"/>
                  </a:lnTo>
                  <a:lnTo>
                    <a:pt x="155" y="130"/>
                  </a:lnTo>
                  <a:lnTo>
                    <a:pt x="152" y="125"/>
                  </a:lnTo>
                  <a:lnTo>
                    <a:pt x="148" y="119"/>
                  </a:lnTo>
                  <a:lnTo>
                    <a:pt x="143" y="116"/>
                  </a:lnTo>
                  <a:lnTo>
                    <a:pt x="139" y="111"/>
                  </a:lnTo>
                  <a:lnTo>
                    <a:pt x="135" y="112"/>
                  </a:lnTo>
                  <a:lnTo>
                    <a:pt x="134" y="114"/>
                  </a:lnTo>
                  <a:lnTo>
                    <a:pt x="130" y="116"/>
                  </a:lnTo>
                  <a:lnTo>
                    <a:pt x="129" y="117"/>
                  </a:lnTo>
                  <a:lnTo>
                    <a:pt x="127" y="121"/>
                  </a:lnTo>
                  <a:lnTo>
                    <a:pt x="124" y="122"/>
                  </a:lnTo>
                  <a:lnTo>
                    <a:pt x="122" y="125"/>
                  </a:lnTo>
                  <a:lnTo>
                    <a:pt x="121" y="127"/>
                  </a:lnTo>
                  <a:lnTo>
                    <a:pt x="126" y="135"/>
                  </a:lnTo>
                  <a:lnTo>
                    <a:pt x="130" y="145"/>
                  </a:lnTo>
                  <a:lnTo>
                    <a:pt x="134" y="155"/>
                  </a:lnTo>
                  <a:lnTo>
                    <a:pt x="139" y="166"/>
                  </a:lnTo>
                  <a:lnTo>
                    <a:pt x="143" y="187"/>
                  </a:lnTo>
                  <a:lnTo>
                    <a:pt x="152" y="208"/>
                  </a:lnTo>
                  <a:lnTo>
                    <a:pt x="155" y="220"/>
                  </a:lnTo>
                  <a:lnTo>
                    <a:pt x="161" y="228"/>
                  </a:lnTo>
                  <a:lnTo>
                    <a:pt x="166" y="236"/>
                  </a:lnTo>
                  <a:lnTo>
                    <a:pt x="174" y="243"/>
                  </a:lnTo>
                  <a:lnTo>
                    <a:pt x="183" y="248"/>
                  </a:lnTo>
                  <a:lnTo>
                    <a:pt x="192" y="251"/>
                  </a:lnTo>
                  <a:lnTo>
                    <a:pt x="205" y="252"/>
                  </a:lnTo>
                  <a:lnTo>
                    <a:pt x="220" y="251"/>
                  </a:lnTo>
                  <a:lnTo>
                    <a:pt x="226" y="252"/>
                  </a:lnTo>
                  <a:lnTo>
                    <a:pt x="235" y="252"/>
                  </a:lnTo>
                  <a:lnTo>
                    <a:pt x="241" y="251"/>
                  </a:lnTo>
                  <a:lnTo>
                    <a:pt x="248" y="249"/>
                  </a:lnTo>
                  <a:lnTo>
                    <a:pt x="261" y="243"/>
                  </a:lnTo>
                  <a:lnTo>
                    <a:pt x="270" y="233"/>
                  </a:lnTo>
                  <a:lnTo>
                    <a:pt x="280" y="221"/>
                  </a:lnTo>
                  <a:lnTo>
                    <a:pt x="288" y="210"/>
                  </a:lnTo>
                  <a:lnTo>
                    <a:pt x="296" y="199"/>
                  </a:lnTo>
                  <a:lnTo>
                    <a:pt x="303" y="189"/>
                  </a:lnTo>
                  <a:lnTo>
                    <a:pt x="303" y="186"/>
                  </a:lnTo>
                  <a:lnTo>
                    <a:pt x="303" y="182"/>
                  </a:lnTo>
                  <a:lnTo>
                    <a:pt x="301" y="181"/>
                  </a:lnTo>
                  <a:lnTo>
                    <a:pt x="300" y="179"/>
                  </a:lnTo>
                  <a:lnTo>
                    <a:pt x="296" y="178"/>
                  </a:lnTo>
                  <a:lnTo>
                    <a:pt x="295" y="176"/>
                  </a:lnTo>
                  <a:lnTo>
                    <a:pt x="292" y="174"/>
                  </a:lnTo>
                  <a:lnTo>
                    <a:pt x="290" y="174"/>
                  </a:lnTo>
                  <a:lnTo>
                    <a:pt x="296" y="173"/>
                  </a:lnTo>
                  <a:lnTo>
                    <a:pt x="303" y="173"/>
                  </a:lnTo>
                  <a:lnTo>
                    <a:pt x="309" y="169"/>
                  </a:lnTo>
                  <a:lnTo>
                    <a:pt x="316" y="168"/>
                  </a:lnTo>
                  <a:lnTo>
                    <a:pt x="323" y="168"/>
                  </a:lnTo>
                  <a:lnTo>
                    <a:pt x="329" y="168"/>
                  </a:lnTo>
                  <a:lnTo>
                    <a:pt x="334" y="169"/>
                  </a:lnTo>
                  <a:lnTo>
                    <a:pt x="340" y="174"/>
                  </a:lnTo>
                  <a:lnTo>
                    <a:pt x="337" y="176"/>
                  </a:lnTo>
                  <a:lnTo>
                    <a:pt x="337" y="181"/>
                  </a:lnTo>
                  <a:lnTo>
                    <a:pt x="337" y="184"/>
                  </a:lnTo>
                  <a:lnTo>
                    <a:pt x="337" y="187"/>
                  </a:lnTo>
                  <a:lnTo>
                    <a:pt x="337" y="192"/>
                  </a:lnTo>
                  <a:lnTo>
                    <a:pt x="336" y="194"/>
                  </a:lnTo>
                  <a:lnTo>
                    <a:pt x="332" y="195"/>
                  </a:lnTo>
                  <a:lnTo>
                    <a:pt x="327" y="195"/>
                  </a:lnTo>
                  <a:lnTo>
                    <a:pt x="319" y="204"/>
                  </a:lnTo>
                  <a:lnTo>
                    <a:pt x="313" y="212"/>
                  </a:lnTo>
                  <a:lnTo>
                    <a:pt x="305" y="220"/>
                  </a:lnTo>
                  <a:lnTo>
                    <a:pt x="296" y="228"/>
                  </a:lnTo>
                  <a:lnTo>
                    <a:pt x="290" y="236"/>
                  </a:lnTo>
                  <a:lnTo>
                    <a:pt x="280" y="244"/>
                  </a:lnTo>
                  <a:lnTo>
                    <a:pt x="270" y="249"/>
                  </a:lnTo>
                  <a:lnTo>
                    <a:pt x="259" y="254"/>
                  </a:lnTo>
                  <a:lnTo>
                    <a:pt x="256" y="259"/>
                  </a:lnTo>
                  <a:lnTo>
                    <a:pt x="253" y="262"/>
                  </a:lnTo>
                  <a:lnTo>
                    <a:pt x="248" y="267"/>
                  </a:lnTo>
                  <a:lnTo>
                    <a:pt x="241" y="270"/>
                  </a:lnTo>
                  <a:lnTo>
                    <a:pt x="236" y="272"/>
                  </a:lnTo>
                  <a:lnTo>
                    <a:pt x="231" y="275"/>
                  </a:lnTo>
                  <a:lnTo>
                    <a:pt x="225" y="277"/>
                  </a:lnTo>
                  <a:lnTo>
                    <a:pt x="220" y="278"/>
                  </a:lnTo>
                  <a:lnTo>
                    <a:pt x="210" y="280"/>
                  </a:lnTo>
                  <a:lnTo>
                    <a:pt x="200" y="280"/>
                  </a:lnTo>
                  <a:lnTo>
                    <a:pt x="192" y="278"/>
                  </a:lnTo>
                  <a:lnTo>
                    <a:pt x="184" y="275"/>
                  </a:lnTo>
                  <a:lnTo>
                    <a:pt x="169" y="269"/>
                  </a:lnTo>
                  <a:lnTo>
                    <a:pt x="155" y="261"/>
                  </a:lnTo>
                  <a:lnTo>
                    <a:pt x="140" y="251"/>
                  </a:lnTo>
                  <a:lnTo>
                    <a:pt x="126" y="243"/>
                  </a:lnTo>
                  <a:lnTo>
                    <a:pt x="119" y="239"/>
                  </a:lnTo>
                  <a:lnTo>
                    <a:pt x="111" y="238"/>
                  </a:lnTo>
                  <a:lnTo>
                    <a:pt x="103" y="236"/>
                  </a:lnTo>
                  <a:lnTo>
                    <a:pt x="95" y="236"/>
                  </a:lnTo>
                  <a:lnTo>
                    <a:pt x="85" y="231"/>
                  </a:lnTo>
                  <a:lnTo>
                    <a:pt x="72" y="230"/>
                  </a:lnTo>
                  <a:lnTo>
                    <a:pt x="59" y="230"/>
                  </a:lnTo>
                  <a:lnTo>
                    <a:pt x="46" y="230"/>
                  </a:lnTo>
                  <a:lnTo>
                    <a:pt x="39" y="228"/>
                  </a:lnTo>
                  <a:lnTo>
                    <a:pt x="33" y="226"/>
                  </a:lnTo>
                  <a:lnTo>
                    <a:pt x="28" y="225"/>
                  </a:lnTo>
                  <a:lnTo>
                    <a:pt x="23" y="221"/>
                  </a:lnTo>
                  <a:lnTo>
                    <a:pt x="20" y="218"/>
                  </a:lnTo>
                  <a:lnTo>
                    <a:pt x="15" y="213"/>
                  </a:lnTo>
                  <a:lnTo>
                    <a:pt x="13" y="207"/>
                  </a:lnTo>
                  <a:lnTo>
                    <a:pt x="12" y="199"/>
                  </a:lnTo>
                  <a:lnTo>
                    <a:pt x="12" y="181"/>
                  </a:lnTo>
                  <a:lnTo>
                    <a:pt x="10" y="164"/>
                  </a:lnTo>
                  <a:lnTo>
                    <a:pt x="8" y="150"/>
                  </a:lnTo>
                  <a:lnTo>
                    <a:pt x="5" y="135"/>
                  </a:lnTo>
                  <a:lnTo>
                    <a:pt x="3" y="121"/>
                  </a:lnTo>
                  <a:lnTo>
                    <a:pt x="2" y="106"/>
                  </a:lnTo>
                  <a:lnTo>
                    <a:pt x="0" y="90"/>
                  </a:lnTo>
                  <a:lnTo>
                    <a:pt x="2" y="72"/>
                  </a:lnTo>
                  <a:lnTo>
                    <a:pt x="28" y="68"/>
                  </a:lnTo>
                  <a:lnTo>
                    <a:pt x="52" y="65"/>
                  </a:lnTo>
                  <a:lnTo>
                    <a:pt x="77" y="60"/>
                  </a:lnTo>
                  <a:lnTo>
                    <a:pt x="101" y="54"/>
                  </a:lnTo>
                  <a:lnTo>
                    <a:pt x="124" y="46"/>
                  </a:lnTo>
                  <a:lnTo>
                    <a:pt x="145" y="34"/>
                  </a:lnTo>
                  <a:lnTo>
                    <a:pt x="155" y="28"/>
                  </a:lnTo>
                  <a:lnTo>
                    <a:pt x="165" y="20"/>
                  </a:lnTo>
                  <a:lnTo>
                    <a:pt x="174" y="10"/>
                  </a:lnTo>
                  <a:lnTo>
                    <a:pt x="183" y="0"/>
                  </a:lnTo>
                  <a:lnTo>
                    <a:pt x="189" y="7"/>
                  </a:lnTo>
                  <a:lnTo>
                    <a:pt x="196" y="15"/>
                  </a:lnTo>
                  <a:lnTo>
                    <a:pt x="200" y="23"/>
                  </a:lnTo>
                  <a:lnTo>
                    <a:pt x="205" y="31"/>
                  </a:lnTo>
                  <a:lnTo>
                    <a:pt x="212" y="49"/>
                  </a:lnTo>
                  <a:lnTo>
                    <a:pt x="215" y="68"/>
                  </a:lnTo>
                  <a:lnTo>
                    <a:pt x="218" y="90"/>
                  </a:lnTo>
                  <a:lnTo>
                    <a:pt x="222" y="109"/>
                  </a:lnTo>
                  <a:lnTo>
                    <a:pt x="225" y="130"/>
                  </a:lnTo>
                  <a:lnTo>
                    <a:pt x="228" y="148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2" name="Freeform 124"/>
            <p:cNvSpPr>
              <a:spLocks/>
            </p:cNvSpPr>
            <p:nvPr/>
          </p:nvSpPr>
          <p:spPr bwMode="auto">
            <a:xfrm>
              <a:off x="3947" y="3377"/>
              <a:ext cx="58" cy="78"/>
            </a:xfrm>
            <a:custGeom>
              <a:avLst/>
              <a:gdLst>
                <a:gd name="T0" fmla="*/ 58 w 58"/>
                <a:gd name="T1" fmla="*/ 18 h 78"/>
                <a:gd name="T2" fmla="*/ 58 w 58"/>
                <a:gd name="T3" fmla="*/ 26 h 78"/>
                <a:gd name="T4" fmla="*/ 58 w 58"/>
                <a:gd name="T5" fmla="*/ 34 h 78"/>
                <a:gd name="T6" fmla="*/ 58 w 58"/>
                <a:gd name="T7" fmla="*/ 44 h 78"/>
                <a:gd name="T8" fmla="*/ 58 w 58"/>
                <a:gd name="T9" fmla="*/ 52 h 78"/>
                <a:gd name="T10" fmla="*/ 57 w 58"/>
                <a:gd name="T11" fmla="*/ 60 h 78"/>
                <a:gd name="T12" fmla="*/ 53 w 58"/>
                <a:gd name="T13" fmla="*/ 67 h 78"/>
                <a:gd name="T14" fmla="*/ 47 w 58"/>
                <a:gd name="T15" fmla="*/ 73 h 78"/>
                <a:gd name="T16" fmla="*/ 37 w 58"/>
                <a:gd name="T17" fmla="*/ 78 h 78"/>
                <a:gd name="T18" fmla="*/ 31 w 58"/>
                <a:gd name="T19" fmla="*/ 78 h 78"/>
                <a:gd name="T20" fmla="*/ 26 w 58"/>
                <a:gd name="T21" fmla="*/ 78 h 78"/>
                <a:gd name="T22" fmla="*/ 21 w 58"/>
                <a:gd name="T23" fmla="*/ 77 h 78"/>
                <a:gd name="T24" fmla="*/ 14 w 58"/>
                <a:gd name="T25" fmla="*/ 77 h 78"/>
                <a:gd name="T26" fmla="*/ 11 w 58"/>
                <a:gd name="T27" fmla="*/ 75 h 78"/>
                <a:gd name="T28" fmla="*/ 6 w 58"/>
                <a:gd name="T29" fmla="*/ 73 h 78"/>
                <a:gd name="T30" fmla="*/ 3 w 58"/>
                <a:gd name="T31" fmla="*/ 70 h 78"/>
                <a:gd name="T32" fmla="*/ 0 w 58"/>
                <a:gd name="T33" fmla="*/ 65 h 78"/>
                <a:gd name="T34" fmla="*/ 0 w 58"/>
                <a:gd name="T35" fmla="*/ 55 h 78"/>
                <a:gd name="T36" fmla="*/ 0 w 58"/>
                <a:gd name="T37" fmla="*/ 47 h 78"/>
                <a:gd name="T38" fmla="*/ 0 w 58"/>
                <a:gd name="T39" fmla="*/ 38 h 78"/>
                <a:gd name="T40" fmla="*/ 0 w 58"/>
                <a:gd name="T41" fmla="*/ 28 h 78"/>
                <a:gd name="T42" fmla="*/ 1 w 58"/>
                <a:gd name="T43" fmla="*/ 20 h 78"/>
                <a:gd name="T44" fmla="*/ 4 w 58"/>
                <a:gd name="T45" fmla="*/ 11 h 78"/>
                <a:gd name="T46" fmla="*/ 11 w 58"/>
                <a:gd name="T47" fmla="*/ 5 h 78"/>
                <a:gd name="T48" fmla="*/ 18 w 58"/>
                <a:gd name="T49" fmla="*/ 0 h 78"/>
                <a:gd name="T50" fmla="*/ 24 w 58"/>
                <a:gd name="T51" fmla="*/ 0 h 78"/>
                <a:gd name="T52" fmla="*/ 29 w 58"/>
                <a:gd name="T53" fmla="*/ 0 h 78"/>
                <a:gd name="T54" fmla="*/ 35 w 58"/>
                <a:gd name="T55" fmla="*/ 0 h 78"/>
                <a:gd name="T56" fmla="*/ 42 w 58"/>
                <a:gd name="T57" fmla="*/ 2 h 78"/>
                <a:gd name="T58" fmla="*/ 47 w 58"/>
                <a:gd name="T59" fmla="*/ 5 h 78"/>
                <a:gd name="T60" fmla="*/ 52 w 58"/>
                <a:gd name="T61" fmla="*/ 8 h 78"/>
                <a:gd name="T62" fmla="*/ 57 w 58"/>
                <a:gd name="T63" fmla="*/ 13 h 78"/>
                <a:gd name="T64" fmla="*/ 58 w 58"/>
                <a:gd name="T6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78">
                  <a:moveTo>
                    <a:pt x="58" y="18"/>
                  </a:moveTo>
                  <a:lnTo>
                    <a:pt x="58" y="26"/>
                  </a:lnTo>
                  <a:lnTo>
                    <a:pt x="58" y="3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57" y="60"/>
                  </a:lnTo>
                  <a:lnTo>
                    <a:pt x="53" y="67"/>
                  </a:lnTo>
                  <a:lnTo>
                    <a:pt x="47" y="73"/>
                  </a:lnTo>
                  <a:lnTo>
                    <a:pt x="37" y="78"/>
                  </a:lnTo>
                  <a:lnTo>
                    <a:pt x="31" y="78"/>
                  </a:lnTo>
                  <a:lnTo>
                    <a:pt x="26" y="78"/>
                  </a:lnTo>
                  <a:lnTo>
                    <a:pt x="21" y="77"/>
                  </a:lnTo>
                  <a:lnTo>
                    <a:pt x="14" y="77"/>
                  </a:lnTo>
                  <a:lnTo>
                    <a:pt x="11" y="75"/>
                  </a:lnTo>
                  <a:lnTo>
                    <a:pt x="6" y="73"/>
                  </a:lnTo>
                  <a:lnTo>
                    <a:pt x="3" y="70"/>
                  </a:lnTo>
                  <a:lnTo>
                    <a:pt x="0" y="65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4" y="11"/>
                  </a:lnTo>
                  <a:lnTo>
                    <a:pt x="11" y="5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47" y="5"/>
                  </a:lnTo>
                  <a:lnTo>
                    <a:pt x="52" y="8"/>
                  </a:lnTo>
                  <a:lnTo>
                    <a:pt x="57" y="13"/>
                  </a:lnTo>
                  <a:lnTo>
                    <a:pt x="5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3" name="Freeform 125"/>
            <p:cNvSpPr>
              <a:spLocks/>
            </p:cNvSpPr>
            <p:nvPr/>
          </p:nvSpPr>
          <p:spPr bwMode="auto">
            <a:xfrm>
              <a:off x="3965" y="3400"/>
              <a:ext cx="22" cy="36"/>
            </a:xfrm>
            <a:custGeom>
              <a:avLst/>
              <a:gdLst>
                <a:gd name="T0" fmla="*/ 22 w 22"/>
                <a:gd name="T1" fmla="*/ 26 h 36"/>
                <a:gd name="T2" fmla="*/ 22 w 22"/>
                <a:gd name="T3" fmla="*/ 29 h 36"/>
                <a:gd name="T4" fmla="*/ 22 w 22"/>
                <a:gd name="T5" fmla="*/ 31 h 36"/>
                <a:gd name="T6" fmla="*/ 22 w 22"/>
                <a:gd name="T7" fmla="*/ 32 h 36"/>
                <a:gd name="T8" fmla="*/ 21 w 22"/>
                <a:gd name="T9" fmla="*/ 32 h 36"/>
                <a:gd name="T10" fmla="*/ 17 w 22"/>
                <a:gd name="T11" fmla="*/ 34 h 36"/>
                <a:gd name="T12" fmla="*/ 16 w 22"/>
                <a:gd name="T13" fmla="*/ 34 h 36"/>
                <a:gd name="T14" fmla="*/ 14 w 22"/>
                <a:gd name="T15" fmla="*/ 34 h 36"/>
                <a:gd name="T16" fmla="*/ 13 w 22"/>
                <a:gd name="T17" fmla="*/ 36 h 36"/>
                <a:gd name="T18" fmla="*/ 11 w 22"/>
                <a:gd name="T19" fmla="*/ 36 h 36"/>
                <a:gd name="T20" fmla="*/ 9 w 22"/>
                <a:gd name="T21" fmla="*/ 36 h 36"/>
                <a:gd name="T22" fmla="*/ 8 w 22"/>
                <a:gd name="T23" fmla="*/ 36 h 36"/>
                <a:gd name="T24" fmla="*/ 6 w 22"/>
                <a:gd name="T25" fmla="*/ 34 h 36"/>
                <a:gd name="T26" fmla="*/ 4 w 22"/>
                <a:gd name="T27" fmla="*/ 34 h 36"/>
                <a:gd name="T28" fmla="*/ 3 w 22"/>
                <a:gd name="T29" fmla="*/ 32 h 36"/>
                <a:gd name="T30" fmla="*/ 1 w 22"/>
                <a:gd name="T31" fmla="*/ 31 h 36"/>
                <a:gd name="T32" fmla="*/ 0 w 22"/>
                <a:gd name="T33" fmla="*/ 29 h 36"/>
                <a:gd name="T34" fmla="*/ 0 w 22"/>
                <a:gd name="T35" fmla="*/ 1 h 36"/>
                <a:gd name="T36" fmla="*/ 6 w 22"/>
                <a:gd name="T37" fmla="*/ 0 h 36"/>
                <a:gd name="T38" fmla="*/ 11 w 22"/>
                <a:gd name="T39" fmla="*/ 1 h 36"/>
                <a:gd name="T40" fmla="*/ 14 w 22"/>
                <a:gd name="T41" fmla="*/ 3 h 36"/>
                <a:gd name="T42" fmla="*/ 17 w 22"/>
                <a:gd name="T43" fmla="*/ 8 h 36"/>
                <a:gd name="T44" fmla="*/ 19 w 22"/>
                <a:gd name="T45" fmla="*/ 13 h 36"/>
                <a:gd name="T46" fmla="*/ 19 w 22"/>
                <a:gd name="T47" fmla="*/ 18 h 36"/>
                <a:gd name="T48" fmla="*/ 21 w 22"/>
                <a:gd name="T49" fmla="*/ 23 h 36"/>
                <a:gd name="T50" fmla="*/ 22 w 22"/>
                <a:gd name="T5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36">
                  <a:moveTo>
                    <a:pt x="22" y="26"/>
                  </a:moveTo>
                  <a:lnTo>
                    <a:pt x="22" y="29"/>
                  </a:lnTo>
                  <a:lnTo>
                    <a:pt x="22" y="31"/>
                  </a:lnTo>
                  <a:lnTo>
                    <a:pt x="22" y="32"/>
                  </a:lnTo>
                  <a:lnTo>
                    <a:pt x="21" y="32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1"/>
                  </a:lnTo>
                  <a:lnTo>
                    <a:pt x="6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7" y="8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21" y="23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33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4" name="Freeform 126"/>
            <p:cNvSpPr>
              <a:spLocks/>
            </p:cNvSpPr>
            <p:nvPr/>
          </p:nvSpPr>
          <p:spPr bwMode="auto">
            <a:xfrm>
              <a:off x="3686" y="3548"/>
              <a:ext cx="33" cy="28"/>
            </a:xfrm>
            <a:custGeom>
              <a:avLst/>
              <a:gdLst>
                <a:gd name="T0" fmla="*/ 31 w 33"/>
                <a:gd name="T1" fmla="*/ 10 h 28"/>
                <a:gd name="T2" fmla="*/ 31 w 33"/>
                <a:gd name="T3" fmla="*/ 10 h 28"/>
                <a:gd name="T4" fmla="*/ 33 w 33"/>
                <a:gd name="T5" fmla="*/ 13 h 28"/>
                <a:gd name="T6" fmla="*/ 33 w 33"/>
                <a:gd name="T7" fmla="*/ 15 h 28"/>
                <a:gd name="T8" fmla="*/ 33 w 33"/>
                <a:gd name="T9" fmla="*/ 18 h 28"/>
                <a:gd name="T10" fmla="*/ 31 w 33"/>
                <a:gd name="T11" fmla="*/ 20 h 28"/>
                <a:gd name="T12" fmla="*/ 31 w 33"/>
                <a:gd name="T13" fmla="*/ 23 h 28"/>
                <a:gd name="T14" fmla="*/ 29 w 33"/>
                <a:gd name="T15" fmla="*/ 26 h 28"/>
                <a:gd name="T16" fmla="*/ 28 w 33"/>
                <a:gd name="T17" fmla="*/ 28 h 28"/>
                <a:gd name="T18" fmla="*/ 23 w 33"/>
                <a:gd name="T19" fmla="*/ 24 h 28"/>
                <a:gd name="T20" fmla="*/ 18 w 33"/>
                <a:gd name="T21" fmla="*/ 23 h 28"/>
                <a:gd name="T22" fmla="*/ 13 w 33"/>
                <a:gd name="T23" fmla="*/ 20 h 28"/>
                <a:gd name="T24" fmla="*/ 10 w 33"/>
                <a:gd name="T25" fmla="*/ 18 h 28"/>
                <a:gd name="T26" fmla="*/ 5 w 33"/>
                <a:gd name="T27" fmla="*/ 15 h 28"/>
                <a:gd name="T28" fmla="*/ 2 w 33"/>
                <a:gd name="T29" fmla="*/ 10 h 28"/>
                <a:gd name="T30" fmla="*/ 0 w 33"/>
                <a:gd name="T31" fmla="*/ 5 h 28"/>
                <a:gd name="T32" fmla="*/ 0 w 33"/>
                <a:gd name="T33" fmla="*/ 0 h 28"/>
                <a:gd name="T34" fmla="*/ 3 w 33"/>
                <a:gd name="T35" fmla="*/ 2 h 28"/>
                <a:gd name="T36" fmla="*/ 7 w 33"/>
                <a:gd name="T37" fmla="*/ 3 h 28"/>
                <a:gd name="T38" fmla="*/ 10 w 33"/>
                <a:gd name="T39" fmla="*/ 7 h 28"/>
                <a:gd name="T40" fmla="*/ 15 w 33"/>
                <a:gd name="T41" fmla="*/ 7 h 28"/>
                <a:gd name="T42" fmla="*/ 18 w 33"/>
                <a:gd name="T43" fmla="*/ 8 h 28"/>
                <a:gd name="T44" fmla="*/ 23 w 33"/>
                <a:gd name="T45" fmla="*/ 10 h 28"/>
                <a:gd name="T46" fmla="*/ 26 w 33"/>
                <a:gd name="T47" fmla="*/ 10 h 28"/>
                <a:gd name="T48" fmla="*/ 31 w 33"/>
                <a:gd name="T4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lnTo>
                    <a:pt x="31" y="10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3" y="18"/>
                  </a:lnTo>
                  <a:lnTo>
                    <a:pt x="31" y="20"/>
                  </a:lnTo>
                  <a:lnTo>
                    <a:pt x="31" y="23"/>
                  </a:lnTo>
                  <a:lnTo>
                    <a:pt x="29" y="26"/>
                  </a:lnTo>
                  <a:lnTo>
                    <a:pt x="28" y="28"/>
                  </a:lnTo>
                  <a:lnTo>
                    <a:pt x="23" y="24"/>
                  </a:lnTo>
                  <a:lnTo>
                    <a:pt x="18" y="23"/>
                  </a:lnTo>
                  <a:lnTo>
                    <a:pt x="13" y="20"/>
                  </a:lnTo>
                  <a:lnTo>
                    <a:pt x="10" y="18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3" y="2"/>
                  </a:lnTo>
                  <a:lnTo>
                    <a:pt x="7" y="3"/>
                  </a:lnTo>
                  <a:lnTo>
                    <a:pt x="10" y="7"/>
                  </a:lnTo>
                  <a:lnTo>
                    <a:pt x="15" y="7"/>
                  </a:lnTo>
                  <a:lnTo>
                    <a:pt x="18" y="8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5" name="Freeform 127"/>
            <p:cNvSpPr>
              <a:spLocks/>
            </p:cNvSpPr>
            <p:nvPr/>
          </p:nvSpPr>
          <p:spPr bwMode="auto">
            <a:xfrm>
              <a:off x="4002" y="3610"/>
              <a:ext cx="202" cy="1522"/>
            </a:xfrm>
            <a:custGeom>
              <a:avLst/>
              <a:gdLst>
                <a:gd name="T0" fmla="*/ 81 w 202"/>
                <a:gd name="T1" fmla="*/ 85 h 1522"/>
                <a:gd name="T2" fmla="*/ 101 w 202"/>
                <a:gd name="T3" fmla="*/ 86 h 1522"/>
                <a:gd name="T4" fmla="*/ 130 w 202"/>
                <a:gd name="T5" fmla="*/ 75 h 1522"/>
                <a:gd name="T6" fmla="*/ 150 w 202"/>
                <a:gd name="T7" fmla="*/ 107 h 1522"/>
                <a:gd name="T8" fmla="*/ 142 w 202"/>
                <a:gd name="T9" fmla="*/ 218 h 1522"/>
                <a:gd name="T10" fmla="*/ 133 w 202"/>
                <a:gd name="T11" fmla="*/ 332 h 1522"/>
                <a:gd name="T12" fmla="*/ 137 w 202"/>
                <a:gd name="T13" fmla="*/ 926 h 1522"/>
                <a:gd name="T14" fmla="*/ 140 w 202"/>
                <a:gd name="T15" fmla="*/ 1008 h 1522"/>
                <a:gd name="T16" fmla="*/ 140 w 202"/>
                <a:gd name="T17" fmla="*/ 1172 h 1522"/>
                <a:gd name="T18" fmla="*/ 150 w 202"/>
                <a:gd name="T19" fmla="*/ 1281 h 1522"/>
                <a:gd name="T20" fmla="*/ 146 w 202"/>
                <a:gd name="T21" fmla="*/ 1335 h 1522"/>
                <a:gd name="T22" fmla="*/ 99 w 202"/>
                <a:gd name="T23" fmla="*/ 1340 h 1522"/>
                <a:gd name="T24" fmla="*/ 67 w 202"/>
                <a:gd name="T25" fmla="*/ 1353 h 1522"/>
                <a:gd name="T26" fmla="*/ 54 w 202"/>
                <a:gd name="T27" fmla="*/ 1371 h 1522"/>
                <a:gd name="T28" fmla="*/ 54 w 202"/>
                <a:gd name="T29" fmla="*/ 1375 h 1522"/>
                <a:gd name="T30" fmla="*/ 57 w 202"/>
                <a:gd name="T31" fmla="*/ 1380 h 1522"/>
                <a:gd name="T32" fmla="*/ 67 w 202"/>
                <a:gd name="T33" fmla="*/ 1385 h 1522"/>
                <a:gd name="T34" fmla="*/ 86 w 202"/>
                <a:gd name="T35" fmla="*/ 1380 h 1522"/>
                <a:gd name="T36" fmla="*/ 103 w 202"/>
                <a:gd name="T37" fmla="*/ 1372 h 1522"/>
                <a:gd name="T38" fmla="*/ 171 w 202"/>
                <a:gd name="T39" fmla="*/ 1377 h 1522"/>
                <a:gd name="T40" fmla="*/ 116 w 202"/>
                <a:gd name="T41" fmla="*/ 1400 h 1522"/>
                <a:gd name="T42" fmla="*/ 72 w 202"/>
                <a:gd name="T43" fmla="*/ 1441 h 1522"/>
                <a:gd name="T44" fmla="*/ 52 w 202"/>
                <a:gd name="T45" fmla="*/ 1478 h 1522"/>
                <a:gd name="T46" fmla="*/ 67 w 202"/>
                <a:gd name="T47" fmla="*/ 1480 h 1522"/>
                <a:gd name="T48" fmla="*/ 83 w 202"/>
                <a:gd name="T49" fmla="*/ 1458 h 1522"/>
                <a:gd name="T50" fmla="*/ 103 w 202"/>
                <a:gd name="T51" fmla="*/ 1432 h 1522"/>
                <a:gd name="T52" fmla="*/ 130 w 202"/>
                <a:gd name="T53" fmla="*/ 1416 h 1522"/>
                <a:gd name="T54" fmla="*/ 163 w 202"/>
                <a:gd name="T55" fmla="*/ 1411 h 1522"/>
                <a:gd name="T56" fmla="*/ 186 w 202"/>
                <a:gd name="T57" fmla="*/ 1421 h 1522"/>
                <a:gd name="T58" fmla="*/ 200 w 202"/>
                <a:gd name="T59" fmla="*/ 1450 h 1522"/>
                <a:gd name="T60" fmla="*/ 202 w 202"/>
                <a:gd name="T61" fmla="*/ 1463 h 1522"/>
                <a:gd name="T62" fmla="*/ 194 w 202"/>
                <a:gd name="T63" fmla="*/ 1475 h 1522"/>
                <a:gd name="T64" fmla="*/ 159 w 202"/>
                <a:gd name="T65" fmla="*/ 1486 h 1522"/>
                <a:gd name="T66" fmla="*/ 96 w 202"/>
                <a:gd name="T67" fmla="*/ 1506 h 1522"/>
                <a:gd name="T68" fmla="*/ 29 w 202"/>
                <a:gd name="T69" fmla="*/ 1519 h 1522"/>
                <a:gd name="T70" fmla="*/ 5 w 202"/>
                <a:gd name="T71" fmla="*/ 1460 h 1522"/>
                <a:gd name="T72" fmla="*/ 19 w 202"/>
                <a:gd name="T73" fmla="*/ 1301 h 1522"/>
                <a:gd name="T74" fmla="*/ 33 w 202"/>
                <a:gd name="T75" fmla="*/ 1141 h 1522"/>
                <a:gd name="T76" fmla="*/ 41 w 202"/>
                <a:gd name="T77" fmla="*/ 332 h 1522"/>
                <a:gd name="T78" fmla="*/ 47 w 202"/>
                <a:gd name="T79" fmla="*/ 71 h 1522"/>
                <a:gd name="T80" fmla="*/ 54 w 202"/>
                <a:gd name="T81" fmla="*/ 58 h 1522"/>
                <a:gd name="T82" fmla="*/ 54 w 202"/>
                <a:gd name="T83" fmla="*/ 42 h 1522"/>
                <a:gd name="T84" fmla="*/ 47 w 202"/>
                <a:gd name="T85" fmla="*/ 26 h 1522"/>
                <a:gd name="T86" fmla="*/ 47 w 202"/>
                <a:gd name="T87" fmla="*/ 10 h 1522"/>
                <a:gd name="T88" fmla="*/ 50 w 202"/>
                <a:gd name="T89" fmla="*/ 10 h 1522"/>
                <a:gd name="T90" fmla="*/ 62 w 202"/>
                <a:gd name="T91" fmla="*/ 37 h 1522"/>
                <a:gd name="T92" fmla="*/ 70 w 202"/>
                <a:gd name="T93" fmla="*/ 6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2" h="1522">
                  <a:moveTo>
                    <a:pt x="72" y="78"/>
                  </a:moveTo>
                  <a:lnTo>
                    <a:pt x="76" y="81"/>
                  </a:lnTo>
                  <a:lnTo>
                    <a:pt x="81" y="85"/>
                  </a:lnTo>
                  <a:lnTo>
                    <a:pt x="86" y="86"/>
                  </a:lnTo>
                  <a:lnTo>
                    <a:pt x="91" y="86"/>
                  </a:lnTo>
                  <a:lnTo>
                    <a:pt x="101" y="86"/>
                  </a:lnTo>
                  <a:lnTo>
                    <a:pt x="111" y="83"/>
                  </a:lnTo>
                  <a:lnTo>
                    <a:pt x="120" y="78"/>
                  </a:lnTo>
                  <a:lnTo>
                    <a:pt x="130" y="75"/>
                  </a:lnTo>
                  <a:lnTo>
                    <a:pt x="140" y="71"/>
                  </a:lnTo>
                  <a:lnTo>
                    <a:pt x="150" y="71"/>
                  </a:lnTo>
                  <a:lnTo>
                    <a:pt x="150" y="107"/>
                  </a:lnTo>
                  <a:lnTo>
                    <a:pt x="148" y="143"/>
                  </a:lnTo>
                  <a:lnTo>
                    <a:pt x="145" y="181"/>
                  </a:lnTo>
                  <a:lnTo>
                    <a:pt x="142" y="218"/>
                  </a:lnTo>
                  <a:lnTo>
                    <a:pt x="138" y="255"/>
                  </a:lnTo>
                  <a:lnTo>
                    <a:pt x="135" y="293"/>
                  </a:lnTo>
                  <a:lnTo>
                    <a:pt x="133" y="332"/>
                  </a:lnTo>
                  <a:lnTo>
                    <a:pt x="133" y="369"/>
                  </a:lnTo>
                  <a:lnTo>
                    <a:pt x="133" y="898"/>
                  </a:lnTo>
                  <a:lnTo>
                    <a:pt x="137" y="926"/>
                  </a:lnTo>
                  <a:lnTo>
                    <a:pt x="138" y="952"/>
                  </a:lnTo>
                  <a:lnTo>
                    <a:pt x="140" y="980"/>
                  </a:lnTo>
                  <a:lnTo>
                    <a:pt x="140" y="1008"/>
                  </a:lnTo>
                  <a:lnTo>
                    <a:pt x="140" y="1061"/>
                  </a:lnTo>
                  <a:lnTo>
                    <a:pt x="138" y="1117"/>
                  </a:lnTo>
                  <a:lnTo>
                    <a:pt x="140" y="1172"/>
                  </a:lnTo>
                  <a:lnTo>
                    <a:pt x="142" y="1227"/>
                  </a:lnTo>
                  <a:lnTo>
                    <a:pt x="145" y="1253"/>
                  </a:lnTo>
                  <a:lnTo>
                    <a:pt x="150" y="1281"/>
                  </a:lnTo>
                  <a:lnTo>
                    <a:pt x="155" y="1307"/>
                  </a:lnTo>
                  <a:lnTo>
                    <a:pt x="161" y="1333"/>
                  </a:lnTo>
                  <a:lnTo>
                    <a:pt x="146" y="1335"/>
                  </a:lnTo>
                  <a:lnTo>
                    <a:pt x="130" y="1336"/>
                  </a:lnTo>
                  <a:lnTo>
                    <a:pt x="114" y="1338"/>
                  </a:lnTo>
                  <a:lnTo>
                    <a:pt x="99" y="1340"/>
                  </a:lnTo>
                  <a:lnTo>
                    <a:pt x="85" y="1343"/>
                  </a:lnTo>
                  <a:lnTo>
                    <a:pt x="72" y="1349"/>
                  </a:lnTo>
                  <a:lnTo>
                    <a:pt x="67" y="1353"/>
                  </a:lnTo>
                  <a:lnTo>
                    <a:pt x="60" y="1358"/>
                  </a:lnTo>
                  <a:lnTo>
                    <a:pt x="57" y="1364"/>
                  </a:lnTo>
                  <a:lnTo>
                    <a:pt x="54" y="1371"/>
                  </a:lnTo>
                  <a:lnTo>
                    <a:pt x="52" y="1372"/>
                  </a:lnTo>
                  <a:lnTo>
                    <a:pt x="54" y="1374"/>
                  </a:lnTo>
                  <a:lnTo>
                    <a:pt x="54" y="1375"/>
                  </a:lnTo>
                  <a:lnTo>
                    <a:pt x="54" y="1377"/>
                  </a:lnTo>
                  <a:lnTo>
                    <a:pt x="55" y="1379"/>
                  </a:lnTo>
                  <a:lnTo>
                    <a:pt x="57" y="1380"/>
                  </a:lnTo>
                  <a:lnTo>
                    <a:pt x="59" y="1382"/>
                  </a:lnTo>
                  <a:lnTo>
                    <a:pt x="59" y="1384"/>
                  </a:lnTo>
                  <a:lnTo>
                    <a:pt x="67" y="1385"/>
                  </a:lnTo>
                  <a:lnTo>
                    <a:pt x="73" y="1385"/>
                  </a:lnTo>
                  <a:lnTo>
                    <a:pt x="80" y="1384"/>
                  </a:lnTo>
                  <a:lnTo>
                    <a:pt x="86" y="1380"/>
                  </a:lnTo>
                  <a:lnTo>
                    <a:pt x="91" y="1379"/>
                  </a:lnTo>
                  <a:lnTo>
                    <a:pt x="98" y="1375"/>
                  </a:lnTo>
                  <a:lnTo>
                    <a:pt x="103" y="1372"/>
                  </a:lnTo>
                  <a:lnTo>
                    <a:pt x="109" y="1371"/>
                  </a:lnTo>
                  <a:lnTo>
                    <a:pt x="168" y="1362"/>
                  </a:lnTo>
                  <a:lnTo>
                    <a:pt x="171" y="1377"/>
                  </a:lnTo>
                  <a:lnTo>
                    <a:pt x="151" y="1382"/>
                  </a:lnTo>
                  <a:lnTo>
                    <a:pt x="133" y="1388"/>
                  </a:lnTo>
                  <a:lnTo>
                    <a:pt x="116" y="1400"/>
                  </a:lnTo>
                  <a:lnTo>
                    <a:pt x="99" y="1411"/>
                  </a:lnTo>
                  <a:lnTo>
                    <a:pt x="85" y="1426"/>
                  </a:lnTo>
                  <a:lnTo>
                    <a:pt x="72" y="1441"/>
                  </a:lnTo>
                  <a:lnTo>
                    <a:pt x="59" y="1457"/>
                  </a:lnTo>
                  <a:lnTo>
                    <a:pt x="47" y="1473"/>
                  </a:lnTo>
                  <a:lnTo>
                    <a:pt x="52" y="1478"/>
                  </a:lnTo>
                  <a:lnTo>
                    <a:pt x="59" y="1480"/>
                  </a:lnTo>
                  <a:lnTo>
                    <a:pt x="62" y="1481"/>
                  </a:lnTo>
                  <a:lnTo>
                    <a:pt x="67" y="1480"/>
                  </a:lnTo>
                  <a:lnTo>
                    <a:pt x="73" y="1476"/>
                  </a:lnTo>
                  <a:lnTo>
                    <a:pt x="78" y="1468"/>
                  </a:lnTo>
                  <a:lnTo>
                    <a:pt x="83" y="1458"/>
                  </a:lnTo>
                  <a:lnTo>
                    <a:pt x="88" y="1449"/>
                  </a:lnTo>
                  <a:lnTo>
                    <a:pt x="94" y="1439"/>
                  </a:lnTo>
                  <a:lnTo>
                    <a:pt x="103" y="1432"/>
                  </a:lnTo>
                  <a:lnTo>
                    <a:pt x="111" y="1426"/>
                  </a:lnTo>
                  <a:lnTo>
                    <a:pt x="120" y="1421"/>
                  </a:lnTo>
                  <a:lnTo>
                    <a:pt x="130" y="1416"/>
                  </a:lnTo>
                  <a:lnTo>
                    <a:pt x="142" y="1413"/>
                  </a:lnTo>
                  <a:lnTo>
                    <a:pt x="151" y="1411"/>
                  </a:lnTo>
                  <a:lnTo>
                    <a:pt x="163" y="1411"/>
                  </a:lnTo>
                  <a:lnTo>
                    <a:pt x="173" y="1411"/>
                  </a:lnTo>
                  <a:lnTo>
                    <a:pt x="184" y="1411"/>
                  </a:lnTo>
                  <a:lnTo>
                    <a:pt x="186" y="1421"/>
                  </a:lnTo>
                  <a:lnTo>
                    <a:pt x="189" y="1431"/>
                  </a:lnTo>
                  <a:lnTo>
                    <a:pt x="195" y="1441"/>
                  </a:lnTo>
                  <a:lnTo>
                    <a:pt x="200" y="1450"/>
                  </a:lnTo>
                  <a:lnTo>
                    <a:pt x="202" y="1455"/>
                  </a:lnTo>
                  <a:lnTo>
                    <a:pt x="202" y="1460"/>
                  </a:lnTo>
                  <a:lnTo>
                    <a:pt x="202" y="1463"/>
                  </a:lnTo>
                  <a:lnTo>
                    <a:pt x="200" y="1468"/>
                  </a:lnTo>
                  <a:lnTo>
                    <a:pt x="199" y="1471"/>
                  </a:lnTo>
                  <a:lnTo>
                    <a:pt x="194" y="1475"/>
                  </a:lnTo>
                  <a:lnTo>
                    <a:pt x="189" y="1478"/>
                  </a:lnTo>
                  <a:lnTo>
                    <a:pt x="181" y="1480"/>
                  </a:lnTo>
                  <a:lnTo>
                    <a:pt x="159" y="1486"/>
                  </a:lnTo>
                  <a:lnTo>
                    <a:pt x="138" y="1494"/>
                  </a:lnTo>
                  <a:lnTo>
                    <a:pt x="117" y="1499"/>
                  </a:lnTo>
                  <a:lnTo>
                    <a:pt x="96" y="1506"/>
                  </a:lnTo>
                  <a:lnTo>
                    <a:pt x="73" y="1511"/>
                  </a:lnTo>
                  <a:lnTo>
                    <a:pt x="52" y="1515"/>
                  </a:lnTo>
                  <a:lnTo>
                    <a:pt x="29" y="1519"/>
                  </a:lnTo>
                  <a:lnTo>
                    <a:pt x="6" y="1522"/>
                  </a:lnTo>
                  <a:lnTo>
                    <a:pt x="0" y="1514"/>
                  </a:lnTo>
                  <a:lnTo>
                    <a:pt x="5" y="1460"/>
                  </a:lnTo>
                  <a:lnTo>
                    <a:pt x="10" y="1406"/>
                  </a:lnTo>
                  <a:lnTo>
                    <a:pt x="15" y="1353"/>
                  </a:lnTo>
                  <a:lnTo>
                    <a:pt x="19" y="1301"/>
                  </a:lnTo>
                  <a:lnTo>
                    <a:pt x="24" y="1247"/>
                  </a:lnTo>
                  <a:lnTo>
                    <a:pt x="28" y="1193"/>
                  </a:lnTo>
                  <a:lnTo>
                    <a:pt x="33" y="1141"/>
                  </a:lnTo>
                  <a:lnTo>
                    <a:pt x="34" y="1089"/>
                  </a:lnTo>
                  <a:lnTo>
                    <a:pt x="41" y="973"/>
                  </a:lnTo>
                  <a:lnTo>
                    <a:pt x="41" y="332"/>
                  </a:lnTo>
                  <a:lnTo>
                    <a:pt x="44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50" y="67"/>
                  </a:lnTo>
                  <a:lnTo>
                    <a:pt x="52" y="63"/>
                  </a:lnTo>
                  <a:lnTo>
                    <a:pt x="54" y="58"/>
                  </a:lnTo>
                  <a:lnTo>
                    <a:pt x="54" y="54"/>
                  </a:lnTo>
                  <a:lnTo>
                    <a:pt x="54" y="49"/>
                  </a:lnTo>
                  <a:lnTo>
                    <a:pt x="54" y="42"/>
                  </a:lnTo>
                  <a:lnTo>
                    <a:pt x="50" y="37"/>
                  </a:lnTo>
                  <a:lnTo>
                    <a:pt x="47" y="32"/>
                  </a:lnTo>
                  <a:lnTo>
                    <a:pt x="47" y="26"/>
                  </a:lnTo>
                  <a:lnTo>
                    <a:pt x="47" y="21"/>
                  </a:lnTo>
                  <a:lnTo>
                    <a:pt x="47" y="16"/>
                  </a:lnTo>
                  <a:lnTo>
                    <a:pt x="47" y="10"/>
                  </a:lnTo>
                  <a:lnTo>
                    <a:pt x="47" y="5"/>
                  </a:lnTo>
                  <a:lnTo>
                    <a:pt x="47" y="0"/>
                  </a:lnTo>
                  <a:lnTo>
                    <a:pt x="50" y="10"/>
                  </a:lnTo>
                  <a:lnTo>
                    <a:pt x="54" y="18"/>
                  </a:lnTo>
                  <a:lnTo>
                    <a:pt x="57" y="28"/>
                  </a:lnTo>
                  <a:lnTo>
                    <a:pt x="62" y="37"/>
                  </a:lnTo>
                  <a:lnTo>
                    <a:pt x="65" y="47"/>
                  </a:lnTo>
                  <a:lnTo>
                    <a:pt x="67" y="57"/>
                  </a:lnTo>
                  <a:lnTo>
                    <a:pt x="70" y="67"/>
                  </a:lnTo>
                  <a:lnTo>
                    <a:pt x="72" y="78"/>
                  </a:lnTo>
                  <a:close/>
                </a:path>
              </a:pathLst>
            </a:custGeom>
            <a:solidFill>
              <a:srgbClr val="29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6" name="Freeform 128"/>
            <p:cNvSpPr>
              <a:spLocks/>
            </p:cNvSpPr>
            <p:nvPr/>
          </p:nvSpPr>
          <p:spPr bwMode="auto">
            <a:xfrm>
              <a:off x="3751" y="3683"/>
              <a:ext cx="261" cy="1462"/>
            </a:xfrm>
            <a:custGeom>
              <a:avLst/>
              <a:gdLst>
                <a:gd name="T0" fmla="*/ 257 w 261"/>
                <a:gd name="T1" fmla="*/ 852 h 1462"/>
                <a:gd name="T2" fmla="*/ 254 w 261"/>
                <a:gd name="T3" fmla="*/ 1006 h 1462"/>
                <a:gd name="T4" fmla="*/ 243 w 261"/>
                <a:gd name="T5" fmla="*/ 1161 h 1462"/>
                <a:gd name="T6" fmla="*/ 228 w 261"/>
                <a:gd name="T7" fmla="*/ 1312 h 1462"/>
                <a:gd name="T8" fmla="*/ 212 w 261"/>
                <a:gd name="T9" fmla="*/ 1462 h 1462"/>
                <a:gd name="T10" fmla="*/ 187 w 261"/>
                <a:gd name="T11" fmla="*/ 1441 h 1462"/>
                <a:gd name="T12" fmla="*/ 160 w 261"/>
                <a:gd name="T13" fmla="*/ 1421 h 1462"/>
                <a:gd name="T14" fmla="*/ 104 w 261"/>
                <a:gd name="T15" fmla="*/ 1389 h 1462"/>
                <a:gd name="T16" fmla="*/ 51 w 261"/>
                <a:gd name="T17" fmla="*/ 1355 h 1462"/>
                <a:gd name="T18" fmla="*/ 25 w 261"/>
                <a:gd name="T19" fmla="*/ 1333 h 1462"/>
                <a:gd name="T20" fmla="*/ 0 w 261"/>
                <a:gd name="T21" fmla="*/ 1307 h 1462"/>
                <a:gd name="T22" fmla="*/ 5 w 261"/>
                <a:gd name="T23" fmla="*/ 1299 h 1462"/>
                <a:gd name="T24" fmla="*/ 8 w 261"/>
                <a:gd name="T25" fmla="*/ 1293 h 1462"/>
                <a:gd name="T26" fmla="*/ 10 w 261"/>
                <a:gd name="T27" fmla="*/ 1285 h 1462"/>
                <a:gd name="T28" fmla="*/ 12 w 261"/>
                <a:gd name="T29" fmla="*/ 1276 h 1462"/>
                <a:gd name="T30" fmla="*/ 36 w 261"/>
                <a:gd name="T31" fmla="*/ 1299 h 1462"/>
                <a:gd name="T32" fmla="*/ 60 w 261"/>
                <a:gd name="T33" fmla="*/ 1322 h 1462"/>
                <a:gd name="T34" fmla="*/ 87 w 261"/>
                <a:gd name="T35" fmla="*/ 1340 h 1462"/>
                <a:gd name="T36" fmla="*/ 114 w 261"/>
                <a:gd name="T37" fmla="*/ 1355 h 1462"/>
                <a:gd name="T38" fmla="*/ 124 w 261"/>
                <a:gd name="T39" fmla="*/ 1353 h 1462"/>
                <a:gd name="T40" fmla="*/ 130 w 261"/>
                <a:gd name="T41" fmla="*/ 1355 h 1462"/>
                <a:gd name="T42" fmla="*/ 137 w 261"/>
                <a:gd name="T43" fmla="*/ 1353 h 1462"/>
                <a:gd name="T44" fmla="*/ 144 w 261"/>
                <a:gd name="T45" fmla="*/ 1346 h 1462"/>
                <a:gd name="T46" fmla="*/ 129 w 261"/>
                <a:gd name="T47" fmla="*/ 1330 h 1462"/>
                <a:gd name="T48" fmla="*/ 104 w 261"/>
                <a:gd name="T49" fmla="*/ 1309 h 1462"/>
                <a:gd name="T50" fmla="*/ 83 w 261"/>
                <a:gd name="T51" fmla="*/ 1288 h 1462"/>
                <a:gd name="T52" fmla="*/ 62 w 261"/>
                <a:gd name="T53" fmla="*/ 1265 h 1462"/>
                <a:gd name="T54" fmla="*/ 59 w 261"/>
                <a:gd name="T55" fmla="*/ 1254 h 1462"/>
                <a:gd name="T56" fmla="*/ 70 w 261"/>
                <a:gd name="T57" fmla="*/ 1255 h 1462"/>
                <a:gd name="T58" fmla="*/ 90 w 261"/>
                <a:gd name="T59" fmla="*/ 1262 h 1462"/>
                <a:gd name="T60" fmla="*/ 114 w 261"/>
                <a:gd name="T61" fmla="*/ 1275 h 1462"/>
                <a:gd name="T62" fmla="*/ 132 w 261"/>
                <a:gd name="T63" fmla="*/ 1280 h 1462"/>
                <a:gd name="T64" fmla="*/ 144 w 261"/>
                <a:gd name="T65" fmla="*/ 1278 h 1462"/>
                <a:gd name="T66" fmla="*/ 139 w 261"/>
                <a:gd name="T67" fmla="*/ 1263 h 1462"/>
                <a:gd name="T68" fmla="*/ 116 w 261"/>
                <a:gd name="T69" fmla="*/ 1244 h 1462"/>
                <a:gd name="T70" fmla="*/ 88 w 261"/>
                <a:gd name="T71" fmla="*/ 1226 h 1462"/>
                <a:gd name="T72" fmla="*/ 62 w 261"/>
                <a:gd name="T73" fmla="*/ 1210 h 1462"/>
                <a:gd name="T74" fmla="*/ 59 w 261"/>
                <a:gd name="T75" fmla="*/ 1182 h 1462"/>
                <a:gd name="T76" fmla="*/ 70 w 261"/>
                <a:gd name="T77" fmla="*/ 1140 h 1462"/>
                <a:gd name="T78" fmla="*/ 77 w 261"/>
                <a:gd name="T79" fmla="*/ 1097 h 1462"/>
                <a:gd name="T80" fmla="*/ 85 w 261"/>
                <a:gd name="T81" fmla="*/ 1055 h 1462"/>
                <a:gd name="T82" fmla="*/ 96 w 261"/>
                <a:gd name="T83" fmla="*/ 993 h 1462"/>
                <a:gd name="T84" fmla="*/ 108 w 261"/>
                <a:gd name="T85" fmla="*/ 908 h 1462"/>
                <a:gd name="T86" fmla="*/ 117 w 261"/>
                <a:gd name="T87" fmla="*/ 822 h 1462"/>
                <a:gd name="T88" fmla="*/ 119 w 261"/>
                <a:gd name="T89" fmla="*/ 757 h 1462"/>
                <a:gd name="T90" fmla="*/ 117 w 261"/>
                <a:gd name="T91" fmla="*/ 712 h 1462"/>
                <a:gd name="T92" fmla="*/ 121 w 261"/>
                <a:gd name="T93" fmla="*/ 684 h 1462"/>
                <a:gd name="T94" fmla="*/ 122 w 261"/>
                <a:gd name="T95" fmla="*/ 593 h 1462"/>
                <a:gd name="T96" fmla="*/ 117 w 261"/>
                <a:gd name="T97" fmla="*/ 502 h 1462"/>
                <a:gd name="T98" fmla="*/ 114 w 261"/>
                <a:gd name="T99" fmla="*/ 410 h 1462"/>
                <a:gd name="T100" fmla="*/ 113 w 261"/>
                <a:gd name="T101" fmla="*/ 321 h 1462"/>
                <a:gd name="T102" fmla="*/ 101 w 261"/>
                <a:gd name="T103" fmla="*/ 238 h 1462"/>
                <a:gd name="T104" fmla="*/ 98 w 261"/>
                <a:gd name="T105" fmla="*/ 158 h 1462"/>
                <a:gd name="T106" fmla="*/ 96 w 261"/>
                <a:gd name="T107" fmla="*/ 80 h 1462"/>
                <a:gd name="T108" fmla="*/ 93 w 261"/>
                <a:gd name="T109" fmla="*/ 0 h 1462"/>
                <a:gd name="T110" fmla="*/ 137 w 261"/>
                <a:gd name="T111" fmla="*/ 8 h 1462"/>
                <a:gd name="T112" fmla="*/ 179 w 261"/>
                <a:gd name="T113" fmla="*/ 13 h 1462"/>
                <a:gd name="T114" fmla="*/ 222 w 261"/>
                <a:gd name="T115" fmla="*/ 18 h 1462"/>
                <a:gd name="T116" fmla="*/ 261 w 261"/>
                <a:gd name="T117" fmla="*/ 26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1" h="1462">
                  <a:moveTo>
                    <a:pt x="261" y="26"/>
                  </a:moveTo>
                  <a:lnTo>
                    <a:pt x="257" y="852"/>
                  </a:lnTo>
                  <a:lnTo>
                    <a:pt x="257" y="930"/>
                  </a:lnTo>
                  <a:lnTo>
                    <a:pt x="254" y="1006"/>
                  </a:lnTo>
                  <a:lnTo>
                    <a:pt x="249" y="1084"/>
                  </a:lnTo>
                  <a:lnTo>
                    <a:pt x="243" y="1161"/>
                  </a:lnTo>
                  <a:lnTo>
                    <a:pt x="236" y="1237"/>
                  </a:lnTo>
                  <a:lnTo>
                    <a:pt x="228" y="1312"/>
                  </a:lnTo>
                  <a:lnTo>
                    <a:pt x="220" y="1389"/>
                  </a:lnTo>
                  <a:lnTo>
                    <a:pt x="212" y="1462"/>
                  </a:lnTo>
                  <a:lnTo>
                    <a:pt x="199" y="1451"/>
                  </a:lnTo>
                  <a:lnTo>
                    <a:pt x="187" y="1441"/>
                  </a:lnTo>
                  <a:lnTo>
                    <a:pt x="174" y="1431"/>
                  </a:lnTo>
                  <a:lnTo>
                    <a:pt x="160" y="1421"/>
                  </a:lnTo>
                  <a:lnTo>
                    <a:pt x="134" y="1405"/>
                  </a:lnTo>
                  <a:lnTo>
                    <a:pt x="104" y="1389"/>
                  </a:lnTo>
                  <a:lnTo>
                    <a:pt x="77" y="1372"/>
                  </a:lnTo>
                  <a:lnTo>
                    <a:pt x="51" y="1355"/>
                  </a:lnTo>
                  <a:lnTo>
                    <a:pt x="38" y="1343"/>
                  </a:lnTo>
                  <a:lnTo>
                    <a:pt x="25" y="1333"/>
                  </a:lnTo>
                  <a:lnTo>
                    <a:pt x="12" y="1320"/>
                  </a:lnTo>
                  <a:lnTo>
                    <a:pt x="0" y="1307"/>
                  </a:lnTo>
                  <a:lnTo>
                    <a:pt x="3" y="1304"/>
                  </a:lnTo>
                  <a:lnTo>
                    <a:pt x="5" y="1299"/>
                  </a:lnTo>
                  <a:lnTo>
                    <a:pt x="7" y="1296"/>
                  </a:lnTo>
                  <a:lnTo>
                    <a:pt x="8" y="1293"/>
                  </a:lnTo>
                  <a:lnTo>
                    <a:pt x="10" y="1288"/>
                  </a:lnTo>
                  <a:lnTo>
                    <a:pt x="10" y="1285"/>
                  </a:lnTo>
                  <a:lnTo>
                    <a:pt x="12" y="1280"/>
                  </a:lnTo>
                  <a:lnTo>
                    <a:pt x="12" y="1276"/>
                  </a:lnTo>
                  <a:lnTo>
                    <a:pt x="23" y="1288"/>
                  </a:lnTo>
                  <a:lnTo>
                    <a:pt x="36" y="1299"/>
                  </a:lnTo>
                  <a:lnTo>
                    <a:pt x="47" y="1311"/>
                  </a:lnTo>
                  <a:lnTo>
                    <a:pt x="60" y="1322"/>
                  </a:lnTo>
                  <a:lnTo>
                    <a:pt x="73" y="1332"/>
                  </a:lnTo>
                  <a:lnTo>
                    <a:pt x="87" y="1340"/>
                  </a:lnTo>
                  <a:lnTo>
                    <a:pt x="101" y="1348"/>
                  </a:lnTo>
                  <a:lnTo>
                    <a:pt x="114" y="1355"/>
                  </a:lnTo>
                  <a:lnTo>
                    <a:pt x="119" y="1353"/>
                  </a:lnTo>
                  <a:lnTo>
                    <a:pt x="124" y="1353"/>
                  </a:lnTo>
                  <a:lnTo>
                    <a:pt x="127" y="1355"/>
                  </a:lnTo>
                  <a:lnTo>
                    <a:pt x="130" y="1355"/>
                  </a:lnTo>
                  <a:lnTo>
                    <a:pt x="134" y="1355"/>
                  </a:lnTo>
                  <a:lnTo>
                    <a:pt x="137" y="1353"/>
                  </a:lnTo>
                  <a:lnTo>
                    <a:pt x="140" y="1351"/>
                  </a:lnTo>
                  <a:lnTo>
                    <a:pt x="144" y="1346"/>
                  </a:lnTo>
                  <a:lnTo>
                    <a:pt x="140" y="1338"/>
                  </a:lnTo>
                  <a:lnTo>
                    <a:pt x="129" y="1330"/>
                  </a:lnTo>
                  <a:lnTo>
                    <a:pt x="116" y="1320"/>
                  </a:lnTo>
                  <a:lnTo>
                    <a:pt x="104" y="1309"/>
                  </a:lnTo>
                  <a:lnTo>
                    <a:pt x="93" y="1298"/>
                  </a:lnTo>
                  <a:lnTo>
                    <a:pt x="83" y="1288"/>
                  </a:lnTo>
                  <a:lnTo>
                    <a:pt x="72" y="1276"/>
                  </a:lnTo>
                  <a:lnTo>
                    <a:pt x="62" y="1265"/>
                  </a:lnTo>
                  <a:lnTo>
                    <a:pt x="52" y="1254"/>
                  </a:lnTo>
                  <a:lnTo>
                    <a:pt x="59" y="1254"/>
                  </a:lnTo>
                  <a:lnTo>
                    <a:pt x="65" y="1254"/>
                  </a:lnTo>
                  <a:lnTo>
                    <a:pt x="70" y="1255"/>
                  </a:lnTo>
                  <a:lnTo>
                    <a:pt x="77" y="1257"/>
                  </a:lnTo>
                  <a:lnTo>
                    <a:pt x="90" y="1262"/>
                  </a:lnTo>
                  <a:lnTo>
                    <a:pt x="101" y="1268"/>
                  </a:lnTo>
                  <a:lnTo>
                    <a:pt x="114" y="1275"/>
                  </a:lnTo>
                  <a:lnTo>
                    <a:pt x="126" y="1278"/>
                  </a:lnTo>
                  <a:lnTo>
                    <a:pt x="132" y="1280"/>
                  </a:lnTo>
                  <a:lnTo>
                    <a:pt x="137" y="1280"/>
                  </a:lnTo>
                  <a:lnTo>
                    <a:pt x="144" y="1278"/>
                  </a:lnTo>
                  <a:lnTo>
                    <a:pt x="148" y="1276"/>
                  </a:lnTo>
                  <a:lnTo>
                    <a:pt x="139" y="1263"/>
                  </a:lnTo>
                  <a:lnTo>
                    <a:pt x="127" y="1254"/>
                  </a:lnTo>
                  <a:lnTo>
                    <a:pt x="116" y="1244"/>
                  </a:lnTo>
                  <a:lnTo>
                    <a:pt x="103" y="1234"/>
                  </a:lnTo>
                  <a:lnTo>
                    <a:pt x="88" y="1226"/>
                  </a:lnTo>
                  <a:lnTo>
                    <a:pt x="75" y="1218"/>
                  </a:lnTo>
                  <a:lnTo>
                    <a:pt x="62" y="1210"/>
                  </a:lnTo>
                  <a:lnTo>
                    <a:pt x="49" y="1201"/>
                  </a:lnTo>
                  <a:lnTo>
                    <a:pt x="59" y="1182"/>
                  </a:lnTo>
                  <a:lnTo>
                    <a:pt x="65" y="1161"/>
                  </a:lnTo>
                  <a:lnTo>
                    <a:pt x="70" y="1140"/>
                  </a:lnTo>
                  <a:lnTo>
                    <a:pt x="73" y="1118"/>
                  </a:lnTo>
                  <a:lnTo>
                    <a:pt x="77" y="1097"/>
                  </a:lnTo>
                  <a:lnTo>
                    <a:pt x="80" y="1076"/>
                  </a:lnTo>
                  <a:lnTo>
                    <a:pt x="85" y="1055"/>
                  </a:lnTo>
                  <a:lnTo>
                    <a:pt x="93" y="1034"/>
                  </a:lnTo>
                  <a:lnTo>
                    <a:pt x="96" y="993"/>
                  </a:lnTo>
                  <a:lnTo>
                    <a:pt x="101" y="951"/>
                  </a:lnTo>
                  <a:lnTo>
                    <a:pt x="108" y="908"/>
                  </a:lnTo>
                  <a:lnTo>
                    <a:pt x="113" y="865"/>
                  </a:lnTo>
                  <a:lnTo>
                    <a:pt x="117" y="822"/>
                  </a:lnTo>
                  <a:lnTo>
                    <a:pt x="119" y="778"/>
                  </a:lnTo>
                  <a:lnTo>
                    <a:pt x="119" y="757"/>
                  </a:lnTo>
                  <a:lnTo>
                    <a:pt x="119" y="734"/>
                  </a:lnTo>
                  <a:lnTo>
                    <a:pt x="117" y="712"/>
                  </a:lnTo>
                  <a:lnTo>
                    <a:pt x="114" y="690"/>
                  </a:lnTo>
                  <a:lnTo>
                    <a:pt x="121" y="684"/>
                  </a:lnTo>
                  <a:lnTo>
                    <a:pt x="122" y="638"/>
                  </a:lnTo>
                  <a:lnTo>
                    <a:pt x="122" y="593"/>
                  </a:lnTo>
                  <a:lnTo>
                    <a:pt x="121" y="547"/>
                  </a:lnTo>
                  <a:lnTo>
                    <a:pt x="117" y="502"/>
                  </a:lnTo>
                  <a:lnTo>
                    <a:pt x="116" y="456"/>
                  </a:lnTo>
                  <a:lnTo>
                    <a:pt x="114" y="410"/>
                  </a:lnTo>
                  <a:lnTo>
                    <a:pt x="113" y="365"/>
                  </a:lnTo>
                  <a:lnTo>
                    <a:pt x="113" y="321"/>
                  </a:lnTo>
                  <a:lnTo>
                    <a:pt x="106" y="278"/>
                  </a:lnTo>
                  <a:lnTo>
                    <a:pt x="101" y="238"/>
                  </a:lnTo>
                  <a:lnTo>
                    <a:pt x="100" y="199"/>
                  </a:lnTo>
                  <a:lnTo>
                    <a:pt x="98" y="158"/>
                  </a:lnTo>
                  <a:lnTo>
                    <a:pt x="96" y="119"/>
                  </a:lnTo>
                  <a:lnTo>
                    <a:pt x="96" y="80"/>
                  </a:lnTo>
                  <a:lnTo>
                    <a:pt x="95" y="41"/>
                  </a:lnTo>
                  <a:lnTo>
                    <a:pt x="93" y="0"/>
                  </a:lnTo>
                  <a:lnTo>
                    <a:pt x="114" y="5"/>
                  </a:lnTo>
                  <a:lnTo>
                    <a:pt x="137" y="8"/>
                  </a:lnTo>
                  <a:lnTo>
                    <a:pt x="158" y="12"/>
                  </a:lnTo>
                  <a:lnTo>
                    <a:pt x="179" y="13"/>
                  </a:lnTo>
                  <a:lnTo>
                    <a:pt x="200" y="16"/>
                  </a:lnTo>
                  <a:lnTo>
                    <a:pt x="222" y="18"/>
                  </a:lnTo>
                  <a:lnTo>
                    <a:pt x="241" y="21"/>
                  </a:lnTo>
                  <a:lnTo>
                    <a:pt x="261" y="26"/>
                  </a:lnTo>
                  <a:close/>
                </a:path>
              </a:pathLst>
            </a:custGeom>
            <a:solidFill>
              <a:srgbClr val="29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7" name="Freeform 129"/>
            <p:cNvSpPr>
              <a:spLocks/>
            </p:cNvSpPr>
            <p:nvPr/>
          </p:nvSpPr>
          <p:spPr bwMode="auto">
            <a:xfrm>
              <a:off x="3168" y="5052"/>
              <a:ext cx="813" cy="256"/>
            </a:xfrm>
            <a:custGeom>
              <a:avLst/>
              <a:gdLst>
                <a:gd name="T0" fmla="*/ 792 w 813"/>
                <a:gd name="T1" fmla="*/ 127 h 256"/>
                <a:gd name="T2" fmla="*/ 800 w 813"/>
                <a:gd name="T3" fmla="*/ 137 h 256"/>
                <a:gd name="T4" fmla="*/ 806 w 813"/>
                <a:gd name="T5" fmla="*/ 148 h 256"/>
                <a:gd name="T6" fmla="*/ 811 w 813"/>
                <a:gd name="T7" fmla="*/ 160 h 256"/>
                <a:gd name="T8" fmla="*/ 797 w 813"/>
                <a:gd name="T9" fmla="*/ 166 h 256"/>
                <a:gd name="T10" fmla="*/ 767 w 813"/>
                <a:gd name="T11" fmla="*/ 168 h 256"/>
                <a:gd name="T12" fmla="*/ 740 w 813"/>
                <a:gd name="T13" fmla="*/ 173 h 256"/>
                <a:gd name="T14" fmla="*/ 710 w 813"/>
                <a:gd name="T15" fmla="*/ 176 h 256"/>
                <a:gd name="T16" fmla="*/ 691 w 813"/>
                <a:gd name="T17" fmla="*/ 169 h 256"/>
                <a:gd name="T18" fmla="*/ 689 w 813"/>
                <a:gd name="T19" fmla="*/ 153 h 256"/>
                <a:gd name="T20" fmla="*/ 687 w 813"/>
                <a:gd name="T21" fmla="*/ 137 h 256"/>
                <a:gd name="T22" fmla="*/ 683 w 813"/>
                <a:gd name="T23" fmla="*/ 127 h 256"/>
                <a:gd name="T24" fmla="*/ 674 w 813"/>
                <a:gd name="T25" fmla="*/ 122 h 256"/>
                <a:gd name="T26" fmla="*/ 652 w 813"/>
                <a:gd name="T27" fmla="*/ 126 h 256"/>
                <a:gd name="T28" fmla="*/ 614 w 813"/>
                <a:gd name="T29" fmla="*/ 135 h 256"/>
                <a:gd name="T30" fmla="*/ 578 w 813"/>
                <a:gd name="T31" fmla="*/ 148 h 256"/>
                <a:gd name="T32" fmla="*/ 543 w 813"/>
                <a:gd name="T33" fmla="*/ 161 h 256"/>
                <a:gd name="T34" fmla="*/ 492 w 813"/>
                <a:gd name="T35" fmla="*/ 182 h 256"/>
                <a:gd name="T36" fmla="*/ 429 w 813"/>
                <a:gd name="T37" fmla="*/ 215 h 256"/>
                <a:gd name="T38" fmla="*/ 380 w 813"/>
                <a:gd name="T39" fmla="*/ 238 h 256"/>
                <a:gd name="T40" fmla="*/ 347 w 813"/>
                <a:gd name="T41" fmla="*/ 248 h 256"/>
                <a:gd name="T42" fmla="*/ 311 w 813"/>
                <a:gd name="T43" fmla="*/ 254 h 256"/>
                <a:gd name="T44" fmla="*/ 274 w 813"/>
                <a:gd name="T45" fmla="*/ 254 h 256"/>
                <a:gd name="T46" fmla="*/ 220 w 813"/>
                <a:gd name="T47" fmla="*/ 244 h 256"/>
                <a:gd name="T48" fmla="*/ 150 w 813"/>
                <a:gd name="T49" fmla="*/ 228 h 256"/>
                <a:gd name="T50" fmla="*/ 100 w 813"/>
                <a:gd name="T51" fmla="*/ 213 h 256"/>
                <a:gd name="T52" fmla="*/ 69 w 813"/>
                <a:gd name="T53" fmla="*/ 199 h 256"/>
                <a:gd name="T54" fmla="*/ 40 w 813"/>
                <a:gd name="T55" fmla="*/ 181 h 256"/>
                <a:gd name="T56" fmla="*/ 12 w 813"/>
                <a:gd name="T57" fmla="*/ 160 h 256"/>
                <a:gd name="T58" fmla="*/ 40 w 813"/>
                <a:gd name="T59" fmla="*/ 152 h 256"/>
                <a:gd name="T60" fmla="*/ 116 w 813"/>
                <a:gd name="T61" fmla="*/ 160 h 256"/>
                <a:gd name="T62" fmla="*/ 194 w 813"/>
                <a:gd name="T63" fmla="*/ 161 h 256"/>
                <a:gd name="T64" fmla="*/ 271 w 813"/>
                <a:gd name="T65" fmla="*/ 156 h 256"/>
                <a:gd name="T66" fmla="*/ 321 w 813"/>
                <a:gd name="T67" fmla="*/ 147 h 256"/>
                <a:gd name="T68" fmla="*/ 342 w 813"/>
                <a:gd name="T69" fmla="*/ 142 h 256"/>
                <a:gd name="T70" fmla="*/ 365 w 813"/>
                <a:gd name="T71" fmla="*/ 135 h 256"/>
                <a:gd name="T72" fmla="*/ 386 w 813"/>
                <a:gd name="T73" fmla="*/ 130 h 256"/>
                <a:gd name="T74" fmla="*/ 412 w 813"/>
                <a:gd name="T75" fmla="*/ 116 h 256"/>
                <a:gd name="T76" fmla="*/ 443 w 813"/>
                <a:gd name="T77" fmla="*/ 93 h 256"/>
                <a:gd name="T78" fmla="*/ 471 w 813"/>
                <a:gd name="T79" fmla="*/ 69 h 256"/>
                <a:gd name="T80" fmla="*/ 499 w 813"/>
                <a:gd name="T81" fmla="*/ 42 h 256"/>
                <a:gd name="T82" fmla="*/ 518 w 813"/>
                <a:gd name="T83" fmla="*/ 23 h 256"/>
                <a:gd name="T84" fmla="*/ 533 w 813"/>
                <a:gd name="T85" fmla="*/ 15 h 256"/>
                <a:gd name="T86" fmla="*/ 549 w 813"/>
                <a:gd name="T87" fmla="*/ 10 h 256"/>
                <a:gd name="T88" fmla="*/ 564 w 813"/>
                <a:gd name="T89" fmla="*/ 5 h 256"/>
                <a:gd name="T90" fmla="*/ 598 w 813"/>
                <a:gd name="T91" fmla="*/ 13 h 256"/>
                <a:gd name="T92" fmla="*/ 652 w 813"/>
                <a:gd name="T93" fmla="*/ 46 h 256"/>
                <a:gd name="T94" fmla="*/ 704 w 813"/>
                <a:gd name="T95" fmla="*/ 80 h 256"/>
                <a:gd name="T96" fmla="*/ 756 w 813"/>
                <a:gd name="T97" fmla="*/ 109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3" h="256">
                  <a:moveTo>
                    <a:pt x="785" y="121"/>
                  </a:moveTo>
                  <a:lnTo>
                    <a:pt x="792" y="127"/>
                  </a:lnTo>
                  <a:lnTo>
                    <a:pt x="797" y="132"/>
                  </a:lnTo>
                  <a:lnTo>
                    <a:pt x="800" y="137"/>
                  </a:lnTo>
                  <a:lnTo>
                    <a:pt x="803" y="142"/>
                  </a:lnTo>
                  <a:lnTo>
                    <a:pt x="806" y="148"/>
                  </a:lnTo>
                  <a:lnTo>
                    <a:pt x="808" y="153"/>
                  </a:lnTo>
                  <a:lnTo>
                    <a:pt x="811" y="160"/>
                  </a:lnTo>
                  <a:lnTo>
                    <a:pt x="813" y="168"/>
                  </a:lnTo>
                  <a:lnTo>
                    <a:pt x="797" y="166"/>
                  </a:lnTo>
                  <a:lnTo>
                    <a:pt x="782" y="166"/>
                  </a:lnTo>
                  <a:lnTo>
                    <a:pt x="767" y="168"/>
                  </a:lnTo>
                  <a:lnTo>
                    <a:pt x="753" y="171"/>
                  </a:lnTo>
                  <a:lnTo>
                    <a:pt x="740" y="173"/>
                  </a:lnTo>
                  <a:lnTo>
                    <a:pt x="725" y="176"/>
                  </a:lnTo>
                  <a:lnTo>
                    <a:pt x="710" y="176"/>
                  </a:lnTo>
                  <a:lnTo>
                    <a:pt x="696" y="178"/>
                  </a:lnTo>
                  <a:lnTo>
                    <a:pt x="691" y="169"/>
                  </a:lnTo>
                  <a:lnTo>
                    <a:pt x="689" y="161"/>
                  </a:lnTo>
                  <a:lnTo>
                    <a:pt x="689" y="153"/>
                  </a:lnTo>
                  <a:lnTo>
                    <a:pt x="687" y="145"/>
                  </a:lnTo>
                  <a:lnTo>
                    <a:pt x="687" y="137"/>
                  </a:lnTo>
                  <a:lnTo>
                    <a:pt x="684" y="130"/>
                  </a:lnTo>
                  <a:lnTo>
                    <a:pt x="683" y="127"/>
                  </a:lnTo>
                  <a:lnTo>
                    <a:pt x="679" y="124"/>
                  </a:lnTo>
                  <a:lnTo>
                    <a:pt x="674" y="122"/>
                  </a:lnTo>
                  <a:lnTo>
                    <a:pt x="670" y="121"/>
                  </a:lnTo>
                  <a:lnTo>
                    <a:pt x="652" y="126"/>
                  </a:lnTo>
                  <a:lnTo>
                    <a:pt x="632" y="130"/>
                  </a:lnTo>
                  <a:lnTo>
                    <a:pt x="614" y="135"/>
                  </a:lnTo>
                  <a:lnTo>
                    <a:pt x="596" y="142"/>
                  </a:lnTo>
                  <a:lnTo>
                    <a:pt x="578" y="148"/>
                  </a:lnTo>
                  <a:lnTo>
                    <a:pt x="560" y="155"/>
                  </a:lnTo>
                  <a:lnTo>
                    <a:pt x="543" y="161"/>
                  </a:lnTo>
                  <a:lnTo>
                    <a:pt x="525" y="168"/>
                  </a:lnTo>
                  <a:lnTo>
                    <a:pt x="492" y="182"/>
                  </a:lnTo>
                  <a:lnTo>
                    <a:pt x="460" y="199"/>
                  </a:lnTo>
                  <a:lnTo>
                    <a:pt x="429" y="215"/>
                  </a:lnTo>
                  <a:lnTo>
                    <a:pt x="396" y="230"/>
                  </a:lnTo>
                  <a:lnTo>
                    <a:pt x="380" y="238"/>
                  </a:lnTo>
                  <a:lnTo>
                    <a:pt x="363" y="243"/>
                  </a:lnTo>
                  <a:lnTo>
                    <a:pt x="347" y="248"/>
                  </a:lnTo>
                  <a:lnTo>
                    <a:pt x="329" y="252"/>
                  </a:lnTo>
                  <a:lnTo>
                    <a:pt x="311" y="254"/>
                  </a:lnTo>
                  <a:lnTo>
                    <a:pt x="293" y="256"/>
                  </a:lnTo>
                  <a:lnTo>
                    <a:pt x="274" y="254"/>
                  </a:lnTo>
                  <a:lnTo>
                    <a:pt x="254" y="251"/>
                  </a:lnTo>
                  <a:lnTo>
                    <a:pt x="220" y="244"/>
                  </a:lnTo>
                  <a:lnTo>
                    <a:pt x="186" y="236"/>
                  </a:lnTo>
                  <a:lnTo>
                    <a:pt x="150" y="228"/>
                  </a:lnTo>
                  <a:lnTo>
                    <a:pt x="118" y="218"/>
                  </a:lnTo>
                  <a:lnTo>
                    <a:pt x="100" y="213"/>
                  </a:lnTo>
                  <a:lnTo>
                    <a:pt x="85" y="207"/>
                  </a:lnTo>
                  <a:lnTo>
                    <a:pt x="69" y="199"/>
                  </a:lnTo>
                  <a:lnTo>
                    <a:pt x="54" y="191"/>
                  </a:lnTo>
                  <a:lnTo>
                    <a:pt x="40" y="181"/>
                  </a:lnTo>
                  <a:lnTo>
                    <a:pt x="25" y="171"/>
                  </a:lnTo>
                  <a:lnTo>
                    <a:pt x="12" y="160"/>
                  </a:lnTo>
                  <a:lnTo>
                    <a:pt x="0" y="145"/>
                  </a:lnTo>
                  <a:lnTo>
                    <a:pt x="40" y="152"/>
                  </a:lnTo>
                  <a:lnTo>
                    <a:pt x="79" y="156"/>
                  </a:lnTo>
                  <a:lnTo>
                    <a:pt x="116" y="160"/>
                  </a:lnTo>
                  <a:lnTo>
                    <a:pt x="155" y="161"/>
                  </a:lnTo>
                  <a:lnTo>
                    <a:pt x="194" y="161"/>
                  </a:lnTo>
                  <a:lnTo>
                    <a:pt x="232" y="160"/>
                  </a:lnTo>
                  <a:lnTo>
                    <a:pt x="271" y="156"/>
                  </a:lnTo>
                  <a:lnTo>
                    <a:pt x="310" y="150"/>
                  </a:lnTo>
                  <a:lnTo>
                    <a:pt x="321" y="147"/>
                  </a:lnTo>
                  <a:lnTo>
                    <a:pt x="333" y="143"/>
                  </a:lnTo>
                  <a:lnTo>
                    <a:pt x="342" y="142"/>
                  </a:lnTo>
                  <a:lnTo>
                    <a:pt x="354" y="139"/>
                  </a:lnTo>
                  <a:lnTo>
                    <a:pt x="365" y="135"/>
                  </a:lnTo>
                  <a:lnTo>
                    <a:pt x="375" y="132"/>
                  </a:lnTo>
                  <a:lnTo>
                    <a:pt x="386" y="130"/>
                  </a:lnTo>
                  <a:lnTo>
                    <a:pt x="398" y="127"/>
                  </a:lnTo>
                  <a:lnTo>
                    <a:pt x="412" y="116"/>
                  </a:lnTo>
                  <a:lnTo>
                    <a:pt x="429" y="104"/>
                  </a:lnTo>
                  <a:lnTo>
                    <a:pt x="443" y="93"/>
                  </a:lnTo>
                  <a:lnTo>
                    <a:pt x="458" y="80"/>
                  </a:lnTo>
                  <a:lnTo>
                    <a:pt x="471" y="69"/>
                  </a:lnTo>
                  <a:lnTo>
                    <a:pt x="486" y="56"/>
                  </a:lnTo>
                  <a:lnTo>
                    <a:pt x="499" y="42"/>
                  </a:lnTo>
                  <a:lnTo>
                    <a:pt x="512" y="28"/>
                  </a:lnTo>
                  <a:lnTo>
                    <a:pt x="518" y="23"/>
                  </a:lnTo>
                  <a:lnTo>
                    <a:pt x="525" y="18"/>
                  </a:lnTo>
                  <a:lnTo>
                    <a:pt x="533" y="15"/>
                  </a:lnTo>
                  <a:lnTo>
                    <a:pt x="541" y="12"/>
                  </a:lnTo>
                  <a:lnTo>
                    <a:pt x="549" y="10"/>
                  </a:lnTo>
                  <a:lnTo>
                    <a:pt x="556" y="8"/>
                  </a:lnTo>
                  <a:lnTo>
                    <a:pt x="564" y="5"/>
                  </a:lnTo>
                  <a:lnTo>
                    <a:pt x="570" y="0"/>
                  </a:lnTo>
                  <a:lnTo>
                    <a:pt x="598" y="13"/>
                  </a:lnTo>
                  <a:lnTo>
                    <a:pt x="626" y="29"/>
                  </a:lnTo>
                  <a:lnTo>
                    <a:pt x="652" y="46"/>
                  </a:lnTo>
                  <a:lnTo>
                    <a:pt x="678" y="64"/>
                  </a:lnTo>
                  <a:lnTo>
                    <a:pt x="704" y="80"/>
                  </a:lnTo>
                  <a:lnTo>
                    <a:pt x="730" y="96"/>
                  </a:lnTo>
                  <a:lnTo>
                    <a:pt x="756" y="109"/>
                  </a:lnTo>
                  <a:lnTo>
                    <a:pt x="785" y="121"/>
                  </a:lnTo>
                  <a:close/>
                </a:path>
              </a:pathLst>
            </a:custGeom>
            <a:solidFill>
              <a:srgbClr val="00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8" name="Freeform 130"/>
            <p:cNvSpPr>
              <a:spLocks/>
            </p:cNvSpPr>
            <p:nvPr/>
          </p:nvSpPr>
          <p:spPr bwMode="auto">
            <a:xfrm>
              <a:off x="4008" y="5101"/>
              <a:ext cx="779" cy="218"/>
            </a:xfrm>
            <a:custGeom>
              <a:avLst/>
              <a:gdLst>
                <a:gd name="T0" fmla="*/ 328 w 779"/>
                <a:gd name="T1" fmla="*/ 59 h 218"/>
                <a:gd name="T2" fmla="*/ 381 w 779"/>
                <a:gd name="T3" fmla="*/ 91 h 218"/>
                <a:gd name="T4" fmla="*/ 435 w 779"/>
                <a:gd name="T5" fmla="*/ 119 h 218"/>
                <a:gd name="T6" fmla="*/ 429 w 779"/>
                <a:gd name="T7" fmla="*/ 125 h 218"/>
                <a:gd name="T8" fmla="*/ 433 w 779"/>
                <a:gd name="T9" fmla="*/ 132 h 218"/>
                <a:gd name="T10" fmla="*/ 443 w 779"/>
                <a:gd name="T11" fmla="*/ 143 h 218"/>
                <a:gd name="T12" fmla="*/ 469 w 779"/>
                <a:gd name="T13" fmla="*/ 156 h 218"/>
                <a:gd name="T14" fmla="*/ 526 w 779"/>
                <a:gd name="T15" fmla="*/ 161 h 218"/>
                <a:gd name="T16" fmla="*/ 583 w 779"/>
                <a:gd name="T17" fmla="*/ 160 h 218"/>
                <a:gd name="T18" fmla="*/ 626 w 779"/>
                <a:gd name="T19" fmla="*/ 147 h 218"/>
                <a:gd name="T20" fmla="*/ 670 w 779"/>
                <a:gd name="T21" fmla="*/ 138 h 218"/>
                <a:gd name="T22" fmla="*/ 710 w 779"/>
                <a:gd name="T23" fmla="*/ 133 h 218"/>
                <a:gd name="T24" fmla="*/ 730 w 779"/>
                <a:gd name="T25" fmla="*/ 130 h 218"/>
                <a:gd name="T26" fmla="*/ 751 w 779"/>
                <a:gd name="T27" fmla="*/ 129 h 218"/>
                <a:gd name="T28" fmla="*/ 779 w 779"/>
                <a:gd name="T29" fmla="*/ 156 h 218"/>
                <a:gd name="T30" fmla="*/ 767 w 779"/>
                <a:gd name="T31" fmla="*/ 166 h 218"/>
                <a:gd name="T32" fmla="*/ 751 w 779"/>
                <a:gd name="T33" fmla="*/ 169 h 218"/>
                <a:gd name="T34" fmla="*/ 736 w 779"/>
                <a:gd name="T35" fmla="*/ 164 h 218"/>
                <a:gd name="T36" fmla="*/ 715 w 779"/>
                <a:gd name="T37" fmla="*/ 163 h 218"/>
                <a:gd name="T38" fmla="*/ 694 w 779"/>
                <a:gd name="T39" fmla="*/ 168 h 218"/>
                <a:gd name="T40" fmla="*/ 621 w 779"/>
                <a:gd name="T41" fmla="*/ 186 h 218"/>
                <a:gd name="T42" fmla="*/ 520 w 779"/>
                <a:gd name="T43" fmla="*/ 213 h 218"/>
                <a:gd name="T44" fmla="*/ 451 w 779"/>
                <a:gd name="T45" fmla="*/ 217 h 218"/>
                <a:gd name="T46" fmla="*/ 396 w 779"/>
                <a:gd name="T47" fmla="*/ 202 h 218"/>
                <a:gd name="T48" fmla="*/ 336 w 779"/>
                <a:gd name="T49" fmla="*/ 176 h 218"/>
                <a:gd name="T50" fmla="*/ 277 w 779"/>
                <a:gd name="T51" fmla="*/ 147 h 218"/>
                <a:gd name="T52" fmla="*/ 246 w 779"/>
                <a:gd name="T53" fmla="*/ 130 h 218"/>
                <a:gd name="T54" fmla="*/ 232 w 779"/>
                <a:gd name="T55" fmla="*/ 120 h 218"/>
                <a:gd name="T56" fmla="*/ 215 w 779"/>
                <a:gd name="T57" fmla="*/ 112 h 218"/>
                <a:gd name="T58" fmla="*/ 180 w 779"/>
                <a:gd name="T59" fmla="*/ 94 h 218"/>
                <a:gd name="T60" fmla="*/ 142 w 779"/>
                <a:gd name="T61" fmla="*/ 78 h 218"/>
                <a:gd name="T62" fmla="*/ 114 w 779"/>
                <a:gd name="T63" fmla="*/ 75 h 218"/>
                <a:gd name="T64" fmla="*/ 106 w 779"/>
                <a:gd name="T65" fmla="*/ 80 h 218"/>
                <a:gd name="T66" fmla="*/ 101 w 779"/>
                <a:gd name="T67" fmla="*/ 86 h 218"/>
                <a:gd name="T68" fmla="*/ 124 w 779"/>
                <a:gd name="T69" fmla="*/ 117 h 218"/>
                <a:gd name="T70" fmla="*/ 106 w 779"/>
                <a:gd name="T71" fmla="*/ 133 h 218"/>
                <a:gd name="T72" fmla="*/ 83 w 779"/>
                <a:gd name="T73" fmla="*/ 137 h 218"/>
                <a:gd name="T74" fmla="*/ 66 w 779"/>
                <a:gd name="T75" fmla="*/ 127 h 218"/>
                <a:gd name="T76" fmla="*/ 43 w 779"/>
                <a:gd name="T77" fmla="*/ 120 h 218"/>
                <a:gd name="T78" fmla="*/ 10 w 779"/>
                <a:gd name="T79" fmla="*/ 112 h 218"/>
                <a:gd name="T80" fmla="*/ 2 w 779"/>
                <a:gd name="T81" fmla="*/ 98 h 218"/>
                <a:gd name="T82" fmla="*/ 27 w 779"/>
                <a:gd name="T83" fmla="*/ 67 h 218"/>
                <a:gd name="T84" fmla="*/ 93 w 779"/>
                <a:gd name="T85" fmla="*/ 47 h 218"/>
                <a:gd name="T86" fmla="*/ 160 w 779"/>
                <a:gd name="T87" fmla="*/ 29 h 218"/>
                <a:gd name="T88" fmla="*/ 197 w 779"/>
                <a:gd name="T89" fmla="*/ 18 h 218"/>
                <a:gd name="T90" fmla="*/ 217 w 779"/>
                <a:gd name="T91" fmla="*/ 2 h 218"/>
                <a:gd name="T92" fmla="*/ 232 w 779"/>
                <a:gd name="T93" fmla="*/ 2 h 218"/>
                <a:gd name="T94" fmla="*/ 246 w 779"/>
                <a:gd name="T95" fmla="*/ 11 h 218"/>
                <a:gd name="T96" fmla="*/ 264 w 779"/>
                <a:gd name="T97" fmla="*/ 26 h 218"/>
                <a:gd name="T98" fmla="*/ 285 w 779"/>
                <a:gd name="T99" fmla="*/ 3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9" h="218">
                  <a:moveTo>
                    <a:pt x="292" y="37"/>
                  </a:moveTo>
                  <a:lnTo>
                    <a:pt x="310" y="49"/>
                  </a:lnTo>
                  <a:lnTo>
                    <a:pt x="328" y="59"/>
                  </a:lnTo>
                  <a:lnTo>
                    <a:pt x="346" y="70"/>
                  </a:lnTo>
                  <a:lnTo>
                    <a:pt x="363" y="80"/>
                  </a:lnTo>
                  <a:lnTo>
                    <a:pt x="381" y="91"/>
                  </a:lnTo>
                  <a:lnTo>
                    <a:pt x="399" y="101"/>
                  </a:lnTo>
                  <a:lnTo>
                    <a:pt x="417" y="109"/>
                  </a:lnTo>
                  <a:lnTo>
                    <a:pt x="435" y="119"/>
                  </a:lnTo>
                  <a:lnTo>
                    <a:pt x="432" y="120"/>
                  </a:lnTo>
                  <a:lnTo>
                    <a:pt x="430" y="122"/>
                  </a:lnTo>
                  <a:lnTo>
                    <a:pt x="429" y="125"/>
                  </a:lnTo>
                  <a:lnTo>
                    <a:pt x="430" y="127"/>
                  </a:lnTo>
                  <a:lnTo>
                    <a:pt x="432" y="130"/>
                  </a:lnTo>
                  <a:lnTo>
                    <a:pt x="433" y="132"/>
                  </a:lnTo>
                  <a:lnTo>
                    <a:pt x="435" y="135"/>
                  </a:lnTo>
                  <a:lnTo>
                    <a:pt x="435" y="137"/>
                  </a:lnTo>
                  <a:lnTo>
                    <a:pt x="443" y="143"/>
                  </a:lnTo>
                  <a:lnTo>
                    <a:pt x="451" y="150"/>
                  </a:lnTo>
                  <a:lnTo>
                    <a:pt x="460" y="153"/>
                  </a:lnTo>
                  <a:lnTo>
                    <a:pt x="469" y="156"/>
                  </a:lnTo>
                  <a:lnTo>
                    <a:pt x="487" y="160"/>
                  </a:lnTo>
                  <a:lnTo>
                    <a:pt x="507" y="161"/>
                  </a:lnTo>
                  <a:lnTo>
                    <a:pt x="526" y="161"/>
                  </a:lnTo>
                  <a:lnTo>
                    <a:pt x="546" y="160"/>
                  </a:lnTo>
                  <a:lnTo>
                    <a:pt x="565" y="160"/>
                  </a:lnTo>
                  <a:lnTo>
                    <a:pt x="583" y="160"/>
                  </a:lnTo>
                  <a:lnTo>
                    <a:pt x="596" y="150"/>
                  </a:lnTo>
                  <a:lnTo>
                    <a:pt x="611" y="148"/>
                  </a:lnTo>
                  <a:lnTo>
                    <a:pt x="626" y="147"/>
                  </a:lnTo>
                  <a:lnTo>
                    <a:pt x="640" y="143"/>
                  </a:lnTo>
                  <a:lnTo>
                    <a:pt x="655" y="142"/>
                  </a:lnTo>
                  <a:lnTo>
                    <a:pt x="670" y="138"/>
                  </a:lnTo>
                  <a:lnTo>
                    <a:pt x="683" y="137"/>
                  </a:lnTo>
                  <a:lnTo>
                    <a:pt x="697" y="135"/>
                  </a:lnTo>
                  <a:lnTo>
                    <a:pt x="710" y="133"/>
                  </a:lnTo>
                  <a:lnTo>
                    <a:pt x="717" y="133"/>
                  </a:lnTo>
                  <a:lnTo>
                    <a:pt x="722" y="132"/>
                  </a:lnTo>
                  <a:lnTo>
                    <a:pt x="730" y="130"/>
                  </a:lnTo>
                  <a:lnTo>
                    <a:pt x="736" y="129"/>
                  </a:lnTo>
                  <a:lnTo>
                    <a:pt x="743" y="129"/>
                  </a:lnTo>
                  <a:lnTo>
                    <a:pt x="751" y="129"/>
                  </a:lnTo>
                  <a:lnTo>
                    <a:pt x="757" y="129"/>
                  </a:lnTo>
                  <a:lnTo>
                    <a:pt x="764" y="132"/>
                  </a:lnTo>
                  <a:lnTo>
                    <a:pt x="779" y="156"/>
                  </a:lnTo>
                  <a:lnTo>
                    <a:pt x="775" y="160"/>
                  </a:lnTo>
                  <a:lnTo>
                    <a:pt x="772" y="164"/>
                  </a:lnTo>
                  <a:lnTo>
                    <a:pt x="767" y="166"/>
                  </a:lnTo>
                  <a:lnTo>
                    <a:pt x="761" y="168"/>
                  </a:lnTo>
                  <a:lnTo>
                    <a:pt x="756" y="168"/>
                  </a:lnTo>
                  <a:lnTo>
                    <a:pt x="751" y="169"/>
                  </a:lnTo>
                  <a:lnTo>
                    <a:pt x="746" y="168"/>
                  </a:lnTo>
                  <a:lnTo>
                    <a:pt x="743" y="168"/>
                  </a:lnTo>
                  <a:lnTo>
                    <a:pt x="736" y="164"/>
                  </a:lnTo>
                  <a:lnTo>
                    <a:pt x="728" y="163"/>
                  </a:lnTo>
                  <a:lnTo>
                    <a:pt x="722" y="163"/>
                  </a:lnTo>
                  <a:lnTo>
                    <a:pt x="715" y="163"/>
                  </a:lnTo>
                  <a:lnTo>
                    <a:pt x="707" y="164"/>
                  </a:lnTo>
                  <a:lnTo>
                    <a:pt x="700" y="166"/>
                  </a:lnTo>
                  <a:lnTo>
                    <a:pt x="694" y="168"/>
                  </a:lnTo>
                  <a:lnTo>
                    <a:pt x="686" y="168"/>
                  </a:lnTo>
                  <a:lnTo>
                    <a:pt x="653" y="176"/>
                  </a:lnTo>
                  <a:lnTo>
                    <a:pt x="621" y="186"/>
                  </a:lnTo>
                  <a:lnTo>
                    <a:pt x="587" y="197"/>
                  </a:lnTo>
                  <a:lnTo>
                    <a:pt x="554" y="205"/>
                  </a:lnTo>
                  <a:lnTo>
                    <a:pt x="520" y="213"/>
                  </a:lnTo>
                  <a:lnTo>
                    <a:pt x="486" y="217"/>
                  </a:lnTo>
                  <a:lnTo>
                    <a:pt x="468" y="218"/>
                  </a:lnTo>
                  <a:lnTo>
                    <a:pt x="451" y="217"/>
                  </a:lnTo>
                  <a:lnTo>
                    <a:pt x="433" y="215"/>
                  </a:lnTo>
                  <a:lnTo>
                    <a:pt x="416" y="212"/>
                  </a:lnTo>
                  <a:lnTo>
                    <a:pt x="396" y="202"/>
                  </a:lnTo>
                  <a:lnTo>
                    <a:pt x="377" y="192"/>
                  </a:lnTo>
                  <a:lnTo>
                    <a:pt x="357" y="184"/>
                  </a:lnTo>
                  <a:lnTo>
                    <a:pt x="336" y="176"/>
                  </a:lnTo>
                  <a:lnTo>
                    <a:pt x="316" y="166"/>
                  </a:lnTo>
                  <a:lnTo>
                    <a:pt x="297" y="158"/>
                  </a:lnTo>
                  <a:lnTo>
                    <a:pt x="277" y="147"/>
                  </a:lnTo>
                  <a:lnTo>
                    <a:pt x="258" y="133"/>
                  </a:lnTo>
                  <a:lnTo>
                    <a:pt x="253" y="132"/>
                  </a:lnTo>
                  <a:lnTo>
                    <a:pt x="246" y="130"/>
                  </a:lnTo>
                  <a:lnTo>
                    <a:pt x="241" y="127"/>
                  </a:lnTo>
                  <a:lnTo>
                    <a:pt x="237" y="124"/>
                  </a:lnTo>
                  <a:lnTo>
                    <a:pt x="232" y="120"/>
                  </a:lnTo>
                  <a:lnTo>
                    <a:pt x="225" y="119"/>
                  </a:lnTo>
                  <a:lnTo>
                    <a:pt x="220" y="116"/>
                  </a:lnTo>
                  <a:lnTo>
                    <a:pt x="215" y="112"/>
                  </a:lnTo>
                  <a:lnTo>
                    <a:pt x="202" y="106"/>
                  </a:lnTo>
                  <a:lnTo>
                    <a:pt x="191" y="99"/>
                  </a:lnTo>
                  <a:lnTo>
                    <a:pt x="180" y="94"/>
                  </a:lnTo>
                  <a:lnTo>
                    <a:pt x="167" y="88"/>
                  </a:lnTo>
                  <a:lnTo>
                    <a:pt x="155" y="83"/>
                  </a:lnTo>
                  <a:lnTo>
                    <a:pt x="142" y="78"/>
                  </a:lnTo>
                  <a:lnTo>
                    <a:pt x="129" y="75"/>
                  </a:lnTo>
                  <a:lnTo>
                    <a:pt x="116" y="72"/>
                  </a:lnTo>
                  <a:lnTo>
                    <a:pt x="114" y="75"/>
                  </a:lnTo>
                  <a:lnTo>
                    <a:pt x="111" y="77"/>
                  </a:lnTo>
                  <a:lnTo>
                    <a:pt x="108" y="78"/>
                  </a:lnTo>
                  <a:lnTo>
                    <a:pt x="106" y="80"/>
                  </a:lnTo>
                  <a:lnTo>
                    <a:pt x="103" y="81"/>
                  </a:lnTo>
                  <a:lnTo>
                    <a:pt x="101" y="83"/>
                  </a:lnTo>
                  <a:lnTo>
                    <a:pt x="101" y="86"/>
                  </a:lnTo>
                  <a:lnTo>
                    <a:pt x="103" y="91"/>
                  </a:lnTo>
                  <a:lnTo>
                    <a:pt x="127" y="109"/>
                  </a:lnTo>
                  <a:lnTo>
                    <a:pt x="124" y="117"/>
                  </a:lnTo>
                  <a:lnTo>
                    <a:pt x="119" y="124"/>
                  </a:lnTo>
                  <a:lnTo>
                    <a:pt x="113" y="130"/>
                  </a:lnTo>
                  <a:lnTo>
                    <a:pt x="106" y="133"/>
                  </a:lnTo>
                  <a:lnTo>
                    <a:pt x="100" y="137"/>
                  </a:lnTo>
                  <a:lnTo>
                    <a:pt x="92" y="138"/>
                  </a:lnTo>
                  <a:lnTo>
                    <a:pt x="83" y="137"/>
                  </a:lnTo>
                  <a:lnTo>
                    <a:pt x="75" y="133"/>
                  </a:lnTo>
                  <a:lnTo>
                    <a:pt x="70" y="130"/>
                  </a:lnTo>
                  <a:lnTo>
                    <a:pt x="66" y="127"/>
                  </a:lnTo>
                  <a:lnTo>
                    <a:pt x="61" y="125"/>
                  </a:lnTo>
                  <a:lnTo>
                    <a:pt x="54" y="124"/>
                  </a:lnTo>
                  <a:lnTo>
                    <a:pt x="43" y="120"/>
                  </a:lnTo>
                  <a:lnTo>
                    <a:pt x="31" y="119"/>
                  </a:lnTo>
                  <a:lnTo>
                    <a:pt x="20" y="117"/>
                  </a:lnTo>
                  <a:lnTo>
                    <a:pt x="10" y="112"/>
                  </a:lnTo>
                  <a:lnTo>
                    <a:pt x="7" y="109"/>
                  </a:lnTo>
                  <a:lnTo>
                    <a:pt x="4" y="104"/>
                  </a:lnTo>
                  <a:lnTo>
                    <a:pt x="2" y="98"/>
                  </a:lnTo>
                  <a:lnTo>
                    <a:pt x="0" y="91"/>
                  </a:lnTo>
                  <a:lnTo>
                    <a:pt x="4" y="72"/>
                  </a:lnTo>
                  <a:lnTo>
                    <a:pt x="27" y="67"/>
                  </a:lnTo>
                  <a:lnTo>
                    <a:pt x="49" y="60"/>
                  </a:lnTo>
                  <a:lnTo>
                    <a:pt x="70" y="54"/>
                  </a:lnTo>
                  <a:lnTo>
                    <a:pt x="93" y="47"/>
                  </a:lnTo>
                  <a:lnTo>
                    <a:pt x="116" y="42"/>
                  </a:lnTo>
                  <a:lnTo>
                    <a:pt x="139" y="36"/>
                  </a:lnTo>
                  <a:lnTo>
                    <a:pt x="160" y="29"/>
                  </a:lnTo>
                  <a:lnTo>
                    <a:pt x="183" y="26"/>
                  </a:lnTo>
                  <a:lnTo>
                    <a:pt x="191" y="23"/>
                  </a:lnTo>
                  <a:lnTo>
                    <a:pt x="197" y="18"/>
                  </a:lnTo>
                  <a:lnTo>
                    <a:pt x="204" y="11"/>
                  </a:lnTo>
                  <a:lnTo>
                    <a:pt x="210" y="7"/>
                  </a:lnTo>
                  <a:lnTo>
                    <a:pt x="217" y="2"/>
                  </a:lnTo>
                  <a:lnTo>
                    <a:pt x="223" y="0"/>
                  </a:lnTo>
                  <a:lnTo>
                    <a:pt x="227" y="0"/>
                  </a:lnTo>
                  <a:lnTo>
                    <a:pt x="232" y="2"/>
                  </a:lnTo>
                  <a:lnTo>
                    <a:pt x="235" y="3"/>
                  </a:lnTo>
                  <a:lnTo>
                    <a:pt x="240" y="7"/>
                  </a:lnTo>
                  <a:lnTo>
                    <a:pt x="246" y="11"/>
                  </a:lnTo>
                  <a:lnTo>
                    <a:pt x="253" y="18"/>
                  </a:lnTo>
                  <a:lnTo>
                    <a:pt x="258" y="23"/>
                  </a:lnTo>
                  <a:lnTo>
                    <a:pt x="264" y="26"/>
                  </a:lnTo>
                  <a:lnTo>
                    <a:pt x="271" y="31"/>
                  </a:lnTo>
                  <a:lnTo>
                    <a:pt x="277" y="34"/>
                  </a:lnTo>
                  <a:lnTo>
                    <a:pt x="285" y="36"/>
                  </a:lnTo>
                  <a:lnTo>
                    <a:pt x="292" y="37"/>
                  </a:lnTo>
                  <a:close/>
                </a:path>
              </a:pathLst>
            </a:custGeom>
            <a:solidFill>
              <a:srgbClr val="00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39" name="Freeform 131"/>
            <p:cNvSpPr>
              <a:spLocks/>
            </p:cNvSpPr>
            <p:nvPr/>
          </p:nvSpPr>
          <p:spPr bwMode="auto">
            <a:xfrm>
              <a:off x="3909" y="2124"/>
              <a:ext cx="70" cy="96"/>
            </a:xfrm>
            <a:custGeom>
              <a:avLst/>
              <a:gdLst>
                <a:gd name="T0" fmla="*/ 70 w 70"/>
                <a:gd name="T1" fmla="*/ 91 h 96"/>
                <a:gd name="T2" fmla="*/ 70 w 70"/>
                <a:gd name="T3" fmla="*/ 89 h 96"/>
                <a:gd name="T4" fmla="*/ 69 w 70"/>
                <a:gd name="T5" fmla="*/ 88 h 96"/>
                <a:gd name="T6" fmla="*/ 67 w 70"/>
                <a:gd name="T7" fmla="*/ 84 h 96"/>
                <a:gd name="T8" fmla="*/ 65 w 70"/>
                <a:gd name="T9" fmla="*/ 83 h 96"/>
                <a:gd name="T10" fmla="*/ 65 w 70"/>
                <a:gd name="T11" fmla="*/ 81 h 96"/>
                <a:gd name="T12" fmla="*/ 64 w 70"/>
                <a:gd name="T13" fmla="*/ 79 h 96"/>
                <a:gd name="T14" fmla="*/ 64 w 70"/>
                <a:gd name="T15" fmla="*/ 76 h 96"/>
                <a:gd name="T16" fmla="*/ 62 w 70"/>
                <a:gd name="T17" fmla="*/ 74 h 96"/>
                <a:gd name="T18" fmla="*/ 60 w 70"/>
                <a:gd name="T19" fmla="*/ 68 h 96"/>
                <a:gd name="T20" fmla="*/ 59 w 70"/>
                <a:gd name="T21" fmla="*/ 60 h 96"/>
                <a:gd name="T22" fmla="*/ 57 w 70"/>
                <a:gd name="T23" fmla="*/ 53 h 96"/>
                <a:gd name="T24" fmla="*/ 56 w 70"/>
                <a:gd name="T25" fmla="*/ 45 h 96"/>
                <a:gd name="T26" fmla="*/ 56 w 70"/>
                <a:gd name="T27" fmla="*/ 37 h 96"/>
                <a:gd name="T28" fmla="*/ 56 w 70"/>
                <a:gd name="T29" fmla="*/ 29 h 96"/>
                <a:gd name="T30" fmla="*/ 56 w 70"/>
                <a:gd name="T31" fmla="*/ 21 h 96"/>
                <a:gd name="T32" fmla="*/ 54 w 70"/>
                <a:gd name="T33" fmla="*/ 13 h 96"/>
                <a:gd name="T34" fmla="*/ 49 w 70"/>
                <a:gd name="T35" fmla="*/ 13 h 96"/>
                <a:gd name="T36" fmla="*/ 42 w 70"/>
                <a:gd name="T37" fmla="*/ 11 h 96"/>
                <a:gd name="T38" fmla="*/ 36 w 70"/>
                <a:gd name="T39" fmla="*/ 9 h 96"/>
                <a:gd name="T40" fmla="*/ 29 w 70"/>
                <a:gd name="T41" fmla="*/ 9 h 96"/>
                <a:gd name="T42" fmla="*/ 25 w 70"/>
                <a:gd name="T43" fmla="*/ 6 h 96"/>
                <a:gd name="T44" fmla="*/ 18 w 70"/>
                <a:gd name="T45" fmla="*/ 4 h 96"/>
                <a:gd name="T46" fmla="*/ 12 w 70"/>
                <a:gd name="T47" fmla="*/ 3 h 96"/>
                <a:gd name="T48" fmla="*/ 7 w 70"/>
                <a:gd name="T49" fmla="*/ 0 h 96"/>
                <a:gd name="T50" fmla="*/ 3 w 70"/>
                <a:gd name="T51" fmla="*/ 4 h 96"/>
                <a:gd name="T52" fmla="*/ 0 w 70"/>
                <a:gd name="T53" fmla="*/ 13 h 96"/>
                <a:gd name="T54" fmla="*/ 0 w 70"/>
                <a:gd name="T55" fmla="*/ 21 h 96"/>
                <a:gd name="T56" fmla="*/ 0 w 70"/>
                <a:gd name="T57" fmla="*/ 31 h 96"/>
                <a:gd name="T58" fmla="*/ 0 w 70"/>
                <a:gd name="T59" fmla="*/ 40 h 96"/>
                <a:gd name="T60" fmla="*/ 0 w 70"/>
                <a:gd name="T61" fmla="*/ 50 h 96"/>
                <a:gd name="T62" fmla="*/ 2 w 70"/>
                <a:gd name="T63" fmla="*/ 60 h 96"/>
                <a:gd name="T64" fmla="*/ 3 w 70"/>
                <a:gd name="T65" fmla="*/ 68 h 96"/>
                <a:gd name="T66" fmla="*/ 5 w 70"/>
                <a:gd name="T67" fmla="*/ 76 h 96"/>
                <a:gd name="T68" fmla="*/ 10 w 70"/>
                <a:gd name="T69" fmla="*/ 83 h 96"/>
                <a:gd name="T70" fmla="*/ 15 w 70"/>
                <a:gd name="T71" fmla="*/ 89 h 96"/>
                <a:gd name="T72" fmla="*/ 21 w 70"/>
                <a:gd name="T73" fmla="*/ 92 h 96"/>
                <a:gd name="T74" fmla="*/ 28 w 70"/>
                <a:gd name="T75" fmla="*/ 94 h 96"/>
                <a:gd name="T76" fmla="*/ 36 w 70"/>
                <a:gd name="T77" fmla="*/ 96 h 96"/>
                <a:gd name="T78" fmla="*/ 42 w 70"/>
                <a:gd name="T79" fmla="*/ 96 h 96"/>
                <a:gd name="T80" fmla="*/ 51 w 70"/>
                <a:gd name="T81" fmla="*/ 96 h 96"/>
                <a:gd name="T82" fmla="*/ 52 w 70"/>
                <a:gd name="T83" fmla="*/ 94 h 96"/>
                <a:gd name="T84" fmla="*/ 56 w 70"/>
                <a:gd name="T85" fmla="*/ 94 h 96"/>
                <a:gd name="T86" fmla="*/ 57 w 70"/>
                <a:gd name="T87" fmla="*/ 92 h 96"/>
                <a:gd name="T88" fmla="*/ 60 w 70"/>
                <a:gd name="T89" fmla="*/ 92 h 96"/>
                <a:gd name="T90" fmla="*/ 64 w 70"/>
                <a:gd name="T91" fmla="*/ 92 h 96"/>
                <a:gd name="T92" fmla="*/ 65 w 70"/>
                <a:gd name="T93" fmla="*/ 91 h 96"/>
                <a:gd name="T94" fmla="*/ 69 w 70"/>
                <a:gd name="T95" fmla="*/ 91 h 96"/>
                <a:gd name="T96" fmla="*/ 70 w 70"/>
                <a:gd name="T97" fmla="*/ 9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96">
                  <a:moveTo>
                    <a:pt x="70" y="91"/>
                  </a:moveTo>
                  <a:lnTo>
                    <a:pt x="70" y="89"/>
                  </a:lnTo>
                  <a:lnTo>
                    <a:pt x="69" y="88"/>
                  </a:lnTo>
                  <a:lnTo>
                    <a:pt x="67" y="84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4" y="79"/>
                  </a:lnTo>
                  <a:lnTo>
                    <a:pt x="64" y="76"/>
                  </a:lnTo>
                  <a:lnTo>
                    <a:pt x="62" y="74"/>
                  </a:lnTo>
                  <a:lnTo>
                    <a:pt x="60" y="68"/>
                  </a:lnTo>
                  <a:lnTo>
                    <a:pt x="59" y="60"/>
                  </a:lnTo>
                  <a:lnTo>
                    <a:pt x="57" y="53"/>
                  </a:lnTo>
                  <a:lnTo>
                    <a:pt x="56" y="45"/>
                  </a:lnTo>
                  <a:lnTo>
                    <a:pt x="56" y="37"/>
                  </a:lnTo>
                  <a:lnTo>
                    <a:pt x="56" y="29"/>
                  </a:lnTo>
                  <a:lnTo>
                    <a:pt x="56" y="21"/>
                  </a:lnTo>
                  <a:lnTo>
                    <a:pt x="54" y="13"/>
                  </a:lnTo>
                  <a:lnTo>
                    <a:pt x="49" y="13"/>
                  </a:lnTo>
                  <a:lnTo>
                    <a:pt x="42" y="11"/>
                  </a:lnTo>
                  <a:lnTo>
                    <a:pt x="36" y="9"/>
                  </a:lnTo>
                  <a:lnTo>
                    <a:pt x="29" y="9"/>
                  </a:lnTo>
                  <a:lnTo>
                    <a:pt x="25" y="6"/>
                  </a:lnTo>
                  <a:lnTo>
                    <a:pt x="18" y="4"/>
                  </a:lnTo>
                  <a:lnTo>
                    <a:pt x="12" y="3"/>
                  </a:lnTo>
                  <a:lnTo>
                    <a:pt x="7" y="0"/>
                  </a:lnTo>
                  <a:lnTo>
                    <a:pt x="3" y="4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3" y="68"/>
                  </a:lnTo>
                  <a:lnTo>
                    <a:pt x="5" y="76"/>
                  </a:lnTo>
                  <a:lnTo>
                    <a:pt x="10" y="83"/>
                  </a:lnTo>
                  <a:lnTo>
                    <a:pt x="15" y="89"/>
                  </a:lnTo>
                  <a:lnTo>
                    <a:pt x="21" y="92"/>
                  </a:lnTo>
                  <a:lnTo>
                    <a:pt x="28" y="94"/>
                  </a:lnTo>
                  <a:lnTo>
                    <a:pt x="36" y="96"/>
                  </a:lnTo>
                  <a:lnTo>
                    <a:pt x="42" y="96"/>
                  </a:lnTo>
                  <a:lnTo>
                    <a:pt x="51" y="96"/>
                  </a:lnTo>
                  <a:lnTo>
                    <a:pt x="52" y="94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9" y="91"/>
                  </a:lnTo>
                  <a:lnTo>
                    <a:pt x="70" y="91"/>
                  </a:lnTo>
                  <a:close/>
                </a:path>
              </a:pathLst>
            </a:custGeom>
            <a:solidFill>
              <a:srgbClr val="E2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0" name="Freeform 132"/>
            <p:cNvSpPr>
              <a:spLocks/>
            </p:cNvSpPr>
            <p:nvPr/>
          </p:nvSpPr>
          <p:spPr bwMode="auto">
            <a:xfrm>
              <a:off x="3307" y="2081"/>
              <a:ext cx="788" cy="1343"/>
            </a:xfrm>
            <a:custGeom>
              <a:avLst/>
              <a:gdLst>
                <a:gd name="T0" fmla="*/ 454 w 788"/>
                <a:gd name="T1" fmla="*/ 30 h 1343"/>
                <a:gd name="T2" fmla="*/ 480 w 788"/>
                <a:gd name="T3" fmla="*/ 2 h 1343"/>
                <a:gd name="T4" fmla="*/ 513 w 788"/>
                <a:gd name="T5" fmla="*/ 93 h 1343"/>
                <a:gd name="T6" fmla="*/ 566 w 788"/>
                <a:gd name="T7" fmla="*/ 132 h 1343"/>
                <a:gd name="T8" fmla="*/ 573 w 788"/>
                <a:gd name="T9" fmla="*/ 152 h 1343"/>
                <a:gd name="T10" fmla="*/ 561 w 788"/>
                <a:gd name="T11" fmla="*/ 171 h 1343"/>
                <a:gd name="T12" fmla="*/ 557 w 788"/>
                <a:gd name="T13" fmla="*/ 186 h 1343"/>
                <a:gd name="T14" fmla="*/ 604 w 788"/>
                <a:gd name="T15" fmla="*/ 329 h 1343"/>
                <a:gd name="T16" fmla="*/ 631 w 788"/>
                <a:gd name="T17" fmla="*/ 371 h 1343"/>
                <a:gd name="T18" fmla="*/ 706 w 788"/>
                <a:gd name="T19" fmla="*/ 448 h 1343"/>
                <a:gd name="T20" fmla="*/ 741 w 788"/>
                <a:gd name="T21" fmla="*/ 477 h 1343"/>
                <a:gd name="T22" fmla="*/ 758 w 788"/>
                <a:gd name="T23" fmla="*/ 490 h 1343"/>
                <a:gd name="T24" fmla="*/ 788 w 788"/>
                <a:gd name="T25" fmla="*/ 505 h 1343"/>
                <a:gd name="T26" fmla="*/ 755 w 788"/>
                <a:gd name="T27" fmla="*/ 686 h 1343"/>
                <a:gd name="T28" fmla="*/ 721 w 788"/>
                <a:gd name="T29" fmla="*/ 723 h 1343"/>
                <a:gd name="T30" fmla="*/ 693 w 788"/>
                <a:gd name="T31" fmla="*/ 697 h 1343"/>
                <a:gd name="T32" fmla="*/ 684 w 788"/>
                <a:gd name="T33" fmla="*/ 686 h 1343"/>
                <a:gd name="T34" fmla="*/ 664 w 788"/>
                <a:gd name="T35" fmla="*/ 651 h 1343"/>
                <a:gd name="T36" fmla="*/ 653 w 788"/>
                <a:gd name="T37" fmla="*/ 625 h 1343"/>
                <a:gd name="T38" fmla="*/ 644 w 788"/>
                <a:gd name="T39" fmla="*/ 603 h 1343"/>
                <a:gd name="T40" fmla="*/ 607 w 788"/>
                <a:gd name="T41" fmla="*/ 539 h 1343"/>
                <a:gd name="T42" fmla="*/ 588 w 788"/>
                <a:gd name="T43" fmla="*/ 513 h 1343"/>
                <a:gd name="T44" fmla="*/ 578 w 788"/>
                <a:gd name="T45" fmla="*/ 497 h 1343"/>
                <a:gd name="T46" fmla="*/ 553 w 788"/>
                <a:gd name="T47" fmla="*/ 446 h 1343"/>
                <a:gd name="T48" fmla="*/ 371 w 788"/>
                <a:gd name="T49" fmla="*/ 158 h 1343"/>
                <a:gd name="T50" fmla="*/ 322 w 788"/>
                <a:gd name="T51" fmla="*/ 139 h 1343"/>
                <a:gd name="T52" fmla="*/ 255 w 788"/>
                <a:gd name="T53" fmla="*/ 148 h 1343"/>
                <a:gd name="T54" fmla="*/ 246 w 788"/>
                <a:gd name="T55" fmla="*/ 158 h 1343"/>
                <a:gd name="T56" fmla="*/ 228 w 788"/>
                <a:gd name="T57" fmla="*/ 178 h 1343"/>
                <a:gd name="T58" fmla="*/ 202 w 788"/>
                <a:gd name="T59" fmla="*/ 215 h 1343"/>
                <a:gd name="T60" fmla="*/ 145 w 788"/>
                <a:gd name="T61" fmla="*/ 306 h 1343"/>
                <a:gd name="T62" fmla="*/ 112 w 788"/>
                <a:gd name="T63" fmla="*/ 469 h 1343"/>
                <a:gd name="T64" fmla="*/ 80 w 788"/>
                <a:gd name="T65" fmla="*/ 637 h 1343"/>
                <a:gd name="T66" fmla="*/ 84 w 788"/>
                <a:gd name="T67" fmla="*/ 643 h 1343"/>
                <a:gd name="T68" fmla="*/ 86 w 788"/>
                <a:gd name="T69" fmla="*/ 674 h 1343"/>
                <a:gd name="T70" fmla="*/ 84 w 788"/>
                <a:gd name="T71" fmla="*/ 723 h 1343"/>
                <a:gd name="T72" fmla="*/ 101 w 788"/>
                <a:gd name="T73" fmla="*/ 1107 h 1343"/>
                <a:gd name="T74" fmla="*/ 151 w 788"/>
                <a:gd name="T75" fmla="*/ 1288 h 1343"/>
                <a:gd name="T76" fmla="*/ 176 w 788"/>
                <a:gd name="T77" fmla="*/ 1327 h 1343"/>
                <a:gd name="T78" fmla="*/ 167 w 788"/>
                <a:gd name="T79" fmla="*/ 1343 h 1343"/>
                <a:gd name="T80" fmla="*/ 67 w 788"/>
                <a:gd name="T81" fmla="*/ 1334 h 1343"/>
                <a:gd name="T82" fmla="*/ 49 w 788"/>
                <a:gd name="T83" fmla="*/ 995 h 1343"/>
                <a:gd name="T84" fmla="*/ 45 w 788"/>
                <a:gd name="T85" fmla="*/ 964 h 1343"/>
                <a:gd name="T86" fmla="*/ 36 w 788"/>
                <a:gd name="T87" fmla="*/ 910 h 1343"/>
                <a:gd name="T88" fmla="*/ 13 w 788"/>
                <a:gd name="T89" fmla="*/ 847 h 1343"/>
                <a:gd name="T90" fmla="*/ 1 w 788"/>
                <a:gd name="T91" fmla="*/ 700 h 1343"/>
                <a:gd name="T92" fmla="*/ 24 w 788"/>
                <a:gd name="T93" fmla="*/ 552 h 1343"/>
                <a:gd name="T94" fmla="*/ 76 w 788"/>
                <a:gd name="T95" fmla="*/ 370 h 1343"/>
                <a:gd name="T96" fmla="*/ 102 w 788"/>
                <a:gd name="T97" fmla="*/ 96 h 1343"/>
                <a:gd name="T98" fmla="*/ 137 w 788"/>
                <a:gd name="T99" fmla="*/ 38 h 1343"/>
                <a:gd name="T100" fmla="*/ 179 w 788"/>
                <a:gd name="T101" fmla="*/ 28 h 1343"/>
                <a:gd name="T102" fmla="*/ 203 w 788"/>
                <a:gd name="T103" fmla="*/ 47 h 1343"/>
                <a:gd name="T104" fmla="*/ 213 w 788"/>
                <a:gd name="T105" fmla="*/ 62 h 1343"/>
                <a:gd name="T106" fmla="*/ 226 w 788"/>
                <a:gd name="T107" fmla="*/ 74 h 1343"/>
                <a:gd name="T108" fmla="*/ 247 w 788"/>
                <a:gd name="T109" fmla="*/ 82 h 1343"/>
                <a:gd name="T110" fmla="*/ 402 w 788"/>
                <a:gd name="T111" fmla="*/ 75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8" h="1343">
                  <a:moveTo>
                    <a:pt x="447" y="88"/>
                  </a:moveTo>
                  <a:lnTo>
                    <a:pt x="447" y="77"/>
                  </a:lnTo>
                  <a:lnTo>
                    <a:pt x="449" y="65"/>
                  </a:lnTo>
                  <a:lnTo>
                    <a:pt x="451" y="54"/>
                  </a:lnTo>
                  <a:lnTo>
                    <a:pt x="452" y="41"/>
                  </a:lnTo>
                  <a:lnTo>
                    <a:pt x="454" y="30"/>
                  </a:lnTo>
                  <a:lnTo>
                    <a:pt x="456" y="18"/>
                  </a:lnTo>
                  <a:lnTo>
                    <a:pt x="457" y="8"/>
                  </a:lnTo>
                  <a:lnTo>
                    <a:pt x="459" y="0"/>
                  </a:lnTo>
                  <a:lnTo>
                    <a:pt x="465" y="0"/>
                  </a:lnTo>
                  <a:lnTo>
                    <a:pt x="472" y="0"/>
                  </a:lnTo>
                  <a:lnTo>
                    <a:pt x="480" y="2"/>
                  </a:lnTo>
                  <a:lnTo>
                    <a:pt x="488" y="2"/>
                  </a:lnTo>
                  <a:lnTo>
                    <a:pt x="496" y="4"/>
                  </a:lnTo>
                  <a:lnTo>
                    <a:pt x="504" y="4"/>
                  </a:lnTo>
                  <a:lnTo>
                    <a:pt x="513" y="5"/>
                  </a:lnTo>
                  <a:lnTo>
                    <a:pt x="519" y="5"/>
                  </a:lnTo>
                  <a:lnTo>
                    <a:pt x="513" y="93"/>
                  </a:lnTo>
                  <a:lnTo>
                    <a:pt x="519" y="100"/>
                  </a:lnTo>
                  <a:lnTo>
                    <a:pt x="527" y="106"/>
                  </a:lnTo>
                  <a:lnTo>
                    <a:pt x="537" y="113"/>
                  </a:lnTo>
                  <a:lnTo>
                    <a:pt x="547" y="119"/>
                  </a:lnTo>
                  <a:lnTo>
                    <a:pt x="557" y="126"/>
                  </a:lnTo>
                  <a:lnTo>
                    <a:pt x="566" y="132"/>
                  </a:lnTo>
                  <a:lnTo>
                    <a:pt x="576" y="137"/>
                  </a:lnTo>
                  <a:lnTo>
                    <a:pt x="584" y="142"/>
                  </a:lnTo>
                  <a:lnTo>
                    <a:pt x="583" y="144"/>
                  </a:lnTo>
                  <a:lnTo>
                    <a:pt x="579" y="145"/>
                  </a:lnTo>
                  <a:lnTo>
                    <a:pt x="576" y="148"/>
                  </a:lnTo>
                  <a:lnTo>
                    <a:pt x="573" y="152"/>
                  </a:lnTo>
                  <a:lnTo>
                    <a:pt x="570" y="155"/>
                  </a:lnTo>
                  <a:lnTo>
                    <a:pt x="568" y="158"/>
                  </a:lnTo>
                  <a:lnTo>
                    <a:pt x="565" y="161"/>
                  </a:lnTo>
                  <a:lnTo>
                    <a:pt x="563" y="165"/>
                  </a:lnTo>
                  <a:lnTo>
                    <a:pt x="561" y="168"/>
                  </a:lnTo>
                  <a:lnTo>
                    <a:pt x="561" y="171"/>
                  </a:lnTo>
                  <a:lnTo>
                    <a:pt x="561" y="174"/>
                  </a:lnTo>
                  <a:lnTo>
                    <a:pt x="560" y="178"/>
                  </a:lnTo>
                  <a:lnTo>
                    <a:pt x="558" y="179"/>
                  </a:lnTo>
                  <a:lnTo>
                    <a:pt x="558" y="183"/>
                  </a:lnTo>
                  <a:lnTo>
                    <a:pt x="557" y="184"/>
                  </a:lnTo>
                  <a:lnTo>
                    <a:pt x="557" y="186"/>
                  </a:lnTo>
                  <a:lnTo>
                    <a:pt x="558" y="205"/>
                  </a:lnTo>
                  <a:lnTo>
                    <a:pt x="563" y="230"/>
                  </a:lnTo>
                  <a:lnTo>
                    <a:pt x="571" y="254"/>
                  </a:lnTo>
                  <a:lnTo>
                    <a:pt x="581" y="282"/>
                  </a:lnTo>
                  <a:lnTo>
                    <a:pt x="591" y="306"/>
                  </a:lnTo>
                  <a:lnTo>
                    <a:pt x="604" y="329"/>
                  </a:lnTo>
                  <a:lnTo>
                    <a:pt x="609" y="339"/>
                  </a:lnTo>
                  <a:lnTo>
                    <a:pt x="615" y="345"/>
                  </a:lnTo>
                  <a:lnTo>
                    <a:pt x="622" y="352"/>
                  </a:lnTo>
                  <a:lnTo>
                    <a:pt x="628" y="357"/>
                  </a:lnTo>
                  <a:lnTo>
                    <a:pt x="630" y="363"/>
                  </a:lnTo>
                  <a:lnTo>
                    <a:pt x="631" y="371"/>
                  </a:lnTo>
                  <a:lnTo>
                    <a:pt x="636" y="380"/>
                  </a:lnTo>
                  <a:lnTo>
                    <a:pt x="643" y="386"/>
                  </a:lnTo>
                  <a:lnTo>
                    <a:pt x="656" y="402"/>
                  </a:lnTo>
                  <a:lnTo>
                    <a:pt x="674" y="419"/>
                  </a:lnTo>
                  <a:lnTo>
                    <a:pt x="692" y="433"/>
                  </a:lnTo>
                  <a:lnTo>
                    <a:pt x="706" y="448"/>
                  </a:lnTo>
                  <a:lnTo>
                    <a:pt x="719" y="461"/>
                  </a:lnTo>
                  <a:lnTo>
                    <a:pt x="728" y="471"/>
                  </a:lnTo>
                  <a:lnTo>
                    <a:pt x="729" y="472"/>
                  </a:lnTo>
                  <a:lnTo>
                    <a:pt x="732" y="474"/>
                  </a:lnTo>
                  <a:lnTo>
                    <a:pt x="736" y="476"/>
                  </a:lnTo>
                  <a:lnTo>
                    <a:pt x="741" y="477"/>
                  </a:lnTo>
                  <a:lnTo>
                    <a:pt x="744" y="481"/>
                  </a:lnTo>
                  <a:lnTo>
                    <a:pt x="747" y="484"/>
                  </a:lnTo>
                  <a:lnTo>
                    <a:pt x="749" y="485"/>
                  </a:lnTo>
                  <a:lnTo>
                    <a:pt x="749" y="489"/>
                  </a:lnTo>
                  <a:lnTo>
                    <a:pt x="754" y="489"/>
                  </a:lnTo>
                  <a:lnTo>
                    <a:pt x="758" y="490"/>
                  </a:lnTo>
                  <a:lnTo>
                    <a:pt x="763" y="494"/>
                  </a:lnTo>
                  <a:lnTo>
                    <a:pt x="768" y="497"/>
                  </a:lnTo>
                  <a:lnTo>
                    <a:pt x="773" y="498"/>
                  </a:lnTo>
                  <a:lnTo>
                    <a:pt x="778" y="502"/>
                  </a:lnTo>
                  <a:lnTo>
                    <a:pt x="783" y="503"/>
                  </a:lnTo>
                  <a:lnTo>
                    <a:pt x="788" y="505"/>
                  </a:lnTo>
                  <a:lnTo>
                    <a:pt x="786" y="534"/>
                  </a:lnTo>
                  <a:lnTo>
                    <a:pt x="781" y="565"/>
                  </a:lnTo>
                  <a:lnTo>
                    <a:pt x="775" y="594"/>
                  </a:lnTo>
                  <a:lnTo>
                    <a:pt x="768" y="625"/>
                  </a:lnTo>
                  <a:lnTo>
                    <a:pt x="762" y="655"/>
                  </a:lnTo>
                  <a:lnTo>
                    <a:pt x="755" y="686"/>
                  </a:lnTo>
                  <a:lnTo>
                    <a:pt x="750" y="715"/>
                  </a:lnTo>
                  <a:lnTo>
                    <a:pt x="749" y="746"/>
                  </a:lnTo>
                  <a:lnTo>
                    <a:pt x="742" y="743"/>
                  </a:lnTo>
                  <a:lnTo>
                    <a:pt x="736" y="738"/>
                  </a:lnTo>
                  <a:lnTo>
                    <a:pt x="729" y="731"/>
                  </a:lnTo>
                  <a:lnTo>
                    <a:pt x="721" y="723"/>
                  </a:lnTo>
                  <a:lnTo>
                    <a:pt x="714" y="717"/>
                  </a:lnTo>
                  <a:lnTo>
                    <a:pt x="708" y="710"/>
                  </a:lnTo>
                  <a:lnTo>
                    <a:pt x="700" y="705"/>
                  </a:lnTo>
                  <a:lnTo>
                    <a:pt x="693" y="702"/>
                  </a:lnTo>
                  <a:lnTo>
                    <a:pt x="693" y="700"/>
                  </a:lnTo>
                  <a:lnTo>
                    <a:pt x="693" y="697"/>
                  </a:lnTo>
                  <a:lnTo>
                    <a:pt x="693" y="694"/>
                  </a:lnTo>
                  <a:lnTo>
                    <a:pt x="693" y="692"/>
                  </a:lnTo>
                  <a:lnTo>
                    <a:pt x="692" y="689"/>
                  </a:lnTo>
                  <a:lnTo>
                    <a:pt x="690" y="687"/>
                  </a:lnTo>
                  <a:lnTo>
                    <a:pt x="687" y="686"/>
                  </a:lnTo>
                  <a:lnTo>
                    <a:pt x="684" y="686"/>
                  </a:lnTo>
                  <a:lnTo>
                    <a:pt x="682" y="679"/>
                  </a:lnTo>
                  <a:lnTo>
                    <a:pt x="680" y="674"/>
                  </a:lnTo>
                  <a:lnTo>
                    <a:pt x="675" y="668"/>
                  </a:lnTo>
                  <a:lnTo>
                    <a:pt x="672" y="663"/>
                  </a:lnTo>
                  <a:lnTo>
                    <a:pt x="667" y="656"/>
                  </a:lnTo>
                  <a:lnTo>
                    <a:pt x="664" y="651"/>
                  </a:lnTo>
                  <a:lnTo>
                    <a:pt x="662" y="643"/>
                  </a:lnTo>
                  <a:lnTo>
                    <a:pt x="661" y="637"/>
                  </a:lnTo>
                  <a:lnTo>
                    <a:pt x="659" y="635"/>
                  </a:lnTo>
                  <a:lnTo>
                    <a:pt x="658" y="632"/>
                  </a:lnTo>
                  <a:lnTo>
                    <a:pt x="654" y="629"/>
                  </a:lnTo>
                  <a:lnTo>
                    <a:pt x="653" y="625"/>
                  </a:lnTo>
                  <a:lnTo>
                    <a:pt x="651" y="621"/>
                  </a:lnTo>
                  <a:lnTo>
                    <a:pt x="649" y="617"/>
                  </a:lnTo>
                  <a:lnTo>
                    <a:pt x="646" y="616"/>
                  </a:lnTo>
                  <a:lnTo>
                    <a:pt x="644" y="614"/>
                  </a:lnTo>
                  <a:lnTo>
                    <a:pt x="644" y="609"/>
                  </a:lnTo>
                  <a:lnTo>
                    <a:pt x="644" y="603"/>
                  </a:lnTo>
                  <a:lnTo>
                    <a:pt x="636" y="594"/>
                  </a:lnTo>
                  <a:lnTo>
                    <a:pt x="630" y="585"/>
                  </a:lnTo>
                  <a:lnTo>
                    <a:pt x="623" y="573"/>
                  </a:lnTo>
                  <a:lnTo>
                    <a:pt x="618" y="562"/>
                  </a:lnTo>
                  <a:lnTo>
                    <a:pt x="612" y="551"/>
                  </a:lnTo>
                  <a:lnTo>
                    <a:pt x="607" y="539"/>
                  </a:lnTo>
                  <a:lnTo>
                    <a:pt x="601" y="529"/>
                  </a:lnTo>
                  <a:lnTo>
                    <a:pt x="596" y="521"/>
                  </a:lnTo>
                  <a:lnTo>
                    <a:pt x="589" y="521"/>
                  </a:lnTo>
                  <a:lnTo>
                    <a:pt x="589" y="518"/>
                  </a:lnTo>
                  <a:lnTo>
                    <a:pt x="589" y="516"/>
                  </a:lnTo>
                  <a:lnTo>
                    <a:pt x="588" y="513"/>
                  </a:lnTo>
                  <a:lnTo>
                    <a:pt x="586" y="510"/>
                  </a:lnTo>
                  <a:lnTo>
                    <a:pt x="584" y="508"/>
                  </a:lnTo>
                  <a:lnTo>
                    <a:pt x="583" y="507"/>
                  </a:lnTo>
                  <a:lnTo>
                    <a:pt x="581" y="505"/>
                  </a:lnTo>
                  <a:lnTo>
                    <a:pt x="579" y="505"/>
                  </a:lnTo>
                  <a:lnTo>
                    <a:pt x="578" y="497"/>
                  </a:lnTo>
                  <a:lnTo>
                    <a:pt x="574" y="489"/>
                  </a:lnTo>
                  <a:lnTo>
                    <a:pt x="570" y="481"/>
                  </a:lnTo>
                  <a:lnTo>
                    <a:pt x="565" y="471"/>
                  </a:lnTo>
                  <a:lnTo>
                    <a:pt x="560" y="463"/>
                  </a:lnTo>
                  <a:lnTo>
                    <a:pt x="555" y="454"/>
                  </a:lnTo>
                  <a:lnTo>
                    <a:pt x="553" y="446"/>
                  </a:lnTo>
                  <a:lnTo>
                    <a:pt x="552" y="438"/>
                  </a:lnTo>
                  <a:lnTo>
                    <a:pt x="404" y="174"/>
                  </a:lnTo>
                  <a:lnTo>
                    <a:pt x="399" y="174"/>
                  </a:lnTo>
                  <a:lnTo>
                    <a:pt x="392" y="170"/>
                  </a:lnTo>
                  <a:lnTo>
                    <a:pt x="382" y="165"/>
                  </a:lnTo>
                  <a:lnTo>
                    <a:pt x="371" y="158"/>
                  </a:lnTo>
                  <a:lnTo>
                    <a:pt x="361" y="152"/>
                  </a:lnTo>
                  <a:lnTo>
                    <a:pt x="351" y="145"/>
                  </a:lnTo>
                  <a:lnTo>
                    <a:pt x="345" y="140"/>
                  </a:lnTo>
                  <a:lnTo>
                    <a:pt x="343" y="137"/>
                  </a:lnTo>
                  <a:lnTo>
                    <a:pt x="332" y="137"/>
                  </a:lnTo>
                  <a:lnTo>
                    <a:pt x="322" y="139"/>
                  </a:lnTo>
                  <a:lnTo>
                    <a:pt x="312" y="140"/>
                  </a:lnTo>
                  <a:lnTo>
                    <a:pt x="301" y="142"/>
                  </a:lnTo>
                  <a:lnTo>
                    <a:pt x="290" y="145"/>
                  </a:lnTo>
                  <a:lnTo>
                    <a:pt x="278" y="147"/>
                  </a:lnTo>
                  <a:lnTo>
                    <a:pt x="267" y="147"/>
                  </a:lnTo>
                  <a:lnTo>
                    <a:pt x="255" y="148"/>
                  </a:lnTo>
                  <a:lnTo>
                    <a:pt x="255" y="150"/>
                  </a:lnTo>
                  <a:lnTo>
                    <a:pt x="254" y="152"/>
                  </a:lnTo>
                  <a:lnTo>
                    <a:pt x="252" y="153"/>
                  </a:lnTo>
                  <a:lnTo>
                    <a:pt x="251" y="153"/>
                  </a:lnTo>
                  <a:lnTo>
                    <a:pt x="247" y="155"/>
                  </a:lnTo>
                  <a:lnTo>
                    <a:pt x="246" y="158"/>
                  </a:lnTo>
                  <a:lnTo>
                    <a:pt x="244" y="161"/>
                  </a:lnTo>
                  <a:lnTo>
                    <a:pt x="244" y="165"/>
                  </a:lnTo>
                  <a:lnTo>
                    <a:pt x="241" y="165"/>
                  </a:lnTo>
                  <a:lnTo>
                    <a:pt x="237" y="168"/>
                  </a:lnTo>
                  <a:lnTo>
                    <a:pt x="233" y="173"/>
                  </a:lnTo>
                  <a:lnTo>
                    <a:pt x="228" y="178"/>
                  </a:lnTo>
                  <a:lnTo>
                    <a:pt x="223" y="183"/>
                  </a:lnTo>
                  <a:lnTo>
                    <a:pt x="218" y="187"/>
                  </a:lnTo>
                  <a:lnTo>
                    <a:pt x="215" y="191"/>
                  </a:lnTo>
                  <a:lnTo>
                    <a:pt x="211" y="192"/>
                  </a:lnTo>
                  <a:lnTo>
                    <a:pt x="208" y="201"/>
                  </a:lnTo>
                  <a:lnTo>
                    <a:pt x="202" y="215"/>
                  </a:lnTo>
                  <a:lnTo>
                    <a:pt x="192" y="235"/>
                  </a:lnTo>
                  <a:lnTo>
                    <a:pt x="181" y="254"/>
                  </a:lnTo>
                  <a:lnTo>
                    <a:pt x="169" y="272"/>
                  </a:lnTo>
                  <a:lnTo>
                    <a:pt x="158" y="288"/>
                  </a:lnTo>
                  <a:lnTo>
                    <a:pt x="150" y="301"/>
                  </a:lnTo>
                  <a:lnTo>
                    <a:pt x="145" y="306"/>
                  </a:lnTo>
                  <a:lnTo>
                    <a:pt x="145" y="326"/>
                  </a:lnTo>
                  <a:lnTo>
                    <a:pt x="143" y="347"/>
                  </a:lnTo>
                  <a:lnTo>
                    <a:pt x="140" y="367"/>
                  </a:lnTo>
                  <a:lnTo>
                    <a:pt x="135" y="386"/>
                  </a:lnTo>
                  <a:lnTo>
                    <a:pt x="125" y="428"/>
                  </a:lnTo>
                  <a:lnTo>
                    <a:pt x="112" y="469"/>
                  </a:lnTo>
                  <a:lnTo>
                    <a:pt x="101" y="511"/>
                  </a:lnTo>
                  <a:lnTo>
                    <a:pt x="89" y="554"/>
                  </a:lnTo>
                  <a:lnTo>
                    <a:pt x="86" y="573"/>
                  </a:lnTo>
                  <a:lnTo>
                    <a:pt x="83" y="594"/>
                  </a:lnTo>
                  <a:lnTo>
                    <a:pt x="80" y="616"/>
                  </a:lnTo>
                  <a:lnTo>
                    <a:pt x="80" y="637"/>
                  </a:lnTo>
                  <a:lnTo>
                    <a:pt x="81" y="637"/>
                  </a:lnTo>
                  <a:lnTo>
                    <a:pt x="83" y="637"/>
                  </a:lnTo>
                  <a:lnTo>
                    <a:pt x="84" y="638"/>
                  </a:lnTo>
                  <a:lnTo>
                    <a:pt x="84" y="640"/>
                  </a:lnTo>
                  <a:lnTo>
                    <a:pt x="84" y="642"/>
                  </a:lnTo>
                  <a:lnTo>
                    <a:pt x="84" y="643"/>
                  </a:lnTo>
                  <a:lnTo>
                    <a:pt x="84" y="645"/>
                  </a:lnTo>
                  <a:lnTo>
                    <a:pt x="84" y="647"/>
                  </a:lnTo>
                  <a:lnTo>
                    <a:pt x="91" y="653"/>
                  </a:lnTo>
                  <a:lnTo>
                    <a:pt x="89" y="660"/>
                  </a:lnTo>
                  <a:lnTo>
                    <a:pt x="88" y="666"/>
                  </a:lnTo>
                  <a:lnTo>
                    <a:pt x="86" y="674"/>
                  </a:lnTo>
                  <a:lnTo>
                    <a:pt x="83" y="684"/>
                  </a:lnTo>
                  <a:lnTo>
                    <a:pt x="80" y="692"/>
                  </a:lnTo>
                  <a:lnTo>
                    <a:pt x="76" y="702"/>
                  </a:lnTo>
                  <a:lnTo>
                    <a:pt x="75" y="710"/>
                  </a:lnTo>
                  <a:lnTo>
                    <a:pt x="75" y="718"/>
                  </a:lnTo>
                  <a:lnTo>
                    <a:pt x="84" y="723"/>
                  </a:lnTo>
                  <a:lnTo>
                    <a:pt x="84" y="787"/>
                  </a:lnTo>
                  <a:lnTo>
                    <a:pt x="84" y="860"/>
                  </a:lnTo>
                  <a:lnTo>
                    <a:pt x="86" y="940"/>
                  </a:lnTo>
                  <a:lnTo>
                    <a:pt x="91" y="1024"/>
                  </a:lnTo>
                  <a:lnTo>
                    <a:pt x="96" y="1067"/>
                  </a:lnTo>
                  <a:lnTo>
                    <a:pt x="101" y="1107"/>
                  </a:lnTo>
                  <a:lnTo>
                    <a:pt x="107" y="1148"/>
                  </a:lnTo>
                  <a:lnTo>
                    <a:pt x="115" y="1187"/>
                  </a:lnTo>
                  <a:lnTo>
                    <a:pt x="125" y="1223"/>
                  </a:lnTo>
                  <a:lnTo>
                    <a:pt x="137" y="1257"/>
                  </a:lnTo>
                  <a:lnTo>
                    <a:pt x="143" y="1273"/>
                  </a:lnTo>
                  <a:lnTo>
                    <a:pt x="151" y="1288"/>
                  </a:lnTo>
                  <a:lnTo>
                    <a:pt x="159" y="1303"/>
                  </a:lnTo>
                  <a:lnTo>
                    <a:pt x="167" y="1316"/>
                  </a:lnTo>
                  <a:lnTo>
                    <a:pt x="172" y="1316"/>
                  </a:lnTo>
                  <a:lnTo>
                    <a:pt x="172" y="1319"/>
                  </a:lnTo>
                  <a:lnTo>
                    <a:pt x="174" y="1324"/>
                  </a:lnTo>
                  <a:lnTo>
                    <a:pt x="176" y="1327"/>
                  </a:lnTo>
                  <a:lnTo>
                    <a:pt x="176" y="1332"/>
                  </a:lnTo>
                  <a:lnTo>
                    <a:pt x="177" y="1337"/>
                  </a:lnTo>
                  <a:lnTo>
                    <a:pt x="181" y="1340"/>
                  </a:lnTo>
                  <a:lnTo>
                    <a:pt x="182" y="1343"/>
                  </a:lnTo>
                  <a:lnTo>
                    <a:pt x="184" y="1343"/>
                  </a:lnTo>
                  <a:lnTo>
                    <a:pt x="167" y="1343"/>
                  </a:lnTo>
                  <a:lnTo>
                    <a:pt x="150" y="1342"/>
                  </a:lnTo>
                  <a:lnTo>
                    <a:pt x="133" y="1340"/>
                  </a:lnTo>
                  <a:lnTo>
                    <a:pt x="115" y="1338"/>
                  </a:lnTo>
                  <a:lnTo>
                    <a:pt x="99" y="1337"/>
                  </a:lnTo>
                  <a:lnTo>
                    <a:pt x="83" y="1335"/>
                  </a:lnTo>
                  <a:lnTo>
                    <a:pt x="67" y="1334"/>
                  </a:lnTo>
                  <a:lnTo>
                    <a:pt x="52" y="1334"/>
                  </a:lnTo>
                  <a:lnTo>
                    <a:pt x="41" y="1322"/>
                  </a:lnTo>
                  <a:lnTo>
                    <a:pt x="52" y="1010"/>
                  </a:lnTo>
                  <a:lnTo>
                    <a:pt x="50" y="1006"/>
                  </a:lnTo>
                  <a:lnTo>
                    <a:pt x="49" y="1001"/>
                  </a:lnTo>
                  <a:lnTo>
                    <a:pt x="49" y="995"/>
                  </a:lnTo>
                  <a:lnTo>
                    <a:pt x="47" y="990"/>
                  </a:lnTo>
                  <a:lnTo>
                    <a:pt x="47" y="982"/>
                  </a:lnTo>
                  <a:lnTo>
                    <a:pt x="47" y="975"/>
                  </a:lnTo>
                  <a:lnTo>
                    <a:pt x="47" y="971"/>
                  </a:lnTo>
                  <a:lnTo>
                    <a:pt x="47" y="966"/>
                  </a:lnTo>
                  <a:lnTo>
                    <a:pt x="45" y="964"/>
                  </a:lnTo>
                  <a:lnTo>
                    <a:pt x="44" y="962"/>
                  </a:lnTo>
                  <a:lnTo>
                    <a:pt x="42" y="957"/>
                  </a:lnTo>
                  <a:lnTo>
                    <a:pt x="41" y="953"/>
                  </a:lnTo>
                  <a:lnTo>
                    <a:pt x="39" y="940"/>
                  </a:lnTo>
                  <a:lnTo>
                    <a:pt x="37" y="925"/>
                  </a:lnTo>
                  <a:lnTo>
                    <a:pt x="36" y="910"/>
                  </a:lnTo>
                  <a:lnTo>
                    <a:pt x="34" y="896"/>
                  </a:lnTo>
                  <a:lnTo>
                    <a:pt x="32" y="884"/>
                  </a:lnTo>
                  <a:lnTo>
                    <a:pt x="31" y="878"/>
                  </a:lnTo>
                  <a:lnTo>
                    <a:pt x="24" y="878"/>
                  </a:lnTo>
                  <a:lnTo>
                    <a:pt x="18" y="863"/>
                  </a:lnTo>
                  <a:lnTo>
                    <a:pt x="13" y="847"/>
                  </a:lnTo>
                  <a:lnTo>
                    <a:pt x="8" y="826"/>
                  </a:lnTo>
                  <a:lnTo>
                    <a:pt x="5" y="803"/>
                  </a:lnTo>
                  <a:lnTo>
                    <a:pt x="1" y="780"/>
                  </a:lnTo>
                  <a:lnTo>
                    <a:pt x="1" y="754"/>
                  </a:lnTo>
                  <a:lnTo>
                    <a:pt x="0" y="726"/>
                  </a:lnTo>
                  <a:lnTo>
                    <a:pt x="1" y="700"/>
                  </a:lnTo>
                  <a:lnTo>
                    <a:pt x="3" y="673"/>
                  </a:lnTo>
                  <a:lnTo>
                    <a:pt x="5" y="647"/>
                  </a:lnTo>
                  <a:lnTo>
                    <a:pt x="8" y="621"/>
                  </a:lnTo>
                  <a:lnTo>
                    <a:pt x="13" y="594"/>
                  </a:lnTo>
                  <a:lnTo>
                    <a:pt x="18" y="572"/>
                  </a:lnTo>
                  <a:lnTo>
                    <a:pt x="24" y="552"/>
                  </a:lnTo>
                  <a:lnTo>
                    <a:pt x="31" y="533"/>
                  </a:lnTo>
                  <a:lnTo>
                    <a:pt x="39" y="518"/>
                  </a:lnTo>
                  <a:lnTo>
                    <a:pt x="39" y="521"/>
                  </a:lnTo>
                  <a:lnTo>
                    <a:pt x="52" y="476"/>
                  </a:lnTo>
                  <a:lnTo>
                    <a:pt x="65" y="425"/>
                  </a:lnTo>
                  <a:lnTo>
                    <a:pt x="76" y="370"/>
                  </a:lnTo>
                  <a:lnTo>
                    <a:pt x="88" y="311"/>
                  </a:lnTo>
                  <a:lnTo>
                    <a:pt x="96" y="251"/>
                  </a:lnTo>
                  <a:lnTo>
                    <a:pt x="101" y="189"/>
                  </a:lnTo>
                  <a:lnTo>
                    <a:pt x="102" y="158"/>
                  </a:lnTo>
                  <a:lnTo>
                    <a:pt x="102" y="127"/>
                  </a:lnTo>
                  <a:lnTo>
                    <a:pt x="102" y="96"/>
                  </a:lnTo>
                  <a:lnTo>
                    <a:pt x="101" y="65"/>
                  </a:lnTo>
                  <a:lnTo>
                    <a:pt x="109" y="54"/>
                  </a:lnTo>
                  <a:lnTo>
                    <a:pt x="112" y="44"/>
                  </a:lnTo>
                  <a:lnTo>
                    <a:pt x="120" y="43"/>
                  </a:lnTo>
                  <a:lnTo>
                    <a:pt x="128" y="41"/>
                  </a:lnTo>
                  <a:lnTo>
                    <a:pt x="137" y="38"/>
                  </a:lnTo>
                  <a:lnTo>
                    <a:pt x="145" y="36"/>
                  </a:lnTo>
                  <a:lnTo>
                    <a:pt x="154" y="33"/>
                  </a:lnTo>
                  <a:lnTo>
                    <a:pt x="163" y="30"/>
                  </a:lnTo>
                  <a:lnTo>
                    <a:pt x="171" y="28"/>
                  </a:lnTo>
                  <a:lnTo>
                    <a:pt x="179" y="26"/>
                  </a:lnTo>
                  <a:lnTo>
                    <a:pt x="179" y="28"/>
                  </a:lnTo>
                  <a:lnTo>
                    <a:pt x="182" y="31"/>
                  </a:lnTo>
                  <a:lnTo>
                    <a:pt x="185" y="34"/>
                  </a:lnTo>
                  <a:lnTo>
                    <a:pt x="190" y="38"/>
                  </a:lnTo>
                  <a:lnTo>
                    <a:pt x="195" y="43"/>
                  </a:lnTo>
                  <a:lnTo>
                    <a:pt x="198" y="46"/>
                  </a:lnTo>
                  <a:lnTo>
                    <a:pt x="203" y="47"/>
                  </a:lnTo>
                  <a:lnTo>
                    <a:pt x="207" y="49"/>
                  </a:lnTo>
                  <a:lnTo>
                    <a:pt x="208" y="51"/>
                  </a:lnTo>
                  <a:lnTo>
                    <a:pt x="210" y="54"/>
                  </a:lnTo>
                  <a:lnTo>
                    <a:pt x="210" y="57"/>
                  </a:lnTo>
                  <a:lnTo>
                    <a:pt x="211" y="59"/>
                  </a:lnTo>
                  <a:lnTo>
                    <a:pt x="213" y="62"/>
                  </a:lnTo>
                  <a:lnTo>
                    <a:pt x="216" y="64"/>
                  </a:lnTo>
                  <a:lnTo>
                    <a:pt x="218" y="65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4" y="70"/>
                  </a:lnTo>
                  <a:lnTo>
                    <a:pt x="226" y="74"/>
                  </a:lnTo>
                  <a:lnTo>
                    <a:pt x="228" y="75"/>
                  </a:lnTo>
                  <a:lnTo>
                    <a:pt x="229" y="78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3" y="82"/>
                  </a:lnTo>
                  <a:lnTo>
                    <a:pt x="247" y="82"/>
                  </a:lnTo>
                  <a:lnTo>
                    <a:pt x="270" y="80"/>
                  </a:lnTo>
                  <a:lnTo>
                    <a:pt x="298" y="78"/>
                  </a:lnTo>
                  <a:lnTo>
                    <a:pt x="329" y="75"/>
                  </a:lnTo>
                  <a:lnTo>
                    <a:pt x="361" y="75"/>
                  </a:lnTo>
                  <a:lnTo>
                    <a:pt x="389" y="75"/>
                  </a:lnTo>
                  <a:lnTo>
                    <a:pt x="402" y="75"/>
                  </a:lnTo>
                  <a:lnTo>
                    <a:pt x="412" y="77"/>
                  </a:lnTo>
                  <a:lnTo>
                    <a:pt x="420" y="80"/>
                  </a:lnTo>
                  <a:lnTo>
                    <a:pt x="425" y="82"/>
                  </a:lnTo>
                  <a:lnTo>
                    <a:pt x="425" y="88"/>
                  </a:lnTo>
                  <a:lnTo>
                    <a:pt x="447" y="88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1" name="Freeform 133"/>
            <p:cNvSpPr>
              <a:spLocks/>
            </p:cNvSpPr>
            <p:nvPr/>
          </p:nvSpPr>
          <p:spPr bwMode="auto">
            <a:xfrm>
              <a:off x="3307" y="2081"/>
              <a:ext cx="788" cy="1343"/>
            </a:xfrm>
            <a:custGeom>
              <a:avLst/>
              <a:gdLst>
                <a:gd name="T0" fmla="*/ 112 w 788"/>
                <a:gd name="T1" fmla="*/ 44 h 1343"/>
                <a:gd name="T2" fmla="*/ 138 w 788"/>
                <a:gd name="T3" fmla="*/ 38 h 1343"/>
                <a:gd name="T4" fmla="*/ 179 w 788"/>
                <a:gd name="T5" fmla="*/ 28 h 1343"/>
                <a:gd name="T6" fmla="*/ 203 w 788"/>
                <a:gd name="T7" fmla="*/ 47 h 1343"/>
                <a:gd name="T8" fmla="*/ 213 w 788"/>
                <a:gd name="T9" fmla="*/ 62 h 1343"/>
                <a:gd name="T10" fmla="*/ 226 w 788"/>
                <a:gd name="T11" fmla="*/ 74 h 1343"/>
                <a:gd name="T12" fmla="*/ 247 w 788"/>
                <a:gd name="T13" fmla="*/ 82 h 1343"/>
                <a:gd name="T14" fmla="*/ 402 w 788"/>
                <a:gd name="T15" fmla="*/ 75 h 1343"/>
                <a:gd name="T16" fmla="*/ 447 w 788"/>
                <a:gd name="T17" fmla="*/ 77 h 1343"/>
                <a:gd name="T18" fmla="*/ 457 w 788"/>
                <a:gd name="T19" fmla="*/ 8 h 1343"/>
                <a:gd name="T20" fmla="*/ 496 w 788"/>
                <a:gd name="T21" fmla="*/ 4 h 1343"/>
                <a:gd name="T22" fmla="*/ 527 w 788"/>
                <a:gd name="T23" fmla="*/ 106 h 1343"/>
                <a:gd name="T24" fmla="*/ 584 w 788"/>
                <a:gd name="T25" fmla="*/ 142 h 1343"/>
                <a:gd name="T26" fmla="*/ 568 w 788"/>
                <a:gd name="T27" fmla="*/ 158 h 1343"/>
                <a:gd name="T28" fmla="*/ 560 w 788"/>
                <a:gd name="T29" fmla="*/ 178 h 1343"/>
                <a:gd name="T30" fmla="*/ 563 w 788"/>
                <a:gd name="T31" fmla="*/ 230 h 1343"/>
                <a:gd name="T32" fmla="*/ 615 w 788"/>
                <a:gd name="T33" fmla="*/ 345 h 1343"/>
                <a:gd name="T34" fmla="*/ 643 w 788"/>
                <a:gd name="T35" fmla="*/ 386 h 1343"/>
                <a:gd name="T36" fmla="*/ 728 w 788"/>
                <a:gd name="T37" fmla="*/ 471 h 1343"/>
                <a:gd name="T38" fmla="*/ 747 w 788"/>
                <a:gd name="T39" fmla="*/ 484 h 1343"/>
                <a:gd name="T40" fmla="*/ 768 w 788"/>
                <a:gd name="T41" fmla="*/ 497 h 1343"/>
                <a:gd name="T42" fmla="*/ 781 w 788"/>
                <a:gd name="T43" fmla="*/ 565 h 1343"/>
                <a:gd name="T44" fmla="*/ 749 w 788"/>
                <a:gd name="T45" fmla="*/ 746 h 1343"/>
                <a:gd name="T46" fmla="*/ 708 w 788"/>
                <a:gd name="T47" fmla="*/ 710 h 1343"/>
                <a:gd name="T48" fmla="*/ 693 w 788"/>
                <a:gd name="T49" fmla="*/ 692 h 1343"/>
                <a:gd name="T50" fmla="*/ 680 w 788"/>
                <a:gd name="T51" fmla="*/ 674 h 1343"/>
                <a:gd name="T52" fmla="*/ 661 w 788"/>
                <a:gd name="T53" fmla="*/ 637 h 1343"/>
                <a:gd name="T54" fmla="*/ 649 w 788"/>
                <a:gd name="T55" fmla="*/ 617 h 1343"/>
                <a:gd name="T56" fmla="*/ 630 w 788"/>
                <a:gd name="T57" fmla="*/ 585 h 1343"/>
                <a:gd name="T58" fmla="*/ 596 w 788"/>
                <a:gd name="T59" fmla="*/ 521 h 1343"/>
                <a:gd name="T60" fmla="*/ 584 w 788"/>
                <a:gd name="T61" fmla="*/ 508 h 1343"/>
                <a:gd name="T62" fmla="*/ 570 w 788"/>
                <a:gd name="T63" fmla="*/ 481 h 1343"/>
                <a:gd name="T64" fmla="*/ 404 w 788"/>
                <a:gd name="T65" fmla="*/ 174 h 1343"/>
                <a:gd name="T66" fmla="*/ 351 w 788"/>
                <a:gd name="T67" fmla="*/ 145 h 1343"/>
                <a:gd name="T68" fmla="*/ 301 w 788"/>
                <a:gd name="T69" fmla="*/ 142 h 1343"/>
                <a:gd name="T70" fmla="*/ 254 w 788"/>
                <a:gd name="T71" fmla="*/ 152 h 1343"/>
                <a:gd name="T72" fmla="*/ 244 w 788"/>
                <a:gd name="T73" fmla="*/ 165 h 1343"/>
                <a:gd name="T74" fmla="*/ 218 w 788"/>
                <a:gd name="T75" fmla="*/ 187 h 1343"/>
                <a:gd name="T76" fmla="*/ 181 w 788"/>
                <a:gd name="T77" fmla="*/ 254 h 1343"/>
                <a:gd name="T78" fmla="*/ 143 w 788"/>
                <a:gd name="T79" fmla="*/ 347 h 1343"/>
                <a:gd name="T80" fmla="*/ 89 w 788"/>
                <a:gd name="T81" fmla="*/ 554 h 1343"/>
                <a:gd name="T82" fmla="*/ 83 w 788"/>
                <a:gd name="T83" fmla="*/ 637 h 1343"/>
                <a:gd name="T84" fmla="*/ 84 w 788"/>
                <a:gd name="T85" fmla="*/ 647 h 1343"/>
                <a:gd name="T86" fmla="*/ 80 w 788"/>
                <a:gd name="T87" fmla="*/ 692 h 1343"/>
                <a:gd name="T88" fmla="*/ 84 w 788"/>
                <a:gd name="T89" fmla="*/ 860 h 1343"/>
                <a:gd name="T90" fmla="*/ 115 w 788"/>
                <a:gd name="T91" fmla="*/ 1187 h 1343"/>
                <a:gd name="T92" fmla="*/ 167 w 788"/>
                <a:gd name="T93" fmla="*/ 1316 h 1343"/>
                <a:gd name="T94" fmla="*/ 177 w 788"/>
                <a:gd name="T95" fmla="*/ 1337 h 1343"/>
                <a:gd name="T96" fmla="*/ 133 w 788"/>
                <a:gd name="T97" fmla="*/ 1340 h 1343"/>
                <a:gd name="T98" fmla="*/ 41 w 788"/>
                <a:gd name="T99" fmla="*/ 1322 h 1343"/>
                <a:gd name="T100" fmla="*/ 47 w 788"/>
                <a:gd name="T101" fmla="*/ 982 h 1343"/>
                <a:gd name="T102" fmla="*/ 42 w 788"/>
                <a:gd name="T103" fmla="*/ 957 h 1343"/>
                <a:gd name="T104" fmla="*/ 32 w 788"/>
                <a:gd name="T105" fmla="*/ 884 h 1343"/>
                <a:gd name="T106" fmla="*/ 5 w 788"/>
                <a:gd name="T107" fmla="*/ 803 h 1343"/>
                <a:gd name="T108" fmla="*/ 5 w 788"/>
                <a:gd name="T109" fmla="*/ 647 h 1343"/>
                <a:gd name="T110" fmla="*/ 39 w 788"/>
                <a:gd name="T111" fmla="*/ 518 h 1343"/>
                <a:gd name="T112" fmla="*/ 96 w 788"/>
                <a:gd name="T113" fmla="*/ 251 h 1343"/>
                <a:gd name="T114" fmla="*/ 109 w 788"/>
                <a:gd name="T115" fmla="*/ 54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8" h="1343">
                  <a:moveTo>
                    <a:pt x="112" y="44"/>
                  </a:move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22" y="43"/>
                  </a:lnTo>
                  <a:lnTo>
                    <a:pt x="130" y="41"/>
                  </a:lnTo>
                  <a:lnTo>
                    <a:pt x="138" y="38"/>
                  </a:lnTo>
                  <a:lnTo>
                    <a:pt x="146" y="34"/>
                  </a:lnTo>
                  <a:lnTo>
                    <a:pt x="154" y="33"/>
                  </a:lnTo>
                  <a:lnTo>
                    <a:pt x="163" y="30"/>
                  </a:lnTo>
                  <a:lnTo>
                    <a:pt x="171" y="28"/>
                  </a:lnTo>
                  <a:lnTo>
                    <a:pt x="179" y="26"/>
                  </a:lnTo>
                  <a:lnTo>
                    <a:pt x="179" y="28"/>
                  </a:lnTo>
                  <a:lnTo>
                    <a:pt x="182" y="31"/>
                  </a:lnTo>
                  <a:lnTo>
                    <a:pt x="185" y="34"/>
                  </a:lnTo>
                  <a:lnTo>
                    <a:pt x="190" y="38"/>
                  </a:lnTo>
                  <a:lnTo>
                    <a:pt x="195" y="43"/>
                  </a:lnTo>
                  <a:lnTo>
                    <a:pt x="198" y="46"/>
                  </a:lnTo>
                  <a:lnTo>
                    <a:pt x="203" y="47"/>
                  </a:lnTo>
                  <a:lnTo>
                    <a:pt x="207" y="49"/>
                  </a:lnTo>
                  <a:lnTo>
                    <a:pt x="208" y="51"/>
                  </a:lnTo>
                  <a:lnTo>
                    <a:pt x="210" y="54"/>
                  </a:lnTo>
                  <a:lnTo>
                    <a:pt x="210" y="57"/>
                  </a:lnTo>
                  <a:lnTo>
                    <a:pt x="211" y="59"/>
                  </a:lnTo>
                  <a:lnTo>
                    <a:pt x="213" y="62"/>
                  </a:lnTo>
                  <a:lnTo>
                    <a:pt x="216" y="64"/>
                  </a:lnTo>
                  <a:lnTo>
                    <a:pt x="218" y="65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4" y="70"/>
                  </a:lnTo>
                  <a:lnTo>
                    <a:pt x="226" y="74"/>
                  </a:lnTo>
                  <a:lnTo>
                    <a:pt x="228" y="75"/>
                  </a:lnTo>
                  <a:lnTo>
                    <a:pt x="229" y="78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3" y="82"/>
                  </a:lnTo>
                  <a:lnTo>
                    <a:pt x="247" y="82"/>
                  </a:lnTo>
                  <a:lnTo>
                    <a:pt x="270" y="80"/>
                  </a:lnTo>
                  <a:lnTo>
                    <a:pt x="298" y="78"/>
                  </a:lnTo>
                  <a:lnTo>
                    <a:pt x="329" y="75"/>
                  </a:lnTo>
                  <a:lnTo>
                    <a:pt x="361" y="75"/>
                  </a:lnTo>
                  <a:lnTo>
                    <a:pt x="389" y="75"/>
                  </a:lnTo>
                  <a:lnTo>
                    <a:pt x="402" y="75"/>
                  </a:lnTo>
                  <a:lnTo>
                    <a:pt x="412" y="77"/>
                  </a:lnTo>
                  <a:lnTo>
                    <a:pt x="420" y="80"/>
                  </a:lnTo>
                  <a:lnTo>
                    <a:pt x="425" y="82"/>
                  </a:lnTo>
                  <a:lnTo>
                    <a:pt x="425" y="88"/>
                  </a:lnTo>
                  <a:lnTo>
                    <a:pt x="447" y="88"/>
                  </a:lnTo>
                  <a:lnTo>
                    <a:pt x="447" y="77"/>
                  </a:lnTo>
                  <a:lnTo>
                    <a:pt x="449" y="65"/>
                  </a:lnTo>
                  <a:lnTo>
                    <a:pt x="451" y="54"/>
                  </a:lnTo>
                  <a:lnTo>
                    <a:pt x="452" y="41"/>
                  </a:lnTo>
                  <a:lnTo>
                    <a:pt x="454" y="30"/>
                  </a:lnTo>
                  <a:lnTo>
                    <a:pt x="456" y="18"/>
                  </a:lnTo>
                  <a:lnTo>
                    <a:pt x="457" y="8"/>
                  </a:lnTo>
                  <a:lnTo>
                    <a:pt x="459" y="0"/>
                  </a:lnTo>
                  <a:lnTo>
                    <a:pt x="465" y="0"/>
                  </a:lnTo>
                  <a:lnTo>
                    <a:pt x="472" y="0"/>
                  </a:lnTo>
                  <a:lnTo>
                    <a:pt x="480" y="2"/>
                  </a:lnTo>
                  <a:lnTo>
                    <a:pt x="488" y="2"/>
                  </a:lnTo>
                  <a:lnTo>
                    <a:pt x="496" y="4"/>
                  </a:lnTo>
                  <a:lnTo>
                    <a:pt x="504" y="4"/>
                  </a:lnTo>
                  <a:lnTo>
                    <a:pt x="513" y="5"/>
                  </a:lnTo>
                  <a:lnTo>
                    <a:pt x="519" y="5"/>
                  </a:lnTo>
                  <a:lnTo>
                    <a:pt x="513" y="93"/>
                  </a:lnTo>
                  <a:lnTo>
                    <a:pt x="519" y="100"/>
                  </a:lnTo>
                  <a:lnTo>
                    <a:pt x="527" y="106"/>
                  </a:lnTo>
                  <a:lnTo>
                    <a:pt x="537" y="113"/>
                  </a:lnTo>
                  <a:lnTo>
                    <a:pt x="547" y="119"/>
                  </a:lnTo>
                  <a:lnTo>
                    <a:pt x="557" y="126"/>
                  </a:lnTo>
                  <a:lnTo>
                    <a:pt x="566" y="132"/>
                  </a:lnTo>
                  <a:lnTo>
                    <a:pt x="576" y="137"/>
                  </a:lnTo>
                  <a:lnTo>
                    <a:pt x="584" y="142"/>
                  </a:lnTo>
                  <a:lnTo>
                    <a:pt x="583" y="144"/>
                  </a:lnTo>
                  <a:lnTo>
                    <a:pt x="579" y="145"/>
                  </a:lnTo>
                  <a:lnTo>
                    <a:pt x="576" y="148"/>
                  </a:lnTo>
                  <a:lnTo>
                    <a:pt x="573" y="152"/>
                  </a:lnTo>
                  <a:lnTo>
                    <a:pt x="570" y="155"/>
                  </a:lnTo>
                  <a:lnTo>
                    <a:pt x="568" y="158"/>
                  </a:lnTo>
                  <a:lnTo>
                    <a:pt x="565" y="161"/>
                  </a:lnTo>
                  <a:lnTo>
                    <a:pt x="563" y="165"/>
                  </a:lnTo>
                  <a:lnTo>
                    <a:pt x="561" y="168"/>
                  </a:lnTo>
                  <a:lnTo>
                    <a:pt x="561" y="171"/>
                  </a:lnTo>
                  <a:lnTo>
                    <a:pt x="561" y="174"/>
                  </a:lnTo>
                  <a:lnTo>
                    <a:pt x="560" y="178"/>
                  </a:lnTo>
                  <a:lnTo>
                    <a:pt x="558" y="179"/>
                  </a:lnTo>
                  <a:lnTo>
                    <a:pt x="558" y="183"/>
                  </a:lnTo>
                  <a:lnTo>
                    <a:pt x="557" y="184"/>
                  </a:lnTo>
                  <a:lnTo>
                    <a:pt x="557" y="186"/>
                  </a:lnTo>
                  <a:lnTo>
                    <a:pt x="558" y="205"/>
                  </a:lnTo>
                  <a:lnTo>
                    <a:pt x="563" y="230"/>
                  </a:lnTo>
                  <a:lnTo>
                    <a:pt x="571" y="254"/>
                  </a:lnTo>
                  <a:lnTo>
                    <a:pt x="581" y="282"/>
                  </a:lnTo>
                  <a:lnTo>
                    <a:pt x="591" y="306"/>
                  </a:lnTo>
                  <a:lnTo>
                    <a:pt x="604" y="329"/>
                  </a:lnTo>
                  <a:lnTo>
                    <a:pt x="609" y="339"/>
                  </a:lnTo>
                  <a:lnTo>
                    <a:pt x="615" y="345"/>
                  </a:lnTo>
                  <a:lnTo>
                    <a:pt x="622" y="352"/>
                  </a:lnTo>
                  <a:lnTo>
                    <a:pt x="628" y="357"/>
                  </a:lnTo>
                  <a:lnTo>
                    <a:pt x="630" y="363"/>
                  </a:lnTo>
                  <a:lnTo>
                    <a:pt x="631" y="371"/>
                  </a:lnTo>
                  <a:lnTo>
                    <a:pt x="636" y="380"/>
                  </a:lnTo>
                  <a:lnTo>
                    <a:pt x="643" y="386"/>
                  </a:lnTo>
                  <a:lnTo>
                    <a:pt x="656" y="402"/>
                  </a:lnTo>
                  <a:lnTo>
                    <a:pt x="674" y="419"/>
                  </a:lnTo>
                  <a:lnTo>
                    <a:pt x="692" y="433"/>
                  </a:lnTo>
                  <a:lnTo>
                    <a:pt x="706" y="448"/>
                  </a:lnTo>
                  <a:lnTo>
                    <a:pt x="719" y="461"/>
                  </a:lnTo>
                  <a:lnTo>
                    <a:pt x="728" y="471"/>
                  </a:lnTo>
                  <a:lnTo>
                    <a:pt x="729" y="472"/>
                  </a:lnTo>
                  <a:lnTo>
                    <a:pt x="732" y="474"/>
                  </a:lnTo>
                  <a:lnTo>
                    <a:pt x="736" y="476"/>
                  </a:lnTo>
                  <a:lnTo>
                    <a:pt x="741" y="477"/>
                  </a:lnTo>
                  <a:lnTo>
                    <a:pt x="744" y="481"/>
                  </a:lnTo>
                  <a:lnTo>
                    <a:pt x="747" y="484"/>
                  </a:lnTo>
                  <a:lnTo>
                    <a:pt x="749" y="485"/>
                  </a:lnTo>
                  <a:lnTo>
                    <a:pt x="749" y="489"/>
                  </a:lnTo>
                  <a:lnTo>
                    <a:pt x="754" y="489"/>
                  </a:lnTo>
                  <a:lnTo>
                    <a:pt x="758" y="490"/>
                  </a:lnTo>
                  <a:lnTo>
                    <a:pt x="763" y="494"/>
                  </a:lnTo>
                  <a:lnTo>
                    <a:pt x="768" y="497"/>
                  </a:lnTo>
                  <a:lnTo>
                    <a:pt x="773" y="498"/>
                  </a:lnTo>
                  <a:lnTo>
                    <a:pt x="778" y="502"/>
                  </a:lnTo>
                  <a:lnTo>
                    <a:pt x="783" y="503"/>
                  </a:lnTo>
                  <a:lnTo>
                    <a:pt x="788" y="505"/>
                  </a:lnTo>
                  <a:lnTo>
                    <a:pt x="786" y="534"/>
                  </a:lnTo>
                  <a:lnTo>
                    <a:pt x="781" y="565"/>
                  </a:lnTo>
                  <a:lnTo>
                    <a:pt x="775" y="594"/>
                  </a:lnTo>
                  <a:lnTo>
                    <a:pt x="768" y="625"/>
                  </a:lnTo>
                  <a:lnTo>
                    <a:pt x="762" y="655"/>
                  </a:lnTo>
                  <a:lnTo>
                    <a:pt x="755" y="686"/>
                  </a:lnTo>
                  <a:lnTo>
                    <a:pt x="750" y="715"/>
                  </a:lnTo>
                  <a:lnTo>
                    <a:pt x="749" y="746"/>
                  </a:lnTo>
                  <a:lnTo>
                    <a:pt x="742" y="743"/>
                  </a:lnTo>
                  <a:lnTo>
                    <a:pt x="736" y="738"/>
                  </a:lnTo>
                  <a:lnTo>
                    <a:pt x="729" y="731"/>
                  </a:lnTo>
                  <a:lnTo>
                    <a:pt x="721" y="723"/>
                  </a:lnTo>
                  <a:lnTo>
                    <a:pt x="714" y="717"/>
                  </a:lnTo>
                  <a:lnTo>
                    <a:pt x="708" y="710"/>
                  </a:lnTo>
                  <a:lnTo>
                    <a:pt x="700" y="705"/>
                  </a:lnTo>
                  <a:lnTo>
                    <a:pt x="693" y="702"/>
                  </a:lnTo>
                  <a:lnTo>
                    <a:pt x="693" y="700"/>
                  </a:lnTo>
                  <a:lnTo>
                    <a:pt x="693" y="697"/>
                  </a:lnTo>
                  <a:lnTo>
                    <a:pt x="693" y="694"/>
                  </a:lnTo>
                  <a:lnTo>
                    <a:pt x="693" y="692"/>
                  </a:lnTo>
                  <a:lnTo>
                    <a:pt x="692" y="689"/>
                  </a:lnTo>
                  <a:lnTo>
                    <a:pt x="690" y="687"/>
                  </a:lnTo>
                  <a:lnTo>
                    <a:pt x="687" y="686"/>
                  </a:lnTo>
                  <a:lnTo>
                    <a:pt x="684" y="686"/>
                  </a:lnTo>
                  <a:lnTo>
                    <a:pt x="682" y="679"/>
                  </a:lnTo>
                  <a:lnTo>
                    <a:pt x="680" y="674"/>
                  </a:lnTo>
                  <a:lnTo>
                    <a:pt x="675" y="668"/>
                  </a:lnTo>
                  <a:lnTo>
                    <a:pt x="672" y="663"/>
                  </a:lnTo>
                  <a:lnTo>
                    <a:pt x="667" y="656"/>
                  </a:lnTo>
                  <a:lnTo>
                    <a:pt x="664" y="651"/>
                  </a:lnTo>
                  <a:lnTo>
                    <a:pt x="662" y="643"/>
                  </a:lnTo>
                  <a:lnTo>
                    <a:pt x="661" y="637"/>
                  </a:lnTo>
                  <a:lnTo>
                    <a:pt x="659" y="635"/>
                  </a:lnTo>
                  <a:lnTo>
                    <a:pt x="658" y="632"/>
                  </a:lnTo>
                  <a:lnTo>
                    <a:pt x="654" y="629"/>
                  </a:lnTo>
                  <a:lnTo>
                    <a:pt x="653" y="625"/>
                  </a:lnTo>
                  <a:lnTo>
                    <a:pt x="651" y="621"/>
                  </a:lnTo>
                  <a:lnTo>
                    <a:pt x="649" y="617"/>
                  </a:lnTo>
                  <a:lnTo>
                    <a:pt x="646" y="616"/>
                  </a:lnTo>
                  <a:lnTo>
                    <a:pt x="644" y="614"/>
                  </a:lnTo>
                  <a:lnTo>
                    <a:pt x="644" y="609"/>
                  </a:lnTo>
                  <a:lnTo>
                    <a:pt x="644" y="603"/>
                  </a:lnTo>
                  <a:lnTo>
                    <a:pt x="636" y="594"/>
                  </a:lnTo>
                  <a:lnTo>
                    <a:pt x="630" y="585"/>
                  </a:lnTo>
                  <a:lnTo>
                    <a:pt x="623" y="573"/>
                  </a:lnTo>
                  <a:lnTo>
                    <a:pt x="618" y="562"/>
                  </a:lnTo>
                  <a:lnTo>
                    <a:pt x="612" y="551"/>
                  </a:lnTo>
                  <a:lnTo>
                    <a:pt x="607" y="539"/>
                  </a:lnTo>
                  <a:lnTo>
                    <a:pt x="601" y="529"/>
                  </a:lnTo>
                  <a:lnTo>
                    <a:pt x="596" y="521"/>
                  </a:lnTo>
                  <a:lnTo>
                    <a:pt x="589" y="521"/>
                  </a:lnTo>
                  <a:lnTo>
                    <a:pt x="589" y="518"/>
                  </a:lnTo>
                  <a:lnTo>
                    <a:pt x="589" y="516"/>
                  </a:lnTo>
                  <a:lnTo>
                    <a:pt x="588" y="513"/>
                  </a:lnTo>
                  <a:lnTo>
                    <a:pt x="586" y="510"/>
                  </a:lnTo>
                  <a:lnTo>
                    <a:pt x="584" y="508"/>
                  </a:lnTo>
                  <a:lnTo>
                    <a:pt x="583" y="507"/>
                  </a:lnTo>
                  <a:lnTo>
                    <a:pt x="581" y="505"/>
                  </a:lnTo>
                  <a:lnTo>
                    <a:pt x="579" y="505"/>
                  </a:lnTo>
                  <a:lnTo>
                    <a:pt x="578" y="497"/>
                  </a:lnTo>
                  <a:lnTo>
                    <a:pt x="574" y="489"/>
                  </a:lnTo>
                  <a:lnTo>
                    <a:pt x="570" y="481"/>
                  </a:lnTo>
                  <a:lnTo>
                    <a:pt x="565" y="471"/>
                  </a:lnTo>
                  <a:lnTo>
                    <a:pt x="560" y="463"/>
                  </a:lnTo>
                  <a:lnTo>
                    <a:pt x="555" y="454"/>
                  </a:lnTo>
                  <a:lnTo>
                    <a:pt x="553" y="446"/>
                  </a:lnTo>
                  <a:lnTo>
                    <a:pt x="552" y="438"/>
                  </a:lnTo>
                  <a:lnTo>
                    <a:pt x="404" y="174"/>
                  </a:lnTo>
                  <a:lnTo>
                    <a:pt x="399" y="174"/>
                  </a:lnTo>
                  <a:lnTo>
                    <a:pt x="392" y="170"/>
                  </a:lnTo>
                  <a:lnTo>
                    <a:pt x="382" y="165"/>
                  </a:lnTo>
                  <a:lnTo>
                    <a:pt x="371" y="158"/>
                  </a:lnTo>
                  <a:lnTo>
                    <a:pt x="361" y="152"/>
                  </a:lnTo>
                  <a:lnTo>
                    <a:pt x="351" y="145"/>
                  </a:lnTo>
                  <a:lnTo>
                    <a:pt x="345" y="140"/>
                  </a:lnTo>
                  <a:lnTo>
                    <a:pt x="343" y="137"/>
                  </a:lnTo>
                  <a:lnTo>
                    <a:pt x="332" y="137"/>
                  </a:lnTo>
                  <a:lnTo>
                    <a:pt x="322" y="139"/>
                  </a:lnTo>
                  <a:lnTo>
                    <a:pt x="312" y="140"/>
                  </a:lnTo>
                  <a:lnTo>
                    <a:pt x="301" y="142"/>
                  </a:lnTo>
                  <a:lnTo>
                    <a:pt x="290" y="145"/>
                  </a:lnTo>
                  <a:lnTo>
                    <a:pt x="278" y="147"/>
                  </a:lnTo>
                  <a:lnTo>
                    <a:pt x="267" y="147"/>
                  </a:lnTo>
                  <a:lnTo>
                    <a:pt x="255" y="148"/>
                  </a:lnTo>
                  <a:lnTo>
                    <a:pt x="255" y="150"/>
                  </a:lnTo>
                  <a:lnTo>
                    <a:pt x="254" y="152"/>
                  </a:lnTo>
                  <a:lnTo>
                    <a:pt x="252" y="153"/>
                  </a:lnTo>
                  <a:lnTo>
                    <a:pt x="251" y="153"/>
                  </a:lnTo>
                  <a:lnTo>
                    <a:pt x="247" y="155"/>
                  </a:lnTo>
                  <a:lnTo>
                    <a:pt x="246" y="158"/>
                  </a:lnTo>
                  <a:lnTo>
                    <a:pt x="244" y="161"/>
                  </a:lnTo>
                  <a:lnTo>
                    <a:pt x="244" y="165"/>
                  </a:lnTo>
                  <a:lnTo>
                    <a:pt x="241" y="165"/>
                  </a:lnTo>
                  <a:lnTo>
                    <a:pt x="237" y="168"/>
                  </a:lnTo>
                  <a:lnTo>
                    <a:pt x="233" y="173"/>
                  </a:lnTo>
                  <a:lnTo>
                    <a:pt x="228" y="178"/>
                  </a:lnTo>
                  <a:lnTo>
                    <a:pt x="223" y="183"/>
                  </a:lnTo>
                  <a:lnTo>
                    <a:pt x="218" y="187"/>
                  </a:lnTo>
                  <a:lnTo>
                    <a:pt x="215" y="191"/>
                  </a:lnTo>
                  <a:lnTo>
                    <a:pt x="211" y="192"/>
                  </a:lnTo>
                  <a:lnTo>
                    <a:pt x="208" y="201"/>
                  </a:lnTo>
                  <a:lnTo>
                    <a:pt x="202" y="215"/>
                  </a:lnTo>
                  <a:lnTo>
                    <a:pt x="192" y="235"/>
                  </a:lnTo>
                  <a:lnTo>
                    <a:pt x="181" y="254"/>
                  </a:lnTo>
                  <a:lnTo>
                    <a:pt x="169" y="272"/>
                  </a:lnTo>
                  <a:lnTo>
                    <a:pt x="158" y="288"/>
                  </a:lnTo>
                  <a:lnTo>
                    <a:pt x="150" y="301"/>
                  </a:lnTo>
                  <a:lnTo>
                    <a:pt x="145" y="306"/>
                  </a:lnTo>
                  <a:lnTo>
                    <a:pt x="145" y="326"/>
                  </a:lnTo>
                  <a:lnTo>
                    <a:pt x="143" y="347"/>
                  </a:lnTo>
                  <a:lnTo>
                    <a:pt x="140" y="367"/>
                  </a:lnTo>
                  <a:lnTo>
                    <a:pt x="135" y="386"/>
                  </a:lnTo>
                  <a:lnTo>
                    <a:pt x="125" y="428"/>
                  </a:lnTo>
                  <a:lnTo>
                    <a:pt x="112" y="469"/>
                  </a:lnTo>
                  <a:lnTo>
                    <a:pt x="101" y="511"/>
                  </a:lnTo>
                  <a:lnTo>
                    <a:pt x="89" y="554"/>
                  </a:lnTo>
                  <a:lnTo>
                    <a:pt x="86" y="573"/>
                  </a:lnTo>
                  <a:lnTo>
                    <a:pt x="83" y="594"/>
                  </a:lnTo>
                  <a:lnTo>
                    <a:pt x="80" y="616"/>
                  </a:lnTo>
                  <a:lnTo>
                    <a:pt x="80" y="637"/>
                  </a:lnTo>
                  <a:lnTo>
                    <a:pt x="81" y="637"/>
                  </a:lnTo>
                  <a:lnTo>
                    <a:pt x="83" y="637"/>
                  </a:lnTo>
                  <a:lnTo>
                    <a:pt x="84" y="638"/>
                  </a:lnTo>
                  <a:lnTo>
                    <a:pt x="84" y="640"/>
                  </a:lnTo>
                  <a:lnTo>
                    <a:pt x="84" y="642"/>
                  </a:lnTo>
                  <a:lnTo>
                    <a:pt x="84" y="643"/>
                  </a:lnTo>
                  <a:lnTo>
                    <a:pt x="84" y="645"/>
                  </a:lnTo>
                  <a:lnTo>
                    <a:pt x="84" y="647"/>
                  </a:lnTo>
                  <a:lnTo>
                    <a:pt x="91" y="653"/>
                  </a:lnTo>
                  <a:lnTo>
                    <a:pt x="89" y="660"/>
                  </a:lnTo>
                  <a:lnTo>
                    <a:pt x="88" y="666"/>
                  </a:lnTo>
                  <a:lnTo>
                    <a:pt x="86" y="674"/>
                  </a:lnTo>
                  <a:lnTo>
                    <a:pt x="83" y="684"/>
                  </a:lnTo>
                  <a:lnTo>
                    <a:pt x="80" y="692"/>
                  </a:lnTo>
                  <a:lnTo>
                    <a:pt x="76" y="702"/>
                  </a:lnTo>
                  <a:lnTo>
                    <a:pt x="75" y="710"/>
                  </a:lnTo>
                  <a:lnTo>
                    <a:pt x="75" y="718"/>
                  </a:lnTo>
                  <a:lnTo>
                    <a:pt x="84" y="723"/>
                  </a:lnTo>
                  <a:lnTo>
                    <a:pt x="84" y="787"/>
                  </a:lnTo>
                  <a:lnTo>
                    <a:pt x="84" y="860"/>
                  </a:lnTo>
                  <a:lnTo>
                    <a:pt x="86" y="940"/>
                  </a:lnTo>
                  <a:lnTo>
                    <a:pt x="91" y="1024"/>
                  </a:lnTo>
                  <a:lnTo>
                    <a:pt x="96" y="1067"/>
                  </a:lnTo>
                  <a:lnTo>
                    <a:pt x="101" y="1107"/>
                  </a:lnTo>
                  <a:lnTo>
                    <a:pt x="107" y="1148"/>
                  </a:lnTo>
                  <a:lnTo>
                    <a:pt x="115" y="1187"/>
                  </a:lnTo>
                  <a:lnTo>
                    <a:pt x="125" y="1223"/>
                  </a:lnTo>
                  <a:lnTo>
                    <a:pt x="137" y="1257"/>
                  </a:lnTo>
                  <a:lnTo>
                    <a:pt x="143" y="1273"/>
                  </a:lnTo>
                  <a:lnTo>
                    <a:pt x="151" y="1288"/>
                  </a:lnTo>
                  <a:lnTo>
                    <a:pt x="159" y="1303"/>
                  </a:lnTo>
                  <a:lnTo>
                    <a:pt x="167" y="1316"/>
                  </a:lnTo>
                  <a:lnTo>
                    <a:pt x="172" y="1316"/>
                  </a:lnTo>
                  <a:lnTo>
                    <a:pt x="172" y="1319"/>
                  </a:lnTo>
                  <a:lnTo>
                    <a:pt x="174" y="1324"/>
                  </a:lnTo>
                  <a:lnTo>
                    <a:pt x="176" y="1327"/>
                  </a:lnTo>
                  <a:lnTo>
                    <a:pt x="176" y="1332"/>
                  </a:lnTo>
                  <a:lnTo>
                    <a:pt x="177" y="1337"/>
                  </a:lnTo>
                  <a:lnTo>
                    <a:pt x="181" y="1340"/>
                  </a:lnTo>
                  <a:lnTo>
                    <a:pt x="182" y="1343"/>
                  </a:lnTo>
                  <a:lnTo>
                    <a:pt x="184" y="1343"/>
                  </a:lnTo>
                  <a:lnTo>
                    <a:pt x="167" y="1343"/>
                  </a:lnTo>
                  <a:lnTo>
                    <a:pt x="150" y="1342"/>
                  </a:lnTo>
                  <a:lnTo>
                    <a:pt x="133" y="1340"/>
                  </a:lnTo>
                  <a:lnTo>
                    <a:pt x="115" y="1338"/>
                  </a:lnTo>
                  <a:lnTo>
                    <a:pt x="99" y="1337"/>
                  </a:lnTo>
                  <a:lnTo>
                    <a:pt x="83" y="1335"/>
                  </a:lnTo>
                  <a:lnTo>
                    <a:pt x="67" y="1334"/>
                  </a:lnTo>
                  <a:lnTo>
                    <a:pt x="52" y="1334"/>
                  </a:lnTo>
                  <a:lnTo>
                    <a:pt x="41" y="1322"/>
                  </a:lnTo>
                  <a:lnTo>
                    <a:pt x="52" y="1010"/>
                  </a:lnTo>
                  <a:lnTo>
                    <a:pt x="50" y="1006"/>
                  </a:lnTo>
                  <a:lnTo>
                    <a:pt x="49" y="1001"/>
                  </a:lnTo>
                  <a:lnTo>
                    <a:pt x="49" y="995"/>
                  </a:lnTo>
                  <a:lnTo>
                    <a:pt x="47" y="990"/>
                  </a:lnTo>
                  <a:lnTo>
                    <a:pt x="47" y="982"/>
                  </a:lnTo>
                  <a:lnTo>
                    <a:pt x="47" y="975"/>
                  </a:lnTo>
                  <a:lnTo>
                    <a:pt x="47" y="971"/>
                  </a:lnTo>
                  <a:lnTo>
                    <a:pt x="47" y="966"/>
                  </a:lnTo>
                  <a:lnTo>
                    <a:pt x="45" y="964"/>
                  </a:lnTo>
                  <a:lnTo>
                    <a:pt x="44" y="962"/>
                  </a:lnTo>
                  <a:lnTo>
                    <a:pt x="42" y="957"/>
                  </a:lnTo>
                  <a:lnTo>
                    <a:pt x="41" y="953"/>
                  </a:lnTo>
                  <a:lnTo>
                    <a:pt x="39" y="940"/>
                  </a:lnTo>
                  <a:lnTo>
                    <a:pt x="37" y="925"/>
                  </a:lnTo>
                  <a:lnTo>
                    <a:pt x="36" y="910"/>
                  </a:lnTo>
                  <a:lnTo>
                    <a:pt x="34" y="896"/>
                  </a:lnTo>
                  <a:lnTo>
                    <a:pt x="32" y="884"/>
                  </a:lnTo>
                  <a:lnTo>
                    <a:pt x="31" y="878"/>
                  </a:lnTo>
                  <a:lnTo>
                    <a:pt x="24" y="878"/>
                  </a:lnTo>
                  <a:lnTo>
                    <a:pt x="18" y="863"/>
                  </a:lnTo>
                  <a:lnTo>
                    <a:pt x="13" y="847"/>
                  </a:lnTo>
                  <a:lnTo>
                    <a:pt x="8" y="826"/>
                  </a:lnTo>
                  <a:lnTo>
                    <a:pt x="5" y="803"/>
                  </a:lnTo>
                  <a:lnTo>
                    <a:pt x="1" y="780"/>
                  </a:lnTo>
                  <a:lnTo>
                    <a:pt x="1" y="754"/>
                  </a:lnTo>
                  <a:lnTo>
                    <a:pt x="0" y="726"/>
                  </a:lnTo>
                  <a:lnTo>
                    <a:pt x="1" y="700"/>
                  </a:lnTo>
                  <a:lnTo>
                    <a:pt x="3" y="673"/>
                  </a:lnTo>
                  <a:lnTo>
                    <a:pt x="5" y="647"/>
                  </a:lnTo>
                  <a:lnTo>
                    <a:pt x="8" y="621"/>
                  </a:lnTo>
                  <a:lnTo>
                    <a:pt x="13" y="594"/>
                  </a:lnTo>
                  <a:lnTo>
                    <a:pt x="18" y="572"/>
                  </a:lnTo>
                  <a:lnTo>
                    <a:pt x="24" y="552"/>
                  </a:lnTo>
                  <a:lnTo>
                    <a:pt x="31" y="533"/>
                  </a:lnTo>
                  <a:lnTo>
                    <a:pt x="39" y="518"/>
                  </a:lnTo>
                  <a:lnTo>
                    <a:pt x="39" y="521"/>
                  </a:lnTo>
                  <a:lnTo>
                    <a:pt x="52" y="476"/>
                  </a:lnTo>
                  <a:lnTo>
                    <a:pt x="65" y="425"/>
                  </a:lnTo>
                  <a:lnTo>
                    <a:pt x="76" y="370"/>
                  </a:lnTo>
                  <a:lnTo>
                    <a:pt x="88" y="311"/>
                  </a:lnTo>
                  <a:lnTo>
                    <a:pt x="96" y="251"/>
                  </a:lnTo>
                  <a:lnTo>
                    <a:pt x="101" y="189"/>
                  </a:lnTo>
                  <a:lnTo>
                    <a:pt x="102" y="158"/>
                  </a:lnTo>
                  <a:lnTo>
                    <a:pt x="102" y="127"/>
                  </a:lnTo>
                  <a:lnTo>
                    <a:pt x="102" y="96"/>
                  </a:lnTo>
                  <a:lnTo>
                    <a:pt x="101" y="65"/>
                  </a:lnTo>
                  <a:lnTo>
                    <a:pt x="109" y="54"/>
                  </a:lnTo>
                  <a:lnTo>
                    <a:pt x="112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2" name="Freeform 134"/>
            <p:cNvSpPr>
              <a:spLocks/>
            </p:cNvSpPr>
            <p:nvPr/>
          </p:nvSpPr>
          <p:spPr bwMode="auto">
            <a:xfrm>
              <a:off x="3811" y="2085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12 w 15"/>
                <a:gd name="T3" fmla="*/ 3 h 3"/>
                <a:gd name="T4" fmla="*/ 10 w 15"/>
                <a:gd name="T5" fmla="*/ 3 h 3"/>
                <a:gd name="T6" fmla="*/ 9 w 15"/>
                <a:gd name="T7" fmla="*/ 3 h 3"/>
                <a:gd name="T8" fmla="*/ 7 w 15"/>
                <a:gd name="T9" fmla="*/ 1 h 3"/>
                <a:gd name="T10" fmla="*/ 5 w 15"/>
                <a:gd name="T11" fmla="*/ 1 h 3"/>
                <a:gd name="T12" fmla="*/ 4 w 15"/>
                <a:gd name="T13" fmla="*/ 1 h 3"/>
                <a:gd name="T14" fmla="*/ 2 w 15"/>
                <a:gd name="T15" fmla="*/ 1 h 3"/>
                <a:gd name="T16" fmla="*/ 0 w 15"/>
                <a:gd name="T17" fmla="*/ 0 h 3"/>
                <a:gd name="T18" fmla="*/ 2 w 15"/>
                <a:gd name="T19" fmla="*/ 1 h 3"/>
                <a:gd name="T20" fmla="*/ 4 w 15"/>
                <a:gd name="T21" fmla="*/ 1 h 3"/>
                <a:gd name="T22" fmla="*/ 5 w 15"/>
                <a:gd name="T23" fmla="*/ 1 h 3"/>
                <a:gd name="T24" fmla="*/ 7 w 15"/>
                <a:gd name="T25" fmla="*/ 1 h 3"/>
                <a:gd name="T26" fmla="*/ 9 w 15"/>
                <a:gd name="T27" fmla="*/ 1 h 3"/>
                <a:gd name="T28" fmla="*/ 12 w 15"/>
                <a:gd name="T29" fmla="*/ 1 h 3"/>
                <a:gd name="T30" fmla="*/ 13 w 15"/>
                <a:gd name="T31" fmla="*/ 1 h 3"/>
                <a:gd name="T32" fmla="*/ 15 w 15"/>
                <a:gd name="T33" fmla="*/ 1 h 3"/>
                <a:gd name="T34" fmla="*/ 15 w 15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D9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3" name="Freeform 135"/>
            <p:cNvSpPr>
              <a:spLocks/>
            </p:cNvSpPr>
            <p:nvPr/>
          </p:nvSpPr>
          <p:spPr bwMode="auto">
            <a:xfrm>
              <a:off x="3763" y="2101"/>
              <a:ext cx="104" cy="107"/>
            </a:xfrm>
            <a:custGeom>
              <a:avLst/>
              <a:gdLst>
                <a:gd name="T0" fmla="*/ 104 w 104"/>
                <a:gd name="T1" fmla="*/ 107 h 107"/>
                <a:gd name="T2" fmla="*/ 89 w 104"/>
                <a:gd name="T3" fmla="*/ 107 h 107"/>
                <a:gd name="T4" fmla="*/ 76 w 104"/>
                <a:gd name="T5" fmla="*/ 106 h 107"/>
                <a:gd name="T6" fmla="*/ 63 w 104"/>
                <a:gd name="T7" fmla="*/ 104 h 107"/>
                <a:gd name="T8" fmla="*/ 50 w 104"/>
                <a:gd name="T9" fmla="*/ 101 h 107"/>
                <a:gd name="T10" fmla="*/ 39 w 104"/>
                <a:gd name="T11" fmla="*/ 96 h 107"/>
                <a:gd name="T12" fmla="*/ 27 w 104"/>
                <a:gd name="T13" fmla="*/ 91 h 107"/>
                <a:gd name="T14" fmla="*/ 18 w 104"/>
                <a:gd name="T15" fmla="*/ 84 h 107"/>
                <a:gd name="T16" fmla="*/ 9 w 104"/>
                <a:gd name="T17" fmla="*/ 75 h 107"/>
                <a:gd name="T18" fmla="*/ 6 w 104"/>
                <a:gd name="T19" fmla="*/ 67 h 107"/>
                <a:gd name="T20" fmla="*/ 5 w 104"/>
                <a:gd name="T21" fmla="*/ 57 h 107"/>
                <a:gd name="T22" fmla="*/ 3 w 104"/>
                <a:gd name="T23" fmla="*/ 47 h 107"/>
                <a:gd name="T24" fmla="*/ 3 w 104"/>
                <a:gd name="T25" fmla="*/ 37 h 107"/>
                <a:gd name="T26" fmla="*/ 3 w 104"/>
                <a:gd name="T27" fmla="*/ 27 h 107"/>
                <a:gd name="T28" fmla="*/ 3 w 104"/>
                <a:gd name="T29" fmla="*/ 18 h 107"/>
                <a:gd name="T30" fmla="*/ 1 w 104"/>
                <a:gd name="T31" fmla="*/ 8 h 107"/>
                <a:gd name="T32" fmla="*/ 0 w 104"/>
                <a:gd name="T33" fmla="*/ 0 h 107"/>
                <a:gd name="T34" fmla="*/ 9 w 104"/>
                <a:gd name="T35" fmla="*/ 1 h 107"/>
                <a:gd name="T36" fmla="*/ 16 w 104"/>
                <a:gd name="T37" fmla="*/ 1 h 107"/>
                <a:gd name="T38" fmla="*/ 24 w 104"/>
                <a:gd name="T39" fmla="*/ 3 h 107"/>
                <a:gd name="T40" fmla="*/ 32 w 104"/>
                <a:gd name="T41" fmla="*/ 5 h 107"/>
                <a:gd name="T42" fmla="*/ 39 w 104"/>
                <a:gd name="T43" fmla="*/ 8 h 107"/>
                <a:gd name="T44" fmla="*/ 47 w 104"/>
                <a:gd name="T45" fmla="*/ 10 h 107"/>
                <a:gd name="T46" fmla="*/ 53 w 104"/>
                <a:gd name="T47" fmla="*/ 11 h 107"/>
                <a:gd name="T48" fmla="*/ 61 w 104"/>
                <a:gd name="T49" fmla="*/ 14 h 107"/>
                <a:gd name="T50" fmla="*/ 57 w 104"/>
                <a:gd name="T51" fmla="*/ 73 h 107"/>
                <a:gd name="T52" fmla="*/ 61 w 104"/>
                <a:gd name="T53" fmla="*/ 78 h 107"/>
                <a:gd name="T54" fmla="*/ 66 w 104"/>
                <a:gd name="T55" fmla="*/ 81 h 107"/>
                <a:gd name="T56" fmla="*/ 71 w 104"/>
                <a:gd name="T57" fmla="*/ 86 h 107"/>
                <a:gd name="T58" fmla="*/ 78 w 104"/>
                <a:gd name="T59" fmla="*/ 91 h 107"/>
                <a:gd name="T60" fmla="*/ 84 w 104"/>
                <a:gd name="T61" fmla="*/ 94 h 107"/>
                <a:gd name="T62" fmla="*/ 91 w 104"/>
                <a:gd name="T63" fmla="*/ 99 h 107"/>
                <a:gd name="T64" fmla="*/ 97 w 104"/>
                <a:gd name="T65" fmla="*/ 104 h 107"/>
                <a:gd name="T66" fmla="*/ 104 w 104"/>
                <a:gd name="T6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" h="107">
                  <a:moveTo>
                    <a:pt x="104" y="107"/>
                  </a:moveTo>
                  <a:lnTo>
                    <a:pt x="89" y="107"/>
                  </a:lnTo>
                  <a:lnTo>
                    <a:pt x="76" y="106"/>
                  </a:lnTo>
                  <a:lnTo>
                    <a:pt x="63" y="104"/>
                  </a:lnTo>
                  <a:lnTo>
                    <a:pt x="50" y="101"/>
                  </a:lnTo>
                  <a:lnTo>
                    <a:pt x="39" y="96"/>
                  </a:lnTo>
                  <a:lnTo>
                    <a:pt x="27" y="91"/>
                  </a:lnTo>
                  <a:lnTo>
                    <a:pt x="18" y="84"/>
                  </a:lnTo>
                  <a:lnTo>
                    <a:pt x="9" y="75"/>
                  </a:lnTo>
                  <a:lnTo>
                    <a:pt x="6" y="67"/>
                  </a:lnTo>
                  <a:lnTo>
                    <a:pt x="5" y="57"/>
                  </a:lnTo>
                  <a:lnTo>
                    <a:pt x="3" y="47"/>
                  </a:lnTo>
                  <a:lnTo>
                    <a:pt x="3" y="37"/>
                  </a:lnTo>
                  <a:lnTo>
                    <a:pt x="3" y="27"/>
                  </a:lnTo>
                  <a:lnTo>
                    <a:pt x="3" y="18"/>
                  </a:lnTo>
                  <a:lnTo>
                    <a:pt x="1" y="8"/>
                  </a:lnTo>
                  <a:lnTo>
                    <a:pt x="0" y="0"/>
                  </a:lnTo>
                  <a:lnTo>
                    <a:pt x="9" y="1"/>
                  </a:lnTo>
                  <a:lnTo>
                    <a:pt x="16" y="1"/>
                  </a:lnTo>
                  <a:lnTo>
                    <a:pt x="24" y="3"/>
                  </a:lnTo>
                  <a:lnTo>
                    <a:pt x="32" y="5"/>
                  </a:lnTo>
                  <a:lnTo>
                    <a:pt x="39" y="8"/>
                  </a:lnTo>
                  <a:lnTo>
                    <a:pt x="47" y="10"/>
                  </a:lnTo>
                  <a:lnTo>
                    <a:pt x="53" y="11"/>
                  </a:lnTo>
                  <a:lnTo>
                    <a:pt x="61" y="14"/>
                  </a:lnTo>
                  <a:lnTo>
                    <a:pt x="57" y="73"/>
                  </a:lnTo>
                  <a:lnTo>
                    <a:pt x="61" y="78"/>
                  </a:lnTo>
                  <a:lnTo>
                    <a:pt x="66" y="81"/>
                  </a:lnTo>
                  <a:lnTo>
                    <a:pt x="71" y="86"/>
                  </a:lnTo>
                  <a:lnTo>
                    <a:pt x="78" y="91"/>
                  </a:lnTo>
                  <a:lnTo>
                    <a:pt x="84" y="94"/>
                  </a:lnTo>
                  <a:lnTo>
                    <a:pt x="91" y="99"/>
                  </a:lnTo>
                  <a:lnTo>
                    <a:pt x="97" y="104"/>
                  </a:lnTo>
                  <a:lnTo>
                    <a:pt x="104" y="107"/>
                  </a:lnTo>
                  <a:close/>
                </a:path>
              </a:pathLst>
            </a:custGeom>
            <a:solidFill>
              <a:srgbClr val="042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4" name="Freeform 136"/>
            <p:cNvSpPr>
              <a:spLocks/>
            </p:cNvSpPr>
            <p:nvPr/>
          </p:nvSpPr>
          <p:spPr bwMode="auto">
            <a:xfrm>
              <a:off x="3326" y="2120"/>
              <a:ext cx="285" cy="1285"/>
            </a:xfrm>
            <a:custGeom>
              <a:avLst/>
              <a:gdLst>
                <a:gd name="T0" fmla="*/ 277 w 285"/>
                <a:gd name="T1" fmla="*/ 59 h 1285"/>
                <a:gd name="T2" fmla="*/ 284 w 285"/>
                <a:gd name="T3" fmla="*/ 64 h 1285"/>
                <a:gd name="T4" fmla="*/ 280 w 285"/>
                <a:gd name="T5" fmla="*/ 80 h 1285"/>
                <a:gd name="T6" fmla="*/ 272 w 285"/>
                <a:gd name="T7" fmla="*/ 101 h 1285"/>
                <a:gd name="T8" fmla="*/ 258 w 285"/>
                <a:gd name="T9" fmla="*/ 108 h 1285"/>
                <a:gd name="T10" fmla="*/ 241 w 285"/>
                <a:gd name="T11" fmla="*/ 109 h 1285"/>
                <a:gd name="T12" fmla="*/ 233 w 285"/>
                <a:gd name="T13" fmla="*/ 114 h 1285"/>
                <a:gd name="T14" fmla="*/ 225 w 285"/>
                <a:gd name="T15" fmla="*/ 122 h 1285"/>
                <a:gd name="T16" fmla="*/ 214 w 285"/>
                <a:gd name="T17" fmla="*/ 134 h 1285"/>
                <a:gd name="T18" fmla="*/ 196 w 285"/>
                <a:gd name="T19" fmla="*/ 152 h 1285"/>
                <a:gd name="T20" fmla="*/ 173 w 285"/>
                <a:gd name="T21" fmla="*/ 196 h 1285"/>
                <a:gd name="T22" fmla="*/ 131 w 285"/>
                <a:gd name="T23" fmla="*/ 262 h 1285"/>
                <a:gd name="T24" fmla="*/ 121 w 285"/>
                <a:gd name="T25" fmla="*/ 328 h 1285"/>
                <a:gd name="T26" fmla="*/ 82 w 285"/>
                <a:gd name="T27" fmla="*/ 472 h 1285"/>
                <a:gd name="T28" fmla="*/ 61 w 285"/>
                <a:gd name="T29" fmla="*/ 577 h 1285"/>
                <a:gd name="T30" fmla="*/ 65 w 285"/>
                <a:gd name="T31" fmla="*/ 599 h 1285"/>
                <a:gd name="T32" fmla="*/ 65 w 285"/>
                <a:gd name="T33" fmla="*/ 606 h 1285"/>
                <a:gd name="T34" fmla="*/ 69 w 285"/>
                <a:gd name="T35" fmla="*/ 627 h 1285"/>
                <a:gd name="T36" fmla="*/ 57 w 285"/>
                <a:gd name="T37" fmla="*/ 663 h 1285"/>
                <a:gd name="T38" fmla="*/ 65 w 285"/>
                <a:gd name="T39" fmla="*/ 689 h 1285"/>
                <a:gd name="T40" fmla="*/ 65 w 285"/>
                <a:gd name="T41" fmla="*/ 704 h 1285"/>
                <a:gd name="T42" fmla="*/ 64 w 285"/>
                <a:gd name="T43" fmla="*/ 718 h 1285"/>
                <a:gd name="T44" fmla="*/ 59 w 285"/>
                <a:gd name="T45" fmla="*/ 723 h 1285"/>
                <a:gd name="T46" fmla="*/ 56 w 285"/>
                <a:gd name="T47" fmla="*/ 743 h 1285"/>
                <a:gd name="T48" fmla="*/ 61 w 285"/>
                <a:gd name="T49" fmla="*/ 741 h 1285"/>
                <a:gd name="T50" fmla="*/ 65 w 285"/>
                <a:gd name="T51" fmla="*/ 741 h 1285"/>
                <a:gd name="T52" fmla="*/ 75 w 285"/>
                <a:gd name="T53" fmla="*/ 1024 h 1285"/>
                <a:gd name="T54" fmla="*/ 101 w 285"/>
                <a:gd name="T55" fmla="*/ 1164 h 1285"/>
                <a:gd name="T56" fmla="*/ 148 w 285"/>
                <a:gd name="T57" fmla="*/ 1277 h 1285"/>
                <a:gd name="T58" fmla="*/ 153 w 285"/>
                <a:gd name="T59" fmla="*/ 1280 h 1285"/>
                <a:gd name="T60" fmla="*/ 155 w 285"/>
                <a:gd name="T61" fmla="*/ 1285 h 1285"/>
                <a:gd name="T62" fmla="*/ 134 w 285"/>
                <a:gd name="T63" fmla="*/ 1285 h 1285"/>
                <a:gd name="T64" fmla="*/ 106 w 285"/>
                <a:gd name="T65" fmla="*/ 1283 h 1285"/>
                <a:gd name="T66" fmla="*/ 75 w 285"/>
                <a:gd name="T67" fmla="*/ 1275 h 1285"/>
                <a:gd name="T68" fmla="*/ 51 w 285"/>
                <a:gd name="T69" fmla="*/ 1254 h 1285"/>
                <a:gd name="T70" fmla="*/ 36 w 285"/>
                <a:gd name="T71" fmla="*/ 1205 h 1285"/>
                <a:gd name="T72" fmla="*/ 39 w 285"/>
                <a:gd name="T73" fmla="*/ 1146 h 1285"/>
                <a:gd name="T74" fmla="*/ 38 w 285"/>
                <a:gd name="T75" fmla="*/ 941 h 1285"/>
                <a:gd name="T76" fmla="*/ 35 w 285"/>
                <a:gd name="T77" fmla="*/ 915 h 1285"/>
                <a:gd name="T78" fmla="*/ 30 w 285"/>
                <a:gd name="T79" fmla="*/ 866 h 1285"/>
                <a:gd name="T80" fmla="*/ 20 w 285"/>
                <a:gd name="T81" fmla="*/ 796 h 1285"/>
                <a:gd name="T82" fmla="*/ 8 w 285"/>
                <a:gd name="T83" fmla="*/ 712 h 1285"/>
                <a:gd name="T84" fmla="*/ 2 w 285"/>
                <a:gd name="T85" fmla="*/ 612 h 1285"/>
                <a:gd name="T86" fmla="*/ 18 w 285"/>
                <a:gd name="T87" fmla="*/ 565 h 1285"/>
                <a:gd name="T88" fmla="*/ 64 w 285"/>
                <a:gd name="T89" fmla="*/ 332 h 1285"/>
                <a:gd name="T90" fmla="*/ 87 w 285"/>
                <a:gd name="T91" fmla="*/ 93 h 1285"/>
                <a:gd name="T92" fmla="*/ 90 w 285"/>
                <a:gd name="T93" fmla="*/ 59 h 1285"/>
                <a:gd name="T94" fmla="*/ 109 w 285"/>
                <a:gd name="T95" fmla="*/ 25 h 1285"/>
                <a:gd name="T96" fmla="*/ 114 w 285"/>
                <a:gd name="T97" fmla="*/ 12 h 1285"/>
                <a:gd name="T98" fmla="*/ 127 w 285"/>
                <a:gd name="T99" fmla="*/ 4 h 1285"/>
                <a:gd name="T100" fmla="*/ 168 w 285"/>
                <a:gd name="T101" fmla="*/ 8 h 1285"/>
                <a:gd name="T102" fmla="*/ 212 w 285"/>
                <a:gd name="T103" fmla="*/ 52 h 1285"/>
                <a:gd name="T104" fmla="*/ 248 w 285"/>
                <a:gd name="T105" fmla="*/ 67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5" h="1285">
                  <a:moveTo>
                    <a:pt x="271" y="59"/>
                  </a:moveTo>
                  <a:lnTo>
                    <a:pt x="272" y="59"/>
                  </a:lnTo>
                  <a:lnTo>
                    <a:pt x="274" y="59"/>
                  </a:lnTo>
                  <a:lnTo>
                    <a:pt x="277" y="59"/>
                  </a:lnTo>
                  <a:lnTo>
                    <a:pt x="279" y="61"/>
                  </a:lnTo>
                  <a:lnTo>
                    <a:pt x="280" y="61"/>
                  </a:lnTo>
                  <a:lnTo>
                    <a:pt x="282" y="62"/>
                  </a:lnTo>
                  <a:lnTo>
                    <a:pt x="284" y="64"/>
                  </a:lnTo>
                  <a:lnTo>
                    <a:pt x="285" y="65"/>
                  </a:lnTo>
                  <a:lnTo>
                    <a:pt x="284" y="70"/>
                  </a:lnTo>
                  <a:lnTo>
                    <a:pt x="282" y="75"/>
                  </a:lnTo>
                  <a:lnTo>
                    <a:pt x="280" y="80"/>
                  </a:lnTo>
                  <a:lnTo>
                    <a:pt x="279" y="85"/>
                  </a:lnTo>
                  <a:lnTo>
                    <a:pt x="277" y="90"/>
                  </a:lnTo>
                  <a:lnTo>
                    <a:pt x="274" y="95"/>
                  </a:lnTo>
                  <a:lnTo>
                    <a:pt x="272" y="101"/>
                  </a:lnTo>
                  <a:lnTo>
                    <a:pt x="271" y="106"/>
                  </a:lnTo>
                  <a:lnTo>
                    <a:pt x="267" y="106"/>
                  </a:lnTo>
                  <a:lnTo>
                    <a:pt x="262" y="106"/>
                  </a:lnTo>
                  <a:lnTo>
                    <a:pt x="258" y="108"/>
                  </a:lnTo>
                  <a:lnTo>
                    <a:pt x="254" y="108"/>
                  </a:lnTo>
                  <a:lnTo>
                    <a:pt x="249" y="108"/>
                  </a:lnTo>
                  <a:lnTo>
                    <a:pt x="245" y="108"/>
                  </a:lnTo>
                  <a:lnTo>
                    <a:pt x="241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5" y="113"/>
                  </a:lnTo>
                  <a:lnTo>
                    <a:pt x="233" y="114"/>
                  </a:lnTo>
                  <a:lnTo>
                    <a:pt x="232" y="114"/>
                  </a:lnTo>
                  <a:lnTo>
                    <a:pt x="228" y="116"/>
                  </a:lnTo>
                  <a:lnTo>
                    <a:pt x="227" y="119"/>
                  </a:lnTo>
                  <a:lnTo>
                    <a:pt x="225" y="122"/>
                  </a:lnTo>
                  <a:lnTo>
                    <a:pt x="225" y="126"/>
                  </a:lnTo>
                  <a:lnTo>
                    <a:pt x="222" y="126"/>
                  </a:lnTo>
                  <a:lnTo>
                    <a:pt x="218" y="129"/>
                  </a:lnTo>
                  <a:lnTo>
                    <a:pt x="214" y="134"/>
                  </a:lnTo>
                  <a:lnTo>
                    <a:pt x="209" y="139"/>
                  </a:lnTo>
                  <a:lnTo>
                    <a:pt x="204" y="144"/>
                  </a:lnTo>
                  <a:lnTo>
                    <a:pt x="199" y="148"/>
                  </a:lnTo>
                  <a:lnTo>
                    <a:pt x="196" y="152"/>
                  </a:lnTo>
                  <a:lnTo>
                    <a:pt x="192" y="153"/>
                  </a:lnTo>
                  <a:lnTo>
                    <a:pt x="189" y="162"/>
                  </a:lnTo>
                  <a:lnTo>
                    <a:pt x="183" y="176"/>
                  </a:lnTo>
                  <a:lnTo>
                    <a:pt x="173" y="196"/>
                  </a:lnTo>
                  <a:lnTo>
                    <a:pt x="162" y="215"/>
                  </a:lnTo>
                  <a:lnTo>
                    <a:pt x="150" y="233"/>
                  </a:lnTo>
                  <a:lnTo>
                    <a:pt x="139" y="249"/>
                  </a:lnTo>
                  <a:lnTo>
                    <a:pt x="131" y="262"/>
                  </a:lnTo>
                  <a:lnTo>
                    <a:pt x="126" y="267"/>
                  </a:lnTo>
                  <a:lnTo>
                    <a:pt x="126" y="287"/>
                  </a:lnTo>
                  <a:lnTo>
                    <a:pt x="124" y="308"/>
                  </a:lnTo>
                  <a:lnTo>
                    <a:pt x="121" y="328"/>
                  </a:lnTo>
                  <a:lnTo>
                    <a:pt x="116" y="347"/>
                  </a:lnTo>
                  <a:lnTo>
                    <a:pt x="106" y="389"/>
                  </a:lnTo>
                  <a:lnTo>
                    <a:pt x="93" y="430"/>
                  </a:lnTo>
                  <a:lnTo>
                    <a:pt x="82" y="472"/>
                  </a:lnTo>
                  <a:lnTo>
                    <a:pt x="70" y="515"/>
                  </a:lnTo>
                  <a:lnTo>
                    <a:pt x="67" y="534"/>
                  </a:lnTo>
                  <a:lnTo>
                    <a:pt x="64" y="555"/>
                  </a:lnTo>
                  <a:lnTo>
                    <a:pt x="61" y="577"/>
                  </a:lnTo>
                  <a:lnTo>
                    <a:pt x="61" y="598"/>
                  </a:lnTo>
                  <a:lnTo>
                    <a:pt x="62" y="598"/>
                  </a:lnTo>
                  <a:lnTo>
                    <a:pt x="64" y="598"/>
                  </a:lnTo>
                  <a:lnTo>
                    <a:pt x="65" y="599"/>
                  </a:lnTo>
                  <a:lnTo>
                    <a:pt x="65" y="601"/>
                  </a:lnTo>
                  <a:lnTo>
                    <a:pt x="65" y="603"/>
                  </a:lnTo>
                  <a:lnTo>
                    <a:pt x="65" y="604"/>
                  </a:lnTo>
                  <a:lnTo>
                    <a:pt x="65" y="606"/>
                  </a:lnTo>
                  <a:lnTo>
                    <a:pt x="65" y="608"/>
                  </a:lnTo>
                  <a:lnTo>
                    <a:pt x="72" y="614"/>
                  </a:lnTo>
                  <a:lnTo>
                    <a:pt x="70" y="621"/>
                  </a:lnTo>
                  <a:lnTo>
                    <a:pt x="69" y="627"/>
                  </a:lnTo>
                  <a:lnTo>
                    <a:pt x="67" y="635"/>
                  </a:lnTo>
                  <a:lnTo>
                    <a:pt x="64" y="645"/>
                  </a:lnTo>
                  <a:lnTo>
                    <a:pt x="61" y="653"/>
                  </a:lnTo>
                  <a:lnTo>
                    <a:pt x="57" y="663"/>
                  </a:lnTo>
                  <a:lnTo>
                    <a:pt x="56" y="671"/>
                  </a:lnTo>
                  <a:lnTo>
                    <a:pt x="56" y="679"/>
                  </a:lnTo>
                  <a:lnTo>
                    <a:pt x="65" y="684"/>
                  </a:lnTo>
                  <a:lnTo>
                    <a:pt x="65" y="689"/>
                  </a:lnTo>
                  <a:lnTo>
                    <a:pt x="65" y="692"/>
                  </a:lnTo>
                  <a:lnTo>
                    <a:pt x="65" y="695"/>
                  </a:lnTo>
                  <a:lnTo>
                    <a:pt x="65" y="700"/>
                  </a:lnTo>
                  <a:lnTo>
                    <a:pt x="65" y="704"/>
                  </a:lnTo>
                  <a:lnTo>
                    <a:pt x="65" y="708"/>
                  </a:lnTo>
                  <a:lnTo>
                    <a:pt x="65" y="712"/>
                  </a:lnTo>
                  <a:lnTo>
                    <a:pt x="65" y="717"/>
                  </a:lnTo>
                  <a:lnTo>
                    <a:pt x="64" y="718"/>
                  </a:lnTo>
                  <a:lnTo>
                    <a:pt x="62" y="718"/>
                  </a:lnTo>
                  <a:lnTo>
                    <a:pt x="62" y="720"/>
                  </a:lnTo>
                  <a:lnTo>
                    <a:pt x="61" y="722"/>
                  </a:lnTo>
                  <a:lnTo>
                    <a:pt x="59" y="723"/>
                  </a:lnTo>
                  <a:lnTo>
                    <a:pt x="57" y="725"/>
                  </a:lnTo>
                  <a:lnTo>
                    <a:pt x="57" y="726"/>
                  </a:lnTo>
                  <a:lnTo>
                    <a:pt x="56" y="730"/>
                  </a:lnTo>
                  <a:lnTo>
                    <a:pt x="56" y="743"/>
                  </a:lnTo>
                  <a:lnTo>
                    <a:pt x="57" y="743"/>
                  </a:lnTo>
                  <a:lnTo>
                    <a:pt x="59" y="743"/>
                  </a:lnTo>
                  <a:lnTo>
                    <a:pt x="59" y="743"/>
                  </a:lnTo>
                  <a:lnTo>
                    <a:pt x="61" y="741"/>
                  </a:lnTo>
                  <a:lnTo>
                    <a:pt x="62" y="741"/>
                  </a:lnTo>
                  <a:lnTo>
                    <a:pt x="64" y="741"/>
                  </a:lnTo>
                  <a:lnTo>
                    <a:pt x="65" y="741"/>
                  </a:lnTo>
                  <a:lnTo>
                    <a:pt x="65" y="741"/>
                  </a:lnTo>
                  <a:lnTo>
                    <a:pt x="65" y="805"/>
                  </a:lnTo>
                  <a:lnTo>
                    <a:pt x="67" y="876"/>
                  </a:lnTo>
                  <a:lnTo>
                    <a:pt x="70" y="949"/>
                  </a:lnTo>
                  <a:lnTo>
                    <a:pt x="75" y="1024"/>
                  </a:lnTo>
                  <a:lnTo>
                    <a:pt x="80" y="1060"/>
                  </a:lnTo>
                  <a:lnTo>
                    <a:pt x="85" y="1096"/>
                  </a:lnTo>
                  <a:lnTo>
                    <a:pt x="93" y="1132"/>
                  </a:lnTo>
                  <a:lnTo>
                    <a:pt x="101" y="1164"/>
                  </a:lnTo>
                  <a:lnTo>
                    <a:pt x="109" y="1197"/>
                  </a:lnTo>
                  <a:lnTo>
                    <a:pt x="121" y="1226"/>
                  </a:lnTo>
                  <a:lnTo>
                    <a:pt x="134" y="1254"/>
                  </a:lnTo>
                  <a:lnTo>
                    <a:pt x="148" y="1277"/>
                  </a:lnTo>
                  <a:lnTo>
                    <a:pt x="153" y="1277"/>
                  </a:lnTo>
                  <a:lnTo>
                    <a:pt x="153" y="1278"/>
                  </a:lnTo>
                  <a:lnTo>
                    <a:pt x="153" y="1278"/>
                  </a:lnTo>
                  <a:lnTo>
                    <a:pt x="153" y="1280"/>
                  </a:lnTo>
                  <a:lnTo>
                    <a:pt x="155" y="1280"/>
                  </a:lnTo>
                  <a:lnTo>
                    <a:pt x="155" y="1281"/>
                  </a:lnTo>
                  <a:lnTo>
                    <a:pt x="155" y="1283"/>
                  </a:lnTo>
                  <a:lnTo>
                    <a:pt x="155" y="1285"/>
                  </a:lnTo>
                  <a:lnTo>
                    <a:pt x="155" y="1285"/>
                  </a:lnTo>
                  <a:lnTo>
                    <a:pt x="148" y="1285"/>
                  </a:lnTo>
                  <a:lnTo>
                    <a:pt x="140" y="1285"/>
                  </a:lnTo>
                  <a:lnTo>
                    <a:pt x="134" y="1285"/>
                  </a:lnTo>
                  <a:lnTo>
                    <a:pt x="127" y="1285"/>
                  </a:lnTo>
                  <a:lnTo>
                    <a:pt x="121" y="1283"/>
                  </a:lnTo>
                  <a:lnTo>
                    <a:pt x="113" y="1283"/>
                  </a:lnTo>
                  <a:lnTo>
                    <a:pt x="106" y="1283"/>
                  </a:lnTo>
                  <a:lnTo>
                    <a:pt x="100" y="1281"/>
                  </a:lnTo>
                  <a:lnTo>
                    <a:pt x="92" y="1280"/>
                  </a:lnTo>
                  <a:lnTo>
                    <a:pt x="83" y="1278"/>
                  </a:lnTo>
                  <a:lnTo>
                    <a:pt x="75" y="1275"/>
                  </a:lnTo>
                  <a:lnTo>
                    <a:pt x="69" y="1270"/>
                  </a:lnTo>
                  <a:lnTo>
                    <a:pt x="62" y="1265"/>
                  </a:lnTo>
                  <a:lnTo>
                    <a:pt x="56" y="1260"/>
                  </a:lnTo>
                  <a:lnTo>
                    <a:pt x="51" y="1254"/>
                  </a:lnTo>
                  <a:lnTo>
                    <a:pt x="46" y="1247"/>
                  </a:lnTo>
                  <a:lnTo>
                    <a:pt x="41" y="1233"/>
                  </a:lnTo>
                  <a:lnTo>
                    <a:pt x="38" y="1218"/>
                  </a:lnTo>
                  <a:lnTo>
                    <a:pt x="36" y="1205"/>
                  </a:lnTo>
                  <a:lnTo>
                    <a:pt x="36" y="1190"/>
                  </a:lnTo>
                  <a:lnTo>
                    <a:pt x="38" y="1176"/>
                  </a:lnTo>
                  <a:lnTo>
                    <a:pt x="38" y="1161"/>
                  </a:lnTo>
                  <a:lnTo>
                    <a:pt x="39" y="1146"/>
                  </a:lnTo>
                  <a:lnTo>
                    <a:pt x="41" y="1130"/>
                  </a:lnTo>
                  <a:lnTo>
                    <a:pt x="41" y="953"/>
                  </a:lnTo>
                  <a:lnTo>
                    <a:pt x="39" y="948"/>
                  </a:lnTo>
                  <a:lnTo>
                    <a:pt x="38" y="941"/>
                  </a:lnTo>
                  <a:lnTo>
                    <a:pt x="36" y="935"/>
                  </a:lnTo>
                  <a:lnTo>
                    <a:pt x="36" y="928"/>
                  </a:lnTo>
                  <a:lnTo>
                    <a:pt x="35" y="922"/>
                  </a:lnTo>
                  <a:lnTo>
                    <a:pt x="35" y="915"/>
                  </a:lnTo>
                  <a:lnTo>
                    <a:pt x="35" y="907"/>
                  </a:lnTo>
                  <a:lnTo>
                    <a:pt x="35" y="901"/>
                  </a:lnTo>
                  <a:lnTo>
                    <a:pt x="31" y="884"/>
                  </a:lnTo>
                  <a:lnTo>
                    <a:pt x="30" y="866"/>
                  </a:lnTo>
                  <a:lnTo>
                    <a:pt x="28" y="850"/>
                  </a:lnTo>
                  <a:lnTo>
                    <a:pt x="25" y="832"/>
                  </a:lnTo>
                  <a:lnTo>
                    <a:pt x="23" y="814"/>
                  </a:lnTo>
                  <a:lnTo>
                    <a:pt x="20" y="796"/>
                  </a:lnTo>
                  <a:lnTo>
                    <a:pt x="15" y="780"/>
                  </a:lnTo>
                  <a:lnTo>
                    <a:pt x="8" y="764"/>
                  </a:lnTo>
                  <a:lnTo>
                    <a:pt x="10" y="738"/>
                  </a:lnTo>
                  <a:lnTo>
                    <a:pt x="8" y="712"/>
                  </a:lnTo>
                  <a:lnTo>
                    <a:pt x="5" y="687"/>
                  </a:lnTo>
                  <a:lnTo>
                    <a:pt x="2" y="661"/>
                  </a:lnTo>
                  <a:lnTo>
                    <a:pt x="0" y="637"/>
                  </a:lnTo>
                  <a:lnTo>
                    <a:pt x="2" y="612"/>
                  </a:lnTo>
                  <a:lnTo>
                    <a:pt x="4" y="601"/>
                  </a:lnTo>
                  <a:lnTo>
                    <a:pt x="7" y="588"/>
                  </a:lnTo>
                  <a:lnTo>
                    <a:pt x="12" y="577"/>
                  </a:lnTo>
                  <a:lnTo>
                    <a:pt x="18" y="565"/>
                  </a:lnTo>
                  <a:lnTo>
                    <a:pt x="31" y="507"/>
                  </a:lnTo>
                  <a:lnTo>
                    <a:pt x="43" y="450"/>
                  </a:lnTo>
                  <a:lnTo>
                    <a:pt x="54" y="391"/>
                  </a:lnTo>
                  <a:lnTo>
                    <a:pt x="64" y="332"/>
                  </a:lnTo>
                  <a:lnTo>
                    <a:pt x="72" y="274"/>
                  </a:lnTo>
                  <a:lnTo>
                    <a:pt x="80" y="214"/>
                  </a:lnTo>
                  <a:lnTo>
                    <a:pt x="85" y="153"/>
                  </a:lnTo>
                  <a:lnTo>
                    <a:pt x="87" y="93"/>
                  </a:lnTo>
                  <a:lnTo>
                    <a:pt x="87" y="85"/>
                  </a:lnTo>
                  <a:lnTo>
                    <a:pt x="87" y="77"/>
                  </a:lnTo>
                  <a:lnTo>
                    <a:pt x="88" y="67"/>
                  </a:lnTo>
                  <a:lnTo>
                    <a:pt x="90" y="59"/>
                  </a:lnTo>
                  <a:lnTo>
                    <a:pt x="93" y="49"/>
                  </a:lnTo>
                  <a:lnTo>
                    <a:pt x="96" y="41"/>
                  </a:lnTo>
                  <a:lnTo>
                    <a:pt x="103" y="33"/>
                  </a:lnTo>
                  <a:lnTo>
                    <a:pt x="109" y="25"/>
                  </a:lnTo>
                  <a:lnTo>
                    <a:pt x="108" y="22"/>
                  </a:lnTo>
                  <a:lnTo>
                    <a:pt x="109" y="18"/>
                  </a:lnTo>
                  <a:lnTo>
                    <a:pt x="111" y="15"/>
                  </a:lnTo>
                  <a:lnTo>
                    <a:pt x="114" y="12"/>
                  </a:lnTo>
                  <a:lnTo>
                    <a:pt x="118" y="10"/>
                  </a:lnTo>
                  <a:lnTo>
                    <a:pt x="121" y="7"/>
                  </a:lnTo>
                  <a:lnTo>
                    <a:pt x="124" y="5"/>
                  </a:lnTo>
                  <a:lnTo>
                    <a:pt x="127" y="4"/>
                  </a:lnTo>
                  <a:lnTo>
                    <a:pt x="139" y="0"/>
                  </a:lnTo>
                  <a:lnTo>
                    <a:pt x="150" y="2"/>
                  </a:lnTo>
                  <a:lnTo>
                    <a:pt x="158" y="4"/>
                  </a:lnTo>
                  <a:lnTo>
                    <a:pt x="168" y="8"/>
                  </a:lnTo>
                  <a:lnTo>
                    <a:pt x="183" y="22"/>
                  </a:lnTo>
                  <a:lnTo>
                    <a:pt x="197" y="38"/>
                  </a:lnTo>
                  <a:lnTo>
                    <a:pt x="205" y="44"/>
                  </a:lnTo>
                  <a:lnTo>
                    <a:pt x="212" y="52"/>
                  </a:lnTo>
                  <a:lnTo>
                    <a:pt x="220" y="59"/>
                  </a:lnTo>
                  <a:lnTo>
                    <a:pt x="228" y="62"/>
                  </a:lnTo>
                  <a:lnTo>
                    <a:pt x="238" y="65"/>
                  </a:lnTo>
                  <a:lnTo>
                    <a:pt x="248" y="67"/>
                  </a:lnTo>
                  <a:lnTo>
                    <a:pt x="258" y="64"/>
                  </a:lnTo>
                  <a:lnTo>
                    <a:pt x="271" y="59"/>
                  </a:lnTo>
                  <a:close/>
                </a:path>
              </a:pathLst>
            </a:custGeom>
            <a:solidFill>
              <a:srgbClr val="40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5" name="Freeform 137"/>
            <p:cNvSpPr>
              <a:spLocks noEditPoints="1"/>
            </p:cNvSpPr>
            <p:nvPr/>
          </p:nvSpPr>
          <p:spPr bwMode="auto">
            <a:xfrm>
              <a:off x="3626" y="2169"/>
              <a:ext cx="379" cy="616"/>
            </a:xfrm>
            <a:custGeom>
              <a:avLst/>
              <a:gdLst>
                <a:gd name="T0" fmla="*/ 106 w 379"/>
                <a:gd name="T1" fmla="*/ 29 h 616"/>
                <a:gd name="T2" fmla="*/ 106 w 379"/>
                <a:gd name="T3" fmla="*/ 46 h 616"/>
                <a:gd name="T4" fmla="*/ 112 w 379"/>
                <a:gd name="T5" fmla="*/ 62 h 616"/>
                <a:gd name="T6" fmla="*/ 200 w 379"/>
                <a:gd name="T7" fmla="*/ 228 h 616"/>
                <a:gd name="T8" fmla="*/ 277 w 379"/>
                <a:gd name="T9" fmla="*/ 396 h 616"/>
                <a:gd name="T10" fmla="*/ 330 w 379"/>
                <a:gd name="T11" fmla="*/ 511 h 616"/>
                <a:gd name="T12" fmla="*/ 334 w 379"/>
                <a:gd name="T13" fmla="*/ 528 h 616"/>
                <a:gd name="T14" fmla="*/ 340 w 379"/>
                <a:gd name="T15" fmla="*/ 544 h 616"/>
                <a:gd name="T16" fmla="*/ 339 w 379"/>
                <a:gd name="T17" fmla="*/ 544 h 616"/>
                <a:gd name="T18" fmla="*/ 332 w 379"/>
                <a:gd name="T19" fmla="*/ 533 h 616"/>
                <a:gd name="T20" fmla="*/ 325 w 379"/>
                <a:gd name="T21" fmla="*/ 526 h 616"/>
                <a:gd name="T22" fmla="*/ 317 w 379"/>
                <a:gd name="T23" fmla="*/ 506 h 616"/>
                <a:gd name="T24" fmla="*/ 299 w 379"/>
                <a:gd name="T25" fmla="*/ 474 h 616"/>
                <a:gd name="T26" fmla="*/ 282 w 379"/>
                <a:gd name="T27" fmla="*/ 441 h 616"/>
                <a:gd name="T28" fmla="*/ 270 w 379"/>
                <a:gd name="T29" fmla="*/ 430 h 616"/>
                <a:gd name="T30" fmla="*/ 267 w 379"/>
                <a:gd name="T31" fmla="*/ 422 h 616"/>
                <a:gd name="T32" fmla="*/ 262 w 379"/>
                <a:gd name="T33" fmla="*/ 417 h 616"/>
                <a:gd name="T34" fmla="*/ 255 w 379"/>
                <a:gd name="T35" fmla="*/ 401 h 616"/>
                <a:gd name="T36" fmla="*/ 241 w 379"/>
                <a:gd name="T37" fmla="*/ 375 h 616"/>
                <a:gd name="T38" fmla="*/ 233 w 379"/>
                <a:gd name="T39" fmla="*/ 350 h 616"/>
                <a:gd name="T40" fmla="*/ 73 w 379"/>
                <a:gd name="T41" fmla="*/ 82 h 616"/>
                <a:gd name="T42" fmla="*/ 42 w 379"/>
                <a:gd name="T43" fmla="*/ 64 h 616"/>
                <a:gd name="T44" fmla="*/ 24 w 379"/>
                <a:gd name="T45" fmla="*/ 49 h 616"/>
                <a:gd name="T46" fmla="*/ 15 w 379"/>
                <a:gd name="T47" fmla="*/ 49 h 616"/>
                <a:gd name="T48" fmla="*/ 6 w 379"/>
                <a:gd name="T49" fmla="*/ 51 h 616"/>
                <a:gd name="T50" fmla="*/ 2 w 379"/>
                <a:gd name="T51" fmla="*/ 44 h 616"/>
                <a:gd name="T52" fmla="*/ 10 w 379"/>
                <a:gd name="T53" fmla="*/ 26 h 616"/>
                <a:gd name="T54" fmla="*/ 21 w 379"/>
                <a:gd name="T55" fmla="*/ 10 h 616"/>
                <a:gd name="T56" fmla="*/ 50 w 379"/>
                <a:gd name="T57" fmla="*/ 5 h 616"/>
                <a:gd name="T58" fmla="*/ 89 w 379"/>
                <a:gd name="T59" fmla="*/ 0 h 616"/>
                <a:gd name="T60" fmla="*/ 109 w 379"/>
                <a:gd name="T61" fmla="*/ 10 h 616"/>
                <a:gd name="T62" fmla="*/ 342 w 379"/>
                <a:gd name="T63" fmla="*/ 549 h 616"/>
                <a:gd name="T64" fmla="*/ 352 w 379"/>
                <a:gd name="T65" fmla="*/ 568 h 616"/>
                <a:gd name="T66" fmla="*/ 361 w 379"/>
                <a:gd name="T67" fmla="*/ 586 h 616"/>
                <a:gd name="T68" fmla="*/ 369 w 379"/>
                <a:gd name="T69" fmla="*/ 598 h 616"/>
                <a:gd name="T70" fmla="*/ 366 w 379"/>
                <a:gd name="T71" fmla="*/ 598 h 616"/>
                <a:gd name="T72" fmla="*/ 365 w 379"/>
                <a:gd name="T73" fmla="*/ 598 h 616"/>
                <a:gd name="T74" fmla="*/ 361 w 379"/>
                <a:gd name="T75" fmla="*/ 586 h 616"/>
                <a:gd name="T76" fmla="*/ 350 w 379"/>
                <a:gd name="T77" fmla="*/ 570 h 616"/>
                <a:gd name="T78" fmla="*/ 342 w 379"/>
                <a:gd name="T79" fmla="*/ 549 h 616"/>
                <a:gd name="T80" fmla="*/ 376 w 379"/>
                <a:gd name="T81" fmla="*/ 609 h 616"/>
                <a:gd name="T82" fmla="*/ 378 w 379"/>
                <a:gd name="T83" fmla="*/ 612 h 616"/>
                <a:gd name="T84" fmla="*/ 379 w 379"/>
                <a:gd name="T85" fmla="*/ 616 h 616"/>
                <a:gd name="T86" fmla="*/ 378 w 379"/>
                <a:gd name="T87" fmla="*/ 616 h 616"/>
                <a:gd name="T88" fmla="*/ 376 w 379"/>
                <a:gd name="T89" fmla="*/ 614 h 616"/>
                <a:gd name="T90" fmla="*/ 374 w 379"/>
                <a:gd name="T91" fmla="*/ 614 h 616"/>
                <a:gd name="T92" fmla="*/ 374 w 379"/>
                <a:gd name="T93" fmla="*/ 611 h 616"/>
                <a:gd name="T94" fmla="*/ 374 w 379"/>
                <a:gd name="T95" fmla="*/ 609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9" h="616">
                  <a:moveTo>
                    <a:pt x="115" y="23"/>
                  </a:moveTo>
                  <a:lnTo>
                    <a:pt x="111" y="26"/>
                  </a:lnTo>
                  <a:lnTo>
                    <a:pt x="106" y="29"/>
                  </a:lnTo>
                  <a:lnTo>
                    <a:pt x="104" y="34"/>
                  </a:lnTo>
                  <a:lnTo>
                    <a:pt x="106" y="41"/>
                  </a:lnTo>
                  <a:lnTo>
                    <a:pt x="106" y="46"/>
                  </a:lnTo>
                  <a:lnTo>
                    <a:pt x="109" y="52"/>
                  </a:lnTo>
                  <a:lnTo>
                    <a:pt x="111" y="57"/>
                  </a:lnTo>
                  <a:lnTo>
                    <a:pt x="112" y="62"/>
                  </a:lnTo>
                  <a:lnTo>
                    <a:pt x="143" y="117"/>
                  </a:lnTo>
                  <a:lnTo>
                    <a:pt x="172" y="171"/>
                  </a:lnTo>
                  <a:lnTo>
                    <a:pt x="200" y="228"/>
                  </a:lnTo>
                  <a:lnTo>
                    <a:pt x="226" y="283"/>
                  </a:lnTo>
                  <a:lnTo>
                    <a:pt x="251" y="339"/>
                  </a:lnTo>
                  <a:lnTo>
                    <a:pt x="277" y="396"/>
                  </a:lnTo>
                  <a:lnTo>
                    <a:pt x="303" y="451"/>
                  </a:lnTo>
                  <a:lnTo>
                    <a:pt x="330" y="506"/>
                  </a:lnTo>
                  <a:lnTo>
                    <a:pt x="330" y="511"/>
                  </a:lnTo>
                  <a:lnTo>
                    <a:pt x="332" y="518"/>
                  </a:lnTo>
                  <a:lnTo>
                    <a:pt x="334" y="523"/>
                  </a:lnTo>
                  <a:lnTo>
                    <a:pt x="334" y="528"/>
                  </a:lnTo>
                  <a:lnTo>
                    <a:pt x="335" y="533"/>
                  </a:lnTo>
                  <a:lnTo>
                    <a:pt x="339" y="537"/>
                  </a:lnTo>
                  <a:lnTo>
                    <a:pt x="340" y="544"/>
                  </a:lnTo>
                  <a:lnTo>
                    <a:pt x="342" y="549"/>
                  </a:lnTo>
                  <a:lnTo>
                    <a:pt x="340" y="547"/>
                  </a:lnTo>
                  <a:lnTo>
                    <a:pt x="339" y="544"/>
                  </a:lnTo>
                  <a:lnTo>
                    <a:pt x="335" y="541"/>
                  </a:lnTo>
                  <a:lnTo>
                    <a:pt x="334" y="537"/>
                  </a:lnTo>
                  <a:lnTo>
                    <a:pt x="332" y="533"/>
                  </a:lnTo>
                  <a:lnTo>
                    <a:pt x="330" y="529"/>
                  </a:lnTo>
                  <a:lnTo>
                    <a:pt x="327" y="528"/>
                  </a:lnTo>
                  <a:lnTo>
                    <a:pt x="325" y="526"/>
                  </a:lnTo>
                  <a:lnTo>
                    <a:pt x="325" y="521"/>
                  </a:lnTo>
                  <a:lnTo>
                    <a:pt x="325" y="515"/>
                  </a:lnTo>
                  <a:lnTo>
                    <a:pt x="317" y="506"/>
                  </a:lnTo>
                  <a:lnTo>
                    <a:pt x="311" y="497"/>
                  </a:lnTo>
                  <a:lnTo>
                    <a:pt x="304" y="485"/>
                  </a:lnTo>
                  <a:lnTo>
                    <a:pt x="299" y="474"/>
                  </a:lnTo>
                  <a:lnTo>
                    <a:pt x="293" y="463"/>
                  </a:lnTo>
                  <a:lnTo>
                    <a:pt x="288" y="451"/>
                  </a:lnTo>
                  <a:lnTo>
                    <a:pt x="282" y="441"/>
                  </a:lnTo>
                  <a:lnTo>
                    <a:pt x="277" y="433"/>
                  </a:lnTo>
                  <a:lnTo>
                    <a:pt x="270" y="433"/>
                  </a:lnTo>
                  <a:lnTo>
                    <a:pt x="270" y="430"/>
                  </a:lnTo>
                  <a:lnTo>
                    <a:pt x="270" y="428"/>
                  </a:lnTo>
                  <a:lnTo>
                    <a:pt x="269" y="425"/>
                  </a:lnTo>
                  <a:lnTo>
                    <a:pt x="267" y="422"/>
                  </a:lnTo>
                  <a:lnTo>
                    <a:pt x="265" y="420"/>
                  </a:lnTo>
                  <a:lnTo>
                    <a:pt x="264" y="419"/>
                  </a:lnTo>
                  <a:lnTo>
                    <a:pt x="262" y="417"/>
                  </a:lnTo>
                  <a:lnTo>
                    <a:pt x="260" y="417"/>
                  </a:lnTo>
                  <a:lnTo>
                    <a:pt x="259" y="409"/>
                  </a:lnTo>
                  <a:lnTo>
                    <a:pt x="255" y="401"/>
                  </a:lnTo>
                  <a:lnTo>
                    <a:pt x="251" y="393"/>
                  </a:lnTo>
                  <a:lnTo>
                    <a:pt x="246" y="383"/>
                  </a:lnTo>
                  <a:lnTo>
                    <a:pt x="241" y="375"/>
                  </a:lnTo>
                  <a:lnTo>
                    <a:pt x="236" y="366"/>
                  </a:lnTo>
                  <a:lnTo>
                    <a:pt x="234" y="358"/>
                  </a:lnTo>
                  <a:lnTo>
                    <a:pt x="233" y="350"/>
                  </a:lnTo>
                  <a:lnTo>
                    <a:pt x="85" y="86"/>
                  </a:lnTo>
                  <a:lnTo>
                    <a:pt x="80" y="86"/>
                  </a:lnTo>
                  <a:lnTo>
                    <a:pt x="73" y="82"/>
                  </a:lnTo>
                  <a:lnTo>
                    <a:pt x="63" y="77"/>
                  </a:lnTo>
                  <a:lnTo>
                    <a:pt x="52" y="70"/>
                  </a:lnTo>
                  <a:lnTo>
                    <a:pt x="42" y="64"/>
                  </a:lnTo>
                  <a:lnTo>
                    <a:pt x="32" y="57"/>
                  </a:lnTo>
                  <a:lnTo>
                    <a:pt x="26" y="52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5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6" y="51"/>
                  </a:lnTo>
                  <a:lnTo>
                    <a:pt x="3" y="51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6"/>
                  </a:lnTo>
                  <a:lnTo>
                    <a:pt x="13" y="21"/>
                  </a:lnTo>
                  <a:lnTo>
                    <a:pt x="18" y="15"/>
                  </a:lnTo>
                  <a:lnTo>
                    <a:pt x="21" y="10"/>
                  </a:lnTo>
                  <a:lnTo>
                    <a:pt x="26" y="5"/>
                  </a:lnTo>
                  <a:lnTo>
                    <a:pt x="37" y="7"/>
                  </a:lnTo>
                  <a:lnTo>
                    <a:pt x="50" y="5"/>
                  </a:lnTo>
                  <a:lnTo>
                    <a:pt x="63" y="3"/>
                  </a:lnTo>
                  <a:lnTo>
                    <a:pt x="76" y="2"/>
                  </a:lnTo>
                  <a:lnTo>
                    <a:pt x="89" y="0"/>
                  </a:lnTo>
                  <a:lnTo>
                    <a:pt x="101" y="3"/>
                  </a:lnTo>
                  <a:lnTo>
                    <a:pt x="106" y="5"/>
                  </a:lnTo>
                  <a:lnTo>
                    <a:pt x="109" y="10"/>
                  </a:lnTo>
                  <a:lnTo>
                    <a:pt x="114" y="15"/>
                  </a:lnTo>
                  <a:lnTo>
                    <a:pt x="115" y="23"/>
                  </a:lnTo>
                  <a:close/>
                  <a:moveTo>
                    <a:pt x="342" y="549"/>
                  </a:moveTo>
                  <a:lnTo>
                    <a:pt x="345" y="555"/>
                  </a:lnTo>
                  <a:lnTo>
                    <a:pt x="348" y="562"/>
                  </a:lnTo>
                  <a:lnTo>
                    <a:pt x="352" y="568"/>
                  </a:lnTo>
                  <a:lnTo>
                    <a:pt x="355" y="575"/>
                  </a:lnTo>
                  <a:lnTo>
                    <a:pt x="358" y="580"/>
                  </a:lnTo>
                  <a:lnTo>
                    <a:pt x="361" y="586"/>
                  </a:lnTo>
                  <a:lnTo>
                    <a:pt x="366" y="593"/>
                  </a:lnTo>
                  <a:lnTo>
                    <a:pt x="369" y="599"/>
                  </a:lnTo>
                  <a:lnTo>
                    <a:pt x="369" y="598"/>
                  </a:lnTo>
                  <a:lnTo>
                    <a:pt x="368" y="598"/>
                  </a:lnTo>
                  <a:lnTo>
                    <a:pt x="368" y="598"/>
                  </a:lnTo>
                  <a:lnTo>
                    <a:pt x="366" y="598"/>
                  </a:lnTo>
                  <a:lnTo>
                    <a:pt x="366" y="598"/>
                  </a:lnTo>
                  <a:lnTo>
                    <a:pt x="366" y="598"/>
                  </a:lnTo>
                  <a:lnTo>
                    <a:pt x="365" y="598"/>
                  </a:lnTo>
                  <a:lnTo>
                    <a:pt x="365" y="598"/>
                  </a:lnTo>
                  <a:lnTo>
                    <a:pt x="363" y="591"/>
                  </a:lnTo>
                  <a:lnTo>
                    <a:pt x="361" y="586"/>
                  </a:lnTo>
                  <a:lnTo>
                    <a:pt x="358" y="581"/>
                  </a:lnTo>
                  <a:lnTo>
                    <a:pt x="353" y="575"/>
                  </a:lnTo>
                  <a:lnTo>
                    <a:pt x="350" y="570"/>
                  </a:lnTo>
                  <a:lnTo>
                    <a:pt x="347" y="563"/>
                  </a:lnTo>
                  <a:lnTo>
                    <a:pt x="343" y="557"/>
                  </a:lnTo>
                  <a:lnTo>
                    <a:pt x="342" y="549"/>
                  </a:lnTo>
                  <a:close/>
                  <a:moveTo>
                    <a:pt x="374" y="607"/>
                  </a:moveTo>
                  <a:lnTo>
                    <a:pt x="376" y="609"/>
                  </a:lnTo>
                  <a:lnTo>
                    <a:pt x="376" y="609"/>
                  </a:lnTo>
                  <a:lnTo>
                    <a:pt x="376" y="611"/>
                  </a:lnTo>
                  <a:lnTo>
                    <a:pt x="378" y="612"/>
                  </a:lnTo>
                  <a:lnTo>
                    <a:pt x="378" y="612"/>
                  </a:lnTo>
                  <a:lnTo>
                    <a:pt x="378" y="614"/>
                  </a:lnTo>
                  <a:lnTo>
                    <a:pt x="379" y="616"/>
                  </a:lnTo>
                  <a:lnTo>
                    <a:pt x="379" y="616"/>
                  </a:lnTo>
                  <a:lnTo>
                    <a:pt x="379" y="616"/>
                  </a:lnTo>
                  <a:lnTo>
                    <a:pt x="378" y="616"/>
                  </a:lnTo>
                  <a:lnTo>
                    <a:pt x="378" y="616"/>
                  </a:lnTo>
                  <a:lnTo>
                    <a:pt x="378" y="616"/>
                  </a:lnTo>
                  <a:lnTo>
                    <a:pt x="376" y="614"/>
                  </a:lnTo>
                  <a:lnTo>
                    <a:pt x="376" y="614"/>
                  </a:lnTo>
                  <a:lnTo>
                    <a:pt x="376" y="614"/>
                  </a:lnTo>
                  <a:lnTo>
                    <a:pt x="374" y="614"/>
                  </a:lnTo>
                  <a:lnTo>
                    <a:pt x="374" y="614"/>
                  </a:lnTo>
                  <a:lnTo>
                    <a:pt x="374" y="612"/>
                  </a:lnTo>
                  <a:lnTo>
                    <a:pt x="374" y="612"/>
                  </a:lnTo>
                  <a:lnTo>
                    <a:pt x="374" y="611"/>
                  </a:lnTo>
                  <a:lnTo>
                    <a:pt x="374" y="611"/>
                  </a:lnTo>
                  <a:lnTo>
                    <a:pt x="374" y="609"/>
                  </a:lnTo>
                  <a:lnTo>
                    <a:pt x="374" y="609"/>
                  </a:lnTo>
                  <a:lnTo>
                    <a:pt x="374" y="607"/>
                  </a:lnTo>
                  <a:close/>
                </a:path>
              </a:pathLst>
            </a:custGeom>
            <a:solidFill>
              <a:srgbClr val="40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6" name="Freeform 138"/>
            <p:cNvSpPr>
              <a:spLocks/>
            </p:cNvSpPr>
            <p:nvPr/>
          </p:nvSpPr>
          <p:spPr bwMode="auto">
            <a:xfrm>
              <a:off x="3785" y="2238"/>
              <a:ext cx="306" cy="547"/>
            </a:xfrm>
            <a:custGeom>
              <a:avLst/>
              <a:gdLst>
                <a:gd name="T0" fmla="*/ 302 w 306"/>
                <a:gd name="T1" fmla="*/ 372 h 547"/>
                <a:gd name="T2" fmla="*/ 292 w 306"/>
                <a:gd name="T3" fmla="*/ 423 h 547"/>
                <a:gd name="T4" fmla="*/ 280 w 306"/>
                <a:gd name="T5" fmla="*/ 473 h 547"/>
                <a:gd name="T6" fmla="*/ 267 w 306"/>
                <a:gd name="T7" fmla="*/ 522 h 547"/>
                <a:gd name="T8" fmla="*/ 248 w 306"/>
                <a:gd name="T9" fmla="*/ 535 h 547"/>
                <a:gd name="T10" fmla="*/ 232 w 306"/>
                <a:gd name="T11" fmla="*/ 511 h 547"/>
                <a:gd name="T12" fmla="*/ 212 w 306"/>
                <a:gd name="T13" fmla="*/ 470 h 547"/>
                <a:gd name="T14" fmla="*/ 193 w 306"/>
                <a:gd name="T15" fmla="*/ 411 h 547"/>
                <a:gd name="T16" fmla="*/ 176 w 306"/>
                <a:gd name="T17" fmla="*/ 367 h 547"/>
                <a:gd name="T18" fmla="*/ 163 w 306"/>
                <a:gd name="T19" fmla="*/ 340 h 547"/>
                <a:gd name="T20" fmla="*/ 136 w 306"/>
                <a:gd name="T21" fmla="*/ 286 h 547"/>
                <a:gd name="T22" fmla="*/ 96 w 306"/>
                <a:gd name="T23" fmla="*/ 205 h 547"/>
                <a:gd name="T24" fmla="*/ 57 w 306"/>
                <a:gd name="T25" fmla="*/ 123 h 547"/>
                <a:gd name="T26" fmla="*/ 18 w 306"/>
                <a:gd name="T27" fmla="*/ 42 h 547"/>
                <a:gd name="T28" fmla="*/ 10 w 306"/>
                <a:gd name="T29" fmla="*/ 0 h 547"/>
                <a:gd name="T30" fmla="*/ 33 w 306"/>
                <a:gd name="T31" fmla="*/ 1 h 547"/>
                <a:gd name="T32" fmla="*/ 54 w 306"/>
                <a:gd name="T33" fmla="*/ 1 h 547"/>
                <a:gd name="T34" fmla="*/ 75 w 306"/>
                <a:gd name="T35" fmla="*/ 4 h 547"/>
                <a:gd name="T36" fmla="*/ 87 w 306"/>
                <a:gd name="T37" fmla="*/ 6 h 547"/>
                <a:gd name="T38" fmla="*/ 85 w 306"/>
                <a:gd name="T39" fmla="*/ 6 h 547"/>
                <a:gd name="T40" fmla="*/ 85 w 306"/>
                <a:gd name="T41" fmla="*/ 6 h 547"/>
                <a:gd name="T42" fmla="*/ 85 w 306"/>
                <a:gd name="T43" fmla="*/ 8 h 547"/>
                <a:gd name="T44" fmla="*/ 83 w 306"/>
                <a:gd name="T45" fmla="*/ 11 h 547"/>
                <a:gd name="T46" fmla="*/ 83 w 306"/>
                <a:gd name="T47" fmla="*/ 17 h 547"/>
                <a:gd name="T48" fmla="*/ 80 w 306"/>
                <a:gd name="T49" fmla="*/ 22 h 547"/>
                <a:gd name="T50" fmla="*/ 79 w 306"/>
                <a:gd name="T51" fmla="*/ 27 h 547"/>
                <a:gd name="T52" fmla="*/ 80 w 306"/>
                <a:gd name="T53" fmla="*/ 48 h 547"/>
                <a:gd name="T54" fmla="*/ 93 w 306"/>
                <a:gd name="T55" fmla="*/ 97 h 547"/>
                <a:gd name="T56" fmla="*/ 113 w 306"/>
                <a:gd name="T57" fmla="*/ 149 h 547"/>
                <a:gd name="T58" fmla="*/ 131 w 306"/>
                <a:gd name="T59" fmla="*/ 182 h 547"/>
                <a:gd name="T60" fmla="*/ 144 w 306"/>
                <a:gd name="T61" fmla="*/ 195 h 547"/>
                <a:gd name="T62" fmla="*/ 152 w 306"/>
                <a:gd name="T63" fmla="*/ 206 h 547"/>
                <a:gd name="T64" fmla="*/ 158 w 306"/>
                <a:gd name="T65" fmla="*/ 223 h 547"/>
                <a:gd name="T66" fmla="*/ 178 w 306"/>
                <a:gd name="T67" fmla="*/ 245 h 547"/>
                <a:gd name="T68" fmla="*/ 214 w 306"/>
                <a:gd name="T69" fmla="*/ 276 h 547"/>
                <a:gd name="T70" fmla="*/ 241 w 306"/>
                <a:gd name="T71" fmla="*/ 304 h 547"/>
                <a:gd name="T72" fmla="*/ 251 w 306"/>
                <a:gd name="T73" fmla="*/ 315 h 547"/>
                <a:gd name="T74" fmla="*/ 258 w 306"/>
                <a:gd name="T75" fmla="*/ 319 h 547"/>
                <a:gd name="T76" fmla="*/ 266 w 306"/>
                <a:gd name="T77" fmla="*/ 324 h 547"/>
                <a:gd name="T78" fmla="*/ 271 w 306"/>
                <a:gd name="T79" fmla="*/ 328 h 547"/>
                <a:gd name="T80" fmla="*/ 276 w 306"/>
                <a:gd name="T81" fmla="*/ 332 h 547"/>
                <a:gd name="T82" fmla="*/ 284 w 306"/>
                <a:gd name="T83" fmla="*/ 335 h 547"/>
                <a:gd name="T84" fmla="*/ 293 w 306"/>
                <a:gd name="T85" fmla="*/ 341 h 547"/>
                <a:gd name="T86" fmla="*/ 303 w 306"/>
                <a:gd name="T87" fmla="*/ 346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6" h="547">
                  <a:moveTo>
                    <a:pt x="306" y="348"/>
                  </a:moveTo>
                  <a:lnTo>
                    <a:pt x="302" y="372"/>
                  </a:lnTo>
                  <a:lnTo>
                    <a:pt x="297" y="398"/>
                  </a:lnTo>
                  <a:lnTo>
                    <a:pt x="292" y="423"/>
                  </a:lnTo>
                  <a:lnTo>
                    <a:pt x="285" y="449"/>
                  </a:lnTo>
                  <a:lnTo>
                    <a:pt x="280" y="473"/>
                  </a:lnTo>
                  <a:lnTo>
                    <a:pt x="274" y="498"/>
                  </a:lnTo>
                  <a:lnTo>
                    <a:pt x="267" y="522"/>
                  </a:lnTo>
                  <a:lnTo>
                    <a:pt x="258" y="547"/>
                  </a:lnTo>
                  <a:lnTo>
                    <a:pt x="248" y="535"/>
                  </a:lnTo>
                  <a:lnTo>
                    <a:pt x="240" y="524"/>
                  </a:lnTo>
                  <a:lnTo>
                    <a:pt x="232" y="511"/>
                  </a:lnTo>
                  <a:lnTo>
                    <a:pt x="225" y="498"/>
                  </a:lnTo>
                  <a:lnTo>
                    <a:pt x="212" y="470"/>
                  </a:lnTo>
                  <a:lnTo>
                    <a:pt x="202" y="441"/>
                  </a:lnTo>
                  <a:lnTo>
                    <a:pt x="193" y="411"/>
                  </a:lnTo>
                  <a:lnTo>
                    <a:pt x="183" y="382"/>
                  </a:lnTo>
                  <a:lnTo>
                    <a:pt x="176" y="367"/>
                  </a:lnTo>
                  <a:lnTo>
                    <a:pt x="170" y="353"/>
                  </a:lnTo>
                  <a:lnTo>
                    <a:pt x="163" y="340"/>
                  </a:lnTo>
                  <a:lnTo>
                    <a:pt x="155" y="327"/>
                  </a:lnTo>
                  <a:lnTo>
                    <a:pt x="136" y="286"/>
                  </a:lnTo>
                  <a:lnTo>
                    <a:pt x="116" y="245"/>
                  </a:lnTo>
                  <a:lnTo>
                    <a:pt x="96" y="205"/>
                  </a:lnTo>
                  <a:lnTo>
                    <a:pt x="77" y="164"/>
                  </a:lnTo>
                  <a:lnTo>
                    <a:pt x="57" y="123"/>
                  </a:lnTo>
                  <a:lnTo>
                    <a:pt x="38" y="83"/>
                  </a:lnTo>
                  <a:lnTo>
                    <a:pt x="18" y="4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3" y="1"/>
                  </a:lnTo>
                  <a:lnTo>
                    <a:pt x="43" y="1"/>
                  </a:lnTo>
                  <a:lnTo>
                    <a:pt x="54" y="1"/>
                  </a:lnTo>
                  <a:lnTo>
                    <a:pt x="66" y="3"/>
                  </a:lnTo>
                  <a:lnTo>
                    <a:pt x="75" y="4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3" y="11"/>
                  </a:lnTo>
                  <a:lnTo>
                    <a:pt x="83" y="14"/>
                  </a:lnTo>
                  <a:lnTo>
                    <a:pt x="83" y="17"/>
                  </a:lnTo>
                  <a:lnTo>
                    <a:pt x="82" y="21"/>
                  </a:lnTo>
                  <a:lnTo>
                    <a:pt x="80" y="22"/>
                  </a:lnTo>
                  <a:lnTo>
                    <a:pt x="80" y="26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80" y="48"/>
                  </a:lnTo>
                  <a:lnTo>
                    <a:pt x="85" y="73"/>
                  </a:lnTo>
                  <a:lnTo>
                    <a:pt x="93" y="97"/>
                  </a:lnTo>
                  <a:lnTo>
                    <a:pt x="103" y="125"/>
                  </a:lnTo>
                  <a:lnTo>
                    <a:pt x="113" y="149"/>
                  </a:lnTo>
                  <a:lnTo>
                    <a:pt x="126" y="172"/>
                  </a:lnTo>
                  <a:lnTo>
                    <a:pt x="131" y="182"/>
                  </a:lnTo>
                  <a:lnTo>
                    <a:pt x="137" y="188"/>
                  </a:lnTo>
                  <a:lnTo>
                    <a:pt x="144" y="195"/>
                  </a:lnTo>
                  <a:lnTo>
                    <a:pt x="150" y="200"/>
                  </a:lnTo>
                  <a:lnTo>
                    <a:pt x="152" y="206"/>
                  </a:lnTo>
                  <a:lnTo>
                    <a:pt x="153" y="214"/>
                  </a:lnTo>
                  <a:lnTo>
                    <a:pt x="158" y="223"/>
                  </a:lnTo>
                  <a:lnTo>
                    <a:pt x="165" y="229"/>
                  </a:lnTo>
                  <a:lnTo>
                    <a:pt x="178" y="245"/>
                  </a:lnTo>
                  <a:lnTo>
                    <a:pt x="196" y="262"/>
                  </a:lnTo>
                  <a:lnTo>
                    <a:pt x="214" y="276"/>
                  </a:lnTo>
                  <a:lnTo>
                    <a:pt x="228" y="291"/>
                  </a:lnTo>
                  <a:lnTo>
                    <a:pt x="241" y="304"/>
                  </a:lnTo>
                  <a:lnTo>
                    <a:pt x="250" y="314"/>
                  </a:lnTo>
                  <a:lnTo>
                    <a:pt x="251" y="315"/>
                  </a:lnTo>
                  <a:lnTo>
                    <a:pt x="254" y="317"/>
                  </a:lnTo>
                  <a:lnTo>
                    <a:pt x="258" y="319"/>
                  </a:lnTo>
                  <a:lnTo>
                    <a:pt x="263" y="320"/>
                  </a:lnTo>
                  <a:lnTo>
                    <a:pt x="266" y="324"/>
                  </a:lnTo>
                  <a:lnTo>
                    <a:pt x="269" y="327"/>
                  </a:lnTo>
                  <a:lnTo>
                    <a:pt x="271" y="328"/>
                  </a:lnTo>
                  <a:lnTo>
                    <a:pt x="271" y="332"/>
                  </a:lnTo>
                  <a:lnTo>
                    <a:pt x="276" y="332"/>
                  </a:lnTo>
                  <a:lnTo>
                    <a:pt x="279" y="333"/>
                  </a:lnTo>
                  <a:lnTo>
                    <a:pt x="284" y="335"/>
                  </a:lnTo>
                  <a:lnTo>
                    <a:pt x="289" y="338"/>
                  </a:lnTo>
                  <a:lnTo>
                    <a:pt x="293" y="341"/>
                  </a:lnTo>
                  <a:lnTo>
                    <a:pt x="298" y="343"/>
                  </a:lnTo>
                  <a:lnTo>
                    <a:pt x="303" y="346"/>
                  </a:lnTo>
                  <a:lnTo>
                    <a:pt x="306" y="348"/>
                  </a:lnTo>
                  <a:close/>
                </a:path>
              </a:pathLst>
            </a:custGeom>
            <a:solidFill>
              <a:srgbClr val="042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7" name="Freeform 139"/>
            <p:cNvSpPr>
              <a:spLocks/>
            </p:cNvSpPr>
            <p:nvPr/>
          </p:nvSpPr>
          <p:spPr bwMode="auto">
            <a:xfrm>
              <a:off x="3987" y="2516"/>
              <a:ext cx="52" cy="49"/>
            </a:xfrm>
            <a:custGeom>
              <a:avLst/>
              <a:gdLst>
                <a:gd name="T0" fmla="*/ 52 w 52"/>
                <a:gd name="T1" fmla="*/ 39 h 49"/>
                <a:gd name="T2" fmla="*/ 52 w 52"/>
                <a:gd name="T3" fmla="*/ 41 h 49"/>
                <a:gd name="T4" fmla="*/ 52 w 52"/>
                <a:gd name="T5" fmla="*/ 41 h 49"/>
                <a:gd name="T6" fmla="*/ 51 w 52"/>
                <a:gd name="T7" fmla="*/ 42 h 49"/>
                <a:gd name="T8" fmla="*/ 51 w 52"/>
                <a:gd name="T9" fmla="*/ 44 h 49"/>
                <a:gd name="T10" fmla="*/ 49 w 52"/>
                <a:gd name="T11" fmla="*/ 46 h 49"/>
                <a:gd name="T12" fmla="*/ 48 w 52"/>
                <a:gd name="T13" fmla="*/ 46 h 49"/>
                <a:gd name="T14" fmla="*/ 46 w 52"/>
                <a:gd name="T15" fmla="*/ 47 h 49"/>
                <a:gd name="T16" fmla="*/ 43 w 52"/>
                <a:gd name="T17" fmla="*/ 49 h 49"/>
                <a:gd name="T18" fmla="*/ 36 w 52"/>
                <a:gd name="T19" fmla="*/ 49 h 49"/>
                <a:gd name="T20" fmla="*/ 30 w 52"/>
                <a:gd name="T21" fmla="*/ 49 h 49"/>
                <a:gd name="T22" fmla="*/ 23 w 52"/>
                <a:gd name="T23" fmla="*/ 47 h 49"/>
                <a:gd name="T24" fmla="*/ 18 w 52"/>
                <a:gd name="T25" fmla="*/ 46 h 49"/>
                <a:gd name="T26" fmla="*/ 12 w 52"/>
                <a:gd name="T27" fmla="*/ 42 h 49"/>
                <a:gd name="T28" fmla="*/ 7 w 52"/>
                <a:gd name="T29" fmla="*/ 37 h 49"/>
                <a:gd name="T30" fmla="*/ 4 w 52"/>
                <a:gd name="T31" fmla="*/ 32 h 49"/>
                <a:gd name="T32" fmla="*/ 0 w 52"/>
                <a:gd name="T33" fmla="*/ 26 h 49"/>
                <a:gd name="T34" fmla="*/ 0 w 52"/>
                <a:gd name="T35" fmla="*/ 23 h 49"/>
                <a:gd name="T36" fmla="*/ 0 w 52"/>
                <a:gd name="T37" fmla="*/ 19 h 49"/>
                <a:gd name="T38" fmla="*/ 2 w 52"/>
                <a:gd name="T39" fmla="*/ 15 h 49"/>
                <a:gd name="T40" fmla="*/ 4 w 52"/>
                <a:gd name="T41" fmla="*/ 11 h 49"/>
                <a:gd name="T42" fmla="*/ 5 w 52"/>
                <a:gd name="T43" fmla="*/ 8 h 49"/>
                <a:gd name="T44" fmla="*/ 8 w 52"/>
                <a:gd name="T45" fmla="*/ 6 h 49"/>
                <a:gd name="T46" fmla="*/ 10 w 52"/>
                <a:gd name="T47" fmla="*/ 3 h 49"/>
                <a:gd name="T48" fmla="*/ 13 w 52"/>
                <a:gd name="T49" fmla="*/ 0 h 49"/>
                <a:gd name="T50" fmla="*/ 20 w 52"/>
                <a:gd name="T51" fmla="*/ 5 h 49"/>
                <a:gd name="T52" fmla="*/ 25 w 52"/>
                <a:gd name="T53" fmla="*/ 10 h 49"/>
                <a:gd name="T54" fmla="*/ 30 w 52"/>
                <a:gd name="T55" fmla="*/ 15 h 49"/>
                <a:gd name="T56" fmla="*/ 34 w 52"/>
                <a:gd name="T57" fmla="*/ 19 h 49"/>
                <a:gd name="T58" fmla="*/ 39 w 52"/>
                <a:gd name="T59" fmla="*/ 24 h 49"/>
                <a:gd name="T60" fmla="*/ 43 w 52"/>
                <a:gd name="T61" fmla="*/ 29 h 49"/>
                <a:gd name="T62" fmla="*/ 44 w 52"/>
                <a:gd name="T63" fmla="*/ 32 h 49"/>
                <a:gd name="T64" fmla="*/ 48 w 52"/>
                <a:gd name="T65" fmla="*/ 36 h 49"/>
                <a:gd name="T66" fmla="*/ 48 w 52"/>
                <a:gd name="T67" fmla="*/ 36 h 49"/>
                <a:gd name="T68" fmla="*/ 48 w 52"/>
                <a:gd name="T69" fmla="*/ 37 h 49"/>
                <a:gd name="T70" fmla="*/ 49 w 52"/>
                <a:gd name="T71" fmla="*/ 37 h 49"/>
                <a:gd name="T72" fmla="*/ 49 w 52"/>
                <a:gd name="T73" fmla="*/ 37 h 49"/>
                <a:gd name="T74" fmla="*/ 51 w 52"/>
                <a:gd name="T75" fmla="*/ 37 h 49"/>
                <a:gd name="T76" fmla="*/ 51 w 52"/>
                <a:gd name="T77" fmla="*/ 37 h 49"/>
                <a:gd name="T78" fmla="*/ 52 w 52"/>
                <a:gd name="T79" fmla="*/ 37 h 49"/>
                <a:gd name="T80" fmla="*/ 52 w 52"/>
                <a:gd name="T81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49">
                  <a:moveTo>
                    <a:pt x="52" y="39"/>
                  </a:moveTo>
                  <a:lnTo>
                    <a:pt x="52" y="41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4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6" y="47"/>
                  </a:lnTo>
                  <a:lnTo>
                    <a:pt x="43" y="49"/>
                  </a:lnTo>
                  <a:lnTo>
                    <a:pt x="36" y="49"/>
                  </a:lnTo>
                  <a:lnTo>
                    <a:pt x="30" y="49"/>
                  </a:lnTo>
                  <a:lnTo>
                    <a:pt x="23" y="47"/>
                  </a:lnTo>
                  <a:lnTo>
                    <a:pt x="18" y="46"/>
                  </a:lnTo>
                  <a:lnTo>
                    <a:pt x="12" y="42"/>
                  </a:lnTo>
                  <a:lnTo>
                    <a:pt x="7" y="37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0" y="15"/>
                  </a:lnTo>
                  <a:lnTo>
                    <a:pt x="34" y="19"/>
                  </a:lnTo>
                  <a:lnTo>
                    <a:pt x="39" y="24"/>
                  </a:lnTo>
                  <a:lnTo>
                    <a:pt x="43" y="29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7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2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8" name="Freeform 140"/>
            <p:cNvSpPr>
              <a:spLocks/>
            </p:cNvSpPr>
            <p:nvPr/>
          </p:nvSpPr>
          <p:spPr bwMode="auto">
            <a:xfrm>
              <a:off x="4000" y="2628"/>
              <a:ext cx="48" cy="43"/>
            </a:xfrm>
            <a:custGeom>
              <a:avLst/>
              <a:gdLst>
                <a:gd name="T0" fmla="*/ 46 w 48"/>
                <a:gd name="T1" fmla="*/ 2 h 43"/>
                <a:gd name="T2" fmla="*/ 48 w 48"/>
                <a:gd name="T3" fmla="*/ 8 h 43"/>
                <a:gd name="T4" fmla="*/ 46 w 48"/>
                <a:gd name="T5" fmla="*/ 15 h 43"/>
                <a:gd name="T6" fmla="*/ 44 w 48"/>
                <a:gd name="T7" fmla="*/ 20 h 43"/>
                <a:gd name="T8" fmla="*/ 43 w 48"/>
                <a:gd name="T9" fmla="*/ 25 h 43"/>
                <a:gd name="T10" fmla="*/ 38 w 48"/>
                <a:gd name="T11" fmla="*/ 31 h 43"/>
                <a:gd name="T12" fmla="*/ 33 w 48"/>
                <a:gd name="T13" fmla="*/ 34 h 43"/>
                <a:gd name="T14" fmla="*/ 28 w 48"/>
                <a:gd name="T15" fmla="*/ 38 h 43"/>
                <a:gd name="T16" fmla="*/ 21 w 48"/>
                <a:gd name="T17" fmla="*/ 41 h 43"/>
                <a:gd name="T18" fmla="*/ 18 w 48"/>
                <a:gd name="T19" fmla="*/ 43 h 43"/>
                <a:gd name="T20" fmla="*/ 13 w 48"/>
                <a:gd name="T21" fmla="*/ 43 h 43"/>
                <a:gd name="T22" fmla="*/ 10 w 48"/>
                <a:gd name="T23" fmla="*/ 41 h 43"/>
                <a:gd name="T24" fmla="*/ 7 w 48"/>
                <a:gd name="T25" fmla="*/ 39 h 43"/>
                <a:gd name="T26" fmla="*/ 5 w 48"/>
                <a:gd name="T27" fmla="*/ 38 h 43"/>
                <a:gd name="T28" fmla="*/ 2 w 48"/>
                <a:gd name="T29" fmla="*/ 34 h 43"/>
                <a:gd name="T30" fmla="*/ 0 w 48"/>
                <a:gd name="T31" fmla="*/ 33 h 43"/>
                <a:gd name="T32" fmla="*/ 0 w 48"/>
                <a:gd name="T33" fmla="*/ 30 h 43"/>
                <a:gd name="T34" fmla="*/ 0 w 48"/>
                <a:gd name="T35" fmla="*/ 20 h 43"/>
                <a:gd name="T36" fmla="*/ 4 w 48"/>
                <a:gd name="T37" fmla="*/ 13 h 43"/>
                <a:gd name="T38" fmla="*/ 8 w 48"/>
                <a:gd name="T39" fmla="*/ 8 h 43"/>
                <a:gd name="T40" fmla="*/ 15 w 48"/>
                <a:gd name="T41" fmla="*/ 4 h 43"/>
                <a:gd name="T42" fmla="*/ 23 w 48"/>
                <a:gd name="T43" fmla="*/ 0 h 43"/>
                <a:gd name="T44" fmla="*/ 31 w 48"/>
                <a:gd name="T45" fmla="*/ 0 h 43"/>
                <a:gd name="T46" fmla="*/ 38 w 48"/>
                <a:gd name="T47" fmla="*/ 0 h 43"/>
                <a:gd name="T48" fmla="*/ 46 w 48"/>
                <a:gd name="T49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3">
                  <a:moveTo>
                    <a:pt x="46" y="2"/>
                  </a:moveTo>
                  <a:lnTo>
                    <a:pt x="48" y="8"/>
                  </a:lnTo>
                  <a:lnTo>
                    <a:pt x="46" y="15"/>
                  </a:lnTo>
                  <a:lnTo>
                    <a:pt x="44" y="20"/>
                  </a:lnTo>
                  <a:lnTo>
                    <a:pt x="43" y="25"/>
                  </a:lnTo>
                  <a:lnTo>
                    <a:pt x="38" y="31"/>
                  </a:lnTo>
                  <a:lnTo>
                    <a:pt x="33" y="34"/>
                  </a:lnTo>
                  <a:lnTo>
                    <a:pt x="28" y="38"/>
                  </a:lnTo>
                  <a:lnTo>
                    <a:pt x="21" y="41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0" y="41"/>
                  </a:lnTo>
                  <a:lnTo>
                    <a:pt x="7" y="39"/>
                  </a:lnTo>
                  <a:lnTo>
                    <a:pt x="5" y="38"/>
                  </a:lnTo>
                  <a:lnTo>
                    <a:pt x="2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49" name="Freeform 141"/>
            <p:cNvSpPr>
              <a:spLocks/>
            </p:cNvSpPr>
            <p:nvPr/>
          </p:nvSpPr>
          <p:spPr bwMode="auto">
            <a:xfrm>
              <a:off x="3559" y="2404"/>
              <a:ext cx="383" cy="1312"/>
            </a:xfrm>
            <a:custGeom>
              <a:avLst/>
              <a:gdLst>
                <a:gd name="T0" fmla="*/ 31 w 383"/>
                <a:gd name="T1" fmla="*/ 267 h 1312"/>
                <a:gd name="T2" fmla="*/ 8 w 383"/>
                <a:gd name="T3" fmla="*/ 195 h 1312"/>
                <a:gd name="T4" fmla="*/ 0 w 383"/>
                <a:gd name="T5" fmla="*/ 109 h 1312"/>
                <a:gd name="T6" fmla="*/ 10 w 383"/>
                <a:gd name="T7" fmla="*/ 31 h 1312"/>
                <a:gd name="T8" fmla="*/ 44 w 383"/>
                <a:gd name="T9" fmla="*/ 131 h 1312"/>
                <a:gd name="T10" fmla="*/ 91 w 383"/>
                <a:gd name="T11" fmla="*/ 358 h 1312"/>
                <a:gd name="T12" fmla="*/ 143 w 383"/>
                <a:gd name="T13" fmla="*/ 486 h 1312"/>
                <a:gd name="T14" fmla="*/ 179 w 383"/>
                <a:gd name="T15" fmla="*/ 532 h 1312"/>
                <a:gd name="T16" fmla="*/ 205 w 383"/>
                <a:gd name="T17" fmla="*/ 558 h 1312"/>
                <a:gd name="T18" fmla="*/ 228 w 383"/>
                <a:gd name="T19" fmla="*/ 582 h 1312"/>
                <a:gd name="T20" fmla="*/ 212 w 383"/>
                <a:gd name="T21" fmla="*/ 613 h 1312"/>
                <a:gd name="T22" fmla="*/ 191 w 383"/>
                <a:gd name="T23" fmla="*/ 651 h 1312"/>
                <a:gd name="T24" fmla="*/ 199 w 383"/>
                <a:gd name="T25" fmla="*/ 672 h 1312"/>
                <a:gd name="T26" fmla="*/ 215 w 383"/>
                <a:gd name="T27" fmla="*/ 688 h 1312"/>
                <a:gd name="T28" fmla="*/ 244 w 383"/>
                <a:gd name="T29" fmla="*/ 693 h 1312"/>
                <a:gd name="T30" fmla="*/ 280 w 383"/>
                <a:gd name="T31" fmla="*/ 696 h 1312"/>
                <a:gd name="T32" fmla="*/ 295 w 383"/>
                <a:gd name="T33" fmla="*/ 706 h 1312"/>
                <a:gd name="T34" fmla="*/ 300 w 383"/>
                <a:gd name="T35" fmla="*/ 721 h 1312"/>
                <a:gd name="T36" fmla="*/ 316 w 383"/>
                <a:gd name="T37" fmla="*/ 727 h 1312"/>
                <a:gd name="T38" fmla="*/ 340 w 383"/>
                <a:gd name="T39" fmla="*/ 735 h 1312"/>
                <a:gd name="T40" fmla="*/ 360 w 383"/>
                <a:gd name="T41" fmla="*/ 748 h 1312"/>
                <a:gd name="T42" fmla="*/ 379 w 383"/>
                <a:gd name="T43" fmla="*/ 814 h 1312"/>
                <a:gd name="T44" fmla="*/ 381 w 383"/>
                <a:gd name="T45" fmla="*/ 947 h 1312"/>
                <a:gd name="T46" fmla="*/ 378 w 383"/>
                <a:gd name="T47" fmla="*/ 1092 h 1312"/>
                <a:gd name="T48" fmla="*/ 381 w 383"/>
                <a:gd name="T49" fmla="*/ 1207 h 1312"/>
                <a:gd name="T50" fmla="*/ 365 w 383"/>
                <a:gd name="T51" fmla="*/ 1266 h 1312"/>
                <a:gd name="T52" fmla="*/ 355 w 383"/>
                <a:gd name="T53" fmla="*/ 1287 h 1312"/>
                <a:gd name="T54" fmla="*/ 344 w 383"/>
                <a:gd name="T55" fmla="*/ 1304 h 1312"/>
                <a:gd name="T56" fmla="*/ 336 w 383"/>
                <a:gd name="T57" fmla="*/ 1308 h 1312"/>
                <a:gd name="T58" fmla="*/ 324 w 383"/>
                <a:gd name="T59" fmla="*/ 1312 h 1312"/>
                <a:gd name="T60" fmla="*/ 275 w 383"/>
                <a:gd name="T61" fmla="*/ 1287 h 1312"/>
                <a:gd name="T62" fmla="*/ 200 w 383"/>
                <a:gd name="T63" fmla="*/ 1253 h 1312"/>
                <a:gd name="T64" fmla="*/ 197 w 383"/>
                <a:gd name="T65" fmla="*/ 1217 h 1312"/>
                <a:gd name="T66" fmla="*/ 210 w 383"/>
                <a:gd name="T67" fmla="*/ 1172 h 1312"/>
                <a:gd name="T68" fmla="*/ 223 w 383"/>
                <a:gd name="T69" fmla="*/ 1157 h 1312"/>
                <a:gd name="T70" fmla="*/ 239 w 383"/>
                <a:gd name="T71" fmla="*/ 1142 h 1312"/>
                <a:gd name="T72" fmla="*/ 259 w 383"/>
                <a:gd name="T73" fmla="*/ 1128 h 1312"/>
                <a:gd name="T74" fmla="*/ 293 w 383"/>
                <a:gd name="T75" fmla="*/ 1115 h 1312"/>
                <a:gd name="T76" fmla="*/ 270 w 383"/>
                <a:gd name="T77" fmla="*/ 783 h 1312"/>
                <a:gd name="T78" fmla="*/ 215 w 383"/>
                <a:gd name="T79" fmla="*/ 771 h 1312"/>
                <a:gd name="T80" fmla="*/ 174 w 383"/>
                <a:gd name="T81" fmla="*/ 753 h 1312"/>
                <a:gd name="T82" fmla="*/ 139 w 383"/>
                <a:gd name="T83" fmla="*/ 735 h 1312"/>
                <a:gd name="T84" fmla="*/ 108 w 383"/>
                <a:gd name="T85" fmla="*/ 726 h 1312"/>
                <a:gd name="T86" fmla="*/ 106 w 383"/>
                <a:gd name="T87" fmla="*/ 695 h 1312"/>
                <a:gd name="T88" fmla="*/ 101 w 383"/>
                <a:gd name="T89" fmla="*/ 670 h 1312"/>
                <a:gd name="T90" fmla="*/ 85 w 383"/>
                <a:gd name="T91" fmla="*/ 620 h 1312"/>
                <a:gd name="T92" fmla="*/ 69 w 383"/>
                <a:gd name="T93" fmla="*/ 576 h 1312"/>
                <a:gd name="T94" fmla="*/ 57 w 383"/>
                <a:gd name="T95" fmla="*/ 499 h 1312"/>
                <a:gd name="T96" fmla="*/ 49 w 383"/>
                <a:gd name="T97" fmla="*/ 426 h 1312"/>
                <a:gd name="T98" fmla="*/ 26 w 383"/>
                <a:gd name="T99" fmla="*/ 385 h 1312"/>
                <a:gd name="T100" fmla="*/ 47 w 383"/>
                <a:gd name="T101" fmla="*/ 363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3" h="1312">
                  <a:moveTo>
                    <a:pt x="47" y="363"/>
                  </a:moveTo>
                  <a:lnTo>
                    <a:pt x="47" y="291"/>
                  </a:lnTo>
                  <a:lnTo>
                    <a:pt x="38" y="281"/>
                  </a:lnTo>
                  <a:lnTo>
                    <a:pt x="31" y="267"/>
                  </a:lnTo>
                  <a:lnTo>
                    <a:pt x="23" y="252"/>
                  </a:lnTo>
                  <a:lnTo>
                    <a:pt x="18" y="234"/>
                  </a:lnTo>
                  <a:lnTo>
                    <a:pt x="12" y="214"/>
                  </a:lnTo>
                  <a:lnTo>
                    <a:pt x="8" y="195"/>
                  </a:lnTo>
                  <a:lnTo>
                    <a:pt x="5" y="174"/>
                  </a:lnTo>
                  <a:lnTo>
                    <a:pt x="2" y="153"/>
                  </a:lnTo>
                  <a:lnTo>
                    <a:pt x="2" y="130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3" y="66"/>
                  </a:lnTo>
                  <a:lnTo>
                    <a:pt x="5" y="47"/>
                  </a:lnTo>
                  <a:lnTo>
                    <a:pt x="10" y="31"/>
                  </a:lnTo>
                  <a:lnTo>
                    <a:pt x="15" y="14"/>
                  </a:lnTo>
                  <a:lnTo>
                    <a:pt x="20" y="0"/>
                  </a:lnTo>
                  <a:lnTo>
                    <a:pt x="31" y="61"/>
                  </a:lnTo>
                  <a:lnTo>
                    <a:pt x="44" y="131"/>
                  </a:lnTo>
                  <a:lnTo>
                    <a:pt x="57" y="206"/>
                  </a:lnTo>
                  <a:lnTo>
                    <a:pt x="72" y="283"/>
                  </a:lnTo>
                  <a:lnTo>
                    <a:pt x="82" y="320"/>
                  </a:lnTo>
                  <a:lnTo>
                    <a:pt x="91" y="358"/>
                  </a:lnTo>
                  <a:lnTo>
                    <a:pt x="103" y="394"/>
                  </a:lnTo>
                  <a:lnTo>
                    <a:pt x="114" y="426"/>
                  </a:lnTo>
                  <a:lnTo>
                    <a:pt x="129" y="457"/>
                  </a:lnTo>
                  <a:lnTo>
                    <a:pt x="143" y="486"/>
                  </a:lnTo>
                  <a:lnTo>
                    <a:pt x="152" y="499"/>
                  </a:lnTo>
                  <a:lnTo>
                    <a:pt x="160" y="511"/>
                  </a:lnTo>
                  <a:lnTo>
                    <a:pt x="169" y="522"/>
                  </a:lnTo>
                  <a:lnTo>
                    <a:pt x="179" y="532"/>
                  </a:lnTo>
                  <a:lnTo>
                    <a:pt x="182" y="537"/>
                  </a:lnTo>
                  <a:lnTo>
                    <a:pt x="189" y="542"/>
                  </a:lnTo>
                  <a:lnTo>
                    <a:pt x="197" y="550"/>
                  </a:lnTo>
                  <a:lnTo>
                    <a:pt x="205" y="558"/>
                  </a:lnTo>
                  <a:lnTo>
                    <a:pt x="213" y="566"/>
                  </a:lnTo>
                  <a:lnTo>
                    <a:pt x="222" y="573"/>
                  </a:lnTo>
                  <a:lnTo>
                    <a:pt x="226" y="579"/>
                  </a:lnTo>
                  <a:lnTo>
                    <a:pt x="228" y="582"/>
                  </a:lnTo>
                  <a:lnTo>
                    <a:pt x="228" y="587"/>
                  </a:lnTo>
                  <a:lnTo>
                    <a:pt x="223" y="597"/>
                  </a:lnTo>
                  <a:lnTo>
                    <a:pt x="218" y="605"/>
                  </a:lnTo>
                  <a:lnTo>
                    <a:pt x="212" y="613"/>
                  </a:lnTo>
                  <a:lnTo>
                    <a:pt x="205" y="621"/>
                  </a:lnTo>
                  <a:lnTo>
                    <a:pt x="199" y="630"/>
                  </a:lnTo>
                  <a:lnTo>
                    <a:pt x="194" y="639"/>
                  </a:lnTo>
                  <a:lnTo>
                    <a:pt x="191" y="651"/>
                  </a:lnTo>
                  <a:lnTo>
                    <a:pt x="189" y="664"/>
                  </a:lnTo>
                  <a:lnTo>
                    <a:pt x="192" y="667"/>
                  </a:lnTo>
                  <a:lnTo>
                    <a:pt x="195" y="669"/>
                  </a:lnTo>
                  <a:lnTo>
                    <a:pt x="199" y="672"/>
                  </a:lnTo>
                  <a:lnTo>
                    <a:pt x="204" y="675"/>
                  </a:lnTo>
                  <a:lnTo>
                    <a:pt x="207" y="680"/>
                  </a:lnTo>
                  <a:lnTo>
                    <a:pt x="212" y="683"/>
                  </a:lnTo>
                  <a:lnTo>
                    <a:pt x="215" y="688"/>
                  </a:lnTo>
                  <a:lnTo>
                    <a:pt x="217" y="691"/>
                  </a:lnTo>
                  <a:lnTo>
                    <a:pt x="225" y="691"/>
                  </a:lnTo>
                  <a:lnTo>
                    <a:pt x="235" y="693"/>
                  </a:lnTo>
                  <a:lnTo>
                    <a:pt x="244" y="693"/>
                  </a:lnTo>
                  <a:lnTo>
                    <a:pt x="252" y="695"/>
                  </a:lnTo>
                  <a:lnTo>
                    <a:pt x="262" y="695"/>
                  </a:lnTo>
                  <a:lnTo>
                    <a:pt x="270" y="696"/>
                  </a:lnTo>
                  <a:lnTo>
                    <a:pt x="280" y="696"/>
                  </a:lnTo>
                  <a:lnTo>
                    <a:pt x="288" y="696"/>
                  </a:lnTo>
                  <a:lnTo>
                    <a:pt x="290" y="700"/>
                  </a:lnTo>
                  <a:lnTo>
                    <a:pt x="293" y="703"/>
                  </a:lnTo>
                  <a:lnTo>
                    <a:pt x="295" y="706"/>
                  </a:lnTo>
                  <a:lnTo>
                    <a:pt x="296" y="709"/>
                  </a:lnTo>
                  <a:lnTo>
                    <a:pt x="298" y="713"/>
                  </a:lnTo>
                  <a:lnTo>
                    <a:pt x="298" y="716"/>
                  </a:lnTo>
                  <a:lnTo>
                    <a:pt x="300" y="721"/>
                  </a:lnTo>
                  <a:lnTo>
                    <a:pt x="300" y="724"/>
                  </a:lnTo>
                  <a:lnTo>
                    <a:pt x="305" y="726"/>
                  </a:lnTo>
                  <a:lnTo>
                    <a:pt x="309" y="726"/>
                  </a:lnTo>
                  <a:lnTo>
                    <a:pt x="316" y="727"/>
                  </a:lnTo>
                  <a:lnTo>
                    <a:pt x="324" y="731"/>
                  </a:lnTo>
                  <a:lnTo>
                    <a:pt x="331" y="732"/>
                  </a:lnTo>
                  <a:lnTo>
                    <a:pt x="336" y="734"/>
                  </a:lnTo>
                  <a:lnTo>
                    <a:pt x="340" y="735"/>
                  </a:lnTo>
                  <a:lnTo>
                    <a:pt x="344" y="735"/>
                  </a:lnTo>
                  <a:lnTo>
                    <a:pt x="349" y="739"/>
                  </a:lnTo>
                  <a:lnTo>
                    <a:pt x="355" y="744"/>
                  </a:lnTo>
                  <a:lnTo>
                    <a:pt x="360" y="748"/>
                  </a:lnTo>
                  <a:lnTo>
                    <a:pt x="363" y="755"/>
                  </a:lnTo>
                  <a:lnTo>
                    <a:pt x="370" y="771"/>
                  </a:lnTo>
                  <a:lnTo>
                    <a:pt x="376" y="792"/>
                  </a:lnTo>
                  <a:lnTo>
                    <a:pt x="379" y="814"/>
                  </a:lnTo>
                  <a:lnTo>
                    <a:pt x="381" y="840"/>
                  </a:lnTo>
                  <a:lnTo>
                    <a:pt x="383" y="866"/>
                  </a:lnTo>
                  <a:lnTo>
                    <a:pt x="383" y="893"/>
                  </a:lnTo>
                  <a:lnTo>
                    <a:pt x="381" y="947"/>
                  </a:lnTo>
                  <a:lnTo>
                    <a:pt x="378" y="999"/>
                  </a:lnTo>
                  <a:lnTo>
                    <a:pt x="376" y="1041"/>
                  </a:lnTo>
                  <a:lnTo>
                    <a:pt x="376" y="1071"/>
                  </a:lnTo>
                  <a:lnTo>
                    <a:pt x="378" y="1092"/>
                  </a:lnTo>
                  <a:lnTo>
                    <a:pt x="381" y="1118"/>
                  </a:lnTo>
                  <a:lnTo>
                    <a:pt x="383" y="1147"/>
                  </a:lnTo>
                  <a:lnTo>
                    <a:pt x="383" y="1178"/>
                  </a:lnTo>
                  <a:lnTo>
                    <a:pt x="381" y="1207"/>
                  </a:lnTo>
                  <a:lnTo>
                    <a:pt x="376" y="1235"/>
                  </a:lnTo>
                  <a:lnTo>
                    <a:pt x="375" y="1247"/>
                  </a:lnTo>
                  <a:lnTo>
                    <a:pt x="370" y="1256"/>
                  </a:lnTo>
                  <a:lnTo>
                    <a:pt x="365" y="1266"/>
                  </a:lnTo>
                  <a:lnTo>
                    <a:pt x="360" y="1273"/>
                  </a:lnTo>
                  <a:lnTo>
                    <a:pt x="358" y="1277"/>
                  </a:lnTo>
                  <a:lnTo>
                    <a:pt x="357" y="1282"/>
                  </a:lnTo>
                  <a:lnTo>
                    <a:pt x="355" y="1287"/>
                  </a:lnTo>
                  <a:lnTo>
                    <a:pt x="352" y="1292"/>
                  </a:lnTo>
                  <a:lnTo>
                    <a:pt x="349" y="1295"/>
                  </a:lnTo>
                  <a:lnTo>
                    <a:pt x="345" y="1300"/>
                  </a:lnTo>
                  <a:lnTo>
                    <a:pt x="344" y="1304"/>
                  </a:lnTo>
                  <a:lnTo>
                    <a:pt x="344" y="1307"/>
                  </a:lnTo>
                  <a:lnTo>
                    <a:pt x="340" y="1307"/>
                  </a:lnTo>
                  <a:lnTo>
                    <a:pt x="339" y="1307"/>
                  </a:lnTo>
                  <a:lnTo>
                    <a:pt x="336" y="1308"/>
                  </a:lnTo>
                  <a:lnTo>
                    <a:pt x="332" y="1308"/>
                  </a:lnTo>
                  <a:lnTo>
                    <a:pt x="329" y="1310"/>
                  </a:lnTo>
                  <a:lnTo>
                    <a:pt x="326" y="1310"/>
                  </a:lnTo>
                  <a:lnTo>
                    <a:pt x="324" y="1312"/>
                  </a:lnTo>
                  <a:lnTo>
                    <a:pt x="321" y="1312"/>
                  </a:lnTo>
                  <a:lnTo>
                    <a:pt x="311" y="1305"/>
                  </a:lnTo>
                  <a:lnTo>
                    <a:pt x="295" y="1297"/>
                  </a:lnTo>
                  <a:lnTo>
                    <a:pt x="275" y="1287"/>
                  </a:lnTo>
                  <a:lnTo>
                    <a:pt x="256" y="1277"/>
                  </a:lnTo>
                  <a:lnTo>
                    <a:pt x="235" y="1268"/>
                  </a:lnTo>
                  <a:lnTo>
                    <a:pt x="217" y="1260"/>
                  </a:lnTo>
                  <a:lnTo>
                    <a:pt x="200" y="1253"/>
                  </a:lnTo>
                  <a:lnTo>
                    <a:pt x="189" y="1251"/>
                  </a:lnTo>
                  <a:lnTo>
                    <a:pt x="191" y="1240"/>
                  </a:lnTo>
                  <a:lnTo>
                    <a:pt x="194" y="1229"/>
                  </a:lnTo>
                  <a:lnTo>
                    <a:pt x="197" y="1217"/>
                  </a:lnTo>
                  <a:lnTo>
                    <a:pt x="200" y="1206"/>
                  </a:lnTo>
                  <a:lnTo>
                    <a:pt x="205" y="1193"/>
                  </a:lnTo>
                  <a:lnTo>
                    <a:pt x="209" y="1183"/>
                  </a:lnTo>
                  <a:lnTo>
                    <a:pt x="210" y="1172"/>
                  </a:lnTo>
                  <a:lnTo>
                    <a:pt x="212" y="1164"/>
                  </a:lnTo>
                  <a:lnTo>
                    <a:pt x="215" y="1162"/>
                  </a:lnTo>
                  <a:lnTo>
                    <a:pt x="218" y="1160"/>
                  </a:lnTo>
                  <a:lnTo>
                    <a:pt x="223" y="1157"/>
                  </a:lnTo>
                  <a:lnTo>
                    <a:pt x="226" y="1152"/>
                  </a:lnTo>
                  <a:lnTo>
                    <a:pt x="230" y="1149"/>
                  </a:lnTo>
                  <a:lnTo>
                    <a:pt x="235" y="1146"/>
                  </a:lnTo>
                  <a:lnTo>
                    <a:pt x="239" y="1142"/>
                  </a:lnTo>
                  <a:lnTo>
                    <a:pt x="244" y="1141"/>
                  </a:lnTo>
                  <a:lnTo>
                    <a:pt x="246" y="1137"/>
                  </a:lnTo>
                  <a:lnTo>
                    <a:pt x="251" y="1133"/>
                  </a:lnTo>
                  <a:lnTo>
                    <a:pt x="259" y="1128"/>
                  </a:lnTo>
                  <a:lnTo>
                    <a:pt x="267" y="1123"/>
                  </a:lnTo>
                  <a:lnTo>
                    <a:pt x="277" y="1120"/>
                  </a:lnTo>
                  <a:lnTo>
                    <a:pt x="287" y="1116"/>
                  </a:lnTo>
                  <a:lnTo>
                    <a:pt x="293" y="1115"/>
                  </a:lnTo>
                  <a:lnTo>
                    <a:pt x="300" y="1115"/>
                  </a:lnTo>
                  <a:lnTo>
                    <a:pt x="300" y="784"/>
                  </a:lnTo>
                  <a:lnTo>
                    <a:pt x="285" y="784"/>
                  </a:lnTo>
                  <a:lnTo>
                    <a:pt x="270" y="783"/>
                  </a:lnTo>
                  <a:lnTo>
                    <a:pt x="256" y="779"/>
                  </a:lnTo>
                  <a:lnTo>
                    <a:pt x="243" y="776"/>
                  </a:lnTo>
                  <a:lnTo>
                    <a:pt x="228" y="773"/>
                  </a:lnTo>
                  <a:lnTo>
                    <a:pt x="215" y="771"/>
                  </a:lnTo>
                  <a:lnTo>
                    <a:pt x="202" y="770"/>
                  </a:lnTo>
                  <a:lnTo>
                    <a:pt x="189" y="768"/>
                  </a:lnTo>
                  <a:lnTo>
                    <a:pt x="184" y="758"/>
                  </a:lnTo>
                  <a:lnTo>
                    <a:pt x="174" y="753"/>
                  </a:lnTo>
                  <a:lnTo>
                    <a:pt x="165" y="748"/>
                  </a:lnTo>
                  <a:lnTo>
                    <a:pt x="156" y="744"/>
                  </a:lnTo>
                  <a:lnTo>
                    <a:pt x="148" y="740"/>
                  </a:lnTo>
                  <a:lnTo>
                    <a:pt x="139" y="735"/>
                  </a:lnTo>
                  <a:lnTo>
                    <a:pt x="129" y="732"/>
                  </a:lnTo>
                  <a:lnTo>
                    <a:pt x="119" y="731"/>
                  </a:lnTo>
                  <a:lnTo>
                    <a:pt x="108" y="731"/>
                  </a:lnTo>
                  <a:lnTo>
                    <a:pt x="108" y="726"/>
                  </a:lnTo>
                  <a:lnTo>
                    <a:pt x="108" y="721"/>
                  </a:lnTo>
                  <a:lnTo>
                    <a:pt x="108" y="713"/>
                  </a:lnTo>
                  <a:lnTo>
                    <a:pt x="106" y="703"/>
                  </a:lnTo>
                  <a:lnTo>
                    <a:pt x="106" y="695"/>
                  </a:lnTo>
                  <a:lnTo>
                    <a:pt x="104" y="688"/>
                  </a:lnTo>
                  <a:lnTo>
                    <a:pt x="104" y="683"/>
                  </a:lnTo>
                  <a:lnTo>
                    <a:pt x="103" y="680"/>
                  </a:lnTo>
                  <a:lnTo>
                    <a:pt x="101" y="670"/>
                  </a:lnTo>
                  <a:lnTo>
                    <a:pt x="98" y="659"/>
                  </a:lnTo>
                  <a:lnTo>
                    <a:pt x="95" y="646"/>
                  </a:lnTo>
                  <a:lnTo>
                    <a:pt x="90" y="633"/>
                  </a:lnTo>
                  <a:lnTo>
                    <a:pt x="85" y="620"/>
                  </a:lnTo>
                  <a:lnTo>
                    <a:pt x="78" y="608"/>
                  </a:lnTo>
                  <a:lnTo>
                    <a:pt x="73" y="599"/>
                  </a:lnTo>
                  <a:lnTo>
                    <a:pt x="69" y="592"/>
                  </a:lnTo>
                  <a:lnTo>
                    <a:pt x="69" y="576"/>
                  </a:lnTo>
                  <a:lnTo>
                    <a:pt x="67" y="558"/>
                  </a:lnTo>
                  <a:lnTo>
                    <a:pt x="64" y="538"/>
                  </a:lnTo>
                  <a:lnTo>
                    <a:pt x="60" y="519"/>
                  </a:lnTo>
                  <a:lnTo>
                    <a:pt x="57" y="499"/>
                  </a:lnTo>
                  <a:lnTo>
                    <a:pt x="55" y="480"/>
                  </a:lnTo>
                  <a:lnTo>
                    <a:pt x="54" y="462"/>
                  </a:lnTo>
                  <a:lnTo>
                    <a:pt x="52" y="444"/>
                  </a:lnTo>
                  <a:lnTo>
                    <a:pt x="49" y="426"/>
                  </a:lnTo>
                  <a:lnTo>
                    <a:pt x="42" y="411"/>
                  </a:lnTo>
                  <a:lnTo>
                    <a:pt x="36" y="400"/>
                  </a:lnTo>
                  <a:lnTo>
                    <a:pt x="31" y="392"/>
                  </a:lnTo>
                  <a:lnTo>
                    <a:pt x="26" y="385"/>
                  </a:lnTo>
                  <a:lnTo>
                    <a:pt x="26" y="382"/>
                  </a:lnTo>
                  <a:lnTo>
                    <a:pt x="31" y="379"/>
                  </a:lnTo>
                  <a:lnTo>
                    <a:pt x="41" y="379"/>
                  </a:lnTo>
                  <a:lnTo>
                    <a:pt x="47" y="363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0" name="Freeform 142"/>
            <p:cNvSpPr>
              <a:spLocks/>
            </p:cNvSpPr>
            <p:nvPr/>
          </p:nvSpPr>
          <p:spPr bwMode="auto">
            <a:xfrm>
              <a:off x="3559" y="2404"/>
              <a:ext cx="383" cy="1312"/>
            </a:xfrm>
            <a:custGeom>
              <a:avLst/>
              <a:gdLst>
                <a:gd name="T0" fmla="*/ 246 w 383"/>
                <a:gd name="T1" fmla="*/ 1271 h 1312"/>
                <a:gd name="T2" fmla="*/ 244 w 383"/>
                <a:gd name="T3" fmla="*/ 1268 h 1312"/>
                <a:gd name="T4" fmla="*/ 226 w 383"/>
                <a:gd name="T5" fmla="*/ 1258 h 1312"/>
                <a:gd name="T6" fmla="*/ 197 w 383"/>
                <a:gd name="T7" fmla="*/ 1250 h 1312"/>
                <a:gd name="T8" fmla="*/ 197 w 383"/>
                <a:gd name="T9" fmla="*/ 1216 h 1312"/>
                <a:gd name="T10" fmla="*/ 210 w 383"/>
                <a:gd name="T11" fmla="*/ 1172 h 1312"/>
                <a:gd name="T12" fmla="*/ 223 w 383"/>
                <a:gd name="T13" fmla="*/ 1157 h 1312"/>
                <a:gd name="T14" fmla="*/ 239 w 383"/>
                <a:gd name="T15" fmla="*/ 1142 h 1312"/>
                <a:gd name="T16" fmla="*/ 259 w 383"/>
                <a:gd name="T17" fmla="*/ 1128 h 1312"/>
                <a:gd name="T18" fmla="*/ 293 w 383"/>
                <a:gd name="T19" fmla="*/ 1115 h 1312"/>
                <a:gd name="T20" fmla="*/ 270 w 383"/>
                <a:gd name="T21" fmla="*/ 783 h 1312"/>
                <a:gd name="T22" fmla="*/ 215 w 383"/>
                <a:gd name="T23" fmla="*/ 771 h 1312"/>
                <a:gd name="T24" fmla="*/ 174 w 383"/>
                <a:gd name="T25" fmla="*/ 753 h 1312"/>
                <a:gd name="T26" fmla="*/ 139 w 383"/>
                <a:gd name="T27" fmla="*/ 735 h 1312"/>
                <a:gd name="T28" fmla="*/ 108 w 383"/>
                <a:gd name="T29" fmla="*/ 726 h 1312"/>
                <a:gd name="T30" fmla="*/ 106 w 383"/>
                <a:gd name="T31" fmla="*/ 695 h 1312"/>
                <a:gd name="T32" fmla="*/ 101 w 383"/>
                <a:gd name="T33" fmla="*/ 670 h 1312"/>
                <a:gd name="T34" fmla="*/ 85 w 383"/>
                <a:gd name="T35" fmla="*/ 620 h 1312"/>
                <a:gd name="T36" fmla="*/ 69 w 383"/>
                <a:gd name="T37" fmla="*/ 576 h 1312"/>
                <a:gd name="T38" fmla="*/ 57 w 383"/>
                <a:gd name="T39" fmla="*/ 499 h 1312"/>
                <a:gd name="T40" fmla="*/ 51 w 383"/>
                <a:gd name="T41" fmla="*/ 434 h 1312"/>
                <a:gd name="T42" fmla="*/ 39 w 383"/>
                <a:gd name="T43" fmla="*/ 403 h 1312"/>
                <a:gd name="T44" fmla="*/ 29 w 383"/>
                <a:gd name="T45" fmla="*/ 389 h 1312"/>
                <a:gd name="T46" fmla="*/ 28 w 383"/>
                <a:gd name="T47" fmla="*/ 384 h 1312"/>
                <a:gd name="T48" fmla="*/ 28 w 383"/>
                <a:gd name="T49" fmla="*/ 381 h 1312"/>
                <a:gd name="T50" fmla="*/ 34 w 383"/>
                <a:gd name="T51" fmla="*/ 379 h 1312"/>
                <a:gd name="T52" fmla="*/ 47 w 383"/>
                <a:gd name="T53" fmla="*/ 363 h 1312"/>
                <a:gd name="T54" fmla="*/ 23 w 383"/>
                <a:gd name="T55" fmla="*/ 252 h 1312"/>
                <a:gd name="T56" fmla="*/ 5 w 383"/>
                <a:gd name="T57" fmla="*/ 174 h 1312"/>
                <a:gd name="T58" fmla="*/ 2 w 383"/>
                <a:gd name="T59" fmla="*/ 88 h 1312"/>
                <a:gd name="T60" fmla="*/ 15 w 383"/>
                <a:gd name="T61" fmla="*/ 14 h 1312"/>
                <a:gd name="T62" fmla="*/ 57 w 383"/>
                <a:gd name="T63" fmla="*/ 206 h 1312"/>
                <a:gd name="T64" fmla="*/ 103 w 383"/>
                <a:gd name="T65" fmla="*/ 394 h 1312"/>
                <a:gd name="T66" fmla="*/ 152 w 383"/>
                <a:gd name="T67" fmla="*/ 499 h 1312"/>
                <a:gd name="T68" fmla="*/ 182 w 383"/>
                <a:gd name="T69" fmla="*/ 537 h 1312"/>
                <a:gd name="T70" fmla="*/ 213 w 383"/>
                <a:gd name="T71" fmla="*/ 566 h 1312"/>
                <a:gd name="T72" fmla="*/ 228 w 383"/>
                <a:gd name="T73" fmla="*/ 587 h 1312"/>
                <a:gd name="T74" fmla="*/ 205 w 383"/>
                <a:gd name="T75" fmla="*/ 621 h 1312"/>
                <a:gd name="T76" fmla="*/ 189 w 383"/>
                <a:gd name="T77" fmla="*/ 664 h 1312"/>
                <a:gd name="T78" fmla="*/ 204 w 383"/>
                <a:gd name="T79" fmla="*/ 675 h 1312"/>
                <a:gd name="T80" fmla="*/ 217 w 383"/>
                <a:gd name="T81" fmla="*/ 691 h 1312"/>
                <a:gd name="T82" fmla="*/ 252 w 383"/>
                <a:gd name="T83" fmla="*/ 695 h 1312"/>
                <a:gd name="T84" fmla="*/ 288 w 383"/>
                <a:gd name="T85" fmla="*/ 696 h 1312"/>
                <a:gd name="T86" fmla="*/ 296 w 383"/>
                <a:gd name="T87" fmla="*/ 709 h 1312"/>
                <a:gd name="T88" fmla="*/ 300 w 383"/>
                <a:gd name="T89" fmla="*/ 724 h 1312"/>
                <a:gd name="T90" fmla="*/ 324 w 383"/>
                <a:gd name="T91" fmla="*/ 731 h 1312"/>
                <a:gd name="T92" fmla="*/ 344 w 383"/>
                <a:gd name="T93" fmla="*/ 735 h 1312"/>
                <a:gd name="T94" fmla="*/ 363 w 383"/>
                <a:gd name="T95" fmla="*/ 755 h 1312"/>
                <a:gd name="T96" fmla="*/ 381 w 383"/>
                <a:gd name="T97" fmla="*/ 840 h 1312"/>
                <a:gd name="T98" fmla="*/ 378 w 383"/>
                <a:gd name="T99" fmla="*/ 999 h 1312"/>
                <a:gd name="T100" fmla="*/ 381 w 383"/>
                <a:gd name="T101" fmla="*/ 1118 h 1312"/>
                <a:gd name="T102" fmla="*/ 376 w 383"/>
                <a:gd name="T103" fmla="*/ 1235 h 1312"/>
                <a:gd name="T104" fmla="*/ 360 w 383"/>
                <a:gd name="T105" fmla="*/ 1273 h 1312"/>
                <a:gd name="T106" fmla="*/ 352 w 383"/>
                <a:gd name="T107" fmla="*/ 1292 h 1312"/>
                <a:gd name="T108" fmla="*/ 344 w 383"/>
                <a:gd name="T109" fmla="*/ 1307 h 1312"/>
                <a:gd name="T110" fmla="*/ 332 w 383"/>
                <a:gd name="T111" fmla="*/ 1308 h 1312"/>
                <a:gd name="T112" fmla="*/ 321 w 383"/>
                <a:gd name="T113" fmla="*/ 1312 h 1312"/>
                <a:gd name="T114" fmla="*/ 290 w 383"/>
                <a:gd name="T115" fmla="*/ 1295 h 1312"/>
                <a:gd name="T116" fmla="*/ 246 w 383"/>
                <a:gd name="T117" fmla="*/ 1273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3" h="1312">
                  <a:moveTo>
                    <a:pt x="246" y="1273"/>
                  </a:moveTo>
                  <a:lnTo>
                    <a:pt x="246" y="1271"/>
                  </a:lnTo>
                  <a:lnTo>
                    <a:pt x="246" y="1271"/>
                  </a:lnTo>
                  <a:lnTo>
                    <a:pt x="246" y="1271"/>
                  </a:lnTo>
                  <a:lnTo>
                    <a:pt x="246" y="1269"/>
                  </a:lnTo>
                  <a:lnTo>
                    <a:pt x="244" y="1269"/>
                  </a:lnTo>
                  <a:lnTo>
                    <a:pt x="244" y="1269"/>
                  </a:lnTo>
                  <a:lnTo>
                    <a:pt x="244" y="1268"/>
                  </a:lnTo>
                  <a:lnTo>
                    <a:pt x="244" y="1268"/>
                  </a:lnTo>
                  <a:lnTo>
                    <a:pt x="239" y="1264"/>
                  </a:lnTo>
                  <a:lnTo>
                    <a:pt x="233" y="1261"/>
                  </a:lnTo>
                  <a:lnTo>
                    <a:pt x="226" y="1258"/>
                  </a:lnTo>
                  <a:lnTo>
                    <a:pt x="218" y="1256"/>
                  </a:lnTo>
                  <a:lnTo>
                    <a:pt x="212" y="1253"/>
                  </a:lnTo>
                  <a:lnTo>
                    <a:pt x="204" y="1251"/>
                  </a:lnTo>
                  <a:lnTo>
                    <a:pt x="197" y="1250"/>
                  </a:lnTo>
                  <a:lnTo>
                    <a:pt x="189" y="1250"/>
                  </a:lnTo>
                  <a:lnTo>
                    <a:pt x="191" y="1238"/>
                  </a:lnTo>
                  <a:lnTo>
                    <a:pt x="194" y="1227"/>
                  </a:lnTo>
                  <a:lnTo>
                    <a:pt x="197" y="1216"/>
                  </a:lnTo>
                  <a:lnTo>
                    <a:pt x="200" y="1204"/>
                  </a:lnTo>
                  <a:lnTo>
                    <a:pt x="205" y="1193"/>
                  </a:lnTo>
                  <a:lnTo>
                    <a:pt x="209" y="1181"/>
                  </a:lnTo>
                  <a:lnTo>
                    <a:pt x="210" y="1172"/>
                  </a:lnTo>
                  <a:lnTo>
                    <a:pt x="212" y="1164"/>
                  </a:lnTo>
                  <a:lnTo>
                    <a:pt x="215" y="1162"/>
                  </a:lnTo>
                  <a:lnTo>
                    <a:pt x="218" y="1160"/>
                  </a:lnTo>
                  <a:lnTo>
                    <a:pt x="223" y="1157"/>
                  </a:lnTo>
                  <a:lnTo>
                    <a:pt x="226" y="1152"/>
                  </a:lnTo>
                  <a:lnTo>
                    <a:pt x="230" y="1149"/>
                  </a:lnTo>
                  <a:lnTo>
                    <a:pt x="235" y="1146"/>
                  </a:lnTo>
                  <a:lnTo>
                    <a:pt x="239" y="1142"/>
                  </a:lnTo>
                  <a:lnTo>
                    <a:pt x="244" y="1141"/>
                  </a:lnTo>
                  <a:lnTo>
                    <a:pt x="246" y="1137"/>
                  </a:lnTo>
                  <a:lnTo>
                    <a:pt x="251" y="1133"/>
                  </a:lnTo>
                  <a:lnTo>
                    <a:pt x="259" y="1128"/>
                  </a:lnTo>
                  <a:lnTo>
                    <a:pt x="267" y="1123"/>
                  </a:lnTo>
                  <a:lnTo>
                    <a:pt x="277" y="1120"/>
                  </a:lnTo>
                  <a:lnTo>
                    <a:pt x="287" y="1116"/>
                  </a:lnTo>
                  <a:lnTo>
                    <a:pt x="293" y="1115"/>
                  </a:lnTo>
                  <a:lnTo>
                    <a:pt x="300" y="1115"/>
                  </a:lnTo>
                  <a:lnTo>
                    <a:pt x="300" y="784"/>
                  </a:lnTo>
                  <a:lnTo>
                    <a:pt x="285" y="784"/>
                  </a:lnTo>
                  <a:lnTo>
                    <a:pt x="270" y="783"/>
                  </a:lnTo>
                  <a:lnTo>
                    <a:pt x="256" y="779"/>
                  </a:lnTo>
                  <a:lnTo>
                    <a:pt x="243" y="776"/>
                  </a:lnTo>
                  <a:lnTo>
                    <a:pt x="228" y="773"/>
                  </a:lnTo>
                  <a:lnTo>
                    <a:pt x="215" y="771"/>
                  </a:lnTo>
                  <a:lnTo>
                    <a:pt x="202" y="770"/>
                  </a:lnTo>
                  <a:lnTo>
                    <a:pt x="189" y="768"/>
                  </a:lnTo>
                  <a:lnTo>
                    <a:pt x="184" y="758"/>
                  </a:lnTo>
                  <a:lnTo>
                    <a:pt x="174" y="753"/>
                  </a:lnTo>
                  <a:lnTo>
                    <a:pt x="165" y="748"/>
                  </a:lnTo>
                  <a:lnTo>
                    <a:pt x="156" y="744"/>
                  </a:lnTo>
                  <a:lnTo>
                    <a:pt x="148" y="740"/>
                  </a:lnTo>
                  <a:lnTo>
                    <a:pt x="139" y="735"/>
                  </a:lnTo>
                  <a:lnTo>
                    <a:pt x="129" y="732"/>
                  </a:lnTo>
                  <a:lnTo>
                    <a:pt x="119" y="731"/>
                  </a:lnTo>
                  <a:lnTo>
                    <a:pt x="108" y="731"/>
                  </a:lnTo>
                  <a:lnTo>
                    <a:pt x="108" y="726"/>
                  </a:lnTo>
                  <a:lnTo>
                    <a:pt x="108" y="721"/>
                  </a:lnTo>
                  <a:lnTo>
                    <a:pt x="108" y="713"/>
                  </a:lnTo>
                  <a:lnTo>
                    <a:pt x="106" y="703"/>
                  </a:lnTo>
                  <a:lnTo>
                    <a:pt x="106" y="695"/>
                  </a:lnTo>
                  <a:lnTo>
                    <a:pt x="104" y="688"/>
                  </a:lnTo>
                  <a:lnTo>
                    <a:pt x="104" y="683"/>
                  </a:lnTo>
                  <a:lnTo>
                    <a:pt x="103" y="680"/>
                  </a:lnTo>
                  <a:lnTo>
                    <a:pt x="101" y="670"/>
                  </a:lnTo>
                  <a:lnTo>
                    <a:pt x="98" y="659"/>
                  </a:lnTo>
                  <a:lnTo>
                    <a:pt x="95" y="646"/>
                  </a:lnTo>
                  <a:lnTo>
                    <a:pt x="90" y="633"/>
                  </a:lnTo>
                  <a:lnTo>
                    <a:pt x="85" y="620"/>
                  </a:lnTo>
                  <a:lnTo>
                    <a:pt x="78" y="608"/>
                  </a:lnTo>
                  <a:lnTo>
                    <a:pt x="73" y="599"/>
                  </a:lnTo>
                  <a:lnTo>
                    <a:pt x="69" y="592"/>
                  </a:lnTo>
                  <a:lnTo>
                    <a:pt x="69" y="576"/>
                  </a:lnTo>
                  <a:lnTo>
                    <a:pt x="67" y="558"/>
                  </a:lnTo>
                  <a:lnTo>
                    <a:pt x="64" y="538"/>
                  </a:lnTo>
                  <a:lnTo>
                    <a:pt x="60" y="519"/>
                  </a:lnTo>
                  <a:lnTo>
                    <a:pt x="57" y="499"/>
                  </a:lnTo>
                  <a:lnTo>
                    <a:pt x="55" y="480"/>
                  </a:lnTo>
                  <a:lnTo>
                    <a:pt x="54" y="462"/>
                  </a:lnTo>
                  <a:lnTo>
                    <a:pt x="52" y="444"/>
                  </a:lnTo>
                  <a:lnTo>
                    <a:pt x="51" y="434"/>
                  </a:lnTo>
                  <a:lnTo>
                    <a:pt x="49" y="424"/>
                  </a:lnTo>
                  <a:lnTo>
                    <a:pt x="46" y="416"/>
                  </a:lnTo>
                  <a:lnTo>
                    <a:pt x="42" y="410"/>
                  </a:lnTo>
                  <a:lnTo>
                    <a:pt x="39" y="403"/>
                  </a:lnTo>
                  <a:lnTo>
                    <a:pt x="36" y="398"/>
                  </a:lnTo>
                  <a:lnTo>
                    <a:pt x="33" y="394"/>
                  </a:lnTo>
                  <a:lnTo>
                    <a:pt x="29" y="390"/>
                  </a:lnTo>
                  <a:lnTo>
                    <a:pt x="29" y="389"/>
                  </a:lnTo>
                  <a:lnTo>
                    <a:pt x="29" y="387"/>
                  </a:lnTo>
                  <a:lnTo>
                    <a:pt x="29" y="385"/>
                  </a:lnTo>
                  <a:lnTo>
                    <a:pt x="28" y="385"/>
                  </a:lnTo>
                  <a:lnTo>
                    <a:pt x="28" y="384"/>
                  </a:lnTo>
                  <a:lnTo>
                    <a:pt x="28" y="382"/>
                  </a:lnTo>
                  <a:lnTo>
                    <a:pt x="28" y="382"/>
                  </a:lnTo>
                  <a:lnTo>
                    <a:pt x="28" y="381"/>
                  </a:lnTo>
                  <a:lnTo>
                    <a:pt x="28" y="381"/>
                  </a:lnTo>
                  <a:lnTo>
                    <a:pt x="29" y="379"/>
                  </a:lnTo>
                  <a:lnTo>
                    <a:pt x="31" y="379"/>
                  </a:lnTo>
                  <a:lnTo>
                    <a:pt x="33" y="379"/>
                  </a:lnTo>
                  <a:lnTo>
                    <a:pt x="34" y="379"/>
                  </a:lnTo>
                  <a:lnTo>
                    <a:pt x="36" y="379"/>
                  </a:lnTo>
                  <a:lnTo>
                    <a:pt x="39" y="379"/>
                  </a:lnTo>
                  <a:lnTo>
                    <a:pt x="41" y="379"/>
                  </a:lnTo>
                  <a:lnTo>
                    <a:pt x="47" y="363"/>
                  </a:lnTo>
                  <a:lnTo>
                    <a:pt x="47" y="291"/>
                  </a:lnTo>
                  <a:lnTo>
                    <a:pt x="38" y="281"/>
                  </a:lnTo>
                  <a:lnTo>
                    <a:pt x="31" y="267"/>
                  </a:lnTo>
                  <a:lnTo>
                    <a:pt x="23" y="252"/>
                  </a:lnTo>
                  <a:lnTo>
                    <a:pt x="18" y="234"/>
                  </a:lnTo>
                  <a:lnTo>
                    <a:pt x="12" y="214"/>
                  </a:lnTo>
                  <a:lnTo>
                    <a:pt x="8" y="195"/>
                  </a:lnTo>
                  <a:lnTo>
                    <a:pt x="5" y="174"/>
                  </a:lnTo>
                  <a:lnTo>
                    <a:pt x="2" y="153"/>
                  </a:lnTo>
                  <a:lnTo>
                    <a:pt x="2" y="130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3" y="66"/>
                  </a:lnTo>
                  <a:lnTo>
                    <a:pt x="5" y="47"/>
                  </a:lnTo>
                  <a:lnTo>
                    <a:pt x="10" y="31"/>
                  </a:lnTo>
                  <a:lnTo>
                    <a:pt x="15" y="14"/>
                  </a:lnTo>
                  <a:lnTo>
                    <a:pt x="20" y="0"/>
                  </a:lnTo>
                  <a:lnTo>
                    <a:pt x="31" y="61"/>
                  </a:lnTo>
                  <a:lnTo>
                    <a:pt x="44" y="131"/>
                  </a:lnTo>
                  <a:lnTo>
                    <a:pt x="57" y="206"/>
                  </a:lnTo>
                  <a:lnTo>
                    <a:pt x="72" y="283"/>
                  </a:lnTo>
                  <a:lnTo>
                    <a:pt x="82" y="320"/>
                  </a:lnTo>
                  <a:lnTo>
                    <a:pt x="91" y="358"/>
                  </a:lnTo>
                  <a:lnTo>
                    <a:pt x="103" y="394"/>
                  </a:lnTo>
                  <a:lnTo>
                    <a:pt x="114" y="426"/>
                  </a:lnTo>
                  <a:lnTo>
                    <a:pt x="129" y="457"/>
                  </a:lnTo>
                  <a:lnTo>
                    <a:pt x="143" y="486"/>
                  </a:lnTo>
                  <a:lnTo>
                    <a:pt x="152" y="499"/>
                  </a:lnTo>
                  <a:lnTo>
                    <a:pt x="160" y="511"/>
                  </a:lnTo>
                  <a:lnTo>
                    <a:pt x="169" y="522"/>
                  </a:lnTo>
                  <a:lnTo>
                    <a:pt x="179" y="532"/>
                  </a:lnTo>
                  <a:lnTo>
                    <a:pt x="182" y="537"/>
                  </a:lnTo>
                  <a:lnTo>
                    <a:pt x="189" y="542"/>
                  </a:lnTo>
                  <a:lnTo>
                    <a:pt x="197" y="550"/>
                  </a:lnTo>
                  <a:lnTo>
                    <a:pt x="205" y="558"/>
                  </a:lnTo>
                  <a:lnTo>
                    <a:pt x="213" y="566"/>
                  </a:lnTo>
                  <a:lnTo>
                    <a:pt x="222" y="573"/>
                  </a:lnTo>
                  <a:lnTo>
                    <a:pt x="226" y="579"/>
                  </a:lnTo>
                  <a:lnTo>
                    <a:pt x="228" y="582"/>
                  </a:lnTo>
                  <a:lnTo>
                    <a:pt x="228" y="587"/>
                  </a:lnTo>
                  <a:lnTo>
                    <a:pt x="223" y="597"/>
                  </a:lnTo>
                  <a:lnTo>
                    <a:pt x="218" y="605"/>
                  </a:lnTo>
                  <a:lnTo>
                    <a:pt x="212" y="613"/>
                  </a:lnTo>
                  <a:lnTo>
                    <a:pt x="205" y="621"/>
                  </a:lnTo>
                  <a:lnTo>
                    <a:pt x="199" y="630"/>
                  </a:lnTo>
                  <a:lnTo>
                    <a:pt x="194" y="639"/>
                  </a:lnTo>
                  <a:lnTo>
                    <a:pt x="191" y="651"/>
                  </a:lnTo>
                  <a:lnTo>
                    <a:pt x="189" y="664"/>
                  </a:lnTo>
                  <a:lnTo>
                    <a:pt x="192" y="667"/>
                  </a:lnTo>
                  <a:lnTo>
                    <a:pt x="195" y="669"/>
                  </a:lnTo>
                  <a:lnTo>
                    <a:pt x="199" y="672"/>
                  </a:lnTo>
                  <a:lnTo>
                    <a:pt x="204" y="675"/>
                  </a:lnTo>
                  <a:lnTo>
                    <a:pt x="207" y="680"/>
                  </a:lnTo>
                  <a:lnTo>
                    <a:pt x="212" y="683"/>
                  </a:lnTo>
                  <a:lnTo>
                    <a:pt x="215" y="688"/>
                  </a:lnTo>
                  <a:lnTo>
                    <a:pt x="217" y="691"/>
                  </a:lnTo>
                  <a:lnTo>
                    <a:pt x="225" y="691"/>
                  </a:lnTo>
                  <a:lnTo>
                    <a:pt x="235" y="693"/>
                  </a:lnTo>
                  <a:lnTo>
                    <a:pt x="244" y="693"/>
                  </a:lnTo>
                  <a:lnTo>
                    <a:pt x="252" y="695"/>
                  </a:lnTo>
                  <a:lnTo>
                    <a:pt x="262" y="695"/>
                  </a:lnTo>
                  <a:lnTo>
                    <a:pt x="270" y="696"/>
                  </a:lnTo>
                  <a:lnTo>
                    <a:pt x="280" y="696"/>
                  </a:lnTo>
                  <a:lnTo>
                    <a:pt x="288" y="696"/>
                  </a:lnTo>
                  <a:lnTo>
                    <a:pt x="290" y="700"/>
                  </a:lnTo>
                  <a:lnTo>
                    <a:pt x="293" y="703"/>
                  </a:lnTo>
                  <a:lnTo>
                    <a:pt x="295" y="706"/>
                  </a:lnTo>
                  <a:lnTo>
                    <a:pt x="296" y="709"/>
                  </a:lnTo>
                  <a:lnTo>
                    <a:pt x="298" y="713"/>
                  </a:lnTo>
                  <a:lnTo>
                    <a:pt x="298" y="716"/>
                  </a:lnTo>
                  <a:lnTo>
                    <a:pt x="300" y="721"/>
                  </a:lnTo>
                  <a:lnTo>
                    <a:pt x="300" y="724"/>
                  </a:lnTo>
                  <a:lnTo>
                    <a:pt x="305" y="726"/>
                  </a:lnTo>
                  <a:lnTo>
                    <a:pt x="309" y="726"/>
                  </a:lnTo>
                  <a:lnTo>
                    <a:pt x="316" y="727"/>
                  </a:lnTo>
                  <a:lnTo>
                    <a:pt x="324" y="731"/>
                  </a:lnTo>
                  <a:lnTo>
                    <a:pt x="331" y="732"/>
                  </a:lnTo>
                  <a:lnTo>
                    <a:pt x="336" y="734"/>
                  </a:lnTo>
                  <a:lnTo>
                    <a:pt x="340" y="735"/>
                  </a:lnTo>
                  <a:lnTo>
                    <a:pt x="344" y="735"/>
                  </a:lnTo>
                  <a:lnTo>
                    <a:pt x="349" y="739"/>
                  </a:lnTo>
                  <a:lnTo>
                    <a:pt x="355" y="744"/>
                  </a:lnTo>
                  <a:lnTo>
                    <a:pt x="360" y="748"/>
                  </a:lnTo>
                  <a:lnTo>
                    <a:pt x="363" y="755"/>
                  </a:lnTo>
                  <a:lnTo>
                    <a:pt x="370" y="771"/>
                  </a:lnTo>
                  <a:lnTo>
                    <a:pt x="376" y="792"/>
                  </a:lnTo>
                  <a:lnTo>
                    <a:pt x="379" y="814"/>
                  </a:lnTo>
                  <a:lnTo>
                    <a:pt x="381" y="840"/>
                  </a:lnTo>
                  <a:lnTo>
                    <a:pt x="383" y="866"/>
                  </a:lnTo>
                  <a:lnTo>
                    <a:pt x="383" y="893"/>
                  </a:lnTo>
                  <a:lnTo>
                    <a:pt x="381" y="947"/>
                  </a:lnTo>
                  <a:lnTo>
                    <a:pt x="378" y="999"/>
                  </a:lnTo>
                  <a:lnTo>
                    <a:pt x="376" y="1041"/>
                  </a:lnTo>
                  <a:lnTo>
                    <a:pt x="376" y="1071"/>
                  </a:lnTo>
                  <a:lnTo>
                    <a:pt x="378" y="1092"/>
                  </a:lnTo>
                  <a:lnTo>
                    <a:pt x="381" y="1118"/>
                  </a:lnTo>
                  <a:lnTo>
                    <a:pt x="383" y="1147"/>
                  </a:lnTo>
                  <a:lnTo>
                    <a:pt x="383" y="1178"/>
                  </a:lnTo>
                  <a:lnTo>
                    <a:pt x="381" y="1207"/>
                  </a:lnTo>
                  <a:lnTo>
                    <a:pt x="376" y="1235"/>
                  </a:lnTo>
                  <a:lnTo>
                    <a:pt x="375" y="1247"/>
                  </a:lnTo>
                  <a:lnTo>
                    <a:pt x="370" y="1256"/>
                  </a:lnTo>
                  <a:lnTo>
                    <a:pt x="365" y="1266"/>
                  </a:lnTo>
                  <a:lnTo>
                    <a:pt x="360" y="1273"/>
                  </a:lnTo>
                  <a:lnTo>
                    <a:pt x="358" y="1277"/>
                  </a:lnTo>
                  <a:lnTo>
                    <a:pt x="357" y="1282"/>
                  </a:lnTo>
                  <a:lnTo>
                    <a:pt x="355" y="1287"/>
                  </a:lnTo>
                  <a:lnTo>
                    <a:pt x="352" y="1292"/>
                  </a:lnTo>
                  <a:lnTo>
                    <a:pt x="349" y="1295"/>
                  </a:lnTo>
                  <a:lnTo>
                    <a:pt x="345" y="1300"/>
                  </a:lnTo>
                  <a:lnTo>
                    <a:pt x="344" y="1304"/>
                  </a:lnTo>
                  <a:lnTo>
                    <a:pt x="344" y="1307"/>
                  </a:lnTo>
                  <a:lnTo>
                    <a:pt x="340" y="1307"/>
                  </a:lnTo>
                  <a:lnTo>
                    <a:pt x="339" y="1307"/>
                  </a:lnTo>
                  <a:lnTo>
                    <a:pt x="336" y="1308"/>
                  </a:lnTo>
                  <a:lnTo>
                    <a:pt x="332" y="1308"/>
                  </a:lnTo>
                  <a:lnTo>
                    <a:pt x="329" y="1310"/>
                  </a:lnTo>
                  <a:lnTo>
                    <a:pt x="326" y="1310"/>
                  </a:lnTo>
                  <a:lnTo>
                    <a:pt x="324" y="1312"/>
                  </a:lnTo>
                  <a:lnTo>
                    <a:pt x="321" y="1312"/>
                  </a:lnTo>
                  <a:lnTo>
                    <a:pt x="316" y="1308"/>
                  </a:lnTo>
                  <a:lnTo>
                    <a:pt x="308" y="1305"/>
                  </a:lnTo>
                  <a:lnTo>
                    <a:pt x="300" y="1300"/>
                  </a:lnTo>
                  <a:lnTo>
                    <a:pt x="290" y="1295"/>
                  </a:lnTo>
                  <a:lnTo>
                    <a:pt x="280" y="1289"/>
                  </a:lnTo>
                  <a:lnTo>
                    <a:pt x="269" y="1284"/>
                  </a:lnTo>
                  <a:lnTo>
                    <a:pt x="257" y="1277"/>
                  </a:lnTo>
                  <a:lnTo>
                    <a:pt x="246" y="12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1" name="Freeform 143"/>
            <p:cNvSpPr>
              <a:spLocks/>
            </p:cNvSpPr>
            <p:nvPr/>
          </p:nvSpPr>
          <p:spPr bwMode="auto">
            <a:xfrm>
              <a:off x="3561" y="2404"/>
              <a:ext cx="381" cy="1258"/>
            </a:xfrm>
            <a:custGeom>
              <a:avLst/>
              <a:gdLst>
                <a:gd name="T0" fmla="*/ 368 w 381"/>
                <a:gd name="T1" fmla="*/ 1258 h 1258"/>
                <a:gd name="T2" fmla="*/ 368 w 381"/>
                <a:gd name="T3" fmla="*/ 1258 h 1258"/>
                <a:gd name="T4" fmla="*/ 306 w 381"/>
                <a:gd name="T5" fmla="*/ 1250 h 1258"/>
                <a:gd name="T6" fmla="*/ 228 w 381"/>
                <a:gd name="T7" fmla="*/ 1230 h 1258"/>
                <a:gd name="T8" fmla="*/ 205 w 381"/>
                <a:gd name="T9" fmla="*/ 1212 h 1258"/>
                <a:gd name="T10" fmla="*/ 224 w 381"/>
                <a:gd name="T11" fmla="*/ 1196 h 1258"/>
                <a:gd name="T12" fmla="*/ 246 w 381"/>
                <a:gd name="T13" fmla="*/ 1180 h 1258"/>
                <a:gd name="T14" fmla="*/ 255 w 381"/>
                <a:gd name="T15" fmla="*/ 1173 h 1258"/>
                <a:gd name="T16" fmla="*/ 257 w 381"/>
                <a:gd name="T17" fmla="*/ 1164 h 1258"/>
                <a:gd name="T18" fmla="*/ 255 w 381"/>
                <a:gd name="T19" fmla="*/ 1157 h 1258"/>
                <a:gd name="T20" fmla="*/ 260 w 381"/>
                <a:gd name="T21" fmla="*/ 1152 h 1258"/>
                <a:gd name="T22" fmla="*/ 285 w 381"/>
                <a:gd name="T23" fmla="*/ 1147 h 1258"/>
                <a:gd name="T24" fmla="*/ 290 w 381"/>
                <a:gd name="T25" fmla="*/ 1128 h 1258"/>
                <a:gd name="T26" fmla="*/ 312 w 381"/>
                <a:gd name="T27" fmla="*/ 1108 h 1258"/>
                <a:gd name="T28" fmla="*/ 324 w 381"/>
                <a:gd name="T29" fmla="*/ 1079 h 1258"/>
                <a:gd name="T30" fmla="*/ 311 w 381"/>
                <a:gd name="T31" fmla="*/ 1032 h 1258"/>
                <a:gd name="T32" fmla="*/ 309 w 381"/>
                <a:gd name="T33" fmla="*/ 932 h 1258"/>
                <a:gd name="T34" fmla="*/ 306 w 381"/>
                <a:gd name="T35" fmla="*/ 859 h 1258"/>
                <a:gd name="T36" fmla="*/ 303 w 381"/>
                <a:gd name="T37" fmla="*/ 788 h 1258"/>
                <a:gd name="T38" fmla="*/ 293 w 381"/>
                <a:gd name="T39" fmla="*/ 734 h 1258"/>
                <a:gd name="T40" fmla="*/ 273 w 381"/>
                <a:gd name="T41" fmla="*/ 740 h 1258"/>
                <a:gd name="T42" fmla="*/ 257 w 381"/>
                <a:gd name="T43" fmla="*/ 753 h 1258"/>
                <a:gd name="T44" fmla="*/ 224 w 381"/>
                <a:gd name="T45" fmla="*/ 757 h 1258"/>
                <a:gd name="T46" fmla="*/ 202 w 381"/>
                <a:gd name="T47" fmla="*/ 734 h 1258"/>
                <a:gd name="T48" fmla="*/ 184 w 381"/>
                <a:gd name="T49" fmla="*/ 709 h 1258"/>
                <a:gd name="T50" fmla="*/ 119 w 381"/>
                <a:gd name="T51" fmla="*/ 716 h 1258"/>
                <a:gd name="T52" fmla="*/ 91 w 381"/>
                <a:gd name="T53" fmla="*/ 498 h 1258"/>
                <a:gd name="T54" fmla="*/ 47 w 381"/>
                <a:gd name="T55" fmla="*/ 284 h 1258"/>
                <a:gd name="T56" fmla="*/ 19 w 381"/>
                <a:gd name="T57" fmla="*/ 193 h 1258"/>
                <a:gd name="T58" fmla="*/ 0 w 381"/>
                <a:gd name="T59" fmla="*/ 99 h 1258"/>
                <a:gd name="T60" fmla="*/ 5 w 381"/>
                <a:gd name="T61" fmla="*/ 44 h 1258"/>
                <a:gd name="T62" fmla="*/ 18 w 381"/>
                <a:gd name="T63" fmla="*/ 0 h 1258"/>
                <a:gd name="T64" fmla="*/ 70 w 381"/>
                <a:gd name="T65" fmla="*/ 283 h 1258"/>
                <a:gd name="T66" fmla="*/ 112 w 381"/>
                <a:gd name="T67" fmla="*/ 426 h 1258"/>
                <a:gd name="T68" fmla="*/ 158 w 381"/>
                <a:gd name="T69" fmla="*/ 511 h 1258"/>
                <a:gd name="T70" fmla="*/ 187 w 381"/>
                <a:gd name="T71" fmla="*/ 542 h 1258"/>
                <a:gd name="T72" fmla="*/ 220 w 381"/>
                <a:gd name="T73" fmla="*/ 573 h 1258"/>
                <a:gd name="T74" fmla="*/ 221 w 381"/>
                <a:gd name="T75" fmla="*/ 597 h 1258"/>
                <a:gd name="T76" fmla="*/ 197 w 381"/>
                <a:gd name="T77" fmla="*/ 630 h 1258"/>
                <a:gd name="T78" fmla="*/ 190 w 381"/>
                <a:gd name="T79" fmla="*/ 667 h 1258"/>
                <a:gd name="T80" fmla="*/ 205 w 381"/>
                <a:gd name="T81" fmla="*/ 680 h 1258"/>
                <a:gd name="T82" fmla="*/ 223 w 381"/>
                <a:gd name="T83" fmla="*/ 691 h 1258"/>
                <a:gd name="T84" fmla="*/ 260 w 381"/>
                <a:gd name="T85" fmla="*/ 695 h 1258"/>
                <a:gd name="T86" fmla="*/ 288 w 381"/>
                <a:gd name="T87" fmla="*/ 700 h 1258"/>
                <a:gd name="T88" fmla="*/ 296 w 381"/>
                <a:gd name="T89" fmla="*/ 713 h 1258"/>
                <a:gd name="T90" fmla="*/ 303 w 381"/>
                <a:gd name="T91" fmla="*/ 726 h 1258"/>
                <a:gd name="T92" fmla="*/ 329 w 381"/>
                <a:gd name="T93" fmla="*/ 732 h 1258"/>
                <a:gd name="T94" fmla="*/ 347 w 381"/>
                <a:gd name="T95" fmla="*/ 739 h 1258"/>
                <a:gd name="T96" fmla="*/ 368 w 381"/>
                <a:gd name="T97" fmla="*/ 771 h 1258"/>
                <a:gd name="T98" fmla="*/ 381 w 381"/>
                <a:gd name="T99" fmla="*/ 866 h 1258"/>
                <a:gd name="T100" fmla="*/ 374 w 381"/>
                <a:gd name="T101" fmla="*/ 1041 h 1258"/>
                <a:gd name="T102" fmla="*/ 379 w 381"/>
                <a:gd name="T103" fmla="*/ 1137 h 1258"/>
                <a:gd name="T104" fmla="*/ 374 w 381"/>
                <a:gd name="T105" fmla="*/ 1238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1" h="1258">
                  <a:moveTo>
                    <a:pt x="368" y="1258"/>
                  </a:moveTo>
                  <a:lnTo>
                    <a:pt x="368" y="1258"/>
                  </a:lnTo>
                  <a:lnTo>
                    <a:pt x="368" y="1258"/>
                  </a:lnTo>
                  <a:lnTo>
                    <a:pt x="368" y="1258"/>
                  </a:lnTo>
                  <a:lnTo>
                    <a:pt x="368" y="1258"/>
                  </a:lnTo>
                  <a:lnTo>
                    <a:pt x="368" y="1258"/>
                  </a:lnTo>
                  <a:lnTo>
                    <a:pt x="368" y="1258"/>
                  </a:lnTo>
                  <a:lnTo>
                    <a:pt x="368" y="1258"/>
                  </a:lnTo>
                  <a:lnTo>
                    <a:pt x="368" y="1258"/>
                  </a:lnTo>
                  <a:lnTo>
                    <a:pt x="347" y="1256"/>
                  </a:lnTo>
                  <a:lnTo>
                    <a:pt x="325" y="1253"/>
                  </a:lnTo>
                  <a:lnTo>
                    <a:pt x="306" y="1250"/>
                  </a:lnTo>
                  <a:lnTo>
                    <a:pt x="286" y="1247"/>
                  </a:lnTo>
                  <a:lnTo>
                    <a:pt x="267" y="1242"/>
                  </a:lnTo>
                  <a:lnTo>
                    <a:pt x="247" y="1237"/>
                  </a:lnTo>
                  <a:lnTo>
                    <a:pt x="228" y="1230"/>
                  </a:lnTo>
                  <a:lnTo>
                    <a:pt x="208" y="1224"/>
                  </a:lnTo>
                  <a:lnTo>
                    <a:pt x="207" y="1219"/>
                  </a:lnTo>
                  <a:lnTo>
                    <a:pt x="205" y="1216"/>
                  </a:lnTo>
                  <a:lnTo>
                    <a:pt x="205" y="1212"/>
                  </a:lnTo>
                  <a:lnTo>
                    <a:pt x="207" y="1209"/>
                  </a:lnTo>
                  <a:lnTo>
                    <a:pt x="210" y="1204"/>
                  </a:lnTo>
                  <a:lnTo>
                    <a:pt x="216" y="1199"/>
                  </a:lnTo>
                  <a:lnTo>
                    <a:pt x="224" y="1196"/>
                  </a:lnTo>
                  <a:lnTo>
                    <a:pt x="231" y="1191"/>
                  </a:lnTo>
                  <a:lnTo>
                    <a:pt x="237" y="1186"/>
                  </a:lnTo>
                  <a:lnTo>
                    <a:pt x="242" y="1181"/>
                  </a:lnTo>
                  <a:lnTo>
                    <a:pt x="246" y="1180"/>
                  </a:lnTo>
                  <a:lnTo>
                    <a:pt x="249" y="1178"/>
                  </a:lnTo>
                  <a:lnTo>
                    <a:pt x="250" y="1177"/>
                  </a:lnTo>
                  <a:lnTo>
                    <a:pt x="254" y="1175"/>
                  </a:lnTo>
                  <a:lnTo>
                    <a:pt x="255" y="1173"/>
                  </a:lnTo>
                  <a:lnTo>
                    <a:pt x="257" y="1172"/>
                  </a:lnTo>
                  <a:lnTo>
                    <a:pt x="257" y="1168"/>
                  </a:lnTo>
                  <a:lnTo>
                    <a:pt x="259" y="1165"/>
                  </a:lnTo>
                  <a:lnTo>
                    <a:pt x="257" y="1164"/>
                  </a:lnTo>
                  <a:lnTo>
                    <a:pt x="255" y="1164"/>
                  </a:lnTo>
                  <a:lnTo>
                    <a:pt x="255" y="1162"/>
                  </a:lnTo>
                  <a:lnTo>
                    <a:pt x="255" y="1160"/>
                  </a:lnTo>
                  <a:lnTo>
                    <a:pt x="255" y="1157"/>
                  </a:lnTo>
                  <a:lnTo>
                    <a:pt x="255" y="1155"/>
                  </a:lnTo>
                  <a:lnTo>
                    <a:pt x="255" y="1154"/>
                  </a:lnTo>
                  <a:lnTo>
                    <a:pt x="255" y="1154"/>
                  </a:lnTo>
                  <a:lnTo>
                    <a:pt x="260" y="1152"/>
                  </a:lnTo>
                  <a:lnTo>
                    <a:pt x="267" y="1151"/>
                  </a:lnTo>
                  <a:lnTo>
                    <a:pt x="273" y="1149"/>
                  </a:lnTo>
                  <a:lnTo>
                    <a:pt x="278" y="1149"/>
                  </a:lnTo>
                  <a:lnTo>
                    <a:pt x="285" y="1147"/>
                  </a:lnTo>
                  <a:lnTo>
                    <a:pt x="290" y="1146"/>
                  </a:lnTo>
                  <a:lnTo>
                    <a:pt x="294" y="1142"/>
                  </a:lnTo>
                  <a:lnTo>
                    <a:pt x="299" y="1137"/>
                  </a:lnTo>
                  <a:lnTo>
                    <a:pt x="290" y="1128"/>
                  </a:lnTo>
                  <a:lnTo>
                    <a:pt x="298" y="1124"/>
                  </a:lnTo>
                  <a:lnTo>
                    <a:pt x="304" y="1120"/>
                  </a:lnTo>
                  <a:lnTo>
                    <a:pt x="309" y="1115"/>
                  </a:lnTo>
                  <a:lnTo>
                    <a:pt x="312" y="1108"/>
                  </a:lnTo>
                  <a:lnTo>
                    <a:pt x="316" y="1100"/>
                  </a:lnTo>
                  <a:lnTo>
                    <a:pt x="319" y="1092"/>
                  </a:lnTo>
                  <a:lnTo>
                    <a:pt x="320" y="1085"/>
                  </a:lnTo>
                  <a:lnTo>
                    <a:pt x="324" y="1079"/>
                  </a:lnTo>
                  <a:lnTo>
                    <a:pt x="319" y="1067"/>
                  </a:lnTo>
                  <a:lnTo>
                    <a:pt x="316" y="1056"/>
                  </a:lnTo>
                  <a:lnTo>
                    <a:pt x="312" y="1043"/>
                  </a:lnTo>
                  <a:lnTo>
                    <a:pt x="311" y="1032"/>
                  </a:lnTo>
                  <a:lnTo>
                    <a:pt x="307" y="1007"/>
                  </a:lnTo>
                  <a:lnTo>
                    <a:pt x="307" y="983"/>
                  </a:lnTo>
                  <a:lnTo>
                    <a:pt x="307" y="958"/>
                  </a:lnTo>
                  <a:lnTo>
                    <a:pt x="309" y="932"/>
                  </a:lnTo>
                  <a:lnTo>
                    <a:pt x="311" y="908"/>
                  </a:lnTo>
                  <a:lnTo>
                    <a:pt x="311" y="884"/>
                  </a:lnTo>
                  <a:lnTo>
                    <a:pt x="304" y="877"/>
                  </a:lnTo>
                  <a:lnTo>
                    <a:pt x="306" y="859"/>
                  </a:lnTo>
                  <a:lnTo>
                    <a:pt x="306" y="841"/>
                  </a:lnTo>
                  <a:lnTo>
                    <a:pt x="304" y="823"/>
                  </a:lnTo>
                  <a:lnTo>
                    <a:pt x="304" y="805"/>
                  </a:lnTo>
                  <a:lnTo>
                    <a:pt x="303" y="788"/>
                  </a:lnTo>
                  <a:lnTo>
                    <a:pt x="301" y="770"/>
                  </a:lnTo>
                  <a:lnTo>
                    <a:pt x="299" y="753"/>
                  </a:lnTo>
                  <a:lnTo>
                    <a:pt x="299" y="737"/>
                  </a:lnTo>
                  <a:lnTo>
                    <a:pt x="293" y="734"/>
                  </a:lnTo>
                  <a:lnTo>
                    <a:pt x="288" y="734"/>
                  </a:lnTo>
                  <a:lnTo>
                    <a:pt x="283" y="734"/>
                  </a:lnTo>
                  <a:lnTo>
                    <a:pt x="278" y="737"/>
                  </a:lnTo>
                  <a:lnTo>
                    <a:pt x="273" y="740"/>
                  </a:lnTo>
                  <a:lnTo>
                    <a:pt x="270" y="745"/>
                  </a:lnTo>
                  <a:lnTo>
                    <a:pt x="267" y="748"/>
                  </a:lnTo>
                  <a:lnTo>
                    <a:pt x="265" y="753"/>
                  </a:lnTo>
                  <a:lnTo>
                    <a:pt x="257" y="753"/>
                  </a:lnTo>
                  <a:lnTo>
                    <a:pt x="249" y="755"/>
                  </a:lnTo>
                  <a:lnTo>
                    <a:pt x="241" y="757"/>
                  </a:lnTo>
                  <a:lnTo>
                    <a:pt x="233" y="757"/>
                  </a:lnTo>
                  <a:lnTo>
                    <a:pt x="224" y="757"/>
                  </a:lnTo>
                  <a:lnTo>
                    <a:pt x="218" y="753"/>
                  </a:lnTo>
                  <a:lnTo>
                    <a:pt x="211" y="748"/>
                  </a:lnTo>
                  <a:lnTo>
                    <a:pt x="207" y="740"/>
                  </a:lnTo>
                  <a:lnTo>
                    <a:pt x="202" y="734"/>
                  </a:lnTo>
                  <a:lnTo>
                    <a:pt x="198" y="727"/>
                  </a:lnTo>
                  <a:lnTo>
                    <a:pt x="193" y="721"/>
                  </a:lnTo>
                  <a:lnTo>
                    <a:pt x="189" y="716"/>
                  </a:lnTo>
                  <a:lnTo>
                    <a:pt x="184" y="709"/>
                  </a:lnTo>
                  <a:lnTo>
                    <a:pt x="179" y="704"/>
                  </a:lnTo>
                  <a:lnTo>
                    <a:pt x="172" y="700"/>
                  </a:lnTo>
                  <a:lnTo>
                    <a:pt x="166" y="696"/>
                  </a:lnTo>
                  <a:lnTo>
                    <a:pt x="119" y="716"/>
                  </a:lnTo>
                  <a:lnTo>
                    <a:pt x="112" y="661"/>
                  </a:lnTo>
                  <a:lnTo>
                    <a:pt x="106" y="607"/>
                  </a:lnTo>
                  <a:lnTo>
                    <a:pt x="97" y="551"/>
                  </a:lnTo>
                  <a:lnTo>
                    <a:pt x="91" y="498"/>
                  </a:lnTo>
                  <a:lnTo>
                    <a:pt x="81" y="444"/>
                  </a:lnTo>
                  <a:lnTo>
                    <a:pt x="71" y="390"/>
                  </a:lnTo>
                  <a:lnTo>
                    <a:pt x="60" y="338"/>
                  </a:lnTo>
                  <a:lnTo>
                    <a:pt x="47" y="284"/>
                  </a:lnTo>
                  <a:lnTo>
                    <a:pt x="40" y="262"/>
                  </a:lnTo>
                  <a:lnTo>
                    <a:pt x="32" y="239"/>
                  </a:lnTo>
                  <a:lnTo>
                    <a:pt x="26" y="216"/>
                  </a:lnTo>
                  <a:lnTo>
                    <a:pt x="19" y="193"/>
                  </a:lnTo>
                  <a:lnTo>
                    <a:pt x="13" y="171"/>
                  </a:lnTo>
                  <a:lnTo>
                    <a:pt x="8" y="146"/>
                  </a:lnTo>
                  <a:lnTo>
                    <a:pt x="3" y="123"/>
                  </a:lnTo>
                  <a:lnTo>
                    <a:pt x="0" y="99"/>
                  </a:lnTo>
                  <a:lnTo>
                    <a:pt x="0" y="84"/>
                  </a:lnTo>
                  <a:lnTo>
                    <a:pt x="1" y="71"/>
                  </a:lnTo>
                  <a:lnTo>
                    <a:pt x="3" y="57"/>
                  </a:lnTo>
                  <a:lnTo>
                    <a:pt x="5" y="44"/>
                  </a:lnTo>
                  <a:lnTo>
                    <a:pt x="6" y="32"/>
                  </a:lnTo>
                  <a:lnTo>
                    <a:pt x="10" y="21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29" y="61"/>
                  </a:lnTo>
                  <a:lnTo>
                    <a:pt x="42" y="131"/>
                  </a:lnTo>
                  <a:lnTo>
                    <a:pt x="55" y="206"/>
                  </a:lnTo>
                  <a:lnTo>
                    <a:pt x="70" y="283"/>
                  </a:lnTo>
                  <a:lnTo>
                    <a:pt x="80" y="320"/>
                  </a:lnTo>
                  <a:lnTo>
                    <a:pt x="89" y="358"/>
                  </a:lnTo>
                  <a:lnTo>
                    <a:pt x="101" y="394"/>
                  </a:lnTo>
                  <a:lnTo>
                    <a:pt x="112" y="426"/>
                  </a:lnTo>
                  <a:lnTo>
                    <a:pt x="127" y="457"/>
                  </a:lnTo>
                  <a:lnTo>
                    <a:pt x="141" y="486"/>
                  </a:lnTo>
                  <a:lnTo>
                    <a:pt x="150" y="499"/>
                  </a:lnTo>
                  <a:lnTo>
                    <a:pt x="158" y="511"/>
                  </a:lnTo>
                  <a:lnTo>
                    <a:pt x="167" y="522"/>
                  </a:lnTo>
                  <a:lnTo>
                    <a:pt x="177" y="532"/>
                  </a:lnTo>
                  <a:lnTo>
                    <a:pt x="180" y="537"/>
                  </a:lnTo>
                  <a:lnTo>
                    <a:pt x="187" y="542"/>
                  </a:lnTo>
                  <a:lnTo>
                    <a:pt x="195" y="550"/>
                  </a:lnTo>
                  <a:lnTo>
                    <a:pt x="203" y="558"/>
                  </a:lnTo>
                  <a:lnTo>
                    <a:pt x="211" y="566"/>
                  </a:lnTo>
                  <a:lnTo>
                    <a:pt x="220" y="573"/>
                  </a:lnTo>
                  <a:lnTo>
                    <a:pt x="224" y="579"/>
                  </a:lnTo>
                  <a:lnTo>
                    <a:pt x="226" y="582"/>
                  </a:lnTo>
                  <a:lnTo>
                    <a:pt x="226" y="587"/>
                  </a:lnTo>
                  <a:lnTo>
                    <a:pt x="221" y="597"/>
                  </a:lnTo>
                  <a:lnTo>
                    <a:pt x="216" y="605"/>
                  </a:lnTo>
                  <a:lnTo>
                    <a:pt x="210" y="613"/>
                  </a:lnTo>
                  <a:lnTo>
                    <a:pt x="203" y="621"/>
                  </a:lnTo>
                  <a:lnTo>
                    <a:pt x="197" y="630"/>
                  </a:lnTo>
                  <a:lnTo>
                    <a:pt x="192" y="639"/>
                  </a:lnTo>
                  <a:lnTo>
                    <a:pt x="189" y="651"/>
                  </a:lnTo>
                  <a:lnTo>
                    <a:pt x="187" y="664"/>
                  </a:lnTo>
                  <a:lnTo>
                    <a:pt x="190" y="667"/>
                  </a:lnTo>
                  <a:lnTo>
                    <a:pt x="193" y="669"/>
                  </a:lnTo>
                  <a:lnTo>
                    <a:pt x="197" y="672"/>
                  </a:lnTo>
                  <a:lnTo>
                    <a:pt x="202" y="675"/>
                  </a:lnTo>
                  <a:lnTo>
                    <a:pt x="205" y="680"/>
                  </a:lnTo>
                  <a:lnTo>
                    <a:pt x="210" y="683"/>
                  </a:lnTo>
                  <a:lnTo>
                    <a:pt x="213" y="688"/>
                  </a:lnTo>
                  <a:lnTo>
                    <a:pt x="215" y="691"/>
                  </a:lnTo>
                  <a:lnTo>
                    <a:pt x="223" y="691"/>
                  </a:lnTo>
                  <a:lnTo>
                    <a:pt x="233" y="693"/>
                  </a:lnTo>
                  <a:lnTo>
                    <a:pt x="242" y="693"/>
                  </a:lnTo>
                  <a:lnTo>
                    <a:pt x="250" y="695"/>
                  </a:lnTo>
                  <a:lnTo>
                    <a:pt x="260" y="695"/>
                  </a:lnTo>
                  <a:lnTo>
                    <a:pt x="268" y="696"/>
                  </a:lnTo>
                  <a:lnTo>
                    <a:pt x="278" y="696"/>
                  </a:lnTo>
                  <a:lnTo>
                    <a:pt x="286" y="696"/>
                  </a:lnTo>
                  <a:lnTo>
                    <a:pt x="288" y="700"/>
                  </a:lnTo>
                  <a:lnTo>
                    <a:pt x="291" y="703"/>
                  </a:lnTo>
                  <a:lnTo>
                    <a:pt x="293" y="706"/>
                  </a:lnTo>
                  <a:lnTo>
                    <a:pt x="294" y="709"/>
                  </a:lnTo>
                  <a:lnTo>
                    <a:pt x="296" y="713"/>
                  </a:lnTo>
                  <a:lnTo>
                    <a:pt x="296" y="716"/>
                  </a:lnTo>
                  <a:lnTo>
                    <a:pt x="298" y="721"/>
                  </a:lnTo>
                  <a:lnTo>
                    <a:pt x="298" y="724"/>
                  </a:lnTo>
                  <a:lnTo>
                    <a:pt x="303" y="726"/>
                  </a:lnTo>
                  <a:lnTo>
                    <a:pt x="307" y="726"/>
                  </a:lnTo>
                  <a:lnTo>
                    <a:pt x="314" y="727"/>
                  </a:lnTo>
                  <a:lnTo>
                    <a:pt x="322" y="731"/>
                  </a:lnTo>
                  <a:lnTo>
                    <a:pt x="329" y="732"/>
                  </a:lnTo>
                  <a:lnTo>
                    <a:pt x="334" y="734"/>
                  </a:lnTo>
                  <a:lnTo>
                    <a:pt x="338" y="735"/>
                  </a:lnTo>
                  <a:lnTo>
                    <a:pt x="342" y="735"/>
                  </a:lnTo>
                  <a:lnTo>
                    <a:pt x="347" y="739"/>
                  </a:lnTo>
                  <a:lnTo>
                    <a:pt x="353" y="744"/>
                  </a:lnTo>
                  <a:lnTo>
                    <a:pt x="358" y="748"/>
                  </a:lnTo>
                  <a:lnTo>
                    <a:pt x="361" y="755"/>
                  </a:lnTo>
                  <a:lnTo>
                    <a:pt x="368" y="771"/>
                  </a:lnTo>
                  <a:lnTo>
                    <a:pt x="374" y="792"/>
                  </a:lnTo>
                  <a:lnTo>
                    <a:pt x="377" y="814"/>
                  </a:lnTo>
                  <a:lnTo>
                    <a:pt x="379" y="840"/>
                  </a:lnTo>
                  <a:lnTo>
                    <a:pt x="381" y="866"/>
                  </a:lnTo>
                  <a:lnTo>
                    <a:pt x="381" y="893"/>
                  </a:lnTo>
                  <a:lnTo>
                    <a:pt x="379" y="947"/>
                  </a:lnTo>
                  <a:lnTo>
                    <a:pt x="376" y="999"/>
                  </a:lnTo>
                  <a:lnTo>
                    <a:pt x="374" y="1041"/>
                  </a:lnTo>
                  <a:lnTo>
                    <a:pt x="374" y="1071"/>
                  </a:lnTo>
                  <a:lnTo>
                    <a:pt x="376" y="1089"/>
                  </a:lnTo>
                  <a:lnTo>
                    <a:pt x="377" y="1111"/>
                  </a:lnTo>
                  <a:lnTo>
                    <a:pt x="379" y="1137"/>
                  </a:lnTo>
                  <a:lnTo>
                    <a:pt x="381" y="1164"/>
                  </a:lnTo>
                  <a:lnTo>
                    <a:pt x="381" y="1190"/>
                  </a:lnTo>
                  <a:lnTo>
                    <a:pt x="377" y="1216"/>
                  </a:lnTo>
                  <a:lnTo>
                    <a:pt x="374" y="1238"/>
                  </a:lnTo>
                  <a:lnTo>
                    <a:pt x="368" y="1258"/>
                  </a:lnTo>
                  <a:close/>
                </a:path>
              </a:pathLst>
            </a:custGeom>
            <a:solidFill>
              <a:srgbClr val="40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2" name="Freeform 144"/>
            <p:cNvSpPr>
              <a:spLocks/>
            </p:cNvSpPr>
            <p:nvPr/>
          </p:nvSpPr>
          <p:spPr bwMode="auto">
            <a:xfrm>
              <a:off x="3769" y="3559"/>
              <a:ext cx="13" cy="17"/>
            </a:xfrm>
            <a:custGeom>
              <a:avLst/>
              <a:gdLst>
                <a:gd name="T0" fmla="*/ 13 w 13"/>
                <a:gd name="T1" fmla="*/ 0 h 17"/>
                <a:gd name="T2" fmla="*/ 13 w 13"/>
                <a:gd name="T3" fmla="*/ 4 h 17"/>
                <a:gd name="T4" fmla="*/ 13 w 13"/>
                <a:gd name="T5" fmla="*/ 7 h 17"/>
                <a:gd name="T6" fmla="*/ 13 w 13"/>
                <a:gd name="T7" fmla="*/ 9 h 17"/>
                <a:gd name="T8" fmla="*/ 13 w 13"/>
                <a:gd name="T9" fmla="*/ 10 h 17"/>
                <a:gd name="T10" fmla="*/ 12 w 13"/>
                <a:gd name="T11" fmla="*/ 12 h 17"/>
                <a:gd name="T12" fmla="*/ 10 w 13"/>
                <a:gd name="T13" fmla="*/ 13 h 17"/>
                <a:gd name="T14" fmla="*/ 8 w 13"/>
                <a:gd name="T15" fmla="*/ 13 h 17"/>
                <a:gd name="T16" fmla="*/ 3 w 13"/>
                <a:gd name="T17" fmla="*/ 13 h 17"/>
                <a:gd name="T18" fmla="*/ 3 w 13"/>
                <a:gd name="T19" fmla="*/ 13 h 17"/>
                <a:gd name="T20" fmla="*/ 3 w 13"/>
                <a:gd name="T21" fmla="*/ 13 h 17"/>
                <a:gd name="T22" fmla="*/ 3 w 13"/>
                <a:gd name="T23" fmla="*/ 15 h 17"/>
                <a:gd name="T24" fmla="*/ 2 w 13"/>
                <a:gd name="T25" fmla="*/ 15 h 17"/>
                <a:gd name="T26" fmla="*/ 2 w 13"/>
                <a:gd name="T27" fmla="*/ 15 h 17"/>
                <a:gd name="T28" fmla="*/ 2 w 13"/>
                <a:gd name="T29" fmla="*/ 15 h 17"/>
                <a:gd name="T30" fmla="*/ 2 w 13"/>
                <a:gd name="T31" fmla="*/ 17 h 17"/>
                <a:gd name="T32" fmla="*/ 0 w 13"/>
                <a:gd name="T33" fmla="*/ 17 h 17"/>
                <a:gd name="T34" fmla="*/ 2 w 13"/>
                <a:gd name="T35" fmla="*/ 15 h 17"/>
                <a:gd name="T36" fmla="*/ 2 w 13"/>
                <a:gd name="T37" fmla="*/ 13 h 17"/>
                <a:gd name="T38" fmla="*/ 2 w 13"/>
                <a:gd name="T39" fmla="*/ 13 h 17"/>
                <a:gd name="T40" fmla="*/ 2 w 13"/>
                <a:gd name="T41" fmla="*/ 12 h 17"/>
                <a:gd name="T42" fmla="*/ 2 w 13"/>
                <a:gd name="T43" fmla="*/ 12 h 17"/>
                <a:gd name="T44" fmla="*/ 2 w 13"/>
                <a:gd name="T45" fmla="*/ 10 h 17"/>
                <a:gd name="T46" fmla="*/ 2 w 13"/>
                <a:gd name="T47" fmla="*/ 9 h 17"/>
                <a:gd name="T48" fmla="*/ 2 w 13"/>
                <a:gd name="T49" fmla="*/ 9 h 17"/>
                <a:gd name="T50" fmla="*/ 3 w 13"/>
                <a:gd name="T51" fmla="*/ 9 h 17"/>
                <a:gd name="T52" fmla="*/ 5 w 13"/>
                <a:gd name="T53" fmla="*/ 9 h 17"/>
                <a:gd name="T54" fmla="*/ 7 w 13"/>
                <a:gd name="T55" fmla="*/ 7 h 17"/>
                <a:gd name="T56" fmla="*/ 8 w 13"/>
                <a:gd name="T57" fmla="*/ 7 h 17"/>
                <a:gd name="T58" fmla="*/ 8 w 13"/>
                <a:gd name="T59" fmla="*/ 5 h 17"/>
                <a:gd name="T60" fmla="*/ 10 w 13"/>
                <a:gd name="T61" fmla="*/ 4 h 17"/>
                <a:gd name="T62" fmla="*/ 12 w 13"/>
                <a:gd name="T63" fmla="*/ 2 h 17"/>
                <a:gd name="T64" fmla="*/ 13 w 13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lnTo>
                    <a:pt x="13" y="4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9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3" name="Freeform 145"/>
            <p:cNvSpPr>
              <a:spLocks/>
            </p:cNvSpPr>
            <p:nvPr/>
          </p:nvSpPr>
          <p:spPr bwMode="auto">
            <a:xfrm>
              <a:off x="3844" y="3683"/>
              <a:ext cx="67" cy="33"/>
            </a:xfrm>
            <a:custGeom>
              <a:avLst/>
              <a:gdLst>
                <a:gd name="T0" fmla="*/ 2 w 67"/>
                <a:gd name="T1" fmla="*/ 13 h 33"/>
                <a:gd name="T2" fmla="*/ 0 w 67"/>
                <a:gd name="T3" fmla="*/ 12 h 33"/>
                <a:gd name="T4" fmla="*/ 0 w 67"/>
                <a:gd name="T5" fmla="*/ 10 h 33"/>
                <a:gd name="T6" fmla="*/ 0 w 67"/>
                <a:gd name="T7" fmla="*/ 8 h 33"/>
                <a:gd name="T8" fmla="*/ 0 w 67"/>
                <a:gd name="T9" fmla="*/ 7 h 33"/>
                <a:gd name="T10" fmla="*/ 0 w 67"/>
                <a:gd name="T11" fmla="*/ 5 h 33"/>
                <a:gd name="T12" fmla="*/ 0 w 67"/>
                <a:gd name="T13" fmla="*/ 3 h 33"/>
                <a:gd name="T14" fmla="*/ 0 w 67"/>
                <a:gd name="T15" fmla="*/ 2 h 33"/>
                <a:gd name="T16" fmla="*/ 0 w 67"/>
                <a:gd name="T17" fmla="*/ 0 h 33"/>
                <a:gd name="T18" fmla="*/ 8 w 67"/>
                <a:gd name="T19" fmla="*/ 3 h 33"/>
                <a:gd name="T20" fmla="*/ 16 w 67"/>
                <a:gd name="T21" fmla="*/ 5 h 33"/>
                <a:gd name="T22" fmla="*/ 26 w 67"/>
                <a:gd name="T23" fmla="*/ 7 h 33"/>
                <a:gd name="T24" fmla="*/ 34 w 67"/>
                <a:gd name="T25" fmla="*/ 7 h 33"/>
                <a:gd name="T26" fmla="*/ 42 w 67"/>
                <a:gd name="T27" fmla="*/ 8 h 33"/>
                <a:gd name="T28" fmla="*/ 51 w 67"/>
                <a:gd name="T29" fmla="*/ 10 h 33"/>
                <a:gd name="T30" fmla="*/ 59 w 67"/>
                <a:gd name="T31" fmla="*/ 10 h 33"/>
                <a:gd name="T32" fmla="*/ 67 w 67"/>
                <a:gd name="T33" fmla="*/ 12 h 33"/>
                <a:gd name="T34" fmla="*/ 65 w 67"/>
                <a:gd name="T35" fmla="*/ 13 h 33"/>
                <a:gd name="T36" fmla="*/ 64 w 67"/>
                <a:gd name="T37" fmla="*/ 16 h 33"/>
                <a:gd name="T38" fmla="*/ 62 w 67"/>
                <a:gd name="T39" fmla="*/ 18 h 33"/>
                <a:gd name="T40" fmla="*/ 62 w 67"/>
                <a:gd name="T41" fmla="*/ 21 h 33"/>
                <a:gd name="T42" fmla="*/ 60 w 67"/>
                <a:gd name="T43" fmla="*/ 23 h 33"/>
                <a:gd name="T44" fmla="*/ 59 w 67"/>
                <a:gd name="T45" fmla="*/ 25 h 33"/>
                <a:gd name="T46" fmla="*/ 59 w 67"/>
                <a:gd name="T47" fmla="*/ 26 h 33"/>
                <a:gd name="T48" fmla="*/ 59 w 67"/>
                <a:gd name="T49" fmla="*/ 28 h 33"/>
                <a:gd name="T50" fmla="*/ 55 w 67"/>
                <a:gd name="T51" fmla="*/ 28 h 33"/>
                <a:gd name="T52" fmla="*/ 54 w 67"/>
                <a:gd name="T53" fmla="*/ 28 h 33"/>
                <a:gd name="T54" fmla="*/ 51 w 67"/>
                <a:gd name="T55" fmla="*/ 29 h 33"/>
                <a:gd name="T56" fmla="*/ 47 w 67"/>
                <a:gd name="T57" fmla="*/ 29 h 33"/>
                <a:gd name="T58" fmla="*/ 44 w 67"/>
                <a:gd name="T59" fmla="*/ 31 h 33"/>
                <a:gd name="T60" fmla="*/ 41 w 67"/>
                <a:gd name="T61" fmla="*/ 31 h 33"/>
                <a:gd name="T62" fmla="*/ 39 w 67"/>
                <a:gd name="T63" fmla="*/ 33 h 33"/>
                <a:gd name="T64" fmla="*/ 36 w 67"/>
                <a:gd name="T65" fmla="*/ 33 h 33"/>
                <a:gd name="T66" fmla="*/ 34 w 67"/>
                <a:gd name="T67" fmla="*/ 31 h 33"/>
                <a:gd name="T68" fmla="*/ 29 w 67"/>
                <a:gd name="T69" fmla="*/ 29 h 33"/>
                <a:gd name="T70" fmla="*/ 26 w 67"/>
                <a:gd name="T71" fmla="*/ 28 h 33"/>
                <a:gd name="T72" fmla="*/ 21 w 67"/>
                <a:gd name="T73" fmla="*/ 25 h 33"/>
                <a:gd name="T74" fmla="*/ 16 w 67"/>
                <a:gd name="T75" fmla="*/ 23 h 33"/>
                <a:gd name="T76" fmla="*/ 11 w 67"/>
                <a:gd name="T77" fmla="*/ 20 h 33"/>
                <a:gd name="T78" fmla="*/ 7 w 67"/>
                <a:gd name="T79" fmla="*/ 16 h 33"/>
                <a:gd name="T80" fmla="*/ 2 w 67"/>
                <a:gd name="T8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33">
                  <a:moveTo>
                    <a:pt x="2" y="13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3"/>
                  </a:lnTo>
                  <a:lnTo>
                    <a:pt x="16" y="5"/>
                  </a:lnTo>
                  <a:lnTo>
                    <a:pt x="26" y="7"/>
                  </a:lnTo>
                  <a:lnTo>
                    <a:pt x="34" y="7"/>
                  </a:lnTo>
                  <a:lnTo>
                    <a:pt x="42" y="8"/>
                  </a:lnTo>
                  <a:lnTo>
                    <a:pt x="51" y="10"/>
                  </a:lnTo>
                  <a:lnTo>
                    <a:pt x="59" y="10"/>
                  </a:lnTo>
                  <a:lnTo>
                    <a:pt x="67" y="12"/>
                  </a:lnTo>
                  <a:lnTo>
                    <a:pt x="65" y="13"/>
                  </a:lnTo>
                  <a:lnTo>
                    <a:pt x="64" y="16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0" y="23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4" y="28"/>
                  </a:lnTo>
                  <a:lnTo>
                    <a:pt x="51" y="29"/>
                  </a:lnTo>
                  <a:lnTo>
                    <a:pt x="47" y="29"/>
                  </a:lnTo>
                  <a:lnTo>
                    <a:pt x="44" y="31"/>
                  </a:lnTo>
                  <a:lnTo>
                    <a:pt x="41" y="31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34" y="31"/>
                  </a:lnTo>
                  <a:lnTo>
                    <a:pt x="29" y="29"/>
                  </a:lnTo>
                  <a:lnTo>
                    <a:pt x="26" y="28"/>
                  </a:lnTo>
                  <a:lnTo>
                    <a:pt x="21" y="25"/>
                  </a:lnTo>
                  <a:lnTo>
                    <a:pt x="16" y="23"/>
                  </a:lnTo>
                  <a:lnTo>
                    <a:pt x="11" y="20"/>
                  </a:lnTo>
                  <a:lnTo>
                    <a:pt x="7" y="16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042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4" name="Freeform 146"/>
            <p:cNvSpPr>
              <a:spLocks/>
            </p:cNvSpPr>
            <p:nvPr/>
          </p:nvSpPr>
          <p:spPr bwMode="auto">
            <a:xfrm>
              <a:off x="4171" y="2158"/>
              <a:ext cx="577" cy="1458"/>
            </a:xfrm>
            <a:custGeom>
              <a:avLst/>
              <a:gdLst>
                <a:gd name="T0" fmla="*/ 0 w 577"/>
                <a:gd name="T1" fmla="*/ 75 h 1458"/>
                <a:gd name="T2" fmla="*/ 12 w 577"/>
                <a:gd name="T3" fmla="*/ 27 h 1458"/>
                <a:gd name="T4" fmla="*/ 47 w 577"/>
                <a:gd name="T5" fmla="*/ 18 h 1458"/>
                <a:gd name="T6" fmla="*/ 77 w 577"/>
                <a:gd name="T7" fmla="*/ 34 h 1458"/>
                <a:gd name="T8" fmla="*/ 117 w 577"/>
                <a:gd name="T9" fmla="*/ 37 h 1458"/>
                <a:gd name="T10" fmla="*/ 163 w 577"/>
                <a:gd name="T11" fmla="*/ 16 h 1458"/>
                <a:gd name="T12" fmla="*/ 176 w 577"/>
                <a:gd name="T13" fmla="*/ 5 h 1458"/>
                <a:gd name="T14" fmla="*/ 209 w 577"/>
                <a:gd name="T15" fmla="*/ 1 h 1458"/>
                <a:gd name="T16" fmla="*/ 233 w 577"/>
                <a:gd name="T17" fmla="*/ 1 h 1458"/>
                <a:gd name="T18" fmla="*/ 243 w 577"/>
                <a:gd name="T19" fmla="*/ 13 h 1458"/>
                <a:gd name="T20" fmla="*/ 249 w 577"/>
                <a:gd name="T21" fmla="*/ 37 h 1458"/>
                <a:gd name="T22" fmla="*/ 248 w 577"/>
                <a:gd name="T23" fmla="*/ 140 h 1458"/>
                <a:gd name="T24" fmla="*/ 235 w 577"/>
                <a:gd name="T25" fmla="*/ 229 h 1458"/>
                <a:gd name="T26" fmla="*/ 227 w 577"/>
                <a:gd name="T27" fmla="*/ 368 h 1458"/>
                <a:gd name="T28" fmla="*/ 244 w 577"/>
                <a:gd name="T29" fmla="*/ 597 h 1458"/>
                <a:gd name="T30" fmla="*/ 259 w 577"/>
                <a:gd name="T31" fmla="*/ 662 h 1458"/>
                <a:gd name="T32" fmla="*/ 269 w 577"/>
                <a:gd name="T33" fmla="*/ 687 h 1458"/>
                <a:gd name="T34" fmla="*/ 259 w 577"/>
                <a:gd name="T35" fmla="*/ 727 h 1458"/>
                <a:gd name="T36" fmla="*/ 253 w 577"/>
                <a:gd name="T37" fmla="*/ 781 h 1458"/>
                <a:gd name="T38" fmla="*/ 279 w 577"/>
                <a:gd name="T39" fmla="*/ 789 h 1458"/>
                <a:gd name="T40" fmla="*/ 306 w 577"/>
                <a:gd name="T41" fmla="*/ 768 h 1458"/>
                <a:gd name="T42" fmla="*/ 306 w 577"/>
                <a:gd name="T43" fmla="*/ 780 h 1458"/>
                <a:gd name="T44" fmla="*/ 301 w 577"/>
                <a:gd name="T45" fmla="*/ 810 h 1458"/>
                <a:gd name="T46" fmla="*/ 407 w 577"/>
                <a:gd name="T47" fmla="*/ 825 h 1458"/>
                <a:gd name="T48" fmla="*/ 542 w 577"/>
                <a:gd name="T49" fmla="*/ 843 h 1458"/>
                <a:gd name="T50" fmla="*/ 572 w 577"/>
                <a:gd name="T51" fmla="*/ 850 h 1458"/>
                <a:gd name="T52" fmla="*/ 575 w 577"/>
                <a:gd name="T53" fmla="*/ 854 h 1458"/>
                <a:gd name="T54" fmla="*/ 570 w 577"/>
                <a:gd name="T55" fmla="*/ 858 h 1458"/>
                <a:gd name="T56" fmla="*/ 565 w 577"/>
                <a:gd name="T57" fmla="*/ 864 h 1458"/>
                <a:gd name="T58" fmla="*/ 419 w 577"/>
                <a:gd name="T59" fmla="*/ 879 h 1458"/>
                <a:gd name="T60" fmla="*/ 230 w 577"/>
                <a:gd name="T61" fmla="*/ 903 h 1458"/>
                <a:gd name="T62" fmla="*/ 183 w 577"/>
                <a:gd name="T63" fmla="*/ 918 h 1458"/>
                <a:gd name="T64" fmla="*/ 173 w 577"/>
                <a:gd name="T65" fmla="*/ 936 h 1458"/>
                <a:gd name="T66" fmla="*/ 158 w 577"/>
                <a:gd name="T67" fmla="*/ 1025 h 1458"/>
                <a:gd name="T68" fmla="*/ 166 w 577"/>
                <a:gd name="T69" fmla="*/ 1274 h 1458"/>
                <a:gd name="T70" fmla="*/ 181 w 577"/>
                <a:gd name="T71" fmla="*/ 1434 h 1458"/>
                <a:gd name="T72" fmla="*/ 184 w 577"/>
                <a:gd name="T73" fmla="*/ 1442 h 1458"/>
                <a:gd name="T74" fmla="*/ 186 w 577"/>
                <a:gd name="T75" fmla="*/ 1450 h 1458"/>
                <a:gd name="T76" fmla="*/ 181 w 577"/>
                <a:gd name="T77" fmla="*/ 1457 h 1458"/>
                <a:gd name="T78" fmla="*/ 174 w 577"/>
                <a:gd name="T79" fmla="*/ 1440 h 1458"/>
                <a:gd name="T80" fmla="*/ 157 w 577"/>
                <a:gd name="T81" fmla="*/ 1361 h 1458"/>
                <a:gd name="T82" fmla="*/ 109 w 577"/>
                <a:gd name="T83" fmla="*/ 1258 h 1458"/>
                <a:gd name="T84" fmla="*/ 49 w 577"/>
                <a:gd name="T85" fmla="*/ 1146 h 1458"/>
                <a:gd name="T86" fmla="*/ 88 w 577"/>
                <a:gd name="T87" fmla="*/ 1125 h 1458"/>
                <a:gd name="T88" fmla="*/ 109 w 577"/>
                <a:gd name="T89" fmla="*/ 1086 h 1458"/>
                <a:gd name="T90" fmla="*/ 77 w 577"/>
                <a:gd name="T91" fmla="*/ 1056 h 1458"/>
                <a:gd name="T92" fmla="*/ 80 w 577"/>
                <a:gd name="T93" fmla="*/ 1040 h 1458"/>
                <a:gd name="T94" fmla="*/ 88 w 577"/>
                <a:gd name="T95" fmla="*/ 1024 h 1458"/>
                <a:gd name="T96" fmla="*/ 103 w 577"/>
                <a:gd name="T97" fmla="*/ 970 h 1458"/>
                <a:gd name="T98" fmla="*/ 106 w 577"/>
                <a:gd name="T99" fmla="*/ 869 h 1458"/>
                <a:gd name="T100" fmla="*/ 130 w 577"/>
                <a:gd name="T101" fmla="*/ 723 h 1458"/>
                <a:gd name="T102" fmla="*/ 144 w 577"/>
                <a:gd name="T103" fmla="*/ 547 h 1458"/>
                <a:gd name="T104" fmla="*/ 144 w 577"/>
                <a:gd name="T105" fmla="*/ 237 h 1458"/>
                <a:gd name="T106" fmla="*/ 127 w 577"/>
                <a:gd name="T107" fmla="*/ 137 h 1458"/>
                <a:gd name="T108" fmla="*/ 103 w 577"/>
                <a:gd name="T109" fmla="*/ 99 h 1458"/>
                <a:gd name="T110" fmla="*/ 70 w 577"/>
                <a:gd name="T111" fmla="*/ 96 h 1458"/>
                <a:gd name="T112" fmla="*/ 36 w 577"/>
                <a:gd name="T113" fmla="*/ 109 h 1458"/>
                <a:gd name="T114" fmla="*/ 21 w 577"/>
                <a:gd name="T115" fmla="*/ 120 h 1458"/>
                <a:gd name="T116" fmla="*/ 4 w 577"/>
                <a:gd name="T117" fmla="*/ 120 h 1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7" h="1458">
                  <a:moveTo>
                    <a:pt x="0" y="115"/>
                  </a:moveTo>
                  <a:lnTo>
                    <a:pt x="0" y="101"/>
                  </a:lnTo>
                  <a:lnTo>
                    <a:pt x="0" y="88"/>
                  </a:lnTo>
                  <a:lnTo>
                    <a:pt x="0" y="75"/>
                  </a:lnTo>
                  <a:lnTo>
                    <a:pt x="2" y="63"/>
                  </a:lnTo>
                  <a:lnTo>
                    <a:pt x="4" y="52"/>
                  </a:lnTo>
                  <a:lnTo>
                    <a:pt x="7" y="40"/>
                  </a:lnTo>
                  <a:lnTo>
                    <a:pt x="12" y="27"/>
                  </a:lnTo>
                  <a:lnTo>
                    <a:pt x="17" y="16"/>
                  </a:lnTo>
                  <a:lnTo>
                    <a:pt x="28" y="16"/>
                  </a:lnTo>
                  <a:lnTo>
                    <a:pt x="38" y="16"/>
                  </a:lnTo>
                  <a:lnTo>
                    <a:pt x="47" y="18"/>
                  </a:lnTo>
                  <a:lnTo>
                    <a:pt x="56" y="19"/>
                  </a:lnTo>
                  <a:lnTo>
                    <a:pt x="64" y="23"/>
                  </a:lnTo>
                  <a:lnTo>
                    <a:pt x="70" y="27"/>
                  </a:lnTo>
                  <a:lnTo>
                    <a:pt x="77" y="34"/>
                  </a:lnTo>
                  <a:lnTo>
                    <a:pt x="82" y="44"/>
                  </a:lnTo>
                  <a:lnTo>
                    <a:pt x="91" y="42"/>
                  </a:lnTo>
                  <a:lnTo>
                    <a:pt x="103" y="40"/>
                  </a:lnTo>
                  <a:lnTo>
                    <a:pt x="117" y="37"/>
                  </a:lnTo>
                  <a:lnTo>
                    <a:pt x="132" y="32"/>
                  </a:lnTo>
                  <a:lnTo>
                    <a:pt x="147" y="27"/>
                  </a:lnTo>
                  <a:lnTo>
                    <a:pt x="158" y="21"/>
                  </a:lnTo>
                  <a:lnTo>
                    <a:pt x="163" y="16"/>
                  </a:lnTo>
                  <a:lnTo>
                    <a:pt x="166" y="13"/>
                  </a:lnTo>
                  <a:lnTo>
                    <a:pt x="170" y="10"/>
                  </a:lnTo>
                  <a:lnTo>
                    <a:pt x="170" y="5"/>
                  </a:lnTo>
                  <a:lnTo>
                    <a:pt x="176" y="5"/>
                  </a:lnTo>
                  <a:lnTo>
                    <a:pt x="184" y="5"/>
                  </a:lnTo>
                  <a:lnTo>
                    <a:pt x="192" y="3"/>
                  </a:lnTo>
                  <a:lnTo>
                    <a:pt x="200" y="3"/>
                  </a:lnTo>
                  <a:lnTo>
                    <a:pt x="209" y="1"/>
                  </a:lnTo>
                  <a:lnTo>
                    <a:pt x="217" y="0"/>
                  </a:lnTo>
                  <a:lnTo>
                    <a:pt x="223" y="0"/>
                  </a:lnTo>
                  <a:lnTo>
                    <a:pt x="230" y="0"/>
                  </a:lnTo>
                  <a:lnTo>
                    <a:pt x="233" y="1"/>
                  </a:lnTo>
                  <a:lnTo>
                    <a:pt x="235" y="5"/>
                  </a:lnTo>
                  <a:lnTo>
                    <a:pt x="238" y="8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4" y="16"/>
                  </a:lnTo>
                  <a:lnTo>
                    <a:pt x="246" y="19"/>
                  </a:lnTo>
                  <a:lnTo>
                    <a:pt x="248" y="21"/>
                  </a:lnTo>
                  <a:lnTo>
                    <a:pt x="249" y="37"/>
                  </a:lnTo>
                  <a:lnTo>
                    <a:pt x="251" y="58"/>
                  </a:lnTo>
                  <a:lnTo>
                    <a:pt x="251" y="84"/>
                  </a:lnTo>
                  <a:lnTo>
                    <a:pt x="251" y="112"/>
                  </a:lnTo>
                  <a:lnTo>
                    <a:pt x="248" y="140"/>
                  </a:lnTo>
                  <a:lnTo>
                    <a:pt x="246" y="164"/>
                  </a:lnTo>
                  <a:lnTo>
                    <a:pt x="244" y="187"/>
                  </a:lnTo>
                  <a:lnTo>
                    <a:pt x="241" y="203"/>
                  </a:lnTo>
                  <a:lnTo>
                    <a:pt x="235" y="229"/>
                  </a:lnTo>
                  <a:lnTo>
                    <a:pt x="231" y="255"/>
                  </a:lnTo>
                  <a:lnTo>
                    <a:pt x="228" y="283"/>
                  </a:lnTo>
                  <a:lnTo>
                    <a:pt x="227" y="311"/>
                  </a:lnTo>
                  <a:lnTo>
                    <a:pt x="227" y="368"/>
                  </a:lnTo>
                  <a:lnTo>
                    <a:pt x="230" y="425"/>
                  </a:lnTo>
                  <a:lnTo>
                    <a:pt x="235" y="483"/>
                  </a:lnTo>
                  <a:lnTo>
                    <a:pt x="241" y="542"/>
                  </a:lnTo>
                  <a:lnTo>
                    <a:pt x="244" y="597"/>
                  </a:lnTo>
                  <a:lnTo>
                    <a:pt x="248" y="653"/>
                  </a:lnTo>
                  <a:lnTo>
                    <a:pt x="251" y="654"/>
                  </a:lnTo>
                  <a:lnTo>
                    <a:pt x="254" y="657"/>
                  </a:lnTo>
                  <a:lnTo>
                    <a:pt x="259" y="662"/>
                  </a:lnTo>
                  <a:lnTo>
                    <a:pt x="262" y="669"/>
                  </a:lnTo>
                  <a:lnTo>
                    <a:pt x="266" y="677"/>
                  </a:lnTo>
                  <a:lnTo>
                    <a:pt x="267" y="682"/>
                  </a:lnTo>
                  <a:lnTo>
                    <a:pt x="269" y="687"/>
                  </a:lnTo>
                  <a:lnTo>
                    <a:pt x="269" y="690"/>
                  </a:lnTo>
                  <a:lnTo>
                    <a:pt x="266" y="703"/>
                  </a:lnTo>
                  <a:lnTo>
                    <a:pt x="262" y="716"/>
                  </a:lnTo>
                  <a:lnTo>
                    <a:pt x="259" y="727"/>
                  </a:lnTo>
                  <a:lnTo>
                    <a:pt x="256" y="740"/>
                  </a:lnTo>
                  <a:lnTo>
                    <a:pt x="254" y="754"/>
                  </a:lnTo>
                  <a:lnTo>
                    <a:pt x="254" y="767"/>
                  </a:lnTo>
                  <a:lnTo>
                    <a:pt x="253" y="781"/>
                  </a:lnTo>
                  <a:lnTo>
                    <a:pt x="253" y="794"/>
                  </a:lnTo>
                  <a:lnTo>
                    <a:pt x="262" y="794"/>
                  </a:lnTo>
                  <a:lnTo>
                    <a:pt x="270" y="793"/>
                  </a:lnTo>
                  <a:lnTo>
                    <a:pt x="279" y="789"/>
                  </a:lnTo>
                  <a:lnTo>
                    <a:pt x="287" y="784"/>
                  </a:lnTo>
                  <a:lnTo>
                    <a:pt x="293" y="780"/>
                  </a:lnTo>
                  <a:lnTo>
                    <a:pt x="300" y="775"/>
                  </a:lnTo>
                  <a:lnTo>
                    <a:pt x="306" y="768"/>
                  </a:lnTo>
                  <a:lnTo>
                    <a:pt x="313" y="762"/>
                  </a:lnTo>
                  <a:lnTo>
                    <a:pt x="311" y="767"/>
                  </a:lnTo>
                  <a:lnTo>
                    <a:pt x="310" y="773"/>
                  </a:lnTo>
                  <a:lnTo>
                    <a:pt x="306" y="780"/>
                  </a:lnTo>
                  <a:lnTo>
                    <a:pt x="305" y="788"/>
                  </a:lnTo>
                  <a:lnTo>
                    <a:pt x="303" y="796"/>
                  </a:lnTo>
                  <a:lnTo>
                    <a:pt x="303" y="802"/>
                  </a:lnTo>
                  <a:lnTo>
                    <a:pt x="301" y="810"/>
                  </a:lnTo>
                  <a:lnTo>
                    <a:pt x="301" y="817"/>
                  </a:lnTo>
                  <a:lnTo>
                    <a:pt x="336" y="819"/>
                  </a:lnTo>
                  <a:lnTo>
                    <a:pt x="371" y="822"/>
                  </a:lnTo>
                  <a:lnTo>
                    <a:pt x="407" y="825"/>
                  </a:lnTo>
                  <a:lnTo>
                    <a:pt x="443" y="830"/>
                  </a:lnTo>
                  <a:lnTo>
                    <a:pt x="477" y="835"/>
                  </a:lnTo>
                  <a:lnTo>
                    <a:pt x="511" y="840"/>
                  </a:lnTo>
                  <a:lnTo>
                    <a:pt x="542" y="843"/>
                  </a:lnTo>
                  <a:lnTo>
                    <a:pt x="570" y="845"/>
                  </a:lnTo>
                  <a:lnTo>
                    <a:pt x="570" y="846"/>
                  </a:lnTo>
                  <a:lnTo>
                    <a:pt x="570" y="848"/>
                  </a:lnTo>
                  <a:lnTo>
                    <a:pt x="572" y="850"/>
                  </a:lnTo>
                  <a:lnTo>
                    <a:pt x="572" y="851"/>
                  </a:lnTo>
                  <a:lnTo>
                    <a:pt x="572" y="853"/>
                  </a:lnTo>
                  <a:lnTo>
                    <a:pt x="573" y="854"/>
                  </a:lnTo>
                  <a:lnTo>
                    <a:pt x="575" y="854"/>
                  </a:lnTo>
                  <a:lnTo>
                    <a:pt x="577" y="856"/>
                  </a:lnTo>
                  <a:lnTo>
                    <a:pt x="573" y="856"/>
                  </a:lnTo>
                  <a:lnTo>
                    <a:pt x="572" y="856"/>
                  </a:lnTo>
                  <a:lnTo>
                    <a:pt x="570" y="858"/>
                  </a:lnTo>
                  <a:lnTo>
                    <a:pt x="568" y="859"/>
                  </a:lnTo>
                  <a:lnTo>
                    <a:pt x="567" y="861"/>
                  </a:lnTo>
                  <a:lnTo>
                    <a:pt x="567" y="863"/>
                  </a:lnTo>
                  <a:lnTo>
                    <a:pt x="565" y="864"/>
                  </a:lnTo>
                  <a:lnTo>
                    <a:pt x="565" y="866"/>
                  </a:lnTo>
                  <a:lnTo>
                    <a:pt x="516" y="867"/>
                  </a:lnTo>
                  <a:lnTo>
                    <a:pt x="466" y="872"/>
                  </a:lnTo>
                  <a:lnTo>
                    <a:pt x="419" y="879"/>
                  </a:lnTo>
                  <a:lnTo>
                    <a:pt x="370" y="885"/>
                  </a:lnTo>
                  <a:lnTo>
                    <a:pt x="323" y="892"/>
                  </a:lnTo>
                  <a:lnTo>
                    <a:pt x="275" y="898"/>
                  </a:lnTo>
                  <a:lnTo>
                    <a:pt x="230" y="903"/>
                  </a:lnTo>
                  <a:lnTo>
                    <a:pt x="186" y="905"/>
                  </a:lnTo>
                  <a:lnTo>
                    <a:pt x="186" y="908"/>
                  </a:lnTo>
                  <a:lnTo>
                    <a:pt x="184" y="911"/>
                  </a:lnTo>
                  <a:lnTo>
                    <a:pt x="183" y="918"/>
                  </a:lnTo>
                  <a:lnTo>
                    <a:pt x="181" y="923"/>
                  </a:lnTo>
                  <a:lnTo>
                    <a:pt x="178" y="929"/>
                  </a:lnTo>
                  <a:lnTo>
                    <a:pt x="174" y="933"/>
                  </a:lnTo>
                  <a:lnTo>
                    <a:pt x="173" y="936"/>
                  </a:lnTo>
                  <a:lnTo>
                    <a:pt x="170" y="937"/>
                  </a:lnTo>
                  <a:lnTo>
                    <a:pt x="165" y="964"/>
                  </a:lnTo>
                  <a:lnTo>
                    <a:pt x="161" y="993"/>
                  </a:lnTo>
                  <a:lnTo>
                    <a:pt x="158" y="1025"/>
                  </a:lnTo>
                  <a:lnTo>
                    <a:pt x="157" y="1060"/>
                  </a:lnTo>
                  <a:lnTo>
                    <a:pt x="158" y="1131"/>
                  </a:lnTo>
                  <a:lnTo>
                    <a:pt x="161" y="1204"/>
                  </a:lnTo>
                  <a:lnTo>
                    <a:pt x="166" y="1274"/>
                  </a:lnTo>
                  <a:lnTo>
                    <a:pt x="173" y="1340"/>
                  </a:lnTo>
                  <a:lnTo>
                    <a:pt x="178" y="1393"/>
                  </a:lnTo>
                  <a:lnTo>
                    <a:pt x="181" y="1431"/>
                  </a:lnTo>
                  <a:lnTo>
                    <a:pt x="181" y="1434"/>
                  </a:lnTo>
                  <a:lnTo>
                    <a:pt x="183" y="1436"/>
                  </a:lnTo>
                  <a:lnTo>
                    <a:pt x="183" y="1437"/>
                  </a:lnTo>
                  <a:lnTo>
                    <a:pt x="184" y="1439"/>
                  </a:lnTo>
                  <a:lnTo>
                    <a:pt x="184" y="1442"/>
                  </a:lnTo>
                  <a:lnTo>
                    <a:pt x="186" y="1444"/>
                  </a:lnTo>
                  <a:lnTo>
                    <a:pt x="186" y="1445"/>
                  </a:lnTo>
                  <a:lnTo>
                    <a:pt x="186" y="1449"/>
                  </a:lnTo>
                  <a:lnTo>
                    <a:pt x="186" y="1450"/>
                  </a:lnTo>
                  <a:lnTo>
                    <a:pt x="186" y="1452"/>
                  </a:lnTo>
                  <a:lnTo>
                    <a:pt x="184" y="1453"/>
                  </a:lnTo>
                  <a:lnTo>
                    <a:pt x="183" y="1455"/>
                  </a:lnTo>
                  <a:lnTo>
                    <a:pt x="181" y="1457"/>
                  </a:lnTo>
                  <a:lnTo>
                    <a:pt x="179" y="1458"/>
                  </a:lnTo>
                  <a:lnTo>
                    <a:pt x="178" y="1458"/>
                  </a:lnTo>
                  <a:lnTo>
                    <a:pt x="176" y="1458"/>
                  </a:lnTo>
                  <a:lnTo>
                    <a:pt x="174" y="1440"/>
                  </a:lnTo>
                  <a:lnTo>
                    <a:pt x="173" y="1421"/>
                  </a:lnTo>
                  <a:lnTo>
                    <a:pt x="168" y="1401"/>
                  </a:lnTo>
                  <a:lnTo>
                    <a:pt x="163" y="1380"/>
                  </a:lnTo>
                  <a:lnTo>
                    <a:pt x="157" y="1361"/>
                  </a:lnTo>
                  <a:lnTo>
                    <a:pt x="148" y="1340"/>
                  </a:lnTo>
                  <a:lnTo>
                    <a:pt x="140" y="1320"/>
                  </a:lnTo>
                  <a:lnTo>
                    <a:pt x="130" y="1299"/>
                  </a:lnTo>
                  <a:lnTo>
                    <a:pt x="109" y="1258"/>
                  </a:lnTo>
                  <a:lnTo>
                    <a:pt x="88" y="1221"/>
                  </a:lnTo>
                  <a:lnTo>
                    <a:pt x="65" y="1185"/>
                  </a:lnTo>
                  <a:lnTo>
                    <a:pt x="44" y="1152"/>
                  </a:lnTo>
                  <a:lnTo>
                    <a:pt x="49" y="1146"/>
                  </a:lnTo>
                  <a:lnTo>
                    <a:pt x="59" y="1144"/>
                  </a:lnTo>
                  <a:lnTo>
                    <a:pt x="69" y="1139"/>
                  </a:lnTo>
                  <a:lnTo>
                    <a:pt x="78" y="1133"/>
                  </a:lnTo>
                  <a:lnTo>
                    <a:pt x="88" y="1125"/>
                  </a:lnTo>
                  <a:lnTo>
                    <a:pt x="96" y="1115"/>
                  </a:lnTo>
                  <a:lnTo>
                    <a:pt x="103" y="1105"/>
                  </a:lnTo>
                  <a:lnTo>
                    <a:pt x="108" y="1095"/>
                  </a:lnTo>
                  <a:lnTo>
                    <a:pt x="109" y="1086"/>
                  </a:lnTo>
                  <a:lnTo>
                    <a:pt x="88" y="1086"/>
                  </a:lnTo>
                  <a:lnTo>
                    <a:pt x="65" y="1064"/>
                  </a:lnTo>
                  <a:lnTo>
                    <a:pt x="77" y="1058"/>
                  </a:lnTo>
                  <a:lnTo>
                    <a:pt x="77" y="1056"/>
                  </a:lnTo>
                  <a:lnTo>
                    <a:pt x="78" y="1053"/>
                  </a:lnTo>
                  <a:lnTo>
                    <a:pt x="78" y="1048"/>
                  </a:lnTo>
                  <a:lnTo>
                    <a:pt x="80" y="1045"/>
                  </a:lnTo>
                  <a:lnTo>
                    <a:pt x="80" y="1040"/>
                  </a:lnTo>
                  <a:lnTo>
                    <a:pt x="82" y="1037"/>
                  </a:lnTo>
                  <a:lnTo>
                    <a:pt x="82" y="1034"/>
                  </a:lnTo>
                  <a:lnTo>
                    <a:pt x="82" y="1030"/>
                  </a:lnTo>
                  <a:lnTo>
                    <a:pt x="88" y="1024"/>
                  </a:lnTo>
                  <a:lnTo>
                    <a:pt x="93" y="1016"/>
                  </a:lnTo>
                  <a:lnTo>
                    <a:pt x="96" y="1006"/>
                  </a:lnTo>
                  <a:lnTo>
                    <a:pt x="100" y="994"/>
                  </a:lnTo>
                  <a:lnTo>
                    <a:pt x="103" y="970"/>
                  </a:lnTo>
                  <a:lnTo>
                    <a:pt x="104" y="944"/>
                  </a:lnTo>
                  <a:lnTo>
                    <a:pt x="104" y="918"/>
                  </a:lnTo>
                  <a:lnTo>
                    <a:pt x="106" y="892"/>
                  </a:lnTo>
                  <a:lnTo>
                    <a:pt x="106" y="869"/>
                  </a:lnTo>
                  <a:lnTo>
                    <a:pt x="109" y="850"/>
                  </a:lnTo>
                  <a:lnTo>
                    <a:pt x="119" y="809"/>
                  </a:lnTo>
                  <a:lnTo>
                    <a:pt x="126" y="767"/>
                  </a:lnTo>
                  <a:lnTo>
                    <a:pt x="130" y="723"/>
                  </a:lnTo>
                  <a:lnTo>
                    <a:pt x="135" y="679"/>
                  </a:lnTo>
                  <a:lnTo>
                    <a:pt x="139" y="635"/>
                  </a:lnTo>
                  <a:lnTo>
                    <a:pt x="142" y="591"/>
                  </a:lnTo>
                  <a:lnTo>
                    <a:pt x="144" y="547"/>
                  </a:lnTo>
                  <a:lnTo>
                    <a:pt x="145" y="501"/>
                  </a:lnTo>
                  <a:lnTo>
                    <a:pt x="145" y="412"/>
                  </a:lnTo>
                  <a:lnTo>
                    <a:pt x="145" y="324"/>
                  </a:lnTo>
                  <a:lnTo>
                    <a:pt x="144" y="237"/>
                  </a:lnTo>
                  <a:lnTo>
                    <a:pt x="144" y="153"/>
                  </a:lnTo>
                  <a:lnTo>
                    <a:pt x="140" y="151"/>
                  </a:lnTo>
                  <a:lnTo>
                    <a:pt x="134" y="145"/>
                  </a:lnTo>
                  <a:lnTo>
                    <a:pt x="127" y="137"/>
                  </a:lnTo>
                  <a:lnTo>
                    <a:pt x="121" y="127"/>
                  </a:lnTo>
                  <a:lnTo>
                    <a:pt x="114" y="117"/>
                  </a:lnTo>
                  <a:lnTo>
                    <a:pt x="108" y="107"/>
                  </a:lnTo>
                  <a:lnTo>
                    <a:pt x="103" y="99"/>
                  </a:lnTo>
                  <a:lnTo>
                    <a:pt x="100" y="93"/>
                  </a:lnTo>
                  <a:lnTo>
                    <a:pt x="90" y="93"/>
                  </a:lnTo>
                  <a:lnTo>
                    <a:pt x="80" y="94"/>
                  </a:lnTo>
                  <a:lnTo>
                    <a:pt x="70" y="96"/>
                  </a:lnTo>
                  <a:lnTo>
                    <a:pt x="60" y="97"/>
                  </a:lnTo>
                  <a:lnTo>
                    <a:pt x="51" y="101"/>
                  </a:lnTo>
                  <a:lnTo>
                    <a:pt x="43" y="104"/>
                  </a:lnTo>
                  <a:lnTo>
                    <a:pt x="36" y="109"/>
                  </a:lnTo>
                  <a:lnTo>
                    <a:pt x="33" y="115"/>
                  </a:lnTo>
                  <a:lnTo>
                    <a:pt x="30" y="115"/>
                  </a:lnTo>
                  <a:lnTo>
                    <a:pt x="26" y="117"/>
                  </a:lnTo>
                  <a:lnTo>
                    <a:pt x="21" y="120"/>
                  </a:lnTo>
                  <a:lnTo>
                    <a:pt x="17" y="124"/>
                  </a:lnTo>
                  <a:lnTo>
                    <a:pt x="12" y="125"/>
                  </a:lnTo>
                  <a:lnTo>
                    <a:pt x="7" y="124"/>
                  </a:lnTo>
                  <a:lnTo>
                    <a:pt x="4" y="120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5" name="Freeform 147"/>
            <p:cNvSpPr>
              <a:spLocks/>
            </p:cNvSpPr>
            <p:nvPr/>
          </p:nvSpPr>
          <p:spPr bwMode="auto">
            <a:xfrm>
              <a:off x="4171" y="2158"/>
              <a:ext cx="577" cy="1458"/>
            </a:xfrm>
            <a:custGeom>
              <a:avLst/>
              <a:gdLst>
                <a:gd name="T0" fmla="*/ 171 w 577"/>
                <a:gd name="T1" fmla="*/ 6 h 1458"/>
                <a:gd name="T2" fmla="*/ 173 w 577"/>
                <a:gd name="T3" fmla="*/ 5 h 1458"/>
                <a:gd name="T4" fmla="*/ 194 w 577"/>
                <a:gd name="T5" fmla="*/ 3 h 1458"/>
                <a:gd name="T6" fmla="*/ 225 w 577"/>
                <a:gd name="T7" fmla="*/ 0 h 1458"/>
                <a:gd name="T8" fmla="*/ 238 w 577"/>
                <a:gd name="T9" fmla="*/ 8 h 1458"/>
                <a:gd name="T10" fmla="*/ 246 w 577"/>
                <a:gd name="T11" fmla="*/ 19 h 1458"/>
                <a:gd name="T12" fmla="*/ 251 w 577"/>
                <a:gd name="T13" fmla="*/ 84 h 1458"/>
                <a:gd name="T14" fmla="*/ 244 w 577"/>
                <a:gd name="T15" fmla="*/ 187 h 1458"/>
                <a:gd name="T16" fmla="*/ 228 w 577"/>
                <a:gd name="T17" fmla="*/ 283 h 1458"/>
                <a:gd name="T18" fmla="*/ 235 w 577"/>
                <a:gd name="T19" fmla="*/ 483 h 1458"/>
                <a:gd name="T20" fmla="*/ 251 w 577"/>
                <a:gd name="T21" fmla="*/ 654 h 1458"/>
                <a:gd name="T22" fmla="*/ 266 w 577"/>
                <a:gd name="T23" fmla="*/ 677 h 1458"/>
                <a:gd name="T24" fmla="*/ 266 w 577"/>
                <a:gd name="T25" fmla="*/ 703 h 1458"/>
                <a:gd name="T26" fmla="*/ 254 w 577"/>
                <a:gd name="T27" fmla="*/ 754 h 1458"/>
                <a:gd name="T28" fmla="*/ 262 w 577"/>
                <a:gd name="T29" fmla="*/ 794 h 1458"/>
                <a:gd name="T30" fmla="*/ 293 w 577"/>
                <a:gd name="T31" fmla="*/ 780 h 1458"/>
                <a:gd name="T32" fmla="*/ 311 w 577"/>
                <a:gd name="T33" fmla="*/ 767 h 1458"/>
                <a:gd name="T34" fmla="*/ 303 w 577"/>
                <a:gd name="T35" fmla="*/ 796 h 1458"/>
                <a:gd name="T36" fmla="*/ 336 w 577"/>
                <a:gd name="T37" fmla="*/ 819 h 1458"/>
                <a:gd name="T38" fmla="*/ 477 w 577"/>
                <a:gd name="T39" fmla="*/ 835 h 1458"/>
                <a:gd name="T40" fmla="*/ 570 w 577"/>
                <a:gd name="T41" fmla="*/ 846 h 1458"/>
                <a:gd name="T42" fmla="*/ 572 w 577"/>
                <a:gd name="T43" fmla="*/ 853 h 1458"/>
                <a:gd name="T44" fmla="*/ 573 w 577"/>
                <a:gd name="T45" fmla="*/ 856 h 1458"/>
                <a:gd name="T46" fmla="*/ 567 w 577"/>
                <a:gd name="T47" fmla="*/ 861 h 1458"/>
                <a:gd name="T48" fmla="*/ 516 w 577"/>
                <a:gd name="T49" fmla="*/ 867 h 1458"/>
                <a:gd name="T50" fmla="*/ 323 w 577"/>
                <a:gd name="T51" fmla="*/ 892 h 1458"/>
                <a:gd name="T52" fmla="*/ 186 w 577"/>
                <a:gd name="T53" fmla="*/ 908 h 1458"/>
                <a:gd name="T54" fmla="*/ 178 w 577"/>
                <a:gd name="T55" fmla="*/ 929 h 1458"/>
                <a:gd name="T56" fmla="*/ 165 w 577"/>
                <a:gd name="T57" fmla="*/ 964 h 1458"/>
                <a:gd name="T58" fmla="*/ 158 w 577"/>
                <a:gd name="T59" fmla="*/ 1131 h 1458"/>
                <a:gd name="T60" fmla="*/ 178 w 577"/>
                <a:gd name="T61" fmla="*/ 1393 h 1458"/>
                <a:gd name="T62" fmla="*/ 183 w 577"/>
                <a:gd name="T63" fmla="*/ 1437 h 1458"/>
                <a:gd name="T64" fmla="*/ 186 w 577"/>
                <a:gd name="T65" fmla="*/ 1445 h 1458"/>
                <a:gd name="T66" fmla="*/ 184 w 577"/>
                <a:gd name="T67" fmla="*/ 1453 h 1458"/>
                <a:gd name="T68" fmla="*/ 178 w 577"/>
                <a:gd name="T69" fmla="*/ 1458 h 1458"/>
                <a:gd name="T70" fmla="*/ 168 w 577"/>
                <a:gd name="T71" fmla="*/ 1401 h 1458"/>
                <a:gd name="T72" fmla="*/ 140 w 577"/>
                <a:gd name="T73" fmla="*/ 1320 h 1458"/>
                <a:gd name="T74" fmla="*/ 65 w 577"/>
                <a:gd name="T75" fmla="*/ 1185 h 1458"/>
                <a:gd name="T76" fmla="*/ 69 w 577"/>
                <a:gd name="T77" fmla="*/ 1139 h 1458"/>
                <a:gd name="T78" fmla="*/ 103 w 577"/>
                <a:gd name="T79" fmla="*/ 1105 h 1458"/>
                <a:gd name="T80" fmla="*/ 65 w 577"/>
                <a:gd name="T81" fmla="*/ 1064 h 1458"/>
                <a:gd name="T82" fmla="*/ 78 w 577"/>
                <a:gd name="T83" fmla="*/ 1048 h 1458"/>
                <a:gd name="T84" fmla="*/ 82 w 577"/>
                <a:gd name="T85" fmla="*/ 1034 h 1458"/>
                <a:gd name="T86" fmla="*/ 96 w 577"/>
                <a:gd name="T87" fmla="*/ 1006 h 1458"/>
                <a:gd name="T88" fmla="*/ 104 w 577"/>
                <a:gd name="T89" fmla="*/ 918 h 1458"/>
                <a:gd name="T90" fmla="*/ 119 w 577"/>
                <a:gd name="T91" fmla="*/ 809 h 1458"/>
                <a:gd name="T92" fmla="*/ 139 w 577"/>
                <a:gd name="T93" fmla="*/ 635 h 1458"/>
                <a:gd name="T94" fmla="*/ 145 w 577"/>
                <a:gd name="T95" fmla="*/ 412 h 1458"/>
                <a:gd name="T96" fmla="*/ 140 w 577"/>
                <a:gd name="T97" fmla="*/ 151 h 1458"/>
                <a:gd name="T98" fmla="*/ 114 w 577"/>
                <a:gd name="T99" fmla="*/ 117 h 1458"/>
                <a:gd name="T100" fmla="*/ 90 w 577"/>
                <a:gd name="T101" fmla="*/ 93 h 1458"/>
                <a:gd name="T102" fmla="*/ 51 w 577"/>
                <a:gd name="T103" fmla="*/ 101 h 1458"/>
                <a:gd name="T104" fmla="*/ 30 w 577"/>
                <a:gd name="T105" fmla="*/ 115 h 1458"/>
                <a:gd name="T106" fmla="*/ 12 w 577"/>
                <a:gd name="T107" fmla="*/ 125 h 1458"/>
                <a:gd name="T108" fmla="*/ 0 w 577"/>
                <a:gd name="T109" fmla="*/ 101 h 1458"/>
                <a:gd name="T110" fmla="*/ 4 w 577"/>
                <a:gd name="T111" fmla="*/ 52 h 1458"/>
                <a:gd name="T112" fmla="*/ 28 w 577"/>
                <a:gd name="T113" fmla="*/ 16 h 1458"/>
                <a:gd name="T114" fmla="*/ 64 w 577"/>
                <a:gd name="T115" fmla="*/ 23 h 1458"/>
                <a:gd name="T116" fmla="*/ 90 w 577"/>
                <a:gd name="T117" fmla="*/ 42 h 1458"/>
                <a:gd name="T118" fmla="*/ 145 w 577"/>
                <a:gd name="T119" fmla="*/ 27 h 1458"/>
                <a:gd name="T120" fmla="*/ 168 w 577"/>
                <a:gd name="T121" fmla="*/ 11 h 1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7" h="1458">
                  <a:moveTo>
                    <a:pt x="170" y="6"/>
                  </a:moveTo>
                  <a:lnTo>
                    <a:pt x="170" y="6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9" y="5"/>
                  </a:lnTo>
                  <a:lnTo>
                    <a:pt x="186" y="5"/>
                  </a:lnTo>
                  <a:lnTo>
                    <a:pt x="194" y="3"/>
                  </a:lnTo>
                  <a:lnTo>
                    <a:pt x="202" y="1"/>
                  </a:lnTo>
                  <a:lnTo>
                    <a:pt x="210" y="1"/>
                  </a:lnTo>
                  <a:lnTo>
                    <a:pt x="217" y="0"/>
                  </a:lnTo>
                  <a:lnTo>
                    <a:pt x="225" y="0"/>
                  </a:lnTo>
                  <a:lnTo>
                    <a:pt x="230" y="0"/>
                  </a:lnTo>
                  <a:lnTo>
                    <a:pt x="233" y="1"/>
                  </a:lnTo>
                  <a:lnTo>
                    <a:pt x="235" y="5"/>
                  </a:lnTo>
                  <a:lnTo>
                    <a:pt x="238" y="8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4" y="16"/>
                  </a:lnTo>
                  <a:lnTo>
                    <a:pt x="246" y="19"/>
                  </a:lnTo>
                  <a:lnTo>
                    <a:pt x="248" y="21"/>
                  </a:lnTo>
                  <a:lnTo>
                    <a:pt x="249" y="37"/>
                  </a:lnTo>
                  <a:lnTo>
                    <a:pt x="251" y="58"/>
                  </a:lnTo>
                  <a:lnTo>
                    <a:pt x="251" y="84"/>
                  </a:lnTo>
                  <a:lnTo>
                    <a:pt x="251" y="112"/>
                  </a:lnTo>
                  <a:lnTo>
                    <a:pt x="248" y="140"/>
                  </a:lnTo>
                  <a:lnTo>
                    <a:pt x="246" y="164"/>
                  </a:lnTo>
                  <a:lnTo>
                    <a:pt x="244" y="187"/>
                  </a:lnTo>
                  <a:lnTo>
                    <a:pt x="241" y="203"/>
                  </a:lnTo>
                  <a:lnTo>
                    <a:pt x="235" y="229"/>
                  </a:lnTo>
                  <a:lnTo>
                    <a:pt x="231" y="255"/>
                  </a:lnTo>
                  <a:lnTo>
                    <a:pt x="228" y="283"/>
                  </a:lnTo>
                  <a:lnTo>
                    <a:pt x="227" y="311"/>
                  </a:lnTo>
                  <a:lnTo>
                    <a:pt x="227" y="368"/>
                  </a:lnTo>
                  <a:lnTo>
                    <a:pt x="230" y="425"/>
                  </a:lnTo>
                  <a:lnTo>
                    <a:pt x="235" y="483"/>
                  </a:lnTo>
                  <a:lnTo>
                    <a:pt x="241" y="542"/>
                  </a:lnTo>
                  <a:lnTo>
                    <a:pt x="244" y="597"/>
                  </a:lnTo>
                  <a:lnTo>
                    <a:pt x="248" y="653"/>
                  </a:lnTo>
                  <a:lnTo>
                    <a:pt x="251" y="654"/>
                  </a:lnTo>
                  <a:lnTo>
                    <a:pt x="254" y="657"/>
                  </a:lnTo>
                  <a:lnTo>
                    <a:pt x="259" y="662"/>
                  </a:lnTo>
                  <a:lnTo>
                    <a:pt x="262" y="669"/>
                  </a:lnTo>
                  <a:lnTo>
                    <a:pt x="266" y="677"/>
                  </a:lnTo>
                  <a:lnTo>
                    <a:pt x="267" y="682"/>
                  </a:lnTo>
                  <a:lnTo>
                    <a:pt x="269" y="687"/>
                  </a:lnTo>
                  <a:lnTo>
                    <a:pt x="269" y="690"/>
                  </a:lnTo>
                  <a:lnTo>
                    <a:pt x="266" y="703"/>
                  </a:lnTo>
                  <a:lnTo>
                    <a:pt x="262" y="716"/>
                  </a:lnTo>
                  <a:lnTo>
                    <a:pt x="259" y="727"/>
                  </a:lnTo>
                  <a:lnTo>
                    <a:pt x="256" y="740"/>
                  </a:lnTo>
                  <a:lnTo>
                    <a:pt x="254" y="754"/>
                  </a:lnTo>
                  <a:lnTo>
                    <a:pt x="254" y="767"/>
                  </a:lnTo>
                  <a:lnTo>
                    <a:pt x="253" y="781"/>
                  </a:lnTo>
                  <a:lnTo>
                    <a:pt x="253" y="794"/>
                  </a:lnTo>
                  <a:lnTo>
                    <a:pt x="262" y="794"/>
                  </a:lnTo>
                  <a:lnTo>
                    <a:pt x="270" y="793"/>
                  </a:lnTo>
                  <a:lnTo>
                    <a:pt x="279" y="789"/>
                  </a:lnTo>
                  <a:lnTo>
                    <a:pt x="287" y="784"/>
                  </a:lnTo>
                  <a:lnTo>
                    <a:pt x="293" y="780"/>
                  </a:lnTo>
                  <a:lnTo>
                    <a:pt x="300" y="775"/>
                  </a:lnTo>
                  <a:lnTo>
                    <a:pt x="306" y="768"/>
                  </a:lnTo>
                  <a:lnTo>
                    <a:pt x="313" y="762"/>
                  </a:lnTo>
                  <a:lnTo>
                    <a:pt x="311" y="767"/>
                  </a:lnTo>
                  <a:lnTo>
                    <a:pt x="310" y="773"/>
                  </a:lnTo>
                  <a:lnTo>
                    <a:pt x="306" y="780"/>
                  </a:lnTo>
                  <a:lnTo>
                    <a:pt x="305" y="788"/>
                  </a:lnTo>
                  <a:lnTo>
                    <a:pt x="303" y="796"/>
                  </a:lnTo>
                  <a:lnTo>
                    <a:pt x="303" y="802"/>
                  </a:lnTo>
                  <a:lnTo>
                    <a:pt x="301" y="810"/>
                  </a:lnTo>
                  <a:lnTo>
                    <a:pt x="301" y="817"/>
                  </a:lnTo>
                  <a:lnTo>
                    <a:pt x="336" y="819"/>
                  </a:lnTo>
                  <a:lnTo>
                    <a:pt x="371" y="822"/>
                  </a:lnTo>
                  <a:lnTo>
                    <a:pt x="407" y="825"/>
                  </a:lnTo>
                  <a:lnTo>
                    <a:pt x="443" y="830"/>
                  </a:lnTo>
                  <a:lnTo>
                    <a:pt x="477" y="835"/>
                  </a:lnTo>
                  <a:lnTo>
                    <a:pt x="511" y="840"/>
                  </a:lnTo>
                  <a:lnTo>
                    <a:pt x="542" y="843"/>
                  </a:lnTo>
                  <a:lnTo>
                    <a:pt x="570" y="845"/>
                  </a:lnTo>
                  <a:lnTo>
                    <a:pt x="570" y="846"/>
                  </a:lnTo>
                  <a:lnTo>
                    <a:pt x="570" y="848"/>
                  </a:lnTo>
                  <a:lnTo>
                    <a:pt x="572" y="850"/>
                  </a:lnTo>
                  <a:lnTo>
                    <a:pt x="572" y="851"/>
                  </a:lnTo>
                  <a:lnTo>
                    <a:pt x="572" y="853"/>
                  </a:lnTo>
                  <a:lnTo>
                    <a:pt x="573" y="854"/>
                  </a:lnTo>
                  <a:lnTo>
                    <a:pt x="575" y="854"/>
                  </a:lnTo>
                  <a:lnTo>
                    <a:pt x="577" y="856"/>
                  </a:lnTo>
                  <a:lnTo>
                    <a:pt x="573" y="856"/>
                  </a:lnTo>
                  <a:lnTo>
                    <a:pt x="572" y="856"/>
                  </a:lnTo>
                  <a:lnTo>
                    <a:pt x="570" y="858"/>
                  </a:lnTo>
                  <a:lnTo>
                    <a:pt x="568" y="859"/>
                  </a:lnTo>
                  <a:lnTo>
                    <a:pt x="567" y="861"/>
                  </a:lnTo>
                  <a:lnTo>
                    <a:pt x="567" y="863"/>
                  </a:lnTo>
                  <a:lnTo>
                    <a:pt x="565" y="864"/>
                  </a:lnTo>
                  <a:lnTo>
                    <a:pt x="565" y="866"/>
                  </a:lnTo>
                  <a:lnTo>
                    <a:pt x="516" y="867"/>
                  </a:lnTo>
                  <a:lnTo>
                    <a:pt x="466" y="872"/>
                  </a:lnTo>
                  <a:lnTo>
                    <a:pt x="419" y="879"/>
                  </a:lnTo>
                  <a:lnTo>
                    <a:pt x="370" y="885"/>
                  </a:lnTo>
                  <a:lnTo>
                    <a:pt x="323" y="892"/>
                  </a:lnTo>
                  <a:lnTo>
                    <a:pt x="275" y="898"/>
                  </a:lnTo>
                  <a:lnTo>
                    <a:pt x="230" y="903"/>
                  </a:lnTo>
                  <a:lnTo>
                    <a:pt x="186" y="905"/>
                  </a:lnTo>
                  <a:lnTo>
                    <a:pt x="186" y="908"/>
                  </a:lnTo>
                  <a:lnTo>
                    <a:pt x="184" y="911"/>
                  </a:lnTo>
                  <a:lnTo>
                    <a:pt x="183" y="918"/>
                  </a:lnTo>
                  <a:lnTo>
                    <a:pt x="181" y="923"/>
                  </a:lnTo>
                  <a:lnTo>
                    <a:pt x="178" y="929"/>
                  </a:lnTo>
                  <a:lnTo>
                    <a:pt x="174" y="933"/>
                  </a:lnTo>
                  <a:lnTo>
                    <a:pt x="173" y="936"/>
                  </a:lnTo>
                  <a:lnTo>
                    <a:pt x="170" y="937"/>
                  </a:lnTo>
                  <a:lnTo>
                    <a:pt x="165" y="964"/>
                  </a:lnTo>
                  <a:lnTo>
                    <a:pt x="161" y="993"/>
                  </a:lnTo>
                  <a:lnTo>
                    <a:pt x="158" y="1025"/>
                  </a:lnTo>
                  <a:lnTo>
                    <a:pt x="157" y="1060"/>
                  </a:lnTo>
                  <a:lnTo>
                    <a:pt x="158" y="1131"/>
                  </a:lnTo>
                  <a:lnTo>
                    <a:pt x="161" y="1204"/>
                  </a:lnTo>
                  <a:lnTo>
                    <a:pt x="166" y="1274"/>
                  </a:lnTo>
                  <a:lnTo>
                    <a:pt x="173" y="1340"/>
                  </a:lnTo>
                  <a:lnTo>
                    <a:pt x="178" y="1393"/>
                  </a:lnTo>
                  <a:lnTo>
                    <a:pt x="181" y="1431"/>
                  </a:lnTo>
                  <a:lnTo>
                    <a:pt x="181" y="1434"/>
                  </a:lnTo>
                  <a:lnTo>
                    <a:pt x="183" y="1436"/>
                  </a:lnTo>
                  <a:lnTo>
                    <a:pt x="183" y="1437"/>
                  </a:lnTo>
                  <a:lnTo>
                    <a:pt x="184" y="1439"/>
                  </a:lnTo>
                  <a:lnTo>
                    <a:pt x="184" y="1442"/>
                  </a:lnTo>
                  <a:lnTo>
                    <a:pt x="186" y="1444"/>
                  </a:lnTo>
                  <a:lnTo>
                    <a:pt x="186" y="1445"/>
                  </a:lnTo>
                  <a:lnTo>
                    <a:pt x="186" y="1449"/>
                  </a:lnTo>
                  <a:lnTo>
                    <a:pt x="186" y="1450"/>
                  </a:lnTo>
                  <a:lnTo>
                    <a:pt x="186" y="1452"/>
                  </a:lnTo>
                  <a:lnTo>
                    <a:pt x="184" y="1453"/>
                  </a:lnTo>
                  <a:lnTo>
                    <a:pt x="183" y="1455"/>
                  </a:lnTo>
                  <a:lnTo>
                    <a:pt x="181" y="1457"/>
                  </a:lnTo>
                  <a:lnTo>
                    <a:pt x="179" y="1458"/>
                  </a:lnTo>
                  <a:lnTo>
                    <a:pt x="178" y="1458"/>
                  </a:lnTo>
                  <a:lnTo>
                    <a:pt x="176" y="1458"/>
                  </a:lnTo>
                  <a:lnTo>
                    <a:pt x="174" y="1440"/>
                  </a:lnTo>
                  <a:lnTo>
                    <a:pt x="173" y="1421"/>
                  </a:lnTo>
                  <a:lnTo>
                    <a:pt x="168" y="1401"/>
                  </a:lnTo>
                  <a:lnTo>
                    <a:pt x="163" y="1380"/>
                  </a:lnTo>
                  <a:lnTo>
                    <a:pt x="157" y="1361"/>
                  </a:lnTo>
                  <a:lnTo>
                    <a:pt x="148" y="1340"/>
                  </a:lnTo>
                  <a:lnTo>
                    <a:pt x="140" y="1320"/>
                  </a:lnTo>
                  <a:lnTo>
                    <a:pt x="130" y="1299"/>
                  </a:lnTo>
                  <a:lnTo>
                    <a:pt x="109" y="1258"/>
                  </a:lnTo>
                  <a:lnTo>
                    <a:pt x="88" y="1221"/>
                  </a:lnTo>
                  <a:lnTo>
                    <a:pt x="65" y="1185"/>
                  </a:lnTo>
                  <a:lnTo>
                    <a:pt x="44" y="1152"/>
                  </a:lnTo>
                  <a:lnTo>
                    <a:pt x="49" y="1146"/>
                  </a:lnTo>
                  <a:lnTo>
                    <a:pt x="59" y="1144"/>
                  </a:lnTo>
                  <a:lnTo>
                    <a:pt x="69" y="1139"/>
                  </a:lnTo>
                  <a:lnTo>
                    <a:pt x="78" y="1133"/>
                  </a:lnTo>
                  <a:lnTo>
                    <a:pt x="88" y="1125"/>
                  </a:lnTo>
                  <a:lnTo>
                    <a:pt x="96" y="1115"/>
                  </a:lnTo>
                  <a:lnTo>
                    <a:pt x="103" y="1105"/>
                  </a:lnTo>
                  <a:lnTo>
                    <a:pt x="108" y="1095"/>
                  </a:lnTo>
                  <a:lnTo>
                    <a:pt x="109" y="1086"/>
                  </a:lnTo>
                  <a:lnTo>
                    <a:pt x="88" y="1086"/>
                  </a:lnTo>
                  <a:lnTo>
                    <a:pt x="65" y="1064"/>
                  </a:lnTo>
                  <a:lnTo>
                    <a:pt x="77" y="1058"/>
                  </a:lnTo>
                  <a:lnTo>
                    <a:pt x="77" y="1056"/>
                  </a:lnTo>
                  <a:lnTo>
                    <a:pt x="78" y="1053"/>
                  </a:lnTo>
                  <a:lnTo>
                    <a:pt x="78" y="1048"/>
                  </a:lnTo>
                  <a:lnTo>
                    <a:pt x="80" y="1045"/>
                  </a:lnTo>
                  <a:lnTo>
                    <a:pt x="80" y="1040"/>
                  </a:lnTo>
                  <a:lnTo>
                    <a:pt x="82" y="1037"/>
                  </a:lnTo>
                  <a:lnTo>
                    <a:pt x="82" y="1034"/>
                  </a:lnTo>
                  <a:lnTo>
                    <a:pt x="82" y="1030"/>
                  </a:lnTo>
                  <a:lnTo>
                    <a:pt x="88" y="1024"/>
                  </a:lnTo>
                  <a:lnTo>
                    <a:pt x="93" y="1016"/>
                  </a:lnTo>
                  <a:lnTo>
                    <a:pt x="96" y="1006"/>
                  </a:lnTo>
                  <a:lnTo>
                    <a:pt x="100" y="994"/>
                  </a:lnTo>
                  <a:lnTo>
                    <a:pt x="103" y="970"/>
                  </a:lnTo>
                  <a:lnTo>
                    <a:pt x="104" y="944"/>
                  </a:lnTo>
                  <a:lnTo>
                    <a:pt x="104" y="918"/>
                  </a:lnTo>
                  <a:lnTo>
                    <a:pt x="106" y="892"/>
                  </a:lnTo>
                  <a:lnTo>
                    <a:pt x="106" y="869"/>
                  </a:lnTo>
                  <a:lnTo>
                    <a:pt x="109" y="850"/>
                  </a:lnTo>
                  <a:lnTo>
                    <a:pt x="119" y="809"/>
                  </a:lnTo>
                  <a:lnTo>
                    <a:pt x="126" y="767"/>
                  </a:lnTo>
                  <a:lnTo>
                    <a:pt x="130" y="723"/>
                  </a:lnTo>
                  <a:lnTo>
                    <a:pt x="135" y="679"/>
                  </a:lnTo>
                  <a:lnTo>
                    <a:pt x="139" y="635"/>
                  </a:lnTo>
                  <a:lnTo>
                    <a:pt x="142" y="591"/>
                  </a:lnTo>
                  <a:lnTo>
                    <a:pt x="144" y="547"/>
                  </a:lnTo>
                  <a:lnTo>
                    <a:pt x="145" y="501"/>
                  </a:lnTo>
                  <a:lnTo>
                    <a:pt x="145" y="412"/>
                  </a:lnTo>
                  <a:lnTo>
                    <a:pt x="145" y="324"/>
                  </a:lnTo>
                  <a:lnTo>
                    <a:pt x="144" y="237"/>
                  </a:lnTo>
                  <a:lnTo>
                    <a:pt x="144" y="153"/>
                  </a:lnTo>
                  <a:lnTo>
                    <a:pt x="140" y="151"/>
                  </a:lnTo>
                  <a:lnTo>
                    <a:pt x="134" y="145"/>
                  </a:lnTo>
                  <a:lnTo>
                    <a:pt x="127" y="137"/>
                  </a:lnTo>
                  <a:lnTo>
                    <a:pt x="121" y="127"/>
                  </a:lnTo>
                  <a:lnTo>
                    <a:pt x="114" y="117"/>
                  </a:lnTo>
                  <a:lnTo>
                    <a:pt x="108" y="107"/>
                  </a:lnTo>
                  <a:lnTo>
                    <a:pt x="103" y="99"/>
                  </a:lnTo>
                  <a:lnTo>
                    <a:pt x="100" y="93"/>
                  </a:lnTo>
                  <a:lnTo>
                    <a:pt x="90" y="93"/>
                  </a:lnTo>
                  <a:lnTo>
                    <a:pt x="80" y="94"/>
                  </a:lnTo>
                  <a:lnTo>
                    <a:pt x="70" y="96"/>
                  </a:lnTo>
                  <a:lnTo>
                    <a:pt x="60" y="97"/>
                  </a:lnTo>
                  <a:lnTo>
                    <a:pt x="51" y="101"/>
                  </a:lnTo>
                  <a:lnTo>
                    <a:pt x="43" y="104"/>
                  </a:lnTo>
                  <a:lnTo>
                    <a:pt x="36" y="109"/>
                  </a:lnTo>
                  <a:lnTo>
                    <a:pt x="33" y="115"/>
                  </a:lnTo>
                  <a:lnTo>
                    <a:pt x="30" y="115"/>
                  </a:lnTo>
                  <a:lnTo>
                    <a:pt x="26" y="117"/>
                  </a:lnTo>
                  <a:lnTo>
                    <a:pt x="21" y="120"/>
                  </a:lnTo>
                  <a:lnTo>
                    <a:pt x="17" y="124"/>
                  </a:lnTo>
                  <a:lnTo>
                    <a:pt x="12" y="125"/>
                  </a:lnTo>
                  <a:lnTo>
                    <a:pt x="7" y="124"/>
                  </a:lnTo>
                  <a:lnTo>
                    <a:pt x="4" y="120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8"/>
                  </a:lnTo>
                  <a:lnTo>
                    <a:pt x="0" y="75"/>
                  </a:lnTo>
                  <a:lnTo>
                    <a:pt x="2" y="63"/>
                  </a:lnTo>
                  <a:lnTo>
                    <a:pt x="4" y="52"/>
                  </a:lnTo>
                  <a:lnTo>
                    <a:pt x="7" y="40"/>
                  </a:lnTo>
                  <a:lnTo>
                    <a:pt x="12" y="27"/>
                  </a:lnTo>
                  <a:lnTo>
                    <a:pt x="17" y="16"/>
                  </a:lnTo>
                  <a:lnTo>
                    <a:pt x="28" y="16"/>
                  </a:lnTo>
                  <a:lnTo>
                    <a:pt x="38" y="16"/>
                  </a:lnTo>
                  <a:lnTo>
                    <a:pt x="47" y="18"/>
                  </a:lnTo>
                  <a:lnTo>
                    <a:pt x="56" y="19"/>
                  </a:lnTo>
                  <a:lnTo>
                    <a:pt x="64" y="23"/>
                  </a:lnTo>
                  <a:lnTo>
                    <a:pt x="70" y="27"/>
                  </a:lnTo>
                  <a:lnTo>
                    <a:pt x="77" y="34"/>
                  </a:lnTo>
                  <a:lnTo>
                    <a:pt x="82" y="44"/>
                  </a:lnTo>
                  <a:lnTo>
                    <a:pt x="90" y="42"/>
                  </a:lnTo>
                  <a:lnTo>
                    <a:pt x="103" y="40"/>
                  </a:lnTo>
                  <a:lnTo>
                    <a:pt x="116" y="37"/>
                  </a:lnTo>
                  <a:lnTo>
                    <a:pt x="130" y="32"/>
                  </a:lnTo>
                  <a:lnTo>
                    <a:pt x="145" y="27"/>
                  </a:lnTo>
                  <a:lnTo>
                    <a:pt x="157" y="21"/>
                  </a:lnTo>
                  <a:lnTo>
                    <a:pt x="161" y="18"/>
                  </a:lnTo>
                  <a:lnTo>
                    <a:pt x="166" y="14"/>
                  </a:lnTo>
                  <a:lnTo>
                    <a:pt x="168" y="11"/>
                  </a:lnTo>
                  <a:lnTo>
                    <a:pt x="17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6" name="Freeform 148"/>
            <p:cNvSpPr>
              <a:spLocks noEditPoints="1"/>
            </p:cNvSpPr>
            <p:nvPr/>
          </p:nvSpPr>
          <p:spPr bwMode="auto">
            <a:xfrm>
              <a:off x="4215" y="2172"/>
              <a:ext cx="528" cy="1443"/>
            </a:xfrm>
            <a:custGeom>
              <a:avLst/>
              <a:gdLst>
                <a:gd name="T0" fmla="*/ 526 w 528"/>
                <a:gd name="T1" fmla="*/ 831 h 1443"/>
                <a:gd name="T2" fmla="*/ 526 w 528"/>
                <a:gd name="T3" fmla="*/ 832 h 1443"/>
                <a:gd name="T4" fmla="*/ 528 w 528"/>
                <a:gd name="T5" fmla="*/ 837 h 1443"/>
                <a:gd name="T6" fmla="*/ 394 w 528"/>
                <a:gd name="T7" fmla="*/ 849 h 1443"/>
                <a:gd name="T8" fmla="*/ 173 w 528"/>
                <a:gd name="T9" fmla="*/ 876 h 1443"/>
                <a:gd name="T10" fmla="*/ 150 w 528"/>
                <a:gd name="T11" fmla="*/ 774 h 1443"/>
                <a:gd name="T12" fmla="*/ 160 w 528"/>
                <a:gd name="T13" fmla="*/ 624 h 1443"/>
                <a:gd name="T14" fmla="*/ 163 w 528"/>
                <a:gd name="T15" fmla="*/ 347 h 1443"/>
                <a:gd name="T16" fmla="*/ 170 w 528"/>
                <a:gd name="T17" fmla="*/ 206 h 1443"/>
                <a:gd name="T18" fmla="*/ 181 w 528"/>
                <a:gd name="T19" fmla="*/ 150 h 1443"/>
                <a:gd name="T20" fmla="*/ 179 w 528"/>
                <a:gd name="T21" fmla="*/ 132 h 1443"/>
                <a:gd name="T22" fmla="*/ 165 w 528"/>
                <a:gd name="T23" fmla="*/ 127 h 1443"/>
                <a:gd name="T24" fmla="*/ 147 w 528"/>
                <a:gd name="T25" fmla="*/ 137 h 1443"/>
                <a:gd name="T26" fmla="*/ 130 w 528"/>
                <a:gd name="T27" fmla="*/ 293 h 1443"/>
                <a:gd name="T28" fmla="*/ 122 w 528"/>
                <a:gd name="T29" fmla="*/ 670 h 1443"/>
                <a:gd name="T30" fmla="*/ 104 w 528"/>
                <a:gd name="T31" fmla="*/ 889 h 1443"/>
                <a:gd name="T32" fmla="*/ 108 w 528"/>
                <a:gd name="T33" fmla="*/ 910 h 1443"/>
                <a:gd name="T34" fmla="*/ 104 w 528"/>
                <a:gd name="T35" fmla="*/ 1076 h 1443"/>
                <a:gd name="T36" fmla="*/ 111 w 528"/>
                <a:gd name="T37" fmla="*/ 1342 h 1443"/>
                <a:gd name="T38" fmla="*/ 44 w 528"/>
                <a:gd name="T39" fmla="*/ 1207 h 1443"/>
                <a:gd name="T40" fmla="*/ 15 w 528"/>
                <a:gd name="T41" fmla="*/ 1130 h 1443"/>
                <a:gd name="T42" fmla="*/ 59 w 528"/>
                <a:gd name="T43" fmla="*/ 1091 h 1443"/>
                <a:gd name="T44" fmla="*/ 33 w 528"/>
                <a:gd name="T45" fmla="*/ 1044 h 1443"/>
                <a:gd name="T46" fmla="*/ 36 w 528"/>
                <a:gd name="T47" fmla="*/ 1026 h 1443"/>
                <a:gd name="T48" fmla="*/ 49 w 528"/>
                <a:gd name="T49" fmla="*/ 1002 h 1443"/>
                <a:gd name="T50" fmla="*/ 60 w 528"/>
                <a:gd name="T51" fmla="*/ 904 h 1443"/>
                <a:gd name="T52" fmla="*/ 78 w 528"/>
                <a:gd name="T53" fmla="*/ 769 h 1443"/>
                <a:gd name="T54" fmla="*/ 101 w 528"/>
                <a:gd name="T55" fmla="*/ 484 h 1443"/>
                <a:gd name="T56" fmla="*/ 103 w 528"/>
                <a:gd name="T57" fmla="*/ 263 h 1443"/>
                <a:gd name="T58" fmla="*/ 111 w 528"/>
                <a:gd name="T59" fmla="*/ 250 h 1443"/>
                <a:gd name="T60" fmla="*/ 108 w 528"/>
                <a:gd name="T61" fmla="*/ 227 h 1443"/>
                <a:gd name="T62" fmla="*/ 100 w 528"/>
                <a:gd name="T63" fmla="*/ 220 h 1443"/>
                <a:gd name="T64" fmla="*/ 100 w 528"/>
                <a:gd name="T65" fmla="*/ 181 h 1443"/>
                <a:gd name="T66" fmla="*/ 106 w 528"/>
                <a:gd name="T67" fmla="*/ 157 h 1443"/>
                <a:gd name="T68" fmla="*/ 121 w 528"/>
                <a:gd name="T69" fmla="*/ 147 h 1443"/>
                <a:gd name="T70" fmla="*/ 90 w 528"/>
                <a:gd name="T71" fmla="*/ 90 h 1443"/>
                <a:gd name="T72" fmla="*/ 69 w 528"/>
                <a:gd name="T73" fmla="*/ 38 h 1443"/>
                <a:gd name="T74" fmla="*/ 137 w 528"/>
                <a:gd name="T75" fmla="*/ 12 h 1443"/>
                <a:gd name="T76" fmla="*/ 179 w 528"/>
                <a:gd name="T77" fmla="*/ 4 h 1443"/>
                <a:gd name="T78" fmla="*/ 207 w 528"/>
                <a:gd name="T79" fmla="*/ 79 h 1443"/>
                <a:gd name="T80" fmla="*/ 200 w 528"/>
                <a:gd name="T81" fmla="*/ 166 h 1443"/>
                <a:gd name="T82" fmla="*/ 184 w 528"/>
                <a:gd name="T83" fmla="*/ 269 h 1443"/>
                <a:gd name="T84" fmla="*/ 197 w 528"/>
                <a:gd name="T85" fmla="*/ 528 h 1443"/>
                <a:gd name="T86" fmla="*/ 215 w 528"/>
                <a:gd name="T87" fmla="*/ 648 h 1443"/>
                <a:gd name="T88" fmla="*/ 225 w 528"/>
                <a:gd name="T89" fmla="*/ 676 h 1443"/>
                <a:gd name="T90" fmla="*/ 210 w 528"/>
                <a:gd name="T91" fmla="*/ 740 h 1443"/>
                <a:gd name="T92" fmla="*/ 226 w 528"/>
                <a:gd name="T93" fmla="*/ 779 h 1443"/>
                <a:gd name="T94" fmla="*/ 262 w 528"/>
                <a:gd name="T95" fmla="*/ 754 h 1443"/>
                <a:gd name="T96" fmla="*/ 261 w 528"/>
                <a:gd name="T97" fmla="*/ 774 h 1443"/>
                <a:gd name="T98" fmla="*/ 292 w 528"/>
                <a:gd name="T99" fmla="*/ 805 h 1443"/>
                <a:gd name="T100" fmla="*/ 466 w 528"/>
                <a:gd name="T101" fmla="*/ 826 h 1443"/>
                <a:gd name="T102" fmla="*/ 132 w 528"/>
                <a:gd name="T103" fmla="*/ 1439 h 1443"/>
                <a:gd name="T104" fmla="*/ 132 w 528"/>
                <a:gd name="T105" fmla="*/ 1441 h 1443"/>
                <a:gd name="T106" fmla="*/ 134 w 528"/>
                <a:gd name="T107" fmla="*/ 1441 h 1443"/>
                <a:gd name="T108" fmla="*/ 132 w 528"/>
                <a:gd name="T109" fmla="*/ 1443 h 1443"/>
                <a:gd name="T110" fmla="*/ 132 w 528"/>
                <a:gd name="T111" fmla="*/ 1441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8" h="1443">
                  <a:moveTo>
                    <a:pt x="526" y="831"/>
                  </a:moveTo>
                  <a:lnTo>
                    <a:pt x="526" y="831"/>
                  </a:lnTo>
                  <a:lnTo>
                    <a:pt x="526" y="831"/>
                  </a:lnTo>
                  <a:lnTo>
                    <a:pt x="526" y="831"/>
                  </a:lnTo>
                  <a:lnTo>
                    <a:pt x="526" y="831"/>
                  </a:lnTo>
                  <a:lnTo>
                    <a:pt x="526" y="831"/>
                  </a:lnTo>
                  <a:lnTo>
                    <a:pt x="526" y="831"/>
                  </a:lnTo>
                  <a:lnTo>
                    <a:pt x="526" y="831"/>
                  </a:lnTo>
                  <a:lnTo>
                    <a:pt x="526" y="831"/>
                  </a:lnTo>
                  <a:lnTo>
                    <a:pt x="526" y="832"/>
                  </a:lnTo>
                  <a:lnTo>
                    <a:pt x="526" y="834"/>
                  </a:lnTo>
                  <a:lnTo>
                    <a:pt x="526" y="834"/>
                  </a:lnTo>
                  <a:lnTo>
                    <a:pt x="526" y="836"/>
                  </a:lnTo>
                  <a:lnTo>
                    <a:pt x="528" y="837"/>
                  </a:lnTo>
                  <a:lnTo>
                    <a:pt x="528" y="837"/>
                  </a:lnTo>
                  <a:lnTo>
                    <a:pt x="528" y="839"/>
                  </a:lnTo>
                  <a:lnTo>
                    <a:pt x="528" y="839"/>
                  </a:lnTo>
                  <a:lnTo>
                    <a:pt x="484" y="842"/>
                  </a:lnTo>
                  <a:lnTo>
                    <a:pt x="438" y="845"/>
                  </a:lnTo>
                  <a:lnTo>
                    <a:pt x="394" y="849"/>
                  </a:lnTo>
                  <a:lnTo>
                    <a:pt x="349" y="852"/>
                  </a:lnTo>
                  <a:lnTo>
                    <a:pt x="305" y="855"/>
                  </a:lnTo>
                  <a:lnTo>
                    <a:pt x="261" y="862"/>
                  </a:lnTo>
                  <a:lnTo>
                    <a:pt x="217" y="868"/>
                  </a:lnTo>
                  <a:lnTo>
                    <a:pt x="173" y="876"/>
                  </a:lnTo>
                  <a:lnTo>
                    <a:pt x="148" y="870"/>
                  </a:lnTo>
                  <a:lnTo>
                    <a:pt x="150" y="844"/>
                  </a:lnTo>
                  <a:lnTo>
                    <a:pt x="150" y="819"/>
                  </a:lnTo>
                  <a:lnTo>
                    <a:pt x="150" y="796"/>
                  </a:lnTo>
                  <a:lnTo>
                    <a:pt x="150" y="774"/>
                  </a:lnTo>
                  <a:lnTo>
                    <a:pt x="150" y="749"/>
                  </a:lnTo>
                  <a:lnTo>
                    <a:pt x="152" y="726"/>
                  </a:lnTo>
                  <a:lnTo>
                    <a:pt x="153" y="702"/>
                  </a:lnTo>
                  <a:lnTo>
                    <a:pt x="156" y="678"/>
                  </a:lnTo>
                  <a:lnTo>
                    <a:pt x="160" y="624"/>
                  </a:lnTo>
                  <a:lnTo>
                    <a:pt x="163" y="569"/>
                  </a:lnTo>
                  <a:lnTo>
                    <a:pt x="163" y="513"/>
                  </a:lnTo>
                  <a:lnTo>
                    <a:pt x="163" y="458"/>
                  </a:lnTo>
                  <a:lnTo>
                    <a:pt x="163" y="403"/>
                  </a:lnTo>
                  <a:lnTo>
                    <a:pt x="163" y="347"/>
                  </a:lnTo>
                  <a:lnTo>
                    <a:pt x="165" y="293"/>
                  </a:lnTo>
                  <a:lnTo>
                    <a:pt x="166" y="240"/>
                  </a:lnTo>
                  <a:lnTo>
                    <a:pt x="168" y="228"/>
                  </a:lnTo>
                  <a:lnTo>
                    <a:pt x="168" y="217"/>
                  </a:lnTo>
                  <a:lnTo>
                    <a:pt x="170" y="206"/>
                  </a:lnTo>
                  <a:lnTo>
                    <a:pt x="170" y="194"/>
                  </a:lnTo>
                  <a:lnTo>
                    <a:pt x="171" y="183"/>
                  </a:lnTo>
                  <a:lnTo>
                    <a:pt x="173" y="171"/>
                  </a:lnTo>
                  <a:lnTo>
                    <a:pt x="176" y="160"/>
                  </a:lnTo>
                  <a:lnTo>
                    <a:pt x="181" y="150"/>
                  </a:lnTo>
                  <a:lnTo>
                    <a:pt x="181" y="147"/>
                  </a:lnTo>
                  <a:lnTo>
                    <a:pt x="181" y="142"/>
                  </a:lnTo>
                  <a:lnTo>
                    <a:pt x="181" y="139"/>
                  </a:lnTo>
                  <a:lnTo>
                    <a:pt x="181" y="136"/>
                  </a:lnTo>
                  <a:lnTo>
                    <a:pt x="179" y="132"/>
                  </a:lnTo>
                  <a:lnTo>
                    <a:pt x="178" y="131"/>
                  </a:lnTo>
                  <a:lnTo>
                    <a:pt x="174" y="127"/>
                  </a:lnTo>
                  <a:lnTo>
                    <a:pt x="173" y="126"/>
                  </a:lnTo>
                  <a:lnTo>
                    <a:pt x="168" y="126"/>
                  </a:lnTo>
                  <a:lnTo>
                    <a:pt x="165" y="127"/>
                  </a:lnTo>
                  <a:lnTo>
                    <a:pt x="160" y="129"/>
                  </a:lnTo>
                  <a:lnTo>
                    <a:pt x="156" y="131"/>
                  </a:lnTo>
                  <a:lnTo>
                    <a:pt x="153" y="132"/>
                  </a:lnTo>
                  <a:lnTo>
                    <a:pt x="150" y="134"/>
                  </a:lnTo>
                  <a:lnTo>
                    <a:pt x="147" y="137"/>
                  </a:lnTo>
                  <a:lnTo>
                    <a:pt x="143" y="140"/>
                  </a:lnTo>
                  <a:lnTo>
                    <a:pt x="139" y="178"/>
                  </a:lnTo>
                  <a:lnTo>
                    <a:pt x="135" y="215"/>
                  </a:lnTo>
                  <a:lnTo>
                    <a:pt x="132" y="254"/>
                  </a:lnTo>
                  <a:lnTo>
                    <a:pt x="130" y="293"/>
                  </a:lnTo>
                  <a:lnTo>
                    <a:pt x="129" y="376"/>
                  </a:lnTo>
                  <a:lnTo>
                    <a:pt x="127" y="460"/>
                  </a:lnTo>
                  <a:lnTo>
                    <a:pt x="126" y="543"/>
                  </a:lnTo>
                  <a:lnTo>
                    <a:pt x="124" y="627"/>
                  </a:lnTo>
                  <a:lnTo>
                    <a:pt x="122" y="670"/>
                  </a:lnTo>
                  <a:lnTo>
                    <a:pt x="119" y="710"/>
                  </a:lnTo>
                  <a:lnTo>
                    <a:pt x="116" y="751"/>
                  </a:lnTo>
                  <a:lnTo>
                    <a:pt x="111" y="792"/>
                  </a:lnTo>
                  <a:lnTo>
                    <a:pt x="111" y="886"/>
                  </a:lnTo>
                  <a:lnTo>
                    <a:pt x="104" y="889"/>
                  </a:lnTo>
                  <a:lnTo>
                    <a:pt x="103" y="894"/>
                  </a:lnTo>
                  <a:lnTo>
                    <a:pt x="101" y="897"/>
                  </a:lnTo>
                  <a:lnTo>
                    <a:pt x="103" y="902"/>
                  </a:lnTo>
                  <a:lnTo>
                    <a:pt x="106" y="906"/>
                  </a:lnTo>
                  <a:lnTo>
                    <a:pt x="108" y="910"/>
                  </a:lnTo>
                  <a:lnTo>
                    <a:pt x="109" y="914"/>
                  </a:lnTo>
                  <a:lnTo>
                    <a:pt x="111" y="920"/>
                  </a:lnTo>
                  <a:lnTo>
                    <a:pt x="109" y="971"/>
                  </a:lnTo>
                  <a:lnTo>
                    <a:pt x="106" y="1024"/>
                  </a:lnTo>
                  <a:lnTo>
                    <a:pt x="104" y="1076"/>
                  </a:lnTo>
                  <a:lnTo>
                    <a:pt x="103" y="1130"/>
                  </a:lnTo>
                  <a:lnTo>
                    <a:pt x="101" y="1184"/>
                  </a:lnTo>
                  <a:lnTo>
                    <a:pt x="103" y="1238"/>
                  </a:lnTo>
                  <a:lnTo>
                    <a:pt x="104" y="1291"/>
                  </a:lnTo>
                  <a:lnTo>
                    <a:pt x="111" y="1342"/>
                  </a:lnTo>
                  <a:lnTo>
                    <a:pt x="100" y="1314"/>
                  </a:lnTo>
                  <a:lnTo>
                    <a:pt x="88" y="1286"/>
                  </a:lnTo>
                  <a:lnTo>
                    <a:pt x="73" y="1260"/>
                  </a:lnTo>
                  <a:lnTo>
                    <a:pt x="59" y="1233"/>
                  </a:lnTo>
                  <a:lnTo>
                    <a:pt x="44" y="1207"/>
                  </a:lnTo>
                  <a:lnTo>
                    <a:pt x="30" y="1182"/>
                  </a:lnTo>
                  <a:lnTo>
                    <a:pt x="15" y="1159"/>
                  </a:lnTo>
                  <a:lnTo>
                    <a:pt x="0" y="1138"/>
                  </a:lnTo>
                  <a:lnTo>
                    <a:pt x="5" y="1132"/>
                  </a:lnTo>
                  <a:lnTo>
                    <a:pt x="15" y="1130"/>
                  </a:lnTo>
                  <a:lnTo>
                    <a:pt x="25" y="1125"/>
                  </a:lnTo>
                  <a:lnTo>
                    <a:pt x="34" y="1119"/>
                  </a:lnTo>
                  <a:lnTo>
                    <a:pt x="44" y="1111"/>
                  </a:lnTo>
                  <a:lnTo>
                    <a:pt x="52" y="1101"/>
                  </a:lnTo>
                  <a:lnTo>
                    <a:pt x="59" y="1091"/>
                  </a:lnTo>
                  <a:lnTo>
                    <a:pt x="64" y="1081"/>
                  </a:lnTo>
                  <a:lnTo>
                    <a:pt x="65" y="1072"/>
                  </a:lnTo>
                  <a:lnTo>
                    <a:pt x="44" y="1072"/>
                  </a:lnTo>
                  <a:lnTo>
                    <a:pt x="21" y="1050"/>
                  </a:lnTo>
                  <a:lnTo>
                    <a:pt x="33" y="1044"/>
                  </a:lnTo>
                  <a:lnTo>
                    <a:pt x="33" y="1042"/>
                  </a:lnTo>
                  <a:lnTo>
                    <a:pt x="34" y="1039"/>
                  </a:lnTo>
                  <a:lnTo>
                    <a:pt x="34" y="1034"/>
                  </a:lnTo>
                  <a:lnTo>
                    <a:pt x="36" y="1031"/>
                  </a:lnTo>
                  <a:lnTo>
                    <a:pt x="36" y="1026"/>
                  </a:lnTo>
                  <a:lnTo>
                    <a:pt x="38" y="1023"/>
                  </a:lnTo>
                  <a:lnTo>
                    <a:pt x="38" y="1020"/>
                  </a:lnTo>
                  <a:lnTo>
                    <a:pt x="38" y="1016"/>
                  </a:lnTo>
                  <a:lnTo>
                    <a:pt x="44" y="1010"/>
                  </a:lnTo>
                  <a:lnTo>
                    <a:pt x="49" y="1002"/>
                  </a:lnTo>
                  <a:lnTo>
                    <a:pt x="52" y="992"/>
                  </a:lnTo>
                  <a:lnTo>
                    <a:pt x="56" y="980"/>
                  </a:lnTo>
                  <a:lnTo>
                    <a:pt x="59" y="956"/>
                  </a:lnTo>
                  <a:lnTo>
                    <a:pt x="60" y="930"/>
                  </a:lnTo>
                  <a:lnTo>
                    <a:pt x="60" y="904"/>
                  </a:lnTo>
                  <a:lnTo>
                    <a:pt x="62" y="878"/>
                  </a:lnTo>
                  <a:lnTo>
                    <a:pt x="62" y="855"/>
                  </a:lnTo>
                  <a:lnTo>
                    <a:pt x="65" y="836"/>
                  </a:lnTo>
                  <a:lnTo>
                    <a:pt x="73" y="803"/>
                  </a:lnTo>
                  <a:lnTo>
                    <a:pt x="78" y="769"/>
                  </a:lnTo>
                  <a:lnTo>
                    <a:pt x="83" y="733"/>
                  </a:lnTo>
                  <a:lnTo>
                    <a:pt x="88" y="699"/>
                  </a:lnTo>
                  <a:lnTo>
                    <a:pt x="95" y="627"/>
                  </a:lnTo>
                  <a:lnTo>
                    <a:pt x="100" y="556"/>
                  </a:lnTo>
                  <a:lnTo>
                    <a:pt x="101" y="484"/>
                  </a:lnTo>
                  <a:lnTo>
                    <a:pt x="101" y="411"/>
                  </a:lnTo>
                  <a:lnTo>
                    <a:pt x="101" y="339"/>
                  </a:lnTo>
                  <a:lnTo>
                    <a:pt x="100" y="269"/>
                  </a:lnTo>
                  <a:lnTo>
                    <a:pt x="101" y="266"/>
                  </a:lnTo>
                  <a:lnTo>
                    <a:pt x="103" y="263"/>
                  </a:lnTo>
                  <a:lnTo>
                    <a:pt x="104" y="261"/>
                  </a:lnTo>
                  <a:lnTo>
                    <a:pt x="106" y="258"/>
                  </a:lnTo>
                  <a:lnTo>
                    <a:pt x="108" y="254"/>
                  </a:lnTo>
                  <a:lnTo>
                    <a:pt x="109" y="251"/>
                  </a:lnTo>
                  <a:lnTo>
                    <a:pt x="111" y="250"/>
                  </a:lnTo>
                  <a:lnTo>
                    <a:pt x="113" y="246"/>
                  </a:lnTo>
                  <a:lnTo>
                    <a:pt x="113" y="230"/>
                  </a:lnTo>
                  <a:lnTo>
                    <a:pt x="111" y="230"/>
                  </a:lnTo>
                  <a:lnTo>
                    <a:pt x="109" y="228"/>
                  </a:lnTo>
                  <a:lnTo>
                    <a:pt x="108" y="227"/>
                  </a:lnTo>
                  <a:lnTo>
                    <a:pt x="106" y="225"/>
                  </a:lnTo>
                  <a:lnTo>
                    <a:pt x="104" y="223"/>
                  </a:lnTo>
                  <a:lnTo>
                    <a:pt x="103" y="223"/>
                  </a:lnTo>
                  <a:lnTo>
                    <a:pt x="101" y="222"/>
                  </a:lnTo>
                  <a:lnTo>
                    <a:pt x="100" y="220"/>
                  </a:lnTo>
                  <a:lnTo>
                    <a:pt x="100" y="212"/>
                  </a:lnTo>
                  <a:lnTo>
                    <a:pt x="100" y="206"/>
                  </a:lnTo>
                  <a:lnTo>
                    <a:pt x="100" y="197"/>
                  </a:lnTo>
                  <a:lnTo>
                    <a:pt x="100" y="189"/>
                  </a:lnTo>
                  <a:lnTo>
                    <a:pt x="100" y="181"/>
                  </a:lnTo>
                  <a:lnTo>
                    <a:pt x="100" y="173"/>
                  </a:lnTo>
                  <a:lnTo>
                    <a:pt x="100" y="166"/>
                  </a:lnTo>
                  <a:lnTo>
                    <a:pt x="100" y="158"/>
                  </a:lnTo>
                  <a:lnTo>
                    <a:pt x="103" y="158"/>
                  </a:lnTo>
                  <a:lnTo>
                    <a:pt x="106" y="157"/>
                  </a:lnTo>
                  <a:lnTo>
                    <a:pt x="109" y="157"/>
                  </a:lnTo>
                  <a:lnTo>
                    <a:pt x="113" y="155"/>
                  </a:lnTo>
                  <a:lnTo>
                    <a:pt x="116" y="153"/>
                  </a:lnTo>
                  <a:lnTo>
                    <a:pt x="119" y="150"/>
                  </a:lnTo>
                  <a:lnTo>
                    <a:pt x="121" y="147"/>
                  </a:lnTo>
                  <a:lnTo>
                    <a:pt x="122" y="144"/>
                  </a:lnTo>
                  <a:lnTo>
                    <a:pt x="116" y="131"/>
                  </a:lnTo>
                  <a:lnTo>
                    <a:pt x="108" y="116"/>
                  </a:lnTo>
                  <a:lnTo>
                    <a:pt x="100" y="103"/>
                  </a:lnTo>
                  <a:lnTo>
                    <a:pt x="90" y="90"/>
                  </a:lnTo>
                  <a:lnTo>
                    <a:pt x="82" y="75"/>
                  </a:lnTo>
                  <a:lnTo>
                    <a:pt x="72" y="62"/>
                  </a:lnTo>
                  <a:lnTo>
                    <a:pt x="64" y="49"/>
                  </a:lnTo>
                  <a:lnTo>
                    <a:pt x="57" y="35"/>
                  </a:lnTo>
                  <a:lnTo>
                    <a:pt x="69" y="38"/>
                  </a:lnTo>
                  <a:lnTo>
                    <a:pt x="80" y="38"/>
                  </a:lnTo>
                  <a:lnTo>
                    <a:pt x="90" y="36"/>
                  </a:lnTo>
                  <a:lnTo>
                    <a:pt x="100" y="33"/>
                  </a:lnTo>
                  <a:lnTo>
                    <a:pt x="119" y="23"/>
                  </a:lnTo>
                  <a:lnTo>
                    <a:pt x="137" y="12"/>
                  </a:lnTo>
                  <a:lnTo>
                    <a:pt x="145" y="7"/>
                  </a:lnTo>
                  <a:lnTo>
                    <a:pt x="155" y="4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9" y="4"/>
                  </a:lnTo>
                  <a:lnTo>
                    <a:pt x="187" y="9"/>
                  </a:lnTo>
                  <a:lnTo>
                    <a:pt x="196" y="17"/>
                  </a:lnTo>
                  <a:lnTo>
                    <a:pt x="204" y="30"/>
                  </a:lnTo>
                  <a:lnTo>
                    <a:pt x="207" y="61"/>
                  </a:lnTo>
                  <a:lnTo>
                    <a:pt x="207" y="79"/>
                  </a:lnTo>
                  <a:lnTo>
                    <a:pt x="207" y="98"/>
                  </a:lnTo>
                  <a:lnTo>
                    <a:pt x="205" y="116"/>
                  </a:lnTo>
                  <a:lnTo>
                    <a:pt x="204" y="134"/>
                  </a:lnTo>
                  <a:lnTo>
                    <a:pt x="202" y="150"/>
                  </a:lnTo>
                  <a:lnTo>
                    <a:pt x="200" y="166"/>
                  </a:lnTo>
                  <a:lnTo>
                    <a:pt x="199" y="178"/>
                  </a:lnTo>
                  <a:lnTo>
                    <a:pt x="197" y="189"/>
                  </a:lnTo>
                  <a:lnTo>
                    <a:pt x="191" y="215"/>
                  </a:lnTo>
                  <a:lnTo>
                    <a:pt x="187" y="241"/>
                  </a:lnTo>
                  <a:lnTo>
                    <a:pt x="184" y="269"/>
                  </a:lnTo>
                  <a:lnTo>
                    <a:pt x="183" y="297"/>
                  </a:lnTo>
                  <a:lnTo>
                    <a:pt x="183" y="354"/>
                  </a:lnTo>
                  <a:lnTo>
                    <a:pt x="186" y="411"/>
                  </a:lnTo>
                  <a:lnTo>
                    <a:pt x="191" y="469"/>
                  </a:lnTo>
                  <a:lnTo>
                    <a:pt x="197" y="528"/>
                  </a:lnTo>
                  <a:lnTo>
                    <a:pt x="200" y="583"/>
                  </a:lnTo>
                  <a:lnTo>
                    <a:pt x="204" y="639"/>
                  </a:lnTo>
                  <a:lnTo>
                    <a:pt x="207" y="640"/>
                  </a:lnTo>
                  <a:lnTo>
                    <a:pt x="210" y="643"/>
                  </a:lnTo>
                  <a:lnTo>
                    <a:pt x="215" y="648"/>
                  </a:lnTo>
                  <a:lnTo>
                    <a:pt x="218" y="655"/>
                  </a:lnTo>
                  <a:lnTo>
                    <a:pt x="222" y="663"/>
                  </a:lnTo>
                  <a:lnTo>
                    <a:pt x="223" y="668"/>
                  </a:lnTo>
                  <a:lnTo>
                    <a:pt x="225" y="673"/>
                  </a:lnTo>
                  <a:lnTo>
                    <a:pt x="225" y="676"/>
                  </a:lnTo>
                  <a:lnTo>
                    <a:pt x="222" y="689"/>
                  </a:lnTo>
                  <a:lnTo>
                    <a:pt x="218" y="702"/>
                  </a:lnTo>
                  <a:lnTo>
                    <a:pt x="215" y="713"/>
                  </a:lnTo>
                  <a:lnTo>
                    <a:pt x="212" y="726"/>
                  </a:lnTo>
                  <a:lnTo>
                    <a:pt x="210" y="740"/>
                  </a:lnTo>
                  <a:lnTo>
                    <a:pt x="210" y="753"/>
                  </a:lnTo>
                  <a:lnTo>
                    <a:pt x="209" y="767"/>
                  </a:lnTo>
                  <a:lnTo>
                    <a:pt x="209" y="780"/>
                  </a:lnTo>
                  <a:lnTo>
                    <a:pt x="218" y="780"/>
                  </a:lnTo>
                  <a:lnTo>
                    <a:pt x="226" y="779"/>
                  </a:lnTo>
                  <a:lnTo>
                    <a:pt x="235" y="775"/>
                  </a:lnTo>
                  <a:lnTo>
                    <a:pt x="243" y="770"/>
                  </a:lnTo>
                  <a:lnTo>
                    <a:pt x="249" y="766"/>
                  </a:lnTo>
                  <a:lnTo>
                    <a:pt x="256" y="761"/>
                  </a:lnTo>
                  <a:lnTo>
                    <a:pt x="262" y="754"/>
                  </a:lnTo>
                  <a:lnTo>
                    <a:pt x="269" y="748"/>
                  </a:lnTo>
                  <a:lnTo>
                    <a:pt x="267" y="753"/>
                  </a:lnTo>
                  <a:lnTo>
                    <a:pt x="266" y="759"/>
                  </a:lnTo>
                  <a:lnTo>
                    <a:pt x="262" y="766"/>
                  </a:lnTo>
                  <a:lnTo>
                    <a:pt x="261" y="774"/>
                  </a:lnTo>
                  <a:lnTo>
                    <a:pt x="259" y="782"/>
                  </a:lnTo>
                  <a:lnTo>
                    <a:pt x="259" y="788"/>
                  </a:lnTo>
                  <a:lnTo>
                    <a:pt x="257" y="796"/>
                  </a:lnTo>
                  <a:lnTo>
                    <a:pt x="257" y="803"/>
                  </a:lnTo>
                  <a:lnTo>
                    <a:pt x="292" y="805"/>
                  </a:lnTo>
                  <a:lnTo>
                    <a:pt x="327" y="808"/>
                  </a:lnTo>
                  <a:lnTo>
                    <a:pt x="363" y="811"/>
                  </a:lnTo>
                  <a:lnTo>
                    <a:pt x="397" y="816"/>
                  </a:lnTo>
                  <a:lnTo>
                    <a:pt x="433" y="821"/>
                  </a:lnTo>
                  <a:lnTo>
                    <a:pt x="466" y="826"/>
                  </a:lnTo>
                  <a:lnTo>
                    <a:pt x="498" y="829"/>
                  </a:lnTo>
                  <a:lnTo>
                    <a:pt x="526" y="831"/>
                  </a:lnTo>
                  <a:close/>
                  <a:moveTo>
                    <a:pt x="132" y="1439"/>
                  </a:moveTo>
                  <a:lnTo>
                    <a:pt x="132" y="1439"/>
                  </a:lnTo>
                  <a:lnTo>
                    <a:pt x="132" y="1439"/>
                  </a:lnTo>
                  <a:lnTo>
                    <a:pt x="132" y="1439"/>
                  </a:lnTo>
                  <a:lnTo>
                    <a:pt x="132" y="1439"/>
                  </a:lnTo>
                  <a:lnTo>
                    <a:pt x="132" y="1439"/>
                  </a:lnTo>
                  <a:lnTo>
                    <a:pt x="132" y="1439"/>
                  </a:lnTo>
                  <a:lnTo>
                    <a:pt x="132" y="1441"/>
                  </a:lnTo>
                  <a:lnTo>
                    <a:pt x="132" y="1441"/>
                  </a:lnTo>
                  <a:lnTo>
                    <a:pt x="135" y="1441"/>
                  </a:lnTo>
                  <a:lnTo>
                    <a:pt x="134" y="1441"/>
                  </a:lnTo>
                  <a:lnTo>
                    <a:pt x="134" y="1441"/>
                  </a:lnTo>
                  <a:lnTo>
                    <a:pt x="134" y="1441"/>
                  </a:lnTo>
                  <a:lnTo>
                    <a:pt x="134" y="1441"/>
                  </a:lnTo>
                  <a:lnTo>
                    <a:pt x="132" y="1443"/>
                  </a:lnTo>
                  <a:lnTo>
                    <a:pt x="132" y="1443"/>
                  </a:lnTo>
                  <a:lnTo>
                    <a:pt x="132" y="1443"/>
                  </a:lnTo>
                  <a:lnTo>
                    <a:pt x="132" y="1443"/>
                  </a:lnTo>
                  <a:lnTo>
                    <a:pt x="132" y="1443"/>
                  </a:lnTo>
                  <a:lnTo>
                    <a:pt x="132" y="1441"/>
                  </a:lnTo>
                  <a:lnTo>
                    <a:pt x="132" y="1441"/>
                  </a:lnTo>
                  <a:lnTo>
                    <a:pt x="132" y="1441"/>
                  </a:lnTo>
                  <a:lnTo>
                    <a:pt x="132" y="1441"/>
                  </a:lnTo>
                  <a:lnTo>
                    <a:pt x="132" y="1439"/>
                  </a:lnTo>
                  <a:lnTo>
                    <a:pt x="132" y="1439"/>
                  </a:lnTo>
                  <a:lnTo>
                    <a:pt x="132" y="1439"/>
                  </a:lnTo>
                  <a:close/>
                </a:path>
              </a:pathLst>
            </a:custGeom>
            <a:solidFill>
              <a:srgbClr val="40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7" name="Freeform 149"/>
            <p:cNvSpPr>
              <a:spLocks/>
            </p:cNvSpPr>
            <p:nvPr/>
          </p:nvSpPr>
          <p:spPr bwMode="auto">
            <a:xfrm>
              <a:off x="4176" y="2176"/>
              <a:ext cx="86" cy="107"/>
            </a:xfrm>
            <a:custGeom>
              <a:avLst/>
              <a:gdLst>
                <a:gd name="T0" fmla="*/ 51 w 86"/>
                <a:gd name="T1" fmla="*/ 3 h 107"/>
                <a:gd name="T2" fmla="*/ 54 w 86"/>
                <a:gd name="T3" fmla="*/ 13 h 107"/>
                <a:gd name="T4" fmla="*/ 59 w 86"/>
                <a:gd name="T5" fmla="*/ 21 h 107"/>
                <a:gd name="T6" fmla="*/ 64 w 86"/>
                <a:gd name="T7" fmla="*/ 31 h 107"/>
                <a:gd name="T8" fmla="*/ 67 w 86"/>
                <a:gd name="T9" fmla="*/ 39 h 107"/>
                <a:gd name="T10" fmla="*/ 72 w 86"/>
                <a:gd name="T11" fmla="*/ 49 h 107"/>
                <a:gd name="T12" fmla="*/ 77 w 86"/>
                <a:gd name="T13" fmla="*/ 57 h 107"/>
                <a:gd name="T14" fmla="*/ 82 w 86"/>
                <a:gd name="T15" fmla="*/ 66 h 107"/>
                <a:gd name="T16" fmla="*/ 86 w 86"/>
                <a:gd name="T17" fmla="*/ 75 h 107"/>
                <a:gd name="T18" fmla="*/ 78 w 86"/>
                <a:gd name="T19" fmla="*/ 76 h 107"/>
                <a:gd name="T20" fmla="*/ 69 w 86"/>
                <a:gd name="T21" fmla="*/ 76 h 107"/>
                <a:gd name="T22" fmla="*/ 60 w 86"/>
                <a:gd name="T23" fmla="*/ 78 h 107"/>
                <a:gd name="T24" fmla="*/ 51 w 86"/>
                <a:gd name="T25" fmla="*/ 81 h 107"/>
                <a:gd name="T26" fmla="*/ 42 w 86"/>
                <a:gd name="T27" fmla="*/ 84 h 107"/>
                <a:gd name="T28" fmla="*/ 36 w 86"/>
                <a:gd name="T29" fmla="*/ 88 h 107"/>
                <a:gd name="T30" fmla="*/ 31 w 86"/>
                <a:gd name="T31" fmla="*/ 91 h 107"/>
                <a:gd name="T32" fmla="*/ 28 w 86"/>
                <a:gd name="T33" fmla="*/ 97 h 107"/>
                <a:gd name="T34" fmla="*/ 26 w 86"/>
                <a:gd name="T35" fmla="*/ 97 h 107"/>
                <a:gd name="T36" fmla="*/ 23 w 86"/>
                <a:gd name="T37" fmla="*/ 99 h 107"/>
                <a:gd name="T38" fmla="*/ 20 w 86"/>
                <a:gd name="T39" fmla="*/ 101 h 107"/>
                <a:gd name="T40" fmla="*/ 16 w 86"/>
                <a:gd name="T41" fmla="*/ 102 h 107"/>
                <a:gd name="T42" fmla="*/ 12 w 86"/>
                <a:gd name="T43" fmla="*/ 106 h 107"/>
                <a:gd name="T44" fmla="*/ 7 w 86"/>
                <a:gd name="T45" fmla="*/ 106 h 107"/>
                <a:gd name="T46" fmla="*/ 3 w 86"/>
                <a:gd name="T47" fmla="*/ 107 h 107"/>
                <a:gd name="T48" fmla="*/ 0 w 86"/>
                <a:gd name="T49" fmla="*/ 106 h 107"/>
                <a:gd name="T50" fmla="*/ 2 w 86"/>
                <a:gd name="T51" fmla="*/ 92 h 107"/>
                <a:gd name="T52" fmla="*/ 3 w 86"/>
                <a:gd name="T53" fmla="*/ 79 h 107"/>
                <a:gd name="T54" fmla="*/ 5 w 86"/>
                <a:gd name="T55" fmla="*/ 66 h 107"/>
                <a:gd name="T56" fmla="*/ 7 w 86"/>
                <a:gd name="T57" fmla="*/ 55 h 107"/>
                <a:gd name="T58" fmla="*/ 10 w 86"/>
                <a:gd name="T59" fmla="*/ 44 h 107"/>
                <a:gd name="T60" fmla="*/ 15 w 86"/>
                <a:gd name="T61" fmla="*/ 32 h 107"/>
                <a:gd name="T62" fmla="*/ 20 w 86"/>
                <a:gd name="T63" fmla="*/ 21 h 107"/>
                <a:gd name="T64" fmla="*/ 28 w 86"/>
                <a:gd name="T65" fmla="*/ 13 h 107"/>
                <a:gd name="T66" fmla="*/ 25 w 86"/>
                <a:gd name="T67" fmla="*/ 0 h 107"/>
                <a:gd name="T68" fmla="*/ 51 w 86"/>
                <a:gd name="T6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" h="107">
                  <a:moveTo>
                    <a:pt x="51" y="3"/>
                  </a:moveTo>
                  <a:lnTo>
                    <a:pt x="54" y="13"/>
                  </a:lnTo>
                  <a:lnTo>
                    <a:pt x="59" y="21"/>
                  </a:lnTo>
                  <a:lnTo>
                    <a:pt x="64" y="31"/>
                  </a:lnTo>
                  <a:lnTo>
                    <a:pt x="67" y="39"/>
                  </a:lnTo>
                  <a:lnTo>
                    <a:pt x="72" y="49"/>
                  </a:lnTo>
                  <a:lnTo>
                    <a:pt x="77" y="57"/>
                  </a:lnTo>
                  <a:lnTo>
                    <a:pt x="82" y="66"/>
                  </a:lnTo>
                  <a:lnTo>
                    <a:pt x="86" y="75"/>
                  </a:lnTo>
                  <a:lnTo>
                    <a:pt x="78" y="76"/>
                  </a:lnTo>
                  <a:lnTo>
                    <a:pt x="69" y="76"/>
                  </a:lnTo>
                  <a:lnTo>
                    <a:pt x="60" y="78"/>
                  </a:lnTo>
                  <a:lnTo>
                    <a:pt x="51" y="81"/>
                  </a:lnTo>
                  <a:lnTo>
                    <a:pt x="42" y="84"/>
                  </a:lnTo>
                  <a:lnTo>
                    <a:pt x="36" y="88"/>
                  </a:lnTo>
                  <a:lnTo>
                    <a:pt x="31" y="91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23" y="99"/>
                  </a:lnTo>
                  <a:lnTo>
                    <a:pt x="20" y="101"/>
                  </a:lnTo>
                  <a:lnTo>
                    <a:pt x="16" y="102"/>
                  </a:lnTo>
                  <a:lnTo>
                    <a:pt x="12" y="106"/>
                  </a:lnTo>
                  <a:lnTo>
                    <a:pt x="7" y="106"/>
                  </a:lnTo>
                  <a:lnTo>
                    <a:pt x="3" y="107"/>
                  </a:lnTo>
                  <a:lnTo>
                    <a:pt x="0" y="106"/>
                  </a:lnTo>
                  <a:lnTo>
                    <a:pt x="2" y="92"/>
                  </a:lnTo>
                  <a:lnTo>
                    <a:pt x="3" y="79"/>
                  </a:lnTo>
                  <a:lnTo>
                    <a:pt x="5" y="66"/>
                  </a:lnTo>
                  <a:lnTo>
                    <a:pt x="7" y="55"/>
                  </a:lnTo>
                  <a:lnTo>
                    <a:pt x="10" y="44"/>
                  </a:lnTo>
                  <a:lnTo>
                    <a:pt x="15" y="32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5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40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8" name="Freeform 150"/>
            <p:cNvSpPr>
              <a:spLocks/>
            </p:cNvSpPr>
            <p:nvPr/>
          </p:nvSpPr>
          <p:spPr bwMode="auto">
            <a:xfrm>
              <a:off x="3815" y="3649"/>
              <a:ext cx="377" cy="1515"/>
            </a:xfrm>
            <a:custGeom>
              <a:avLst/>
              <a:gdLst>
                <a:gd name="T0" fmla="*/ 93 w 377"/>
                <a:gd name="T1" fmla="*/ 23 h 1515"/>
                <a:gd name="T2" fmla="*/ 153 w 377"/>
                <a:gd name="T3" fmla="*/ 34 h 1515"/>
                <a:gd name="T4" fmla="*/ 215 w 377"/>
                <a:gd name="T5" fmla="*/ 19 h 1515"/>
                <a:gd name="T6" fmla="*/ 239 w 377"/>
                <a:gd name="T7" fmla="*/ 2 h 1515"/>
                <a:gd name="T8" fmla="*/ 320 w 377"/>
                <a:gd name="T9" fmla="*/ 10 h 1515"/>
                <a:gd name="T10" fmla="*/ 301 w 377"/>
                <a:gd name="T11" fmla="*/ 86 h 1515"/>
                <a:gd name="T12" fmla="*/ 255 w 377"/>
                <a:gd name="T13" fmla="*/ 236 h 1515"/>
                <a:gd name="T14" fmla="*/ 250 w 377"/>
                <a:gd name="T15" fmla="*/ 397 h 1515"/>
                <a:gd name="T16" fmla="*/ 276 w 377"/>
                <a:gd name="T17" fmla="*/ 563 h 1515"/>
                <a:gd name="T18" fmla="*/ 281 w 377"/>
                <a:gd name="T19" fmla="*/ 778 h 1515"/>
                <a:gd name="T20" fmla="*/ 257 w 377"/>
                <a:gd name="T21" fmla="*/ 1169 h 1515"/>
                <a:gd name="T22" fmla="*/ 273 w 377"/>
                <a:gd name="T23" fmla="*/ 1179 h 1515"/>
                <a:gd name="T24" fmla="*/ 283 w 377"/>
                <a:gd name="T25" fmla="*/ 1187 h 1515"/>
                <a:gd name="T26" fmla="*/ 301 w 377"/>
                <a:gd name="T27" fmla="*/ 1193 h 1515"/>
                <a:gd name="T28" fmla="*/ 298 w 377"/>
                <a:gd name="T29" fmla="*/ 1208 h 1515"/>
                <a:gd name="T30" fmla="*/ 280 w 377"/>
                <a:gd name="T31" fmla="*/ 1224 h 1515"/>
                <a:gd name="T32" fmla="*/ 272 w 377"/>
                <a:gd name="T33" fmla="*/ 1240 h 1515"/>
                <a:gd name="T34" fmla="*/ 283 w 377"/>
                <a:gd name="T35" fmla="*/ 1262 h 1515"/>
                <a:gd name="T36" fmla="*/ 250 w 377"/>
                <a:gd name="T37" fmla="*/ 1320 h 1515"/>
                <a:gd name="T38" fmla="*/ 286 w 377"/>
                <a:gd name="T39" fmla="*/ 1341 h 1515"/>
                <a:gd name="T40" fmla="*/ 294 w 377"/>
                <a:gd name="T41" fmla="*/ 1340 h 1515"/>
                <a:gd name="T42" fmla="*/ 290 w 377"/>
                <a:gd name="T43" fmla="*/ 1361 h 1515"/>
                <a:gd name="T44" fmla="*/ 280 w 377"/>
                <a:gd name="T45" fmla="*/ 1393 h 1515"/>
                <a:gd name="T46" fmla="*/ 340 w 377"/>
                <a:gd name="T47" fmla="*/ 1411 h 1515"/>
                <a:gd name="T48" fmla="*/ 373 w 377"/>
                <a:gd name="T49" fmla="*/ 1442 h 1515"/>
                <a:gd name="T50" fmla="*/ 322 w 377"/>
                <a:gd name="T51" fmla="*/ 1483 h 1515"/>
                <a:gd name="T52" fmla="*/ 216 w 377"/>
                <a:gd name="T53" fmla="*/ 1506 h 1515"/>
                <a:gd name="T54" fmla="*/ 127 w 377"/>
                <a:gd name="T55" fmla="*/ 1489 h 1515"/>
                <a:gd name="T56" fmla="*/ 32 w 377"/>
                <a:gd name="T57" fmla="*/ 1419 h 1515"/>
                <a:gd name="T58" fmla="*/ 14 w 377"/>
                <a:gd name="T59" fmla="*/ 1402 h 1515"/>
                <a:gd name="T60" fmla="*/ 0 w 377"/>
                <a:gd name="T61" fmla="*/ 1393 h 1515"/>
                <a:gd name="T62" fmla="*/ 27 w 377"/>
                <a:gd name="T63" fmla="*/ 1387 h 1515"/>
                <a:gd name="T64" fmla="*/ 99 w 377"/>
                <a:gd name="T65" fmla="*/ 1393 h 1515"/>
                <a:gd name="T66" fmla="*/ 68 w 377"/>
                <a:gd name="T67" fmla="*/ 1361 h 1515"/>
                <a:gd name="T68" fmla="*/ 58 w 377"/>
                <a:gd name="T69" fmla="*/ 1338 h 1515"/>
                <a:gd name="T70" fmla="*/ 68 w 377"/>
                <a:gd name="T71" fmla="*/ 1335 h 1515"/>
                <a:gd name="T72" fmla="*/ 75 w 377"/>
                <a:gd name="T73" fmla="*/ 1323 h 1515"/>
                <a:gd name="T74" fmla="*/ 83 w 377"/>
                <a:gd name="T75" fmla="*/ 1292 h 1515"/>
                <a:gd name="T76" fmla="*/ 112 w 377"/>
                <a:gd name="T77" fmla="*/ 1113 h 1515"/>
                <a:gd name="T78" fmla="*/ 127 w 377"/>
                <a:gd name="T79" fmla="*/ 988 h 1515"/>
                <a:gd name="T80" fmla="*/ 110 w 377"/>
                <a:gd name="T81" fmla="*/ 886 h 1515"/>
                <a:gd name="T82" fmla="*/ 123 w 377"/>
                <a:gd name="T83" fmla="*/ 757 h 1515"/>
                <a:gd name="T84" fmla="*/ 115 w 377"/>
                <a:gd name="T85" fmla="*/ 674 h 1515"/>
                <a:gd name="T86" fmla="*/ 109 w 377"/>
                <a:gd name="T87" fmla="*/ 615 h 1515"/>
                <a:gd name="T88" fmla="*/ 132 w 377"/>
                <a:gd name="T89" fmla="*/ 560 h 1515"/>
                <a:gd name="T90" fmla="*/ 141 w 377"/>
                <a:gd name="T91" fmla="*/ 420 h 1515"/>
                <a:gd name="T92" fmla="*/ 128 w 377"/>
                <a:gd name="T93" fmla="*/ 299 h 1515"/>
                <a:gd name="T94" fmla="*/ 115 w 377"/>
                <a:gd name="T95" fmla="*/ 231 h 1515"/>
                <a:gd name="T96" fmla="*/ 101 w 377"/>
                <a:gd name="T97" fmla="*/ 166 h 1515"/>
                <a:gd name="T98" fmla="*/ 88 w 377"/>
                <a:gd name="T99" fmla="*/ 120 h 1515"/>
                <a:gd name="T100" fmla="*/ 73 w 377"/>
                <a:gd name="T101" fmla="*/ 96 h 1515"/>
                <a:gd name="T102" fmla="*/ 65 w 377"/>
                <a:gd name="T103" fmla="*/ 60 h 1515"/>
                <a:gd name="T104" fmla="*/ 58 w 377"/>
                <a:gd name="T105" fmla="*/ 41 h 1515"/>
                <a:gd name="T106" fmla="*/ 37 w 377"/>
                <a:gd name="T107" fmla="*/ 23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7" h="1515">
                  <a:moveTo>
                    <a:pt x="37" y="23"/>
                  </a:moveTo>
                  <a:lnTo>
                    <a:pt x="49" y="23"/>
                  </a:lnTo>
                  <a:lnTo>
                    <a:pt x="62" y="23"/>
                  </a:lnTo>
                  <a:lnTo>
                    <a:pt x="76" y="21"/>
                  </a:lnTo>
                  <a:lnTo>
                    <a:pt x="93" y="23"/>
                  </a:lnTo>
                  <a:lnTo>
                    <a:pt x="107" y="23"/>
                  </a:lnTo>
                  <a:lnTo>
                    <a:pt x="122" y="24"/>
                  </a:lnTo>
                  <a:lnTo>
                    <a:pt x="133" y="28"/>
                  </a:lnTo>
                  <a:lnTo>
                    <a:pt x="141" y="34"/>
                  </a:lnTo>
                  <a:lnTo>
                    <a:pt x="153" y="34"/>
                  </a:lnTo>
                  <a:lnTo>
                    <a:pt x="164" y="32"/>
                  </a:lnTo>
                  <a:lnTo>
                    <a:pt x="177" y="32"/>
                  </a:lnTo>
                  <a:lnTo>
                    <a:pt x="192" y="29"/>
                  </a:lnTo>
                  <a:lnTo>
                    <a:pt x="205" y="26"/>
                  </a:lnTo>
                  <a:lnTo>
                    <a:pt x="215" y="19"/>
                  </a:lnTo>
                  <a:lnTo>
                    <a:pt x="220" y="16"/>
                  </a:lnTo>
                  <a:lnTo>
                    <a:pt x="221" y="11"/>
                  </a:lnTo>
                  <a:lnTo>
                    <a:pt x="224" y="6"/>
                  </a:lnTo>
                  <a:lnTo>
                    <a:pt x="224" y="0"/>
                  </a:lnTo>
                  <a:lnTo>
                    <a:pt x="239" y="2"/>
                  </a:lnTo>
                  <a:lnTo>
                    <a:pt x="255" y="2"/>
                  </a:lnTo>
                  <a:lnTo>
                    <a:pt x="272" y="3"/>
                  </a:lnTo>
                  <a:lnTo>
                    <a:pt x="288" y="5"/>
                  </a:lnTo>
                  <a:lnTo>
                    <a:pt x="304" y="6"/>
                  </a:lnTo>
                  <a:lnTo>
                    <a:pt x="320" y="10"/>
                  </a:lnTo>
                  <a:lnTo>
                    <a:pt x="335" y="13"/>
                  </a:lnTo>
                  <a:lnTo>
                    <a:pt x="351" y="18"/>
                  </a:lnTo>
                  <a:lnTo>
                    <a:pt x="332" y="37"/>
                  </a:lnTo>
                  <a:lnTo>
                    <a:pt x="316" y="62"/>
                  </a:lnTo>
                  <a:lnTo>
                    <a:pt x="301" y="86"/>
                  </a:lnTo>
                  <a:lnTo>
                    <a:pt x="288" y="114"/>
                  </a:lnTo>
                  <a:lnTo>
                    <a:pt x="278" y="143"/>
                  </a:lnTo>
                  <a:lnTo>
                    <a:pt x="268" y="172"/>
                  </a:lnTo>
                  <a:lnTo>
                    <a:pt x="260" y="203"/>
                  </a:lnTo>
                  <a:lnTo>
                    <a:pt x="255" y="236"/>
                  </a:lnTo>
                  <a:lnTo>
                    <a:pt x="250" y="269"/>
                  </a:lnTo>
                  <a:lnTo>
                    <a:pt x="249" y="301"/>
                  </a:lnTo>
                  <a:lnTo>
                    <a:pt x="247" y="334"/>
                  </a:lnTo>
                  <a:lnTo>
                    <a:pt x="249" y="365"/>
                  </a:lnTo>
                  <a:lnTo>
                    <a:pt x="250" y="397"/>
                  </a:lnTo>
                  <a:lnTo>
                    <a:pt x="254" y="426"/>
                  </a:lnTo>
                  <a:lnTo>
                    <a:pt x="257" y="456"/>
                  </a:lnTo>
                  <a:lnTo>
                    <a:pt x="263" y="483"/>
                  </a:lnTo>
                  <a:lnTo>
                    <a:pt x="272" y="522"/>
                  </a:lnTo>
                  <a:lnTo>
                    <a:pt x="276" y="563"/>
                  </a:lnTo>
                  <a:lnTo>
                    <a:pt x="281" y="604"/>
                  </a:lnTo>
                  <a:lnTo>
                    <a:pt x="283" y="646"/>
                  </a:lnTo>
                  <a:lnTo>
                    <a:pt x="283" y="690"/>
                  </a:lnTo>
                  <a:lnTo>
                    <a:pt x="283" y="732"/>
                  </a:lnTo>
                  <a:lnTo>
                    <a:pt x="281" y="778"/>
                  </a:lnTo>
                  <a:lnTo>
                    <a:pt x="278" y="822"/>
                  </a:lnTo>
                  <a:lnTo>
                    <a:pt x="272" y="912"/>
                  </a:lnTo>
                  <a:lnTo>
                    <a:pt x="265" y="1001"/>
                  </a:lnTo>
                  <a:lnTo>
                    <a:pt x="260" y="1087"/>
                  </a:lnTo>
                  <a:lnTo>
                    <a:pt x="257" y="1169"/>
                  </a:lnTo>
                  <a:lnTo>
                    <a:pt x="263" y="1175"/>
                  </a:lnTo>
                  <a:lnTo>
                    <a:pt x="265" y="1175"/>
                  </a:lnTo>
                  <a:lnTo>
                    <a:pt x="268" y="1175"/>
                  </a:lnTo>
                  <a:lnTo>
                    <a:pt x="270" y="1177"/>
                  </a:lnTo>
                  <a:lnTo>
                    <a:pt x="273" y="1179"/>
                  </a:lnTo>
                  <a:lnTo>
                    <a:pt x="275" y="1180"/>
                  </a:lnTo>
                  <a:lnTo>
                    <a:pt x="278" y="1182"/>
                  </a:lnTo>
                  <a:lnTo>
                    <a:pt x="278" y="1183"/>
                  </a:lnTo>
                  <a:lnTo>
                    <a:pt x="280" y="1185"/>
                  </a:lnTo>
                  <a:lnTo>
                    <a:pt x="283" y="1187"/>
                  </a:lnTo>
                  <a:lnTo>
                    <a:pt x="288" y="1187"/>
                  </a:lnTo>
                  <a:lnTo>
                    <a:pt x="291" y="1188"/>
                  </a:lnTo>
                  <a:lnTo>
                    <a:pt x="294" y="1188"/>
                  </a:lnTo>
                  <a:lnTo>
                    <a:pt x="299" y="1192"/>
                  </a:lnTo>
                  <a:lnTo>
                    <a:pt x="301" y="1193"/>
                  </a:lnTo>
                  <a:lnTo>
                    <a:pt x="304" y="1195"/>
                  </a:lnTo>
                  <a:lnTo>
                    <a:pt x="307" y="1196"/>
                  </a:lnTo>
                  <a:lnTo>
                    <a:pt x="304" y="1200"/>
                  </a:lnTo>
                  <a:lnTo>
                    <a:pt x="301" y="1203"/>
                  </a:lnTo>
                  <a:lnTo>
                    <a:pt x="298" y="1208"/>
                  </a:lnTo>
                  <a:lnTo>
                    <a:pt x="293" y="1213"/>
                  </a:lnTo>
                  <a:lnTo>
                    <a:pt x="290" y="1218"/>
                  </a:lnTo>
                  <a:lnTo>
                    <a:pt x="285" y="1221"/>
                  </a:lnTo>
                  <a:lnTo>
                    <a:pt x="281" y="1222"/>
                  </a:lnTo>
                  <a:lnTo>
                    <a:pt x="280" y="1224"/>
                  </a:lnTo>
                  <a:lnTo>
                    <a:pt x="278" y="1227"/>
                  </a:lnTo>
                  <a:lnTo>
                    <a:pt x="278" y="1232"/>
                  </a:lnTo>
                  <a:lnTo>
                    <a:pt x="276" y="1234"/>
                  </a:lnTo>
                  <a:lnTo>
                    <a:pt x="273" y="1237"/>
                  </a:lnTo>
                  <a:lnTo>
                    <a:pt x="272" y="1240"/>
                  </a:lnTo>
                  <a:lnTo>
                    <a:pt x="270" y="1244"/>
                  </a:lnTo>
                  <a:lnTo>
                    <a:pt x="268" y="1247"/>
                  </a:lnTo>
                  <a:lnTo>
                    <a:pt x="268" y="1252"/>
                  </a:lnTo>
                  <a:lnTo>
                    <a:pt x="290" y="1252"/>
                  </a:lnTo>
                  <a:lnTo>
                    <a:pt x="283" y="1262"/>
                  </a:lnTo>
                  <a:lnTo>
                    <a:pt x="276" y="1273"/>
                  </a:lnTo>
                  <a:lnTo>
                    <a:pt x="268" y="1284"/>
                  </a:lnTo>
                  <a:lnTo>
                    <a:pt x="262" y="1296"/>
                  </a:lnTo>
                  <a:lnTo>
                    <a:pt x="255" y="1309"/>
                  </a:lnTo>
                  <a:lnTo>
                    <a:pt x="250" y="1320"/>
                  </a:lnTo>
                  <a:lnTo>
                    <a:pt x="247" y="1333"/>
                  </a:lnTo>
                  <a:lnTo>
                    <a:pt x="247" y="1345"/>
                  </a:lnTo>
                  <a:lnTo>
                    <a:pt x="285" y="1345"/>
                  </a:lnTo>
                  <a:lnTo>
                    <a:pt x="285" y="1343"/>
                  </a:lnTo>
                  <a:lnTo>
                    <a:pt x="286" y="1341"/>
                  </a:lnTo>
                  <a:lnTo>
                    <a:pt x="286" y="1341"/>
                  </a:lnTo>
                  <a:lnTo>
                    <a:pt x="288" y="1340"/>
                  </a:lnTo>
                  <a:lnTo>
                    <a:pt x="290" y="1340"/>
                  </a:lnTo>
                  <a:lnTo>
                    <a:pt x="291" y="1340"/>
                  </a:lnTo>
                  <a:lnTo>
                    <a:pt x="294" y="1340"/>
                  </a:lnTo>
                  <a:lnTo>
                    <a:pt x="296" y="1340"/>
                  </a:lnTo>
                  <a:lnTo>
                    <a:pt x="301" y="1345"/>
                  </a:lnTo>
                  <a:lnTo>
                    <a:pt x="298" y="1349"/>
                  </a:lnTo>
                  <a:lnTo>
                    <a:pt x="293" y="1354"/>
                  </a:lnTo>
                  <a:lnTo>
                    <a:pt x="290" y="1361"/>
                  </a:lnTo>
                  <a:lnTo>
                    <a:pt x="286" y="1367"/>
                  </a:lnTo>
                  <a:lnTo>
                    <a:pt x="283" y="1374"/>
                  </a:lnTo>
                  <a:lnTo>
                    <a:pt x="281" y="1380"/>
                  </a:lnTo>
                  <a:lnTo>
                    <a:pt x="280" y="1389"/>
                  </a:lnTo>
                  <a:lnTo>
                    <a:pt x="280" y="1393"/>
                  </a:lnTo>
                  <a:lnTo>
                    <a:pt x="290" y="1402"/>
                  </a:lnTo>
                  <a:lnTo>
                    <a:pt x="301" y="1406"/>
                  </a:lnTo>
                  <a:lnTo>
                    <a:pt x="312" y="1410"/>
                  </a:lnTo>
                  <a:lnTo>
                    <a:pt x="327" y="1411"/>
                  </a:lnTo>
                  <a:lnTo>
                    <a:pt x="340" y="1411"/>
                  </a:lnTo>
                  <a:lnTo>
                    <a:pt x="355" y="1411"/>
                  </a:lnTo>
                  <a:lnTo>
                    <a:pt x="366" y="1411"/>
                  </a:lnTo>
                  <a:lnTo>
                    <a:pt x="377" y="1411"/>
                  </a:lnTo>
                  <a:lnTo>
                    <a:pt x="377" y="1428"/>
                  </a:lnTo>
                  <a:lnTo>
                    <a:pt x="373" y="1442"/>
                  </a:lnTo>
                  <a:lnTo>
                    <a:pt x="366" y="1454"/>
                  </a:lnTo>
                  <a:lnTo>
                    <a:pt x="358" y="1463"/>
                  </a:lnTo>
                  <a:lnTo>
                    <a:pt x="346" y="1472"/>
                  </a:lnTo>
                  <a:lnTo>
                    <a:pt x="335" y="1478"/>
                  </a:lnTo>
                  <a:lnTo>
                    <a:pt x="322" y="1483"/>
                  </a:lnTo>
                  <a:lnTo>
                    <a:pt x="307" y="1488"/>
                  </a:lnTo>
                  <a:lnTo>
                    <a:pt x="276" y="1493"/>
                  </a:lnTo>
                  <a:lnTo>
                    <a:pt x="246" y="1499"/>
                  </a:lnTo>
                  <a:lnTo>
                    <a:pt x="231" y="1501"/>
                  </a:lnTo>
                  <a:lnTo>
                    <a:pt x="216" y="1506"/>
                  </a:lnTo>
                  <a:lnTo>
                    <a:pt x="203" y="1509"/>
                  </a:lnTo>
                  <a:lnTo>
                    <a:pt x="192" y="1515"/>
                  </a:lnTo>
                  <a:lnTo>
                    <a:pt x="177" y="1512"/>
                  </a:lnTo>
                  <a:lnTo>
                    <a:pt x="154" y="1502"/>
                  </a:lnTo>
                  <a:lnTo>
                    <a:pt x="127" y="1489"/>
                  </a:lnTo>
                  <a:lnTo>
                    <a:pt x="99" y="1472"/>
                  </a:lnTo>
                  <a:lnTo>
                    <a:pt x="71" y="1454"/>
                  </a:lnTo>
                  <a:lnTo>
                    <a:pt x="49" y="1436"/>
                  </a:lnTo>
                  <a:lnTo>
                    <a:pt x="40" y="1428"/>
                  </a:lnTo>
                  <a:lnTo>
                    <a:pt x="32" y="1419"/>
                  </a:lnTo>
                  <a:lnTo>
                    <a:pt x="29" y="1411"/>
                  </a:lnTo>
                  <a:lnTo>
                    <a:pt x="27" y="1405"/>
                  </a:lnTo>
                  <a:lnTo>
                    <a:pt x="23" y="1405"/>
                  </a:lnTo>
                  <a:lnTo>
                    <a:pt x="19" y="1403"/>
                  </a:lnTo>
                  <a:lnTo>
                    <a:pt x="14" y="1402"/>
                  </a:lnTo>
                  <a:lnTo>
                    <a:pt x="11" y="1400"/>
                  </a:lnTo>
                  <a:lnTo>
                    <a:pt x="8" y="1398"/>
                  </a:lnTo>
                  <a:lnTo>
                    <a:pt x="5" y="1395"/>
                  </a:lnTo>
                  <a:lnTo>
                    <a:pt x="1" y="1395"/>
                  </a:lnTo>
                  <a:lnTo>
                    <a:pt x="0" y="1393"/>
                  </a:lnTo>
                  <a:lnTo>
                    <a:pt x="0" y="1392"/>
                  </a:lnTo>
                  <a:lnTo>
                    <a:pt x="3" y="1390"/>
                  </a:lnTo>
                  <a:lnTo>
                    <a:pt x="8" y="1389"/>
                  </a:lnTo>
                  <a:lnTo>
                    <a:pt x="13" y="1387"/>
                  </a:lnTo>
                  <a:lnTo>
                    <a:pt x="27" y="1387"/>
                  </a:lnTo>
                  <a:lnTo>
                    <a:pt x="45" y="1389"/>
                  </a:lnTo>
                  <a:lnTo>
                    <a:pt x="62" y="1390"/>
                  </a:lnTo>
                  <a:lnTo>
                    <a:pt x="78" y="1392"/>
                  </a:lnTo>
                  <a:lnTo>
                    <a:pt x="91" y="1393"/>
                  </a:lnTo>
                  <a:lnTo>
                    <a:pt x="99" y="1393"/>
                  </a:lnTo>
                  <a:lnTo>
                    <a:pt x="94" y="1389"/>
                  </a:lnTo>
                  <a:lnTo>
                    <a:pt x="88" y="1384"/>
                  </a:lnTo>
                  <a:lnTo>
                    <a:pt x="81" y="1375"/>
                  </a:lnTo>
                  <a:lnTo>
                    <a:pt x="75" y="1369"/>
                  </a:lnTo>
                  <a:lnTo>
                    <a:pt x="68" y="1361"/>
                  </a:lnTo>
                  <a:lnTo>
                    <a:pt x="62" y="1353"/>
                  </a:lnTo>
                  <a:lnTo>
                    <a:pt x="57" y="1346"/>
                  </a:lnTo>
                  <a:lnTo>
                    <a:pt x="55" y="1340"/>
                  </a:lnTo>
                  <a:lnTo>
                    <a:pt x="57" y="1340"/>
                  </a:lnTo>
                  <a:lnTo>
                    <a:pt x="58" y="1338"/>
                  </a:lnTo>
                  <a:lnTo>
                    <a:pt x="60" y="1338"/>
                  </a:lnTo>
                  <a:lnTo>
                    <a:pt x="63" y="1336"/>
                  </a:lnTo>
                  <a:lnTo>
                    <a:pt x="65" y="1335"/>
                  </a:lnTo>
                  <a:lnTo>
                    <a:pt x="66" y="1335"/>
                  </a:lnTo>
                  <a:lnTo>
                    <a:pt x="68" y="1335"/>
                  </a:lnTo>
                  <a:lnTo>
                    <a:pt x="71" y="1333"/>
                  </a:lnTo>
                  <a:lnTo>
                    <a:pt x="71" y="1332"/>
                  </a:lnTo>
                  <a:lnTo>
                    <a:pt x="71" y="1328"/>
                  </a:lnTo>
                  <a:lnTo>
                    <a:pt x="73" y="1327"/>
                  </a:lnTo>
                  <a:lnTo>
                    <a:pt x="75" y="1323"/>
                  </a:lnTo>
                  <a:lnTo>
                    <a:pt x="76" y="1322"/>
                  </a:lnTo>
                  <a:lnTo>
                    <a:pt x="78" y="1319"/>
                  </a:lnTo>
                  <a:lnTo>
                    <a:pt x="80" y="1319"/>
                  </a:lnTo>
                  <a:lnTo>
                    <a:pt x="81" y="1317"/>
                  </a:lnTo>
                  <a:lnTo>
                    <a:pt x="83" y="1292"/>
                  </a:lnTo>
                  <a:lnTo>
                    <a:pt x="84" y="1268"/>
                  </a:lnTo>
                  <a:lnTo>
                    <a:pt x="88" y="1242"/>
                  </a:lnTo>
                  <a:lnTo>
                    <a:pt x="93" y="1216"/>
                  </a:lnTo>
                  <a:lnTo>
                    <a:pt x="102" y="1164"/>
                  </a:lnTo>
                  <a:lnTo>
                    <a:pt x="112" y="1113"/>
                  </a:lnTo>
                  <a:lnTo>
                    <a:pt x="117" y="1087"/>
                  </a:lnTo>
                  <a:lnTo>
                    <a:pt x="122" y="1061"/>
                  </a:lnTo>
                  <a:lnTo>
                    <a:pt x="123" y="1037"/>
                  </a:lnTo>
                  <a:lnTo>
                    <a:pt x="125" y="1012"/>
                  </a:lnTo>
                  <a:lnTo>
                    <a:pt x="127" y="988"/>
                  </a:lnTo>
                  <a:lnTo>
                    <a:pt x="125" y="964"/>
                  </a:lnTo>
                  <a:lnTo>
                    <a:pt x="120" y="939"/>
                  </a:lnTo>
                  <a:lnTo>
                    <a:pt x="115" y="916"/>
                  </a:lnTo>
                  <a:lnTo>
                    <a:pt x="112" y="902"/>
                  </a:lnTo>
                  <a:lnTo>
                    <a:pt x="110" y="886"/>
                  </a:lnTo>
                  <a:lnTo>
                    <a:pt x="110" y="869"/>
                  </a:lnTo>
                  <a:lnTo>
                    <a:pt x="112" y="851"/>
                  </a:lnTo>
                  <a:lnTo>
                    <a:pt x="115" y="814"/>
                  </a:lnTo>
                  <a:lnTo>
                    <a:pt x="120" y="776"/>
                  </a:lnTo>
                  <a:lnTo>
                    <a:pt x="123" y="757"/>
                  </a:lnTo>
                  <a:lnTo>
                    <a:pt x="123" y="739"/>
                  </a:lnTo>
                  <a:lnTo>
                    <a:pt x="125" y="721"/>
                  </a:lnTo>
                  <a:lnTo>
                    <a:pt x="123" y="705"/>
                  </a:lnTo>
                  <a:lnTo>
                    <a:pt x="120" y="689"/>
                  </a:lnTo>
                  <a:lnTo>
                    <a:pt x="115" y="674"/>
                  </a:lnTo>
                  <a:lnTo>
                    <a:pt x="109" y="661"/>
                  </a:lnTo>
                  <a:lnTo>
                    <a:pt x="99" y="648"/>
                  </a:lnTo>
                  <a:lnTo>
                    <a:pt x="101" y="638"/>
                  </a:lnTo>
                  <a:lnTo>
                    <a:pt x="104" y="627"/>
                  </a:lnTo>
                  <a:lnTo>
                    <a:pt x="109" y="615"/>
                  </a:lnTo>
                  <a:lnTo>
                    <a:pt x="112" y="602"/>
                  </a:lnTo>
                  <a:lnTo>
                    <a:pt x="117" y="589"/>
                  </a:lnTo>
                  <a:lnTo>
                    <a:pt x="122" y="578"/>
                  </a:lnTo>
                  <a:lnTo>
                    <a:pt x="127" y="568"/>
                  </a:lnTo>
                  <a:lnTo>
                    <a:pt x="132" y="560"/>
                  </a:lnTo>
                  <a:lnTo>
                    <a:pt x="136" y="560"/>
                  </a:lnTo>
                  <a:lnTo>
                    <a:pt x="140" y="542"/>
                  </a:lnTo>
                  <a:lnTo>
                    <a:pt x="141" y="509"/>
                  </a:lnTo>
                  <a:lnTo>
                    <a:pt x="143" y="467"/>
                  </a:lnTo>
                  <a:lnTo>
                    <a:pt x="141" y="420"/>
                  </a:lnTo>
                  <a:lnTo>
                    <a:pt x="140" y="374"/>
                  </a:lnTo>
                  <a:lnTo>
                    <a:pt x="136" y="335"/>
                  </a:lnTo>
                  <a:lnTo>
                    <a:pt x="133" y="319"/>
                  </a:lnTo>
                  <a:lnTo>
                    <a:pt x="132" y="308"/>
                  </a:lnTo>
                  <a:lnTo>
                    <a:pt x="128" y="299"/>
                  </a:lnTo>
                  <a:lnTo>
                    <a:pt x="125" y="296"/>
                  </a:lnTo>
                  <a:lnTo>
                    <a:pt x="125" y="280"/>
                  </a:lnTo>
                  <a:lnTo>
                    <a:pt x="122" y="264"/>
                  </a:lnTo>
                  <a:lnTo>
                    <a:pt x="119" y="247"/>
                  </a:lnTo>
                  <a:lnTo>
                    <a:pt x="115" y="231"/>
                  </a:lnTo>
                  <a:lnTo>
                    <a:pt x="110" y="216"/>
                  </a:lnTo>
                  <a:lnTo>
                    <a:pt x="107" y="200"/>
                  </a:lnTo>
                  <a:lnTo>
                    <a:pt x="104" y="186"/>
                  </a:lnTo>
                  <a:lnTo>
                    <a:pt x="104" y="171"/>
                  </a:lnTo>
                  <a:lnTo>
                    <a:pt x="101" y="166"/>
                  </a:lnTo>
                  <a:lnTo>
                    <a:pt x="97" y="158"/>
                  </a:lnTo>
                  <a:lnTo>
                    <a:pt x="94" y="150"/>
                  </a:lnTo>
                  <a:lnTo>
                    <a:pt x="93" y="140"/>
                  </a:lnTo>
                  <a:lnTo>
                    <a:pt x="91" y="130"/>
                  </a:lnTo>
                  <a:lnTo>
                    <a:pt x="88" y="120"/>
                  </a:lnTo>
                  <a:lnTo>
                    <a:pt x="86" y="112"/>
                  </a:lnTo>
                  <a:lnTo>
                    <a:pt x="81" y="104"/>
                  </a:lnTo>
                  <a:lnTo>
                    <a:pt x="76" y="104"/>
                  </a:lnTo>
                  <a:lnTo>
                    <a:pt x="75" y="102"/>
                  </a:lnTo>
                  <a:lnTo>
                    <a:pt x="73" y="96"/>
                  </a:lnTo>
                  <a:lnTo>
                    <a:pt x="70" y="89"/>
                  </a:lnTo>
                  <a:lnTo>
                    <a:pt x="68" y="83"/>
                  </a:lnTo>
                  <a:lnTo>
                    <a:pt x="68" y="75"/>
                  </a:lnTo>
                  <a:lnTo>
                    <a:pt x="66" y="67"/>
                  </a:lnTo>
                  <a:lnTo>
                    <a:pt x="65" y="60"/>
                  </a:lnTo>
                  <a:lnTo>
                    <a:pt x="65" y="55"/>
                  </a:lnTo>
                  <a:lnTo>
                    <a:pt x="63" y="54"/>
                  </a:lnTo>
                  <a:lnTo>
                    <a:pt x="62" y="50"/>
                  </a:lnTo>
                  <a:lnTo>
                    <a:pt x="60" y="47"/>
                  </a:lnTo>
                  <a:lnTo>
                    <a:pt x="58" y="41"/>
                  </a:lnTo>
                  <a:lnTo>
                    <a:pt x="57" y="36"/>
                  </a:lnTo>
                  <a:lnTo>
                    <a:pt x="55" y="31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37" y="23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59" name="Freeform 151"/>
            <p:cNvSpPr>
              <a:spLocks noEditPoints="1"/>
            </p:cNvSpPr>
            <p:nvPr/>
          </p:nvSpPr>
          <p:spPr bwMode="auto">
            <a:xfrm>
              <a:off x="3815" y="4901"/>
              <a:ext cx="290" cy="263"/>
            </a:xfrm>
            <a:custGeom>
              <a:avLst/>
              <a:gdLst>
                <a:gd name="T0" fmla="*/ 101 w 290"/>
                <a:gd name="T1" fmla="*/ 8 h 263"/>
                <a:gd name="T2" fmla="*/ 140 w 290"/>
                <a:gd name="T3" fmla="*/ 6 h 263"/>
                <a:gd name="T4" fmla="*/ 190 w 290"/>
                <a:gd name="T5" fmla="*/ 3 h 263"/>
                <a:gd name="T6" fmla="*/ 254 w 290"/>
                <a:gd name="T7" fmla="*/ 0 h 263"/>
                <a:gd name="T8" fmla="*/ 286 w 290"/>
                <a:gd name="T9" fmla="*/ 6 h 263"/>
                <a:gd name="T10" fmla="*/ 276 w 290"/>
                <a:gd name="T11" fmla="*/ 21 h 263"/>
                <a:gd name="T12" fmla="*/ 267 w 290"/>
                <a:gd name="T13" fmla="*/ 36 h 263"/>
                <a:gd name="T14" fmla="*/ 259 w 290"/>
                <a:gd name="T15" fmla="*/ 52 h 263"/>
                <a:gd name="T16" fmla="*/ 233 w 290"/>
                <a:gd name="T17" fmla="*/ 60 h 263"/>
                <a:gd name="T18" fmla="*/ 187 w 290"/>
                <a:gd name="T19" fmla="*/ 62 h 263"/>
                <a:gd name="T20" fmla="*/ 143 w 290"/>
                <a:gd name="T21" fmla="*/ 62 h 263"/>
                <a:gd name="T22" fmla="*/ 102 w 290"/>
                <a:gd name="T23" fmla="*/ 62 h 263"/>
                <a:gd name="T24" fmla="*/ 83 w 290"/>
                <a:gd name="T25" fmla="*/ 55 h 263"/>
                <a:gd name="T26" fmla="*/ 83 w 290"/>
                <a:gd name="T27" fmla="*/ 42 h 263"/>
                <a:gd name="T28" fmla="*/ 83 w 290"/>
                <a:gd name="T29" fmla="*/ 29 h 263"/>
                <a:gd name="T30" fmla="*/ 84 w 290"/>
                <a:gd name="T31" fmla="*/ 16 h 263"/>
                <a:gd name="T32" fmla="*/ 50 w 290"/>
                <a:gd name="T33" fmla="*/ 137 h 263"/>
                <a:gd name="T34" fmla="*/ 47 w 290"/>
                <a:gd name="T35" fmla="*/ 140 h 263"/>
                <a:gd name="T36" fmla="*/ 39 w 290"/>
                <a:gd name="T37" fmla="*/ 143 h 263"/>
                <a:gd name="T38" fmla="*/ 27 w 290"/>
                <a:gd name="T39" fmla="*/ 145 h 263"/>
                <a:gd name="T40" fmla="*/ 13 w 290"/>
                <a:gd name="T41" fmla="*/ 148 h 263"/>
                <a:gd name="T42" fmla="*/ 8 w 290"/>
                <a:gd name="T43" fmla="*/ 146 h 263"/>
                <a:gd name="T44" fmla="*/ 5 w 290"/>
                <a:gd name="T45" fmla="*/ 145 h 263"/>
                <a:gd name="T46" fmla="*/ 1 w 290"/>
                <a:gd name="T47" fmla="*/ 143 h 263"/>
                <a:gd name="T48" fmla="*/ 0 w 290"/>
                <a:gd name="T49" fmla="*/ 141 h 263"/>
                <a:gd name="T50" fmla="*/ 5 w 290"/>
                <a:gd name="T51" fmla="*/ 137 h 263"/>
                <a:gd name="T52" fmla="*/ 16 w 290"/>
                <a:gd name="T53" fmla="*/ 135 h 263"/>
                <a:gd name="T54" fmla="*/ 32 w 290"/>
                <a:gd name="T55" fmla="*/ 135 h 263"/>
                <a:gd name="T56" fmla="*/ 50 w 290"/>
                <a:gd name="T57" fmla="*/ 137 h 263"/>
                <a:gd name="T58" fmla="*/ 133 w 290"/>
                <a:gd name="T59" fmla="*/ 236 h 263"/>
                <a:gd name="T60" fmla="*/ 156 w 290"/>
                <a:gd name="T61" fmla="*/ 242 h 263"/>
                <a:gd name="T62" fmla="*/ 179 w 290"/>
                <a:gd name="T63" fmla="*/ 247 h 263"/>
                <a:gd name="T64" fmla="*/ 202 w 290"/>
                <a:gd name="T65" fmla="*/ 252 h 263"/>
                <a:gd name="T66" fmla="*/ 208 w 290"/>
                <a:gd name="T67" fmla="*/ 255 h 263"/>
                <a:gd name="T68" fmla="*/ 203 w 290"/>
                <a:gd name="T69" fmla="*/ 257 h 263"/>
                <a:gd name="T70" fmla="*/ 198 w 290"/>
                <a:gd name="T71" fmla="*/ 259 h 263"/>
                <a:gd name="T72" fmla="*/ 193 w 290"/>
                <a:gd name="T73" fmla="*/ 262 h 263"/>
                <a:gd name="T74" fmla="*/ 187 w 290"/>
                <a:gd name="T75" fmla="*/ 262 h 263"/>
                <a:gd name="T76" fmla="*/ 172 w 290"/>
                <a:gd name="T77" fmla="*/ 259 h 263"/>
                <a:gd name="T78" fmla="*/ 154 w 290"/>
                <a:gd name="T79" fmla="*/ 250 h 263"/>
                <a:gd name="T80" fmla="*/ 133 w 290"/>
                <a:gd name="T81" fmla="*/ 2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0" h="263">
                  <a:moveTo>
                    <a:pt x="86" y="10"/>
                  </a:moveTo>
                  <a:lnTo>
                    <a:pt x="101" y="8"/>
                  </a:lnTo>
                  <a:lnTo>
                    <a:pt x="120" y="8"/>
                  </a:lnTo>
                  <a:lnTo>
                    <a:pt x="140" y="6"/>
                  </a:lnTo>
                  <a:lnTo>
                    <a:pt x="164" y="5"/>
                  </a:lnTo>
                  <a:lnTo>
                    <a:pt x="190" y="3"/>
                  </a:lnTo>
                  <a:lnTo>
                    <a:pt x="220" y="1"/>
                  </a:lnTo>
                  <a:lnTo>
                    <a:pt x="254" y="0"/>
                  </a:lnTo>
                  <a:lnTo>
                    <a:pt x="290" y="0"/>
                  </a:lnTo>
                  <a:lnTo>
                    <a:pt x="286" y="6"/>
                  </a:lnTo>
                  <a:lnTo>
                    <a:pt x="281" y="14"/>
                  </a:lnTo>
                  <a:lnTo>
                    <a:pt x="276" y="21"/>
                  </a:lnTo>
                  <a:lnTo>
                    <a:pt x="272" y="29"/>
                  </a:lnTo>
                  <a:lnTo>
                    <a:pt x="267" y="36"/>
                  </a:lnTo>
                  <a:lnTo>
                    <a:pt x="262" y="44"/>
                  </a:lnTo>
                  <a:lnTo>
                    <a:pt x="259" y="52"/>
                  </a:lnTo>
                  <a:lnTo>
                    <a:pt x="254" y="60"/>
                  </a:lnTo>
                  <a:lnTo>
                    <a:pt x="233" y="60"/>
                  </a:lnTo>
                  <a:lnTo>
                    <a:pt x="210" y="60"/>
                  </a:lnTo>
                  <a:lnTo>
                    <a:pt x="187" y="62"/>
                  </a:lnTo>
                  <a:lnTo>
                    <a:pt x="166" y="62"/>
                  </a:lnTo>
                  <a:lnTo>
                    <a:pt x="143" y="62"/>
                  </a:lnTo>
                  <a:lnTo>
                    <a:pt x="122" y="62"/>
                  </a:lnTo>
                  <a:lnTo>
                    <a:pt x="102" y="62"/>
                  </a:lnTo>
                  <a:lnTo>
                    <a:pt x="81" y="62"/>
                  </a:lnTo>
                  <a:lnTo>
                    <a:pt x="83" y="55"/>
                  </a:lnTo>
                  <a:lnTo>
                    <a:pt x="83" y="49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83" y="29"/>
                  </a:lnTo>
                  <a:lnTo>
                    <a:pt x="84" y="23"/>
                  </a:lnTo>
                  <a:lnTo>
                    <a:pt x="84" y="16"/>
                  </a:lnTo>
                  <a:lnTo>
                    <a:pt x="86" y="10"/>
                  </a:lnTo>
                  <a:close/>
                  <a:moveTo>
                    <a:pt x="50" y="137"/>
                  </a:moveTo>
                  <a:lnTo>
                    <a:pt x="49" y="138"/>
                  </a:lnTo>
                  <a:lnTo>
                    <a:pt x="47" y="140"/>
                  </a:lnTo>
                  <a:lnTo>
                    <a:pt x="42" y="141"/>
                  </a:lnTo>
                  <a:lnTo>
                    <a:pt x="39" y="143"/>
                  </a:lnTo>
                  <a:lnTo>
                    <a:pt x="34" y="145"/>
                  </a:lnTo>
                  <a:lnTo>
                    <a:pt x="27" y="145"/>
                  </a:lnTo>
                  <a:lnTo>
                    <a:pt x="21" y="146"/>
                  </a:lnTo>
                  <a:lnTo>
                    <a:pt x="13" y="148"/>
                  </a:lnTo>
                  <a:lnTo>
                    <a:pt x="11" y="148"/>
                  </a:lnTo>
                  <a:lnTo>
                    <a:pt x="8" y="146"/>
                  </a:lnTo>
                  <a:lnTo>
                    <a:pt x="6" y="145"/>
                  </a:lnTo>
                  <a:lnTo>
                    <a:pt x="5" y="145"/>
                  </a:lnTo>
                  <a:lnTo>
                    <a:pt x="3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1"/>
                  </a:lnTo>
                  <a:lnTo>
                    <a:pt x="1" y="140"/>
                  </a:lnTo>
                  <a:lnTo>
                    <a:pt x="5" y="137"/>
                  </a:lnTo>
                  <a:lnTo>
                    <a:pt x="9" y="137"/>
                  </a:lnTo>
                  <a:lnTo>
                    <a:pt x="16" y="135"/>
                  </a:lnTo>
                  <a:lnTo>
                    <a:pt x="24" y="135"/>
                  </a:lnTo>
                  <a:lnTo>
                    <a:pt x="32" y="135"/>
                  </a:lnTo>
                  <a:lnTo>
                    <a:pt x="40" y="135"/>
                  </a:lnTo>
                  <a:lnTo>
                    <a:pt x="50" y="137"/>
                  </a:lnTo>
                  <a:close/>
                  <a:moveTo>
                    <a:pt x="122" y="234"/>
                  </a:moveTo>
                  <a:lnTo>
                    <a:pt x="133" y="236"/>
                  </a:lnTo>
                  <a:lnTo>
                    <a:pt x="145" y="239"/>
                  </a:lnTo>
                  <a:lnTo>
                    <a:pt x="156" y="242"/>
                  </a:lnTo>
                  <a:lnTo>
                    <a:pt x="167" y="244"/>
                  </a:lnTo>
                  <a:lnTo>
                    <a:pt x="179" y="247"/>
                  </a:lnTo>
                  <a:lnTo>
                    <a:pt x="190" y="249"/>
                  </a:lnTo>
                  <a:lnTo>
                    <a:pt x="202" y="252"/>
                  </a:lnTo>
                  <a:lnTo>
                    <a:pt x="211" y="254"/>
                  </a:lnTo>
                  <a:lnTo>
                    <a:pt x="208" y="255"/>
                  </a:lnTo>
                  <a:lnTo>
                    <a:pt x="206" y="257"/>
                  </a:lnTo>
                  <a:lnTo>
                    <a:pt x="203" y="257"/>
                  </a:lnTo>
                  <a:lnTo>
                    <a:pt x="202" y="259"/>
                  </a:lnTo>
                  <a:lnTo>
                    <a:pt x="198" y="259"/>
                  </a:lnTo>
                  <a:lnTo>
                    <a:pt x="197" y="260"/>
                  </a:lnTo>
                  <a:lnTo>
                    <a:pt x="193" y="262"/>
                  </a:lnTo>
                  <a:lnTo>
                    <a:pt x="192" y="263"/>
                  </a:lnTo>
                  <a:lnTo>
                    <a:pt x="187" y="262"/>
                  </a:lnTo>
                  <a:lnTo>
                    <a:pt x="180" y="260"/>
                  </a:lnTo>
                  <a:lnTo>
                    <a:pt x="172" y="259"/>
                  </a:lnTo>
                  <a:lnTo>
                    <a:pt x="164" y="255"/>
                  </a:lnTo>
                  <a:lnTo>
                    <a:pt x="154" y="250"/>
                  </a:lnTo>
                  <a:lnTo>
                    <a:pt x="145" y="246"/>
                  </a:lnTo>
                  <a:lnTo>
                    <a:pt x="133" y="239"/>
                  </a:lnTo>
                  <a:lnTo>
                    <a:pt x="122" y="234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0" name="Freeform 152"/>
            <p:cNvSpPr>
              <a:spLocks/>
            </p:cNvSpPr>
            <p:nvPr/>
          </p:nvSpPr>
          <p:spPr bwMode="auto">
            <a:xfrm>
              <a:off x="3815" y="3649"/>
              <a:ext cx="377" cy="1515"/>
            </a:xfrm>
            <a:custGeom>
              <a:avLst/>
              <a:gdLst>
                <a:gd name="T0" fmla="*/ 93 w 377"/>
                <a:gd name="T1" fmla="*/ 23 h 1515"/>
                <a:gd name="T2" fmla="*/ 153 w 377"/>
                <a:gd name="T3" fmla="*/ 34 h 1515"/>
                <a:gd name="T4" fmla="*/ 215 w 377"/>
                <a:gd name="T5" fmla="*/ 19 h 1515"/>
                <a:gd name="T6" fmla="*/ 239 w 377"/>
                <a:gd name="T7" fmla="*/ 2 h 1515"/>
                <a:gd name="T8" fmla="*/ 320 w 377"/>
                <a:gd name="T9" fmla="*/ 10 h 1515"/>
                <a:gd name="T10" fmla="*/ 301 w 377"/>
                <a:gd name="T11" fmla="*/ 86 h 1515"/>
                <a:gd name="T12" fmla="*/ 255 w 377"/>
                <a:gd name="T13" fmla="*/ 236 h 1515"/>
                <a:gd name="T14" fmla="*/ 250 w 377"/>
                <a:gd name="T15" fmla="*/ 397 h 1515"/>
                <a:gd name="T16" fmla="*/ 276 w 377"/>
                <a:gd name="T17" fmla="*/ 563 h 1515"/>
                <a:gd name="T18" fmla="*/ 281 w 377"/>
                <a:gd name="T19" fmla="*/ 778 h 1515"/>
                <a:gd name="T20" fmla="*/ 257 w 377"/>
                <a:gd name="T21" fmla="*/ 1169 h 1515"/>
                <a:gd name="T22" fmla="*/ 273 w 377"/>
                <a:gd name="T23" fmla="*/ 1179 h 1515"/>
                <a:gd name="T24" fmla="*/ 283 w 377"/>
                <a:gd name="T25" fmla="*/ 1187 h 1515"/>
                <a:gd name="T26" fmla="*/ 301 w 377"/>
                <a:gd name="T27" fmla="*/ 1193 h 1515"/>
                <a:gd name="T28" fmla="*/ 298 w 377"/>
                <a:gd name="T29" fmla="*/ 1208 h 1515"/>
                <a:gd name="T30" fmla="*/ 280 w 377"/>
                <a:gd name="T31" fmla="*/ 1224 h 1515"/>
                <a:gd name="T32" fmla="*/ 272 w 377"/>
                <a:gd name="T33" fmla="*/ 1240 h 1515"/>
                <a:gd name="T34" fmla="*/ 283 w 377"/>
                <a:gd name="T35" fmla="*/ 1262 h 1515"/>
                <a:gd name="T36" fmla="*/ 250 w 377"/>
                <a:gd name="T37" fmla="*/ 1320 h 1515"/>
                <a:gd name="T38" fmla="*/ 286 w 377"/>
                <a:gd name="T39" fmla="*/ 1341 h 1515"/>
                <a:gd name="T40" fmla="*/ 294 w 377"/>
                <a:gd name="T41" fmla="*/ 1340 h 1515"/>
                <a:gd name="T42" fmla="*/ 290 w 377"/>
                <a:gd name="T43" fmla="*/ 1361 h 1515"/>
                <a:gd name="T44" fmla="*/ 280 w 377"/>
                <a:gd name="T45" fmla="*/ 1393 h 1515"/>
                <a:gd name="T46" fmla="*/ 340 w 377"/>
                <a:gd name="T47" fmla="*/ 1411 h 1515"/>
                <a:gd name="T48" fmla="*/ 373 w 377"/>
                <a:gd name="T49" fmla="*/ 1442 h 1515"/>
                <a:gd name="T50" fmla="*/ 322 w 377"/>
                <a:gd name="T51" fmla="*/ 1483 h 1515"/>
                <a:gd name="T52" fmla="*/ 216 w 377"/>
                <a:gd name="T53" fmla="*/ 1506 h 1515"/>
                <a:gd name="T54" fmla="*/ 127 w 377"/>
                <a:gd name="T55" fmla="*/ 1489 h 1515"/>
                <a:gd name="T56" fmla="*/ 32 w 377"/>
                <a:gd name="T57" fmla="*/ 1419 h 1515"/>
                <a:gd name="T58" fmla="*/ 14 w 377"/>
                <a:gd name="T59" fmla="*/ 1402 h 1515"/>
                <a:gd name="T60" fmla="*/ 0 w 377"/>
                <a:gd name="T61" fmla="*/ 1393 h 1515"/>
                <a:gd name="T62" fmla="*/ 27 w 377"/>
                <a:gd name="T63" fmla="*/ 1387 h 1515"/>
                <a:gd name="T64" fmla="*/ 99 w 377"/>
                <a:gd name="T65" fmla="*/ 1393 h 1515"/>
                <a:gd name="T66" fmla="*/ 68 w 377"/>
                <a:gd name="T67" fmla="*/ 1361 h 1515"/>
                <a:gd name="T68" fmla="*/ 58 w 377"/>
                <a:gd name="T69" fmla="*/ 1338 h 1515"/>
                <a:gd name="T70" fmla="*/ 68 w 377"/>
                <a:gd name="T71" fmla="*/ 1335 h 1515"/>
                <a:gd name="T72" fmla="*/ 75 w 377"/>
                <a:gd name="T73" fmla="*/ 1323 h 1515"/>
                <a:gd name="T74" fmla="*/ 83 w 377"/>
                <a:gd name="T75" fmla="*/ 1292 h 1515"/>
                <a:gd name="T76" fmla="*/ 112 w 377"/>
                <a:gd name="T77" fmla="*/ 1113 h 1515"/>
                <a:gd name="T78" fmla="*/ 127 w 377"/>
                <a:gd name="T79" fmla="*/ 988 h 1515"/>
                <a:gd name="T80" fmla="*/ 110 w 377"/>
                <a:gd name="T81" fmla="*/ 886 h 1515"/>
                <a:gd name="T82" fmla="*/ 123 w 377"/>
                <a:gd name="T83" fmla="*/ 757 h 1515"/>
                <a:gd name="T84" fmla="*/ 115 w 377"/>
                <a:gd name="T85" fmla="*/ 674 h 1515"/>
                <a:gd name="T86" fmla="*/ 109 w 377"/>
                <a:gd name="T87" fmla="*/ 615 h 1515"/>
                <a:gd name="T88" fmla="*/ 132 w 377"/>
                <a:gd name="T89" fmla="*/ 560 h 1515"/>
                <a:gd name="T90" fmla="*/ 141 w 377"/>
                <a:gd name="T91" fmla="*/ 420 h 1515"/>
                <a:gd name="T92" fmla="*/ 128 w 377"/>
                <a:gd name="T93" fmla="*/ 299 h 1515"/>
                <a:gd name="T94" fmla="*/ 115 w 377"/>
                <a:gd name="T95" fmla="*/ 231 h 1515"/>
                <a:gd name="T96" fmla="*/ 101 w 377"/>
                <a:gd name="T97" fmla="*/ 166 h 1515"/>
                <a:gd name="T98" fmla="*/ 88 w 377"/>
                <a:gd name="T99" fmla="*/ 120 h 1515"/>
                <a:gd name="T100" fmla="*/ 73 w 377"/>
                <a:gd name="T101" fmla="*/ 96 h 1515"/>
                <a:gd name="T102" fmla="*/ 65 w 377"/>
                <a:gd name="T103" fmla="*/ 60 h 1515"/>
                <a:gd name="T104" fmla="*/ 58 w 377"/>
                <a:gd name="T105" fmla="*/ 41 h 1515"/>
                <a:gd name="T106" fmla="*/ 37 w 377"/>
                <a:gd name="T107" fmla="*/ 23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7" h="1515">
                  <a:moveTo>
                    <a:pt x="37" y="23"/>
                  </a:moveTo>
                  <a:lnTo>
                    <a:pt x="49" y="23"/>
                  </a:lnTo>
                  <a:lnTo>
                    <a:pt x="62" y="23"/>
                  </a:lnTo>
                  <a:lnTo>
                    <a:pt x="76" y="21"/>
                  </a:lnTo>
                  <a:lnTo>
                    <a:pt x="93" y="23"/>
                  </a:lnTo>
                  <a:lnTo>
                    <a:pt x="107" y="23"/>
                  </a:lnTo>
                  <a:lnTo>
                    <a:pt x="122" y="24"/>
                  </a:lnTo>
                  <a:lnTo>
                    <a:pt x="133" y="28"/>
                  </a:lnTo>
                  <a:lnTo>
                    <a:pt x="141" y="34"/>
                  </a:lnTo>
                  <a:lnTo>
                    <a:pt x="153" y="34"/>
                  </a:lnTo>
                  <a:lnTo>
                    <a:pt x="164" y="32"/>
                  </a:lnTo>
                  <a:lnTo>
                    <a:pt x="177" y="32"/>
                  </a:lnTo>
                  <a:lnTo>
                    <a:pt x="192" y="29"/>
                  </a:lnTo>
                  <a:lnTo>
                    <a:pt x="205" y="26"/>
                  </a:lnTo>
                  <a:lnTo>
                    <a:pt x="215" y="19"/>
                  </a:lnTo>
                  <a:lnTo>
                    <a:pt x="220" y="16"/>
                  </a:lnTo>
                  <a:lnTo>
                    <a:pt x="221" y="11"/>
                  </a:lnTo>
                  <a:lnTo>
                    <a:pt x="224" y="6"/>
                  </a:lnTo>
                  <a:lnTo>
                    <a:pt x="224" y="0"/>
                  </a:lnTo>
                  <a:lnTo>
                    <a:pt x="239" y="2"/>
                  </a:lnTo>
                  <a:lnTo>
                    <a:pt x="255" y="2"/>
                  </a:lnTo>
                  <a:lnTo>
                    <a:pt x="272" y="3"/>
                  </a:lnTo>
                  <a:lnTo>
                    <a:pt x="288" y="5"/>
                  </a:lnTo>
                  <a:lnTo>
                    <a:pt x="304" y="6"/>
                  </a:lnTo>
                  <a:lnTo>
                    <a:pt x="320" y="10"/>
                  </a:lnTo>
                  <a:lnTo>
                    <a:pt x="335" y="13"/>
                  </a:lnTo>
                  <a:lnTo>
                    <a:pt x="351" y="18"/>
                  </a:lnTo>
                  <a:lnTo>
                    <a:pt x="332" y="37"/>
                  </a:lnTo>
                  <a:lnTo>
                    <a:pt x="316" y="62"/>
                  </a:lnTo>
                  <a:lnTo>
                    <a:pt x="301" y="86"/>
                  </a:lnTo>
                  <a:lnTo>
                    <a:pt x="288" y="114"/>
                  </a:lnTo>
                  <a:lnTo>
                    <a:pt x="278" y="143"/>
                  </a:lnTo>
                  <a:lnTo>
                    <a:pt x="268" y="172"/>
                  </a:lnTo>
                  <a:lnTo>
                    <a:pt x="260" y="203"/>
                  </a:lnTo>
                  <a:lnTo>
                    <a:pt x="255" y="236"/>
                  </a:lnTo>
                  <a:lnTo>
                    <a:pt x="250" y="269"/>
                  </a:lnTo>
                  <a:lnTo>
                    <a:pt x="249" y="301"/>
                  </a:lnTo>
                  <a:lnTo>
                    <a:pt x="247" y="334"/>
                  </a:lnTo>
                  <a:lnTo>
                    <a:pt x="249" y="365"/>
                  </a:lnTo>
                  <a:lnTo>
                    <a:pt x="250" y="397"/>
                  </a:lnTo>
                  <a:lnTo>
                    <a:pt x="254" y="426"/>
                  </a:lnTo>
                  <a:lnTo>
                    <a:pt x="257" y="456"/>
                  </a:lnTo>
                  <a:lnTo>
                    <a:pt x="263" y="483"/>
                  </a:lnTo>
                  <a:lnTo>
                    <a:pt x="272" y="522"/>
                  </a:lnTo>
                  <a:lnTo>
                    <a:pt x="276" y="563"/>
                  </a:lnTo>
                  <a:lnTo>
                    <a:pt x="281" y="604"/>
                  </a:lnTo>
                  <a:lnTo>
                    <a:pt x="283" y="646"/>
                  </a:lnTo>
                  <a:lnTo>
                    <a:pt x="283" y="690"/>
                  </a:lnTo>
                  <a:lnTo>
                    <a:pt x="283" y="732"/>
                  </a:lnTo>
                  <a:lnTo>
                    <a:pt x="281" y="778"/>
                  </a:lnTo>
                  <a:lnTo>
                    <a:pt x="278" y="822"/>
                  </a:lnTo>
                  <a:lnTo>
                    <a:pt x="272" y="912"/>
                  </a:lnTo>
                  <a:lnTo>
                    <a:pt x="265" y="1001"/>
                  </a:lnTo>
                  <a:lnTo>
                    <a:pt x="260" y="1087"/>
                  </a:lnTo>
                  <a:lnTo>
                    <a:pt x="257" y="1169"/>
                  </a:lnTo>
                  <a:lnTo>
                    <a:pt x="263" y="1175"/>
                  </a:lnTo>
                  <a:lnTo>
                    <a:pt x="265" y="1175"/>
                  </a:lnTo>
                  <a:lnTo>
                    <a:pt x="268" y="1175"/>
                  </a:lnTo>
                  <a:lnTo>
                    <a:pt x="270" y="1177"/>
                  </a:lnTo>
                  <a:lnTo>
                    <a:pt x="273" y="1179"/>
                  </a:lnTo>
                  <a:lnTo>
                    <a:pt x="275" y="1180"/>
                  </a:lnTo>
                  <a:lnTo>
                    <a:pt x="278" y="1182"/>
                  </a:lnTo>
                  <a:lnTo>
                    <a:pt x="278" y="1183"/>
                  </a:lnTo>
                  <a:lnTo>
                    <a:pt x="280" y="1185"/>
                  </a:lnTo>
                  <a:lnTo>
                    <a:pt x="283" y="1187"/>
                  </a:lnTo>
                  <a:lnTo>
                    <a:pt x="288" y="1187"/>
                  </a:lnTo>
                  <a:lnTo>
                    <a:pt x="291" y="1188"/>
                  </a:lnTo>
                  <a:lnTo>
                    <a:pt x="294" y="1188"/>
                  </a:lnTo>
                  <a:lnTo>
                    <a:pt x="299" y="1192"/>
                  </a:lnTo>
                  <a:lnTo>
                    <a:pt x="301" y="1193"/>
                  </a:lnTo>
                  <a:lnTo>
                    <a:pt x="304" y="1195"/>
                  </a:lnTo>
                  <a:lnTo>
                    <a:pt x="307" y="1196"/>
                  </a:lnTo>
                  <a:lnTo>
                    <a:pt x="304" y="1200"/>
                  </a:lnTo>
                  <a:lnTo>
                    <a:pt x="301" y="1203"/>
                  </a:lnTo>
                  <a:lnTo>
                    <a:pt x="298" y="1208"/>
                  </a:lnTo>
                  <a:lnTo>
                    <a:pt x="293" y="1213"/>
                  </a:lnTo>
                  <a:lnTo>
                    <a:pt x="290" y="1218"/>
                  </a:lnTo>
                  <a:lnTo>
                    <a:pt x="285" y="1221"/>
                  </a:lnTo>
                  <a:lnTo>
                    <a:pt x="281" y="1222"/>
                  </a:lnTo>
                  <a:lnTo>
                    <a:pt x="280" y="1224"/>
                  </a:lnTo>
                  <a:lnTo>
                    <a:pt x="278" y="1227"/>
                  </a:lnTo>
                  <a:lnTo>
                    <a:pt x="278" y="1232"/>
                  </a:lnTo>
                  <a:lnTo>
                    <a:pt x="276" y="1234"/>
                  </a:lnTo>
                  <a:lnTo>
                    <a:pt x="273" y="1237"/>
                  </a:lnTo>
                  <a:lnTo>
                    <a:pt x="272" y="1240"/>
                  </a:lnTo>
                  <a:lnTo>
                    <a:pt x="270" y="1244"/>
                  </a:lnTo>
                  <a:lnTo>
                    <a:pt x="268" y="1247"/>
                  </a:lnTo>
                  <a:lnTo>
                    <a:pt x="268" y="1252"/>
                  </a:lnTo>
                  <a:lnTo>
                    <a:pt x="290" y="1252"/>
                  </a:lnTo>
                  <a:lnTo>
                    <a:pt x="283" y="1262"/>
                  </a:lnTo>
                  <a:lnTo>
                    <a:pt x="276" y="1273"/>
                  </a:lnTo>
                  <a:lnTo>
                    <a:pt x="268" y="1284"/>
                  </a:lnTo>
                  <a:lnTo>
                    <a:pt x="262" y="1296"/>
                  </a:lnTo>
                  <a:lnTo>
                    <a:pt x="255" y="1309"/>
                  </a:lnTo>
                  <a:lnTo>
                    <a:pt x="250" y="1320"/>
                  </a:lnTo>
                  <a:lnTo>
                    <a:pt x="247" y="1333"/>
                  </a:lnTo>
                  <a:lnTo>
                    <a:pt x="247" y="1345"/>
                  </a:lnTo>
                  <a:lnTo>
                    <a:pt x="285" y="1345"/>
                  </a:lnTo>
                  <a:lnTo>
                    <a:pt x="285" y="1343"/>
                  </a:lnTo>
                  <a:lnTo>
                    <a:pt x="286" y="1341"/>
                  </a:lnTo>
                  <a:lnTo>
                    <a:pt x="286" y="1341"/>
                  </a:lnTo>
                  <a:lnTo>
                    <a:pt x="288" y="1340"/>
                  </a:lnTo>
                  <a:lnTo>
                    <a:pt x="290" y="1340"/>
                  </a:lnTo>
                  <a:lnTo>
                    <a:pt x="291" y="1340"/>
                  </a:lnTo>
                  <a:lnTo>
                    <a:pt x="294" y="1340"/>
                  </a:lnTo>
                  <a:lnTo>
                    <a:pt x="296" y="1340"/>
                  </a:lnTo>
                  <a:lnTo>
                    <a:pt x="301" y="1345"/>
                  </a:lnTo>
                  <a:lnTo>
                    <a:pt x="298" y="1349"/>
                  </a:lnTo>
                  <a:lnTo>
                    <a:pt x="293" y="1354"/>
                  </a:lnTo>
                  <a:lnTo>
                    <a:pt x="290" y="1361"/>
                  </a:lnTo>
                  <a:lnTo>
                    <a:pt x="286" y="1367"/>
                  </a:lnTo>
                  <a:lnTo>
                    <a:pt x="283" y="1374"/>
                  </a:lnTo>
                  <a:lnTo>
                    <a:pt x="281" y="1380"/>
                  </a:lnTo>
                  <a:lnTo>
                    <a:pt x="280" y="1389"/>
                  </a:lnTo>
                  <a:lnTo>
                    <a:pt x="280" y="1393"/>
                  </a:lnTo>
                  <a:lnTo>
                    <a:pt x="290" y="1402"/>
                  </a:lnTo>
                  <a:lnTo>
                    <a:pt x="301" y="1406"/>
                  </a:lnTo>
                  <a:lnTo>
                    <a:pt x="312" y="1410"/>
                  </a:lnTo>
                  <a:lnTo>
                    <a:pt x="327" y="1411"/>
                  </a:lnTo>
                  <a:lnTo>
                    <a:pt x="340" y="1411"/>
                  </a:lnTo>
                  <a:lnTo>
                    <a:pt x="355" y="1411"/>
                  </a:lnTo>
                  <a:lnTo>
                    <a:pt x="366" y="1411"/>
                  </a:lnTo>
                  <a:lnTo>
                    <a:pt x="377" y="1411"/>
                  </a:lnTo>
                  <a:lnTo>
                    <a:pt x="377" y="1428"/>
                  </a:lnTo>
                  <a:lnTo>
                    <a:pt x="373" y="1442"/>
                  </a:lnTo>
                  <a:lnTo>
                    <a:pt x="366" y="1454"/>
                  </a:lnTo>
                  <a:lnTo>
                    <a:pt x="358" y="1463"/>
                  </a:lnTo>
                  <a:lnTo>
                    <a:pt x="346" y="1472"/>
                  </a:lnTo>
                  <a:lnTo>
                    <a:pt x="335" y="1478"/>
                  </a:lnTo>
                  <a:lnTo>
                    <a:pt x="322" y="1483"/>
                  </a:lnTo>
                  <a:lnTo>
                    <a:pt x="307" y="1488"/>
                  </a:lnTo>
                  <a:lnTo>
                    <a:pt x="276" y="1493"/>
                  </a:lnTo>
                  <a:lnTo>
                    <a:pt x="246" y="1499"/>
                  </a:lnTo>
                  <a:lnTo>
                    <a:pt x="231" y="1501"/>
                  </a:lnTo>
                  <a:lnTo>
                    <a:pt x="216" y="1506"/>
                  </a:lnTo>
                  <a:lnTo>
                    <a:pt x="203" y="1509"/>
                  </a:lnTo>
                  <a:lnTo>
                    <a:pt x="192" y="1515"/>
                  </a:lnTo>
                  <a:lnTo>
                    <a:pt x="177" y="1512"/>
                  </a:lnTo>
                  <a:lnTo>
                    <a:pt x="154" y="1502"/>
                  </a:lnTo>
                  <a:lnTo>
                    <a:pt x="127" y="1489"/>
                  </a:lnTo>
                  <a:lnTo>
                    <a:pt x="99" y="1472"/>
                  </a:lnTo>
                  <a:lnTo>
                    <a:pt x="71" y="1454"/>
                  </a:lnTo>
                  <a:lnTo>
                    <a:pt x="49" y="1436"/>
                  </a:lnTo>
                  <a:lnTo>
                    <a:pt x="40" y="1428"/>
                  </a:lnTo>
                  <a:lnTo>
                    <a:pt x="32" y="1419"/>
                  </a:lnTo>
                  <a:lnTo>
                    <a:pt x="29" y="1411"/>
                  </a:lnTo>
                  <a:lnTo>
                    <a:pt x="27" y="1405"/>
                  </a:lnTo>
                  <a:lnTo>
                    <a:pt x="23" y="1405"/>
                  </a:lnTo>
                  <a:lnTo>
                    <a:pt x="19" y="1403"/>
                  </a:lnTo>
                  <a:lnTo>
                    <a:pt x="14" y="1402"/>
                  </a:lnTo>
                  <a:lnTo>
                    <a:pt x="11" y="1400"/>
                  </a:lnTo>
                  <a:lnTo>
                    <a:pt x="8" y="1398"/>
                  </a:lnTo>
                  <a:lnTo>
                    <a:pt x="5" y="1395"/>
                  </a:lnTo>
                  <a:lnTo>
                    <a:pt x="1" y="1395"/>
                  </a:lnTo>
                  <a:lnTo>
                    <a:pt x="0" y="1393"/>
                  </a:lnTo>
                  <a:lnTo>
                    <a:pt x="0" y="1392"/>
                  </a:lnTo>
                  <a:lnTo>
                    <a:pt x="3" y="1390"/>
                  </a:lnTo>
                  <a:lnTo>
                    <a:pt x="8" y="1389"/>
                  </a:lnTo>
                  <a:lnTo>
                    <a:pt x="13" y="1387"/>
                  </a:lnTo>
                  <a:lnTo>
                    <a:pt x="27" y="1387"/>
                  </a:lnTo>
                  <a:lnTo>
                    <a:pt x="45" y="1389"/>
                  </a:lnTo>
                  <a:lnTo>
                    <a:pt x="62" y="1390"/>
                  </a:lnTo>
                  <a:lnTo>
                    <a:pt x="78" y="1392"/>
                  </a:lnTo>
                  <a:lnTo>
                    <a:pt x="91" y="1393"/>
                  </a:lnTo>
                  <a:lnTo>
                    <a:pt x="99" y="1393"/>
                  </a:lnTo>
                  <a:lnTo>
                    <a:pt x="94" y="1389"/>
                  </a:lnTo>
                  <a:lnTo>
                    <a:pt x="88" y="1384"/>
                  </a:lnTo>
                  <a:lnTo>
                    <a:pt x="81" y="1375"/>
                  </a:lnTo>
                  <a:lnTo>
                    <a:pt x="75" y="1369"/>
                  </a:lnTo>
                  <a:lnTo>
                    <a:pt x="68" y="1361"/>
                  </a:lnTo>
                  <a:lnTo>
                    <a:pt x="62" y="1353"/>
                  </a:lnTo>
                  <a:lnTo>
                    <a:pt x="57" y="1346"/>
                  </a:lnTo>
                  <a:lnTo>
                    <a:pt x="55" y="1340"/>
                  </a:lnTo>
                  <a:lnTo>
                    <a:pt x="57" y="1340"/>
                  </a:lnTo>
                  <a:lnTo>
                    <a:pt x="58" y="1338"/>
                  </a:lnTo>
                  <a:lnTo>
                    <a:pt x="60" y="1338"/>
                  </a:lnTo>
                  <a:lnTo>
                    <a:pt x="63" y="1336"/>
                  </a:lnTo>
                  <a:lnTo>
                    <a:pt x="65" y="1335"/>
                  </a:lnTo>
                  <a:lnTo>
                    <a:pt x="66" y="1335"/>
                  </a:lnTo>
                  <a:lnTo>
                    <a:pt x="68" y="1335"/>
                  </a:lnTo>
                  <a:lnTo>
                    <a:pt x="71" y="1333"/>
                  </a:lnTo>
                  <a:lnTo>
                    <a:pt x="71" y="1332"/>
                  </a:lnTo>
                  <a:lnTo>
                    <a:pt x="71" y="1328"/>
                  </a:lnTo>
                  <a:lnTo>
                    <a:pt x="73" y="1327"/>
                  </a:lnTo>
                  <a:lnTo>
                    <a:pt x="75" y="1323"/>
                  </a:lnTo>
                  <a:lnTo>
                    <a:pt x="76" y="1322"/>
                  </a:lnTo>
                  <a:lnTo>
                    <a:pt x="78" y="1319"/>
                  </a:lnTo>
                  <a:lnTo>
                    <a:pt x="80" y="1319"/>
                  </a:lnTo>
                  <a:lnTo>
                    <a:pt x="81" y="1317"/>
                  </a:lnTo>
                  <a:lnTo>
                    <a:pt x="83" y="1292"/>
                  </a:lnTo>
                  <a:lnTo>
                    <a:pt x="84" y="1268"/>
                  </a:lnTo>
                  <a:lnTo>
                    <a:pt x="88" y="1242"/>
                  </a:lnTo>
                  <a:lnTo>
                    <a:pt x="93" y="1216"/>
                  </a:lnTo>
                  <a:lnTo>
                    <a:pt x="102" y="1164"/>
                  </a:lnTo>
                  <a:lnTo>
                    <a:pt x="112" y="1113"/>
                  </a:lnTo>
                  <a:lnTo>
                    <a:pt x="117" y="1087"/>
                  </a:lnTo>
                  <a:lnTo>
                    <a:pt x="122" y="1061"/>
                  </a:lnTo>
                  <a:lnTo>
                    <a:pt x="123" y="1037"/>
                  </a:lnTo>
                  <a:lnTo>
                    <a:pt x="125" y="1012"/>
                  </a:lnTo>
                  <a:lnTo>
                    <a:pt x="127" y="988"/>
                  </a:lnTo>
                  <a:lnTo>
                    <a:pt x="125" y="964"/>
                  </a:lnTo>
                  <a:lnTo>
                    <a:pt x="120" y="939"/>
                  </a:lnTo>
                  <a:lnTo>
                    <a:pt x="115" y="916"/>
                  </a:lnTo>
                  <a:lnTo>
                    <a:pt x="112" y="902"/>
                  </a:lnTo>
                  <a:lnTo>
                    <a:pt x="110" y="886"/>
                  </a:lnTo>
                  <a:lnTo>
                    <a:pt x="110" y="869"/>
                  </a:lnTo>
                  <a:lnTo>
                    <a:pt x="112" y="851"/>
                  </a:lnTo>
                  <a:lnTo>
                    <a:pt x="115" y="814"/>
                  </a:lnTo>
                  <a:lnTo>
                    <a:pt x="120" y="776"/>
                  </a:lnTo>
                  <a:lnTo>
                    <a:pt x="123" y="757"/>
                  </a:lnTo>
                  <a:lnTo>
                    <a:pt x="123" y="739"/>
                  </a:lnTo>
                  <a:lnTo>
                    <a:pt x="125" y="721"/>
                  </a:lnTo>
                  <a:lnTo>
                    <a:pt x="123" y="705"/>
                  </a:lnTo>
                  <a:lnTo>
                    <a:pt x="120" y="689"/>
                  </a:lnTo>
                  <a:lnTo>
                    <a:pt x="115" y="674"/>
                  </a:lnTo>
                  <a:lnTo>
                    <a:pt x="109" y="661"/>
                  </a:lnTo>
                  <a:lnTo>
                    <a:pt x="99" y="648"/>
                  </a:lnTo>
                  <a:lnTo>
                    <a:pt x="101" y="638"/>
                  </a:lnTo>
                  <a:lnTo>
                    <a:pt x="104" y="627"/>
                  </a:lnTo>
                  <a:lnTo>
                    <a:pt x="109" y="615"/>
                  </a:lnTo>
                  <a:lnTo>
                    <a:pt x="112" y="602"/>
                  </a:lnTo>
                  <a:lnTo>
                    <a:pt x="117" y="589"/>
                  </a:lnTo>
                  <a:lnTo>
                    <a:pt x="122" y="578"/>
                  </a:lnTo>
                  <a:lnTo>
                    <a:pt x="127" y="568"/>
                  </a:lnTo>
                  <a:lnTo>
                    <a:pt x="132" y="560"/>
                  </a:lnTo>
                  <a:lnTo>
                    <a:pt x="136" y="560"/>
                  </a:lnTo>
                  <a:lnTo>
                    <a:pt x="140" y="542"/>
                  </a:lnTo>
                  <a:lnTo>
                    <a:pt x="141" y="509"/>
                  </a:lnTo>
                  <a:lnTo>
                    <a:pt x="143" y="467"/>
                  </a:lnTo>
                  <a:lnTo>
                    <a:pt x="141" y="420"/>
                  </a:lnTo>
                  <a:lnTo>
                    <a:pt x="140" y="374"/>
                  </a:lnTo>
                  <a:lnTo>
                    <a:pt x="136" y="335"/>
                  </a:lnTo>
                  <a:lnTo>
                    <a:pt x="133" y="319"/>
                  </a:lnTo>
                  <a:lnTo>
                    <a:pt x="132" y="308"/>
                  </a:lnTo>
                  <a:lnTo>
                    <a:pt x="128" y="299"/>
                  </a:lnTo>
                  <a:lnTo>
                    <a:pt x="125" y="296"/>
                  </a:lnTo>
                  <a:lnTo>
                    <a:pt x="125" y="280"/>
                  </a:lnTo>
                  <a:lnTo>
                    <a:pt x="122" y="264"/>
                  </a:lnTo>
                  <a:lnTo>
                    <a:pt x="119" y="247"/>
                  </a:lnTo>
                  <a:lnTo>
                    <a:pt x="115" y="231"/>
                  </a:lnTo>
                  <a:lnTo>
                    <a:pt x="110" y="216"/>
                  </a:lnTo>
                  <a:lnTo>
                    <a:pt x="107" y="200"/>
                  </a:lnTo>
                  <a:lnTo>
                    <a:pt x="104" y="186"/>
                  </a:lnTo>
                  <a:lnTo>
                    <a:pt x="104" y="171"/>
                  </a:lnTo>
                  <a:lnTo>
                    <a:pt x="101" y="166"/>
                  </a:lnTo>
                  <a:lnTo>
                    <a:pt x="97" y="158"/>
                  </a:lnTo>
                  <a:lnTo>
                    <a:pt x="94" y="150"/>
                  </a:lnTo>
                  <a:lnTo>
                    <a:pt x="93" y="140"/>
                  </a:lnTo>
                  <a:lnTo>
                    <a:pt x="91" y="130"/>
                  </a:lnTo>
                  <a:lnTo>
                    <a:pt x="88" y="120"/>
                  </a:lnTo>
                  <a:lnTo>
                    <a:pt x="86" y="112"/>
                  </a:lnTo>
                  <a:lnTo>
                    <a:pt x="81" y="104"/>
                  </a:lnTo>
                  <a:lnTo>
                    <a:pt x="76" y="104"/>
                  </a:lnTo>
                  <a:lnTo>
                    <a:pt x="75" y="102"/>
                  </a:lnTo>
                  <a:lnTo>
                    <a:pt x="73" y="96"/>
                  </a:lnTo>
                  <a:lnTo>
                    <a:pt x="70" y="89"/>
                  </a:lnTo>
                  <a:lnTo>
                    <a:pt x="68" y="83"/>
                  </a:lnTo>
                  <a:lnTo>
                    <a:pt x="68" y="75"/>
                  </a:lnTo>
                  <a:lnTo>
                    <a:pt x="66" y="67"/>
                  </a:lnTo>
                  <a:lnTo>
                    <a:pt x="65" y="60"/>
                  </a:lnTo>
                  <a:lnTo>
                    <a:pt x="65" y="55"/>
                  </a:lnTo>
                  <a:lnTo>
                    <a:pt x="63" y="54"/>
                  </a:lnTo>
                  <a:lnTo>
                    <a:pt x="62" y="50"/>
                  </a:lnTo>
                  <a:lnTo>
                    <a:pt x="60" y="47"/>
                  </a:lnTo>
                  <a:lnTo>
                    <a:pt x="58" y="41"/>
                  </a:lnTo>
                  <a:lnTo>
                    <a:pt x="57" y="36"/>
                  </a:lnTo>
                  <a:lnTo>
                    <a:pt x="55" y="31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3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1" name="Freeform 153"/>
            <p:cNvSpPr>
              <a:spLocks/>
            </p:cNvSpPr>
            <p:nvPr/>
          </p:nvSpPr>
          <p:spPr bwMode="auto">
            <a:xfrm>
              <a:off x="4095" y="3652"/>
              <a:ext cx="42" cy="13"/>
            </a:xfrm>
            <a:custGeom>
              <a:avLst/>
              <a:gdLst>
                <a:gd name="T0" fmla="*/ 42 w 42"/>
                <a:gd name="T1" fmla="*/ 7 h 13"/>
                <a:gd name="T2" fmla="*/ 37 w 42"/>
                <a:gd name="T3" fmla="*/ 8 h 13"/>
                <a:gd name="T4" fmla="*/ 34 w 42"/>
                <a:gd name="T5" fmla="*/ 10 h 13"/>
                <a:gd name="T6" fmla="*/ 29 w 42"/>
                <a:gd name="T7" fmla="*/ 10 h 13"/>
                <a:gd name="T8" fmla="*/ 24 w 42"/>
                <a:gd name="T9" fmla="*/ 12 h 13"/>
                <a:gd name="T10" fmla="*/ 21 w 42"/>
                <a:gd name="T11" fmla="*/ 12 h 13"/>
                <a:gd name="T12" fmla="*/ 16 w 42"/>
                <a:gd name="T13" fmla="*/ 12 h 13"/>
                <a:gd name="T14" fmla="*/ 11 w 42"/>
                <a:gd name="T15" fmla="*/ 13 h 13"/>
                <a:gd name="T16" fmla="*/ 6 w 42"/>
                <a:gd name="T17" fmla="*/ 13 h 13"/>
                <a:gd name="T18" fmla="*/ 6 w 42"/>
                <a:gd name="T19" fmla="*/ 12 h 13"/>
                <a:gd name="T20" fmla="*/ 5 w 42"/>
                <a:gd name="T21" fmla="*/ 10 h 13"/>
                <a:gd name="T22" fmla="*/ 5 w 42"/>
                <a:gd name="T23" fmla="*/ 8 h 13"/>
                <a:gd name="T24" fmla="*/ 3 w 42"/>
                <a:gd name="T25" fmla="*/ 7 h 13"/>
                <a:gd name="T26" fmla="*/ 3 w 42"/>
                <a:gd name="T27" fmla="*/ 5 h 13"/>
                <a:gd name="T28" fmla="*/ 1 w 42"/>
                <a:gd name="T29" fmla="*/ 3 h 13"/>
                <a:gd name="T30" fmla="*/ 0 w 42"/>
                <a:gd name="T31" fmla="*/ 2 h 13"/>
                <a:gd name="T32" fmla="*/ 0 w 42"/>
                <a:gd name="T33" fmla="*/ 0 h 13"/>
                <a:gd name="T34" fmla="*/ 5 w 42"/>
                <a:gd name="T35" fmla="*/ 2 h 13"/>
                <a:gd name="T36" fmla="*/ 11 w 42"/>
                <a:gd name="T37" fmla="*/ 2 h 13"/>
                <a:gd name="T38" fmla="*/ 16 w 42"/>
                <a:gd name="T39" fmla="*/ 3 h 13"/>
                <a:gd name="T40" fmla="*/ 21 w 42"/>
                <a:gd name="T41" fmla="*/ 3 h 13"/>
                <a:gd name="T42" fmla="*/ 26 w 42"/>
                <a:gd name="T43" fmla="*/ 5 h 13"/>
                <a:gd name="T44" fmla="*/ 32 w 42"/>
                <a:gd name="T45" fmla="*/ 5 h 13"/>
                <a:gd name="T46" fmla="*/ 37 w 42"/>
                <a:gd name="T47" fmla="*/ 7 h 13"/>
                <a:gd name="T48" fmla="*/ 42 w 42"/>
                <a:gd name="T4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3">
                  <a:moveTo>
                    <a:pt x="42" y="7"/>
                  </a:moveTo>
                  <a:lnTo>
                    <a:pt x="37" y="8"/>
                  </a:lnTo>
                  <a:lnTo>
                    <a:pt x="34" y="10"/>
                  </a:lnTo>
                  <a:lnTo>
                    <a:pt x="29" y="10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16" y="12"/>
                  </a:lnTo>
                  <a:lnTo>
                    <a:pt x="11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5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5" y="2"/>
                  </a:lnTo>
                  <a:lnTo>
                    <a:pt x="11" y="2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6" y="5"/>
                  </a:lnTo>
                  <a:lnTo>
                    <a:pt x="32" y="5"/>
                  </a:lnTo>
                  <a:lnTo>
                    <a:pt x="37" y="7"/>
                  </a:lnTo>
                  <a:lnTo>
                    <a:pt x="42" y="7"/>
                  </a:lnTo>
                  <a:close/>
                </a:path>
              </a:pathLst>
            </a:custGeom>
            <a:solidFill>
              <a:srgbClr val="40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2" name="Freeform 154"/>
            <p:cNvSpPr>
              <a:spLocks/>
            </p:cNvSpPr>
            <p:nvPr/>
          </p:nvSpPr>
          <p:spPr bwMode="auto">
            <a:xfrm>
              <a:off x="4002" y="3651"/>
              <a:ext cx="190" cy="1481"/>
            </a:xfrm>
            <a:custGeom>
              <a:avLst/>
              <a:gdLst>
                <a:gd name="T0" fmla="*/ 86 w 190"/>
                <a:gd name="T1" fmla="*/ 45 h 1481"/>
                <a:gd name="T2" fmla="*/ 120 w 190"/>
                <a:gd name="T3" fmla="*/ 37 h 1481"/>
                <a:gd name="T4" fmla="*/ 150 w 190"/>
                <a:gd name="T5" fmla="*/ 30 h 1481"/>
                <a:gd name="T6" fmla="*/ 150 w 190"/>
                <a:gd name="T7" fmla="*/ 30 h 1481"/>
                <a:gd name="T8" fmla="*/ 133 w 190"/>
                <a:gd name="T9" fmla="*/ 52 h 1481"/>
                <a:gd name="T10" fmla="*/ 86 w 190"/>
                <a:gd name="T11" fmla="*/ 156 h 1481"/>
                <a:gd name="T12" fmla="*/ 63 w 190"/>
                <a:gd name="T13" fmla="*/ 276 h 1481"/>
                <a:gd name="T14" fmla="*/ 63 w 190"/>
                <a:gd name="T15" fmla="*/ 398 h 1481"/>
                <a:gd name="T16" fmla="*/ 85 w 190"/>
                <a:gd name="T17" fmla="*/ 520 h 1481"/>
                <a:gd name="T18" fmla="*/ 96 w 190"/>
                <a:gd name="T19" fmla="*/ 688 h 1481"/>
                <a:gd name="T20" fmla="*/ 85 w 190"/>
                <a:gd name="T21" fmla="*/ 910 h 1481"/>
                <a:gd name="T22" fmla="*/ 76 w 190"/>
                <a:gd name="T23" fmla="*/ 1173 h 1481"/>
                <a:gd name="T24" fmla="*/ 86 w 190"/>
                <a:gd name="T25" fmla="*/ 1177 h 1481"/>
                <a:gd name="T26" fmla="*/ 93 w 190"/>
                <a:gd name="T27" fmla="*/ 1183 h 1481"/>
                <a:gd name="T28" fmla="*/ 107 w 190"/>
                <a:gd name="T29" fmla="*/ 1186 h 1481"/>
                <a:gd name="T30" fmla="*/ 120 w 190"/>
                <a:gd name="T31" fmla="*/ 1194 h 1481"/>
                <a:gd name="T32" fmla="*/ 106 w 190"/>
                <a:gd name="T33" fmla="*/ 1211 h 1481"/>
                <a:gd name="T34" fmla="*/ 93 w 190"/>
                <a:gd name="T35" fmla="*/ 1222 h 1481"/>
                <a:gd name="T36" fmla="*/ 86 w 190"/>
                <a:gd name="T37" fmla="*/ 1235 h 1481"/>
                <a:gd name="T38" fmla="*/ 81 w 190"/>
                <a:gd name="T39" fmla="*/ 1250 h 1481"/>
                <a:gd name="T40" fmla="*/ 89 w 190"/>
                <a:gd name="T41" fmla="*/ 1271 h 1481"/>
                <a:gd name="T42" fmla="*/ 70 w 190"/>
                <a:gd name="T43" fmla="*/ 1303 h 1481"/>
                <a:gd name="T44" fmla="*/ 60 w 190"/>
                <a:gd name="T45" fmla="*/ 1317 h 1481"/>
                <a:gd name="T46" fmla="*/ 54 w 190"/>
                <a:gd name="T47" fmla="*/ 1326 h 1481"/>
                <a:gd name="T48" fmla="*/ 54 w 190"/>
                <a:gd name="T49" fmla="*/ 1334 h 1481"/>
                <a:gd name="T50" fmla="*/ 59 w 190"/>
                <a:gd name="T51" fmla="*/ 1341 h 1481"/>
                <a:gd name="T52" fmla="*/ 59 w 190"/>
                <a:gd name="T53" fmla="*/ 1343 h 1481"/>
                <a:gd name="T54" fmla="*/ 60 w 190"/>
                <a:gd name="T55" fmla="*/ 1343 h 1481"/>
                <a:gd name="T56" fmla="*/ 60 w 190"/>
                <a:gd name="T57" fmla="*/ 1343 h 1481"/>
                <a:gd name="T58" fmla="*/ 60 w 190"/>
                <a:gd name="T59" fmla="*/ 1343 h 1481"/>
                <a:gd name="T60" fmla="*/ 65 w 190"/>
                <a:gd name="T61" fmla="*/ 1344 h 1481"/>
                <a:gd name="T62" fmla="*/ 73 w 190"/>
                <a:gd name="T63" fmla="*/ 1344 h 1481"/>
                <a:gd name="T64" fmla="*/ 98 w 190"/>
                <a:gd name="T65" fmla="*/ 1341 h 1481"/>
                <a:gd name="T66" fmla="*/ 103 w 190"/>
                <a:gd name="T67" fmla="*/ 1338 h 1481"/>
                <a:gd name="T68" fmla="*/ 114 w 190"/>
                <a:gd name="T69" fmla="*/ 1343 h 1481"/>
                <a:gd name="T70" fmla="*/ 104 w 190"/>
                <a:gd name="T71" fmla="*/ 1357 h 1481"/>
                <a:gd name="T72" fmla="*/ 96 w 190"/>
                <a:gd name="T73" fmla="*/ 1375 h 1481"/>
                <a:gd name="T74" fmla="*/ 70 w 190"/>
                <a:gd name="T75" fmla="*/ 1403 h 1481"/>
                <a:gd name="T76" fmla="*/ 47 w 190"/>
                <a:gd name="T77" fmla="*/ 1432 h 1481"/>
                <a:gd name="T78" fmla="*/ 65 w 190"/>
                <a:gd name="T79" fmla="*/ 1440 h 1481"/>
                <a:gd name="T80" fmla="*/ 85 w 190"/>
                <a:gd name="T81" fmla="*/ 1413 h 1481"/>
                <a:gd name="T82" fmla="*/ 117 w 190"/>
                <a:gd name="T83" fmla="*/ 1406 h 1481"/>
                <a:gd name="T84" fmla="*/ 169 w 190"/>
                <a:gd name="T85" fmla="*/ 1409 h 1481"/>
                <a:gd name="T86" fmla="*/ 190 w 190"/>
                <a:gd name="T87" fmla="*/ 1416 h 1481"/>
                <a:gd name="T88" fmla="*/ 189 w 190"/>
                <a:gd name="T89" fmla="*/ 1430 h 1481"/>
                <a:gd name="T90" fmla="*/ 186 w 190"/>
                <a:gd name="T91" fmla="*/ 1437 h 1481"/>
                <a:gd name="T92" fmla="*/ 182 w 190"/>
                <a:gd name="T93" fmla="*/ 1439 h 1481"/>
                <a:gd name="T94" fmla="*/ 138 w 190"/>
                <a:gd name="T95" fmla="*/ 1453 h 1481"/>
                <a:gd name="T96" fmla="*/ 52 w 190"/>
                <a:gd name="T97" fmla="*/ 1474 h 1481"/>
                <a:gd name="T98" fmla="*/ 5 w 190"/>
                <a:gd name="T99" fmla="*/ 1419 h 1481"/>
                <a:gd name="T100" fmla="*/ 24 w 190"/>
                <a:gd name="T101" fmla="*/ 1206 h 1481"/>
                <a:gd name="T102" fmla="*/ 41 w 190"/>
                <a:gd name="T103" fmla="*/ 932 h 1481"/>
                <a:gd name="T104" fmla="*/ 47 w 190"/>
                <a:gd name="T105" fmla="*/ 30 h 1481"/>
                <a:gd name="T106" fmla="*/ 54 w 190"/>
                <a:gd name="T107" fmla="*/ 13 h 1481"/>
                <a:gd name="T108" fmla="*/ 52 w 190"/>
                <a:gd name="T109" fmla="*/ 1 h 1481"/>
                <a:gd name="T110" fmla="*/ 52 w 190"/>
                <a:gd name="T111" fmla="*/ 0 h 1481"/>
                <a:gd name="T112" fmla="*/ 54 w 190"/>
                <a:gd name="T113" fmla="*/ 0 h 1481"/>
                <a:gd name="T114" fmla="*/ 60 w 190"/>
                <a:gd name="T115" fmla="*/ 0 h 1481"/>
                <a:gd name="T116" fmla="*/ 65 w 190"/>
                <a:gd name="T117" fmla="*/ 8 h 1481"/>
                <a:gd name="T118" fmla="*/ 70 w 190"/>
                <a:gd name="T119" fmla="*/ 27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1481">
                  <a:moveTo>
                    <a:pt x="72" y="37"/>
                  </a:moveTo>
                  <a:lnTo>
                    <a:pt x="76" y="40"/>
                  </a:lnTo>
                  <a:lnTo>
                    <a:pt x="81" y="44"/>
                  </a:lnTo>
                  <a:lnTo>
                    <a:pt x="86" y="45"/>
                  </a:lnTo>
                  <a:lnTo>
                    <a:pt x="91" y="45"/>
                  </a:lnTo>
                  <a:lnTo>
                    <a:pt x="101" y="45"/>
                  </a:lnTo>
                  <a:lnTo>
                    <a:pt x="111" y="42"/>
                  </a:lnTo>
                  <a:lnTo>
                    <a:pt x="120" y="37"/>
                  </a:lnTo>
                  <a:lnTo>
                    <a:pt x="130" y="34"/>
                  </a:lnTo>
                  <a:lnTo>
                    <a:pt x="14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33" y="52"/>
                  </a:lnTo>
                  <a:lnTo>
                    <a:pt x="119" y="76"/>
                  </a:lnTo>
                  <a:lnTo>
                    <a:pt x="106" y="100"/>
                  </a:lnTo>
                  <a:lnTo>
                    <a:pt x="94" y="128"/>
                  </a:lnTo>
                  <a:lnTo>
                    <a:pt x="86" y="156"/>
                  </a:lnTo>
                  <a:lnTo>
                    <a:pt x="78" y="185"/>
                  </a:lnTo>
                  <a:lnTo>
                    <a:pt x="72" y="216"/>
                  </a:lnTo>
                  <a:lnTo>
                    <a:pt x="67" y="245"/>
                  </a:lnTo>
                  <a:lnTo>
                    <a:pt x="63" y="276"/>
                  </a:lnTo>
                  <a:lnTo>
                    <a:pt x="62" y="307"/>
                  </a:lnTo>
                  <a:lnTo>
                    <a:pt x="60" y="338"/>
                  </a:lnTo>
                  <a:lnTo>
                    <a:pt x="62" y="369"/>
                  </a:lnTo>
                  <a:lnTo>
                    <a:pt x="63" y="398"/>
                  </a:lnTo>
                  <a:lnTo>
                    <a:pt x="67" y="428"/>
                  </a:lnTo>
                  <a:lnTo>
                    <a:pt x="70" y="455"/>
                  </a:lnTo>
                  <a:lnTo>
                    <a:pt x="76" y="481"/>
                  </a:lnTo>
                  <a:lnTo>
                    <a:pt x="85" y="520"/>
                  </a:lnTo>
                  <a:lnTo>
                    <a:pt x="89" y="561"/>
                  </a:lnTo>
                  <a:lnTo>
                    <a:pt x="94" y="602"/>
                  </a:lnTo>
                  <a:lnTo>
                    <a:pt x="96" y="644"/>
                  </a:lnTo>
                  <a:lnTo>
                    <a:pt x="96" y="688"/>
                  </a:lnTo>
                  <a:lnTo>
                    <a:pt x="96" y="730"/>
                  </a:lnTo>
                  <a:lnTo>
                    <a:pt x="94" y="776"/>
                  </a:lnTo>
                  <a:lnTo>
                    <a:pt x="91" y="820"/>
                  </a:lnTo>
                  <a:lnTo>
                    <a:pt x="85" y="910"/>
                  </a:lnTo>
                  <a:lnTo>
                    <a:pt x="78" y="999"/>
                  </a:lnTo>
                  <a:lnTo>
                    <a:pt x="73" y="1085"/>
                  </a:lnTo>
                  <a:lnTo>
                    <a:pt x="70" y="1167"/>
                  </a:lnTo>
                  <a:lnTo>
                    <a:pt x="76" y="1173"/>
                  </a:lnTo>
                  <a:lnTo>
                    <a:pt x="78" y="1173"/>
                  </a:lnTo>
                  <a:lnTo>
                    <a:pt x="81" y="1173"/>
                  </a:lnTo>
                  <a:lnTo>
                    <a:pt x="83" y="1175"/>
                  </a:lnTo>
                  <a:lnTo>
                    <a:pt x="86" y="1177"/>
                  </a:lnTo>
                  <a:lnTo>
                    <a:pt x="88" y="1178"/>
                  </a:lnTo>
                  <a:lnTo>
                    <a:pt x="91" y="1180"/>
                  </a:lnTo>
                  <a:lnTo>
                    <a:pt x="91" y="1181"/>
                  </a:lnTo>
                  <a:lnTo>
                    <a:pt x="93" y="1183"/>
                  </a:lnTo>
                  <a:lnTo>
                    <a:pt x="96" y="1185"/>
                  </a:lnTo>
                  <a:lnTo>
                    <a:pt x="101" y="1185"/>
                  </a:lnTo>
                  <a:lnTo>
                    <a:pt x="104" y="1186"/>
                  </a:lnTo>
                  <a:lnTo>
                    <a:pt x="107" y="1186"/>
                  </a:lnTo>
                  <a:lnTo>
                    <a:pt x="112" y="1190"/>
                  </a:lnTo>
                  <a:lnTo>
                    <a:pt x="114" y="1191"/>
                  </a:lnTo>
                  <a:lnTo>
                    <a:pt x="117" y="1193"/>
                  </a:lnTo>
                  <a:lnTo>
                    <a:pt x="120" y="1194"/>
                  </a:lnTo>
                  <a:lnTo>
                    <a:pt x="117" y="1198"/>
                  </a:lnTo>
                  <a:lnTo>
                    <a:pt x="114" y="1201"/>
                  </a:lnTo>
                  <a:lnTo>
                    <a:pt x="111" y="1206"/>
                  </a:lnTo>
                  <a:lnTo>
                    <a:pt x="106" y="1211"/>
                  </a:lnTo>
                  <a:lnTo>
                    <a:pt x="103" y="1216"/>
                  </a:lnTo>
                  <a:lnTo>
                    <a:pt x="98" y="1219"/>
                  </a:lnTo>
                  <a:lnTo>
                    <a:pt x="94" y="1220"/>
                  </a:lnTo>
                  <a:lnTo>
                    <a:pt x="93" y="1222"/>
                  </a:lnTo>
                  <a:lnTo>
                    <a:pt x="91" y="1225"/>
                  </a:lnTo>
                  <a:lnTo>
                    <a:pt x="91" y="1230"/>
                  </a:lnTo>
                  <a:lnTo>
                    <a:pt x="89" y="1232"/>
                  </a:lnTo>
                  <a:lnTo>
                    <a:pt x="86" y="1235"/>
                  </a:lnTo>
                  <a:lnTo>
                    <a:pt x="85" y="1238"/>
                  </a:lnTo>
                  <a:lnTo>
                    <a:pt x="83" y="1242"/>
                  </a:lnTo>
                  <a:lnTo>
                    <a:pt x="81" y="1245"/>
                  </a:lnTo>
                  <a:lnTo>
                    <a:pt x="81" y="1250"/>
                  </a:lnTo>
                  <a:lnTo>
                    <a:pt x="103" y="1250"/>
                  </a:lnTo>
                  <a:lnTo>
                    <a:pt x="99" y="1256"/>
                  </a:lnTo>
                  <a:lnTo>
                    <a:pt x="94" y="1264"/>
                  </a:lnTo>
                  <a:lnTo>
                    <a:pt x="89" y="1271"/>
                  </a:lnTo>
                  <a:lnTo>
                    <a:pt x="85" y="1279"/>
                  </a:lnTo>
                  <a:lnTo>
                    <a:pt x="80" y="1287"/>
                  </a:lnTo>
                  <a:lnTo>
                    <a:pt x="75" y="1295"/>
                  </a:lnTo>
                  <a:lnTo>
                    <a:pt x="70" y="1303"/>
                  </a:lnTo>
                  <a:lnTo>
                    <a:pt x="67" y="1312"/>
                  </a:lnTo>
                  <a:lnTo>
                    <a:pt x="65" y="1313"/>
                  </a:lnTo>
                  <a:lnTo>
                    <a:pt x="63" y="1315"/>
                  </a:lnTo>
                  <a:lnTo>
                    <a:pt x="60" y="1317"/>
                  </a:lnTo>
                  <a:lnTo>
                    <a:pt x="59" y="1320"/>
                  </a:lnTo>
                  <a:lnTo>
                    <a:pt x="57" y="1321"/>
                  </a:lnTo>
                  <a:lnTo>
                    <a:pt x="55" y="1325"/>
                  </a:lnTo>
                  <a:lnTo>
                    <a:pt x="54" y="1326"/>
                  </a:lnTo>
                  <a:lnTo>
                    <a:pt x="54" y="1330"/>
                  </a:lnTo>
                  <a:lnTo>
                    <a:pt x="52" y="1331"/>
                  </a:lnTo>
                  <a:lnTo>
                    <a:pt x="54" y="1333"/>
                  </a:lnTo>
                  <a:lnTo>
                    <a:pt x="54" y="1334"/>
                  </a:lnTo>
                  <a:lnTo>
                    <a:pt x="54" y="1336"/>
                  </a:lnTo>
                  <a:lnTo>
                    <a:pt x="55" y="1338"/>
                  </a:lnTo>
                  <a:lnTo>
                    <a:pt x="57" y="1339"/>
                  </a:lnTo>
                  <a:lnTo>
                    <a:pt x="59" y="1341"/>
                  </a:lnTo>
                  <a:lnTo>
                    <a:pt x="59" y="1343"/>
                  </a:lnTo>
                  <a:lnTo>
                    <a:pt x="59" y="1343"/>
                  </a:lnTo>
                  <a:lnTo>
                    <a:pt x="59" y="1343"/>
                  </a:lnTo>
                  <a:lnTo>
                    <a:pt x="59" y="1343"/>
                  </a:lnTo>
                  <a:lnTo>
                    <a:pt x="59" y="1343"/>
                  </a:lnTo>
                  <a:lnTo>
                    <a:pt x="59" y="1343"/>
                  </a:lnTo>
                  <a:lnTo>
                    <a:pt x="59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0" y="1343"/>
                  </a:lnTo>
                  <a:lnTo>
                    <a:pt x="62" y="1343"/>
                  </a:lnTo>
                  <a:lnTo>
                    <a:pt x="65" y="1344"/>
                  </a:lnTo>
                  <a:lnTo>
                    <a:pt x="67" y="1344"/>
                  </a:lnTo>
                  <a:lnTo>
                    <a:pt x="68" y="1344"/>
                  </a:lnTo>
                  <a:lnTo>
                    <a:pt x="72" y="1344"/>
                  </a:lnTo>
                  <a:lnTo>
                    <a:pt x="73" y="1344"/>
                  </a:lnTo>
                  <a:lnTo>
                    <a:pt x="75" y="1343"/>
                  </a:lnTo>
                  <a:lnTo>
                    <a:pt x="76" y="1343"/>
                  </a:lnTo>
                  <a:lnTo>
                    <a:pt x="98" y="1343"/>
                  </a:lnTo>
                  <a:lnTo>
                    <a:pt x="98" y="1341"/>
                  </a:lnTo>
                  <a:lnTo>
                    <a:pt x="99" y="1339"/>
                  </a:lnTo>
                  <a:lnTo>
                    <a:pt x="99" y="1339"/>
                  </a:lnTo>
                  <a:lnTo>
                    <a:pt x="101" y="1338"/>
                  </a:lnTo>
                  <a:lnTo>
                    <a:pt x="103" y="1338"/>
                  </a:lnTo>
                  <a:lnTo>
                    <a:pt x="104" y="1338"/>
                  </a:lnTo>
                  <a:lnTo>
                    <a:pt x="107" y="1338"/>
                  </a:lnTo>
                  <a:lnTo>
                    <a:pt x="109" y="1338"/>
                  </a:lnTo>
                  <a:lnTo>
                    <a:pt x="114" y="1343"/>
                  </a:lnTo>
                  <a:lnTo>
                    <a:pt x="112" y="1346"/>
                  </a:lnTo>
                  <a:lnTo>
                    <a:pt x="109" y="1349"/>
                  </a:lnTo>
                  <a:lnTo>
                    <a:pt x="106" y="1352"/>
                  </a:lnTo>
                  <a:lnTo>
                    <a:pt x="104" y="1357"/>
                  </a:lnTo>
                  <a:lnTo>
                    <a:pt x="101" y="1360"/>
                  </a:lnTo>
                  <a:lnTo>
                    <a:pt x="99" y="1365"/>
                  </a:lnTo>
                  <a:lnTo>
                    <a:pt x="98" y="1370"/>
                  </a:lnTo>
                  <a:lnTo>
                    <a:pt x="96" y="1375"/>
                  </a:lnTo>
                  <a:lnTo>
                    <a:pt x="88" y="1382"/>
                  </a:lnTo>
                  <a:lnTo>
                    <a:pt x="81" y="1388"/>
                  </a:lnTo>
                  <a:lnTo>
                    <a:pt x="75" y="1395"/>
                  </a:lnTo>
                  <a:lnTo>
                    <a:pt x="70" y="1403"/>
                  </a:lnTo>
                  <a:lnTo>
                    <a:pt x="63" y="1409"/>
                  </a:lnTo>
                  <a:lnTo>
                    <a:pt x="57" y="1417"/>
                  </a:lnTo>
                  <a:lnTo>
                    <a:pt x="52" y="1424"/>
                  </a:lnTo>
                  <a:lnTo>
                    <a:pt x="47" y="1432"/>
                  </a:lnTo>
                  <a:lnTo>
                    <a:pt x="52" y="1435"/>
                  </a:lnTo>
                  <a:lnTo>
                    <a:pt x="57" y="1439"/>
                  </a:lnTo>
                  <a:lnTo>
                    <a:pt x="62" y="1440"/>
                  </a:lnTo>
                  <a:lnTo>
                    <a:pt x="65" y="1440"/>
                  </a:lnTo>
                  <a:lnTo>
                    <a:pt x="72" y="1437"/>
                  </a:lnTo>
                  <a:lnTo>
                    <a:pt x="76" y="1430"/>
                  </a:lnTo>
                  <a:lnTo>
                    <a:pt x="81" y="1421"/>
                  </a:lnTo>
                  <a:lnTo>
                    <a:pt x="85" y="1413"/>
                  </a:lnTo>
                  <a:lnTo>
                    <a:pt x="91" y="1403"/>
                  </a:lnTo>
                  <a:lnTo>
                    <a:pt x="96" y="1396"/>
                  </a:lnTo>
                  <a:lnTo>
                    <a:pt x="107" y="1401"/>
                  </a:lnTo>
                  <a:lnTo>
                    <a:pt x="117" y="1406"/>
                  </a:lnTo>
                  <a:lnTo>
                    <a:pt x="130" y="1408"/>
                  </a:lnTo>
                  <a:lnTo>
                    <a:pt x="143" y="1409"/>
                  </a:lnTo>
                  <a:lnTo>
                    <a:pt x="156" y="1409"/>
                  </a:lnTo>
                  <a:lnTo>
                    <a:pt x="169" y="1409"/>
                  </a:lnTo>
                  <a:lnTo>
                    <a:pt x="181" y="1409"/>
                  </a:lnTo>
                  <a:lnTo>
                    <a:pt x="190" y="1409"/>
                  </a:lnTo>
                  <a:lnTo>
                    <a:pt x="190" y="1413"/>
                  </a:lnTo>
                  <a:lnTo>
                    <a:pt x="190" y="1416"/>
                  </a:lnTo>
                  <a:lnTo>
                    <a:pt x="190" y="1421"/>
                  </a:lnTo>
                  <a:lnTo>
                    <a:pt x="190" y="1424"/>
                  </a:lnTo>
                  <a:lnTo>
                    <a:pt x="189" y="1427"/>
                  </a:lnTo>
                  <a:lnTo>
                    <a:pt x="189" y="1430"/>
                  </a:lnTo>
                  <a:lnTo>
                    <a:pt x="187" y="1434"/>
                  </a:lnTo>
                  <a:lnTo>
                    <a:pt x="187" y="1437"/>
                  </a:lnTo>
                  <a:lnTo>
                    <a:pt x="186" y="1437"/>
                  </a:lnTo>
                  <a:lnTo>
                    <a:pt x="186" y="1437"/>
                  </a:lnTo>
                  <a:lnTo>
                    <a:pt x="184" y="1437"/>
                  </a:lnTo>
                  <a:lnTo>
                    <a:pt x="184" y="1437"/>
                  </a:lnTo>
                  <a:lnTo>
                    <a:pt x="184" y="1437"/>
                  </a:lnTo>
                  <a:lnTo>
                    <a:pt x="182" y="1439"/>
                  </a:lnTo>
                  <a:lnTo>
                    <a:pt x="182" y="1439"/>
                  </a:lnTo>
                  <a:lnTo>
                    <a:pt x="181" y="1439"/>
                  </a:lnTo>
                  <a:lnTo>
                    <a:pt x="159" y="1445"/>
                  </a:lnTo>
                  <a:lnTo>
                    <a:pt x="138" y="1453"/>
                  </a:lnTo>
                  <a:lnTo>
                    <a:pt x="117" y="1458"/>
                  </a:lnTo>
                  <a:lnTo>
                    <a:pt x="96" y="1465"/>
                  </a:lnTo>
                  <a:lnTo>
                    <a:pt x="73" y="1470"/>
                  </a:lnTo>
                  <a:lnTo>
                    <a:pt x="52" y="1474"/>
                  </a:lnTo>
                  <a:lnTo>
                    <a:pt x="29" y="1478"/>
                  </a:lnTo>
                  <a:lnTo>
                    <a:pt x="6" y="1481"/>
                  </a:lnTo>
                  <a:lnTo>
                    <a:pt x="0" y="1473"/>
                  </a:lnTo>
                  <a:lnTo>
                    <a:pt x="5" y="1419"/>
                  </a:lnTo>
                  <a:lnTo>
                    <a:pt x="10" y="1365"/>
                  </a:lnTo>
                  <a:lnTo>
                    <a:pt x="15" y="1312"/>
                  </a:lnTo>
                  <a:lnTo>
                    <a:pt x="19" y="1260"/>
                  </a:lnTo>
                  <a:lnTo>
                    <a:pt x="24" y="1206"/>
                  </a:lnTo>
                  <a:lnTo>
                    <a:pt x="28" y="1152"/>
                  </a:lnTo>
                  <a:lnTo>
                    <a:pt x="33" y="1100"/>
                  </a:lnTo>
                  <a:lnTo>
                    <a:pt x="34" y="1048"/>
                  </a:lnTo>
                  <a:lnTo>
                    <a:pt x="41" y="932"/>
                  </a:lnTo>
                  <a:lnTo>
                    <a:pt x="41" y="291"/>
                  </a:lnTo>
                  <a:lnTo>
                    <a:pt x="44" y="39"/>
                  </a:lnTo>
                  <a:lnTo>
                    <a:pt x="46" y="35"/>
                  </a:lnTo>
                  <a:lnTo>
                    <a:pt x="47" y="30"/>
                  </a:lnTo>
                  <a:lnTo>
                    <a:pt x="50" y="26"/>
                  </a:lnTo>
                  <a:lnTo>
                    <a:pt x="52" y="22"/>
                  </a:lnTo>
                  <a:lnTo>
                    <a:pt x="54" y="17"/>
                  </a:lnTo>
                  <a:lnTo>
                    <a:pt x="54" y="13"/>
                  </a:lnTo>
                  <a:lnTo>
                    <a:pt x="54" y="8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3" y="4"/>
                  </a:lnTo>
                  <a:lnTo>
                    <a:pt x="65" y="8"/>
                  </a:lnTo>
                  <a:lnTo>
                    <a:pt x="67" y="13"/>
                  </a:lnTo>
                  <a:lnTo>
                    <a:pt x="68" y="17"/>
                  </a:lnTo>
                  <a:lnTo>
                    <a:pt x="68" y="22"/>
                  </a:lnTo>
                  <a:lnTo>
                    <a:pt x="70" y="27"/>
                  </a:lnTo>
                  <a:lnTo>
                    <a:pt x="72" y="32"/>
                  </a:lnTo>
                  <a:lnTo>
                    <a:pt x="72" y="37"/>
                  </a:lnTo>
                  <a:close/>
                </a:path>
              </a:pathLst>
            </a:custGeom>
            <a:solidFill>
              <a:srgbClr val="042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3" name="Freeform 155"/>
            <p:cNvSpPr>
              <a:spLocks/>
            </p:cNvSpPr>
            <p:nvPr/>
          </p:nvSpPr>
          <p:spPr bwMode="auto">
            <a:xfrm>
              <a:off x="3815" y="3690"/>
              <a:ext cx="197" cy="1455"/>
            </a:xfrm>
            <a:custGeom>
              <a:avLst/>
              <a:gdLst>
                <a:gd name="T0" fmla="*/ 193 w 197"/>
                <a:gd name="T1" fmla="*/ 923 h 1455"/>
                <a:gd name="T2" fmla="*/ 179 w 197"/>
                <a:gd name="T3" fmla="*/ 1154 h 1455"/>
                <a:gd name="T4" fmla="*/ 156 w 197"/>
                <a:gd name="T5" fmla="*/ 1382 h 1455"/>
                <a:gd name="T6" fmla="*/ 120 w 197"/>
                <a:gd name="T7" fmla="*/ 1432 h 1455"/>
                <a:gd name="T8" fmla="*/ 76 w 197"/>
                <a:gd name="T9" fmla="*/ 1401 h 1455"/>
                <a:gd name="T10" fmla="*/ 31 w 197"/>
                <a:gd name="T11" fmla="*/ 1375 h 1455"/>
                <a:gd name="T12" fmla="*/ 29 w 197"/>
                <a:gd name="T13" fmla="*/ 1370 h 1455"/>
                <a:gd name="T14" fmla="*/ 27 w 197"/>
                <a:gd name="T15" fmla="*/ 1367 h 1455"/>
                <a:gd name="T16" fmla="*/ 23 w 197"/>
                <a:gd name="T17" fmla="*/ 1364 h 1455"/>
                <a:gd name="T18" fmla="*/ 11 w 197"/>
                <a:gd name="T19" fmla="*/ 1359 h 1455"/>
                <a:gd name="T20" fmla="*/ 1 w 197"/>
                <a:gd name="T21" fmla="*/ 1354 h 1455"/>
                <a:gd name="T22" fmla="*/ 3 w 197"/>
                <a:gd name="T23" fmla="*/ 1349 h 1455"/>
                <a:gd name="T24" fmla="*/ 27 w 197"/>
                <a:gd name="T25" fmla="*/ 1346 h 1455"/>
                <a:gd name="T26" fmla="*/ 78 w 197"/>
                <a:gd name="T27" fmla="*/ 1351 h 1455"/>
                <a:gd name="T28" fmla="*/ 94 w 197"/>
                <a:gd name="T29" fmla="*/ 1348 h 1455"/>
                <a:gd name="T30" fmla="*/ 75 w 197"/>
                <a:gd name="T31" fmla="*/ 1328 h 1455"/>
                <a:gd name="T32" fmla="*/ 57 w 197"/>
                <a:gd name="T33" fmla="*/ 1305 h 1455"/>
                <a:gd name="T34" fmla="*/ 58 w 197"/>
                <a:gd name="T35" fmla="*/ 1297 h 1455"/>
                <a:gd name="T36" fmla="*/ 65 w 197"/>
                <a:gd name="T37" fmla="*/ 1294 h 1455"/>
                <a:gd name="T38" fmla="*/ 71 w 197"/>
                <a:gd name="T39" fmla="*/ 1292 h 1455"/>
                <a:gd name="T40" fmla="*/ 73 w 197"/>
                <a:gd name="T41" fmla="*/ 1286 h 1455"/>
                <a:gd name="T42" fmla="*/ 78 w 197"/>
                <a:gd name="T43" fmla="*/ 1278 h 1455"/>
                <a:gd name="T44" fmla="*/ 81 w 197"/>
                <a:gd name="T45" fmla="*/ 1276 h 1455"/>
                <a:gd name="T46" fmla="*/ 81 w 197"/>
                <a:gd name="T47" fmla="*/ 1273 h 1455"/>
                <a:gd name="T48" fmla="*/ 81 w 197"/>
                <a:gd name="T49" fmla="*/ 1271 h 1455"/>
                <a:gd name="T50" fmla="*/ 83 w 197"/>
                <a:gd name="T51" fmla="*/ 1269 h 1455"/>
                <a:gd name="T52" fmla="*/ 84 w 197"/>
                <a:gd name="T53" fmla="*/ 1269 h 1455"/>
                <a:gd name="T54" fmla="*/ 84 w 197"/>
                <a:gd name="T55" fmla="*/ 1269 h 1455"/>
                <a:gd name="T56" fmla="*/ 84 w 197"/>
                <a:gd name="T57" fmla="*/ 1268 h 1455"/>
                <a:gd name="T58" fmla="*/ 83 w 197"/>
                <a:gd name="T59" fmla="*/ 1266 h 1455"/>
                <a:gd name="T60" fmla="*/ 83 w 197"/>
                <a:gd name="T61" fmla="*/ 1240 h 1455"/>
                <a:gd name="T62" fmla="*/ 94 w 197"/>
                <a:gd name="T63" fmla="*/ 1167 h 1455"/>
                <a:gd name="T64" fmla="*/ 119 w 197"/>
                <a:gd name="T65" fmla="*/ 1041 h 1455"/>
                <a:gd name="T66" fmla="*/ 125 w 197"/>
                <a:gd name="T67" fmla="*/ 968 h 1455"/>
                <a:gd name="T68" fmla="*/ 120 w 197"/>
                <a:gd name="T69" fmla="*/ 898 h 1455"/>
                <a:gd name="T70" fmla="*/ 110 w 197"/>
                <a:gd name="T71" fmla="*/ 845 h 1455"/>
                <a:gd name="T72" fmla="*/ 115 w 197"/>
                <a:gd name="T73" fmla="*/ 773 h 1455"/>
                <a:gd name="T74" fmla="*/ 123 w 197"/>
                <a:gd name="T75" fmla="*/ 698 h 1455"/>
                <a:gd name="T76" fmla="*/ 120 w 197"/>
                <a:gd name="T77" fmla="*/ 648 h 1455"/>
                <a:gd name="T78" fmla="*/ 99 w 197"/>
                <a:gd name="T79" fmla="*/ 607 h 1455"/>
                <a:gd name="T80" fmla="*/ 109 w 197"/>
                <a:gd name="T81" fmla="*/ 574 h 1455"/>
                <a:gd name="T82" fmla="*/ 122 w 197"/>
                <a:gd name="T83" fmla="*/ 537 h 1455"/>
                <a:gd name="T84" fmla="*/ 136 w 197"/>
                <a:gd name="T85" fmla="*/ 519 h 1455"/>
                <a:gd name="T86" fmla="*/ 143 w 197"/>
                <a:gd name="T87" fmla="*/ 426 h 1455"/>
                <a:gd name="T88" fmla="*/ 136 w 197"/>
                <a:gd name="T89" fmla="*/ 294 h 1455"/>
                <a:gd name="T90" fmla="*/ 128 w 197"/>
                <a:gd name="T91" fmla="*/ 258 h 1455"/>
                <a:gd name="T92" fmla="*/ 122 w 197"/>
                <a:gd name="T93" fmla="*/ 223 h 1455"/>
                <a:gd name="T94" fmla="*/ 110 w 197"/>
                <a:gd name="T95" fmla="*/ 175 h 1455"/>
                <a:gd name="T96" fmla="*/ 104 w 197"/>
                <a:gd name="T97" fmla="*/ 130 h 1455"/>
                <a:gd name="T98" fmla="*/ 94 w 197"/>
                <a:gd name="T99" fmla="*/ 109 h 1455"/>
                <a:gd name="T100" fmla="*/ 88 w 197"/>
                <a:gd name="T101" fmla="*/ 79 h 1455"/>
                <a:gd name="T102" fmla="*/ 76 w 197"/>
                <a:gd name="T103" fmla="*/ 63 h 1455"/>
                <a:gd name="T104" fmla="*/ 70 w 197"/>
                <a:gd name="T105" fmla="*/ 48 h 1455"/>
                <a:gd name="T106" fmla="*/ 66 w 197"/>
                <a:gd name="T107" fmla="*/ 26 h 1455"/>
                <a:gd name="T108" fmla="*/ 65 w 197"/>
                <a:gd name="T109" fmla="*/ 14 h 1455"/>
                <a:gd name="T110" fmla="*/ 62 w 197"/>
                <a:gd name="T111" fmla="*/ 9 h 1455"/>
                <a:gd name="T112" fmla="*/ 58 w 197"/>
                <a:gd name="T113" fmla="*/ 3 h 1455"/>
                <a:gd name="T114" fmla="*/ 94 w 197"/>
                <a:gd name="T115" fmla="*/ 5 h 1455"/>
                <a:gd name="T116" fmla="*/ 146 w 197"/>
                <a:gd name="T117" fmla="*/ 9 h 1455"/>
                <a:gd name="T118" fmla="*/ 197 w 197"/>
                <a:gd name="T119" fmla="*/ 19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7" h="1455">
                  <a:moveTo>
                    <a:pt x="197" y="19"/>
                  </a:moveTo>
                  <a:lnTo>
                    <a:pt x="193" y="845"/>
                  </a:lnTo>
                  <a:lnTo>
                    <a:pt x="193" y="923"/>
                  </a:lnTo>
                  <a:lnTo>
                    <a:pt x="190" y="999"/>
                  </a:lnTo>
                  <a:lnTo>
                    <a:pt x="185" y="1077"/>
                  </a:lnTo>
                  <a:lnTo>
                    <a:pt x="179" y="1154"/>
                  </a:lnTo>
                  <a:lnTo>
                    <a:pt x="172" y="1230"/>
                  </a:lnTo>
                  <a:lnTo>
                    <a:pt x="164" y="1305"/>
                  </a:lnTo>
                  <a:lnTo>
                    <a:pt x="156" y="1382"/>
                  </a:lnTo>
                  <a:lnTo>
                    <a:pt x="148" y="1455"/>
                  </a:lnTo>
                  <a:lnTo>
                    <a:pt x="135" y="1444"/>
                  </a:lnTo>
                  <a:lnTo>
                    <a:pt x="120" y="1432"/>
                  </a:lnTo>
                  <a:lnTo>
                    <a:pt x="106" y="1421"/>
                  </a:lnTo>
                  <a:lnTo>
                    <a:pt x="91" y="1411"/>
                  </a:lnTo>
                  <a:lnTo>
                    <a:pt x="76" y="1401"/>
                  </a:lnTo>
                  <a:lnTo>
                    <a:pt x="62" y="1393"/>
                  </a:lnTo>
                  <a:lnTo>
                    <a:pt x="47" y="1385"/>
                  </a:lnTo>
                  <a:lnTo>
                    <a:pt x="31" y="1375"/>
                  </a:lnTo>
                  <a:lnTo>
                    <a:pt x="31" y="1374"/>
                  </a:lnTo>
                  <a:lnTo>
                    <a:pt x="29" y="1372"/>
                  </a:lnTo>
                  <a:lnTo>
                    <a:pt x="29" y="1370"/>
                  </a:lnTo>
                  <a:lnTo>
                    <a:pt x="27" y="1370"/>
                  </a:lnTo>
                  <a:lnTo>
                    <a:pt x="27" y="1369"/>
                  </a:lnTo>
                  <a:lnTo>
                    <a:pt x="27" y="1367"/>
                  </a:lnTo>
                  <a:lnTo>
                    <a:pt x="27" y="1365"/>
                  </a:lnTo>
                  <a:lnTo>
                    <a:pt x="27" y="1364"/>
                  </a:lnTo>
                  <a:lnTo>
                    <a:pt x="23" y="1364"/>
                  </a:lnTo>
                  <a:lnTo>
                    <a:pt x="19" y="1362"/>
                  </a:lnTo>
                  <a:lnTo>
                    <a:pt x="14" y="1361"/>
                  </a:lnTo>
                  <a:lnTo>
                    <a:pt x="11" y="1359"/>
                  </a:lnTo>
                  <a:lnTo>
                    <a:pt x="8" y="1357"/>
                  </a:lnTo>
                  <a:lnTo>
                    <a:pt x="5" y="1354"/>
                  </a:lnTo>
                  <a:lnTo>
                    <a:pt x="1" y="1354"/>
                  </a:lnTo>
                  <a:lnTo>
                    <a:pt x="0" y="1352"/>
                  </a:lnTo>
                  <a:lnTo>
                    <a:pt x="0" y="1351"/>
                  </a:lnTo>
                  <a:lnTo>
                    <a:pt x="3" y="1349"/>
                  </a:lnTo>
                  <a:lnTo>
                    <a:pt x="8" y="1348"/>
                  </a:lnTo>
                  <a:lnTo>
                    <a:pt x="13" y="1346"/>
                  </a:lnTo>
                  <a:lnTo>
                    <a:pt x="27" y="1346"/>
                  </a:lnTo>
                  <a:lnTo>
                    <a:pt x="45" y="1348"/>
                  </a:lnTo>
                  <a:lnTo>
                    <a:pt x="62" y="1349"/>
                  </a:lnTo>
                  <a:lnTo>
                    <a:pt x="78" y="1351"/>
                  </a:lnTo>
                  <a:lnTo>
                    <a:pt x="91" y="1352"/>
                  </a:lnTo>
                  <a:lnTo>
                    <a:pt x="99" y="1352"/>
                  </a:lnTo>
                  <a:lnTo>
                    <a:pt x="94" y="1348"/>
                  </a:lnTo>
                  <a:lnTo>
                    <a:pt x="88" y="1343"/>
                  </a:lnTo>
                  <a:lnTo>
                    <a:pt x="81" y="1334"/>
                  </a:lnTo>
                  <a:lnTo>
                    <a:pt x="75" y="1328"/>
                  </a:lnTo>
                  <a:lnTo>
                    <a:pt x="68" y="1320"/>
                  </a:lnTo>
                  <a:lnTo>
                    <a:pt x="62" y="1312"/>
                  </a:lnTo>
                  <a:lnTo>
                    <a:pt x="57" y="1305"/>
                  </a:lnTo>
                  <a:lnTo>
                    <a:pt x="55" y="1299"/>
                  </a:lnTo>
                  <a:lnTo>
                    <a:pt x="57" y="1299"/>
                  </a:lnTo>
                  <a:lnTo>
                    <a:pt x="58" y="1297"/>
                  </a:lnTo>
                  <a:lnTo>
                    <a:pt x="60" y="1297"/>
                  </a:lnTo>
                  <a:lnTo>
                    <a:pt x="63" y="1295"/>
                  </a:lnTo>
                  <a:lnTo>
                    <a:pt x="65" y="1294"/>
                  </a:lnTo>
                  <a:lnTo>
                    <a:pt x="66" y="1294"/>
                  </a:lnTo>
                  <a:lnTo>
                    <a:pt x="68" y="1294"/>
                  </a:lnTo>
                  <a:lnTo>
                    <a:pt x="71" y="1292"/>
                  </a:lnTo>
                  <a:lnTo>
                    <a:pt x="71" y="1291"/>
                  </a:lnTo>
                  <a:lnTo>
                    <a:pt x="71" y="1287"/>
                  </a:lnTo>
                  <a:lnTo>
                    <a:pt x="73" y="1286"/>
                  </a:lnTo>
                  <a:lnTo>
                    <a:pt x="75" y="1282"/>
                  </a:lnTo>
                  <a:lnTo>
                    <a:pt x="76" y="1281"/>
                  </a:lnTo>
                  <a:lnTo>
                    <a:pt x="78" y="1278"/>
                  </a:lnTo>
                  <a:lnTo>
                    <a:pt x="80" y="1278"/>
                  </a:lnTo>
                  <a:lnTo>
                    <a:pt x="81" y="1276"/>
                  </a:lnTo>
                  <a:lnTo>
                    <a:pt x="81" y="1276"/>
                  </a:lnTo>
                  <a:lnTo>
                    <a:pt x="81" y="1274"/>
                  </a:lnTo>
                  <a:lnTo>
                    <a:pt x="81" y="1274"/>
                  </a:lnTo>
                  <a:lnTo>
                    <a:pt x="81" y="1273"/>
                  </a:lnTo>
                  <a:lnTo>
                    <a:pt x="81" y="1273"/>
                  </a:lnTo>
                  <a:lnTo>
                    <a:pt x="81" y="1271"/>
                  </a:lnTo>
                  <a:lnTo>
                    <a:pt x="81" y="1271"/>
                  </a:lnTo>
                  <a:lnTo>
                    <a:pt x="81" y="1271"/>
                  </a:lnTo>
                  <a:lnTo>
                    <a:pt x="83" y="1269"/>
                  </a:lnTo>
                  <a:lnTo>
                    <a:pt x="83" y="1269"/>
                  </a:lnTo>
                  <a:lnTo>
                    <a:pt x="83" y="1269"/>
                  </a:lnTo>
                  <a:lnTo>
                    <a:pt x="83" y="1269"/>
                  </a:lnTo>
                  <a:lnTo>
                    <a:pt x="84" y="1269"/>
                  </a:lnTo>
                  <a:lnTo>
                    <a:pt x="84" y="1269"/>
                  </a:lnTo>
                  <a:lnTo>
                    <a:pt x="84" y="1269"/>
                  </a:lnTo>
                  <a:lnTo>
                    <a:pt x="84" y="1269"/>
                  </a:lnTo>
                  <a:lnTo>
                    <a:pt x="84" y="1268"/>
                  </a:lnTo>
                  <a:lnTo>
                    <a:pt x="84" y="1268"/>
                  </a:lnTo>
                  <a:lnTo>
                    <a:pt x="84" y="1268"/>
                  </a:lnTo>
                  <a:lnTo>
                    <a:pt x="83" y="1268"/>
                  </a:lnTo>
                  <a:lnTo>
                    <a:pt x="83" y="1266"/>
                  </a:lnTo>
                  <a:lnTo>
                    <a:pt x="83" y="1266"/>
                  </a:lnTo>
                  <a:lnTo>
                    <a:pt x="83" y="1266"/>
                  </a:lnTo>
                  <a:lnTo>
                    <a:pt x="83" y="1264"/>
                  </a:lnTo>
                  <a:lnTo>
                    <a:pt x="83" y="1240"/>
                  </a:lnTo>
                  <a:lnTo>
                    <a:pt x="86" y="1216"/>
                  </a:lnTo>
                  <a:lnTo>
                    <a:pt x="89" y="1191"/>
                  </a:lnTo>
                  <a:lnTo>
                    <a:pt x="94" y="1167"/>
                  </a:lnTo>
                  <a:lnTo>
                    <a:pt x="104" y="1116"/>
                  </a:lnTo>
                  <a:lnTo>
                    <a:pt x="114" y="1066"/>
                  </a:lnTo>
                  <a:lnTo>
                    <a:pt x="119" y="1041"/>
                  </a:lnTo>
                  <a:lnTo>
                    <a:pt x="122" y="1017"/>
                  </a:lnTo>
                  <a:lnTo>
                    <a:pt x="125" y="993"/>
                  </a:lnTo>
                  <a:lnTo>
                    <a:pt x="125" y="968"/>
                  </a:lnTo>
                  <a:lnTo>
                    <a:pt x="125" y="944"/>
                  </a:lnTo>
                  <a:lnTo>
                    <a:pt x="123" y="921"/>
                  </a:lnTo>
                  <a:lnTo>
                    <a:pt x="120" y="898"/>
                  </a:lnTo>
                  <a:lnTo>
                    <a:pt x="115" y="875"/>
                  </a:lnTo>
                  <a:lnTo>
                    <a:pt x="112" y="861"/>
                  </a:lnTo>
                  <a:lnTo>
                    <a:pt x="110" y="845"/>
                  </a:lnTo>
                  <a:lnTo>
                    <a:pt x="110" y="828"/>
                  </a:lnTo>
                  <a:lnTo>
                    <a:pt x="112" y="810"/>
                  </a:lnTo>
                  <a:lnTo>
                    <a:pt x="115" y="773"/>
                  </a:lnTo>
                  <a:lnTo>
                    <a:pt x="120" y="735"/>
                  </a:lnTo>
                  <a:lnTo>
                    <a:pt x="123" y="716"/>
                  </a:lnTo>
                  <a:lnTo>
                    <a:pt x="123" y="698"/>
                  </a:lnTo>
                  <a:lnTo>
                    <a:pt x="125" y="680"/>
                  </a:lnTo>
                  <a:lnTo>
                    <a:pt x="123" y="664"/>
                  </a:lnTo>
                  <a:lnTo>
                    <a:pt x="120" y="648"/>
                  </a:lnTo>
                  <a:lnTo>
                    <a:pt x="115" y="633"/>
                  </a:lnTo>
                  <a:lnTo>
                    <a:pt x="109" y="620"/>
                  </a:lnTo>
                  <a:lnTo>
                    <a:pt x="99" y="607"/>
                  </a:lnTo>
                  <a:lnTo>
                    <a:pt x="101" y="597"/>
                  </a:lnTo>
                  <a:lnTo>
                    <a:pt x="104" y="586"/>
                  </a:lnTo>
                  <a:lnTo>
                    <a:pt x="109" y="574"/>
                  </a:lnTo>
                  <a:lnTo>
                    <a:pt x="112" y="561"/>
                  </a:lnTo>
                  <a:lnTo>
                    <a:pt x="117" y="548"/>
                  </a:lnTo>
                  <a:lnTo>
                    <a:pt x="122" y="537"/>
                  </a:lnTo>
                  <a:lnTo>
                    <a:pt x="127" y="527"/>
                  </a:lnTo>
                  <a:lnTo>
                    <a:pt x="132" y="519"/>
                  </a:lnTo>
                  <a:lnTo>
                    <a:pt x="136" y="519"/>
                  </a:lnTo>
                  <a:lnTo>
                    <a:pt x="140" y="501"/>
                  </a:lnTo>
                  <a:lnTo>
                    <a:pt x="141" y="468"/>
                  </a:lnTo>
                  <a:lnTo>
                    <a:pt x="143" y="426"/>
                  </a:lnTo>
                  <a:lnTo>
                    <a:pt x="141" y="379"/>
                  </a:lnTo>
                  <a:lnTo>
                    <a:pt x="140" y="333"/>
                  </a:lnTo>
                  <a:lnTo>
                    <a:pt x="136" y="294"/>
                  </a:lnTo>
                  <a:lnTo>
                    <a:pt x="133" y="278"/>
                  </a:lnTo>
                  <a:lnTo>
                    <a:pt x="132" y="267"/>
                  </a:lnTo>
                  <a:lnTo>
                    <a:pt x="128" y="258"/>
                  </a:lnTo>
                  <a:lnTo>
                    <a:pt x="125" y="255"/>
                  </a:lnTo>
                  <a:lnTo>
                    <a:pt x="125" y="239"/>
                  </a:lnTo>
                  <a:lnTo>
                    <a:pt x="122" y="223"/>
                  </a:lnTo>
                  <a:lnTo>
                    <a:pt x="119" y="206"/>
                  </a:lnTo>
                  <a:lnTo>
                    <a:pt x="115" y="190"/>
                  </a:lnTo>
                  <a:lnTo>
                    <a:pt x="110" y="175"/>
                  </a:lnTo>
                  <a:lnTo>
                    <a:pt x="107" y="159"/>
                  </a:lnTo>
                  <a:lnTo>
                    <a:pt x="104" y="145"/>
                  </a:lnTo>
                  <a:lnTo>
                    <a:pt x="104" y="130"/>
                  </a:lnTo>
                  <a:lnTo>
                    <a:pt x="101" y="125"/>
                  </a:lnTo>
                  <a:lnTo>
                    <a:pt x="97" y="117"/>
                  </a:lnTo>
                  <a:lnTo>
                    <a:pt x="94" y="109"/>
                  </a:lnTo>
                  <a:lnTo>
                    <a:pt x="93" y="99"/>
                  </a:lnTo>
                  <a:lnTo>
                    <a:pt x="91" y="89"/>
                  </a:lnTo>
                  <a:lnTo>
                    <a:pt x="88" y="79"/>
                  </a:lnTo>
                  <a:lnTo>
                    <a:pt x="86" y="71"/>
                  </a:lnTo>
                  <a:lnTo>
                    <a:pt x="81" y="63"/>
                  </a:lnTo>
                  <a:lnTo>
                    <a:pt x="76" y="63"/>
                  </a:lnTo>
                  <a:lnTo>
                    <a:pt x="75" y="61"/>
                  </a:lnTo>
                  <a:lnTo>
                    <a:pt x="73" y="55"/>
                  </a:lnTo>
                  <a:lnTo>
                    <a:pt x="70" y="48"/>
                  </a:lnTo>
                  <a:lnTo>
                    <a:pt x="68" y="42"/>
                  </a:lnTo>
                  <a:lnTo>
                    <a:pt x="68" y="34"/>
                  </a:lnTo>
                  <a:lnTo>
                    <a:pt x="66" y="26"/>
                  </a:lnTo>
                  <a:lnTo>
                    <a:pt x="65" y="19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3" y="13"/>
                  </a:lnTo>
                  <a:lnTo>
                    <a:pt x="62" y="11"/>
                  </a:lnTo>
                  <a:lnTo>
                    <a:pt x="62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8" y="3"/>
                  </a:lnTo>
                  <a:lnTo>
                    <a:pt x="58" y="0"/>
                  </a:lnTo>
                  <a:lnTo>
                    <a:pt x="76" y="1"/>
                  </a:lnTo>
                  <a:lnTo>
                    <a:pt x="94" y="5"/>
                  </a:lnTo>
                  <a:lnTo>
                    <a:pt x="112" y="6"/>
                  </a:lnTo>
                  <a:lnTo>
                    <a:pt x="130" y="8"/>
                  </a:lnTo>
                  <a:lnTo>
                    <a:pt x="146" y="9"/>
                  </a:lnTo>
                  <a:lnTo>
                    <a:pt x="164" y="13"/>
                  </a:lnTo>
                  <a:lnTo>
                    <a:pt x="180" y="16"/>
                  </a:lnTo>
                  <a:lnTo>
                    <a:pt x="197" y="19"/>
                  </a:lnTo>
                  <a:close/>
                </a:path>
              </a:pathLst>
            </a:custGeom>
            <a:solidFill>
              <a:srgbClr val="042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4" name="Freeform 156"/>
            <p:cNvSpPr>
              <a:spLocks/>
            </p:cNvSpPr>
            <p:nvPr/>
          </p:nvSpPr>
          <p:spPr bwMode="auto">
            <a:xfrm>
              <a:off x="3852" y="3670"/>
              <a:ext cx="72" cy="46"/>
            </a:xfrm>
            <a:custGeom>
              <a:avLst/>
              <a:gdLst>
                <a:gd name="T0" fmla="*/ 0 w 72"/>
                <a:gd name="T1" fmla="*/ 2 h 46"/>
                <a:gd name="T2" fmla="*/ 7 w 72"/>
                <a:gd name="T3" fmla="*/ 2 h 46"/>
                <a:gd name="T4" fmla="*/ 15 w 72"/>
                <a:gd name="T5" fmla="*/ 2 h 46"/>
                <a:gd name="T6" fmla="*/ 23 w 72"/>
                <a:gd name="T7" fmla="*/ 2 h 46"/>
                <a:gd name="T8" fmla="*/ 31 w 72"/>
                <a:gd name="T9" fmla="*/ 0 h 46"/>
                <a:gd name="T10" fmla="*/ 41 w 72"/>
                <a:gd name="T11" fmla="*/ 0 h 46"/>
                <a:gd name="T12" fmla="*/ 51 w 72"/>
                <a:gd name="T13" fmla="*/ 0 h 46"/>
                <a:gd name="T14" fmla="*/ 62 w 72"/>
                <a:gd name="T15" fmla="*/ 2 h 46"/>
                <a:gd name="T16" fmla="*/ 72 w 72"/>
                <a:gd name="T17" fmla="*/ 2 h 46"/>
                <a:gd name="T18" fmla="*/ 70 w 72"/>
                <a:gd name="T19" fmla="*/ 3 h 46"/>
                <a:gd name="T20" fmla="*/ 70 w 72"/>
                <a:gd name="T21" fmla="*/ 3 h 46"/>
                <a:gd name="T22" fmla="*/ 70 w 72"/>
                <a:gd name="T23" fmla="*/ 3 h 46"/>
                <a:gd name="T24" fmla="*/ 69 w 72"/>
                <a:gd name="T25" fmla="*/ 5 h 46"/>
                <a:gd name="T26" fmla="*/ 69 w 72"/>
                <a:gd name="T27" fmla="*/ 5 h 46"/>
                <a:gd name="T28" fmla="*/ 69 w 72"/>
                <a:gd name="T29" fmla="*/ 7 h 46"/>
                <a:gd name="T30" fmla="*/ 67 w 72"/>
                <a:gd name="T31" fmla="*/ 7 h 46"/>
                <a:gd name="T32" fmla="*/ 67 w 72"/>
                <a:gd name="T33" fmla="*/ 7 h 46"/>
                <a:gd name="T34" fmla="*/ 65 w 72"/>
                <a:gd name="T35" fmla="*/ 11 h 46"/>
                <a:gd name="T36" fmla="*/ 64 w 72"/>
                <a:gd name="T37" fmla="*/ 16 h 46"/>
                <a:gd name="T38" fmla="*/ 62 w 72"/>
                <a:gd name="T39" fmla="*/ 21 h 46"/>
                <a:gd name="T40" fmla="*/ 59 w 72"/>
                <a:gd name="T41" fmla="*/ 26 h 46"/>
                <a:gd name="T42" fmla="*/ 56 w 72"/>
                <a:gd name="T43" fmla="*/ 29 h 46"/>
                <a:gd name="T44" fmla="*/ 52 w 72"/>
                <a:gd name="T45" fmla="*/ 34 h 46"/>
                <a:gd name="T46" fmla="*/ 51 w 72"/>
                <a:gd name="T47" fmla="*/ 38 h 46"/>
                <a:gd name="T48" fmla="*/ 51 w 72"/>
                <a:gd name="T49" fmla="*/ 41 h 46"/>
                <a:gd name="T50" fmla="*/ 47 w 72"/>
                <a:gd name="T51" fmla="*/ 41 h 46"/>
                <a:gd name="T52" fmla="*/ 46 w 72"/>
                <a:gd name="T53" fmla="*/ 41 h 46"/>
                <a:gd name="T54" fmla="*/ 43 w 72"/>
                <a:gd name="T55" fmla="*/ 42 h 46"/>
                <a:gd name="T56" fmla="*/ 39 w 72"/>
                <a:gd name="T57" fmla="*/ 42 h 46"/>
                <a:gd name="T58" fmla="*/ 38 w 72"/>
                <a:gd name="T59" fmla="*/ 44 h 46"/>
                <a:gd name="T60" fmla="*/ 34 w 72"/>
                <a:gd name="T61" fmla="*/ 44 h 46"/>
                <a:gd name="T62" fmla="*/ 31 w 72"/>
                <a:gd name="T63" fmla="*/ 46 h 46"/>
                <a:gd name="T64" fmla="*/ 29 w 72"/>
                <a:gd name="T65" fmla="*/ 46 h 46"/>
                <a:gd name="T66" fmla="*/ 29 w 72"/>
                <a:gd name="T67" fmla="*/ 44 h 46"/>
                <a:gd name="T68" fmla="*/ 29 w 72"/>
                <a:gd name="T69" fmla="*/ 42 h 46"/>
                <a:gd name="T70" fmla="*/ 29 w 72"/>
                <a:gd name="T71" fmla="*/ 41 h 46"/>
                <a:gd name="T72" fmla="*/ 28 w 72"/>
                <a:gd name="T73" fmla="*/ 39 h 46"/>
                <a:gd name="T74" fmla="*/ 28 w 72"/>
                <a:gd name="T75" fmla="*/ 38 h 46"/>
                <a:gd name="T76" fmla="*/ 28 w 72"/>
                <a:gd name="T77" fmla="*/ 38 h 46"/>
                <a:gd name="T78" fmla="*/ 28 w 72"/>
                <a:gd name="T79" fmla="*/ 36 h 46"/>
                <a:gd name="T80" fmla="*/ 28 w 72"/>
                <a:gd name="T81" fmla="*/ 34 h 46"/>
                <a:gd name="T82" fmla="*/ 26 w 72"/>
                <a:gd name="T83" fmla="*/ 33 h 46"/>
                <a:gd name="T84" fmla="*/ 25 w 72"/>
                <a:gd name="T85" fmla="*/ 29 h 46"/>
                <a:gd name="T86" fmla="*/ 23 w 72"/>
                <a:gd name="T87" fmla="*/ 26 h 46"/>
                <a:gd name="T88" fmla="*/ 21 w 72"/>
                <a:gd name="T89" fmla="*/ 20 h 46"/>
                <a:gd name="T90" fmla="*/ 20 w 72"/>
                <a:gd name="T91" fmla="*/ 15 h 46"/>
                <a:gd name="T92" fmla="*/ 18 w 72"/>
                <a:gd name="T93" fmla="*/ 10 h 46"/>
                <a:gd name="T94" fmla="*/ 18 w 72"/>
                <a:gd name="T95" fmla="*/ 5 h 46"/>
                <a:gd name="T96" fmla="*/ 18 w 72"/>
                <a:gd name="T97" fmla="*/ 2 h 46"/>
                <a:gd name="T98" fmla="*/ 0 w 72"/>
                <a:gd name="T9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" h="46">
                  <a:moveTo>
                    <a:pt x="0" y="2"/>
                  </a:moveTo>
                  <a:lnTo>
                    <a:pt x="7" y="2"/>
                  </a:lnTo>
                  <a:lnTo>
                    <a:pt x="15" y="2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62" y="2"/>
                  </a:lnTo>
                  <a:lnTo>
                    <a:pt x="72" y="2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5" y="11"/>
                  </a:lnTo>
                  <a:lnTo>
                    <a:pt x="64" y="16"/>
                  </a:lnTo>
                  <a:lnTo>
                    <a:pt x="62" y="21"/>
                  </a:lnTo>
                  <a:lnTo>
                    <a:pt x="59" y="26"/>
                  </a:lnTo>
                  <a:lnTo>
                    <a:pt x="56" y="29"/>
                  </a:lnTo>
                  <a:lnTo>
                    <a:pt x="52" y="34"/>
                  </a:lnTo>
                  <a:lnTo>
                    <a:pt x="51" y="38"/>
                  </a:lnTo>
                  <a:lnTo>
                    <a:pt x="51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9" y="42"/>
                  </a:lnTo>
                  <a:lnTo>
                    <a:pt x="38" y="44"/>
                  </a:lnTo>
                  <a:lnTo>
                    <a:pt x="34" y="44"/>
                  </a:lnTo>
                  <a:lnTo>
                    <a:pt x="31" y="46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8" y="39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26" y="33"/>
                  </a:lnTo>
                  <a:lnTo>
                    <a:pt x="25" y="29"/>
                  </a:lnTo>
                  <a:lnTo>
                    <a:pt x="23" y="26"/>
                  </a:lnTo>
                  <a:lnTo>
                    <a:pt x="21" y="20"/>
                  </a:lnTo>
                  <a:lnTo>
                    <a:pt x="20" y="15"/>
                  </a:lnTo>
                  <a:lnTo>
                    <a:pt x="18" y="10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5" name="Freeform 157"/>
            <p:cNvSpPr>
              <a:spLocks/>
            </p:cNvSpPr>
            <p:nvPr/>
          </p:nvSpPr>
          <p:spPr bwMode="auto">
            <a:xfrm>
              <a:off x="3852" y="3670"/>
              <a:ext cx="72" cy="46"/>
            </a:xfrm>
            <a:custGeom>
              <a:avLst/>
              <a:gdLst>
                <a:gd name="T0" fmla="*/ 0 w 72"/>
                <a:gd name="T1" fmla="*/ 2 h 46"/>
                <a:gd name="T2" fmla="*/ 7 w 72"/>
                <a:gd name="T3" fmla="*/ 2 h 46"/>
                <a:gd name="T4" fmla="*/ 15 w 72"/>
                <a:gd name="T5" fmla="*/ 2 h 46"/>
                <a:gd name="T6" fmla="*/ 23 w 72"/>
                <a:gd name="T7" fmla="*/ 2 h 46"/>
                <a:gd name="T8" fmla="*/ 31 w 72"/>
                <a:gd name="T9" fmla="*/ 0 h 46"/>
                <a:gd name="T10" fmla="*/ 41 w 72"/>
                <a:gd name="T11" fmla="*/ 0 h 46"/>
                <a:gd name="T12" fmla="*/ 51 w 72"/>
                <a:gd name="T13" fmla="*/ 0 h 46"/>
                <a:gd name="T14" fmla="*/ 62 w 72"/>
                <a:gd name="T15" fmla="*/ 2 h 46"/>
                <a:gd name="T16" fmla="*/ 72 w 72"/>
                <a:gd name="T17" fmla="*/ 2 h 46"/>
                <a:gd name="T18" fmla="*/ 70 w 72"/>
                <a:gd name="T19" fmla="*/ 3 h 46"/>
                <a:gd name="T20" fmla="*/ 70 w 72"/>
                <a:gd name="T21" fmla="*/ 3 h 46"/>
                <a:gd name="T22" fmla="*/ 70 w 72"/>
                <a:gd name="T23" fmla="*/ 3 h 46"/>
                <a:gd name="T24" fmla="*/ 69 w 72"/>
                <a:gd name="T25" fmla="*/ 5 h 46"/>
                <a:gd name="T26" fmla="*/ 69 w 72"/>
                <a:gd name="T27" fmla="*/ 5 h 46"/>
                <a:gd name="T28" fmla="*/ 69 w 72"/>
                <a:gd name="T29" fmla="*/ 7 h 46"/>
                <a:gd name="T30" fmla="*/ 67 w 72"/>
                <a:gd name="T31" fmla="*/ 7 h 46"/>
                <a:gd name="T32" fmla="*/ 67 w 72"/>
                <a:gd name="T33" fmla="*/ 7 h 46"/>
                <a:gd name="T34" fmla="*/ 65 w 72"/>
                <a:gd name="T35" fmla="*/ 11 h 46"/>
                <a:gd name="T36" fmla="*/ 64 w 72"/>
                <a:gd name="T37" fmla="*/ 16 h 46"/>
                <a:gd name="T38" fmla="*/ 62 w 72"/>
                <a:gd name="T39" fmla="*/ 21 h 46"/>
                <a:gd name="T40" fmla="*/ 59 w 72"/>
                <a:gd name="T41" fmla="*/ 26 h 46"/>
                <a:gd name="T42" fmla="*/ 56 w 72"/>
                <a:gd name="T43" fmla="*/ 29 h 46"/>
                <a:gd name="T44" fmla="*/ 52 w 72"/>
                <a:gd name="T45" fmla="*/ 34 h 46"/>
                <a:gd name="T46" fmla="*/ 51 w 72"/>
                <a:gd name="T47" fmla="*/ 38 h 46"/>
                <a:gd name="T48" fmla="*/ 51 w 72"/>
                <a:gd name="T49" fmla="*/ 41 h 46"/>
                <a:gd name="T50" fmla="*/ 47 w 72"/>
                <a:gd name="T51" fmla="*/ 41 h 46"/>
                <a:gd name="T52" fmla="*/ 46 w 72"/>
                <a:gd name="T53" fmla="*/ 41 h 46"/>
                <a:gd name="T54" fmla="*/ 43 w 72"/>
                <a:gd name="T55" fmla="*/ 42 h 46"/>
                <a:gd name="T56" fmla="*/ 39 w 72"/>
                <a:gd name="T57" fmla="*/ 42 h 46"/>
                <a:gd name="T58" fmla="*/ 38 w 72"/>
                <a:gd name="T59" fmla="*/ 44 h 46"/>
                <a:gd name="T60" fmla="*/ 34 w 72"/>
                <a:gd name="T61" fmla="*/ 44 h 46"/>
                <a:gd name="T62" fmla="*/ 31 w 72"/>
                <a:gd name="T63" fmla="*/ 46 h 46"/>
                <a:gd name="T64" fmla="*/ 29 w 72"/>
                <a:gd name="T65" fmla="*/ 46 h 46"/>
                <a:gd name="T66" fmla="*/ 29 w 72"/>
                <a:gd name="T67" fmla="*/ 44 h 46"/>
                <a:gd name="T68" fmla="*/ 29 w 72"/>
                <a:gd name="T69" fmla="*/ 42 h 46"/>
                <a:gd name="T70" fmla="*/ 29 w 72"/>
                <a:gd name="T71" fmla="*/ 41 h 46"/>
                <a:gd name="T72" fmla="*/ 28 w 72"/>
                <a:gd name="T73" fmla="*/ 39 h 46"/>
                <a:gd name="T74" fmla="*/ 28 w 72"/>
                <a:gd name="T75" fmla="*/ 38 h 46"/>
                <a:gd name="T76" fmla="*/ 28 w 72"/>
                <a:gd name="T77" fmla="*/ 38 h 46"/>
                <a:gd name="T78" fmla="*/ 28 w 72"/>
                <a:gd name="T79" fmla="*/ 36 h 46"/>
                <a:gd name="T80" fmla="*/ 28 w 72"/>
                <a:gd name="T81" fmla="*/ 34 h 46"/>
                <a:gd name="T82" fmla="*/ 26 w 72"/>
                <a:gd name="T83" fmla="*/ 33 h 46"/>
                <a:gd name="T84" fmla="*/ 25 w 72"/>
                <a:gd name="T85" fmla="*/ 29 h 46"/>
                <a:gd name="T86" fmla="*/ 23 w 72"/>
                <a:gd name="T87" fmla="*/ 26 h 46"/>
                <a:gd name="T88" fmla="*/ 21 w 72"/>
                <a:gd name="T89" fmla="*/ 20 h 46"/>
                <a:gd name="T90" fmla="*/ 20 w 72"/>
                <a:gd name="T91" fmla="*/ 15 h 46"/>
                <a:gd name="T92" fmla="*/ 18 w 72"/>
                <a:gd name="T93" fmla="*/ 10 h 46"/>
                <a:gd name="T94" fmla="*/ 18 w 72"/>
                <a:gd name="T95" fmla="*/ 5 h 46"/>
                <a:gd name="T96" fmla="*/ 18 w 72"/>
                <a:gd name="T97" fmla="*/ 2 h 46"/>
                <a:gd name="T98" fmla="*/ 0 w 72"/>
                <a:gd name="T9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" h="46">
                  <a:moveTo>
                    <a:pt x="0" y="2"/>
                  </a:moveTo>
                  <a:lnTo>
                    <a:pt x="7" y="2"/>
                  </a:lnTo>
                  <a:lnTo>
                    <a:pt x="15" y="2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62" y="2"/>
                  </a:lnTo>
                  <a:lnTo>
                    <a:pt x="72" y="2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5" y="11"/>
                  </a:lnTo>
                  <a:lnTo>
                    <a:pt x="64" y="16"/>
                  </a:lnTo>
                  <a:lnTo>
                    <a:pt x="62" y="21"/>
                  </a:lnTo>
                  <a:lnTo>
                    <a:pt x="59" y="26"/>
                  </a:lnTo>
                  <a:lnTo>
                    <a:pt x="56" y="29"/>
                  </a:lnTo>
                  <a:lnTo>
                    <a:pt x="52" y="34"/>
                  </a:lnTo>
                  <a:lnTo>
                    <a:pt x="51" y="38"/>
                  </a:lnTo>
                  <a:lnTo>
                    <a:pt x="51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9" y="42"/>
                  </a:lnTo>
                  <a:lnTo>
                    <a:pt x="38" y="44"/>
                  </a:lnTo>
                  <a:lnTo>
                    <a:pt x="34" y="44"/>
                  </a:lnTo>
                  <a:lnTo>
                    <a:pt x="31" y="46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8" y="39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26" y="33"/>
                  </a:lnTo>
                  <a:lnTo>
                    <a:pt x="25" y="29"/>
                  </a:lnTo>
                  <a:lnTo>
                    <a:pt x="23" y="26"/>
                  </a:lnTo>
                  <a:lnTo>
                    <a:pt x="21" y="20"/>
                  </a:lnTo>
                  <a:lnTo>
                    <a:pt x="20" y="15"/>
                  </a:lnTo>
                  <a:lnTo>
                    <a:pt x="18" y="10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6" name="Freeform 158"/>
            <p:cNvSpPr>
              <a:spLocks/>
            </p:cNvSpPr>
            <p:nvPr/>
          </p:nvSpPr>
          <p:spPr bwMode="auto">
            <a:xfrm>
              <a:off x="3873" y="3690"/>
              <a:ext cx="38" cy="26"/>
            </a:xfrm>
            <a:custGeom>
              <a:avLst/>
              <a:gdLst>
                <a:gd name="T0" fmla="*/ 0 w 38"/>
                <a:gd name="T1" fmla="*/ 0 h 26"/>
                <a:gd name="T2" fmla="*/ 5 w 38"/>
                <a:gd name="T3" fmla="*/ 0 h 26"/>
                <a:gd name="T4" fmla="*/ 10 w 38"/>
                <a:gd name="T5" fmla="*/ 1 h 26"/>
                <a:gd name="T6" fmla="*/ 15 w 38"/>
                <a:gd name="T7" fmla="*/ 1 h 26"/>
                <a:gd name="T8" fmla="*/ 18 w 38"/>
                <a:gd name="T9" fmla="*/ 3 h 26"/>
                <a:gd name="T10" fmla="*/ 23 w 38"/>
                <a:gd name="T11" fmla="*/ 3 h 26"/>
                <a:gd name="T12" fmla="*/ 28 w 38"/>
                <a:gd name="T13" fmla="*/ 3 h 26"/>
                <a:gd name="T14" fmla="*/ 33 w 38"/>
                <a:gd name="T15" fmla="*/ 5 h 26"/>
                <a:gd name="T16" fmla="*/ 38 w 38"/>
                <a:gd name="T17" fmla="*/ 5 h 26"/>
                <a:gd name="T18" fmla="*/ 36 w 38"/>
                <a:gd name="T19" fmla="*/ 6 h 26"/>
                <a:gd name="T20" fmla="*/ 35 w 38"/>
                <a:gd name="T21" fmla="*/ 9 h 26"/>
                <a:gd name="T22" fmla="*/ 33 w 38"/>
                <a:gd name="T23" fmla="*/ 11 h 26"/>
                <a:gd name="T24" fmla="*/ 33 w 38"/>
                <a:gd name="T25" fmla="*/ 14 h 26"/>
                <a:gd name="T26" fmla="*/ 31 w 38"/>
                <a:gd name="T27" fmla="*/ 16 h 26"/>
                <a:gd name="T28" fmla="*/ 30 w 38"/>
                <a:gd name="T29" fmla="*/ 18 h 26"/>
                <a:gd name="T30" fmla="*/ 30 w 38"/>
                <a:gd name="T31" fmla="*/ 19 h 26"/>
                <a:gd name="T32" fmla="*/ 30 w 38"/>
                <a:gd name="T33" fmla="*/ 21 h 26"/>
                <a:gd name="T34" fmla="*/ 26 w 38"/>
                <a:gd name="T35" fmla="*/ 21 h 26"/>
                <a:gd name="T36" fmla="*/ 25 w 38"/>
                <a:gd name="T37" fmla="*/ 21 h 26"/>
                <a:gd name="T38" fmla="*/ 22 w 38"/>
                <a:gd name="T39" fmla="*/ 22 h 26"/>
                <a:gd name="T40" fmla="*/ 18 w 38"/>
                <a:gd name="T41" fmla="*/ 22 h 26"/>
                <a:gd name="T42" fmla="*/ 17 w 38"/>
                <a:gd name="T43" fmla="*/ 24 h 26"/>
                <a:gd name="T44" fmla="*/ 13 w 38"/>
                <a:gd name="T45" fmla="*/ 24 h 26"/>
                <a:gd name="T46" fmla="*/ 10 w 38"/>
                <a:gd name="T47" fmla="*/ 26 h 26"/>
                <a:gd name="T48" fmla="*/ 8 w 38"/>
                <a:gd name="T49" fmla="*/ 26 h 26"/>
                <a:gd name="T50" fmla="*/ 8 w 38"/>
                <a:gd name="T51" fmla="*/ 24 h 26"/>
                <a:gd name="T52" fmla="*/ 8 w 38"/>
                <a:gd name="T53" fmla="*/ 22 h 26"/>
                <a:gd name="T54" fmla="*/ 8 w 38"/>
                <a:gd name="T55" fmla="*/ 21 h 26"/>
                <a:gd name="T56" fmla="*/ 7 w 38"/>
                <a:gd name="T57" fmla="*/ 19 h 26"/>
                <a:gd name="T58" fmla="*/ 7 w 38"/>
                <a:gd name="T59" fmla="*/ 18 h 26"/>
                <a:gd name="T60" fmla="*/ 7 w 38"/>
                <a:gd name="T61" fmla="*/ 18 h 26"/>
                <a:gd name="T62" fmla="*/ 7 w 38"/>
                <a:gd name="T63" fmla="*/ 16 h 26"/>
                <a:gd name="T64" fmla="*/ 7 w 38"/>
                <a:gd name="T65" fmla="*/ 14 h 26"/>
                <a:gd name="T66" fmla="*/ 7 w 38"/>
                <a:gd name="T67" fmla="*/ 14 h 26"/>
                <a:gd name="T68" fmla="*/ 5 w 38"/>
                <a:gd name="T69" fmla="*/ 13 h 26"/>
                <a:gd name="T70" fmla="*/ 4 w 38"/>
                <a:gd name="T71" fmla="*/ 11 h 26"/>
                <a:gd name="T72" fmla="*/ 4 w 38"/>
                <a:gd name="T73" fmla="*/ 9 h 26"/>
                <a:gd name="T74" fmla="*/ 2 w 38"/>
                <a:gd name="T75" fmla="*/ 8 h 26"/>
                <a:gd name="T76" fmla="*/ 2 w 38"/>
                <a:gd name="T77" fmla="*/ 5 h 26"/>
                <a:gd name="T78" fmla="*/ 0 w 38"/>
                <a:gd name="T79" fmla="*/ 3 h 26"/>
                <a:gd name="T80" fmla="*/ 0 w 38"/>
                <a:gd name="T8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8" h="26">
                  <a:moveTo>
                    <a:pt x="0" y="0"/>
                  </a:moveTo>
                  <a:lnTo>
                    <a:pt x="5" y="0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3" y="3"/>
                  </a:lnTo>
                  <a:lnTo>
                    <a:pt x="28" y="3"/>
                  </a:lnTo>
                  <a:lnTo>
                    <a:pt x="33" y="5"/>
                  </a:lnTo>
                  <a:lnTo>
                    <a:pt x="38" y="5"/>
                  </a:lnTo>
                  <a:lnTo>
                    <a:pt x="36" y="6"/>
                  </a:lnTo>
                  <a:lnTo>
                    <a:pt x="35" y="9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1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7" name="Freeform 159"/>
            <p:cNvSpPr>
              <a:spLocks/>
            </p:cNvSpPr>
            <p:nvPr/>
          </p:nvSpPr>
          <p:spPr bwMode="auto">
            <a:xfrm>
              <a:off x="3629" y="1593"/>
              <a:ext cx="712" cy="522"/>
            </a:xfrm>
            <a:custGeom>
              <a:avLst/>
              <a:gdLst>
                <a:gd name="T0" fmla="*/ 10 w 712"/>
                <a:gd name="T1" fmla="*/ 186 h 522"/>
                <a:gd name="T2" fmla="*/ 0 w 712"/>
                <a:gd name="T3" fmla="*/ 270 h 522"/>
                <a:gd name="T4" fmla="*/ 15 w 712"/>
                <a:gd name="T5" fmla="*/ 316 h 522"/>
                <a:gd name="T6" fmla="*/ 21 w 712"/>
                <a:gd name="T7" fmla="*/ 368 h 522"/>
                <a:gd name="T8" fmla="*/ 33 w 712"/>
                <a:gd name="T9" fmla="*/ 389 h 522"/>
                <a:gd name="T10" fmla="*/ 41 w 712"/>
                <a:gd name="T11" fmla="*/ 397 h 522"/>
                <a:gd name="T12" fmla="*/ 49 w 712"/>
                <a:gd name="T13" fmla="*/ 409 h 522"/>
                <a:gd name="T14" fmla="*/ 55 w 712"/>
                <a:gd name="T15" fmla="*/ 420 h 522"/>
                <a:gd name="T16" fmla="*/ 60 w 712"/>
                <a:gd name="T17" fmla="*/ 430 h 522"/>
                <a:gd name="T18" fmla="*/ 65 w 712"/>
                <a:gd name="T19" fmla="*/ 444 h 522"/>
                <a:gd name="T20" fmla="*/ 73 w 712"/>
                <a:gd name="T21" fmla="*/ 452 h 522"/>
                <a:gd name="T22" fmla="*/ 82 w 712"/>
                <a:gd name="T23" fmla="*/ 462 h 522"/>
                <a:gd name="T24" fmla="*/ 98 w 712"/>
                <a:gd name="T25" fmla="*/ 475 h 522"/>
                <a:gd name="T26" fmla="*/ 150 w 712"/>
                <a:gd name="T27" fmla="*/ 492 h 522"/>
                <a:gd name="T28" fmla="*/ 197 w 712"/>
                <a:gd name="T29" fmla="*/ 496 h 522"/>
                <a:gd name="T30" fmla="*/ 239 w 712"/>
                <a:gd name="T31" fmla="*/ 518 h 522"/>
                <a:gd name="T32" fmla="*/ 383 w 712"/>
                <a:gd name="T33" fmla="*/ 518 h 522"/>
                <a:gd name="T34" fmla="*/ 524 w 712"/>
                <a:gd name="T35" fmla="*/ 490 h 522"/>
                <a:gd name="T36" fmla="*/ 565 w 712"/>
                <a:gd name="T37" fmla="*/ 477 h 522"/>
                <a:gd name="T38" fmla="*/ 586 w 712"/>
                <a:gd name="T39" fmla="*/ 462 h 522"/>
                <a:gd name="T40" fmla="*/ 606 w 712"/>
                <a:gd name="T41" fmla="*/ 444 h 522"/>
                <a:gd name="T42" fmla="*/ 609 w 712"/>
                <a:gd name="T43" fmla="*/ 439 h 522"/>
                <a:gd name="T44" fmla="*/ 619 w 712"/>
                <a:gd name="T45" fmla="*/ 425 h 522"/>
                <a:gd name="T46" fmla="*/ 635 w 712"/>
                <a:gd name="T47" fmla="*/ 400 h 522"/>
                <a:gd name="T48" fmla="*/ 650 w 712"/>
                <a:gd name="T49" fmla="*/ 389 h 522"/>
                <a:gd name="T50" fmla="*/ 661 w 712"/>
                <a:gd name="T51" fmla="*/ 371 h 522"/>
                <a:gd name="T52" fmla="*/ 686 w 712"/>
                <a:gd name="T53" fmla="*/ 339 h 522"/>
                <a:gd name="T54" fmla="*/ 699 w 712"/>
                <a:gd name="T55" fmla="*/ 325 h 522"/>
                <a:gd name="T56" fmla="*/ 712 w 712"/>
                <a:gd name="T57" fmla="*/ 317 h 522"/>
                <a:gd name="T58" fmla="*/ 697 w 712"/>
                <a:gd name="T59" fmla="*/ 199 h 522"/>
                <a:gd name="T60" fmla="*/ 682 w 712"/>
                <a:gd name="T61" fmla="*/ 120 h 522"/>
                <a:gd name="T62" fmla="*/ 666 w 712"/>
                <a:gd name="T63" fmla="*/ 86 h 522"/>
                <a:gd name="T64" fmla="*/ 632 w 712"/>
                <a:gd name="T65" fmla="*/ 50 h 522"/>
                <a:gd name="T66" fmla="*/ 583 w 712"/>
                <a:gd name="T67" fmla="*/ 16 h 522"/>
                <a:gd name="T68" fmla="*/ 487 w 712"/>
                <a:gd name="T69" fmla="*/ 0 h 522"/>
                <a:gd name="T70" fmla="*/ 454 w 712"/>
                <a:gd name="T71" fmla="*/ 8 h 522"/>
                <a:gd name="T72" fmla="*/ 443 w 712"/>
                <a:gd name="T73" fmla="*/ 32 h 522"/>
                <a:gd name="T74" fmla="*/ 453 w 712"/>
                <a:gd name="T75" fmla="*/ 37 h 522"/>
                <a:gd name="T76" fmla="*/ 575 w 712"/>
                <a:gd name="T77" fmla="*/ 49 h 522"/>
                <a:gd name="T78" fmla="*/ 589 w 712"/>
                <a:gd name="T79" fmla="*/ 104 h 522"/>
                <a:gd name="T80" fmla="*/ 580 w 712"/>
                <a:gd name="T81" fmla="*/ 174 h 522"/>
                <a:gd name="T82" fmla="*/ 567 w 712"/>
                <a:gd name="T83" fmla="*/ 286 h 522"/>
                <a:gd name="T84" fmla="*/ 370 w 712"/>
                <a:gd name="T85" fmla="*/ 407 h 522"/>
                <a:gd name="T86" fmla="*/ 383 w 712"/>
                <a:gd name="T87" fmla="*/ 430 h 522"/>
                <a:gd name="T88" fmla="*/ 257 w 712"/>
                <a:gd name="T89" fmla="*/ 474 h 522"/>
                <a:gd name="T90" fmla="*/ 176 w 712"/>
                <a:gd name="T91" fmla="*/ 456 h 522"/>
                <a:gd name="T92" fmla="*/ 148 w 712"/>
                <a:gd name="T93" fmla="*/ 425 h 522"/>
                <a:gd name="T94" fmla="*/ 125 w 712"/>
                <a:gd name="T95" fmla="*/ 404 h 522"/>
                <a:gd name="T96" fmla="*/ 106 w 712"/>
                <a:gd name="T97" fmla="*/ 386 h 522"/>
                <a:gd name="T98" fmla="*/ 93 w 712"/>
                <a:gd name="T99" fmla="*/ 356 h 522"/>
                <a:gd name="T100" fmla="*/ 73 w 712"/>
                <a:gd name="T101" fmla="*/ 308 h 522"/>
                <a:gd name="T102" fmla="*/ 36 w 712"/>
                <a:gd name="T103" fmla="*/ 202 h 522"/>
                <a:gd name="T104" fmla="*/ 28 w 712"/>
                <a:gd name="T105" fmla="*/ 179 h 522"/>
                <a:gd name="T106" fmla="*/ 7 w 712"/>
                <a:gd name="T107" fmla="*/ 22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2" h="522">
                  <a:moveTo>
                    <a:pt x="21" y="164"/>
                  </a:moveTo>
                  <a:lnTo>
                    <a:pt x="15" y="164"/>
                  </a:lnTo>
                  <a:lnTo>
                    <a:pt x="21" y="164"/>
                  </a:lnTo>
                  <a:lnTo>
                    <a:pt x="10" y="176"/>
                  </a:lnTo>
                  <a:lnTo>
                    <a:pt x="10" y="186"/>
                  </a:lnTo>
                  <a:lnTo>
                    <a:pt x="8" y="200"/>
                  </a:lnTo>
                  <a:lnTo>
                    <a:pt x="5" y="216"/>
                  </a:lnTo>
                  <a:lnTo>
                    <a:pt x="3" y="236"/>
                  </a:lnTo>
                  <a:lnTo>
                    <a:pt x="2" y="254"/>
                  </a:lnTo>
                  <a:lnTo>
                    <a:pt x="0" y="270"/>
                  </a:lnTo>
                  <a:lnTo>
                    <a:pt x="2" y="285"/>
                  </a:lnTo>
                  <a:lnTo>
                    <a:pt x="5" y="296"/>
                  </a:lnTo>
                  <a:lnTo>
                    <a:pt x="10" y="296"/>
                  </a:lnTo>
                  <a:lnTo>
                    <a:pt x="13" y="304"/>
                  </a:lnTo>
                  <a:lnTo>
                    <a:pt x="15" y="316"/>
                  </a:lnTo>
                  <a:lnTo>
                    <a:pt x="15" y="329"/>
                  </a:lnTo>
                  <a:lnTo>
                    <a:pt x="15" y="342"/>
                  </a:lnTo>
                  <a:lnTo>
                    <a:pt x="16" y="353"/>
                  </a:lnTo>
                  <a:lnTo>
                    <a:pt x="18" y="363"/>
                  </a:lnTo>
                  <a:lnTo>
                    <a:pt x="21" y="368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78"/>
                  </a:lnTo>
                  <a:lnTo>
                    <a:pt x="33" y="384"/>
                  </a:lnTo>
                  <a:lnTo>
                    <a:pt x="33" y="389"/>
                  </a:lnTo>
                  <a:lnTo>
                    <a:pt x="34" y="389"/>
                  </a:lnTo>
                  <a:lnTo>
                    <a:pt x="36" y="391"/>
                  </a:lnTo>
                  <a:lnTo>
                    <a:pt x="38" y="392"/>
                  </a:lnTo>
                  <a:lnTo>
                    <a:pt x="39" y="395"/>
                  </a:lnTo>
                  <a:lnTo>
                    <a:pt x="41" y="397"/>
                  </a:lnTo>
                  <a:lnTo>
                    <a:pt x="42" y="400"/>
                  </a:lnTo>
                  <a:lnTo>
                    <a:pt x="42" y="404"/>
                  </a:lnTo>
                  <a:lnTo>
                    <a:pt x="42" y="405"/>
                  </a:lnTo>
                  <a:lnTo>
                    <a:pt x="49" y="405"/>
                  </a:lnTo>
                  <a:lnTo>
                    <a:pt x="49" y="409"/>
                  </a:lnTo>
                  <a:lnTo>
                    <a:pt x="49" y="410"/>
                  </a:lnTo>
                  <a:lnTo>
                    <a:pt x="51" y="413"/>
                  </a:lnTo>
                  <a:lnTo>
                    <a:pt x="52" y="415"/>
                  </a:lnTo>
                  <a:lnTo>
                    <a:pt x="54" y="418"/>
                  </a:lnTo>
                  <a:lnTo>
                    <a:pt x="55" y="420"/>
                  </a:lnTo>
                  <a:lnTo>
                    <a:pt x="57" y="422"/>
                  </a:lnTo>
                  <a:lnTo>
                    <a:pt x="59" y="422"/>
                  </a:lnTo>
                  <a:lnTo>
                    <a:pt x="60" y="425"/>
                  </a:lnTo>
                  <a:lnTo>
                    <a:pt x="60" y="426"/>
                  </a:lnTo>
                  <a:lnTo>
                    <a:pt x="60" y="430"/>
                  </a:lnTo>
                  <a:lnTo>
                    <a:pt x="62" y="433"/>
                  </a:lnTo>
                  <a:lnTo>
                    <a:pt x="64" y="436"/>
                  </a:lnTo>
                  <a:lnTo>
                    <a:pt x="64" y="439"/>
                  </a:lnTo>
                  <a:lnTo>
                    <a:pt x="65" y="441"/>
                  </a:lnTo>
                  <a:lnTo>
                    <a:pt x="65" y="444"/>
                  </a:lnTo>
                  <a:lnTo>
                    <a:pt x="67" y="444"/>
                  </a:lnTo>
                  <a:lnTo>
                    <a:pt x="69" y="446"/>
                  </a:lnTo>
                  <a:lnTo>
                    <a:pt x="70" y="448"/>
                  </a:lnTo>
                  <a:lnTo>
                    <a:pt x="72" y="449"/>
                  </a:lnTo>
                  <a:lnTo>
                    <a:pt x="73" y="452"/>
                  </a:lnTo>
                  <a:lnTo>
                    <a:pt x="75" y="456"/>
                  </a:lnTo>
                  <a:lnTo>
                    <a:pt x="75" y="457"/>
                  </a:lnTo>
                  <a:lnTo>
                    <a:pt x="75" y="461"/>
                  </a:lnTo>
                  <a:lnTo>
                    <a:pt x="78" y="461"/>
                  </a:lnTo>
                  <a:lnTo>
                    <a:pt x="82" y="462"/>
                  </a:lnTo>
                  <a:lnTo>
                    <a:pt x="85" y="464"/>
                  </a:lnTo>
                  <a:lnTo>
                    <a:pt x="88" y="467"/>
                  </a:lnTo>
                  <a:lnTo>
                    <a:pt x="93" y="469"/>
                  </a:lnTo>
                  <a:lnTo>
                    <a:pt x="95" y="472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137" y="482"/>
                  </a:lnTo>
                  <a:lnTo>
                    <a:pt x="137" y="488"/>
                  </a:lnTo>
                  <a:lnTo>
                    <a:pt x="142" y="490"/>
                  </a:lnTo>
                  <a:lnTo>
                    <a:pt x="150" y="492"/>
                  </a:lnTo>
                  <a:lnTo>
                    <a:pt x="160" y="492"/>
                  </a:lnTo>
                  <a:lnTo>
                    <a:pt x="169" y="493"/>
                  </a:lnTo>
                  <a:lnTo>
                    <a:pt x="179" y="495"/>
                  </a:lnTo>
                  <a:lnTo>
                    <a:pt x="189" y="495"/>
                  </a:lnTo>
                  <a:lnTo>
                    <a:pt x="197" y="496"/>
                  </a:lnTo>
                  <a:lnTo>
                    <a:pt x="202" y="498"/>
                  </a:lnTo>
                  <a:lnTo>
                    <a:pt x="202" y="505"/>
                  </a:lnTo>
                  <a:lnTo>
                    <a:pt x="213" y="509"/>
                  </a:lnTo>
                  <a:lnTo>
                    <a:pt x="225" y="514"/>
                  </a:lnTo>
                  <a:lnTo>
                    <a:pt x="239" y="518"/>
                  </a:lnTo>
                  <a:lnTo>
                    <a:pt x="254" y="519"/>
                  </a:lnTo>
                  <a:lnTo>
                    <a:pt x="285" y="522"/>
                  </a:lnTo>
                  <a:lnTo>
                    <a:pt x="318" y="522"/>
                  </a:lnTo>
                  <a:lnTo>
                    <a:pt x="352" y="521"/>
                  </a:lnTo>
                  <a:lnTo>
                    <a:pt x="383" y="518"/>
                  </a:lnTo>
                  <a:lnTo>
                    <a:pt x="412" y="516"/>
                  </a:lnTo>
                  <a:lnTo>
                    <a:pt x="438" y="514"/>
                  </a:lnTo>
                  <a:lnTo>
                    <a:pt x="515" y="498"/>
                  </a:lnTo>
                  <a:lnTo>
                    <a:pt x="518" y="495"/>
                  </a:lnTo>
                  <a:lnTo>
                    <a:pt x="524" y="490"/>
                  </a:lnTo>
                  <a:lnTo>
                    <a:pt x="531" y="487"/>
                  </a:lnTo>
                  <a:lnTo>
                    <a:pt x="541" y="483"/>
                  </a:lnTo>
                  <a:lnTo>
                    <a:pt x="549" y="480"/>
                  </a:lnTo>
                  <a:lnTo>
                    <a:pt x="557" y="479"/>
                  </a:lnTo>
                  <a:lnTo>
                    <a:pt x="565" y="477"/>
                  </a:lnTo>
                  <a:lnTo>
                    <a:pt x="570" y="477"/>
                  </a:lnTo>
                  <a:lnTo>
                    <a:pt x="572" y="474"/>
                  </a:lnTo>
                  <a:lnTo>
                    <a:pt x="575" y="469"/>
                  </a:lnTo>
                  <a:lnTo>
                    <a:pt x="580" y="465"/>
                  </a:lnTo>
                  <a:lnTo>
                    <a:pt x="586" y="462"/>
                  </a:lnTo>
                  <a:lnTo>
                    <a:pt x="593" y="459"/>
                  </a:lnTo>
                  <a:lnTo>
                    <a:pt x="598" y="454"/>
                  </a:lnTo>
                  <a:lnTo>
                    <a:pt x="601" y="449"/>
                  </a:lnTo>
                  <a:lnTo>
                    <a:pt x="602" y="444"/>
                  </a:lnTo>
                  <a:lnTo>
                    <a:pt x="606" y="444"/>
                  </a:lnTo>
                  <a:lnTo>
                    <a:pt x="607" y="443"/>
                  </a:lnTo>
                  <a:lnTo>
                    <a:pt x="607" y="443"/>
                  </a:lnTo>
                  <a:lnTo>
                    <a:pt x="607" y="441"/>
                  </a:lnTo>
                  <a:lnTo>
                    <a:pt x="607" y="439"/>
                  </a:lnTo>
                  <a:lnTo>
                    <a:pt x="609" y="439"/>
                  </a:lnTo>
                  <a:lnTo>
                    <a:pt x="611" y="438"/>
                  </a:lnTo>
                  <a:lnTo>
                    <a:pt x="614" y="438"/>
                  </a:lnTo>
                  <a:lnTo>
                    <a:pt x="614" y="435"/>
                  </a:lnTo>
                  <a:lnTo>
                    <a:pt x="616" y="431"/>
                  </a:lnTo>
                  <a:lnTo>
                    <a:pt x="619" y="425"/>
                  </a:lnTo>
                  <a:lnTo>
                    <a:pt x="622" y="420"/>
                  </a:lnTo>
                  <a:lnTo>
                    <a:pt x="625" y="413"/>
                  </a:lnTo>
                  <a:lnTo>
                    <a:pt x="630" y="407"/>
                  </a:lnTo>
                  <a:lnTo>
                    <a:pt x="633" y="404"/>
                  </a:lnTo>
                  <a:lnTo>
                    <a:pt x="635" y="400"/>
                  </a:lnTo>
                  <a:lnTo>
                    <a:pt x="642" y="400"/>
                  </a:lnTo>
                  <a:lnTo>
                    <a:pt x="642" y="399"/>
                  </a:lnTo>
                  <a:lnTo>
                    <a:pt x="643" y="397"/>
                  </a:lnTo>
                  <a:lnTo>
                    <a:pt x="646" y="392"/>
                  </a:lnTo>
                  <a:lnTo>
                    <a:pt x="650" y="389"/>
                  </a:lnTo>
                  <a:lnTo>
                    <a:pt x="651" y="384"/>
                  </a:lnTo>
                  <a:lnTo>
                    <a:pt x="655" y="379"/>
                  </a:lnTo>
                  <a:lnTo>
                    <a:pt x="656" y="376"/>
                  </a:lnTo>
                  <a:lnTo>
                    <a:pt x="658" y="373"/>
                  </a:lnTo>
                  <a:lnTo>
                    <a:pt x="661" y="371"/>
                  </a:lnTo>
                  <a:lnTo>
                    <a:pt x="664" y="366"/>
                  </a:lnTo>
                  <a:lnTo>
                    <a:pt x="671" y="360"/>
                  </a:lnTo>
                  <a:lnTo>
                    <a:pt x="676" y="353"/>
                  </a:lnTo>
                  <a:lnTo>
                    <a:pt x="681" y="345"/>
                  </a:lnTo>
                  <a:lnTo>
                    <a:pt x="686" y="339"/>
                  </a:lnTo>
                  <a:lnTo>
                    <a:pt x="689" y="332"/>
                  </a:lnTo>
                  <a:lnTo>
                    <a:pt x="690" y="329"/>
                  </a:lnTo>
                  <a:lnTo>
                    <a:pt x="692" y="329"/>
                  </a:lnTo>
                  <a:lnTo>
                    <a:pt x="695" y="327"/>
                  </a:lnTo>
                  <a:lnTo>
                    <a:pt x="699" y="325"/>
                  </a:lnTo>
                  <a:lnTo>
                    <a:pt x="702" y="324"/>
                  </a:lnTo>
                  <a:lnTo>
                    <a:pt x="705" y="321"/>
                  </a:lnTo>
                  <a:lnTo>
                    <a:pt x="707" y="319"/>
                  </a:lnTo>
                  <a:lnTo>
                    <a:pt x="710" y="317"/>
                  </a:lnTo>
                  <a:lnTo>
                    <a:pt x="712" y="317"/>
                  </a:lnTo>
                  <a:lnTo>
                    <a:pt x="712" y="295"/>
                  </a:lnTo>
                  <a:lnTo>
                    <a:pt x="708" y="270"/>
                  </a:lnTo>
                  <a:lnTo>
                    <a:pt x="705" y="247"/>
                  </a:lnTo>
                  <a:lnTo>
                    <a:pt x="702" y="223"/>
                  </a:lnTo>
                  <a:lnTo>
                    <a:pt x="697" y="199"/>
                  </a:lnTo>
                  <a:lnTo>
                    <a:pt x="694" y="176"/>
                  </a:lnTo>
                  <a:lnTo>
                    <a:pt x="690" y="153"/>
                  </a:lnTo>
                  <a:lnTo>
                    <a:pt x="690" y="132"/>
                  </a:lnTo>
                  <a:lnTo>
                    <a:pt x="687" y="127"/>
                  </a:lnTo>
                  <a:lnTo>
                    <a:pt x="682" y="120"/>
                  </a:lnTo>
                  <a:lnTo>
                    <a:pt x="679" y="114"/>
                  </a:lnTo>
                  <a:lnTo>
                    <a:pt x="676" y="106"/>
                  </a:lnTo>
                  <a:lnTo>
                    <a:pt x="674" y="99"/>
                  </a:lnTo>
                  <a:lnTo>
                    <a:pt x="671" y="93"/>
                  </a:lnTo>
                  <a:lnTo>
                    <a:pt x="666" y="86"/>
                  </a:lnTo>
                  <a:lnTo>
                    <a:pt x="663" y="81"/>
                  </a:lnTo>
                  <a:lnTo>
                    <a:pt x="658" y="81"/>
                  </a:lnTo>
                  <a:lnTo>
                    <a:pt x="646" y="60"/>
                  </a:lnTo>
                  <a:lnTo>
                    <a:pt x="642" y="60"/>
                  </a:lnTo>
                  <a:lnTo>
                    <a:pt x="632" y="50"/>
                  </a:lnTo>
                  <a:lnTo>
                    <a:pt x="624" y="42"/>
                  </a:lnTo>
                  <a:lnTo>
                    <a:pt x="614" y="34"/>
                  </a:lnTo>
                  <a:lnTo>
                    <a:pt x="604" y="28"/>
                  </a:lnTo>
                  <a:lnTo>
                    <a:pt x="594" y="21"/>
                  </a:lnTo>
                  <a:lnTo>
                    <a:pt x="583" y="16"/>
                  </a:lnTo>
                  <a:lnTo>
                    <a:pt x="572" y="13"/>
                  </a:lnTo>
                  <a:lnTo>
                    <a:pt x="560" y="10"/>
                  </a:lnTo>
                  <a:lnTo>
                    <a:pt x="537" y="5"/>
                  </a:lnTo>
                  <a:lnTo>
                    <a:pt x="511" y="2"/>
                  </a:lnTo>
                  <a:lnTo>
                    <a:pt x="487" y="0"/>
                  </a:lnTo>
                  <a:lnTo>
                    <a:pt x="459" y="0"/>
                  </a:lnTo>
                  <a:lnTo>
                    <a:pt x="459" y="2"/>
                  </a:lnTo>
                  <a:lnTo>
                    <a:pt x="458" y="3"/>
                  </a:lnTo>
                  <a:lnTo>
                    <a:pt x="456" y="6"/>
                  </a:lnTo>
                  <a:lnTo>
                    <a:pt x="454" y="8"/>
                  </a:lnTo>
                  <a:lnTo>
                    <a:pt x="451" y="10"/>
                  </a:lnTo>
                  <a:lnTo>
                    <a:pt x="448" y="11"/>
                  </a:lnTo>
                  <a:lnTo>
                    <a:pt x="446" y="15"/>
                  </a:lnTo>
                  <a:lnTo>
                    <a:pt x="443" y="16"/>
                  </a:lnTo>
                  <a:lnTo>
                    <a:pt x="443" y="32"/>
                  </a:lnTo>
                  <a:lnTo>
                    <a:pt x="446" y="32"/>
                  </a:lnTo>
                  <a:lnTo>
                    <a:pt x="448" y="34"/>
                  </a:lnTo>
                  <a:lnTo>
                    <a:pt x="449" y="34"/>
                  </a:lnTo>
                  <a:lnTo>
                    <a:pt x="451" y="36"/>
                  </a:lnTo>
                  <a:lnTo>
                    <a:pt x="453" y="37"/>
                  </a:lnTo>
                  <a:lnTo>
                    <a:pt x="453" y="39"/>
                  </a:lnTo>
                  <a:lnTo>
                    <a:pt x="454" y="41"/>
                  </a:lnTo>
                  <a:lnTo>
                    <a:pt x="454" y="44"/>
                  </a:lnTo>
                  <a:lnTo>
                    <a:pt x="570" y="44"/>
                  </a:lnTo>
                  <a:lnTo>
                    <a:pt x="575" y="49"/>
                  </a:lnTo>
                  <a:lnTo>
                    <a:pt x="576" y="60"/>
                  </a:lnTo>
                  <a:lnTo>
                    <a:pt x="578" y="70"/>
                  </a:lnTo>
                  <a:lnTo>
                    <a:pt x="581" y="81"/>
                  </a:lnTo>
                  <a:lnTo>
                    <a:pt x="586" y="93"/>
                  </a:lnTo>
                  <a:lnTo>
                    <a:pt x="589" y="104"/>
                  </a:lnTo>
                  <a:lnTo>
                    <a:pt x="593" y="116"/>
                  </a:lnTo>
                  <a:lnTo>
                    <a:pt x="596" y="127"/>
                  </a:lnTo>
                  <a:lnTo>
                    <a:pt x="598" y="137"/>
                  </a:lnTo>
                  <a:lnTo>
                    <a:pt x="580" y="153"/>
                  </a:lnTo>
                  <a:lnTo>
                    <a:pt x="580" y="174"/>
                  </a:lnTo>
                  <a:lnTo>
                    <a:pt x="578" y="195"/>
                  </a:lnTo>
                  <a:lnTo>
                    <a:pt x="575" y="218"/>
                  </a:lnTo>
                  <a:lnTo>
                    <a:pt x="572" y="241"/>
                  </a:lnTo>
                  <a:lnTo>
                    <a:pt x="570" y="264"/>
                  </a:lnTo>
                  <a:lnTo>
                    <a:pt x="567" y="286"/>
                  </a:lnTo>
                  <a:lnTo>
                    <a:pt x="565" y="308"/>
                  </a:lnTo>
                  <a:lnTo>
                    <a:pt x="563" y="329"/>
                  </a:lnTo>
                  <a:lnTo>
                    <a:pt x="366" y="400"/>
                  </a:lnTo>
                  <a:lnTo>
                    <a:pt x="368" y="402"/>
                  </a:lnTo>
                  <a:lnTo>
                    <a:pt x="370" y="407"/>
                  </a:lnTo>
                  <a:lnTo>
                    <a:pt x="371" y="412"/>
                  </a:lnTo>
                  <a:lnTo>
                    <a:pt x="375" y="417"/>
                  </a:lnTo>
                  <a:lnTo>
                    <a:pt x="378" y="422"/>
                  </a:lnTo>
                  <a:lnTo>
                    <a:pt x="381" y="426"/>
                  </a:lnTo>
                  <a:lnTo>
                    <a:pt x="383" y="430"/>
                  </a:lnTo>
                  <a:lnTo>
                    <a:pt x="383" y="433"/>
                  </a:lnTo>
                  <a:lnTo>
                    <a:pt x="322" y="477"/>
                  </a:lnTo>
                  <a:lnTo>
                    <a:pt x="308" y="477"/>
                  </a:lnTo>
                  <a:lnTo>
                    <a:pt x="285" y="475"/>
                  </a:lnTo>
                  <a:lnTo>
                    <a:pt x="257" y="474"/>
                  </a:lnTo>
                  <a:lnTo>
                    <a:pt x="228" y="470"/>
                  </a:lnTo>
                  <a:lnTo>
                    <a:pt x="213" y="469"/>
                  </a:lnTo>
                  <a:lnTo>
                    <a:pt x="199" y="465"/>
                  </a:lnTo>
                  <a:lnTo>
                    <a:pt x="186" y="461"/>
                  </a:lnTo>
                  <a:lnTo>
                    <a:pt x="176" y="456"/>
                  </a:lnTo>
                  <a:lnTo>
                    <a:pt x="166" y="451"/>
                  </a:lnTo>
                  <a:lnTo>
                    <a:pt x="158" y="444"/>
                  </a:lnTo>
                  <a:lnTo>
                    <a:pt x="155" y="436"/>
                  </a:lnTo>
                  <a:lnTo>
                    <a:pt x="153" y="428"/>
                  </a:lnTo>
                  <a:lnTo>
                    <a:pt x="148" y="425"/>
                  </a:lnTo>
                  <a:lnTo>
                    <a:pt x="143" y="422"/>
                  </a:lnTo>
                  <a:lnTo>
                    <a:pt x="139" y="417"/>
                  </a:lnTo>
                  <a:lnTo>
                    <a:pt x="134" y="413"/>
                  </a:lnTo>
                  <a:lnTo>
                    <a:pt x="130" y="409"/>
                  </a:lnTo>
                  <a:lnTo>
                    <a:pt x="125" y="404"/>
                  </a:lnTo>
                  <a:lnTo>
                    <a:pt x="122" y="399"/>
                  </a:lnTo>
                  <a:lnTo>
                    <a:pt x="119" y="394"/>
                  </a:lnTo>
                  <a:lnTo>
                    <a:pt x="116" y="394"/>
                  </a:lnTo>
                  <a:lnTo>
                    <a:pt x="111" y="391"/>
                  </a:lnTo>
                  <a:lnTo>
                    <a:pt x="106" y="386"/>
                  </a:lnTo>
                  <a:lnTo>
                    <a:pt x="101" y="379"/>
                  </a:lnTo>
                  <a:lnTo>
                    <a:pt x="98" y="373"/>
                  </a:lnTo>
                  <a:lnTo>
                    <a:pt x="95" y="366"/>
                  </a:lnTo>
                  <a:lnTo>
                    <a:pt x="93" y="361"/>
                  </a:lnTo>
                  <a:lnTo>
                    <a:pt x="93" y="356"/>
                  </a:lnTo>
                  <a:lnTo>
                    <a:pt x="82" y="350"/>
                  </a:lnTo>
                  <a:lnTo>
                    <a:pt x="82" y="340"/>
                  </a:lnTo>
                  <a:lnTo>
                    <a:pt x="80" y="329"/>
                  </a:lnTo>
                  <a:lnTo>
                    <a:pt x="77" y="319"/>
                  </a:lnTo>
                  <a:lnTo>
                    <a:pt x="73" y="308"/>
                  </a:lnTo>
                  <a:lnTo>
                    <a:pt x="65" y="285"/>
                  </a:lnTo>
                  <a:lnTo>
                    <a:pt x="57" y="262"/>
                  </a:lnTo>
                  <a:lnTo>
                    <a:pt x="47" y="238"/>
                  </a:lnTo>
                  <a:lnTo>
                    <a:pt x="39" y="213"/>
                  </a:lnTo>
                  <a:lnTo>
                    <a:pt x="36" y="202"/>
                  </a:lnTo>
                  <a:lnTo>
                    <a:pt x="34" y="189"/>
                  </a:lnTo>
                  <a:lnTo>
                    <a:pt x="33" y="176"/>
                  </a:lnTo>
                  <a:lnTo>
                    <a:pt x="33" y="164"/>
                  </a:lnTo>
                  <a:lnTo>
                    <a:pt x="31" y="171"/>
                  </a:lnTo>
                  <a:lnTo>
                    <a:pt x="28" y="179"/>
                  </a:lnTo>
                  <a:lnTo>
                    <a:pt x="25" y="187"/>
                  </a:lnTo>
                  <a:lnTo>
                    <a:pt x="20" y="197"/>
                  </a:lnTo>
                  <a:lnTo>
                    <a:pt x="15" y="205"/>
                  </a:lnTo>
                  <a:lnTo>
                    <a:pt x="12" y="213"/>
                  </a:lnTo>
                  <a:lnTo>
                    <a:pt x="7" y="220"/>
                  </a:lnTo>
                  <a:lnTo>
                    <a:pt x="5" y="225"/>
                  </a:lnTo>
                  <a:lnTo>
                    <a:pt x="21" y="16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8" name="Freeform 160"/>
            <p:cNvSpPr>
              <a:spLocks/>
            </p:cNvSpPr>
            <p:nvPr/>
          </p:nvSpPr>
          <p:spPr bwMode="auto">
            <a:xfrm>
              <a:off x="3629" y="1593"/>
              <a:ext cx="712" cy="522"/>
            </a:xfrm>
            <a:custGeom>
              <a:avLst/>
              <a:gdLst>
                <a:gd name="T0" fmla="*/ 705 w 712"/>
                <a:gd name="T1" fmla="*/ 309 h 522"/>
                <a:gd name="T2" fmla="*/ 697 w 712"/>
                <a:gd name="T3" fmla="*/ 325 h 522"/>
                <a:gd name="T4" fmla="*/ 692 w 712"/>
                <a:gd name="T5" fmla="*/ 329 h 522"/>
                <a:gd name="T6" fmla="*/ 681 w 712"/>
                <a:gd name="T7" fmla="*/ 345 h 522"/>
                <a:gd name="T8" fmla="*/ 658 w 712"/>
                <a:gd name="T9" fmla="*/ 373 h 522"/>
                <a:gd name="T10" fmla="*/ 646 w 712"/>
                <a:gd name="T11" fmla="*/ 392 h 522"/>
                <a:gd name="T12" fmla="*/ 633 w 712"/>
                <a:gd name="T13" fmla="*/ 402 h 522"/>
                <a:gd name="T14" fmla="*/ 617 w 712"/>
                <a:gd name="T15" fmla="*/ 426 h 522"/>
                <a:gd name="T16" fmla="*/ 612 w 712"/>
                <a:gd name="T17" fmla="*/ 436 h 522"/>
                <a:gd name="T18" fmla="*/ 611 w 712"/>
                <a:gd name="T19" fmla="*/ 438 h 522"/>
                <a:gd name="T20" fmla="*/ 607 w 712"/>
                <a:gd name="T21" fmla="*/ 439 h 522"/>
                <a:gd name="T22" fmla="*/ 607 w 712"/>
                <a:gd name="T23" fmla="*/ 441 h 522"/>
                <a:gd name="T24" fmla="*/ 604 w 712"/>
                <a:gd name="T25" fmla="*/ 443 h 522"/>
                <a:gd name="T26" fmla="*/ 604 w 712"/>
                <a:gd name="T27" fmla="*/ 444 h 522"/>
                <a:gd name="T28" fmla="*/ 602 w 712"/>
                <a:gd name="T29" fmla="*/ 444 h 522"/>
                <a:gd name="T30" fmla="*/ 602 w 712"/>
                <a:gd name="T31" fmla="*/ 444 h 522"/>
                <a:gd name="T32" fmla="*/ 585 w 712"/>
                <a:gd name="T33" fmla="*/ 459 h 522"/>
                <a:gd name="T34" fmla="*/ 554 w 712"/>
                <a:gd name="T35" fmla="*/ 480 h 522"/>
                <a:gd name="T36" fmla="*/ 524 w 712"/>
                <a:gd name="T37" fmla="*/ 490 h 522"/>
                <a:gd name="T38" fmla="*/ 412 w 712"/>
                <a:gd name="T39" fmla="*/ 516 h 522"/>
                <a:gd name="T40" fmla="*/ 254 w 712"/>
                <a:gd name="T41" fmla="*/ 519 h 522"/>
                <a:gd name="T42" fmla="*/ 202 w 712"/>
                <a:gd name="T43" fmla="*/ 498 h 522"/>
                <a:gd name="T44" fmla="*/ 160 w 712"/>
                <a:gd name="T45" fmla="*/ 492 h 522"/>
                <a:gd name="T46" fmla="*/ 98 w 712"/>
                <a:gd name="T47" fmla="*/ 477 h 522"/>
                <a:gd name="T48" fmla="*/ 85 w 712"/>
                <a:gd name="T49" fmla="*/ 464 h 522"/>
                <a:gd name="T50" fmla="*/ 75 w 712"/>
                <a:gd name="T51" fmla="*/ 456 h 522"/>
                <a:gd name="T52" fmla="*/ 67 w 712"/>
                <a:gd name="T53" fmla="*/ 444 h 522"/>
                <a:gd name="T54" fmla="*/ 62 w 712"/>
                <a:gd name="T55" fmla="*/ 433 h 522"/>
                <a:gd name="T56" fmla="*/ 57 w 712"/>
                <a:gd name="T57" fmla="*/ 422 h 522"/>
                <a:gd name="T58" fmla="*/ 49 w 712"/>
                <a:gd name="T59" fmla="*/ 410 h 522"/>
                <a:gd name="T60" fmla="*/ 42 w 712"/>
                <a:gd name="T61" fmla="*/ 400 h 522"/>
                <a:gd name="T62" fmla="*/ 34 w 712"/>
                <a:gd name="T63" fmla="*/ 389 h 522"/>
                <a:gd name="T64" fmla="*/ 23 w 712"/>
                <a:gd name="T65" fmla="*/ 373 h 522"/>
                <a:gd name="T66" fmla="*/ 15 w 712"/>
                <a:gd name="T67" fmla="*/ 329 h 522"/>
                <a:gd name="T68" fmla="*/ 2 w 712"/>
                <a:gd name="T69" fmla="*/ 285 h 522"/>
                <a:gd name="T70" fmla="*/ 8 w 712"/>
                <a:gd name="T71" fmla="*/ 200 h 522"/>
                <a:gd name="T72" fmla="*/ 21 w 712"/>
                <a:gd name="T73" fmla="*/ 164 h 522"/>
                <a:gd name="T74" fmla="*/ 20 w 712"/>
                <a:gd name="T75" fmla="*/ 197 h 522"/>
                <a:gd name="T76" fmla="*/ 33 w 712"/>
                <a:gd name="T77" fmla="*/ 176 h 522"/>
                <a:gd name="T78" fmla="*/ 57 w 712"/>
                <a:gd name="T79" fmla="*/ 262 h 522"/>
                <a:gd name="T80" fmla="*/ 82 w 712"/>
                <a:gd name="T81" fmla="*/ 340 h 522"/>
                <a:gd name="T82" fmla="*/ 98 w 712"/>
                <a:gd name="T83" fmla="*/ 373 h 522"/>
                <a:gd name="T84" fmla="*/ 119 w 712"/>
                <a:gd name="T85" fmla="*/ 394 h 522"/>
                <a:gd name="T86" fmla="*/ 139 w 712"/>
                <a:gd name="T87" fmla="*/ 417 h 522"/>
                <a:gd name="T88" fmla="*/ 158 w 712"/>
                <a:gd name="T89" fmla="*/ 444 h 522"/>
                <a:gd name="T90" fmla="*/ 213 w 712"/>
                <a:gd name="T91" fmla="*/ 469 h 522"/>
                <a:gd name="T92" fmla="*/ 322 w 712"/>
                <a:gd name="T93" fmla="*/ 477 h 522"/>
                <a:gd name="T94" fmla="*/ 375 w 712"/>
                <a:gd name="T95" fmla="*/ 417 h 522"/>
                <a:gd name="T96" fmla="*/ 563 w 712"/>
                <a:gd name="T97" fmla="*/ 329 h 522"/>
                <a:gd name="T98" fmla="*/ 575 w 712"/>
                <a:gd name="T99" fmla="*/ 218 h 522"/>
                <a:gd name="T100" fmla="*/ 596 w 712"/>
                <a:gd name="T101" fmla="*/ 127 h 522"/>
                <a:gd name="T102" fmla="*/ 578 w 712"/>
                <a:gd name="T103" fmla="*/ 70 h 522"/>
                <a:gd name="T104" fmla="*/ 454 w 712"/>
                <a:gd name="T105" fmla="*/ 41 h 522"/>
                <a:gd name="T106" fmla="*/ 448 w 712"/>
                <a:gd name="T107" fmla="*/ 34 h 522"/>
                <a:gd name="T108" fmla="*/ 448 w 712"/>
                <a:gd name="T109" fmla="*/ 11 h 522"/>
                <a:gd name="T110" fmla="*/ 459 w 712"/>
                <a:gd name="T111" fmla="*/ 2 h 522"/>
                <a:gd name="T112" fmla="*/ 560 w 712"/>
                <a:gd name="T113" fmla="*/ 10 h 522"/>
                <a:gd name="T114" fmla="*/ 614 w 712"/>
                <a:gd name="T115" fmla="*/ 34 h 522"/>
                <a:gd name="T116" fmla="*/ 658 w 712"/>
                <a:gd name="T117" fmla="*/ 81 h 522"/>
                <a:gd name="T118" fmla="*/ 676 w 712"/>
                <a:gd name="T119" fmla="*/ 106 h 522"/>
                <a:gd name="T120" fmla="*/ 690 w 712"/>
                <a:gd name="T121" fmla="*/ 150 h 522"/>
                <a:gd name="T122" fmla="*/ 707 w 712"/>
                <a:gd name="T123" fmla="*/ 25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2" h="522">
                  <a:moveTo>
                    <a:pt x="712" y="293"/>
                  </a:moveTo>
                  <a:lnTo>
                    <a:pt x="710" y="298"/>
                  </a:lnTo>
                  <a:lnTo>
                    <a:pt x="708" y="301"/>
                  </a:lnTo>
                  <a:lnTo>
                    <a:pt x="707" y="304"/>
                  </a:lnTo>
                  <a:lnTo>
                    <a:pt x="705" y="309"/>
                  </a:lnTo>
                  <a:lnTo>
                    <a:pt x="703" y="312"/>
                  </a:lnTo>
                  <a:lnTo>
                    <a:pt x="702" y="317"/>
                  </a:lnTo>
                  <a:lnTo>
                    <a:pt x="700" y="321"/>
                  </a:lnTo>
                  <a:lnTo>
                    <a:pt x="699" y="325"/>
                  </a:lnTo>
                  <a:lnTo>
                    <a:pt x="697" y="325"/>
                  </a:lnTo>
                  <a:lnTo>
                    <a:pt x="697" y="325"/>
                  </a:lnTo>
                  <a:lnTo>
                    <a:pt x="695" y="327"/>
                  </a:lnTo>
                  <a:lnTo>
                    <a:pt x="694" y="327"/>
                  </a:lnTo>
                  <a:lnTo>
                    <a:pt x="694" y="329"/>
                  </a:lnTo>
                  <a:lnTo>
                    <a:pt x="692" y="329"/>
                  </a:lnTo>
                  <a:lnTo>
                    <a:pt x="690" y="329"/>
                  </a:lnTo>
                  <a:lnTo>
                    <a:pt x="690" y="329"/>
                  </a:lnTo>
                  <a:lnTo>
                    <a:pt x="689" y="332"/>
                  </a:lnTo>
                  <a:lnTo>
                    <a:pt x="686" y="339"/>
                  </a:lnTo>
                  <a:lnTo>
                    <a:pt x="681" y="345"/>
                  </a:lnTo>
                  <a:lnTo>
                    <a:pt x="676" y="353"/>
                  </a:lnTo>
                  <a:lnTo>
                    <a:pt x="671" y="360"/>
                  </a:lnTo>
                  <a:lnTo>
                    <a:pt x="664" y="366"/>
                  </a:lnTo>
                  <a:lnTo>
                    <a:pt x="661" y="371"/>
                  </a:lnTo>
                  <a:lnTo>
                    <a:pt x="658" y="373"/>
                  </a:lnTo>
                  <a:lnTo>
                    <a:pt x="656" y="376"/>
                  </a:lnTo>
                  <a:lnTo>
                    <a:pt x="655" y="379"/>
                  </a:lnTo>
                  <a:lnTo>
                    <a:pt x="651" y="384"/>
                  </a:lnTo>
                  <a:lnTo>
                    <a:pt x="650" y="389"/>
                  </a:lnTo>
                  <a:lnTo>
                    <a:pt x="646" y="392"/>
                  </a:lnTo>
                  <a:lnTo>
                    <a:pt x="643" y="397"/>
                  </a:lnTo>
                  <a:lnTo>
                    <a:pt x="642" y="399"/>
                  </a:lnTo>
                  <a:lnTo>
                    <a:pt x="642" y="400"/>
                  </a:lnTo>
                  <a:lnTo>
                    <a:pt x="635" y="400"/>
                  </a:lnTo>
                  <a:lnTo>
                    <a:pt x="633" y="402"/>
                  </a:lnTo>
                  <a:lnTo>
                    <a:pt x="630" y="407"/>
                  </a:lnTo>
                  <a:lnTo>
                    <a:pt x="627" y="412"/>
                  </a:lnTo>
                  <a:lnTo>
                    <a:pt x="624" y="417"/>
                  </a:lnTo>
                  <a:lnTo>
                    <a:pt x="620" y="422"/>
                  </a:lnTo>
                  <a:lnTo>
                    <a:pt x="617" y="426"/>
                  </a:lnTo>
                  <a:lnTo>
                    <a:pt x="616" y="431"/>
                  </a:lnTo>
                  <a:lnTo>
                    <a:pt x="614" y="436"/>
                  </a:lnTo>
                  <a:lnTo>
                    <a:pt x="614" y="436"/>
                  </a:lnTo>
                  <a:lnTo>
                    <a:pt x="614" y="436"/>
                  </a:lnTo>
                  <a:lnTo>
                    <a:pt x="612" y="436"/>
                  </a:lnTo>
                  <a:lnTo>
                    <a:pt x="612" y="438"/>
                  </a:lnTo>
                  <a:lnTo>
                    <a:pt x="612" y="438"/>
                  </a:lnTo>
                  <a:lnTo>
                    <a:pt x="612" y="438"/>
                  </a:lnTo>
                  <a:lnTo>
                    <a:pt x="611" y="438"/>
                  </a:lnTo>
                  <a:lnTo>
                    <a:pt x="611" y="438"/>
                  </a:lnTo>
                  <a:lnTo>
                    <a:pt x="611" y="439"/>
                  </a:lnTo>
                  <a:lnTo>
                    <a:pt x="609" y="439"/>
                  </a:lnTo>
                  <a:lnTo>
                    <a:pt x="609" y="439"/>
                  </a:lnTo>
                  <a:lnTo>
                    <a:pt x="609" y="439"/>
                  </a:lnTo>
                  <a:lnTo>
                    <a:pt x="607" y="439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7" y="441"/>
                  </a:lnTo>
                  <a:lnTo>
                    <a:pt x="607" y="441"/>
                  </a:lnTo>
                  <a:lnTo>
                    <a:pt x="607" y="441"/>
                  </a:lnTo>
                  <a:lnTo>
                    <a:pt x="606" y="441"/>
                  </a:lnTo>
                  <a:lnTo>
                    <a:pt x="606" y="443"/>
                  </a:lnTo>
                  <a:lnTo>
                    <a:pt x="606" y="443"/>
                  </a:lnTo>
                  <a:lnTo>
                    <a:pt x="606" y="443"/>
                  </a:lnTo>
                  <a:lnTo>
                    <a:pt x="604" y="443"/>
                  </a:lnTo>
                  <a:lnTo>
                    <a:pt x="604" y="444"/>
                  </a:lnTo>
                  <a:lnTo>
                    <a:pt x="604" y="444"/>
                  </a:lnTo>
                  <a:lnTo>
                    <a:pt x="604" y="444"/>
                  </a:lnTo>
                  <a:lnTo>
                    <a:pt x="604" y="444"/>
                  </a:lnTo>
                  <a:lnTo>
                    <a:pt x="604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602" y="444"/>
                  </a:lnTo>
                  <a:lnTo>
                    <a:pt x="596" y="449"/>
                  </a:lnTo>
                  <a:lnTo>
                    <a:pt x="591" y="454"/>
                  </a:lnTo>
                  <a:lnTo>
                    <a:pt x="585" y="459"/>
                  </a:lnTo>
                  <a:lnTo>
                    <a:pt x="578" y="462"/>
                  </a:lnTo>
                  <a:lnTo>
                    <a:pt x="572" y="467"/>
                  </a:lnTo>
                  <a:lnTo>
                    <a:pt x="567" y="472"/>
                  </a:lnTo>
                  <a:lnTo>
                    <a:pt x="560" y="475"/>
                  </a:lnTo>
                  <a:lnTo>
                    <a:pt x="554" y="480"/>
                  </a:lnTo>
                  <a:lnTo>
                    <a:pt x="547" y="482"/>
                  </a:lnTo>
                  <a:lnTo>
                    <a:pt x="542" y="483"/>
                  </a:lnTo>
                  <a:lnTo>
                    <a:pt x="536" y="485"/>
                  </a:lnTo>
                  <a:lnTo>
                    <a:pt x="529" y="488"/>
                  </a:lnTo>
                  <a:lnTo>
                    <a:pt x="524" y="490"/>
                  </a:lnTo>
                  <a:lnTo>
                    <a:pt x="519" y="493"/>
                  </a:lnTo>
                  <a:lnTo>
                    <a:pt x="516" y="496"/>
                  </a:lnTo>
                  <a:lnTo>
                    <a:pt x="515" y="498"/>
                  </a:lnTo>
                  <a:lnTo>
                    <a:pt x="438" y="514"/>
                  </a:lnTo>
                  <a:lnTo>
                    <a:pt x="412" y="516"/>
                  </a:lnTo>
                  <a:lnTo>
                    <a:pt x="383" y="518"/>
                  </a:lnTo>
                  <a:lnTo>
                    <a:pt x="352" y="521"/>
                  </a:lnTo>
                  <a:lnTo>
                    <a:pt x="318" y="522"/>
                  </a:lnTo>
                  <a:lnTo>
                    <a:pt x="285" y="522"/>
                  </a:lnTo>
                  <a:lnTo>
                    <a:pt x="254" y="519"/>
                  </a:lnTo>
                  <a:lnTo>
                    <a:pt x="239" y="518"/>
                  </a:lnTo>
                  <a:lnTo>
                    <a:pt x="225" y="514"/>
                  </a:lnTo>
                  <a:lnTo>
                    <a:pt x="213" y="509"/>
                  </a:lnTo>
                  <a:lnTo>
                    <a:pt x="202" y="505"/>
                  </a:lnTo>
                  <a:lnTo>
                    <a:pt x="202" y="498"/>
                  </a:lnTo>
                  <a:lnTo>
                    <a:pt x="197" y="496"/>
                  </a:lnTo>
                  <a:lnTo>
                    <a:pt x="189" y="495"/>
                  </a:lnTo>
                  <a:lnTo>
                    <a:pt x="179" y="495"/>
                  </a:lnTo>
                  <a:lnTo>
                    <a:pt x="169" y="493"/>
                  </a:lnTo>
                  <a:lnTo>
                    <a:pt x="160" y="492"/>
                  </a:lnTo>
                  <a:lnTo>
                    <a:pt x="150" y="492"/>
                  </a:lnTo>
                  <a:lnTo>
                    <a:pt x="142" y="490"/>
                  </a:lnTo>
                  <a:lnTo>
                    <a:pt x="137" y="488"/>
                  </a:lnTo>
                  <a:lnTo>
                    <a:pt x="137" y="482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5" y="472"/>
                  </a:lnTo>
                  <a:lnTo>
                    <a:pt x="93" y="469"/>
                  </a:lnTo>
                  <a:lnTo>
                    <a:pt x="88" y="467"/>
                  </a:lnTo>
                  <a:lnTo>
                    <a:pt x="85" y="464"/>
                  </a:lnTo>
                  <a:lnTo>
                    <a:pt x="82" y="462"/>
                  </a:lnTo>
                  <a:lnTo>
                    <a:pt x="78" y="461"/>
                  </a:lnTo>
                  <a:lnTo>
                    <a:pt x="75" y="461"/>
                  </a:lnTo>
                  <a:lnTo>
                    <a:pt x="75" y="457"/>
                  </a:lnTo>
                  <a:lnTo>
                    <a:pt x="75" y="456"/>
                  </a:lnTo>
                  <a:lnTo>
                    <a:pt x="73" y="452"/>
                  </a:lnTo>
                  <a:lnTo>
                    <a:pt x="72" y="449"/>
                  </a:lnTo>
                  <a:lnTo>
                    <a:pt x="70" y="448"/>
                  </a:lnTo>
                  <a:lnTo>
                    <a:pt x="69" y="446"/>
                  </a:lnTo>
                  <a:lnTo>
                    <a:pt x="67" y="444"/>
                  </a:lnTo>
                  <a:lnTo>
                    <a:pt x="65" y="444"/>
                  </a:lnTo>
                  <a:lnTo>
                    <a:pt x="65" y="441"/>
                  </a:lnTo>
                  <a:lnTo>
                    <a:pt x="64" y="439"/>
                  </a:lnTo>
                  <a:lnTo>
                    <a:pt x="64" y="436"/>
                  </a:lnTo>
                  <a:lnTo>
                    <a:pt x="62" y="433"/>
                  </a:lnTo>
                  <a:lnTo>
                    <a:pt x="60" y="430"/>
                  </a:lnTo>
                  <a:lnTo>
                    <a:pt x="60" y="426"/>
                  </a:lnTo>
                  <a:lnTo>
                    <a:pt x="60" y="425"/>
                  </a:lnTo>
                  <a:lnTo>
                    <a:pt x="59" y="422"/>
                  </a:lnTo>
                  <a:lnTo>
                    <a:pt x="57" y="422"/>
                  </a:lnTo>
                  <a:lnTo>
                    <a:pt x="55" y="420"/>
                  </a:lnTo>
                  <a:lnTo>
                    <a:pt x="54" y="418"/>
                  </a:lnTo>
                  <a:lnTo>
                    <a:pt x="52" y="415"/>
                  </a:lnTo>
                  <a:lnTo>
                    <a:pt x="51" y="413"/>
                  </a:lnTo>
                  <a:lnTo>
                    <a:pt x="49" y="410"/>
                  </a:lnTo>
                  <a:lnTo>
                    <a:pt x="49" y="409"/>
                  </a:lnTo>
                  <a:lnTo>
                    <a:pt x="49" y="405"/>
                  </a:lnTo>
                  <a:lnTo>
                    <a:pt x="42" y="405"/>
                  </a:lnTo>
                  <a:lnTo>
                    <a:pt x="42" y="404"/>
                  </a:lnTo>
                  <a:lnTo>
                    <a:pt x="42" y="400"/>
                  </a:lnTo>
                  <a:lnTo>
                    <a:pt x="41" y="397"/>
                  </a:lnTo>
                  <a:lnTo>
                    <a:pt x="39" y="395"/>
                  </a:lnTo>
                  <a:lnTo>
                    <a:pt x="38" y="392"/>
                  </a:lnTo>
                  <a:lnTo>
                    <a:pt x="36" y="391"/>
                  </a:lnTo>
                  <a:lnTo>
                    <a:pt x="34" y="389"/>
                  </a:lnTo>
                  <a:lnTo>
                    <a:pt x="33" y="389"/>
                  </a:lnTo>
                  <a:lnTo>
                    <a:pt x="33" y="384"/>
                  </a:lnTo>
                  <a:lnTo>
                    <a:pt x="33" y="378"/>
                  </a:lnTo>
                  <a:lnTo>
                    <a:pt x="28" y="376"/>
                  </a:lnTo>
                  <a:lnTo>
                    <a:pt x="23" y="373"/>
                  </a:lnTo>
                  <a:lnTo>
                    <a:pt x="21" y="368"/>
                  </a:lnTo>
                  <a:lnTo>
                    <a:pt x="18" y="363"/>
                  </a:lnTo>
                  <a:lnTo>
                    <a:pt x="16" y="353"/>
                  </a:lnTo>
                  <a:lnTo>
                    <a:pt x="15" y="342"/>
                  </a:lnTo>
                  <a:lnTo>
                    <a:pt x="15" y="329"/>
                  </a:lnTo>
                  <a:lnTo>
                    <a:pt x="15" y="316"/>
                  </a:lnTo>
                  <a:lnTo>
                    <a:pt x="13" y="304"/>
                  </a:lnTo>
                  <a:lnTo>
                    <a:pt x="10" y="296"/>
                  </a:lnTo>
                  <a:lnTo>
                    <a:pt x="5" y="296"/>
                  </a:lnTo>
                  <a:lnTo>
                    <a:pt x="2" y="285"/>
                  </a:lnTo>
                  <a:lnTo>
                    <a:pt x="0" y="270"/>
                  </a:lnTo>
                  <a:lnTo>
                    <a:pt x="2" y="254"/>
                  </a:lnTo>
                  <a:lnTo>
                    <a:pt x="3" y="236"/>
                  </a:lnTo>
                  <a:lnTo>
                    <a:pt x="5" y="216"/>
                  </a:lnTo>
                  <a:lnTo>
                    <a:pt x="8" y="200"/>
                  </a:lnTo>
                  <a:lnTo>
                    <a:pt x="10" y="186"/>
                  </a:lnTo>
                  <a:lnTo>
                    <a:pt x="10" y="176"/>
                  </a:lnTo>
                  <a:lnTo>
                    <a:pt x="21" y="164"/>
                  </a:lnTo>
                  <a:lnTo>
                    <a:pt x="15" y="164"/>
                  </a:lnTo>
                  <a:lnTo>
                    <a:pt x="21" y="164"/>
                  </a:lnTo>
                  <a:lnTo>
                    <a:pt x="5" y="225"/>
                  </a:lnTo>
                  <a:lnTo>
                    <a:pt x="7" y="220"/>
                  </a:lnTo>
                  <a:lnTo>
                    <a:pt x="12" y="213"/>
                  </a:lnTo>
                  <a:lnTo>
                    <a:pt x="15" y="205"/>
                  </a:lnTo>
                  <a:lnTo>
                    <a:pt x="20" y="197"/>
                  </a:lnTo>
                  <a:lnTo>
                    <a:pt x="25" y="187"/>
                  </a:lnTo>
                  <a:lnTo>
                    <a:pt x="28" y="179"/>
                  </a:lnTo>
                  <a:lnTo>
                    <a:pt x="31" y="171"/>
                  </a:lnTo>
                  <a:lnTo>
                    <a:pt x="33" y="164"/>
                  </a:lnTo>
                  <a:lnTo>
                    <a:pt x="33" y="176"/>
                  </a:lnTo>
                  <a:lnTo>
                    <a:pt x="34" y="189"/>
                  </a:lnTo>
                  <a:lnTo>
                    <a:pt x="36" y="202"/>
                  </a:lnTo>
                  <a:lnTo>
                    <a:pt x="39" y="213"/>
                  </a:lnTo>
                  <a:lnTo>
                    <a:pt x="47" y="238"/>
                  </a:lnTo>
                  <a:lnTo>
                    <a:pt x="57" y="262"/>
                  </a:lnTo>
                  <a:lnTo>
                    <a:pt x="65" y="285"/>
                  </a:lnTo>
                  <a:lnTo>
                    <a:pt x="73" y="308"/>
                  </a:lnTo>
                  <a:lnTo>
                    <a:pt x="77" y="319"/>
                  </a:lnTo>
                  <a:lnTo>
                    <a:pt x="80" y="329"/>
                  </a:lnTo>
                  <a:lnTo>
                    <a:pt x="82" y="340"/>
                  </a:lnTo>
                  <a:lnTo>
                    <a:pt x="82" y="350"/>
                  </a:lnTo>
                  <a:lnTo>
                    <a:pt x="93" y="356"/>
                  </a:lnTo>
                  <a:lnTo>
                    <a:pt x="93" y="361"/>
                  </a:lnTo>
                  <a:lnTo>
                    <a:pt x="95" y="366"/>
                  </a:lnTo>
                  <a:lnTo>
                    <a:pt x="98" y="373"/>
                  </a:lnTo>
                  <a:lnTo>
                    <a:pt x="101" y="379"/>
                  </a:lnTo>
                  <a:lnTo>
                    <a:pt x="106" y="386"/>
                  </a:lnTo>
                  <a:lnTo>
                    <a:pt x="111" y="391"/>
                  </a:lnTo>
                  <a:lnTo>
                    <a:pt x="116" y="394"/>
                  </a:lnTo>
                  <a:lnTo>
                    <a:pt x="119" y="394"/>
                  </a:lnTo>
                  <a:lnTo>
                    <a:pt x="122" y="399"/>
                  </a:lnTo>
                  <a:lnTo>
                    <a:pt x="125" y="404"/>
                  </a:lnTo>
                  <a:lnTo>
                    <a:pt x="130" y="409"/>
                  </a:lnTo>
                  <a:lnTo>
                    <a:pt x="134" y="413"/>
                  </a:lnTo>
                  <a:lnTo>
                    <a:pt x="139" y="417"/>
                  </a:lnTo>
                  <a:lnTo>
                    <a:pt x="143" y="422"/>
                  </a:lnTo>
                  <a:lnTo>
                    <a:pt x="148" y="425"/>
                  </a:lnTo>
                  <a:lnTo>
                    <a:pt x="153" y="428"/>
                  </a:lnTo>
                  <a:lnTo>
                    <a:pt x="155" y="436"/>
                  </a:lnTo>
                  <a:lnTo>
                    <a:pt x="158" y="444"/>
                  </a:lnTo>
                  <a:lnTo>
                    <a:pt x="166" y="451"/>
                  </a:lnTo>
                  <a:lnTo>
                    <a:pt x="176" y="456"/>
                  </a:lnTo>
                  <a:lnTo>
                    <a:pt x="186" y="461"/>
                  </a:lnTo>
                  <a:lnTo>
                    <a:pt x="199" y="465"/>
                  </a:lnTo>
                  <a:lnTo>
                    <a:pt x="213" y="469"/>
                  </a:lnTo>
                  <a:lnTo>
                    <a:pt x="228" y="470"/>
                  </a:lnTo>
                  <a:lnTo>
                    <a:pt x="257" y="474"/>
                  </a:lnTo>
                  <a:lnTo>
                    <a:pt x="285" y="475"/>
                  </a:lnTo>
                  <a:lnTo>
                    <a:pt x="308" y="477"/>
                  </a:lnTo>
                  <a:lnTo>
                    <a:pt x="322" y="477"/>
                  </a:lnTo>
                  <a:lnTo>
                    <a:pt x="383" y="433"/>
                  </a:lnTo>
                  <a:lnTo>
                    <a:pt x="383" y="430"/>
                  </a:lnTo>
                  <a:lnTo>
                    <a:pt x="381" y="426"/>
                  </a:lnTo>
                  <a:lnTo>
                    <a:pt x="378" y="422"/>
                  </a:lnTo>
                  <a:lnTo>
                    <a:pt x="375" y="417"/>
                  </a:lnTo>
                  <a:lnTo>
                    <a:pt x="371" y="412"/>
                  </a:lnTo>
                  <a:lnTo>
                    <a:pt x="370" y="407"/>
                  </a:lnTo>
                  <a:lnTo>
                    <a:pt x="368" y="402"/>
                  </a:lnTo>
                  <a:lnTo>
                    <a:pt x="366" y="400"/>
                  </a:lnTo>
                  <a:lnTo>
                    <a:pt x="563" y="329"/>
                  </a:lnTo>
                  <a:lnTo>
                    <a:pt x="565" y="308"/>
                  </a:lnTo>
                  <a:lnTo>
                    <a:pt x="567" y="286"/>
                  </a:lnTo>
                  <a:lnTo>
                    <a:pt x="570" y="264"/>
                  </a:lnTo>
                  <a:lnTo>
                    <a:pt x="572" y="241"/>
                  </a:lnTo>
                  <a:lnTo>
                    <a:pt x="575" y="218"/>
                  </a:lnTo>
                  <a:lnTo>
                    <a:pt x="578" y="195"/>
                  </a:lnTo>
                  <a:lnTo>
                    <a:pt x="580" y="174"/>
                  </a:lnTo>
                  <a:lnTo>
                    <a:pt x="580" y="153"/>
                  </a:lnTo>
                  <a:lnTo>
                    <a:pt x="598" y="137"/>
                  </a:lnTo>
                  <a:lnTo>
                    <a:pt x="596" y="127"/>
                  </a:lnTo>
                  <a:lnTo>
                    <a:pt x="593" y="116"/>
                  </a:lnTo>
                  <a:lnTo>
                    <a:pt x="589" y="104"/>
                  </a:lnTo>
                  <a:lnTo>
                    <a:pt x="586" y="93"/>
                  </a:lnTo>
                  <a:lnTo>
                    <a:pt x="581" y="81"/>
                  </a:lnTo>
                  <a:lnTo>
                    <a:pt x="578" y="70"/>
                  </a:lnTo>
                  <a:lnTo>
                    <a:pt x="576" y="60"/>
                  </a:lnTo>
                  <a:lnTo>
                    <a:pt x="575" y="49"/>
                  </a:lnTo>
                  <a:lnTo>
                    <a:pt x="570" y="44"/>
                  </a:lnTo>
                  <a:lnTo>
                    <a:pt x="454" y="44"/>
                  </a:lnTo>
                  <a:lnTo>
                    <a:pt x="454" y="41"/>
                  </a:lnTo>
                  <a:lnTo>
                    <a:pt x="453" y="39"/>
                  </a:lnTo>
                  <a:lnTo>
                    <a:pt x="453" y="37"/>
                  </a:lnTo>
                  <a:lnTo>
                    <a:pt x="451" y="36"/>
                  </a:lnTo>
                  <a:lnTo>
                    <a:pt x="449" y="34"/>
                  </a:lnTo>
                  <a:lnTo>
                    <a:pt x="448" y="34"/>
                  </a:lnTo>
                  <a:lnTo>
                    <a:pt x="446" y="32"/>
                  </a:lnTo>
                  <a:lnTo>
                    <a:pt x="443" y="32"/>
                  </a:lnTo>
                  <a:lnTo>
                    <a:pt x="443" y="16"/>
                  </a:lnTo>
                  <a:lnTo>
                    <a:pt x="446" y="15"/>
                  </a:lnTo>
                  <a:lnTo>
                    <a:pt x="448" y="11"/>
                  </a:lnTo>
                  <a:lnTo>
                    <a:pt x="451" y="10"/>
                  </a:lnTo>
                  <a:lnTo>
                    <a:pt x="454" y="8"/>
                  </a:lnTo>
                  <a:lnTo>
                    <a:pt x="456" y="6"/>
                  </a:lnTo>
                  <a:lnTo>
                    <a:pt x="458" y="3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7" y="0"/>
                  </a:lnTo>
                  <a:lnTo>
                    <a:pt x="511" y="2"/>
                  </a:lnTo>
                  <a:lnTo>
                    <a:pt x="537" y="5"/>
                  </a:lnTo>
                  <a:lnTo>
                    <a:pt x="560" y="10"/>
                  </a:lnTo>
                  <a:lnTo>
                    <a:pt x="572" y="13"/>
                  </a:lnTo>
                  <a:lnTo>
                    <a:pt x="583" y="16"/>
                  </a:lnTo>
                  <a:lnTo>
                    <a:pt x="594" y="21"/>
                  </a:lnTo>
                  <a:lnTo>
                    <a:pt x="604" y="28"/>
                  </a:lnTo>
                  <a:lnTo>
                    <a:pt x="614" y="34"/>
                  </a:lnTo>
                  <a:lnTo>
                    <a:pt x="624" y="42"/>
                  </a:lnTo>
                  <a:lnTo>
                    <a:pt x="632" y="50"/>
                  </a:lnTo>
                  <a:lnTo>
                    <a:pt x="642" y="60"/>
                  </a:lnTo>
                  <a:lnTo>
                    <a:pt x="646" y="60"/>
                  </a:lnTo>
                  <a:lnTo>
                    <a:pt x="658" y="81"/>
                  </a:lnTo>
                  <a:lnTo>
                    <a:pt x="663" y="81"/>
                  </a:lnTo>
                  <a:lnTo>
                    <a:pt x="666" y="86"/>
                  </a:lnTo>
                  <a:lnTo>
                    <a:pt x="671" y="93"/>
                  </a:lnTo>
                  <a:lnTo>
                    <a:pt x="674" y="99"/>
                  </a:lnTo>
                  <a:lnTo>
                    <a:pt x="676" y="106"/>
                  </a:lnTo>
                  <a:lnTo>
                    <a:pt x="679" y="114"/>
                  </a:lnTo>
                  <a:lnTo>
                    <a:pt x="682" y="120"/>
                  </a:lnTo>
                  <a:lnTo>
                    <a:pt x="687" y="127"/>
                  </a:lnTo>
                  <a:lnTo>
                    <a:pt x="690" y="132"/>
                  </a:lnTo>
                  <a:lnTo>
                    <a:pt x="690" y="150"/>
                  </a:lnTo>
                  <a:lnTo>
                    <a:pt x="694" y="169"/>
                  </a:lnTo>
                  <a:lnTo>
                    <a:pt x="695" y="189"/>
                  </a:lnTo>
                  <a:lnTo>
                    <a:pt x="699" y="210"/>
                  </a:lnTo>
                  <a:lnTo>
                    <a:pt x="702" y="231"/>
                  </a:lnTo>
                  <a:lnTo>
                    <a:pt x="707" y="252"/>
                  </a:lnTo>
                  <a:lnTo>
                    <a:pt x="708" y="272"/>
                  </a:lnTo>
                  <a:lnTo>
                    <a:pt x="712" y="2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69" name="Freeform 161"/>
            <p:cNvSpPr>
              <a:spLocks/>
            </p:cNvSpPr>
            <p:nvPr/>
          </p:nvSpPr>
          <p:spPr bwMode="auto">
            <a:xfrm>
              <a:off x="3645" y="1595"/>
              <a:ext cx="665" cy="514"/>
            </a:xfrm>
            <a:custGeom>
              <a:avLst/>
              <a:gdLst>
                <a:gd name="T0" fmla="*/ 453 w 665"/>
                <a:gd name="T1" fmla="*/ 14 h 514"/>
                <a:gd name="T2" fmla="*/ 487 w 665"/>
                <a:gd name="T3" fmla="*/ 1 h 514"/>
                <a:gd name="T4" fmla="*/ 512 w 665"/>
                <a:gd name="T5" fmla="*/ 3 h 514"/>
                <a:gd name="T6" fmla="*/ 539 w 665"/>
                <a:gd name="T7" fmla="*/ 17 h 514"/>
                <a:gd name="T8" fmla="*/ 580 w 665"/>
                <a:gd name="T9" fmla="*/ 44 h 514"/>
                <a:gd name="T10" fmla="*/ 616 w 665"/>
                <a:gd name="T11" fmla="*/ 78 h 514"/>
                <a:gd name="T12" fmla="*/ 642 w 665"/>
                <a:gd name="T13" fmla="*/ 118 h 514"/>
                <a:gd name="T14" fmla="*/ 658 w 665"/>
                <a:gd name="T15" fmla="*/ 164 h 514"/>
                <a:gd name="T16" fmla="*/ 665 w 665"/>
                <a:gd name="T17" fmla="*/ 211 h 514"/>
                <a:gd name="T18" fmla="*/ 663 w 665"/>
                <a:gd name="T19" fmla="*/ 263 h 514"/>
                <a:gd name="T20" fmla="*/ 652 w 665"/>
                <a:gd name="T21" fmla="*/ 312 h 514"/>
                <a:gd name="T22" fmla="*/ 632 w 665"/>
                <a:gd name="T23" fmla="*/ 356 h 514"/>
                <a:gd name="T24" fmla="*/ 606 w 665"/>
                <a:gd name="T25" fmla="*/ 397 h 514"/>
                <a:gd name="T26" fmla="*/ 536 w 665"/>
                <a:gd name="T27" fmla="*/ 460 h 514"/>
                <a:gd name="T28" fmla="*/ 453 w 665"/>
                <a:gd name="T29" fmla="*/ 494 h 514"/>
                <a:gd name="T30" fmla="*/ 362 w 665"/>
                <a:gd name="T31" fmla="*/ 511 h 514"/>
                <a:gd name="T32" fmla="*/ 279 w 665"/>
                <a:gd name="T33" fmla="*/ 503 h 514"/>
                <a:gd name="T34" fmla="*/ 199 w 665"/>
                <a:gd name="T35" fmla="*/ 496 h 514"/>
                <a:gd name="T36" fmla="*/ 149 w 665"/>
                <a:gd name="T37" fmla="*/ 486 h 514"/>
                <a:gd name="T38" fmla="*/ 103 w 665"/>
                <a:gd name="T39" fmla="*/ 462 h 514"/>
                <a:gd name="T40" fmla="*/ 48 w 665"/>
                <a:gd name="T41" fmla="*/ 415 h 514"/>
                <a:gd name="T42" fmla="*/ 13 w 665"/>
                <a:gd name="T43" fmla="*/ 366 h 514"/>
                <a:gd name="T44" fmla="*/ 4 w 665"/>
                <a:gd name="T45" fmla="*/ 330 h 514"/>
                <a:gd name="T46" fmla="*/ 0 w 665"/>
                <a:gd name="T47" fmla="*/ 278 h 514"/>
                <a:gd name="T48" fmla="*/ 2 w 665"/>
                <a:gd name="T49" fmla="*/ 226 h 514"/>
                <a:gd name="T50" fmla="*/ 7 w 665"/>
                <a:gd name="T51" fmla="*/ 188 h 514"/>
                <a:gd name="T52" fmla="*/ 13 w 665"/>
                <a:gd name="T53" fmla="*/ 175 h 514"/>
                <a:gd name="T54" fmla="*/ 15 w 665"/>
                <a:gd name="T55" fmla="*/ 166 h 514"/>
                <a:gd name="T56" fmla="*/ 18 w 665"/>
                <a:gd name="T57" fmla="*/ 187 h 514"/>
                <a:gd name="T58" fmla="*/ 31 w 665"/>
                <a:gd name="T59" fmla="*/ 236 h 514"/>
                <a:gd name="T60" fmla="*/ 57 w 665"/>
                <a:gd name="T61" fmla="*/ 306 h 514"/>
                <a:gd name="T62" fmla="*/ 66 w 665"/>
                <a:gd name="T63" fmla="*/ 338 h 514"/>
                <a:gd name="T64" fmla="*/ 77 w 665"/>
                <a:gd name="T65" fmla="*/ 359 h 514"/>
                <a:gd name="T66" fmla="*/ 85 w 665"/>
                <a:gd name="T67" fmla="*/ 377 h 514"/>
                <a:gd name="T68" fmla="*/ 100 w 665"/>
                <a:gd name="T69" fmla="*/ 392 h 514"/>
                <a:gd name="T70" fmla="*/ 109 w 665"/>
                <a:gd name="T71" fmla="*/ 402 h 514"/>
                <a:gd name="T72" fmla="*/ 123 w 665"/>
                <a:gd name="T73" fmla="*/ 415 h 514"/>
                <a:gd name="T74" fmla="*/ 137 w 665"/>
                <a:gd name="T75" fmla="*/ 426 h 514"/>
                <a:gd name="T76" fmla="*/ 150 w 665"/>
                <a:gd name="T77" fmla="*/ 449 h 514"/>
                <a:gd name="T78" fmla="*/ 183 w 665"/>
                <a:gd name="T79" fmla="*/ 463 h 514"/>
                <a:gd name="T80" fmla="*/ 241 w 665"/>
                <a:gd name="T81" fmla="*/ 472 h 514"/>
                <a:gd name="T82" fmla="*/ 306 w 665"/>
                <a:gd name="T83" fmla="*/ 475 h 514"/>
                <a:gd name="T84" fmla="*/ 365 w 665"/>
                <a:gd name="T85" fmla="*/ 424 h 514"/>
                <a:gd name="T86" fmla="*/ 355 w 665"/>
                <a:gd name="T87" fmla="*/ 410 h 514"/>
                <a:gd name="T88" fmla="*/ 350 w 665"/>
                <a:gd name="T89" fmla="*/ 398 h 514"/>
                <a:gd name="T90" fmla="*/ 551 w 665"/>
                <a:gd name="T91" fmla="*/ 284 h 514"/>
                <a:gd name="T92" fmla="*/ 559 w 665"/>
                <a:gd name="T93" fmla="*/ 216 h 514"/>
                <a:gd name="T94" fmla="*/ 564 w 665"/>
                <a:gd name="T95" fmla="*/ 151 h 514"/>
                <a:gd name="T96" fmla="*/ 577 w 665"/>
                <a:gd name="T97" fmla="*/ 114 h 514"/>
                <a:gd name="T98" fmla="*/ 565 w 665"/>
                <a:gd name="T99" fmla="*/ 79 h 514"/>
                <a:gd name="T100" fmla="*/ 559 w 665"/>
                <a:gd name="T101" fmla="*/ 47 h 514"/>
                <a:gd name="T102" fmla="*/ 438 w 665"/>
                <a:gd name="T103" fmla="*/ 39 h 514"/>
                <a:gd name="T104" fmla="*/ 435 w 665"/>
                <a:gd name="T105" fmla="*/ 34 h 514"/>
                <a:gd name="T106" fmla="*/ 430 w 665"/>
                <a:gd name="T107" fmla="*/ 3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5" h="514">
                  <a:moveTo>
                    <a:pt x="427" y="17"/>
                  </a:moveTo>
                  <a:lnTo>
                    <a:pt x="440" y="17"/>
                  </a:lnTo>
                  <a:lnTo>
                    <a:pt x="453" y="14"/>
                  </a:lnTo>
                  <a:lnTo>
                    <a:pt x="464" y="9"/>
                  </a:lnTo>
                  <a:lnTo>
                    <a:pt x="476" y="4"/>
                  </a:lnTo>
                  <a:lnTo>
                    <a:pt x="487" y="1"/>
                  </a:lnTo>
                  <a:lnTo>
                    <a:pt x="500" y="0"/>
                  </a:lnTo>
                  <a:lnTo>
                    <a:pt x="507" y="1"/>
                  </a:lnTo>
                  <a:lnTo>
                    <a:pt x="512" y="3"/>
                  </a:lnTo>
                  <a:lnTo>
                    <a:pt x="518" y="6"/>
                  </a:lnTo>
                  <a:lnTo>
                    <a:pt x="525" y="11"/>
                  </a:lnTo>
                  <a:lnTo>
                    <a:pt x="539" y="17"/>
                  </a:lnTo>
                  <a:lnTo>
                    <a:pt x="554" y="24"/>
                  </a:lnTo>
                  <a:lnTo>
                    <a:pt x="567" y="34"/>
                  </a:lnTo>
                  <a:lnTo>
                    <a:pt x="580" y="44"/>
                  </a:lnTo>
                  <a:lnTo>
                    <a:pt x="593" y="53"/>
                  </a:lnTo>
                  <a:lnTo>
                    <a:pt x="604" y="65"/>
                  </a:lnTo>
                  <a:lnTo>
                    <a:pt x="616" y="78"/>
                  </a:lnTo>
                  <a:lnTo>
                    <a:pt x="626" y="91"/>
                  </a:lnTo>
                  <a:lnTo>
                    <a:pt x="634" y="104"/>
                  </a:lnTo>
                  <a:lnTo>
                    <a:pt x="642" y="118"/>
                  </a:lnTo>
                  <a:lnTo>
                    <a:pt x="648" y="133"/>
                  </a:lnTo>
                  <a:lnTo>
                    <a:pt x="653" y="148"/>
                  </a:lnTo>
                  <a:lnTo>
                    <a:pt x="658" y="164"/>
                  </a:lnTo>
                  <a:lnTo>
                    <a:pt x="661" y="180"/>
                  </a:lnTo>
                  <a:lnTo>
                    <a:pt x="665" y="197"/>
                  </a:lnTo>
                  <a:lnTo>
                    <a:pt x="665" y="211"/>
                  </a:lnTo>
                  <a:lnTo>
                    <a:pt x="665" y="229"/>
                  </a:lnTo>
                  <a:lnTo>
                    <a:pt x="665" y="247"/>
                  </a:lnTo>
                  <a:lnTo>
                    <a:pt x="663" y="263"/>
                  </a:lnTo>
                  <a:lnTo>
                    <a:pt x="661" y="280"/>
                  </a:lnTo>
                  <a:lnTo>
                    <a:pt x="656" y="296"/>
                  </a:lnTo>
                  <a:lnTo>
                    <a:pt x="652" y="312"/>
                  </a:lnTo>
                  <a:lnTo>
                    <a:pt x="647" y="327"/>
                  </a:lnTo>
                  <a:lnTo>
                    <a:pt x="640" y="341"/>
                  </a:lnTo>
                  <a:lnTo>
                    <a:pt x="632" y="356"/>
                  </a:lnTo>
                  <a:lnTo>
                    <a:pt x="624" y="369"/>
                  </a:lnTo>
                  <a:lnTo>
                    <a:pt x="616" y="384"/>
                  </a:lnTo>
                  <a:lnTo>
                    <a:pt x="606" y="397"/>
                  </a:lnTo>
                  <a:lnTo>
                    <a:pt x="585" y="421"/>
                  </a:lnTo>
                  <a:lnTo>
                    <a:pt x="562" y="444"/>
                  </a:lnTo>
                  <a:lnTo>
                    <a:pt x="536" y="460"/>
                  </a:lnTo>
                  <a:lnTo>
                    <a:pt x="508" y="473"/>
                  </a:lnTo>
                  <a:lnTo>
                    <a:pt x="481" y="485"/>
                  </a:lnTo>
                  <a:lnTo>
                    <a:pt x="453" y="494"/>
                  </a:lnTo>
                  <a:lnTo>
                    <a:pt x="424" y="503"/>
                  </a:lnTo>
                  <a:lnTo>
                    <a:pt x="393" y="507"/>
                  </a:lnTo>
                  <a:lnTo>
                    <a:pt x="362" y="511"/>
                  </a:lnTo>
                  <a:lnTo>
                    <a:pt x="329" y="514"/>
                  </a:lnTo>
                  <a:lnTo>
                    <a:pt x="305" y="507"/>
                  </a:lnTo>
                  <a:lnTo>
                    <a:pt x="279" y="503"/>
                  </a:lnTo>
                  <a:lnTo>
                    <a:pt x="253" y="499"/>
                  </a:lnTo>
                  <a:lnTo>
                    <a:pt x="225" y="498"/>
                  </a:lnTo>
                  <a:lnTo>
                    <a:pt x="199" y="496"/>
                  </a:lnTo>
                  <a:lnTo>
                    <a:pt x="173" y="491"/>
                  </a:lnTo>
                  <a:lnTo>
                    <a:pt x="160" y="490"/>
                  </a:lnTo>
                  <a:lnTo>
                    <a:pt x="149" y="486"/>
                  </a:lnTo>
                  <a:lnTo>
                    <a:pt x="136" y="481"/>
                  </a:lnTo>
                  <a:lnTo>
                    <a:pt x="124" y="477"/>
                  </a:lnTo>
                  <a:lnTo>
                    <a:pt x="103" y="462"/>
                  </a:lnTo>
                  <a:lnTo>
                    <a:pt x="83" y="447"/>
                  </a:lnTo>
                  <a:lnTo>
                    <a:pt x="64" y="433"/>
                  </a:lnTo>
                  <a:lnTo>
                    <a:pt x="48" y="415"/>
                  </a:lnTo>
                  <a:lnTo>
                    <a:pt x="31" y="397"/>
                  </a:lnTo>
                  <a:lnTo>
                    <a:pt x="18" y="377"/>
                  </a:lnTo>
                  <a:lnTo>
                    <a:pt x="13" y="366"/>
                  </a:lnTo>
                  <a:lnTo>
                    <a:pt x="10" y="354"/>
                  </a:lnTo>
                  <a:lnTo>
                    <a:pt x="7" y="343"/>
                  </a:lnTo>
                  <a:lnTo>
                    <a:pt x="4" y="330"/>
                  </a:lnTo>
                  <a:lnTo>
                    <a:pt x="2" y="314"/>
                  </a:lnTo>
                  <a:lnTo>
                    <a:pt x="0" y="296"/>
                  </a:lnTo>
                  <a:lnTo>
                    <a:pt x="0" y="278"/>
                  </a:lnTo>
                  <a:lnTo>
                    <a:pt x="0" y="262"/>
                  </a:lnTo>
                  <a:lnTo>
                    <a:pt x="2" y="244"/>
                  </a:lnTo>
                  <a:lnTo>
                    <a:pt x="2" y="226"/>
                  </a:lnTo>
                  <a:lnTo>
                    <a:pt x="4" y="210"/>
                  </a:lnTo>
                  <a:lnTo>
                    <a:pt x="5" y="193"/>
                  </a:lnTo>
                  <a:lnTo>
                    <a:pt x="7" y="188"/>
                  </a:lnTo>
                  <a:lnTo>
                    <a:pt x="9" y="185"/>
                  </a:lnTo>
                  <a:lnTo>
                    <a:pt x="12" y="180"/>
                  </a:lnTo>
                  <a:lnTo>
                    <a:pt x="13" y="175"/>
                  </a:lnTo>
                  <a:lnTo>
                    <a:pt x="13" y="172"/>
                  </a:lnTo>
                  <a:lnTo>
                    <a:pt x="15" y="169"/>
                  </a:lnTo>
                  <a:lnTo>
                    <a:pt x="15" y="166"/>
                  </a:lnTo>
                  <a:lnTo>
                    <a:pt x="17" y="162"/>
                  </a:lnTo>
                  <a:lnTo>
                    <a:pt x="17" y="174"/>
                  </a:lnTo>
                  <a:lnTo>
                    <a:pt x="18" y="187"/>
                  </a:lnTo>
                  <a:lnTo>
                    <a:pt x="20" y="200"/>
                  </a:lnTo>
                  <a:lnTo>
                    <a:pt x="23" y="211"/>
                  </a:lnTo>
                  <a:lnTo>
                    <a:pt x="31" y="236"/>
                  </a:lnTo>
                  <a:lnTo>
                    <a:pt x="41" y="260"/>
                  </a:lnTo>
                  <a:lnTo>
                    <a:pt x="49" y="283"/>
                  </a:lnTo>
                  <a:lnTo>
                    <a:pt x="57" y="306"/>
                  </a:lnTo>
                  <a:lnTo>
                    <a:pt x="61" y="317"/>
                  </a:lnTo>
                  <a:lnTo>
                    <a:pt x="64" y="327"/>
                  </a:lnTo>
                  <a:lnTo>
                    <a:pt x="66" y="338"/>
                  </a:lnTo>
                  <a:lnTo>
                    <a:pt x="66" y="348"/>
                  </a:lnTo>
                  <a:lnTo>
                    <a:pt x="77" y="354"/>
                  </a:lnTo>
                  <a:lnTo>
                    <a:pt x="77" y="359"/>
                  </a:lnTo>
                  <a:lnTo>
                    <a:pt x="79" y="364"/>
                  </a:lnTo>
                  <a:lnTo>
                    <a:pt x="82" y="371"/>
                  </a:lnTo>
                  <a:lnTo>
                    <a:pt x="85" y="377"/>
                  </a:lnTo>
                  <a:lnTo>
                    <a:pt x="90" y="384"/>
                  </a:lnTo>
                  <a:lnTo>
                    <a:pt x="95" y="389"/>
                  </a:lnTo>
                  <a:lnTo>
                    <a:pt x="100" y="392"/>
                  </a:lnTo>
                  <a:lnTo>
                    <a:pt x="103" y="392"/>
                  </a:lnTo>
                  <a:lnTo>
                    <a:pt x="106" y="397"/>
                  </a:lnTo>
                  <a:lnTo>
                    <a:pt x="109" y="402"/>
                  </a:lnTo>
                  <a:lnTo>
                    <a:pt x="114" y="407"/>
                  </a:lnTo>
                  <a:lnTo>
                    <a:pt x="118" y="411"/>
                  </a:lnTo>
                  <a:lnTo>
                    <a:pt x="123" y="415"/>
                  </a:lnTo>
                  <a:lnTo>
                    <a:pt x="127" y="420"/>
                  </a:lnTo>
                  <a:lnTo>
                    <a:pt x="132" y="423"/>
                  </a:lnTo>
                  <a:lnTo>
                    <a:pt x="137" y="426"/>
                  </a:lnTo>
                  <a:lnTo>
                    <a:pt x="139" y="434"/>
                  </a:lnTo>
                  <a:lnTo>
                    <a:pt x="142" y="442"/>
                  </a:lnTo>
                  <a:lnTo>
                    <a:pt x="150" y="449"/>
                  </a:lnTo>
                  <a:lnTo>
                    <a:pt x="160" y="454"/>
                  </a:lnTo>
                  <a:lnTo>
                    <a:pt x="170" y="459"/>
                  </a:lnTo>
                  <a:lnTo>
                    <a:pt x="183" y="463"/>
                  </a:lnTo>
                  <a:lnTo>
                    <a:pt x="197" y="467"/>
                  </a:lnTo>
                  <a:lnTo>
                    <a:pt x="212" y="468"/>
                  </a:lnTo>
                  <a:lnTo>
                    <a:pt x="241" y="472"/>
                  </a:lnTo>
                  <a:lnTo>
                    <a:pt x="269" y="473"/>
                  </a:lnTo>
                  <a:lnTo>
                    <a:pt x="292" y="475"/>
                  </a:lnTo>
                  <a:lnTo>
                    <a:pt x="306" y="475"/>
                  </a:lnTo>
                  <a:lnTo>
                    <a:pt x="367" y="431"/>
                  </a:lnTo>
                  <a:lnTo>
                    <a:pt x="367" y="428"/>
                  </a:lnTo>
                  <a:lnTo>
                    <a:pt x="365" y="424"/>
                  </a:lnTo>
                  <a:lnTo>
                    <a:pt x="362" y="420"/>
                  </a:lnTo>
                  <a:lnTo>
                    <a:pt x="359" y="415"/>
                  </a:lnTo>
                  <a:lnTo>
                    <a:pt x="355" y="410"/>
                  </a:lnTo>
                  <a:lnTo>
                    <a:pt x="354" y="405"/>
                  </a:lnTo>
                  <a:lnTo>
                    <a:pt x="352" y="400"/>
                  </a:lnTo>
                  <a:lnTo>
                    <a:pt x="350" y="398"/>
                  </a:lnTo>
                  <a:lnTo>
                    <a:pt x="547" y="327"/>
                  </a:lnTo>
                  <a:lnTo>
                    <a:pt x="549" y="306"/>
                  </a:lnTo>
                  <a:lnTo>
                    <a:pt x="551" y="284"/>
                  </a:lnTo>
                  <a:lnTo>
                    <a:pt x="554" y="262"/>
                  </a:lnTo>
                  <a:lnTo>
                    <a:pt x="556" y="239"/>
                  </a:lnTo>
                  <a:lnTo>
                    <a:pt x="559" y="216"/>
                  </a:lnTo>
                  <a:lnTo>
                    <a:pt x="562" y="193"/>
                  </a:lnTo>
                  <a:lnTo>
                    <a:pt x="564" y="172"/>
                  </a:lnTo>
                  <a:lnTo>
                    <a:pt x="564" y="151"/>
                  </a:lnTo>
                  <a:lnTo>
                    <a:pt x="582" y="135"/>
                  </a:lnTo>
                  <a:lnTo>
                    <a:pt x="580" y="125"/>
                  </a:lnTo>
                  <a:lnTo>
                    <a:pt x="577" y="114"/>
                  </a:lnTo>
                  <a:lnTo>
                    <a:pt x="573" y="102"/>
                  </a:lnTo>
                  <a:lnTo>
                    <a:pt x="570" y="91"/>
                  </a:lnTo>
                  <a:lnTo>
                    <a:pt x="565" y="79"/>
                  </a:lnTo>
                  <a:lnTo>
                    <a:pt x="562" y="68"/>
                  </a:lnTo>
                  <a:lnTo>
                    <a:pt x="560" y="58"/>
                  </a:lnTo>
                  <a:lnTo>
                    <a:pt x="559" y="47"/>
                  </a:lnTo>
                  <a:lnTo>
                    <a:pt x="554" y="42"/>
                  </a:lnTo>
                  <a:lnTo>
                    <a:pt x="438" y="42"/>
                  </a:lnTo>
                  <a:lnTo>
                    <a:pt x="438" y="39"/>
                  </a:lnTo>
                  <a:lnTo>
                    <a:pt x="437" y="37"/>
                  </a:lnTo>
                  <a:lnTo>
                    <a:pt x="437" y="35"/>
                  </a:lnTo>
                  <a:lnTo>
                    <a:pt x="435" y="34"/>
                  </a:lnTo>
                  <a:lnTo>
                    <a:pt x="433" y="32"/>
                  </a:lnTo>
                  <a:lnTo>
                    <a:pt x="432" y="32"/>
                  </a:lnTo>
                  <a:lnTo>
                    <a:pt x="430" y="30"/>
                  </a:lnTo>
                  <a:lnTo>
                    <a:pt x="427" y="30"/>
                  </a:lnTo>
                  <a:lnTo>
                    <a:pt x="427" y="17"/>
                  </a:lnTo>
                  <a:close/>
                </a:path>
              </a:pathLst>
            </a:custGeom>
            <a:solidFill>
              <a:srgbClr val="E5B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0" name="Freeform 162"/>
            <p:cNvSpPr>
              <a:spLocks/>
            </p:cNvSpPr>
            <p:nvPr/>
          </p:nvSpPr>
          <p:spPr bwMode="auto">
            <a:xfrm>
              <a:off x="4214" y="1681"/>
              <a:ext cx="9" cy="11"/>
            </a:xfrm>
            <a:custGeom>
              <a:avLst/>
              <a:gdLst>
                <a:gd name="T0" fmla="*/ 0 w 9"/>
                <a:gd name="T1" fmla="*/ 0 h 11"/>
                <a:gd name="T2" fmla="*/ 1 w 9"/>
                <a:gd name="T3" fmla="*/ 0 h 11"/>
                <a:gd name="T4" fmla="*/ 3 w 9"/>
                <a:gd name="T5" fmla="*/ 1 h 11"/>
                <a:gd name="T6" fmla="*/ 3 w 9"/>
                <a:gd name="T7" fmla="*/ 1 h 11"/>
                <a:gd name="T8" fmla="*/ 4 w 9"/>
                <a:gd name="T9" fmla="*/ 3 h 11"/>
                <a:gd name="T10" fmla="*/ 6 w 9"/>
                <a:gd name="T11" fmla="*/ 5 h 11"/>
                <a:gd name="T12" fmla="*/ 8 w 9"/>
                <a:gd name="T13" fmla="*/ 5 h 11"/>
                <a:gd name="T14" fmla="*/ 8 w 9"/>
                <a:gd name="T15" fmla="*/ 6 h 11"/>
                <a:gd name="T16" fmla="*/ 9 w 9"/>
                <a:gd name="T17" fmla="*/ 8 h 11"/>
                <a:gd name="T18" fmla="*/ 8 w 9"/>
                <a:gd name="T19" fmla="*/ 8 h 11"/>
                <a:gd name="T20" fmla="*/ 8 w 9"/>
                <a:gd name="T21" fmla="*/ 8 h 11"/>
                <a:gd name="T22" fmla="*/ 6 w 9"/>
                <a:gd name="T23" fmla="*/ 10 h 11"/>
                <a:gd name="T24" fmla="*/ 6 w 9"/>
                <a:gd name="T25" fmla="*/ 10 h 11"/>
                <a:gd name="T26" fmla="*/ 6 w 9"/>
                <a:gd name="T27" fmla="*/ 10 h 11"/>
                <a:gd name="T28" fmla="*/ 4 w 9"/>
                <a:gd name="T29" fmla="*/ 10 h 11"/>
                <a:gd name="T30" fmla="*/ 4 w 9"/>
                <a:gd name="T31" fmla="*/ 11 h 11"/>
                <a:gd name="T32" fmla="*/ 3 w 9"/>
                <a:gd name="T33" fmla="*/ 11 h 11"/>
                <a:gd name="T34" fmla="*/ 3 w 9"/>
                <a:gd name="T35" fmla="*/ 10 h 11"/>
                <a:gd name="T36" fmla="*/ 3 w 9"/>
                <a:gd name="T37" fmla="*/ 8 h 11"/>
                <a:gd name="T38" fmla="*/ 1 w 9"/>
                <a:gd name="T39" fmla="*/ 6 h 11"/>
                <a:gd name="T40" fmla="*/ 1 w 9"/>
                <a:gd name="T41" fmla="*/ 5 h 11"/>
                <a:gd name="T42" fmla="*/ 1 w 9"/>
                <a:gd name="T43" fmla="*/ 3 h 11"/>
                <a:gd name="T44" fmla="*/ 0 w 9"/>
                <a:gd name="T45" fmla="*/ 1 h 11"/>
                <a:gd name="T46" fmla="*/ 0 w 9"/>
                <a:gd name="T47" fmla="*/ 0 h 11"/>
                <a:gd name="T48" fmla="*/ 0 w 9"/>
                <a:gd name="T4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3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1" name="Freeform 163"/>
            <p:cNvSpPr>
              <a:spLocks/>
            </p:cNvSpPr>
            <p:nvPr/>
          </p:nvSpPr>
          <p:spPr bwMode="auto">
            <a:xfrm>
              <a:off x="3766" y="2081"/>
              <a:ext cx="60" cy="8"/>
            </a:xfrm>
            <a:custGeom>
              <a:avLst/>
              <a:gdLst>
                <a:gd name="T0" fmla="*/ 0 w 60"/>
                <a:gd name="T1" fmla="*/ 0 h 8"/>
                <a:gd name="T2" fmla="*/ 3 w 60"/>
                <a:gd name="T3" fmla="*/ 2 h 8"/>
                <a:gd name="T4" fmla="*/ 10 w 60"/>
                <a:gd name="T5" fmla="*/ 2 h 8"/>
                <a:gd name="T6" fmla="*/ 18 w 60"/>
                <a:gd name="T7" fmla="*/ 4 h 8"/>
                <a:gd name="T8" fmla="*/ 28 w 60"/>
                <a:gd name="T9" fmla="*/ 5 h 8"/>
                <a:gd name="T10" fmla="*/ 36 w 60"/>
                <a:gd name="T11" fmla="*/ 5 h 8"/>
                <a:gd name="T12" fmla="*/ 44 w 60"/>
                <a:gd name="T13" fmla="*/ 7 h 8"/>
                <a:gd name="T14" fmla="*/ 52 w 60"/>
                <a:gd name="T15" fmla="*/ 7 h 8"/>
                <a:gd name="T16" fmla="*/ 58 w 60"/>
                <a:gd name="T17" fmla="*/ 8 h 8"/>
                <a:gd name="T18" fmla="*/ 60 w 60"/>
                <a:gd name="T19" fmla="*/ 5 h 8"/>
                <a:gd name="T20" fmla="*/ 54 w 60"/>
                <a:gd name="T21" fmla="*/ 5 h 8"/>
                <a:gd name="T22" fmla="*/ 45 w 60"/>
                <a:gd name="T23" fmla="*/ 4 h 8"/>
                <a:gd name="T24" fmla="*/ 37 w 60"/>
                <a:gd name="T25" fmla="*/ 4 h 8"/>
                <a:gd name="T26" fmla="*/ 29 w 60"/>
                <a:gd name="T27" fmla="*/ 2 h 8"/>
                <a:gd name="T28" fmla="*/ 21 w 60"/>
                <a:gd name="T29" fmla="*/ 2 h 8"/>
                <a:gd name="T30" fmla="*/ 13 w 60"/>
                <a:gd name="T31" fmla="*/ 0 h 8"/>
                <a:gd name="T32" fmla="*/ 6 w 60"/>
                <a:gd name="T33" fmla="*/ 0 h 8"/>
                <a:gd name="T34" fmla="*/ 0 w 60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8">
                  <a:moveTo>
                    <a:pt x="0" y="0"/>
                  </a:moveTo>
                  <a:lnTo>
                    <a:pt x="3" y="2"/>
                  </a:lnTo>
                  <a:lnTo>
                    <a:pt x="10" y="2"/>
                  </a:lnTo>
                  <a:lnTo>
                    <a:pt x="18" y="4"/>
                  </a:lnTo>
                  <a:lnTo>
                    <a:pt x="28" y="5"/>
                  </a:lnTo>
                  <a:lnTo>
                    <a:pt x="36" y="5"/>
                  </a:lnTo>
                  <a:lnTo>
                    <a:pt x="44" y="7"/>
                  </a:lnTo>
                  <a:lnTo>
                    <a:pt x="52" y="7"/>
                  </a:lnTo>
                  <a:lnTo>
                    <a:pt x="58" y="8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5" y="4"/>
                  </a:lnTo>
                  <a:lnTo>
                    <a:pt x="37" y="4"/>
                  </a:lnTo>
                  <a:lnTo>
                    <a:pt x="29" y="2"/>
                  </a:lnTo>
                  <a:lnTo>
                    <a:pt x="21" y="2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2" name="Freeform 164"/>
            <p:cNvSpPr>
              <a:spLocks/>
            </p:cNvSpPr>
            <p:nvPr/>
          </p:nvSpPr>
          <p:spPr bwMode="auto">
            <a:xfrm>
              <a:off x="3766" y="2081"/>
              <a:ext cx="60" cy="8"/>
            </a:xfrm>
            <a:custGeom>
              <a:avLst/>
              <a:gdLst>
                <a:gd name="T0" fmla="*/ 0 w 60"/>
                <a:gd name="T1" fmla="*/ 0 h 8"/>
                <a:gd name="T2" fmla="*/ 3 w 60"/>
                <a:gd name="T3" fmla="*/ 2 h 8"/>
                <a:gd name="T4" fmla="*/ 10 w 60"/>
                <a:gd name="T5" fmla="*/ 2 h 8"/>
                <a:gd name="T6" fmla="*/ 18 w 60"/>
                <a:gd name="T7" fmla="*/ 4 h 8"/>
                <a:gd name="T8" fmla="*/ 28 w 60"/>
                <a:gd name="T9" fmla="*/ 5 h 8"/>
                <a:gd name="T10" fmla="*/ 36 w 60"/>
                <a:gd name="T11" fmla="*/ 5 h 8"/>
                <a:gd name="T12" fmla="*/ 44 w 60"/>
                <a:gd name="T13" fmla="*/ 7 h 8"/>
                <a:gd name="T14" fmla="*/ 52 w 60"/>
                <a:gd name="T15" fmla="*/ 7 h 8"/>
                <a:gd name="T16" fmla="*/ 58 w 60"/>
                <a:gd name="T17" fmla="*/ 8 h 8"/>
                <a:gd name="T18" fmla="*/ 60 w 60"/>
                <a:gd name="T19" fmla="*/ 5 h 8"/>
                <a:gd name="T20" fmla="*/ 54 w 60"/>
                <a:gd name="T21" fmla="*/ 5 h 8"/>
                <a:gd name="T22" fmla="*/ 45 w 60"/>
                <a:gd name="T23" fmla="*/ 4 h 8"/>
                <a:gd name="T24" fmla="*/ 37 w 60"/>
                <a:gd name="T25" fmla="*/ 4 h 8"/>
                <a:gd name="T26" fmla="*/ 29 w 60"/>
                <a:gd name="T27" fmla="*/ 2 h 8"/>
                <a:gd name="T28" fmla="*/ 21 w 60"/>
                <a:gd name="T29" fmla="*/ 2 h 8"/>
                <a:gd name="T30" fmla="*/ 13 w 60"/>
                <a:gd name="T31" fmla="*/ 0 h 8"/>
                <a:gd name="T32" fmla="*/ 6 w 60"/>
                <a:gd name="T33" fmla="*/ 0 h 8"/>
                <a:gd name="T34" fmla="*/ 0 w 60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8">
                  <a:moveTo>
                    <a:pt x="0" y="0"/>
                  </a:moveTo>
                  <a:lnTo>
                    <a:pt x="3" y="2"/>
                  </a:lnTo>
                  <a:lnTo>
                    <a:pt x="10" y="2"/>
                  </a:lnTo>
                  <a:lnTo>
                    <a:pt x="18" y="4"/>
                  </a:lnTo>
                  <a:lnTo>
                    <a:pt x="28" y="5"/>
                  </a:lnTo>
                  <a:lnTo>
                    <a:pt x="36" y="5"/>
                  </a:lnTo>
                  <a:lnTo>
                    <a:pt x="44" y="7"/>
                  </a:lnTo>
                  <a:lnTo>
                    <a:pt x="52" y="7"/>
                  </a:lnTo>
                  <a:lnTo>
                    <a:pt x="58" y="8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5" y="4"/>
                  </a:lnTo>
                  <a:lnTo>
                    <a:pt x="37" y="4"/>
                  </a:lnTo>
                  <a:lnTo>
                    <a:pt x="29" y="2"/>
                  </a:lnTo>
                  <a:lnTo>
                    <a:pt x="21" y="2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3" name="Freeform 165"/>
            <p:cNvSpPr>
              <a:spLocks/>
            </p:cNvSpPr>
            <p:nvPr/>
          </p:nvSpPr>
          <p:spPr bwMode="auto">
            <a:xfrm>
              <a:off x="3811" y="2085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12 w 15"/>
                <a:gd name="T3" fmla="*/ 3 h 3"/>
                <a:gd name="T4" fmla="*/ 10 w 15"/>
                <a:gd name="T5" fmla="*/ 3 h 3"/>
                <a:gd name="T6" fmla="*/ 9 w 15"/>
                <a:gd name="T7" fmla="*/ 3 h 3"/>
                <a:gd name="T8" fmla="*/ 7 w 15"/>
                <a:gd name="T9" fmla="*/ 1 h 3"/>
                <a:gd name="T10" fmla="*/ 5 w 15"/>
                <a:gd name="T11" fmla="*/ 1 h 3"/>
                <a:gd name="T12" fmla="*/ 4 w 15"/>
                <a:gd name="T13" fmla="*/ 1 h 3"/>
                <a:gd name="T14" fmla="*/ 2 w 15"/>
                <a:gd name="T15" fmla="*/ 1 h 3"/>
                <a:gd name="T16" fmla="*/ 0 w 15"/>
                <a:gd name="T17" fmla="*/ 0 h 3"/>
                <a:gd name="T18" fmla="*/ 2 w 15"/>
                <a:gd name="T19" fmla="*/ 1 h 3"/>
                <a:gd name="T20" fmla="*/ 4 w 15"/>
                <a:gd name="T21" fmla="*/ 1 h 3"/>
                <a:gd name="T22" fmla="*/ 5 w 15"/>
                <a:gd name="T23" fmla="*/ 1 h 3"/>
                <a:gd name="T24" fmla="*/ 7 w 15"/>
                <a:gd name="T25" fmla="*/ 1 h 3"/>
                <a:gd name="T26" fmla="*/ 9 w 15"/>
                <a:gd name="T27" fmla="*/ 1 h 3"/>
                <a:gd name="T28" fmla="*/ 12 w 15"/>
                <a:gd name="T29" fmla="*/ 1 h 3"/>
                <a:gd name="T30" fmla="*/ 13 w 15"/>
                <a:gd name="T31" fmla="*/ 1 h 3"/>
                <a:gd name="T32" fmla="*/ 15 w 15"/>
                <a:gd name="T33" fmla="*/ 1 h 3"/>
                <a:gd name="T34" fmla="*/ 15 w 15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BF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4" name="Freeform 166"/>
            <p:cNvSpPr>
              <a:spLocks/>
            </p:cNvSpPr>
            <p:nvPr/>
          </p:nvSpPr>
          <p:spPr bwMode="auto">
            <a:xfrm>
              <a:off x="3474" y="1258"/>
              <a:ext cx="702" cy="328"/>
            </a:xfrm>
            <a:custGeom>
              <a:avLst/>
              <a:gdLst>
                <a:gd name="T0" fmla="*/ 72 w 702"/>
                <a:gd name="T1" fmla="*/ 167 h 328"/>
                <a:gd name="T2" fmla="*/ 43 w 702"/>
                <a:gd name="T3" fmla="*/ 210 h 328"/>
                <a:gd name="T4" fmla="*/ 0 w 702"/>
                <a:gd name="T5" fmla="*/ 247 h 328"/>
                <a:gd name="T6" fmla="*/ 20 w 702"/>
                <a:gd name="T7" fmla="*/ 268 h 328"/>
                <a:gd name="T8" fmla="*/ 14 w 702"/>
                <a:gd name="T9" fmla="*/ 291 h 328"/>
                <a:gd name="T10" fmla="*/ 23 w 702"/>
                <a:gd name="T11" fmla="*/ 286 h 328"/>
                <a:gd name="T12" fmla="*/ 30 w 702"/>
                <a:gd name="T13" fmla="*/ 280 h 328"/>
                <a:gd name="T14" fmla="*/ 40 w 702"/>
                <a:gd name="T15" fmla="*/ 268 h 328"/>
                <a:gd name="T16" fmla="*/ 56 w 702"/>
                <a:gd name="T17" fmla="*/ 291 h 328"/>
                <a:gd name="T18" fmla="*/ 75 w 702"/>
                <a:gd name="T19" fmla="*/ 284 h 328"/>
                <a:gd name="T20" fmla="*/ 110 w 702"/>
                <a:gd name="T21" fmla="*/ 319 h 328"/>
                <a:gd name="T22" fmla="*/ 127 w 702"/>
                <a:gd name="T23" fmla="*/ 319 h 328"/>
                <a:gd name="T24" fmla="*/ 173 w 702"/>
                <a:gd name="T25" fmla="*/ 224 h 328"/>
                <a:gd name="T26" fmla="*/ 188 w 702"/>
                <a:gd name="T27" fmla="*/ 193 h 328"/>
                <a:gd name="T28" fmla="*/ 193 w 702"/>
                <a:gd name="T29" fmla="*/ 180 h 328"/>
                <a:gd name="T30" fmla="*/ 210 w 702"/>
                <a:gd name="T31" fmla="*/ 171 h 328"/>
                <a:gd name="T32" fmla="*/ 230 w 702"/>
                <a:gd name="T33" fmla="*/ 164 h 328"/>
                <a:gd name="T34" fmla="*/ 246 w 702"/>
                <a:gd name="T35" fmla="*/ 156 h 328"/>
                <a:gd name="T36" fmla="*/ 280 w 702"/>
                <a:gd name="T37" fmla="*/ 148 h 328"/>
                <a:gd name="T38" fmla="*/ 307 w 702"/>
                <a:gd name="T39" fmla="*/ 143 h 328"/>
                <a:gd name="T40" fmla="*/ 398 w 702"/>
                <a:gd name="T41" fmla="*/ 175 h 328"/>
                <a:gd name="T42" fmla="*/ 435 w 702"/>
                <a:gd name="T43" fmla="*/ 227 h 328"/>
                <a:gd name="T44" fmla="*/ 445 w 702"/>
                <a:gd name="T45" fmla="*/ 262 h 328"/>
                <a:gd name="T46" fmla="*/ 456 w 702"/>
                <a:gd name="T47" fmla="*/ 276 h 328"/>
                <a:gd name="T48" fmla="*/ 464 w 702"/>
                <a:gd name="T49" fmla="*/ 268 h 328"/>
                <a:gd name="T50" fmla="*/ 468 w 702"/>
                <a:gd name="T51" fmla="*/ 245 h 328"/>
                <a:gd name="T52" fmla="*/ 473 w 702"/>
                <a:gd name="T53" fmla="*/ 214 h 328"/>
                <a:gd name="T54" fmla="*/ 486 w 702"/>
                <a:gd name="T55" fmla="*/ 162 h 328"/>
                <a:gd name="T56" fmla="*/ 494 w 702"/>
                <a:gd name="T57" fmla="*/ 136 h 328"/>
                <a:gd name="T58" fmla="*/ 500 w 702"/>
                <a:gd name="T59" fmla="*/ 127 h 328"/>
                <a:gd name="T60" fmla="*/ 513 w 702"/>
                <a:gd name="T61" fmla="*/ 120 h 328"/>
                <a:gd name="T62" fmla="*/ 533 w 702"/>
                <a:gd name="T63" fmla="*/ 115 h 328"/>
                <a:gd name="T64" fmla="*/ 562 w 702"/>
                <a:gd name="T65" fmla="*/ 92 h 328"/>
                <a:gd name="T66" fmla="*/ 645 w 702"/>
                <a:gd name="T67" fmla="*/ 109 h 328"/>
                <a:gd name="T68" fmla="*/ 681 w 702"/>
                <a:gd name="T69" fmla="*/ 118 h 328"/>
                <a:gd name="T70" fmla="*/ 697 w 702"/>
                <a:gd name="T71" fmla="*/ 127 h 328"/>
                <a:gd name="T72" fmla="*/ 701 w 702"/>
                <a:gd name="T73" fmla="*/ 112 h 328"/>
                <a:gd name="T74" fmla="*/ 699 w 702"/>
                <a:gd name="T75" fmla="*/ 94 h 328"/>
                <a:gd name="T76" fmla="*/ 694 w 702"/>
                <a:gd name="T77" fmla="*/ 60 h 328"/>
                <a:gd name="T78" fmla="*/ 684 w 702"/>
                <a:gd name="T79" fmla="*/ 45 h 328"/>
                <a:gd name="T80" fmla="*/ 681 w 702"/>
                <a:gd name="T81" fmla="*/ 27 h 328"/>
                <a:gd name="T82" fmla="*/ 670 w 702"/>
                <a:gd name="T83" fmla="*/ 19 h 328"/>
                <a:gd name="T84" fmla="*/ 658 w 702"/>
                <a:gd name="T85" fmla="*/ 0 h 328"/>
                <a:gd name="T86" fmla="*/ 658 w 702"/>
                <a:gd name="T87" fmla="*/ 9 h 328"/>
                <a:gd name="T88" fmla="*/ 635 w 702"/>
                <a:gd name="T89" fmla="*/ 29 h 328"/>
                <a:gd name="T90" fmla="*/ 530 w 702"/>
                <a:gd name="T91" fmla="*/ 55 h 328"/>
                <a:gd name="T92" fmla="*/ 482 w 702"/>
                <a:gd name="T93" fmla="*/ 66 h 328"/>
                <a:gd name="T94" fmla="*/ 466 w 702"/>
                <a:gd name="T95" fmla="*/ 71 h 328"/>
                <a:gd name="T96" fmla="*/ 437 w 702"/>
                <a:gd name="T97" fmla="*/ 97 h 328"/>
                <a:gd name="T98" fmla="*/ 404 w 702"/>
                <a:gd name="T99" fmla="*/ 117 h 328"/>
                <a:gd name="T100" fmla="*/ 349 w 702"/>
                <a:gd name="T101" fmla="*/ 115 h 328"/>
                <a:gd name="T102" fmla="*/ 333 w 702"/>
                <a:gd name="T103" fmla="*/ 102 h 328"/>
                <a:gd name="T104" fmla="*/ 324 w 702"/>
                <a:gd name="T105" fmla="*/ 92 h 328"/>
                <a:gd name="T106" fmla="*/ 280 w 702"/>
                <a:gd name="T107" fmla="*/ 83 h 328"/>
                <a:gd name="T108" fmla="*/ 220 w 702"/>
                <a:gd name="T109" fmla="*/ 84 h 328"/>
                <a:gd name="T110" fmla="*/ 160 w 702"/>
                <a:gd name="T111" fmla="*/ 104 h 328"/>
                <a:gd name="T112" fmla="*/ 137 w 702"/>
                <a:gd name="T113" fmla="*/ 109 h 328"/>
                <a:gd name="T114" fmla="*/ 84 w 702"/>
                <a:gd name="T115" fmla="*/ 66 h 328"/>
                <a:gd name="T116" fmla="*/ 72 w 702"/>
                <a:gd name="T117" fmla="*/ 47 h 328"/>
                <a:gd name="T118" fmla="*/ 77 w 702"/>
                <a:gd name="T119" fmla="*/ 17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328">
                  <a:moveTo>
                    <a:pt x="77" y="175"/>
                  </a:moveTo>
                  <a:lnTo>
                    <a:pt x="75" y="171"/>
                  </a:lnTo>
                  <a:lnTo>
                    <a:pt x="75" y="169"/>
                  </a:lnTo>
                  <a:lnTo>
                    <a:pt x="74" y="167"/>
                  </a:lnTo>
                  <a:lnTo>
                    <a:pt x="72" y="167"/>
                  </a:lnTo>
                  <a:lnTo>
                    <a:pt x="69" y="172"/>
                  </a:lnTo>
                  <a:lnTo>
                    <a:pt x="64" y="179"/>
                  </a:lnTo>
                  <a:lnTo>
                    <a:pt x="57" y="188"/>
                  </a:lnTo>
                  <a:lnTo>
                    <a:pt x="51" y="200"/>
                  </a:lnTo>
                  <a:lnTo>
                    <a:pt x="43" y="210"/>
                  </a:lnTo>
                  <a:lnTo>
                    <a:pt x="33" y="219"/>
                  </a:lnTo>
                  <a:lnTo>
                    <a:pt x="33" y="224"/>
                  </a:lnTo>
                  <a:lnTo>
                    <a:pt x="17" y="231"/>
                  </a:lnTo>
                  <a:lnTo>
                    <a:pt x="17" y="236"/>
                  </a:lnTo>
                  <a:lnTo>
                    <a:pt x="0" y="247"/>
                  </a:lnTo>
                  <a:lnTo>
                    <a:pt x="28" y="247"/>
                  </a:lnTo>
                  <a:lnTo>
                    <a:pt x="27" y="252"/>
                  </a:lnTo>
                  <a:lnTo>
                    <a:pt x="25" y="257"/>
                  </a:lnTo>
                  <a:lnTo>
                    <a:pt x="23" y="263"/>
                  </a:lnTo>
                  <a:lnTo>
                    <a:pt x="20" y="268"/>
                  </a:lnTo>
                  <a:lnTo>
                    <a:pt x="17" y="275"/>
                  </a:lnTo>
                  <a:lnTo>
                    <a:pt x="14" y="281"/>
                  </a:lnTo>
                  <a:lnTo>
                    <a:pt x="12" y="286"/>
                  </a:lnTo>
                  <a:lnTo>
                    <a:pt x="12" y="291"/>
                  </a:lnTo>
                  <a:lnTo>
                    <a:pt x="14" y="291"/>
                  </a:lnTo>
                  <a:lnTo>
                    <a:pt x="15" y="289"/>
                  </a:lnTo>
                  <a:lnTo>
                    <a:pt x="17" y="289"/>
                  </a:lnTo>
                  <a:lnTo>
                    <a:pt x="20" y="288"/>
                  </a:lnTo>
                  <a:lnTo>
                    <a:pt x="22" y="286"/>
                  </a:lnTo>
                  <a:lnTo>
                    <a:pt x="23" y="286"/>
                  </a:lnTo>
                  <a:lnTo>
                    <a:pt x="27" y="286"/>
                  </a:lnTo>
                  <a:lnTo>
                    <a:pt x="28" y="284"/>
                  </a:lnTo>
                  <a:lnTo>
                    <a:pt x="28" y="283"/>
                  </a:lnTo>
                  <a:lnTo>
                    <a:pt x="28" y="281"/>
                  </a:lnTo>
                  <a:lnTo>
                    <a:pt x="30" y="280"/>
                  </a:lnTo>
                  <a:lnTo>
                    <a:pt x="31" y="276"/>
                  </a:lnTo>
                  <a:lnTo>
                    <a:pt x="33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40" y="268"/>
                  </a:lnTo>
                  <a:lnTo>
                    <a:pt x="40" y="301"/>
                  </a:lnTo>
                  <a:lnTo>
                    <a:pt x="41" y="299"/>
                  </a:lnTo>
                  <a:lnTo>
                    <a:pt x="46" y="296"/>
                  </a:lnTo>
                  <a:lnTo>
                    <a:pt x="51" y="294"/>
                  </a:lnTo>
                  <a:lnTo>
                    <a:pt x="56" y="291"/>
                  </a:lnTo>
                  <a:lnTo>
                    <a:pt x="61" y="288"/>
                  </a:lnTo>
                  <a:lnTo>
                    <a:pt x="66" y="284"/>
                  </a:lnTo>
                  <a:lnTo>
                    <a:pt x="69" y="281"/>
                  </a:lnTo>
                  <a:lnTo>
                    <a:pt x="72" y="280"/>
                  </a:lnTo>
                  <a:lnTo>
                    <a:pt x="75" y="284"/>
                  </a:lnTo>
                  <a:lnTo>
                    <a:pt x="80" y="291"/>
                  </a:lnTo>
                  <a:lnTo>
                    <a:pt x="88" y="297"/>
                  </a:lnTo>
                  <a:lnTo>
                    <a:pt x="97" y="304"/>
                  </a:lnTo>
                  <a:lnTo>
                    <a:pt x="103" y="312"/>
                  </a:lnTo>
                  <a:lnTo>
                    <a:pt x="110" y="319"/>
                  </a:lnTo>
                  <a:lnTo>
                    <a:pt x="114" y="324"/>
                  </a:lnTo>
                  <a:lnTo>
                    <a:pt x="116" y="328"/>
                  </a:lnTo>
                  <a:lnTo>
                    <a:pt x="119" y="328"/>
                  </a:lnTo>
                  <a:lnTo>
                    <a:pt x="123" y="324"/>
                  </a:lnTo>
                  <a:lnTo>
                    <a:pt x="127" y="319"/>
                  </a:lnTo>
                  <a:lnTo>
                    <a:pt x="132" y="311"/>
                  </a:lnTo>
                  <a:lnTo>
                    <a:pt x="144" y="291"/>
                  </a:lnTo>
                  <a:lnTo>
                    <a:pt x="155" y="270"/>
                  </a:lnTo>
                  <a:lnTo>
                    <a:pt x="165" y="247"/>
                  </a:lnTo>
                  <a:lnTo>
                    <a:pt x="173" y="224"/>
                  </a:lnTo>
                  <a:lnTo>
                    <a:pt x="180" y="208"/>
                  </a:lnTo>
                  <a:lnTo>
                    <a:pt x="181" y="197"/>
                  </a:lnTo>
                  <a:lnTo>
                    <a:pt x="183" y="197"/>
                  </a:lnTo>
                  <a:lnTo>
                    <a:pt x="186" y="195"/>
                  </a:lnTo>
                  <a:lnTo>
                    <a:pt x="188" y="193"/>
                  </a:lnTo>
                  <a:lnTo>
                    <a:pt x="189" y="192"/>
                  </a:lnTo>
                  <a:lnTo>
                    <a:pt x="191" y="188"/>
                  </a:lnTo>
                  <a:lnTo>
                    <a:pt x="191" y="185"/>
                  </a:lnTo>
                  <a:lnTo>
                    <a:pt x="193" y="184"/>
                  </a:lnTo>
                  <a:lnTo>
                    <a:pt x="193" y="180"/>
                  </a:lnTo>
                  <a:lnTo>
                    <a:pt x="197" y="180"/>
                  </a:lnTo>
                  <a:lnTo>
                    <a:pt x="204" y="180"/>
                  </a:lnTo>
                  <a:lnTo>
                    <a:pt x="204" y="175"/>
                  </a:lnTo>
                  <a:lnTo>
                    <a:pt x="207" y="172"/>
                  </a:lnTo>
                  <a:lnTo>
                    <a:pt x="210" y="171"/>
                  </a:lnTo>
                  <a:lnTo>
                    <a:pt x="215" y="169"/>
                  </a:lnTo>
                  <a:lnTo>
                    <a:pt x="220" y="167"/>
                  </a:lnTo>
                  <a:lnTo>
                    <a:pt x="224" y="167"/>
                  </a:lnTo>
                  <a:lnTo>
                    <a:pt x="228" y="166"/>
                  </a:lnTo>
                  <a:lnTo>
                    <a:pt x="230" y="164"/>
                  </a:lnTo>
                  <a:lnTo>
                    <a:pt x="230" y="159"/>
                  </a:lnTo>
                  <a:lnTo>
                    <a:pt x="233" y="159"/>
                  </a:lnTo>
                  <a:lnTo>
                    <a:pt x="238" y="157"/>
                  </a:lnTo>
                  <a:lnTo>
                    <a:pt x="241" y="157"/>
                  </a:lnTo>
                  <a:lnTo>
                    <a:pt x="246" y="156"/>
                  </a:lnTo>
                  <a:lnTo>
                    <a:pt x="251" y="154"/>
                  </a:lnTo>
                  <a:lnTo>
                    <a:pt x="254" y="153"/>
                  </a:lnTo>
                  <a:lnTo>
                    <a:pt x="258" y="149"/>
                  </a:lnTo>
                  <a:lnTo>
                    <a:pt x="258" y="148"/>
                  </a:lnTo>
                  <a:lnTo>
                    <a:pt x="280" y="148"/>
                  </a:lnTo>
                  <a:lnTo>
                    <a:pt x="280" y="143"/>
                  </a:lnTo>
                  <a:lnTo>
                    <a:pt x="285" y="141"/>
                  </a:lnTo>
                  <a:lnTo>
                    <a:pt x="292" y="141"/>
                  </a:lnTo>
                  <a:lnTo>
                    <a:pt x="298" y="141"/>
                  </a:lnTo>
                  <a:lnTo>
                    <a:pt x="307" y="143"/>
                  </a:lnTo>
                  <a:lnTo>
                    <a:pt x="326" y="146"/>
                  </a:lnTo>
                  <a:lnTo>
                    <a:pt x="346" y="154"/>
                  </a:lnTo>
                  <a:lnTo>
                    <a:pt x="365" y="161"/>
                  </a:lnTo>
                  <a:lnTo>
                    <a:pt x="383" y="169"/>
                  </a:lnTo>
                  <a:lnTo>
                    <a:pt x="398" y="175"/>
                  </a:lnTo>
                  <a:lnTo>
                    <a:pt x="406" y="180"/>
                  </a:lnTo>
                  <a:lnTo>
                    <a:pt x="406" y="187"/>
                  </a:lnTo>
                  <a:lnTo>
                    <a:pt x="434" y="214"/>
                  </a:lnTo>
                  <a:lnTo>
                    <a:pt x="434" y="221"/>
                  </a:lnTo>
                  <a:lnTo>
                    <a:pt x="435" y="227"/>
                  </a:lnTo>
                  <a:lnTo>
                    <a:pt x="437" y="234"/>
                  </a:lnTo>
                  <a:lnTo>
                    <a:pt x="440" y="241"/>
                  </a:lnTo>
                  <a:lnTo>
                    <a:pt x="442" y="249"/>
                  </a:lnTo>
                  <a:lnTo>
                    <a:pt x="443" y="255"/>
                  </a:lnTo>
                  <a:lnTo>
                    <a:pt x="445" y="262"/>
                  </a:lnTo>
                  <a:lnTo>
                    <a:pt x="445" y="268"/>
                  </a:lnTo>
                  <a:lnTo>
                    <a:pt x="450" y="275"/>
                  </a:lnTo>
                  <a:lnTo>
                    <a:pt x="456" y="280"/>
                  </a:lnTo>
                  <a:lnTo>
                    <a:pt x="456" y="278"/>
                  </a:lnTo>
                  <a:lnTo>
                    <a:pt x="456" y="276"/>
                  </a:lnTo>
                  <a:lnTo>
                    <a:pt x="458" y="273"/>
                  </a:lnTo>
                  <a:lnTo>
                    <a:pt x="460" y="271"/>
                  </a:lnTo>
                  <a:lnTo>
                    <a:pt x="461" y="271"/>
                  </a:lnTo>
                  <a:lnTo>
                    <a:pt x="463" y="270"/>
                  </a:lnTo>
                  <a:lnTo>
                    <a:pt x="464" y="268"/>
                  </a:lnTo>
                  <a:lnTo>
                    <a:pt x="466" y="268"/>
                  </a:lnTo>
                  <a:lnTo>
                    <a:pt x="466" y="265"/>
                  </a:lnTo>
                  <a:lnTo>
                    <a:pt x="466" y="260"/>
                  </a:lnTo>
                  <a:lnTo>
                    <a:pt x="468" y="252"/>
                  </a:lnTo>
                  <a:lnTo>
                    <a:pt x="468" y="245"/>
                  </a:lnTo>
                  <a:lnTo>
                    <a:pt x="468" y="237"/>
                  </a:lnTo>
                  <a:lnTo>
                    <a:pt x="469" y="231"/>
                  </a:lnTo>
                  <a:lnTo>
                    <a:pt x="471" y="226"/>
                  </a:lnTo>
                  <a:lnTo>
                    <a:pt x="473" y="224"/>
                  </a:lnTo>
                  <a:lnTo>
                    <a:pt x="473" y="214"/>
                  </a:lnTo>
                  <a:lnTo>
                    <a:pt x="474" y="205"/>
                  </a:lnTo>
                  <a:lnTo>
                    <a:pt x="477" y="193"/>
                  </a:lnTo>
                  <a:lnTo>
                    <a:pt x="481" y="184"/>
                  </a:lnTo>
                  <a:lnTo>
                    <a:pt x="484" y="174"/>
                  </a:lnTo>
                  <a:lnTo>
                    <a:pt x="486" y="162"/>
                  </a:lnTo>
                  <a:lnTo>
                    <a:pt x="487" y="153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92" y="138"/>
                  </a:lnTo>
                  <a:lnTo>
                    <a:pt x="494" y="136"/>
                  </a:lnTo>
                  <a:lnTo>
                    <a:pt x="495" y="135"/>
                  </a:lnTo>
                  <a:lnTo>
                    <a:pt x="497" y="131"/>
                  </a:lnTo>
                  <a:lnTo>
                    <a:pt x="499" y="130"/>
                  </a:lnTo>
                  <a:lnTo>
                    <a:pt x="499" y="128"/>
                  </a:lnTo>
                  <a:lnTo>
                    <a:pt x="500" y="127"/>
                  </a:lnTo>
                  <a:lnTo>
                    <a:pt x="505" y="120"/>
                  </a:lnTo>
                  <a:lnTo>
                    <a:pt x="507" y="120"/>
                  </a:lnTo>
                  <a:lnTo>
                    <a:pt x="508" y="120"/>
                  </a:lnTo>
                  <a:lnTo>
                    <a:pt x="512" y="120"/>
                  </a:lnTo>
                  <a:lnTo>
                    <a:pt x="513" y="120"/>
                  </a:lnTo>
                  <a:lnTo>
                    <a:pt x="513" y="118"/>
                  </a:lnTo>
                  <a:lnTo>
                    <a:pt x="515" y="118"/>
                  </a:lnTo>
                  <a:lnTo>
                    <a:pt x="517" y="117"/>
                  </a:lnTo>
                  <a:lnTo>
                    <a:pt x="517" y="115"/>
                  </a:lnTo>
                  <a:lnTo>
                    <a:pt x="533" y="115"/>
                  </a:lnTo>
                  <a:lnTo>
                    <a:pt x="534" y="107"/>
                  </a:lnTo>
                  <a:lnTo>
                    <a:pt x="538" y="101"/>
                  </a:lnTo>
                  <a:lnTo>
                    <a:pt x="544" y="97"/>
                  </a:lnTo>
                  <a:lnTo>
                    <a:pt x="552" y="94"/>
                  </a:lnTo>
                  <a:lnTo>
                    <a:pt x="562" y="92"/>
                  </a:lnTo>
                  <a:lnTo>
                    <a:pt x="574" y="94"/>
                  </a:lnTo>
                  <a:lnTo>
                    <a:pt x="585" y="94"/>
                  </a:lnTo>
                  <a:lnTo>
                    <a:pt x="598" y="97"/>
                  </a:lnTo>
                  <a:lnTo>
                    <a:pt x="622" y="102"/>
                  </a:lnTo>
                  <a:lnTo>
                    <a:pt x="645" y="109"/>
                  </a:lnTo>
                  <a:lnTo>
                    <a:pt x="665" y="114"/>
                  </a:lnTo>
                  <a:lnTo>
                    <a:pt x="674" y="115"/>
                  </a:lnTo>
                  <a:lnTo>
                    <a:pt x="676" y="115"/>
                  </a:lnTo>
                  <a:lnTo>
                    <a:pt x="678" y="117"/>
                  </a:lnTo>
                  <a:lnTo>
                    <a:pt x="681" y="118"/>
                  </a:lnTo>
                  <a:lnTo>
                    <a:pt x="684" y="120"/>
                  </a:lnTo>
                  <a:lnTo>
                    <a:pt x="687" y="123"/>
                  </a:lnTo>
                  <a:lnTo>
                    <a:pt x="691" y="125"/>
                  </a:lnTo>
                  <a:lnTo>
                    <a:pt x="694" y="125"/>
                  </a:lnTo>
                  <a:lnTo>
                    <a:pt x="697" y="127"/>
                  </a:lnTo>
                  <a:lnTo>
                    <a:pt x="697" y="123"/>
                  </a:lnTo>
                  <a:lnTo>
                    <a:pt x="697" y="122"/>
                  </a:lnTo>
                  <a:lnTo>
                    <a:pt x="699" y="118"/>
                  </a:lnTo>
                  <a:lnTo>
                    <a:pt x="701" y="115"/>
                  </a:lnTo>
                  <a:lnTo>
                    <a:pt x="701" y="112"/>
                  </a:lnTo>
                  <a:lnTo>
                    <a:pt x="702" y="109"/>
                  </a:lnTo>
                  <a:lnTo>
                    <a:pt x="702" y="107"/>
                  </a:lnTo>
                  <a:lnTo>
                    <a:pt x="702" y="104"/>
                  </a:lnTo>
                  <a:lnTo>
                    <a:pt x="701" y="99"/>
                  </a:lnTo>
                  <a:lnTo>
                    <a:pt x="699" y="94"/>
                  </a:lnTo>
                  <a:lnTo>
                    <a:pt x="699" y="86"/>
                  </a:lnTo>
                  <a:lnTo>
                    <a:pt x="697" y="79"/>
                  </a:lnTo>
                  <a:lnTo>
                    <a:pt x="696" y="73"/>
                  </a:lnTo>
                  <a:lnTo>
                    <a:pt x="696" y="65"/>
                  </a:lnTo>
                  <a:lnTo>
                    <a:pt x="694" y="60"/>
                  </a:lnTo>
                  <a:lnTo>
                    <a:pt x="692" y="55"/>
                  </a:lnTo>
                  <a:lnTo>
                    <a:pt x="686" y="55"/>
                  </a:lnTo>
                  <a:lnTo>
                    <a:pt x="686" y="52"/>
                  </a:lnTo>
                  <a:lnTo>
                    <a:pt x="686" y="48"/>
                  </a:lnTo>
                  <a:lnTo>
                    <a:pt x="684" y="45"/>
                  </a:lnTo>
                  <a:lnTo>
                    <a:pt x="683" y="40"/>
                  </a:lnTo>
                  <a:lnTo>
                    <a:pt x="683" y="37"/>
                  </a:lnTo>
                  <a:lnTo>
                    <a:pt x="681" y="34"/>
                  </a:lnTo>
                  <a:lnTo>
                    <a:pt x="681" y="31"/>
                  </a:lnTo>
                  <a:lnTo>
                    <a:pt x="681" y="27"/>
                  </a:lnTo>
                  <a:lnTo>
                    <a:pt x="679" y="27"/>
                  </a:lnTo>
                  <a:lnTo>
                    <a:pt x="676" y="26"/>
                  </a:lnTo>
                  <a:lnTo>
                    <a:pt x="674" y="24"/>
                  </a:lnTo>
                  <a:lnTo>
                    <a:pt x="673" y="21"/>
                  </a:lnTo>
                  <a:lnTo>
                    <a:pt x="670" y="19"/>
                  </a:lnTo>
                  <a:lnTo>
                    <a:pt x="668" y="16"/>
                  </a:lnTo>
                  <a:lnTo>
                    <a:pt x="666" y="13"/>
                  </a:lnTo>
                  <a:lnTo>
                    <a:pt x="665" y="11"/>
                  </a:lnTo>
                  <a:lnTo>
                    <a:pt x="665" y="0"/>
                  </a:lnTo>
                  <a:lnTo>
                    <a:pt x="658" y="0"/>
                  </a:lnTo>
                  <a:lnTo>
                    <a:pt x="657" y="1"/>
                  </a:lnTo>
                  <a:lnTo>
                    <a:pt x="657" y="4"/>
                  </a:lnTo>
                  <a:lnTo>
                    <a:pt x="658" y="6"/>
                  </a:lnTo>
                  <a:lnTo>
                    <a:pt x="658" y="8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7" y="11"/>
                  </a:lnTo>
                  <a:lnTo>
                    <a:pt x="653" y="11"/>
                  </a:lnTo>
                  <a:lnTo>
                    <a:pt x="653" y="27"/>
                  </a:lnTo>
                  <a:lnTo>
                    <a:pt x="635" y="29"/>
                  </a:lnTo>
                  <a:lnTo>
                    <a:pt x="616" y="32"/>
                  </a:lnTo>
                  <a:lnTo>
                    <a:pt x="595" y="37"/>
                  </a:lnTo>
                  <a:lnTo>
                    <a:pt x="574" y="44"/>
                  </a:lnTo>
                  <a:lnTo>
                    <a:pt x="551" y="50"/>
                  </a:lnTo>
                  <a:lnTo>
                    <a:pt x="530" y="55"/>
                  </a:lnTo>
                  <a:lnTo>
                    <a:pt x="508" y="58"/>
                  </a:lnTo>
                  <a:lnTo>
                    <a:pt x="489" y="60"/>
                  </a:lnTo>
                  <a:lnTo>
                    <a:pt x="487" y="61"/>
                  </a:lnTo>
                  <a:lnTo>
                    <a:pt x="486" y="65"/>
                  </a:lnTo>
                  <a:lnTo>
                    <a:pt x="482" y="66"/>
                  </a:lnTo>
                  <a:lnTo>
                    <a:pt x="479" y="68"/>
                  </a:lnTo>
                  <a:lnTo>
                    <a:pt x="476" y="70"/>
                  </a:lnTo>
                  <a:lnTo>
                    <a:pt x="473" y="70"/>
                  </a:lnTo>
                  <a:lnTo>
                    <a:pt x="469" y="71"/>
                  </a:lnTo>
                  <a:lnTo>
                    <a:pt x="466" y="71"/>
                  </a:lnTo>
                  <a:lnTo>
                    <a:pt x="464" y="76"/>
                  </a:lnTo>
                  <a:lnTo>
                    <a:pt x="460" y="81"/>
                  </a:lnTo>
                  <a:lnTo>
                    <a:pt x="453" y="86"/>
                  </a:lnTo>
                  <a:lnTo>
                    <a:pt x="445" y="91"/>
                  </a:lnTo>
                  <a:lnTo>
                    <a:pt x="437" y="97"/>
                  </a:lnTo>
                  <a:lnTo>
                    <a:pt x="430" y="102"/>
                  </a:lnTo>
                  <a:lnTo>
                    <a:pt x="425" y="109"/>
                  </a:lnTo>
                  <a:lnTo>
                    <a:pt x="422" y="115"/>
                  </a:lnTo>
                  <a:lnTo>
                    <a:pt x="414" y="115"/>
                  </a:lnTo>
                  <a:lnTo>
                    <a:pt x="404" y="117"/>
                  </a:lnTo>
                  <a:lnTo>
                    <a:pt x="393" y="118"/>
                  </a:lnTo>
                  <a:lnTo>
                    <a:pt x="381" y="118"/>
                  </a:lnTo>
                  <a:lnTo>
                    <a:pt x="370" y="118"/>
                  </a:lnTo>
                  <a:lnTo>
                    <a:pt x="360" y="117"/>
                  </a:lnTo>
                  <a:lnTo>
                    <a:pt x="349" y="115"/>
                  </a:lnTo>
                  <a:lnTo>
                    <a:pt x="341" y="110"/>
                  </a:lnTo>
                  <a:lnTo>
                    <a:pt x="341" y="104"/>
                  </a:lnTo>
                  <a:lnTo>
                    <a:pt x="337" y="104"/>
                  </a:lnTo>
                  <a:lnTo>
                    <a:pt x="336" y="104"/>
                  </a:lnTo>
                  <a:lnTo>
                    <a:pt x="333" y="102"/>
                  </a:lnTo>
                  <a:lnTo>
                    <a:pt x="331" y="101"/>
                  </a:lnTo>
                  <a:lnTo>
                    <a:pt x="328" y="99"/>
                  </a:lnTo>
                  <a:lnTo>
                    <a:pt x="326" y="97"/>
                  </a:lnTo>
                  <a:lnTo>
                    <a:pt x="324" y="96"/>
                  </a:lnTo>
                  <a:lnTo>
                    <a:pt x="324" y="92"/>
                  </a:lnTo>
                  <a:lnTo>
                    <a:pt x="313" y="92"/>
                  </a:lnTo>
                  <a:lnTo>
                    <a:pt x="313" y="87"/>
                  </a:lnTo>
                  <a:lnTo>
                    <a:pt x="297" y="87"/>
                  </a:lnTo>
                  <a:lnTo>
                    <a:pt x="297" y="83"/>
                  </a:lnTo>
                  <a:lnTo>
                    <a:pt x="280" y="83"/>
                  </a:lnTo>
                  <a:lnTo>
                    <a:pt x="280" y="76"/>
                  </a:lnTo>
                  <a:lnTo>
                    <a:pt x="272" y="76"/>
                  </a:lnTo>
                  <a:lnTo>
                    <a:pt x="258" y="78"/>
                  </a:lnTo>
                  <a:lnTo>
                    <a:pt x="240" y="79"/>
                  </a:lnTo>
                  <a:lnTo>
                    <a:pt x="220" y="84"/>
                  </a:lnTo>
                  <a:lnTo>
                    <a:pt x="199" y="87"/>
                  </a:lnTo>
                  <a:lnTo>
                    <a:pt x="181" y="92"/>
                  </a:lnTo>
                  <a:lnTo>
                    <a:pt x="168" y="96"/>
                  </a:lnTo>
                  <a:lnTo>
                    <a:pt x="160" y="99"/>
                  </a:lnTo>
                  <a:lnTo>
                    <a:pt x="160" y="104"/>
                  </a:lnTo>
                  <a:lnTo>
                    <a:pt x="157" y="105"/>
                  </a:lnTo>
                  <a:lnTo>
                    <a:pt x="154" y="107"/>
                  </a:lnTo>
                  <a:lnTo>
                    <a:pt x="149" y="109"/>
                  </a:lnTo>
                  <a:lnTo>
                    <a:pt x="142" y="109"/>
                  </a:lnTo>
                  <a:lnTo>
                    <a:pt x="137" y="109"/>
                  </a:lnTo>
                  <a:lnTo>
                    <a:pt x="131" y="109"/>
                  </a:lnTo>
                  <a:lnTo>
                    <a:pt x="126" y="110"/>
                  </a:lnTo>
                  <a:lnTo>
                    <a:pt x="121" y="110"/>
                  </a:lnTo>
                  <a:lnTo>
                    <a:pt x="88" y="66"/>
                  </a:lnTo>
                  <a:lnTo>
                    <a:pt x="84" y="66"/>
                  </a:lnTo>
                  <a:lnTo>
                    <a:pt x="77" y="48"/>
                  </a:lnTo>
                  <a:lnTo>
                    <a:pt x="74" y="48"/>
                  </a:lnTo>
                  <a:lnTo>
                    <a:pt x="72" y="48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69" y="44"/>
                  </a:lnTo>
                  <a:lnTo>
                    <a:pt x="66" y="44"/>
                  </a:lnTo>
                  <a:lnTo>
                    <a:pt x="77" y="17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5" name="Freeform 167"/>
            <p:cNvSpPr>
              <a:spLocks/>
            </p:cNvSpPr>
            <p:nvPr/>
          </p:nvSpPr>
          <p:spPr bwMode="auto">
            <a:xfrm>
              <a:off x="3474" y="1258"/>
              <a:ext cx="702" cy="328"/>
            </a:xfrm>
            <a:custGeom>
              <a:avLst/>
              <a:gdLst>
                <a:gd name="T0" fmla="*/ 72 w 702"/>
                <a:gd name="T1" fmla="*/ 167 h 328"/>
                <a:gd name="T2" fmla="*/ 43 w 702"/>
                <a:gd name="T3" fmla="*/ 210 h 328"/>
                <a:gd name="T4" fmla="*/ 0 w 702"/>
                <a:gd name="T5" fmla="*/ 247 h 328"/>
                <a:gd name="T6" fmla="*/ 20 w 702"/>
                <a:gd name="T7" fmla="*/ 268 h 328"/>
                <a:gd name="T8" fmla="*/ 14 w 702"/>
                <a:gd name="T9" fmla="*/ 291 h 328"/>
                <a:gd name="T10" fmla="*/ 23 w 702"/>
                <a:gd name="T11" fmla="*/ 286 h 328"/>
                <a:gd name="T12" fmla="*/ 30 w 702"/>
                <a:gd name="T13" fmla="*/ 280 h 328"/>
                <a:gd name="T14" fmla="*/ 40 w 702"/>
                <a:gd name="T15" fmla="*/ 268 h 328"/>
                <a:gd name="T16" fmla="*/ 56 w 702"/>
                <a:gd name="T17" fmla="*/ 291 h 328"/>
                <a:gd name="T18" fmla="*/ 75 w 702"/>
                <a:gd name="T19" fmla="*/ 284 h 328"/>
                <a:gd name="T20" fmla="*/ 110 w 702"/>
                <a:gd name="T21" fmla="*/ 319 h 328"/>
                <a:gd name="T22" fmla="*/ 127 w 702"/>
                <a:gd name="T23" fmla="*/ 319 h 328"/>
                <a:gd name="T24" fmla="*/ 173 w 702"/>
                <a:gd name="T25" fmla="*/ 224 h 328"/>
                <a:gd name="T26" fmla="*/ 188 w 702"/>
                <a:gd name="T27" fmla="*/ 193 h 328"/>
                <a:gd name="T28" fmla="*/ 193 w 702"/>
                <a:gd name="T29" fmla="*/ 180 h 328"/>
                <a:gd name="T30" fmla="*/ 210 w 702"/>
                <a:gd name="T31" fmla="*/ 171 h 328"/>
                <a:gd name="T32" fmla="*/ 230 w 702"/>
                <a:gd name="T33" fmla="*/ 164 h 328"/>
                <a:gd name="T34" fmla="*/ 246 w 702"/>
                <a:gd name="T35" fmla="*/ 156 h 328"/>
                <a:gd name="T36" fmla="*/ 280 w 702"/>
                <a:gd name="T37" fmla="*/ 148 h 328"/>
                <a:gd name="T38" fmla="*/ 307 w 702"/>
                <a:gd name="T39" fmla="*/ 143 h 328"/>
                <a:gd name="T40" fmla="*/ 398 w 702"/>
                <a:gd name="T41" fmla="*/ 175 h 328"/>
                <a:gd name="T42" fmla="*/ 435 w 702"/>
                <a:gd name="T43" fmla="*/ 227 h 328"/>
                <a:gd name="T44" fmla="*/ 445 w 702"/>
                <a:gd name="T45" fmla="*/ 262 h 328"/>
                <a:gd name="T46" fmla="*/ 456 w 702"/>
                <a:gd name="T47" fmla="*/ 276 h 328"/>
                <a:gd name="T48" fmla="*/ 464 w 702"/>
                <a:gd name="T49" fmla="*/ 268 h 328"/>
                <a:gd name="T50" fmla="*/ 468 w 702"/>
                <a:gd name="T51" fmla="*/ 245 h 328"/>
                <a:gd name="T52" fmla="*/ 473 w 702"/>
                <a:gd name="T53" fmla="*/ 214 h 328"/>
                <a:gd name="T54" fmla="*/ 486 w 702"/>
                <a:gd name="T55" fmla="*/ 162 h 328"/>
                <a:gd name="T56" fmla="*/ 494 w 702"/>
                <a:gd name="T57" fmla="*/ 136 h 328"/>
                <a:gd name="T58" fmla="*/ 500 w 702"/>
                <a:gd name="T59" fmla="*/ 127 h 328"/>
                <a:gd name="T60" fmla="*/ 513 w 702"/>
                <a:gd name="T61" fmla="*/ 120 h 328"/>
                <a:gd name="T62" fmla="*/ 533 w 702"/>
                <a:gd name="T63" fmla="*/ 115 h 328"/>
                <a:gd name="T64" fmla="*/ 562 w 702"/>
                <a:gd name="T65" fmla="*/ 92 h 328"/>
                <a:gd name="T66" fmla="*/ 645 w 702"/>
                <a:gd name="T67" fmla="*/ 109 h 328"/>
                <a:gd name="T68" fmla="*/ 681 w 702"/>
                <a:gd name="T69" fmla="*/ 118 h 328"/>
                <a:gd name="T70" fmla="*/ 697 w 702"/>
                <a:gd name="T71" fmla="*/ 127 h 328"/>
                <a:gd name="T72" fmla="*/ 701 w 702"/>
                <a:gd name="T73" fmla="*/ 112 h 328"/>
                <a:gd name="T74" fmla="*/ 699 w 702"/>
                <a:gd name="T75" fmla="*/ 94 h 328"/>
                <a:gd name="T76" fmla="*/ 694 w 702"/>
                <a:gd name="T77" fmla="*/ 60 h 328"/>
                <a:gd name="T78" fmla="*/ 684 w 702"/>
                <a:gd name="T79" fmla="*/ 45 h 328"/>
                <a:gd name="T80" fmla="*/ 681 w 702"/>
                <a:gd name="T81" fmla="*/ 27 h 328"/>
                <a:gd name="T82" fmla="*/ 670 w 702"/>
                <a:gd name="T83" fmla="*/ 19 h 328"/>
                <a:gd name="T84" fmla="*/ 658 w 702"/>
                <a:gd name="T85" fmla="*/ 0 h 328"/>
                <a:gd name="T86" fmla="*/ 658 w 702"/>
                <a:gd name="T87" fmla="*/ 9 h 328"/>
                <a:gd name="T88" fmla="*/ 635 w 702"/>
                <a:gd name="T89" fmla="*/ 29 h 328"/>
                <a:gd name="T90" fmla="*/ 530 w 702"/>
                <a:gd name="T91" fmla="*/ 55 h 328"/>
                <a:gd name="T92" fmla="*/ 482 w 702"/>
                <a:gd name="T93" fmla="*/ 66 h 328"/>
                <a:gd name="T94" fmla="*/ 466 w 702"/>
                <a:gd name="T95" fmla="*/ 71 h 328"/>
                <a:gd name="T96" fmla="*/ 437 w 702"/>
                <a:gd name="T97" fmla="*/ 97 h 328"/>
                <a:gd name="T98" fmla="*/ 404 w 702"/>
                <a:gd name="T99" fmla="*/ 117 h 328"/>
                <a:gd name="T100" fmla="*/ 349 w 702"/>
                <a:gd name="T101" fmla="*/ 115 h 328"/>
                <a:gd name="T102" fmla="*/ 333 w 702"/>
                <a:gd name="T103" fmla="*/ 102 h 328"/>
                <a:gd name="T104" fmla="*/ 324 w 702"/>
                <a:gd name="T105" fmla="*/ 92 h 328"/>
                <a:gd name="T106" fmla="*/ 280 w 702"/>
                <a:gd name="T107" fmla="*/ 83 h 328"/>
                <a:gd name="T108" fmla="*/ 220 w 702"/>
                <a:gd name="T109" fmla="*/ 84 h 328"/>
                <a:gd name="T110" fmla="*/ 160 w 702"/>
                <a:gd name="T111" fmla="*/ 104 h 328"/>
                <a:gd name="T112" fmla="*/ 137 w 702"/>
                <a:gd name="T113" fmla="*/ 109 h 328"/>
                <a:gd name="T114" fmla="*/ 84 w 702"/>
                <a:gd name="T115" fmla="*/ 66 h 328"/>
                <a:gd name="T116" fmla="*/ 72 w 702"/>
                <a:gd name="T117" fmla="*/ 47 h 328"/>
                <a:gd name="T118" fmla="*/ 77 w 702"/>
                <a:gd name="T119" fmla="*/ 17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328">
                  <a:moveTo>
                    <a:pt x="77" y="175"/>
                  </a:moveTo>
                  <a:lnTo>
                    <a:pt x="75" y="171"/>
                  </a:lnTo>
                  <a:lnTo>
                    <a:pt x="75" y="169"/>
                  </a:lnTo>
                  <a:lnTo>
                    <a:pt x="74" y="167"/>
                  </a:lnTo>
                  <a:lnTo>
                    <a:pt x="72" y="167"/>
                  </a:lnTo>
                  <a:lnTo>
                    <a:pt x="69" y="172"/>
                  </a:lnTo>
                  <a:lnTo>
                    <a:pt x="64" y="179"/>
                  </a:lnTo>
                  <a:lnTo>
                    <a:pt x="57" y="188"/>
                  </a:lnTo>
                  <a:lnTo>
                    <a:pt x="51" y="200"/>
                  </a:lnTo>
                  <a:lnTo>
                    <a:pt x="43" y="210"/>
                  </a:lnTo>
                  <a:lnTo>
                    <a:pt x="33" y="219"/>
                  </a:lnTo>
                  <a:lnTo>
                    <a:pt x="33" y="224"/>
                  </a:lnTo>
                  <a:lnTo>
                    <a:pt x="17" y="231"/>
                  </a:lnTo>
                  <a:lnTo>
                    <a:pt x="17" y="236"/>
                  </a:lnTo>
                  <a:lnTo>
                    <a:pt x="0" y="247"/>
                  </a:lnTo>
                  <a:lnTo>
                    <a:pt x="28" y="247"/>
                  </a:lnTo>
                  <a:lnTo>
                    <a:pt x="27" y="252"/>
                  </a:lnTo>
                  <a:lnTo>
                    <a:pt x="25" y="257"/>
                  </a:lnTo>
                  <a:lnTo>
                    <a:pt x="23" y="263"/>
                  </a:lnTo>
                  <a:lnTo>
                    <a:pt x="20" y="268"/>
                  </a:lnTo>
                  <a:lnTo>
                    <a:pt x="17" y="275"/>
                  </a:lnTo>
                  <a:lnTo>
                    <a:pt x="14" y="281"/>
                  </a:lnTo>
                  <a:lnTo>
                    <a:pt x="12" y="286"/>
                  </a:lnTo>
                  <a:lnTo>
                    <a:pt x="12" y="291"/>
                  </a:lnTo>
                  <a:lnTo>
                    <a:pt x="14" y="291"/>
                  </a:lnTo>
                  <a:lnTo>
                    <a:pt x="15" y="289"/>
                  </a:lnTo>
                  <a:lnTo>
                    <a:pt x="17" y="289"/>
                  </a:lnTo>
                  <a:lnTo>
                    <a:pt x="20" y="288"/>
                  </a:lnTo>
                  <a:lnTo>
                    <a:pt x="22" y="286"/>
                  </a:lnTo>
                  <a:lnTo>
                    <a:pt x="23" y="286"/>
                  </a:lnTo>
                  <a:lnTo>
                    <a:pt x="27" y="286"/>
                  </a:lnTo>
                  <a:lnTo>
                    <a:pt x="28" y="284"/>
                  </a:lnTo>
                  <a:lnTo>
                    <a:pt x="28" y="283"/>
                  </a:lnTo>
                  <a:lnTo>
                    <a:pt x="28" y="281"/>
                  </a:lnTo>
                  <a:lnTo>
                    <a:pt x="30" y="280"/>
                  </a:lnTo>
                  <a:lnTo>
                    <a:pt x="31" y="276"/>
                  </a:lnTo>
                  <a:lnTo>
                    <a:pt x="33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40" y="268"/>
                  </a:lnTo>
                  <a:lnTo>
                    <a:pt x="40" y="301"/>
                  </a:lnTo>
                  <a:lnTo>
                    <a:pt x="41" y="299"/>
                  </a:lnTo>
                  <a:lnTo>
                    <a:pt x="46" y="296"/>
                  </a:lnTo>
                  <a:lnTo>
                    <a:pt x="51" y="294"/>
                  </a:lnTo>
                  <a:lnTo>
                    <a:pt x="56" y="291"/>
                  </a:lnTo>
                  <a:lnTo>
                    <a:pt x="61" y="288"/>
                  </a:lnTo>
                  <a:lnTo>
                    <a:pt x="66" y="284"/>
                  </a:lnTo>
                  <a:lnTo>
                    <a:pt x="69" y="281"/>
                  </a:lnTo>
                  <a:lnTo>
                    <a:pt x="72" y="280"/>
                  </a:lnTo>
                  <a:lnTo>
                    <a:pt x="75" y="284"/>
                  </a:lnTo>
                  <a:lnTo>
                    <a:pt x="80" y="291"/>
                  </a:lnTo>
                  <a:lnTo>
                    <a:pt x="88" y="297"/>
                  </a:lnTo>
                  <a:lnTo>
                    <a:pt x="97" y="304"/>
                  </a:lnTo>
                  <a:lnTo>
                    <a:pt x="103" y="312"/>
                  </a:lnTo>
                  <a:lnTo>
                    <a:pt x="110" y="319"/>
                  </a:lnTo>
                  <a:lnTo>
                    <a:pt x="114" y="324"/>
                  </a:lnTo>
                  <a:lnTo>
                    <a:pt x="116" y="328"/>
                  </a:lnTo>
                  <a:lnTo>
                    <a:pt x="119" y="328"/>
                  </a:lnTo>
                  <a:lnTo>
                    <a:pt x="123" y="324"/>
                  </a:lnTo>
                  <a:lnTo>
                    <a:pt x="127" y="319"/>
                  </a:lnTo>
                  <a:lnTo>
                    <a:pt x="132" y="311"/>
                  </a:lnTo>
                  <a:lnTo>
                    <a:pt x="144" y="291"/>
                  </a:lnTo>
                  <a:lnTo>
                    <a:pt x="155" y="270"/>
                  </a:lnTo>
                  <a:lnTo>
                    <a:pt x="165" y="247"/>
                  </a:lnTo>
                  <a:lnTo>
                    <a:pt x="173" y="224"/>
                  </a:lnTo>
                  <a:lnTo>
                    <a:pt x="180" y="208"/>
                  </a:lnTo>
                  <a:lnTo>
                    <a:pt x="181" y="197"/>
                  </a:lnTo>
                  <a:lnTo>
                    <a:pt x="183" y="197"/>
                  </a:lnTo>
                  <a:lnTo>
                    <a:pt x="186" y="195"/>
                  </a:lnTo>
                  <a:lnTo>
                    <a:pt x="188" y="193"/>
                  </a:lnTo>
                  <a:lnTo>
                    <a:pt x="189" y="192"/>
                  </a:lnTo>
                  <a:lnTo>
                    <a:pt x="191" y="188"/>
                  </a:lnTo>
                  <a:lnTo>
                    <a:pt x="191" y="185"/>
                  </a:lnTo>
                  <a:lnTo>
                    <a:pt x="193" y="184"/>
                  </a:lnTo>
                  <a:lnTo>
                    <a:pt x="193" y="180"/>
                  </a:lnTo>
                  <a:lnTo>
                    <a:pt x="197" y="180"/>
                  </a:lnTo>
                  <a:lnTo>
                    <a:pt x="204" y="180"/>
                  </a:lnTo>
                  <a:lnTo>
                    <a:pt x="204" y="175"/>
                  </a:lnTo>
                  <a:lnTo>
                    <a:pt x="207" y="172"/>
                  </a:lnTo>
                  <a:lnTo>
                    <a:pt x="210" y="171"/>
                  </a:lnTo>
                  <a:lnTo>
                    <a:pt x="215" y="169"/>
                  </a:lnTo>
                  <a:lnTo>
                    <a:pt x="220" y="167"/>
                  </a:lnTo>
                  <a:lnTo>
                    <a:pt x="224" y="167"/>
                  </a:lnTo>
                  <a:lnTo>
                    <a:pt x="228" y="166"/>
                  </a:lnTo>
                  <a:lnTo>
                    <a:pt x="230" y="164"/>
                  </a:lnTo>
                  <a:lnTo>
                    <a:pt x="230" y="159"/>
                  </a:lnTo>
                  <a:lnTo>
                    <a:pt x="233" y="159"/>
                  </a:lnTo>
                  <a:lnTo>
                    <a:pt x="238" y="157"/>
                  </a:lnTo>
                  <a:lnTo>
                    <a:pt x="241" y="157"/>
                  </a:lnTo>
                  <a:lnTo>
                    <a:pt x="246" y="156"/>
                  </a:lnTo>
                  <a:lnTo>
                    <a:pt x="251" y="154"/>
                  </a:lnTo>
                  <a:lnTo>
                    <a:pt x="254" y="153"/>
                  </a:lnTo>
                  <a:lnTo>
                    <a:pt x="258" y="149"/>
                  </a:lnTo>
                  <a:lnTo>
                    <a:pt x="258" y="148"/>
                  </a:lnTo>
                  <a:lnTo>
                    <a:pt x="280" y="148"/>
                  </a:lnTo>
                  <a:lnTo>
                    <a:pt x="280" y="143"/>
                  </a:lnTo>
                  <a:lnTo>
                    <a:pt x="285" y="141"/>
                  </a:lnTo>
                  <a:lnTo>
                    <a:pt x="292" y="141"/>
                  </a:lnTo>
                  <a:lnTo>
                    <a:pt x="298" y="141"/>
                  </a:lnTo>
                  <a:lnTo>
                    <a:pt x="307" y="143"/>
                  </a:lnTo>
                  <a:lnTo>
                    <a:pt x="326" y="146"/>
                  </a:lnTo>
                  <a:lnTo>
                    <a:pt x="346" y="154"/>
                  </a:lnTo>
                  <a:lnTo>
                    <a:pt x="365" y="161"/>
                  </a:lnTo>
                  <a:lnTo>
                    <a:pt x="383" y="169"/>
                  </a:lnTo>
                  <a:lnTo>
                    <a:pt x="398" y="175"/>
                  </a:lnTo>
                  <a:lnTo>
                    <a:pt x="406" y="180"/>
                  </a:lnTo>
                  <a:lnTo>
                    <a:pt x="406" y="187"/>
                  </a:lnTo>
                  <a:lnTo>
                    <a:pt x="434" y="214"/>
                  </a:lnTo>
                  <a:lnTo>
                    <a:pt x="434" y="221"/>
                  </a:lnTo>
                  <a:lnTo>
                    <a:pt x="435" y="227"/>
                  </a:lnTo>
                  <a:lnTo>
                    <a:pt x="437" y="234"/>
                  </a:lnTo>
                  <a:lnTo>
                    <a:pt x="440" y="241"/>
                  </a:lnTo>
                  <a:lnTo>
                    <a:pt x="442" y="249"/>
                  </a:lnTo>
                  <a:lnTo>
                    <a:pt x="443" y="255"/>
                  </a:lnTo>
                  <a:lnTo>
                    <a:pt x="445" y="262"/>
                  </a:lnTo>
                  <a:lnTo>
                    <a:pt x="445" y="268"/>
                  </a:lnTo>
                  <a:lnTo>
                    <a:pt x="450" y="275"/>
                  </a:lnTo>
                  <a:lnTo>
                    <a:pt x="456" y="280"/>
                  </a:lnTo>
                  <a:lnTo>
                    <a:pt x="456" y="278"/>
                  </a:lnTo>
                  <a:lnTo>
                    <a:pt x="456" y="276"/>
                  </a:lnTo>
                  <a:lnTo>
                    <a:pt x="458" y="273"/>
                  </a:lnTo>
                  <a:lnTo>
                    <a:pt x="460" y="271"/>
                  </a:lnTo>
                  <a:lnTo>
                    <a:pt x="461" y="271"/>
                  </a:lnTo>
                  <a:lnTo>
                    <a:pt x="463" y="270"/>
                  </a:lnTo>
                  <a:lnTo>
                    <a:pt x="464" y="268"/>
                  </a:lnTo>
                  <a:lnTo>
                    <a:pt x="466" y="268"/>
                  </a:lnTo>
                  <a:lnTo>
                    <a:pt x="466" y="265"/>
                  </a:lnTo>
                  <a:lnTo>
                    <a:pt x="466" y="260"/>
                  </a:lnTo>
                  <a:lnTo>
                    <a:pt x="468" y="252"/>
                  </a:lnTo>
                  <a:lnTo>
                    <a:pt x="468" y="245"/>
                  </a:lnTo>
                  <a:lnTo>
                    <a:pt x="468" y="237"/>
                  </a:lnTo>
                  <a:lnTo>
                    <a:pt x="469" y="231"/>
                  </a:lnTo>
                  <a:lnTo>
                    <a:pt x="471" y="226"/>
                  </a:lnTo>
                  <a:lnTo>
                    <a:pt x="473" y="224"/>
                  </a:lnTo>
                  <a:lnTo>
                    <a:pt x="473" y="214"/>
                  </a:lnTo>
                  <a:lnTo>
                    <a:pt x="474" y="205"/>
                  </a:lnTo>
                  <a:lnTo>
                    <a:pt x="477" y="193"/>
                  </a:lnTo>
                  <a:lnTo>
                    <a:pt x="481" y="184"/>
                  </a:lnTo>
                  <a:lnTo>
                    <a:pt x="484" y="174"/>
                  </a:lnTo>
                  <a:lnTo>
                    <a:pt x="486" y="162"/>
                  </a:lnTo>
                  <a:lnTo>
                    <a:pt x="487" y="153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92" y="138"/>
                  </a:lnTo>
                  <a:lnTo>
                    <a:pt x="494" y="136"/>
                  </a:lnTo>
                  <a:lnTo>
                    <a:pt x="495" y="135"/>
                  </a:lnTo>
                  <a:lnTo>
                    <a:pt x="497" y="131"/>
                  </a:lnTo>
                  <a:lnTo>
                    <a:pt x="499" y="130"/>
                  </a:lnTo>
                  <a:lnTo>
                    <a:pt x="499" y="128"/>
                  </a:lnTo>
                  <a:lnTo>
                    <a:pt x="500" y="127"/>
                  </a:lnTo>
                  <a:lnTo>
                    <a:pt x="505" y="120"/>
                  </a:lnTo>
                  <a:lnTo>
                    <a:pt x="507" y="120"/>
                  </a:lnTo>
                  <a:lnTo>
                    <a:pt x="508" y="120"/>
                  </a:lnTo>
                  <a:lnTo>
                    <a:pt x="512" y="120"/>
                  </a:lnTo>
                  <a:lnTo>
                    <a:pt x="513" y="120"/>
                  </a:lnTo>
                  <a:lnTo>
                    <a:pt x="513" y="118"/>
                  </a:lnTo>
                  <a:lnTo>
                    <a:pt x="515" y="118"/>
                  </a:lnTo>
                  <a:lnTo>
                    <a:pt x="517" y="117"/>
                  </a:lnTo>
                  <a:lnTo>
                    <a:pt x="517" y="115"/>
                  </a:lnTo>
                  <a:lnTo>
                    <a:pt x="533" y="115"/>
                  </a:lnTo>
                  <a:lnTo>
                    <a:pt x="534" y="107"/>
                  </a:lnTo>
                  <a:lnTo>
                    <a:pt x="538" y="101"/>
                  </a:lnTo>
                  <a:lnTo>
                    <a:pt x="544" y="97"/>
                  </a:lnTo>
                  <a:lnTo>
                    <a:pt x="552" y="94"/>
                  </a:lnTo>
                  <a:lnTo>
                    <a:pt x="562" y="92"/>
                  </a:lnTo>
                  <a:lnTo>
                    <a:pt x="574" y="94"/>
                  </a:lnTo>
                  <a:lnTo>
                    <a:pt x="585" y="94"/>
                  </a:lnTo>
                  <a:lnTo>
                    <a:pt x="598" y="97"/>
                  </a:lnTo>
                  <a:lnTo>
                    <a:pt x="622" y="102"/>
                  </a:lnTo>
                  <a:lnTo>
                    <a:pt x="645" y="109"/>
                  </a:lnTo>
                  <a:lnTo>
                    <a:pt x="665" y="114"/>
                  </a:lnTo>
                  <a:lnTo>
                    <a:pt x="674" y="115"/>
                  </a:lnTo>
                  <a:lnTo>
                    <a:pt x="676" y="115"/>
                  </a:lnTo>
                  <a:lnTo>
                    <a:pt x="678" y="117"/>
                  </a:lnTo>
                  <a:lnTo>
                    <a:pt x="681" y="118"/>
                  </a:lnTo>
                  <a:lnTo>
                    <a:pt x="684" y="120"/>
                  </a:lnTo>
                  <a:lnTo>
                    <a:pt x="687" y="123"/>
                  </a:lnTo>
                  <a:lnTo>
                    <a:pt x="691" y="125"/>
                  </a:lnTo>
                  <a:lnTo>
                    <a:pt x="694" y="125"/>
                  </a:lnTo>
                  <a:lnTo>
                    <a:pt x="697" y="127"/>
                  </a:lnTo>
                  <a:lnTo>
                    <a:pt x="697" y="123"/>
                  </a:lnTo>
                  <a:lnTo>
                    <a:pt x="697" y="122"/>
                  </a:lnTo>
                  <a:lnTo>
                    <a:pt x="699" y="118"/>
                  </a:lnTo>
                  <a:lnTo>
                    <a:pt x="701" y="115"/>
                  </a:lnTo>
                  <a:lnTo>
                    <a:pt x="701" y="112"/>
                  </a:lnTo>
                  <a:lnTo>
                    <a:pt x="702" y="109"/>
                  </a:lnTo>
                  <a:lnTo>
                    <a:pt x="702" y="107"/>
                  </a:lnTo>
                  <a:lnTo>
                    <a:pt x="702" y="104"/>
                  </a:lnTo>
                  <a:lnTo>
                    <a:pt x="701" y="99"/>
                  </a:lnTo>
                  <a:lnTo>
                    <a:pt x="699" y="94"/>
                  </a:lnTo>
                  <a:lnTo>
                    <a:pt x="699" y="86"/>
                  </a:lnTo>
                  <a:lnTo>
                    <a:pt x="697" y="79"/>
                  </a:lnTo>
                  <a:lnTo>
                    <a:pt x="696" y="73"/>
                  </a:lnTo>
                  <a:lnTo>
                    <a:pt x="696" y="65"/>
                  </a:lnTo>
                  <a:lnTo>
                    <a:pt x="694" y="60"/>
                  </a:lnTo>
                  <a:lnTo>
                    <a:pt x="692" y="55"/>
                  </a:lnTo>
                  <a:lnTo>
                    <a:pt x="686" y="55"/>
                  </a:lnTo>
                  <a:lnTo>
                    <a:pt x="686" y="52"/>
                  </a:lnTo>
                  <a:lnTo>
                    <a:pt x="686" y="48"/>
                  </a:lnTo>
                  <a:lnTo>
                    <a:pt x="684" y="45"/>
                  </a:lnTo>
                  <a:lnTo>
                    <a:pt x="683" y="40"/>
                  </a:lnTo>
                  <a:lnTo>
                    <a:pt x="683" y="37"/>
                  </a:lnTo>
                  <a:lnTo>
                    <a:pt x="681" y="34"/>
                  </a:lnTo>
                  <a:lnTo>
                    <a:pt x="681" y="31"/>
                  </a:lnTo>
                  <a:lnTo>
                    <a:pt x="681" y="27"/>
                  </a:lnTo>
                  <a:lnTo>
                    <a:pt x="679" y="27"/>
                  </a:lnTo>
                  <a:lnTo>
                    <a:pt x="676" y="26"/>
                  </a:lnTo>
                  <a:lnTo>
                    <a:pt x="674" y="24"/>
                  </a:lnTo>
                  <a:lnTo>
                    <a:pt x="673" y="21"/>
                  </a:lnTo>
                  <a:lnTo>
                    <a:pt x="670" y="19"/>
                  </a:lnTo>
                  <a:lnTo>
                    <a:pt x="668" y="16"/>
                  </a:lnTo>
                  <a:lnTo>
                    <a:pt x="666" y="13"/>
                  </a:lnTo>
                  <a:lnTo>
                    <a:pt x="665" y="11"/>
                  </a:lnTo>
                  <a:lnTo>
                    <a:pt x="665" y="0"/>
                  </a:lnTo>
                  <a:lnTo>
                    <a:pt x="658" y="0"/>
                  </a:lnTo>
                  <a:lnTo>
                    <a:pt x="657" y="1"/>
                  </a:lnTo>
                  <a:lnTo>
                    <a:pt x="657" y="4"/>
                  </a:lnTo>
                  <a:lnTo>
                    <a:pt x="658" y="6"/>
                  </a:lnTo>
                  <a:lnTo>
                    <a:pt x="658" y="8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7" y="11"/>
                  </a:lnTo>
                  <a:lnTo>
                    <a:pt x="653" y="11"/>
                  </a:lnTo>
                  <a:lnTo>
                    <a:pt x="653" y="27"/>
                  </a:lnTo>
                  <a:lnTo>
                    <a:pt x="635" y="29"/>
                  </a:lnTo>
                  <a:lnTo>
                    <a:pt x="616" y="32"/>
                  </a:lnTo>
                  <a:lnTo>
                    <a:pt x="595" y="37"/>
                  </a:lnTo>
                  <a:lnTo>
                    <a:pt x="574" y="44"/>
                  </a:lnTo>
                  <a:lnTo>
                    <a:pt x="551" y="50"/>
                  </a:lnTo>
                  <a:lnTo>
                    <a:pt x="530" y="55"/>
                  </a:lnTo>
                  <a:lnTo>
                    <a:pt x="508" y="58"/>
                  </a:lnTo>
                  <a:lnTo>
                    <a:pt x="489" y="60"/>
                  </a:lnTo>
                  <a:lnTo>
                    <a:pt x="487" y="61"/>
                  </a:lnTo>
                  <a:lnTo>
                    <a:pt x="486" y="65"/>
                  </a:lnTo>
                  <a:lnTo>
                    <a:pt x="482" y="66"/>
                  </a:lnTo>
                  <a:lnTo>
                    <a:pt x="479" y="68"/>
                  </a:lnTo>
                  <a:lnTo>
                    <a:pt x="476" y="70"/>
                  </a:lnTo>
                  <a:lnTo>
                    <a:pt x="473" y="70"/>
                  </a:lnTo>
                  <a:lnTo>
                    <a:pt x="469" y="71"/>
                  </a:lnTo>
                  <a:lnTo>
                    <a:pt x="466" y="71"/>
                  </a:lnTo>
                  <a:lnTo>
                    <a:pt x="464" y="76"/>
                  </a:lnTo>
                  <a:lnTo>
                    <a:pt x="460" y="81"/>
                  </a:lnTo>
                  <a:lnTo>
                    <a:pt x="453" y="86"/>
                  </a:lnTo>
                  <a:lnTo>
                    <a:pt x="445" y="91"/>
                  </a:lnTo>
                  <a:lnTo>
                    <a:pt x="437" y="97"/>
                  </a:lnTo>
                  <a:lnTo>
                    <a:pt x="430" y="102"/>
                  </a:lnTo>
                  <a:lnTo>
                    <a:pt x="425" y="109"/>
                  </a:lnTo>
                  <a:lnTo>
                    <a:pt x="422" y="115"/>
                  </a:lnTo>
                  <a:lnTo>
                    <a:pt x="414" y="115"/>
                  </a:lnTo>
                  <a:lnTo>
                    <a:pt x="404" y="117"/>
                  </a:lnTo>
                  <a:lnTo>
                    <a:pt x="393" y="118"/>
                  </a:lnTo>
                  <a:lnTo>
                    <a:pt x="381" y="118"/>
                  </a:lnTo>
                  <a:lnTo>
                    <a:pt x="370" y="118"/>
                  </a:lnTo>
                  <a:lnTo>
                    <a:pt x="360" y="117"/>
                  </a:lnTo>
                  <a:lnTo>
                    <a:pt x="349" y="115"/>
                  </a:lnTo>
                  <a:lnTo>
                    <a:pt x="341" y="110"/>
                  </a:lnTo>
                  <a:lnTo>
                    <a:pt x="341" y="104"/>
                  </a:lnTo>
                  <a:lnTo>
                    <a:pt x="337" y="104"/>
                  </a:lnTo>
                  <a:lnTo>
                    <a:pt x="336" y="104"/>
                  </a:lnTo>
                  <a:lnTo>
                    <a:pt x="333" y="102"/>
                  </a:lnTo>
                  <a:lnTo>
                    <a:pt x="331" y="101"/>
                  </a:lnTo>
                  <a:lnTo>
                    <a:pt x="328" y="99"/>
                  </a:lnTo>
                  <a:lnTo>
                    <a:pt x="326" y="97"/>
                  </a:lnTo>
                  <a:lnTo>
                    <a:pt x="324" y="96"/>
                  </a:lnTo>
                  <a:lnTo>
                    <a:pt x="324" y="92"/>
                  </a:lnTo>
                  <a:lnTo>
                    <a:pt x="313" y="92"/>
                  </a:lnTo>
                  <a:lnTo>
                    <a:pt x="313" y="87"/>
                  </a:lnTo>
                  <a:lnTo>
                    <a:pt x="297" y="87"/>
                  </a:lnTo>
                  <a:lnTo>
                    <a:pt x="297" y="83"/>
                  </a:lnTo>
                  <a:lnTo>
                    <a:pt x="280" y="83"/>
                  </a:lnTo>
                  <a:lnTo>
                    <a:pt x="280" y="76"/>
                  </a:lnTo>
                  <a:lnTo>
                    <a:pt x="272" y="76"/>
                  </a:lnTo>
                  <a:lnTo>
                    <a:pt x="258" y="78"/>
                  </a:lnTo>
                  <a:lnTo>
                    <a:pt x="240" y="79"/>
                  </a:lnTo>
                  <a:lnTo>
                    <a:pt x="220" y="84"/>
                  </a:lnTo>
                  <a:lnTo>
                    <a:pt x="199" y="87"/>
                  </a:lnTo>
                  <a:lnTo>
                    <a:pt x="181" y="92"/>
                  </a:lnTo>
                  <a:lnTo>
                    <a:pt x="168" y="96"/>
                  </a:lnTo>
                  <a:lnTo>
                    <a:pt x="160" y="99"/>
                  </a:lnTo>
                  <a:lnTo>
                    <a:pt x="160" y="104"/>
                  </a:lnTo>
                  <a:lnTo>
                    <a:pt x="157" y="105"/>
                  </a:lnTo>
                  <a:lnTo>
                    <a:pt x="154" y="107"/>
                  </a:lnTo>
                  <a:lnTo>
                    <a:pt x="149" y="109"/>
                  </a:lnTo>
                  <a:lnTo>
                    <a:pt x="142" y="109"/>
                  </a:lnTo>
                  <a:lnTo>
                    <a:pt x="137" y="109"/>
                  </a:lnTo>
                  <a:lnTo>
                    <a:pt x="131" y="109"/>
                  </a:lnTo>
                  <a:lnTo>
                    <a:pt x="126" y="110"/>
                  </a:lnTo>
                  <a:lnTo>
                    <a:pt x="121" y="110"/>
                  </a:lnTo>
                  <a:lnTo>
                    <a:pt x="88" y="66"/>
                  </a:lnTo>
                  <a:lnTo>
                    <a:pt x="84" y="66"/>
                  </a:lnTo>
                  <a:lnTo>
                    <a:pt x="77" y="48"/>
                  </a:lnTo>
                  <a:lnTo>
                    <a:pt x="74" y="48"/>
                  </a:lnTo>
                  <a:lnTo>
                    <a:pt x="72" y="48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69" y="44"/>
                  </a:lnTo>
                  <a:lnTo>
                    <a:pt x="66" y="44"/>
                  </a:lnTo>
                  <a:lnTo>
                    <a:pt x="77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6" name="Freeform 168"/>
            <p:cNvSpPr>
              <a:spLocks/>
            </p:cNvSpPr>
            <p:nvPr/>
          </p:nvSpPr>
          <p:spPr bwMode="auto">
            <a:xfrm>
              <a:off x="3544" y="1274"/>
              <a:ext cx="608" cy="264"/>
            </a:xfrm>
            <a:custGeom>
              <a:avLst/>
              <a:gdLst>
                <a:gd name="T0" fmla="*/ 582 w 608"/>
                <a:gd name="T1" fmla="*/ 85 h 264"/>
                <a:gd name="T2" fmla="*/ 528 w 608"/>
                <a:gd name="T3" fmla="*/ 76 h 264"/>
                <a:gd name="T4" fmla="*/ 491 w 608"/>
                <a:gd name="T5" fmla="*/ 78 h 264"/>
                <a:gd name="T6" fmla="*/ 476 w 608"/>
                <a:gd name="T7" fmla="*/ 80 h 264"/>
                <a:gd name="T8" fmla="*/ 466 w 608"/>
                <a:gd name="T9" fmla="*/ 85 h 264"/>
                <a:gd name="T10" fmla="*/ 460 w 608"/>
                <a:gd name="T11" fmla="*/ 88 h 264"/>
                <a:gd name="T12" fmla="*/ 451 w 608"/>
                <a:gd name="T13" fmla="*/ 93 h 264"/>
                <a:gd name="T14" fmla="*/ 443 w 608"/>
                <a:gd name="T15" fmla="*/ 101 h 264"/>
                <a:gd name="T16" fmla="*/ 438 w 608"/>
                <a:gd name="T17" fmla="*/ 104 h 264"/>
                <a:gd name="T18" fmla="*/ 437 w 608"/>
                <a:gd name="T19" fmla="*/ 104 h 264"/>
                <a:gd name="T20" fmla="*/ 430 w 608"/>
                <a:gd name="T21" fmla="*/ 111 h 264"/>
                <a:gd name="T22" fmla="*/ 429 w 608"/>
                <a:gd name="T23" fmla="*/ 114 h 264"/>
                <a:gd name="T24" fmla="*/ 417 w 608"/>
                <a:gd name="T25" fmla="*/ 127 h 264"/>
                <a:gd name="T26" fmla="*/ 386 w 608"/>
                <a:gd name="T27" fmla="*/ 185 h 264"/>
                <a:gd name="T28" fmla="*/ 396 w 608"/>
                <a:gd name="T29" fmla="*/ 251 h 264"/>
                <a:gd name="T30" fmla="*/ 377 w 608"/>
                <a:gd name="T31" fmla="*/ 225 h 264"/>
                <a:gd name="T32" fmla="*/ 360 w 608"/>
                <a:gd name="T33" fmla="*/ 182 h 264"/>
                <a:gd name="T34" fmla="*/ 321 w 608"/>
                <a:gd name="T35" fmla="*/ 151 h 264"/>
                <a:gd name="T36" fmla="*/ 277 w 608"/>
                <a:gd name="T37" fmla="*/ 125 h 264"/>
                <a:gd name="T38" fmla="*/ 227 w 608"/>
                <a:gd name="T39" fmla="*/ 115 h 264"/>
                <a:gd name="T40" fmla="*/ 180 w 608"/>
                <a:gd name="T41" fmla="*/ 127 h 264"/>
                <a:gd name="T42" fmla="*/ 108 w 608"/>
                <a:gd name="T43" fmla="*/ 174 h 264"/>
                <a:gd name="T44" fmla="*/ 75 w 608"/>
                <a:gd name="T45" fmla="*/ 215 h 264"/>
                <a:gd name="T46" fmla="*/ 66 w 608"/>
                <a:gd name="T47" fmla="*/ 254 h 264"/>
                <a:gd name="T48" fmla="*/ 54 w 608"/>
                <a:gd name="T49" fmla="*/ 241 h 264"/>
                <a:gd name="T50" fmla="*/ 48 w 608"/>
                <a:gd name="T51" fmla="*/ 195 h 264"/>
                <a:gd name="T52" fmla="*/ 49 w 608"/>
                <a:gd name="T53" fmla="*/ 179 h 264"/>
                <a:gd name="T54" fmla="*/ 44 w 608"/>
                <a:gd name="T55" fmla="*/ 171 h 264"/>
                <a:gd name="T56" fmla="*/ 15 w 608"/>
                <a:gd name="T57" fmla="*/ 161 h 264"/>
                <a:gd name="T58" fmla="*/ 9 w 608"/>
                <a:gd name="T59" fmla="*/ 143 h 264"/>
                <a:gd name="T60" fmla="*/ 5 w 608"/>
                <a:gd name="T61" fmla="*/ 109 h 264"/>
                <a:gd name="T62" fmla="*/ 2 w 608"/>
                <a:gd name="T63" fmla="*/ 57 h 264"/>
                <a:gd name="T64" fmla="*/ 2 w 608"/>
                <a:gd name="T65" fmla="*/ 32 h 264"/>
                <a:gd name="T66" fmla="*/ 4 w 608"/>
                <a:gd name="T67" fmla="*/ 32 h 264"/>
                <a:gd name="T68" fmla="*/ 18 w 608"/>
                <a:gd name="T69" fmla="*/ 50 h 264"/>
                <a:gd name="T70" fmla="*/ 67 w 608"/>
                <a:gd name="T71" fmla="*/ 93 h 264"/>
                <a:gd name="T72" fmla="*/ 87 w 608"/>
                <a:gd name="T73" fmla="*/ 89 h 264"/>
                <a:gd name="T74" fmla="*/ 111 w 608"/>
                <a:gd name="T75" fmla="*/ 76 h 264"/>
                <a:gd name="T76" fmla="*/ 188 w 608"/>
                <a:gd name="T77" fmla="*/ 62 h 264"/>
                <a:gd name="T78" fmla="*/ 227 w 608"/>
                <a:gd name="T79" fmla="*/ 67 h 264"/>
                <a:gd name="T80" fmla="*/ 254 w 608"/>
                <a:gd name="T81" fmla="*/ 76 h 264"/>
                <a:gd name="T82" fmla="*/ 261 w 608"/>
                <a:gd name="T83" fmla="*/ 85 h 264"/>
                <a:gd name="T84" fmla="*/ 271 w 608"/>
                <a:gd name="T85" fmla="*/ 88 h 264"/>
                <a:gd name="T86" fmla="*/ 300 w 608"/>
                <a:gd name="T87" fmla="*/ 102 h 264"/>
                <a:gd name="T88" fmla="*/ 344 w 608"/>
                <a:gd name="T89" fmla="*/ 99 h 264"/>
                <a:gd name="T90" fmla="*/ 367 w 608"/>
                <a:gd name="T91" fmla="*/ 81 h 264"/>
                <a:gd name="T92" fmla="*/ 394 w 608"/>
                <a:gd name="T93" fmla="*/ 60 h 264"/>
                <a:gd name="T94" fmla="*/ 406 w 608"/>
                <a:gd name="T95" fmla="*/ 54 h 264"/>
                <a:gd name="T96" fmla="*/ 417 w 608"/>
                <a:gd name="T97" fmla="*/ 45 h 264"/>
                <a:gd name="T98" fmla="*/ 481 w 608"/>
                <a:gd name="T99" fmla="*/ 34 h 264"/>
                <a:gd name="T100" fmla="*/ 565 w 608"/>
                <a:gd name="T101" fmla="*/ 1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8" h="264">
                  <a:moveTo>
                    <a:pt x="591" y="18"/>
                  </a:moveTo>
                  <a:lnTo>
                    <a:pt x="608" y="93"/>
                  </a:lnTo>
                  <a:lnTo>
                    <a:pt x="595" y="89"/>
                  </a:lnTo>
                  <a:lnTo>
                    <a:pt x="582" y="85"/>
                  </a:lnTo>
                  <a:lnTo>
                    <a:pt x="569" y="83"/>
                  </a:lnTo>
                  <a:lnTo>
                    <a:pt x="556" y="80"/>
                  </a:lnTo>
                  <a:lnTo>
                    <a:pt x="541" y="78"/>
                  </a:lnTo>
                  <a:lnTo>
                    <a:pt x="528" y="76"/>
                  </a:lnTo>
                  <a:lnTo>
                    <a:pt x="513" y="76"/>
                  </a:lnTo>
                  <a:lnTo>
                    <a:pt x="500" y="76"/>
                  </a:lnTo>
                  <a:lnTo>
                    <a:pt x="495" y="76"/>
                  </a:lnTo>
                  <a:lnTo>
                    <a:pt x="491" y="78"/>
                  </a:lnTo>
                  <a:lnTo>
                    <a:pt x="487" y="78"/>
                  </a:lnTo>
                  <a:lnTo>
                    <a:pt x="482" y="78"/>
                  </a:lnTo>
                  <a:lnTo>
                    <a:pt x="479" y="80"/>
                  </a:lnTo>
                  <a:lnTo>
                    <a:pt x="476" y="80"/>
                  </a:lnTo>
                  <a:lnTo>
                    <a:pt x="473" y="81"/>
                  </a:lnTo>
                  <a:lnTo>
                    <a:pt x="469" y="83"/>
                  </a:lnTo>
                  <a:lnTo>
                    <a:pt x="468" y="85"/>
                  </a:lnTo>
                  <a:lnTo>
                    <a:pt x="466" y="85"/>
                  </a:lnTo>
                  <a:lnTo>
                    <a:pt x="464" y="85"/>
                  </a:lnTo>
                  <a:lnTo>
                    <a:pt x="463" y="86"/>
                  </a:lnTo>
                  <a:lnTo>
                    <a:pt x="461" y="86"/>
                  </a:lnTo>
                  <a:lnTo>
                    <a:pt x="460" y="88"/>
                  </a:lnTo>
                  <a:lnTo>
                    <a:pt x="458" y="88"/>
                  </a:lnTo>
                  <a:lnTo>
                    <a:pt x="456" y="89"/>
                  </a:lnTo>
                  <a:lnTo>
                    <a:pt x="453" y="91"/>
                  </a:lnTo>
                  <a:lnTo>
                    <a:pt x="451" y="93"/>
                  </a:lnTo>
                  <a:lnTo>
                    <a:pt x="450" y="94"/>
                  </a:lnTo>
                  <a:lnTo>
                    <a:pt x="447" y="98"/>
                  </a:lnTo>
                  <a:lnTo>
                    <a:pt x="445" y="99"/>
                  </a:lnTo>
                  <a:lnTo>
                    <a:pt x="443" y="101"/>
                  </a:lnTo>
                  <a:lnTo>
                    <a:pt x="442" y="102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37" y="104"/>
                  </a:lnTo>
                  <a:lnTo>
                    <a:pt x="437" y="104"/>
                  </a:lnTo>
                  <a:lnTo>
                    <a:pt x="437" y="104"/>
                  </a:lnTo>
                  <a:lnTo>
                    <a:pt x="437" y="104"/>
                  </a:lnTo>
                  <a:lnTo>
                    <a:pt x="435" y="104"/>
                  </a:lnTo>
                  <a:lnTo>
                    <a:pt x="435" y="104"/>
                  </a:lnTo>
                  <a:lnTo>
                    <a:pt x="430" y="111"/>
                  </a:lnTo>
                  <a:lnTo>
                    <a:pt x="430" y="111"/>
                  </a:lnTo>
                  <a:lnTo>
                    <a:pt x="430" y="111"/>
                  </a:lnTo>
                  <a:lnTo>
                    <a:pt x="429" y="112"/>
                  </a:lnTo>
                  <a:lnTo>
                    <a:pt x="429" y="112"/>
                  </a:lnTo>
                  <a:lnTo>
                    <a:pt x="429" y="114"/>
                  </a:lnTo>
                  <a:lnTo>
                    <a:pt x="429" y="114"/>
                  </a:lnTo>
                  <a:lnTo>
                    <a:pt x="429" y="114"/>
                  </a:lnTo>
                  <a:lnTo>
                    <a:pt x="429" y="115"/>
                  </a:lnTo>
                  <a:lnTo>
                    <a:pt x="417" y="127"/>
                  </a:lnTo>
                  <a:lnTo>
                    <a:pt x="406" y="141"/>
                  </a:lnTo>
                  <a:lnTo>
                    <a:pt x="398" y="155"/>
                  </a:lnTo>
                  <a:lnTo>
                    <a:pt x="391" y="169"/>
                  </a:lnTo>
                  <a:lnTo>
                    <a:pt x="386" y="185"/>
                  </a:lnTo>
                  <a:lnTo>
                    <a:pt x="385" y="202"/>
                  </a:lnTo>
                  <a:lnTo>
                    <a:pt x="386" y="220"/>
                  </a:lnTo>
                  <a:lnTo>
                    <a:pt x="391" y="239"/>
                  </a:lnTo>
                  <a:lnTo>
                    <a:pt x="396" y="251"/>
                  </a:lnTo>
                  <a:lnTo>
                    <a:pt x="381" y="257"/>
                  </a:lnTo>
                  <a:lnTo>
                    <a:pt x="380" y="246"/>
                  </a:lnTo>
                  <a:lnTo>
                    <a:pt x="380" y="234"/>
                  </a:lnTo>
                  <a:lnTo>
                    <a:pt x="377" y="225"/>
                  </a:lnTo>
                  <a:lnTo>
                    <a:pt x="373" y="213"/>
                  </a:lnTo>
                  <a:lnTo>
                    <a:pt x="370" y="203"/>
                  </a:lnTo>
                  <a:lnTo>
                    <a:pt x="365" y="192"/>
                  </a:lnTo>
                  <a:lnTo>
                    <a:pt x="360" y="182"/>
                  </a:lnTo>
                  <a:lnTo>
                    <a:pt x="354" y="174"/>
                  </a:lnTo>
                  <a:lnTo>
                    <a:pt x="342" y="166"/>
                  </a:lnTo>
                  <a:lnTo>
                    <a:pt x="331" y="158"/>
                  </a:lnTo>
                  <a:lnTo>
                    <a:pt x="321" y="151"/>
                  </a:lnTo>
                  <a:lnTo>
                    <a:pt x="310" y="145"/>
                  </a:lnTo>
                  <a:lnTo>
                    <a:pt x="298" y="138"/>
                  </a:lnTo>
                  <a:lnTo>
                    <a:pt x="287" y="132"/>
                  </a:lnTo>
                  <a:lnTo>
                    <a:pt x="277" y="125"/>
                  </a:lnTo>
                  <a:lnTo>
                    <a:pt x="266" y="120"/>
                  </a:lnTo>
                  <a:lnTo>
                    <a:pt x="253" y="117"/>
                  </a:lnTo>
                  <a:lnTo>
                    <a:pt x="240" y="115"/>
                  </a:lnTo>
                  <a:lnTo>
                    <a:pt x="227" y="115"/>
                  </a:lnTo>
                  <a:lnTo>
                    <a:pt x="215" y="117"/>
                  </a:lnTo>
                  <a:lnTo>
                    <a:pt x="202" y="119"/>
                  </a:lnTo>
                  <a:lnTo>
                    <a:pt x="191" y="122"/>
                  </a:lnTo>
                  <a:lnTo>
                    <a:pt x="180" y="127"/>
                  </a:lnTo>
                  <a:lnTo>
                    <a:pt x="170" y="132"/>
                  </a:lnTo>
                  <a:lnTo>
                    <a:pt x="147" y="145"/>
                  </a:lnTo>
                  <a:lnTo>
                    <a:pt x="127" y="158"/>
                  </a:lnTo>
                  <a:lnTo>
                    <a:pt x="108" y="174"/>
                  </a:lnTo>
                  <a:lnTo>
                    <a:pt x="88" y="189"/>
                  </a:lnTo>
                  <a:lnTo>
                    <a:pt x="82" y="197"/>
                  </a:lnTo>
                  <a:lnTo>
                    <a:pt x="77" y="205"/>
                  </a:lnTo>
                  <a:lnTo>
                    <a:pt x="75" y="215"/>
                  </a:lnTo>
                  <a:lnTo>
                    <a:pt x="72" y="225"/>
                  </a:lnTo>
                  <a:lnTo>
                    <a:pt x="70" y="234"/>
                  </a:lnTo>
                  <a:lnTo>
                    <a:pt x="69" y="244"/>
                  </a:lnTo>
                  <a:lnTo>
                    <a:pt x="66" y="254"/>
                  </a:lnTo>
                  <a:lnTo>
                    <a:pt x="61" y="264"/>
                  </a:lnTo>
                  <a:lnTo>
                    <a:pt x="59" y="257"/>
                  </a:lnTo>
                  <a:lnTo>
                    <a:pt x="57" y="251"/>
                  </a:lnTo>
                  <a:lnTo>
                    <a:pt x="54" y="241"/>
                  </a:lnTo>
                  <a:lnTo>
                    <a:pt x="51" y="231"/>
                  </a:lnTo>
                  <a:lnTo>
                    <a:pt x="49" y="218"/>
                  </a:lnTo>
                  <a:lnTo>
                    <a:pt x="48" y="207"/>
                  </a:lnTo>
                  <a:lnTo>
                    <a:pt x="48" y="195"/>
                  </a:lnTo>
                  <a:lnTo>
                    <a:pt x="49" y="185"/>
                  </a:lnTo>
                  <a:lnTo>
                    <a:pt x="49" y="184"/>
                  </a:lnTo>
                  <a:lnTo>
                    <a:pt x="49" y="181"/>
                  </a:lnTo>
                  <a:lnTo>
                    <a:pt x="49" y="179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6" y="172"/>
                  </a:lnTo>
                  <a:lnTo>
                    <a:pt x="44" y="171"/>
                  </a:lnTo>
                  <a:lnTo>
                    <a:pt x="43" y="169"/>
                  </a:lnTo>
                  <a:lnTo>
                    <a:pt x="9" y="169"/>
                  </a:lnTo>
                  <a:lnTo>
                    <a:pt x="14" y="166"/>
                  </a:lnTo>
                  <a:lnTo>
                    <a:pt x="15" y="161"/>
                  </a:lnTo>
                  <a:lnTo>
                    <a:pt x="15" y="156"/>
                  </a:lnTo>
                  <a:lnTo>
                    <a:pt x="12" y="151"/>
                  </a:lnTo>
                  <a:lnTo>
                    <a:pt x="10" y="148"/>
                  </a:lnTo>
                  <a:lnTo>
                    <a:pt x="9" y="143"/>
                  </a:lnTo>
                  <a:lnTo>
                    <a:pt x="5" y="138"/>
                  </a:lnTo>
                  <a:lnTo>
                    <a:pt x="5" y="133"/>
                  </a:lnTo>
                  <a:lnTo>
                    <a:pt x="5" y="120"/>
                  </a:lnTo>
                  <a:lnTo>
                    <a:pt x="5" y="109"/>
                  </a:lnTo>
                  <a:lnTo>
                    <a:pt x="4" y="96"/>
                  </a:lnTo>
                  <a:lnTo>
                    <a:pt x="4" y="83"/>
                  </a:lnTo>
                  <a:lnTo>
                    <a:pt x="2" y="70"/>
                  </a:lnTo>
                  <a:lnTo>
                    <a:pt x="2" y="57"/>
                  </a:lnTo>
                  <a:lnTo>
                    <a:pt x="0" y="44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4" y="50"/>
                  </a:lnTo>
                  <a:lnTo>
                    <a:pt x="18" y="50"/>
                  </a:lnTo>
                  <a:lnTo>
                    <a:pt x="51" y="94"/>
                  </a:lnTo>
                  <a:lnTo>
                    <a:pt x="56" y="94"/>
                  </a:lnTo>
                  <a:lnTo>
                    <a:pt x="61" y="93"/>
                  </a:lnTo>
                  <a:lnTo>
                    <a:pt x="67" y="93"/>
                  </a:lnTo>
                  <a:lnTo>
                    <a:pt x="72" y="93"/>
                  </a:lnTo>
                  <a:lnTo>
                    <a:pt x="79" y="93"/>
                  </a:lnTo>
                  <a:lnTo>
                    <a:pt x="84" y="91"/>
                  </a:lnTo>
                  <a:lnTo>
                    <a:pt x="87" y="89"/>
                  </a:lnTo>
                  <a:lnTo>
                    <a:pt x="90" y="88"/>
                  </a:lnTo>
                  <a:lnTo>
                    <a:pt x="90" y="83"/>
                  </a:lnTo>
                  <a:lnTo>
                    <a:pt x="98" y="80"/>
                  </a:lnTo>
                  <a:lnTo>
                    <a:pt x="111" y="76"/>
                  </a:lnTo>
                  <a:lnTo>
                    <a:pt x="129" y="71"/>
                  </a:lnTo>
                  <a:lnTo>
                    <a:pt x="150" y="68"/>
                  </a:lnTo>
                  <a:lnTo>
                    <a:pt x="170" y="63"/>
                  </a:lnTo>
                  <a:lnTo>
                    <a:pt x="188" y="62"/>
                  </a:lnTo>
                  <a:lnTo>
                    <a:pt x="202" y="60"/>
                  </a:lnTo>
                  <a:lnTo>
                    <a:pt x="210" y="60"/>
                  </a:lnTo>
                  <a:lnTo>
                    <a:pt x="210" y="67"/>
                  </a:lnTo>
                  <a:lnTo>
                    <a:pt x="227" y="67"/>
                  </a:lnTo>
                  <a:lnTo>
                    <a:pt x="227" y="71"/>
                  </a:lnTo>
                  <a:lnTo>
                    <a:pt x="243" y="71"/>
                  </a:lnTo>
                  <a:lnTo>
                    <a:pt x="243" y="76"/>
                  </a:lnTo>
                  <a:lnTo>
                    <a:pt x="254" y="76"/>
                  </a:lnTo>
                  <a:lnTo>
                    <a:pt x="254" y="80"/>
                  </a:lnTo>
                  <a:lnTo>
                    <a:pt x="256" y="81"/>
                  </a:lnTo>
                  <a:lnTo>
                    <a:pt x="258" y="83"/>
                  </a:lnTo>
                  <a:lnTo>
                    <a:pt x="261" y="85"/>
                  </a:lnTo>
                  <a:lnTo>
                    <a:pt x="263" y="86"/>
                  </a:lnTo>
                  <a:lnTo>
                    <a:pt x="266" y="88"/>
                  </a:lnTo>
                  <a:lnTo>
                    <a:pt x="267" y="88"/>
                  </a:lnTo>
                  <a:lnTo>
                    <a:pt x="271" y="88"/>
                  </a:lnTo>
                  <a:lnTo>
                    <a:pt x="271" y="94"/>
                  </a:lnTo>
                  <a:lnTo>
                    <a:pt x="279" y="99"/>
                  </a:lnTo>
                  <a:lnTo>
                    <a:pt x="290" y="101"/>
                  </a:lnTo>
                  <a:lnTo>
                    <a:pt x="300" y="102"/>
                  </a:lnTo>
                  <a:lnTo>
                    <a:pt x="311" y="102"/>
                  </a:lnTo>
                  <a:lnTo>
                    <a:pt x="323" y="102"/>
                  </a:lnTo>
                  <a:lnTo>
                    <a:pt x="334" y="101"/>
                  </a:lnTo>
                  <a:lnTo>
                    <a:pt x="344" y="99"/>
                  </a:lnTo>
                  <a:lnTo>
                    <a:pt x="352" y="99"/>
                  </a:lnTo>
                  <a:lnTo>
                    <a:pt x="355" y="93"/>
                  </a:lnTo>
                  <a:lnTo>
                    <a:pt x="360" y="86"/>
                  </a:lnTo>
                  <a:lnTo>
                    <a:pt x="367" y="81"/>
                  </a:lnTo>
                  <a:lnTo>
                    <a:pt x="375" y="75"/>
                  </a:lnTo>
                  <a:lnTo>
                    <a:pt x="383" y="70"/>
                  </a:lnTo>
                  <a:lnTo>
                    <a:pt x="390" y="65"/>
                  </a:lnTo>
                  <a:lnTo>
                    <a:pt x="394" y="60"/>
                  </a:lnTo>
                  <a:lnTo>
                    <a:pt x="396" y="55"/>
                  </a:lnTo>
                  <a:lnTo>
                    <a:pt x="399" y="55"/>
                  </a:lnTo>
                  <a:lnTo>
                    <a:pt x="403" y="54"/>
                  </a:lnTo>
                  <a:lnTo>
                    <a:pt x="406" y="54"/>
                  </a:lnTo>
                  <a:lnTo>
                    <a:pt x="409" y="52"/>
                  </a:lnTo>
                  <a:lnTo>
                    <a:pt x="412" y="50"/>
                  </a:lnTo>
                  <a:lnTo>
                    <a:pt x="416" y="49"/>
                  </a:lnTo>
                  <a:lnTo>
                    <a:pt x="417" y="45"/>
                  </a:lnTo>
                  <a:lnTo>
                    <a:pt x="419" y="44"/>
                  </a:lnTo>
                  <a:lnTo>
                    <a:pt x="438" y="42"/>
                  </a:lnTo>
                  <a:lnTo>
                    <a:pt x="460" y="39"/>
                  </a:lnTo>
                  <a:lnTo>
                    <a:pt x="481" y="34"/>
                  </a:lnTo>
                  <a:lnTo>
                    <a:pt x="504" y="28"/>
                  </a:lnTo>
                  <a:lnTo>
                    <a:pt x="525" y="21"/>
                  </a:lnTo>
                  <a:lnTo>
                    <a:pt x="546" y="16"/>
                  </a:lnTo>
                  <a:lnTo>
                    <a:pt x="565" y="13"/>
                  </a:lnTo>
                  <a:lnTo>
                    <a:pt x="583" y="11"/>
                  </a:lnTo>
                  <a:lnTo>
                    <a:pt x="583" y="0"/>
                  </a:lnTo>
                  <a:lnTo>
                    <a:pt x="591" y="18"/>
                  </a:lnTo>
                  <a:close/>
                </a:path>
              </a:pathLst>
            </a:custGeom>
            <a:solidFill>
              <a:srgbClr val="E5B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7" name="Freeform 169"/>
            <p:cNvSpPr>
              <a:spLocks/>
            </p:cNvSpPr>
            <p:nvPr/>
          </p:nvSpPr>
          <p:spPr bwMode="auto">
            <a:xfrm>
              <a:off x="3474" y="1461"/>
              <a:ext cx="98" cy="104"/>
            </a:xfrm>
            <a:custGeom>
              <a:avLst/>
              <a:gdLst>
                <a:gd name="T0" fmla="*/ 49 w 98"/>
                <a:gd name="T1" fmla="*/ 0 h 104"/>
                <a:gd name="T2" fmla="*/ 51 w 98"/>
                <a:gd name="T3" fmla="*/ 3 h 104"/>
                <a:gd name="T4" fmla="*/ 54 w 98"/>
                <a:gd name="T5" fmla="*/ 5 h 104"/>
                <a:gd name="T6" fmla="*/ 56 w 98"/>
                <a:gd name="T7" fmla="*/ 7 h 104"/>
                <a:gd name="T8" fmla="*/ 62 w 98"/>
                <a:gd name="T9" fmla="*/ 8 h 104"/>
                <a:gd name="T10" fmla="*/ 72 w 98"/>
                <a:gd name="T11" fmla="*/ 7 h 104"/>
                <a:gd name="T12" fmla="*/ 80 w 98"/>
                <a:gd name="T13" fmla="*/ 5 h 104"/>
                <a:gd name="T14" fmla="*/ 88 w 98"/>
                <a:gd name="T15" fmla="*/ 7 h 104"/>
                <a:gd name="T16" fmla="*/ 98 w 98"/>
                <a:gd name="T17" fmla="*/ 104 h 104"/>
                <a:gd name="T18" fmla="*/ 90 w 98"/>
                <a:gd name="T19" fmla="*/ 96 h 104"/>
                <a:gd name="T20" fmla="*/ 82 w 98"/>
                <a:gd name="T21" fmla="*/ 88 h 104"/>
                <a:gd name="T22" fmla="*/ 75 w 98"/>
                <a:gd name="T23" fmla="*/ 81 h 104"/>
                <a:gd name="T24" fmla="*/ 72 w 98"/>
                <a:gd name="T25" fmla="*/ 77 h 104"/>
                <a:gd name="T26" fmla="*/ 66 w 98"/>
                <a:gd name="T27" fmla="*/ 81 h 104"/>
                <a:gd name="T28" fmla="*/ 56 w 98"/>
                <a:gd name="T29" fmla="*/ 88 h 104"/>
                <a:gd name="T30" fmla="*/ 46 w 98"/>
                <a:gd name="T31" fmla="*/ 93 h 104"/>
                <a:gd name="T32" fmla="*/ 40 w 98"/>
                <a:gd name="T33" fmla="*/ 98 h 104"/>
                <a:gd name="T34" fmla="*/ 36 w 98"/>
                <a:gd name="T35" fmla="*/ 68 h 104"/>
                <a:gd name="T36" fmla="*/ 33 w 98"/>
                <a:gd name="T37" fmla="*/ 72 h 104"/>
                <a:gd name="T38" fmla="*/ 30 w 98"/>
                <a:gd name="T39" fmla="*/ 77 h 104"/>
                <a:gd name="T40" fmla="*/ 28 w 98"/>
                <a:gd name="T41" fmla="*/ 80 h 104"/>
                <a:gd name="T42" fmla="*/ 27 w 98"/>
                <a:gd name="T43" fmla="*/ 83 h 104"/>
                <a:gd name="T44" fmla="*/ 22 w 98"/>
                <a:gd name="T45" fmla="*/ 83 h 104"/>
                <a:gd name="T46" fmla="*/ 17 w 98"/>
                <a:gd name="T47" fmla="*/ 86 h 104"/>
                <a:gd name="T48" fmla="*/ 14 w 98"/>
                <a:gd name="T49" fmla="*/ 88 h 104"/>
                <a:gd name="T50" fmla="*/ 12 w 98"/>
                <a:gd name="T51" fmla="*/ 83 h 104"/>
                <a:gd name="T52" fmla="*/ 17 w 98"/>
                <a:gd name="T53" fmla="*/ 72 h 104"/>
                <a:gd name="T54" fmla="*/ 23 w 98"/>
                <a:gd name="T55" fmla="*/ 60 h 104"/>
                <a:gd name="T56" fmla="*/ 27 w 98"/>
                <a:gd name="T57" fmla="*/ 49 h 104"/>
                <a:gd name="T58" fmla="*/ 0 w 98"/>
                <a:gd name="T59" fmla="*/ 44 h 104"/>
                <a:gd name="T60" fmla="*/ 17 w 98"/>
                <a:gd name="T61" fmla="*/ 28 h 104"/>
                <a:gd name="T62" fmla="*/ 33 w 98"/>
                <a:gd name="T63" fmla="*/ 16 h 104"/>
                <a:gd name="T64" fmla="*/ 38 w 98"/>
                <a:gd name="T65" fmla="*/ 13 h 104"/>
                <a:gd name="T66" fmla="*/ 41 w 98"/>
                <a:gd name="T67" fmla="*/ 8 h 104"/>
                <a:gd name="T68" fmla="*/ 46 w 98"/>
                <a:gd name="T69" fmla="*/ 3 h 104"/>
                <a:gd name="T70" fmla="*/ 49 w 98"/>
                <a:gd name="T7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4">
                  <a:moveTo>
                    <a:pt x="49" y="0"/>
                  </a:moveTo>
                  <a:lnTo>
                    <a:pt x="49" y="0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3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62" y="8"/>
                  </a:lnTo>
                  <a:lnTo>
                    <a:pt x="67" y="8"/>
                  </a:lnTo>
                  <a:lnTo>
                    <a:pt x="72" y="7"/>
                  </a:lnTo>
                  <a:lnTo>
                    <a:pt x="77" y="7"/>
                  </a:lnTo>
                  <a:lnTo>
                    <a:pt x="80" y="5"/>
                  </a:lnTo>
                  <a:lnTo>
                    <a:pt x="85" y="5"/>
                  </a:lnTo>
                  <a:lnTo>
                    <a:pt x="88" y="7"/>
                  </a:lnTo>
                  <a:lnTo>
                    <a:pt x="92" y="11"/>
                  </a:lnTo>
                  <a:lnTo>
                    <a:pt x="98" y="104"/>
                  </a:lnTo>
                  <a:lnTo>
                    <a:pt x="95" y="101"/>
                  </a:lnTo>
                  <a:lnTo>
                    <a:pt x="90" y="96"/>
                  </a:lnTo>
                  <a:lnTo>
                    <a:pt x="87" y="93"/>
                  </a:lnTo>
                  <a:lnTo>
                    <a:pt x="82" y="88"/>
                  </a:lnTo>
                  <a:lnTo>
                    <a:pt x="79" y="85"/>
                  </a:lnTo>
                  <a:lnTo>
                    <a:pt x="75" y="81"/>
                  </a:lnTo>
                  <a:lnTo>
                    <a:pt x="74" y="80"/>
                  </a:lnTo>
                  <a:lnTo>
                    <a:pt x="72" y="77"/>
                  </a:lnTo>
                  <a:lnTo>
                    <a:pt x="69" y="78"/>
                  </a:lnTo>
                  <a:lnTo>
                    <a:pt x="66" y="81"/>
                  </a:lnTo>
                  <a:lnTo>
                    <a:pt x="61" y="85"/>
                  </a:lnTo>
                  <a:lnTo>
                    <a:pt x="56" y="88"/>
                  </a:lnTo>
                  <a:lnTo>
                    <a:pt x="51" y="91"/>
                  </a:lnTo>
                  <a:lnTo>
                    <a:pt x="46" y="93"/>
                  </a:lnTo>
                  <a:lnTo>
                    <a:pt x="41" y="96"/>
                  </a:lnTo>
                  <a:lnTo>
                    <a:pt x="40" y="98"/>
                  </a:lnTo>
                  <a:lnTo>
                    <a:pt x="40" y="65"/>
                  </a:lnTo>
                  <a:lnTo>
                    <a:pt x="36" y="68"/>
                  </a:lnTo>
                  <a:lnTo>
                    <a:pt x="35" y="70"/>
                  </a:lnTo>
                  <a:lnTo>
                    <a:pt x="33" y="72"/>
                  </a:lnTo>
                  <a:lnTo>
                    <a:pt x="31" y="73"/>
                  </a:lnTo>
                  <a:lnTo>
                    <a:pt x="30" y="77"/>
                  </a:lnTo>
                  <a:lnTo>
                    <a:pt x="28" y="78"/>
                  </a:lnTo>
                  <a:lnTo>
                    <a:pt x="28" y="80"/>
                  </a:lnTo>
                  <a:lnTo>
                    <a:pt x="28" y="81"/>
                  </a:lnTo>
                  <a:lnTo>
                    <a:pt x="27" y="83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5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83"/>
                  </a:lnTo>
                  <a:lnTo>
                    <a:pt x="14" y="78"/>
                  </a:lnTo>
                  <a:lnTo>
                    <a:pt x="17" y="72"/>
                  </a:lnTo>
                  <a:lnTo>
                    <a:pt x="20" y="65"/>
                  </a:lnTo>
                  <a:lnTo>
                    <a:pt x="23" y="60"/>
                  </a:lnTo>
                  <a:lnTo>
                    <a:pt x="25" y="54"/>
                  </a:lnTo>
                  <a:lnTo>
                    <a:pt x="27" y="49"/>
                  </a:lnTo>
                  <a:lnTo>
                    <a:pt x="28" y="44"/>
                  </a:lnTo>
                  <a:lnTo>
                    <a:pt x="0" y="44"/>
                  </a:lnTo>
                  <a:lnTo>
                    <a:pt x="17" y="33"/>
                  </a:lnTo>
                  <a:lnTo>
                    <a:pt x="17" y="28"/>
                  </a:lnTo>
                  <a:lnTo>
                    <a:pt x="33" y="21"/>
                  </a:lnTo>
                  <a:lnTo>
                    <a:pt x="33" y="16"/>
                  </a:lnTo>
                  <a:lnTo>
                    <a:pt x="36" y="15"/>
                  </a:lnTo>
                  <a:lnTo>
                    <a:pt x="38" y="13"/>
                  </a:lnTo>
                  <a:lnTo>
                    <a:pt x="40" y="10"/>
                  </a:lnTo>
                  <a:lnTo>
                    <a:pt x="41" y="8"/>
                  </a:lnTo>
                  <a:lnTo>
                    <a:pt x="43" y="7"/>
                  </a:lnTo>
                  <a:lnTo>
                    <a:pt x="46" y="3"/>
                  </a:lnTo>
                  <a:lnTo>
                    <a:pt x="48" y="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E5E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8" name="Freeform 170"/>
            <p:cNvSpPr>
              <a:spLocks/>
            </p:cNvSpPr>
            <p:nvPr/>
          </p:nvSpPr>
          <p:spPr bwMode="auto">
            <a:xfrm>
              <a:off x="3605" y="1555"/>
              <a:ext cx="3" cy="17"/>
            </a:xfrm>
            <a:custGeom>
              <a:avLst/>
              <a:gdLst>
                <a:gd name="T0" fmla="*/ 0 w 3"/>
                <a:gd name="T1" fmla="*/ 0 h 17"/>
                <a:gd name="T2" fmla="*/ 3 w 3"/>
                <a:gd name="T3" fmla="*/ 0 h 17"/>
                <a:gd name="T4" fmla="*/ 3 w 3"/>
                <a:gd name="T5" fmla="*/ 10 h 17"/>
                <a:gd name="T6" fmla="*/ 3 w 3"/>
                <a:gd name="T7" fmla="*/ 12 h 17"/>
                <a:gd name="T8" fmla="*/ 3 w 3"/>
                <a:gd name="T9" fmla="*/ 12 h 17"/>
                <a:gd name="T10" fmla="*/ 3 w 3"/>
                <a:gd name="T11" fmla="*/ 14 h 17"/>
                <a:gd name="T12" fmla="*/ 1 w 3"/>
                <a:gd name="T13" fmla="*/ 14 h 17"/>
                <a:gd name="T14" fmla="*/ 1 w 3"/>
                <a:gd name="T15" fmla="*/ 14 h 17"/>
                <a:gd name="T16" fmla="*/ 1 w 3"/>
                <a:gd name="T17" fmla="*/ 15 h 17"/>
                <a:gd name="T18" fmla="*/ 1 w 3"/>
                <a:gd name="T19" fmla="*/ 15 h 17"/>
                <a:gd name="T20" fmla="*/ 0 w 3"/>
                <a:gd name="T21" fmla="*/ 17 h 17"/>
                <a:gd name="T22" fmla="*/ 0 w 3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0" y="0"/>
                  </a:moveTo>
                  <a:lnTo>
                    <a:pt x="3" y="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79" name="Freeform 171"/>
            <p:cNvSpPr>
              <a:spLocks/>
            </p:cNvSpPr>
            <p:nvPr/>
          </p:nvSpPr>
          <p:spPr bwMode="auto">
            <a:xfrm>
              <a:off x="3426" y="3375"/>
              <a:ext cx="245" cy="214"/>
            </a:xfrm>
            <a:custGeom>
              <a:avLst/>
              <a:gdLst>
                <a:gd name="T0" fmla="*/ 5 w 245"/>
                <a:gd name="T1" fmla="*/ 79 h 214"/>
                <a:gd name="T2" fmla="*/ 14 w 245"/>
                <a:gd name="T3" fmla="*/ 114 h 214"/>
                <a:gd name="T4" fmla="*/ 22 w 245"/>
                <a:gd name="T5" fmla="*/ 150 h 214"/>
                <a:gd name="T6" fmla="*/ 26 w 245"/>
                <a:gd name="T7" fmla="*/ 184 h 214"/>
                <a:gd name="T8" fmla="*/ 37 w 245"/>
                <a:gd name="T9" fmla="*/ 214 h 214"/>
                <a:gd name="T10" fmla="*/ 48 w 245"/>
                <a:gd name="T11" fmla="*/ 212 h 214"/>
                <a:gd name="T12" fmla="*/ 62 w 245"/>
                <a:gd name="T13" fmla="*/ 204 h 214"/>
                <a:gd name="T14" fmla="*/ 73 w 245"/>
                <a:gd name="T15" fmla="*/ 196 h 214"/>
                <a:gd name="T16" fmla="*/ 81 w 245"/>
                <a:gd name="T17" fmla="*/ 188 h 214"/>
                <a:gd name="T18" fmla="*/ 89 w 245"/>
                <a:gd name="T19" fmla="*/ 184 h 214"/>
                <a:gd name="T20" fmla="*/ 96 w 245"/>
                <a:gd name="T21" fmla="*/ 178 h 214"/>
                <a:gd name="T22" fmla="*/ 109 w 245"/>
                <a:gd name="T23" fmla="*/ 160 h 214"/>
                <a:gd name="T24" fmla="*/ 122 w 245"/>
                <a:gd name="T25" fmla="*/ 140 h 214"/>
                <a:gd name="T26" fmla="*/ 128 w 245"/>
                <a:gd name="T27" fmla="*/ 134 h 214"/>
                <a:gd name="T28" fmla="*/ 136 w 245"/>
                <a:gd name="T29" fmla="*/ 132 h 214"/>
                <a:gd name="T30" fmla="*/ 140 w 245"/>
                <a:gd name="T31" fmla="*/ 123 h 214"/>
                <a:gd name="T32" fmla="*/ 148 w 245"/>
                <a:gd name="T33" fmla="*/ 111 h 214"/>
                <a:gd name="T34" fmla="*/ 158 w 245"/>
                <a:gd name="T35" fmla="*/ 100 h 214"/>
                <a:gd name="T36" fmla="*/ 164 w 245"/>
                <a:gd name="T37" fmla="*/ 93 h 214"/>
                <a:gd name="T38" fmla="*/ 185 w 245"/>
                <a:gd name="T39" fmla="*/ 98 h 214"/>
                <a:gd name="T40" fmla="*/ 206 w 245"/>
                <a:gd name="T41" fmla="*/ 108 h 214"/>
                <a:gd name="T42" fmla="*/ 228 w 245"/>
                <a:gd name="T43" fmla="*/ 116 h 214"/>
                <a:gd name="T44" fmla="*/ 245 w 245"/>
                <a:gd name="T45" fmla="*/ 121 h 214"/>
                <a:gd name="T46" fmla="*/ 242 w 245"/>
                <a:gd name="T47" fmla="*/ 92 h 214"/>
                <a:gd name="T48" fmla="*/ 232 w 245"/>
                <a:gd name="T49" fmla="*/ 57 h 214"/>
                <a:gd name="T50" fmla="*/ 218 w 245"/>
                <a:gd name="T51" fmla="*/ 23 h 214"/>
                <a:gd name="T52" fmla="*/ 202 w 245"/>
                <a:gd name="T53" fmla="*/ 0 h 214"/>
                <a:gd name="T54" fmla="*/ 171 w 245"/>
                <a:gd name="T55" fmla="*/ 5 h 214"/>
                <a:gd name="T56" fmla="*/ 133 w 245"/>
                <a:gd name="T57" fmla="*/ 17 h 214"/>
                <a:gd name="T58" fmla="*/ 101 w 245"/>
                <a:gd name="T59" fmla="*/ 35 h 214"/>
                <a:gd name="T60" fmla="*/ 88 w 245"/>
                <a:gd name="T61" fmla="*/ 44 h 214"/>
                <a:gd name="T62" fmla="*/ 81 w 245"/>
                <a:gd name="T63" fmla="*/ 56 h 214"/>
                <a:gd name="T64" fmla="*/ 57 w 245"/>
                <a:gd name="T65" fmla="*/ 61 h 214"/>
                <a:gd name="T66" fmla="*/ 39 w 245"/>
                <a:gd name="T67" fmla="*/ 64 h 214"/>
                <a:gd name="T68" fmla="*/ 21 w 245"/>
                <a:gd name="T69" fmla="*/ 66 h 214"/>
                <a:gd name="T70" fmla="*/ 0 w 245"/>
                <a:gd name="T71" fmla="*/ 6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5" h="214">
                  <a:moveTo>
                    <a:pt x="0" y="61"/>
                  </a:moveTo>
                  <a:lnTo>
                    <a:pt x="5" y="79"/>
                  </a:lnTo>
                  <a:lnTo>
                    <a:pt x="11" y="96"/>
                  </a:lnTo>
                  <a:lnTo>
                    <a:pt x="14" y="114"/>
                  </a:lnTo>
                  <a:lnTo>
                    <a:pt x="19" y="132"/>
                  </a:lnTo>
                  <a:lnTo>
                    <a:pt x="22" y="150"/>
                  </a:lnTo>
                  <a:lnTo>
                    <a:pt x="24" y="166"/>
                  </a:lnTo>
                  <a:lnTo>
                    <a:pt x="26" y="184"/>
                  </a:lnTo>
                  <a:lnTo>
                    <a:pt x="26" y="204"/>
                  </a:lnTo>
                  <a:lnTo>
                    <a:pt x="37" y="214"/>
                  </a:lnTo>
                  <a:lnTo>
                    <a:pt x="42" y="214"/>
                  </a:lnTo>
                  <a:lnTo>
                    <a:pt x="48" y="212"/>
                  </a:lnTo>
                  <a:lnTo>
                    <a:pt x="55" y="209"/>
                  </a:lnTo>
                  <a:lnTo>
                    <a:pt x="62" y="204"/>
                  </a:lnTo>
                  <a:lnTo>
                    <a:pt x="68" y="201"/>
                  </a:lnTo>
                  <a:lnTo>
                    <a:pt x="73" y="196"/>
                  </a:lnTo>
                  <a:lnTo>
                    <a:pt x="78" y="191"/>
                  </a:lnTo>
                  <a:lnTo>
                    <a:pt x="81" y="188"/>
                  </a:lnTo>
                  <a:lnTo>
                    <a:pt x="86" y="186"/>
                  </a:lnTo>
                  <a:lnTo>
                    <a:pt x="89" y="184"/>
                  </a:lnTo>
                  <a:lnTo>
                    <a:pt x="92" y="181"/>
                  </a:lnTo>
                  <a:lnTo>
                    <a:pt x="96" y="178"/>
                  </a:lnTo>
                  <a:lnTo>
                    <a:pt x="102" y="170"/>
                  </a:lnTo>
                  <a:lnTo>
                    <a:pt x="109" y="160"/>
                  </a:lnTo>
                  <a:lnTo>
                    <a:pt x="115" y="150"/>
                  </a:lnTo>
                  <a:lnTo>
                    <a:pt x="122" y="140"/>
                  </a:lnTo>
                  <a:lnTo>
                    <a:pt x="125" y="137"/>
                  </a:lnTo>
                  <a:lnTo>
                    <a:pt x="128" y="134"/>
                  </a:lnTo>
                  <a:lnTo>
                    <a:pt x="132" y="132"/>
                  </a:lnTo>
                  <a:lnTo>
                    <a:pt x="136" y="132"/>
                  </a:lnTo>
                  <a:lnTo>
                    <a:pt x="136" y="127"/>
                  </a:lnTo>
                  <a:lnTo>
                    <a:pt x="140" y="123"/>
                  </a:lnTo>
                  <a:lnTo>
                    <a:pt x="143" y="116"/>
                  </a:lnTo>
                  <a:lnTo>
                    <a:pt x="148" y="111"/>
                  </a:lnTo>
                  <a:lnTo>
                    <a:pt x="153" y="105"/>
                  </a:lnTo>
                  <a:lnTo>
                    <a:pt x="158" y="100"/>
                  </a:lnTo>
                  <a:lnTo>
                    <a:pt x="161" y="96"/>
                  </a:lnTo>
                  <a:lnTo>
                    <a:pt x="164" y="93"/>
                  </a:lnTo>
                  <a:lnTo>
                    <a:pt x="174" y="95"/>
                  </a:lnTo>
                  <a:lnTo>
                    <a:pt x="185" y="98"/>
                  </a:lnTo>
                  <a:lnTo>
                    <a:pt x="197" y="103"/>
                  </a:lnTo>
                  <a:lnTo>
                    <a:pt x="206" y="108"/>
                  </a:lnTo>
                  <a:lnTo>
                    <a:pt x="218" y="113"/>
                  </a:lnTo>
                  <a:lnTo>
                    <a:pt x="228" y="116"/>
                  </a:lnTo>
                  <a:lnTo>
                    <a:pt x="237" y="119"/>
                  </a:lnTo>
                  <a:lnTo>
                    <a:pt x="245" y="121"/>
                  </a:lnTo>
                  <a:lnTo>
                    <a:pt x="245" y="108"/>
                  </a:lnTo>
                  <a:lnTo>
                    <a:pt x="242" y="92"/>
                  </a:lnTo>
                  <a:lnTo>
                    <a:pt x="237" y="74"/>
                  </a:lnTo>
                  <a:lnTo>
                    <a:pt x="232" y="57"/>
                  </a:lnTo>
                  <a:lnTo>
                    <a:pt x="226" y="40"/>
                  </a:lnTo>
                  <a:lnTo>
                    <a:pt x="218" y="23"/>
                  </a:lnTo>
                  <a:lnTo>
                    <a:pt x="210" y="10"/>
                  </a:lnTo>
                  <a:lnTo>
                    <a:pt x="202" y="0"/>
                  </a:lnTo>
                  <a:lnTo>
                    <a:pt x="188" y="2"/>
                  </a:lnTo>
                  <a:lnTo>
                    <a:pt x="171" y="5"/>
                  </a:lnTo>
                  <a:lnTo>
                    <a:pt x="153" y="10"/>
                  </a:lnTo>
                  <a:lnTo>
                    <a:pt x="133" y="17"/>
                  </a:lnTo>
                  <a:lnTo>
                    <a:pt x="115" y="26"/>
                  </a:lnTo>
                  <a:lnTo>
                    <a:pt x="101" y="35"/>
                  </a:lnTo>
                  <a:lnTo>
                    <a:pt x="94" y="40"/>
                  </a:lnTo>
                  <a:lnTo>
                    <a:pt x="88" y="44"/>
                  </a:lnTo>
                  <a:lnTo>
                    <a:pt x="84" y="51"/>
                  </a:lnTo>
                  <a:lnTo>
                    <a:pt x="81" y="56"/>
                  </a:lnTo>
                  <a:lnTo>
                    <a:pt x="68" y="57"/>
                  </a:lnTo>
                  <a:lnTo>
                    <a:pt x="57" y="61"/>
                  </a:lnTo>
                  <a:lnTo>
                    <a:pt x="47" y="62"/>
                  </a:lnTo>
                  <a:lnTo>
                    <a:pt x="39" y="64"/>
                  </a:lnTo>
                  <a:lnTo>
                    <a:pt x="29" y="66"/>
                  </a:lnTo>
                  <a:lnTo>
                    <a:pt x="21" y="66"/>
                  </a:lnTo>
                  <a:lnTo>
                    <a:pt x="11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80" name="Freeform 172"/>
            <p:cNvSpPr>
              <a:spLocks/>
            </p:cNvSpPr>
            <p:nvPr/>
          </p:nvSpPr>
          <p:spPr bwMode="auto">
            <a:xfrm>
              <a:off x="3426" y="3375"/>
              <a:ext cx="245" cy="214"/>
            </a:xfrm>
            <a:custGeom>
              <a:avLst/>
              <a:gdLst>
                <a:gd name="T0" fmla="*/ 5 w 245"/>
                <a:gd name="T1" fmla="*/ 79 h 214"/>
                <a:gd name="T2" fmla="*/ 14 w 245"/>
                <a:gd name="T3" fmla="*/ 114 h 214"/>
                <a:gd name="T4" fmla="*/ 22 w 245"/>
                <a:gd name="T5" fmla="*/ 150 h 214"/>
                <a:gd name="T6" fmla="*/ 26 w 245"/>
                <a:gd name="T7" fmla="*/ 184 h 214"/>
                <a:gd name="T8" fmla="*/ 37 w 245"/>
                <a:gd name="T9" fmla="*/ 214 h 214"/>
                <a:gd name="T10" fmla="*/ 48 w 245"/>
                <a:gd name="T11" fmla="*/ 212 h 214"/>
                <a:gd name="T12" fmla="*/ 62 w 245"/>
                <a:gd name="T13" fmla="*/ 204 h 214"/>
                <a:gd name="T14" fmla="*/ 73 w 245"/>
                <a:gd name="T15" fmla="*/ 196 h 214"/>
                <a:gd name="T16" fmla="*/ 81 w 245"/>
                <a:gd name="T17" fmla="*/ 188 h 214"/>
                <a:gd name="T18" fmla="*/ 89 w 245"/>
                <a:gd name="T19" fmla="*/ 184 h 214"/>
                <a:gd name="T20" fmla="*/ 96 w 245"/>
                <a:gd name="T21" fmla="*/ 178 h 214"/>
                <a:gd name="T22" fmla="*/ 109 w 245"/>
                <a:gd name="T23" fmla="*/ 160 h 214"/>
                <a:gd name="T24" fmla="*/ 122 w 245"/>
                <a:gd name="T25" fmla="*/ 140 h 214"/>
                <a:gd name="T26" fmla="*/ 128 w 245"/>
                <a:gd name="T27" fmla="*/ 134 h 214"/>
                <a:gd name="T28" fmla="*/ 136 w 245"/>
                <a:gd name="T29" fmla="*/ 132 h 214"/>
                <a:gd name="T30" fmla="*/ 140 w 245"/>
                <a:gd name="T31" fmla="*/ 123 h 214"/>
                <a:gd name="T32" fmla="*/ 148 w 245"/>
                <a:gd name="T33" fmla="*/ 111 h 214"/>
                <a:gd name="T34" fmla="*/ 158 w 245"/>
                <a:gd name="T35" fmla="*/ 100 h 214"/>
                <a:gd name="T36" fmla="*/ 164 w 245"/>
                <a:gd name="T37" fmla="*/ 93 h 214"/>
                <a:gd name="T38" fmla="*/ 185 w 245"/>
                <a:gd name="T39" fmla="*/ 98 h 214"/>
                <a:gd name="T40" fmla="*/ 206 w 245"/>
                <a:gd name="T41" fmla="*/ 108 h 214"/>
                <a:gd name="T42" fmla="*/ 228 w 245"/>
                <a:gd name="T43" fmla="*/ 116 h 214"/>
                <a:gd name="T44" fmla="*/ 245 w 245"/>
                <a:gd name="T45" fmla="*/ 121 h 214"/>
                <a:gd name="T46" fmla="*/ 242 w 245"/>
                <a:gd name="T47" fmla="*/ 92 h 214"/>
                <a:gd name="T48" fmla="*/ 232 w 245"/>
                <a:gd name="T49" fmla="*/ 57 h 214"/>
                <a:gd name="T50" fmla="*/ 218 w 245"/>
                <a:gd name="T51" fmla="*/ 23 h 214"/>
                <a:gd name="T52" fmla="*/ 202 w 245"/>
                <a:gd name="T53" fmla="*/ 0 h 214"/>
                <a:gd name="T54" fmla="*/ 171 w 245"/>
                <a:gd name="T55" fmla="*/ 5 h 214"/>
                <a:gd name="T56" fmla="*/ 133 w 245"/>
                <a:gd name="T57" fmla="*/ 17 h 214"/>
                <a:gd name="T58" fmla="*/ 101 w 245"/>
                <a:gd name="T59" fmla="*/ 35 h 214"/>
                <a:gd name="T60" fmla="*/ 88 w 245"/>
                <a:gd name="T61" fmla="*/ 44 h 214"/>
                <a:gd name="T62" fmla="*/ 81 w 245"/>
                <a:gd name="T63" fmla="*/ 56 h 214"/>
                <a:gd name="T64" fmla="*/ 57 w 245"/>
                <a:gd name="T65" fmla="*/ 61 h 214"/>
                <a:gd name="T66" fmla="*/ 39 w 245"/>
                <a:gd name="T67" fmla="*/ 64 h 214"/>
                <a:gd name="T68" fmla="*/ 21 w 245"/>
                <a:gd name="T69" fmla="*/ 66 h 214"/>
                <a:gd name="T70" fmla="*/ 0 w 245"/>
                <a:gd name="T71" fmla="*/ 6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5" h="214">
                  <a:moveTo>
                    <a:pt x="0" y="61"/>
                  </a:moveTo>
                  <a:lnTo>
                    <a:pt x="5" y="79"/>
                  </a:lnTo>
                  <a:lnTo>
                    <a:pt x="11" y="96"/>
                  </a:lnTo>
                  <a:lnTo>
                    <a:pt x="14" y="114"/>
                  </a:lnTo>
                  <a:lnTo>
                    <a:pt x="19" y="132"/>
                  </a:lnTo>
                  <a:lnTo>
                    <a:pt x="22" y="150"/>
                  </a:lnTo>
                  <a:lnTo>
                    <a:pt x="24" y="166"/>
                  </a:lnTo>
                  <a:lnTo>
                    <a:pt x="26" y="184"/>
                  </a:lnTo>
                  <a:lnTo>
                    <a:pt x="26" y="204"/>
                  </a:lnTo>
                  <a:lnTo>
                    <a:pt x="37" y="214"/>
                  </a:lnTo>
                  <a:lnTo>
                    <a:pt x="42" y="214"/>
                  </a:lnTo>
                  <a:lnTo>
                    <a:pt x="48" y="212"/>
                  </a:lnTo>
                  <a:lnTo>
                    <a:pt x="55" y="209"/>
                  </a:lnTo>
                  <a:lnTo>
                    <a:pt x="62" y="204"/>
                  </a:lnTo>
                  <a:lnTo>
                    <a:pt x="68" y="201"/>
                  </a:lnTo>
                  <a:lnTo>
                    <a:pt x="73" y="196"/>
                  </a:lnTo>
                  <a:lnTo>
                    <a:pt x="78" y="191"/>
                  </a:lnTo>
                  <a:lnTo>
                    <a:pt x="81" y="188"/>
                  </a:lnTo>
                  <a:lnTo>
                    <a:pt x="86" y="186"/>
                  </a:lnTo>
                  <a:lnTo>
                    <a:pt x="89" y="184"/>
                  </a:lnTo>
                  <a:lnTo>
                    <a:pt x="92" y="181"/>
                  </a:lnTo>
                  <a:lnTo>
                    <a:pt x="96" y="178"/>
                  </a:lnTo>
                  <a:lnTo>
                    <a:pt x="102" y="170"/>
                  </a:lnTo>
                  <a:lnTo>
                    <a:pt x="109" y="160"/>
                  </a:lnTo>
                  <a:lnTo>
                    <a:pt x="115" y="150"/>
                  </a:lnTo>
                  <a:lnTo>
                    <a:pt x="122" y="140"/>
                  </a:lnTo>
                  <a:lnTo>
                    <a:pt x="125" y="137"/>
                  </a:lnTo>
                  <a:lnTo>
                    <a:pt x="128" y="134"/>
                  </a:lnTo>
                  <a:lnTo>
                    <a:pt x="132" y="132"/>
                  </a:lnTo>
                  <a:lnTo>
                    <a:pt x="136" y="132"/>
                  </a:lnTo>
                  <a:lnTo>
                    <a:pt x="136" y="127"/>
                  </a:lnTo>
                  <a:lnTo>
                    <a:pt x="140" y="123"/>
                  </a:lnTo>
                  <a:lnTo>
                    <a:pt x="143" y="116"/>
                  </a:lnTo>
                  <a:lnTo>
                    <a:pt x="148" y="111"/>
                  </a:lnTo>
                  <a:lnTo>
                    <a:pt x="153" y="105"/>
                  </a:lnTo>
                  <a:lnTo>
                    <a:pt x="158" y="100"/>
                  </a:lnTo>
                  <a:lnTo>
                    <a:pt x="161" y="96"/>
                  </a:lnTo>
                  <a:lnTo>
                    <a:pt x="164" y="93"/>
                  </a:lnTo>
                  <a:lnTo>
                    <a:pt x="174" y="95"/>
                  </a:lnTo>
                  <a:lnTo>
                    <a:pt x="185" y="98"/>
                  </a:lnTo>
                  <a:lnTo>
                    <a:pt x="197" y="103"/>
                  </a:lnTo>
                  <a:lnTo>
                    <a:pt x="206" y="108"/>
                  </a:lnTo>
                  <a:lnTo>
                    <a:pt x="218" y="113"/>
                  </a:lnTo>
                  <a:lnTo>
                    <a:pt x="228" y="116"/>
                  </a:lnTo>
                  <a:lnTo>
                    <a:pt x="237" y="119"/>
                  </a:lnTo>
                  <a:lnTo>
                    <a:pt x="245" y="121"/>
                  </a:lnTo>
                  <a:lnTo>
                    <a:pt x="245" y="108"/>
                  </a:lnTo>
                  <a:lnTo>
                    <a:pt x="242" y="92"/>
                  </a:lnTo>
                  <a:lnTo>
                    <a:pt x="237" y="74"/>
                  </a:lnTo>
                  <a:lnTo>
                    <a:pt x="232" y="57"/>
                  </a:lnTo>
                  <a:lnTo>
                    <a:pt x="226" y="40"/>
                  </a:lnTo>
                  <a:lnTo>
                    <a:pt x="218" y="23"/>
                  </a:lnTo>
                  <a:lnTo>
                    <a:pt x="210" y="10"/>
                  </a:lnTo>
                  <a:lnTo>
                    <a:pt x="202" y="0"/>
                  </a:lnTo>
                  <a:lnTo>
                    <a:pt x="188" y="2"/>
                  </a:lnTo>
                  <a:lnTo>
                    <a:pt x="171" y="5"/>
                  </a:lnTo>
                  <a:lnTo>
                    <a:pt x="153" y="10"/>
                  </a:lnTo>
                  <a:lnTo>
                    <a:pt x="133" y="17"/>
                  </a:lnTo>
                  <a:lnTo>
                    <a:pt x="115" y="26"/>
                  </a:lnTo>
                  <a:lnTo>
                    <a:pt x="101" y="35"/>
                  </a:lnTo>
                  <a:lnTo>
                    <a:pt x="94" y="40"/>
                  </a:lnTo>
                  <a:lnTo>
                    <a:pt x="88" y="44"/>
                  </a:lnTo>
                  <a:lnTo>
                    <a:pt x="84" y="51"/>
                  </a:lnTo>
                  <a:lnTo>
                    <a:pt x="81" y="56"/>
                  </a:lnTo>
                  <a:lnTo>
                    <a:pt x="68" y="57"/>
                  </a:lnTo>
                  <a:lnTo>
                    <a:pt x="57" y="61"/>
                  </a:lnTo>
                  <a:lnTo>
                    <a:pt x="47" y="62"/>
                  </a:lnTo>
                  <a:lnTo>
                    <a:pt x="39" y="64"/>
                  </a:lnTo>
                  <a:lnTo>
                    <a:pt x="29" y="66"/>
                  </a:lnTo>
                  <a:lnTo>
                    <a:pt x="21" y="66"/>
                  </a:lnTo>
                  <a:lnTo>
                    <a:pt x="11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81" name="Freeform 173"/>
            <p:cNvSpPr>
              <a:spLocks/>
            </p:cNvSpPr>
            <p:nvPr/>
          </p:nvSpPr>
          <p:spPr bwMode="auto">
            <a:xfrm>
              <a:off x="3544" y="3380"/>
              <a:ext cx="49" cy="20"/>
            </a:xfrm>
            <a:custGeom>
              <a:avLst/>
              <a:gdLst>
                <a:gd name="T0" fmla="*/ 49 w 49"/>
                <a:gd name="T1" fmla="*/ 0 h 20"/>
                <a:gd name="T2" fmla="*/ 43 w 49"/>
                <a:gd name="T3" fmla="*/ 4 h 20"/>
                <a:gd name="T4" fmla="*/ 38 w 49"/>
                <a:gd name="T5" fmla="*/ 7 h 20"/>
                <a:gd name="T6" fmla="*/ 31 w 49"/>
                <a:gd name="T7" fmla="*/ 10 h 20"/>
                <a:gd name="T8" fmla="*/ 25 w 49"/>
                <a:gd name="T9" fmla="*/ 12 h 20"/>
                <a:gd name="T10" fmla="*/ 18 w 49"/>
                <a:gd name="T11" fmla="*/ 15 h 20"/>
                <a:gd name="T12" fmla="*/ 14 w 49"/>
                <a:gd name="T13" fmla="*/ 17 h 20"/>
                <a:gd name="T14" fmla="*/ 7 w 49"/>
                <a:gd name="T15" fmla="*/ 18 h 20"/>
                <a:gd name="T16" fmla="*/ 0 w 49"/>
                <a:gd name="T17" fmla="*/ 20 h 20"/>
                <a:gd name="T18" fmla="*/ 5 w 49"/>
                <a:gd name="T19" fmla="*/ 17 h 20"/>
                <a:gd name="T20" fmla="*/ 12 w 49"/>
                <a:gd name="T21" fmla="*/ 13 h 20"/>
                <a:gd name="T22" fmla="*/ 18 w 49"/>
                <a:gd name="T23" fmla="*/ 12 h 20"/>
                <a:gd name="T24" fmla="*/ 23 w 49"/>
                <a:gd name="T25" fmla="*/ 8 h 20"/>
                <a:gd name="T26" fmla="*/ 30 w 49"/>
                <a:gd name="T27" fmla="*/ 7 h 20"/>
                <a:gd name="T28" fmla="*/ 36 w 49"/>
                <a:gd name="T29" fmla="*/ 5 h 20"/>
                <a:gd name="T30" fmla="*/ 43 w 49"/>
                <a:gd name="T31" fmla="*/ 4 h 20"/>
                <a:gd name="T32" fmla="*/ 49 w 49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0">
                  <a:moveTo>
                    <a:pt x="49" y="0"/>
                  </a:moveTo>
                  <a:lnTo>
                    <a:pt x="43" y="4"/>
                  </a:lnTo>
                  <a:lnTo>
                    <a:pt x="38" y="7"/>
                  </a:lnTo>
                  <a:lnTo>
                    <a:pt x="31" y="10"/>
                  </a:lnTo>
                  <a:lnTo>
                    <a:pt x="25" y="12"/>
                  </a:lnTo>
                  <a:lnTo>
                    <a:pt x="18" y="15"/>
                  </a:lnTo>
                  <a:lnTo>
                    <a:pt x="14" y="17"/>
                  </a:lnTo>
                  <a:lnTo>
                    <a:pt x="7" y="18"/>
                  </a:lnTo>
                  <a:lnTo>
                    <a:pt x="0" y="20"/>
                  </a:lnTo>
                  <a:lnTo>
                    <a:pt x="5" y="17"/>
                  </a:lnTo>
                  <a:lnTo>
                    <a:pt x="12" y="13"/>
                  </a:lnTo>
                  <a:lnTo>
                    <a:pt x="18" y="12"/>
                  </a:lnTo>
                  <a:lnTo>
                    <a:pt x="23" y="8"/>
                  </a:lnTo>
                  <a:lnTo>
                    <a:pt x="30" y="7"/>
                  </a:lnTo>
                  <a:lnTo>
                    <a:pt x="36" y="5"/>
                  </a:lnTo>
                  <a:lnTo>
                    <a:pt x="43" y="4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C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82" name="Freeform 174"/>
            <p:cNvSpPr>
              <a:spLocks/>
            </p:cNvSpPr>
            <p:nvPr/>
          </p:nvSpPr>
          <p:spPr bwMode="auto">
            <a:xfrm>
              <a:off x="3445" y="3377"/>
              <a:ext cx="222" cy="212"/>
            </a:xfrm>
            <a:custGeom>
              <a:avLst/>
              <a:gdLst>
                <a:gd name="T0" fmla="*/ 13 w 222"/>
                <a:gd name="T1" fmla="*/ 207 h 212"/>
                <a:gd name="T2" fmla="*/ 13 w 222"/>
                <a:gd name="T3" fmla="*/ 204 h 212"/>
                <a:gd name="T4" fmla="*/ 12 w 222"/>
                <a:gd name="T5" fmla="*/ 202 h 212"/>
                <a:gd name="T6" fmla="*/ 12 w 222"/>
                <a:gd name="T7" fmla="*/ 200 h 212"/>
                <a:gd name="T8" fmla="*/ 12 w 222"/>
                <a:gd name="T9" fmla="*/ 181 h 212"/>
                <a:gd name="T10" fmla="*/ 8 w 222"/>
                <a:gd name="T11" fmla="*/ 150 h 212"/>
                <a:gd name="T12" fmla="*/ 3 w 222"/>
                <a:gd name="T13" fmla="*/ 121 h 212"/>
                <a:gd name="T14" fmla="*/ 0 w 222"/>
                <a:gd name="T15" fmla="*/ 90 h 212"/>
                <a:gd name="T16" fmla="*/ 28 w 222"/>
                <a:gd name="T17" fmla="*/ 68 h 212"/>
                <a:gd name="T18" fmla="*/ 77 w 222"/>
                <a:gd name="T19" fmla="*/ 60 h 212"/>
                <a:gd name="T20" fmla="*/ 124 w 222"/>
                <a:gd name="T21" fmla="*/ 46 h 212"/>
                <a:gd name="T22" fmla="*/ 155 w 222"/>
                <a:gd name="T23" fmla="*/ 28 h 212"/>
                <a:gd name="T24" fmla="*/ 174 w 222"/>
                <a:gd name="T25" fmla="*/ 10 h 212"/>
                <a:gd name="T26" fmla="*/ 184 w 222"/>
                <a:gd name="T27" fmla="*/ 2 h 212"/>
                <a:gd name="T28" fmla="*/ 186 w 222"/>
                <a:gd name="T29" fmla="*/ 3 h 212"/>
                <a:gd name="T30" fmla="*/ 189 w 222"/>
                <a:gd name="T31" fmla="*/ 7 h 212"/>
                <a:gd name="T32" fmla="*/ 191 w 222"/>
                <a:gd name="T33" fmla="*/ 8 h 212"/>
                <a:gd name="T34" fmla="*/ 196 w 222"/>
                <a:gd name="T35" fmla="*/ 15 h 212"/>
                <a:gd name="T36" fmla="*/ 200 w 222"/>
                <a:gd name="T37" fmla="*/ 24 h 212"/>
                <a:gd name="T38" fmla="*/ 205 w 222"/>
                <a:gd name="T39" fmla="*/ 36 h 212"/>
                <a:gd name="T40" fmla="*/ 210 w 222"/>
                <a:gd name="T41" fmla="*/ 47 h 212"/>
                <a:gd name="T42" fmla="*/ 215 w 222"/>
                <a:gd name="T43" fmla="*/ 62 h 212"/>
                <a:gd name="T44" fmla="*/ 217 w 222"/>
                <a:gd name="T45" fmla="*/ 78 h 212"/>
                <a:gd name="T46" fmla="*/ 220 w 222"/>
                <a:gd name="T47" fmla="*/ 94 h 212"/>
                <a:gd name="T48" fmla="*/ 222 w 222"/>
                <a:gd name="T49" fmla="*/ 111 h 212"/>
                <a:gd name="T50" fmla="*/ 213 w 222"/>
                <a:gd name="T51" fmla="*/ 117 h 212"/>
                <a:gd name="T52" fmla="*/ 196 w 222"/>
                <a:gd name="T53" fmla="*/ 109 h 212"/>
                <a:gd name="T54" fmla="*/ 174 w 222"/>
                <a:gd name="T55" fmla="*/ 99 h 212"/>
                <a:gd name="T56" fmla="*/ 155 w 222"/>
                <a:gd name="T57" fmla="*/ 93 h 212"/>
                <a:gd name="T58" fmla="*/ 142 w 222"/>
                <a:gd name="T59" fmla="*/ 94 h 212"/>
                <a:gd name="T60" fmla="*/ 134 w 222"/>
                <a:gd name="T61" fmla="*/ 103 h 212"/>
                <a:gd name="T62" fmla="*/ 124 w 222"/>
                <a:gd name="T63" fmla="*/ 114 h 212"/>
                <a:gd name="T64" fmla="*/ 117 w 222"/>
                <a:gd name="T65" fmla="*/ 125 h 212"/>
                <a:gd name="T66" fmla="*/ 113 w 222"/>
                <a:gd name="T67" fmla="*/ 130 h 212"/>
                <a:gd name="T68" fmla="*/ 106 w 222"/>
                <a:gd name="T69" fmla="*/ 135 h 212"/>
                <a:gd name="T70" fmla="*/ 96 w 222"/>
                <a:gd name="T71" fmla="*/ 148 h 212"/>
                <a:gd name="T72" fmla="*/ 83 w 222"/>
                <a:gd name="T73" fmla="*/ 168 h 212"/>
                <a:gd name="T74" fmla="*/ 73 w 222"/>
                <a:gd name="T75" fmla="*/ 179 h 212"/>
                <a:gd name="T76" fmla="*/ 67 w 222"/>
                <a:gd name="T77" fmla="*/ 184 h 212"/>
                <a:gd name="T78" fmla="*/ 59 w 222"/>
                <a:gd name="T79" fmla="*/ 189 h 212"/>
                <a:gd name="T80" fmla="*/ 49 w 222"/>
                <a:gd name="T81" fmla="*/ 199 h 212"/>
                <a:gd name="T82" fmla="*/ 36 w 222"/>
                <a:gd name="T83" fmla="*/ 207 h 212"/>
                <a:gd name="T84" fmla="*/ 23 w 222"/>
                <a:gd name="T85" fmla="*/ 212 h 212"/>
                <a:gd name="T86" fmla="*/ 13 w 222"/>
                <a:gd name="T87" fmla="*/ 20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2" h="212">
                  <a:moveTo>
                    <a:pt x="13" y="207"/>
                  </a:moveTo>
                  <a:lnTo>
                    <a:pt x="13" y="207"/>
                  </a:lnTo>
                  <a:lnTo>
                    <a:pt x="13" y="205"/>
                  </a:lnTo>
                  <a:lnTo>
                    <a:pt x="13" y="204"/>
                  </a:lnTo>
                  <a:lnTo>
                    <a:pt x="12" y="204"/>
                  </a:lnTo>
                  <a:lnTo>
                    <a:pt x="12" y="202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2" y="199"/>
                  </a:lnTo>
                  <a:lnTo>
                    <a:pt x="12" y="181"/>
                  </a:lnTo>
                  <a:lnTo>
                    <a:pt x="10" y="164"/>
                  </a:lnTo>
                  <a:lnTo>
                    <a:pt x="8" y="150"/>
                  </a:lnTo>
                  <a:lnTo>
                    <a:pt x="5" y="135"/>
                  </a:lnTo>
                  <a:lnTo>
                    <a:pt x="3" y="121"/>
                  </a:lnTo>
                  <a:lnTo>
                    <a:pt x="2" y="106"/>
                  </a:lnTo>
                  <a:lnTo>
                    <a:pt x="0" y="90"/>
                  </a:lnTo>
                  <a:lnTo>
                    <a:pt x="2" y="72"/>
                  </a:lnTo>
                  <a:lnTo>
                    <a:pt x="28" y="68"/>
                  </a:lnTo>
                  <a:lnTo>
                    <a:pt x="52" y="65"/>
                  </a:lnTo>
                  <a:lnTo>
                    <a:pt x="77" y="60"/>
                  </a:lnTo>
                  <a:lnTo>
                    <a:pt x="101" y="54"/>
                  </a:lnTo>
                  <a:lnTo>
                    <a:pt x="124" y="46"/>
                  </a:lnTo>
                  <a:lnTo>
                    <a:pt x="145" y="34"/>
                  </a:lnTo>
                  <a:lnTo>
                    <a:pt x="155" y="28"/>
                  </a:lnTo>
                  <a:lnTo>
                    <a:pt x="165" y="20"/>
                  </a:lnTo>
                  <a:lnTo>
                    <a:pt x="174" y="10"/>
                  </a:lnTo>
                  <a:lnTo>
                    <a:pt x="183" y="0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6" y="3"/>
                  </a:lnTo>
                  <a:lnTo>
                    <a:pt x="187" y="5"/>
                  </a:lnTo>
                  <a:lnTo>
                    <a:pt x="189" y="7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10"/>
                  </a:lnTo>
                  <a:lnTo>
                    <a:pt x="196" y="15"/>
                  </a:lnTo>
                  <a:lnTo>
                    <a:pt x="197" y="20"/>
                  </a:lnTo>
                  <a:lnTo>
                    <a:pt x="200" y="24"/>
                  </a:lnTo>
                  <a:lnTo>
                    <a:pt x="204" y="29"/>
                  </a:lnTo>
                  <a:lnTo>
                    <a:pt x="205" y="36"/>
                  </a:lnTo>
                  <a:lnTo>
                    <a:pt x="209" y="41"/>
                  </a:lnTo>
                  <a:lnTo>
                    <a:pt x="210" y="47"/>
                  </a:lnTo>
                  <a:lnTo>
                    <a:pt x="213" y="54"/>
                  </a:lnTo>
                  <a:lnTo>
                    <a:pt x="215" y="62"/>
                  </a:lnTo>
                  <a:lnTo>
                    <a:pt x="217" y="70"/>
                  </a:lnTo>
                  <a:lnTo>
                    <a:pt x="217" y="78"/>
                  </a:lnTo>
                  <a:lnTo>
                    <a:pt x="218" y="86"/>
                  </a:lnTo>
                  <a:lnTo>
                    <a:pt x="220" y="94"/>
                  </a:lnTo>
                  <a:lnTo>
                    <a:pt x="220" y="103"/>
                  </a:lnTo>
                  <a:lnTo>
                    <a:pt x="222" y="111"/>
                  </a:lnTo>
                  <a:lnTo>
                    <a:pt x="222" y="119"/>
                  </a:lnTo>
                  <a:lnTo>
                    <a:pt x="213" y="117"/>
                  </a:lnTo>
                  <a:lnTo>
                    <a:pt x="205" y="112"/>
                  </a:lnTo>
                  <a:lnTo>
                    <a:pt x="196" y="109"/>
                  </a:lnTo>
                  <a:lnTo>
                    <a:pt x="184" y="104"/>
                  </a:lnTo>
                  <a:lnTo>
                    <a:pt x="174" y="99"/>
                  </a:lnTo>
                  <a:lnTo>
                    <a:pt x="165" y="96"/>
                  </a:lnTo>
                  <a:lnTo>
                    <a:pt x="155" y="93"/>
                  </a:lnTo>
                  <a:lnTo>
                    <a:pt x="145" y="91"/>
                  </a:lnTo>
                  <a:lnTo>
                    <a:pt x="142" y="94"/>
                  </a:lnTo>
                  <a:lnTo>
                    <a:pt x="139" y="98"/>
                  </a:lnTo>
                  <a:lnTo>
                    <a:pt x="134" y="103"/>
                  </a:lnTo>
                  <a:lnTo>
                    <a:pt x="129" y="109"/>
                  </a:lnTo>
                  <a:lnTo>
                    <a:pt x="124" y="114"/>
                  </a:lnTo>
                  <a:lnTo>
                    <a:pt x="121" y="121"/>
                  </a:lnTo>
                  <a:lnTo>
                    <a:pt x="117" y="125"/>
                  </a:lnTo>
                  <a:lnTo>
                    <a:pt x="117" y="130"/>
                  </a:lnTo>
                  <a:lnTo>
                    <a:pt x="113" y="130"/>
                  </a:lnTo>
                  <a:lnTo>
                    <a:pt x="109" y="132"/>
                  </a:lnTo>
                  <a:lnTo>
                    <a:pt x="106" y="135"/>
                  </a:lnTo>
                  <a:lnTo>
                    <a:pt x="103" y="138"/>
                  </a:lnTo>
                  <a:lnTo>
                    <a:pt x="96" y="148"/>
                  </a:lnTo>
                  <a:lnTo>
                    <a:pt x="90" y="158"/>
                  </a:lnTo>
                  <a:lnTo>
                    <a:pt x="83" y="168"/>
                  </a:lnTo>
                  <a:lnTo>
                    <a:pt x="77" y="176"/>
                  </a:lnTo>
                  <a:lnTo>
                    <a:pt x="73" y="179"/>
                  </a:lnTo>
                  <a:lnTo>
                    <a:pt x="70" y="182"/>
                  </a:lnTo>
                  <a:lnTo>
                    <a:pt x="67" y="184"/>
                  </a:lnTo>
                  <a:lnTo>
                    <a:pt x="62" y="186"/>
                  </a:lnTo>
                  <a:lnTo>
                    <a:pt x="59" y="189"/>
                  </a:lnTo>
                  <a:lnTo>
                    <a:pt x="54" y="194"/>
                  </a:lnTo>
                  <a:lnTo>
                    <a:pt x="49" y="199"/>
                  </a:lnTo>
                  <a:lnTo>
                    <a:pt x="43" y="202"/>
                  </a:lnTo>
                  <a:lnTo>
                    <a:pt x="36" y="207"/>
                  </a:lnTo>
                  <a:lnTo>
                    <a:pt x="29" y="210"/>
                  </a:lnTo>
                  <a:lnTo>
                    <a:pt x="23" y="212"/>
                  </a:lnTo>
                  <a:lnTo>
                    <a:pt x="18" y="212"/>
                  </a:lnTo>
                  <a:lnTo>
                    <a:pt x="13" y="207"/>
                  </a:lnTo>
                  <a:close/>
                </a:path>
              </a:pathLst>
            </a:custGeom>
            <a:solidFill>
              <a:srgbClr val="E5B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83" name="Freeform 175"/>
            <p:cNvSpPr>
              <a:spLocks/>
            </p:cNvSpPr>
            <p:nvPr/>
          </p:nvSpPr>
          <p:spPr bwMode="auto">
            <a:xfrm>
              <a:off x="4791" y="2819"/>
              <a:ext cx="409" cy="216"/>
            </a:xfrm>
            <a:custGeom>
              <a:avLst/>
              <a:gdLst>
                <a:gd name="T0" fmla="*/ 7 w 409"/>
                <a:gd name="T1" fmla="*/ 36 h 216"/>
                <a:gd name="T2" fmla="*/ 14 w 409"/>
                <a:gd name="T3" fmla="*/ 18 h 216"/>
                <a:gd name="T4" fmla="*/ 17 w 409"/>
                <a:gd name="T5" fmla="*/ 0 h 216"/>
                <a:gd name="T6" fmla="*/ 23 w 409"/>
                <a:gd name="T7" fmla="*/ 3 h 216"/>
                <a:gd name="T8" fmla="*/ 30 w 409"/>
                <a:gd name="T9" fmla="*/ 9 h 216"/>
                <a:gd name="T10" fmla="*/ 33 w 409"/>
                <a:gd name="T11" fmla="*/ 11 h 216"/>
                <a:gd name="T12" fmla="*/ 35 w 409"/>
                <a:gd name="T13" fmla="*/ 14 h 216"/>
                <a:gd name="T14" fmla="*/ 36 w 409"/>
                <a:gd name="T15" fmla="*/ 18 h 216"/>
                <a:gd name="T16" fmla="*/ 84 w 409"/>
                <a:gd name="T17" fmla="*/ 21 h 216"/>
                <a:gd name="T18" fmla="*/ 155 w 409"/>
                <a:gd name="T19" fmla="*/ 29 h 216"/>
                <a:gd name="T20" fmla="*/ 225 w 409"/>
                <a:gd name="T21" fmla="*/ 49 h 216"/>
                <a:gd name="T22" fmla="*/ 290 w 409"/>
                <a:gd name="T23" fmla="*/ 76 h 216"/>
                <a:gd name="T24" fmla="*/ 347 w 409"/>
                <a:gd name="T25" fmla="*/ 119 h 216"/>
                <a:gd name="T26" fmla="*/ 385 w 409"/>
                <a:gd name="T27" fmla="*/ 153 h 216"/>
                <a:gd name="T28" fmla="*/ 386 w 409"/>
                <a:gd name="T29" fmla="*/ 158 h 216"/>
                <a:gd name="T30" fmla="*/ 390 w 409"/>
                <a:gd name="T31" fmla="*/ 161 h 216"/>
                <a:gd name="T32" fmla="*/ 393 w 409"/>
                <a:gd name="T33" fmla="*/ 164 h 216"/>
                <a:gd name="T34" fmla="*/ 398 w 409"/>
                <a:gd name="T35" fmla="*/ 167 h 216"/>
                <a:gd name="T36" fmla="*/ 403 w 409"/>
                <a:gd name="T37" fmla="*/ 174 h 216"/>
                <a:gd name="T38" fmla="*/ 409 w 409"/>
                <a:gd name="T39" fmla="*/ 180 h 216"/>
                <a:gd name="T40" fmla="*/ 407 w 409"/>
                <a:gd name="T41" fmla="*/ 189 h 216"/>
                <a:gd name="T42" fmla="*/ 404 w 409"/>
                <a:gd name="T43" fmla="*/ 198 h 216"/>
                <a:gd name="T44" fmla="*/ 403 w 409"/>
                <a:gd name="T45" fmla="*/ 206 h 216"/>
                <a:gd name="T46" fmla="*/ 399 w 409"/>
                <a:gd name="T47" fmla="*/ 211 h 216"/>
                <a:gd name="T48" fmla="*/ 396 w 409"/>
                <a:gd name="T49" fmla="*/ 215 h 216"/>
                <a:gd name="T50" fmla="*/ 381 w 409"/>
                <a:gd name="T51" fmla="*/ 215 h 216"/>
                <a:gd name="T52" fmla="*/ 368 w 409"/>
                <a:gd name="T53" fmla="*/ 205 h 216"/>
                <a:gd name="T54" fmla="*/ 357 w 409"/>
                <a:gd name="T55" fmla="*/ 197 h 216"/>
                <a:gd name="T56" fmla="*/ 354 w 409"/>
                <a:gd name="T57" fmla="*/ 193 h 216"/>
                <a:gd name="T58" fmla="*/ 349 w 409"/>
                <a:gd name="T59" fmla="*/ 187 h 216"/>
                <a:gd name="T60" fmla="*/ 346 w 409"/>
                <a:gd name="T61" fmla="*/ 182 h 216"/>
                <a:gd name="T62" fmla="*/ 331 w 409"/>
                <a:gd name="T63" fmla="*/ 164 h 216"/>
                <a:gd name="T64" fmla="*/ 316 w 409"/>
                <a:gd name="T65" fmla="*/ 146 h 216"/>
                <a:gd name="T66" fmla="*/ 311 w 409"/>
                <a:gd name="T67" fmla="*/ 140 h 216"/>
                <a:gd name="T68" fmla="*/ 303 w 409"/>
                <a:gd name="T69" fmla="*/ 135 h 216"/>
                <a:gd name="T70" fmla="*/ 298 w 409"/>
                <a:gd name="T71" fmla="*/ 132 h 216"/>
                <a:gd name="T72" fmla="*/ 225 w 409"/>
                <a:gd name="T73" fmla="*/ 107 h 216"/>
                <a:gd name="T74" fmla="*/ 119 w 409"/>
                <a:gd name="T75" fmla="*/ 86 h 216"/>
                <a:gd name="T76" fmla="*/ 14 w 409"/>
                <a:gd name="T77" fmla="*/ 88 h 216"/>
                <a:gd name="T78" fmla="*/ 12 w 409"/>
                <a:gd name="T79" fmla="*/ 79 h 216"/>
                <a:gd name="T80" fmla="*/ 7 w 409"/>
                <a:gd name="T81" fmla="*/ 70 h 216"/>
                <a:gd name="T82" fmla="*/ 2 w 409"/>
                <a:gd name="T83" fmla="*/ 65 h 216"/>
                <a:gd name="T84" fmla="*/ 0 w 409"/>
                <a:gd name="T85" fmla="*/ 4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16">
                  <a:moveTo>
                    <a:pt x="0" y="47"/>
                  </a:moveTo>
                  <a:lnTo>
                    <a:pt x="4" y="40"/>
                  </a:lnTo>
                  <a:lnTo>
                    <a:pt x="7" y="36"/>
                  </a:lnTo>
                  <a:lnTo>
                    <a:pt x="10" y="29"/>
                  </a:lnTo>
                  <a:lnTo>
                    <a:pt x="12" y="24"/>
                  </a:lnTo>
                  <a:lnTo>
                    <a:pt x="14" y="18"/>
                  </a:lnTo>
                  <a:lnTo>
                    <a:pt x="15" y="11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59" y="19"/>
                  </a:lnTo>
                  <a:lnTo>
                    <a:pt x="84" y="21"/>
                  </a:lnTo>
                  <a:lnTo>
                    <a:pt x="108" y="23"/>
                  </a:lnTo>
                  <a:lnTo>
                    <a:pt x="131" y="26"/>
                  </a:lnTo>
                  <a:lnTo>
                    <a:pt x="155" y="29"/>
                  </a:lnTo>
                  <a:lnTo>
                    <a:pt x="178" y="34"/>
                  </a:lnTo>
                  <a:lnTo>
                    <a:pt x="202" y="40"/>
                  </a:lnTo>
                  <a:lnTo>
                    <a:pt x="225" y="49"/>
                  </a:lnTo>
                  <a:lnTo>
                    <a:pt x="248" y="57"/>
                  </a:lnTo>
                  <a:lnTo>
                    <a:pt x="269" y="66"/>
                  </a:lnTo>
                  <a:lnTo>
                    <a:pt x="290" y="76"/>
                  </a:lnTo>
                  <a:lnTo>
                    <a:pt x="310" y="89"/>
                  </a:lnTo>
                  <a:lnTo>
                    <a:pt x="329" y="104"/>
                  </a:lnTo>
                  <a:lnTo>
                    <a:pt x="347" y="119"/>
                  </a:lnTo>
                  <a:lnTo>
                    <a:pt x="365" y="135"/>
                  </a:lnTo>
                  <a:lnTo>
                    <a:pt x="381" y="153"/>
                  </a:lnTo>
                  <a:lnTo>
                    <a:pt x="385" y="153"/>
                  </a:lnTo>
                  <a:lnTo>
                    <a:pt x="385" y="154"/>
                  </a:lnTo>
                  <a:lnTo>
                    <a:pt x="385" y="156"/>
                  </a:lnTo>
                  <a:lnTo>
                    <a:pt x="386" y="158"/>
                  </a:lnTo>
                  <a:lnTo>
                    <a:pt x="386" y="158"/>
                  </a:lnTo>
                  <a:lnTo>
                    <a:pt x="388" y="159"/>
                  </a:lnTo>
                  <a:lnTo>
                    <a:pt x="390" y="161"/>
                  </a:lnTo>
                  <a:lnTo>
                    <a:pt x="391" y="161"/>
                  </a:lnTo>
                  <a:lnTo>
                    <a:pt x="393" y="161"/>
                  </a:lnTo>
                  <a:lnTo>
                    <a:pt x="393" y="164"/>
                  </a:lnTo>
                  <a:lnTo>
                    <a:pt x="393" y="164"/>
                  </a:lnTo>
                  <a:lnTo>
                    <a:pt x="394" y="166"/>
                  </a:lnTo>
                  <a:lnTo>
                    <a:pt x="398" y="167"/>
                  </a:lnTo>
                  <a:lnTo>
                    <a:pt x="399" y="169"/>
                  </a:lnTo>
                  <a:lnTo>
                    <a:pt x="401" y="172"/>
                  </a:lnTo>
                  <a:lnTo>
                    <a:pt x="403" y="174"/>
                  </a:lnTo>
                  <a:lnTo>
                    <a:pt x="404" y="174"/>
                  </a:lnTo>
                  <a:lnTo>
                    <a:pt x="406" y="176"/>
                  </a:lnTo>
                  <a:lnTo>
                    <a:pt x="409" y="180"/>
                  </a:lnTo>
                  <a:lnTo>
                    <a:pt x="409" y="184"/>
                  </a:lnTo>
                  <a:lnTo>
                    <a:pt x="407" y="185"/>
                  </a:lnTo>
                  <a:lnTo>
                    <a:pt x="407" y="189"/>
                  </a:lnTo>
                  <a:lnTo>
                    <a:pt x="406" y="192"/>
                  </a:lnTo>
                  <a:lnTo>
                    <a:pt x="404" y="195"/>
                  </a:lnTo>
                  <a:lnTo>
                    <a:pt x="404" y="198"/>
                  </a:lnTo>
                  <a:lnTo>
                    <a:pt x="403" y="202"/>
                  </a:lnTo>
                  <a:lnTo>
                    <a:pt x="403" y="205"/>
                  </a:lnTo>
                  <a:lnTo>
                    <a:pt x="403" y="206"/>
                  </a:lnTo>
                  <a:lnTo>
                    <a:pt x="401" y="208"/>
                  </a:lnTo>
                  <a:lnTo>
                    <a:pt x="399" y="210"/>
                  </a:lnTo>
                  <a:lnTo>
                    <a:pt x="399" y="211"/>
                  </a:lnTo>
                  <a:lnTo>
                    <a:pt x="398" y="213"/>
                  </a:lnTo>
                  <a:lnTo>
                    <a:pt x="398" y="215"/>
                  </a:lnTo>
                  <a:lnTo>
                    <a:pt x="396" y="215"/>
                  </a:lnTo>
                  <a:lnTo>
                    <a:pt x="394" y="216"/>
                  </a:lnTo>
                  <a:lnTo>
                    <a:pt x="388" y="216"/>
                  </a:lnTo>
                  <a:lnTo>
                    <a:pt x="381" y="215"/>
                  </a:lnTo>
                  <a:lnTo>
                    <a:pt x="377" y="211"/>
                  </a:lnTo>
                  <a:lnTo>
                    <a:pt x="373" y="208"/>
                  </a:lnTo>
                  <a:lnTo>
                    <a:pt x="368" y="205"/>
                  </a:lnTo>
                  <a:lnTo>
                    <a:pt x="365" y="202"/>
                  </a:lnTo>
                  <a:lnTo>
                    <a:pt x="362" y="200"/>
                  </a:lnTo>
                  <a:lnTo>
                    <a:pt x="357" y="197"/>
                  </a:lnTo>
                  <a:lnTo>
                    <a:pt x="355" y="197"/>
                  </a:lnTo>
                  <a:lnTo>
                    <a:pt x="355" y="195"/>
                  </a:lnTo>
                  <a:lnTo>
                    <a:pt x="354" y="193"/>
                  </a:lnTo>
                  <a:lnTo>
                    <a:pt x="352" y="192"/>
                  </a:lnTo>
                  <a:lnTo>
                    <a:pt x="351" y="190"/>
                  </a:lnTo>
                  <a:lnTo>
                    <a:pt x="349" y="187"/>
                  </a:lnTo>
                  <a:lnTo>
                    <a:pt x="349" y="185"/>
                  </a:lnTo>
                  <a:lnTo>
                    <a:pt x="349" y="184"/>
                  </a:lnTo>
                  <a:lnTo>
                    <a:pt x="346" y="182"/>
                  </a:lnTo>
                  <a:lnTo>
                    <a:pt x="342" y="177"/>
                  </a:lnTo>
                  <a:lnTo>
                    <a:pt x="337" y="172"/>
                  </a:lnTo>
                  <a:lnTo>
                    <a:pt x="331" y="164"/>
                  </a:lnTo>
                  <a:lnTo>
                    <a:pt x="324" y="158"/>
                  </a:lnTo>
                  <a:lnTo>
                    <a:pt x="320" y="151"/>
                  </a:lnTo>
                  <a:lnTo>
                    <a:pt x="316" y="146"/>
                  </a:lnTo>
                  <a:lnTo>
                    <a:pt x="315" y="143"/>
                  </a:lnTo>
                  <a:lnTo>
                    <a:pt x="313" y="141"/>
                  </a:lnTo>
                  <a:lnTo>
                    <a:pt x="311" y="140"/>
                  </a:lnTo>
                  <a:lnTo>
                    <a:pt x="308" y="138"/>
                  </a:lnTo>
                  <a:lnTo>
                    <a:pt x="307" y="136"/>
                  </a:lnTo>
                  <a:lnTo>
                    <a:pt x="303" y="135"/>
                  </a:lnTo>
                  <a:lnTo>
                    <a:pt x="302" y="133"/>
                  </a:lnTo>
                  <a:lnTo>
                    <a:pt x="300" y="132"/>
                  </a:lnTo>
                  <a:lnTo>
                    <a:pt x="298" y="132"/>
                  </a:lnTo>
                  <a:lnTo>
                    <a:pt x="294" y="128"/>
                  </a:lnTo>
                  <a:lnTo>
                    <a:pt x="259" y="117"/>
                  </a:lnTo>
                  <a:lnTo>
                    <a:pt x="225" y="107"/>
                  </a:lnTo>
                  <a:lnTo>
                    <a:pt x="191" y="99"/>
                  </a:lnTo>
                  <a:lnTo>
                    <a:pt x="155" y="91"/>
                  </a:lnTo>
                  <a:lnTo>
                    <a:pt x="119" y="86"/>
                  </a:lnTo>
                  <a:lnTo>
                    <a:pt x="84" y="83"/>
                  </a:lnTo>
                  <a:lnTo>
                    <a:pt x="48" y="84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0" y="76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6"/>
                  </a:lnTo>
                  <a:lnTo>
                    <a:pt x="5" y="65"/>
                  </a:lnTo>
                  <a:lnTo>
                    <a:pt x="2" y="65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84" name="Freeform 176"/>
            <p:cNvSpPr>
              <a:spLocks/>
            </p:cNvSpPr>
            <p:nvPr/>
          </p:nvSpPr>
          <p:spPr bwMode="auto">
            <a:xfrm>
              <a:off x="4791" y="2819"/>
              <a:ext cx="409" cy="216"/>
            </a:xfrm>
            <a:custGeom>
              <a:avLst/>
              <a:gdLst>
                <a:gd name="T0" fmla="*/ 7 w 409"/>
                <a:gd name="T1" fmla="*/ 36 h 216"/>
                <a:gd name="T2" fmla="*/ 14 w 409"/>
                <a:gd name="T3" fmla="*/ 18 h 216"/>
                <a:gd name="T4" fmla="*/ 17 w 409"/>
                <a:gd name="T5" fmla="*/ 0 h 216"/>
                <a:gd name="T6" fmla="*/ 23 w 409"/>
                <a:gd name="T7" fmla="*/ 3 h 216"/>
                <a:gd name="T8" fmla="*/ 30 w 409"/>
                <a:gd name="T9" fmla="*/ 9 h 216"/>
                <a:gd name="T10" fmla="*/ 33 w 409"/>
                <a:gd name="T11" fmla="*/ 11 h 216"/>
                <a:gd name="T12" fmla="*/ 35 w 409"/>
                <a:gd name="T13" fmla="*/ 14 h 216"/>
                <a:gd name="T14" fmla="*/ 36 w 409"/>
                <a:gd name="T15" fmla="*/ 18 h 216"/>
                <a:gd name="T16" fmla="*/ 84 w 409"/>
                <a:gd name="T17" fmla="*/ 21 h 216"/>
                <a:gd name="T18" fmla="*/ 155 w 409"/>
                <a:gd name="T19" fmla="*/ 29 h 216"/>
                <a:gd name="T20" fmla="*/ 225 w 409"/>
                <a:gd name="T21" fmla="*/ 49 h 216"/>
                <a:gd name="T22" fmla="*/ 290 w 409"/>
                <a:gd name="T23" fmla="*/ 76 h 216"/>
                <a:gd name="T24" fmla="*/ 347 w 409"/>
                <a:gd name="T25" fmla="*/ 119 h 216"/>
                <a:gd name="T26" fmla="*/ 385 w 409"/>
                <a:gd name="T27" fmla="*/ 153 h 216"/>
                <a:gd name="T28" fmla="*/ 386 w 409"/>
                <a:gd name="T29" fmla="*/ 158 h 216"/>
                <a:gd name="T30" fmla="*/ 390 w 409"/>
                <a:gd name="T31" fmla="*/ 161 h 216"/>
                <a:gd name="T32" fmla="*/ 393 w 409"/>
                <a:gd name="T33" fmla="*/ 164 h 216"/>
                <a:gd name="T34" fmla="*/ 398 w 409"/>
                <a:gd name="T35" fmla="*/ 167 h 216"/>
                <a:gd name="T36" fmla="*/ 403 w 409"/>
                <a:gd name="T37" fmla="*/ 174 h 216"/>
                <a:gd name="T38" fmla="*/ 409 w 409"/>
                <a:gd name="T39" fmla="*/ 180 h 216"/>
                <a:gd name="T40" fmla="*/ 407 w 409"/>
                <a:gd name="T41" fmla="*/ 189 h 216"/>
                <a:gd name="T42" fmla="*/ 404 w 409"/>
                <a:gd name="T43" fmla="*/ 198 h 216"/>
                <a:gd name="T44" fmla="*/ 403 w 409"/>
                <a:gd name="T45" fmla="*/ 206 h 216"/>
                <a:gd name="T46" fmla="*/ 399 w 409"/>
                <a:gd name="T47" fmla="*/ 211 h 216"/>
                <a:gd name="T48" fmla="*/ 396 w 409"/>
                <a:gd name="T49" fmla="*/ 215 h 216"/>
                <a:gd name="T50" fmla="*/ 381 w 409"/>
                <a:gd name="T51" fmla="*/ 215 h 216"/>
                <a:gd name="T52" fmla="*/ 368 w 409"/>
                <a:gd name="T53" fmla="*/ 205 h 216"/>
                <a:gd name="T54" fmla="*/ 357 w 409"/>
                <a:gd name="T55" fmla="*/ 197 h 216"/>
                <a:gd name="T56" fmla="*/ 354 w 409"/>
                <a:gd name="T57" fmla="*/ 193 h 216"/>
                <a:gd name="T58" fmla="*/ 349 w 409"/>
                <a:gd name="T59" fmla="*/ 187 h 216"/>
                <a:gd name="T60" fmla="*/ 346 w 409"/>
                <a:gd name="T61" fmla="*/ 182 h 216"/>
                <a:gd name="T62" fmla="*/ 331 w 409"/>
                <a:gd name="T63" fmla="*/ 164 h 216"/>
                <a:gd name="T64" fmla="*/ 316 w 409"/>
                <a:gd name="T65" fmla="*/ 146 h 216"/>
                <a:gd name="T66" fmla="*/ 311 w 409"/>
                <a:gd name="T67" fmla="*/ 140 h 216"/>
                <a:gd name="T68" fmla="*/ 303 w 409"/>
                <a:gd name="T69" fmla="*/ 135 h 216"/>
                <a:gd name="T70" fmla="*/ 298 w 409"/>
                <a:gd name="T71" fmla="*/ 132 h 216"/>
                <a:gd name="T72" fmla="*/ 225 w 409"/>
                <a:gd name="T73" fmla="*/ 107 h 216"/>
                <a:gd name="T74" fmla="*/ 119 w 409"/>
                <a:gd name="T75" fmla="*/ 86 h 216"/>
                <a:gd name="T76" fmla="*/ 14 w 409"/>
                <a:gd name="T77" fmla="*/ 88 h 216"/>
                <a:gd name="T78" fmla="*/ 12 w 409"/>
                <a:gd name="T79" fmla="*/ 79 h 216"/>
                <a:gd name="T80" fmla="*/ 7 w 409"/>
                <a:gd name="T81" fmla="*/ 70 h 216"/>
                <a:gd name="T82" fmla="*/ 2 w 409"/>
                <a:gd name="T83" fmla="*/ 65 h 216"/>
                <a:gd name="T84" fmla="*/ 0 w 409"/>
                <a:gd name="T85" fmla="*/ 4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16">
                  <a:moveTo>
                    <a:pt x="0" y="47"/>
                  </a:moveTo>
                  <a:lnTo>
                    <a:pt x="4" y="40"/>
                  </a:lnTo>
                  <a:lnTo>
                    <a:pt x="7" y="36"/>
                  </a:lnTo>
                  <a:lnTo>
                    <a:pt x="10" y="29"/>
                  </a:lnTo>
                  <a:lnTo>
                    <a:pt x="12" y="24"/>
                  </a:lnTo>
                  <a:lnTo>
                    <a:pt x="14" y="18"/>
                  </a:lnTo>
                  <a:lnTo>
                    <a:pt x="15" y="11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59" y="19"/>
                  </a:lnTo>
                  <a:lnTo>
                    <a:pt x="84" y="21"/>
                  </a:lnTo>
                  <a:lnTo>
                    <a:pt x="108" y="23"/>
                  </a:lnTo>
                  <a:lnTo>
                    <a:pt x="131" y="26"/>
                  </a:lnTo>
                  <a:lnTo>
                    <a:pt x="155" y="29"/>
                  </a:lnTo>
                  <a:lnTo>
                    <a:pt x="178" y="34"/>
                  </a:lnTo>
                  <a:lnTo>
                    <a:pt x="202" y="40"/>
                  </a:lnTo>
                  <a:lnTo>
                    <a:pt x="225" y="49"/>
                  </a:lnTo>
                  <a:lnTo>
                    <a:pt x="248" y="57"/>
                  </a:lnTo>
                  <a:lnTo>
                    <a:pt x="269" y="66"/>
                  </a:lnTo>
                  <a:lnTo>
                    <a:pt x="290" y="76"/>
                  </a:lnTo>
                  <a:lnTo>
                    <a:pt x="310" y="89"/>
                  </a:lnTo>
                  <a:lnTo>
                    <a:pt x="329" y="104"/>
                  </a:lnTo>
                  <a:lnTo>
                    <a:pt x="347" y="119"/>
                  </a:lnTo>
                  <a:lnTo>
                    <a:pt x="365" y="135"/>
                  </a:lnTo>
                  <a:lnTo>
                    <a:pt x="381" y="153"/>
                  </a:lnTo>
                  <a:lnTo>
                    <a:pt x="385" y="153"/>
                  </a:lnTo>
                  <a:lnTo>
                    <a:pt x="385" y="154"/>
                  </a:lnTo>
                  <a:lnTo>
                    <a:pt x="385" y="156"/>
                  </a:lnTo>
                  <a:lnTo>
                    <a:pt x="386" y="158"/>
                  </a:lnTo>
                  <a:lnTo>
                    <a:pt x="386" y="158"/>
                  </a:lnTo>
                  <a:lnTo>
                    <a:pt x="388" y="159"/>
                  </a:lnTo>
                  <a:lnTo>
                    <a:pt x="390" y="161"/>
                  </a:lnTo>
                  <a:lnTo>
                    <a:pt x="391" y="161"/>
                  </a:lnTo>
                  <a:lnTo>
                    <a:pt x="393" y="161"/>
                  </a:lnTo>
                  <a:lnTo>
                    <a:pt x="393" y="164"/>
                  </a:lnTo>
                  <a:lnTo>
                    <a:pt x="393" y="164"/>
                  </a:lnTo>
                  <a:lnTo>
                    <a:pt x="394" y="166"/>
                  </a:lnTo>
                  <a:lnTo>
                    <a:pt x="398" y="167"/>
                  </a:lnTo>
                  <a:lnTo>
                    <a:pt x="399" y="169"/>
                  </a:lnTo>
                  <a:lnTo>
                    <a:pt x="401" y="172"/>
                  </a:lnTo>
                  <a:lnTo>
                    <a:pt x="403" y="174"/>
                  </a:lnTo>
                  <a:lnTo>
                    <a:pt x="404" y="174"/>
                  </a:lnTo>
                  <a:lnTo>
                    <a:pt x="406" y="176"/>
                  </a:lnTo>
                  <a:lnTo>
                    <a:pt x="409" y="180"/>
                  </a:lnTo>
                  <a:lnTo>
                    <a:pt x="409" y="184"/>
                  </a:lnTo>
                  <a:lnTo>
                    <a:pt x="407" y="185"/>
                  </a:lnTo>
                  <a:lnTo>
                    <a:pt x="407" y="189"/>
                  </a:lnTo>
                  <a:lnTo>
                    <a:pt x="406" y="192"/>
                  </a:lnTo>
                  <a:lnTo>
                    <a:pt x="404" y="195"/>
                  </a:lnTo>
                  <a:lnTo>
                    <a:pt x="404" y="198"/>
                  </a:lnTo>
                  <a:lnTo>
                    <a:pt x="403" y="202"/>
                  </a:lnTo>
                  <a:lnTo>
                    <a:pt x="403" y="205"/>
                  </a:lnTo>
                  <a:lnTo>
                    <a:pt x="403" y="206"/>
                  </a:lnTo>
                  <a:lnTo>
                    <a:pt x="401" y="208"/>
                  </a:lnTo>
                  <a:lnTo>
                    <a:pt x="399" y="210"/>
                  </a:lnTo>
                  <a:lnTo>
                    <a:pt x="399" y="211"/>
                  </a:lnTo>
                  <a:lnTo>
                    <a:pt x="398" y="213"/>
                  </a:lnTo>
                  <a:lnTo>
                    <a:pt x="398" y="215"/>
                  </a:lnTo>
                  <a:lnTo>
                    <a:pt x="396" y="215"/>
                  </a:lnTo>
                  <a:lnTo>
                    <a:pt x="394" y="216"/>
                  </a:lnTo>
                  <a:lnTo>
                    <a:pt x="388" y="216"/>
                  </a:lnTo>
                  <a:lnTo>
                    <a:pt x="381" y="215"/>
                  </a:lnTo>
                  <a:lnTo>
                    <a:pt x="377" y="211"/>
                  </a:lnTo>
                  <a:lnTo>
                    <a:pt x="373" y="208"/>
                  </a:lnTo>
                  <a:lnTo>
                    <a:pt x="368" y="205"/>
                  </a:lnTo>
                  <a:lnTo>
                    <a:pt x="365" y="202"/>
                  </a:lnTo>
                  <a:lnTo>
                    <a:pt x="362" y="200"/>
                  </a:lnTo>
                  <a:lnTo>
                    <a:pt x="357" y="197"/>
                  </a:lnTo>
                  <a:lnTo>
                    <a:pt x="355" y="197"/>
                  </a:lnTo>
                  <a:lnTo>
                    <a:pt x="355" y="195"/>
                  </a:lnTo>
                  <a:lnTo>
                    <a:pt x="354" y="193"/>
                  </a:lnTo>
                  <a:lnTo>
                    <a:pt x="352" y="192"/>
                  </a:lnTo>
                  <a:lnTo>
                    <a:pt x="351" y="190"/>
                  </a:lnTo>
                  <a:lnTo>
                    <a:pt x="349" y="187"/>
                  </a:lnTo>
                  <a:lnTo>
                    <a:pt x="349" y="185"/>
                  </a:lnTo>
                  <a:lnTo>
                    <a:pt x="349" y="184"/>
                  </a:lnTo>
                  <a:lnTo>
                    <a:pt x="346" y="182"/>
                  </a:lnTo>
                  <a:lnTo>
                    <a:pt x="342" y="177"/>
                  </a:lnTo>
                  <a:lnTo>
                    <a:pt x="337" y="172"/>
                  </a:lnTo>
                  <a:lnTo>
                    <a:pt x="331" y="164"/>
                  </a:lnTo>
                  <a:lnTo>
                    <a:pt x="324" y="158"/>
                  </a:lnTo>
                  <a:lnTo>
                    <a:pt x="320" y="151"/>
                  </a:lnTo>
                  <a:lnTo>
                    <a:pt x="316" y="146"/>
                  </a:lnTo>
                  <a:lnTo>
                    <a:pt x="315" y="143"/>
                  </a:lnTo>
                  <a:lnTo>
                    <a:pt x="313" y="141"/>
                  </a:lnTo>
                  <a:lnTo>
                    <a:pt x="311" y="140"/>
                  </a:lnTo>
                  <a:lnTo>
                    <a:pt x="308" y="138"/>
                  </a:lnTo>
                  <a:lnTo>
                    <a:pt x="307" y="136"/>
                  </a:lnTo>
                  <a:lnTo>
                    <a:pt x="303" y="135"/>
                  </a:lnTo>
                  <a:lnTo>
                    <a:pt x="302" y="133"/>
                  </a:lnTo>
                  <a:lnTo>
                    <a:pt x="300" y="132"/>
                  </a:lnTo>
                  <a:lnTo>
                    <a:pt x="298" y="132"/>
                  </a:lnTo>
                  <a:lnTo>
                    <a:pt x="294" y="128"/>
                  </a:lnTo>
                  <a:lnTo>
                    <a:pt x="259" y="117"/>
                  </a:lnTo>
                  <a:lnTo>
                    <a:pt x="225" y="107"/>
                  </a:lnTo>
                  <a:lnTo>
                    <a:pt x="191" y="99"/>
                  </a:lnTo>
                  <a:lnTo>
                    <a:pt x="155" y="91"/>
                  </a:lnTo>
                  <a:lnTo>
                    <a:pt x="119" y="86"/>
                  </a:lnTo>
                  <a:lnTo>
                    <a:pt x="84" y="83"/>
                  </a:lnTo>
                  <a:lnTo>
                    <a:pt x="48" y="84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0" y="76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6"/>
                  </a:lnTo>
                  <a:lnTo>
                    <a:pt x="5" y="65"/>
                  </a:lnTo>
                  <a:lnTo>
                    <a:pt x="2" y="65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85" name="Freeform 177"/>
            <p:cNvSpPr>
              <a:spLocks/>
            </p:cNvSpPr>
            <p:nvPr/>
          </p:nvSpPr>
          <p:spPr bwMode="auto">
            <a:xfrm>
              <a:off x="4816" y="2822"/>
              <a:ext cx="384" cy="205"/>
            </a:xfrm>
            <a:custGeom>
              <a:avLst/>
              <a:gdLst>
                <a:gd name="T0" fmla="*/ 371 w 384"/>
                <a:gd name="T1" fmla="*/ 203 h 205"/>
                <a:gd name="T2" fmla="*/ 360 w 384"/>
                <a:gd name="T3" fmla="*/ 199 h 205"/>
                <a:gd name="T4" fmla="*/ 350 w 384"/>
                <a:gd name="T5" fmla="*/ 194 h 205"/>
                <a:gd name="T6" fmla="*/ 342 w 384"/>
                <a:gd name="T7" fmla="*/ 186 h 205"/>
                <a:gd name="T8" fmla="*/ 334 w 384"/>
                <a:gd name="T9" fmla="*/ 174 h 205"/>
                <a:gd name="T10" fmla="*/ 329 w 384"/>
                <a:gd name="T11" fmla="*/ 151 h 205"/>
                <a:gd name="T12" fmla="*/ 326 w 384"/>
                <a:gd name="T13" fmla="*/ 137 h 205"/>
                <a:gd name="T14" fmla="*/ 322 w 384"/>
                <a:gd name="T15" fmla="*/ 130 h 205"/>
                <a:gd name="T16" fmla="*/ 316 w 384"/>
                <a:gd name="T17" fmla="*/ 125 h 205"/>
                <a:gd name="T18" fmla="*/ 304 w 384"/>
                <a:gd name="T19" fmla="*/ 125 h 205"/>
                <a:gd name="T20" fmla="*/ 280 w 384"/>
                <a:gd name="T21" fmla="*/ 117 h 205"/>
                <a:gd name="T22" fmla="*/ 246 w 384"/>
                <a:gd name="T23" fmla="*/ 101 h 205"/>
                <a:gd name="T24" fmla="*/ 192 w 384"/>
                <a:gd name="T25" fmla="*/ 83 h 205"/>
                <a:gd name="T26" fmla="*/ 116 w 384"/>
                <a:gd name="T27" fmla="*/ 70 h 205"/>
                <a:gd name="T28" fmla="*/ 37 w 384"/>
                <a:gd name="T29" fmla="*/ 63 h 205"/>
                <a:gd name="T30" fmla="*/ 0 w 384"/>
                <a:gd name="T31" fmla="*/ 0 h 205"/>
                <a:gd name="T32" fmla="*/ 2 w 384"/>
                <a:gd name="T33" fmla="*/ 3 h 205"/>
                <a:gd name="T34" fmla="*/ 5 w 384"/>
                <a:gd name="T35" fmla="*/ 5 h 205"/>
                <a:gd name="T36" fmla="*/ 6 w 384"/>
                <a:gd name="T37" fmla="*/ 6 h 205"/>
                <a:gd name="T38" fmla="*/ 8 w 384"/>
                <a:gd name="T39" fmla="*/ 8 h 205"/>
                <a:gd name="T40" fmla="*/ 8 w 384"/>
                <a:gd name="T41" fmla="*/ 10 h 205"/>
                <a:gd name="T42" fmla="*/ 10 w 384"/>
                <a:gd name="T43" fmla="*/ 11 h 205"/>
                <a:gd name="T44" fmla="*/ 10 w 384"/>
                <a:gd name="T45" fmla="*/ 13 h 205"/>
                <a:gd name="T46" fmla="*/ 11 w 384"/>
                <a:gd name="T47" fmla="*/ 16 h 205"/>
                <a:gd name="T48" fmla="*/ 59 w 384"/>
                <a:gd name="T49" fmla="*/ 18 h 205"/>
                <a:gd name="T50" fmla="*/ 106 w 384"/>
                <a:gd name="T51" fmla="*/ 23 h 205"/>
                <a:gd name="T52" fmla="*/ 153 w 384"/>
                <a:gd name="T53" fmla="*/ 31 h 205"/>
                <a:gd name="T54" fmla="*/ 200 w 384"/>
                <a:gd name="T55" fmla="*/ 46 h 205"/>
                <a:gd name="T56" fmla="*/ 244 w 384"/>
                <a:gd name="T57" fmla="*/ 63 h 205"/>
                <a:gd name="T58" fmla="*/ 285 w 384"/>
                <a:gd name="T59" fmla="*/ 86 h 205"/>
                <a:gd name="T60" fmla="*/ 322 w 384"/>
                <a:gd name="T61" fmla="*/ 116 h 205"/>
                <a:gd name="T62" fmla="*/ 356 w 384"/>
                <a:gd name="T63" fmla="*/ 150 h 205"/>
                <a:gd name="T64" fmla="*/ 360 w 384"/>
                <a:gd name="T65" fmla="*/ 151 h 205"/>
                <a:gd name="T66" fmla="*/ 361 w 384"/>
                <a:gd name="T67" fmla="*/ 155 h 205"/>
                <a:gd name="T68" fmla="*/ 363 w 384"/>
                <a:gd name="T69" fmla="*/ 156 h 205"/>
                <a:gd name="T70" fmla="*/ 366 w 384"/>
                <a:gd name="T71" fmla="*/ 158 h 205"/>
                <a:gd name="T72" fmla="*/ 368 w 384"/>
                <a:gd name="T73" fmla="*/ 161 h 205"/>
                <a:gd name="T74" fmla="*/ 369 w 384"/>
                <a:gd name="T75" fmla="*/ 163 h 205"/>
                <a:gd name="T76" fmla="*/ 374 w 384"/>
                <a:gd name="T77" fmla="*/ 166 h 205"/>
                <a:gd name="T78" fmla="*/ 378 w 384"/>
                <a:gd name="T79" fmla="*/ 171 h 205"/>
                <a:gd name="T80" fmla="*/ 381 w 384"/>
                <a:gd name="T81" fmla="*/ 173 h 205"/>
                <a:gd name="T82" fmla="*/ 384 w 384"/>
                <a:gd name="T83" fmla="*/ 181 h 205"/>
                <a:gd name="T84" fmla="*/ 382 w 384"/>
                <a:gd name="T85" fmla="*/ 186 h 205"/>
                <a:gd name="T86" fmla="*/ 379 w 384"/>
                <a:gd name="T87" fmla="*/ 192 h 205"/>
                <a:gd name="T88" fmla="*/ 378 w 384"/>
                <a:gd name="T89" fmla="*/ 199 h 205"/>
                <a:gd name="T90" fmla="*/ 378 w 384"/>
                <a:gd name="T91" fmla="*/ 202 h 205"/>
                <a:gd name="T92" fmla="*/ 378 w 384"/>
                <a:gd name="T93" fmla="*/ 203 h 205"/>
                <a:gd name="T94" fmla="*/ 378 w 384"/>
                <a:gd name="T95" fmla="*/ 203 h 205"/>
                <a:gd name="T96" fmla="*/ 376 w 384"/>
                <a:gd name="T97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4" h="205">
                  <a:moveTo>
                    <a:pt x="376" y="205"/>
                  </a:moveTo>
                  <a:lnTo>
                    <a:pt x="371" y="203"/>
                  </a:lnTo>
                  <a:lnTo>
                    <a:pt x="365" y="202"/>
                  </a:lnTo>
                  <a:lnTo>
                    <a:pt x="360" y="199"/>
                  </a:lnTo>
                  <a:lnTo>
                    <a:pt x="355" y="195"/>
                  </a:lnTo>
                  <a:lnTo>
                    <a:pt x="350" y="194"/>
                  </a:lnTo>
                  <a:lnTo>
                    <a:pt x="345" y="189"/>
                  </a:lnTo>
                  <a:lnTo>
                    <a:pt x="342" y="186"/>
                  </a:lnTo>
                  <a:lnTo>
                    <a:pt x="339" y="182"/>
                  </a:lnTo>
                  <a:lnTo>
                    <a:pt x="334" y="174"/>
                  </a:lnTo>
                  <a:lnTo>
                    <a:pt x="330" y="163"/>
                  </a:lnTo>
                  <a:lnTo>
                    <a:pt x="329" y="151"/>
                  </a:lnTo>
                  <a:lnTo>
                    <a:pt x="327" y="142"/>
                  </a:lnTo>
                  <a:lnTo>
                    <a:pt x="326" y="137"/>
                  </a:lnTo>
                  <a:lnTo>
                    <a:pt x="324" y="133"/>
                  </a:lnTo>
                  <a:lnTo>
                    <a:pt x="322" y="130"/>
                  </a:lnTo>
                  <a:lnTo>
                    <a:pt x="319" y="127"/>
                  </a:lnTo>
                  <a:lnTo>
                    <a:pt x="316" y="125"/>
                  </a:lnTo>
                  <a:lnTo>
                    <a:pt x="311" y="125"/>
                  </a:lnTo>
                  <a:lnTo>
                    <a:pt x="304" y="125"/>
                  </a:lnTo>
                  <a:lnTo>
                    <a:pt x="298" y="127"/>
                  </a:lnTo>
                  <a:lnTo>
                    <a:pt x="280" y="117"/>
                  </a:lnTo>
                  <a:lnTo>
                    <a:pt x="264" y="109"/>
                  </a:lnTo>
                  <a:lnTo>
                    <a:pt x="246" y="101"/>
                  </a:lnTo>
                  <a:lnTo>
                    <a:pt x="229" y="94"/>
                  </a:lnTo>
                  <a:lnTo>
                    <a:pt x="192" y="83"/>
                  </a:lnTo>
                  <a:lnTo>
                    <a:pt x="155" y="75"/>
                  </a:lnTo>
                  <a:lnTo>
                    <a:pt x="116" y="70"/>
                  </a:lnTo>
                  <a:lnTo>
                    <a:pt x="76" y="65"/>
                  </a:lnTo>
                  <a:lnTo>
                    <a:pt x="37" y="63"/>
                  </a:lnTo>
                  <a:lnTo>
                    <a:pt x="0" y="6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34" y="16"/>
                  </a:lnTo>
                  <a:lnTo>
                    <a:pt x="59" y="18"/>
                  </a:lnTo>
                  <a:lnTo>
                    <a:pt x="83" y="20"/>
                  </a:lnTo>
                  <a:lnTo>
                    <a:pt x="106" y="23"/>
                  </a:lnTo>
                  <a:lnTo>
                    <a:pt x="130" y="26"/>
                  </a:lnTo>
                  <a:lnTo>
                    <a:pt x="153" y="31"/>
                  </a:lnTo>
                  <a:lnTo>
                    <a:pt x="177" y="37"/>
                  </a:lnTo>
                  <a:lnTo>
                    <a:pt x="200" y="46"/>
                  </a:lnTo>
                  <a:lnTo>
                    <a:pt x="223" y="54"/>
                  </a:lnTo>
                  <a:lnTo>
                    <a:pt x="244" y="63"/>
                  </a:lnTo>
                  <a:lnTo>
                    <a:pt x="265" y="73"/>
                  </a:lnTo>
                  <a:lnTo>
                    <a:pt x="285" y="86"/>
                  </a:lnTo>
                  <a:lnTo>
                    <a:pt x="304" y="101"/>
                  </a:lnTo>
                  <a:lnTo>
                    <a:pt x="322" y="116"/>
                  </a:lnTo>
                  <a:lnTo>
                    <a:pt x="340" y="132"/>
                  </a:lnTo>
                  <a:lnTo>
                    <a:pt x="356" y="150"/>
                  </a:lnTo>
                  <a:lnTo>
                    <a:pt x="360" y="150"/>
                  </a:lnTo>
                  <a:lnTo>
                    <a:pt x="360" y="151"/>
                  </a:lnTo>
                  <a:lnTo>
                    <a:pt x="360" y="153"/>
                  </a:lnTo>
                  <a:lnTo>
                    <a:pt x="361" y="155"/>
                  </a:lnTo>
                  <a:lnTo>
                    <a:pt x="361" y="155"/>
                  </a:lnTo>
                  <a:lnTo>
                    <a:pt x="363" y="156"/>
                  </a:lnTo>
                  <a:lnTo>
                    <a:pt x="365" y="158"/>
                  </a:lnTo>
                  <a:lnTo>
                    <a:pt x="366" y="158"/>
                  </a:lnTo>
                  <a:lnTo>
                    <a:pt x="368" y="158"/>
                  </a:lnTo>
                  <a:lnTo>
                    <a:pt x="368" y="161"/>
                  </a:lnTo>
                  <a:lnTo>
                    <a:pt x="368" y="161"/>
                  </a:lnTo>
                  <a:lnTo>
                    <a:pt x="369" y="163"/>
                  </a:lnTo>
                  <a:lnTo>
                    <a:pt x="373" y="164"/>
                  </a:lnTo>
                  <a:lnTo>
                    <a:pt x="374" y="166"/>
                  </a:lnTo>
                  <a:lnTo>
                    <a:pt x="376" y="169"/>
                  </a:lnTo>
                  <a:lnTo>
                    <a:pt x="378" y="171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4" y="177"/>
                  </a:lnTo>
                  <a:lnTo>
                    <a:pt x="384" y="181"/>
                  </a:lnTo>
                  <a:lnTo>
                    <a:pt x="382" y="182"/>
                  </a:lnTo>
                  <a:lnTo>
                    <a:pt x="382" y="186"/>
                  </a:lnTo>
                  <a:lnTo>
                    <a:pt x="381" y="189"/>
                  </a:lnTo>
                  <a:lnTo>
                    <a:pt x="379" y="192"/>
                  </a:lnTo>
                  <a:lnTo>
                    <a:pt x="379" y="195"/>
                  </a:lnTo>
                  <a:lnTo>
                    <a:pt x="378" y="199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6" y="203"/>
                  </a:lnTo>
                  <a:lnTo>
                    <a:pt x="376" y="205"/>
                  </a:lnTo>
                  <a:lnTo>
                    <a:pt x="376" y="205"/>
                  </a:lnTo>
                  <a:close/>
                </a:path>
              </a:pathLst>
            </a:custGeom>
            <a:solidFill>
              <a:srgbClr val="E5B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86" name="Freeform 178"/>
            <p:cNvSpPr>
              <a:spLocks/>
            </p:cNvSpPr>
            <p:nvPr/>
          </p:nvSpPr>
          <p:spPr bwMode="auto">
            <a:xfrm>
              <a:off x="4914" y="2542"/>
              <a:ext cx="488" cy="326"/>
            </a:xfrm>
            <a:custGeom>
              <a:avLst/>
              <a:gdLst>
                <a:gd name="T0" fmla="*/ 200 w 488"/>
                <a:gd name="T1" fmla="*/ 20 h 326"/>
                <a:gd name="T2" fmla="*/ 198 w 488"/>
                <a:gd name="T3" fmla="*/ 3 h 326"/>
                <a:gd name="T4" fmla="*/ 180 w 488"/>
                <a:gd name="T5" fmla="*/ 20 h 326"/>
                <a:gd name="T6" fmla="*/ 154 w 488"/>
                <a:gd name="T7" fmla="*/ 47 h 326"/>
                <a:gd name="T8" fmla="*/ 14 w 488"/>
                <a:gd name="T9" fmla="*/ 98 h 326"/>
                <a:gd name="T10" fmla="*/ 8 w 488"/>
                <a:gd name="T11" fmla="*/ 111 h 326"/>
                <a:gd name="T12" fmla="*/ 0 w 488"/>
                <a:gd name="T13" fmla="*/ 120 h 326"/>
                <a:gd name="T14" fmla="*/ 34 w 488"/>
                <a:gd name="T15" fmla="*/ 135 h 326"/>
                <a:gd name="T16" fmla="*/ 58 w 488"/>
                <a:gd name="T17" fmla="*/ 150 h 326"/>
                <a:gd name="T18" fmla="*/ 68 w 488"/>
                <a:gd name="T19" fmla="*/ 199 h 326"/>
                <a:gd name="T20" fmla="*/ 78 w 488"/>
                <a:gd name="T21" fmla="*/ 246 h 326"/>
                <a:gd name="T22" fmla="*/ 96 w 488"/>
                <a:gd name="T23" fmla="*/ 233 h 326"/>
                <a:gd name="T24" fmla="*/ 122 w 488"/>
                <a:gd name="T25" fmla="*/ 177 h 326"/>
                <a:gd name="T26" fmla="*/ 143 w 488"/>
                <a:gd name="T27" fmla="*/ 164 h 326"/>
                <a:gd name="T28" fmla="*/ 148 w 488"/>
                <a:gd name="T29" fmla="*/ 174 h 326"/>
                <a:gd name="T30" fmla="*/ 151 w 488"/>
                <a:gd name="T31" fmla="*/ 186 h 326"/>
                <a:gd name="T32" fmla="*/ 159 w 488"/>
                <a:gd name="T33" fmla="*/ 182 h 326"/>
                <a:gd name="T34" fmla="*/ 166 w 488"/>
                <a:gd name="T35" fmla="*/ 177 h 326"/>
                <a:gd name="T36" fmla="*/ 188 w 488"/>
                <a:gd name="T37" fmla="*/ 166 h 326"/>
                <a:gd name="T38" fmla="*/ 271 w 488"/>
                <a:gd name="T39" fmla="*/ 181 h 326"/>
                <a:gd name="T40" fmla="*/ 301 w 488"/>
                <a:gd name="T41" fmla="*/ 190 h 326"/>
                <a:gd name="T42" fmla="*/ 306 w 488"/>
                <a:gd name="T43" fmla="*/ 200 h 326"/>
                <a:gd name="T44" fmla="*/ 319 w 488"/>
                <a:gd name="T45" fmla="*/ 317 h 326"/>
                <a:gd name="T46" fmla="*/ 361 w 488"/>
                <a:gd name="T47" fmla="*/ 275 h 326"/>
                <a:gd name="T48" fmla="*/ 392 w 488"/>
                <a:gd name="T49" fmla="*/ 246 h 326"/>
                <a:gd name="T50" fmla="*/ 418 w 488"/>
                <a:gd name="T51" fmla="*/ 233 h 326"/>
                <a:gd name="T52" fmla="*/ 439 w 488"/>
                <a:gd name="T53" fmla="*/ 228 h 326"/>
                <a:gd name="T54" fmla="*/ 442 w 488"/>
                <a:gd name="T55" fmla="*/ 231 h 326"/>
                <a:gd name="T56" fmla="*/ 446 w 488"/>
                <a:gd name="T57" fmla="*/ 233 h 326"/>
                <a:gd name="T58" fmla="*/ 455 w 488"/>
                <a:gd name="T59" fmla="*/ 243 h 326"/>
                <a:gd name="T60" fmla="*/ 462 w 488"/>
                <a:gd name="T61" fmla="*/ 247 h 326"/>
                <a:gd name="T62" fmla="*/ 473 w 488"/>
                <a:gd name="T63" fmla="*/ 260 h 326"/>
                <a:gd name="T64" fmla="*/ 480 w 488"/>
                <a:gd name="T65" fmla="*/ 264 h 326"/>
                <a:gd name="T66" fmla="*/ 485 w 488"/>
                <a:gd name="T67" fmla="*/ 257 h 326"/>
                <a:gd name="T68" fmla="*/ 488 w 488"/>
                <a:gd name="T69" fmla="*/ 249 h 326"/>
                <a:gd name="T70" fmla="*/ 481 w 488"/>
                <a:gd name="T71" fmla="*/ 228 h 326"/>
                <a:gd name="T72" fmla="*/ 473 w 488"/>
                <a:gd name="T73" fmla="*/ 212 h 326"/>
                <a:gd name="T74" fmla="*/ 444 w 488"/>
                <a:gd name="T75" fmla="*/ 194 h 326"/>
                <a:gd name="T76" fmla="*/ 402 w 488"/>
                <a:gd name="T77" fmla="*/ 179 h 326"/>
                <a:gd name="T78" fmla="*/ 294 w 488"/>
                <a:gd name="T79" fmla="*/ 156 h 326"/>
                <a:gd name="T80" fmla="*/ 208 w 488"/>
                <a:gd name="T81" fmla="*/ 143 h 326"/>
                <a:gd name="T82" fmla="*/ 201 w 488"/>
                <a:gd name="T83" fmla="*/ 142 h 326"/>
                <a:gd name="T84" fmla="*/ 195 w 488"/>
                <a:gd name="T85" fmla="*/ 140 h 326"/>
                <a:gd name="T86" fmla="*/ 171 w 488"/>
                <a:gd name="T87" fmla="*/ 135 h 326"/>
                <a:gd name="T88" fmla="*/ 148 w 488"/>
                <a:gd name="T89" fmla="*/ 129 h 326"/>
                <a:gd name="T90" fmla="*/ 133 w 488"/>
                <a:gd name="T91" fmla="*/ 127 h 326"/>
                <a:gd name="T92" fmla="*/ 118 w 488"/>
                <a:gd name="T93" fmla="*/ 125 h 326"/>
                <a:gd name="T94" fmla="*/ 136 w 488"/>
                <a:gd name="T95" fmla="*/ 104 h 326"/>
                <a:gd name="T96" fmla="*/ 169 w 488"/>
                <a:gd name="T97" fmla="*/ 85 h 326"/>
                <a:gd name="T98" fmla="*/ 174 w 488"/>
                <a:gd name="T99" fmla="*/ 78 h 326"/>
                <a:gd name="T100" fmla="*/ 182 w 488"/>
                <a:gd name="T101" fmla="*/ 75 h 326"/>
                <a:gd name="T102" fmla="*/ 185 w 488"/>
                <a:gd name="T103" fmla="*/ 70 h 326"/>
                <a:gd name="T104" fmla="*/ 188 w 488"/>
                <a:gd name="T105" fmla="*/ 68 h 326"/>
                <a:gd name="T106" fmla="*/ 190 w 488"/>
                <a:gd name="T107" fmla="*/ 65 h 326"/>
                <a:gd name="T108" fmla="*/ 193 w 488"/>
                <a:gd name="T109" fmla="*/ 63 h 326"/>
                <a:gd name="T110" fmla="*/ 198 w 488"/>
                <a:gd name="T111" fmla="*/ 57 h 326"/>
                <a:gd name="T112" fmla="*/ 203 w 488"/>
                <a:gd name="T113" fmla="*/ 47 h 326"/>
                <a:gd name="T114" fmla="*/ 201 w 488"/>
                <a:gd name="T115" fmla="*/ 3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8" h="326">
                  <a:moveTo>
                    <a:pt x="200" y="29"/>
                  </a:moveTo>
                  <a:lnTo>
                    <a:pt x="200" y="26"/>
                  </a:lnTo>
                  <a:lnTo>
                    <a:pt x="200" y="23"/>
                  </a:lnTo>
                  <a:lnTo>
                    <a:pt x="200" y="20"/>
                  </a:lnTo>
                  <a:lnTo>
                    <a:pt x="200" y="15"/>
                  </a:lnTo>
                  <a:lnTo>
                    <a:pt x="200" y="10"/>
                  </a:lnTo>
                  <a:lnTo>
                    <a:pt x="200" y="6"/>
                  </a:lnTo>
                  <a:lnTo>
                    <a:pt x="198" y="3"/>
                  </a:lnTo>
                  <a:lnTo>
                    <a:pt x="198" y="0"/>
                  </a:lnTo>
                  <a:lnTo>
                    <a:pt x="193" y="6"/>
                  </a:lnTo>
                  <a:lnTo>
                    <a:pt x="188" y="13"/>
                  </a:lnTo>
                  <a:lnTo>
                    <a:pt x="180" y="20"/>
                  </a:lnTo>
                  <a:lnTo>
                    <a:pt x="174" y="28"/>
                  </a:lnTo>
                  <a:lnTo>
                    <a:pt x="166" y="34"/>
                  </a:lnTo>
                  <a:lnTo>
                    <a:pt x="159" y="41"/>
                  </a:lnTo>
                  <a:lnTo>
                    <a:pt x="154" y="47"/>
                  </a:lnTo>
                  <a:lnTo>
                    <a:pt x="151" y="54"/>
                  </a:lnTo>
                  <a:lnTo>
                    <a:pt x="148" y="54"/>
                  </a:lnTo>
                  <a:lnTo>
                    <a:pt x="146" y="54"/>
                  </a:lnTo>
                  <a:lnTo>
                    <a:pt x="14" y="98"/>
                  </a:lnTo>
                  <a:lnTo>
                    <a:pt x="14" y="101"/>
                  </a:lnTo>
                  <a:lnTo>
                    <a:pt x="13" y="104"/>
                  </a:lnTo>
                  <a:lnTo>
                    <a:pt x="9" y="107"/>
                  </a:lnTo>
                  <a:lnTo>
                    <a:pt x="8" y="111"/>
                  </a:lnTo>
                  <a:lnTo>
                    <a:pt x="4" y="114"/>
                  </a:lnTo>
                  <a:lnTo>
                    <a:pt x="3" y="117"/>
                  </a:lnTo>
                  <a:lnTo>
                    <a:pt x="1" y="119"/>
                  </a:lnTo>
                  <a:lnTo>
                    <a:pt x="0" y="120"/>
                  </a:lnTo>
                  <a:lnTo>
                    <a:pt x="9" y="122"/>
                  </a:lnTo>
                  <a:lnTo>
                    <a:pt x="18" y="125"/>
                  </a:lnTo>
                  <a:lnTo>
                    <a:pt x="26" y="130"/>
                  </a:lnTo>
                  <a:lnTo>
                    <a:pt x="34" y="135"/>
                  </a:lnTo>
                  <a:lnTo>
                    <a:pt x="40" y="142"/>
                  </a:lnTo>
                  <a:lnTo>
                    <a:pt x="47" y="146"/>
                  </a:lnTo>
                  <a:lnTo>
                    <a:pt x="53" y="150"/>
                  </a:lnTo>
                  <a:lnTo>
                    <a:pt x="58" y="150"/>
                  </a:lnTo>
                  <a:lnTo>
                    <a:pt x="58" y="161"/>
                  </a:lnTo>
                  <a:lnTo>
                    <a:pt x="61" y="174"/>
                  </a:lnTo>
                  <a:lnTo>
                    <a:pt x="65" y="186"/>
                  </a:lnTo>
                  <a:lnTo>
                    <a:pt x="68" y="199"/>
                  </a:lnTo>
                  <a:lnTo>
                    <a:pt x="71" y="210"/>
                  </a:lnTo>
                  <a:lnTo>
                    <a:pt x="74" y="223"/>
                  </a:lnTo>
                  <a:lnTo>
                    <a:pt x="76" y="234"/>
                  </a:lnTo>
                  <a:lnTo>
                    <a:pt x="78" y="246"/>
                  </a:lnTo>
                  <a:lnTo>
                    <a:pt x="83" y="246"/>
                  </a:lnTo>
                  <a:lnTo>
                    <a:pt x="88" y="243"/>
                  </a:lnTo>
                  <a:lnTo>
                    <a:pt x="92" y="239"/>
                  </a:lnTo>
                  <a:lnTo>
                    <a:pt x="96" y="233"/>
                  </a:lnTo>
                  <a:lnTo>
                    <a:pt x="102" y="220"/>
                  </a:lnTo>
                  <a:lnTo>
                    <a:pt x="109" y="205"/>
                  </a:lnTo>
                  <a:lnTo>
                    <a:pt x="114" y="190"/>
                  </a:lnTo>
                  <a:lnTo>
                    <a:pt x="122" y="177"/>
                  </a:lnTo>
                  <a:lnTo>
                    <a:pt x="125" y="171"/>
                  </a:lnTo>
                  <a:lnTo>
                    <a:pt x="130" y="168"/>
                  </a:lnTo>
                  <a:lnTo>
                    <a:pt x="136" y="164"/>
                  </a:lnTo>
                  <a:lnTo>
                    <a:pt x="143" y="164"/>
                  </a:lnTo>
                  <a:lnTo>
                    <a:pt x="144" y="166"/>
                  </a:lnTo>
                  <a:lnTo>
                    <a:pt x="146" y="168"/>
                  </a:lnTo>
                  <a:lnTo>
                    <a:pt x="146" y="171"/>
                  </a:lnTo>
                  <a:lnTo>
                    <a:pt x="148" y="174"/>
                  </a:lnTo>
                  <a:lnTo>
                    <a:pt x="149" y="177"/>
                  </a:lnTo>
                  <a:lnTo>
                    <a:pt x="151" y="181"/>
                  </a:lnTo>
                  <a:lnTo>
                    <a:pt x="151" y="184"/>
                  </a:lnTo>
                  <a:lnTo>
                    <a:pt x="151" y="186"/>
                  </a:lnTo>
                  <a:lnTo>
                    <a:pt x="153" y="186"/>
                  </a:lnTo>
                  <a:lnTo>
                    <a:pt x="156" y="186"/>
                  </a:lnTo>
                  <a:lnTo>
                    <a:pt x="158" y="184"/>
                  </a:lnTo>
                  <a:lnTo>
                    <a:pt x="159" y="182"/>
                  </a:lnTo>
                  <a:lnTo>
                    <a:pt x="161" y="181"/>
                  </a:lnTo>
                  <a:lnTo>
                    <a:pt x="162" y="179"/>
                  </a:lnTo>
                  <a:lnTo>
                    <a:pt x="164" y="177"/>
                  </a:lnTo>
                  <a:lnTo>
                    <a:pt x="166" y="177"/>
                  </a:lnTo>
                  <a:lnTo>
                    <a:pt x="169" y="173"/>
                  </a:lnTo>
                  <a:lnTo>
                    <a:pt x="174" y="169"/>
                  </a:lnTo>
                  <a:lnTo>
                    <a:pt x="180" y="168"/>
                  </a:lnTo>
                  <a:lnTo>
                    <a:pt x="188" y="166"/>
                  </a:lnTo>
                  <a:lnTo>
                    <a:pt x="208" y="168"/>
                  </a:lnTo>
                  <a:lnTo>
                    <a:pt x="229" y="171"/>
                  </a:lnTo>
                  <a:lnTo>
                    <a:pt x="250" y="176"/>
                  </a:lnTo>
                  <a:lnTo>
                    <a:pt x="271" y="181"/>
                  </a:lnTo>
                  <a:lnTo>
                    <a:pt x="288" y="184"/>
                  </a:lnTo>
                  <a:lnTo>
                    <a:pt x="299" y="186"/>
                  </a:lnTo>
                  <a:lnTo>
                    <a:pt x="299" y="189"/>
                  </a:lnTo>
                  <a:lnTo>
                    <a:pt x="301" y="190"/>
                  </a:lnTo>
                  <a:lnTo>
                    <a:pt x="301" y="194"/>
                  </a:lnTo>
                  <a:lnTo>
                    <a:pt x="302" y="197"/>
                  </a:lnTo>
                  <a:lnTo>
                    <a:pt x="304" y="199"/>
                  </a:lnTo>
                  <a:lnTo>
                    <a:pt x="306" y="200"/>
                  </a:lnTo>
                  <a:lnTo>
                    <a:pt x="306" y="202"/>
                  </a:lnTo>
                  <a:lnTo>
                    <a:pt x="307" y="202"/>
                  </a:lnTo>
                  <a:lnTo>
                    <a:pt x="311" y="326"/>
                  </a:lnTo>
                  <a:lnTo>
                    <a:pt x="319" y="317"/>
                  </a:lnTo>
                  <a:lnTo>
                    <a:pt x="328" y="308"/>
                  </a:lnTo>
                  <a:lnTo>
                    <a:pt x="340" y="296"/>
                  </a:lnTo>
                  <a:lnTo>
                    <a:pt x="351" y="286"/>
                  </a:lnTo>
                  <a:lnTo>
                    <a:pt x="361" y="275"/>
                  </a:lnTo>
                  <a:lnTo>
                    <a:pt x="371" y="265"/>
                  </a:lnTo>
                  <a:lnTo>
                    <a:pt x="379" y="256"/>
                  </a:lnTo>
                  <a:lnTo>
                    <a:pt x="384" y="246"/>
                  </a:lnTo>
                  <a:lnTo>
                    <a:pt x="392" y="246"/>
                  </a:lnTo>
                  <a:lnTo>
                    <a:pt x="398" y="244"/>
                  </a:lnTo>
                  <a:lnTo>
                    <a:pt x="405" y="241"/>
                  </a:lnTo>
                  <a:lnTo>
                    <a:pt x="411" y="236"/>
                  </a:lnTo>
                  <a:lnTo>
                    <a:pt x="418" y="233"/>
                  </a:lnTo>
                  <a:lnTo>
                    <a:pt x="424" y="230"/>
                  </a:lnTo>
                  <a:lnTo>
                    <a:pt x="433" y="228"/>
                  </a:lnTo>
                  <a:lnTo>
                    <a:pt x="439" y="228"/>
                  </a:lnTo>
                  <a:lnTo>
                    <a:pt x="439" y="228"/>
                  </a:lnTo>
                  <a:lnTo>
                    <a:pt x="439" y="230"/>
                  </a:lnTo>
                  <a:lnTo>
                    <a:pt x="441" y="230"/>
                  </a:lnTo>
                  <a:lnTo>
                    <a:pt x="441" y="231"/>
                  </a:lnTo>
                  <a:lnTo>
                    <a:pt x="442" y="231"/>
                  </a:lnTo>
                  <a:lnTo>
                    <a:pt x="442" y="233"/>
                  </a:lnTo>
                  <a:lnTo>
                    <a:pt x="444" y="233"/>
                  </a:lnTo>
                  <a:lnTo>
                    <a:pt x="444" y="233"/>
                  </a:lnTo>
                  <a:lnTo>
                    <a:pt x="446" y="233"/>
                  </a:lnTo>
                  <a:lnTo>
                    <a:pt x="447" y="234"/>
                  </a:lnTo>
                  <a:lnTo>
                    <a:pt x="449" y="238"/>
                  </a:lnTo>
                  <a:lnTo>
                    <a:pt x="452" y="239"/>
                  </a:lnTo>
                  <a:lnTo>
                    <a:pt x="455" y="243"/>
                  </a:lnTo>
                  <a:lnTo>
                    <a:pt x="457" y="244"/>
                  </a:lnTo>
                  <a:lnTo>
                    <a:pt x="460" y="246"/>
                  </a:lnTo>
                  <a:lnTo>
                    <a:pt x="462" y="246"/>
                  </a:lnTo>
                  <a:lnTo>
                    <a:pt x="462" y="247"/>
                  </a:lnTo>
                  <a:lnTo>
                    <a:pt x="464" y="251"/>
                  </a:lnTo>
                  <a:lnTo>
                    <a:pt x="467" y="254"/>
                  </a:lnTo>
                  <a:lnTo>
                    <a:pt x="470" y="257"/>
                  </a:lnTo>
                  <a:lnTo>
                    <a:pt x="473" y="260"/>
                  </a:lnTo>
                  <a:lnTo>
                    <a:pt x="477" y="264"/>
                  </a:lnTo>
                  <a:lnTo>
                    <a:pt x="478" y="265"/>
                  </a:lnTo>
                  <a:lnTo>
                    <a:pt x="480" y="265"/>
                  </a:lnTo>
                  <a:lnTo>
                    <a:pt x="480" y="264"/>
                  </a:lnTo>
                  <a:lnTo>
                    <a:pt x="481" y="262"/>
                  </a:lnTo>
                  <a:lnTo>
                    <a:pt x="481" y="260"/>
                  </a:lnTo>
                  <a:lnTo>
                    <a:pt x="483" y="259"/>
                  </a:lnTo>
                  <a:lnTo>
                    <a:pt x="485" y="257"/>
                  </a:lnTo>
                  <a:lnTo>
                    <a:pt x="486" y="257"/>
                  </a:lnTo>
                  <a:lnTo>
                    <a:pt x="488" y="256"/>
                  </a:lnTo>
                  <a:lnTo>
                    <a:pt x="488" y="254"/>
                  </a:lnTo>
                  <a:lnTo>
                    <a:pt x="488" y="249"/>
                  </a:lnTo>
                  <a:lnTo>
                    <a:pt x="486" y="244"/>
                  </a:lnTo>
                  <a:lnTo>
                    <a:pt x="485" y="239"/>
                  </a:lnTo>
                  <a:lnTo>
                    <a:pt x="483" y="233"/>
                  </a:lnTo>
                  <a:lnTo>
                    <a:pt x="481" y="228"/>
                  </a:lnTo>
                  <a:lnTo>
                    <a:pt x="480" y="223"/>
                  </a:lnTo>
                  <a:lnTo>
                    <a:pt x="478" y="218"/>
                  </a:lnTo>
                  <a:lnTo>
                    <a:pt x="478" y="213"/>
                  </a:lnTo>
                  <a:lnTo>
                    <a:pt x="473" y="212"/>
                  </a:lnTo>
                  <a:lnTo>
                    <a:pt x="467" y="208"/>
                  </a:lnTo>
                  <a:lnTo>
                    <a:pt x="459" y="203"/>
                  </a:lnTo>
                  <a:lnTo>
                    <a:pt x="451" y="199"/>
                  </a:lnTo>
                  <a:lnTo>
                    <a:pt x="444" y="194"/>
                  </a:lnTo>
                  <a:lnTo>
                    <a:pt x="438" y="189"/>
                  </a:lnTo>
                  <a:lnTo>
                    <a:pt x="431" y="186"/>
                  </a:lnTo>
                  <a:lnTo>
                    <a:pt x="428" y="181"/>
                  </a:lnTo>
                  <a:lnTo>
                    <a:pt x="402" y="179"/>
                  </a:lnTo>
                  <a:lnTo>
                    <a:pt x="376" y="176"/>
                  </a:lnTo>
                  <a:lnTo>
                    <a:pt x="350" y="169"/>
                  </a:lnTo>
                  <a:lnTo>
                    <a:pt x="322" y="163"/>
                  </a:lnTo>
                  <a:lnTo>
                    <a:pt x="294" y="156"/>
                  </a:lnTo>
                  <a:lnTo>
                    <a:pt x="267" y="150"/>
                  </a:lnTo>
                  <a:lnTo>
                    <a:pt x="237" y="146"/>
                  </a:lnTo>
                  <a:lnTo>
                    <a:pt x="210" y="145"/>
                  </a:lnTo>
                  <a:lnTo>
                    <a:pt x="208" y="143"/>
                  </a:lnTo>
                  <a:lnTo>
                    <a:pt x="206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1" y="142"/>
                  </a:lnTo>
                  <a:lnTo>
                    <a:pt x="198" y="142"/>
                  </a:lnTo>
                  <a:lnTo>
                    <a:pt x="197" y="142"/>
                  </a:lnTo>
                  <a:lnTo>
                    <a:pt x="195" y="142"/>
                  </a:lnTo>
                  <a:lnTo>
                    <a:pt x="195" y="140"/>
                  </a:lnTo>
                  <a:lnTo>
                    <a:pt x="192" y="138"/>
                  </a:lnTo>
                  <a:lnTo>
                    <a:pt x="185" y="137"/>
                  </a:lnTo>
                  <a:lnTo>
                    <a:pt x="179" y="137"/>
                  </a:lnTo>
                  <a:lnTo>
                    <a:pt x="171" y="135"/>
                  </a:lnTo>
                  <a:lnTo>
                    <a:pt x="162" y="133"/>
                  </a:lnTo>
                  <a:lnTo>
                    <a:pt x="154" y="132"/>
                  </a:lnTo>
                  <a:lnTo>
                    <a:pt x="151" y="130"/>
                  </a:lnTo>
                  <a:lnTo>
                    <a:pt x="148" y="129"/>
                  </a:lnTo>
                  <a:lnTo>
                    <a:pt x="144" y="129"/>
                  </a:lnTo>
                  <a:lnTo>
                    <a:pt x="140" y="129"/>
                  </a:lnTo>
                  <a:lnTo>
                    <a:pt x="136" y="127"/>
                  </a:lnTo>
                  <a:lnTo>
                    <a:pt x="133" y="127"/>
                  </a:lnTo>
                  <a:lnTo>
                    <a:pt x="128" y="127"/>
                  </a:lnTo>
                  <a:lnTo>
                    <a:pt x="125" y="127"/>
                  </a:lnTo>
                  <a:lnTo>
                    <a:pt x="122" y="125"/>
                  </a:lnTo>
                  <a:lnTo>
                    <a:pt x="118" y="125"/>
                  </a:lnTo>
                  <a:lnTo>
                    <a:pt x="118" y="112"/>
                  </a:lnTo>
                  <a:lnTo>
                    <a:pt x="122" y="111"/>
                  </a:lnTo>
                  <a:lnTo>
                    <a:pt x="128" y="107"/>
                  </a:lnTo>
                  <a:lnTo>
                    <a:pt x="136" y="104"/>
                  </a:lnTo>
                  <a:lnTo>
                    <a:pt x="144" y="99"/>
                  </a:lnTo>
                  <a:lnTo>
                    <a:pt x="154" y="94"/>
                  </a:lnTo>
                  <a:lnTo>
                    <a:pt x="162" y="90"/>
                  </a:lnTo>
                  <a:lnTo>
                    <a:pt x="169" y="85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78"/>
                  </a:lnTo>
                  <a:lnTo>
                    <a:pt x="174" y="78"/>
                  </a:lnTo>
                  <a:lnTo>
                    <a:pt x="175" y="78"/>
                  </a:lnTo>
                  <a:lnTo>
                    <a:pt x="177" y="76"/>
                  </a:lnTo>
                  <a:lnTo>
                    <a:pt x="180" y="75"/>
                  </a:lnTo>
                  <a:lnTo>
                    <a:pt x="182" y="75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5" y="72"/>
                  </a:lnTo>
                  <a:lnTo>
                    <a:pt x="185" y="70"/>
                  </a:lnTo>
                  <a:lnTo>
                    <a:pt x="185" y="70"/>
                  </a:lnTo>
                  <a:lnTo>
                    <a:pt x="187" y="68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0" y="65"/>
                  </a:lnTo>
                  <a:lnTo>
                    <a:pt x="190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2" y="65"/>
                  </a:lnTo>
                  <a:lnTo>
                    <a:pt x="193" y="63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0"/>
                  </a:lnTo>
                  <a:lnTo>
                    <a:pt x="198" y="57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0"/>
                  </a:lnTo>
                  <a:lnTo>
                    <a:pt x="203" y="47"/>
                  </a:lnTo>
                  <a:lnTo>
                    <a:pt x="203" y="44"/>
                  </a:lnTo>
                  <a:lnTo>
                    <a:pt x="203" y="41"/>
                  </a:lnTo>
                  <a:lnTo>
                    <a:pt x="201" y="37"/>
                  </a:lnTo>
                  <a:lnTo>
                    <a:pt x="201" y="33"/>
                  </a:lnTo>
                  <a:lnTo>
                    <a:pt x="200" y="29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87" name="Freeform 179"/>
            <p:cNvSpPr>
              <a:spLocks/>
            </p:cNvSpPr>
            <p:nvPr/>
          </p:nvSpPr>
          <p:spPr bwMode="auto">
            <a:xfrm>
              <a:off x="4914" y="2542"/>
              <a:ext cx="488" cy="326"/>
            </a:xfrm>
            <a:custGeom>
              <a:avLst/>
              <a:gdLst>
                <a:gd name="T0" fmla="*/ 190 w 488"/>
                <a:gd name="T1" fmla="*/ 68 h 326"/>
                <a:gd name="T2" fmla="*/ 188 w 488"/>
                <a:gd name="T3" fmla="*/ 68 h 326"/>
                <a:gd name="T4" fmla="*/ 185 w 488"/>
                <a:gd name="T5" fmla="*/ 70 h 326"/>
                <a:gd name="T6" fmla="*/ 184 w 488"/>
                <a:gd name="T7" fmla="*/ 73 h 326"/>
                <a:gd name="T8" fmla="*/ 182 w 488"/>
                <a:gd name="T9" fmla="*/ 75 h 326"/>
                <a:gd name="T10" fmla="*/ 175 w 488"/>
                <a:gd name="T11" fmla="*/ 78 h 326"/>
                <a:gd name="T12" fmla="*/ 174 w 488"/>
                <a:gd name="T13" fmla="*/ 81 h 326"/>
                <a:gd name="T14" fmla="*/ 172 w 488"/>
                <a:gd name="T15" fmla="*/ 83 h 326"/>
                <a:gd name="T16" fmla="*/ 161 w 488"/>
                <a:gd name="T17" fmla="*/ 90 h 326"/>
                <a:gd name="T18" fmla="*/ 135 w 488"/>
                <a:gd name="T19" fmla="*/ 104 h 326"/>
                <a:gd name="T20" fmla="*/ 130 w 488"/>
                <a:gd name="T21" fmla="*/ 106 h 326"/>
                <a:gd name="T22" fmla="*/ 123 w 488"/>
                <a:gd name="T23" fmla="*/ 111 h 326"/>
                <a:gd name="T24" fmla="*/ 118 w 488"/>
                <a:gd name="T25" fmla="*/ 112 h 326"/>
                <a:gd name="T26" fmla="*/ 128 w 488"/>
                <a:gd name="T27" fmla="*/ 127 h 326"/>
                <a:gd name="T28" fmla="*/ 148 w 488"/>
                <a:gd name="T29" fmla="*/ 129 h 326"/>
                <a:gd name="T30" fmla="*/ 179 w 488"/>
                <a:gd name="T31" fmla="*/ 137 h 326"/>
                <a:gd name="T32" fmla="*/ 197 w 488"/>
                <a:gd name="T33" fmla="*/ 142 h 326"/>
                <a:gd name="T34" fmla="*/ 206 w 488"/>
                <a:gd name="T35" fmla="*/ 142 h 326"/>
                <a:gd name="T36" fmla="*/ 294 w 488"/>
                <a:gd name="T37" fmla="*/ 156 h 326"/>
                <a:gd name="T38" fmla="*/ 428 w 488"/>
                <a:gd name="T39" fmla="*/ 181 h 326"/>
                <a:gd name="T40" fmla="*/ 459 w 488"/>
                <a:gd name="T41" fmla="*/ 203 h 326"/>
                <a:gd name="T42" fmla="*/ 480 w 488"/>
                <a:gd name="T43" fmla="*/ 223 h 326"/>
                <a:gd name="T44" fmla="*/ 488 w 488"/>
                <a:gd name="T45" fmla="*/ 249 h 326"/>
                <a:gd name="T46" fmla="*/ 483 w 488"/>
                <a:gd name="T47" fmla="*/ 259 h 326"/>
                <a:gd name="T48" fmla="*/ 478 w 488"/>
                <a:gd name="T49" fmla="*/ 265 h 326"/>
                <a:gd name="T50" fmla="*/ 464 w 488"/>
                <a:gd name="T51" fmla="*/ 251 h 326"/>
                <a:gd name="T52" fmla="*/ 455 w 488"/>
                <a:gd name="T53" fmla="*/ 243 h 326"/>
                <a:gd name="T54" fmla="*/ 444 w 488"/>
                <a:gd name="T55" fmla="*/ 233 h 326"/>
                <a:gd name="T56" fmla="*/ 441 w 488"/>
                <a:gd name="T57" fmla="*/ 230 h 326"/>
                <a:gd name="T58" fmla="*/ 424 w 488"/>
                <a:gd name="T59" fmla="*/ 230 h 326"/>
                <a:gd name="T60" fmla="*/ 392 w 488"/>
                <a:gd name="T61" fmla="*/ 246 h 326"/>
                <a:gd name="T62" fmla="*/ 351 w 488"/>
                <a:gd name="T63" fmla="*/ 286 h 326"/>
                <a:gd name="T64" fmla="*/ 307 w 488"/>
                <a:gd name="T65" fmla="*/ 202 h 326"/>
                <a:gd name="T66" fmla="*/ 301 w 488"/>
                <a:gd name="T67" fmla="*/ 194 h 326"/>
                <a:gd name="T68" fmla="*/ 271 w 488"/>
                <a:gd name="T69" fmla="*/ 181 h 326"/>
                <a:gd name="T70" fmla="*/ 180 w 488"/>
                <a:gd name="T71" fmla="*/ 168 h 326"/>
                <a:gd name="T72" fmla="*/ 162 w 488"/>
                <a:gd name="T73" fmla="*/ 179 h 326"/>
                <a:gd name="T74" fmla="*/ 153 w 488"/>
                <a:gd name="T75" fmla="*/ 186 h 326"/>
                <a:gd name="T76" fmla="*/ 148 w 488"/>
                <a:gd name="T77" fmla="*/ 174 h 326"/>
                <a:gd name="T78" fmla="*/ 136 w 488"/>
                <a:gd name="T79" fmla="*/ 164 h 326"/>
                <a:gd name="T80" fmla="*/ 109 w 488"/>
                <a:gd name="T81" fmla="*/ 205 h 326"/>
                <a:gd name="T82" fmla="*/ 83 w 488"/>
                <a:gd name="T83" fmla="*/ 246 h 326"/>
                <a:gd name="T84" fmla="*/ 68 w 488"/>
                <a:gd name="T85" fmla="*/ 199 h 326"/>
                <a:gd name="T86" fmla="*/ 53 w 488"/>
                <a:gd name="T87" fmla="*/ 150 h 326"/>
                <a:gd name="T88" fmla="*/ 18 w 488"/>
                <a:gd name="T89" fmla="*/ 125 h 326"/>
                <a:gd name="T90" fmla="*/ 4 w 488"/>
                <a:gd name="T91" fmla="*/ 114 h 326"/>
                <a:gd name="T92" fmla="*/ 14 w 488"/>
                <a:gd name="T93" fmla="*/ 98 h 326"/>
                <a:gd name="T94" fmla="*/ 159 w 488"/>
                <a:gd name="T95" fmla="*/ 41 h 326"/>
                <a:gd name="T96" fmla="*/ 193 w 488"/>
                <a:gd name="T97" fmla="*/ 6 h 326"/>
                <a:gd name="T98" fmla="*/ 200 w 488"/>
                <a:gd name="T99" fmla="*/ 15 h 326"/>
                <a:gd name="T100" fmla="*/ 201 w 488"/>
                <a:gd name="T101" fmla="*/ 33 h 326"/>
                <a:gd name="T102" fmla="*/ 203 w 488"/>
                <a:gd name="T103" fmla="*/ 50 h 326"/>
                <a:gd name="T104" fmla="*/ 195 w 488"/>
                <a:gd name="T105" fmla="*/ 62 h 326"/>
                <a:gd name="T106" fmla="*/ 190 w 488"/>
                <a:gd name="T107" fmla="*/ 6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8" h="326">
                  <a:moveTo>
                    <a:pt x="190" y="68"/>
                  </a:moveTo>
                  <a:lnTo>
                    <a:pt x="190" y="68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87" y="68"/>
                  </a:lnTo>
                  <a:lnTo>
                    <a:pt x="187" y="68"/>
                  </a:lnTo>
                  <a:lnTo>
                    <a:pt x="185" y="70"/>
                  </a:lnTo>
                  <a:lnTo>
                    <a:pt x="185" y="70"/>
                  </a:lnTo>
                  <a:lnTo>
                    <a:pt x="185" y="72"/>
                  </a:lnTo>
                  <a:lnTo>
                    <a:pt x="184" y="72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79" y="75"/>
                  </a:lnTo>
                  <a:lnTo>
                    <a:pt x="177" y="76"/>
                  </a:lnTo>
                  <a:lnTo>
                    <a:pt x="177" y="76"/>
                  </a:lnTo>
                  <a:lnTo>
                    <a:pt x="175" y="78"/>
                  </a:lnTo>
                  <a:lnTo>
                    <a:pt x="174" y="78"/>
                  </a:lnTo>
                  <a:lnTo>
                    <a:pt x="174" y="78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4" y="81"/>
                  </a:lnTo>
                  <a:lnTo>
                    <a:pt x="172" y="81"/>
                  </a:lnTo>
                  <a:lnTo>
                    <a:pt x="172" y="81"/>
                  </a:lnTo>
                  <a:lnTo>
                    <a:pt x="172" y="83"/>
                  </a:lnTo>
                  <a:lnTo>
                    <a:pt x="172" y="83"/>
                  </a:lnTo>
                  <a:lnTo>
                    <a:pt x="172" y="83"/>
                  </a:lnTo>
                  <a:lnTo>
                    <a:pt x="172" y="83"/>
                  </a:lnTo>
                  <a:lnTo>
                    <a:pt x="172" y="83"/>
                  </a:lnTo>
                  <a:lnTo>
                    <a:pt x="169" y="85"/>
                  </a:lnTo>
                  <a:lnTo>
                    <a:pt x="164" y="88"/>
                  </a:lnTo>
                  <a:lnTo>
                    <a:pt x="161" y="90"/>
                  </a:lnTo>
                  <a:lnTo>
                    <a:pt x="156" y="93"/>
                  </a:lnTo>
                  <a:lnTo>
                    <a:pt x="149" y="96"/>
                  </a:lnTo>
                  <a:lnTo>
                    <a:pt x="144" y="99"/>
                  </a:lnTo>
                  <a:lnTo>
                    <a:pt x="140" y="103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6"/>
                  </a:lnTo>
                  <a:lnTo>
                    <a:pt x="131" y="106"/>
                  </a:lnTo>
                  <a:lnTo>
                    <a:pt x="130" y="106"/>
                  </a:lnTo>
                  <a:lnTo>
                    <a:pt x="130" y="106"/>
                  </a:lnTo>
                  <a:lnTo>
                    <a:pt x="128" y="107"/>
                  </a:lnTo>
                  <a:lnTo>
                    <a:pt x="128" y="107"/>
                  </a:lnTo>
                  <a:lnTo>
                    <a:pt x="127" y="109"/>
                  </a:lnTo>
                  <a:lnTo>
                    <a:pt x="125" y="109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2" y="111"/>
                  </a:lnTo>
                  <a:lnTo>
                    <a:pt x="120" y="111"/>
                  </a:lnTo>
                  <a:lnTo>
                    <a:pt x="120" y="112"/>
                  </a:lnTo>
                  <a:lnTo>
                    <a:pt x="118" y="112"/>
                  </a:lnTo>
                  <a:lnTo>
                    <a:pt x="118" y="112"/>
                  </a:lnTo>
                  <a:lnTo>
                    <a:pt x="118" y="125"/>
                  </a:lnTo>
                  <a:lnTo>
                    <a:pt x="122" y="125"/>
                  </a:lnTo>
                  <a:lnTo>
                    <a:pt x="125" y="127"/>
                  </a:lnTo>
                  <a:lnTo>
                    <a:pt x="128" y="127"/>
                  </a:lnTo>
                  <a:lnTo>
                    <a:pt x="133" y="127"/>
                  </a:lnTo>
                  <a:lnTo>
                    <a:pt x="136" y="127"/>
                  </a:lnTo>
                  <a:lnTo>
                    <a:pt x="140" y="129"/>
                  </a:lnTo>
                  <a:lnTo>
                    <a:pt x="144" y="129"/>
                  </a:lnTo>
                  <a:lnTo>
                    <a:pt x="148" y="129"/>
                  </a:lnTo>
                  <a:lnTo>
                    <a:pt x="151" y="130"/>
                  </a:lnTo>
                  <a:lnTo>
                    <a:pt x="154" y="132"/>
                  </a:lnTo>
                  <a:lnTo>
                    <a:pt x="162" y="133"/>
                  </a:lnTo>
                  <a:lnTo>
                    <a:pt x="171" y="135"/>
                  </a:lnTo>
                  <a:lnTo>
                    <a:pt x="179" y="137"/>
                  </a:lnTo>
                  <a:lnTo>
                    <a:pt x="185" y="137"/>
                  </a:lnTo>
                  <a:lnTo>
                    <a:pt x="192" y="138"/>
                  </a:lnTo>
                  <a:lnTo>
                    <a:pt x="195" y="140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8" y="142"/>
                  </a:lnTo>
                  <a:lnTo>
                    <a:pt x="201" y="142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6" y="142"/>
                  </a:lnTo>
                  <a:lnTo>
                    <a:pt x="208" y="143"/>
                  </a:lnTo>
                  <a:lnTo>
                    <a:pt x="210" y="145"/>
                  </a:lnTo>
                  <a:lnTo>
                    <a:pt x="237" y="146"/>
                  </a:lnTo>
                  <a:lnTo>
                    <a:pt x="267" y="150"/>
                  </a:lnTo>
                  <a:lnTo>
                    <a:pt x="294" y="156"/>
                  </a:lnTo>
                  <a:lnTo>
                    <a:pt x="322" y="163"/>
                  </a:lnTo>
                  <a:lnTo>
                    <a:pt x="350" y="169"/>
                  </a:lnTo>
                  <a:lnTo>
                    <a:pt x="376" y="176"/>
                  </a:lnTo>
                  <a:lnTo>
                    <a:pt x="402" y="179"/>
                  </a:lnTo>
                  <a:lnTo>
                    <a:pt x="428" y="181"/>
                  </a:lnTo>
                  <a:lnTo>
                    <a:pt x="431" y="186"/>
                  </a:lnTo>
                  <a:lnTo>
                    <a:pt x="438" y="189"/>
                  </a:lnTo>
                  <a:lnTo>
                    <a:pt x="444" y="194"/>
                  </a:lnTo>
                  <a:lnTo>
                    <a:pt x="451" y="199"/>
                  </a:lnTo>
                  <a:lnTo>
                    <a:pt x="459" y="203"/>
                  </a:lnTo>
                  <a:lnTo>
                    <a:pt x="467" y="208"/>
                  </a:lnTo>
                  <a:lnTo>
                    <a:pt x="473" y="212"/>
                  </a:lnTo>
                  <a:lnTo>
                    <a:pt x="478" y="213"/>
                  </a:lnTo>
                  <a:lnTo>
                    <a:pt x="478" y="218"/>
                  </a:lnTo>
                  <a:lnTo>
                    <a:pt x="480" y="223"/>
                  </a:lnTo>
                  <a:lnTo>
                    <a:pt x="481" y="228"/>
                  </a:lnTo>
                  <a:lnTo>
                    <a:pt x="483" y="233"/>
                  </a:lnTo>
                  <a:lnTo>
                    <a:pt x="485" y="239"/>
                  </a:lnTo>
                  <a:lnTo>
                    <a:pt x="486" y="244"/>
                  </a:lnTo>
                  <a:lnTo>
                    <a:pt x="488" y="249"/>
                  </a:lnTo>
                  <a:lnTo>
                    <a:pt x="488" y="254"/>
                  </a:lnTo>
                  <a:lnTo>
                    <a:pt x="488" y="256"/>
                  </a:lnTo>
                  <a:lnTo>
                    <a:pt x="486" y="257"/>
                  </a:lnTo>
                  <a:lnTo>
                    <a:pt x="485" y="257"/>
                  </a:lnTo>
                  <a:lnTo>
                    <a:pt x="483" y="259"/>
                  </a:lnTo>
                  <a:lnTo>
                    <a:pt x="481" y="260"/>
                  </a:lnTo>
                  <a:lnTo>
                    <a:pt x="481" y="262"/>
                  </a:lnTo>
                  <a:lnTo>
                    <a:pt x="480" y="264"/>
                  </a:lnTo>
                  <a:lnTo>
                    <a:pt x="480" y="265"/>
                  </a:lnTo>
                  <a:lnTo>
                    <a:pt x="478" y="265"/>
                  </a:lnTo>
                  <a:lnTo>
                    <a:pt x="477" y="264"/>
                  </a:lnTo>
                  <a:lnTo>
                    <a:pt x="473" y="260"/>
                  </a:lnTo>
                  <a:lnTo>
                    <a:pt x="470" y="257"/>
                  </a:lnTo>
                  <a:lnTo>
                    <a:pt x="467" y="254"/>
                  </a:lnTo>
                  <a:lnTo>
                    <a:pt x="464" y="251"/>
                  </a:lnTo>
                  <a:lnTo>
                    <a:pt x="462" y="247"/>
                  </a:lnTo>
                  <a:lnTo>
                    <a:pt x="462" y="246"/>
                  </a:lnTo>
                  <a:lnTo>
                    <a:pt x="460" y="246"/>
                  </a:lnTo>
                  <a:lnTo>
                    <a:pt x="457" y="244"/>
                  </a:lnTo>
                  <a:lnTo>
                    <a:pt x="455" y="243"/>
                  </a:lnTo>
                  <a:lnTo>
                    <a:pt x="452" y="239"/>
                  </a:lnTo>
                  <a:lnTo>
                    <a:pt x="449" y="238"/>
                  </a:lnTo>
                  <a:lnTo>
                    <a:pt x="447" y="234"/>
                  </a:lnTo>
                  <a:lnTo>
                    <a:pt x="446" y="233"/>
                  </a:lnTo>
                  <a:lnTo>
                    <a:pt x="444" y="233"/>
                  </a:lnTo>
                  <a:lnTo>
                    <a:pt x="444" y="233"/>
                  </a:lnTo>
                  <a:lnTo>
                    <a:pt x="442" y="233"/>
                  </a:lnTo>
                  <a:lnTo>
                    <a:pt x="442" y="231"/>
                  </a:lnTo>
                  <a:lnTo>
                    <a:pt x="441" y="231"/>
                  </a:lnTo>
                  <a:lnTo>
                    <a:pt x="441" y="230"/>
                  </a:lnTo>
                  <a:lnTo>
                    <a:pt x="439" y="230"/>
                  </a:lnTo>
                  <a:lnTo>
                    <a:pt x="439" y="228"/>
                  </a:lnTo>
                  <a:lnTo>
                    <a:pt x="439" y="228"/>
                  </a:lnTo>
                  <a:lnTo>
                    <a:pt x="433" y="228"/>
                  </a:lnTo>
                  <a:lnTo>
                    <a:pt x="424" y="230"/>
                  </a:lnTo>
                  <a:lnTo>
                    <a:pt x="418" y="233"/>
                  </a:lnTo>
                  <a:lnTo>
                    <a:pt x="411" y="236"/>
                  </a:lnTo>
                  <a:lnTo>
                    <a:pt x="405" y="241"/>
                  </a:lnTo>
                  <a:lnTo>
                    <a:pt x="398" y="244"/>
                  </a:lnTo>
                  <a:lnTo>
                    <a:pt x="392" y="246"/>
                  </a:lnTo>
                  <a:lnTo>
                    <a:pt x="384" y="246"/>
                  </a:lnTo>
                  <a:lnTo>
                    <a:pt x="379" y="256"/>
                  </a:lnTo>
                  <a:lnTo>
                    <a:pt x="371" y="265"/>
                  </a:lnTo>
                  <a:lnTo>
                    <a:pt x="361" y="275"/>
                  </a:lnTo>
                  <a:lnTo>
                    <a:pt x="351" y="286"/>
                  </a:lnTo>
                  <a:lnTo>
                    <a:pt x="340" y="296"/>
                  </a:lnTo>
                  <a:lnTo>
                    <a:pt x="328" y="308"/>
                  </a:lnTo>
                  <a:lnTo>
                    <a:pt x="319" y="317"/>
                  </a:lnTo>
                  <a:lnTo>
                    <a:pt x="311" y="326"/>
                  </a:lnTo>
                  <a:lnTo>
                    <a:pt x="307" y="202"/>
                  </a:lnTo>
                  <a:lnTo>
                    <a:pt x="306" y="202"/>
                  </a:lnTo>
                  <a:lnTo>
                    <a:pt x="306" y="200"/>
                  </a:lnTo>
                  <a:lnTo>
                    <a:pt x="304" y="199"/>
                  </a:lnTo>
                  <a:lnTo>
                    <a:pt x="302" y="197"/>
                  </a:lnTo>
                  <a:lnTo>
                    <a:pt x="301" y="194"/>
                  </a:lnTo>
                  <a:lnTo>
                    <a:pt x="301" y="190"/>
                  </a:lnTo>
                  <a:lnTo>
                    <a:pt x="299" y="189"/>
                  </a:lnTo>
                  <a:lnTo>
                    <a:pt x="299" y="186"/>
                  </a:lnTo>
                  <a:lnTo>
                    <a:pt x="288" y="184"/>
                  </a:lnTo>
                  <a:lnTo>
                    <a:pt x="271" y="181"/>
                  </a:lnTo>
                  <a:lnTo>
                    <a:pt x="250" y="176"/>
                  </a:lnTo>
                  <a:lnTo>
                    <a:pt x="229" y="171"/>
                  </a:lnTo>
                  <a:lnTo>
                    <a:pt x="208" y="168"/>
                  </a:lnTo>
                  <a:lnTo>
                    <a:pt x="188" y="166"/>
                  </a:lnTo>
                  <a:lnTo>
                    <a:pt x="180" y="168"/>
                  </a:lnTo>
                  <a:lnTo>
                    <a:pt x="174" y="169"/>
                  </a:lnTo>
                  <a:lnTo>
                    <a:pt x="169" y="173"/>
                  </a:lnTo>
                  <a:lnTo>
                    <a:pt x="166" y="177"/>
                  </a:lnTo>
                  <a:lnTo>
                    <a:pt x="164" y="177"/>
                  </a:lnTo>
                  <a:lnTo>
                    <a:pt x="162" y="179"/>
                  </a:lnTo>
                  <a:lnTo>
                    <a:pt x="161" y="181"/>
                  </a:lnTo>
                  <a:lnTo>
                    <a:pt x="159" y="182"/>
                  </a:lnTo>
                  <a:lnTo>
                    <a:pt x="158" y="184"/>
                  </a:lnTo>
                  <a:lnTo>
                    <a:pt x="156" y="186"/>
                  </a:lnTo>
                  <a:lnTo>
                    <a:pt x="153" y="186"/>
                  </a:lnTo>
                  <a:lnTo>
                    <a:pt x="151" y="186"/>
                  </a:lnTo>
                  <a:lnTo>
                    <a:pt x="151" y="184"/>
                  </a:lnTo>
                  <a:lnTo>
                    <a:pt x="151" y="181"/>
                  </a:lnTo>
                  <a:lnTo>
                    <a:pt x="149" y="177"/>
                  </a:lnTo>
                  <a:lnTo>
                    <a:pt x="148" y="174"/>
                  </a:lnTo>
                  <a:lnTo>
                    <a:pt x="146" y="171"/>
                  </a:lnTo>
                  <a:lnTo>
                    <a:pt x="146" y="168"/>
                  </a:lnTo>
                  <a:lnTo>
                    <a:pt x="144" y="166"/>
                  </a:lnTo>
                  <a:lnTo>
                    <a:pt x="143" y="164"/>
                  </a:lnTo>
                  <a:lnTo>
                    <a:pt x="136" y="164"/>
                  </a:lnTo>
                  <a:lnTo>
                    <a:pt x="130" y="168"/>
                  </a:lnTo>
                  <a:lnTo>
                    <a:pt x="125" y="171"/>
                  </a:lnTo>
                  <a:lnTo>
                    <a:pt x="122" y="177"/>
                  </a:lnTo>
                  <a:lnTo>
                    <a:pt x="114" y="190"/>
                  </a:lnTo>
                  <a:lnTo>
                    <a:pt x="109" y="205"/>
                  </a:lnTo>
                  <a:lnTo>
                    <a:pt x="102" y="220"/>
                  </a:lnTo>
                  <a:lnTo>
                    <a:pt x="96" y="233"/>
                  </a:lnTo>
                  <a:lnTo>
                    <a:pt x="92" y="239"/>
                  </a:lnTo>
                  <a:lnTo>
                    <a:pt x="88" y="243"/>
                  </a:lnTo>
                  <a:lnTo>
                    <a:pt x="83" y="246"/>
                  </a:lnTo>
                  <a:lnTo>
                    <a:pt x="78" y="246"/>
                  </a:lnTo>
                  <a:lnTo>
                    <a:pt x="76" y="234"/>
                  </a:lnTo>
                  <a:lnTo>
                    <a:pt x="74" y="223"/>
                  </a:lnTo>
                  <a:lnTo>
                    <a:pt x="71" y="210"/>
                  </a:lnTo>
                  <a:lnTo>
                    <a:pt x="68" y="199"/>
                  </a:lnTo>
                  <a:lnTo>
                    <a:pt x="65" y="186"/>
                  </a:lnTo>
                  <a:lnTo>
                    <a:pt x="61" y="174"/>
                  </a:lnTo>
                  <a:lnTo>
                    <a:pt x="58" y="161"/>
                  </a:lnTo>
                  <a:lnTo>
                    <a:pt x="58" y="150"/>
                  </a:lnTo>
                  <a:lnTo>
                    <a:pt x="53" y="150"/>
                  </a:lnTo>
                  <a:lnTo>
                    <a:pt x="47" y="146"/>
                  </a:lnTo>
                  <a:lnTo>
                    <a:pt x="40" y="142"/>
                  </a:lnTo>
                  <a:lnTo>
                    <a:pt x="34" y="135"/>
                  </a:lnTo>
                  <a:lnTo>
                    <a:pt x="26" y="130"/>
                  </a:lnTo>
                  <a:lnTo>
                    <a:pt x="18" y="125"/>
                  </a:lnTo>
                  <a:lnTo>
                    <a:pt x="9" y="122"/>
                  </a:lnTo>
                  <a:lnTo>
                    <a:pt x="0" y="120"/>
                  </a:lnTo>
                  <a:lnTo>
                    <a:pt x="1" y="119"/>
                  </a:lnTo>
                  <a:lnTo>
                    <a:pt x="3" y="117"/>
                  </a:lnTo>
                  <a:lnTo>
                    <a:pt x="4" y="114"/>
                  </a:lnTo>
                  <a:lnTo>
                    <a:pt x="8" y="111"/>
                  </a:lnTo>
                  <a:lnTo>
                    <a:pt x="9" y="107"/>
                  </a:lnTo>
                  <a:lnTo>
                    <a:pt x="13" y="104"/>
                  </a:lnTo>
                  <a:lnTo>
                    <a:pt x="14" y="101"/>
                  </a:lnTo>
                  <a:lnTo>
                    <a:pt x="14" y="98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47"/>
                  </a:lnTo>
                  <a:lnTo>
                    <a:pt x="159" y="41"/>
                  </a:lnTo>
                  <a:lnTo>
                    <a:pt x="166" y="34"/>
                  </a:lnTo>
                  <a:lnTo>
                    <a:pt x="174" y="28"/>
                  </a:lnTo>
                  <a:lnTo>
                    <a:pt x="180" y="20"/>
                  </a:lnTo>
                  <a:lnTo>
                    <a:pt x="188" y="13"/>
                  </a:lnTo>
                  <a:lnTo>
                    <a:pt x="193" y="6"/>
                  </a:lnTo>
                  <a:lnTo>
                    <a:pt x="198" y="0"/>
                  </a:lnTo>
                  <a:lnTo>
                    <a:pt x="198" y="3"/>
                  </a:lnTo>
                  <a:lnTo>
                    <a:pt x="200" y="6"/>
                  </a:lnTo>
                  <a:lnTo>
                    <a:pt x="200" y="10"/>
                  </a:lnTo>
                  <a:lnTo>
                    <a:pt x="200" y="15"/>
                  </a:lnTo>
                  <a:lnTo>
                    <a:pt x="200" y="20"/>
                  </a:lnTo>
                  <a:lnTo>
                    <a:pt x="200" y="23"/>
                  </a:lnTo>
                  <a:lnTo>
                    <a:pt x="200" y="26"/>
                  </a:lnTo>
                  <a:lnTo>
                    <a:pt x="200" y="29"/>
                  </a:lnTo>
                  <a:lnTo>
                    <a:pt x="201" y="33"/>
                  </a:lnTo>
                  <a:lnTo>
                    <a:pt x="201" y="37"/>
                  </a:lnTo>
                  <a:lnTo>
                    <a:pt x="203" y="41"/>
                  </a:lnTo>
                  <a:lnTo>
                    <a:pt x="203" y="44"/>
                  </a:lnTo>
                  <a:lnTo>
                    <a:pt x="203" y="47"/>
                  </a:lnTo>
                  <a:lnTo>
                    <a:pt x="203" y="50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198" y="57"/>
                  </a:lnTo>
                  <a:lnTo>
                    <a:pt x="195" y="60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3" y="63"/>
                  </a:lnTo>
                  <a:lnTo>
                    <a:pt x="192" y="65"/>
                  </a:lnTo>
                  <a:lnTo>
                    <a:pt x="192" y="65"/>
                  </a:lnTo>
                  <a:lnTo>
                    <a:pt x="190" y="65"/>
                  </a:lnTo>
                  <a:lnTo>
                    <a:pt x="190" y="65"/>
                  </a:lnTo>
                  <a:lnTo>
                    <a:pt x="190" y="65"/>
                  </a:lnTo>
                  <a:lnTo>
                    <a:pt x="19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2388" name="Freeform 180"/>
            <p:cNvSpPr>
              <a:spLocks noEditPoints="1"/>
            </p:cNvSpPr>
            <p:nvPr/>
          </p:nvSpPr>
          <p:spPr bwMode="auto">
            <a:xfrm>
              <a:off x="4914" y="2545"/>
              <a:ext cx="472" cy="323"/>
            </a:xfrm>
            <a:custGeom>
              <a:avLst/>
              <a:gdLst>
                <a:gd name="T0" fmla="*/ 179 w 472"/>
                <a:gd name="T1" fmla="*/ 52 h 323"/>
                <a:gd name="T2" fmla="*/ 131 w 472"/>
                <a:gd name="T3" fmla="*/ 78 h 323"/>
                <a:gd name="T4" fmla="*/ 71 w 472"/>
                <a:gd name="T5" fmla="*/ 100 h 323"/>
                <a:gd name="T6" fmla="*/ 34 w 472"/>
                <a:gd name="T7" fmla="*/ 96 h 323"/>
                <a:gd name="T8" fmla="*/ 6 w 472"/>
                <a:gd name="T9" fmla="*/ 113 h 323"/>
                <a:gd name="T10" fmla="*/ 6 w 472"/>
                <a:gd name="T11" fmla="*/ 117 h 323"/>
                <a:gd name="T12" fmla="*/ 3 w 472"/>
                <a:gd name="T13" fmla="*/ 117 h 323"/>
                <a:gd name="T14" fmla="*/ 4 w 472"/>
                <a:gd name="T15" fmla="*/ 111 h 323"/>
                <a:gd name="T16" fmla="*/ 146 w 472"/>
                <a:gd name="T17" fmla="*/ 51 h 323"/>
                <a:gd name="T18" fmla="*/ 172 w 472"/>
                <a:gd name="T19" fmla="*/ 26 h 323"/>
                <a:gd name="T20" fmla="*/ 197 w 472"/>
                <a:gd name="T21" fmla="*/ 0 h 323"/>
                <a:gd name="T22" fmla="*/ 197 w 472"/>
                <a:gd name="T23" fmla="*/ 0 h 323"/>
                <a:gd name="T24" fmla="*/ 50 w 472"/>
                <a:gd name="T25" fmla="*/ 124 h 323"/>
                <a:gd name="T26" fmla="*/ 83 w 472"/>
                <a:gd name="T27" fmla="*/ 160 h 323"/>
                <a:gd name="T28" fmla="*/ 89 w 472"/>
                <a:gd name="T29" fmla="*/ 210 h 323"/>
                <a:gd name="T30" fmla="*/ 78 w 472"/>
                <a:gd name="T31" fmla="*/ 227 h 323"/>
                <a:gd name="T32" fmla="*/ 63 w 472"/>
                <a:gd name="T33" fmla="*/ 178 h 323"/>
                <a:gd name="T34" fmla="*/ 45 w 472"/>
                <a:gd name="T35" fmla="*/ 142 h 323"/>
                <a:gd name="T36" fmla="*/ 125 w 472"/>
                <a:gd name="T37" fmla="*/ 170 h 323"/>
                <a:gd name="T38" fmla="*/ 120 w 472"/>
                <a:gd name="T39" fmla="*/ 147 h 323"/>
                <a:gd name="T40" fmla="*/ 146 w 472"/>
                <a:gd name="T41" fmla="*/ 139 h 323"/>
                <a:gd name="T42" fmla="*/ 175 w 472"/>
                <a:gd name="T43" fmla="*/ 155 h 323"/>
                <a:gd name="T44" fmla="*/ 182 w 472"/>
                <a:gd name="T45" fmla="*/ 165 h 323"/>
                <a:gd name="T46" fmla="*/ 167 w 472"/>
                <a:gd name="T47" fmla="*/ 171 h 323"/>
                <a:gd name="T48" fmla="*/ 159 w 472"/>
                <a:gd name="T49" fmla="*/ 179 h 323"/>
                <a:gd name="T50" fmla="*/ 151 w 472"/>
                <a:gd name="T51" fmla="*/ 178 h 323"/>
                <a:gd name="T52" fmla="*/ 143 w 472"/>
                <a:gd name="T53" fmla="*/ 161 h 323"/>
                <a:gd name="T54" fmla="*/ 128 w 472"/>
                <a:gd name="T55" fmla="*/ 166 h 323"/>
                <a:gd name="T56" fmla="*/ 224 w 472"/>
                <a:gd name="T57" fmla="*/ 160 h 323"/>
                <a:gd name="T58" fmla="*/ 231 w 472"/>
                <a:gd name="T59" fmla="*/ 150 h 323"/>
                <a:gd name="T60" fmla="*/ 289 w 472"/>
                <a:gd name="T61" fmla="*/ 153 h 323"/>
                <a:gd name="T62" fmla="*/ 333 w 472"/>
                <a:gd name="T63" fmla="*/ 163 h 323"/>
                <a:gd name="T64" fmla="*/ 345 w 472"/>
                <a:gd name="T65" fmla="*/ 173 h 323"/>
                <a:gd name="T66" fmla="*/ 345 w 472"/>
                <a:gd name="T67" fmla="*/ 189 h 323"/>
                <a:gd name="T68" fmla="*/ 397 w 472"/>
                <a:gd name="T69" fmla="*/ 181 h 323"/>
                <a:gd name="T70" fmla="*/ 436 w 472"/>
                <a:gd name="T71" fmla="*/ 213 h 323"/>
                <a:gd name="T72" fmla="*/ 472 w 472"/>
                <a:gd name="T73" fmla="*/ 251 h 323"/>
                <a:gd name="T74" fmla="*/ 464 w 472"/>
                <a:gd name="T75" fmla="*/ 248 h 323"/>
                <a:gd name="T76" fmla="*/ 455 w 472"/>
                <a:gd name="T77" fmla="*/ 240 h 323"/>
                <a:gd name="T78" fmla="*/ 444 w 472"/>
                <a:gd name="T79" fmla="*/ 230 h 323"/>
                <a:gd name="T80" fmla="*/ 439 w 472"/>
                <a:gd name="T81" fmla="*/ 225 h 323"/>
                <a:gd name="T82" fmla="*/ 429 w 472"/>
                <a:gd name="T83" fmla="*/ 227 h 323"/>
                <a:gd name="T84" fmla="*/ 400 w 472"/>
                <a:gd name="T85" fmla="*/ 217 h 323"/>
                <a:gd name="T86" fmla="*/ 354 w 472"/>
                <a:gd name="T87" fmla="*/ 205 h 323"/>
                <a:gd name="T88" fmla="*/ 307 w 472"/>
                <a:gd name="T89" fmla="*/ 187 h 323"/>
                <a:gd name="T90" fmla="*/ 299 w 472"/>
                <a:gd name="T91" fmla="*/ 184 h 323"/>
                <a:gd name="T92" fmla="*/ 278 w 472"/>
                <a:gd name="T93" fmla="*/ 179 h 323"/>
                <a:gd name="T94" fmla="*/ 307 w 472"/>
                <a:gd name="T95" fmla="*/ 218 h 323"/>
                <a:gd name="T96" fmla="*/ 317 w 472"/>
                <a:gd name="T97" fmla="*/ 222 h 323"/>
                <a:gd name="T98" fmla="*/ 314 w 472"/>
                <a:gd name="T99" fmla="*/ 233 h 323"/>
                <a:gd name="T100" fmla="*/ 327 w 472"/>
                <a:gd name="T101" fmla="*/ 244 h 323"/>
                <a:gd name="T102" fmla="*/ 348 w 472"/>
                <a:gd name="T103" fmla="*/ 233 h 323"/>
                <a:gd name="T104" fmla="*/ 376 w 472"/>
                <a:gd name="T105" fmla="*/ 241 h 323"/>
                <a:gd name="T106" fmla="*/ 372 w 472"/>
                <a:gd name="T107" fmla="*/ 259 h 323"/>
                <a:gd name="T108" fmla="*/ 345 w 472"/>
                <a:gd name="T109" fmla="*/ 270 h 323"/>
                <a:gd name="T110" fmla="*/ 309 w 472"/>
                <a:gd name="T111" fmla="*/ 251 h 323"/>
                <a:gd name="T112" fmla="*/ 322 w 472"/>
                <a:gd name="T113" fmla="*/ 303 h 323"/>
                <a:gd name="T114" fmla="*/ 327 w 472"/>
                <a:gd name="T115" fmla="*/ 306 h 323"/>
                <a:gd name="T116" fmla="*/ 311 w 472"/>
                <a:gd name="T117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2" h="323">
                  <a:moveTo>
                    <a:pt x="197" y="0"/>
                  </a:moveTo>
                  <a:lnTo>
                    <a:pt x="198" y="13"/>
                  </a:lnTo>
                  <a:lnTo>
                    <a:pt x="195" y="25"/>
                  </a:lnTo>
                  <a:lnTo>
                    <a:pt x="192" y="34"/>
                  </a:lnTo>
                  <a:lnTo>
                    <a:pt x="185" y="44"/>
                  </a:lnTo>
                  <a:lnTo>
                    <a:pt x="179" y="52"/>
                  </a:lnTo>
                  <a:lnTo>
                    <a:pt x="171" y="60"/>
                  </a:lnTo>
                  <a:lnTo>
                    <a:pt x="161" y="70"/>
                  </a:lnTo>
                  <a:lnTo>
                    <a:pt x="153" y="78"/>
                  </a:lnTo>
                  <a:lnTo>
                    <a:pt x="144" y="77"/>
                  </a:lnTo>
                  <a:lnTo>
                    <a:pt x="138" y="78"/>
                  </a:lnTo>
                  <a:lnTo>
                    <a:pt x="131" y="78"/>
                  </a:lnTo>
                  <a:lnTo>
                    <a:pt x="125" y="80"/>
                  </a:lnTo>
                  <a:lnTo>
                    <a:pt x="112" y="85"/>
                  </a:lnTo>
                  <a:lnTo>
                    <a:pt x="101" y="90"/>
                  </a:lnTo>
                  <a:lnTo>
                    <a:pt x="89" y="95"/>
                  </a:lnTo>
                  <a:lnTo>
                    <a:pt x="78" y="100"/>
                  </a:lnTo>
                  <a:lnTo>
                    <a:pt x="71" y="100"/>
                  </a:lnTo>
                  <a:lnTo>
                    <a:pt x="65" y="100"/>
                  </a:lnTo>
                  <a:lnTo>
                    <a:pt x="58" y="98"/>
                  </a:lnTo>
                  <a:lnTo>
                    <a:pt x="50" y="96"/>
                  </a:lnTo>
                  <a:lnTo>
                    <a:pt x="45" y="96"/>
                  </a:lnTo>
                  <a:lnTo>
                    <a:pt x="39" y="96"/>
                  </a:lnTo>
                  <a:lnTo>
                    <a:pt x="34" y="96"/>
                  </a:lnTo>
                  <a:lnTo>
                    <a:pt x="27" y="98"/>
                  </a:lnTo>
                  <a:lnTo>
                    <a:pt x="22" y="101"/>
                  </a:lnTo>
                  <a:lnTo>
                    <a:pt x="16" y="104"/>
                  </a:lnTo>
                  <a:lnTo>
                    <a:pt x="11" y="108"/>
                  </a:lnTo>
                  <a:lnTo>
                    <a:pt x="8" y="113"/>
                  </a:lnTo>
                  <a:lnTo>
                    <a:pt x="6" y="113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6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1" y="117"/>
                  </a:lnTo>
                  <a:lnTo>
                    <a:pt x="0" y="117"/>
                  </a:lnTo>
                  <a:lnTo>
                    <a:pt x="1" y="116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8" y="108"/>
                  </a:lnTo>
                  <a:lnTo>
                    <a:pt x="9" y="104"/>
                  </a:lnTo>
                  <a:lnTo>
                    <a:pt x="13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46" y="51"/>
                  </a:lnTo>
                  <a:lnTo>
                    <a:pt x="148" y="51"/>
                  </a:lnTo>
                  <a:lnTo>
                    <a:pt x="151" y="51"/>
                  </a:lnTo>
                  <a:lnTo>
                    <a:pt x="154" y="44"/>
                  </a:lnTo>
                  <a:lnTo>
                    <a:pt x="159" y="38"/>
                  </a:lnTo>
                  <a:lnTo>
                    <a:pt x="166" y="31"/>
                  </a:lnTo>
                  <a:lnTo>
                    <a:pt x="172" y="26"/>
                  </a:lnTo>
                  <a:lnTo>
                    <a:pt x="179" y="20"/>
                  </a:lnTo>
                  <a:lnTo>
                    <a:pt x="185" y="13"/>
                  </a:lnTo>
                  <a:lnTo>
                    <a:pt x="192" y="7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close/>
                  <a:moveTo>
                    <a:pt x="19" y="122"/>
                  </a:moveTo>
                  <a:lnTo>
                    <a:pt x="26" y="121"/>
                  </a:lnTo>
                  <a:lnTo>
                    <a:pt x="32" y="121"/>
                  </a:lnTo>
                  <a:lnTo>
                    <a:pt x="39" y="121"/>
                  </a:lnTo>
                  <a:lnTo>
                    <a:pt x="45" y="122"/>
                  </a:lnTo>
                  <a:lnTo>
                    <a:pt x="50" y="124"/>
                  </a:lnTo>
                  <a:lnTo>
                    <a:pt x="57" y="127"/>
                  </a:lnTo>
                  <a:lnTo>
                    <a:pt x="63" y="130"/>
                  </a:lnTo>
                  <a:lnTo>
                    <a:pt x="68" y="134"/>
                  </a:lnTo>
                  <a:lnTo>
                    <a:pt x="74" y="142"/>
                  </a:lnTo>
                  <a:lnTo>
                    <a:pt x="79" y="150"/>
                  </a:lnTo>
                  <a:lnTo>
                    <a:pt x="83" y="160"/>
                  </a:lnTo>
                  <a:lnTo>
                    <a:pt x="84" y="170"/>
                  </a:lnTo>
                  <a:lnTo>
                    <a:pt x="86" y="179"/>
                  </a:lnTo>
                  <a:lnTo>
                    <a:pt x="88" y="189"/>
                  </a:lnTo>
                  <a:lnTo>
                    <a:pt x="89" y="199"/>
                  </a:lnTo>
                  <a:lnTo>
                    <a:pt x="91" y="209"/>
                  </a:lnTo>
                  <a:lnTo>
                    <a:pt x="89" y="210"/>
                  </a:lnTo>
                  <a:lnTo>
                    <a:pt x="88" y="213"/>
                  </a:lnTo>
                  <a:lnTo>
                    <a:pt x="86" y="215"/>
                  </a:lnTo>
                  <a:lnTo>
                    <a:pt x="84" y="218"/>
                  </a:lnTo>
                  <a:lnTo>
                    <a:pt x="83" y="222"/>
                  </a:lnTo>
                  <a:lnTo>
                    <a:pt x="79" y="223"/>
                  </a:lnTo>
                  <a:lnTo>
                    <a:pt x="78" y="227"/>
                  </a:lnTo>
                  <a:lnTo>
                    <a:pt x="76" y="230"/>
                  </a:lnTo>
                  <a:lnTo>
                    <a:pt x="74" y="220"/>
                  </a:lnTo>
                  <a:lnTo>
                    <a:pt x="71" y="209"/>
                  </a:lnTo>
                  <a:lnTo>
                    <a:pt x="68" y="199"/>
                  </a:lnTo>
                  <a:lnTo>
                    <a:pt x="65" y="187"/>
                  </a:lnTo>
                  <a:lnTo>
                    <a:pt x="63" y="178"/>
                  </a:lnTo>
                  <a:lnTo>
                    <a:pt x="60" y="168"/>
                  </a:lnTo>
                  <a:lnTo>
                    <a:pt x="58" y="157"/>
                  </a:lnTo>
                  <a:lnTo>
                    <a:pt x="58" y="147"/>
                  </a:lnTo>
                  <a:lnTo>
                    <a:pt x="53" y="147"/>
                  </a:lnTo>
                  <a:lnTo>
                    <a:pt x="50" y="145"/>
                  </a:lnTo>
                  <a:lnTo>
                    <a:pt x="45" y="142"/>
                  </a:lnTo>
                  <a:lnTo>
                    <a:pt x="40" y="139"/>
                  </a:lnTo>
                  <a:lnTo>
                    <a:pt x="35" y="134"/>
                  </a:lnTo>
                  <a:lnTo>
                    <a:pt x="31" y="130"/>
                  </a:lnTo>
                  <a:lnTo>
                    <a:pt x="24" y="126"/>
                  </a:lnTo>
                  <a:lnTo>
                    <a:pt x="19" y="122"/>
                  </a:lnTo>
                  <a:close/>
                  <a:moveTo>
                    <a:pt x="125" y="170"/>
                  </a:moveTo>
                  <a:lnTo>
                    <a:pt x="125" y="166"/>
                  </a:lnTo>
                  <a:lnTo>
                    <a:pt x="123" y="161"/>
                  </a:lnTo>
                  <a:lnTo>
                    <a:pt x="123" y="158"/>
                  </a:lnTo>
                  <a:lnTo>
                    <a:pt x="122" y="155"/>
                  </a:lnTo>
                  <a:lnTo>
                    <a:pt x="122" y="152"/>
                  </a:lnTo>
                  <a:lnTo>
                    <a:pt x="120" y="147"/>
                  </a:lnTo>
                  <a:lnTo>
                    <a:pt x="120" y="143"/>
                  </a:lnTo>
                  <a:lnTo>
                    <a:pt x="118" y="140"/>
                  </a:lnTo>
                  <a:lnTo>
                    <a:pt x="125" y="137"/>
                  </a:lnTo>
                  <a:lnTo>
                    <a:pt x="133" y="137"/>
                  </a:lnTo>
                  <a:lnTo>
                    <a:pt x="140" y="137"/>
                  </a:lnTo>
                  <a:lnTo>
                    <a:pt x="146" y="139"/>
                  </a:lnTo>
                  <a:lnTo>
                    <a:pt x="153" y="142"/>
                  </a:lnTo>
                  <a:lnTo>
                    <a:pt x="159" y="145"/>
                  </a:lnTo>
                  <a:lnTo>
                    <a:pt x="166" y="148"/>
                  </a:lnTo>
                  <a:lnTo>
                    <a:pt x="171" y="152"/>
                  </a:lnTo>
                  <a:lnTo>
                    <a:pt x="174" y="153"/>
                  </a:lnTo>
                  <a:lnTo>
                    <a:pt x="175" y="155"/>
                  </a:lnTo>
                  <a:lnTo>
                    <a:pt x="177" y="157"/>
                  </a:lnTo>
                  <a:lnTo>
                    <a:pt x="177" y="158"/>
                  </a:lnTo>
                  <a:lnTo>
                    <a:pt x="179" y="160"/>
                  </a:lnTo>
                  <a:lnTo>
                    <a:pt x="180" y="161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79" y="165"/>
                  </a:lnTo>
                  <a:lnTo>
                    <a:pt x="177" y="165"/>
                  </a:lnTo>
                  <a:lnTo>
                    <a:pt x="174" y="166"/>
                  </a:lnTo>
                  <a:lnTo>
                    <a:pt x="172" y="168"/>
                  </a:lnTo>
                  <a:lnTo>
                    <a:pt x="169" y="170"/>
                  </a:lnTo>
                  <a:lnTo>
                    <a:pt x="167" y="171"/>
                  </a:lnTo>
                  <a:lnTo>
                    <a:pt x="166" y="173"/>
                  </a:lnTo>
                  <a:lnTo>
                    <a:pt x="166" y="174"/>
                  </a:lnTo>
                  <a:lnTo>
                    <a:pt x="164" y="174"/>
                  </a:lnTo>
                  <a:lnTo>
                    <a:pt x="162" y="176"/>
                  </a:lnTo>
                  <a:lnTo>
                    <a:pt x="161" y="178"/>
                  </a:lnTo>
                  <a:lnTo>
                    <a:pt x="159" y="179"/>
                  </a:lnTo>
                  <a:lnTo>
                    <a:pt x="158" y="181"/>
                  </a:lnTo>
                  <a:lnTo>
                    <a:pt x="156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1" y="181"/>
                  </a:lnTo>
                  <a:lnTo>
                    <a:pt x="151" y="178"/>
                  </a:lnTo>
                  <a:lnTo>
                    <a:pt x="149" y="174"/>
                  </a:lnTo>
                  <a:lnTo>
                    <a:pt x="148" y="171"/>
                  </a:lnTo>
                  <a:lnTo>
                    <a:pt x="146" y="168"/>
                  </a:lnTo>
                  <a:lnTo>
                    <a:pt x="146" y="165"/>
                  </a:lnTo>
                  <a:lnTo>
                    <a:pt x="144" y="163"/>
                  </a:lnTo>
                  <a:lnTo>
                    <a:pt x="143" y="161"/>
                  </a:lnTo>
                  <a:lnTo>
                    <a:pt x="140" y="161"/>
                  </a:lnTo>
                  <a:lnTo>
                    <a:pt x="138" y="161"/>
                  </a:lnTo>
                  <a:lnTo>
                    <a:pt x="135" y="163"/>
                  </a:lnTo>
                  <a:lnTo>
                    <a:pt x="133" y="163"/>
                  </a:lnTo>
                  <a:lnTo>
                    <a:pt x="130" y="165"/>
                  </a:lnTo>
                  <a:lnTo>
                    <a:pt x="128" y="166"/>
                  </a:lnTo>
                  <a:lnTo>
                    <a:pt x="127" y="168"/>
                  </a:lnTo>
                  <a:lnTo>
                    <a:pt x="125" y="170"/>
                  </a:lnTo>
                  <a:close/>
                  <a:moveTo>
                    <a:pt x="224" y="166"/>
                  </a:moveTo>
                  <a:lnTo>
                    <a:pt x="224" y="165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58"/>
                  </a:lnTo>
                  <a:lnTo>
                    <a:pt x="223" y="155"/>
                  </a:lnTo>
                  <a:lnTo>
                    <a:pt x="223" y="153"/>
                  </a:lnTo>
                  <a:lnTo>
                    <a:pt x="223" y="152"/>
                  </a:lnTo>
                  <a:lnTo>
                    <a:pt x="221" y="150"/>
                  </a:lnTo>
                  <a:lnTo>
                    <a:pt x="231" y="150"/>
                  </a:lnTo>
                  <a:lnTo>
                    <a:pt x="241" y="152"/>
                  </a:lnTo>
                  <a:lnTo>
                    <a:pt x="250" y="152"/>
                  </a:lnTo>
                  <a:lnTo>
                    <a:pt x="260" y="152"/>
                  </a:lnTo>
                  <a:lnTo>
                    <a:pt x="270" y="153"/>
                  </a:lnTo>
                  <a:lnTo>
                    <a:pt x="280" y="153"/>
                  </a:lnTo>
                  <a:lnTo>
                    <a:pt x="289" y="153"/>
                  </a:lnTo>
                  <a:lnTo>
                    <a:pt x="299" y="155"/>
                  </a:lnTo>
                  <a:lnTo>
                    <a:pt x="306" y="157"/>
                  </a:lnTo>
                  <a:lnTo>
                    <a:pt x="314" y="158"/>
                  </a:lnTo>
                  <a:lnTo>
                    <a:pt x="320" y="160"/>
                  </a:lnTo>
                  <a:lnTo>
                    <a:pt x="327" y="161"/>
                  </a:lnTo>
                  <a:lnTo>
                    <a:pt x="333" y="163"/>
                  </a:lnTo>
                  <a:lnTo>
                    <a:pt x="340" y="165"/>
                  </a:lnTo>
                  <a:lnTo>
                    <a:pt x="346" y="166"/>
                  </a:lnTo>
                  <a:lnTo>
                    <a:pt x="353" y="168"/>
                  </a:lnTo>
                  <a:lnTo>
                    <a:pt x="351" y="170"/>
                  </a:lnTo>
                  <a:lnTo>
                    <a:pt x="348" y="171"/>
                  </a:lnTo>
                  <a:lnTo>
                    <a:pt x="345" y="173"/>
                  </a:lnTo>
                  <a:lnTo>
                    <a:pt x="341" y="174"/>
                  </a:lnTo>
                  <a:lnTo>
                    <a:pt x="338" y="178"/>
                  </a:lnTo>
                  <a:lnTo>
                    <a:pt x="337" y="179"/>
                  </a:lnTo>
                  <a:lnTo>
                    <a:pt x="335" y="183"/>
                  </a:lnTo>
                  <a:lnTo>
                    <a:pt x="335" y="187"/>
                  </a:lnTo>
                  <a:lnTo>
                    <a:pt x="345" y="189"/>
                  </a:lnTo>
                  <a:lnTo>
                    <a:pt x="354" y="187"/>
                  </a:lnTo>
                  <a:lnTo>
                    <a:pt x="364" y="184"/>
                  </a:lnTo>
                  <a:lnTo>
                    <a:pt x="374" y="181"/>
                  </a:lnTo>
                  <a:lnTo>
                    <a:pt x="384" y="179"/>
                  </a:lnTo>
                  <a:lnTo>
                    <a:pt x="394" y="179"/>
                  </a:lnTo>
                  <a:lnTo>
                    <a:pt x="397" y="181"/>
                  </a:lnTo>
                  <a:lnTo>
                    <a:pt x="402" y="184"/>
                  </a:lnTo>
                  <a:lnTo>
                    <a:pt x="407" y="187"/>
                  </a:lnTo>
                  <a:lnTo>
                    <a:pt x="410" y="192"/>
                  </a:lnTo>
                  <a:lnTo>
                    <a:pt x="416" y="200"/>
                  </a:lnTo>
                  <a:lnTo>
                    <a:pt x="424" y="207"/>
                  </a:lnTo>
                  <a:lnTo>
                    <a:pt x="436" y="213"/>
                  </a:lnTo>
                  <a:lnTo>
                    <a:pt x="446" y="220"/>
                  </a:lnTo>
                  <a:lnTo>
                    <a:pt x="455" y="227"/>
                  </a:lnTo>
                  <a:lnTo>
                    <a:pt x="465" y="235"/>
                  </a:lnTo>
                  <a:lnTo>
                    <a:pt x="468" y="240"/>
                  </a:lnTo>
                  <a:lnTo>
                    <a:pt x="470" y="244"/>
                  </a:lnTo>
                  <a:lnTo>
                    <a:pt x="472" y="251"/>
                  </a:lnTo>
                  <a:lnTo>
                    <a:pt x="472" y="256"/>
                  </a:lnTo>
                  <a:lnTo>
                    <a:pt x="470" y="254"/>
                  </a:lnTo>
                  <a:lnTo>
                    <a:pt x="468" y="253"/>
                  </a:lnTo>
                  <a:lnTo>
                    <a:pt x="467" y="251"/>
                  </a:lnTo>
                  <a:lnTo>
                    <a:pt x="465" y="249"/>
                  </a:lnTo>
                  <a:lnTo>
                    <a:pt x="464" y="248"/>
                  </a:lnTo>
                  <a:lnTo>
                    <a:pt x="462" y="246"/>
                  </a:lnTo>
                  <a:lnTo>
                    <a:pt x="462" y="244"/>
                  </a:lnTo>
                  <a:lnTo>
                    <a:pt x="462" y="243"/>
                  </a:lnTo>
                  <a:lnTo>
                    <a:pt x="460" y="243"/>
                  </a:lnTo>
                  <a:lnTo>
                    <a:pt x="457" y="241"/>
                  </a:lnTo>
                  <a:lnTo>
                    <a:pt x="455" y="240"/>
                  </a:lnTo>
                  <a:lnTo>
                    <a:pt x="452" y="236"/>
                  </a:lnTo>
                  <a:lnTo>
                    <a:pt x="449" y="235"/>
                  </a:lnTo>
                  <a:lnTo>
                    <a:pt x="447" y="231"/>
                  </a:lnTo>
                  <a:lnTo>
                    <a:pt x="446" y="230"/>
                  </a:lnTo>
                  <a:lnTo>
                    <a:pt x="444" y="230"/>
                  </a:lnTo>
                  <a:lnTo>
                    <a:pt x="444" y="230"/>
                  </a:lnTo>
                  <a:lnTo>
                    <a:pt x="442" y="230"/>
                  </a:lnTo>
                  <a:lnTo>
                    <a:pt x="442" y="228"/>
                  </a:lnTo>
                  <a:lnTo>
                    <a:pt x="441" y="228"/>
                  </a:lnTo>
                  <a:lnTo>
                    <a:pt x="441" y="227"/>
                  </a:lnTo>
                  <a:lnTo>
                    <a:pt x="439" y="227"/>
                  </a:lnTo>
                  <a:lnTo>
                    <a:pt x="439" y="225"/>
                  </a:lnTo>
                  <a:lnTo>
                    <a:pt x="439" y="225"/>
                  </a:lnTo>
                  <a:lnTo>
                    <a:pt x="438" y="225"/>
                  </a:lnTo>
                  <a:lnTo>
                    <a:pt x="436" y="225"/>
                  </a:lnTo>
                  <a:lnTo>
                    <a:pt x="433" y="225"/>
                  </a:lnTo>
                  <a:lnTo>
                    <a:pt x="431" y="225"/>
                  </a:lnTo>
                  <a:lnTo>
                    <a:pt x="429" y="227"/>
                  </a:lnTo>
                  <a:lnTo>
                    <a:pt x="428" y="227"/>
                  </a:lnTo>
                  <a:lnTo>
                    <a:pt x="424" y="227"/>
                  </a:lnTo>
                  <a:lnTo>
                    <a:pt x="423" y="228"/>
                  </a:lnTo>
                  <a:lnTo>
                    <a:pt x="416" y="223"/>
                  </a:lnTo>
                  <a:lnTo>
                    <a:pt x="408" y="220"/>
                  </a:lnTo>
                  <a:lnTo>
                    <a:pt x="400" y="217"/>
                  </a:lnTo>
                  <a:lnTo>
                    <a:pt x="394" y="215"/>
                  </a:lnTo>
                  <a:lnTo>
                    <a:pt x="385" y="212"/>
                  </a:lnTo>
                  <a:lnTo>
                    <a:pt x="377" y="210"/>
                  </a:lnTo>
                  <a:lnTo>
                    <a:pt x="369" y="210"/>
                  </a:lnTo>
                  <a:lnTo>
                    <a:pt x="361" y="209"/>
                  </a:lnTo>
                  <a:lnTo>
                    <a:pt x="354" y="205"/>
                  </a:lnTo>
                  <a:lnTo>
                    <a:pt x="346" y="202"/>
                  </a:lnTo>
                  <a:lnTo>
                    <a:pt x="340" y="199"/>
                  </a:lnTo>
                  <a:lnTo>
                    <a:pt x="332" y="196"/>
                  </a:lnTo>
                  <a:lnTo>
                    <a:pt x="324" y="192"/>
                  </a:lnTo>
                  <a:lnTo>
                    <a:pt x="315" y="191"/>
                  </a:lnTo>
                  <a:lnTo>
                    <a:pt x="307" y="187"/>
                  </a:lnTo>
                  <a:lnTo>
                    <a:pt x="299" y="186"/>
                  </a:lnTo>
                  <a:lnTo>
                    <a:pt x="299" y="186"/>
                  </a:lnTo>
                  <a:lnTo>
                    <a:pt x="299" y="184"/>
                  </a:lnTo>
                  <a:lnTo>
                    <a:pt x="299" y="184"/>
                  </a:lnTo>
                  <a:lnTo>
                    <a:pt x="299" y="184"/>
                  </a:lnTo>
                  <a:lnTo>
                    <a:pt x="299" y="184"/>
                  </a:lnTo>
                  <a:lnTo>
                    <a:pt x="299" y="184"/>
                  </a:lnTo>
                  <a:lnTo>
                    <a:pt x="299" y="183"/>
                  </a:lnTo>
                  <a:lnTo>
                    <a:pt x="299" y="183"/>
                  </a:lnTo>
                  <a:lnTo>
                    <a:pt x="294" y="183"/>
                  </a:lnTo>
                  <a:lnTo>
                    <a:pt x="288" y="181"/>
                  </a:lnTo>
                  <a:lnTo>
                    <a:pt x="278" y="179"/>
                  </a:lnTo>
                  <a:lnTo>
                    <a:pt x="268" y="178"/>
                  </a:lnTo>
                  <a:lnTo>
                    <a:pt x="258" y="174"/>
                  </a:lnTo>
                  <a:lnTo>
                    <a:pt x="247" y="171"/>
                  </a:lnTo>
                  <a:lnTo>
                    <a:pt x="236" y="170"/>
                  </a:lnTo>
                  <a:lnTo>
                    <a:pt x="224" y="166"/>
                  </a:lnTo>
                  <a:close/>
                  <a:moveTo>
                    <a:pt x="307" y="218"/>
                  </a:moveTo>
                  <a:lnTo>
                    <a:pt x="309" y="218"/>
                  </a:lnTo>
                  <a:lnTo>
                    <a:pt x="311" y="218"/>
                  </a:lnTo>
                  <a:lnTo>
                    <a:pt x="312" y="220"/>
                  </a:lnTo>
                  <a:lnTo>
                    <a:pt x="314" y="220"/>
                  </a:lnTo>
                  <a:lnTo>
                    <a:pt x="315" y="222"/>
                  </a:lnTo>
                  <a:lnTo>
                    <a:pt x="317" y="222"/>
                  </a:lnTo>
                  <a:lnTo>
                    <a:pt x="319" y="223"/>
                  </a:lnTo>
                  <a:lnTo>
                    <a:pt x="320" y="223"/>
                  </a:lnTo>
                  <a:lnTo>
                    <a:pt x="320" y="225"/>
                  </a:lnTo>
                  <a:lnTo>
                    <a:pt x="319" y="228"/>
                  </a:lnTo>
                  <a:lnTo>
                    <a:pt x="317" y="230"/>
                  </a:lnTo>
                  <a:lnTo>
                    <a:pt x="314" y="233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2" y="243"/>
                  </a:lnTo>
                  <a:lnTo>
                    <a:pt x="317" y="244"/>
                  </a:lnTo>
                  <a:lnTo>
                    <a:pt x="322" y="246"/>
                  </a:lnTo>
                  <a:lnTo>
                    <a:pt x="327" y="244"/>
                  </a:lnTo>
                  <a:lnTo>
                    <a:pt x="330" y="243"/>
                  </a:lnTo>
                  <a:lnTo>
                    <a:pt x="333" y="240"/>
                  </a:lnTo>
                  <a:lnTo>
                    <a:pt x="337" y="236"/>
                  </a:lnTo>
                  <a:lnTo>
                    <a:pt x="340" y="235"/>
                  </a:lnTo>
                  <a:lnTo>
                    <a:pt x="343" y="233"/>
                  </a:lnTo>
                  <a:lnTo>
                    <a:pt x="348" y="233"/>
                  </a:lnTo>
                  <a:lnTo>
                    <a:pt x="353" y="235"/>
                  </a:lnTo>
                  <a:lnTo>
                    <a:pt x="358" y="236"/>
                  </a:lnTo>
                  <a:lnTo>
                    <a:pt x="361" y="236"/>
                  </a:lnTo>
                  <a:lnTo>
                    <a:pt x="366" y="238"/>
                  </a:lnTo>
                  <a:lnTo>
                    <a:pt x="371" y="240"/>
                  </a:lnTo>
                  <a:lnTo>
                    <a:pt x="376" y="241"/>
                  </a:lnTo>
                  <a:lnTo>
                    <a:pt x="381" y="241"/>
                  </a:lnTo>
                  <a:lnTo>
                    <a:pt x="384" y="243"/>
                  </a:lnTo>
                  <a:lnTo>
                    <a:pt x="382" y="248"/>
                  </a:lnTo>
                  <a:lnTo>
                    <a:pt x="379" y="251"/>
                  </a:lnTo>
                  <a:lnTo>
                    <a:pt x="376" y="254"/>
                  </a:lnTo>
                  <a:lnTo>
                    <a:pt x="372" y="259"/>
                  </a:lnTo>
                  <a:lnTo>
                    <a:pt x="369" y="262"/>
                  </a:lnTo>
                  <a:lnTo>
                    <a:pt x="366" y="267"/>
                  </a:lnTo>
                  <a:lnTo>
                    <a:pt x="361" y="272"/>
                  </a:lnTo>
                  <a:lnTo>
                    <a:pt x="358" y="275"/>
                  </a:lnTo>
                  <a:lnTo>
                    <a:pt x="351" y="274"/>
                  </a:lnTo>
                  <a:lnTo>
                    <a:pt x="345" y="270"/>
                  </a:lnTo>
                  <a:lnTo>
                    <a:pt x="340" y="267"/>
                  </a:lnTo>
                  <a:lnTo>
                    <a:pt x="333" y="264"/>
                  </a:lnTo>
                  <a:lnTo>
                    <a:pt x="327" y="261"/>
                  </a:lnTo>
                  <a:lnTo>
                    <a:pt x="320" y="257"/>
                  </a:lnTo>
                  <a:lnTo>
                    <a:pt x="315" y="254"/>
                  </a:lnTo>
                  <a:lnTo>
                    <a:pt x="309" y="251"/>
                  </a:lnTo>
                  <a:lnTo>
                    <a:pt x="307" y="218"/>
                  </a:lnTo>
                  <a:close/>
                  <a:moveTo>
                    <a:pt x="311" y="313"/>
                  </a:moveTo>
                  <a:lnTo>
                    <a:pt x="312" y="310"/>
                  </a:lnTo>
                  <a:lnTo>
                    <a:pt x="315" y="306"/>
                  </a:lnTo>
                  <a:lnTo>
                    <a:pt x="319" y="305"/>
                  </a:lnTo>
                  <a:lnTo>
                    <a:pt x="322" y="303"/>
                  </a:lnTo>
                  <a:lnTo>
                    <a:pt x="325" y="301"/>
                  </a:lnTo>
                  <a:lnTo>
                    <a:pt x="327" y="300"/>
                  </a:lnTo>
                  <a:lnTo>
                    <a:pt x="330" y="300"/>
                  </a:lnTo>
                  <a:lnTo>
                    <a:pt x="333" y="300"/>
                  </a:lnTo>
                  <a:lnTo>
                    <a:pt x="330" y="303"/>
                  </a:lnTo>
                  <a:lnTo>
                    <a:pt x="327" y="306"/>
                  </a:lnTo>
                  <a:lnTo>
                    <a:pt x="324" y="310"/>
                  </a:lnTo>
                  <a:lnTo>
                    <a:pt x="322" y="313"/>
                  </a:lnTo>
                  <a:lnTo>
                    <a:pt x="319" y="314"/>
                  </a:lnTo>
                  <a:lnTo>
                    <a:pt x="315" y="318"/>
                  </a:lnTo>
                  <a:lnTo>
                    <a:pt x="312" y="321"/>
                  </a:lnTo>
                  <a:lnTo>
                    <a:pt x="311" y="323"/>
                  </a:lnTo>
                  <a:lnTo>
                    <a:pt x="311" y="313"/>
                  </a:lnTo>
                  <a:close/>
                </a:path>
              </a:pathLst>
            </a:custGeom>
            <a:solidFill>
              <a:srgbClr val="E5B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8555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BEB9E2-FC1F-42DD-B686-9ABAD70C4FA1}" type="slidenum">
              <a:rPr lang="en-US">
                <a:solidFill>
                  <a:srgbClr val="FFFFFF"/>
                </a:solidFill>
              </a:rPr>
              <a:pPr/>
              <a:t>28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368300"/>
            <a:ext cx="7772400" cy="479425"/>
          </a:xfrm>
          <a:solidFill>
            <a:schemeClr val="tx1"/>
          </a:solidFill>
        </p:spPr>
        <p:txBody>
          <a:bodyPr/>
          <a:lstStyle/>
          <a:p>
            <a:r>
              <a:rPr lang="en-US" sz="3600" b="1" dirty="0">
                <a:solidFill>
                  <a:schemeClr val="accent6">
                    <a:lumMod val="50000"/>
                  </a:schemeClr>
                </a:solidFill>
              </a:rPr>
              <a:t>Sexuality</a:t>
            </a:r>
          </a:p>
        </p:txBody>
      </p:sp>
      <p:sp>
        <p:nvSpPr>
          <p:cNvPr id="28676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611188" y="1016000"/>
            <a:ext cx="7954962" cy="4827588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15000"/>
              </a:spcBef>
              <a:tabLst>
                <a:tab pos="738188" algn="l"/>
              </a:tabLst>
            </a:pPr>
            <a:r>
              <a:rPr lang="en-US" sz="3600"/>
              <a:t>Expressed by individuals of all ages</a:t>
            </a:r>
          </a:p>
          <a:p>
            <a:pPr>
              <a:lnSpc>
                <a:spcPct val="90000"/>
              </a:lnSpc>
              <a:spcBef>
                <a:spcPct val="15000"/>
              </a:spcBef>
              <a:tabLst>
                <a:tab pos="738188" algn="l"/>
              </a:tabLst>
            </a:pPr>
            <a:r>
              <a:rPr lang="en-US" sz="3600"/>
              <a:t>A way to show feminine or masculine qualities</a:t>
            </a:r>
          </a:p>
          <a:p>
            <a:pPr lvl="1">
              <a:lnSpc>
                <a:spcPct val="90000"/>
              </a:lnSpc>
              <a:spcBef>
                <a:spcPct val="15000"/>
              </a:spcBef>
              <a:tabLst>
                <a:tab pos="738188" algn="l"/>
              </a:tabLst>
            </a:pPr>
            <a:r>
              <a:rPr lang="en-US" sz="3600"/>
              <a:t>Clothing styles and colors</a:t>
            </a:r>
          </a:p>
          <a:p>
            <a:pPr lvl="1">
              <a:lnSpc>
                <a:spcPct val="90000"/>
              </a:lnSpc>
              <a:spcBef>
                <a:spcPct val="15000"/>
              </a:spcBef>
              <a:tabLst>
                <a:tab pos="738188" algn="l"/>
              </a:tabLst>
            </a:pPr>
            <a:r>
              <a:rPr lang="en-US" sz="3600"/>
              <a:t>Hairstyles</a:t>
            </a:r>
          </a:p>
          <a:p>
            <a:pPr lvl="1">
              <a:lnSpc>
                <a:spcPct val="90000"/>
              </a:lnSpc>
              <a:spcBef>
                <a:spcPct val="15000"/>
              </a:spcBef>
              <a:tabLst>
                <a:tab pos="738188" algn="l"/>
              </a:tabLst>
            </a:pPr>
            <a:r>
              <a:rPr lang="en-US" sz="3600"/>
              <a:t>Hobbies and interests</a:t>
            </a:r>
          </a:p>
          <a:p>
            <a:pPr lvl="1">
              <a:lnSpc>
                <a:spcPct val="90000"/>
              </a:lnSpc>
              <a:spcBef>
                <a:spcPct val="15000"/>
              </a:spcBef>
              <a:tabLst>
                <a:tab pos="738188" algn="l"/>
              </a:tabLst>
            </a:pPr>
            <a:r>
              <a:rPr lang="en-US" sz="3600"/>
              <a:t>Sexual habits (continue into</a:t>
            </a:r>
          </a:p>
          <a:p>
            <a:pPr lvl="1">
              <a:lnSpc>
                <a:spcPct val="90000"/>
              </a:lnSpc>
              <a:spcBef>
                <a:spcPct val="15000"/>
              </a:spcBef>
              <a:buFontTx/>
              <a:buNone/>
              <a:tabLst>
                <a:tab pos="738188" algn="l"/>
              </a:tabLst>
            </a:pPr>
            <a:r>
              <a:rPr lang="en-US" sz="3600"/>
              <a:t>	old age)</a:t>
            </a:r>
          </a:p>
          <a:p>
            <a:pPr lvl="1">
              <a:lnSpc>
                <a:spcPct val="90000"/>
              </a:lnSpc>
              <a:spcBef>
                <a:spcPct val="15000"/>
              </a:spcBef>
              <a:tabLst>
                <a:tab pos="738188" algn="l"/>
              </a:tabLst>
            </a:pPr>
            <a:r>
              <a:rPr lang="en-US" sz="3600"/>
              <a:t>Gestures</a:t>
            </a:r>
          </a:p>
        </p:txBody>
      </p:sp>
      <p:pic>
        <p:nvPicPr>
          <p:cNvPr id="28679" name="Picture 7" descr="Seniors (5)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864350" y="1665288"/>
            <a:ext cx="1858963" cy="44608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339966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241596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53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884A6B-780E-4B5F-BBB7-A39886E77379}" type="slidenum">
              <a:rPr lang="en-US">
                <a:solidFill>
                  <a:srgbClr val="FFFFFF"/>
                </a:solidFill>
              </a:rPr>
              <a:pPr/>
              <a:t>29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76201"/>
            <a:ext cx="7772400" cy="609599"/>
          </a:xfrm>
          <a:solidFill>
            <a:schemeClr val="tx1"/>
          </a:solidFill>
        </p:spPr>
        <p:txBody>
          <a:bodyPr/>
          <a:lstStyle/>
          <a:p>
            <a:r>
              <a:rPr lang="en-US" sz="3600" b="1" dirty="0" smtClean="0">
                <a:solidFill>
                  <a:schemeClr val="accent6">
                    <a:lumMod val="50000"/>
                  </a:schemeClr>
                </a:solidFill>
              </a:rPr>
              <a:t/>
            </a:r>
            <a:br>
              <a:rPr lang="en-US" sz="3600" b="1" dirty="0" smtClean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sz="3600" b="1" dirty="0" smtClean="0">
                <a:solidFill>
                  <a:schemeClr val="accent6">
                    <a:lumMod val="50000"/>
                  </a:schemeClr>
                </a:solidFill>
              </a:rPr>
              <a:t>Sexuality</a:t>
            </a:r>
            <a:r>
              <a:rPr lang="en-US" sz="3600" b="1" dirty="0"/>
              <a:t/>
            </a:r>
            <a:br>
              <a:rPr lang="en-US" sz="3600" b="1" dirty="0"/>
            </a:br>
            <a:endParaRPr lang="en-US" sz="3200" dirty="0"/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6263" y="1520825"/>
            <a:ext cx="5362575" cy="4575175"/>
          </a:xfrm>
        </p:spPr>
        <p:txBody>
          <a:bodyPr/>
          <a:lstStyle/>
          <a:p>
            <a:r>
              <a:rPr lang="en-US" sz="3600" dirty="0">
                <a:cs typeface="Arial" charset="0"/>
              </a:rPr>
              <a:t>May be expressed by:</a:t>
            </a:r>
          </a:p>
          <a:p>
            <a:pPr lvl="1"/>
            <a:r>
              <a:rPr lang="en-US" sz="3600" dirty="0">
                <a:cs typeface="Arial" charset="0"/>
              </a:rPr>
              <a:t>Sexual intercourse</a:t>
            </a:r>
          </a:p>
          <a:p>
            <a:pPr lvl="1"/>
            <a:r>
              <a:rPr lang="en-US" sz="3600" dirty="0">
                <a:cs typeface="Arial" charset="0"/>
              </a:rPr>
              <a:t>Caressing, touching, holding hands</a:t>
            </a:r>
          </a:p>
          <a:p>
            <a:pPr lvl="1"/>
            <a:r>
              <a:rPr lang="en-US" sz="3600" dirty="0">
                <a:cs typeface="Arial" charset="0"/>
              </a:rPr>
              <a:t>Masturbation</a:t>
            </a:r>
          </a:p>
          <a:p>
            <a:r>
              <a:rPr lang="en-US" sz="3600" dirty="0">
                <a:cs typeface="Arial" charset="0"/>
              </a:rPr>
              <a:t>Is a right of all residents to experience</a:t>
            </a:r>
            <a:endParaRPr lang="en-US" sz="3600" dirty="0"/>
          </a:p>
        </p:txBody>
      </p:sp>
      <p:grpSp>
        <p:nvGrpSpPr>
          <p:cNvPr id="29706" name="Group 10"/>
          <p:cNvGrpSpPr>
            <a:grpSpLocks noChangeAspect="1"/>
          </p:cNvGrpSpPr>
          <p:nvPr/>
        </p:nvGrpSpPr>
        <p:grpSpPr bwMode="auto">
          <a:xfrm>
            <a:off x="6119813" y="1808163"/>
            <a:ext cx="2746375" cy="3025775"/>
            <a:chOff x="3397" y="1739"/>
            <a:chExt cx="1462" cy="1610"/>
          </a:xfrm>
        </p:grpSpPr>
        <p:sp>
          <p:nvSpPr>
            <p:cNvPr id="29705" name="AutoShape 9"/>
            <p:cNvSpPr>
              <a:spLocks noChangeAspect="1" noChangeArrowheads="1" noTextEdit="1"/>
            </p:cNvSpPr>
            <p:nvPr/>
          </p:nvSpPr>
          <p:spPr bwMode="auto">
            <a:xfrm>
              <a:off x="3397" y="1739"/>
              <a:ext cx="1462" cy="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9907" name="Group 211"/>
            <p:cNvGrpSpPr>
              <a:grpSpLocks/>
            </p:cNvGrpSpPr>
            <p:nvPr/>
          </p:nvGrpSpPr>
          <p:grpSpPr bwMode="auto">
            <a:xfrm>
              <a:off x="3418" y="1752"/>
              <a:ext cx="1420" cy="1591"/>
              <a:chOff x="3418" y="1752"/>
              <a:chExt cx="1420" cy="1591"/>
            </a:xfrm>
          </p:grpSpPr>
          <p:sp>
            <p:nvSpPr>
              <p:cNvPr id="29707" name="Freeform 11"/>
              <p:cNvSpPr>
                <a:spLocks/>
              </p:cNvSpPr>
              <p:nvPr/>
            </p:nvSpPr>
            <p:spPr bwMode="auto">
              <a:xfrm>
                <a:off x="3418" y="1752"/>
                <a:ext cx="1420" cy="1591"/>
              </a:xfrm>
              <a:custGeom>
                <a:avLst/>
                <a:gdLst>
                  <a:gd name="T0" fmla="*/ 382 w 2840"/>
                  <a:gd name="T1" fmla="*/ 63 h 3182"/>
                  <a:gd name="T2" fmla="*/ 482 w 2840"/>
                  <a:gd name="T3" fmla="*/ 42 h 3182"/>
                  <a:gd name="T4" fmla="*/ 585 w 2840"/>
                  <a:gd name="T5" fmla="*/ 44 h 3182"/>
                  <a:gd name="T6" fmla="*/ 695 w 2840"/>
                  <a:gd name="T7" fmla="*/ 71 h 3182"/>
                  <a:gd name="T8" fmla="*/ 810 w 2840"/>
                  <a:gd name="T9" fmla="*/ 94 h 3182"/>
                  <a:gd name="T10" fmla="*/ 924 w 2840"/>
                  <a:gd name="T11" fmla="*/ 98 h 3182"/>
                  <a:gd name="T12" fmla="*/ 1042 w 2840"/>
                  <a:gd name="T13" fmla="*/ 73 h 3182"/>
                  <a:gd name="T14" fmla="*/ 1164 w 2840"/>
                  <a:gd name="T15" fmla="*/ 44 h 3182"/>
                  <a:gd name="T16" fmla="*/ 1288 w 2840"/>
                  <a:gd name="T17" fmla="*/ 30 h 3182"/>
                  <a:gd name="T18" fmla="*/ 1421 w 2840"/>
                  <a:gd name="T19" fmla="*/ 48 h 3182"/>
                  <a:gd name="T20" fmla="*/ 1566 w 2840"/>
                  <a:gd name="T21" fmla="*/ 69 h 3182"/>
                  <a:gd name="T22" fmla="*/ 1712 w 2840"/>
                  <a:gd name="T23" fmla="*/ 79 h 3182"/>
                  <a:gd name="T24" fmla="*/ 1857 w 2840"/>
                  <a:gd name="T25" fmla="*/ 75 h 3182"/>
                  <a:gd name="T26" fmla="*/ 2032 w 2840"/>
                  <a:gd name="T27" fmla="*/ 43 h 3182"/>
                  <a:gd name="T28" fmla="*/ 2206 w 2840"/>
                  <a:gd name="T29" fmla="*/ 10 h 3182"/>
                  <a:gd name="T30" fmla="*/ 2386 w 2840"/>
                  <a:gd name="T31" fmla="*/ 4 h 3182"/>
                  <a:gd name="T32" fmla="*/ 2496 w 2840"/>
                  <a:gd name="T33" fmla="*/ 27 h 3182"/>
                  <a:gd name="T34" fmla="*/ 2587 w 2840"/>
                  <a:gd name="T35" fmla="*/ 49 h 3182"/>
                  <a:gd name="T36" fmla="*/ 2683 w 2840"/>
                  <a:gd name="T37" fmla="*/ 63 h 3182"/>
                  <a:gd name="T38" fmla="*/ 2708 w 2840"/>
                  <a:gd name="T39" fmla="*/ 205 h 3182"/>
                  <a:gd name="T40" fmla="*/ 2697 w 2840"/>
                  <a:gd name="T41" fmla="*/ 466 h 3182"/>
                  <a:gd name="T42" fmla="*/ 2758 w 2840"/>
                  <a:gd name="T43" fmla="*/ 666 h 3182"/>
                  <a:gd name="T44" fmla="*/ 2803 w 2840"/>
                  <a:gd name="T45" fmla="*/ 1253 h 3182"/>
                  <a:gd name="T46" fmla="*/ 2840 w 2840"/>
                  <a:gd name="T47" fmla="*/ 2077 h 3182"/>
                  <a:gd name="T48" fmla="*/ 2789 w 2840"/>
                  <a:gd name="T49" fmla="*/ 2670 h 3182"/>
                  <a:gd name="T50" fmla="*/ 2821 w 2840"/>
                  <a:gd name="T51" fmla="*/ 2958 h 3182"/>
                  <a:gd name="T52" fmla="*/ 2709 w 2840"/>
                  <a:gd name="T53" fmla="*/ 3073 h 3182"/>
                  <a:gd name="T54" fmla="*/ 2466 w 2840"/>
                  <a:gd name="T55" fmla="*/ 3064 h 3182"/>
                  <a:gd name="T56" fmla="*/ 2210 w 2840"/>
                  <a:gd name="T57" fmla="*/ 3073 h 3182"/>
                  <a:gd name="T58" fmla="*/ 2000 w 2840"/>
                  <a:gd name="T59" fmla="*/ 3089 h 3182"/>
                  <a:gd name="T60" fmla="*/ 1792 w 2840"/>
                  <a:gd name="T61" fmla="*/ 3093 h 3182"/>
                  <a:gd name="T62" fmla="*/ 1585 w 2840"/>
                  <a:gd name="T63" fmla="*/ 3080 h 3182"/>
                  <a:gd name="T64" fmla="*/ 1378 w 2840"/>
                  <a:gd name="T65" fmla="*/ 3083 h 3182"/>
                  <a:gd name="T66" fmla="*/ 1273 w 2840"/>
                  <a:gd name="T67" fmla="*/ 3107 h 3182"/>
                  <a:gd name="T68" fmla="*/ 1169 w 2840"/>
                  <a:gd name="T69" fmla="*/ 3135 h 3182"/>
                  <a:gd name="T70" fmla="*/ 1065 w 2840"/>
                  <a:gd name="T71" fmla="*/ 3166 h 3182"/>
                  <a:gd name="T72" fmla="*/ 970 w 2840"/>
                  <a:gd name="T73" fmla="*/ 3182 h 3182"/>
                  <a:gd name="T74" fmla="*/ 814 w 2840"/>
                  <a:gd name="T75" fmla="*/ 3173 h 3182"/>
                  <a:gd name="T76" fmla="*/ 652 w 2840"/>
                  <a:gd name="T77" fmla="*/ 3135 h 3182"/>
                  <a:gd name="T78" fmla="*/ 511 w 2840"/>
                  <a:gd name="T79" fmla="*/ 3084 h 3182"/>
                  <a:gd name="T80" fmla="*/ 325 w 2840"/>
                  <a:gd name="T81" fmla="*/ 3082 h 3182"/>
                  <a:gd name="T82" fmla="*/ 133 w 2840"/>
                  <a:gd name="T83" fmla="*/ 3101 h 3182"/>
                  <a:gd name="T84" fmla="*/ 73 w 2840"/>
                  <a:gd name="T85" fmla="*/ 2981 h 3182"/>
                  <a:gd name="T86" fmla="*/ 96 w 2840"/>
                  <a:gd name="T87" fmla="*/ 2623 h 3182"/>
                  <a:gd name="T88" fmla="*/ 0 w 2840"/>
                  <a:gd name="T89" fmla="*/ 2225 h 3182"/>
                  <a:gd name="T90" fmla="*/ 32 w 2840"/>
                  <a:gd name="T91" fmla="*/ 1775 h 3182"/>
                  <a:gd name="T92" fmla="*/ 63 w 2840"/>
                  <a:gd name="T93" fmla="*/ 1506 h 3182"/>
                  <a:gd name="T94" fmla="*/ 101 w 2840"/>
                  <a:gd name="T95" fmla="*/ 1113 h 3182"/>
                  <a:gd name="T96" fmla="*/ 60 w 2840"/>
                  <a:gd name="T97" fmla="*/ 794 h 3182"/>
                  <a:gd name="T98" fmla="*/ 111 w 2840"/>
                  <a:gd name="T99" fmla="*/ 512 h 3182"/>
                  <a:gd name="T100" fmla="*/ 77 w 2840"/>
                  <a:gd name="T101" fmla="*/ 235 h 3182"/>
                  <a:gd name="T102" fmla="*/ 125 w 2840"/>
                  <a:gd name="T103" fmla="*/ 69 h 3182"/>
                  <a:gd name="T104" fmla="*/ 186 w 2840"/>
                  <a:gd name="T105" fmla="*/ 88 h 3182"/>
                  <a:gd name="T106" fmla="*/ 260 w 2840"/>
                  <a:gd name="T107" fmla="*/ 96 h 3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40" h="3182">
                    <a:moveTo>
                      <a:pt x="305" y="86"/>
                    </a:moveTo>
                    <a:lnTo>
                      <a:pt x="323" y="80"/>
                    </a:lnTo>
                    <a:lnTo>
                      <a:pt x="343" y="74"/>
                    </a:lnTo>
                    <a:lnTo>
                      <a:pt x="363" y="68"/>
                    </a:lnTo>
                    <a:lnTo>
                      <a:pt x="382" y="63"/>
                    </a:lnTo>
                    <a:lnTo>
                      <a:pt x="402" y="57"/>
                    </a:lnTo>
                    <a:lnTo>
                      <a:pt x="421" y="52"/>
                    </a:lnTo>
                    <a:lnTo>
                      <a:pt x="442" y="49"/>
                    </a:lnTo>
                    <a:lnTo>
                      <a:pt x="462" y="45"/>
                    </a:lnTo>
                    <a:lnTo>
                      <a:pt x="482" y="42"/>
                    </a:lnTo>
                    <a:lnTo>
                      <a:pt x="502" y="41"/>
                    </a:lnTo>
                    <a:lnTo>
                      <a:pt x="523" y="39"/>
                    </a:lnTo>
                    <a:lnTo>
                      <a:pt x="543" y="39"/>
                    </a:lnTo>
                    <a:lnTo>
                      <a:pt x="564" y="41"/>
                    </a:lnTo>
                    <a:lnTo>
                      <a:pt x="585" y="44"/>
                    </a:lnTo>
                    <a:lnTo>
                      <a:pt x="606" y="48"/>
                    </a:lnTo>
                    <a:lnTo>
                      <a:pt x="626" y="53"/>
                    </a:lnTo>
                    <a:lnTo>
                      <a:pt x="649" y="59"/>
                    </a:lnTo>
                    <a:lnTo>
                      <a:pt x="672" y="65"/>
                    </a:lnTo>
                    <a:lnTo>
                      <a:pt x="695" y="71"/>
                    </a:lnTo>
                    <a:lnTo>
                      <a:pt x="719" y="76"/>
                    </a:lnTo>
                    <a:lnTo>
                      <a:pt x="740" y="82"/>
                    </a:lnTo>
                    <a:lnTo>
                      <a:pt x="763" y="87"/>
                    </a:lnTo>
                    <a:lnTo>
                      <a:pt x="787" y="90"/>
                    </a:lnTo>
                    <a:lnTo>
                      <a:pt x="810" y="94"/>
                    </a:lnTo>
                    <a:lnTo>
                      <a:pt x="833" y="97"/>
                    </a:lnTo>
                    <a:lnTo>
                      <a:pt x="856" y="98"/>
                    </a:lnTo>
                    <a:lnTo>
                      <a:pt x="879" y="99"/>
                    </a:lnTo>
                    <a:lnTo>
                      <a:pt x="902" y="99"/>
                    </a:lnTo>
                    <a:lnTo>
                      <a:pt x="924" y="98"/>
                    </a:lnTo>
                    <a:lnTo>
                      <a:pt x="947" y="95"/>
                    </a:lnTo>
                    <a:lnTo>
                      <a:pt x="970" y="91"/>
                    </a:lnTo>
                    <a:lnTo>
                      <a:pt x="993" y="86"/>
                    </a:lnTo>
                    <a:lnTo>
                      <a:pt x="1018" y="80"/>
                    </a:lnTo>
                    <a:lnTo>
                      <a:pt x="1042" y="73"/>
                    </a:lnTo>
                    <a:lnTo>
                      <a:pt x="1066" y="67"/>
                    </a:lnTo>
                    <a:lnTo>
                      <a:pt x="1092" y="60"/>
                    </a:lnTo>
                    <a:lnTo>
                      <a:pt x="1116" y="54"/>
                    </a:lnTo>
                    <a:lnTo>
                      <a:pt x="1140" y="49"/>
                    </a:lnTo>
                    <a:lnTo>
                      <a:pt x="1164" y="44"/>
                    </a:lnTo>
                    <a:lnTo>
                      <a:pt x="1189" y="39"/>
                    </a:lnTo>
                    <a:lnTo>
                      <a:pt x="1213" y="35"/>
                    </a:lnTo>
                    <a:lnTo>
                      <a:pt x="1238" y="33"/>
                    </a:lnTo>
                    <a:lnTo>
                      <a:pt x="1262" y="30"/>
                    </a:lnTo>
                    <a:lnTo>
                      <a:pt x="1288" y="30"/>
                    </a:lnTo>
                    <a:lnTo>
                      <a:pt x="1314" y="30"/>
                    </a:lnTo>
                    <a:lnTo>
                      <a:pt x="1340" y="33"/>
                    </a:lnTo>
                    <a:lnTo>
                      <a:pt x="1366" y="36"/>
                    </a:lnTo>
                    <a:lnTo>
                      <a:pt x="1393" y="42"/>
                    </a:lnTo>
                    <a:lnTo>
                      <a:pt x="1421" y="48"/>
                    </a:lnTo>
                    <a:lnTo>
                      <a:pt x="1450" y="53"/>
                    </a:lnTo>
                    <a:lnTo>
                      <a:pt x="1479" y="58"/>
                    </a:lnTo>
                    <a:lnTo>
                      <a:pt x="1509" y="63"/>
                    </a:lnTo>
                    <a:lnTo>
                      <a:pt x="1538" y="66"/>
                    </a:lnTo>
                    <a:lnTo>
                      <a:pt x="1566" y="69"/>
                    </a:lnTo>
                    <a:lnTo>
                      <a:pt x="1595" y="73"/>
                    </a:lnTo>
                    <a:lnTo>
                      <a:pt x="1624" y="75"/>
                    </a:lnTo>
                    <a:lnTo>
                      <a:pt x="1653" y="76"/>
                    </a:lnTo>
                    <a:lnTo>
                      <a:pt x="1682" y="77"/>
                    </a:lnTo>
                    <a:lnTo>
                      <a:pt x="1712" y="79"/>
                    </a:lnTo>
                    <a:lnTo>
                      <a:pt x="1740" y="79"/>
                    </a:lnTo>
                    <a:lnTo>
                      <a:pt x="1769" y="79"/>
                    </a:lnTo>
                    <a:lnTo>
                      <a:pt x="1798" y="79"/>
                    </a:lnTo>
                    <a:lnTo>
                      <a:pt x="1828" y="76"/>
                    </a:lnTo>
                    <a:lnTo>
                      <a:pt x="1857" y="75"/>
                    </a:lnTo>
                    <a:lnTo>
                      <a:pt x="1893" y="71"/>
                    </a:lnTo>
                    <a:lnTo>
                      <a:pt x="1927" y="65"/>
                    </a:lnTo>
                    <a:lnTo>
                      <a:pt x="1962" y="58"/>
                    </a:lnTo>
                    <a:lnTo>
                      <a:pt x="1997" y="51"/>
                    </a:lnTo>
                    <a:lnTo>
                      <a:pt x="2032" y="43"/>
                    </a:lnTo>
                    <a:lnTo>
                      <a:pt x="2066" y="36"/>
                    </a:lnTo>
                    <a:lnTo>
                      <a:pt x="2101" y="28"/>
                    </a:lnTo>
                    <a:lnTo>
                      <a:pt x="2136" y="21"/>
                    </a:lnTo>
                    <a:lnTo>
                      <a:pt x="2170" y="14"/>
                    </a:lnTo>
                    <a:lnTo>
                      <a:pt x="2206" y="10"/>
                    </a:lnTo>
                    <a:lnTo>
                      <a:pt x="2240" y="5"/>
                    </a:lnTo>
                    <a:lnTo>
                      <a:pt x="2276" y="1"/>
                    </a:lnTo>
                    <a:lnTo>
                      <a:pt x="2313" y="0"/>
                    </a:lnTo>
                    <a:lnTo>
                      <a:pt x="2349" y="0"/>
                    </a:lnTo>
                    <a:lnTo>
                      <a:pt x="2386" y="4"/>
                    </a:lnTo>
                    <a:lnTo>
                      <a:pt x="2422" y="8"/>
                    </a:lnTo>
                    <a:lnTo>
                      <a:pt x="2441" y="13"/>
                    </a:lnTo>
                    <a:lnTo>
                      <a:pt x="2459" y="18"/>
                    </a:lnTo>
                    <a:lnTo>
                      <a:pt x="2478" y="21"/>
                    </a:lnTo>
                    <a:lnTo>
                      <a:pt x="2496" y="27"/>
                    </a:lnTo>
                    <a:lnTo>
                      <a:pt x="2515" y="31"/>
                    </a:lnTo>
                    <a:lnTo>
                      <a:pt x="2532" y="36"/>
                    </a:lnTo>
                    <a:lnTo>
                      <a:pt x="2550" y="39"/>
                    </a:lnTo>
                    <a:lnTo>
                      <a:pt x="2569" y="44"/>
                    </a:lnTo>
                    <a:lnTo>
                      <a:pt x="2587" y="49"/>
                    </a:lnTo>
                    <a:lnTo>
                      <a:pt x="2606" y="52"/>
                    </a:lnTo>
                    <a:lnTo>
                      <a:pt x="2624" y="56"/>
                    </a:lnTo>
                    <a:lnTo>
                      <a:pt x="2644" y="58"/>
                    </a:lnTo>
                    <a:lnTo>
                      <a:pt x="2662" y="60"/>
                    </a:lnTo>
                    <a:lnTo>
                      <a:pt x="2683" y="63"/>
                    </a:lnTo>
                    <a:lnTo>
                      <a:pt x="2702" y="64"/>
                    </a:lnTo>
                    <a:lnTo>
                      <a:pt x="2723" y="64"/>
                    </a:lnTo>
                    <a:lnTo>
                      <a:pt x="2721" y="105"/>
                    </a:lnTo>
                    <a:lnTo>
                      <a:pt x="2716" y="154"/>
                    </a:lnTo>
                    <a:lnTo>
                      <a:pt x="2708" y="205"/>
                    </a:lnTo>
                    <a:lnTo>
                      <a:pt x="2701" y="261"/>
                    </a:lnTo>
                    <a:lnTo>
                      <a:pt x="2694" y="316"/>
                    </a:lnTo>
                    <a:lnTo>
                      <a:pt x="2691" y="370"/>
                    </a:lnTo>
                    <a:lnTo>
                      <a:pt x="2691" y="421"/>
                    </a:lnTo>
                    <a:lnTo>
                      <a:pt x="2697" y="466"/>
                    </a:lnTo>
                    <a:lnTo>
                      <a:pt x="2706" y="507"/>
                    </a:lnTo>
                    <a:lnTo>
                      <a:pt x="2719" y="547"/>
                    </a:lnTo>
                    <a:lnTo>
                      <a:pt x="2731" y="588"/>
                    </a:lnTo>
                    <a:lnTo>
                      <a:pt x="2745" y="627"/>
                    </a:lnTo>
                    <a:lnTo>
                      <a:pt x="2758" y="666"/>
                    </a:lnTo>
                    <a:lnTo>
                      <a:pt x="2769" y="706"/>
                    </a:lnTo>
                    <a:lnTo>
                      <a:pt x="2780" y="747"/>
                    </a:lnTo>
                    <a:lnTo>
                      <a:pt x="2785" y="788"/>
                    </a:lnTo>
                    <a:lnTo>
                      <a:pt x="2800" y="1021"/>
                    </a:lnTo>
                    <a:lnTo>
                      <a:pt x="2803" y="1253"/>
                    </a:lnTo>
                    <a:lnTo>
                      <a:pt x="2804" y="1486"/>
                    </a:lnTo>
                    <a:lnTo>
                      <a:pt x="2819" y="1719"/>
                    </a:lnTo>
                    <a:lnTo>
                      <a:pt x="2831" y="1838"/>
                    </a:lnTo>
                    <a:lnTo>
                      <a:pt x="2838" y="1958"/>
                    </a:lnTo>
                    <a:lnTo>
                      <a:pt x="2840" y="2077"/>
                    </a:lnTo>
                    <a:lnTo>
                      <a:pt x="2836" y="2194"/>
                    </a:lnTo>
                    <a:lnTo>
                      <a:pt x="2829" y="2313"/>
                    </a:lnTo>
                    <a:lnTo>
                      <a:pt x="2818" y="2431"/>
                    </a:lnTo>
                    <a:lnTo>
                      <a:pt x="2804" y="2550"/>
                    </a:lnTo>
                    <a:lnTo>
                      <a:pt x="2789" y="2670"/>
                    </a:lnTo>
                    <a:lnTo>
                      <a:pt x="2783" y="2752"/>
                    </a:lnTo>
                    <a:lnTo>
                      <a:pt x="2788" y="2817"/>
                    </a:lnTo>
                    <a:lnTo>
                      <a:pt x="2799" y="2871"/>
                    </a:lnTo>
                    <a:lnTo>
                      <a:pt x="2812" y="2917"/>
                    </a:lnTo>
                    <a:lnTo>
                      <a:pt x="2821" y="2958"/>
                    </a:lnTo>
                    <a:lnTo>
                      <a:pt x="2823" y="2998"/>
                    </a:lnTo>
                    <a:lnTo>
                      <a:pt x="2814" y="3040"/>
                    </a:lnTo>
                    <a:lnTo>
                      <a:pt x="2789" y="3087"/>
                    </a:lnTo>
                    <a:lnTo>
                      <a:pt x="2751" y="3079"/>
                    </a:lnTo>
                    <a:lnTo>
                      <a:pt x="2709" y="3073"/>
                    </a:lnTo>
                    <a:lnTo>
                      <a:pt x="2666" y="3068"/>
                    </a:lnTo>
                    <a:lnTo>
                      <a:pt x="2618" y="3066"/>
                    </a:lnTo>
                    <a:lnTo>
                      <a:pt x="2569" y="3064"/>
                    </a:lnTo>
                    <a:lnTo>
                      <a:pt x="2518" y="3064"/>
                    </a:lnTo>
                    <a:lnTo>
                      <a:pt x="2466" y="3064"/>
                    </a:lnTo>
                    <a:lnTo>
                      <a:pt x="2414" y="3064"/>
                    </a:lnTo>
                    <a:lnTo>
                      <a:pt x="2361" y="3066"/>
                    </a:lnTo>
                    <a:lnTo>
                      <a:pt x="2311" y="3068"/>
                    </a:lnTo>
                    <a:lnTo>
                      <a:pt x="2260" y="3071"/>
                    </a:lnTo>
                    <a:lnTo>
                      <a:pt x="2210" y="3073"/>
                    </a:lnTo>
                    <a:lnTo>
                      <a:pt x="2164" y="3076"/>
                    </a:lnTo>
                    <a:lnTo>
                      <a:pt x="2119" y="3079"/>
                    </a:lnTo>
                    <a:lnTo>
                      <a:pt x="2078" y="3081"/>
                    </a:lnTo>
                    <a:lnTo>
                      <a:pt x="2041" y="3083"/>
                    </a:lnTo>
                    <a:lnTo>
                      <a:pt x="2000" y="3089"/>
                    </a:lnTo>
                    <a:lnTo>
                      <a:pt x="1958" y="3093"/>
                    </a:lnTo>
                    <a:lnTo>
                      <a:pt x="1917" y="3094"/>
                    </a:lnTo>
                    <a:lnTo>
                      <a:pt x="1875" y="3095"/>
                    </a:lnTo>
                    <a:lnTo>
                      <a:pt x="1834" y="3094"/>
                    </a:lnTo>
                    <a:lnTo>
                      <a:pt x="1792" y="3093"/>
                    </a:lnTo>
                    <a:lnTo>
                      <a:pt x="1751" y="3090"/>
                    </a:lnTo>
                    <a:lnTo>
                      <a:pt x="1709" y="3088"/>
                    </a:lnTo>
                    <a:lnTo>
                      <a:pt x="1668" y="3084"/>
                    </a:lnTo>
                    <a:lnTo>
                      <a:pt x="1626" y="3082"/>
                    </a:lnTo>
                    <a:lnTo>
                      <a:pt x="1585" y="3080"/>
                    </a:lnTo>
                    <a:lnTo>
                      <a:pt x="1543" y="3079"/>
                    </a:lnTo>
                    <a:lnTo>
                      <a:pt x="1502" y="3078"/>
                    </a:lnTo>
                    <a:lnTo>
                      <a:pt x="1460" y="3079"/>
                    </a:lnTo>
                    <a:lnTo>
                      <a:pt x="1419" y="3080"/>
                    </a:lnTo>
                    <a:lnTo>
                      <a:pt x="1378" y="3083"/>
                    </a:lnTo>
                    <a:lnTo>
                      <a:pt x="1357" y="3088"/>
                    </a:lnTo>
                    <a:lnTo>
                      <a:pt x="1336" y="3093"/>
                    </a:lnTo>
                    <a:lnTo>
                      <a:pt x="1315" y="3097"/>
                    </a:lnTo>
                    <a:lnTo>
                      <a:pt x="1293" y="3102"/>
                    </a:lnTo>
                    <a:lnTo>
                      <a:pt x="1273" y="3107"/>
                    </a:lnTo>
                    <a:lnTo>
                      <a:pt x="1252" y="3113"/>
                    </a:lnTo>
                    <a:lnTo>
                      <a:pt x="1231" y="3118"/>
                    </a:lnTo>
                    <a:lnTo>
                      <a:pt x="1210" y="3124"/>
                    </a:lnTo>
                    <a:lnTo>
                      <a:pt x="1190" y="3129"/>
                    </a:lnTo>
                    <a:lnTo>
                      <a:pt x="1169" y="3135"/>
                    </a:lnTo>
                    <a:lnTo>
                      <a:pt x="1148" y="3141"/>
                    </a:lnTo>
                    <a:lnTo>
                      <a:pt x="1128" y="3148"/>
                    </a:lnTo>
                    <a:lnTo>
                      <a:pt x="1107" y="3154"/>
                    </a:lnTo>
                    <a:lnTo>
                      <a:pt x="1086" y="3159"/>
                    </a:lnTo>
                    <a:lnTo>
                      <a:pt x="1065" y="3166"/>
                    </a:lnTo>
                    <a:lnTo>
                      <a:pt x="1045" y="3172"/>
                    </a:lnTo>
                    <a:lnTo>
                      <a:pt x="1032" y="3175"/>
                    </a:lnTo>
                    <a:lnTo>
                      <a:pt x="1015" y="3179"/>
                    </a:lnTo>
                    <a:lnTo>
                      <a:pt x="994" y="3181"/>
                    </a:lnTo>
                    <a:lnTo>
                      <a:pt x="970" y="3182"/>
                    </a:lnTo>
                    <a:lnTo>
                      <a:pt x="942" y="3182"/>
                    </a:lnTo>
                    <a:lnTo>
                      <a:pt x="912" y="3182"/>
                    </a:lnTo>
                    <a:lnTo>
                      <a:pt x="881" y="3180"/>
                    </a:lnTo>
                    <a:lnTo>
                      <a:pt x="849" y="3178"/>
                    </a:lnTo>
                    <a:lnTo>
                      <a:pt x="814" y="3173"/>
                    </a:lnTo>
                    <a:lnTo>
                      <a:pt x="781" y="3169"/>
                    </a:lnTo>
                    <a:lnTo>
                      <a:pt x="747" y="3162"/>
                    </a:lnTo>
                    <a:lnTo>
                      <a:pt x="714" y="3155"/>
                    </a:lnTo>
                    <a:lnTo>
                      <a:pt x="682" y="3145"/>
                    </a:lnTo>
                    <a:lnTo>
                      <a:pt x="652" y="3135"/>
                    </a:lnTo>
                    <a:lnTo>
                      <a:pt x="623" y="3124"/>
                    </a:lnTo>
                    <a:lnTo>
                      <a:pt x="598" y="3111"/>
                    </a:lnTo>
                    <a:lnTo>
                      <a:pt x="572" y="3099"/>
                    </a:lnTo>
                    <a:lnTo>
                      <a:pt x="542" y="3090"/>
                    </a:lnTo>
                    <a:lnTo>
                      <a:pt x="511" y="3084"/>
                    </a:lnTo>
                    <a:lnTo>
                      <a:pt x="477" y="3080"/>
                    </a:lnTo>
                    <a:lnTo>
                      <a:pt x="441" y="3079"/>
                    </a:lnTo>
                    <a:lnTo>
                      <a:pt x="403" y="3078"/>
                    </a:lnTo>
                    <a:lnTo>
                      <a:pt x="364" y="3080"/>
                    </a:lnTo>
                    <a:lnTo>
                      <a:pt x="325" y="3082"/>
                    </a:lnTo>
                    <a:lnTo>
                      <a:pt x="284" y="3086"/>
                    </a:lnTo>
                    <a:lnTo>
                      <a:pt x="245" y="3089"/>
                    </a:lnTo>
                    <a:lnTo>
                      <a:pt x="207" y="3093"/>
                    </a:lnTo>
                    <a:lnTo>
                      <a:pt x="169" y="3097"/>
                    </a:lnTo>
                    <a:lnTo>
                      <a:pt x="133" y="3101"/>
                    </a:lnTo>
                    <a:lnTo>
                      <a:pt x="99" y="3104"/>
                    </a:lnTo>
                    <a:lnTo>
                      <a:pt x="68" y="3105"/>
                    </a:lnTo>
                    <a:lnTo>
                      <a:pt x="39" y="3106"/>
                    </a:lnTo>
                    <a:lnTo>
                      <a:pt x="56" y="3048"/>
                    </a:lnTo>
                    <a:lnTo>
                      <a:pt x="73" y="2981"/>
                    </a:lnTo>
                    <a:lnTo>
                      <a:pt x="88" y="2908"/>
                    </a:lnTo>
                    <a:lnTo>
                      <a:pt x="100" y="2833"/>
                    </a:lnTo>
                    <a:lnTo>
                      <a:pt x="106" y="2759"/>
                    </a:lnTo>
                    <a:lnTo>
                      <a:pt x="106" y="2687"/>
                    </a:lnTo>
                    <a:lnTo>
                      <a:pt x="96" y="2623"/>
                    </a:lnTo>
                    <a:lnTo>
                      <a:pt x="77" y="2566"/>
                    </a:lnTo>
                    <a:lnTo>
                      <a:pt x="40" y="2476"/>
                    </a:lnTo>
                    <a:lnTo>
                      <a:pt x="16" y="2392"/>
                    </a:lnTo>
                    <a:lnTo>
                      <a:pt x="3" y="2309"/>
                    </a:lnTo>
                    <a:lnTo>
                      <a:pt x="0" y="2225"/>
                    </a:lnTo>
                    <a:lnTo>
                      <a:pt x="2" y="2138"/>
                    </a:lnTo>
                    <a:lnTo>
                      <a:pt x="10" y="2045"/>
                    </a:lnTo>
                    <a:lnTo>
                      <a:pt x="19" y="1943"/>
                    </a:lnTo>
                    <a:lnTo>
                      <a:pt x="28" y="1829"/>
                    </a:lnTo>
                    <a:lnTo>
                      <a:pt x="32" y="1775"/>
                    </a:lnTo>
                    <a:lnTo>
                      <a:pt x="36" y="1722"/>
                    </a:lnTo>
                    <a:lnTo>
                      <a:pt x="41" y="1668"/>
                    </a:lnTo>
                    <a:lnTo>
                      <a:pt x="48" y="1614"/>
                    </a:lnTo>
                    <a:lnTo>
                      <a:pt x="54" y="1560"/>
                    </a:lnTo>
                    <a:lnTo>
                      <a:pt x="63" y="1506"/>
                    </a:lnTo>
                    <a:lnTo>
                      <a:pt x="72" y="1451"/>
                    </a:lnTo>
                    <a:lnTo>
                      <a:pt x="84" y="1397"/>
                    </a:lnTo>
                    <a:lnTo>
                      <a:pt x="98" y="1299"/>
                    </a:lnTo>
                    <a:lnTo>
                      <a:pt x="104" y="1205"/>
                    </a:lnTo>
                    <a:lnTo>
                      <a:pt x="101" y="1113"/>
                    </a:lnTo>
                    <a:lnTo>
                      <a:pt x="84" y="1021"/>
                    </a:lnTo>
                    <a:lnTo>
                      <a:pt x="76" y="977"/>
                    </a:lnTo>
                    <a:lnTo>
                      <a:pt x="69" y="922"/>
                    </a:lnTo>
                    <a:lnTo>
                      <a:pt x="63" y="859"/>
                    </a:lnTo>
                    <a:lnTo>
                      <a:pt x="60" y="794"/>
                    </a:lnTo>
                    <a:lnTo>
                      <a:pt x="60" y="729"/>
                    </a:lnTo>
                    <a:lnTo>
                      <a:pt x="63" y="669"/>
                    </a:lnTo>
                    <a:lnTo>
                      <a:pt x="71" y="616"/>
                    </a:lnTo>
                    <a:lnTo>
                      <a:pt x="85" y="576"/>
                    </a:lnTo>
                    <a:lnTo>
                      <a:pt x="111" y="512"/>
                    </a:lnTo>
                    <a:lnTo>
                      <a:pt x="117" y="455"/>
                    </a:lnTo>
                    <a:lnTo>
                      <a:pt x="111" y="405"/>
                    </a:lnTo>
                    <a:lnTo>
                      <a:pt x="99" y="353"/>
                    </a:lnTo>
                    <a:lnTo>
                      <a:pt x="85" y="299"/>
                    </a:lnTo>
                    <a:lnTo>
                      <a:pt x="77" y="235"/>
                    </a:lnTo>
                    <a:lnTo>
                      <a:pt x="80" y="158"/>
                    </a:lnTo>
                    <a:lnTo>
                      <a:pt x="101" y="65"/>
                    </a:lnTo>
                    <a:lnTo>
                      <a:pt x="108" y="66"/>
                    </a:lnTo>
                    <a:lnTo>
                      <a:pt x="116" y="67"/>
                    </a:lnTo>
                    <a:lnTo>
                      <a:pt x="125" y="69"/>
                    </a:lnTo>
                    <a:lnTo>
                      <a:pt x="136" y="73"/>
                    </a:lnTo>
                    <a:lnTo>
                      <a:pt x="147" y="76"/>
                    </a:lnTo>
                    <a:lnTo>
                      <a:pt x="160" y="80"/>
                    </a:lnTo>
                    <a:lnTo>
                      <a:pt x="172" y="84"/>
                    </a:lnTo>
                    <a:lnTo>
                      <a:pt x="186" y="88"/>
                    </a:lnTo>
                    <a:lnTo>
                      <a:pt x="201" y="91"/>
                    </a:lnTo>
                    <a:lnTo>
                      <a:pt x="215" y="94"/>
                    </a:lnTo>
                    <a:lnTo>
                      <a:pt x="230" y="96"/>
                    </a:lnTo>
                    <a:lnTo>
                      <a:pt x="245" y="96"/>
                    </a:lnTo>
                    <a:lnTo>
                      <a:pt x="260" y="96"/>
                    </a:lnTo>
                    <a:lnTo>
                      <a:pt x="275" y="95"/>
                    </a:lnTo>
                    <a:lnTo>
                      <a:pt x="290" y="91"/>
                    </a:lnTo>
                    <a:lnTo>
                      <a:pt x="305" y="86"/>
                    </a:lnTo>
                    <a:close/>
                  </a:path>
                </a:pathLst>
              </a:custGeom>
              <a:solidFill>
                <a:srgbClr val="DDB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08" name="Freeform 12"/>
              <p:cNvSpPr>
                <a:spLocks/>
              </p:cNvSpPr>
              <p:nvPr/>
            </p:nvSpPr>
            <p:spPr bwMode="auto">
              <a:xfrm>
                <a:off x="3510" y="2183"/>
                <a:ext cx="215" cy="105"/>
              </a:xfrm>
              <a:custGeom>
                <a:avLst/>
                <a:gdLst>
                  <a:gd name="T0" fmla="*/ 430 w 430"/>
                  <a:gd name="T1" fmla="*/ 38 h 210"/>
                  <a:gd name="T2" fmla="*/ 420 w 430"/>
                  <a:gd name="T3" fmla="*/ 31 h 210"/>
                  <a:gd name="T4" fmla="*/ 410 w 430"/>
                  <a:gd name="T5" fmla="*/ 25 h 210"/>
                  <a:gd name="T6" fmla="*/ 399 w 430"/>
                  <a:gd name="T7" fmla="*/ 19 h 210"/>
                  <a:gd name="T8" fmla="*/ 385 w 430"/>
                  <a:gd name="T9" fmla="*/ 15 h 210"/>
                  <a:gd name="T10" fmla="*/ 370 w 430"/>
                  <a:gd name="T11" fmla="*/ 11 h 210"/>
                  <a:gd name="T12" fmla="*/ 355 w 430"/>
                  <a:gd name="T13" fmla="*/ 8 h 210"/>
                  <a:gd name="T14" fmla="*/ 338 w 430"/>
                  <a:gd name="T15" fmla="*/ 5 h 210"/>
                  <a:gd name="T16" fmla="*/ 321 w 430"/>
                  <a:gd name="T17" fmla="*/ 2 h 210"/>
                  <a:gd name="T18" fmla="*/ 303 w 430"/>
                  <a:gd name="T19" fmla="*/ 1 h 210"/>
                  <a:gd name="T20" fmla="*/ 286 w 430"/>
                  <a:gd name="T21" fmla="*/ 0 h 210"/>
                  <a:gd name="T22" fmla="*/ 268 w 430"/>
                  <a:gd name="T23" fmla="*/ 0 h 210"/>
                  <a:gd name="T24" fmla="*/ 250 w 430"/>
                  <a:gd name="T25" fmla="*/ 0 h 210"/>
                  <a:gd name="T26" fmla="*/ 233 w 430"/>
                  <a:gd name="T27" fmla="*/ 1 h 210"/>
                  <a:gd name="T28" fmla="*/ 215 w 430"/>
                  <a:gd name="T29" fmla="*/ 2 h 210"/>
                  <a:gd name="T30" fmla="*/ 199 w 430"/>
                  <a:gd name="T31" fmla="*/ 5 h 210"/>
                  <a:gd name="T32" fmla="*/ 184 w 430"/>
                  <a:gd name="T33" fmla="*/ 7 h 210"/>
                  <a:gd name="T34" fmla="*/ 173 w 430"/>
                  <a:gd name="T35" fmla="*/ 9 h 210"/>
                  <a:gd name="T36" fmla="*/ 160 w 430"/>
                  <a:gd name="T37" fmla="*/ 13 h 210"/>
                  <a:gd name="T38" fmla="*/ 147 w 430"/>
                  <a:gd name="T39" fmla="*/ 17 h 210"/>
                  <a:gd name="T40" fmla="*/ 135 w 430"/>
                  <a:gd name="T41" fmla="*/ 22 h 210"/>
                  <a:gd name="T42" fmla="*/ 122 w 430"/>
                  <a:gd name="T43" fmla="*/ 28 h 210"/>
                  <a:gd name="T44" fmla="*/ 109 w 430"/>
                  <a:gd name="T45" fmla="*/ 33 h 210"/>
                  <a:gd name="T46" fmla="*/ 98 w 430"/>
                  <a:gd name="T47" fmla="*/ 40 h 210"/>
                  <a:gd name="T48" fmla="*/ 85 w 430"/>
                  <a:gd name="T49" fmla="*/ 47 h 210"/>
                  <a:gd name="T50" fmla="*/ 74 w 430"/>
                  <a:gd name="T51" fmla="*/ 54 h 210"/>
                  <a:gd name="T52" fmla="*/ 61 w 430"/>
                  <a:gd name="T53" fmla="*/ 61 h 210"/>
                  <a:gd name="T54" fmla="*/ 50 w 430"/>
                  <a:gd name="T55" fmla="*/ 69 h 210"/>
                  <a:gd name="T56" fmla="*/ 39 w 430"/>
                  <a:gd name="T57" fmla="*/ 76 h 210"/>
                  <a:gd name="T58" fmla="*/ 29 w 430"/>
                  <a:gd name="T59" fmla="*/ 84 h 210"/>
                  <a:gd name="T60" fmla="*/ 18 w 430"/>
                  <a:gd name="T61" fmla="*/ 91 h 210"/>
                  <a:gd name="T62" fmla="*/ 9 w 430"/>
                  <a:gd name="T63" fmla="*/ 99 h 210"/>
                  <a:gd name="T64" fmla="*/ 0 w 430"/>
                  <a:gd name="T65" fmla="*/ 106 h 210"/>
                  <a:gd name="T66" fmla="*/ 7 w 430"/>
                  <a:gd name="T67" fmla="*/ 131 h 210"/>
                  <a:gd name="T68" fmla="*/ 15 w 430"/>
                  <a:gd name="T69" fmla="*/ 158 h 210"/>
                  <a:gd name="T70" fmla="*/ 23 w 430"/>
                  <a:gd name="T71" fmla="*/ 183 h 210"/>
                  <a:gd name="T72" fmla="*/ 30 w 430"/>
                  <a:gd name="T73" fmla="*/ 210 h 210"/>
                  <a:gd name="T74" fmla="*/ 50 w 430"/>
                  <a:gd name="T75" fmla="*/ 201 h 210"/>
                  <a:gd name="T76" fmla="*/ 71 w 430"/>
                  <a:gd name="T77" fmla="*/ 192 h 210"/>
                  <a:gd name="T78" fmla="*/ 94 w 430"/>
                  <a:gd name="T79" fmla="*/ 184 h 210"/>
                  <a:gd name="T80" fmla="*/ 117 w 430"/>
                  <a:gd name="T81" fmla="*/ 175 h 210"/>
                  <a:gd name="T82" fmla="*/ 139 w 430"/>
                  <a:gd name="T83" fmla="*/ 167 h 210"/>
                  <a:gd name="T84" fmla="*/ 160 w 430"/>
                  <a:gd name="T85" fmla="*/ 160 h 210"/>
                  <a:gd name="T86" fmla="*/ 179 w 430"/>
                  <a:gd name="T87" fmla="*/ 154 h 210"/>
                  <a:gd name="T88" fmla="*/ 195 w 430"/>
                  <a:gd name="T89" fmla="*/ 151 h 210"/>
                  <a:gd name="T90" fmla="*/ 203 w 430"/>
                  <a:gd name="T91" fmla="*/ 150 h 210"/>
                  <a:gd name="T92" fmla="*/ 213 w 430"/>
                  <a:gd name="T93" fmla="*/ 147 h 210"/>
                  <a:gd name="T94" fmla="*/ 223 w 430"/>
                  <a:gd name="T95" fmla="*/ 145 h 210"/>
                  <a:gd name="T96" fmla="*/ 236 w 430"/>
                  <a:gd name="T97" fmla="*/ 143 h 210"/>
                  <a:gd name="T98" fmla="*/ 250 w 430"/>
                  <a:gd name="T99" fmla="*/ 140 h 210"/>
                  <a:gd name="T100" fmla="*/ 265 w 430"/>
                  <a:gd name="T101" fmla="*/ 137 h 210"/>
                  <a:gd name="T102" fmla="*/ 280 w 430"/>
                  <a:gd name="T103" fmla="*/ 132 h 210"/>
                  <a:gd name="T104" fmla="*/ 297 w 430"/>
                  <a:gd name="T105" fmla="*/ 128 h 210"/>
                  <a:gd name="T106" fmla="*/ 313 w 430"/>
                  <a:gd name="T107" fmla="*/ 122 h 210"/>
                  <a:gd name="T108" fmla="*/ 331 w 430"/>
                  <a:gd name="T109" fmla="*/ 114 h 210"/>
                  <a:gd name="T110" fmla="*/ 348 w 430"/>
                  <a:gd name="T111" fmla="*/ 106 h 210"/>
                  <a:gd name="T112" fmla="*/ 364 w 430"/>
                  <a:gd name="T113" fmla="*/ 96 h 210"/>
                  <a:gd name="T114" fmla="*/ 381 w 430"/>
                  <a:gd name="T115" fmla="*/ 84 h 210"/>
                  <a:gd name="T116" fmla="*/ 399 w 430"/>
                  <a:gd name="T117" fmla="*/ 70 h 210"/>
                  <a:gd name="T118" fmla="*/ 415 w 430"/>
                  <a:gd name="T119" fmla="*/ 55 h 210"/>
                  <a:gd name="T120" fmla="*/ 430 w 430"/>
                  <a:gd name="T121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0" h="210">
                    <a:moveTo>
                      <a:pt x="430" y="38"/>
                    </a:moveTo>
                    <a:lnTo>
                      <a:pt x="420" y="31"/>
                    </a:lnTo>
                    <a:lnTo>
                      <a:pt x="410" y="25"/>
                    </a:lnTo>
                    <a:lnTo>
                      <a:pt x="399" y="19"/>
                    </a:lnTo>
                    <a:lnTo>
                      <a:pt x="385" y="15"/>
                    </a:lnTo>
                    <a:lnTo>
                      <a:pt x="370" y="11"/>
                    </a:lnTo>
                    <a:lnTo>
                      <a:pt x="355" y="8"/>
                    </a:lnTo>
                    <a:lnTo>
                      <a:pt x="338" y="5"/>
                    </a:lnTo>
                    <a:lnTo>
                      <a:pt x="321" y="2"/>
                    </a:lnTo>
                    <a:lnTo>
                      <a:pt x="303" y="1"/>
                    </a:lnTo>
                    <a:lnTo>
                      <a:pt x="286" y="0"/>
                    </a:lnTo>
                    <a:lnTo>
                      <a:pt x="268" y="0"/>
                    </a:lnTo>
                    <a:lnTo>
                      <a:pt x="250" y="0"/>
                    </a:lnTo>
                    <a:lnTo>
                      <a:pt x="233" y="1"/>
                    </a:lnTo>
                    <a:lnTo>
                      <a:pt x="215" y="2"/>
                    </a:lnTo>
                    <a:lnTo>
                      <a:pt x="199" y="5"/>
                    </a:lnTo>
                    <a:lnTo>
                      <a:pt x="184" y="7"/>
                    </a:lnTo>
                    <a:lnTo>
                      <a:pt x="173" y="9"/>
                    </a:lnTo>
                    <a:lnTo>
                      <a:pt x="160" y="13"/>
                    </a:lnTo>
                    <a:lnTo>
                      <a:pt x="147" y="17"/>
                    </a:lnTo>
                    <a:lnTo>
                      <a:pt x="135" y="22"/>
                    </a:lnTo>
                    <a:lnTo>
                      <a:pt x="122" y="28"/>
                    </a:lnTo>
                    <a:lnTo>
                      <a:pt x="109" y="33"/>
                    </a:lnTo>
                    <a:lnTo>
                      <a:pt x="98" y="40"/>
                    </a:lnTo>
                    <a:lnTo>
                      <a:pt x="85" y="47"/>
                    </a:lnTo>
                    <a:lnTo>
                      <a:pt x="74" y="54"/>
                    </a:lnTo>
                    <a:lnTo>
                      <a:pt x="61" y="61"/>
                    </a:lnTo>
                    <a:lnTo>
                      <a:pt x="50" y="69"/>
                    </a:lnTo>
                    <a:lnTo>
                      <a:pt x="39" y="76"/>
                    </a:lnTo>
                    <a:lnTo>
                      <a:pt x="29" y="84"/>
                    </a:lnTo>
                    <a:lnTo>
                      <a:pt x="18" y="91"/>
                    </a:lnTo>
                    <a:lnTo>
                      <a:pt x="9" y="99"/>
                    </a:lnTo>
                    <a:lnTo>
                      <a:pt x="0" y="106"/>
                    </a:lnTo>
                    <a:lnTo>
                      <a:pt x="7" y="131"/>
                    </a:lnTo>
                    <a:lnTo>
                      <a:pt x="15" y="158"/>
                    </a:lnTo>
                    <a:lnTo>
                      <a:pt x="23" y="183"/>
                    </a:lnTo>
                    <a:lnTo>
                      <a:pt x="30" y="210"/>
                    </a:lnTo>
                    <a:lnTo>
                      <a:pt x="50" y="201"/>
                    </a:lnTo>
                    <a:lnTo>
                      <a:pt x="71" y="192"/>
                    </a:lnTo>
                    <a:lnTo>
                      <a:pt x="94" y="184"/>
                    </a:lnTo>
                    <a:lnTo>
                      <a:pt x="117" y="175"/>
                    </a:lnTo>
                    <a:lnTo>
                      <a:pt x="139" y="167"/>
                    </a:lnTo>
                    <a:lnTo>
                      <a:pt x="160" y="160"/>
                    </a:lnTo>
                    <a:lnTo>
                      <a:pt x="179" y="154"/>
                    </a:lnTo>
                    <a:lnTo>
                      <a:pt x="195" y="151"/>
                    </a:lnTo>
                    <a:lnTo>
                      <a:pt x="203" y="150"/>
                    </a:lnTo>
                    <a:lnTo>
                      <a:pt x="213" y="147"/>
                    </a:lnTo>
                    <a:lnTo>
                      <a:pt x="223" y="145"/>
                    </a:lnTo>
                    <a:lnTo>
                      <a:pt x="236" y="143"/>
                    </a:lnTo>
                    <a:lnTo>
                      <a:pt x="250" y="140"/>
                    </a:lnTo>
                    <a:lnTo>
                      <a:pt x="265" y="137"/>
                    </a:lnTo>
                    <a:lnTo>
                      <a:pt x="280" y="132"/>
                    </a:lnTo>
                    <a:lnTo>
                      <a:pt x="297" y="128"/>
                    </a:lnTo>
                    <a:lnTo>
                      <a:pt x="313" y="122"/>
                    </a:lnTo>
                    <a:lnTo>
                      <a:pt x="331" y="114"/>
                    </a:lnTo>
                    <a:lnTo>
                      <a:pt x="348" y="106"/>
                    </a:lnTo>
                    <a:lnTo>
                      <a:pt x="364" y="96"/>
                    </a:lnTo>
                    <a:lnTo>
                      <a:pt x="381" y="84"/>
                    </a:lnTo>
                    <a:lnTo>
                      <a:pt x="399" y="70"/>
                    </a:lnTo>
                    <a:lnTo>
                      <a:pt x="415" y="55"/>
                    </a:lnTo>
                    <a:lnTo>
                      <a:pt x="430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09" name="Freeform 13"/>
              <p:cNvSpPr>
                <a:spLocks/>
              </p:cNvSpPr>
              <p:nvPr/>
            </p:nvSpPr>
            <p:spPr bwMode="auto">
              <a:xfrm>
                <a:off x="3490" y="2167"/>
                <a:ext cx="663" cy="1038"/>
              </a:xfrm>
              <a:custGeom>
                <a:avLst/>
                <a:gdLst>
                  <a:gd name="T0" fmla="*/ 1282 w 1326"/>
                  <a:gd name="T1" fmla="*/ 710 h 2075"/>
                  <a:gd name="T2" fmla="*/ 1255 w 1326"/>
                  <a:gd name="T3" fmla="*/ 615 h 2075"/>
                  <a:gd name="T4" fmla="*/ 1185 w 1326"/>
                  <a:gd name="T5" fmla="*/ 516 h 2075"/>
                  <a:gd name="T6" fmla="*/ 1101 w 1326"/>
                  <a:gd name="T7" fmla="*/ 437 h 2075"/>
                  <a:gd name="T8" fmla="*/ 1061 w 1326"/>
                  <a:gd name="T9" fmla="*/ 482 h 2075"/>
                  <a:gd name="T10" fmla="*/ 971 w 1326"/>
                  <a:gd name="T11" fmla="*/ 494 h 2075"/>
                  <a:gd name="T12" fmla="*/ 899 w 1326"/>
                  <a:gd name="T13" fmla="*/ 473 h 2075"/>
                  <a:gd name="T14" fmla="*/ 835 w 1326"/>
                  <a:gd name="T15" fmla="*/ 432 h 2075"/>
                  <a:gd name="T16" fmla="*/ 770 w 1326"/>
                  <a:gd name="T17" fmla="*/ 363 h 2075"/>
                  <a:gd name="T18" fmla="*/ 727 w 1326"/>
                  <a:gd name="T19" fmla="*/ 281 h 2075"/>
                  <a:gd name="T20" fmla="*/ 708 w 1326"/>
                  <a:gd name="T21" fmla="*/ 122 h 2075"/>
                  <a:gd name="T22" fmla="*/ 613 w 1326"/>
                  <a:gd name="T23" fmla="*/ 0 h 2075"/>
                  <a:gd name="T24" fmla="*/ 527 w 1326"/>
                  <a:gd name="T25" fmla="*/ 18 h 2075"/>
                  <a:gd name="T26" fmla="*/ 486 w 1326"/>
                  <a:gd name="T27" fmla="*/ 60 h 2075"/>
                  <a:gd name="T28" fmla="*/ 417 w 1326"/>
                  <a:gd name="T29" fmla="*/ 93 h 2075"/>
                  <a:gd name="T30" fmla="*/ 354 w 1326"/>
                  <a:gd name="T31" fmla="*/ 121 h 2075"/>
                  <a:gd name="T32" fmla="*/ 315 w 1326"/>
                  <a:gd name="T33" fmla="*/ 165 h 2075"/>
                  <a:gd name="T34" fmla="*/ 220 w 1326"/>
                  <a:gd name="T35" fmla="*/ 188 h 2075"/>
                  <a:gd name="T36" fmla="*/ 148 w 1326"/>
                  <a:gd name="T37" fmla="*/ 207 h 2075"/>
                  <a:gd name="T38" fmla="*/ 104 w 1326"/>
                  <a:gd name="T39" fmla="*/ 224 h 2075"/>
                  <a:gd name="T40" fmla="*/ 85 w 1326"/>
                  <a:gd name="T41" fmla="*/ 325 h 2075"/>
                  <a:gd name="T42" fmla="*/ 60 w 1326"/>
                  <a:gd name="T43" fmla="*/ 631 h 2075"/>
                  <a:gd name="T44" fmla="*/ 32 w 1326"/>
                  <a:gd name="T45" fmla="*/ 827 h 2075"/>
                  <a:gd name="T46" fmla="*/ 11 w 1326"/>
                  <a:gd name="T47" fmla="*/ 1081 h 2075"/>
                  <a:gd name="T48" fmla="*/ 4 w 1326"/>
                  <a:gd name="T49" fmla="*/ 1528 h 2075"/>
                  <a:gd name="T50" fmla="*/ 76 w 1326"/>
                  <a:gd name="T51" fmla="*/ 1877 h 2075"/>
                  <a:gd name="T52" fmla="*/ 107 w 1326"/>
                  <a:gd name="T53" fmla="*/ 1941 h 2075"/>
                  <a:gd name="T54" fmla="*/ 198 w 1326"/>
                  <a:gd name="T55" fmla="*/ 1895 h 2075"/>
                  <a:gd name="T56" fmla="*/ 275 w 1326"/>
                  <a:gd name="T57" fmla="*/ 1847 h 2075"/>
                  <a:gd name="T58" fmla="*/ 313 w 1326"/>
                  <a:gd name="T59" fmla="*/ 1971 h 2075"/>
                  <a:gd name="T60" fmla="*/ 322 w 1326"/>
                  <a:gd name="T61" fmla="*/ 2074 h 2075"/>
                  <a:gd name="T62" fmla="*/ 372 w 1326"/>
                  <a:gd name="T63" fmla="*/ 2072 h 2075"/>
                  <a:gd name="T64" fmla="*/ 417 w 1326"/>
                  <a:gd name="T65" fmla="*/ 2065 h 2075"/>
                  <a:gd name="T66" fmla="*/ 480 w 1326"/>
                  <a:gd name="T67" fmla="*/ 2058 h 2075"/>
                  <a:gd name="T68" fmla="*/ 539 w 1326"/>
                  <a:gd name="T69" fmla="*/ 2052 h 2075"/>
                  <a:gd name="T70" fmla="*/ 590 w 1326"/>
                  <a:gd name="T71" fmla="*/ 2031 h 2075"/>
                  <a:gd name="T72" fmla="*/ 645 w 1326"/>
                  <a:gd name="T73" fmla="*/ 2018 h 2075"/>
                  <a:gd name="T74" fmla="*/ 725 w 1326"/>
                  <a:gd name="T75" fmla="*/ 2014 h 2075"/>
                  <a:gd name="T76" fmla="*/ 790 w 1326"/>
                  <a:gd name="T77" fmla="*/ 2020 h 2075"/>
                  <a:gd name="T78" fmla="*/ 825 w 1326"/>
                  <a:gd name="T79" fmla="*/ 2027 h 2075"/>
                  <a:gd name="T80" fmla="*/ 869 w 1326"/>
                  <a:gd name="T81" fmla="*/ 2031 h 2075"/>
                  <a:gd name="T82" fmla="*/ 926 w 1326"/>
                  <a:gd name="T83" fmla="*/ 2032 h 2075"/>
                  <a:gd name="T84" fmla="*/ 997 w 1326"/>
                  <a:gd name="T85" fmla="*/ 2029 h 2075"/>
                  <a:gd name="T86" fmla="*/ 1080 w 1326"/>
                  <a:gd name="T87" fmla="*/ 2016 h 2075"/>
                  <a:gd name="T88" fmla="*/ 1166 w 1326"/>
                  <a:gd name="T89" fmla="*/ 1983 h 2075"/>
                  <a:gd name="T90" fmla="*/ 1243 w 1326"/>
                  <a:gd name="T91" fmla="*/ 1917 h 2075"/>
                  <a:gd name="T92" fmla="*/ 1311 w 1326"/>
                  <a:gd name="T93" fmla="*/ 1771 h 2075"/>
                  <a:gd name="T94" fmla="*/ 1316 w 1326"/>
                  <a:gd name="T95" fmla="*/ 1466 h 2075"/>
                  <a:gd name="T96" fmla="*/ 1273 w 1326"/>
                  <a:gd name="T97" fmla="*/ 1158 h 2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26" h="2075">
                    <a:moveTo>
                      <a:pt x="1277" y="784"/>
                    </a:moveTo>
                    <a:lnTo>
                      <a:pt x="1281" y="760"/>
                    </a:lnTo>
                    <a:lnTo>
                      <a:pt x="1283" y="736"/>
                    </a:lnTo>
                    <a:lnTo>
                      <a:pt x="1282" y="710"/>
                    </a:lnTo>
                    <a:lnTo>
                      <a:pt x="1280" y="686"/>
                    </a:lnTo>
                    <a:lnTo>
                      <a:pt x="1274" y="662"/>
                    </a:lnTo>
                    <a:lnTo>
                      <a:pt x="1266" y="638"/>
                    </a:lnTo>
                    <a:lnTo>
                      <a:pt x="1255" y="615"/>
                    </a:lnTo>
                    <a:lnTo>
                      <a:pt x="1242" y="592"/>
                    </a:lnTo>
                    <a:lnTo>
                      <a:pt x="1225" y="568"/>
                    </a:lnTo>
                    <a:lnTo>
                      <a:pt x="1206" y="542"/>
                    </a:lnTo>
                    <a:lnTo>
                      <a:pt x="1185" y="516"/>
                    </a:lnTo>
                    <a:lnTo>
                      <a:pt x="1163" y="490"/>
                    </a:lnTo>
                    <a:lnTo>
                      <a:pt x="1141" y="469"/>
                    </a:lnTo>
                    <a:lnTo>
                      <a:pt x="1121" y="450"/>
                    </a:lnTo>
                    <a:lnTo>
                      <a:pt x="1101" y="437"/>
                    </a:lnTo>
                    <a:lnTo>
                      <a:pt x="1085" y="432"/>
                    </a:lnTo>
                    <a:lnTo>
                      <a:pt x="1079" y="450"/>
                    </a:lnTo>
                    <a:lnTo>
                      <a:pt x="1071" y="467"/>
                    </a:lnTo>
                    <a:lnTo>
                      <a:pt x="1061" y="482"/>
                    </a:lnTo>
                    <a:lnTo>
                      <a:pt x="1046" y="494"/>
                    </a:lnTo>
                    <a:lnTo>
                      <a:pt x="1026" y="500"/>
                    </a:lnTo>
                    <a:lnTo>
                      <a:pt x="1001" y="500"/>
                    </a:lnTo>
                    <a:lnTo>
                      <a:pt x="971" y="494"/>
                    </a:lnTo>
                    <a:lnTo>
                      <a:pt x="934" y="480"/>
                    </a:lnTo>
                    <a:lnTo>
                      <a:pt x="925" y="481"/>
                    </a:lnTo>
                    <a:lnTo>
                      <a:pt x="913" y="479"/>
                    </a:lnTo>
                    <a:lnTo>
                      <a:pt x="899" y="473"/>
                    </a:lnTo>
                    <a:lnTo>
                      <a:pt x="884" y="466"/>
                    </a:lnTo>
                    <a:lnTo>
                      <a:pt x="868" y="457"/>
                    </a:lnTo>
                    <a:lnTo>
                      <a:pt x="852" y="446"/>
                    </a:lnTo>
                    <a:lnTo>
                      <a:pt x="835" y="432"/>
                    </a:lnTo>
                    <a:lnTo>
                      <a:pt x="819" y="417"/>
                    </a:lnTo>
                    <a:lnTo>
                      <a:pt x="801" y="399"/>
                    </a:lnTo>
                    <a:lnTo>
                      <a:pt x="785" y="382"/>
                    </a:lnTo>
                    <a:lnTo>
                      <a:pt x="770" y="363"/>
                    </a:lnTo>
                    <a:lnTo>
                      <a:pt x="757" y="343"/>
                    </a:lnTo>
                    <a:lnTo>
                      <a:pt x="744" y="323"/>
                    </a:lnTo>
                    <a:lnTo>
                      <a:pt x="735" y="302"/>
                    </a:lnTo>
                    <a:lnTo>
                      <a:pt x="727" y="281"/>
                    </a:lnTo>
                    <a:lnTo>
                      <a:pt x="721" y="260"/>
                    </a:lnTo>
                    <a:lnTo>
                      <a:pt x="715" y="216"/>
                    </a:lnTo>
                    <a:lnTo>
                      <a:pt x="713" y="169"/>
                    </a:lnTo>
                    <a:lnTo>
                      <a:pt x="708" y="122"/>
                    </a:lnTo>
                    <a:lnTo>
                      <a:pt x="699" y="79"/>
                    </a:lnTo>
                    <a:lnTo>
                      <a:pt x="682" y="42"/>
                    </a:lnTo>
                    <a:lnTo>
                      <a:pt x="654" y="15"/>
                    </a:lnTo>
                    <a:lnTo>
                      <a:pt x="613" y="0"/>
                    </a:lnTo>
                    <a:lnTo>
                      <a:pt x="554" y="0"/>
                    </a:lnTo>
                    <a:lnTo>
                      <a:pt x="543" y="3"/>
                    </a:lnTo>
                    <a:lnTo>
                      <a:pt x="535" y="9"/>
                    </a:lnTo>
                    <a:lnTo>
                      <a:pt x="527" y="18"/>
                    </a:lnTo>
                    <a:lnTo>
                      <a:pt x="519" y="27"/>
                    </a:lnTo>
                    <a:lnTo>
                      <a:pt x="510" y="39"/>
                    </a:lnTo>
                    <a:lnTo>
                      <a:pt x="498" y="49"/>
                    </a:lnTo>
                    <a:lnTo>
                      <a:pt x="486" y="60"/>
                    </a:lnTo>
                    <a:lnTo>
                      <a:pt x="470" y="69"/>
                    </a:lnTo>
                    <a:lnTo>
                      <a:pt x="451" y="77"/>
                    </a:lnTo>
                    <a:lnTo>
                      <a:pt x="434" y="86"/>
                    </a:lnTo>
                    <a:lnTo>
                      <a:pt x="417" y="93"/>
                    </a:lnTo>
                    <a:lnTo>
                      <a:pt x="399" y="101"/>
                    </a:lnTo>
                    <a:lnTo>
                      <a:pt x="383" y="108"/>
                    </a:lnTo>
                    <a:lnTo>
                      <a:pt x="368" y="115"/>
                    </a:lnTo>
                    <a:lnTo>
                      <a:pt x="354" y="121"/>
                    </a:lnTo>
                    <a:lnTo>
                      <a:pt x="342" y="127"/>
                    </a:lnTo>
                    <a:lnTo>
                      <a:pt x="336" y="148"/>
                    </a:lnTo>
                    <a:lnTo>
                      <a:pt x="334" y="160"/>
                    </a:lnTo>
                    <a:lnTo>
                      <a:pt x="315" y="165"/>
                    </a:lnTo>
                    <a:lnTo>
                      <a:pt x="293" y="170"/>
                    </a:lnTo>
                    <a:lnTo>
                      <a:pt x="269" y="176"/>
                    </a:lnTo>
                    <a:lnTo>
                      <a:pt x="245" y="182"/>
                    </a:lnTo>
                    <a:lnTo>
                      <a:pt x="220" y="188"/>
                    </a:lnTo>
                    <a:lnTo>
                      <a:pt x="197" y="193"/>
                    </a:lnTo>
                    <a:lnTo>
                      <a:pt x="176" y="198"/>
                    </a:lnTo>
                    <a:lnTo>
                      <a:pt x="157" y="204"/>
                    </a:lnTo>
                    <a:lnTo>
                      <a:pt x="148" y="207"/>
                    </a:lnTo>
                    <a:lnTo>
                      <a:pt x="138" y="211"/>
                    </a:lnTo>
                    <a:lnTo>
                      <a:pt x="126" y="215"/>
                    </a:lnTo>
                    <a:lnTo>
                      <a:pt x="116" y="220"/>
                    </a:lnTo>
                    <a:lnTo>
                      <a:pt x="104" y="224"/>
                    </a:lnTo>
                    <a:lnTo>
                      <a:pt x="93" y="230"/>
                    </a:lnTo>
                    <a:lnTo>
                      <a:pt x="81" y="236"/>
                    </a:lnTo>
                    <a:lnTo>
                      <a:pt x="70" y="243"/>
                    </a:lnTo>
                    <a:lnTo>
                      <a:pt x="85" y="325"/>
                    </a:lnTo>
                    <a:lnTo>
                      <a:pt x="88" y="409"/>
                    </a:lnTo>
                    <a:lnTo>
                      <a:pt x="83" y="494"/>
                    </a:lnTo>
                    <a:lnTo>
                      <a:pt x="70" y="581"/>
                    </a:lnTo>
                    <a:lnTo>
                      <a:pt x="60" y="631"/>
                    </a:lnTo>
                    <a:lnTo>
                      <a:pt x="50" y="679"/>
                    </a:lnTo>
                    <a:lnTo>
                      <a:pt x="43" y="729"/>
                    </a:lnTo>
                    <a:lnTo>
                      <a:pt x="37" y="777"/>
                    </a:lnTo>
                    <a:lnTo>
                      <a:pt x="32" y="827"/>
                    </a:lnTo>
                    <a:lnTo>
                      <a:pt x="27" y="875"/>
                    </a:lnTo>
                    <a:lnTo>
                      <a:pt x="23" y="923"/>
                    </a:lnTo>
                    <a:lnTo>
                      <a:pt x="19" y="972"/>
                    </a:lnTo>
                    <a:lnTo>
                      <a:pt x="11" y="1081"/>
                    </a:lnTo>
                    <a:lnTo>
                      <a:pt x="4" y="1193"/>
                    </a:lnTo>
                    <a:lnTo>
                      <a:pt x="1" y="1305"/>
                    </a:lnTo>
                    <a:lnTo>
                      <a:pt x="0" y="1416"/>
                    </a:lnTo>
                    <a:lnTo>
                      <a:pt x="4" y="1528"/>
                    </a:lnTo>
                    <a:lnTo>
                      <a:pt x="17" y="1637"/>
                    </a:lnTo>
                    <a:lnTo>
                      <a:pt x="38" y="1747"/>
                    </a:lnTo>
                    <a:lnTo>
                      <a:pt x="70" y="1853"/>
                    </a:lnTo>
                    <a:lnTo>
                      <a:pt x="76" y="1877"/>
                    </a:lnTo>
                    <a:lnTo>
                      <a:pt x="80" y="1900"/>
                    </a:lnTo>
                    <a:lnTo>
                      <a:pt x="84" y="1924"/>
                    </a:lnTo>
                    <a:lnTo>
                      <a:pt x="85" y="1948"/>
                    </a:lnTo>
                    <a:lnTo>
                      <a:pt x="107" y="1941"/>
                    </a:lnTo>
                    <a:lnTo>
                      <a:pt x="129" y="1932"/>
                    </a:lnTo>
                    <a:lnTo>
                      <a:pt x="152" y="1922"/>
                    </a:lnTo>
                    <a:lnTo>
                      <a:pt x="175" y="1910"/>
                    </a:lnTo>
                    <a:lnTo>
                      <a:pt x="198" y="1895"/>
                    </a:lnTo>
                    <a:lnTo>
                      <a:pt x="221" y="1878"/>
                    </a:lnTo>
                    <a:lnTo>
                      <a:pt x="244" y="1856"/>
                    </a:lnTo>
                    <a:lnTo>
                      <a:pt x="267" y="1832"/>
                    </a:lnTo>
                    <a:lnTo>
                      <a:pt x="275" y="1847"/>
                    </a:lnTo>
                    <a:lnTo>
                      <a:pt x="285" y="1870"/>
                    </a:lnTo>
                    <a:lnTo>
                      <a:pt x="296" y="1901"/>
                    </a:lnTo>
                    <a:lnTo>
                      <a:pt x="306" y="1935"/>
                    </a:lnTo>
                    <a:lnTo>
                      <a:pt x="313" y="1971"/>
                    </a:lnTo>
                    <a:lnTo>
                      <a:pt x="318" y="2008"/>
                    </a:lnTo>
                    <a:lnTo>
                      <a:pt x="318" y="2043"/>
                    </a:lnTo>
                    <a:lnTo>
                      <a:pt x="311" y="2073"/>
                    </a:lnTo>
                    <a:lnTo>
                      <a:pt x="322" y="2074"/>
                    </a:lnTo>
                    <a:lnTo>
                      <a:pt x="335" y="2075"/>
                    </a:lnTo>
                    <a:lnTo>
                      <a:pt x="346" y="2074"/>
                    </a:lnTo>
                    <a:lnTo>
                      <a:pt x="359" y="2073"/>
                    </a:lnTo>
                    <a:lnTo>
                      <a:pt x="372" y="2072"/>
                    </a:lnTo>
                    <a:lnTo>
                      <a:pt x="383" y="2069"/>
                    </a:lnTo>
                    <a:lnTo>
                      <a:pt x="395" y="2068"/>
                    </a:lnTo>
                    <a:lnTo>
                      <a:pt x="405" y="2066"/>
                    </a:lnTo>
                    <a:lnTo>
                      <a:pt x="417" y="2065"/>
                    </a:lnTo>
                    <a:lnTo>
                      <a:pt x="431" y="2062"/>
                    </a:lnTo>
                    <a:lnTo>
                      <a:pt x="447" y="2061"/>
                    </a:lnTo>
                    <a:lnTo>
                      <a:pt x="464" y="2060"/>
                    </a:lnTo>
                    <a:lnTo>
                      <a:pt x="480" y="2058"/>
                    </a:lnTo>
                    <a:lnTo>
                      <a:pt x="497" y="2057"/>
                    </a:lnTo>
                    <a:lnTo>
                      <a:pt x="512" y="2056"/>
                    </a:lnTo>
                    <a:lnTo>
                      <a:pt x="526" y="2054"/>
                    </a:lnTo>
                    <a:lnTo>
                      <a:pt x="539" y="2052"/>
                    </a:lnTo>
                    <a:lnTo>
                      <a:pt x="550" y="2049"/>
                    </a:lnTo>
                    <a:lnTo>
                      <a:pt x="563" y="2043"/>
                    </a:lnTo>
                    <a:lnTo>
                      <a:pt x="577" y="2037"/>
                    </a:lnTo>
                    <a:lnTo>
                      <a:pt x="590" y="2031"/>
                    </a:lnTo>
                    <a:lnTo>
                      <a:pt x="602" y="2026"/>
                    </a:lnTo>
                    <a:lnTo>
                      <a:pt x="616" y="2021"/>
                    </a:lnTo>
                    <a:lnTo>
                      <a:pt x="630" y="2019"/>
                    </a:lnTo>
                    <a:lnTo>
                      <a:pt x="645" y="2018"/>
                    </a:lnTo>
                    <a:lnTo>
                      <a:pt x="663" y="2015"/>
                    </a:lnTo>
                    <a:lnTo>
                      <a:pt x="683" y="2014"/>
                    </a:lnTo>
                    <a:lnTo>
                      <a:pt x="705" y="2014"/>
                    </a:lnTo>
                    <a:lnTo>
                      <a:pt x="725" y="2014"/>
                    </a:lnTo>
                    <a:lnTo>
                      <a:pt x="746" y="2014"/>
                    </a:lnTo>
                    <a:lnTo>
                      <a:pt x="766" y="2016"/>
                    </a:lnTo>
                    <a:lnTo>
                      <a:pt x="782" y="2019"/>
                    </a:lnTo>
                    <a:lnTo>
                      <a:pt x="790" y="2020"/>
                    </a:lnTo>
                    <a:lnTo>
                      <a:pt x="797" y="2022"/>
                    </a:lnTo>
                    <a:lnTo>
                      <a:pt x="806" y="2023"/>
                    </a:lnTo>
                    <a:lnTo>
                      <a:pt x="815" y="2024"/>
                    </a:lnTo>
                    <a:lnTo>
                      <a:pt x="825" y="2027"/>
                    </a:lnTo>
                    <a:lnTo>
                      <a:pt x="835" y="2028"/>
                    </a:lnTo>
                    <a:lnTo>
                      <a:pt x="845" y="2029"/>
                    </a:lnTo>
                    <a:lnTo>
                      <a:pt x="857" y="2030"/>
                    </a:lnTo>
                    <a:lnTo>
                      <a:pt x="869" y="2031"/>
                    </a:lnTo>
                    <a:lnTo>
                      <a:pt x="882" y="2032"/>
                    </a:lnTo>
                    <a:lnTo>
                      <a:pt x="896" y="2032"/>
                    </a:lnTo>
                    <a:lnTo>
                      <a:pt x="911" y="2032"/>
                    </a:lnTo>
                    <a:lnTo>
                      <a:pt x="926" y="2032"/>
                    </a:lnTo>
                    <a:lnTo>
                      <a:pt x="942" y="2032"/>
                    </a:lnTo>
                    <a:lnTo>
                      <a:pt x="959" y="2031"/>
                    </a:lnTo>
                    <a:lnTo>
                      <a:pt x="978" y="2030"/>
                    </a:lnTo>
                    <a:lnTo>
                      <a:pt x="997" y="2029"/>
                    </a:lnTo>
                    <a:lnTo>
                      <a:pt x="1017" y="2027"/>
                    </a:lnTo>
                    <a:lnTo>
                      <a:pt x="1038" y="2024"/>
                    </a:lnTo>
                    <a:lnTo>
                      <a:pt x="1058" y="2020"/>
                    </a:lnTo>
                    <a:lnTo>
                      <a:pt x="1080" y="2016"/>
                    </a:lnTo>
                    <a:lnTo>
                      <a:pt x="1101" y="2011"/>
                    </a:lnTo>
                    <a:lnTo>
                      <a:pt x="1123" y="2003"/>
                    </a:lnTo>
                    <a:lnTo>
                      <a:pt x="1145" y="1994"/>
                    </a:lnTo>
                    <a:lnTo>
                      <a:pt x="1166" y="1983"/>
                    </a:lnTo>
                    <a:lnTo>
                      <a:pt x="1186" y="1970"/>
                    </a:lnTo>
                    <a:lnTo>
                      <a:pt x="1206" y="1955"/>
                    </a:lnTo>
                    <a:lnTo>
                      <a:pt x="1224" y="1938"/>
                    </a:lnTo>
                    <a:lnTo>
                      <a:pt x="1243" y="1917"/>
                    </a:lnTo>
                    <a:lnTo>
                      <a:pt x="1260" y="1894"/>
                    </a:lnTo>
                    <a:lnTo>
                      <a:pt x="1276" y="1868"/>
                    </a:lnTo>
                    <a:lnTo>
                      <a:pt x="1290" y="1838"/>
                    </a:lnTo>
                    <a:lnTo>
                      <a:pt x="1311" y="1771"/>
                    </a:lnTo>
                    <a:lnTo>
                      <a:pt x="1322" y="1697"/>
                    </a:lnTo>
                    <a:lnTo>
                      <a:pt x="1326" y="1620"/>
                    </a:lnTo>
                    <a:lnTo>
                      <a:pt x="1323" y="1542"/>
                    </a:lnTo>
                    <a:lnTo>
                      <a:pt x="1316" y="1466"/>
                    </a:lnTo>
                    <a:lnTo>
                      <a:pt x="1306" y="1394"/>
                    </a:lnTo>
                    <a:lnTo>
                      <a:pt x="1296" y="1331"/>
                    </a:lnTo>
                    <a:lnTo>
                      <a:pt x="1285" y="1278"/>
                    </a:lnTo>
                    <a:lnTo>
                      <a:pt x="1273" y="1158"/>
                    </a:lnTo>
                    <a:lnTo>
                      <a:pt x="1268" y="1009"/>
                    </a:lnTo>
                    <a:lnTo>
                      <a:pt x="1270" y="870"/>
                    </a:lnTo>
                    <a:lnTo>
                      <a:pt x="1277" y="784"/>
                    </a:lnTo>
                    <a:close/>
                  </a:path>
                </a:pathLst>
              </a:custGeom>
              <a:solidFill>
                <a:srgbClr val="9B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0" name="Freeform 14"/>
              <p:cNvSpPr>
                <a:spLocks/>
              </p:cNvSpPr>
              <p:nvPr/>
            </p:nvSpPr>
            <p:spPr bwMode="auto">
              <a:xfrm>
                <a:off x="3642" y="2381"/>
                <a:ext cx="173" cy="146"/>
              </a:xfrm>
              <a:custGeom>
                <a:avLst/>
                <a:gdLst>
                  <a:gd name="T0" fmla="*/ 0 w 344"/>
                  <a:gd name="T1" fmla="*/ 63 h 293"/>
                  <a:gd name="T2" fmla="*/ 23 w 344"/>
                  <a:gd name="T3" fmla="*/ 60 h 293"/>
                  <a:gd name="T4" fmla="*/ 48 w 344"/>
                  <a:gd name="T5" fmla="*/ 55 h 293"/>
                  <a:gd name="T6" fmla="*/ 76 w 344"/>
                  <a:gd name="T7" fmla="*/ 51 h 293"/>
                  <a:gd name="T8" fmla="*/ 102 w 344"/>
                  <a:gd name="T9" fmla="*/ 47 h 293"/>
                  <a:gd name="T10" fmla="*/ 125 w 344"/>
                  <a:gd name="T11" fmla="*/ 46 h 293"/>
                  <a:gd name="T12" fmla="*/ 144 w 344"/>
                  <a:gd name="T13" fmla="*/ 48 h 293"/>
                  <a:gd name="T14" fmla="*/ 155 w 344"/>
                  <a:gd name="T15" fmla="*/ 57 h 293"/>
                  <a:gd name="T16" fmla="*/ 158 w 344"/>
                  <a:gd name="T17" fmla="*/ 69 h 293"/>
                  <a:gd name="T18" fmla="*/ 155 w 344"/>
                  <a:gd name="T19" fmla="*/ 85 h 293"/>
                  <a:gd name="T20" fmla="*/ 153 w 344"/>
                  <a:gd name="T21" fmla="*/ 99 h 293"/>
                  <a:gd name="T22" fmla="*/ 153 w 344"/>
                  <a:gd name="T23" fmla="*/ 112 h 293"/>
                  <a:gd name="T24" fmla="*/ 155 w 344"/>
                  <a:gd name="T25" fmla="*/ 124 h 293"/>
                  <a:gd name="T26" fmla="*/ 160 w 344"/>
                  <a:gd name="T27" fmla="*/ 136 h 293"/>
                  <a:gd name="T28" fmla="*/ 168 w 344"/>
                  <a:gd name="T29" fmla="*/ 146 h 293"/>
                  <a:gd name="T30" fmla="*/ 181 w 344"/>
                  <a:gd name="T31" fmla="*/ 156 h 293"/>
                  <a:gd name="T32" fmla="*/ 198 w 344"/>
                  <a:gd name="T33" fmla="*/ 165 h 293"/>
                  <a:gd name="T34" fmla="*/ 219 w 344"/>
                  <a:gd name="T35" fmla="*/ 174 h 293"/>
                  <a:gd name="T36" fmla="*/ 239 w 344"/>
                  <a:gd name="T37" fmla="*/ 183 h 293"/>
                  <a:gd name="T38" fmla="*/ 260 w 344"/>
                  <a:gd name="T39" fmla="*/ 194 h 293"/>
                  <a:gd name="T40" fmla="*/ 280 w 344"/>
                  <a:gd name="T41" fmla="*/ 206 h 293"/>
                  <a:gd name="T42" fmla="*/ 296 w 344"/>
                  <a:gd name="T43" fmla="*/ 221 h 293"/>
                  <a:gd name="T44" fmla="*/ 307 w 344"/>
                  <a:gd name="T45" fmla="*/ 241 h 293"/>
                  <a:gd name="T46" fmla="*/ 314 w 344"/>
                  <a:gd name="T47" fmla="*/ 264 h 293"/>
                  <a:gd name="T48" fmla="*/ 313 w 344"/>
                  <a:gd name="T49" fmla="*/ 293 h 293"/>
                  <a:gd name="T50" fmla="*/ 324 w 344"/>
                  <a:gd name="T51" fmla="*/ 271 h 293"/>
                  <a:gd name="T52" fmla="*/ 333 w 344"/>
                  <a:gd name="T53" fmla="*/ 250 h 293"/>
                  <a:gd name="T54" fmla="*/ 339 w 344"/>
                  <a:gd name="T55" fmla="*/ 230 h 293"/>
                  <a:gd name="T56" fmla="*/ 343 w 344"/>
                  <a:gd name="T57" fmla="*/ 212 h 293"/>
                  <a:gd name="T58" fmla="*/ 344 w 344"/>
                  <a:gd name="T59" fmla="*/ 195 h 293"/>
                  <a:gd name="T60" fmla="*/ 341 w 344"/>
                  <a:gd name="T61" fmla="*/ 180 h 293"/>
                  <a:gd name="T62" fmla="*/ 334 w 344"/>
                  <a:gd name="T63" fmla="*/ 166 h 293"/>
                  <a:gd name="T64" fmla="*/ 321 w 344"/>
                  <a:gd name="T65" fmla="*/ 153 h 293"/>
                  <a:gd name="T66" fmla="*/ 305 w 344"/>
                  <a:gd name="T67" fmla="*/ 142 h 293"/>
                  <a:gd name="T68" fmla="*/ 288 w 344"/>
                  <a:gd name="T69" fmla="*/ 133 h 293"/>
                  <a:gd name="T70" fmla="*/ 272 w 344"/>
                  <a:gd name="T71" fmla="*/ 123 h 293"/>
                  <a:gd name="T72" fmla="*/ 254 w 344"/>
                  <a:gd name="T73" fmla="*/ 115 h 293"/>
                  <a:gd name="T74" fmla="*/ 239 w 344"/>
                  <a:gd name="T75" fmla="*/ 108 h 293"/>
                  <a:gd name="T76" fmla="*/ 226 w 344"/>
                  <a:gd name="T77" fmla="*/ 99 h 293"/>
                  <a:gd name="T78" fmla="*/ 216 w 344"/>
                  <a:gd name="T79" fmla="*/ 91 h 293"/>
                  <a:gd name="T80" fmla="*/ 209 w 344"/>
                  <a:gd name="T81" fmla="*/ 81 h 293"/>
                  <a:gd name="T82" fmla="*/ 206 w 344"/>
                  <a:gd name="T83" fmla="*/ 69 h 293"/>
                  <a:gd name="T84" fmla="*/ 201 w 344"/>
                  <a:gd name="T85" fmla="*/ 57 h 293"/>
                  <a:gd name="T86" fmla="*/ 199 w 344"/>
                  <a:gd name="T87" fmla="*/ 44 h 293"/>
                  <a:gd name="T88" fmla="*/ 196 w 344"/>
                  <a:gd name="T89" fmla="*/ 31 h 293"/>
                  <a:gd name="T90" fmla="*/ 191 w 344"/>
                  <a:gd name="T91" fmla="*/ 20 h 293"/>
                  <a:gd name="T92" fmla="*/ 186 w 344"/>
                  <a:gd name="T93" fmla="*/ 10 h 293"/>
                  <a:gd name="T94" fmla="*/ 181 w 344"/>
                  <a:gd name="T95" fmla="*/ 4 h 293"/>
                  <a:gd name="T96" fmla="*/ 174 w 344"/>
                  <a:gd name="T97" fmla="*/ 0 h 293"/>
                  <a:gd name="T98" fmla="*/ 162 w 344"/>
                  <a:gd name="T99" fmla="*/ 1 h 293"/>
                  <a:gd name="T100" fmla="*/ 143 w 344"/>
                  <a:gd name="T101" fmla="*/ 5 h 293"/>
                  <a:gd name="T102" fmla="*/ 118 w 344"/>
                  <a:gd name="T103" fmla="*/ 12 h 293"/>
                  <a:gd name="T104" fmla="*/ 92 w 344"/>
                  <a:gd name="T105" fmla="*/ 21 h 293"/>
                  <a:gd name="T106" fmla="*/ 64 w 344"/>
                  <a:gd name="T107" fmla="*/ 31 h 293"/>
                  <a:gd name="T108" fmla="*/ 39 w 344"/>
                  <a:gd name="T109" fmla="*/ 43 h 293"/>
                  <a:gd name="T110" fmla="*/ 16 w 344"/>
                  <a:gd name="T111" fmla="*/ 53 h 293"/>
                  <a:gd name="T112" fmla="*/ 0 w 344"/>
                  <a:gd name="T113" fmla="*/ 6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44" h="293">
                    <a:moveTo>
                      <a:pt x="0" y="63"/>
                    </a:moveTo>
                    <a:lnTo>
                      <a:pt x="23" y="60"/>
                    </a:lnTo>
                    <a:lnTo>
                      <a:pt x="48" y="55"/>
                    </a:lnTo>
                    <a:lnTo>
                      <a:pt x="76" y="51"/>
                    </a:lnTo>
                    <a:lnTo>
                      <a:pt x="102" y="47"/>
                    </a:lnTo>
                    <a:lnTo>
                      <a:pt x="125" y="46"/>
                    </a:lnTo>
                    <a:lnTo>
                      <a:pt x="144" y="48"/>
                    </a:lnTo>
                    <a:lnTo>
                      <a:pt x="155" y="57"/>
                    </a:lnTo>
                    <a:lnTo>
                      <a:pt x="158" y="69"/>
                    </a:lnTo>
                    <a:lnTo>
                      <a:pt x="155" y="85"/>
                    </a:lnTo>
                    <a:lnTo>
                      <a:pt x="153" y="99"/>
                    </a:lnTo>
                    <a:lnTo>
                      <a:pt x="153" y="112"/>
                    </a:lnTo>
                    <a:lnTo>
                      <a:pt x="155" y="124"/>
                    </a:lnTo>
                    <a:lnTo>
                      <a:pt x="160" y="136"/>
                    </a:lnTo>
                    <a:lnTo>
                      <a:pt x="168" y="146"/>
                    </a:lnTo>
                    <a:lnTo>
                      <a:pt x="181" y="156"/>
                    </a:lnTo>
                    <a:lnTo>
                      <a:pt x="198" y="165"/>
                    </a:lnTo>
                    <a:lnTo>
                      <a:pt x="219" y="174"/>
                    </a:lnTo>
                    <a:lnTo>
                      <a:pt x="239" y="183"/>
                    </a:lnTo>
                    <a:lnTo>
                      <a:pt x="260" y="194"/>
                    </a:lnTo>
                    <a:lnTo>
                      <a:pt x="280" y="206"/>
                    </a:lnTo>
                    <a:lnTo>
                      <a:pt x="296" y="221"/>
                    </a:lnTo>
                    <a:lnTo>
                      <a:pt x="307" y="241"/>
                    </a:lnTo>
                    <a:lnTo>
                      <a:pt x="314" y="264"/>
                    </a:lnTo>
                    <a:lnTo>
                      <a:pt x="313" y="293"/>
                    </a:lnTo>
                    <a:lnTo>
                      <a:pt x="324" y="271"/>
                    </a:lnTo>
                    <a:lnTo>
                      <a:pt x="333" y="250"/>
                    </a:lnTo>
                    <a:lnTo>
                      <a:pt x="339" y="230"/>
                    </a:lnTo>
                    <a:lnTo>
                      <a:pt x="343" y="212"/>
                    </a:lnTo>
                    <a:lnTo>
                      <a:pt x="344" y="195"/>
                    </a:lnTo>
                    <a:lnTo>
                      <a:pt x="341" y="180"/>
                    </a:lnTo>
                    <a:lnTo>
                      <a:pt x="334" y="166"/>
                    </a:lnTo>
                    <a:lnTo>
                      <a:pt x="321" y="153"/>
                    </a:lnTo>
                    <a:lnTo>
                      <a:pt x="305" y="142"/>
                    </a:lnTo>
                    <a:lnTo>
                      <a:pt x="288" y="133"/>
                    </a:lnTo>
                    <a:lnTo>
                      <a:pt x="272" y="123"/>
                    </a:lnTo>
                    <a:lnTo>
                      <a:pt x="254" y="115"/>
                    </a:lnTo>
                    <a:lnTo>
                      <a:pt x="239" y="108"/>
                    </a:lnTo>
                    <a:lnTo>
                      <a:pt x="226" y="99"/>
                    </a:lnTo>
                    <a:lnTo>
                      <a:pt x="216" y="91"/>
                    </a:lnTo>
                    <a:lnTo>
                      <a:pt x="209" y="81"/>
                    </a:lnTo>
                    <a:lnTo>
                      <a:pt x="206" y="69"/>
                    </a:lnTo>
                    <a:lnTo>
                      <a:pt x="201" y="57"/>
                    </a:lnTo>
                    <a:lnTo>
                      <a:pt x="199" y="44"/>
                    </a:lnTo>
                    <a:lnTo>
                      <a:pt x="196" y="31"/>
                    </a:lnTo>
                    <a:lnTo>
                      <a:pt x="191" y="20"/>
                    </a:lnTo>
                    <a:lnTo>
                      <a:pt x="186" y="10"/>
                    </a:lnTo>
                    <a:lnTo>
                      <a:pt x="181" y="4"/>
                    </a:lnTo>
                    <a:lnTo>
                      <a:pt x="174" y="0"/>
                    </a:lnTo>
                    <a:lnTo>
                      <a:pt x="162" y="1"/>
                    </a:lnTo>
                    <a:lnTo>
                      <a:pt x="143" y="5"/>
                    </a:lnTo>
                    <a:lnTo>
                      <a:pt x="118" y="12"/>
                    </a:lnTo>
                    <a:lnTo>
                      <a:pt x="92" y="21"/>
                    </a:lnTo>
                    <a:lnTo>
                      <a:pt x="64" y="31"/>
                    </a:lnTo>
                    <a:lnTo>
                      <a:pt x="39" y="43"/>
                    </a:lnTo>
                    <a:lnTo>
                      <a:pt x="16" y="5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778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1" name="Freeform 15"/>
              <p:cNvSpPr>
                <a:spLocks/>
              </p:cNvSpPr>
              <p:nvPr/>
            </p:nvSpPr>
            <p:spPr bwMode="auto">
              <a:xfrm>
                <a:off x="3723" y="2424"/>
                <a:ext cx="268" cy="495"/>
              </a:xfrm>
              <a:custGeom>
                <a:avLst/>
                <a:gdLst>
                  <a:gd name="T0" fmla="*/ 521 w 537"/>
                  <a:gd name="T1" fmla="*/ 59 h 991"/>
                  <a:gd name="T2" fmla="*/ 494 w 537"/>
                  <a:gd name="T3" fmla="*/ 119 h 991"/>
                  <a:gd name="T4" fmla="*/ 453 w 537"/>
                  <a:gd name="T5" fmla="*/ 164 h 991"/>
                  <a:gd name="T6" fmla="*/ 410 w 537"/>
                  <a:gd name="T7" fmla="*/ 191 h 991"/>
                  <a:gd name="T8" fmla="*/ 391 w 537"/>
                  <a:gd name="T9" fmla="*/ 228 h 991"/>
                  <a:gd name="T10" fmla="*/ 388 w 537"/>
                  <a:gd name="T11" fmla="*/ 282 h 991"/>
                  <a:gd name="T12" fmla="*/ 366 w 537"/>
                  <a:gd name="T13" fmla="*/ 308 h 991"/>
                  <a:gd name="T14" fmla="*/ 325 w 537"/>
                  <a:gd name="T15" fmla="*/ 300 h 991"/>
                  <a:gd name="T16" fmla="*/ 271 w 537"/>
                  <a:gd name="T17" fmla="*/ 281 h 991"/>
                  <a:gd name="T18" fmla="*/ 212 w 537"/>
                  <a:gd name="T19" fmla="*/ 293 h 991"/>
                  <a:gd name="T20" fmla="*/ 181 w 537"/>
                  <a:gd name="T21" fmla="*/ 335 h 991"/>
                  <a:gd name="T22" fmla="*/ 189 w 537"/>
                  <a:gd name="T23" fmla="*/ 409 h 991"/>
                  <a:gd name="T24" fmla="*/ 196 w 537"/>
                  <a:gd name="T25" fmla="*/ 497 h 991"/>
                  <a:gd name="T26" fmla="*/ 160 w 537"/>
                  <a:gd name="T27" fmla="*/ 577 h 991"/>
                  <a:gd name="T28" fmla="*/ 137 w 537"/>
                  <a:gd name="T29" fmla="*/ 681 h 991"/>
                  <a:gd name="T30" fmla="*/ 134 w 537"/>
                  <a:gd name="T31" fmla="*/ 775 h 991"/>
                  <a:gd name="T32" fmla="*/ 125 w 537"/>
                  <a:gd name="T33" fmla="*/ 831 h 991"/>
                  <a:gd name="T34" fmla="*/ 112 w 537"/>
                  <a:gd name="T35" fmla="*/ 893 h 991"/>
                  <a:gd name="T36" fmla="*/ 141 w 537"/>
                  <a:gd name="T37" fmla="*/ 939 h 991"/>
                  <a:gd name="T38" fmla="*/ 182 w 537"/>
                  <a:gd name="T39" fmla="*/ 956 h 991"/>
                  <a:gd name="T40" fmla="*/ 211 w 537"/>
                  <a:gd name="T41" fmla="*/ 948 h 991"/>
                  <a:gd name="T42" fmla="*/ 251 w 537"/>
                  <a:gd name="T43" fmla="*/ 914 h 991"/>
                  <a:gd name="T44" fmla="*/ 292 w 537"/>
                  <a:gd name="T45" fmla="*/ 880 h 991"/>
                  <a:gd name="T46" fmla="*/ 339 w 537"/>
                  <a:gd name="T47" fmla="*/ 842 h 991"/>
                  <a:gd name="T48" fmla="*/ 386 w 537"/>
                  <a:gd name="T49" fmla="*/ 802 h 991"/>
                  <a:gd name="T50" fmla="*/ 428 w 537"/>
                  <a:gd name="T51" fmla="*/ 760 h 991"/>
                  <a:gd name="T52" fmla="*/ 456 w 537"/>
                  <a:gd name="T53" fmla="*/ 722 h 991"/>
                  <a:gd name="T54" fmla="*/ 490 w 537"/>
                  <a:gd name="T55" fmla="*/ 615 h 991"/>
                  <a:gd name="T56" fmla="*/ 510 w 537"/>
                  <a:gd name="T57" fmla="*/ 481 h 991"/>
                  <a:gd name="T58" fmla="*/ 527 w 537"/>
                  <a:gd name="T59" fmla="*/ 464 h 991"/>
                  <a:gd name="T60" fmla="*/ 528 w 537"/>
                  <a:gd name="T61" fmla="*/ 642 h 991"/>
                  <a:gd name="T62" fmla="*/ 507 w 537"/>
                  <a:gd name="T63" fmla="*/ 785 h 991"/>
                  <a:gd name="T64" fmla="*/ 478 w 537"/>
                  <a:gd name="T65" fmla="*/ 824 h 991"/>
                  <a:gd name="T66" fmla="*/ 440 w 537"/>
                  <a:gd name="T67" fmla="*/ 848 h 991"/>
                  <a:gd name="T68" fmla="*/ 400 w 537"/>
                  <a:gd name="T69" fmla="*/ 874 h 991"/>
                  <a:gd name="T70" fmla="*/ 357 w 537"/>
                  <a:gd name="T71" fmla="*/ 903 h 991"/>
                  <a:gd name="T72" fmla="*/ 318 w 537"/>
                  <a:gd name="T73" fmla="*/ 932 h 991"/>
                  <a:gd name="T74" fmla="*/ 269 w 537"/>
                  <a:gd name="T75" fmla="*/ 967 h 991"/>
                  <a:gd name="T76" fmla="*/ 195 w 537"/>
                  <a:gd name="T77" fmla="*/ 990 h 991"/>
                  <a:gd name="T78" fmla="*/ 135 w 537"/>
                  <a:gd name="T79" fmla="*/ 987 h 991"/>
                  <a:gd name="T80" fmla="*/ 92 w 537"/>
                  <a:gd name="T81" fmla="*/ 972 h 991"/>
                  <a:gd name="T82" fmla="*/ 46 w 537"/>
                  <a:gd name="T83" fmla="*/ 958 h 991"/>
                  <a:gd name="T84" fmla="*/ 0 w 537"/>
                  <a:gd name="T85" fmla="*/ 955 h 991"/>
                  <a:gd name="T86" fmla="*/ 21 w 537"/>
                  <a:gd name="T87" fmla="*/ 848 h 991"/>
                  <a:gd name="T88" fmla="*/ 48 w 537"/>
                  <a:gd name="T89" fmla="*/ 736 h 991"/>
                  <a:gd name="T90" fmla="*/ 78 w 537"/>
                  <a:gd name="T91" fmla="*/ 646 h 991"/>
                  <a:gd name="T92" fmla="*/ 119 w 537"/>
                  <a:gd name="T93" fmla="*/ 557 h 991"/>
                  <a:gd name="T94" fmla="*/ 144 w 537"/>
                  <a:gd name="T95" fmla="*/ 474 h 991"/>
                  <a:gd name="T96" fmla="*/ 133 w 537"/>
                  <a:gd name="T97" fmla="*/ 358 h 991"/>
                  <a:gd name="T98" fmla="*/ 154 w 537"/>
                  <a:gd name="T99" fmla="*/ 254 h 991"/>
                  <a:gd name="T100" fmla="*/ 181 w 537"/>
                  <a:gd name="T101" fmla="*/ 227 h 991"/>
                  <a:gd name="T102" fmla="*/ 218 w 537"/>
                  <a:gd name="T103" fmla="*/ 211 h 991"/>
                  <a:gd name="T104" fmla="*/ 262 w 537"/>
                  <a:gd name="T105" fmla="*/ 208 h 991"/>
                  <a:gd name="T106" fmla="*/ 307 w 537"/>
                  <a:gd name="T107" fmla="*/ 219 h 991"/>
                  <a:gd name="T108" fmla="*/ 351 w 537"/>
                  <a:gd name="T109" fmla="*/ 246 h 991"/>
                  <a:gd name="T110" fmla="*/ 356 w 537"/>
                  <a:gd name="T111" fmla="*/ 195 h 991"/>
                  <a:gd name="T112" fmla="*/ 394 w 537"/>
                  <a:gd name="T113" fmla="*/ 155 h 991"/>
                  <a:gd name="T114" fmla="*/ 442 w 537"/>
                  <a:gd name="T115" fmla="*/ 100 h 991"/>
                  <a:gd name="T116" fmla="*/ 484 w 537"/>
                  <a:gd name="T117" fmla="*/ 0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7" h="991">
                    <a:moveTo>
                      <a:pt x="537" y="27"/>
                    </a:moveTo>
                    <a:lnTo>
                      <a:pt x="529" y="42"/>
                    </a:lnTo>
                    <a:lnTo>
                      <a:pt x="521" y="59"/>
                    </a:lnTo>
                    <a:lnTo>
                      <a:pt x="512" y="79"/>
                    </a:lnTo>
                    <a:lnTo>
                      <a:pt x="504" y="98"/>
                    </a:lnTo>
                    <a:lnTo>
                      <a:pt x="494" y="119"/>
                    </a:lnTo>
                    <a:lnTo>
                      <a:pt x="483" y="137"/>
                    </a:lnTo>
                    <a:lnTo>
                      <a:pt x="469" y="152"/>
                    </a:lnTo>
                    <a:lnTo>
                      <a:pt x="453" y="164"/>
                    </a:lnTo>
                    <a:lnTo>
                      <a:pt x="436" y="173"/>
                    </a:lnTo>
                    <a:lnTo>
                      <a:pt x="422" y="182"/>
                    </a:lnTo>
                    <a:lnTo>
                      <a:pt x="410" y="191"/>
                    </a:lnTo>
                    <a:lnTo>
                      <a:pt x="401" y="202"/>
                    </a:lnTo>
                    <a:lnTo>
                      <a:pt x="394" y="213"/>
                    </a:lnTo>
                    <a:lnTo>
                      <a:pt x="391" y="228"/>
                    </a:lnTo>
                    <a:lnTo>
                      <a:pt x="388" y="244"/>
                    </a:lnTo>
                    <a:lnTo>
                      <a:pt x="388" y="264"/>
                    </a:lnTo>
                    <a:lnTo>
                      <a:pt x="388" y="282"/>
                    </a:lnTo>
                    <a:lnTo>
                      <a:pt x="384" y="295"/>
                    </a:lnTo>
                    <a:lnTo>
                      <a:pt x="377" y="303"/>
                    </a:lnTo>
                    <a:lnTo>
                      <a:pt x="366" y="308"/>
                    </a:lnTo>
                    <a:lnTo>
                      <a:pt x="355" y="308"/>
                    </a:lnTo>
                    <a:lnTo>
                      <a:pt x="340" y="305"/>
                    </a:lnTo>
                    <a:lnTo>
                      <a:pt x="325" y="300"/>
                    </a:lnTo>
                    <a:lnTo>
                      <a:pt x="309" y="292"/>
                    </a:lnTo>
                    <a:lnTo>
                      <a:pt x="290" y="285"/>
                    </a:lnTo>
                    <a:lnTo>
                      <a:pt x="271" y="281"/>
                    </a:lnTo>
                    <a:lnTo>
                      <a:pt x="250" y="281"/>
                    </a:lnTo>
                    <a:lnTo>
                      <a:pt x="230" y="285"/>
                    </a:lnTo>
                    <a:lnTo>
                      <a:pt x="212" y="293"/>
                    </a:lnTo>
                    <a:lnTo>
                      <a:pt x="197" y="303"/>
                    </a:lnTo>
                    <a:lnTo>
                      <a:pt x="187" y="318"/>
                    </a:lnTo>
                    <a:lnTo>
                      <a:pt x="181" y="335"/>
                    </a:lnTo>
                    <a:lnTo>
                      <a:pt x="181" y="356"/>
                    </a:lnTo>
                    <a:lnTo>
                      <a:pt x="183" y="382"/>
                    </a:lnTo>
                    <a:lnTo>
                      <a:pt x="189" y="409"/>
                    </a:lnTo>
                    <a:lnTo>
                      <a:pt x="194" y="438"/>
                    </a:lnTo>
                    <a:lnTo>
                      <a:pt x="197" y="468"/>
                    </a:lnTo>
                    <a:lnTo>
                      <a:pt x="196" y="497"/>
                    </a:lnTo>
                    <a:lnTo>
                      <a:pt x="190" y="525"/>
                    </a:lnTo>
                    <a:lnTo>
                      <a:pt x="176" y="551"/>
                    </a:lnTo>
                    <a:lnTo>
                      <a:pt x="160" y="577"/>
                    </a:lnTo>
                    <a:lnTo>
                      <a:pt x="150" y="610"/>
                    </a:lnTo>
                    <a:lnTo>
                      <a:pt x="142" y="645"/>
                    </a:lnTo>
                    <a:lnTo>
                      <a:pt x="137" y="681"/>
                    </a:lnTo>
                    <a:lnTo>
                      <a:pt x="135" y="717"/>
                    </a:lnTo>
                    <a:lnTo>
                      <a:pt x="134" y="749"/>
                    </a:lnTo>
                    <a:lnTo>
                      <a:pt x="134" y="775"/>
                    </a:lnTo>
                    <a:lnTo>
                      <a:pt x="133" y="795"/>
                    </a:lnTo>
                    <a:lnTo>
                      <a:pt x="129" y="811"/>
                    </a:lnTo>
                    <a:lnTo>
                      <a:pt x="125" y="831"/>
                    </a:lnTo>
                    <a:lnTo>
                      <a:pt x="119" y="851"/>
                    </a:lnTo>
                    <a:lnTo>
                      <a:pt x="114" y="872"/>
                    </a:lnTo>
                    <a:lnTo>
                      <a:pt x="112" y="893"/>
                    </a:lnTo>
                    <a:lnTo>
                      <a:pt x="115" y="911"/>
                    </a:lnTo>
                    <a:lnTo>
                      <a:pt x="123" y="927"/>
                    </a:lnTo>
                    <a:lnTo>
                      <a:pt x="141" y="939"/>
                    </a:lnTo>
                    <a:lnTo>
                      <a:pt x="159" y="947"/>
                    </a:lnTo>
                    <a:lnTo>
                      <a:pt x="172" y="953"/>
                    </a:lnTo>
                    <a:lnTo>
                      <a:pt x="182" y="956"/>
                    </a:lnTo>
                    <a:lnTo>
                      <a:pt x="191" y="957"/>
                    </a:lnTo>
                    <a:lnTo>
                      <a:pt x="201" y="955"/>
                    </a:lnTo>
                    <a:lnTo>
                      <a:pt x="211" y="948"/>
                    </a:lnTo>
                    <a:lnTo>
                      <a:pt x="224" y="938"/>
                    </a:lnTo>
                    <a:lnTo>
                      <a:pt x="241" y="923"/>
                    </a:lnTo>
                    <a:lnTo>
                      <a:pt x="251" y="914"/>
                    </a:lnTo>
                    <a:lnTo>
                      <a:pt x="264" y="903"/>
                    </a:lnTo>
                    <a:lnTo>
                      <a:pt x="277" y="892"/>
                    </a:lnTo>
                    <a:lnTo>
                      <a:pt x="292" y="880"/>
                    </a:lnTo>
                    <a:lnTo>
                      <a:pt x="307" y="867"/>
                    </a:lnTo>
                    <a:lnTo>
                      <a:pt x="323" y="855"/>
                    </a:lnTo>
                    <a:lnTo>
                      <a:pt x="339" y="842"/>
                    </a:lnTo>
                    <a:lnTo>
                      <a:pt x="355" y="828"/>
                    </a:lnTo>
                    <a:lnTo>
                      <a:pt x="371" y="815"/>
                    </a:lnTo>
                    <a:lnTo>
                      <a:pt x="386" y="802"/>
                    </a:lnTo>
                    <a:lnTo>
                      <a:pt x="401" y="788"/>
                    </a:lnTo>
                    <a:lnTo>
                      <a:pt x="415" y="774"/>
                    </a:lnTo>
                    <a:lnTo>
                      <a:pt x="428" y="760"/>
                    </a:lnTo>
                    <a:lnTo>
                      <a:pt x="439" y="748"/>
                    </a:lnTo>
                    <a:lnTo>
                      <a:pt x="448" y="735"/>
                    </a:lnTo>
                    <a:lnTo>
                      <a:pt x="456" y="722"/>
                    </a:lnTo>
                    <a:lnTo>
                      <a:pt x="469" y="694"/>
                    </a:lnTo>
                    <a:lnTo>
                      <a:pt x="481" y="657"/>
                    </a:lnTo>
                    <a:lnTo>
                      <a:pt x="490" y="615"/>
                    </a:lnTo>
                    <a:lnTo>
                      <a:pt x="499" y="569"/>
                    </a:lnTo>
                    <a:lnTo>
                      <a:pt x="505" y="524"/>
                    </a:lnTo>
                    <a:lnTo>
                      <a:pt x="510" y="481"/>
                    </a:lnTo>
                    <a:lnTo>
                      <a:pt x="514" y="441"/>
                    </a:lnTo>
                    <a:lnTo>
                      <a:pt x="516" y="410"/>
                    </a:lnTo>
                    <a:lnTo>
                      <a:pt x="527" y="464"/>
                    </a:lnTo>
                    <a:lnTo>
                      <a:pt x="531" y="523"/>
                    </a:lnTo>
                    <a:lnTo>
                      <a:pt x="531" y="583"/>
                    </a:lnTo>
                    <a:lnTo>
                      <a:pt x="528" y="642"/>
                    </a:lnTo>
                    <a:lnTo>
                      <a:pt x="522" y="697"/>
                    </a:lnTo>
                    <a:lnTo>
                      <a:pt x="514" y="745"/>
                    </a:lnTo>
                    <a:lnTo>
                      <a:pt x="507" y="785"/>
                    </a:lnTo>
                    <a:lnTo>
                      <a:pt x="500" y="811"/>
                    </a:lnTo>
                    <a:lnTo>
                      <a:pt x="490" y="817"/>
                    </a:lnTo>
                    <a:lnTo>
                      <a:pt x="478" y="824"/>
                    </a:lnTo>
                    <a:lnTo>
                      <a:pt x="466" y="832"/>
                    </a:lnTo>
                    <a:lnTo>
                      <a:pt x="453" y="839"/>
                    </a:lnTo>
                    <a:lnTo>
                      <a:pt x="440" y="848"/>
                    </a:lnTo>
                    <a:lnTo>
                      <a:pt x="426" y="856"/>
                    </a:lnTo>
                    <a:lnTo>
                      <a:pt x="414" y="865"/>
                    </a:lnTo>
                    <a:lnTo>
                      <a:pt x="400" y="874"/>
                    </a:lnTo>
                    <a:lnTo>
                      <a:pt x="386" y="884"/>
                    </a:lnTo>
                    <a:lnTo>
                      <a:pt x="371" y="893"/>
                    </a:lnTo>
                    <a:lnTo>
                      <a:pt x="357" y="903"/>
                    </a:lnTo>
                    <a:lnTo>
                      <a:pt x="345" y="912"/>
                    </a:lnTo>
                    <a:lnTo>
                      <a:pt x="331" y="923"/>
                    </a:lnTo>
                    <a:lnTo>
                      <a:pt x="318" y="932"/>
                    </a:lnTo>
                    <a:lnTo>
                      <a:pt x="305" y="941"/>
                    </a:lnTo>
                    <a:lnTo>
                      <a:pt x="293" y="950"/>
                    </a:lnTo>
                    <a:lnTo>
                      <a:pt x="269" y="967"/>
                    </a:lnTo>
                    <a:lnTo>
                      <a:pt x="243" y="978"/>
                    </a:lnTo>
                    <a:lnTo>
                      <a:pt x="219" y="985"/>
                    </a:lnTo>
                    <a:lnTo>
                      <a:pt x="195" y="990"/>
                    </a:lnTo>
                    <a:lnTo>
                      <a:pt x="173" y="991"/>
                    </a:lnTo>
                    <a:lnTo>
                      <a:pt x="152" y="991"/>
                    </a:lnTo>
                    <a:lnTo>
                      <a:pt x="135" y="987"/>
                    </a:lnTo>
                    <a:lnTo>
                      <a:pt x="120" y="983"/>
                    </a:lnTo>
                    <a:lnTo>
                      <a:pt x="106" y="978"/>
                    </a:lnTo>
                    <a:lnTo>
                      <a:pt x="92" y="972"/>
                    </a:lnTo>
                    <a:lnTo>
                      <a:pt x="77" y="968"/>
                    </a:lnTo>
                    <a:lnTo>
                      <a:pt x="62" y="962"/>
                    </a:lnTo>
                    <a:lnTo>
                      <a:pt x="46" y="958"/>
                    </a:lnTo>
                    <a:lnTo>
                      <a:pt x="31" y="956"/>
                    </a:lnTo>
                    <a:lnTo>
                      <a:pt x="15" y="954"/>
                    </a:lnTo>
                    <a:lnTo>
                      <a:pt x="0" y="955"/>
                    </a:lnTo>
                    <a:lnTo>
                      <a:pt x="6" y="922"/>
                    </a:lnTo>
                    <a:lnTo>
                      <a:pt x="13" y="886"/>
                    </a:lnTo>
                    <a:lnTo>
                      <a:pt x="21" y="848"/>
                    </a:lnTo>
                    <a:lnTo>
                      <a:pt x="30" y="810"/>
                    </a:lnTo>
                    <a:lnTo>
                      <a:pt x="39" y="773"/>
                    </a:lnTo>
                    <a:lnTo>
                      <a:pt x="48" y="736"/>
                    </a:lnTo>
                    <a:lnTo>
                      <a:pt x="59" y="704"/>
                    </a:lnTo>
                    <a:lnTo>
                      <a:pt x="68" y="674"/>
                    </a:lnTo>
                    <a:lnTo>
                      <a:pt x="78" y="646"/>
                    </a:lnTo>
                    <a:lnTo>
                      <a:pt x="91" y="616"/>
                    </a:lnTo>
                    <a:lnTo>
                      <a:pt x="105" y="586"/>
                    </a:lnTo>
                    <a:lnTo>
                      <a:pt x="119" y="557"/>
                    </a:lnTo>
                    <a:lnTo>
                      <a:pt x="130" y="528"/>
                    </a:lnTo>
                    <a:lnTo>
                      <a:pt x="139" y="499"/>
                    </a:lnTo>
                    <a:lnTo>
                      <a:pt x="144" y="474"/>
                    </a:lnTo>
                    <a:lnTo>
                      <a:pt x="144" y="451"/>
                    </a:lnTo>
                    <a:lnTo>
                      <a:pt x="137" y="406"/>
                    </a:lnTo>
                    <a:lnTo>
                      <a:pt x="133" y="358"/>
                    </a:lnTo>
                    <a:lnTo>
                      <a:pt x="135" y="310"/>
                    </a:lnTo>
                    <a:lnTo>
                      <a:pt x="149" y="264"/>
                    </a:lnTo>
                    <a:lnTo>
                      <a:pt x="154" y="254"/>
                    </a:lnTo>
                    <a:lnTo>
                      <a:pt x="163" y="243"/>
                    </a:lnTo>
                    <a:lnTo>
                      <a:pt x="171" y="235"/>
                    </a:lnTo>
                    <a:lnTo>
                      <a:pt x="181" y="227"/>
                    </a:lnTo>
                    <a:lnTo>
                      <a:pt x="192" y="220"/>
                    </a:lnTo>
                    <a:lnTo>
                      <a:pt x="205" y="216"/>
                    </a:lnTo>
                    <a:lnTo>
                      <a:pt x="218" y="211"/>
                    </a:lnTo>
                    <a:lnTo>
                      <a:pt x="232" y="209"/>
                    </a:lnTo>
                    <a:lnTo>
                      <a:pt x="247" y="208"/>
                    </a:lnTo>
                    <a:lnTo>
                      <a:pt x="262" y="208"/>
                    </a:lnTo>
                    <a:lnTo>
                      <a:pt x="277" y="210"/>
                    </a:lnTo>
                    <a:lnTo>
                      <a:pt x="292" y="213"/>
                    </a:lnTo>
                    <a:lnTo>
                      <a:pt x="307" y="219"/>
                    </a:lnTo>
                    <a:lnTo>
                      <a:pt x="322" y="226"/>
                    </a:lnTo>
                    <a:lnTo>
                      <a:pt x="336" y="235"/>
                    </a:lnTo>
                    <a:lnTo>
                      <a:pt x="351" y="246"/>
                    </a:lnTo>
                    <a:lnTo>
                      <a:pt x="358" y="234"/>
                    </a:lnTo>
                    <a:lnTo>
                      <a:pt x="356" y="217"/>
                    </a:lnTo>
                    <a:lnTo>
                      <a:pt x="356" y="195"/>
                    </a:lnTo>
                    <a:lnTo>
                      <a:pt x="369" y="175"/>
                    </a:lnTo>
                    <a:lnTo>
                      <a:pt x="380" y="166"/>
                    </a:lnTo>
                    <a:lnTo>
                      <a:pt x="394" y="155"/>
                    </a:lnTo>
                    <a:lnTo>
                      <a:pt x="410" y="140"/>
                    </a:lnTo>
                    <a:lnTo>
                      <a:pt x="426" y="122"/>
                    </a:lnTo>
                    <a:lnTo>
                      <a:pt x="442" y="100"/>
                    </a:lnTo>
                    <a:lnTo>
                      <a:pt x="459" y="73"/>
                    </a:lnTo>
                    <a:lnTo>
                      <a:pt x="472" y="39"/>
                    </a:lnTo>
                    <a:lnTo>
                      <a:pt x="484" y="0"/>
                    </a:lnTo>
                    <a:lnTo>
                      <a:pt x="537" y="27"/>
                    </a:lnTo>
                    <a:close/>
                  </a:path>
                </a:pathLst>
              </a:custGeom>
              <a:solidFill>
                <a:srgbClr val="778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2" name="Freeform 16"/>
              <p:cNvSpPr>
                <a:spLocks/>
              </p:cNvSpPr>
              <p:nvPr/>
            </p:nvSpPr>
            <p:spPr bwMode="auto">
              <a:xfrm>
                <a:off x="3649" y="2767"/>
                <a:ext cx="519" cy="437"/>
              </a:xfrm>
              <a:custGeom>
                <a:avLst/>
                <a:gdLst>
                  <a:gd name="T0" fmla="*/ 898 w 1036"/>
                  <a:gd name="T1" fmla="*/ 61 h 874"/>
                  <a:gd name="T2" fmla="*/ 875 w 1036"/>
                  <a:gd name="T3" fmla="*/ 185 h 874"/>
                  <a:gd name="T4" fmla="*/ 851 w 1036"/>
                  <a:gd name="T5" fmla="*/ 291 h 874"/>
                  <a:gd name="T6" fmla="*/ 805 w 1036"/>
                  <a:gd name="T7" fmla="*/ 367 h 874"/>
                  <a:gd name="T8" fmla="*/ 731 w 1036"/>
                  <a:gd name="T9" fmla="*/ 440 h 874"/>
                  <a:gd name="T10" fmla="*/ 671 w 1036"/>
                  <a:gd name="T11" fmla="*/ 505 h 874"/>
                  <a:gd name="T12" fmla="*/ 639 w 1036"/>
                  <a:gd name="T13" fmla="*/ 576 h 874"/>
                  <a:gd name="T14" fmla="*/ 598 w 1036"/>
                  <a:gd name="T15" fmla="*/ 634 h 874"/>
                  <a:gd name="T16" fmla="*/ 528 w 1036"/>
                  <a:gd name="T17" fmla="*/ 673 h 874"/>
                  <a:gd name="T18" fmla="*/ 466 w 1036"/>
                  <a:gd name="T19" fmla="*/ 716 h 874"/>
                  <a:gd name="T20" fmla="*/ 396 w 1036"/>
                  <a:gd name="T21" fmla="*/ 731 h 874"/>
                  <a:gd name="T22" fmla="*/ 319 w 1036"/>
                  <a:gd name="T23" fmla="*/ 730 h 874"/>
                  <a:gd name="T24" fmla="*/ 252 w 1036"/>
                  <a:gd name="T25" fmla="*/ 746 h 874"/>
                  <a:gd name="T26" fmla="*/ 204 w 1036"/>
                  <a:gd name="T27" fmla="*/ 769 h 874"/>
                  <a:gd name="T28" fmla="*/ 164 w 1036"/>
                  <a:gd name="T29" fmla="*/ 775 h 874"/>
                  <a:gd name="T30" fmla="*/ 119 w 1036"/>
                  <a:gd name="T31" fmla="*/ 784 h 874"/>
                  <a:gd name="T32" fmla="*/ 75 w 1036"/>
                  <a:gd name="T33" fmla="*/ 797 h 874"/>
                  <a:gd name="T34" fmla="*/ 32 w 1036"/>
                  <a:gd name="T35" fmla="*/ 812 h 874"/>
                  <a:gd name="T36" fmla="*/ 0 w 1036"/>
                  <a:gd name="T37" fmla="*/ 828 h 874"/>
                  <a:gd name="T38" fmla="*/ 27 w 1036"/>
                  <a:gd name="T39" fmla="*/ 873 h 874"/>
                  <a:gd name="T40" fmla="*/ 65 w 1036"/>
                  <a:gd name="T41" fmla="*/ 873 h 874"/>
                  <a:gd name="T42" fmla="*/ 108 w 1036"/>
                  <a:gd name="T43" fmla="*/ 873 h 874"/>
                  <a:gd name="T44" fmla="*/ 151 w 1036"/>
                  <a:gd name="T45" fmla="*/ 873 h 874"/>
                  <a:gd name="T46" fmla="*/ 184 w 1036"/>
                  <a:gd name="T47" fmla="*/ 873 h 874"/>
                  <a:gd name="T48" fmla="*/ 208 w 1036"/>
                  <a:gd name="T49" fmla="*/ 869 h 874"/>
                  <a:gd name="T50" fmla="*/ 250 w 1036"/>
                  <a:gd name="T51" fmla="*/ 848 h 874"/>
                  <a:gd name="T52" fmla="*/ 297 w 1036"/>
                  <a:gd name="T53" fmla="*/ 825 h 874"/>
                  <a:gd name="T54" fmla="*/ 345 w 1036"/>
                  <a:gd name="T55" fmla="*/ 813 h 874"/>
                  <a:gd name="T56" fmla="*/ 403 w 1036"/>
                  <a:gd name="T57" fmla="*/ 813 h 874"/>
                  <a:gd name="T58" fmla="*/ 464 w 1036"/>
                  <a:gd name="T59" fmla="*/ 820 h 874"/>
                  <a:gd name="T60" fmla="*/ 498 w 1036"/>
                  <a:gd name="T61" fmla="*/ 825 h 874"/>
                  <a:gd name="T62" fmla="*/ 543 w 1036"/>
                  <a:gd name="T63" fmla="*/ 831 h 874"/>
                  <a:gd name="T64" fmla="*/ 593 w 1036"/>
                  <a:gd name="T65" fmla="*/ 835 h 874"/>
                  <a:gd name="T66" fmla="*/ 646 w 1036"/>
                  <a:gd name="T67" fmla="*/ 836 h 874"/>
                  <a:gd name="T68" fmla="*/ 699 w 1036"/>
                  <a:gd name="T69" fmla="*/ 831 h 874"/>
                  <a:gd name="T70" fmla="*/ 750 w 1036"/>
                  <a:gd name="T71" fmla="*/ 820 h 874"/>
                  <a:gd name="T72" fmla="*/ 801 w 1036"/>
                  <a:gd name="T73" fmla="*/ 804 h 874"/>
                  <a:gd name="T74" fmla="*/ 854 w 1036"/>
                  <a:gd name="T75" fmla="*/ 778 h 874"/>
                  <a:gd name="T76" fmla="*/ 903 w 1036"/>
                  <a:gd name="T77" fmla="*/ 740 h 874"/>
                  <a:gd name="T78" fmla="*/ 947 w 1036"/>
                  <a:gd name="T79" fmla="*/ 686 h 874"/>
                  <a:gd name="T80" fmla="*/ 993 w 1036"/>
                  <a:gd name="T81" fmla="*/ 590 h 874"/>
                  <a:gd name="T82" fmla="*/ 1031 w 1036"/>
                  <a:gd name="T83" fmla="*/ 473 h 874"/>
                  <a:gd name="T84" fmla="*/ 1033 w 1036"/>
                  <a:gd name="T85" fmla="*/ 360 h 874"/>
                  <a:gd name="T86" fmla="*/ 1004 w 1036"/>
                  <a:gd name="T87" fmla="*/ 218 h 874"/>
                  <a:gd name="T88" fmla="*/ 959 w 1036"/>
                  <a:gd name="T89" fmla="*/ 87 h 874"/>
                  <a:gd name="T90" fmla="*/ 904 w 1036"/>
                  <a:gd name="T91" fmla="*/ 0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36" h="874">
                    <a:moveTo>
                      <a:pt x="904" y="0"/>
                    </a:moveTo>
                    <a:lnTo>
                      <a:pt x="903" y="26"/>
                    </a:lnTo>
                    <a:lnTo>
                      <a:pt x="898" y="61"/>
                    </a:lnTo>
                    <a:lnTo>
                      <a:pt x="891" y="100"/>
                    </a:lnTo>
                    <a:lnTo>
                      <a:pt x="883" y="142"/>
                    </a:lnTo>
                    <a:lnTo>
                      <a:pt x="875" y="185"/>
                    </a:lnTo>
                    <a:lnTo>
                      <a:pt x="866" y="225"/>
                    </a:lnTo>
                    <a:lnTo>
                      <a:pt x="858" y="261"/>
                    </a:lnTo>
                    <a:lnTo>
                      <a:pt x="851" y="291"/>
                    </a:lnTo>
                    <a:lnTo>
                      <a:pt x="842" y="316"/>
                    </a:lnTo>
                    <a:lnTo>
                      <a:pt x="826" y="342"/>
                    </a:lnTo>
                    <a:lnTo>
                      <a:pt x="805" y="367"/>
                    </a:lnTo>
                    <a:lnTo>
                      <a:pt x="782" y="391"/>
                    </a:lnTo>
                    <a:lnTo>
                      <a:pt x="757" y="415"/>
                    </a:lnTo>
                    <a:lnTo>
                      <a:pt x="731" y="440"/>
                    </a:lnTo>
                    <a:lnTo>
                      <a:pt x="708" y="461"/>
                    </a:lnTo>
                    <a:lnTo>
                      <a:pt x="687" y="483"/>
                    </a:lnTo>
                    <a:lnTo>
                      <a:pt x="671" y="505"/>
                    </a:lnTo>
                    <a:lnTo>
                      <a:pt x="659" y="528"/>
                    </a:lnTo>
                    <a:lnTo>
                      <a:pt x="648" y="552"/>
                    </a:lnTo>
                    <a:lnTo>
                      <a:pt x="639" y="576"/>
                    </a:lnTo>
                    <a:lnTo>
                      <a:pt x="629" y="597"/>
                    </a:lnTo>
                    <a:lnTo>
                      <a:pt x="615" y="618"/>
                    </a:lnTo>
                    <a:lnTo>
                      <a:pt x="598" y="634"/>
                    </a:lnTo>
                    <a:lnTo>
                      <a:pt x="576" y="647"/>
                    </a:lnTo>
                    <a:lnTo>
                      <a:pt x="551" y="660"/>
                    </a:lnTo>
                    <a:lnTo>
                      <a:pt x="528" y="673"/>
                    </a:lnTo>
                    <a:lnTo>
                      <a:pt x="508" y="688"/>
                    </a:lnTo>
                    <a:lnTo>
                      <a:pt x="487" y="702"/>
                    </a:lnTo>
                    <a:lnTo>
                      <a:pt x="466" y="716"/>
                    </a:lnTo>
                    <a:lnTo>
                      <a:pt x="444" y="725"/>
                    </a:lnTo>
                    <a:lnTo>
                      <a:pt x="421" y="731"/>
                    </a:lnTo>
                    <a:lnTo>
                      <a:pt x="396" y="731"/>
                    </a:lnTo>
                    <a:lnTo>
                      <a:pt x="369" y="729"/>
                    </a:lnTo>
                    <a:lnTo>
                      <a:pt x="343" y="729"/>
                    </a:lnTo>
                    <a:lnTo>
                      <a:pt x="319" y="730"/>
                    </a:lnTo>
                    <a:lnTo>
                      <a:pt x="295" y="732"/>
                    </a:lnTo>
                    <a:lnTo>
                      <a:pt x="273" y="738"/>
                    </a:lnTo>
                    <a:lnTo>
                      <a:pt x="252" y="746"/>
                    </a:lnTo>
                    <a:lnTo>
                      <a:pt x="232" y="755"/>
                    </a:lnTo>
                    <a:lnTo>
                      <a:pt x="215" y="768"/>
                    </a:lnTo>
                    <a:lnTo>
                      <a:pt x="204" y="769"/>
                    </a:lnTo>
                    <a:lnTo>
                      <a:pt x="192" y="770"/>
                    </a:lnTo>
                    <a:lnTo>
                      <a:pt x="178" y="772"/>
                    </a:lnTo>
                    <a:lnTo>
                      <a:pt x="164" y="775"/>
                    </a:lnTo>
                    <a:lnTo>
                      <a:pt x="151" y="777"/>
                    </a:lnTo>
                    <a:lnTo>
                      <a:pt x="136" y="781"/>
                    </a:lnTo>
                    <a:lnTo>
                      <a:pt x="119" y="784"/>
                    </a:lnTo>
                    <a:lnTo>
                      <a:pt x="104" y="789"/>
                    </a:lnTo>
                    <a:lnTo>
                      <a:pt x="89" y="792"/>
                    </a:lnTo>
                    <a:lnTo>
                      <a:pt x="75" y="797"/>
                    </a:lnTo>
                    <a:lnTo>
                      <a:pt x="60" y="801"/>
                    </a:lnTo>
                    <a:lnTo>
                      <a:pt x="46" y="807"/>
                    </a:lnTo>
                    <a:lnTo>
                      <a:pt x="32" y="812"/>
                    </a:lnTo>
                    <a:lnTo>
                      <a:pt x="20" y="817"/>
                    </a:lnTo>
                    <a:lnTo>
                      <a:pt x="9" y="822"/>
                    </a:lnTo>
                    <a:lnTo>
                      <a:pt x="0" y="828"/>
                    </a:lnTo>
                    <a:lnTo>
                      <a:pt x="10" y="874"/>
                    </a:lnTo>
                    <a:lnTo>
                      <a:pt x="18" y="874"/>
                    </a:lnTo>
                    <a:lnTo>
                      <a:pt x="27" y="873"/>
                    </a:lnTo>
                    <a:lnTo>
                      <a:pt x="39" y="873"/>
                    </a:lnTo>
                    <a:lnTo>
                      <a:pt x="51" y="873"/>
                    </a:lnTo>
                    <a:lnTo>
                      <a:pt x="65" y="873"/>
                    </a:lnTo>
                    <a:lnTo>
                      <a:pt x="79" y="873"/>
                    </a:lnTo>
                    <a:lnTo>
                      <a:pt x="93" y="873"/>
                    </a:lnTo>
                    <a:lnTo>
                      <a:pt x="108" y="873"/>
                    </a:lnTo>
                    <a:lnTo>
                      <a:pt x="123" y="873"/>
                    </a:lnTo>
                    <a:lnTo>
                      <a:pt x="137" y="873"/>
                    </a:lnTo>
                    <a:lnTo>
                      <a:pt x="151" y="873"/>
                    </a:lnTo>
                    <a:lnTo>
                      <a:pt x="163" y="873"/>
                    </a:lnTo>
                    <a:lnTo>
                      <a:pt x="175" y="873"/>
                    </a:lnTo>
                    <a:lnTo>
                      <a:pt x="184" y="873"/>
                    </a:lnTo>
                    <a:lnTo>
                      <a:pt x="192" y="871"/>
                    </a:lnTo>
                    <a:lnTo>
                      <a:pt x="198" y="871"/>
                    </a:lnTo>
                    <a:lnTo>
                      <a:pt x="208" y="869"/>
                    </a:lnTo>
                    <a:lnTo>
                      <a:pt x="221" y="865"/>
                    </a:lnTo>
                    <a:lnTo>
                      <a:pt x="235" y="858"/>
                    </a:lnTo>
                    <a:lnTo>
                      <a:pt x="250" y="848"/>
                    </a:lnTo>
                    <a:lnTo>
                      <a:pt x="265" y="840"/>
                    </a:lnTo>
                    <a:lnTo>
                      <a:pt x="281" y="832"/>
                    </a:lnTo>
                    <a:lnTo>
                      <a:pt x="297" y="825"/>
                    </a:lnTo>
                    <a:lnTo>
                      <a:pt x="312" y="820"/>
                    </a:lnTo>
                    <a:lnTo>
                      <a:pt x="328" y="816"/>
                    </a:lnTo>
                    <a:lnTo>
                      <a:pt x="345" y="813"/>
                    </a:lnTo>
                    <a:lnTo>
                      <a:pt x="364" y="812"/>
                    </a:lnTo>
                    <a:lnTo>
                      <a:pt x="383" y="812"/>
                    </a:lnTo>
                    <a:lnTo>
                      <a:pt x="403" y="813"/>
                    </a:lnTo>
                    <a:lnTo>
                      <a:pt x="424" y="814"/>
                    </a:lnTo>
                    <a:lnTo>
                      <a:pt x="444" y="817"/>
                    </a:lnTo>
                    <a:lnTo>
                      <a:pt x="464" y="820"/>
                    </a:lnTo>
                    <a:lnTo>
                      <a:pt x="474" y="821"/>
                    </a:lnTo>
                    <a:lnTo>
                      <a:pt x="486" y="823"/>
                    </a:lnTo>
                    <a:lnTo>
                      <a:pt x="498" y="825"/>
                    </a:lnTo>
                    <a:lnTo>
                      <a:pt x="512" y="827"/>
                    </a:lnTo>
                    <a:lnTo>
                      <a:pt x="527" y="829"/>
                    </a:lnTo>
                    <a:lnTo>
                      <a:pt x="543" y="831"/>
                    </a:lnTo>
                    <a:lnTo>
                      <a:pt x="560" y="832"/>
                    </a:lnTo>
                    <a:lnTo>
                      <a:pt x="576" y="833"/>
                    </a:lnTo>
                    <a:lnTo>
                      <a:pt x="593" y="835"/>
                    </a:lnTo>
                    <a:lnTo>
                      <a:pt x="610" y="836"/>
                    </a:lnTo>
                    <a:lnTo>
                      <a:pt x="629" y="836"/>
                    </a:lnTo>
                    <a:lnTo>
                      <a:pt x="646" y="836"/>
                    </a:lnTo>
                    <a:lnTo>
                      <a:pt x="664" y="835"/>
                    </a:lnTo>
                    <a:lnTo>
                      <a:pt x="682" y="833"/>
                    </a:lnTo>
                    <a:lnTo>
                      <a:pt x="699" y="831"/>
                    </a:lnTo>
                    <a:lnTo>
                      <a:pt x="715" y="828"/>
                    </a:lnTo>
                    <a:lnTo>
                      <a:pt x="732" y="824"/>
                    </a:lnTo>
                    <a:lnTo>
                      <a:pt x="750" y="820"/>
                    </a:lnTo>
                    <a:lnTo>
                      <a:pt x="767" y="815"/>
                    </a:lnTo>
                    <a:lnTo>
                      <a:pt x="784" y="809"/>
                    </a:lnTo>
                    <a:lnTo>
                      <a:pt x="801" y="804"/>
                    </a:lnTo>
                    <a:lnTo>
                      <a:pt x="819" y="795"/>
                    </a:lnTo>
                    <a:lnTo>
                      <a:pt x="837" y="787"/>
                    </a:lnTo>
                    <a:lnTo>
                      <a:pt x="854" y="778"/>
                    </a:lnTo>
                    <a:lnTo>
                      <a:pt x="871" y="768"/>
                    </a:lnTo>
                    <a:lnTo>
                      <a:pt x="887" y="755"/>
                    </a:lnTo>
                    <a:lnTo>
                      <a:pt x="903" y="740"/>
                    </a:lnTo>
                    <a:lnTo>
                      <a:pt x="919" y="725"/>
                    </a:lnTo>
                    <a:lnTo>
                      <a:pt x="933" y="707"/>
                    </a:lnTo>
                    <a:lnTo>
                      <a:pt x="947" y="686"/>
                    </a:lnTo>
                    <a:lnTo>
                      <a:pt x="960" y="664"/>
                    </a:lnTo>
                    <a:lnTo>
                      <a:pt x="972" y="639"/>
                    </a:lnTo>
                    <a:lnTo>
                      <a:pt x="993" y="590"/>
                    </a:lnTo>
                    <a:lnTo>
                      <a:pt x="1009" y="548"/>
                    </a:lnTo>
                    <a:lnTo>
                      <a:pt x="1022" y="509"/>
                    </a:lnTo>
                    <a:lnTo>
                      <a:pt x="1031" y="473"/>
                    </a:lnTo>
                    <a:lnTo>
                      <a:pt x="1035" y="437"/>
                    </a:lnTo>
                    <a:lnTo>
                      <a:pt x="1036" y="400"/>
                    </a:lnTo>
                    <a:lnTo>
                      <a:pt x="1033" y="360"/>
                    </a:lnTo>
                    <a:lnTo>
                      <a:pt x="1026" y="315"/>
                    </a:lnTo>
                    <a:lnTo>
                      <a:pt x="1017" y="267"/>
                    </a:lnTo>
                    <a:lnTo>
                      <a:pt x="1004" y="218"/>
                    </a:lnTo>
                    <a:lnTo>
                      <a:pt x="992" y="172"/>
                    </a:lnTo>
                    <a:lnTo>
                      <a:pt x="975" y="128"/>
                    </a:lnTo>
                    <a:lnTo>
                      <a:pt x="959" y="87"/>
                    </a:lnTo>
                    <a:lnTo>
                      <a:pt x="942" y="52"/>
                    </a:lnTo>
                    <a:lnTo>
                      <a:pt x="924" y="22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778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3" name="Freeform 17"/>
              <p:cNvSpPr>
                <a:spLocks/>
              </p:cNvSpPr>
              <p:nvPr/>
            </p:nvSpPr>
            <p:spPr bwMode="auto">
              <a:xfrm>
                <a:off x="4005" y="2394"/>
                <a:ext cx="126" cy="293"/>
              </a:xfrm>
              <a:custGeom>
                <a:avLst/>
                <a:gdLst>
                  <a:gd name="T0" fmla="*/ 184 w 251"/>
                  <a:gd name="T1" fmla="*/ 586 h 586"/>
                  <a:gd name="T2" fmla="*/ 177 w 251"/>
                  <a:gd name="T3" fmla="*/ 509 h 586"/>
                  <a:gd name="T4" fmla="*/ 176 w 251"/>
                  <a:gd name="T5" fmla="*/ 438 h 586"/>
                  <a:gd name="T6" fmla="*/ 177 w 251"/>
                  <a:gd name="T7" fmla="*/ 373 h 586"/>
                  <a:gd name="T8" fmla="*/ 180 w 251"/>
                  <a:gd name="T9" fmla="*/ 308 h 586"/>
                  <a:gd name="T10" fmla="*/ 182 w 251"/>
                  <a:gd name="T11" fmla="*/ 278 h 586"/>
                  <a:gd name="T12" fmla="*/ 179 w 251"/>
                  <a:gd name="T13" fmla="*/ 251 h 586"/>
                  <a:gd name="T14" fmla="*/ 174 w 251"/>
                  <a:gd name="T15" fmla="*/ 226 h 586"/>
                  <a:gd name="T16" fmla="*/ 166 w 251"/>
                  <a:gd name="T17" fmla="*/ 205 h 586"/>
                  <a:gd name="T18" fmla="*/ 153 w 251"/>
                  <a:gd name="T19" fmla="*/ 184 h 586"/>
                  <a:gd name="T20" fmla="*/ 136 w 251"/>
                  <a:gd name="T21" fmla="*/ 163 h 586"/>
                  <a:gd name="T22" fmla="*/ 116 w 251"/>
                  <a:gd name="T23" fmla="*/ 142 h 586"/>
                  <a:gd name="T24" fmla="*/ 91 w 251"/>
                  <a:gd name="T25" fmla="*/ 122 h 586"/>
                  <a:gd name="T26" fmla="*/ 65 w 251"/>
                  <a:gd name="T27" fmla="*/ 103 h 586"/>
                  <a:gd name="T28" fmla="*/ 46 w 251"/>
                  <a:gd name="T29" fmla="*/ 88 h 586"/>
                  <a:gd name="T30" fmla="*/ 30 w 251"/>
                  <a:gd name="T31" fmla="*/ 77 h 586"/>
                  <a:gd name="T32" fmla="*/ 18 w 251"/>
                  <a:gd name="T33" fmla="*/ 69 h 586"/>
                  <a:gd name="T34" fmla="*/ 9 w 251"/>
                  <a:gd name="T35" fmla="*/ 63 h 586"/>
                  <a:gd name="T36" fmla="*/ 3 w 251"/>
                  <a:gd name="T37" fmla="*/ 61 h 586"/>
                  <a:gd name="T38" fmla="*/ 1 w 251"/>
                  <a:gd name="T39" fmla="*/ 58 h 586"/>
                  <a:gd name="T40" fmla="*/ 0 w 251"/>
                  <a:gd name="T41" fmla="*/ 58 h 586"/>
                  <a:gd name="T42" fmla="*/ 53 w 251"/>
                  <a:gd name="T43" fmla="*/ 0 h 586"/>
                  <a:gd name="T44" fmla="*/ 72 w 251"/>
                  <a:gd name="T45" fmla="*/ 11 h 586"/>
                  <a:gd name="T46" fmla="*/ 92 w 251"/>
                  <a:gd name="T47" fmla="*/ 23 h 586"/>
                  <a:gd name="T48" fmla="*/ 111 w 251"/>
                  <a:gd name="T49" fmla="*/ 34 h 586"/>
                  <a:gd name="T50" fmla="*/ 130 w 251"/>
                  <a:gd name="T51" fmla="*/ 47 h 586"/>
                  <a:gd name="T52" fmla="*/ 147 w 251"/>
                  <a:gd name="T53" fmla="*/ 59 h 586"/>
                  <a:gd name="T54" fmla="*/ 161 w 251"/>
                  <a:gd name="T55" fmla="*/ 71 h 586"/>
                  <a:gd name="T56" fmla="*/ 174 w 251"/>
                  <a:gd name="T57" fmla="*/ 84 h 586"/>
                  <a:gd name="T58" fmla="*/ 182 w 251"/>
                  <a:gd name="T59" fmla="*/ 96 h 586"/>
                  <a:gd name="T60" fmla="*/ 189 w 251"/>
                  <a:gd name="T61" fmla="*/ 109 h 586"/>
                  <a:gd name="T62" fmla="*/ 198 w 251"/>
                  <a:gd name="T63" fmla="*/ 123 h 586"/>
                  <a:gd name="T64" fmla="*/ 207 w 251"/>
                  <a:gd name="T65" fmla="*/ 135 h 586"/>
                  <a:gd name="T66" fmla="*/ 216 w 251"/>
                  <a:gd name="T67" fmla="*/ 149 h 586"/>
                  <a:gd name="T68" fmla="*/ 224 w 251"/>
                  <a:gd name="T69" fmla="*/ 163 h 586"/>
                  <a:gd name="T70" fmla="*/ 231 w 251"/>
                  <a:gd name="T71" fmla="*/ 177 h 586"/>
                  <a:gd name="T72" fmla="*/ 237 w 251"/>
                  <a:gd name="T73" fmla="*/ 190 h 586"/>
                  <a:gd name="T74" fmla="*/ 239 w 251"/>
                  <a:gd name="T75" fmla="*/ 202 h 586"/>
                  <a:gd name="T76" fmla="*/ 244 w 251"/>
                  <a:gd name="T77" fmla="*/ 233 h 586"/>
                  <a:gd name="T78" fmla="*/ 250 w 251"/>
                  <a:gd name="T79" fmla="*/ 274 h 586"/>
                  <a:gd name="T80" fmla="*/ 251 w 251"/>
                  <a:gd name="T81" fmla="*/ 313 h 586"/>
                  <a:gd name="T82" fmla="*/ 244 w 251"/>
                  <a:gd name="T83" fmla="*/ 342 h 586"/>
                  <a:gd name="T84" fmla="*/ 236 w 251"/>
                  <a:gd name="T85" fmla="*/ 358 h 586"/>
                  <a:gd name="T86" fmla="*/ 228 w 251"/>
                  <a:gd name="T87" fmla="*/ 383 h 586"/>
                  <a:gd name="T88" fmla="*/ 217 w 251"/>
                  <a:gd name="T89" fmla="*/ 416 h 586"/>
                  <a:gd name="T90" fmla="*/ 207 w 251"/>
                  <a:gd name="T91" fmla="*/ 453 h 586"/>
                  <a:gd name="T92" fmla="*/ 198 w 251"/>
                  <a:gd name="T93" fmla="*/ 491 h 586"/>
                  <a:gd name="T94" fmla="*/ 191 w 251"/>
                  <a:gd name="T95" fmla="*/ 528 h 586"/>
                  <a:gd name="T96" fmla="*/ 186 w 251"/>
                  <a:gd name="T97" fmla="*/ 560 h 586"/>
                  <a:gd name="T98" fmla="*/ 184 w 251"/>
                  <a:gd name="T99" fmla="*/ 586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1" h="586">
                    <a:moveTo>
                      <a:pt x="184" y="586"/>
                    </a:moveTo>
                    <a:lnTo>
                      <a:pt x="177" y="509"/>
                    </a:lnTo>
                    <a:lnTo>
                      <a:pt x="176" y="438"/>
                    </a:lnTo>
                    <a:lnTo>
                      <a:pt x="177" y="373"/>
                    </a:lnTo>
                    <a:lnTo>
                      <a:pt x="180" y="308"/>
                    </a:lnTo>
                    <a:lnTo>
                      <a:pt x="182" y="278"/>
                    </a:lnTo>
                    <a:lnTo>
                      <a:pt x="179" y="251"/>
                    </a:lnTo>
                    <a:lnTo>
                      <a:pt x="174" y="226"/>
                    </a:lnTo>
                    <a:lnTo>
                      <a:pt x="166" y="205"/>
                    </a:lnTo>
                    <a:lnTo>
                      <a:pt x="153" y="184"/>
                    </a:lnTo>
                    <a:lnTo>
                      <a:pt x="136" y="163"/>
                    </a:lnTo>
                    <a:lnTo>
                      <a:pt x="116" y="142"/>
                    </a:lnTo>
                    <a:lnTo>
                      <a:pt x="91" y="122"/>
                    </a:lnTo>
                    <a:lnTo>
                      <a:pt x="65" y="103"/>
                    </a:lnTo>
                    <a:lnTo>
                      <a:pt x="46" y="88"/>
                    </a:lnTo>
                    <a:lnTo>
                      <a:pt x="30" y="77"/>
                    </a:lnTo>
                    <a:lnTo>
                      <a:pt x="18" y="69"/>
                    </a:lnTo>
                    <a:lnTo>
                      <a:pt x="9" y="63"/>
                    </a:lnTo>
                    <a:lnTo>
                      <a:pt x="3" y="61"/>
                    </a:lnTo>
                    <a:lnTo>
                      <a:pt x="1" y="58"/>
                    </a:lnTo>
                    <a:lnTo>
                      <a:pt x="0" y="58"/>
                    </a:lnTo>
                    <a:lnTo>
                      <a:pt x="53" y="0"/>
                    </a:lnTo>
                    <a:lnTo>
                      <a:pt x="72" y="11"/>
                    </a:lnTo>
                    <a:lnTo>
                      <a:pt x="92" y="23"/>
                    </a:lnTo>
                    <a:lnTo>
                      <a:pt x="111" y="34"/>
                    </a:lnTo>
                    <a:lnTo>
                      <a:pt x="130" y="47"/>
                    </a:lnTo>
                    <a:lnTo>
                      <a:pt x="147" y="59"/>
                    </a:lnTo>
                    <a:lnTo>
                      <a:pt x="161" y="71"/>
                    </a:lnTo>
                    <a:lnTo>
                      <a:pt x="174" y="84"/>
                    </a:lnTo>
                    <a:lnTo>
                      <a:pt x="182" y="96"/>
                    </a:lnTo>
                    <a:lnTo>
                      <a:pt x="189" y="109"/>
                    </a:lnTo>
                    <a:lnTo>
                      <a:pt x="198" y="123"/>
                    </a:lnTo>
                    <a:lnTo>
                      <a:pt x="207" y="135"/>
                    </a:lnTo>
                    <a:lnTo>
                      <a:pt x="216" y="149"/>
                    </a:lnTo>
                    <a:lnTo>
                      <a:pt x="224" y="163"/>
                    </a:lnTo>
                    <a:lnTo>
                      <a:pt x="231" y="177"/>
                    </a:lnTo>
                    <a:lnTo>
                      <a:pt x="237" y="190"/>
                    </a:lnTo>
                    <a:lnTo>
                      <a:pt x="239" y="202"/>
                    </a:lnTo>
                    <a:lnTo>
                      <a:pt x="244" y="233"/>
                    </a:lnTo>
                    <a:lnTo>
                      <a:pt x="250" y="274"/>
                    </a:lnTo>
                    <a:lnTo>
                      <a:pt x="251" y="313"/>
                    </a:lnTo>
                    <a:lnTo>
                      <a:pt x="244" y="342"/>
                    </a:lnTo>
                    <a:lnTo>
                      <a:pt x="236" y="358"/>
                    </a:lnTo>
                    <a:lnTo>
                      <a:pt x="228" y="383"/>
                    </a:lnTo>
                    <a:lnTo>
                      <a:pt x="217" y="416"/>
                    </a:lnTo>
                    <a:lnTo>
                      <a:pt x="207" y="453"/>
                    </a:lnTo>
                    <a:lnTo>
                      <a:pt x="198" y="491"/>
                    </a:lnTo>
                    <a:lnTo>
                      <a:pt x="191" y="528"/>
                    </a:lnTo>
                    <a:lnTo>
                      <a:pt x="186" y="560"/>
                    </a:lnTo>
                    <a:lnTo>
                      <a:pt x="184" y="586"/>
                    </a:lnTo>
                    <a:close/>
                  </a:path>
                </a:pathLst>
              </a:custGeom>
              <a:solidFill>
                <a:srgbClr val="778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4" name="Freeform 18"/>
              <p:cNvSpPr>
                <a:spLocks/>
              </p:cNvSpPr>
              <p:nvPr/>
            </p:nvSpPr>
            <p:spPr bwMode="auto">
              <a:xfrm>
                <a:off x="3963" y="2556"/>
                <a:ext cx="98" cy="267"/>
              </a:xfrm>
              <a:custGeom>
                <a:avLst/>
                <a:gdLst>
                  <a:gd name="T0" fmla="*/ 74 w 197"/>
                  <a:gd name="T1" fmla="*/ 14 h 534"/>
                  <a:gd name="T2" fmla="*/ 57 w 197"/>
                  <a:gd name="T3" fmla="*/ 55 h 534"/>
                  <a:gd name="T4" fmla="*/ 42 w 197"/>
                  <a:gd name="T5" fmla="*/ 109 h 534"/>
                  <a:gd name="T6" fmla="*/ 35 w 197"/>
                  <a:gd name="T7" fmla="*/ 168 h 534"/>
                  <a:gd name="T8" fmla="*/ 41 w 197"/>
                  <a:gd name="T9" fmla="*/ 232 h 534"/>
                  <a:gd name="T10" fmla="*/ 43 w 197"/>
                  <a:gd name="T11" fmla="*/ 313 h 534"/>
                  <a:gd name="T12" fmla="*/ 36 w 197"/>
                  <a:gd name="T13" fmla="*/ 407 h 534"/>
                  <a:gd name="T14" fmla="*/ 16 w 197"/>
                  <a:gd name="T15" fmla="*/ 495 h 534"/>
                  <a:gd name="T16" fmla="*/ 20 w 197"/>
                  <a:gd name="T17" fmla="*/ 531 h 534"/>
                  <a:gd name="T18" fmla="*/ 54 w 197"/>
                  <a:gd name="T19" fmla="*/ 523 h 534"/>
                  <a:gd name="T20" fmla="*/ 84 w 197"/>
                  <a:gd name="T21" fmla="*/ 517 h 534"/>
                  <a:gd name="T22" fmla="*/ 114 w 197"/>
                  <a:gd name="T23" fmla="*/ 514 h 534"/>
                  <a:gd name="T24" fmla="*/ 139 w 197"/>
                  <a:gd name="T25" fmla="*/ 502 h 534"/>
                  <a:gd name="T26" fmla="*/ 155 w 197"/>
                  <a:gd name="T27" fmla="*/ 480 h 534"/>
                  <a:gd name="T28" fmla="*/ 167 w 197"/>
                  <a:gd name="T29" fmla="*/ 456 h 534"/>
                  <a:gd name="T30" fmla="*/ 180 w 197"/>
                  <a:gd name="T31" fmla="*/ 427 h 534"/>
                  <a:gd name="T32" fmla="*/ 180 w 197"/>
                  <a:gd name="T33" fmla="*/ 416 h 534"/>
                  <a:gd name="T34" fmla="*/ 165 w 197"/>
                  <a:gd name="T35" fmla="*/ 430 h 534"/>
                  <a:gd name="T36" fmla="*/ 148 w 197"/>
                  <a:gd name="T37" fmla="*/ 443 h 534"/>
                  <a:gd name="T38" fmla="*/ 128 w 197"/>
                  <a:gd name="T39" fmla="*/ 457 h 534"/>
                  <a:gd name="T40" fmla="*/ 102 w 197"/>
                  <a:gd name="T41" fmla="*/ 466 h 534"/>
                  <a:gd name="T42" fmla="*/ 101 w 197"/>
                  <a:gd name="T43" fmla="*/ 438 h 534"/>
                  <a:gd name="T44" fmla="*/ 124 w 197"/>
                  <a:gd name="T45" fmla="*/ 402 h 534"/>
                  <a:gd name="T46" fmla="*/ 147 w 197"/>
                  <a:gd name="T47" fmla="*/ 371 h 534"/>
                  <a:gd name="T48" fmla="*/ 170 w 197"/>
                  <a:gd name="T49" fmla="*/ 328 h 534"/>
                  <a:gd name="T50" fmla="*/ 189 w 197"/>
                  <a:gd name="T51" fmla="*/ 272 h 534"/>
                  <a:gd name="T52" fmla="*/ 187 w 197"/>
                  <a:gd name="T53" fmla="*/ 249 h 534"/>
                  <a:gd name="T54" fmla="*/ 169 w 197"/>
                  <a:gd name="T55" fmla="*/ 272 h 534"/>
                  <a:gd name="T56" fmla="*/ 152 w 197"/>
                  <a:gd name="T57" fmla="*/ 290 h 534"/>
                  <a:gd name="T58" fmla="*/ 135 w 197"/>
                  <a:gd name="T59" fmla="*/ 302 h 534"/>
                  <a:gd name="T60" fmla="*/ 113 w 197"/>
                  <a:gd name="T61" fmla="*/ 295 h 534"/>
                  <a:gd name="T62" fmla="*/ 118 w 197"/>
                  <a:gd name="T63" fmla="*/ 242 h 534"/>
                  <a:gd name="T64" fmla="*/ 133 w 197"/>
                  <a:gd name="T65" fmla="*/ 191 h 534"/>
                  <a:gd name="T66" fmla="*/ 146 w 197"/>
                  <a:gd name="T67" fmla="*/ 147 h 534"/>
                  <a:gd name="T68" fmla="*/ 158 w 197"/>
                  <a:gd name="T69" fmla="*/ 97 h 534"/>
                  <a:gd name="T70" fmla="*/ 172 w 197"/>
                  <a:gd name="T71" fmla="*/ 50 h 534"/>
                  <a:gd name="T72" fmla="*/ 167 w 197"/>
                  <a:gd name="T73" fmla="*/ 45 h 534"/>
                  <a:gd name="T74" fmla="*/ 148 w 197"/>
                  <a:gd name="T75" fmla="*/ 81 h 534"/>
                  <a:gd name="T76" fmla="*/ 128 w 197"/>
                  <a:gd name="T77" fmla="*/ 111 h 534"/>
                  <a:gd name="T78" fmla="*/ 111 w 197"/>
                  <a:gd name="T79" fmla="*/ 126 h 534"/>
                  <a:gd name="T80" fmla="*/ 89 w 197"/>
                  <a:gd name="T81" fmla="*/ 105 h 534"/>
                  <a:gd name="T82" fmla="*/ 83 w 197"/>
                  <a:gd name="T83" fmla="*/ 3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7" h="534">
                    <a:moveTo>
                      <a:pt x="83" y="0"/>
                    </a:moveTo>
                    <a:lnTo>
                      <a:pt x="74" y="14"/>
                    </a:lnTo>
                    <a:lnTo>
                      <a:pt x="65" y="32"/>
                    </a:lnTo>
                    <a:lnTo>
                      <a:pt x="57" y="55"/>
                    </a:lnTo>
                    <a:lnTo>
                      <a:pt x="49" y="81"/>
                    </a:lnTo>
                    <a:lnTo>
                      <a:pt x="42" y="109"/>
                    </a:lnTo>
                    <a:lnTo>
                      <a:pt x="37" y="138"/>
                    </a:lnTo>
                    <a:lnTo>
                      <a:pt x="35" y="168"/>
                    </a:lnTo>
                    <a:lnTo>
                      <a:pt x="37" y="198"/>
                    </a:lnTo>
                    <a:lnTo>
                      <a:pt x="41" y="232"/>
                    </a:lnTo>
                    <a:lnTo>
                      <a:pt x="43" y="271"/>
                    </a:lnTo>
                    <a:lnTo>
                      <a:pt x="43" y="313"/>
                    </a:lnTo>
                    <a:lnTo>
                      <a:pt x="41" y="359"/>
                    </a:lnTo>
                    <a:lnTo>
                      <a:pt x="36" y="407"/>
                    </a:lnTo>
                    <a:lnTo>
                      <a:pt x="28" y="453"/>
                    </a:lnTo>
                    <a:lnTo>
                      <a:pt x="16" y="495"/>
                    </a:lnTo>
                    <a:lnTo>
                      <a:pt x="0" y="534"/>
                    </a:lnTo>
                    <a:lnTo>
                      <a:pt x="20" y="531"/>
                    </a:lnTo>
                    <a:lnTo>
                      <a:pt x="37" y="526"/>
                    </a:lnTo>
                    <a:lnTo>
                      <a:pt x="54" y="523"/>
                    </a:lnTo>
                    <a:lnTo>
                      <a:pt x="69" y="521"/>
                    </a:lnTo>
                    <a:lnTo>
                      <a:pt x="84" y="517"/>
                    </a:lnTo>
                    <a:lnTo>
                      <a:pt x="99" y="516"/>
                    </a:lnTo>
                    <a:lnTo>
                      <a:pt x="114" y="514"/>
                    </a:lnTo>
                    <a:lnTo>
                      <a:pt x="131" y="514"/>
                    </a:lnTo>
                    <a:lnTo>
                      <a:pt x="139" y="502"/>
                    </a:lnTo>
                    <a:lnTo>
                      <a:pt x="147" y="492"/>
                    </a:lnTo>
                    <a:lnTo>
                      <a:pt x="155" y="480"/>
                    </a:lnTo>
                    <a:lnTo>
                      <a:pt x="160" y="469"/>
                    </a:lnTo>
                    <a:lnTo>
                      <a:pt x="167" y="456"/>
                    </a:lnTo>
                    <a:lnTo>
                      <a:pt x="174" y="442"/>
                    </a:lnTo>
                    <a:lnTo>
                      <a:pt x="180" y="427"/>
                    </a:lnTo>
                    <a:lnTo>
                      <a:pt x="187" y="410"/>
                    </a:lnTo>
                    <a:lnTo>
                      <a:pt x="180" y="416"/>
                    </a:lnTo>
                    <a:lnTo>
                      <a:pt x="172" y="423"/>
                    </a:lnTo>
                    <a:lnTo>
                      <a:pt x="165" y="430"/>
                    </a:lnTo>
                    <a:lnTo>
                      <a:pt x="156" y="437"/>
                    </a:lnTo>
                    <a:lnTo>
                      <a:pt x="148" y="443"/>
                    </a:lnTo>
                    <a:lnTo>
                      <a:pt x="139" y="450"/>
                    </a:lnTo>
                    <a:lnTo>
                      <a:pt x="128" y="457"/>
                    </a:lnTo>
                    <a:lnTo>
                      <a:pt x="118" y="463"/>
                    </a:lnTo>
                    <a:lnTo>
                      <a:pt x="102" y="466"/>
                    </a:lnTo>
                    <a:lnTo>
                      <a:pt x="96" y="457"/>
                    </a:lnTo>
                    <a:lnTo>
                      <a:pt x="101" y="438"/>
                    </a:lnTo>
                    <a:lnTo>
                      <a:pt x="114" y="415"/>
                    </a:lnTo>
                    <a:lnTo>
                      <a:pt x="124" y="402"/>
                    </a:lnTo>
                    <a:lnTo>
                      <a:pt x="135" y="387"/>
                    </a:lnTo>
                    <a:lnTo>
                      <a:pt x="147" y="371"/>
                    </a:lnTo>
                    <a:lnTo>
                      <a:pt x="158" y="351"/>
                    </a:lnTo>
                    <a:lnTo>
                      <a:pt x="170" y="328"/>
                    </a:lnTo>
                    <a:lnTo>
                      <a:pt x="180" y="302"/>
                    </a:lnTo>
                    <a:lnTo>
                      <a:pt x="189" y="272"/>
                    </a:lnTo>
                    <a:lnTo>
                      <a:pt x="197" y="236"/>
                    </a:lnTo>
                    <a:lnTo>
                      <a:pt x="187" y="249"/>
                    </a:lnTo>
                    <a:lnTo>
                      <a:pt x="178" y="260"/>
                    </a:lnTo>
                    <a:lnTo>
                      <a:pt x="169" y="272"/>
                    </a:lnTo>
                    <a:lnTo>
                      <a:pt x="160" y="281"/>
                    </a:lnTo>
                    <a:lnTo>
                      <a:pt x="152" y="290"/>
                    </a:lnTo>
                    <a:lnTo>
                      <a:pt x="144" y="297"/>
                    </a:lnTo>
                    <a:lnTo>
                      <a:pt x="135" y="302"/>
                    </a:lnTo>
                    <a:lnTo>
                      <a:pt x="126" y="303"/>
                    </a:lnTo>
                    <a:lnTo>
                      <a:pt x="113" y="295"/>
                    </a:lnTo>
                    <a:lnTo>
                      <a:pt x="112" y="272"/>
                    </a:lnTo>
                    <a:lnTo>
                      <a:pt x="118" y="242"/>
                    </a:lnTo>
                    <a:lnTo>
                      <a:pt x="128" y="210"/>
                    </a:lnTo>
                    <a:lnTo>
                      <a:pt x="133" y="191"/>
                    </a:lnTo>
                    <a:lnTo>
                      <a:pt x="139" y="170"/>
                    </a:lnTo>
                    <a:lnTo>
                      <a:pt x="146" y="147"/>
                    </a:lnTo>
                    <a:lnTo>
                      <a:pt x="151" y="122"/>
                    </a:lnTo>
                    <a:lnTo>
                      <a:pt x="158" y="97"/>
                    </a:lnTo>
                    <a:lnTo>
                      <a:pt x="165" y="73"/>
                    </a:lnTo>
                    <a:lnTo>
                      <a:pt x="172" y="50"/>
                    </a:lnTo>
                    <a:lnTo>
                      <a:pt x="179" y="29"/>
                    </a:lnTo>
                    <a:lnTo>
                      <a:pt x="167" y="45"/>
                    </a:lnTo>
                    <a:lnTo>
                      <a:pt x="157" y="62"/>
                    </a:lnTo>
                    <a:lnTo>
                      <a:pt x="148" y="81"/>
                    </a:lnTo>
                    <a:lnTo>
                      <a:pt x="137" y="97"/>
                    </a:lnTo>
                    <a:lnTo>
                      <a:pt x="128" y="111"/>
                    </a:lnTo>
                    <a:lnTo>
                      <a:pt x="119" y="121"/>
                    </a:lnTo>
                    <a:lnTo>
                      <a:pt x="111" y="126"/>
                    </a:lnTo>
                    <a:lnTo>
                      <a:pt x="102" y="124"/>
                    </a:lnTo>
                    <a:lnTo>
                      <a:pt x="89" y="105"/>
                    </a:lnTo>
                    <a:lnTo>
                      <a:pt x="84" y="73"/>
                    </a:lnTo>
                    <a:lnTo>
                      <a:pt x="83" y="36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778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5" name="Freeform 19"/>
              <p:cNvSpPr>
                <a:spLocks/>
              </p:cNvSpPr>
              <p:nvPr/>
            </p:nvSpPr>
            <p:spPr bwMode="auto">
              <a:xfrm>
                <a:off x="4009" y="2957"/>
                <a:ext cx="108" cy="82"/>
              </a:xfrm>
              <a:custGeom>
                <a:avLst/>
                <a:gdLst>
                  <a:gd name="T0" fmla="*/ 215 w 215"/>
                  <a:gd name="T1" fmla="*/ 0 h 163"/>
                  <a:gd name="T2" fmla="*/ 204 w 215"/>
                  <a:gd name="T3" fmla="*/ 1 h 163"/>
                  <a:gd name="T4" fmla="*/ 189 w 215"/>
                  <a:gd name="T5" fmla="*/ 1 h 163"/>
                  <a:gd name="T6" fmla="*/ 170 w 215"/>
                  <a:gd name="T7" fmla="*/ 1 h 163"/>
                  <a:gd name="T8" fmla="*/ 152 w 215"/>
                  <a:gd name="T9" fmla="*/ 2 h 163"/>
                  <a:gd name="T10" fmla="*/ 132 w 215"/>
                  <a:gd name="T11" fmla="*/ 4 h 163"/>
                  <a:gd name="T12" fmla="*/ 113 w 215"/>
                  <a:gd name="T13" fmla="*/ 7 h 163"/>
                  <a:gd name="T14" fmla="*/ 95 w 215"/>
                  <a:gd name="T15" fmla="*/ 10 h 163"/>
                  <a:gd name="T16" fmla="*/ 79 w 215"/>
                  <a:gd name="T17" fmla="*/ 16 h 163"/>
                  <a:gd name="T18" fmla="*/ 66 w 215"/>
                  <a:gd name="T19" fmla="*/ 22 h 163"/>
                  <a:gd name="T20" fmla="*/ 55 w 215"/>
                  <a:gd name="T21" fmla="*/ 28 h 163"/>
                  <a:gd name="T22" fmla="*/ 46 w 215"/>
                  <a:gd name="T23" fmla="*/ 33 h 163"/>
                  <a:gd name="T24" fmla="*/ 37 w 215"/>
                  <a:gd name="T25" fmla="*/ 40 h 163"/>
                  <a:gd name="T26" fmla="*/ 27 w 215"/>
                  <a:gd name="T27" fmla="*/ 46 h 163"/>
                  <a:gd name="T28" fmla="*/ 19 w 215"/>
                  <a:gd name="T29" fmla="*/ 54 h 163"/>
                  <a:gd name="T30" fmla="*/ 10 w 215"/>
                  <a:gd name="T31" fmla="*/ 62 h 163"/>
                  <a:gd name="T32" fmla="*/ 0 w 215"/>
                  <a:gd name="T33" fmla="*/ 71 h 163"/>
                  <a:gd name="T34" fmla="*/ 5 w 215"/>
                  <a:gd name="T35" fmla="*/ 83 h 163"/>
                  <a:gd name="T36" fmla="*/ 12 w 215"/>
                  <a:gd name="T37" fmla="*/ 95 h 163"/>
                  <a:gd name="T38" fmla="*/ 23 w 215"/>
                  <a:gd name="T39" fmla="*/ 108 h 163"/>
                  <a:gd name="T40" fmla="*/ 34 w 215"/>
                  <a:gd name="T41" fmla="*/ 121 h 163"/>
                  <a:gd name="T42" fmla="*/ 47 w 215"/>
                  <a:gd name="T43" fmla="*/ 133 h 163"/>
                  <a:gd name="T44" fmla="*/ 60 w 215"/>
                  <a:gd name="T45" fmla="*/ 145 h 163"/>
                  <a:gd name="T46" fmla="*/ 73 w 215"/>
                  <a:gd name="T47" fmla="*/ 155 h 163"/>
                  <a:gd name="T48" fmla="*/ 87 w 215"/>
                  <a:gd name="T49" fmla="*/ 163 h 163"/>
                  <a:gd name="T50" fmla="*/ 98 w 215"/>
                  <a:gd name="T51" fmla="*/ 148 h 163"/>
                  <a:gd name="T52" fmla="*/ 105 w 215"/>
                  <a:gd name="T53" fmla="*/ 136 h 163"/>
                  <a:gd name="T54" fmla="*/ 110 w 215"/>
                  <a:gd name="T55" fmla="*/ 124 h 163"/>
                  <a:gd name="T56" fmla="*/ 116 w 215"/>
                  <a:gd name="T57" fmla="*/ 113 h 163"/>
                  <a:gd name="T58" fmla="*/ 121 w 215"/>
                  <a:gd name="T59" fmla="*/ 102 h 163"/>
                  <a:gd name="T60" fmla="*/ 125 w 215"/>
                  <a:gd name="T61" fmla="*/ 92 h 163"/>
                  <a:gd name="T62" fmla="*/ 132 w 215"/>
                  <a:gd name="T63" fmla="*/ 80 h 163"/>
                  <a:gd name="T64" fmla="*/ 140 w 215"/>
                  <a:gd name="T65" fmla="*/ 69 h 163"/>
                  <a:gd name="T66" fmla="*/ 151 w 215"/>
                  <a:gd name="T67" fmla="*/ 57 h 163"/>
                  <a:gd name="T68" fmla="*/ 161 w 215"/>
                  <a:gd name="T69" fmla="*/ 45 h 163"/>
                  <a:gd name="T70" fmla="*/ 171 w 215"/>
                  <a:gd name="T71" fmla="*/ 34 h 163"/>
                  <a:gd name="T72" fmla="*/ 182 w 215"/>
                  <a:gd name="T73" fmla="*/ 24 h 163"/>
                  <a:gd name="T74" fmla="*/ 191 w 215"/>
                  <a:gd name="T75" fmla="*/ 15 h 163"/>
                  <a:gd name="T76" fmla="*/ 200 w 215"/>
                  <a:gd name="T77" fmla="*/ 8 h 163"/>
                  <a:gd name="T78" fmla="*/ 208 w 215"/>
                  <a:gd name="T79" fmla="*/ 3 h 163"/>
                  <a:gd name="T80" fmla="*/ 215 w 215"/>
                  <a:gd name="T81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5" h="163">
                    <a:moveTo>
                      <a:pt x="215" y="0"/>
                    </a:moveTo>
                    <a:lnTo>
                      <a:pt x="204" y="1"/>
                    </a:lnTo>
                    <a:lnTo>
                      <a:pt x="189" y="1"/>
                    </a:lnTo>
                    <a:lnTo>
                      <a:pt x="170" y="1"/>
                    </a:lnTo>
                    <a:lnTo>
                      <a:pt x="152" y="2"/>
                    </a:lnTo>
                    <a:lnTo>
                      <a:pt x="132" y="4"/>
                    </a:lnTo>
                    <a:lnTo>
                      <a:pt x="113" y="7"/>
                    </a:lnTo>
                    <a:lnTo>
                      <a:pt x="95" y="10"/>
                    </a:lnTo>
                    <a:lnTo>
                      <a:pt x="79" y="16"/>
                    </a:lnTo>
                    <a:lnTo>
                      <a:pt x="66" y="22"/>
                    </a:lnTo>
                    <a:lnTo>
                      <a:pt x="55" y="28"/>
                    </a:lnTo>
                    <a:lnTo>
                      <a:pt x="46" y="33"/>
                    </a:lnTo>
                    <a:lnTo>
                      <a:pt x="37" y="40"/>
                    </a:lnTo>
                    <a:lnTo>
                      <a:pt x="27" y="46"/>
                    </a:lnTo>
                    <a:lnTo>
                      <a:pt x="19" y="54"/>
                    </a:lnTo>
                    <a:lnTo>
                      <a:pt x="10" y="62"/>
                    </a:lnTo>
                    <a:lnTo>
                      <a:pt x="0" y="71"/>
                    </a:lnTo>
                    <a:lnTo>
                      <a:pt x="5" y="83"/>
                    </a:lnTo>
                    <a:lnTo>
                      <a:pt x="12" y="95"/>
                    </a:lnTo>
                    <a:lnTo>
                      <a:pt x="23" y="108"/>
                    </a:lnTo>
                    <a:lnTo>
                      <a:pt x="34" y="121"/>
                    </a:lnTo>
                    <a:lnTo>
                      <a:pt x="47" y="133"/>
                    </a:lnTo>
                    <a:lnTo>
                      <a:pt x="60" y="145"/>
                    </a:lnTo>
                    <a:lnTo>
                      <a:pt x="73" y="155"/>
                    </a:lnTo>
                    <a:lnTo>
                      <a:pt x="87" y="163"/>
                    </a:lnTo>
                    <a:lnTo>
                      <a:pt x="98" y="148"/>
                    </a:lnTo>
                    <a:lnTo>
                      <a:pt x="105" y="136"/>
                    </a:lnTo>
                    <a:lnTo>
                      <a:pt x="110" y="124"/>
                    </a:lnTo>
                    <a:lnTo>
                      <a:pt x="116" y="113"/>
                    </a:lnTo>
                    <a:lnTo>
                      <a:pt x="121" y="102"/>
                    </a:lnTo>
                    <a:lnTo>
                      <a:pt x="125" y="92"/>
                    </a:lnTo>
                    <a:lnTo>
                      <a:pt x="132" y="80"/>
                    </a:lnTo>
                    <a:lnTo>
                      <a:pt x="140" y="69"/>
                    </a:lnTo>
                    <a:lnTo>
                      <a:pt x="151" y="57"/>
                    </a:lnTo>
                    <a:lnTo>
                      <a:pt x="161" y="45"/>
                    </a:lnTo>
                    <a:lnTo>
                      <a:pt x="171" y="34"/>
                    </a:lnTo>
                    <a:lnTo>
                      <a:pt x="182" y="24"/>
                    </a:lnTo>
                    <a:lnTo>
                      <a:pt x="191" y="15"/>
                    </a:lnTo>
                    <a:lnTo>
                      <a:pt x="200" y="8"/>
                    </a:lnTo>
                    <a:lnTo>
                      <a:pt x="208" y="3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E0C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6" name="Freeform 20"/>
              <p:cNvSpPr>
                <a:spLocks/>
              </p:cNvSpPr>
              <p:nvPr/>
            </p:nvSpPr>
            <p:spPr bwMode="auto">
              <a:xfrm>
                <a:off x="3779" y="2811"/>
                <a:ext cx="352" cy="240"/>
              </a:xfrm>
              <a:custGeom>
                <a:avLst/>
                <a:gdLst>
                  <a:gd name="T0" fmla="*/ 16 w 705"/>
                  <a:gd name="T1" fmla="*/ 208 h 480"/>
                  <a:gd name="T2" fmla="*/ 33 w 705"/>
                  <a:gd name="T3" fmla="*/ 214 h 480"/>
                  <a:gd name="T4" fmla="*/ 55 w 705"/>
                  <a:gd name="T5" fmla="*/ 214 h 480"/>
                  <a:gd name="T6" fmla="*/ 83 w 705"/>
                  <a:gd name="T7" fmla="*/ 204 h 480"/>
                  <a:gd name="T8" fmla="*/ 109 w 705"/>
                  <a:gd name="T9" fmla="*/ 189 h 480"/>
                  <a:gd name="T10" fmla="*/ 129 w 705"/>
                  <a:gd name="T11" fmla="*/ 178 h 480"/>
                  <a:gd name="T12" fmla="*/ 151 w 705"/>
                  <a:gd name="T13" fmla="*/ 165 h 480"/>
                  <a:gd name="T14" fmla="*/ 174 w 705"/>
                  <a:gd name="T15" fmla="*/ 151 h 480"/>
                  <a:gd name="T16" fmla="*/ 198 w 705"/>
                  <a:gd name="T17" fmla="*/ 136 h 480"/>
                  <a:gd name="T18" fmla="*/ 222 w 705"/>
                  <a:gd name="T19" fmla="*/ 120 h 480"/>
                  <a:gd name="T20" fmla="*/ 249 w 705"/>
                  <a:gd name="T21" fmla="*/ 102 h 480"/>
                  <a:gd name="T22" fmla="*/ 274 w 705"/>
                  <a:gd name="T23" fmla="*/ 83 h 480"/>
                  <a:gd name="T24" fmla="*/ 314 w 705"/>
                  <a:gd name="T25" fmla="*/ 53 h 480"/>
                  <a:gd name="T26" fmla="*/ 365 w 705"/>
                  <a:gd name="T27" fmla="*/ 24 h 480"/>
                  <a:gd name="T28" fmla="*/ 411 w 705"/>
                  <a:gd name="T29" fmla="*/ 7 h 480"/>
                  <a:gd name="T30" fmla="*/ 451 w 705"/>
                  <a:gd name="T31" fmla="*/ 0 h 480"/>
                  <a:gd name="T32" fmla="*/ 478 w 705"/>
                  <a:gd name="T33" fmla="*/ 1 h 480"/>
                  <a:gd name="T34" fmla="*/ 501 w 705"/>
                  <a:gd name="T35" fmla="*/ 4 h 480"/>
                  <a:gd name="T36" fmla="*/ 527 w 705"/>
                  <a:gd name="T37" fmla="*/ 6 h 480"/>
                  <a:gd name="T38" fmla="*/ 556 w 705"/>
                  <a:gd name="T39" fmla="*/ 9 h 480"/>
                  <a:gd name="T40" fmla="*/ 585 w 705"/>
                  <a:gd name="T41" fmla="*/ 14 h 480"/>
                  <a:gd name="T42" fmla="*/ 613 w 705"/>
                  <a:gd name="T43" fmla="*/ 21 h 480"/>
                  <a:gd name="T44" fmla="*/ 636 w 705"/>
                  <a:gd name="T45" fmla="*/ 29 h 480"/>
                  <a:gd name="T46" fmla="*/ 653 w 705"/>
                  <a:gd name="T47" fmla="*/ 39 h 480"/>
                  <a:gd name="T48" fmla="*/ 665 w 705"/>
                  <a:gd name="T49" fmla="*/ 60 h 480"/>
                  <a:gd name="T50" fmla="*/ 665 w 705"/>
                  <a:gd name="T51" fmla="*/ 96 h 480"/>
                  <a:gd name="T52" fmla="*/ 657 w 705"/>
                  <a:gd name="T53" fmla="*/ 121 h 480"/>
                  <a:gd name="T54" fmla="*/ 658 w 705"/>
                  <a:gd name="T55" fmla="*/ 149 h 480"/>
                  <a:gd name="T56" fmla="*/ 665 w 705"/>
                  <a:gd name="T57" fmla="*/ 164 h 480"/>
                  <a:gd name="T58" fmla="*/ 681 w 705"/>
                  <a:gd name="T59" fmla="*/ 170 h 480"/>
                  <a:gd name="T60" fmla="*/ 692 w 705"/>
                  <a:gd name="T61" fmla="*/ 175 h 480"/>
                  <a:gd name="T62" fmla="*/ 698 w 705"/>
                  <a:gd name="T63" fmla="*/ 186 h 480"/>
                  <a:gd name="T64" fmla="*/ 698 w 705"/>
                  <a:gd name="T65" fmla="*/ 206 h 480"/>
                  <a:gd name="T66" fmla="*/ 700 w 705"/>
                  <a:gd name="T67" fmla="*/ 224 h 480"/>
                  <a:gd name="T68" fmla="*/ 705 w 705"/>
                  <a:gd name="T69" fmla="*/ 251 h 480"/>
                  <a:gd name="T70" fmla="*/ 695 w 705"/>
                  <a:gd name="T71" fmla="*/ 287 h 480"/>
                  <a:gd name="T72" fmla="*/ 662 w 705"/>
                  <a:gd name="T73" fmla="*/ 295 h 480"/>
                  <a:gd name="T74" fmla="*/ 624 w 705"/>
                  <a:gd name="T75" fmla="*/ 298 h 480"/>
                  <a:gd name="T76" fmla="*/ 580 w 705"/>
                  <a:gd name="T77" fmla="*/ 305 h 480"/>
                  <a:gd name="T78" fmla="*/ 539 w 705"/>
                  <a:gd name="T79" fmla="*/ 318 h 480"/>
                  <a:gd name="T80" fmla="*/ 508 w 705"/>
                  <a:gd name="T81" fmla="*/ 335 h 480"/>
                  <a:gd name="T82" fmla="*/ 477 w 705"/>
                  <a:gd name="T83" fmla="*/ 358 h 480"/>
                  <a:gd name="T84" fmla="*/ 447 w 705"/>
                  <a:gd name="T85" fmla="*/ 381 h 480"/>
                  <a:gd name="T86" fmla="*/ 419 w 705"/>
                  <a:gd name="T87" fmla="*/ 406 h 480"/>
                  <a:gd name="T88" fmla="*/ 394 w 705"/>
                  <a:gd name="T89" fmla="*/ 426 h 480"/>
                  <a:gd name="T90" fmla="*/ 369 w 705"/>
                  <a:gd name="T91" fmla="*/ 444 h 480"/>
                  <a:gd name="T92" fmla="*/ 341 w 705"/>
                  <a:gd name="T93" fmla="*/ 457 h 480"/>
                  <a:gd name="T94" fmla="*/ 307 w 705"/>
                  <a:gd name="T95" fmla="*/ 465 h 480"/>
                  <a:gd name="T96" fmla="*/ 268 w 705"/>
                  <a:gd name="T97" fmla="*/ 467 h 480"/>
                  <a:gd name="T98" fmla="*/ 234 w 705"/>
                  <a:gd name="T99" fmla="*/ 465 h 480"/>
                  <a:gd name="T100" fmla="*/ 201 w 705"/>
                  <a:gd name="T101" fmla="*/ 461 h 480"/>
                  <a:gd name="T102" fmla="*/ 173 w 705"/>
                  <a:gd name="T103" fmla="*/ 456 h 480"/>
                  <a:gd name="T104" fmla="*/ 145 w 705"/>
                  <a:gd name="T105" fmla="*/ 451 h 480"/>
                  <a:gd name="T106" fmla="*/ 107 w 705"/>
                  <a:gd name="T107" fmla="*/ 452 h 480"/>
                  <a:gd name="T108" fmla="*/ 63 w 705"/>
                  <a:gd name="T109" fmla="*/ 459 h 480"/>
                  <a:gd name="T110" fmla="*/ 24 w 705"/>
                  <a:gd name="T111" fmla="*/ 472 h 480"/>
                  <a:gd name="T112" fmla="*/ 6 w 705"/>
                  <a:gd name="T113" fmla="*/ 442 h 480"/>
                  <a:gd name="T114" fmla="*/ 1 w 705"/>
                  <a:gd name="T115" fmla="*/ 377 h 480"/>
                  <a:gd name="T116" fmla="*/ 0 w 705"/>
                  <a:gd name="T117" fmla="*/ 311 h 480"/>
                  <a:gd name="T118" fmla="*/ 6 w 705"/>
                  <a:gd name="T119" fmla="*/ 229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5" h="480">
                    <a:moveTo>
                      <a:pt x="8" y="202"/>
                    </a:moveTo>
                    <a:lnTo>
                      <a:pt x="16" y="208"/>
                    </a:lnTo>
                    <a:lnTo>
                      <a:pt x="24" y="211"/>
                    </a:lnTo>
                    <a:lnTo>
                      <a:pt x="33" y="214"/>
                    </a:lnTo>
                    <a:lnTo>
                      <a:pt x="44" y="216"/>
                    </a:lnTo>
                    <a:lnTo>
                      <a:pt x="55" y="214"/>
                    </a:lnTo>
                    <a:lnTo>
                      <a:pt x="68" y="211"/>
                    </a:lnTo>
                    <a:lnTo>
                      <a:pt x="83" y="204"/>
                    </a:lnTo>
                    <a:lnTo>
                      <a:pt x="100" y="195"/>
                    </a:lnTo>
                    <a:lnTo>
                      <a:pt x="109" y="189"/>
                    </a:lnTo>
                    <a:lnTo>
                      <a:pt x="120" y="183"/>
                    </a:lnTo>
                    <a:lnTo>
                      <a:pt x="129" y="178"/>
                    </a:lnTo>
                    <a:lnTo>
                      <a:pt x="139" y="171"/>
                    </a:lnTo>
                    <a:lnTo>
                      <a:pt x="151" y="165"/>
                    </a:lnTo>
                    <a:lnTo>
                      <a:pt x="162" y="158"/>
                    </a:lnTo>
                    <a:lnTo>
                      <a:pt x="174" y="151"/>
                    </a:lnTo>
                    <a:lnTo>
                      <a:pt x="185" y="143"/>
                    </a:lnTo>
                    <a:lnTo>
                      <a:pt x="198" y="136"/>
                    </a:lnTo>
                    <a:lnTo>
                      <a:pt x="210" y="128"/>
                    </a:lnTo>
                    <a:lnTo>
                      <a:pt x="222" y="120"/>
                    </a:lnTo>
                    <a:lnTo>
                      <a:pt x="235" y="111"/>
                    </a:lnTo>
                    <a:lnTo>
                      <a:pt x="249" y="102"/>
                    </a:lnTo>
                    <a:lnTo>
                      <a:pt x="261" y="92"/>
                    </a:lnTo>
                    <a:lnTo>
                      <a:pt x="274" y="83"/>
                    </a:lnTo>
                    <a:lnTo>
                      <a:pt x="288" y="73"/>
                    </a:lnTo>
                    <a:lnTo>
                      <a:pt x="314" y="53"/>
                    </a:lnTo>
                    <a:lnTo>
                      <a:pt x="341" y="37"/>
                    </a:lnTo>
                    <a:lnTo>
                      <a:pt x="365" y="24"/>
                    </a:lnTo>
                    <a:lnTo>
                      <a:pt x="389" y="14"/>
                    </a:lnTo>
                    <a:lnTo>
                      <a:pt x="411" y="7"/>
                    </a:lnTo>
                    <a:lnTo>
                      <a:pt x="432" y="3"/>
                    </a:lnTo>
                    <a:lnTo>
                      <a:pt x="451" y="0"/>
                    </a:lnTo>
                    <a:lnTo>
                      <a:pt x="469" y="0"/>
                    </a:lnTo>
                    <a:lnTo>
                      <a:pt x="478" y="1"/>
                    </a:lnTo>
                    <a:lnTo>
                      <a:pt x="488" y="3"/>
                    </a:lnTo>
                    <a:lnTo>
                      <a:pt x="501" y="4"/>
                    </a:lnTo>
                    <a:lnTo>
                      <a:pt x="514" y="5"/>
                    </a:lnTo>
                    <a:lnTo>
                      <a:pt x="527" y="6"/>
                    </a:lnTo>
                    <a:lnTo>
                      <a:pt x="541" y="7"/>
                    </a:lnTo>
                    <a:lnTo>
                      <a:pt x="556" y="9"/>
                    </a:lnTo>
                    <a:lnTo>
                      <a:pt x="571" y="12"/>
                    </a:lnTo>
                    <a:lnTo>
                      <a:pt x="585" y="14"/>
                    </a:lnTo>
                    <a:lnTo>
                      <a:pt x="600" y="17"/>
                    </a:lnTo>
                    <a:lnTo>
                      <a:pt x="613" y="21"/>
                    </a:lnTo>
                    <a:lnTo>
                      <a:pt x="625" y="24"/>
                    </a:lnTo>
                    <a:lnTo>
                      <a:pt x="636" y="29"/>
                    </a:lnTo>
                    <a:lnTo>
                      <a:pt x="645" y="35"/>
                    </a:lnTo>
                    <a:lnTo>
                      <a:pt x="653" y="39"/>
                    </a:lnTo>
                    <a:lnTo>
                      <a:pt x="659" y="46"/>
                    </a:lnTo>
                    <a:lnTo>
                      <a:pt x="665" y="60"/>
                    </a:lnTo>
                    <a:lnTo>
                      <a:pt x="668" y="77"/>
                    </a:lnTo>
                    <a:lnTo>
                      <a:pt x="665" y="96"/>
                    </a:lnTo>
                    <a:lnTo>
                      <a:pt x="652" y="108"/>
                    </a:lnTo>
                    <a:lnTo>
                      <a:pt x="657" y="121"/>
                    </a:lnTo>
                    <a:lnTo>
                      <a:pt x="659" y="135"/>
                    </a:lnTo>
                    <a:lnTo>
                      <a:pt x="658" y="149"/>
                    </a:lnTo>
                    <a:lnTo>
                      <a:pt x="654" y="160"/>
                    </a:lnTo>
                    <a:lnTo>
                      <a:pt x="665" y="164"/>
                    </a:lnTo>
                    <a:lnTo>
                      <a:pt x="674" y="166"/>
                    </a:lnTo>
                    <a:lnTo>
                      <a:pt x="681" y="170"/>
                    </a:lnTo>
                    <a:lnTo>
                      <a:pt x="688" y="172"/>
                    </a:lnTo>
                    <a:lnTo>
                      <a:pt x="692" y="175"/>
                    </a:lnTo>
                    <a:lnTo>
                      <a:pt x="696" y="180"/>
                    </a:lnTo>
                    <a:lnTo>
                      <a:pt x="698" y="186"/>
                    </a:lnTo>
                    <a:lnTo>
                      <a:pt x="698" y="193"/>
                    </a:lnTo>
                    <a:lnTo>
                      <a:pt x="698" y="206"/>
                    </a:lnTo>
                    <a:lnTo>
                      <a:pt x="699" y="214"/>
                    </a:lnTo>
                    <a:lnTo>
                      <a:pt x="700" y="224"/>
                    </a:lnTo>
                    <a:lnTo>
                      <a:pt x="703" y="234"/>
                    </a:lnTo>
                    <a:lnTo>
                      <a:pt x="705" y="251"/>
                    </a:lnTo>
                    <a:lnTo>
                      <a:pt x="703" y="271"/>
                    </a:lnTo>
                    <a:lnTo>
                      <a:pt x="695" y="287"/>
                    </a:lnTo>
                    <a:lnTo>
                      <a:pt x="676" y="294"/>
                    </a:lnTo>
                    <a:lnTo>
                      <a:pt x="662" y="295"/>
                    </a:lnTo>
                    <a:lnTo>
                      <a:pt x="645" y="296"/>
                    </a:lnTo>
                    <a:lnTo>
                      <a:pt x="624" y="298"/>
                    </a:lnTo>
                    <a:lnTo>
                      <a:pt x="602" y="302"/>
                    </a:lnTo>
                    <a:lnTo>
                      <a:pt x="580" y="305"/>
                    </a:lnTo>
                    <a:lnTo>
                      <a:pt x="559" y="311"/>
                    </a:lnTo>
                    <a:lnTo>
                      <a:pt x="539" y="318"/>
                    </a:lnTo>
                    <a:lnTo>
                      <a:pt x="523" y="326"/>
                    </a:lnTo>
                    <a:lnTo>
                      <a:pt x="508" y="335"/>
                    </a:lnTo>
                    <a:lnTo>
                      <a:pt x="492" y="347"/>
                    </a:lnTo>
                    <a:lnTo>
                      <a:pt x="477" y="358"/>
                    </a:lnTo>
                    <a:lnTo>
                      <a:pt x="462" y="370"/>
                    </a:lnTo>
                    <a:lnTo>
                      <a:pt x="447" y="381"/>
                    </a:lnTo>
                    <a:lnTo>
                      <a:pt x="433" y="394"/>
                    </a:lnTo>
                    <a:lnTo>
                      <a:pt x="419" y="406"/>
                    </a:lnTo>
                    <a:lnTo>
                      <a:pt x="407" y="416"/>
                    </a:lnTo>
                    <a:lnTo>
                      <a:pt x="394" y="426"/>
                    </a:lnTo>
                    <a:lnTo>
                      <a:pt x="382" y="436"/>
                    </a:lnTo>
                    <a:lnTo>
                      <a:pt x="369" y="444"/>
                    </a:lnTo>
                    <a:lnTo>
                      <a:pt x="356" y="452"/>
                    </a:lnTo>
                    <a:lnTo>
                      <a:pt x="341" y="457"/>
                    </a:lnTo>
                    <a:lnTo>
                      <a:pt x="325" y="462"/>
                    </a:lnTo>
                    <a:lnTo>
                      <a:pt x="307" y="465"/>
                    </a:lnTo>
                    <a:lnTo>
                      <a:pt x="288" y="467"/>
                    </a:lnTo>
                    <a:lnTo>
                      <a:pt x="268" y="467"/>
                    </a:lnTo>
                    <a:lnTo>
                      <a:pt x="250" y="467"/>
                    </a:lnTo>
                    <a:lnTo>
                      <a:pt x="234" y="465"/>
                    </a:lnTo>
                    <a:lnTo>
                      <a:pt x="218" y="463"/>
                    </a:lnTo>
                    <a:lnTo>
                      <a:pt x="201" y="461"/>
                    </a:lnTo>
                    <a:lnTo>
                      <a:pt x="188" y="459"/>
                    </a:lnTo>
                    <a:lnTo>
                      <a:pt x="173" y="456"/>
                    </a:lnTo>
                    <a:lnTo>
                      <a:pt x="160" y="453"/>
                    </a:lnTo>
                    <a:lnTo>
                      <a:pt x="145" y="451"/>
                    </a:lnTo>
                    <a:lnTo>
                      <a:pt x="127" y="451"/>
                    </a:lnTo>
                    <a:lnTo>
                      <a:pt x="107" y="452"/>
                    </a:lnTo>
                    <a:lnTo>
                      <a:pt x="85" y="454"/>
                    </a:lnTo>
                    <a:lnTo>
                      <a:pt x="63" y="459"/>
                    </a:lnTo>
                    <a:lnTo>
                      <a:pt x="42" y="464"/>
                    </a:lnTo>
                    <a:lnTo>
                      <a:pt x="24" y="472"/>
                    </a:lnTo>
                    <a:lnTo>
                      <a:pt x="10" y="480"/>
                    </a:lnTo>
                    <a:lnTo>
                      <a:pt x="6" y="442"/>
                    </a:lnTo>
                    <a:lnTo>
                      <a:pt x="3" y="408"/>
                    </a:lnTo>
                    <a:lnTo>
                      <a:pt x="1" y="377"/>
                    </a:lnTo>
                    <a:lnTo>
                      <a:pt x="0" y="347"/>
                    </a:lnTo>
                    <a:lnTo>
                      <a:pt x="0" y="311"/>
                    </a:lnTo>
                    <a:lnTo>
                      <a:pt x="2" y="269"/>
                    </a:lnTo>
                    <a:lnTo>
                      <a:pt x="6" y="229"/>
                    </a:lnTo>
                    <a:lnTo>
                      <a:pt x="8" y="202"/>
                    </a:lnTo>
                    <a:close/>
                  </a:path>
                </a:pathLst>
              </a:custGeom>
              <a:solidFill>
                <a:srgbClr val="D1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7" name="Freeform 21"/>
              <p:cNvSpPr>
                <a:spLocks/>
              </p:cNvSpPr>
              <p:nvPr/>
            </p:nvSpPr>
            <p:spPr bwMode="auto">
              <a:xfrm>
                <a:off x="3781" y="2811"/>
                <a:ext cx="352" cy="240"/>
              </a:xfrm>
              <a:custGeom>
                <a:avLst/>
                <a:gdLst>
                  <a:gd name="T0" fmla="*/ 528 w 703"/>
                  <a:gd name="T1" fmla="*/ 10 h 479"/>
                  <a:gd name="T2" fmla="*/ 590 w 703"/>
                  <a:gd name="T3" fmla="*/ 31 h 479"/>
                  <a:gd name="T4" fmla="*/ 601 w 703"/>
                  <a:gd name="T5" fmla="*/ 66 h 479"/>
                  <a:gd name="T6" fmla="*/ 623 w 703"/>
                  <a:gd name="T7" fmla="*/ 92 h 479"/>
                  <a:gd name="T8" fmla="*/ 626 w 703"/>
                  <a:gd name="T9" fmla="*/ 129 h 479"/>
                  <a:gd name="T10" fmla="*/ 558 w 703"/>
                  <a:gd name="T11" fmla="*/ 151 h 479"/>
                  <a:gd name="T12" fmla="*/ 606 w 703"/>
                  <a:gd name="T13" fmla="*/ 167 h 479"/>
                  <a:gd name="T14" fmla="*/ 646 w 703"/>
                  <a:gd name="T15" fmla="*/ 192 h 479"/>
                  <a:gd name="T16" fmla="*/ 649 w 703"/>
                  <a:gd name="T17" fmla="*/ 225 h 479"/>
                  <a:gd name="T18" fmla="*/ 635 w 703"/>
                  <a:gd name="T19" fmla="*/ 269 h 479"/>
                  <a:gd name="T20" fmla="*/ 588 w 703"/>
                  <a:gd name="T21" fmla="*/ 276 h 479"/>
                  <a:gd name="T22" fmla="*/ 528 w 703"/>
                  <a:gd name="T23" fmla="*/ 285 h 479"/>
                  <a:gd name="T24" fmla="*/ 482 w 703"/>
                  <a:gd name="T25" fmla="*/ 310 h 479"/>
                  <a:gd name="T26" fmla="*/ 453 w 703"/>
                  <a:gd name="T27" fmla="*/ 331 h 479"/>
                  <a:gd name="T28" fmla="*/ 420 w 703"/>
                  <a:gd name="T29" fmla="*/ 353 h 479"/>
                  <a:gd name="T30" fmla="*/ 383 w 703"/>
                  <a:gd name="T31" fmla="*/ 372 h 479"/>
                  <a:gd name="T32" fmla="*/ 344 w 703"/>
                  <a:gd name="T33" fmla="*/ 386 h 479"/>
                  <a:gd name="T34" fmla="*/ 302 w 703"/>
                  <a:gd name="T35" fmla="*/ 394 h 479"/>
                  <a:gd name="T36" fmla="*/ 250 w 703"/>
                  <a:gd name="T37" fmla="*/ 394 h 479"/>
                  <a:gd name="T38" fmla="*/ 186 w 703"/>
                  <a:gd name="T39" fmla="*/ 388 h 479"/>
                  <a:gd name="T40" fmla="*/ 118 w 703"/>
                  <a:gd name="T41" fmla="*/ 385 h 479"/>
                  <a:gd name="T42" fmla="*/ 56 w 703"/>
                  <a:gd name="T43" fmla="*/ 386 h 479"/>
                  <a:gd name="T44" fmla="*/ 11 w 703"/>
                  <a:gd name="T45" fmla="*/ 398 h 479"/>
                  <a:gd name="T46" fmla="*/ 4 w 703"/>
                  <a:gd name="T47" fmla="*/ 451 h 479"/>
                  <a:gd name="T48" fmla="*/ 20 w 703"/>
                  <a:gd name="T49" fmla="*/ 470 h 479"/>
                  <a:gd name="T50" fmla="*/ 57 w 703"/>
                  <a:gd name="T51" fmla="*/ 450 h 479"/>
                  <a:gd name="T52" fmla="*/ 94 w 703"/>
                  <a:gd name="T53" fmla="*/ 444 h 479"/>
                  <a:gd name="T54" fmla="*/ 139 w 703"/>
                  <a:gd name="T55" fmla="*/ 451 h 479"/>
                  <a:gd name="T56" fmla="*/ 197 w 703"/>
                  <a:gd name="T57" fmla="*/ 462 h 479"/>
                  <a:gd name="T58" fmla="*/ 260 w 703"/>
                  <a:gd name="T59" fmla="*/ 469 h 479"/>
                  <a:gd name="T60" fmla="*/ 322 w 703"/>
                  <a:gd name="T61" fmla="*/ 463 h 479"/>
                  <a:gd name="T62" fmla="*/ 376 w 703"/>
                  <a:gd name="T63" fmla="*/ 443 h 479"/>
                  <a:gd name="T64" fmla="*/ 411 w 703"/>
                  <a:gd name="T65" fmla="*/ 412 h 479"/>
                  <a:gd name="T66" fmla="*/ 449 w 703"/>
                  <a:gd name="T67" fmla="*/ 371 h 479"/>
                  <a:gd name="T68" fmla="*/ 495 w 703"/>
                  <a:gd name="T69" fmla="*/ 337 h 479"/>
                  <a:gd name="T70" fmla="*/ 541 w 703"/>
                  <a:gd name="T71" fmla="*/ 321 h 479"/>
                  <a:gd name="T72" fmla="*/ 586 w 703"/>
                  <a:gd name="T73" fmla="*/ 309 h 479"/>
                  <a:gd name="T74" fmla="*/ 629 w 703"/>
                  <a:gd name="T75" fmla="*/ 306 h 479"/>
                  <a:gd name="T76" fmla="*/ 669 w 703"/>
                  <a:gd name="T77" fmla="*/ 300 h 479"/>
                  <a:gd name="T78" fmla="*/ 694 w 703"/>
                  <a:gd name="T79" fmla="*/ 268 h 479"/>
                  <a:gd name="T80" fmla="*/ 701 w 703"/>
                  <a:gd name="T81" fmla="*/ 210 h 479"/>
                  <a:gd name="T82" fmla="*/ 689 w 703"/>
                  <a:gd name="T83" fmla="*/ 175 h 479"/>
                  <a:gd name="T84" fmla="*/ 670 w 703"/>
                  <a:gd name="T85" fmla="*/ 164 h 479"/>
                  <a:gd name="T86" fmla="*/ 656 w 703"/>
                  <a:gd name="T87" fmla="*/ 151 h 479"/>
                  <a:gd name="T88" fmla="*/ 651 w 703"/>
                  <a:gd name="T89" fmla="*/ 125 h 479"/>
                  <a:gd name="T90" fmla="*/ 664 w 703"/>
                  <a:gd name="T91" fmla="*/ 98 h 479"/>
                  <a:gd name="T92" fmla="*/ 673 w 703"/>
                  <a:gd name="T93" fmla="*/ 72 h 479"/>
                  <a:gd name="T94" fmla="*/ 644 w 703"/>
                  <a:gd name="T95" fmla="*/ 38 h 479"/>
                  <a:gd name="T96" fmla="*/ 570 w 703"/>
                  <a:gd name="T97" fmla="*/ 8 h 479"/>
                  <a:gd name="T98" fmla="*/ 494 w 703"/>
                  <a:gd name="T99" fmla="*/ 3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03" h="479">
                    <a:moveTo>
                      <a:pt x="494" y="3"/>
                    </a:moveTo>
                    <a:lnTo>
                      <a:pt x="509" y="5"/>
                    </a:lnTo>
                    <a:lnTo>
                      <a:pt x="528" y="10"/>
                    </a:lnTo>
                    <a:lnTo>
                      <a:pt x="550" y="15"/>
                    </a:lnTo>
                    <a:lnTo>
                      <a:pt x="572" y="23"/>
                    </a:lnTo>
                    <a:lnTo>
                      <a:pt x="590" y="31"/>
                    </a:lnTo>
                    <a:lnTo>
                      <a:pt x="604" y="42"/>
                    </a:lnTo>
                    <a:lnTo>
                      <a:pt x="608" y="53"/>
                    </a:lnTo>
                    <a:lnTo>
                      <a:pt x="601" y="66"/>
                    </a:lnTo>
                    <a:lnTo>
                      <a:pt x="609" y="72"/>
                    </a:lnTo>
                    <a:lnTo>
                      <a:pt x="616" y="81"/>
                    </a:lnTo>
                    <a:lnTo>
                      <a:pt x="623" y="92"/>
                    </a:lnTo>
                    <a:lnTo>
                      <a:pt x="627" y="105"/>
                    </a:lnTo>
                    <a:lnTo>
                      <a:pt x="628" y="118"/>
                    </a:lnTo>
                    <a:lnTo>
                      <a:pt x="626" y="129"/>
                    </a:lnTo>
                    <a:lnTo>
                      <a:pt x="618" y="140"/>
                    </a:lnTo>
                    <a:lnTo>
                      <a:pt x="605" y="147"/>
                    </a:lnTo>
                    <a:lnTo>
                      <a:pt x="558" y="151"/>
                    </a:lnTo>
                    <a:lnTo>
                      <a:pt x="573" y="156"/>
                    </a:lnTo>
                    <a:lnTo>
                      <a:pt x="589" y="162"/>
                    </a:lnTo>
                    <a:lnTo>
                      <a:pt x="606" y="167"/>
                    </a:lnTo>
                    <a:lnTo>
                      <a:pt x="621" y="174"/>
                    </a:lnTo>
                    <a:lnTo>
                      <a:pt x="635" y="183"/>
                    </a:lnTo>
                    <a:lnTo>
                      <a:pt x="646" y="192"/>
                    </a:lnTo>
                    <a:lnTo>
                      <a:pt x="651" y="202"/>
                    </a:lnTo>
                    <a:lnTo>
                      <a:pt x="651" y="212"/>
                    </a:lnTo>
                    <a:lnTo>
                      <a:pt x="649" y="225"/>
                    </a:lnTo>
                    <a:lnTo>
                      <a:pt x="651" y="242"/>
                    </a:lnTo>
                    <a:lnTo>
                      <a:pt x="649" y="257"/>
                    </a:lnTo>
                    <a:lnTo>
                      <a:pt x="635" y="269"/>
                    </a:lnTo>
                    <a:lnTo>
                      <a:pt x="623" y="272"/>
                    </a:lnTo>
                    <a:lnTo>
                      <a:pt x="606" y="273"/>
                    </a:lnTo>
                    <a:lnTo>
                      <a:pt x="588" y="276"/>
                    </a:lnTo>
                    <a:lnTo>
                      <a:pt x="568" y="277"/>
                    </a:lnTo>
                    <a:lnTo>
                      <a:pt x="549" y="280"/>
                    </a:lnTo>
                    <a:lnTo>
                      <a:pt x="528" y="285"/>
                    </a:lnTo>
                    <a:lnTo>
                      <a:pt x="510" y="292"/>
                    </a:lnTo>
                    <a:lnTo>
                      <a:pt x="491" y="303"/>
                    </a:lnTo>
                    <a:lnTo>
                      <a:pt x="482" y="310"/>
                    </a:lnTo>
                    <a:lnTo>
                      <a:pt x="473" y="317"/>
                    </a:lnTo>
                    <a:lnTo>
                      <a:pt x="464" y="324"/>
                    </a:lnTo>
                    <a:lnTo>
                      <a:pt x="453" y="331"/>
                    </a:lnTo>
                    <a:lnTo>
                      <a:pt x="443" y="339"/>
                    </a:lnTo>
                    <a:lnTo>
                      <a:pt x="431" y="346"/>
                    </a:lnTo>
                    <a:lnTo>
                      <a:pt x="420" y="353"/>
                    </a:lnTo>
                    <a:lnTo>
                      <a:pt x="407" y="360"/>
                    </a:lnTo>
                    <a:lnTo>
                      <a:pt x="396" y="365"/>
                    </a:lnTo>
                    <a:lnTo>
                      <a:pt x="383" y="372"/>
                    </a:lnTo>
                    <a:lnTo>
                      <a:pt x="370" y="378"/>
                    </a:lnTo>
                    <a:lnTo>
                      <a:pt x="356" y="383"/>
                    </a:lnTo>
                    <a:lnTo>
                      <a:pt x="344" y="386"/>
                    </a:lnTo>
                    <a:lnTo>
                      <a:pt x="330" y="390"/>
                    </a:lnTo>
                    <a:lnTo>
                      <a:pt x="316" y="393"/>
                    </a:lnTo>
                    <a:lnTo>
                      <a:pt x="302" y="394"/>
                    </a:lnTo>
                    <a:lnTo>
                      <a:pt x="287" y="395"/>
                    </a:lnTo>
                    <a:lnTo>
                      <a:pt x="270" y="394"/>
                    </a:lnTo>
                    <a:lnTo>
                      <a:pt x="250" y="394"/>
                    </a:lnTo>
                    <a:lnTo>
                      <a:pt x="230" y="392"/>
                    </a:lnTo>
                    <a:lnTo>
                      <a:pt x="208" y="391"/>
                    </a:lnTo>
                    <a:lnTo>
                      <a:pt x="186" y="388"/>
                    </a:lnTo>
                    <a:lnTo>
                      <a:pt x="163" y="387"/>
                    </a:lnTo>
                    <a:lnTo>
                      <a:pt x="140" y="385"/>
                    </a:lnTo>
                    <a:lnTo>
                      <a:pt x="118" y="385"/>
                    </a:lnTo>
                    <a:lnTo>
                      <a:pt x="96" y="384"/>
                    </a:lnTo>
                    <a:lnTo>
                      <a:pt x="75" y="385"/>
                    </a:lnTo>
                    <a:lnTo>
                      <a:pt x="56" y="386"/>
                    </a:lnTo>
                    <a:lnTo>
                      <a:pt x="38" y="388"/>
                    </a:lnTo>
                    <a:lnTo>
                      <a:pt x="23" y="392"/>
                    </a:lnTo>
                    <a:lnTo>
                      <a:pt x="11" y="398"/>
                    </a:lnTo>
                    <a:lnTo>
                      <a:pt x="0" y="405"/>
                    </a:lnTo>
                    <a:lnTo>
                      <a:pt x="3" y="426"/>
                    </a:lnTo>
                    <a:lnTo>
                      <a:pt x="4" y="451"/>
                    </a:lnTo>
                    <a:lnTo>
                      <a:pt x="6" y="471"/>
                    </a:lnTo>
                    <a:lnTo>
                      <a:pt x="6" y="479"/>
                    </a:lnTo>
                    <a:lnTo>
                      <a:pt x="20" y="470"/>
                    </a:lnTo>
                    <a:lnTo>
                      <a:pt x="33" y="462"/>
                    </a:lnTo>
                    <a:lnTo>
                      <a:pt x="45" y="455"/>
                    </a:lnTo>
                    <a:lnTo>
                      <a:pt x="57" y="450"/>
                    </a:lnTo>
                    <a:lnTo>
                      <a:pt x="70" y="446"/>
                    </a:lnTo>
                    <a:lnTo>
                      <a:pt x="81" y="444"/>
                    </a:lnTo>
                    <a:lnTo>
                      <a:pt x="94" y="444"/>
                    </a:lnTo>
                    <a:lnTo>
                      <a:pt x="108" y="445"/>
                    </a:lnTo>
                    <a:lnTo>
                      <a:pt x="123" y="447"/>
                    </a:lnTo>
                    <a:lnTo>
                      <a:pt x="139" y="451"/>
                    </a:lnTo>
                    <a:lnTo>
                      <a:pt x="157" y="454"/>
                    </a:lnTo>
                    <a:lnTo>
                      <a:pt x="177" y="458"/>
                    </a:lnTo>
                    <a:lnTo>
                      <a:pt x="197" y="462"/>
                    </a:lnTo>
                    <a:lnTo>
                      <a:pt x="218" y="464"/>
                    </a:lnTo>
                    <a:lnTo>
                      <a:pt x="239" y="468"/>
                    </a:lnTo>
                    <a:lnTo>
                      <a:pt x="260" y="469"/>
                    </a:lnTo>
                    <a:lnTo>
                      <a:pt x="280" y="469"/>
                    </a:lnTo>
                    <a:lnTo>
                      <a:pt x="301" y="467"/>
                    </a:lnTo>
                    <a:lnTo>
                      <a:pt x="322" y="463"/>
                    </a:lnTo>
                    <a:lnTo>
                      <a:pt x="341" y="458"/>
                    </a:lnTo>
                    <a:lnTo>
                      <a:pt x="360" y="451"/>
                    </a:lnTo>
                    <a:lnTo>
                      <a:pt x="376" y="443"/>
                    </a:lnTo>
                    <a:lnTo>
                      <a:pt x="390" y="433"/>
                    </a:lnTo>
                    <a:lnTo>
                      <a:pt x="400" y="423"/>
                    </a:lnTo>
                    <a:lnTo>
                      <a:pt x="411" y="412"/>
                    </a:lnTo>
                    <a:lnTo>
                      <a:pt x="422" y="399"/>
                    </a:lnTo>
                    <a:lnTo>
                      <a:pt x="435" y="385"/>
                    </a:lnTo>
                    <a:lnTo>
                      <a:pt x="449" y="371"/>
                    </a:lnTo>
                    <a:lnTo>
                      <a:pt x="464" y="359"/>
                    </a:lnTo>
                    <a:lnTo>
                      <a:pt x="479" y="346"/>
                    </a:lnTo>
                    <a:lnTo>
                      <a:pt x="495" y="337"/>
                    </a:lnTo>
                    <a:lnTo>
                      <a:pt x="510" y="330"/>
                    </a:lnTo>
                    <a:lnTo>
                      <a:pt x="525" y="325"/>
                    </a:lnTo>
                    <a:lnTo>
                      <a:pt x="541" y="321"/>
                    </a:lnTo>
                    <a:lnTo>
                      <a:pt x="556" y="316"/>
                    </a:lnTo>
                    <a:lnTo>
                      <a:pt x="571" y="312"/>
                    </a:lnTo>
                    <a:lnTo>
                      <a:pt x="586" y="309"/>
                    </a:lnTo>
                    <a:lnTo>
                      <a:pt x="601" y="307"/>
                    </a:lnTo>
                    <a:lnTo>
                      <a:pt x="616" y="306"/>
                    </a:lnTo>
                    <a:lnTo>
                      <a:pt x="629" y="306"/>
                    </a:lnTo>
                    <a:lnTo>
                      <a:pt x="643" y="306"/>
                    </a:lnTo>
                    <a:lnTo>
                      <a:pt x="656" y="304"/>
                    </a:lnTo>
                    <a:lnTo>
                      <a:pt x="669" y="300"/>
                    </a:lnTo>
                    <a:lnTo>
                      <a:pt x="679" y="293"/>
                    </a:lnTo>
                    <a:lnTo>
                      <a:pt x="687" y="283"/>
                    </a:lnTo>
                    <a:lnTo>
                      <a:pt x="694" y="268"/>
                    </a:lnTo>
                    <a:lnTo>
                      <a:pt x="697" y="248"/>
                    </a:lnTo>
                    <a:lnTo>
                      <a:pt x="699" y="223"/>
                    </a:lnTo>
                    <a:lnTo>
                      <a:pt x="701" y="210"/>
                    </a:lnTo>
                    <a:lnTo>
                      <a:pt x="703" y="197"/>
                    </a:lnTo>
                    <a:lnTo>
                      <a:pt x="700" y="186"/>
                    </a:lnTo>
                    <a:lnTo>
                      <a:pt x="689" y="175"/>
                    </a:lnTo>
                    <a:lnTo>
                      <a:pt x="682" y="171"/>
                    </a:lnTo>
                    <a:lnTo>
                      <a:pt x="676" y="167"/>
                    </a:lnTo>
                    <a:lnTo>
                      <a:pt x="670" y="164"/>
                    </a:lnTo>
                    <a:lnTo>
                      <a:pt x="664" y="160"/>
                    </a:lnTo>
                    <a:lnTo>
                      <a:pt x="659" y="157"/>
                    </a:lnTo>
                    <a:lnTo>
                      <a:pt x="656" y="151"/>
                    </a:lnTo>
                    <a:lnTo>
                      <a:pt x="653" y="144"/>
                    </a:lnTo>
                    <a:lnTo>
                      <a:pt x="651" y="135"/>
                    </a:lnTo>
                    <a:lnTo>
                      <a:pt x="651" y="125"/>
                    </a:lnTo>
                    <a:lnTo>
                      <a:pt x="655" y="116"/>
                    </a:lnTo>
                    <a:lnTo>
                      <a:pt x="659" y="107"/>
                    </a:lnTo>
                    <a:lnTo>
                      <a:pt x="664" y="98"/>
                    </a:lnTo>
                    <a:lnTo>
                      <a:pt x="669" y="90"/>
                    </a:lnTo>
                    <a:lnTo>
                      <a:pt x="672" y="81"/>
                    </a:lnTo>
                    <a:lnTo>
                      <a:pt x="673" y="72"/>
                    </a:lnTo>
                    <a:lnTo>
                      <a:pt x="670" y="61"/>
                    </a:lnTo>
                    <a:lnTo>
                      <a:pt x="661" y="50"/>
                    </a:lnTo>
                    <a:lnTo>
                      <a:pt x="644" y="38"/>
                    </a:lnTo>
                    <a:lnTo>
                      <a:pt x="623" y="27"/>
                    </a:lnTo>
                    <a:lnTo>
                      <a:pt x="597" y="16"/>
                    </a:lnTo>
                    <a:lnTo>
                      <a:pt x="570" y="8"/>
                    </a:lnTo>
                    <a:lnTo>
                      <a:pt x="542" y="3"/>
                    </a:lnTo>
                    <a:lnTo>
                      <a:pt x="517" y="0"/>
                    </a:lnTo>
                    <a:lnTo>
                      <a:pt x="494" y="3"/>
                    </a:lnTo>
                    <a:close/>
                  </a:path>
                </a:pathLst>
              </a:custGeom>
              <a:solidFill>
                <a:srgbClr val="C9A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8" name="Freeform 22"/>
              <p:cNvSpPr>
                <a:spLocks/>
              </p:cNvSpPr>
              <p:nvPr/>
            </p:nvSpPr>
            <p:spPr bwMode="auto">
              <a:xfrm>
                <a:off x="4020" y="2258"/>
                <a:ext cx="756" cy="984"/>
              </a:xfrm>
              <a:custGeom>
                <a:avLst/>
                <a:gdLst>
                  <a:gd name="T0" fmla="*/ 1512 w 1513"/>
                  <a:gd name="T1" fmla="*/ 1247 h 1967"/>
                  <a:gd name="T2" fmla="*/ 1477 w 1513"/>
                  <a:gd name="T3" fmla="*/ 687 h 1967"/>
                  <a:gd name="T4" fmla="*/ 1449 w 1513"/>
                  <a:gd name="T5" fmla="*/ 619 h 1967"/>
                  <a:gd name="T6" fmla="*/ 1422 w 1513"/>
                  <a:gd name="T7" fmla="*/ 546 h 1967"/>
                  <a:gd name="T8" fmla="*/ 1402 w 1513"/>
                  <a:gd name="T9" fmla="*/ 434 h 1967"/>
                  <a:gd name="T10" fmla="*/ 1323 w 1513"/>
                  <a:gd name="T11" fmla="*/ 303 h 1967"/>
                  <a:gd name="T12" fmla="*/ 1231 w 1513"/>
                  <a:gd name="T13" fmla="*/ 217 h 1967"/>
                  <a:gd name="T14" fmla="*/ 1139 w 1513"/>
                  <a:gd name="T15" fmla="*/ 137 h 1967"/>
                  <a:gd name="T16" fmla="*/ 1052 w 1513"/>
                  <a:gd name="T17" fmla="*/ 68 h 1967"/>
                  <a:gd name="T18" fmla="*/ 997 w 1513"/>
                  <a:gd name="T19" fmla="*/ 0 h 1967"/>
                  <a:gd name="T20" fmla="*/ 954 w 1513"/>
                  <a:gd name="T21" fmla="*/ 72 h 1967"/>
                  <a:gd name="T22" fmla="*/ 897 w 1513"/>
                  <a:gd name="T23" fmla="*/ 133 h 1967"/>
                  <a:gd name="T24" fmla="*/ 820 w 1513"/>
                  <a:gd name="T25" fmla="*/ 200 h 1967"/>
                  <a:gd name="T26" fmla="*/ 725 w 1513"/>
                  <a:gd name="T27" fmla="*/ 262 h 1967"/>
                  <a:gd name="T28" fmla="*/ 627 w 1513"/>
                  <a:gd name="T29" fmla="*/ 284 h 1967"/>
                  <a:gd name="T30" fmla="*/ 545 w 1513"/>
                  <a:gd name="T31" fmla="*/ 276 h 1967"/>
                  <a:gd name="T32" fmla="*/ 488 w 1513"/>
                  <a:gd name="T33" fmla="*/ 236 h 1967"/>
                  <a:gd name="T34" fmla="*/ 421 w 1513"/>
                  <a:gd name="T35" fmla="*/ 149 h 1967"/>
                  <a:gd name="T36" fmla="*/ 355 w 1513"/>
                  <a:gd name="T37" fmla="*/ 60 h 1967"/>
                  <a:gd name="T38" fmla="*/ 285 w 1513"/>
                  <a:gd name="T39" fmla="*/ 12 h 1967"/>
                  <a:gd name="T40" fmla="*/ 176 w 1513"/>
                  <a:gd name="T41" fmla="*/ 39 h 1967"/>
                  <a:gd name="T42" fmla="*/ 80 w 1513"/>
                  <a:gd name="T43" fmla="*/ 88 h 1967"/>
                  <a:gd name="T44" fmla="*/ 3 w 1513"/>
                  <a:gd name="T45" fmla="*/ 137 h 1967"/>
                  <a:gd name="T46" fmla="*/ 29 w 1513"/>
                  <a:gd name="T47" fmla="*/ 219 h 1967"/>
                  <a:gd name="T48" fmla="*/ 78 w 1513"/>
                  <a:gd name="T49" fmla="*/ 291 h 1967"/>
                  <a:gd name="T50" fmla="*/ 143 w 1513"/>
                  <a:gd name="T51" fmla="*/ 373 h 1967"/>
                  <a:gd name="T52" fmla="*/ 193 w 1513"/>
                  <a:gd name="T53" fmla="*/ 445 h 1967"/>
                  <a:gd name="T54" fmla="*/ 220 w 1513"/>
                  <a:gd name="T55" fmla="*/ 526 h 1967"/>
                  <a:gd name="T56" fmla="*/ 201 w 1513"/>
                  <a:gd name="T57" fmla="*/ 661 h 1967"/>
                  <a:gd name="T58" fmla="*/ 166 w 1513"/>
                  <a:gd name="T59" fmla="*/ 852 h 1967"/>
                  <a:gd name="T60" fmla="*/ 163 w 1513"/>
                  <a:gd name="T61" fmla="*/ 1031 h 1967"/>
                  <a:gd name="T62" fmla="*/ 185 w 1513"/>
                  <a:gd name="T63" fmla="*/ 1150 h 1967"/>
                  <a:gd name="T64" fmla="*/ 217 w 1513"/>
                  <a:gd name="T65" fmla="*/ 1295 h 1967"/>
                  <a:gd name="T66" fmla="*/ 217 w 1513"/>
                  <a:gd name="T67" fmla="*/ 1376 h 1967"/>
                  <a:gd name="T68" fmla="*/ 161 w 1513"/>
                  <a:gd name="T69" fmla="*/ 1413 h 1967"/>
                  <a:gd name="T70" fmla="*/ 87 w 1513"/>
                  <a:gd name="T71" fmla="*/ 1527 h 1967"/>
                  <a:gd name="T72" fmla="*/ 142 w 1513"/>
                  <a:gd name="T73" fmla="*/ 1605 h 1967"/>
                  <a:gd name="T74" fmla="*/ 232 w 1513"/>
                  <a:gd name="T75" fmla="*/ 1656 h 1967"/>
                  <a:gd name="T76" fmla="*/ 314 w 1513"/>
                  <a:gd name="T77" fmla="*/ 1841 h 1967"/>
                  <a:gd name="T78" fmla="*/ 420 w 1513"/>
                  <a:gd name="T79" fmla="*/ 1884 h 1967"/>
                  <a:gd name="T80" fmla="*/ 515 w 1513"/>
                  <a:gd name="T81" fmla="*/ 1943 h 1967"/>
                  <a:gd name="T82" fmla="*/ 610 w 1513"/>
                  <a:gd name="T83" fmla="*/ 1967 h 1967"/>
                  <a:gd name="T84" fmla="*/ 695 w 1513"/>
                  <a:gd name="T85" fmla="*/ 1944 h 1967"/>
                  <a:gd name="T86" fmla="*/ 756 w 1513"/>
                  <a:gd name="T87" fmla="*/ 1928 h 1967"/>
                  <a:gd name="T88" fmla="*/ 824 w 1513"/>
                  <a:gd name="T89" fmla="*/ 1918 h 1967"/>
                  <a:gd name="T90" fmla="*/ 878 w 1513"/>
                  <a:gd name="T91" fmla="*/ 1916 h 1967"/>
                  <a:gd name="T92" fmla="*/ 962 w 1513"/>
                  <a:gd name="T93" fmla="*/ 1921 h 1967"/>
                  <a:gd name="T94" fmla="*/ 1097 w 1513"/>
                  <a:gd name="T95" fmla="*/ 1928 h 1967"/>
                  <a:gd name="T96" fmla="*/ 1229 w 1513"/>
                  <a:gd name="T97" fmla="*/ 1926 h 1967"/>
                  <a:gd name="T98" fmla="*/ 1347 w 1513"/>
                  <a:gd name="T99" fmla="*/ 1812 h 1967"/>
                  <a:gd name="T100" fmla="*/ 1373 w 1513"/>
                  <a:gd name="T101" fmla="*/ 1612 h 1967"/>
                  <a:gd name="T102" fmla="*/ 1450 w 1513"/>
                  <a:gd name="T103" fmla="*/ 1405 h 1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13" h="1967">
                    <a:moveTo>
                      <a:pt x="1490" y="1310"/>
                    </a:moveTo>
                    <a:lnTo>
                      <a:pt x="1496" y="1295"/>
                    </a:lnTo>
                    <a:lnTo>
                      <a:pt x="1502" y="1279"/>
                    </a:lnTo>
                    <a:lnTo>
                      <a:pt x="1507" y="1263"/>
                    </a:lnTo>
                    <a:lnTo>
                      <a:pt x="1512" y="1247"/>
                    </a:lnTo>
                    <a:lnTo>
                      <a:pt x="1513" y="1112"/>
                    </a:lnTo>
                    <a:lnTo>
                      <a:pt x="1510" y="976"/>
                    </a:lnTo>
                    <a:lnTo>
                      <a:pt x="1499" y="842"/>
                    </a:lnTo>
                    <a:lnTo>
                      <a:pt x="1484" y="703"/>
                    </a:lnTo>
                    <a:lnTo>
                      <a:pt x="1477" y="687"/>
                    </a:lnTo>
                    <a:lnTo>
                      <a:pt x="1472" y="671"/>
                    </a:lnTo>
                    <a:lnTo>
                      <a:pt x="1465" y="657"/>
                    </a:lnTo>
                    <a:lnTo>
                      <a:pt x="1459" y="644"/>
                    </a:lnTo>
                    <a:lnTo>
                      <a:pt x="1453" y="631"/>
                    </a:lnTo>
                    <a:lnTo>
                      <a:pt x="1449" y="619"/>
                    </a:lnTo>
                    <a:lnTo>
                      <a:pt x="1444" y="610"/>
                    </a:lnTo>
                    <a:lnTo>
                      <a:pt x="1439" y="602"/>
                    </a:lnTo>
                    <a:lnTo>
                      <a:pt x="1432" y="585"/>
                    </a:lnTo>
                    <a:lnTo>
                      <a:pt x="1427" y="566"/>
                    </a:lnTo>
                    <a:lnTo>
                      <a:pt x="1422" y="546"/>
                    </a:lnTo>
                    <a:lnTo>
                      <a:pt x="1417" y="524"/>
                    </a:lnTo>
                    <a:lnTo>
                      <a:pt x="1414" y="502"/>
                    </a:lnTo>
                    <a:lnTo>
                      <a:pt x="1411" y="479"/>
                    </a:lnTo>
                    <a:lnTo>
                      <a:pt x="1407" y="456"/>
                    </a:lnTo>
                    <a:lnTo>
                      <a:pt x="1402" y="434"/>
                    </a:lnTo>
                    <a:lnTo>
                      <a:pt x="1394" y="410"/>
                    </a:lnTo>
                    <a:lnTo>
                      <a:pt x="1381" y="384"/>
                    </a:lnTo>
                    <a:lnTo>
                      <a:pt x="1364" y="357"/>
                    </a:lnTo>
                    <a:lnTo>
                      <a:pt x="1344" y="329"/>
                    </a:lnTo>
                    <a:lnTo>
                      <a:pt x="1323" y="303"/>
                    </a:lnTo>
                    <a:lnTo>
                      <a:pt x="1302" y="280"/>
                    </a:lnTo>
                    <a:lnTo>
                      <a:pt x="1282" y="260"/>
                    </a:lnTo>
                    <a:lnTo>
                      <a:pt x="1264" y="245"/>
                    </a:lnTo>
                    <a:lnTo>
                      <a:pt x="1248" y="232"/>
                    </a:lnTo>
                    <a:lnTo>
                      <a:pt x="1231" y="217"/>
                    </a:lnTo>
                    <a:lnTo>
                      <a:pt x="1212" y="201"/>
                    </a:lnTo>
                    <a:lnTo>
                      <a:pt x="1194" y="184"/>
                    </a:lnTo>
                    <a:lnTo>
                      <a:pt x="1176" y="168"/>
                    </a:lnTo>
                    <a:lnTo>
                      <a:pt x="1157" y="152"/>
                    </a:lnTo>
                    <a:lnTo>
                      <a:pt x="1139" y="137"/>
                    </a:lnTo>
                    <a:lnTo>
                      <a:pt x="1120" y="124"/>
                    </a:lnTo>
                    <a:lnTo>
                      <a:pt x="1112" y="101"/>
                    </a:lnTo>
                    <a:lnTo>
                      <a:pt x="1090" y="93"/>
                    </a:lnTo>
                    <a:lnTo>
                      <a:pt x="1070" y="82"/>
                    </a:lnTo>
                    <a:lnTo>
                      <a:pt x="1052" y="68"/>
                    </a:lnTo>
                    <a:lnTo>
                      <a:pt x="1036" y="52"/>
                    </a:lnTo>
                    <a:lnTo>
                      <a:pt x="1023" y="37"/>
                    </a:lnTo>
                    <a:lnTo>
                      <a:pt x="1012" y="22"/>
                    </a:lnTo>
                    <a:lnTo>
                      <a:pt x="1004" y="9"/>
                    </a:lnTo>
                    <a:lnTo>
                      <a:pt x="997" y="0"/>
                    </a:lnTo>
                    <a:lnTo>
                      <a:pt x="990" y="16"/>
                    </a:lnTo>
                    <a:lnTo>
                      <a:pt x="982" y="31"/>
                    </a:lnTo>
                    <a:lnTo>
                      <a:pt x="974" y="45"/>
                    </a:lnTo>
                    <a:lnTo>
                      <a:pt x="965" y="59"/>
                    </a:lnTo>
                    <a:lnTo>
                      <a:pt x="954" y="72"/>
                    </a:lnTo>
                    <a:lnTo>
                      <a:pt x="944" y="85"/>
                    </a:lnTo>
                    <a:lnTo>
                      <a:pt x="934" y="97"/>
                    </a:lnTo>
                    <a:lnTo>
                      <a:pt x="922" y="109"/>
                    </a:lnTo>
                    <a:lnTo>
                      <a:pt x="909" y="122"/>
                    </a:lnTo>
                    <a:lnTo>
                      <a:pt x="897" y="133"/>
                    </a:lnTo>
                    <a:lnTo>
                      <a:pt x="883" y="146"/>
                    </a:lnTo>
                    <a:lnTo>
                      <a:pt x="868" y="159"/>
                    </a:lnTo>
                    <a:lnTo>
                      <a:pt x="853" y="173"/>
                    </a:lnTo>
                    <a:lnTo>
                      <a:pt x="837" y="185"/>
                    </a:lnTo>
                    <a:lnTo>
                      <a:pt x="820" y="200"/>
                    </a:lnTo>
                    <a:lnTo>
                      <a:pt x="802" y="215"/>
                    </a:lnTo>
                    <a:lnTo>
                      <a:pt x="784" y="230"/>
                    </a:lnTo>
                    <a:lnTo>
                      <a:pt x="765" y="243"/>
                    </a:lnTo>
                    <a:lnTo>
                      <a:pt x="746" y="253"/>
                    </a:lnTo>
                    <a:lnTo>
                      <a:pt x="725" y="262"/>
                    </a:lnTo>
                    <a:lnTo>
                      <a:pt x="705" y="269"/>
                    </a:lnTo>
                    <a:lnTo>
                      <a:pt x="686" y="275"/>
                    </a:lnTo>
                    <a:lnTo>
                      <a:pt x="666" y="280"/>
                    </a:lnTo>
                    <a:lnTo>
                      <a:pt x="647" y="283"/>
                    </a:lnTo>
                    <a:lnTo>
                      <a:pt x="627" y="284"/>
                    </a:lnTo>
                    <a:lnTo>
                      <a:pt x="609" y="284"/>
                    </a:lnTo>
                    <a:lnTo>
                      <a:pt x="591" y="284"/>
                    </a:lnTo>
                    <a:lnTo>
                      <a:pt x="575" y="282"/>
                    </a:lnTo>
                    <a:lnTo>
                      <a:pt x="559" y="280"/>
                    </a:lnTo>
                    <a:lnTo>
                      <a:pt x="545" y="276"/>
                    </a:lnTo>
                    <a:lnTo>
                      <a:pt x="533" y="272"/>
                    </a:lnTo>
                    <a:lnTo>
                      <a:pt x="522" y="266"/>
                    </a:lnTo>
                    <a:lnTo>
                      <a:pt x="512" y="259"/>
                    </a:lnTo>
                    <a:lnTo>
                      <a:pt x="500" y="249"/>
                    </a:lnTo>
                    <a:lnTo>
                      <a:pt x="488" y="236"/>
                    </a:lnTo>
                    <a:lnTo>
                      <a:pt x="475" y="221"/>
                    </a:lnTo>
                    <a:lnTo>
                      <a:pt x="462" y="205"/>
                    </a:lnTo>
                    <a:lnTo>
                      <a:pt x="449" y="188"/>
                    </a:lnTo>
                    <a:lnTo>
                      <a:pt x="435" y="168"/>
                    </a:lnTo>
                    <a:lnTo>
                      <a:pt x="421" y="149"/>
                    </a:lnTo>
                    <a:lnTo>
                      <a:pt x="407" y="130"/>
                    </a:lnTo>
                    <a:lnTo>
                      <a:pt x="393" y="111"/>
                    </a:lnTo>
                    <a:lnTo>
                      <a:pt x="379" y="93"/>
                    </a:lnTo>
                    <a:lnTo>
                      <a:pt x="367" y="76"/>
                    </a:lnTo>
                    <a:lnTo>
                      <a:pt x="355" y="60"/>
                    </a:lnTo>
                    <a:lnTo>
                      <a:pt x="344" y="47"/>
                    </a:lnTo>
                    <a:lnTo>
                      <a:pt x="333" y="35"/>
                    </a:lnTo>
                    <a:lnTo>
                      <a:pt x="324" y="27"/>
                    </a:lnTo>
                    <a:lnTo>
                      <a:pt x="306" y="17"/>
                    </a:lnTo>
                    <a:lnTo>
                      <a:pt x="285" y="12"/>
                    </a:lnTo>
                    <a:lnTo>
                      <a:pt x="263" y="11"/>
                    </a:lnTo>
                    <a:lnTo>
                      <a:pt x="240" y="14"/>
                    </a:lnTo>
                    <a:lnTo>
                      <a:pt x="217" y="19"/>
                    </a:lnTo>
                    <a:lnTo>
                      <a:pt x="195" y="29"/>
                    </a:lnTo>
                    <a:lnTo>
                      <a:pt x="176" y="39"/>
                    </a:lnTo>
                    <a:lnTo>
                      <a:pt x="158" y="50"/>
                    </a:lnTo>
                    <a:lnTo>
                      <a:pt x="141" y="61"/>
                    </a:lnTo>
                    <a:lnTo>
                      <a:pt x="121" y="71"/>
                    </a:lnTo>
                    <a:lnTo>
                      <a:pt x="101" y="80"/>
                    </a:lnTo>
                    <a:lnTo>
                      <a:pt x="80" y="88"/>
                    </a:lnTo>
                    <a:lnTo>
                      <a:pt x="59" y="97"/>
                    </a:lnTo>
                    <a:lnTo>
                      <a:pt x="41" y="105"/>
                    </a:lnTo>
                    <a:lnTo>
                      <a:pt x="23" y="114"/>
                    </a:lnTo>
                    <a:lnTo>
                      <a:pt x="11" y="124"/>
                    </a:lnTo>
                    <a:lnTo>
                      <a:pt x="3" y="137"/>
                    </a:lnTo>
                    <a:lnTo>
                      <a:pt x="0" y="151"/>
                    </a:lnTo>
                    <a:lnTo>
                      <a:pt x="4" y="166"/>
                    </a:lnTo>
                    <a:lnTo>
                      <a:pt x="10" y="183"/>
                    </a:lnTo>
                    <a:lnTo>
                      <a:pt x="19" y="200"/>
                    </a:lnTo>
                    <a:lnTo>
                      <a:pt x="29" y="219"/>
                    </a:lnTo>
                    <a:lnTo>
                      <a:pt x="40" y="237"/>
                    </a:lnTo>
                    <a:lnTo>
                      <a:pt x="49" y="255"/>
                    </a:lnTo>
                    <a:lnTo>
                      <a:pt x="58" y="268"/>
                    </a:lnTo>
                    <a:lnTo>
                      <a:pt x="67" y="280"/>
                    </a:lnTo>
                    <a:lnTo>
                      <a:pt x="78" y="291"/>
                    </a:lnTo>
                    <a:lnTo>
                      <a:pt x="89" y="304"/>
                    </a:lnTo>
                    <a:lnTo>
                      <a:pt x="101" y="316"/>
                    </a:lnTo>
                    <a:lnTo>
                      <a:pt x="114" y="333"/>
                    </a:lnTo>
                    <a:lnTo>
                      <a:pt x="128" y="351"/>
                    </a:lnTo>
                    <a:lnTo>
                      <a:pt x="143" y="373"/>
                    </a:lnTo>
                    <a:lnTo>
                      <a:pt x="157" y="394"/>
                    </a:lnTo>
                    <a:lnTo>
                      <a:pt x="169" y="410"/>
                    </a:lnTo>
                    <a:lnTo>
                      <a:pt x="179" y="424"/>
                    </a:lnTo>
                    <a:lnTo>
                      <a:pt x="187" y="435"/>
                    </a:lnTo>
                    <a:lnTo>
                      <a:pt x="193" y="445"/>
                    </a:lnTo>
                    <a:lnTo>
                      <a:pt x="200" y="457"/>
                    </a:lnTo>
                    <a:lnTo>
                      <a:pt x="205" y="470"/>
                    </a:lnTo>
                    <a:lnTo>
                      <a:pt x="212" y="485"/>
                    </a:lnTo>
                    <a:lnTo>
                      <a:pt x="218" y="504"/>
                    </a:lnTo>
                    <a:lnTo>
                      <a:pt x="220" y="526"/>
                    </a:lnTo>
                    <a:lnTo>
                      <a:pt x="220" y="550"/>
                    </a:lnTo>
                    <a:lnTo>
                      <a:pt x="218" y="576"/>
                    </a:lnTo>
                    <a:lnTo>
                      <a:pt x="215" y="603"/>
                    </a:lnTo>
                    <a:lnTo>
                      <a:pt x="209" y="632"/>
                    </a:lnTo>
                    <a:lnTo>
                      <a:pt x="201" y="661"/>
                    </a:lnTo>
                    <a:lnTo>
                      <a:pt x="193" y="690"/>
                    </a:lnTo>
                    <a:lnTo>
                      <a:pt x="185" y="722"/>
                    </a:lnTo>
                    <a:lnTo>
                      <a:pt x="177" y="762"/>
                    </a:lnTo>
                    <a:lnTo>
                      <a:pt x="171" y="806"/>
                    </a:lnTo>
                    <a:lnTo>
                      <a:pt x="166" y="852"/>
                    </a:lnTo>
                    <a:lnTo>
                      <a:pt x="163" y="898"/>
                    </a:lnTo>
                    <a:lnTo>
                      <a:pt x="161" y="941"/>
                    </a:lnTo>
                    <a:lnTo>
                      <a:pt x="159" y="978"/>
                    </a:lnTo>
                    <a:lnTo>
                      <a:pt x="161" y="1006"/>
                    </a:lnTo>
                    <a:lnTo>
                      <a:pt x="163" y="1031"/>
                    </a:lnTo>
                    <a:lnTo>
                      <a:pt x="166" y="1055"/>
                    </a:lnTo>
                    <a:lnTo>
                      <a:pt x="171" y="1080"/>
                    </a:lnTo>
                    <a:lnTo>
                      <a:pt x="176" y="1104"/>
                    </a:lnTo>
                    <a:lnTo>
                      <a:pt x="180" y="1127"/>
                    </a:lnTo>
                    <a:lnTo>
                      <a:pt x="185" y="1150"/>
                    </a:lnTo>
                    <a:lnTo>
                      <a:pt x="191" y="1171"/>
                    </a:lnTo>
                    <a:lnTo>
                      <a:pt x="195" y="1189"/>
                    </a:lnTo>
                    <a:lnTo>
                      <a:pt x="204" y="1225"/>
                    </a:lnTo>
                    <a:lnTo>
                      <a:pt x="212" y="1261"/>
                    </a:lnTo>
                    <a:lnTo>
                      <a:pt x="217" y="1295"/>
                    </a:lnTo>
                    <a:lnTo>
                      <a:pt x="222" y="1328"/>
                    </a:lnTo>
                    <a:lnTo>
                      <a:pt x="223" y="1343"/>
                    </a:lnTo>
                    <a:lnTo>
                      <a:pt x="223" y="1355"/>
                    </a:lnTo>
                    <a:lnTo>
                      <a:pt x="222" y="1367"/>
                    </a:lnTo>
                    <a:lnTo>
                      <a:pt x="217" y="1376"/>
                    </a:lnTo>
                    <a:lnTo>
                      <a:pt x="211" y="1385"/>
                    </a:lnTo>
                    <a:lnTo>
                      <a:pt x="202" y="1392"/>
                    </a:lnTo>
                    <a:lnTo>
                      <a:pt x="192" y="1398"/>
                    </a:lnTo>
                    <a:lnTo>
                      <a:pt x="177" y="1404"/>
                    </a:lnTo>
                    <a:lnTo>
                      <a:pt x="161" y="1413"/>
                    </a:lnTo>
                    <a:lnTo>
                      <a:pt x="143" y="1430"/>
                    </a:lnTo>
                    <a:lnTo>
                      <a:pt x="127" y="1452"/>
                    </a:lnTo>
                    <a:lnTo>
                      <a:pt x="111" y="1477"/>
                    </a:lnTo>
                    <a:lnTo>
                      <a:pt x="97" y="1503"/>
                    </a:lnTo>
                    <a:lnTo>
                      <a:pt x="87" y="1527"/>
                    </a:lnTo>
                    <a:lnTo>
                      <a:pt x="80" y="1548"/>
                    </a:lnTo>
                    <a:lnTo>
                      <a:pt x="78" y="1563"/>
                    </a:lnTo>
                    <a:lnTo>
                      <a:pt x="97" y="1576"/>
                    </a:lnTo>
                    <a:lnTo>
                      <a:pt x="119" y="1590"/>
                    </a:lnTo>
                    <a:lnTo>
                      <a:pt x="142" y="1605"/>
                    </a:lnTo>
                    <a:lnTo>
                      <a:pt x="165" y="1619"/>
                    </a:lnTo>
                    <a:lnTo>
                      <a:pt x="188" y="1632"/>
                    </a:lnTo>
                    <a:lnTo>
                      <a:pt x="207" y="1642"/>
                    </a:lnTo>
                    <a:lnTo>
                      <a:pt x="223" y="1650"/>
                    </a:lnTo>
                    <a:lnTo>
                      <a:pt x="232" y="1656"/>
                    </a:lnTo>
                    <a:lnTo>
                      <a:pt x="230" y="1715"/>
                    </a:lnTo>
                    <a:lnTo>
                      <a:pt x="240" y="1761"/>
                    </a:lnTo>
                    <a:lnTo>
                      <a:pt x="260" y="1795"/>
                    </a:lnTo>
                    <a:lnTo>
                      <a:pt x="285" y="1822"/>
                    </a:lnTo>
                    <a:lnTo>
                      <a:pt x="314" y="1841"/>
                    </a:lnTo>
                    <a:lnTo>
                      <a:pt x="341" y="1854"/>
                    </a:lnTo>
                    <a:lnTo>
                      <a:pt x="367" y="1862"/>
                    </a:lnTo>
                    <a:lnTo>
                      <a:pt x="386" y="1868"/>
                    </a:lnTo>
                    <a:lnTo>
                      <a:pt x="402" y="1875"/>
                    </a:lnTo>
                    <a:lnTo>
                      <a:pt x="420" y="1884"/>
                    </a:lnTo>
                    <a:lnTo>
                      <a:pt x="438" y="1894"/>
                    </a:lnTo>
                    <a:lnTo>
                      <a:pt x="458" y="1907"/>
                    </a:lnTo>
                    <a:lnTo>
                      <a:pt x="477" y="1920"/>
                    </a:lnTo>
                    <a:lnTo>
                      <a:pt x="497" y="1932"/>
                    </a:lnTo>
                    <a:lnTo>
                      <a:pt x="515" y="1943"/>
                    </a:lnTo>
                    <a:lnTo>
                      <a:pt x="534" y="1952"/>
                    </a:lnTo>
                    <a:lnTo>
                      <a:pt x="552" y="1959"/>
                    </a:lnTo>
                    <a:lnTo>
                      <a:pt x="572" y="1963"/>
                    </a:lnTo>
                    <a:lnTo>
                      <a:pt x="590" y="1966"/>
                    </a:lnTo>
                    <a:lnTo>
                      <a:pt x="610" y="1967"/>
                    </a:lnTo>
                    <a:lnTo>
                      <a:pt x="629" y="1966"/>
                    </a:lnTo>
                    <a:lnTo>
                      <a:pt x="649" y="1962"/>
                    </a:lnTo>
                    <a:lnTo>
                      <a:pt x="667" y="1956"/>
                    </a:lnTo>
                    <a:lnTo>
                      <a:pt x="686" y="1948"/>
                    </a:lnTo>
                    <a:lnTo>
                      <a:pt x="695" y="1944"/>
                    </a:lnTo>
                    <a:lnTo>
                      <a:pt x="707" y="1940"/>
                    </a:lnTo>
                    <a:lnTo>
                      <a:pt x="718" y="1937"/>
                    </a:lnTo>
                    <a:lnTo>
                      <a:pt x="730" y="1933"/>
                    </a:lnTo>
                    <a:lnTo>
                      <a:pt x="744" y="1930"/>
                    </a:lnTo>
                    <a:lnTo>
                      <a:pt x="756" y="1928"/>
                    </a:lnTo>
                    <a:lnTo>
                      <a:pt x="770" y="1925"/>
                    </a:lnTo>
                    <a:lnTo>
                      <a:pt x="784" y="1923"/>
                    </a:lnTo>
                    <a:lnTo>
                      <a:pt x="798" y="1922"/>
                    </a:lnTo>
                    <a:lnTo>
                      <a:pt x="811" y="1920"/>
                    </a:lnTo>
                    <a:lnTo>
                      <a:pt x="824" y="1918"/>
                    </a:lnTo>
                    <a:lnTo>
                      <a:pt x="837" y="1917"/>
                    </a:lnTo>
                    <a:lnTo>
                      <a:pt x="848" y="1917"/>
                    </a:lnTo>
                    <a:lnTo>
                      <a:pt x="860" y="1916"/>
                    </a:lnTo>
                    <a:lnTo>
                      <a:pt x="869" y="1916"/>
                    </a:lnTo>
                    <a:lnTo>
                      <a:pt x="878" y="1916"/>
                    </a:lnTo>
                    <a:lnTo>
                      <a:pt x="889" y="1916"/>
                    </a:lnTo>
                    <a:lnTo>
                      <a:pt x="902" y="1917"/>
                    </a:lnTo>
                    <a:lnTo>
                      <a:pt x="920" y="1918"/>
                    </a:lnTo>
                    <a:lnTo>
                      <a:pt x="939" y="1920"/>
                    </a:lnTo>
                    <a:lnTo>
                      <a:pt x="962" y="1921"/>
                    </a:lnTo>
                    <a:lnTo>
                      <a:pt x="987" y="1922"/>
                    </a:lnTo>
                    <a:lnTo>
                      <a:pt x="1013" y="1923"/>
                    </a:lnTo>
                    <a:lnTo>
                      <a:pt x="1041" y="1925"/>
                    </a:lnTo>
                    <a:lnTo>
                      <a:pt x="1068" y="1926"/>
                    </a:lnTo>
                    <a:lnTo>
                      <a:pt x="1097" y="1928"/>
                    </a:lnTo>
                    <a:lnTo>
                      <a:pt x="1125" y="1928"/>
                    </a:lnTo>
                    <a:lnTo>
                      <a:pt x="1152" y="1929"/>
                    </a:lnTo>
                    <a:lnTo>
                      <a:pt x="1180" y="1928"/>
                    </a:lnTo>
                    <a:lnTo>
                      <a:pt x="1205" y="1928"/>
                    </a:lnTo>
                    <a:lnTo>
                      <a:pt x="1229" y="1926"/>
                    </a:lnTo>
                    <a:lnTo>
                      <a:pt x="1250" y="1924"/>
                    </a:lnTo>
                    <a:lnTo>
                      <a:pt x="1286" y="1913"/>
                    </a:lnTo>
                    <a:lnTo>
                      <a:pt x="1314" y="1887"/>
                    </a:lnTo>
                    <a:lnTo>
                      <a:pt x="1333" y="1854"/>
                    </a:lnTo>
                    <a:lnTo>
                      <a:pt x="1347" y="1812"/>
                    </a:lnTo>
                    <a:lnTo>
                      <a:pt x="1356" y="1768"/>
                    </a:lnTo>
                    <a:lnTo>
                      <a:pt x="1362" y="1724"/>
                    </a:lnTo>
                    <a:lnTo>
                      <a:pt x="1366" y="1681"/>
                    </a:lnTo>
                    <a:lnTo>
                      <a:pt x="1368" y="1645"/>
                    </a:lnTo>
                    <a:lnTo>
                      <a:pt x="1373" y="1612"/>
                    </a:lnTo>
                    <a:lnTo>
                      <a:pt x="1382" y="1575"/>
                    </a:lnTo>
                    <a:lnTo>
                      <a:pt x="1394" y="1536"/>
                    </a:lnTo>
                    <a:lnTo>
                      <a:pt x="1411" y="1493"/>
                    </a:lnTo>
                    <a:lnTo>
                      <a:pt x="1429" y="1450"/>
                    </a:lnTo>
                    <a:lnTo>
                      <a:pt x="1450" y="1405"/>
                    </a:lnTo>
                    <a:lnTo>
                      <a:pt x="1469" y="1358"/>
                    </a:lnTo>
                    <a:lnTo>
                      <a:pt x="1490" y="13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19" name="Freeform 23"/>
              <p:cNvSpPr>
                <a:spLocks/>
              </p:cNvSpPr>
              <p:nvPr/>
            </p:nvSpPr>
            <p:spPr bwMode="auto">
              <a:xfrm>
                <a:off x="4134" y="2321"/>
                <a:ext cx="642" cy="921"/>
              </a:xfrm>
              <a:custGeom>
                <a:avLst/>
                <a:gdLst>
                  <a:gd name="T0" fmla="*/ 964 w 1283"/>
                  <a:gd name="T1" fmla="*/ 60 h 1843"/>
                  <a:gd name="T2" fmla="*/ 1052 w 1283"/>
                  <a:gd name="T3" fmla="*/ 136 h 1843"/>
                  <a:gd name="T4" fmla="*/ 1151 w 1283"/>
                  <a:gd name="T5" fmla="*/ 260 h 1843"/>
                  <a:gd name="T6" fmla="*/ 1184 w 1283"/>
                  <a:gd name="T7" fmla="*/ 378 h 1843"/>
                  <a:gd name="T8" fmla="*/ 1209 w 1283"/>
                  <a:gd name="T9" fmla="*/ 478 h 1843"/>
                  <a:gd name="T10" fmla="*/ 1235 w 1283"/>
                  <a:gd name="T11" fmla="*/ 533 h 1843"/>
                  <a:gd name="T12" fmla="*/ 1280 w 1283"/>
                  <a:gd name="T13" fmla="*/ 852 h 1843"/>
                  <a:gd name="T14" fmla="*/ 1266 w 1283"/>
                  <a:gd name="T15" fmla="*/ 1171 h 1843"/>
                  <a:gd name="T16" fmla="*/ 1181 w 1283"/>
                  <a:gd name="T17" fmla="*/ 1369 h 1843"/>
                  <a:gd name="T18" fmla="*/ 1136 w 1283"/>
                  <a:gd name="T19" fmla="*/ 1557 h 1843"/>
                  <a:gd name="T20" fmla="*/ 1084 w 1283"/>
                  <a:gd name="T21" fmla="*/ 1763 h 1843"/>
                  <a:gd name="T22" fmla="*/ 950 w 1283"/>
                  <a:gd name="T23" fmla="*/ 1804 h 1843"/>
                  <a:gd name="T24" fmla="*/ 811 w 1283"/>
                  <a:gd name="T25" fmla="*/ 1801 h 1843"/>
                  <a:gd name="T26" fmla="*/ 690 w 1283"/>
                  <a:gd name="T27" fmla="*/ 1794 h 1843"/>
                  <a:gd name="T28" fmla="*/ 630 w 1283"/>
                  <a:gd name="T29" fmla="*/ 1792 h 1843"/>
                  <a:gd name="T30" fmla="*/ 568 w 1283"/>
                  <a:gd name="T31" fmla="*/ 1798 h 1843"/>
                  <a:gd name="T32" fmla="*/ 500 w 1283"/>
                  <a:gd name="T33" fmla="*/ 1809 h 1843"/>
                  <a:gd name="T34" fmla="*/ 437 w 1283"/>
                  <a:gd name="T35" fmla="*/ 1832 h 1843"/>
                  <a:gd name="T36" fmla="*/ 342 w 1283"/>
                  <a:gd name="T37" fmla="*/ 1839 h 1843"/>
                  <a:gd name="T38" fmla="*/ 247 w 1283"/>
                  <a:gd name="T39" fmla="*/ 1796 h 1843"/>
                  <a:gd name="T40" fmla="*/ 156 w 1283"/>
                  <a:gd name="T41" fmla="*/ 1744 h 1843"/>
                  <a:gd name="T42" fmla="*/ 30 w 1283"/>
                  <a:gd name="T43" fmla="*/ 1671 h 1843"/>
                  <a:gd name="T44" fmla="*/ 26 w 1283"/>
                  <a:gd name="T45" fmla="*/ 1574 h 1843"/>
                  <a:gd name="T46" fmla="*/ 111 w 1283"/>
                  <a:gd name="T47" fmla="*/ 1665 h 1843"/>
                  <a:gd name="T48" fmla="*/ 190 w 1283"/>
                  <a:gd name="T49" fmla="*/ 1680 h 1843"/>
                  <a:gd name="T50" fmla="*/ 252 w 1283"/>
                  <a:gd name="T51" fmla="*/ 1693 h 1843"/>
                  <a:gd name="T52" fmla="*/ 307 w 1283"/>
                  <a:gd name="T53" fmla="*/ 1715 h 1843"/>
                  <a:gd name="T54" fmla="*/ 364 w 1283"/>
                  <a:gd name="T55" fmla="*/ 1745 h 1843"/>
                  <a:gd name="T56" fmla="*/ 440 w 1283"/>
                  <a:gd name="T57" fmla="*/ 1748 h 1843"/>
                  <a:gd name="T58" fmla="*/ 522 w 1283"/>
                  <a:gd name="T59" fmla="*/ 1731 h 1843"/>
                  <a:gd name="T60" fmla="*/ 592 w 1283"/>
                  <a:gd name="T61" fmla="*/ 1700 h 1843"/>
                  <a:gd name="T62" fmla="*/ 676 w 1283"/>
                  <a:gd name="T63" fmla="*/ 1683 h 1843"/>
                  <a:gd name="T64" fmla="*/ 769 w 1283"/>
                  <a:gd name="T65" fmla="*/ 1686 h 1843"/>
                  <a:gd name="T66" fmla="*/ 857 w 1283"/>
                  <a:gd name="T67" fmla="*/ 1710 h 1843"/>
                  <a:gd name="T68" fmla="*/ 942 w 1283"/>
                  <a:gd name="T69" fmla="*/ 1717 h 1843"/>
                  <a:gd name="T70" fmla="*/ 1018 w 1283"/>
                  <a:gd name="T71" fmla="*/ 1684 h 1843"/>
                  <a:gd name="T72" fmla="*/ 1064 w 1283"/>
                  <a:gd name="T73" fmla="*/ 1608 h 1843"/>
                  <a:gd name="T74" fmla="*/ 1101 w 1283"/>
                  <a:gd name="T75" fmla="*/ 1406 h 1843"/>
                  <a:gd name="T76" fmla="*/ 1178 w 1283"/>
                  <a:gd name="T77" fmla="*/ 1230 h 1843"/>
                  <a:gd name="T78" fmla="*/ 1228 w 1283"/>
                  <a:gd name="T79" fmla="*/ 1016 h 1843"/>
                  <a:gd name="T80" fmla="*/ 1209 w 1283"/>
                  <a:gd name="T81" fmla="*/ 766 h 1843"/>
                  <a:gd name="T82" fmla="*/ 1151 w 1283"/>
                  <a:gd name="T83" fmla="*/ 517 h 1843"/>
                  <a:gd name="T84" fmla="*/ 1091 w 1283"/>
                  <a:gd name="T85" fmla="*/ 383 h 1843"/>
                  <a:gd name="T86" fmla="*/ 1055 w 1283"/>
                  <a:gd name="T87" fmla="*/ 235 h 1843"/>
                  <a:gd name="T88" fmla="*/ 933 w 1283"/>
                  <a:gd name="T89" fmla="*/ 110 h 1843"/>
                  <a:gd name="T90" fmla="*/ 874 w 1283"/>
                  <a:gd name="T91" fmla="*/ 209 h 1843"/>
                  <a:gd name="T92" fmla="*/ 784 w 1283"/>
                  <a:gd name="T93" fmla="*/ 263 h 1843"/>
                  <a:gd name="T94" fmla="*/ 699 w 1283"/>
                  <a:gd name="T95" fmla="*/ 297 h 1843"/>
                  <a:gd name="T96" fmla="*/ 617 w 1283"/>
                  <a:gd name="T97" fmla="*/ 340 h 1843"/>
                  <a:gd name="T98" fmla="*/ 558 w 1283"/>
                  <a:gd name="T99" fmla="*/ 401 h 1843"/>
                  <a:gd name="T100" fmla="*/ 508 w 1283"/>
                  <a:gd name="T101" fmla="*/ 435 h 1843"/>
                  <a:gd name="T102" fmla="*/ 523 w 1283"/>
                  <a:gd name="T103" fmla="*/ 371 h 1843"/>
                  <a:gd name="T104" fmla="*/ 586 w 1283"/>
                  <a:gd name="T105" fmla="*/ 301 h 1843"/>
                  <a:gd name="T106" fmla="*/ 684 w 1283"/>
                  <a:gd name="T107" fmla="*/ 268 h 1843"/>
                  <a:gd name="T108" fmla="*/ 796 w 1283"/>
                  <a:gd name="T109" fmla="*/ 197 h 1843"/>
                  <a:gd name="T110" fmla="*/ 893 w 1283"/>
                  <a:gd name="T111" fmla="*/ 39 h 1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83" h="1843">
                    <a:moveTo>
                      <a:pt x="890" y="0"/>
                    </a:moveTo>
                    <a:lnTo>
                      <a:pt x="909" y="13"/>
                    </a:lnTo>
                    <a:lnTo>
                      <a:pt x="927" y="28"/>
                    </a:lnTo>
                    <a:lnTo>
                      <a:pt x="946" y="44"/>
                    </a:lnTo>
                    <a:lnTo>
                      <a:pt x="964" y="60"/>
                    </a:lnTo>
                    <a:lnTo>
                      <a:pt x="982" y="77"/>
                    </a:lnTo>
                    <a:lnTo>
                      <a:pt x="1001" y="93"/>
                    </a:lnTo>
                    <a:lnTo>
                      <a:pt x="1018" y="108"/>
                    </a:lnTo>
                    <a:lnTo>
                      <a:pt x="1034" y="121"/>
                    </a:lnTo>
                    <a:lnTo>
                      <a:pt x="1052" y="136"/>
                    </a:lnTo>
                    <a:lnTo>
                      <a:pt x="1072" y="156"/>
                    </a:lnTo>
                    <a:lnTo>
                      <a:pt x="1093" y="179"/>
                    </a:lnTo>
                    <a:lnTo>
                      <a:pt x="1114" y="205"/>
                    </a:lnTo>
                    <a:lnTo>
                      <a:pt x="1134" y="233"/>
                    </a:lnTo>
                    <a:lnTo>
                      <a:pt x="1151" y="260"/>
                    </a:lnTo>
                    <a:lnTo>
                      <a:pt x="1164" y="286"/>
                    </a:lnTo>
                    <a:lnTo>
                      <a:pt x="1172" y="310"/>
                    </a:lnTo>
                    <a:lnTo>
                      <a:pt x="1177" y="332"/>
                    </a:lnTo>
                    <a:lnTo>
                      <a:pt x="1181" y="355"/>
                    </a:lnTo>
                    <a:lnTo>
                      <a:pt x="1184" y="378"/>
                    </a:lnTo>
                    <a:lnTo>
                      <a:pt x="1187" y="400"/>
                    </a:lnTo>
                    <a:lnTo>
                      <a:pt x="1192" y="422"/>
                    </a:lnTo>
                    <a:lnTo>
                      <a:pt x="1197" y="442"/>
                    </a:lnTo>
                    <a:lnTo>
                      <a:pt x="1202" y="461"/>
                    </a:lnTo>
                    <a:lnTo>
                      <a:pt x="1209" y="478"/>
                    </a:lnTo>
                    <a:lnTo>
                      <a:pt x="1214" y="486"/>
                    </a:lnTo>
                    <a:lnTo>
                      <a:pt x="1219" y="495"/>
                    </a:lnTo>
                    <a:lnTo>
                      <a:pt x="1223" y="507"/>
                    </a:lnTo>
                    <a:lnTo>
                      <a:pt x="1229" y="520"/>
                    </a:lnTo>
                    <a:lnTo>
                      <a:pt x="1235" y="533"/>
                    </a:lnTo>
                    <a:lnTo>
                      <a:pt x="1242" y="547"/>
                    </a:lnTo>
                    <a:lnTo>
                      <a:pt x="1247" y="563"/>
                    </a:lnTo>
                    <a:lnTo>
                      <a:pt x="1254" y="579"/>
                    </a:lnTo>
                    <a:lnTo>
                      <a:pt x="1269" y="718"/>
                    </a:lnTo>
                    <a:lnTo>
                      <a:pt x="1280" y="852"/>
                    </a:lnTo>
                    <a:lnTo>
                      <a:pt x="1283" y="988"/>
                    </a:lnTo>
                    <a:lnTo>
                      <a:pt x="1282" y="1123"/>
                    </a:lnTo>
                    <a:lnTo>
                      <a:pt x="1277" y="1139"/>
                    </a:lnTo>
                    <a:lnTo>
                      <a:pt x="1272" y="1155"/>
                    </a:lnTo>
                    <a:lnTo>
                      <a:pt x="1266" y="1171"/>
                    </a:lnTo>
                    <a:lnTo>
                      <a:pt x="1260" y="1186"/>
                    </a:lnTo>
                    <a:lnTo>
                      <a:pt x="1239" y="1234"/>
                    </a:lnTo>
                    <a:lnTo>
                      <a:pt x="1220" y="1281"/>
                    </a:lnTo>
                    <a:lnTo>
                      <a:pt x="1199" y="1326"/>
                    </a:lnTo>
                    <a:lnTo>
                      <a:pt x="1181" y="1369"/>
                    </a:lnTo>
                    <a:lnTo>
                      <a:pt x="1164" y="1412"/>
                    </a:lnTo>
                    <a:lnTo>
                      <a:pt x="1152" y="1451"/>
                    </a:lnTo>
                    <a:lnTo>
                      <a:pt x="1143" y="1488"/>
                    </a:lnTo>
                    <a:lnTo>
                      <a:pt x="1138" y="1521"/>
                    </a:lnTo>
                    <a:lnTo>
                      <a:pt x="1136" y="1557"/>
                    </a:lnTo>
                    <a:lnTo>
                      <a:pt x="1132" y="1600"/>
                    </a:lnTo>
                    <a:lnTo>
                      <a:pt x="1126" y="1644"/>
                    </a:lnTo>
                    <a:lnTo>
                      <a:pt x="1117" y="1688"/>
                    </a:lnTo>
                    <a:lnTo>
                      <a:pt x="1103" y="1730"/>
                    </a:lnTo>
                    <a:lnTo>
                      <a:pt x="1084" y="1763"/>
                    </a:lnTo>
                    <a:lnTo>
                      <a:pt x="1056" y="1789"/>
                    </a:lnTo>
                    <a:lnTo>
                      <a:pt x="1020" y="1800"/>
                    </a:lnTo>
                    <a:lnTo>
                      <a:pt x="999" y="1802"/>
                    </a:lnTo>
                    <a:lnTo>
                      <a:pt x="975" y="1804"/>
                    </a:lnTo>
                    <a:lnTo>
                      <a:pt x="950" y="1804"/>
                    </a:lnTo>
                    <a:lnTo>
                      <a:pt x="922" y="1805"/>
                    </a:lnTo>
                    <a:lnTo>
                      <a:pt x="895" y="1804"/>
                    </a:lnTo>
                    <a:lnTo>
                      <a:pt x="867" y="1804"/>
                    </a:lnTo>
                    <a:lnTo>
                      <a:pt x="838" y="1802"/>
                    </a:lnTo>
                    <a:lnTo>
                      <a:pt x="811" y="1801"/>
                    </a:lnTo>
                    <a:lnTo>
                      <a:pt x="783" y="1799"/>
                    </a:lnTo>
                    <a:lnTo>
                      <a:pt x="757" y="1798"/>
                    </a:lnTo>
                    <a:lnTo>
                      <a:pt x="732" y="1797"/>
                    </a:lnTo>
                    <a:lnTo>
                      <a:pt x="709" y="1796"/>
                    </a:lnTo>
                    <a:lnTo>
                      <a:pt x="690" y="1794"/>
                    </a:lnTo>
                    <a:lnTo>
                      <a:pt x="672" y="1793"/>
                    </a:lnTo>
                    <a:lnTo>
                      <a:pt x="659" y="1792"/>
                    </a:lnTo>
                    <a:lnTo>
                      <a:pt x="648" y="1792"/>
                    </a:lnTo>
                    <a:lnTo>
                      <a:pt x="639" y="1792"/>
                    </a:lnTo>
                    <a:lnTo>
                      <a:pt x="630" y="1792"/>
                    </a:lnTo>
                    <a:lnTo>
                      <a:pt x="618" y="1793"/>
                    </a:lnTo>
                    <a:lnTo>
                      <a:pt x="607" y="1793"/>
                    </a:lnTo>
                    <a:lnTo>
                      <a:pt x="594" y="1794"/>
                    </a:lnTo>
                    <a:lnTo>
                      <a:pt x="581" y="1796"/>
                    </a:lnTo>
                    <a:lnTo>
                      <a:pt x="568" y="1798"/>
                    </a:lnTo>
                    <a:lnTo>
                      <a:pt x="554" y="1799"/>
                    </a:lnTo>
                    <a:lnTo>
                      <a:pt x="540" y="1801"/>
                    </a:lnTo>
                    <a:lnTo>
                      <a:pt x="526" y="1804"/>
                    </a:lnTo>
                    <a:lnTo>
                      <a:pt x="514" y="1806"/>
                    </a:lnTo>
                    <a:lnTo>
                      <a:pt x="500" y="1809"/>
                    </a:lnTo>
                    <a:lnTo>
                      <a:pt x="488" y="1813"/>
                    </a:lnTo>
                    <a:lnTo>
                      <a:pt x="477" y="1816"/>
                    </a:lnTo>
                    <a:lnTo>
                      <a:pt x="465" y="1820"/>
                    </a:lnTo>
                    <a:lnTo>
                      <a:pt x="456" y="1824"/>
                    </a:lnTo>
                    <a:lnTo>
                      <a:pt x="437" y="1832"/>
                    </a:lnTo>
                    <a:lnTo>
                      <a:pt x="419" y="1838"/>
                    </a:lnTo>
                    <a:lnTo>
                      <a:pt x="399" y="1842"/>
                    </a:lnTo>
                    <a:lnTo>
                      <a:pt x="380" y="1843"/>
                    </a:lnTo>
                    <a:lnTo>
                      <a:pt x="360" y="1842"/>
                    </a:lnTo>
                    <a:lnTo>
                      <a:pt x="342" y="1839"/>
                    </a:lnTo>
                    <a:lnTo>
                      <a:pt x="322" y="1835"/>
                    </a:lnTo>
                    <a:lnTo>
                      <a:pt x="304" y="1828"/>
                    </a:lnTo>
                    <a:lnTo>
                      <a:pt x="285" y="1819"/>
                    </a:lnTo>
                    <a:lnTo>
                      <a:pt x="267" y="1808"/>
                    </a:lnTo>
                    <a:lnTo>
                      <a:pt x="247" y="1796"/>
                    </a:lnTo>
                    <a:lnTo>
                      <a:pt x="228" y="1783"/>
                    </a:lnTo>
                    <a:lnTo>
                      <a:pt x="208" y="1770"/>
                    </a:lnTo>
                    <a:lnTo>
                      <a:pt x="190" y="1760"/>
                    </a:lnTo>
                    <a:lnTo>
                      <a:pt x="172" y="1751"/>
                    </a:lnTo>
                    <a:lnTo>
                      <a:pt x="156" y="1744"/>
                    </a:lnTo>
                    <a:lnTo>
                      <a:pt x="137" y="1738"/>
                    </a:lnTo>
                    <a:lnTo>
                      <a:pt x="111" y="1730"/>
                    </a:lnTo>
                    <a:lnTo>
                      <a:pt x="84" y="1717"/>
                    </a:lnTo>
                    <a:lnTo>
                      <a:pt x="55" y="1698"/>
                    </a:lnTo>
                    <a:lnTo>
                      <a:pt x="30" y="1671"/>
                    </a:lnTo>
                    <a:lnTo>
                      <a:pt x="10" y="1637"/>
                    </a:lnTo>
                    <a:lnTo>
                      <a:pt x="0" y="1591"/>
                    </a:lnTo>
                    <a:lnTo>
                      <a:pt x="2" y="1532"/>
                    </a:lnTo>
                    <a:lnTo>
                      <a:pt x="13" y="1553"/>
                    </a:lnTo>
                    <a:lnTo>
                      <a:pt x="26" y="1574"/>
                    </a:lnTo>
                    <a:lnTo>
                      <a:pt x="39" y="1596"/>
                    </a:lnTo>
                    <a:lnTo>
                      <a:pt x="54" y="1617"/>
                    </a:lnTo>
                    <a:lnTo>
                      <a:pt x="70" y="1637"/>
                    </a:lnTo>
                    <a:lnTo>
                      <a:pt x="90" y="1653"/>
                    </a:lnTo>
                    <a:lnTo>
                      <a:pt x="111" y="1665"/>
                    </a:lnTo>
                    <a:lnTo>
                      <a:pt x="137" y="1672"/>
                    </a:lnTo>
                    <a:lnTo>
                      <a:pt x="151" y="1675"/>
                    </a:lnTo>
                    <a:lnTo>
                      <a:pt x="163" y="1677"/>
                    </a:lnTo>
                    <a:lnTo>
                      <a:pt x="176" y="1678"/>
                    </a:lnTo>
                    <a:lnTo>
                      <a:pt x="190" y="1680"/>
                    </a:lnTo>
                    <a:lnTo>
                      <a:pt x="202" y="1683"/>
                    </a:lnTo>
                    <a:lnTo>
                      <a:pt x="215" y="1685"/>
                    </a:lnTo>
                    <a:lnTo>
                      <a:pt x="228" y="1687"/>
                    </a:lnTo>
                    <a:lnTo>
                      <a:pt x="239" y="1690"/>
                    </a:lnTo>
                    <a:lnTo>
                      <a:pt x="252" y="1693"/>
                    </a:lnTo>
                    <a:lnTo>
                      <a:pt x="264" y="1697"/>
                    </a:lnTo>
                    <a:lnTo>
                      <a:pt x="275" y="1700"/>
                    </a:lnTo>
                    <a:lnTo>
                      <a:pt x="287" y="1705"/>
                    </a:lnTo>
                    <a:lnTo>
                      <a:pt x="297" y="1709"/>
                    </a:lnTo>
                    <a:lnTo>
                      <a:pt x="307" y="1715"/>
                    </a:lnTo>
                    <a:lnTo>
                      <a:pt x="318" y="1722"/>
                    </a:lnTo>
                    <a:lnTo>
                      <a:pt x="328" y="1729"/>
                    </a:lnTo>
                    <a:lnTo>
                      <a:pt x="338" y="1736"/>
                    </a:lnTo>
                    <a:lnTo>
                      <a:pt x="350" y="1740"/>
                    </a:lnTo>
                    <a:lnTo>
                      <a:pt x="364" y="1745"/>
                    </a:lnTo>
                    <a:lnTo>
                      <a:pt x="378" y="1748"/>
                    </a:lnTo>
                    <a:lnTo>
                      <a:pt x="393" y="1750"/>
                    </a:lnTo>
                    <a:lnTo>
                      <a:pt x="408" y="1751"/>
                    </a:lnTo>
                    <a:lnTo>
                      <a:pt x="424" y="1750"/>
                    </a:lnTo>
                    <a:lnTo>
                      <a:pt x="440" y="1748"/>
                    </a:lnTo>
                    <a:lnTo>
                      <a:pt x="457" y="1747"/>
                    </a:lnTo>
                    <a:lnTo>
                      <a:pt x="473" y="1744"/>
                    </a:lnTo>
                    <a:lnTo>
                      <a:pt x="489" y="1740"/>
                    </a:lnTo>
                    <a:lnTo>
                      <a:pt x="505" y="1736"/>
                    </a:lnTo>
                    <a:lnTo>
                      <a:pt x="522" y="1731"/>
                    </a:lnTo>
                    <a:lnTo>
                      <a:pt x="537" y="1725"/>
                    </a:lnTo>
                    <a:lnTo>
                      <a:pt x="550" y="1720"/>
                    </a:lnTo>
                    <a:lnTo>
                      <a:pt x="564" y="1713"/>
                    </a:lnTo>
                    <a:lnTo>
                      <a:pt x="578" y="1706"/>
                    </a:lnTo>
                    <a:lnTo>
                      <a:pt x="592" y="1700"/>
                    </a:lnTo>
                    <a:lnTo>
                      <a:pt x="607" y="1695"/>
                    </a:lnTo>
                    <a:lnTo>
                      <a:pt x="624" y="1691"/>
                    </a:lnTo>
                    <a:lnTo>
                      <a:pt x="640" y="1687"/>
                    </a:lnTo>
                    <a:lnTo>
                      <a:pt x="659" y="1685"/>
                    </a:lnTo>
                    <a:lnTo>
                      <a:pt x="676" y="1683"/>
                    </a:lnTo>
                    <a:lnTo>
                      <a:pt x="694" y="1682"/>
                    </a:lnTo>
                    <a:lnTo>
                      <a:pt x="713" y="1682"/>
                    </a:lnTo>
                    <a:lnTo>
                      <a:pt x="732" y="1682"/>
                    </a:lnTo>
                    <a:lnTo>
                      <a:pt x="751" y="1683"/>
                    </a:lnTo>
                    <a:lnTo>
                      <a:pt x="769" y="1686"/>
                    </a:lnTo>
                    <a:lnTo>
                      <a:pt x="788" y="1688"/>
                    </a:lnTo>
                    <a:lnTo>
                      <a:pt x="806" y="1693"/>
                    </a:lnTo>
                    <a:lnTo>
                      <a:pt x="823" y="1699"/>
                    </a:lnTo>
                    <a:lnTo>
                      <a:pt x="841" y="1705"/>
                    </a:lnTo>
                    <a:lnTo>
                      <a:pt x="857" y="1710"/>
                    </a:lnTo>
                    <a:lnTo>
                      <a:pt x="874" y="1715"/>
                    </a:lnTo>
                    <a:lnTo>
                      <a:pt x="891" y="1718"/>
                    </a:lnTo>
                    <a:lnTo>
                      <a:pt x="909" y="1720"/>
                    </a:lnTo>
                    <a:lnTo>
                      <a:pt x="926" y="1720"/>
                    </a:lnTo>
                    <a:lnTo>
                      <a:pt x="942" y="1717"/>
                    </a:lnTo>
                    <a:lnTo>
                      <a:pt x="959" y="1714"/>
                    </a:lnTo>
                    <a:lnTo>
                      <a:pt x="975" y="1709"/>
                    </a:lnTo>
                    <a:lnTo>
                      <a:pt x="990" y="1702"/>
                    </a:lnTo>
                    <a:lnTo>
                      <a:pt x="1004" y="1694"/>
                    </a:lnTo>
                    <a:lnTo>
                      <a:pt x="1018" y="1684"/>
                    </a:lnTo>
                    <a:lnTo>
                      <a:pt x="1030" y="1672"/>
                    </a:lnTo>
                    <a:lnTo>
                      <a:pt x="1041" y="1659"/>
                    </a:lnTo>
                    <a:lnTo>
                      <a:pt x="1050" y="1644"/>
                    </a:lnTo>
                    <a:lnTo>
                      <a:pt x="1058" y="1626"/>
                    </a:lnTo>
                    <a:lnTo>
                      <a:pt x="1064" y="1608"/>
                    </a:lnTo>
                    <a:lnTo>
                      <a:pt x="1073" y="1569"/>
                    </a:lnTo>
                    <a:lnTo>
                      <a:pt x="1080" y="1527"/>
                    </a:lnTo>
                    <a:lnTo>
                      <a:pt x="1087" y="1486"/>
                    </a:lnTo>
                    <a:lnTo>
                      <a:pt x="1093" y="1445"/>
                    </a:lnTo>
                    <a:lnTo>
                      <a:pt x="1101" y="1406"/>
                    </a:lnTo>
                    <a:lnTo>
                      <a:pt x="1110" y="1368"/>
                    </a:lnTo>
                    <a:lnTo>
                      <a:pt x="1123" y="1333"/>
                    </a:lnTo>
                    <a:lnTo>
                      <a:pt x="1140" y="1300"/>
                    </a:lnTo>
                    <a:lnTo>
                      <a:pt x="1160" y="1268"/>
                    </a:lnTo>
                    <a:lnTo>
                      <a:pt x="1178" y="1230"/>
                    </a:lnTo>
                    <a:lnTo>
                      <a:pt x="1196" y="1190"/>
                    </a:lnTo>
                    <a:lnTo>
                      <a:pt x="1211" y="1146"/>
                    </a:lnTo>
                    <a:lnTo>
                      <a:pt x="1221" y="1102"/>
                    </a:lnTo>
                    <a:lnTo>
                      <a:pt x="1228" y="1059"/>
                    </a:lnTo>
                    <a:lnTo>
                      <a:pt x="1228" y="1016"/>
                    </a:lnTo>
                    <a:lnTo>
                      <a:pt x="1221" y="977"/>
                    </a:lnTo>
                    <a:lnTo>
                      <a:pt x="1213" y="934"/>
                    </a:lnTo>
                    <a:lnTo>
                      <a:pt x="1211" y="882"/>
                    </a:lnTo>
                    <a:lnTo>
                      <a:pt x="1209" y="826"/>
                    </a:lnTo>
                    <a:lnTo>
                      <a:pt x="1209" y="766"/>
                    </a:lnTo>
                    <a:lnTo>
                      <a:pt x="1208" y="706"/>
                    </a:lnTo>
                    <a:lnTo>
                      <a:pt x="1202" y="650"/>
                    </a:lnTo>
                    <a:lnTo>
                      <a:pt x="1192" y="598"/>
                    </a:lnTo>
                    <a:lnTo>
                      <a:pt x="1172" y="554"/>
                    </a:lnTo>
                    <a:lnTo>
                      <a:pt x="1151" y="517"/>
                    </a:lnTo>
                    <a:lnTo>
                      <a:pt x="1132" y="486"/>
                    </a:lnTo>
                    <a:lnTo>
                      <a:pt x="1117" y="459"/>
                    </a:lnTo>
                    <a:lnTo>
                      <a:pt x="1106" y="432"/>
                    </a:lnTo>
                    <a:lnTo>
                      <a:pt x="1098" y="408"/>
                    </a:lnTo>
                    <a:lnTo>
                      <a:pt x="1091" y="383"/>
                    </a:lnTo>
                    <a:lnTo>
                      <a:pt x="1087" y="356"/>
                    </a:lnTo>
                    <a:lnTo>
                      <a:pt x="1085" y="326"/>
                    </a:lnTo>
                    <a:lnTo>
                      <a:pt x="1080" y="295"/>
                    </a:lnTo>
                    <a:lnTo>
                      <a:pt x="1070" y="265"/>
                    </a:lnTo>
                    <a:lnTo>
                      <a:pt x="1055" y="235"/>
                    </a:lnTo>
                    <a:lnTo>
                      <a:pt x="1035" y="207"/>
                    </a:lnTo>
                    <a:lnTo>
                      <a:pt x="1014" y="181"/>
                    </a:lnTo>
                    <a:lnTo>
                      <a:pt x="988" y="156"/>
                    </a:lnTo>
                    <a:lnTo>
                      <a:pt x="961" y="131"/>
                    </a:lnTo>
                    <a:lnTo>
                      <a:pt x="933" y="110"/>
                    </a:lnTo>
                    <a:lnTo>
                      <a:pt x="924" y="133"/>
                    </a:lnTo>
                    <a:lnTo>
                      <a:pt x="913" y="154"/>
                    </a:lnTo>
                    <a:lnTo>
                      <a:pt x="902" y="174"/>
                    </a:lnTo>
                    <a:lnTo>
                      <a:pt x="889" y="191"/>
                    </a:lnTo>
                    <a:lnTo>
                      <a:pt x="874" y="209"/>
                    </a:lnTo>
                    <a:lnTo>
                      <a:pt x="856" y="224"/>
                    </a:lnTo>
                    <a:lnTo>
                      <a:pt x="836" y="237"/>
                    </a:lnTo>
                    <a:lnTo>
                      <a:pt x="812" y="250"/>
                    </a:lnTo>
                    <a:lnTo>
                      <a:pt x="798" y="256"/>
                    </a:lnTo>
                    <a:lnTo>
                      <a:pt x="784" y="263"/>
                    </a:lnTo>
                    <a:lnTo>
                      <a:pt x="768" y="268"/>
                    </a:lnTo>
                    <a:lnTo>
                      <a:pt x="752" y="275"/>
                    </a:lnTo>
                    <a:lnTo>
                      <a:pt x="735" y="282"/>
                    </a:lnTo>
                    <a:lnTo>
                      <a:pt x="716" y="290"/>
                    </a:lnTo>
                    <a:lnTo>
                      <a:pt x="699" y="297"/>
                    </a:lnTo>
                    <a:lnTo>
                      <a:pt x="682" y="305"/>
                    </a:lnTo>
                    <a:lnTo>
                      <a:pt x="664" y="313"/>
                    </a:lnTo>
                    <a:lnTo>
                      <a:pt x="648" y="321"/>
                    </a:lnTo>
                    <a:lnTo>
                      <a:pt x="632" y="331"/>
                    </a:lnTo>
                    <a:lnTo>
                      <a:pt x="617" y="340"/>
                    </a:lnTo>
                    <a:lnTo>
                      <a:pt x="603" y="350"/>
                    </a:lnTo>
                    <a:lnTo>
                      <a:pt x="592" y="359"/>
                    </a:lnTo>
                    <a:lnTo>
                      <a:pt x="580" y="370"/>
                    </a:lnTo>
                    <a:lnTo>
                      <a:pt x="572" y="381"/>
                    </a:lnTo>
                    <a:lnTo>
                      <a:pt x="558" y="401"/>
                    </a:lnTo>
                    <a:lnTo>
                      <a:pt x="546" y="416"/>
                    </a:lnTo>
                    <a:lnTo>
                      <a:pt x="534" y="426"/>
                    </a:lnTo>
                    <a:lnTo>
                      <a:pt x="524" y="433"/>
                    </a:lnTo>
                    <a:lnTo>
                      <a:pt x="516" y="435"/>
                    </a:lnTo>
                    <a:lnTo>
                      <a:pt x="508" y="435"/>
                    </a:lnTo>
                    <a:lnTo>
                      <a:pt x="502" y="433"/>
                    </a:lnTo>
                    <a:lnTo>
                      <a:pt x="496" y="430"/>
                    </a:lnTo>
                    <a:lnTo>
                      <a:pt x="504" y="411"/>
                    </a:lnTo>
                    <a:lnTo>
                      <a:pt x="514" y="391"/>
                    </a:lnTo>
                    <a:lnTo>
                      <a:pt x="523" y="371"/>
                    </a:lnTo>
                    <a:lnTo>
                      <a:pt x="534" y="351"/>
                    </a:lnTo>
                    <a:lnTo>
                      <a:pt x="546" y="334"/>
                    </a:lnTo>
                    <a:lnTo>
                      <a:pt x="558" y="319"/>
                    </a:lnTo>
                    <a:lnTo>
                      <a:pt x="572" y="308"/>
                    </a:lnTo>
                    <a:lnTo>
                      <a:pt x="586" y="301"/>
                    </a:lnTo>
                    <a:lnTo>
                      <a:pt x="602" y="296"/>
                    </a:lnTo>
                    <a:lnTo>
                      <a:pt x="621" y="290"/>
                    </a:lnTo>
                    <a:lnTo>
                      <a:pt x="640" y="285"/>
                    </a:lnTo>
                    <a:lnTo>
                      <a:pt x="662" y="277"/>
                    </a:lnTo>
                    <a:lnTo>
                      <a:pt x="684" y="268"/>
                    </a:lnTo>
                    <a:lnTo>
                      <a:pt x="707" y="258"/>
                    </a:lnTo>
                    <a:lnTo>
                      <a:pt x="728" y="247"/>
                    </a:lnTo>
                    <a:lnTo>
                      <a:pt x="749" y="234"/>
                    </a:lnTo>
                    <a:lnTo>
                      <a:pt x="770" y="218"/>
                    </a:lnTo>
                    <a:lnTo>
                      <a:pt x="796" y="197"/>
                    </a:lnTo>
                    <a:lnTo>
                      <a:pt x="821" y="173"/>
                    </a:lnTo>
                    <a:lnTo>
                      <a:pt x="846" y="144"/>
                    </a:lnTo>
                    <a:lnTo>
                      <a:pt x="868" y="112"/>
                    </a:lnTo>
                    <a:lnTo>
                      <a:pt x="884" y="77"/>
                    </a:lnTo>
                    <a:lnTo>
                      <a:pt x="893" y="39"/>
                    </a:lnTo>
                    <a:lnTo>
                      <a:pt x="890" y="0"/>
                    </a:lnTo>
                    <a:close/>
                  </a:path>
                </a:pathLst>
              </a:custGeom>
              <a:solidFill>
                <a:srgbClr val="EA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0" name="Freeform 24"/>
              <p:cNvSpPr>
                <a:spLocks/>
              </p:cNvSpPr>
              <p:nvPr/>
            </p:nvSpPr>
            <p:spPr bwMode="auto">
              <a:xfrm>
                <a:off x="4266" y="2598"/>
                <a:ext cx="285" cy="413"/>
              </a:xfrm>
              <a:custGeom>
                <a:avLst/>
                <a:gdLst>
                  <a:gd name="T0" fmla="*/ 156 w 569"/>
                  <a:gd name="T1" fmla="*/ 62 h 827"/>
                  <a:gd name="T2" fmla="*/ 133 w 569"/>
                  <a:gd name="T3" fmla="*/ 212 h 827"/>
                  <a:gd name="T4" fmla="*/ 101 w 569"/>
                  <a:gd name="T5" fmla="*/ 347 h 827"/>
                  <a:gd name="T6" fmla="*/ 74 w 569"/>
                  <a:gd name="T7" fmla="*/ 469 h 827"/>
                  <a:gd name="T8" fmla="*/ 82 w 569"/>
                  <a:gd name="T9" fmla="*/ 612 h 827"/>
                  <a:gd name="T10" fmla="*/ 126 w 569"/>
                  <a:gd name="T11" fmla="*/ 688 h 827"/>
                  <a:gd name="T12" fmla="*/ 169 w 569"/>
                  <a:gd name="T13" fmla="*/ 615 h 827"/>
                  <a:gd name="T14" fmla="*/ 206 w 569"/>
                  <a:gd name="T15" fmla="*/ 551 h 827"/>
                  <a:gd name="T16" fmla="*/ 220 w 569"/>
                  <a:gd name="T17" fmla="*/ 593 h 827"/>
                  <a:gd name="T18" fmla="*/ 231 w 569"/>
                  <a:gd name="T19" fmla="*/ 666 h 827"/>
                  <a:gd name="T20" fmla="*/ 260 w 569"/>
                  <a:gd name="T21" fmla="*/ 698 h 827"/>
                  <a:gd name="T22" fmla="*/ 305 w 569"/>
                  <a:gd name="T23" fmla="*/ 668 h 827"/>
                  <a:gd name="T24" fmla="*/ 338 w 569"/>
                  <a:gd name="T25" fmla="*/ 606 h 827"/>
                  <a:gd name="T26" fmla="*/ 352 w 569"/>
                  <a:gd name="T27" fmla="*/ 528 h 827"/>
                  <a:gd name="T28" fmla="*/ 380 w 569"/>
                  <a:gd name="T29" fmla="*/ 448 h 827"/>
                  <a:gd name="T30" fmla="*/ 420 w 569"/>
                  <a:gd name="T31" fmla="*/ 384 h 827"/>
                  <a:gd name="T32" fmla="*/ 463 w 569"/>
                  <a:gd name="T33" fmla="*/ 326 h 827"/>
                  <a:gd name="T34" fmla="*/ 514 w 569"/>
                  <a:gd name="T35" fmla="*/ 238 h 827"/>
                  <a:gd name="T36" fmla="*/ 540 w 569"/>
                  <a:gd name="T37" fmla="*/ 146 h 827"/>
                  <a:gd name="T38" fmla="*/ 564 w 569"/>
                  <a:gd name="T39" fmla="*/ 224 h 827"/>
                  <a:gd name="T40" fmla="*/ 565 w 569"/>
                  <a:gd name="T41" fmla="*/ 298 h 827"/>
                  <a:gd name="T42" fmla="*/ 529 w 569"/>
                  <a:gd name="T43" fmla="*/ 363 h 827"/>
                  <a:gd name="T44" fmla="*/ 482 w 569"/>
                  <a:gd name="T45" fmla="*/ 432 h 827"/>
                  <a:gd name="T46" fmla="*/ 445 w 569"/>
                  <a:gd name="T47" fmla="*/ 501 h 827"/>
                  <a:gd name="T48" fmla="*/ 427 w 569"/>
                  <a:gd name="T49" fmla="*/ 576 h 827"/>
                  <a:gd name="T50" fmla="*/ 405 w 569"/>
                  <a:gd name="T51" fmla="*/ 689 h 827"/>
                  <a:gd name="T52" fmla="*/ 380 w 569"/>
                  <a:gd name="T53" fmla="*/ 771 h 827"/>
                  <a:gd name="T54" fmla="*/ 328 w 569"/>
                  <a:gd name="T55" fmla="*/ 783 h 827"/>
                  <a:gd name="T56" fmla="*/ 270 w 569"/>
                  <a:gd name="T57" fmla="*/ 809 h 827"/>
                  <a:gd name="T58" fmla="*/ 236 w 569"/>
                  <a:gd name="T59" fmla="*/ 822 h 827"/>
                  <a:gd name="T60" fmla="*/ 205 w 569"/>
                  <a:gd name="T61" fmla="*/ 805 h 827"/>
                  <a:gd name="T62" fmla="*/ 168 w 569"/>
                  <a:gd name="T63" fmla="*/ 787 h 827"/>
                  <a:gd name="T64" fmla="*/ 129 w 569"/>
                  <a:gd name="T65" fmla="*/ 769 h 827"/>
                  <a:gd name="T66" fmla="*/ 87 w 569"/>
                  <a:gd name="T67" fmla="*/ 758 h 827"/>
                  <a:gd name="T68" fmla="*/ 48 w 569"/>
                  <a:gd name="T69" fmla="*/ 754 h 827"/>
                  <a:gd name="T70" fmla="*/ 14 w 569"/>
                  <a:gd name="T71" fmla="*/ 680 h 827"/>
                  <a:gd name="T72" fmla="*/ 0 w 569"/>
                  <a:gd name="T73" fmla="*/ 586 h 827"/>
                  <a:gd name="T74" fmla="*/ 12 w 569"/>
                  <a:gd name="T75" fmla="*/ 483 h 827"/>
                  <a:gd name="T76" fmla="*/ 47 w 569"/>
                  <a:gd name="T77" fmla="*/ 369 h 827"/>
                  <a:gd name="T78" fmla="*/ 80 w 569"/>
                  <a:gd name="T79" fmla="*/ 271 h 827"/>
                  <a:gd name="T80" fmla="*/ 107 w 569"/>
                  <a:gd name="T81" fmla="*/ 191 h 827"/>
                  <a:gd name="T82" fmla="*/ 142 w 569"/>
                  <a:gd name="T83" fmla="*/ 83 h 827"/>
                  <a:gd name="T84" fmla="*/ 161 w 569"/>
                  <a:gd name="T85" fmla="*/ 0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9" h="827">
                    <a:moveTo>
                      <a:pt x="161" y="0"/>
                    </a:moveTo>
                    <a:lnTo>
                      <a:pt x="160" y="24"/>
                    </a:lnTo>
                    <a:lnTo>
                      <a:pt x="156" y="62"/>
                    </a:lnTo>
                    <a:lnTo>
                      <a:pt x="150" y="108"/>
                    </a:lnTo>
                    <a:lnTo>
                      <a:pt x="142" y="159"/>
                    </a:lnTo>
                    <a:lnTo>
                      <a:pt x="133" y="212"/>
                    </a:lnTo>
                    <a:lnTo>
                      <a:pt x="124" y="264"/>
                    </a:lnTo>
                    <a:lnTo>
                      <a:pt x="112" y="310"/>
                    </a:lnTo>
                    <a:lnTo>
                      <a:pt x="101" y="347"/>
                    </a:lnTo>
                    <a:lnTo>
                      <a:pt x="89" y="382"/>
                    </a:lnTo>
                    <a:lnTo>
                      <a:pt x="80" y="424"/>
                    </a:lnTo>
                    <a:lnTo>
                      <a:pt x="74" y="469"/>
                    </a:lnTo>
                    <a:lnTo>
                      <a:pt x="72" y="517"/>
                    </a:lnTo>
                    <a:lnTo>
                      <a:pt x="74" y="566"/>
                    </a:lnTo>
                    <a:lnTo>
                      <a:pt x="82" y="612"/>
                    </a:lnTo>
                    <a:lnTo>
                      <a:pt x="96" y="653"/>
                    </a:lnTo>
                    <a:lnTo>
                      <a:pt x="116" y="690"/>
                    </a:lnTo>
                    <a:lnTo>
                      <a:pt x="126" y="688"/>
                    </a:lnTo>
                    <a:lnTo>
                      <a:pt x="139" y="670"/>
                    </a:lnTo>
                    <a:lnTo>
                      <a:pt x="154" y="645"/>
                    </a:lnTo>
                    <a:lnTo>
                      <a:pt x="169" y="615"/>
                    </a:lnTo>
                    <a:lnTo>
                      <a:pt x="183" y="585"/>
                    </a:lnTo>
                    <a:lnTo>
                      <a:pt x="195" y="562"/>
                    </a:lnTo>
                    <a:lnTo>
                      <a:pt x="206" y="551"/>
                    </a:lnTo>
                    <a:lnTo>
                      <a:pt x="213" y="554"/>
                    </a:lnTo>
                    <a:lnTo>
                      <a:pt x="216" y="571"/>
                    </a:lnTo>
                    <a:lnTo>
                      <a:pt x="220" y="593"/>
                    </a:lnTo>
                    <a:lnTo>
                      <a:pt x="222" y="617"/>
                    </a:lnTo>
                    <a:lnTo>
                      <a:pt x="226" y="643"/>
                    </a:lnTo>
                    <a:lnTo>
                      <a:pt x="231" y="666"/>
                    </a:lnTo>
                    <a:lnTo>
                      <a:pt x="238" y="684"/>
                    </a:lnTo>
                    <a:lnTo>
                      <a:pt x="247" y="696"/>
                    </a:lnTo>
                    <a:lnTo>
                      <a:pt x="260" y="698"/>
                    </a:lnTo>
                    <a:lnTo>
                      <a:pt x="275" y="692"/>
                    </a:lnTo>
                    <a:lnTo>
                      <a:pt x="290" y="682"/>
                    </a:lnTo>
                    <a:lnTo>
                      <a:pt x="305" y="668"/>
                    </a:lnTo>
                    <a:lnTo>
                      <a:pt x="317" y="650"/>
                    </a:lnTo>
                    <a:lnTo>
                      <a:pt x="329" y="629"/>
                    </a:lnTo>
                    <a:lnTo>
                      <a:pt x="338" y="606"/>
                    </a:lnTo>
                    <a:lnTo>
                      <a:pt x="345" y="581"/>
                    </a:lnTo>
                    <a:lnTo>
                      <a:pt x="349" y="554"/>
                    </a:lnTo>
                    <a:lnTo>
                      <a:pt x="352" y="528"/>
                    </a:lnTo>
                    <a:lnTo>
                      <a:pt x="359" y="500"/>
                    </a:lnTo>
                    <a:lnTo>
                      <a:pt x="368" y="473"/>
                    </a:lnTo>
                    <a:lnTo>
                      <a:pt x="380" y="448"/>
                    </a:lnTo>
                    <a:lnTo>
                      <a:pt x="392" y="425"/>
                    </a:lnTo>
                    <a:lnTo>
                      <a:pt x="406" y="403"/>
                    </a:lnTo>
                    <a:lnTo>
                      <a:pt x="420" y="384"/>
                    </a:lnTo>
                    <a:lnTo>
                      <a:pt x="433" y="366"/>
                    </a:lnTo>
                    <a:lnTo>
                      <a:pt x="447" y="348"/>
                    </a:lnTo>
                    <a:lnTo>
                      <a:pt x="463" y="326"/>
                    </a:lnTo>
                    <a:lnTo>
                      <a:pt x="480" y="300"/>
                    </a:lnTo>
                    <a:lnTo>
                      <a:pt x="498" y="270"/>
                    </a:lnTo>
                    <a:lnTo>
                      <a:pt x="514" y="238"/>
                    </a:lnTo>
                    <a:lnTo>
                      <a:pt x="527" y="207"/>
                    </a:lnTo>
                    <a:lnTo>
                      <a:pt x="536" y="176"/>
                    </a:lnTo>
                    <a:lnTo>
                      <a:pt x="540" y="146"/>
                    </a:lnTo>
                    <a:lnTo>
                      <a:pt x="550" y="172"/>
                    </a:lnTo>
                    <a:lnTo>
                      <a:pt x="558" y="197"/>
                    </a:lnTo>
                    <a:lnTo>
                      <a:pt x="564" y="224"/>
                    </a:lnTo>
                    <a:lnTo>
                      <a:pt x="569" y="249"/>
                    </a:lnTo>
                    <a:lnTo>
                      <a:pt x="569" y="274"/>
                    </a:lnTo>
                    <a:lnTo>
                      <a:pt x="565" y="298"/>
                    </a:lnTo>
                    <a:lnTo>
                      <a:pt x="557" y="321"/>
                    </a:lnTo>
                    <a:lnTo>
                      <a:pt x="544" y="342"/>
                    </a:lnTo>
                    <a:lnTo>
                      <a:pt x="529" y="363"/>
                    </a:lnTo>
                    <a:lnTo>
                      <a:pt x="513" y="385"/>
                    </a:lnTo>
                    <a:lnTo>
                      <a:pt x="497" y="409"/>
                    </a:lnTo>
                    <a:lnTo>
                      <a:pt x="482" y="432"/>
                    </a:lnTo>
                    <a:lnTo>
                      <a:pt x="468" y="456"/>
                    </a:lnTo>
                    <a:lnTo>
                      <a:pt x="456" y="479"/>
                    </a:lnTo>
                    <a:lnTo>
                      <a:pt x="445" y="501"/>
                    </a:lnTo>
                    <a:lnTo>
                      <a:pt x="438" y="521"/>
                    </a:lnTo>
                    <a:lnTo>
                      <a:pt x="433" y="544"/>
                    </a:lnTo>
                    <a:lnTo>
                      <a:pt x="427" y="576"/>
                    </a:lnTo>
                    <a:lnTo>
                      <a:pt x="420" y="612"/>
                    </a:lnTo>
                    <a:lnTo>
                      <a:pt x="413" y="651"/>
                    </a:lnTo>
                    <a:lnTo>
                      <a:pt x="405" y="689"/>
                    </a:lnTo>
                    <a:lnTo>
                      <a:pt x="397" y="723"/>
                    </a:lnTo>
                    <a:lnTo>
                      <a:pt x="389" y="752"/>
                    </a:lnTo>
                    <a:lnTo>
                      <a:pt x="380" y="771"/>
                    </a:lnTo>
                    <a:lnTo>
                      <a:pt x="365" y="773"/>
                    </a:lnTo>
                    <a:lnTo>
                      <a:pt x="346" y="777"/>
                    </a:lnTo>
                    <a:lnTo>
                      <a:pt x="328" y="783"/>
                    </a:lnTo>
                    <a:lnTo>
                      <a:pt x="307" y="791"/>
                    </a:lnTo>
                    <a:lnTo>
                      <a:pt x="289" y="799"/>
                    </a:lnTo>
                    <a:lnTo>
                      <a:pt x="270" y="809"/>
                    </a:lnTo>
                    <a:lnTo>
                      <a:pt x="255" y="818"/>
                    </a:lnTo>
                    <a:lnTo>
                      <a:pt x="245" y="827"/>
                    </a:lnTo>
                    <a:lnTo>
                      <a:pt x="236" y="822"/>
                    </a:lnTo>
                    <a:lnTo>
                      <a:pt x="226" y="817"/>
                    </a:lnTo>
                    <a:lnTo>
                      <a:pt x="216" y="811"/>
                    </a:lnTo>
                    <a:lnTo>
                      <a:pt x="205" y="805"/>
                    </a:lnTo>
                    <a:lnTo>
                      <a:pt x="193" y="798"/>
                    </a:lnTo>
                    <a:lnTo>
                      <a:pt x="180" y="792"/>
                    </a:lnTo>
                    <a:lnTo>
                      <a:pt x="168" y="787"/>
                    </a:lnTo>
                    <a:lnTo>
                      <a:pt x="155" y="780"/>
                    </a:lnTo>
                    <a:lnTo>
                      <a:pt x="141" y="775"/>
                    </a:lnTo>
                    <a:lnTo>
                      <a:pt x="129" y="769"/>
                    </a:lnTo>
                    <a:lnTo>
                      <a:pt x="115" y="765"/>
                    </a:lnTo>
                    <a:lnTo>
                      <a:pt x="101" y="761"/>
                    </a:lnTo>
                    <a:lnTo>
                      <a:pt x="87" y="758"/>
                    </a:lnTo>
                    <a:lnTo>
                      <a:pt x="74" y="756"/>
                    </a:lnTo>
                    <a:lnTo>
                      <a:pt x="61" y="754"/>
                    </a:lnTo>
                    <a:lnTo>
                      <a:pt x="48" y="754"/>
                    </a:lnTo>
                    <a:lnTo>
                      <a:pt x="35" y="731"/>
                    </a:lnTo>
                    <a:lnTo>
                      <a:pt x="24" y="707"/>
                    </a:lnTo>
                    <a:lnTo>
                      <a:pt x="14" y="680"/>
                    </a:lnTo>
                    <a:lnTo>
                      <a:pt x="6" y="650"/>
                    </a:lnTo>
                    <a:lnTo>
                      <a:pt x="2" y="619"/>
                    </a:lnTo>
                    <a:lnTo>
                      <a:pt x="0" y="586"/>
                    </a:lnTo>
                    <a:lnTo>
                      <a:pt x="0" y="553"/>
                    </a:lnTo>
                    <a:lnTo>
                      <a:pt x="4" y="518"/>
                    </a:lnTo>
                    <a:lnTo>
                      <a:pt x="12" y="483"/>
                    </a:lnTo>
                    <a:lnTo>
                      <a:pt x="21" y="445"/>
                    </a:lnTo>
                    <a:lnTo>
                      <a:pt x="34" y="407"/>
                    </a:lnTo>
                    <a:lnTo>
                      <a:pt x="47" y="369"/>
                    </a:lnTo>
                    <a:lnTo>
                      <a:pt x="58" y="333"/>
                    </a:lnTo>
                    <a:lnTo>
                      <a:pt x="71" y="300"/>
                    </a:lnTo>
                    <a:lnTo>
                      <a:pt x="80" y="271"/>
                    </a:lnTo>
                    <a:lnTo>
                      <a:pt x="88" y="247"/>
                    </a:lnTo>
                    <a:lnTo>
                      <a:pt x="96" y="221"/>
                    </a:lnTo>
                    <a:lnTo>
                      <a:pt x="107" y="191"/>
                    </a:lnTo>
                    <a:lnTo>
                      <a:pt x="118" y="156"/>
                    </a:lnTo>
                    <a:lnTo>
                      <a:pt x="131" y="120"/>
                    </a:lnTo>
                    <a:lnTo>
                      <a:pt x="142" y="83"/>
                    </a:lnTo>
                    <a:lnTo>
                      <a:pt x="152" y="50"/>
                    </a:lnTo>
                    <a:lnTo>
                      <a:pt x="158" y="22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EA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1" name="Freeform 25"/>
              <p:cNvSpPr>
                <a:spLocks/>
              </p:cNvSpPr>
              <p:nvPr/>
            </p:nvSpPr>
            <p:spPr bwMode="auto">
              <a:xfrm>
                <a:off x="4025" y="2266"/>
                <a:ext cx="272" cy="712"/>
              </a:xfrm>
              <a:custGeom>
                <a:avLst/>
                <a:gdLst>
                  <a:gd name="T0" fmla="*/ 510 w 544"/>
                  <a:gd name="T1" fmla="*/ 414 h 1423"/>
                  <a:gd name="T2" fmla="*/ 456 w 544"/>
                  <a:gd name="T3" fmla="*/ 464 h 1423"/>
                  <a:gd name="T4" fmla="*/ 448 w 544"/>
                  <a:gd name="T5" fmla="*/ 428 h 1423"/>
                  <a:gd name="T6" fmla="*/ 470 w 544"/>
                  <a:gd name="T7" fmla="*/ 335 h 1423"/>
                  <a:gd name="T8" fmla="*/ 436 w 544"/>
                  <a:gd name="T9" fmla="*/ 248 h 1423"/>
                  <a:gd name="T10" fmla="*/ 421 w 544"/>
                  <a:gd name="T11" fmla="*/ 176 h 1423"/>
                  <a:gd name="T12" fmla="*/ 382 w 544"/>
                  <a:gd name="T13" fmla="*/ 71 h 1423"/>
                  <a:gd name="T14" fmla="*/ 282 w 544"/>
                  <a:gd name="T15" fmla="*/ 5 h 1423"/>
                  <a:gd name="T16" fmla="*/ 226 w 544"/>
                  <a:gd name="T17" fmla="*/ 23 h 1423"/>
                  <a:gd name="T18" fmla="*/ 191 w 544"/>
                  <a:gd name="T19" fmla="*/ 56 h 1423"/>
                  <a:gd name="T20" fmla="*/ 147 w 544"/>
                  <a:gd name="T21" fmla="*/ 63 h 1423"/>
                  <a:gd name="T22" fmla="*/ 127 w 544"/>
                  <a:gd name="T23" fmla="*/ 84 h 1423"/>
                  <a:gd name="T24" fmla="*/ 121 w 544"/>
                  <a:gd name="T25" fmla="*/ 128 h 1423"/>
                  <a:gd name="T26" fmla="*/ 101 w 544"/>
                  <a:gd name="T27" fmla="*/ 155 h 1423"/>
                  <a:gd name="T28" fmla="*/ 70 w 544"/>
                  <a:gd name="T29" fmla="*/ 154 h 1423"/>
                  <a:gd name="T30" fmla="*/ 19 w 544"/>
                  <a:gd name="T31" fmla="*/ 124 h 1423"/>
                  <a:gd name="T32" fmla="*/ 1 w 544"/>
                  <a:gd name="T33" fmla="*/ 210 h 1423"/>
                  <a:gd name="T34" fmla="*/ 68 w 544"/>
                  <a:gd name="T35" fmla="*/ 295 h 1423"/>
                  <a:gd name="T36" fmla="*/ 148 w 544"/>
                  <a:gd name="T37" fmla="*/ 367 h 1423"/>
                  <a:gd name="T38" fmla="*/ 189 w 544"/>
                  <a:gd name="T39" fmla="*/ 447 h 1423"/>
                  <a:gd name="T40" fmla="*/ 208 w 544"/>
                  <a:gd name="T41" fmla="*/ 542 h 1423"/>
                  <a:gd name="T42" fmla="*/ 168 w 544"/>
                  <a:gd name="T43" fmla="*/ 767 h 1423"/>
                  <a:gd name="T44" fmla="*/ 154 w 544"/>
                  <a:gd name="T45" fmla="*/ 1027 h 1423"/>
                  <a:gd name="T46" fmla="*/ 194 w 544"/>
                  <a:gd name="T47" fmla="*/ 1202 h 1423"/>
                  <a:gd name="T48" fmla="*/ 203 w 544"/>
                  <a:gd name="T49" fmla="*/ 1351 h 1423"/>
                  <a:gd name="T50" fmla="*/ 229 w 544"/>
                  <a:gd name="T51" fmla="*/ 1398 h 1423"/>
                  <a:gd name="T52" fmla="*/ 281 w 544"/>
                  <a:gd name="T53" fmla="*/ 1413 h 1423"/>
                  <a:gd name="T54" fmla="*/ 342 w 544"/>
                  <a:gd name="T55" fmla="*/ 1422 h 1423"/>
                  <a:gd name="T56" fmla="*/ 408 w 544"/>
                  <a:gd name="T57" fmla="*/ 1422 h 1423"/>
                  <a:gd name="T58" fmla="*/ 402 w 544"/>
                  <a:gd name="T59" fmla="*/ 1345 h 1423"/>
                  <a:gd name="T60" fmla="*/ 380 w 544"/>
                  <a:gd name="T61" fmla="*/ 1267 h 1423"/>
                  <a:gd name="T62" fmla="*/ 364 w 544"/>
                  <a:gd name="T63" fmla="*/ 1170 h 1423"/>
                  <a:gd name="T64" fmla="*/ 352 w 544"/>
                  <a:gd name="T65" fmla="*/ 1126 h 1423"/>
                  <a:gd name="T66" fmla="*/ 322 w 544"/>
                  <a:gd name="T67" fmla="*/ 1162 h 1423"/>
                  <a:gd name="T68" fmla="*/ 309 w 544"/>
                  <a:gd name="T69" fmla="*/ 1233 h 1423"/>
                  <a:gd name="T70" fmla="*/ 276 w 544"/>
                  <a:gd name="T71" fmla="*/ 1329 h 1423"/>
                  <a:gd name="T72" fmla="*/ 239 w 544"/>
                  <a:gd name="T73" fmla="*/ 1297 h 1423"/>
                  <a:gd name="T74" fmla="*/ 241 w 544"/>
                  <a:gd name="T75" fmla="*/ 1179 h 1423"/>
                  <a:gd name="T76" fmla="*/ 279 w 544"/>
                  <a:gd name="T77" fmla="*/ 1079 h 1423"/>
                  <a:gd name="T78" fmla="*/ 297 w 544"/>
                  <a:gd name="T79" fmla="*/ 934 h 1423"/>
                  <a:gd name="T80" fmla="*/ 268 w 544"/>
                  <a:gd name="T81" fmla="*/ 902 h 1423"/>
                  <a:gd name="T82" fmla="*/ 247 w 544"/>
                  <a:gd name="T83" fmla="*/ 947 h 1423"/>
                  <a:gd name="T84" fmla="*/ 229 w 544"/>
                  <a:gd name="T85" fmla="*/ 997 h 1423"/>
                  <a:gd name="T86" fmla="*/ 200 w 544"/>
                  <a:gd name="T87" fmla="*/ 1059 h 1423"/>
                  <a:gd name="T88" fmla="*/ 193 w 544"/>
                  <a:gd name="T89" fmla="*/ 837 h 1423"/>
                  <a:gd name="T90" fmla="*/ 238 w 544"/>
                  <a:gd name="T91" fmla="*/ 676 h 1423"/>
                  <a:gd name="T92" fmla="*/ 285 w 544"/>
                  <a:gd name="T93" fmla="*/ 520 h 1423"/>
                  <a:gd name="T94" fmla="*/ 313 w 544"/>
                  <a:gd name="T95" fmla="*/ 414 h 1423"/>
                  <a:gd name="T96" fmla="*/ 360 w 544"/>
                  <a:gd name="T97" fmla="*/ 329 h 1423"/>
                  <a:gd name="T98" fmla="*/ 421 w 544"/>
                  <a:gd name="T99" fmla="*/ 337 h 1423"/>
                  <a:gd name="T100" fmla="*/ 427 w 544"/>
                  <a:gd name="T101" fmla="*/ 413 h 1423"/>
                  <a:gd name="T102" fmla="*/ 420 w 544"/>
                  <a:gd name="T103" fmla="*/ 485 h 1423"/>
                  <a:gd name="T104" fmla="*/ 450 w 544"/>
                  <a:gd name="T105" fmla="*/ 507 h 1423"/>
                  <a:gd name="T106" fmla="*/ 495 w 544"/>
                  <a:gd name="T107" fmla="*/ 471 h 1423"/>
                  <a:gd name="T108" fmla="*/ 533 w 544"/>
                  <a:gd name="T109" fmla="*/ 398 h 1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44" h="1423">
                    <a:moveTo>
                      <a:pt x="544" y="370"/>
                    </a:moveTo>
                    <a:lnTo>
                      <a:pt x="535" y="382"/>
                    </a:lnTo>
                    <a:lnTo>
                      <a:pt x="524" y="398"/>
                    </a:lnTo>
                    <a:lnTo>
                      <a:pt x="510" y="414"/>
                    </a:lnTo>
                    <a:lnTo>
                      <a:pt x="495" y="431"/>
                    </a:lnTo>
                    <a:lnTo>
                      <a:pt x="480" y="446"/>
                    </a:lnTo>
                    <a:lnTo>
                      <a:pt x="466" y="457"/>
                    </a:lnTo>
                    <a:lnTo>
                      <a:pt x="456" y="464"/>
                    </a:lnTo>
                    <a:lnTo>
                      <a:pt x="449" y="466"/>
                    </a:lnTo>
                    <a:lnTo>
                      <a:pt x="442" y="458"/>
                    </a:lnTo>
                    <a:lnTo>
                      <a:pt x="443" y="444"/>
                    </a:lnTo>
                    <a:lnTo>
                      <a:pt x="448" y="428"/>
                    </a:lnTo>
                    <a:lnTo>
                      <a:pt x="454" y="412"/>
                    </a:lnTo>
                    <a:lnTo>
                      <a:pt x="461" y="393"/>
                    </a:lnTo>
                    <a:lnTo>
                      <a:pt x="468" y="367"/>
                    </a:lnTo>
                    <a:lnTo>
                      <a:pt x="470" y="335"/>
                    </a:lnTo>
                    <a:lnTo>
                      <a:pt x="458" y="298"/>
                    </a:lnTo>
                    <a:lnTo>
                      <a:pt x="449" y="280"/>
                    </a:lnTo>
                    <a:lnTo>
                      <a:pt x="442" y="262"/>
                    </a:lnTo>
                    <a:lnTo>
                      <a:pt x="436" y="248"/>
                    </a:lnTo>
                    <a:lnTo>
                      <a:pt x="432" y="233"/>
                    </a:lnTo>
                    <a:lnTo>
                      <a:pt x="428" y="216"/>
                    </a:lnTo>
                    <a:lnTo>
                      <a:pt x="425" y="198"/>
                    </a:lnTo>
                    <a:lnTo>
                      <a:pt x="421" y="176"/>
                    </a:lnTo>
                    <a:lnTo>
                      <a:pt x="418" y="151"/>
                    </a:lnTo>
                    <a:lnTo>
                      <a:pt x="412" y="123"/>
                    </a:lnTo>
                    <a:lnTo>
                      <a:pt x="400" y="97"/>
                    </a:lnTo>
                    <a:lnTo>
                      <a:pt x="382" y="71"/>
                    </a:lnTo>
                    <a:lnTo>
                      <a:pt x="362" y="49"/>
                    </a:lnTo>
                    <a:lnTo>
                      <a:pt x="337" y="30"/>
                    </a:lnTo>
                    <a:lnTo>
                      <a:pt x="311" y="15"/>
                    </a:lnTo>
                    <a:lnTo>
                      <a:pt x="282" y="5"/>
                    </a:lnTo>
                    <a:lnTo>
                      <a:pt x="253" y="0"/>
                    </a:lnTo>
                    <a:lnTo>
                      <a:pt x="243" y="6"/>
                    </a:lnTo>
                    <a:lnTo>
                      <a:pt x="234" y="14"/>
                    </a:lnTo>
                    <a:lnTo>
                      <a:pt x="226" y="23"/>
                    </a:lnTo>
                    <a:lnTo>
                      <a:pt x="218" y="33"/>
                    </a:lnTo>
                    <a:lnTo>
                      <a:pt x="209" y="43"/>
                    </a:lnTo>
                    <a:lnTo>
                      <a:pt x="200" y="51"/>
                    </a:lnTo>
                    <a:lnTo>
                      <a:pt x="191" y="56"/>
                    </a:lnTo>
                    <a:lnTo>
                      <a:pt x="178" y="57"/>
                    </a:lnTo>
                    <a:lnTo>
                      <a:pt x="166" y="57"/>
                    </a:lnTo>
                    <a:lnTo>
                      <a:pt x="155" y="60"/>
                    </a:lnTo>
                    <a:lnTo>
                      <a:pt x="147" y="63"/>
                    </a:lnTo>
                    <a:lnTo>
                      <a:pt x="140" y="67"/>
                    </a:lnTo>
                    <a:lnTo>
                      <a:pt x="135" y="72"/>
                    </a:lnTo>
                    <a:lnTo>
                      <a:pt x="131" y="78"/>
                    </a:lnTo>
                    <a:lnTo>
                      <a:pt x="127" y="84"/>
                    </a:lnTo>
                    <a:lnTo>
                      <a:pt x="124" y="90"/>
                    </a:lnTo>
                    <a:lnTo>
                      <a:pt x="122" y="102"/>
                    </a:lnTo>
                    <a:lnTo>
                      <a:pt x="122" y="116"/>
                    </a:lnTo>
                    <a:lnTo>
                      <a:pt x="121" y="128"/>
                    </a:lnTo>
                    <a:lnTo>
                      <a:pt x="113" y="133"/>
                    </a:lnTo>
                    <a:lnTo>
                      <a:pt x="108" y="142"/>
                    </a:lnTo>
                    <a:lnTo>
                      <a:pt x="105" y="148"/>
                    </a:lnTo>
                    <a:lnTo>
                      <a:pt x="101" y="155"/>
                    </a:lnTo>
                    <a:lnTo>
                      <a:pt x="97" y="160"/>
                    </a:lnTo>
                    <a:lnTo>
                      <a:pt x="91" y="159"/>
                    </a:lnTo>
                    <a:lnTo>
                      <a:pt x="82" y="158"/>
                    </a:lnTo>
                    <a:lnTo>
                      <a:pt x="70" y="154"/>
                    </a:lnTo>
                    <a:lnTo>
                      <a:pt x="59" y="148"/>
                    </a:lnTo>
                    <a:lnTo>
                      <a:pt x="45" y="143"/>
                    </a:lnTo>
                    <a:lnTo>
                      <a:pt x="32" y="135"/>
                    </a:lnTo>
                    <a:lnTo>
                      <a:pt x="19" y="124"/>
                    </a:lnTo>
                    <a:lnTo>
                      <a:pt x="8" y="113"/>
                    </a:lnTo>
                    <a:lnTo>
                      <a:pt x="4" y="139"/>
                    </a:lnTo>
                    <a:lnTo>
                      <a:pt x="0" y="173"/>
                    </a:lnTo>
                    <a:lnTo>
                      <a:pt x="1" y="210"/>
                    </a:lnTo>
                    <a:lnTo>
                      <a:pt x="15" y="244"/>
                    </a:lnTo>
                    <a:lnTo>
                      <a:pt x="29" y="260"/>
                    </a:lnTo>
                    <a:lnTo>
                      <a:pt x="47" y="277"/>
                    </a:lnTo>
                    <a:lnTo>
                      <a:pt x="68" y="295"/>
                    </a:lnTo>
                    <a:lnTo>
                      <a:pt x="90" y="313"/>
                    </a:lnTo>
                    <a:lnTo>
                      <a:pt x="112" y="330"/>
                    </a:lnTo>
                    <a:lnTo>
                      <a:pt x="132" y="349"/>
                    </a:lnTo>
                    <a:lnTo>
                      <a:pt x="148" y="367"/>
                    </a:lnTo>
                    <a:lnTo>
                      <a:pt x="160" y="386"/>
                    </a:lnTo>
                    <a:lnTo>
                      <a:pt x="169" y="405"/>
                    </a:lnTo>
                    <a:lnTo>
                      <a:pt x="180" y="425"/>
                    </a:lnTo>
                    <a:lnTo>
                      <a:pt x="189" y="447"/>
                    </a:lnTo>
                    <a:lnTo>
                      <a:pt x="198" y="469"/>
                    </a:lnTo>
                    <a:lnTo>
                      <a:pt x="204" y="492"/>
                    </a:lnTo>
                    <a:lnTo>
                      <a:pt x="208" y="517"/>
                    </a:lnTo>
                    <a:lnTo>
                      <a:pt x="208" y="542"/>
                    </a:lnTo>
                    <a:lnTo>
                      <a:pt x="205" y="570"/>
                    </a:lnTo>
                    <a:lnTo>
                      <a:pt x="192" y="631"/>
                    </a:lnTo>
                    <a:lnTo>
                      <a:pt x="180" y="698"/>
                    </a:lnTo>
                    <a:lnTo>
                      <a:pt x="168" y="767"/>
                    </a:lnTo>
                    <a:lnTo>
                      <a:pt x="159" y="836"/>
                    </a:lnTo>
                    <a:lnTo>
                      <a:pt x="153" y="904"/>
                    </a:lnTo>
                    <a:lnTo>
                      <a:pt x="151" y="968"/>
                    </a:lnTo>
                    <a:lnTo>
                      <a:pt x="154" y="1027"/>
                    </a:lnTo>
                    <a:lnTo>
                      <a:pt x="165" y="1077"/>
                    </a:lnTo>
                    <a:lnTo>
                      <a:pt x="177" y="1120"/>
                    </a:lnTo>
                    <a:lnTo>
                      <a:pt x="186" y="1162"/>
                    </a:lnTo>
                    <a:lnTo>
                      <a:pt x="194" y="1202"/>
                    </a:lnTo>
                    <a:lnTo>
                      <a:pt x="200" y="1241"/>
                    </a:lnTo>
                    <a:lnTo>
                      <a:pt x="204" y="1278"/>
                    </a:lnTo>
                    <a:lnTo>
                      <a:pt x="205" y="1315"/>
                    </a:lnTo>
                    <a:lnTo>
                      <a:pt x="203" y="1351"/>
                    </a:lnTo>
                    <a:lnTo>
                      <a:pt x="199" y="1385"/>
                    </a:lnTo>
                    <a:lnTo>
                      <a:pt x="208" y="1390"/>
                    </a:lnTo>
                    <a:lnTo>
                      <a:pt x="219" y="1393"/>
                    </a:lnTo>
                    <a:lnTo>
                      <a:pt x="229" y="1398"/>
                    </a:lnTo>
                    <a:lnTo>
                      <a:pt x="242" y="1403"/>
                    </a:lnTo>
                    <a:lnTo>
                      <a:pt x="253" y="1406"/>
                    </a:lnTo>
                    <a:lnTo>
                      <a:pt x="267" y="1410"/>
                    </a:lnTo>
                    <a:lnTo>
                      <a:pt x="281" y="1413"/>
                    </a:lnTo>
                    <a:lnTo>
                      <a:pt x="296" y="1416"/>
                    </a:lnTo>
                    <a:lnTo>
                      <a:pt x="311" y="1419"/>
                    </a:lnTo>
                    <a:lnTo>
                      <a:pt x="326" y="1421"/>
                    </a:lnTo>
                    <a:lnTo>
                      <a:pt x="342" y="1422"/>
                    </a:lnTo>
                    <a:lnTo>
                      <a:pt x="358" y="1423"/>
                    </a:lnTo>
                    <a:lnTo>
                      <a:pt x="374" y="1423"/>
                    </a:lnTo>
                    <a:lnTo>
                      <a:pt x="390" y="1423"/>
                    </a:lnTo>
                    <a:lnTo>
                      <a:pt x="408" y="1422"/>
                    </a:lnTo>
                    <a:lnTo>
                      <a:pt x="424" y="1420"/>
                    </a:lnTo>
                    <a:lnTo>
                      <a:pt x="417" y="1396"/>
                    </a:lnTo>
                    <a:lnTo>
                      <a:pt x="410" y="1370"/>
                    </a:lnTo>
                    <a:lnTo>
                      <a:pt x="402" y="1345"/>
                    </a:lnTo>
                    <a:lnTo>
                      <a:pt x="395" y="1321"/>
                    </a:lnTo>
                    <a:lnTo>
                      <a:pt x="391" y="1307"/>
                    </a:lnTo>
                    <a:lnTo>
                      <a:pt x="386" y="1289"/>
                    </a:lnTo>
                    <a:lnTo>
                      <a:pt x="380" y="1267"/>
                    </a:lnTo>
                    <a:lnTo>
                      <a:pt x="374" y="1243"/>
                    </a:lnTo>
                    <a:lnTo>
                      <a:pt x="370" y="1218"/>
                    </a:lnTo>
                    <a:lnTo>
                      <a:pt x="366" y="1193"/>
                    </a:lnTo>
                    <a:lnTo>
                      <a:pt x="364" y="1170"/>
                    </a:lnTo>
                    <a:lnTo>
                      <a:pt x="364" y="1148"/>
                    </a:lnTo>
                    <a:lnTo>
                      <a:pt x="363" y="1133"/>
                    </a:lnTo>
                    <a:lnTo>
                      <a:pt x="359" y="1126"/>
                    </a:lnTo>
                    <a:lnTo>
                      <a:pt x="352" y="1126"/>
                    </a:lnTo>
                    <a:lnTo>
                      <a:pt x="344" y="1132"/>
                    </a:lnTo>
                    <a:lnTo>
                      <a:pt x="336" y="1140"/>
                    </a:lnTo>
                    <a:lnTo>
                      <a:pt x="328" y="1152"/>
                    </a:lnTo>
                    <a:lnTo>
                      <a:pt x="322" y="1162"/>
                    </a:lnTo>
                    <a:lnTo>
                      <a:pt x="319" y="1172"/>
                    </a:lnTo>
                    <a:lnTo>
                      <a:pt x="317" y="1186"/>
                    </a:lnTo>
                    <a:lnTo>
                      <a:pt x="313" y="1207"/>
                    </a:lnTo>
                    <a:lnTo>
                      <a:pt x="309" y="1233"/>
                    </a:lnTo>
                    <a:lnTo>
                      <a:pt x="303" y="1261"/>
                    </a:lnTo>
                    <a:lnTo>
                      <a:pt x="295" y="1287"/>
                    </a:lnTo>
                    <a:lnTo>
                      <a:pt x="285" y="1312"/>
                    </a:lnTo>
                    <a:lnTo>
                      <a:pt x="276" y="1329"/>
                    </a:lnTo>
                    <a:lnTo>
                      <a:pt x="265" y="1337"/>
                    </a:lnTo>
                    <a:lnTo>
                      <a:pt x="253" y="1334"/>
                    </a:lnTo>
                    <a:lnTo>
                      <a:pt x="245" y="1320"/>
                    </a:lnTo>
                    <a:lnTo>
                      <a:pt x="239" y="1297"/>
                    </a:lnTo>
                    <a:lnTo>
                      <a:pt x="236" y="1269"/>
                    </a:lnTo>
                    <a:lnTo>
                      <a:pt x="235" y="1238"/>
                    </a:lnTo>
                    <a:lnTo>
                      <a:pt x="236" y="1207"/>
                    </a:lnTo>
                    <a:lnTo>
                      <a:pt x="241" y="1179"/>
                    </a:lnTo>
                    <a:lnTo>
                      <a:pt x="249" y="1156"/>
                    </a:lnTo>
                    <a:lnTo>
                      <a:pt x="258" y="1134"/>
                    </a:lnTo>
                    <a:lnTo>
                      <a:pt x="268" y="1109"/>
                    </a:lnTo>
                    <a:lnTo>
                      <a:pt x="279" y="1079"/>
                    </a:lnTo>
                    <a:lnTo>
                      <a:pt x="288" y="1047"/>
                    </a:lnTo>
                    <a:lnTo>
                      <a:pt x="295" y="1011"/>
                    </a:lnTo>
                    <a:lnTo>
                      <a:pt x="298" y="973"/>
                    </a:lnTo>
                    <a:lnTo>
                      <a:pt x="297" y="934"/>
                    </a:lnTo>
                    <a:lnTo>
                      <a:pt x="291" y="892"/>
                    </a:lnTo>
                    <a:lnTo>
                      <a:pt x="282" y="891"/>
                    </a:lnTo>
                    <a:lnTo>
                      <a:pt x="275" y="895"/>
                    </a:lnTo>
                    <a:lnTo>
                      <a:pt x="268" y="902"/>
                    </a:lnTo>
                    <a:lnTo>
                      <a:pt x="261" y="911"/>
                    </a:lnTo>
                    <a:lnTo>
                      <a:pt x="257" y="922"/>
                    </a:lnTo>
                    <a:lnTo>
                      <a:pt x="251" y="935"/>
                    </a:lnTo>
                    <a:lnTo>
                      <a:pt x="247" y="947"/>
                    </a:lnTo>
                    <a:lnTo>
                      <a:pt x="244" y="957"/>
                    </a:lnTo>
                    <a:lnTo>
                      <a:pt x="241" y="967"/>
                    </a:lnTo>
                    <a:lnTo>
                      <a:pt x="236" y="982"/>
                    </a:lnTo>
                    <a:lnTo>
                      <a:pt x="229" y="997"/>
                    </a:lnTo>
                    <a:lnTo>
                      <a:pt x="223" y="1015"/>
                    </a:lnTo>
                    <a:lnTo>
                      <a:pt x="215" y="1031"/>
                    </a:lnTo>
                    <a:lnTo>
                      <a:pt x="208" y="1047"/>
                    </a:lnTo>
                    <a:lnTo>
                      <a:pt x="200" y="1059"/>
                    </a:lnTo>
                    <a:lnTo>
                      <a:pt x="192" y="1069"/>
                    </a:lnTo>
                    <a:lnTo>
                      <a:pt x="188" y="1001"/>
                    </a:lnTo>
                    <a:lnTo>
                      <a:pt x="188" y="918"/>
                    </a:lnTo>
                    <a:lnTo>
                      <a:pt x="193" y="837"/>
                    </a:lnTo>
                    <a:lnTo>
                      <a:pt x="205" y="776"/>
                    </a:lnTo>
                    <a:lnTo>
                      <a:pt x="214" y="750"/>
                    </a:lnTo>
                    <a:lnTo>
                      <a:pt x="226" y="715"/>
                    </a:lnTo>
                    <a:lnTo>
                      <a:pt x="238" y="676"/>
                    </a:lnTo>
                    <a:lnTo>
                      <a:pt x="252" y="634"/>
                    </a:lnTo>
                    <a:lnTo>
                      <a:pt x="266" y="594"/>
                    </a:lnTo>
                    <a:lnTo>
                      <a:pt x="277" y="555"/>
                    </a:lnTo>
                    <a:lnTo>
                      <a:pt x="285" y="520"/>
                    </a:lnTo>
                    <a:lnTo>
                      <a:pt x="291" y="494"/>
                    </a:lnTo>
                    <a:lnTo>
                      <a:pt x="296" y="470"/>
                    </a:lnTo>
                    <a:lnTo>
                      <a:pt x="304" y="442"/>
                    </a:lnTo>
                    <a:lnTo>
                      <a:pt x="313" y="414"/>
                    </a:lnTo>
                    <a:lnTo>
                      <a:pt x="325" y="388"/>
                    </a:lnTo>
                    <a:lnTo>
                      <a:pt x="336" y="364"/>
                    </a:lnTo>
                    <a:lnTo>
                      <a:pt x="349" y="343"/>
                    </a:lnTo>
                    <a:lnTo>
                      <a:pt x="360" y="329"/>
                    </a:lnTo>
                    <a:lnTo>
                      <a:pt x="371" y="322"/>
                    </a:lnTo>
                    <a:lnTo>
                      <a:pt x="394" y="320"/>
                    </a:lnTo>
                    <a:lnTo>
                      <a:pt x="410" y="326"/>
                    </a:lnTo>
                    <a:lnTo>
                      <a:pt x="421" y="337"/>
                    </a:lnTo>
                    <a:lnTo>
                      <a:pt x="427" y="352"/>
                    </a:lnTo>
                    <a:lnTo>
                      <a:pt x="431" y="372"/>
                    </a:lnTo>
                    <a:lnTo>
                      <a:pt x="430" y="393"/>
                    </a:lnTo>
                    <a:lnTo>
                      <a:pt x="427" y="413"/>
                    </a:lnTo>
                    <a:lnTo>
                      <a:pt x="424" y="434"/>
                    </a:lnTo>
                    <a:lnTo>
                      <a:pt x="420" y="453"/>
                    </a:lnTo>
                    <a:lnTo>
                      <a:pt x="419" y="470"/>
                    </a:lnTo>
                    <a:lnTo>
                      <a:pt x="420" y="485"/>
                    </a:lnTo>
                    <a:lnTo>
                      <a:pt x="425" y="496"/>
                    </a:lnTo>
                    <a:lnTo>
                      <a:pt x="431" y="504"/>
                    </a:lnTo>
                    <a:lnTo>
                      <a:pt x="440" y="508"/>
                    </a:lnTo>
                    <a:lnTo>
                      <a:pt x="450" y="507"/>
                    </a:lnTo>
                    <a:lnTo>
                      <a:pt x="463" y="500"/>
                    </a:lnTo>
                    <a:lnTo>
                      <a:pt x="474" y="492"/>
                    </a:lnTo>
                    <a:lnTo>
                      <a:pt x="485" y="482"/>
                    </a:lnTo>
                    <a:lnTo>
                      <a:pt x="495" y="471"/>
                    </a:lnTo>
                    <a:lnTo>
                      <a:pt x="504" y="458"/>
                    </a:lnTo>
                    <a:lnTo>
                      <a:pt x="514" y="442"/>
                    </a:lnTo>
                    <a:lnTo>
                      <a:pt x="523" y="423"/>
                    </a:lnTo>
                    <a:lnTo>
                      <a:pt x="533" y="398"/>
                    </a:lnTo>
                    <a:lnTo>
                      <a:pt x="544" y="370"/>
                    </a:lnTo>
                    <a:close/>
                  </a:path>
                </a:pathLst>
              </a:custGeom>
              <a:solidFill>
                <a:srgbClr val="EA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2" name="Freeform 26"/>
              <p:cNvSpPr>
                <a:spLocks/>
              </p:cNvSpPr>
              <p:nvPr/>
            </p:nvSpPr>
            <p:spPr bwMode="auto">
              <a:xfrm>
                <a:off x="3744" y="1869"/>
                <a:ext cx="409" cy="687"/>
              </a:xfrm>
              <a:custGeom>
                <a:avLst/>
                <a:gdLst>
                  <a:gd name="T0" fmla="*/ 42 w 818"/>
                  <a:gd name="T1" fmla="*/ 559 h 1373"/>
                  <a:gd name="T2" fmla="*/ 63 w 818"/>
                  <a:gd name="T3" fmla="*/ 393 h 1373"/>
                  <a:gd name="T4" fmla="*/ 71 w 818"/>
                  <a:gd name="T5" fmla="*/ 274 h 1373"/>
                  <a:gd name="T6" fmla="*/ 102 w 818"/>
                  <a:gd name="T7" fmla="*/ 171 h 1373"/>
                  <a:gd name="T8" fmla="*/ 145 w 818"/>
                  <a:gd name="T9" fmla="*/ 118 h 1373"/>
                  <a:gd name="T10" fmla="*/ 198 w 818"/>
                  <a:gd name="T11" fmla="*/ 76 h 1373"/>
                  <a:gd name="T12" fmla="*/ 258 w 818"/>
                  <a:gd name="T13" fmla="*/ 39 h 1373"/>
                  <a:gd name="T14" fmla="*/ 317 w 818"/>
                  <a:gd name="T15" fmla="*/ 14 h 1373"/>
                  <a:gd name="T16" fmla="*/ 371 w 818"/>
                  <a:gd name="T17" fmla="*/ 4 h 1373"/>
                  <a:gd name="T18" fmla="*/ 432 w 818"/>
                  <a:gd name="T19" fmla="*/ 0 h 1373"/>
                  <a:gd name="T20" fmla="*/ 494 w 818"/>
                  <a:gd name="T21" fmla="*/ 5 h 1373"/>
                  <a:gd name="T22" fmla="*/ 546 w 818"/>
                  <a:gd name="T23" fmla="*/ 19 h 1373"/>
                  <a:gd name="T24" fmla="*/ 629 w 818"/>
                  <a:gd name="T25" fmla="*/ 45 h 1373"/>
                  <a:gd name="T26" fmla="*/ 717 w 818"/>
                  <a:gd name="T27" fmla="*/ 89 h 1373"/>
                  <a:gd name="T28" fmla="*/ 770 w 818"/>
                  <a:gd name="T29" fmla="*/ 157 h 1373"/>
                  <a:gd name="T30" fmla="*/ 810 w 818"/>
                  <a:gd name="T31" fmla="*/ 249 h 1373"/>
                  <a:gd name="T32" fmla="*/ 812 w 818"/>
                  <a:gd name="T33" fmla="*/ 492 h 1373"/>
                  <a:gd name="T34" fmla="*/ 796 w 818"/>
                  <a:gd name="T35" fmla="*/ 704 h 1373"/>
                  <a:gd name="T36" fmla="*/ 787 w 818"/>
                  <a:gd name="T37" fmla="*/ 844 h 1373"/>
                  <a:gd name="T38" fmla="*/ 758 w 818"/>
                  <a:gd name="T39" fmla="*/ 879 h 1373"/>
                  <a:gd name="T40" fmla="*/ 729 w 818"/>
                  <a:gd name="T41" fmla="*/ 878 h 1373"/>
                  <a:gd name="T42" fmla="*/ 700 w 818"/>
                  <a:gd name="T43" fmla="*/ 882 h 1373"/>
                  <a:gd name="T44" fmla="*/ 681 w 818"/>
                  <a:gd name="T45" fmla="*/ 923 h 1373"/>
                  <a:gd name="T46" fmla="*/ 661 w 818"/>
                  <a:gd name="T47" fmla="*/ 927 h 1373"/>
                  <a:gd name="T48" fmla="*/ 640 w 818"/>
                  <a:gd name="T49" fmla="*/ 918 h 1373"/>
                  <a:gd name="T50" fmla="*/ 609 w 818"/>
                  <a:gd name="T51" fmla="*/ 911 h 1373"/>
                  <a:gd name="T52" fmla="*/ 576 w 818"/>
                  <a:gd name="T53" fmla="*/ 907 h 1373"/>
                  <a:gd name="T54" fmla="*/ 584 w 818"/>
                  <a:gd name="T55" fmla="*/ 949 h 1373"/>
                  <a:gd name="T56" fmla="*/ 611 w 818"/>
                  <a:gd name="T57" fmla="*/ 965 h 1373"/>
                  <a:gd name="T58" fmla="*/ 636 w 818"/>
                  <a:gd name="T59" fmla="*/ 979 h 1373"/>
                  <a:gd name="T60" fmla="*/ 629 w 818"/>
                  <a:gd name="T61" fmla="*/ 1016 h 1373"/>
                  <a:gd name="T62" fmla="*/ 591 w 818"/>
                  <a:gd name="T63" fmla="*/ 1063 h 1373"/>
                  <a:gd name="T64" fmla="*/ 564 w 818"/>
                  <a:gd name="T65" fmla="*/ 1106 h 1373"/>
                  <a:gd name="T66" fmla="*/ 511 w 818"/>
                  <a:gd name="T67" fmla="*/ 1128 h 1373"/>
                  <a:gd name="T68" fmla="*/ 463 w 818"/>
                  <a:gd name="T69" fmla="*/ 1117 h 1373"/>
                  <a:gd name="T70" fmla="*/ 432 w 818"/>
                  <a:gd name="T71" fmla="*/ 1102 h 1373"/>
                  <a:gd name="T72" fmla="*/ 398 w 818"/>
                  <a:gd name="T73" fmla="*/ 1109 h 1373"/>
                  <a:gd name="T74" fmla="*/ 360 w 818"/>
                  <a:gd name="T75" fmla="*/ 1135 h 1373"/>
                  <a:gd name="T76" fmla="*/ 298 w 818"/>
                  <a:gd name="T77" fmla="*/ 1163 h 1373"/>
                  <a:gd name="T78" fmla="*/ 247 w 818"/>
                  <a:gd name="T79" fmla="*/ 1201 h 1373"/>
                  <a:gd name="T80" fmla="*/ 189 w 818"/>
                  <a:gd name="T81" fmla="*/ 1266 h 1373"/>
                  <a:gd name="T82" fmla="*/ 117 w 818"/>
                  <a:gd name="T83" fmla="*/ 1360 h 1373"/>
                  <a:gd name="T84" fmla="*/ 124 w 818"/>
                  <a:gd name="T85" fmla="*/ 1294 h 1373"/>
                  <a:gd name="T86" fmla="*/ 138 w 818"/>
                  <a:gd name="T87" fmla="*/ 1196 h 1373"/>
                  <a:gd name="T88" fmla="*/ 110 w 818"/>
                  <a:gd name="T89" fmla="*/ 1113 h 1373"/>
                  <a:gd name="T90" fmla="*/ 64 w 818"/>
                  <a:gd name="T91" fmla="*/ 1007 h 1373"/>
                  <a:gd name="T92" fmla="*/ 20 w 818"/>
                  <a:gd name="T93" fmla="*/ 873 h 1373"/>
                  <a:gd name="T94" fmla="*/ 5 w 818"/>
                  <a:gd name="T95" fmla="*/ 698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18" h="1373">
                    <a:moveTo>
                      <a:pt x="20" y="666"/>
                    </a:moveTo>
                    <a:lnTo>
                      <a:pt x="31" y="635"/>
                    </a:lnTo>
                    <a:lnTo>
                      <a:pt x="39" y="599"/>
                    </a:lnTo>
                    <a:lnTo>
                      <a:pt x="42" y="559"/>
                    </a:lnTo>
                    <a:lnTo>
                      <a:pt x="41" y="514"/>
                    </a:lnTo>
                    <a:lnTo>
                      <a:pt x="43" y="470"/>
                    </a:lnTo>
                    <a:lnTo>
                      <a:pt x="53" y="431"/>
                    </a:lnTo>
                    <a:lnTo>
                      <a:pt x="63" y="393"/>
                    </a:lnTo>
                    <a:lnTo>
                      <a:pt x="67" y="350"/>
                    </a:lnTo>
                    <a:lnTo>
                      <a:pt x="67" y="326"/>
                    </a:lnTo>
                    <a:lnTo>
                      <a:pt x="68" y="301"/>
                    </a:lnTo>
                    <a:lnTo>
                      <a:pt x="71" y="274"/>
                    </a:lnTo>
                    <a:lnTo>
                      <a:pt x="76" y="247"/>
                    </a:lnTo>
                    <a:lnTo>
                      <a:pt x="83" y="220"/>
                    </a:lnTo>
                    <a:lnTo>
                      <a:pt x="91" y="195"/>
                    </a:lnTo>
                    <a:lnTo>
                      <a:pt x="102" y="171"/>
                    </a:lnTo>
                    <a:lnTo>
                      <a:pt x="116" y="149"/>
                    </a:lnTo>
                    <a:lnTo>
                      <a:pt x="124" y="138"/>
                    </a:lnTo>
                    <a:lnTo>
                      <a:pt x="135" y="128"/>
                    </a:lnTo>
                    <a:lnTo>
                      <a:pt x="145" y="118"/>
                    </a:lnTo>
                    <a:lnTo>
                      <a:pt x="158" y="107"/>
                    </a:lnTo>
                    <a:lnTo>
                      <a:pt x="170" y="97"/>
                    </a:lnTo>
                    <a:lnTo>
                      <a:pt x="184" y="87"/>
                    </a:lnTo>
                    <a:lnTo>
                      <a:pt x="198" y="76"/>
                    </a:lnTo>
                    <a:lnTo>
                      <a:pt x="213" y="66"/>
                    </a:lnTo>
                    <a:lnTo>
                      <a:pt x="228" y="57"/>
                    </a:lnTo>
                    <a:lnTo>
                      <a:pt x="243" y="47"/>
                    </a:lnTo>
                    <a:lnTo>
                      <a:pt x="258" y="39"/>
                    </a:lnTo>
                    <a:lnTo>
                      <a:pt x="274" y="31"/>
                    </a:lnTo>
                    <a:lnTo>
                      <a:pt x="288" y="24"/>
                    </a:lnTo>
                    <a:lnTo>
                      <a:pt x="303" y="19"/>
                    </a:lnTo>
                    <a:lnTo>
                      <a:pt x="317" y="14"/>
                    </a:lnTo>
                    <a:lnTo>
                      <a:pt x="329" y="11"/>
                    </a:lnTo>
                    <a:lnTo>
                      <a:pt x="342" y="8"/>
                    </a:lnTo>
                    <a:lnTo>
                      <a:pt x="356" y="5"/>
                    </a:lnTo>
                    <a:lnTo>
                      <a:pt x="371" y="4"/>
                    </a:lnTo>
                    <a:lnTo>
                      <a:pt x="386" y="1"/>
                    </a:lnTo>
                    <a:lnTo>
                      <a:pt x="401" y="0"/>
                    </a:lnTo>
                    <a:lnTo>
                      <a:pt x="417" y="0"/>
                    </a:lnTo>
                    <a:lnTo>
                      <a:pt x="432" y="0"/>
                    </a:lnTo>
                    <a:lnTo>
                      <a:pt x="448" y="0"/>
                    </a:lnTo>
                    <a:lnTo>
                      <a:pt x="464" y="1"/>
                    </a:lnTo>
                    <a:lnTo>
                      <a:pt x="479" y="3"/>
                    </a:lnTo>
                    <a:lnTo>
                      <a:pt x="494" y="5"/>
                    </a:lnTo>
                    <a:lnTo>
                      <a:pt x="508" y="7"/>
                    </a:lnTo>
                    <a:lnTo>
                      <a:pt x="522" y="11"/>
                    </a:lnTo>
                    <a:lnTo>
                      <a:pt x="534" y="14"/>
                    </a:lnTo>
                    <a:lnTo>
                      <a:pt x="546" y="19"/>
                    </a:lnTo>
                    <a:lnTo>
                      <a:pt x="556" y="24"/>
                    </a:lnTo>
                    <a:lnTo>
                      <a:pt x="579" y="30"/>
                    </a:lnTo>
                    <a:lnTo>
                      <a:pt x="603" y="37"/>
                    </a:lnTo>
                    <a:lnTo>
                      <a:pt x="629" y="45"/>
                    </a:lnTo>
                    <a:lnTo>
                      <a:pt x="654" y="53"/>
                    </a:lnTo>
                    <a:lnTo>
                      <a:pt x="677" y="64"/>
                    </a:lnTo>
                    <a:lnTo>
                      <a:pt x="699" y="75"/>
                    </a:lnTo>
                    <a:lnTo>
                      <a:pt x="717" y="89"/>
                    </a:lnTo>
                    <a:lnTo>
                      <a:pt x="732" y="104"/>
                    </a:lnTo>
                    <a:lnTo>
                      <a:pt x="745" y="120"/>
                    </a:lnTo>
                    <a:lnTo>
                      <a:pt x="758" y="138"/>
                    </a:lnTo>
                    <a:lnTo>
                      <a:pt x="770" y="157"/>
                    </a:lnTo>
                    <a:lnTo>
                      <a:pt x="783" y="178"/>
                    </a:lnTo>
                    <a:lnTo>
                      <a:pt x="793" y="200"/>
                    </a:lnTo>
                    <a:lnTo>
                      <a:pt x="803" y="223"/>
                    </a:lnTo>
                    <a:lnTo>
                      <a:pt x="810" y="249"/>
                    </a:lnTo>
                    <a:lnTo>
                      <a:pt x="814" y="277"/>
                    </a:lnTo>
                    <a:lnTo>
                      <a:pt x="818" y="346"/>
                    </a:lnTo>
                    <a:lnTo>
                      <a:pt x="815" y="423"/>
                    </a:lnTo>
                    <a:lnTo>
                      <a:pt x="812" y="492"/>
                    </a:lnTo>
                    <a:lnTo>
                      <a:pt x="807" y="533"/>
                    </a:lnTo>
                    <a:lnTo>
                      <a:pt x="804" y="575"/>
                    </a:lnTo>
                    <a:lnTo>
                      <a:pt x="800" y="638"/>
                    </a:lnTo>
                    <a:lnTo>
                      <a:pt x="796" y="704"/>
                    </a:lnTo>
                    <a:lnTo>
                      <a:pt x="791" y="747"/>
                    </a:lnTo>
                    <a:lnTo>
                      <a:pt x="789" y="776"/>
                    </a:lnTo>
                    <a:lnTo>
                      <a:pt x="789" y="812"/>
                    </a:lnTo>
                    <a:lnTo>
                      <a:pt x="787" y="844"/>
                    </a:lnTo>
                    <a:lnTo>
                      <a:pt x="777" y="866"/>
                    </a:lnTo>
                    <a:lnTo>
                      <a:pt x="772" y="872"/>
                    </a:lnTo>
                    <a:lnTo>
                      <a:pt x="765" y="876"/>
                    </a:lnTo>
                    <a:lnTo>
                      <a:pt x="758" y="879"/>
                    </a:lnTo>
                    <a:lnTo>
                      <a:pt x="751" y="881"/>
                    </a:lnTo>
                    <a:lnTo>
                      <a:pt x="743" y="882"/>
                    </a:lnTo>
                    <a:lnTo>
                      <a:pt x="736" y="881"/>
                    </a:lnTo>
                    <a:lnTo>
                      <a:pt x="729" y="878"/>
                    </a:lnTo>
                    <a:lnTo>
                      <a:pt x="723" y="873"/>
                    </a:lnTo>
                    <a:lnTo>
                      <a:pt x="714" y="873"/>
                    </a:lnTo>
                    <a:lnTo>
                      <a:pt x="706" y="877"/>
                    </a:lnTo>
                    <a:lnTo>
                      <a:pt x="700" y="882"/>
                    </a:lnTo>
                    <a:lnTo>
                      <a:pt x="696" y="889"/>
                    </a:lnTo>
                    <a:lnTo>
                      <a:pt x="692" y="899"/>
                    </a:lnTo>
                    <a:lnTo>
                      <a:pt x="688" y="911"/>
                    </a:lnTo>
                    <a:lnTo>
                      <a:pt x="681" y="923"/>
                    </a:lnTo>
                    <a:lnTo>
                      <a:pt x="674" y="928"/>
                    </a:lnTo>
                    <a:lnTo>
                      <a:pt x="669" y="930"/>
                    </a:lnTo>
                    <a:lnTo>
                      <a:pt x="666" y="928"/>
                    </a:lnTo>
                    <a:lnTo>
                      <a:pt x="661" y="927"/>
                    </a:lnTo>
                    <a:lnTo>
                      <a:pt x="656" y="925"/>
                    </a:lnTo>
                    <a:lnTo>
                      <a:pt x="651" y="923"/>
                    </a:lnTo>
                    <a:lnTo>
                      <a:pt x="646" y="920"/>
                    </a:lnTo>
                    <a:lnTo>
                      <a:pt x="640" y="918"/>
                    </a:lnTo>
                    <a:lnTo>
                      <a:pt x="633" y="917"/>
                    </a:lnTo>
                    <a:lnTo>
                      <a:pt x="626" y="916"/>
                    </a:lnTo>
                    <a:lnTo>
                      <a:pt x="618" y="914"/>
                    </a:lnTo>
                    <a:lnTo>
                      <a:pt x="609" y="911"/>
                    </a:lnTo>
                    <a:lnTo>
                      <a:pt x="601" y="910"/>
                    </a:lnTo>
                    <a:lnTo>
                      <a:pt x="593" y="908"/>
                    </a:lnTo>
                    <a:lnTo>
                      <a:pt x="584" y="908"/>
                    </a:lnTo>
                    <a:lnTo>
                      <a:pt x="576" y="907"/>
                    </a:lnTo>
                    <a:lnTo>
                      <a:pt x="569" y="908"/>
                    </a:lnTo>
                    <a:lnTo>
                      <a:pt x="570" y="923"/>
                    </a:lnTo>
                    <a:lnTo>
                      <a:pt x="576" y="938"/>
                    </a:lnTo>
                    <a:lnTo>
                      <a:pt x="584" y="949"/>
                    </a:lnTo>
                    <a:lnTo>
                      <a:pt x="593" y="957"/>
                    </a:lnTo>
                    <a:lnTo>
                      <a:pt x="599" y="960"/>
                    </a:lnTo>
                    <a:lnTo>
                      <a:pt x="605" y="963"/>
                    </a:lnTo>
                    <a:lnTo>
                      <a:pt x="611" y="965"/>
                    </a:lnTo>
                    <a:lnTo>
                      <a:pt x="618" y="969"/>
                    </a:lnTo>
                    <a:lnTo>
                      <a:pt x="625" y="972"/>
                    </a:lnTo>
                    <a:lnTo>
                      <a:pt x="631" y="976"/>
                    </a:lnTo>
                    <a:lnTo>
                      <a:pt x="636" y="979"/>
                    </a:lnTo>
                    <a:lnTo>
                      <a:pt x="638" y="983"/>
                    </a:lnTo>
                    <a:lnTo>
                      <a:pt x="639" y="992"/>
                    </a:lnTo>
                    <a:lnTo>
                      <a:pt x="637" y="1005"/>
                    </a:lnTo>
                    <a:lnTo>
                      <a:pt x="629" y="1016"/>
                    </a:lnTo>
                    <a:lnTo>
                      <a:pt x="615" y="1023"/>
                    </a:lnTo>
                    <a:lnTo>
                      <a:pt x="605" y="1033"/>
                    </a:lnTo>
                    <a:lnTo>
                      <a:pt x="596" y="1047"/>
                    </a:lnTo>
                    <a:lnTo>
                      <a:pt x="591" y="1063"/>
                    </a:lnTo>
                    <a:lnTo>
                      <a:pt x="585" y="1079"/>
                    </a:lnTo>
                    <a:lnTo>
                      <a:pt x="580" y="1087"/>
                    </a:lnTo>
                    <a:lnTo>
                      <a:pt x="573" y="1097"/>
                    </a:lnTo>
                    <a:lnTo>
                      <a:pt x="564" y="1106"/>
                    </a:lnTo>
                    <a:lnTo>
                      <a:pt x="553" y="1114"/>
                    </a:lnTo>
                    <a:lnTo>
                      <a:pt x="540" y="1121"/>
                    </a:lnTo>
                    <a:lnTo>
                      <a:pt x="526" y="1125"/>
                    </a:lnTo>
                    <a:lnTo>
                      <a:pt x="511" y="1128"/>
                    </a:lnTo>
                    <a:lnTo>
                      <a:pt x="497" y="1127"/>
                    </a:lnTo>
                    <a:lnTo>
                      <a:pt x="485" y="1124"/>
                    </a:lnTo>
                    <a:lnTo>
                      <a:pt x="473" y="1121"/>
                    </a:lnTo>
                    <a:lnTo>
                      <a:pt x="463" y="1117"/>
                    </a:lnTo>
                    <a:lnTo>
                      <a:pt x="455" y="1114"/>
                    </a:lnTo>
                    <a:lnTo>
                      <a:pt x="447" y="1109"/>
                    </a:lnTo>
                    <a:lnTo>
                      <a:pt x="439" y="1106"/>
                    </a:lnTo>
                    <a:lnTo>
                      <a:pt x="432" y="1102"/>
                    </a:lnTo>
                    <a:lnTo>
                      <a:pt x="424" y="1099"/>
                    </a:lnTo>
                    <a:lnTo>
                      <a:pt x="414" y="1101"/>
                    </a:lnTo>
                    <a:lnTo>
                      <a:pt x="405" y="1105"/>
                    </a:lnTo>
                    <a:lnTo>
                      <a:pt x="398" y="1109"/>
                    </a:lnTo>
                    <a:lnTo>
                      <a:pt x="391" y="1115"/>
                    </a:lnTo>
                    <a:lnTo>
                      <a:pt x="383" y="1122"/>
                    </a:lnTo>
                    <a:lnTo>
                      <a:pt x="373" y="1128"/>
                    </a:lnTo>
                    <a:lnTo>
                      <a:pt x="360" y="1135"/>
                    </a:lnTo>
                    <a:lnTo>
                      <a:pt x="345" y="1140"/>
                    </a:lnTo>
                    <a:lnTo>
                      <a:pt x="329" y="1147"/>
                    </a:lnTo>
                    <a:lnTo>
                      <a:pt x="313" y="1154"/>
                    </a:lnTo>
                    <a:lnTo>
                      <a:pt x="298" y="1163"/>
                    </a:lnTo>
                    <a:lnTo>
                      <a:pt x="284" y="1173"/>
                    </a:lnTo>
                    <a:lnTo>
                      <a:pt x="272" y="1182"/>
                    </a:lnTo>
                    <a:lnTo>
                      <a:pt x="259" y="1192"/>
                    </a:lnTo>
                    <a:lnTo>
                      <a:pt x="247" y="1201"/>
                    </a:lnTo>
                    <a:lnTo>
                      <a:pt x="236" y="1211"/>
                    </a:lnTo>
                    <a:lnTo>
                      <a:pt x="223" y="1223"/>
                    </a:lnTo>
                    <a:lnTo>
                      <a:pt x="206" y="1243"/>
                    </a:lnTo>
                    <a:lnTo>
                      <a:pt x="189" y="1266"/>
                    </a:lnTo>
                    <a:lnTo>
                      <a:pt x="169" y="1291"/>
                    </a:lnTo>
                    <a:lnTo>
                      <a:pt x="151" y="1318"/>
                    </a:lnTo>
                    <a:lnTo>
                      <a:pt x="132" y="1341"/>
                    </a:lnTo>
                    <a:lnTo>
                      <a:pt x="117" y="1360"/>
                    </a:lnTo>
                    <a:lnTo>
                      <a:pt x="106" y="1373"/>
                    </a:lnTo>
                    <a:lnTo>
                      <a:pt x="111" y="1348"/>
                    </a:lnTo>
                    <a:lnTo>
                      <a:pt x="118" y="1321"/>
                    </a:lnTo>
                    <a:lnTo>
                      <a:pt x="124" y="1294"/>
                    </a:lnTo>
                    <a:lnTo>
                      <a:pt x="130" y="1267"/>
                    </a:lnTo>
                    <a:lnTo>
                      <a:pt x="135" y="1241"/>
                    </a:lnTo>
                    <a:lnTo>
                      <a:pt x="138" y="1218"/>
                    </a:lnTo>
                    <a:lnTo>
                      <a:pt x="138" y="1196"/>
                    </a:lnTo>
                    <a:lnTo>
                      <a:pt x="136" y="1177"/>
                    </a:lnTo>
                    <a:lnTo>
                      <a:pt x="130" y="1159"/>
                    </a:lnTo>
                    <a:lnTo>
                      <a:pt x="121" y="1137"/>
                    </a:lnTo>
                    <a:lnTo>
                      <a:pt x="110" y="1113"/>
                    </a:lnTo>
                    <a:lnTo>
                      <a:pt x="99" y="1086"/>
                    </a:lnTo>
                    <a:lnTo>
                      <a:pt x="87" y="1060"/>
                    </a:lnTo>
                    <a:lnTo>
                      <a:pt x="75" y="1032"/>
                    </a:lnTo>
                    <a:lnTo>
                      <a:pt x="64" y="1007"/>
                    </a:lnTo>
                    <a:lnTo>
                      <a:pt x="55" y="981"/>
                    </a:lnTo>
                    <a:lnTo>
                      <a:pt x="45" y="953"/>
                    </a:lnTo>
                    <a:lnTo>
                      <a:pt x="33" y="916"/>
                    </a:lnTo>
                    <a:lnTo>
                      <a:pt x="20" y="873"/>
                    </a:lnTo>
                    <a:lnTo>
                      <a:pt x="9" y="828"/>
                    </a:lnTo>
                    <a:lnTo>
                      <a:pt x="2" y="782"/>
                    </a:lnTo>
                    <a:lnTo>
                      <a:pt x="0" y="738"/>
                    </a:lnTo>
                    <a:lnTo>
                      <a:pt x="5" y="698"/>
                    </a:lnTo>
                    <a:lnTo>
                      <a:pt x="20" y="666"/>
                    </a:lnTo>
                    <a:close/>
                  </a:path>
                </a:pathLst>
              </a:custGeom>
              <a:solidFill>
                <a:srgbClr val="D1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3" name="Freeform 27"/>
              <p:cNvSpPr>
                <a:spLocks/>
              </p:cNvSpPr>
              <p:nvPr/>
            </p:nvSpPr>
            <p:spPr bwMode="auto">
              <a:xfrm>
                <a:off x="3744" y="2007"/>
                <a:ext cx="409" cy="549"/>
              </a:xfrm>
              <a:custGeom>
                <a:avLst/>
                <a:gdLst>
                  <a:gd name="T0" fmla="*/ 181 w 818"/>
                  <a:gd name="T1" fmla="*/ 859 h 1096"/>
                  <a:gd name="T2" fmla="*/ 224 w 818"/>
                  <a:gd name="T3" fmla="*/ 839 h 1096"/>
                  <a:gd name="T4" fmla="*/ 208 w 818"/>
                  <a:gd name="T5" fmla="*/ 728 h 1096"/>
                  <a:gd name="T6" fmla="*/ 193 w 818"/>
                  <a:gd name="T7" fmla="*/ 562 h 1096"/>
                  <a:gd name="T8" fmla="*/ 257 w 818"/>
                  <a:gd name="T9" fmla="*/ 630 h 1096"/>
                  <a:gd name="T10" fmla="*/ 341 w 818"/>
                  <a:gd name="T11" fmla="*/ 717 h 1096"/>
                  <a:gd name="T12" fmla="*/ 427 w 818"/>
                  <a:gd name="T13" fmla="*/ 728 h 1096"/>
                  <a:gd name="T14" fmla="*/ 481 w 818"/>
                  <a:gd name="T15" fmla="*/ 668 h 1096"/>
                  <a:gd name="T16" fmla="*/ 514 w 818"/>
                  <a:gd name="T17" fmla="*/ 595 h 1096"/>
                  <a:gd name="T18" fmla="*/ 586 w 818"/>
                  <a:gd name="T19" fmla="*/ 569 h 1096"/>
                  <a:gd name="T20" fmla="*/ 662 w 818"/>
                  <a:gd name="T21" fmla="*/ 528 h 1096"/>
                  <a:gd name="T22" fmla="*/ 655 w 818"/>
                  <a:gd name="T23" fmla="*/ 458 h 1096"/>
                  <a:gd name="T24" fmla="*/ 603 w 818"/>
                  <a:gd name="T25" fmla="*/ 396 h 1096"/>
                  <a:gd name="T26" fmla="*/ 616 w 818"/>
                  <a:gd name="T27" fmla="*/ 329 h 1096"/>
                  <a:gd name="T28" fmla="*/ 667 w 818"/>
                  <a:gd name="T29" fmla="*/ 309 h 1096"/>
                  <a:gd name="T30" fmla="*/ 730 w 818"/>
                  <a:gd name="T31" fmla="*/ 251 h 1096"/>
                  <a:gd name="T32" fmla="*/ 721 w 818"/>
                  <a:gd name="T33" fmla="*/ 117 h 1096"/>
                  <a:gd name="T34" fmla="*/ 772 w 818"/>
                  <a:gd name="T35" fmla="*/ 34 h 1096"/>
                  <a:gd name="T36" fmla="*/ 815 w 818"/>
                  <a:gd name="T37" fmla="*/ 146 h 1096"/>
                  <a:gd name="T38" fmla="*/ 796 w 818"/>
                  <a:gd name="T39" fmla="*/ 427 h 1096"/>
                  <a:gd name="T40" fmla="*/ 777 w 818"/>
                  <a:gd name="T41" fmla="*/ 589 h 1096"/>
                  <a:gd name="T42" fmla="*/ 743 w 818"/>
                  <a:gd name="T43" fmla="*/ 605 h 1096"/>
                  <a:gd name="T44" fmla="*/ 706 w 818"/>
                  <a:gd name="T45" fmla="*/ 600 h 1096"/>
                  <a:gd name="T46" fmla="*/ 681 w 818"/>
                  <a:gd name="T47" fmla="*/ 646 h 1096"/>
                  <a:gd name="T48" fmla="*/ 656 w 818"/>
                  <a:gd name="T49" fmla="*/ 648 h 1096"/>
                  <a:gd name="T50" fmla="*/ 626 w 818"/>
                  <a:gd name="T51" fmla="*/ 639 h 1096"/>
                  <a:gd name="T52" fmla="*/ 584 w 818"/>
                  <a:gd name="T53" fmla="*/ 631 h 1096"/>
                  <a:gd name="T54" fmla="*/ 584 w 818"/>
                  <a:gd name="T55" fmla="*/ 672 h 1096"/>
                  <a:gd name="T56" fmla="*/ 618 w 818"/>
                  <a:gd name="T57" fmla="*/ 692 h 1096"/>
                  <a:gd name="T58" fmla="*/ 639 w 818"/>
                  <a:gd name="T59" fmla="*/ 715 h 1096"/>
                  <a:gd name="T60" fmla="*/ 596 w 818"/>
                  <a:gd name="T61" fmla="*/ 770 h 1096"/>
                  <a:gd name="T62" fmla="*/ 564 w 818"/>
                  <a:gd name="T63" fmla="*/ 829 h 1096"/>
                  <a:gd name="T64" fmla="*/ 497 w 818"/>
                  <a:gd name="T65" fmla="*/ 850 h 1096"/>
                  <a:gd name="T66" fmla="*/ 447 w 818"/>
                  <a:gd name="T67" fmla="*/ 832 h 1096"/>
                  <a:gd name="T68" fmla="*/ 405 w 818"/>
                  <a:gd name="T69" fmla="*/ 828 h 1096"/>
                  <a:gd name="T70" fmla="*/ 360 w 818"/>
                  <a:gd name="T71" fmla="*/ 858 h 1096"/>
                  <a:gd name="T72" fmla="*/ 284 w 818"/>
                  <a:gd name="T73" fmla="*/ 896 h 1096"/>
                  <a:gd name="T74" fmla="*/ 223 w 818"/>
                  <a:gd name="T75" fmla="*/ 946 h 1096"/>
                  <a:gd name="T76" fmla="*/ 132 w 818"/>
                  <a:gd name="T77" fmla="*/ 1064 h 1096"/>
                  <a:gd name="T78" fmla="*/ 124 w 818"/>
                  <a:gd name="T79" fmla="*/ 1017 h 1096"/>
                  <a:gd name="T80" fmla="*/ 136 w 818"/>
                  <a:gd name="T81" fmla="*/ 900 h 1096"/>
                  <a:gd name="T82" fmla="*/ 83 w 818"/>
                  <a:gd name="T83" fmla="*/ 786 h 1096"/>
                  <a:gd name="T84" fmla="*/ 32 w 818"/>
                  <a:gd name="T85" fmla="*/ 665 h 1096"/>
                  <a:gd name="T86" fmla="*/ 0 w 818"/>
                  <a:gd name="T87" fmla="*/ 471 h 1096"/>
                  <a:gd name="T88" fmla="*/ 30 w 818"/>
                  <a:gd name="T89" fmla="*/ 367 h 1096"/>
                  <a:gd name="T90" fmla="*/ 90 w 818"/>
                  <a:gd name="T91" fmla="*/ 294 h 1096"/>
                  <a:gd name="T92" fmla="*/ 146 w 818"/>
                  <a:gd name="T93" fmla="*/ 276 h 1096"/>
                  <a:gd name="T94" fmla="*/ 182 w 818"/>
                  <a:gd name="T95" fmla="*/ 351 h 1096"/>
                  <a:gd name="T96" fmla="*/ 197 w 818"/>
                  <a:gd name="T97" fmla="*/ 421 h 1096"/>
                  <a:gd name="T98" fmla="*/ 239 w 818"/>
                  <a:gd name="T99" fmla="*/ 459 h 1096"/>
                  <a:gd name="T100" fmla="*/ 178 w 818"/>
                  <a:gd name="T101" fmla="*/ 453 h 1096"/>
                  <a:gd name="T102" fmla="*/ 111 w 818"/>
                  <a:gd name="T103" fmla="*/ 414 h 1096"/>
                  <a:gd name="T104" fmla="*/ 60 w 818"/>
                  <a:gd name="T105" fmla="*/ 448 h 1096"/>
                  <a:gd name="T106" fmla="*/ 77 w 818"/>
                  <a:gd name="T107" fmla="*/ 630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18" h="1096">
                    <a:moveTo>
                      <a:pt x="130" y="786"/>
                    </a:moveTo>
                    <a:lnTo>
                      <a:pt x="143" y="812"/>
                    </a:lnTo>
                    <a:lnTo>
                      <a:pt x="155" y="832"/>
                    </a:lnTo>
                    <a:lnTo>
                      <a:pt x="168" y="848"/>
                    </a:lnTo>
                    <a:lnTo>
                      <a:pt x="181" y="859"/>
                    </a:lnTo>
                    <a:lnTo>
                      <a:pt x="192" y="865"/>
                    </a:lnTo>
                    <a:lnTo>
                      <a:pt x="202" y="866"/>
                    </a:lnTo>
                    <a:lnTo>
                      <a:pt x="212" y="862"/>
                    </a:lnTo>
                    <a:lnTo>
                      <a:pt x="220" y="853"/>
                    </a:lnTo>
                    <a:lnTo>
                      <a:pt x="224" y="839"/>
                    </a:lnTo>
                    <a:lnTo>
                      <a:pt x="226" y="822"/>
                    </a:lnTo>
                    <a:lnTo>
                      <a:pt x="224" y="800"/>
                    </a:lnTo>
                    <a:lnTo>
                      <a:pt x="220" y="776"/>
                    </a:lnTo>
                    <a:lnTo>
                      <a:pt x="214" y="752"/>
                    </a:lnTo>
                    <a:lnTo>
                      <a:pt x="208" y="728"/>
                    </a:lnTo>
                    <a:lnTo>
                      <a:pt x="201" y="704"/>
                    </a:lnTo>
                    <a:lnTo>
                      <a:pt x="196" y="685"/>
                    </a:lnTo>
                    <a:lnTo>
                      <a:pt x="189" y="647"/>
                    </a:lnTo>
                    <a:lnTo>
                      <a:pt x="187" y="604"/>
                    </a:lnTo>
                    <a:lnTo>
                      <a:pt x="193" y="562"/>
                    </a:lnTo>
                    <a:lnTo>
                      <a:pt x="209" y="520"/>
                    </a:lnTo>
                    <a:lnTo>
                      <a:pt x="216" y="551"/>
                    </a:lnTo>
                    <a:lnTo>
                      <a:pt x="227" y="580"/>
                    </a:lnTo>
                    <a:lnTo>
                      <a:pt x="240" y="607"/>
                    </a:lnTo>
                    <a:lnTo>
                      <a:pt x="257" y="630"/>
                    </a:lnTo>
                    <a:lnTo>
                      <a:pt x="273" y="651"/>
                    </a:lnTo>
                    <a:lnTo>
                      <a:pt x="290" y="671"/>
                    </a:lnTo>
                    <a:lnTo>
                      <a:pt x="308" y="688"/>
                    </a:lnTo>
                    <a:lnTo>
                      <a:pt x="325" y="704"/>
                    </a:lnTo>
                    <a:lnTo>
                      <a:pt x="341" y="717"/>
                    </a:lnTo>
                    <a:lnTo>
                      <a:pt x="358" y="726"/>
                    </a:lnTo>
                    <a:lnTo>
                      <a:pt x="376" y="731"/>
                    </a:lnTo>
                    <a:lnTo>
                      <a:pt x="394" y="733"/>
                    </a:lnTo>
                    <a:lnTo>
                      <a:pt x="411" y="732"/>
                    </a:lnTo>
                    <a:lnTo>
                      <a:pt x="427" y="728"/>
                    </a:lnTo>
                    <a:lnTo>
                      <a:pt x="442" y="722"/>
                    </a:lnTo>
                    <a:lnTo>
                      <a:pt x="455" y="713"/>
                    </a:lnTo>
                    <a:lnTo>
                      <a:pt x="465" y="700"/>
                    </a:lnTo>
                    <a:lnTo>
                      <a:pt x="474" y="685"/>
                    </a:lnTo>
                    <a:lnTo>
                      <a:pt x="481" y="668"/>
                    </a:lnTo>
                    <a:lnTo>
                      <a:pt x="488" y="650"/>
                    </a:lnTo>
                    <a:lnTo>
                      <a:pt x="494" y="633"/>
                    </a:lnTo>
                    <a:lnTo>
                      <a:pt x="500" y="617"/>
                    </a:lnTo>
                    <a:lnTo>
                      <a:pt x="507" y="604"/>
                    </a:lnTo>
                    <a:lnTo>
                      <a:pt x="514" y="595"/>
                    </a:lnTo>
                    <a:lnTo>
                      <a:pt x="523" y="588"/>
                    </a:lnTo>
                    <a:lnTo>
                      <a:pt x="535" y="582"/>
                    </a:lnTo>
                    <a:lnTo>
                      <a:pt x="552" y="578"/>
                    </a:lnTo>
                    <a:lnTo>
                      <a:pt x="568" y="573"/>
                    </a:lnTo>
                    <a:lnTo>
                      <a:pt x="586" y="569"/>
                    </a:lnTo>
                    <a:lnTo>
                      <a:pt x="605" y="563"/>
                    </a:lnTo>
                    <a:lnTo>
                      <a:pt x="622" y="556"/>
                    </a:lnTo>
                    <a:lnTo>
                      <a:pt x="639" y="549"/>
                    </a:lnTo>
                    <a:lnTo>
                      <a:pt x="653" y="540"/>
                    </a:lnTo>
                    <a:lnTo>
                      <a:pt x="662" y="528"/>
                    </a:lnTo>
                    <a:lnTo>
                      <a:pt x="668" y="514"/>
                    </a:lnTo>
                    <a:lnTo>
                      <a:pt x="670" y="499"/>
                    </a:lnTo>
                    <a:lnTo>
                      <a:pt x="669" y="485"/>
                    </a:lnTo>
                    <a:lnTo>
                      <a:pt x="663" y="471"/>
                    </a:lnTo>
                    <a:lnTo>
                      <a:pt x="655" y="458"/>
                    </a:lnTo>
                    <a:lnTo>
                      <a:pt x="644" y="448"/>
                    </a:lnTo>
                    <a:lnTo>
                      <a:pt x="631" y="437"/>
                    </a:lnTo>
                    <a:lnTo>
                      <a:pt x="620" y="425"/>
                    </a:lnTo>
                    <a:lnTo>
                      <a:pt x="610" y="411"/>
                    </a:lnTo>
                    <a:lnTo>
                      <a:pt x="603" y="396"/>
                    </a:lnTo>
                    <a:lnTo>
                      <a:pt x="599" y="380"/>
                    </a:lnTo>
                    <a:lnTo>
                      <a:pt x="598" y="365"/>
                    </a:lnTo>
                    <a:lnTo>
                      <a:pt x="600" y="351"/>
                    </a:lnTo>
                    <a:lnTo>
                      <a:pt x="607" y="338"/>
                    </a:lnTo>
                    <a:lnTo>
                      <a:pt x="616" y="329"/>
                    </a:lnTo>
                    <a:lnTo>
                      <a:pt x="625" y="322"/>
                    </a:lnTo>
                    <a:lnTo>
                      <a:pt x="635" y="318"/>
                    </a:lnTo>
                    <a:lnTo>
                      <a:pt x="645" y="314"/>
                    </a:lnTo>
                    <a:lnTo>
                      <a:pt x="655" y="312"/>
                    </a:lnTo>
                    <a:lnTo>
                      <a:pt x="667" y="309"/>
                    </a:lnTo>
                    <a:lnTo>
                      <a:pt x="678" y="308"/>
                    </a:lnTo>
                    <a:lnTo>
                      <a:pt x="692" y="307"/>
                    </a:lnTo>
                    <a:lnTo>
                      <a:pt x="713" y="296"/>
                    </a:lnTo>
                    <a:lnTo>
                      <a:pt x="724" y="276"/>
                    </a:lnTo>
                    <a:lnTo>
                      <a:pt x="730" y="251"/>
                    </a:lnTo>
                    <a:lnTo>
                      <a:pt x="731" y="222"/>
                    </a:lnTo>
                    <a:lnTo>
                      <a:pt x="729" y="192"/>
                    </a:lnTo>
                    <a:lnTo>
                      <a:pt x="726" y="163"/>
                    </a:lnTo>
                    <a:lnTo>
                      <a:pt x="722" y="138"/>
                    </a:lnTo>
                    <a:lnTo>
                      <a:pt x="721" y="117"/>
                    </a:lnTo>
                    <a:lnTo>
                      <a:pt x="723" y="100"/>
                    </a:lnTo>
                    <a:lnTo>
                      <a:pt x="731" y="83"/>
                    </a:lnTo>
                    <a:lnTo>
                      <a:pt x="743" y="66"/>
                    </a:lnTo>
                    <a:lnTo>
                      <a:pt x="757" y="49"/>
                    </a:lnTo>
                    <a:lnTo>
                      <a:pt x="772" y="34"/>
                    </a:lnTo>
                    <a:lnTo>
                      <a:pt x="788" y="20"/>
                    </a:lnTo>
                    <a:lnTo>
                      <a:pt x="802" y="9"/>
                    </a:lnTo>
                    <a:lnTo>
                      <a:pt x="814" y="0"/>
                    </a:lnTo>
                    <a:lnTo>
                      <a:pt x="818" y="69"/>
                    </a:lnTo>
                    <a:lnTo>
                      <a:pt x="815" y="146"/>
                    </a:lnTo>
                    <a:lnTo>
                      <a:pt x="812" y="215"/>
                    </a:lnTo>
                    <a:lnTo>
                      <a:pt x="807" y="256"/>
                    </a:lnTo>
                    <a:lnTo>
                      <a:pt x="804" y="298"/>
                    </a:lnTo>
                    <a:lnTo>
                      <a:pt x="800" y="361"/>
                    </a:lnTo>
                    <a:lnTo>
                      <a:pt x="796" y="427"/>
                    </a:lnTo>
                    <a:lnTo>
                      <a:pt x="791" y="470"/>
                    </a:lnTo>
                    <a:lnTo>
                      <a:pt x="789" y="499"/>
                    </a:lnTo>
                    <a:lnTo>
                      <a:pt x="789" y="535"/>
                    </a:lnTo>
                    <a:lnTo>
                      <a:pt x="787" y="567"/>
                    </a:lnTo>
                    <a:lnTo>
                      <a:pt x="777" y="589"/>
                    </a:lnTo>
                    <a:lnTo>
                      <a:pt x="772" y="595"/>
                    </a:lnTo>
                    <a:lnTo>
                      <a:pt x="765" y="599"/>
                    </a:lnTo>
                    <a:lnTo>
                      <a:pt x="758" y="602"/>
                    </a:lnTo>
                    <a:lnTo>
                      <a:pt x="751" y="604"/>
                    </a:lnTo>
                    <a:lnTo>
                      <a:pt x="743" y="605"/>
                    </a:lnTo>
                    <a:lnTo>
                      <a:pt x="736" y="604"/>
                    </a:lnTo>
                    <a:lnTo>
                      <a:pt x="729" y="601"/>
                    </a:lnTo>
                    <a:lnTo>
                      <a:pt x="723" y="596"/>
                    </a:lnTo>
                    <a:lnTo>
                      <a:pt x="714" y="596"/>
                    </a:lnTo>
                    <a:lnTo>
                      <a:pt x="706" y="600"/>
                    </a:lnTo>
                    <a:lnTo>
                      <a:pt x="700" y="605"/>
                    </a:lnTo>
                    <a:lnTo>
                      <a:pt x="696" y="612"/>
                    </a:lnTo>
                    <a:lnTo>
                      <a:pt x="692" y="622"/>
                    </a:lnTo>
                    <a:lnTo>
                      <a:pt x="688" y="634"/>
                    </a:lnTo>
                    <a:lnTo>
                      <a:pt x="681" y="646"/>
                    </a:lnTo>
                    <a:lnTo>
                      <a:pt x="674" y="651"/>
                    </a:lnTo>
                    <a:lnTo>
                      <a:pt x="669" y="653"/>
                    </a:lnTo>
                    <a:lnTo>
                      <a:pt x="666" y="651"/>
                    </a:lnTo>
                    <a:lnTo>
                      <a:pt x="661" y="650"/>
                    </a:lnTo>
                    <a:lnTo>
                      <a:pt x="656" y="648"/>
                    </a:lnTo>
                    <a:lnTo>
                      <a:pt x="651" y="646"/>
                    </a:lnTo>
                    <a:lnTo>
                      <a:pt x="646" y="643"/>
                    </a:lnTo>
                    <a:lnTo>
                      <a:pt x="640" y="641"/>
                    </a:lnTo>
                    <a:lnTo>
                      <a:pt x="633" y="640"/>
                    </a:lnTo>
                    <a:lnTo>
                      <a:pt x="626" y="639"/>
                    </a:lnTo>
                    <a:lnTo>
                      <a:pt x="618" y="637"/>
                    </a:lnTo>
                    <a:lnTo>
                      <a:pt x="609" y="634"/>
                    </a:lnTo>
                    <a:lnTo>
                      <a:pt x="601" y="633"/>
                    </a:lnTo>
                    <a:lnTo>
                      <a:pt x="593" y="631"/>
                    </a:lnTo>
                    <a:lnTo>
                      <a:pt x="584" y="631"/>
                    </a:lnTo>
                    <a:lnTo>
                      <a:pt x="576" y="630"/>
                    </a:lnTo>
                    <a:lnTo>
                      <a:pt x="569" y="631"/>
                    </a:lnTo>
                    <a:lnTo>
                      <a:pt x="570" y="646"/>
                    </a:lnTo>
                    <a:lnTo>
                      <a:pt x="576" y="661"/>
                    </a:lnTo>
                    <a:lnTo>
                      <a:pt x="584" y="672"/>
                    </a:lnTo>
                    <a:lnTo>
                      <a:pt x="593" y="680"/>
                    </a:lnTo>
                    <a:lnTo>
                      <a:pt x="599" y="683"/>
                    </a:lnTo>
                    <a:lnTo>
                      <a:pt x="605" y="686"/>
                    </a:lnTo>
                    <a:lnTo>
                      <a:pt x="611" y="688"/>
                    </a:lnTo>
                    <a:lnTo>
                      <a:pt x="618" y="692"/>
                    </a:lnTo>
                    <a:lnTo>
                      <a:pt x="625" y="695"/>
                    </a:lnTo>
                    <a:lnTo>
                      <a:pt x="631" y="699"/>
                    </a:lnTo>
                    <a:lnTo>
                      <a:pt x="636" y="702"/>
                    </a:lnTo>
                    <a:lnTo>
                      <a:pt x="638" y="706"/>
                    </a:lnTo>
                    <a:lnTo>
                      <a:pt x="639" y="715"/>
                    </a:lnTo>
                    <a:lnTo>
                      <a:pt x="637" y="728"/>
                    </a:lnTo>
                    <a:lnTo>
                      <a:pt x="629" y="739"/>
                    </a:lnTo>
                    <a:lnTo>
                      <a:pt x="615" y="746"/>
                    </a:lnTo>
                    <a:lnTo>
                      <a:pt x="605" y="756"/>
                    </a:lnTo>
                    <a:lnTo>
                      <a:pt x="596" y="770"/>
                    </a:lnTo>
                    <a:lnTo>
                      <a:pt x="591" y="786"/>
                    </a:lnTo>
                    <a:lnTo>
                      <a:pt x="585" y="802"/>
                    </a:lnTo>
                    <a:lnTo>
                      <a:pt x="580" y="810"/>
                    </a:lnTo>
                    <a:lnTo>
                      <a:pt x="573" y="820"/>
                    </a:lnTo>
                    <a:lnTo>
                      <a:pt x="564" y="829"/>
                    </a:lnTo>
                    <a:lnTo>
                      <a:pt x="553" y="837"/>
                    </a:lnTo>
                    <a:lnTo>
                      <a:pt x="540" y="844"/>
                    </a:lnTo>
                    <a:lnTo>
                      <a:pt x="526" y="848"/>
                    </a:lnTo>
                    <a:lnTo>
                      <a:pt x="511" y="851"/>
                    </a:lnTo>
                    <a:lnTo>
                      <a:pt x="497" y="850"/>
                    </a:lnTo>
                    <a:lnTo>
                      <a:pt x="485" y="847"/>
                    </a:lnTo>
                    <a:lnTo>
                      <a:pt x="473" y="844"/>
                    </a:lnTo>
                    <a:lnTo>
                      <a:pt x="463" y="840"/>
                    </a:lnTo>
                    <a:lnTo>
                      <a:pt x="455" y="837"/>
                    </a:lnTo>
                    <a:lnTo>
                      <a:pt x="447" y="832"/>
                    </a:lnTo>
                    <a:lnTo>
                      <a:pt x="439" y="829"/>
                    </a:lnTo>
                    <a:lnTo>
                      <a:pt x="432" y="825"/>
                    </a:lnTo>
                    <a:lnTo>
                      <a:pt x="424" y="822"/>
                    </a:lnTo>
                    <a:lnTo>
                      <a:pt x="414" y="824"/>
                    </a:lnTo>
                    <a:lnTo>
                      <a:pt x="405" y="828"/>
                    </a:lnTo>
                    <a:lnTo>
                      <a:pt x="398" y="832"/>
                    </a:lnTo>
                    <a:lnTo>
                      <a:pt x="391" y="838"/>
                    </a:lnTo>
                    <a:lnTo>
                      <a:pt x="383" y="845"/>
                    </a:lnTo>
                    <a:lnTo>
                      <a:pt x="373" y="851"/>
                    </a:lnTo>
                    <a:lnTo>
                      <a:pt x="360" y="858"/>
                    </a:lnTo>
                    <a:lnTo>
                      <a:pt x="345" y="863"/>
                    </a:lnTo>
                    <a:lnTo>
                      <a:pt x="329" y="870"/>
                    </a:lnTo>
                    <a:lnTo>
                      <a:pt x="313" y="877"/>
                    </a:lnTo>
                    <a:lnTo>
                      <a:pt x="298" y="886"/>
                    </a:lnTo>
                    <a:lnTo>
                      <a:pt x="284" y="896"/>
                    </a:lnTo>
                    <a:lnTo>
                      <a:pt x="272" y="905"/>
                    </a:lnTo>
                    <a:lnTo>
                      <a:pt x="259" y="915"/>
                    </a:lnTo>
                    <a:lnTo>
                      <a:pt x="247" y="924"/>
                    </a:lnTo>
                    <a:lnTo>
                      <a:pt x="236" y="934"/>
                    </a:lnTo>
                    <a:lnTo>
                      <a:pt x="223" y="946"/>
                    </a:lnTo>
                    <a:lnTo>
                      <a:pt x="206" y="966"/>
                    </a:lnTo>
                    <a:lnTo>
                      <a:pt x="189" y="989"/>
                    </a:lnTo>
                    <a:lnTo>
                      <a:pt x="169" y="1014"/>
                    </a:lnTo>
                    <a:lnTo>
                      <a:pt x="151" y="1041"/>
                    </a:lnTo>
                    <a:lnTo>
                      <a:pt x="132" y="1064"/>
                    </a:lnTo>
                    <a:lnTo>
                      <a:pt x="117" y="1083"/>
                    </a:lnTo>
                    <a:lnTo>
                      <a:pt x="106" y="1096"/>
                    </a:lnTo>
                    <a:lnTo>
                      <a:pt x="111" y="1071"/>
                    </a:lnTo>
                    <a:lnTo>
                      <a:pt x="118" y="1044"/>
                    </a:lnTo>
                    <a:lnTo>
                      <a:pt x="124" y="1017"/>
                    </a:lnTo>
                    <a:lnTo>
                      <a:pt x="130" y="990"/>
                    </a:lnTo>
                    <a:lnTo>
                      <a:pt x="135" y="964"/>
                    </a:lnTo>
                    <a:lnTo>
                      <a:pt x="138" y="941"/>
                    </a:lnTo>
                    <a:lnTo>
                      <a:pt x="138" y="919"/>
                    </a:lnTo>
                    <a:lnTo>
                      <a:pt x="136" y="900"/>
                    </a:lnTo>
                    <a:lnTo>
                      <a:pt x="132" y="884"/>
                    </a:lnTo>
                    <a:lnTo>
                      <a:pt x="123" y="863"/>
                    </a:lnTo>
                    <a:lnTo>
                      <a:pt x="111" y="839"/>
                    </a:lnTo>
                    <a:lnTo>
                      <a:pt x="98" y="813"/>
                    </a:lnTo>
                    <a:lnTo>
                      <a:pt x="83" y="786"/>
                    </a:lnTo>
                    <a:lnTo>
                      <a:pt x="69" y="761"/>
                    </a:lnTo>
                    <a:lnTo>
                      <a:pt x="57" y="738"/>
                    </a:lnTo>
                    <a:lnTo>
                      <a:pt x="49" y="719"/>
                    </a:lnTo>
                    <a:lnTo>
                      <a:pt x="42" y="698"/>
                    </a:lnTo>
                    <a:lnTo>
                      <a:pt x="32" y="665"/>
                    </a:lnTo>
                    <a:lnTo>
                      <a:pt x="22" y="627"/>
                    </a:lnTo>
                    <a:lnTo>
                      <a:pt x="12" y="585"/>
                    </a:lnTo>
                    <a:lnTo>
                      <a:pt x="4" y="542"/>
                    </a:lnTo>
                    <a:lnTo>
                      <a:pt x="0" y="504"/>
                    </a:lnTo>
                    <a:lnTo>
                      <a:pt x="0" y="471"/>
                    </a:lnTo>
                    <a:lnTo>
                      <a:pt x="4" y="448"/>
                    </a:lnTo>
                    <a:lnTo>
                      <a:pt x="8" y="427"/>
                    </a:lnTo>
                    <a:lnTo>
                      <a:pt x="14" y="407"/>
                    </a:lnTo>
                    <a:lnTo>
                      <a:pt x="22" y="387"/>
                    </a:lnTo>
                    <a:lnTo>
                      <a:pt x="30" y="367"/>
                    </a:lnTo>
                    <a:lnTo>
                      <a:pt x="40" y="347"/>
                    </a:lnTo>
                    <a:lnTo>
                      <a:pt x="50" y="331"/>
                    </a:lnTo>
                    <a:lnTo>
                      <a:pt x="63" y="316"/>
                    </a:lnTo>
                    <a:lnTo>
                      <a:pt x="76" y="304"/>
                    </a:lnTo>
                    <a:lnTo>
                      <a:pt x="90" y="294"/>
                    </a:lnTo>
                    <a:lnTo>
                      <a:pt x="102" y="286"/>
                    </a:lnTo>
                    <a:lnTo>
                      <a:pt x="115" y="281"/>
                    </a:lnTo>
                    <a:lnTo>
                      <a:pt x="128" y="276"/>
                    </a:lnTo>
                    <a:lnTo>
                      <a:pt x="138" y="275"/>
                    </a:lnTo>
                    <a:lnTo>
                      <a:pt x="146" y="276"/>
                    </a:lnTo>
                    <a:lnTo>
                      <a:pt x="153" y="281"/>
                    </a:lnTo>
                    <a:lnTo>
                      <a:pt x="156" y="288"/>
                    </a:lnTo>
                    <a:lnTo>
                      <a:pt x="163" y="307"/>
                    </a:lnTo>
                    <a:lnTo>
                      <a:pt x="173" y="329"/>
                    </a:lnTo>
                    <a:lnTo>
                      <a:pt x="182" y="351"/>
                    </a:lnTo>
                    <a:lnTo>
                      <a:pt x="185" y="370"/>
                    </a:lnTo>
                    <a:lnTo>
                      <a:pt x="185" y="381"/>
                    </a:lnTo>
                    <a:lnTo>
                      <a:pt x="187" y="394"/>
                    </a:lnTo>
                    <a:lnTo>
                      <a:pt x="191" y="407"/>
                    </a:lnTo>
                    <a:lnTo>
                      <a:pt x="197" y="421"/>
                    </a:lnTo>
                    <a:lnTo>
                      <a:pt x="205" y="433"/>
                    </a:lnTo>
                    <a:lnTo>
                      <a:pt x="216" y="443"/>
                    </a:lnTo>
                    <a:lnTo>
                      <a:pt x="231" y="449"/>
                    </a:lnTo>
                    <a:lnTo>
                      <a:pt x="250" y="451"/>
                    </a:lnTo>
                    <a:lnTo>
                      <a:pt x="239" y="459"/>
                    </a:lnTo>
                    <a:lnTo>
                      <a:pt x="229" y="464"/>
                    </a:lnTo>
                    <a:lnTo>
                      <a:pt x="216" y="466"/>
                    </a:lnTo>
                    <a:lnTo>
                      <a:pt x="205" y="465"/>
                    </a:lnTo>
                    <a:lnTo>
                      <a:pt x="192" y="460"/>
                    </a:lnTo>
                    <a:lnTo>
                      <a:pt x="178" y="453"/>
                    </a:lnTo>
                    <a:lnTo>
                      <a:pt x="164" y="444"/>
                    </a:lnTo>
                    <a:lnTo>
                      <a:pt x="151" y="432"/>
                    </a:lnTo>
                    <a:lnTo>
                      <a:pt x="137" y="421"/>
                    </a:lnTo>
                    <a:lnTo>
                      <a:pt x="124" y="415"/>
                    </a:lnTo>
                    <a:lnTo>
                      <a:pt x="111" y="414"/>
                    </a:lnTo>
                    <a:lnTo>
                      <a:pt x="100" y="415"/>
                    </a:lnTo>
                    <a:lnTo>
                      <a:pt x="88" y="421"/>
                    </a:lnTo>
                    <a:lnTo>
                      <a:pt x="78" y="428"/>
                    </a:lnTo>
                    <a:lnTo>
                      <a:pt x="69" y="437"/>
                    </a:lnTo>
                    <a:lnTo>
                      <a:pt x="60" y="448"/>
                    </a:lnTo>
                    <a:lnTo>
                      <a:pt x="54" y="465"/>
                    </a:lnTo>
                    <a:lnTo>
                      <a:pt x="54" y="495"/>
                    </a:lnTo>
                    <a:lnTo>
                      <a:pt x="57" y="534"/>
                    </a:lnTo>
                    <a:lnTo>
                      <a:pt x="65" y="579"/>
                    </a:lnTo>
                    <a:lnTo>
                      <a:pt x="77" y="630"/>
                    </a:lnTo>
                    <a:lnTo>
                      <a:pt x="91" y="683"/>
                    </a:lnTo>
                    <a:lnTo>
                      <a:pt x="109" y="736"/>
                    </a:lnTo>
                    <a:lnTo>
                      <a:pt x="130" y="786"/>
                    </a:lnTo>
                    <a:close/>
                  </a:path>
                </a:pathLst>
              </a:custGeom>
              <a:solidFill>
                <a:srgbClr val="C9A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4" name="Freeform 28"/>
              <p:cNvSpPr>
                <a:spLocks/>
              </p:cNvSpPr>
              <p:nvPr/>
            </p:nvSpPr>
            <p:spPr bwMode="auto">
              <a:xfrm>
                <a:off x="3852" y="2134"/>
                <a:ext cx="35" cy="53"/>
              </a:xfrm>
              <a:custGeom>
                <a:avLst/>
                <a:gdLst>
                  <a:gd name="T0" fmla="*/ 64 w 70"/>
                  <a:gd name="T1" fmla="*/ 30 h 106"/>
                  <a:gd name="T2" fmla="*/ 61 w 70"/>
                  <a:gd name="T3" fmla="*/ 17 h 106"/>
                  <a:gd name="T4" fmla="*/ 55 w 70"/>
                  <a:gd name="T5" fmla="*/ 6 h 106"/>
                  <a:gd name="T6" fmla="*/ 47 w 70"/>
                  <a:gd name="T7" fmla="*/ 0 h 106"/>
                  <a:gd name="T8" fmla="*/ 38 w 70"/>
                  <a:gd name="T9" fmla="*/ 2 h 106"/>
                  <a:gd name="T10" fmla="*/ 30 w 70"/>
                  <a:gd name="T11" fmla="*/ 10 h 106"/>
                  <a:gd name="T12" fmla="*/ 23 w 70"/>
                  <a:gd name="T13" fmla="*/ 16 h 106"/>
                  <a:gd name="T14" fmla="*/ 15 w 70"/>
                  <a:gd name="T15" fmla="*/ 21 h 106"/>
                  <a:gd name="T16" fmla="*/ 8 w 70"/>
                  <a:gd name="T17" fmla="*/ 24 h 106"/>
                  <a:gd name="T18" fmla="*/ 1 w 70"/>
                  <a:gd name="T19" fmla="*/ 31 h 106"/>
                  <a:gd name="T20" fmla="*/ 0 w 70"/>
                  <a:gd name="T21" fmla="*/ 40 h 106"/>
                  <a:gd name="T22" fmla="*/ 2 w 70"/>
                  <a:gd name="T23" fmla="*/ 51 h 106"/>
                  <a:gd name="T24" fmla="*/ 11 w 70"/>
                  <a:gd name="T25" fmla="*/ 59 h 106"/>
                  <a:gd name="T26" fmla="*/ 20 w 70"/>
                  <a:gd name="T27" fmla="*/ 65 h 106"/>
                  <a:gd name="T28" fmla="*/ 28 w 70"/>
                  <a:gd name="T29" fmla="*/ 71 h 106"/>
                  <a:gd name="T30" fmla="*/ 32 w 70"/>
                  <a:gd name="T31" fmla="*/ 79 h 106"/>
                  <a:gd name="T32" fmla="*/ 35 w 70"/>
                  <a:gd name="T33" fmla="*/ 89 h 106"/>
                  <a:gd name="T34" fmla="*/ 36 w 70"/>
                  <a:gd name="T35" fmla="*/ 98 h 106"/>
                  <a:gd name="T36" fmla="*/ 40 w 70"/>
                  <a:gd name="T37" fmla="*/ 104 h 106"/>
                  <a:gd name="T38" fmla="*/ 47 w 70"/>
                  <a:gd name="T39" fmla="*/ 106 h 106"/>
                  <a:gd name="T40" fmla="*/ 55 w 70"/>
                  <a:gd name="T41" fmla="*/ 101 h 106"/>
                  <a:gd name="T42" fmla="*/ 65 w 70"/>
                  <a:gd name="T43" fmla="*/ 94 h 106"/>
                  <a:gd name="T44" fmla="*/ 70 w 70"/>
                  <a:gd name="T45" fmla="*/ 86 h 106"/>
                  <a:gd name="T46" fmla="*/ 70 w 70"/>
                  <a:gd name="T47" fmla="*/ 79 h 106"/>
                  <a:gd name="T48" fmla="*/ 64 w 70"/>
                  <a:gd name="T49" fmla="*/ 73 h 106"/>
                  <a:gd name="T50" fmla="*/ 57 w 70"/>
                  <a:gd name="T51" fmla="*/ 63 h 106"/>
                  <a:gd name="T52" fmla="*/ 54 w 70"/>
                  <a:gd name="T53" fmla="*/ 53 h 106"/>
                  <a:gd name="T54" fmla="*/ 57 w 70"/>
                  <a:gd name="T55" fmla="*/ 41 h 106"/>
                  <a:gd name="T56" fmla="*/ 64 w 70"/>
                  <a:gd name="T57" fmla="*/ 3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0" h="106">
                    <a:moveTo>
                      <a:pt x="64" y="30"/>
                    </a:moveTo>
                    <a:lnTo>
                      <a:pt x="61" y="17"/>
                    </a:lnTo>
                    <a:lnTo>
                      <a:pt x="55" y="6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0" y="10"/>
                    </a:lnTo>
                    <a:lnTo>
                      <a:pt x="23" y="16"/>
                    </a:lnTo>
                    <a:lnTo>
                      <a:pt x="15" y="21"/>
                    </a:lnTo>
                    <a:lnTo>
                      <a:pt x="8" y="24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2" y="51"/>
                    </a:lnTo>
                    <a:lnTo>
                      <a:pt x="11" y="59"/>
                    </a:lnTo>
                    <a:lnTo>
                      <a:pt x="20" y="65"/>
                    </a:lnTo>
                    <a:lnTo>
                      <a:pt x="28" y="71"/>
                    </a:lnTo>
                    <a:lnTo>
                      <a:pt x="32" y="79"/>
                    </a:lnTo>
                    <a:lnTo>
                      <a:pt x="35" y="89"/>
                    </a:lnTo>
                    <a:lnTo>
                      <a:pt x="36" y="98"/>
                    </a:lnTo>
                    <a:lnTo>
                      <a:pt x="40" y="104"/>
                    </a:lnTo>
                    <a:lnTo>
                      <a:pt x="47" y="106"/>
                    </a:lnTo>
                    <a:lnTo>
                      <a:pt x="55" y="101"/>
                    </a:lnTo>
                    <a:lnTo>
                      <a:pt x="65" y="94"/>
                    </a:lnTo>
                    <a:lnTo>
                      <a:pt x="70" y="86"/>
                    </a:lnTo>
                    <a:lnTo>
                      <a:pt x="70" y="79"/>
                    </a:lnTo>
                    <a:lnTo>
                      <a:pt x="64" y="73"/>
                    </a:lnTo>
                    <a:lnTo>
                      <a:pt x="57" y="63"/>
                    </a:lnTo>
                    <a:lnTo>
                      <a:pt x="54" y="53"/>
                    </a:lnTo>
                    <a:lnTo>
                      <a:pt x="57" y="41"/>
                    </a:lnTo>
                    <a:lnTo>
                      <a:pt x="64" y="30"/>
                    </a:lnTo>
                    <a:close/>
                  </a:path>
                </a:pathLst>
              </a:custGeom>
              <a:solidFill>
                <a:srgbClr val="C9A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5" name="Freeform 29"/>
              <p:cNvSpPr>
                <a:spLocks/>
              </p:cNvSpPr>
              <p:nvPr/>
            </p:nvSpPr>
            <p:spPr bwMode="auto">
              <a:xfrm>
                <a:off x="3755" y="1869"/>
                <a:ext cx="376" cy="338"/>
              </a:xfrm>
              <a:custGeom>
                <a:avLst/>
                <a:gdLst>
                  <a:gd name="T0" fmla="*/ 19 w 753"/>
                  <a:gd name="T1" fmla="*/ 599 h 676"/>
                  <a:gd name="T2" fmla="*/ 23 w 753"/>
                  <a:gd name="T3" fmla="*/ 470 h 676"/>
                  <a:gd name="T4" fmla="*/ 47 w 753"/>
                  <a:gd name="T5" fmla="*/ 350 h 676"/>
                  <a:gd name="T6" fmla="*/ 51 w 753"/>
                  <a:gd name="T7" fmla="*/ 274 h 676"/>
                  <a:gd name="T8" fmla="*/ 71 w 753"/>
                  <a:gd name="T9" fmla="*/ 195 h 676"/>
                  <a:gd name="T10" fmla="*/ 104 w 753"/>
                  <a:gd name="T11" fmla="*/ 138 h 676"/>
                  <a:gd name="T12" fmla="*/ 138 w 753"/>
                  <a:gd name="T13" fmla="*/ 107 h 676"/>
                  <a:gd name="T14" fmla="*/ 178 w 753"/>
                  <a:gd name="T15" fmla="*/ 76 h 676"/>
                  <a:gd name="T16" fmla="*/ 223 w 753"/>
                  <a:gd name="T17" fmla="*/ 47 h 676"/>
                  <a:gd name="T18" fmla="*/ 268 w 753"/>
                  <a:gd name="T19" fmla="*/ 24 h 676"/>
                  <a:gd name="T20" fmla="*/ 309 w 753"/>
                  <a:gd name="T21" fmla="*/ 11 h 676"/>
                  <a:gd name="T22" fmla="*/ 351 w 753"/>
                  <a:gd name="T23" fmla="*/ 4 h 676"/>
                  <a:gd name="T24" fmla="*/ 397 w 753"/>
                  <a:gd name="T25" fmla="*/ 0 h 676"/>
                  <a:gd name="T26" fmla="*/ 444 w 753"/>
                  <a:gd name="T27" fmla="*/ 1 h 676"/>
                  <a:gd name="T28" fmla="*/ 488 w 753"/>
                  <a:gd name="T29" fmla="*/ 7 h 676"/>
                  <a:gd name="T30" fmla="*/ 526 w 753"/>
                  <a:gd name="T31" fmla="*/ 19 h 676"/>
                  <a:gd name="T32" fmla="*/ 583 w 753"/>
                  <a:gd name="T33" fmla="*/ 37 h 676"/>
                  <a:gd name="T34" fmla="*/ 657 w 753"/>
                  <a:gd name="T35" fmla="*/ 64 h 676"/>
                  <a:gd name="T36" fmla="*/ 712 w 753"/>
                  <a:gd name="T37" fmla="*/ 104 h 676"/>
                  <a:gd name="T38" fmla="*/ 727 w 753"/>
                  <a:gd name="T39" fmla="*/ 123 h 676"/>
                  <a:gd name="T40" fmla="*/ 742 w 753"/>
                  <a:gd name="T41" fmla="*/ 145 h 676"/>
                  <a:gd name="T42" fmla="*/ 742 w 753"/>
                  <a:gd name="T43" fmla="*/ 158 h 676"/>
                  <a:gd name="T44" fmla="*/ 706 w 753"/>
                  <a:gd name="T45" fmla="*/ 165 h 676"/>
                  <a:gd name="T46" fmla="*/ 657 w 753"/>
                  <a:gd name="T47" fmla="*/ 174 h 676"/>
                  <a:gd name="T48" fmla="*/ 602 w 753"/>
                  <a:gd name="T49" fmla="*/ 167 h 676"/>
                  <a:gd name="T50" fmla="*/ 544 w 753"/>
                  <a:gd name="T51" fmla="*/ 164 h 676"/>
                  <a:gd name="T52" fmla="*/ 502 w 753"/>
                  <a:gd name="T53" fmla="*/ 175 h 676"/>
                  <a:gd name="T54" fmla="*/ 481 w 753"/>
                  <a:gd name="T55" fmla="*/ 200 h 676"/>
                  <a:gd name="T56" fmla="*/ 460 w 753"/>
                  <a:gd name="T57" fmla="*/ 221 h 676"/>
                  <a:gd name="T58" fmla="*/ 419 w 753"/>
                  <a:gd name="T59" fmla="*/ 231 h 676"/>
                  <a:gd name="T60" fmla="*/ 382 w 753"/>
                  <a:gd name="T61" fmla="*/ 236 h 676"/>
                  <a:gd name="T62" fmla="*/ 356 w 753"/>
                  <a:gd name="T63" fmla="*/ 251 h 676"/>
                  <a:gd name="T64" fmla="*/ 338 w 753"/>
                  <a:gd name="T65" fmla="*/ 282 h 676"/>
                  <a:gd name="T66" fmla="*/ 324 w 753"/>
                  <a:gd name="T67" fmla="*/ 310 h 676"/>
                  <a:gd name="T68" fmla="*/ 299 w 753"/>
                  <a:gd name="T69" fmla="*/ 331 h 676"/>
                  <a:gd name="T70" fmla="*/ 267 w 753"/>
                  <a:gd name="T71" fmla="*/ 360 h 676"/>
                  <a:gd name="T72" fmla="*/ 252 w 753"/>
                  <a:gd name="T73" fmla="*/ 406 h 676"/>
                  <a:gd name="T74" fmla="*/ 241 w 753"/>
                  <a:gd name="T75" fmla="*/ 429 h 676"/>
                  <a:gd name="T76" fmla="*/ 201 w 753"/>
                  <a:gd name="T77" fmla="*/ 421 h 676"/>
                  <a:gd name="T78" fmla="*/ 170 w 753"/>
                  <a:gd name="T79" fmla="*/ 428 h 676"/>
                  <a:gd name="T80" fmla="*/ 144 w 753"/>
                  <a:gd name="T81" fmla="*/ 456 h 676"/>
                  <a:gd name="T82" fmla="*/ 127 w 753"/>
                  <a:gd name="T83" fmla="*/ 501 h 676"/>
                  <a:gd name="T84" fmla="*/ 128 w 753"/>
                  <a:gd name="T85" fmla="*/ 544 h 676"/>
                  <a:gd name="T86" fmla="*/ 109 w 753"/>
                  <a:gd name="T87" fmla="*/ 589 h 676"/>
                  <a:gd name="T88" fmla="*/ 75 w 753"/>
                  <a:gd name="T89" fmla="*/ 626 h 676"/>
                  <a:gd name="T90" fmla="*/ 34 w 753"/>
                  <a:gd name="T91" fmla="*/ 654 h 676"/>
                  <a:gd name="T92" fmla="*/ 9 w 753"/>
                  <a:gd name="T93" fmla="*/ 674 h 676"/>
                  <a:gd name="T94" fmla="*/ 0 w 753"/>
                  <a:gd name="T95" fmla="*/ 673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3" h="676">
                    <a:moveTo>
                      <a:pt x="0" y="666"/>
                    </a:moveTo>
                    <a:lnTo>
                      <a:pt x="11" y="635"/>
                    </a:lnTo>
                    <a:lnTo>
                      <a:pt x="19" y="599"/>
                    </a:lnTo>
                    <a:lnTo>
                      <a:pt x="22" y="559"/>
                    </a:lnTo>
                    <a:lnTo>
                      <a:pt x="21" y="514"/>
                    </a:lnTo>
                    <a:lnTo>
                      <a:pt x="23" y="470"/>
                    </a:lnTo>
                    <a:lnTo>
                      <a:pt x="33" y="431"/>
                    </a:lnTo>
                    <a:lnTo>
                      <a:pt x="43" y="393"/>
                    </a:lnTo>
                    <a:lnTo>
                      <a:pt x="47" y="350"/>
                    </a:lnTo>
                    <a:lnTo>
                      <a:pt x="47" y="326"/>
                    </a:lnTo>
                    <a:lnTo>
                      <a:pt x="48" y="301"/>
                    </a:lnTo>
                    <a:lnTo>
                      <a:pt x="51" y="274"/>
                    </a:lnTo>
                    <a:lnTo>
                      <a:pt x="56" y="247"/>
                    </a:lnTo>
                    <a:lnTo>
                      <a:pt x="63" y="220"/>
                    </a:lnTo>
                    <a:lnTo>
                      <a:pt x="71" y="195"/>
                    </a:lnTo>
                    <a:lnTo>
                      <a:pt x="82" y="171"/>
                    </a:lnTo>
                    <a:lnTo>
                      <a:pt x="96" y="149"/>
                    </a:lnTo>
                    <a:lnTo>
                      <a:pt x="104" y="138"/>
                    </a:lnTo>
                    <a:lnTo>
                      <a:pt x="115" y="128"/>
                    </a:lnTo>
                    <a:lnTo>
                      <a:pt x="125" y="118"/>
                    </a:lnTo>
                    <a:lnTo>
                      <a:pt x="138" y="107"/>
                    </a:lnTo>
                    <a:lnTo>
                      <a:pt x="150" y="97"/>
                    </a:lnTo>
                    <a:lnTo>
                      <a:pt x="164" y="87"/>
                    </a:lnTo>
                    <a:lnTo>
                      <a:pt x="178" y="76"/>
                    </a:lnTo>
                    <a:lnTo>
                      <a:pt x="193" y="66"/>
                    </a:lnTo>
                    <a:lnTo>
                      <a:pt x="208" y="57"/>
                    </a:lnTo>
                    <a:lnTo>
                      <a:pt x="223" y="47"/>
                    </a:lnTo>
                    <a:lnTo>
                      <a:pt x="238" y="39"/>
                    </a:lnTo>
                    <a:lnTo>
                      <a:pt x="254" y="31"/>
                    </a:lnTo>
                    <a:lnTo>
                      <a:pt x="268" y="24"/>
                    </a:lnTo>
                    <a:lnTo>
                      <a:pt x="283" y="19"/>
                    </a:lnTo>
                    <a:lnTo>
                      <a:pt x="297" y="14"/>
                    </a:lnTo>
                    <a:lnTo>
                      <a:pt x="309" y="11"/>
                    </a:lnTo>
                    <a:lnTo>
                      <a:pt x="322" y="8"/>
                    </a:lnTo>
                    <a:lnTo>
                      <a:pt x="336" y="5"/>
                    </a:lnTo>
                    <a:lnTo>
                      <a:pt x="351" y="4"/>
                    </a:lnTo>
                    <a:lnTo>
                      <a:pt x="366" y="1"/>
                    </a:lnTo>
                    <a:lnTo>
                      <a:pt x="381" y="0"/>
                    </a:lnTo>
                    <a:lnTo>
                      <a:pt x="397" y="0"/>
                    </a:lnTo>
                    <a:lnTo>
                      <a:pt x="412" y="0"/>
                    </a:lnTo>
                    <a:lnTo>
                      <a:pt x="428" y="0"/>
                    </a:lnTo>
                    <a:lnTo>
                      <a:pt x="444" y="1"/>
                    </a:lnTo>
                    <a:lnTo>
                      <a:pt x="459" y="3"/>
                    </a:lnTo>
                    <a:lnTo>
                      <a:pt x="474" y="5"/>
                    </a:lnTo>
                    <a:lnTo>
                      <a:pt x="488" y="7"/>
                    </a:lnTo>
                    <a:lnTo>
                      <a:pt x="502" y="11"/>
                    </a:lnTo>
                    <a:lnTo>
                      <a:pt x="514" y="14"/>
                    </a:lnTo>
                    <a:lnTo>
                      <a:pt x="526" y="19"/>
                    </a:lnTo>
                    <a:lnTo>
                      <a:pt x="536" y="24"/>
                    </a:lnTo>
                    <a:lnTo>
                      <a:pt x="559" y="30"/>
                    </a:lnTo>
                    <a:lnTo>
                      <a:pt x="583" y="37"/>
                    </a:lnTo>
                    <a:lnTo>
                      <a:pt x="609" y="45"/>
                    </a:lnTo>
                    <a:lnTo>
                      <a:pt x="634" y="53"/>
                    </a:lnTo>
                    <a:lnTo>
                      <a:pt x="657" y="64"/>
                    </a:lnTo>
                    <a:lnTo>
                      <a:pt x="679" y="75"/>
                    </a:lnTo>
                    <a:lnTo>
                      <a:pt x="697" y="89"/>
                    </a:lnTo>
                    <a:lnTo>
                      <a:pt x="712" y="104"/>
                    </a:lnTo>
                    <a:lnTo>
                      <a:pt x="717" y="111"/>
                    </a:lnTo>
                    <a:lnTo>
                      <a:pt x="723" y="117"/>
                    </a:lnTo>
                    <a:lnTo>
                      <a:pt x="727" y="123"/>
                    </a:lnTo>
                    <a:lnTo>
                      <a:pt x="733" y="130"/>
                    </a:lnTo>
                    <a:lnTo>
                      <a:pt x="738" y="138"/>
                    </a:lnTo>
                    <a:lnTo>
                      <a:pt x="742" y="145"/>
                    </a:lnTo>
                    <a:lnTo>
                      <a:pt x="748" y="153"/>
                    </a:lnTo>
                    <a:lnTo>
                      <a:pt x="753" y="162"/>
                    </a:lnTo>
                    <a:lnTo>
                      <a:pt x="742" y="158"/>
                    </a:lnTo>
                    <a:lnTo>
                      <a:pt x="732" y="158"/>
                    </a:lnTo>
                    <a:lnTo>
                      <a:pt x="719" y="160"/>
                    </a:lnTo>
                    <a:lnTo>
                      <a:pt x="706" y="165"/>
                    </a:lnTo>
                    <a:lnTo>
                      <a:pt x="691" y="168"/>
                    </a:lnTo>
                    <a:lnTo>
                      <a:pt x="674" y="173"/>
                    </a:lnTo>
                    <a:lnTo>
                      <a:pt x="657" y="174"/>
                    </a:lnTo>
                    <a:lnTo>
                      <a:pt x="640" y="173"/>
                    </a:lnTo>
                    <a:lnTo>
                      <a:pt x="621" y="170"/>
                    </a:lnTo>
                    <a:lnTo>
                      <a:pt x="602" y="167"/>
                    </a:lnTo>
                    <a:lnTo>
                      <a:pt x="582" y="165"/>
                    </a:lnTo>
                    <a:lnTo>
                      <a:pt x="563" y="164"/>
                    </a:lnTo>
                    <a:lnTo>
                      <a:pt x="544" y="164"/>
                    </a:lnTo>
                    <a:lnTo>
                      <a:pt x="528" y="166"/>
                    </a:lnTo>
                    <a:lnTo>
                      <a:pt x="513" y="170"/>
                    </a:lnTo>
                    <a:lnTo>
                      <a:pt x="502" y="175"/>
                    </a:lnTo>
                    <a:lnTo>
                      <a:pt x="494" y="183"/>
                    </a:lnTo>
                    <a:lnTo>
                      <a:pt x="487" y="191"/>
                    </a:lnTo>
                    <a:lnTo>
                      <a:pt x="481" y="200"/>
                    </a:lnTo>
                    <a:lnTo>
                      <a:pt x="475" y="208"/>
                    </a:lnTo>
                    <a:lnTo>
                      <a:pt x="468" y="214"/>
                    </a:lnTo>
                    <a:lnTo>
                      <a:pt x="460" y="221"/>
                    </a:lnTo>
                    <a:lnTo>
                      <a:pt x="450" y="226"/>
                    </a:lnTo>
                    <a:lnTo>
                      <a:pt x="435" y="229"/>
                    </a:lnTo>
                    <a:lnTo>
                      <a:pt x="419" y="231"/>
                    </a:lnTo>
                    <a:lnTo>
                      <a:pt x="405" y="232"/>
                    </a:lnTo>
                    <a:lnTo>
                      <a:pt x="393" y="234"/>
                    </a:lnTo>
                    <a:lnTo>
                      <a:pt x="382" y="236"/>
                    </a:lnTo>
                    <a:lnTo>
                      <a:pt x="373" y="240"/>
                    </a:lnTo>
                    <a:lnTo>
                      <a:pt x="365" y="244"/>
                    </a:lnTo>
                    <a:lnTo>
                      <a:pt x="356" y="251"/>
                    </a:lnTo>
                    <a:lnTo>
                      <a:pt x="350" y="262"/>
                    </a:lnTo>
                    <a:lnTo>
                      <a:pt x="344" y="272"/>
                    </a:lnTo>
                    <a:lnTo>
                      <a:pt x="338" y="282"/>
                    </a:lnTo>
                    <a:lnTo>
                      <a:pt x="333" y="293"/>
                    </a:lnTo>
                    <a:lnTo>
                      <a:pt x="330" y="302"/>
                    </a:lnTo>
                    <a:lnTo>
                      <a:pt x="324" y="310"/>
                    </a:lnTo>
                    <a:lnTo>
                      <a:pt x="317" y="318"/>
                    </a:lnTo>
                    <a:lnTo>
                      <a:pt x="309" y="325"/>
                    </a:lnTo>
                    <a:lnTo>
                      <a:pt x="299" y="331"/>
                    </a:lnTo>
                    <a:lnTo>
                      <a:pt x="287" y="338"/>
                    </a:lnTo>
                    <a:lnTo>
                      <a:pt x="276" y="347"/>
                    </a:lnTo>
                    <a:lnTo>
                      <a:pt x="267" y="360"/>
                    </a:lnTo>
                    <a:lnTo>
                      <a:pt x="259" y="375"/>
                    </a:lnTo>
                    <a:lnTo>
                      <a:pt x="254" y="390"/>
                    </a:lnTo>
                    <a:lnTo>
                      <a:pt x="252" y="406"/>
                    </a:lnTo>
                    <a:lnTo>
                      <a:pt x="253" y="421"/>
                    </a:lnTo>
                    <a:lnTo>
                      <a:pt x="259" y="434"/>
                    </a:lnTo>
                    <a:lnTo>
                      <a:pt x="241" y="429"/>
                    </a:lnTo>
                    <a:lnTo>
                      <a:pt x="226" y="425"/>
                    </a:lnTo>
                    <a:lnTo>
                      <a:pt x="212" y="422"/>
                    </a:lnTo>
                    <a:lnTo>
                      <a:pt x="201" y="421"/>
                    </a:lnTo>
                    <a:lnTo>
                      <a:pt x="189" y="421"/>
                    </a:lnTo>
                    <a:lnTo>
                      <a:pt x="179" y="423"/>
                    </a:lnTo>
                    <a:lnTo>
                      <a:pt x="170" y="428"/>
                    </a:lnTo>
                    <a:lnTo>
                      <a:pt x="161" y="434"/>
                    </a:lnTo>
                    <a:lnTo>
                      <a:pt x="151" y="444"/>
                    </a:lnTo>
                    <a:lnTo>
                      <a:pt x="144" y="456"/>
                    </a:lnTo>
                    <a:lnTo>
                      <a:pt x="138" y="470"/>
                    </a:lnTo>
                    <a:lnTo>
                      <a:pt x="132" y="485"/>
                    </a:lnTo>
                    <a:lnTo>
                      <a:pt x="127" y="501"/>
                    </a:lnTo>
                    <a:lnTo>
                      <a:pt x="126" y="516"/>
                    </a:lnTo>
                    <a:lnTo>
                      <a:pt x="126" y="531"/>
                    </a:lnTo>
                    <a:lnTo>
                      <a:pt x="128" y="544"/>
                    </a:lnTo>
                    <a:lnTo>
                      <a:pt x="124" y="560"/>
                    </a:lnTo>
                    <a:lnTo>
                      <a:pt x="117" y="575"/>
                    </a:lnTo>
                    <a:lnTo>
                      <a:pt x="109" y="589"/>
                    </a:lnTo>
                    <a:lnTo>
                      <a:pt x="100" y="603"/>
                    </a:lnTo>
                    <a:lnTo>
                      <a:pt x="88" y="614"/>
                    </a:lnTo>
                    <a:lnTo>
                      <a:pt x="75" y="626"/>
                    </a:lnTo>
                    <a:lnTo>
                      <a:pt x="63" y="636"/>
                    </a:lnTo>
                    <a:lnTo>
                      <a:pt x="48" y="645"/>
                    </a:lnTo>
                    <a:lnTo>
                      <a:pt x="34" y="654"/>
                    </a:lnTo>
                    <a:lnTo>
                      <a:pt x="23" y="662"/>
                    </a:lnTo>
                    <a:lnTo>
                      <a:pt x="14" y="668"/>
                    </a:lnTo>
                    <a:lnTo>
                      <a:pt x="9" y="674"/>
                    </a:lnTo>
                    <a:lnTo>
                      <a:pt x="4" y="676"/>
                    </a:lnTo>
                    <a:lnTo>
                      <a:pt x="0" y="676"/>
                    </a:lnTo>
                    <a:lnTo>
                      <a:pt x="0" y="673"/>
                    </a:lnTo>
                    <a:lnTo>
                      <a:pt x="0" y="666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6" name="Freeform 30"/>
              <p:cNvSpPr>
                <a:spLocks/>
              </p:cNvSpPr>
              <p:nvPr/>
            </p:nvSpPr>
            <p:spPr bwMode="auto">
              <a:xfrm>
                <a:off x="4024" y="2315"/>
                <a:ext cx="65" cy="64"/>
              </a:xfrm>
              <a:custGeom>
                <a:avLst/>
                <a:gdLst>
                  <a:gd name="T0" fmla="*/ 131 w 131"/>
                  <a:gd name="T1" fmla="*/ 0 h 126"/>
                  <a:gd name="T2" fmla="*/ 120 w 131"/>
                  <a:gd name="T3" fmla="*/ 0 h 126"/>
                  <a:gd name="T4" fmla="*/ 106 w 131"/>
                  <a:gd name="T5" fmla="*/ 0 h 126"/>
                  <a:gd name="T6" fmla="*/ 90 w 131"/>
                  <a:gd name="T7" fmla="*/ 1 h 126"/>
                  <a:gd name="T8" fmla="*/ 72 w 131"/>
                  <a:gd name="T9" fmla="*/ 2 h 126"/>
                  <a:gd name="T10" fmla="*/ 52 w 131"/>
                  <a:gd name="T11" fmla="*/ 4 h 126"/>
                  <a:gd name="T12" fmla="*/ 35 w 131"/>
                  <a:gd name="T13" fmla="*/ 7 h 126"/>
                  <a:gd name="T14" fmla="*/ 20 w 131"/>
                  <a:gd name="T15" fmla="*/ 10 h 126"/>
                  <a:gd name="T16" fmla="*/ 7 w 131"/>
                  <a:gd name="T17" fmla="*/ 12 h 126"/>
                  <a:gd name="T18" fmla="*/ 3 w 131"/>
                  <a:gd name="T19" fmla="*/ 35 h 126"/>
                  <a:gd name="T20" fmla="*/ 0 w 131"/>
                  <a:gd name="T21" fmla="*/ 57 h 126"/>
                  <a:gd name="T22" fmla="*/ 3 w 131"/>
                  <a:gd name="T23" fmla="*/ 76 h 126"/>
                  <a:gd name="T24" fmla="*/ 11 w 131"/>
                  <a:gd name="T25" fmla="*/ 87 h 126"/>
                  <a:gd name="T26" fmla="*/ 18 w 131"/>
                  <a:gd name="T27" fmla="*/ 91 h 126"/>
                  <a:gd name="T28" fmla="*/ 25 w 131"/>
                  <a:gd name="T29" fmla="*/ 95 h 126"/>
                  <a:gd name="T30" fmla="*/ 33 w 131"/>
                  <a:gd name="T31" fmla="*/ 99 h 126"/>
                  <a:gd name="T32" fmla="*/ 41 w 131"/>
                  <a:gd name="T33" fmla="*/ 103 h 126"/>
                  <a:gd name="T34" fmla="*/ 49 w 131"/>
                  <a:gd name="T35" fmla="*/ 108 h 126"/>
                  <a:gd name="T36" fmla="*/ 55 w 131"/>
                  <a:gd name="T37" fmla="*/ 113 h 126"/>
                  <a:gd name="T38" fmla="*/ 60 w 131"/>
                  <a:gd name="T39" fmla="*/ 117 h 126"/>
                  <a:gd name="T40" fmla="*/ 64 w 131"/>
                  <a:gd name="T41" fmla="*/ 122 h 126"/>
                  <a:gd name="T42" fmla="*/ 71 w 131"/>
                  <a:gd name="T43" fmla="*/ 126 h 126"/>
                  <a:gd name="T44" fmla="*/ 77 w 131"/>
                  <a:gd name="T45" fmla="*/ 121 h 126"/>
                  <a:gd name="T46" fmla="*/ 78 w 131"/>
                  <a:gd name="T47" fmla="*/ 109 h 126"/>
                  <a:gd name="T48" fmla="*/ 73 w 131"/>
                  <a:gd name="T49" fmla="*/ 95 h 126"/>
                  <a:gd name="T50" fmla="*/ 66 w 131"/>
                  <a:gd name="T51" fmla="*/ 84 h 126"/>
                  <a:gd name="T52" fmla="*/ 60 w 131"/>
                  <a:gd name="T53" fmla="*/ 77 h 126"/>
                  <a:gd name="T54" fmla="*/ 56 w 131"/>
                  <a:gd name="T55" fmla="*/ 74 h 126"/>
                  <a:gd name="T56" fmla="*/ 48 w 131"/>
                  <a:gd name="T57" fmla="*/ 70 h 126"/>
                  <a:gd name="T58" fmla="*/ 42 w 131"/>
                  <a:gd name="T59" fmla="*/ 67 h 126"/>
                  <a:gd name="T60" fmla="*/ 35 w 131"/>
                  <a:gd name="T61" fmla="*/ 62 h 126"/>
                  <a:gd name="T62" fmla="*/ 27 w 131"/>
                  <a:gd name="T63" fmla="*/ 55 h 126"/>
                  <a:gd name="T64" fmla="*/ 19 w 131"/>
                  <a:gd name="T65" fmla="*/ 48 h 126"/>
                  <a:gd name="T66" fmla="*/ 13 w 131"/>
                  <a:gd name="T67" fmla="*/ 41 h 126"/>
                  <a:gd name="T68" fmla="*/ 9 w 131"/>
                  <a:gd name="T69" fmla="*/ 33 h 126"/>
                  <a:gd name="T70" fmla="*/ 7 w 131"/>
                  <a:gd name="T71" fmla="*/ 27 h 126"/>
                  <a:gd name="T72" fmla="*/ 11 w 131"/>
                  <a:gd name="T73" fmla="*/ 22 h 126"/>
                  <a:gd name="T74" fmla="*/ 17 w 131"/>
                  <a:gd name="T75" fmla="*/ 18 h 126"/>
                  <a:gd name="T76" fmla="*/ 24 w 131"/>
                  <a:gd name="T77" fmla="*/ 16 h 126"/>
                  <a:gd name="T78" fmla="*/ 32 w 131"/>
                  <a:gd name="T79" fmla="*/ 15 h 126"/>
                  <a:gd name="T80" fmla="*/ 41 w 131"/>
                  <a:gd name="T81" fmla="*/ 15 h 126"/>
                  <a:gd name="T82" fmla="*/ 49 w 131"/>
                  <a:gd name="T83" fmla="*/ 16 h 126"/>
                  <a:gd name="T84" fmla="*/ 57 w 131"/>
                  <a:gd name="T85" fmla="*/ 17 h 126"/>
                  <a:gd name="T86" fmla="*/ 64 w 131"/>
                  <a:gd name="T87" fmla="*/ 19 h 126"/>
                  <a:gd name="T88" fmla="*/ 70 w 131"/>
                  <a:gd name="T89" fmla="*/ 22 h 126"/>
                  <a:gd name="T90" fmla="*/ 75 w 131"/>
                  <a:gd name="T91" fmla="*/ 24 h 126"/>
                  <a:gd name="T92" fmla="*/ 81 w 131"/>
                  <a:gd name="T93" fmla="*/ 27 h 126"/>
                  <a:gd name="T94" fmla="*/ 88 w 131"/>
                  <a:gd name="T95" fmla="*/ 31 h 126"/>
                  <a:gd name="T96" fmla="*/ 94 w 131"/>
                  <a:gd name="T97" fmla="*/ 33 h 126"/>
                  <a:gd name="T98" fmla="*/ 101 w 131"/>
                  <a:gd name="T99" fmla="*/ 35 h 126"/>
                  <a:gd name="T100" fmla="*/ 106 w 131"/>
                  <a:gd name="T101" fmla="*/ 37 h 126"/>
                  <a:gd name="T102" fmla="*/ 111 w 131"/>
                  <a:gd name="T103" fmla="*/ 37 h 126"/>
                  <a:gd name="T104" fmla="*/ 116 w 131"/>
                  <a:gd name="T105" fmla="*/ 35 h 126"/>
                  <a:gd name="T106" fmla="*/ 123 w 131"/>
                  <a:gd name="T107" fmla="*/ 30 h 126"/>
                  <a:gd name="T108" fmla="*/ 128 w 131"/>
                  <a:gd name="T109" fmla="*/ 22 h 126"/>
                  <a:gd name="T110" fmla="*/ 131 w 131"/>
                  <a:gd name="T111" fmla="*/ 11 h 126"/>
                  <a:gd name="T112" fmla="*/ 131 w 131"/>
                  <a:gd name="T1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26">
                    <a:moveTo>
                      <a:pt x="131" y="0"/>
                    </a:moveTo>
                    <a:lnTo>
                      <a:pt x="120" y="0"/>
                    </a:lnTo>
                    <a:lnTo>
                      <a:pt x="106" y="0"/>
                    </a:lnTo>
                    <a:lnTo>
                      <a:pt x="90" y="1"/>
                    </a:lnTo>
                    <a:lnTo>
                      <a:pt x="72" y="2"/>
                    </a:lnTo>
                    <a:lnTo>
                      <a:pt x="52" y="4"/>
                    </a:lnTo>
                    <a:lnTo>
                      <a:pt x="35" y="7"/>
                    </a:lnTo>
                    <a:lnTo>
                      <a:pt x="20" y="10"/>
                    </a:lnTo>
                    <a:lnTo>
                      <a:pt x="7" y="12"/>
                    </a:lnTo>
                    <a:lnTo>
                      <a:pt x="3" y="35"/>
                    </a:lnTo>
                    <a:lnTo>
                      <a:pt x="0" y="57"/>
                    </a:lnTo>
                    <a:lnTo>
                      <a:pt x="3" y="76"/>
                    </a:lnTo>
                    <a:lnTo>
                      <a:pt x="11" y="87"/>
                    </a:lnTo>
                    <a:lnTo>
                      <a:pt x="18" y="91"/>
                    </a:lnTo>
                    <a:lnTo>
                      <a:pt x="25" y="95"/>
                    </a:lnTo>
                    <a:lnTo>
                      <a:pt x="33" y="99"/>
                    </a:lnTo>
                    <a:lnTo>
                      <a:pt x="41" y="103"/>
                    </a:lnTo>
                    <a:lnTo>
                      <a:pt x="49" y="108"/>
                    </a:lnTo>
                    <a:lnTo>
                      <a:pt x="55" y="113"/>
                    </a:lnTo>
                    <a:lnTo>
                      <a:pt x="60" y="117"/>
                    </a:lnTo>
                    <a:lnTo>
                      <a:pt x="64" y="122"/>
                    </a:lnTo>
                    <a:lnTo>
                      <a:pt x="71" y="126"/>
                    </a:lnTo>
                    <a:lnTo>
                      <a:pt x="77" y="121"/>
                    </a:lnTo>
                    <a:lnTo>
                      <a:pt x="78" y="109"/>
                    </a:lnTo>
                    <a:lnTo>
                      <a:pt x="73" y="95"/>
                    </a:lnTo>
                    <a:lnTo>
                      <a:pt x="66" y="84"/>
                    </a:lnTo>
                    <a:lnTo>
                      <a:pt x="60" y="77"/>
                    </a:lnTo>
                    <a:lnTo>
                      <a:pt x="56" y="74"/>
                    </a:lnTo>
                    <a:lnTo>
                      <a:pt x="48" y="70"/>
                    </a:lnTo>
                    <a:lnTo>
                      <a:pt x="42" y="67"/>
                    </a:lnTo>
                    <a:lnTo>
                      <a:pt x="35" y="62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3" y="41"/>
                    </a:lnTo>
                    <a:lnTo>
                      <a:pt x="9" y="33"/>
                    </a:lnTo>
                    <a:lnTo>
                      <a:pt x="7" y="27"/>
                    </a:lnTo>
                    <a:lnTo>
                      <a:pt x="11" y="22"/>
                    </a:lnTo>
                    <a:lnTo>
                      <a:pt x="17" y="18"/>
                    </a:lnTo>
                    <a:lnTo>
                      <a:pt x="24" y="16"/>
                    </a:lnTo>
                    <a:lnTo>
                      <a:pt x="32" y="15"/>
                    </a:lnTo>
                    <a:lnTo>
                      <a:pt x="41" y="15"/>
                    </a:lnTo>
                    <a:lnTo>
                      <a:pt x="49" y="16"/>
                    </a:lnTo>
                    <a:lnTo>
                      <a:pt x="57" y="17"/>
                    </a:lnTo>
                    <a:lnTo>
                      <a:pt x="64" y="19"/>
                    </a:lnTo>
                    <a:lnTo>
                      <a:pt x="70" y="22"/>
                    </a:lnTo>
                    <a:lnTo>
                      <a:pt x="75" y="24"/>
                    </a:lnTo>
                    <a:lnTo>
                      <a:pt x="81" y="27"/>
                    </a:lnTo>
                    <a:lnTo>
                      <a:pt x="88" y="31"/>
                    </a:lnTo>
                    <a:lnTo>
                      <a:pt x="94" y="33"/>
                    </a:lnTo>
                    <a:lnTo>
                      <a:pt x="101" y="35"/>
                    </a:lnTo>
                    <a:lnTo>
                      <a:pt x="106" y="37"/>
                    </a:lnTo>
                    <a:lnTo>
                      <a:pt x="111" y="37"/>
                    </a:lnTo>
                    <a:lnTo>
                      <a:pt x="116" y="35"/>
                    </a:lnTo>
                    <a:lnTo>
                      <a:pt x="123" y="30"/>
                    </a:lnTo>
                    <a:lnTo>
                      <a:pt x="128" y="22"/>
                    </a:lnTo>
                    <a:lnTo>
                      <a:pt x="131" y="11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C196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7" name="Freeform 31"/>
              <p:cNvSpPr>
                <a:spLocks/>
              </p:cNvSpPr>
              <p:nvPr/>
            </p:nvSpPr>
            <p:spPr bwMode="auto">
              <a:xfrm>
                <a:off x="4119" y="2051"/>
                <a:ext cx="398" cy="373"/>
              </a:xfrm>
              <a:custGeom>
                <a:avLst/>
                <a:gdLst>
                  <a:gd name="T0" fmla="*/ 55 w 796"/>
                  <a:gd name="T1" fmla="*/ 131 h 746"/>
                  <a:gd name="T2" fmla="*/ 53 w 796"/>
                  <a:gd name="T3" fmla="*/ 230 h 746"/>
                  <a:gd name="T4" fmla="*/ 34 w 796"/>
                  <a:gd name="T5" fmla="*/ 335 h 746"/>
                  <a:gd name="T6" fmla="*/ 11 w 796"/>
                  <a:gd name="T7" fmla="*/ 379 h 746"/>
                  <a:gd name="T8" fmla="*/ 0 w 796"/>
                  <a:gd name="T9" fmla="*/ 415 h 746"/>
                  <a:gd name="T10" fmla="*/ 5 w 796"/>
                  <a:gd name="T11" fmla="*/ 442 h 746"/>
                  <a:gd name="T12" fmla="*/ 17 w 796"/>
                  <a:gd name="T13" fmla="*/ 460 h 746"/>
                  <a:gd name="T14" fmla="*/ 32 w 796"/>
                  <a:gd name="T15" fmla="*/ 466 h 746"/>
                  <a:gd name="T16" fmla="*/ 49 w 796"/>
                  <a:gd name="T17" fmla="*/ 461 h 746"/>
                  <a:gd name="T18" fmla="*/ 64 w 796"/>
                  <a:gd name="T19" fmla="*/ 456 h 746"/>
                  <a:gd name="T20" fmla="*/ 77 w 796"/>
                  <a:gd name="T21" fmla="*/ 461 h 746"/>
                  <a:gd name="T22" fmla="*/ 93 w 796"/>
                  <a:gd name="T23" fmla="*/ 464 h 746"/>
                  <a:gd name="T24" fmla="*/ 110 w 796"/>
                  <a:gd name="T25" fmla="*/ 462 h 746"/>
                  <a:gd name="T26" fmla="*/ 110 w 796"/>
                  <a:gd name="T27" fmla="*/ 481 h 746"/>
                  <a:gd name="T28" fmla="*/ 114 w 796"/>
                  <a:gd name="T29" fmla="*/ 523 h 746"/>
                  <a:gd name="T30" fmla="*/ 126 w 796"/>
                  <a:gd name="T31" fmla="*/ 534 h 746"/>
                  <a:gd name="T32" fmla="*/ 148 w 796"/>
                  <a:gd name="T33" fmla="*/ 539 h 746"/>
                  <a:gd name="T34" fmla="*/ 189 w 796"/>
                  <a:gd name="T35" fmla="*/ 542 h 746"/>
                  <a:gd name="T36" fmla="*/ 208 w 796"/>
                  <a:gd name="T37" fmla="*/ 560 h 746"/>
                  <a:gd name="T38" fmla="*/ 180 w 796"/>
                  <a:gd name="T39" fmla="*/ 570 h 746"/>
                  <a:gd name="T40" fmla="*/ 154 w 796"/>
                  <a:gd name="T41" fmla="*/ 576 h 746"/>
                  <a:gd name="T42" fmla="*/ 144 w 796"/>
                  <a:gd name="T43" fmla="*/ 584 h 746"/>
                  <a:gd name="T44" fmla="*/ 147 w 796"/>
                  <a:gd name="T45" fmla="*/ 599 h 746"/>
                  <a:gd name="T46" fmla="*/ 167 w 796"/>
                  <a:gd name="T47" fmla="*/ 608 h 746"/>
                  <a:gd name="T48" fmla="*/ 183 w 796"/>
                  <a:gd name="T49" fmla="*/ 633 h 746"/>
                  <a:gd name="T50" fmla="*/ 176 w 796"/>
                  <a:gd name="T51" fmla="*/ 678 h 746"/>
                  <a:gd name="T52" fmla="*/ 201 w 796"/>
                  <a:gd name="T53" fmla="*/ 724 h 746"/>
                  <a:gd name="T54" fmla="*/ 224 w 796"/>
                  <a:gd name="T55" fmla="*/ 734 h 746"/>
                  <a:gd name="T56" fmla="*/ 248 w 796"/>
                  <a:gd name="T57" fmla="*/ 736 h 746"/>
                  <a:gd name="T58" fmla="*/ 278 w 796"/>
                  <a:gd name="T59" fmla="*/ 731 h 746"/>
                  <a:gd name="T60" fmla="*/ 306 w 796"/>
                  <a:gd name="T61" fmla="*/ 734 h 746"/>
                  <a:gd name="T62" fmla="*/ 339 w 796"/>
                  <a:gd name="T63" fmla="*/ 735 h 746"/>
                  <a:gd name="T64" fmla="*/ 380 w 796"/>
                  <a:gd name="T65" fmla="*/ 735 h 746"/>
                  <a:gd name="T66" fmla="*/ 422 w 796"/>
                  <a:gd name="T67" fmla="*/ 736 h 746"/>
                  <a:gd name="T68" fmla="*/ 457 w 796"/>
                  <a:gd name="T69" fmla="*/ 743 h 746"/>
                  <a:gd name="T70" fmla="*/ 485 w 796"/>
                  <a:gd name="T71" fmla="*/ 744 h 746"/>
                  <a:gd name="T72" fmla="*/ 512 w 796"/>
                  <a:gd name="T73" fmla="*/ 734 h 746"/>
                  <a:gd name="T74" fmla="*/ 546 w 796"/>
                  <a:gd name="T75" fmla="*/ 723 h 746"/>
                  <a:gd name="T76" fmla="*/ 583 w 796"/>
                  <a:gd name="T77" fmla="*/ 706 h 746"/>
                  <a:gd name="T78" fmla="*/ 624 w 796"/>
                  <a:gd name="T79" fmla="*/ 677 h 746"/>
                  <a:gd name="T80" fmla="*/ 674 w 796"/>
                  <a:gd name="T81" fmla="*/ 640 h 746"/>
                  <a:gd name="T82" fmla="*/ 718 w 796"/>
                  <a:gd name="T83" fmla="*/ 598 h 746"/>
                  <a:gd name="T84" fmla="*/ 750 w 796"/>
                  <a:gd name="T85" fmla="*/ 548 h 746"/>
                  <a:gd name="T86" fmla="*/ 773 w 796"/>
                  <a:gd name="T87" fmla="*/ 506 h 746"/>
                  <a:gd name="T88" fmla="*/ 790 w 796"/>
                  <a:gd name="T89" fmla="*/ 468 h 746"/>
                  <a:gd name="T90" fmla="*/ 777 w 796"/>
                  <a:gd name="T91" fmla="*/ 427 h 746"/>
                  <a:gd name="T92" fmla="*/ 697 w 796"/>
                  <a:gd name="T93" fmla="*/ 397 h 746"/>
                  <a:gd name="T94" fmla="*/ 642 w 796"/>
                  <a:gd name="T95" fmla="*/ 331 h 746"/>
                  <a:gd name="T96" fmla="*/ 648 w 796"/>
                  <a:gd name="T97" fmla="*/ 228 h 746"/>
                  <a:gd name="T98" fmla="*/ 619 w 796"/>
                  <a:gd name="T99" fmla="*/ 131 h 746"/>
                  <a:gd name="T100" fmla="*/ 553 w 796"/>
                  <a:gd name="T101" fmla="*/ 63 h 746"/>
                  <a:gd name="T102" fmla="*/ 487 w 796"/>
                  <a:gd name="T103" fmla="*/ 38 h 746"/>
                  <a:gd name="T104" fmla="*/ 387 w 796"/>
                  <a:gd name="T105" fmla="*/ 14 h 746"/>
                  <a:gd name="T106" fmla="*/ 274 w 796"/>
                  <a:gd name="T107" fmla="*/ 0 h 746"/>
                  <a:gd name="T108" fmla="*/ 168 w 796"/>
                  <a:gd name="T109" fmla="*/ 8 h 746"/>
                  <a:gd name="T110" fmla="*/ 88 w 796"/>
                  <a:gd name="T111" fmla="*/ 4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6" h="746">
                    <a:moveTo>
                      <a:pt x="71" y="68"/>
                    </a:moveTo>
                    <a:lnTo>
                      <a:pt x="61" y="97"/>
                    </a:lnTo>
                    <a:lnTo>
                      <a:pt x="55" y="131"/>
                    </a:lnTo>
                    <a:lnTo>
                      <a:pt x="53" y="168"/>
                    </a:lnTo>
                    <a:lnTo>
                      <a:pt x="53" y="199"/>
                    </a:lnTo>
                    <a:lnTo>
                      <a:pt x="53" y="230"/>
                    </a:lnTo>
                    <a:lnTo>
                      <a:pt x="53" y="266"/>
                    </a:lnTo>
                    <a:lnTo>
                      <a:pt x="47" y="302"/>
                    </a:lnTo>
                    <a:lnTo>
                      <a:pt x="34" y="335"/>
                    </a:lnTo>
                    <a:lnTo>
                      <a:pt x="25" y="350"/>
                    </a:lnTo>
                    <a:lnTo>
                      <a:pt x="18" y="365"/>
                    </a:lnTo>
                    <a:lnTo>
                      <a:pt x="11" y="379"/>
                    </a:lnTo>
                    <a:lnTo>
                      <a:pt x="6" y="392"/>
                    </a:lnTo>
                    <a:lnTo>
                      <a:pt x="2" y="404"/>
                    </a:lnTo>
                    <a:lnTo>
                      <a:pt x="0" y="415"/>
                    </a:lnTo>
                    <a:lnTo>
                      <a:pt x="0" y="425"/>
                    </a:lnTo>
                    <a:lnTo>
                      <a:pt x="2" y="434"/>
                    </a:lnTo>
                    <a:lnTo>
                      <a:pt x="5" y="442"/>
                    </a:lnTo>
                    <a:lnTo>
                      <a:pt x="9" y="449"/>
                    </a:lnTo>
                    <a:lnTo>
                      <a:pt x="12" y="455"/>
                    </a:lnTo>
                    <a:lnTo>
                      <a:pt x="17" y="460"/>
                    </a:lnTo>
                    <a:lnTo>
                      <a:pt x="20" y="464"/>
                    </a:lnTo>
                    <a:lnTo>
                      <a:pt x="26" y="466"/>
                    </a:lnTo>
                    <a:lnTo>
                      <a:pt x="32" y="466"/>
                    </a:lnTo>
                    <a:lnTo>
                      <a:pt x="38" y="465"/>
                    </a:lnTo>
                    <a:lnTo>
                      <a:pt x="43" y="463"/>
                    </a:lnTo>
                    <a:lnTo>
                      <a:pt x="49" y="461"/>
                    </a:lnTo>
                    <a:lnTo>
                      <a:pt x="55" y="458"/>
                    </a:lnTo>
                    <a:lnTo>
                      <a:pt x="59" y="456"/>
                    </a:lnTo>
                    <a:lnTo>
                      <a:pt x="64" y="456"/>
                    </a:lnTo>
                    <a:lnTo>
                      <a:pt x="69" y="456"/>
                    </a:lnTo>
                    <a:lnTo>
                      <a:pt x="72" y="457"/>
                    </a:lnTo>
                    <a:lnTo>
                      <a:pt x="77" y="461"/>
                    </a:lnTo>
                    <a:lnTo>
                      <a:pt x="81" y="463"/>
                    </a:lnTo>
                    <a:lnTo>
                      <a:pt x="87" y="464"/>
                    </a:lnTo>
                    <a:lnTo>
                      <a:pt x="93" y="464"/>
                    </a:lnTo>
                    <a:lnTo>
                      <a:pt x="100" y="463"/>
                    </a:lnTo>
                    <a:lnTo>
                      <a:pt x="106" y="462"/>
                    </a:lnTo>
                    <a:lnTo>
                      <a:pt x="110" y="462"/>
                    </a:lnTo>
                    <a:lnTo>
                      <a:pt x="114" y="464"/>
                    </a:lnTo>
                    <a:lnTo>
                      <a:pt x="114" y="468"/>
                    </a:lnTo>
                    <a:lnTo>
                      <a:pt x="110" y="481"/>
                    </a:lnTo>
                    <a:lnTo>
                      <a:pt x="108" y="496"/>
                    </a:lnTo>
                    <a:lnTo>
                      <a:pt x="108" y="513"/>
                    </a:lnTo>
                    <a:lnTo>
                      <a:pt x="114" y="523"/>
                    </a:lnTo>
                    <a:lnTo>
                      <a:pt x="118" y="526"/>
                    </a:lnTo>
                    <a:lnTo>
                      <a:pt x="122" y="531"/>
                    </a:lnTo>
                    <a:lnTo>
                      <a:pt x="126" y="534"/>
                    </a:lnTo>
                    <a:lnTo>
                      <a:pt x="132" y="537"/>
                    </a:lnTo>
                    <a:lnTo>
                      <a:pt x="139" y="539"/>
                    </a:lnTo>
                    <a:lnTo>
                      <a:pt x="148" y="539"/>
                    </a:lnTo>
                    <a:lnTo>
                      <a:pt x="161" y="538"/>
                    </a:lnTo>
                    <a:lnTo>
                      <a:pt x="177" y="533"/>
                    </a:lnTo>
                    <a:lnTo>
                      <a:pt x="189" y="542"/>
                    </a:lnTo>
                    <a:lnTo>
                      <a:pt x="199" y="552"/>
                    </a:lnTo>
                    <a:lnTo>
                      <a:pt x="206" y="557"/>
                    </a:lnTo>
                    <a:lnTo>
                      <a:pt x="208" y="560"/>
                    </a:lnTo>
                    <a:lnTo>
                      <a:pt x="200" y="563"/>
                    </a:lnTo>
                    <a:lnTo>
                      <a:pt x="191" y="567"/>
                    </a:lnTo>
                    <a:lnTo>
                      <a:pt x="180" y="570"/>
                    </a:lnTo>
                    <a:lnTo>
                      <a:pt x="171" y="571"/>
                    </a:lnTo>
                    <a:lnTo>
                      <a:pt x="162" y="574"/>
                    </a:lnTo>
                    <a:lnTo>
                      <a:pt x="154" y="576"/>
                    </a:lnTo>
                    <a:lnTo>
                      <a:pt x="148" y="578"/>
                    </a:lnTo>
                    <a:lnTo>
                      <a:pt x="145" y="580"/>
                    </a:lnTo>
                    <a:lnTo>
                      <a:pt x="144" y="584"/>
                    </a:lnTo>
                    <a:lnTo>
                      <a:pt x="142" y="589"/>
                    </a:lnTo>
                    <a:lnTo>
                      <a:pt x="144" y="593"/>
                    </a:lnTo>
                    <a:lnTo>
                      <a:pt x="147" y="599"/>
                    </a:lnTo>
                    <a:lnTo>
                      <a:pt x="152" y="604"/>
                    </a:lnTo>
                    <a:lnTo>
                      <a:pt x="159" y="607"/>
                    </a:lnTo>
                    <a:lnTo>
                      <a:pt x="167" y="608"/>
                    </a:lnTo>
                    <a:lnTo>
                      <a:pt x="178" y="607"/>
                    </a:lnTo>
                    <a:lnTo>
                      <a:pt x="180" y="622"/>
                    </a:lnTo>
                    <a:lnTo>
                      <a:pt x="183" y="633"/>
                    </a:lnTo>
                    <a:lnTo>
                      <a:pt x="183" y="646"/>
                    </a:lnTo>
                    <a:lnTo>
                      <a:pt x="179" y="661"/>
                    </a:lnTo>
                    <a:lnTo>
                      <a:pt x="176" y="678"/>
                    </a:lnTo>
                    <a:lnTo>
                      <a:pt x="179" y="698"/>
                    </a:lnTo>
                    <a:lnTo>
                      <a:pt x="187" y="714"/>
                    </a:lnTo>
                    <a:lnTo>
                      <a:pt x="201" y="724"/>
                    </a:lnTo>
                    <a:lnTo>
                      <a:pt x="209" y="728"/>
                    </a:lnTo>
                    <a:lnTo>
                      <a:pt x="216" y="730"/>
                    </a:lnTo>
                    <a:lnTo>
                      <a:pt x="224" y="734"/>
                    </a:lnTo>
                    <a:lnTo>
                      <a:pt x="231" y="735"/>
                    </a:lnTo>
                    <a:lnTo>
                      <a:pt x="239" y="736"/>
                    </a:lnTo>
                    <a:lnTo>
                      <a:pt x="248" y="736"/>
                    </a:lnTo>
                    <a:lnTo>
                      <a:pt x="259" y="734"/>
                    </a:lnTo>
                    <a:lnTo>
                      <a:pt x="270" y="730"/>
                    </a:lnTo>
                    <a:lnTo>
                      <a:pt x="278" y="731"/>
                    </a:lnTo>
                    <a:lnTo>
                      <a:pt x="286" y="732"/>
                    </a:lnTo>
                    <a:lnTo>
                      <a:pt x="296" y="734"/>
                    </a:lnTo>
                    <a:lnTo>
                      <a:pt x="306" y="734"/>
                    </a:lnTo>
                    <a:lnTo>
                      <a:pt x="316" y="735"/>
                    </a:lnTo>
                    <a:lnTo>
                      <a:pt x="328" y="735"/>
                    </a:lnTo>
                    <a:lnTo>
                      <a:pt x="339" y="735"/>
                    </a:lnTo>
                    <a:lnTo>
                      <a:pt x="352" y="735"/>
                    </a:lnTo>
                    <a:lnTo>
                      <a:pt x="366" y="735"/>
                    </a:lnTo>
                    <a:lnTo>
                      <a:pt x="380" y="735"/>
                    </a:lnTo>
                    <a:lnTo>
                      <a:pt x="395" y="735"/>
                    </a:lnTo>
                    <a:lnTo>
                      <a:pt x="409" y="735"/>
                    </a:lnTo>
                    <a:lnTo>
                      <a:pt x="422" y="736"/>
                    </a:lnTo>
                    <a:lnTo>
                      <a:pt x="435" y="738"/>
                    </a:lnTo>
                    <a:lnTo>
                      <a:pt x="447" y="739"/>
                    </a:lnTo>
                    <a:lnTo>
                      <a:pt x="457" y="743"/>
                    </a:lnTo>
                    <a:lnTo>
                      <a:pt x="466" y="745"/>
                    </a:lnTo>
                    <a:lnTo>
                      <a:pt x="475" y="746"/>
                    </a:lnTo>
                    <a:lnTo>
                      <a:pt x="485" y="744"/>
                    </a:lnTo>
                    <a:lnTo>
                      <a:pt x="494" y="742"/>
                    </a:lnTo>
                    <a:lnTo>
                      <a:pt x="503" y="738"/>
                    </a:lnTo>
                    <a:lnTo>
                      <a:pt x="512" y="734"/>
                    </a:lnTo>
                    <a:lnTo>
                      <a:pt x="523" y="730"/>
                    </a:lnTo>
                    <a:lnTo>
                      <a:pt x="534" y="727"/>
                    </a:lnTo>
                    <a:lnTo>
                      <a:pt x="546" y="723"/>
                    </a:lnTo>
                    <a:lnTo>
                      <a:pt x="558" y="719"/>
                    </a:lnTo>
                    <a:lnTo>
                      <a:pt x="570" y="713"/>
                    </a:lnTo>
                    <a:lnTo>
                      <a:pt x="583" y="706"/>
                    </a:lnTo>
                    <a:lnTo>
                      <a:pt x="595" y="697"/>
                    </a:lnTo>
                    <a:lnTo>
                      <a:pt x="609" y="688"/>
                    </a:lnTo>
                    <a:lnTo>
                      <a:pt x="624" y="677"/>
                    </a:lnTo>
                    <a:lnTo>
                      <a:pt x="640" y="666"/>
                    </a:lnTo>
                    <a:lnTo>
                      <a:pt x="657" y="653"/>
                    </a:lnTo>
                    <a:lnTo>
                      <a:pt x="674" y="640"/>
                    </a:lnTo>
                    <a:lnTo>
                      <a:pt x="690" y="627"/>
                    </a:lnTo>
                    <a:lnTo>
                      <a:pt x="705" y="613"/>
                    </a:lnTo>
                    <a:lnTo>
                      <a:pt x="718" y="598"/>
                    </a:lnTo>
                    <a:lnTo>
                      <a:pt x="731" y="583"/>
                    </a:lnTo>
                    <a:lnTo>
                      <a:pt x="742" y="565"/>
                    </a:lnTo>
                    <a:lnTo>
                      <a:pt x="750" y="548"/>
                    </a:lnTo>
                    <a:lnTo>
                      <a:pt x="758" y="532"/>
                    </a:lnTo>
                    <a:lnTo>
                      <a:pt x="765" y="518"/>
                    </a:lnTo>
                    <a:lnTo>
                      <a:pt x="773" y="506"/>
                    </a:lnTo>
                    <a:lnTo>
                      <a:pt x="778" y="493"/>
                    </a:lnTo>
                    <a:lnTo>
                      <a:pt x="784" y="481"/>
                    </a:lnTo>
                    <a:lnTo>
                      <a:pt x="790" y="468"/>
                    </a:lnTo>
                    <a:lnTo>
                      <a:pt x="793" y="450"/>
                    </a:lnTo>
                    <a:lnTo>
                      <a:pt x="796" y="431"/>
                    </a:lnTo>
                    <a:lnTo>
                      <a:pt x="777" y="427"/>
                    </a:lnTo>
                    <a:lnTo>
                      <a:pt x="752" y="420"/>
                    </a:lnTo>
                    <a:lnTo>
                      <a:pt x="724" y="410"/>
                    </a:lnTo>
                    <a:lnTo>
                      <a:pt x="697" y="397"/>
                    </a:lnTo>
                    <a:lnTo>
                      <a:pt x="671" y="379"/>
                    </a:lnTo>
                    <a:lnTo>
                      <a:pt x="653" y="357"/>
                    </a:lnTo>
                    <a:lnTo>
                      <a:pt x="642" y="331"/>
                    </a:lnTo>
                    <a:lnTo>
                      <a:pt x="644" y="298"/>
                    </a:lnTo>
                    <a:lnTo>
                      <a:pt x="648" y="263"/>
                    </a:lnTo>
                    <a:lnTo>
                      <a:pt x="648" y="228"/>
                    </a:lnTo>
                    <a:lnTo>
                      <a:pt x="644" y="194"/>
                    </a:lnTo>
                    <a:lnTo>
                      <a:pt x="634" y="161"/>
                    </a:lnTo>
                    <a:lnTo>
                      <a:pt x="619" y="131"/>
                    </a:lnTo>
                    <a:lnTo>
                      <a:pt x="601" y="104"/>
                    </a:lnTo>
                    <a:lnTo>
                      <a:pt x="579" y="81"/>
                    </a:lnTo>
                    <a:lnTo>
                      <a:pt x="553" y="63"/>
                    </a:lnTo>
                    <a:lnTo>
                      <a:pt x="535" y="55"/>
                    </a:lnTo>
                    <a:lnTo>
                      <a:pt x="513" y="47"/>
                    </a:lnTo>
                    <a:lnTo>
                      <a:pt x="487" y="38"/>
                    </a:lnTo>
                    <a:lnTo>
                      <a:pt x="456" y="29"/>
                    </a:lnTo>
                    <a:lnTo>
                      <a:pt x="422" y="21"/>
                    </a:lnTo>
                    <a:lnTo>
                      <a:pt x="387" y="14"/>
                    </a:lnTo>
                    <a:lnTo>
                      <a:pt x="350" y="8"/>
                    </a:lnTo>
                    <a:lnTo>
                      <a:pt x="312" y="3"/>
                    </a:lnTo>
                    <a:lnTo>
                      <a:pt x="274" y="0"/>
                    </a:lnTo>
                    <a:lnTo>
                      <a:pt x="237" y="0"/>
                    </a:lnTo>
                    <a:lnTo>
                      <a:pt x="201" y="2"/>
                    </a:lnTo>
                    <a:lnTo>
                      <a:pt x="168" y="8"/>
                    </a:lnTo>
                    <a:lnTo>
                      <a:pt x="137" y="17"/>
                    </a:lnTo>
                    <a:lnTo>
                      <a:pt x="110" y="30"/>
                    </a:lnTo>
                    <a:lnTo>
                      <a:pt x="88" y="46"/>
                    </a:lnTo>
                    <a:lnTo>
                      <a:pt x="71" y="68"/>
                    </a:lnTo>
                    <a:close/>
                  </a:path>
                </a:pathLst>
              </a:custGeom>
              <a:solidFill>
                <a:srgbClr val="E8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8" name="Freeform 32"/>
              <p:cNvSpPr>
                <a:spLocks/>
              </p:cNvSpPr>
              <p:nvPr/>
            </p:nvSpPr>
            <p:spPr bwMode="auto">
              <a:xfrm>
                <a:off x="4175" y="2269"/>
                <a:ext cx="90" cy="148"/>
              </a:xfrm>
              <a:custGeom>
                <a:avLst/>
                <a:gdLst>
                  <a:gd name="T0" fmla="*/ 170 w 179"/>
                  <a:gd name="T1" fmla="*/ 276 h 296"/>
                  <a:gd name="T2" fmla="*/ 143 w 179"/>
                  <a:gd name="T3" fmla="*/ 273 h 296"/>
                  <a:gd name="T4" fmla="*/ 118 w 179"/>
                  <a:gd name="T5" fmla="*/ 260 h 296"/>
                  <a:gd name="T6" fmla="*/ 101 w 179"/>
                  <a:gd name="T7" fmla="*/ 238 h 296"/>
                  <a:gd name="T8" fmla="*/ 104 w 179"/>
                  <a:gd name="T9" fmla="*/ 193 h 296"/>
                  <a:gd name="T10" fmla="*/ 116 w 179"/>
                  <a:gd name="T11" fmla="*/ 148 h 296"/>
                  <a:gd name="T12" fmla="*/ 113 w 179"/>
                  <a:gd name="T13" fmla="*/ 132 h 296"/>
                  <a:gd name="T14" fmla="*/ 125 w 179"/>
                  <a:gd name="T15" fmla="*/ 136 h 296"/>
                  <a:gd name="T16" fmla="*/ 142 w 179"/>
                  <a:gd name="T17" fmla="*/ 140 h 296"/>
                  <a:gd name="T18" fmla="*/ 161 w 179"/>
                  <a:gd name="T19" fmla="*/ 141 h 296"/>
                  <a:gd name="T20" fmla="*/ 171 w 179"/>
                  <a:gd name="T21" fmla="*/ 138 h 296"/>
                  <a:gd name="T22" fmla="*/ 165 w 179"/>
                  <a:gd name="T23" fmla="*/ 129 h 296"/>
                  <a:gd name="T24" fmla="*/ 147 w 179"/>
                  <a:gd name="T25" fmla="*/ 118 h 296"/>
                  <a:gd name="T26" fmla="*/ 126 w 179"/>
                  <a:gd name="T27" fmla="*/ 106 h 296"/>
                  <a:gd name="T28" fmla="*/ 106 w 179"/>
                  <a:gd name="T29" fmla="*/ 93 h 296"/>
                  <a:gd name="T30" fmla="*/ 85 w 179"/>
                  <a:gd name="T31" fmla="*/ 73 h 296"/>
                  <a:gd name="T32" fmla="*/ 63 w 179"/>
                  <a:gd name="T33" fmla="*/ 50 h 296"/>
                  <a:gd name="T34" fmla="*/ 44 w 179"/>
                  <a:gd name="T35" fmla="*/ 26 h 296"/>
                  <a:gd name="T36" fmla="*/ 34 w 179"/>
                  <a:gd name="T37" fmla="*/ 5 h 296"/>
                  <a:gd name="T38" fmla="*/ 26 w 179"/>
                  <a:gd name="T39" fmla="*/ 0 h 296"/>
                  <a:gd name="T40" fmla="*/ 17 w 179"/>
                  <a:gd name="T41" fmla="*/ 4 h 296"/>
                  <a:gd name="T42" fmla="*/ 7 w 179"/>
                  <a:gd name="T43" fmla="*/ 16 h 296"/>
                  <a:gd name="T44" fmla="*/ 3 w 179"/>
                  <a:gd name="T45" fmla="*/ 30 h 296"/>
                  <a:gd name="T46" fmla="*/ 6 w 179"/>
                  <a:gd name="T47" fmla="*/ 51 h 296"/>
                  <a:gd name="T48" fmla="*/ 4 w 179"/>
                  <a:gd name="T49" fmla="*/ 69 h 296"/>
                  <a:gd name="T50" fmla="*/ 7 w 179"/>
                  <a:gd name="T51" fmla="*/ 77 h 296"/>
                  <a:gd name="T52" fmla="*/ 18 w 179"/>
                  <a:gd name="T53" fmla="*/ 83 h 296"/>
                  <a:gd name="T54" fmla="*/ 33 w 179"/>
                  <a:gd name="T55" fmla="*/ 87 h 296"/>
                  <a:gd name="T56" fmla="*/ 53 w 179"/>
                  <a:gd name="T57" fmla="*/ 92 h 296"/>
                  <a:gd name="T58" fmla="*/ 68 w 179"/>
                  <a:gd name="T59" fmla="*/ 98 h 296"/>
                  <a:gd name="T60" fmla="*/ 79 w 179"/>
                  <a:gd name="T61" fmla="*/ 106 h 296"/>
                  <a:gd name="T62" fmla="*/ 85 w 179"/>
                  <a:gd name="T63" fmla="*/ 116 h 296"/>
                  <a:gd name="T64" fmla="*/ 89 w 179"/>
                  <a:gd name="T65" fmla="*/ 131 h 296"/>
                  <a:gd name="T66" fmla="*/ 82 w 179"/>
                  <a:gd name="T67" fmla="*/ 144 h 296"/>
                  <a:gd name="T68" fmla="*/ 64 w 179"/>
                  <a:gd name="T69" fmla="*/ 162 h 296"/>
                  <a:gd name="T70" fmla="*/ 59 w 179"/>
                  <a:gd name="T71" fmla="*/ 176 h 296"/>
                  <a:gd name="T72" fmla="*/ 66 w 179"/>
                  <a:gd name="T73" fmla="*/ 199 h 296"/>
                  <a:gd name="T74" fmla="*/ 70 w 179"/>
                  <a:gd name="T75" fmla="*/ 229 h 296"/>
                  <a:gd name="T76" fmla="*/ 65 w 179"/>
                  <a:gd name="T77" fmla="*/ 252 h 296"/>
                  <a:gd name="T78" fmla="*/ 74 w 179"/>
                  <a:gd name="T79" fmla="*/ 276 h 296"/>
                  <a:gd name="T80" fmla="*/ 98 w 179"/>
                  <a:gd name="T81" fmla="*/ 291 h 296"/>
                  <a:gd name="T82" fmla="*/ 119 w 179"/>
                  <a:gd name="T83" fmla="*/ 296 h 296"/>
                  <a:gd name="T84" fmla="*/ 142 w 179"/>
                  <a:gd name="T85" fmla="*/ 294 h 296"/>
                  <a:gd name="T86" fmla="*/ 166 w 179"/>
                  <a:gd name="T87" fmla="*/ 283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9" h="296">
                    <a:moveTo>
                      <a:pt x="179" y="274"/>
                    </a:moveTo>
                    <a:lnTo>
                      <a:pt x="170" y="276"/>
                    </a:lnTo>
                    <a:lnTo>
                      <a:pt x="157" y="275"/>
                    </a:lnTo>
                    <a:lnTo>
                      <a:pt x="143" y="273"/>
                    </a:lnTo>
                    <a:lnTo>
                      <a:pt x="131" y="267"/>
                    </a:lnTo>
                    <a:lnTo>
                      <a:pt x="118" y="260"/>
                    </a:lnTo>
                    <a:lnTo>
                      <a:pt x="108" y="250"/>
                    </a:lnTo>
                    <a:lnTo>
                      <a:pt x="101" y="238"/>
                    </a:lnTo>
                    <a:lnTo>
                      <a:pt x="100" y="223"/>
                    </a:lnTo>
                    <a:lnTo>
                      <a:pt x="104" y="193"/>
                    </a:lnTo>
                    <a:lnTo>
                      <a:pt x="111" y="169"/>
                    </a:lnTo>
                    <a:lnTo>
                      <a:pt x="116" y="148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8" y="134"/>
                    </a:lnTo>
                    <a:lnTo>
                      <a:pt x="125" y="136"/>
                    </a:lnTo>
                    <a:lnTo>
                      <a:pt x="133" y="138"/>
                    </a:lnTo>
                    <a:lnTo>
                      <a:pt x="142" y="140"/>
                    </a:lnTo>
                    <a:lnTo>
                      <a:pt x="151" y="141"/>
                    </a:lnTo>
                    <a:lnTo>
                      <a:pt x="161" y="141"/>
                    </a:lnTo>
                    <a:lnTo>
                      <a:pt x="168" y="140"/>
                    </a:lnTo>
                    <a:lnTo>
                      <a:pt x="171" y="138"/>
                    </a:lnTo>
                    <a:lnTo>
                      <a:pt x="170" y="133"/>
                    </a:lnTo>
                    <a:lnTo>
                      <a:pt x="165" y="129"/>
                    </a:lnTo>
                    <a:lnTo>
                      <a:pt x="157" y="124"/>
                    </a:lnTo>
                    <a:lnTo>
                      <a:pt x="147" y="118"/>
                    </a:lnTo>
                    <a:lnTo>
                      <a:pt x="136" y="113"/>
                    </a:lnTo>
                    <a:lnTo>
                      <a:pt x="126" y="106"/>
                    </a:lnTo>
                    <a:lnTo>
                      <a:pt x="116" y="100"/>
                    </a:lnTo>
                    <a:lnTo>
                      <a:pt x="106" y="93"/>
                    </a:lnTo>
                    <a:lnTo>
                      <a:pt x="95" y="84"/>
                    </a:lnTo>
                    <a:lnTo>
                      <a:pt x="85" y="73"/>
                    </a:lnTo>
                    <a:lnTo>
                      <a:pt x="73" y="62"/>
                    </a:lnTo>
                    <a:lnTo>
                      <a:pt x="63" y="50"/>
                    </a:lnTo>
                    <a:lnTo>
                      <a:pt x="53" y="38"/>
                    </a:lnTo>
                    <a:lnTo>
                      <a:pt x="44" y="26"/>
                    </a:lnTo>
                    <a:lnTo>
                      <a:pt x="38" y="15"/>
                    </a:lnTo>
                    <a:lnTo>
                      <a:pt x="34" y="5"/>
                    </a:lnTo>
                    <a:lnTo>
                      <a:pt x="29" y="1"/>
                    </a:lnTo>
                    <a:lnTo>
                      <a:pt x="26" y="0"/>
                    </a:lnTo>
                    <a:lnTo>
                      <a:pt x="21" y="1"/>
                    </a:lnTo>
                    <a:lnTo>
                      <a:pt x="17" y="4"/>
                    </a:lnTo>
                    <a:lnTo>
                      <a:pt x="12" y="10"/>
                    </a:lnTo>
                    <a:lnTo>
                      <a:pt x="7" y="16"/>
                    </a:lnTo>
                    <a:lnTo>
                      <a:pt x="0" y="23"/>
                    </a:lnTo>
                    <a:lnTo>
                      <a:pt x="3" y="30"/>
                    </a:lnTo>
                    <a:lnTo>
                      <a:pt x="5" y="40"/>
                    </a:lnTo>
                    <a:lnTo>
                      <a:pt x="6" y="51"/>
                    </a:lnTo>
                    <a:lnTo>
                      <a:pt x="5" y="63"/>
                    </a:lnTo>
                    <a:lnTo>
                      <a:pt x="4" y="69"/>
                    </a:lnTo>
                    <a:lnTo>
                      <a:pt x="5" y="73"/>
                    </a:lnTo>
                    <a:lnTo>
                      <a:pt x="7" y="77"/>
                    </a:lnTo>
                    <a:lnTo>
                      <a:pt x="12" y="80"/>
                    </a:lnTo>
                    <a:lnTo>
                      <a:pt x="18" y="83"/>
                    </a:lnTo>
                    <a:lnTo>
                      <a:pt x="25" y="85"/>
                    </a:lnTo>
                    <a:lnTo>
                      <a:pt x="33" y="87"/>
                    </a:lnTo>
                    <a:lnTo>
                      <a:pt x="43" y="89"/>
                    </a:lnTo>
                    <a:lnTo>
                      <a:pt x="53" y="92"/>
                    </a:lnTo>
                    <a:lnTo>
                      <a:pt x="62" y="94"/>
                    </a:lnTo>
                    <a:lnTo>
                      <a:pt x="68" y="98"/>
                    </a:lnTo>
                    <a:lnTo>
                      <a:pt x="74" y="101"/>
                    </a:lnTo>
                    <a:lnTo>
                      <a:pt x="79" y="106"/>
                    </a:lnTo>
                    <a:lnTo>
                      <a:pt x="82" y="110"/>
                    </a:lnTo>
                    <a:lnTo>
                      <a:pt x="85" y="116"/>
                    </a:lnTo>
                    <a:lnTo>
                      <a:pt x="87" y="122"/>
                    </a:lnTo>
                    <a:lnTo>
                      <a:pt x="89" y="131"/>
                    </a:lnTo>
                    <a:lnTo>
                      <a:pt x="87" y="138"/>
                    </a:lnTo>
                    <a:lnTo>
                      <a:pt x="82" y="144"/>
                    </a:lnTo>
                    <a:lnTo>
                      <a:pt x="73" y="153"/>
                    </a:lnTo>
                    <a:lnTo>
                      <a:pt x="64" y="162"/>
                    </a:lnTo>
                    <a:lnTo>
                      <a:pt x="60" y="169"/>
                    </a:lnTo>
                    <a:lnTo>
                      <a:pt x="59" y="176"/>
                    </a:lnTo>
                    <a:lnTo>
                      <a:pt x="62" y="185"/>
                    </a:lnTo>
                    <a:lnTo>
                      <a:pt x="66" y="199"/>
                    </a:lnTo>
                    <a:lnTo>
                      <a:pt x="68" y="214"/>
                    </a:lnTo>
                    <a:lnTo>
                      <a:pt x="70" y="229"/>
                    </a:lnTo>
                    <a:lnTo>
                      <a:pt x="67" y="242"/>
                    </a:lnTo>
                    <a:lnTo>
                      <a:pt x="65" y="252"/>
                    </a:lnTo>
                    <a:lnTo>
                      <a:pt x="67" y="263"/>
                    </a:lnTo>
                    <a:lnTo>
                      <a:pt x="74" y="276"/>
                    </a:lnTo>
                    <a:lnTo>
                      <a:pt x="89" y="286"/>
                    </a:lnTo>
                    <a:lnTo>
                      <a:pt x="98" y="291"/>
                    </a:lnTo>
                    <a:lnTo>
                      <a:pt x="109" y="294"/>
                    </a:lnTo>
                    <a:lnTo>
                      <a:pt x="119" y="296"/>
                    </a:lnTo>
                    <a:lnTo>
                      <a:pt x="131" y="296"/>
                    </a:lnTo>
                    <a:lnTo>
                      <a:pt x="142" y="294"/>
                    </a:lnTo>
                    <a:lnTo>
                      <a:pt x="155" y="290"/>
                    </a:lnTo>
                    <a:lnTo>
                      <a:pt x="166" y="283"/>
                    </a:lnTo>
                    <a:lnTo>
                      <a:pt x="179" y="274"/>
                    </a:lnTo>
                    <a:close/>
                  </a:path>
                </a:pathLst>
              </a:custGeom>
              <a:solidFill>
                <a:srgbClr val="E0C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29" name="Freeform 33"/>
              <p:cNvSpPr>
                <a:spLocks/>
              </p:cNvSpPr>
              <p:nvPr/>
            </p:nvSpPr>
            <p:spPr bwMode="auto">
              <a:xfrm>
                <a:off x="4118" y="2075"/>
                <a:ext cx="133" cy="209"/>
              </a:xfrm>
              <a:custGeom>
                <a:avLst/>
                <a:gdLst>
                  <a:gd name="T0" fmla="*/ 61 w 265"/>
                  <a:gd name="T1" fmla="*/ 59 h 418"/>
                  <a:gd name="T2" fmla="*/ 57 w 265"/>
                  <a:gd name="T3" fmla="*/ 114 h 418"/>
                  <a:gd name="T4" fmla="*/ 60 w 265"/>
                  <a:gd name="T5" fmla="*/ 167 h 418"/>
                  <a:gd name="T6" fmla="*/ 56 w 265"/>
                  <a:gd name="T7" fmla="*/ 240 h 418"/>
                  <a:gd name="T8" fmla="*/ 41 w 265"/>
                  <a:gd name="T9" fmla="*/ 276 h 418"/>
                  <a:gd name="T10" fmla="*/ 30 w 265"/>
                  <a:gd name="T11" fmla="*/ 298 h 418"/>
                  <a:gd name="T12" fmla="*/ 20 w 265"/>
                  <a:gd name="T13" fmla="*/ 321 h 418"/>
                  <a:gd name="T14" fmla="*/ 11 w 265"/>
                  <a:gd name="T15" fmla="*/ 339 h 418"/>
                  <a:gd name="T16" fmla="*/ 0 w 265"/>
                  <a:gd name="T17" fmla="*/ 359 h 418"/>
                  <a:gd name="T18" fmla="*/ 5 w 265"/>
                  <a:gd name="T19" fmla="*/ 389 h 418"/>
                  <a:gd name="T20" fmla="*/ 22 w 265"/>
                  <a:gd name="T21" fmla="*/ 411 h 418"/>
                  <a:gd name="T22" fmla="*/ 32 w 265"/>
                  <a:gd name="T23" fmla="*/ 418 h 418"/>
                  <a:gd name="T24" fmla="*/ 45 w 265"/>
                  <a:gd name="T25" fmla="*/ 413 h 418"/>
                  <a:gd name="T26" fmla="*/ 56 w 265"/>
                  <a:gd name="T27" fmla="*/ 410 h 418"/>
                  <a:gd name="T28" fmla="*/ 66 w 265"/>
                  <a:gd name="T29" fmla="*/ 407 h 418"/>
                  <a:gd name="T30" fmla="*/ 74 w 265"/>
                  <a:gd name="T31" fmla="*/ 408 h 418"/>
                  <a:gd name="T32" fmla="*/ 83 w 265"/>
                  <a:gd name="T33" fmla="*/ 413 h 418"/>
                  <a:gd name="T34" fmla="*/ 98 w 265"/>
                  <a:gd name="T35" fmla="*/ 415 h 418"/>
                  <a:gd name="T36" fmla="*/ 117 w 265"/>
                  <a:gd name="T37" fmla="*/ 413 h 418"/>
                  <a:gd name="T38" fmla="*/ 135 w 265"/>
                  <a:gd name="T39" fmla="*/ 406 h 418"/>
                  <a:gd name="T40" fmla="*/ 140 w 265"/>
                  <a:gd name="T41" fmla="*/ 388 h 418"/>
                  <a:gd name="T42" fmla="*/ 142 w 265"/>
                  <a:gd name="T43" fmla="*/ 357 h 418"/>
                  <a:gd name="T44" fmla="*/ 163 w 265"/>
                  <a:gd name="T45" fmla="*/ 352 h 418"/>
                  <a:gd name="T46" fmla="*/ 199 w 265"/>
                  <a:gd name="T47" fmla="*/ 354 h 418"/>
                  <a:gd name="T48" fmla="*/ 230 w 265"/>
                  <a:gd name="T49" fmla="*/ 343 h 418"/>
                  <a:gd name="T50" fmla="*/ 253 w 265"/>
                  <a:gd name="T51" fmla="*/ 323 h 418"/>
                  <a:gd name="T52" fmla="*/ 265 w 265"/>
                  <a:gd name="T53" fmla="*/ 301 h 418"/>
                  <a:gd name="T54" fmla="*/ 262 w 265"/>
                  <a:gd name="T55" fmla="*/ 287 h 418"/>
                  <a:gd name="T56" fmla="*/ 245 w 265"/>
                  <a:gd name="T57" fmla="*/ 279 h 418"/>
                  <a:gd name="T58" fmla="*/ 222 w 265"/>
                  <a:gd name="T59" fmla="*/ 273 h 418"/>
                  <a:gd name="T60" fmla="*/ 197 w 265"/>
                  <a:gd name="T61" fmla="*/ 264 h 418"/>
                  <a:gd name="T62" fmla="*/ 165 w 265"/>
                  <a:gd name="T63" fmla="*/ 248 h 418"/>
                  <a:gd name="T64" fmla="*/ 132 w 265"/>
                  <a:gd name="T65" fmla="*/ 225 h 418"/>
                  <a:gd name="T66" fmla="*/ 104 w 265"/>
                  <a:gd name="T67" fmla="*/ 200 h 418"/>
                  <a:gd name="T68" fmla="*/ 90 w 265"/>
                  <a:gd name="T69" fmla="*/ 175 h 418"/>
                  <a:gd name="T70" fmla="*/ 82 w 265"/>
                  <a:gd name="T71" fmla="*/ 145 h 418"/>
                  <a:gd name="T72" fmla="*/ 83 w 265"/>
                  <a:gd name="T73" fmla="*/ 103 h 418"/>
                  <a:gd name="T74" fmla="*/ 106 w 265"/>
                  <a:gd name="T75" fmla="*/ 44 h 418"/>
                  <a:gd name="T76" fmla="*/ 123 w 265"/>
                  <a:gd name="T77" fmla="*/ 3 h 418"/>
                  <a:gd name="T78" fmla="*/ 106 w 265"/>
                  <a:gd name="T79" fmla="*/ 0 h 418"/>
                  <a:gd name="T80" fmla="*/ 90 w 265"/>
                  <a:gd name="T81" fmla="*/ 4 h 418"/>
                  <a:gd name="T82" fmla="*/ 74 w 265"/>
                  <a:gd name="T83" fmla="*/ 25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418">
                    <a:moveTo>
                      <a:pt x="67" y="42"/>
                    </a:moveTo>
                    <a:lnTo>
                      <a:pt x="61" y="59"/>
                    </a:lnTo>
                    <a:lnTo>
                      <a:pt x="58" y="85"/>
                    </a:lnTo>
                    <a:lnTo>
                      <a:pt x="57" y="114"/>
                    </a:lnTo>
                    <a:lnTo>
                      <a:pt x="58" y="138"/>
                    </a:lnTo>
                    <a:lnTo>
                      <a:pt x="60" y="167"/>
                    </a:lnTo>
                    <a:lnTo>
                      <a:pt x="60" y="203"/>
                    </a:lnTo>
                    <a:lnTo>
                      <a:pt x="56" y="240"/>
                    </a:lnTo>
                    <a:lnTo>
                      <a:pt x="46" y="266"/>
                    </a:lnTo>
                    <a:lnTo>
                      <a:pt x="41" y="276"/>
                    </a:lnTo>
                    <a:lnTo>
                      <a:pt x="35" y="286"/>
                    </a:lnTo>
                    <a:lnTo>
                      <a:pt x="30" y="298"/>
                    </a:lnTo>
                    <a:lnTo>
                      <a:pt x="25" y="309"/>
                    </a:lnTo>
                    <a:lnTo>
                      <a:pt x="20" y="321"/>
                    </a:lnTo>
                    <a:lnTo>
                      <a:pt x="15" y="331"/>
                    </a:lnTo>
                    <a:lnTo>
                      <a:pt x="11" y="339"/>
                    </a:lnTo>
                    <a:lnTo>
                      <a:pt x="6" y="346"/>
                    </a:lnTo>
                    <a:lnTo>
                      <a:pt x="0" y="359"/>
                    </a:lnTo>
                    <a:lnTo>
                      <a:pt x="0" y="374"/>
                    </a:lnTo>
                    <a:lnTo>
                      <a:pt x="5" y="389"/>
                    </a:lnTo>
                    <a:lnTo>
                      <a:pt x="14" y="401"/>
                    </a:lnTo>
                    <a:lnTo>
                      <a:pt x="22" y="411"/>
                    </a:lnTo>
                    <a:lnTo>
                      <a:pt x="27" y="415"/>
                    </a:lnTo>
                    <a:lnTo>
                      <a:pt x="32" y="418"/>
                    </a:lnTo>
                    <a:lnTo>
                      <a:pt x="40" y="415"/>
                    </a:lnTo>
                    <a:lnTo>
                      <a:pt x="45" y="413"/>
                    </a:lnTo>
                    <a:lnTo>
                      <a:pt x="51" y="411"/>
                    </a:lnTo>
                    <a:lnTo>
                      <a:pt x="56" y="410"/>
                    </a:lnTo>
                    <a:lnTo>
                      <a:pt x="61" y="408"/>
                    </a:lnTo>
                    <a:lnTo>
                      <a:pt x="66" y="407"/>
                    </a:lnTo>
                    <a:lnTo>
                      <a:pt x="71" y="407"/>
                    </a:lnTo>
                    <a:lnTo>
                      <a:pt x="74" y="408"/>
                    </a:lnTo>
                    <a:lnTo>
                      <a:pt x="79" y="411"/>
                    </a:lnTo>
                    <a:lnTo>
                      <a:pt x="83" y="413"/>
                    </a:lnTo>
                    <a:lnTo>
                      <a:pt x="89" y="414"/>
                    </a:lnTo>
                    <a:lnTo>
                      <a:pt x="98" y="415"/>
                    </a:lnTo>
                    <a:lnTo>
                      <a:pt x="108" y="414"/>
                    </a:lnTo>
                    <a:lnTo>
                      <a:pt x="117" y="413"/>
                    </a:lnTo>
                    <a:lnTo>
                      <a:pt x="126" y="411"/>
                    </a:lnTo>
                    <a:lnTo>
                      <a:pt x="135" y="406"/>
                    </a:lnTo>
                    <a:lnTo>
                      <a:pt x="143" y="401"/>
                    </a:lnTo>
                    <a:lnTo>
                      <a:pt x="140" y="388"/>
                    </a:lnTo>
                    <a:lnTo>
                      <a:pt x="140" y="372"/>
                    </a:lnTo>
                    <a:lnTo>
                      <a:pt x="142" y="357"/>
                    </a:lnTo>
                    <a:lnTo>
                      <a:pt x="144" y="344"/>
                    </a:lnTo>
                    <a:lnTo>
                      <a:pt x="163" y="352"/>
                    </a:lnTo>
                    <a:lnTo>
                      <a:pt x="181" y="354"/>
                    </a:lnTo>
                    <a:lnTo>
                      <a:pt x="199" y="354"/>
                    </a:lnTo>
                    <a:lnTo>
                      <a:pt x="215" y="350"/>
                    </a:lnTo>
                    <a:lnTo>
                      <a:pt x="230" y="343"/>
                    </a:lnTo>
                    <a:lnTo>
                      <a:pt x="242" y="334"/>
                    </a:lnTo>
                    <a:lnTo>
                      <a:pt x="253" y="323"/>
                    </a:lnTo>
                    <a:lnTo>
                      <a:pt x="261" y="312"/>
                    </a:lnTo>
                    <a:lnTo>
                      <a:pt x="265" y="301"/>
                    </a:lnTo>
                    <a:lnTo>
                      <a:pt x="265" y="293"/>
                    </a:lnTo>
                    <a:lnTo>
                      <a:pt x="262" y="287"/>
                    </a:lnTo>
                    <a:lnTo>
                      <a:pt x="255" y="283"/>
                    </a:lnTo>
                    <a:lnTo>
                      <a:pt x="245" y="279"/>
                    </a:lnTo>
                    <a:lnTo>
                      <a:pt x="234" y="276"/>
                    </a:lnTo>
                    <a:lnTo>
                      <a:pt x="222" y="273"/>
                    </a:lnTo>
                    <a:lnTo>
                      <a:pt x="210" y="269"/>
                    </a:lnTo>
                    <a:lnTo>
                      <a:pt x="197" y="264"/>
                    </a:lnTo>
                    <a:lnTo>
                      <a:pt x="181" y="256"/>
                    </a:lnTo>
                    <a:lnTo>
                      <a:pt x="165" y="248"/>
                    </a:lnTo>
                    <a:lnTo>
                      <a:pt x="148" y="238"/>
                    </a:lnTo>
                    <a:lnTo>
                      <a:pt x="132" y="225"/>
                    </a:lnTo>
                    <a:lnTo>
                      <a:pt x="117" y="213"/>
                    </a:lnTo>
                    <a:lnTo>
                      <a:pt x="104" y="200"/>
                    </a:lnTo>
                    <a:lnTo>
                      <a:pt x="95" y="186"/>
                    </a:lnTo>
                    <a:lnTo>
                      <a:pt x="90" y="175"/>
                    </a:lnTo>
                    <a:lnTo>
                      <a:pt x="86" y="161"/>
                    </a:lnTo>
                    <a:lnTo>
                      <a:pt x="82" y="145"/>
                    </a:lnTo>
                    <a:lnTo>
                      <a:pt x="81" y="125"/>
                    </a:lnTo>
                    <a:lnTo>
                      <a:pt x="83" y="103"/>
                    </a:lnTo>
                    <a:lnTo>
                      <a:pt x="91" y="76"/>
                    </a:lnTo>
                    <a:lnTo>
                      <a:pt x="106" y="44"/>
                    </a:lnTo>
                    <a:lnTo>
                      <a:pt x="129" y="8"/>
                    </a:lnTo>
                    <a:lnTo>
                      <a:pt x="123" y="3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8" y="1"/>
                    </a:lnTo>
                    <a:lnTo>
                      <a:pt x="90" y="4"/>
                    </a:lnTo>
                    <a:lnTo>
                      <a:pt x="82" y="12"/>
                    </a:lnTo>
                    <a:lnTo>
                      <a:pt x="74" y="25"/>
                    </a:lnTo>
                    <a:lnTo>
                      <a:pt x="67" y="42"/>
                    </a:lnTo>
                    <a:close/>
                  </a:path>
                </a:pathLst>
              </a:custGeom>
              <a:solidFill>
                <a:srgbClr val="E0C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0" name="Freeform 34"/>
              <p:cNvSpPr>
                <a:spLocks/>
              </p:cNvSpPr>
              <p:nvPr/>
            </p:nvSpPr>
            <p:spPr bwMode="auto">
              <a:xfrm>
                <a:off x="4233" y="2071"/>
                <a:ext cx="286" cy="352"/>
              </a:xfrm>
              <a:custGeom>
                <a:avLst/>
                <a:gdLst>
                  <a:gd name="T0" fmla="*/ 77 w 572"/>
                  <a:gd name="T1" fmla="*/ 659 h 703"/>
                  <a:gd name="T2" fmla="*/ 130 w 572"/>
                  <a:gd name="T3" fmla="*/ 621 h 703"/>
                  <a:gd name="T4" fmla="*/ 186 w 572"/>
                  <a:gd name="T5" fmla="*/ 601 h 703"/>
                  <a:gd name="T6" fmla="*/ 251 w 572"/>
                  <a:gd name="T7" fmla="*/ 582 h 703"/>
                  <a:gd name="T8" fmla="*/ 320 w 572"/>
                  <a:gd name="T9" fmla="*/ 536 h 703"/>
                  <a:gd name="T10" fmla="*/ 360 w 572"/>
                  <a:gd name="T11" fmla="*/ 472 h 703"/>
                  <a:gd name="T12" fmla="*/ 371 w 572"/>
                  <a:gd name="T13" fmla="*/ 409 h 703"/>
                  <a:gd name="T14" fmla="*/ 353 w 572"/>
                  <a:gd name="T15" fmla="*/ 369 h 703"/>
                  <a:gd name="T16" fmla="*/ 317 w 572"/>
                  <a:gd name="T17" fmla="*/ 349 h 703"/>
                  <a:gd name="T18" fmla="*/ 296 w 572"/>
                  <a:gd name="T19" fmla="*/ 307 h 703"/>
                  <a:gd name="T20" fmla="*/ 300 w 572"/>
                  <a:gd name="T21" fmla="*/ 260 h 703"/>
                  <a:gd name="T22" fmla="*/ 318 w 572"/>
                  <a:gd name="T23" fmla="*/ 177 h 703"/>
                  <a:gd name="T24" fmla="*/ 282 w 572"/>
                  <a:gd name="T25" fmla="*/ 150 h 703"/>
                  <a:gd name="T26" fmla="*/ 254 w 572"/>
                  <a:gd name="T27" fmla="*/ 131 h 703"/>
                  <a:gd name="T28" fmla="*/ 239 w 572"/>
                  <a:gd name="T29" fmla="*/ 108 h 703"/>
                  <a:gd name="T30" fmla="*/ 201 w 572"/>
                  <a:gd name="T31" fmla="*/ 110 h 703"/>
                  <a:gd name="T32" fmla="*/ 163 w 572"/>
                  <a:gd name="T33" fmla="*/ 98 h 703"/>
                  <a:gd name="T34" fmla="*/ 125 w 572"/>
                  <a:gd name="T35" fmla="*/ 90 h 703"/>
                  <a:gd name="T36" fmla="*/ 69 w 572"/>
                  <a:gd name="T37" fmla="*/ 94 h 703"/>
                  <a:gd name="T38" fmla="*/ 15 w 572"/>
                  <a:gd name="T39" fmla="*/ 56 h 703"/>
                  <a:gd name="T40" fmla="*/ 22 w 572"/>
                  <a:gd name="T41" fmla="*/ 24 h 703"/>
                  <a:gd name="T42" fmla="*/ 61 w 572"/>
                  <a:gd name="T43" fmla="*/ 13 h 703"/>
                  <a:gd name="T44" fmla="*/ 105 w 572"/>
                  <a:gd name="T45" fmla="*/ 4 h 703"/>
                  <a:gd name="T46" fmla="*/ 151 w 572"/>
                  <a:gd name="T47" fmla="*/ 0 h 703"/>
                  <a:gd name="T48" fmla="*/ 196 w 572"/>
                  <a:gd name="T49" fmla="*/ 4 h 703"/>
                  <a:gd name="T50" fmla="*/ 237 w 572"/>
                  <a:gd name="T51" fmla="*/ 18 h 703"/>
                  <a:gd name="T52" fmla="*/ 281 w 572"/>
                  <a:gd name="T53" fmla="*/ 36 h 703"/>
                  <a:gd name="T54" fmla="*/ 323 w 572"/>
                  <a:gd name="T55" fmla="*/ 60 h 703"/>
                  <a:gd name="T56" fmla="*/ 364 w 572"/>
                  <a:gd name="T57" fmla="*/ 88 h 703"/>
                  <a:gd name="T58" fmla="*/ 398 w 572"/>
                  <a:gd name="T59" fmla="*/ 120 h 703"/>
                  <a:gd name="T60" fmla="*/ 424 w 572"/>
                  <a:gd name="T61" fmla="*/ 154 h 703"/>
                  <a:gd name="T62" fmla="*/ 489 w 572"/>
                  <a:gd name="T63" fmla="*/ 250 h 703"/>
                  <a:gd name="T64" fmla="*/ 558 w 572"/>
                  <a:gd name="T65" fmla="*/ 360 h 703"/>
                  <a:gd name="T66" fmla="*/ 567 w 572"/>
                  <a:gd name="T67" fmla="*/ 423 h 703"/>
                  <a:gd name="T68" fmla="*/ 533 w 572"/>
                  <a:gd name="T69" fmla="*/ 492 h 703"/>
                  <a:gd name="T70" fmla="*/ 481 w 572"/>
                  <a:gd name="T71" fmla="*/ 564 h 703"/>
                  <a:gd name="T72" fmla="*/ 425 w 572"/>
                  <a:gd name="T73" fmla="*/ 617 h 703"/>
                  <a:gd name="T74" fmla="*/ 366 w 572"/>
                  <a:gd name="T75" fmla="*/ 667 h 703"/>
                  <a:gd name="T76" fmla="*/ 298 w 572"/>
                  <a:gd name="T77" fmla="*/ 700 h 703"/>
                  <a:gd name="T78" fmla="*/ 253 w 572"/>
                  <a:gd name="T79" fmla="*/ 703 h 703"/>
                  <a:gd name="T80" fmla="*/ 198 w 572"/>
                  <a:gd name="T81" fmla="*/ 701 h 703"/>
                  <a:gd name="T82" fmla="*/ 141 w 572"/>
                  <a:gd name="T83" fmla="*/ 696 h 703"/>
                  <a:gd name="T84" fmla="*/ 91 w 572"/>
                  <a:gd name="T85" fmla="*/ 693 h 703"/>
                  <a:gd name="T86" fmla="*/ 54 w 572"/>
                  <a:gd name="T87" fmla="*/ 694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72" h="703">
                    <a:moveTo>
                      <a:pt x="55" y="679"/>
                    </a:moveTo>
                    <a:lnTo>
                      <a:pt x="64" y="670"/>
                    </a:lnTo>
                    <a:lnTo>
                      <a:pt x="77" y="659"/>
                    </a:lnTo>
                    <a:lnTo>
                      <a:pt x="93" y="647"/>
                    </a:lnTo>
                    <a:lnTo>
                      <a:pt x="110" y="634"/>
                    </a:lnTo>
                    <a:lnTo>
                      <a:pt x="130" y="621"/>
                    </a:lnTo>
                    <a:lnTo>
                      <a:pt x="149" y="611"/>
                    </a:lnTo>
                    <a:lnTo>
                      <a:pt x="168" y="604"/>
                    </a:lnTo>
                    <a:lnTo>
                      <a:pt x="186" y="601"/>
                    </a:lnTo>
                    <a:lnTo>
                      <a:pt x="205" y="598"/>
                    </a:lnTo>
                    <a:lnTo>
                      <a:pt x="227" y="591"/>
                    </a:lnTo>
                    <a:lnTo>
                      <a:pt x="251" y="582"/>
                    </a:lnTo>
                    <a:lnTo>
                      <a:pt x="275" y="569"/>
                    </a:lnTo>
                    <a:lnTo>
                      <a:pt x="298" y="554"/>
                    </a:lnTo>
                    <a:lnTo>
                      <a:pt x="320" y="536"/>
                    </a:lnTo>
                    <a:lnTo>
                      <a:pt x="337" y="516"/>
                    </a:lnTo>
                    <a:lnTo>
                      <a:pt x="351" y="495"/>
                    </a:lnTo>
                    <a:lnTo>
                      <a:pt x="360" y="472"/>
                    </a:lnTo>
                    <a:lnTo>
                      <a:pt x="367" y="450"/>
                    </a:lnTo>
                    <a:lnTo>
                      <a:pt x="371" y="428"/>
                    </a:lnTo>
                    <a:lnTo>
                      <a:pt x="371" y="409"/>
                    </a:lnTo>
                    <a:lnTo>
                      <a:pt x="368" y="392"/>
                    </a:lnTo>
                    <a:lnTo>
                      <a:pt x="363" y="378"/>
                    </a:lnTo>
                    <a:lnTo>
                      <a:pt x="353" y="369"/>
                    </a:lnTo>
                    <a:lnTo>
                      <a:pt x="341" y="363"/>
                    </a:lnTo>
                    <a:lnTo>
                      <a:pt x="328" y="358"/>
                    </a:lnTo>
                    <a:lnTo>
                      <a:pt x="317" y="349"/>
                    </a:lnTo>
                    <a:lnTo>
                      <a:pt x="307" y="337"/>
                    </a:lnTo>
                    <a:lnTo>
                      <a:pt x="300" y="323"/>
                    </a:lnTo>
                    <a:lnTo>
                      <a:pt x="296" y="307"/>
                    </a:lnTo>
                    <a:lnTo>
                      <a:pt x="295" y="291"/>
                    </a:lnTo>
                    <a:lnTo>
                      <a:pt x="296" y="275"/>
                    </a:lnTo>
                    <a:lnTo>
                      <a:pt x="300" y="260"/>
                    </a:lnTo>
                    <a:lnTo>
                      <a:pt x="312" y="231"/>
                    </a:lnTo>
                    <a:lnTo>
                      <a:pt x="319" y="201"/>
                    </a:lnTo>
                    <a:lnTo>
                      <a:pt x="318" y="177"/>
                    </a:lnTo>
                    <a:lnTo>
                      <a:pt x="304" y="161"/>
                    </a:lnTo>
                    <a:lnTo>
                      <a:pt x="292" y="156"/>
                    </a:lnTo>
                    <a:lnTo>
                      <a:pt x="282" y="150"/>
                    </a:lnTo>
                    <a:lnTo>
                      <a:pt x="272" y="144"/>
                    </a:lnTo>
                    <a:lnTo>
                      <a:pt x="262" y="138"/>
                    </a:lnTo>
                    <a:lnTo>
                      <a:pt x="254" y="131"/>
                    </a:lnTo>
                    <a:lnTo>
                      <a:pt x="247" y="124"/>
                    </a:lnTo>
                    <a:lnTo>
                      <a:pt x="243" y="116"/>
                    </a:lnTo>
                    <a:lnTo>
                      <a:pt x="239" y="108"/>
                    </a:lnTo>
                    <a:lnTo>
                      <a:pt x="228" y="110"/>
                    </a:lnTo>
                    <a:lnTo>
                      <a:pt x="215" y="111"/>
                    </a:lnTo>
                    <a:lnTo>
                      <a:pt x="201" y="110"/>
                    </a:lnTo>
                    <a:lnTo>
                      <a:pt x="189" y="108"/>
                    </a:lnTo>
                    <a:lnTo>
                      <a:pt x="176" y="103"/>
                    </a:lnTo>
                    <a:lnTo>
                      <a:pt x="163" y="98"/>
                    </a:lnTo>
                    <a:lnTo>
                      <a:pt x="153" y="91"/>
                    </a:lnTo>
                    <a:lnTo>
                      <a:pt x="144" y="83"/>
                    </a:lnTo>
                    <a:lnTo>
                      <a:pt x="125" y="90"/>
                    </a:lnTo>
                    <a:lnTo>
                      <a:pt x="107" y="95"/>
                    </a:lnTo>
                    <a:lnTo>
                      <a:pt x="87" y="96"/>
                    </a:lnTo>
                    <a:lnTo>
                      <a:pt x="69" y="94"/>
                    </a:lnTo>
                    <a:lnTo>
                      <a:pt x="49" y="87"/>
                    </a:lnTo>
                    <a:lnTo>
                      <a:pt x="31" y="75"/>
                    </a:lnTo>
                    <a:lnTo>
                      <a:pt x="15" y="56"/>
                    </a:lnTo>
                    <a:lnTo>
                      <a:pt x="0" y="30"/>
                    </a:lnTo>
                    <a:lnTo>
                      <a:pt x="10" y="27"/>
                    </a:lnTo>
                    <a:lnTo>
                      <a:pt x="22" y="24"/>
                    </a:lnTo>
                    <a:lnTo>
                      <a:pt x="34" y="20"/>
                    </a:lnTo>
                    <a:lnTo>
                      <a:pt x="47" y="17"/>
                    </a:lnTo>
                    <a:lnTo>
                      <a:pt x="61" y="13"/>
                    </a:lnTo>
                    <a:lnTo>
                      <a:pt x="75" y="10"/>
                    </a:lnTo>
                    <a:lnTo>
                      <a:pt x="90" y="6"/>
                    </a:lnTo>
                    <a:lnTo>
                      <a:pt x="105" y="4"/>
                    </a:lnTo>
                    <a:lnTo>
                      <a:pt x="119" y="3"/>
                    </a:lnTo>
                    <a:lnTo>
                      <a:pt x="136" y="2"/>
                    </a:lnTo>
                    <a:lnTo>
                      <a:pt x="151" y="0"/>
                    </a:lnTo>
                    <a:lnTo>
                      <a:pt x="166" y="2"/>
                    </a:lnTo>
                    <a:lnTo>
                      <a:pt x="181" y="3"/>
                    </a:lnTo>
                    <a:lnTo>
                      <a:pt x="196" y="4"/>
                    </a:lnTo>
                    <a:lnTo>
                      <a:pt x="209" y="7"/>
                    </a:lnTo>
                    <a:lnTo>
                      <a:pt x="223" y="12"/>
                    </a:lnTo>
                    <a:lnTo>
                      <a:pt x="237" y="18"/>
                    </a:lnTo>
                    <a:lnTo>
                      <a:pt x="251" y="24"/>
                    </a:lnTo>
                    <a:lnTo>
                      <a:pt x="266" y="29"/>
                    </a:lnTo>
                    <a:lnTo>
                      <a:pt x="281" y="36"/>
                    </a:lnTo>
                    <a:lnTo>
                      <a:pt x="295" y="44"/>
                    </a:lnTo>
                    <a:lnTo>
                      <a:pt x="310" y="52"/>
                    </a:lnTo>
                    <a:lnTo>
                      <a:pt x="323" y="60"/>
                    </a:lnTo>
                    <a:lnTo>
                      <a:pt x="337" y="70"/>
                    </a:lnTo>
                    <a:lnTo>
                      <a:pt x="351" y="79"/>
                    </a:lnTo>
                    <a:lnTo>
                      <a:pt x="364" y="88"/>
                    </a:lnTo>
                    <a:lnTo>
                      <a:pt x="376" y="98"/>
                    </a:lnTo>
                    <a:lnTo>
                      <a:pt x="388" y="109"/>
                    </a:lnTo>
                    <a:lnTo>
                      <a:pt x="398" y="120"/>
                    </a:lnTo>
                    <a:lnTo>
                      <a:pt x="408" y="131"/>
                    </a:lnTo>
                    <a:lnTo>
                      <a:pt x="417" y="142"/>
                    </a:lnTo>
                    <a:lnTo>
                      <a:pt x="424" y="154"/>
                    </a:lnTo>
                    <a:lnTo>
                      <a:pt x="441" y="180"/>
                    </a:lnTo>
                    <a:lnTo>
                      <a:pt x="463" y="214"/>
                    </a:lnTo>
                    <a:lnTo>
                      <a:pt x="489" y="250"/>
                    </a:lnTo>
                    <a:lnTo>
                      <a:pt x="516" y="288"/>
                    </a:lnTo>
                    <a:lnTo>
                      <a:pt x="539" y="326"/>
                    </a:lnTo>
                    <a:lnTo>
                      <a:pt x="558" y="360"/>
                    </a:lnTo>
                    <a:lnTo>
                      <a:pt x="571" y="387"/>
                    </a:lnTo>
                    <a:lnTo>
                      <a:pt x="572" y="406"/>
                    </a:lnTo>
                    <a:lnTo>
                      <a:pt x="567" y="423"/>
                    </a:lnTo>
                    <a:lnTo>
                      <a:pt x="558" y="444"/>
                    </a:lnTo>
                    <a:lnTo>
                      <a:pt x="547" y="467"/>
                    </a:lnTo>
                    <a:lnTo>
                      <a:pt x="533" y="492"/>
                    </a:lnTo>
                    <a:lnTo>
                      <a:pt x="517" y="518"/>
                    </a:lnTo>
                    <a:lnTo>
                      <a:pt x="500" y="542"/>
                    </a:lnTo>
                    <a:lnTo>
                      <a:pt x="481" y="564"/>
                    </a:lnTo>
                    <a:lnTo>
                      <a:pt x="463" y="582"/>
                    </a:lnTo>
                    <a:lnTo>
                      <a:pt x="444" y="599"/>
                    </a:lnTo>
                    <a:lnTo>
                      <a:pt x="425" y="617"/>
                    </a:lnTo>
                    <a:lnTo>
                      <a:pt x="406" y="634"/>
                    </a:lnTo>
                    <a:lnTo>
                      <a:pt x="387" y="651"/>
                    </a:lnTo>
                    <a:lnTo>
                      <a:pt x="366" y="667"/>
                    </a:lnTo>
                    <a:lnTo>
                      <a:pt x="345" y="681"/>
                    </a:lnTo>
                    <a:lnTo>
                      <a:pt x="322" y="693"/>
                    </a:lnTo>
                    <a:lnTo>
                      <a:pt x="298" y="700"/>
                    </a:lnTo>
                    <a:lnTo>
                      <a:pt x="284" y="702"/>
                    </a:lnTo>
                    <a:lnTo>
                      <a:pt x="269" y="703"/>
                    </a:lnTo>
                    <a:lnTo>
                      <a:pt x="253" y="703"/>
                    </a:lnTo>
                    <a:lnTo>
                      <a:pt x="236" y="703"/>
                    </a:lnTo>
                    <a:lnTo>
                      <a:pt x="217" y="702"/>
                    </a:lnTo>
                    <a:lnTo>
                      <a:pt x="198" y="701"/>
                    </a:lnTo>
                    <a:lnTo>
                      <a:pt x="179" y="700"/>
                    </a:lnTo>
                    <a:lnTo>
                      <a:pt x="160" y="697"/>
                    </a:lnTo>
                    <a:lnTo>
                      <a:pt x="141" y="696"/>
                    </a:lnTo>
                    <a:lnTo>
                      <a:pt x="124" y="695"/>
                    </a:lnTo>
                    <a:lnTo>
                      <a:pt x="107" y="694"/>
                    </a:lnTo>
                    <a:lnTo>
                      <a:pt x="91" y="693"/>
                    </a:lnTo>
                    <a:lnTo>
                      <a:pt x="77" y="693"/>
                    </a:lnTo>
                    <a:lnTo>
                      <a:pt x="64" y="693"/>
                    </a:lnTo>
                    <a:lnTo>
                      <a:pt x="54" y="694"/>
                    </a:lnTo>
                    <a:lnTo>
                      <a:pt x="46" y="696"/>
                    </a:lnTo>
                    <a:lnTo>
                      <a:pt x="55" y="679"/>
                    </a:lnTo>
                    <a:close/>
                  </a:path>
                </a:pathLst>
              </a:custGeom>
              <a:solidFill>
                <a:srgbClr val="E0C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1" name="Freeform 35"/>
              <p:cNvSpPr>
                <a:spLocks/>
              </p:cNvSpPr>
              <p:nvPr/>
            </p:nvSpPr>
            <p:spPr bwMode="auto">
              <a:xfrm>
                <a:off x="4192" y="2329"/>
                <a:ext cx="46" cy="28"/>
              </a:xfrm>
              <a:custGeom>
                <a:avLst/>
                <a:gdLst>
                  <a:gd name="T0" fmla="*/ 56 w 92"/>
                  <a:gd name="T1" fmla="*/ 0 h 57"/>
                  <a:gd name="T2" fmla="*/ 51 w 92"/>
                  <a:gd name="T3" fmla="*/ 3 h 57"/>
                  <a:gd name="T4" fmla="*/ 45 w 92"/>
                  <a:gd name="T5" fmla="*/ 5 h 57"/>
                  <a:gd name="T6" fmla="*/ 39 w 92"/>
                  <a:gd name="T7" fmla="*/ 7 h 57"/>
                  <a:gd name="T8" fmla="*/ 34 w 92"/>
                  <a:gd name="T9" fmla="*/ 9 h 57"/>
                  <a:gd name="T10" fmla="*/ 29 w 92"/>
                  <a:gd name="T11" fmla="*/ 12 h 57"/>
                  <a:gd name="T12" fmla="*/ 23 w 92"/>
                  <a:gd name="T13" fmla="*/ 13 h 57"/>
                  <a:gd name="T14" fmla="*/ 18 w 92"/>
                  <a:gd name="T15" fmla="*/ 14 h 57"/>
                  <a:gd name="T16" fmla="*/ 15 w 92"/>
                  <a:gd name="T17" fmla="*/ 15 h 57"/>
                  <a:gd name="T18" fmla="*/ 8 w 92"/>
                  <a:gd name="T19" fmla="*/ 18 h 57"/>
                  <a:gd name="T20" fmla="*/ 3 w 92"/>
                  <a:gd name="T21" fmla="*/ 23 h 57"/>
                  <a:gd name="T22" fmla="*/ 0 w 92"/>
                  <a:gd name="T23" fmla="*/ 31 h 57"/>
                  <a:gd name="T24" fmla="*/ 0 w 92"/>
                  <a:gd name="T25" fmla="*/ 39 h 57"/>
                  <a:gd name="T26" fmla="*/ 2 w 92"/>
                  <a:gd name="T27" fmla="*/ 43 h 57"/>
                  <a:gd name="T28" fmla="*/ 6 w 92"/>
                  <a:gd name="T29" fmla="*/ 46 h 57"/>
                  <a:gd name="T30" fmla="*/ 10 w 92"/>
                  <a:gd name="T31" fmla="*/ 51 h 57"/>
                  <a:gd name="T32" fmla="*/ 16 w 92"/>
                  <a:gd name="T33" fmla="*/ 53 h 57"/>
                  <a:gd name="T34" fmla="*/ 22 w 92"/>
                  <a:gd name="T35" fmla="*/ 56 h 57"/>
                  <a:gd name="T36" fmla="*/ 28 w 92"/>
                  <a:gd name="T37" fmla="*/ 57 h 57"/>
                  <a:gd name="T38" fmla="*/ 34 w 92"/>
                  <a:gd name="T39" fmla="*/ 57 h 57"/>
                  <a:gd name="T40" fmla="*/ 41 w 92"/>
                  <a:gd name="T41" fmla="*/ 56 h 57"/>
                  <a:gd name="T42" fmla="*/ 48 w 92"/>
                  <a:gd name="T43" fmla="*/ 53 h 57"/>
                  <a:gd name="T44" fmla="*/ 55 w 92"/>
                  <a:gd name="T45" fmla="*/ 50 h 57"/>
                  <a:gd name="T46" fmla="*/ 62 w 92"/>
                  <a:gd name="T47" fmla="*/ 46 h 57"/>
                  <a:gd name="T48" fmla="*/ 70 w 92"/>
                  <a:gd name="T49" fmla="*/ 43 h 57"/>
                  <a:gd name="T50" fmla="*/ 77 w 92"/>
                  <a:gd name="T51" fmla="*/ 38 h 57"/>
                  <a:gd name="T52" fmla="*/ 83 w 92"/>
                  <a:gd name="T53" fmla="*/ 31 h 57"/>
                  <a:gd name="T54" fmla="*/ 87 w 92"/>
                  <a:gd name="T55" fmla="*/ 24 h 57"/>
                  <a:gd name="T56" fmla="*/ 92 w 92"/>
                  <a:gd name="T57" fmla="*/ 15 h 57"/>
                  <a:gd name="T58" fmla="*/ 89 w 92"/>
                  <a:gd name="T59" fmla="*/ 15 h 57"/>
                  <a:gd name="T60" fmla="*/ 84 w 92"/>
                  <a:gd name="T61" fmla="*/ 15 h 57"/>
                  <a:gd name="T62" fmla="*/ 78 w 92"/>
                  <a:gd name="T63" fmla="*/ 14 h 57"/>
                  <a:gd name="T64" fmla="*/ 74 w 92"/>
                  <a:gd name="T65" fmla="*/ 13 h 57"/>
                  <a:gd name="T66" fmla="*/ 68 w 92"/>
                  <a:gd name="T67" fmla="*/ 11 h 57"/>
                  <a:gd name="T68" fmla="*/ 63 w 92"/>
                  <a:gd name="T69" fmla="*/ 8 h 57"/>
                  <a:gd name="T70" fmla="*/ 59 w 92"/>
                  <a:gd name="T71" fmla="*/ 5 h 57"/>
                  <a:gd name="T72" fmla="*/ 56 w 92"/>
                  <a:gd name="T7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57">
                    <a:moveTo>
                      <a:pt x="56" y="0"/>
                    </a:moveTo>
                    <a:lnTo>
                      <a:pt x="51" y="3"/>
                    </a:lnTo>
                    <a:lnTo>
                      <a:pt x="45" y="5"/>
                    </a:lnTo>
                    <a:lnTo>
                      <a:pt x="39" y="7"/>
                    </a:lnTo>
                    <a:lnTo>
                      <a:pt x="34" y="9"/>
                    </a:lnTo>
                    <a:lnTo>
                      <a:pt x="29" y="12"/>
                    </a:lnTo>
                    <a:lnTo>
                      <a:pt x="23" y="13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8" y="18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6" y="46"/>
                    </a:lnTo>
                    <a:lnTo>
                      <a:pt x="10" y="51"/>
                    </a:lnTo>
                    <a:lnTo>
                      <a:pt x="16" y="53"/>
                    </a:lnTo>
                    <a:lnTo>
                      <a:pt x="22" y="56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1" y="56"/>
                    </a:lnTo>
                    <a:lnTo>
                      <a:pt x="48" y="53"/>
                    </a:lnTo>
                    <a:lnTo>
                      <a:pt x="55" y="50"/>
                    </a:lnTo>
                    <a:lnTo>
                      <a:pt x="62" y="46"/>
                    </a:lnTo>
                    <a:lnTo>
                      <a:pt x="70" y="43"/>
                    </a:lnTo>
                    <a:lnTo>
                      <a:pt x="77" y="38"/>
                    </a:lnTo>
                    <a:lnTo>
                      <a:pt x="83" y="31"/>
                    </a:lnTo>
                    <a:lnTo>
                      <a:pt x="87" y="24"/>
                    </a:lnTo>
                    <a:lnTo>
                      <a:pt x="92" y="15"/>
                    </a:lnTo>
                    <a:lnTo>
                      <a:pt x="89" y="15"/>
                    </a:lnTo>
                    <a:lnTo>
                      <a:pt x="84" y="15"/>
                    </a:lnTo>
                    <a:lnTo>
                      <a:pt x="78" y="14"/>
                    </a:lnTo>
                    <a:lnTo>
                      <a:pt x="74" y="13"/>
                    </a:lnTo>
                    <a:lnTo>
                      <a:pt x="68" y="11"/>
                    </a:lnTo>
                    <a:lnTo>
                      <a:pt x="63" y="8"/>
                    </a:lnTo>
                    <a:lnTo>
                      <a:pt x="59" y="5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D6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2" name="Freeform 36"/>
              <p:cNvSpPr>
                <a:spLocks/>
              </p:cNvSpPr>
              <p:nvPr/>
            </p:nvSpPr>
            <p:spPr bwMode="auto">
              <a:xfrm>
                <a:off x="4172" y="2303"/>
                <a:ext cx="35" cy="18"/>
              </a:xfrm>
              <a:custGeom>
                <a:avLst/>
                <a:gdLst>
                  <a:gd name="T0" fmla="*/ 70 w 70"/>
                  <a:gd name="T1" fmla="*/ 27 h 34"/>
                  <a:gd name="T2" fmla="*/ 64 w 70"/>
                  <a:gd name="T3" fmla="*/ 23 h 34"/>
                  <a:gd name="T4" fmla="*/ 56 w 70"/>
                  <a:gd name="T5" fmla="*/ 17 h 34"/>
                  <a:gd name="T6" fmla="*/ 47 w 70"/>
                  <a:gd name="T7" fmla="*/ 12 h 34"/>
                  <a:gd name="T8" fmla="*/ 37 w 70"/>
                  <a:gd name="T9" fmla="*/ 7 h 34"/>
                  <a:gd name="T10" fmla="*/ 27 w 70"/>
                  <a:gd name="T11" fmla="*/ 3 h 34"/>
                  <a:gd name="T12" fmla="*/ 18 w 70"/>
                  <a:gd name="T13" fmla="*/ 1 h 34"/>
                  <a:gd name="T14" fmla="*/ 10 w 70"/>
                  <a:gd name="T15" fmla="*/ 0 h 34"/>
                  <a:gd name="T16" fmla="*/ 5 w 70"/>
                  <a:gd name="T17" fmla="*/ 1 h 34"/>
                  <a:gd name="T18" fmla="*/ 1 w 70"/>
                  <a:gd name="T19" fmla="*/ 7 h 34"/>
                  <a:gd name="T20" fmla="*/ 0 w 70"/>
                  <a:gd name="T21" fmla="*/ 12 h 34"/>
                  <a:gd name="T22" fmla="*/ 1 w 70"/>
                  <a:gd name="T23" fmla="*/ 18 h 34"/>
                  <a:gd name="T24" fmla="*/ 7 w 70"/>
                  <a:gd name="T25" fmla="*/ 24 h 34"/>
                  <a:gd name="T26" fmla="*/ 11 w 70"/>
                  <a:gd name="T27" fmla="*/ 27 h 34"/>
                  <a:gd name="T28" fmla="*/ 18 w 70"/>
                  <a:gd name="T29" fmla="*/ 30 h 34"/>
                  <a:gd name="T30" fmla="*/ 27 w 70"/>
                  <a:gd name="T31" fmla="*/ 32 h 34"/>
                  <a:gd name="T32" fmla="*/ 37 w 70"/>
                  <a:gd name="T33" fmla="*/ 34 h 34"/>
                  <a:gd name="T34" fmla="*/ 46 w 70"/>
                  <a:gd name="T35" fmla="*/ 34 h 34"/>
                  <a:gd name="T36" fmla="*/ 55 w 70"/>
                  <a:gd name="T37" fmla="*/ 34 h 34"/>
                  <a:gd name="T38" fmla="*/ 64 w 70"/>
                  <a:gd name="T39" fmla="*/ 32 h 34"/>
                  <a:gd name="T40" fmla="*/ 70 w 70"/>
                  <a:gd name="T41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4">
                    <a:moveTo>
                      <a:pt x="70" y="27"/>
                    </a:moveTo>
                    <a:lnTo>
                      <a:pt x="64" y="23"/>
                    </a:lnTo>
                    <a:lnTo>
                      <a:pt x="56" y="17"/>
                    </a:lnTo>
                    <a:lnTo>
                      <a:pt x="47" y="12"/>
                    </a:lnTo>
                    <a:lnTo>
                      <a:pt x="37" y="7"/>
                    </a:lnTo>
                    <a:lnTo>
                      <a:pt x="27" y="3"/>
                    </a:lnTo>
                    <a:lnTo>
                      <a:pt x="18" y="1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7" y="24"/>
                    </a:lnTo>
                    <a:lnTo>
                      <a:pt x="11" y="27"/>
                    </a:lnTo>
                    <a:lnTo>
                      <a:pt x="18" y="30"/>
                    </a:lnTo>
                    <a:lnTo>
                      <a:pt x="27" y="32"/>
                    </a:lnTo>
                    <a:lnTo>
                      <a:pt x="37" y="34"/>
                    </a:lnTo>
                    <a:lnTo>
                      <a:pt x="46" y="34"/>
                    </a:lnTo>
                    <a:lnTo>
                      <a:pt x="55" y="34"/>
                    </a:lnTo>
                    <a:lnTo>
                      <a:pt x="64" y="32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AD6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3" name="Freeform 37"/>
              <p:cNvSpPr>
                <a:spLocks/>
              </p:cNvSpPr>
              <p:nvPr/>
            </p:nvSpPr>
            <p:spPr bwMode="auto">
              <a:xfrm>
                <a:off x="4093" y="1841"/>
                <a:ext cx="527" cy="449"/>
              </a:xfrm>
              <a:custGeom>
                <a:avLst/>
                <a:gdLst>
                  <a:gd name="T0" fmla="*/ 152 w 1053"/>
                  <a:gd name="T1" fmla="*/ 154 h 898"/>
                  <a:gd name="T2" fmla="*/ 107 w 1053"/>
                  <a:gd name="T3" fmla="*/ 205 h 898"/>
                  <a:gd name="T4" fmla="*/ 57 w 1053"/>
                  <a:gd name="T5" fmla="*/ 227 h 898"/>
                  <a:gd name="T6" fmla="*/ 16 w 1053"/>
                  <a:gd name="T7" fmla="*/ 258 h 898"/>
                  <a:gd name="T8" fmla="*/ 8 w 1053"/>
                  <a:gd name="T9" fmla="*/ 303 h 898"/>
                  <a:gd name="T10" fmla="*/ 31 w 1053"/>
                  <a:gd name="T11" fmla="*/ 334 h 898"/>
                  <a:gd name="T12" fmla="*/ 11 w 1053"/>
                  <a:gd name="T13" fmla="*/ 366 h 898"/>
                  <a:gd name="T14" fmla="*/ 2 w 1053"/>
                  <a:gd name="T15" fmla="*/ 417 h 898"/>
                  <a:gd name="T16" fmla="*/ 41 w 1053"/>
                  <a:gd name="T17" fmla="*/ 469 h 898"/>
                  <a:gd name="T18" fmla="*/ 123 w 1053"/>
                  <a:gd name="T19" fmla="*/ 488 h 898"/>
                  <a:gd name="T20" fmla="*/ 190 w 1053"/>
                  <a:gd name="T21" fmla="*/ 500 h 898"/>
                  <a:gd name="T22" fmla="*/ 248 w 1053"/>
                  <a:gd name="T23" fmla="*/ 492 h 898"/>
                  <a:gd name="T24" fmla="*/ 275 w 1053"/>
                  <a:gd name="T25" fmla="*/ 495 h 898"/>
                  <a:gd name="T26" fmla="*/ 301 w 1053"/>
                  <a:gd name="T27" fmla="*/ 494 h 898"/>
                  <a:gd name="T28" fmla="*/ 349 w 1053"/>
                  <a:gd name="T29" fmla="*/ 522 h 898"/>
                  <a:gd name="T30" fmla="*/ 408 w 1053"/>
                  <a:gd name="T31" fmla="*/ 505 h 898"/>
                  <a:gd name="T32" fmla="*/ 453 w 1053"/>
                  <a:gd name="T33" fmla="*/ 516 h 898"/>
                  <a:gd name="T34" fmla="*/ 511 w 1053"/>
                  <a:gd name="T35" fmla="*/ 508 h 898"/>
                  <a:gd name="T36" fmla="*/ 536 w 1053"/>
                  <a:gd name="T37" fmla="*/ 526 h 898"/>
                  <a:gd name="T38" fmla="*/ 574 w 1053"/>
                  <a:gd name="T39" fmla="*/ 538 h 898"/>
                  <a:gd name="T40" fmla="*/ 585 w 1053"/>
                  <a:gd name="T41" fmla="*/ 580 h 898"/>
                  <a:gd name="T42" fmla="*/ 619 w 1053"/>
                  <a:gd name="T43" fmla="*/ 616 h 898"/>
                  <a:gd name="T44" fmla="*/ 622 w 1053"/>
                  <a:gd name="T45" fmla="*/ 651 h 898"/>
                  <a:gd name="T46" fmla="*/ 608 w 1053"/>
                  <a:gd name="T47" fmla="*/ 686 h 898"/>
                  <a:gd name="T48" fmla="*/ 606 w 1053"/>
                  <a:gd name="T49" fmla="*/ 724 h 898"/>
                  <a:gd name="T50" fmla="*/ 605 w 1053"/>
                  <a:gd name="T51" fmla="*/ 766 h 898"/>
                  <a:gd name="T52" fmla="*/ 628 w 1053"/>
                  <a:gd name="T53" fmla="*/ 800 h 898"/>
                  <a:gd name="T54" fmla="*/ 681 w 1053"/>
                  <a:gd name="T55" fmla="*/ 803 h 898"/>
                  <a:gd name="T56" fmla="*/ 700 w 1053"/>
                  <a:gd name="T57" fmla="*/ 824 h 898"/>
                  <a:gd name="T58" fmla="*/ 718 w 1053"/>
                  <a:gd name="T59" fmla="*/ 883 h 898"/>
                  <a:gd name="T60" fmla="*/ 782 w 1053"/>
                  <a:gd name="T61" fmla="*/ 884 h 898"/>
                  <a:gd name="T62" fmla="*/ 824 w 1053"/>
                  <a:gd name="T63" fmla="*/ 867 h 898"/>
                  <a:gd name="T64" fmla="*/ 843 w 1053"/>
                  <a:gd name="T65" fmla="*/ 856 h 898"/>
                  <a:gd name="T66" fmla="*/ 873 w 1053"/>
                  <a:gd name="T67" fmla="*/ 880 h 898"/>
                  <a:gd name="T68" fmla="*/ 916 w 1053"/>
                  <a:gd name="T69" fmla="*/ 890 h 898"/>
                  <a:gd name="T70" fmla="*/ 977 w 1053"/>
                  <a:gd name="T71" fmla="*/ 853 h 898"/>
                  <a:gd name="T72" fmla="*/ 988 w 1053"/>
                  <a:gd name="T73" fmla="*/ 778 h 898"/>
                  <a:gd name="T74" fmla="*/ 1019 w 1053"/>
                  <a:gd name="T75" fmla="*/ 743 h 898"/>
                  <a:gd name="T76" fmla="*/ 1038 w 1053"/>
                  <a:gd name="T77" fmla="*/ 695 h 898"/>
                  <a:gd name="T78" fmla="*/ 1053 w 1053"/>
                  <a:gd name="T79" fmla="*/ 626 h 898"/>
                  <a:gd name="T80" fmla="*/ 1011 w 1053"/>
                  <a:gd name="T81" fmla="*/ 538 h 898"/>
                  <a:gd name="T82" fmla="*/ 1007 w 1053"/>
                  <a:gd name="T83" fmla="*/ 466 h 898"/>
                  <a:gd name="T84" fmla="*/ 966 w 1053"/>
                  <a:gd name="T85" fmla="*/ 394 h 898"/>
                  <a:gd name="T86" fmla="*/ 961 w 1053"/>
                  <a:gd name="T87" fmla="*/ 313 h 898"/>
                  <a:gd name="T88" fmla="*/ 901 w 1053"/>
                  <a:gd name="T89" fmla="*/ 221 h 898"/>
                  <a:gd name="T90" fmla="*/ 842 w 1053"/>
                  <a:gd name="T91" fmla="*/ 156 h 898"/>
                  <a:gd name="T92" fmla="*/ 764 w 1053"/>
                  <a:gd name="T93" fmla="*/ 130 h 898"/>
                  <a:gd name="T94" fmla="*/ 706 w 1053"/>
                  <a:gd name="T95" fmla="*/ 92 h 898"/>
                  <a:gd name="T96" fmla="*/ 613 w 1053"/>
                  <a:gd name="T97" fmla="*/ 75 h 898"/>
                  <a:gd name="T98" fmla="*/ 549 w 1053"/>
                  <a:gd name="T99" fmla="*/ 26 h 898"/>
                  <a:gd name="T100" fmla="*/ 493 w 1053"/>
                  <a:gd name="T101" fmla="*/ 0 h 898"/>
                  <a:gd name="T102" fmla="*/ 423 w 1053"/>
                  <a:gd name="T103" fmla="*/ 14 h 898"/>
                  <a:gd name="T104" fmla="*/ 375 w 1053"/>
                  <a:gd name="T105" fmla="*/ 68 h 898"/>
                  <a:gd name="T106" fmla="*/ 333 w 1053"/>
                  <a:gd name="T107" fmla="*/ 74 h 898"/>
                  <a:gd name="T108" fmla="*/ 281 w 1053"/>
                  <a:gd name="T109" fmla="*/ 84 h 898"/>
                  <a:gd name="T110" fmla="*/ 231 w 1053"/>
                  <a:gd name="T111" fmla="*/ 103 h 898"/>
                  <a:gd name="T112" fmla="*/ 199 w 1053"/>
                  <a:gd name="T113" fmla="*/ 146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3" h="898">
                    <a:moveTo>
                      <a:pt x="196" y="160"/>
                    </a:moveTo>
                    <a:lnTo>
                      <a:pt x="182" y="155"/>
                    </a:lnTo>
                    <a:lnTo>
                      <a:pt x="168" y="153"/>
                    </a:lnTo>
                    <a:lnTo>
                      <a:pt x="152" y="154"/>
                    </a:lnTo>
                    <a:lnTo>
                      <a:pt x="137" y="159"/>
                    </a:lnTo>
                    <a:lnTo>
                      <a:pt x="124" y="168"/>
                    </a:lnTo>
                    <a:lnTo>
                      <a:pt x="114" y="183"/>
                    </a:lnTo>
                    <a:lnTo>
                      <a:pt x="107" y="205"/>
                    </a:lnTo>
                    <a:lnTo>
                      <a:pt x="106" y="232"/>
                    </a:lnTo>
                    <a:lnTo>
                      <a:pt x="89" y="227"/>
                    </a:lnTo>
                    <a:lnTo>
                      <a:pt x="72" y="226"/>
                    </a:lnTo>
                    <a:lnTo>
                      <a:pt x="57" y="227"/>
                    </a:lnTo>
                    <a:lnTo>
                      <a:pt x="44" y="231"/>
                    </a:lnTo>
                    <a:lnTo>
                      <a:pt x="32" y="238"/>
                    </a:lnTo>
                    <a:lnTo>
                      <a:pt x="23" y="246"/>
                    </a:lnTo>
                    <a:lnTo>
                      <a:pt x="16" y="258"/>
                    </a:lnTo>
                    <a:lnTo>
                      <a:pt x="13" y="269"/>
                    </a:lnTo>
                    <a:lnTo>
                      <a:pt x="10" y="282"/>
                    </a:lnTo>
                    <a:lnTo>
                      <a:pt x="9" y="292"/>
                    </a:lnTo>
                    <a:lnTo>
                      <a:pt x="8" y="303"/>
                    </a:lnTo>
                    <a:lnTo>
                      <a:pt x="9" y="312"/>
                    </a:lnTo>
                    <a:lnTo>
                      <a:pt x="14" y="321"/>
                    </a:lnTo>
                    <a:lnTo>
                      <a:pt x="21" y="328"/>
                    </a:lnTo>
                    <a:lnTo>
                      <a:pt x="31" y="334"/>
                    </a:lnTo>
                    <a:lnTo>
                      <a:pt x="47" y="338"/>
                    </a:lnTo>
                    <a:lnTo>
                      <a:pt x="33" y="345"/>
                    </a:lnTo>
                    <a:lnTo>
                      <a:pt x="22" y="355"/>
                    </a:lnTo>
                    <a:lnTo>
                      <a:pt x="11" y="366"/>
                    </a:lnTo>
                    <a:lnTo>
                      <a:pt x="4" y="378"/>
                    </a:lnTo>
                    <a:lnTo>
                      <a:pt x="0" y="390"/>
                    </a:lnTo>
                    <a:lnTo>
                      <a:pt x="0" y="404"/>
                    </a:lnTo>
                    <a:lnTo>
                      <a:pt x="2" y="417"/>
                    </a:lnTo>
                    <a:lnTo>
                      <a:pt x="8" y="429"/>
                    </a:lnTo>
                    <a:lnTo>
                      <a:pt x="17" y="442"/>
                    </a:lnTo>
                    <a:lnTo>
                      <a:pt x="28" y="456"/>
                    </a:lnTo>
                    <a:lnTo>
                      <a:pt x="41" y="469"/>
                    </a:lnTo>
                    <a:lnTo>
                      <a:pt x="57" y="479"/>
                    </a:lnTo>
                    <a:lnTo>
                      <a:pt x="76" y="487"/>
                    </a:lnTo>
                    <a:lnTo>
                      <a:pt x="98" y="490"/>
                    </a:lnTo>
                    <a:lnTo>
                      <a:pt x="123" y="488"/>
                    </a:lnTo>
                    <a:lnTo>
                      <a:pt x="151" y="480"/>
                    </a:lnTo>
                    <a:lnTo>
                      <a:pt x="162" y="489"/>
                    </a:lnTo>
                    <a:lnTo>
                      <a:pt x="176" y="496"/>
                    </a:lnTo>
                    <a:lnTo>
                      <a:pt x="190" y="500"/>
                    </a:lnTo>
                    <a:lnTo>
                      <a:pt x="205" y="501"/>
                    </a:lnTo>
                    <a:lnTo>
                      <a:pt x="220" y="501"/>
                    </a:lnTo>
                    <a:lnTo>
                      <a:pt x="234" y="497"/>
                    </a:lnTo>
                    <a:lnTo>
                      <a:pt x="248" y="492"/>
                    </a:lnTo>
                    <a:lnTo>
                      <a:pt x="259" y="485"/>
                    </a:lnTo>
                    <a:lnTo>
                      <a:pt x="263" y="489"/>
                    </a:lnTo>
                    <a:lnTo>
                      <a:pt x="268" y="493"/>
                    </a:lnTo>
                    <a:lnTo>
                      <a:pt x="275" y="495"/>
                    </a:lnTo>
                    <a:lnTo>
                      <a:pt x="282" y="496"/>
                    </a:lnTo>
                    <a:lnTo>
                      <a:pt x="289" y="496"/>
                    </a:lnTo>
                    <a:lnTo>
                      <a:pt x="295" y="495"/>
                    </a:lnTo>
                    <a:lnTo>
                      <a:pt x="301" y="494"/>
                    </a:lnTo>
                    <a:lnTo>
                      <a:pt x="305" y="490"/>
                    </a:lnTo>
                    <a:lnTo>
                      <a:pt x="318" y="505"/>
                    </a:lnTo>
                    <a:lnTo>
                      <a:pt x="333" y="516"/>
                    </a:lnTo>
                    <a:lnTo>
                      <a:pt x="349" y="522"/>
                    </a:lnTo>
                    <a:lnTo>
                      <a:pt x="366" y="524"/>
                    </a:lnTo>
                    <a:lnTo>
                      <a:pt x="382" y="522"/>
                    </a:lnTo>
                    <a:lnTo>
                      <a:pt x="396" y="516"/>
                    </a:lnTo>
                    <a:lnTo>
                      <a:pt x="408" y="505"/>
                    </a:lnTo>
                    <a:lnTo>
                      <a:pt x="415" y="490"/>
                    </a:lnTo>
                    <a:lnTo>
                      <a:pt x="425" y="501"/>
                    </a:lnTo>
                    <a:lnTo>
                      <a:pt x="438" y="510"/>
                    </a:lnTo>
                    <a:lnTo>
                      <a:pt x="453" y="516"/>
                    </a:lnTo>
                    <a:lnTo>
                      <a:pt x="466" y="518"/>
                    </a:lnTo>
                    <a:lnTo>
                      <a:pt x="483" y="518"/>
                    </a:lnTo>
                    <a:lnTo>
                      <a:pt x="498" y="515"/>
                    </a:lnTo>
                    <a:lnTo>
                      <a:pt x="511" y="508"/>
                    </a:lnTo>
                    <a:lnTo>
                      <a:pt x="525" y="497"/>
                    </a:lnTo>
                    <a:lnTo>
                      <a:pt x="528" y="508"/>
                    </a:lnTo>
                    <a:lnTo>
                      <a:pt x="531" y="518"/>
                    </a:lnTo>
                    <a:lnTo>
                      <a:pt x="536" y="526"/>
                    </a:lnTo>
                    <a:lnTo>
                      <a:pt x="543" y="532"/>
                    </a:lnTo>
                    <a:lnTo>
                      <a:pt x="552" y="537"/>
                    </a:lnTo>
                    <a:lnTo>
                      <a:pt x="562" y="539"/>
                    </a:lnTo>
                    <a:lnTo>
                      <a:pt x="574" y="538"/>
                    </a:lnTo>
                    <a:lnTo>
                      <a:pt x="589" y="534"/>
                    </a:lnTo>
                    <a:lnTo>
                      <a:pt x="585" y="550"/>
                    </a:lnTo>
                    <a:lnTo>
                      <a:pt x="584" y="565"/>
                    </a:lnTo>
                    <a:lnTo>
                      <a:pt x="585" y="580"/>
                    </a:lnTo>
                    <a:lnTo>
                      <a:pt x="590" y="593"/>
                    </a:lnTo>
                    <a:lnTo>
                      <a:pt x="597" y="603"/>
                    </a:lnTo>
                    <a:lnTo>
                      <a:pt x="607" y="611"/>
                    </a:lnTo>
                    <a:lnTo>
                      <a:pt x="619" y="616"/>
                    </a:lnTo>
                    <a:lnTo>
                      <a:pt x="634" y="618"/>
                    </a:lnTo>
                    <a:lnTo>
                      <a:pt x="623" y="632"/>
                    </a:lnTo>
                    <a:lnTo>
                      <a:pt x="620" y="642"/>
                    </a:lnTo>
                    <a:lnTo>
                      <a:pt x="622" y="651"/>
                    </a:lnTo>
                    <a:lnTo>
                      <a:pt x="628" y="663"/>
                    </a:lnTo>
                    <a:lnTo>
                      <a:pt x="620" y="670"/>
                    </a:lnTo>
                    <a:lnTo>
                      <a:pt x="614" y="678"/>
                    </a:lnTo>
                    <a:lnTo>
                      <a:pt x="608" y="686"/>
                    </a:lnTo>
                    <a:lnTo>
                      <a:pt x="605" y="697"/>
                    </a:lnTo>
                    <a:lnTo>
                      <a:pt x="602" y="706"/>
                    </a:lnTo>
                    <a:lnTo>
                      <a:pt x="604" y="715"/>
                    </a:lnTo>
                    <a:lnTo>
                      <a:pt x="606" y="724"/>
                    </a:lnTo>
                    <a:lnTo>
                      <a:pt x="612" y="733"/>
                    </a:lnTo>
                    <a:lnTo>
                      <a:pt x="608" y="744"/>
                    </a:lnTo>
                    <a:lnTo>
                      <a:pt x="606" y="754"/>
                    </a:lnTo>
                    <a:lnTo>
                      <a:pt x="605" y="766"/>
                    </a:lnTo>
                    <a:lnTo>
                      <a:pt x="606" y="777"/>
                    </a:lnTo>
                    <a:lnTo>
                      <a:pt x="610" y="788"/>
                    </a:lnTo>
                    <a:lnTo>
                      <a:pt x="617" y="796"/>
                    </a:lnTo>
                    <a:lnTo>
                      <a:pt x="628" y="800"/>
                    </a:lnTo>
                    <a:lnTo>
                      <a:pt x="642" y="803"/>
                    </a:lnTo>
                    <a:lnTo>
                      <a:pt x="657" y="803"/>
                    </a:lnTo>
                    <a:lnTo>
                      <a:pt x="669" y="803"/>
                    </a:lnTo>
                    <a:lnTo>
                      <a:pt x="681" y="803"/>
                    </a:lnTo>
                    <a:lnTo>
                      <a:pt x="690" y="805"/>
                    </a:lnTo>
                    <a:lnTo>
                      <a:pt x="696" y="808"/>
                    </a:lnTo>
                    <a:lnTo>
                      <a:pt x="699" y="815"/>
                    </a:lnTo>
                    <a:lnTo>
                      <a:pt x="700" y="824"/>
                    </a:lnTo>
                    <a:lnTo>
                      <a:pt x="699" y="837"/>
                    </a:lnTo>
                    <a:lnTo>
                      <a:pt x="699" y="853"/>
                    </a:lnTo>
                    <a:lnTo>
                      <a:pt x="706" y="868"/>
                    </a:lnTo>
                    <a:lnTo>
                      <a:pt x="718" y="883"/>
                    </a:lnTo>
                    <a:lnTo>
                      <a:pt x="731" y="894"/>
                    </a:lnTo>
                    <a:lnTo>
                      <a:pt x="749" y="898"/>
                    </a:lnTo>
                    <a:lnTo>
                      <a:pt x="766" y="896"/>
                    </a:lnTo>
                    <a:lnTo>
                      <a:pt x="782" y="884"/>
                    </a:lnTo>
                    <a:lnTo>
                      <a:pt x="797" y="861"/>
                    </a:lnTo>
                    <a:lnTo>
                      <a:pt x="806" y="865"/>
                    </a:lnTo>
                    <a:lnTo>
                      <a:pt x="816" y="867"/>
                    </a:lnTo>
                    <a:lnTo>
                      <a:pt x="824" y="867"/>
                    </a:lnTo>
                    <a:lnTo>
                      <a:pt x="829" y="866"/>
                    </a:lnTo>
                    <a:lnTo>
                      <a:pt x="835" y="864"/>
                    </a:lnTo>
                    <a:lnTo>
                      <a:pt x="840" y="860"/>
                    </a:lnTo>
                    <a:lnTo>
                      <a:pt x="843" y="856"/>
                    </a:lnTo>
                    <a:lnTo>
                      <a:pt x="847" y="850"/>
                    </a:lnTo>
                    <a:lnTo>
                      <a:pt x="856" y="861"/>
                    </a:lnTo>
                    <a:lnTo>
                      <a:pt x="865" y="872"/>
                    </a:lnTo>
                    <a:lnTo>
                      <a:pt x="873" y="880"/>
                    </a:lnTo>
                    <a:lnTo>
                      <a:pt x="882" y="885"/>
                    </a:lnTo>
                    <a:lnTo>
                      <a:pt x="892" y="890"/>
                    </a:lnTo>
                    <a:lnTo>
                      <a:pt x="903" y="891"/>
                    </a:lnTo>
                    <a:lnTo>
                      <a:pt x="916" y="890"/>
                    </a:lnTo>
                    <a:lnTo>
                      <a:pt x="930" y="885"/>
                    </a:lnTo>
                    <a:lnTo>
                      <a:pt x="946" y="877"/>
                    </a:lnTo>
                    <a:lnTo>
                      <a:pt x="962" y="867"/>
                    </a:lnTo>
                    <a:lnTo>
                      <a:pt x="977" y="853"/>
                    </a:lnTo>
                    <a:lnTo>
                      <a:pt x="988" y="837"/>
                    </a:lnTo>
                    <a:lnTo>
                      <a:pt x="995" y="819"/>
                    </a:lnTo>
                    <a:lnTo>
                      <a:pt x="996" y="799"/>
                    </a:lnTo>
                    <a:lnTo>
                      <a:pt x="988" y="778"/>
                    </a:lnTo>
                    <a:lnTo>
                      <a:pt x="971" y="758"/>
                    </a:lnTo>
                    <a:lnTo>
                      <a:pt x="991" y="756"/>
                    </a:lnTo>
                    <a:lnTo>
                      <a:pt x="1007" y="752"/>
                    </a:lnTo>
                    <a:lnTo>
                      <a:pt x="1019" y="743"/>
                    </a:lnTo>
                    <a:lnTo>
                      <a:pt x="1030" y="732"/>
                    </a:lnTo>
                    <a:lnTo>
                      <a:pt x="1036" y="720"/>
                    </a:lnTo>
                    <a:lnTo>
                      <a:pt x="1038" y="707"/>
                    </a:lnTo>
                    <a:lnTo>
                      <a:pt x="1038" y="695"/>
                    </a:lnTo>
                    <a:lnTo>
                      <a:pt x="1033" y="685"/>
                    </a:lnTo>
                    <a:lnTo>
                      <a:pt x="1044" y="668"/>
                    </a:lnTo>
                    <a:lnTo>
                      <a:pt x="1051" y="648"/>
                    </a:lnTo>
                    <a:lnTo>
                      <a:pt x="1053" y="626"/>
                    </a:lnTo>
                    <a:lnTo>
                      <a:pt x="1052" y="603"/>
                    </a:lnTo>
                    <a:lnTo>
                      <a:pt x="1044" y="580"/>
                    </a:lnTo>
                    <a:lnTo>
                      <a:pt x="1031" y="558"/>
                    </a:lnTo>
                    <a:lnTo>
                      <a:pt x="1011" y="538"/>
                    </a:lnTo>
                    <a:lnTo>
                      <a:pt x="985" y="519"/>
                    </a:lnTo>
                    <a:lnTo>
                      <a:pt x="996" y="503"/>
                    </a:lnTo>
                    <a:lnTo>
                      <a:pt x="1003" y="486"/>
                    </a:lnTo>
                    <a:lnTo>
                      <a:pt x="1007" y="466"/>
                    </a:lnTo>
                    <a:lnTo>
                      <a:pt x="1006" y="447"/>
                    </a:lnTo>
                    <a:lnTo>
                      <a:pt x="999" y="427"/>
                    </a:lnTo>
                    <a:lnTo>
                      <a:pt x="985" y="410"/>
                    </a:lnTo>
                    <a:lnTo>
                      <a:pt x="966" y="394"/>
                    </a:lnTo>
                    <a:lnTo>
                      <a:pt x="940" y="381"/>
                    </a:lnTo>
                    <a:lnTo>
                      <a:pt x="953" y="363"/>
                    </a:lnTo>
                    <a:lnTo>
                      <a:pt x="960" y="340"/>
                    </a:lnTo>
                    <a:lnTo>
                      <a:pt x="961" y="313"/>
                    </a:lnTo>
                    <a:lnTo>
                      <a:pt x="956" y="287"/>
                    </a:lnTo>
                    <a:lnTo>
                      <a:pt x="945" y="261"/>
                    </a:lnTo>
                    <a:lnTo>
                      <a:pt x="926" y="239"/>
                    </a:lnTo>
                    <a:lnTo>
                      <a:pt x="901" y="221"/>
                    </a:lnTo>
                    <a:lnTo>
                      <a:pt x="867" y="211"/>
                    </a:lnTo>
                    <a:lnTo>
                      <a:pt x="864" y="192"/>
                    </a:lnTo>
                    <a:lnTo>
                      <a:pt x="855" y="174"/>
                    </a:lnTo>
                    <a:lnTo>
                      <a:pt x="842" y="156"/>
                    </a:lnTo>
                    <a:lnTo>
                      <a:pt x="826" y="141"/>
                    </a:lnTo>
                    <a:lnTo>
                      <a:pt x="806" y="132"/>
                    </a:lnTo>
                    <a:lnTo>
                      <a:pt x="786" y="128"/>
                    </a:lnTo>
                    <a:lnTo>
                      <a:pt x="764" y="130"/>
                    </a:lnTo>
                    <a:lnTo>
                      <a:pt x="742" y="141"/>
                    </a:lnTo>
                    <a:lnTo>
                      <a:pt x="735" y="123"/>
                    </a:lnTo>
                    <a:lnTo>
                      <a:pt x="723" y="107"/>
                    </a:lnTo>
                    <a:lnTo>
                      <a:pt x="706" y="92"/>
                    </a:lnTo>
                    <a:lnTo>
                      <a:pt x="687" y="80"/>
                    </a:lnTo>
                    <a:lnTo>
                      <a:pt x="663" y="72"/>
                    </a:lnTo>
                    <a:lnTo>
                      <a:pt x="639" y="70"/>
                    </a:lnTo>
                    <a:lnTo>
                      <a:pt x="613" y="75"/>
                    </a:lnTo>
                    <a:lnTo>
                      <a:pt x="586" y="86"/>
                    </a:lnTo>
                    <a:lnTo>
                      <a:pt x="574" y="62"/>
                    </a:lnTo>
                    <a:lnTo>
                      <a:pt x="562" y="41"/>
                    </a:lnTo>
                    <a:lnTo>
                      <a:pt x="549" y="26"/>
                    </a:lnTo>
                    <a:lnTo>
                      <a:pt x="537" y="15"/>
                    </a:lnTo>
                    <a:lnTo>
                      <a:pt x="523" y="7"/>
                    </a:lnTo>
                    <a:lnTo>
                      <a:pt x="509" y="2"/>
                    </a:lnTo>
                    <a:lnTo>
                      <a:pt x="493" y="0"/>
                    </a:lnTo>
                    <a:lnTo>
                      <a:pt x="476" y="0"/>
                    </a:lnTo>
                    <a:lnTo>
                      <a:pt x="457" y="2"/>
                    </a:lnTo>
                    <a:lnTo>
                      <a:pt x="440" y="7"/>
                    </a:lnTo>
                    <a:lnTo>
                      <a:pt x="423" y="14"/>
                    </a:lnTo>
                    <a:lnTo>
                      <a:pt x="407" y="24"/>
                    </a:lnTo>
                    <a:lnTo>
                      <a:pt x="393" y="36"/>
                    </a:lnTo>
                    <a:lnTo>
                      <a:pt x="382" y="51"/>
                    </a:lnTo>
                    <a:lnTo>
                      <a:pt x="375" y="68"/>
                    </a:lnTo>
                    <a:lnTo>
                      <a:pt x="372" y="87"/>
                    </a:lnTo>
                    <a:lnTo>
                      <a:pt x="359" y="79"/>
                    </a:lnTo>
                    <a:lnTo>
                      <a:pt x="346" y="75"/>
                    </a:lnTo>
                    <a:lnTo>
                      <a:pt x="333" y="74"/>
                    </a:lnTo>
                    <a:lnTo>
                      <a:pt x="320" y="75"/>
                    </a:lnTo>
                    <a:lnTo>
                      <a:pt x="307" y="77"/>
                    </a:lnTo>
                    <a:lnTo>
                      <a:pt x="294" y="80"/>
                    </a:lnTo>
                    <a:lnTo>
                      <a:pt x="281" y="84"/>
                    </a:lnTo>
                    <a:lnTo>
                      <a:pt x="267" y="87"/>
                    </a:lnTo>
                    <a:lnTo>
                      <a:pt x="254" y="91"/>
                    </a:lnTo>
                    <a:lnTo>
                      <a:pt x="242" y="97"/>
                    </a:lnTo>
                    <a:lnTo>
                      <a:pt x="231" y="103"/>
                    </a:lnTo>
                    <a:lnTo>
                      <a:pt x="221" y="112"/>
                    </a:lnTo>
                    <a:lnTo>
                      <a:pt x="212" y="122"/>
                    </a:lnTo>
                    <a:lnTo>
                      <a:pt x="205" y="132"/>
                    </a:lnTo>
                    <a:lnTo>
                      <a:pt x="199" y="146"/>
                    </a:lnTo>
                    <a:lnTo>
                      <a:pt x="196" y="16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4" name="Freeform 38"/>
              <p:cNvSpPr>
                <a:spLocks/>
              </p:cNvSpPr>
              <p:nvPr/>
            </p:nvSpPr>
            <p:spPr bwMode="auto">
              <a:xfrm>
                <a:off x="4093" y="1918"/>
                <a:ext cx="98" cy="168"/>
              </a:xfrm>
              <a:custGeom>
                <a:avLst/>
                <a:gdLst>
                  <a:gd name="T0" fmla="*/ 123 w 196"/>
                  <a:gd name="T1" fmla="*/ 335 h 337"/>
                  <a:gd name="T2" fmla="*/ 76 w 196"/>
                  <a:gd name="T3" fmla="*/ 334 h 337"/>
                  <a:gd name="T4" fmla="*/ 41 w 196"/>
                  <a:gd name="T5" fmla="*/ 316 h 337"/>
                  <a:gd name="T6" fmla="*/ 17 w 196"/>
                  <a:gd name="T7" fmla="*/ 289 h 337"/>
                  <a:gd name="T8" fmla="*/ 2 w 196"/>
                  <a:gd name="T9" fmla="*/ 264 h 337"/>
                  <a:gd name="T10" fmla="*/ 0 w 196"/>
                  <a:gd name="T11" fmla="*/ 237 h 337"/>
                  <a:gd name="T12" fmla="*/ 11 w 196"/>
                  <a:gd name="T13" fmla="*/ 213 h 337"/>
                  <a:gd name="T14" fmla="*/ 33 w 196"/>
                  <a:gd name="T15" fmla="*/ 192 h 337"/>
                  <a:gd name="T16" fmla="*/ 31 w 196"/>
                  <a:gd name="T17" fmla="*/ 181 h 337"/>
                  <a:gd name="T18" fmla="*/ 14 w 196"/>
                  <a:gd name="T19" fmla="*/ 168 h 337"/>
                  <a:gd name="T20" fmla="*/ 8 w 196"/>
                  <a:gd name="T21" fmla="*/ 150 h 337"/>
                  <a:gd name="T22" fmla="*/ 10 w 196"/>
                  <a:gd name="T23" fmla="*/ 129 h 337"/>
                  <a:gd name="T24" fmla="*/ 16 w 196"/>
                  <a:gd name="T25" fmla="*/ 105 h 337"/>
                  <a:gd name="T26" fmla="*/ 32 w 196"/>
                  <a:gd name="T27" fmla="*/ 85 h 337"/>
                  <a:gd name="T28" fmla="*/ 57 w 196"/>
                  <a:gd name="T29" fmla="*/ 74 h 337"/>
                  <a:gd name="T30" fmla="*/ 89 w 196"/>
                  <a:gd name="T31" fmla="*/ 74 h 337"/>
                  <a:gd name="T32" fmla="*/ 107 w 196"/>
                  <a:gd name="T33" fmla="*/ 52 h 337"/>
                  <a:gd name="T34" fmla="*/ 124 w 196"/>
                  <a:gd name="T35" fmla="*/ 15 h 337"/>
                  <a:gd name="T36" fmla="*/ 152 w 196"/>
                  <a:gd name="T37" fmla="*/ 1 h 337"/>
                  <a:gd name="T38" fmla="*/ 182 w 196"/>
                  <a:gd name="T39" fmla="*/ 2 h 337"/>
                  <a:gd name="T40" fmla="*/ 181 w 196"/>
                  <a:gd name="T41" fmla="*/ 12 h 337"/>
                  <a:gd name="T42" fmla="*/ 151 w 196"/>
                  <a:gd name="T43" fmla="*/ 29 h 337"/>
                  <a:gd name="T44" fmla="*/ 130 w 196"/>
                  <a:gd name="T45" fmla="*/ 54 h 337"/>
                  <a:gd name="T46" fmla="*/ 125 w 196"/>
                  <a:gd name="T47" fmla="*/ 85 h 337"/>
                  <a:gd name="T48" fmla="*/ 121 w 196"/>
                  <a:gd name="T49" fmla="*/ 101 h 337"/>
                  <a:gd name="T50" fmla="*/ 94 w 196"/>
                  <a:gd name="T51" fmla="*/ 100 h 337"/>
                  <a:gd name="T52" fmla="*/ 68 w 196"/>
                  <a:gd name="T53" fmla="*/ 101 h 337"/>
                  <a:gd name="T54" fmla="*/ 46 w 196"/>
                  <a:gd name="T55" fmla="*/ 109 h 337"/>
                  <a:gd name="T56" fmla="*/ 36 w 196"/>
                  <a:gd name="T57" fmla="*/ 124 h 337"/>
                  <a:gd name="T58" fmla="*/ 34 w 196"/>
                  <a:gd name="T59" fmla="*/ 144 h 337"/>
                  <a:gd name="T60" fmla="*/ 44 w 196"/>
                  <a:gd name="T61" fmla="*/ 162 h 337"/>
                  <a:gd name="T62" fmla="*/ 63 w 196"/>
                  <a:gd name="T63" fmla="*/ 177 h 337"/>
                  <a:gd name="T64" fmla="*/ 61 w 196"/>
                  <a:gd name="T65" fmla="*/ 202 h 337"/>
                  <a:gd name="T66" fmla="*/ 52 w 196"/>
                  <a:gd name="T67" fmla="*/ 245 h 337"/>
                  <a:gd name="T68" fmla="*/ 55 w 196"/>
                  <a:gd name="T69" fmla="*/ 271 h 337"/>
                  <a:gd name="T70" fmla="*/ 70 w 196"/>
                  <a:gd name="T71" fmla="*/ 288 h 337"/>
                  <a:gd name="T72" fmla="*/ 97 w 196"/>
                  <a:gd name="T73" fmla="*/ 307 h 337"/>
                  <a:gd name="T74" fmla="*/ 131 w 196"/>
                  <a:gd name="T75" fmla="*/ 322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337">
                    <a:moveTo>
                      <a:pt x="151" y="327"/>
                    </a:moveTo>
                    <a:lnTo>
                      <a:pt x="123" y="335"/>
                    </a:lnTo>
                    <a:lnTo>
                      <a:pt x="98" y="337"/>
                    </a:lnTo>
                    <a:lnTo>
                      <a:pt x="76" y="334"/>
                    </a:lnTo>
                    <a:lnTo>
                      <a:pt x="57" y="326"/>
                    </a:lnTo>
                    <a:lnTo>
                      <a:pt x="41" y="316"/>
                    </a:lnTo>
                    <a:lnTo>
                      <a:pt x="28" y="303"/>
                    </a:lnTo>
                    <a:lnTo>
                      <a:pt x="17" y="289"/>
                    </a:lnTo>
                    <a:lnTo>
                      <a:pt x="8" y="276"/>
                    </a:lnTo>
                    <a:lnTo>
                      <a:pt x="2" y="264"/>
                    </a:lnTo>
                    <a:lnTo>
                      <a:pt x="0" y="251"/>
                    </a:lnTo>
                    <a:lnTo>
                      <a:pt x="0" y="237"/>
                    </a:lnTo>
                    <a:lnTo>
                      <a:pt x="4" y="225"/>
                    </a:lnTo>
                    <a:lnTo>
                      <a:pt x="11" y="213"/>
                    </a:lnTo>
                    <a:lnTo>
                      <a:pt x="22" y="202"/>
                    </a:lnTo>
                    <a:lnTo>
                      <a:pt x="33" y="192"/>
                    </a:lnTo>
                    <a:lnTo>
                      <a:pt x="47" y="185"/>
                    </a:lnTo>
                    <a:lnTo>
                      <a:pt x="31" y="181"/>
                    </a:lnTo>
                    <a:lnTo>
                      <a:pt x="21" y="175"/>
                    </a:lnTo>
                    <a:lnTo>
                      <a:pt x="14" y="168"/>
                    </a:lnTo>
                    <a:lnTo>
                      <a:pt x="9" y="159"/>
                    </a:lnTo>
                    <a:lnTo>
                      <a:pt x="8" y="150"/>
                    </a:lnTo>
                    <a:lnTo>
                      <a:pt x="9" y="139"/>
                    </a:lnTo>
                    <a:lnTo>
                      <a:pt x="10" y="129"/>
                    </a:lnTo>
                    <a:lnTo>
                      <a:pt x="13" y="116"/>
                    </a:lnTo>
                    <a:lnTo>
                      <a:pt x="16" y="105"/>
                    </a:lnTo>
                    <a:lnTo>
                      <a:pt x="23" y="93"/>
                    </a:lnTo>
                    <a:lnTo>
                      <a:pt x="32" y="85"/>
                    </a:lnTo>
                    <a:lnTo>
                      <a:pt x="44" y="78"/>
                    </a:lnTo>
                    <a:lnTo>
                      <a:pt x="57" y="74"/>
                    </a:lnTo>
                    <a:lnTo>
                      <a:pt x="72" y="73"/>
                    </a:lnTo>
                    <a:lnTo>
                      <a:pt x="89" y="74"/>
                    </a:lnTo>
                    <a:lnTo>
                      <a:pt x="106" y="79"/>
                    </a:lnTo>
                    <a:lnTo>
                      <a:pt x="107" y="52"/>
                    </a:lnTo>
                    <a:lnTo>
                      <a:pt x="114" y="30"/>
                    </a:lnTo>
                    <a:lnTo>
                      <a:pt x="124" y="15"/>
                    </a:lnTo>
                    <a:lnTo>
                      <a:pt x="137" y="6"/>
                    </a:lnTo>
                    <a:lnTo>
                      <a:pt x="152" y="1"/>
                    </a:lnTo>
                    <a:lnTo>
                      <a:pt x="168" y="0"/>
                    </a:lnTo>
                    <a:lnTo>
                      <a:pt x="182" y="2"/>
                    </a:lnTo>
                    <a:lnTo>
                      <a:pt x="196" y="7"/>
                    </a:lnTo>
                    <a:lnTo>
                      <a:pt x="181" y="12"/>
                    </a:lnTo>
                    <a:lnTo>
                      <a:pt x="165" y="18"/>
                    </a:lnTo>
                    <a:lnTo>
                      <a:pt x="151" y="29"/>
                    </a:lnTo>
                    <a:lnTo>
                      <a:pt x="139" y="40"/>
                    </a:lnTo>
                    <a:lnTo>
                      <a:pt x="130" y="54"/>
                    </a:lnTo>
                    <a:lnTo>
                      <a:pt x="125" y="69"/>
                    </a:lnTo>
                    <a:lnTo>
                      <a:pt x="125" y="85"/>
                    </a:lnTo>
                    <a:lnTo>
                      <a:pt x="131" y="103"/>
                    </a:lnTo>
                    <a:lnTo>
                      <a:pt x="121" y="101"/>
                    </a:lnTo>
                    <a:lnTo>
                      <a:pt x="108" y="100"/>
                    </a:lnTo>
                    <a:lnTo>
                      <a:pt x="94" y="100"/>
                    </a:lnTo>
                    <a:lnTo>
                      <a:pt x="81" y="100"/>
                    </a:lnTo>
                    <a:lnTo>
                      <a:pt x="68" y="101"/>
                    </a:lnTo>
                    <a:lnTo>
                      <a:pt x="55" y="105"/>
                    </a:lnTo>
                    <a:lnTo>
                      <a:pt x="46" y="109"/>
                    </a:lnTo>
                    <a:lnTo>
                      <a:pt x="39" y="116"/>
                    </a:lnTo>
                    <a:lnTo>
                      <a:pt x="36" y="124"/>
                    </a:lnTo>
                    <a:lnTo>
                      <a:pt x="34" y="134"/>
                    </a:lnTo>
                    <a:lnTo>
                      <a:pt x="34" y="144"/>
                    </a:lnTo>
                    <a:lnTo>
                      <a:pt x="38" y="153"/>
                    </a:lnTo>
                    <a:lnTo>
                      <a:pt x="44" y="162"/>
                    </a:lnTo>
                    <a:lnTo>
                      <a:pt x="53" y="170"/>
                    </a:lnTo>
                    <a:lnTo>
                      <a:pt x="63" y="177"/>
                    </a:lnTo>
                    <a:lnTo>
                      <a:pt x="77" y="182"/>
                    </a:lnTo>
                    <a:lnTo>
                      <a:pt x="61" y="202"/>
                    </a:lnTo>
                    <a:lnTo>
                      <a:pt x="53" y="223"/>
                    </a:lnTo>
                    <a:lnTo>
                      <a:pt x="52" y="245"/>
                    </a:lnTo>
                    <a:lnTo>
                      <a:pt x="53" y="263"/>
                    </a:lnTo>
                    <a:lnTo>
                      <a:pt x="55" y="271"/>
                    </a:lnTo>
                    <a:lnTo>
                      <a:pt x="61" y="279"/>
                    </a:lnTo>
                    <a:lnTo>
                      <a:pt x="70" y="288"/>
                    </a:lnTo>
                    <a:lnTo>
                      <a:pt x="82" y="298"/>
                    </a:lnTo>
                    <a:lnTo>
                      <a:pt x="97" y="307"/>
                    </a:lnTo>
                    <a:lnTo>
                      <a:pt x="113" y="316"/>
                    </a:lnTo>
                    <a:lnTo>
                      <a:pt x="131" y="322"/>
                    </a:lnTo>
                    <a:lnTo>
                      <a:pt x="151" y="3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5" name="Freeform 39"/>
              <p:cNvSpPr>
                <a:spLocks/>
              </p:cNvSpPr>
              <p:nvPr/>
            </p:nvSpPr>
            <p:spPr bwMode="auto">
              <a:xfrm>
                <a:off x="4174" y="1918"/>
                <a:ext cx="36" cy="58"/>
              </a:xfrm>
              <a:custGeom>
                <a:avLst/>
                <a:gdLst>
                  <a:gd name="T0" fmla="*/ 74 w 74"/>
                  <a:gd name="T1" fmla="*/ 0 h 115"/>
                  <a:gd name="T2" fmla="*/ 61 w 74"/>
                  <a:gd name="T3" fmla="*/ 21 h 115"/>
                  <a:gd name="T4" fmla="*/ 55 w 74"/>
                  <a:gd name="T5" fmla="*/ 49 h 115"/>
                  <a:gd name="T6" fmla="*/ 56 w 74"/>
                  <a:gd name="T7" fmla="*/ 77 h 115"/>
                  <a:gd name="T8" fmla="*/ 68 w 74"/>
                  <a:gd name="T9" fmla="*/ 99 h 115"/>
                  <a:gd name="T10" fmla="*/ 60 w 74"/>
                  <a:gd name="T11" fmla="*/ 105 h 115"/>
                  <a:gd name="T12" fmla="*/ 56 w 74"/>
                  <a:gd name="T13" fmla="*/ 111 h 115"/>
                  <a:gd name="T14" fmla="*/ 54 w 74"/>
                  <a:gd name="T15" fmla="*/ 114 h 115"/>
                  <a:gd name="T16" fmla="*/ 54 w 74"/>
                  <a:gd name="T17" fmla="*/ 115 h 115"/>
                  <a:gd name="T18" fmla="*/ 40 w 74"/>
                  <a:gd name="T19" fmla="*/ 108 h 115"/>
                  <a:gd name="T20" fmla="*/ 28 w 74"/>
                  <a:gd name="T21" fmla="*/ 100 h 115"/>
                  <a:gd name="T22" fmla="*/ 17 w 74"/>
                  <a:gd name="T23" fmla="*/ 92 h 115"/>
                  <a:gd name="T24" fmla="*/ 10 w 74"/>
                  <a:gd name="T25" fmla="*/ 84 h 115"/>
                  <a:gd name="T26" fmla="*/ 5 w 74"/>
                  <a:gd name="T27" fmla="*/ 76 h 115"/>
                  <a:gd name="T28" fmla="*/ 1 w 74"/>
                  <a:gd name="T29" fmla="*/ 68 h 115"/>
                  <a:gd name="T30" fmla="*/ 0 w 74"/>
                  <a:gd name="T31" fmla="*/ 59 h 115"/>
                  <a:gd name="T32" fmla="*/ 1 w 74"/>
                  <a:gd name="T33" fmla="*/ 51 h 115"/>
                  <a:gd name="T34" fmla="*/ 5 w 74"/>
                  <a:gd name="T35" fmla="*/ 43 h 115"/>
                  <a:gd name="T36" fmla="*/ 12 w 74"/>
                  <a:gd name="T37" fmla="*/ 34 h 115"/>
                  <a:gd name="T38" fmla="*/ 20 w 74"/>
                  <a:gd name="T39" fmla="*/ 25 h 115"/>
                  <a:gd name="T40" fmla="*/ 29 w 74"/>
                  <a:gd name="T41" fmla="*/ 16 h 115"/>
                  <a:gd name="T42" fmla="*/ 39 w 74"/>
                  <a:gd name="T43" fmla="*/ 9 h 115"/>
                  <a:gd name="T44" fmla="*/ 51 w 74"/>
                  <a:gd name="T45" fmla="*/ 4 h 115"/>
                  <a:gd name="T46" fmla="*/ 62 w 74"/>
                  <a:gd name="T47" fmla="*/ 1 h 115"/>
                  <a:gd name="T48" fmla="*/ 74 w 74"/>
                  <a:gd name="T4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15">
                    <a:moveTo>
                      <a:pt x="74" y="0"/>
                    </a:moveTo>
                    <a:lnTo>
                      <a:pt x="61" y="21"/>
                    </a:lnTo>
                    <a:lnTo>
                      <a:pt x="55" y="49"/>
                    </a:lnTo>
                    <a:lnTo>
                      <a:pt x="56" y="77"/>
                    </a:lnTo>
                    <a:lnTo>
                      <a:pt x="68" y="99"/>
                    </a:lnTo>
                    <a:lnTo>
                      <a:pt x="60" y="105"/>
                    </a:lnTo>
                    <a:lnTo>
                      <a:pt x="56" y="111"/>
                    </a:lnTo>
                    <a:lnTo>
                      <a:pt x="54" y="114"/>
                    </a:lnTo>
                    <a:lnTo>
                      <a:pt x="54" y="115"/>
                    </a:lnTo>
                    <a:lnTo>
                      <a:pt x="40" y="108"/>
                    </a:lnTo>
                    <a:lnTo>
                      <a:pt x="28" y="100"/>
                    </a:lnTo>
                    <a:lnTo>
                      <a:pt x="17" y="92"/>
                    </a:lnTo>
                    <a:lnTo>
                      <a:pt x="10" y="84"/>
                    </a:lnTo>
                    <a:lnTo>
                      <a:pt x="5" y="76"/>
                    </a:lnTo>
                    <a:lnTo>
                      <a:pt x="1" y="68"/>
                    </a:lnTo>
                    <a:lnTo>
                      <a:pt x="0" y="59"/>
                    </a:lnTo>
                    <a:lnTo>
                      <a:pt x="1" y="51"/>
                    </a:lnTo>
                    <a:lnTo>
                      <a:pt x="5" y="43"/>
                    </a:lnTo>
                    <a:lnTo>
                      <a:pt x="12" y="34"/>
                    </a:lnTo>
                    <a:lnTo>
                      <a:pt x="20" y="25"/>
                    </a:lnTo>
                    <a:lnTo>
                      <a:pt x="29" y="16"/>
                    </a:lnTo>
                    <a:lnTo>
                      <a:pt x="39" y="9"/>
                    </a:lnTo>
                    <a:lnTo>
                      <a:pt x="51" y="4"/>
                    </a:lnTo>
                    <a:lnTo>
                      <a:pt x="62" y="1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6" name="Freeform 40"/>
              <p:cNvSpPr>
                <a:spLocks/>
              </p:cNvSpPr>
              <p:nvPr/>
            </p:nvSpPr>
            <p:spPr bwMode="auto">
              <a:xfrm>
                <a:off x="4210" y="2013"/>
                <a:ext cx="41" cy="59"/>
              </a:xfrm>
              <a:custGeom>
                <a:avLst/>
                <a:gdLst>
                  <a:gd name="T0" fmla="*/ 74 w 83"/>
                  <a:gd name="T1" fmla="*/ 0 h 119"/>
                  <a:gd name="T2" fmla="*/ 62 w 83"/>
                  <a:gd name="T3" fmla="*/ 9 h 119"/>
                  <a:gd name="T4" fmla="*/ 50 w 83"/>
                  <a:gd name="T5" fmla="*/ 22 h 119"/>
                  <a:gd name="T6" fmla="*/ 41 w 83"/>
                  <a:gd name="T7" fmla="*/ 37 h 119"/>
                  <a:gd name="T8" fmla="*/ 35 w 83"/>
                  <a:gd name="T9" fmla="*/ 53 h 119"/>
                  <a:gd name="T10" fmla="*/ 35 w 83"/>
                  <a:gd name="T11" fmla="*/ 72 h 119"/>
                  <a:gd name="T12" fmla="*/ 42 w 83"/>
                  <a:gd name="T13" fmla="*/ 88 h 119"/>
                  <a:gd name="T14" fmla="*/ 57 w 83"/>
                  <a:gd name="T15" fmla="*/ 104 h 119"/>
                  <a:gd name="T16" fmla="*/ 83 w 83"/>
                  <a:gd name="T17" fmla="*/ 118 h 119"/>
                  <a:gd name="T18" fmla="*/ 57 w 83"/>
                  <a:gd name="T19" fmla="*/ 119 h 119"/>
                  <a:gd name="T20" fmla="*/ 36 w 83"/>
                  <a:gd name="T21" fmla="*/ 116 h 119"/>
                  <a:gd name="T22" fmla="*/ 23 w 83"/>
                  <a:gd name="T23" fmla="*/ 111 h 119"/>
                  <a:gd name="T24" fmla="*/ 12 w 83"/>
                  <a:gd name="T25" fmla="*/ 103 h 119"/>
                  <a:gd name="T26" fmla="*/ 5 w 83"/>
                  <a:gd name="T27" fmla="*/ 92 h 119"/>
                  <a:gd name="T28" fmla="*/ 1 w 83"/>
                  <a:gd name="T29" fmla="*/ 81 h 119"/>
                  <a:gd name="T30" fmla="*/ 0 w 83"/>
                  <a:gd name="T31" fmla="*/ 69 h 119"/>
                  <a:gd name="T32" fmla="*/ 0 w 83"/>
                  <a:gd name="T33" fmla="*/ 59 h 119"/>
                  <a:gd name="T34" fmla="*/ 2 w 83"/>
                  <a:gd name="T35" fmla="*/ 49 h 119"/>
                  <a:gd name="T36" fmla="*/ 7 w 83"/>
                  <a:gd name="T37" fmla="*/ 38 h 119"/>
                  <a:gd name="T38" fmla="*/ 13 w 83"/>
                  <a:gd name="T39" fmla="*/ 28 h 119"/>
                  <a:gd name="T40" fmla="*/ 23 w 83"/>
                  <a:gd name="T41" fmla="*/ 20 h 119"/>
                  <a:gd name="T42" fmla="*/ 34 w 83"/>
                  <a:gd name="T43" fmla="*/ 12 h 119"/>
                  <a:gd name="T44" fmla="*/ 46 w 83"/>
                  <a:gd name="T45" fmla="*/ 6 h 119"/>
                  <a:gd name="T46" fmla="*/ 60 w 83"/>
                  <a:gd name="T47" fmla="*/ 2 h 119"/>
                  <a:gd name="T48" fmla="*/ 74 w 83"/>
                  <a:gd name="T4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119">
                    <a:moveTo>
                      <a:pt x="74" y="0"/>
                    </a:moveTo>
                    <a:lnTo>
                      <a:pt x="62" y="9"/>
                    </a:lnTo>
                    <a:lnTo>
                      <a:pt x="50" y="22"/>
                    </a:lnTo>
                    <a:lnTo>
                      <a:pt x="41" y="37"/>
                    </a:lnTo>
                    <a:lnTo>
                      <a:pt x="35" y="53"/>
                    </a:lnTo>
                    <a:lnTo>
                      <a:pt x="35" y="72"/>
                    </a:lnTo>
                    <a:lnTo>
                      <a:pt x="42" y="88"/>
                    </a:lnTo>
                    <a:lnTo>
                      <a:pt x="57" y="104"/>
                    </a:lnTo>
                    <a:lnTo>
                      <a:pt x="83" y="118"/>
                    </a:lnTo>
                    <a:lnTo>
                      <a:pt x="57" y="119"/>
                    </a:lnTo>
                    <a:lnTo>
                      <a:pt x="36" y="116"/>
                    </a:lnTo>
                    <a:lnTo>
                      <a:pt x="23" y="111"/>
                    </a:lnTo>
                    <a:lnTo>
                      <a:pt x="12" y="103"/>
                    </a:lnTo>
                    <a:lnTo>
                      <a:pt x="5" y="92"/>
                    </a:lnTo>
                    <a:lnTo>
                      <a:pt x="1" y="81"/>
                    </a:lnTo>
                    <a:lnTo>
                      <a:pt x="0" y="69"/>
                    </a:lnTo>
                    <a:lnTo>
                      <a:pt x="0" y="59"/>
                    </a:lnTo>
                    <a:lnTo>
                      <a:pt x="2" y="49"/>
                    </a:lnTo>
                    <a:lnTo>
                      <a:pt x="7" y="38"/>
                    </a:lnTo>
                    <a:lnTo>
                      <a:pt x="13" y="28"/>
                    </a:lnTo>
                    <a:lnTo>
                      <a:pt x="23" y="20"/>
                    </a:lnTo>
                    <a:lnTo>
                      <a:pt x="34" y="12"/>
                    </a:lnTo>
                    <a:lnTo>
                      <a:pt x="46" y="6"/>
                    </a:lnTo>
                    <a:lnTo>
                      <a:pt x="60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7" name="Freeform 41"/>
              <p:cNvSpPr>
                <a:spLocks/>
              </p:cNvSpPr>
              <p:nvPr/>
            </p:nvSpPr>
            <p:spPr bwMode="auto">
              <a:xfrm>
                <a:off x="4255" y="2002"/>
                <a:ext cx="47" cy="70"/>
              </a:xfrm>
              <a:custGeom>
                <a:avLst/>
                <a:gdLst>
                  <a:gd name="T0" fmla="*/ 55 w 95"/>
                  <a:gd name="T1" fmla="*/ 0 h 141"/>
                  <a:gd name="T2" fmla="*/ 49 w 95"/>
                  <a:gd name="T3" fmla="*/ 10 h 141"/>
                  <a:gd name="T4" fmla="*/ 43 w 95"/>
                  <a:gd name="T5" fmla="*/ 21 h 141"/>
                  <a:gd name="T6" fmla="*/ 40 w 95"/>
                  <a:gd name="T7" fmla="*/ 35 h 141"/>
                  <a:gd name="T8" fmla="*/ 38 w 95"/>
                  <a:gd name="T9" fmla="*/ 51 h 141"/>
                  <a:gd name="T10" fmla="*/ 42 w 95"/>
                  <a:gd name="T11" fmla="*/ 68 h 141"/>
                  <a:gd name="T12" fmla="*/ 51 w 95"/>
                  <a:gd name="T13" fmla="*/ 86 h 141"/>
                  <a:gd name="T14" fmla="*/ 68 w 95"/>
                  <a:gd name="T15" fmla="*/ 102 h 141"/>
                  <a:gd name="T16" fmla="*/ 95 w 95"/>
                  <a:gd name="T17" fmla="*/ 118 h 141"/>
                  <a:gd name="T18" fmla="*/ 85 w 95"/>
                  <a:gd name="T19" fmla="*/ 127 h 141"/>
                  <a:gd name="T20" fmla="*/ 74 w 95"/>
                  <a:gd name="T21" fmla="*/ 134 h 141"/>
                  <a:gd name="T22" fmla="*/ 65 w 95"/>
                  <a:gd name="T23" fmla="*/ 138 h 141"/>
                  <a:gd name="T24" fmla="*/ 56 w 95"/>
                  <a:gd name="T25" fmla="*/ 141 h 141"/>
                  <a:gd name="T26" fmla="*/ 48 w 95"/>
                  <a:gd name="T27" fmla="*/ 141 h 141"/>
                  <a:gd name="T28" fmla="*/ 40 w 95"/>
                  <a:gd name="T29" fmla="*/ 140 h 141"/>
                  <a:gd name="T30" fmla="*/ 32 w 95"/>
                  <a:gd name="T31" fmla="*/ 136 h 141"/>
                  <a:gd name="T32" fmla="*/ 24 w 95"/>
                  <a:gd name="T33" fmla="*/ 132 h 141"/>
                  <a:gd name="T34" fmla="*/ 15 w 95"/>
                  <a:gd name="T35" fmla="*/ 124 h 141"/>
                  <a:gd name="T36" fmla="*/ 7 w 95"/>
                  <a:gd name="T37" fmla="*/ 112 h 141"/>
                  <a:gd name="T38" fmla="*/ 2 w 95"/>
                  <a:gd name="T39" fmla="*/ 97 h 141"/>
                  <a:gd name="T40" fmla="*/ 0 w 95"/>
                  <a:gd name="T41" fmla="*/ 80 h 141"/>
                  <a:gd name="T42" fmla="*/ 3 w 95"/>
                  <a:gd name="T43" fmla="*/ 61 h 141"/>
                  <a:gd name="T44" fmla="*/ 12 w 95"/>
                  <a:gd name="T45" fmla="*/ 41 h 141"/>
                  <a:gd name="T46" fmla="*/ 29 w 95"/>
                  <a:gd name="T47" fmla="*/ 21 h 141"/>
                  <a:gd name="T48" fmla="*/ 55 w 95"/>
                  <a:gd name="T4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141">
                    <a:moveTo>
                      <a:pt x="55" y="0"/>
                    </a:moveTo>
                    <a:lnTo>
                      <a:pt x="49" y="10"/>
                    </a:lnTo>
                    <a:lnTo>
                      <a:pt x="43" y="21"/>
                    </a:lnTo>
                    <a:lnTo>
                      <a:pt x="40" y="35"/>
                    </a:lnTo>
                    <a:lnTo>
                      <a:pt x="38" y="51"/>
                    </a:lnTo>
                    <a:lnTo>
                      <a:pt x="42" y="68"/>
                    </a:lnTo>
                    <a:lnTo>
                      <a:pt x="51" y="86"/>
                    </a:lnTo>
                    <a:lnTo>
                      <a:pt x="68" y="102"/>
                    </a:lnTo>
                    <a:lnTo>
                      <a:pt x="95" y="118"/>
                    </a:lnTo>
                    <a:lnTo>
                      <a:pt x="85" y="127"/>
                    </a:lnTo>
                    <a:lnTo>
                      <a:pt x="74" y="134"/>
                    </a:lnTo>
                    <a:lnTo>
                      <a:pt x="65" y="138"/>
                    </a:lnTo>
                    <a:lnTo>
                      <a:pt x="56" y="141"/>
                    </a:lnTo>
                    <a:lnTo>
                      <a:pt x="48" y="141"/>
                    </a:lnTo>
                    <a:lnTo>
                      <a:pt x="40" y="140"/>
                    </a:lnTo>
                    <a:lnTo>
                      <a:pt x="32" y="136"/>
                    </a:lnTo>
                    <a:lnTo>
                      <a:pt x="24" y="132"/>
                    </a:lnTo>
                    <a:lnTo>
                      <a:pt x="15" y="124"/>
                    </a:lnTo>
                    <a:lnTo>
                      <a:pt x="7" y="112"/>
                    </a:lnTo>
                    <a:lnTo>
                      <a:pt x="2" y="97"/>
                    </a:lnTo>
                    <a:lnTo>
                      <a:pt x="0" y="80"/>
                    </a:lnTo>
                    <a:lnTo>
                      <a:pt x="3" y="61"/>
                    </a:lnTo>
                    <a:lnTo>
                      <a:pt x="12" y="41"/>
                    </a:lnTo>
                    <a:lnTo>
                      <a:pt x="29" y="2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8" name="Freeform 42"/>
              <p:cNvSpPr>
                <a:spLocks/>
              </p:cNvSpPr>
              <p:nvPr/>
            </p:nvSpPr>
            <p:spPr bwMode="auto">
              <a:xfrm>
                <a:off x="4242" y="1915"/>
                <a:ext cx="43" cy="53"/>
              </a:xfrm>
              <a:custGeom>
                <a:avLst/>
                <a:gdLst>
                  <a:gd name="T0" fmla="*/ 77 w 85"/>
                  <a:gd name="T1" fmla="*/ 3 h 106"/>
                  <a:gd name="T2" fmla="*/ 69 w 85"/>
                  <a:gd name="T3" fmla="*/ 8 h 106"/>
                  <a:gd name="T4" fmla="*/ 59 w 85"/>
                  <a:gd name="T5" fmla="*/ 19 h 106"/>
                  <a:gd name="T6" fmla="*/ 50 w 85"/>
                  <a:gd name="T7" fmla="*/ 32 h 106"/>
                  <a:gd name="T8" fmla="*/ 44 w 85"/>
                  <a:gd name="T9" fmla="*/ 46 h 106"/>
                  <a:gd name="T10" fmla="*/ 42 w 85"/>
                  <a:gd name="T11" fmla="*/ 62 h 106"/>
                  <a:gd name="T12" fmla="*/ 46 w 85"/>
                  <a:gd name="T13" fmla="*/ 77 h 106"/>
                  <a:gd name="T14" fmla="*/ 60 w 85"/>
                  <a:gd name="T15" fmla="*/ 90 h 106"/>
                  <a:gd name="T16" fmla="*/ 85 w 85"/>
                  <a:gd name="T17" fmla="*/ 100 h 106"/>
                  <a:gd name="T18" fmla="*/ 75 w 85"/>
                  <a:gd name="T19" fmla="*/ 105 h 106"/>
                  <a:gd name="T20" fmla="*/ 63 w 85"/>
                  <a:gd name="T21" fmla="*/ 106 h 106"/>
                  <a:gd name="T22" fmla="*/ 50 w 85"/>
                  <a:gd name="T23" fmla="*/ 105 h 106"/>
                  <a:gd name="T24" fmla="*/ 37 w 85"/>
                  <a:gd name="T25" fmla="*/ 102 h 106"/>
                  <a:gd name="T26" fmla="*/ 24 w 85"/>
                  <a:gd name="T27" fmla="*/ 96 h 106"/>
                  <a:gd name="T28" fmla="*/ 14 w 85"/>
                  <a:gd name="T29" fmla="*/ 87 h 106"/>
                  <a:gd name="T30" fmla="*/ 5 w 85"/>
                  <a:gd name="T31" fmla="*/ 76 h 106"/>
                  <a:gd name="T32" fmla="*/ 0 w 85"/>
                  <a:gd name="T33" fmla="*/ 64 h 106"/>
                  <a:gd name="T34" fmla="*/ 0 w 85"/>
                  <a:gd name="T35" fmla="*/ 50 h 106"/>
                  <a:gd name="T36" fmla="*/ 4 w 85"/>
                  <a:gd name="T37" fmla="*/ 37 h 106"/>
                  <a:gd name="T38" fmla="*/ 12 w 85"/>
                  <a:gd name="T39" fmla="*/ 24 h 106"/>
                  <a:gd name="T40" fmla="*/ 22 w 85"/>
                  <a:gd name="T41" fmla="*/ 14 h 106"/>
                  <a:gd name="T42" fmla="*/ 35 w 85"/>
                  <a:gd name="T43" fmla="*/ 6 h 106"/>
                  <a:gd name="T44" fmla="*/ 49 w 85"/>
                  <a:gd name="T45" fmla="*/ 1 h 106"/>
                  <a:gd name="T46" fmla="*/ 63 w 85"/>
                  <a:gd name="T47" fmla="*/ 0 h 106"/>
                  <a:gd name="T48" fmla="*/ 77 w 85"/>
                  <a:gd name="T49" fmla="*/ 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06">
                    <a:moveTo>
                      <a:pt x="77" y="3"/>
                    </a:moveTo>
                    <a:lnTo>
                      <a:pt x="69" y="8"/>
                    </a:lnTo>
                    <a:lnTo>
                      <a:pt x="59" y="19"/>
                    </a:lnTo>
                    <a:lnTo>
                      <a:pt x="50" y="32"/>
                    </a:lnTo>
                    <a:lnTo>
                      <a:pt x="44" y="46"/>
                    </a:lnTo>
                    <a:lnTo>
                      <a:pt x="42" y="62"/>
                    </a:lnTo>
                    <a:lnTo>
                      <a:pt x="46" y="77"/>
                    </a:lnTo>
                    <a:lnTo>
                      <a:pt x="60" y="90"/>
                    </a:lnTo>
                    <a:lnTo>
                      <a:pt x="85" y="100"/>
                    </a:lnTo>
                    <a:lnTo>
                      <a:pt x="75" y="105"/>
                    </a:lnTo>
                    <a:lnTo>
                      <a:pt x="63" y="106"/>
                    </a:lnTo>
                    <a:lnTo>
                      <a:pt x="50" y="105"/>
                    </a:lnTo>
                    <a:lnTo>
                      <a:pt x="37" y="102"/>
                    </a:lnTo>
                    <a:lnTo>
                      <a:pt x="24" y="96"/>
                    </a:lnTo>
                    <a:lnTo>
                      <a:pt x="14" y="87"/>
                    </a:lnTo>
                    <a:lnTo>
                      <a:pt x="5" y="76"/>
                    </a:lnTo>
                    <a:lnTo>
                      <a:pt x="0" y="64"/>
                    </a:lnTo>
                    <a:lnTo>
                      <a:pt x="0" y="50"/>
                    </a:lnTo>
                    <a:lnTo>
                      <a:pt x="4" y="37"/>
                    </a:lnTo>
                    <a:lnTo>
                      <a:pt x="12" y="24"/>
                    </a:lnTo>
                    <a:lnTo>
                      <a:pt x="22" y="14"/>
                    </a:lnTo>
                    <a:lnTo>
                      <a:pt x="35" y="6"/>
                    </a:lnTo>
                    <a:lnTo>
                      <a:pt x="49" y="1"/>
                    </a:lnTo>
                    <a:lnTo>
                      <a:pt x="63" y="0"/>
                    </a:lnTo>
                    <a:lnTo>
                      <a:pt x="7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39" name="Freeform 43"/>
              <p:cNvSpPr>
                <a:spLocks/>
              </p:cNvSpPr>
              <p:nvPr/>
            </p:nvSpPr>
            <p:spPr bwMode="auto">
              <a:xfrm>
                <a:off x="4160" y="2032"/>
                <a:ext cx="58" cy="60"/>
              </a:xfrm>
              <a:custGeom>
                <a:avLst/>
                <a:gdLst>
                  <a:gd name="T0" fmla="*/ 67 w 115"/>
                  <a:gd name="T1" fmla="*/ 0 h 121"/>
                  <a:gd name="T2" fmla="*/ 54 w 115"/>
                  <a:gd name="T3" fmla="*/ 2 h 121"/>
                  <a:gd name="T4" fmla="*/ 40 w 115"/>
                  <a:gd name="T5" fmla="*/ 8 h 121"/>
                  <a:gd name="T6" fmla="*/ 27 w 115"/>
                  <a:gd name="T7" fmla="*/ 16 h 121"/>
                  <a:gd name="T8" fmla="*/ 16 w 115"/>
                  <a:gd name="T9" fmla="*/ 27 h 121"/>
                  <a:gd name="T10" fmla="*/ 6 w 115"/>
                  <a:gd name="T11" fmla="*/ 38 h 121"/>
                  <a:gd name="T12" fmla="*/ 1 w 115"/>
                  <a:gd name="T13" fmla="*/ 50 h 121"/>
                  <a:gd name="T14" fmla="*/ 0 w 115"/>
                  <a:gd name="T15" fmla="*/ 62 h 121"/>
                  <a:gd name="T16" fmla="*/ 3 w 115"/>
                  <a:gd name="T17" fmla="*/ 75 h 121"/>
                  <a:gd name="T18" fmla="*/ 11 w 115"/>
                  <a:gd name="T19" fmla="*/ 86 h 121"/>
                  <a:gd name="T20" fmla="*/ 20 w 115"/>
                  <a:gd name="T21" fmla="*/ 98 h 121"/>
                  <a:gd name="T22" fmla="*/ 31 w 115"/>
                  <a:gd name="T23" fmla="*/ 107 h 121"/>
                  <a:gd name="T24" fmla="*/ 43 w 115"/>
                  <a:gd name="T25" fmla="*/ 114 h 121"/>
                  <a:gd name="T26" fmla="*/ 58 w 115"/>
                  <a:gd name="T27" fmla="*/ 119 h 121"/>
                  <a:gd name="T28" fmla="*/ 76 w 115"/>
                  <a:gd name="T29" fmla="*/ 121 h 121"/>
                  <a:gd name="T30" fmla="*/ 94 w 115"/>
                  <a:gd name="T31" fmla="*/ 119 h 121"/>
                  <a:gd name="T32" fmla="*/ 115 w 115"/>
                  <a:gd name="T33" fmla="*/ 112 h 121"/>
                  <a:gd name="T34" fmla="*/ 94 w 115"/>
                  <a:gd name="T35" fmla="*/ 106 h 121"/>
                  <a:gd name="T36" fmla="*/ 73 w 115"/>
                  <a:gd name="T37" fmla="*/ 98 h 121"/>
                  <a:gd name="T38" fmla="*/ 56 w 115"/>
                  <a:gd name="T39" fmla="*/ 88 h 121"/>
                  <a:gd name="T40" fmla="*/ 43 w 115"/>
                  <a:gd name="T41" fmla="*/ 75 h 121"/>
                  <a:gd name="T42" fmla="*/ 36 w 115"/>
                  <a:gd name="T43" fmla="*/ 60 h 121"/>
                  <a:gd name="T44" fmla="*/ 36 w 115"/>
                  <a:gd name="T45" fmla="*/ 41 h 121"/>
                  <a:gd name="T46" fmla="*/ 47 w 115"/>
                  <a:gd name="T47" fmla="*/ 22 h 121"/>
                  <a:gd name="T48" fmla="*/ 67 w 115"/>
                  <a:gd name="T49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5" h="121">
                    <a:moveTo>
                      <a:pt x="67" y="0"/>
                    </a:moveTo>
                    <a:lnTo>
                      <a:pt x="54" y="2"/>
                    </a:lnTo>
                    <a:lnTo>
                      <a:pt x="40" y="8"/>
                    </a:lnTo>
                    <a:lnTo>
                      <a:pt x="27" y="16"/>
                    </a:lnTo>
                    <a:lnTo>
                      <a:pt x="16" y="27"/>
                    </a:lnTo>
                    <a:lnTo>
                      <a:pt x="6" y="38"/>
                    </a:lnTo>
                    <a:lnTo>
                      <a:pt x="1" y="50"/>
                    </a:lnTo>
                    <a:lnTo>
                      <a:pt x="0" y="62"/>
                    </a:lnTo>
                    <a:lnTo>
                      <a:pt x="3" y="75"/>
                    </a:lnTo>
                    <a:lnTo>
                      <a:pt x="11" y="86"/>
                    </a:lnTo>
                    <a:lnTo>
                      <a:pt x="20" y="98"/>
                    </a:lnTo>
                    <a:lnTo>
                      <a:pt x="31" y="107"/>
                    </a:lnTo>
                    <a:lnTo>
                      <a:pt x="43" y="114"/>
                    </a:lnTo>
                    <a:lnTo>
                      <a:pt x="58" y="119"/>
                    </a:lnTo>
                    <a:lnTo>
                      <a:pt x="76" y="121"/>
                    </a:lnTo>
                    <a:lnTo>
                      <a:pt x="94" y="119"/>
                    </a:lnTo>
                    <a:lnTo>
                      <a:pt x="115" y="112"/>
                    </a:lnTo>
                    <a:lnTo>
                      <a:pt x="94" y="106"/>
                    </a:lnTo>
                    <a:lnTo>
                      <a:pt x="73" y="98"/>
                    </a:lnTo>
                    <a:lnTo>
                      <a:pt x="56" y="88"/>
                    </a:lnTo>
                    <a:lnTo>
                      <a:pt x="43" y="75"/>
                    </a:lnTo>
                    <a:lnTo>
                      <a:pt x="36" y="60"/>
                    </a:lnTo>
                    <a:lnTo>
                      <a:pt x="36" y="41"/>
                    </a:lnTo>
                    <a:lnTo>
                      <a:pt x="47" y="2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0" name="Freeform 44"/>
              <p:cNvSpPr>
                <a:spLocks/>
              </p:cNvSpPr>
              <p:nvPr/>
            </p:nvSpPr>
            <p:spPr bwMode="auto">
              <a:xfrm>
                <a:off x="4463" y="2088"/>
                <a:ext cx="75" cy="75"/>
              </a:xfrm>
              <a:custGeom>
                <a:avLst/>
                <a:gdLst>
                  <a:gd name="T0" fmla="*/ 26 w 148"/>
                  <a:gd name="T1" fmla="*/ 45 h 150"/>
                  <a:gd name="T2" fmla="*/ 33 w 148"/>
                  <a:gd name="T3" fmla="*/ 55 h 150"/>
                  <a:gd name="T4" fmla="*/ 40 w 148"/>
                  <a:gd name="T5" fmla="*/ 66 h 150"/>
                  <a:gd name="T6" fmla="*/ 47 w 148"/>
                  <a:gd name="T7" fmla="*/ 76 h 150"/>
                  <a:gd name="T8" fmla="*/ 53 w 148"/>
                  <a:gd name="T9" fmla="*/ 87 h 150"/>
                  <a:gd name="T10" fmla="*/ 56 w 148"/>
                  <a:gd name="T11" fmla="*/ 99 h 150"/>
                  <a:gd name="T12" fmla="*/ 56 w 148"/>
                  <a:gd name="T13" fmla="*/ 112 h 150"/>
                  <a:gd name="T14" fmla="*/ 51 w 148"/>
                  <a:gd name="T15" fmla="*/ 124 h 150"/>
                  <a:gd name="T16" fmla="*/ 42 w 148"/>
                  <a:gd name="T17" fmla="*/ 138 h 150"/>
                  <a:gd name="T18" fmla="*/ 51 w 148"/>
                  <a:gd name="T19" fmla="*/ 144 h 150"/>
                  <a:gd name="T20" fmla="*/ 63 w 148"/>
                  <a:gd name="T21" fmla="*/ 147 h 150"/>
                  <a:gd name="T22" fmla="*/ 74 w 148"/>
                  <a:gd name="T23" fmla="*/ 150 h 150"/>
                  <a:gd name="T24" fmla="*/ 87 w 148"/>
                  <a:gd name="T25" fmla="*/ 150 h 150"/>
                  <a:gd name="T26" fmla="*/ 100 w 148"/>
                  <a:gd name="T27" fmla="*/ 147 h 150"/>
                  <a:gd name="T28" fmla="*/ 112 w 148"/>
                  <a:gd name="T29" fmla="*/ 144 h 150"/>
                  <a:gd name="T30" fmla="*/ 123 w 148"/>
                  <a:gd name="T31" fmla="*/ 138 h 150"/>
                  <a:gd name="T32" fmla="*/ 132 w 148"/>
                  <a:gd name="T33" fmla="*/ 130 h 150"/>
                  <a:gd name="T34" fmla="*/ 145 w 148"/>
                  <a:gd name="T35" fmla="*/ 107 h 150"/>
                  <a:gd name="T36" fmla="*/ 148 w 148"/>
                  <a:gd name="T37" fmla="*/ 79 h 150"/>
                  <a:gd name="T38" fmla="*/ 141 w 148"/>
                  <a:gd name="T39" fmla="*/ 53 h 150"/>
                  <a:gd name="T40" fmla="*/ 125 w 148"/>
                  <a:gd name="T41" fmla="*/ 39 h 150"/>
                  <a:gd name="T42" fmla="*/ 114 w 148"/>
                  <a:gd name="T43" fmla="*/ 34 h 150"/>
                  <a:gd name="T44" fmla="*/ 101 w 148"/>
                  <a:gd name="T45" fmla="*/ 28 h 150"/>
                  <a:gd name="T46" fmla="*/ 87 w 148"/>
                  <a:gd name="T47" fmla="*/ 21 h 150"/>
                  <a:gd name="T48" fmla="*/ 73 w 148"/>
                  <a:gd name="T49" fmla="*/ 13 h 150"/>
                  <a:gd name="T50" fmla="*/ 59 w 148"/>
                  <a:gd name="T51" fmla="*/ 6 h 150"/>
                  <a:gd name="T52" fmla="*/ 46 w 148"/>
                  <a:gd name="T53" fmla="*/ 1 h 150"/>
                  <a:gd name="T54" fmla="*/ 32 w 148"/>
                  <a:gd name="T55" fmla="*/ 0 h 150"/>
                  <a:gd name="T56" fmla="*/ 18 w 148"/>
                  <a:gd name="T57" fmla="*/ 2 h 150"/>
                  <a:gd name="T58" fmla="*/ 8 w 148"/>
                  <a:gd name="T59" fmla="*/ 7 h 150"/>
                  <a:gd name="T60" fmla="*/ 2 w 148"/>
                  <a:gd name="T61" fmla="*/ 11 h 150"/>
                  <a:gd name="T62" fmla="*/ 0 w 148"/>
                  <a:gd name="T63" fmla="*/ 17 h 150"/>
                  <a:gd name="T64" fmla="*/ 2 w 148"/>
                  <a:gd name="T65" fmla="*/ 22 h 150"/>
                  <a:gd name="T66" fmla="*/ 5 w 148"/>
                  <a:gd name="T67" fmla="*/ 28 h 150"/>
                  <a:gd name="T68" fmla="*/ 11 w 148"/>
                  <a:gd name="T69" fmla="*/ 33 h 150"/>
                  <a:gd name="T70" fmla="*/ 18 w 148"/>
                  <a:gd name="T71" fmla="*/ 39 h 150"/>
                  <a:gd name="T72" fmla="*/ 26 w 148"/>
                  <a:gd name="T73" fmla="*/ 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8" h="150">
                    <a:moveTo>
                      <a:pt x="26" y="45"/>
                    </a:moveTo>
                    <a:lnTo>
                      <a:pt x="33" y="55"/>
                    </a:lnTo>
                    <a:lnTo>
                      <a:pt x="40" y="66"/>
                    </a:lnTo>
                    <a:lnTo>
                      <a:pt x="47" y="76"/>
                    </a:lnTo>
                    <a:lnTo>
                      <a:pt x="53" y="87"/>
                    </a:lnTo>
                    <a:lnTo>
                      <a:pt x="56" y="99"/>
                    </a:lnTo>
                    <a:lnTo>
                      <a:pt x="56" y="112"/>
                    </a:lnTo>
                    <a:lnTo>
                      <a:pt x="51" y="124"/>
                    </a:lnTo>
                    <a:lnTo>
                      <a:pt x="42" y="138"/>
                    </a:lnTo>
                    <a:lnTo>
                      <a:pt x="51" y="144"/>
                    </a:lnTo>
                    <a:lnTo>
                      <a:pt x="63" y="147"/>
                    </a:lnTo>
                    <a:lnTo>
                      <a:pt x="74" y="150"/>
                    </a:lnTo>
                    <a:lnTo>
                      <a:pt x="87" y="150"/>
                    </a:lnTo>
                    <a:lnTo>
                      <a:pt x="100" y="147"/>
                    </a:lnTo>
                    <a:lnTo>
                      <a:pt x="112" y="144"/>
                    </a:lnTo>
                    <a:lnTo>
                      <a:pt x="123" y="138"/>
                    </a:lnTo>
                    <a:lnTo>
                      <a:pt x="132" y="130"/>
                    </a:lnTo>
                    <a:lnTo>
                      <a:pt x="145" y="107"/>
                    </a:lnTo>
                    <a:lnTo>
                      <a:pt x="148" y="79"/>
                    </a:lnTo>
                    <a:lnTo>
                      <a:pt x="141" y="53"/>
                    </a:lnTo>
                    <a:lnTo>
                      <a:pt x="125" y="39"/>
                    </a:lnTo>
                    <a:lnTo>
                      <a:pt x="114" y="34"/>
                    </a:lnTo>
                    <a:lnTo>
                      <a:pt x="101" y="28"/>
                    </a:lnTo>
                    <a:lnTo>
                      <a:pt x="87" y="21"/>
                    </a:lnTo>
                    <a:lnTo>
                      <a:pt x="73" y="13"/>
                    </a:lnTo>
                    <a:lnTo>
                      <a:pt x="59" y="6"/>
                    </a:lnTo>
                    <a:lnTo>
                      <a:pt x="46" y="1"/>
                    </a:lnTo>
                    <a:lnTo>
                      <a:pt x="32" y="0"/>
                    </a:lnTo>
                    <a:lnTo>
                      <a:pt x="18" y="2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2"/>
                    </a:lnTo>
                    <a:lnTo>
                      <a:pt x="5" y="28"/>
                    </a:lnTo>
                    <a:lnTo>
                      <a:pt x="11" y="33"/>
                    </a:lnTo>
                    <a:lnTo>
                      <a:pt x="18" y="39"/>
                    </a:lnTo>
                    <a:lnTo>
                      <a:pt x="26" y="4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1" name="Freeform 45"/>
              <p:cNvSpPr>
                <a:spLocks/>
              </p:cNvSpPr>
              <p:nvPr/>
            </p:nvSpPr>
            <p:spPr bwMode="auto">
              <a:xfrm>
                <a:off x="4425" y="1980"/>
                <a:ext cx="88" cy="68"/>
              </a:xfrm>
              <a:custGeom>
                <a:avLst/>
                <a:gdLst>
                  <a:gd name="T0" fmla="*/ 15 w 176"/>
                  <a:gd name="T1" fmla="*/ 3 h 136"/>
                  <a:gd name="T2" fmla="*/ 9 w 176"/>
                  <a:gd name="T3" fmla="*/ 14 h 136"/>
                  <a:gd name="T4" fmla="*/ 3 w 176"/>
                  <a:gd name="T5" fmla="*/ 30 h 136"/>
                  <a:gd name="T6" fmla="*/ 0 w 176"/>
                  <a:gd name="T7" fmla="*/ 46 h 136"/>
                  <a:gd name="T8" fmla="*/ 0 w 176"/>
                  <a:gd name="T9" fmla="*/ 64 h 136"/>
                  <a:gd name="T10" fmla="*/ 3 w 176"/>
                  <a:gd name="T11" fmla="*/ 80 h 136"/>
                  <a:gd name="T12" fmla="*/ 9 w 176"/>
                  <a:gd name="T13" fmla="*/ 95 h 136"/>
                  <a:gd name="T14" fmla="*/ 19 w 176"/>
                  <a:gd name="T15" fmla="*/ 105 h 136"/>
                  <a:gd name="T16" fmla="*/ 32 w 176"/>
                  <a:gd name="T17" fmla="*/ 110 h 136"/>
                  <a:gd name="T18" fmla="*/ 45 w 176"/>
                  <a:gd name="T19" fmla="*/ 111 h 136"/>
                  <a:gd name="T20" fmla="*/ 57 w 176"/>
                  <a:gd name="T21" fmla="*/ 111 h 136"/>
                  <a:gd name="T22" fmla="*/ 66 w 176"/>
                  <a:gd name="T23" fmla="*/ 110 h 136"/>
                  <a:gd name="T24" fmla="*/ 74 w 176"/>
                  <a:gd name="T25" fmla="*/ 110 h 136"/>
                  <a:gd name="T26" fmla="*/ 82 w 176"/>
                  <a:gd name="T27" fmla="*/ 111 h 136"/>
                  <a:gd name="T28" fmla="*/ 89 w 176"/>
                  <a:gd name="T29" fmla="*/ 112 h 136"/>
                  <a:gd name="T30" fmla="*/ 96 w 176"/>
                  <a:gd name="T31" fmla="*/ 117 h 136"/>
                  <a:gd name="T32" fmla="*/ 103 w 176"/>
                  <a:gd name="T33" fmla="*/ 122 h 136"/>
                  <a:gd name="T34" fmla="*/ 112 w 176"/>
                  <a:gd name="T35" fmla="*/ 129 h 136"/>
                  <a:gd name="T36" fmla="*/ 121 w 176"/>
                  <a:gd name="T37" fmla="*/ 134 h 136"/>
                  <a:gd name="T38" fmla="*/ 132 w 176"/>
                  <a:gd name="T39" fmla="*/ 136 h 136"/>
                  <a:gd name="T40" fmla="*/ 142 w 176"/>
                  <a:gd name="T41" fmla="*/ 136 h 136"/>
                  <a:gd name="T42" fmla="*/ 151 w 176"/>
                  <a:gd name="T43" fmla="*/ 134 h 136"/>
                  <a:gd name="T44" fmla="*/ 161 w 176"/>
                  <a:gd name="T45" fmla="*/ 129 h 136"/>
                  <a:gd name="T46" fmla="*/ 168 w 176"/>
                  <a:gd name="T47" fmla="*/ 122 h 136"/>
                  <a:gd name="T48" fmla="*/ 172 w 176"/>
                  <a:gd name="T49" fmla="*/ 112 h 136"/>
                  <a:gd name="T50" fmla="*/ 176 w 176"/>
                  <a:gd name="T51" fmla="*/ 99 h 136"/>
                  <a:gd name="T52" fmla="*/ 176 w 176"/>
                  <a:gd name="T53" fmla="*/ 84 h 136"/>
                  <a:gd name="T54" fmla="*/ 173 w 176"/>
                  <a:gd name="T55" fmla="*/ 67 h 136"/>
                  <a:gd name="T56" fmla="*/ 168 w 176"/>
                  <a:gd name="T57" fmla="*/ 50 h 136"/>
                  <a:gd name="T58" fmla="*/ 161 w 176"/>
                  <a:gd name="T59" fmla="*/ 34 h 136"/>
                  <a:gd name="T60" fmla="*/ 151 w 176"/>
                  <a:gd name="T61" fmla="*/ 20 h 136"/>
                  <a:gd name="T62" fmla="*/ 139 w 176"/>
                  <a:gd name="T63" fmla="*/ 10 h 136"/>
                  <a:gd name="T64" fmla="*/ 125 w 176"/>
                  <a:gd name="T65" fmla="*/ 5 h 136"/>
                  <a:gd name="T66" fmla="*/ 110 w 176"/>
                  <a:gd name="T67" fmla="*/ 4 h 136"/>
                  <a:gd name="T68" fmla="*/ 95 w 176"/>
                  <a:gd name="T69" fmla="*/ 2 h 136"/>
                  <a:gd name="T70" fmla="*/ 80 w 176"/>
                  <a:gd name="T71" fmla="*/ 2 h 136"/>
                  <a:gd name="T72" fmla="*/ 65 w 176"/>
                  <a:gd name="T73" fmla="*/ 0 h 136"/>
                  <a:gd name="T74" fmla="*/ 51 w 176"/>
                  <a:gd name="T75" fmla="*/ 0 h 136"/>
                  <a:gd name="T76" fmla="*/ 38 w 176"/>
                  <a:gd name="T77" fmla="*/ 0 h 136"/>
                  <a:gd name="T78" fmla="*/ 26 w 176"/>
                  <a:gd name="T79" fmla="*/ 2 h 136"/>
                  <a:gd name="T80" fmla="*/ 15 w 176"/>
                  <a:gd name="T81" fmla="*/ 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6" h="136">
                    <a:moveTo>
                      <a:pt x="15" y="3"/>
                    </a:moveTo>
                    <a:lnTo>
                      <a:pt x="9" y="14"/>
                    </a:lnTo>
                    <a:lnTo>
                      <a:pt x="3" y="30"/>
                    </a:lnTo>
                    <a:lnTo>
                      <a:pt x="0" y="46"/>
                    </a:lnTo>
                    <a:lnTo>
                      <a:pt x="0" y="64"/>
                    </a:lnTo>
                    <a:lnTo>
                      <a:pt x="3" y="80"/>
                    </a:lnTo>
                    <a:lnTo>
                      <a:pt x="9" y="95"/>
                    </a:lnTo>
                    <a:lnTo>
                      <a:pt x="19" y="105"/>
                    </a:lnTo>
                    <a:lnTo>
                      <a:pt x="32" y="110"/>
                    </a:lnTo>
                    <a:lnTo>
                      <a:pt x="45" y="111"/>
                    </a:lnTo>
                    <a:lnTo>
                      <a:pt x="57" y="111"/>
                    </a:lnTo>
                    <a:lnTo>
                      <a:pt x="66" y="110"/>
                    </a:lnTo>
                    <a:lnTo>
                      <a:pt x="74" y="110"/>
                    </a:lnTo>
                    <a:lnTo>
                      <a:pt x="82" y="111"/>
                    </a:lnTo>
                    <a:lnTo>
                      <a:pt x="89" y="112"/>
                    </a:lnTo>
                    <a:lnTo>
                      <a:pt x="96" y="117"/>
                    </a:lnTo>
                    <a:lnTo>
                      <a:pt x="103" y="122"/>
                    </a:lnTo>
                    <a:lnTo>
                      <a:pt x="112" y="129"/>
                    </a:lnTo>
                    <a:lnTo>
                      <a:pt x="121" y="134"/>
                    </a:lnTo>
                    <a:lnTo>
                      <a:pt x="132" y="136"/>
                    </a:lnTo>
                    <a:lnTo>
                      <a:pt x="142" y="136"/>
                    </a:lnTo>
                    <a:lnTo>
                      <a:pt x="151" y="134"/>
                    </a:lnTo>
                    <a:lnTo>
                      <a:pt x="161" y="129"/>
                    </a:lnTo>
                    <a:lnTo>
                      <a:pt x="168" y="122"/>
                    </a:lnTo>
                    <a:lnTo>
                      <a:pt x="172" y="112"/>
                    </a:lnTo>
                    <a:lnTo>
                      <a:pt x="176" y="99"/>
                    </a:lnTo>
                    <a:lnTo>
                      <a:pt x="176" y="84"/>
                    </a:lnTo>
                    <a:lnTo>
                      <a:pt x="173" y="67"/>
                    </a:lnTo>
                    <a:lnTo>
                      <a:pt x="168" y="50"/>
                    </a:lnTo>
                    <a:lnTo>
                      <a:pt x="161" y="34"/>
                    </a:lnTo>
                    <a:lnTo>
                      <a:pt x="151" y="20"/>
                    </a:lnTo>
                    <a:lnTo>
                      <a:pt x="139" y="10"/>
                    </a:lnTo>
                    <a:lnTo>
                      <a:pt x="125" y="5"/>
                    </a:lnTo>
                    <a:lnTo>
                      <a:pt x="110" y="4"/>
                    </a:lnTo>
                    <a:lnTo>
                      <a:pt x="95" y="2"/>
                    </a:lnTo>
                    <a:lnTo>
                      <a:pt x="80" y="2"/>
                    </a:lnTo>
                    <a:lnTo>
                      <a:pt x="65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2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2" name="Freeform 46"/>
              <p:cNvSpPr>
                <a:spLocks/>
              </p:cNvSpPr>
              <p:nvPr/>
            </p:nvSpPr>
            <p:spPr bwMode="auto">
              <a:xfrm>
                <a:off x="4279" y="1841"/>
                <a:ext cx="341" cy="449"/>
              </a:xfrm>
              <a:custGeom>
                <a:avLst/>
                <a:gdLst>
                  <a:gd name="T0" fmla="*/ 35 w 681"/>
                  <a:gd name="T1" fmla="*/ 24 h 898"/>
                  <a:gd name="T2" fmla="*/ 121 w 681"/>
                  <a:gd name="T3" fmla="*/ 0 h 898"/>
                  <a:gd name="T4" fmla="*/ 190 w 681"/>
                  <a:gd name="T5" fmla="*/ 41 h 898"/>
                  <a:gd name="T6" fmla="*/ 291 w 681"/>
                  <a:gd name="T7" fmla="*/ 72 h 898"/>
                  <a:gd name="T8" fmla="*/ 370 w 681"/>
                  <a:gd name="T9" fmla="*/ 141 h 898"/>
                  <a:gd name="T10" fmla="*/ 470 w 681"/>
                  <a:gd name="T11" fmla="*/ 156 h 898"/>
                  <a:gd name="T12" fmla="*/ 554 w 681"/>
                  <a:gd name="T13" fmla="*/ 239 h 898"/>
                  <a:gd name="T14" fmla="*/ 581 w 681"/>
                  <a:gd name="T15" fmla="*/ 363 h 898"/>
                  <a:gd name="T16" fmla="*/ 634 w 681"/>
                  <a:gd name="T17" fmla="*/ 447 h 898"/>
                  <a:gd name="T18" fmla="*/ 639 w 681"/>
                  <a:gd name="T19" fmla="*/ 538 h 898"/>
                  <a:gd name="T20" fmla="*/ 679 w 681"/>
                  <a:gd name="T21" fmla="*/ 648 h 898"/>
                  <a:gd name="T22" fmla="*/ 664 w 681"/>
                  <a:gd name="T23" fmla="*/ 720 h 898"/>
                  <a:gd name="T24" fmla="*/ 599 w 681"/>
                  <a:gd name="T25" fmla="*/ 758 h 898"/>
                  <a:gd name="T26" fmla="*/ 605 w 681"/>
                  <a:gd name="T27" fmla="*/ 853 h 898"/>
                  <a:gd name="T28" fmla="*/ 531 w 681"/>
                  <a:gd name="T29" fmla="*/ 891 h 898"/>
                  <a:gd name="T30" fmla="*/ 484 w 681"/>
                  <a:gd name="T31" fmla="*/ 861 h 898"/>
                  <a:gd name="T32" fmla="*/ 457 w 681"/>
                  <a:gd name="T33" fmla="*/ 866 h 898"/>
                  <a:gd name="T34" fmla="*/ 410 w 681"/>
                  <a:gd name="T35" fmla="*/ 884 h 898"/>
                  <a:gd name="T36" fmla="*/ 334 w 681"/>
                  <a:gd name="T37" fmla="*/ 868 h 898"/>
                  <a:gd name="T38" fmla="*/ 324 w 681"/>
                  <a:gd name="T39" fmla="*/ 808 h 898"/>
                  <a:gd name="T40" fmla="*/ 270 w 681"/>
                  <a:gd name="T41" fmla="*/ 803 h 898"/>
                  <a:gd name="T42" fmla="*/ 233 w 681"/>
                  <a:gd name="T43" fmla="*/ 766 h 898"/>
                  <a:gd name="T44" fmla="*/ 232 w 681"/>
                  <a:gd name="T45" fmla="*/ 715 h 898"/>
                  <a:gd name="T46" fmla="*/ 248 w 681"/>
                  <a:gd name="T47" fmla="*/ 670 h 898"/>
                  <a:gd name="T48" fmla="*/ 262 w 681"/>
                  <a:gd name="T49" fmla="*/ 618 h 898"/>
                  <a:gd name="T50" fmla="*/ 213 w 681"/>
                  <a:gd name="T51" fmla="*/ 580 h 898"/>
                  <a:gd name="T52" fmla="*/ 190 w 681"/>
                  <a:gd name="T53" fmla="*/ 539 h 898"/>
                  <a:gd name="T54" fmla="*/ 156 w 681"/>
                  <a:gd name="T55" fmla="*/ 508 h 898"/>
                  <a:gd name="T56" fmla="*/ 194 w 681"/>
                  <a:gd name="T57" fmla="*/ 478 h 898"/>
                  <a:gd name="T58" fmla="*/ 232 w 681"/>
                  <a:gd name="T59" fmla="*/ 429 h 898"/>
                  <a:gd name="T60" fmla="*/ 267 w 681"/>
                  <a:gd name="T61" fmla="*/ 465 h 898"/>
                  <a:gd name="T62" fmla="*/ 256 w 681"/>
                  <a:gd name="T63" fmla="*/ 522 h 898"/>
                  <a:gd name="T64" fmla="*/ 280 w 681"/>
                  <a:gd name="T65" fmla="*/ 581 h 898"/>
                  <a:gd name="T66" fmla="*/ 327 w 681"/>
                  <a:gd name="T67" fmla="*/ 604 h 898"/>
                  <a:gd name="T68" fmla="*/ 317 w 681"/>
                  <a:gd name="T69" fmla="*/ 647 h 898"/>
                  <a:gd name="T70" fmla="*/ 333 w 681"/>
                  <a:gd name="T71" fmla="*/ 693 h 898"/>
                  <a:gd name="T72" fmla="*/ 336 w 681"/>
                  <a:gd name="T73" fmla="*/ 745 h 898"/>
                  <a:gd name="T74" fmla="*/ 361 w 681"/>
                  <a:gd name="T75" fmla="*/ 785 h 898"/>
                  <a:gd name="T76" fmla="*/ 380 w 681"/>
                  <a:gd name="T77" fmla="*/ 809 h 898"/>
                  <a:gd name="T78" fmla="*/ 456 w 681"/>
                  <a:gd name="T79" fmla="*/ 827 h 898"/>
                  <a:gd name="T80" fmla="*/ 520 w 681"/>
                  <a:gd name="T81" fmla="*/ 752 h 898"/>
                  <a:gd name="T82" fmla="*/ 605 w 681"/>
                  <a:gd name="T83" fmla="*/ 701 h 898"/>
                  <a:gd name="T84" fmla="*/ 618 w 681"/>
                  <a:gd name="T85" fmla="*/ 626 h 898"/>
                  <a:gd name="T86" fmla="*/ 590 w 681"/>
                  <a:gd name="T87" fmla="*/ 550 h 898"/>
                  <a:gd name="T88" fmla="*/ 586 w 681"/>
                  <a:gd name="T89" fmla="*/ 474 h 898"/>
                  <a:gd name="T90" fmla="*/ 533 w 681"/>
                  <a:gd name="T91" fmla="*/ 382 h 898"/>
                  <a:gd name="T92" fmla="*/ 533 w 681"/>
                  <a:gd name="T93" fmla="*/ 275 h 898"/>
                  <a:gd name="T94" fmla="*/ 457 w 681"/>
                  <a:gd name="T95" fmla="*/ 201 h 898"/>
                  <a:gd name="T96" fmla="*/ 365 w 681"/>
                  <a:gd name="T97" fmla="*/ 163 h 898"/>
                  <a:gd name="T98" fmla="*/ 294 w 681"/>
                  <a:gd name="T99" fmla="*/ 101 h 898"/>
                  <a:gd name="T100" fmla="*/ 200 w 681"/>
                  <a:gd name="T101" fmla="*/ 94 h 898"/>
                  <a:gd name="T102" fmla="*/ 144 w 681"/>
                  <a:gd name="T103" fmla="*/ 60 h 898"/>
                  <a:gd name="T104" fmla="*/ 68 w 681"/>
                  <a:gd name="T105" fmla="*/ 52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1" h="898">
                    <a:moveTo>
                      <a:pt x="0" y="87"/>
                    </a:moveTo>
                    <a:lnTo>
                      <a:pt x="3" y="68"/>
                    </a:lnTo>
                    <a:lnTo>
                      <a:pt x="10" y="51"/>
                    </a:lnTo>
                    <a:lnTo>
                      <a:pt x="21" y="36"/>
                    </a:lnTo>
                    <a:lnTo>
                      <a:pt x="35" y="24"/>
                    </a:lnTo>
                    <a:lnTo>
                      <a:pt x="51" y="14"/>
                    </a:lnTo>
                    <a:lnTo>
                      <a:pt x="68" y="7"/>
                    </a:lnTo>
                    <a:lnTo>
                      <a:pt x="85" y="2"/>
                    </a:lnTo>
                    <a:lnTo>
                      <a:pt x="104" y="0"/>
                    </a:lnTo>
                    <a:lnTo>
                      <a:pt x="121" y="0"/>
                    </a:lnTo>
                    <a:lnTo>
                      <a:pt x="137" y="2"/>
                    </a:lnTo>
                    <a:lnTo>
                      <a:pt x="151" y="7"/>
                    </a:lnTo>
                    <a:lnTo>
                      <a:pt x="165" y="15"/>
                    </a:lnTo>
                    <a:lnTo>
                      <a:pt x="177" y="26"/>
                    </a:lnTo>
                    <a:lnTo>
                      <a:pt x="190" y="41"/>
                    </a:lnTo>
                    <a:lnTo>
                      <a:pt x="202" y="62"/>
                    </a:lnTo>
                    <a:lnTo>
                      <a:pt x="214" y="86"/>
                    </a:lnTo>
                    <a:lnTo>
                      <a:pt x="241" y="75"/>
                    </a:lnTo>
                    <a:lnTo>
                      <a:pt x="267" y="70"/>
                    </a:lnTo>
                    <a:lnTo>
                      <a:pt x="291" y="72"/>
                    </a:lnTo>
                    <a:lnTo>
                      <a:pt x="315" y="80"/>
                    </a:lnTo>
                    <a:lnTo>
                      <a:pt x="334" y="92"/>
                    </a:lnTo>
                    <a:lnTo>
                      <a:pt x="351" y="107"/>
                    </a:lnTo>
                    <a:lnTo>
                      <a:pt x="363" y="123"/>
                    </a:lnTo>
                    <a:lnTo>
                      <a:pt x="370" y="141"/>
                    </a:lnTo>
                    <a:lnTo>
                      <a:pt x="392" y="130"/>
                    </a:lnTo>
                    <a:lnTo>
                      <a:pt x="414" y="128"/>
                    </a:lnTo>
                    <a:lnTo>
                      <a:pt x="434" y="132"/>
                    </a:lnTo>
                    <a:lnTo>
                      <a:pt x="454" y="141"/>
                    </a:lnTo>
                    <a:lnTo>
                      <a:pt x="470" y="156"/>
                    </a:lnTo>
                    <a:lnTo>
                      <a:pt x="483" y="174"/>
                    </a:lnTo>
                    <a:lnTo>
                      <a:pt x="492" y="192"/>
                    </a:lnTo>
                    <a:lnTo>
                      <a:pt x="495" y="211"/>
                    </a:lnTo>
                    <a:lnTo>
                      <a:pt x="529" y="221"/>
                    </a:lnTo>
                    <a:lnTo>
                      <a:pt x="554" y="239"/>
                    </a:lnTo>
                    <a:lnTo>
                      <a:pt x="573" y="261"/>
                    </a:lnTo>
                    <a:lnTo>
                      <a:pt x="584" y="287"/>
                    </a:lnTo>
                    <a:lnTo>
                      <a:pt x="589" y="313"/>
                    </a:lnTo>
                    <a:lnTo>
                      <a:pt x="588" y="340"/>
                    </a:lnTo>
                    <a:lnTo>
                      <a:pt x="581" y="363"/>
                    </a:lnTo>
                    <a:lnTo>
                      <a:pt x="568" y="381"/>
                    </a:lnTo>
                    <a:lnTo>
                      <a:pt x="594" y="394"/>
                    </a:lnTo>
                    <a:lnTo>
                      <a:pt x="613" y="410"/>
                    </a:lnTo>
                    <a:lnTo>
                      <a:pt x="627" y="427"/>
                    </a:lnTo>
                    <a:lnTo>
                      <a:pt x="634" y="447"/>
                    </a:lnTo>
                    <a:lnTo>
                      <a:pt x="635" y="466"/>
                    </a:lnTo>
                    <a:lnTo>
                      <a:pt x="631" y="486"/>
                    </a:lnTo>
                    <a:lnTo>
                      <a:pt x="624" y="503"/>
                    </a:lnTo>
                    <a:lnTo>
                      <a:pt x="613" y="519"/>
                    </a:lnTo>
                    <a:lnTo>
                      <a:pt x="639" y="538"/>
                    </a:lnTo>
                    <a:lnTo>
                      <a:pt x="659" y="558"/>
                    </a:lnTo>
                    <a:lnTo>
                      <a:pt x="672" y="580"/>
                    </a:lnTo>
                    <a:lnTo>
                      <a:pt x="680" y="603"/>
                    </a:lnTo>
                    <a:lnTo>
                      <a:pt x="681" y="626"/>
                    </a:lnTo>
                    <a:lnTo>
                      <a:pt x="679" y="648"/>
                    </a:lnTo>
                    <a:lnTo>
                      <a:pt x="672" y="668"/>
                    </a:lnTo>
                    <a:lnTo>
                      <a:pt x="661" y="685"/>
                    </a:lnTo>
                    <a:lnTo>
                      <a:pt x="666" y="695"/>
                    </a:lnTo>
                    <a:lnTo>
                      <a:pt x="666" y="707"/>
                    </a:lnTo>
                    <a:lnTo>
                      <a:pt x="664" y="720"/>
                    </a:lnTo>
                    <a:lnTo>
                      <a:pt x="658" y="732"/>
                    </a:lnTo>
                    <a:lnTo>
                      <a:pt x="647" y="743"/>
                    </a:lnTo>
                    <a:lnTo>
                      <a:pt x="635" y="752"/>
                    </a:lnTo>
                    <a:lnTo>
                      <a:pt x="619" y="756"/>
                    </a:lnTo>
                    <a:lnTo>
                      <a:pt x="599" y="758"/>
                    </a:lnTo>
                    <a:lnTo>
                      <a:pt x="616" y="778"/>
                    </a:lnTo>
                    <a:lnTo>
                      <a:pt x="624" y="799"/>
                    </a:lnTo>
                    <a:lnTo>
                      <a:pt x="623" y="819"/>
                    </a:lnTo>
                    <a:lnTo>
                      <a:pt x="616" y="837"/>
                    </a:lnTo>
                    <a:lnTo>
                      <a:pt x="605" y="853"/>
                    </a:lnTo>
                    <a:lnTo>
                      <a:pt x="590" y="867"/>
                    </a:lnTo>
                    <a:lnTo>
                      <a:pt x="574" y="877"/>
                    </a:lnTo>
                    <a:lnTo>
                      <a:pt x="558" y="885"/>
                    </a:lnTo>
                    <a:lnTo>
                      <a:pt x="544" y="890"/>
                    </a:lnTo>
                    <a:lnTo>
                      <a:pt x="531" y="891"/>
                    </a:lnTo>
                    <a:lnTo>
                      <a:pt x="520" y="890"/>
                    </a:lnTo>
                    <a:lnTo>
                      <a:pt x="510" y="885"/>
                    </a:lnTo>
                    <a:lnTo>
                      <a:pt x="501" y="880"/>
                    </a:lnTo>
                    <a:lnTo>
                      <a:pt x="493" y="872"/>
                    </a:lnTo>
                    <a:lnTo>
                      <a:pt x="484" y="861"/>
                    </a:lnTo>
                    <a:lnTo>
                      <a:pt x="475" y="850"/>
                    </a:lnTo>
                    <a:lnTo>
                      <a:pt x="471" y="856"/>
                    </a:lnTo>
                    <a:lnTo>
                      <a:pt x="468" y="860"/>
                    </a:lnTo>
                    <a:lnTo>
                      <a:pt x="463" y="864"/>
                    </a:lnTo>
                    <a:lnTo>
                      <a:pt x="457" y="866"/>
                    </a:lnTo>
                    <a:lnTo>
                      <a:pt x="452" y="867"/>
                    </a:lnTo>
                    <a:lnTo>
                      <a:pt x="444" y="867"/>
                    </a:lnTo>
                    <a:lnTo>
                      <a:pt x="434" y="865"/>
                    </a:lnTo>
                    <a:lnTo>
                      <a:pt x="425" y="861"/>
                    </a:lnTo>
                    <a:lnTo>
                      <a:pt x="410" y="884"/>
                    </a:lnTo>
                    <a:lnTo>
                      <a:pt x="394" y="896"/>
                    </a:lnTo>
                    <a:lnTo>
                      <a:pt x="377" y="898"/>
                    </a:lnTo>
                    <a:lnTo>
                      <a:pt x="359" y="894"/>
                    </a:lnTo>
                    <a:lnTo>
                      <a:pt x="346" y="883"/>
                    </a:lnTo>
                    <a:lnTo>
                      <a:pt x="334" y="868"/>
                    </a:lnTo>
                    <a:lnTo>
                      <a:pt x="327" y="853"/>
                    </a:lnTo>
                    <a:lnTo>
                      <a:pt x="327" y="837"/>
                    </a:lnTo>
                    <a:lnTo>
                      <a:pt x="328" y="824"/>
                    </a:lnTo>
                    <a:lnTo>
                      <a:pt x="327" y="815"/>
                    </a:lnTo>
                    <a:lnTo>
                      <a:pt x="324" y="808"/>
                    </a:lnTo>
                    <a:lnTo>
                      <a:pt x="318" y="805"/>
                    </a:lnTo>
                    <a:lnTo>
                      <a:pt x="309" y="803"/>
                    </a:lnTo>
                    <a:lnTo>
                      <a:pt x="297" y="803"/>
                    </a:lnTo>
                    <a:lnTo>
                      <a:pt x="285" y="803"/>
                    </a:lnTo>
                    <a:lnTo>
                      <a:pt x="270" y="803"/>
                    </a:lnTo>
                    <a:lnTo>
                      <a:pt x="256" y="800"/>
                    </a:lnTo>
                    <a:lnTo>
                      <a:pt x="245" y="796"/>
                    </a:lnTo>
                    <a:lnTo>
                      <a:pt x="238" y="788"/>
                    </a:lnTo>
                    <a:lnTo>
                      <a:pt x="234" y="777"/>
                    </a:lnTo>
                    <a:lnTo>
                      <a:pt x="233" y="766"/>
                    </a:lnTo>
                    <a:lnTo>
                      <a:pt x="234" y="754"/>
                    </a:lnTo>
                    <a:lnTo>
                      <a:pt x="236" y="744"/>
                    </a:lnTo>
                    <a:lnTo>
                      <a:pt x="240" y="733"/>
                    </a:lnTo>
                    <a:lnTo>
                      <a:pt x="234" y="724"/>
                    </a:lnTo>
                    <a:lnTo>
                      <a:pt x="232" y="715"/>
                    </a:lnTo>
                    <a:lnTo>
                      <a:pt x="230" y="706"/>
                    </a:lnTo>
                    <a:lnTo>
                      <a:pt x="233" y="697"/>
                    </a:lnTo>
                    <a:lnTo>
                      <a:pt x="236" y="686"/>
                    </a:lnTo>
                    <a:lnTo>
                      <a:pt x="242" y="678"/>
                    </a:lnTo>
                    <a:lnTo>
                      <a:pt x="248" y="670"/>
                    </a:lnTo>
                    <a:lnTo>
                      <a:pt x="256" y="663"/>
                    </a:lnTo>
                    <a:lnTo>
                      <a:pt x="250" y="651"/>
                    </a:lnTo>
                    <a:lnTo>
                      <a:pt x="248" y="642"/>
                    </a:lnTo>
                    <a:lnTo>
                      <a:pt x="251" y="632"/>
                    </a:lnTo>
                    <a:lnTo>
                      <a:pt x="262" y="618"/>
                    </a:lnTo>
                    <a:lnTo>
                      <a:pt x="247" y="616"/>
                    </a:lnTo>
                    <a:lnTo>
                      <a:pt x="235" y="611"/>
                    </a:lnTo>
                    <a:lnTo>
                      <a:pt x="225" y="603"/>
                    </a:lnTo>
                    <a:lnTo>
                      <a:pt x="218" y="593"/>
                    </a:lnTo>
                    <a:lnTo>
                      <a:pt x="213" y="580"/>
                    </a:lnTo>
                    <a:lnTo>
                      <a:pt x="212" y="565"/>
                    </a:lnTo>
                    <a:lnTo>
                      <a:pt x="213" y="550"/>
                    </a:lnTo>
                    <a:lnTo>
                      <a:pt x="217" y="534"/>
                    </a:lnTo>
                    <a:lnTo>
                      <a:pt x="202" y="538"/>
                    </a:lnTo>
                    <a:lnTo>
                      <a:pt x="190" y="539"/>
                    </a:lnTo>
                    <a:lnTo>
                      <a:pt x="180" y="537"/>
                    </a:lnTo>
                    <a:lnTo>
                      <a:pt x="171" y="532"/>
                    </a:lnTo>
                    <a:lnTo>
                      <a:pt x="164" y="526"/>
                    </a:lnTo>
                    <a:lnTo>
                      <a:pt x="159" y="518"/>
                    </a:lnTo>
                    <a:lnTo>
                      <a:pt x="156" y="508"/>
                    </a:lnTo>
                    <a:lnTo>
                      <a:pt x="153" y="497"/>
                    </a:lnTo>
                    <a:lnTo>
                      <a:pt x="161" y="496"/>
                    </a:lnTo>
                    <a:lnTo>
                      <a:pt x="172" y="492"/>
                    </a:lnTo>
                    <a:lnTo>
                      <a:pt x="183" y="486"/>
                    </a:lnTo>
                    <a:lnTo>
                      <a:pt x="194" y="478"/>
                    </a:lnTo>
                    <a:lnTo>
                      <a:pt x="204" y="467"/>
                    </a:lnTo>
                    <a:lnTo>
                      <a:pt x="213" y="456"/>
                    </a:lnTo>
                    <a:lnTo>
                      <a:pt x="220" y="442"/>
                    </a:lnTo>
                    <a:lnTo>
                      <a:pt x="224" y="426"/>
                    </a:lnTo>
                    <a:lnTo>
                      <a:pt x="232" y="429"/>
                    </a:lnTo>
                    <a:lnTo>
                      <a:pt x="241" y="435"/>
                    </a:lnTo>
                    <a:lnTo>
                      <a:pt x="250" y="441"/>
                    </a:lnTo>
                    <a:lnTo>
                      <a:pt x="257" y="449"/>
                    </a:lnTo>
                    <a:lnTo>
                      <a:pt x="264" y="457"/>
                    </a:lnTo>
                    <a:lnTo>
                      <a:pt x="267" y="465"/>
                    </a:lnTo>
                    <a:lnTo>
                      <a:pt x="268" y="474"/>
                    </a:lnTo>
                    <a:lnTo>
                      <a:pt x="266" y="484"/>
                    </a:lnTo>
                    <a:lnTo>
                      <a:pt x="262" y="494"/>
                    </a:lnTo>
                    <a:lnTo>
                      <a:pt x="258" y="507"/>
                    </a:lnTo>
                    <a:lnTo>
                      <a:pt x="256" y="522"/>
                    </a:lnTo>
                    <a:lnTo>
                      <a:pt x="255" y="537"/>
                    </a:lnTo>
                    <a:lnTo>
                      <a:pt x="255" y="551"/>
                    </a:lnTo>
                    <a:lnTo>
                      <a:pt x="259" y="564"/>
                    </a:lnTo>
                    <a:lnTo>
                      <a:pt x="267" y="575"/>
                    </a:lnTo>
                    <a:lnTo>
                      <a:pt x="280" y="581"/>
                    </a:lnTo>
                    <a:lnTo>
                      <a:pt x="294" y="585"/>
                    </a:lnTo>
                    <a:lnTo>
                      <a:pt x="305" y="589"/>
                    </a:lnTo>
                    <a:lnTo>
                      <a:pt x="315" y="594"/>
                    </a:lnTo>
                    <a:lnTo>
                      <a:pt x="323" y="599"/>
                    </a:lnTo>
                    <a:lnTo>
                      <a:pt x="327" y="604"/>
                    </a:lnTo>
                    <a:lnTo>
                      <a:pt x="329" y="610"/>
                    </a:lnTo>
                    <a:lnTo>
                      <a:pt x="328" y="618"/>
                    </a:lnTo>
                    <a:lnTo>
                      <a:pt x="325" y="626"/>
                    </a:lnTo>
                    <a:lnTo>
                      <a:pt x="320" y="636"/>
                    </a:lnTo>
                    <a:lnTo>
                      <a:pt x="317" y="647"/>
                    </a:lnTo>
                    <a:lnTo>
                      <a:pt x="315" y="657"/>
                    </a:lnTo>
                    <a:lnTo>
                      <a:pt x="315" y="668"/>
                    </a:lnTo>
                    <a:lnTo>
                      <a:pt x="317" y="678"/>
                    </a:lnTo>
                    <a:lnTo>
                      <a:pt x="323" y="686"/>
                    </a:lnTo>
                    <a:lnTo>
                      <a:pt x="333" y="693"/>
                    </a:lnTo>
                    <a:lnTo>
                      <a:pt x="347" y="698"/>
                    </a:lnTo>
                    <a:lnTo>
                      <a:pt x="344" y="710"/>
                    </a:lnTo>
                    <a:lnTo>
                      <a:pt x="341" y="722"/>
                    </a:lnTo>
                    <a:lnTo>
                      <a:pt x="338" y="733"/>
                    </a:lnTo>
                    <a:lnTo>
                      <a:pt x="336" y="745"/>
                    </a:lnTo>
                    <a:lnTo>
                      <a:pt x="338" y="755"/>
                    </a:lnTo>
                    <a:lnTo>
                      <a:pt x="341" y="765"/>
                    </a:lnTo>
                    <a:lnTo>
                      <a:pt x="349" y="771"/>
                    </a:lnTo>
                    <a:lnTo>
                      <a:pt x="363" y="778"/>
                    </a:lnTo>
                    <a:lnTo>
                      <a:pt x="361" y="785"/>
                    </a:lnTo>
                    <a:lnTo>
                      <a:pt x="359" y="791"/>
                    </a:lnTo>
                    <a:lnTo>
                      <a:pt x="362" y="797"/>
                    </a:lnTo>
                    <a:lnTo>
                      <a:pt x="365" y="801"/>
                    </a:lnTo>
                    <a:lnTo>
                      <a:pt x="372" y="805"/>
                    </a:lnTo>
                    <a:lnTo>
                      <a:pt x="380" y="809"/>
                    </a:lnTo>
                    <a:lnTo>
                      <a:pt x="391" y="814"/>
                    </a:lnTo>
                    <a:lnTo>
                      <a:pt x="402" y="819"/>
                    </a:lnTo>
                    <a:lnTo>
                      <a:pt x="417" y="823"/>
                    </a:lnTo>
                    <a:lnTo>
                      <a:pt x="437" y="826"/>
                    </a:lnTo>
                    <a:lnTo>
                      <a:pt x="456" y="827"/>
                    </a:lnTo>
                    <a:lnTo>
                      <a:pt x="477" y="823"/>
                    </a:lnTo>
                    <a:lnTo>
                      <a:pt x="495" y="815"/>
                    </a:lnTo>
                    <a:lnTo>
                      <a:pt x="509" y="801"/>
                    </a:lnTo>
                    <a:lnTo>
                      <a:pt x="518" y="781"/>
                    </a:lnTo>
                    <a:lnTo>
                      <a:pt x="520" y="752"/>
                    </a:lnTo>
                    <a:lnTo>
                      <a:pt x="538" y="750"/>
                    </a:lnTo>
                    <a:lnTo>
                      <a:pt x="558" y="743"/>
                    </a:lnTo>
                    <a:lnTo>
                      <a:pt x="577" y="732"/>
                    </a:lnTo>
                    <a:lnTo>
                      <a:pt x="593" y="717"/>
                    </a:lnTo>
                    <a:lnTo>
                      <a:pt x="605" y="701"/>
                    </a:lnTo>
                    <a:lnTo>
                      <a:pt x="612" y="684"/>
                    </a:lnTo>
                    <a:lnTo>
                      <a:pt x="612" y="665"/>
                    </a:lnTo>
                    <a:lnTo>
                      <a:pt x="603" y="648"/>
                    </a:lnTo>
                    <a:lnTo>
                      <a:pt x="612" y="639"/>
                    </a:lnTo>
                    <a:lnTo>
                      <a:pt x="618" y="626"/>
                    </a:lnTo>
                    <a:lnTo>
                      <a:pt x="621" y="613"/>
                    </a:lnTo>
                    <a:lnTo>
                      <a:pt x="620" y="596"/>
                    </a:lnTo>
                    <a:lnTo>
                      <a:pt x="614" y="580"/>
                    </a:lnTo>
                    <a:lnTo>
                      <a:pt x="604" y="564"/>
                    </a:lnTo>
                    <a:lnTo>
                      <a:pt x="590" y="550"/>
                    </a:lnTo>
                    <a:lnTo>
                      <a:pt x="570" y="539"/>
                    </a:lnTo>
                    <a:lnTo>
                      <a:pt x="576" y="527"/>
                    </a:lnTo>
                    <a:lnTo>
                      <a:pt x="583" y="512"/>
                    </a:lnTo>
                    <a:lnTo>
                      <a:pt x="586" y="494"/>
                    </a:lnTo>
                    <a:lnTo>
                      <a:pt x="586" y="474"/>
                    </a:lnTo>
                    <a:lnTo>
                      <a:pt x="582" y="455"/>
                    </a:lnTo>
                    <a:lnTo>
                      <a:pt x="571" y="434"/>
                    </a:lnTo>
                    <a:lnTo>
                      <a:pt x="553" y="413"/>
                    </a:lnTo>
                    <a:lnTo>
                      <a:pt x="525" y="395"/>
                    </a:lnTo>
                    <a:lnTo>
                      <a:pt x="533" y="382"/>
                    </a:lnTo>
                    <a:lnTo>
                      <a:pt x="540" y="364"/>
                    </a:lnTo>
                    <a:lnTo>
                      <a:pt x="546" y="342"/>
                    </a:lnTo>
                    <a:lnTo>
                      <a:pt x="547" y="319"/>
                    </a:lnTo>
                    <a:lnTo>
                      <a:pt x="544" y="296"/>
                    </a:lnTo>
                    <a:lnTo>
                      <a:pt x="533" y="275"/>
                    </a:lnTo>
                    <a:lnTo>
                      <a:pt x="514" y="258"/>
                    </a:lnTo>
                    <a:lnTo>
                      <a:pt x="485" y="246"/>
                    </a:lnTo>
                    <a:lnTo>
                      <a:pt x="477" y="231"/>
                    </a:lnTo>
                    <a:lnTo>
                      <a:pt x="469" y="216"/>
                    </a:lnTo>
                    <a:lnTo>
                      <a:pt x="457" y="201"/>
                    </a:lnTo>
                    <a:lnTo>
                      <a:pt x="445" y="188"/>
                    </a:lnTo>
                    <a:lnTo>
                      <a:pt x="429" y="176"/>
                    </a:lnTo>
                    <a:lnTo>
                      <a:pt x="411" y="168"/>
                    </a:lnTo>
                    <a:lnTo>
                      <a:pt x="389" y="163"/>
                    </a:lnTo>
                    <a:lnTo>
                      <a:pt x="365" y="163"/>
                    </a:lnTo>
                    <a:lnTo>
                      <a:pt x="353" y="148"/>
                    </a:lnTo>
                    <a:lnTo>
                      <a:pt x="340" y="133"/>
                    </a:lnTo>
                    <a:lnTo>
                      <a:pt x="326" y="120"/>
                    </a:lnTo>
                    <a:lnTo>
                      <a:pt x="311" y="109"/>
                    </a:lnTo>
                    <a:lnTo>
                      <a:pt x="294" y="101"/>
                    </a:lnTo>
                    <a:lnTo>
                      <a:pt x="273" y="98"/>
                    </a:lnTo>
                    <a:lnTo>
                      <a:pt x="248" y="99"/>
                    </a:lnTo>
                    <a:lnTo>
                      <a:pt x="215" y="107"/>
                    </a:lnTo>
                    <a:lnTo>
                      <a:pt x="209" y="101"/>
                    </a:lnTo>
                    <a:lnTo>
                      <a:pt x="200" y="94"/>
                    </a:lnTo>
                    <a:lnTo>
                      <a:pt x="191" y="87"/>
                    </a:lnTo>
                    <a:lnTo>
                      <a:pt x="181" y="79"/>
                    </a:lnTo>
                    <a:lnTo>
                      <a:pt x="169" y="72"/>
                    </a:lnTo>
                    <a:lnTo>
                      <a:pt x="157" y="65"/>
                    </a:lnTo>
                    <a:lnTo>
                      <a:pt x="144" y="60"/>
                    </a:lnTo>
                    <a:lnTo>
                      <a:pt x="130" y="55"/>
                    </a:lnTo>
                    <a:lnTo>
                      <a:pt x="115" y="52"/>
                    </a:lnTo>
                    <a:lnTo>
                      <a:pt x="100" y="49"/>
                    </a:lnTo>
                    <a:lnTo>
                      <a:pt x="84" y="49"/>
                    </a:lnTo>
                    <a:lnTo>
                      <a:pt x="68" y="52"/>
                    </a:lnTo>
                    <a:lnTo>
                      <a:pt x="52" y="56"/>
                    </a:lnTo>
                    <a:lnTo>
                      <a:pt x="35" y="63"/>
                    </a:lnTo>
                    <a:lnTo>
                      <a:pt x="17" y="7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3" name="Freeform 47"/>
              <p:cNvSpPr>
                <a:spLocks/>
              </p:cNvSpPr>
              <p:nvPr/>
            </p:nvSpPr>
            <p:spPr bwMode="auto">
              <a:xfrm>
                <a:off x="4115" y="2091"/>
                <a:ext cx="68" cy="197"/>
              </a:xfrm>
              <a:custGeom>
                <a:avLst/>
                <a:gdLst>
                  <a:gd name="T0" fmla="*/ 61 w 137"/>
                  <a:gd name="T1" fmla="*/ 80 h 394"/>
                  <a:gd name="T2" fmla="*/ 59 w 137"/>
                  <a:gd name="T3" fmla="*/ 145 h 394"/>
                  <a:gd name="T4" fmla="*/ 56 w 137"/>
                  <a:gd name="T5" fmla="*/ 197 h 394"/>
                  <a:gd name="T6" fmla="*/ 48 w 137"/>
                  <a:gd name="T7" fmla="*/ 234 h 394"/>
                  <a:gd name="T8" fmla="*/ 34 w 137"/>
                  <a:gd name="T9" fmla="*/ 269 h 394"/>
                  <a:gd name="T10" fmla="*/ 16 w 137"/>
                  <a:gd name="T11" fmla="*/ 303 h 394"/>
                  <a:gd name="T12" fmla="*/ 1 w 137"/>
                  <a:gd name="T13" fmla="*/ 329 h 394"/>
                  <a:gd name="T14" fmla="*/ 1 w 137"/>
                  <a:gd name="T15" fmla="*/ 352 h 394"/>
                  <a:gd name="T16" fmla="*/ 9 w 137"/>
                  <a:gd name="T17" fmla="*/ 373 h 394"/>
                  <a:gd name="T18" fmla="*/ 25 w 137"/>
                  <a:gd name="T19" fmla="*/ 388 h 394"/>
                  <a:gd name="T20" fmla="*/ 41 w 137"/>
                  <a:gd name="T21" fmla="*/ 391 h 394"/>
                  <a:gd name="T22" fmla="*/ 50 w 137"/>
                  <a:gd name="T23" fmla="*/ 390 h 394"/>
                  <a:gd name="T24" fmla="*/ 61 w 137"/>
                  <a:gd name="T25" fmla="*/ 387 h 394"/>
                  <a:gd name="T26" fmla="*/ 70 w 137"/>
                  <a:gd name="T27" fmla="*/ 386 h 394"/>
                  <a:gd name="T28" fmla="*/ 82 w 137"/>
                  <a:gd name="T29" fmla="*/ 390 h 394"/>
                  <a:gd name="T30" fmla="*/ 101 w 137"/>
                  <a:gd name="T31" fmla="*/ 394 h 394"/>
                  <a:gd name="T32" fmla="*/ 117 w 137"/>
                  <a:gd name="T33" fmla="*/ 390 h 394"/>
                  <a:gd name="T34" fmla="*/ 131 w 137"/>
                  <a:gd name="T35" fmla="*/ 379 h 394"/>
                  <a:gd name="T36" fmla="*/ 137 w 137"/>
                  <a:gd name="T37" fmla="*/ 367 h 394"/>
                  <a:gd name="T38" fmla="*/ 135 w 137"/>
                  <a:gd name="T39" fmla="*/ 364 h 394"/>
                  <a:gd name="T40" fmla="*/ 131 w 137"/>
                  <a:gd name="T41" fmla="*/ 361 h 394"/>
                  <a:gd name="T42" fmla="*/ 127 w 137"/>
                  <a:gd name="T43" fmla="*/ 363 h 394"/>
                  <a:gd name="T44" fmla="*/ 120 w 137"/>
                  <a:gd name="T45" fmla="*/ 372 h 394"/>
                  <a:gd name="T46" fmla="*/ 105 w 137"/>
                  <a:gd name="T47" fmla="*/ 381 h 394"/>
                  <a:gd name="T48" fmla="*/ 91 w 137"/>
                  <a:gd name="T49" fmla="*/ 378 h 394"/>
                  <a:gd name="T50" fmla="*/ 80 w 137"/>
                  <a:gd name="T51" fmla="*/ 373 h 394"/>
                  <a:gd name="T52" fmla="*/ 69 w 137"/>
                  <a:gd name="T53" fmla="*/ 372 h 394"/>
                  <a:gd name="T54" fmla="*/ 58 w 137"/>
                  <a:gd name="T55" fmla="*/ 374 h 394"/>
                  <a:gd name="T56" fmla="*/ 48 w 137"/>
                  <a:gd name="T57" fmla="*/ 376 h 394"/>
                  <a:gd name="T58" fmla="*/ 38 w 137"/>
                  <a:gd name="T59" fmla="*/ 378 h 394"/>
                  <a:gd name="T60" fmla="*/ 20 w 137"/>
                  <a:gd name="T61" fmla="*/ 366 h 394"/>
                  <a:gd name="T62" fmla="*/ 11 w 137"/>
                  <a:gd name="T63" fmla="*/ 337 h 394"/>
                  <a:gd name="T64" fmla="*/ 26 w 137"/>
                  <a:gd name="T65" fmla="*/ 305 h 394"/>
                  <a:gd name="T66" fmla="*/ 44 w 137"/>
                  <a:gd name="T67" fmla="*/ 270 h 394"/>
                  <a:gd name="T68" fmla="*/ 58 w 137"/>
                  <a:gd name="T69" fmla="*/ 235 h 394"/>
                  <a:gd name="T70" fmla="*/ 66 w 137"/>
                  <a:gd name="T71" fmla="*/ 197 h 394"/>
                  <a:gd name="T72" fmla="*/ 70 w 137"/>
                  <a:gd name="T73" fmla="*/ 145 h 394"/>
                  <a:gd name="T74" fmla="*/ 69 w 137"/>
                  <a:gd name="T75" fmla="*/ 83 h 394"/>
                  <a:gd name="T76" fmla="*/ 71 w 137"/>
                  <a:gd name="T77" fmla="*/ 39 h 394"/>
                  <a:gd name="T78" fmla="*/ 77 w 137"/>
                  <a:gd name="T79" fmla="*/ 17 h 394"/>
                  <a:gd name="T80" fmla="*/ 82 w 137"/>
                  <a:gd name="T81" fmla="*/ 4 h 394"/>
                  <a:gd name="T82" fmla="*/ 81 w 137"/>
                  <a:gd name="T83" fmla="*/ 1 h 394"/>
                  <a:gd name="T84" fmla="*/ 78 w 137"/>
                  <a:gd name="T85" fmla="*/ 0 h 394"/>
                  <a:gd name="T86" fmla="*/ 74 w 137"/>
                  <a:gd name="T87" fmla="*/ 1 h 394"/>
                  <a:gd name="T88" fmla="*/ 67 w 137"/>
                  <a:gd name="T89" fmla="*/ 11 h 394"/>
                  <a:gd name="T90" fmla="*/ 61 w 137"/>
                  <a:gd name="T91" fmla="*/ 38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7" h="394">
                    <a:moveTo>
                      <a:pt x="59" y="48"/>
                    </a:moveTo>
                    <a:lnTo>
                      <a:pt x="61" y="80"/>
                    </a:lnTo>
                    <a:lnTo>
                      <a:pt x="61" y="113"/>
                    </a:lnTo>
                    <a:lnTo>
                      <a:pt x="59" y="145"/>
                    </a:lnTo>
                    <a:lnTo>
                      <a:pt x="58" y="177"/>
                    </a:lnTo>
                    <a:lnTo>
                      <a:pt x="56" y="197"/>
                    </a:lnTo>
                    <a:lnTo>
                      <a:pt x="52" y="215"/>
                    </a:lnTo>
                    <a:lnTo>
                      <a:pt x="48" y="234"/>
                    </a:lnTo>
                    <a:lnTo>
                      <a:pt x="42" y="252"/>
                    </a:lnTo>
                    <a:lnTo>
                      <a:pt x="34" y="269"/>
                    </a:lnTo>
                    <a:lnTo>
                      <a:pt x="25" y="287"/>
                    </a:lnTo>
                    <a:lnTo>
                      <a:pt x="16" y="303"/>
                    </a:lnTo>
                    <a:lnTo>
                      <a:pt x="4" y="319"/>
                    </a:lnTo>
                    <a:lnTo>
                      <a:pt x="1" y="329"/>
                    </a:lnTo>
                    <a:lnTo>
                      <a:pt x="0" y="341"/>
                    </a:lnTo>
                    <a:lnTo>
                      <a:pt x="1" y="352"/>
                    </a:lnTo>
                    <a:lnTo>
                      <a:pt x="4" y="364"/>
                    </a:lnTo>
                    <a:lnTo>
                      <a:pt x="9" y="373"/>
                    </a:lnTo>
                    <a:lnTo>
                      <a:pt x="16" y="382"/>
                    </a:lnTo>
                    <a:lnTo>
                      <a:pt x="25" y="388"/>
                    </a:lnTo>
                    <a:lnTo>
                      <a:pt x="36" y="391"/>
                    </a:lnTo>
                    <a:lnTo>
                      <a:pt x="41" y="391"/>
                    </a:lnTo>
                    <a:lnTo>
                      <a:pt x="46" y="390"/>
                    </a:lnTo>
                    <a:lnTo>
                      <a:pt x="50" y="390"/>
                    </a:lnTo>
                    <a:lnTo>
                      <a:pt x="56" y="388"/>
                    </a:lnTo>
                    <a:lnTo>
                      <a:pt x="61" y="387"/>
                    </a:lnTo>
                    <a:lnTo>
                      <a:pt x="65" y="386"/>
                    </a:lnTo>
                    <a:lnTo>
                      <a:pt x="70" y="386"/>
                    </a:lnTo>
                    <a:lnTo>
                      <a:pt x="74" y="386"/>
                    </a:lnTo>
                    <a:lnTo>
                      <a:pt x="82" y="390"/>
                    </a:lnTo>
                    <a:lnTo>
                      <a:pt x="92" y="393"/>
                    </a:lnTo>
                    <a:lnTo>
                      <a:pt x="101" y="394"/>
                    </a:lnTo>
                    <a:lnTo>
                      <a:pt x="109" y="393"/>
                    </a:lnTo>
                    <a:lnTo>
                      <a:pt x="117" y="390"/>
                    </a:lnTo>
                    <a:lnTo>
                      <a:pt x="125" y="386"/>
                    </a:lnTo>
                    <a:lnTo>
                      <a:pt x="131" y="379"/>
                    </a:lnTo>
                    <a:lnTo>
                      <a:pt x="135" y="369"/>
                    </a:lnTo>
                    <a:lnTo>
                      <a:pt x="137" y="367"/>
                    </a:lnTo>
                    <a:lnTo>
                      <a:pt x="137" y="365"/>
                    </a:lnTo>
                    <a:lnTo>
                      <a:pt x="135" y="364"/>
                    </a:lnTo>
                    <a:lnTo>
                      <a:pt x="133" y="361"/>
                    </a:lnTo>
                    <a:lnTo>
                      <a:pt x="131" y="361"/>
                    </a:lnTo>
                    <a:lnTo>
                      <a:pt x="130" y="361"/>
                    </a:lnTo>
                    <a:lnTo>
                      <a:pt x="127" y="363"/>
                    </a:lnTo>
                    <a:lnTo>
                      <a:pt x="125" y="364"/>
                    </a:lnTo>
                    <a:lnTo>
                      <a:pt x="120" y="372"/>
                    </a:lnTo>
                    <a:lnTo>
                      <a:pt x="114" y="378"/>
                    </a:lnTo>
                    <a:lnTo>
                      <a:pt x="105" y="381"/>
                    </a:lnTo>
                    <a:lnTo>
                      <a:pt x="96" y="380"/>
                    </a:lnTo>
                    <a:lnTo>
                      <a:pt x="91" y="378"/>
                    </a:lnTo>
                    <a:lnTo>
                      <a:pt x="86" y="375"/>
                    </a:lnTo>
                    <a:lnTo>
                      <a:pt x="80" y="373"/>
                    </a:lnTo>
                    <a:lnTo>
                      <a:pt x="74" y="372"/>
                    </a:lnTo>
                    <a:lnTo>
                      <a:pt x="69" y="372"/>
                    </a:lnTo>
                    <a:lnTo>
                      <a:pt x="63" y="372"/>
                    </a:lnTo>
                    <a:lnTo>
                      <a:pt x="58" y="374"/>
                    </a:lnTo>
                    <a:lnTo>
                      <a:pt x="52" y="375"/>
                    </a:lnTo>
                    <a:lnTo>
                      <a:pt x="48" y="376"/>
                    </a:lnTo>
                    <a:lnTo>
                      <a:pt x="42" y="378"/>
                    </a:lnTo>
                    <a:lnTo>
                      <a:pt x="38" y="378"/>
                    </a:lnTo>
                    <a:lnTo>
                      <a:pt x="32" y="375"/>
                    </a:lnTo>
                    <a:lnTo>
                      <a:pt x="20" y="366"/>
                    </a:lnTo>
                    <a:lnTo>
                      <a:pt x="12" y="352"/>
                    </a:lnTo>
                    <a:lnTo>
                      <a:pt x="11" y="337"/>
                    </a:lnTo>
                    <a:lnTo>
                      <a:pt x="16" y="322"/>
                    </a:lnTo>
                    <a:lnTo>
                      <a:pt x="26" y="305"/>
                    </a:lnTo>
                    <a:lnTo>
                      <a:pt x="36" y="288"/>
                    </a:lnTo>
                    <a:lnTo>
                      <a:pt x="44" y="270"/>
                    </a:lnTo>
                    <a:lnTo>
                      <a:pt x="52" y="252"/>
                    </a:lnTo>
                    <a:lnTo>
                      <a:pt x="58" y="235"/>
                    </a:lnTo>
                    <a:lnTo>
                      <a:pt x="63" y="215"/>
                    </a:lnTo>
                    <a:lnTo>
                      <a:pt x="66" y="197"/>
                    </a:lnTo>
                    <a:lnTo>
                      <a:pt x="69" y="177"/>
                    </a:lnTo>
                    <a:lnTo>
                      <a:pt x="70" y="145"/>
                    </a:lnTo>
                    <a:lnTo>
                      <a:pt x="69" y="114"/>
                    </a:lnTo>
                    <a:lnTo>
                      <a:pt x="69" y="83"/>
                    </a:lnTo>
                    <a:lnTo>
                      <a:pt x="70" y="50"/>
                    </a:lnTo>
                    <a:lnTo>
                      <a:pt x="71" y="39"/>
                    </a:lnTo>
                    <a:lnTo>
                      <a:pt x="73" y="29"/>
                    </a:lnTo>
                    <a:lnTo>
                      <a:pt x="77" y="17"/>
                    </a:lnTo>
                    <a:lnTo>
                      <a:pt x="82" y="7"/>
                    </a:lnTo>
                    <a:lnTo>
                      <a:pt x="82" y="4"/>
                    </a:lnTo>
                    <a:lnTo>
                      <a:pt x="82" y="3"/>
                    </a:lnTo>
                    <a:lnTo>
                      <a:pt x="81" y="1"/>
                    </a:lnTo>
                    <a:lnTo>
                      <a:pt x="79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1"/>
                    </a:lnTo>
                    <a:lnTo>
                      <a:pt x="73" y="2"/>
                    </a:lnTo>
                    <a:lnTo>
                      <a:pt x="67" y="11"/>
                    </a:lnTo>
                    <a:lnTo>
                      <a:pt x="63" y="24"/>
                    </a:lnTo>
                    <a:lnTo>
                      <a:pt x="61" y="38"/>
                    </a:lnTo>
                    <a:lnTo>
                      <a:pt x="5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4" name="Freeform 48"/>
              <p:cNvSpPr>
                <a:spLocks/>
              </p:cNvSpPr>
              <p:nvPr/>
            </p:nvSpPr>
            <p:spPr bwMode="auto">
              <a:xfrm>
                <a:off x="4171" y="2283"/>
                <a:ext cx="35" cy="41"/>
              </a:xfrm>
              <a:custGeom>
                <a:avLst/>
                <a:gdLst>
                  <a:gd name="T0" fmla="*/ 65 w 71"/>
                  <a:gd name="T1" fmla="*/ 71 h 82"/>
                  <a:gd name="T2" fmla="*/ 51 w 71"/>
                  <a:gd name="T3" fmla="*/ 72 h 82"/>
                  <a:gd name="T4" fmla="*/ 39 w 71"/>
                  <a:gd name="T5" fmla="*/ 71 h 82"/>
                  <a:gd name="T6" fmla="*/ 30 w 71"/>
                  <a:gd name="T7" fmla="*/ 69 h 82"/>
                  <a:gd name="T8" fmla="*/ 23 w 71"/>
                  <a:gd name="T9" fmla="*/ 66 h 82"/>
                  <a:gd name="T10" fmla="*/ 18 w 71"/>
                  <a:gd name="T11" fmla="*/ 64 h 82"/>
                  <a:gd name="T12" fmla="*/ 14 w 71"/>
                  <a:gd name="T13" fmla="*/ 60 h 82"/>
                  <a:gd name="T14" fmla="*/ 12 w 71"/>
                  <a:gd name="T15" fmla="*/ 59 h 82"/>
                  <a:gd name="T16" fmla="*/ 11 w 71"/>
                  <a:gd name="T17" fmla="*/ 58 h 82"/>
                  <a:gd name="T18" fmla="*/ 12 w 71"/>
                  <a:gd name="T19" fmla="*/ 51 h 82"/>
                  <a:gd name="T20" fmla="*/ 15 w 71"/>
                  <a:gd name="T21" fmla="*/ 36 h 82"/>
                  <a:gd name="T22" fmla="*/ 15 w 71"/>
                  <a:gd name="T23" fmla="*/ 18 h 82"/>
                  <a:gd name="T24" fmla="*/ 11 w 71"/>
                  <a:gd name="T25" fmla="*/ 3 h 82"/>
                  <a:gd name="T26" fmla="*/ 9 w 71"/>
                  <a:gd name="T27" fmla="*/ 1 h 82"/>
                  <a:gd name="T28" fmla="*/ 7 w 71"/>
                  <a:gd name="T29" fmla="*/ 0 h 82"/>
                  <a:gd name="T30" fmla="*/ 6 w 71"/>
                  <a:gd name="T31" fmla="*/ 0 h 82"/>
                  <a:gd name="T32" fmla="*/ 4 w 71"/>
                  <a:gd name="T33" fmla="*/ 0 h 82"/>
                  <a:gd name="T34" fmla="*/ 3 w 71"/>
                  <a:gd name="T35" fmla="*/ 1 h 82"/>
                  <a:gd name="T36" fmla="*/ 1 w 71"/>
                  <a:gd name="T37" fmla="*/ 4 h 82"/>
                  <a:gd name="T38" fmla="*/ 1 w 71"/>
                  <a:gd name="T39" fmla="*/ 5 h 82"/>
                  <a:gd name="T40" fmla="*/ 1 w 71"/>
                  <a:gd name="T41" fmla="*/ 7 h 82"/>
                  <a:gd name="T42" fmla="*/ 6 w 71"/>
                  <a:gd name="T43" fmla="*/ 19 h 82"/>
                  <a:gd name="T44" fmla="*/ 5 w 71"/>
                  <a:gd name="T45" fmla="*/ 31 h 82"/>
                  <a:gd name="T46" fmla="*/ 1 w 71"/>
                  <a:gd name="T47" fmla="*/ 44 h 82"/>
                  <a:gd name="T48" fmla="*/ 0 w 71"/>
                  <a:gd name="T49" fmla="*/ 57 h 82"/>
                  <a:gd name="T50" fmla="*/ 3 w 71"/>
                  <a:gd name="T51" fmla="*/ 66 h 82"/>
                  <a:gd name="T52" fmla="*/ 9 w 71"/>
                  <a:gd name="T53" fmla="*/ 72 h 82"/>
                  <a:gd name="T54" fmla="*/ 16 w 71"/>
                  <a:gd name="T55" fmla="*/ 75 h 82"/>
                  <a:gd name="T56" fmla="*/ 24 w 71"/>
                  <a:gd name="T57" fmla="*/ 79 h 82"/>
                  <a:gd name="T58" fmla="*/ 33 w 71"/>
                  <a:gd name="T59" fmla="*/ 81 h 82"/>
                  <a:gd name="T60" fmla="*/ 41 w 71"/>
                  <a:gd name="T61" fmla="*/ 82 h 82"/>
                  <a:gd name="T62" fmla="*/ 49 w 71"/>
                  <a:gd name="T63" fmla="*/ 82 h 82"/>
                  <a:gd name="T64" fmla="*/ 57 w 71"/>
                  <a:gd name="T65" fmla="*/ 82 h 82"/>
                  <a:gd name="T66" fmla="*/ 65 w 71"/>
                  <a:gd name="T67" fmla="*/ 81 h 82"/>
                  <a:gd name="T68" fmla="*/ 67 w 71"/>
                  <a:gd name="T69" fmla="*/ 81 h 82"/>
                  <a:gd name="T70" fmla="*/ 69 w 71"/>
                  <a:gd name="T71" fmla="*/ 80 h 82"/>
                  <a:gd name="T72" fmla="*/ 71 w 71"/>
                  <a:gd name="T73" fmla="*/ 77 h 82"/>
                  <a:gd name="T74" fmla="*/ 71 w 71"/>
                  <a:gd name="T75" fmla="*/ 75 h 82"/>
                  <a:gd name="T76" fmla="*/ 71 w 71"/>
                  <a:gd name="T77" fmla="*/ 73 h 82"/>
                  <a:gd name="T78" fmla="*/ 69 w 71"/>
                  <a:gd name="T79" fmla="*/ 72 h 82"/>
                  <a:gd name="T80" fmla="*/ 67 w 71"/>
                  <a:gd name="T81" fmla="*/ 71 h 82"/>
                  <a:gd name="T82" fmla="*/ 65 w 71"/>
                  <a:gd name="T83" fmla="*/ 7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1" h="82">
                    <a:moveTo>
                      <a:pt x="65" y="71"/>
                    </a:moveTo>
                    <a:lnTo>
                      <a:pt x="51" y="72"/>
                    </a:lnTo>
                    <a:lnTo>
                      <a:pt x="39" y="71"/>
                    </a:lnTo>
                    <a:lnTo>
                      <a:pt x="30" y="69"/>
                    </a:lnTo>
                    <a:lnTo>
                      <a:pt x="23" y="66"/>
                    </a:lnTo>
                    <a:lnTo>
                      <a:pt x="18" y="64"/>
                    </a:lnTo>
                    <a:lnTo>
                      <a:pt x="14" y="60"/>
                    </a:lnTo>
                    <a:lnTo>
                      <a:pt x="12" y="59"/>
                    </a:lnTo>
                    <a:lnTo>
                      <a:pt x="11" y="58"/>
                    </a:lnTo>
                    <a:lnTo>
                      <a:pt x="12" y="51"/>
                    </a:lnTo>
                    <a:lnTo>
                      <a:pt x="15" y="36"/>
                    </a:lnTo>
                    <a:lnTo>
                      <a:pt x="15" y="18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6" y="19"/>
                    </a:lnTo>
                    <a:lnTo>
                      <a:pt x="5" y="31"/>
                    </a:lnTo>
                    <a:lnTo>
                      <a:pt x="1" y="44"/>
                    </a:lnTo>
                    <a:lnTo>
                      <a:pt x="0" y="57"/>
                    </a:lnTo>
                    <a:lnTo>
                      <a:pt x="3" y="66"/>
                    </a:lnTo>
                    <a:lnTo>
                      <a:pt x="9" y="72"/>
                    </a:lnTo>
                    <a:lnTo>
                      <a:pt x="16" y="75"/>
                    </a:lnTo>
                    <a:lnTo>
                      <a:pt x="24" y="79"/>
                    </a:lnTo>
                    <a:lnTo>
                      <a:pt x="33" y="81"/>
                    </a:lnTo>
                    <a:lnTo>
                      <a:pt x="41" y="82"/>
                    </a:lnTo>
                    <a:lnTo>
                      <a:pt x="49" y="82"/>
                    </a:lnTo>
                    <a:lnTo>
                      <a:pt x="57" y="82"/>
                    </a:lnTo>
                    <a:lnTo>
                      <a:pt x="65" y="81"/>
                    </a:lnTo>
                    <a:lnTo>
                      <a:pt x="67" y="81"/>
                    </a:lnTo>
                    <a:lnTo>
                      <a:pt x="69" y="80"/>
                    </a:lnTo>
                    <a:lnTo>
                      <a:pt x="71" y="77"/>
                    </a:lnTo>
                    <a:lnTo>
                      <a:pt x="71" y="75"/>
                    </a:lnTo>
                    <a:lnTo>
                      <a:pt x="71" y="73"/>
                    </a:lnTo>
                    <a:lnTo>
                      <a:pt x="69" y="72"/>
                    </a:lnTo>
                    <a:lnTo>
                      <a:pt x="67" y="71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5" name="Freeform 49"/>
              <p:cNvSpPr>
                <a:spLocks/>
              </p:cNvSpPr>
              <p:nvPr/>
            </p:nvSpPr>
            <p:spPr bwMode="auto">
              <a:xfrm>
                <a:off x="4191" y="2277"/>
                <a:ext cx="70" cy="69"/>
              </a:xfrm>
              <a:custGeom>
                <a:avLst/>
                <a:gdLst>
                  <a:gd name="T0" fmla="*/ 0 w 139"/>
                  <a:gd name="T1" fmla="*/ 4 h 138"/>
                  <a:gd name="T2" fmla="*/ 1 w 139"/>
                  <a:gd name="T3" fmla="*/ 18 h 138"/>
                  <a:gd name="T4" fmla="*/ 4 w 139"/>
                  <a:gd name="T5" fmla="*/ 31 h 138"/>
                  <a:gd name="T6" fmla="*/ 9 w 139"/>
                  <a:gd name="T7" fmla="*/ 45 h 138"/>
                  <a:gd name="T8" fmla="*/ 15 w 139"/>
                  <a:gd name="T9" fmla="*/ 56 h 138"/>
                  <a:gd name="T10" fmla="*/ 20 w 139"/>
                  <a:gd name="T11" fmla="*/ 69 h 138"/>
                  <a:gd name="T12" fmla="*/ 29 w 139"/>
                  <a:gd name="T13" fmla="*/ 80 h 138"/>
                  <a:gd name="T14" fmla="*/ 37 w 139"/>
                  <a:gd name="T15" fmla="*/ 91 h 138"/>
                  <a:gd name="T16" fmla="*/ 46 w 139"/>
                  <a:gd name="T17" fmla="*/ 101 h 138"/>
                  <a:gd name="T18" fmla="*/ 55 w 139"/>
                  <a:gd name="T19" fmla="*/ 109 h 138"/>
                  <a:gd name="T20" fmla="*/ 64 w 139"/>
                  <a:gd name="T21" fmla="*/ 116 h 138"/>
                  <a:gd name="T22" fmla="*/ 75 w 139"/>
                  <a:gd name="T23" fmla="*/ 121 h 138"/>
                  <a:gd name="T24" fmla="*/ 86 w 139"/>
                  <a:gd name="T25" fmla="*/ 125 h 138"/>
                  <a:gd name="T26" fmla="*/ 97 w 139"/>
                  <a:gd name="T27" fmla="*/ 130 h 138"/>
                  <a:gd name="T28" fmla="*/ 108 w 139"/>
                  <a:gd name="T29" fmla="*/ 132 h 138"/>
                  <a:gd name="T30" fmla="*/ 120 w 139"/>
                  <a:gd name="T31" fmla="*/ 136 h 138"/>
                  <a:gd name="T32" fmla="*/ 131 w 139"/>
                  <a:gd name="T33" fmla="*/ 138 h 138"/>
                  <a:gd name="T34" fmla="*/ 133 w 139"/>
                  <a:gd name="T35" fmla="*/ 138 h 138"/>
                  <a:gd name="T36" fmla="*/ 136 w 139"/>
                  <a:gd name="T37" fmla="*/ 137 h 138"/>
                  <a:gd name="T38" fmla="*/ 138 w 139"/>
                  <a:gd name="T39" fmla="*/ 136 h 138"/>
                  <a:gd name="T40" fmla="*/ 139 w 139"/>
                  <a:gd name="T41" fmla="*/ 133 h 138"/>
                  <a:gd name="T42" fmla="*/ 139 w 139"/>
                  <a:gd name="T43" fmla="*/ 131 h 138"/>
                  <a:gd name="T44" fmla="*/ 139 w 139"/>
                  <a:gd name="T45" fmla="*/ 129 h 138"/>
                  <a:gd name="T46" fmla="*/ 137 w 139"/>
                  <a:gd name="T47" fmla="*/ 126 h 138"/>
                  <a:gd name="T48" fmla="*/ 135 w 139"/>
                  <a:gd name="T49" fmla="*/ 125 h 138"/>
                  <a:gd name="T50" fmla="*/ 124 w 139"/>
                  <a:gd name="T51" fmla="*/ 122 h 138"/>
                  <a:gd name="T52" fmla="*/ 114 w 139"/>
                  <a:gd name="T53" fmla="*/ 118 h 138"/>
                  <a:gd name="T54" fmla="*/ 103 w 139"/>
                  <a:gd name="T55" fmla="*/ 116 h 138"/>
                  <a:gd name="T56" fmla="*/ 93 w 139"/>
                  <a:gd name="T57" fmla="*/ 112 h 138"/>
                  <a:gd name="T58" fmla="*/ 83 w 139"/>
                  <a:gd name="T59" fmla="*/ 109 h 138"/>
                  <a:gd name="T60" fmla="*/ 72 w 139"/>
                  <a:gd name="T61" fmla="*/ 104 h 138"/>
                  <a:gd name="T62" fmla="*/ 63 w 139"/>
                  <a:gd name="T63" fmla="*/ 99 h 138"/>
                  <a:gd name="T64" fmla="*/ 55 w 139"/>
                  <a:gd name="T65" fmla="*/ 92 h 138"/>
                  <a:gd name="T66" fmla="*/ 47 w 139"/>
                  <a:gd name="T67" fmla="*/ 83 h 138"/>
                  <a:gd name="T68" fmla="*/ 39 w 139"/>
                  <a:gd name="T69" fmla="*/ 73 h 138"/>
                  <a:gd name="T70" fmla="*/ 31 w 139"/>
                  <a:gd name="T71" fmla="*/ 63 h 138"/>
                  <a:gd name="T72" fmla="*/ 25 w 139"/>
                  <a:gd name="T73" fmla="*/ 53 h 138"/>
                  <a:gd name="T74" fmla="*/ 19 w 139"/>
                  <a:gd name="T75" fmla="*/ 41 h 138"/>
                  <a:gd name="T76" fmla="*/ 15 w 139"/>
                  <a:gd name="T77" fmla="*/ 30 h 138"/>
                  <a:gd name="T78" fmla="*/ 11 w 139"/>
                  <a:gd name="T79" fmla="*/ 17 h 138"/>
                  <a:gd name="T80" fmla="*/ 10 w 139"/>
                  <a:gd name="T81" fmla="*/ 4 h 138"/>
                  <a:gd name="T82" fmla="*/ 10 w 139"/>
                  <a:gd name="T83" fmla="*/ 3 h 138"/>
                  <a:gd name="T84" fmla="*/ 9 w 139"/>
                  <a:gd name="T85" fmla="*/ 1 h 138"/>
                  <a:gd name="T86" fmla="*/ 7 w 139"/>
                  <a:gd name="T87" fmla="*/ 0 h 138"/>
                  <a:gd name="T88" fmla="*/ 5 w 139"/>
                  <a:gd name="T89" fmla="*/ 0 h 138"/>
                  <a:gd name="T90" fmla="*/ 3 w 139"/>
                  <a:gd name="T91" fmla="*/ 0 h 138"/>
                  <a:gd name="T92" fmla="*/ 1 w 139"/>
                  <a:gd name="T93" fmla="*/ 1 h 138"/>
                  <a:gd name="T94" fmla="*/ 0 w 139"/>
                  <a:gd name="T95" fmla="*/ 3 h 138"/>
                  <a:gd name="T96" fmla="*/ 0 w 139"/>
                  <a:gd name="T97" fmla="*/ 4 h 138"/>
                  <a:gd name="T98" fmla="*/ 0 w 139"/>
                  <a:gd name="T99" fmla="*/ 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9" h="138">
                    <a:moveTo>
                      <a:pt x="0" y="4"/>
                    </a:moveTo>
                    <a:lnTo>
                      <a:pt x="1" y="18"/>
                    </a:lnTo>
                    <a:lnTo>
                      <a:pt x="4" y="31"/>
                    </a:lnTo>
                    <a:lnTo>
                      <a:pt x="9" y="45"/>
                    </a:lnTo>
                    <a:lnTo>
                      <a:pt x="15" y="56"/>
                    </a:lnTo>
                    <a:lnTo>
                      <a:pt x="20" y="69"/>
                    </a:lnTo>
                    <a:lnTo>
                      <a:pt x="29" y="80"/>
                    </a:lnTo>
                    <a:lnTo>
                      <a:pt x="37" y="91"/>
                    </a:lnTo>
                    <a:lnTo>
                      <a:pt x="46" y="101"/>
                    </a:lnTo>
                    <a:lnTo>
                      <a:pt x="55" y="109"/>
                    </a:lnTo>
                    <a:lnTo>
                      <a:pt x="64" y="116"/>
                    </a:lnTo>
                    <a:lnTo>
                      <a:pt x="75" y="121"/>
                    </a:lnTo>
                    <a:lnTo>
                      <a:pt x="86" y="125"/>
                    </a:lnTo>
                    <a:lnTo>
                      <a:pt x="97" y="130"/>
                    </a:lnTo>
                    <a:lnTo>
                      <a:pt x="108" y="132"/>
                    </a:lnTo>
                    <a:lnTo>
                      <a:pt x="120" y="136"/>
                    </a:lnTo>
                    <a:lnTo>
                      <a:pt x="131" y="138"/>
                    </a:lnTo>
                    <a:lnTo>
                      <a:pt x="133" y="138"/>
                    </a:lnTo>
                    <a:lnTo>
                      <a:pt x="136" y="137"/>
                    </a:lnTo>
                    <a:lnTo>
                      <a:pt x="138" y="136"/>
                    </a:lnTo>
                    <a:lnTo>
                      <a:pt x="139" y="133"/>
                    </a:lnTo>
                    <a:lnTo>
                      <a:pt x="139" y="131"/>
                    </a:lnTo>
                    <a:lnTo>
                      <a:pt x="139" y="129"/>
                    </a:lnTo>
                    <a:lnTo>
                      <a:pt x="137" y="126"/>
                    </a:lnTo>
                    <a:lnTo>
                      <a:pt x="135" y="125"/>
                    </a:lnTo>
                    <a:lnTo>
                      <a:pt x="124" y="122"/>
                    </a:lnTo>
                    <a:lnTo>
                      <a:pt x="114" y="118"/>
                    </a:lnTo>
                    <a:lnTo>
                      <a:pt x="103" y="116"/>
                    </a:lnTo>
                    <a:lnTo>
                      <a:pt x="93" y="112"/>
                    </a:lnTo>
                    <a:lnTo>
                      <a:pt x="83" y="109"/>
                    </a:lnTo>
                    <a:lnTo>
                      <a:pt x="72" y="104"/>
                    </a:lnTo>
                    <a:lnTo>
                      <a:pt x="63" y="99"/>
                    </a:lnTo>
                    <a:lnTo>
                      <a:pt x="55" y="92"/>
                    </a:lnTo>
                    <a:lnTo>
                      <a:pt x="47" y="83"/>
                    </a:lnTo>
                    <a:lnTo>
                      <a:pt x="39" y="73"/>
                    </a:lnTo>
                    <a:lnTo>
                      <a:pt x="31" y="63"/>
                    </a:lnTo>
                    <a:lnTo>
                      <a:pt x="25" y="53"/>
                    </a:lnTo>
                    <a:lnTo>
                      <a:pt x="19" y="41"/>
                    </a:lnTo>
                    <a:lnTo>
                      <a:pt x="15" y="30"/>
                    </a:lnTo>
                    <a:lnTo>
                      <a:pt x="11" y="17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6" name="Freeform 50"/>
              <p:cNvSpPr>
                <a:spLocks/>
              </p:cNvSpPr>
              <p:nvPr/>
            </p:nvSpPr>
            <p:spPr bwMode="auto">
              <a:xfrm>
                <a:off x="4202" y="2353"/>
                <a:ext cx="73" cy="69"/>
              </a:xfrm>
              <a:custGeom>
                <a:avLst/>
                <a:gdLst>
                  <a:gd name="T0" fmla="*/ 0 w 146"/>
                  <a:gd name="T1" fmla="*/ 7 h 137"/>
                  <a:gd name="T2" fmla="*/ 4 w 146"/>
                  <a:gd name="T3" fmla="*/ 16 h 137"/>
                  <a:gd name="T4" fmla="*/ 9 w 146"/>
                  <a:gd name="T5" fmla="*/ 25 h 137"/>
                  <a:gd name="T6" fmla="*/ 11 w 146"/>
                  <a:gd name="T7" fmla="*/ 34 h 137"/>
                  <a:gd name="T8" fmla="*/ 10 w 146"/>
                  <a:gd name="T9" fmla="*/ 45 h 137"/>
                  <a:gd name="T10" fmla="*/ 7 w 146"/>
                  <a:gd name="T11" fmla="*/ 57 h 137"/>
                  <a:gd name="T12" fmla="*/ 5 w 146"/>
                  <a:gd name="T13" fmla="*/ 70 h 137"/>
                  <a:gd name="T14" fmla="*/ 5 w 146"/>
                  <a:gd name="T15" fmla="*/ 82 h 137"/>
                  <a:gd name="T16" fmla="*/ 8 w 146"/>
                  <a:gd name="T17" fmla="*/ 94 h 137"/>
                  <a:gd name="T18" fmla="*/ 12 w 146"/>
                  <a:gd name="T19" fmla="*/ 105 h 137"/>
                  <a:gd name="T20" fmla="*/ 19 w 146"/>
                  <a:gd name="T21" fmla="*/ 115 h 137"/>
                  <a:gd name="T22" fmla="*/ 27 w 146"/>
                  <a:gd name="T23" fmla="*/ 123 h 137"/>
                  <a:gd name="T24" fmla="*/ 39 w 146"/>
                  <a:gd name="T25" fmla="*/ 130 h 137"/>
                  <a:gd name="T26" fmla="*/ 53 w 146"/>
                  <a:gd name="T27" fmla="*/ 135 h 137"/>
                  <a:gd name="T28" fmla="*/ 66 w 146"/>
                  <a:gd name="T29" fmla="*/ 137 h 137"/>
                  <a:gd name="T30" fmla="*/ 81 w 146"/>
                  <a:gd name="T31" fmla="*/ 137 h 137"/>
                  <a:gd name="T32" fmla="*/ 95 w 146"/>
                  <a:gd name="T33" fmla="*/ 135 h 137"/>
                  <a:gd name="T34" fmla="*/ 109 w 146"/>
                  <a:gd name="T35" fmla="*/ 130 h 137"/>
                  <a:gd name="T36" fmla="*/ 122 w 146"/>
                  <a:gd name="T37" fmla="*/ 123 h 137"/>
                  <a:gd name="T38" fmla="*/ 133 w 146"/>
                  <a:gd name="T39" fmla="*/ 114 h 137"/>
                  <a:gd name="T40" fmla="*/ 144 w 146"/>
                  <a:gd name="T41" fmla="*/ 103 h 137"/>
                  <a:gd name="T42" fmla="*/ 145 w 146"/>
                  <a:gd name="T43" fmla="*/ 101 h 137"/>
                  <a:gd name="T44" fmla="*/ 146 w 146"/>
                  <a:gd name="T45" fmla="*/ 99 h 137"/>
                  <a:gd name="T46" fmla="*/ 145 w 146"/>
                  <a:gd name="T47" fmla="*/ 97 h 137"/>
                  <a:gd name="T48" fmla="*/ 144 w 146"/>
                  <a:gd name="T49" fmla="*/ 94 h 137"/>
                  <a:gd name="T50" fmla="*/ 141 w 146"/>
                  <a:gd name="T51" fmla="*/ 93 h 137"/>
                  <a:gd name="T52" fmla="*/ 140 w 146"/>
                  <a:gd name="T53" fmla="*/ 92 h 137"/>
                  <a:gd name="T54" fmla="*/ 138 w 146"/>
                  <a:gd name="T55" fmla="*/ 93 h 137"/>
                  <a:gd name="T56" fmla="*/ 136 w 146"/>
                  <a:gd name="T57" fmla="*/ 94 h 137"/>
                  <a:gd name="T58" fmla="*/ 125 w 146"/>
                  <a:gd name="T59" fmla="*/ 103 h 137"/>
                  <a:gd name="T60" fmla="*/ 114 w 146"/>
                  <a:gd name="T61" fmla="*/ 113 h 137"/>
                  <a:gd name="T62" fmla="*/ 101 w 146"/>
                  <a:gd name="T63" fmla="*/ 118 h 137"/>
                  <a:gd name="T64" fmla="*/ 87 w 146"/>
                  <a:gd name="T65" fmla="*/ 123 h 137"/>
                  <a:gd name="T66" fmla="*/ 73 w 146"/>
                  <a:gd name="T67" fmla="*/ 124 h 137"/>
                  <a:gd name="T68" fmla="*/ 60 w 146"/>
                  <a:gd name="T69" fmla="*/ 123 h 137"/>
                  <a:gd name="T70" fmla="*/ 46 w 146"/>
                  <a:gd name="T71" fmla="*/ 118 h 137"/>
                  <a:gd name="T72" fmla="*/ 33 w 146"/>
                  <a:gd name="T73" fmla="*/ 110 h 137"/>
                  <a:gd name="T74" fmla="*/ 23 w 146"/>
                  <a:gd name="T75" fmla="*/ 95 h 137"/>
                  <a:gd name="T76" fmla="*/ 19 w 146"/>
                  <a:gd name="T77" fmla="*/ 79 h 137"/>
                  <a:gd name="T78" fmla="*/ 20 w 146"/>
                  <a:gd name="T79" fmla="*/ 62 h 137"/>
                  <a:gd name="T80" fmla="*/ 23 w 146"/>
                  <a:gd name="T81" fmla="*/ 45 h 137"/>
                  <a:gd name="T82" fmla="*/ 23 w 146"/>
                  <a:gd name="T83" fmla="*/ 33 h 137"/>
                  <a:gd name="T84" fmla="*/ 19 w 146"/>
                  <a:gd name="T85" fmla="*/ 23 h 137"/>
                  <a:gd name="T86" fmla="*/ 15 w 146"/>
                  <a:gd name="T87" fmla="*/ 12 h 137"/>
                  <a:gd name="T88" fmla="*/ 9 w 146"/>
                  <a:gd name="T89" fmla="*/ 3 h 137"/>
                  <a:gd name="T90" fmla="*/ 8 w 146"/>
                  <a:gd name="T91" fmla="*/ 2 h 137"/>
                  <a:gd name="T92" fmla="*/ 7 w 146"/>
                  <a:gd name="T93" fmla="*/ 1 h 137"/>
                  <a:gd name="T94" fmla="*/ 4 w 146"/>
                  <a:gd name="T95" fmla="*/ 0 h 137"/>
                  <a:gd name="T96" fmla="*/ 3 w 146"/>
                  <a:gd name="T97" fmla="*/ 0 h 137"/>
                  <a:gd name="T98" fmla="*/ 1 w 146"/>
                  <a:gd name="T99" fmla="*/ 1 h 137"/>
                  <a:gd name="T100" fmla="*/ 0 w 146"/>
                  <a:gd name="T101" fmla="*/ 3 h 137"/>
                  <a:gd name="T102" fmla="*/ 0 w 146"/>
                  <a:gd name="T103" fmla="*/ 4 h 137"/>
                  <a:gd name="T104" fmla="*/ 0 w 146"/>
                  <a:gd name="T105" fmla="*/ 7 h 137"/>
                  <a:gd name="T106" fmla="*/ 0 w 146"/>
                  <a:gd name="T107" fmla="*/ 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6" h="137">
                    <a:moveTo>
                      <a:pt x="0" y="7"/>
                    </a:moveTo>
                    <a:lnTo>
                      <a:pt x="4" y="16"/>
                    </a:lnTo>
                    <a:lnTo>
                      <a:pt x="9" y="25"/>
                    </a:lnTo>
                    <a:lnTo>
                      <a:pt x="11" y="34"/>
                    </a:lnTo>
                    <a:lnTo>
                      <a:pt x="10" y="45"/>
                    </a:lnTo>
                    <a:lnTo>
                      <a:pt x="7" y="57"/>
                    </a:lnTo>
                    <a:lnTo>
                      <a:pt x="5" y="70"/>
                    </a:lnTo>
                    <a:lnTo>
                      <a:pt x="5" y="82"/>
                    </a:lnTo>
                    <a:lnTo>
                      <a:pt x="8" y="94"/>
                    </a:lnTo>
                    <a:lnTo>
                      <a:pt x="12" y="105"/>
                    </a:lnTo>
                    <a:lnTo>
                      <a:pt x="19" y="115"/>
                    </a:lnTo>
                    <a:lnTo>
                      <a:pt x="27" y="123"/>
                    </a:lnTo>
                    <a:lnTo>
                      <a:pt x="39" y="130"/>
                    </a:lnTo>
                    <a:lnTo>
                      <a:pt x="53" y="135"/>
                    </a:lnTo>
                    <a:lnTo>
                      <a:pt x="66" y="137"/>
                    </a:lnTo>
                    <a:lnTo>
                      <a:pt x="81" y="137"/>
                    </a:lnTo>
                    <a:lnTo>
                      <a:pt x="95" y="135"/>
                    </a:lnTo>
                    <a:lnTo>
                      <a:pt x="109" y="130"/>
                    </a:lnTo>
                    <a:lnTo>
                      <a:pt x="122" y="123"/>
                    </a:lnTo>
                    <a:lnTo>
                      <a:pt x="133" y="114"/>
                    </a:lnTo>
                    <a:lnTo>
                      <a:pt x="144" y="103"/>
                    </a:lnTo>
                    <a:lnTo>
                      <a:pt x="145" y="101"/>
                    </a:lnTo>
                    <a:lnTo>
                      <a:pt x="146" y="99"/>
                    </a:lnTo>
                    <a:lnTo>
                      <a:pt x="145" y="97"/>
                    </a:lnTo>
                    <a:lnTo>
                      <a:pt x="144" y="94"/>
                    </a:lnTo>
                    <a:lnTo>
                      <a:pt x="141" y="93"/>
                    </a:lnTo>
                    <a:lnTo>
                      <a:pt x="140" y="92"/>
                    </a:lnTo>
                    <a:lnTo>
                      <a:pt x="138" y="93"/>
                    </a:lnTo>
                    <a:lnTo>
                      <a:pt x="136" y="94"/>
                    </a:lnTo>
                    <a:lnTo>
                      <a:pt x="125" y="103"/>
                    </a:lnTo>
                    <a:lnTo>
                      <a:pt x="114" y="113"/>
                    </a:lnTo>
                    <a:lnTo>
                      <a:pt x="101" y="118"/>
                    </a:lnTo>
                    <a:lnTo>
                      <a:pt x="87" y="123"/>
                    </a:lnTo>
                    <a:lnTo>
                      <a:pt x="73" y="124"/>
                    </a:lnTo>
                    <a:lnTo>
                      <a:pt x="60" y="123"/>
                    </a:lnTo>
                    <a:lnTo>
                      <a:pt x="46" y="118"/>
                    </a:lnTo>
                    <a:lnTo>
                      <a:pt x="33" y="110"/>
                    </a:lnTo>
                    <a:lnTo>
                      <a:pt x="23" y="95"/>
                    </a:lnTo>
                    <a:lnTo>
                      <a:pt x="19" y="79"/>
                    </a:lnTo>
                    <a:lnTo>
                      <a:pt x="20" y="62"/>
                    </a:lnTo>
                    <a:lnTo>
                      <a:pt x="23" y="45"/>
                    </a:lnTo>
                    <a:lnTo>
                      <a:pt x="23" y="33"/>
                    </a:lnTo>
                    <a:lnTo>
                      <a:pt x="19" y="23"/>
                    </a:lnTo>
                    <a:lnTo>
                      <a:pt x="15" y="12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7" name="Freeform 51"/>
              <p:cNvSpPr>
                <a:spLocks/>
              </p:cNvSpPr>
              <p:nvPr/>
            </p:nvSpPr>
            <p:spPr bwMode="auto">
              <a:xfrm>
                <a:off x="4254" y="2414"/>
                <a:ext cx="136" cy="13"/>
              </a:xfrm>
              <a:custGeom>
                <a:avLst/>
                <a:gdLst>
                  <a:gd name="T0" fmla="*/ 21 w 273"/>
                  <a:gd name="T1" fmla="*/ 17 h 26"/>
                  <a:gd name="T2" fmla="*/ 50 w 273"/>
                  <a:gd name="T3" fmla="*/ 15 h 26"/>
                  <a:gd name="T4" fmla="*/ 78 w 273"/>
                  <a:gd name="T5" fmla="*/ 14 h 26"/>
                  <a:gd name="T6" fmla="*/ 107 w 273"/>
                  <a:gd name="T7" fmla="*/ 15 h 26"/>
                  <a:gd name="T8" fmla="*/ 134 w 273"/>
                  <a:gd name="T9" fmla="*/ 17 h 26"/>
                  <a:gd name="T10" fmla="*/ 157 w 273"/>
                  <a:gd name="T11" fmla="*/ 19 h 26"/>
                  <a:gd name="T12" fmla="*/ 179 w 273"/>
                  <a:gd name="T13" fmla="*/ 23 h 26"/>
                  <a:gd name="T14" fmla="*/ 202 w 273"/>
                  <a:gd name="T15" fmla="*/ 25 h 26"/>
                  <a:gd name="T16" fmla="*/ 220 w 273"/>
                  <a:gd name="T17" fmla="*/ 26 h 26"/>
                  <a:gd name="T18" fmla="*/ 235 w 273"/>
                  <a:gd name="T19" fmla="*/ 24 h 26"/>
                  <a:gd name="T20" fmla="*/ 250 w 273"/>
                  <a:gd name="T21" fmla="*/ 20 h 26"/>
                  <a:gd name="T22" fmla="*/ 264 w 273"/>
                  <a:gd name="T23" fmla="*/ 15 h 26"/>
                  <a:gd name="T24" fmla="*/ 272 w 273"/>
                  <a:gd name="T25" fmla="*/ 9 h 26"/>
                  <a:gd name="T26" fmla="*/ 273 w 273"/>
                  <a:gd name="T27" fmla="*/ 5 h 26"/>
                  <a:gd name="T28" fmla="*/ 272 w 273"/>
                  <a:gd name="T29" fmla="*/ 1 h 26"/>
                  <a:gd name="T30" fmla="*/ 267 w 273"/>
                  <a:gd name="T31" fmla="*/ 0 h 26"/>
                  <a:gd name="T32" fmla="*/ 257 w 273"/>
                  <a:gd name="T33" fmla="*/ 4 h 26"/>
                  <a:gd name="T34" fmla="*/ 241 w 273"/>
                  <a:gd name="T35" fmla="*/ 10 h 26"/>
                  <a:gd name="T36" fmla="*/ 225 w 273"/>
                  <a:gd name="T37" fmla="*/ 14 h 26"/>
                  <a:gd name="T38" fmla="*/ 208 w 273"/>
                  <a:gd name="T39" fmla="*/ 14 h 26"/>
                  <a:gd name="T40" fmla="*/ 180 w 273"/>
                  <a:gd name="T41" fmla="*/ 9 h 26"/>
                  <a:gd name="T42" fmla="*/ 144 w 273"/>
                  <a:gd name="T43" fmla="*/ 5 h 26"/>
                  <a:gd name="T44" fmla="*/ 108 w 273"/>
                  <a:gd name="T45" fmla="*/ 3 h 26"/>
                  <a:gd name="T46" fmla="*/ 73 w 273"/>
                  <a:gd name="T47" fmla="*/ 3 h 26"/>
                  <a:gd name="T48" fmla="*/ 49 w 273"/>
                  <a:gd name="T49" fmla="*/ 3 h 26"/>
                  <a:gd name="T50" fmla="*/ 36 w 273"/>
                  <a:gd name="T51" fmla="*/ 3 h 26"/>
                  <a:gd name="T52" fmla="*/ 23 w 273"/>
                  <a:gd name="T53" fmla="*/ 5 h 26"/>
                  <a:gd name="T54" fmla="*/ 11 w 273"/>
                  <a:gd name="T55" fmla="*/ 9 h 26"/>
                  <a:gd name="T56" fmla="*/ 4 w 273"/>
                  <a:gd name="T57" fmla="*/ 11 h 26"/>
                  <a:gd name="T58" fmla="*/ 0 w 273"/>
                  <a:gd name="T59" fmla="*/ 15 h 26"/>
                  <a:gd name="T60" fmla="*/ 1 w 273"/>
                  <a:gd name="T61" fmla="*/ 18 h 26"/>
                  <a:gd name="T62" fmla="*/ 5 w 273"/>
                  <a:gd name="T63" fmla="*/ 20 h 26"/>
                  <a:gd name="T64" fmla="*/ 7 w 273"/>
                  <a:gd name="T6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3" h="26">
                    <a:moveTo>
                      <a:pt x="7" y="20"/>
                    </a:moveTo>
                    <a:lnTo>
                      <a:pt x="21" y="17"/>
                    </a:lnTo>
                    <a:lnTo>
                      <a:pt x="35" y="16"/>
                    </a:lnTo>
                    <a:lnTo>
                      <a:pt x="50" y="15"/>
                    </a:lnTo>
                    <a:lnTo>
                      <a:pt x="64" y="14"/>
                    </a:lnTo>
                    <a:lnTo>
                      <a:pt x="78" y="14"/>
                    </a:lnTo>
                    <a:lnTo>
                      <a:pt x="93" y="15"/>
                    </a:lnTo>
                    <a:lnTo>
                      <a:pt x="107" y="15"/>
                    </a:lnTo>
                    <a:lnTo>
                      <a:pt x="122" y="16"/>
                    </a:lnTo>
                    <a:lnTo>
                      <a:pt x="134" y="17"/>
                    </a:lnTo>
                    <a:lnTo>
                      <a:pt x="145" y="18"/>
                    </a:lnTo>
                    <a:lnTo>
                      <a:pt x="157" y="19"/>
                    </a:lnTo>
                    <a:lnTo>
                      <a:pt x="168" y="22"/>
                    </a:lnTo>
                    <a:lnTo>
                      <a:pt x="179" y="23"/>
                    </a:lnTo>
                    <a:lnTo>
                      <a:pt x="190" y="24"/>
                    </a:lnTo>
                    <a:lnTo>
                      <a:pt x="202" y="25"/>
                    </a:lnTo>
                    <a:lnTo>
                      <a:pt x="213" y="26"/>
                    </a:lnTo>
                    <a:lnTo>
                      <a:pt x="220" y="26"/>
                    </a:lnTo>
                    <a:lnTo>
                      <a:pt x="228" y="25"/>
                    </a:lnTo>
                    <a:lnTo>
                      <a:pt x="235" y="24"/>
                    </a:lnTo>
                    <a:lnTo>
                      <a:pt x="243" y="23"/>
                    </a:lnTo>
                    <a:lnTo>
                      <a:pt x="250" y="20"/>
                    </a:lnTo>
                    <a:lnTo>
                      <a:pt x="257" y="18"/>
                    </a:lnTo>
                    <a:lnTo>
                      <a:pt x="264" y="15"/>
                    </a:lnTo>
                    <a:lnTo>
                      <a:pt x="271" y="10"/>
                    </a:lnTo>
                    <a:lnTo>
                      <a:pt x="272" y="9"/>
                    </a:lnTo>
                    <a:lnTo>
                      <a:pt x="273" y="7"/>
                    </a:lnTo>
                    <a:lnTo>
                      <a:pt x="273" y="5"/>
                    </a:lnTo>
                    <a:lnTo>
                      <a:pt x="273" y="3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7" y="0"/>
                    </a:lnTo>
                    <a:lnTo>
                      <a:pt x="265" y="0"/>
                    </a:lnTo>
                    <a:lnTo>
                      <a:pt x="257" y="4"/>
                    </a:lnTo>
                    <a:lnTo>
                      <a:pt x="250" y="7"/>
                    </a:lnTo>
                    <a:lnTo>
                      <a:pt x="241" y="10"/>
                    </a:lnTo>
                    <a:lnTo>
                      <a:pt x="233" y="12"/>
                    </a:lnTo>
                    <a:lnTo>
                      <a:pt x="225" y="14"/>
                    </a:lnTo>
                    <a:lnTo>
                      <a:pt x="216" y="14"/>
                    </a:lnTo>
                    <a:lnTo>
                      <a:pt x="208" y="14"/>
                    </a:lnTo>
                    <a:lnTo>
                      <a:pt x="198" y="12"/>
                    </a:lnTo>
                    <a:lnTo>
                      <a:pt x="180" y="9"/>
                    </a:lnTo>
                    <a:lnTo>
                      <a:pt x="163" y="7"/>
                    </a:lnTo>
                    <a:lnTo>
                      <a:pt x="144" y="5"/>
                    </a:lnTo>
                    <a:lnTo>
                      <a:pt x="127" y="4"/>
                    </a:lnTo>
                    <a:lnTo>
                      <a:pt x="108" y="3"/>
                    </a:lnTo>
                    <a:lnTo>
                      <a:pt x="91" y="3"/>
                    </a:lnTo>
                    <a:lnTo>
                      <a:pt x="73" y="3"/>
                    </a:lnTo>
                    <a:lnTo>
                      <a:pt x="55" y="3"/>
                    </a:lnTo>
                    <a:lnTo>
                      <a:pt x="49" y="3"/>
                    </a:lnTo>
                    <a:lnTo>
                      <a:pt x="43" y="3"/>
                    </a:lnTo>
                    <a:lnTo>
                      <a:pt x="36" y="3"/>
                    </a:lnTo>
                    <a:lnTo>
                      <a:pt x="30" y="4"/>
                    </a:lnTo>
                    <a:lnTo>
                      <a:pt x="23" y="5"/>
                    </a:lnTo>
                    <a:lnTo>
                      <a:pt x="17" y="7"/>
                    </a:lnTo>
                    <a:lnTo>
                      <a:pt x="11" y="9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8" name="Freeform 52"/>
              <p:cNvSpPr>
                <a:spLocks/>
              </p:cNvSpPr>
              <p:nvPr/>
            </p:nvSpPr>
            <p:spPr bwMode="auto">
              <a:xfrm>
                <a:off x="4403" y="2299"/>
                <a:ext cx="106" cy="106"/>
              </a:xfrm>
              <a:custGeom>
                <a:avLst/>
                <a:gdLst>
                  <a:gd name="T0" fmla="*/ 201 w 211"/>
                  <a:gd name="T1" fmla="*/ 2 h 210"/>
                  <a:gd name="T2" fmla="*/ 193 w 211"/>
                  <a:gd name="T3" fmla="*/ 18 h 210"/>
                  <a:gd name="T4" fmla="*/ 185 w 211"/>
                  <a:gd name="T5" fmla="*/ 34 h 210"/>
                  <a:gd name="T6" fmla="*/ 176 w 211"/>
                  <a:gd name="T7" fmla="*/ 49 h 210"/>
                  <a:gd name="T8" fmla="*/ 167 w 211"/>
                  <a:gd name="T9" fmla="*/ 64 h 210"/>
                  <a:gd name="T10" fmla="*/ 156 w 211"/>
                  <a:gd name="T11" fmla="*/ 79 h 210"/>
                  <a:gd name="T12" fmla="*/ 146 w 211"/>
                  <a:gd name="T13" fmla="*/ 94 h 210"/>
                  <a:gd name="T14" fmla="*/ 134 w 211"/>
                  <a:gd name="T15" fmla="*/ 108 h 210"/>
                  <a:gd name="T16" fmla="*/ 122 w 211"/>
                  <a:gd name="T17" fmla="*/ 120 h 210"/>
                  <a:gd name="T18" fmla="*/ 109 w 211"/>
                  <a:gd name="T19" fmla="*/ 133 h 210"/>
                  <a:gd name="T20" fmla="*/ 96 w 211"/>
                  <a:gd name="T21" fmla="*/ 145 h 210"/>
                  <a:gd name="T22" fmla="*/ 83 w 211"/>
                  <a:gd name="T23" fmla="*/ 156 h 210"/>
                  <a:gd name="T24" fmla="*/ 68 w 211"/>
                  <a:gd name="T25" fmla="*/ 167 h 210"/>
                  <a:gd name="T26" fmla="*/ 53 w 211"/>
                  <a:gd name="T27" fmla="*/ 176 h 210"/>
                  <a:gd name="T28" fmla="*/ 38 w 211"/>
                  <a:gd name="T29" fmla="*/ 185 h 210"/>
                  <a:gd name="T30" fmla="*/ 22 w 211"/>
                  <a:gd name="T31" fmla="*/ 192 h 210"/>
                  <a:gd name="T32" fmla="*/ 4 w 211"/>
                  <a:gd name="T33" fmla="*/ 199 h 210"/>
                  <a:gd name="T34" fmla="*/ 2 w 211"/>
                  <a:gd name="T35" fmla="*/ 200 h 210"/>
                  <a:gd name="T36" fmla="*/ 1 w 211"/>
                  <a:gd name="T37" fmla="*/ 201 h 210"/>
                  <a:gd name="T38" fmla="*/ 0 w 211"/>
                  <a:gd name="T39" fmla="*/ 203 h 210"/>
                  <a:gd name="T40" fmla="*/ 0 w 211"/>
                  <a:gd name="T41" fmla="*/ 206 h 210"/>
                  <a:gd name="T42" fmla="*/ 1 w 211"/>
                  <a:gd name="T43" fmla="*/ 208 h 210"/>
                  <a:gd name="T44" fmla="*/ 3 w 211"/>
                  <a:gd name="T45" fmla="*/ 209 h 210"/>
                  <a:gd name="T46" fmla="*/ 5 w 211"/>
                  <a:gd name="T47" fmla="*/ 210 h 210"/>
                  <a:gd name="T48" fmla="*/ 8 w 211"/>
                  <a:gd name="T49" fmla="*/ 210 h 210"/>
                  <a:gd name="T50" fmla="*/ 25 w 211"/>
                  <a:gd name="T51" fmla="*/ 205 h 210"/>
                  <a:gd name="T52" fmla="*/ 42 w 211"/>
                  <a:gd name="T53" fmla="*/ 196 h 210"/>
                  <a:gd name="T54" fmla="*/ 58 w 211"/>
                  <a:gd name="T55" fmla="*/ 188 h 210"/>
                  <a:gd name="T56" fmla="*/ 75 w 211"/>
                  <a:gd name="T57" fmla="*/ 178 h 210"/>
                  <a:gd name="T58" fmla="*/ 90 w 211"/>
                  <a:gd name="T59" fmla="*/ 168 h 210"/>
                  <a:gd name="T60" fmla="*/ 103 w 211"/>
                  <a:gd name="T61" fmla="*/ 156 h 210"/>
                  <a:gd name="T62" fmla="*/ 117 w 211"/>
                  <a:gd name="T63" fmla="*/ 144 h 210"/>
                  <a:gd name="T64" fmla="*/ 130 w 211"/>
                  <a:gd name="T65" fmla="*/ 131 h 210"/>
                  <a:gd name="T66" fmla="*/ 143 w 211"/>
                  <a:gd name="T67" fmla="*/ 117 h 210"/>
                  <a:gd name="T68" fmla="*/ 154 w 211"/>
                  <a:gd name="T69" fmla="*/ 102 h 210"/>
                  <a:gd name="T70" fmla="*/ 166 w 211"/>
                  <a:gd name="T71" fmla="*/ 87 h 210"/>
                  <a:gd name="T72" fmla="*/ 176 w 211"/>
                  <a:gd name="T73" fmla="*/ 72 h 210"/>
                  <a:gd name="T74" fmla="*/ 185 w 211"/>
                  <a:gd name="T75" fmla="*/ 56 h 210"/>
                  <a:gd name="T76" fmla="*/ 194 w 211"/>
                  <a:gd name="T77" fmla="*/ 40 h 210"/>
                  <a:gd name="T78" fmla="*/ 202 w 211"/>
                  <a:gd name="T79" fmla="*/ 24 h 210"/>
                  <a:gd name="T80" fmla="*/ 211 w 211"/>
                  <a:gd name="T81" fmla="*/ 6 h 210"/>
                  <a:gd name="T82" fmla="*/ 211 w 211"/>
                  <a:gd name="T83" fmla="*/ 4 h 210"/>
                  <a:gd name="T84" fmla="*/ 211 w 211"/>
                  <a:gd name="T85" fmla="*/ 3 h 210"/>
                  <a:gd name="T86" fmla="*/ 209 w 211"/>
                  <a:gd name="T87" fmla="*/ 1 h 210"/>
                  <a:gd name="T88" fmla="*/ 208 w 211"/>
                  <a:gd name="T89" fmla="*/ 0 h 210"/>
                  <a:gd name="T90" fmla="*/ 206 w 211"/>
                  <a:gd name="T91" fmla="*/ 0 h 210"/>
                  <a:gd name="T92" fmla="*/ 205 w 211"/>
                  <a:gd name="T93" fmla="*/ 0 h 210"/>
                  <a:gd name="T94" fmla="*/ 202 w 211"/>
                  <a:gd name="T95" fmla="*/ 1 h 210"/>
                  <a:gd name="T96" fmla="*/ 201 w 211"/>
                  <a:gd name="T97" fmla="*/ 2 h 210"/>
                  <a:gd name="T98" fmla="*/ 201 w 211"/>
                  <a:gd name="T99" fmla="*/ 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1" h="210">
                    <a:moveTo>
                      <a:pt x="201" y="2"/>
                    </a:moveTo>
                    <a:lnTo>
                      <a:pt x="193" y="18"/>
                    </a:lnTo>
                    <a:lnTo>
                      <a:pt x="185" y="34"/>
                    </a:lnTo>
                    <a:lnTo>
                      <a:pt x="176" y="49"/>
                    </a:lnTo>
                    <a:lnTo>
                      <a:pt x="167" y="64"/>
                    </a:lnTo>
                    <a:lnTo>
                      <a:pt x="156" y="79"/>
                    </a:lnTo>
                    <a:lnTo>
                      <a:pt x="146" y="94"/>
                    </a:lnTo>
                    <a:lnTo>
                      <a:pt x="134" y="108"/>
                    </a:lnTo>
                    <a:lnTo>
                      <a:pt x="122" y="120"/>
                    </a:lnTo>
                    <a:lnTo>
                      <a:pt x="109" y="133"/>
                    </a:lnTo>
                    <a:lnTo>
                      <a:pt x="96" y="145"/>
                    </a:lnTo>
                    <a:lnTo>
                      <a:pt x="83" y="156"/>
                    </a:lnTo>
                    <a:lnTo>
                      <a:pt x="68" y="167"/>
                    </a:lnTo>
                    <a:lnTo>
                      <a:pt x="53" y="176"/>
                    </a:lnTo>
                    <a:lnTo>
                      <a:pt x="38" y="185"/>
                    </a:lnTo>
                    <a:lnTo>
                      <a:pt x="22" y="192"/>
                    </a:lnTo>
                    <a:lnTo>
                      <a:pt x="4" y="199"/>
                    </a:lnTo>
                    <a:lnTo>
                      <a:pt x="2" y="200"/>
                    </a:lnTo>
                    <a:lnTo>
                      <a:pt x="1" y="201"/>
                    </a:lnTo>
                    <a:lnTo>
                      <a:pt x="0" y="203"/>
                    </a:lnTo>
                    <a:lnTo>
                      <a:pt x="0" y="206"/>
                    </a:lnTo>
                    <a:lnTo>
                      <a:pt x="1" y="208"/>
                    </a:lnTo>
                    <a:lnTo>
                      <a:pt x="3" y="209"/>
                    </a:lnTo>
                    <a:lnTo>
                      <a:pt x="5" y="210"/>
                    </a:lnTo>
                    <a:lnTo>
                      <a:pt x="8" y="210"/>
                    </a:lnTo>
                    <a:lnTo>
                      <a:pt x="25" y="205"/>
                    </a:lnTo>
                    <a:lnTo>
                      <a:pt x="42" y="196"/>
                    </a:lnTo>
                    <a:lnTo>
                      <a:pt x="58" y="188"/>
                    </a:lnTo>
                    <a:lnTo>
                      <a:pt x="75" y="178"/>
                    </a:lnTo>
                    <a:lnTo>
                      <a:pt x="90" y="168"/>
                    </a:lnTo>
                    <a:lnTo>
                      <a:pt x="103" y="156"/>
                    </a:lnTo>
                    <a:lnTo>
                      <a:pt x="117" y="144"/>
                    </a:lnTo>
                    <a:lnTo>
                      <a:pt x="130" y="131"/>
                    </a:lnTo>
                    <a:lnTo>
                      <a:pt x="143" y="117"/>
                    </a:lnTo>
                    <a:lnTo>
                      <a:pt x="154" y="102"/>
                    </a:lnTo>
                    <a:lnTo>
                      <a:pt x="166" y="87"/>
                    </a:lnTo>
                    <a:lnTo>
                      <a:pt x="176" y="72"/>
                    </a:lnTo>
                    <a:lnTo>
                      <a:pt x="185" y="56"/>
                    </a:lnTo>
                    <a:lnTo>
                      <a:pt x="194" y="40"/>
                    </a:lnTo>
                    <a:lnTo>
                      <a:pt x="202" y="24"/>
                    </a:lnTo>
                    <a:lnTo>
                      <a:pt x="211" y="6"/>
                    </a:lnTo>
                    <a:lnTo>
                      <a:pt x="211" y="4"/>
                    </a:lnTo>
                    <a:lnTo>
                      <a:pt x="211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6" y="0"/>
                    </a:lnTo>
                    <a:lnTo>
                      <a:pt x="205" y="0"/>
                    </a:lnTo>
                    <a:lnTo>
                      <a:pt x="202" y="1"/>
                    </a:lnTo>
                    <a:lnTo>
                      <a:pt x="201" y="2"/>
                    </a:lnTo>
                    <a:lnTo>
                      <a:pt x="20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49" name="Freeform 53"/>
              <p:cNvSpPr>
                <a:spLocks/>
              </p:cNvSpPr>
              <p:nvPr/>
            </p:nvSpPr>
            <p:spPr bwMode="auto">
              <a:xfrm>
                <a:off x="4311" y="2019"/>
                <a:ext cx="50" cy="81"/>
              </a:xfrm>
              <a:custGeom>
                <a:avLst/>
                <a:gdLst>
                  <a:gd name="T0" fmla="*/ 53 w 100"/>
                  <a:gd name="T1" fmla="*/ 1 h 161"/>
                  <a:gd name="T2" fmla="*/ 39 w 100"/>
                  <a:gd name="T3" fmla="*/ 11 h 161"/>
                  <a:gd name="T4" fmla="*/ 28 w 100"/>
                  <a:gd name="T5" fmla="*/ 24 h 161"/>
                  <a:gd name="T6" fmla="*/ 16 w 100"/>
                  <a:gd name="T7" fmla="*/ 39 h 161"/>
                  <a:gd name="T8" fmla="*/ 8 w 100"/>
                  <a:gd name="T9" fmla="*/ 54 h 161"/>
                  <a:gd name="T10" fmla="*/ 3 w 100"/>
                  <a:gd name="T11" fmla="*/ 70 h 161"/>
                  <a:gd name="T12" fmla="*/ 0 w 100"/>
                  <a:gd name="T13" fmla="*/ 87 h 161"/>
                  <a:gd name="T14" fmla="*/ 1 w 100"/>
                  <a:gd name="T15" fmla="*/ 105 h 161"/>
                  <a:gd name="T16" fmla="*/ 6 w 100"/>
                  <a:gd name="T17" fmla="*/ 122 h 161"/>
                  <a:gd name="T18" fmla="*/ 11 w 100"/>
                  <a:gd name="T19" fmla="*/ 130 h 161"/>
                  <a:gd name="T20" fmla="*/ 16 w 100"/>
                  <a:gd name="T21" fmla="*/ 137 h 161"/>
                  <a:gd name="T22" fmla="*/ 22 w 100"/>
                  <a:gd name="T23" fmla="*/ 144 h 161"/>
                  <a:gd name="T24" fmla="*/ 30 w 100"/>
                  <a:gd name="T25" fmla="*/ 148 h 161"/>
                  <a:gd name="T26" fmla="*/ 37 w 100"/>
                  <a:gd name="T27" fmla="*/ 153 h 161"/>
                  <a:gd name="T28" fmla="*/ 46 w 100"/>
                  <a:gd name="T29" fmla="*/ 156 h 161"/>
                  <a:gd name="T30" fmla="*/ 54 w 100"/>
                  <a:gd name="T31" fmla="*/ 159 h 161"/>
                  <a:gd name="T32" fmla="*/ 64 w 100"/>
                  <a:gd name="T33" fmla="*/ 161 h 161"/>
                  <a:gd name="T34" fmla="*/ 68 w 100"/>
                  <a:gd name="T35" fmla="*/ 161 h 161"/>
                  <a:gd name="T36" fmla="*/ 73 w 100"/>
                  <a:gd name="T37" fmla="*/ 161 h 161"/>
                  <a:gd name="T38" fmla="*/ 77 w 100"/>
                  <a:gd name="T39" fmla="*/ 161 h 161"/>
                  <a:gd name="T40" fmla="*/ 82 w 100"/>
                  <a:gd name="T41" fmla="*/ 159 h 161"/>
                  <a:gd name="T42" fmla="*/ 87 w 100"/>
                  <a:gd name="T43" fmla="*/ 158 h 161"/>
                  <a:gd name="T44" fmla="*/ 90 w 100"/>
                  <a:gd name="T45" fmla="*/ 154 h 161"/>
                  <a:gd name="T46" fmla="*/ 95 w 100"/>
                  <a:gd name="T47" fmla="*/ 152 h 161"/>
                  <a:gd name="T48" fmla="*/ 98 w 100"/>
                  <a:gd name="T49" fmla="*/ 148 h 161"/>
                  <a:gd name="T50" fmla="*/ 99 w 100"/>
                  <a:gd name="T51" fmla="*/ 147 h 161"/>
                  <a:gd name="T52" fmla="*/ 100 w 100"/>
                  <a:gd name="T53" fmla="*/ 145 h 161"/>
                  <a:gd name="T54" fmla="*/ 99 w 100"/>
                  <a:gd name="T55" fmla="*/ 144 h 161"/>
                  <a:gd name="T56" fmla="*/ 98 w 100"/>
                  <a:gd name="T57" fmla="*/ 142 h 161"/>
                  <a:gd name="T58" fmla="*/ 97 w 100"/>
                  <a:gd name="T59" fmla="*/ 140 h 161"/>
                  <a:gd name="T60" fmla="*/ 95 w 100"/>
                  <a:gd name="T61" fmla="*/ 139 h 161"/>
                  <a:gd name="T62" fmla="*/ 94 w 100"/>
                  <a:gd name="T63" fmla="*/ 139 h 161"/>
                  <a:gd name="T64" fmla="*/ 91 w 100"/>
                  <a:gd name="T65" fmla="*/ 140 h 161"/>
                  <a:gd name="T66" fmla="*/ 83 w 100"/>
                  <a:gd name="T67" fmla="*/ 146 h 161"/>
                  <a:gd name="T68" fmla="*/ 75 w 100"/>
                  <a:gd name="T69" fmla="*/ 148 h 161"/>
                  <a:gd name="T70" fmla="*/ 67 w 100"/>
                  <a:gd name="T71" fmla="*/ 150 h 161"/>
                  <a:gd name="T72" fmla="*/ 59 w 100"/>
                  <a:gd name="T73" fmla="*/ 148 h 161"/>
                  <a:gd name="T74" fmla="*/ 51 w 100"/>
                  <a:gd name="T75" fmla="*/ 145 h 161"/>
                  <a:gd name="T76" fmla="*/ 43 w 100"/>
                  <a:gd name="T77" fmla="*/ 142 h 161"/>
                  <a:gd name="T78" fmla="*/ 35 w 100"/>
                  <a:gd name="T79" fmla="*/ 137 h 161"/>
                  <a:gd name="T80" fmla="*/ 28 w 100"/>
                  <a:gd name="T81" fmla="*/ 131 h 161"/>
                  <a:gd name="T82" fmla="*/ 20 w 100"/>
                  <a:gd name="T83" fmla="*/ 123 h 161"/>
                  <a:gd name="T84" fmla="*/ 15 w 100"/>
                  <a:gd name="T85" fmla="*/ 114 h 161"/>
                  <a:gd name="T86" fmla="*/ 12 w 100"/>
                  <a:gd name="T87" fmla="*/ 105 h 161"/>
                  <a:gd name="T88" fmla="*/ 11 w 100"/>
                  <a:gd name="T89" fmla="*/ 94 h 161"/>
                  <a:gd name="T90" fmla="*/ 12 w 100"/>
                  <a:gd name="T91" fmla="*/ 82 h 161"/>
                  <a:gd name="T92" fmla="*/ 14 w 100"/>
                  <a:gd name="T93" fmla="*/ 69 h 161"/>
                  <a:gd name="T94" fmla="*/ 19 w 100"/>
                  <a:gd name="T95" fmla="*/ 57 h 161"/>
                  <a:gd name="T96" fmla="*/ 24 w 100"/>
                  <a:gd name="T97" fmla="*/ 46 h 161"/>
                  <a:gd name="T98" fmla="*/ 31 w 100"/>
                  <a:gd name="T99" fmla="*/ 36 h 161"/>
                  <a:gd name="T100" fmla="*/ 39 w 100"/>
                  <a:gd name="T101" fmla="*/ 25 h 161"/>
                  <a:gd name="T102" fmla="*/ 49 w 100"/>
                  <a:gd name="T103" fmla="*/ 17 h 161"/>
                  <a:gd name="T104" fmla="*/ 59 w 100"/>
                  <a:gd name="T105" fmla="*/ 9 h 161"/>
                  <a:gd name="T106" fmla="*/ 60 w 100"/>
                  <a:gd name="T107" fmla="*/ 8 h 161"/>
                  <a:gd name="T108" fmla="*/ 61 w 100"/>
                  <a:gd name="T109" fmla="*/ 6 h 161"/>
                  <a:gd name="T110" fmla="*/ 61 w 100"/>
                  <a:gd name="T111" fmla="*/ 4 h 161"/>
                  <a:gd name="T112" fmla="*/ 60 w 100"/>
                  <a:gd name="T113" fmla="*/ 2 h 161"/>
                  <a:gd name="T114" fmla="*/ 59 w 100"/>
                  <a:gd name="T115" fmla="*/ 1 h 161"/>
                  <a:gd name="T116" fmla="*/ 57 w 100"/>
                  <a:gd name="T117" fmla="*/ 0 h 161"/>
                  <a:gd name="T118" fmla="*/ 56 w 100"/>
                  <a:gd name="T119" fmla="*/ 0 h 161"/>
                  <a:gd name="T120" fmla="*/ 53 w 100"/>
                  <a:gd name="T121" fmla="*/ 1 h 161"/>
                  <a:gd name="T122" fmla="*/ 53 w 100"/>
                  <a:gd name="T123" fmla="*/ 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61">
                    <a:moveTo>
                      <a:pt x="53" y="1"/>
                    </a:moveTo>
                    <a:lnTo>
                      <a:pt x="39" y="11"/>
                    </a:lnTo>
                    <a:lnTo>
                      <a:pt x="28" y="24"/>
                    </a:lnTo>
                    <a:lnTo>
                      <a:pt x="16" y="39"/>
                    </a:lnTo>
                    <a:lnTo>
                      <a:pt x="8" y="54"/>
                    </a:lnTo>
                    <a:lnTo>
                      <a:pt x="3" y="70"/>
                    </a:lnTo>
                    <a:lnTo>
                      <a:pt x="0" y="87"/>
                    </a:lnTo>
                    <a:lnTo>
                      <a:pt x="1" y="105"/>
                    </a:lnTo>
                    <a:lnTo>
                      <a:pt x="6" y="122"/>
                    </a:lnTo>
                    <a:lnTo>
                      <a:pt x="11" y="130"/>
                    </a:lnTo>
                    <a:lnTo>
                      <a:pt x="16" y="137"/>
                    </a:lnTo>
                    <a:lnTo>
                      <a:pt x="22" y="144"/>
                    </a:lnTo>
                    <a:lnTo>
                      <a:pt x="30" y="148"/>
                    </a:lnTo>
                    <a:lnTo>
                      <a:pt x="37" y="153"/>
                    </a:lnTo>
                    <a:lnTo>
                      <a:pt x="46" y="156"/>
                    </a:lnTo>
                    <a:lnTo>
                      <a:pt x="54" y="159"/>
                    </a:lnTo>
                    <a:lnTo>
                      <a:pt x="64" y="161"/>
                    </a:lnTo>
                    <a:lnTo>
                      <a:pt x="68" y="161"/>
                    </a:lnTo>
                    <a:lnTo>
                      <a:pt x="73" y="161"/>
                    </a:lnTo>
                    <a:lnTo>
                      <a:pt x="77" y="161"/>
                    </a:lnTo>
                    <a:lnTo>
                      <a:pt x="82" y="159"/>
                    </a:lnTo>
                    <a:lnTo>
                      <a:pt x="87" y="158"/>
                    </a:lnTo>
                    <a:lnTo>
                      <a:pt x="90" y="154"/>
                    </a:lnTo>
                    <a:lnTo>
                      <a:pt x="95" y="152"/>
                    </a:lnTo>
                    <a:lnTo>
                      <a:pt x="98" y="148"/>
                    </a:lnTo>
                    <a:lnTo>
                      <a:pt x="99" y="147"/>
                    </a:lnTo>
                    <a:lnTo>
                      <a:pt x="100" y="145"/>
                    </a:lnTo>
                    <a:lnTo>
                      <a:pt x="99" y="144"/>
                    </a:lnTo>
                    <a:lnTo>
                      <a:pt x="98" y="142"/>
                    </a:lnTo>
                    <a:lnTo>
                      <a:pt x="97" y="140"/>
                    </a:lnTo>
                    <a:lnTo>
                      <a:pt x="95" y="139"/>
                    </a:lnTo>
                    <a:lnTo>
                      <a:pt x="94" y="139"/>
                    </a:lnTo>
                    <a:lnTo>
                      <a:pt x="91" y="140"/>
                    </a:lnTo>
                    <a:lnTo>
                      <a:pt x="83" y="146"/>
                    </a:lnTo>
                    <a:lnTo>
                      <a:pt x="75" y="148"/>
                    </a:lnTo>
                    <a:lnTo>
                      <a:pt x="67" y="150"/>
                    </a:lnTo>
                    <a:lnTo>
                      <a:pt x="59" y="148"/>
                    </a:lnTo>
                    <a:lnTo>
                      <a:pt x="51" y="145"/>
                    </a:lnTo>
                    <a:lnTo>
                      <a:pt x="43" y="142"/>
                    </a:lnTo>
                    <a:lnTo>
                      <a:pt x="35" y="137"/>
                    </a:lnTo>
                    <a:lnTo>
                      <a:pt x="28" y="131"/>
                    </a:lnTo>
                    <a:lnTo>
                      <a:pt x="20" y="123"/>
                    </a:lnTo>
                    <a:lnTo>
                      <a:pt x="15" y="114"/>
                    </a:lnTo>
                    <a:lnTo>
                      <a:pt x="12" y="105"/>
                    </a:lnTo>
                    <a:lnTo>
                      <a:pt x="11" y="94"/>
                    </a:lnTo>
                    <a:lnTo>
                      <a:pt x="12" y="82"/>
                    </a:lnTo>
                    <a:lnTo>
                      <a:pt x="14" y="69"/>
                    </a:lnTo>
                    <a:lnTo>
                      <a:pt x="19" y="57"/>
                    </a:lnTo>
                    <a:lnTo>
                      <a:pt x="24" y="46"/>
                    </a:lnTo>
                    <a:lnTo>
                      <a:pt x="31" y="36"/>
                    </a:lnTo>
                    <a:lnTo>
                      <a:pt x="39" y="25"/>
                    </a:lnTo>
                    <a:lnTo>
                      <a:pt x="49" y="17"/>
                    </a:lnTo>
                    <a:lnTo>
                      <a:pt x="59" y="9"/>
                    </a:lnTo>
                    <a:lnTo>
                      <a:pt x="60" y="8"/>
                    </a:lnTo>
                    <a:lnTo>
                      <a:pt x="61" y="6"/>
                    </a:lnTo>
                    <a:lnTo>
                      <a:pt x="61" y="4"/>
                    </a:lnTo>
                    <a:lnTo>
                      <a:pt x="60" y="2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3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0" name="Freeform 54"/>
              <p:cNvSpPr>
                <a:spLocks/>
              </p:cNvSpPr>
              <p:nvPr/>
            </p:nvSpPr>
            <p:spPr bwMode="auto">
              <a:xfrm>
                <a:off x="4251" y="2011"/>
                <a:ext cx="46" cy="64"/>
              </a:xfrm>
              <a:custGeom>
                <a:avLst/>
                <a:gdLst>
                  <a:gd name="T0" fmla="*/ 34 w 94"/>
                  <a:gd name="T1" fmla="*/ 1 h 129"/>
                  <a:gd name="T2" fmla="*/ 26 w 94"/>
                  <a:gd name="T3" fmla="*/ 8 h 129"/>
                  <a:gd name="T4" fmla="*/ 18 w 94"/>
                  <a:gd name="T5" fmla="*/ 17 h 129"/>
                  <a:gd name="T6" fmla="*/ 12 w 94"/>
                  <a:gd name="T7" fmla="*/ 26 h 129"/>
                  <a:gd name="T8" fmla="*/ 7 w 94"/>
                  <a:gd name="T9" fmla="*/ 35 h 129"/>
                  <a:gd name="T10" fmla="*/ 3 w 94"/>
                  <a:gd name="T11" fmla="*/ 47 h 129"/>
                  <a:gd name="T12" fmla="*/ 0 w 94"/>
                  <a:gd name="T13" fmla="*/ 57 h 129"/>
                  <a:gd name="T14" fmla="*/ 0 w 94"/>
                  <a:gd name="T15" fmla="*/ 69 h 129"/>
                  <a:gd name="T16" fmla="*/ 2 w 94"/>
                  <a:gd name="T17" fmla="*/ 80 h 129"/>
                  <a:gd name="T18" fmla="*/ 4 w 94"/>
                  <a:gd name="T19" fmla="*/ 88 h 129"/>
                  <a:gd name="T20" fmla="*/ 6 w 94"/>
                  <a:gd name="T21" fmla="*/ 96 h 129"/>
                  <a:gd name="T22" fmla="*/ 11 w 94"/>
                  <a:gd name="T23" fmla="*/ 103 h 129"/>
                  <a:gd name="T24" fmla="*/ 17 w 94"/>
                  <a:gd name="T25" fmla="*/ 109 h 129"/>
                  <a:gd name="T26" fmla="*/ 22 w 94"/>
                  <a:gd name="T27" fmla="*/ 115 h 129"/>
                  <a:gd name="T28" fmla="*/ 29 w 94"/>
                  <a:gd name="T29" fmla="*/ 119 h 129"/>
                  <a:gd name="T30" fmla="*/ 36 w 94"/>
                  <a:gd name="T31" fmla="*/ 123 h 129"/>
                  <a:gd name="T32" fmla="*/ 44 w 94"/>
                  <a:gd name="T33" fmla="*/ 126 h 129"/>
                  <a:gd name="T34" fmla="*/ 51 w 94"/>
                  <a:gd name="T35" fmla="*/ 127 h 129"/>
                  <a:gd name="T36" fmla="*/ 58 w 94"/>
                  <a:gd name="T37" fmla="*/ 129 h 129"/>
                  <a:gd name="T38" fmla="*/ 65 w 94"/>
                  <a:gd name="T39" fmla="*/ 127 h 129"/>
                  <a:gd name="T40" fmla="*/ 72 w 94"/>
                  <a:gd name="T41" fmla="*/ 126 h 129"/>
                  <a:gd name="T42" fmla="*/ 79 w 94"/>
                  <a:gd name="T43" fmla="*/ 124 h 129"/>
                  <a:gd name="T44" fmla="*/ 84 w 94"/>
                  <a:gd name="T45" fmla="*/ 120 h 129"/>
                  <a:gd name="T46" fmla="*/ 89 w 94"/>
                  <a:gd name="T47" fmla="*/ 116 h 129"/>
                  <a:gd name="T48" fmla="*/ 93 w 94"/>
                  <a:gd name="T49" fmla="*/ 109 h 129"/>
                  <a:gd name="T50" fmla="*/ 94 w 94"/>
                  <a:gd name="T51" fmla="*/ 107 h 129"/>
                  <a:gd name="T52" fmla="*/ 94 w 94"/>
                  <a:gd name="T53" fmla="*/ 104 h 129"/>
                  <a:gd name="T54" fmla="*/ 93 w 94"/>
                  <a:gd name="T55" fmla="*/ 102 h 129"/>
                  <a:gd name="T56" fmla="*/ 91 w 94"/>
                  <a:gd name="T57" fmla="*/ 101 h 129"/>
                  <a:gd name="T58" fmla="*/ 89 w 94"/>
                  <a:gd name="T59" fmla="*/ 100 h 129"/>
                  <a:gd name="T60" fmla="*/ 88 w 94"/>
                  <a:gd name="T61" fmla="*/ 100 h 129"/>
                  <a:gd name="T62" fmla="*/ 86 w 94"/>
                  <a:gd name="T63" fmla="*/ 101 h 129"/>
                  <a:gd name="T64" fmla="*/ 83 w 94"/>
                  <a:gd name="T65" fmla="*/ 102 h 129"/>
                  <a:gd name="T66" fmla="*/ 79 w 94"/>
                  <a:gd name="T67" fmla="*/ 108 h 129"/>
                  <a:gd name="T68" fmla="*/ 73 w 94"/>
                  <a:gd name="T69" fmla="*/ 111 h 129"/>
                  <a:gd name="T70" fmla="*/ 67 w 94"/>
                  <a:gd name="T71" fmla="*/ 114 h 129"/>
                  <a:gd name="T72" fmla="*/ 61 w 94"/>
                  <a:gd name="T73" fmla="*/ 115 h 129"/>
                  <a:gd name="T74" fmla="*/ 55 w 94"/>
                  <a:gd name="T75" fmla="*/ 114 h 129"/>
                  <a:gd name="T76" fmla="*/ 48 w 94"/>
                  <a:gd name="T77" fmla="*/ 112 h 129"/>
                  <a:gd name="T78" fmla="*/ 41 w 94"/>
                  <a:gd name="T79" fmla="*/ 110 h 129"/>
                  <a:gd name="T80" fmla="*/ 35 w 94"/>
                  <a:gd name="T81" fmla="*/ 107 h 129"/>
                  <a:gd name="T82" fmla="*/ 28 w 94"/>
                  <a:gd name="T83" fmla="*/ 102 h 129"/>
                  <a:gd name="T84" fmla="*/ 22 w 94"/>
                  <a:gd name="T85" fmla="*/ 95 h 129"/>
                  <a:gd name="T86" fmla="*/ 18 w 94"/>
                  <a:gd name="T87" fmla="*/ 88 h 129"/>
                  <a:gd name="T88" fmla="*/ 14 w 94"/>
                  <a:gd name="T89" fmla="*/ 79 h 129"/>
                  <a:gd name="T90" fmla="*/ 13 w 94"/>
                  <a:gd name="T91" fmla="*/ 59 h 129"/>
                  <a:gd name="T92" fmla="*/ 18 w 94"/>
                  <a:gd name="T93" fmla="*/ 40 h 129"/>
                  <a:gd name="T94" fmla="*/ 27 w 94"/>
                  <a:gd name="T95" fmla="*/ 24 h 129"/>
                  <a:gd name="T96" fmla="*/ 41 w 94"/>
                  <a:gd name="T97" fmla="*/ 9 h 129"/>
                  <a:gd name="T98" fmla="*/ 42 w 94"/>
                  <a:gd name="T99" fmla="*/ 6 h 129"/>
                  <a:gd name="T100" fmla="*/ 43 w 94"/>
                  <a:gd name="T101" fmla="*/ 5 h 129"/>
                  <a:gd name="T102" fmla="*/ 43 w 94"/>
                  <a:gd name="T103" fmla="*/ 3 h 129"/>
                  <a:gd name="T104" fmla="*/ 42 w 94"/>
                  <a:gd name="T105" fmla="*/ 2 h 129"/>
                  <a:gd name="T106" fmla="*/ 40 w 94"/>
                  <a:gd name="T107" fmla="*/ 1 h 129"/>
                  <a:gd name="T108" fmla="*/ 38 w 94"/>
                  <a:gd name="T109" fmla="*/ 0 h 129"/>
                  <a:gd name="T110" fmla="*/ 36 w 94"/>
                  <a:gd name="T111" fmla="*/ 0 h 129"/>
                  <a:gd name="T112" fmla="*/ 34 w 94"/>
                  <a:gd name="T113" fmla="*/ 1 h 129"/>
                  <a:gd name="T114" fmla="*/ 34 w 94"/>
                  <a:gd name="T115" fmla="*/ 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29">
                    <a:moveTo>
                      <a:pt x="34" y="1"/>
                    </a:moveTo>
                    <a:lnTo>
                      <a:pt x="26" y="8"/>
                    </a:lnTo>
                    <a:lnTo>
                      <a:pt x="18" y="17"/>
                    </a:lnTo>
                    <a:lnTo>
                      <a:pt x="12" y="26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2" y="80"/>
                    </a:lnTo>
                    <a:lnTo>
                      <a:pt x="4" y="88"/>
                    </a:lnTo>
                    <a:lnTo>
                      <a:pt x="6" y="96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5"/>
                    </a:lnTo>
                    <a:lnTo>
                      <a:pt x="29" y="119"/>
                    </a:lnTo>
                    <a:lnTo>
                      <a:pt x="36" y="123"/>
                    </a:lnTo>
                    <a:lnTo>
                      <a:pt x="44" y="126"/>
                    </a:lnTo>
                    <a:lnTo>
                      <a:pt x="51" y="127"/>
                    </a:lnTo>
                    <a:lnTo>
                      <a:pt x="58" y="129"/>
                    </a:lnTo>
                    <a:lnTo>
                      <a:pt x="65" y="127"/>
                    </a:lnTo>
                    <a:lnTo>
                      <a:pt x="72" y="126"/>
                    </a:lnTo>
                    <a:lnTo>
                      <a:pt x="79" y="124"/>
                    </a:lnTo>
                    <a:lnTo>
                      <a:pt x="84" y="120"/>
                    </a:lnTo>
                    <a:lnTo>
                      <a:pt x="89" y="116"/>
                    </a:lnTo>
                    <a:lnTo>
                      <a:pt x="93" y="109"/>
                    </a:lnTo>
                    <a:lnTo>
                      <a:pt x="94" y="107"/>
                    </a:lnTo>
                    <a:lnTo>
                      <a:pt x="94" y="104"/>
                    </a:lnTo>
                    <a:lnTo>
                      <a:pt x="93" y="102"/>
                    </a:lnTo>
                    <a:lnTo>
                      <a:pt x="91" y="101"/>
                    </a:lnTo>
                    <a:lnTo>
                      <a:pt x="89" y="100"/>
                    </a:lnTo>
                    <a:lnTo>
                      <a:pt x="88" y="100"/>
                    </a:lnTo>
                    <a:lnTo>
                      <a:pt x="86" y="101"/>
                    </a:lnTo>
                    <a:lnTo>
                      <a:pt x="83" y="102"/>
                    </a:lnTo>
                    <a:lnTo>
                      <a:pt x="79" y="108"/>
                    </a:lnTo>
                    <a:lnTo>
                      <a:pt x="73" y="111"/>
                    </a:lnTo>
                    <a:lnTo>
                      <a:pt x="67" y="114"/>
                    </a:lnTo>
                    <a:lnTo>
                      <a:pt x="61" y="115"/>
                    </a:lnTo>
                    <a:lnTo>
                      <a:pt x="55" y="114"/>
                    </a:lnTo>
                    <a:lnTo>
                      <a:pt x="48" y="112"/>
                    </a:lnTo>
                    <a:lnTo>
                      <a:pt x="41" y="110"/>
                    </a:lnTo>
                    <a:lnTo>
                      <a:pt x="35" y="107"/>
                    </a:lnTo>
                    <a:lnTo>
                      <a:pt x="28" y="102"/>
                    </a:lnTo>
                    <a:lnTo>
                      <a:pt x="22" y="95"/>
                    </a:lnTo>
                    <a:lnTo>
                      <a:pt x="18" y="88"/>
                    </a:lnTo>
                    <a:lnTo>
                      <a:pt x="14" y="79"/>
                    </a:lnTo>
                    <a:lnTo>
                      <a:pt x="13" y="59"/>
                    </a:lnTo>
                    <a:lnTo>
                      <a:pt x="18" y="40"/>
                    </a:lnTo>
                    <a:lnTo>
                      <a:pt x="27" y="24"/>
                    </a:lnTo>
                    <a:lnTo>
                      <a:pt x="41" y="9"/>
                    </a:lnTo>
                    <a:lnTo>
                      <a:pt x="42" y="6"/>
                    </a:lnTo>
                    <a:lnTo>
                      <a:pt x="43" y="5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1" name="Freeform 55"/>
              <p:cNvSpPr>
                <a:spLocks/>
              </p:cNvSpPr>
              <p:nvPr/>
            </p:nvSpPr>
            <p:spPr bwMode="auto">
              <a:xfrm>
                <a:off x="4217" y="2045"/>
                <a:ext cx="70" cy="62"/>
              </a:xfrm>
              <a:custGeom>
                <a:avLst/>
                <a:gdLst>
                  <a:gd name="T0" fmla="*/ 140 w 141"/>
                  <a:gd name="T1" fmla="*/ 106 h 123"/>
                  <a:gd name="T2" fmla="*/ 135 w 141"/>
                  <a:gd name="T3" fmla="*/ 104 h 123"/>
                  <a:gd name="T4" fmla="*/ 125 w 141"/>
                  <a:gd name="T5" fmla="*/ 107 h 123"/>
                  <a:gd name="T6" fmla="*/ 106 w 141"/>
                  <a:gd name="T7" fmla="*/ 109 h 123"/>
                  <a:gd name="T8" fmla="*/ 88 w 141"/>
                  <a:gd name="T9" fmla="*/ 106 h 123"/>
                  <a:gd name="T10" fmla="*/ 73 w 141"/>
                  <a:gd name="T11" fmla="*/ 95 h 123"/>
                  <a:gd name="T12" fmla="*/ 66 w 141"/>
                  <a:gd name="T13" fmla="*/ 81 h 123"/>
                  <a:gd name="T14" fmla="*/ 67 w 141"/>
                  <a:gd name="T15" fmla="*/ 79 h 123"/>
                  <a:gd name="T16" fmla="*/ 68 w 141"/>
                  <a:gd name="T17" fmla="*/ 75 h 123"/>
                  <a:gd name="T18" fmla="*/ 66 w 141"/>
                  <a:gd name="T19" fmla="*/ 71 h 123"/>
                  <a:gd name="T20" fmla="*/ 61 w 141"/>
                  <a:gd name="T21" fmla="*/ 70 h 123"/>
                  <a:gd name="T22" fmla="*/ 57 w 141"/>
                  <a:gd name="T23" fmla="*/ 72 h 123"/>
                  <a:gd name="T24" fmla="*/ 56 w 141"/>
                  <a:gd name="T25" fmla="*/ 72 h 123"/>
                  <a:gd name="T26" fmla="*/ 56 w 141"/>
                  <a:gd name="T27" fmla="*/ 73 h 123"/>
                  <a:gd name="T28" fmla="*/ 49 w 141"/>
                  <a:gd name="T29" fmla="*/ 78 h 123"/>
                  <a:gd name="T30" fmla="*/ 50 w 141"/>
                  <a:gd name="T31" fmla="*/ 77 h 123"/>
                  <a:gd name="T32" fmla="*/ 44 w 141"/>
                  <a:gd name="T33" fmla="*/ 80 h 123"/>
                  <a:gd name="T34" fmla="*/ 32 w 141"/>
                  <a:gd name="T35" fmla="*/ 80 h 123"/>
                  <a:gd name="T36" fmla="*/ 21 w 141"/>
                  <a:gd name="T37" fmla="*/ 75 h 123"/>
                  <a:gd name="T38" fmla="*/ 14 w 141"/>
                  <a:gd name="T39" fmla="*/ 64 h 123"/>
                  <a:gd name="T40" fmla="*/ 13 w 141"/>
                  <a:gd name="T41" fmla="*/ 45 h 123"/>
                  <a:gd name="T42" fmla="*/ 23 w 141"/>
                  <a:gd name="T43" fmla="*/ 20 h 123"/>
                  <a:gd name="T44" fmla="*/ 30 w 141"/>
                  <a:gd name="T45" fmla="*/ 5 h 123"/>
                  <a:gd name="T46" fmla="*/ 29 w 141"/>
                  <a:gd name="T47" fmla="*/ 2 h 123"/>
                  <a:gd name="T48" fmla="*/ 26 w 141"/>
                  <a:gd name="T49" fmla="*/ 0 h 123"/>
                  <a:gd name="T50" fmla="*/ 22 w 141"/>
                  <a:gd name="T51" fmla="*/ 1 h 123"/>
                  <a:gd name="T52" fmla="*/ 11 w 141"/>
                  <a:gd name="T53" fmla="*/ 19 h 123"/>
                  <a:gd name="T54" fmla="*/ 0 w 141"/>
                  <a:gd name="T55" fmla="*/ 56 h 123"/>
                  <a:gd name="T56" fmla="*/ 10 w 141"/>
                  <a:gd name="T57" fmla="*/ 81 h 123"/>
                  <a:gd name="T58" fmla="*/ 21 w 141"/>
                  <a:gd name="T59" fmla="*/ 91 h 123"/>
                  <a:gd name="T60" fmla="*/ 34 w 141"/>
                  <a:gd name="T61" fmla="*/ 94 h 123"/>
                  <a:gd name="T62" fmla="*/ 48 w 141"/>
                  <a:gd name="T63" fmla="*/ 93 h 123"/>
                  <a:gd name="T64" fmla="*/ 58 w 141"/>
                  <a:gd name="T65" fmla="*/ 98 h 123"/>
                  <a:gd name="T66" fmla="*/ 68 w 141"/>
                  <a:gd name="T67" fmla="*/ 109 h 123"/>
                  <a:gd name="T68" fmla="*/ 82 w 141"/>
                  <a:gd name="T69" fmla="*/ 117 h 123"/>
                  <a:gd name="T70" fmla="*/ 97 w 141"/>
                  <a:gd name="T71" fmla="*/ 122 h 123"/>
                  <a:gd name="T72" fmla="*/ 113 w 141"/>
                  <a:gd name="T73" fmla="*/ 123 h 123"/>
                  <a:gd name="T74" fmla="*/ 131 w 141"/>
                  <a:gd name="T75" fmla="*/ 119 h 123"/>
                  <a:gd name="T76" fmla="*/ 139 w 141"/>
                  <a:gd name="T77" fmla="*/ 114 h 123"/>
                  <a:gd name="T78" fmla="*/ 141 w 141"/>
                  <a:gd name="T79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1" h="123">
                    <a:moveTo>
                      <a:pt x="141" y="108"/>
                    </a:moveTo>
                    <a:lnTo>
                      <a:pt x="140" y="106"/>
                    </a:lnTo>
                    <a:lnTo>
                      <a:pt x="138" y="104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25" y="107"/>
                    </a:lnTo>
                    <a:lnTo>
                      <a:pt x="116" y="109"/>
                    </a:lnTo>
                    <a:lnTo>
                      <a:pt x="106" y="109"/>
                    </a:lnTo>
                    <a:lnTo>
                      <a:pt x="97" y="108"/>
                    </a:lnTo>
                    <a:lnTo>
                      <a:pt x="88" y="106"/>
                    </a:lnTo>
                    <a:lnTo>
                      <a:pt x="80" y="101"/>
                    </a:lnTo>
                    <a:lnTo>
                      <a:pt x="73" y="95"/>
                    </a:lnTo>
                    <a:lnTo>
                      <a:pt x="67" y="87"/>
                    </a:lnTo>
                    <a:lnTo>
                      <a:pt x="66" y="81"/>
                    </a:lnTo>
                    <a:lnTo>
                      <a:pt x="66" y="80"/>
                    </a:lnTo>
                    <a:lnTo>
                      <a:pt x="67" y="79"/>
                    </a:lnTo>
                    <a:lnTo>
                      <a:pt x="68" y="77"/>
                    </a:lnTo>
                    <a:lnTo>
                      <a:pt x="68" y="75"/>
                    </a:lnTo>
                    <a:lnTo>
                      <a:pt x="67" y="72"/>
                    </a:lnTo>
                    <a:lnTo>
                      <a:pt x="66" y="71"/>
                    </a:lnTo>
                    <a:lnTo>
                      <a:pt x="64" y="70"/>
                    </a:lnTo>
                    <a:lnTo>
                      <a:pt x="61" y="70"/>
                    </a:lnTo>
                    <a:lnTo>
                      <a:pt x="59" y="71"/>
                    </a:lnTo>
                    <a:lnTo>
                      <a:pt x="57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3"/>
                    </a:lnTo>
                    <a:lnTo>
                      <a:pt x="49" y="78"/>
                    </a:lnTo>
                    <a:lnTo>
                      <a:pt x="49" y="78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4" y="80"/>
                    </a:lnTo>
                    <a:lnTo>
                      <a:pt x="38" y="80"/>
                    </a:lnTo>
                    <a:lnTo>
                      <a:pt x="32" y="80"/>
                    </a:lnTo>
                    <a:lnTo>
                      <a:pt x="27" y="78"/>
                    </a:lnTo>
                    <a:lnTo>
                      <a:pt x="21" y="75"/>
                    </a:lnTo>
                    <a:lnTo>
                      <a:pt x="18" y="70"/>
                    </a:lnTo>
                    <a:lnTo>
                      <a:pt x="14" y="64"/>
                    </a:lnTo>
                    <a:lnTo>
                      <a:pt x="13" y="58"/>
                    </a:lnTo>
                    <a:lnTo>
                      <a:pt x="13" y="45"/>
                    </a:lnTo>
                    <a:lnTo>
                      <a:pt x="18" y="32"/>
                    </a:lnTo>
                    <a:lnTo>
                      <a:pt x="23" y="20"/>
                    </a:lnTo>
                    <a:lnTo>
                      <a:pt x="29" y="8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20" y="2"/>
                    </a:lnTo>
                    <a:lnTo>
                      <a:pt x="11" y="19"/>
                    </a:lnTo>
                    <a:lnTo>
                      <a:pt x="3" y="38"/>
                    </a:lnTo>
                    <a:lnTo>
                      <a:pt x="0" y="56"/>
                    </a:lnTo>
                    <a:lnTo>
                      <a:pt x="5" y="76"/>
                    </a:lnTo>
                    <a:lnTo>
                      <a:pt x="10" y="81"/>
                    </a:lnTo>
                    <a:lnTo>
                      <a:pt x="14" y="86"/>
                    </a:lnTo>
                    <a:lnTo>
                      <a:pt x="21" y="91"/>
                    </a:lnTo>
                    <a:lnTo>
                      <a:pt x="27" y="93"/>
                    </a:lnTo>
                    <a:lnTo>
                      <a:pt x="34" y="94"/>
                    </a:lnTo>
                    <a:lnTo>
                      <a:pt x="41" y="94"/>
                    </a:lnTo>
                    <a:lnTo>
                      <a:pt x="48" y="93"/>
                    </a:lnTo>
                    <a:lnTo>
                      <a:pt x="55" y="91"/>
                    </a:lnTo>
                    <a:lnTo>
                      <a:pt x="58" y="98"/>
                    </a:lnTo>
                    <a:lnTo>
                      <a:pt x="63" y="103"/>
                    </a:lnTo>
                    <a:lnTo>
                      <a:pt x="68" y="109"/>
                    </a:lnTo>
                    <a:lnTo>
                      <a:pt x="75" y="114"/>
                    </a:lnTo>
                    <a:lnTo>
                      <a:pt x="82" y="117"/>
                    </a:lnTo>
                    <a:lnTo>
                      <a:pt x="89" y="119"/>
                    </a:lnTo>
                    <a:lnTo>
                      <a:pt x="97" y="122"/>
                    </a:lnTo>
                    <a:lnTo>
                      <a:pt x="105" y="123"/>
                    </a:lnTo>
                    <a:lnTo>
                      <a:pt x="113" y="123"/>
                    </a:lnTo>
                    <a:lnTo>
                      <a:pt x="123" y="122"/>
                    </a:lnTo>
                    <a:lnTo>
                      <a:pt x="131" y="119"/>
                    </a:lnTo>
                    <a:lnTo>
                      <a:pt x="138" y="115"/>
                    </a:lnTo>
                    <a:lnTo>
                      <a:pt x="139" y="114"/>
                    </a:lnTo>
                    <a:lnTo>
                      <a:pt x="141" y="111"/>
                    </a:lnTo>
                    <a:lnTo>
                      <a:pt x="141" y="110"/>
                    </a:lnTo>
                    <a:lnTo>
                      <a:pt x="14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2" name="Freeform 56"/>
              <p:cNvSpPr>
                <a:spLocks/>
              </p:cNvSpPr>
              <p:nvPr/>
            </p:nvSpPr>
            <p:spPr bwMode="auto">
              <a:xfrm>
                <a:off x="4159" y="2036"/>
                <a:ext cx="47" cy="56"/>
              </a:xfrm>
              <a:custGeom>
                <a:avLst/>
                <a:gdLst>
                  <a:gd name="T0" fmla="*/ 90 w 95"/>
                  <a:gd name="T1" fmla="*/ 103 h 113"/>
                  <a:gd name="T2" fmla="*/ 80 w 95"/>
                  <a:gd name="T3" fmla="*/ 101 h 113"/>
                  <a:gd name="T4" fmla="*/ 69 w 95"/>
                  <a:gd name="T5" fmla="*/ 100 h 113"/>
                  <a:gd name="T6" fmla="*/ 60 w 95"/>
                  <a:gd name="T7" fmla="*/ 97 h 113"/>
                  <a:gd name="T8" fmla="*/ 51 w 95"/>
                  <a:gd name="T9" fmla="*/ 93 h 113"/>
                  <a:gd name="T10" fmla="*/ 42 w 95"/>
                  <a:gd name="T11" fmla="*/ 89 h 113"/>
                  <a:gd name="T12" fmla="*/ 34 w 95"/>
                  <a:gd name="T13" fmla="*/ 83 h 113"/>
                  <a:gd name="T14" fmla="*/ 26 w 95"/>
                  <a:gd name="T15" fmla="*/ 76 h 113"/>
                  <a:gd name="T16" fmla="*/ 19 w 95"/>
                  <a:gd name="T17" fmla="*/ 68 h 113"/>
                  <a:gd name="T18" fmla="*/ 14 w 95"/>
                  <a:gd name="T19" fmla="*/ 58 h 113"/>
                  <a:gd name="T20" fmla="*/ 14 w 95"/>
                  <a:gd name="T21" fmla="*/ 47 h 113"/>
                  <a:gd name="T22" fmla="*/ 17 w 95"/>
                  <a:gd name="T23" fmla="*/ 37 h 113"/>
                  <a:gd name="T24" fmla="*/ 22 w 95"/>
                  <a:gd name="T25" fmla="*/ 27 h 113"/>
                  <a:gd name="T26" fmla="*/ 28 w 95"/>
                  <a:gd name="T27" fmla="*/ 20 h 113"/>
                  <a:gd name="T28" fmla="*/ 35 w 95"/>
                  <a:gd name="T29" fmla="*/ 15 h 113"/>
                  <a:gd name="T30" fmla="*/ 43 w 95"/>
                  <a:gd name="T31" fmla="*/ 13 h 113"/>
                  <a:gd name="T32" fmla="*/ 51 w 95"/>
                  <a:gd name="T33" fmla="*/ 12 h 113"/>
                  <a:gd name="T34" fmla="*/ 53 w 95"/>
                  <a:gd name="T35" fmla="*/ 10 h 113"/>
                  <a:gd name="T36" fmla="*/ 56 w 95"/>
                  <a:gd name="T37" fmla="*/ 9 h 113"/>
                  <a:gd name="T38" fmla="*/ 57 w 95"/>
                  <a:gd name="T39" fmla="*/ 7 h 113"/>
                  <a:gd name="T40" fmla="*/ 57 w 95"/>
                  <a:gd name="T41" fmla="*/ 5 h 113"/>
                  <a:gd name="T42" fmla="*/ 56 w 95"/>
                  <a:gd name="T43" fmla="*/ 2 h 113"/>
                  <a:gd name="T44" fmla="*/ 54 w 95"/>
                  <a:gd name="T45" fmla="*/ 1 h 113"/>
                  <a:gd name="T46" fmla="*/ 52 w 95"/>
                  <a:gd name="T47" fmla="*/ 0 h 113"/>
                  <a:gd name="T48" fmla="*/ 50 w 95"/>
                  <a:gd name="T49" fmla="*/ 0 h 113"/>
                  <a:gd name="T50" fmla="*/ 39 w 95"/>
                  <a:gd name="T51" fmla="*/ 0 h 113"/>
                  <a:gd name="T52" fmla="*/ 30 w 95"/>
                  <a:gd name="T53" fmla="*/ 2 h 113"/>
                  <a:gd name="T54" fmla="*/ 22 w 95"/>
                  <a:gd name="T55" fmla="*/ 7 h 113"/>
                  <a:gd name="T56" fmla="*/ 15 w 95"/>
                  <a:gd name="T57" fmla="*/ 13 h 113"/>
                  <a:gd name="T58" fmla="*/ 9 w 95"/>
                  <a:gd name="T59" fmla="*/ 20 h 113"/>
                  <a:gd name="T60" fmla="*/ 5 w 95"/>
                  <a:gd name="T61" fmla="*/ 28 h 113"/>
                  <a:gd name="T62" fmla="*/ 1 w 95"/>
                  <a:gd name="T63" fmla="*/ 37 h 113"/>
                  <a:gd name="T64" fmla="*/ 0 w 95"/>
                  <a:gd name="T65" fmla="*/ 46 h 113"/>
                  <a:gd name="T66" fmla="*/ 1 w 95"/>
                  <a:gd name="T67" fmla="*/ 61 h 113"/>
                  <a:gd name="T68" fmla="*/ 8 w 95"/>
                  <a:gd name="T69" fmla="*/ 75 h 113"/>
                  <a:gd name="T70" fmla="*/ 17 w 95"/>
                  <a:gd name="T71" fmla="*/ 86 h 113"/>
                  <a:gd name="T72" fmla="*/ 30 w 95"/>
                  <a:gd name="T73" fmla="*/ 96 h 113"/>
                  <a:gd name="T74" fmla="*/ 44 w 95"/>
                  <a:gd name="T75" fmla="*/ 103 h 113"/>
                  <a:gd name="T76" fmla="*/ 59 w 95"/>
                  <a:gd name="T77" fmla="*/ 108 h 113"/>
                  <a:gd name="T78" fmla="*/ 74 w 95"/>
                  <a:gd name="T79" fmla="*/ 112 h 113"/>
                  <a:gd name="T80" fmla="*/ 89 w 95"/>
                  <a:gd name="T81" fmla="*/ 113 h 113"/>
                  <a:gd name="T82" fmla="*/ 91 w 95"/>
                  <a:gd name="T83" fmla="*/ 113 h 113"/>
                  <a:gd name="T84" fmla="*/ 94 w 95"/>
                  <a:gd name="T85" fmla="*/ 112 h 113"/>
                  <a:gd name="T86" fmla="*/ 95 w 95"/>
                  <a:gd name="T87" fmla="*/ 110 h 113"/>
                  <a:gd name="T88" fmla="*/ 95 w 95"/>
                  <a:gd name="T89" fmla="*/ 108 h 113"/>
                  <a:gd name="T90" fmla="*/ 95 w 95"/>
                  <a:gd name="T91" fmla="*/ 106 h 113"/>
                  <a:gd name="T92" fmla="*/ 94 w 95"/>
                  <a:gd name="T93" fmla="*/ 104 h 113"/>
                  <a:gd name="T94" fmla="*/ 92 w 95"/>
                  <a:gd name="T95" fmla="*/ 103 h 113"/>
                  <a:gd name="T96" fmla="*/ 90 w 95"/>
                  <a:gd name="T97" fmla="*/ 103 h 113"/>
                  <a:gd name="T98" fmla="*/ 90 w 95"/>
                  <a:gd name="T99" fmla="*/ 10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113">
                    <a:moveTo>
                      <a:pt x="90" y="103"/>
                    </a:moveTo>
                    <a:lnTo>
                      <a:pt x="80" y="101"/>
                    </a:lnTo>
                    <a:lnTo>
                      <a:pt x="69" y="100"/>
                    </a:lnTo>
                    <a:lnTo>
                      <a:pt x="60" y="97"/>
                    </a:lnTo>
                    <a:lnTo>
                      <a:pt x="51" y="93"/>
                    </a:lnTo>
                    <a:lnTo>
                      <a:pt x="42" y="89"/>
                    </a:lnTo>
                    <a:lnTo>
                      <a:pt x="34" y="83"/>
                    </a:lnTo>
                    <a:lnTo>
                      <a:pt x="26" y="76"/>
                    </a:lnTo>
                    <a:lnTo>
                      <a:pt x="19" y="68"/>
                    </a:lnTo>
                    <a:lnTo>
                      <a:pt x="14" y="58"/>
                    </a:lnTo>
                    <a:lnTo>
                      <a:pt x="14" y="47"/>
                    </a:lnTo>
                    <a:lnTo>
                      <a:pt x="17" y="37"/>
                    </a:lnTo>
                    <a:lnTo>
                      <a:pt x="22" y="27"/>
                    </a:lnTo>
                    <a:lnTo>
                      <a:pt x="28" y="20"/>
                    </a:lnTo>
                    <a:lnTo>
                      <a:pt x="35" y="15"/>
                    </a:lnTo>
                    <a:lnTo>
                      <a:pt x="43" y="13"/>
                    </a:lnTo>
                    <a:lnTo>
                      <a:pt x="51" y="12"/>
                    </a:lnTo>
                    <a:lnTo>
                      <a:pt x="53" y="10"/>
                    </a:lnTo>
                    <a:lnTo>
                      <a:pt x="56" y="9"/>
                    </a:lnTo>
                    <a:lnTo>
                      <a:pt x="57" y="7"/>
                    </a:lnTo>
                    <a:lnTo>
                      <a:pt x="57" y="5"/>
                    </a:lnTo>
                    <a:lnTo>
                      <a:pt x="56" y="2"/>
                    </a:lnTo>
                    <a:lnTo>
                      <a:pt x="54" y="1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30" y="2"/>
                    </a:lnTo>
                    <a:lnTo>
                      <a:pt x="22" y="7"/>
                    </a:lnTo>
                    <a:lnTo>
                      <a:pt x="15" y="13"/>
                    </a:lnTo>
                    <a:lnTo>
                      <a:pt x="9" y="20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61"/>
                    </a:lnTo>
                    <a:lnTo>
                      <a:pt x="8" y="75"/>
                    </a:lnTo>
                    <a:lnTo>
                      <a:pt x="17" y="86"/>
                    </a:lnTo>
                    <a:lnTo>
                      <a:pt x="30" y="96"/>
                    </a:lnTo>
                    <a:lnTo>
                      <a:pt x="44" y="103"/>
                    </a:lnTo>
                    <a:lnTo>
                      <a:pt x="59" y="108"/>
                    </a:lnTo>
                    <a:lnTo>
                      <a:pt x="74" y="112"/>
                    </a:lnTo>
                    <a:lnTo>
                      <a:pt x="89" y="113"/>
                    </a:lnTo>
                    <a:lnTo>
                      <a:pt x="91" y="113"/>
                    </a:lnTo>
                    <a:lnTo>
                      <a:pt x="94" y="112"/>
                    </a:lnTo>
                    <a:lnTo>
                      <a:pt x="95" y="110"/>
                    </a:lnTo>
                    <a:lnTo>
                      <a:pt x="95" y="108"/>
                    </a:lnTo>
                    <a:lnTo>
                      <a:pt x="95" y="106"/>
                    </a:lnTo>
                    <a:lnTo>
                      <a:pt x="94" y="104"/>
                    </a:lnTo>
                    <a:lnTo>
                      <a:pt x="92" y="103"/>
                    </a:lnTo>
                    <a:lnTo>
                      <a:pt x="90" y="103"/>
                    </a:lnTo>
                    <a:lnTo>
                      <a:pt x="90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3" name="Freeform 57"/>
              <p:cNvSpPr>
                <a:spLocks/>
              </p:cNvSpPr>
              <p:nvPr/>
            </p:nvSpPr>
            <p:spPr bwMode="auto">
              <a:xfrm>
                <a:off x="4191" y="1950"/>
                <a:ext cx="39" cy="70"/>
              </a:xfrm>
              <a:custGeom>
                <a:avLst/>
                <a:gdLst>
                  <a:gd name="T0" fmla="*/ 76 w 78"/>
                  <a:gd name="T1" fmla="*/ 9 h 140"/>
                  <a:gd name="T2" fmla="*/ 77 w 78"/>
                  <a:gd name="T3" fmla="*/ 6 h 140"/>
                  <a:gd name="T4" fmla="*/ 78 w 78"/>
                  <a:gd name="T5" fmla="*/ 5 h 140"/>
                  <a:gd name="T6" fmla="*/ 78 w 78"/>
                  <a:gd name="T7" fmla="*/ 3 h 140"/>
                  <a:gd name="T8" fmla="*/ 77 w 78"/>
                  <a:gd name="T9" fmla="*/ 2 h 140"/>
                  <a:gd name="T10" fmla="*/ 76 w 78"/>
                  <a:gd name="T11" fmla="*/ 1 h 140"/>
                  <a:gd name="T12" fmla="*/ 73 w 78"/>
                  <a:gd name="T13" fmla="*/ 0 h 140"/>
                  <a:gd name="T14" fmla="*/ 72 w 78"/>
                  <a:gd name="T15" fmla="*/ 0 h 140"/>
                  <a:gd name="T16" fmla="*/ 70 w 78"/>
                  <a:gd name="T17" fmla="*/ 1 h 140"/>
                  <a:gd name="T18" fmla="*/ 57 w 78"/>
                  <a:gd name="T19" fmla="*/ 10 h 140"/>
                  <a:gd name="T20" fmla="*/ 45 w 78"/>
                  <a:gd name="T21" fmla="*/ 20 h 140"/>
                  <a:gd name="T22" fmla="*/ 33 w 78"/>
                  <a:gd name="T23" fmla="*/ 31 h 140"/>
                  <a:gd name="T24" fmla="*/ 23 w 78"/>
                  <a:gd name="T25" fmla="*/ 42 h 140"/>
                  <a:gd name="T26" fmla="*/ 13 w 78"/>
                  <a:gd name="T27" fmla="*/ 55 h 140"/>
                  <a:gd name="T28" fmla="*/ 5 w 78"/>
                  <a:gd name="T29" fmla="*/ 69 h 140"/>
                  <a:gd name="T30" fmla="*/ 1 w 78"/>
                  <a:gd name="T31" fmla="*/ 84 h 140"/>
                  <a:gd name="T32" fmla="*/ 0 w 78"/>
                  <a:gd name="T33" fmla="*/ 100 h 140"/>
                  <a:gd name="T34" fmla="*/ 10 w 78"/>
                  <a:gd name="T35" fmla="*/ 119 h 140"/>
                  <a:gd name="T36" fmla="*/ 15 w 78"/>
                  <a:gd name="T37" fmla="*/ 124 h 140"/>
                  <a:gd name="T38" fmla="*/ 19 w 78"/>
                  <a:gd name="T39" fmla="*/ 128 h 140"/>
                  <a:gd name="T40" fmla="*/ 24 w 78"/>
                  <a:gd name="T41" fmla="*/ 132 h 140"/>
                  <a:gd name="T42" fmla="*/ 30 w 78"/>
                  <a:gd name="T43" fmla="*/ 134 h 140"/>
                  <a:gd name="T44" fmla="*/ 35 w 78"/>
                  <a:gd name="T45" fmla="*/ 137 h 140"/>
                  <a:gd name="T46" fmla="*/ 42 w 78"/>
                  <a:gd name="T47" fmla="*/ 138 h 140"/>
                  <a:gd name="T48" fmla="*/ 48 w 78"/>
                  <a:gd name="T49" fmla="*/ 139 h 140"/>
                  <a:gd name="T50" fmla="*/ 55 w 78"/>
                  <a:gd name="T51" fmla="*/ 140 h 140"/>
                  <a:gd name="T52" fmla="*/ 57 w 78"/>
                  <a:gd name="T53" fmla="*/ 140 h 140"/>
                  <a:gd name="T54" fmla="*/ 59 w 78"/>
                  <a:gd name="T55" fmla="*/ 139 h 140"/>
                  <a:gd name="T56" fmla="*/ 62 w 78"/>
                  <a:gd name="T57" fmla="*/ 137 h 140"/>
                  <a:gd name="T58" fmla="*/ 63 w 78"/>
                  <a:gd name="T59" fmla="*/ 134 h 140"/>
                  <a:gd name="T60" fmla="*/ 63 w 78"/>
                  <a:gd name="T61" fmla="*/ 132 h 140"/>
                  <a:gd name="T62" fmla="*/ 62 w 78"/>
                  <a:gd name="T63" fmla="*/ 128 h 140"/>
                  <a:gd name="T64" fmla="*/ 59 w 78"/>
                  <a:gd name="T65" fmla="*/ 127 h 140"/>
                  <a:gd name="T66" fmla="*/ 56 w 78"/>
                  <a:gd name="T67" fmla="*/ 126 h 140"/>
                  <a:gd name="T68" fmla="*/ 57 w 78"/>
                  <a:gd name="T69" fmla="*/ 127 h 140"/>
                  <a:gd name="T70" fmla="*/ 49 w 78"/>
                  <a:gd name="T71" fmla="*/ 125 h 140"/>
                  <a:gd name="T72" fmla="*/ 41 w 78"/>
                  <a:gd name="T73" fmla="*/ 123 h 140"/>
                  <a:gd name="T74" fmla="*/ 33 w 78"/>
                  <a:gd name="T75" fmla="*/ 120 h 140"/>
                  <a:gd name="T76" fmla="*/ 26 w 78"/>
                  <a:gd name="T77" fmla="*/ 116 h 140"/>
                  <a:gd name="T78" fmla="*/ 13 w 78"/>
                  <a:gd name="T79" fmla="*/ 93 h 140"/>
                  <a:gd name="T80" fmla="*/ 13 w 78"/>
                  <a:gd name="T81" fmla="*/ 93 h 140"/>
                  <a:gd name="T82" fmla="*/ 16 w 78"/>
                  <a:gd name="T83" fmla="*/ 79 h 140"/>
                  <a:gd name="T84" fmla="*/ 20 w 78"/>
                  <a:gd name="T85" fmla="*/ 67 h 140"/>
                  <a:gd name="T86" fmla="*/ 27 w 78"/>
                  <a:gd name="T87" fmla="*/ 56 h 140"/>
                  <a:gd name="T88" fmla="*/ 35 w 78"/>
                  <a:gd name="T89" fmla="*/ 44 h 140"/>
                  <a:gd name="T90" fmla="*/ 45 w 78"/>
                  <a:gd name="T91" fmla="*/ 35 h 140"/>
                  <a:gd name="T92" fmla="*/ 55 w 78"/>
                  <a:gd name="T93" fmla="*/ 25 h 140"/>
                  <a:gd name="T94" fmla="*/ 65 w 78"/>
                  <a:gd name="T95" fmla="*/ 17 h 140"/>
                  <a:gd name="T96" fmla="*/ 76 w 78"/>
                  <a:gd name="T97" fmla="*/ 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" h="140">
                    <a:moveTo>
                      <a:pt x="76" y="9"/>
                    </a:moveTo>
                    <a:lnTo>
                      <a:pt x="77" y="6"/>
                    </a:lnTo>
                    <a:lnTo>
                      <a:pt x="78" y="5"/>
                    </a:lnTo>
                    <a:lnTo>
                      <a:pt x="78" y="3"/>
                    </a:lnTo>
                    <a:lnTo>
                      <a:pt x="77" y="2"/>
                    </a:lnTo>
                    <a:lnTo>
                      <a:pt x="76" y="1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57" y="10"/>
                    </a:lnTo>
                    <a:lnTo>
                      <a:pt x="45" y="20"/>
                    </a:lnTo>
                    <a:lnTo>
                      <a:pt x="33" y="31"/>
                    </a:lnTo>
                    <a:lnTo>
                      <a:pt x="23" y="42"/>
                    </a:lnTo>
                    <a:lnTo>
                      <a:pt x="13" y="55"/>
                    </a:lnTo>
                    <a:lnTo>
                      <a:pt x="5" y="69"/>
                    </a:lnTo>
                    <a:lnTo>
                      <a:pt x="1" y="84"/>
                    </a:lnTo>
                    <a:lnTo>
                      <a:pt x="0" y="100"/>
                    </a:lnTo>
                    <a:lnTo>
                      <a:pt x="10" y="119"/>
                    </a:lnTo>
                    <a:lnTo>
                      <a:pt x="15" y="124"/>
                    </a:lnTo>
                    <a:lnTo>
                      <a:pt x="19" y="128"/>
                    </a:lnTo>
                    <a:lnTo>
                      <a:pt x="24" y="132"/>
                    </a:lnTo>
                    <a:lnTo>
                      <a:pt x="30" y="134"/>
                    </a:lnTo>
                    <a:lnTo>
                      <a:pt x="35" y="137"/>
                    </a:lnTo>
                    <a:lnTo>
                      <a:pt x="42" y="138"/>
                    </a:lnTo>
                    <a:lnTo>
                      <a:pt x="48" y="139"/>
                    </a:lnTo>
                    <a:lnTo>
                      <a:pt x="55" y="140"/>
                    </a:lnTo>
                    <a:lnTo>
                      <a:pt x="57" y="140"/>
                    </a:lnTo>
                    <a:lnTo>
                      <a:pt x="59" y="139"/>
                    </a:lnTo>
                    <a:lnTo>
                      <a:pt x="62" y="137"/>
                    </a:lnTo>
                    <a:lnTo>
                      <a:pt x="63" y="134"/>
                    </a:lnTo>
                    <a:lnTo>
                      <a:pt x="63" y="132"/>
                    </a:lnTo>
                    <a:lnTo>
                      <a:pt x="62" y="128"/>
                    </a:lnTo>
                    <a:lnTo>
                      <a:pt x="59" y="127"/>
                    </a:lnTo>
                    <a:lnTo>
                      <a:pt x="56" y="126"/>
                    </a:lnTo>
                    <a:lnTo>
                      <a:pt x="57" y="127"/>
                    </a:lnTo>
                    <a:lnTo>
                      <a:pt x="49" y="125"/>
                    </a:lnTo>
                    <a:lnTo>
                      <a:pt x="41" y="123"/>
                    </a:lnTo>
                    <a:lnTo>
                      <a:pt x="33" y="120"/>
                    </a:lnTo>
                    <a:lnTo>
                      <a:pt x="26" y="116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6" y="79"/>
                    </a:lnTo>
                    <a:lnTo>
                      <a:pt x="20" y="67"/>
                    </a:lnTo>
                    <a:lnTo>
                      <a:pt x="27" y="56"/>
                    </a:lnTo>
                    <a:lnTo>
                      <a:pt x="35" y="44"/>
                    </a:lnTo>
                    <a:lnTo>
                      <a:pt x="45" y="35"/>
                    </a:lnTo>
                    <a:lnTo>
                      <a:pt x="55" y="25"/>
                    </a:lnTo>
                    <a:lnTo>
                      <a:pt x="65" y="17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4" name="Freeform 58"/>
              <p:cNvSpPr>
                <a:spLocks/>
              </p:cNvSpPr>
              <p:nvPr/>
            </p:nvSpPr>
            <p:spPr bwMode="auto">
              <a:xfrm>
                <a:off x="4092" y="2014"/>
                <a:ext cx="64" cy="75"/>
              </a:xfrm>
              <a:custGeom>
                <a:avLst/>
                <a:gdLst>
                  <a:gd name="T0" fmla="*/ 126 w 129"/>
                  <a:gd name="T1" fmla="*/ 141 h 150"/>
                  <a:gd name="T2" fmla="*/ 108 w 129"/>
                  <a:gd name="T3" fmla="*/ 140 h 150"/>
                  <a:gd name="T4" fmla="*/ 89 w 129"/>
                  <a:gd name="T5" fmla="*/ 136 h 150"/>
                  <a:gd name="T6" fmla="*/ 71 w 129"/>
                  <a:gd name="T7" fmla="*/ 131 h 150"/>
                  <a:gd name="T8" fmla="*/ 53 w 129"/>
                  <a:gd name="T9" fmla="*/ 124 h 150"/>
                  <a:gd name="T10" fmla="*/ 38 w 129"/>
                  <a:gd name="T11" fmla="*/ 113 h 150"/>
                  <a:gd name="T12" fmla="*/ 26 w 129"/>
                  <a:gd name="T13" fmla="*/ 101 h 150"/>
                  <a:gd name="T14" fmla="*/ 18 w 129"/>
                  <a:gd name="T15" fmla="*/ 86 h 150"/>
                  <a:gd name="T16" fmla="*/ 14 w 129"/>
                  <a:gd name="T17" fmla="*/ 67 h 150"/>
                  <a:gd name="T18" fmla="*/ 14 w 129"/>
                  <a:gd name="T19" fmla="*/ 59 h 150"/>
                  <a:gd name="T20" fmla="*/ 17 w 129"/>
                  <a:gd name="T21" fmla="*/ 50 h 150"/>
                  <a:gd name="T22" fmla="*/ 20 w 129"/>
                  <a:gd name="T23" fmla="*/ 42 h 150"/>
                  <a:gd name="T24" fmla="*/ 23 w 129"/>
                  <a:gd name="T25" fmla="*/ 34 h 150"/>
                  <a:gd name="T26" fmla="*/ 29 w 129"/>
                  <a:gd name="T27" fmla="*/ 26 h 150"/>
                  <a:gd name="T28" fmla="*/ 36 w 129"/>
                  <a:gd name="T29" fmla="*/ 20 h 150"/>
                  <a:gd name="T30" fmla="*/ 44 w 129"/>
                  <a:gd name="T31" fmla="*/ 15 h 150"/>
                  <a:gd name="T32" fmla="*/ 53 w 129"/>
                  <a:gd name="T33" fmla="*/ 12 h 150"/>
                  <a:gd name="T34" fmla="*/ 55 w 129"/>
                  <a:gd name="T35" fmla="*/ 11 h 150"/>
                  <a:gd name="T36" fmla="*/ 57 w 129"/>
                  <a:gd name="T37" fmla="*/ 10 h 150"/>
                  <a:gd name="T38" fmla="*/ 57 w 129"/>
                  <a:gd name="T39" fmla="*/ 7 h 150"/>
                  <a:gd name="T40" fmla="*/ 57 w 129"/>
                  <a:gd name="T41" fmla="*/ 5 h 150"/>
                  <a:gd name="T42" fmla="*/ 56 w 129"/>
                  <a:gd name="T43" fmla="*/ 3 h 150"/>
                  <a:gd name="T44" fmla="*/ 55 w 129"/>
                  <a:gd name="T45" fmla="*/ 2 h 150"/>
                  <a:gd name="T46" fmla="*/ 52 w 129"/>
                  <a:gd name="T47" fmla="*/ 0 h 150"/>
                  <a:gd name="T48" fmla="*/ 50 w 129"/>
                  <a:gd name="T49" fmla="*/ 0 h 150"/>
                  <a:gd name="T50" fmla="*/ 40 w 129"/>
                  <a:gd name="T51" fmla="*/ 3 h 150"/>
                  <a:gd name="T52" fmla="*/ 30 w 129"/>
                  <a:gd name="T53" fmla="*/ 9 h 150"/>
                  <a:gd name="T54" fmla="*/ 22 w 129"/>
                  <a:gd name="T55" fmla="*/ 14 h 150"/>
                  <a:gd name="T56" fmla="*/ 15 w 129"/>
                  <a:gd name="T57" fmla="*/ 22 h 150"/>
                  <a:gd name="T58" fmla="*/ 10 w 129"/>
                  <a:gd name="T59" fmla="*/ 32 h 150"/>
                  <a:gd name="T60" fmla="*/ 5 w 129"/>
                  <a:gd name="T61" fmla="*/ 41 h 150"/>
                  <a:gd name="T62" fmla="*/ 2 w 129"/>
                  <a:gd name="T63" fmla="*/ 51 h 150"/>
                  <a:gd name="T64" fmla="*/ 0 w 129"/>
                  <a:gd name="T65" fmla="*/ 60 h 150"/>
                  <a:gd name="T66" fmla="*/ 3 w 129"/>
                  <a:gd name="T67" fmla="*/ 82 h 150"/>
                  <a:gd name="T68" fmla="*/ 10 w 129"/>
                  <a:gd name="T69" fmla="*/ 102 h 150"/>
                  <a:gd name="T70" fmla="*/ 23 w 129"/>
                  <a:gd name="T71" fmla="*/ 117 h 150"/>
                  <a:gd name="T72" fmla="*/ 41 w 129"/>
                  <a:gd name="T73" fmla="*/ 129 h 150"/>
                  <a:gd name="T74" fmla="*/ 60 w 129"/>
                  <a:gd name="T75" fmla="*/ 140 h 150"/>
                  <a:gd name="T76" fmla="*/ 81 w 129"/>
                  <a:gd name="T77" fmla="*/ 146 h 150"/>
                  <a:gd name="T78" fmla="*/ 103 w 129"/>
                  <a:gd name="T79" fmla="*/ 149 h 150"/>
                  <a:gd name="T80" fmla="*/ 125 w 129"/>
                  <a:gd name="T81" fmla="*/ 150 h 150"/>
                  <a:gd name="T82" fmla="*/ 126 w 129"/>
                  <a:gd name="T83" fmla="*/ 150 h 150"/>
                  <a:gd name="T84" fmla="*/ 128 w 129"/>
                  <a:gd name="T85" fmla="*/ 150 h 150"/>
                  <a:gd name="T86" fmla="*/ 129 w 129"/>
                  <a:gd name="T87" fmla="*/ 148 h 150"/>
                  <a:gd name="T88" fmla="*/ 129 w 129"/>
                  <a:gd name="T89" fmla="*/ 147 h 150"/>
                  <a:gd name="T90" fmla="*/ 129 w 129"/>
                  <a:gd name="T91" fmla="*/ 144 h 150"/>
                  <a:gd name="T92" fmla="*/ 129 w 129"/>
                  <a:gd name="T93" fmla="*/ 142 h 150"/>
                  <a:gd name="T94" fmla="*/ 127 w 129"/>
                  <a:gd name="T95" fmla="*/ 141 h 150"/>
                  <a:gd name="T96" fmla="*/ 126 w 129"/>
                  <a:gd name="T97" fmla="*/ 14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9" h="150">
                    <a:moveTo>
                      <a:pt x="126" y="141"/>
                    </a:moveTo>
                    <a:lnTo>
                      <a:pt x="108" y="140"/>
                    </a:lnTo>
                    <a:lnTo>
                      <a:pt x="89" y="136"/>
                    </a:lnTo>
                    <a:lnTo>
                      <a:pt x="71" y="131"/>
                    </a:lnTo>
                    <a:lnTo>
                      <a:pt x="53" y="124"/>
                    </a:lnTo>
                    <a:lnTo>
                      <a:pt x="38" y="113"/>
                    </a:lnTo>
                    <a:lnTo>
                      <a:pt x="26" y="101"/>
                    </a:lnTo>
                    <a:lnTo>
                      <a:pt x="18" y="86"/>
                    </a:lnTo>
                    <a:lnTo>
                      <a:pt x="14" y="67"/>
                    </a:lnTo>
                    <a:lnTo>
                      <a:pt x="14" y="59"/>
                    </a:lnTo>
                    <a:lnTo>
                      <a:pt x="17" y="50"/>
                    </a:lnTo>
                    <a:lnTo>
                      <a:pt x="20" y="42"/>
                    </a:lnTo>
                    <a:lnTo>
                      <a:pt x="23" y="34"/>
                    </a:lnTo>
                    <a:lnTo>
                      <a:pt x="29" y="26"/>
                    </a:lnTo>
                    <a:lnTo>
                      <a:pt x="36" y="20"/>
                    </a:lnTo>
                    <a:lnTo>
                      <a:pt x="44" y="15"/>
                    </a:lnTo>
                    <a:lnTo>
                      <a:pt x="53" y="12"/>
                    </a:lnTo>
                    <a:lnTo>
                      <a:pt x="55" y="11"/>
                    </a:lnTo>
                    <a:lnTo>
                      <a:pt x="57" y="10"/>
                    </a:lnTo>
                    <a:lnTo>
                      <a:pt x="57" y="7"/>
                    </a:lnTo>
                    <a:lnTo>
                      <a:pt x="57" y="5"/>
                    </a:lnTo>
                    <a:lnTo>
                      <a:pt x="56" y="3"/>
                    </a:lnTo>
                    <a:lnTo>
                      <a:pt x="55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30" y="9"/>
                    </a:lnTo>
                    <a:lnTo>
                      <a:pt x="22" y="14"/>
                    </a:lnTo>
                    <a:lnTo>
                      <a:pt x="15" y="22"/>
                    </a:lnTo>
                    <a:lnTo>
                      <a:pt x="10" y="32"/>
                    </a:lnTo>
                    <a:lnTo>
                      <a:pt x="5" y="41"/>
                    </a:lnTo>
                    <a:lnTo>
                      <a:pt x="2" y="51"/>
                    </a:lnTo>
                    <a:lnTo>
                      <a:pt x="0" y="60"/>
                    </a:lnTo>
                    <a:lnTo>
                      <a:pt x="3" y="82"/>
                    </a:lnTo>
                    <a:lnTo>
                      <a:pt x="10" y="102"/>
                    </a:lnTo>
                    <a:lnTo>
                      <a:pt x="23" y="117"/>
                    </a:lnTo>
                    <a:lnTo>
                      <a:pt x="41" y="129"/>
                    </a:lnTo>
                    <a:lnTo>
                      <a:pt x="60" y="140"/>
                    </a:lnTo>
                    <a:lnTo>
                      <a:pt x="81" y="146"/>
                    </a:lnTo>
                    <a:lnTo>
                      <a:pt x="103" y="149"/>
                    </a:lnTo>
                    <a:lnTo>
                      <a:pt x="125" y="150"/>
                    </a:lnTo>
                    <a:lnTo>
                      <a:pt x="126" y="150"/>
                    </a:lnTo>
                    <a:lnTo>
                      <a:pt x="128" y="150"/>
                    </a:lnTo>
                    <a:lnTo>
                      <a:pt x="129" y="148"/>
                    </a:lnTo>
                    <a:lnTo>
                      <a:pt x="129" y="147"/>
                    </a:lnTo>
                    <a:lnTo>
                      <a:pt x="129" y="144"/>
                    </a:lnTo>
                    <a:lnTo>
                      <a:pt x="129" y="142"/>
                    </a:lnTo>
                    <a:lnTo>
                      <a:pt x="127" y="141"/>
                    </a:lnTo>
                    <a:lnTo>
                      <a:pt x="126" y="1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5" name="Freeform 59"/>
              <p:cNvSpPr>
                <a:spLocks/>
              </p:cNvSpPr>
              <p:nvPr/>
            </p:nvSpPr>
            <p:spPr bwMode="auto">
              <a:xfrm>
                <a:off x="4112" y="2026"/>
                <a:ext cx="36" cy="48"/>
              </a:xfrm>
              <a:custGeom>
                <a:avLst/>
                <a:gdLst>
                  <a:gd name="T0" fmla="*/ 70 w 72"/>
                  <a:gd name="T1" fmla="*/ 87 h 96"/>
                  <a:gd name="T2" fmla="*/ 62 w 72"/>
                  <a:gd name="T3" fmla="*/ 84 h 96"/>
                  <a:gd name="T4" fmla="*/ 54 w 72"/>
                  <a:gd name="T5" fmla="*/ 79 h 96"/>
                  <a:gd name="T6" fmla="*/ 46 w 72"/>
                  <a:gd name="T7" fmla="*/ 76 h 96"/>
                  <a:gd name="T8" fmla="*/ 38 w 72"/>
                  <a:gd name="T9" fmla="*/ 71 h 96"/>
                  <a:gd name="T10" fmla="*/ 31 w 72"/>
                  <a:gd name="T11" fmla="*/ 65 h 96"/>
                  <a:gd name="T12" fmla="*/ 25 w 72"/>
                  <a:gd name="T13" fmla="*/ 59 h 96"/>
                  <a:gd name="T14" fmla="*/ 19 w 72"/>
                  <a:gd name="T15" fmla="*/ 54 h 96"/>
                  <a:gd name="T16" fmla="*/ 16 w 72"/>
                  <a:gd name="T17" fmla="*/ 46 h 96"/>
                  <a:gd name="T18" fmla="*/ 14 w 72"/>
                  <a:gd name="T19" fmla="*/ 36 h 96"/>
                  <a:gd name="T20" fmla="*/ 15 w 72"/>
                  <a:gd name="T21" fmla="*/ 27 h 96"/>
                  <a:gd name="T22" fmla="*/ 18 w 72"/>
                  <a:gd name="T23" fmla="*/ 18 h 96"/>
                  <a:gd name="T24" fmla="*/ 25 w 72"/>
                  <a:gd name="T25" fmla="*/ 11 h 96"/>
                  <a:gd name="T26" fmla="*/ 27 w 72"/>
                  <a:gd name="T27" fmla="*/ 10 h 96"/>
                  <a:gd name="T28" fmla="*/ 29 w 72"/>
                  <a:gd name="T29" fmla="*/ 8 h 96"/>
                  <a:gd name="T30" fmla="*/ 29 w 72"/>
                  <a:gd name="T31" fmla="*/ 5 h 96"/>
                  <a:gd name="T32" fmla="*/ 29 w 72"/>
                  <a:gd name="T33" fmla="*/ 3 h 96"/>
                  <a:gd name="T34" fmla="*/ 26 w 72"/>
                  <a:gd name="T35" fmla="*/ 1 h 96"/>
                  <a:gd name="T36" fmla="*/ 24 w 72"/>
                  <a:gd name="T37" fmla="*/ 0 h 96"/>
                  <a:gd name="T38" fmla="*/ 22 w 72"/>
                  <a:gd name="T39" fmla="*/ 0 h 96"/>
                  <a:gd name="T40" fmla="*/ 19 w 72"/>
                  <a:gd name="T41" fmla="*/ 1 h 96"/>
                  <a:gd name="T42" fmla="*/ 9 w 72"/>
                  <a:gd name="T43" fmla="*/ 8 h 96"/>
                  <a:gd name="T44" fmla="*/ 3 w 72"/>
                  <a:gd name="T45" fmla="*/ 19 h 96"/>
                  <a:gd name="T46" fmla="*/ 0 w 72"/>
                  <a:gd name="T47" fmla="*/ 32 h 96"/>
                  <a:gd name="T48" fmla="*/ 0 w 72"/>
                  <a:gd name="T49" fmla="*/ 44 h 96"/>
                  <a:gd name="T50" fmla="*/ 1 w 72"/>
                  <a:gd name="T51" fmla="*/ 49 h 96"/>
                  <a:gd name="T52" fmla="*/ 3 w 72"/>
                  <a:gd name="T53" fmla="*/ 52 h 96"/>
                  <a:gd name="T54" fmla="*/ 6 w 72"/>
                  <a:gd name="T55" fmla="*/ 57 h 96"/>
                  <a:gd name="T56" fmla="*/ 8 w 72"/>
                  <a:gd name="T57" fmla="*/ 61 h 96"/>
                  <a:gd name="T58" fmla="*/ 14 w 72"/>
                  <a:gd name="T59" fmla="*/ 66 h 96"/>
                  <a:gd name="T60" fmla="*/ 20 w 72"/>
                  <a:gd name="T61" fmla="*/ 72 h 96"/>
                  <a:gd name="T62" fmla="*/ 27 w 72"/>
                  <a:gd name="T63" fmla="*/ 78 h 96"/>
                  <a:gd name="T64" fmla="*/ 35 w 72"/>
                  <a:gd name="T65" fmla="*/ 81 h 96"/>
                  <a:gd name="T66" fmla="*/ 42 w 72"/>
                  <a:gd name="T67" fmla="*/ 86 h 96"/>
                  <a:gd name="T68" fmla="*/ 50 w 72"/>
                  <a:gd name="T69" fmla="*/ 89 h 96"/>
                  <a:gd name="T70" fmla="*/ 57 w 72"/>
                  <a:gd name="T71" fmla="*/ 93 h 96"/>
                  <a:gd name="T72" fmla="*/ 65 w 72"/>
                  <a:gd name="T73" fmla="*/ 96 h 96"/>
                  <a:gd name="T74" fmla="*/ 68 w 72"/>
                  <a:gd name="T75" fmla="*/ 96 h 96"/>
                  <a:gd name="T76" fmla="*/ 70 w 72"/>
                  <a:gd name="T77" fmla="*/ 96 h 96"/>
                  <a:gd name="T78" fmla="*/ 71 w 72"/>
                  <a:gd name="T79" fmla="*/ 95 h 96"/>
                  <a:gd name="T80" fmla="*/ 72 w 72"/>
                  <a:gd name="T81" fmla="*/ 94 h 96"/>
                  <a:gd name="T82" fmla="*/ 72 w 72"/>
                  <a:gd name="T83" fmla="*/ 92 h 96"/>
                  <a:gd name="T84" fmla="*/ 72 w 72"/>
                  <a:gd name="T85" fmla="*/ 89 h 96"/>
                  <a:gd name="T86" fmla="*/ 71 w 72"/>
                  <a:gd name="T87" fmla="*/ 88 h 96"/>
                  <a:gd name="T88" fmla="*/ 70 w 72"/>
                  <a:gd name="T89" fmla="*/ 87 h 96"/>
                  <a:gd name="T90" fmla="*/ 70 w 72"/>
                  <a:gd name="T91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" h="96">
                    <a:moveTo>
                      <a:pt x="70" y="87"/>
                    </a:moveTo>
                    <a:lnTo>
                      <a:pt x="62" y="84"/>
                    </a:lnTo>
                    <a:lnTo>
                      <a:pt x="54" y="79"/>
                    </a:lnTo>
                    <a:lnTo>
                      <a:pt x="46" y="76"/>
                    </a:lnTo>
                    <a:lnTo>
                      <a:pt x="38" y="71"/>
                    </a:lnTo>
                    <a:lnTo>
                      <a:pt x="31" y="65"/>
                    </a:lnTo>
                    <a:lnTo>
                      <a:pt x="25" y="59"/>
                    </a:lnTo>
                    <a:lnTo>
                      <a:pt x="19" y="54"/>
                    </a:lnTo>
                    <a:lnTo>
                      <a:pt x="16" y="46"/>
                    </a:lnTo>
                    <a:lnTo>
                      <a:pt x="14" y="36"/>
                    </a:lnTo>
                    <a:lnTo>
                      <a:pt x="15" y="27"/>
                    </a:lnTo>
                    <a:lnTo>
                      <a:pt x="18" y="18"/>
                    </a:lnTo>
                    <a:lnTo>
                      <a:pt x="25" y="11"/>
                    </a:lnTo>
                    <a:lnTo>
                      <a:pt x="27" y="10"/>
                    </a:lnTo>
                    <a:lnTo>
                      <a:pt x="29" y="8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9" y="8"/>
                    </a:lnTo>
                    <a:lnTo>
                      <a:pt x="3" y="19"/>
                    </a:lnTo>
                    <a:lnTo>
                      <a:pt x="0" y="32"/>
                    </a:lnTo>
                    <a:lnTo>
                      <a:pt x="0" y="44"/>
                    </a:lnTo>
                    <a:lnTo>
                      <a:pt x="1" y="49"/>
                    </a:lnTo>
                    <a:lnTo>
                      <a:pt x="3" y="52"/>
                    </a:lnTo>
                    <a:lnTo>
                      <a:pt x="6" y="57"/>
                    </a:lnTo>
                    <a:lnTo>
                      <a:pt x="8" y="61"/>
                    </a:lnTo>
                    <a:lnTo>
                      <a:pt x="14" y="66"/>
                    </a:lnTo>
                    <a:lnTo>
                      <a:pt x="20" y="72"/>
                    </a:lnTo>
                    <a:lnTo>
                      <a:pt x="27" y="78"/>
                    </a:lnTo>
                    <a:lnTo>
                      <a:pt x="35" y="81"/>
                    </a:lnTo>
                    <a:lnTo>
                      <a:pt x="42" y="86"/>
                    </a:lnTo>
                    <a:lnTo>
                      <a:pt x="50" y="89"/>
                    </a:lnTo>
                    <a:lnTo>
                      <a:pt x="57" y="93"/>
                    </a:lnTo>
                    <a:lnTo>
                      <a:pt x="65" y="96"/>
                    </a:lnTo>
                    <a:lnTo>
                      <a:pt x="68" y="96"/>
                    </a:lnTo>
                    <a:lnTo>
                      <a:pt x="70" y="96"/>
                    </a:lnTo>
                    <a:lnTo>
                      <a:pt x="71" y="95"/>
                    </a:lnTo>
                    <a:lnTo>
                      <a:pt x="72" y="94"/>
                    </a:lnTo>
                    <a:lnTo>
                      <a:pt x="72" y="92"/>
                    </a:lnTo>
                    <a:lnTo>
                      <a:pt x="72" y="89"/>
                    </a:lnTo>
                    <a:lnTo>
                      <a:pt x="71" y="88"/>
                    </a:lnTo>
                    <a:lnTo>
                      <a:pt x="70" y="87"/>
                    </a:lnTo>
                    <a:lnTo>
                      <a:pt x="70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6" name="Freeform 60"/>
              <p:cNvSpPr>
                <a:spLocks/>
              </p:cNvSpPr>
              <p:nvPr/>
            </p:nvSpPr>
            <p:spPr bwMode="auto">
              <a:xfrm>
                <a:off x="4135" y="2014"/>
                <a:ext cx="19" cy="42"/>
              </a:xfrm>
              <a:custGeom>
                <a:avLst/>
                <a:gdLst>
                  <a:gd name="T0" fmla="*/ 33 w 38"/>
                  <a:gd name="T1" fmla="*/ 73 h 84"/>
                  <a:gd name="T2" fmla="*/ 26 w 38"/>
                  <a:gd name="T3" fmla="*/ 71 h 84"/>
                  <a:gd name="T4" fmla="*/ 21 w 38"/>
                  <a:gd name="T5" fmla="*/ 68 h 84"/>
                  <a:gd name="T6" fmla="*/ 17 w 38"/>
                  <a:gd name="T7" fmla="*/ 67 h 84"/>
                  <a:gd name="T8" fmla="*/ 15 w 38"/>
                  <a:gd name="T9" fmla="*/ 66 h 84"/>
                  <a:gd name="T10" fmla="*/ 14 w 38"/>
                  <a:gd name="T11" fmla="*/ 64 h 84"/>
                  <a:gd name="T12" fmla="*/ 12 w 38"/>
                  <a:gd name="T13" fmla="*/ 60 h 84"/>
                  <a:gd name="T14" fmla="*/ 10 w 38"/>
                  <a:gd name="T15" fmla="*/ 53 h 84"/>
                  <a:gd name="T16" fmla="*/ 6 w 38"/>
                  <a:gd name="T17" fmla="*/ 44 h 84"/>
                  <a:gd name="T18" fmla="*/ 12 w 38"/>
                  <a:gd name="T19" fmla="*/ 30 h 84"/>
                  <a:gd name="T20" fmla="*/ 18 w 38"/>
                  <a:gd name="T21" fmla="*/ 19 h 84"/>
                  <a:gd name="T22" fmla="*/ 22 w 38"/>
                  <a:gd name="T23" fmla="*/ 11 h 84"/>
                  <a:gd name="T24" fmla="*/ 24 w 38"/>
                  <a:gd name="T25" fmla="*/ 6 h 84"/>
                  <a:gd name="T26" fmla="*/ 23 w 38"/>
                  <a:gd name="T27" fmla="*/ 4 h 84"/>
                  <a:gd name="T28" fmla="*/ 22 w 38"/>
                  <a:gd name="T29" fmla="*/ 3 h 84"/>
                  <a:gd name="T30" fmla="*/ 19 w 38"/>
                  <a:gd name="T31" fmla="*/ 1 h 84"/>
                  <a:gd name="T32" fmla="*/ 18 w 38"/>
                  <a:gd name="T33" fmla="*/ 0 h 84"/>
                  <a:gd name="T34" fmla="*/ 16 w 38"/>
                  <a:gd name="T35" fmla="*/ 1 h 84"/>
                  <a:gd name="T36" fmla="*/ 15 w 38"/>
                  <a:gd name="T37" fmla="*/ 3 h 84"/>
                  <a:gd name="T38" fmla="*/ 14 w 38"/>
                  <a:gd name="T39" fmla="*/ 4 h 84"/>
                  <a:gd name="T40" fmla="*/ 14 w 38"/>
                  <a:gd name="T41" fmla="*/ 4 h 84"/>
                  <a:gd name="T42" fmla="*/ 8 w 38"/>
                  <a:gd name="T43" fmla="*/ 19 h 84"/>
                  <a:gd name="T44" fmla="*/ 2 w 38"/>
                  <a:gd name="T45" fmla="*/ 35 h 84"/>
                  <a:gd name="T46" fmla="*/ 0 w 38"/>
                  <a:gd name="T47" fmla="*/ 51 h 84"/>
                  <a:gd name="T48" fmla="*/ 2 w 38"/>
                  <a:gd name="T49" fmla="*/ 67 h 84"/>
                  <a:gd name="T50" fmla="*/ 9 w 38"/>
                  <a:gd name="T51" fmla="*/ 75 h 84"/>
                  <a:gd name="T52" fmla="*/ 18 w 38"/>
                  <a:gd name="T53" fmla="*/ 80 h 84"/>
                  <a:gd name="T54" fmla="*/ 29 w 38"/>
                  <a:gd name="T55" fmla="*/ 83 h 84"/>
                  <a:gd name="T56" fmla="*/ 36 w 38"/>
                  <a:gd name="T57" fmla="*/ 84 h 84"/>
                  <a:gd name="T58" fmla="*/ 38 w 38"/>
                  <a:gd name="T59" fmla="*/ 82 h 84"/>
                  <a:gd name="T60" fmla="*/ 37 w 38"/>
                  <a:gd name="T61" fmla="*/ 79 h 84"/>
                  <a:gd name="T62" fmla="*/ 34 w 38"/>
                  <a:gd name="T63" fmla="*/ 75 h 84"/>
                  <a:gd name="T64" fmla="*/ 33 w 38"/>
                  <a:gd name="T65" fmla="*/ 7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84">
                    <a:moveTo>
                      <a:pt x="33" y="73"/>
                    </a:moveTo>
                    <a:lnTo>
                      <a:pt x="26" y="71"/>
                    </a:lnTo>
                    <a:lnTo>
                      <a:pt x="21" y="68"/>
                    </a:lnTo>
                    <a:lnTo>
                      <a:pt x="17" y="67"/>
                    </a:lnTo>
                    <a:lnTo>
                      <a:pt x="15" y="66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0" y="53"/>
                    </a:lnTo>
                    <a:lnTo>
                      <a:pt x="6" y="44"/>
                    </a:lnTo>
                    <a:lnTo>
                      <a:pt x="12" y="30"/>
                    </a:lnTo>
                    <a:lnTo>
                      <a:pt x="18" y="19"/>
                    </a:lnTo>
                    <a:lnTo>
                      <a:pt x="22" y="11"/>
                    </a:lnTo>
                    <a:lnTo>
                      <a:pt x="24" y="6"/>
                    </a:lnTo>
                    <a:lnTo>
                      <a:pt x="23" y="4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8" y="19"/>
                    </a:lnTo>
                    <a:lnTo>
                      <a:pt x="2" y="35"/>
                    </a:lnTo>
                    <a:lnTo>
                      <a:pt x="0" y="51"/>
                    </a:lnTo>
                    <a:lnTo>
                      <a:pt x="2" y="67"/>
                    </a:lnTo>
                    <a:lnTo>
                      <a:pt x="9" y="75"/>
                    </a:lnTo>
                    <a:lnTo>
                      <a:pt x="18" y="80"/>
                    </a:lnTo>
                    <a:lnTo>
                      <a:pt x="29" y="83"/>
                    </a:lnTo>
                    <a:lnTo>
                      <a:pt x="36" y="84"/>
                    </a:lnTo>
                    <a:lnTo>
                      <a:pt x="38" y="82"/>
                    </a:lnTo>
                    <a:lnTo>
                      <a:pt x="37" y="79"/>
                    </a:lnTo>
                    <a:lnTo>
                      <a:pt x="34" y="75"/>
                    </a:lnTo>
                    <a:lnTo>
                      <a:pt x="33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7" name="Freeform 61"/>
              <p:cNvSpPr>
                <a:spLocks/>
              </p:cNvSpPr>
              <p:nvPr/>
            </p:nvSpPr>
            <p:spPr bwMode="auto">
              <a:xfrm>
                <a:off x="4097" y="1951"/>
                <a:ext cx="40" cy="54"/>
              </a:xfrm>
              <a:custGeom>
                <a:avLst/>
                <a:gdLst>
                  <a:gd name="T0" fmla="*/ 79 w 79"/>
                  <a:gd name="T1" fmla="*/ 3 h 108"/>
                  <a:gd name="T2" fmla="*/ 79 w 79"/>
                  <a:gd name="T3" fmla="*/ 2 h 108"/>
                  <a:gd name="T4" fmla="*/ 78 w 79"/>
                  <a:gd name="T5" fmla="*/ 0 h 108"/>
                  <a:gd name="T6" fmla="*/ 76 w 79"/>
                  <a:gd name="T7" fmla="*/ 0 h 108"/>
                  <a:gd name="T8" fmla="*/ 74 w 79"/>
                  <a:gd name="T9" fmla="*/ 0 h 108"/>
                  <a:gd name="T10" fmla="*/ 57 w 79"/>
                  <a:gd name="T11" fmla="*/ 2 h 108"/>
                  <a:gd name="T12" fmla="*/ 44 w 79"/>
                  <a:gd name="T13" fmla="*/ 7 h 108"/>
                  <a:gd name="T14" fmla="*/ 30 w 79"/>
                  <a:gd name="T15" fmla="*/ 15 h 108"/>
                  <a:gd name="T16" fmla="*/ 18 w 79"/>
                  <a:gd name="T17" fmla="*/ 25 h 108"/>
                  <a:gd name="T18" fmla="*/ 10 w 79"/>
                  <a:gd name="T19" fmla="*/ 38 h 108"/>
                  <a:gd name="T20" fmla="*/ 3 w 79"/>
                  <a:gd name="T21" fmla="*/ 52 h 108"/>
                  <a:gd name="T22" fmla="*/ 0 w 79"/>
                  <a:gd name="T23" fmla="*/ 67 h 108"/>
                  <a:gd name="T24" fmla="*/ 1 w 79"/>
                  <a:gd name="T25" fmla="*/ 83 h 108"/>
                  <a:gd name="T26" fmla="*/ 4 w 79"/>
                  <a:gd name="T27" fmla="*/ 91 h 108"/>
                  <a:gd name="T28" fmla="*/ 10 w 79"/>
                  <a:gd name="T29" fmla="*/ 98 h 108"/>
                  <a:gd name="T30" fmla="*/ 17 w 79"/>
                  <a:gd name="T31" fmla="*/ 103 h 108"/>
                  <a:gd name="T32" fmla="*/ 25 w 79"/>
                  <a:gd name="T33" fmla="*/ 107 h 108"/>
                  <a:gd name="T34" fmla="*/ 27 w 79"/>
                  <a:gd name="T35" fmla="*/ 108 h 108"/>
                  <a:gd name="T36" fmla="*/ 30 w 79"/>
                  <a:gd name="T37" fmla="*/ 107 h 108"/>
                  <a:gd name="T38" fmla="*/ 32 w 79"/>
                  <a:gd name="T39" fmla="*/ 106 h 108"/>
                  <a:gd name="T40" fmla="*/ 34 w 79"/>
                  <a:gd name="T41" fmla="*/ 105 h 108"/>
                  <a:gd name="T42" fmla="*/ 34 w 79"/>
                  <a:gd name="T43" fmla="*/ 102 h 108"/>
                  <a:gd name="T44" fmla="*/ 34 w 79"/>
                  <a:gd name="T45" fmla="*/ 99 h 108"/>
                  <a:gd name="T46" fmla="*/ 33 w 79"/>
                  <a:gd name="T47" fmla="*/ 97 h 108"/>
                  <a:gd name="T48" fmla="*/ 31 w 79"/>
                  <a:gd name="T49" fmla="*/ 95 h 108"/>
                  <a:gd name="T50" fmla="*/ 17 w 79"/>
                  <a:gd name="T51" fmla="*/ 85 h 108"/>
                  <a:gd name="T52" fmla="*/ 14 w 79"/>
                  <a:gd name="T53" fmla="*/ 69 h 108"/>
                  <a:gd name="T54" fmla="*/ 18 w 79"/>
                  <a:gd name="T55" fmla="*/ 52 h 108"/>
                  <a:gd name="T56" fmla="*/ 26 w 79"/>
                  <a:gd name="T57" fmla="*/ 37 h 108"/>
                  <a:gd name="T58" fmla="*/ 31 w 79"/>
                  <a:gd name="T59" fmla="*/ 31 h 108"/>
                  <a:gd name="T60" fmla="*/ 37 w 79"/>
                  <a:gd name="T61" fmla="*/ 26 h 108"/>
                  <a:gd name="T62" fmla="*/ 41 w 79"/>
                  <a:gd name="T63" fmla="*/ 22 h 108"/>
                  <a:gd name="T64" fmla="*/ 48 w 79"/>
                  <a:gd name="T65" fmla="*/ 18 h 108"/>
                  <a:gd name="T66" fmla="*/ 54 w 79"/>
                  <a:gd name="T67" fmla="*/ 15 h 108"/>
                  <a:gd name="T68" fmla="*/ 61 w 79"/>
                  <a:gd name="T69" fmla="*/ 12 h 108"/>
                  <a:gd name="T70" fmla="*/ 68 w 79"/>
                  <a:gd name="T71" fmla="*/ 11 h 108"/>
                  <a:gd name="T72" fmla="*/ 76 w 79"/>
                  <a:gd name="T73" fmla="*/ 10 h 108"/>
                  <a:gd name="T74" fmla="*/ 77 w 79"/>
                  <a:gd name="T75" fmla="*/ 9 h 108"/>
                  <a:gd name="T76" fmla="*/ 79 w 79"/>
                  <a:gd name="T77" fmla="*/ 8 h 108"/>
                  <a:gd name="T78" fmla="*/ 79 w 79"/>
                  <a:gd name="T79" fmla="*/ 6 h 108"/>
                  <a:gd name="T80" fmla="*/ 79 w 79"/>
                  <a:gd name="T81" fmla="*/ 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9" h="108">
                    <a:moveTo>
                      <a:pt x="79" y="3"/>
                    </a:moveTo>
                    <a:lnTo>
                      <a:pt x="79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57" y="2"/>
                    </a:lnTo>
                    <a:lnTo>
                      <a:pt x="44" y="7"/>
                    </a:lnTo>
                    <a:lnTo>
                      <a:pt x="30" y="15"/>
                    </a:lnTo>
                    <a:lnTo>
                      <a:pt x="18" y="25"/>
                    </a:lnTo>
                    <a:lnTo>
                      <a:pt x="10" y="38"/>
                    </a:lnTo>
                    <a:lnTo>
                      <a:pt x="3" y="52"/>
                    </a:lnTo>
                    <a:lnTo>
                      <a:pt x="0" y="67"/>
                    </a:lnTo>
                    <a:lnTo>
                      <a:pt x="1" y="83"/>
                    </a:lnTo>
                    <a:lnTo>
                      <a:pt x="4" y="91"/>
                    </a:lnTo>
                    <a:lnTo>
                      <a:pt x="10" y="98"/>
                    </a:lnTo>
                    <a:lnTo>
                      <a:pt x="17" y="103"/>
                    </a:lnTo>
                    <a:lnTo>
                      <a:pt x="25" y="107"/>
                    </a:lnTo>
                    <a:lnTo>
                      <a:pt x="27" y="108"/>
                    </a:lnTo>
                    <a:lnTo>
                      <a:pt x="30" y="107"/>
                    </a:lnTo>
                    <a:lnTo>
                      <a:pt x="32" y="106"/>
                    </a:lnTo>
                    <a:lnTo>
                      <a:pt x="34" y="105"/>
                    </a:lnTo>
                    <a:lnTo>
                      <a:pt x="34" y="102"/>
                    </a:lnTo>
                    <a:lnTo>
                      <a:pt x="34" y="99"/>
                    </a:lnTo>
                    <a:lnTo>
                      <a:pt x="33" y="97"/>
                    </a:lnTo>
                    <a:lnTo>
                      <a:pt x="31" y="95"/>
                    </a:lnTo>
                    <a:lnTo>
                      <a:pt x="17" y="85"/>
                    </a:lnTo>
                    <a:lnTo>
                      <a:pt x="14" y="69"/>
                    </a:lnTo>
                    <a:lnTo>
                      <a:pt x="18" y="52"/>
                    </a:lnTo>
                    <a:lnTo>
                      <a:pt x="26" y="37"/>
                    </a:lnTo>
                    <a:lnTo>
                      <a:pt x="31" y="31"/>
                    </a:lnTo>
                    <a:lnTo>
                      <a:pt x="37" y="26"/>
                    </a:lnTo>
                    <a:lnTo>
                      <a:pt x="41" y="22"/>
                    </a:lnTo>
                    <a:lnTo>
                      <a:pt x="48" y="18"/>
                    </a:lnTo>
                    <a:lnTo>
                      <a:pt x="54" y="15"/>
                    </a:lnTo>
                    <a:lnTo>
                      <a:pt x="61" y="12"/>
                    </a:lnTo>
                    <a:lnTo>
                      <a:pt x="68" y="11"/>
                    </a:lnTo>
                    <a:lnTo>
                      <a:pt x="76" y="10"/>
                    </a:lnTo>
                    <a:lnTo>
                      <a:pt x="77" y="9"/>
                    </a:lnTo>
                    <a:lnTo>
                      <a:pt x="79" y="8"/>
                    </a:lnTo>
                    <a:lnTo>
                      <a:pt x="79" y="6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8" name="Freeform 62"/>
              <p:cNvSpPr>
                <a:spLocks/>
              </p:cNvSpPr>
              <p:nvPr/>
            </p:nvSpPr>
            <p:spPr bwMode="auto">
              <a:xfrm>
                <a:off x="4121" y="1965"/>
                <a:ext cx="21" cy="43"/>
              </a:xfrm>
              <a:custGeom>
                <a:avLst/>
                <a:gdLst>
                  <a:gd name="T0" fmla="*/ 35 w 43"/>
                  <a:gd name="T1" fmla="*/ 2 h 86"/>
                  <a:gd name="T2" fmla="*/ 27 w 43"/>
                  <a:gd name="T3" fmla="*/ 9 h 86"/>
                  <a:gd name="T4" fmla="*/ 20 w 43"/>
                  <a:gd name="T5" fmla="*/ 16 h 86"/>
                  <a:gd name="T6" fmla="*/ 13 w 43"/>
                  <a:gd name="T7" fmla="*/ 23 h 86"/>
                  <a:gd name="T8" fmla="*/ 7 w 43"/>
                  <a:gd name="T9" fmla="*/ 31 h 86"/>
                  <a:gd name="T10" fmla="*/ 3 w 43"/>
                  <a:gd name="T11" fmla="*/ 40 h 86"/>
                  <a:gd name="T12" fmla="*/ 0 w 43"/>
                  <a:gd name="T13" fmla="*/ 49 h 86"/>
                  <a:gd name="T14" fmla="*/ 0 w 43"/>
                  <a:gd name="T15" fmla="*/ 59 h 86"/>
                  <a:gd name="T16" fmla="*/ 2 w 43"/>
                  <a:gd name="T17" fmla="*/ 70 h 86"/>
                  <a:gd name="T18" fmla="*/ 6 w 43"/>
                  <a:gd name="T19" fmla="*/ 76 h 86"/>
                  <a:gd name="T20" fmla="*/ 10 w 43"/>
                  <a:gd name="T21" fmla="*/ 80 h 86"/>
                  <a:gd name="T22" fmla="*/ 16 w 43"/>
                  <a:gd name="T23" fmla="*/ 84 h 86"/>
                  <a:gd name="T24" fmla="*/ 23 w 43"/>
                  <a:gd name="T25" fmla="*/ 86 h 86"/>
                  <a:gd name="T26" fmla="*/ 25 w 43"/>
                  <a:gd name="T27" fmla="*/ 86 h 86"/>
                  <a:gd name="T28" fmla="*/ 28 w 43"/>
                  <a:gd name="T29" fmla="*/ 86 h 86"/>
                  <a:gd name="T30" fmla="*/ 30 w 43"/>
                  <a:gd name="T31" fmla="*/ 84 h 86"/>
                  <a:gd name="T32" fmla="*/ 31 w 43"/>
                  <a:gd name="T33" fmla="*/ 83 h 86"/>
                  <a:gd name="T34" fmla="*/ 31 w 43"/>
                  <a:gd name="T35" fmla="*/ 80 h 86"/>
                  <a:gd name="T36" fmla="*/ 31 w 43"/>
                  <a:gd name="T37" fmla="*/ 78 h 86"/>
                  <a:gd name="T38" fmla="*/ 30 w 43"/>
                  <a:gd name="T39" fmla="*/ 76 h 86"/>
                  <a:gd name="T40" fmla="*/ 28 w 43"/>
                  <a:gd name="T41" fmla="*/ 74 h 86"/>
                  <a:gd name="T42" fmla="*/ 18 w 43"/>
                  <a:gd name="T43" fmla="*/ 70 h 86"/>
                  <a:gd name="T44" fmla="*/ 15 w 43"/>
                  <a:gd name="T45" fmla="*/ 62 h 86"/>
                  <a:gd name="T46" fmla="*/ 14 w 43"/>
                  <a:gd name="T47" fmla="*/ 53 h 86"/>
                  <a:gd name="T48" fmla="*/ 15 w 43"/>
                  <a:gd name="T49" fmla="*/ 43 h 86"/>
                  <a:gd name="T50" fmla="*/ 20 w 43"/>
                  <a:gd name="T51" fmla="*/ 34 h 86"/>
                  <a:gd name="T52" fmla="*/ 27 w 43"/>
                  <a:gd name="T53" fmla="*/ 25 h 86"/>
                  <a:gd name="T54" fmla="*/ 33 w 43"/>
                  <a:gd name="T55" fmla="*/ 17 h 86"/>
                  <a:gd name="T56" fmla="*/ 41 w 43"/>
                  <a:gd name="T57" fmla="*/ 9 h 86"/>
                  <a:gd name="T58" fmla="*/ 43 w 43"/>
                  <a:gd name="T59" fmla="*/ 7 h 86"/>
                  <a:gd name="T60" fmla="*/ 43 w 43"/>
                  <a:gd name="T61" fmla="*/ 5 h 86"/>
                  <a:gd name="T62" fmla="*/ 43 w 43"/>
                  <a:gd name="T63" fmla="*/ 3 h 86"/>
                  <a:gd name="T64" fmla="*/ 41 w 43"/>
                  <a:gd name="T65" fmla="*/ 2 h 86"/>
                  <a:gd name="T66" fmla="*/ 39 w 43"/>
                  <a:gd name="T67" fmla="*/ 1 h 86"/>
                  <a:gd name="T68" fmla="*/ 38 w 43"/>
                  <a:gd name="T69" fmla="*/ 0 h 86"/>
                  <a:gd name="T70" fmla="*/ 36 w 43"/>
                  <a:gd name="T71" fmla="*/ 1 h 86"/>
                  <a:gd name="T72" fmla="*/ 35 w 43"/>
                  <a:gd name="T73" fmla="*/ 2 h 86"/>
                  <a:gd name="T74" fmla="*/ 35 w 43"/>
                  <a:gd name="T75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86">
                    <a:moveTo>
                      <a:pt x="35" y="2"/>
                    </a:moveTo>
                    <a:lnTo>
                      <a:pt x="27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3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70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6" y="84"/>
                    </a:lnTo>
                    <a:lnTo>
                      <a:pt x="23" y="86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1" y="83"/>
                    </a:lnTo>
                    <a:lnTo>
                      <a:pt x="31" y="80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4"/>
                    </a:lnTo>
                    <a:lnTo>
                      <a:pt x="18" y="70"/>
                    </a:lnTo>
                    <a:lnTo>
                      <a:pt x="15" y="62"/>
                    </a:lnTo>
                    <a:lnTo>
                      <a:pt x="14" y="53"/>
                    </a:lnTo>
                    <a:lnTo>
                      <a:pt x="15" y="43"/>
                    </a:lnTo>
                    <a:lnTo>
                      <a:pt x="20" y="34"/>
                    </a:lnTo>
                    <a:lnTo>
                      <a:pt x="27" y="25"/>
                    </a:lnTo>
                    <a:lnTo>
                      <a:pt x="33" y="17"/>
                    </a:lnTo>
                    <a:lnTo>
                      <a:pt x="41" y="9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3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59" name="Freeform 63"/>
              <p:cNvSpPr>
                <a:spLocks/>
              </p:cNvSpPr>
              <p:nvPr/>
            </p:nvSpPr>
            <p:spPr bwMode="auto">
              <a:xfrm>
                <a:off x="4154" y="1979"/>
                <a:ext cx="11" cy="33"/>
              </a:xfrm>
              <a:custGeom>
                <a:avLst/>
                <a:gdLst>
                  <a:gd name="T0" fmla="*/ 13 w 23"/>
                  <a:gd name="T1" fmla="*/ 2 h 67"/>
                  <a:gd name="T2" fmla="*/ 6 w 23"/>
                  <a:gd name="T3" fmla="*/ 17 h 67"/>
                  <a:gd name="T4" fmla="*/ 1 w 23"/>
                  <a:gd name="T5" fmla="*/ 32 h 67"/>
                  <a:gd name="T6" fmla="*/ 0 w 23"/>
                  <a:gd name="T7" fmla="*/ 48 h 67"/>
                  <a:gd name="T8" fmla="*/ 6 w 23"/>
                  <a:gd name="T9" fmla="*/ 63 h 67"/>
                  <a:gd name="T10" fmla="*/ 7 w 23"/>
                  <a:gd name="T11" fmla="*/ 66 h 67"/>
                  <a:gd name="T12" fmla="*/ 9 w 23"/>
                  <a:gd name="T13" fmla="*/ 67 h 67"/>
                  <a:gd name="T14" fmla="*/ 10 w 23"/>
                  <a:gd name="T15" fmla="*/ 67 h 67"/>
                  <a:gd name="T16" fmla="*/ 13 w 23"/>
                  <a:gd name="T17" fmla="*/ 66 h 67"/>
                  <a:gd name="T18" fmla="*/ 15 w 23"/>
                  <a:gd name="T19" fmla="*/ 65 h 67"/>
                  <a:gd name="T20" fmla="*/ 16 w 23"/>
                  <a:gd name="T21" fmla="*/ 62 h 67"/>
                  <a:gd name="T22" fmla="*/ 16 w 23"/>
                  <a:gd name="T23" fmla="*/ 60 h 67"/>
                  <a:gd name="T24" fmla="*/ 15 w 23"/>
                  <a:gd name="T25" fmla="*/ 58 h 67"/>
                  <a:gd name="T26" fmla="*/ 11 w 23"/>
                  <a:gd name="T27" fmla="*/ 45 h 67"/>
                  <a:gd name="T28" fmla="*/ 13 w 23"/>
                  <a:gd name="T29" fmla="*/ 32 h 67"/>
                  <a:gd name="T30" fmla="*/ 18 w 23"/>
                  <a:gd name="T31" fmla="*/ 20 h 67"/>
                  <a:gd name="T32" fmla="*/ 23 w 23"/>
                  <a:gd name="T33" fmla="*/ 7 h 67"/>
                  <a:gd name="T34" fmla="*/ 23 w 23"/>
                  <a:gd name="T35" fmla="*/ 5 h 67"/>
                  <a:gd name="T36" fmla="*/ 23 w 23"/>
                  <a:gd name="T37" fmla="*/ 4 h 67"/>
                  <a:gd name="T38" fmla="*/ 22 w 23"/>
                  <a:gd name="T39" fmla="*/ 1 h 67"/>
                  <a:gd name="T40" fmla="*/ 19 w 23"/>
                  <a:gd name="T41" fmla="*/ 0 h 67"/>
                  <a:gd name="T42" fmla="*/ 17 w 23"/>
                  <a:gd name="T43" fmla="*/ 0 h 67"/>
                  <a:gd name="T44" fmla="*/ 16 w 23"/>
                  <a:gd name="T45" fmla="*/ 0 h 67"/>
                  <a:gd name="T46" fmla="*/ 14 w 23"/>
                  <a:gd name="T47" fmla="*/ 1 h 67"/>
                  <a:gd name="T48" fmla="*/ 13 w 23"/>
                  <a:gd name="T49" fmla="*/ 2 h 67"/>
                  <a:gd name="T50" fmla="*/ 13 w 23"/>
                  <a:gd name="T51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" h="67">
                    <a:moveTo>
                      <a:pt x="13" y="2"/>
                    </a:moveTo>
                    <a:lnTo>
                      <a:pt x="6" y="17"/>
                    </a:lnTo>
                    <a:lnTo>
                      <a:pt x="1" y="32"/>
                    </a:lnTo>
                    <a:lnTo>
                      <a:pt x="0" y="48"/>
                    </a:lnTo>
                    <a:lnTo>
                      <a:pt x="6" y="63"/>
                    </a:lnTo>
                    <a:lnTo>
                      <a:pt x="7" y="66"/>
                    </a:lnTo>
                    <a:lnTo>
                      <a:pt x="9" y="67"/>
                    </a:lnTo>
                    <a:lnTo>
                      <a:pt x="10" y="67"/>
                    </a:lnTo>
                    <a:lnTo>
                      <a:pt x="13" y="66"/>
                    </a:lnTo>
                    <a:lnTo>
                      <a:pt x="15" y="65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5" y="58"/>
                    </a:lnTo>
                    <a:lnTo>
                      <a:pt x="11" y="45"/>
                    </a:lnTo>
                    <a:lnTo>
                      <a:pt x="13" y="32"/>
                    </a:lnTo>
                    <a:lnTo>
                      <a:pt x="18" y="20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0" name="Freeform 64"/>
              <p:cNvSpPr>
                <a:spLocks/>
              </p:cNvSpPr>
              <p:nvPr/>
            </p:nvSpPr>
            <p:spPr bwMode="auto">
              <a:xfrm>
                <a:off x="4193" y="2027"/>
                <a:ext cx="18" cy="33"/>
              </a:xfrm>
              <a:custGeom>
                <a:avLst/>
                <a:gdLst>
                  <a:gd name="T0" fmla="*/ 30 w 37"/>
                  <a:gd name="T1" fmla="*/ 0 h 67"/>
                  <a:gd name="T2" fmla="*/ 21 w 37"/>
                  <a:gd name="T3" fmla="*/ 3 h 67"/>
                  <a:gd name="T4" fmla="*/ 13 w 37"/>
                  <a:gd name="T5" fmla="*/ 9 h 67"/>
                  <a:gd name="T6" fmla="*/ 6 w 37"/>
                  <a:gd name="T7" fmla="*/ 16 h 67"/>
                  <a:gd name="T8" fmla="*/ 1 w 37"/>
                  <a:gd name="T9" fmla="*/ 26 h 67"/>
                  <a:gd name="T10" fmla="*/ 0 w 37"/>
                  <a:gd name="T11" fmla="*/ 37 h 67"/>
                  <a:gd name="T12" fmla="*/ 1 w 37"/>
                  <a:gd name="T13" fmla="*/ 47 h 67"/>
                  <a:gd name="T14" fmla="*/ 5 w 37"/>
                  <a:gd name="T15" fmla="*/ 56 h 67"/>
                  <a:gd name="T16" fmla="*/ 10 w 37"/>
                  <a:gd name="T17" fmla="*/ 64 h 67"/>
                  <a:gd name="T18" fmla="*/ 12 w 37"/>
                  <a:gd name="T19" fmla="*/ 65 h 67"/>
                  <a:gd name="T20" fmla="*/ 14 w 37"/>
                  <a:gd name="T21" fmla="*/ 67 h 67"/>
                  <a:gd name="T22" fmla="*/ 16 w 37"/>
                  <a:gd name="T23" fmla="*/ 67 h 67"/>
                  <a:gd name="T24" fmla="*/ 18 w 37"/>
                  <a:gd name="T25" fmla="*/ 67 h 67"/>
                  <a:gd name="T26" fmla="*/ 20 w 37"/>
                  <a:gd name="T27" fmla="*/ 64 h 67"/>
                  <a:gd name="T28" fmla="*/ 21 w 37"/>
                  <a:gd name="T29" fmla="*/ 62 h 67"/>
                  <a:gd name="T30" fmla="*/ 21 w 37"/>
                  <a:gd name="T31" fmla="*/ 61 h 67"/>
                  <a:gd name="T32" fmla="*/ 20 w 37"/>
                  <a:gd name="T33" fmla="*/ 59 h 67"/>
                  <a:gd name="T34" fmla="*/ 12 w 37"/>
                  <a:gd name="T35" fmla="*/ 45 h 67"/>
                  <a:gd name="T36" fmla="*/ 13 w 37"/>
                  <a:gd name="T37" fmla="*/ 30 h 67"/>
                  <a:gd name="T38" fmla="*/ 21 w 37"/>
                  <a:gd name="T39" fmla="*/ 16 h 67"/>
                  <a:gd name="T40" fmla="*/ 35 w 37"/>
                  <a:gd name="T41" fmla="*/ 9 h 67"/>
                  <a:gd name="T42" fmla="*/ 36 w 37"/>
                  <a:gd name="T43" fmla="*/ 8 h 67"/>
                  <a:gd name="T44" fmla="*/ 37 w 37"/>
                  <a:gd name="T45" fmla="*/ 6 h 67"/>
                  <a:gd name="T46" fmla="*/ 37 w 37"/>
                  <a:gd name="T47" fmla="*/ 4 h 67"/>
                  <a:gd name="T48" fmla="*/ 37 w 37"/>
                  <a:gd name="T49" fmla="*/ 2 h 67"/>
                  <a:gd name="T50" fmla="*/ 36 w 37"/>
                  <a:gd name="T51" fmla="*/ 1 h 67"/>
                  <a:gd name="T52" fmla="*/ 33 w 37"/>
                  <a:gd name="T53" fmla="*/ 0 h 67"/>
                  <a:gd name="T54" fmla="*/ 32 w 37"/>
                  <a:gd name="T55" fmla="*/ 0 h 67"/>
                  <a:gd name="T56" fmla="*/ 30 w 37"/>
                  <a:gd name="T57" fmla="*/ 0 h 67"/>
                  <a:gd name="T58" fmla="*/ 30 w 37"/>
                  <a:gd name="T5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67">
                    <a:moveTo>
                      <a:pt x="30" y="0"/>
                    </a:moveTo>
                    <a:lnTo>
                      <a:pt x="21" y="3"/>
                    </a:lnTo>
                    <a:lnTo>
                      <a:pt x="13" y="9"/>
                    </a:lnTo>
                    <a:lnTo>
                      <a:pt x="6" y="16"/>
                    </a:lnTo>
                    <a:lnTo>
                      <a:pt x="1" y="26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5" y="56"/>
                    </a:lnTo>
                    <a:lnTo>
                      <a:pt x="10" y="64"/>
                    </a:lnTo>
                    <a:lnTo>
                      <a:pt x="12" y="65"/>
                    </a:lnTo>
                    <a:lnTo>
                      <a:pt x="14" y="67"/>
                    </a:lnTo>
                    <a:lnTo>
                      <a:pt x="16" y="67"/>
                    </a:lnTo>
                    <a:lnTo>
                      <a:pt x="18" y="67"/>
                    </a:lnTo>
                    <a:lnTo>
                      <a:pt x="20" y="64"/>
                    </a:lnTo>
                    <a:lnTo>
                      <a:pt x="21" y="62"/>
                    </a:lnTo>
                    <a:lnTo>
                      <a:pt x="21" y="61"/>
                    </a:lnTo>
                    <a:lnTo>
                      <a:pt x="20" y="59"/>
                    </a:lnTo>
                    <a:lnTo>
                      <a:pt x="12" y="45"/>
                    </a:lnTo>
                    <a:lnTo>
                      <a:pt x="13" y="30"/>
                    </a:lnTo>
                    <a:lnTo>
                      <a:pt x="21" y="16"/>
                    </a:lnTo>
                    <a:lnTo>
                      <a:pt x="35" y="9"/>
                    </a:lnTo>
                    <a:lnTo>
                      <a:pt x="36" y="8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1" name="Freeform 65"/>
              <p:cNvSpPr>
                <a:spLocks/>
              </p:cNvSpPr>
              <p:nvPr/>
            </p:nvSpPr>
            <p:spPr bwMode="auto">
              <a:xfrm>
                <a:off x="4172" y="1916"/>
                <a:ext cx="38" cy="54"/>
              </a:xfrm>
              <a:custGeom>
                <a:avLst/>
                <a:gdLst>
                  <a:gd name="T0" fmla="*/ 76 w 76"/>
                  <a:gd name="T1" fmla="*/ 3 h 107"/>
                  <a:gd name="T2" fmla="*/ 76 w 76"/>
                  <a:gd name="T3" fmla="*/ 2 h 107"/>
                  <a:gd name="T4" fmla="*/ 75 w 76"/>
                  <a:gd name="T5" fmla="*/ 0 h 107"/>
                  <a:gd name="T6" fmla="*/ 72 w 76"/>
                  <a:gd name="T7" fmla="*/ 0 h 107"/>
                  <a:gd name="T8" fmla="*/ 70 w 76"/>
                  <a:gd name="T9" fmla="*/ 0 h 107"/>
                  <a:gd name="T10" fmla="*/ 62 w 76"/>
                  <a:gd name="T11" fmla="*/ 2 h 107"/>
                  <a:gd name="T12" fmla="*/ 54 w 76"/>
                  <a:gd name="T13" fmla="*/ 4 h 107"/>
                  <a:gd name="T14" fmla="*/ 46 w 76"/>
                  <a:gd name="T15" fmla="*/ 8 h 107"/>
                  <a:gd name="T16" fmla="*/ 38 w 76"/>
                  <a:gd name="T17" fmla="*/ 12 h 107"/>
                  <a:gd name="T18" fmla="*/ 31 w 76"/>
                  <a:gd name="T19" fmla="*/ 17 h 107"/>
                  <a:gd name="T20" fmla="*/ 24 w 76"/>
                  <a:gd name="T21" fmla="*/ 22 h 107"/>
                  <a:gd name="T22" fmla="*/ 17 w 76"/>
                  <a:gd name="T23" fmla="*/ 27 h 107"/>
                  <a:gd name="T24" fmla="*/ 10 w 76"/>
                  <a:gd name="T25" fmla="*/ 33 h 107"/>
                  <a:gd name="T26" fmla="*/ 8 w 76"/>
                  <a:gd name="T27" fmla="*/ 35 h 107"/>
                  <a:gd name="T28" fmla="*/ 4 w 76"/>
                  <a:gd name="T29" fmla="*/ 41 h 107"/>
                  <a:gd name="T30" fmla="*/ 1 w 76"/>
                  <a:gd name="T31" fmla="*/ 52 h 107"/>
                  <a:gd name="T32" fmla="*/ 0 w 76"/>
                  <a:gd name="T33" fmla="*/ 67 h 107"/>
                  <a:gd name="T34" fmla="*/ 2 w 76"/>
                  <a:gd name="T35" fmla="*/ 80 h 107"/>
                  <a:gd name="T36" fmla="*/ 9 w 76"/>
                  <a:gd name="T37" fmla="*/ 92 h 107"/>
                  <a:gd name="T38" fmla="*/ 18 w 76"/>
                  <a:gd name="T39" fmla="*/ 100 h 107"/>
                  <a:gd name="T40" fmla="*/ 30 w 76"/>
                  <a:gd name="T41" fmla="*/ 107 h 107"/>
                  <a:gd name="T42" fmla="*/ 32 w 76"/>
                  <a:gd name="T43" fmla="*/ 107 h 107"/>
                  <a:gd name="T44" fmla="*/ 34 w 76"/>
                  <a:gd name="T45" fmla="*/ 107 h 107"/>
                  <a:gd name="T46" fmla="*/ 37 w 76"/>
                  <a:gd name="T47" fmla="*/ 106 h 107"/>
                  <a:gd name="T48" fmla="*/ 39 w 76"/>
                  <a:gd name="T49" fmla="*/ 105 h 107"/>
                  <a:gd name="T50" fmla="*/ 40 w 76"/>
                  <a:gd name="T51" fmla="*/ 102 h 107"/>
                  <a:gd name="T52" fmla="*/ 40 w 76"/>
                  <a:gd name="T53" fmla="*/ 100 h 107"/>
                  <a:gd name="T54" fmla="*/ 39 w 76"/>
                  <a:gd name="T55" fmla="*/ 98 h 107"/>
                  <a:gd name="T56" fmla="*/ 37 w 76"/>
                  <a:gd name="T57" fmla="*/ 95 h 107"/>
                  <a:gd name="T58" fmla="*/ 31 w 76"/>
                  <a:gd name="T59" fmla="*/ 92 h 107"/>
                  <a:gd name="T60" fmla="*/ 25 w 76"/>
                  <a:gd name="T61" fmla="*/ 88 h 107"/>
                  <a:gd name="T62" fmla="*/ 19 w 76"/>
                  <a:gd name="T63" fmla="*/ 85 h 107"/>
                  <a:gd name="T64" fmla="*/ 16 w 76"/>
                  <a:gd name="T65" fmla="*/ 78 h 107"/>
                  <a:gd name="T66" fmla="*/ 15 w 76"/>
                  <a:gd name="T67" fmla="*/ 75 h 107"/>
                  <a:gd name="T68" fmla="*/ 14 w 76"/>
                  <a:gd name="T69" fmla="*/ 64 h 107"/>
                  <a:gd name="T70" fmla="*/ 15 w 76"/>
                  <a:gd name="T71" fmla="*/ 53 h 107"/>
                  <a:gd name="T72" fmla="*/ 19 w 76"/>
                  <a:gd name="T73" fmla="*/ 41 h 107"/>
                  <a:gd name="T74" fmla="*/ 24 w 76"/>
                  <a:gd name="T75" fmla="*/ 37 h 107"/>
                  <a:gd name="T76" fmla="*/ 30 w 76"/>
                  <a:gd name="T77" fmla="*/ 31 h 107"/>
                  <a:gd name="T78" fmla="*/ 35 w 76"/>
                  <a:gd name="T79" fmla="*/ 27 h 107"/>
                  <a:gd name="T80" fmla="*/ 42 w 76"/>
                  <a:gd name="T81" fmla="*/ 23 h 107"/>
                  <a:gd name="T82" fmla="*/ 49 w 76"/>
                  <a:gd name="T83" fmla="*/ 19 h 107"/>
                  <a:gd name="T84" fmla="*/ 57 w 76"/>
                  <a:gd name="T85" fmla="*/ 16 h 107"/>
                  <a:gd name="T86" fmla="*/ 65 w 76"/>
                  <a:gd name="T87" fmla="*/ 12 h 107"/>
                  <a:gd name="T88" fmla="*/ 72 w 76"/>
                  <a:gd name="T89" fmla="*/ 10 h 107"/>
                  <a:gd name="T90" fmla="*/ 75 w 76"/>
                  <a:gd name="T91" fmla="*/ 9 h 107"/>
                  <a:gd name="T92" fmla="*/ 76 w 76"/>
                  <a:gd name="T93" fmla="*/ 8 h 107"/>
                  <a:gd name="T94" fmla="*/ 76 w 76"/>
                  <a:gd name="T95" fmla="*/ 5 h 107"/>
                  <a:gd name="T96" fmla="*/ 76 w 76"/>
                  <a:gd name="T97" fmla="*/ 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107">
                    <a:moveTo>
                      <a:pt x="76" y="3"/>
                    </a:moveTo>
                    <a:lnTo>
                      <a:pt x="76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2" y="2"/>
                    </a:lnTo>
                    <a:lnTo>
                      <a:pt x="54" y="4"/>
                    </a:lnTo>
                    <a:lnTo>
                      <a:pt x="46" y="8"/>
                    </a:lnTo>
                    <a:lnTo>
                      <a:pt x="38" y="12"/>
                    </a:lnTo>
                    <a:lnTo>
                      <a:pt x="31" y="17"/>
                    </a:lnTo>
                    <a:lnTo>
                      <a:pt x="24" y="22"/>
                    </a:lnTo>
                    <a:lnTo>
                      <a:pt x="17" y="27"/>
                    </a:lnTo>
                    <a:lnTo>
                      <a:pt x="10" y="33"/>
                    </a:lnTo>
                    <a:lnTo>
                      <a:pt x="8" y="35"/>
                    </a:lnTo>
                    <a:lnTo>
                      <a:pt x="4" y="41"/>
                    </a:lnTo>
                    <a:lnTo>
                      <a:pt x="1" y="52"/>
                    </a:lnTo>
                    <a:lnTo>
                      <a:pt x="0" y="67"/>
                    </a:lnTo>
                    <a:lnTo>
                      <a:pt x="2" y="80"/>
                    </a:lnTo>
                    <a:lnTo>
                      <a:pt x="9" y="92"/>
                    </a:lnTo>
                    <a:lnTo>
                      <a:pt x="18" y="100"/>
                    </a:lnTo>
                    <a:lnTo>
                      <a:pt x="30" y="107"/>
                    </a:lnTo>
                    <a:lnTo>
                      <a:pt x="32" y="107"/>
                    </a:lnTo>
                    <a:lnTo>
                      <a:pt x="34" y="107"/>
                    </a:lnTo>
                    <a:lnTo>
                      <a:pt x="37" y="106"/>
                    </a:lnTo>
                    <a:lnTo>
                      <a:pt x="39" y="105"/>
                    </a:lnTo>
                    <a:lnTo>
                      <a:pt x="40" y="102"/>
                    </a:lnTo>
                    <a:lnTo>
                      <a:pt x="40" y="100"/>
                    </a:lnTo>
                    <a:lnTo>
                      <a:pt x="39" y="98"/>
                    </a:lnTo>
                    <a:lnTo>
                      <a:pt x="37" y="95"/>
                    </a:lnTo>
                    <a:lnTo>
                      <a:pt x="31" y="92"/>
                    </a:lnTo>
                    <a:lnTo>
                      <a:pt x="25" y="88"/>
                    </a:lnTo>
                    <a:lnTo>
                      <a:pt x="19" y="85"/>
                    </a:lnTo>
                    <a:lnTo>
                      <a:pt x="16" y="78"/>
                    </a:lnTo>
                    <a:lnTo>
                      <a:pt x="15" y="75"/>
                    </a:lnTo>
                    <a:lnTo>
                      <a:pt x="14" y="64"/>
                    </a:lnTo>
                    <a:lnTo>
                      <a:pt x="15" y="53"/>
                    </a:lnTo>
                    <a:lnTo>
                      <a:pt x="19" y="41"/>
                    </a:lnTo>
                    <a:lnTo>
                      <a:pt x="24" y="37"/>
                    </a:lnTo>
                    <a:lnTo>
                      <a:pt x="30" y="31"/>
                    </a:lnTo>
                    <a:lnTo>
                      <a:pt x="35" y="27"/>
                    </a:lnTo>
                    <a:lnTo>
                      <a:pt x="42" y="23"/>
                    </a:lnTo>
                    <a:lnTo>
                      <a:pt x="49" y="19"/>
                    </a:lnTo>
                    <a:lnTo>
                      <a:pt x="57" y="16"/>
                    </a:lnTo>
                    <a:lnTo>
                      <a:pt x="65" y="12"/>
                    </a:lnTo>
                    <a:lnTo>
                      <a:pt x="72" y="10"/>
                    </a:lnTo>
                    <a:lnTo>
                      <a:pt x="75" y="9"/>
                    </a:lnTo>
                    <a:lnTo>
                      <a:pt x="76" y="8"/>
                    </a:lnTo>
                    <a:lnTo>
                      <a:pt x="76" y="5"/>
                    </a:lnTo>
                    <a:lnTo>
                      <a:pt x="7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2" name="Freeform 66"/>
              <p:cNvSpPr>
                <a:spLocks/>
              </p:cNvSpPr>
              <p:nvPr/>
            </p:nvSpPr>
            <p:spPr bwMode="auto">
              <a:xfrm>
                <a:off x="4275" y="1987"/>
                <a:ext cx="33" cy="69"/>
              </a:xfrm>
              <a:custGeom>
                <a:avLst/>
                <a:gdLst>
                  <a:gd name="T0" fmla="*/ 37 w 64"/>
                  <a:gd name="T1" fmla="*/ 130 h 138"/>
                  <a:gd name="T2" fmla="*/ 26 w 64"/>
                  <a:gd name="T3" fmla="*/ 120 h 138"/>
                  <a:gd name="T4" fmla="*/ 18 w 64"/>
                  <a:gd name="T5" fmla="*/ 108 h 138"/>
                  <a:gd name="T6" fmla="*/ 13 w 64"/>
                  <a:gd name="T7" fmla="*/ 96 h 138"/>
                  <a:gd name="T8" fmla="*/ 11 w 64"/>
                  <a:gd name="T9" fmla="*/ 82 h 138"/>
                  <a:gd name="T10" fmla="*/ 13 w 64"/>
                  <a:gd name="T11" fmla="*/ 70 h 138"/>
                  <a:gd name="T12" fmla="*/ 15 w 64"/>
                  <a:gd name="T13" fmla="*/ 59 h 138"/>
                  <a:gd name="T14" fmla="*/ 20 w 64"/>
                  <a:gd name="T15" fmla="*/ 47 h 138"/>
                  <a:gd name="T16" fmla="*/ 24 w 64"/>
                  <a:gd name="T17" fmla="*/ 37 h 138"/>
                  <a:gd name="T18" fmla="*/ 31 w 64"/>
                  <a:gd name="T19" fmla="*/ 28 h 138"/>
                  <a:gd name="T20" fmla="*/ 39 w 64"/>
                  <a:gd name="T21" fmla="*/ 20 h 138"/>
                  <a:gd name="T22" fmla="*/ 48 w 64"/>
                  <a:gd name="T23" fmla="*/ 14 h 138"/>
                  <a:gd name="T24" fmla="*/ 60 w 64"/>
                  <a:gd name="T25" fmla="*/ 11 h 138"/>
                  <a:gd name="T26" fmla="*/ 62 w 64"/>
                  <a:gd name="T27" fmla="*/ 9 h 138"/>
                  <a:gd name="T28" fmla="*/ 63 w 64"/>
                  <a:gd name="T29" fmla="*/ 8 h 138"/>
                  <a:gd name="T30" fmla="*/ 64 w 64"/>
                  <a:gd name="T31" fmla="*/ 6 h 138"/>
                  <a:gd name="T32" fmla="*/ 64 w 64"/>
                  <a:gd name="T33" fmla="*/ 4 h 138"/>
                  <a:gd name="T34" fmla="*/ 63 w 64"/>
                  <a:gd name="T35" fmla="*/ 3 h 138"/>
                  <a:gd name="T36" fmla="*/ 61 w 64"/>
                  <a:gd name="T37" fmla="*/ 0 h 138"/>
                  <a:gd name="T38" fmla="*/ 60 w 64"/>
                  <a:gd name="T39" fmla="*/ 0 h 138"/>
                  <a:gd name="T40" fmla="*/ 58 w 64"/>
                  <a:gd name="T41" fmla="*/ 0 h 138"/>
                  <a:gd name="T42" fmla="*/ 44 w 64"/>
                  <a:gd name="T43" fmla="*/ 5 h 138"/>
                  <a:gd name="T44" fmla="*/ 32 w 64"/>
                  <a:gd name="T45" fmla="*/ 12 h 138"/>
                  <a:gd name="T46" fmla="*/ 23 w 64"/>
                  <a:gd name="T47" fmla="*/ 21 h 138"/>
                  <a:gd name="T48" fmla="*/ 15 w 64"/>
                  <a:gd name="T49" fmla="*/ 31 h 138"/>
                  <a:gd name="T50" fmla="*/ 9 w 64"/>
                  <a:gd name="T51" fmla="*/ 44 h 138"/>
                  <a:gd name="T52" fmla="*/ 5 w 64"/>
                  <a:gd name="T53" fmla="*/ 57 h 138"/>
                  <a:gd name="T54" fmla="*/ 1 w 64"/>
                  <a:gd name="T55" fmla="*/ 70 h 138"/>
                  <a:gd name="T56" fmla="*/ 0 w 64"/>
                  <a:gd name="T57" fmla="*/ 83 h 138"/>
                  <a:gd name="T58" fmla="*/ 2 w 64"/>
                  <a:gd name="T59" fmla="*/ 99 h 138"/>
                  <a:gd name="T60" fmla="*/ 8 w 64"/>
                  <a:gd name="T61" fmla="*/ 113 h 138"/>
                  <a:gd name="T62" fmla="*/ 18 w 64"/>
                  <a:gd name="T63" fmla="*/ 127 h 138"/>
                  <a:gd name="T64" fmla="*/ 30 w 64"/>
                  <a:gd name="T65" fmla="*/ 137 h 138"/>
                  <a:gd name="T66" fmla="*/ 32 w 64"/>
                  <a:gd name="T67" fmla="*/ 138 h 138"/>
                  <a:gd name="T68" fmla="*/ 33 w 64"/>
                  <a:gd name="T69" fmla="*/ 138 h 138"/>
                  <a:gd name="T70" fmla="*/ 36 w 64"/>
                  <a:gd name="T71" fmla="*/ 138 h 138"/>
                  <a:gd name="T72" fmla="*/ 37 w 64"/>
                  <a:gd name="T73" fmla="*/ 137 h 138"/>
                  <a:gd name="T74" fmla="*/ 38 w 64"/>
                  <a:gd name="T75" fmla="*/ 135 h 138"/>
                  <a:gd name="T76" fmla="*/ 39 w 64"/>
                  <a:gd name="T77" fmla="*/ 134 h 138"/>
                  <a:gd name="T78" fmla="*/ 38 w 64"/>
                  <a:gd name="T79" fmla="*/ 131 h 138"/>
                  <a:gd name="T80" fmla="*/ 37 w 64"/>
                  <a:gd name="T81" fmla="*/ 130 h 138"/>
                  <a:gd name="T82" fmla="*/ 37 w 64"/>
                  <a:gd name="T83" fmla="*/ 1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4" h="138">
                    <a:moveTo>
                      <a:pt x="37" y="130"/>
                    </a:moveTo>
                    <a:lnTo>
                      <a:pt x="26" y="120"/>
                    </a:lnTo>
                    <a:lnTo>
                      <a:pt x="18" y="108"/>
                    </a:lnTo>
                    <a:lnTo>
                      <a:pt x="13" y="96"/>
                    </a:lnTo>
                    <a:lnTo>
                      <a:pt x="11" y="82"/>
                    </a:lnTo>
                    <a:lnTo>
                      <a:pt x="13" y="70"/>
                    </a:lnTo>
                    <a:lnTo>
                      <a:pt x="15" y="59"/>
                    </a:lnTo>
                    <a:lnTo>
                      <a:pt x="20" y="47"/>
                    </a:lnTo>
                    <a:lnTo>
                      <a:pt x="24" y="37"/>
                    </a:lnTo>
                    <a:lnTo>
                      <a:pt x="31" y="28"/>
                    </a:lnTo>
                    <a:lnTo>
                      <a:pt x="39" y="20"/>
                    </a:lnTo>
                    <a:lnTo>
                      <a:pt x="48" y="14"/>
                    </a:lnTo>
                    <a:lnTo>
                      <a:pt x="60" y="11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4" y="6"/>
                    </a:lnTo>
                    <a:lnTo>
                      <a:pt x="64" y="4"/>
                    </a:lnTo>
                    <a:lnTo>
                      <a:pt x="63" y="3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44" y="5"/>
                    </a:lnTo>
                    <a:lnTo>
                      <a:pt x="32" y="12"/>
                    </a:lnTo>
                    <a:lnTo>
                      <a:pt x="23" y="21"/>
                    </a:lnTo>
                    <a:lnTo>
                      <a:pt x="15" y="31"/>
                    </a:lnTo>
                    <a:lnTo>
                      <a:pt x="9" y="44"/>
                    </a:lnTo>
                    <a:lnTo>
                      <a:pt x="5" y="57"/>
                    </a:lnTo>
                    <a:lnTo>
                      <a:pt x="1" y="70"/>
                    </a:lnTo>
                    <a:lnTo>
                      <a:pt x="0" y="83"/>
                    </a:lnTo>
                    <a:lnTo>
                      <a:pt x="2" y="99"/>
                    </a:lnTo>
                    <a:lnTo>
                      <a:pt x="8" y="113"/>
                    </a:lnTo>
                    <a:lnTo>
                      <a:pt x="18" y="127"/>
                    </a:lnTo>
                    <a:lnTo>
                      <a:pt x="30" y="137"/>
                    </a:lnTo>
                    <a:lnTo>
                      <a:pt x="32" y="138"/>
                    </a:lnTo>
                    <a:lnTo>
                      <a:pt x="33" y="138"/>
                    </a:lnTo>
                    <a:lnTo>
                      <a:pt x="36" y="138"/>
                    </a:lnTo>
                    <a:lnTo>
                      <a:pt x="37" y="137"/>
                    </a:lnTo>
                    <a:lnTo>
                      <a:pt x="38" y="135"/>
                    </a:lnTo>
                    <a:lnTo>
                      <a:pt x="39" y="134"/>
                    </a:lnTo>
                    <a:lnTo>
                      <a:pt x="38" y="131"/>
                    </a:lnTo>
                    <a:lnTo>
                      <a:pt x="37" y="130"/>
                    </a:lnTo>
                    <a:lnTo>
                      <a:pt x="37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3" name="Freeform 67"/>
              <p:cNvSpPr>
                <a:spLocks/>
              </p:cNvSpPr>
              <p:nvPr/>
            </p:nvSpPr>
            <p:spPr bwMode="auto">
              <a:xfrm>
                <a:off x="4332" y="2015"/>
                <a:ext cx="45" cy="64"/>
              </a:xfrm>
              <a:custGeom>
                <a:avLst/>
                <a:gdLst>
                  <a:gd name="T0" fmla="*/ 61 w 89"/>
                  <a:gd name="T1" fmla="*/ 1 h 129"/>
                  <a:gd name="T2" fmla="*/ 52 w 89"/>
                  <a:gd name="T3" fmla="*/ 7 h 129"/>
                  <a:gd name="T4" fmla="*/ 44 w 89"/>
                  <a:gd name="T5" fmla="*/ 11 h 129"/>
                  <a:gd name="T6" fmla="*/ 35 w 89"/>
                  <a:gd name="T7" fmla="*/ 17 h 129"/>
                  <a:gd name="T8" fmla="*/ 26 w 89"/>
                  <a:gd name="T9" fmla="*/ 23 h 129"/>
                  <a:gd name="T10" fmla="*/ 18 w 89"/>
                  <a:gd name="T11" fmla="*/ 30 h 129"/>
                  <a:gd name="T12" fmla="*/ 13 w 89"/>
                  <a:gd name="T13" fmla="*/ 38 h 129"/>
                  <a:gd name="T14" fmla="*/ 7 w 89"/>
                  <a:gd name="T15" fmla="*/ 47 h 129"/>
                  <a:gd name="T16" fmla="*/ 2 w 89"/>
                  <a:gd name="T17" fmla="*/ 56 h 129"/>
                  <a:gd name="T18" fmla="*/ 0 w 89"/>
                  <a:gd name="T19" fmla="*/ 72 h 129"/>
                  <a:gd name="T20" fmla="*/ 3 w 89"/>
                  <a:gd name="T21" fmla="*/ 87 h 129"/>
                  <a:gd name="T22" fmla="*/ 12 w 89"/>
                  <a:gd name="T23" fmla="*/ 101 h 129"/>
                  <a:gd name="T24" fmla="*/ 23 w 89"/>
                  <a:gd name="T25" fmla="*/ 114 h 129"/>
                  <a:gd name="T26" fmla="*/ 29 w 89"/>
                  <a:gd name="T27" fmla="*/ 119 h 129"/>
                  <a:gd name="T28" fmla="*/ 36 w 89"/>
                  <a:gd name="T29" fmla="*/ 123 h 129"/>
                  <a:gd name="T30" fmla="*/ 44 w 89"/>
                  <a:gd name="T31" fmla="*/ 126 h 129"/>
                  <a:gd name="T32" fmla="*/ 51 w 89"/>
                  <a:gd name="T33" fmla="*/ 127 h 129"/>
                  <a:gd name="T34" fmla="*/ 59 w 89"/>
                  <a:gd name="T35" fmla="*/ 129 h 129"/>
                  <a:gd name="T36" fmla="*/ 66 w 89"/>
                  <a:gd name="T37" fmla="*/ 129 h 129"/>
                  <a:gd name="T38" fmla="*/ 74 w 89"/>
                  <a:gd name="T39" fmla="*/ 129 h 129"/>
                  <a:gd name="T40" fmla="*/ 82 w 89"/>
                  <a:gd name="T41" fmla="*/ 127 h 129"/>
                  <a:gd name="T42" fmla="*/ 85 w 89"/>
                  <a:gd name="T43" fmla="*/ 126 h 129"/>
                  <a:gd name="T44" fmla="*/ 88 w 89"/>
                  <a:gd name="T45" fmla="*/ 125 h 129"/>
                  <a:gd name="T46" fmla="*/ 89 w 89"/>
                  <a:gd name="T47" fmla="*/ 123 h 129"/>
                  <a:gd name="T48" fmla="*/ 89 w 89"/>
                  <a:gd name="T49" fmla="*/ 121 h 129"/>
                  <a:gd name="T50" fmla="*/ 88 w 89"/>
                  <a:gd name="T51" fmla="*/ 118 h 129"/>
                  <a:gd name="T52" fmla="*/ 86 w 89"/>
                  <a:gd name="T53" fmla="*/ 116 h 129"/>
                  <a:gd name="T54" fmla="*/ 84 w 89"/>
                  <a:gd name="T55" fmla="*/ 115 h 129"/>
                  <a:gd name="T56" fmla="*/ 82 w 89"/>
                  <a:gd name="T57" fmla="*/ 115 h 129"/>
                  <a:gd name="T58" fmla="*/ 71 w 89"/>
                  <a:gd name="T59" fmla="*/ 116 h 129"/>
                  <a:gd name="T60" fmla="*/ 61 w 89"/>
                  <a:gd name="T61" fmla="*/ 116 h 129"/>
                  <a:gd name="T62" fmla="*/ 51 w 89"/>
                  <a:gd name="T63" fmla="*/ 114 h 129"/>
                  <a:gd name="T64" fmla="*/ 41 w 89"/>
                  <a:gd name="T65" fmla="*/ 110 h 129"/>
                  <a:gd name="T66" fmla="*/ 32 w 89"/>
                  <a:gd name="T67" fmla="*/ 104 h 129"/>
                  <a:gd name="T68" fmla="*/ 25 w 89"/>
                  <a:gd name="T69" fmla="*/ 98 h 129"/>
                  <a:gd name="T70" fmla="*/ 20 w 89"/>
                  <a:gd name="T71" fmla="*/ 89 h 129"/>
                  <a:gd name="T72" fmla="*/ 15 w 89"/>
                  <a:gd name="T73" fmla="*/ 79 h 129"/>
                  <a:gd name="T74" fmla="*/ 14 w 89"/>
                  <a:gd name="T75" fmla="*/ 68 h 129"/>
                  <a:gd name="T76" fmla="*/ 16 w 89"/>
                  <a:gd name="T77" fmla="*/ 56 h 129"/>
                  <a:gd name="T78" fmla="*/ 21 w 89"/>
                  <a:gd name="T79" fmla="*/ 47 h 129"/>
                  <a:gd name="T80" fmla="*/ 28 w 89"/>
                  <a:gd name="T81" fmla="*/ 38 h 129"/>
                  <a:gd name="T82" fmla="*/ 37 w 89"/>
                  <a:gd name="T83" fmla="*/ 30 h 129"/>
                  <a:gd name="T84" fmla="*/ 47 w 89"/>
                  <a:gd name="T85" fmla="*/ 22 h 129"/>
                  <a:gd name="T86" fmla="*/ 56 w 89"/>
                  <a:gd name="T87" fmla="*/ 15 h 129"/>
                  <a:gd name="T88" fmla="*/ 67 w 89"/>
                  <a:gd name="T89" fmla="*/ 9 h 129"/>
                  <a:gd name="T90" fmla="*/ 68 w 89"/>
                  <a:gd name="T91" fmla="*/ 8 h 129"/>
                  <a:gd name="T92" fmla="*/ 69 w 89"/>
                  <a:gd name="T93" fmla="*/ 5 h 129"/>
                  <a:gd name="T94" fmla="*/ 69 w 89"/>
                  <a:gd name="T95" fmla="*/ 4 h 129"/>
                  <a:gd name="T96" fmla="*/ 68 w 89"/>
                  <a:gd name="T97" fmla="*/ 2 h 129"/>
                  <a:gd name="T98" fmla="*/ 67 w 89"/>
                  <a:gd name="T99" fmla="*/ 1 h 129"/>
                  <a:gd name="T100" fmla="*/ 65 w 89"/>
                  <a:gd name="T101" fmla="*/ 0 h 129"/>
                  <a:gd name="T102" fmla="*/ 63 w 89"/>
                  <a:gd name="T103" fmla="*/ 0 h 129"/>
                  <a:gd name="T104" fmla="*/ 61 w 89"/>
                  <a:gd name="T105" fmla="*/ 1 h 129"/>
                  <a:gd name="T106" fmla="*/ 61 w 89"/>
                  <a:gd name="T107" fmla="*/ 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129">
                    <a:moveTo>
                      <a:pt x="61" y="1"/>
                    </a:moveTo>
                    <a:lnTo>
                      <a:pt x="52" y="7"/>
                    </a:lnTo>
                    <a:lnTo>
                      <a:pt x="44" y="11"/>
                    </a:lnTo>
                    <a:lnTo>
                      <a:pt x="35" y="17"/>
                    </a:lnTo>
                    <a:lnTo>
                      <a:pt x="26" y="23"/>
                    </a:lnTo>
                    <a:lnTo>
                      <a:pt x="18" y="30"/>
                    </a:lnTo>
                    <a:lnTo>
                      <a:pt x="13" y="38"/>
                    </a:lnTo>
                    <a:lnTo>
                      <a:pt x="7" y="47"/>
                    </a:lnTo>
                    <a:lnTo>
                      <a:pt x="2" y="56"/>
                    </a:lnTo>
                    <a:lnTo>
                      <a:pt x="0" y="72"/>
                    </a:lnTo>
                    <a:lnTo>
                      <a:pt x="3" y="87"/>
                    </a:lnTo>
                    <a:lnTo>
                      <a:pt x="12" y="101"/>
                    </a:lnTo>
                    <a:lnTo>
                      <a:pt x="23" y="114"/>
                    </a:lnTo>
                    <a:lnTo>
                      <a:pt x="29" y="119"/>
                    </a:lnTo>
                    <a:lnTo>
                      <a:pt x="36" y="123"/>
                    </a:lnTo>
                    <a:lnTo>
                      <a:pt x="44" y="126"/>
                    </a:lnTo>
                    <a:lnTo>
                      <a:pt x="51" y="127"/>
                    </a:lnTo>
                    <a:lnTo>
                      <a:pt x="59" y="129"/>
                    </a:lnTo>
                    <a:lnTo>
                      <a:pt x="66" y="129"/>
                    </a:lnTo>
                    <a:lnTo>
                      <a:pt x="74" y="129"/>
                    </a:lnTo>
                    <a:lnTo>
                      <a:pt x="82" y="127"/>
                    </a:lnTo>
                    <a:lnTo>
                      <a:pt x="85" y="126"/>
                    </a:lnTo>
                    <a:lnTo>
                      <a:pt x="88" y="125"/>
                    </a:lnTo>
                    <a:lnTo>
                      <a:pt x="89" y="123"/>
                    </a:lnTo>
                    <a:lnTo>
                      <a:pt x="89" y="121"/>
                    </a:lnTo>
                    <a:lnTo>
                      <a:pt x="88" y="118"/>
                    </a:lnTo>
                    <a:lnTo>
                      <a:pt x="86" y="116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71" y="116"/>
                    </a:lnTo>
                    <a:lnTo>
                      <a:pt x="61" y="116"/>
                    </a:lnTo>
                    <a:lnTo>
                      <a:pt x="51" y="114"/>
                    </a:lnTo>
                    <a:lnTo>
                      <a:pt x="41" y="110"/>
                    </a:lnTo>
                    <a:lnTo>
                      <a:pt x="32" y="104"/>
                    </a:lnTo>
                    <a:lnTo>
                      <a:pt x="25" y="98"/>
                    </a:lnTo>
                    <a:lnTo>
                      <a:pt x="20" y="89"/>
                    </a:lnTo>
                    <a:lnTo>
                      <a:pt x="15" y="79"/>
                    </a:lnTo>
                    <a:lnTo>
                      <a:pt x="14" y="68"/>
                    </a:lnTo>
                    <a:lnTo>
                      <a:pt x="16" y="56"/>
                    </a:lnTo>
                    <a:lnTo>
                      <a:pt x="21" y="47"/>
                    </a:lnTo>
                    <a:lnTo>
                      <a:pt x="28" y="38"/>
                    </a:lnTo>
                    <a:lnTo>
                      <a:pt x="37" y="30"/>
                    </a:lnTo>
                    <a:lnTo>
                      <a:pt x="47" y="22"/>
                    </a:lnTo>
                    <a:lnTo>
                      <a:pt x="56" y="15"/>
                    </a:lnTo>
                    <a:lnTo>
                      <a:pt x="67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68" y="2"/>
                    </a:lnTo>
                    <a:lnTo>
                      <a:pt x="67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4" name="Freeform 68"/>
              <p:cNvSpPr>
                <a:spLocks/>
              </p:cNvSpPr>
              <p:nvPr/>
            </p:nvSpPr>
            <p:spPr bwMode="auto">
              <a:xfrm>
                <a:off x="4385" y="2082"/>
                <a:ext cx="52" cy="72"/>
              </a:xfrm>
              <a:custGeom>
                <a:avLst/>
                <a:gdLst>
                  <a:gd name="T0" fmla="*/ 54 w 104"/>
                  <a:gd name="T1" fmla="*/ 2 h 144"/>
                  <a:gd name="T2" fmla="*/ 46 w 104"/>
                  <a:gd name="T3" fmla="*/ 5 h 144"/>
                  <a:gd name="T4" fmla="*/ 38 w 104"/>
                  <a:gd name="T5" fmla="*/ 10 h 144"/>
                  <a:gd name="T6" fmla="*/ 31 w 104"/>
                  <a:gd name="T7" fmla="*/ 15 h 144"/>
                  <a:gd name="T8" fmla="*/ 24 w 104"/>
                  <a:gd name="T9" fmla="*/ 21 h 144"/>
                  <a:gd name="T10" fmla="*/ 18 w 104"/>
                  <a:gd name="T11" fmla="*/ 28 h 144"/>
                  <a:gd name="T12" fmla="*/ 13 w 104"/>
                  <a:gd name="T13" fmla="*/ 36 h 144"/>
                  <a:gd name="T14" fmla="*/ 8 w 104"/>
                  <a:gd name="T15" fmla="*/ 44 h 144"/>
                  <a:gd name="T16" fmla="*/ 5 w 104"/>
                  <a:gd name="T17" fmla="*/ 52 h 144"/>
                  <a:gd name="T18" fmla="*/ 0 w 104"/>
                  <a:gd name="T19" fmla="*/ 73 h 144"/>
                  <a:gd name="T20" fmla="*/ 0 w 104"/>
                  <a:gd name="T21" fmla="*/ 94 h 144"/>
                  <a:gd name="T22" fmla="*/ 7 w 104"/>
                  <a:gd name="T23" fmla="*/ 113 h 144"/>
                  <a:gd name="T24" fmla="*/ 21 w 104"/>
                  <a:gd name="T25" fmla="*/ 129 h 144"/>
                  <a:gd name="T26" fmla="*/ 30 w 104"/>
                  <a:gd name="T27" fmla="*/ 135 h 144"/>
                  <a:gd name="T28" fmla="*/ 39 w 104"/>
                  <a:gd name="T29" fmla="*/ 140 h 144"/>
                  <a:gd name="T30" fmla="*/ 48 w 104"/>
                  <a:gd name="T31" fmla="*/ 143 h 144"/>
                  <a:gd name="T32" fmla="*/ 59 w 104"/>
                  <a:gd name="T33" fmla="*/ 144 h 144"/>
                  <a:gd name="T34" fmla="*/ 70 w 104"/>
                  <a:gd name="T35" fmla="*/ 144 h 144"/>
                  <a:gd name="T36" fmla="*/ 81 w 104"/>
                  <a:gd name="T37" fmla="*/ 143 h 144"/>
                  <a:gd name="T38" fmla="*/ 90 w 104"/>
                  <a:gd name="T39" fmla="*/ 140 h 144"/>
                  <a:gd name="T40" fmla="*/ 100 w 104"/>
                  <a:gd name="T41" fmla="*/ 134 h 144"/>
                  <a:gd name="T42" fmla="*/ 103 w 104"/>
                  <a:gd name="T43" fmla="*/ 133 h 144"/>
                  <a:gd name="T44" fmla="*/ 104 w 104"/>
                  <a:gd name="T45" fmla="*/ 131 h 144"/>
                  <a:gd name="T46" fmla="*/ 104 w 104"/>
                  <a:gd name="T47" fmla="*/ 128 h 144"/>
                  <a:gd name="T48" fmla="*/ 103 w 104"/>
                  <a:gd name="T49" fmla="*/ 126 h 144"/>
                  <a:gd name="T50" fmla="*/ 101 w 104"/>
                  <a:gd name="T51" fmla="*/ 125 h 144"/>
                  <a:gd name="T52" fmla="*/ 99 w 104"/>
                  <a:gd name="T53" fmla="*/ 124 h 144"/>
                  <a:gd name="T54" fmla="*/ 97 w 104"/>
                  <a:gd name="T55" fmla="*/ 124 h 144"/>
                  <a:gd name="T56" fmla="*/ 94 w 104"/>
                  <a:gd name="T57" fmla="*/ 124 h 144"/>
                  <a:gd name="T58" fmla="*/ 85 w 104"/>
                  <a:gd name="T59" fmla="*/ 128 h 144"/>
                  <a:gd name="T60" fmla="*/ 76 w 104"/>
                  <a:gd name="T61" fmla="*/ 131 h 144"/>
                  <a:gd name="T62" fmla="*/ 66 w 104"/>
                  <a:gd name="T63" fmla="*/ 132 h 144"/>
                  <a:gd name="T64" fmla="*/ 55 w 104"/>
                  <a:gd name="T65" fmla="*/ 132 h 144"/>
                  <a:gd name="T66" fmla="*/ 45 w 104"/>
                  <a:gd name="T67" fmla="*/ 129 h 144"/>
                  <a:gd name="T68" fmla="*/ 36 w 104"/>
                  <a:gd name="T69" fmla="*/ 125 h 144"/>
                  <a:gd name="T70" fmla="*/ 28 w 104"/>
                  <a:gd name="T71" fmla="*/ 119 h 144"/>
                  <a:gd name="T72" fmla="*/ 21 w 104"/>
                  <a:gd name="T73" fmla="*/ 111 h 144"/>
                  <a:gd name="T74" fmla="*/ 14 w 104"/>
                  <a:gd name="T75" fmla="*/ 96 h 144"/>
                  <a:gd name="T76" fmla="*/ 12 w 104"/>
                  <a:gd name="T77" fmla="*/ 81 h 144"/>
                  <a:gd name="T78" fmla="*/ 13 w 104"/>
                  <a:gd name="T79" fmla="*/ 66 h 144"/>
                  <a:gd name="T80" fmla="*/ 17 w 104"/>
                  <a:gd name="T81" fmla="*/ 52 h 144"/>
                  <a:gd name="T82" fmla="*/ 24 w 104"/>
                  <a:gd name="T83" fmla="*/ 40 h 144"/>
                  <a:gd name="T84" fmla="*/ 35 w 104"/>
                  <a:gd name="T85" fmla="*/ 27 h 144"/>
                  <a:gd name="T86" fmla="*/ 46 w 104"/>
                  <a:gd name="T87" fmla="*/ 18 h 144"/>
                  <a:gd name="T88" fmla="*/ 60 w 104"/>
                  <a:gd name="T89" fmla="*/ 11 h 144"/>
                  <a:gd name="T90" fmla="*/ 61 w 104"/>
                  <a:gd name="T91" fmla="*/ 8 h 144"/>
                  <a:gd name="T92" fmla="*/ 62 w 104"/>
                  <a:gd name="T93" fmla="*/ 7 h 144"/>
                  <a:gd name="T94" fmla="*/ 62 w 104"/>
                  <a:gd name="T95" fmla="*/ 5 h 144"/>
                  <a:gd name="T96" fmla="*/ 61 w 104"/>
                  <a:gd name="T97" fmla="*/ 3 h 144"/>
                  <a:gd name="T98" fmla="*/ 60 w 104"/>
                  <a:gd name="T99" fmla="*/ 2 h 144"/>
                  <a:gd name="T100" fmla="*/ 59 w 104"/>
                  <a:gd name="T101" fmla="*/ 0 h 144"/>
                  <a:gd name="T102" fmla="*/ 56 w 104"/>
                  <a:gd name="T103" fmla="*/ 0 h 144"/>
                  <a:gd name="T104" fmla="*/ 54 w 104"/>
                  <a:gd name="T105" fmla="*/ 2 h 144"/>
                  <a:gd name="T106" fmla="*/ 54 w 104"/>
                  <a:gd name="T107" fmla="*/ 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4" h="144">
                    <a:moveTo>
                      <a:pt x="54" y="2"/>
                    </a:moveTo>
                    <a:lnTo>
                      <a:pt x="46" y="5"/>
                    </a:lnTo>
                    <a:lnTo>
                      <a:pt x="38" y="10"/>
                    </a:lnTo>
                    <a:lnTo>
                      <a:pt x="31" y="15"/>
                    </a:lnTo>
                    <a:lnTo>
                      <a:pt x="24" y="21"/>
                    </a:lnTo>
                    <a:lnTo>
                      <a:pt x="18" y="28"/>
                    </a:lnTo>
                    <a:lnTo>
                      <a:pt x="13" y="36"/>
                    </a:lnTo>
                    <a:lnTo>
                      <a:pt x="8" y="44"/>
                    </a:lnTo>
                    <a:lnTo>
                      <a:pt x="5" y="52"/>
                    </a:lnTo>
                    <a:lnTo>
                      <a:pt x="0" y="73"/>
                    </a:lnTo>
                    <a:lnTo>
                      <a:pt x="0" y="94"/>
                    </a:lnTo>
                    <a:lnTo>
                      <a:pt x="7" y="113"/>
                    </a:lnTo>
                    <a:lnTo>
                      <a:pt x="21" y="129"/>
                    </a:lnTo>
                    <a:lnTo>
                      <a:pt x="30" y="135"/>
                    </a:lnTo>
                    <a:lnTo>
                      <a:pt x="39" y="140"/>
                    </a:lnTo>
                    <a:lnTo>
                      <a:pt x="48" y="143"/>
                    </a:lnTo>
                    <a:lnTo>
                      <a:pt x="59" y="144"/>
                    </a:lnTo>
                    <a:lnTo>
                      <a:pt x="70" y="144"/>
                    </a:lnTo>
                    <a:lnTo>
                      <a:pt x="81" y="143"/>
                    </a:lnTo>
                    <a:lnTo>
                      <a:pt x="90" y="140"/>
                    </a:lnTo>
                    <a:lnTo>
                      <a:pt x="100" y="134"/>
                    </a:lnTo>
                    <a:lnTo>
                      <a:pt x="103" y="133"/>
                    </a:lnTo>
                    <a:lnTo>
                      <a:pt x="104" y="131"/>
                    </a:lnTo>
                    <a:lnTo>
                      <a:pt x="104" y="128"/>
                    </a:lnTo>
                    <a:lnTo>
                      <a:pt x="103" y="126"/>
                    </a:lnTo>
                    <a:lnTo>
                      <a:pt x="101" y="125"/>
                    </a:lnTo>
                    <a:lnTo>
                      <a:pt x="99" y="124"/>
                    </a:lnTo>
                    <a:lnTo>
                      <a:pt x="97" y="124"/>
                    </a:lnTo>
                    <a:lnTo>
                      <a:pt x="94" y="124"/>
                    </a:lnTo>
                    <a:lnTo>
                      <a:pt x="85" y="128"/>
                    </a:lnTo>
                    <a:lnTo>
                      <a:pt x="76" y="131"/>
                    </a:lnTo>
                    <a:lnTo>
                      <a:pt x="66" y="132"/>
                    </a:lnTo>
                    <a:lnTo>
                      <a:pt x="55" y="132"/>
                    </a:lnTo>
                    <a:lnTo>
                      <a:pt x="45" y="129"/>
                    </a:lnTo>
                    <a:lnTo>
                      <a:pt x="36" y="125"/>
                    </a:lnTo>
                    <a:lnTo>
                      <a:pt x="28" y="119"/>
                    </a:lnTo>
                    <a:lnTo>
                      <a:pt x="21" y="111"/>
                    </a:lnTo>
                    <a:lnTo>
                      <a:pt x="14" y="96"/>
                    </a:lnTo>
                    <a:lnTo>
                      <a:pt x="12" y="81"/>
                    </a:lnTo>
                    <a:lnTo>
                      <a:pt x="13" y="66"/>
                    </a:lnTo>
                    <a:lnTo>
                      <a:pt x="17" y="52"/>
                    </a:lnTo>
                    <a:lnTo>
                      <a:pt x="24" y="40"/>
                    </a:lnTo>
                    <a:lnTo>
                      <a:pt x="35" y="27"/>
                    </a:lnTo>
                    <a:lnTo>
                      <a:pt x="46" y="18"/>
                    </a:lnTo>
                    <a:lnTo>
                      <a:pt x="60" y="11"/>
                    </a:lnTo>
                    <a:lnTo>
                      <a:pt x="61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5" name="Freeform 69"/>
              <p:cNvSpPr>
                <a:spLocks/>
              </p:cNvSpPr>
              <p:nvPr/>
            </p:nvSpPr>
            <p:spPr bwMode="auto">
              <a:xfrm>
                <a:off x="4409" y="2096"/>
                <a:ext cx="27" cy="34"/>
              </a:xfrm>
              <a:custGeom>
                <a:avLst/>
                <a:gdLst>
                  <a:gd name="T0" fmla="*/ 47 w 54"/>
                  <a:gd name="T1" fmla="*/ 54 h 68"/>
                  <a:gd name="T2" fmla="*/ 44 w 54"/>
                  <a:gd name="T3" fmla="*/ 54 h 68"/>
                  <a:gd name="T4" fmla="*/ 39 w 54"/>
                  <a:gd name="T5" fmla="*/ 54 h 68"/>
                  <a:gd name="T6" fmla="*/ 34 w 54"/>
                  <a:gd name="T7" fmla="*/ 55 h 68"/>
                  <a:gd name="T8" fmla="*/ 29 w 54"/>
                  <a:gd name="T9" fmla="*/ 54 h 68"/>
                  <a:gd name="T10" fmla="*/ 23 w 54"/>
                  <a:gd name="T11" fmla="*/ 54 h 68"/>
                  <a:gd name="T12" fmla="*/ 19 w 54"/>
                  <a:gd name="T13" fmla="*/ 52 h 68"/>
                  <a:gd name="T14" fmla="*/ 15 w 54"/>
                  <a:gd name="T15" fmla="*/ 50 h 68"/>
                  <a:gd name="T16" fmla="*/ 13 w 54"/>
                  <a:gd name="T17" fmla="*/ 45 h 68"/>
                  <a:gd name="T18" fmla="*/ 15 w 54"/>
                  <a:gd name="T19" fmla="*/ 36 h 68"/>
                  <a:gd name="T20" fmla="*/ 22 w 54"/>
                  <a:gd name="T21" fmla="*/ 27 h 68"/>
                  <a:gd name="T22" fmla="*/ 31 w 54"/>
                  <a:gd name="T23" fmla="*/ 17 h 68"/>
                  <a:gd name="T24" fmla="*/ 41 w 54"/>
                  <a:gd name="T25" fmla="*/ 9 h 68"/>
                  <a:gd name="T26" fmla="*/ 42 w 54"/>
                  <a:gd name="T27" fmla="*/ 8 h 68"/>
                  <a:gd name="T28" fmla="*/ 43 w 54"/>
                  <a:gd name="T29" fmla="*/ 6 h 68"/>
                  <a:gd name="T30" fmla="*/ 43 w 54"/>
                  <a:gd name="T31" fmla="*/ 5 h 68"/>
                  <a:gd name="T32" fmla="*/ 42 w 54"/>
                  <a:gd name="T33" fmla="*/ 2 h 68"/>
                  <a:gd name="T34" fmla="*/ 39 w 54"/>
                  <a:gd name="T35" fmla="*/ 1 h 68"/>
                  <a:gd name="T36" fmla="*/ 38 w 54"/>
                  <a:gd name="T37" fmla="*/ 0 h 68"/>
                  <a:gd name="T38" fmla="*/ 36 w 54"/>
                  <a:gd name="T39" fmla="*/ 1 h 68"/>
                  <a:gd name="T40" fmla="*/ 35 w 54"/>
                  <a:gd name="T41" fmla="*/ 2 h 68"/>
                  <a:gd name="T42" fmla="*/ 29 w 54"/>
                  <a:gd name="T43" fmla="*/ 6 h 68"/>
                  <a:gd name="T44" fmla="*/ 24 w 54"/>
                  <a:gd name="T45" fmla="*/ 10 h 68"/>
                  <a:gd name="T46" fmla="*/ 19 w 54"/>
                  <a:gd name="T47" fmla="*/ 14 h 68"/>
                  <a:gd name="T48" fmla="*/ 13 w 54"/>
                  <a:gd name="T49" fmla="*/ 18 h 68"/>
                  <a:gd name="T50" fmla="*/ 8 w 54"/>
                  <a:gd name="T51" fmla="*/ 23 h 68"/>
                  <a:gd name="T52" fmla="*/ 5 w 54"/>
                  <a:gd name="T53" fmla="*/ 29 h 68"/>
                  <a:gd name="T54" fmla="*/ 1 w 54"/>
                  <a:gd name="T55" fmla="*/ 36 h 68"/>
                  <a:gd name="T56" fmla="*/ 0 w 54"/>
                  <a:gd name="T57" fmla="*/ 43 h 68"/>
                  <a:gd name="T58" fmla="*/ 0 w 54"/>
                  <a:gd name="T59" fmla="*/ 45 h 68"/>
                  <a:gd name="T60" fmla="*/ 3 w 54"/>
                  <a:gd name="T61" fmla="*/ 52 h 68"/>
                  <a:gd name="T62" fmla="*/ 6 w 54"/>
                  <a:gd name="T63" fmla="*/ 59 h 68"/>
                  <a:gd name="T64" fmla="*/ 12 w 54"/>
                  <a:gd name="T65" fmla="*/ 65 h 68"/>
                  <a:gd name="T66" fmla="*/ 15 w 54"/>
                  <a:gd name="T67" fmla="*/ 66 h 68"/>
                  <a:gd name="T68" fmla="*/ 20 w 54"/>
                  <a:gd name="T69" fmla="*/ 67 h 68"/>
                  <a:gd name="T70" fmla="*/ 24 w 54"/>
                  <a:gd name="T71" fmla="*/ 68 h 68"/>
                  <a:gd name="T72" fmla="*/ 29 w 54"/>
                  <a:gd name="T73" fmla="*/ 68 h 68"/>
                  <a:gd name="T74" fmla="*/ 34 w 54"/>
                  <a:gd name="T75" fmla="*/ 68 h 68"/>
                  <a:gd name="T76" fmla="*/ 38 w 54"/>
                  <a:gd name="T77" fmla="*/ 67 h 68"/>
                  <a:gd name="T78" fmla="*/ 44 w 54"/>
                  <a:gd name="T79" fmla="*/ 67 h 68"/>
                  <a:gd name="T80" fmla="*/ 49 w 54"/>
                  <a:gd name="T81" fmla="*/ 66 h 68"/>
                  <a:gd name="T82" fmla="*/ 51 w 54"/>
                  <a:gd name="T83" fmla="*/ 65 h 68"/>
                  <a:gd name="T84" fmla="*/ 53 w 54"/>
                  <a:gd name="T85" fmla="*/ 63 h 68"/>
                  <a:gd name="T86" fmla="*/ 54 w 54"/>
                  <a:gd name="T87" fmla="*/ 61 h 68"/>
                  <a:gd name="T88" fmla="*/ 54 w 54"/>
                  <a:gd name="T89" fmla="*/ 59 h 68"/>
                  <a:gd name="T90" fmla="*/ 53 w 54"/>
                  <a:gd name="T91" fmla="*/ 56 h 68"/>
                  <a:gd name="T92" fmla="*/ 52 w 54"/>
                  <a:gd name="T93" fmla="*/ 54 h 68"/>
                  <a:gd name="T94" fmla="*/ 50 w 54"/>
                  <a:gd name="T95" fmla="*/ 54 h 68"/>
                  <a:gd name="T96" fmla="*/ 47 w 54"/>
                  <a:gd name="T97" fmla="*/ 5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" h="68">
                    <a:moveTo>
                      <a:pt x="47" y="54"/>
                    </a:moveTo>
                    <a:lnTo>
                      <a:pt x="44" y="54"/>
                    </a:lnTo>
                    <a:lnTo>
                      <a:pt x="39" y="54"/>
                    </a:lnTo>
                    <a:lnTo>
                      <a:pt x="34" y="55"/>
                    </a:lnTo>
                    <a:lnTo>
                      <a:pt x="29" y="54"/>
                    </a:lnTo>
                    <a:lnTo>
                      <a:pt x="23" y="54"/>
                    </a:lnTo>
                    <a:lnTo>
                      <a:pt x="19" y="52"/>
                    </a:lnTo>
                    <a:lnTo>
                      <a:pt x="15" y="50"/>
                    </a:lnTo>
                    <a:lnTo>
                      <a:pt x="13" y="45"/>
                    </a:lnTo>
                    <a:lnTo>
                      <a:pt x="15" y="36"/>
                    </a:lnTo>
                    <a:lnTo>
                      <a:pt x="22" y="27"/>
                    </a:lnTo>
                    <a:lnTo>
                      <a:pt x="31" y="17"/>
                    </a:lnTo>
                    <a:lnTo>
                      <a:pt x="41" y="9"/>
                    </a:lnTo>
                    <a:lnTo>
                      <a:pt x="42" y="8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4"/>
                    </a:lnTo>
                    <a:lnTo>
                      <a:pt x="13" y="18"/>
                    </a:lnTo>
                    <a:lnTo>
                      <a:pt x="8" y="23"/>
                    </a:lnTo>
                    <a:lnTo>
                      <a:pt x="5" y="29"/>
                    </a:lnTo>
                    <a:lnTo>
                      <a:pt x="1" y="36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3" y="52"/>
                    </a:lnTo>
                    <a:lnTo>
                      <a:pt x="6" y="59"/>
                    </a:lnTo>
                    <a:lnTo>
                      <a:pt x="12" y="65"/>
                    </a:lnTo>
                    <a:lnTo>
                      <a:pt x="15" y="66"/>
                    </a:lnTo>
                    <a:lnTo>
                      <a:pt x="20" y="67"/>
                    </a:lnTo>
                    <a:lnTo>
                      <a:pt x="24" y="68"/>
                    </a:lnTo>
                    <a:lnTo>
                      <a:pt x="29" y="68"/>
                    </a:lnTo>
                    <a:lnTo>
                      <a:pt x="34" y="68"/>
                    </a:lnTo>
                    <a:lnTo>
                      <a:pt x="38" y="67"/>
                    </a:lnTo>
                    <a:lnTo>
                      <a:pt x="44" y="67"/>
                    </a:lnTo>
                    <a:lnTo>
                      <a:pt x="49" y="66"/>
                    </a:lnTo>
                    <a:lnTo>
                      <a:pt x="51" y="65"/>
                    </a:lnTo>
                    <a:lnTo>
                      <a:pt x="53" y="63"/>
                    </a:lnTo>
                    <a:lnTo>
                      <a:pt x="54" y="61"/>
                    </a:lnTo>
                    <a:lnTo>
                      <a:pt x="54" y="59"/>
                    </a:lnTo>
                    <a:lnTo>
                      <a:pt x="53" y="56"/>
                    </a:lnTo>
                    <a:lnTo>
                      <a:pt x="52" y="54"/>
                    </a:lnTo>
                    <a:lnTo>
                      <a:pt x="50" y="54"/>
                    </a:lnTo>
                    <a:lnTo>
                      <a:pt x="4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6" name="Freeform 70"/>
              <p:cNvSpPr>
                <a:spLocks/>
              </p:cNvSpPr>
              <p:nvPr/>
            </p:nvSpPr>
            <p:spPr bwMode="auto">
              <a:xfrm>
                <a:off x="4426" y="2117"/>
                <a:ext cx="34" cy="42"/>
              </a:xfrm>
              <a:custGeom>
                <a:avLst/>
                <a:gdLst>
                  <a:gd name="T0" fmla="*/ 65 w 67"/>
                  <a:gd name="T1" fmla="*/ 29 h 86"/>
                  <a:gd name="T2" fmla="*/ 67 w 67"/>
                  <a:gd name="T3" fmla="*/ 21 h 86"/>
                  <a:gd name="T4" fmla="*/ 65 w 67"/>
                  <a:gd name="T5" fmla="*/ 14 h 86"/>
                  <a:gd name="T6" fmla="*/ 63 w 67"/>
                  <a:gd name="T7" fmla="*/ 10 h 86"/>
                  <a:gd name="T8" fmla="*/ 62 w 67"/>
                  <a:gd name="T9" fmla="*/ 5 h 86"/>
                  <a:gd name="T10" fmla="*/ 61 w 67"/>
                  <a:gd name="T11" fmla="*/ 3 h 86"/>
                  <a:gd name="T12" fmla="*/ 60 w 67"/>
                  <a:gd name="T13" fmla="*/ 2 h 86"/>
                  <a:gd name="T14" fmla="*/ 57 w 67"/>
                  <a:gd name="T15" fmla="*/ 0 h 86"/>
                  <a:gd name="T16" fmla="*/ 55 w 67"/>
                  <a:gd name="T17" fmla="*/ 0 h 86"/>
                  <a:gd name="T18" fmla="*/ 54 w 67"/>
                  <a:gd name="T19" fmla="*/ 0 h 86"/>
                  <a:gd name="T20" fmla="*/ 52 w 67"/>
                  <a:gd name="T21" fmla="*/ 3 h 86"/>
                  <a:gd name="T22" fmla="*/ 52 w 67"/>
                  <a:gd name="T23" fmla="*/ 4 h 86"/>
                  <a:gd name="T24" fmla="*/ 52 w 67"/>
                  <a:gd name="T25" fmla="*/ 6 h 86"/>
                  <a:gd name="T26" fmla="*/ 52 w 67"/>
                  <a:gd name="T27" fmla="*/ 10 h 86"/>
                  <a:gd name="T28" fmla="*/ 53 w 67"/>
                  <a:gd name="T29" fmla="*/ 13 h 86"/>
                  <a:gd name="T30" fmla="*/ 53 w 67"/>
                  <a:gd name="T31" fmla="*/ 18 h 86"/>
                  <a:gd name="T32" fmla="*/ 54 w 67"/>
                  <a:gd name="T33" fmla="*/ 21 h 86"/>
                  <a:gd name="T34" fmla="*/ 53 w 67"/>
                  <a:gd name="T35" fmla="*/ 34 h 86"/>
                  <a:gd name="T36" fmla="*/ 44 w 67"/>
                  <a:gd name="T37" fmla="*/ 49 h 86"/>
                  <a:gd name="T38" fmla="*/ 40 w 67"/>
                  <a:gd name="T39" fmla="*/ 53 h 86"/>
                  <a:gd name="T40" fmla="*/ 37 w 67"/>
                  <a:gd name="T41" fmla="*/ 58 h 86"/>
                  <a:gd name="T42" fmla="*/ 32 w 67"/>
                  <a:gd name="T43" fmla="*/ 63 h 86"/>
                  <a:gd name="T44" fmla="*/ 27 w 67"/>
                  <a:gd name="T45" fmla="*/ 66 h 86"/>
                  <a:gd name="T46" fmla="*/ 22 w 67"/>
                  <a:gd name="T47" fmla="*/ 70 h 86"/>
                  <a:gd name="T48" fmla="*/ 16 w 67"/>
                  <a:gd name="T49" fmla="*/ 72 h 86"/>
                  <a:gd name="T50" fmla="*/ 10 w 67"/>
                  <a:gd name="T51" fmla="*/ 73 h 86"/>
                  <a:gd name="T52" fmla="*/ 4 w 67"/>
                  <a:gd name="T53" fmla="*/ 74 h 86"/>
                  <a:gd name="T54" fmla="*/ 2 w 67"/>
                  <a:gd name="T55" fmla="*/ 75 h 86"/>
                  <a:gd name="T56" fmla="*/ 1 w 67"/>
                  <a:gd name="T57" fmla="*/ 76 h 86"/>
                  <a:gd name="T58" fmla="*/ 0 w 67"/>
                  <a:gd name="T59" fmla="*/ 79 h 86"/>
                  <a:gd name="T60" fmla="*/ 0 w 67"/>
                  <a:gd name="T61" fmla="*/ 81 h 86"/>
                  <a:gd name="T62" fmla="*/ 1 w 67"/>
                  <a:gd name="T63" fmla="*/ 82 h 86"/>
                  <a:gd name="T64" fmla="*/ 2 w 67"/>
                  <a:gd name="T65" fmla="*/ 85 h 86"/>
                  <a:gd name="T66" fmla="*/ 3 w 67"/>
                  <a:gd name="T67" fmla="*/ 86 h 86"/>
                  <a:gd name="T68" fmla="*/ 6 w 67"/>
                  <a:gd name="T69" fmla="*/ 86 h 86"/>
                  <a:gd name="T70" fmla="*/ 10 w 67"/>
                  <a:gd name="T71" fmla="*/ 85 h 86"/>
                  <a:gd name="T72" fmla="*/ 16 w 67"/>
                  <a:gd name="T73" fmla="*/ 85 h 86"/>
                  <a:gd name="T74" fmla="*/ 21 w 67"/>
                  <a:gd name="T75" fmla="*/ 82 h 86"/>
                  <a:gd name="T76" fmla="*/ 25 w 67"/>
                  <a:gd name="T77" fmla="*/ 81 h 86"/>
                  <a:gd name="T78" fmla="*/ 30 w 67"/>
                  <a:gd name="T79" fmla="*/ 79 h 86"/>
                  <a:gd name="T80" fmla="*/ 34 w 67"/>
                  <a:gd name="T81" fmla="*/ 75 h 86"/>
                  <a:gd name="T82" fmla="*/ 39 w 67"/>
                  <a:gd name="T83" fmla="*/ 73 h 86"/>
                  <a:gd name="T84" fmla="*/ 42 w 67"/>
                  <a:gd name="T85" fmla="*/ 70 h 86"/>
                  <a:gd name="T86" fmla="*/ 45 w 67"/>
                  <a:gd name="T87" fmla="*/ 67 h 86"/>
                  <a:gd name="T88" fmla="*/ 52 w 67"/>
                  <a:gd name="T89" fmla="*/ 59 h 86"/>
                  <a:gd name="T90" fmla="*/ 60 w 67"/>
                  <a:gd name="T91" fmla="*/ 47 h 86"/>
                  <a:gd name="T92" fmla="*/ 65 w 67"/>
                  <a:gd name="T93" fmla="*/ 2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7" h="86">
                    <a:moveTo>
                      <a:pt x="65" y="29"/>
                    </a:moveTo>
                    <a:lnTo>
                      <a:pt x="67" y="21"/>
                    </a:lnTo>
                    <a:lnTo>
                      <a:pt x="65" y="14"/>
                    </a:lnTo>
                    <a:lnTo>
                      <a:pt x="63" y="10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2" y="10"/>
                    </a:lnTo>
                    <a:lnTo>
                      <a:pt x="53" y="13"/>
                    </a:lnTo>
                    <a:lnTo>
                      <a:pt x="53" y="18"/>
                    </a:lnTo>
                    <a:lnTo>
                      <a:pt x="54" y="21"/>
                    </a:lnTo>
                    <a:lnTo>
                      <a:pt x="53" y="34"/>
                    </a:lnTo>
                    <a:lnTo>
                      <a:pt x="44" y="49"/>
                    </a:lnTo>
                    <a:lnTo>
                      <a:pt x="40" y="53"/>
                    </a:lnTo>
                    <a:lnTo>
                      <a:pt x="37" y="58"/>
                    </a:lnTo>
                    <a:lnTo>
                      <a:pt x="32" y="63"/>
                    </a:lnTo>
                    <a:lnTo>
                      <a:pt x="27" y="66"/>
                    </a:lnTo>
                    <a:lnTo>
                      <a:pt x="22" y="70"/>
                    </a:lnTo>
                    <a:lnTo>
                      <a:pt x="16" y="72"/>
                    </a:lnTo>
                    <a:lnTo>
                      <a:pt x="10" y="73"/>
                    </a:lnTo>
                    <a:lnTo>
                      <a:pt x="4" y="74"/>
                    </a:lnTo>
                    <a:lnTo>
                      <a:pt x="2" y="75"/>
                    </a:lnTo>
                    <a:lnTo>
                      <a:pt x="1" y="76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3" y="86"/>
                    </a:lnTo>
                    <a:lnTo>
                      <a:pt x="6" y="86"/>
                    </a:lnTo>
                    <a:lnTo>
                      <a:pt x="10" y="85"/>
                    </a:lnTo>
                    <a:lnTo>
                      <a:pt x="16" y="85"/>
                    </a:lnTo>
                    <a:lnTo>
                      <a:pt x="21" y="82"/>
                    </a:lnTo>
                    <a:lnTo>
                      <a:pt x="25" y="81"/>
                    </a:lnTo>
                    <a:lnTo>
                      <a:pt x="30" y="79"/>
                    </a:lnTo>
                    <a:lnTo>
                      <a:pt x="34" y="75"/>
                    </a:lnTo>
                    <a:lnTo>
                      <a:pt x="39" y="73"/>
                    </a:lnTo>
                    <a:lnTo>
                      <a:pt x="42" y="70"/>
                    </a:lnTo>
                    <a:lnTo>
                      <a:pt x="45" y="67"/>
                    </a:lnTo>
                    <a:lnTo>
                      <a:pt x="52" y="59"/>
                    </a:lnTo>
                    <a:lnTo>
                      <a:pt x="60" y="47"/>
                    </a:lnTo>
                    <a:lnTo>
                      <a:pt x="6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7" name="Freeform 71"/>
              <p:cNvSpPr>
                <a:spLocks/>
              </p:cNvSpPr>
              <p:nvPr/>
            </p:nvSpPr>
            <p:spPr bwMode="auto">
              <a:xfrm>
                <a:off x="4439" y="2122"/>
                <a:ext cx="39" cy="45"/>
              </a:xfrm>
              <a:custGeom>
                <a:avLst/>
                <a:gdLst>
                  <a:gd name="T0" fmla="*/ 68 w 78"/>
                  <a:gd name="T1" fmla="*/ 3 h 89"/>
                  <a:gd name="T2" fmla="*/ 66 w 78"/>
                  <a:gd name="T3" fmla="*/ 16 h 89"/>
                  <a:gd name="T4" fmla="*/ 61 w 78"/>
                  <a:gd name="T5" fmla="*/ 29 h 89"/>
                  <a:gd name="T6" fmla="*/ 55 w 78"/>
                  <a:gd name="T7" fmla="*/ 40 h 89"/>
                  <a:gd name="T8" fmla="*/ 49 w 78"/>
                  <a:gd name="T9" fmla="*/ 52 h 89"/>
                  <a:gd name="T10" fmla="*/ 39 w 78"/>
                  <a:gd name="T11" fmla="*/ 61 h 89"/>
                  <a:gd name="T12" fmla="*/ 30 w 78"/>
                  <a:gd name="T13" fmla="*/ 69 h 89"/>
                  <a:gd name="T14" fmla="*/ 17 w 78"/>
                  <a:gd name="T15" fmla="*/ 74 h 89"/>
                  <a:gd name="T16" fmla="*/ 5 w 78"/>
                  <a:gd name="T17" fmla="*/ 77 h 89"/>
                  <a:gd name="T18" fmla="*/ 2 w 78"/>
                  <a:gd name="T19" fmla="*/ 78 h 89"/>
                  <a:gd name="T20" fmla="*/ 1 w 78"/>
                  <a:gd name="T21" fmla="*/ 79 h 89"/>
                  <a:gd name="T22" fmla="*/ 0 w 78"/>
                  <a:gd name="T23" fmla="*/ 82 h 89"/>
                  <a:gd name="T24" fmla="*/ 0 w 78"/>
                  <a:gd name="T25" fmla="*/ 84 h 89"/>
                  <a:gd name="T26" fmla="*/ 1 w 78"/>
                  <a:gd name="T27" fmla="*/ 86 h 89"/>
                  <a:gd name="T28" fmla="*/ 2 w 78"/>
                  <a:gd name="T29" fmla="*/ 88 h 89"/>
                  <a:gd name="T30" fmla="*/ 5 w 78"/>
                  <a:gd name="T31" fmla="*/ 89 h 89"/>
                  <a:gd name="T32" fmla="*/ 7 w 78"/>
                  <a:gd name="T33" fmla="*/ 89 h 89"/>
                  <a:gd name="T34" fmla="*/ 22 w 78"/>
                  <a:gd name="T35" fmla="*/ 86 h 89"/>
                  <a:gd name="T36" fmla="*/ 35 w 78"/>
                  <a:gd name="T37" fmla="*/ 81 h 89"/>
                  <a:gd name="T38" fmla="*/ 47 w 78"/>
                  <a:gd name="T39" fmla="*/ 71 h 89"/>
                  <a:gd name="T40" fmla="*/ 57 w 78"/>
                  <a:gd name="T41" fmla="*/ 61 h 89"/>
                  <a:gd name="T42" fmla="*/ 66 w 78"/>
                  <a:gd name="T43" fmla="*/ 48 h 89"/>
                  <a:gd name="T44" fmla="*/ 72 w 78"/>
                  <a:gd name="T45" fmla="*/ 35 h 89"/>
                  <a:gd name="T46" fmla="*/ 76 w 78"/>
                  <a:gd name="T47" fmla="*/ 21 h 89"/>
                  <a:gd name="T48" fmla="*/ 78 w 78"/>
                  <a:gd name="T49" fmla="*/ 6 h 89"/>
                  <a:gd name="T50" fmla="*/ 78 w 78"/>
                  <a:gd name="T51" fmla="*/ 3 h 89"/>
                  <a:gd name="T52" fmla="*/ 78 w 78"/>
                  <a:gd name="T53" fmla="*/ 2 h 89"/>
                  <a:gd name="T54" fmla="*/ 76 w 78"/>
                  <a:gd name="T55" fmla="*/ 0 h 89"/>
                  <a:gd name="T56" fmla="*/ 75 w 78"/>
                  <a:gd name="T57" fmla="*/ 0 h 89"/>
                  <a:gd name="T58" fmla="*/ 73 w 78"/>
                  <a:gd name="T59" fmla="*/ 0 h 89"/>
                  <a:gd name="T60" fmla="*/ 70 w 78"/>
                  <a:gd name="T61" fmla="*/ 0 h 89"/>
                  <a:gd name="T62" fmla="*/ 69 w 78"/>
                  <a:gd name="T63" fmla="*/ 2 h 89"/>
                  <a:gd name="T64" fmla="*/ 68 w 78"/>
                  <a:gd name="T65" fmla="*/ 3 h 89"/>
                  <a:gd name="T66" fmla="*/ 68 w 78"/>
                  <a:gd name="T67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8" h="89">
                    <a:moveTo>
                      <a:pt x="68" y="3"/>
                    </a:moveTo>
                    <a:lnTo>
                      <a:pt x="66" y="16"/>
                    </a:lnTo>
                    <a:lnTo>
                      <a:pt x="61" y="29"/>
                    </a:lnTo>
                    <a:lnTo>
                      <a:pt x="55" y="40"/>
                    </a:lnTo>
                    <a:lnTo>
                      <a:pt x="49" y="52"/>
                    </a:lnTo>
                    <a:lnTo>
                      <a:pt x="39" y="61"/>
                    </a:lnTo>
                    <a:lnTo>
                      <a:pt x="30" y="69"/>
                    </a:lnTo>
                    <a:lnTo>
                      <a:pt x="17" y="74"/>
                    </a:lnTo>
                    <a:lnTo>
                      <a:pt x="5" y="77"/>
                    </a:lnTo>
                    <a:lnTo>
                      <a:pt x="2" y="78"/>
                    </a:lnTo>
                    <a:lnTo>
                      <a:pt x="1" y="79"/>
                    </a:lnTo>
                    <a:lnTo>
                      <a:pt x="0" y="82"/>
                    </a:lnTo>
                    <a:lnTo>
                      <a:pt x="0" y="84"/>
                    </a:lnTo>
                    <a:lnTo>
                      <a:pt x="1" y="86"/>
                    </a:lnTo>
                    <a:lnTo>
                      <a:pt x="2" y="88"/>
                    </a:lnTo>
                    <a:lnTo>
                      <a:pt x="5" y="89"/>
                    </a:lnTo>
                    <a:lnTo>
                      <a:pt x="7" y="89"/>
                    </a:lnTo>
                    <a:lnTo>
                      <a:pt x="22" y="86"/>
                    </a:lnTo>
                    <a:lnTo>
                      <a:pt x="35" y="81"/>
                    </a:lnTo>
                    <a:lnTo>
                      <a:pt x="47" y="71"/>
                    </a:lnTo>
                    <a:lnTo>
                      <a:pt x="57" y="61"/>
                    </a:lnTo>
                    <a:lnTo>
                      <a:pt x="66" y="48"/>
                    </a:lnTo>
                    <a:lnTo>
                      <a:pt x="72" y="35"/>
                    </a:lnTo>
                    <a:lnTo>
                      <a:pt x="76" y="21"/>
                    </a:lnTo>
                    <a:lnTo>
                      <a:pt x="78" y="6"/>
                    </a:lnTo>
                    <a:lnTo>
                      <a:pt x="78" y="3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9" y="2"/>
                    </a:lnTo>
                    <a:lnTo>
                      <a:pt x="68" y="3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8" name="Freeform 72"/>
              <p:cNvSpPr>
                <a:spLocks/>
              </p:cNvSpPr>
              <p:nvPr/>
            </p:nvSpPr>
            <p:spPr bwMode="auto">
              <a:xfrm>
                <a:off x="4460" y="2133"/>
                <a:ext cx="37" cy="40"/>
              </a:xfrm>
              <a:custGeom>
                <a:avLst/>
                <a:gdLst>
                  <a:gd name="T0" fmla="*/ 64 w 73"/>
                  <a:gd name="T1" fmla="*/ 4 h 79"/>
                  <a:gd name="T2" fmla="*/ 62 w 73"/>
                  <a:gd name="T3" fmla="*/ 16 h 79"/>
                  <a:gd name="T4" fmla="*/ 57 w 73"/>
                  <a:gd name="T5" fmla="*/ 27 h 79"/>
                  <a:gd name="T6" fmla="*/ 51 w 73"/>
                  <a:gd name="T7" fmla="*/ 38 h 79"/>
                  <a:gd name="T8" fmla="*/ 46 w 73"/>
                  <a:gd name="T9" fmla="*/ 47 h 79"/>
                  <a:gd name="T10" fmla="*/ 38 w 73"/>
                  <a:gd name="T11" fmla="*/ 55 h 79"/>
                  <a:gd name="T12" fmla="*/ 28 w 73"/>
                  <a:gd name="T13" fmla="*/ 62 h 79"/>
                  <a:gd name="T14" fmla="*/ 17 w 73"/>
                  <a:gd name="T15" fmla="*/ 67 h 79"/>
                  <a:gd name="T16" fmla="*/ 5 w 73"/>
                  <a:gd name="T17" fmla="*/ 68 h 79"/>
                  <a:gd name="T18" fmla="*/ 3 w 73"/>
                  <a:gd name="T19" fmla="*/ 69 h 79"/>
                  <a:gd name="T20" fmla="*/ 1 w 73"/>
                  <a:gd name="T21" fmla="*/ 70 h 79"/>
                  <a:gd name="T22" fmla="*/ 0 w 73"/>
                  <a:gd name="T23" fmla="*/ 72 h 79"/>
                  <a:gd name="T24" fmla="*/ 0 w 73"/>
                  <a:gd name="T25" fmla="*/ 75 h 79"/>
                  <a:gd name="T26" fmla="*/ 1 w 73"/>
                  <a:gd name="T27" fmla="*/ 76 h 79"/>
                  <a:gd name="T28" fmla="*/ 2 w 73"/>
                  <a:gd name="T29" fmla="*/ 78 h 79"/>
                  <a:gd name="T30" fmla="*/ 4 w 73"/>
                  <a:gd name="T31" fmla="*/ 79 h 79"/>
                  <a:gd name="T32" fmla="*/ 7 w 73"/>
                  <a:gd name="T33" fmla="*/ 79 h 79"/>
                  <a:gd name="T34" fmla="*/ 20 w 73"/>
                  <a:gd name="T35" fmla="*/ 78 h 79"/>
                  <a:gd name="T36" fmla="*/ 33 w 73"/>
                  <a:gd name="T37" fmla="*/ 72 h 79"/>
                  <a:gd name="T38" fmla="*/ 45 w 73"/>
                  <a:gd name="T39" fmla="*/ 65 h 79"/>
                  <a:gd name="T40" fmla="*/ 54 w 73"/>
                  <a:gd name="T41" fmla="*/ 56 h 79"/>
                  <a:gd name="T42" fmla="*/ 61 w 73"/>
                  <a:gd name="T43" fmla="*/ 45 h 79"/>
                  <a:gd name="T44" fmla="*/ 66 w 73"/>
                  <a:gd name="T45" fmla="*/ 32 h 79"/>
                  <a:gd name="T46" fmla="*/ 71 w 73"/>
                  <a:gd name="T47" fmla="*/ 19 h 79"/>
                  <a:gd name="T48" fmla="*/ 73 w 73"/>
                  <a:gd name="T49" fmla="*/ 7 h 79"/>
                  <a:gd name="T50" fmla="*/ 73 w 73"/>
                  <a:gd name="T51" fmla="*/ 4 h 79"/>
                  <a:gd name="T52" fmla="*/ 73 w 73"/>
                  <a:gd name="T53" fmla="*/ 2 h 79"/>
                  <a:gd name="T54" fmla="*/ 71 w 73"/>
                  <a:gd name="T55" fmla="*/ 1 h 79"/>
                  <a:gd name="T56" fmla="*/ 70 w 73"/>
                  <a:gd name="T57" fmla="*/ 0 h 79"/>
                  <a:gd name="T58" fmla="*/ 68 w 73"/>
                  <a:gd name="T59" fmla="*/ 0 h 79"/>
                  <a:gd name="T60" fmla="*/ 65 w 73"/>
                  <a:gd name="T61" fmla="*/ 1 h 79"/>
                  <a:gd name="T62" fmla="*/ 64 w 73"/>
                  <a:gd name="T63" fmla="*/ 2 h 79"/>
                  <a:gd name="T64" fmla="*/ 64 w 73"/>
                  <a:gd name="T65" fmla="*/ 4 h 79"/>
                  <a:gd name="T66" fmla="*/ 64 w 73"/>
                  <a:gd name="T67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79">
                    <a:moveTo>
                      <a:pt x="64" y="4"/>
                    </a:moveTo>
                    <a:lnTo>
                      <a:pt x="62" y="16"/>
                    </a:lnTo>
                    <a:lnTo>
                      <a:pt x="57" y="27"/>
                    </a:lnTo>
                    <a:lnTo>
                      <a:pt x="51" y="38"/>
                    </a:lnTo>
                    <a:lnTo>
                      <a:pt x="46" y="47"/>
                    </a:lnTo>
                    <a:lnTo>
                      <a:pt x="38" y="55"/>
                    </a:lnTo>
                    <a:lnTo>
                      <a:pt x="28" y="62"/>
                    </a:lnTo>
                    <a:lnTo>
                      <a:pt x="17" y="67"/>
                    </a:lnTo>
                    <a:lnTo>
                      <a:pt x="5" y="68"/>
                    </a:lnTo>
                    <a:lnTo>
                      <a:pt x="3" y="69"/>
                    </a:lnTo>
                    <a:lnTo>
                      <a:pt x="1" y="70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6"/>
                    </a:lnTo>
                    <a:lnTo>
                      <a:pt x="2" y="78"/>
                    </a:lnTo>
                    <a:lnTo>
                      <a:pt x="4" y="79"/>
                    </a:lnTo>
                    <a:lnTo>
                      <a:pt x="7" y="79"/>
                    </a:lnTo>
                    <a:lnTo>
                      <a:pt x="20" y="78"/>
                    </a:lnTo>
                    <a:lnTo>
                      <a:pt x="33" y="72"/>
                    </a:lnTo>
                    <a:lnTo>
                      <a:pt x="45" y="65"/>
                    </a:lnTo>
                    <a:lnTo>
                      <a:pt x="54" y="56"/>
                    </a:lnTo>
                    <a:lnTo>
                      <a:pt x="61" y="45"/>
                    </a:lnTo>
                    <a:lnTo>
                      <a:pt x="66" y="32"/>
                    </a:lnTo>
                    <a:lnTo>
                      <a:pt x="71" y="19"/>
                    </a:lnTo>
                    <a:lnTo>
                      <a:pt x="73" y="7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5" y="1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69" name="Freeform 73"/>
              <p:cNvSpPr>
                <a:spLocks/>
              </p:cNvSpPr>
              <p:nvPr/>
            </p:nvSpPr>
            <p:spPr bwMode="auto">
              <a:xfrm>
                <a:off x="4405" y="2165"/>
                <a:ext cx="51" cy="31"/>
              </a:xfrm>
              <a:custGeom>
                <a:avLst/>
                <a:gdLst>
                  <a:gd name="T0" fmla="*/ 97 w 104"/>
                  <a:gd name="T1" fmla="*/ 50 h 62"/>
                  <a:gd name="T2" fmla="*/ 89 w 104"/>
                  <a:gd name="T3" fmla="*/ 50 h 62"/>
                  <a:gd name="T4" fmla="*/ 77 w 104"/>
                  <a:gd name="T5" fmla="*/ 49 h 62"/>
                  <a:gd name="T6" fmla="*/ 65 w 104"/>
                  <a:gd name="T7" fmla="*/ 47 h 62"/>
                  <a:gd name="T8" fmla="*/ 52 w 104"/>
                  <a:gd name="T9" fmla="*/ 45 h 62"/>
                  <a:gd name="T10" fmla="*/ 39 w 104"/>
                  <a:gd name="T11" fmla="*/ 42 h 62"/>
                  <a:gd name="T12" fmla="*/ 29 w 104"/>
                  <a:gd name="T13" fmla="*/ 38 h 62"/>
                  <a:gd name="T14" fmla="*/ 20 w 104"/>
                  <a:gd name="T15" fmla="*/ 35 h 62"/>
                  <a:gd name="T16" fmla="*/ 15 w 104"/>
                  <a:gd name="T17" fmla="*/ 30 h 62"/>
                  <a:gd name="T18" fmla="*/ 10 w 104"/>
                  <a:gd name="T19" fmla="*/ 22 h 62"/>
                  <a:gd name="T20" fmla="*/ 9 w 104"/>
                  <a:gd name="T21" fmla="*/ 14 h 62"/>
                  <a:gd name="T22" fmla="*/ 10 w 104"/>
                  <a:gd name="T23" fmla="*/ 8 h 62"/>
                  <a:gd name="T24" fmla="*/ 10 w 104"/>
                  <a:gd name="T25" fmla="*/ 5 h 62"/>
                  <a:gd name="T26" fmla="*/ 10 w 104"/>
                  <a:gd name="T27" fmla="*/ 4 h 62"/>
                  <a:gd name="T28" fmla="*/ 10 w 104"/>
                  <a:gd name="T29" fmla="*/ 1 h 62"/>
                  <a:gd name="T30" fmla="*/ 8 w 104"/>
                  <a:gd name="T31" fmla="*/ 0 h 62"/>
                  <a:gd name="T32" fmla="*/ 6 w 104"/>
                  <a:gd name="T33" fmla="*/ 0 h 62"/>
                  <a:gd name="T34" fmla="*/ 5 w 104"/>
                  <a:gd name="T35" fmla="*/ 0 h 62"/>
                  <a:gd name="T36" fmla="*/ 2 w 104"/>
                  <a:gd name="T37" fmla="*/ 0 h 62"/>
                  <a:gd name="T38" fmla="*/ 1 w 104"/>
                  <a:gd name="T39" fmla="*/ 3 h 62"/>
                  <a:gd name="T40" fmla="*/ 1 w 104"/>
                  <a:gd name="T41" fmla="*/ 5 h 62"/>
                  <a:gd name="T42" fmla="*/ 0 w 104"/>
                  <a:gd name="T43" fmla="*/ 11 h 62"/>
                  <a:gd name="T44" fmla="*/ 0 w 104"/>
                  <a:gd name="T45" fmla="*/ 15 h 62"/>
                  <a:gd name="T46" fmla="*/ 1 w 104"/>
                  <a:gd name="T47" fmla="*/ 21 h 62"/>
                  <a:gd name="T48" fmla="*/ 2 w 104"/>
                  <a:gd name="T49" fmla="*/ 27 h 62"/>
                  <a:gd name="T50" fmla="*/ 3 w 104"/>
                  <a:gd name="T51" fmla="*/ 29 h 62"/>
                  <a:gd name="T52" fmla="*/ 8 w 104"/>
                  <a:gd name="T53" fmla="*/ 36 h 62"/>
                  <a:gd name="T54" fmla="*/ 14 w 104"/>
                  <a:gd name="T55" fmla="*/ 43 h 62"/>
                  <a:gd name="T56" fmla="*/ 23 w 104"/>
                  <a:gd name="T57" fmla="*/ 49 h 62"/>
                  <a:gd name="T58" fmla="*/ 29 w 104"/>
                  <a:gd name="T59" fmla="*/ 51 h 62"/>
                  <a:gd name="T60" fmla="*/ 37 w 104"/>
                  <a:gd name="T61" fmla="*/ 54 h 62"/>
                  <a:gd name="T62" fmla="*/ 46 w 104"/>
                  <a:gd name="T63" fmla="*/ 57 h 62"/>
                  <a:gd name="T64" fmla="*/ 55 w 104"/>
                  <a:gd name="T65" fmla="*/ 59 h 62"/>
                  <a:gd name="T66" fmla="*/ 67 w 104"/>
                  <a:gd name="T67" fmla="*/ 61 h 62"/>
                  <a:gd name="T68" fmla="*/ 77 w 104"/>
                  <a:gd name="T69" fmla="*/ 62 h 62"/>
                  <a:gd name="T70" fmla="*/ 88 w 104"/>
                  <a:gd name="T71" fmla="*/ 62 h 62"/>
                  <a:gd name="T72" fmla="*/ 98 w 104"/>
                  <a:gd name="T73" fmla="*/ 62 h 62"/>
                  <a:gd name="T74" fmla="*/ 100 w 104"/>
                  <a:gd name="T75" fmla="*/ 61 h 62"/>
                  <a:gd name="T76" fmla="*/ 103 w 104"/>
                  <a:gd name="T77" fmla="*/ 60 h 62"/>
                  <a:gd name="T78" fmla="*/ 104 w 104"/>
                  <a:gd name="T79" fmla="*/ 58 h 62"/>
                  <a:gd name="T80" fmla="*/ 104 w 104"/>
                  <a:gd name="T81" fmla="*/ 55 h 62"/>
                  <a:gd name="T82" fmla="*/ 103 w 104"/>
                  <a:gd name="T83" fmla="*/ 53 h 62"/>
                  <a:gd name="T84" fmla="*/ 101 w 104"/>
                  <a:gd name="T85" fmla="*/ 51 h 62"/>
                  <a:gd name="T86" fmla="*/ 99 w 104"/>
                  <a:gd name="T87" fmla="*/ 50 h 62"/>
                  <a:gd name="T88" fmla="*/ 97 w 104"/>
                  <a:gd name="T89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4" h="62">
                    <a:moveTo>
                      <a:pt x="97" y="50"/>
                    </a:moveTo>
                    <a:lnTo>
                      <a:pt x="89" y="50"/>
                    </a:lnTo>
                    <a:lnTo>
                      <a:pt x="77" y="49"/>
                    </a:lnTo>
                    <a:lnTo>
                      <a:pt x="65" y="47"/>
                    </a:lnTo>
                    <a:lnTo>
                      <a:pt x="52" y="45"/>
                    </a:lnTo>
                    <a:lnTo>
                      <a:pt x="39" y="42"/>
                    </a:lnTo>
                    <a:lnTo>
                      <a:pt x="29" y="38"/>
                    </a:lnTo>
                    <a:lnTo>
                      <a:pt x="20" y="35"/>
                    </a:lnTo>
                    <a:lnTo>
                      <a:pt x="15" y="30"/>
                    </a:lnTo>
                    <a:lnTo>
                      <a:pt x="10" y="22"/>
                    </a:lnTo>
                    <a:lnTo>
                      <a:pt x="9" y="14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2" y="27"/>
                    </a:lnTo>
                    <a:lnTo>
                      <a:pt x="3" y="29"/>
                    </a:lnTo>
                    <a:lnTo>
                      <a:pt x="8" y="36"/>
                    </a:lnTo>
                    <a:lnTo>
                      <a:pt x="14" y="43"/>
                    </a:lnTo>
                    <a:lnTo>
                      <a:pt x="23" y="49"/>
                    </a:lnTo>
                    <a:lnTo>
                      <a:pt x="29" y="51"/>
                    </a:lnTo>
                    <a:lnTo>
                      <a:pt x="37" y="54"/>
                    </a:lnTo>
                    <a:lnTo>
                      <a:pt x="46" y="57"/>
                    </a:lnTo>
                    <a:lnTo>
                      <a:pt x="55" y="59"/>
                    </a:lnTo>
                    <a:lnTo>
                      <a:pt x="67" y="61"/>
                    </a:lnTo>
                    <a:lnTo>
                      <a:pt x="77" y="62"/>
                    </a:lnTo>
                    <a:lnTo>
                      <a:pt x="88" y="62"/>
                    </a:lnTo>
                    <a:lnTo>
                      <a:pt x="98" y="62"/>
                    </a:lnTo>
                    <a:lnTo>
                      <a:pt x="100" y="61"/>
                    </a:lnTo>
                    <a:lnTo>
                      <a:pt x="103" y="60"/>
                    </a:lnTo>
                    <a:lnTo>
                      <a:pt x="104" y="58"/>
                    </a:lnTo>
                    <a:lnTo>
                      <a:pt x="104" y="55"/>
                    </a:lnTo>
                    <a:lnTo>
                      <a:pt x="103" y="53"/>
                    </a:lnTo>
                    <a:lnTo>
                      <a:pt x="101" y="51"/>
                    </a:lnTo>
                    <a:lnTo>
                      <a:pt x="99" y="5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0" name="Freeform 74"/>
              <p:cNvSpPr>
                <a:spLocks/>
              </p:cNvSpPr>
              <p:nvPr/>
            </p:nvSpPr>
            <p:spPr bwMode="auto">
              <a:xfrm>
                <a:off x="4395" y="2184"/>
                <a:ext cx="58" cy="38"/>
              </a:xfrm>
              <a:custGeom>
                <a:avLst/>
                <a:gdLst>
                  <a:gd name="T0" fmla="*/ 118 w 118"/>
                  <a:gd name="T1" fmla="*/ 62 h 76"/>
                  <a:gd name="T2" fmla="*/ 117 w 118"/>
                  <a:gd name="T3" fmla="*/ 61 h 76"/>
                  <a:gd name="T4" fmla="*/ 114 w 118"/>
                  <a:gd name="T5" fmla="*/ 59 h 76"/>
                  <a:gd name="T6" fmla="*/ 112 w 118"/>
                  <a:gd name="T7" fmla="*/ 59 h 76"/>
                  <a:gd name="T8" fmla="*/ 110 w 118"/>
                  <a:gd name="T9" fmla="*/ 60 h 76"/>
                  <a:gd name="T10" fmla="*/ 103 w 118"/>
                  <a:gd name="T11" fmla="*/ 62 h 76"/>
                  <a:gd name="T12" fmla="*/ 96 w 118"/>
                  <a:gd name="T13" fmla="*/ 64 h 76"/>
                  <a:gd name="T14" fmla="*/ 89 w 118"/>
                  <a:gd name="T15" fmla="*/ 64 h 76"/>
                  <a:gd name="T16" fmla="*/ 82 w 118"/>
                  <a:gd name="T17" fmla="*/ 64 h 76"/>
                  <a:gd name="T18" fmla="*/ 75 w 118"/>
                  <a:gd name="T19" fmla="*/ 64 h 76"/>
                  <a:gd name="T20" fmla="*/ 68 w 118"/>
                  <a:gd name="T21" fmla="*/ 62 h 76"/>
                  <a:gd name="T22" fmla="*/ 61 w 118"/>
                  <a:gd name="T23" fmla="*/ 61 h 76"/>
                  <a:gd name="T24" fmla="*/ 55 w 118"/>
                  <a:gd name="T25" fmla="*/ 61 h 76"/>
                  <a:gd name="T26" fmla="*/ 53 w 118"/>
                  <a:gd name="T27" fmla="*/ 61 h 76"/>
                  <a:gd name="T28" fmla="*/ 50 w 118"/>
                  <a:gd name="T29" fmla="*/ 60 h 76"/>
                  <a:gd name="T30" fmla="*/ 45 w 118"/>
                  <a:gd name="T31" fmla="*/ 59 h 76"/>
                  <a:gd name="T32" fmla="*/ 40 w 118"/>
                  <a:gd name="T33" fmla="*/ 57 h 76"/>
                  <a:gd name="T34" fmla="*/ 34 w 118"/>
                  <a:gd name="T35" fmla="*/ 56 h 76"/>
                  <a:gd name="T36" fmla="*/ 28 w 118"/>
                  <a:gd name="T37" fmla="*/ 52 h 76"/>
                  <a:gd name="T38" fmla="*/ 23 w 118"/>
                  <a:gd name="T39" fmla="*/ 50 h 76"/>
                  <a:gd name="T40" fmla="*/ 20 w 118"/>
                  <a:gd name="T41" fmla="*/ 46 h 76"/>
                  <a:gd name="T42" fmla="*/ 15 w 118"/>
                  <a:gd name="T43" fmla="*/ 38 h 76"/>
                  <a:gd name="T44" fmla="*/ 13 w 118"/>
                  <a:gd name="T45" fmla="*/ 28 h 76"/>
                  <a:gd name="T46" fmla="*/ 12 w 118"/>
                  <a:gd name="T47" fmla="*/ 17 h 76"/>
                  <a:gd name="T48" fmla="*/ 14 w 118"/>
                  <a:gd name="T49" fmla="*/ 6 h 76"/>
                  <a:gd name="T50" fmla="*/ 14 w 118"/>
                  <a:gd name="T51" fmla="*/ 4 h 76"/>
                  <a:gd name="T52" fmla="*/ 13 w 118"/>
                  <a:gd name="T53" fmla="*/ 3 h 76"/>
                  <a:gd name="T54" fmla="*/ 12 w 118"/>
                  <a:gd name="T55" fmla="*/ 0 h 76"/>
                  <a:gd name="T56" fmla="*/ 10 w 118"/>
                  <a:gd name="T57" fmla="*/ 0 h 76"/>
                  <a:gd name="T58" fmla="*/ 8 w 118"/>
                  <a:gd name="T59" fmla="*/ 0 h 76"/>
                  <a:gd name="T60" fmla="*/ 6 w 118"/>
                  <a:gd name="T61" fmla="*/ 0 h 76"/>
                  <a:gd name="T62" fmla="*/ 5 w 118"/>
                  <a:gd name="T63" fmla="*/ 3 h 76"/>
                  <a:gd name="T64" fmla="*/ 4 w 118"/>
                  <a:gd name="T65" fmla="*/ 4 h 76"/>
                  <a:gd name="T66" fmla="*/ 0 w 118"/>
                  <a:gd name="T67" fmla="*/ 16 h 76"/>
                  <a:gd name="T68" fmla="*/ 0 w 118"/>
                  <a:gd name="T69" fmla="*/ 29 h 76"/>
                  <a:gd name="T70" fmla="*/ 3 w 118"/>
                  <a:gd name="T71" fmla="*/ 42 h 76"/>
                  <a:gd name="T72" fmla="*/ 10 w 118"/>
                  <a:gd name="T73" fmla="*/ 54 h 76"/>
                  <a:gd name="T74" fmla="*/ 11 w 118"/>
                  <a:gd name="T75" fmla="*/ 56 h 76"/>
                  <a:gd name="T76" fmla="*/ 17 w 118"/>
                  <a:gd name="T77" fmla="*/ 60 h 76"/>
                  <a:gd name="T78" fmla="*/ 25 w 118"/>
                  <a:gd name="T79" fmla="*/ 66 h 76"/>
                  <a:gd name="T80" fmla="*/ 36 w 118"/>
                  <a:gd name="T81" fmla="*/ 70 h 76"/>
                  <a:gd name="T82" fmla="*/ 43 w 118"/>
                  <a:gd name="T83" fmla="*/ 73 h 76"/>
                  <a:gd name="T84" fmla="*/ 52 w 118"/>
                  <a:gd name="T85" fmla="*/ 74 h 76"/>
                  <a:gd name="T86" fmla="*/ 63 w 118"/>
                  <a:gd name="T87" fmla="*/ 75 h 76"/>
                  <a:gd name="T88" fmla="*/ 73 w 118"/>
                  <a:gd name="T89" fmla="*/ 76 h 76"/>
                  <a:gd name="T90" fmla="*/ 83 w 118"/>
                  <a:gd name="T91" fmla="*/ 76 h 76"/>
                  <a:gd name="T92" fmla="*/ 95 w 118"/>
                  <a:gd name="T93" fmla="*/ 76 h 76"/>
                  <a:gd name="T94" fmla="*/ 105 w 118"/>
                  <a:gd name="T95" fmla="*/ 74 h 76"/>
                  <a:gd name="T96" fmla="*/ 114 w 118"/>
                  <a:gd name="T97" fmla="*/ 70 h 76"/>
                  <a:gd name="T98" fmla="*/ 117 w 118"/>
                  <a:gd name="T99" fmla="*/ 69 h 76"/>
                  <a:gd name="T100" fmla="*/ 118 w 118"/>
                  <a:gd name="T101" fmla="*/ 67 h 76"/>
                  <a:gd name="T102" fmla="*/ 118 w 118"/>
                  <a:gd name="T103" fmla="*/ 65 h 76"/>
                  <a:gd name="T104" fmla="*/ 118 w 118"/>
                  <a:gd name="T105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8" h="76">
                    <a:moveTo>
                      <a:pt x="118" y="62"/>
                    </a:moveTo>
                    <a:lnTo>
                      <a:pt x="117" y="61"/>
                    </a:lnTo>
                    <a:lnTo>
                      <a:pt x="114" y="59"/>
                    </a:lnTo>
                    <a:lnTo>
                      <a:pt x="112" y="59"/>
                    </a:lnTo>
                    <a:lnTo>
                      <a:pt x="110" y="60"/>
                    </a:lnTo>
                    <a:lnTo>
                      <a:pt x="103" y="62"/>
                    </a:lnTo>
                    <a:lnTo>
                      <a:pt x="96" y="64"/>
                    </a:lnTo>
                    <a:lnTo>
                      <a:pt x="89" y="64"/>
                    </a:lnTo>
                    <a:lnTo>
                      <a:pt x="82" y="64"/>
                    </a:lnTo>
                    <a:lnTo>
                      <a:pt x="75" y="64"/>
                    </a:lnTo>
                    <a:lnTo>
                      <a:pt x="68" y="62"/>
                    </a:lnTo>
                    <a:lnTo>
                      <a:pt x="61" y="61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0" y="60"/>
                    </a:lnTo>
                    <a:lnTo>
                      <a:pt x="45" y="59"/>
                    </a:lnTo>
                    <a:lnTo>
                      <a:pt x="40" y="57"/>
                    </a:lnTo>
                    <a:lnTo>
                      <a:pt x="34" y="56"/>
                    </a:lnTo>
                    <a:lnTo>
                      <a:pt x="28" y="52"/>
                    </a:lnTo>
                    <a:lnTo>
                      <a:pt x="23" y="50"/>
                    </a:lnTo>
                    <a:lnTo>
                      <a:pt x="20" y="46"/>
                    </a:lnTo>
                    <a:lnTo>
                      <a:pt x="15" y="38"/>
                    </a:lnTo>
                    <a:lnTo>
                      <a:pt x="13" y="28"/>
                    </a:lnTo>
                    <a:lnTo>
                      <a:pt x="12" y="17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0" y="16"/>
                    </a:lnTo>
                    <a:lnTo>
                      <a:pt x="0" y="29"/>
                    </a:lnTo>
                    <a:lnTo>
                      <a:pt x="3" y="42"/>
                    </a:lnTo>
                    <a:lnTo>
                      <a:pt x="10" y="54"/>
                    </a:lnTo>
                    <a:lnTo>
                      <a:pt x="11" y="56"/>
                    </a:lnTo>
                    <a:lnTo>
                      <a:pt x="17" y="60"/>
                    </a:lnTo>
                    <a:lnTo>
                      <a:pt x="25" y="66"/>
                    </a:lnTo>
                    <a:lnTo>
                      <a:pt x="36" y="70"/>
                    </a:lnTo>
                    <a:lnTo>
                      <a:pt x="43" y="73"/>
                    </a:lnTo>
                    <a:lnTo>
                      <a:pt x="52" y="74"/>
                    </a:lnTo>
                    <a:lnTo>
                      <a:pt x="63" y="75"/>
                    </a:lnTo>
                    <a:lnTo>
                      <a:pt x="73" y="76"/>
                    </a:lnTo>
                    <a:lnTo>
                      <a:pt x="83" y="76"/>
                    </a:lnTo>
                    <a:lnTo>
                      <a:pt x="95" y="76"/>
                    </a:lnTo>
                    <a:lnTo>
                      <a:pt x="105" y="74"/>
                    </a:lnTo>
                    <a:lnTo>
                      <a:pt x="114" y="70"/>
                    </a:lnTo>
                    <a:lnTo>
                      <a:pt x="117" y="69"/>
                    </a:lnTo>
                    <a:lnTo>
                      <a:pt x="118" y="67"/>
                    </a:lnTo>
                    <a:lnTo>
                      <a:pt x="118" y="65"/>
                    </a:ln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1" name="Freeform 75"/>
              <p:cNvSpPr>
                <a:spLocks/>
              </p:cNvSpPr>
              <p:nvPr/>
            </p:nvSpPr>
            <p:spPr bwMode="auto">
              <a:xfrm>
                <a:off x="4400" y="2231"/>
                <a:ext cx="52" cy="12"/>
              </a:xfrm>
              <a:custGeom>
                <a:avLst/>
                <a:gdLst>
                  <a:gd name="T0" fmla="*/ 2 w 102"/>
                  <a:gd name="T1" fmla="*/ 9 h 24"/>
                  <a:gd name="T2" fmla="*/ 13 w 102"/>
                  <a:gd name="T3" fmla="*/ 16 h 24"/>
                  <a:gd name="T4" fmla="*/ 24 w 102"/>
                  <a:gd name="T5" fmla="*/ 20 h 24"/>
                  <a:gd name="T6" fmla="*/ 37 w 102"/>
                  <a:gd name="T7" fmla="*/ 23 h 24"/>
                  <a:gd name="T8" fmla="*/ 49 w 102"/>
                  <a:gd name="T9" fmla="*/ 24 h 24"/>
                  <a:gd name="T10" fmla="*/ 62 w 102"/>
                  <a:gd name="T11" fmla="*/ 23 h 24"/>
                  <a:gd name="T12" fmla="*/ 74 w 102"/>
                  <a:gd name="T13" fmla="*/ 19 h 24"/>
                  <a:gd name="T14" fmla="*/ 86 w 102"/>
                  <a:gd name="T15" fmla="*/ 16 h 24"/>
                  <a:gd name="T16" fmla="*/ 98 w 102"/>
                  <a:gd name="T17" fmla="*/ 11 h 24"/>
                  <a:gd name="T18" fmla="*/ 100 w 102"/>
                  <a:gd name="T19" fmla="*/ 10 h 24"/>
                  <a:gd name="T20" fmla="*/ 101 w 102"/>
                  <a:gd name="T21" fmla="*/ 8 h 24"/>
                  <a:gd name="T22" fmla="*/ 102 w 102"/>
                  <a:gd name="T23" fmla="*/ 5 h 24"/>
                  <a:gd name="T24" fmla="*/ 102 w 102"/>
                  <a:gd name="T25" fmla="*/ 3 h 24"/>
                  <a:gd name="T26" fmla="*/ 101 w 102"/>
                  <a:gd name="T27" fmla="*/ 2 h 24"/>
                  <a:gd name="T28" fmla="*/ 99 w 102"/>
                  <a:gd name="T29" fmla="*/ 0 h 24"/>
                  <a:gd name="T30" fmla="*/ 97 w 102"/>
                  <a:gd name="T31" fmla="*/ 0 h 24"/>
                  <a:gd name="T32" fmla="*/ 94 w 102"/>
                  <a:gd name="T33" fmla="*/ 0 h 24"/>
                  <a:gd name="T34" fmla="*/ 84 w 102"/>
                  <a:gd name="T35" fmla="*/ 4 h 24"/>
                  <a:gd name="T36" fmla="*/ 74 w 102"/>
                  <a:gd name="T37" fmla="*/ 8 h 24"/>
                  <a:gd name="T38" fmla="*/ 62 w 102"/>
                  <a:gd name="T39" fmla="*/ 10 h 24"/>
                  <a:gd name="T40" fmla="*/ 51 w 102"/>
                  <a:gd name="T41" fmla="*/ 11 h 24"/>
                  <a:gd name="T42" fmla="*/ 39 w 102"/>
                  <a:gd name="T43" fmla="*/ 11 h 24"/>
                  <a:gd name="T44" fmla="*/ 29 w 102"/>
                  <a:gd name="T45" fmla="*/ 10 h 24"/>
                  <a:gd name="T46" fmla="*/ 18 w 102"/>
                  <a:gd name="T47" fmla="*/ 7 h 24"/>
                  <a:gd name="T48" fmla="*/ 8 w 102"/>
                  <a:gd name="T49" fmla="*/ 1 h 24"/>
                  <a:gd name="T50" fmla="*/ 6 w 102"/>
                  <a:gd name="T51" fmla="*/ 0 h 24"/>
                  <a:gd name="T52" fmla="*/ 5 w 102"/>
                  <a:gd name="T53" fmla="*/ 0 h 24"/>
                  <a:gd name="T54" fmla="*/ 2 w 102"/>
                  <a:gd name="T55" fmla="*/ 1 h 24"/>
                  <a:gd name="T56" fmla="*/ 1 w 102"/>
                  <a:gd name="T57" fmla="*/ 2 h 24"/>
                  <a:gd name="T58" fmla="*/ 0 w 102"/>
                  <a:gd name="T59" fmla="*/ 4 h 24"/>
                  <a:gd name="T60" fmla="*/ 0 w 102"/>
                  <a:gd name="T61" fmla="*/ 5 h 24"/>
                  <a:gd name="T62" fmla="*/ 1 w 102"/>
                  <a:gd name="T63" fmla="*/ 8 h 24"/>
                  <a:gd name="T64" fmla="*/ 2 w 102"/>
                  <a:gd name="T65" fmla="*/ 9 h 24"/>
                  <a:gd name="T66" fmla="*/ 2 w 102"/>
                  <a:gd name="T6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2" h="24">
                    <a:moveTo>
                      <a:pt x="2" y="9"/>
                    </a:moveTo>
                    <a:lnTo>
                      <a:pt x="13" y="16"/>
                    </a:lnTo>
                    <a:lnTo>
                      <a:pt x="24" y="20"/>
                    </a:lnTo>
                    <a:lnTo>
                      <a:pt x="37" y="23"/>
                    </a:lnTo>
                    <a:lnTo>
                      <a:pt x="49" y="24"/>
                    </a:lnTo>
                    <a:lnTo>
                      <a:pt x="62" y="23"/>
                    </a:lnTo>
                    <a:lnTo>
                      <a:pt x="74" y="19"/>
                    </a:lnTo>
                    <a:lnTo>
                      <a:pt x="86" y="16"/>
                    </a:lnTo>
                    <a:lnTo>
                      <a:pt x="98" y="11"/>
                    </a:lnTo>
                    <a:lnTo>
                      <a:pt x="100" y="10"/>
                    </a:lnTo>
                    <a:lnTo>
                      <a:pt x="101" y="8"/>
                    </a:lnTo>
                    <a:lnTo>
                      <a:pt x="102" y="5"/>
                    </a:lnTo>
                    <a:lnTo>
                      <a:pt x="102" y="3"/>
                    </a:lnTo>
                    <a:lnTo>
                      <a:pt x="101" y="2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84" y="4"/>
                    </a:lnTo>
                    <a:lnTo>
                      <a:pt x="74" y="8"/>
                    </a:lnTo>
                    <a:lnTo>
                      <a:pt x="62" y="10"/>
                    </a:lnTo>
                    <a:lnTo>
                      <a:pt x="51" y="11"/>
                    </a:lnTo>
                    <a:lnTo>
                      <a:pt x="39" y="11"/>
                    </a:lnTo>
                    <a:lnTo>
                      <a:pt x="29" y="10"/>
                    </a:lnTo>
                    <a:lnTo>
                      <a:pt x="18" y="7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2" name="Freeform 76"/>
              <p:cNvSpPr>
                <a:spLocks/>
              </p:cNvSpPr>
              <p:nvPr/>
            </p:nvSpPr>
            <p:spPr bwMode="auto">
              <a:xfrm>
                <a:off x="4440" y="2247"/>
                <a:ext cx="54" cy="47"/>
              </a:xfrm>
              <a:custGeom>
                <a:avLst/>
                <a:gdLst>
                  <a:gd name="T0" fmla="*/ 12 w 109"/>
                  <a:gd name="T1" fmla="*/ 2 h 93"/>
                  <a:gd name="T2" fmla="*/ 4 w 109"/>
                  <a:gd name="T3" fmla="*/ 20 h 93"/>
                  <a:gd name="T4" fmla="*/ 0 w 109"/>
                  <a:gd name="T5" fmla="*/ 40 h 93"/>
                  <a:gd name="T6" fmla="*/ 4 w 109"/>
                  <a:gd name="T7" fmla="*/ 60 h 93"/>
                  <a:gd name="T8" fmla="*/ 13 w 109"/>
                  <a:gd name="T9" fmla="*/ 77 h 93"/>
                  <a:gd name="T10" fmla="*/ 22 w 109"/>
                  <a:gd name="T11" fmla="*/ 85 h 93"/>
                  <a:gd name="T12" fmla="*/ 30 w 109"/>
                  <a:gd name="T13" fmla="*/ 91 h 93"/>
                  <a:gd name="T14" fmla="*/ 40 w 109"/>
                  <a:gd name="T15" fmla="*/ 93 h 93"/>
                  <a:gd name="T16" fmla="*/ 49 w 109"/>
                  <a:gd name="T17" fmla="*/ 93 h 93"/>
                  <a:gd name="T18" fmla="*/ 59 w 109"/>
                  <a:gd name="T19" fmla="*/ 92 h 93"/>
                  <a:gd name="T20" fmla="*/ 68 w 109"/>
                  <a:gd name="T21" fmla="*/ 90 h 93"/>
                  <a:gd name="T22" fmla="*/ 78 w 109"/>
                  <a:gd name="T23" fmla="*/ 86 h 93"/>
                  <a:gd name="T24" fmla="*/ 88 w 109"/>
                  <a:gd name="T25" fmla="*/ 82 h 93"/>
                  <a:gd name="T26" fmla="*/ 94 w 109"/>
                  <a:gd name="T27" fmla="*/ 77 h 93"/>
                  <a:gd name="T28" fmla="*/ 101 w 109"/>
                  <a:gd name="T29" fmla="*/ 70 h 93"/>
                  <a:gd name="T30" fmla="*/ 106 w 109"/>
                  <a:gd name="T31" fmla="*/ 63 h 93"/>
                  <a:gd name="T32" fmla="*/ 109 w 109"/>
                  <a:gd name="T33" fmla="*/ 56 h 93"/>
                  <a:gd name="T34" fmla="*/ 109 w 109"/>
                  <a:gd name="T35" fmla="*/ 54 h 93"/>
                  <a:gd name="T36" fmla="*/ 108 w 109"/>
                  <a:gd name="T37" fmla="*/ 52 h 93"/>
                  <a:gd name="T38" fmla="*/ 106 w 109"/>
                  <a:gd name="T39" fmla="*/ 50 h 93"/>
                  <a:gd name="T40" fmla="*/ 104 w 109"/>
                  <a:gd name="T41" fmla="*/ 49 h 93"/>
                  <a:gd name="T42" fmla="*/ 102 w 109"/>
                  <a:gd name="T43" fmla="*/ 49 h 93"/>
                  <a:gd name="T44" fmla="*/ 101 w 109"/>
                  <a:gd name="T45" fmla="*/ 49 h 93"/>
                  <a:gd name="T46" fmla="*/ 98 w 109"/>
                  <a:gd name="T47" fmla="*/ 52 h 93"/>
                  <a:gd name="T48" fmla="*/ 97 w 109"/>
                  <a:gd name="T49" fmla="*/ 53 h 93"/>
                  <a:gd name="T50" fmla="*/ 94 w 109"/>
                  <a:gd name="T51" fmla="*/ 61 h 93"/>
                  <a:gd name="T52" fmla="*/ 88 w 109"/>
                  <a:gd name="T53" fmla="*/ 67 h 93"/>
                  <a:gd name="T54" fmla="*/ 81 w 109"/>
                  <a:gd name="T55" fmla="*/ 71 h 93"/>
                  <a:gd name="T56" fmla="*/ 73 w 109"/>
                  <a:gd name="T57" fmla="*/ 75 h 93"/>
                  <a:gd name="T58" fmla="*/ 64 w 109"/>
                  <a:gd name="T59" fmla="*/ 77 h 93"/>
                  <a:gd name="T60" fmla="*/ 56 w 109"/>
                  <a:gd name="T61" fmla="*/ 77 h 93"/>
                  <a:gd name="T62" fmla="*/ 47 w 109"/>
                  <a:gd name="T63" fmla="*/ 77 h 93"/>
                  <a:gd name="T64" fmla="*/ 38 w 109"/>
                  <a:gd name="T65" fmla="*/ 77 h 93"/>
                  <a:gd name="T66" fmla="*/ 21 w 109"/>
                  <a:gd name="T67" fmla="*/ 68 h 93"/>
                  <a:gd name="T68" fmla="*/ 13 w 109"/>
                  <a:gd name="T69" fmla="*/ 48 h 93"/>
                  <a:gd name="T70" fmla="*/ 13 w 109"/>
                  <a:gd name="T71" fmla="*/ 26 h 93"/>
                  <a:gd name="T72" fmla="*/ 21 w 109"/>
                  <a:gd name="T73" fmla="*/ 7 h 93"/>
                  <a:gd name="T74" fmla="*/ 21 w 109"/>
                  <a:gd name="T75" fmla="*/ 4 h 93"/>
                  <a:gd name="T76" fmla="*/ 21 w 109"/>
                  <a:gd name="T77" fmla="*/ 3 h 93"/>
                  <a:gd name="T78" fmla="*/ 20 w 109"/>
                  <a:gd name="T79" fmla="*/ 1 h 93"/>
                  <a:gd name="T80" fmla="*/ 19 w 109"/>
                  <a:gd name="T81" fmla="*/ 0 h 93"/>
                  <a:gd name="T82" fmla="*/ 17 w 109"/>
                  <a:gd name="T83" fmla="*/ 0 h 93"/>
                  <a:gd name="T84" fmla="*/ 15 w 109"/>
                  <a:gd name="T85" fmla="*/ 0 h 93"/>
                  <a:gd name="T86" fmla="*/ 13 w 109"/>
                  <a:gd name="T87" fmla="*/ 1 h 93"/>
                  <a:gd name="T88" fmla="*/ 12 w 109"/>
                  <a:gd name="T89" fmla="*/ 2 h 93"/>
                  <a:gd name="T90" fmla="*/ 12 w 109"/>
                  <a:gd name="T91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9" h="93">
                    <a:moveTo>
                      <a:pt x="12" y="2"/>
                    </a:moveTo>
                    <a:lnTo>
                      <a:pt x="4" y="20"/>
                    </a:lnTo>
                    <a:lnTo>
                      <a:pt x="0" y="40"/>
                    </a:lnTo>
                    <a:lnTo>
                      <a:pt x="4" y="60"/>
                    </a:lnTo>
                    <a:lnTo>
                      <a:pt x="13" y="77"/>
                    </a:lnTo>
                    <a:lnTo>
                      <a:pt x="22" y="85"/>
                    </a:lnTo>
                    <a:lnTo>
                      <a:pt x="30" y="91"/>
                    </a:lnTo>
                    <a:lnTo>
                      <a:pt x="40" y="93"/>
                    </a:lnTo>
                    <a:lnTo>
                      <a:pt x="49" y="93"/>
                    </a:lnTo>
                    <a:lnTo>
                      <a:pt x="59" y="92"/>
                    </a:lnTo>
                    <a:lnTo>
                      <a:pt x="68" y="90"/>
                    </a:lnTo>
                    <a:lnTo>
                      <a:pt x="78" y="86"/>
                    </a:lnTo>
                    <a:lnTo>
                      <a:pt x="88" y="82"/>
                    </a:lnTo>
                    <a:lnTo>
                      <a:pt x="94" y="77"/>
                    </a:lnTo>
                    <a:lnTo>
                      <a:pt x="101" y="70"/>
                    </a:lnTo>
                    <a:lnTo>
                      <a:pt x="106" y="63"/>
                    </a:lnTo>
                    <a:lnTo>
                      <a:pt x="109" y="56"/>
                    </a:lnTo>
                    <a:lnTo>
                      <a:pt x="109" y="54"/>
                    </a:lnTo>
                    <a:lnTo>
                      <a:pt x="108" y="52"/>
                    </a:lnTo>
                    <a:lnTo>
                      <a:pt x="106" y="50"/>
                    </a:lnTo>
                    <a:lnTo>
                      <a:pt x="104" y="49"/>
                    </a:lnTo>
                    <a:lnTo>
                      <a:pt x="102" y="49"/>
                    </a:lnTo>
                    <a:lnTo>
                      <a:pt x="101" y="49"/>
                    </a:lnTo>
                    <a:lnTo>
                      <a:pt x="98" y="52"/>
                    </a:lnTo>
                    <a:lnTo>
                      <a:pt x="97" y="53"/>
                    </a:lnTo>
                    <a:lnTo>
                      <a:pt x="94" y="61"/>
                    </a:lnTo>
                    <a:lnTo>
                      <a:pt x="88" y="67"/>
                    </a:lnTo>
                    <a:lnTo>
                      <a:pt x="81" y="71"/>
                    </a:lnTo>
                    <a:lnTo>
                      <a:pt x="73" y="75"/>
                    </a:lnTo>
                    <a:lnTo>
                      <a:pt x="64" y="77"/>
                    </a:lnTo>
                    <a:lnTo>
                      <a:pt x="56" y="77"/>
                    </a:lnTo>
                    <a:lnTo>
                      <a:pt x="47" y="77"/>
                    </a:lnTo>
                    <a:lnTo>
                      <a:pt x="38" y="77"/>
                    </a:lnTo>
                    <a:lnTo>
                      <a:pt x="21" y="68"/>
                    </a:lnTo>
                    <a:lnTo>
                      <a:pt x="13" y="48"/>
                    </a:lnTo>
                    <a:lnTo>
                      <a:pt x="13" y="26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3" name="Freeform 77"/>
              <p:cNvSpPr>
                <a:spLocks/>
              </p:cNvSpPr>
              <p:nvPr/>
            </p:nvSpPr>
            <p:spPr bwMode="auto">
              <a:xfrm>
                <a:off x="4468" y="2241"/>
                <a:ext cx="50" cy="35"/>
              </a:xfrm>
              <a:custGeom>
                <a:avLst/>
                <a:gdLst>
                  <a:gd name="T0" fmla="*/ 8 w 100"/>
                  <a:gd name="T1" fmla="*/ 4 h 70"/>
                  <a:gd name="T2" fmla="*/ 4 w 100"/>
                  <a:gd name="T3" fmla="*/ 13 h 70"/>
                  <a:gd name="T4" fmla="*/ 1 w 100"/>
                  <a:gd name="T5" fmla="*/ 23 h 70"/>
                  <a:gd name="T6" fmla="*/ 0 w 100"/>
                  <a:gd name="T7" fmla="*/ 32 h 70"/>
                  <a:gd name="T8" fmla="*/ 3 w 100"/>
                  <a:gd name="T9" fmla="*/ 43 h 70"/>
                  <a:gd name="T10" fmla="*/ 11 w 100"/>
                  <a:gd name="T11" fmla="*/ 53 h 70"/>
                  <a:gd name="T12" fmla="*/ 23 w 100"/>
                  <a:gd name="T13" fmla="*/ 62 h 70"/>
                  <a:gd name="T14" fmla="*/ 35 w 100"/>
                  <a:gd name="T15" fmla="*/ 67 h 70"/>
                  <a:gd name="T16" fmla="*/ 49 w 100"/>
                  <a:gd name="T17" fmla="*/ 70 h 70"/>
                  <a:gd name="T18" fmla="*/ 62 w 100"/>
                  <a:gd name="T19" fmla="*/ 69 h 70"/>
                  <a:gd name="T20" fmla="*/ 76 w 100"/>
                  <a:gd name="T21" fmla="*/ 66 h 70"/>
                  <a:gd name="T22" fmla="*/ 87 w 100"/>
                  <a:gd name="T23" fmla="*/ 60 h 70"/>
                  <a:gd name="T24" fmla="*/ 98 w 100"/>
                  <a:gd name="T25" fmla="*/ 50 h 70"/>
                  <a:gd name="T26" fmla="*/ 99 w 100"/>
                  <a:gd name="T27" fmla="*/ 47 h 70"/>
                  <a:gd name="T28" fmla="*/ 100 w 100"/>
                  <a:gd name="T29" fmla="*/ 45 h 70"/>
                  <a:gd name="T30" fmla="*/ 100 w 100"/>
                  <a:gd name="T31" fmla="*/ 44 h 70"/>
                  <a:gd name="T32" fmla="*/ 99 w 100"/>
                  <a:gd name="T33" fmla="*/ 42 h 70"/>
                  <a:gd name="T34" fmla="*/ 97 w 100"/>
                  <a:gd name="T35" fmla="*/ 41 h 70"/>
                  <a:gd name="T36" fmla="*/ 94 w 100"/>
                  <a:gd name="T37" fmla="*/ 39 h 70"/>
                  <a:gd name="T38" fmla="*/ 92 w 100"/>
                  <a:gd name="T39" fmla="*/ 41 h 70"/>
                  <a:gd name="T40" fmla="*/ 90 w 100"/>
                  <a:gd name="T41" fmla="*/ 42 h 70"/>
                  <a:gd name="T42" fmla="*/ 82 w 100"/>
                  <a:gd name="T43" fmla="*/ 50 h 70"/>
                  <a:gd name="T44" fmla="*/ 71 w 100"/>
                  <a:gd name="T45" fmla="*/ 54 h 70"/>
                  <a:gd name="T46" fmla="*/ 61 w 100"/>
                  <a:gd name="T47" fmla="*/ 57 h 70"/>
                  <a:gd name="T48" fmla="*/ 50 w 100"/>
                  <a:gd name="T49" fmla="*/ 58 h 70"/>
                  <a:gd name="T50" fmla="*/ 39 w 100"/>
                  <a:gd name="T51" fmla="*/ 56 h 70"/>
                  <a:gd name="T52" fmla="*/ 29 w 100"/>
                  <a:gd name="T53" fmla="*/ 51 h 70"/>
                  <a:gd name="T54" fmla="*/ 20 w 100"/>
                  <a:gd name="T55" fmla="*/ 44 h 70"/>
                  <a:gd name="T56" fmla="*/ 14 w 100"/>
                  <a:gd name="T57" fmla="*/ 36 h 70"/>
                  <a:gd name="T58" fmla="*/ 11 w 100"/>
                  <a:gd name="T59" fmla="*/ 29 h 70"/>
                  <a:gd name="T60" fmla="*/ 12 w 100"/>
                  <a:gd name="T61" fmla="*/ 21 h 70"/>
                  <a:gd name="T62" fmla="*/ 15 w 100"/>
                  <a:gd name="T63" fmla="*/ 14 h 70"/>
                  <a:gd name="T64" fmla="*/ 17 w 100"/>
                  <a:gd name="T65" fmla="*/ 6 h 70"/>
                  <a:gd name="T66" fmla="*/ 17 w 100"/>
                  <a:gd name="T67" fmla="*/ 5 h 70"/>
                  <a:gd name="T68" fmla="*/ 17 w 100"/>
                  <a:gd name="T69" fmla="*/ 3 h 70"/>
                  <a:gd name="T70" fmla="*/ 16 w 100"/>
                  <a:gd name="T71" fmla="*/ 1 h 70"/>
                  <a:gd name="T72" fmla="*/ 14 w 100"/>
                  <a:gd name="T73" fmla="*/ 0 h 70"/>
                  <a:gd name="T74" fmla="*/ 11 w 100"/>
                  <a:gd name="T75" fmla="*/ 0 h 70"/>
                  <a:gd name="T76" fmla="*/ 10 w 100"/>
                  <a:gd name="T77" fmla="*/ 0 h 70"/>
                  <a:gd name="T78" fmla="*/ 9 w 100"/>
                  <a:gd name="T79" fmla="*/ 3 h 70"/>
                  <a:gd name="T80" fmla="*/ 8 w 100"/>
                  <a:gd name="T81" fmla="*/ 4 h 70"/>
                  <a:gd name="T82" fmla="*/ 8 w 100"/>
                  <a:gd name="T83" fmla="*/ 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0" h="70">
                    <a:moveTo>
                      <a:pt x="8" y="4"/>
                    </a:moveTo>
                    <a:lnTo>
                      <a:pt x="4" y="13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3" y="43"/>
                    </a:lnTo>
                    <a:lnTo>
                      <a:pt x="11" y="53"/>
                    </a:lnTo>
                    <a:lnTo>
                      <a:pt x="23" y="62"/>
                    </a:lnTo>
                    <a:lnTo>
                      <a:pt x="35" y="67"/>
                    </a:lnTo>
                    <a:lnTo>
                      <a:pt x="49" y="70"/>
                    </a:lnTo>
                    <a:lnTo>
                      <a:pt x="62" y="69"/>
                    </a:lnTo>
                    <a:lnTo>
                      <a:pt x="76" y="66"/>
                    </a:lnTo>
                    <a:lnTo>
                      <a:pt x="87" y="60"/>
                    </a:lnTo>
                    <a:lnTo>
                      <a:pt x="98" y="50"/>
                    </a:lnTo>
                    <a:lnTo>
                      <a:pt x="99" y="47"/>
                    </a:lnTo>
                    <a:lnTo>
                      <a:pt x="100" y="45"/>
                    </a:lnTo>
                    <a:lnTo>
                      <a:pt x="100" y="44"/>
                    </a:lnTo>
                    <a:lnTo>
                      <a:pt x="99" y="42"/>
                    </a:lnTo>
                    <a:lnTo>
                      <a:pt x="97" y="41"/>
                    </a:lnTo>
                    <a:lnTo>
                      <a:pt x="94" y="39"/>
                    </a:lnTo>
                    <a:lnTo>
                      <a:pt x="92" y="41"/>
                    </a:lnTo>
                    <a:lnTo>
                      <a:pt x="90" y="42"/>
                    </a:lnTo>
                    <a:lnTo>
                      <a:pt x="82" y="50"/>
                    </a:lnTo>
                    <a:lnTo>
                      <a:pt x="71" y="54"/>
                    </a:lnTo>
                    <a:lnTo>
                      <a:pt x="61" y="57"/>
                    </a:lnTo>
                    <a:lnTo>
                      <a:pt x="50" y="58"/>
                    </a:lnTo>
                    <a:lnTo>
                      <a:pt x="39" y="56"/>
                    </a:lnTo>
                    <a:lnTo>
                      <a:pt x="29" y="51"/>
                    </a:lnTo>
                    <a:lnTo>
                      <a:pt x="20" y="44"/>
                    </a:lnTo>
                    <a:lnTo>
                      <a:pt x="14" y="36"/>
                    </a:lnTo>
                    <a:lnTo>
                      <a:pt x="11" y="29"/>
                    </a:lnTo>
                    <a:lnTo>
                      <a:pt x="12" y="21"/>
                    </a:lnTo>
                    <a:lnTo>
                      <a:pt x="15" y="14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4" name="Freeform 78"/>
              <p:cNvSpPr>
                <a:spLocks/>
              </p:cNvSpPr>
              <p:nvPr/>
            </p:nvSpPr>
            <p:spPr bwMode="auto">
              <a:xfrm>
                <a:off x="4456" y="2193"/>
                <a:ext cx="36" cy="52"/>
              </a:xfrm>
              <a:custGeom>
                <a:avLst/>
                <a:gdLst>
                  <a:gd name="T0" fmla="*/ 44 w 72"/>
                  <a:gd name="T1" fmla="*/ 8 h 103"/>
                  <a:gd name="T2" fmla="*/ 53 w 72"/>
                  <a:gd name="T3" fmla="*/ 19 h 103"/>
                  <a:gd name="T4" fmla="*/ 58 w 72"/>
                  <a:gd name="T5" fmla="*/ 32 h 103"/>
                  <a:gd name="T6" fmla="*/ 61 w 72"/>
                  <a:gd name="T7" fmla="*/ 46 h 103"/>
                  <a:gd name="T8" fmla="*/ 58 w 72"/>
                  <a:gd name="T9" fmla="*/ 60 h 103"/>
                  <a:gd name="T10" fmla="*/ 55 w 72"/>
                  <a:gd name="T11" fmla="*/ 66 h 103"/>
                  <a:gd name="T12" fmla="*/ 50 w 72"/>
                  <a:gd name="T13" fmla="*/ 73 h 103"/>
                  <a:gd name="T14" fmla="*/ 44 w 72"/>
                  <a:gd name="T15" fmla="*/ 79 h 103"/>
                  <a:gd name="T16" fmla="*/ 39 w 72"/>
                  <a:gd name="T17" fmla="*/ 85 h 103"/>
                  <a:gd name="T18" fmla="*/ 31 w 72"/>
                  <a:gd name="T19" fmla="*/ 88 h 103"/>
                  <a:gd name="T20" fmla="*/ 24 w 72"/>
                  <a:gd name="T21" fmla="*/ 91 h 103"/>
                  <a:gd name="T22" fmla="*/ 15 w 72"/>
                  <a:gd name="T23" fmla="*/ 91 h 103"/>
                  <a:gd name="T24" fmla="*/ 6 w 72"/>
                  <a:gd name="T25" fmla="*/ 89 h 103"/>
                  <a:gd name="T26" fmla="*/ 4 w 72"/>
                  <a:gd name="T27" fmla="*/ 89 h 103"/>
                  <a:gd name="T28" fmla="*/ 3 w 72"/>
                  <a:gd name="T29" fmla="*/ 89 h 103"/>
                  <a:gd name="T30" fmla="*/ 1 w 72"/>
                  <a:gd name="T31" fmla="*/ 92 h 103"/>
                  <a:gd name="T32" fmla="*/ 0 w 72"/>
                  <a:gd name="T33" fmla="*/ 94 h 103"/>
                  <a:gd name="T34" fmla="*/ 0 w 72"/>
                  <a:gd name="T35" fmla="*/ 96 h 103"/>
                  <a:gd name="T36" fmla="*/ 1 w 72"/>
                  <a:gd name="T37" fmla="*/ 98 h 103"/>
                  <a:gd name="T38" fmla="*/ 2 w 72"/>
                  <a:gd name="T39" fmla="*/ 100 h 103"/>
                  <a:gd name="T40" fmla="*/ 4 w 72"/>
                  <a:gd name="T41" fmla="*/ 101 h 103"/>
                  <a:gd name="T42" fmla="*/ 15 w 72"/>
                  <a:gd name="T43" fmla="*/ 103 h 103"/>
                  <a:gd name="T44" fmla="*/ 25 w 72"/>
                  <a:gd name="T45" fmla="*/ 103 h 103"/>
                  <a:gd name="T46" fmla="*/ 34 w 72"/>
                  <a:gd name="T47" fmla="*/ 101 h 103"/>
                  <a:gd name="T48" fmla="*/ 43 w 72"/>
                  <a:gd name="T49" fmla="*/ 98 h 103"/>
                  <a:gd name="T50" fmla="*/ 51 w 72"/>
                  <a:gd name="T51" fmla="*/ 91 h 103"/>
                  <a:gd name="T52" fmla="*/ 58 w 72"/>
                  <a:gd name="T53" fmla="*/ 84 h 103"/>
                  <a:gd name="T54" fmla="*/ 64 w 72"/>
                  <a:gd name="T55" fmla="*/ 76 h 103"/>
                  <a:gd name="T56" fmla="*/ 69 w 72"/>
                  <a:gd name="T57" fmla="*/ 66 h 103"/>
                  <a:gd name="T58" fmla="*/ 72 w 72"/>
                  <a:gd name="T59" fmla="*/ 49 h 103"/>
                  <a:gd name="T60" fmla="*/ 70 w 72"/>
                  <a:gd name="T61" fmla="*/ 32 h 103"/>
                  <a:gd name="T62" fmla="*/ 63 w 72"/>
                  <a:gd name="T63" fmla="*/ 17 h 103"/>
                  <a:gd name="T64" fmla="*/ 54 w 72"/>
                  <a:gd name="T65" fmla="*/ 2 h 103"/>
                  <a:gd name="T66" fmla="*/ 53 w 72"/>
                  <a:gd name="T67" fmla="*/ 1 h 103"/>
                  <a:gd name="T68" fmla="*/ 50 w 72"/>
                  <a:gd name="T69" fmla="*/ 0 h 103"/>
                  <a:gd name="T70" fmla="*/ 49 w 72"/>
                  <a:gd name="T71" fmla="*/ 0 h 103"/>
                  <a:gd name="T72" fmla="*/ 47 w 72"/>
                  <a:gd name="T73" fmla="*/ 0 h 103"/>
                  <a:gd name="T74" fmla="*/ 46 w 72"/>
                  <a:gd name="T75" fmla="*/ 2 h 103"/>
                  <a:gd name="T76" fmla="*/ 44 w 72"/>
                  <a:gd name="T77" fmla="*/ 3 h 103"/>
                  <a:gd name="T78" fmla="*/ 44 w 72"/>
                  <a:gd name="T79" fmla="*/ 5 h 103"/>
                  <a:gd name="T80" fmla="*/ 44 w 72"/>
                  <a:gd name="T81" fmla="*/ 8 h 103"/>
                  <a:gd name="T82" fmla="*/ 44 w 72"/>
                  <a:gd name="T83" fmla="*/ 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3">
                    <a:moveTo>
                      <a:pt x="44" y="8"/>
                    </a:moveTo>
                    <a:lnTo>
                      <a:pt x="53" y="19"/>
                    </a:lnTo>
                    <a:lnTo>
                      <a:pt x="58" y="32"/>
                    </a:lnTo>
                    <a:lnTo>
                      <a:pt x="61" y="46"/>
                    </a:lnTo>
                    <a:lnTo>
                      <a:pt x="58" y="60"/>
                    </a:lnTo>
                    <a:lnTo>
                      <a:pt x="55" y="66"/>
                    </a:lnTo>
                    <a:lnTo>
                      <a:pt x="50" y="73"/>
                    </a:lnTo>
                    <a:lnTo>
                      <a:pt x="44" y="79"/>
                    </a:lnTo>
                    <a:lnTo>
                      <a:pt x="39" y="85"/>
                    </a:lnTo>
                    <a:lnTo>
                      <a:pt x="31" y="88"/>
                    </a:lnTo>
                    <a:lnTo>
                      <a:pt x="24" y="91"/>
                    </a:lnTo>
                    <a:lnTo>
                      <a:pt x="15" y="91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3" y="89"/>
                    </a:lnTo>
                    <a:lnTo>
                      <a:pt x="1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1" y="98"/>
                    </a:lnTo>
                    <a:lnTo>
                      <a:pt x="2" y="100"/>
                    </a:lnTo>
                    <a:lnTo>
                      <a:pt x="4" y="101"/>
                    </a:lnTo>
                    <a:lnTo>
                      <a:pt x="15" y="103"/>
                    </a:lnTo>
                    <a:lnTo>
                      <a:pt x="25" y="103"/>
                    </a:lnTo>
                    <a:lnTo>
                      <a:pt x="34" y="101"/>
                    </a:lnTo>
                    <a:lnTo>
                      <a:pt x="43" y="98"/>
                    </a:lnTo>
                    <a:lnTo>
                      <a:pt x="51" y="91"/>
                    </a:lnTo>
                    <a:lnTo>
                      <a:pt x="58" y="84"/>
                    </a:lnTo>
                    <a:lnTo>
                      <a:pt x="64" y="76"/>
                    </a:lnTo>
                    <a:lnTo>
                      <a:pt x="69" y="66"/>
                    </a:lnTo>
                    <a:lnTo>
                      <a:pt x="72" y="49"/>
                    </a:lnTo>
                    <a:lnTo>
                      <a:pt x="70" y="32"/>
                    </a:lnTo>
                    <a:lnTo>
                      <a:pt x="63" y="17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4" y="5"/>
                    </a:lnTo>
                    <a:lnTo>
                      <a:pt x="44" y="8"/>
                    </a:lnTo>
                    <a:lnTo>
                      <a:pt x="4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5" name="Freeform 79"/>
              <p:cNvSpPr>
                <a:spLocks/>
              </p:cNvSpPr>
              <p:nvPr/>
            </p:nvSpPr>
            <p:spPr bwMode="auto">
              <a:xfrm>
                <a:off x="4479" y="2203"/>
                <a:ext cx="31" cy="42"/>
              </a:xfrm>
              <a:custGeom>
                <a:avLst/>
                <a:gdLst>
                  <a:gd name="T0" fmla="*/ 43 w 63"/>
                  <a:gd name="T1" fmla="*/ 7 h 83"/>
                  <a:gd name="T2" fmla="*/ 47 w 63"/>
                  <a:gd name="T3" fmla="*/ 16 h 83"/>
                  <a:gd name="T4" fmla="*/ 49 w 63"/>
                  <a:gd name="T5" fmla="*/ 26 h 83"/>
                  <a:gd name="T6" fmla="*/ 51 w 63"/>
                  <a:gd name="T7" fmla="*/ 35 h 83"/>
                  <a:gd name="T8" fmla="*/ 51 w 63"/>
                  <a:gd name="T9" fmla="*/ 44 h 83"/>
                  <a:gd name="T10" fmla="*/ 50 w 63"/>
                  <a:gd name="T11" fmla="*/ 52 h 83"/>
                  <a:gd name="T12" fmla="*/ 47 w 63"/>
                  <a:gd name="T13" fmla="*/ 58 h 83"/>
                  <a:gd name="T14" fmla="*/ 41 w 63"/>
                  <a:gd name="T15" fmla="*/ 62 h 83"/>
                  <a:gd name="T16" fmla="*/ 35 w 63"/>
                  <a:gd name="T17" fmla="*/ 66 h 83"/>
                  <a:gd name="T18" fmla="*/ 28 w 63"/>
                  <a:gd name="T19" fmla="*/ 68 h 83"/>
                  <a:gd name="T20" fmla="*/ 22 w 63"/>
                  <a:gd name="T21" fmla="*/ 69 h 83"/>
                  <a:gd name="T22" fmla="*/ 13 w 63"/>
                  <a:gd name="T23" fmla="*/ 69 h 83"/>
                  <a:gd name="T24" fmla="*/ 7 w 63"/>
                  <a:gd name="T25" fmla="*/ 69 h 83"/>
                  <a:gd name="T26" fmla="*/ 4 w 63"/>
                  <a:gd name="T27" fmla="*/ 69 h 83"/>
                  <a:gd name="T28" fmla="*/ 2 w 63"/>
                  <a:gd name="T29" fmla="*/ 70 h 83"/>
                  <a:gd name="T30" fmla="*/ 1 w 63"/>
                  <a:gd name="T31" fmla="*/ 73 h 83"/>
                  <a:gd name="T32" fmla="*/ 0 w 63"/>
                  <a:gd name="T33" fmla="*/ 75 h 83"/>
                  <a:gd name="T34" fmla="*/ 0 w 63"/>
                  <a:gd name="T35" fmla="*/ 77 h 83"/>
                  <a:gd name="T36" fmla="*/ 1 w 63"/>
                  <a:gd name="T37" fmla="*/ 80 h 83"/>
                  <a:gd name="T38" fmla="*/ 3 w 63"/>
                  <a:gd name="T39" fmla="*/ 81 h 83"/>
                  <a:gd name="T40" fmla="*/ 5 w 63"/>
                  <a:gd name="T41" fmla="*/ 82 h 83"/>
                  <a:gd name="T42" fmla="*/ 11 w 63"/>
                  <a:gd name="T43" fmla="*/ 83 h 83"/>
                  <a:gd name="T44" fmla="*/ 16 w 63"/>
                  <a:gd name="T45" fmla="*/ 83 h 83"/>
                  <a:gd name="T46" fmla="*/ 22 w 63"/>
                  <a:gd name="T47" fmla="*/ 83 h 83"/>
                  <a:gd name="T48" fmla="*/ 27 w 63"/>
                  <a:gd name="T49" fmla="*/ 83 h 83"/>
                  <a:gd name="T50" fmla="*/ 32 w 63"/>
                  <a:gd name="T51" fmla="*/ 82 h 83"/>
                  <a:gd name="T52" fmla="*/ 38 w 63"/>
                  <a:gd name="T53" fmla="*/ 80 h 83"/>
                  <a:gd name="T54" fmla="*/ 42 w 63"/>
                  <a:gd name="T55" fmla="*/ 77 h 83"/>
                  <a:gd name="T56" fmla="*/ 47 w 63"/>
                  <a:gd name="T57" fmla="*/ 74 h 83"/>
                  <a:gd name="T58" fmla="*/ 60 w 63"/>
                  <a:gd name="T59" fmla="*/ 59 h 83"/>
                  <a:gd name="T60" fmla="*/ 63 w 63"/>
                  <a:gd name="T61" fmla="*/ 41 h 83"/>
                  <a:gd name="T62" fmla="*/ 61 w 63"/>
                  <a:gd name="T63" fmla="*/ 22 h 83"/>
                  <a:gd name="T64" fmla="*/ 54 w 63"/>
                  <a:gd name="T65" fmla="*/ 4 h 83"/>
                  <a:gd name="T66" fmla="*/ 53 w 63"/>
                  <a:gd name="T67" fmla="*/ 3 h 83"/>
                  <a:gd name="T68" fmla="*/ 50 w 63"/>
                  <a:gd name="T69" fmla="*/ 1 h 83"/>
                  <a:gd name="T70" fmla="*/ 49 w 63"/>
                  <a:gd name="T71" fmla="*/ 0 h 83"/>
                  <a:gd name="T72" fmla="*/ 47 w 63"/>
                  <a:gd name="T73" fmla="*/ 0 h 83"/>
                  <a:gd name="T74" fmla="*/ 45 w 63"/>
                  <a:gd name="T75" fmla="*/ 1 h 83"/>
                  <a:gd name="T76" fmla="*/ 43 w 63"/>
                  <a:gd name="T77" fmla="*/ 4 h 83"/>
                  <a:gd name="T78" fmla="*/ 43 w 63"/>
                  <a:gd name="T79" fmla="*/ 5 h 83"/>
                  <a:gd name="T80" fmla="*/ 43 w 63"/>
                  <a:gd name="T81" fmla="*/ 7 h 83"/>
                  <a:gd name="T82" fmla="*/ 43 w 63"/>
                  <a:gd name="T83" fmla="*/ 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" h="83">
                    <a:moveTo>
                      <a:pt x="43" y="7"/>
                    </a:moveTo>
                    <a:lnTo>
                      <a:pt x="47" y="16"/>
                    </a:lnTo>
                    <a:lnTo>
                      <a:pt x="49" y="26"/>
                    </a:lnTo>
                    <a:lnTo>
                      <a:pt x="51" y="35"/>
                    </a:lnTo>
                    <a:lnTo>
                      <a:pt x="51" y="4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1" y="62"/>
                    </a:lnTo>
                    <a:lnTo>
                      <a:pt x="35" y="66"/>
                    </a:lnTo>
                    <a:lnTo>
                      <a:pt x="28" y="68"/>
                    </a:lnTo>
                    <a:lnTo>
                      <a:pt x="22" y="69"/>
                    </a:lnTo>
                    <a:lnTo>
                      <a:pt x="13" y="69"/>
                    </a:lnTo>
                    <a:lnTo>
                      <a:pt x="7" y="69"/>
                    </a:lnTo>
                    <a:lnTo>
                      <a:pt x="4" y="69"/>
                    </a:lnTo>
                    <a:lnTo>
                      <a:pt x="2" y="70"/>
                    </a:lnTo>
                    <a:lnTo>
                      <a:pt x="1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5" y="82"/>
                    </a:lnTo>
                    <a:lnTo>
                      <a:pt x="11" y="83"/>
                    </a:lnTo>
                    <a:lnTo>
                      <a:pt x="16" y="83"/>
                    </a:lnTo>
                    <a:lnTo>
                      <a:pt x="22" y="83"/>
                    </a:lnTo>
                    <a:lnTo>
                      <a:pt x="27" y="83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2" y="77"/>
                    </a:lnTo>
                    <a:lnTo>
                      <a:pt x="47" y="74"/>
                    </a:lnTo>
                    <a:lnTo>
                      <a:pt x="60" y="59"/>
                    </a:lnTo>
                    <a:lnTo>
                      <a:pt x="63" y="41"/>
                    </a:lnTo>
                    <a:lnTo>
                      <a:pt x="61" y="22"/>
                    </a:lnTo>
                    <a:lnTo>
                      <a:pt x="54" y="4"/>
                    </a:lnTo>
                    <a:lnTo>
                      <a:pt x="53" y="3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3" y="7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6" name="Freeform 80"/>
              <p:cNvSpPr>
                <a:spLocks/>
              </p:cNvSpPr>
              <p:nvPr/>
            </p:nvSpPr>
            <p:spPr bwMode="auto">
              <a:xfrm>
                <a:off x="4493" y="2210"/>
                <a:ext cx="41" cy="47"/>
              </a:xfrm>
              <a:custGeom>
                <a:avLst/>
                <a:gdLst>
                  <a:gd name="T0" fmla="*/ 69 w 83"/>
                  <a:gd name="T1" fmla="*/ 6 h 93"/>
                  <a:gd name="T2" fmla="*/ 72 w 83"/>
                  <a:gd name="T3" fmla="*/ 23 h 93"/>
                  <a:gd name="T4" fmla="*/ 71 w 83"/>
                  <a:gd name="T5" fmla="*/ 40 h 93"/>
                  <a:gd name="T6" fmla="*/ 65 w 83"/>
                  <a:gd name="T7" fmla="*/ 56 h 93"/>
                  <a:gd name="T8" fmla="*/ 53 w 83"/>
                  <a:gd name="T9" fmla="*/ 69 h 93"/>
                  <a:gd name="T10" fmla="*/ 49 w 83"/>
                  <a:gd name="T11" fmla="*/ 73 h 93"/>
                  <a:gd name="T12" fmla="*/ 43 w 83"/>
                  <a:gd name="T13" fmla="*/ 75 h 93"/>
                  <a:gd name="T14" fmla="*/ 37 w 83"/>
                  <a:gd name="T15" fmla="*/ 77 h 93"/>
                  <a:gd name="T16" fmla="*/ 31 w 83"/>
                  <a:gd name="T17" fmla="*/ 78 h 93"/>
                  <a:gd name="T18" fmla="*/ 26 w 83"/>
                  <a:gd name="T19" fmla="*/ 80 h 93"/>
                  <a:gd name="T20" fmla="*/ 20 w 83"/>
                  <a:gd name="T21" fmla="*/ 81 h 93"/>
                  <a:gd name="T22" fmla="*/ 13 w 83"/>
                  <a:gd name="T23" fmla="*/ 81 h 93"/>
                  <a:gd name="T24" fmla="*/ 7 w 83"/>
                  <a:gd name="T25" fmla="*/ 80 h 93"/>
                  <a:gd name="T26" fmla="*/ 5 w 83"/>
                  <a:gd name="T27" fmla="*/ 80 h 93"/>
                  <a:gd name="T28" fmla="*/ 3 w 83"/>
                  <a:gd name="T29" fmla="*/ 80 h 93"/>
                  <a:gd name="T30" fmla="*/ 1 w 83"/>
                  <a:gd name="T31" fmla="*/ 82 h 93"/>
                  <a:gd name="T32" fmla="*/ 0 w 83"/>
                  <a:gd name="T33" fmla="*/ 84 h 93"/>
                  <a:gd name="T34" fmla="*/ 0 w 83"/>
                  <a:gd name="T35" fmla="*/ 86 h 93"/>
                  <a:gd name="T36" fmla="*/ 1 w 83"/>
                  <a:gd name="T37" fmla="*/ 89 h 93"/>
                  <a:gd name="T38" fmla="*/ 3 w 83"/>
                  <a:gd name="T39" fmla="*/ 90 h 93"/>
                  <a:gd name="T40" fmla="*/ 5 w 83"/>
                  <a:gd name="T41" fmla="*/ 91 h 93"/>
                  <a:gd name="T42" fmla="*/ 15 w 83"/>
                  <a:gd name="T43" fmla="*/ 93 h 93"/>
                  <a:gd name="T44" fmla="*/ 26 w 83"/>
                  <a:gd name="T45" fmla="*/ 93 h 93"/>
                  <a:gd name="T46" fmla="*/ 36 w 83"/>
                  <a:gd name="T47" fmla="*/ 92 h 93"/>
                  <a:gd name="T48" fmla="*/ 45 w 83"/>
                  <a:gd name="T49" fmla="*/ 89 h 93"/>
                  <a:gd name="T50" fmla="*/ 54 w 83"/>
                  <a:gd name="T51" fmla="*/ 84 h 93"/>
                  <a:gd name="T52" fmla="*/ 62 w 83"/>
                  <a:gd name="T53" fmla="*/ 78 h 93"/>
                  <a:gd name="T54" fmla="*/ 69 w 83"/>
                  <a:gd name="T55" fmla="*/ 71 h 93"/>
                  <a:gd name="T56" fmla="*/ 75 w 83"/>
                  <a:gd name="T57" fmla="*/ 62 h 93"/>
                  <a:gd name="T58" fmla="*/ 80 w 83"/>
                  <a:gd name="T59" fmla="*/ 48 h 93"/>
                  <a:gd name="T60" fmla="*/ 83 w 83"/>
                  <a:gd name="T61" fmla="*/ 33 h 93"/>
                  <a:gd name="T62" fmla="*/ 83 w 83"/>
                  <a:gd name="T63" fmla="*/ 18 h 93"/>
                  <a:gd name="T64" fmla="*/ 80 w 83"/>
                  <a:gd name="T65" fmla="*/ 4 h 93"/>
                  <a:gd name="T66" fmla="*/ 79 w 83"/>
                  <a:gd name="T67" fmla="*/ 2 h 93"/>
                  <a:gd name="T68" fmla="*/ 77 w 83"/>
                  <a:gd name="T69" fmla="*/ 0 h 93"/>
                  <a:gd name="T70" fmla="*/ 75 w 83"/>
                  <a:gd name="T71" fmla="*/ 0 h 93"/>
                  <a:gd name="T72" fmla="*/ 73 w 83"/>
                  <a:gd name="T73" fmla="*/ 0 h 93"/>
                  <a:gd name="T74" fmla="*/ 72 w 83"/>
                  <a:gd name="T75" fmla="*/ 0 h 93"/>
                  <a:gd name="T76" fmla="*/ 69 w 83"/>
                  <a:gd name="T77" fmla="*/ 2 h 93"/>
                  <a:gd name="T78" fmla="*/ 69 w 83"/>
                  <a:gd name="T79" fmla="*/ 4 h 93"/>
                  <a:gd name="T80" fmla="*/ 69 w 83"/>
                  <a:gd name="T81" fmla="*/ 6 h 93"/>
                  <a:gd name="T82" fmla="*/ 69 w 83"/>
                  <a:gd name="T83" fmla="*/ 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3" h="93">
                    <a:moveTo>
                      <a:pt x="69" y="6"/>
                    </a:moveTo>
                    <a:lnTo>
                      <a:pt x="72" y="23"/>
                    </a:lnTo>
                    <a:lnTo>
                      <a:pt x="71" y="40"/>
                    </a:lnTo>
                    <a:lnTo>
                      <a:pt x="65" y="56"/>
                    </a:lnTo>
                    <a:lnTo>
                      <a:pt x="53" y="69"/>
                    </a:lnTo>
                    <a:lnTo>
                      <a:pt x="49" y="73"/>
                    </a:lnTo>
                    <a:lnTo>
                      <a:pt x="43" y="75"/>
                    </a:lnTo>
                    <a:lnTo>
                      <a:pt x="37" y="77"/>
                    </a:lnTo>
                    <a:lnTo>
                      <a:pt x="31" y="78"/>
                    </a:lnTo>
                    <a:lnTo>
                      <a:pt x="26" y="80"/>
                    </a:lnTo>
                    <a:lnTo>
                      <a:pt x="20" y="81"/>
                    </a:lnTo>
                    <a:lnTo>
                      <a:pt x="13" y="81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9"/>
                    </a:lnTo>
                    <a:lnTo>
                      <a:pt x="3" y="90"/>
                    </a:lnTo>
                    <a:lnTo>
                      <a:pt x="5" y="91"/>
                    </a:lnTo>
                    <a:lnTo>
                      <a:pt x="15" y="93"/>
                    </a:lnTo>
                    <a:lnTo>
                      <a:pt x="26" y="93"/>
                    </a:lnTo>
                    <a:lnTo>
                      <a:pt x="36" y="92"/>
                    </a:lnTo>
                    <a:lnTo>
                      <a:pt x="45" y="89"/>
                    </a:lnTo>
                    <a:lnTo>
                      <a:pt x="54" y="84"/>
                    </a:lnTo>
                    <a:lnTo>
                      <a:pt x="62" y="78"/>
                    </a:lnTo>
                    <a:lnTo>
                      <a:pt x="69" y="71"/>
                    </a:lnTo>
                    <a:lnTo>
                      <a:pt x="75" y="62"/>
                    </a:lnTo>
                    <a:lnTo>
                      <a:pt x="80" y="48"/>
                    </a:lnTo>
                    <a:lnTo>
                      <a:pt x="83" y="33"/>
                    </a:lnTo>
                    <a:lnTo>
                      <a:pt x="83" y="18"/>
                    </a:lnTo>
                    <a:lnTo>
                      <a:pt x="80" y="4"/>
                    </a:lnTo>
                    <a:lnTo>
                      <a:pt x="79" y="2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7" name="Freeform 81"/>
              <p:cNvSpPr>
                <a:spLocks/>
              </p:cNvSpPr>
              <p:nvPr/>
            </p:nvSpPr>
            <p:spPr bwMode="auto">
              <a:xfrm>
                <a:off x="4527" y="2223"/>
                <a:ext cx="55" cy="45"/>
              </a:xfrm>
              <a:custGeom>
                <a:avLst/>
                <a:gdLst>
                  <a:gd name="T0" fmla="*/ 4 w 111"/>
                  <a:gd name="T1" fmla="*/ 85 h 88"/>
                  <a:gd name="T2" fmla="*/ 18 w 111"/>
                  <a:gd name="T3" fmla="*/ 88 h 88"/>
                  <a:gd name="T4" fmla="*/ 32 w 111"/>
                  <a:gd name="T5" fmla="*/ 88 h 88"/>
                  <a:gd name="T6" fmla="*/ 45 w 111"/>
                  <a:gd name="T7" fmla="*/ 86 h 88"/>
                  <a:gd name="T8" fmla="*/ 59 w 111"/>
                  <a:gd name="T9" fmla="*/ 81 h 88"/>
                  <a:gd name="T10" fmla="*/ 72 w 111"/>
                  <a:gd name="T11" fmla="*/ 74 h 88"/>
                  <a:gd name="T12" fmla="*/ 83 w 111"/>
                  <a:gd name="T13" fmla="*/ 65 h 88"/>
                  <a:gd name="T14" fmla="*/ 93 w 111"/>
                  <a:gd name="T15" fmla="*/ 56 h 88"/>
                  <a:gd name="T16" fmla="*/ 102 w 111"/>
                  <a:gd name="T17" fmla="*/ 44 h 88"/>
                  <a:gd name="T18" fmla="*/ 106 w 111"/>
                  <a:gd name="T19" fmla="*/ 35 h 88"/>
                  <a:gd name="T20" fmla="*/ 110 w 111"/>
                  <a:gd name="T21" fmla="*/ 25 h 88"/>
                  <a:gd name="T22" fmla="*/ 111 w 111"/>
                  <a:gd name="T23" fmla="*/ 15 h 88"/>
                  <a:gd name="T24" fmla="*/ 110 w 111"/>
                  <a:gd name="T25" fmla="*/ 4 h 88"/>
                  <a:gd name="T26" fmla="*/ 109 w 111"/>
                  <a:gd name="T27" fmla="*/ 2 h 88"/>
                  <a:gd name="T28" fmla="*/ 108 w 111"/>
                  <a:gd name="T29" fmla="*/ 0 h 88"/>
                  <a:gd name="T30" fmla="*/ 105 w 111"/>
                  <a:gd name="T31" fmla="*/ 0 h 88"/>
                  <a:gd name="T32" fmla="*/ 103 w 111"/>
                  <a:gd name="T33" fmla="*/ 0 h 88"/>
                  <a:gd name="T34" fmla="*/ 101 w 111"/>
                  <a:gd name="T35" fmla="*/ 1 h 88"/>
                  <a:gd name="T36" fmla="*/ 99 w 111"/>
                  <a:gd name="T37" fmla="*/ 2 h 88"/>
                  <a:gd name="T38" fmla="*/ 98 w 111"/>
                  <a:gd name="T39" fmla="*/ 4 h 88"/>
                  <a:gd name="T40" fmla="*/ 98 w 111"/>
                  <a:gd name="T41" fmla="*/ 6 h 88"/>
                  <a:gd name="T42" fmla="*/ 99 w 111"/>
                  <a:gd name="T43" fmla="*/ 15 h 88"/>
                  <a:gd name="T44" fmla="*/ 98 w 111"/>
                  <a:gd name="T45" fmla="*/ 21 h 88"/>
                  <a:gd name="T46" fmla="*/ 95 w 111"/>
                  <a:gd name="T47" fmla="*/ 29 h 88"/>
                  <a:gd name="T48" fmla="*/ 91 w 111"/>
                  <a:gd name="T49" fmla="*/ 36 h 88"/>
                  <a:gd name="T50" fmla="*/ 84 w 111"/>
                  <a:gd name="T51" fmla="*/ 47 h 88"/>
                  <a:gd name="T52" fmla="*/ 75 w 111"/>
                  <a:gd name="T53" fmla="*/ 56 h 88"/>
                  <a:gd name="T54" fmla="*/ 66 w 111"/>
                  <a:gd name="T55" fmla="*/ 63 h 88"/>
                  <a:gd name="T56" fmla="*/ 55 w 111"/>
                  <a:gd name="T57" fmla="*/ 70 h 88"/>
                  <a:gd name="T58" fmla="*/ 43 w 111"/>
                  <a:gd name="T59" fmla="*/ 74 h 88"/>
                  <a:gd name="T60" fmla="*/ 32 w 111"/>
                  <a:gd name="T61" fmla="*/ 77 h 88"/>
                  <a:gd name="T62" fmla="*/ 20 w 111"/>
                  <a:gd name="T63" fmla="*/ 77 h 88"/>
                  <a:gd name="T64" fmla="*/ 7 w 111"/>
                  <a:gd name="T65" fmla="*/ 74 h 88"/>
                  <a:gd name="T66" fmla="*/ 5 w 111"/>
                  <a:gd name="T67" fmla="*/ 74 h 88"/>
                  <a:gd name="T68" fmla="*/ 3 w 111"/>
                  <a:gd name="T69" fmla="*/ 74 h 88"/>
                  <a:gd name="T70" fmla="*/ 2 w 111"/>
                  <a:gd name="T71" fmla="*/ 77 h 88"/>
                  <a:gd name="T72" fmla="*/ 0 w 111"/>
                  <a:gd name="T73" fmla="*/ 78 h 88"/>
                  <a:gd name="T74" fmla="*/ 0 w 111"/>
                  <a:gd name="T75" fmla="*/ 80 h 88"/>
                  <a:gd name="T76" fmla="*/ 0 w 111"/>
                  <a:gd name="T77" fmla="*/ 81 h 88"/>
                  <a:gd name="T78" fmla="*/ 3 w 111"/>
                  <a:gd name="T79" fmla="*/ 84 h 88"/>
                  <a:gd name="T80" fmla="*/ 4 w 111"/>
                  <a:gd name="T81" fmla="*/ 85 h 88"/>
                  <a:gd name="T82" fmla="*/ 4 w 111"/>
                  <a:gd name="T83" fmla="*/ 8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88">
                    <a:moveTo>
                      <a:pt x="4" y="85"/>
                    </a:moveTo>
                    <a:lnTo>
                      <a:pt x="18" y="88"/>
                    </a:lnTo>
                    <a:lnTo>
                      <a:pt x="32" y="88"/>
                    </a:lnTo>
                    <a:lnTo>
                      <a:pt x="45" y="86"/>
                    </a:lnTo>
                    <a:lnTo>
                      <a:pt x="59" y="81"/>
                    </a:lnTo>
                    <a:lnTo>
                      <a:pt x="72" y="74"/>
                    </a:lnTo>
                    <a:lnTo>
                      <a:pt x="83" y="65"/>
                    </a:lnTo>
                    <a:lnTo>
                      <a:pt x="93" y="56"/>
                    </a:lnTo>
                    <a:lnTo>
                      <a:pt x="102" y="44"/>
                    </a:lnTo>
                    <a:lnTo>
                      <a:pt x="106" y="35"/>
                    </a:lnTo>
                    <a:lnTo>
                      <a:pt x="110" y="25"/>
                    </a:lnTo>
                    <a:lnTo>
                      <a:pt x="111" y="15"/>
                    </a:lnTo>
                    <a:lnTo>
                      <a:pt x="110" y="4"/>
                    </a:lnTo>
                    <a:lnTo>
                      <a:pt x="109" y="2"/>
                    </a:lnTo>
                    <a:lnTo>
                      <a:pt x="108" y="0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99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9" y="15"/>
                    </a:lnTo>
                    <a:lnTo>
                      <a:pt x="98" y="21"/>
                    </a:lnTo>
                    <a:lnTo>
                      <a:pt x="95" y="29"/>
                    </a:lnTo>
                    <a:lnTo>
                      <a:pt x="91" y="36"/>
                    </a:lnTo>
                    <a:lnTo>
                      <a:pt x="84" y="47"/>
                    </a:lnTo>
                    <a:lnTo>
                      <a:pt x="75" y="56"/>
                    </a:lnTo>
                    <a:lnTo>
                      <a:pt x="66" y="63"/>
                    </a:lnTo>
                    <a:lnTo>
                      <a:pt x="55" y="70"/>
                    </a:lnTo>
                    <a:lnTo>
                      <a:pt x="43" y="74"/>
                    </a:lnTo>
                    <a:lnTo>
                      <a:pt x="32" y="77"/>
                    </a:lnTo>
                    <a:lnTo>
                      <a:pt x="20" y="77"/>
                    </a:lnTo>
                    <a:lnTo>
                      <a:pt x="7" y="74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2" y="77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4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8" name="Freeform 82"/>
              <p:cNvSpPr>
                <a:spLocks/>
              </p:cNvSpPr>
              <p:nvPr/>
            </p:nvSpPr>
            <p:spPr bwMode="auto">
              <a:xfrm>
                <a:off x="4552" y="2246"/>
                <a:ext cx="41" cy="37"/>
              </a:xfrm>
              <a:custGeom>
                <a:avLst/>
                <a:gdLst>
                  <a:gd name="T0" fmla="*/ 5 w 83"/>
                  <a:gd name="T1" fmla="*/ 72 h 74"/>
                  <a:gd name="T2" fmla="*/ 11 w 83"/>
                  <a:gd name="T3" fmla="*/ 73 h 74"/>
                  <a:gd name="T4" fmla="*/ 17 w 83"/>
                  <a:gd name="T5" fmla="*/ 74 h 74"/>
                  <a:gd name="T6" fmla="*/ 24 w 83"/>
                  <a:gd name="T7" fmla="*/ 73 h 74"/>
                  <a:gd name="T8" fmla="*/ 31 w 83"/>
                  <a:gd name="T9" fmla="*/ 73 h 74"/>
                  <a:gd name="T10" fmla="*/ 37 w 83"/>
                  <a:gd name="T11" fmla="*/ 71 h 74"/>
                  <a:gd name="T12" fmla="*/ 43 w 83"/>
                  <a:gd name="T13" fmla="*/ 68 h 74"/>
                  <a:gd name="T14" fmla="*/ 48 w 83"/>
                  <a:gd name="T15" fmla="*/ 65 h 74"/>
                  <a:gd name="T16" fmla="*/ 53 w 83"/>
                  <a:gd name="T17" fmla="*/ 60 h 74"/>
                  <a:gd name="T18" fmla="*/ 64 w 83"/>
                  <a:gd name="T19" fmla="*/ 49 h 74"/>
                  <a:gd name="T20" fmla="*/ 75 w 83"/>
                  <a:gd name="T21" fmla="*/ 36 h 74"/>
                  <a:gd name="T22" fmla="*/ 82 w 83"/>
                  <a:gd name="T23" fmla="*/ 22 h 74"/>
                  <a:gd name="T24" fmla="*/ 83 w 83"/>
                  <a:gd name="T25" fmla="*/ 6 h 74"/>
                  <a:gd name="T26" fmla="*/ 83 w 83"/>
                  <a:gd name="T27" fmla="*/ 4 h 74"/>
                  <a:gd name="T28" fmla="*/ 82 w 83"/>
                  <a:gd name="T29" fmla="*/ 2 h 74"/>
                  <a:gd name="T30" fmla="*/ 79 w 83"/>
                  <a:gd name="T31" fmla="*/ 0 h 74"/>
                  <a:gd name="T32" fmla="*/ 77 w 83"/>
                  <a:gd name="T33" fmla="*/ 0 h 74"/>
                  <a:gd name="T34" fmla="*/ 75 w 83"/>
                  <a:gd name="T35" fmla="*/ 0 h 74"/>
                  <a:gd name="T36" fmla="*/ 73 w 83"/>
                  <a:gd name="T37" fmla="*/ 2 h 74"/>
                  <a:gd name="T38" fmla="*/ 71 w 83"/>
                  <a:gd name="T39" fmla="*/ 4 h 74"/>
                  <a:gd name="T40" fmla="*/ 71 w 83"/>
                  <a:gd name="T41" fmla="*/ 6 h 74"/>
                  <a:gd name="T42" fmla="*/ 69 w 83"/>
                  <a:gd name="T43" fmla="*/ 18 h 74"/>
                  <a:gd name="T44" fmla="*/ 63 w 83"/>
                  <a:gd name="T45" fmla="*/ 28 h 74"/>
                  <a:gd name="T46" fmla="*/ 58 w 83"/>
                  <a:gd name="T47" fmla="*/ 38 h 74"/>
                  <a:gd name="T48" fmla="*/ 49 w 83"/>
                  <a:gd name="T49" fmla="*/ 48 h 74"/>
                  <a:gd name="T50" fmla="*/ 39 w 83"/>
                  <a:gd name="T51" fmla="*/ 55 h 74"/>
                  <a:gd name="T52" fmla="*/ 29 w 83"/>
                  <a:gd name="T53" fmla="*/ 60 h 74"/>
                  <a:gd name="T54" fmla="*/ 17 w 83"/>
                  <a:gd name="T55" fmla="*/ 63 h 74"/>
                  <a:gd name="T56" fmla="*/ 6 w 83"/>
                  <a:gd name="T57" fmla="*/ 61 h 74"/>
                  <a:gd name="T58" fmla="*/ 3 w 83"/>
                  <a:gd name="T59" fmla="*/ 61 h 74"/>
                  <a:gd name="T60" fmla="*/ 1 w 83"/>
                  <a:gd name="T61" fmla="*/ 61 h 74"/>
                  <a:gd name="T62" fmla="*/ 0 w 83"/>
                  <a:gd name="T63" fmla="*/ 64 h 74"/>
                  <a:gd name="T64" fmla="*/ 0 w 83"/>
                  <a:gd name="T65" fmla="*/ 65 h 74"/>
                  <a:gd name="T66" fmla="*/ 0 w 83"/>
                  <a:gd name="T67" fmla="*/ 67 h 74"/>
                  <a:gd name="T68" fmla="*/ 1 w 83"/>
                  <a:gd name="T69" fmla="*/ 70 h 74"/>
                  <a:gd name="T70" fmla="*/ 2 w 83"/>
                  <a:gd name="T71" fmla="*/ 71 h 74"/>
                  <a:gd name="T72" fmla="*/ 5 w 83"/>
                  <a:gd name="T73" fmla="*/ 72 h 74"/>
                  <a:gd name="T74" fmla="*/ 5 w 83"/>
                  <a:gd name="T75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3" h="74">
                    <a:moveTo>
                      <a:pt x="5" y="72"/>
                    </a:moveTo>
                    <a:lnTo>
                      <a:pt x="11" y="73"/>
                    </a:lnTo>
                    <a:lnTo>
                      <a:pt x="17" y="74"/>
                    </a:lnTo>
                    <a:lnTo>
                      <a:pt x="24" y="73"/>
                    </a:lnTo>
                    <a:lnTo>
                      <a:pt x="31" y="73"/>
                    </a:lnTo>
                    <a:lnTo>
                      <a:pt x="37" y="71"/>
                    </a:lnTo>
                    <a:lnTo>
                      <a:pt x="43" y="68"/>
                    </a:lnTo>
                    <a:lnTo>
                      <a:pt x="48" y="65"/>
                    </a:lnTo>
                    <a:lnTo>
                      <a:pt x="53" y="60"/>
                    </a:lnTo>
                    <a:lnTo>
                      <a:pt x="64" y="49"/>
                    </a:lnTo>
                    <a:lnTo>
                      <a:pt x="75" y="36"/>
                    </a:lnTo>
                    <a:lnTo>
                      <a:pt x="82" y="22"/>
                    </a:lnTo>
                    <a:lnTo>
                      <a:pt x="83" y="6"/>
                    </a:lnTo>
                    <a:lnTo>
                      <a:pt x="83" y="4"/>
                    </a:lnTo>
                    <a:lnTo>
                      <a:pt x="82" y="2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2"/>
                    </a:lnTo>
                    <a:lnTo>
                      <a:pt x="71" y="4"/>
                    </a:lnTo>
                    <a:lnTo>
                      <a:pt x="71" y="6"/>
                    </a:lnTo>
                    <a:lnTo>
                      <a:pt x="69" y="18"/>
                    </a:lnTo>
                    <a:lnTo>
                      <a:pt x="63" y="28"/>
                    </a:lnTo>
                    <a:lnTo>
                      <a:pt x="58" y="38"/>
                    </a:lnTo>
                    <a:lnTo>
                      <a:pt x="49" y="48"/>
                    </a:lnTo>
                    <a:lnTo>
                      <a:pt x="39" y="55"/>
                    </a:lnTo>
                    <a:lnTo>
                      <a:pt x="29" y="60"/>
                    </a:lnTo>
                    <a:lnTo>
                      <a:pt x="17" y="63"/>
                    </a:lnTo>
                    <a:lnTo>
                      <a:pt x="6" y="61"/>
                    </a:lnTo>
                    <a:lnTo>
                      <a:pt x="3" y="61"/>
                    </a:lnTo>
                    <a:lnTo>
                      <a:pt x="1" y="61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1" y="70"/>
                    </a:lnTo>
                    <a:lnTo>
                      <a:pt x="2" y="71"/>
                    </a:lnTo>
                    <a:lnTo>
                      <a:pt x="5" y="72"/>
                    </a:lnTo>
                    <a:lnTo>
                      <a:pt x="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79" name="Freeform 83"/>
              <p:cNvSpPr>
                <a:spLocks/>
              </p:cNvSpPr>
              <p:nvPr/>
            </p:nvSpPr>
            <p:spPr bwMode="auto">
              <a:xfrm>
                <a:off x="4363" y="1992"/>
                <a:ext cx="71" cy="27"/>
              </a:xfrm>
              <a:custGeom>
                <a:avLst/>
                <a:gdLst>
                  <a:gd name="T0" fmla="*/ 138 w 143"/>
                  <a:gd name="T1" fmla="*/ 0 h 55"/>
                  <a:gd name="T2" fmla="*/ 136 w 143"/>
                  <a:gd name="T3" fmla="*/ 0 h 55"/>
                  <a:gd name="T4" fmla="*/ 134 w 143"/>
                  <a:gd name="T5" fmla="*/ 0 h 55"/>
                  <a:gd name="T6" fmla="*/ 133 w 143"/>
                  <a:gd name="T7" fmla="*/ 2 h 55"/>
                  <a:gd name="T8" fmla="*/ 131 w 143"/>
                  <a:gd name="T9" fmla="*/ 4 h 55"/>
                  <a:gd name="T10" fmla="*/ 127 w 143"/>
                  <a:gd name="T11" fmla="*/ 16 h 55"/>
                  <a:gd name="T12" fmla="*/ 119 w 143"/>
                  <a:gd name="T13" fmla="*/ 25 h 55"/>
                  <a:gd name="T14" fmla="*/ 108 w 143"/>
                  <a:gd name="T15" fmla="*/ 32 h 55"/>
                  <a:gd name="T16" fmla="*/ 98 w 143"/>
                  <a:gd name="T17" fmla="*/ 36 h 55"/>
                  <a:gd name="T18" fmla="*/ 86 w 143"/>
                  <a:gd name="T19" fmla="*/ 41 h 55"/>
                  <a:gd name="T20" fmla="*/ 74 w 143"/>
                  <a:gd name="T21" fmla="*/ 42 h 55"/>
                  <a:gd name="T22" fmla="*/ 61 w 143"/>
                  <a:gd name="T23" fmla="*/ 43 h 55"/>
                  <a:gd name="T24" fmla="*/ 50 w 143"/>
                  <a:gd name="T25" fmla="*/ 41 h 55"/>
                  <a:gd name="T26" fmla="*/ 38 w 143"/>
                  <a:gd name="T27" fmla="*/ 36 h 55"/>
                  <a:gd name="T28" fmla="*/ 28 w 143"/>
                  <a:gd name="T29" fmla="*/ 31 h 55"/>
                  <a:gd name="T30" fmla="*/ 18 w 143"/>
                  <a:gd name="T31" fmla="*/ 24 h 55"/>
                  <a:gd name="T32" fmla="*/ 10 w 143"/>
                  <a:gd name="T33" fmla="*/ 13 h 55"/>
                  <a:gd name="T34" fmla="*/ 8 w 143"/>
                  <a:gd name="T35" fmla="*/ 12 h 55"/>
                  <a:gd name="T36" fmla="*/ 7 w 143"/>
                  <a:gd name="T37" fmla="*/ 11 h 55"/>
                  <a:gd name="T38" fmla="*/ 5 w 143"/>
                  <a:gd name="T39" fmla="*/ 11 h 55"/>
                  <a:gd name="T40" fmla="*/ 2 w 143"/>
                  <a:gd name="T41" fmla="*/ 12 h 55"/>
                  <a:gd name="T42" fmla="*/ 1 w 143"/>
                  <a:gd name="T43" fmla="*/ 13 h 55"/>
                  <a:gd name="T44" fmla="*/ 0 w 143"/>
                  <a:gd name="T45" fmla="*/ 16 h 55"/>
                  <a:gd name="T46" fmla="*/ 0 w 143"/>
                  <a:gd name="T47" fmla="*/ 17 h 55"/>
                  <a:gd name="T48" fmla="*/ 1 w 143"/>
                  <a:gd name="T49" fmla="*/ 19 h 55"/>
                  <a:gd name="T50" fmla="*/ 10 w 143"/>
                  <a:gd name="T51" fmla="*/ 31 h 55"/>
                  <a:gd name="T52" fmla="*/ 21 w 143"/>
                  <a:gd name="T53" fmla="*/ 40 h 55"/>
                  <a:gd name="T54" fmla="*/ 32 w 143"/>
                  <a:gd name="T55" fmla="*/ 47 h 55"/>
                  <a:gd name="T56" fmla="*/ 46 w 143"/>
                  <a:gd name="T57" fmla="*/ 51 h 55"/>
                  <a:gd name="T58" fmla="*/ 60 w 143"/>
                  <a:gd name="T59" fmla="*/ 55 h 55"/>
                  <a:gd name="T60" fmla="*/ 74 w 143"/>
                  <a:gd name="T61" fmla="*/ 55 h 55"/>
                  <a:gd name="T62" fmla="*/ 88 w 143"/>
                  <a:gd name="T63" fmla="*/ 54 h 55"/>
                  <a:gd name="T64" fmla="*/ 100 w 143"/>
                  <a:gd name="T65" fmla="*/ 49 h 55"/>
                  <a:gd name="T66" fmla="*/ 107 w 143"/>
                  <a:gd name="T67" fmla="*/ 47 h 55"/>
                  <a:gd name="T68" fmla="*/ 114 w 143"/>
                  <a:gd name="T69" fmla="*/ 42 h 55"/>
                  <a:gd name="T70" fmla="*/ 121 w 143"/>
                  <a:gd name="T71" fmla="*/ 39 h 55"/>
                  <a:gd name="T72" fmla="*/ 128 w 143"/>
                  <a:gd name="T73" fmla="*/ 34 h 55"/>
                  <a:gd name="T74" fmla="*/ 134 w 143"/>
                  <a:gd name="T75" fmla="*/ 28 h 55"/>
                  <a:gd name="T76" fmla="*/ 138 w 143"/>
                  <a:gd name="T77" fmla="*/ 21 h 55"/>
                  <a:gd name="T78" fmla="*/ 142 w 143"/>
                  <a:gd name="T79" fmla="*/ 15 h 55"/>
                  <a:gd name="T80" fmla="*/ 143 w 143"/>
                  <a:gd name="T81" fmla="*/ 6 h 55"/>
                  <a:gd name="T82" fmla="*/ 143 w 143"/>
                  <a:gd name="T83" fmla="*/ 4 h 55"/>
                  <a:gd name="T84" fmla="*/ 142 w 143"/>
                  <a:gd name="T85" fmla="*/ 2 h 55"/>
                  <a:gd name="T86" fmla="*/ 141 w 143"/>
                  <a:gd name="T87" fmla="*/ 1 h 55"/>
                  <a:gd name="T88" fmla="*/ 138 w 143"/>
                  <a:gd name="T8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3" h="55">
                    <a:moveTo>
                      <a:pt x="138" y="0"/>
                    </a:moveTo>
                    <a:lnTo>
                      <a:pt x="136" y="0"/>
                    </a:lnTo>
                    <a:lnTo>
                      <a:pt x="134" y="0"/>
                    </a:lnTo>
                    <a:lnTo>
                      <a:pt x="133" y="2"/>
                    </a:lnTo>
                    <a:lnTo>
                      <a:pt x="131" y="4"/>
                    </a:lnTo>
                    <a:lnTo>
                      <a:pt x="127" y="16"/>
                    </a:lnTo>
                    <a:lnTo>
                      <a:pt x="119" y="25"/>
                    </a:lnTo>
                    <a:lnTo>
                      <a:pt x="108" y="32"/>
                    </a:lnTo>
                    <a:lnTo>
                      <a:pt x="98" y="36"/>
                    </a:lnTo>
                    <a:lnTo>
                      <a:pt x="86" y="41"/>
                    </a:lnTo>
                    <a:lnTo>
                      <a:pt x="74" y="42"/>
                    </a:lnTo>
                    <a:lnTo>
                      <a:pt x="61" y="43"/>
                    </a:lnTo>
                    <a:lnTo>
                      <a:pt x="50" y="41"/>
                    </a:lnTo>
                    <a:lnTo>
                      <a:pt x="38" y="36"/>
                    </a:lnTo>
                    <a:lnTo>
                      <a:pt x="28" y="31"/>
                    </a:lnTo>
                    <a:lnTo>
                      <a:pt x="18" y="24"/>
                    </a:lnTo>
                    <a:lnTo>
                      <a:pt x="10" y="13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10" y="31"/>
                    </a:lnTo>
                    <a:lnTo>
                      <a:pt x="21" y="40"/>
                    </a:lnTo>
                    <a:lnTo>
                      <a:pt x="32" y="47"/>
                    </a:lnTo>
                    <a:lnTo>
                      <a:pt x="46" y="51"/>
                    </a:lnTo>
                    <a:lnTo>
                      <a:pt x="60" y="55"/>
                    </a:lnTo>
                    <a:lnTo>
                      <a:pt x="74" y="55"/>
                    </a:lnTo>
                    <a:lnTo>
                      <a:pt x="88" y="54"/>
                    </a:lnTo>
                    <a:lnTo>
                      <a:pt x="100" y="49"/>
                    </a:lnTo>
                    <a:lnTo>
                      <a:pt x="107" y="47"/>
                    </a:lnTo>
                    <a:lnTo>
                      <a:pt x="114" y="42"/>
                    </a:lnTo>
                    <a:lnTo>
                      <a:pt x="121" y="39"/>
                    </a:lnTo>
                    <a:lnTo>
                      <a:pt x="128" y="34"/>
                    </a:lnTo>
                    <a:lnTo>
                      <a:pt x="134" y="28"/>
                    </a:lnTo>
                    <a:lnTo>
                      <a:pt x="138" y="21"/>
                    </a:lnTo>
                    <a:lnTo>
                      <a:pt x="142" y="15"/>
                    </a:lnTo>
                    <a:lnTo>
                      <a:pt x="143" y="6"/>
                    </a:lnTo>
                    <a:lnTo>
                      <a:pt x="143" y="4"/>
                    </a:lnTo>
                    <a:lnTo>
                      <a:pt x="142" y="2"/>
                    </a:lnTo>
                    <a:lnTo>
                      <a:pt x="141" y="1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0" name="Freeform 84"/>
              <p:cNvSpPr>
                <a:spLocks/>
              </p:cNvSpPr>
              <p:nvPr/>
            </p:nvSpPr>
            <p:spPr bwMode="auto">
              <a:xfrm>
                <a:off x="4373" y="1972"/>
                <a:ext cx="54" cy="25"/>
              </a:xfrm>
              <a:custGeom>
                <a:avLst/>
                <a:gdLst>
                  <a:gd name="T0" fmla="*/ 103 w 108"/>
                  <a:gd name="T1" fmla="*/ 0 h 51"/>
                  <a:gd name="T2" fmla="*/ 101 w 108"/>
                  <a:gd name="T3" fmla="*/ 0 h 51"/>
                  <a:gd name="T4" fmla="*/ 99 w 108"/>
                  <a:gd name="T5" fmla="*/ 1 h 51"/>
                  <a:gd name="T6" fmla="*/ 98 w 108"/>
                  <a:gd name="T7" fmla="*/ 4 h 51"/>
                  <a:gd name="T8" fmla="*/ 96 w 108"/>
                  <a:gd name="T9" fmla="*/ 5 h 51"/>
                  <a:gd name="T10" fmla="*/ 93 w 108"/>
                  <a:gd name="T11" fmla="*/ 15 h 51"/>
                  <a:gd name="T12" fmla="*/ 86 w 108"/>
                  <a:gd name="T13" fmla="*/ 23 h 51"/>
                  <a:gd name="T14" fmla="*/ 77 w 108"/>
                  <a:gd name="T15" fmla="*/ 30 h 51"/>
                  <a:gd name="T16" fmla="*/ 66 w 108"/>
                  <a:gd name="T17" fmla="*/ 35 h 51"/>
                  <a:gd name="T18" fmla="*/ 65 w 108"/>
                  <a:gd name="T19" fmla="*/ 35 h 51"/>
                  <a:gd name="T20" fmla="*/ 62 w 108"/>
                  <a:gd name="T21" fmla="*/ 36 h 51"/>
                  <a:gd name="T22" fmla="*/ 57 w 108"/>
                  <a:gd name="T23" fmla="*/ 37 h 51"/>
                  <a:gd name="T24" fmla="*/ 50 w 108"/>
                  <a:gd name="T25" fmla="*/ 38 h 51"/>
                  <a:gd name="T26" fmla="*/ 43 w 108"/>
                  <a:gd name="T27" fmla="*/ 39 h 51"/>
                  <a:gd name="T28" fmla="*/ 38 w 108"/>
                  <a:gd name="T29" fmla="*/ 41 h 51"/>
                  <a:gd name="T30" fmla="*/ 31 w 108"/>
                  <a:gd name="T31" fmla="*/ 41 h 51"/>
                  <a:gd name="T32" fmla="*/ 26 w 108"/>
                  <a:gd name="T33" fmla="*/ 39 h 51"/>
                  <a:gd name="T34" fmla="*/ 19 w 108"/>
                  <a:gd name="T35" fmla="*/ 36 h 51"/>
                  <a:gd name="T36" fmla="*/ 15 w 108"/>
                  <a:gd name="T37" fmla="*/ 33 h 51"/>
                  <a:gd name="T38" fmla="*/ 11 w 108"/>
                  <a:gd name="T39" fmla="*/ 29 h 51"/>
                  <a:gd name="T40" fmla="*/ 8 w 108"/>
                  <a:gd name="T41" fmla="*/ 24 h 51"/>
                  <a:gd name="T42" fmla="*/ 7 w 108"/>
                  <a:gd name="T43" fmla="*/ 23 h 51"/>
                  <a:gd name="T44" fmla="*/ 4 w 108"/>
                  <a:gd name="T45" fmla="*/ 22 h 51"/>
                  <a:gd name="T46" fmla="*/ 3 w 108"/>
                  <a:gd name="T47" fmla="*/ 22 h 51"/>
                  <a:gd name="T48" fmla="*/ 1 w 108"/>
                  <a:gd name="T49" fmla="*/ 23 h 51"/>
                  <a:gd name="T50" fmla="*/ 0 w 108"/>
                  <a:gd name="T51" fmla="*/ 26 h 51"/>
                  <a:gd name="T52" fmla="*/ 0 w 108"/>
                  <a:gd name="T53" fmla="*/ 27 h 51"/>
                  <a:gd name="T54" fmla="*/ 0 w 108"/>
                  <a:gd name="T55" fmla="*/ 29 h 51"/>
                  <a:gd name="T56" fmla="*/ 1 w 108"/>
                  <a:gd name="T57" fmla="*/ 31 h 51"/>
                  <a:gd name="T58" fmla="*/ 5 w 108"/>
                  <a:gd name="T59" fmla="*/ 36 h 51"/>
                  <a:gd name="T60" fmla="*/ 10 w 108"/>
                  <a:gd name="T61" fmla="*/ 41 h 51"/>
                  <a:gd name="T62" fmla="*/ 15 w 108"/>
                  <a:gd name="T63" fmla="*/ 45 h 51"/>
                  <a:gd name="T64" fmla="*/ 20 w 108"/>
                  <a:gd name="T65" fmla="*/ 49 h 51"/>
                  <a:gd name="T66" fmla="*/ 23 w 108"/>
                  <a:gd name="T67" fmla="*/ 50 h 51"/>
                  <a:gd name="T68" fmla="*/ 31 w 108"/>
                  <a:gd name="T69" fmla="*/ 51 h 51"/>
                  <a:gd name="T70" fmla="*/ 41 w 108"/>
                  <a:gd name="T71" fmla="*/ 51 h 51"/>
                  <a:gd name="T72" fmla="*/ 54 w 108"/>
                  <a:gd name="T73" fmla="*/ 50 h 51"/>
                  <a:gd name="T74" fmla="*/ 61 w 108"/>
                  <a:gd name="T75" fmla="*/ 49 h 51"/>
                  <a:gd name="T76" fmla="*/ 70 w 108"/>
                  <a:gd name="T77" fmla="*/ 46 h 51"/>
                  <a:gd name="T78" fmla="*/ 78 w 108"/>
                  <a:gd name="T79" fmla="*/ 43 h 51"/>
                  <a:gd name="T80" fmla="*/ 86 w 108"/>
                  <a:gd name="T81" fmla="*/ 38 h 51"/>
                  <a:gd name="T82" fmla="*/ 94 w 108"/>
                  <a:gd name="T83" fmla="*/ 33 h 51"/>
                  <a:gd name="T84" fmla="*/ 101 w 108"/>
                  <a:gd name="T85" fmla="*/ 26 h 51"/>
                  <a:gd name="T86" fmla="*/ 106 w 108"/>
                  <a:gd name="T87" fmla="*/ 18 h 51"/>
                  <a:gd name="T88" fmla="*/ 108 w 108"/>
                  <a:gd name="T89" fmla="*/ 7 h 51"/>
                  <a:gd name="T90" fmla="*/ 108 w 108"/>
                  <a:gd name="T91" fmla="*/ 5 h 51"/>
                  <a:gd name="T92" fmla="*/ 108 w 108"/>
                  <a:gd name="T93" fmla="*/ 3 h 51"/>
                  <a:gd name="T94" fmla="*/ 106 w 108"/>
                  <a:gd name="T95" fmla="*/ 1 h 51"/>
                  <a:gd name="T96" fmla="*/ 103 w 108"/>
                  <a:gd name="T9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8" h="51">
                    <a:moveTo>
                      <a:pt x="103" y="0"/>
                    </a:moveTo>
                    <a:lnTo>
                      <a:pt x="101" y="0"/>
                    </a:lnTo>
                    <a:lnTo>
                      <a:pt x="99" y="1"/>
                    </a:lnTo>
                    <a:lnTo>
                      <a:pt x="98" y="4"/>
                    </a:lnTo>
                    <a:lnTo>
                      <a:pt x="96" y="5"/>
                    </a:lnTo>
                    <a:lnTo>
                      <a:pt x="93" y="15"/>
                    </a:lnTo>
                    <a:lnTo>
                      <a:pt x="86" y="23"/>
                    </a:lnTo>
                    <a:lnTo>
                      <a:pt x="77" y="30"/>
                    </a:lnTo>
                    <a:lnTo>
                      <a:pt x="66" y="35"/>
                    </a:lnTo>
                    <a:lnTo>
                      <a:pt x="65" y="35"/>
                    </a:lnTo>
                    <a:lnTo>
                      <a:pt x="62" y="36"/>
                    </a:lnTo>
                    <a:lnTo>
                      <a:pt x="57" y="37"/>
                    </a:lnTo>
                    <a:lnTo>
                      <a:pt x="50" y="38"/>
                    </a:lnTo>
                    <a:lnTo>
                      <a:pt x="43" y="39"/>
                    </a:lnTo>
                    <a:lnTo>
                      <a:pt x="38" y="41"/>
                    </a:lnTo>
                    <a:lnTo>
                      <a:pt x="31" y="41"/>
                    </a:lnTo>
                    <a:lnTo>
                      <a:pt x="26" y="39"/>
                    </a:lnTo>
                    <a:lnTo>
                      <a:pt x="19" y="36"/>
                    </a:lnTo>
                    <a:lnTo>
                      <a:pt x="15" y="33"/>
                    </a:lnTo>
                    <a:lnTo>
                      <a:pt x="11" y="29"/>
                    </a:lnTo>
                    <a:lnTo>
                      <a:pt x="8" y="24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5" y="36"/>
                    </a:lnTo>
                    <a:lnTo>
                      <a:pt x="10" y="41"/>
                    </a:lnTo>
                    <a:lnTo>
                      <a:pt x="15" y="45"/>
                    </a:lnTo>
                    <a:lnTo>
                      <a:pt x="20" y="49"/>
                    </a:lnTo>
                    <a:lnTo>
                      <a:pt x="23" y="50"/>
                    </a:lnTo>
                    <a:lnTo>
                      <a:pt x="31" y="51"/>
                    </a:lnTo>
                    <a:lnTo>
                      <a:pt x="41" y="51"/>
                    </a:lnTo>
                    <a:lnTo>
                      <a:pt x="54" y="50"/>
                    </a:lnTo>
                    <a:lnTo>
                      <a:pt x="61" y="49"/>
                    </a:lnTo>
                    <a:lnTo>
                      <a:pt x="70" y="46"/>
                    </a:lnTo>
                    <a:lnTo>
                      <a:pt x="78" y="43"/>
                    </a:lnTo>
                    <a:lnTo>
                      <a:pt x="86" y="38"/>
                    </a:lnTo>
                    <a:lnTo>
                      <a:pt x="94" y="33"/>
                    </a:lnTo>
                    <a:lnTo>
                      <a:pt x="101" y="26"/>
                    </a:lnTo>
                    <a:lnTo>
                      <a:pt x="106" y="18"/>
                    </a:lnTo>
                    <a:lnTo>
                      <a:pt x="108" y="7"/>
                    </a:lnTo>
                    <a:lnTo>
                      <a:pt x="108" y="5"/>
                    </a:lnTo>
                    <a:lnTo>
                      <a:pt x="108" y="3"/>
                    </a:lnTo>
                    <a:lnTo>
                      <a:pt x="106" y="1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1" name="Freeform 85"/>
              <p:cNvSpPr>
                <a:spLocks/>
              </p:cNvSpPr>
              <p:nvPr/>
            </p:nvSpPr>
            <p:spPr bwMode="auto">
              <a:xfrm>
                <a:off x="4373" y="1950"/>
                <a:ext cx="36" cy="23"/>
              </a:xfrm>
              <a:custGeom>
                <a:avLst/>
                <a:gdLst>
                  <a:gd name="T0" fmla="*/ 4 w 70"/>
                  <a:gd name="T1" fmla="*/ 46 h 46"/>
                  <a:gd name="T2" fmla="*/ 14 w 70"/>
                  <a:gd name="T3" fmla="*/ 45 h 46"/>
                  <a:gd name="T4" fmla="*/ 23 w 70"/>
                  <a:gd name="T5" fmla="*/ 43 h 46"/>
                  <a:gd name="T6" fmla="*/ 32 w 70"/>
                  <a:gd name="T7" fmla="*/ 40 h 46"/>
                  <a:gd name="T8" fmla="*/ 41 w 70"/>
                  <a:gd name="T9" fmla="*/ 35 h 46"/>
                  <a:gd name="T10" fmla="*/ 49 w 70"/>
                  <a:gd name="T11" fmla="*/ 30 h 46"/>
                  <a:gd name="T12" fmla="*/ 56 w 70"/>
                  <a:gd name="T13" fmla="*/ 24 h 46"/>
                  <a:gd name="T14" fmla="*/ 63 w 70"/>
                  <a:gd name="T15" fmla="*/ 17 h 46"/>
                  <a:gd name="T16" fmla="*/ 69 w 70"/>
                  <a:gd name="T17" fmla="*/ 9 h 46"/>
                  <a:gd name="T18" fmla="*/ 70 w 70"/>
                  <a:gd name="T19" fmla="*/ 7 h 46"/>
                  <a:gd name="T20" fmla="*/ 70 w 70"/>
                  <a:gd name="T21" fmla="*/ 4 h 46"/>
                  <a:gd name="T22" fmla="*/ 69 w 70"/>
                  <a:gd name="T23" fmla="*/ 3 h 46"/>
                  <a:gd name="T24" fmla="*/ 67 w 70"/>
                  <a:gd name="T25" fmla="*/ 1 h 46"/>
                  <a:gd name="T26" fmla="*/ 64 w 70"/>
                  <a:gd name="T27" fmla="*/ 0 h 46"/>
                  <a:gd name="T28" fmla="*/ 63 w 70"/>
                  <a:gd name="T29" fmla="*/ 0 h 46"/>
                  <a:gd name="T30" fmla="*/ 61 w 70"/>
                  <a:gd name="T31" fmla="*/ 1 h 46"/>
                  <a:gd name="T32" fmla="*/ 60 w 70"/>
                  <a:gd name="T33" fmla="*/ 2 h 46"/>
                  <a:gd name="T34" fmla="*/ 55 w 70"/>
                  <a:gd name="T35" fmla="*/ 8 h 46"/>
                  <a:gd name="T36" fmla="*/ 49 w 70"/>
                  <a:gd name="T37" fmla="*/ 15 h 46"/>
                  <a:gd name="T38" fmla="*/ 44 w 70"/>
                  <a:gd name="T39" fmla="*/ 19 h 46"/>
                  <a:gd name="T40" fmla="*/ 37 w 70"/>
                  <a:gd name="T41" fmla="*/ 24 h 46"/>
                  <a:gd name="T42" fmla="*/ 30 w 70"/>
                  <a:gd name="T43" fmla="*/ 28 h 46"/>
                  <a:gd name="T44" fmla="*/ 22 w 70"/>
                  <a:gd name="T45" fmla="*/ 32 h 46"/>
                  <a:gd name="T46" fmla="*/ 14 w 70"/>
                  <a:gd name="T47" fmla="*/ 34 h 46"/>
                  <a:gd name="T48" fmla="*/ 4 w 70"/>
                  <a:gd name="T49" fmla="*/ 35 h 46"/>
                  <a:gd name="T50" fmla="*/ 3 w 70"/>
                  <a:gd name="T51" fmla="*/ 35 h 46"/>
                  <a:gd name="T52" fmla="*/ 1 w 70"/>
                  <a:gd name="T53" fmla="*/ 37 h 46"/>
                  <a:gd name="T54" fmla="*/ 0 w 70"/>
                  <a:gd name="T55" fmla="*/ 39 h 46"/>
                  <a:gd name="T56" fmla="*/ 0 w 70"/>
                  <a:gd name="T57" fmla="*/ 40 h 46"/>
                  <a:gd name="T58" fmla="*/ 0 w 70"/>
                  <a:gd name="T59" fmla="*/ 42 h 46"/>
                  <a:gd name="T60" fmla="*/ 1 w 70"/>
                  <a:gd name="T61" fmla="*/ 45 h 46"/>
                  <a:gd name="T62" fmla="*/ 3 w 70"/>
                  <a:gd name="T63" fmla="*/ 46 h 46"/>
                  <a:gd name="T64" fmla="*/ 4 w 70"/>
                  <a:gd name="T65" fmla="*/ 46 h 46"/>
                  <a:gd name="T66" fmla="*/ 4 w 70"/>
                  <a:gd name="T6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46">
                    <a:moveTo>
                      <a:pt x="4" y="46"/>
                    </a:moveTo>
                    <a:lnTo>
                      <a:pt x="14" y="45"/>
                    </a:lnTo>
                    <a:lnTo>
                      <a:pt x="23" y="43"/>
                    </a:lnTo>
                    <a:lnTo>
                      <a:pt x="32" y="40"/>
                    </a:lnTo>
                    <a:lnTo>
                      <a:pt x="41" y="35"/>
                    </a:lnTo>
                    <a:lnTo>
                      <a:pt x="49" y="30"/>
                    </a:lnTo>
                    <a:lnTo>
                      <a:pt x="56" y="24"/>
                    </a:lnTo>
                    <a:lnTo>
                      <a:pt x="63" y="17"/>
                    </a:lnTo>
                    <a:lnTo>
                      <a:pt x="69" y="9"/>
                    </a:lnTo>
                    <a:lnTo>
                      <a:pt x="70" y="7"/>
                    </a:lnTo>
                    <a:lnTo>
                      <a:pt x="70" y="4"/>
                    </a:lnTo>
                    <a:lnTo>
                      <a:pt x="69" y="3"/>
                    </a:lnTo>
                    <a:lnTo>
                      <a:pt x="67" y="1"/>
                    </a:lnTo>
                    <a:lnTo>
                      <a:pt x="64" y="0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60" y="2"/>
                    </a:lnTo>
                    <a:lnTo>
                      <a:pt x="55" y="8"/>
                    </a:lnTo>
                    <a:lnTo>
                      <a:pt x="49" y="15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28"/>
                    </a:lnTo>
                    <a:lnTo>
                      <a:pt x="22" y="32"/>
                    </a:lnTo>
                    <a:lnTo>
                      <a:pt x="14" y="34"/>
                    </a:lnTo>
                    <a:lnTo>
                      <a:pt x="4" y="35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5"/>
                    </a:lnTo>
                    <a:lnTo>
                      <a:pt x="3" y="46"/>
                    </a:lnTo>
                    <a:lnTo>
                      <a:pt x="4" y="46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2" name="Freeform 86"/>
              <p:cNvSpPr>
                <a:spLocks/>
              </p:cNvSpPr>
              <p:nvPr/>
            </p:nvSpPr>
            <p:spPr bwMode="auto">
              <a:xfrm>
                <a:off x="4318" y="1922"/>
                <a:ext cx="39" cy="43"/>
              </a:xfrm>
              <a:custGeom>
                <a:avLst/>
                <a:gdLst>
                  <a:gd name="T0" fmla="*/ 74 w 78"/>
                  <a:gd name="T1" fmla="*/ 0 h 88"/>
                  <a:gd name="T2" fmla="*/ 63 w 78"/>
                  <a:gd name="T3" fmla="*/ 0 h 88"/>
                  <a:gd name="T4" fmla="*/ 53 w 78"/>
                  <a:gd name="T5" fmla="*/ 1 h 88"/>
                  <a:gd name="T6" fmla="*/ 44 w 78"/>
                  <a:gd name="T7" fmla="*/ 5 h 88"/>
                  <a:gd name="T8" fmla="*/ 35 w 78"/>
                  <a:gd name="T9" fmla="*/ 8 h 88"/>
                  <a:gd name="T10" fmla="*/ 25 w 78"/>
                  <a:gd name="T11" fmla="*/ 14 h 88"/>
                  <a:gd name="T12" fmla="*/ 17 w 78"/>
                  <a:gd name="T13" fmla="*/ 21 h 88"/>
                  <a:gd name="T14" fmla="*/ 10 w 78"/>
                  <a:gd name="T15" fmla="*/ 29 h 88"/>
                  <a:gd name="T16" fmla="*/ 5 w 78"/>
                  <a:gd name="T17" fmla="*/ 37 h 88"/>
                  <a:gd name="T18" fmla="*/ 1 w 78"/>
                  <a:gd name="T19" fmla="*/ 44 h 88"/>
                  <a:gd name="T20" fmla="*/ 0 w 78"/>
                  <a:gd name="T21" fmla="*/ 52 h 88"/>
                  <a:gd name="T22" fmla="*/ 0 w 78"/>
                  <a:gd name="T23" fmla="*/ 60 h 88"/>
                  <a:gd name="T24" fmla="*/ 3 w 78"/>
                  <a:gd name="T25" fmla="*/ 68 h 88"/>
                  <a:gd name="T26" fmla="*/ 9 w 78"/>
                  <a:gd name="T27" fmla="*/ 76 h 88"/>
                  <a:gd name="T28" fmla="*/ 16 w 78"/>
                  <a:gd name="T29" fmla="*/ 82 h 88"/>
                  <a:gd name="T30" fmla="*/ 22 w 78"/>
                  <a:gd name="T31" fmla="*/ 86 h 88"/>
                  <a:gd name="T32" fmla="*/ 24 w 78"/>
                  <a:gd name="T33" fmla="*/ 88 h 88"/>
                  <a:gd name="T34" fmla="*/ 29 w 78"/>
                  <a:gd name="T35" fmla="*/ 88 h 88"/>
                  <a:gd name="T36" fmla="*/ 35 w 78"/>
                  <a:gd name="T37" fmla="*/ 88 h 88"/>
                  <a:gd name="T38" fmla="*/ 39 w 78"/>
                  <a:gd name="T39" fmla="*/ 88 h 88"/>
                  <a:gd name="T40" fmla="*/ 44 w 78"/>
                  <a:gd name="T41" fmla="*/ 86 h 88"/>
                  <a:gd name="T42" fmla="*/ 46 w 78"/>
                  <a:gd name="T43" fmla="*/ 86 h 88"/>
                  <a:gd name="T44" fmla="*/ 48 w 78"/>
                  <a:gd name="T45" fmla="*/ 85 h 88"/>
                  <a:gd name="T46" fmla="*/ 50 w 78"/>
                  <a:gd name="T47" fmla="*/ 83 h 88"/>
                  <a:gd name="T48" fmla="*/ 50 w 78"/>
                  <a:gd name="T49" fmla="*/ 81 h 88"/>
                  <a:gd name="T50" fmla="*/ 50 w 78"/>
                  <a:gd name="T51" fmla="*/ 77 h 88"/>
                  <a:gd name="T52" fmla="*/ 48 w 78"/>
                  <a:gd name="T53" fmla="*/ 75 h 88"/>
                  <a:gd name="T54" fmla="*/ 46 w 78"/>
                  <a:gd name="T55" fmla="*/ 74 h 88"/>
                  <a:gd name="T56" fmla="*/ 43 w 78"/>
                  <a:gd name="T57" fmla="*/ 74 h 88"/>
                  <a:gd name="T58" fmla="*/ 42 w 78"/>
                  <a:gd name="T59" fmla="*/ 74 h 88"/>
                  <a:gd name="T60" fmla="*/ 39 w 78"/>
                  <a:gd name="T61" fmla="*/ 74 h 88"/>
                  <a:gd name="T62" fmla="*/ 38 w 78"/>
                  <a:gd name="T63" fmla="*/ 74 h 88"/>
                  <a:gd name="T64" fmla="*/ 36 w 78"/>
                  <a:gd name="T65" fmla="*/ 74 h 88"/>
                  <a:gd name="T66" fmla="*/ 33 w 78"/>
                  <a:gd name="T67" fmla="*/ 74 h 88"/>
                  <a:gd name="T68" fmla="*/ 29 w 78"/>
                  <a:gd name="T69" fmla="*/ 74 h 88"/>
                  <a:gd name="T70" fmla="*/ 23 w 78"/>
                  <a:gd name="T71" fmla="*/ 71 h 88"/>
                  <a:gd name="T72" fmla="*/ 17 w 78"/>
                  <a:gd name="T73" fmla="*/ 66 h 88"/>
                  <a:gd name="T74" fmla="*/ 15 w 78"/>
                  <a:gd name="T75" fmla="*/ 55 h 88"/>
                  <a:gd name="T76" fmla="*/ 16 w 78"/>
                  <a:gd name="T77" fmla="*/ 45 h 88"/>
                  <a:gd name="T78" fmla="*/ 21 w 78"/>
                  <a:gd name="T79" fmla="*/ 36 h 88"/>
                  <a:gd name="T80" fmla="*/ 29 w 78"/>
                  <a:gd name="T81" fmla="*/ 29 h 88"/>
                  <a:gd name="T82" fmla="*/ 35 w 78"/>
                  <a:gd name="T83" fmla="*/ 25 h 88"/>
                  <a:gd name="T84" fmla="*/ 39 w 78"/>
                  <a:gd name="T85" fmla="*/ 21 h 88"/>
                  <a:gd name="T86" fmla="*/ 45 w 78"/>
                  <a:gd name="T87" fmla="*/ 17 h 88"/>
                  <a:gd name="T88" fmla="*/ 50 w 78"/>
                  <a:gd name="T89" fmla="*/ 14 h 88"/>
                  <a:gd name="T90" fmla="*/ 55 w 78"/>
                  <a:gd name="T91" fmla="*/ 12 h 88"/>
                  <a:gd name="T92" fmla="*/ 61 w 78"/>
                  <a:gd name="T93" fmla="*/ 10 h 88"/>
                  <a:gd name="T94" fmla="*/ 68 w 78"/>
                  <a:gd name="T95" fmla="*/ 9 h 88"/>
                  <a:gd name="T96" fmla="*/ 74 w 78"/>
                  <a:gd name="T97" fmla="*/ 10 h 88"/>
                  <a:gd name="T98" fmla="*/ 75 w 78"/>
                  <a:gd name="T99" fmla="*/ 10 h 88"/>
                  <a:gd name="T100" fmla="*/ 77 w 78"/>
                  <a:gd name="T101" fmla="*/ 9 h 88"/>
                  <a:gd name="T102" fmla="*/ 78 w 78"/>
                  <a:gd name="T103" fmla="*/ 7 h 88"/>
                  <a:gd name="T104" fmla="*/ 78 w 78"/>
                  <a:gd name="T105" fmla="*/ 6 h 88"/>
                  <a:gd name="T106" fmla="*/ 78 w 78"/>
                  <a:gd name="T107" fmla="*/ 4 h 88"/>
                  <a:gd name="T108" fmla="*/ 77 w 78"/>
                  <a:gd name="T109" fmla="*/ 1 h 88"/>
                  <a:gd name="T110" fmla="*/ 75 w 78"/>
                  <a:gd name="T111" fmla="*/ 0 h 88"/>
                  <a:gd name="T112" fmla="*/ 74 w 78"/>
                  <a:gd name="T1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" h="88">
                    <a:moveTo>
                      <a:pt x="74" y="0"/>
                    </a:moveTo>
                    <a:lnTo>
                      <a:pt x="63" y="0"/>
                    </a:lnTo>
                    <a:lnTo>
                      <a:pt x="53" y="1"/>
                    </a:lnTo>
                    <a:lnTo>
                      <a:pt x="44" y="5"/>
                    </a:lnTo>
                    <a:lnTo>
                      <a:pt x="35" y="8"/>
                    </a:lnTo>
                    <a:lnTo>
                      <a:pt x="25" y="14"/>
                    </a:lnTo>
                    <a:lnTo>
                      <a:pt x="17" y="21"/>
                    </a:lnTo>
                    <a:lnTo>
                      <a:pt x="10" y="29"/>
                    </a:lnTo>
                    <a:lnTo>
                      <a:pt x="5" y="37"/>
                    </a:lnTo>
                    <a:lnTo>
                      <a:pt x="1" y="44"/>
                    </a:lnTo>
                    <a:lnTo>
                      <a:pt x="0" y="52"/>
                    </a:lnTo>
                    <a:lnTo>
                      <a:pt x="0" y="60"/>
                    </a:lnTo>
                    <a:lnTo>
                      <a:pt x="3" y="68"/>
                    </a:lnTo>
                    <a:lnTo>
                      <a:pt x="9" y="76"/>
                    </a:lnTo>
                    <a:lnTo>
                      <a:pt x="16" y="82"/>
                    </a:lnTo>
                    <a:lnTo>
                      <a:pt x="22" y="86"/>
                    </a:lnTo>
                    <a:lnTo>
                      <a:pt x="24" y="88"/>
                    </a:lnTo>
                    <a:lnTo>
                      <a:pt x="29" y="88"/>
                    </a:lnTo>
                    <a:lnTo>
                      <a:pt x="35" y="88"/>
                    </a:lnTo>
                    <a:lnTo>
                      <a:pt x="39" y="88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8" y="85"/>
                    </a:lnTo>
                    <a:lnTo>
                      <a:pt x="50" y="83"/>
                    </a:lnTo>
                    <a:lnTo>
                      <a:pt x="50" y="81"/>
                    </a:lnTo>
                    <a:lnTo>
                      <a:pt x="50" y="77"/>
                    </a:lnTo>
                    <a:lnTo>
                      <a:pt x="48" y="75"/>
                    </a:lnTo>
                    <a:lnTo>
                      <a:pt x="46" y="74"/>
                    </a:lnTo>
                    <a:lnTo>
                      <a:pt x="43" y="74"/>
                    </a:lnTo>
                    <a:lnTo>
                      <a:pt x="42" y="74"/>
                    </a:lnTo>
                    <a:lnTo>
                      <a:pt x="39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3" y="74"/>
                    </a:lnTo>
                    <a:lnTo>
                      <a:pt x="29" y="74"/>
                    </a:lnTo>
                    <a:lnTo>
                      <a:pt x="23" y="71"/>
                    </a:lnTo>
                    <a:lnTo>
                      <a:pt x="17" y="66"/>
                    </a:lnTo>
                    <a:lnTo>
                      <a:pt x="15" y="55"/>
                    </a:lnTo>
                    <a:lnTo>
                      <a:pt x="16" y="45"/>
                    </a:lnTo>
                    <a:lnTo>
                      <a:pt x="21" y="36"/>
                    </a:lnTo>
                    <a:lnTo>
                      <a:pt x="29" y="29"/>
                    </a:lnTo>
                    <a:lnTo>
                      <a:pt x="35" y="25"/>
                    </a:lnTo>
                    <a:lnTo>
                      <a:pt x="39" y="21"/>
                    </a:lnTo>
                    <a:lnTo>
                      <a:pt x="45" y="17"/>
                    </a:lnTo>
                    <a:lnTo>
                      <a:pt x="50" y="14"/>
                    </a:lnTo>
                    <a:lnTo>
                      <a:pt x="55" y="12"/>
                    </a:lnTo>
                    <a:lnTo>
                      <a:pt x="61" y="10"/>
                    </a:lnTo>
                    <a:lnTo>
                      <a:pt x="68" y="9"/>
                    </a:lnTo>
                    <a:lnTo>
                      <a:pt x="74" y="10"/>
                    </a:lnTo>
                    <a:lnTo>
                      <a:pt x="75" y="10"/>
                    </a:lnTo>
                    <a:lnTo>
                      <a:pt x="77" y="9"/>
                    </a:lnTo>
                    <a:lnTo>
                      <a:pt x="78" y="7"/>
                    </a:lnTo>
                    <a:lnTo>
                      <a:pt x="78" y="6"/>
                    </a:lnTo>
                    <a:lnTo>
                      <a:pt x="78" y="4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3" name="Freeform 87"/>
              <p:cNvSpPr>
                <a:spLocks/>
              </p:cNvSpPr>
              <p:nvPr/>
            </p:nvSpPr>
            <p:spPr bwMode="auto">
              <a:xfrm>
                <a:off x="4293" y="1913"/>
                <a:ext cx="30" cy="52"/>
              </a:xfrm>
              <a:custGeom>
                <a:avLst/>
                <a:gdLst>
                  <a:gd name="T0" fmla="*/ 53 w 60"/>
                  <a:gd name="T1" fmla="*/ 0 h 105"/>
                  <a:gd name="T2" fmla="*/ 42 w 60"/>
                  <a:gd name="T3" fmla="*/ 4 h 105"/>
                  <a:gd name="T4" fmla="*/ 32 w 60"/>
                  <a:gd name="T5" fmla="*/ 10 h 105"/>
                  <a:gd name="T6" fmla="*/ 21 w 60"/>
                  <a:gd name="T7" fmla="*/ 18 h 105"/>
                  <a:gd name="T8" fmla="*/ 13 w 60"/>
                  <a:gd name="T9" fmla="*/ 27 h 105"/>
                  <a:gd name="T10" fmla="*/ 6 w 60"/>
                  <a:gd name="T11" fmla="*/ 39 h 105"/>
                  <a:gd name="T12" fmla="*/ 2 w 60"/>
                  <a:gd name="T13" fmla="*/ 50 h 105"/>
                  <a:gd name="T14" fmla="*/ 0 w 60"/>
                  <a:gd name="T15" fmla="*/ 63 h 105"/>
                  <a:gd name="T16" fmla="*/ 2 w 60"/>
                  <a:gd name="T17" fmla="*/ 76 h 105"/>
                  <a:gd name="T18" fmla="*/ 5 w 60"/>
                  <a:gd name="T19" fmla="*/ 86 h 105"/>
                  <a:gd name="T20" fmla="*/ 12 w 60"/>
                  <a:gd name="T21" fmla="*/ 95 h 105"/>
                  <a:gd name="T22" fmla="*/ 21 w 60"/>
                  <a:gd name="T23" fmla="*/ 101 h 105"/>
                  <a:gd name="T24" fmla="*/ 32 w 60"/>
                  <a:gd name="T25" fmla="*/ 105 h 105"/>
                  <a:gd name="T26" fmla="*/ 34 w 60"/>
                  <a:gd name="T27" fmla="*/ 105 h 105"/>
                  <a:gd name="T28" fmla="*/ 37 w 60"/>
                  <a:gd name="T29" fmla="*/ 105 h 105"/>
                  <a:gd name="T30" fmla="*/ 40 w 60"/>
                  <a:gd name="T31" fmla="*/ 103 h 105"/>
                  <a:gd name="T32" fmla="*/ 41 w 60"/>
                  <a:gd name="T33" fmla="*/ 101 h 105"/>
                  <a:gd name="T34" fmla="*/ 41 w 60"/>
                  <a:gd name="T35" fmla="*/ 99 h 105"/>
                  <a:gd name="T36" fmla="*/ 41 w 60"/>
                  <a:gd name="T37" fmla="*/ 97 h 105"/>
                  <a:gd name="T38" fmla="*/ 39 w 60"/>
                  <a:gd name="T39" fmla="*/ 94 h 105"/>
                  <a:gd name="T40" fmla="*/ 37 w 60"/>
                  <a:gd name="T41" fmla="*/ 93 h 105"/>
                  <a:gd name="T42" fmla="*/ 27 w 60"/>
                  <a:gd name="T43" fmla="*/ 88 h 105"/>
                  <a:gd name="T44" fmla="*/ 19 w 60"/>
                  <a:gd name="T45" fmla="*/ 83 h 105"/>
                  <a:gd name="T46" fmla="*/ 14 w 60"/>
                  <a:gd name="T47" fmla="*/ 74 h 105"/>
                  <a:gd name="T48" fmla="*/ 13 w 60"/>
                  <a:gd name="T49" fmla="*/ 62 h 105"/>
                  <a:gd name="T50" fmla="*/ 15 w 60"/>
                  <a:gd name="T51" fmla="*/ 53 h 105"/>
                  <a:gd name="T52" fmla="*/ 19 w 60"/>
                  <a:gd name="T53" fmla="*/ 45 h 105"/>
                  <a:gd name="T54" fmla="*/ 24 w 60"/>
                  <a:gd name="T55" fmla="*/ 37 h 105"/>
                  <a:gd name="T56" fmla="*/ 28 w 60"/>
                  <a:gd name="T57" fmla="*/ 30 h 105"/>
                  <a:gd name="T58" fmla="*/ 34 w 60"/>
                  <a:gd name="T59" fmla="*/ 23 h 105"/>
                  <a:gd name="T60" fmla="*/ 41 w 60"/>
                  <a:gd name="T61" fmla="*/ 17 h 105"/>
                  <a:gd name="T62" fmla="*/ 49 w 60"/>
                  <a:gd name="T63" fmla="*/ 12 h 105"/>
                  <a:gd name="T64" fmla="*/ 57 w 60"/>
                  <a:gd name="T65" fmla="*/ 9 h 105"/>
                  <a:gd name="T66" fmla="*/ 58 w 60"/>
                  <a:gd name="T67" fmla="*/ 8 h 105"/>
                  <a:gd name="T68" fmla="*/ 60 w 60"/>
                  <a:gd name="T69" fmla="*/ 7 h 105"/>
                  <a:gd name="T70" fmla="*/ 60 w 60"/>
                  <a:gd name="T71" fmla="*/ 4 h 105"/>
                  <a:gd name="T72" fmla="*/ 60 w 60"/>
                  <a:gd name="T73" fmla="*/ 2 h 105"/>
                  <a:gd name="T74" fmla="*/ 59 w 60"/>
                  <a:gd name="T75" fmla="*/ 1 h 105"/>
                  <a:gd name="T76" fmla="*/ 57 w 60"/>
                  <a:gd name="T77" fmla="*/ 0 h 105"/>
                  <a:gd name="T78" fmla="*/ 56 w 60"/>
                  <a:gd name="T79" fmla="*/ 0 h 105"/>
                  <a:gd name="T80" fmla="*/ 53 w 60"/>
                  <a:gd name="T81" fmla="*/ 0 h 105"/>
                  <a:gd name="T82" fmla="*/ 53 w 60"/>
                  <a:gd name="T8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105">
                    <a:moveTo>
                      <a:pt x="53" y="0"/>
                    </a:moveTo>
                    <a:lnTo>
                      <a:pt x="42" y="4"/>
                    </a:lnTo>
                    <a:lnTo>
                      <a:pt x="32" y="10"/>
                    </a:lnTo>
                    <a:lnTo>
                      <a:pt x="21" y="18"/>
                    </a:lnTo>
                    <a:lnTo>
                      <a:pt x="13" y="27"/>
                    </a:lnTo>
                    <a:lnTo>
                      <a:pt x="6" y="39"/>
                    </a:lnTo>
                    <a:lnTo>
                      <a:pt x="2" y="50"/>
                    </a:lnTo>
                    <a:lnTo>
                      <a:pt x="0" y="63"/>
                    </a:lnTo>
                    <a:lnTo>
                      <a:pt x="2" y="76"/>
                    </a:lnTo>
                    <a:lnTo>
                      <a:pt x="5" y="86"/>
                    </a:lnTo>
                    <a:lnTo>
                      <a:pt x="12" y="95"/>
                    </a:lnTo>
                    <a:lnTo>
                      <a:pt x="21" y="101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7" y="105"/>
                    </a:lnTo>
                    <a:lnTo>
                      <a:pt x="40" y="103"/>
                    </a:lnTo>
                    <a:lnTo>
                      <a:pt x="41" y="101"/>
                    </a:lnTo>
                    <a:lnTo>
                      <a:pt x="41" y="99"/>
                    </a:lnTo>
                    <a:lnTo>
                      <a:pt x="41" y="97"/>
                    </a:lnTo>
                    <a:lnTo>
                      <a:pt x="39" y="94"/>
                    </a:lnTo>
                    <a:lnTo>
                      <a:pt x="37" y="93"/>
                    </a:lnTo>
                    <a:lnTo>
                      <a:pt x="27" y="88"/>
                    </a:lnTo>
                    <a:lnTo>
                      <a:pt x="19" y="83"/>
                    </a:lnTo>
                    <a:lnTo>
                      <a:pt x="14" y="74"/>
                    </a:lnTo>
                    <a:lnTo>
                      <a:pt x="13" y="62"/>
                    </a:lnTo>
                    <a:lnTo>
                      <a:pt x="15" y="53"/>
                    </a:lnTo>
                    <a:lnTo>
                      <a:pt x="19" y="45"/>
                    </a:lnTo>
                    <a:lnTo>
                      <a:pt x="24" y="37"/>
                    </a:lnTo>
                    <a:lnTo>
                      <a:pt x="28" y="30"/>
                    </a:lnTo>
                    <a:lnTo>
                      <a:pt x="34" y="23"/>
                    </a:lnTo>
                    <a:lnTo>
                      <a:pt x="41" y="17"/>
                    </a:lnTo>
                    <a:lnTo>
                      <a:pt x="49" y="12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60" y="7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4" name="Freeform 88"/>
              <p:cNvSpPr>
                <a:spLocks/>
              </p:cNvSpPr>
              <p:nvPr/>
            </p:nvSpPr>
            <p:spPr bwMode="auto">
              <a:xfrm>
                <a:off x="4260" y="1910"/>
                <a:ext cx="31" cy="58"/>
              </a:xfrm>
              <a:custGeom>
                <a:avLst/>
                <a:gdLst>
                  <a:gd name="T0" fmla="*/ 58 w 61"/>
                  <a:gd name="T1" fmla="*/ 104 h 116"/>
                  <a:gd name="T2" fmla="*/ 55 w 61"/>
                  <a:gd name="T3" fmla="*/ 103 h 116"/>
                  <a:gd name="T4" fmla="*/ 52 w 61"/>
                  <a:gd name="T5" fmla="*/ 101 h 116"/>
                  <a:gd name="T6" fmla="*/ 48 w 61"/>
                  <a:gd name="T7" fmla="*/ 100 h 116"/>
                  <a:gd name="T8" fmla="*/ 46 w 61"/>
                  <a:gd name="T9" fmla="*/ 99 h 116"/>
                  <a:gd name="T10" fmla="*/ 21 w 61"/>
                  <a:gd name="T11" fmla="*/ 90 h 116"/>
                  <a:gd name="T12" fmla="*/ 14 w 61"/>
                  <a:gd name="T13" fmla="*/ 74 h 116"/>
                  <a:gd name="T14" fmla="*/ 15 w 61"/>
                  <a:gd name="T15" fmla="*/ 65 h 116"/>
                  <a:gd name="T16" fmla="*/ 17 w 61"/>
                  <a:gd name="T17" fmla="*/ 55 h 116"/>
                  <a:gd name="T18" fmla="*/ 22 w 61"/>
                  <a:gd name="T19" fmla="*/ 46 h 116"/>
                  <a:gd name="T20" fmla="*/ 26 w 61"/>
                  <a:gd name="T21" fmla="*/ 38 h 116"/>
                  <a:gd name="T22" fmla="*/ 32 w 61"/>
                  <a:gd name="T23" fmla="*/ 31 h 116"/>
                  <a:gd name="T24" fmla="*/ 38 w 61"/>
                  <a:gd name="T25" fmla="*/ 23 h 116"/>
                  <a:gd name="T26" fmla="*/ 45 w 61"/>
                  <a:gd name="T27" fmla="*/ 16 h 116"/>
                  <a:gd name="T28" fmla="*/ 51 w 61"/>
                  <a:gd name="T29" fmla="*/ 9 h 116"/>
                  <a:gd name="T30" fmla="*/ 52 w 61"/>
                  <a:gd name="T31" fmla="*/ 7 h 116"/>
                  <a:gd name="T32" fmla="*/ 52 w 61"/>
                  <a:gd name="T33" fmla="*/ 6 h 116"/>
                  <a:gd name="T34" fmla="*/ 51 w 61"/>
                  <a:gd name="T35" fmla="*/ 3 h 116"/>
                  <a:gd name="T36" fmla="*/ 50 w 61"/>
                  <a:gd name="T37" fmla="*/ 2 h 116"/>
                  <a:gd name="T38" fmla="*/ 48 w 61"/>
                  <a:gd name="T39" fmla="*/ 1 h 116"/>
                  <a:gd name="T40" fmla="*/ 46 w 61"/>
                  <a:gd name="T41" fmla="*/ 0 h 116"/>
                  <a:gd name="T42" fmla="*/ 45 w 61"/>
                  <a:gd name="T43" fmla="*/ 1 h 116"/>
                  <a:gd name="T44" fmla="*/ 43 w 61"/>
                  <a:gd name="T45" fmla="*/ 2 h 116"/>
                  <a:gd name="T46" fmla="*/ 36 w 61"/>
                  <a:gd name="T47" fmla="*/ 9 h 116"/>
                  <a:gd name="T48" fmla="*/ 29 w 61"/>
                  <a:gd name="T49" fmla="*/ 17 h 116"/>
                  <a:gd name="T50" fmla="*/ 22 w 61"/>
                  <a:gd name="T51" fmla="*/ 25 h 116"/>
                  <a:gd name="T52" fmla="*/ 15 w 61"/>
                  <a:gd name="T53" fmla="*/ 33 h 116"/>
                  <a:gd name="T54" fmla="*/ 9 w 61"/>
                  <a:gd name="T55" fmla="*/ 43 h 116"/>
                  <a:gd name="T56" fmla="*/ 5 w 61"/>
                  <a:gd name="T57" fmla="*/ 52 h 116"/>
                  <a:gd name="T58" fmla="*/ 1 w 61"/>
                  <a:gd name="T59" fmla="*/ 62 h 116"/>
                  <a:gd name="T60" fmla="*/ 0 w 61"/>
                  <a:gd name="T61" fmla="*/ 73 h 116"/>
                  <a:gd name="T62" fmla="*/ 1 w 61"/>
                  <a:gd name="T63" fmla="*/ 76 h 116"/>
                  <a:gd name="T64" fmla="*/ 3 w 61"/>
                  <a:gd name="T65" fmla="*/ 84 h 116"/>
                  <a:gd name="T66" fmla="*/ 10 w 61"/>
                  <a:gd name="T67" fmla="*/ 94 h 116"/>
                  <a:gd name="T68" fmla="*/ 23 w 61"/>
                  <a:gd name="T69" fmla="*/ 105 h 116"/>
                  <a:gd name="T70" fmla="*/ 30 w 61"/>
                  <a:gd name="T71" fmla="*/ 108 h 116"/>
                  <a:gd name="T72" fmla="*/ 37 w 61"/>
                  <a:gd name="T73" fmla="*/ 112 h 116"/>
                  <a:gd name="T74" fmla="*/ 45 w 61"/>
                  <a:gd name="T75" fmla="*/ 114 h 116"/>
                  <a:gd name="T76" fmla="*/ 52 w 61"/>
                  <a:gd name="T77" fmla="*/ 116 h 116"/>
                  <a:gd name="T78" fmla="*/ 54 w 61"/>
                  <a:gd name="T79" fmla="*/ 116 h 116"/>
                  <a:gd name="T80" fmla="*/ 58 w 61"/>
                  <a:gd name="T81" fmla="*/ 116 h 116"/>
                  <a:gd name="T82" fmla="*/ 60 w 61"/>
                  <a:gd name="T83" fmla="*/ 115 h 116"/>
                  <a:gd name="T84" fmla="*/ 61 w 61"/>
                  <a:gd name="T85" fmla="*/ 113 h 116"/>
                  <a:gd name="T86" fmla="*/ 61 w 61"/>
                  <a:gd name="T87" fmla="*/ 111 h 116"/>
                  <a:gd name="T88" fmla="*/ 61 w 61"/>
                  <a:gd name="T89" fmla="*/ 107 h 116"/>
                  <a:gd name="T90" fmla="*/ 60 w 61"/>
                  <a:gd name="T91" fmla="*/ 105 h 116"/>
                  <a:gd name="T92" fmla="*/ 58 w 61"/>
                  <a:gd name="T93" fmla="*/ 10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1" h="116">
                    <a:moveTo>
                      <a:pt x="58" y="104"/>
                    </a:moveTo>
                    <a:lnTo>
                      <a:pt x="55" y="103"/>
                    </a:lnTo>
                    <a:lnTo>
                      <a:pt x="52" y="101"/>
                    </a:lnTo>
                    <a:lnTo>
                      <a:pt x="48" y="100"/>
                    </a:lnTo>
                    <a:lnTo>
                      <a:pt x="46" y="99"/>
                    </a:lnTo>
                    <a:lnTo>
                      <a:pt x="21" y="90"/>
                    </a:lnTo>
                    <a:lnTo>
                      <a:pt x="14" y="74"/>
                    </a:lnTo>
                    <a:lnTo>
                      <a:pt x="15" y="65"/>
                    </a:lnTo>
                    <a:lnTo>
                      <a:pt x="17" y="55"/>
                    </a:lnTo>
                    <a:lnTo>
                      <a:pt x="22" y="46"/>
                    </a:lnTo>
                    <a:lnTo>
                      <a:pt x="26" y="38"/>
                    </a:lnTo>
                    <a:lnTo>
                      <a:pt x="32" y="31"/>
                    </a:lnTo>
                    <a:lnTo>
                      <a:pt x="38" y="23"/>
                    </a:lnTo>
                    <a:lnTo>
                      <a:pt x="45" y="16"/>
                    </a:lnTo>
                    <a:lnTo>
                      <a:pt x="51" y="9"/>
                    </a:lnTo>
                    <a:lnTo>
                      <a:pt x="52" y="7"/>
                    </a:lnTo>
                    <a:lnTo>
                      <a:pt x="52" y="6"/>
                    </a:lnTo>
                    <a:lnTo>
                      <a:pt x="51" y="3"/>
                    </a:lnTo>
                    <a:lnTo>
                      <a:pt x="50" y="2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2"/>
                    </a:lnTo>
                    <a:lnTo>
                      <a:pt x="36" y="9"/>
                    </a:lnTo>
                    <a:lnTo>
                      <a:pt x="29" y="17"/>
                    </a:lnTo>
                    <a:lnTo>
                      <a:pt x="22" y="25"/>
                    </a:lnTo>
                    <a:lnTo>
                      <a:pt x="15" y="33"/>
                    </a:lnTo>
                    <a:lnTo>
                      <a:pt x="9" y="43"/>
                    </a:lnTo>
                    <a:lnTo>
                      <a:pt x="5" y="52"/>
                    </a:lnTo>
                    <a:lnTo>
                      <a:pt x="1" y="62"/>
                    </a:lnTo>
                    <a:lnTo>
                      <a:pt x="0" y="73"/>
                    </a:lnTo>
                    <a:lnTo>
                      <a:pt x="1" y="76"/>
                    </a:lnTo>
                    <a:lnTo>
                      <a:pt x="3" y="84"/>
                    </a:lnTo>
                    <a:lnTo>
                      <a:pt x="10" y="94"/>
                    </a:lnTo>
                    <a:lnTo>
                      <a:pt x="23" y="105"/>
                    </a:lnTo>
                    <a:lnTo>
                      <a:pt x="30" y="108"/>
                    </a:lnTo>
                    <a:lnTo>
                      <a:pt x="37" y="112"/>
                    </a:lnTo>
                    <a:lnTo>
                      <a:pt x="45" y="114"/>
                    </a:lnTo>
                    <a:lnTo>
                      <a:pt x="52" y="116"/>
                    </a:lnTo>
                    <a:lnTo>
                      <a:pt x="54" y="116"/>
                    </a:lnTo>
                    <a:lnTo>
                      <a:pt x="58" y="116"/>
                    </a:lnTo>
                    <a:lnTo>
                      <a:pt x="60" y="115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61" y="107"/>
                    </a:lnTo>
                    <a:lnTo>
                      <a:pt x="60" y="105"/>
                    </a:lnTo>
                    <a:lnTo>
                      <a:pt x="58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5" name="Freeform 89"/>
              <p:cNvSpPr>
                <a:spLocks/>
              </p:cNvSpPr>
              <p:nvPr/>
            </p:nvSpPr>
            <p:spPr bwMode="auto">
              <a:xfrm>
                <a:off x="4530" y="1949"/>
                <a:ext cx="43" cy="71"/>
              </a:xfrm>
              <a:custGeom>
                <a:avLst/>
                <a:gdLst>
                  <a:gd name="T0" fmla="*/ 2 w 87"/>
                  <a:gd name="T1" fmla="*/ 9 h 143"/>
                  <a:gd name="T2" fmla="*/ 16 w 87"/>
                  <a:gd name="T3" fmla="*/ 15 h 143"/>
                  <a:gd name="T4" fmla="*/ 29 w 87"/>
                  <a:gd name="T5" fmla="*/ 23 h 143"/>
                  <a:gd name="T6" fmla="*/ 42 w 87"/>
                  <a:gd name="T7" fmla="*/ 31 h 143"/>
                  <a:gd name="T8" fmla="*/ 52 w 87"/>
                  <a:gd name="T9" fmla="*/ 42 h 143"/>
                  <a:gd name="T10" fmla="*/ 61 w 87"/>
                  <a:gd name="T11" fmla="*/ 53 h 143"/>
                  <a:gd name="T12" fmla="*/ 67 w 87"/>
                  <a:gd name="T13" fmla="*/ 66 h 143"/>
                  <a:gd name="T14" fmla="*/ 72 w 87"/>
                  <a:gd name="T15" fmla="*/ 80 h 143"/>
                  <a:gd name="T16" fmla="*/ 73 w 87"/>
                  <a:gd name="T17" fmla="*/ 95 h 143"/>
                  <a:gd name="T18" fmla="*/ 70 w 87"/>
                  <a:gd name="T19" fmla="*/ 104 h 143"/>
                  <a:gd name="T20" fmla="*/ 66 w 87"/>
                  <a:gd name="T21" fmla="*/ 112 h 143"/>
                  <a:gd name="T22" fmla="*/ 59 w 87"/>
                  <a:gd name="T23" fmla="*/ 118 h 143"/>
                  <a:gd name="T24" fmla="*/ 51 w 87"/>
                  <a:gd name="T25" fmla="*/ 121 h 143"/>
                  <a:gd name="T26" fmla="*/ 42 w 87"/>
                  <a:gd name="T27" fmla="*/ 125 h 143"/>
                  <a:gd name="T28" fmla="*/ 31 w 87"/>
                  <a:gd name="T29" fmla="*/ 127 h 143"/>
                  <a:gd name="T30" fmla="*/ 22 w 87"/>
                  <a:gd name="T31" fmla="*/ 128 h 143"/>
                  <a:gd name="T32" fmla="*/ 13 w 87"/>
                  <a:gd name="T33" fmla="*/ 129 h 143"/>
                  <a:gd name="T34" fmla="*/ 9 w 87"/>
                  <a:gd name="T35" fmla="*/ 130 h 143"/>
                  <a:gd name="T36" fmla="*/ 8 w 87"/>
                  <a:gd name="T37" fmla="*/ 131 h 143"/>
                  <a:gd name="T38" fmla="*/ 6 w 87"/>
                  <a:gd name="T39" fmla="*/ 134 h 143"/>
                  <a:gd name="T40" fmla="*/ 6 w 87"/>
                  <a:gd name="T41" fmla="*/ 136 h 143"/>
                  <a:gd name="T42" fmla="*/ 7 w 87"/>
                  <a:gd name="T43" fmla="*/ 140 h 143"/>
                  <a:gd name="T44" fmla="*/ 9 w 87"/>
                  <a:gd name="T45" fmla="*/ 141 h 143"/>
                  <a:gd name="T46" fmla="*/ 12 w 87"/>
                  <a:gd name="T47" fmla="*/ 143 h 143"/>
                  <a:gd name="T48" fmla="*/ 14 w 87"/>
                  <a:gd name="T49" fmla="*/ 143 h 143"/>
                  <a:gd name="T50" fmla="*/ 27 w 87"/>
                  <a:gd name="T51" fmla="*/ 143 h 143"/>
                  <a:gd name="T52" fmla="*/ 38 w 87"/>
                  <a:gd name="T53" fmla="*/ 141 h 143"/>
                  <a:gd name="T54" fmla="*/ 51 w 87"/>
                  <a:gd name="T55" fmla="*/ 137 h 143"/>
                  <a:gd name="T56" fmla="*/ 62 w 87"/>
                  <a:gd name="T57" fmla="*/ 133 h 143"/>
                  <a:gd name="T58" fmla="*/ 73 w 87"/>
                  <a:gd name="T59" fmla="*/ 126 h 143"/>
                  <a:gd name="T60" fmla="*/ 80 w 87"/>
                  <a:gd name="T61" fmla="*/ 117 h 143"/>
                  <a:gd name="T62" fmla="*/ 85 w 87"/>
                  <a:gd name="T63" fmla="*/ 106 h 143"/>
                  <a:gd name="T64" fmla="*/ 87 w 87"/>
                  <a:gd name="T65" fmla="*/ 92 h 143"/>
                  <a:gd name="T66" fmla="*/ 84 w 87"/>
                  <a:gd name="T67" fmla="*/ 76 h 143"/>
                  <a:gd name="T68" fmla="*/ 80 w 87"/>
                  <a:gd name="T69" fmla="*/ 61 h 143"/>
                  <a:gd name="T70" fmla="*/ 72 w 87"/>
                  <a:gd name="T71" fmla="*/ 47 h 143"/>
                  <a:gd name="T72" fmla="*/ 61 w 87"/>
                  <a:gd name="T73" fmla="*/ 35 h 143"/>
                  <a:gd name="T74" fmla="*/ 50 w 87"/>
                  <a:gd name="T75" fmla="*/ 23 h 143"/>
                  <a:gd name="T76" fmla="*/ 36 w 87"/>
                  <a:gd name="T77" fmla="*/ 14 h 143"/>
                  <a:gd name="T78" fmla="*/ 22 w 87"/>
                  <a:gd name="T79" fmla="*/ 6 h 143"/>
                  <a:gd name="T80" fmla="*/ 7 w 87"/>
                  <a:gd name="T81" fmla="*/ 0 h 143"/>
                  <a:gd name="T82" fmla="*/ 5 w 87"/>
                  <a:gd name="T83" fmla="*/ 0 h 143"/>
                  <a:gd name="T84" fmla="*/ 2 w 87"/>
                  <a:gd name="T85" fmla="*/ 0 h 143"/>
                  <a:gd name="T86" fmla="*/ 1 w 87"/>
                  <a:gd name="T87" fmla="*/ 1 h 143"/>
                  <a:gd name="T88" fmla="*/ 0 w 87"/>
                  <a:gd name="T89" fmla="*/ 3 h 143"/>
                  <a:gd name="T90" fmla="*/ 0 w 87"/>
                  <a:gd name="T91" fmla="*/ 5 h 143"/>
                  <a:gd name="T92" fmla="*/ 0 w 87"/>
                  <a:gd name="T93" fmla="*/ 6 h 143"/>
                  <a:gd name="T94" fmla="*/ 1 w 87"/>
                  <a:gd name="T95" fmla="*/ 8 h 143"/>
                  <a:gd name="T96" fmla="*/ 2 w 87"/>
                  <a:gd name="T97" fmla="*/ 9 h 143"/>
                  <a:gd name="T98" fmla="*/ 2 w 87"/>
                  <a:gd name="T99" fmla="*/ 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43">
                    <a:moveTo>
                      <a:pt x="2" y="9"/>
                    </a:moveTo>
                    <a:lnTo>
                      <a:pt x="16" y="15"/>
                    </a:lnTo>
                    <a:lnTo>
                      <a:pt x="29" y="23"/>
                    </a:lnTo>
                    <a:lnTo>
                      <a:pt x="42" y="31"/>
                    </a:lnTo>
                    <a:lnTo>
                      <a:pt x="52" y="42"/>
                    </a:lnTo>
                    <a:lnTo>
                      <a:pt x="61" y="53"/>
                    </a:lnTo>
                    <a:lnTo>
                      <a:pt x="67" y="66"/>
                    </a:lnTo>
                    <a:lnTo>
                      <a:pt x="72" y="80"/>
                    </a:lnTo>
                    <a:lnTo>
                      <a:pt x="73" y="95"/>
                    </a:lnTo>
                    <a:lnTo>
                      <a:pt x="70" y="104"/>
                    </a:lnTo>
                    <a:lnTo>
                      <a:pt x="66" y="112"/>
                    </a:lnTo>
                    <a:lnTo>
                      <a:pt x="59" y="118"/>
                    </a:lnTo>
                    <a:lnTo>
                      <a:pt x="51" y="121"/>
                    </a:lnTo>
                    <a:lnTo>
                      <a:pt x="42" y="125"/>
                    </a:lnTo>
                    <a:lnTo>
                      <a:pt x="31" y="127"/>
                    </a:lnTo>
                    <a:lnTo>
                      <a:pt x="22" y="128"/>
                    </a:lnTo>
                    <a:lnTo>
                      <a:pt x="13" y="129"/>
                    </a:lnTo>
                    <a:lnTo>
                      <a:pt x="9" y="130"/>
                    </a:lnTo>
                    <a:lnTo>
                      <a:pt x="8" y="131"/>
                    </a:lnTo>
                    <a:lnTo>
                      <a:pt x="6" y="134"/>
                    </a:lnTo>
                    <a:lnTo>
                      <a:pt x="6" y="136"/>
                    </a:lnTo>
                    <a:lnTo>
                      <a:pt x="7" y="140"/>
                    </a:lnTo>
                    <a:lnTo>
                      <a:pt x="9" y="141"/>
                    </a:lnTo>
                    <a:lnTo>
                      <a:pt x="12" y="143"/>
                    </a:lnTo>
                    <a:lnTo>
                      <a:pt x="14" y="143"/>
                    </a:lnTo>
                    <a:lnTo>
                      <a:pt x="27" y="143"/>
                    </a:lnTo>
                    <a:lnTo>
                      <a:pt x="38" y="141"/>
                    </a:lnTo>
                    <a:lnTo>
                      <a:pt x="51" y="137"/>
                    </a:lnTo>
                    <a:lnTo>
                      <a:pt x="62" y="133"/>
                    </a:lnTo>
                    <a:lnTo>
                      <a:pt x="73" y="126"/>
                    </a:lnTo>
                    <a:lnTo>
                      <a:pt x="80" y="117"/>
                    </a:lnTo>
                    <a:lnTo>
                      <a:pt x="85" y="106"/>
                    </a:lnTo>
                    <a:lnTo>
                      <a:pt x="87" y="92"/>
                    </a:lnTo>
                    <a:lnTo>
                      <a:pt x="84" y="76"/>
                    </a:lnTo>
                    <a:lnTo>
                      <a:pt x="80" y="61"/>
                    </a:lnTo>
                    <a:lnTo>
                      <a:pt x="72" y="47"/>
                    </a:lnTo>
                    <a:lnTo>
                      <a:pt x="61" y="35"/>
                    </a:lnTo>
                    <a:lnTo>
                      <a:pt x="50" y="23"/>
                    </a:lnTo>
                    <a:lnTo>
                      <a:pt x="36" y="14"/>
                    </a:lnTo>
                    <a:lnTo>
                      <a:pt x="22" y="6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6" name="Freeform 90"/>
              <p:cNvSpPr>
                <a:spLocks/>
              </p:cNvSpPr>
              <p:nvPr/>
            </p:nvSpPr>
            <p:spPr bwMode="auto">
              <a:xfrm>
                <a:off x="4504" y="1963"/>
                <a:ext cx="35" cy="60"/>
              </a:xfrm>
              <a:custGeom>
                <a:avLst/>
                <a:gdLst>
                  <a:gd name="T0" fmla="*/ 36 w 72"/>
                  <a:gd name="T1" fmla="*/ 9 h 120"/>
                  <a:gd name="T2" fmla="*/ 45 w 72"/>
                  <a:gd name="T3" fmla="*/ 22 h 120"/>
                  <a:gd name="T4" fmla="*/ 53 w 72"/>
                  <a:gd name="T5" fmla="*/ 36 h 120"/>
                  <a:gd name="T6" fmla="*/ 59 w 72"/>
                  <a:gd name="T7" fmla="*/ 52 h 120"/>
                  <a:gd name="T8" fmla="*/ 59 w 72"/>
                  <a:gd name="T9" fmla="*/ 69 h 120"/>
                  <a:gd name="T10" fmla="*/ 57 w 72"/>
                  <a:gd name="T11" fmla="*/ 78 h 120"/>
                  <a:gd name="T12" fmla="*/ 52 w 72"/>
                  <a:gd name="T13" fmla="*/ 86 h 120"/>
                  <a:gd name="T14" fmla="*/ 46 w 72"/>
                  <a:gd name="T15" fmla="*/ 93 h 120"/>
                  <a:gd name="T16" fmla="*/ 39 w 72"/>
                  <a:gd name="T17" fmla="*/ 98 h 120"/>
                  <a:gd name="T18" fmla="*/ 31 w 72"/>
                  <a:gd name="T19" fmla="*/ 101 h 120"/>
                  <a:gd name="T20" fmla="*/ 23 w 72"/>
                  <a:gd name="T21" fmla="*/ 104 h 120"/>
                  <a:gd name="T22" fmla="*/ 14 w 72"/>
                  <a:gd name="T23" fmla="*/ 106 h 120"/>
                  <a:gd name="T24" fmla="*/ 6 w 72"/>
                  <a:gd name="T25" fmla="*/ 107 h 120"/>
                  <a:gd name="T26" fmla="*/ 4 w 72"/>
                  <a:gd name="T27" fmla="*/ 108 h 120"/>
                  <a:gd name="T28" fmla="*/ 1 w 72"/>
                  <a:gd name="T29" fmla="*/ 109 h 120"/>
                  <a:gd name="T30" fmla="*/ 0 w 72"/>
                  <a:gd name="T31" fmla="*/ 112 h 120"/>
                  <a:gd name="T32" fmla="*/ 0 w 72"/>
                  <a:gd name="T33" fmla="*/ 114 h 120"/>
                  <a:gd name="T34" fmla="*/ 1 w 72"/>
                  <a:gd name="T35" fmla="*/ 116 h 120"/>
                  <a:gd name="T36" fmla="*/ 2 w 72"/>
                  <a:gd name="T37" fmla="*/ 119 h 120"/>
                  <a:gd name="T38" fmla="*/ 5 w 72"/>
                  <a:gd name="T39" fmla="*/ 120 h 120"/>
                  <a:gd name="T40" fmla="*/ 7 w 72"/>
                  <a:gd name="T41" fmla="*/ 120 h 120"/>
                  <a:gd name="T42" fmla="*/ 13 w 72"/>
                  <a:gd name="T43" fmla="*/ 119 h 120"/>
                  <a:gd name="T44" fmla="*/ 19 w 72"/>
                  <a:gd name="T45" fmla="*/ 119 h 120"/>
                  <a:gd name="T46" fmla="*/ 26 w 72"/>
                  <a:gd name="T47" fmla="*/ 117 h 120"/>
                  <a:gd name="T48" fmla="*/ 31 w 72"/>
                  <a:gd name="T49" fmla="*/ 116 h 120"/>
                  <a:gd name="T50" fmla="*/ 36 w 72"/>
                  <a:gd name="T51" fmla="*/ 114 h 120"/>
                  <a:gd name="T52" fmla="*/ 42 w 72"/>
                  <a:gd name="T53" fmla="*/ 113 h 120"/>
                  <a:gd name="T54" fmla="*/ 46 w 72"/>
                  <a:gd name="T55" fmla="*/ 111 h 120"/>
                  <a:gd name="T56" fmla="*/ 51 w 72"/>
                  <a:gd name="T57" fmla="*/ 107 h 120"/>
                  <a:gd name="T58" fmla="*/ 61 w 72"/>
                  <a:gd name="T59" fmla="*/ 96 h 120"/>
                  <a:gd name="T60" fmla="*/ 68 w 72"/>
                  <a:gd name="T61" fmla="*/ 83 h 120"/>
                  <a:gd name="T62" fmla="*/ 72 w 72"/>
                  <a:gd name="T63" fmla="*/ 69 h 120"/>
                  <a:gd name="T64" fmla="*/ 70 w 72"/>
                  <a:gd name="T65" fmla="*/ 54 h 120"/>
                  <a:gd name="T66" fmla="*/ 67 w 72"/>
                  <a:gd name="T67" fmla="*/ 40 h 120"/>
                  <a:gd name="T68" fmla="*/ 61 w 72"/>
                  <a:gd name="T69" fmla="*/ 26 h 120"/>
                  <a:gd name="T70" fmla="*/ 53 w 72"/>
                  <a:gd name="T71" fmla="*/ 14 h 120"/>
                  <a:gd name="T72" fmla="*/ 44 w 72"/>
                  <a:gd name="T73" fmla="*/ 2 h 120"/>
                  <a:gd name="T74" fmla="*/ 43 w 72"/>
                  <a:gd name="T75" fmla="*/ 1 h 120"/>
                  <a:gd name="T76" fmla="*/ 40 w 72"/>
                  <a:gd name="T77" fmla="*/ 0 h 120"/>
                  <a:gd name="T78" fmla="*/ 39 w 72"/>
                  <a:gd name="T79" fmla="*/ 1 h 120"/>
                  <a:gd name="T80" fmla="*/ 37 w 72"/>
                  <a:gd name="T81" fmla="*/ 2 h 120"/>
                  <a:gd name="T82" fmla="*/ 36 w 72"/>
                  <a:gd name="T83" fmla="*/ 3 h 120"/>
                  <a:gd name="T84" fmla="*/ 35 w 72"/>
                  <a:gd name="T85" fmla="*/ 6 h 120"/>
                  <a:gd name="T86" fmla="*/ 35 w 72"/>
                  <a:gd name="T87" fmla="*/ 7 h 120"/>
                  <a:gd name="T88" fmla="*/ 36 w 72"/>
                  <a:gd name="T89" fmla="*/ 9 h 120"/>
                  <a:gd name="T90" fmla="*/ 36 w 72"/>
                  <a:gd name="T91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" h="120">
                    <a:moveTo>
                      <a:pt x="36" y="9"/>
                    </a:moveTo>
                    <a:lnTo>
                      <a:pt x="45" y="22"/>
                    </a:lnTo>
                    <a:lnTo>
                      <a:pt x="53" y="36"/>
                    </a:lnTo>
                    <a:lnTo>
                      <a:pt x="59" y="52"/>
                    </a:lnTo>
                    <a:lnTo>
                      <a:pt x="59" y="69"/>
                    </a:lnTo>
                    <a:lnTo>
                      <a:pt x="57" y="78"/>
                    </a:lnTo>
                    <a:lnTo>
                      <a:pt x="52" y="86"/>
                    </a:lnTo>
                    <a:lnTo>
                      <a:pt x="46" y="93"/>
                    </a:lnTo>
                    <a:lnTo>
                      <a:pt x="39" y="98"/>
                    </a:lnTo>
                    <a:lnTo>
                      <a:pt x="31" y="101"/>
                    </a:lnTo>
                    <a:lnTo>
                      <a:pt x="23" y="104"/>
                    </a:lnTo>
                    <a:lnTo>
                      <a:pt x="14" y="106"/>
                    </a:lnTo>
                    <a:lnTo>
                      <a:pt x="6" y="107"/>
                    </a:lnTo>
                    <a:lnTo>
                      <a:pt x="4" y="108"/>
                    </a:lnTo>
                    <a:lnTo>
                      <a:pt x="1" y="109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9"/>
                    </a:lnTo>
                    <a:lnTo>
                      <a:pt x="5" y="120"/>
                    </a:lnTo>
                    <a:lnTo>
                      <a:pt x="7" y="120"/>
                    </a:lnTo>
                    <a:lnTo>
                      <a:pt x="13" y="119"/>
                    </a:lnTo>
                    <a:lnTo>
                      <a:pt x="19" y="119"/>
                    </a:lnTo>
                    <a:lnTo>
                      <a:pt x="26" y="117"/>
                    </a:lnTo>
                    <a:lnTo>
                      <a:pt x="31" y="116"/>
                    </a:lnTo>
                    <a:lnTo>
                      <a:pt x="36" y="114"/>
                    </a:lnTo>
                    <a:lnTo>
                      <a:pt x="42" y="113"/>
                    </a:lnTo>
                    <a:lnTo>
                      <a:pt x="46" y="111"/>
                    </a:lnTo>
                    <a:lnTo>
                      <a:pt x="51" y="107"/>
                    </a:lnTo>
                    <a:lnTo>
                      <a:pt x="61" y="96"/>
                    </a:lnTo>
                    <a:lnTo>
                      <a:pt x="68" y="83"/>
                    </a:lnTo>
                    <a:lnTo>
                      <a:pt x="72" y="69"/>
                    </a:lnTo>
                    <a:lnTo>
                      <a:pt x="70" y="54"/>
                    </a:lnTo>
                    <a:lnTo>
                      <a:pt x="67" y="40"/>
                    </a:lnTo>
                    <a:lnTo>
                      <a:pt x="61" y="26"/>
                    </a:lnTo>
                    <a:lnTo>
                      <a:pt x="53" y="14"/>
                    </a:lnTo>
                    <a:lnTo>
                      <a:pt x="44" y="2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7" y="2"/>
                    </a:lnTo>
                    <a:lnTo>
                      <a:pt x="36" y="3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6" y="9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7" name="Freeform 91"/>
              <p:cNvSpPr>
                <a:spLocks/>
              </p:cNvSpPr>
              <p:nvPr/>
            </p:nvSpPr>
            <p:spPr bwMode="auto">
              <a:xfrm>
                <a:off x="4491" y="1981"/>
                <a:ext cx="26" cy="68"/>
              </a:xfrm>
              <a:custGeom>
                <a:avLst/>
                <a:gdLst>
                  <a:gd name="T0" fmla="*/ 1 w 52"/>
                  <a:gd name="T1" fmla="*/ 9 h 135"/>
                  <a:gd name="T2" fmla="*/ 8 w 52"/>
                  <a:gd name="T3" fmla="*/ 18 h 135"/>
                  <a:gd name="T4" fmla="*/ 15 w 52"/>
                  <a:gd name="T5" fmla="*/ 29 h 135"/>
                  <a:gd name="T6" fmla="*/ 21 w 52"/>
                  <a:gd name="T7" fmla="*/ 39 h 135"/>
                  <a:gd name="T8" fmla="*/ 26 w 52"/>
                  <a:gd name="T9" fmla="*/ 49 h 135"/>
                  <a:gd name="T10" fmla="*/ 31 w 52"/>
                  <a:gd name="T11" fmla="*/ 60 h 135"/>
                  <a:gd name="T12" fmla="*/ 34 w 52"/>
                  <a:gd name="T13" fmla="*/ 71 h 135"/>
                  <a:gd name="T14" fmla="*/ 38 w 52"/>
                  <a:gd name="T15" fmla="*/ 83 h 135"/>
                  <a:gd name="T16" fmla="*/ 39 w 52"/>
                  <a:gd name="T17" fmla="*/ 94 h 135"/>
                  <a:gd name="T18" fmla="*/ 38 w 52"/>
                  <a:gd name="T19" fmla="*/ 105 h 135"/>
                  <a:gd name="T20" fmla="*/ 32 w 52"/>
                  <a:gd name="T21" fmla="*/ 113 h 135"/>
                  <a:gd name="T22" fmla="*/ 24 w 52"/>
                  <a:gd name="T23" fmla="*/ 118 h 135"/>
                  <a:gd name="T24" fmla="*/ 15 w 52"/>
                  <a:gd name="T25" fmla="*/ 122 h 135"/>
                  <a:gd name="T26" fmla="*/ 12 w 52"/>
                  <a:gd name="T27" fmla="*/ 123 h 135"/>
                  <a:gd name="T28" fmla="*/ 11 w 52"/>
                  <a:gd name="T29" fmla="*/ 124 h 135"/>
                  <a:gd name="T30" fmla="*/ 10 w 52"/>
                  <a:gd name="T31" fmla="*/ 128 h 135"/>
                  <a:gd name="T32" fmla="*/ 10 w 52"/>
                  <a:gd name="T33" fmla="*/ 130 h 135"/>
                  <a:gd name="T34" fmla="*/ 11 w 52"/>
                  <a:gd name="T35" fmla="*/ 132 h 135"/>
                  <a:gd name="T36" fmla="*/ 14 w 52"/>
                  <a:gd name="T37" fmla="*/ 133 h 135"/>
                  <a:gd name="T38" fmla="*/ 16 w 52"/>
                  <a:gd name="T39" fmla="*/ 135 h 135"/>
                  <a:gd name="T40" fmla="*/ 19 w 52"/>
                  <a:gd name="T41" fmla="*/ 135 h 135"/>
                  <a:gd name="T42" fmla="*/ 26 w 52"/>
                  <a:gd name="T43" fmla="*/ 132 h 135"/>
                  <a:gd name="T44" fmla="*/ 34 w 52"/>
                  <a:gd name="T45" fmla="*/ 130 h 135"/>
                  <a:gd name="T46" fmla="*/ 40 w 52"/>
                  <a:gd name="T47" fmla="*/ 125 h 135"/>
                  <a:gd name="T48" fmla="*/ 46 w 52"/>
                  <a:gd name="T49" fmla="*/ 118 h 135"/>
                  <a:gd name="T50" fmla="*/ 52 w 52"/>
                  <a:gd name="T51" fmla="*/ 102 h 135"/>
                  <a:gd name="T52" fmla="*/ 52 w 52"/>
                  <a:gd name="T53" fmla="*/ 87 h 135"/>
                  <a:gd name="T54" fmla="*/ 49 w 52"/>
                  <a:gd name="T55" fmla="*/ 72 h 135"/>
                  <a:gd name="T56" fmla="*/ 44 w 52"/>
                  <a:gd name="T57" fmla="*/ 57 h 135"/>
                  <a:gd name="T58" fmla="*/ 37 w 52"/>
                  <a:gd name="T59" fmla="*/ 42 h 135"/>
                  <a:gd name="T60" fmla="*/ 27 w 52"/>
                  <a:gd name="T61" fmla="*/ 29 h 135"/>
                  <a:gd name="T62" fmla="*/ 18 w 52"/>
                  <a:gd name="T63" fmla="*/ 15 h 135"/>
                  <a:gd name="T64" fmla="*/ 9 w 52"/>
                  <a:gd name="T65" fmla="*/ 2 h 135"/>
                  <a:gd name="T66" fmla="*/ 8 w 52"/>
                  <a:gd name="T67" fmla="*/ 1 h 135"/>
                  <a:gd name="T68" fmla="*/ 6 w 52"/>
                  <a:gd name="T69" fmla="*/ 0 h 135"/>
                  <a:gd name="T70" fmla="*/ 4 w 52"/>
                  <a:gd name="T71" fmla="*/ 0 h 135"/>
                  <a:gd name="T72" fmla="*/ 2 w 52"/>
                  <a:gd name="T73" fmla="*/ 1 h 135"/>
                  <a:gd name="T74" fmla="*/ 1 w 52"/>
                  <a:gd name="T75" fmla="*/ 3 h 135"/>
                  <a:gd name="T76" fmla="*/ 0 w 52"/>
                  <a:gd name="T77" fmla="*/ 4 h 135"/>
                  <a:gd name="T78" fmla="*/ 0 w 52"/>
                  <a:gd name="T79" fmla="*/ 7 h 135"/>
                  <a:gd name="T80" fmla="*/ 1 w 52"/>
                  <a:gd name="T81" fmla="*/ 9 h 135"/>
                  <a:gd name="T82" fmla="*/ 1 w 52"/>
                  <a:gd name="T83" fmla="*/ 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" h="135">
                    <a:moveTo>
                      <a:pt x="1" y="9"/>
                    </a:moveTo>
                    <a:lnTo>
                      <a:pt x="8" y="18"/>
                    </a:lnTo>
                    <a:lnTo>
                      <a:pt x="15" y="29"/>
                    </a:lnTo>
                    <a:lnTo>
                      <a:pt x="21" y="39"/>
                    </a:lnTo>
                    <a:lnTo>
                      <a:pt x="26" y="49"/>
                    </a:lnTo>
                    <a:lnTo>
                      <a:pt x="31" y="60"/>
                    </a:lnTo>
                    <a:lnTo>
                      <a:pt x="34" y="71"/>
                    </a:lnTo>
                    <a:lnTo>
                      <a:pt x="38" y="83"/>
                    </a:lnTo>
                    <a:lnTo>
                      <a:pt x="39" y="94"/>
                    </a:lnTo>
                    <a:lnTo>
                      <a:pt x="38" y="105"/>
                    </a:lnTo>
                    <a:lnTo>
                      <a:pt x="32" y="113"/>
                    </a:lnTo>
                    <a:lnTo>
                      <a:pt x="24" y="118"/>
                    </a:lnTo>
                    <a:lnTo>
                      <a:pt x="15" y="122"/>
                    </a:lnTo>
                    <a:lnTo>
                      <a:pt x="12" y="123"/>
                    </a:lnTo>
                    <a:lnTo>
                      <a:pt x="11" y="124"/>
                    </a:lnTo>
                    <a:lnTo>
                      <a:pt x="10" y="128"/>
                    </a:lnTo>
                    <a:lnTo>
                      <a:pt x="10" y="130"/>
                    </a:lnTo>
                    <a:lnTo>
                      <a:pt x="11" y="132"/>
                    </a:lnTo>
                    <a:lnTo>
                      <a:pt x="14" y="133"/>
                    </a:lnTo>
                    <a:lnTo>
                      <a:pt x="16" y="135"/>
                    </a:lnTo>
                    <a:lnTo>
                      <a:pt x="19" y="135"/>
                    </a:lnTo>
                    <a:lnTo>
                      <a:pt x="26" y="132"/>
                    </a:lnTo>
                    <a:lnTo>
                      <a:pt x="34" y="130"/>
                    </a:lnTo>
                    <a:lnTo>
                      <a:pt x="40" y="125"/>
                    </a:lnTo>
                    <a:lnTo>
                      <a:pt x="46" y="118"/>
                    </a:lnTo>
                    <a:lnTo>
                      <a:pt x="52" y="102"/>
                    </a:lnTo>
                    <a:lnTo>
                      <a:pt x="52" y="87"/>
                    </a:lnTo>
                    <a:lnTo>
                      <a:pt x="49" y="72"/>
                    </a:lnTo>
                    <a:lnTo>
                      <a:pt x="44" y="57"/>
                    </a:lnTo>
                    <a:lnTo>
                      <a:pt x="37" y="42"/>
                    </a:lnTo>
                    <a:lnTo>
                      <a:pt x="27" y="29"/>
                    </a:lnTo>
                    <a:lnTo>
                      <a:pt x="18" y="1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8" name="Freeform 92"/>
              <p:cNvSpPr>
                <a:spLocks/>
              </p:cNvSpPr>
              <p:nvPr/>
            </p:nvSpPr>
            <p:spPr bwMode="auto">
              <a:xfrm>
                <a:off x="4562" y="2036"/>
                <a:ext cx="27" cy="70"/>
              </a:xfrm>
              <a:custGeom>
                <a:avLst/>
                <a:gdLst>
                  <a:gd name="T0" fmla="*/ 2 w 53"/>
                  <a:gd name="T1" fmla="*/ 9 h 140"/>
                  <a:gd name="T2" fmla="*/ 9 w 53"/>
                  <a:gd name="T3" fmla="*/ 14 h 140"/>
                  <a:gd name="T4" fmla="*/ 15 w 53"/>
                  <a:gd name="T5" fmla="*/ 19 h 140"/>
                  <a:gd name="T6" fmla="*/ 22 w 53"/>
                  <a:gd name="T7" fmla="*/ 24 h 140"/>
                  <a:gd name="T8" fmla="*/ 27 w 53"/>
                  <a:gd name="T9" fmla="*/ 30 h 140"/>
                  <a:gd name="T10" fmla="*/ 33 w 53"/>
                  <a:gd name="T11" fmla="*/ 37 h 140"/>
                  <a:gd name="T12" fmla="*/ 37 w 53"/>
                  <a:gd name="T13" fmla="*/ 44 h 140"/>
                  <a:gd name="T14" fmla="*/ 39 w 53"/>
                  <a:gd name="T15" fmla="*/ 52 h 140"/>
                  <a:gd name="T16" fmla="*/ 40 w 53"/>
                  <a:gd name="T17" fmla="*/ 60 h 140"/>
                  <a:gd name="T18" fmla="*/ 37 w 53"/>
                  <a:gd name="T19" fmla="*/ 79 h 140"/>
                  <a:gd name="T20" fmla="*/ 31 w 53"/>
                  <a:gd name="T21" fmla="*/ 97 h 140"/>
                  <a:gd name="T22" fmla="*/ 20 w 53"/>
                  <a:gd name="T23" fmla="*/ 114 h 140"/>
                  <a:gd name="T24" fmla="*/ 7 w 53"/>
                  <a:gd name="T25" fmla="*/ 128 h 140"/>
                  <a:gd name="T26" fmla="*/ 4 w 53"/>
                  <a:gd name="T27" fmla="*/ 130 h 140"/>
                  <a:gd name="T28" fmla="*/ 4 w 53"/>
                  <a:gd name="T29" fmla="*/ 133 h 140"/>
                  <a:gd name="T30" fmla="*/ 4 w 53"/>
                  <a:gd name="T31" fmla="*/ 135 h 140"/>
                  <a:gd name="T32" fmla="*/ 5 w 53"/>
                  <a:gd name="T33" fmla="*/ 137 h 140"/>
                  <a:gd name="T34" fmla="*/ 8 w 53"/>
                  <a:gd name="T35" fmla="*/ 140 h 140"/>
                  <a:gd name="T36" fmla="*/ 10 w 53"/>
                  <a:gd name="T37" fmla="*/ 140 h 140"/>
                  <a:gd name="T38" fmla="*/ 12 w 53"/>
                  <a:gd name="T39" fmla="*/ 140 h 140"/>
                  <a:gd name="T40" fmla="*/ 15 w 53"/>
                  <a:gd name="T41" fmla="*/ 138 h 140"/>
                  <a:gd name="T42" fmla="*/ 24 w 53"/>
                  <a:gd name="T43" fmla="*/ 132 h 140"/>
                  <a:gd name="T44" fmla="*/ 31 w 53"/>
                  <a:gd name="T45" fmla="*/ 123 h 140"/>
                  <a:gd name="T46" fmla="*/ 38 w 53"/>
                  <a:gd name="T47" fmla="*/ 115 h 140"/>
                  <a:gd name="T48" fmla="*/ 42 w 53"/>
                  <a:gd name="T49" fmla="*/ 105 h 140"/>
                  <a:gd name="T50" fmla="*/ 46 w 53"/>
                  <a:gd name="T51" fmla="*/ 95 h 140"/>
                  <a:gd name="T52" fmla="*/ 49 w 53"/>
                  <a:gd name="T53" fmla="*/ 84 h 140"/>
                  <a:gd name="T54" fmla="*/ 52 w 53"/>
                  <a:gd name="T55" fmla="*/ 73 h 140"/>
                  <a:gd name="T56" fmla="*/ 53 w 53"/>
                  <a:gd name="T57" fmla="*/ 62 h 140"/>
                  <a:gd name="T58" fmla="*/ 52 w 53"/>
                  <a:gd name="T59" fmla="*/ 52 h 140"/>
                  <a:gd name="T60" fmla="*/ 49 w 53"/>
                  <a:gd name="T61" fmla="*/ 43 h 140"/>
                  <a:gd name="T62" fmla="*/ 45 w 53"/>
                  <a:gd name="T63" fmla="*/ 35 h 140"/>
                  <a:gd name="T64" fmla="*/ 39 w 53"/>
                  <a:gd name="T65" fmla="*/ 27 h 140"/>
                  <a:gd name="T66" fmla="*/ 32 w 53"/>
                  <a:gd name="T67" fmla="*/ 19 h 140"/>
                  <a:gd name="T68" fmla="*/ 25 w 53"/>
                  <a:gd name="T69" fmla="*/ 13 h 140"/>
                  <a:gd name="T70" fmla="*/ 16 w 53"/>
                  <a:gd name="T71" fmla="*/ 6 h 140"/>
                  <a:gd name="T72" fmla="*/ 8 w 53"/>
                  <a:gd name="T73" fmla="*/ 1 h 140"/>
                  <a:gd name="T74" fmla="*/ 5 w 53"/>
                  <a:gd name="T75" fmla="*/ 0 h 140"/>
                  <a:gd name="T76" fmla="*/ 4 w 53"/>
                  <a:gd name="T77" fmla="*/ 0 h 140"/>
                  <a:gd name="T78" fmla="*/ 2 w 53"/>
                  <a:gd name="T79" fmla="*/ 1 h 140"/>
                  <a:gd name="T80" fmla="*/ 1 w 53"/>
                  <a:gd name="T81" fmla="*/ 3 h 140"/>
                  <a:gd name="T82" fmla="*/ 0 w 53"/>
                  <a:gd name="T83" fmla="*/ 5 h 140"/>
                  <a:gd name="T84" fmla="*/ 0 w 53"/>
                  <a:gd name="T85" fmla="*/ 6 h 140"/>
                  <a:gd name="T86" fmla="*/ 1 w 53"/>
                  <a:gd name="T87" fmla="*/ 8 h 140"/>
                  <a:gd name="T88" fmla="*/ 2 w 53"/>
                  <a:gd name="T89" fmla="*/ 9 h 140"/>
                  <a:gd name="T90" fmla="*/ 2 w 53"/>
                  <a:gd name="T91" fmla="*/ 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140">
                    <a:moveTo>
                      <a:pt x="2" y="9"/>
                    </a:moveTo>
                    <a:lnTo>
                      <a:pt x="9" y="14"/>
                    </a:lnTo>
                    <a:lnTo>
                      <a:pt x="15" y="19"/>
                    </a:lnTo>
                    <a:lnTo>
                      <a:pt x="22" y="24"/>
                    </a:lnTo>
                    <a:lnTo>
                      <a:pt x="27" y="30"/>
                    </a:lnTo>
                    <a:lnTo>
                      <a:pt x="33" y="37"/>
                    </a:lnTo>
                    <a:lnTo>
                      <a:pt x="37" y="44"/>
                    </a:lnTo>
                    <a:lnTo>
                      <a:pt x="39" y="52"/>
                    </a:lnTo>
                    <a:lnTo>
                      <a:pt x="40" y="60"/>
                    </a:lnTo>
                    <a:lnTo>
                      <a:pt x="37" y="79"/>
                    </a:lnTo>
                    <a:lnTo>
                      <a:pt x="31" y="97"/>
                    </a:lnTo>
                    <a:lnTo>
                      <a:pt x="20" y="114"/>
                    </a:lnTo>
                    <a:lnTo>
                      <a:pt x="7" y="128"/>
                    </a:lnTo>
                    <a:lnTo>
                      <a:pt x="4" y="130"/>
                    </a:lnTo>
                    <a:lnTo>
                      <a:pt x="4" y="133"/>
                    </a:lnTo>
                    <a:lnTo>
                      <a:pt x="4" y="135"/>
                    </a:lnTo>
                    <a:lnTo>
                      <a:pt x="5" y="137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2" y="140"/>
                    </a:lnTo>
                    <a:lnTo>
                      <a:pt x="15" y="138"/>
                    </a:lnTo>
                    <a:lnTo>
                      <a:pt x="24" y="132"/>
                    </a:lnTo>
                    <a:lnTo>
                      <a:pt x="31" y="123"/>
                    </a:lnTo>
                    <a:lnTo>
                      <a:pt x="38" y="115"/>
                    </a:lnTo>
                    <a:lnTo>
                      <a:pt x="42" y="105"/>
                    </a:lnTo>
                    <a:lnTo>
                      <a:pt x="46" y="95"/>
                    </a:lnTo>
                    <a:lnTo>
                      <a:pt x="49" y="84"/>
                    </a:lnTo>
                    <a:lnTo>
                      <a:pt x="52" y="73"/>
                    </a:lnTo>
                    <a:lnTo>
                      <a:pt x="53" y="62"/>
                    </a:lnTo>
                    <a:lnTo>
                      <a:pt x="52" y="52"/>
                    </a:lnTo>
                    <a:lnTo>
                      <a:pt x="49" y="43"/>
                    </a:lnTo>
                    <a:lnTo>
                      <a:pt x="45" y="35"/>
                    </a:lnTo>
                    <a:lnTo>
                      <a:pt x="39" y="27"/>
                    </a:lnTo>
                    <a:lnTo>
                      <a:pt x="32" y="19"/>
                    </a:lnTo>
                    <a:lnTo>
                      <a:pt x="25" y="13"/>
                    </a:lnTo>
                    <a:lnTo>
                      <a:pt x="16" y="6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89" name="Freeform 93"/>
              <p:cNvSpPr>
                <a:spLocks/>
              </p:cNvSpPr>
              <p:nvPr/>
            </p:nvSpPr>
            <p:spPr bwMode="auto">
              <a:xfrm>
                <a:off x="4535" y="2042"/>
                <a:ext cx="37" cy="62"/>
              </a:xfrm>
              <a:custGeom>
                <a:avLst/>
                <a:gdLst>
                  <a:gd name="T0" fmla="*/ 4 w 73"/>
                  <a:gd name="T1" fmla="*/ 9 h 124"/>
                  <a:gd name="T2" fmla="*/ 17 w 73"/>
                  <a:gd name="T3" fmla="*/ 14 h 124"/>
                  <a:gd name="T4" fmla="*/ 29 w 73"/>
                  <a:gd name="T5" fmla="*/ 20 h 124"/>
                  <a:gd name="T6" fmla="*/ 41 w 73"/>
                  <a:gd name="T7" fmla="*/ 30 h 124"/>
                  <a:gd name="T8" fmla="*/ 50 w 73"/>
                  <a:gd name="T9" fmla="*/ 40 h 124"/>
                  <a:gd name="T10" fmla="*/ 56 w 73"/>
                  <a:gd name="T11" fmla="*/ 52 h 124"/>
                  <a:gd name="T12" fmla="*/ 59 w 73"/>
                  <a:gd name="T13" fmla="*/ 65 h 124"/>
                  <a:gd name="T14" fmla="*/ 59 w 73"/>
                  <a:gd name="T15" fmla="*/ 78 h 124"/>
                  <a:gd name="T16" fmla="*/ 55 w 73"/>
                  <a:gd name="T17" fmla="*/ 92 h 124"/>
                  <a:gd name="T18" fmla="*/ 48 w 73"/>
                  <a:gd name="T19" fmla="*/ 99 h 124"/>
                  <a:gd name="T20" fmla="*/ 40 w 73"/>
                  <a:gd name="T21" fmla="*/ 103 h 124"/>
                  <a:gd name="T22" fmla="*/ 29 w 73"/>
                  <a:gd name="T23" fmla="*/ 107 h 124"/>
                  <a:gd name="T24" fmla="*/ 21 w 73"/>
                  <a:gd name="T25" fmla="*/ 111 h 124"/>
                  <a:gd name="T26" fmla="*/ 19 w 73"/>
                  <a:gd name="T27" fmla="*/ 114 h 124"/>
                  <a:gd name="T28" fmla="*/ 18 w 73"/>
                  <a:gd name="T29" fmla="*/ 116 h 124"/>
                  <a:gd name="T30" fmla="*/ 18 w 73"/>
                  <a:gd name="T31" fmla="*/ 118 h 124"/>
                  <a:gd name="T32" fmla="*/ 18 w 73"/>
                  <a:gd name="T33" fmla="*/ 121 h 124"/>
                  <a:gd name="T34" fmla="*/ 19 w 73"/>
                  <a:gd name="T35" fmla="*/ 122 h 124"/>
                  <a:gd name="T36" fmla="*/ 21 w 73"/>
                  <a:gd name="T37" fmla="*/ 123 h 124"/>
                  <a:gd name="T38" fmla="*/ 24 w 73"/>
                  <a:gd name="T39" fmla="*/ 124 h 124"/>
                  <a:gd name="T40" fmla="*/ 26 w 73"/>
                  <a:gd name="T41" fmla="*/ 123 h 124"/>
                  <a:gd name="T42" fmla="*/ 32 w 73"/>
                  <a:gd name="T43" fmla="*/ 121 h 124"/>
                  <a:gd name="T44" fmla="*/ 39 w 73"/>
                  <a:gd name="T45" fmla="*/ 118 h 124"/>
                  <a:gd name="T46" fmla="*/ 44 w 73"/>
                  <a:gd name="T47" fmla="*/ 116 h 124"/>
                  <a:gd name="T48" fmla="*/ 51 w 73"/>
                  <a:gd name="T49" fmla="*/ 113 h 124"/>
                  <a:gd name="T50" fmla="*/ 56 w 73"/>
                  <a:gd name="T51" fmla="*/ 110 h 124"/>
                  <a:gd name="T52" fmla="*/ 62 w 73"/>
                  <a:gd name="T53" fmla="*/ 106 h 124"/>
                  <a:gd name="T54" fmla="*/ 65 w 73"/>
                  <a:gd name="T55" fmla="*/ 101 h 124"/>
                  <a:gd name="T56" fmla="*/ 69 w 73"/>
                  <a:gd name="T57" fmla="*/ 95 h 124"/>
                  <a:gd name="T58" fmla="*/ 73 w 73"/>
                  <a:gd name="T59" fmla="*/ 79 h 124"/>
                  <a:gd name="T60" fmla="*/ 72 w 73"/>
                  <a:gd name="T61" fmla="*/ 63 h 124"/>
                  <a:gd name="T62" fmla="*/ 67 w 73"/>
                  <a:gd name="T63" fmla="*/ 48 h 124"/>
                  <a:gd name="T64" fmla="*/ 61 w 73"/>
                  <a:gd name="T65" fmla="*/ 34 h 124"/>
                  <a:gd name="T66" fmla="*/ 49 w 73"/>
                  <a:gd name="T67" fmla="*/ 23 h 124"/>
                  <a:gd name="T68" fmla="*/ 36 w 73"/>
                  <a:gd name="T69" fmla="*/ 12 h 124"/>
                  <a:gd name="T70" fmla="*/ 23 w 73"/>
                  <a:gd name="T71" fmla="*/ 4 h 124"/>
                  <a:gd name="T72" fmla="*/ 6 w 73"/>
                  <a:gd name="T73" fmla="*/ 0 h 124"/>
                  <a:gd name="T74" fmla="*/ 4 w 73"/>
                  <a:gd name="T75" fmla="*/ 0 h 124"/>
                  <a:gd name="T76" fmla="*/ 3 w 73"/>
                  <a:gd name="T77" fmla="*/ 0 h 124"/>
                  <a:gd name="T78" fmla="*/ 1 w 73"/>
                  <a:gd name="T79" fmla="*/ 1 h 124"/>
                  <a:gd name="T80" fmla="*/ 0 w 73"/>
                  <a:gd name="T81" fmla="*/ 3 h 124"/>
                  <a:gd name="T82" fmla="*/ 0 w 73"/>
                  <a:gd name="T83" fmla="*/ 4 h 124"/>
                  <a:gd name="T84" fmla="*/ 1 w 73"/>
                  <a:gd name="T85" fmla="*/ 7 h 124"/>
                  <a:gd name="T86" fmla="*/ 2 w 73"/>
                  <a:gd name="T87" fmla="*/ 8 h 124"/>
                  <a:gd name="T88" fmla="*/ 4 w 73"/>
                  <a:gd name="T89" fmla="*/ 9 h 124"/>
                  <a:gd name="T90" fmla="*/ 4 w 73"/>
                  <a:gd name="T91" fmla="*/ 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" h="124">
                    <a:moveTo>
                      <a:pt x="4" y="9"/>
                    </a:moveTo>
                    <a:lnTo>
                      <a:pt x="17" y="14"/>
                    </a:lnTo>
                    <a:lnTo>
                      <a:pt x="29" y="20"/>
                    </a:lnTo>
                    <a:lnTo>
                      <a:pt x="41" y="30"/>
                    </a:lnTo>
                    <a:lnTo>
                      <a:pt x="50" y="40"/>
                    </a:lnTo>
                    <a:lnTo>
                      <a:pt x="56" y="52"/>
                    </a:lnTo>
                    <a:lnTo>
                      <a:pt x="59" y="65"/>
                    </a:lnTo>
                    <a:lnTo>
                      <a:pt x="59" y="78"/>
                    </a:lnTo>
                    <a:lnTo>
                      <a:pt x="55" y="92"/>
                    </a:lnTo>
                    <a:lnTo>
                      <a:pt x="48" y="99"/>
                    </a:lnTo>
                    <a:lnTo>
                      <a:pt x="40" y="103"/>
                    </a:lnTo>
                    <a:lnTo>
                      <a:pt x="29" y="107"/>
                    </a:lnTo>
                    <a:lnTo>
                      <a:pt x="21" y="111"/>
                    </a:lnTo>
                    <a:lnTo>
                      <a:pt x="19" y="114"/>
                    </a:lnTo>
                    <a:lnTo>
                      <a:pt x="18" y="116"/>
                    </a:lnTo>
                    <a:lnTo>
                      <a:pt x="18" y="118"/>
                    </a:lnTo>
                    <a:lnTo>
                      <a:pt x="18" y="121"/>
                    </a:lnTo>
                    <a:lnTo>
                      <a:pt x="19" y="122"/>
                    </a:lnTo>
                    <a:lnTo>
                      <a:pt x="21" y="123"/>
                    </a:lnTo>
                    <a:lnTo>
                      <a:pt x="24" y="124"/>
                    </a:lnTo>
                    <a:lnTo>
                      <a:pt x="26" y="123"/>
                    </a:lnTo>
                    <a:lnTo>
                      <a:pt x="32" y="121"/>
                    </a:lnTo>
                    <a:lnTo>
                      <a:pt x="39" y="118"/>
                    </a:lnTo>
                    <a:lnTo>
                      <a:pt x="44" y="116"/>
                    </a:lnTo>
                    <a:lnTo>
                      <a:pt x="51" y="113"/>
                    </a:lnTo>
                    <a:lnTo>
                      <a:pt x="56" y="110"/>
                    </a:lnTo>
                    <a:lnTo>
                      <a:pt x="62" y="106"/>
                    </a:lnTo>
                    <a:lnTo>
                      <a:pt x="65" y="101"/>
                    </a:lnTo>
                    <a:lnTo>
                      <a:pt x="69" y="95"/>
                    </a:lnTo>
                    <a:lnTo>
                      <a:pt x="73" y="79"/>
                    </a:lnTo>
                    <a:lnTo>
                      <a:pt x="72" y="63"/>
                    </a:lnTo>
                    <a:lnTo>
                      <a:pt x="67" y="48"/>
                    </a:lnTo>
                    <a:lnTo>
                      <a:pt x="61" y="34"/>
                    </a:lnTo>
                    <a:lnTo>
                      <a:pt x="49" y="23"/>
                    </a:lnTo>
                    <a:lnTo>
                      <a:pt x="36" y="12"/>
                    </a:lnTo>
                    <a:lnTo>
                      <a:pt x="23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0" name="Freeform 94"/>
              <p:cNvSpPr>
                <a:spLocks/>
              </p:cNvSpPr>
              <p:nvPr/>
            </p:nvSpPr>
            <p:spPr bwMode="auto">
              <a:xfrm>
                <a:off x="4513" y="2056"/>
                <a:ext cx="22" cy="56"/>
              </a:xfrm>
              <a:custGeom>
                <a:avLst/>
                <a:gdLst>
                  <a:gd name="T0" fmla="*/ 7 w 45"/>
                  <a:gd name="T1" fmla="*/ 9 h 110"/>
                  <a:gd name="T2" fmla="*/ 15 w 45"/>
                  <a:gd name="T3" fmla="*/ 17 h 110"/>
                  <a:gd name="T4" fmla="*/ 20 w 45"/>
                  <a:gd name="T5" fmla="*/ 26 h 110"/>
                  <a:gd name="T6" fmla="*/ 26 w 45"/>
                  <a:gd name="T7" fmla="*/ 36 h 110"/>
                  <a:gd name="T8" fmla="*/ 30 w 45"/>
                  <a:gd name="T9" fmla="*/ 47 h 110"/>
                  <a:gd name="T10" fmla="*/ 32 w 45"/>
                  <a:gd name="T11" fmla="*/ 57 h 110"/>
                  <a:gd name="T12" fmla="*/ 32 w 45"/>
                  <a:gd name="T13" fmla="*/ 69 h 110"/>
                  <a:gd name="T14" fmla="*/ 30 w 45"/>
                  <a:gd name="T15" fmla="*/ 80 h 110"/>
                  <a:gd name="T16" fmla="*/ 25 w 45"/>
                  <a:gd name="T17" fmla="*/ 91 h 110"/>
                  <a:gd name="T18" fmla="*/ 23 w 45"/>
                  <a:gd name="T19" fmla="*/ 94 h 110"/>
                  <a:gd name="T20" fmla="*/ 18 w 45"/>
                  <a:gd name="T21" fmla="*/ 96 h 110"/>
                  <a:gd name="T22" fmla="*/ 13 w 45"/>
                  <a:gd name="T23" fmla="*/ 97 h 110"/>
                  <a:gd name="T24" fmla="*/ 7 w 45"/>
                  <a:gd name="T25" fmla="*/ 96 h 110"/>
                  <a:gd name="T26" fmla="*/ 3 w 45"/>
                  <a:gd name="T27" fmla="*/ 97 h 110"/>
                  <a:gd name="T28" fmla="*/ 2 w 45"/>
                  <a:gd name="T29" fmla="*/ 99 h 110"/>
                  <a:gd name="T30" fmla="*/ 0 w 45"/>
                  <a:gd name="T31" fmla="*/ 101 h 110"/>
                  <a:gd name="T32" fmla="*/ 0 w 45"/>
                  <a:gd name="T33" fmla="*/ 104 h 110"/>
                  <a:gd name="T34" fmla="*/ 1 w 45"/>
                  <a:gd name="T35" fmla="*/ 107 h 110"/>
                  <a:gd name="T36" fmla="*/ 2 w 45"/>
                  <a:gd name="T37" fmla="*/ 109 h 110"/>
                  <a:gd name="T38" fmla="*/ 4 w 45"/>
                  <a:gd name="T39" fmla="*/ 110 h 110"/>
                  <a:gd name="T40" fmla="*/ 7 w 45"/>
                  <a:gd name="T41" fmla="*/ 110 h 110"/>
                  <a:gd name="T42" fmla="*/ 16 w 45"/>
                  <a:gd name="T43" fmla="*/ 110 h 110"/>
                  <a:gd name="T44" fmla="*/ 24 w 45"/>
                  <a:gd name="T45" fmla="*/ 109 h 110"/>
                  <a:gd name="T46" fmla="*/ 31 w 45"/>
                  <a:gd name="T47" fmla="*/ 104 h 110"/>
                  <a:gd name="T48" fmla="*/ 35 w 45"/>
                  <a:gd name="T49" fmla="*/ 99 h 110"/>
                  <a:gd name="T50" fmla="*/ 40 w 45"/>
                  <a:gd name="T51" fmla="*/ 92 h 110"/>
                  <a:gd name="T52" fmla="*/ 42 w 45"/>
                  <a:gd name="T53" fmla="*/ 85 h 110"/>
                  <a:gd name="T54" fmla="*/ 45 w 45"/>
                  <a:gd name="T55" fmla="*/ 77 h 110"/>
                  <a:gd name="T56" fmla="*/ 45 w 45"/>
                  <a:gd name="T57" fmla="*/ 69 h 110"/>
                  <a:gd name="T58" fmla="*/ 43 w 45"/>
                  <a:gd name="T59" fmla="*/ 50 h 110"/>
                  <a:gd name="T60" fmla="*/ 36 w 45"/>
                  <a:gd name="T61" fmla="*/ 32 h 110"/>
                  <a:gd name="T62" fmla="*/ 27 w 45"/>
                  <a:gd name="T63" fmla="*/ 16 h 110"/>
                  <a:gd name="T64" fmla="*/ 15 w 45"/>
                  <a:gd name="T65" fmla="*/ 2 h 110"/>
                  <a:gd name="T66" fmla="*/ 12 w 45"/>
                  <a:gd name="T67" fmla="*/ 1 h 110"/>
                  <a:gd name="T68" fmla="*/ 11 w 45"/>
                  <a:gd name="T69" fmla="*/ 0 h 110"/>
                  <a:gd name="T70" fmla="*/ 9 w 45"/>
                  <a:gd name="T71" fmla="*/ 1 h 110"/>
                  <a:gd name="T72" fmla="*/ 8 w 45"/>
                  <a:gd name="T73" fmla="*/ 2 h 110"/>
                  <a:gd name="T74" fmla="*/ 7 w 45"/>
                  <a:gd name="T75" fmla="*/ 3 h 110"/>
                  <a:gd name="T76" fmla="*/ 5 w 45"/>
                  <a:gd name="T77" fmla="*/ 5 h 110"/>
                  <a:gd name="T78" fmla="*/ 5 w 45"/>
                  <a:gd name="T79" fmla="*/ 6 h 110"/>
                  <a:gd name="T80" fmla="*/ 7 w 45"/>
                  <a:gd name="T81" fmla="*/ 9 h 110"/>
                  <a:gd name="T82" fmla="*/ 7 w 45"/>
                  <a:gd name="T83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" h="110">
                    <a:moveTo>
                      <a:pt x="7" y="9"/>
                    </a:moveTo>
                    <a:lnTo>
                      <a:pt x="15" y="17"/>
                    </a:lnTo>
                    <a:lnTo>
                      <a:pt x="20" y="26"/>
                    </a:lnTo>
                    <a:lnTo>
                      <a:pt x="26" y="36"/>
                    </a:lnTo>
                    <a:lnTo>
                      <a:pt x="30" y="47"/>
                    </a:lnTo>
                    <a:lnTo>
                      <a:pt x="32" y="57"/>
                    </a:lnTo>
                    <a:lnTo>
                      <a:pt x="32" y="69"/>
                    </a:lnTo>
                    <a:lnTo>
                      <a:pt x="30" y="80"/>
                    </a:lnTo>
                    <a:lnTo>
                      <a:pt x="25" y="91"/>
                    </a:lnTo>
                    <a:lnTo>
                      <a:pt x="23" y="94"/>
                    </a:lnTo>
                    <a:lnTo>
                      <a:pt x="18" y="96"/>
                    </a:lnTo>
                    <a:lnTo>
                      <a:pt x="13" y="97"/>
                    </a:lnTo>
                    <a:lnTo>
                      <a:pt x="7" y="96"/>
                    </a:lnTo>
                    <a:lnTo>
                      <a:pt x="3" y="97"/>
                    </a:lnTo>
                    <a:lnTo>
                      <a:pt x="2" y="99"/>
                    </a:lnTo>
                    <a:lnTo>
                      <a:pt x="0" y="101"/>
                    </a:lnTo>
                    <a:lnTo>
                      <a:pt x="0" y="104"/>
                    </a:lnTo>
                    <a:lnTo>
                      <a:pt x="1" y="107"/>
                    </a:lnTo>
                    <a:lnTo>
                      <a:pt x="2" y="109"/>
                    </a:lnTo>
                    <a:lnTo>
                      <a:pt x="4" y="110"/>
                    </a:lnTo>
                    <a:lnTo>
                      <a:pt x="7" y="110"/>
                    </a:lnTo>
                    <a:lnTo>
                      <a:pt x="16" y="110"/>
                    </a:lnTo>
                    <a:lnTo>
                      <a:pt x="24" y="109"/>
                    </a:lnTo>
                    <a:lnTo>
                      <a:pt x="31" y="104"/>
                    </a:lnTo>
                    <a:lnTo>
                      <a:pt x="35" y="99"/>
                    </a:lnTo>
                    <a:lnTo>
                      <a:pt x="40" y="92"/>
                    </a:lnTo>
                    <a:lnTo>
                      <a:pt x="42" y="85"/>
                    </a:lnTo>
                    <a:lnTo>
                      <a:pt x="45" y="77"/>
                    </a:lnTo>
                    <a:lnTo>
                      <a:pt x="45" y="69"/>
                    </a:lnTo>
                    <a:lnTo>
                      <a:pt x="43" y="50"/>
                    </a:lnTo>
                    <a:lnTo>
                      <a:pt x="36" y="32"/>
                    </a:lnTo>
                    <a:lnTo>
                      <a:pt x="27" y="16"/>
                    </a:lnTo>
                    <a:lnTo>
                      <a:pt x="15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1" name="Freeform 95"/>
              <p:cNvSpPr>
                <a:spLocks/>
              </p:cNvSpPr>
              <p:nvPr/>
            </p:nvSpPr>
            <p:spPr bwMode="auto">
              <a:xfrm>
                <a:off x="4493" y="2166"/>
                <a:ext cx="41" cy="47"/>
              </a:xfrm>
              <a:custGeom>
                <a:avLst/>
                <a:gdLst>
                  <a:gd name="T0" fmla="*/ 4 w 81"/>
                  <a:gd name="T1" fmla="*/ 10 h 93"/>
                  <a:gd name="T2" fmla="*/ 13 w 81"/>
                  <a:gd name="T3" fmla="*/ 13 h 93"/>
                  <a:gd name="T4" fmla="*/ 23 w 81"/>
                  <a:gd name="T5" fmla="*/ 16 h 93"/>
                  <a:gd name="T6" fmla="*/ 33 w 81"/>
                  <a:gd name="T7" fmla="*/ 19 h 93"/>
                  <a:gd name="T8" fmla="*/ 42 w 81"/>
                  <a:gd name="T9" fmla="*/ 23 h 93"/>
                  <a:gd name="T10" fmla="*/ 51 w 81"/>
                  <a:gd name="T11" fmla="*/ 28 h 93"/>
                  <a:gd name="T12" fmla="*/ 58 w 81"/>
                  <a:gd name="T13" fmla="*/ 34 h 93"/>
                  <a:gd name="T14" fmla="*/ 63 w 81"/>
                  <a:gd name="T15" fmla="*/ 42 h 93"/>
                  <a:gd name="T16" fmla="*/ 66 w 81"/>
                  <a:gd name="T17" fmla="*/ 52 h 93"/>
                  <a:gd name="T18" fmla="*/ 65 w 81"/>
                  <a:gd name="T19" fmla="*/ 61 h 93"/>
                  <a:gd name="T20" fmla="*/ 60 w 81"/>
                  <a:gd name="T21" fmla="*/ 69 h 93"/>
                  <a:gd name="T22" fmla="*/ 52 w 81"/>
                  <a:gd name="T23" fmla="*/ 76 h 93"/>
                  <a:gd name="T24" fmla="*/ 44 w 81"/>
                  <a:gd name="T25" fmla="*/ 80 h 93"/>
                  <a:gd name="T26" fmla="*/ 42 w 81"/>
                  <a:gd name="T27" fmla="*/ 81 h 93"/>
                  <a:gd name="T28" fmla="*/ 41 w 81"/>
                  <a:gd name="T29" fmla="*/ 84 h 93"/>
                  <a:gd name="T30" fmla="*/ 41 w 81"/>
                  <a:gd name="T31" fmla="*/ 87 h 93"/>
                  <a:gd name="T32" fmla="*/ 41 w 81"/>
                  <a:gd name="T33" fmla="*/ 89 h 93"/>
                  <a:gd name="T34" fmla="*/ 43 w 81"/>
                  <a:gd name="T35" fmla="*/ 92 h 93"/>
                  <a:gd name="T36" fmla="*/ 45 w 81"/>
                  <a:gd name="T37" fmla="*/ 93 h 93"/>
                  <a:gd name="T38" fmla="*/ 48 w 81"/>
                  <a:gd name="T39" fmla="*/ 93 h 93"/>
                  <a:gd name="T40" fmla="*/ 50 w 81"/>
                  <a:gd name="T41" fmla="*/ 92 h 93"/>
                  <a:gd name="T42" fmla="*/ 57 w 81"/>
                  <a:gd name="T43" fmla="*/ 88 h 93"/>
                  <a:gd name="T44" fmla="*/ 63 w 81"/>
                  <a:gd name="T45" fmla="*/ 85 h 93"/>
                  <a:gd name="T46" fmla="*/ 68 w 81"/>
                  <a:gd name="T47" fmla="*/ 80 h 93"/>
                  <a:gd name="T48" fmla="*/ 74 w 81"/>
                  <a:gd name="T49" fmla="*/ 76 h 93"/>
                  <a:gd name="T50" fmla="*/ 78 w 81"/>
                  <a:gd name="T51" fmla="*/ 70 h 93"/>
                  <a:gd name="T52" fmla="*/ 80 w 81"/>
                  <a:gd name="T53" fmla="*/ 63 h 93"/>
                  <a:gd name="T54" fmla="*/ 81 w 81"/>
                  <a:gd name="T55" fmla="*/ 56 h 93"/>
                  <a:gd name="T56" fmla="*/ 80 w 81"/>
                  <a:gd name="T57" fmla="*/ 48 h 93"/>
                  <a:gd name="T58" fmla="*/ 75 w 81"/>
                  <a:gd name="T59" fmla="*/ 36 h 93"/>
                  <a:gd name="T60" fmla="*/ 70 w 81"/>
                  <a:gd name="T61" fmla="*/ 27 h 93"/>
                  <a:gd name="T62" fmla="*/ 60 w 81"/>
                  <a:gd name="T63" fmla="*/ 20 h 93"/>
                  <a:gd name="T64" fmla="*/ 51 w 81"/>
                  <a:gd name="T65" fmla="*/ 13 h 93"/>
                  <a:gd name="T66" fmla="*/ 40 w 81"/>
                  <a:gd name="T67" fmla="*/ 9 h 93"/>
                  <a:gd name="T68" fmla="*/ 29 w 81"/>
                  <a:gd name="T69" fmla="*/ 5 h 93"/>
                  <a:gd name="T70" fmla="*/ 18 w 81"/>
                  <a:gd name="T71" fmla="*/ 2 h 93"/>
                  <a:gd name="T72" fmla="*/ 6 w 81"/>
                  <a:gd name="T73" fmla="*/ 0 h 93"/>
                  <a:gd name="T74" fmla="*/ 4 w 81"/>
                  <a:gd name="T75" fmla="*/ 0 h 93"/>
                  <a:gd name="T76" fmla="*/ 2 w 81"/>
                  <a:gd name="T77" fmla="*/ 1 h 93"/>
                  <a:gd name="T78" fmla="*/ 0 w 81"/>
                  <a:gd name="T79" fmla="*/ 3 h 93"/>
                  <a:gd name="T80" fmla="*/ 0 w 81"/>
                  <a:gd name="T81" fmla="*/ 4 h 93"/>
                  <a:gd name="T82" fmla="*/ 0 w 81"/>
                  <a:gd name="T83" fmla="*/ 6 h 93"/>
                  <a:gd name="T84" fmla="*/ 0 w 81"/>
                  <a:gd name="T85" fmla="*/ 9 h 93"/>
                  <a:gd name="T86" fmla="*/ 3 w 81"/>
                  <a:gd name="T87" fmla="*/ 10 h 93"/>
                  <a:gd name="T88" fmla="*/ 4 w 81"/>
                  <a:gd name="T89" fmla="*/ 10 h 93"/>
                  <a:gd name="T90" fmla="*/ 4 w 81"/>
                  <a:gd name="T91" fmla="*/ 1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93">
                    <a:moveTo>
                      <a:pt x="4" y="10"/>
                    </a:moveTo>
                    <a:lnTo>
                      <a:pt x="13" y="13"/>
                    </a:lnTo>
                    <a:lnTo>
                      <a:pt x="23" y="16"/>
                    </a:lnTo>
                    <a:lnTo>
                      <a:pt x="33" y="19"/>
                    </a:lnTo>
                    <a:lnTo>
                      <a:pt x="42" y="23"/>
                    </a:lnTo>
                    <a:lnTo>
                      <a:pt x="51" y="28"/>
                    </a:lnTo>
                    <a:lnTo>
                      <a:pt x="58" y="34"/>
                    </a:lnTo>
                    <a:lnTo>
                      <a:pt x="63" y="42"/>
                    </a:lnTo>
                    <a:lnTo>
                      <a:pt x="66" y="52"/>
                    </a:lnTo>
                    <a:lnTo>
                      <a:pt x="65" y="61"/>
                    </a:lnTo>
                    <a:lnTo>
                      <a:pt x="60" y="69"/>
                    </a:lnTo>
                    <a:lnTo>
                      <a:pt x="52" y="76"/>
                    </a:lnTo>
                    <a:lnTo>
                      <a:pt x="44" y="80"/>
                    </a:lnTo>
                    <a:lnTo>
                      <a:pt x="42" y="81"/>
                    </a:lnTo>
                    <a:lnTo>
                      <a:pt x="41" y="84"/>
                    </a:lnTo>
                    <a:lnTo>
                      <a:pt x="41" y="87"/>
                    </a:lnTo>
                    <a:lnTo>
                      <a:pt x="41" y="89"/>
                    </a:lnTo>
                    <a:lnTo>
                      <a:pt x="43" y="92"/>
                    </a:lnTo>
                    <a:lnTo>
                      <a:pt x="45" y="93"/>
                    </a:lnTo>
                    <a:lnTo>
                      <a:pt x="48" y="93"/>
                    </a:lnTo>
                    <a:lnTo>
                      <a:pt x="50" y="92"/>
                    </a:lnTo>
                    <a:lnTo>
                      <a:pt x="57" y="88"/>
                    </a:lnTo>
                    <a:lnTo>
                      <a:pt x="63" y="85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0" y="63"/>
                    </a:lnTo>
                    <a:lnTo>
                      <a:pt x="81" y="56"/>
                    </a:lnTo>
                    <a:lnTo>
                      <a:pt x="80" y="48"/>
                    </a:lnTo>
                    <a:lnTo>
                      <a:pt x="75" y="36"/>
                    </a:lnTo>
                    <a:lnTo>
                      <a:pt x="70" y="27"/>
                    </a:lnTo>
                    <a:lnTo>
                      <a:pt x="60" y="20"/>
                    </a:lnTo>
                    <a:lnTo>
                      <a:pt x="51" y="13"/>
                    </a:lnTo>
                    <a:lnTo>
                      <a:pt x="40" y="9"/>
                    </a:lnTo>
                    <a:lnTo>
                      <a:pt x="29" y="5"/>
                    </a:lnTo>
                    <a:lnTo>
                      <a:pt x="1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2" name="Freeform 96"/>
              <p:cNvSpPr>
                <a:spLocks/>
              </p:cNvSpPr>
              <p:nvPr/>
            </p:nvSpPr>
            <p:spPr bwMode="auto">
              <a:xfrm>
                <a:off x="4525" y="2152"/>
                <a:ext cx="19" cy="42"/>
              </a:xfrm>
              <a:custGeom>
                <a:avLst/>
                <a:gdLst>
                  <a:gd name="T0" fmla="*/ 2 w 38"/>
                  <a:gd name="T1" fmla="*/ 10 h 83"/>
                  <a:gd name="T2" fmla="*/ 16 w 38"/>
                  <a:gd name="T3" fmla="*/ 22 h 83"/>
                  <a:gd name="T4" fmla="*/ 24 w 38"/>
                  <a:gd name="T5" fmla="*/ 38 h 83"/>
                  <a:gd name="T6" fmla="*/ 25 w 38"/>
                  <a:gd name="T7" fmla="*/ 56 h 83"/>
                  <a:gd name="T8" fmla="*/ 22 w 38"/>
                  <a:gd name="T9" fmla="*/ 75 h 83"/>
                  <a:gd name="T10" fmla="*/ 21 w 38"/>
                  <a:gd name="T11" fmla="*/ 77 h 83"/>
                  <a:gd name="T12" fmla="*/ 22 w 38"/>
                  <a:gd name="T13" fmla="*/ 79 h 83"/>
                  <a:gd name="T14" fmla="*/ 23 w 38"/>
                  <a:gd name="T15" fmla="*/ 82 h 83"/>
                  <a:gd name="T16" fmla="*/ 24 w 38"/>
                  <a:gd name="T17" fmla="*/ 83 h 83"/>
                  <a:gd name="T18" fmla="*/ 26 w 38"/>
                  <a:gd name="T19" fmla="*/ 83 h 83"/>
                  <a:gd name="T20" fmla="*/ 30 w 38"/>
                  <a:gd name="T21" fmla="*/ 83 h 83"/>
                  <a:gd name="T22" fmla="*/ 32 w 38"/>
                  <a:gd name="T23" fmla="*/ 82 h 83"/>
                  <a:gd name="T24" fmla="*/ 33 w 38"/>
                  <a:gd name="T25" fmla="*/ 79 h 83"/>
                  <a:gd name="T26" fmla="*/ 37 w 38"/>
                  <a:gd name="T27" fmla="*/ 69 h 83"/>
                  <a:gd name="T28" fmla="*/ 38 w 38"/>
                  <a:gd name="T29" fmla="*/ 57 h 83"/>
                  <a:gd name="T30" fmla="*/ 38 w 38"/>
                  <a:gd name="T31" fmla="*/ 47 h 83"/>
                  <a:gd name="T32" fmla="*/ 36 w 38"/>
                  <a:gd name="T33" fmla="*/ 36 h 83"/>
                  <a:gd name="T34" fmla="*/ 31 w 38"/>
                  <a:gd name="T35" fmla="*/ 25 h 83"/>
                  <a:gd name="T36" fmla="*/ 25 w 38"/>
                  <a:gd name="T37" fmla="*/ 16 h 83"/>
                  <a:gd name="T38" fmla="*/ 17 w 38"/>
                  <a:gd name="T39" fmla="*/ 8 h 83"/>
                  <a:gd name="T40" fmla="*/ 8 w 38"/>
                  <a:gd name="T41" fmla="*/ 1 h 83"/>
                  <a:gd name="T42" fmla="*/ 6 w 38"/>
                  <a:gd name="T43" fmla="*/ 0 h 83"/>
                  <a:gd name="T44" fmla="*/ 5 w 38"/>
                  <a:gd name="T45" fmla="*/ 0 h 83"/>
                  <a:gd name="T46" fmla="*/ 2 w 38"/>
                  <a:gd name="T47" fmla="*/ 1 h 83"/>
                  <a:gd name="T48" fmla="*/ 1 w 38"/>
                  <a:gd name="T49" fmla="*/ 2 h 83"/>
                  <a:gd name="T50" fmla="*/ 0 w 38"/>
                  <a:gd name="T51" fmla="*/ 4 h 83"/>
                  <a:gd name="T52" fmla="*/ 0 w 38"/>
                  <a:gd name="T53" fmla="*/ 7 h 83"/>
                  <a:gd name="T54" fmla="*/ 1 w 38"/>
                  <a:gd name="T55" fmla="*/ 9 h 83"/>
                  <a:gd name="T56" fmla="*/ 2 w 38"/>
                  <a:gd name="T57" fmla="*/ 10 h 83"/>
                  <a:gd name="T58" fmla="*/ 2 w 38"/>
                  <a:gd name="T59" fmla="*/ 1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83">
                    <a:moveTo>
                      <a:pt x="2" y="10"/>
                    </a:moveTo>
                    <a:lnTo>
                      <a:pt x="16" y="22"/>
                    </a:lnTo>
                    <a:lnTo>
                      <a:pt x="24" y="38"/>
                    </a:lnTo>
                    <a:lnTo>
                      <a:pt x="25" y="56"/>
                    </a:lnTo>
                    <a:lnTo>
                      <a:pt x="22" y="75"/>
                    </a:lnTo>
                    <a:lnTo>
                      <a:pt x="21" y="77"/>
                    </a:lnTo>
                    <a:lnTo>
                      <a:pt x="22" y="79"/>
                    </a:lnTo>
                    <a:lnTo>
                      <a:pt x="23" y="82"/>
                    </a:lnTo>
                    <a:lnTo>
                      <a:pt x="24" y="83"/>
                    </a:lnTo>
                    <a:lnTo>
                      <a:pt x="26" y="83"/>
                    </a:lnTo>
                    <a:lnTo>
                      <a:pt x="30" y="83"/>
                    </a:lnTo>
                    <a:lnTo>
                      <a:pt x="32" y="82"/>
                    </a:lnTo>
                    <a:lnTo>
                      <a:pt x="33" y="79"/>
                    </a:lnTo>
                    <a:lnTo>
                      <a:pt x="37" y="69"/>
                    </a:lnTo>
                    <a:lnTo>
                      <a:pt x="38" y="57"/>
                    </a:lnTo>
                    <a:lnTo>
                      <a:pt x="38" y="47"/>
                    </a:lnTo>
                    <a:lnTo>
                      <a:pt x="36" y="36"/>
                    </a:lnTo>
                    <a:lnTo>
                      <a:pt x="31" y="25"/>
                    </a:lnTo>
                    <a:lnTo>
                      <a:pt x="25" y="16"/>
                    </a:lnTo>
                    <a:lnTo>
                      <a:pt x="17" y="8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3" name="Freeform 97"/>
              <p:cNvSpPr>
                <a:spLocks/>
              </p:cNvSpPr>
              <p:nvPr/>
            </p:nvSpPr>
            <p:spPr bwMode="auto">
              <a:xfrm>
                <a:off x="4540" y="2137"/>
                <a:ext cx="30" cy="54"/>
              </a:xfrm>
              <a:custGeom>
                <a:avLst/>
                <a:gdLst>
                  <a:gd name="T0" fmla="*/ 2 w 60"/>
                  <a:gd name="T1" fmla="*/ 9 h 108"/>
                  <a:gd name="T2" fmla="*/ 6 w 60"/>
                  <a:gd name="T3" fmla="*/ 10 h 108"/>
                  <a:gd name="T4" fmla="*/ 9 w 60"/>
                  <a:gd name="T5" fmla="*/ 12 h 108"/>
                  <a:gd name="T6" fmla="*/ 12 w 60"/>
                  <a:gd name="T7" fmla="*/ 14 h 108"/>
                  <a:gd name="T8" fmla="*/ 15 w 60"/>
                  <a:gd name="T9" fmla="*/ 16 h 108"/>
                  <a:gd name="T10" fmla="*/ 24 w 60"/>
                  <a:gd name="T11" fmla="*/ 24 h 108"/>
                  <a:gd name="T12" fmla="*/ 32 w 60"/>
                  <a:gd name="T13" fmla="*/ 33 h 108"/>
                  <a:gd name="T14" fmla="*/ 39 w 60"/>
                  <a:gd name="T15" fmla="*/ 44 h 108"/>
                  <a:gd name="T16" fmla="*/ 44 w 60"/>
                  <a:gd name="T17" fmla="*/ 54 h 108"/>
                  <a:gd name="T18" fmla="*/ 47 w 60"/>
                  <a:gd name="T19" fmla="*/ 65 h 108"/>
                  <a:gd name="T20" fmla="*/ 47 w 60"/>
                  <a:gd name="T21" fmla="*/ 76 h 108"/>
                  <a:gd name="T22" fmla="*/ 45 w 60"/>
                  <a:gd name="T23" fmla="*/ 86 h 108"/>
                  <a:gd name="T24" fmla="*/ 38 w 60"/>
                  <a:gd name="T25" fmla="*/ 95 h 108"/>
                  <a:gd name="T26" fmla="*/ 35 w 60"/>
                  <a:gd name="T27" fmla="*/ 97 h 108"/>
                  <a:gd name="T28" fmla="*/ 34 w 60"/>
                  <a:gd name="T29" fmla="*/ 99 h 108"/>
                  <a:gd name="T30" fmla="*/ 34 w 60"/>
                  <a:gd name="T31" fmla="*/ 102 h 108"/>
                  <a:gd name="T32" fmla="*/ 35 w 60"/>
                  <a:gd name="T33" fmla="*/ 105 h 108"/>
                  <a:gd name="T34" fmla="*/ 38 w 60"/>
                  <a:gd name="T35" fmla="*/ 107 h 108"/>
                  <a:gd name="T36" fmla="*/ 40 w 60"/>
                  <a:gd name="T37" fmla="*/ 108 h 108"/>
                  <a:gd name="T38" fmla="*/ 42 w 60"/>
                  <a:gd name="T39" fmla="*/ 108 h 108"/>
                  <a:gd name="T40" fmla="*/ 45 w 60"/>
                  <a:gd name="T41" fmla="*/ 107 h 108"/>
                  <a:gd name="T42" fmla="*/ 49 w 60"/>
                  <a:gd name="T43" fmla="*/ 102 h 108"/>
                  <a:gd name="T44" fmla="*/ 54 w 60"/>
                  <a:gd name="T45" fmla="*/ 98 h 108"/>
                  <a:gd name="T46" fmla="*/ 58 w 60"/>
                  <a:gd name="T47" fmla="*/ 91 h 108"/>
                  <a:gd name="T48" fmla="*/ 60 w 60"/>
                  <a:gd name="T49" fmla="*/ 82 h 108"/>
                  <a:gd name="T50" fmla="*/ 60 w 60"/>
                  <a:gd name="T51" fmla="*/ 69 h 108"/>
                  <a:gd name="T52" fmla="*/ 57 w 60"/>
                  <a:gd name="T53" fmla="*/ 56 h 108"/>
                  <a:gd name="T54" fmla="*/ 53 w 60"/>
                  <a:gd name="T55" fmla="*/ 45 h 108"/>
                  <a:gd name="T56" fmla="*/ 47 w 60"/>
                  <a:gd name="T57" fmla="*/ 33 h 108"/>
                  <a:gd name="T58" fmla="*/ 39 w 60"/>
                  <a:gd name="T59" fmla="*/ 23 h 108"/>
                  <a:gd name="T60" fmla="*/ 29 w 60"/>
                  <a:gd name="T61" fmla="*/ 15 h 108"/>
                  <a:gd name="T62" fmla="*/ 18 w 60"/>
                  <a:gd name="T63" fmla="*/ 7 h 108"/>
                  <a:gd name="T64" fmla="*/ 7 w 60"/>
                  <a:gd name="T65" fmla="*/ 0 h 108"/>
                  <a:gd name="T66" fmla="*/ 4 w 60"/>
                  <a:gd name="T67" fmla="*/ 0 h 108"/>
                  <a:gd name="T68" fmla="*/ 3 w 60"/>
                  <a:gd name="T69" fmla="*/ 0 h 108"/>
                  <a:gd name="T70" fmla="*/ 1 w 60"/>
                  <a:gd name="T71" fmla="*/ 1 h 108"/>
                  <a:gd name="T72" fmla="*/ 0 w 60"/>
                  <a:gd name="T73" fmla="*/ 2 h 108"/>
                  <a:gd name="T74" fmla="*/ 0 w 60"/>
                  <a:gd name="T75" fmla="*/ 4 h 108"/>
                  <a:gd name="T76" fmla="*/ 0 w 60"/>
                  <a:gd name="T77" fmla="*/ 6 h 108"/>
                  <a:gd name="T78" fmla="*/ 1 w 60"/>
                  <a:gd name="T79" fmla="*/ 8 h 108"/>
                  <a:gd name="T80" fmla="*/ 2 w 60"/>
                  <a:gd name="T81" fmla="*/ 9 h 108"/>
                  <a:gd name="T82" fmla="*/ 2 w 60"/>
                  <a:gd name="T83" fmla="*/ 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108">
                    <a:moveTo>
                      <a:pt x="2" y="9"/>
                    </a:moveTo>
                    <a:lnTo>
                      <a:pt x="6" y="10"/>
                    </a:lnTo>
                    <a:lnTo>
                      <a:pt x="9" y="12"/>
                    </a:lnTo>
                    <a:lnTo>
                      <a:pt x="12" y="14"/>
                    </a:lnTo>
                    <a:lnTo>
                      <a:pt x="15" y="16"/>
                    </a:lnTo>
                    <a:lnTo>
                      <a:pt x="24" y="24"/>
                    </a:lnTo>
                    <a:lnTo>
                      <a:pt x="32" y="33"/>
                    </a:lnTo>
                    <a:lnTo>
                      <a:pt x="39" y="44"/>
                    </a:lnTo>
                    <a:lnTo>
                      <a:pt x="44" y="54"/>
                    </a:lnTo>
                    <a:lnTo>
                      <a:pt x="47" y="65"/>
                    </a:lnTo>
                    <a:lnTo>
                      <a:pt x="47" y="76"/>
                    </a:lnTo>
                    <a:lnTo>
                      <a:pt x="45" y="86"/>
                    </a:lnTo>
                    <a:lnTo>
                      <a:pt x="38" y="95"/>
                    </a:lnTo>
                    <a:lnTo>
                      <a:pt x="35" y="97"/>
                    </a:lnTo>
                    <a:lnTo>
                      <a:pt x="34" y="99"/>
                    </a:lnTo>
                    <a:lnTo>
                      <a:pt x="34" y="102"/>
                    </a:lnTo>
                    <a:lnTo>
                      <a:pt x="35" y="105"/>
                    </a:lnTo>
                    <a:lnTo>
                      <a:pt x="38" y="107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5" y="107"/>
                    </a:lnTo>
                    <a:lnTo>
                      <a:pt x="49" y="102"/>
                    </a:lnTo>
                    <a:lnTo>
                      <a:pt x="54" y="98"/>
                    </a:lnTo>
                    <a:lnTo>
                      <a:pt x="58" y="91"/>
                    </a:lnTo>
                    <a:lnTo>
                      <a:pt x="60" y="82"/>
                    </a:lnTo>
                    <a:lnTo>
                      <a:pt x="60" y="69"/>
                    </a:lnTo>
                    <a:lnTo>
                      <a:pt x="57" y="56"/>
                    </a:lnTo>
                    <a:lnTo>
                      <a:pt x="53" y="45"/>
                    </a:lnTo>
                    <a:lnTo>
                      <a:pt x="47" y="33"/>
                    </a:lnTo>
                    <a:lnTo>
                      <a:pt x="39" y="23"/>
                    </a:lnTo>
                    <a:lnTo>
                      <a:pt x="29" y="15"/>
                    </a:lnTo>
                    <a:lnTo>
                      <a:pt x="18" y="7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4" name="Freeform 98"/>
              <p:cNvSpPr>
                <a:spLocks/>
              </p:cNvSpPr>
              <p:nvPr/>
            </p:nvSpPr>
            <p:spPr bwMode="auto">
              <a:xfrm>
                <a:off x="4553" y="2162"/>
                <a:ext cx="46" cy="51"/>
              </a:xfrm>
              <a:custGeom>
                <a:avLst/>
                <a:gdLst>
                  <a:gd name="T0" fmla="*/ 6 w 92"/>
                  <a:gd name="T1" fmla="*/ 103 h 103"/>
                  <a:gd name="T2" fmla="*/ 23 w 92"/>
                  <a:gd name="T3" fmla="*/ 103 h 103"/>
                  <a:gd name="T4" fmla="*/ 39 w 92"/>
                  <a:gd name="T5" fmla="*/ 101 h 103"/>
                  <a:gd name="T6" fmla="*/ 54 w 92"/>
                  <a:gd name="T7" fmla="*/ 94 h 103"/>
                  <a:gd name="T8" fmla="*/ 67 w 92"/>
                  <a:gd name="T9" fmla="*/ 86 h 103"/>
                  <a:gd name="T10" fmla="*/ 79 w 92"/>
                  <a:gd name="T11" fmla="*/ 74 h 103"/>
                  <a:gd name="T12" fmla="*/ 87 w 92"/>
                  <a:gd name="T13" fmla="*/ 60 h 103"/>
                  <a:gd name="T14" fmla="*/ 91 w 92"/>
                  <a:gd name="T15" fmla="*/ 45 h 103"/>
                  <a:gd name="T16" fmla="*/ 92 w 92"/>
                  <a:gd name="T17" fmla="*/ 28 h 103"/>
                  <a:gd name="T18" fmla="*/ 91 w 92"/>
                  <a:gd name="T19" fmla="*/ 21 h 103"/>
                  <a:gd name="T20" fmla="*/ 90 w 92"/>
                  <a:gd name="T21" fmla="*/ 14 h 103"/>
                  <a:gd name="T22" fmla="*/ 87 w 92"/>
                  <a:gd name="T23" fmla="*/ 9 h 103"/>
                  <a:gd name="T24" fmla="*/ 81 w 92"/>
                  <a:gd name="T25" fmla="*/ 3 h 103"/>
                  <a:gd name="T26" fmla="*/ 80 w 92"/>
                  <a:gd name="T27" fmla="*/ 2 h 103"/>
                  <a:gd name="T28" fmla="*/ 77 w 92"/>
                  <a:gd name="T29" fmla="*/ 0 h 103"/>
                  <a:gd name="T30" fmla="*/ 75 w 92"/>
                  <a:gd name="T31" fmla="*/ 0 h 103"/>
                  <a:gd name="T32" fmla="*/ 73 w 92"/>
                  <a:gd name="T33" fmla="*/ 2 h 103"/>
                  <a:gd name="T34" fmla="*/ 72 w 92"/>
                  <a:gd name="T35" fmla="*/ 4 h 103"/>
                  <a:gd name="T36" fmla="*/ 71 w 92"/>
                  <a:gd name="T37" fmla="*/ 5 h 103"/>
                  <a:gd name="T38" fmla="*/ 71 w 92"/>
                  <a:gd name="T39" fmla="*/ 7 h 103"/>
                  <a:gd name="T40" fmla="*/ 72 w 92"/>
                  <a:gd name="T41" fmla="*/ 10 h 103"/>
                  <a:gd name="T42" fmla="*/ 77 w 92"/>
                  <a:gd name="T43" fmla="*/ 17 h 103"/>
                  <a:gd name="T44" fmla="*/ 80 w 92"/>
                  <a:gd name="T45" fmla="*/ 26 h 103"/>
                  <a:gd name="T46" fmla="*/ 80 w 92"/>
                  <a:gd name="T47" fmla="*/ 34 h 103"/>
                  <a:gd name="T48" fmla="*/ 79 w 92"/>
                  <a:gd name="T49" fmla="*/ 43 h 103"/>
                  <a:gd name="T50" fmla="*/ 75 w 92"/>
                  <a:gd name="T51" fmla="*/ 56 h 103"/>
                  <a:gd name="T52" fmla="*/ 69 w 92"/>
                  <a:gd name="T53" fmla="*/ 66 h 103"/>
                  <a:gd name="T54" fmla="*/ 61 w 92"/>
                  <a:gd name="T55" fmla="*/ 74 h 103"/>
                  <a:gd name="T56" fmla="*/ 52 w 92"/>
                  <a:gd name="T57" fmla="*/ 81 h 103"/>
                  <a:gd name="T58" fmla="*/ 42 w 92"/>
                  <a:gd name="T59" fmla="*/ 87 h 103"/>
                  <a:gd name="T60" fmla="*/ 30 w 92"/>
                  <a:gd name="T61" fmla="*/ 90 h 103"/>
                  <a:gd name="T62" fmla="*/ 19 w 92"/>
                  <a:gd name="T63" fmla="*/ 93 h 103"/>
                  <a:gd name="T64" fmla="*/ 6 w 92"/>
                  <a:gd name="T65" fmla="*/ 93 h 103"/>
                  <a:gd name="T66" fmla="*/ 4 w 92"/>
                  <a:gd name="T67" fmla="*/ 93 h 103"/>
                  <a:gd name="T68" fmla="*/ 1 w 92"/>
                  <a:gd name="T69" fmla="*/ 94 h 103"/>
                  <a:gd name="T70" fmla="*/ 0 w 92"/>
                  <a:gd name="T71" fmla="*/ 96 h 103"/>
                  <a:gd name="T72" fmla="*/ 0 w 92"/>
                  <a:gd name="T73" fmla="*/ 97 h 103"/>
                  <a:gd name="T74" fmla="*/ 1 w 92"/>
                  <a:gd name="T75" fmla="*/ 100 h 103"/>
                  <a:gd name="T76" fmla="*/ 3 w 92"/>
                  <a:gd name="T77" fmla="*/ 102 h 103"/>
                  <a:gd name="T78" fmla="*/ 5 w 92"/>
                  <a:gd name="T79" fmla="*/ 103 h 103"/>
                  <a:gd name="T80" fmla="*/ 6 w 92"/>
                  <a:gd name="T81" fmla="*/ 103 h 103"/>
                  <a:gd name="T82" fmla="*/ 6 w 92"/>
                  <a:gd name="T8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" h="103">
                    <a:moveTo>
                      <a:pt x="6" y="103"/>
                    </a:moveTo>
                    <a:lnTo>
                      <a:pt x="23" y="103"/>
                    </a:lnTo>
                    <a:lnTo>
                      <a:pt x="39" y="101"/>
                    </a:lnTo>
                    <a:lnTo>
                      <a:pt x="54" y="94"/>
                    </a:lnTo>
                    <a:lnTo>
                      <a:pt x="67" y="86"/>
                    </a:lnTo>
                    <a:lnTo>
                      <a:pt x="79" y="74"/>
                    </a:lnTo>
                    <a:lnTo>
                      <a:pt x="87" y="60"/>
                    </a:lnTo>
                    <a:lnTo>
                      <a:pt x="91" y="45"/>
                    </a:lnTo>
                    <a:lnTo>
                      <a:pt x="92" y="28"/>
                    </a:lnTo>
                    <a:lnTo>
                      <a:pt x="91" y="21"/>
                    </a:lnTo>
                    <a:lnTo>
                      <a:pt x="90" y="14"/>
                    </a:lnTo>
                    <a:lnTo>
                      <a:pt x="87" y="9"/>
                    </a:lnTo>
                    <a:lnTo>
                      <a:pt x="81" y="3"/>
                    </a:lnTo>
                    <a:lnTo>
                      <a:pt x="80" y="2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2"/>
                    </a:lnTo>
                    <a:lnTo>
                      <a:pt x="72" y="4"/>
                    </a:lnTo>
                    <a:lnTo>
                      <a:pt x="71" y="5"/>
                    </a:lnTo>
                    <a:lnTo>
                      <a:pt x="71" y="7"/>
                    </a:lnTo>
                    <a:lnTo>
                      <a:pt x="72" y="10"/>
                    </a:lnTo>
                    <a:lnTo>
                      <a:pt x="77" y="17"/>
                    </a:lnTo>
                    <a:lnTo>
                      <a:pt x="80" y="26"/>
                    </a:lnTo>
                    <a:lnTo>
                      <a:pt x="80" y="34"/>
                    </a:lnTo>
                    <a:lnTo>
                      <a:pt x="79" y="43"/>
                    </a:lnTo>
                    <a:lnTo>
                      <a:pt x="75" y="56"/>
                    </a:lnTo>
                    <a:lnTo>
                      <a:pt x="69" y="66"/>
                    </a:lnTo>
                    <a:lnTo>
                      <a:pt x="61" y="74"/>
                    </a:lnTo>
                    <a:lnTo>
                      <a:pt x="52" y="81"/>
                    </a:lnTo>
                    <a:lnTo>
                      <a:pt x="42" y="87"/>
                    </a:lnTo>
                    <a:lnTo>
                      <a:pt x="30" y="90"/>
                    </a:lnTo>
                    <a:lnTo>
                      <a:pt x="19" y="93"/>
                    </a:lnTo>
                    <a:lnTo>
                      <a:pt x="6" y="93"/>
                    </a:lnTo>
                    <a:lnTo>
                      <a:pt x="4" y="93"/>
                    </a:lnTo>
                    <a:lnTo>
                      <a:pt x="1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2"/>
                    </a:lnTo>
                    <a:lnTo>
                      <a:pt x="5" y="103"/>
                    </a:lnTo>
                    <a:lnTo>
                      <a:pt x="6" y="103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5" name="Freeform 99"/>
              <p:cNvSpPr>
                <a:spLocks/>
              </p:cNvSpPr>
              <p:nvPr/>
            </p:nvSpPr>
            <p:spPr bwMode="auto">
              <a:xfrm>
                <a:off x="4577" y="2173"/>
                <a:ext cx="38" cy="47"/>
              </a:xfrm>
              <a:custGeom>
                <a:avLst/>
                <a:gdLst>
                  <a:gd name="T0" fmla="*/ 5 w 77"/>
                  <a:gd name="T1" fmla="*/ 95 h 95"/>
                  <a:gd name="T2" fmla="*/ 18 w 77"/>
                  <a:gd name="T3" fmla="*/ 95 h 95"/>
                  <a:gd name="T4" fmla="*/ 29 w 77"/>
                  <a:gd name="T5" fmla="*/ 91 h 95"/>
                  <a:gd name="T6" fmla="*/ 41 w 77"/>
                  <a:gd name="T7" fmla="*/ 87 h 95"/>
                  <a:gd name="T8" fmla="*/ 50 w 77"/>
                  <a:gd name="T9" fmla="*/ 80 h 95"/>
                  <a:gd name="T10" fmla="*/ 59 w 77"/>
                  <a:gd name="T11" fmla="*/ 72 h 95"/>
                  <a:gd name="T12" fmla="*/ 66 w 77"/>
                  <a:gd name="T13" fmla="*/ 62 h 95"/>
                  <a:gd name="T14" fmla="*/ 72 w 77"/>
                  <a:gd name="T15" fmla="*/ 51 h 95"/>
                  <a:gd name="T16" fmla="*/ 75 w 77"/>
                  <a:gd name="T17" fmla="*/ 39 h 95"/>
                  <a:gd name="T18" fmla="*/ 77 w 77"/>
                  <a:gd name="T19" fmla="*/ 29 h 95"/>
                  <a:gd name="T20" fmla="*/ 74 w 77"/>
                  <a:gd name="T21" fmla="*/ 20 h 95"/>
                  <a:gd name="T22" fmla="*/ 70 w 77"/>
                  <a:gd name="T23" fmla="*/ 12 h 95"/>
                  <a:gd name="T24" fmla="*/ 65 w 77"/>
                  <a:gd name="T25" fmla="*/ 4 h 95"/>
                  <a:gd name="T26" fmla="*/ 64 w 77"/>
                  <a:gd name="T27" fmla="*/ 1 h 95"/>
                  <a:gd name="T28" fmla="*/ 62 w 77"/>
                  <a:gd name="T29" fmla="*/ 0 h 95"/>
                  <a:gd name="T30" fmla="*/ 59 w 77"/>
                  <a:gd name="T31" fmla="*/ 0 h 95"/>
                  <a:gd name="T32" fmla="*/ 57 w 77"/>
                  <a:gd name="T33" fmla="*/ 0 h 95"/>
                  <a:gd name="T34" fmla="*/ 55 w 77"/>
                  <a:gd name="T35" fmla="*/ 2 h 95"/>
                  <a:gd name="T36" fmla="*/ 53 w 77"/>
                  <a:gd name="T37" fmla="*/ 5 h 95"/>
                  <a:gd name="T38" fmla="*/ 53 w 77"/>
                  <a:gd name="T39" fmla="*/ 7 h 95"/>
                  <a:gd name="T40" fmla="*/ 53 w 77"/>
                  <a:gd name="T41" fmla="*/ 9 h 95"/>
                  <a:gd name="T42" fmla="*/ 60 w 77"/>
                  <a:gd name="T43" fmla="*/ 22 h 95"/>
                  <a:gd name="T44" fmla="*/ 62 w 77"/>
                  <a:gd name="T45" fmla="*/ 35 h 95"/>
                  <a:gd name="T46" fmla="*/ 58 w 77"/>
                  <a:gd name="T47" fmla="*/ 49 h 95"/>
                  <a:gd name="T48" fmla="*/ 51 w 77"/>
                  <a:gd name="T49" fmla="*/ 61 h 95"/>
                  <a:gd name="T50" fmla="*/ 47 w 77"/>
                  <a:gd name="T51" fmla="*/ 67 h 95"/>
                  <a:gd name="T52" fmla="*/ 42 w 77"/>
                  <a:gd name="T53" fmla="*/ 70 h 95"/>
                  <a:gd name="T54" fmla="*/ 36 w 77"/>
                  <a:gd name="T55" fmla="*/ 75 h 95"/>
                  <a:gd name="T56" fmla="*/ 30 w 77"/>
                  <a:gd name="T57" fmla="*/ 77 h 95"/>
                  <a:gd name="T58" fmla="*/ 25 w 77"/>
                  <a:gd name="T59" fmla="*/ 80 h 95"/>
                  <a:gd name="T60" fmla="*/ 18 w 77"/>
                  <a:gd name="T61" fmla="*/ 82 h 95"/>
                  <a:gd name="T62" fmla="*/ 12 w 77"/>
                  <a:gd name="T63" fmla="*/ 83 h 95"/>
                  <a:gd name="T64" fmla="*/ 5 w 77"/>
                  <a:gd name="T65" fmla="*/ 84 h 95"/>
                  <a:gd name="T66" fmla="*/ 4 w 77"/>
                  <a:gd name="T67" fmla="*/ 84 h 95"/>
                  <a:gd name="T68" fmla="*/ 2 w 77"/>
                  <a:gd name="T69" fmla="*/ 85 h 95"/>
                  <a:gd name="T70" fmla="*/ 0 w 77"/>
                  <a:gd name="T71" fmla="*/ 88 h 95"/>
                  <a:gd name="T72" fmla="*/ 0 w 77"/>
                  <a:gd name="T73" fmla="*/ 89 h 95"/>
                  <a:gd name="T74" fmla="*/ 0 w 77"/>
                  <a:gd name="T75" fmla="*/ 91 h 95"/>
                  <a:gd name="T76" fmla="*/ 2 w 77"/>
                  <a:gd name="T77" fmla="*/ 93 h 95"/>
                  <a:gd name="T78" fmla="*/ 4 w 77"/>
                  <a:gd name="T79" fmla="*/ 95 h 95"/>
                  <a:gd name="T80" fmla="*/ 5 w 77"/>
                  <a:gd name="T81" fmla="*/ 95 h 95"/>
                  <a:gd name="T82" fmla="*/ 5 w 77"/>
                  <a:gd name="T8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7" h="95">
                    <a:moveTo>
                      <a:pt x="5" y="95"/>
                    </a:moveTo>
                    <a:lnTo>
                      <a:pt x="18" y="95"/>
                    </a:lnTo>
                    <a:lnTo>
                      <a:pt x="29" y="91"/>
                    </a:lnTo>
                    <a:lnTo>
                      <a:pt x="41" y="87"/>
                    </a:lnTo>
                    <a:lnTo>
                      <a:pt x="50" y="80"/>
                    </a:lnTo>
                    <a:lnTo>
                      <a:pt x="59" y="72"/>
                    </a:lnTo>
                    <a:lnTo>
                      <a:pt x="66" y="62"/>
                    </a:lnTo>
                    <a:lnTo>
                      <a:pt x="72" y="51"/>
                    </a:lnTo>
                    <a:lnTo>
                      <a:pt x="75" y="39"/>
                    </a:lnTo>
                    <a:lnTo>
                      <a:pt x="77" y="29"/>
                    </a:lnTo>
                    <a:lnTo>
                      <a:pt x="74" y="20"/>
                    </a:lnTo>
                    <a:lnTo>
                      <a:pt x="70" y="12"/>
                    </a:lnTo>
                    <a:lnTo>
                      <a:pt x="65" y="4"/>
                    </a:lnTo>
                    <a:lnTo>
                      <a:pt x="64" y="1"/>
                    </a:lnTo>
                    <a:lnTo>
                      <a:pt x="62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5"/>
                    </a:lnTo>
                    <a:lnTo>
                      <a:pt x="53" y="7"/>
                    </a:lnTo>
                    <a:lnTo>
                      <a:pt x="53" y="9"/>
                    </a:lnTo>
                    <a:lnTo>
                      <a:pt x="60" y="22"/>
                    </a:lnTo>
                    <a:lnTo>
                      <a:pt x="62" y="35"/>
                    </a:lnTo>
                    <a:lnTo>
                      <a:pt x="58" y="49"/>
                    </a:lnTo>
                    <a:lnTo>
                      <a:pt x="51" y="61"/>
                    </a:lnTo>
                    <a:lnTo>
                      <a:pt x="47" y="67"/>
                    </a:lnTo>
                    <a:lnTo>
                      <a:pt x="42" y="70"/>
                    </a:lnTo>
                    <a:lnTo>
                      <a:pt x="36" y="75"/>
                    </a:lnTo>
                    <a:lnTo>
                      <a:pt x="30" y="77"/>
                    </a:lnTo>
                    <a:lnTo>
                      <a:pt x="25" y="80"/>
                    </a:lnTo>
                    <a:lnTo>
                      <a:pt x="18" y="82"/>
                    </a:lnTo>
                    <a:lnTo>
                      <a:pt x="12" y="83"/>
                    </a:lnTo>
                    <a:lnTo>
                      <a:pt x="5" y="84"/>
                    </a:lnTo>
                    <a:lnTo>
                      <a:pt x="4" y="84"/>
                    </a:lnTo>
                    <a:lnTo>
                      <a:pt x="2" y="85"/>
                    </a:lnTo>
                    <a:lnTo>
                      <a:pt x="0" y="88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2" y="93"/>
                    </a:lnTo>
                    <a:lnTo>
                      <a:pt x="4" y="95"/>
                    </a:lnTo>
                    <a:lnTo>
                      <a:pt x="5" y="95"/>
                    </a:lnTo>
                    <a:lnTo>
                      <a:pt x="5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6" name="Freeform 100"/>
              <p:cNvSpPr>
                <a:spLocks/>
              </p:cNvSpPr>
              <p:nvPr/>
            </p:nvSpPr>
            <p:spPr bwMode="auto">
              <a:xfrm>
                <a:off x="4538" y="2119"/>
                <a:ext cx="39" cy="50"/>
              </a:xfrm>
              <a:custGeom>
                <a:avLst/>
                <a:gdLst>
                  <a:gd name="T0" fmla="*/ 4 w 79"/>
                  <a:gd name="T1" fmla="*/ 10 h 100"/>
                  <a:gd name="T2" fmla="*/ 11 w 79"/>
                  <a:gd name="T3" fmla="*/ 13 h 100"/>
                  <a:gd name="T4" fmla="*/ 19 w 79"/>
                  <a:gd name="T5" fmla="*/ 15 h 100"/>
                  <a:gd name="T6" fmla="*/ 27 w 79"/>
                  <a:gd name="T7" fmla="*/ 17 h 100"/>
                  <a:gd name="T8" fmla="*/ 35 w 79"/>
                  <a:gd name="T9" fmla="*/ 20 h 100"/>
                  <a:gd name="T10" fmla="*/ 43 w 79"/>
                  <a:gd name="T11" fmla="*/ 23 h 100"/>
                  <a:gd name="T12" fmla="*/ 50 w 79"/>
                  <a:gd name="T13" fmla="*/ 28 h 100"/>
                  <a:gd name="T14" fmla="*/ 56 w 79"/>
                  <a:gd name="T15" fmla="*/ 33 h 100"/>
                  <a:gd name="T16" fmla="*/ 59 w 79"/>
                  <a:gd name="T17" fmla="*/ 40 h 100"/>
                  <a:gd name="T18" fmla="*/ 62 w 79"/>
                  <a:gd name="T19" fmla="*/ 53 h 100"/>
                  <a:gd name="T20" fmla="*/ 65 w 79"/>
                  <a:gd name="T21" fmla="*/ 66 h 100"/>
                  <a:gd name="T22" fmla="*/ 62 w 79"/>
                  <a:gd name="T23" fmla="*/ 78 h 100"/>
                  <a:gd name="T24" fmla="*/ 57 w 79"/>
                  <a:gd name="T25" fmla="*/ 90 h 100"/>
                  <a:gd name="T26" fmla="*/ 56 w 79"/>
                  <a:gd name="T27" fmla="*/ 92 h 100"/>
                  <a:gd name="T28" fmla="*/ 56 w 79"/>
                  <a:gd name="T29" fmla="*/ 95 h 100"/>
                  <a:gd name="T30" fmla="*/ 57 w 79"/>
                  <a:gd name="T31" fmla="*/ 97 h 100"/>
                  <a:gd name="T32" fmla="*/ 58 w 79"/>
                  <a:gd name="T33" fmla="*/ 99 h 100"/>
                  <a:gd name="T34" fmla="*/ 60 w 79"/>
                  <a:gd name="T35" fmla="*/ 100 h 100"/>
                  <a:gd name="T36" fmla="*/ 62 w 79"/>
                  <a:gd name="T37" fmla="*/ 100 h 100"/>
                  <a:gd name="T38" fmla="*/ 65 w 79"/>
                  <a:gd name="T39" fmla="*/ 100 h 100"/>
                  <a:gd name="T40" fmla="*/ 67 w 79"/>
                  <a:gd name="T41" fmla="*/ 99 h 100"/>
                  <a:gd name="T42" fmla="*/ 77 w 79"/>
                  <a:gd name="T43" fmla="*/ 82 h 100"/>
                  <a:gd name="T44" fmla="*/ 79 w 79"/>
                  <a:gd name="T45" fmla="*/ 63 h 100"/>
                  <a:gd name="T46" fmla="*/ 74 w 79"/>
                  <a:gd name="T47" fmla="*/ 45 h 100"/>
                  <a:gd name="T48" fmla="*/ 65 w 79"/>
                  <a:gd name="T49" fmla="*/ 28 h 100"/>
                  <a:gd name="T50" fmla="*/ 59 w 79"/>
                  <a:gd name="T51" fmla="*/ 22 h 100"/>
                  <a:gd name="T52" fmla="*/ 53 w 79"/>
                  <a:gd name="T53" fmla="*/ 16 h 100"/>
                  <a:gd name="T54" fmla="*/ 46 w 79"/>
                  <a:gd name="T55" fmla="*/ 13 h 100"/>
                  <a:gd name="T56" fmla="*/ 38 w 79"/>
                  <a:gd name="T57" fmla="*/ 9 h 100"/>
                  <a:gd name="T58" fmla="*/ 30 w 79"/>
                  <a:gd name="T59" fmla="*/ 6 h 100"/>
                  <a:gd name="T60" fmla="*/ 22 w 79"/>
                  <a:gd name="T61" fmla="*/ 4 h 100"/>
                  <a:gd name="T62" fmla="*/ 14 w 79"/>
                  <a:gd name="T63" fmla="*/ 2 h 100"/>
                  <a:gd name="T64" fmla="*/ 7 w 79"/>
                  <a:gd name="T65" fmla="*/ 0 h 100"/>
                  <a:gd name="T66" fmla="*/ 5 w 79"/>
                  <a:gd name="T67" fmla="*/ 0 h 100"/>
                  <a:gd name="T68" fmla="*/ 3 w 79"/>
                  <a:gd name="T69" fmla="*/ 0 h 100"/>
                  <a:gd name="T70" fmla="*/ 1 w 79"/>
                  <a:gd name="T71" fmla="*/ 2 h 100"/>
                  <a:gd name="T72" fmla="*/ 0 w 79"/>
                  <a:gd name="T73" fmla="*/ 4 h 100"/>
                  <a:gd name="T74" fmla="*/ 0 w 79"/>
                  <a:gd name="T75" fmla="*/ 6 h 100"/>
                  <a:gd name="T76" fmla="*/ 0 w 79"/>
                  <a:gd name="T77" fmla="*/ 8 h 100"/>
                  <a:gd name="T78" fmla="*/ 3 w 79"/>
                  <a:gd name="T79" fmla="*/ 9 h 100"/>
                  <a:gd name="T80" fmla="*/ 4 w 79"/>
                  <a:gd name="T81" fmla="*/ 10 h 100"/>
                  <a:gd name="T82" fmla="*/ 4 w 79"/>
                  <a:gd name="T83" fmla="*/ 1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" h="100">
                    <a:moveTo>
                      <a:pt x="4" y="10"/>
                    </a:moveTo>
                    <a:lnTo>
                      <a:pt x="11" y="13"/>
                    </a:lnTo>
                    <a:lnTo>
                      <a:pt x="19" y="15"/>
                    </a:lnTo>
                    <a:lnTo>
                      <a:pt x="27" y="17"/>
                    </a:lnTo>
                    <a:lnTo>
                      <a:pt x="35" y="20"/>
                    </a:lnTo>
                    <a:lnTo>
                      <a:pt x="43" y="23"/>
                    </a:lnTo>
                    <a:lnTo>
                      <a:pt x="50" y="28"/>
                    </a:lnTo>
                    <a:lnTo>
                      <a:pt x="56" y="33"/>
                    </a:lnTo>
                    <a:lnTo>
                      <a:pt x="59" y="40"/>
                    </a:lnTo>
                    <a:lnTo>
                      <a:pt x="62" y="53"/>
                    </a:lnTo>
                    <a:lnTo>
                      <a:pt x="65" y="66"/>
                    </a:lnTo>
                    <a:lnTo>
                      <a:pt x="62" y="78"/>
                    </a:lnTo>
                    <a:lnTo>
                      <a:pt x="57" y="90"/>
                    </a:lnTo>
                    <a:lnTo>
                      <a:pt x="56" y="92"/>
                    </a:lnTo>
                    <a:lnTo>
                      <a:pt x="56" y="95"/>
                    </a:lnTo>
                    <a:lnTo>
                      <a:pt x="57" y="97"/>
                    </a:lnTo>
                    <a:lnTo>
                      <a:pt x="58" y="99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5" y="100"/>
                    </a:lnTo>
                    <a:lnTo>
                      <a:pt x="67" y="99"/>
                    </a:lnTo>
                    <a:lnTo>
                      <a:pt x="77" y="82"/>
                    </a:lnTo>
                    <a:lnTo>
                      <a:pt x="79" y="63"/>
                    </a:lnTo>
                    <a:lnTo>
                      <a:pt x="74" y="45"/>
                    </a:lnTo>
                    <a:lnTo>
                      <a:pt x="65" y="28"/>
                    </a:lnTo>
                    <a:lnTo>
                      <a:pt x="59" y="22"/>
                    </a:lnTo>
                    <a:lnTo>
                      <a:pt x="53" y="16"/>
                    </a:lnTo>
                    <a:lnTo>
                      <a:pt x="46" y="13"/>
                    </a:lnTo>
                    <a:lnTo>
                      <a:pt x="38" y="9"/>
                    </a:lnTo>
                    <a:lnTo>
                      <a:pt x="30" y="6"/>
                    </a:lnTo>
                    <a:lnTo>
                      <a:pt x="22" y="4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7" name="Freeform 101"/>
              <p:cNvSpPr>
                <a:spLocks/>
              </p:cNvSpPr>
              <p:nvPr/>
            </p:nvSpPr>
            <p:spPr bwMode="auto">
              <a:xfrm>
                <a:off x="4457" y="2084"/>
                <a:ext cx="43" cy="28"/>
              </a:xfrm>
              <a:custGeom>
                <a:avLst/>
                <a:gdLst>
                  <a:gd name="T0" fmla="*/ 83 w 85"/>
                  <a:gd name="T1" fmla="*/ 9 h 54"/>
                  <a:gd name="T2" fmla="*/ 76 w 85"/>
                  <a:gd name="T3" fmla="*/ 6 h 54"/>
                  <a:gd name="T4" fmla="*/ 69 w 85"/>
                  <a:gd name="T5" fmla="*/ 3 h 54"/>
                  <a:gd name="T6" fmla="*/ 62 w 85"/>
                  <a:gd name="T7" fmla="*/ 1 h 54"/>
                  <a:gd name="T8" fmla="*/ 55 w 85"/>
                  <a:gd name="T9" fmla="*/ 0 h 54"/>
                  <a:gd name="T10" fmla="*/ 45 w 85"/>
                  <a:gd name="T11" fmla="*/ 0 h 54"/>
                  <a:gd name="T12" fmla="*/ 36 w 85"/>
                  <a:gd name="T13" fmla="*/ 2 h 54"/>
                  <a:gd name="T14" fmla="*/ 26 w 85"/>
                  <a:gd name="T15" fmla="*/ 7 h 54"/>
                  <a:gd name="T16" fmla="*/ 17 w 85"/>
                  <a:gd name="T17" fmla="*/ 12 h 54"/>
                  <a:gd name="T18" fmla="*/ 10 w 85"/>
                  <a:gd name="T19" fmla="*/ 20 h 54"/>
                  <a:gd name="T20" fmla="*/ 4 w 85"/>
                  <a:gd name="T21" fmla="*/ 28 h 54"/>
                  <a:gd name="T22" fmla="*/ 1 w 85"/>
                  <a:gd name="T23" fmla="*/ 37 h 54"/>
                  <a:gd name="T24" fmla="*/ 0 w 85"/>
                  <a:gd name="T25" fmla="*/ 47 h 54"/>
                  <a:gd name="T26" fmla="*/ 0 w 85"/>
                  <a:gd name="T27" fmla="*/ 50 h 54"/>
                  <a:gd name="T28" fmla="*/ 1 w 85"/>
                  <a:gd name="T29" fmla="*/ 52 h 54"/>
                  <a:gd name="T30" fmla="*/ 3 w 85"/>
                  <a:gd name="T31" fmla="*/ 53 h 54"/>
                  <a:gd name="T32" fmla="*/ 6 w 85"/>
                  <a:gd name="T33" fmla="*/ 54 h 54"/>
                  <a:gd name="T34" fmla="*/ 8 w 85"/>
                  <a:gd name="T35" fmla="*/ 54 h 54"/>
                  <a:gd name="T36" fmla="*/ 10 w 85"/>
                  <a:gd name="T37" fmla="*/ 53 h 54"/>
                  <a:gd name="T38" fmla="*/ 11 w 85"/>
                  <a:gd name="T39" fmla="*/ 51 h 54"/>
                  <a:gd name="T40" fmla="*/ 13 w 85"/>
                  <a:gd name="T41" fmla="*/ 48 h 54"/>
                  <a:gd name="T42" fmla="*/ 15 w 85"/>
                  <a:gd name="T43" fmla="*/ 38 h 54"/>
                  <a:gd name="T44" fmla="*/ 21 w 85"/>
                  <a:gd name="T45" fmla="*/ 29 h 54"/>
                  <a:gd name="T46" fmla="*/ 29 w 85"/>
                  <a:gd name="T47" fmla="*/ 22 h 54"/>
                  <a:gd name="T48" fmla="*/ 37 w 85"/>
                  <a:gd name="T49" fmla="*/ 16 h 54"/>
                  <a:gd name="T50" fmla="*/ 47 w 85"/>
                  <a:gd name="T51" fmla="*/ 14 h 54"/>
                  <a:gd name="T52" fmla="*/ 57 w 85"/>
                  <a:gd name="T53" fmla="*/ 13 h 54"/>
                  <a:gd name="T54" fmla="*/ 68 w 85"/>
                  <a:gd name="T55" fmla="*/ 14 h 54"/>
                  <a:gd name="T56" fmla="*/ 78 w 85"/>
                  <a:gd name="T57" fmla="*/ 18 h 54"/>
                  <a:gd name="T58" fmla="*/ 80 w 85"/>
                  <a:gd name="T59" fmla="*/ 18 h 54"/>
                  <a:gd name="T60" fmla="*/ 82 w 85"/>
                  <a:gd name="T61" fmla="*/ 18 h 54"/>
                  <a:gd name="T62" fmla="*/ 84 w 85"/>
                  <a:gd name="T63" fmla="*/ 17 h 54"/>
                  <a:gd name="T64" fmla="*/ 85 w 85"/>
                  <a:gd name="T65" fmla="*/ 16 h 54"/>
                  <a:gd name="T66" fmla="*/ 85 w 85"/>
                  <a:gd name="T67" fmla="*/ 14 h 54"/>
                  <a:gd name="T68" fmla="*/ 85 w 85"/>
                  <a:gd name="T69" fmla="*/ 13 h 54"/>
                  <a:gd name="T70" fmla="*/ 84 w 85"/>
                  <a:gd name="T71" fmla="*/ 10 h 54"/>
                  <a:gd name="T72" fmla="*/ 83 w 85"/>
                  <a:gd name="T73" fmla="*/ 9 h 54"/>
                  <a:gd name="T74" fmla="*/ 83 w 85"/>
                  <a:gd name="T75" fmla="*/ 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5" h="54">
                    <a:moveTo>
                      <a:pt x="83" y="9"/>
                    </a:moveTo>
                    <a:lnTo>
                      <a:pt x="76" y="6"/>
                    </a:lnTo>
                    <a:lnTo>
                      <a:pt x="69" y="3"/>
                    </a:lnTo>
                    <a:lnTo>
                      <a:pt x="62" y="1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2"/>
                    </a:lnTo>
                    <a:lnTo>
                      <a:pt x="26" y="7"/>
                    </a:lnTo>
                    <a:lnTo>
                      <a:pt x="17" y="12"/>
                    </a:lnTo>
                    <a:lnTo>
                      <a:pt x="10" y="20"/>
                    </a:lnTo>
                    <a:lnTo>
                      <a:pt x="4" y="28"/>
                    </a:lnTo>
                    <a:lnTo>
                      <a:pt x="1" y="37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2"/>
                    </a:lnTo>
                    <a:lnTo>
                      <a:pt x="3" y="53"/>
                    </a:lnTo>
                    <a:lnTo>
                      <a:pt x="6" y="54"/>
                    </a:lnTo>
                    <a:lnTo>
                      <a:pt x="8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8"/>
                    </a:lnTo>
                    <a:lnTo>
                      <a:pt x="15" y="38"/>
                    </a:lnTo>
                    <a:lnTo>
                      <a:pt x="21" y="29"/>
                    </a:lnTo>
                    <a:lnTo>
                      <a:pt x="29" y="22"/>
                    </a:lnTo>
                    <a:lnTo>
                      <a:pt x="37" y="16"/>
                    </a:lnTo>
                    <a:lnTo>
                      <a:pt x="47" y="14"/>
                    </a:lnTo>
                    <a:lnTo>
                      <a:pt x="57" y="13"/>
                    </a:lnTo>
                    <a:lnTo>
                      <a:pt x="68" y="14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4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3"/>
                    </a:lnTo>
                    <a:lnTo>
                      <a:pt x="84" y="10"/>
                    </a:lnTo>
                    <a:lnTo>
                      <a:pt x="83" y="9"/>
                    </a:lnTo>
                    <a:lnTo>
                      <a:pt x="8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8" name="Freeform 102"/>
              <p:cNvSpPr>
                <a:spLocks/>
              </p:cNvSpPr>
              <p:nvPr/>
            </p:nvSpPr>
            <p:spPr bwMode="auto">
              <a:xfrm>
                <a:off x="4434" y="2065"/>
                <a:ext cx="43" cy="32"/>
              </a:xfrm>
              <a:custGeom>
                <a:avLst/>
                <a:gdLst>
                  <a:gd name="T0" fmla="*/ 82 w 86"/>
                  <a:gd name="T1" fmla="*/ 1 h 62"/>
                  <a:gd name="T2" fmla="*/ 69 w 86"/>
                  <a:gd name="T3" fmla="*/ 0 h 62"/>
                  <a:gd name="T4" fmla="*/ 56 w 86"/>
                  <a:gd name="T5" fmla="*/ 0 h 62"/>
                  <a:gd name="T6" fmla="*/ 42 w 86"/>
                  <a:gd name="T7" fmla="*/ 1 h 62"/>
                  <a:gd name="T8" fmla="*/ 31 w 86"/>
                  <a:gd name="T9" fmla="*/ 6 h 62"/>
                  <a:gd name="T10" fmla="*/ 19 w 86"/>
                  <a:gd name="T11" fmla="*/ 11 h 62"/>
                  <a:gd name="T12" fmla="*/ 10 w 86"/>
                  <a:gd name="T13" fmla="*/ 20 h 62"/>
                  <a:gd name="T14" fmla="*/ 3 w 86"/>
                  <a:gd name="T15" fmla="*/ 31 h 62"/>
                  <a:gd name="T16" fmla="*/ 0 w 86"/>
                  <a:gd name="T17" fmla="*/ 44 h 62"/>
                  <a:gd name="T18" fmla="*/ 0 w 86"/>
                  <a:gd name="T19" fmla="*/ 48 h 62"/>
                  <a:gd name="T20" fmla="*/ 1 w 86"/>
                  <a:gd name="T21" fmla="*/ 52 h 62"/>
                  <a:gd name="T22" fmla="*/ 3 w 86"/>
                  <a:gd name="T23" fmla="*/ 56 h 62"/>
                  <a:gd name="T24" fmla="*/ 7 w 86"/>
                  <a:gd name="T25" fmla="*/ 60 h 62"/>
                  <a:gd name="T26" fmla="*/ 9 w 86"/>
                  <a:gd name="T27" fmla="*/ 61 h 62"/>
                  <a:gd name="T28" fmla="*/ 11 w 86"/>
                  <a:gd name="T29" fmla="*/ 62 h 62"/>
                  <a:gd name="T30" fmla="*/ 14 w 86"/>
                  <a:gd name="T31" fmla="*/ 62 h 62"/>
                  <a:gd name="T32" fmla="*/ 16 w 86"/>
                  <a:gd name="T33" fmla="*/ 61 h 62"/>
                  <a:gd name="T34" fmla="*/ 17 w 86"/>
                  <a:gd name="T35" fmla="*/ 60 h 62"/>
                  <a:gd name="T36" fmla="*/ 18 w 86"/>
                  <a:gd name="T37" fmla="*/ 58 h 62"/>
                  <a:gd name="T38" fmla="*/ 18 w 86"/>
                  <a:gd name="T39" fmla="*/ 55 h 62"/>
                  <a:gd name="T40" fmla="*/ 17 w 86"/>
                  <a:gd name="T41" fmla="*/ 53 h 62"/>
                  <a:gd name="T42" fmla="*/ 16 w 86"/>
                  <a:gd name="T43" fmla="*/ 52 h 62"/>
                  <a:gd name="T44" fmla="*/ 15 w 86"/>
                  <a:gd name="T45" fmla="*/ 51 h 62"/>
                  <a:gd name="T46" fmla="*/ 12 w 86"/>
                  <a:gd name="T47" fmla="*/ 50 h 62"/>
                  <a:gd name="T48" fmla="*/ 12 w 86"/>
                  <a:gd name="T49" fmla="*/ 48 h 62"/>
                  <a:gd name="T50" fmla="*/ 15 w 86"/>
                  <a:gd name="T51" fmla="*/ 38 h 62"/>
                  <a:gd name="T52" fmla="*/ 20 w 86"/>
                  <a:gd name="T53" fmla="*/ 29 h 62"/>
                  <a:gd name="T54" fmla="*/ 29 w 86"/>
                  <a:gd name="T55" fmla="*/ 22 h 62"/>
                  <a:gd name="T56" fmla="*/ 39 w 86"/>
                  <a:gd name="T57" fmla="*/ 16 h 62"/>
                  <a:gd name="T58" fmla="*/ 45 w 86"/>
                  <a:gd name="T59" fmla="*/ 15 h 62"/>
                  <a:gd name="T60" fmla="*/ 49 w 86"/>
                  <a:gd name="T61" fmla="*/ 13 h 62"/>
                  <a:gd name="T62" fmla="*/ 55 w 86"/>
                  <a:gd name="T63" fmla="*/ 11 h 62"/>
                  <a:gd name="T64" fmla="*/ 60 w 86"/>
                  <a:gd name="T65" fmla="*/ 11 h 62"/>
                  <a:gd name="T66" fmla="*/ 65 w 86"/>
                  <a:gd name="T67" fmla="*/ 10 h 62"/>
                  <a:gd name="T68" fmla="*/ 70 w 86"/>
                  <a:gd name="T69" fmla="*/ 10 h 62"/>
                  <a:gd name="T70" fmla="*/ 76 w 86"/>
                  <a:gd name="T71" fmla="*/ 10 h 62"/>
                  <a:gd name="T72" fmla="*/ 80 w 86"/>
                  <a:gd name="T73" fmla="*/ 11 h 62"/>
                  <a:gd name="T74" fmla="*/ 83 w 86"/>
                  <a:gd name="T75" fmla="*/ 11 h 62"/>
                  <a:gd name="T76" fmla="*/ 85 w 86"/>
                  <a:gd name="T77" fmla="*/ 10 h 62"/>
                  <a:gd name="T78" fmla="*/ 86 w 86"/>
                  <a:gd name="T79" fmla="*/ 9 h 62"/>
                  <a:gd name="T80" fmla="*/ 86 w 86"/>
                  <a:gd name="T81" fmla="*/ 7 h 62"/>
                  <a:gd name="T82" fmla="*/ 86 w 86"/>
                  <a:gd name="T83" fmla="*/ 5 h 62"/>
                  <a:gd name="T84" fmla="*/ 85 w 86"/>
                  <a:gd name="T85" fmla="*/ 3 h 62"/>
                  <a:gd name="T86" fmla="*/ 84 w 86"/>
                  <a:gd name="T87" fmla="*/ 1 h 62"/>
                  <a:gd name="T88" fmla="*/ 82 w 86"/>
                  <a:gd name="T89" fmla="*/ 1 h 62"/>
                  <a:gd name="T90" fmla="*/ 82 w 86"/>
                  <a:gd name="T91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6" h="62">
                    <a:moveTo>
                      <a:pt x="82" y="1"/>
                    </a:moveTo>
                    <a:lnTo>
                      <a:pt x="69" y="0"/>
                    </a:lnTo>
                    <a:lnTo>
                      <a:pt x="56" y="0"/>
                    </a:lnTo>
                    <a:lnTo>
                      <a:pt x="42" y="1"/>
                    </a:lnTo>
                    <a:lnTo>
                      <a:pt x="31" y="6"/>
                    </a:lnTo>
                    <a:lnTo>
                      <a:pt x="19" y="11"/>
                    </a:lnTo>
                    <a:lnTo>
                      <a:pt x="10" y="20"/>
                    </a:lnTo>
                    <a:lnTo>
                      <a:pt x="3" y="3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1" y="52"/>
                    </a:lnTo>
                    <a:lnTo>
                      <a:pt x="3" y="56"/>
                    </a:lnTo>
                    <a:lnTo>
                      <a:pt x="7" y="60"/>
                    </a:lnTo>
                    <a:lnTo>
                      <a:pt x="9" y="61"/>
                    </a:lnTo>
                    <a:lnTo>
                      <a:pt x="11" y="62"/>
                    </a:lnTo>
                    <a:lnTo>
                      <a:pt x="14" y="62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8" y="58"/>
                    </a:lnTo>
                    <a:lnTo>
                      <a:pt x="18" y="55"/>
                    </a:lnTo>
                    <a:lnTo>
                      <a:pt x="17" y="53"/>
                    </a:lnTo>
                    <a:lnTo>
                      <a:pt x="16" y="52"/>
                    </a:lnTo>
                    <a:lnTo>
                      <a:pt x="15" y="51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5" y="38"/>
                    </a:lnTo>
                    <a:lnTo>
                      <a:pt x="20" y="29"/>
                    </a:lnTo>
                    <a:lnTo>
                      <a:pt x="29" y="22"/>
                    </a:lnTo>
                    <a:lnTo>
                      <a:pt x="39" y="16"/>
                    </a:lnTo>
                    <a:lnTo>
                      <a:pt x="45" y="15"/>
                    </a:lnTo>
                    <a:lnTo>
                      <a:pt x="49" y="13"/>
                    </a:lnTo>
                    <a:lnTo>
                      <a:pt x="55" y="11"/>
                    </a:lnTo>
                    <a:lnTo>
                      <a:pt x="60" y="11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3" y="11"/>
                    </a:lnTo>
                    <a:lnTo>
                      <a:pt x="85" y="10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6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1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799" name="Freeform 103"/>
              <p:cNvSpPr>
                <a:spLocks/>
              </p:cNvSpPr>
              <p:nvPr/>
            </p:nvSpPr>
            <p:spPr bwMode="auto">
              <a:xfrm>
                <a:off x="4420" y="2045"/>
                <a:ext cx="42" cy="37"/>
              </a:xfrm>
              <a:custGeom>
                <a:avLst/>
                <a:gdLst>
                  <a:gd name="T0" fmla="*/ 77 w 83"/>
                  <a:gd name="T1" fmla="*/ 1 h 74"/>
                  <a:gd name="T2" fmla="*/ 67 w 83"/>
                  <a:gd name="T3" fmla="*/ 0 h 74"/>
                  <a:gd name="T4" fmla="*/ 55 w 83"/>
                  <a:gd name="T5" fmla="*/ 0 h 74"/>
                  <a:gd name="T6" fmla="*/ 44 w 83"/>
                  <a:gd name="T7" fmla="*/ 1 h 74"/>
                  <a:gd name="T8" fmla="*/ 34 w 83"/>
                  <a:gd name="T9" fmla="*/ 3 h 74"/>
                  <a:gd name="T10" fmla="*/ 23 w 83"/>
                  <a:gd name="T11" fmla="*/ 5 h 74"/>
                  <a:gd name="T12" fmla="*/ 15 w 83"/>
                  <a:gd name="T13" fmla="*/ 10 h 74"/>
                  <a:gd name="T14" fmla="*/ 8 w 83"/>
                  <a:gd name="T15" fmla="*/ 16 h 74"/>
                  <a:gd name="T16" fmla="*/ 4 w 83"/>
                  <a:gd name="T17" fmla="*/ 23 h 74"/>
                  <a:gd name="T18" fmla="*/ 0 w 83"/>
                  <a:gd name="T19" fmla="*/ 36 h 74"/>
                  <a:gd name="T20" fmla="*/ 0 w 83"/>
                  <a:gd name="T21" fmla="*/ 47 h 74"/>
                  <a:gd name="T22" fmla="*/ 2 w 83"/>
                  <a:gd name="T23" fmla="*/ 55 h 74"/>
                  <a:gd name="T24" fmla="*/ 4 w 83"/>
                  <a:gd name="T25" fmla="*/ 57 h 74"/>
                  <a:gd name="T26" fmla="*/ 5 w 83"/>
                  <a:gd name="T27" fmla="*/ 59 h 74"/>
                  <a:gd name="T28" fmla="*/ 7 w 83"/>
                  <a:gd name="T29" fmla="*/ 65 h 74"/>
                  <a:gd name="T30" fmla="*/ 9 w 83"/>
                  <a:gd name="T31" fmla="*/ 71 h 74"/>
                  <a:gd name="T32" fmla="*/ 13 w 83"/>
                  <a:gd name="T33" fmla="*/ 74 h 74"/>
                  <a:gd name="T34" fmla="*/ 15 w 83"/>
                  <a:gd name="T35" fmla="*/ 73 h 74"/>
                  <a:gd name="T36" fmla="*/ 17 w 83"/>
                  <a:gd name="T37" fmla="*/ 72 h 74"/>
                  <a:gd name="T38" fmla="*/ 20 w 83"/>
                  <a:gd name="T39" fmla="*/ 71 h 74"/>
                  <a:gd name="T40" fmla="*/ 22 w 83"/>
                  <a:gd name="T41" fmla="*/ 69 h 74"/>
                  <a:gd name="T42" fmla="*/ 20 w 83"/>
                  <a:gd name="T43" fmla="*/ 63 h 74"/>
                  <a:gd name="T44" fmla="*/ 16 w 83"/>
                  <a:gd name="T45" fmla="*/ 54 h 74"/>
                  <a:gd name="T46" fmla="*/ 13 w 83"/>
                  <a:gd name="T47" fmla="*/ 44 h 74"/>
                  <a:gd name="T48" fmla="*/ 12 w 83"/>
                  <a:gd name="T49" fmla="*/ 36 h 74"/>
                  <a:gd name="T50" fmla="*/ 14 w 83"/>
                  <a:gd name="T51" fmla="*/ 29 h 74"/>
                  <a:gd name="T52" fmla="*/ 21 w 83"/>
                  <a:gd name="T53" fmla="*/ 23 h 74"/>
                  <a:gd name="T54" fmla="*/ 29 w 83"/>
                  <a:gd name="T55" fmla="*/ 17 h 74"/>
                  <a:gd name="T56" fmla="*/ 38 w 83"/>
                  <a:gd name="T57" fmla="*/ 12 h 74"/>
                  <a:gd name="T58" fmla="*/ 43 w 83"/>
                  <a:gd name="T59" fmla="*/ 11 h 74"/>
                  <a:gd name="T60" fmla="*/ 48 w 83"/>
                  <a:gd name="T61" fmla="*/ 10 h 74"/>
                  <a:gd name="T62" fmla="*/ 55 w 83"/>
                  <a:gd name="T63" fmla="*/ 10 h 74"/>
                  <a:gd name="T64" fmla="*/ 62 w 83"/>
                  <a:gd name="T65" fmla="*/ 10 h 74"/>
                  <a:gd name="T66" fmla="*/ 68 w 83"/>
                  <a:gd name="T67" fmla="*/ 10 h 74"/>
                  <a:gd name="T68" fmla="*/ 74 w 83"/>
                  <a:gd name="T69" fmla="*/ 11 h 74"/>
                  <a:gd name="T70" fmla="*/ 77 w 83"/>
                  <a:gd name="T71" fmla="*/ 11 h 74"/>
                  <a:gd name="T72" fmla="*/ 80 w 83"/>
                  <a:gd name="T73" fmla="*/ 11 h 74"/>
                  <a:gd name="T74" fmla="*/ 81 w 83"/>
                  <a:gd name="T75" fmla="*/ 9 h 74"/>
                  <a:gd name="T76" fmla="*/ 82 w 83"/>
                  <a:gd name="T77" fmla="*/ 6 h 74"/>
                  <a:gd name="T78" fmla="*/ 82 w 83"/>
                  <a:gd name="T79" fmla="*/ 5 h 74"/>
                  <a:gd name="T80" fmla="*/ 83 w 83"/>
                  <a:gd name="T81" fmla="*/ 3 h 74"/>
                  <a:gd name="T82" fmla="*/ 81 w 83"/>
                  <a:gd name="T83" fmla="*/ 2 h 74"/>
                  <a:gd name="T84" fmla="*/ 80 w 83"/>
                  <a:gd name="T85" fmla="*/ 1 h 74"/>
                  <a:gd name="T86" fmla="*/ 78 w 83"/>
                  <a:gd name="T87" fmla="*/ 1 h 74"/>
                  <a:gd name="T88" fmla="*/ 77 w 83"/>
                  <a:gd name="T89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3" h="74">
                    <a:moveTo>
                      <a:pt x="77" y="1"/>
                    </a:moveTo>
                    <a:lnTo>
                      <a:pt x="67" y="0"/>
                    </a:lnTo>
                    <a:lnTo>
                      <a:pt x="55" y="0"/>
                    </a:lnTo>
                    <a:lnTo>
                      <a:pt x="44" y="1"/>
                    </a:lnTo>
                    <a:lnTo>
                      <a:pt x="34" y="3"/>
                    </a:lnTo>
                    <a:lnTo>
                      <a:pt x="23" y="5"/>
                    </a:lnTo>
                    <a:lnTo>
                      <a:pt x="15" y="10"/>
                    </a:lnTo>
                    <a:lnTo>
                      <a:pt x="8" y="16"/>
                    </a:lnTo>
                    <a:lnTo>
                      <a:pt x="4" y="23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7" y="65"/>
                    </a:lnTo>
                    <a:lnTo>
                      <a:pt x="9" y="71"/>
                    </a:lnTo>
                    <a:lnTo>
                      <a:pt x="13" y="74"/>
                    </a:lnTo>
                    <a:lnTo>
                      <a:pt x="15" y="73"/>
                    </a:lnTo>
                    <a:lnTo>
                      <a:pt x="17" y="72"/>
                    </a:lnTo>
                    <a:lnTo>
                      <a:pt x="20" y="71"/>
                    </a:lnTo>
                    <a:lnTo>
                      <a:pt x="22" y="69"/>
                    </a:lnTo>
                    <a:lnTo>
                      <a:pt x="20" y="63"/>
                    </a:lnTo>
                    <a:lnTo>
                      <a:pt x="16" y="54"/>
                    </a:lnTo>
                    <a:lnTo>
                      <a:pt x="13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21" y="23"/>
                    </a:lnTo>
                    <a:lnTo>
                      <a:pt x="29" y="17"/>
                    </a:lnTo>
                    <a:lnTo>
                      <a:pt x="38" y="12"/>
                    </a:lnTo>
                    <a:lnTo>
                      <a:pt x="43" y="11"/>
                    </a:lnTo>
                    <a:lnTo>
                      <a:pt x="48" y="10"/>
                    </a:lnTo>
                    <a:lnTo>
                      <a:pt x="55" y="10"/>
                    </a:lnTo>
                    <a:lnTo>
                      <a:pt x="62" y="10"/>
                    </a:lnTo>
                    <a:lnTo>
                      <a:pt x="68" y="10"/>
                    </a:lnTo>
                    <a:lnTo>
                      <a:pt x="74" y="11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1" y="9"/>
                    </a:lnTo>
                    <a:lnTo>
                      <a:pt x="82" y="6"/>
                    </a:lnTo>
                    <a:lnTo>
                      <a:pt x="82" y="5"/>
                    </a:lnTo>
                    <a:lnTo>
                      <a:pt x="83" y="3"/>
                    </a:lnTo>
                    <a:lnTo>
                      <a:pt x="81" y="2"/>
                    </a:lnTo>
                    <a:lnTo>
                      <a:pt x="80" y="1"/>
                    </a:lnTo>
                    <a:lnTo>
                      <a:pt x="78" y="1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0" name="Freeform 104"/>
              <p:cNvSpPr>
                <a:spLocks/>
              </p:cNvSpPr>
              <p:nvPr/>
            </p:nvSpPr>
            <p:spPr bwMode="auto">
              <a:xfrm>
                <a:off x="4360" y="2025"/>
                <a:ext cx="28" cy="40"/>
              </a:xfrm>
              <a:custGeom>
                <a:avLst/>
                <a:gdLst>
                  <a:gd name="T0" fmla="*/ 50 w 56"/>
                  <a:gd name="T1" fmla="*/ 68 h 81"/>
                  <a:gd name="T2" fmla="*/ 44 w 56"/>
                  <a:gd name="T3" fmla="*/ 68 h 81"/>
                  <a:gd name="T4" fmla="*/ 38 w 56"/>
                  <a:gd name="T5" fmla="*/ 67 h 81"/>
                  <a:gd name="T6" fmla="*/ 31 w 56"/>
                  <a:gd name="T7" fmla="*/ 66 h 81"/>
                  <a:gd name="T8" fmla="*/ 26 w 56"/>
                  <a:gd name="T9" fmla="*/ 64 h 81"/>
                  <a:gd name="T10" fmla="*/ 19 w 56"/>
                  <a:gd name="T11" fmla="*/ 58 h 81"/>
                  <a:gd name="T12" fmla="*/ 15 w 56"/>
                  <a:gd name="T13" fmla="*/ 51 h 81"/>
                  <a:gd name="T14" fmla="*/ 15 w 56"/>
                  <a:gd name="T15" fmla="*/ 47 h 81"/>
                  <a:gd name="T16" fmla="*/ 15 w 56"/>
                  <a:gd name="T17" fmla="*/ 45 h 81"/>
                  <a:gd name="T18" fmla="*/ 15 w 56"/>
                  <a:gd name="T19" fmla="*/ 45 h 81"/>
                  <a:gd name="T20" fmla="*/ 16 w 56"/>
                  <a:gd name="T21" fmla="*/ 34 h 81"/>
                  <a:gd name="T22" fmla="*/ 22 w 56"/>
                  <a:gd name="T23" fmla="*/ 22 h 81"/>
                  <a:gd name="T24" fmla="*/ 30 w 56"/>
                  <a:gd name="T25" fmla="*/ 15 h 81"/>
                  <a:gd name="T26" fmla="*/ 42 w 56"/>
                  <a:gd name="T27" fmla="*/ 11 h 81"/>
                  <a:gd name="T28" fmla="*/ 44 w 56"/>
                  <a:gd name="T29" fmla="*/ 9 h 81"/>
                  <a:gd name="T30" fmla="*/ 46 w 56"/>
                  <a:gd name="T31" fmla="*/ 8 h 81"/>
                  <a:gd name="T32" fmla="*/ 46 w 56"/>
                  <a:gd name="T33" fmla="*/ 7 h 81"/>
                  <a:gd name="T34" fmla="*/ 46 w 56"/>
                  <a:gd name="T35" fmla="*/ 5 h 81"/>
                  <a:gd name="T36" fmla="*/ 46 w 56"/>
                  <a:gd name="T37" fmla="*/ 4 h 81"/>
                  <a:gd name="T38" fmla="*/ 44 w 56"/>
                  <a:gd name="T39" fmla="*/ 1 h 81"/>
                  <a:gd name="T40" fmla="*/ 43 w 56"/>
                  <a:gd name="T41" fmla="*/ 0 h 81"/>
                  <a:gd name="T42" fmla="*/ 41 w 56"/>
                  <a:gd name="T43" fmla="*/ 0 h 81"/>
                  <a:gd name="T44" fmla="*/ 31 w 56"/>
                  <a:gd name="T45" fmla="*/ 1 h 81"/>
                  <a:gd name="T46" fmla="*/ 24 w 56"/>
                  <a:gd name="T47" fmla="*/ 4 h 81"/>
                  <a:gd name="T48" fmla="*/ 18 w 56"/>
                  <a:gd name="T49" fmla="*/ 8 h 81"/>
                  <a:gd name="T50" fmla="*/ 12 w 56"/>
                  <a:gd name="T51" fmla="*/ 14 h 81"/>
                  <a:gd name="T52" fmla="*/ 7 w 56"/>
                  <a:gd name="T53" fmla="*/ 21 h 81"/>
                  <a:gd name="T54" fmla="*/ 4 w 56"/>
                  <a:gd name="T55" fmla="*/ 28 h 81"/>
                  <a:gd name="T56" fmla="*/ 1 w 56"/>
                  <a:gd name="T57" fmla="*/ 36 h 81"/>
                  <a:gd name="T58" fmla="*/ 0 w 56"/>
                  <a:gd name="T59" fmla="*/ 44 h 81"/>
                  <a:gd name="T60" fmla="*/ 0 w 56"/>
                  <a:gd name="T61" fmla="*/ 47 h 81"/>
                  <a:gd name="T62" fmla="*/ 3 w 56"/>
                  <a:gd name="T63" fmla="*/ 54 h 81"/>
                  <a:gd name="T64" fmla="*/ 6 w 56"/>
                  <a:gd name="T65" fmla="*/ 64 h 81"/>
                  <a:gd name="T66" fmla="*/ 12 w 56"/>
                  <a:gd name="T67" fmla="*/ 72 h 81"/>
                  <a:gd name="T68" fmla="*/ 15 w 56"/>
                  <a:gd name="T69" fmla="*/ 74 h 81"/>
                  <a:gd name="T70" fmla="*/ 19 w 56"/>
                  <a:gd name="T71" fmla="*/ 76 h 81"/>
                  <a:gd name="T72" fmla="*/ 23 w 56"/>
                  <a:gd name="T73" fmla="*/ 79 h 81"/>
                  <a:gd name="T74" fmla="*/ 29 w 56"/>
                  <a:gd name="T75" fmla="*/ 80 h 81"/>
                  <a:gd name="T76" fmla="*/ 34 w 56"/>
                  <a:gd name="T77" fmla="*/ 81 h 81"/>
                  <a:gd name="T78" fmla="*/ 39 w 56"/>
                  <a:gd name="T79" fmla="*/ 81 h 81"/>
                  <a:gd name="T80" fmla="*/ 44 w 56"/>
                  <a:gd name="T81" fmla="*/ 81 h 81"/>
                  <a:gd name="T82" fmla="*/ 50 w 56"/>
                  <a:gd name="T83" fmla="*/ 81 h 81"/>
                  <a:gd name="T84" fmla="*/ 52 w 56"/>
                  <a:gd name="T85" fmla="*/ 81 h 81"/>
                  <a:gd name="T86" fmla="*/ 54 w 56"/>
                  <a:gd name="T87" fmla="*/ 80 h 81"/>
                  <a:gd name="T88" fmla="*/ 56 w 56"/>
                  <a:gd name="T89" fmla="*/ 77 h 81"/>
                  <a:gd name="T90" fmla="*/ 56 w 56"/>
                  <a:gd name="T91" fmla="*/ 75 h 81"/>
                  <a:gd name="T92" fmla="*/ 56 w 56"/>
                  <a:gd name="T93" fmla="*/ 72 h 81"/>
                  <a:gd name="T94" fmla="*/ 54 w 56"/>
                  <a:gd name="T95" fmla="*/ 69 h 81"/>
                  <a:gd name="T96" fmla="*/ 52 w 56"/>
                  <a:gd name="T97" fmla="*/ 68 h 81"/>
                  <a:gd name="T98" fmla="*/ 50 w 56"/>
                  <a:gd name="T99" fmla="*/ 6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81">
                    <a:moveTo>
                      <a:pt x="50" y="68"/>
                    </a:moveTo>
                    <a:lnTo>
                      <a:pt x="44" y="68"/>
                    </a:lnTo>
                    <a:lnTo>
                      <a:pt x="38" y="67"/>
                    </a:lnTo>
                    <a:lnTo>
                      <a:pt x="31" y="66"/>
                    </a:lnTo>
                    <a:lnTo>
                      <a:pt x="26" y="64"/>
                    </a:lnTo>
                    <a:lnTo>
                      <a:pt x="19" y="58"/>
                    </a:lnTo>
                    <a:lnTo>
                      <a:pt x="15" y="51"/>
                    </a:lnTo>
                    <a:lnTo>
                      <a:pt x="15" y="47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6" y="34"/>
                    </a:lnTo>
                    <a:lnTo>
                      <a:pt x="22" y="22"/>
                    </a:lnTo>
                    <a:lnTo>
                      <a:pt x="30" y="15"/>
                    </a:lnTo>
                    <a:lnTo>
                      <a:pt x="42" y="11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2" y="14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54"/>
                    </a:lnTo>
                    <a:lnTo>
                      <a:pt x="6" y="64"/>
                    </a:lnTo>
                    <a:lnTo>
                      <a:pt x="12" y="72"/>
                    </a:lnTo>
                    <a:lnTo>
                      <a:pt x="15" y="74"/>
                    </a:lnTo>
                    <a:lnTo>
                      <a:pt x="19" y="76"/>
                    </a:lnTo>
                    <a:lnTo>
                      <a:pt x="23" y="79"/>
                    </a:lnTo>
                    <a:lnTo>
                      <a:pt x="29" y="80"/>
                    </a:lnTo>
                    <a:lnTo>
                      <a:pt x="34" y="81"/>
                    </a:lnTo>
                    <a:lnTo>
                      <a:pt x="39" y="81"/>
                    </a:lnTo>
                    <a:lnTo>
                      <a:pt x="44" y="81"/>
                    </a:lnTo>
                    <a:lnTo>
                      <a:pt x="50" y="81"/>
                    </a:lnTo>
                    <a:lnTo>
                      <a:pt x="52" y="81"/>
                    </a:lnTo>
                    <a:lnTo>
                      <a:pt x="54" y="80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2"/>
                    </a:lnTo>
                    <a:lnTo>
                      <a:pt x="54" y="69"/>
                    </a:lnTo>
                    <a:lnTo>
                      <a:pt x="52" y="68"/>
                    </a:lnTo>
                    <a:lnTo>
                      <a:pt x="5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1" name="Freeform 105"/>
              <p:cNvSpPr>
                <a:spLocks/>
              </p:cNvSpPr>
              <p:nvPr/>
            </p:nvSpPr>
            <p:spPr bwMode="auto">
              <a:xfrm>
                <a:off x="4293" y="1994"/>
                <a:ext cx="22" cy="40"/>
              </a:xfrm>
              <a:custGeom>
                <a:avLst/>
                <a:gdLst>
                  <a:gd name="T0" fmla="*/ 33 w 42"/>
                  <a:gd name="T1" fmla="*/ 2 h 81"/>
                  <a:gd name="T2" fmla="*/ 22 w 42"/>
                  <a:gd name="T3" fmla="*/ 12 h 81"/>
                  <a:gd name="T4" fmla="*/ 10 w 42"/>
                  <a:gd name="T5" fmla="*/ 22 h 81"/>
                  <a:gd name="T6" fmla="*/ 3 w 42"/>
                  <a:gd name="T7" fmla="*/ 36 h 81"/>
                  <a:gd name="T8" fmla="*/ 0 w 42"/>
                  <a:gd name="T9" fmla="*/ 53 h 81"/>
                  <a:gd name="T10" fmla="*/ 2 w 42"/>
                  <a:gd name="T11" fmla="*/ 55 h 81"/>
                  <a:gd name="T12" fmla="*/ 5 w 42"/>
                  <a:gd name="T13" fmla="*/ 62 h 81"/>
                  <a:gd name="T14" fmla="*/ 11 w 42"/>
                  <a:gd name="T15" fmla="*/ 69 h 81"/>
                  <a:gd name="T16" fmla="*/ 17 w 42"/>
                  <a:gd name="T17" fmla="*/ 75 h 81"/>
                  <a:gd name="T18" fmla="*/ 24 w 42"/>
                  <a:gd name="T19" fmla="*/ 78 h 81"/>
                  <a:gd name="T20" fmla="*/ 30 w 42"/>
                  <a:gd name="T21" fmla="*/ 81 h 81"/>
                  <a:gd name="T22" fmla="*/ 34 w 42"/>
                  <a:gd name="T23" fmla="*/ 79 h 81"/>
                  <a:gd name="T24" fmla="*/ 35 w 42"/>
                  <a:gd name="T25" fmla="*/ 73 h 81"/>
                  <a:gd name="T26" fmla="*/ 34 w 42"/>
                  <a:gd name="T27" fmla="*/ 70 h 81"/>
                  <a:gd name="T28" fmla="*/ 33 w 42"/>
                  <a:gd name="T29" fmla="*/ 70 h 81"/>
                  <a:gd name="T30" fmla="*/ 32 w 42"/>
                  <a:gd name="T31" fmla="*/ 70 h 81"/>
                  <a:gd name="T32" fmla="*/ 32 w 42"/>
                  <a:gd name="T33" fmla="*/ 70 h 81"/>
                  <a:gd name="T34" fmla="*/ 19 w 42"/>
                  <a:gd name="T35" fmla="*/ 63 h 81"/>
                  <a:gd name="T36" fmla="*/ 12 w 42"/>
                  <a:gd name="T37" fmla="*/ 55 h 81"/>
                  <a:gd name="T38" fmla="*/ 11 w 42"/>
                  <a:gd name="T39" fmla="*/ 45 h 81"/>
                  <a:gd name="T40" fmla="*/ 15 w 42"/>
                  <a:gd name="T41" fmla="*/ 33 h 81"/>
                  <a:gd name="T42" fmla="*/ 22 w 42"/>
                  <a:gd name="T43" fmla="*/ 22 h 81"/>
                  <a:gd name="T44" fmla="*/ 31 w 42"/>
                  <a:gd name="T45" fmla="*/ 15 h 81"/>
                  <a:gd name="T46" fmla="*/ 38 w 42"/>
                  <a:gd name="T47" fmla="*/ 10 h 81"/>
                  <a:gd name="T48" fmla="*/ 42 w 42"/>
                  <a:gd name="T49" fmla="*/ 8 h 81"/>
                  <a:gd name="T50" fmla="*/ 42 w 42"/>
                  <a:gd name="T51" fmla="*/ 6 h 81"/>
                  <a:gd name="T52" fmla="*/ 41 w 42"/>
                  <a:gd name="T53" fmla="*/ 5 h 81"/>
                  <a:gd name="T54" fmla="*/ 39 w 42"/>
                  <a:gd name="T55" fmla="*/ 2 h 81"/>
                  <a:gd name="T56" fmla="*/ 38 w 42"/>
                  <a:gd name="T57" fmla="*/ 0 h 81"/>
                  <a:gd name="T58" fmla="*/ 37 w 42"/>
                  <a:gd name="T59" fmla="*/ 0 h 81"/>
                  <a:gd name="T60" fmla="*/ 34 w 42"/>
                  <a:gd name="T61" fmla="*/ 1 h 81"/>
                  <a:gd name="T62" fmla="*/ 33 w 42"/>
                  <a:gd name="T63" fmla="*/ 2 h 81"/>
                  <a:gd name="T64" fmla="*/ 33 w 42"/>
                  <a:gd name="T65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81">
                    <a:moveTo>
                      <a:pt x="33" y="2"/>
                    </a:moveTo>
                    <a:lnTo>
                      <a:pt x="22" y="12"/>
                    </a:lnTo>
                    <a:lnTo>
                      <a:pt x="10" y="22"/>
                    </a:lnTo>
                    <a:lnTo>
                      <a:pt x="3" y="36"/>
                    </a:lnTo>
                    <a:lnTo>
                      <a:pt x="0" y="53"/>
                    </a:lnTo>
                    <a:lnTo>
                      <a:pt x="2" y="55"/>
                    </a:lnTo>
                    <a:lnTo>
                      <a:pt x="5" y="62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8"/>
                    </a:lnTo>
                    <a:lnTo>
                      <a:pt x="30" y="81"/>
                    </a:lnTo>
                    <a:lnTo>
                      <a:pt x="34" y="79"/>
                    </a:lnTo>
                    <a:lnTo>
                      <a:pt x="35" y="73"/>
                    </a:lnTo>
                    <a:lnTo>
                      <a:pt x="34" y="70"/>
                    </a:lnTo>
                    <a:lnTo>
                      <a:pt x="33" y="70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19" y="63"/>
                    </a:lnTo>
                    <a:lnTo>
                      <a:pt x="12" y="55"/>
                    </a:lnTo>
                    <a:lnTo>
                      <a:pt x="11" y="45"/>
                    </a:lnTo>
                    <a:lnTo>
                      <a:pt x="15" y="33"/>
                    </a:lnTo>
                    <a:lnTo>
                      <a:pt x="22" y="22"/>
                    </a:lnTo>
                    <a:lnTo>
                      <a:pt x="31" y="15"/>
                    </a:lnTo>
                    <a:lnTo>
                      <a:pt x="38" y="10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1" y="5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2" name="Freeform 106"/>
              <p:cNvSpPr>
                <a:spLocks/>
              </p:cNvSpPr>
              <p:nvPr/>
            </p:nvSpPr>
            <p:spPr bwMode="auto">
              <a:xfrm>
                <a:off x="4206" y="1962"/>
                <a:ext cx="21" cy="46"/>
              </a:xfrm>
              <a:custGeom>
                <a:avLst/>
                <a:gdLst>
                  <a:gd name="T0" fmla="*/ 38 w 41"/>
                  <a:gd name="T1" fmla="*/ 81 h 93"/>
                  <a:gd name="T2" fmla="*/ 29 w 41"/>
                  <a:gd name="T3" fmla="*/ 79 h 93"/>
                  <a:gd name="T4" fmla="*/ 23 w 41"/>
                  <a:gd name="T5" fmla="*/ 77 h 93"/>
                  <a:gd name="T6" fmla="*/ 16 w 41"/>
                  <a:gd name="T7" fmla="*/ 73 h 93"/>
                  <a:gd name="T8" fmla="*/ 13 w 41"/>
                  <a:gd name="T9" fmla="*/ 63 h 93"/>
                  <a:gd name="T10" fmla="*/ 16 w 41"/>
                  <a:gd name="T11" fmla="*/ 48 h 93"/>
                  <a:gd name="T12" fmla="*/ 21 w 41"/>
                  <a:gd name="T13" fmla="*/ 34 h 93"/>
                  <a:gd name="T14" fmla="*/ 31 w 41"/>
                  <a:gd name="T15" fmla="*/ 22 h 93"/>
                  <a:gd name="T16" fmla="*/ 40 w 41"/>
                  <a:gd name="T17" fmla="*/ 9 h 93"/>
                  <a:gd name="T18" fmla="*/ 41 w 41"/>
                  <a:gd name="T19" fmla="*/ 7 h 93"/>
                  <a:gd name="T20" fmla="*/ 41 w 41"/>
                  <a:gd name="T21" fmla="*/ 4 h 93"/>
                  <a:gd name="T22" fmla="*/ 40 w 41"/>
                  <a:gd name="T23" fmla="*/ 3 h 93"/>
                  <a:gd name="T24" fmla="*/ 39 w 41"/>
                  <a:gd name="T25" fmla="*/ 1 h 93"/>
                  <a:gd name="T26" fmla="*/ 36 w 41"/>
                  <a:gd name="T27" fmla="*/ 0 h 93"/>
                  <a:gd name="T28" fmla="*/ 35 w 41"/>
                  <a:gd name="T29" fmla="*/ 0 h 93"/>
                  <a:gd name="T30" fmla="*/ 33 w 41"/>
                  <a:gd name="T31" fmla="*/ 1 h 93"/>
                  <a:gd name="T32" fmla="*/ 31 w 41"/>
                  <a:gd name="T33" fmla="*/ 2 h 93"/>
                  <a:gd name="T34" fmla="*/ 25 w 41"/>
                  <a:gd name="T35" fmla="*/ 10 h 93"/>
                  <a:gd name="T36" fmla="*/ 18 w 41"/>
                  <a:gd name="T37" fmla="*/ 18 h 93"/>
                  <a:gd name="T38" fmla="*/ 12 w 41"/>
                  <a:gd name="T39" fmla="*/ 27 h 93"/>
                  <a:gd name="T40" fmla="*/ 8 w 41"/>
                  <a:gd name="T41" fmla="*/ 35 h 93"/>
                  <a:gd name="T42" fmla="*/ 3 w 41"/>
                  <a:gd name="T43" fmla="*/ 45 h 93"/>
                  <a:gd name="T44" fmla="*/ 0 w 41"/>
                  <a:gd name="T45" fmla="*/ 55 h 93"/>
                  <a:gd name="T46" fmla="*/ 0 w 41"/>
                  <a:gd name="T47" fmla="*/ 64 h 93"/>
                  <a:gd name="T48" fmla="*/ 1 w 41"/>
                  <a:gd name="T49" fmla="*/ 75 h 93"/>
                  <a:gd name="T50" fmla="*/ 6 w 41"/>
                  <a:gd name="T51" fmla="*/ 83 h 93"/>
                  <a:gd name="T52" fmla="*/ 15 w 41"/>
                  <a:gd name="T53" fmla="*/ 88 h 93"/>
                  <a:gd name="T54" fmla="*/ 24 w 41"/>
                  <a:gd name="T55" fmla="*/ 91 h 93"/>
                  <a:gd name="T56" fmla="*/ 34 w 41"/>
                  <a:gd name="T57" fmla="*/ 93 h 93"/>
                  <a:gd name="T58" fmla="*/ 36 w 41"/>
                  <a:gd name="T59" fmla="*/ 93 h 93"/>
                  <a:gd name="T60" fmla="*/ 39 w 41"/>
                  <a:gd name="T61" fmla="*/ 93 h 93"/>
                  <a:gd name="T62" fmla="*/ 40 w 41"/>
                  <a:gd name="T63" fmla="*/ 91 h 93"/>
                  <a:gd name="T64" fmla="*/ 41 w 41"/>
                  <a:gd name="T65" fmla="*/ 90 h 93"/>
                  <a:gd name="T66" fmla="*/ 41 w 41"/>
                  <a:gd name="T67" fmla="*/ 87 h 93"/>
                  <a:gd name="T68" fmla="*/ 41 w 41"/>
                  <a:gd name="T69" fmla="*/ 85 h 93"/>
                  <a:gd name="T70" fmla="*/ 40 w 41"/>
                  <a:gd name="T71" fmla="*/ 83 h 93"/>
                  <a:gd name="T72" fmla="*/ 38 w 41"/>
                  <a:gd name="T73" fmla="*/ 8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93">
                    <a:moveTo>
                      <a:pt x="38" y="81"/>
                    </a:moveTo>
                    <a:lnTo>
                      <a:pt x="29" y="79"/>
                    </a:lnTo>
                    <a:lnTo>
                      <a:pt x="23" y="77"/>
                    </a:lnTo>
                    <a:lnTo>
                      <a:pt x="16" y="73"/>
                    </a:lnTo>
                    <a:lnTo>
                      <a:pt x="13" y="63"/>
                    </a:lnTo>
                    <a:lnTo>
                      <a:pt x="16" y="48"/>
                    </a:lnTo>
                    <a:lnTo>
                      <a:pt x="21" y="34"/>
                    </a:lnTo>
                    <a:lnTo>
                      <a:pt x="31" y="22"/>
                    </a:lnTo>
                    <a:lnTo>
                      <a:pt x="40" y="9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1" y="2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2" y="27"/>
                    </a:lnTo>
                    <a:lnTo>
                      <a:pt x="8" y="35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0" y="64"/>
                    </a:lnTo>
                    <a:lnTo>
                      <a:pt x="1" y="75"/>
                    </a:lnTo>
                    <a:lnTo>
                      <a:pt x="6" y="83"/>
                    </a:lnTo>
                    <a:lnTo>
                      <a:pt x="15" y="88"/>
                    </a:lnTo>
                    <a:lnTo>
                      <a:pt x="24" y="91"/>
                    </a:lnTo>
                    <a:lnTo>
                      <a:pt x="34" y="93"/>
                    </a:lnTo>
                    <a:lnTo>
                      <a:pt x="36" y="93"/>
                    </a:lnTo>
                    <a:lnTo>
                      <a:pt x="39" y="93"/>
                    </a:lnTo>
                    <a:lnTo>
                      <a:pt x="40" y="91"/>
                    </a:lnTo>
                    <a:lnTo>
                      <a:pt x="41" y="90"/>
                    </a:lnTo>
                    <a:lnTo>
                      <a:pt x="41" y="87"/>
                    </a:lnTo>
                    <a:lnTo>
                      <a:pt x="41" y="85"/>
                    </a:lnTo>
                    <a:lnTo>
                      <a:pt x="40" y="83"/>
                    </a:lnTo>
                    <a:lnTo>
                      <a:pt x="38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3" name="Freeform 107"/>
              <p:cNvSpPr>
                <a:spLocks/>
              </p:cNvSpPr>
              <p:nvPr/>
            </p:nvSpPr>
            <p:spPr bwMode="auto">
              <a:xfrm>
                <a:off x="4233" y="1962"/>
                <a:ext cx="25" cy="35"/>
              </a:xfrm>
              <a:custGeom>
                <a:avLst/>
                <a:gdLst>
                  <a:gd name="T0" fmla="*/ 45 w 49"/>
                  <a:gd name="T1" fmla="*/ 57 h 69"/>
                  <a:gd name="T2" fmla="*/ 45 w 49"/>
                  <a:gd name="T3" fmla="*/ 57 h 69"/>
                  <a:gd name="T4" fmla="*/ 41 w 49"/>
                  <a:gd name="T5" fmla="*/ 56 h 69"/>
                  <a:gd name="T6" fmla="*/ 34 w 49"/>
                  <a:gd name="T7" fmla="*/ 53 h 69"/>
                  <a:gd name="T8" fmla="*/ 19 w 49"/>
                  <a:gd name="T9" fmla="*/ 48 h 69"/>
                  <a:gd name="T10" fmla="*/ 19 w 49"/>
                  <a:gd name="T11" fmla="*/ 47 h 69"/>
                  <a:gd name="T12" fmla="*/ 18 w 49"/>
                  <a:gd name="T13" fmla="*/ 45 h 69"/>
                  <a:gd name="T14" fmla="*/ 16 w 49"/>
                  <a:gd name="T15" fmla="*/ 41 h 69"/>
                  <a:gd name="T16" fmla="*/ 14 w 49"/>
                  <a:gd name="T17" fmla="*/ 37 h 69"/>
                  <a:gd name="T18" fmla="*/ 12 w 49"/>
                  <a:gd name="T19" fmla="*/ 36 h 69"/>
                  <a:gd name="T20" fmla="*/ 11 w 49"/>
                  <a:gd name="T21" fmla="*/ 31 h 69"/>
                  <a:gd name="T22" fmla="*/ 10 w 49"/>
                  <a:gd name="T23" fmla="*/ 24 h 69"/>
                  <a:gd name="T24" fmla="*/ 11 w 49"/>
                  <a:gd name="T25" fmla="*/ 17 h 69"/>
                  <a:gd name="T26" fmla="*/ 11 w 49"/>
                  <a:gd name="T27" fmla="*/ 10 h 69"/>
                  <a:gd name="T28" fmla="*/ 11 w 49"/>
                  <a:gd name="T29" fmla="*/ 6 h 69"/>
                  <a:gd name="T30" fmla="*/ 11 w 49"/>
                  <a:gd name="T31" fmla="*/ 3 h 69"/>
                  <a:gd name="T32" fmla="*/ 10 w 49"/>
                  <a:gd name="T33" fmla="*/ 1 h 69"/>
                  <a:gd name="T34" fmla="*/ 8 w 49"/>
                  <a:gd name="T35" fmla="*/ 0 h 69"/>
                  <a:gd name="T36" fmla="*/ 5 w 49"/>
                  <a:gd name="T37" fmla="*/ 0 h 69"/>
                  <a:gd name="T38" fmla="*/ 4 w 49"/>
                  <a:gd name="T39" fmla="*/ 1 h 69"/>
                  <a:gd name="T40" fmla="*/ 2 w 49"/>
                  <a:gd name="T41" fmla="*/ 2 h 69"/>
                  <a:gd name="T42" fmla="*/ 1 w 49"/>
                  <a:gd name="T43" fmla="*/ 3 h 69"/>
                  <a:gd name="T44" fmla="*/ 1 w 49"/>
                  <a:gd name="T45" fmla="*/ 4 h 69"/>
                  <a:gd name="T46" fmla="*/ 1 w 49"/>
                  <a:gd name="T47" fmla="*/ 4 h 69"/>
                  <a:gd name="T48" fmla="*/ 1 w 49"/>
                  <a:gd name="T49" fmla="*/ 4 h 69"/>
                  <a:gd name="T50" fmla="*/ 0 w 49"/>
                  <a:gd name="T51" fmla="*/ 16 h 69"/>
                  <a:gd name="T52" fmla="*/ 0 w 49"/>
                  <a:gd name="T53" fmla="*/ 29 h 69"/>
                  <a:gd name="T54" fmla="*/ 2 w 49"/>
                  <a:gd name="T55" fmla="*/ 40 h 69"/>
                  <a:gd name="T56" fmla="*/ 5 w 49"/>
                  <a:gd name="T57" fmla="*/ 49 h 69"/>
                  <a:gd name="T58" fmla="*/ 11 w 49"/>
                  <a:gd name="T59" fmla="*/ 57 h 69"/>
                  <a:gd name="T60" fmla="*/ 18 w 49"/>
                  <a:gd name="T61" fmla="*/ 62 h 69"/>
                  <a:gd name="T62" fmla="*/ 24 w 49"/>
                  <a:gd name="T63" fmla="*/ 64 h 69"/>
                  <a:gd name="T64" fmla="*/ 26 w 49"/>
                  <a:gd name="T65" fmla="*/ 65 h 69"/>
                  <a:gd name="T66" fmla="*/ 31 w 49"/>
                  <a:gd name="T67" fmla="*/ 67 h 69"/>
                  <a:gd name="T68" fmla="*/ 34 w 49"/>
                  <a:gd name="T69" fmla="*/ 67 h 69"/>
                  <a:gd name="T70" fmla="*/ 38 w 49"/>
                  <a:gd name="T71" fmla="*/ 68 h 69"/>
                  <a:gd name="T72" fmla="*/ 42 w 49"/>
                  <a:gd name="T73" fmla="*/ 69 h 69"/>
                  <a:gd name="T74" fmla="*/ 45 w 49"/>
                  <a:gd name="T75" fmla="*/ 69 h 69"/>
                  <a:gd name="T76" fmla="*/ 47 w 49"/>
                  <a:gd name="T77" fmla="*/ 68 h 69"/>
                  <a:gd name="T78" fmla="*/ 48 w 49"/>
                  <a:gd name="T79" fmla="*/ 67 h 69"/>
                  <a:gd name="T80" fmla="*/ 49 w 49"/>
                  <a:gd name="T81" fmla="*/ 64 h 69"/>
                  <a:gd name="T82" fmla="*/ 49 w 49"/>
                  <a:gd name="T83" fmla="*/ 62 h 69"/>
                  <a:gd name="T84" fmla="*/ 49 w 49"/>
                  <a:gd name="T85" fmla="*/ 60 h 69"/>
                  <a:gd name="T86" fmla="*/ 47 w 49"/>
                  <a:gd name="T87" fmla="*/ 59 h 69"/>
                  <a:gd name="T88" fmla="*/ 45 w 49"/>
                  <a:gd name="T89" fmla="*/ 5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" h="69">
                    <a:moveTo>
                      <a:pt x="45" y="57"/>
                    </a:moveTo>
                    <a:lnTo>
                      <a:pt x="45" y="57"/>
                    </a:lnTo>
                    <a:lnTo>
                      <a:pt x="41" y="56"/>
                    </a:lnTo>
                    <a:lnTo>
                      <a:pt x="34" y="53"/>
                    </a:lnTo>
                    <a:lnTo>
                      <a:pt x="19" y="48"/>
                    </a:lnTo>
                    <a:lnTo>
                      <a:pt x="19" y="47"/>
                    </a:lnTo>
                    <a:lnTo>
                      <a:pt x="18" y="45"/>
                    </a:lnTo>
                    <a:lnTo>
                      <a:pt x="16" y="41"/>
                    </a:lnTo>
                    <a:lnTo>
                      <a:pt x="14" y="37"/>
                    </a:lnTo>
                    <a:lnTo>
                      <a:pt x="12" y="36"/>
                    </a:lnTo>
                    <a:lnTo>
                      <a:pt x="11" y="31"/>
                    </a:lnTo>
                    <a:lnTo>
                      <a:pt x="10" y="24"/>
                    </a:lnTo>
                    <a:lnTo>
                      <a:pt x="11" y="17"/>
                    </a:lnTo>
                    <a:lnTo>
                      <a:pt x="11" y="10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16"/>
                    </a:lnTo>
                    <a:lnTo>
                      <a:pt x="0" y="29"/>
                    </a:lnTo>
                    <a:lnTo>
                      <a:pt x="2" y="40"/>
                    </a:lnTo>
                    <a:lnTo>
                      <a:pt x="5" y="49"/>
                    </a:lnTo>
                    <a:lnTo>
                      <a:pt x="11" y="57"/>
                    </a:lnTo>
                    <a:lnTo>
                      <a:pt x="18" y="62"/>
                    </a:lnTo>
                    <a:lnTo>
                      <a:pt x="24" y="64"/>
                    </a:lnTo>
                    <a:lnTo>
                      <a:pt x="26" y="65"/>
                    </a:lnTo>
                    <a:lnTo>
                      <a:pt x="31" y="67"/>
                    </a:lnTo>
                    <a:lnTo>
                      <a:pt x="34" y="67"/>
                    </a:lnTo>
                    <a:lnTo>
                      <a:pt x="38" y="68"/>
                    </a:lnTo>
                    <a:lnTo>
                      <a:pt x="42" y="69"/>
                    </a:lnTo>
                    <a:lnTo>
                      <a:pt x="45" y="69"/>
                    </a:lnTo>
                    <a:lnTo>
                      <a:pt x="47" y="68"/>
                    </a:lnTo>
                    <a:lnTo>
                      <a:pt x="48" y="67"/>
                    </a:lnTo>
                    <a:lnTo>
                      <a:pt x="49" y="64"/>
                    </a:lnTo>
                    <a:lnTo>
                      <a:pt x="49" y="62"/>
                    </a:lnTo>
                    <a:lnTo>
                      <a:pt x="49" y="60"/>
                    </a:lnTo>
                    <a:lnTo>
                      <a:pt x="47" y="59"/>
                    </a:lnTo>
                    <a:lnTo>
                      <a:pt x="45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4" name="Freeform 108"/>
              <p:cNvSpPr>
                <a:spLocks/>
              </p:cNvSpPr>
              <p:nvPr/>
            </p:nvSpPr>
            <p:spPr bwMode="auto">
              <a:xfrm>
                <a:off x="4198" y="1904"/>
                <a:ext cx="33" cy="50"/>
              </a:xfrm>
              <a:custGeom>
                <a:avLst/>
                <a:gdLst>
                  <a:gd name="T0" fmla="*/ 12 w 64"/>
                  <a:gd name="T1" fmla="*/ 95 h 101"/>
                  <a:gd name="T2" fmla="*/ 10 w 64"/>
                  <a:gd name="T3" fmla="*/ 81 h 101"/>
                  <a:gd name="T4" fmla="*/ 11 w 64"/>
                  <a:gd name="T5" fmla="*/ 68 h 101"/>
                  <a:gd name="T6" fmla="*/ 16 w 64"/>
                  <a:gd name="T7" fmla="*/ 57 h 101"/>
                  <a:gd name="T8" fmla="*/ 23 w 64"/>
                  <a:gd name="T9" fmla="*/ 45 h 101"/>
                  <a:gd name="T10" fmla="*/ 31 w 64"/>
                  <a:gd name="T11" fmla="*/ 36 h 101"/>
                  <a:gd name="T12" fmla="*/ 40 w 64"/>
                  <a:gd name="T13" fmla="*/ 27 h 101"/>
                  <a:gd name="T14" fmla="*/ 51 w 64"/>
                  <a:gd name="T15" fmla="*/ 19 h 101"/>
                  <a:gd name="T16" fmla="*/ 62 w 64"/>
                  <a:gd name="T17" fmla="*/ 11 h 101"/>
                  <a:gd name="T18" fmla="*/ 63 w 64"/>
                  <a:gd name="T19" fmla="*/ 10 h 101"/>
                  <a:gd name="T20" fmla="*/ 64 w 64"/>
                  <a:gd name="T21" fmla="*/ 7 h 101"/>
                  <a:gd name="T22" fmla="*/ 64 w 64"/>
                  <a:gd name="T23" fmla="*/ 5 h 101"/>
                  <a:gd name="T24" fmla="*/ 63 w 64"/>
                  <a:gd name="T25" fmla="*/ 3 h 101"/>
                  <a:gd name="T26" fmla="*/ 61 w 64"/>
                  <a:gd name="T27" fmla="*/ 2 h 101"/>
                  <a:gd name="T28" fmla="*/ 59 w 64"/>
                  <a:gd name="T29" fmla="*/ 0 h 101"/>
                  <a:gd name="T30" fmla="*/ 57 w 64"/>
                  <a:gd name="T31" fmla="*/ 0 h 101"/>
                  <a:gd name="T32" fmla="*/ 55 w 64"/>
                  <a:gd name="T33" fmla="*/ 2 h 101"/>
                  <a:gd name="T34" fmla="*/ 43 w 64"/>
                  <a:gd name="T35" fmla="*/ 10 h 101"/>
                  <a:gd name="T36" fmla="*/ 32 w 64"/>
                  <a:gd name="T37" fmla="*/ 19 h 101"/>
                  <a:gd name="T38" fmla="*/ 21 w 64"/>
                  <a:gd name="T39" fmla="*/ 29 h 101"/>
                  <a:gd name="T40" fmla="*/ 12 w 64"/>
                  <a:gd name="T41" fmla="*/ 41 h 101"/>
                  <a:gd name="T42" fmla="*/ 5 w 64"/>
                  <a:gd name="T43" fmla="*/ 53 h 101"/>
                  <a:gd name="T44" fmla="*/ 1 w 64"/>
                  <a:gd name="T45" fmla="*/ 67 h 101"/>
                  <a:gd name="T46" fmla="*/ 0 w 64"/>
                  <a:gd name="T47" fmla="*/ 81 h 101"/>
                  <a:gd name="T48" fmla="*/ 2 w 64"/>
                  <a:gd name="T49" fmla="*/ 96 h 101"/>
                  <a:gd name="T50" fmla="*/ 2 w 64"/>
                  <a:gd name="T51" fmla="*/ 97 h 101"/>
                  <a:gd name="T52" fmla="*/ 3 w 64"/>
                  <a:gd name="T53" fmla="*/ 99 h 101"/>
                  <a:gd name="T54" fmla="*/ 5 w 64"/>
                  <a:gd name="T55" fmla="*/ 101 h 101"/>
                  <a:gd name="T56" fmla="*/ 6 w 64"/>
                  <a:gd name="T57" fmla="*/ 101 h 101"/>
                  <a:gd name="T58" fmla="*/ 9 w 64"/>
                  <a:gd name="T59" fmla="*/ 101 h 101"/>
                  <a:gd name="T60" fmla="*/ 11 w 64"/>
                  <a:gd name="T61" fmla="*/ 99 h 101"/>
                  <a:gd name="T62" fmla="*/ 12 w 64"/>
                  <a:gd name="T63" fmla="*/ 97 h 101"/>
                  <a:gd name="T64" fmla="*/ 12 w 64"/>
                  <a:gd name="T65" fmla="*/ 95 h 101"/>
                  <a:gd name="T66" fmla="*/ 12 w 64"/>
                  <a:gd name="T6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" h="101">
                    <a:moveTo>
                      <a:pt x="12" y="95"/>
                    </a:moveTo>
                    <a:lnTo>
                      <a:pt x="10" y="81"/>
                    </a:lnTo>
                    <a:lnTo>
                      <a:pt x="11" y="68"/>
                    </a:lnTo>
                    <a:lnTo>
                      <a:pt x="16" y="57"/>
                    </a:lnTo>
                    <a:lnTo>
                      <a:pt x="23" y="45"/>
                    </a:lnTo>
                    <a:lnTo>
                      <a:pt x="31" y="36"/>
                    </a:lnTo>
                    <a:lnTo>
                      <a:pt x="40" y="27"/>
                    </a:lnTo>
                    <a:lnTo>
                      <a:pt x="51" y="19"/>
                    </a:lnTo>
                    <a:lnTo>
                      <a:pt x="62" y="11"/>
                    </a:lnTo>
                    <a:lnTo>
                      <a:pt x="63" y="10"/>
                    </a:lnTo>
                    <a:lnTo>
                      <a:pt x="64" y="7"/>
                    </a:lnTo>
                    <a:lnTo>
                      <a:pt x="64" y="5"/>
                    </a:lnTo>
                    <a:lnTo>
                      <a:pt x="63" y="3"/>
                    </a:lnTo>
                    <a:lnTo>
                      <a:pt x="61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3" y="10"/>
                    </a:lnTo>
                    <a:lnTo>
                      <a:pt x="32" y="19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5" y="53"/>
                    </a:lnTo>
                    <a:lnTo>
                      <a:pt x="1" y="67"/>
                    </a:lnTo>
                    <a:lnTo>
                      <a:pt x="0" y="81"/>
                    </a:lnTo>
                    <a:lnTo>
                      <a:pt x="2" y="96"/>
                    </a:lnTo>
                    <a:lnTo>
                      <a:pt x="2" y="97"/>
                    </a:lnTo>
                    <a:lnTo>
                      <a:pt x="3" y="99"/>
                    </a:lnTo>
                    <a:lnTo>
                      <a:pt x="5" y="101"/>
                    </a:lnTo>
                    <a:lnTo>
                      <a:pt x="6" y="101"/>
                    </a:lnTo>
                    <a:lnTo>
                      <a:pt x="9" y="101"/>
                    </a:lnTo>
                    <a:lnTo>
                      <a:pt x="11" y="99"/>
                    </a:lnTo>
                    <a:lnTo>
                      <a:pt x="12" y="97"/>
                    </a:lnTo>
                    <a:lnTo>
                      <a:pt x="12" y="95"/>
                    </a:lnTo>
                    <a:lnTo>
                      <a:pt x="12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5" name="Freeform 109"/>
              <p:cNvSpPr>
                <a:spLocks/>
              </p:cNvSpPr>
              <p:nvPr/>
            </p:nvSpPr>
            <p:spPr bwMode="auto">
              <a:xfrm>
                <a:off x="4218" y="1908"/>
                <a:ext cx="31" cy="32"/>
              </a:xfrm>
              <a:custGeom>
                <a:avLst/>
                <a:gdLst>
                  <a:gd name="T0" fmla="*/ 10 w 62"/>
                  <a:gd name="T1" fmla="*/ 61 h 65"/>
                  <a:gd name="T2" fmla="*/ 12 w 62"/>
                  <a:gd name="T3" fmla="*/ 52 h 65"/>
                  <a:gd name="T4" fmla="*/ 16 w 62"/>
                  <a:gd name="T5" fmla="*/ 44 h 65"/>
                  <a:gd name="T6" fmla="*/ 22 w 62"/>
                  <a:gd name="T7" fmla="*/ 36 h 65"/>
                  <a:gd name="T8" fmla="*/ 29 w 62"/>
                  <a:gd name="T9" fmla="*/ 29 h 65"/>
                  <a:gd name="T10" fmla="*/ 35 w 62"/>
                  <a:gd name="T11" fmla="*/ 23 h 65"/>
                  <a:gd name="T12" fmla="*/ 44 w 62"/>
                  <a:gd name="T13" fmla="*/ 19 h 65"/>
                  <a:gd name="T14" fmla="*/ 52 w 62"/>
                  <a:gd name="T15" fmla="*/ 14 h 65"/>
                  <a:gd name="T16" fmla="*/ 60 w 62"/>
                  <a:gd name="T17" fmla="*/ 11 h 65"/>
                  <a:gd name="T18" fmla="*/ 61 w 62"/>
                  <a:gd name="T19" fmla="*/ 8 h 65"/>
                  <a:gd name="T20" fmla="*/ 62 w 62"/>
                  <a:gd name="T21" fmla="*/ 7 h 65"/>
                  <a:gd name="T22" fmla="*/ 62 w 62"/>
                  <a:gd name="T23" fmla="*/ 5 h 65"/>
                  <a:gd name="T24" fmla="*/ 62 w 62"/>
                  <a:gd name="T25" fmla="*/ 4 h 65"/>
                  <a:gd name="T26" fmla="*/ 61 w 62"/>
                  <a:gd name="T27" fmla="*/ 2 h 65"/>
                  <a:gd name="T28" fmla="*/ 58 w 62"/>
                  <a:gd name="T29" fmla="*/ 0 h 65"/>
                  <a:gd name="T30" fmla="*/ 57 w 62"/>
                  <a:gd name="T31" fmla="*/ 0 h 65"/>
                  <a:gd name="T32" fmla="*/ 55 w 62"/>
                  <a:gd name="T33" fmla="*/ 0 h 65"/>
                  <a:gd name="T34" fmla="*/ 46 w 62"/>
                  <a:gd name="T35" fmla="*/ 5 h 65"/>
                  <a:gd name="T36" fmla="*/ 37 w 62"/>
                  <a:gd name="T37" fmla="*/ 11 h 65"/>
                  <a:gd name="T38" fmla="*/ 27 w 62"/>
                  <a:gd name="T39" fmla="*/ 17 h 65"/>
                  <a:gd name="T40" fmla="*/ 19 w 62"/>
                  <a:gd name="T41" fmla="*/ 23 h 65"/>
                  <a:gd name="T42" fmla="*/ 12 w 62"/>
                  <a:gd name="T43" fmla="*/ 32 h 65"/>
                  <a:gd name="T44" fmla="*/ 7 w 62"/>
                  <a:gd name="T45" fmla="*/ 40 h 65"/>
                  <a:gd name="T46" fmla="*/ 2 w 62"/>
                  <a:gd name="T47" fmla="*/ 49 h 65"/>
                  <a:gd name="T48" fmla="*/ 0 w 62"/>
                  <a:gd name="T49" fmla="*/ 59 h 65"/>
                  <a:gd name="T50" fmla="*/ 0 w 62"/>
                  <a:gd name="T51" fmla="*/ 61 h 65"/>
                  <a:gd name="T52" fmla="*/ 1 w 62"/>
                  <a:gd name="T53" fmla="*/ 63 h 65"/>
                  <a:gd name="T54" fmla="*/ 2 w 62"/>
                  <a:gd name="T55" fmla="*/ 64 h 65"/>
                  <a:gd name="T56" fmla="*/ 4 w 62"/>
                  <a:gd name="T57" fmla="*/ 65 h 65"/>
                  <a:gd name="T58" fmla="*/ 7 w 62"/>
                  <a:gd name="T59" fmla="*/ 65 h 65"/>
                  <a:gd name="T60" fmla="*/ 8 w 62"/>
                  <a:gd name="T61" fmla="*/ 65 h 65"/>
                  <a:gd name="T62" fmla="*/ 10 w 62"/>
                  <a:gd name="T63" fmla="*/ 63 h 65"/>
                  <a:gd name="T64" fmla="*/ 10 w 62"/>
                  <a:gd name="T65" fmla="*/ 61 h 65"/>
                  <a:gd name="T66" fmla="*/ 10 w 62"/>
                  <a:gd name="T67" fmla="*/ 6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2" h="65">
                    <a:moveTo>
                      <a:pt x="10" y="61"/>
                    </a:moveTo>
                    <a:lnTo>
                      <a:pt x="12" y="52"/>
                    </a:lnTo>
                    <a:lnTo>
                      <a:pt x="16" y="44"/>
                    </a:lnTo>
                    <a:lnTo>
                      <a:pt x="22" y="36"/>
                    </a:lnTo>
                    <a:lnTo>
                      <a:pt x="29" y="29"/>
                    </a:lnTo>
                    <a:lnTo>
                      <a:pt x="35" y="23"/>
                    </a:lnTo>
                    <a:lnTo>
                      <a:pt x="44" y="19"/>
                    </a:lnTo>
                    <a:lnTo>
                      <a:pt x="52" y="14"/>
                    </a:lnTo>
                    <a:lnTo>
                      <a:pt x="60" y="11"/>
                    </a:lnTo>
                    <a:lnTo>
                      <a:pt x="61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4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6" y="5"/>
                    </a:lnTo>
                    <a:lnTo>
                      <a:pt x="37" y="11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2" y="32"/>
                    </a:lnTo>
                    <a:lnTo>
                      <a:pt x="7" y="40"/>
                    </a:lnTo>
                    <a:lnTo>
                      <a:pt x="2" y="4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4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5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6" name="Freeform 110"/>
              <p:cNvSpPr>
                <a:spLocks/>
              </p:cNvSpPr>
              <p:nvPr/>
            </p:nvSpPr>
            <p:spPr bwMode="auto">
              <a:xfrm>
                <a:off x="4290" y="1872"/>
                <a:ext cx="67" cy="36"/>
              </a:xfrm>
              <a:custGeom>
                <a:avLst/>
                <a:gdLst>
                  <a:gd name="T0" fmla="*/ 131 w 132"/>
                  <a:gd name="T1" fmla="*/ 68 h 73"/>
                  <a:gd name="T2" fmla="*/ 132 w 132"/>
                  <a:gd name="T3" fmla="*/ 56 h 73"/>
                  <a:gd name="T4" fmla="*/ 130 w 132"/>
                  <a:gd name="T5" fmla="*/ 45 h 73"/>
                  <a:gd name="T6" fmla="*/ 125 w 132"/>
                  <a:gd name="T7" fmla="*/ 35 h 73"/>
                  <a:gd name="T8" fmla="*/ 117 w 132"/>
                  <a:gd name="T9" fmla="*/ 27 h 73"/>
                  <a:gd name="T10" fmla="*/ 107 w 132"/>
                  <a:gd name="T11" fmla="*/ 18 h 73"/>
                  <a:gd name="T12" fmla="*/ 96 w 132"/>
                  <a:gd name="T13" fmla="*/ 12 h 73"/>
                  <a:gd name="T14" fmla="*/ 83 w 132"/>
                  <a:gd name="T15" fmla="*/ 6 h 73"/>
                  <a:gd name="T16" fmla="*/ 70 w 132"/>
                  <a:gd name="T17" fmla="*/ 1 h 73"/>
                  <a:gd name="T18" fmla="*/ 56 w 132"/>
                  <a:gd name="T19" fmla="*/ 0 h 73"/>
                  <a:gd name="T20" fmla="*/ 44 w 132"/>
                  <a:gd name="T21" fmla="*/ 0 h 73"/>
                  <a:gd name="T22" fmla="*/ 30 w 132"/>
                  <a:gd name="T23" fmla="*/ 2 h 73"/>
                  <a:gd name="T24" fmla="*/ 17 w 132"/>
                  <a:gd name="T25" fmla="*/ 8 h 73"/>
                  <a:gd name="T26" fmla="*/ 9 w 132"/>
                  <a:gd name="T27" fmla="*/ 15 h 73"/>
                  <a:gd name="T28" fmla="*/ 4 w 132"/>
                  <a:gd name="T29" fmla="*/ 23 h 73"/>
                  <a:gd name="T30" fmla="*/ 1 w 132"/>
                  <a:gd name="T31" fmla="*/ 32 h 73"/>
                  <a:gd name="T32" fmla="*/ 0 w 132"/>
                  <a:gd name="T33" fmla="*/ 43 h 73"/>
                  <a:gd name="T34" fmla="*/ 0 w 132"/>
                  <a:gd name="T35" fmla="*/ 45 h 73"/>
                  <a:gd name="T36" fmla="*/ 1 w 132"/>
                  <a:gd name="T37" fmla="*/ 47 h 73"/>
                  <a:gd name="T38" fmla="*/ 2 w 132"/>
                  <a:gd name="T39" fmla="*/ 50 h 73"/>
                  <a:gd name="T40" fmla="*/ 4 w 132"/>
                  <a:gd name="T41" fmla="*/ 51 h 73"/>
                  <a:gd name="T42" fmla="*/ 7 w 132"/>
                  <a:gd name="T43" fmla="*/ 51 h 73"/>
                  <a:gd name="T44" fmla="*/ 9 w 132"/>
                  <a:gd name="T45" fmla="*/ 50 h 73"/>
                  <a:gd name="T46" fmla="*/ 10 w 132"/>
                  <a:gd name="T47" fmla="*/ 47 h 73"/>
                  <a:gd name="T48" fmla="*/ 11 w 132"/>
                  <a:gd name="T49" fmla="*/ 45 h 73"/>
                  <a:gd name="T50" fmla="*/ 13 w 132"/>
                  <a:gd name="T51" fmla="*/ 38 h 73"/>
                  <a:gd name="T52" fmla="*/ 15 w 132"/>
                  <a:gd name="T53" fmla="*/ 31 h 73"/>
                  <a:gd name="T54" fmla="*/ 18 w 132"/>
                  <a:gd name="T55" fmla="*/ 24 h 73"/>
                  <a:gd name="T56" fmla="*/ 23 w 132"/>
                  <a:gd name="T57" fmla="*/ 20 h 73"/>
                  <a:gd name="T58" fmla="*/ 34 w 132"/>
                  <a:gd name="T59" fmla="*/ 14 h 73"/>
                  <a:gd name="T60" fmla="*/ 46 w 132"/>
                  <a:gd name="T61" fmla="*/ 12 h 73"/>
                  <a:gd name="T62" fmla="*/ 57 w 132"/>
                  <a:gd name="T63" fmla="*/ 12 h 73"/>
                  <a:gd name="T64" fmla="*/ 69 w 132"/>
                  <a:gd name="T65" fmla="*/ 14 h 73"/>
                  <a:gd name="T66" fmla="*/ 81 w 132"/>
                  <a:gd name="T67" fmla="*/ 17 h 73"/>
                  <a:gd name="T68" fmla="*/ 92 w 132"/>
                  <a:gd name="T69" fmla="*/ 23 h 73"/>
                  <a:gd name="T70" fmla="*/ 102 w 132"/>
                  <a:gd name="T71" fmla="*/ 30 h 73"/>
                  <a:gd name="T72" fmla="*/ 112 w 132"/>
                  <a:gd name="T73" fmla="*/ 37 h 73"/>
                  <a:gd name="T74" fmla="*/ 117 w 132"/>
                  <a:gd name="T75" fmla="*/ 43 h 73"/>
                  <a:gd name="T76" fmla="*/ 121 w 132"/>
                  <a:gd name="T77" fmla="*/ 50 h 73"/>
                  <a:gd name="T78" fmla="*/ 122 w 132"/>
                  <a:gd name="T79" fmla="*/ 59 h 73"/>
                  <a:gd name="T80" fmla="*/ 121 w 132"/>
                  <a:gd name="T81" fmla="*/ 67 h 73"/>
                  <a:gd name="T82" fmla="*/ 121 w 132"/>
                  <a:gd name="T83" fmla="*/ 68 h 73"/>
                  <a:gd name="T84" fmla="*/ 122 w 132"/>
                  <a:gd name="T85" fmla="*/ 70 h 73"/>
                  <a:gd name="T86" fmla="*/ 124 w 132"/>
                  <a:gd name="T87" fmla="*/ 71 h 73"/>
                  <a:gd name="T88" fmla="*/ 125 w 132"/>
                  <a:gd name="T89" fmla="*/ 73 h 73"/>
                  <a:gd name="T90" fmla="*/ 128 w 132"/>
                  <a:gd name="T91" fmla="*/ 73 h 73"/>
                  <a:gd name="T92" fmla="*/ 129 w 132"/>
                  <a:gd name="T93" fmla="*/ 71 h 73"/>
                  <a:gd name="T94" fmla="*/ 131 w 132"/>
                  <a:gd name="T95" fmla="*/ 69 h 73"/>
                  <a:gd name="T96" fmla="*/ 131 w 132"/>
                  <a:gd name="T97" fmla="*/ 68 h 73"/>
                  <a:gd name="T98" fmla="*/ 131 w 132"/>
                  <a:gd name="T99" fmla="*/ 6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2" h="73">
                    <a:moveTo>
                      <a:pt x="131" y="68"/>
                    </a:moveTo>
                    <a:lnTo>
                      <a:pt x="132" y="56"/>
                    </a:lnTo>
                    <a:lnTo>
                      <a:pt x="130" y="45"/>
                    </a:lnTo>
                    <a:lnTo>
                      <a:pt x="125" y="35"/>
                    </a:lnTo>
                    <a:lnTo>
                      <a:pt x="117" y="27"/>
                    </a:lnTo>
                    <a:lnTo>
                      <a:pt x="107" y="18"/>
                    </a:lnTo>
                    <a:lnTo>
                      <a:pt x="96" y="12"/>
                    </a:lnTo>
                    <a:lnTo>
                      <a:pt x="83" y="6"/>
                    </a:lnTo>
                    <a:lnTo>
                      <a:pt x="70" y="1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0" y="2"/>
                    </a:lnTo>
                    <a:lnTo>
                      <a:pt x="17" y="8"/>
                    </a:lnTo>
                    <a:lnTo>
                      <a:pt x="9" y="15"/>
                    </a:lnTo>
                    <a:lnTo>
                      <a:pt x="4" y="23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2" y="50"/>
                    </a:lnTo>
                    <a:lnTo>
                      <a:pt x="4" y="51"/>
                    </a:lnTo>
                    <a:lnTo>
                      <a:pt x="7" y="51"/>
                    </a:lnTo>
                    <a:lnTo>
                      <a:pt x="9" y="50"/>
                    </a:lnTo>
                    <a:lnTo>
                      <a:pt x="10" y="47"/>
                    </a:lnTo>
                    <a:lnTo>
                      <a:pt x="11" y="45"/>
                    </a:lnTo>
                    <a:lnTo>
                      <a:pt x="13" y="38"/>
                    </a:lnTo>
                    <a:lnTo>
                      <a:pt x="15" y="31"/>
                    </a:lnTo>
                    <a:lnTo>
                      <a:pt x="18" y="24"/>
                    </a:lnTo>
                    <a:lnTo>
                      <a:pt x="23" y="20"/>
                    </a:lnTo>
                    <a:lnTo>
                      <a:pt x="34" y="14"/>
                    </a:lnTo>
                    <a:lnTo>
                      <a:pt x="46" y="12"/>
                    </a:lnTo>
                    <a:lnTo>
                      <a:pt x="57" y="12"/>
                    </a:lnTo>
                    <a:lnTo>
                      <a:pt x="69" y="14"/>
                    </a:lnTo>
                    <a:lnTo>
                      <a:pt x="81" y="17"/>
                    </a:lnTo>
                    <a:lnTo>
                      <a:pt x="92" y="23"/>
                    </a:lnTo>
                    <a:lnTo>
                      <a:pt x="102" y="30"/>
                    </a:lnTo>
                    <a:lnTo>
                      <a:pt x="112" y="37"/>
                    </a:lnTo>
                    <a:lnTo>
                      <a:pt x="117" y="43"/>
                    </a:lnTo>
                    <a:lnTo>
                      <a:pt x="121" y="50"/>
                    </a:lnTo>
                    <a:lnTo>
                      <a:pt x="122" y="59"/>
                    </a:lnTo>
                    <a:lnTo>
                      <a:pt x="121" y="67"/>
                    </a:lnTo>
                    <a:lnTo>
                      <a:pt x="121" y="68"/>
                    </a:lnTo>
                    <a:lnTo>
                      <a:pt x="122" y="70"/>
                    </a:lnTo>
                    <a:lnTo>
                      <a:pt x="124" y="71"/>
                    </a:lnTo>
                    <a:lnTo>
                      <a:pt x="125" y="73"/>
                    </a:lnTo>
                    <a:lnTo>
                      <a:pt x="128" y="73"/>
                    </a:lnTo>
                    <a:lnTo>
                      <a:pt x="129" y="71"/>
                    </a:lnTo>
                    <a:lnTo>
                      <a:pt x="131" y="69"/>
                    </a:lnTo>
                    <a:lnTo>
                      <a:pt x="131" y="68"/>
                    </a:lnTo>
                    <a:lnTo>
                      <a:pt x="131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7" name="Freeform 111"/>
              <p:cNvSpPr>
                <a:spLocks/>
              </p:cNvSpPr>
              <p:nvPr/>
            </p:nvSpPr>
            <p:spPr bwMode="auto">
              <a:xfrm>
                <a:off x="4304" y="1857"/>
                <a:ext cx="55" cy="27"/>
              </a:xfrm>
              <a:custGeom>
                <a:avLst/>
                <a:gdLst>
                  <a:gd name="T0" fmla="*/ 108 w 109"/>
                  <a:gd name="T1" fmla="*/ 45 h 53"/>
                  <a:gd name="T2" fmla="*/ 102 w 109"/>
                  <a:gd name="T3" fmla="*/ 35 h 53"/>
                  <a:gd name="T4" fmla="*/ 94 w 109"/>
                  <a:gd name="T5" fmla="*/ 27 h 53"/>
                  <a:gd name="T6" fmla="*/ 86 w 109"/>
                  <a:gd name="T7" fmla="*/ 20 h 53"/>
                  <a:gd name="T8" fmla="*/ 76 w 109"/>
                  <a:gd name="T9" fmla="*/ 14 h 53"/>
                  <a:gd name="T10" fmla="*/ 65 w 109"/>
                  <a:gd name="T11" fmla="*/ 9 h 53"/>
                  <a:gd name="T12" fmla="*/ 55 w 109"/>
                  <a:gd name="T13" fmla="*/ 5 h 53"/>
                  <a:gd name="T14" fmla="*/ 43 w 109"/>
                  <a:gd name="T15" fmla="*/ 2 h 53"/>
                  <a:gd name="T16" fmla="*/ 32 w 109"/>
                  <a:gd name="T17" fmla="*/ 0 h 53"/>
                  <a:gd name="T18" fmla="*/ 23 w 109"/>
                  <a:gd name="T19" fmla="*/ 0 h 53"/>
                  <a:gd name="T20" fmla="*/ 13 w 109"/>
                  <a:gd name="T21" fmla="*/ 2 h 53"/>
                  <a:gd name="T22" fmla="*/ 6 w 109"/>
                  <a:gd name="T23" fmla="*/ 8 h 53"/>
                  <a:gd name="T24" fmla="*/ 1 w 109"/>
                  <a:gd name="T25" fmla="*/ 15 h 53"/>
                  <a:gd name="T26" fmla="*/ 0 w 109"/>
                  <a:gd name="T27" fmla="*/ 17 h 53"/>
                  <a:gd name="T28" fmla="*/ 0 w 109"/>
                  <a:gd name="T29" fmla="*/ 20 h 53"/>
                  <a:gd name="T30" fmla="*/ 0 w 109"/>
                  <a:gd name="T31" fmla="*/ 22 h 53"/>
                  <a:gd name="T32" fmla="*/ 2 w 109"/>
                  <a:gd name="T33" fmla="*/ 24 h 53"/>
                  <a:gd name="T34" fmla="*/ 4 w 109"/>
                  <a:gd name="T35" fmla="*/ 25 h 53"/>
                  <a:gd name="T36" fmla="*/ 6 w 109"/>
                  <a:gd name="T37" fmla="*/ 25 h 53"/>
                  <a:gd name="T38" fmla="*/ 9 w 109"/>
                  <a:gd name="T39" fmla="*/ 24 h 53"/>
                  <a:gd name="T40" fmla="*/ 11 w 109"/>
                  <a:gd name="T41" fmla="*/ 23 h 53"/>
                  <a:gd name="T42" fmla="*/ 13 w 109"/>
                  <a:gd name="T43" fmla="*/ 19 h 53"/>
                  <a:gd name="T44" fmla="*/ 18 w 109"/>
                  <a:gd name="T45" fmla="*/ 15 h 53"/>
                  <a:gd name="T46" fmla="*/ 24 w 109"/>
                  <a:gd name="T47" fmla="*/ 14 h 53"/>
                  <a:gd name="T48" fmla="*/ 31 w 109"/>
                  <a:gd name="T49" fmla="*/ 14 h 53"/>
                  <a:gd name="T50" fmla="*/ 41 w 109"/>
                  <a:gd name="T51" fmla="*/ 15 h 53"/>
                  <a:gd name="T52" fmla="*/ 50 w 109"/>
                  <a:gd name="T53" fmla="*/ 17 h 53"/>
                  <a:gd name="T54" fmla="*/ 61 w 109"/>
                  <a:gd name="T55" fmla="*/ 20 h 53"/>
                  <a:gd name="T56" fmla="*/ 70 w 109"/>
                  <a:gd name="T57" fmla="*/ 23 h 53"/>
                  <a:gd name="T58" fmla="*/ 79 w 109"/>
                  <a:gd name="T59" fmla="*/ 29 h 53"/>
                  <a:gd name="T60" fmla="*/ 86 w 109"/>
                  <a:gd name="T61" fmla="*/ 35 h 53"/>
                  <a:gd name="T62" fmla="*/ 93 w 109"/>
                  <a:gd name="T63" fmla="*/ 42 h 53"/>
                  <a:gd name="T64" fmla="*/ 99 w 109"/>
                  <a:gd name="T65" fmla="*/ 51 h 53"/>
                  <a:gd name="T66" fmla="*/ 101 w 109"/>
                  <a:gd name="T67" fmla="*/ 52 h 53"/>
                  <a:gd name="T68" fmla="*/ 103 w 109"/>
                  <a:gd name="T69" fmla="*/ 53 h 53"/>
                  <a:gd name="T70" fmla="*/ 104 w 109"/>
                  <a:gd name="T71" fmla="*/ 53 h 53"/>
                  <a:gd name="T72" fmla="*/ 107 w 109"/>
                  <a:gd name="T73" fmla="*/ 53 h 53"/>
                  <a:gd name="T74" fmla="*/ 108 w 109"/>
                  <a:gd name="T75" fmla="*/ 51 h 53"/>
                  <a:gd name="T76" fmla="*/ 109 w 109"/>
                  <a:gd name="T77" fmla="*/ 48 h 53"/>
                  <a:gd name="T78" fmla="*/ 109 w 109"/>
                  <a:gd name="T79" fmla="*/ 47 h 53"/>
                  <a:gd name="T80" fmla="*/ 108 w 109"/>
                  <a:gd name="T81" fmla="*/ 45 h 53"/>
                  <a:gd name="T82" fmla="*/ 108 w 109"/>
                  <a:gd name="T83" fmla="*/ 4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9" h="53">
                    <a:moveTo>
                      <a:pt x="108" y="45"/>
                    </a:moveTo>
                    <a:lnTo>
                      <a:pt x="102" y="35"/>
                    </a:lnTo>
                    <a:lnTo>
                      <a:pt x="94" y="27"/>
                    </a:lnTo>
                    <a:lnTo>
                      <a:pt x="86" y="20"/>
                    </a:lnTo>
                    <a:lnTo>
                      <a:pt x="76" y="14"/>
                    </a:lnTo>
                    <a:lnTo>
                      <a:pt x="65" y="9"/>
                    </a:lnTo>
                    <a:lnTo>
                      <a:pt x="55" y="5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6" y="8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4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9" y="24"/>
                    </a:lnTo>
                    <a:lnTo>
                      <a:pt x="11" y="23"/>
                    </a:lnTo>
                    <a:lnTo>
                      <a:pt x="13" y="19"/>
                    </a:lnTo>
                    <a:lnTo>
                      <a:pt x="18" y="15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41" y="15"/>
                    </a:lnTo>
                    <a:lnTo>
                      <a:pt x="50" y="17"/>
                    </a:lnTo>
                    <a:lnTo>
                      <a:pt x="61" y="20"/>
                    </a:lnTo>
                    <a:lnTo>
                      <a:pt x="70" y="23"/>
                    </a:lnTo>
                    <a:lnTo>
                      <a:pt x="79" y="29"/>
                    </a:lnTo>
                    <a:lnTo>
                      <a:pt x="86" y="35"/>
                    </a:lnTo>
                    <a:lnTo>
                      <a:pt x="93" y="42"/>
                    </a:lnTo>
                    <a:lnTo>
                      <a:pt x="99" y="51"/>
                    </a:lnTo>
                    <a:lnTo>
                      <a:pt x="101" y="52"/>
                    </a:lnTo>
                    <a:lnTo>
                      <a:pt x="103" y="53"/>
                    </a:lnTo>
                    <a:lnTo>
                      <a:pt x="104" y="53"/>
                    </a:lnTo>
                    <a:lnTo>
                      <a:pt x="107" y="53"/>
                    </a:lnTo>
                    <a:lnTo>
                      <a:pt x="108" y="51"/>
                    </a:lnTo>
                    <a:lnTo>
                      <a:pt x="109" y="48"/>
                    </a:lnTo>
                    <a:lnTo>
                      <a:pt x="109" y="47"/>
                    </a:lnTo>
                    <a:lnTo>
                      <a:pt x="108" y="45"/>
                    </a:lnTo>
                    <a:lnTo>
                      <a:pt x="10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8" name="Freeform 112"/>
              <p:cNvSpPr>
                <a:spLocks/>
              </p:cNvSpPr>
              <p:nvPr/>
            </p:nvSpPr>
            <p:spPr bwMode="auto">
              <a:xfrm>
                <a:off x="4373" y="1932"/>
                <a:ext cx="57" cy="27"/>
              </a:xfrm>
              <a:custGeom>
                <a:avLst/>
                <a:gdLst>
                  <a:gd name="T0" fmla="*/ 9 w 115"/>
                  <a:gd name="T1" fmla="*/ 32 h 53"/>
                  <a:gd name="T2" fmla="*/ 17 w 115"/>
                  <a:gd name="T3" fmla="*/ 24 h 53"/>
                  <a:gd name="T4" fmla="*/ 26 w 115"/>
                  <a:gd name="T5" fmla="*/ 18 h 53"/>
                  <a:gd name="T6" fmla="*/ 37 w 115"/>
                  <a:gd name="T7" fmla="*/ 14 h 53"/>
                  <a:gd name="T8" fmla="*/ 47 w 115"/>
                  <a:gd name="T9" fmla="*/ 11 h 53"/>
                  <a:gd name="T10" fmla="*/ 58 w 115"/>
                  <a:gd name="T11" fmla="*/ 11 h 53"/>
                  <a:gd name="T12" fmla="*/ 69 w 115"/>
                  <a:gd name="T13" fmla="*/ 14 h 53"/>
                  <a:gd name="T14" fmla="*/ 79 w 115"/>
                  <a:gd name="T15" fmla="*/ 18 h 53"/>
                  <a:gd name="T16" fmla="*/ 88 w 115"/>
                  <a:gd name="T17" fmla="*/ 25 h 53"/>
                  <a:gd name="T18" fmla="*/ 92 w 115"/>
                  <a:gd name="T19" fmla="*/ 29 h 53"/>
                  <a:gd name="T20" fmla="*/ 93 w 115"/>
                  <a:gd name="T21" fmla="*/ 33 h 53"/>
                  <a:gd name="T22" fmla="*/ 95 w 115"/>
                  <a:gd name="T23" fmla="*/ 38 h 53"/>
                  <a:gd name="T24" fmla="*/ 96 w 115"/>
                  <a:gd name="T25" fmla="*/ 43 h 53"/>
                  <a:gd name="T26" fmla="*/ 98 w 115"/>
                  <a:gd name="T27" fmla="*/ 45 h 53"/>
                  <a:gd name="T28" fmla="*/ 99 w 115"/>
                  <a:gd name="T29" fmla="*/ 47 h 53"/>
                  <a:gd name="T30" fmla="*/ 101 w 115"/>
                  <a:gd name="T31" fmla="*/ 48 h 53"/>
                  <a:gd name="T32" fmla="*/ 103 w 115"/>
                  <a:gd name="T33" fmla="*/ 51 h 53"/>
                  <a:gd name="T34" fmla="*/ 106 w 115"/>
                  <a:gd name="T35" fmla="*/ 53 h 53"/>
                  <a:gd name="T36" fmla="*/ 108 w 115"/>
                  <a:gd name="T37" fmla="*/ 53 h 53"/>
                  <a:gd name="T38" fmla="*/ 110 w 115"/>
                  <a:gd name="T39" fmla="*/ 52 h 53"/>
                  <a:gd name="T40" fmla="*/ 113 w 115"/>
                  <a:gd name="T41" fmla="*/ 51 h 53"/>
                  <a:gd name="T42" fmla="*/ 114 w 115"/>
                  <a:gd name="T43" fmla="*/ 48 h 53"/>
                  <a:gd name="T44" fmla="*/ 115 w 115"/>
                  <a:gd name="T45" fmla="*/ 46 h 53"/>
                  <a:gd name="T46" fmla="*/ 114 w 115"/>
                  <a:gd name="T47" fmla="*/ 45 h 53"/>
                  <a:gd name="T48" fmla="*/ 113 w 115"/>
                  <a:gd name="T49" fmla="*/ 43 h 53"/>
                  <a:gd name="T50" fmla="*/ 109 w 115"/>
                  <a:gd name="T51" fmla="*/ 35 h 53"/>
                  <a:gd name="T52" fmla="*/ 104 w 115"/>
                  <a:gd name="T53" fmla="*/ 26 h 53"/>
                  <a:gd name="T54" fmla="*/ 99 w 115"/>
                  <a:gd name="T55" fmla="*/ 20 h 53"/>
                  <a:gd name="T56" fmla="*/ 93 w 115"/>
                  <a:gd name="T57" fmla="*/ 13 h 53"/>
                  <a:gd name="T58" fmla="*/ 86 w 115"/>
                  <a:gd name="T59" fmla="*/ 8 h 53"/>
                  <a:gd name="T60" fmla="*/ 78 w 115"/>
                  <a:gd name="T61" fmla="*/ 3 h 53"/>
                  <a:gd name="T62" fmla="*/ 69 w 115"/>
                  <a:gd name="T63" fmla="*/ 1 h 53"/>
                  <a:gd name="T64" fmla="*/ 60 w 115"/>
                  <a:gd name="T65" fmla="*/ 0 h 53"/>
                  <a:gd name="T66" fmla="*/ 51 w 115"/>
                  <a:gd name="T67" fmla="*/ 0 h 53"/>
                  <a:gd name="T68" fmla="*/ 43 w 115"/>
                  <a:gd name="T69" fmla="*/ 1 h 53"/>
                  <a:gd name="T70" fmla="*/ 34 w 115"/>
                  <a:gd name="T71" fmla="*/ 2 h 53"/>
                  <a:gd name="T72" fmla="*/ 27 w 115"/>
                  <a:gd name="T73" fmla="*/ 6 h 53"/>
                  <a:gd name="T74" fmla="*/ 19 w 115"/>
                  <a:gd name="T75" fmla="*/ 9 h 53"/>
                  <a:gd name="T76" fmla="*/ 12 w 115"/>
                  <a:gd name="T77" fmla="*/ 14 h 53"/>
                  <a:gd name="T78" fmla="*/ 7 w 115"/>
                  <a:gd name="T79" fmla="*/ 18 h 53"/>
                  <a:gd name="T80" fmla="*/ 1 w 115"/>
                  <a:gd name="T81" fmla="*/ 25 h 53"/>
                  <a:gd name="T82" fmla="*/ 0 w 115"/>
                  <a:gd name="T83" fmla="*/ 28 h 53"/>
                  <a:gd name="T84" fmla="*/ 0 w 115"/>
                  <a:gd name="T85" fmla="*/ 29 h 53"/>
                  <a:gd name="T86" fmla="*/ 0 w 115"/>
                  <a:gd name="T87" fmla="*/ 31 h 53"/>
                  <a:gd name="T88" fmla="*/ 1 w 115"/>
                  <a:gd name="T89" fmla="*/ 32 h 53"/>
                  <a:gd name="T90" fmla="*/ 3 w 115"/>
                  <a:gd name="T91" fmla="*/ 33 h 53"/>
                  <a:gd name="T92" fmla="*/ 5 w 115"/>
                  <a:gd name="T93" fmla="*/ 33 h 53"/>
                  <a:gd name="T94" fmla="*/ 7 w 115"/>
                  <a:gd name="T95" fmla="*/ 33 h 53"/>
                  <a:gd name="T96" fmla="*/ 9 w 115"/>
                  <a:gd name="T97" fmla="*/ 32 h 53"/>
                  <a:gd name="T98" fmla="*/ 9 w 115"/>
                  <a:gd name="T99" fmla="*/ 3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53">
                    <a:moveTo>
                      <a:pt x="9" y="32"/>
                    </a:moveTo>
                    <a:lnTo>
                      <a:pt x="17" y="24"/>
                    </a:lnTo>
                    <a:lnTo>
                      <a:pt x="26" y="18"/>
                    </a:lnTo>
                    <a:lnTo>
                      <a:pt x="37" y="14"/>
                    </a:lnTo>
                    <a:lnTo>
                      <a:pt x="47" y="11"/>
                    </a:lnTo>
                    <a:lnTo>
                      <a:pt x="58" y="11"/>
                    </a:lnTo>
                    <a:lnTo>
                      <a:pt x="69" y="14"/>
                    </a:lnTo>
                    <a:lnTo>
                      <a:pt x="79" y="18"/>
                    </a:lnTo>
                    <a:lnTo>
                      <a:pt x="88" y="25"/>
                    </a:lnTo>
                    <a:lnTo>
                      <a:pt x="92" y="29"/>
                    </a:lnTo>
                    <a:lnTo>
                      <a:pt x="93" y="33"/>
                    </a:lnTo>
                    <a:lnTo>
                      <a:pt x="95" y="38"/>
                    </a:lnTo>
                    <a:lnTo>
                      <a:pt x="96" y="43"/>
                    </a:lnTo>
                    <a:lnTo>
                      <a:pt x="98" y="45"/>
                    </a:lnTo>
                    <a:lnTo>
                      <a:pt x="99" y="47"/>
                    </a:lnTo>
                    <a:lnTo>
                      <a:pt x="101" y="48"/>
                    </a:lnTo>
                    <a:lnTo>
                      <a:pt x="103" y="51"/>
                    </a:lnTo>
                    <a:lnTo>
                      <a:pt x="106" y="53"/>
                    </a:lnTo>
                    <a:lnTo>
                      <a:pt x="108" y="53"/>
                    </a:lnTo>
                    <a:lnTo>
                      <a:pt x="110" y="52"/>
                    </a:lnTo>
                    <a:lnTo>
                      <a:pt x="113" y="51"/>
                    </a:lnTo>
                    <a:lnTo>
                      <a:pt x="114" y="48"/>
                    </a:lnTo>
                    <a:lnTo>
                      <a:pt x="115" y="46"/>
                    </a:lnTo>
                    <a:lnTo>
                      <a:pt x="114" y="45"/>
                    </a:lnTo>
                    <a:lnTo>
                      <a:pt x="113" y="43"/>
                    </a:lnTo>
                    <a:lnTo>
                      <a:pt x="109" y="35"/>
                    </a:lnTo>
                    <a:lnTo>
                      <a:pt x="104" y="26"/>
                    </a:lnTo>
                    <a:lnTo>
                      <a:pt x="99" y="20"/>
                    </a:lnTo>
                    <a:lnTo>
                      <a:pt x="93" y="13"/>
                    </a:lnTo>
                    <a:lnTo>
                      <a:pt x="86" y="8"/>
                    </a:lnTo>
                    <a:lnTo>
                      <a:pt x="78" y="3"/>
                    </a:lnTo>
                    <a:lnTo>
                      <a:pt x="69" y="1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4" y="2"/>
                    </a:lnTo>
                    <a:lnTo>
                      <a:pt x="27" y="6"/>
                    </a:lnTo>
                    <a:lnTo>
                      <a:pt x="19" y="9"/>
                    </a:lnTo>
                    <a:lnTo>
                      <a:pt x="12" y="14"/>
                    </a:lnTo>
                    <a:lnTo>
                      <a:pt x="7" y="18"/>
                    </a:lnTo>
                    <a:lnTo>
                      <a:pt x="1" y="25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1" y="32"/>
                    </a:lnTo>
                    <a:lnTo>
                      <a:pt x="3" y="33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9" y="32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09" name="Freeform 113"/>
              <p:cNvSpPr>
                <a:spLocks/>
              </p:cNvSpPr>
              <p:nvPr/>
            </p:nvSpPr>
            <p:spPr bwMode="auto">
              <a:xfrm>
                <a:off x="4381" y="1913"/>
                <a:ext cx="52" cy="28"/>
              </a:xfrm>
              <a:custGeom>
                <a:avLst/>
                <a:gdLst>
                  <a:gd name="T0" fmla="*/ 7 w 102"/>
                  <a:gd name="T1" fmla="*/ 15 h 56"/>
                  <a:gd name="T2" fmla="*/ 18 w 102"/>
                  <a:gd name="T3" fmla="*/ 11 h 56"/>
                  <a:gd name="T4" fmla="*/ 30 w 102"/>
                  <a:gd name="T5" fmla="*/ 11 h 56"/>
                  <a:gd name="T6" fmla="*/ 43 w 102"/>
                  <a:gd name="T7" fmla="*/ 14 h 56"/>
                  <a:gd name="T8" fmla="*/ 54 w 102"/>
                  <a:gd name="T9" fmla="*/ 18 h 56"/>
                  <a:gd name="T10" fmla="*/ 66 w 102"/>
                  <a:gd name="T11" fmla="*/ 25 h 56"/>
                  <a:gd name="T12" fmla="*/ 75 w 102"/>
                  <a:gd name="T13" fmla="*/ 33 h 56"/>
                  <a:gd name="T14" fmla="*/ 84 w 102"/>
                  <a:gd name="T15" fmla="*/ 42 h 56"/>
                  <a:gd name="T16" fmla="*/ 91 w 102"/>
                  <a:gd name="T17" fmla="*/ 53 h 56"/>
                  <a:gd name="T18" fmla="*/ 92 w 102"/>
                  <a:gd name="T19" fmla="*/ 55 h 56"/>
                  <a:gd name="T20" fmla="*/ 94 w 102"/>
                  <a:gd name="T21" fmla="*/ 56 h 56"/>
                  <a:gd name="T22" fmla="*/ 97 w 102"/>
                  <a:gd name="T23" fmla="*/ 56 h 56"/>
                  <a:gd name="T24" fmla="*/ 99 w 102"/>
                  <a:gd name="T25" fmla="*/ 56 h 56"/>
                  <a:gd name="T26" fmla="*/ 101 w 102"/>
                  <a:gd name="T27" fmla="*/ 55 h 56"/>
                  <a:gd name="T28" fmla="*/ 102 w 102"/>
                  <a:gd name="T29" fmla="*/ 53 h 56"/>
                  <a:gd name="T30" fmla="*/ 102 w 102"/>
                  <a:gd name="T31" fmla="*/ 50 h 56"/>
                  <a:gd name="T32" fmla="*/ 102 w 102"/>
                  <a:gd name="T33" fmla="*/ 48 h 56"/>
                  <a:gd name="T34" fmla="*/ 94 w 102"/>
                  <a:gd name="T35" fmla="*/ 35 h 56"/>
                  <a:gd name="T36" fmla="*/ 84 w 102"/>
                  <a:gd name="T37" fmla="*/ 25 h 56"/>
                  <a:gd name="T38" fmla="*/ 73 w 102"/>
                  <a:gd name="T39" fmla="*/ 15 h 56"/>
                  <a:gd name="T40" fmla="*/ 60 w 102"/>
                  <a:gd name="T41" fmla="*/ 7 h 56"/>
                  <a:gd name="T42" fmla="*/ 45 w 102"/>
                  <a:gd name="T43" fmla="*/ 2 h 56"/>
                  <a:gd name="T44" fmla="*/ 31 w 102"/>
                  <a:gd name="T45" fmla="*/ 0 h 56"/>
                  <a:gd name="T46" fmla="*/ 16 w 102"/>
                  <a:gd name="T47" fmla="*/ 0 h 56"/>
                  <a:gd name="T48" fmla="*/ 2 w 102"/>
                  <a:gd name="T49" fmla="*/ 4 h 56"/>
                  <a:gd name="T50" fmla="*/ 1 w 102"/>
                  <a:gd name="T51" fmla="*/ 6 h 56"/>
                  <a:gd name="T52" fmla="*/ 0 w 102"/>
                  <a:gd name="T53" fmla="*/ 8 h 56"/>
                  <a:gd name="T54" fmla="*/ 0 w 102"/>
                  <a:gd name="T55" fmla="*/ 9 h 56"/>
                  <a:gd name="T56" fmla="*/ 0 w 102"/>
                  <a:gd name="T57" fmla="*/ 11 h 56"/>
                  <a:gd name="T58" fmla="*/ 1 w 102"/>
                  <a:gd name="T59" fmla="*/ 14 h 56"/>
                  <a:gd name="T60" fmla="*/ 2 w 102"/>
                  <a:gd name="T61" fmla="*/ 15 h 56"/>
                  <a:gd name="T62" fmla="*/ 5 w 102"/>
                  <a:gd name="T63" fmla="*/ 15 h 56"/>
                  <a:gd name="T64" fmla="*/ 7 w 102"/>
                  <a:gd name="T65" fmla="*/ 15 h 56"/>
                  <a:gd name="T66" fmla="*/ 7 w 102"/>
                  <a:gd name="T67" fmla="*/ 1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2" h="56">
                    <a:moveTo>
                      <a:pt x="7" y="15"/>
                    </a:moveTo>
                    <a:lnTo>
                      <a:pt x="18" y="11"/>
                    </a:lnTo>
                    <a:lnTo>
                      <a:pt x="30" y="11"/>
                    </a:lnTo>
                    <a:lnTo>
                      <a:pt x="43" y="14"/>
                    </a:lnTo>
                    <a:lnTo>
                      <a:pt x="54" y="18"/>
                    </a:lnTo>
                    <a:lnTo>
                      <a:pt x="66" y="25"/>
                    </a:lnTo>
                    <a:lnTo>
                      <a:pt x="75" y="33"/>
                    </a:lnTo>
                    <a:lnTo>
                      <a:pt x="84" y="42"/>
                    </a:lnTo>
                    <a:lnTo>
                      <a:pt x="91" y="53"/>
                    </a:lnTo>
                    <a:lnTo>
                      <a:pt x="92" y="55"/>
                    </a:lnTo>
                    <a:lnTo>
                      <a:pt x="94" y="56"/>
                    </a:lnTo>
                    <a:lnTo>
                      <a:pt x="97" y="56"/>
                    </a:lnTo>
                    <a:lnTo>
                      <a:pt x="99" y="56"/>
                    </a:lnTo>
                    <a:lnTo>
                      <a:pt x="101" y="55"/>
                    </a:lnTo>
                    <a:lnTo>
                      <a:pt x="102" y="53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94" y="35"/>
                    </a:lnTo>
                    <a:lnTo>
                      <a:pt x="84" y="25"/>
                    </a:lnTo>
                    <a:lnTo>
                      <a:pt x="73" y="15"/>
                    </a:lnTo>
                    <a:lnTo>
                      <a:pt x="60" y="7"/>
                    </a:lnTo>
                    <a:lnTo>
                      <a:pt x="45" y="2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0" name="Freeform 114"/>
              <p:cNvSpPr>
                <a:spLocks/>
              </p:cNvSpPr>
              <p:nvPr/>
            </p:nvSpPr>
            <p:spPr bwMode="auto">
              <a:xfrm>
                <a:off x="4402" y="1898"/>
                <a:ext cx="41" cy="37"/>
              </a:xfrm>
              <a:custGeom>
                <a:avLst/>
                <a:gdLst>
                  <a:gd name="T0" fmla="*/ 5 w 83"/>
                  <a:gd name="T1" fmla="*/ 10 h 75"/>
                  <a:gd name="T2" fmla="*/ 16 w 83"/>
                  <a:gd name="T3" fmla="*/ 13 h 75"/>
                  <a:gd name="T4" fmla="*/ 27 w 83"/>
                  <a:gd name="T5" fmla="*/ 16 h 75"/>
                  <a:gd name="T6" fmla="*/ 37 w 83"/>
                  <a:gd name="T7" fmla="*/ 22 h 75"/>
                  <a:gd name="T8" fmla="*/ 46 w 83"/>
                  <a:gd name="T9" fmla="*/ 30 h 75"/>
                  <a:gd name="T10" fmla="*/ 54 w 83"/>
                  <a:gd name="T11" fmla="*/ 39 h 75"/>
                  <a:gd name="T12" fmla="*/ 60 w 83"/>
                  <a:gd name="T13" fmla="*/ 48 h 75"/>
                  <a:gd name="T14" fmla="*/ 65 w 83"/>
                  <a:gd name="T15" fmla="*/ 59 h 75"/>
                  <a:gd name="T16" fmla="*/ 68 w 83"/>
                  <a:gd name="T17" fmla="*/ 70 h 75"/>
                  <a:gd name="T18" fmla="*/ 69 w 83"/>
                  <a:gd name="T19" fmla="*/ 72 h 75"/>
                  <a:gd name="T20" fmla="*/ 72 w 83"/>
                  <a:gd name="T21" fmla="*/ 74 h 75"/>
                  <a:gd name="T22" fmla="*/ 75 w 83"/>
                  <a:gd name="T23" fmla="*/ 75 h 75"/>
                  <a:gd name="T24" fmla="*/ 77 w 83"/>
                  <a:gd name="T25" fmla="*/ 75 h 75"/>
                  <a:gd name="T26" fmla="*/ 81 w 83"/>
                  <a:gd name="T27" fmla="*/ 74 h 75"/>
                  <a:gd name="T28" fmla="*/ 82 w 83"/>
                  <a:gd name="T29" fmla="*/ 71 h 75"/>
                  <a:gd name="T30" fmla="*/ 83 w 83"/>
                  <a:gd name="T31" fmla="*/ 69 h 75"/>
                  <a:gd name="T32" fmla="*/ 83 w 83"/>
                  <a:gd name="T33" fmla="*/ 65 h 75"/>
                  <a:gd name="T34" fmla="*/ 79 w 83"/>
                  <a:gd name="T35" fmla="*/ 53 h 75"/>
                  <a:gd name="T36" fmla="*/ 73 w 83"/>
                  <a:gd name="T37" fmla="*/ 41 h 75"/>
                  <a:gd name="T38" fmla="*/ 64 w 83"/>
                  <a:gd name="T39" fmla="*/ 30 h 75"/>
                  <a:gd name="T40" fmla="*/ 54 w 83"/>
                  <a:gd name="T41" fmla="*/ 21 h 75"/>
                  <a:gd name="T42" fmla="*/ 44 w 83"/>
                  <a:gd name="T43" fmla="*/ 13 h 75"/>
                  <a:gd name="T44" fmla="*/ 31 w 83"/>
                  <a:gd name="T45" fmla="*/ 7 h 75"/>
                  <a:gd name="T46" fmla="*/ 19 w 83"/>
                  <a:gd name="T47" fmla="*/ 2 h 75"/>
                  <a:gd name="T48" fmla="*/ 6 w 83"/>
                  <a:gd name="T49" fmla="*/ 0 h 75"/>
                  <a:gd name="T50" fmla="*/ 4 w 83"/>
                  <a:gd name="T51" fmla="*/ 0 h 75"/>
                  <a:gd name="T52" fmla="*/ 3 w 83"/>
                  <a:gd name="T53" fmla="*/ 1 h 75"/>
                  <a:gd name="T54" fmla="*/ 1 w 83"/>
                  <a:gd name="T55" fmla="*/ 3 h 75"/>
                  <a:gd name="T56" fmla="*/ 0 w 83"/>
                  <a:gd name="T57" fmla="*/ 4 h 75"/>
                  <a:gd name="T58" fmla="*/ 0 w 83"/>
                  <a:gd name="T59" fmla="*/ 7 h 75"/>
                  <a:gd name="T60" fmla="*/ 1 w 83"/>
                  <a:gd name="T61" fmla="*/ 9 h 75"/>
                  <a:gd name="T62" fmla="*/ 4 w 83"/>
                  <a:gd name="T63" fmla="*/ 10 h 75"/>
                  <a:gd name="T64" fmla="*/ 5 w 83"/>
                  <a:gd name="T65" fmla="*/ 10 h 75"/>
                  <a:gd name="T66" fmla="*/ 5 w 83"/>
                  <a:gd name="T67" fmla="*/ 1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75">
                    <a:moveTo>
                      <a:pt x="5" y="10"/>
                    </a:moveTo>
                    <a:lnTo>
                      <a:pt x="16" y="13"/>
                    </a:lnTo>
                    <a:lnTo>
                      <a:pt x="27" y="16"/>
                    </a:lnTo>
                    <a:lnTo>
                      <a:pt x="37" y="22"/>
                    </a:lnTo>
                    <a:lnTo>
                      <a:pt x="46" y="30"/>
                    </a:lnTo>
                    <a:lnTo>
                      <a:pt x="54" y="39"/>
                    </a:lnTo>
                    <a:lnTo>
                      <a:pt x="60" y="48"/>
                    </a:lnTo>
                    <a:lnTo>
                      <a:pt x="65" y="59"/>
                    </a:lnTo>
                    <a:lnTo>
                      <a:pt x="68" y="70"/>
                    </a:lnTo>
                    <a:lnTo>
                      <a:pt x="69" y="72"/>
                    </a:lnTo>
                    <a:lnTo>
                      <a:pt x="72" y="74"/>
                    </a:lnTo>
                    <a:lnTo>
                      <a:pt x="75" y="75"/>
                    </a:lnTo>
                    <a:lnTo>
                      <a:pt x="77" y="75"/>
                    </a:lnTo>
                    <a:lnTo>
                      <a:pt x="81" y="74"/>
                    </a:lnTo>
                    <a:lnTo>
                      <a:pt x="82" y="71"/>
                    </a:lnTo>
                    <a:lnTo>
                      <a:pt x="83" y="69"/>
                    </a:lnTo>
                    <a:lnTo>
                      <a:pt x="83" y="65"/>
                    </a:lnTo>
                    <a:lnTo>
                      <a:pt x="79" y="53"/>
                    </a:lnTo>
                    <a:lnTo>
                      <a:pt x="73" y="41"/>
                    </a:lnTo>
                    <a:lnTo>
                      <a:pt x="64" y="30"/>
                    </a:lnTo>
                    <a:lnTo>
                      <a:pt x="54" y="21"/>
                    </a:lnTo>
                    <a:lnTo>
                      <a:pt x="44" y="13"/>
                    </a:lnTo>
                    <a:lnTo>
                      <a:pt x="31" y="7"/>
                    </a:lnTo>
                    <a:lnTo>
                      <a:pt x="19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1" name="Freeform 115"/>
              <p:cNvSpPr>
                <a:spLocks/>
              </p:cNvSpPr>
              <p:nvPr/>
            </p:nvSpPr>
            <p:spPr bwMode="auto">
              <a:xfrm>
                <a:off x="4493" y="1988"/>
                <a:ext cx="1" cy="1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0 w 2"/>
                  <a:gd name="T5" fmla="*/ 0 w 2"/>
                  <a:gd name="T6" fmla="*/ 2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2" name="Freeform 116"/>
              <p:cNvSpPr>
                <a:spLocks/>
              </p:cNvSpPr>
              <p:nvPr/>
            </p:nvSpPr>
            <p:spPr bwMode="auto">
              <a:xfrm>
                <a:off x="4476" y="1940"/>
                <a:ext cx="37" cy="49"/>
              </a:xfrm>
              <a:custGeom>
                <a:avLst/>
                <a:gdLst>
                  <a:gd name="T0" fmla="*/ 74 w 75"/>
                  <a:gd name="T1" fmla="*/ 9 h 98"/>
                  <a:gd name="T2" fmla="*/ 75 w 75"/>
                  <a:gd name="T3" fmla="*/ 7 h 98"/>
                  <a:gd name="T4" fmla="*/ 75 w 75"/>
                  <a:gd name="T5" fmla="*/ 5 h 98"/>
                  <a:gd name="T6" fmla="*/ 75 w 75"/>
                  <a:gd name="T7" fmla="*/ 2 h 98"/>
                  <a:gd name="T8" fmla="*/ 74 w 75"/>
                  <a:gd name="T9" fmla="*/ 0 h 98"/>
                  <a:gd name="T10" fmla="*/ 72 w 75"/>
                  <a:gd name="T11" fmla="*/ 0 h 98"/>
                  <a:gd name="T12" fmla="*/ 70 w 75"/>
                  <a:gd name="T13" fmla="*/ 0 h 98"/>
                  <a:gd name="T14" fmla="*/ 69 w 75"/>
                  <a:gd name="T15" fmla="*/ 0 h 98"/>
                  <a:gd name="T16" fmla="*/ 69 w 75"/>
                  <a:gd name="T17" fmla="*/ 0 h 98"/>
                  <a:gd name="T18" fmla="*/ 55 w 75"/>
                  <a:gd name="T19" fmla="*/ 3 h 98"/>
                  <a:gd name="T20" fmla="*/ 41 w 75"/>
                  <a:gd name="T21" fmla="*/ 9 h 98"/>
                  <a:gd name="T22" fmla="*/ 29 w 75"/>
                  <a:gd name="T23" fmla="*/ 17 h 98"/>
                  <a:gd name="T24" fmla="*/ 17 w 75"/>
                  <a:gd name="T25" fmla="*/ 26 h 98"/>
                  <a:gd name="T26" fmla="*/ 8 w 75"/>
                  <a:gd name="T27" fmla="*/ 39 h 98"/>
                  <a:gd name="T28" fmla="*/ 2 w 75"/>
                  <a:gd name="T29" fmla="*/ 52 h 98"/>
                  <a:gd name="T30" fmla="*/ 0 w 75"/>
                  <a:gd name="T31" fmla="*/ 67 h 98"/>
                  <a:gd name="T32" fmla="*/ 1 w 75"/>
                  <a:gd name="T33" fmla="*/ 82 h 98"/>
                  <a:gd name="T34" fmla="*/ 7 w 75"/>
                  <a:gd name="T35" fmla="*/ 91 h 98"/>
                  <a:gd name="T36" fmla="*/ 7 w 75"/>
                  <a:gd name="T37" fmla="*/ 91 h 98"/>
                  <a:gd name="T38" fmla="*/ 8 w 75"/>
                  <a:gd name="T39" fmla="*/ 92 h 98"/>
                  <a:gd name="T40" fmla="*/ 8 w 75"/>
                  <a:gd name="T41" fmla="*/ 92 h 98"/>
                  <a:gd name="T42" fmla="*/ 9 w 75"/>
                  <a:gd name="T43" fmla="*/ 93 h 98"/>
                  <a:gd name="T44" fmla="*/ 19 w 75"/>
                  <a:gd name="T45" fmla="*/ 98 h 98"/>
                  <a:gd name="T46" fmla="*/ 34 w 75"/>
                  <a:gd name="T47" fmla="*/ 96 h 98"/>
                  <a:gd name="T48" fmla="*/ 34 w 75"/>
                  <a:gd name="T49" fmla="*/ 94 h 98"/>
                  <a:gd name="T50" fmla="*/ 34 w 75"/>
                  <a:gd name="T51" fmla="*/ 93 h 98"/>
                  <a:gd name="T52" fmla="*/ 34 w 75"/>
                  <a:gd name="T53" fmla="*/ 92 h 98"/>
                  <a:gd name="T54" fmla="*/ 34 w 75"/>
                  <a:gd name="T55" fmla="*/ 91 h 98"/>
                  <a:gd name="T56" fmla="*/ 32 w 75"/>
                  <a:gd name="T57" fmla="*/ 90 h 98"/>
                  <a:gd name="T58" fmla="*/ 31 w 75"/>
                  <a:gd name="T59" fmla="*/ 90 h 98"/>
                  <a:gd name="T60" fmla="*/ 31 w 75"/>
                  <a:gd name="T61" fmla="*/ 90 h 98"/>
                  <a:gd name="T62" fmla="*/ 31 w 75"/>
                  <a:gd name="T63" fmla="*/ 90 h 98"/>
                  <a:gd name="T64" fmla="*/ 25 w 75"/>
                  <a:gd name="T65" fmla="*/ 86 h 98"/>
                  <a:gd name="T66" fmla="*/ 22 w 75"/>
                  <a:gd name="T67" fmla="*/ 84 h 98"/>
                  <a:gd name="T68" fmla="*/ 19 w 75"/>
                  <a:gd name="T69" fmla="*/ 83 h 98"/>
                  <a:gd name="T70" fmla="*/ 17 w 75"/>
                  <a:gd name="T71" fmla="*/ 82 h 98"/>
                  <a:gd name="T72" fmla="*/ 15 w 75"/>
                  <a:gd name="T73" fmla="*/ 74 h 98"/>
                  <a:gd name="T74" fmla="*/ 14 w 75"/>
                  <a:gd name="T75" fmla="*/ 64 h 98"/>
                  <a:gd name="T76" fmla="*/ 16 w 75"/>
                  <a:gd name="T77" fmla="*/ 53 h 98"/>
                  <a:gd name="T78" fmla="*/ 21 w 75"/>
                  <a:gd name="T79" fmla="*/ 41 h 98"/>
                  <a:gd name="T80" fmla="*/ 25 w 75"/>
                  <a:gd name="T81" fmla="*/ 36 h 98"/>
                  <a:gd name="T82" fmla="*/ 32 w 75"/>
                  <a:gd name="T83" fmla="*/ 30 h 98"/>
                  <a:gd name="T84" fmla="*/ 41 w 75"/>
                  <a:gd name="T85" fmla="*/ 24 h 98"/>
                  <a:gd name="T86" fmla="*/ 49 w 75"/>
                  <a:gd name="T87" fmla="*/ 20 h 98"/>
                  <a:gd name="T88" fmla="*/ 59 w 75"/>
                  <a:gd name="T89" fmla="*/ 15 h 98"/>
                  <a:gd name="T90" fmla="*/ 66 w 75"/>
                  <a:gd name="T91" fmla="*/ 13 h 98"/>
                  <a:gd name="T92" fmla="*/ 71 w 75"/>
                  <a:gd name="T93" fmla="*/ 10 h 98"/>
                  <a:gd name="T94" fmla="*/ 74 w 75"/>
                  <a:gd name="T95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" h="98">
                    <a:moveTo>
                      <a:pt x="74" y="9"/>
                    </a:moveTo>
                    <a:lnTo>
                      <a:pt x="75" y="7"/>
                    </a:lnTo>
                    <a:lnTo>
                      <a:pt x="75" y="5"/>
                    </a:lnTo>
                    <a:lnTo>
                      <a:pt x="75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5" y="3"/>
                    </a:lnTo>
                    <a:lnTo>
                      <a:pt x="41" y="9"/>
                    </a:lnTo>
                    <a:lnTo>
                      <a:pt x="29" y="17"/>
                    </a:lnTo>
                    <a:lnTo>
                      <a:pt x="17" y="26"/>
                    </a:lnTo>
                    <a:lnTo>
                      <a:pt x="8" y="39"/>
                    </a:lnTo>
                    <a:lnTo>
                      <a:pt x="2" y="52"/>
                    </a:lnTo>
                    <a:lnTo>
                      <a:pt x="0" y="67"/>
                    </a:lnTo>
                    <a:lnTo>
                      <a:pt x="1" y="82"/>
                    </a:lnTo>
                    <a:lnTo>
                      <a:pt x="7" y="91"/>
                    </a:lnTo>
                    <a:lnTo>
                      <a:pt x="7" y="91"/>
                    </a:lnTo>
                    <a:lnTo>
                      <a:pt x="8" y="92"/>
                    </a:lnTo>
                    <a:lnTo>
                      <a:pt x="8" y="92"/>
                    </a:lnTo>
                    <a:lnTo>
                      <a:pt x="9" y="93"/>
                    </a:lnTo>
                    <a:lnTo>
                      <a:pt x="19" y="98"/>
                    </a:lnTo>
                    <a:lnTo>
                      <a:pt x="34" y="96"/>
                    </a:lnTo>
                    <a:lnTo>
                      <a:pt x="34" y="94"/>
                    </a:lnTo>
                    <a:lnTo>
                      <a:pt x="34" y="93"/>
                    </a:lnTo>
                    <a:lnTo>
                      <a:pt x="34" y="92"/>
                    </a:lnTo>
                    <a:lnTo>
                      <a:pt x="34" y="91"/>
                    </a:lnTo>
                    <a:lnTo>
                      <a:pt x="32" y="90"/>
                    </a:lnTo>
                    <a:lnTo>
                      <a:pt x="31" y="90"/>
                    </a:lnTo>
                    <a:lnTo>
                      <a:pt x="31" y="90"/>
                    </a:lnTo>
                    <a:lnTo>
                      <a:pt x="31" y="90"/>
                    </a:lnTo>
                    <a:lnTo>
                      <a:pt x="25" y="86"/>
                    </a:lnTo>
                    <a:lnTo>
                      <a:pt x="22" y="84"/>
                    </a:lnTo>
                    <a:lnTo>
                      <a:pt x="19" y="83"/>
                    </a:lnTo>
                    <a:lnTo>
                      <a:pt x="17" y="82"/>
                    </a:lnTo>
                    <a:lnTo>
                      <a:pt x="15" y="74"/>
                    </a:lnTo>
                    <a:lnTo>
                      <a:pt x="14" y="64"/>
                    </a:lnTo>
                    <a:lnTo>
                      <a:pt x="16" y="53"/>
                    </a:lnTo>
                    <a:lnTo>
                      <a:pt x="21" y="41"/>
                    </a:lnTo>
                    <a:lnTo>
                      <a:pt x="25" y="36"/>
                    </a:lnTo>
                    <a:lnTo>
                      <a:pt x="32" y="30"/>
                    </a:lnTo>
                    <a:lnTo>
                      <a:pt x="41" y="24"/>
                    </a:lnTo>
                    <a:lnTo>
                      <a:pt x="49" y="20"/>
                    </a:lnTo>
                    <a:lnTo>
                      <a:pt x="59" y="15"/>
                    </a:lnTo>
                    <a:lnTo>
                      <a:pt x="66" y="13"/>
                    </a:lnTo>
                    <a:lnTo>
                      <a:pt x="71" y="10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3" name="Freeform 117"/>
              <p:cNvSpPr>
                <a:spLocks/>
              </p:cNvSpPr>
              <p:nvPr/>
            </p:nvSpPr>
            <p:spPr bwMode="auto">
              <a:xfrm>
                <a:off x="4449" y="1933"/>
                <a:ext cx="35" cy="52"/>
              </a:xfrm>
              <a:custGeom>
                <a:avLst/>
                <a:gdLst>
                  <a:gd name="T0" fmla="*/ 63 w 70"/>
                  <a:gd name="T1" fmla="*/ 0 h 105"/>
                  <a:gd name="T2" fmla="*/ 62 w 70"/>
                  <a:gd name="T3" fmla="*/ 1 h 105"/>
                  <a:gd name="T4" fmla="*/ 61 w 70"/>
                  <a:gd name="T5" fmla="*/ 2 h 105"/>
                  <a:gd name="T6" fmla="*/ 61 w 70"/>
                  <a:gd name="T7" fmla="*/ 2 h 105"/>
                  <a:gd name="T8" fmla="*/ 61 w 70"/>
                  <a:gd name="T9" fmla="*/ 2 h 105"/>
                  <a:gd name="T10" fmla="*/ 50 w 70"/>
                  <a:gd name="T11" fmla="*/ 6 h 105"/>
                  <a:gd name="T12" fmla="*/ 40 w 70"/>
                  <a:gd name="T13" fmla="*/ 10 h 105"/>
                  <a:gd name="T14" fmla="*/ 31 w 70"/>
                  <a:gd name="T15" fmla="*/ 16 h 105"/>
                  <a:gd name="T16" fmla="*/ 23 w 70"/>
                  <a:gd name="T17" fmla="*/ 22 h 105"/>
                  <a:gd name="T18" fmla="*/ 15 w 70"/>
                  <a:gd name="T19" fmla="*/ 28 h 105"/>
                  <a:gd name="T20" fmla="*/ 8 w 70"/>
                  <a:gd name="T21" fmla="*/ 35 h 105"/>
                  <a:gd name="T22" fmla="*/ 3 w 70"/>
                  <a:gd name="T23" fmla="*/ 42 h 105"/>
                  <a:gd name="T24" fmla="*/ 1 w 70"/>
                  <a:gd name="T25" fmla="*/ 50 h 105"/>
                  <a:gd name="T26" fmla="*/ 0 w 70"/>
                  <a:gd name="T27" fmla="*/ 63 h 105"/>
                  <a:gd name="T28" fmla="*/ 1 w 70"/>
                  <a:gd name="T29" fmla="*/ 76 h 105"/>
                  <a:gd name="T30" fmla="*/ 4 w 70"/>
                  <a:gd name="T31" fmla="*/ 85 h 105"/>
                  <a:gd name="T32" fmla="*/ 5 w 70"/>
                  <a:gd name="T33" fmla="*/ 89 h 105"/>
                  <a:gd name="T34" fmla="*/ 8 w 70"/>
                  <a:gd name="T35" fmla="*/ 92 h 105"/>
                  <a:gd name="T36" fmla="*/ 10 w 70"/>
                  <a:gd name="T37" fmla="*/ 96 h 105"/>
                  <a:gd name="T38" fmla="*/ 12 w 70"/>
                  <a:gd name="T39" fmla="*/ 99 h 105"/>
                  <a:gd name="T40" fmla="*/ 15 w 70"/>
                  <a:gd name="T41" fmla="*/ 103 h 105"/>
                  <a:gd name="T42" fmla="*/ 17 w 70"/>
                  <a:gd name="T43" fmla="*/ 104 h 105"/>
                  <a:gd name="T44" fmla="*/ 19 w 70"/>
                  <a:gd name="T45" fmla="*/ 105 h 105"/>
                  <a:gd name="T46" fmla="*/ 20 w 70"/>
                  <a:gd name="T47" fmla="*/ 105 h 105"/>
                  <a:gd name="T48" fmla="*/ 23 w 70"/>
                  <a:gd name="T49" fmla="*/ 105 h 105"/>
                  <a:gd name="T50" fmla="*/ 25 w 70"/>
                  <a:gd name="T51" fmla="*/ 103 h 105"/>
                  <a:gd name="T52" fmla="*/ 26 w 70"/>
                  <a:gd name="T53" fmla="*/ 100 h 105"/>
                  <a:gd name="T54" fmla="*/ 26 w 70"/>
                  <a:gd name="T55" fmla="*/ 98 h 105"/>
                  <a:gd name="T56" fmla="*/ 25 w 70"/>
                  <a:gd name="T57" fmla="*/ 96 h 105"/>
                  <a:gd name="T58" fmla="*/ 23 w 70"/>
                  <a:gd name="T59" fmla="*/ 91 h 105"/>
                  <a:gd name="T60" fmla="*/ 17 w 70"/>
                  <a:gd name="T61" fmla="*/ 78 h 105"/>
                  <a:gd name="T62" fmla="*/ 14 w 70"/>
                  <a:gd name="T63" fmla="*/ 65 h 105"/>
                  <a:gd name="T64" fmla="*/ 15 w 70"/>
                  <a:gd name="T65" fmla="*/ 51 h 105"/>
                  <a:gd name="T66" fmla="*/ 19 w 70"/>
                  <a:gd name="T67" fmla="*/ 44 h 105"/>
                  <a:gd name="T68" fmla="*/ 26 w 70"/>
                  <a:gd name="T69" fmla="*/ 37 h 105"/>
                  <a:gd name="T70" fmla="*/ 35 w 70"/>
                  <a:gd name="T71" fmla="*/ 30 h 105"/>
                  <a:gd name="T72" fmla="*/ 45 w 70"/>
                  <a:gd name="T73" fmla="*/ 23 h 105"/>
                  <a:gd name="T74" fmla="*/ 54 w 70"/>
                  <a:gd name="T75" fmla="*/ 17 h 105"/>
                  <a:gd name="T76" fmla="*/ 62 w 70"/>
                  <a:gd name="T77" fmla="*/ 12 h 105"/>
                  <a:gd name="T78" fmla="*/ 68 w 70"/>
                  <a:gd name="T79" fmla="*/ 8 h 105"/>
                  <a:gd name="T80" fmla="*/ 70 w 70"/>
                  <a:gd name="T81" fmla="*/ 6 h 105"/>
                  <a:gd name="T82" fmla="*/ 69 w 70"/>
                  <a:gd name="T83" fmla="*/ 5 h 105"/>
                  <a:gd name="T84" fmla="*/ 68 w 70"/>
                  <a:gd name="T85" fmla="*/ 2 h 105"/>
                  <a:gd name="T86" fmla="*/ 65 w 70"/>
                  <a:gd name="T87" fmla="*/ 1 h 105"/>
                  <a:gd name="T88" fmla="*/ 63 w 70"/>
                  <a:gd name="T8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" h="105">
                    <a:moveTo>
                      <a:pt x="63" y="0"/>
                    </a:moveTo>
                    <a:lnTo>
                      <a:pt x="62" y="1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50" y="6"/>
                    </a:lnTo>
                    <a:lnTo>
                      <a:pt x="40" y="10"/>
                    </a:lnTo>
                    <a:lnTo>
                      <a:pt x="31" y="16"/>
                    </a:lnTo>
                    <a:lnTo>
                      <a:pt x="23" y="22"/>
                    </a:lnTo>
                    <a:lnTo>
                      <a:pt x="15" y="28"/>
                    </a:lnTo>
                    <a:lnTo>
                      <a:pt x="8" y="35"/>
                    </a:lnTo>
                    <a:lnTo>
                      <a:pt x="3" y="42"/>
                    </a:lnTo>
                    <a:lnTo>
                      <a:pt x="1" y="50"/>
                    </a:lnTo>
                    <a:lnTo>
                      <a:pt x="0" y="63"/>
                    </a:lnTo>
                    <a:lnTo>
                      <a:pt x="1" y="76"/>
                    </a:lnTo>
                    <a:lnTo>
                      <a:pt x="4" y="85"/>
                    </a:lnTo>
                    <a:lnTo>
                      <a:pt x="5" y="89"/>
                    </a:lnTo>
                    <a:lnTo>
                      <a:pt x="8" y="92"/>
                    </a:lnTo>
                    <a:lnTo>
                      <a:pt x="10" y="96"/>
                    </a:lnTo>
                    <a:lnTo>
                      <a:pt x="12" y="99"/>
                    </a:lnTo>
                    <a:lnTo>
                      <a:pt x="15" y="103"/>
                    </a:lnTo>
                    <a:lnTo>
                      <a:pt x="17" y="104"/>
                    </a:lnTo>
                    <a:lnTo>
                      <a:pt x="19" y="105"/>
                    </a:lnTo>
                    <a:lnTo>
                      <a:pt x="20" y="105"/>
                    </a:lnTo>
                    <a:lnTo>
                      <a:pt x="23" y="105"/>
                    </a:lnTo>
                    <a:lnTo>
                      <a:pt x="25" y="103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5" y="96"/>
                    </a:lnTo>
                    <a:lnTo>
                      <a:pt x="23" y="91"/>
                    </a:lnTo>
                    <a:lnTo>
                      <a:pt x="17" y="78"/>
                    </a:lnTo>
                    <a:lnTo>
                      <a:pt x="14" y="65"/>
                    </a:lnTo>
                    <a:lnTo>
                      <a:pt x="15" y="51"/>
                    </a:lnTo>
                    <a:lnTo>
                      <a:pt x="19" y="44"/>
                    </a:lnTo>
                    <a:lnTo>
                      <a:pt x="26" y="37"/>
                    </a:lnTo>
                    <a:lnTo>
                      <a:pt x="35" y="30"/>
                    </a:lnTo>
                    <a:lnTo>
                      <a:pt x="45" y="23"/>
                    </a:lnTo>
                    <a:lnTo>
                      <a:pt x="54" y="17"/>
                    </a:lnTo>
                    <a:lnTo>
                      <a:pt x="62" y="12"/>
                    </a:lnTo>
                    <a:lnTo>
                      <a:pt x="68" y="8"/>
                    </a:lnTo>
                    <a:lnTo>
                      <a:pt x="70" y="6"/>
                    </a:lnTo>
                    <a:lnTo>
                      <a:pt x="69" y="5"/>
                    </a:lnTo>
                    <a:lnTo>
                      <a:pt x="68" y="2"/>
                    </a:lnTo>
                    <a:lnTo>
                      <a:pt x="65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4" name="Freeform 118"/>
              <p:cNvSpPr>
                <a:spLocks/>
              </p:cNvSpPr>
              <p:nvPr/>
            </p:nvSpPr>
            <p:spPr bwMode="auto">
              <a:xfrm>
                <a:off x="4436" y="1979"/>
                <a:ext cx="24" cy="49"/>
              </a:xfrm>
              <a:custGeom>
                <a:avLst/>
                <a:gdLst>
                  <a:gd name="T0" fmla="*/ 34 w 48"/>
                  <a:gd name="T1" fmla="*/ 98 h 99"/>
                  <a:gd name="T2" fmla="*/ 42 w 48"/>
                  <a:gd name="T3" fmla="*/ 85 h 99"/>
                  <a:gd name="T4" fmla="*/ 46 w 48"/>
                  <a:gd name="T5" fmla="*/ 71 h 99"/>
                  <a:gd name="T6" fmla="*/ 48 w 48"/>
                  <a:gd name="T7" fmla="*/ 58 h 99"/>
                  <a:gd name="T8" fmla="*/ 45 w 48"/>
                  <a:gd name="T9" fmla="*/ 44 h 99"/>
                  <a:gd name="T10" fmla="*/ 40 w 48"/>
                  <a:gd name="T11" fmla="*/ 30 h 99"/>
                  <a:gd name="T12" fmla="*/ 31 w 48"/>
                  <a:gd name="T13" fmla="*/ 19 h 99"/>
                  <a:gd name="T14" fmla="*/ 21 w 48"/>
                  <a:gd name="T15" fmla="*/ 8 h 99"/>
                  <a:gd name="T16" fmla="*/ 8 w 48"/>
                  <a:gd name="T17" fmla="*/ 1 h 99"/>
                  <a:gd name="T18" fmla="*/ 6 w 48"/>
                  <a:gd name="T19" fmla="*/ 0 h 99"/>
                  <a:gd name="T20" fmla="*/ 5 w 48"/>
                  <a:gd name="T21" fmla="*/ 0 h 99"/>
                  <a:gd name="T22" fmla="*/ 3 w 48"/>
                  <a:gd name="T23" fmla="*/ 1 h 99"/>
                  <a:gd name="T24" fmla="*/ 2 w 48"/>
                  <a:gd name="T25" fmla="*/ 4 h 99"/>
                  <a:gd name="T26" fmla="*/ 0 w 48"/>
                  <a:gd name="T27" fmla="*/ 6 h 99"/>
                  <a:gd name="T28" fmla="*/ 2 w 48"/>
                  <a:gd name="T29" fmla="*/ 7 h 99"/>
                  <a:gd name="T30" fmla="*/ 2 w 48"/>
                  <a:gd name="T31" fmla="*/ 9 h 99"/>
                  <a:gd name="T32" fmla="*/ 4 w 48"/>
                  <a:gd name="T33" fmla="*/ 10 h 99"/>
                  <a:gd name="T34" fmla="*/ 14 w 48"/>
                  <a:gd name="T35" fmla="*/ 16 h 99"/>
                  <a:gd name="T36" fmla="*/ 23 w 48"/>
                  <a:gd name="T37" fmla="*/ 24 h 99"/>
                  <a:gd name="T38" fmla="*/ 30 w 48"/>
                  <a:gd name="T39" fmla="*/ 35 h 99"/>
                  <a:gd name="T40" fmla="*/ 35 w 48"/>
                  <a:gd name="T41" fmla="*/ 46 h 99"/>
                  <a:gd name="T42" fmla="*/ 37 w 48"/>
                  <a:gd name="T43" fmla="*/ 58 h 99"/>
                  <a:gd name="T44" fmla="*/ 36 w 48"/>
                  <a:gd name="T45" fmla="*/ 69 h 99"/>
                  <a:gd name="T46" fmla="*/ 33 w 48"/>
                  <a:gd name="T47" fmla="*/ 81 h 99"/>
                  <a:gd name="T48" fmla="*/ 26 w 48"/>
                  <a:gd name="T49" fmla="*/ 91 h 99"/>
                  <a:gd name="T50" fmla="*/ 25 w 48"/>
                  <a:gd name="T51" fmla="*/ 93 h 99"/>
                  <a:gd name="T52" fmla="*/ 25 w 48"/>
                  <a:gd name="T53" fmla="*/ 95 h 99"/>
                  <a:gd name="T54" fmla="*/ 26 w 48"/>
                  <a:gd name="T55" fmla="*/ 97 h 99"/>
                  <a:gd name="T56" fmla="*/ 27 w 48"/>
                  <a:gd name="T57" fmla="*/ 98 h 99"/>
                  <a:gd name="T58" fmla="*/ 29 w 48"/>
                  <a:gd name="T59" fmla="*/ 99 h 99"/>
                  <a:gd name="T60" fmla="*/ 30 w 48"/>
                  <a:gd name="T61" fmla="*/ 99 h 99"/>
                  <a:gd name="T62" fmla="*/ 33 w 48"/>
                  <a:gd name="T63" fmla="*/ 99 h 99"/>
                  <a:gd name="T64" fmla="*/ 34 w 48"/>
                  <a:gd name="T65" fmla="*/ 98 h 99"/>
                  <a:gd name="T66" fmla="*/ 34 w 48"/>
                  <a:gd name="T67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" h="99">
                    <a:moveTo>
                      <a:pt x="34" y="98"/>
                    </a:moveTo>
                    <a:lnTo>
                      <a:pt x="42" y="85"/>
                    </a:lnTo>
                    <a:lnTo>
                      <a:pt x="46" y="71"/>
                    </a:lnTo>
                    <a:lnTo>
                      <a:pt x="48" y="58"/>
                    </a:lnTo>
                    <a:lnTo>
                      <a:pt x="45" y="44"/>
                    </a:lnTo>
                    <a:lnTo>
                      <a:pt x="40" y="30"/>
                    </a:lnTo>
                    <a:lnTo>
                      <a:pt x="31" y="19"/>
                    </a:lnTo>
                    <a:lnTo>
                      <a:pt x="21" y="8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14" y="16"/>
                    </a:lnTo>
                    <a:lnTo>
                      <a:pt x="23" y="24"/>
                    </a:lnTo>
                    <a:lnTo>
                      <a:pt x="30" y="35"/>
                    </a:lnTo>
                    <a:lnTo>
                      <a:pt x="35" y="46"/>
                    </a:lnTo>
                    <a:lnTo>
                      <a:pt x="37" y="58"/>
                    </a:lnTo>
                    <a:lnTo>
                      <a:pt x="36" y="69"/>
                    </a:lnTo>
                    <a:lnTo>
                      <a:pt x="33" y="81"/>
                    </a:lnTo>
                    <a:lnTo>
                      <a:pt x="26" y="91"/>
                    </a:lnTo>
                    <a:lnTo>
                      <a:pt x="25" y="93"/>
                    </a:lnTo>
                    <a:lnTo>
                      <a:pt x="25" y="95"/>
                    </a:lnTo>
                    <a:lnTo>
                      <a:pt x="26" y="97"/>
                    </a:lnTo>
                    <a:lnTo>
                      <a:pt x="27" y="98"/>
                    </a:lnTo>
                    <a:lnTo>
                      <a:pt x="29" y="99"/>
                    </a:lnTo>
                    <a:lnTo>
                      <a:pt x="30" y="99"/>
                    </a:lnTo>
                    <a:lnTo>
                      <a:pt x="33" y="99"/>
                    </a:lnTo>
                    <a:lnTo>
                      <a:pt x="34" y="98"/>
                    </a:lnTo>
                    <a:lnTo>
                      <a:pt x="34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5" name="Freeform 119"/>
              <p:cNvSpPr>
                <a:spLocks/>
              </p:cNvSpPr>
              <p:nvPr/>
            </p:nvSpPr>
            <p:spPr bwMode="auto">
              <a:xfrm>
                <a:off x="4466" y="1995"/>
                <a:ext cx="16" cy="42"/>
              </a:xfrm>
              <a:custGeom>
                <a:avLst/>
                <a:gdLst>
                  <a:gd name="T0" fmla="*/ 8 w 34"/>
                  <a:gd name="T1" fmla="*/ 84 h 86"/>
                  <a:gd name="T2" fmla="*/ 16 w 34"/>
                  <a:gd name="T3" fmla="*/ 76 h 86"/>
                  <a:gd name="T4" fmla="*/ 23 w 34"/>
                  <a:gd name="T5" fmla="*/ 67 h 86"/>
                  <a:gd name="T6" fmla="*/ 28 w 34"/>
                  <a:gd name="T7" fmla="*/ 57 h 86"/>
                  <a:gd name="T8" fmla="*/ 32 w 34"/>
                  <a:gd name="T9" fmla="*/ 45 h 86"/>
                  <a:gd name="T10" fmla="*/ 34 w 34"/>
                  <a:gd name="T11" fmla="*/ 34 h 86"/>
                  <a:gd name="T12" fmla="*/ 34 w 34"/>
                  <a:gd name="T13" fmla="*/ 23 h 86"/>
                  <a:gd name="T14" fmla="*/ 30 w 34"/>
                  <a:gd name="T15" fmla="*/ 12 h 86"/>
                  <a:gd name="T16" fmla="*/ 23 w 34"/>
                  <a:gd name="T17" fmla="*/ 3 h 86"/>
                  <a:gd name="T18" fmla="*/ 22 w 34"/>
                  <a:gd name="T19" fmla="*/ 1 h 86"/>
                  <a:gd name="T20" fmla="*/ 20 w 34"/>
                  <a:gd name="T21" fmla="*/ 0 h 86"/>
                  <a:gd name="T22" fmla="*/ 19 w 34"/>
                  <a:gd name="T23" fmla="*/ 0 h 86"/>
                  <a:gd name="T24" fmla="*/ 16 w 34"/>
                  <a:gd name="T25" fmla="*/ 1 h 86"/>
                  <a:gd name="T26" fmla="*/ 15 w 34"/>
                  <a:gd name="T27" fmla="*/ 3 h 86"/>
                  <a:gd name="T28" fmla="*/ 14 w 34"/>
                  <a:gd name="T29" fmla="*/ 5 h 86"/>
                  <a:gd name="T30" fmla="*/ 14 w 34"/>
                  <a:gd name="T31" fmla="*/ 6 h 86"/>
                  <a:gd name="T32" fmla="*/ 15 w 34"/>
                  <a:gd name="T33" fmla="*/ 8 h 86"/>
                  <a:gd name="T34" fmla="*/ 23 w 34"/>
                  <a:gd name="T35" fmla="*/ 26 h 86"/>
                  <a:gd name="T36" fmla="*/ 21 w 34"/>
                  <a:gd name="T37" fmla="*/ 44 h 86"/>
                  <a:gd name="T38" fmla="*/ 13 w 34"/>
                  <a:gd name="T39" fmla="*/ 61 h 86"/>
                  <a:gd name="T40" fmla="*/ 1 w 34"/>
                  <a:gd name="T41" fmla="*/ 76 h 86"/>
                  <a:gd name="T42" fmla="*/ 0 w 34"/>
                  <a:gd name="T43" fmla="*/ 77 h 86"/>
                  <a:gd name="T44" fmla="*/ 0 w 34"/>
                  <a:gd name="T45" fmla="*/ 80 h 86"/>
                  <a:gd name="T46" fmla="*/ 0 w 34"/>
                  <a:gd name="T47" fmla="*/ 81 h 86"/>
                  <a:gd name="T48" fmla="*/ 1 w 34"/>
                  <a:gd name="T49" fmla="*/ 83 h 86"/>
                  <a:gd name="T50" fmla="*/ 2 w 34"/>
                  <a:gd name="T51" fmla="*/ 84 h 86"/>
                  <a:gd name="T52" fmla="*/ 5 w 34"/>
                  <a:gd name="T53" fmla="*/ 86 h 86"/>
                  <a:gd name="T54" fmla="*/ 6 w 34"/>
                  <a:gd name="T55" fmla="*/ 86 h 86"/>
                  <a:gd name="T56" fmla="*/ 8 w 34"/>
                  <a:gd name="T57" fmla="*/ 84 h 86"/>
                  <a:gd name="T58" fmla="*/ 8 w 34"/>
                  <a:gd name="T59" fmla="*/ 8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86">
                    <a:moveTo>
                      <a:pt x="8" y="84"/>
                    </a:moveTo>
                    <a:lnTo>
                      <a:pt x="16" y="76"/>
                    </a:lnTo>
                    <a:lnTo>
                      <a:pt x="23" y="67"/>
                    </a:lnTo>
                    <a:lnTo>
                      <a:pt x="28" y="57"/>
                    </a:lnTo>
                    <a:lnTo>
                      <a:pt x="32" y="45"/>
                    </a:lnTo>
                    <a:lnTo>
                      <a:pt x="34" y="34"/>
                    </a:lnTo>
                    <a:lnTo>
                      <a:pt x="34" y="23"/>
                    </a:lnTo>
                    <a:lnTo>
                      <a:pt x="30" y="12"/>
                    </a:lnTo>
                    <a:lnTo>
                      <a:pt x="23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5" y="8"/>
                    </a:lnTo>
                    <a:lnTo>
                      <a:pt x="23" y="26"/>
                    </a:lnTo>
                    <a:lnTo>
                      <a:pt x="21" y="44"/>
                    </a:lnTo>
                    <a:lnTo>
                      <a:pt x="13" y="61"/>
                    </a:lnTo>
                    <a:lnTo>
                      <a:pt x="1" y="76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5" y="86"/>
                    </a:lnTo>
                    <a:lnTo>
                      <a:pt x="6" y="86"/>
                    </a:lnTo>
                    <a:lnTo>
                      <a:pt x="8" y="84"/>
                    </a:lnTo>
                    <a:lnTo>
                      <a:pt x="8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6" name="Freeform 120"/>
              <p:cNvSpPr>
                <a:spLocks/>
              </p:cNvSpPr>
              <p:nvPr/>
            </p:nvSpPr>
            <p:spPr bwMode="auto">
              <a:xfrm>
                <a:off x="4461" y="1908"/>
                <a:ext cx="54" cy="33"/>
              </a:xfrm>
              <a:custGeom>
                <a:avLst/>
                <a:gdLst>
                  <a:gd name="T0" fmla="*/ 108 w 108"/>
                  <a:gd name="T1" fmla="*/ 58 h 65"/>
                  <a:gd name="T2" fmla="*/ 105 w 108"/>
                  <a:gd name="T3" fmla="*/ 48 h 65"/>
                  <a:gd name="T4" fmla="*/ 100 w 108"/>
                  <a:gd name="T5" fmla="*/ 38 h 65"/>
                  <a:gd name="T6" fmla="*/ 94 w 108"/>
                  <a:gd name="T7" fmla="*/ 27 h 65"/>
                  <a:gd name="T8" fmla="*/ 87 w 108"/>
                  <a:gd name="T9" fmla="*/ 19 h 65"/>
                  <a:gd name="T10" fmla="*/ 79 w 108"/>
                  <a:gd name="T11" fmla="*/ 11 h 65"/>
                  <a:gd name="T12" fmla="*/ 70 w 108"/>
                  <a:gd name="T13" fmla="*/ 5 h 65"/>
                  <a:gd name="T14" fmla="*/ 60 w 108"/>
                  <a:gd name="T15" fmla="*/ 2 h 65"/>
                  <a:gd name="T16" fmla="*/ 48 w 108"/>
                  <a:gd name="T17" fmla="*/ 0 h 65"/>
                  <a:gd name="T18" fmla="*/ 41 w 108"/>
                  <a:gd name="T19" fmla="*/ 0 h 65"/>
                  <a:gd name="T20" fmla="*/ 34 w 108"/>
                  <a:gd name="T21" fmla="*/ 0 h 65"/>
                  <a:gd name="T22" fmla="*/ 29 w 108"/>
                  <a:gd name="T23" fmla="*/ 1 h 65"/>
                  <a:gd name="T24" fmla="*/ 22 w 108"/>
                  <a:gd name="T25" fmla="*/ 2 h 65"/>
                  <a:gd name="T26" fmla="*/ 16 w 108"/>
                  <a:gd name="T27" fmla="*/ 5 h 65"/>
                  <a:gd name="T28" fmla="*/ 10 w 108"/>
                  <a:gd name="T29" fmla="*/ 9 h 65"/>
                  <a:gd name="T30" fmla="*/ 5 w 108"/>
                  <a:gd name="T31" fmla="*/ 13 h 65"/>
                  <a:gd name="T32" fmla="*/ 1 w 108"/>
                  <a:gd name="T33" fmla="*/ 19 h 65"/>
                  <a:gd name="T34" fmla="*/ 0 w 108"/>
                  <a:gd name="T35" fmla="*/ 21 h 65"/>
                  <a:gd name="T36" fmla="*/ 0 w 108"/>
                  <a:gd name="T37" fmla="*/ 24 h 65"/>
                  <a:gd name="T38" fmla="*/ 1 w 108"/>
                  <a:gd name="T39" fmla="*/ 26 h 65"/>
                  <a:gd name="T40" fmla="*/ 2 w 108"/>
                  <a:gd name="T41" fmla="*/ 28 h 65"/>
                  <a:gd name="T42" fmla="*/ 5 w 108"/>
                  <a:gd name="T43" fmla="*/ 30 h 65"/>
                  <a:gd name="T44" fmla="*/ 8 w 108"/>
                  <a:gd name="T45" fmla="*/ 30 h 65"/>
                  <a:gd name="T46" fmla="*/ 10 w 108"/>
                  <a:gd name="T47" fmla="*/ 28 h 65"/>
                  <a:gd name="T48" fmla="*/ 13 w 108"/>
                  <a:gd name="T49" fmla="*/ 26 h 65"/>
                  <a:gd name="T50" fmla="*/ 18 w 108"/>
                  <a:gd name="T51" fmla="*/ 20 h 65"/>
                  <a:gd name="T52" fmla="*/ 25 w 108"/>
                  <a:gd name="T53" fmla="*/ 16 h 65"/>
                  <a:gd name="T54" fmla="*/ 33 w 108"/>
                  <a:gd name="T55" fmla="*/ 13 h 65"/>
                  <a:gd name="T56" fmla="*/ 43 w 108"/>
                  <a:gd name="T57" fmla="*/ 12 h 65"/>
                  <a:gd name="T58" fmla="*/ 51 w 108"/>
                  <a:gd name="T59" fmla="*/ 12 h 65"/>
                  <a:gd name="T60" fmla="*/ 60 w 108"/>
                  <a:gd name="T61" fmla="*/ 15 h 65"/>
                  <a:gd name="T62" fmla="*/ 68 w 108"/>
                  <a:gd name="T63" fmla="*/ 18 h 65"/>
                  <a:gd name="T64" fmla="*/ 75 w 108"/>
                  <a:gd name="T65" fmla="*/ 23 h 65"/>
                  <a:gd name="T66" fmla="*/ 83 w 108"/>
                  <a:gd name="T67" fmla="*/ 31 h 65"/>
                  <a:gd name="T68" fmla="*/ 90 w 108"/>
                  <a:gd name="T69" fmla="*/ 40 h 65"/>
                  <a:gd name="T70" fmla="*/ 96 w 108"/>
                  <a:gd name="T71" fmla="*/ 50 h 65"/>
                  <a:gd name="T72" fmla="*/ 99 w 108"/>
                  <a:gd name="T73" fmla="*/ 62 h 65"/>
                  <a:gd name="T74" fmla="*/ 100 w 108"/>
                  <a:gd name="T75" fmla="*/ 63 h 65"/>
                  <a:gd name="T76" fmla="*/ 101 w 108"/>
                  <a:gd name="T77" fmla="*/ 65 h 65"/>
                  <a:gd name="T78" fmla="*/ 102 w 108"/>
                  <a:gd name="T79" fmla="*/ 65 h 65"/>
                  <a:gd name="T80" fmla="*/ 105 w 108"/>
                  <a:gd name="T81" fmla="*/ 65 h 65"/>
                  <a:gd name="T82" fmla="*/ 107 w 108"/>
                  <a:gd name="T83" fmla="*/ 64 h 65"/>
                  <a:gd name="T84" fmla="*/ 108 w 108"/>
                  <a:gd name="T85" fmla="*/ 62 h 65"/>
                  <a:gd name="T86" fmla="*/ 108 w 108"/>
                  <a:gd name="T87" fmla="*/ 61 h 65"/>
                  <a:gd name="T88" fmla="*/ 108 w 108"/>
                  <a:gd name="T89" fmla="*/ 58 h 65"/>
                  <a:gd name="T90" fmla="*/ 108 w 108"/>
                  <a:gd name="T91" fmla="*/ 5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65">
                    <a:moveTo>
                      <a:pt x="108" y="58"/>
                    </a:moveTo>
                    <a:lnTo>
                      <a:pt x="105" y="48"/>
                    </a:lnTo>
                    <a:lnTo>
                      <a:pt x="100" y="38"/>
                    </a:lnTo>
                    <a:lnTo>
                      <a:pt x="94" y="27"/>
                    </a:lnTo>
                    <a:lnTo>
                      <a:pt x="87" y="19"/>
                    </a:lnTo>
                    <a:lnTo>
                      <a:pt x="79" y="11"/>
                    </a:lnTo>
                    <a:lnTo>
                      <a:pt x="70" y="5"/>
                    </a:lnTo>
                    <a:lnTo>
                      <a:pt x="60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9" y="1"/>
                    </a:lnTo>
                    <a:lnTo>
                      <a:pt x="22" y="2"/>
                    </a:lnTo>
                    <a:lnTo>
                      <a:pt x="16" y="5"/>
                    </a:lnTo>
                    <a:lnTo>
                      <a:pt x="10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5" y="30"/>
                    </a:lnTo>
                    <a:lnTo>
                      <a:pt x="8" y="30"/>
                    </a:lnTo>
                    <a:lnTo>
                      <a:pt x="10" y="28"/>
                    </a:lnTo>
                    <a:lnTo>
                      <a:pt x="13" y="26"/>
                    </a:lnTo>
                    <a:lnTo>
                      <a:pt x="18" y="20"/>
                    </a:lnTo>
                    <a:lnTo>
                      <a:pt x="25" y="16"/>
                    </a:lnTo>
                    <a:lnTo>
                      <a:pt x="33" y="13"/>
                    </a:lnTo>
                    <a:lnTo>
                      <a:pt x="43" y="12"/>
                    </a:lnTo>
                    <a:lnTo>
                      <a:pt x="51" y="12"/>
                    </a:lnTo>
                    <a:lnTo>
                      <a:pt x="60" y="15"/>
                    </a:lnTo>
                    <a:lnTo>
                      <a:pt x="68" y="18"/>
                    </a:lnTo>
                    <a:lnTo>
                      <a:pt x="75" y="23"/>
                    </a:lnTo>
                    <a:lnTo>
                      <a:pt x="83" y="31"/>
                    </a:lnTo>
                    <a:lnTo>
                      <a:pt x="90" y="40"/>
                    </a:lnTo>
                    <a:lnTo>
                      <a:pt x="96" y="50"/>
                    </a:lnTo>
                    <a:lnTo>
                      <a:pt x="99" y="62"/>
                    </a:lnTo>
                    <a:lnTo>
                      <a:pt x="100" y="63"/>
                    </a:lnTo>
                    <a:lnTo>
                      <a:pt x="101" y="65"/>
                    </a:lnTo>
                    <a:lnTo>
                      <a:pt x="102" y="65"/>
                    </a:lnTo>
                    <a:lnTo>
                      <a:pt x="105" y="65"/>
                    </a:lnTo>
                    <a:lnTo>
                      <a:pt x="107" y="64"/>
                    </a:lnTo>
                    <a:lnTo>
                      <a:pt x="108" y="62"/>
                    </a:lnTo>
                    <a:lnTo>
                      <a:pt x="108" y="61"/>
                    </a:lnTo>
                    <a:lnTo>
                      <a:pt x="108" y="58"/>
                    </a:lnTo>
                    <a:lnTo>
                      <a:pt x="10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7" name="Freeform 121"/>
              <p:cNvSpPr>
                <a:spLocks/>
              </p:cNvSpPr>
              <p:nvPr/>
            </p:nvSpPr>
            <p:spPr bwMode="auto">
              <a:xfrm>
                <a:off x="4386" y="1872"/>
                <a:ext cx="63" cy="32"/>
              </a:xfrm>
              <a:custGeom>
                <a:avLst/>
                <a:gdLst>
                  <a:gd name="T0" fmla="*/ 126 w 126"/>
                  <a:gd name="T1" fmla="*/ 59 h 65"/>
                  <a:gd name="T2" fmla="*/ 123 w 126"/>
                  <a:gd name="T3" fmla="*/ 48 h 65"/>
                  <a:gd name="T4" fmla="*/ 121 w 126"/>
                  <a:gd name="T5" fmla="*/ 39 h 65"/>
                  <a:gd name="T6" fmla="*/ 115 w 126"/>
                  <a:gd name="T7" fmla="*/ 30 h 65"/>
                  <a:gd name="T8" fmla="*/ 108 w 126"/>
                  <a:gd name="T9" fmla="*/ 23 h 65"/>
                  <a:gd name="T10" fmla="*/ 97 w 126"/>
                  <a:gd name="T11" fmla="*/ 15 h 65"/>
                  <a:gd name="T12" fmla="*/ 83 w 126"/>
                  <a:gd name="T13" fmla="*/ 8 h 65"/>
                  <a:gd name="T14" fmla="*/ 69 w 126"/>
                  <a:gd name="T15" fmla="*/ 3 h 65"/>
                  <a:gd name="T16" fmla="*/ 54 w 126"/>
                  <a:gd name="T17" fmla="*/ 0 h 65"/>
                  <a:gd name="T18" fmla="*/ 40 w 126"/>
                  <a:gd name="T19" fmla="*/ 0 h 65"/>
                  <a:gd name="T20" fmla="*/ 25 w 126"/>
                  <a:gd name="T21" fmla="*/ 2 h 65"/>
                  <a:gd name="T22" fmla="*/ 13 w 126"/>
                  <a:gd name="T23" fmla="*/ 8 h 65"/>
                  <a:gd name="T24" fmla="*/ 1 w 126"/>
                  <a:gd name="T25" fmla="*/ 16 h 65"/>
                  <a:gd name="T26" fmla="*/ 0 w 126"/>
                  <a:gd name="T27" fmla="*/ 18 h 65"/>
                  <a:gd name="T28" fmla="*/ 0 w 126"/>
                  <a:gd name="T29" fmla="*/ 20 h 65"/>
                  <a:gd name="T30" fmla="*/ 0 w 126"/>
                  <a:gd name="T31" fmla="*/ 22 h 65"/>
                  <a:gd name="T32" fmla="*/ 1 w 126"/>
                  <a:gd name="T33" fmla="*/ 24 h 65"/>
                  <a:gd name="T34" fmla="*/ 4 w 126"/>
                  <a:gd name="T35" fmla="*/ 25 h 65"/>
                  <a:gd name="T36" fmla="*/ 6 w 126"/>
                  <a:gd name="T37" fmla="*/ 25 h 65"/>
                  <a:gd name="T38" fmla="*/ 7 w 126"/>
                  <a:gd name="T39" fmla="*/ 25 h 65"/>
                  <a:gd name="T40" fmla="*/ 9 w 126"/>
                  <a:gd name="T41" fmla="*/ 24 h 65"/>
                  <a:gd name="T42" fmla="*/ 21 w 126"/>
                  <a:gd name="T43" fmla="*/ 18 h 65"/>
                  <a:gd name="T44" fmla="*/ 32 w 126"/>
                  <a:gd name="T45" fmla="*/ 15 h 65"/>
                  <a:gd name="T46" fmla="*/ 45 w 126"/>
                  <a:gd name="T47" fmla="*/ 13 h 65"/>
                  <a:gd name="T48" fmla="*/ 57 w 126"/>
                  <a:gd name="T49" fmla="*/ 14 h 65"/>
                  <a:gd name="T50" fmla="*/ 69 w 126"/>
                  <a:gd name="T51" fmla="*/ 16 h 65"/>
                  <a:gd name="T52" fmla="*/ 81 w 126"/>
                  <a:gd name="T53" fmla="*/ 21 h 65"/>
                  <a:gd name="T54" fmla="*/ 92 w 126"/>
                  <a:gd name="T55" fmla="*/ 27 h 65"/>
                  <a:gd name="T56" fmla="*/ 103 w 126"/>
                  <a:gd name="T57" fmla="*/ 33 h 65"/>
                  <a:gd name="T58" fmla="*/ 107 w 126"/>
                  <a:gd name="T59" fmla="*/ 39 h 65"/>
                  <a:gd name="T60" fmla="*/ 111 w 126"/>
                  <a:gd name="T61" fmla="*/ 46 h 65"/>
                  <a:gd name="T62" fmla="*/ 113 w 126"/>
                  <a:gd name="T63" fmla="*/ 53 h 65"/>
                  <a:gd name="T64" fmla="*/ 115 w 126"/>
                  <a:gd name="T65" fmla="*/ 61 h 65"/>
                  <a:gd name="T66" fmla="*/ 116 w 126"/>
                  <a:gd name="T67" fmla="*/ 62 h 65"/>
                  <a:gd name="T68" fmla="*/ 119 w 126"/>
                  <a:gd name="T69" fmla="*/ 65 h 65"/>
                  <a:gd name="T70" fmla="*/ 120 w 126"/>
                  <a:gd name="T71" fmla="*/ 65 h 65"/>
                  <a:gd name="T72" fmla="*/ 122 w 126"/>
                  <a:gd name="T73" fmla="*/ 65 h 65"/>
                  <a:gd name="T74" fmla="*/ 123 w 126"/>
                  <a:gd name="T75" fmla="*/ 63 h 65"/>
                  <a:gd name="T76" fmla="*/ 126 w 126"/>
                  <a:gd name="T77" fmla="*/ 62 h 65"/>
                  <a:gd name="T78" fmla="*/ 126 w 126"/>
                  <a:gd name="T79" fmla="*/ 60 h 65"/>
                  <a:gd name="T80" fmla="*/ 126 w 126"/>
                  <a:gd name="T81" fmla="*/ 59 h 65"/>
                  <a:gd name="T82" fmla="*/ 126 w 126"/>
                  <a:gd name="T83" fmla="*/ 5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6" h="65">
                    <a:moveTo>
                      <a:pt x="126" y="59"/>
                    </a:moveTo>
                    <a:lnTo>
                      <a:pt x="123" y="48"/>
                    </a:lnTo>
                    <a:lnTo>
                      <a:pt x="121" y="39"/>
                    </a:lnTo>
                    <a:lnTo>
                      <a:pt x="115" y="30"/>
                    </a:lnTo>
                    <a:lnTo>
                      <a:pt x="108" y="23"/>
                    </a:lnTo>
                    <a:lnTo>
                      <a:pt x="97" y="15"/>
                    </a:lnTo>
                    <a:lnTo>
                      <a:pt x="83" y="8"/>
                    </a:lnTo>
                    <a:lnTo>
                      <a:pt x="69" y="3"/>
                    </a:lnTo>
                    <a:lnTo>
                      <a:pt x="54" y="0"/>
                    </a:lnTo>
                    <a:lnTo>
                      <a:pt x="40" y="0"/>
                    </a:lnTo>
                    <a:lnTo>
                      <a:pt x="25" y="2"/>
                    </a:lnTo>
                    <a:lnTo>
                      <a:pt x="13" y="8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21" y="18"/>
                    </a:lnTo>
                    <a:lnTo>
                      <a:pt x="32" y="15"/>
                    </a:lnTo>
                    <a:lnTo>
                      <a:pt x="45" y="13"/>
                    </a:lnTo>
                    <a:lnTo>
                      <a:pt x="57" y="14"/>
                    </a:lnTo>
                    <a:lnTo>
                      <a:pt x="69" y="16"/>
                    </a:lnTo>
                    <a:lnTo>
                      <a:pt x="81" y="21"/>
                    </a:lnTo>
                    <a:lnTo>
                      <a:pt x="92" y="27"/>
                    </a:lnTo>
                    <a:lnTo>
                      <a:pt x="103" y="33"/>
                    </a:lnTo>
                    <a:lnTo>
                      <a:pt x="107" y="39"/>
                    </a:lnTo>
                    <a:lnTo>
                      <a:pt x="111" y="46"/>
                    </a:lnTo>
                    <a:lnTo>
                      <a:pt x="113" y="53"/>
                    </a:lnTo>
                    <a:lnTo>
                      <a:pt x="115" y="61"/>
                    </a:lnTo>
                    <a:lnTo>
                      <a:pt x="116" y="62"/>
                    </a:lnTo>
                    <a:lnTo>
                      <a:pt x="119" y="65"/>
                    </a:lnTo>
                    <a:lnTo>
                      <a:pt x="120" y="65"/>
                    </a:lnTo>
                    <a:lnTo>
                      <a:pt x="122" y="65"/>
                    </a:lnTo>
                    <a:lnTo>
                      <a:pt x="123" y="63"/>
                    </a:lnTo>
                    <a:lnTo>
                      <a:pt x="126" y="62"/>
                    </a:lnTo>
                    <a:lnTo>
                      <a:pt x="126" y="60"/>
                    </a:lnTo>
                    <a:lnTo>
                      <a:pt x="126" y="59"/>
                    </a:lnTo>
                    <a:lnTo>
                      <a:pt x="12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8" name="Freeform 122"/>
              <p:cNvSpPr>
                <a:spLocks/>
              </p:cNvSpPr>
              <p:nvPr/>
            </p:nvSpPr>
            <p:spPr bwMode="auto">
              <a:xfrm>
                <a:off x="4282" y="1838"/>
                <a:ext cx="87" cy="40"/>
              </a:xfrm>
              <a:custGeom>
                <a:avLst/>
                <a:gdLst>
                  <a:gd name="T0" fmla="*/ 175 w 175"/>
                  <a:gd name="T1" fmla="*/ 75 h 81"/>
                  <a:gd name="T2" fmla="*/ 172 w 175"/>
                  <a:gd name="T3" fmla="*/ 62 h 81"/>
                  <a:gd name="T4" fmla="*/ 168 w 175"/>
                  <a:gd name="T5" fmla="*/ 51 h 81"/>
                  <a:gd name="T6" fmla="*/ 161 w 175"/>
                  <a:gd name="T7" fmla="*/ 40 h 81"/>
                  <a:gd name="T8" fmla="*/ 153 w 175"/>
                  <a:gd name="T9" fmla="*/ 31 h 81"/>
                  <a:gd name="T10" fmla="*/ 142 w 175"/>
                  <a:gd name="T11" fmla="*/ 23 h 81"/>
                  <a:gd name="T12" fmla="*/ 132 w 175"/>
                  <a:gd name="T13" fmla="*/ 15 h 81"/>
                  <a:gd name="T14" fmla="*/ 121 w 175"/>
                  <a:gd name="T15" fmla="*/ 9 h 81"/>
                  <a:gd name="T16" fmla="*/ 109 w 175"/>
                  <a:gd name="T17" fmla="*/ 5 h 81"/>
                  <a:gd name="T18" fmla="*/ 93 w 175"/>
                  <a:gd name="T19" fmla="*/ 1 h 81"/>
                  <a:gd name="T20" fmla="*/ 76 w 175"/>
                  <a:gd name="T21" fmla="*/ 0 h 81"/>
                  <a:gd name="T22" fmla="*/ 58 w 175"/>
                  <a:gd name="T23" fmla="*/ 2 h 81"/>
                  <a:gd name="T24" fmla="*/ 42 w 175"/>
                  <a:gd name="T25" fmla="*/ 7 h 81"/>
                  <a:gd name="T26" fmla="*/ 28 w 175"/>
                  <a:gd name="T27" fmla="*/ 15 h 81"/>
                  <a:gd name="T28" fmla="*/ 16 w 175"/>
                  <a:gd name="T29" fmla="*/ 27 h 81"/>
                  <a:gd name="T30" fmla="*/ 5 w 175"/>
                  <a:gd name="T31" fmla="*/ 40 h 81"/>
                  <a:gd name="T32" fmla="*/ 0 w 175"/>
                  <a:gd name="T33" fmla="*/ 57 h 81"/>
                  <a:gd name="T34" fmla="*/ 0 w 175"/>
                  <a:gd name="T35" fmla="*/ 59 h 81"/>
                  <a:gd name="T36" fmla="*/ 1 w 175"/>
                  <a:gd name="T37" fmla="*/ 61 h 81"/>
                  <a:gd name="T38" fmla="*/ 2 w 175"/>
                  <a:gd name="T39" fmla="*/ 63 h 81"/>
                  <a:gd name="T40" fmla="*/ 4 w 175"/>
                  <a:gd name="T41" fmla="*/ 65 h 81"/>
                  <a:gd name="T42" fmla="*/ 7 w 175"/>
                  <a:gd name="T43" fmla="*/ 65 h 81"/>
                  <a:gd name="T44" fmla="*/ 9 w 175"/>
                  <a:gd name="T45" fmla="*/ 63 h 81"/>
                  <a:gd name="T46" fmla="*/ 11 w 175"/>
                  <a:gd name="T47" fmla="*/ 62 h 81"/>
                  <a:gd name="T48" fmla="*/ 12 w 175"/>
                  <a:gd name="T49" fmla="*/ 60 h 81"/>
                  <a:gd name="T50" fmla="*/ 15 w 175"/>
                  <a:gd name="T51" fmla="*/ 52 h 81"/>
                  <a:gd name="T52" fmla="*/ 18 w 175"/>
                  <a:gd name="T53" fmla="*/ 45 h 81"/>
                  <a:gd name="T54" fmla="*/ 23 w 175"/>
                  <a:gd name="T55" fmla="*/ 38 h 81"/>
                  <a:gd name="T56" fmla="*/ 28 w 175"/>
                  <a:gd name="T57" fmla="*/ 32 h 81"/>
                  <a:gd name="T58" fmla="*/ 34 w 175"/>
                  <a:gd name="T59" fmla="*/ 28 h 81"/>
                  <a:gd name="T60" fmla="*/ 41 w 175"/>
                  <a:gd name="T61" fmla="*/ 23 h 81"/>
                  <a:gd name="T62" fmla="*/ 48 w 175"/>
                  <a:gd name="T63" fmla="*/ 20 h 81"/>
                  <a:gd name="T64" fmla="*/ 56 w 175"/>
                  <a:gd name="T65" fmla="*/ 16 h 81"/>
                  <a:gd name="T66" fmla="*/ 72 w 175"/>
                  <a:gd name="T67" fmla="*/ 13 h 81"/>
                  <a:gd name="T68" fmla="*/ 89 w 175"/>
                  <a:gd name="T69" fmla="*/ 13 h 81"/>
                  <a:gd name="T70" fmla="*/ 107 w 175"/>
                  <a:gd name="T71" fmla="*/ 16 h 81"/>
                  <a:gd name="T72" fmla="*/ 123 w 175"/>
                  <a:gd name="T73" fmla="*/ 23 h 81"/>
                  <a:gd name="T74" fmla="*/ 138 w 175"/>
                  <a:gd name="T75" fmla="*/ 32 h 81"/>
                  <a:gd name="T76" fmla="*/ 151 w 175"/>
                  <a:gd name="T77" fmla="*/ 45 h 81"/>
                  <a:gd name="T78" fmla="*/ 159 w 175"/>
                  <a:gd name="T79" fmla="*/ 59 h 81"/>
                  <a:gd name="T80" fmla="*/ 164 w 175"/>
                  <a:gd name="T81" fmla="*/ 76 h 81"/>
                  <a:gd name="T82" fmla="*/ 164 w 175"/>
                  <a:gd name="T83" fmla="*/ 77 h 81"/>
                  <a:gd name="T84" fmla="*/ 166 w 175"/>
                  <a:gd name="T85" fmla="*/ 80 h 81"/>
                  <a:gd name="T86" fmla="*/ 168 w 175"/>
                  <a:gd name="T87" fmla="*/ 81 h 81"/>
                  <a:gd name="T88" fmla="*/ 170 w 175"/>
                  <a:gd name="T89" fmla="*/ 81 h 81"/>
                  <a:gd name="T90" fmla="*/ 171 w 175"/>
                  <a:gd name="T91" fmla="*/ 81 h 81"/>
                  <a:gd name="T92" fmla="*/ 174 w 175"/>
                  <a:gd name="T93" fmla="*/ 80 h 81"/>
                  <a:gd name="T94" fmla="*/ 175 w 175"/>
                  <a:gd name="T95" fmla="*/ 77 h 81"/>
                  <a:gd name="T96" fmla="*/ 175 w 175"/>
                  <a:gd name="T97" fmla="*/ 75 h 81"/>
                  <a:gd name="T98" fmla="*/ 175 w 175"/>
                  <a:gd name="T99" fmla="*/ 7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5" h="81">
                    <a:moveTo>
                      <a:pt x="175" y="75"/>
                    </a:moveTo>
                    <a:lnTo>
                      <a:pt x="172" y="62"/>
                    </a:lnTo>
                    <a:lnTo>
                      <a:pt x="168" y="51"/>
                    </a:lnTo>
                    <a:lnTo>
                      <a:pt x="161" y="40"/>
                    </a:lnTo>
                    <a:lnTo>
                      <a:pt x="153" y="31"/>
                    </a:lnTo>
                    <a:lnTo>
                      <a:pt x="142" y="23"/>
                    </a:lnTo>
                    <a:lnTo>
                      <a:pt x="132" y="15"/>
                    </a:lnTo>
                    <a:lnTo>
                      <a:pt x="121" y="9"/>
                    </a:lnTo>
                    <a:lnTo>
                      <a:pt x="109" y="5"/>
                    </a:lnTo>
                    <a:lnTo>
                      <a:pt x="93" y="1"/>
                    </a:lnTo>
                    <a:lnTo>
                      <a:pt x="76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8" y="15"/>
                    </a:lnTo>
                    <a:lnTo>
                      <a:pt x="16" y="27"/>
                    </a:lnTo>
                    <a:lnTo>
                      <a:pt x="5" y="40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2" y="63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12" y="60"/>
                    </a:lnTo>
                    <a:lnTo>
                      <a:pt x="15" y="52"/>
                    </a:lnTo>
                    <a:lnTo>
                      <a:pt x="18" y="45"/>
                    </a:lnTo>
                    <a:lnTo>
                      <a:pt x="23" y="38"/>
                    </a:lnTo>
                    <a:lnTo>
                      <a:pt x="28" y="32"/>
                    </a:lnTo>
                    <a:lnTo>
                      <a:pt x="34" y="28"/>
                    </a:lnTo>
                    <a:lnTo>
                      <a:pt x="41" y="23"/>
                    </a:lnTo>
                    <a:lnTo>
                      <a:pt x="48" y="20"/>
                    </a:lnTo>
                    <a:lnTo>
                      <a:pt x="56" y="16"/>
                    </a:lnTo>
                    <a:lnTo>
                      <a:pt x="72" y="13"/>
                    </a:lnTo>
                    <a:lnTo>
                      <a:pt x="89" y="13"/>
                    </a:lnTo>
                    <a:lnTo>
                      <a:pt x="107" y="16"/>
                    </a:lnTo>
                    <a:lnTo>
                      <a:pt x="123" y="23"/>
                    </a:lnTo>
                    <a:lnTo>
                      <a:pt x="138" y="32"/>
                    </a:lnTo>
                    <a:lnTo>
                      <a:pt x="151" y="45"/>
                    </a:lnTo>
                    <a:lnTo>
                      <a:pt x="159" y="59"/>
                    </a:lnTo>
                    <a:lnTo>
                      <a:pt x="164" y="76"/>
                    </a:lnTo>
                    <a:lnTo>
                      <a:pt x="164" y="77"/>
                    </a:lnTo>
                    <a:lnTo>
                      <a:pt x="166" y="80"/>
                    </a:lnTo>
                    <a:lnTo>
                      <a:pt x="168" y="81"/>
                    </a:lnTo>
                    <a:lnTo>
                      <a:pt x="170" y="81"/>
                    </a:lnTo>
                    <a:lnTo>
                      <a:pt x="171" y="81"/>
                    </a:lnTo>
                    <a:lnTo>
                      <a:pt x="174" y="80"/>
                    </a:lnTo>
                    <a:lnTo>
                      <a:pt x="175" y="77"/>
                    </a:lnTo>
                    <a:lnTo>
                      <a:pt x="175" y="75"/>
                    </a:lnTo>
                    <a:lnTo>
                      <a:pt x="175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19" name="Freeform 123"/>
              <p:cNvSpPr>
                <a:spLocks/>
              </p:cNvSpPr>
              <p:nvPr/>
            </p:nvSpPr>
            <p:spPr bwMode="auto">
              <a:xfrm>
                <a:off x="4199" y="1882"/>
                <a:ext cx="60" cy="21"/>
              </a:xfrm>
              <a:custGeom>
                <a:avLst/>
                <a:gdLst>
                  <a:gd name="T0" fmla="*/ 117 w 120"/>
                  <a:gd name="T1" fmla="*/ 16 h 41"/>
                  <a:gd name="T2" fmla="*/ 103 w 120"/>
                  <a:gd name="T3" fmla="*/ 7 h 41"/>
                  <a:gd name="T4" fmla="*/ 90 w 120"/>
                  <a:gd name="T5" fmla="*/ 1 h 41"/>
                  <a:gd name="T6" fmla="*/ 73 w 120"/>
                  <a:gd name="T7" fmla="*/ 0 h 41"/>
                  <a:gd name="T8" fmla="*/ 58 w 120"/>
                  <a:gd name="T9" fmla="*/ 1 h 41"/>
                  <a:gd name="T10" fmla="*/ 42 w 120"/>
                  <a:gd name="T11" fmla="*/ 5 h 41"/>
                  <a:gd name="T12" fmla="*/ 27 w 120"/>
                  <a:gd name="T13" fmla="*/ 12 h 41"/>
                  <a:gd name="T14" fmla="*/ 14 w 120"/>
                  <a:gd name="T15" fmla="*/ 20 h 41"/>
                  <a:gd name="T16" fmla="*/ 2 w 120"/>
                  <a:gd name="T17" fmla="*/ 31 h 41"/>
                  <a:gd name="T18" fmla="*/ 0 w 120"/>
                  <a:gd name="T19" fmla="*/ 32 h 41"/>
                  <a:gd name="T20" fmla="*/ 0 w 120"/>
                  <a:gd name="T21" fmla="*/ 34 h 41"/>
                  <a:gd name="T22" fmla="*/ 0 w 120"/>
                  <a:gd name="T23" fmla="*/ 36 h 41"/>
                  <a:gd name="T24" fmla="*/ 1 w 120"/>
                  <a:gd name="T25" fmla="*/ 39 h 41"/>
                  <a:gd name="T26" fmla="*/ 3 w 120"/>
                  <a:gd name="T27" fmla="*/ 40 h 41"/>
                  <a:gd name="T28" fmla="*/ 5 w 120"/>
                  <a:gd name="T29" fmla="*/ 41 h 41"/>
                  <a:gd name="T30" fmla="*/ 7 w 120"/>
                  <a:gd name="T31" fmla="*/ 41 h 41"/>
                  <a:gd name="T32" fmla="*/ 9 w 120"/>
                  <a:gd name="T33" fmla="*/ 40 h 41"/>
                  <a:gd name="T34" fmla="*/ 19 w 120"/>
                  <a:gd name="T35" fmla="*/ 32 h 41"/>
                  <a:gd name="T36" fmla="*/ 32 w 120"/>
                  <a:gd name="T37" fmla="*/ 24 h 41"/>
                  <a:gd name="T38" fmla="*/ 45 w 120"/>
                  <a:gd name="T39" fmla="*/ 18 h 41"/>
                  <a:gd name="T40" fmla="*/ 58 w 120"/>
                  <a:gd name="T41" fmla="*/ 13 h 41"/>
                  <a:gd name="T42" fmla="*/ 72 w 120"/>
                  <a:gd name="T43" fmla="*/ 11 h 41"/>
                  <a:gd name="T44" fmla="*/ 86 w 120"/>
                  <a:gd name="T45" fmla="*/ 12 h 41"/>
                  <a:gd name="T46" fmla="*/ 99 w 120"/>
                  <a:gd name="T47" fmla="*/ 16 h 41"/>
                  <a:gd name="T48" fmla="*/ 110 w 120"/>
                  <a:gd name="T49" fmla="*/ 24 h 41"/>
                  <a:gd name="T50" fmla="*/ 113 w 120"/>
                  <a:gd name="T51" fmla="*/ 25 h 41"/>
                  <a:gd name="T52" fmla="*/ 115 w 120"/>
                  <a:gd name="T53" fmla="*/ 25 h 41"/>
                  <a:gd name="T54" fmla="*/ 116 w 120"/>
                  <a:gd name="T55" fmla="*/ 24 h 41"/>
                  <a:gd name="T56" fmla="*/ 118 w 120"/>
                  <a:gd name="T57" fmla="*/ 23 h 41"/>
                  <a:gd name="T58" fmla="*/ 120 w 120"/>
                  <a:gd name="T59" fmla="*/ 20 h 41"/>
                  <a:gd name="T60" fmla="*/ 120 w 120"/>
                  <a:gd name="T61" fmla="*/ 19 h 41"/>
                  <a:gd name="T62" fmla="*/ 118 w 120"/>
                  <a:gd name="T63" fmla="*/ 17 h 41"/>
                  <a:gd name="T64" fmla="*/ 117 w 120"/>
                  <a:gd name="T65" fmla="*/ 16 h 41"/>
                  <a:gd name="T66" fmla="*/ 117 w 120"/>
                  <a:gd name="T67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41">
                    <a:moveTo>
                      <a:pt x="117" y="16"/>
                    </a:moveTo>
                    <a:lnTo>
                      <a:pt x="103" y="7"/>
                    </a:lnTo>
                    <a:lnTo>
                      <a:pt x="90" y="1"/>
                    </a:lnTo>
                    <a:lnTo>
                      <a:pt x="73" y="0"/>
                    </a:lnTo>
                    <a:lnTo>
                      <a:pt x="58" y="1"/>
                    </a:lnTo>
                    <a:lnTo>
                      <a:pt x="42" y="5"/>
                    </a:lnTo>
                    <a:lnTo>
                      <a:pt x="27" y="12"/>
                    </a:lnTo>
                    <a:lnTo>
                      <a:pt x="14" y="20"/>
                    </a:lnTo>
                    <a:lnTo>
                      <a:pt x="2" y="31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9"/>
                    </a:lnTo>
                    <a:lnTo>
                      <a:pt x="3" y="40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9" y="40"/>
                    </a:lnTo>
                    <a:lnTo>
                      <a:pt x="19" y="32"/>
                    </a:lnTo>
                    <a:lnTo>
                      <a:pt x="32" y="24"/>
                    </a:lnTo>
                    <a:lnTo>
                      <a:pt x="45" y="18"/>
                    </a:lnTo>
                    <a:lnTo>
                      <a:pt x="58" y="13"/>
                    </a:lnTo>
                    <a:lnTo>
                      <a:pt x="72" y="11"/>
                    </a:lnTo>
                    <a:lnTo>
                      <a:pt x="86" y="12"/>
                    </a:lnTo>
                    <a:lnTo>
                      <a:pt x="99" y="16"/>
                    </a:lnTo>
                    <a:lnTo>
                      <a:pt x="110" y="24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6" y="24"/>
                    </a:lnTo>
                    <a:lnTo>
                      <a:pt x="118" y="23"/>
                    </a:lnTo>
                    <a:lnTo>
                      <a:pt x="120" y="20"/>
                    </a:lnTo>
                    <a:lnTo>
                      <a:pt x="120" y="19"/>
                    </a:lnTo>
                    <a:lnTo>
                      <a:pt x="118" y="17"/>
                    </a:lnTo>
                    <a:lnTo>
                      <a:pt x="117" y="16"/>
                    </a:lnTo>
                    <a:lnTo>
                      <a:pt x="11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0" name="Freeform 124"/>
              <p:cNvSpPr>
                <a:spLocks/>
              </p:cNvSpPr>
              <p:nvPr/>
            </p:nvSpPr>
            <p:spPr bwMode="auto">
              <a:xfrm>
                <a:off x="4142" y="1916"/>
                <a:ext cx="32" cy="43"/>
              </a:xfrm>
              <a:custGeom>
                <a:avLst/>
                <a:gdLst>
                  <a:gd name="T0" fmla="*/ 58 w 64"/>
                  <a:gd name="T1" fmla="*/ 0 h 86"/>
                  <a:gd name="T2" fmla="*/ 54 w 64"/>
                  <a:gd name="T3" fmla="*/ 0 h 86"/>
                  <a:gd name="T4" fmla="*/ 48 w 64"/>
                  <a:gd name="T5" fmla="*/ 1 h 86"/>
                  <a:gd name="T6" fmla="*/ 43 w 64"/>
                  <a:gd name="T7" fmla="*/ 1 h 86"/>
                  <a:gd name="T8" fmla="*/ 38 w 64"/>
                  <a:gd name="T9" fmla="*/ 3 h 86"/>
                  <a:gd name="T10" fmla="*/ 33 w 64"/>
                  <a:gd name="T11" fmla="*/ 4 h 86"/>
                  <a:gd name="T12" fmla="*/ 28 w 64"/>
                  <a:gd name="T13" fmla="*/ 6 h 86"/>
                  <a:gd name="T14" fmla="*/ 25 w 64"/>
                  <a:gd name="T15" fmla="*/ 10 h 86"/>
                  <a:gd name="T16" fmla="*/ 20 w 64"/>
                  <a:gd name="T17" fmla="*/ 13 h 86"/>
                  <a:gd name="T18" fmla="*/ 9 w 64"/>
                  <a:gd name="T19" fmla="*/ 29 h 86"/>
                  <a:gd name="T20" fmla="*/ 1 w 64"/>
                  <a:gd name="T21" fmla="*/ 47 h 86"/>
                  <a:gd name="T22" fmla="*/ 0 w 64"/>
                  <a:gd name="T23" fmla="*/ 65 h 86"/>
                  <a:gd name="T24" fmla="*/ 9 w 64"/>
                  <a:gd name="T25" fmla="*/ 82 h 86"/>
                  <a:gd name="T26" fmla="*/ 10 w 64"/>
                  <a:gd name="T27" fmla="*/ 85 h 86"/>
                  <a:gd name="T28" fmla="*/ 12 w 64"/>
                  <a:gd name="T29" fmla="*/ 86 h 86"/>
                  <a:gd name="T30" fmla="*/ 15 w 64"/>
                  <a:gd name="T31" fmla="*/ 86 h 86"/>
                  <a:gd name="T32" fmla="*/ 17 w 64"/>
                  <a:gd name="T33" fmla="*/ 86 h 86"/>
                  <a:gd name="T34" fmla="*/ 19 w 64"/>
                  <a:gd name="T35" fmla="*/ 84 h 86"/>
                  <a:gd name="T36" fmla="*/ 20 w 64"/>
                  <a:gd name="T37" fmla="*/ 81 h 86"/>
                  <a:gd name="T38" fmla="*/ 20 w 64"/>
                  <a:gd name="T39" fmla="*/ 79 h 86"/>
                  <a:gd name="T40" fmla="*/ 19 w 64"/>
                  <a:gd name="T41" fmla="*/ 77 h 86"/>
                  <a:gd name="T42" fmla="*/ 13 w 64"/>
                  <a:gd name="T43" fmla="*/ 65 h 86"/>
                  <a:gd name="T44" fmla="*/ 15 w 64"/>
                  <a:gd name="T45" fmla="*/ 53 h 86"/>
                  <a:gd name="T46" fmla="*/ 20 w 64"/>
                  <a:gd name="T47" fmla="*/ 40 h 86"/>
                  <a:gd name="T48" fmla="*/ 26 w 64"/>
                  <a:gd name="T49" fmla="*/ 28 h 86"/>
                  <a:gd name="T50" fmla="*/ 28 w 64"/>
                  <a:gd name="T51" fmla="*/ 24 h 86"/>
                  <a:gd name="T52" fmla="*/ 32 w 64"/>
                  <a:gd name="T53" fmla="*/ 19 h 86"/>
                  <a:gd name="T54" fmla="*/ 37 w 64"/>
                  <a:gd name="T55" fmla="*/ 17 h 86"/>
                  <a:gd name="T56" fmla="*/ 40 w 64"/>
                  <a:gd name="T57" fmla="*/ 13 h 86"/>
                  <a:gd name="T58" fmla="*/ 46 w 64"/>
                  <a:gd name="T59" fmla="*/ 12 h 86"/>
                  <a:gd name="T60" fmla="*/ 50 w 64"/>
                  <a:gd name="T61" fmla="*/ 10 h 86"/>
                  <a:gd name="T62" fmla="*/ 55 w 64"/>
                  <a:gd name="T63" fmla="*/ 10 h 86"/>
                  <a:gd name="T64" fmla="*/ 61 w 64"/>
                  <a:gd name="T65" fmla="*/ 9 h 86"/>
                  <a:gd name="T66" fmla="*/ 62 w 64"/>
                  <a:gd name="T67" fmla="*/ 9 h 86"/>
                  <a:gd name="T68" fmla="*/ 64 w 64"/>
                  <a:gd name="T69" fmla="*/ 8 h 86"/>
                  <a:gd name="T70" fmla="*/ 64 w 64"/>
                  <a:gd name="T71" fmla="*/ 5 h 86"/>
                  <a:gd name="T72" fmla="*/ 64 w 64"/>
                  <a:gd name="T73" fmla="*/ 3 h 86"/>
                  <a:gd name="T74" fmla="*/ 64 w 64"/>
                  <a:gd name="T75" fmla="*/ 2 h 86"/>
                  <a:gd name="T76" fmla="*/ 63 w 64"/>
                  <a:gd name="T77" fmla="*/ 0 h 86"/>
                  <a:gd name="T78" fmla="*/ 61 w 64"/>
                  <a:gd name="T79" fmla="*/ 0 h 86"/>
                  <a:gd name="T80" fmla="*/ 58 w 64"/>
                  <a:gd name="T8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" h="86">
                    <a:moveTo>
                      <a:pt x="58" y="0"/>
                    </a:moveTo>
                    <a:lnTo>
                      <a:pt x="54" y="0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8" y="3"/>
                    </a:lnTo>
                    <a:lnTo>
                      <a:pt x="33" y="4"/>
                    </a:lnTo>
                    <a:lnTo>
                      <a:pt x="28" y="6"/>
                    </a:lnTo>
                    <a:lnTo>
                      <a:pt x="25" y="10"/>
                    </a:lnTo>
                    <a:lnTo>
                      <a:pt x="20" y="13"/>
                    </a:lnTo>
                    <a:lnTo>
                      <a:pt x="9" y="29"/>
                    </a:lnTo>
                    <a:lnTo>
                      <a:pt x="1" y="47"/>
                    </a:lnTo>
                    <a:lnTo>
                      <a:pt x="0" y="65"/>
                    </a:lnTo>
                    <a:lnTo>
                      <a:pt x="9" y="82"/>
                    </a:lnTo>
                    <a:lnTo>
                      <a:pt x="10" y="85"/>
                    </a:lnTo>
                    <a:lnTo>
                      <a:pt x="12" y="86"/>
                    </a:lnTo>
                    <a:lnTo>
                      <a:pt x="15" y="86"/>
                    </a:lnTo>
                    <a:lnTo>
                      <a:pt x="17" y="86"/>
                    </a:lnTo>
                    <a:lnTo>
                      <a:pt x="19" y="84"/>
                    </a:lnTo>
                    <a:lnTo>
                      <a:pt x="20" y="81"/>
                    </a:lnTo>
                    <a:lnTo>
                      <a:pt x="20" y="79"/>
                    </a:lnTo>
                    <a:lnTo>
                      <a:pt x="19" y="77"/>
                    </a:lnTo>
                    <a:lnTo>
                      <a:pt x="13" y="65"/>
                    </a:lnTo>
                    <a:lnTo>
                      <a:pt x="15" y="53"/>
                    </a:lnTo>
                    <a:lnTo>
                      <a:pt x="20" y="40"/>
                    </a:lnTo>
                    <a:lnTo>
                      <a:pt x="26" y="28"/>
                    </a:lnTo>
                    <a:lnTo>
                      <a:pt x="28" y="24"/>
                    </a:lnTo>
                    <a:lnTo>
                      <a:pt x="32" y="19"/>
                    </a:lnTo>
                    <a:lnTo>
                      <a:pt x="37" y="17"/>
                    </a:lnTo>
                    <a:lnTo>
                      <a:pt x="40" y="13"/>
                    </a:lnTo>
                    <a:lnTo>
                      <a:pt x="46" y="12"/>
                    </a:lnTo>
                    <a:lnTo>
                      <a:pt x="50" y="10"/>
                    </a:lnTo>
                    <a:lnTo>
                      <a:pt x="55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5"/>
                    </a:lnTo>
                    <a:lnTo>
                      <a:pt x="64" y="3"/>
                    </a:lnTo>
                    <a:lnTo>
                      <a:pt x="64" y="2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1" name="Freeform 125"/>
              <p:cNvSpPr>
                <a:spLocks/>
              </p:cNvSpPr>
              <p:nvPr/>
            </p:nvSpPr>
            <p:spPr bwMode="auto">
              <a:xfrm>
                <a:off x="4577" y="2122"/>
                <a:ext cx="34" cy="40"/>
              </a:xfrm>
              <a:custGeom>
                <a:avLst/>
                <a:gdLst>
                  <a:gd name="T0" fmla="*/ 5 w 70"/>
                  <a:gd name="T1" fmla="*/ 9 h 80"/>
                  <a:gd name="T2" fmla="*/ 17 w 70"/>
                  <a:gd name="T3" fmla="*/ 11 h 80"/>
                  <a:gd name="T4" fmla="*/ 27 w 70"/>
                  <a:gd name="T5" fmla="*/ 16 h 80"/>
                  <a:gd name="T6" fmla="*/ 36 w 70"/>
                  <a:gd name="T7" fmla="*/ 23 h 80"/>
                  <a:gd name="T8" fmla="*/ 44 w 70"/>
                  <a:gd name="T9" fmla="*/ 30 h 80"/>
                  <a:gd name="T10" fmla="*/ 51 w 70"/>
                  <a:gd name="T11" fmla="*/ 39 h 80"/>
                  <a:gd name="T12" fmla="*/ 55 w 70"/>
                  <a:gd name="T13" fmla="*/ 49 h 80"/>
                  <a:gd name="T14" fmla="*/ 56 w 70"/>
                  <a:gd name="T15" fmla="*/ 61 h 80"/>
                  <a:gd name="T16" fmla="*/ 55 w 70"/>
                  <a:gd name="T17" fmla="*/ 74 h 80"/>
                  <a:gd name="T18" fmla="*/ 55 w 70"/>
                  <a:gd name="T19" fmla="*/ 76 h 80"/>
                  <a:gd name="T20" fmla="*/ 56 w 70"/>
                  <a:gd name="T21" fmla="*/ 78 h 80"/>
                  <a:gd name="T22" fmla="*/ 58 w 70"/>
                  <a:gd name="T23" fmla="*/ 79 h 80"/>
                  <a:gd name="T24" fmla="*/ 60 w 70"/>
                  <a:gd name="T25" fmla="*/ 80 h 80"/>
                  <a:gd name="T26" fmla="*/ 63 w 70"/>
                  <a:gd name="T27" fmla="*/ 80 h 80"/>
                  <a:gd name="T28" fmla="*/ 65 w 70"/>
                  <a:gd name="T29" fmla="*/ 79 h 80"/>
                  <a:gd name="T30" fmla="*/ 66 w 70"/>
                  <a:gd name="T31" fmla="*/ 77 h 80"/>
                  <a:gd name="T32" fmla="*/ 67 w 70"/>
                  <a:gd name="T33" fmla="*/ 75 h 80"/>
                  <a:gd name="T34" fmla="*/ 70 w 70"/>
                  <a:gd name="T35" fmla="*/ 61 h 80"/>
                  <a:gd name="T36" fmla="*/ 67 w 70"/>
                  <a:gd name="T37" fmla="*/ 47 h 80"/>
                  <a:gd name="T38" fmla="*/ 63 w 70"/>
                  <a:gd name="T39" fmla="*/ 34 h 80"/>
                  <a:gd name="T40" fmla="*/ 56 w 70"/>
                  <a:gd name="T41" fmla="*/ 24 h 80"/>
                  <a:gd name="T42" fmla="*/ 45 w 70"/>
                  <a:gd name="T43" fmla="*/ 15 h 80"/>
                  <a:gd name="T44" fmla="*/ 34 w 70"/>
                  <a:gd name="T45" fmla="*/ 8 h 80"/>
                  <a:gd name="T46" fmla="*/ 21 w 70"/>
                  <a:gd name="T47" fmla="*/ 2 h 80"/>
                  <a:gd name="T48" fmla="*/ 7 w 70"/>
                  <a:gd name="T49" fmla="*/ 0 h 80"/>
                  <a:gd name="T50" fmla="*/ 5 w 70"/>
                  <a:gd name="T51" fmla="*/ 0 h 80"/>
                  <a:gd name="T52" fmla="*/ 4 w 70"/>
                  <a:gd name="T53" fmla="*/ 0 h 80"/>
                  <a:gd name="T54" fmla="*/ 2 w 70"/>
                  <a:gd name="T55" fmla="*/ 1 h 80"/>
                  <a:gd name="T56" fmla="*/ 0 w 70"/>
                  <a:gd name="T57" fmla="*/ 3 h 80"/>
                  <a:gd name="T58" fmla="*/ 0 w 70"/>
                  <a:gd name="T59" fmla="*/ 6 h 80"/>
                  <a:gd name="T60" fmla="*/ 2 w 70"/>
                  <a:gd name="T61" fmla="*/ 7 h 80"/>
                  <a:gd name="T62" fmla="*/ 3 w 70"/>
                  <a:gd name="T63" fmla="*/ 8 h 80"/>
                  <a:gd name="T64" fmla="*/ 5 w 70"/>
                  <a:gd name="T65" fmla="*/ 9 h 80"/>
                  <a:gd name="T66" fmla="*/ 5 w 70"/>
                  <a:gd name="T67" fmla="*/ 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80">
                    <a:moveTo>
                      <a:pt x="5" y="9"/>
                    </a:moveTo>
                    <a:lnTo>
                      <a:pt x="17" y="11"/>
                    </a:lnTo>
                    <a:lnTo>
                      <a:pt x="27" y="16"/>
                    </a:lnTo>
                    <a:lnTo>
                      <a:pt x="36" y="23"/>
                    </a:lnTo>
                    <a:lnTo>
                      <a:pt x="44" y="30"/>
                    </a:lnTo>
                    <a:lnTo>
                      <a:pt x="51" y="39"/>
                    </a:lnTo>
                    <a:lnTo>
                      <a:pt x="55" y="49"/>
                    </a:lnTo>
                    <a:lnTo>
                      <a:pt x="56" y="61"/>
                    </a:lnTo>
                    <a:lnTo>
                      <a:pt x="55" y="74"/>
                    </a:lnTo>
                    <a:lnTo>
                      <a:pt x="55" y="76"/>
                    </a:lnTo>
                    <a:lnTo>
                      <a:pt x="56" y="78"/>
                    </a:lnTo>
                    <a:lnTo>
                      <a:pt x="58" y="79"/>
                    </a:lnTo>
                    <a:lnTo>
                      <a:pt x="60" y="80"/>
                    </a:lnTo>
                    <a:lnTo>
                      <a:pt x="63" y="80"/>
                    </a:lnTo>
                    <a:lnTo>
                      <a:pt x="65" y="79"/>
                    </a:lnTo>
                    <a:lnTo>
                      <a:pt x="66" y="77"/>
                    </a:lnTo>
                    <a:lnTo>
                      <a:pt x="67" y="75"/>
                    </a:lnTo>
                    <a:lnTo>
                      <a:pt x="70" y="61"/>
                    </a:lnTo>
                    <a:lnTo>
                      <a:pt x="67" y="47"/>
                    </a:lnTo>
                    <a:lnTo>
                      <a:pt x="63" y="34"/>
                    </a:lnTo>
                    <a:lnTo>
                      <a:pt x="56" y="24"/>
                    </a:lnTo>
                    <a:lnTo>
                      <a:pt x="45" y="15"/>
                    </a:lnTo>
                    <a:lnTo>
                      <a:pt x="34" y="8"/>
                    </a:lnTo>
                    <a:lnTo>
                      <a:pt x="21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2" name="Freeform 126"/>
              <p:cNvSpPr>
                <a:spLocks/>
              </p:cNvSpPr>
              <p:nvPr/>
            </p:nvSpPr>
            <p:spPr bwMode="auto">
              <a:xfrm>
                <a:off x="4586" y="2108"/>
                <a:ext cx="38" cy="62"/>
              </a:xfrm>
              <a:custGeom>
                <a:avLst/>
                <a:gdLst>
                  <a:gd name="T0" fmla="*/ 5 w 76"/>
                  <a:gd name="T1" fmla="*/ 10 h 126"/>
                  <a:gd name="T2" fmla="*/ 21 w 76"/>
                  <a:gd name="T3" fmla="*/ 15 h 126"/>
                  <a:gd name="T4" fmla="*/ 34 w 76"/>
                  <a:gd name="T5" fmla="*/ 24 h 126"/>
                  <a:gd name="T6" fmla="*/ 45 w 76"/>
                  <a:gd name="T7" fmla="*/ 37 h 126"/>
                  <a:gd name="T8" fmla="*/ 54 w 76"/>
                  <a:gd name="T9" fmla="*/ 51 h 126"/>
                  <a:gd name="T10" fmla="*/ 60 w 76"/>
                  <a:gd name="T11" fmla="*/ 67 h 126"/>
                  <a:gd name="T12" fmla="*/ 61 w 76"/>
                  <a:gd name="T13" fmla="*/ 83 h 126"/>
                  <a:gd name="T14" fmla="*/ 60 w 76"/>
                  <a:gd name="T15" fmla="*/ 99 h 126"/>
                  <a:gd name="T16" fmla="*/ 54 w 76"/>
                  <a:gd name="T17" fmla="*/ 115 h 126"/>
                  <a:gd name="T18" fmla="*/ 54 w 76"/>
                  <a:gd name="T19" fmla="*/ 118 h 126"/>
                  <a:gd name="T20" fmla="*/ 54 w 76"/>
                  <a:gd name="T21" fmla="*/ 120 h 126"/>
                  <a:gd name="T22" fmla="*/ 55 w 76"/>
                  <a:gd name="T23" fmla="*/ 122 h 126"/>
                  <a:gd name="T24" fmla="*/ 58 w 76"/>
                  <a:gd name="T25" fmla="*/ 124 h 126"/>
                  <a:gd name="T26" fmla="*/ 60 w 76"/>
                  <a:gd name="T27" fmla="*/ 126 h 126"/>
                  <a:gd name="T28" fmla="*/ 62 w 76"/>
                  <a:gd name="T29" fmla="*/ 126 h 126"/>
                  <a:gd name="T30" fmla="*/ 64 w 76"/>
                  <a:gd name="T31" fmla="*/ 124 h 126"/>
                  <a:gd name="T32" fmla="*/ 67 w 76"/>
                  <a:gd name="T33" fmla="*/ 122 h 126"/>
                  <a:gd name="T34" fmla="*/ 74 w 76"/>
                  <a:gd name="T35" fmla="*/ 108 h 126"/>
                  <a:gd name="T36" fmla="*/ 76 w 76"/>
                  <a:gd name="T37" fmla="*/ 94 h 126"/>
                  <a:gd name="T38" fmla="*/ 75 w 76"/>
                  <a:gd name="T39" fmla="*/ 80 h 126"/>
                  <a:gd name="T40" fmla="*/ 72 w 76"/>
                  <a:gd name="T41" fmla="*/ 65 h 126"/>
                  <a:gd name="T42" fmla="*/ 69 w 76"/>
                  <a:gd name="T43" fmla="*/ 53 h 126"/>
                  <a:gd name="T44" fmla="*/ 64 w 76"/>
                  <a:gd name="T45" fmla="*/ 42 h 126"/>
                  <a:gd name="T46" fmla="*/ 58 w 76"/>
                  <a:gd name="T47" fmla="*/ 30 h 126"/>
                  <a:gd name="T48" fmla="*/ 49 w 76"/>
                  <a:gd name="T49" fmla="*/ 21 h 126"/>
                  <a:gd name="T50" fmla="*/ 40 w 76"/>
                  <a:gd name="T51" fmla="*/ 13 h 126"/>
                  <a:gd name="T52" fmla="*/ 30 w 76"/>
                  <a:gd name="T53" fmla="*/ 6 h 126"/>
                  <a:gd name="T54" fmla="*/ 18 w 76"/>
                  <a:gd name="T55" fmla="*/ 2 h 126"/>
                  <a:gd name="T56" fmla="*/ 6 w 76"/>
                  <a:gd name="T57" fmla="*/ 0 h 126"/>
                  <a:gd name="T58" fmla="*/ 3 w 76"/>
                  <a:gd name="T59" fmla="*/ 0 h 126"/>
                  <a:gd name="T60" fmla="*/ 2 w 76"/>
                  <a:gd name="T61" fmla="*/ 1 h 126"/>
                  <a:gd name="T62" fmla="*/ 1 w 76"/>
                  <a:gd name="T63" fmla="*/ 4 h 126"/>
                  <a:gd name="T64" fmla="*/ 0 w 76"/>
                  <a:gd name="T65" fmla="*/ 5 h 126"/>
                  <a:gd name="T66" fmla="*/ 0 w 76"/>
                  <a:gd name="T67" fmla="*/ 7 h 126"/>
                  <a:gd name="T68" fmla="*/ 1 w 76"/>
                  <a:gd name="T69" fmla="*/ 9 h 126"/>
                  <a:gd name="T70" fmla="*/ 2 w 76"/>
                  <a:gd name="T71" fmla="*/ 10 h 126"/>
                  <a:gd name="T72" fmla="*/ 5 w 76"/>
                  <a:gd name="T73" fmla="*/ 10 h 126"/>
                  <a:gd name="T74" fmla="*/ 5 w 76"/>
                  <a:gd name="T75" fmla="*/ 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126">
                    <a:moveTo>
                      <a:pt x="5" y="10"/>
                    </a:moveTo>
                    <a:lnTo>
                      <a:pt x="21" y="15"/>
                    </a:lnTo>
                    <a:lnTo>
                      <a:pt x="34" y="24"/>
                    </a:lnTo>
                    <a:lnTo>
                      <a:pt x="45" y="37"/>
                    </a:lnTo>
                    <a:lnTo>
                      <a:pt x="54" y="51"/>
                    </a:lnTo>
                    <a:lnTo>
                      <a:pt x="60" y="67"/>
                    </a:lnTo>
                    <a:lnTo>
                      <a:pt x="61" y="83"/>
                    </a:lnTo>
                    <a:lnTo>
                      <a:pt x="60" y="99"/>
                    </a:lnTo>
                    <a:lnTo>
                      <a:pt x="54" y="115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5" y="122"/>
                    </a:lnTo>
                    <a:lnTo>
                      <a:pt x="58" y="124"/>
                    </a:lnTo>
                    <a:lnTo>
                      <a:pt x="60" y="126"/>
                    </a:lnTo>
                    <a:lnTo>
                      <a:pt x="62" y="126"/>
                    </a:lnTo>
                    <a:lnTo>
                      <a:pt x="64" y="124"/>
                    </a:lnTo>
                    <a:lnTo>
                      <a:pt x="67" y="122"/>
                    </a:lnTo>
                    <a:lnTo>
                      <a:pt x="74" y="108"/>
                    </a:lnTo>
                    <a:lnTo>
                      <a:pt x="76" y="94"/>
                    </a:lnTo>
                    <a:lnTo>
                      <a:pt x="75" y="80"/>
                    </a:lnTo>
                    <a:lnTo>
                      <a:pt x="72" y="65"/>
                    </a:lnTo>
                    <a:lnTo>
                      <a:pt x="69" y="53"/>
                    </a:lnTo>
                    <a:lnTo>
                      <a:pt x="64" y="42"/>
                    </a:lnTo>
                    <a:lnTo>
                      <a:pt x="58" y="30"/>
                    </a:lnTo>
                    <a:lnTo>
                      <a:pt x="49" y="21"/>
                    </a:lnTo>
                    <a:lnTo>
                      <a:pt x="40" y="13"/>
                    </a:lnTo>
                    <a:lnTo>
                      <a:pt x="30" y="6"/>
                    </a:lnTo>
                    <a:lnTo>
                      <a:pt x="18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3" name="Freeform 127"/>
              <p:cNvSpPr>
                <a:spLocks/>
              </p:cNvSpPr>
              <p:nvPr/>
            </p:nvSpPr>
            <p:spPr bwMode="auto">
              <a:xfrm>
                <a:off x="4360" y="2288"/>
                <a:ext cx="225" cy="253"/>
              </a:xfrm>
              <a:custGeom>
                <a:avLst/>
                <a:gdLst>
                  <a:gd name="T0" fmla="*/ 444 w 451"/>
                  <a:gd name="T1" fmla="*/ 46 h 504"/>
                  <a:gd name="T2" fmla="*/ 443 w 451"/>
                  <a:gd name="T3" fmla="*/ 41 h 504"/>
                  <a:gd name="T4" fmla="*/ 436 w 451"/>
                  <a:gd name="T5" fmla="*/ 34 h 504"/>
                  <a:gd name="T6" fmla="*/ 422 w 451"/>
                  <a:gd name="T7" fmla="*/ 31 h 504"/>
                  <a:gd name="T8" fmla="*/ 409 w 451"/>
                  <a:gd name="T9" fmla="*/ 25 h 504"/>
                  <a:gd name="T10" fmla="*/ 400 w 451"/>
                  <a:gd name="T11" fmla="*/ 18 h 504"/>
                  <a:gd name="T12" fmla="*/ 391 w 451"/>
                  <a:gd name="T13" fmla="*/ 11 h 504"/>
                  <a:gd name="T14" fmla="*/ 382 w 451"/>
                  <a:gd name="T15" fmla="*/ 4 h 504"/>
                  <a:gd name="T16" fmla="*/ 371 w 451"/>
                  <a:gd name="T17" fmla="*/ 0 h 504"/>
                  <a:gd name="T18" fmla="*/ 366 w 451"/>
                  <a:gd name="T19" fmla="*/ 0 h 504"/>
                  <a:gd name="T20" fmla="*/ 362 w 451"/>
                  <a:gd name="T21" fmla="*/ 4 h 504"/>
                  <a:gd name="T22" fmla="*/ 363 w 451"/>
                  <a:gd name="T23" fmla="*/ 9 h 504"/>
                  <a:gd name="T24" fmla="*/ 367 w 451"/>
                  <a:gd name="T25" fmla="*/ 13 h 504"/>
                  <a:gd name="T26" fmla="*/ 380 w 451"/>
                  <a:gd name="T27" fmla="*/ 22 h 504"/>
                  <a:gd name="T28" fmla="*/ 394 w 451"/>
                  <a:gd name="T29" fmla="*/ 31 h 504"/>
                  <a:gd name="T30" fmla="*/ 409 w 451"/>
                  <a:gd name="T31" fmla="*/ 40 h 504"/>
                  <a:gd name="T32" fmla="*/ 425 w 451"/>
                  <a:gd name="T33" fmla="*/ 49 h 504"/>
                  <a:gd name="T34" fmla="*/ 435 w 451"/>
                  <a:gd name="T35" fmla="*/ 92 h 504"/>
                  <a:gd name="T36" fmla="*/ 423 w 451"/>
                  <a:gd name="T37" fmla="*/ 151 h 504"/>
                  <a:gd name="T38" fmla="*/ 408 w 451"/>
                  <a:gd name="T39" fmla="*/ 176 h 504"/>
                  <a:gd name="T40" fmla="*/ 392 w 451"/>
                  <a:gd name="T41" fmla="*/ 199 h 504"/>
                  <a:gd name="T42" fmla="*/ 374 w 451"/>
                  <a:gd name="T43" fmla="*/ 222 h 504"/>
                  <a:gd name="T44" fmla="*/ 354 w 451"/>
                  <a:gd name="T45" fmla="*/ 243 h 504"/>
                  <a:gd name="T46" fmla="*/ 327 w 451"/>
                  <a:gd name="T47" fmla="*/ 268 h 504"/>
                  <a:gd name="T48" fmla="*/ 300 w 451"/>
                  <a:gd name="T49" fmla="*/ 290 h 504"/>
                  <a:gd name="T50" fmla="*/ 269 w 451"/>
                  <a:gd name="T51" fmla="*/ 308 h 504"/>
                  <a:gd name="T52" fmla="*/ 236 w 451"/>
                  <a:gd name="T53" fmla="*/ 324 h 504"/>
                  <a:gd name="T54" fmla="*/ 211 w 451"/>
                  <a:gd name="T55" fmla="*/ 335 h 504"/>
                  <a:gd name="T56" fmla="*/ 185 w 451"/>
                  <a:gd name="T57" fmla="*/ 342 h 504"/>
                  <a:gd name="T58" fmla="*/ 159 w 451"/>
                  <a:gd name="T59" fmla="*/ 351 h 504"/>
                  <a:gd name="T60" fmla="*/ 135 w 451"/>
                  <a:gd name="T61" fmla="*/ 365 h 504"/>
                  <a:gd name="T62" fmla="*/ 109 w 451"/>
                  <a:gd name="T63" fmla="*/ 388 h 504"/>
                  <a:gd name="T64" fmla="*/ 86 w 451"/>
                  <a:gd name="T65" fmla="*/ 412 h 504"/>
                  <a:gd name="T66" fmla="*/ 65 w 451"/>
                  <a:gd name="T67" fmla="*/ 438 h 504"/>
                  <a:gd name="T68" fmla="*/ 49 w 451"/>
                  <a:gd name="T69" fmla="*/ 467 h 504"/>
                  <a:gd name="T70" fmla="*/ 48 w 451"/>
                  <a:gd name="T71" fmla="*/ 425 h 504"/>
                  <a:gd name="T72" fmla="*/ 44 w 451"/>
                  <a:gd name="T73" fmla="*/ 383 h 504"/>
                  <a:gd name="T74" fmla="*/ 34 w 451"/>
                  <a:gd name="T75" fmla="*/ 343 h 504"/>
                  <a:gd name="T76" fmla="*/ 10 w 451"/>
                  <a:gd name="T77" fmla="*/ 307 h 504"/>
                  <a:gd name="T78" fmla="*/ 6 w 451"/>
                  <a:gd name="T79" fmla="*/ 305 h 504"/>
                  <a:gd name="T80" fmla="*/ 3 w 451"/>
                  <a:gd name="T81" fmla="*/ 306 h 504"/>
                  <a:gd name="T82" fmla="*/ 0 w 451"/>
                  <a:gd name="T83" fmla="*/ 309 h 504"/>
                  <a:gd name="T84" fmla="*/ 0 w 451"/>
                  <a:gd name="T85" fmla="*/ 313 h 504"/>
                  <a:gd name="T86" fmla="*/ 22 w 451"/>
                  <a:gd name="T87" fmla="*/ 351 h 504"/>
                  <a:gd name="T88" fmla="*/ 31 w 451"/>
                  <a:gd name="T89" fmla="*/ 394 h 504"/>
                  <a:gd name="T90" fmla="*/ 31 w 451"/>
                  <a:gd name="T91" fmla="*/ 438 h 504"/>
                  <a:gd name="T92" fmla="*/ 31 w 451"/>
                  <a:gd name="T93" fmla="*/ 482 h 504"/>
                  <a:gd name="T94" fmla="*/ 42 w 451"/>
                  <a:gd name="T95" fmla="*/ 504 h 504"/>
                  <a:gd name="T96" fmla="*/ 54 w 451"/>
                  <a:gd name="T97" fmla="*/ 497 h 504"/>
                  <a:gd name="T98" fmla="*/ 63 w 451"/>
                  <a:gd name="T99" fmla="*/ 476 h 504"/>
                  <a:gd name="T100" fmla="*/ 83 w 451"/>
                  <a:gd name="T101" fmla="*/ 441 h 504"/>
                  <a:gd name="T102" fmla="*/ 110 w 451"/>
                  <a:gd name="T103" fmla="*/ 409 h 504"/>
                  <a:gd name="T104" fmla="*/ 141 w 451"/>
                  <a:gd name="T105" fmla="*/ 380 h 504"/>
                  <a:gd name="T106" fmla="*/ 180 w 451"/>
                  <a:gd name="T107" fmla="*/ 362 h 504"/>
                  <a:gd name="T108" fmla="*/ 223 w 451"/>
                  <a:gd name="T109" fmla="*/ 347 h 504"/>
                  <a:gd name="T110" fmla="*/ 263 w 451"/>
                  <a:gd name="T111" fmla="*/ 329 h 504"/>
                  <a:gd name="T112" fmla="*/ 301 w 451"/>
                  <a:gd name="T113" fmla="*/ 306 h 504"/>
                  <a:gd name="T114" fmla="*/ 337 w 451"/>
                  <a:gd name="T115" fmla="*/ 281 h 504"/>
                  <a:gd name="T116" fmla="*/ 370 w 451"/>
                  <a:gd name="T117" fmla="*/ 251 h 504"/>
                  <a:gd name="T118" fmla="*/ 399 w 451"/>
                  <a:gd name="T119" fmla="*/ 216 h 504"/>
                  <a:gd name="T120" fmla="*/ 425 w 451"/>
                  <a:gd name="T121" fmla="*/ 179 h 504"/>
                  <a:gd name="T122" fmla="*/ 447 w 451"/>
                  <a:gd name="T123" fmla="*/ 133 h 504"/>
                  <a:gd name="T124" fmla="*/ 450 w 451"/>
                  <a:gd name="T125" fmla="*/ 7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1" h="504">
                    <a:moveTo>
                      <a:pt x="444" y="48"/>
                    </a:moveTo>
                    <a:lnTo>
                      <a:pt x="444" y="46"/>
                    </a:lnTo>
                    <a:lnTo>
                      <a:pt x="444" y="43"/>
                    </a:lnTo>
                    <a:lnTo>
                      <a:pt x="443" y="41"/>
                    </a:lnTo>
                    <a:lnTo>
                      <a:pt x="442" y="39"/>
                    </a:lnTo>
                    <a:lnTo>
                      <a:pt x="436" y="34"/>
                    </a:lnTo>
                    <a:lnTo>
                      <a:pt x="429" y="32"/>
                    </a:lnTo>
                    <a:lnTo>
                      <a:pt x="422" y="31"/>
                    </a:lnTo>
                    <a:lnTo>
                      <a:pt x="415" y="28"/>
                    </a:lnTo>
                    <a:lnTo>
                      <a:pt x="409" y="25"/>
                    </a:lnTo>
                    <a:lnTo>
                      <a:pt x="405" y="22"/>
                    </a:lnTo>
                    <a:lnTo>
                      <a:pt x="400" y="18"/>
                    </a:lnTo>
                    <a:lnTo>
                      <a:pt x="395" y="15"/>
                    </a:lnTo>
                    <a:lnTo>
                      <a:pt x="391" y="11"/>
                    </a:lnTo>
                    <a:lnTo>
                      <a:pt x="386" y="8"/>
                    </a:lnTo>
                    <a:lnTo>
                      <a:pt x="382" y="4"/>
                    </a:lnTo>
                    <a:lnTo>
                      <a:pt x="377" y="2"/>
                    </a:lnTo>
                    <a:lnTo>
                      <a:pt x="371" y="0"/>
                    </a:lnTo>
                    <a:lnTo>
                      <a:pt x="369" y="0"/>
                    </a:lnTo>
                    <a:lnTo>
                      <a:pt x="366" y="0"/>
                    </a:lnTo>
                    <a:lnTo>
                      <a:pt x="363" y="2"/>
                    </a:lnTo>
                    <a:lnTo>
                      <a:pt x="362" y="4"/>
                    </a:lnTo>
                    <a:lnTo>
                      <a:pt x="362" y="7"/>
                    </a:lnTo>
                    <a:lnTo>
                      <a:pt x="363" y="9"/>
                    </a:lnTo>
                    <a:lnTo>
                      <a:pt x="364" y="11"/>
                    </a:lnTo>
                    <a:lnTo>
                      <a:pt x="367" y="13"/>
                    </a:lnTo>
                    <a:lnTo>
                      <a:pt x="374" y="17"/>
                    </a:lnTo>
                    <a:lnTo>
                      <a:pt x="380" y="22"/>
                    </a:lnTo>
                    <a:lnTo>
                      <a:pt x="387" y="26"/>
                    </a:lnTo>
                    <a:lnTo>
                      <a:pt x="394" y="31"/>
                    </a:lnTo>
                    <a:lnTo>
                      <a:pt x="401" y="35"/>
                    </a:lnTo>
                    <a:lnTo>
                      <a:pt x="409" y="40"/>
                    </a:lnTo>
                    <a:lnTo>
                      <a:pt x="416" y="45"/>
                    </a:lnTo>
                    <a:lnTo>
                      <a:pt x="425" y="49"/>
                    </a:lnTo>
                    <a:lnTo>
                      <a:pt x="432" y="64"/>
                    </a:lnTo>
                    <a:lnTo>
                      <a:pt x="435" y="92"/>
                    </a:lnTo>
                    <a:lnTo>
                      <a:pt x="431" y="124"/>
                    </a:lnTo>
                    <a:lnTo>
                      <a:pt x="423" y="151"/>
                    </a:lnTo>
                    <a:lnTo>
                      <a:pt x="416" y="163"/>
                    </a:lnTo>
                    <a:lnTo>
                      <a:pt x="408" y="176"/>
                    </a:lnTo>
                    <a:lnTo>
                      <a:pt x="400" y="187"/>
                    </a:lnTo>
                    <a:lnTo>
                      <a:pt x="392" y="199"/>
                    </a:lnTo>
                    <a:lnTo>
                      <a:pt x="383" y="210"/>
                    </a:lnTo>
                    <a:lnTo>
                      <a:pt x="374" y="222"/>
                    </a:lnTo>
                    <a:lnTo>
                      <a:pt x="364" y="232"/>
                    </a:lnTo>
                    <a:lnTo>
                      <a:pt x="354" y="243"/>
                    </a:lnTo>
                    <a:lnTo>
                      <a:pt x="341" y="255"/>
                    </a:lnTo>
                    <a:lnTo>
                      <a:pt x="327" y="268"/>
                    </a:lnTo>
                    <a:lnTo>
                      <a:pt x="314" y="280"/>
                    </a:lnTo>
                    <a:lnTo>
                      <a:pt x="300" y="290"/>
                    </a:lnTo>
                    <a:lnTo>
                      <a:pt x="285" y="299"/>
                    </a:lnTo>
                    <a:lnTo>
                      <a:pt x="269" y="308"/>
                    </a:lnTo>
                    <a:lnTo>
                      <a:pt x="253" y="316"/>
                    </a:lnTo>
                    <a:lnTo>
                      <a:pt x="236" y="324"/>
                    </a:lnTo>
                    <a:lnTo>
                      <a:pt x="224" y="330"/>
                    </a:lnTo>
                    <a:lnTo>
                      <a:pt x="211" y="335"/>
                    </a:lnTo>
                    <a:lnTo>
                      <a:pt x="198" y="338"/>
                    </a:lnTo>
                    <a:lnTo>
                      <a:pt x="185" y="342"/>
                    </a:lnTo>
                    <a:lnTo>
                      <a:pt x="172" y="346"/>
                    </a:lnTo>
                    <a:lnTo>
                      <a:pt x="159" y="351"/>
                    </a:lnTo>
                    <a:lnTo>
                      <a:pt x="147" y="357"/>
                    </a:lnTo>
                    <a:lnTo>
                      <a:pt x="135" y="365"/>
                    </a:lnTo>
                    <a:lnTo>
                      <a:pt x="121" y="376"/>
                    </a:lnTo>
                    <a:lnTo>
                      <a:pt x="109" y="388"/>
                    </a:lnTo>
                    <a:lnTo>
                      <a:pt x="96" y="399"/>
                    </a:lnTo>
                    <a:lnTo>
                      <a:pt x="86" y="412"/>
                    </a:lnTo>
                    <a:lnTo>
                      <a:pt x="75" y="425"/>
                    </a:lnTo>
                    <a:lnTo>
                      <a:pt x="65" y="438"/>
                    </a:lnTo>
                    <a:lnTo>
                      <a:pt x="57" y="452"/>
                    </a:lnTo>
                    <a:lnTo>
                      <a:pt x="49" y="467"/>
                    </a:lnTo>
                    <a:lnTo>
                      <a:pt x="48" y="447"/>
                    </a:lnTo>
                    <a:lnTo>
                      <a:pt x="48" y="425"/>
                    </a:lnTo>
                    <a:lnTo>
                      <a:pt x="46" y="404"/>
                    </a:lnTo>
                    <a:lnTo>
                      <a:pt x="44" y="383"/>
                    </a:lnTo>
                    <a:lnTo>
                      <a:pt x="39" y="362"/>
                    </a:lnTo>
                    <a:lnTo>
                      <a:pt x="34" y="343"/>
                    </a:lnTo>
                    <a:lnTo>
                      <a:pt x="23" y="324"/>
                    </a:lnTo>
                    <a:lnTo>
                      <a:pt x="10" y="307"/>
                    </a:lnTo>
                    <a:lnTo>
                      <a:pt x="8" y="306"/>
                    </a:lnTo>
                    <a:lnTo>
                      <a:pt x="6" y="305"/>
                    </a:lnTo>
                    <a:lnTo>
                      <a:pt x="5" y="305"/>
                    </a:lnTo>
                    <a:lnTo>
                      <a:pt x="3" y="306"/>
                    </a:lnTo>
                    <a:lnTo>
                      <a:pt x="1" y="307"/>
                    </a:lnTo>
                    <a:lnTo>
                      <a:pt x="0" y="309"/>
                    </a:lnTo>
                    <a:lnTo>
                      <a:pt x="0" y="311"/>
                    </a:lnTo>
                    <a:lnTo>
                      <a:pt x="0" y="313"/>
                    </a:lnTo>
                    <a:lnTo>
                      <a:pt x="13" y="331"/>
                    </a:lnTo>
                    <a:lnTo>
                      <a:pt x="22" y="351"/>
                    </a:lnTo>
                    <a:lnTo>
                      <a:pt x="28" y="372"/>
                    </a:lnTo>
                    <a:lnTo>
                      <a:pt x="31" y="394"/>
                    </a:lnTo>
                    <a:lnTo>
                      <a:pt x="33" y="415"/>
                    </a:lnTo>
                    <a:lnTo>
                      <a:pt x="31" y="438"/>
                    </a:lnTo>
                    <a:lnTo>
                      <a:pt x="31" y="460"/>
                    </a:lnTo>
                    <a:lnTo>
                      <a:pt x="31" y="482"/>
                    </a:lnTo>
                    <a:lnTo>
                      <a:pt x="35" y="498"/>
                    </a:lnTo>
                    <a:lnTo>
                      <a:pt x="42" y="504"/>
                    </a:lnTo>
                    <a:lnTo>
                      <a:pt x="50" y="504"/>
                    </a:lnTo>
                    <a:lnTo>
                      <a:pt x="54" y="497"/>
                    </a:lnTo>
                    <a:lnTo>
                      <a:pt x="54" y="496"/>
                    </a:lnTo>
                    <a:lnTo>
                      <a:pt x="63" y="476"/>
                    </a:lnTo>
                    <a:lnTo>
                      <a:pt x="72" y="458"/>
                    </a:lnTo>
                    <a:lnTo>
                      <a:pt x="83" y="441"/>
                    </a:lnTo>
                    <a:lnTo>
                      <a:pt x="96" y="423"/>
                    </a:lnTo>
                    <a:lnTo>
                      <a:pt x="110" y="409"/>
                    </a:lnTo>
                    <a:lnTo>
                      <a:pt x="125" y="394"/>
                    </a:lnTo>
                    <a:lnTo>
                      <a:pt x="141" y="380"/>
                    </a:lnTo>
                    <a:lnTo>
                      <a:pt x="158" y="368"/>
                    </a:lnTo>
                    <a:lnTo>
                      <a:pt x="180" y="362"/>
                    </a:lnTo>
                    <a:lnTo>
                      <a:pt x="202" y="356"/>
                    </a:lnTo>
                    <a:lnTo>
                      <a:pt x="223" y="347"/>
                    </a:lnTo>
                    <a:lnTo>
                      <a:pt x="243" y="338"/>
                    </a:lnTo>
                    <a:lnTo>
                      <a:pt x="263" y="329"/>
                    </a:lnTo>
                    <a:lnTo>
                      <a:pt x="283" y="319"/>
                    </a:lnTo>
                    <a:lnTo>
                      <a:pt x="301" y="306"/>
                    </a:lnTo>
                    <a:lnTo>
                      <a:pt x="319" y="293"/>
                    </a:lnTo>
                    <a:lnTo>
                      <a:pt x="337" y="281"/>
                    </a:lnTo>
                    <a:lnTo>
                      <a:pt x="354" y="266"/>
                    </a:lnTo>
                    <a:lnTo>
                      <a:pt x="370" y="251"/>
                    </a:lnTo>
                    <a:lnTo>
                      <a:pt x="385" y="233"/>
                    </a:lnTo>
                    <a:lnTo>
                      <a:pt x="399" y="216"/>
                    </a:lnTo>
                    <a:lnTo>
                      <a:pt x="413" y="199"/>
                    </a:lnTo>
                    <a:lnTo>
                      <a:pt x="425" y="179"/>
                    </a:lnTo>
                    <a:lnTo>
                      <a:pt x="437" y="160"/>
                    </a:lnTo>
                    <a:lnTo>
                      <a:pt x="447" y="133"/>
                    </a:lnTo>
                    <a:lnTo>
                      <a:pt x="451" y="104"/>
                    </a:lnTo>
                    <a:lnTo>
                      <a:pt x="450" y="76"/>
                    </a:lnTo>
                    <a:lnTo>
                      <a:pt x="444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4" name="Freeform 128"/>
              <p:cNvSpPr>
                <a:spLocks/>
              </p:cNvSpPr>
              <p:nvPr/>
            </p:nvSpPr>
            <p:spPr bwMode="auto">
              <a:xfrm>
                <a:off x="4240" y="2432"/>
                <a:ext cx="80" cy="73"/>
              </a:xfrm>
              <a:custGeom>
                <a:avLst/>
                <a:gdLst>
                  <a:gd name="T0" fmla="*/ 157 w 160"/>
                  <a:gd name="T1" fmla="*/ 2 h 147"/>
                  <a:gd name="T2" fmla="*/ 156 w 160"/>
                  <a:gd name="T3" fmla="*/ 0 h 147"/>
                  <a:gd name="T4" fmla="*/ 154 w 160"/>
                  <a:gd name="T5" fmla="*/ 0 h 147"/>
                  <a:gd name="T6" fmla="*/ 153 w 160"/>
                  <a:gd name="T7" fmla="*/ 0 h 147"/>
                  <a:gd name="T8" fmla="*/ 150 w 160"/>
                  <a:gd name="T9" fmla="*/ 2 h 147"/>
                  <a:gd name="T10" fmla="*/ 139 w 160"/>
                  <a:gd name="T11" fmla="*/ 12 h 147"/>
                  <a:gd name="T12" fmla="*/ 127 w 160"/>
                  <a:gd name="T13" fmla="*/ 22 h 147"/>
                  <a:gd name="T14" fmla="*/ 116 w 160"/>
                  <a:gd name="T15" fmla="*/ 33 h 147"/>
                  <a:gd name="T16" fmla="*/ 105 w 160"/>
                  <a:gd name="T17" fmla="*/ 44 h 147"/>
                  <a:gd name="T18" fmla="*/ 95 w 160"/>
                  <a:gd name="T19" fmla="*/ 56 h 147"/>
                  <a:gd name="T20" fmla="*/ 85 w 160"/>
                  <a:gd name="T21" fmla="*/ 67 h 147"/>
                  <a:gd name="T22" fmla="*/ 74 w 160"/>
                  <a:gd name="T23" fmla="*/ 79 h 147"/>
                  <a:gd name="T24" fmla="*/ 64 w 160"/>
                  <a:gd name="T25" fmla="*/ 90 h 147"/>
                  <a:gd name="T26" fmla="*/ 58 w 160"/>
                  <a:gd name="T27" fmla="*/ 96 h 147"/>
                  <a:gd name="T28" fmla="*/ 54 w 160"/>
                  <a:gd name="T29" fmla="*/ 102 h 147"/>
                  <a:gd name="T30" fmla="*/ 48 w 160"/>
                  <a:gd name="T31" fmla="*/ 106 h 147"/>
                  <a:gd name="T32" fmla="*/ 42 w 160"/>
                  <a:gd name="T33" fmla="*/ 112 h 147"/>
                  <a:gd name="T34" fmla="*/ 36 w 160"/>
                  <a:gd name="T35" fmla="*/ 117 h 147"/>
                  <a:gd name="T36" fmla="*/ 31 w 160"/>
                  <a:gd name="T37" fmla="*/ 120 h 147"/>
                  <a:gd name="T38" fmla="*/ 25 w 160"/>
                  <a:gd name="T39" fmla="*/ 125 h 147"/>
                  <a:gd name="T40" fmla="*/ 18 w 160"/>
                  <a:gd name="T41" fmla="*/ 128 h 147"/>
                  <a:gd name="T42" fmla="*/ 28 w 160"/>
                  <a:gd name="T43" fmla="*/ 99 h 147"/>
                  <a:gd name="T44" fmla="*/ 38 w 160"/>
                  <a:gd name="T45" fmla="*/ 70 h 147"/>
                  <a:gd name="T46" fmla="*/ 42 w 160"/>
                  <a:gd name="T47" fmla="*/ 40 h 147"/>
                  <a:gd name="T48" fmla="*/ 42 w 160"/>
                  <a:gd name="T49" fmla="*/ 8 h 147"/>
                  <a:gd name="T50" fmla="*/ 41 w 160"/>
                  <a:gd name="T51" fmla="*/ 6 h 147"/>
                  <a:gd name="T52" fmla="*/ 40 w 160"/>
                  <a:gd name="T53" fmla="*/ 4 h 147"/>
                  <a:gd name="T54" fmla="*/ 38 w 160"/>
                  <a:gd name="T55" fmla="*/ 3 h 147"/>
                  <a:gd name="T56" fmla="*/ 35 w 160"/>
                  <a:gd name="T57" fmla="*/ 2 h 147"/>
                  <a:gd name="T58" fmla="*/ 33 w 160"/>
                  <a:gd name="T59" fmla="*/ 2 h 147"/>
                  <a:gd name="T60" fmla="*/ 31 w 160"/>
                  <a:gd name="T61" fmla="*/ 3 h 147"/>
                  <a:gd name="T62" fmla="*/ 29 w 160"/>
                  <a:gd name="T63" fmla="*/ 5 h 147"/>
                  <a:gd name="T64" fmla="*/ 29 w 160"/>
                  <a:gd name="T65" fmla="*/ 8 h 147"/>
                  <a:gd name="T66" fmla="*/ 27 w 160"/>
                  <a:gd name="T67" fmla="*/ 40 h 147"/>
                  <a:gd name="T68" fmla="*/ 21 w 160"/>
                  <a:gd name="T69" fmla="*/ 70 h 147"/>
                  <a:gd name="T70" fmla="*/ 13 w 160"/>
                  <a:gd name="T71" fmla="*/ 99 h 147"/>
                  <a:gd name="T72" fmla="*/ 3 w 160"/>
                  <a:gd name="T73" fmla="*/ 128 h 147"/>
                  <a:gd name="T74" fmla="*/ 0 w 160"/>
                  <a:gd name="T75" fmla="*/ 142 h 147"/>
                  <a:gd name="T76" fmla="*/ 1 w 160"/>
                  <a:gd name="T77" fmla="*/ 143 h 147"/>
                  <a:gd name="T78" fmla="*/ 3 w 160"/>
                  <a:gd name="T79" fmla="*/ 147 h 147"/>
                  <a:gd name="T80" fmla="*/ 11 w 160"/>
                  <a:gd name="T81" fmla="*/ 147 h 147"/>
                  <a:gd name="T82" fmla="*/ 24 w 160"/>
                  <a:gd name="T83" fmla="*/ 142 h 147"/>
                  <a:gd name="T84" fmla="*/ 43 w 160"/>
                  <a:gd name="T85" fmla="*/ 129 h 147"/>
                  <a:gd name="T86" fmla="*/ 62 w 160"/>
                  <a:gd name="T87" fmla="*/ 113 h 147"/>
                  <a:gd name="T88" fmla="*/ 78 w 160"/>
                  <a:gd name="T89" fmla="*/ 97 h 147"/>
                  <a:gd name="T90" fmla="*/ 93 w 160"/>
                  <a:gd name="T91" fmla="*/ 79 h 147"/>
                  <a:gd name="T92" fmla="*/ 108 w 160"/>
                  <a:gd name="T93" fmla="*/ 60 h 147"/>
                  <a:gd name="T94" fmla="*/ 124 w 160"/>
                  <a:gd name="T95" fmla="*/ 43 h 147"/>
                  <a:gd name="T96" fmla="*/ 140 w 160"/>
                  <a:gd name="T97" fmla="*/ 26 h 147"/>
                  <a:gd name="T98" fmla="*/ 157 w 160"/>
                  <a:gd name="T99" fmla="*/ 10 h 147"/>
                  <a:gd name="T100" fmla="*/ 158 w 160"/>
                  <a:gd name="T101" fmla="*/ 7 h 147"/>
                  <a:gd name="T102" fmla="*/ 160 w 160"/>
                  <a:gd name="T103" fmla="*/ 5 h 147"/>
                  <a:gd name="T104" fmla="*/ 158 w 160"/>
                  <a:gd name="T105" fmla="*/ 4 h 147"/>
                  <a:gd name="T106" fmla="*/ 157 w 160"/>
                  <a:gd name="T107" fmla="*/ 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0" h="147">
                    <a:moveTo>
                      <a:pt x="157" y="2"/>
                    </a:moveTo>
                    <a:lnTo>
                      <a:pt x="156" y="0"/>
                    </a:lnTo>
                    <a:lnTo>
                      <a:pt x="154" y="0"/>
                    </a:lnTo>
                    <a:lnTo>
                      <a:pt x="153" y="0"/>
                    </a:lnTo>
                    <a:lnTo>
                      <a:pt x="150" y="2"/>
                    </a:lnTo>
                    <a:lnTo>
                      <a:pt x="139" y="12"/>
                    </a:lnTo>
                    <a:lnTo>
                      <a:pt x="127" y="22"/>
                    </a:lnTo>
                    <a:lnTo>
                      <a:pt x="116" y="33"/>
                    </a:lnTo>
                    <a:lnTo>
                      <a:pt x="105" y="44"/>
                    </a:lnTo>
                    <a:lnTo>
                      <a:pt x="95" y="56"/>
                    </a:lnTo>
                    <a:lnTo>
                      <a:pt x="85" y="67"/>
                    </a:lnTo>
                    <a:lnTo>
                      <a:pt x="74" y="79"/>
                    </a:lnTo>
                    <a:lnTo>
                      <a:pt x="64" y="90"/>
                    </a:lnTo>
                    <a:lnTo>
                      <a:pt x="58" y="96"/>
                    </a:lnTo>
                    <a:lnTo>
                      <a:pt x="54" y="102"/>
                    </a:lnTo>
                    <a:lnTo>
                      <a:pt x="48" y="106"/>
                    </a:lnTo>
                    <a:lnTo>
                      <a:pt x="42" y="112"/>
                    </a:lnTo>
                    <a:lnTo>
                      <a:pt x="36" y="117"/>
                    </a:lnTo>
                    <a:lnTo>
                      <a:pt x="31" y="120"/>
                    </a:lnTo>
                    <a:lnTo>
                      <a:pt x="25" y="125"/>
                    </a:lnTo>
                    <a:lnTo>
                      <a:pt x="18" y="128"/>
                    </a:lnTo>
                    <a:lnTo>
                      <a:pt x="28" y="99"/>
                    </a:lnTo>
                    <a:lnTo>
                      <a:pt x="38" y="70"/>
                    </a:lnTo>
                    <a:lnTo>
                      <a:pt x="42" y="40"/>
                    </a:lnTo>
                    <a:lnTo>
                      <a:pt x="42" y="8"/>
                    </a:lnTo>
                    <a:lnTo>
                      <a:pt x="41" y="6"/>
                    </a:lnTo>
                    <a:lnTo>
                      <a:pt x="40" y="4"/>
                    </a:lnTo>
                    <a:lnTo>
                      <a:pt x="38" y="3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7" y="40"/>
                    </a:lnTo>
                    <a:lnTo>
                      <a:pt x="21" y="70"/>
                    </a:lnTo>
                    <a:lnTo>
                      <a:pt x="13" y="99"/>
                    </a:lnTo>
                    <a:lnTo>
                      <a:pt x="3" y="128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3" y="147"/>
                    </a:lnTo>
                    <a:lnTo>
                      <a:pt x="11" y="147"/>
                    </a:lnTo>
                    <a:lnTo>
                      <a:pt x="24" y="142"/>
                    </a:lnTo>
                    <a:lnTo>
                      <a:pt x="43" y="129"/>
                    </a:lnTo>
                    <a:lnTo>
                      <a:pt x="62" y="113"/>
                    </a:lnTo>
                    <a:lnTo>
                      <a:pt x="78" y="97"/>
                    </a:lnTo>
                    <a:lnTo>
                      <a:pt x="93" y="79"/>
                    </a:lnTo>
                    <a:lnTo>
                      <a:pt x="108" y="60"/>
                    </a:lnTo>
                    <a:lnTo>
                      <a:pt x="124" y="43"/>
                    </a:lnTo>
                    <a:lnTo>
                      <a:pt x="140" y="26"/>
                    </a:lnTo>
                    <a:lnTo>
                      <a:pt x="157" y="10"/>
                    </a:lnTo>
                    <a:lnTo>
                      <a:pt x="158" y="7"/>
                    </a:lnTo>
                    <a:lnTo>
                      <a:pt x="160" y="5"/>
                    </a:lnTo>
                    <a:lnTo>
                      <a:pt x="158" y="4"/>
                    </a:lnTo>
                    <a:lnTo>
                      <a:pt x="15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5" name="Freeform 129"/>
              <p:cNvSpPr>
                <a:spLocks/>
              </p:cNvSpPr>
              <p:nvPr/>
            </p:nvSpPr>
            <p:spPr bwMode="auto">
              <a:xfrm>
                <a:off x="4592" y="2323"/>
                <a:ext cx="140" cy="201"/>
              </a:xfrm>
              <a:custGeom>
                <a:avLst/>
                <a:gdLst>
                  <a:gd name="T0" fmla="*/ 3 w 282"/>
                  <a:gd name="T1" fmla="*/ 14 h 402"/>
                  <a:gd name="T2" fmla="*/ 10 w 282"/>
                  <a:gd name="T3" fmla="*/ 26 h 402"/>
                  <a:gd name="T4" fmla="*/ 27 w 282"/>
                  <a:gd name="T5" fmla="*/ 45 h 402"/>
                  <a:gd name="T6" fmla="*/ 55 w 282"/>
                  <a:gd name="T7" fmla="*/ 68 h 402"/>
                  <a:gd name="T8" fmla="*/ 81 w 282"/>
                  <a:gd name="T9" fmla="*/ 91 h 402"/>
                  <a:gd name="T10" fmla="*/ 109 w 282"/>
                  <a:gd name="T11" fmla="*/ 114 h 402"/>
                  <a:gd name="T12" fmla="*/ 135 w 282"/>
                  <a:gd name="T13" fmla="*/ 136 h 402"/>
                  <a:gd name="T14" fmla="*/ 161 w 282"/>
                  <a:gd name="T15" fmla="*/ 160 h 402"/>
                  <a:gd name="T16" fmla="*/ 184 w 282"/>
                  <a:gd name="T17" fmla="*/ 186 h 402"/>
                  <a:gd name="T18" fmla="*/ 206 w 282"/>
                  <a:gd name="T19" fmla="*/ 215 h 402"/>
                  <a:gd name="T20" fmla="*/ 226 w 282"/>
                  <a:gd name="T21" fmla="*/ 250 h 402"/>
                  <a:gd name="T22" fmla="*/ 245 w 282"/>
                  <a:gd name="T23" fmla="*/ 289 h 402"/>
                  <a:gd name="T24" fmla="*/ 258 w 282"/>
                  <a:gd name="T25" fmla="*/ 329 h 402"/>
                  <a:gd name="T26" fmla="*/ 263 w 282"/>
                  <a:gd name="T27" fmla="*/ 371 h 402"/>
                  <a:gd name="T28" fmla="*/ 264 w 282"/>
                  <a:gd name="T29" fmla="*/ 396 h 402"/>
                  <a:gd name="T30" fmla="*/ 269 w 282"/>
                  <a:gd name="T31" fmla="*/ 401 h 402"/>
                  <a:gd name="T32" fmla="*/ 276 w 282"/>
                  <a:gd name="T33" fmla="*/ 401 h 402"/>
                  <a:gd name="T34" fmla="*/ 280 w 282"/>
                  <a:gd name="T35" fmla="*/ 396 h 402"/>
                  <a:gd name="T36" fmla="*/ 282 w 282"/>
                  <a:gd name="T37" fmla="*/ 363 h 402"/>
                  <a:gd name="T38" fmla="*/ 271 w 282"/>
                  <a:gd name="T39" fmla="*/ 307 h 402"/>
                  <a:gd name="T40" fmla="*/ 250 w 282"/>
                  <a:gd name="T41" fmla="*/ 256 h 402"/>
                  <a:gd name="T42" fmla="*/ 222 w 282"/>
                  <a:gd name="T43" fmla="*/ 208 h 402"/>
                  <a:gd name="T44" fmla="*/ 186 w 282"/>
                  <a:gd name="T45" fmla="*/ 163 h 402"/>
                  <a:gd name="T46" fmla="*/ 144 w 282"/>
                  <a:gd name="T47" fmla="*/ 123 h 402"/>
                  <a:gd name="T48" fmla="*/ 100 w 282"/>
                  <a:gd name="T49" fmla="*/ 85 h 402"/>
                  <a:gd name="T50" fmla="*/ 53 w 282"/>
                  <a:gd name="T51" fmla="*/ 48 h 402"/>
                  <a:gd name="T52" fmla="*/ 23 w 282"/>
                  <a:gd name="T53" fmla="*/ 25 h 402"/>
                  <a:gd name="T54" fmla="*/ 13 w 282"/>
                  <a:gd name="T55" fmla="*/ 11 h 402"/>
                  <a:gd name="T56" fmla="*/ 8 w 282"/>
                  <a:gd name="T57" fmla="*/ 1 h 402"/>
                  <a:gd name="T58" fmla="*/ 5 w 282"/>
                  <a:gd name="T59" fmla="*/ 0 h 402"/>
                  <a:gd name="T60" fmla="*/ 2 w 282"/>
                  <a:gd name="T61" fmla="*/ 1 h 402"/>
                  <a:gd name="T62" fmla="*/ 0 w 282"/>
                  <a:gd name="T63" fmla="*/ 5 h 402"/>
                  <a:gd name="T64" fmla="*/ 0 w 282"/>
                  <a:gd name="T65" fmla="*/ 7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2" h="402">
                    <a:moveTo>
                      <a:pt x="0" y="7"/>
                    </a:moveTo>
                    <a:lnTo>
                      <a:pt x="3" y="14"/>
                    </a:lnTo>
                    <a:lnTo>
                      <a:pt x="6" y="21"/>
                    </a:lnTo>
                    <a:lnTo>
                      <a:pt x="10" y="26"/>
                    </a:lnTo>
                    <a:lnTo>
                      <a:pt x="14" y="32"/>
                    </a:lnTo>
                    <a:lnTo>
                      <a:pt x="27" y="45"/>
                    </a:lnTo>
                    <a:lnTo>
                      <a:pt x="41" y="56"/>
                    </a:lnTo>
                    <a:lnTo>
                      <a:pt x="55" y="68"/>
                    </a:lnTo>
                    <a:lnTo>
                      <a:pt x="67" y="79"/>
                    </a:lnTo>
                    <a:lnTo>
                      <a:pt x="81" y="91"/>
                    </a:lnTo>
                    <a:lnTo>
                      <a:pt x="95" y="102"/>
                    </a:lnTo>
                    <a:lnTo>
                      <a:pt x="109" y="114"/>
                    </a:lnTo>
                    <a:lnTo>
                      <a:pt x="121" y="124"/>
                    </a:lnTo>
                    <a:lnTo>
                      <a:pt x="135" y="136"/>
                    </a:lnTo>
                    <a:lnTo>
                      <a:pt x="148" y="148"/>
                    </a:lnTo>
                    <a:lnTo>
                      <a:pt x="161" y="160"/>
                    </a:lnTo>
                    <a:lnTo>
                      <a:pt x="172" y="173"/>
                    </a:lnTo>
                    <a:lnTo>
                      <a:pt x="184" y="186"/>
                    </a:lnTo>
                    <a:lnTo>
                      <a:pt x="195" y="200"/>
                    </a:lnTo>
                    <a:lnTo>
                      <a:pt x="206" y="215"/>
                    </a:lnTo>
                    <a:lnTo>
                      <a:pt x="216" y="230"/>
                    </a:lnTo>
                    <a:lnTo>
                      <a:pt x="226" y="250"/>
                    </a:lnTo>
                    <a:lnTo>
                      <a:pt x="237" y="269"/>
                    </a:lnTo>
                    <a:lnTo>
                      <a:pt x="245" y="289"/>
                    </a:lnTo>
                    <a:lnTo>
                      <a:pt x="253" y="309"/>
                    </a:lnTo>
                    <a:lnTo>
                      <a:pt x="258" y="329"/>
                    </a:lnTo>
                    <a:lnTo>
                      <a:pt x="262" y="350"/>
                    </a:lnTo>
                    <a:lnTo>
                      <a:pt x="263" y="371"/>
                    </a:lnTo>
                    <a:lnTo>
                      <a:pt x="263" y="393"/>
                    </a:lnTo>
                    <a:lnTo>
                      <a:pt x="264" y="396"/>
                    </a:lnTo>
                    <a:lnTo>
                      <a:pt x="267" y="400"/>
                    </a:lnTo>
                    <a:lnTo>
                      <a:pt x="269" y="401"/>
                    </a:lnTo>
                    <a:lnTo>
                      <a:pt x="272" y="402"/>
                    </a:lnTo>
                    <a:lnTo>
                      <a:pt x="276" y="401"/>
                    </a:lnTo>
                    <a:lnTo>
                      <a:pt x="279" y="400"/>
                    </a:lnTo>
                    <a:lnTo>
                      <a:pt x="280" y="396"/>
                    </a:lnTo>
                    <a:lnTo>
                      <a:pt x="282" y="393"/>
                    </a:lnTo>
                    <a:lnTo>
                      <a:pt x="282" y="363"/>
                    </a:lnTo>
                    <a:lnTo>
                      <a:pt x="278" y="334"/>
                    </a:lnTo>
                    <a:lnTo>
                      <a:pt x="271" y="307"/>
                    </a:lnTo>
                    <a:lnTo>
                      <a:pt x="262" y="281"/>
                    </a:lnTo>
                    <a:lnTo>
                      <a:pt x="250" y="256"/>
                    </a:lnTo>
                    <a:lnTo>
                      <a:pt x="238" y="231"/>
                    </a:lnTo>
                    <a:lnTo>
                      <a:pt x="222" y="208"/>
                    </a:lnTo>
                    <a:lnTo>
                      <a:pt x="204" y="185"/>
                    </a:lnTo>
                    <a:lnTo>
                      <a:pt x="186" y="163"/>
                    </a:lnTo>
                    <a:lnTo>
                      <a:pt x="165" y="143"/>
                    </a:lnTo>
                    <a:lnTo>
                      <a:pt x="144" y="123"/>
                    </a:lnTo>
                    <a:lnTo>
                      <a:pt x="123" y="104"/>
                    </a:lnTo>
                    <a:lnTo>
                      <a:pt x="100" y="85"/>
                    </a:lnTo>
                    <a:lnTo>
                      <a:pt x="76" y="67"/>
                    </a:lnTo>
                    <a:lnTo>
                      <a:pt x="53" y="48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9" y="18"/>
                    </a:lnTo>
                    <a:lnTo>
                      <a:pt x="13" y="11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6" name="Freeform 130"/>
              <p:cNvSpPr>
                <a:spLocks/>
              </p:cNvSpPr>
              <p:nvPr/>
            </p:nvSpPr>
            <p:spPr bwMode="auto">
              <a:xfrm>
                <a:off x="4572" y="2396"/>
                <a:ext cx="65" cy="113"/>
              </a:xfrm>
              <a:custGeom>
                <a:avLst/>
                <a:gdLst>
                  <a:gd name="T0" fmla="*/ 1 w 131"/>
                  <a:gd name="T1" fmla="*/ 9 h 227"/>
                  <a:gd name="T2" fmla="*/ 22 w 131"/>
                  <a:gd name="T3" fmla="*/ 31 h 227"/>
                  <a:gd name="T4" fmla="*/ 42 w 131"/>
                  <a:gd name="T5" fmla="*/ 55 h 227"/>
                  <a:gd name="T6" fmla="*/ 59 w 131"/>
                  <a:gd name="T7" fmla="*/ 81 h 227"/>
                  <a:gd name="T8" fmla="*/ 75 w 131"/>
                  <a:gd name="T9" fmla="*/ 107 h 227"/>
                  <a:gd name="T10" fmla="*/ 88 w 131"/>
                  <a:gd name="T11" fmla="*/ 135 h 227"/>
                  <a:gd name="T12" fmla="*/ 100 w 131"/>
                  <a:gd name="T13" fmla="*/ 162 h 227"/>
                  <a:gd name="T14" fmla="*/ 110 w 131"/>
                  <a:gd name="T15" fmla="*/ 191 h 227"/>
                  <a:gd name="T16" fmla="*/ 118 w 131"/>
                  <a:gd name="T17" fmla="*/ 221 h 227"/>
                  <a:gd name="T18" fmla="*/ 119 w 131"/>
                  <a:gd name="T19" fmla="*/ 223 h 227"/>
                  <a:gd name="T20" fmla="*/ 121 w 131"/>
                  <a:gd name="T21" fmla="*/ 226 h 227"/>
                  <a:gd name="T22" fmla="*/ 123 w 131"/>
                  <a:gd name="T23" fmla="*/ 227 h 227"/>
                  <a:gd name="T24" fmla="*/ 126 w 131"/>
                  <a:gd name="T25" fmla="*/ 227 h 227"/>
                  <a:gd name="T26" fmla="*/ 129 w 131"/>
                  <a:gd name="T27" fmla="*/ 226 h 227"/>
                  <a:gd name="T28" fmla="*/ 130 w 131"/>
                  <a:gd name="T29" fmla="*/ 223 h 227"/>
                  <a:gd name="T30" fmla="*/ 131 w 131"/>
                  <a:gd name="T31" fmla="*/ 221 h 227"/>
                  <a:gd name="T32" fmla="*/ 131 w 131"/>
                  <a:gd name="T33" fmla="*/ 219 h 227"/>
                  <a:gd name="T34" fmla="*/ 125 w 131"/>
                  <a:gd name="T35" fmla="*/ 188 h 227"/>
                  <a:gd name="T36" fmla="*/ 115 w 131"/>
                  <a:gd name="T37" fmla="*/ 158 h 227"/>
                  <a:gd name="T38" fmla="*/ 103 w 131"/>
                  <a:gd name="T39" fmla="*/ 128 h 227"/>
                  <a:gd name="T40" fmla="*/ 89 w 131"/>
                  <a:gd name="T41" fmla="*/ 99 h 227"/>
                  <a:gd name="T42" fmla="*/ 72 w 131"/>
                  <a:gd name="T43" fmla="*/ 73 h 227"/>
                  <a:gd name="T44" fmla="*/ 52 w 131"/>
                  <a:gd name="T45" fmla="*/ 47 h 227"/>
                  <a:gd name="T46" fmla="*/ 31 w 131"/>
                  <a:gd name="T47" fmla="*/ 23 h 227"/>
                  <a:gd name="T48" fmla="*/ 8 w 131"/>
                  <a:gd name="T49" fmla="*/ 1 h 227"/>
                  <a:gd name="T50" fmla="*/ 7 w 131"/>
                  <a:gd name="T51" fmla="*/ 0 h 227"/>
                  <a:gd name="T52" fmla="*/ 5 w 131"/>
                  <a:gd name="T53" fmla="*/ 0 h 227"/>
                  <a:gd name="T54" fmla="*/ 4 w 131"/>
                  <a:gd name="T55" fmla="*/ 0 h 227"/>
                  <a:gd name="T56" fmla="*/ 1 w 131"/>
                  <a:gd name="T57" fmla="*/ 1 h 227"/>
                  <a:gd name="T58" fmla="*/ 0 w 131"/>
                  <a:gd name="T59" fmla="*/ 3 h 227"/>
                  <a:gd name="T60" fmla="*/ 0 w 131"/>
                  <a:gd name="T61" fmla="*/ 5 h 227"/>
                  <a:gd name="T62" fmla="*/ 0 w 131"/>
                  <a:gd name="T63" fmla="*/ 7 h 227"/>
                  <a:gd name="T64" fmla="*/ 1 w 131"/>
                  <a:gd name="T65" fmla="*/ 9 h 227"/>
                  <a:gd name="T66" fmla="*/ 1 w 131"/>
                  <a:gd name="T67" fmla="*/ 9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1" h="227">
                    <a:moveTo>
                      <a:pt x="1" y="9"/>
                    </a:moveTo>
                    <a:lnTo>
                      <a:pt x="22" y="31"/>
                    </a:lnTo>
                    <a:lnTo>
                      <a:pt x="42" y="55"/>
                    </a:lnTo>
                    <a:lnTo>
                      <a:pt x="59" y="81"/>
                    </a:lnTo>
                    <a:lnTo>
                      <a:pt x="75" y="107"/>
                    </a:lnTo>
                    <a:lnTo>
                      <a:pt x="88" y="135"/>
                    </a:lnTo>
                    <a:lnTo>
                      <a:pt x="100" y="162"/>
                    </a:lnTo>
                    <a:lnTo>
                      <a:pt x="110" y="191"/>
                    </a:lnTo>
                    <a:lnTo>
                      <a:pt x="118" y="221"/>
                    </a:lnTo>
                    <a:lnTo>
                      <a:pt x="119" y="223"/>
                    </a:lnTo>
                    <a:lnTo>
                      <a:pt x="121" y="226"/>
                    </a:lnTo>
                    <a:lnTo>
                      <a:pt x="123" y="227"/>
                    </a:lnTo>
                    <a:lnTo>
                      <a:pt x="126" y="227"/>
                    </a:lnTo>
                    <a:lnTo>
                      <a:pt x="129" y="226"/>
                    </a:lnTo>
                    <a:lnTo>
                      <a:pt x="130" y="223"/>
                    </a:lnTo>
                    <a:lnTo>
                      <a:pt x="131" y="221"/>
                    </a:lnTo>
                    <a:lnTo>
                      <a:pt x="131" y="219"/>
                    </a:lnTo>
                    <a:lnTo>
                      <a:pt x="125" y="188"/>
                    </a:lnTo>
                    <a:lnTo>
                      <a:pt x="115" y="158"/>
                    </a:lnTo>
                    <a:lnTo>
                      <a:pt x="103" y="128"/>
                    </a:lnTo>
                    <a:lnTo>
                      <a:pt x="89" y="99"/>
                    </a:lnTo>
                    <a:lnTo>
                      <a:pt x="72" y="73"/>
                    </a:lnTo>
                    <a:lnTo>
                      <a:pt x="52" y="47"/>
                    </a:lnTo>
                    <a:lnTo>
                      <a:pt x="31" y="2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7" name="Freeform 131"/>
              <p:cNvSpPr>
                <a:spLocks/>
              </p:cNvSpPr>
              <p:nvPr/>
            </p:nvSpPr>
            <p:spPr bwMode="auto">
              <a:xfrm>
                <a:off x="4393" y="2429"/>
                <a:ext cx="164" cy="216"/>
              </a:xfrm>
              <a:custGeom>
                <a:avLst/>
                <a:gdLst>
                  <a:gd name="T0" fmla="*/ 304 w 328"/>
                  <a:gd name="T1" fmla="*/ 30 h 432"/>
                  <a:gd name="T2" fmla="*/ 270 w 328"/>
                  <a:gd name="T3" fmla="*/ 80 h 432"/>
                  <a:gd name="T4" fmla="*/ 228 w 328"/>
                  <a:gd name="T5" fmla="*/ 124 h 432"/>
                  <a:gd name="T6" fmla="*/ 183 w 328"/>
                  <a:gd name="T7" fmla="*/ 167 h 432"/>
                  <a:gd name="T8" fmla="*/ 144 w 328"/>
                  <a:gd name="T9" fmla="*/ 207 h 432"/>
                  <a:gd name="T10" fmla="*/ 111 w 328"/>
                  <a:gd name="T11" fmla="*/ 244 h 432"/>
                  <a:gd name="T12" fmla="*/ 79 w 328"/>
                  <a:gd name="T13" fmla="*/ 283 h 432"/>
                  <a:gd name="T14" fmla="*/ 51 w 328"/>
                  <a:gd name="T15" fmla="*/ 323 h 432"/>
                  <a:gd name="T16" fmla="*/ 30 w 328"/>
                  <a:gd name="T17" fmla="*/ 355 h 432"/>
                  <a:gd name="T18" fmla="*/ 18 w 328"/>
                  <a:gd name="T19" fmla="*/ 373 h 432"/>
                  <a:gd name="T20" fmla="*/ 9 w 328"/>
                  <a:gd name="T21" fmla="*/ 393 h 432"/>
                  <a:gd name="T22" fmla="*/ 2 w 328"/>
                  <a:gd name="T23" fmla="*/ 413 h 432"/>
                  <a:gd name="T24" fmla="*/ 0 w 328"/>
                  <a:gd name="T25" fmla="*/ 426 h 432"/>
                  <a:gd name="T26" fmla="*/ 1 w 328"/>
                  <a:gd name="T27" fmla="*/ 431 h 432"/>
                  <a:gd name="T28" fmla="*/ 6 w 328"/>
                  <a:gd name="T29" fmla="*/ 432 h 432"/>
                  <a:gd name="T30" fmla="*/ 10 w 328"/>
                  <a:gd name="T31" fmla="*/ 429 h 432"/>
                  <a:gd name="T32" fmla="*/ 22 w 328"/>
                  <a:gd name="T33" fmla="*/ 403 h 432"/>
                  <a:gd name="T34" fmla="*/ 45 w 328"/>
                  <a:gd name="T35" fmla="*/ 357 h 432"/>
                  <a:gd name="T36" fmla="*/ 74 w 328"/>
                  <a:gd name="T37" fmla="*/ 314 h 432"/>
                  <a:gd name="T38" fmla="*/ 106 w 328"/>
                  <a:gd name="T39" fmla="*/ 273 h 432"/>
                  <a:gd name="T40" fmla="*/ 139 w 328"/>
                  <a:gd name="T41" fmla="*/ 234 h 432"/>
                  <a:gd name="T42" fmla="*/ 176 w 328"/>
                  <a:gd name="T43" fmla="*/ 194 h 432"/>
                  <a:gd name="T44" fmla="*/ 213 w 328"/>
                  <a:gd name="T45" fmla="*/ 156 h 432"/>
                  <a:gd name="T46" fmla="*/ 251 w 328"/>
                  <a:gd name="T47" fmla="*/ 120 h 432"/>
                  <a:gd name="T48" fmla="*/ 279 w 328"/>
                  <a:gd name="T49" fmla="*/ 90 h 432"/>
                  <a:gd name="T50" fmla="*/ 295 w 328"/>
                  <a:gd name="T51" fmla="*/ 68 h 432"/>
                  <a:gd name="T52" fmla="*/ 309 w 328"/>
                  <a:gd name="T53" fmla="*/ 45 h 432"/>
                  <a:gd name="T54" fmla="*/ 321 w 328"/>
                  <a:gd name="T55" fmla="*/ 21 h 432"/>
                  <a:gd name="T56" fmla="*/ 328 w 328"/>
                  <a:gd name="T57" fmla="*/ 6 h 432"/>
                  <a:gd name="T58" fmla="*/ 327 w 328"/>
                  <a:gd name="T59" fmla="*/ 2 h 432"/>
                  <a:gd name="T60" fmla="*/ 323 w 328"/>
                  <a:gd name="T61" fmla="*/ 0 h 432"/>
                  <a:gd name="T62" fmla="*/ 319 w 328"/>
                  <a:gd name="T63" fmla="*/ 1 h 432"/>
                  <a:gd name="T64" fmla="*/ 318 w 328"/>
                  <a:gd name="T65" fmla="*/ 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8" h="432">
                    <a:moveTo>
                      <a:pt x="318" y="2"/>
                    </a:moveTo>
                    <a:lnTo>
                      <a:pt x="304" y="30"/>
                    </a:lnTo>
                    <a:lnTo>
                      <a:pt x="288" y="56"/>
                    </a:lnTo>
                    <a:lnTo>
                      <a:pt x="270" y="80"/>
                    </a:lnTo>
                    <a:lnTo>
                      <a:pt x="250" y="102"/>
                    </a:lnTo>
                    <a:lnTo>
                      <a:pt x="228" y="124"/>
                    </a:lnTo>
                    <a:lnTo>
                      <a:pt x="206" y="146"/>
                    </a:lnTo>
                    <a:lnTo>
                      <a:pt x="183" y="167"/>
                    </a:lnTo>
                    <a:lnTo>
                      <a:pt x="161" y="189"/>
                    </a:lnTo>
                    <a:lnTo>
                      <a:pt x="144" y="207"/>
                    </a:lnTo>
                    <a:lnTo>
                      <a:pt x="127" y="226"/>
                    </a:lnTo>
                    <a:lnTo>
                      <a:pt x="111" y="244"/>
                    </a:lnTo>
                    <a:lnTo>
                      <a:pt x="96" y="264"/>
                    </a:lnTo>
                    <a:lnTo>
                      <a:pt x="79" y="283"/>
                    </a:lnTo>
                    <a:lnTo>
                      <a:pt x="64" y="303"/>
                    </a:lnTo>
                    <a:lnTo>
                      <a:pt x="51" y="323"/>
                    </a:lnTo>
                    <a:lnTo>
                      <a:pt x="36" y="345"/>
                    </a:lnTo>
                    <a:lnTo>
                      <a:pt x="30" y="355"/>
                    </a:lnTo>
                    <a:lnTo>
                      <a:pt x="24" y="364"/>
                    </a:lnTo>
                    <a:lnTo>
                      <a:pt x="18" y="373"/>
                    </a:lnTo>
                    <a:lnTo>
                      <a:pt x="14" y="382"/>
                    </a:lnTo>
                    <a:lnTo>
                      <a:pt x="9" y="393"/>
                    </a:lnTo>
                    <a:lnTo>
                      <a:pt x="6" y="403"/>
                    </a:lnTo>
                    <a:lnTo>
                      <a:pt x="2" y="413"/>
                    </a:lnTo>
                    <a:lnTo>
                      <a:pt x="0" y="424"/>
                    </a:lnTo>
                    <a:lnTo>
                      <a:pt x="0" y="426"/>
                    </a:lnTo>
                    <a:lnTo>
                      <a:pt x="0" y="428"/>
                    </a:lnTo>
                    <a:lnTo>
                      <a:pt x="1" y="431"/>
                    </a:lnTo>
                    <a:lnTo>
                      <a:pt x="3" y="432"/>
                    </a:lnTo>
                    <a:lnTo>
                      <a:pt x="6" y="432"/>
                    </a:lnTo>
                    <a:lnTo>
                      <a:pt x="8" y="431"/>
                    </a:lnTo>
                    <a:lnTo>
                      <a:pt x="10" y="429"/>
                    </a:lnTo>
                    <a:lnTo>
                      <a:pt x="11" y="427"/>
                    </a:lnTo>
                    <a:lnTo>
                      <a:pt x="22" y="403"/>
                    </a:lnTo>
                    <a:lnTo>
                      <a:pt x="32" y="380"/>
                    </a:lnTo>
                    <a:lnTo>
                      <a:pt x="45" y="357"/>
                    </a:lnTo>
                    <a:lnTo>
                      <a:pt x="59" y="335"/>
                    </a:lnTo>
                    <a:lnTo>
                      <a:pt x="74" y="314"/>
                    </a:lnTo>
                    <a:lnTo>
                      <a:pt x="89" y="293"/>
                    </a:lnTo>
                    <a:lnTo>
                      <a:pt x="106" y="273"/>
                    </a:lnTo>
                    <a:lnTo>
                      <a:pt x="122" y="253"/>
                    </a:lnTo>
                    <a:lnTo>
                      <a:pt x="139" y="234"/>
                    </a:lnTo>
                    <a:lnTo>
                      <a:pt x="158" y="214"/>
                    </a:lnTo>
                    <a:lnTo>
                      <a:pt x="176" y="194"/>
                    </a:lnTo>
                    <a:lnTo>
                      <a:pt x="195" y="176"/>
                    </a:lnTo>
                    <a:lnTo>
                      <a:pt x="213" y="156"/>
                    </a:lnTo>
                    <a:lnTo>
                      <a:pt x="233" y="138"/>
                    </a:lnTo>
                    <a:lnTo>
                      <a:pt x="251" y="120"/>
                    </a:lnTo>
                    <a:lnTo>
                      <a:pt x="270" y="100"/>
                    </a:lnTo>
                    <a:lnTo>
                      <a:pt x="279" y="90"/>
                    </a:lnTo>
                    <a:lnTo>
                      <a:pt x="287" y="79"/>
                    </a:lnTo>
                    <a:lnTo>
                      <a:pt x="295" y="68"/>
                    </a:lnTo>
                    <a:lnTo>
                      <a:pt x="302" y="56"/>
                    </a:lnTo>
                    <a:lnTo>
                      <a:pt x="309" y="45"/>
                    </a:lnTo>
                    <a:lnTo>
                      <a:pt x="314" y="32"/>
                    </a:lnTo>
                    <a:lnTo>
                      <a:pt x="321" y="21"/>
                    </a:lnTo>
                    <a:lnTo>
                      <a:pt x="327" y="8"/>
                    </a:lnTo>
                    <a:lnTo>
                      <a:pt x="328" y="6"/>
                    </a:lnTo>
                    <a:lnTo>
                      <a:pt x="328" y="4"/>
                    </a:lnTo>
                    <a:lnTo>
                      <a:pt x="327" y="2"/>
                    </a:lnTo>
                    <a:lnTo>
                      <a:pt x="325" y="1"/>
                    </a:lnTo>
                    <a:lnTo>
                      <a:pt x="323" y="0"/>
                    </a:lnTo>
                    <a:lnTo>
                      <a:pt x="321" y="0"/>
                    </a:lnTo>
                    <a:lnTo>
                      <a:pt x="319" y="1"/>
                    </a:lnTo>
                    <a:lnTo>
                      <a:pt x="318" y="2"/>
                    </a:lnTo>
                    <a:lnTo>
                      <a:pt x="3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8" name="Freeform 132"/>
              <p:cNvSpPr>
                <a:spLocks/>
              </p:cNvSpPr>
              <p:nvPr/>
            </p:nvSpPr>
            <p:spPr bwMode="auto">
              <a:xfrm>
                <a:off x="4431" y="2539"/>
                <a:ext cx="75" cy="147"/>
              </a:xfrm>
              <a:custGeom>
                <a:avLst/>
                <a:gdLst>
                  <a:gd name="T0" fmla="*/ 142 w 151"/>
                  <a:gd name="T1" fmla="*/ 2 h 293"/>
                  <a:gd name="T2" fmla="*/ 120 w 151"/>
                  <a:gd name="T3" fmla="*/ 35 h 293"/>
                  <a:gd name="T4" fmla="*/ 99 w 151"/>
                  <a:gd name="T5" fmla="*/ 70 h 293"/>
                  <a:gd name="T6" fmla="*/ 81 w 151"/>
                  <a:gd name="T7" fmla="*/ 105 h 293"/>
                  <a:gd name="T8" fmla="*/ 63 w 151"/>
                  <a:gd name="T9" fmla="*/ 140 h 293"/>
                  <a:gd name="T10" fmla="*/ 47 w 151"/>
                  <a:gd name="T11" fmla="*/ 177 h 293"/>
                  <a:gd name="T12" fmla="*/ 31 w 151"/>
                  <a:gd name="T13" fmla="*/ 213 h 293"/>
                  <a:gd name="T14" fmla="*/ 15 w 151"/>
                  <a:gd name="T15" fmla="*/ 250 h 293"/>
                  <a:gd name="T16" fmla="*/ 0 w 151"/>
                  <a:gd name="T17" fmla="*/ 287 h 293"/>
                  <a:gd name="T18" fmla="*/ 0 w 151"/>
                  <a:gd name="T19" fmla="*/ 289 h 293"/>
                  <a:gd name="T20" fmla="*/ 0 w 151"/>
                  <a:gd name="T21" fmla="*/ 290 h 293"/>
                  <a:gd name="T22" fmla="*/ 1 w 151"/>
                  <a:gd name="T23" fmla="*/ 292 h 293"/>
                  <a:gd name="T24" fmla="*/ 3 w 151"/>
                  <a:gd name="T25" fmla="*/ 293 h 293"/>
                  <a:gd name="T26" fmla="*/ 6 w 151"/>
                  <a:gd name="T27" fmla="*/ 293 h 293"/>
                  <a:gd name="T28" fmla="*/ 7 w 151"/>
                  <a:gd name="T29" fmla="*/ 293 h 293"/>
                  <a:gd name="T30" fmla="*/ 9 w 151"/>
                  <a:gd name="T31" fmla="*/ 292 h 293"/>
                  <a:gd name="T32" fmla="*/ 10 w 151"/>
                  <a:gd name="T33" fmla="*/ 291 h 293"/>
                  <a:gd name="T34" fmla="*/ 26 w 151"/>
                  <a:gd name="T35" fmla="*/ 254 h 293"/>
                  <a:gd name="T36" fmla="*/ 43 w 151"/>
                  <a:gd name="T37" fmla="*/ 219 h 293"/>
                  <a:gd name="T38" fmla="*/ 58 w 151"/>
                  <a:gd name="T39" fmla="*/ 182 h 293"/>
                  <a:gd name="T40" fmla="*/ 74 w 151"/>
                  <a:gd name="T41" fmla="*/ 146 h 293"/>
                  <a:gd name="T42" fmla="*/ 91 w 151"/>
                  <a:gd name="T43" fmla="*/ 110 h 293"/>
                  <a:gd name="T44" fmla="*/ 109 w 151"/>
                  <a:gd name="T45" fmla="*/ 76 h 293"/>
                  <a:gd name="T46" fmla="*/ 129 w 151"/>
                  <a:gd name="T47" fmla="*/ 41 h 293"/>
                  <a:gd name="T48" fmla="*/ 151 w 151"/>
                  <a:gd name="T49" fmla="*/ 8 h 293"/>
                  <a:gd name="T50" fmla="*/ 151 w 151"/>
                  <a:gd name="T51" fmla="*/ 6 h 293"/>
                  <a:gd name="T52" fmla="*/ 151 w 151"/>
                  <a:gd name="T53" fmla="*/ 4 h 293"/>
                  <a:gd name="T54" fmla="*/ 150 w 151"/>
                  <a:gd name="T55" fmla="*/ 2 h 293"/>
                  <a:gd name="T56" fmla="*/ 149 w 151"/>
                  <a:gd name="T57" fmla="*/ 1 h 293"/>
                  <a:gd name="T58" fmla="*/ 146 w 151"/>
                  <a:gd name="T59" fmla="*/ 0 h 293"/>
                  <a:gd name="T60" fmla="*/ 145 w 151"/>
                  <a:gd name="T61" fmla="*/ 0 h 293"/>
                  <a:gd name="T62" fmla="*/ 143 w 151"/>
                  <a:gd name="T63" fmla="*/ 1 h 293"/>
                  <a:gd name="T64" fmla="*/ 142 w 151"/>
                  <a:gd name="T65" fmla="*/ 2 h 293"/>
                  <a:gd name="T66" fmla="*/ 142 w 151"/>
                  <a:gd name="T67" fmla="*/ 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1" h="293">
                    <a:moveTo>
                      <a:pt x="142" y="2"/>
                    </a:moveTo>
                    <a:lnTo>
                      <a:pt x="120" y="35"/>
                    </a:lnTo>
                    <a:lnTo>
                      <a:pt x="99" y="70"/>
                    </a:lnTo>
                    <a:lnTo>
                      <a:pt x="81" y="105"/>
                    </a:lnTo>
                    <a:lnTo>
                      <a:pt x="63" y="140"/>
                    </a:lnTo>
                    <a:lnTo>
                      <a:pt x="47" y="177"/>
                    </a:lnTo>
                    <a:lnTo>
                      <a:pt x="31" y="213"/>
                    </a:lnTo>
                    <a:lnTo>
                      <a:pt x="15" y="250"/>
                    </a:lnTo>
                    <a:lnTo>
                      <a:pt x="0" y="287"/>
                    </a:lnTo>
                    <a:lnTo>
                      <a:pt x="0" y="289"/>
                    </a:lnTo>
                    <a:lnTo>
                      <a:pt x="0" y="290"/>
                    </a:lnTo>
                    <a:lnTo>
                      <a:pt x="1" y="292"/>
                    </a:lnTo>
                    <a:lnTo>
                      <a:pt x="3" y="293"/>
                    </a:lnTo>
                    <a:lnTo>
                      <a:pt x="6" y="293"/>
                    </a:lnTo>
                    <a:lnTo>
                      <a:pt x="7" y="293"/>
                    </a:lnTo>
                    <a:lnTo>
                      <a:pt x="9" y="292"/>
                    </a:lnTo>
                    <a:lnTo>
                      <a:pt x="10" y="291"/>
                    </a:lnTo>
                    <a:lnTo>
                      <a:pt x="26" y="254"/>
                    </a:lnTo>
                    <a:lnTo>
                      <a:pt x="43" y="219"/>
                    </a:lnTo>
                    <a:lnTo>
                      <a:pt x="58" y="182"/>
                    </a:lnTo>
                    <a:lnTo>
                      <a:pt x="74" y="146"/>
                    </a:lnTo>
                    <a:lnTo>
                      <a:pt x="91" y="110"/>
                    </a:lnTo>
                    <a:lnTo>
                      <a:pt x="109" y="76"/>
                    </a:lnTo>
                    <a:lnTo>
                      <a:pt x="129" y="41"/>
                    </a:lnTo>
                    <a:lnTo>
                      <a:pt x="151" y="8"/>
                    </a:lnTo>
                    <a:lnTo>
                      <a:pt x="151" y="6"/>
                    </a:lnTo>
                    <a:lnTo>
                      <a:pt x="151" y="4"/>
                    </a:lnTo>
                    <a:lnTo>
                      <a:pt x="150" y="2"/>
                    </a:lnTo>
                    <a:lnTo>
                      <a:pt x="149" y="1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1"/>
                    </a:lnTo>
                    <a:lnTo>
                      <a:pt x="142" y="2"/>
                    </a:lnTo>
                    <a:lnTo>
                      <a:pt x="1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29" name="Freeform 133"/>
              <p:cNvSpPr>
                <a:spLocks/>
              </p:cNvSpPr>
              <p:nvPr/>
            </p:nvSpPr>
            <p:spPr bwMode="auto">
              <a:xfrm>
                <a:off x="4502" y="2467"/>
                <a:ext cx="91" cy="190"/>
              </a:xfrm>
              <a:custGeom>
                <a:avLst/>
                <a:gdLst>
                  <a:gd name="T0" fmla="*/ 174 w 183"/>
                  <a:gd name="T1" fmla="*/ 2 h 380"/>
                  <a:gd name="T2" fmla="*/ 143 w 183"/>
                  <a:gd name="T3" fmla="*/ 43 h 380"/>
                  <a:gd name="T4" fmla="*/ 113 w 183"/>
                  <a:gd name="T5" fmla="*/ 86 h 380"/>
                  <a:gd name="T6" fmla="*/ 85 w 183"/>
                  <a:gd name="T7" fmla="*/ 130 h 380"/>
                  <a:gd name="T8" fmla="*/ 61 w 183"/>
                  <a:gd name="T9" fmla="*/ 176 h 380"/>
                  <a:gd name="T10" fmla="*/ 39 w 183"/>
                  <a:gd name="T11" fmla="*/ 223 h 380"/>
                  <a:gd name="T12" fmla="*/ 22 w 183"/>
                  <a:gd name="T13" fmla="*/ 271 h 380"/>
                  <a:gd name="T14" fmla="*/ 8 w 183"/>
                  <a:gd name="T15" fmla="*/ 321 h 380"/>
                  <a:gd name="T16" fmla="*/ 0 w 183"/>
                  <a:gd name="T17" fmla="*/ 372 h 380"/>
                  <a:gd name="T18" fmla="*/ 0 w 183"/>
                  <a:gd name="T19" fmla="*/ 374 h 380"/>
                  <a:gd name="T20" fmla="*/ 1 w 183"/>
                  <a:gd name="T21" fmla="*/ 376 h 380"/>
                  <a:gd name="T22" fmla="*/ 2 w 183"/>
                  <a:gd name="T23" fmla="*/ 379 h 380"/>
                  <a:gd name="T24" fmla="*/ 4 w 183"/>
                  <a:gd name="T25" fmla="*/ 380 h 380"/>
                  <a:gd name="T26" fmla="*/ 7 w 183"/>
                  <a:gd name="T27" fmla="*/ 380 h 380"/>
                  <a:gd name="T28" fmla="*/ 9 w 183"/>
                  <a:gd name="T29" fmla="*/ 379 h 380"/>
                  <a:gd name="T30" fmla="*/ 10 w 183"/>
                  <a:gd name="T31" fmla="*/ 377 h 380"/>
                  <a:gd name="T32" fmla="*/ 11 w 183"/>
                  <a:gd name="T33" fmla="*/ 375 h 380"/>
                  <a:gd name="T34" fmla="*/ 20 w 183"/>
                  <a:gd name="T35" fmla="*/ 326 h 380"/>
                  <a:gd name="T36" fmla="*/ 34 w 183"/>
                  <a:gd name="T37" fmla="*/ 276 h 380"/>
                  <a:gd name="T38" fmla="*/ 53 w 183"/>
                  <a:gd name="T39" fmla="*/ 229 h 380"/>
                  <a:gd name="T40" fmla="*/ 73 w 183"/>
                  <a:gd name="T41" fmla="*/ 182 h 380"/>
                  <a:gd name="T42" fmla="*/ 96 w 183"/>
                  <a:gd name="T43" fmla="*/ 137 h 380"/>
                  <a:gd name="T44" fmla="*/ 123 w 183"/>
                  <a:gd name="T45" fmla="*/ 93 h 380"/>
                  <a:gd name="T46" fmla="*/ 151 w 183"/>
                  <a:gd name="T47" fmla="*/ 50 h 380"/>
                  <a:gd name="T48" fmla="*/ 181 w 183"/>
                  <a:gd name="T49" fmla="*/ 9 h 380"/>
                  <a:gd name="T50" fmla="*/ 182 w 183"/>
                  <a:gd name="T51" fmla="*/ 8 h 380"/>
                  <a:gd name="T52" fmla="*/ 183 w 183"/>
                  <a:gd name="T53" fmla="*/ 5 h 380"/>
                  <a:gd name="T54" fmla="*/ 182 w 183"/>
                  <a:gd name="T55" fmla="*/ 4 h 380"/>
                  <a:gd name="T56" fmla="*/ 181 w 183"/>
                  <a:gd name="T57" fmla="*/ 2 h 380"/>
                  <a:gd name="T58" fmla="*/ 178 w 183"/>
                  <a:gd name="T59" fmla="*/ 1 h 380"/>
                  <a:gd name="T60" fmla="*/ 177 w 183"/>
                  <a:gd name="T61" fmla="*/ 0 h 380"/>
                  <a:gd name="T62" fmla="*/ 175 w 183"/>
                  <a:gd name="T63" fmla="*/ 1 h 380"/>
                  <a:gd name="T64" fmla="*/ 174 w 183"/>
                  <a:gd name="T65" fmla="*/ 2 h 380"/>
                  <a:gd name="T66" fmla="*/ 174 w 183"/>
                  <a:gd name="T67" fmla="*/ 2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3" h="380">
                    <a:moveTo>
                      <a:pt x="174" y="2"/>
                    </a:moveTo>
                    <a:lnTo>
                      <a:pt x="143" y="43"/>
                    </a:lnTo>
                    <a:lnTo>
                      <a:pt x="113" y="86"/>
                    </a:lnTo>
                    <a:lnTo>
                      <a:pt x="85" y="130"/>
                    </a:lnTo>
                    <a:lnTo>
                      <a:pt x="61" y="176"/>
                    </a:lnTo>
                    <a:lnTo>
                      <a:pt x="39" y="223"/>
                    </a:lnTo>
                    <a:lnTo>
                      <a:pt x="22" y="271"/>
                    </a:lnTo>
                    <a:lnTo>
                      <a:pt x="8" y="321"/>
                    </a:lnTo>
                    <a:lnTo>
                      <a:pt x="0" y="372"/>
                    </a:lnTo>
                    <a:lnTo>
                      <a:pt x="0" y="374"/>
                    </a:lnTo>
                    <a:lnTo>
                      <a:pt x="1" y="376"/>
                    </a:lnTo>
                    <a:lnTo>
                      <a:pt x="2" y="379"/>
                    </a:lnTo>
                    <a:lnTo>
                      <a:pt x="4" y="380"/>
                    </a:lnTo>
                    <a:lnTo>
                      <a:pt x="7" y="380"/>
                    </a:lnTo>
                    <a:lnTo>
                      <a:pt x="9" y="379"/>
                    </a:lnTo>
                    <a:lnTo>
                      <a:pt x="10" y="377"/>
                    </a:lnTo>
                    <a:lnTo>
                      <a:pt x="11" y="375"/>
                    </a:lnTo>
                    <a:lnTo>
                      <a:pt x="20" y="326"/>
                    </a:lnTo>
                    <a:lnTo>
                      <a:pt x="34" y="276"/>
                    </a:lnTo>
                    <a:lnTo>
                      <a:pt x="53" y="229"/>
                    </a:lnTo>
                    <a:lnTo>
                      <a:pt x="73" y="182"/>
                    </a:lnTo>
                    <a:lnTo>
                      <a:pt x="96" y="137"/>
                    </a:lnTo>
                    <a:lnTo>
                      <a:pt x="123" y="93"/>
                    </a:lnTo>
                    <a:lnTo>
                      <a:pt x="151" y="50"/>
                    </a:lnTo>
                    <a:lnTo>
                      <a:pt x="181" y="9"/>
                    </a:lnTo>
                    <a:lnTo>
                      <a:pt x="182" y="8"/>
                    </a:lnTo>
                    <a:lnTo>
                      <a:pt x="183" y="5"/>
                    </a:lnTo>
                    <a:lnTo>
                      <a:pt x="182" y="4"/>
                    </a:lnTo>
                    <a:lnTo>
                      <a:pt x="181" y="2"/>
                    </a:lnTo>
                    <a:lnTo>
                      <a:pt x="178" y="1"/>
                    </a:lnTo>
                    <a:lnTo>
                      <a:pt x="177" y="0"/>
                    </a:lnTo>
                    <a:lnTo>
                      <a:pt x="175" y="1"/>
                    </a:lnTo>
                    <a:lnTo>
                      <a:pt x="174" y="2"/>
                    </a:lnTo>
                    <a:lnTo>
                      <a:pt x="17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0" name="Freeform 134"/>
              <p:cNvSpPr>
                <a:spLocks/>
              </p:cNvSpPr>
              <p:nvPr/>
            </p:nvSpPr>
            <p:spPr bwMode="auto">
              <a:xfrm>
                <a:off x="4263" y="2450"/>
                <a:ext cx="94" cy="518"/>
              </a:xfrm>
              <a:custGeom>
                <a:avLst/>
                <a:gdLst>
                  <a:gd name="T0" fmla="*/ 168 w 186"/>
                  <a:gd name="T1" fmla="*/ 60 h 1036"/>
                  <a:gd name="T2" fmla="*/ 173 w 186"/>
                  <a:gd name="T3" fmla="*/ 171 h 1036"/>
                  <a:gd name="T4" fmla="*/ 161 w 186"/>
                  <a:gd name="T5" fmla="*/ 252 h 1036"/>
                  <a:gd name="T6" fmla="*/ 152 w 186"/>
                  <a:gd name="T7" fmla="*/ 302 h 1036"/>
                  <a:gd name="T8" fmla="*/ 143 w 186"/>
                  <a:gd name="T9" fmla="*/ 349 h 1036"/>
                  <a:gd name="T10" fmla="*/ 131 w 186"/>
                  <a:gd name="T11" fmla="*/ 398 h 1036"/>
                  <a:gd name="T12" fmla="*/ 111 w 186"/>
                  <a:gd name="T13" fmla="*/ 463 h 1036"/>
                  <a:gd name="T14" fmla="*/ 86 w 186"/>
                  <a:gd name="T15" fmla="*/ 544 h 1036"/>
                  <a:gd name="T16" fmla="*/ 60 w 186"/>
                  <a:gd name="T17" fmla="*/ 624 h 1036"/>
                  <a:gd name="T18" fmla="*/ 34 w 186"/>
                  <a:gd name="T19" fmla="*/ 706 h 1036"/>
                  <a:gd name="T20" fmla="*/ 14 w 186"/>
                  <a:gd name="T21" fmla="*/ 783 h 1036"/>
                  <a:gd name="T22" fmla="*/ 1 w 186"/>
                  <a:gd name="T23" fmla="*/ 857 h 1036"/>
                  <a:gd name="T24" fmla="*/ 2 w 186"/>
                  <a:gd name="T25" fmla="*/ 931 h 1036"/>
                  <a:gd name="T26" fmla="*/ 20 w 186"/>
                  <a:gd name="T27" fmla="*/ 1001 h 1036"/>
                  <a:gd name="T28" fmla="*/ 41 w 186"/>
                  <a:gd name="T29" fmla="*/ 1034 h 1036"/>
                  <a:gd name="T30" fmla="*/ 47 w 186"/>
                  <a:gd name="T31" fmla="*/ 1036 h 1036"/>
                  <a:gd name="T32" fmla="*/ 50 w 186"/>
                  <a:gd name="T33" fmla="*/ 1032 h 1036"/>
                  <a:gd name="T34" fmla="*/ 52 w 186"/>
                  <a:gd name="T35" fmla="*/ 1026 h 1036"/>
                  <a:gd name="T36" fmla="*/ 40 w 186"/>
                  <a:gd name="T37" fmla="*/ 1008 h 1036"/>
                  <a:gd name="T38" fmla="*/ 26 w 186"/>
                  <a:gd name="T39" fmla="*/ 972 h 1036"/>
                  <a:gd name="T40" fmla="*/ 18 w 186"/>
                  <a:gd name="T41" fmla="*/ 935 h 1036"/>
                  <a:gd name="T42" fmla="*/ 17 w 186"/>
                  <a:gd name="T43" fmla="*/ 897 h 1036"/>
                  <a:gd name="T44" fmla="*/ 24 w 186"/>
                  <a:gd name="T45" fmla="*/ 816 h 1036"/>
                  <a:gd name="T46" fmla="*/ 53 w 186"/>
                  <a:gd name="T47" fmla="*/ 694 h 1036"/>
                  <a:gd name="T48" fmla="*/ 93 w 186"/>
                  <a:gd name="T49" fmla="*/ 573 h 1036"/>
                  <a:gd name="T50" fmla="*/ 133 w 186"/>
                  <a:gd name="T51" fmla="*/ 449 h 1036"/>
                  <a:gd name="T52" fmla="*/ 155 w 186"/>
                  <a:gd name="T53" fmla="*/ 358 h 1036"/>
                  <a:gd name="T54" fmla="*/ 167 w 186"/>
                  <a:gd name="T55" fmla="*/ 304 h 1036"/>
                  <a:gd name="T56" fmla="*/ 177 w 186"/>
                  <a:gd name="T57" fmla="*/ 250 h 1036"/>
                  <a:gd name="T58" fmla="*/ 184 w 186"/>
                  <a:gd name="T59" fmla="*/ 196 h 1036"/>
                  <a:gd name="T60" fmla="*/ 186 w 186"/>
                  <a:gd name="T61" fmla="*/ 127 h 1036"/>
                  <a:gd name="T62" fmla="*/ 175 w 186"/>
                  <a:gd name="T63" fmla="*/ 45 h 1036"/>
                  <a:gd name="T64" fmla="*/ 167 w 186"/>
                  <a:gd name="T65" fmla="*/ 3 h 1036"/>
                  <a:gd name="T66" fmla="*/ 163 w 186"/>
                  <a:gd name="T67" fmla="*/ 0 h 1036"/>
                  <a:gd name="T68" fmla="*/ 160 w 186"/>
                  <a:gd name="T69" fmla="*/ 0 h 1036"/>
                  <a:gd name="T70" fmla="*/ 158 w 186"/>
                  <a:gd name="T71" fmla="*/ 4 h 1036"/>
                  <a:gd name="T72" fmla="*/ 158 w 186"/>
                  <a:gd name="T73" fmla="*/ 6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1036">
                    <a:moveTo>
                      <a:pt x="158" y="6"/>
                    </a:moveTo>
                    <a:lnTo>
                      <a:pt x="168" y="60"/>
                    </a:lnTo>
                    <a:lnTo>
                      <a:pt x="173" y="115"/>
                    </a:lnTo>
                    <a:lnTo>
                      <a:pt x="173" y="171"/>
                    </a:lnTo>
                    <a:lnTo>
                      <a:pt x="166" y="227"/>
                    </a:lnTo>
                    <a:lnTo>
                      <a:pt x="161" y="252"/>
                    </a:lnTo>
                    <a:lnTo>
                      <a:pt x="156" y="277"/>
                    </a:lnTo>
                    <a:lnTo>
                      <a:pt x="152" y="302"/>
                    </a:lnTo>
                    <a:lnTo>
                      <a:pt x="147" y="326"/>
                    </a:lnTo>
                    <a:lnTo>
                      <a:pt x="143" y="349"/>
                    </a:lnTo>
                    <a:lnTo>
                      <a:pt x="137" y="373"/>
                    </a:lnTo>
                    <a:lnTo>
                      <a:pt x="131" y="398"/>
                    </a:lnTo>
                    <a:lnTo>
                      <a:pt x="124" y="422"/>
                    </a:lnTo>
                    <a:lnTo>
                      <a:pt x="111" y="463"/>
                    </a:lnTo>
                    <a:lnTo>
                      <a:pt x="99" y="504"/>
                    </a:lnTo>
                    <a:lnTo>
                      <a:pt x="86" y="544"/>
                    </a:lnTo>
                    <a:lnTo>
                      <a:pt x="73" y="584"/>
                    </a:lnTo>
                    <a:lnTo>
                      <a:pt x="60" y="624"/>
                    </a:lnTo>
                    <a:lnTo>
                      <a:pt x="47" y="665"/>
                    </a:lnTo>
                    <a:lnTo>
                      <a:pt x="34" y="706"/>
                    </a:lnTo>
                    <a:lnTo>
                      <a:pt x="23" y="748"/>
                    </a:lnTo>
                    <a:lnTo>
                      <a:pt x="14" y="783"/>
                    </a:lnTo>
                    <a:lnTo>
                      <a:pt x="6" y="820"/>
                    </a:lnTo>
                    <a:lnTo>
                      <a:pt x="1" y="857"/>
                    </a:lnTo>
                    <a:lnTo>
                      <a:pt x="0" y="894"/>
                    </a:lnTo>
                    <a:lnTo>
                      <a:pt x="2" y="931"/>
                    </a:lnTo>
                    <a:lnTo>
                      <a:pt x="8" y="967"/>
                    </a:lnTo>
                    <a:lnTo>
                      <a:pt x="20" y="1001"/>
                    </a:lnTo>
                    <a:lnTo>
                      <a:pt x="39" y="1033"/>
                    </a:lnTo>
                    <a:lnTo>
                      <a:pt x="41" y="1034"/>
                    </a:lnTo>
                    <a:lnTo>
                      <a:pt x="44" y="1036"/>
                    </a:lnTo>
                    <a:lnTo>
                      <a:pt x="47" y="1036"/>
                    </a:lnTo>
                    <a:lnTo>
                      <a:pt x="49" y="1034"/>
                    </a:lnTo>
                    <a:lnTo>
                      <a:pt x="50" y="1032"/>
                    </a:lnTo>
                    <a:lnTo>
                      <a:pt x="52" y="1030"/>
                    </a:lnTo>
                    <a:lnTo>
                      <a:pt x="52" y="1026"/>
                    </a:lnTo>
                    <a:lnTo>
                      <a:pt x="50" y="1024"/>
                    </a:lnTo>
                    <a:lnTo>
                      <a:pt x="40" y="1008"/>
                    </a:lnTo>
                    <a:lnTo>
                      <a:pt x="32" y="991"/>
                    </a:lnTo>
                    <a:lnTo>
                      <a:pt x="26" y="972"/>
                    </a:lnTo>
                    <a:lnTo>
                      <a:pt x="22" y="954"/>
                    </a:lnTo>
                    <a:lnTo>
                      <a:pt x="18" y="935"/>
                    </a:lnTo>
                    <a:lnTo>
                      <a:pt x="17" y="917"/>
                    </a:lnTo>
                    <a:lnTo>
                      <a:pt x="17" y="897"/>
                    </a:lnTo>
                    <a:lnTo>
                      <a:pt x="17" y="879"/>
                    </a:lnTo>
                    <a:lnTo>
                      <a:pt x="24" y="816"/>
                    </a:lnTo>
                    <a:lnTo>
                      <a:pt x="37" y="753"/>
                    </a:lnTo>
                    <a:lnTo>
                      <a:pt x="53" y="694"/>
                    </a:lnTo>
                    <a:lnTo>
                      <a:pt x="72" y="633"/>
                    </a:lnTo>
                    <a:lnTo>
                      <a:pt x="93" y="573"/>
                    </a:lnTo>
                    <a:lnTo>
                      <a:pt x="114" y="512"/>
                    </a:lnTo>
                    <a:lnTo>
                      <a:pt x="133" y="449"/>
                    </a:lnTo>
                    <a:lnTo>
                      <a:pt x="150" y="386"/>
                    </a:lnTo>
                    <a:lnTo>
                      <a:pt x="155" y="358"/>
                    </a:lnTo>
                    <a:lnTo>
                      <a:pt x="162" y="331"/>
                    </a:lnTo>
                    <a:lnTo>
                      <a:pt x="167" y="304"/>
                    </a:lnTo>
                    <a:lnTo>
                      <a:pt x="173" y="277"/>
                    </a:lnTo>
                    <a:lnTo>
                      <a:pt x="177" y="250"/>
                    </a:lnTo>
                    <a:lnTo>
                      <a:pt x="181" y="224"/>
                    </a:lnTo>
                    <a:lnTo>
                      <a:pt x="184" y="196"/>
                    </a:lnTo>
                    <a:lnTo>
                      <a:pt x="186" y="168"/>
                    </a:lnTo>
                    <a:lnTo>
                      <a:pt x="186" y="127"/>
                    </a:lnTo>
                    <a:lnTo>
                      <a:pt x="183" y="86"/>
                    </a:lnTo>
                    <a:lnTo>
                      <a:pt x="175" y="45"/>
                    </a:lnTo>
                    <a:lnTo>
                      <a:pt x="167" y="5"/>
                    </a:lnTo>
                    <a:lnTo>
                      <a:pt x="167" y="3"/>
                    </a:lnTo>
                    <a:lnTo>
                      <a:pt x="166" y="0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0"/>
                    </a:lnTo>
                    <a:lnTo>
                      <a:pt x="158" y="1"/>
                    </a:lnTo>
                    <a:lnTo>
                      <a:pt x="158" y="4"/>
                    </a:lnTo>
                    <a:lnTo>
                      <a:pt x="158" y="6"/>
                    </a:lnTo>
                    <a:lnTo>
                      <a:pt x="15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1" name="Freeform 135"/>
              <p:cNvSpPr>
                <a:spLocks/>
              </p:cNvSpPr>
              <p:nvPr/>
            </p:nvSpPr>
            <p:spPr bwMode="auto">
              <a:xfrm>
                <a:off x="4218" y="2461"/>
                <a:ext cx="90" cy="509"/>
              </a:xfrm>
              <a:custGeom>
                <a:avLst/>
                <a:gdLst>
                  <a:gd name="T0" fmla="*/ 169 w 180"/>
                  <a:gd name="T1" fmla="*/ 4 h 1018"/>
                  <a:gd name="T2" fmla="*/ 155 w 180"/>
                  <a:gd name="T3" fmla="*/ 69 h 1018"/>
                  <a:gd name="T4" fmla="*/ 144 w 180"/>
                  <a:gd name="T5" fmla="*/ 135 h 1018"/>
                  <a:gd name="T6" fmla="*/ 136 w 180"/>
                  <a:gd name="T7" fmla="*/ 202 h 1018"/>
                  <a:gd name="T8" fmla="*/ 129 w 180"/>
                  <a:gd name="T9" fmla="*/ 268 h 1018"/>
                  <a:gd name="T10" fmla="*/ 121 w 180"/>
                  <a:gd name="T11" fmla="*/ 335 h 1018"/>
                  <a:gd name="T12" fmla="*/ 112 w 180"/>
                  <a:gd name="T13" fmla="*/ 401 h 1018"/>
                  <a:gd name="T14" fmla="*/ 99 w 180"/>
                  <a:gd name="T15" fmla="*/ 468 h 1018"/>
                  <a:gd name="T16" fmla="*/ 83 w 180"/>
                  <a:gd name="T17" fmla="*/ 535 h 1018"/>
                  <a:gd name="T18" fmla="*/ 69 w 180"/>
                  <a:gd name="T19" fmla="*/ 581 h 1018"/>
                  <a:gd name="T20" fmla="*/ 55 w 180"/>
                  <a:gd name="T21" fmla="*/ 626 h 1018"/>
                  <a:gd name="T22" fmla="*/ 40 w 180"/>
                  <a:gd name="T23" fmla="*/ 670 h 1018"/>
                  <a:gd name="T24" fmla="*/ 26 w 180"/>
                  <a:gd name="T25" fmla="*/ 715 h 1018"/>
                  <a:gd name="T26" fmla="*/ 15 w 180"/>
                  <a:gd name="T27" fmla="*/ 761 h 1018"/>
                  <a:gd name="T28" fmla="*/ 6 w 180"/>
                  <a:gd name="T29" fmla="*/ 806 h 1018"/>
                  <a:gd name="T30" fmla="*/ 1 w 180"/>
                  <a:gd name="T31" fmla="*/ 854 h 1018"/>
                  <a:gd name="T32" fmla="*/ 0 w 180"/>
                  <a:gd name="T33" fmla="*/ 901 h 1018"/>
                  <a:gd name="T34" fmla="*/ 2 w 180"/>
                  <a:gd name="T35" fmla="*/ 931 h 1018"/>
                  <a:gd name="T36" fmla="*/ 8 w 180"/>
                  <a:gd name="T37" fmla="*/ 961 h 1018"/>
                  <a:gd name="T38" fmla="*/ 17 w 180"/>
                  <a:gd name="T39" fmla="*/ 988 h 1018"/>
                  <a:gd name="T40" fmla="*/ 32 w 180"/>
                  <a:gd name="T41" fmla="*/ 1015 h 1018"/>
                  <a:gd name="T42" fmla="*/ 34 w 180"/>
                  <a:gd name="T43" fmla="*/ 1017 h 1018"/>
                  <a:gd name="T44" fmla="*/ 37 w 180"/>
                  <a:gd name="T45" fmla="*/ 1018 h 1018"/>
                  <a:gd name="T46" fmla="*/ 39 w 180"/>
                  <a:gd name="T47" fmla="*/ 1018 h 1018"/>
                  <a:gd name="T48" fmla="*/ 41 w 180"/>
                  <a:gd name="T49" fmla="*/ 1017 h 1018"/>
                  <a:gd name="T50" fmla="*/ 44 w 180"/>
                  <a:gd name="T51" fmla="*/ 1015 h 1018"/>
                  <a:gd name="T52" fmla="*/ 45 w 180"/>
                  <a:gd name="T53" fmla="*/ 1012 h 1018"/>
                  <a:gd name="T54" fmla="*/ 45 w 180"/>
                  <a:gd name="T55" fmla="*/ 1010 h 1018"/>
                  <a:gd name="T56" fmla="*/ 44 w 180"/>
                  <a:gd name="T57" fmla="*/ 1008 h 1018"/>
                  <a:gd name="T58" fmla="*/ 22 w 180"/>
                  <a:gd name="T59" fmla="*/ 940 h 1018"/>
                  <a:gd name="T60" fmla="*/ 16 w 180"/>
                  <a:gd name="T61" fmla="*/ 873 h 1018"/>
                  <a:gd name="T62" fmla="*/ 22 w 180"/>
                  <a:gd name="T63" fmla="*/ 805 h 1018"/>
                  <a:gd name="T64" fmla="*/ 37 w 180"/>
                  <a:gd name="T65" fmla="*/ 737 h 1018"/>
                  <a:gd name="T66" fmla="*/ 56 w 180"/>
                  <a:gd name="T67" fmla="*/ 670 h 1018"/>
                  <a:gd name="T68" fmla="*/ 79 w 180"/>
                  <a:gd name="T69" fmla="*/ 602 h 1018"/>
                  <a:gd name="T70" fmla="*/ 100 w 180"/>
                  <a:gd name="T71" fmla="*/ 533 h 1018"/>
                  <a:gd name="T72" fmla="*/ 116 w 180"/>
                  <a:gd name="T73" fmla="*/ 465 h 1018"/>
                  <a:gd name="T74" fmla="*/ 125 w 180"/>
                  <a:gd name="T75" fmla="*/ 407 h 1018"/>
                  <a:gd name="T76" fmla="*/ 134 w 180"/>
                  <a:gd name="T77" fmla="*/ 348 h 1018"/>
                  <a:gd name="T78" fmla="*/ 139 w 180"/>
                  <a:gd name="T79" fmla="*/ 290 h 1018"/>
                  <a:gd name="T80" fmla="*/ 145 w 180"/>
                  <a:gd name="T81" fmla="*/ 234 h 1018"/>
                  <a:gd name="T82" fmla="*/ 151 w 180"/>
                  <a:gd name="T83" fmla="*/ 176 h 1018"/>
                  <a:gd name="T84" fmla="*/ 158 w 180"/>
                  <a:gd name="T85" fmla="*/ 120 h 1018"/>
                  <a:gd name="T86" fmla="*/ 167 w 180"/>
                  <a:gd name="T87" fmla="*/ 64 h 1018"/>
                  <a:gd name="T88" fmla="*/ 180 w 180"/>
                  <a:gd name="T89" fmla="*/ 7 h 1018"/>
                  <a:gd name="T90" fmla="*/ 180 w 180"/>
                  <a:gd name="T91" fmla="*/ 5 h 1018"/>
                  <a:gd name="T92" fmla="*/ 180 w 180"/>
                  <a:gd name="T93" fmla="*/ 2 h 1018"/>
                  <a:gd name="T94" fmla="*/ 177 w 180"/>
                  <a:gd name="T95" fmla="*/ 1 h 1018"/>
                  <a:gd name="T96" fmla="*/ 176 w 180"/>
                  <a:gd name="T97" fmla="*/ 0 h 1018"/>
                  <a:gd name="T98" fmla="*/ 174 w 180"/>
                  <a:gd name="T99" fmla="*/ 0 h 1018"/>
                  <a:gd name="T100" fmla="*/ 173 w 180"/>
                  <a:gd name="T101" fmla="*/ 1 h 1018"/>
                  <a:gd name="T102" fmla="*/ 170 w 180"/>
                  <a:gd name="T103" fmla="*/ 2 h 1018"/>
                  <a:gd name="T104" fmla="*/ 169 w 180"/>
                  <a:gd name="T105" fmla="*/ 4 h 1018"/>
                  <a:gd name="T106" fmla="*/ 169 w 180"/>
                  <a:gd name="T107" fmla="*/ 4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0" h="1018">
                    <a:moveTo>
                      <a:pt x="169" y="4"/>
                    </a:moveTo>
                    <a:lnTo>
                      <a:pt x="155" y="69"/>
                    </a:lnTo>
                    <a:lnTo>
                      <a:pt x="144" y="135"/>
                    </a:lnTo>
                    <a:lnTo>
                      <a:pt x="136" y="202"/>
                    </a:lnTo>
                    <a:lnTo>
                      <a:pt x="129" y="268"/>
                    </a:lnTo>
                    <a:lnTo>
                      <a:pt x="121" y="335"/>
                    </a:lnTo>
                    <a:lnTo>
                      <a:pt x="112" y="401"/>
                    </a:lnTo>
                    <a:lnTo>
                      <a:pt x="99" y="468"/>
                    </a:lnTo>
                    <a:lnTo>
                      <a:pt x="83" y="535"/>
                    </a:lnTo>
                    <a:lnTo>
                      <a:pt x="69" y="581"/>
                    </a:lnTo>
                    <a:lnTo>
                      <a:pt x="55" y="626"/>
                    </a:lnTo>
                    <a:lnTo>
                      <a:pt x="40" y="670"/>
                    </a:lnTo>
                    <a:lnTo>
                      <a:pt x="26" y="715"/>
                    </a:lnTo>
                    <a:lnTo>
                      <a:pt x="15" y="761"/>
                    </a:lnTo>
                    <a:lnTo>
                      <a:pt x="6" y="806"/>
                    </a:lnTo>
                    <a:lnTo>
                      <a:pt x="1" y="854"/>
                    </a:lnTo>
                    <a:lnTo>
                      <a:pt x="0" y="901"/>
                    </a:lnTo>
                    <a:lnTo>
                      <a:pt x="2" y="931"/>
                    </a:lnTo>
                    <a:lnTo>
                      <a:pt x="8" y="961"/>
                    </a:lnTo>
                    <a:lnTo>
                      <a:pt x="17" y="988"/>
                    </a:lnTo>
                    <a:lnTo>
                      <a:pt x="32" y="1015"/>
                    </a:lnTo>
                    <a:lnTo>
                      <a:pt x="34" y="1017"/>
                    </a:lnTo>
                    <a:lnTo>
                      <a:pt x="37" y="1018"/>
                    </a:lnTo>
                    <a:lnTo>
                      <a:pt x="39" y="1018"/>
                    </a:lnTo>
                    <a:lnTo>
                      <a:pt x="41" y="1017"/>
                    </a:lnTo>
                    <a:lnTo>
                      <a:pt x="44" y="1015"/>
                    </a:lnTo>
                    <a:lnTo>
                      <a:pt x="45" y="1012"/>
                    </a:lnTo>
                    <a:lnTo>
                      <a:pt x="45" y="1010"/>
                    </a:lnTo>
                    <a:lnTo>
                      <a:pt x="44" y="1008"/>
                    </a:lnTo>
                    <a:lnTo>
                      <a:pt x="22" y="940"/>
                    </a:lnTo>
                    <a:lnTo>
                      <a:pt x="16" y="873"/>
                    </a:lnTo>
                    <a:lnTo>
                      <a:pt x="22" y="805"/>
                    </a:lnTo>
                    <a:lnTo>
                      <a:pt x="37" y="737"/>
                    </a:lnTo>
                    <a:lnTo>
                      <a:pt x="56" y="670"/>
                    </a:lnTo>
                    <a:lnTo>
                      <a:pt x="79" y="602"/>
                    </a:lnTo>
                    <a:lnTo>
                      <a:pt x="100" y="533"/>
                    </a:lnTo>
                    <a:lnTo>
                      <a:pt x="116" y="465"/>
                    </a:lnTo>
                    <a:lnTo>
                      <a:pt x="125" y="407"/>
                    </a:lnTo>
                    <a:lnTo>
                      <a:pt x="134" y="348"/>
                    </a:lnTo>
                    <a:lnTo>
                      <a:pt x="139" y="290"/>
                    </a:lnTo>
                    <a:lnTo>
                      <a:pt x="145" y="234"/>
                    </a:lnTo>
                    <a:lnTo>
                      <a:pt x="151" y="176"/>
                    </a:lnTo>
                    <a:lnTo>
                      <a:pt x="158" y="120"/>
                    </a:lnTo>
                    <a:lnTo>
                      <a:pt x="167" y="64"/>
                    </a:lnTo>
                    <a:lnTo>
                      <a:pt x="180" y="7"/>
                    </a:lnTo>
                    <a:lnTo>
                      <a:pt x="180" y="5"/>
                    </a:lnTo>
                    <a:lnTo>
                      <a:pt x="180" y="2"/>
                    </a:lnTo>
                    <a:lnTo>
                      <a:pt x="177" y="1"/>
                    </a:lnTo>
                    <a:lnTo>
                      <a:pt x="176" y="0"/>
                    </a:lnTo>
                    <a:lnTo>
                      <a:pt x="174" y="0"/>
                    </a:lnTo>
                    <a:lnTo>
                      <a:pt x="173" y="1"/>
                    </a:lnTo>
                    <a:lnTo>
                      <a:pt x="170" y="2"/>
                    </a:lnTo>
                    <a:lnTo>
                      <a:pt x="169" y="4"/>
                    </a:lnTo>
                    <a:lnTo>
                      <a:pt x="16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2" name="Freeform 136"/>
              <p:cNvSpPr>
                <a:spLocks/>
              </p:cNvSpPr>
              <p:nvPr/>
            </p:nvSpPr>
            <p:spPr bwMode="auto">
              <a:xfrm>
                <a:off x="4095" y="2405"/>
                <a:ext cx="84" cy="484"/>
              </a:xfrm>
              <a:custGeom>
                <a:avLst/>
                <a:gdLst>
                  <a:gd name="T0" fmla="*/ 148 w 169"/>
                  <a:gd name="T1" fmla="*/ 49 h 969"/>
                  <a:gd name="T2" fmla="*/ 126 w 169"/>
                  <a:gd name="T3" fmla="*/ 137 h 969"/>
                  <a:gd name="T4" fmla="*/ 99 w 169"/>
                  <a:gd name="T5" fmla="*/ 224 h 969"/>
                  <a:gd name="T6" fmla="*/ 67 w 169"/>
                  <a:gd name="T7" fmla="*/ 308 h 969"/>
                  <a:gd name="T8" fmla="*/ 41 w 169"/>
                  <a:gd name="T9" fmla="*/ 375 h 969"/>
                  <a:gd name="T10" fmla="*/ 27 w 169"/>
                  <a:gd name="T11" fmla="*/ 428 h 969"/>
                  <a:gd name="T12" fmla="*/ 15 w 169"/>
                  <a:gd name="T13" fmla="*/ 482 h 969"/>
                  <a:gd name="T14" fmla="*/ 7 w 169"/>
                  <a:gd name="T15" fmla="*/ 537 h 969"/>
                  <a:gd name="T16" fmla="*/ 1 w 169"/>
                  <a:gd name="T17" fmla="*/ 609 h 969"/>
                  <a:gd name="T18" fmla="*/ 3 w 169"/>
                  <a:gd name="T19" fmla="*/ 697 h 969"/>
                  <a:gd name="T20" fmla="*/ 13 w 169"/>
                  <a:gd name="T21" fmla="*/ 771 h 969"/>
                  <a:gd name="T22" fmla="*/ 22 w 169"/>
                  <a:gd name="T23" fmla="*/ 827 h 969"/>
                  <a:gd name="T24" fmla="*/ 34 w 169"/>
                  <a:gd name="T25" fmla="*/ 883 h 969"/>
                  <a:gd name="T26" fmla="*/ 48 w 169"/>
                  <a:gd name="T27" fmla="*/ 938 h 969"/>
                  <a:gd name="T28" fmla="*/ 58 w 169"/>
                  <a:gd name="T29" fmla="*/ 967 h 969"/>
                  <a:gd name="T30" fmla="*/ 61 w 169"/>
                  <a:gd name="T31" fmla="*/ 969 h 969"/>
                  <a:gd name="T32" fmla="*/ 67 w 169"/>
                  <a:gd name="T33" fmla="*/ 968 h 969"/>
                  <a:gd name="T34" fmla="*/ 69 w 169"/>
                  <a:gd name="T35" fmla="*/ 963 h 969"/>
                  <a:gd name="T36" fmla="*/ 66 w 169"/>
                  <a:gd name="T37" fmla="*/ 944 h 969"/>
                  <a:gd name="T38" fmla="*/ 54 w 169"/>
                  <a:gd name="T39" fmla="*/ 910 h 969"/>
                  <a:gd name="T40" fmla="*/ 43 w 169"/>
                  <a:gd name="T41" fmla="*/ 846 h 969"/>
                  <a:gd name="T42" fmla="*/ 25 w 169"/>
                  <a:gd name="T43" fmla="*/ 754 h 969"/>
                  <a:gd name="T44" fmla="*/ 16 w 169"/>
                  <a:gd name="T45" fmla="*/ 664 h 969"/>
                  <a:gd name="T46" fmla="*/ 20 w 169"/>
                  <a:gd name="T47" fmla="*/ 577 h 969"/>
                  <a:gd name="T48" fmla="*/ 31 w 169"/>
                  <a:gd name="T49" fmla="*/ 493 h 969"/>
                  <a:gd name="T50" fmla="*/ 48 w 169"/>
                  <a:gd name="T51" fmla="*/ 410 h 969"/>
                  <a:gd name="T52" fmla="*/ 78 w 169"/>
                  <a:gd name="T53" fmla="*/ 325 h 969"/>
                  <a:gd name="T54" fmla="*/ 111 w 169"/>
                  <a:gd name="T55" fmla="*/ 237 h 969"/>
                  <a:gd name="T56" fmla="*/ 137 w 169"/>
                  <a:gd name="T57" fmla="*/ 146 h 969"/>
                  <a:gd name="T58" fmla="*/ 159 w 169"/>
                  <a:gd name="T59" fmla="*/ 53 h 969"/>
                  <a:gd name="T60" fmla="*/ 169 w 169"/>
                  <a:gd name="T61" fmla="*/ 5 h 969"/>
                  <a:gd name="T62" fmla="*/ 165 w 169"/>
                  <a:gd name="T63" fmla="*/ 2 h 969"/>
                  <a:gd name="T64" fmla="*/ 162 w 169"/>
                  <a:gd name="T65" fmla="*/ 0 h 969"/>
                  <a:gd name="T66" fmla="*/ 159 w 169"/>
                  <a:gd name="T67" fmla="*/ 4 h 969"/>
                  <a:gd name="T68" fmla="*/ 158 w 169"/>
                  <a:gd name="T69" fmla="*/ 5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9" h="969">
                    <a:moveTo>
                      <a:pt x="158" y="5"/>
                    </a:moveTo>
                    <a:lnTo>
                      <a:pt x="148" y="49"/>
                    </a:lnTo>
                    <a:lnTo>
                      <a:pt x="136" y="94"/>
                    </a:lnTo>
                    <a:lnTo>
                      <a:pt x="126" y="137"/>
                    </a:lnTo>
                    <a:lnTo>
                      <a:pt x="113" y="180"/>
                    </a:lnTo>
                    <a:lnTo>
                      <a:pt x="99" y="224"/>
                    </a:lnTo>
                    <a:lnTo>
                      <a:pt x="84" y="266"/>
                    </a:lnTo>
                    <a:lnTo>
                      <a:pt x="67" y="308"/>
                    </a:lnTo>
                    <a:lnTo>
                      <a:pt x="48" y="348"/>
                    </a:lnTo>
                    <a:lnTo>
                      <a:pt x="41" y="375"/>
                    </a:lnTo>
                    <a:lnTo>
                      <a:pt x="34" y="401"/>
                    </a:lnTo>
                    <a:lnTo>
                      <a:pt x="27" y="428"/>
                    </a:lnTo>
                    <a:lnTo>
                      <a:pt x="21" y="455"/>
                    </a:lnTo>
                    <a:lnTo>
                      <a:pt x="15" y="482"/>
                    </a:lnTo>
                    <a:lnTo>
                      <a:pt x="12" y="509"/>
                    </a:lnTo>
                    <a:lnTo>
                      <a:pt x="7" y="537"/>
                    </a:lnTo>
                    <a:lnTo>
                      <a:pt x="5" y="565"/>
                    </a:lnTo>
                    <a:lnTo>
                      <a:pt x="1" y="609"/>
                    </a:lnTo>
                    <a:lnTo>
                      <a:pt x="0" y="652"/>
                    </a:lnTo>
                    <a:lnTo>
                      <a:pt x="3" y="697"/>
                    </a:lnTo>
                    <a:lnTo>
                      <a:pt x="8" y="742"/>
                    </a:lnTo>
                    <a:lnTo>
                      <a:pt x="13" y="771"/>
                    </a:lnTo>
                    <a:lnTo>
                      <a:pt x="18" y="800"/>
                    </a:lnTo>
                    <a:lnTo>
                      <a:pt x="22" y="827"/>
                    </a:lnTo>
                    <a:lnTo>
                      <a:pt x="28" y="855"/>
                    </a:lnTo>
                    <a:lnTo>
                      <a:pt x="34" y="883"/>
                    </a:lnTo>
                    <a:lnTo>
                      <a:pt x="40" y="910"/>
                    </a:lnTo>
                    <a:lnTo>
                      <a:pt x="48" y="938"/>
                    </a:lnTo>
                    <a:lnTo>
                      <a:pt x="57" y="964"/>
                    </a:lnTo>
                    <a:lnTo>
                      <a:pt x="58" y="967"/>
                    </a:lnTo>
                    <a:lnTo>
                      <a:pt x="59" y="968"/>
                    </a:lnTo>
                    <a:lnTo>
                      <a:pt x="61" y="969"/>
                    </a:lnTo>
                    <a:lnTo>
                      <a:pt x="65" y="969"/>
                    </a:lnTo>
                    <a:lnTo>
                      <a:pt x="67" y="968"/>
                    </a:lnTo>
                    <a:lnTo>
                      <a:pt x="69" y="967"/>
                    </a:lnTo>
                    <a:lnTo>
                      <a:pt x="69" y="963"/>
                    </a:lnTo>
                    <a:lnTo>
                      <a:pt x="69" y="961"/>
                    </a:lnTo>
                    <a:lnTo>
                      <a:pt x="66" y="944"/>
                    </a:lnTo>
                    <a:lnTo>
                      <a:pt x="60" y="926"/>
                    </a:lnTo>
                    <a:lnTo>
                      <a:pt x="54" y="910"/>
                    </a:lnTo>
                    <a:lnTo>
                      <a:pt x="50" y="893"/>
                    </a:lnTo>
                    <a:lnTo>
                      <a:pt x="43" y="846"/>
                    </a:lnTo>
                    <a:lnTo>
                      <a:pt x="34" y="800"/>
                    </a:lnTo>
                    <a:lnTo>
                      <a:pt x="25" y="754"/>
                    </a:lnTo>
                    <a:lnTo>
                      <a:pt x="19" y="706"/>
                    </a:lnTo>
                    <a:lnTo>
                      <a:pt x="16" y="664"/>
                    </a:lnTo>
                    <a:lnTo>
                      <a:pt x="18" y="620"/>
                    </a:lnTo>
                    <a:lnTo>
                      <a:pt x="20" y="577"/>
                    </a:lnTo>
                    <a:lnTo>
                      <a:pt x="25" y="536"/>
                    </a:lnTo>
                    <a:lnTo>
                      <a:pt x="31" y="493"/>
                    </a:lnTo>
                    <a:lnTo>
                      <a:pt x="38" y="452"/>
                    </a:lnTo>
                    <a:lnTo>
                      <a:pt x="48" y="410"/>
                    </a:lnTo>
                    <a:lnTo>
                      <a:pt x="58" y="369"/>
                    </a:lnTo>
                    <a:lnTo>
                      <a:pt x="78" y="325"/>
                    </a:lnTo>
                    <a:lnTo>
                      <a:pt x="95" y="281"/>
                    </a:lnTo>
                    <a:lnTo>
                      <a:pt x="111" y="237"/>
                    </a:lnTo>
                    <a:lnTo>
                      <a:pt x="125" y="192"/>
                    </a:lnTo>
                    <a:lnTo>
                      <a:pt x="137" y="146"/>
                    </a:lnTo>
                    <a:lnTo>
                      <a:pt x="148" y="99"/>
                    </a:lnTo>
                    <a:lnTo>
                      <a:pt x="159" y="53"/>
                    </a:lnTo>
                    <a:lnTo>
                      <a:pt x="169" y="6"/>
                    </a:lnTo>
                    <a:lnTo>
                      <a:pt x="169" y="5"/>
                    </a:lnTo>
                    <a:lnTo>
                      <a:pt x="167" y="3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162" y="0"/>
                    </a:lnTo>
                    <a:lnTo>
                      <a:pt x="160" y="2"/>
                    </a:lnTo>
                    <a:lnTo>
                      <a:pt x="159" y="4"/>
                    </a:lnTo>
                    <a:lnTo>
                      <a:pt x="158" y="5"/>
                    </a:lnTo>
                    <a:lnTo>
                      <a:pt x="15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3" name="Freeform 137"/>
              <p:cNvSpPr>
                <a:spLocks/>
              </p:cNvSpPr>
              <p:nvPr/>
            </p:nvSpPr>
            <p:spPr bwMode="auto">
              <a:xfrm>
                <a:off x="4126" y="2774"/>
                <a:ext cx="28" cy="171"/>
              </a:xfrm>
              <a:custGeom>
                <a:avLst/>
                <a:gdLst>
                  <a:gd name="T0" fmla="*/ 17 w 56"/>
                  <a:gd name="T1" fmla="*/ 337 h 343"/>
                  <a:gd name="T2" fmla="*/ 12 w 56"/>
                  <a:gd name="T3" fmla="*/ 294 h 343"/>
                  <a:gd name="T4" fmla="*/ 12 w 56"/>
                  <a:gd name="T5" fmla="*/ 253 h 343"/>
                  <a:gd name="T6" fmla="*/ 15 w 56"/>
                  <a:gd name="T7" fmla="*/ 211 h 343"/>
                  <a:gd name="T8" fmla="*/ 21 w 56"/>
                  <a:gd name="T9" fmla="*/ 170 h 343"/>
                  <a:gd name="T10" fmla="*/ 28 w 56"/>
                  <a:gd name="T11" fmla="*/ 128 h 343"/>
                  <a:gd name="T12" fmla="*/ 38 w 56"/>
                  <a:gd name="T13" fmla="*/ 88 h 343"/>
                  <a:gd name="T14" fmla="*/ 47 w 56"/>
                  <a:gd name="T15" fmla="*/ 47 h 343"/>
                  <a:gd name="T16" fmla="*/ 56 w 56"/>
                  <a:gd name="T17" fmla="*/ 6 h 343"/>
                  <a:gd name="T18" fmla="*/ 56 w 56"/>
                  <a:gd name="T19" fmla="*/ 4 h 343"/>
                  <a:gd name="T20" fmla="*/ 55 w 56"/>
                  <a:gd name="T21" fmla="*/ 2 h 343"/>
                  <a:gd name="T22" fmla="*/ 53 w 56"/>
                  <a:gd name="T23" fmla="*/ 1 h 343"/>
                  <a:gd name="T24" fmla="*/ 50 w 56"/>
                  <a:gd name="T25" fmla="*/ 0 h 343"/>
                  <a:gd name="T26" fmla="*/ 48 w 56"/>
                  <a:gd name="T27" fmla="*/ 0 h 343"/>
                  <a:gd name="T28" fmla="*/ 47 w 56"/>
                  <a:gd name="T29" fmla="*/ 0 h 343"/>
                  <a:gd name="T30" fmla="*/ 44 w 56"/>
                  <a:gd name="T31" fmla="*/ 2 h 343"/>
                  <a:gd name="T32" fmla="*/ 43 w 56"/>
                  <a:gd name="T33" fmla="*/ 4 h 343"/>
                  <a:gd name="T34" fmla="*/ 33 w 56"/>
                  <a:gd name="T35" fmla="*/ 46 h 343"/>
                  <a:gd name="T36" fmla="*/ 24 w 56"/>
                  <a:gd name="T37" fmla="*/ 87 h 343"/>
                  <a:gd name="T38" fmla="*/ 15 w 56"/>
                  <a:gd name="T39" fmla="*/ 128 h 343"/>
                  <a:gd name="T40" fmla="*/ 6 w 56"/>
                  <a:gd name="T41" fmla="*/ 170 h 343"/>
                  <a:gd name="T42" fmla="*/ 2 w 56"/>
                  <a:gd name="T43" fmla="*/ 211 h 343"/>
                  <a:gd name="T44" fmla="*/ 0 w 56"/>
                  <a:gd name="T45" fmla="*/ 254 h 343"/>
                  <a:gd name="T46" fmla="*/ 1 w 56"/>
                  <a:gd name="T47" fmla="*/ 295 h 343"/>
                  <a:gd name="T48" fmla="*/ 8 w 56"/>
                  <a:gd name="T49" fmla="*/ 338 h 343"/>
                  <a:gd name="T50" fmla="*/ 8 w 56"/>
                  <a:gd name="T51" fmla="*/ 340 h 343"/>
                  <a:gd name="T52" fmla="*/ 9 w 56"/>
                  <a:gd name="T53" fmla="*/ 342 h 343"/>
                  <a:gd name="T54" fmla="*/ 11 w 56"/>
                  <a:gd name="T55" fmla="*/ 343 h 343"/>
                  <a:gd name="T56" fmla="*/ 13 w 56"/>
                  <a:gd name="T57" fmla="*/ 343 h 343"/>
                  <a:gd name="T58" fmla="*/ 15 w 56"/>
                  <a:gd name="T59" fmla="*/ 342 h 343"/>
                  <a:gd name="T60" fmla="*/ 17 w 56"/>
                  <a:gd name="T61" fmla="*/ 340 h 343"/>
                  <a:gd name="T62" fmla="*/ 17 w 56"/>
                  <a:gd name="T63" fmla="*/ 338 h 343"/>
                  <a:gd name="T64" fmla="*/ 17 w 56"/>
                  <a:gd name="T65" fmla="*/ 337 h 343"/>
                  <a:gd name="T66" fmla="*/ 17 w 56"/>
                  <a:gd name="T67" fmla="*/ 337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343">
                    <a:moveTo>
                      <a:pt x="17" y="337"/>
                    </a:moveTo>
                    <a:lnTo>
                      <a:pt x="12" y="294"/>
                    </a:lnTo>
                    <a:lnTo>
                      <a:pt x="12" y="253"/>
                    </a:lnTo>
                    <a:lnTo>
                      <a:pt x="15" y="211"/>
                    </a:lnTo>
                    <a:lnTo>
                      <a:pt x="21" y="170"/>
                    </a:lnTo>
                    <a:lnTo>
                      <a:pt x="28" y="128"/>
                    </a:lnTo>
                    <a:lnTo>
                      <a:pt x="38" y="88"/>
                    </a:lnTo>
                    <a:lnTo>
                      <a:pt x="47" y="47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5" y="2"/>
                    </a:lnTo>
                    <a:lnTo>
                      <a:pt x="53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4"/>
                    </a:lnTo>
                    <a:lnTo>
                      <a:pt x="33" y="46"/>
                    </a:lnTo>
                    <a:lnTo>
                      <a:pt x="24" y="87"/>
                    </a:lnTo>
                    <a:lnTo>
                      <a:pt x="15" y="128"/>
                    </a:lnTo>
                    <a:lnTo>
                      <a:pt x="6" y="170"/>
                    </a:lnTo>
                    <a:lnTo>
                      <a:pt x="2" y="211"/>
                    </a:lnTo>
                    <a:lnTo>
                      <a:pt x="0" y="254"/>
                    </a:lnTo>
                    <a:lnTo>
                      <a:pt x="1" y="295"/>
                    </a:lnTo>
                    <a:lnTo>
                      <a:pt x="8" y="338"/>
                    </a:lnTo>
                    <a:lnTo>
                      <a:pt x="8" y="340"/>
                    </a:lnTo>
                    <a:lnTo>
                      <a:pt x="9" y="342"/>
                    </a:lnTo>
                    <a:lnTo>
                      <a:pt x="11" y="343"/>
                    </a:lnTo>
                    <a:lnTo>
                      <a:pt x="13" y="343"/>
                    </a:lnTo>
                    <a:lnTo>
                      <a:pt x="15" y="342"/>
                    </a:lnTo>
                    <a:lnTo>
                      <a:pt x="17" y="340"/>
                    </a:lnTo>
                    <a:lnTo>
                      <a:pt x="17" y="338"/>
                    </a:lnTo>
                    <a:lnTo>
                      <a:pt x="17" y="337"/>
                    </a:lnTo>
                    <a:lnTo>
                      <a:pt x="17" y="3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4" name="Freeform 138"/>
              <p:cNvSpPr>
                <a:spLocks/>
              </p:cNvSpPr>
              <p:nvPr/>
            </p:nvSpPr>
            <p:spPr bwMode="auto">
              <a:xfrm>
                <a:off x="4070" y="2409"/>
                <a:ext cx="63" cy="189"/>
              </a:xfrm>
              <a:custGeom>
                <a:avLst/>
                <a:gdLst>
                  <a:gd name="T0" fmla="*/ 100 w 125"/>
                  <a:gd name="T1" fmla="*/ 375 h 378"/>
                  <a:gd name="T2" fmla="*/ 108 w 125"/>
                  <a:gd name="T3" fmla="*/ 349 h 378"/>
                  <a:gd name="T4" fmla="*/ 116 w 125"/>
                  <a:gd name="T5" fmla="*/ 324 h 378"/>
                  <a:gd name="T6" fmla="*/ 121 w 125"/>
                  <a:gd name="T7" fmla="*/ 297 h 378"/>
                  <a:gd name="T8" fmla="*/ 124 w 125"/>
                  <a:gd name="T9" fmla="*/ 271 h 378"/>
                  <a:gd name="T10" fmla="*/ 125 w 125"/>
                  <a:gd name="T11" fmla="*/ 245 h 378"/>
                  <a:gd name="T12" fmla="*/ 124 w 125"/>
                  <a:gd name="T13" fmla="*/ 218 h 378"/>
                  <a:gd name="T14" fmla="*/ 120 w 125"/>
                  <a:gd name="T15" fmla="*/ 192 h 378"/>
                  <a:gd name="T16" fmla="*/ 113 w 125"/>
                  <a:gd name="T17" fmla="*/ 166 h 378"/>
                  <a:gd name="T18" fmla="*/ 105 w 125"/>
                  <a:gd name="T19" fmla="*/ 148 h 378"/>
                  <a:gd name="T20" fmla="*/ 95 w 125"/>
                  <a:gd name="T21" fmla="*/ 130 h 378"/>
                  <a:gd name="T22" fmla="*/ 85 w 125"/>
                  <a:gd name="T23" fmla="*/ 113 h 378"/>
                  <a:gd name="T24" fmla="*/ 74 w 125"/>
                  <a:gd name="T25" fmla="*/ 97 h 378"/>
                  <a:gd name="T26" fmla="*/ 61 w 125"/>
                  <a:gd name="T27" fmla="*/ 81 h 378"/>
                  <a:gd name="T28" fmla="*/ 48 w 125"/>
                  <a:gd name="T29" fmla="*/ 65 h 378"/>
                  <a:gd name="T30" fmla="*/ 37 w 125"/>
                  <a:gd name="T31" fmla="*/ 48 h 378"/>
                  <a:gd name="T32" fmla="*/ 24 w 125"/>
                  <a:gd name="T33" fmla="*/ 30 h 378"/>
                  <a:gd name="T34" fmla="*/ 21 w 125"/>
                  <a:gd name="T35" fmla="*/ 25 h 378"/>
                  <a:gd name="T36" fmla="*/ 17 w 125"/>
                  <a:gd name="T37" fmla="*/ 19 h 378"/>
                  <a:gd name="T38" fmla="*/ 16 w 125"/>
                  <a:gd name="T39" fmla="*/ 13 h 378"/>
                  <a:gd name="T40" fmla="*/ 14 w 125"/>
                  <a:gd name="T41" fmla="*/ 6 h 378"/>
                  <a:gd name="T42" fmla="*/ 12 w 125"/>
                  <a:gd name="T43" fmla="*/ 4 h 378"/>
                  <a:gd name="T44" fmla="*/ 11 w 125"/>
                  <a:gd name="T45" fmla="*/ 2 h 378"/>
                  <a:gd name="T46" fmla="*/ 8 w 125"/>
                  <a:gd name="T47" fmla="*/ 0 h 378"/>
                  <a:gd name="T48" fmla="*/ 6 w 125"/>
                  <a:gd name="T49" fmla="*/ 0 h 378"/>
                  <a:gd name="T50" fmla="*/ 3 w 125"/>
                  <a:gd name="T51" fmla="*/ 2 h 378"/>
                  <a:gd name="T52" fmla="*/ 1 w 125"/>
                  <a:gd name="T53" fmla="*/ 4 h 378"/>
                  <a:gd name="T54" fmla="*/ 0 w 125"/>
                  <a:gd name="T55" fmla="*/ 7 h 378"/>
                  <a:gd name="T56" fmla="*/ 0 w 125"/>
                  <a:gd name="T57" fmla="*/ 10 h 378"/>
                  <a:gd name="T58" fmla="*/ 1 w 125"/>
                  <a:gd name="T59" fmla="*/ 15 h 378"/>
                  <a:gd name="T60" fmla="*/ 2 w 125"/>
                  <a:gd name="T61" fmla="*/ 21 h 378"/>
                  <a:gd name="T62" fmla="*/ 4 w 125"/>
                  <a:gd name="T63" fmla="*/ 26 h 378"/>
                  <a:gd name="T64" fmla="*/ 7 w 125"/>
                  <a:gd name="T65" fmla="*/ 31 h 378"/>
                  <a:gd name="T66" fmla="*/ 22 w 125"/>
                  <a:gd name="T67" fmla="*/ 54 h 378"/>
                  <a:gd name="T68" fmla="*/ 38 w 125"/>
                  <a:gd name="T69" fmla="*/ 76 h 378"/>
                  <a:gd name="T70" fmla="*/ 55 w 125"/>
                  <a:gd name="T71" fmla="*/ 97 h 378"/>
                  <a:gd name="T72" fmla="*/ 71 w 125"/>
                  <a:gd name="T73" fmla="*/ 119 h 378"/>
                  <a:gd name="T74" fmla="*/ 85 w 125"/>
                  <a:gd name="T75" fmla="*/ 141 h 378"/>
                  <a:gd name="T76" fmla="*/ 97 w 125"/>
                  <a:gd name="T77" fmla="*/ 165 h 378"/>
                  <a:gd name="T78" fmla="*/ 106 w 125"/>
                  <a:gd name="T79" fmla="*/ 189 h 378"/>
                  <a:gd name="T80" fmla="*/ 109 w 125"/>
                  <a:gd name="T81" fmla="*/ 216 h 378"/>
                  <a:gd name="T82" fmla="*/ 110 w 125"/>
                  <a:gd name="T83" fmla="*/ 256 h 378"/>
                  <a:gd name="T84" fmla="*/ 108 w 125"/>
                  <a:gd name="T85" fmla="*/ 295 h 378"/>
                  <a:gd name="T86" fmla="*/ 102 w 125"/>
                  <a:gd name="T87" fmla="*/ 334 h 378"/>
                  <a:gd name="T88" fmla="*/ 91 w 125"/>
                  <a:gd name="T89" fmla="*/ 372 h 378"/>
                  <a:gd name="T90" fmla="*/ 91 w 125"/>
                  <a:gd name="T91" fmla="*/ 375 h 378"/>
                  <a:gd name="T92" fmla="*/ 91 w 125"/>
                  <a:gd name="T93" fmla="*/ 376 h 378"/>
                  <a:gd name="T94" fmla="*/ 93 w 125"/>
                  <a:gd name="T95" fmla="*/ 377 h 378"/>
                  <a:gd name="T96" fmla="*/ 94 w 125"/>
                  <a:gd name="T97" fmla="*/ 378 h 378"/>
                  <a:gd name="T98" fmla="*/ 97 w 125"/>
                  <a:gd name="T99" fmla="*/ 378 h 378"/>
                  <a:gd name="T100" fmla="*/ 98 w 125"/>
                  <a:gd name="T101" fmla="*/ 378 h 378"/>
                  <a:gd name="T102" fmla="*/ 100 w 125"/>
                  <a:gd name="T103" fmla="*/ 377 h 378"/>
                  <a:gd name="T104" fmla="*/ 100 w 125"/>
                  <a:gd name="T105" fmla="*/ 375 h 378"/>
                  <a:gd name="T106" fmla="*/ 100 w 125"/>
                  <a:gd name="T107" fmla="*/ 375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5" h="378">
                    <a:moveTo>
                      <a:pt x="100" y="375"/>
                    </a:moveTo>
                    <a:lnTo>
                      <a:pt x="108" y="349"/>
                    </a:lnTo>
                    <a:lnTo>
                      <a:pt x="116" y="324"/>
                    </a:lnTo>
                    <a:lnTo>
                      <a:pt x="121" y="297"/>
                    </a:lnTo>
                    <a:lnTo>
                      <a:pt x="124" y="271"/>
                    </a:lnTo>
                    <a:lnTo>
                      <a:pt x="125" y="245"/>
                    </a:lnTo>
                    <a:lnTo>
                      <a:pt x="124" y="218"/>
                    </a:lnTo>
                    <a:lnTo>
                      <a:pt x="120" y="192"/>
                    </a:lnTo>
                    <a:lnTo>
                      <a:pt x="113" y="166"/>
                    </a:lnTo>
                    <a:lnTo>
                      <a:pt x="105" y="148"/>
                    </a:lnTo>
                    <a:lnTo>
                      <a:pt x="95" y="130"/>
                    </a:lnTo>
                    <a:lnTo>
                      <a:pt x="85" y="113"/>
                    </a:lnTo>
                    <a:lnTo>
                      <a:pt x="74" y="97"/>
                    </a:lnTo>
                    <a:lnTo>
                      <a:pt x="61" y="81"/>
                    </a:lnTo>
                    <a:lnTo>
                      <a:pt x="48" y="65"/>
                    </a:lnTo>
                    <a:lnTo>
                      <a:pt x="37" y="48"/>
                    </a:lnTo>
                    <a:lnTo>
                      <a:pt x="24" y="30"/>
                    </a:lnTo>
                    <a:lnTo>
                      <a:pt x="21" y="25"/>
                    </a:lnTo>
                    <a:lnTo>
                      <a:pt x="17" y="19"/>
                    </a:lnTo>
                    <a:lnTo>
                      <a:pt x="16" y="13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2" y="21"/>
                    </a:lnTo>
                    <a:lnTo>
                      <a:pt x="4" y="26"/>
                    </a:lnTo>
                    <a:lnTo>
                      <a:pt x="7" y="31"/>
                    </a:lnTo>
                    <a:lnTo>
                      <a:pt x="22" y="54"/>
                    </a:lnTo>
                    <a:lnTo>
                      <a:pt x="38" y="76"/>
                    </a:lnTo>
                    <a:lnTo>
                      <a:pt x="55" y="97"/>
                    </a:lnTo>
                    <a:lnTo>
                      <a:pt x="71" y="119"/>
                    </a:lnTo>
                    <a:lnTo>
                      <a:pt x="85" y="141"/>
                    </a:lnTo>
                    <a:lnTo>
                      <a:pt x="97" y="165"/>
                    </a:lnTo>
                    <a:lnTo>
                      <a:pt x="106" y="189"/>
                    </a:lnTo>
                    <a:lnTo>
                      <a:pt x="109" y="216"/>
                    </a:lnTo>
                    <a:lnTo>
                      <a:pt x="110" y="256"/>
                    </a:lnTo>
                    <a:lnTo>
                      <a:pt x="108" y="295"/>
                    </a:lnTo>
                    <a:lnTo>
                      <a:pt x="102" y="334"/>
                    </a:lnTo>
                    <a:lnTo>
                      <a:pt x="91" y="372"/>
                    </a:lnTo>
                    <a:lnTo>
                      <a:pt x="91" y="375"/>
                    </a:lnTo>
                    <a:lnTo>
                      <a:pt x="91" y="376"/>
                    </a:lnTo>
                    <a:lnTo>
                      <a:pt x="93" y="377"/>
                    </a:lnTo>
                    <a:lnTo>
                      <a:pt x="94" y="378"/>
                    </a:lnTo>
                    <a:lnTo>
                      <a:pt x="97" y="378"/>
                    </a:lnTo>
                    <a:lnTo>
                      <a:pt x="98" y="378"/>
                    </a:lnTo>
                    <a:lnTo>
                      <a:pt x="100" y="377"/>
                    </a:lnTo>
                    <a:lnTo>
                      <a:pt x="100" y="375"/>
                    </a:lnTo>
                    <a:lnTo>
                      <a:pt x="100" y="3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5" name="Freeform 139"/>
              <p:cNvSpPr>
                <a:spLocks/>
              </p:cNvSpPr>
              <p:nvPr/>
            </p:nvSpPr>
            <p:spPr bwMode="auto">
              <a:xfrm>
                <a:off x="3813" y="2075"/>
                <a:ext cx="98" cy="162"/>
              </a:xfrm>
              <a:custGeom>
                <a:avLst/>
                <a:gdLst>
                  <a:gd name="T0" fmla="*/ 192 w 196"/>
                  <a:gd name="T1" fmla="*/ 71 h 323"/>
                  <a:gd name="T2" fmla="*/ 182 w 196"/>
                  <a:gd name="T3" fmla="*/ 49 h 323"/>
                  <a:gd name="T4" fmla="*/ 167 w 196"/>
                  <a:gd name="T5" fmla="*/ 31 h 323"/>
                  <a:gd name="T6" fmla="*/ 148 w 196"/>
                  <a:gd name="T7" fmla="*/ 16 h 323"/>
                  <a:gd name="T8" fmla="*/ 123 w 196"/>
                  <a:gd name="T9" fmla="*/ 4 h 323"/>
                  <a:gd name="T10" fmla="*/ 90 w 196"/>
                  <a:gd name="T11" fmla="*/ 0 h 323"/>
                  <a:gd name="T12" fmla="*/ 59 w 196"/>
                  <a:gd name="T13" fmla="*/ 5 h 323"/>
                  <a:gd name="T14" fmla="*/ 31 w 196"/>
                  <a:gd name="T15" fmla="*/ 23 h 323"/>
                  <a:gd name="T16" fmla="*/ 6 w 196"/>
                  <a:gd name="T17" fmla="*/ 62 h 323"/>
                  <a:gd name="T18" fmla="*/ 0 w 196"/>
                  <a:gd name="T19" fmla="*/ 119 h 323"/>
                  <a:gd name="T20" fmla="*/ 11 w 196"/>
                  <a:gd name="T21" fmla="*/ 165 h 323"/>
                  <a:gd name="T22" fmla="*/ 24 w 196"/>
                  <a:gd name="T23" fmla="*/ 199 h 323"/>
                  <a:gd name="T24" fmla="*/ 39 w 196"/>
                  <a:gd name="T25" fmla="*/ 232 h 323"/>
                  <a:gd name="T26" fmla="*/ 50 w 196"/>
                  <a:gd name="T27" fmla="*/ 266 h 323"/>
                  <a:gd name="T28" fmla="*/ 57 w 196"/>
                  <a:gd name="T29" fmla="*/ 294 h 323"/>
                  <a:gd name="T30" fmla="*/ 71 w 196"/>
                  <a:gd name="T31" fmla="*/ 311 h 323"/>
                  <a:gd name="T32" fmla="*/ 90 w 196"/>
                  <a:gd name="T33" fmla="*/ 320 h 323"/>
                  <a:gd name="T34" fmla="*/ 112 w 196"/>
                  <a:gd name="T35" fmla="*/ 323 h 323"/>
                  <a:gd name="T36" fmla="*/ 124 w 196"/>
                  <a:gd name="T37" fmla="*/ 322 h 323"/>
                  <a:gd name="T38" fmla="*/ 128 w 196"/>
                  <a:gd name="T39" fmla="*/ 320 h 323"/>
                  <a:gd name="T40" fmla="*/ 128 w 196"/>
                  <a:gd name="T41" fmla="*/ 315 h 323"/>
                  <a:gd name="T42" fmla="*/ 124 w 196"/>
                  <a:gd name="T43" fmla="*/ 312 h 323"/>
                  <a:gd name="T44" fmla="*/ 106 w 196"/>
                  <a:gd name="T45" fmla="*/ 311 h 323"/>
                  <a:gd name="T46" fmla="*/ 80 w 196"/>
                  <a:gd name="T47" fmla="*/ 299 h 323"/>
                  <a:gd name="T48" fmla="*/ 65 w 196"/>
                  <a:gd name="T49" fmla="*/ 275 h 323"/>
                  <a:gd name="T50" fmla="*/ 57 w 196"/>
                  <a:gd name="T51" fmla="*/ 246 h 323"/>
                  <a:gd name="T52" fmla="*/ 45 w 196"/>
                  <a:gd name="T53" fmla="*/ 210 h 323"/>
                  <a:gd name="T54" fmla="*/ 25 w 196"/>
                  <a:gd name="T55" fmla="*/ 167 h 323"/>
                  <a:gd name="T56" fmla="*/ 14 w 196"/>
                  <a:gd name="T57" fmla="*/ 120 h 323"/>
                  <a:gd name="T58" fmla="*/ 17 w 196"/>
                  <a:gd name="T59" fmla="*/ 74 h 323"/>
                  <a:gd name="T60" fmla="*/ 36 w 196"/>
                  <a:gd name="T61" fmla="*/ 36 h 323"/>
                  <a:gd name="T62" fmla="*/ 63 w 196"/>
                  <a:gd name="T63" fmla="*/ 18 h 323"/>
                  <a:gd name="T64" fmla="*/ 98 w 196"/>
                  <a:gd name="T65" fmla="*/ 11 h 323"/>
                  <a:gd name="T66" fmla="*/ 132 w 196"/>
                  <a:gd name="T67" fmla="*/ 19 h 323"/>
                  <a:gd name="T68" fmla="*/ 154 w 196"/>
                  <a:gd name="T69" fmla="*/ 34 h 323"/>
                  <a:gd name="T70" fmla="*/ 166 w 196"/>
                  <a:gd name="T71" fmla="*/ 47 h 323"/>
                  <a:gd name="T72" fmla="*/ 176 w 196"/>
                  <a:gd name="T73" fmla="*/ 61 h 323"/>
                  <a:gd name="T74" fmla="*/ 183 w 196"/>
                  <a:gd name="T75" fmla="*/ 77 h 323"/>
                  <a:gd name="T76" fmla="*/ 188 w 196"/>
                  <a:gd name="T77" fmla="*/ 86 h 323"/>
                  <a:gd name="T78" fmla="*/ 190 w 196"/>
                  <a:gd name="T79" fmla="*/ 88 h 323"/>
                  <a:gd name="T80" fmla="*/ 193 w 196"/>
                  <a:gd name="T81" fmla="*/ 87 h 323"/>
                  <a:gd name="T82" fmla="*/ 196 w 196"/>
                  <a:gd name="T83" fmla="*/ 84 h 323"/>
                  <a:gd name="T84" fmla="*/ 196 w 196"/>
                  <a:gd name="T85" fmla="*/ 8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6" h="323">
                    <a:moveTo>
                      <a:pt x="196" y="82"/>
                    </a:moveTo>
                    <a:lnTo>
                      <a:pt x="192" y="71"/>
                    </a:lnTo>
                    <a:lnTo>
                      <a:pt x="188" y="59"/>
                    </a:lnTo>
                    <a:lnTo>
                      <a:pt x="182" y="49"/>
                    </a:lnTo>
                    <a:lnTo>
                      <a:pt x="175" y="40"/>
                    </a:lnTo>
                    <a:lnTo>
                      <a:pt x="167" y="31"/>
                    </a:lnTo>
                    <a:lnTo>
                      <a:pt x="158" y="23"/>
                    </a:lnTo>
                    <a:lnTo>
                      <a:pt x="148" y="16"/>
                    </a:lnTo>
                    <a:lnTo>
                      <a:pt x="138" y="10"/>
                    </a:lnTo>
                    <a:lnTo>
                      <a:pt x="123" y="4"/>
                    </a:lnTo>
                    <a:lnTo>
                      <a:pt x="107" y="1"/>
                    </a:lnTo>
                    <a:lnTo>
                      <a:pt x="90" y="0"/>
                    </a:lnTo>
                    <a:lnTo>
                      <a:pt x="74" y="1"/>
                    </a:lnTo>
                    <a:lnTo>
                      <a:pt x="59" y="5"/>
                    </a:lnTo>
                    <a:lnTo>
                      <a:pt x="44" y="12"/>
                    </a:lnTo>
                    <a:lnTo>
                      <a:pt x="31" y="23"/>
                    </a:lnTo>
                    <a:lnTo>
                      <a:pt x="19" y="35"/>
                    </a:lnTo>
                    <a:lnTo>
                      <a:pt x="6" y="62"/>
                    </a:lnTo>
                    <a:lnTo>
                      <a:pt x="0" y="89"/>
                    </a:lnTo>
                    <a:lnTo>
                      <a:pt x="0" y="119"/>
                    </a:lnTo>
                    <a:lnTo>
                      <a:pt x="6" y="148"/>
                    </a:lnTo>
                    <a:lnTo>
                      <a:pt x="11" y="165"/>
                    </a:lnTo>
                    <a:lnTo>
                      <a:pt x="17" y="183"/>
                    </a:lnTo>
                    <a:lnTo>
                      <a:pt x="24" y="199"/>
                    </a:lnTo>
                    <a:lnTo>
                      <a:pt x="32" y="215"/>
                    </a:lnTo>
                    <a:lnTo>
                      <a:pt x="39" y="232"/>
                    </a:lnTo>
                    <a:lnTo>
                      <a:pt x="45" y="248"/>
                    </a:lnTo>
                    <a:lnTo>
                      <a:pt x="50" y="266"/>
                    </a:lnTo>
                    <a:lnTo>
                      <a:pt x="54" y="284"/>
                    </a:lnTo>
                    <a:lnTo>
                      <a:pt x="57" y="294"/>
                    </a:lnTo>
                    <a:lnTo>
                      <a:pt x="63" y="304"/>
                    </a:lnTo>
                    <a:lnTo>
                      <a:pt x="71" y="311"/>
                    </a:lnTo>
                    <a:lnTo>
                      <a:pt x="79" y="316"/>
                    </a:lnTo>
                    <a:lnTo>
                      <a:pt x="90" y="320"/>
                    </a:lnTo>
                    <a:lnTo>
                      <a:pt x="100" y="323"/>
                    </a:lnTo>
                    <a:lnTo>
                      <a:pt x="112" y="323"/>
                    </a:lnTo>
                    <a:lnTo>
                      <a:pt x="122" y="323"/>
                    </a:lnTo>
                    <a:lnTo>
                      <a:pt x="124" y="322"/>
                    </a:lnTo>
                    <a:lnTo>
                      <a:pt x="127" y="321"/>
                    </a:lnTo>
                    <a:lnTo>
                      <a:pt x="128" y="320"/>
                    </a:lnTo>
                    <a:lnTo>
                      <a:pt x="129" y="317"/>
                    </a:lnTo>
                    <a:lnTo>
                      <a:pt x="128" y="315"/>
                    </a:lnTo>
                    <a:lnTo>
                      <a:pt x="127" y="313"/>
                    </a:lnTo>
                    <a:lnTo>
                      <a:pt x="124" y="312"/>
                    </a:lnTo>
                    <a:lnTo>
                      <a:pt x="122" y="311"/>
                    </a:lnTo>
                    <a:lnTo>
                      <a:pt x="106" y="311"/>
                    </a:lnTo>
                    <a:lnTo>
                      <a:pt x="92" y="307"/>
                    </a:lnTo>
                    <a:lnTo>
                      <a:pt x="80" y="299"/>
                    </a:lnTo>
                    <a:lnTo>
                      <a:pt x="72" y="287"/>
                    </a:lnTo>
                    <a:lnTo>
                      <a:pt x="65" y="275"/>
                    </a:lnTo>
                    <a:lnTo>
                      <a:pt x="61" y="261"/>
                    </a:lnTo>
                    <a:lnTo>
                      <a:pt x="57" y="246"/>
                    </a:lnTo>
                    <a:lnTo>
                      <a:pt x="56" y="231"/>
                    </a:lnTo>
                    <a:lnTo>
                      <a:pt x="45" y="210"/>
                    </a:lnTo>
                    <a:lnTo>
                      <a:pt x="34" y="188"/>
                    </a:lnTo>
                    <a:lnTo>
                      <a:pt x="25" y="167"/>
                    </a:lnTo>
                    <a:lnTo>
                      <a:pt x="18" y="144"/>
                    </a:lnTo>
                    <a:lnTo>
                      <a:pt x="14" y="120"/>
                    </a:lnTo>
                    <a:lnTo>
                      <a:pt x="14" y="97"/>
                    </a:lnTo>
                    <a:lnTo>
                      <a:pt x="17" y="74"/>
                    </a:lnTo>
                    <a:lnTo>
                      <a:pt x="26" y="51"/>
                    </a:lnTo>
                    <a:lnTo>
                      <a:pt x="36" y="36"/>
                    </a:lnTo>
                    <a:lnTo>
                      <a:pt x="48" y="26"/>
                    </a:lnTo>
                    <a:lnTo>
                      <a:pt x="63" y="18"/>
                    </a:lnTo>
                    <a:lnTo>
                      <a:pt x="80" y="12"/>
                    </a:lnTo>
                    <a:lnTo>
                      <a:pt x="98" y="11"/>
                    </a:lnTo>
                    <a:lnTo>
                      <a:pt x="115" y="13"/>
                    </a:lnTo>
                    <a:lnTo>
                      <a:pt x="132" y="19"/>
                    </a:lnTo>
                    <a:lnTo>
                      <a:pt x="147" y="28"/>
                    </a:lnTo>
                    <a:lnTo>
                      <a:pt x="154" y="34"/>
                    </a:lnTo>
                    <a:lnTo>
                      <a:pt x="160" y="40"/>
                    </a:lnTo>
                    <a:lnTo>
                      <a:pt x="166" y="47"/>
                    </a:lnTo>
                    <a:lnTo>
                      <a:pt x="171" y="54"/>
                    </a:lnTo>
                    <a:lnTo>
                      <a:pt x="176" y="61"/>
                    </a:lnTo>
                    <a:lnTo>
                      <a:pt x="180" y="69"/>
                    </a:lnTo>
                    <a:lnTo>
                      <a:pt x="183" y="77"/>
                    </a:lnTo>
                    <a:lnTo>
                      <a:pt x="186" y="85"/>
                    </a:lnTo>
                    <a:lnTo>
                      <a:pt x="188" y="86"/>
                    </a:lnTo>
                    <a:lnTo>
                      <a:pt x="189" y="88"/>
                    </a:lnTo>
                    <a:lnTo>
                      <a:pt x="190" y="88"/>
                    </a:lnTo>
                    <a:lnTo>
                      <a:pt x="192" y="88"/>
                    </a:lnTo>
                    <a:lnTo>
                      <a:pt x="193" y="87"/>
                    </a:lnTo>
                    <a:lnTo>
                      <a:pt x="196" y="86"/>
                    </a:lnTo>
                    <a:lnTo>
                      <a:pt x="196" y="84"/>
                    </a:lnTo>
                    <a:lnTo>
                      <a:pt x="196" y="82"/>
                    </a:lnTo>
                    <a:lnTo>
                      <a:pt x="196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6" name="Freeform 140"/>
              <p:cNvSpPr>
                <a:spLocks/>
              </p:cNvSpPr>
              <p:nvPr/>
            </p:nvSpPr>
            <p:spPr bwMode="auto">
              <a:xfrm>
                <a:off x="3826" y="2096"/>
                <a:ext cx="64" cy="57"/>
              </a:xfrm>
              <a:custGeom>
                <a:avLst/>
                <a:gdLst>
                  <a:gd name="T0" fmla="*/ 126 w 128"/>
                  <a:gd name="T1" fmla="*/ 21 h 114"/>
                  <a:gd name="T2" fmla="*/ 114 w 128"/>
                  <a:gd name="T3" fmla="*/ 12 h 114"/>
                  <a:gd name="T4" fmla="*/ 102 w 128"/>
                  <a:gd name="T5" fmla="*/ 6 h 114"/>
                  <a:gd name="T6" fmla="*/ 89 w 128"/>
                  <a:gd name="T7" fmla="*/ 1 h 114"/>
                  <a:gd name="T8" fmla="*/ 75 w 128"/>
                  <a:gd name="T9" fmla="*/ 0 h 114"/>
                  <a:gd name="T10" fmla="*/ 61 w 128"/>
                  <a:gd name="T11" fmla="*/ 1 h 114"/>
                  <a:gd name="T12" fmla="*/ 47 w 128"/>
                  <a:gd name="T13" fmla="*/ 3 h 114"/>
                  <a:gd name="T14" fmla="*/ 35 w 128"/>
                  <a:gd name="T15" fmla="*/ 9 h 114"/>
                  <a:gd name="T16" fmla="*/ 23 w 128"/>
                  <a:gd name="T17" fmla="*/ 17 h 114"/>
                  <a:gd name="T18" fmla="*/ 7 w 128"/>
                  <a:gd name="T19" fmla="*/ 37 h 114"/>
                  <a:gd name="T20" fmla="*/ 0 w 128"/>
                  <a:gd name="T21" fmla="*/ 61 h 114"/>
                  <a:gd name="T22" fmla="*/ 1 w 128"/>
                  <a:gd name="T23" fmla="*/ 86 h 114"/>
                  <a:gd name="T24" fmla="*/ 8 w 128"/>
                  <a:gd name="T25" fmla="*/ 111 h 114"/>
                  <a:gd name="T26" fmla="*/ 9 w 128"/>
                  <a:gd name="T27" fmla="*/ 112 h 114"/>
                  <a:gd name="T28" fmla="*/ 11 w 128"/>
                  <a:gd name="T29" fmla="*/ 114 h 114"/>
                  <a:gd name="T30" fmla="*/ 13 w 128"/>
                  <a:gd name="T31" fmla="*/ 114 h 114"/>
                  <a:gd name="T32" fmla="*/ 15 w 128"/>
                  <a:gd name="T33" fmla="*/ 114 h 114"/>
                  <a:gd name="T34" fmla="*/ 17 w 128"/>
                  <a:gd name="T35" fmla="*/ 113 h 114"/>
                  <a:gd name="T36" fmla="*/ 19 w 128"/>
                  <a:gd name="T37" fmla="*/ 112 h 114"/>
                  <a:gd name="T38" fmla="*/ 20 w 128"/>
                  <a:gd name="T39" fmla="*/ 109 h 114"/>
                  <a:gd name="T40" fmla="*/ 20 w 128"/>
                  <a:gd name="T41" fmla="*/ 107 h 114"/>
                  <a:gd name="T42" fmla="*/ 15 w 128"/>
                  <a:gd name="T43" fmla="*/ 89 h 114"/>
                  <a:gd name="T44" fmla="*/ 13 w 128"/>
                  <a:gd name="T45" fmla="*/ 69 h 114"/>
                  <a:gd name="T46" fmla="*/ 15 w 128"/>
                  <a:gd name="T47" fmla="*/ 51 h 114"/>
                  <a:gd name="T48" fmla="*/ 24 w 128"/>
                  <a:gd name="T49" fmla="*/ 35 h 114"/>
                  <a:gd name="T50" fmla="*/ 35 w 128"/>
                  <a:gd name="T51" fmla="*/ 25 h 114"/>
                  <a:gd name="T52" fmla="*/ 45 w 128"/>
                  <a:gd name="T53" fmla="*/ 18 h 114"/>
                  <a:gd name="T54" fmla="*/ 58 w 128"/>
                  <a:gd name="T55" fmla="*/ 14 h 114"/>
                  <a:gd name="T56" fmla="*/ 70 w 128"/>
                  <a:gd name="T57" fmla="*/ 13 h 114"/>
                  <a:gd name="T58" fmla="*/ 83 w 128"/>
                  <a:gd name="T59" fmla="*/ 13 h 114"/>
                  <a:gd name="T60" fmla="*/ 96 w 128"/>
                  <a:gd name="T61" fmla="*/ 16 h 114"/>
                  <a:gd name="T62" fmla="*/ 108 w 128"/>
                  <a:gd name="T63" fmla="*/ 22 h 114"/>
                  <a:gd name="T64" fmla="*/ 119 w 128"/>
                  <a:gd name="T65" fmla="*/ 30 h 114"/>
                  <a:gd name="T66" fmla="*/ 121 w 128"/>
                  <a:gd name="T67" fmla="*/ 31 h 114"/>
                  <a:gd name="T68" fmla="*/ 123 w 128"/>
                  <a:gd name="T69" fmla="*/ 31 h 114"/>
                  <a:gd name="T70" fmla="*/ 125 w 128"/>
                  <a:gd name="T71" fmla="*/ 30 h 114"/>
                  <a:gd name="T72" fmla="*/ 127 w 128"/>
                  <a:gd name="T73" fmla="*/ 29 h 114"/>
                  <a:gd name="T74" fmla="*/ 128 w 128"/>
                  <a:gd name="T75" fmla="*/ 27 h 114"/>
                  <a:gd name="T76" fmla="*/ 128 w 128"/>
                  <a:gd name="T77" fmla="*/ 24 h 114"/>
                  <a:gd name="T78" fmla="*/ 127 w 128"/>
                  <a:gd name="T79" fmla="*/ 23 h 114"/>
                  <a:gd name="T80" fmla="*/ 126 w 128"/>
                  <a:gd name="T81" fmla="*/ 21 h 114"/>
                  <a:gd name="T82" fmla="*/ 126 w 128"/>
                  <a:gd name="T83" fmla="*/ 2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8" h="114">
                    <a:moveTo>
                      <a:pt x="126" y="21"/>
                    </a:moveTo>
                    <a:lnTo>
                      <a:pt x="114" y="12"/>
                    </a:lnTo>
                    <a:lnTo>
                      <a:pt x="102" y="6"/>
                    </a:lnTo>
                    <a:lnTo>
                      <a:pt x="89" y="1"/>
                    </a:lnTo>
                    <a:lnTo>
                      <a:pt x="75" y="0"/>
                    </a:lnTo>
                    <a:lnTo>
                      <a:pt x="61" y="1"/>
                    </a:lnTo>
                    <a:lnTo>
                      <a:pt x="47" y="3"/>
                    </a:lnTo>
                    <a:lnTo>
                      <a:pt x="35" y="9"/>
                    </a:lnTo>
                    <a:lnTo>
                      <a:pt x="23" y="17"/>
                    </a:lnTo>
                    <a:lnTo>
                      <a:pt x="7" y="37"/>
                    </a:lnTo>
                    <a:lnTo>
                      <a:pt x="0" y="61"/>
                    </a:lnTo>
                    <a:lnTo>
                      <a:pt x="1" y="86"/>
                    </a:lnTo>
                    <a:lnTo>
                      <a:pt x="8" y="111"/>
                    </a:lnTo>
                    <a:lnTo>
                      <a:pt x="9" y="112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5" y="114"/>
                    </a:lnTo>
                    <a:lnTo>
                      <a:pt x="17" y="113"/>
                    </a:lnTo>
                    <a:lnTo>
                      <a:pt x="19" y="112"/>
                    </a:lnTo>
                    <a:lnTo>
                      <a:pt x="20" y="109"/>
                    </a:lnTo>
                    <a:lnTo>
                      <a:pt x="20" y="107"/>
                    </a:lnTo>
                    <a:lnTo>
                      <a:pt x="15" y="89"/>
                    </a:lnTo>
                    <a:lnTo>
                      <a:pt x="13" y="69"/>
                    </a:lnTo>
                    <a:lnTo>
                      <a:pt x="15" y="51"/>
                    </a:lnTo>
                    <a:lnTo>
                      <a:pt x="24" y="35"/>
                    </a:lnTo>
                    <a:lnTo>
                      <a:pt x="35" y="25"/>
                    </a:lnTo>
                    <a:lnTo>
                      <a:pt x="45" y="18"/>
                    </a:lnTo>
                    <a:lnTo>
                      <a:pt x="58" y="14"/>
                    </a:lnTo>
                    <a:lnTo>
                      <a:pt x="70" y="13"/>
                    </a:lnTo>
                    <a:lnTo>
                      <a:pt x="83" y="13"/>
                    </a:lnTo>
                    <a:lnTo>
                      <a:pt x="96" y="16"/>
                    </a:lnTo>
                    <a:lnTo>
                      <a:pt x="108" y="22"/>
                    </a:lnTo>
                    <a:lnTo>
                      <a:pt x="119" y="30"/>
                    </a:lnTo>
                    <a:lnTo>
                      <a:pt x="121" y="31"/>
                    </a:lnTo>
                    <a:lnTo>
                      <a:pt x="123" y="31"/>
                    </a:lnTo>
                    <a:lnTo>
                      <a:pt x="125" y="30"/>
                    </a:lnTo>
                    <a:lnTo>
                      <a:pt x="127" y="29"/>
                    </a:lnTo>
                    <a:lnTo>
                      <a:pt x="128" y="27"/>
                    </a:lnTo>
                    <a:lnTo>
                      <a:pt x="128" y="24"/>
                    </a:lnTo>
                    <a:lnTo>
                      <a:pt x="127" y="23"/>
                    </a:lnTo>
                    <a:lnTo>
                      <a:pt x="126" y="21"/>
                    </a:ln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7" name="Freeform 141"/>
              <p:cNvSpPr>
                <a:spLocks/>
              </p:cNvSpPr>
              <p:nvPr/>
            </p:nvSpPr>
            <p:spPr bwMode="auto">
              <a:xfrm>
                <a:off x="3740" y="2177"/>
                <a:ext cx="77" cy="396"/>
              </a:xfrm>
              <a:custGeom>
                <a:avLst/>
                <a:gdLst>
                  <a:gd name="T0" fmla="*/ 40 w 155"/>
                  <a:gd name="T1" fmla="*/ 22 h 793"/>
                  <a:gd name="T2" fmla="*/ 15 w 155"/>
                  <a:gd name="T3" fmla="*/ 68 h 793"/>
                  <a:gd name="T4" fmla="*/ 3 w 155"/>
                  <a:gd name="T5" fmla="*/ 117 h 793"/>
                  <a:gd name="T6" fmla="*/ 2 w 155"/>
                  <a:gd name="T7" fmla="*/ 168 h 793"/>
                  <a:gd name="T8" fmla="*/ 19 w 155"/>
                  <a:gd name="T9" fmla="*/ 237 h 793"/>
                  <a:gd name="T10" fmla="*/ 42 w 155"/>
                  <a:gd name="T11" fmla="*/ 325 h 793"/>
                  <a:gd name="T12" fmla="*/ 70 w 155"/>
                  <a:gd name="T13" fmla="*/ 409 h 793"/>
                  <a:gd name="T14" fmla="*/ 106 w 155"/>
                  <a:gd name="T15" fmla="*/ 490 h 793"/>
                  <a:gd name="T16" fmla="*/ 136 w 155"/>
                  <a:gd name="T17" fmla="*/ 560 h 793"/>
                  <a:gd name="T18" fmla="*/ 135 w 155"/>
                  <a:gd name="T19" fmla="*/ 624 h 793"/>
                  <a:gd name="T20" fmla="*/ 123 w 155"/>
                  <a:gd name="T21" fmla="*/ 689 h 793"/>
                  <a:gd name="T22" fmla="*/ 106 w 155"/>
                  <a:gd name="T23" fmla="*/ 753 h 793"/>
                  <a:gd name="T24" fmla="*/ 101 w 155"/>
                  <a:gd name="T25" fmla="*/ 788 h 793"/>
                  <a:gd name="T26" fmla="*/ 103 w 155"/>
                  <a:gd name="T27" fmla="*/ 791 h 793"/>
                  <a:gd name="T28" fmla="*/ 109 w 155"/>
                  <a:gd name="T29" fmla="*/ 793 h 793"/>
                  <a:gd name="T30" fmla="*/ 113 w 155"/>
                  <a:gd name="T31" fmla="*/ 790 h 793"/>
                  <a:gd name="T32" fmla="*/ 123 w 155"/>
                  <a:gd name="T33" fmla="*/ 755 h 793"/>
                  <a:gd name="T34" fmla="*/ 141 w 155"/>
                  <a:gd name="T35" fmla="*/ 688 h 793"/>
                  <a:gd name="T36" fmla="*/ 154 w 155"/>
                  <a:gd name="T37" fmla="*/ 621 h 793"/>
                  <a:gd name="T38" fmla="*/ 151 w 155"/>
                  <a:gd name="T39" fmla="*/ 554 h 793"/>
                  <a:gd name="T40" fmla="*/ 136 w 155"/>
                  <a:gd name="T41" fmla="*/ 506 h 793"/>
                  <a:gd name="T42" fmla="*/ 121 w 155"/>
                  <a:gd name="T43" fmla="*/ 478 h 793"/>
                  <a:gd name="T44" fmla="*/ 106 w 155"/>
                  <a:gd name="T45" fmla="*/ 451 h 793"/>
                  <a:gd name="T46" fmla="*/ 93 w 155"/>
                  <a:gd name="T47" fmla="*/ 423 h 793"/>
                  <a:gd name="T48" fmla="*/ 75 w 155"/>
                  <a:gd name="T49" fmla="*/ 377 h 793"/>
                  <a:gd name="T50" fmla="*/ 55 w 155"/>
                  <a:gd name="T51" fmla="*/ 313 h 793"/>
                  <a:gd name="T52" fmla="*/ 36 w 155"/>
                  <a:gd name="T53" fmla="*/ 249 h 793"/>
                  <a:gd name="T54" fmla="*/ 22 w 155"/>
                  <a:gd name="T55" fmla="*/ 182 h 793"/>
                  <a:gd name="T56" fmla="*/ 15 w 155"/>
                  <a:gd name="T57" fmla="*/ 129 h 793"/>
                  <a:gd name="T58" fmla="*/ 21 w 155"/>
                  <a:gd name="T59" fmla="*/ 92 h 793"/>
                  <a:gd name="T60" fmla="*/ 35 w 155"/>
                  <a:gd name="T61" fmla="*/ 57 h 793"/>
                  <a:gd name="T62" fmla="*/ 53 w 155"/>
                  <a:gd name="T63" fmla="*/ 24 h 793"/>
                  <a:gd name="T64" fmla="*/ 65 w 155"/>
                  <a:gd name="T65" fmla="*/ 6 h 793"/>
                  <a:gd name="T66" fmla="*/ 64 w 155"/>
                  <a:gd name="T67" fmla="*/ 3 h 793"/>
                  <a:gd name="T68" fmla="*/ 60 w 155"/>
                  <a:gd name="T69" fmla="*/ 0 h 793"/>
                  <a:gd name="T70" fmla="*/ 57 w 155"/>
                  <a:gd name="T71" fmla="*/ 0 h 793"/>
                  <a:gd name="T72" fmla="*/ 56 w 155"/>
                  <a:gd name="T73" fmla="*/ 1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" h="793">
                    <a:moveTo>
                      <a:pt x="56" y="1"/>
                    </a:moveTo>
                    <a:lnTo>
                      <a:pt x="40" y="22"/>
                    </a:lnTo>
                    <a:lnTo>
                      <a:pt x="27" y="44"/>
                    </a:lnTo>
                    <a:lnTo>
                      <a:pt x="15" y="68"/>
                    </a:lnTo>
                    <a:lnTo>
                      <a:pt x="7" y="92"/>
                    </a:lnTo>
                    <a:lnTo>
                      <a:pt x="3" y="117"/>
                    </a:lnTo>
                    <a:lnTo>
                      <a:pt x="0" y="142"/>
                    </a:lnTo>
                    <a:lnTo>
                      <a:pt x="2" y="168"/>
                    </a:lnTo>
                    <a:lnTo>
                      <a:pt x="7" y="194"/>
                    </a:lnTo>
                    <a:lnTo>
                      <a:pt x="19" y="237"/>
                    </a:lnTo>
                    <a:lnTo>
                      <a:pt x="30" y="281"/>
                    </a:lnTo>
                    <a:lnTo>
                      <a:pt x="42" y="325"/>
                    </a:lnTo>
                    <a:lnTo>
                      <a:pt x="55" y="368"/>
                    </a:lnTo>
                    <a:lnTo>
                      <a:pt x="70" y="409"/>
                    </a:lnTo>
                    <a:lnTo>
                      <a:pt x="86" y="451"/>
                    </a:lnTo>
                    <a:lnTo>
                      <a:pt x="106" y="490"/>
                    </a:lnTo>
                    <a:lnTo>
                      <a:pt x="131" y="528"/>
                    </a:lnTo>
                    <a:lnTo>
                      <a:pt x="136" y="560"/>
                    </a:lnTo>
                    <a:lnTo>
                      <a:pt x="138" y="592"/>
                    </a:lnTo>
                    <a:lnTo>
                      <a:pt x="135" y="624"/>
                    </a:lnTo>
                    <a:lnTo>
                      <a:pt x="130" y="657"/>
                    </a:lnTo>
                    <a:lnTo>
                      <a:pt x="123" y="689"/>
                    </a:lnTo>
                    <a:lnTo>
                      <a:pt x="115" y="721"/>
                    </a:lnTo>
                    <a:lnTo>
                      <a:pt x="106" y="753"/>
                    </a:lnTo>
                    <a:lnTo>
                      <a:pt x="101" y="785"/>
                    </a:lnTo>
                    <a:lnTo>
                      <a:pt x="101" y="788"/>
                    </a:lnTo>
                    <a:lnTo>
                      <a:pt x="102" y="790"/>
                    </a:lnTo>
                    <a:lnTo>
                      <a:pt x="103" y="791"/>
                    </a:lnTo>
                    <a:lnTo>
                      <a:pt x="106" y="793"/>
                    </a:lnTo>
                    <a:lnTo>
                      <a:pt x="109" y="793"/>
                    </a:lnTo>
                    <a:lnTo>
                      <a:pt x="111" y="791"/>
                    </a:lnTo>
                    <a:lnTo>
                      <a:pt x="113" y="790"/>
                    </a:lnTo>
                    <a:lnTo>
                      <a:pt x="115" y="788"/>
                    </a:lnTo>
                    <a:lnTo>
                      <a:pt x="123" y="755"/>
                    </a:lnTo>
                    <a:lnTo>
                      <a:pt x="132" y="721"/>
                    </a:lnTo>
                    <a:lnTo>
                      <a:pt x="141" y="688"/>
                    </a:lnTo>
                    <a:lnTo>
                      <a:pt x="148" y="654"/>
                    </a:lnTo>
                    <a:lnTo>
                      <a:pt x="154" y="621"/>
                    </a:lnTo>
                    <a:lnTo>
                      <a:pt x="155" y="588"/>
                    </a:lnTo>
                    <a:lnTo>
                      <a:pt x="151" y="554"/>
                    </a:lnTo>
                    <a:lnTo>
                      <a:pt x="142" y="521"/>
                    </a:lnTo>
                    <a:lnTo>
                      <a:pt x="136" y="506"/>
                    </a:lnTo>
                    <a:lnTo>
                      <a:pt x="130" y="492"/>
                    </a:lnTo>
                    <a:lnTo>
                      <a:pt x="121" y="478"/>
                    </a:lnTo>
                    <a:lnTo>
                      <a:pt x="115" y="464"/>
                    </a:lnTo>
                    <a:lnTo>
                      <a:pt x="106" y="451"/>
                    </a:lnTo>
                    <a:lnTo>
                      <a:pt x="100" y="437"/>
                    </a:lnTo>
                    <a:lnTo>
                      <a:pt x="93" y="423"/>
                    </a:lnTo>
                    <a:lnTo>
                      <a:pt x="87" y="408"/>
                    </a:lnTo>
                    <a:lnTo>
                      <a:pt x="75" y="377"/>
                    </a:lnTo>
                    <a:lnTo>
                      <a:pt x="65" y="345"/>
                    </a:lnTo>
                    <a:lnTo>
                      <a:pt x="55" y="313"/>
                    </a:lnTo>
                    <a:lnTo>
                      <a:pt x="45" y="281"/>
                    </a:lnTo>
                    <a:lnTo>
                      <a:pt x="36" y="249"/>
                    </a:lnTo>
                    <a:lnTo>
                      <a:pt x="28" y="216"/>
                    </a:lnTo>
                    <a:lnTo>
                      <a:pt x="22" y="182"/>
                    </a:lnTo>
                    <a:lnTo>
                      <a:pt x="17" y="149"/>
                    </a:lnTo>
                    <a:lnTo>
                      <a:pt x="15" y="129"/>
                    </a:lnTo>
                    <a:lnTo>
                      <a:pt x="17" y="111"/>
                    </a:lnTo>
                    <a:lnTo>
                      <a:pt x="21" y="92"/>
                    </a:lnTo>
                    <a:lnTo>
                      <a:pt x="27" y="74"/>
                    </a:lnTo>
                    <a:lnTo>
                      <a:pt x="35" y="57"/>
                    </a:lnTo>
                    <a:lnTo>
                      <a:pt x="43" y="41"/>
                    </a:lnTo>
                    <a:lnTo>
                      <a:pt x="53" y="24"/>
                    </a:lnTo>
                    <a:lnTo>
                      <a:pt x="64" y="8"/>
                    </a:lnTo>
                    <a:lnTo>
                      <a:pt x="65" y="6"/>
                    </a:lnTo>
                    <a:lnTo>
                      <a:pt x="65" y="5"/>
                    </a:lnTo>
                    <a:lnTo>
                      <a:pt x="64" y="3"/>
                    </a:lnTo>
                    <a:lnTo>
                      <a:pt x="63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8" name="Freeform 142"/>
              <p:cNvSpPr>
                <a:spLocks/>
              </p:cNvSpPr>
              <p:nvPr/>
            </p:nvSpPr>
            <p:spPr bwMode="auto">
              <a:xfrm>
                <a:off x="3732" y="2388"/>
                <a:ext cx="76" cy="90"/>
              </a:xfrm>
              <a:custGeom>
                <a:avLst/>
                <a:gdLst>
                  <a:gd name="T0" fmla="*/ 152 w 152"/>
                  <a:gd name="T1" fmla="*/ 174 h 180"/>
                  <a:gd name="T2" fmla="*/ 149 w 152"/>
                  <a:gd name="T3" fmla="*/ 152 h 180"/>
                  <a:gd name="T4" fmla="*/ 141 w 152"/>
                  <a:gd name="T5" fmla="*/ 135 h 180"/>
                  <a:gd name="T6" fmla="*/ 128 w 152"/>
                  <a:gd name="T7" fmla="*/ 120 h 180"/>
                  <a:gd name="T8" fmla="*/ 113 w 152"/>
                  <a:gd name="T9" fmla="*/ 108 h 180"/>
                  <a:gd name="T10" fmla="*/ 95 w 152"/>
                  <a:gd name="T11" fmla="*/ 98 h 180"/>
                  <a:gd name="T12" fmla="*/ 76 w 152"/>
                  <a:gd name="T13" fmla="*/ 89 h 180"/>
                  <a:gd name="T14" fmla="*/ 57 w 152"/>
                  <a:gd name="T15" fmla="*/ 79 h 180"/>
                  <a:gd name="T16" fmla="*/ 40 w 152"/>
                  <a:gd name="T17" fmla="*/ 70 h 180"/>
                  <a:gd name="T18" fmla="*/ 33 w 152"/>
                  <a:gd name="T19" fmla="*/ 54 h 180"/>
                  <a:gd name="T20" fmla="*/ 26 w 152"/>
                  <a:gd name="T21" fmla="*/ 38 h 180"/>
                  <a:gd name="T22" fmla="*/ 20 w 152"/>
                  <a:gd name="T23" fmla="*/ 22 h 180"/>
                  <a:gd name="T24" fmla="*/ 14 w 152"/>
                  <a:gd name="T25" fmla="*/ 5 h 180"/>
                  <a:gd name="T26" fmla="*/ 13 w 152"/>
                  <a:gd name="T27" fmla="*/ 2 h 180"/>
                  <a:gd name="T28" fmla="*/ 11 w 152"/>
                  <a:gd name="T29" fmla="*/ 0 h 180"/>
                  <a:gd name="T30" fmla="*/ 8 w 152"/>
                  <a:gd name="T31" fmla="*/ 0 h 180"/>
                  <a:gd name="T32" fmla="*/ 6 w 152"/>
                  <a:gd name="T33" fmla="*/ 0 h 180"/>
                  <a:gd name="T34" fmla="*/ 3 w 152"/>
                  <a:gd name="T35" fmla="*/ 1 h 180"/>
                  <a:gd name="T36" fmla="*/ 2 w 152"/>
                  <a:gd name="T37" fmla="*/ 3 h 180"/>
                  <a:gd name="T38" fmla="*/ 0 w 152"/>
                  <a:gd name="T39" fmla="*/ 6 h 180"/>
                  <a:gd name="T40" fmla="*/ 0 w 152"/>
                  <a:gd name="T41" fmla="*/ 8 h 180"/>
                  <a:gd name="T42" fmla="*/ 5 w 152"/>
                  <a:gd name="T43" fmla="*/ 28 h 180"/>
                  <a:gd name="T44" fmla="*/ 12 w 152"/>
                  <a:gd name="T45" fmla="*/ 47 h 180"/>
                  <a:gd name="T46" fmla="*/ 20 w 152"/>
                  <a:gd name="T47" fmla="*/ 64 h 180"/>
                  <a:gd name="T48" fmla="*/ 33 w 152"/>
                  <a:gd name="T49" fmla="*/ 79 h 180"/>
                  <a:gd name="T50" fmla="*/ 48 w 152"/>
                  <a:gd name="T51" fmla="*/ 91 h 180"/>
                  <a:gd name="T52" fmla="*/ 65 w 152"/>
                  <a:gd name="T53" fmla="*/ 100 h 180"/>
                  <a:gd name="T54" fmla="*/ 83 w 152"/>
                  <a:gd name="T55" fmla="*/ 108 h 180"/>
                  <a:gd name="T56" fmla="*/ 101 w 152"/>
                  <a:gd name="T57" fmla="*/ 116 h 180"/>
                  <a:gd name="T58" fmla="*/ 117 w 152"/>
                  <a:gd name="T59" fmla="*/ 127 h 180"/>
                  <a:gd name="T60" fmla="*/ 129 w 152"/>
                  <a:gd name="T61" fmla="*/ 139 h 180"/>
                  <a:gd name="T62" fmla="*/ 139 w 152"/>
                  <a:gd name="T63" fmla="*/ 154 h 180"/>
                  <a:gd name="T64" fmla="*/ 142 w 152"/>
                  <a:gd name="T65" fmla="*/ 175 h 180"/>
                  <a:gd name="T66" fmla="*/ 143 w 152"/>
                  <a:gd name="T67" fmla="*/ 177 h 180"/>
                  <a:gd name="T68" fmla="*/ 144 w 152"/>
                  <a:gd name="T69" fmla="*/ 178 h 180"/>
                  <a:gd name="T70" fmla="*/ 146 w 152"/>
                  <a:gd name="T71" fmla="*/ 180 h 180"/>
                  <a:gd name="T72" fmla="*/ 148 w 152"/>
                  <a:gd name="T73" fmla="*/ 180 h 180"/>
                  <a:gd name="T74" fmla="*/ 149 w 152"/>
                  <a:gd name="T75" fmla="*/ 178 h 180"/>
                  <a:gd name="T76" fmla="*/ 151 w 152"/>
                  <a:gd name="T77" fmla="*/ 177 h 180"/>
                  <a:gd name="T78" fmla="*/ 152 w 152"/>
                  <a:gd name="T79" fmla="*/ 176 h 180"/>
                  <a:gd name="T80" fmla="*/ 152 w 152"/>
                  <a:gd name="T81" fmla="*/ 174 h 180"/>
                  <a:gd name="T82" fmla="*/ 152 w 152"/>
                  <a:gd name="T83" fmla="*/ 17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2" h="180">
                    <a:moveTo>
                      <a:pt x="152" y="174"/>
                    </a:moveTo>
                    <a:lnTo>
                      <a:pt x="149" y="152"/>
                    </a:lnTo>
                    <a:lnTo>
                      <a:pt x="141" y="135"/>
                    </a:lnTo>
                    <a:lnTo>
                      <a:pt x="128" y="120"/>
                    </a:lnTo>
                    <a:lnTo>
                      <a:pt x="113" y="108"/>
                    </a:lnTo>
                    <a:lnTo>
                      <a:pt x="95" y="98"/>
                    </a:lnTo>
                    <a:lnTo>
                      <a:pt x="76" y="89"/>
                    </a:lnTo>
                    <a:lnTo>
                      <a:pt x="57" y="79"/>
                    </a:lnTo>
                    <a:lnTo>
                      <a:pt x="40" y="70"/>
                    </a:lnTo>
                    <a:lnTo>
                      <a:pt x="33" y="54"/>
                    </a:lnTo>
                    <a:lnTo>
                      <a:pt x="26" y="38"/>
                    </a:lnTo>
                    <a:lnTo>
                      <a:pt x="20" y="22"/>
                    </a:lnTo>
                    <a:lnTo>
                      <a:pt x="14" y="5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5" y="28"/>
                    </a:lnTo>
                    <a:lnTo>
                      <a:pt x="12" y="47"/>
                    </a:lnTo>
                    <a:lnTo>
                      <a:pt x="20" y="64"/>
                    </a:lnTo>
                    <a:lnTo>
                      <a:pt x="33" y="79"/>
                    </a:lnTo>
                    <a:lnTo>
                      <a:pt x="48" y="91"/>
                    </a:lnTo>
                    <a:lnTo>
                      <a:pt x="65" y="100"/>
                    </a:lnTo>
                    <a:lnTo>
                      <a:pt x="83" y="108"/>
                    </a:lnTo>
                    <a:lnTo>
                      <a:pt x="101" y="116"/>
                    </a:lnTo>
                    <a:lnTo>
                      <a:pt x="117" y="127"/>
                    </a:lnTo>
                    <a:lnTo>
                      <a:pt x="129" y="139"/>
                    </a:lnTo>
                    <a:lnTo>
                      <a:pt x="139" y="154"/>
                    </a:lnTo>
                    <a:lnTo>
                      <a:pt x="142" y="175"/>
                    </a:lnTo>
                    <a:lnTo>
                      <a:pt x="143" y="177"/>
                    </a:lnTo>
                    <a:lnTo>
                      <a:pt x="144" y="178"/>
                    </a:lnTo>
                    <a:lnTo>
                      <a:pt x="146" y="180"/>
                    </a:lnTo>
                    <a:lnTo>
                      <a:pt x="148" y="180"/>
                    </a:lnTo>
                    <a:lnTo>
                      <a:pt x="149" y="178"/>
                    </a:lnTo>
                    <a:lnTo>
                      <a:pt x="151" y="177"/>
                    </a:lnTo>
                    <a:lnTo>
                      <a:pt x="152" y="176"/>
                    </a:lnTo>
                    <a:lnTo>
                      <a:pt x="152" y="174"/>
                    </a:lnTo>
                    <a:lnTo>
                      <a:pt x="152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39" name="Freeform 143"/>
              <p:cNvSpPr>
                <a:spLocks/>
              </p:cNvSpPr>
              <p:nvPr/>
            </p:nvSpPr>
            <p:spPr bwMode="auto">
              <a:xfrm>
                <a:off x="3635" y="2192"/>
                <a:ext cx="124" cy="229"/>
              </a:xfrm>
              <a:custGeom>
                <a:avLst/>
                <a:gdLst>
                  <a:gd name="T0" fmla="*/ 241 w 249"/>
                  <a:gd name="T1" fmla="*/ 399 h 460"/>
                  <a:gd name="T2" fmla="*/ 228 w 249"/>
                  <a:gd name="T3" fmla="*/ 392 h 460"/>
                  <a:gd name="T4" fmla="*/ 214 w 249"/>
                  <a:gd name="T5" fmla="*/ 386 h 460"/>
                  <a:gd name="T6" fmla="*/ 198 w 249"/>
                  <a:gd name="T7" fmla="*/ 380 h 460"/>
                  <a:gd name="T8" fmla="*/ 176 w 249"/>
                  <a:gd name="T9" fmla="*/ 380 h 460"/>
                  <a:gd name="T10" fmla="*/ 137 w 249"/>
                  <a:gd name="T11" fmla="*/ 391 h 460"/>
                  <a:gd name="T12" fmla="*/ 87 w 249"/>
                  <a:gd name="T13" fmla="*/ 410 h 460"/>
                  <a:gd name="T14" fmla="*/ 37 w 249"/>
                  <a:gd name="T15" fmla="*/ 432 h 460"/>
                  <a:gd name="T16" fmla="*/ 23 w 249"/>
                  <a:gd name="T17" fmla="*/ 414 h 460"/>
                  <a:gd name="T18" fmla="*/ 44 w 249"/>
                  <a:gd name="T19" fmla="*/ 358 h 460"/>
                  <a:gd name="T20" fmla="*/ 62 w 249"/>
                  <a:gd name="T21" fmla="*/ 302 h 460"/>
                  <a:gd name="T22" fmla="*/ 72 w 249"/>
                  <a:gd name="T23" fmla="*/ 245 h 460"/>
                  <a:gd name="T24" fmla="*/ 67 w 249"/>
                  <a:gd name="T25" fmla="*/ 181 h 460"/>
                  <a:gd name="T26" fmla="*/ 51 w 249"/>
                  <a:gd name="T27" fmla="*/ 113 h 460"/>
                  <a:gd name="T28" fmla="*/ 53 w 249"/>
                  <a:gd name="T29" fmla="*/ 96 h 460"/>
                  <a:gd name="T30" fmla="*/ 65 w 249"/>
                  <a:gd name="T31" fmla="*/ 88 h 460"/>
                  <a:gd name="T32" fmla="*/ 90 w 249"/>
                  <a:gd name="T33" fmla="*/ 76 h 460"/>
                  <a:gd name="T34" fmla="*/ 127 w 249"/>
                  <a:gd name="T35" fmla="*/ 61 h 460"/>
                  <a:gd name="T36" fmla="*/ 161 w 249"/>
                  <a:gd name="T37" fmla="*/ 45 h 460"/>
                  <a:gd name="T38" fmla="*/ 193 w 249"/>
                  <a:gd name="T39" fmla="*/ 24 h 460"/>
                  <a:gd name="T40" fmla="*/ 208 w 249"/>
                  <a:gd name="T41" fmla="*/ 8 h 460"/>
                  <a:gd name="T42" fmla="*/ 208 w 249"/>
                  <a:gd name="T43" fmla="*/ 4 h 460"/>
                  <a:gd name="T44" fmla="*/ 204 w 249"/>
                  <a:gd name="T45" fmla="*/ 0 h 460"/>
                  <a:gd name="T46" fmla="*/ 199 w 249"/>
                  <a:gd name="T47" fmla="*/ 0 h 460"/>
                  <a:gd name="T48" fmla="*/ 181 w 249"/>
                  <a:gd name="T49" fmla="*/ 15 h 460"/>
                  <a:gd name="T50" fmla="*/ 146 w 249"/>
                  <a:gd name="T51" fmla="*/ 36 h 460"/>
                  <a:gd name="T52" fmla="*/ 108 w 249"/>
                  <a:gd name="T53" fmla="*/ 52 h 460"/>
                  <a:gd name="T54" fmla="*/ 71 w 249"/>
                  <a:gd name="T55" fmla="*/ 69 h 460"/>
                  <a:gd name="T56" fmla="*/ 49 w 249"/>
                  <a:gd name="T57" fmla="*/ 81 h 460"/>
                  <a:gd name="T58" fmla="*/ 36 w 249"/>
                  <a:gd name="T59" fmla="*/ 93 h 460"/>
                  <a:gd name="T60" fmla="*/ 34 w 249"/>
                  <a:gd name="T61" fmla="*/ 114 h 460"/>
                  <a:gd name="T62" fmla="*/ 49 w 249"/>
                  <a:gd name="T63" fmla="*/ 164 h 460"/>
                  <a:gd name="T64" fmla="*/ 56 w 249"/>
                  <a:gd name="T65" fmla="*/ 216 h 460"/>
                  <a:gd name="T66" fmla="*/ 56 w 249"/>
                  <a:gd name="T67" fmla="*/ 256 h 460"/>
                  <a:gd name="T68" fmla="*/ 47 w 249"/>
                  <a:gd name="T69" fmla="*/ 296 h 460"/>
                  <a:gd name="T70" fmla="*/ 34 w 249"/>
                  <a:gd name="T71" fmla="*/ 336 h 460"/>
                  <a:gd name="T72" fmla="*/ 21 w 249"/>
                  <a:gd name="T73" fmla="*/ 376 h 460"/>
                  <a:gd name="T74" fmla="*/ 7 w 249"/>
                  <a:gd name="T75" fmla="*/ 423 h 460"/>
                  <a:gd name="T76" fmla="*/ 0 w 249"/>
                  <a:gd name="T77" fmla="*/ 453 h 460"/>
                  <a:gd name="T78" fmla="*/ 0 w 249"/>
                  <a:gd name="T79" fmla="*/ 454 h 460"/>
                  <a:gd name="T80" fmla="*/ 0 w 249"/>
                  <a:gd name="T81" fmla="*/ 456 h 460"/>
                  <a:gd name="T82" fmla="*/ 3 w 249"/>
                  <a:gd name="T83" fmla="*/ 460 h 460"/>
                  <a:gd name="T84" fmla="*/ 9 w 249"/>
                  <a:gd name="T85" fmla="*/ 460 h 460"/>
                  <a:gd name="T86" fmla="*/ 40 w 249"/>
                  <a:gd name="T87" fmla="*/ 446 h 460"/>
                  <a:gd name="T88" fmla="*/ 91 w 249"/>
                  <a:gd name="T89" fmla="*/ 424 h 460"/>
                  <a:gd name="T90" fmla="*/ 140 w 249"/>
                  <a:gd name="T91" fmla="*/ 404 h 460"/>
                  <a:gd name="T92" fmla="*/ 178 w 249"/>
                  <a:gd name="T93" fmla="*/ 393 h 460"/>
                  <a:gd name="T94" fmla="*/ 196 w 249"/>
                  <a:gd name="T95" fmla="*/ 393 h 460"/>
                  <a:gd name="T96" fmla="*/ 209 w 249"/>
                  <a:gd name="T97" fmla="*/ 396 h 460"/>
                  <a:gd name="T98" fmla="*/ 222 w 249"/>
                  <a:gd name="T99" fmla="*/ 402 h 460"/>
                  <a:gd name="T100" fmla="*/ 235 w 249"/>
                  <a:gd name="T101" fmla="*/ 408 h 460"/>
                  <a:gd name="T102" fmla="*/ 243 w 249"/>
                  <a:gd name="T103" fmla="*/ 411 h 460"/>
                  <a:gd name="T104" fmla="*/ 246 w 249"/>
                  <a:gd name="T105" fmla="*/ 410 h 460"/>
                  <a:gd name="T106" fmla="*/ 249 w 249"/>
                  <a:gd name="T107" fmla="*/ 407 h 460"/>
                  <a:gd name="T108" fmla="*/ 248 w 249"/>
                  <a:gd name="T109" fmla="*/ 403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9" h="460">
                    <a:moveTo>
                      <a:pt x="245" y="402"/>
                    </a:moveTo>
                    <a:lnTo>
                      <a:pt x="241" y="399"/>
                    </a:lnTo>
                    <a:lnTo>
                      <a:pt x="235" y="395"/>
                    </a:lnTo>
                    <a:lnTo>
                      <a:pt x="228" y="392"/>
                    </a:lnTo>
                    <a:lnTo>
                      <a:pt x="222" y="388"/>
                    </a:lnTo>
                    <a:lnTo>
                      <a:pt x="214" y="386"/>
                    </a:lnTo>
                    <a:lnTo>
                      <a:pt x="206" y="383"/>
                    </a:lnTo>
                    <a:lnTo>
                      <a:pt x="198" y="380"/>
                    </a:lnTo>
                    <a:lnTo>
                      <a:pt x="189" y="379"/>
                    </a:lnTo>
                    <a:lnTo>
                      <a:pt x="176" y="380"/>
                    </a:lnTo>
                    <a:lnTo>
                      <a:pt x="159" y="384"/>
                    </a:lnTo>
                    <a:lnTo>
                      <a:pt x="137" y="391"/>
                    </a:lnTo>
                    <a:lnTo>
                      <a:pt x="113" y="400"/>
                    </a:lnTo>
                    <a:lnTo>
                      <a:pt x="87" y="410"/>
                    </a:lnTo>
                    <a:lnTo>
                      <a:pt x="61" y="421"/>
                    </a:lnTo>
                    <a:lnTo>
                      <a:pt x="37" y="432"/>
                    </a:lnTo>
                    <a:lnTo>
                      <a:pt x="15" y="442"/>
                    </a:lnTo>
                    <a:lnTo>
                      <a:pt x="23" y="414"/>
                    </a:lnTo>
                    <a:lnTo>
                      <a:pt x="33" y="386"/>
                    </a:lnTo>
                    <a:lnTo>
                      <a:pt x="44" y="358"/>
                    </a:lnTo>
                    <a:lnTo>
                      <a:pt x="53" y="331"/>
                    </a:lnTo>
                    <a:lnTo>
                      <a:pt x="62" y="302"/>
                    </a:lnTo>
                    <a:lnTo>
                      <a:pt x="68" y="274"/>
                    </a:lnTo>
                    <a:lnTo>
                      <a:pt x="72" y="245"/>
                    </a:lnTo>
                    <a:lnTo>
                      <a:pt x="72" y="216"/>
                    </a:lnTo>
                    <a:lnTo>
                      <a:pt x="67" y="181"/>
                    </a:lnTo>
                    <a:lnTo>
                      <a:pt x="59" y="143"/>
                    </a:lnTo>
                    <a:lnTo>
                      <a:pt x="51" y="113"/>
                    </a:lnTo>
                    <a:lnTo>
                      <a:pt x="47" y="100"/>
                    </a:lnTo>
                    <a:lnTo>
                      <a:pt x="53" y="96"/>
                    </a:lnTo>
                    <a:lnTo>
                      <a:pt x="60" y="92"/>
                    </a:lnTo>
                    <a:lnTo>
                      <a:pt x="65" y="88"/>
                    </a:lnTo>
                    <a:lnTo>
                      <a:pt x="72" y="84"/>
                    </a:lnTo>
                    <a:lnTo>
                      <a:pt x="90" y="76"/>
                    </a:lnTo>
                    <a:lnTo>
                      <a:pt x="108" y="68"/>
                    </a:lnTo>
                    <a:lnTo>
                      <a:pt x="127" y="61"/>
                    </a:lnTo>
                    <a:lnTo>
                      <a:pt x="144" y="54"/>
                    </a:lnTo>
                    <a:lnTo>
                      <a:pt x="161" y="45"/>
                    </a:lnTo>
                    <a:lnTo>
                      <a:pt x="178" y="36"/>
                    </a:lnTo>
                    <a:lnTo>
                      <a:pt x="193" y="24"/>
                    </a:lnTo>
                    <a:lnTo>
                      <a:pt x="207" y="11"/>
                    </a:lnTo>
                    <a:lnTo>
                      <a:pt x="208" y="8"/>
                    </a:lnTo>
                    <a:lnTo>
                      <a:pt x="208" y="6"/>
                    </a:lnTo>
                    <a:lnTo>
                      <a:pt x="208" y="4"/>
                    </a:lnTo>
                    <a:lnTo>
                      <a:pt x="206" y="1"/>
                    </a:lnTo>
                    <a:lnTo>
                      <a:pt x="204" y="0"/>
                    </a:lnTo>
                    <a:lnTo>
                      <a:pt x="201" y="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81" y="15"/>
                    </a:lnTo>
                    <a:lnTo>
                      <a:pt x="163" y="27"/>
                    </a:lnTo>
                    <a:lnTo>
                      <a:pt x="146" y="36"/>
                    </a:lnTo>
                    <a:lnTo>
                      <a:pt x="128" y="44"/>
                    </a:lnTo>
                    <a:lnTo>
                      <a:pt x="108" y="52"/>
                    </a:lnTo>
                    <a:lnTo>
                      <a:pt x="90" y="60"/>
                    </a:lnTo>
                    <a:lnTo>
                      <a:pt x="71" y="69"/>
                    </a:lnTo>
                    <a:lnTo>
                      <a:pt x="53" y="79"/>
                    </a:lnTo>
                    <a:lnTo>
                      <a:pt x="49" y="81"/>
                    </a:lnTo>
                    <a:lnTo>
                      <a:pt x="42" y="88"/>
                    </a:lnTo>
                    <a:lnTo>
                      <a:pt x="36" y="93"/>
                    </a:lnTo>
                    <a:lnTo>
                      <a:pt x="32" y="98"/>
                    </a:lnTo>
                    <a:lnTo>
                      <a:pt x="34" y="114"/>
                    </a:lnTo>
                    <a:lnTo>
                      <a:pt x="42" y="138"/>
                    </a:lnTo>
                    <a:lnTo>
                      <a:pt x="49" y="164"/>
                    </a:lnTo>
                    <a:lnTo>
                      <a:pt x="53" y="190"/>
                    </a:lnTo>
                    <a:lnTo>
                      <a:pt x="56" y="216"/>
                    </a:lnTo>
                    <a:lnTo>
                      <a:pt x="57" y="236"/>
                    </a:lnTo>
                    <a:lnTo>
                      <a:pt x="56" y="256"/>
                    </a:lnTo>
                    <a:lnTo>
                      <a:pt x="53" y="277"/>
                    </a:lnTo>
                    <a:lnTo>
                      <a:pt x="47" y="296"/>
                    </a:lnTo>
                    <a:lnTo>
                      <a:pt x="41" y="316"/>
                    </a:lnTo>
                    <a:lnTo>
                      <a:pt x="34" y="336"/>
                    </a:lnTo>
                    <a:lnTo>
                      <a:pt x="27" y="356"/>
                    </a:lnTo>
                    <a:lnTo>
                      <a:pt x="21" y="376"/>
                    </a:lnTo>
                    <a:lnTo>
                      <a:pt x="14" y="398"/>
                    </a:lnTo>
                    <a:lnTo>
                      <a:pt x="7" y="423"/>
                    </a:lnTo>
                    <a:lnTo>
                      <a:pt x="2" y="444"/>
                    </a:lnTo>
                    <a:lnTo>
                      <a:pt x="0" y="453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7"/>
                    </a:lnTo>
                    <a:lnTo>
                      <a:pt x="3" y="460"/>
                    </a:lnTo>
                    <a:lnTo>
                      <a:pt x="7" y="460"/>
                    </a:lnTo>
                    <a:lnTo>
                      <a:pt x="9" y="460"/>
                    </a:lnTo>
                    <a:lnTo>
                      <a:pt x="18" y="455"/>
                    </a:lnTo>
                    <a:lnTo>
                      <a:pt x="40" y="446"/>
                    </a:lnTo>
                    <a:lnTo>
                      <a:pt x="64" y="434"/>
                    </a:lnTo>
                    <a:lnTo>
                      <a:pt x="91" y="424"/>
                    </a:lnTo>
                    <a:lnTo>
                      <a:pt x="116" y="414"/>
                    </a:lnTo>
                    <a:lnTo>
                      <a:pt x="140" y="404"/>
                    </a:lnTo>
                    <a:lnTo>
                      <a:pt x="162" y="398"/>
                    </a:lnTo>
                    <a:lnTo>
                      <a:pt x="178" y="393"/>
                    </a:lnTo>
                    <a:lnTo>
                      <a:pt x="189" y="392"/>
                    </a:lnTo>
                    <a:lnTo>
                      <a:pt x="196" y="393"/>
                    </a:lnTo>
                    <a:lnTo>
                      <a:pt x="203" y="395"/>
                    </a:lnTo>
                    <a:lnTo>
                      <a:pt x="209" y="396"/>
                    </a:lnTo>
                    <a:lnTo>
                      <a:pt x="216" y="400"/>
                    </a:lnTo>
                    <a:lnTo>
                      <a:pt x="222" y="402"/>
                    </a:lnTo>
                    <a:lnTo>
                      <a:pt x="229" y="406"/>
                    </a:lnTo>
                    <a:lnTo>
                      <a:pt x="235" y="408"/>
                    </a:lnTo>
                    <a:lnTo>
                      <a:pt x="241" y="411"/>
                    </a:lnTo>
                    <a:lnTo>
                      <a:pt x="243" y="411"/>
                    </a:lnTo>
                    <a:lnTo>
                      <a:pt x="244" y="411"/>
                    </a:lnTo>
                    <a:lnTo>
                      <a:pt x="246" y="410"/>
                    </a:lnTo>
                    <a:lnTo>
                      <a:pt x="248" y="409"/>
                    </a:lnTo>
                    <a:lnTo>
                      <a:pt x="249" y="407"/>
                    </a:lnTo>
                    <a:lnTo>
                      <a:pt x="249" y="406"/>
                    </a:lnTo>
                    <a:lnTo>
                      <a:pt x="248" y="403"/>
                    </a:lnTo>
                    <a:lnTo>
                      <a:pt x="245" y="4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0" name="Freeform 144"/>
              <p:cNvSpPr>
                <a:spLocks/>
              </p:cNvSpPr>
              <p:nvPr/>
            </p:nvSpPr>
            <p:spPr bwMode="auto">
              <a:xfrm>
                <a:off x="3804" y="2432"/>
                <a:ext cx="131" cy="118"/>
              </a:xfrm>
              <a:custGeom>
                <a:avLst/>
                <a:gdLst>
                  <a:gd name="T0" fmla="*/ 9 w 261"/>
                  <a:gd name="T1" fmla="*/ 233 h 237"/>
                  <a:gd name="T2" fmla="*/ 21 w 261"/>
                  <a:gd name="T3" fmla="*/ 210 h 237"/>
                  <a:gd name="T4" fmla="*/ 36 w 261"/>
                  <a:gd name="T5" fmla="*/ 187 h 237"/>
                  <a:gd name="T6" fmla="*/ 51 w 261"/>
                  <a:gd name="T7" fmla="*/ 166 h 237"/>
                  <a:gd name="T8" fmla="*/ 67 w 261"/>
                  <a:gd name="T9" fmla="*/ 146 h 237"/>
                  <a:gd name="T10" fmla="*/ 85 w 261"/>
                  <a:gd name="T11" fmla="*/ 125 h 237"/>
                  <a:gd name="T12" fmla="*/ 103 w 261"/>
                  <a:gd name="T13" fmla="*/ 106 h 237"/>
                  <a:gd name="T14" fmla="*/ 123 w 261"/>
                  <a:gd name="T15" fmla="*/ 88 h 237"/>
                  <a:gd name="T16" fmla="*/ 144 w 261"/>
                  <a:gd name="T17" fmla="*/ 70 h 237"/>
                  <a:gd name="T18" fmla="*/ 156 w 261"/>
                  <a:gd name="T19" fmla="*/ 59 h 237"/>
                  <a:gd name="T20" fmla="*/ 169 w 261"/>
                  <a:gd name="T21" fmla="*/ 50 h 237"/>
                  <a:gd name="T22" fmla="*/ 183 w 261"/>
                  <a:gd name="T23" fmla="*/ 42 h 237"/>
                  <a:gd name="T24" fmla="*/ 197 w 261"/>
                  <a:gd name="T25" fmla="*/ 35 h 237"/>
                  <a:gd name="T26" fmla="*/ 210 w 261"/>
                  <a:gd name="T27" fmla="*/ 28 h 237"/>
                  <a:gd name="T28" fmla="*/ 225 w 261"/>
                  <a:gd name="T29" fmla="*/ 22 h 237"/>
                  <a:gd name="T30" fmla="*/ 240 w 261"/>
                  <a:gd name="T31" fmla="*/ 18 h 237"/>
                  <a:gd name="T32" fmla="*/ 256 w 261"/>
                  <a:gd name="T33" fmla="*/ 14 h 237"/>
                  <a:gd name="T34" fmla="*/ 259 w 261"/>
                  <a:gd name="T35" fmla="*/ 13 h 237"/>
                  <a:gd name="T36" fmla="*/ 261 w 261"/>
                  <a:gd name="T37" fmla="*/ 11 h 237"/>
                  <a:gd name="T38" fmla="*/ 261 w 261"/>
                  <a:gd name="T39" fmla="*/ 8 h 237"/>
                  <a:gd name="T40" fmla="*/ 261 w 261"/>
                  <a:gd name="T41" fmla="*/ 5 h 237"/>
                  <a:gd name="T42" fmla="*/ 260 w 261"/>
                  <a:gd name="T43" fmla="*/ 3 h 237"/>
                  <a:gd name="T44" fmla="*/ 258 w 261"/>
                  <a:gd name="T45" fmla="*/ 2 h 237"/>
                  <a:gd name="T46" fmla="*/ 255 w 261"/>
                  <a:gd name="T47" fmla="*/ 0 h 237"/>
                  <a:gd name="T48" fmla="*/ 253 w 261"/>
                  <a:gd name="T49" fmla="*/ 0 h 237"/>
                  <a:gd name="T50" fmla="*/ 239 w 261"/>
                  <a:gd name="T51" fmla="*/ 4 h 237"/>
                  <a:gd name="T52" fmla="*/ 226 w 261"/>
                  <a:gd name="T53" fmla="*/ 7 h 237"/>
                  <a:gd name="T54" fmla="*/ 214 w 261"/>
                  <a:gd name="T55" fmla="*/ 12 h 237"/>
                  <a:gd name="T56" fmla="*/ 201 w 261"/>
                  <a:gd name="T57" fmla="*/ 17 h 237"/>
                  <a:gd name="T58" fmla="*/ 188 w 261"/>
                  <a:gd name="T59" fmla="*/ 22 h 237"/>
                  <a:gd name="T60" fmla="*/ 176 w 261"/>
                  <a:gd name="T61" fmla="*/ 29 h 237"/>
                  <a:gd name="T62" fmla="*/ 164 w 261"/>
                  <a:gd name="T63" fmla="*/ 37 h 237"/>
                  <a:gd name="T64" fmla="*/ 153 w 261"/>
                  <a:gd name="T65" fmla="*/ 45 h 237"/>
                  <a:gd name="T66" fmla="*/ 135 w 261"/>
                  <a:gd name="T67" fmla="*/ 58 h 237"/>
                  <a:gd name="T68" fmla="*/ 119 w 261"/>
                  <a:gd name="T69" fmla="*/ 72 h 237"/>
                  <a:gd name="T70" fmla="*/ 104 w 261"/>
                  <a:gd name="T71" fmla="*/ 86 h 237"/>
                  <a:gd name="T72" fmla="*/ 89 w 261"/>
                  <a:gd name="T73" fmla="*/ 99 h 237"/>
                  <a:gd name="T74" fmla="*/ 76 w 261"/>
                  <a:gd name="T75" fmla="*/ 114 h 237"/>
                  <a:gd name="T76" fmla="*/ 63 w 261"/>
                  <a:gd name="T77" fmla="*/ 131 h 237"/>
                  <a:gd name="T78" fmla="*/ 49 w 261"/>
                  <a:gd name="T79" fmla="*/ 147 h 237"/>
                  <a:gd name="T80" fmla="*/ 36 w 261"/>
                  <a:gd name="T81" fmla="*/ 164 h 237"/>
                  <a:gd name="T82" fmla="*/ 31 w 261"/>
                  <a:gd name="T83" fmla="*/ 172 h 237"/>
                  <a:gd name="T84" fmla="*/ 26 w 261"/>
                  <a:gd name="T85" fmla="*/ 180 h 237"/>
                  <a:gd name="T86" fmla="*/ 23 w 261"/>
                  <a:gd name="T87" fmla="*/ 188 h 237"/>
                  <a:gd name="T88" fmla="*/ 18 w 261"/>
                  <a:gd name="T89" fmla="*/ 196 h 237"/>
                  <a:gd name="T90" fmla="*/ 15 w 261"/>
                  <a:gd name="T91" fmla="*/ 204 h 237"/>
                  <a:gd name="T92" fmla="*/ 10 w 261"/>
                  <a:gd name="T93" fmla="*/ 212 h 237"/>
                  <a:gd name="T94" fmla="*/ 5 w 261"/>
                  <a:gd name="T95" fmla="*/ 220 h 237"/>
                  <a:gd name="T96" fmla="*/ 1 w 261"/>
                  <a:gd name="T97" fmla="*/ 228 h 237"/>
                  <a:gd name="T98" fmla="*/ 0 w 261"/>
                  <a:gd name="T99" fmla="*/ 231 h 237"/>
                  <a:gd name="T100" fmla="*/ 0 w 261"/>
                  <a:gd name="T101" fmla="*/ 232 h 237"/>
                  <a:gd name="T102" fmla="*/ 1 w 261"/>
                  <a:gd name="T103" fmla="*/ 234 h 237"/>
                  <a:gd name="T104" fmla="*/ 2 w 261"/>
                  <a:gd name="T105" fmla="*/ 235 h 237"/>
                  <a:gd name="T106" fmla="*/ 4 w 261"/>
                  <a:gd name="T107" fmla="*/ 237 h 237"/>
                  <a:gd name="T108" fmla="*/ 5 w 261"/>
                  <a:gd name="T109" fmla="*/ 235 h 237"/>
                  <a:gd name="T110" fmla="*/ 8 w 261"/>
                  <a:gd name="T111" fmla="*/ 235 h 237"/>
                  <a:gd name="T112" fmla="*/ 9 w 261"/>
                  <a:gd name="T113" fmla="*/ 233 h 237"/>
                  <a:gd name="T114" fmla="*/ 9 w 261"/>
                  <a:gd name="T115" fmla="*/ 23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1" h="237">
                    <a:moveTo>
                      <a:pt x="9" y="233"/>
                    </a:moveTo>
                    <a:lnTo>
                      <a:pt x="21" y="210"/>
                    </a:lnTo>
                    <a:lnTo>
                      <a:pt x="36" y="187"/>
                    </a:lnTo>
                    <a:lnTo>
                      <a:pt x="51" y="166"/>
                    </a:lnTo>
                    <a:lnTo>
                      <a:pt x="67" y="146"/>
                    </a:lnTo>
                    <a:lnTo>
                      <a:pt x="85" y="125"/>
                    </a:lnTo>
                    <a:lnTo>
                      <a:pt x="103" y="106"/>
                    </a:lnTo>
                    <a:lnTo>
                      <a:pt x="123" y="88"/>
                    </a:lnTo>
                    <a:lnTo>
                      <a:pt x="144" y="70"/>
                    </a:lnTo>
                    <a:lnTo>
                      <a:pt x="156" y="59"/>
                    </a:lnTo>
                    <a:lnTo>
                      <a:pt x="169" y="50"/>
                    </a:lnTo>
                    <a:lnTo>
                      <a:pt x="183" y="42"/>
                    </a:lnTo>
                    <a:lnTo>
                      <a:pt x="197" y="35"/>
                    </a:lnTo>
                    <a:lnTo>
                      <a:pt x="210" y="28"/>
                    </a:lnTo>
                    <a:lnTo>
                      <a:pt x="225" y="22"/>
                    </a:lnTo>
                    <a:lnTo>
                      <a:pt x="240" y="18"/>
                    </a:lnTo>
                    <a:lnTo>
                      <a:pt x="256" y="14"/>
                    </a:lnTo>
                    <a:lnTo>
                      <a:pt x="259" y="13"/>
                    </a:lnTo>
                    <a:lnTo>
                      <a:pt x="261" y="11"/>
                    </a:lnTo>
                    <a:lnTo>
                      <a:pt x="261" y="8"/>
                    </a:lnTo>
                    <a:lnTo>
                      <a:pt x="261" y="5"/>
                    </a:lnTo>
                    <a:lnTo>
                      <a:pt x="260" y="3"/>
                    </a:lnTo>
                    <a:lnTo>
                      <a:pt x="258" y="2"/>
                    </a:lnTo>
                    <a:lnTo>
                      <a:pt x="255" y="0"/>
                    </a:lnTo>
                    <a:lnTo>
                      <a:pt x="253" y="0"/>
                    </a:lnTo>
                    <a:lnTo>
                      <a:pt x="239" y="4"/>
                    </a:lnTo>
                    <a:lnTo>
                      <a:pt x="226" y="7"/>
                    </a:lnTo>
                    <a:lnTo>
                      <a:pt x="214" y="12"/>
                    </a:lnTo>
                    <a:lnTo>
                      <a:pt x="201" y="17"/>
                    </a:lnTo>
                    <a:lnTo>
                      <a:pt x="188" y="22"/>
                    </a:lnTo>
                    <a:lnTo>
                      <a:pt x="176" y="29"/>
                    </a:lnTo>
                    <a:lnTo>
                      <a:pt x="164" y="37"/>
                    </a:lnTo>
                    <a:lnTo>
                      <a:pt x="153" y="45"/>
                    </a:lnTo>
                    <a:lnTo>
                      <a:pt x="135" y="58"/>
                    </a:lnTo>
                    <a:lnTo>
                      <a:pt x="119" y="72"/>
                    </a:lnTo>
                    <a:lnTo>
                      <a:pt x="104" y="86"/>
                    </a:lnTo>
                    <a:lnTo>
                      <a:pt x="89" y="99"/>
                    </a:lnTo>
                    <a:lnTo>
                      <a:pt x="76" y="114"/>
                    </a:lnTo>
                    <a:lnTo>
                      <a:pt x="63" y="131"/>
                    </a:lnTo>
                    <a:lnTo>
                      <a:pt x="49" y="147"/>
                    </a:lnTo>
                    <a:lnTo>
                      <a:pt x="36" y="164"/>
                    </a:lnTo>
                    <a:lnTo>
                      <a:pt x="31" y="172"/>
                    </a:lnTo>
                    <a:lnTo>
                      <a:pt x="26" y="180"/>
                    </a:lnTo>
                    <a:lnTo>
                      <a:pt x="23" y="188"/>
                    </a:lnTo>
                    <a:lnTo>
                      <a:pt x="18" y="196"/>
                    </a:lnTo>
                    <a:lnTo>
                      <a:pt x="15" y="204"/>
                    </a:lnTo>
                    <a:lnTo>
                      <a:pt x="10" y="212"/>
                    </a:lnTo>
                    <a:lnTo>
                      <a:pt x="5" y="220"/>
                    </a:lnTo>
                    <a:lnTo>
                      <a:pt x="1" y="228"/>
                    </a:lnTo>
                    <a:lnTo>
                      <a:pt x="0" y="231"/>
                    </a:lnTo>
                    <a:lnTo>
                      <a:pt x="0" y="232"/>
                    </a:lnTo>
                    <a:lnTo>
                      <a:pt x="1" y="234"/>
                    </a:lnTo>
                    <a:lnTo>
                      <a:pt x="2" y="235"/>
                    </a:lnTo>
                    <a:lnTo>
                      <a:pt x="4" y="237"/>
                    </a:lnTo>
                    <a:lnTo>
                      <a:pt x="5" y="235"/>
                    </a:lnTo>
                    <a:lnTo>
                      <a:pt x="8" y="235"/>
                    </a:lnTo>
                    <a:lnTo>
                      <a:pt x="9" y="233"/>
                    </a:lnTo>
                    <a:lnTo>
                      <a:pt x="9" y="2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1" name="Freeform 145"/>
              <p:cNvSpPr>
                <a:spLocks/>
              </p:cNvSpPr>
              <p:nvPr/>
            </p:nvSpPr>
            <p:spPr bwMode="auto">
              <a:xfrm>
                <a:off x="3811" y="2445"/>
                <a:ext cx="150" cy="109"/>
              </a:xfrm>
              <a:custGeom>
                <a:avLst/>
                <a:gdLst>
                  <a:gd name="T0" fmla="*/ 293 w 301"/>
                  <a:gd name="T1" fmla="*/ 0 h 219"/>
                  <a:gd name="T2" fmla="*/ 288 w 301"/>
                  <a:gd name="T3" fmla="*/ 2 h 219"/>
                  <a:gd name="T4" fmla="*/ 281 w 301"/>
                  <a:gd name="T5" fmla="*/ 25 h 219"/>
                  <a:gd name="T6" fmla="*/ 261 w 301"/>
                  <a:gd name="T7" fmla="*/ 61 h 219"/>
                  <a:gd name="T8" fmla="*/ 232 w 301"/>
                  <a:gd name="T9" fmla="*/ 90 h 219"/>
                  <a:gd name="T10" fmla="*/ 200 w 301"/>
                  <a:gd name="T11" fmla="*/ 117 h 219"/>
                  <a:gd name="T12" fmla="*/ 178 w 301"/>
                  <a:gd name="T13" fmla="*/ 140 h 219"/>
                  <a:gd name="T14" fmla="*/ 174 w 301"/>
                  <a:gd name="T15" fmla="*/ 163 h 219"/>
                  <a:gd name="T16" fmla="*/ 176 w 301"/>
                  <a:gd name="T17" fmla="*/ 186 h 219"/>
                  <a:gd name="T18" fmla="*/ 132 w 301"/>
                  <a:gd name="T19" fmla="*/ 167 h 219"/>
                  <a:gd name="T20" fmla="*/ 83 w 301"/>
                  <a:gd name="T21" fmla="*/ 162 h 219"/>
                  <a:gd name="T22" fmla="*/ 38 w 301"/>
                  <a:gd name="T23" fmla="*/ 176 h 219"/>
                  <a:gd name="T24" fmla="*/ 1 w 301"/>
                  <a:gd name="T25" fmla="*/ 211 h 219"/>
                  <a:gd name="T26" fmla="*/ 0 w 301"/>
                  <a:gd name="T27" fmla="*/ 214 h 219"/>
                  <a:gd name="T28" fmla="*/ 1 w 301"/>
                  <a:gd name="T29" fmla="*/ 218 h 219"/>
                  <a:gd name="T30" fmla="*/ 5 w 301"/>
                  <a:gd name="T31" fmla="*/ 219 h 219"/>
                  <a:gd name="T32" fmla="*/ 8 w 301"/>
                  <a:gd name="T33" fmla="*/ 218 h 219"/>
                  <a:gd name="T34" fmla="*/ 45 w 301"/>
                  <a:gd name="T35" fmla="*/ 185 h 219"/>
                  <a:gd name="T36" fmla="*/ 89 w 301"/>
                  <a:gd name="T37" fmla="*/ 175 h 219"/>
                  <a:gd name="T38" fmla="*/ 134 w 301"/>
                  <a:gd name="T39" fmla="*/ 183 h 219"/>
                  <a:gd name="T40" fmla="*/ 176 w 301"/>
                  <a:gd name="T41" fmla="*/ 203 h 219"/>
                  <a:gd name="T42" fmla="*/ 186 w 301"/>
                  <a:gd name="T43" fmla="*/ 205 h 219"/>
                  <a:gd name="T44" fmla="*/ 186 w 301"/>
                  <a:gd name="T45" fmla="*/ 205 h 219"/>
                  <a:gd name="T46" fmla="*/ 190 w 301"/>
                  <a:gd name="T47" fmla="*/ 204 h 219"/>
                  <a:gd name="T48" fmla="*/ 194 w 301"/>
                  <a:gd name="T49" fmla="*/ 200 h 219"/>
                  <a:gd name="T50" fmla="*/ 195 w 301"/>
                  <a:gd name="T51" fmla="*/ 195 h 219"/>
                  <a:gd name="T52" fmla="*/ 195 w 301"/>
                  <a:gd name="T53" fmla="*/ 193 h 219"/>
                  <a:gd name="T54" fmla="*/ 195 w 301"/>
                  <a:gd name="T55" fmla="*/ 193 h 219"/>
                  <a:gd name="T56" fmla="*/ 190 w 301"/>
                  <a:gd name="T57" fmla="*/ 176 h 219"/>
                  <a:gd name="T58" fmla="*/ 190 w 301"/>
                  <a:gd name="T59" fmla="*/ 158 h 219"/>
                  <a:gd name="T60" fmla="*/ 208 w 301"/>
                  <a:gd name="T61" fmla="*/ 131 h 219"/>
                  <a:gd name="T62" fmla="*/ 241 w 301"/>
                  <a:gd name="T63" fmla="*/ 100 h 219"/>
                  <a:gd name="T64" fmla="*/ 274 w 301"/>
                  <a:gd name="T65" fmla="*/ 69 h 219"/>
                  <a:gd name="T66" fmla="*/ 296 w 301"/>
                  <a:gd name="T67" fmla="*/ 31 h 219"/>
                  <a:gd name="T68" fmla="*/ 301 w 301"/>
                  <a:gd name="T69" fmla="*/ 5 h 219"/>
                  <a:gd name="T70" fmla="*/ 297 w 301"/>
                  <a:gd name="T71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1" h="219">
                    <a:moveTo>
                      <a:pt x="295" y="0"/>
                    </a:moveTo>
                    <a:lnTo>
                      <a:pt x="293" y="0"/>
                    </a:lnTo>
                    <a:lnTo>
                      <a:pt x="291" y="0"/>
                    </a:lnTo>
                    <a:lnTo>
                      <a:pt x="288" y="2"/>
                    </a:lnTo>
                    <a:lnTo>
                      <a:pt x="287" y="5"/>
                    </a:lnTo>
                    <a:lnTo>
                      <a:pt x="281" y="25"/>
                    </a:lnTo>
                    <a:lnTo>
                      <a:pt x="272" y="44"/>
                    </a:lnTo>
                    <a:lnTo>
                      <a:pt x="261" y="61"/>
                    </a:lnTo>
                    <a:lnTo>
                      <a:pt x="247" y="76"/>
                    </a:lnTo>
                    <a:lnTo>
                      <a:pt x="232" y="90"/>
                    </a:lnTo>
                    <a:lnTo>
                      <a:pt x="216" y="104"/>
                    </a:lnTo>
                    <a:lnTo>
                      <a:pt x="200" y="117"/>
                    </a:lnTo>
                    <a:lnTo>
                      <a:pt x="183" y="131"/>
                    </a:lnTo>
                    <a:lnTo>
                      <a:pt x="178" y="140"/>
                    </a:lnTo>
                    <a:lnTo>
                      <a:pt x="174" y="152"/>
                    </a:lnTo>
                    <a:lnTo>
                      <a:pt x="174" y="163"/>
                    </a:lnTo>
                    <a:lnTo>
                      <a:pt x="175" y="176"/>
                    </a:lnTo>
                    <a:lnTo>
                      <a:pt x="176" y="186"/>
                    </a:lnTo>
                    <a:lnTo>
                      <a:pt x="155" y="175"/>
                    </a:lnTo>
                    <a:lnTo>
                      <a:pt x="132" y="167"/>
                    </a:lnTo>
                    <a:lnTo>
                      <a:pt x="107" y="162"/>
                    </a:lnTo>
                    <a:lnTo>
                      <a:pt x="83" y="162"/>
                    </a:lnTo>
                    <a:lnTo>
                      <a:pt x="60" y="167"/>
                    </a:lnTo>
                    <a:lnTo>
                      <a:pt x="38" y="176"/>
                    </a:lnTo>
                    <a:lnTo>
                      <a:pt x="19" y="191"/>
                    </a:lnTo>
                    <a:lnTo>
                      <a:pt x="1" y="211"/>
                    </a:lnTo>
                    <a:lnTo>
                      <a:pt x="0" y="212"/>
                    </a:lnTo>
                    <a:lnTo>
                      <a:pt x="0" y="214"/>
                    </a:lnTo>
                    <a:lnTo>
                      <a:pt x="0" y="215"/>
                    </a:lnTo>
                    <a:lnTo>
                      <a:pt x="1" y="218"/>
                    </a:lnTo>
                    <a:lnTo>
                      <a:pt x="4" y="219"/>
                    </a:lnTo>
                    <a:lnTo>
                      <a:pt x="5" y="219"/>
                    </a:lnTo>
                    <a:lnTo>
                      <a:pt x="7" y="219"/>
                    </a:lnTo>
                    <a:lnTo>
                      <a:pt x="8" y="218"/>
                    </a:lnTo>
                    <a:lnTo>
                      <a:pt x="26" y="199"/>
                    </a:lnTo>
                    <a:lnTo>
                      <a:pt x="45" y="185"/>
                    </a:lnTo>
                    <a:lnTo>
                      <a:pt x="66" y="178"/>
                    </a:lnTo>
                    <a:lnTo>
                      <a:pt x="89" y="175"/>
                    </a:lnTo>
                    <a:lnTo>
                      <a:pt x="112" y="177"/>
                    </a:lnTo>
                    <a:lnTo>
                      <a:pt x="134" y="183"/>
                    </a:lnTo>
                    <a:lnTo>
                      <a:pt x="156" y="191"/>
                    </a:lnTo>
                    <a:lnTo>
                      <a:pt x="176" y="203"/>
                    </a:lnTo>
                    <a:lnTo>
                      <a:pt x="185" y="205"/>
                    </a:lnTo>
                    <a:lnTo>
                      <a:pt x="186" y="205"/>
                    </a:lnTo>
                    <a:lnTo>
                      <a:pt x="186" y="205"/>
                    </a:lnTo>
                    <a:lnTo>
                      <a:pt x="186" y="205"/>
                    </a:lnTo>
                    <a:lnTo>
                      <a:pt x="187" y="205"/>
                    </a:lnTo>
                    <a:lnTo>
                      <a:pt x="190" y="204"/>
                    </a:lnTo>
                    <a:lnTo>
                      <a:pt x="193" y="203"/>
                    </a:lnTo>
                    <a:lnTo>
                      <a:pt x="194" y="200"/>
                    </a:lnTo>
                    <a:lnTo>
                      <a:pt x="195" y="197"/>
                    </a:lnTo>
                    <a:lnTo>
                      <a:pt x="195" y="195"/>
                    </a:lnTo>
                    <a:lnTo>
                      <a:pt x="195" y="195"/>
                    </a:lnTo>
                    <a:lnTo>
                      <a:pt x="195" y="193"/>
                    </a:lnTo>
                    <a:lnTo>
                      <a:pt x="195" y="193"/>
                    </a:lnTo>
                    <a:lnTo>
                      <a:pt x="195" y="193"/>
                    </a:lnTo>
                    <a:lnTo>
                      <a:pt x="193" y="186"/>
                    </a:lnTo>
                    <a:lnTo>
                      <a:pt x="190" y="176"/>
                    </a:lnTo>
                    <a:lnTo>
                      <a:pt x="189" y="167"/>
                    </a:lnTo>
                    <a:lnTo>
                      <a:pt x="190" y="158"/>
                    </a:lnTo>
                    <a:lnTo>
                      <a:pt x="193" y="150"/>
                    </a:lnTo>
                    <a:lnTo>
                      <a:pt x="208" y="131"/>
                    </a:lnTo>
                    <a:lnTo>
                      <a:pt x="224" y="115"/>
                    </a:lnTo>
                    <a:lnTo>
                      <a:pt x="241" y="100"/>
                    </a:lnTo>
                    <a:lnTo>
                      <a:pt x="258" y="85"/>
                    </a:lnTo>
                    <a:lnTo>
                      <a:pt x="274" y="69"/>
                    </a:lnTo>
                    <a:lnTo>
                      <a:pt x="287" y="51"/>
                    </a:lnTo>
                    <a:lnTo>
                      <a:pt x="296" y="31"/>
                    </a:lnTo>
                    <a:lnTo>
                      <a:pt x="301" y="8"/>
                    </a:lnTo>
                    <a:lnTo>
                      <a:pt x="301" y="5"/>
                    </a:lnTo>
                    <a:lnTo>
                      <a:pt x="300" y="2"/>
                    </a:lnTo>
                    <a:lnTo>
                      <a:pt x="297" y="1"/>
                    </a:lnTo>
                    <a:lnTo>
                      <a:pt x="2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2" name="Freeform 146"/>
              <p:cNvSpPr>
                <a:spLocks/>
              </p:cNvSpPr>
              <p:nvPr/>
            </p:nvSpPr>
            <p:spPr bwMode="auto">
              <a:xfrm>
                <a:off x="3660" y="2444"/>
                <a:ext cx="96" cy="448"/>
              </a:xfrm>
              <a:custGeom>
                <a:avLst/>
                <a:gdLst>
                  <a:gd name="T0" fmla="*/ 177 w 193"/>
                  <a:gd name="T1" fmla="*/ 4 h 897"/>
                  <a:gd name="T2" fmla="*/ 178 w 193"/>
                  <a:gd name="T3" fmla="*/ 47 h 897"/>
                  <a:gd name="T4" fmla="*/ 179 w 193"/>
                  <a:gd name="T5" fmla="*/ 88 h 897"/>
                  <a:gd name="T6" fmla="*/ 177 w 193"/>
                  <a:gd name="T7" fmla="*/ 131 h 897"/>
                  <a:gd name="T8" fmla="*/ 169 w 193"/>
                  <a:gd name="T9" fmla="*/ 172 h 897"/>
                  <a:gd name="T10" fmla="*/ 148 w 193"/>
                  <a:gd name="T11" fmla="*/ 238 h 897"/>
                  <a:gd name="T12" fmla="*/ 125 w 193"/>
                  <a:gd name="T13" fmla="*/ 302 h 897"/>
                  <a:gd name="T14" fmla="*/ 102 w 193"/>
                  <a:gd name="T15" fmla="*/ 367 h 897"/>
                  <a:gd name="T16" fmla="*/ 79 w 193"/>
                  <a:gd name="T17" fmla="*/ 433 h 897"/>
                  <a:gd name="T18" fmla="*/ 59 w 193"/>
                  <a:gd name="T19" fmla="*/ 497 h 897"/>
                  <a:gd name="T20" fmla="*/ 43 w 193"/>
                  <a:gd name="T21" fmla="*/ 564 h 897"/>
                  <a:gd name="T22" fmla="*/ 31 w 193"/>
                  <a:gd name="T23" fmla="*/ 631 h 897"/>
                  <a:gd name="T24" fmla="*/ 28 w 193"/>
                  <a:gd name="T25" fmla="*/ 700 h 897"/>
                  <a:gd name="T26" fmla="*/ 26 w 193"/>
                  <a:gd name="T27" fmla="*/ 747 h 897"/>
                  <a:gd name="T28" fmla="*/ 21 w 193"/>
                  <a:gd name="T29" fmla="*/ 793 h 897"/>
                  <a:gd name="T30" fmla="*/ 12 w 193"/>
                  <a:gd name="T31" fmla="*/ 840 h 897"/>
                  <a:gd name="T32" fmla="*/ 0 w 193"/>
                  <a:gd name="T33" fmla="*/ 886 h 897"/>
                  <a:gd name="T34" fmla="*/ 0 w 193"/>
                  <a:gd name="T35" fmla="*/ 889 h 897"/>
                  <a:gd name="T36" fmla="*/ 0 w 193"/>
                  <a:gd name="T37" fmla="*/ 892 h 897"/>
                  <a:gd name="T38" fmla="*/ 3 w 193"/>
                  <a:gd name="T39" fmla="*/ 894 h 897"/>
                  <a:gd name="T40" fmla="*/ 5 w 193"/>
                  <a:gd name="T41" fmla="*/ 897 h 897"/>
                  <a:gd name="T42" fmla="*/ 7 w 193"/>
                  <a:gd name="T43" fmla="*/ 897 h 897"/>
                  <a:gd name="T44" fmla="*/ 11 w 193"/>
                  <a:gd name="T45" fmla="*/ 897 h 897"/>
                  <a:gd name="T46" fmla="*/ 13 w 193"/>
                  <a:gd name="T47" fmla="*/ 894 h 897"/>
                  <a:gd name="T48" fmla="*/ 15 w 193"/>
                  <a:gd name="T49" fmla="*/ 892 h 897"/>
                  <a:gd name="T50" fmla="*/ 26 w 193"/>
                  <a:gd name="T51" fmla="*/ 861 h 897"/>
                  <a:gd name="T52" fmla="*/ 34 w 193"/>
                  <a:gd name="T53" fmla="*/ 829 h 897"/>
                  <a:gd name="T54" fmla="*/ 38 w 193"/>
                  <a:gd name="T55" fmla="*/ 797 h 897"/>
                  <a:gd name="T56" fmla="*/ 42 w 193"/>
                  <a:gd name="T57" fmla="*/ 763 h 897"/>
                  <a:gd name="T58" fmla="*/ 44 w 193"/>
                  <a:gd name="T59" fmla="*/ 731 h 897"/>
                  <a:gd name="T60" fmla="*/ 46 w 193"/>
                  <a:gd name="T61" fmla="*/ 698 h 897"/>
                  <a:gd name="T62" fmla="*/ 49 w 193"/>
                  <a:gd name="T63" fmla="*/ 664 h 897"/>
                  <a:gd name="T64" fmla="*/ 51 w 193"/>
                  <a:gd name="T65" fmla="*/ 631 h 897"/>
                  <a:gd name="T66" fmla="*/ 59 w 193"/>
                  <a:gd name="T67" fmla="*/ 571 h 897"/>
                  <a:gd name="T68" fmla="*/ 72 w 193"/>
                  <a:gd name="T69" fmla="*/ 511 h 897"/>
                  <a:gd name="T70" fmla="*/ 89 w 193"/>
                  <a:gd name="T71" fmla="*/ 453 h 897"/>
                  <a:gd name="T72" fmla="*/ 107 w 193"/>
                  <a:gd name="T73" fmla="*/ 396 h 897"/>
                  <a:gd name="T74" fmla="*/ 128 w 193"/>
                  <a:gd name="T75" fmla="*/ 339 h 897"/>
                  <a:gd name="T76" fmla="*/ 149 w 193"/>
                  <a:gd name="T77" fmla="*/ 282 h 897"/>
                  <a:gd name="T78" fmla="*/ 169 w 193"/>
                  <a:gd name="T79" fmla="*/ 223 h 897"/>
                  <a:gd name="T80" fmla="*/ 186 w 193"/>
                  <a:gd name="T81" fmla="*/ 164 h 897"/>
                  <a:gd name="T82" fmla="*/ 193 w 193"/>
                  <a:gd name="T83" fmla="*/ 124 h 897"/>
                  <a:gd name="T84" fmla="*/ 193 w 193"/>
                  <a:gd name="T85" fmla="*/ 85 h 897"/>
                  <a:gd name="T86" fmla="*/ 189 w 193"/>
                  <a:gd name="T87" fmla="*/ 45 h 897"/>
                  <a:gd name="T88" fmla="*/ 187 w 193"/>
                  <a:gd name="T89" fmla="*/ 4 h 897"/>
                  <a:gd name="T90" fmla="*/ 187 w 193"/>
                  <a:gd name="T91" fmla="*/ 3 h 897"/>
                  <a:gd name="T92" fmla="*/ 186 w 193"/>
                  <a:gd name="T93" fmla="*/ 1 h 897"/>
                  <a:gd name="T94" fmla="*/ 184 w 193"/>
                  <a:gd name="T95" fmla="*/ 0 h 897"/>
                  <a:gd name="T96" fmla="*/ 181 w 193"/>
                  <a:gd name="T97" fmla="*/ 0 h 897"/>
                  <a:gd name="T98" fmla="*/ 180 w 193"/>
                  <a:gd name="T99" fmla="*/ 0 h 897"/>
                  <a:gd name="T100" fmla="*/ 178 w 193"/>
                  <a:gd name="T101" fmla="*/ 1 h 897"/>
                  <a:gd name="T102" fmla="*/ 177 w 193"/>
                  <a:gd name="T103" fmla="*/ 3 h 897"/>
                  <a:gd name="T104" fmla="*/ 177 w 193"/>
                  <a:gd name="T105" fmla="*/ 4 h 897"/>
                  <a:gd name="T106" fmla="*/ 177 w 193"/>
                  <a:gd name="T107" fmla="*/ 4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3" h="897">
                    <a:moveTo>
                      <a:pt x="177" y="4"/>
                    </a:moveTo>
                    <a:lnTo>
                      <a:pt x="178" y="47"/>
                    </a:lnTo>
                    <a:lnTo>
                      <a:pt x="179" y="88"/>
                    </a:lnTo>
                    <a:lnTo>
                      <a:pt x="177" y="131"/>
                    </a:lnTo>
                    <a:lnTo>
                      <a:pt x="169" y="172"/>
                    </a:lnTo>
                    <a:lnTo>
                      <a:pt x="148" y="238"/>
                    </a:lnTo>
                    <a:lnTo>
                      <a:pt x="125" y="302"/>
                    </a:lnTo>
                    <a:lnTo>
                      <a:pt x="102" y="367"/>
                    </a:lnTo>
                    <a:lnTo>
                      <a:pt x="79" y="433"/>
                    </a:lnTo>
                    <a:lnTo>
                      <a:pt x="59" y="497"/>
                    </a:lnTo>
                    <a:lnTo>
                      <a:pt x="43" y="564"/>
                    </a:lnTo>
                    <a:lnTo>
                      <a:pt x="31" y="631"/>
                    </a:lnTo>
                    <a:lnTo>
                      <a:pt x="28" y="700"/>
                    </a:lnTo>
                    <a:lnTo>
                      <a:pt x="26" y="747"/>
                    </a:lnTo>
                    <a:lnTo>
                      <a:pt x="21" y="793"/>
                    </a:lnTo>
                    <a:lnTo>
                      <a:pt x="12" y="840"/>
                    </a:lnTo>
                    <a:lnTo>
                      <a:pt x="0" y="886"/>
                    </a:lnTo>
                    <a:lnTo>
                      <a:pt x="0" y="889"/>
                    </a:lnTo>
                    <a:lnTo>
                      <a:pt x="0" y="892"/>
                    </a:lnTo>
                    <a:lnTo>
                      <a:pt x="3" y="894"/>
                    </a:lnTo>
                    <a:lnTo>
                      <a:pt x="5" y="897"/>
                    </a:lnTo>
                    <a:lnTo>
                      <a:pt x="7" y="897"/>
                    </a:lnTo>
                    <a:lnTo>
                      <a:pt x="11" y="897"/>
                    </a:lnTo>
                    <a:lnTo>
                      <a:pt x="13" y="894"/>
                    </a:lnTo>
                    <a:lnTo>
                      <a:pt x="15" y="892"/>
                    </a:lnTo>
                    <a:lnTo>
                      <a:pt x="26" y="861"/>
                    </a:lnTo>
                    <a:lnTo>
                      <a:pt x="34" y="829"/>
                    </a:lnTo>
                    <a:lnTo>
                      <a:pt x="38" y="797"/>
                    </a:lnTo>
                    <a:lnTo>
                      <a:pt x="42" y="763"/>
                    </a:lnTo>
                    <a:lnTo>
                      <a:pt x="44" y="731"/>
                    </a:lnTo>
                    <a:lnTo>
                      <a:pt x="46" y="698"/>
                    </a:lnTo>
                    <a:lnTo>
                      <a:pt x="49" y="664"/>
                    </a:lnTo>
                    <a:lnTo>
                      <a:pt x="51" y="631"/>
                    </a:lnTo>
                    <a:lnTo>
                      <a:pt x="59" y="571"/>
                    </a:lnTo>
                    <a:lnTo>
                      <a:pt x="72" y="511"/>
                    </a:lnTo>
                    <a:lnTo>
                      <a:pt x="89" y="453"/>
                    </a:lnTo>
                    <a:lnTo>
                      <a:pt x="107" y="396"/>
                    </a:lnTo>
                    <a:lnTo>
                      <a:pt x="128" y="339"/>
                    </a:lnTo>
                    <a:lnTo>
                      <a:pt x="149" y="282"/>
                    </a:lnTo>
                    <a:lnTo>
                      <a:pt x="169" y="223"/>
                    </a:lnTo>
                    <a:lnTo>
                      <a:pt x="186" y="164"/>
                    </a:lnTo>
                    <a:lnTo>
                      <a:pt x="193" y="124"/>
                    </a:lnTo>
                    <a:lnTo>
                      <a:pt x="193" y="85"/>
                    </a:lnTo>
                    <a:lnTo>
                      <a:pt x="189" y="45"/>
                    </a:lnTo>
                    <a:lnTo>
                      <a:pt x="187" y="4"/>
                    </a:lnTo>
                    <a:lnTo>
                      <a:pt x="187" y="3"/>
                    </a:lnTo>
                    <a:lnTo>
                      <a:pt x="186" y="1"/>
                    </a:lnTo>
                    <a:lnTo>
                      <a:pt x="184" y="0"/>
                    </a:lnTo>
                    <a:lnTo>
                      <a:pt x="181" y="0"/>
                    </a:lnTo>
                    <a:lnTo>
                      <a:pt x="180" y="0"/>
                    </a:lnTo>
                    <a:lnTo>
                      <a:pt x="178" y="1"/>
                    </a:lnTo>
                    <a:lnTo>
                      <a:pt x="177" y="3"/>
                    </a:lnTo>
                    <a:lnTo>
                      <a:pt x="177" y="4"/>
                    </a:lnTo>
                    <a:lnTo>
                      <a:pt x="17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3" name="Freeform 147"/>
              <p:cNvSpPr>
                <a:spLocks/>
              </p:cNvSpPr>
              <p:nvPr/>
            </p:nvSpPr>
            <p:spPr bwMode="auto">
              <a:xfrm>
                <a:off x="3720" y="2592"/>
                <a:ext cx="80" cy="299"/>
              </a:xfrm>
              <a:custGeom>
                <a:avLst/>
                <a:gdLst>
                  <a:gd name="T0" fmla="*/ 11 w 161"/>
                  <a:gd name="T1" fmla="*/ 594 h 598"/>
                  <a:gd name="T2" fmla="*/ 12 w 161"/>
                  <a:gd name="T3" fmla="*/ 587 h 598"/>
                  <a:gd name="T4" fmla="*/ 12 w 161"/>
                  <a:gd name="T5" fmla="*/ 580 h 598"/>
                  <a:gd name="T6" fmla="*/ 13 w 161"/>
                  <a:gd name="T7" fmla="*/ 573 h 598"/>
                  <a:gd name="T8" fmla="*/ 14 w 161"/>
                  <a:gd name="T9" fmla="*/ 566 h 598"/>
                  <a:gd name="T10" fmla="*/ 29 w 161"/>
                  <a:gd name="T11" fmla="*/ 514 h 598"/>
                  <a:gd name="T12" fmla="*/ 45 w 161"/>
                  <a:gd name="T13" fmla="*/ 465 h 598"/>
                  <a:gd name="T14" fmla="*/ 61 w 161"/>
                  <a:gd name="T15" fmla="*/ 415 h 598"/>
                  <a:gd name="T16" fmla="*/ 79 w 161"/>
                  <a:gd name="T17" fmla="*/ 366 h 598"/>
                  <a:gd name="T18" fmla="*/ 97 w 161"/>
                  <a:gd name="T19" fmla="*/ 316 h 598"/>
                  <a:gd name="T20" fmla="*/ 114 w 161"/>
                  <a:gd name="T21" fmla="*/ 268 h 598"/>
                  <a:gd name="T22" fmla="*/ 133 w 161"/>
                  <a:gd name="T23" fmla="*/ 218 h 598"/>
                  <a:gd name="T24" fmla="*/ 150 w 161"/>
                  <a:gd name="T25" fmla="*/ 168 h 598"/>
                  <a:gd name="T26" fmla="*/ 159 w 161"/>
                  <a:gd name="T27" fmla="*/ 129 h 598"/>
                  <a:gd name="T28" fmla="*/ 161 w 161"/>
                  <a:gd name="T29" fmla="*/ 87 h 598"/>
                  <a:gd name="T30" fmla="*/ 159 w 161"/>
                  <a:gd name="T31" fmla="*/ 47 h 598"/>
                  <a:gd name="T32" fmla="*/ 158 w 161"/>
                  <a:gd name="T33" fmla="*/ 6 h 598"/>
                  <a:gd name="T34" fmla="*/ 157 w 161"/>
                  <a:gd name="T35" fmla="*/ 4 h 598"/>
                  <a:gd name="T36" fmla="*/ 156 w 161"/>
                  <a:gd name="T37" fmla="*/ 2 h 598"/>
                  <a:gd name="T38" fmla="*/ 153 w 161"/>
                  <a:gd name="T39" fmla="*/ 1 h 598"/>
                  <a:gd name="T40" fmla="*/ 151 w 161"/>
                  <a:gd name="T41" fmla="*/ 0 h 598"/>
                  <a:gd name="T42" fmla="*/ 148 w 161"/>
                  <a:gd name="T43" fmla="*/ 1 h 598"/>
                  <a:gd name="T44" fmla="*/ 146 w 161"/>
                  <a:gd name="T45" fmla="*/ 2 h 598"/>
                  <a:gd name="T46" fmla="*/ 144 w 161"/>
                  <a:gd name="T47" fmla="*/ 4 h 598"/>
                  <a:gd name="T48" fmla="*/ 144 w 161"/>
                  <a:gd name="T49" fmla="*/ 6 h 598"/>
                  <a:gd name="T50" fmla="*/ 143 w 161"/>
                  <a:gd name="T51" fmla="*/ 38 h 598"/>
                  <a:gd name="T52" fmla="*/ 143 w 161"/>
                  <a:gd name="T53" fmla="*/ 69 h 598"/>
                  <a:gd name="T54" fmla="*/ 143 w 161"/>
                  <a:gd name="T55" fmla="*/ 100 h 598"/>
                  <a:gd name="T56" fmla="*/ 141 w 161"/>
                  <a:gd name="T57" fmla="*/ 132 h 598"/>
                  <a:gd name="T58" fmla="*/ 137 w 161"/>
                  <a:gd name="T59" fmla="*/ 154 h 598"/>
                  <a:gd name="T60" fmla="*/ 132 w 161"/>
                  <a:gd name="T61" fmla="*/ 176 h 598"/>
                  <a:gd name="T62" fmla="*/ 125 w 161"/>
                  <a:gd name="T63" fmla="*/ 197 h 598"/>
                  <a:gd name="T64" fmla="*/ 117 w 161"/>
                  <a:gd name="T65" fmla="*/ 217 h 598"/>
                  <a:gd name="T66" fmla="*/ 108 w 161"/>
                  <a:gd name="T67" fmla="*/ 237 h 598"/>
                  <a:gd name="T68" fmla="*/ 99 w 161"/>
                  <a:gd name="T69" fmla="*/ 258 h 598"/>
                  <a:gd name="T70" fmla="*/ 91 w 161"/>
                  <a:gd name="T71" fmla="*/ 278 h 598"/>
                  <a:gd name="T72" fmla="*/ 83 w 161"/>
                  <a:gd name="T73" fmla="*/ 299 h 598"/>
                  <a:gd name="T74" fmla="*/ 72 w 161"/>
                  <a:gd name="T75" fmla="*/ 331 h 598"/>
                  <a:gd name="T76" fmla="*/ 60 w 161"/>
                  <a:gd name="T77" fmla="*/ 365 h 598"/>
                  <a:gd name="T78" fmla="*/ 50 w 161"/>
                  <a:gd name="T79" fmla="*/ 397 h 598"/>
                  <a:gd name="T80" fmla="*/ 40 w 161"/>
                  <a:gd name="T81" fmla="*/ 430 h 598"/>
                  <a:gd name="T82" fmla="*/ 30 w 161"/>
                  <a:gd name="T83" fmla="*/ 464 h 598"/>
                  <a:gd name="T84" fmla="*/ 21 w 161"/>
                  <a:gd name="T85" fmla="*/ 496 h 598"/>
                  <a:gd name="T86" fmla="*/ 12 w 161"/>
                  <a:gd name="T87" fmla="*/ 530 h 598"/>
                  <a:gd name="T88" fmla="*/ 2 w 161"/>
                  <a:gd name="T89" fmla="*/ 564 h 598"/>
                  <a:gd name="T90" fmla="*/ 1 w 161"/>
                  <a:gd name="T91" fmla="*/ 571 h 598"/>
                  <a:gd name="T92" fmla="*/ 1 w 161"/>
                  <a:gd name="T93" fmla="*/ 578 h 598"/>
                  <a:gd name="T94" fmla="*/ 0 w 161"/>
                  <a:gd name="T95" fmla="*/ 585 h 598"/>
                  <a:gd name="T96" fmla="*/ 0 w 161"/>
                  <a:gd name="T97" fmla="*/ 593 h 598"/>
                  <a:gd name="T98" fmla="*/ 0 w 161"/>
                  <a:gd name="T99" fmla="*/ 594 h 598"/>
                  <a:gd name="T100" fmla="*/ 1 w 161"/>
                  <a:gd name="T101" fmla="*/ 596 h 598"/>
                  <a:gd name="T102" fmla="*/ 4 w 161"/>
                  <a:gd name="T103" fmla="*/ 597 h 598"/>
                  <a:gd name="T104" fmla="*/ 5 w 161"/>
                  <a:gd name="T105" fmla="*/ 598 h 598"/>
                  <a:gd name="T106" fmla="*/ 7 w 161"/>
                  <a:gd name="T107" fmla="*/ 598 h 598"/>
                  <a:gd name="T108" fmla="*/ 9 w 161"/>
                  <a:gd name="T109" fmla="*/ 597 h 598"/>
                  <a:gd name="T110" fmla="*/ 11 w 161"/>
                  <a:gd name="T111" fmla="*/ 595 h 598"/>
                  <a:gd name="T112" fmla="*/ 11 w 161"/>
                  <a:gd name="T113" fmla="*/ 594 h 598"/>
                  <a:gd name="T114" fmla="*/ 11 w 161"/>
                  <a:gd name="T115" fmla="*/ 594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" h="598">
                    <a:moveTo>
                      <a:pt x="11" y="594"/>
                    </a:moveTo>
                    <a:lnTo>
                      <a:pt x="12" y="587"/>
                    </a:lnTo>
                    <a:lnTo>
                      <a:pt x="12" y="580"/>
                    </a:lnTo>
                    <a:lnTo>
                      <a:pt x="13" y="573"/>
                    </a:lnTo>
                    <a:lnTo>
                      <a:pt x="14" y="566"/>
                    </a:lnTo>
                    <a:lnTo>
                      <a:pt x="29" y="514"/>
                    </a:lnTo>
                    <a:lnTo>
                      <a:pt x="45" y="465"/>
                    </a:lnTo>
                    <a:lnTo>
                      <a:pt x="61" y="415"/>
                    </a:lnTo>
                    <a:lnTo>
                      <a:pt x="79" y="366"/>
                    </a:lnTo>
                    <a:lnTo>
                      <a:pt x="97" y="316"/>
                    </a:lnTo>
                    <a:lnTo>
                      <a:pt x="114" y="268"/>
                    </a:lnTo>
                    <a:lnTo>
                      <a:pt x="133" y="218"/>
                    </a:lnTo>
                    <a:lnTo>
                      <a:pt x="150" y="168"/>
                    </a:lnTo>
                    <a:lnTo>
                      <a:pt x="159" y="129"/>
                    </a:lnTo>
                    <a:lnTo>
                      <a:pt x="161" y="87"/>
                    </a:lnTo>
                    <a:lnTo>
                      <a:pt x="159" y="47"/>
                    </a:lnTo>
                    <a:lnTo>
                      <a:pt x="158" y="6"/>
                    </a:lnTo>
                    <a:lnTo>
                      <a:pt x="157" y="4"/>
                    </a:lnTo>
                    <a:lnTo>
                      <a:pt x="156" y="2"/>
                    </a:lnTo>
                    <a:lnTo>
                      <a:pt x="153" y="1"/>
                    </a:lnTo>
                    <a:lnTo>
                      <a:pt x="151" y="0"/>
                    </a:lnTo>
                    <a:lnTo>
                      <a:pt x="148" y="1"/>
                    </a:lnTo>
                    <a:lnTo>
                      <a:pt x="146" y="2"/>
                    </a:lnTo>
                    <a:lnTo>
                      <a:pt x="144" y="4"/>
                    </a:lnTo>
                    <a:lnTo>
                      <a:pt x="144" y="6"/>
                    </a:lnTo>
                    <a:lnTo>
                      <a:pt x="143" y="38"/>
                    </a:lnTo>
                    <a:lnTo>
                      <a:pt x="143" y="69"/>
                    </a:lnTo>
                    <a:lnTo>
                      <a:pt x="143" y="100"/>
                    </a:lnTo>
                    <a:lnTo>
                      <a:pt x="141" y="132"/>
                    </a:lnTo>
                    <a:lnTo>
                      <a:pt x="137" y="154"/>
                    </a:lnTo>
                    <a:lnTo>
                      <a:pt x="132" y="176"/>
                    </a:lnTo>
                    <a:lnTo>
                      <a:pt x="125" y="197"/>
                    </a:lnTo>
                    <a:lnTo>
                      <a:pt x="117" y="217"/>
                    </a:lnTo>
                    <a:lnTo>
                      <a:pt x="108" y="237"/>
                    </a:lnTo>
                    <a:lnTo>
                      <a:pt x="99" y="258"/>
                    </a:lnTo>
                    <a:lnTo>
                      <a:pt x="91" y="278"/>
                    </a:lnTo>
                    <a:lnTo>
                      <a:pt x="83" y="299"/>
                    </a:lnTo>
                    <a:lnTo>
                      <a:pt x="72" y="331"/>
                    </a:lnTo>
                    <a:lnTo>
                      <a:pt x="60" y="365"/>
                    </a:lnTo>
                    <a:lnTo>
                      <a:pt x="50" y="397"/>
                    </a:lnTo>
                    <a:lnTo>
                      <a:pt x="40" y="430"/>
                    </a:lnTo>
                    <a:lnTo>
                      <a:pt x="30" y="464"/>
                    </a:lnTo>
                    <a:lnTo>
                      <a:pt x="21" y="496"/>
                    </a:lnTo>
                    <a:lnTo>
                      <a:pt x="12" y="530"/>
                    </a:lnTo>
                    <a:lnTo>
                      <a:pt x="2" y="564"/>
                    </a:lnTo>
                    <a:lnTo>
                      <a:pt x="1" y="571"/>
                    </a:lnTo>
                    <a:lnTo>
                      <a:pt x="1" y="578"/>
                    </a:lnTo>
                    <a:lnTo>
                      <a:pt x="0" y="585"/>
                    </a:lnTo>
                    <a:lnTo>
                      <a:pt x="0" y="593"/>
                    </a:lnTo>
                    <a:lnTo>
                      <a:pt x="0" y="594"/>
                    </a:lnTo>
                    <a:lnTo>
                      <a:pt x="1" y="596"/>
                    </a:lnTo>
                    <a:lnTo>
                      <a:pt x="4" y="597"/>
                    </a:lnTo>
                    <a:lnTo>
                      <a:pt x="5" y="598"/>
                    </a:lnTo>
                    <a:lnTo>
                      <a:pt x="7" y="598"/>
                    </a:lnTo>
                    <a:lnTo>
                      <a:pt x="9" y="597"/>
                    </a:lnTo>
                    <a:lnTo>
                      <a:pt x="11" y="595"/>
                    </a:lnTo>
                    <a:lnTo>
                      <a:pt x="11" y="594"/>
                    </a:lnTo>
                    <a:lnTo>
                      <a:pt x="11" y="5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4" name="Freeform 148"/>
              <p:cNvSpPr>
                <a:spLocks/>
              </p:cNvSpPr>
              <p:nvPr/>
            </p:nvSpPr>
            <p:spPr bwMode="auto">
              <a:xfrm>
                <a:off x="3815" y="2708"/>
                <a:ext cx="159" cy="42"/>
              </a:xfrm>
              <a:custGeom>
                <a:avLst/>
                <a:gdLst>
                  <a:gd name="T0" fmla="*/ 2 w 317"/>
                  <a:gd name="T1" fmla="*/ 9 h 85"/>
                  <a:gd name="T2" fmla="*/ 19 w 317"/>
                  <a:gd name="T3" fmla="*/ 25 h 85"/>
                  <a:gd name="T4" fmla="*/ 38 w 317"/>
                  <a:gd name="T5" fmla="*/ 39 h 85"/>
                  <a:gd name="T6" fmla="*/ 59 w 317"/>
                  <a:gd name="T7" fmla="*/ 51 h 85"/>
                  <a:gd name="T8" fmla="*/ 81 w 317"/>
                  <a:gd name="T9" fmla="*/ 60 h 85"/>
                  <a:gd name="T10" fmla="*/ 104 w 317"/>
                  <a:gd name="T11" fmla="*/ 67 h 85"/>
                  <a:gd name="T12" fmla="*/ 127 w 317"/>
                  <a:gd name="T13" fmla="*/ 73 h 85"/>
                  <a:gd name="T14" fmla="*/ 151 w 317"/>
                  <a:gd name="T15" fmla="*/ 77 h 85"/>
                  <a:gd name="T16" fmla="*/ 174 w 317"/>
                  <a:gd name="T17" fmla="*/ 81 h 85"/>
                  <a:gd name="T18" fmla="*/ 192 w 317"/>
                  <a:gd name="T19" fmla="*/ 83 h 85"/>
                  <a:gd name="T20" fmla="*/ 210 w 317"/>
                  <a:gd name="T21" fmla="*/ 84 h 85"/>
                  <a:gd name="T22" fmla="*/ 227 w 317"/>
                  <a:gd name="T23" fmla="*/ 85 h 85"/>
                  <a:gd name="T24" fmla="*/ 246 w 317"/>
                  <a:gd name="T25" fmla="*/ 85 h 85"/>
                  <a:gd name="T26" fmla="*/ 263 w 317"/>
                  <a:gd name="T27" fmla="*/ 84 h 85"/>
                  <a:gd name="T28" fmla="*/ 282 w 317"/>
                  <a:gd name="T29" fmla="*/ 82 h 85"/>
                  <a:gd name="T30" fmla="*/ 299 w 317"/>
                  <a:gd name="T31" fmla="*/ 78 h 85"/>
                  <a:gd name="T32" fmla="*/ 316 w 317"/>
                  <a:gd name="T33" fmla="*/ 74 h 85"/>
                  <a:gd name="T34" fmla="*/ 315 w 317"/>
                  <a:gd name="T35" fmla="*/ 73 h 85"/>
                  <a:gd name="T36" fmla="*/ 315 w 317"/>
                  <a:gd name="T37" fmla="*/ 71 h 85"/>
                  <a:gd name="T38" fmla="*/ 314 w 317"/>
                  <a:gd name="T39" fmla="*/ 71 h 85"/>
                  <a:gd name="T40" fmla="*/ 313 w 317"/>
                  <a:gd name="T41" fmla="*/ 70 h 85"/>
                  <a:gd name="T42" fmla="*/ 315 w 317"/>
                  <a:gd name="T43" fmla="*/ 69 h 85"/>
                  <a:gd name="T44" fmla="*/ 316 w 317"/>
                  <a:gd name="T45" fmla="*/ 67 h 85"/>
                  <a:gd name="T46" fmla="*/ 317 w 317"/>
                  <a:gd name="T47" fmla="*/ 63 h 85"/>
                  <a:gd name="T48" fmla="*/ 316 w 317"/>
                  <a:gd name="T49" fmla="*/ 61 h 85"/>
                  <a:gd name="T50" fmla="*/ 315 w 317"/>
                  <a:gd name="T51" fmla="*/ 59 h 85"/>
                  <a:gd name="T52" fmla="*/ 313 w 317"/>
                  <a:gd name="T53" fmla="*/ 56 h 85"/>
                  <a:gd name="T54" fmla="*/ 309 w 317"/>
                  <a:gd name="T55" fmla="*/ 56 h 85"/>
                  <a:gd name="T56" fmla="*/ 306 w 317"/>
                  <a:gd name="T57" fmla="*/ 56 h 85"/>
                  <a:gd name="T58" fmla="*/ 287 w 317"/>
                  <a:gd name="T59" fmla="*/ 60 h 85"/>
                  <a:gd name="T60" fmla="*/ 268 w 317"/>
                  <a:gd name="T61" fmla="*/ 62 h 85"/>
                  <a:gd name="T62" fmla="*/ 248 w 317"/>
                  <a:gd name="T63" fmla="*/ 65 h 85"/>
                  <a:gd name="T64" fmla="*/ 229 w 317"/>
                  <a:gd name="T65" fmla="*/ 66 h 85"/>
                  <a:gd name="T66" fmla="*/ 209 w 317"/>
                  <a:gd name="T67" fmla="*/ 66 h 85"/>
                  <a:gd name="T68" fmla="*/ 189 w 317"/>
                  <a:gd name="T69" fmla="*/ 66 h 85"/>
                  <a:gd name="T70" fmla="*/ 170 w 317"/>
                  <a:gd name="T71" fmla="*/ 63 h 85"/>
                  <a:gd name="T72" fmla="*/ 150 w 317"/>
                  <a:gd name="T73" fmla="*/ 61 h 85"/>
                  <a:gd name="T74" fmla="*/ 132 w 317"/>
                  <a:gd name="T75" fmla="*/ 58 h 85"/>
                  <a:gd name="T76" fmla="*/ 112 w 317"/>
                  <a:gd name="T77" fmla="*/ 53 h 85"/>
                  <a:gd name="T78" fmla="*/ 94 w 317"/>
                  <a:gd name="T79" fmla="*/ 48 h 85"/>
                  <a:gd name="T80" fmla="*/ 75 w 317"/>
                  <a:gd name="T81" fmla="*/ 42 h 85"/>
                  <a:gd name="T82" fmla="*/ 58 w 317"/>
                  <a:gd name="T83" fmla="*/ 33 h 85"/>
                  <a:gd name="T84" fmla="*/ 41 w 317"/>
                  <a:gd name="T85" fmla="*/ 24 h 85"/>
                  <a:gd name="T86" fmla="*/ 25 w 317"/>
                  <a:gd name="T87" fmla="*/ 14 h 85"/>
                  <a:gd name="T88" fmla="*/ 8 w 317"/>
                  <a:gd name="T89" fmla="*/ 2 h 85"/>
                  <a:gd name="T90" fmla="*/ 7 w 317"/>
                  <a:gd name="T91" fmla="*/ 1 h 85"/>
                  <a:gd name="T92" fmla="*/ 5 w 317"/>
                  <a:gd name="T93" fmla="*/ 0 h 85"/>
                  <a:gd name="T94" fmla="*/ 4 w 317"/>
                  <a:gd name="T95" fmla="*/ 1 h 85"/>
                  <a:gd name="T96" fmla="*/ 2 w 317"/>
                  <a:gd name="T97" fmla="*/ 2 h 85"/>
                  <a:gd name="T98" fmla="*/ 0 w 317"/>
                  <a:gd name="T99" fmla="*/ 4 h 85"/>
                  <a:gd name="T100" fmla="*/ 0 w 317"/>
                  <a:gd name="T101" fmla="*/ 6 h 85"/>
                  <a:gd name="T102" fmla="*/ 0 w 317"/>
                  <a:gd name="T103" fmla="*/ 7 h 85"/>
                  <a:gd name="T104" fmla="*/ 2 w 317"/>
                  <a:gd name="T105" fmla="*/ 9 h 85"/>
                  <a:gd name="T106" fmla="*/ 2 w 317"/>
                  <a:gd name="T10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7" h="85">
                    <a:moveTo>
                      <a:pt x="2" y="9"/>
                    </a:moveTo>
                    <a:lnTo>
                      <a:pt x="19" y="25"/>
                    </a:lnTo>
                    <a:lnTo>
                      <a:pt x="38" y="39"/>
                    </a:lnTo>
                    <a:lnTo>
                      <a:pt x="59" y="51"/>
                    </a:lnTo>
                    <a:lnTo>
                      <a:pt x="81" y="60"/>
                    </a:lnTo>
                    <a:lnTo>
                      <a:pt x="104" y="67"/>
                    </a:lnTo>
                    <a:lnTo>
                      <a:pt x="127" y="73"/>
                    </a:lnTo>
                    <a:lnTo>
                      <a:pt x="151" y="77"/>
                    </a:lnTo>
                    <a:lnTo>
                      <a:pt x="174" y="81"/>
                    </a:lnTo>
                    <a:lnTo>
                      <a:pt x="192" y="83"/>
                    </a:lnTo>
                    <a:lnTo>
                      <a:pt x="210" y="84"/>
                    </a:lnTo>
                    <a:lnTo>
                      <a:pt x="227" y="85"/>
                    </a:lnTo>
                    <a:lnTo>
                      <a:pt x="246" y="85"/>
                    </a:lnTo>
                    <a:lnTo>
                      <a:pt x="263" y="84"/>
                    </a:lnTo>
                    <a:lnTo>
                      <a:pt x="282" y="82"/>
                    </a:lnTo>
                    <a:lnTo>
                      <a:pt x="299" y="78"/>
                    </a:lnTo>
                    <a:lnTo>
                      <a:pt x="316" y="74"/>
                    </a:lnTo>
                    <a:lnTo>
                      <a:pt x="315" y="73"/>
                    </a:lnTo>
                    <a:lnTo>
                      <a:pt x="315" y="71"/>
                    </a:lnTo>
                    <a:lnTo>
                      <a:pt x="314" y="71"/>
                    </a:lnTo>
                    <a:lnTo>
                      <a:pt x="313" y="70"/>
                    </a:lnTo>
                    <a:lnTo>
                      <a:pt x="315" y="69"/>
                    </a:lnTo>
                    <a:lnTo>
                      <a:pt x="316" y="67"/>
                    </a:lnTo>
                    <a:lnTo>
                      <a:pt x="317" y="63"/>
                    </a:lnTo>
                    <a:lnTo>
                      <a:pt x="316" y="61"/>
                    </a:lnTo>
                    <a:lnTo>
                      <a:pt x="315" y="59"/>
                    </a:lnTo>
                    <a:lnTo>
                      <a:pt x="313" y="56"/>
                    </a:lnTo>
                    <a:lnTo>
                      <a:pt x="309" y="56"/>
                    </a:lnTo>
                    <a:lnTo>
                      <a:pt x="306" y="56"/>
                    </a:lnTo>
                    <a:lnTo>
                      <a:pt x="287" y="60"/>
                    </a:lnTo>
                    <a:lnTo>
                      <a:pt x="268" y="62"/>
                    </a:lnTo>
                    <a:lnTo>
                      <a:pt x="248" y="65"/>
                    </a:lnTo>
                    <a:lnTo>
                      <a:pt x="229" y="66"/>
                    </a:lnTo>
                    <a:lnTo>
                      <a:pt x="209" y="66"/>
                    </a:lnTo>
                    <a:lnTo>
                      <a:pt x="189" y="66"/>
                    </a:lnTo>
                    <a:lnTo>
                      <a:pt x="170" y="63"/>
                    </a:lnTo>
                    <a:lnTo>
                      <a:pt x="150" y="61"/>
                    </a:lnTo>
                    <a:lnTo>
                      <a:pt x="132" y="58"/>
                    </a:lnTo>
                    <a:lnTo>
                      <a:pt x="112" y="53"/>
                    </a:lnTo>
                    <a:lnTo>
                      <a:pt x="94" y="48"/>
                    </a:lnTo>
                    <a:lnTo>
                      <a:pt x="75" y="42"/>
                    </a:lnTo>
                    <a:lnTo>
                      <a:pt x="58" y="33"/>
                    </a:lnTo>
                    <a:lnTo>
                      <a:pt x="41" y="24"/>
                    </a:lnTo>
                    <a:lnTo>
                      <a:pt x="25" y="1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5" name="Freeform 149"/>
              <p:cNvSpPr>
                <a:spLocks/>
              </p:cNvSpPr>
              <p:nvPr/>
            </p:nvSpPr>
            <p:spPr bwMode="auto">
              <a:xfrm>
                <a:off x="3779" y="2720"/>
                <a:ext cx="127" cy="106"/>
              </a:xfrm>
              <a:custGeom>
                <a:avLst/>
                <a:gdLst>
                  <a:gd name="T0" fmla="*/ 243 w 253"/>
                  <a:gd name="T1" fmla="*/ 182 h 211"/>
                  <a:gd name="T2" fmla="*/ 214 w 253"/>
                  <a:gd name="T3" fmla="*/ 186 h 211"/>
                  <a:gd name="T4" fmla="*/ 187 w 253"/>
                  <a:gd name="T5" fmla="*/ 188 h 211"/>
                  <a:gd name="T6" fmla="*/ 162 w 253"/>
                  <a:gd name="T7" fmla="*/ 189 h 211"/>
                  <a:gd name="T8" fmla="*/ 141 w 253"/>
                  <a:gd name="T9" fmla="*/ 188 h 211"/>
                  <a:gd name="T10" fmla="*/ 120 w 253"/>
                  <a:gd name="T11" fmla="*/ 187 h 211"/>
                  <a:gd name="T12" fmla="*/ 101 w 253"/>
                  <a:gd name="T13" fmla="*/ 185 h 211"/>
                  <a:gd name="T14" fmla="*/ 85 w 253"/>
                  <a:gd name="T15" fmla="*/ 182 h 211"/>
                  <a:gd name="T16" fmla="*/ 71 w 253"/>
                  <a:gd name="T17" fmla="*/ 179 h 211"/>
                  <a:gd name="T18" fmla="*/ 59 w 253"/>
                  <a:gd name="T19" fmla="*/ 177 h 211"/>
                  <a:gd name="T20" fmla="*/ 47 w 253"/>
                  <a:gd name="T21" fmla="*/ 173 h 211"/>
                  <a:gd name="T22" fmla="*/ 39 w 253"/>
                  <a:gd name="T23" fmla="*/ 170 h 211"/>
                  <a:gd name="T24" fmla="*/ 32 w 253"/>
                  <a:gd name="T25" fmla="*/ 166 h 211"/>
                  <a:gd name="T26" fmla="*/ 26 w 253"/>
                  <a:gd name="T27" fmla="*/ 164 h 211"/>
                  <a:gd name="T28" fmla="*/ 23 w 253"/>
                  <a:gd name="T29" fmla="*/ 162 h 211"/>
                  <a:gd name="T30" fmla="*/ 21 w 253"/>
                  <a:gd name="T31" fmla="*/ 159 h 211"/>
                  <a:gd name="T32" fmla="*/ 20 w 253"/>
                  <a:gd name="T33" fmla="*/ 159 h 211"/>
                  <a:gd name="T34" fmla="*/ 31 w 253"/>
                  <a:gd name="T35" fmla="*/ 122 h 211"/>
                  <a:gd name="T36" fmla="*/ 38 w 253"/>
                  <a:gd name="T37" fmla="*/ 84 h 211"/>
                  <a:gd name="T38" fmla="*/ 41 w 253"/>
                  <a:gd name="T39" fmla="*/ 45 h 211"/>
                  <a:gd name="T40" fmla="*/ 44 w 253"/>
                  <a:gd name="T41" fmla="*/ 6 h 211"/>
                  <a:gd name="T42" fmla="*/ 44 w 253"/>
                  <a:gd name="T43" fmla="*/ 4 h 211"/>
                  <a:gd name="T44" fmla="*/ 43 w 253"/>
                  <a:gd name="T45" fmla="*/ 2 h 211"/>
                  <a:gd name="T46" fmla="*/ 40 w 253"/>
                  <a:gd name="T47" fmla="*/ 0 h 211"/>
                  <a:gd name="T48" fmla="*/ 38 w 253"/>
                  <a:gd name="T49" fmla="*/ 0 h 211"/>
                  <a:gd name="T50" fmla="*/ 36 w 253"/>
                  <a:gd name="T51" fmla="*/ 0 h 211"/>
                  <a:gd name="T52" fmla="*/ 35 w 253"/>
                  <a:gd name="T53" fmla="*/ 2 h 211"/>
                  <a:gd name="T54" fmla="*/ 33 w 253"/>
                  <a:gd name="T55" fmla="*/ 4 h 211"/>
                  <a:gd name="T56" fmla="*/ 32 w 253"/>
                  <a:gd name="T57" fmla="*/ 5 h 211"/>
                  <a:gd name="T58" fmla="*/ 29 w 253"/>
                  <a:gd name="T59" fmla="*/ 46 h 211"/>
                  <a:gd name="T60" fmla="*/ 23 w 253"/>
                  <a:gd name="T61" fmla="*/ 87 h 211"/>
                  <a:gd name="T62" fmla="*/ 14 w 253"/>
                  <a:gd name="T63" fmla="*/ 127 h 211"/>
                  <a:gd name="T64" fmla="*/ 0 w 253"/>
                  <a:gd name="T65" fmla="*/ 166 h 211"/>
                  <a:gd name="T66" fmla="*/ 0 w 253"/>
                  <a:gd name="T67" fmla="*/ 169 h 211"/>
                  <a:gd name="T68" fmla="*/ 2 w 253"/>
                  <a:gd name="T69" fmla="*/ 172 h 211"/>
                  <a:gd name="T70" fmla="*/ 6 w 253"/>
                  <a:gd name="T71" fmla="*/ 177 h 211"/>
                  <a:gd name="T72" fmla="*/ 14 w 253"/>
                  <a:gd name="T73" fmla="*/ 180 h 211"/>
                  <a:gd name="T74" fmla="*/ 25 w 253"/>
                  <a:gd name="T75" fmla="*/ 187 h 211"/>
                  <a:gd name="T76" fmla="*/ 37 w 253"/>
                  <a:gd name="T77" fmla="*/ 194 h 211"/>
                  <a:gd name="T78" fmla="*/ 51 w 253"/>
                  <a:gd name="T79" fmla="*/ 198 h 211"/>
                  <a:gd name="T80" fmla="*/ 63 w 253"/>
                  <a:gd name="T81" fmla="*/ 203 h 211"/>
                  <a:gd name="T82" fmla="*/ 78 w 253"/>
                  <a:gd name="T83" fmla="*/ 207 h 211"/>
                  <a:gd name="T84" fmla="*/ 92 w 253"/>
                  <a:gd name="T85" fmla="*/ 209 h 211"/>
                  <a:gd name="T86" fmla="*/ 108 w 253"/>
                  <a:gd name="T87" fmla="*/ 210 h 211"/>
                  <a:gd name="T88" fmla="*/ 123 w 253"/>
                  <a:gd name="T89" fmla="*/ 211 h 211"/>
                  <a:gd name="T90" fmla="*/ 139 w 253"/>
                  <a:gd name="T91" fmla="*/ 211 h 211"/>
                  <a:gd name="T92" fmla="*/ 154 w 253"/>
                  <a:gd name="T93" fmla="*/ 211 h 211"/>
                  <a:gd name="T94" fmla="*/ 170 w 253"/>
                  <a:gd name="T95" fmla="*/ 210 h 211"/>
                  <a:gd name="T96" fmla="*/ 187 w 253"/>
                  <a:gd name="T97" fmla="*/ 209 h 211"/>
                  <a:gd name="T98" fmla="*/ 202 w 253"/>
                  <a:gd name="T99" fmla="*/ 207 h 211"/>
                  <a:gd name="T100" fmla="*/ 217 w 253"/>
                  <a:gd name="T101" fmla="*/ 204 h 211"/>
                  <a:gd name="T102" fmla="*/ 232 w 253"/>
                  <a:gd name="T103" fmla="*/ 202 h 211"/>
                  <a:gd name="T104" fmla="*/ 247 w 253"/>
                  <a:gd name="T105" fmla="*/ 198 h 211"/>
                  <a:gd name="T106" fmla="*/ 250 w 253"/>
                  <a:gd name="T107" fmla="*/ 197 h 211"/>
                  <a:gd name="T108" fmla="*/ 252 w 253"/>
                  <a:gd name="T109" fmla="*/ 195 h 211"/>
                  <a:gd name="T110" fmla="*/ 253 w 253"/>
                  <a:gd name="T111" fmla="*/ 193 h 211"/>
                  <a:gd name="T112" fmla="*/ 253 w 253"/>
                  <a:gd name="T113" fmla="*/ 189 h 211"/>
                  <a:gd name="T114" fmla="*/ 252 w 253"/>
                  <a:gd name="T115" fmla="*/ 186 h 211"/>
                  <a:gd name="T116" fmla="*/ 250 w 253"/>
                  <a:gd name="T117" fmla="*/ 184 h 211"/>
                  <a:gd name="T118" fmla="*/ 247 w 253"/>
                  <a:gd name="T119" fmla="*/ 182 h 211"/>
                  <a:gd name="T120" fmla="*/ 243 w 253"/>
                  <a:gd name="T121" fmla="*/ 182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3" h="211">
                    <a:moveTo>
                      <a:pt x="243" y="182"/>
                    </a:moveTo>
                    <a:lnTo>
                      <a:pt x="214" y="186"/>
                    </a:lnTo>
                    <a:lnTo>
                      <a:pt x="187" y="188"/>
                    </a:lnTo>
                    <a:lnTo>
                      <a:pt x="162" y="189"/>
                    </a:lnTo>
                    <a:lnTo>
                      <a:pt x="141" y="188"/>
                    </a:lnTo>
                    <a:lnTo>
                      <a:pt x="120" y="187"/>
                    </a:lnTo>
                    <a:lnTo>
                      <a:pt x="101" y="185"/>
                    </a:lnTo>
                    <a:lnTo>
                      <a:pt x="85" y="182"/>
                    </a:lnTo>
                    <a:lnTo>
                      <a:pt x="71" y="179"/>
                    </a:lnTo>
                    <a:lnTo>
                      <a:pt x="59" y="177"/>
                    </a:lnTo>
                    <a:lnTo>
                      <a:pt x="47" y="173"/>
                    </a:lnTo>
                    <a:lnTo>
                      <a:pt x="39" y="170"/>
                    </a:lnTo>
                    <a:lnTo>
                      <a:pt x="32" y="166"/>
                    </a:lnTo>
                    <a:lnTo>
                      <a:pt x="26" y="164"/>
                    </a:lnTo>
                    <a:lnTo>
                      <a:pt x="23" y="162"/>
                    </a:lnTo>
                    <a:lnTo>
                      <a:pt x="21" y="159"/>
                    </a:lnTo>
                    <a:lnTo>
                      <a:pt x="20" y="159"/>
                    </a:lnTo>
                    <a:lnTo>
                      <a:pt x="31" y="122"/>
                    </a:lnTo>
                    <a:lnTo>
                      <a:pt x="38" y="84"/>
                    </a:lnTo>
                    <a:lnTo>
                      <a:pt x="41" y="45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29" y="46"/>
                    </a:lnTo>
                    <a:lnTo>
                      <a:pt x="23" y="87"/>
                    </a:lnTo>
                    <a:lnTo>
                      <a:pt x="14" y="127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2" y="172"/>
                    </a:lnTo>
                    <a:lnTo>
                      <a:pt x="6" y="177"/>
                    </a:lnTo>
                    <a:lnTo>
                      <a:pt x="14" y="180"/>
                    </a:lnTo>
                    <a:lnTo>
                      <a:pt x="25" y="187"/>
                    </a:lnTo>
                    <a:lnTo>
                      <a:pt x="37" y="194"/>
                    </a:lnTo>
                    <a:lnTo>
                      <a:pt x="51" y="198"/>
                    </a:lnTo>
                    <a:lnTo>
                      <a:pt x="63" y="203"/>
                    </a:lnTo>
                    <a:lnTo>
                      <a:pt x="78" y="207"/>
                    </a:lnTo>
                    <a:lnTo>
                      <a:pt x="92" y="209"/>
                    </a:lnTo>
                    <a:lnTo>
                      <a:pt x="108" y="210"/>
                    </a:lnTo>
                    <a:lnTo>
                      <a:pt x="123" y="211"/>
                    </a:lnTo>
                    <a:lnTo>
                      <a:pt x="139" y="211"/>
                    </a:lnTo>
                    <a:lnTo>
                      <a:pt x="154" y="211"/>
                    </a:lnTo>
                    <a:lnTo>
                      <a:pt x="170" y="210"/>
                    </a:lnTo>
                    <a:lnTo>
                      <a:pt x="187" y="209"/>
                    </a:lnTo>
                    <a:lnTo>
                      <a:pt x="202" y="207"/>
                    </a:lnTo>
                    <a:lnTo>
                      <a:pt x="217" y="204"/>
                    </a:lnTo>
                    <a:lnTo>
                      <a:pt x="232" y="202"/>
                    </a:lnTo>
                    <a:lnTo>
                      <a:pt x="247" y="198"/>
                    </a:lnTo>
                    <a:lnTo>
                      <a:pt x="250" y="197"/>
                    </a:lnTo>
                    <a:lnTo>
                      <a:pt x="252" y="195"/>
                    </a:lnTo>
                    <a:lnTo>
                      <a:pt x="253" y="193"/>
                    </a:lnTo>
                    <a:lnTo>
                      <a:pt x="253" y="189"/>
                    </a:lnTo>
                    <a:lnTo>
                      <a:pt x="252" y="186"/>
                    </a:lnTo>
                    <a:lnTo>
                      <a:pt x="250" y="184"/>
                    </a:lnTo>
                    <a:lnTo>
                      <a:pt x="247" y="182"/>
                    </a:lnTo>
                    <a:lnTo>
                      <a:pt x="243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6" name="Freeform 150"/>
              <p:cNvSpPr>
                <a:spLocks/>
              </p:cNvSpPr>
              <p:nvPr/>
            </p:nvSpPr>
            <p:spPr bwMode="auto">
              <a:xfrm>
                <a:off x="3777" y="2830"/>
                <a:ext cx="16" cy="58"/>
              </a:xfrm>
              <a:custGeom>
                <a:avLst/>
                <a:gdLst>
                  <a:gd name="T0" fmla="*/ 18 w 32"/>
                  <a:gd name="T1" fmla="*/ 7 h 118"/>
                  <a:gd name="T2" fmla="*/ 15 w 32"/>
                  <a:gd name="T3" fmla="*/ 32 h 118"/>
                  <a:gd name="T4" fmla="*/ 12 w 32"/>
                  <a:gd name="T5" fmla="*/ 57 h 118"/>
                  <a:gd name="T6" fmla="*/ 7 w 32"/>
                  <a:gd name="T7" fmla="*/ 82 h 118"/>
                  <a:gd name="T8" fmla="*/ 0 w 32"/>
                  <a:gd name="T9" fmla="*/ 106 h 118"/>
                  <a:gd name="T10" fmla="*/ 0 w 32"/>
                  <a:gd name="T11" fmla="*/ 110 h 118"/>
                  <a:gd name="T12" fmla="*/ 1 w 32"/>
                  <a:gd name="T13" fmla="*/ 113 h 118"/>
                  <a:gd name="T14" fmla="*/ 3 w 32"/>
                  <a:gd name="T15" fmla="*/ 115 h 118"/>
                  <a:gd name="T16" fmla="*/ 6 w 32"/>
                  <a:gd name="T17" fmla="*/ 118 h 118"/>
                  <a:gd name="T18" fmla="*/ 8 w 32"/>
                  <a:gd name="T19" fmla="*/ 118 h 118"/>
                  <a:gd name="T20" fmla="*/ 12 w 32"/>
                  <a:gd name="T21" fmla="*/ 117 h 118"/>
                  <a:gd name="T22" fmla="*/ 14 w 32"/>
                  <a:gd name="T23" fmla="*/ 115 h 118"/>
                  <a:gd name="T24" fmla="*/ 16 w 32"/>
                  <a:gd name="T25" fmla="*/ 112 h 118"/>
                  <a:gd name="T26" fmla="*/ 23 w 32"/>
                  <a:gd name="T27" fmla="*/ 88 h 118"/>
                  <a:gd name="T28" fmla="*/ 28 w 32"/>
                  <a:gd name="T29" fmla="*/ 64 h 118"/>
                  <a:gd name="T30" fmla="*/ 30 w 32"/>
                  <a:gd name="T31" fmla="*/ 37 h 118"/>
                  <a:gd name="T32" fmla="*/ 32 w 32"/>
                  <a:gd name="T33" fmla="*/ 12 h 118"/>
                  <a:gd name="T34" fmla="*/ 32 w 32"/>
                  <a:gd name="T35" fmla="*/ 9 h 118"/>
                  <a:gd name="T36" fmla="*/ 31 w 32"/>
                  <a:gd name="T37" fmla="*/ 8 h 118"/>
                  <a:gd name="T38" fmla="*/ 30 w 32"/>
                  <a:gd name="T39" fmla="*/ 6 h 118"/>
                  <a:gd name="T40" fmla="*/ 29 w 32"/>
                  <a:gd name="T41" fmla="*/ 5 h 118"/>
                  <a:gd name="T42" fmla="*/ 28 w 32"/>
                  <a:gd name="T43" fmla="*/ 3 h 118"/>
                  <a:gd name="T44" fmla="*/ 27 w 32"/>
                  <a:gd name="T45" fmla="*/ 1 h 118"/>
                  <a:gd name="T46" fmla="*/ 24 w 32"/>
                  <a:gd name="T47" fmla="*/ 0 h 118"/>
                  <a:gd name="T48" fmla="*/ 22 w 32"/>
                  <a:gd name="T49" fmla="*/ 0 h 118"/>
                  <a:gd name="T50" fmla="*/ 21 w 32"/>
                  <a:gd name="T51" fmla="*/ 1 h 118"/>
                  <a:gd name="T52" fmla="*/ 19 w 32"/>
                  <a:gd name="T53" fmla="*/ 3 h 118"/>
                  <a:gd name="T54" fmla="*/ 18 w 32"/>
                  <a:gd name="T55" fmla="*/ 5 h 118"/>
                  <a:gd name="T56" fmla="*/ 18 w 32"/>
                  <a:gd name="T57" fmla="*/ 7 h 118"/>
                  <a:gd name="T58" fmla="*/ 18 w 32"/>
                  <a:gd name="T59" fmla="*/ 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" h="118">
                    <a:moveTo>
                      <a:pt x="18" y="7"/>
                    </a:moveTo>
                    <a:lnTo>
                      <a:pt x="15" y="32"/>
                    </a:lnTo>
                    <a:lnTo>
                      <a:pt x="12" y="57"/>
                    </a:lnTo>
                    <a:lnTo>
                      <a:pt x="7" y="82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1" y="113"/>
                    </a:lnTo>
                    <a:lnTo>
                      <a:pt x="3" y="115"/>
                    </a:lnTo>
                    <a:lnTo>
                      <a:pt x="6" y="118"/>
                    </a:lnTo>
                    <a:lnTo>
                      <a:pt x="8" y="118"/>
                    </a:lnTo>
                    <a:lnTo>
                      <a:pt x="12" y="117"/>
                    </a:lnTo>
                    <a:lnTo>
                      <a:pt x="14" y="115"/>
                    </a:lnTo>
                    <a:lnTo>
                      <a:pt x="16" y="112"/>
                    </a:lnTo>
                    <a:lnTo>
                      <a:pt x="23" y="88"/>
                    </a:lnTo>
                    <a:lnTo>
                      <a:pt x="28" y="64"/>
                    </a:lnTo>
                    <a:lnTo>
                      <a:pt x="30" y="37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1" y="8"/>
                    </a:lnTo>
                    <a:lnTo>
                      <a:pt x="30" y="6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7" name="Freeform 151"/>
              <p:cNvSpPr>
                <a:spLocks/>
              </p:cNvSpPr>
              <p:nvPr/>
            </p:nvSpPr>
            <p:spPr bwMode="auto">
              <a:xfrm>
                <a:off x="3990" y="2517"/>
                <a:ext cx="38" cy="298"/>
              </a:xfrm>
              <a:custGeom>
                <a:avLst/>
                <a:gdLst>
                  <a:gd name="T0" fmla="*/ 67 w 78"/>
                  <a:gd name="T1" fmla="*/ 3 h 595"/>
                  <a:gd name="T2" fmla="*/ 57 w 78"/>
                  <a:gd name="T3" fmla="*/ 25 h 595"/>
                  <a:gd name="T4" fmla="*/ 47 w 78"/>
                  <a:gd name="T5" fmla="*/ 47 h 595"/>
                  <a:gd name="T6" fmla="*/ 36 w 78"/>
                  <a:gd name="T7" fmla="*/ 70 h 595"/>
                  <a:gd name="T8" fmla="*/ 28 w 78"/>
                  <a:gd name="T9" fmla="*/ 92 h 595"/>
                  <a:gd name="T10" fmla="*/ 20 w 78"/>
                  <a:gd name="T11" fmla="*/ 115 h 595"/>
                  <a:gd name="T12" fmla="*/ 14 w 78"/>
                  <a:gd name="T13" fmla="*/ 139 h 595"/>
                  <a:gd name="T14" fmla="*/ 10 w 78"/>
                  <a:gd name="T15" fmla="*/ 162 h 595"/>
                  <a:gd name="T16" fmla="*/ 9 w 78"/>
                  <a:gd name="T17" fmla="*/ 186 h 595"/>
                  <a:gd name="T18" fmla="*/ 9 w 78"/>
                  <a:gd name="T19" fmla="*/ 267 h 595"/>
                  <a:gd name="T20" fmla="*/ 11 w 78"/>
                  <a:gd name="T21" fmla="*/ 347 h 595"/>
                  <a:gd name="T22" fmla="*/ 13 w 78"/>
                  <a:gd name="T23" fmla="*/ 427 h 595"/>
                  <a:gd name="T24" fmla="*/ 14 w 78"/>
                  <a:gd name="T25" fmla="*/ 508 h 595"/>
                  <a:gd name="T26" fmla="*/ 13 w 78"/>
                  <a:gd name="T27" fmla="*/ 527 h 595"/>
                  <a:gd name="T28" fmla="*/ 11 w 78"/>
                  <a:gd name="T29" fmla="*/ 546 h 595"/>
                  <a:gd name="T30" fmla="*/ 7 w 78"/>
                  <a:gd name="T31" fmla="*/ 565 h 595"/>
                  <a:gd name="T32" fmla="*/ 2 w 78"/>
                  <a:gd name="T33" fmla="*/ 585 h 595"/>
                  <a:gd name="T34" fmla="*/ 0 w 78"/>
                  <a:gd name="T35" fmla="*/ 587 h 595"/>
                  <a:gd name="T36" fmla="*/ 2 w 78"/>
                  <a:gd name="T37" fmla="*/ 591 h 595"/>
                  <a:gd name="T38" fmla="*/ 3 w 78"/>
                  <a:gd name="T39" fmla="*/ 593 h 595"/>
                  <a:gd name="T40" fmla="*/ 5 w 78"/>
                  <a:gd name="T41" fmla="*/ 595 h 595"/>
                  <a:gd name="T42" fmla="*/ 9 w 78"/>
                  <a:gd name="T43" fmla="*/ 595 h 595"/>
                  <a:gd name="T44" fmla="*/ 12 w 78"/>
                  <a:gd name="T45" fmla="*/ 595 h 595"/>
                  <a:gd name="T46" fmla="*/ 14 w 78"/>
                  <a:gd name="T47" fmla="*/ 594 h 595"/>
                  <a:gd name="T48" fmla="*/ 15 w 78"/>
                  <a:gd name="T49" fmla="*/ 592 h 595"/>
                  <a:gd name="T50" fmla="*/ 26 w 78"/>
                  <a:gd name="T51" fmla="*/ 571 h 595"/>
                  <a:gd name="T52" fmla="*/ 32 w 78"/>
                  <a:gd name="T53" fmla="*/ 548 h 595"/>
                  <a:gd name="T54" fmla="*/ 34 w 78"/>
                  <a:gd name="T55" fmla="*/ 524 h 595"/>
                  <a:gd name="T56" fmla="*/ 34 w 78"/>
                  <a:gd name="T57" fmla="*/ 501 h 595"/>
                  <a:gd name="T58" fmla="*/ 33 w 78"/>
                  <a:gd name="T59" fmla="*/ 423 h 595"/>
                  <a:gd name="T60" fmla="*/ 29 w 78"/>
                  <a:gd name="T61" fmla="*/ 344 h 595"/>
                  <a:gd name="T62" fmla="*/ 26 w 78"/>
                  <a:gd name="T63" fmla="*/ 266 h 595"/>
                  <a:gd name="T64" fmla="*/ 25 w 78"/>
                  <a:gd name="T65" fmla="*/ 188 h 595"/>
                  <a:gd name="T66" fmla="*/ 26 w 78"/>
                  <a:gd name="T67" fmla="*/ 165 h 595"/>
                  <a:gd name="T68" fmla="*/ 29 w 78"/>
                  <a:gd name="T69" fmla="*/ 140 h 595"/>
                  <a:gd name="T70" fmla="*/ 34 w 78"/>
                  <a:gd name="T71" fmla="*/ 117 h 595"/>
                  <a:gd name="T72" fmla="*/ 41 w 78"/>
                  <a:gd name="T73" fmla="*/ 95 h 595"/>
                  <a:gd name="T74" fmla="*/ 49 w 78"/>
                  <a:gd name="T75" fmla="*/ 72 h 595"/>
                  <a:gd name="T76" fmla="*/ 58 w 78"/>
                  <a:gd name="T77" fmla="*/ 51 h 595"/>
                  <a:gd name="T78" fmla="*/ 67 w 78"/>
                  <a:gd name="T79" fmla="*/ 29 h 595"/>
                  <a:gd name="T80" fmla="*/ 78 w 78"/>
                  <a:gd name="T81" fmla="*/ 7 h 595"/>
                  <a:gd name="T82" fmla="*/ 78 w 78"/>
                  <a:gd name="T83" fmla="*/ 4 h 595"/>
                  <a:gd name="T84" fmla="*/ 78 w 78"/>
                  <a:gd name="T85" fmla="*/ 3 h 595"/>
                  <a:gd name="T86" fmla="*/ 77 w 78"/>
                  <a:gd name="T87" fmla="*/ 1 h 595"/>
                  <a:gd name="T88" fmla="*/ 74 w 78"/>
                  <a:gd name="T89" fmla="*/ 0 h 595"/>
                  <a:gd name="T90" fmla="*/ 72 w 78"/>
                  <a:gd name="T91" fmla="*/ 0 h 595"/>
                  <a:gd name="T92" fmla="*/ 71 w 78"/>
                  <a:gd name="T93" fmla="*/ 0 h 595"/>
                  <a:gd name="T94" fmla="*/ 68 w 78"/>
                  <a:gd name="T95" fmla="*/ 2 h 595"/>
                  <a:gd name="T96" fmla="*/ 67 w 78"/>
                  <a:gd name="T97" fmla="*/ 3 h 595"/>
                  <a:gd name="T98" fmla="*/ 67 w 78"/>
                  <a:gd name="T99" fmla="*/ 3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8" h="595">
                    <a:moveTo>
                      <a:pt x="67" y="3"/>
                    </a:moveTo>
                    <a:lnTo>
                      <a:pt x="57" y="25"/>
                    </a:lnTo>
                    <a:lnTo>
                      <a:pt x="47" y="47"/>
                    </a:lnTo>
                    <a:lnTo>
                      <a:pt x="36" y="70"/>
                    </a:lnTo>
                    <a:lnTo>
                      <a:pt x="28" y="92"/>
                    </a:lnTo>
                    <a:lnTo>
                      <a:pt x="20" y="115"/>
                    </a:lnTo>
                    <a:lnTo>
                      <a:pt x="14" y="139"/>
                    </a:lnTo>
                    <a:lnTo>
                      <a:pt x="10" y="162"/>
                    </a:lnTo>
                    <a:lnTo>
                      <a:pt x="9" y="186"/>
                    </a:lnTo>
                    <a:lnTo>
                      <a:pt x="9" y="267"/>
                    </a:lnTo>
                    <a:lnTo>
                      <a:pt x="11" y="347"/>
                    </a:lnTo>
                    <a:lnTo>
                      <a:pt x="13" y="427"/>
                    </a:lnTo>
                    <a:lnTo>
                      <a:pt x="14" y="508"/>
                    </a:lnTo>
                    <a:lnTo>
                      <a:pt x="13" y="527"/>
                    </a:lnTo>
                    <a:lnTo>
                      <a:pt x="11" y="546"/>
                    </a:lnTo>
                    <a:lnTo>
                      <a:pt x="7" y="565"/>
                    </a:lnTo>
                    <a:lnTo>
                      <a:pt x="2" y="585"/>
                    </a:lnTo>
                    <a:lnTo>
                      <a:pt x="0" y="587"/>
                    </a:lnTo>
                    <a:lnTo>
                      <a:pt x="2" y="591"/>
                    </a:lnTo>
                    <a:lnTo>
                      <a:pt x="3" y="593"/>
                    </a:lnTo>
                    <a:lnTo>
                      <a:pt x="5" y="595"/>
                    </a:lnTo>
                    <a:lnTo>
                      <a:pt x="9" y="595"/>
                    </a:lnTo>
                    <a:lnTo>
                      <a:pt x="12" y="595"/>
                    </a:lnTo>
                    <a:lnTo>
                      <a:pt x="14" y="594"/>
                    </a:lnTo>
                    <a:lnTo>
                      <a:pt x="15" y="592"/>
                    </a:lnTo>
                    <a:lnTo>
                      <a:pt x="26" y="571"/>
                    </a:lnTo>
                    <a:lnTo>
                      <a:pt x="32" y="548"/>
                    </a:lnTo>
                    <a:lnTo>
                      <a:pt x="34" y="524"/>
                    </a:lnTo>
                    <a:lnTo>
                      <a:pt x="34" y="501"/>
                    </a:lnTo>
                    <a:lnTo>
                      <a:pt x="33" y="423"/>
                    </a:lnTo>
                    <a:lnTo>
                      <a:pt x="29" y="344"/>
                    </a:lnTo>
                    <a:lnTo>
                      <a:pt x="26" y="266"/>
                    </a:lnTo>
                    <a:lnTo>
                      <a:pt x="25" y="188"/>
                    </a:lnTo>
                    <a:lnTo>
                      <a:pt x="26" y="165"/>
                    </a:lnTo>
                    <a:lnTo>
                      <a:pt x="29" y="140"/>
                    </a:lnTo>
                    <a:lnTo>
                      <a:pt x="34" y="117"/>
                    </a:lnTo>
                    <a:lnTo>
                      <a:pt x="41" y="95"/>
                    </a:lnTo>
                    <a:lnTo>
                      <a:pt x="49" y="72"/>
                    </a:lnTo>
                    <a:lnTo>
                      <a:pt x="58" y="51"/>
                    </a:lnTo>
                    <a:lnTo>
                      <a:pt x="67" y="29"/>
                    </a:lnTo>
                    <a:lnTo>
                      <a:pt x="78" y="7"/>
                    </a:lnTo>
                    <a:lnTo>
                      <a:pt x="78" y="4"/>
                    </a:lnTo>
                    <a:lnTo>
                      <a:pt x="78" y="3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2"/>
                    </a:lnTo>
                    <a:lnTo>
                      <a:pt x="67" y="3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8" name="Freeform 152"/>
              <p:cNvSpPr>
                <a:spLocks/>
              </p:cNvSpPr>
              <p:nvPr/>
            </p:nvSpPr>
            <p:spPr bwMode="auto">
              <a:xfrm>
                <a:off x="3995" y="2640"/>
                <a:ext cx="79" cy="160"/>
              </a:xfrm>
              <a:custGeom>
                <a:avLst/>
                <a:gdLst>
                  <a:gd name="T0" fmla="*/ 10 w 158"/>
                  <a:gd name="T1" fmla="*/ 317 h 320"/>
                  <a:gd name="T2" fmla="*/ 16 w 158"/>
                  <a:gd name="T3" fmla="*/ 291 h 320"/>
                  <a:gd name="T4" fmla="*/ 23 w 158"/>
                  <a:gd name="T5" fmla="*/ 264 h 320"/>
                  <a:gd name="T6" fmla="*/ 32 w 158"/>
                  <a:gd name="T7" fmla="*/ 239 h 320"/>
                  <a:gd name="T8" fmla="*/ 42 w 158"/>
                  <a:gd name="T9" fmla="*/ 215 h 320"/>
                  <a:gd name="T10" fmla="*/ 54 w 158"/>
                  <a:gd name="T11" fmla="*/ 190 h 320"/>
                  <a:gd name="T12" fmla="*/ 68 w 158"/>
                  <a:gd name="T13" fmla="*/ 167 h 320"/>
                  <a:gd name="T14" fmla="*/ 83 w 158"/>
                  <a:gd name="T15" fmla="*/ 144 h 320"/>
                  <a:gd name="T16" fmla="*/ 100 w 158"/>
                  <a:gd name="T17" fmla="*/ 121 h 320"/>
                  <a:gd name="T18" fmla="*/ 109 w 158"/>
                  <a:gd name="T19" fmla="*/ 109 h 320"/>
                  <a:gd name="T20" fmla="*/ 119 w 158"/>
                  <a:gd name="T21" fmla="*/ 96 h 320"/>
                  <a:gd name="T22" fmla="*/ 127 w 158"/>
                  <a:gd name="T23" fmla="*/ 82 h 320"/>
                  <a:gd name="T24" fmla="*/ 134 w 158"/>
                  <a:gd name="T25" fmla="*/ 68 h 320"/>
                  <a:gd name="T26" fmla="*/ 140 w 158"/>
                  <a:gd name="T27" fmla="*/ 54 h 320"/>
                  <a:gd name="T28" fmla="*/ 146 w 158"/>
                  <a:gd name="T29" fmla="*/ 39 h 320"/>
                  <a:gd name="T30" fmla="*/ 152 w 158"/>
                  <a:gd name="T31" fmla="*/ 26 h 320"/>
                  <a:gd name="T32" fmla="*/ 158 w 158"/>
                  <a:gd name="T33" fmla="*/ 11 h 320"/>
                  <a:gd name="T34" fmla="*/ 158 w 158"/>
                  <a:gd name="T35" fmla="*/ 7 h 320"/>
                  <a:gd name="T36" fmla="*/ 158 w 158"/>
                  <a:gd name="T37" fmla="*/ 5 h 320"/>
                  <a:gd name="T38" fmla="*/ 157 w 158"/>
                  <a:gd name="T39" fmla="*/ 3 h 320"/>
                  <a:gd name="T40" fmla="*/ 154 w 158"/>
                  <a:gd name="T41" fmla="*/ 0 h 320"/>
                  <a:gd name="T42" fmla="*/ 152 w 158"/>
                  <a:gd name="T43" fmla="*/ 0 h 320"/>
                  <a:gd name="T44" fmla="*/ 148 w 158"/>
                  <a:gd name="T45" fmla="*/ 0 h 320"/>
                  <a:gd name="T46" fmla="*/ 146 w 158"/>
                  <a:gd name="T47" fmla="*/ 1 h 320"/>
                  <a:gd name="T48" fmla="*/ 144 w 158"/>
                  <a:gd name="T49" fmla="*/ 4 h 320"/>
                  <a:gd name="T50" fmla="*/ 138 w 158"/>
                  <a:gd name="T51" fmla="*/ 18 h 320"/>
                  <a:gd name="T52" fmla="*/ 131 w 158"/>
                  <a:gd name="T53" fmla="*/ 31 h 320"/>
                  <a:gd name="T54" fmla="*/ 125 w 158"/>
                  <a:gd name="T55" fmla="*/ 45 h 320"/>
                  <a:gd name="T56" fmla="*/ 120 w 158"/>
                  <a:gd name="T57" fmla="*/ 59 h 320"/>
                  <a:gd name="T58" fmla="*/ 113 w 158"/>
                  <a:gd name="T59" fmla="*/ 73 h 320"/>
                  <a:gd name="T60" fmla="*/ 105 w 158"/>
                  <a:gd name="T61" fmla="*/ 87 h 320"/>
                  <a:gd name="T62" fmla="*/ 97 w 158"/>
                  <a:gd name="T63" fmla="*/ 101 h 320"/>
                  <a:gd name="T64" fmla="*/ 87 w 158"/>
                  <a:gd name="T65" fmla="*/ 113 h 320"/>
                  <a:gd name="T66" fmla="*/ 71 w 158"/>
                  <a:gd name="T67" fmla="*/ 136 h 320"/>
                  <a:gd name="T68" fmla="*/ 56 w 158"/>
                  <a:gd name="T69" fmla="*/ 160 h 320"/>
                  <a:gd name="T70" fmla="*/ 42 w 158"/>
                  <a:gd name="T71" fmla="*/ 185 h 320"/>
                  <a:gd name="T72" fmla="*/ 31 w 158"/>
                  <a:gd name="T73" fmla="*/ 209 h 320"/>
                  <a:gd name="T74" fmla="*/ 21 w 158"/>
                  <a:gd name="T75" fmla="*/ 234 h 320"/>
                  <a:gd name="T76" fmla="*/ 11 w 158"/>
                  <a:gd name="T77" fmla="*/ 259 h 320"/>
                  <a:gd name="T78" fmla="*/ 4 w 158"/>
                  <a:gd name="T79" fmla="*/ 286 h 320"/>
                  <a:gd name="T80" fmla="*/ 0 w 158"/>
                  <a:gd name="T81" fmla="*/ 314 h 320"/>
                  <a:gd name="T82" fmla="*/ 0 w 158"/>
                  <a:gd name="T83" fmla="*/ 316 h 320"/>
                  <a:gd name="T84" fmla="*/ 1 w 158"/>
                  <a:gd name="T85" fmla="*/ 317 h 320"/>
                  <a:gd name="T86" fmla="*/ 2 w 158"/>
                  <a:gd name="T87" fmla="*/ 319 h 320"/>
                  <a:gd name="T88" fmla="*/ 3 w 158"/>
                  <a:gd name="T89" fmla="*/ 320 h 320"/>
                  <a:gd name="T90" fmla="*/ 6 w 158"/>
                  <a:gd name="T91" fmla="*/ 320 h 320"/>
                  <a:gd name="T92" fmla="*/ 8 w 158"/>
                  <a:gd name="T93" fmla="*/ 319 h 320"/>
                  <a:gd name="T94" fmla="*/ 9 w 158"/>
                  <a:gd name="T95" fmla="*/ 318 h 320"/>
                  <a:gd name="T96" fmla="*/ 10 w 158"/>
                  <a:gd name="T97" fmla="*/ 317 h 320"/>
                  <a:gd name="T98" fmla="*/ 10 w 158"/>
                  <a:gd name="T99" fmla="*/ 31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8" h="320">
                    <a:moveTo>
                      <a:pt x="10" y="317"/>
                    </a:moveTo>
                    <a:lnTo>
                      <a:pt x="16" y="291"/>
                    </a:lnTo>
                    <a:lnTo>
                      <a:pt x="23" y="264"/>
                    </a:lnTo>
                    <a:lnTo>
                      <a:pt x="32" y="239"/>
                    </a:lnTo>
                    <a:lnTo>
                      <a:pt x="42" y="215"/>
                    </a:lnTo>
                    <a:lnTo>
                      <a:pt x="54" y="190"/>
                    </a:lnTo>
                    <a:lnTo>
                      <a:pt x="68" y="167"/>
                    </a:lnTo>
                    <a:lnTo>
                      <a:pt x="83" y="144"/>
                    </a:lnTo>
                    <a:lnTo>
                      <a:pt x="100" y="121"/>
                    </a:lnTo>
                    <a:lnTo>
                      <a:pt x="109" y="109"/>
                    </a:lnTo>
                    <a:lnTo>
                      <a:pt x="119" y="96"/>
                    </a:lnTo>
                    <a:lnTo>
                      <a:pt x="127" y="82"/>
                    </a:lnTo>
                    <a:lnTo>
                      <a:pt x="134" y="68"/>
                    </a:lnTo>
                    <a:lnTo>
                      <a:pt x="140" y="54"/>
                    </a:lnTo>
                    <a:lnTo>
                      <a:pt x="146" y="39"/>
                    </a:lnTo>
                    <a:lnTo>
                      <a:pt x="152" y="26"/>
                    </a:lnTo>
                    <a:lnTo>
                      <a:pt x="158" y="11"/>
                    </a:lnTo>
                    <a:lnTo>
                      <a:pt x="158" y="7"/>
                    </a:lnTo>
                    <a:lnTo>
                      <a:pt x="158" y="5"/>
                    </a:lnTo>
                    <a:lnTo>
                      <a:pt x="157" y="3"/>
                    </a:lnTo>
                    <a:lnTo>
                      <a:pt x="154" y="0"/>
                    </a:lnTo>
                    <a:lnTo>
                      <a:pt x="152" y="0"/>
                    </a:lnTo>
                    <a:lnTo>
                      <a:pt x="148" y="0"/>
                    </a:lnTo>
                    <a:lnTo>
                      <a:pt x="146" y="1"/>
                    </a:lnTo>
                    <a:lnTo>
                      <a:pt x="144" y="4"/>
                    </a:lnTo>
                    <a:lnTo>
                      <a:pt x="138" y="18"/>
                    </a:lnTo>
                    <a:lnTo>
                      <a:pt x="131" y="31"/>
                    </a:lnTo>
                    <a:lnTo>
                      <a:pt x="125" y="45"/>
                    </a:lnTo>
                    <a:lnTo>
                      <a:pt x="120" y="59"/>
                    </a:lnTo>
                    <a:lnTo>
                      <a:pt x="113" y="73"/>
                    </a:lnTo>
                    <a:lnTo>
                      <a:pt x="105" y="87"/>
                    </a:lnTo>
                    <a:lnTo>
                      <a:pt x="97" y="101"/>
                    </a:lnTo>
                    <a:lnTo>
                      <a:pt x="87" y="113"/>
                    </a:lnTo>
                    <a:lnTo>
                      <a:pt x="71" y="136"/>
                    </a:lnTo>
                    <a:lnTo>
                      <a:pt x="56" y="160"/>
                    </a:lnTo>
                    <a:lnTo>
                      <a:pt x="42" y="185"/>
                    </a:lnTo>
                    <a:lnTo>
                      <a:pt x="31" y="209"/>
                    </a:lnTo>
                    <a:lnTo>
                      <a:pt x="21" y="234"/>
                    </a:lnTo>
                    <a:lnTo>
                      <a:pt x="11" y="259"/>
                    </a:lnTo>
                    <a:lnTo>
                      <a:pt x="4" y="286"/>
                    </a:lnTo>
                    <a:lnTo>
                      <a:pt x="0" y="314"/>
                    </a:lnTo>
                    <a:lnTo>
                      <a:pt x="0" y="316"/>
                    </a:lnTo>
                    <a:lnTo>
                      <a:pt x="1" y="317"/>
                    </a:lnTo>
                    <a:lnTo>
                      <a:pt x="2" y="319"/>
                    </a:lnTo>
                    <a:lnTo>
                      <a:pt x="3" y="320"/>
                    </a:lnTo>
                    <a:lnTo>
                      <a:pt x="6" y="320"/>
                    </a:lnTo>
                    <a:lnTo>
                      <a:pt x="8" y="319"/>
                    </a:lnTo>
                    <a:lnTo>
                      <a:pt x="9" y="318"/>
                    </a:lnTo>
                    <a:lnTo>
                      <a:pt x="10" y="317"/>
                    </a:lnTo>
                    <a:lnTo>
                      <a:pt x="10" y="3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49" name="Freeform 153"/>
              <p:cNvSpPr>
                <a:spLocks/>
              </p:cNvSpPr>
              <p:nvPr/>
            </p:nvSpPr>
            <p:spPr bwMode="auto">
              <a:xfrm>
                <a:off x="3996" y="2532"/>
                <a:ext cx="75" cy="200"/>
              </a:xfrm>
              <a:custGeom>
                <a:avLst/>
                <a:gdLst>
                  <a:gd name="T0" fmla="*/ 10 w 151"/>
                  <a:gd name="T1" fmla="*/ 395 h 399"/>
                  <a:gd name="T2" fmla="*/ 21 w 151"/>
                  <a:gd name="T3" fmla="*/ 344 h 399"/>
                  <a:gd name="T4" fmla="*/ 33 w 151"/>
                  <a:gd name="T5" fmla="*/ 295 h 399"/>
                  <a:gd name="T6" fmla="*/ 47 w 151"/>
                  <a:gd name="T7" fmla="*/ 245 h 399"/>
                  <a:gd name="T8" fmla="*/ 65 w 151"/>
                  <a:gd name="T9" fmla="*/ 197 h 399"/>
                  <a:gd name="T10" fmla="*/ 83 w 151"/>
                  <a:gd name="T11" fmla="*/ 148 h 399"/>
                  <a:gd name="T12" fmla="*/ 104 w 151"/>
                  <a:gd name="T13" fmla="*/ 101 h 399"/>
                  <a:gd name="T14" fmla="*/ 126 w 151"/>
                  <a:gd name="T15" fmla="*/ 55 h 399"/>
                  <a:gd name="T16" fmla="*/ 150 w 151"/>
                  <a:gd name="T17" fmla="*/ 10 h 399"/>
                  <a:gd name="T18" fmla="*/ 151 w 151"/>
                  <a:gd name="T19" fmla="*/ 8 h 399"/>
                  <a:gd name="T20" fmla="*/ 150 w 151"/>
                  <a:gd name="T21" fmla="*/ 4 h 399"/>
                  <a:gd name="T22" fmla="*/ 149 w 151"/>
                  <a:gd name="T23" fmla="*/ 2 h 399"/>
                  <a:gd name="T24" fmla="*/ 146 w 151"/>
                  <a:gd name="T25" fmla="*/ 1 h 399"/>
                  <a:gd name="T26" fmla="*/ 144 w 151"/>
                  <a:gd name="T27" fmla="*/ 0 h 399"/>
                  <a:gd name="T28" fmla="*/ 142 w 151"/>
                  <a:gd name="T29" fmla="*/ 1 h 399"/>
                  <a:gd name="T30" fmla="*/ 139 w 151"/>
                  <a:gd name="T31" fmla="*/ 2 h 399"/>
                  <a:gd name="T32" fmla="*/ 137 w 151"/>
                  <a:gd name="T33" fmla="*/ 4 h 399"/>
                  <a:gd name="T34" fmla="*/ 111 w 151"/>
                  <a:gd name="T35" fmla="*/ 49 h 399"/>
                  <a:gd name="T36" fmla="*/ 88 w 151"/>
                  <a:gd name="T37" fmla="*/ 95 h 399"/>
                  <a:gd name="T38" fmla="*/ 67 w 151"/>
                  <a:gd name="T39" fmla="*/ 143 h 399"/>
                  <a:gd name="T40" fmla="*/ 48 w 151"/>
                  <a:gd name="T41" fmla="*/ 192 h 399"/>
                  <a:gd name="T42" fmla="*/ 32 w 151"/>
                  <a:gd name="T43" fmla="*/ 242 h 399"/>
                  <a:gd name="T44" fmla="*/ 20 w 151"/>
                  <a:gd name="T45" fmla="*/ 292 h 399"/>
                  <a:gd name="T46" fmla="*/ 8 w 151"/>
                  <a:gd name="T47" fmla="*/ 343 h 399"/>
                  <a:gd name="T48" fmla="*/ 0 w 151"/>
                  <a:gd name="T49" fmla="*/ 395 h 399"/>
                  <a:gd name="T50" fmla="*/ 0 w 151"/>
                  <a:gd name="T51" fmla="*/ 396 h 399"/>
                  <a:gd name="T52" fmla="*/ 1 w 151"/>
                  <a:gd name="T53" fmla="*/ 398 h 399"/>
                  <a:gd name="T54" fmla="*/ 3 w 151"/>
                  <a:gd name="T55" fmla="*/ 399 h 399"/>
                  <a:gd name="T56" fmla="*/ 6 w 151"/>
                  <a:gd name="T57" fmla="*/ 399 h 399"/>
                  <a:gd name="T58" fmla="*/ 7 w 151"/>
                  <a:gd name="T59" fmla="*/ 399 h 399"/>
                  <a:gd name="T60" fmla="*/ 9 w 151"/>
                  <a:gd name="T61" fmla="*/ 398 h 399"/>
                  <a:gd name="T62" fmla="*/ 10 w 151"/>
                  <a:gd name="T63" fmla="*/ 396 h 399"/>
                  <a:gd name="T64" fmla="*/ 10 w 151"/>
                  <a:gd name="T65" fmla="*/ 395 h 399"/>
                  <a:gd name="T66" fmla="*/ 10 w 151"/>
                  <a:gd name="T67" fmla="*/ 39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1" h="399">
                    <a:moveTo>
                      <a:pt x="10" y="395"/>
                    </a:moveTo>
                    <a:lnTo>
                      <a:pt x="21" y="344"/>
                    </a:lnTo>
                    <a:lnTo>
                      <a:pt x="33" y="295"/>
                    </a:lnTo>
                    <a:lnTo>
                      <a:pt x="47" y="245"/>
                    </a:lnTo>
                    <a:lnTo>
                      <a:pt x="65" y="197"/>
                    </a:lnTo>
                    <a:lnTo>
                      <a:pt x="83" y="148"/>
                    </a:lnTo>
                    <a:lnTo>
                      <a:pt x="104" y="101"/>
                    </a:lnTo>
                    <a:lnTo>
                      <a:pt x="126" y="55"/>
                    </a:lnTo>
                    <a:lnTo>
                      <a:pt x="150" y="10"/>
                    </a:lnTo>
                    <a:lnTo>
                      <a:pt x="151" y="8"/>
                    </a:lnTo>
                    <a:lnTo>
                      <a:pt x="150" y="4"/>
                    </a:lnTo>
                    <a:lnTo>
                      <a:pt x="149" y="2"/>
                    </a:lnTo>
                    <a:lnTo>
                      <a:pt x="146" y="1"/>
                    </a:lnTo>
                    <a:lnTo>
                      <a:pt x="144" y="0"/>
                    </a:lnTo>
                    <a:lnTo>
                      <a:pt x="142" y="1"/>
                    </a:lnTo>
                    <a:lnTo>
                      <a:pt x="139" y="2"/>
                    </a:lnTo>
                    <a:lnTo>
                      <a:pt x="137" y="4"/>
                    </a:lnTo>
                    <a:lnTo>
                      <a:pt x="111" y="49"/>
                    </a:lnTo>
                    <a:lnTo>
                      <a:pt x="88" y="95"/>
                    </a:lnTo>
                    <a:lnTo>
                      <a:pt x="67" y="143"/>
                    </a:lnTo>
                    <a:lnTo>
                      <a:pt x="48" y="192"/>
                    </a:lnTo>
                    <a:lnTo>
                      <a:pt x="32" y="242"/>
                    </a:lnTo>
                    <a:lnTo>
                      <a:pt x="20" y="292"/>
                    </a:lnTo>
                    <a:lnTo>
                      <a:pt x="8" y="343"/>
                    </a:lnTo>
                    <a:lnTo>
                      <a:pt x="0" y="395"/>
                    </a:lnTo>
                    <a:lnTo>
                      <a:pt x="0" y="396"/>
                    </a:lnTo>
                    <a:lnTo>
                      <a:pt x="1" y="398"/>
                    </a:lnTo>
                    <a:lnTo>
                      <a:pt x="3" y="399"/>
                    </a:lnTo>
                    <a:lnTo>
                      <a:pt x="6" y="399"/>
                    </a:lnTo>
                    <a:lnTo>
                      <a:pt x="7" y="399"/>
                    </a:lnTo>
                    <a:lnTo>
                      <a:pt x="9" y="398"/>
                    </a:lnTo>
                    <a:lnTo>
                      <a:pt x="10" y="396"/>
                    </a:lnTo>
                    <a:lnTo>
                      <a:pt x="10" y="395"/>
                    </a:lnTo>
                    <a:lnTo>
                      <a:pt x="10" y="3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0" name="Freeform 154"/>
              <p:cNvSpPr>
                <a:spLocks/>
              </p:cNvSpPr>
              <p:nvPr/>
            </p:nvSpPr>
            <p:spPr bwMode="auto">
              <a:xfrm>
                <a:off x="3782" y="2808"/>
                <a:ext cx="326" cy="115"/>
              </a:xfrm>
              <a:custGeom>
                <a:avLst/>
                <a:gdLst>
                  <a:gd name="T0" fmla="*/ 9 w 652"/>
                  <a:gd name="T1" fmla="*/ 222 h 231"/>
                  <a:gd name="T2" fmla="*/ 27 w 652"/>
                  <a:gd name="T3" fmla="*/ 230 h 231"/>
                  <a:gd name="T4" fmla="*/ 48 w 652"/>
                  <a:gd name="T5" fmla="*/ 231 h 231"/>
                  <a:gd name="T6" fmla="*/ 68 w 652"/>
                  <a:gd name="T7" fmla="*/ 227 h 231"/>
                  <a:gd name="T8" fmla="*/ 102 w 652"/>
                  <a:gd name="T9" fmla="*/ 212 h 231"/>
                  <a:gd name="T10" fmla="*/ 151 w 652"/>
                  <a:gd name="T11" fmla="*/ 185 h 231"/>
                  <a:gd name="T12" fmla="*/ 197 w 652"/>
                  <a:gd name="T13" fmla="*/ 154 h 231"/>
                  <a:gd name="T14" fmla="*/ 243 w 652"/>
                  <a:gd name="T15" fmla="*/ 120 h 231"/>
                  <a:gd name="T16" fmla="*/ 288 w 652"/>
                  <a:gd name="T17" fmla="*/ 88 h 231"/>
                  <a:gd name="T18" fmla="*/ 335 w 652"/>
                  <a:gd name="T19" fmla="*/ 58 h 231"/>
                  <a:gd name="T20" fmla="*/ 386 w 652"/>
                  <a:gd name="T21" fmla="*/ 35 h 231"/>
                  <a:gd name="T22" fmla="*/ 440 w 652"/>
                  <a:gd name="T23" fmla="*/ 21 h 231"/>
                  <a:gd name="T24" fmla="*/ 491 w 652"/>
                  <a:gd name="T25" fmla="*/ 18 h 231"/>
                  <a:gd name="T26" fmla="*/ 534 w 652"/>
                  <a:gd name="T27" fmla="*/ 23 h 231"/>
                  <a:gd name="T28" fmla="*/ 577 w 652"/>
                  <a:gd name="T29" fmla="*/ 34 h 231"/>
                  <a:gd name="T30" fmla="*/ 620 w 652"/>
                  <a:gd name="T31" fmla="*/ 49 h 231"/>
                  <a:gd name="T32" fmla="*/ 644 w 652"/>
                  <a:gd name="T33" fmla="*/ 58 h 231"/>
                  <a:gd name="T34" fmla="*/ 650 w 652"/>
                  <a:gd name="T35" fmla="*/ 56 h 231"/>
                  <a:gd name="T36" fmla="*/ 652 w 652"/>
                  <a:gd name="T37" fmla="*/ 50 h 231"/>
                  <a:gd name="T38" fmla="*/ 650 w 652"/>
                  <a:gd name="T39" fmla="*/ 44 h 231"/>
                  <a:gd name="T40" fmla="*/ 628 w 652"/>
                  <a:gd name="T41" fmla="*/ 32 h 231"/>
                  <a:gd name="T42" fmla="*/ 587 w 652"/>
                  <a:gd name="T43" fmla="*/ 17 h 231"/>
                  <a:gd name="T44" fmla="*/ 546 w 652"/>
                  <a:gd name="T45" fmla="*/ 6 h 231"/>
                  <a:gd name="T46" fmla="*/ 504 w 652"/>
                  <a:gd name="T47" fmla="*/ 2 h 231"/>
                  <a:gd name="T48" fmla="*/ 462 w 652"/>
                  <a:gd name="T49" fmla="*/ 2 h 231"/>
                  <a:gd name="T50" fmla="*/ 420 w 652"/>
                  <a:gd name="T51" fmla="*/ 9 h 231"/>
                  <a:gd name="T52" fmla="*/ 379 w 652"/>
                  <a:gd name="T53" fmla="*/ 19 h 231"/>
                  <a:gd name="T54" fmla="*/ 340 w 652"/>
                  <a:gd name="T55" fmla="*/ 36 h 231"/>
                  <a:gd name="T56" fmla="*/ 305 w 652"/>
                  <a:gd name="T57" fmla="*/ 56 h 231"/>
                  <a:gd name="T58" fmla="*/ 276 w 652"/>
                  <a:gd name="T59" fmla="*/ 74 h 231"/>
                  <a:gd name="T60" fmla="*/ 247 w 652"/>
                  <a:gd name="T61" fmla="*/ 94 h 231"/>
                  <a:gd name="T62" fmla="*/ 221 w 652"/>
                  <a:gd name="T63" fmla="*/ 114 h 231"/>
                  <a:gd name="T64" fmla="*/ 193 w 652"/>
                  <a:gd name="T65" fmla="*/ 135 h 231"/>
                  <a:gd name="T66" fmla="*/ 166 w 652"/>
                  <a:gd name="T67" fmla="*/ 155 h 231"/>
                  <a:gd name="T68" fmla="*/ 138 w 652"/>
                  <a:gd name="T69" fmla="*/ 174 h 231"/>
                  <a:gd name="T70" fmla="*/ 108 w 652"/>
                  <a:gd name="T71" fmla="*/ 193 h 231"/>
                  <a:gd name="T72" fmla="*/ 84 w 652"/>
                  <a:gd name="T73" fmla="*/ 205 h 231"/>
                  <a:gd name="T74" fmla="*/ 63 w 652"/>
                  <a:gd name="T75" fmla="*/ 214 h 231"/>
                  <a:gd name="T76" fmla="*/ 41 w 652"/>
                  <a:gd name="T77" fmla="*/ 218 h 231"/>
                  <a:gd name="T78" fmla="*/ 18 w 652"/>
                  <a:gd name="T79" fmla="*/ 214 h 231"/>
                  <a:gd name="T80" fmla="*/ 7 w 652"/>
                  <a:gd name="T81" fmla="*/ 207 h 231"/>
                  <a:gd name="T82" fmla="*/ 3 w 652"/>
                  <a:gd name="T83" fmla="*/ 207 h 231"/>
                  <a:gd name="T84" fmla="*/ 0 w 652"/>
                  <a:gd name="T85" fmla="*/ 210 h 231"/>
                  <a:gd name="T86" fmla="*/ 0 w 652"/>
                  <a:gd name="T87" fmla="*/ 214 h 231"/>
                  <a:gd name="T88" fmla="*/ 1 w 652"/>
                  <a:gd name="T89" fmla="*/ 215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2" h="231">
                    <a:moveTo>
                      <a:pt x="1" y="215"/>
                    </a:moveTo>
                    <a:lnTo>
                      <a:pt x="9" y="222"/>
                    </a:lnTo>
                    <a:lnTo>
                      <a:pt x="17" y="227"/>
                    </a:lnTo>
                    <a:lnTo>
                      <a:pt x="27" y="230"/>
                    </a:lnTo>
                    <a:lnTo>
                      <a:pt x="38" y="231"/>
                    </a:lnTo>
                    <a:lnTo>
                      <a:pt x="48" y="231"/>
                    </a:lnTo>
                    <a:lnTo>
                      <a:pt x="59" y="230"/>
                    </a:lnTo>
                    <a:lnTo>
                      <a:pt x="68" y="227"/>
                    </a:lnTo>
                    <a:lnTo>
                      <a:pt x="77" y="224"/>
                    </a:lnTo>
                    <a:lnTo>
                      <a:pt x="102" y="212"/>
                    </a:lnTo>
                    <a:lnTo>
                      <a:pt x="126" y="200"/>
                    </a:lnTo>
                    <a:lnTo>
                      <a:pt x="151" y="185"/>
                    </a:lnTo>
                    <a:lnTo>
                      <a:pt x="174" y="170"/>
                    </a:lnTo>
                    <a:lnTo>
                      <a:pt x="197" y="154"/>
                    </a:lnTo>
                    <a:lnTo>
                      <a:pt x="220" y="136"/>
                    </a:lnTo>
                    <a:lnTo>
                      <a:pt x="243" y="120"/>
                    </a:lnTo>
                    <a:lnTo>
                      <a:pt x="265" y="103"/>
                    </a:lnTo>
                    <a:lnTo>
                      <a:pt x="288" y="88"/>
                    </a:lnTo>
                    <a:lnTo>
                      <a:pt x="311" y="72"/>
                    </a:lnTo>
                    <a:lnTo>
                      <a:pt x="335" y="58"/>
                    </a:lnTo>
                    <a:lnTo>
                      <a:pt x="360" y="47"/>
                    </a:lnTo>
                    <a:lnTo>
                      <a:pt x="386" y="35"/>
                    </a:lnTo>
                    <a:lnTo>
                      <a:pt x="412" y="27"/>
                    </a:lnTo>
                    <a:lnTo>
                      <a:pt x="440" y="21"/>
                    </a:lnTo>
                    <a:lnTo>
                      <a:pt x="469" y="18"/>
                    </a:lnTo>
                    <a:lnTo>
                      <a:pt x="491" y="18"/>
                    </a:lnTo>
                    <a:lnTo>
                      <a:pt x="512" y="20"/>
                    </a:lnTo>
                    <a:lnTo>
                      <a:pt x="534" y="23"/>
                    </a:lnTo>
                    <a:lnTo>
                      <a:pt x="556" y="28"/>
                    </a:lnTo>
                    <a:lnTo>
                      <a:pt x="577" y="34"/>
                    </a:lnTo>
                    <a:lnTo>
                      <a:pt x="599" y="41"/>
                    </a:lnTo>
                    <a:lnTo>
                      <a:pt x="620" y="49"/>
                    </a:lnTo>
                    <a:lnTo>
                      <a:pt x="640" y="57"/>
                    </a:lnTo>
                    <a:lnTo>
                      <a:pt x="644" y="58"/>
                    </a:lnTo>
                    <a:lnTo>
                      <a:pt x="647" y="57"/>
                    </a:lnTo>
                    <a:lnTo>
                      <a:pt x="650" y="56"/>
                    </a:lnTo>
                    <a:lnTo>
                      <a:pt x="652" y="52"/>
                    </a:lnTo>
                    <a:lnTo>
                      <a:pt x="652" y="50"/>
                    </a:lnTo>
                    <a:lnTo>
                      <a:pt x="652" y="47"/>
                    </a:lnTo>
                    <a:lnTo>
                      <a:pt x="650" y="44"/>
                    </a:lnTo>
                    <a:lnTo>
                      <a:pt x="647" y="42"/>
                    </a:lnTo>
                    <a:lnTo>
                      <a:pt x="628" y="32"/>
                    </a:lnTo>
                    <a:lnTo>
                      <a:pt x="608" y="23"/>
                    </a:lnTo>
                    <a:lnTo>
                      <a:pt x="587" y="17"/>
                    </a:lnTo>
                    <a:lnTo>
                      <a:pt x="567" y="11"/>
                    </a:lnTo>
                    <a:lnTo>
                      <a:pt x="546" y="6"/>
                    </a:lnTo>
                    <a:lnTo>
                      <a:pt x="525" y="3"/>
                    </a:lnTo>
                    <a:lnTo>
                      <a:pt x="504" y="2"/>
                    </a:lnTo>
                    <a:lnTo>
                      <a:pt x="484" y="0"/>
                    </a:lnTo>
                    <a:lnTo>
                      <a:pt x="462" y="2"/>
                    </a:lnTo>
                    <a:lnTo>
                      <a:pt x="441" y="4"/>
                    </a:lnTo>
                    <a:lnTo>
                      <a:pt x="420" y="9"/>
                    </a:lnTo>
                    <a:lnTo>
                      <a:pt x="400" y="13"/>
                    </a:lnTo>
                    <a:lnTo>
                      <a:pt x="379" y="19"/>
                    </a:lnTo>
                    <a:lnTo>
                      <a:pt x="359" y="27"/>
                    </a:lnTo>
                    <a:lnTo>
                      <a:pt x="340" y="36"/>
                    </a:lnTo>
                    <a:lnTo>
                      <a:pt x="320" y="47"/>
                    </a:lnTo>
                    <a:lnTo>
                      <a:pt x="305" y="56"/>
                    </a:lnTo>
                    <a:lnTo>
                      <a:pt x="290" y="65"/>
                    </a:lnTo>
                    <a:lnTo>
                      <a:pt x="276" y="74"/>
                    </a:lnTo>
                    <a:lnTo>
                      <a:pt x="261" y="83"/>
                    </a:lnTo>
                    <a:lnTo>
                      <a:pt x="247" y="94"/>
                    </a:lnTo>
                    <a:lnTo>
                      <a:pt x="234" y="104"/>
                    </a:lnTo>
                    <a:lnTo>
                      <a:pt x="221" y="114"/>
                    </a:lnTo>
                    <a:lnTo>
                      <a:pt x="207" y="125"/>
                    </a:lnTo>
                    <a:lnTo>
                      <a:pt x="193" y="135"/>
                    </a:lnTo>
                    <a:lnTo>
                      <a:pt x="179" y="144"/>
                    </a:lnTo>
                    <a:lnTo>
                      <a:pt x="166" y="155"/>
                    </a:lnTo>
                    <a:lnTo>
                      <a:pt x="152" y="165"/>
                    </a:lnTo>
                    <a:lnTo>
                      <a:pt x="138" y="174"/>
                    </a:lnTo>
                    <a:lnTo>
                      <a:pt x="123" y="184"/>
                    </a:lnTo>
                    <a:lnTo>
                      <a:pt x="108" y="193"/>
                    </a:lnTo>
                    <a:lnTo>
                      <a:pt x="93" y="201"/>
                    </a:lnTo>
                    <a:lnTo>
                      <a:pt x="84" y="205"/>
                    </a:lnTo>
                    <a:lnTo>
                      <a:pt x="73" y="210"/>
                    </a:lnTo>
                    <a:lnTo>
                      <a:pt x="63" y="214"/>
                    </a:lnTo>
                    <a:lnTo>
                      <a:pt x="52" y="217"/>
                    </a:lnTo>
                    <a:lnTo>
                      <a:pt x="41" y="218"/>
                    </a:lnTo>
                    <a:lnTo>
                      <a:pt x="30" y="217"/>
                    </a:lnTo>
                    <a:lnTo>
                      <a:pt x="18" y="214"/>
                    </a:lnTo>
                    <a:lnTo>
                      <a:pt x="8" y="208"/>
                    </a:lnTo>
                    <a:lnTo>
                      <a:pt x="7" y="207"/>
                    </a:lnTo>
                    <a:lnTo>
                      <a:pt x="4" y="207"/>
                    </a:lnTo>
                    <a:lnTo>
                      <a:pt x="3" y="207"/>
                    </a:lnTo>
                    <a:lnTo>
                      <a:pt x="1" y="208"/>
                    </a:lnTo>
                    <a:lnTo>
                      <a:pt x="0" y="210"/>
                    </a:lnTo>
                    <a:lnTo>
                      <a:pt x="0" y="211"/>
                    </a:lnTo>
                    <a:lnTo>
                      <a:pt x="0" y="214"/>
                    </a:lnTo>
                    <a:lnTo>
                      <a:pt x="1" y="215"/>
                    </a:lnTo>
                    <a:lnTo>
                      <a:pt x="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1" name="Freeform 155"/>
              <p:cNvSpPr>
                <a:spLocks/>
              </p:cNvSpPr>
              <p:nvPr/>
            </p:nvSpPr>
            <p:spPr bwMode="auto">
              <a:xfrm>
                <a:off x="4001" y="2839"/>
                <a:ext cx="109" cy="44"/>
              </a:xfrm>
              <a:custGeom>
                <a:avLst/>
                <a:gdLst>
                  <a:gd name="T0" fmla="*/ 7 w 219"/>
                  <a:gd name="T1" fmla="*/ 38 h 86"/>
                  <a:gd name="T2" fmla="*/ 28 w 219"/>
                  <a:gd name="T3" fmla="*/ 29 h 86"/>
                  <a:gd name="T4" fmla="*/ 50 w 219"/>
                  <a:gd name="T5" fmla="*/ 23 h 86"/>
                  <a:gd name="T6" fmla="*/ 73 w 219"/>
                  <a:gd name="T7" fmla="*/ 18 h 86"/>
                  <a:gd name="T8" fmla="*/ 95 w 219"/>
                  <a:gd name="T9" fmla="*/ 16 h 86"/>
                  <a:gd name="T10" fmla="*/ 117 w 219"/>
                  <a:gd name="T11" fmla="*/ 16 h 86"/>
                  <a:gd name="T12" fmla="*/ 140 w 219"/>
                  <a:gd name="T13" fmla="*/ 19 h 86"/>
                  <a:gd name="T14" fmla="*/ 162 w 219"/>
                  <a:gd name="T15" fmla="*/ 25 h 86"/>
                  <a:gd name="T16" fmla="*/ 182 w 219"/>
                  <a:gd name="T17" fmla="*/ 35 h 86"/>
                  <a:gd name="T18" fmla="*/ 193 w 219"/>
                  <a:gd name="T19" fmla="*/ 44 h 86"/>
                  <a:gd name="T20" fmla="*/ 200 w 219"/>
                  <a:gd name="T21" fmla="*/ 54 h 86"/>
                  <a:gd name="T22" fmla="*/ 204 w 219"/>
                  <a:gd name="T23" fmla="*/ 65 h 86"/>
                  <a:gd name="T24" fmla="*/ 205 w 219"/>
                  <a:gd name="T25" fmla="*/ 79 h 86"/>
                  <a:gd name="T26" fmla="*/ 207 w 219"/>
                  <a:gd name="T27" fmla="*/ 82 h 86"/>
                  <a:gd name="T28" fmla="*/ 208 w 219"/>
                  <a:gd name="T29" fmla="*/ 84 h 86"/>
                  <a:gd name="T30" fmla="*/ 210 w 219"/>
                  <a:gd name="T31" fmla="*/ 85 h 86"/>
                  <a:gd name="T32" fmla="*/ 212 w 219"/>
                  <a:gd name="T33" fmla="*/ 86 h 86"/>
                  <a:gd name="T34" fmla="*/ 216 w 219"/>
                  <a:gd name="T35" fmla="*/ 85 h 86"/>
                  <a:gd name="T36" fmla="*/ 218 w 219"/>
                  <a:gd name="T37" fmla="*/ 84 h 86"/>
                  <a:gd name="T38" fmla="*/ 219 w 219"/>
                  <a:gd name="T39" fmla="*/ 82 h 86"/>
                  <a:gd name="T40" fmla="*/ 219 w 219"/>
                  <a:gd name="T41" fmla="*/ 78 h 86"/>
                  <a:gd name="T42" fmla="*/ 219 w 219"/>
                  <a:gd name="T43" fmla="*/ 61 h 86"/>
                  <a:gd name="T44" fmla="*/ 215 w 219"/>
                  <a:gd name="T45" fmla="*/ 46 h 86"/>
                  <a:gd name="T46" fmla="*/ 207 w 219"/>
                  <a:gd name="T47" fmla="*/ 33 h 86"/>
                  <a:gd name="T48" fmla="*/ 194 w 219"/>
                  <a:gd name="T49" fmla="*/ 23 h 86"/>
                  <a:gd name="T50" fmla="*/ 180 w 219"/>
                  <a:gd name="T51" fmla="*/ 15 h 86"/>
                  <a:gd name="T52" fmla="*/ 164 w 219"/>
                  <a:gd name="T53" fmla="*/ 9 h 86"/>
                  <a:gd name="T54" fmla="*/ 148 w 219"/>
                  <a:gd name="T55" fmla="*/ 4 h 86"/>
                  <a:gd name="T56" fmla="*/ 132 w 219"/>
                  <a:gd name="T57" fmla="*/ 2 h 86"/>
                  <a:gd name="T58" fmla="*/ 116 w 219"/>
                  <a:gd name="T59" fmla="*/ 0 h 86"/>
                  <a:gd name="T60" fmla="*/ 98 w 219"/>
                  <a:gd name="T61" fmla="*/ 0 h 86"/>
                  <a:gd name="T62" fmla="*/ 82 w 219"/>
                  <a:gd name="T63" fmla="*/ 2 h 86"/>
                  <a:gd name="T64" fmla="*/ 66 w 219"/>
                  <a:gd name="T65" fmla="*/ 4 h 86"/>
                  <a:gd name="T66" fmla="*/ 50 w 219"/>
                  <a:gd name="T67" fmla="*/ 9 h 86"/>
                  <a:gd name="T68" fmla="*/ 34 w 219"/>
                  <a:gd name="T69" fmla="*/ 15 h 86"/>
                  <a:gd name="T70" fmla="*/ 18 w 219"/>
                  <a:gd name="T71" fmla="*/ 21 h 86"/>
                  <a:gd name="T72" fmla="*/ 3 w 219"/>
                  <a:gd name="T73" fmla="*/ 29 h 86"/>
                  <a:gd name="T74" fmla="*/ 2 w 219"/>
                  <a:gd name="T75" fmla="*/ 30 h 86"/>
                  <a:gd name="T76" fmla="*/ 0 w 219"/>
                  <a:gd name="T77" fmla="*/ 31 h 86"/>
                  <a:gd name="T78" fmla="*/ 0 w 219"/>
                  <a:gd name="T79" fmla="*/ 33 h 86"/>
                  <a:gd name="T80" fmla="*/ 0 w 219"/>
                  <a:gd name="T81" fmla="*/ 34 h 86"/>
                  <a:gd name="T82" fmla="*/ 2 w 219"/>
                  <a:gd name="T83" fmla="*/ 37 h 86"/>
                  <a:gd name="T84" fmla="*/ 4 w 219"/>
                  <a:gd name="T85" fmla="*/ 38 h 86"/>
                  <a:gd name="T86" fmla="*/ 5 w 219"/>
                  <a:gd name="T87" fmla="*/ 38 h 86"/>
                  <a:gd name="T88" fmla="*/ 7 w 219"/>
                  <a:gd name="T89" fmla="*/ 38 h 86"/>
                  <a:gd name="T90" fmla="*/ 7 w 219"/>
                  <a:gd name="T91" fmla="*/ 3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9" h="86">
                    <a:moveTo>
                      <a:pt x="7" y="38"/>
                    </a:moveTo>
                    <a:lnTo>
                      <a:pt x="28" y="29"/>
                    </a:lnTo>
                    <a:lnTo>
                      <a:pt x="50" y="23"/>
                    </a:lnTo>
                    <a:lnTo>
                      <a:pt x="73" y="18"/>
                    </a:lnTo>
                    <a:lnTo>
                      <a:pt x="95" y="16"/>
                    </a:lnTo>
                    <a:lnTo>
                      <a:pt x="117" y="16"/>
                    </a:lnTo>
                    <a:lnTo>
                      <a:pt x="140" y="19"/>
                    </a:lnTo>
                    <a:lnTo>
                      <a:pt x="162" y="25"/>
                    </a:lnTo>
                    <a:lnTo>
                      <a:pt x="182" y="35"/>
                    </a:lnTo>
                    <a:lnTo>
                      <a:pt x="193" y="44"/>
                    </a:lnTo>
                    <a:lnTo>
                      <a:pt x="200" y="54"/>
                    </a:lnTo>
                    <a:lnTo>
                      <a:pt x="204" y="65"/>
                    </a:lnTo>
                    <a:lnTo>
                      <a:pt x="205" y="79"/>
                    </a:lnTo>
                    <a:lnTo>
                      <a:pt x="207" y="82"/>
                    </a:lnTo>
                    <a:lnTo>
                      <a:pt x="208" y="84"/>
                    </a:lnTo>
                    <a:lnTo>
                      <a:pt x="210" y="85"/>
                    </a:lnTo>
                    <a:lnTo>
                      <a:pt x="212" y="86"/>
                    </a:lnTo>
                    <a:lnTo>
                      <a:pt x="216" y="85"/>
                    </a:lnTo>
                    <a:lnTo>
                      <a:pt x="218" y="84"/>
                    </a:lnTo>
                    <a:lnTo>
                      <a:pt x="219" y="82"/>
                    </a:lnTo>
                    <a:lnTo>
                      <a:pt x="219" y="78"/>
                    </a:lnTo>
                    <a:lnTo>
                      <a:pt x="219" y="61"/>
                    </a:lnTo>
                    <a:lnTo>
                      <a:pt x="215" y="46"/>
                    </a:lnTo>
                    <a:lnTo>
                      <a:pt x="207" y="33"/>
                    </a:lnTo>
                    <a:lnTo>
                      <a:pt x="194" y="23"/>
                    </a:lnTo>
                    <a:lnTo>
                      <a:pt x="180" y="15"/>
                    </a:lnTo>
                    <a:lnTo>
                      <a:pt x="164" y="9"/>
                    </a:lnTo>
                    <a:lnTo>
                      <a:pt x="148" y="4"/>
                    </a:lnTo>
                    <a:lnTo>
                      <a:pt x="132" y="2"/>
                    </a:lnTo>
                    <a:lnTo>
                      <a:pt x="116" y="0"/>
                    </a:lnTo>
                    <a:lnTo>
                      <a:pt x="98" y="0"/>
                    </a:lnTo>
                    <a:lnTo>
                      <a:pt x="82" y="2"/>
                    </a:lnTo>
                    <a:lnTo>
                      <a:pt x="66" y="4"/>
                    </a:lnTo>
                    <a:lnTo>
                      <a:pt x="50" y="9"/>
                    </a:lnTo>
                    <a:lnTo>
                      <a:pt x="34" y="15"/>
                    </a:lnTo>
                    <a:lnTo>
                      <a:pt x="18" y="21"/>
                    </a:lnTo>
                    <a:lnTo>
                      <a:pt x="3" y="29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2" name="Freeform 156"/>
              <p:cNvSpPr>
                <a:spLocks/>
              </p:cNvSpPr>
              <p:nvPr/>
            </p:nvSpPr>
            <p:spPr bwMode="auto">
              <a:xfrm>
                <a:off x="4009" y="2884"/>
                <a:ext cx="117" cy="16"/>
              </a:xfrm>
              <a:custGeom>
                <a:avLst/>
                <a:gdLst>
                  <a:gd name="T0" fmla="*/ 5 w 234"/>
                  <a:gd name="T1" fmla="*/ 29 h 34"/>
                  <a:gd name="T2" fmla="*/ 18 w 234"/>
                  <a:gd name="T3" fmla="*/ 25 h 34"/>
                  <a:gd name="T4" fmla="*/ 32 w 234"/>
                  <a:gd name="T5" fmla="*/ 21 h 34"/>
                  <a:gd name="T6" fmla="*/ 45 w 234"/>
                  <a:gd name="T7" fmla="*/ 19 h 34"/>
                  <a:gd name="T8" fmla="*/ 58 w 234"/>
                  <a:gd name="T9" fmla="*/ 17 h 34"/>
                  <a:gd name="T10" fmla="*/ 72 w 234"/>
                  <a:gd name="T11" fmla="*/ 15 h 34"/>
                  <a:gd name="T12" fmla="*/ 86 w 234"/>
                  <a:gd name="T13" fmla="*/ 14 h 34"/>
                  <a:gd name="T14" fmla="*/ 100 w 234"/>
                  <a:gd name="T15" fmla="*/ 14 h 34"/>
                  <a:gd name="T16" fmla="*/ 114 w 234"/>
                  <a:gd name="T17" fmla="*/ 14 h 34"/>
                  <a:gd name="T18" fmla="*/ 128 w 234"/>
                  <a:gd name="T19" fmla="*/ 15 h 34"/>
                  <a:gd name="T20" fmla="*/ 141 w 234"/>
                  <a:gd name="T21" fmla="*/ 17 h 34"/>
                  <a:gd name="T22" fmla="*/ 154 w 234"/>
                  <a:gd name="T23" fmla="*/ 19 h 34"/>
                  <a:gd name="T24" fmla="*/ 168 w 234"/>
                  <a:gd name="T25" fmla="*/ 20 h 34"/>
                  <a:gd name="T26" fmla="*/ 182 w 234"/>
                  <a:gd name="T27" fmla="*/ 24 h 34"/>
                  <a:gd name="T28" fmla="*/ 196 w 234"/>
                  <a:gd name="T29" fmla="*/ 26 h 34"/>
                  <a:gd name="T30" fmla="*/ 208 w 234"/>
                  <a:gd name="T31" fmla="*/ 29 h 34"/>
                  <a:gd name="T32" fmla="*/ 222 w 234"/>
                  <a:gd name="T33" fmla="*/ 33 h 34"/>
                  <a:gd name="T34" fmla="*/ 224 w 234"/>
                  <a:gd name="T35" fmla="*/ 34 h 34"/>
                  <a:gd name="T36" fmla="*/ 228 w 234"/>
                  <a:gd name="T37" fmla="*/ 34 h 34"/>
                  <a:gd name="T38" fmla="*/ 230 w 234"/>
                  <a:gd name="T39" fmla="*/ 33 h 34"/>
                  <a:gd name="T40" fmla="*/ 232 w 234"/>
                  <a:gd name="T41" fmla="*/ 30 h 34"/>
                  <a:gd name="T42" fmla="*/ 234 w 234"/>
                  <a:gd name="T43" fmla="*/ 28 h 34"/>
                  <a:gd name="T44" fmla="*/ 232 w 234"/>
                  <a:gd name="T45" fmla="*/ 25 h 34"/>
                  <a:gd name="T46" fmla="*/ 231 w 234"/>
                  <a:gd name="T47" fmla="*/ 22 h 34"/>
                  <a:gd name="T48" fmla="*/ 229 w 234"/>
                  <a:gd name="T49" fmla="*/ 20 h 34"/>
                  <a:gd name="T50" fmla="*/ 213 w 234"/>
                  <a:gd name="T51" fmla="*/ 12 h 34"/>
                  <a:gd name="T52" fmla="*/ 196 w 234"/>
                  <a:gd name="T53" fmla="*/ 6 h 34"/>
                  <a:gd name="T54" fmla="*/ 177 w 234"/>
                  <a:gd name="T55" fmla="*/ 3 h 34"/>
                  <a:gd name="T56" fmla="*/ 159 w 234"/>
                  <a:gd name="T57" fmla="*/ 2 h 34"/>
                  <a:gd name="T58" fmla="*/ 140 w 234"/>
                  <a:gd name="T59" fmla="*/ 0 h 34"/>
                  <a:gd name="T60" fmla="*/ 121 w 234"/>
                  <a:gd name="T61" fmla="*/ 0 h 34"/>
                  <a:gd name="T62" fmla="*/ 102 w 234"/>
                  <a:gd name="T63" fmla="*/ 0 h 34"/>
                  <a:gd name="T64" fmla="*/ 84 w 234"/>
                  <a:gd name="T65" fmla="*/ 0 h 34"/>
                  <a:gd name="T66" fmla="*/ 73 w 234"/>
                  <a:gd name="T67" fmla="*/ 0 h 34"/>
                  <a:gd name="T68" fmla="*/ 63 w 234"/>
                  <a:gd name="T69" fmla="*/ 2 h 34"/>
                  <a:gd name="T70" fmla="*/ 53 w 234"/>
                  <a:gd name="T71" fmla="*/ 3 h 34"/>
                  <a:gd name="T72" fmla="*/ 43 w 234"/>
                  <a:gd name="T73" fmla="*/ 5 h 34"/>
                  <a:gd name="T74" fmla="*/ 33 w 234"/>
                  <a:gd name="T75" fmla="*/ 9 h 34"/>
                  <a:gd name="T76" fmla="*/ 23 w 234"/>
                  <a:gd name="T77" fmla="*/ 12 h 34"/>
                  <a:gd name="T78" fmla="*/ 13 w 234"/>
                  <a:gd name="T79" fmla="*/ 17 h 34"/>
                  <a:gd name="T80" fmla="*/ 3 w 234"/>
                  <a:gd name="T81" fmla="*/ 20 h 34"/>
                  <a:gd name="T82" fmla="*/ 2 w 234"/>
                  <a:gd name="T83" fmla="*/ 21 h 34"/>
                  <a:gd name="T84" fmla="*/ 0 w 234"/>
                  <a:gd name="T85" fmla="*/ 22 h 34"/>
                  <a:gd name="T86" fmla="*/ 0 w 234"/>
                  <a:gd name="T87" fmla="*/ 25 h 34"/>
                  <a:gd name="T88" fmla="*/ 0 w 234"/>
                  <a:gd name="T89" fmla="*/ 27 h 34"/>
                  <a:gd name="T90" fmla="*/ 1 w 234"/>
                  <a:gd name="T91" fmla="*/ 28 h 34"/>
                  <a:gd name="T92" fmla="*/ 2 w 234"/>
                  <a:gd name="T93" fmla="*/ 29 h 34"/>
                  <a:gd name="T94" fmla="*/ 4 w 234"/>
                  <a:gd name="T95" fmla="*/ 29 h 34"/>
                  <a:gd name="T96" fmla="*/ 5 w 234"/>
                  <a:gd name="T97" fmla="*/ 29 h 34"/>
                  <a:gd name="T98" fmla="*/ 5 w 234"/>
                  <a:gd name="T99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4" h="34">
                    <a:moveTo>
                      <a:pt x="5" y="29"/>
                    </a:moveTo>
                    <a:lnTo>
                      <a:pt x="18" y="25"/>
                    </a:lnTo>
                    <a:lnTo>
                      <a:pt x="32" y="21"/>
                    </a:lnTo>
                    <a:lnTo>
                      <a:pt x="45" y="19"/>
                    </a:lnTo>
                    <a:lnTo>
                      <a:pt x="58" y="17"/>
                    </a:lnTo>
                    <a:lnTo>
                      <a:pt x="72" y="15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4" y="14"/>
                    </a:lnTo>
                    <a:lnTo>
                      <a:pt x="128" y="15"/>
                    </a:lnTo>
                    <a:lnTo>
                      <a:pt x="141" y="17"/>
                    </a:lnTo>
                    <a:lnTo>
                      <a:pt x="154" y="19"/>
                    </a:lnTo>
                    <a:lnTo>
                      <a:pt x="168" y="20"/>
                    </a:lnTo>
                    <a:lnTo>
                      <a:pt x="182" y="24"/>
                    </a:lnTo>
                    <a:lnTo>
                      <a:pt x="196" y="26"/>
                    </a:lnTo>
                    <a:lnTo>
                      <a:pt x="208" y="29"/>
                    </a:lnTo>
                    <a:lnTo>
                      <a:pt x="222" y="33"/>
                    </a:lnTo>
                    <a:lnTo>
                      <a:pt x="224" y="34"/>
                    </a:lnTo>
                    <a:lnTo>
                      <a:pt x="228" y="34"/>
                    </a:lnTo>
                    <a:lnTo>
                      <a:pt x="230" y="33"/>
                    </a:lnTo>
                    <a:lnTo>
                      <a:pt x="232" y="30"/>
                    </a:lnTo>
                    <a:lnTo>
                      <a:pt x="234" y="28"/>
                    </a:lnTo>
                    <a:lnTo>
                      <a:pt x="232" y="25"/>
                    </a:lnTo>
                    <a:lnTo>
                      <a:pt x="231" y="22"/>
                    </a:lnTo>
                    <a:lnTo>
                      <a:pt x="229" y="20"/>
                    </a:lnTo>
                    <a:lnTo>
                      <a:pt x="213" y="12"/>
                    </a:lnTo>
                    <a:lnTo>
                      <a:pt x="196" y="6"/>
                    </a:lnTo>
                    <a:lnTo>
                      <a:pt x="177" y="3"/>
                    </a:lnTo>
                    <a:lnTo>
                      <a:pt x="159" y="2"/>
                    </a:lnTo>
                    <a:lnTo>
                      <a:pt x="140" y="0"/>
                    </a:lnTo>
                    <a:lnTo>
                      <a:pt x="121" y="0"/>
                    </a:lnTo>
                    <a:lnTo>
                      <a:pt x="102" y="0"/>
                    </a:lnTo>
                    <a:lnTo>
                      <a:pt x="84" y="0"/>
                    </a:lnTo>
                    <a:lnTo>
                      <a:pt x="73" y="0"/>
                    </a:lnTo>
                    <a:lnTo>
                      <a:pt x="63" y="2"/>
                    </a:lnTo>
                    <a:lnTo>
                      <a:pt x="53" y="3"/>
                    </a:lnTo>
                    <a:lnTo>
                      <a:pt x="43" y="5"/>
                    </a:lnTo>
                    <a:lnTo>
                      <a:pt x="33" y="9"/>
                    </a:lnTo>
                    <a:lnTo>
                      <a:pt x="23" y="12"/>
                    </a:lnTo>
                    <a:lnTo>
                      <a:pt x="13" y="17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5" y="29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3" name="Freeform 157"/>
              <p:cNvSpPr>
                <a:spLocks/>
              </p:cNvSpPr>
              <p:nvPr/>
            </p:nvSpPr>
            <p:spPr bwMode="auto">
              <a:xfrm>
                <a:off x="4034" y="2917"/>
                <a:ext cx="96" cy="19"/>
              </a:xfrm>
              <a:custGeom>
                <a:avLst/>
                <a:gdLst>
                  <a:gd name="T0" fmla="*/ 6 w 194"/>
                  <a:gd name="T1" fmla="*/ 38 h 38"/>
                  <a:gd name="T2" fmla="*/ 28 w 194"/>
                  <a:gd name="T3" fmla="*/ 34 h 38"/>
                  <a:gd name="T4" fmla="*/ 50 w 194"/>
                  <a:gd name="T5" fmla="*/ 29 h 38"/>
                  <a:gd name="T6" fmla="*/ 71 w 194"/>
                  <a:gd name="T7" fmla="*/ 26 h 38"/>
                  <a:gd name="T8" fmla="*/ 95 w 194"/>
                  <a:gd name="T9" fmla="*/ 22 h 38"/>
                  <a:gd name="T10" fmla="*/ 116 w 194"/>
                  <a:gd name="T11" fmla="*/ 19 h 38"/>
                  <a:gd name="T12" fmla="*/ 138 w 194"/>
                  <a:gd name="T13" fmla="*/ 18 h 38"/>
                  <a:gd name="T14" fmla="*/ 161 w 194"/>
                  <a:gd name="T15" fmla="*/ 16 h 38"/>
                  <a:gd name="T16" fmla="*/ 183 w 194"/>
                  <a:gd name="T17" fmla="*/ 16 h 38"/>
                  <a:gd name="T18" fmla="*/ 187 w 194"/>
                  <a:gd name="T19" fmla="*/ 16 h 38"/>
                  <a:gd name="T20" fmla="*/ 190 w 194"/>
                  <a:gd name="T21" fmla="*/ 15 h 38"/>
                  <a:gd name="T22" fmla="*/ 192 w 194"/>
                  <a:gd name="T23" fmla="*/ 14 h 38"/>
                  <a:gd name="T24" fmla="*/ 194 w 194"/>
                  <a:gd name="T25" fmla="*/ 11 h 38"/>
                  <a:gd name="T26" fmla="*/ 194 w 194"/>
                  <a:gd name="T27" fmla="*/ 8 h 38"/>
                  <a:gd name="T28" fmla="*/ 194 w 194"/>
                  <a:gd name="T29" fmla="*/ 5 h 38"/>
                  <a:gd name="T30" fmla="*/ 191 w 194"/>
                  <a:gd name="T31" fmla="*/ 3 h 38"/>
                  <a:gd name="T32" fmla="*/ 189 w 194"/>
                  <a:gd name="T33" fmla="*/ 1 h 38"/>
                  <a:gd name="T34" fmla="*/ 177 w 194"/>
                  <a:gd name="T35" fmla="*/ 0 h 38"/>
                  <a:gd name="T36" fmla="*/ 165 w 194"/>
                  <a:gd name="T37" fmla="*/ 0 h 38"/>
                  <a:gd name="T38" fmla="*/ 153 w 194"/>
                  <a:gd name="T39" fmla="*/ 0 h 38"/>
                  <a:gd name="T40" fmla="*/ 142 w 194"/>
                  <a:gd name="T41" fmla="*/ 1 h 38"/>
                  <a:gd name="T42" fmla="*/ 130 w 194"/>
                  <a:gd name="T43" fmla="*/ 1 h 38"/>
                  <a:gd name="T44" fmla="*/ 119 w 194"/>
                  <a:gd name="T45" fmla="*/ 3 h 38"/>
                  <a:gd name="T46" fmla="*/ 106 w 194"/>
                  <a:gd name="T47" fmla="*/ 5 h 38"/>
                  <a:gd name="T48" fmla="*/ 95 w 194"/>
                  <a:gd name="T49" fmla="*/ 6 h 38"/>
                  <a:gd name="T50" fmla="*/ 83 w 194"/>
                  <a:gd name="T51" fmla="*/ 8 h 38"/>
                  <a:gd name="T52" fmla="*/ 71 w 194"/>
                  <a:gd name="T53" fmla="*/ 11 h 38"/>
                  <a:gd name="T54" fmla="*/ 60 w 194"/>
                  <a:gd name="T55" fmla="*/ 14 h 38"/>
                  <a:gd name="T56" fmla="*/ 48 w 194"/>
                  <a:gd name="T57" fmla="*/ 16 h 38"/>
                  <a:gd name="T58" fmla="*/ 37 w 194"/>
                  <a:gd name="T59" fmla="*/ 20 h 38"/>
                  <a:gd name="T60" fmla="*/ 27 w 194"/>
                  <a:gd name="T61" fmla="*/ 22 h 38"/>
                  <a:gd name="T62" fmla="*/ 15 w 194"/>
                  <a:gd name="T63" fmla="*/ 26 h 38"/>
                  <a:gd name="T64" fmla="*/ 4 w 194"/>
                  <a:gd name="T65" fmla="*/ 29 h 38"/>
                  <a:gd name="T66" fmla="*/ 2 w 194"/>
                  <a:gd name="T67" fmla="*/ 29 h 38"/>
                  <a:gd name="T68" fmla="*/ 0 w 194"/>
                  <a:gd name="T69" fmla="*/ 31 h 38"/>
                  <a:gd name="T70" fmla="*/ 0 w 194"/>
                  <a:gd name="T71" fmla="*/ 33 h 38"/>
                  <a:gd name="T72" fmla="*/ 0 w 194"/>
                  <a:gd name="T73" fmla="*/ 35 h 38"/>
                  <a:gd name="T74" fmla="*/ 1 w 194"/>
                  <a:gd name="T75" fmla="*/ 37 h 38"/>
                  <a:gd name="T76" fmla="*/ 2 w 194"/>
                  <a:gd name="T77" fmla="*/ 38 h 38"/>
                  <a:gd name="T78" fmla="*/ 4 w 194"/>
                  <a:gd name="T79" fmla="*/ 38 h 38"/>
                  <a:gd name="T80" fmla="*/ 6 w 194"/>
                  <a:gd name="T81" fmla="*/ 38 h 38"/>
                  <a:gd name="T82" fmla="*/ 6 w 194"/>
                  <a:gd name="T8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4" h="38">
                    <a:moveTo>
                      <a:pt x="6" y="38"/>
                    </a:moveTo>
                    <a:lnTo>
                      <a:pt x="28" y="34"/>
                    </a:lnTo>
                    <a:lnTo>
                      <a:pt x="50" y="29"/>
                    </a:lnTo>
                    <a:lnTo>
                      <a:pt x="71" y="26"/>
                    </a:lnTo>
                    <a:lnTo>
                      <a:pt x="95" y="22"/>
                    </a:lnTo>
                    <a:lnTo>
                      <a:pt x="116" y="19"/>
                    </a:lnTo>
                    <a:lnTo>
                      <a:pt x="138" y="18"/>
                    </a:lnTo>
                    <a:lnTo>
                      <a:pt x="161" y="16"/>
                    </a:lnTo>
                    <a:lnTo>
                      <a:pt x="183" y="16"/>
                    </a:lnTo>
                    <a:lnTo>
                      <a:pt x="187" y="16"/>
                    </a:lnTo>
                    <a:lnTo>
                      <a:pt x="190" y="15"/>
                    </a:lnTo>
                    <a:lnTo>
                      <a:pt x="192" y="14"/>
                    </a:lnTo>
                    <a:lnTo>
                      <a:pt x="194" y="11"/>
                    </a:lnTo>
                    <a:lnTo>
                      <a:pt x="194" y="8"/>
                    </a:lnTo>
                    <a:lnTo>
                      <a:pt x="194" y="5"/>
                    </a:lnTo>
                    <a:lnTo>
                      <a:pt x="191" y="3"/>
                    </a:lnTo>
                    <a:lnTo>
                      <a:pt x="189" y="1"/>
                    </a:lnTo>
                    <a:lnTo>
                      <a:pt x="177" y="0"/>
                    </a:lnTo>
                    <a:lnTo>
                      <a:pt x="165" y="0"/>
                    </a:lnTo>
                    <a:lnTo>
                      <a:pt x="153" y="0"/>
                    </a:lnTo>
                    <a:lnTo>
                      <a:pt x="142" y="1"/>
                    </a:lnTo>
                    <a:lnTo>
                      <a:pt x="130" y="1"/>
                    </a:lnTo>
                    <a:lnTo>
                      <a:pt x="119" y="3"/>
                    </a:lnTo>
                    <a:lnTo>
                      <a:pt x="106" y="5"/>
                    </a:lnTo>
                    <a:lnTo>
                      <a:pt x="95" y="6"/>
                    </a:lnTo>
                    <a:lnTo>
                      <a:pt x="83" y="8"/>
                    </a:lnTo>
                    <a:lnTo>
                      <a:pt x="71" y="11"/>
                    </a:lnTo>
                    <a:lnTo>
                      <a:pt x="60" y="14"/>
                    </a:lnTo>
                    <a:lnTo>
                      <a:pt x="48" y="16"/>
                    </a:lnTo>
                    <a:lnTo>
                      <a:pt x="37" y="20"/>
                    </a:lnTo>
                    <a:lnTo>
                      <a:pt x="27" y="22"/>
                    </a:lnTo>
                    <a:lnTo>
                      <a:pt x="15" y="26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4" name="Freeform 158"/>
              <p:cNvSpPr>
                <a:spLocks/>
              </p:cNvSpPr>
              <p:nvPr/>
            </p:nvSpPr>
            <p:spPr bwMode="auto">
              <a:xfrm>
                <a:off x="3789" y="2954"/>
                <a:ext cx="337" cy="96"/>
              </a:xfrm>
              <a:custGeom>
                <a:avLst/>
                <a:gdLst>
                  <a:gd name="T0" fmla="*/ 663 w 674"/>
                  <a:gd name="T1" fmla="*/ 2 h 192"/>
                  <a:gd name="T2" fmla="*/ 653 w 674"/>
                  <a:gd name="T3" fmla="*/ 6 h 192"/>
                  <a:gd name="T4" fmla="*/ 626 w 674"/>
                  <a:gd name="T5" fmla="*/ 8 h 192"/>
                  <a:gd name="T6" fmla="*/ 583 w 674"/>
                  <a:gd name="T7" fmla="*/ 10 h 192"/>
                  <a:gd name="T8" fmla="*/ 543 w 674"/>
                  <a:gd name="T9" fmla="*/ 16 h 192"/>
                  <a:gd name="T10" fmla="*/ 503 w 674"/>
                  <a:gd name="T11" fmla="*/ 29 h 192"/>
                  <a:gd name="T12" fmla="*/ 468 w 674"/>
                  <a:gd name="T13" fmla="*/ 51 h 192"/>
                  <a:gd name="T14" fmla="*/ 438 w 674"/>
                  <a:gd name="T15" fmla="*/ 76 h 192"/>
                  <a:gd name="T16" fmla="*/ 412 w 674"/>
                  <a:gd name="T17" fmla="*/ 101 h 192"/>
                  <a:gd name="T18" fmla="*/ 383 w 674"/>
                  <a:gd name="T19" fmla="*/ 127 h 192"/>
                  <a:gd name="T20" fmla="*/ 350 w 674"/>
                  <a:gd name="T21" fmla="*/ 149 h 192"/>
                  <a:gd name="T22" fmla="*/ 314 w 674"/>
                  <a:gd name="T23" fmla="*/ 164 h 192"/>
                  <a:gd name="T24" fmla="*/ 277 w 674"/>
                  <a:gd name="T25" fmla="*/ 170 h 192"/>
                  <a:gd name="T26" fmla="*/ 239 w 674"/>
                  <a:gd name="T27" fmla="*/ 172 h 192"/>
                  <a:gd name="T28" fmla="*/ 205 w 674"/>
                  <a:gd name="T29" fmla="*/ 167 h 192"/>
                  <a:gd name="T30" fmla="*/ 179 w 674"/>
                  <a:gd name="T31" fmla="*/ 162 h 192"/>
                  <a:gd name="T32" fmla="*/ 150 w 674"/>
                  <a:gd name="T33" fmla="*/ 159 h 192"/>
                  <a:gd name="T34" fmla="*/ 123 w 674"/>
                  <a:gd name="T35" fmla="*/ 154 h 192"/>
                  <a:gd name="T36" fmla="*/ 95 w 674"/>
                  <a:gd name="T37" fmla="*/ 153 h 192"/>
                  <a:gd name="T38" fmla="*/ 68 w 674"/>
                  <a:gd name="T39" fmla="*/ 154 h 192"/>
                  <a:gd name="T40" fmla="*/ 42 w 674"/>
                  <a:gd name="T41" fmla="*/ 159 h 192"/>
                  <a:gd name="T42" fmla="*/ 17 w 674"/>
                  <a:gd name="T43" fmla="*/ 169 h 192"/>
                  <a:gd name="T44" fmla="*/ 3 w 674"/>
                  <a:gd name="T45" fmla="*/ 178 h 192"/>
                  <a:gd name="T46" fmla="*/ 0 w 674"/>
                  <a:gd name="T47" fmla="*/ 184 h 192"/>
                  <a:gd name="T48" fmla="*/ 4 w 674"/>
                  <a:gd name="T49" fmla="*/ 190 h 192"/>
                  <a:gd name="T50" fmla="*/ 10 w 674"/>
                  <a:gd name="T51" fmla="*/ 192 h 192"/>
                  <a:gd name="T52" fmla="*/ 21 w 674"/>
                  <a:gd name="T53" fmla="*/ 187 h 192"/>
                  <a:gd name="T54" fmla="*/ 38 w 674"/>
                  <a:gd name="T55" fmla="*/ 180 h 192"/>
                  <a:gd name="T56" fmla="*/ 57 w 674"/>
                  <a:gd name="T57" fmla="*/ 176 h 192"/>
                  <a:gd name="T58" fmla="*/ 76 w 674"/>
                  <a:gd name="T59" fmla="*/ 174 h 192"/>
                  <a:gd name="T60" fmla="*/ 99 w 674"/>
                  <a:gd name="T61" fmla="*/ 173 h 192"/>
                  <a:gd name="T62" fmla="*/ 126 w 674"/>
                  <a:gd name="T63" fmla="*/ 174 h 192"/>
                  <a:gd name="T64" fmla="*/ 151 w 674"/>
                  <a:gd name="T65" fmla="*/ 177 h 192"/>
                  <a:gd name="T66" fmla="*/ 178 w 674"/>
                  <a:gd name="T67" fmla="*/ 182 h 192"/>
                  <a:gd name="T68" fmla="*/ 204 w 674"/>
                  <a:gd name="T69" fmla="*/ 185 h 192"/>
                  <a:gd name="T70" fmla="*/ 231 w 674"/>
                  <a:gd name="T71" fmla="*/ 189 h 192"/>
                  <a:gd name="T72" fmla="*/ 257 w 674"/>
                  <a:gd name="T73" fmla="*/ 190 h 192"/>
                  <a:gd name="T74" fmla="*/ 285 w 674"/>
                  <a:gd name="T75" fmla="*/ 188 h 192"/>
                  <a:gd name="T76" fmla="*/ 310 w 674"/>
                  <a:gd name="T77" fmla="*/ 183 h 192"/>
                  <a:gd name="T78" fmla="*/ 330 w 674"/>
                  <a:gd name="T79" fmla="*/ 176 h 192"/>
                  <a:gd name="T80" fmla="*/ 350 w 674"/>
                  <a:gd name="T81" fmla="*/ 168 h 192"/>
                  <a:gd name="T82" fmla="*/ 369 w 674"/>
                  <a:gd name="T83" fmla="*/ 158 h 192"/>
                  <a:gd name="T84" fmla="*/ 389 w 674"/>
                  <a:gd name="T85" fmla="*/ 144 h 192"/>
                  <a:gd name="T86" fmla="*/ 409 w 674"/>
                  <a:gd name="T87" fmla="*/ 128 h 192"/>
                  <a:gd name="T88" fmla="*/ 428 w 674"/>
                  <a:gd name="T89" fmla="*/ 109 h 192"/>
                  <a:gd name="T90" fmla="*/ 445 w 674"/>
                  <a:gd name="T91" fmla="*/ 91 h 192"/>
                  <a:gd name="T92" fmla="*/ 464 w 674"/>
                  <a:gd name="T93" fmla="*/ 73 h 192"/>
                  <a:gd name="T94" fmla="*/ 484 w 674"/>
                  <a:gd name="T95" fmla="*/ 56 h 192"/>
                  <a:gd name="T96" fmla="*/ 506 w 674"/>
                  <a:gd name="T97" fmla="*/ 45 h 192"/>
                  <a:gd name="T98" fmla="*/ 530 w 674"/>
                  <a:gd name="T99" fmla="*/ 36 h 192"/>
                  <a:gd name="T100" fmla="*/ 555 w 674"/>
                  <a:gd name="T101" fmla="*/ 29 h 192"/>
                  <a:gd name="T102" fmla="*/ 579 w 674"/>
                  <a:gd name="T103" fmla="*/ 24 h 192"/>
                  <a:gd name="T104" fmla="*/ 605 w 674"/>
                  <a:gd name="T105" fmla="*/ 22 h 192"/>
                  <a:gd name="T106" fmla="*/ 631 w 674"/>
                  <a:gd name="T107" fmla="*/ 20 h 192"/>
                  <a:gd name="T108" fmla="*/ 650 w 674"/>
                  <a:gd name="T109" fmla="*/ 18 h 192"/>
                  <a:gd name="T110" fmla="*/ 665 w 674"/>
                  <a:gd name="T111" fmla="*/ 14 h 192"/>
                  <a:gd name="T112" fmla="*/ 673 w 674"/>
                  <a:gd name="T113" fmla="*/ 9 h 192"/>
                  <a:gd name="T114" fmla="*/ 674 w 674"/>
                  <a:gd name="T115" fmla="*/ 6 h 192"/>
                  <a:gd name="T116" fmla="*/ 673 w 674"/>
                  <a:gd name="T117" fmla="*/ 1 h 192"/>
                  <a:gd name="T118" fmla="*/ 670 w 674"/>
                  <a:gd name="T119" fmla="*/ 0 h 192"/>
                  <a:gd name="T120" fmla="*/ 667 w 674"/>
                  <a:gd name="T121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4" h="192">
                    <a:moveTo>
                      <a:pt x="667" y="0"/>
                    </a:moveTo>
                    <a:lnTo>
                      <a:pt x="663" y="2"/>
                    </a:lnTo>
                    <a:lnTo>
                      <a:pt x="657" y="5"/>
                    </a:lnTo>
                    <a:lnTo>
                      <a:pt x="653" y="6"/>
                    </a:lnTo>
                    <a:lnTo>
                      <a:pt x="647" y="7"/>
                    </a:lnTo>
                    <a:lnTo>
                      <a:pt x="626" y="8"/>
                    </a:lnTo>
                    <a:lnTo>
                      <a:pt x="604" y="8"/>
                    </a:lnTo>
                    <a:lnTo>
                      <a:pt x="583" y="10"/>
                    </a:lnTo>
                    <a:lnTo>
                      <a:pt x="563" y="13"/>
                    </a:lnTo>
                    <a:lnTo>
                      <a:pt x="543" y="16"/>
                    </a:lnTo>
                    <a:lnTo>
                      <a:pt x="522" y="22"/>
                    </a:lnTo>
                    <a:lnTo>
                      <a:pt x="503" y="29"/>
                    </a:lnTo>
                    <a:lnTo>
                      <a:pt x="484" y="39"/>
                    </a:lnTo>
                    <a:lnTo>
                      <a:pt x="468" y="51"/>
                    </a:lnTo>
                    <a:lnTo>
                      <a:pt x="453" y="62"/>
                    </a:lnTo>
                    <a:lnTo>
                      <a:pt x="438" y="76"/>
                    </a:lnTo>
                    <a:lnTo>
                      <a:pt x="426" y="89"/>
                    </a:lnTo>
                    <a:lnTo>
                      <a:pt x="412" y="101"/>
                    </a:lnTo>
                    <a:lnTo>
                      <a:pt x="398" y="115"/>
                    </a:lnTo>
                    <a:lnTo>
                      <a:pt x="383" y="127"/>
                    </a:lnTo>
                    <a:lnTo>
                      <a:pt x="367" y="138"/>
                    </a:lnTo>
                    <a:lnTo>
                      <a:pt x="350" y="149"/>
                    </a:lnTo>
                    <a:lnTo>
                      <a:pt x="331" y="157"/>
                    </a:lnTo>
                    <a:lnTo>
                      <a:pt x="314" y="164"/>
                    </a:lnTo>
                    <a:lnTo>
                      <a:pt x="295" y="168"/>
                    </a:lnTo>
                    <a:lnTo>
                      <a:pt x="277" y="170"/>
                    </a:lnTo>
                    <a:lnTo>
                      <a:pt x="257" y="172"/>
                    </a:lnTo>
                    <a:lnTo>
                      <a:pt x="239" y="172"/>
                    </a:lnTo>
                    <a:lnTo>
                      <a:pt x="219" y="169"/>
                    </a:lnTo>
                    <a:lnTo>
                      <a:pt x="205" y="167"/>
                    </a:lnTo>
                    <a:lnTo>
                      <a:pt x="192" y="165"/>
                    </a:lnTo>
                    <a:lnTo>
                      <a:pt x="179" y="162"/>
                    </a:lnTo>
                    <a:lnTo>
                      <a:pt x="165" y="160"/>
                    </a:lnTo>
                    <a:lnTo>
                      <a:pt x="150" y="159"/>
                    </a:lnTo>
                    <a:lnTo>
                      <a:pt x="136" y="157"/>
                    </a:lnTo>
                    <a:lnTo>
                      <a:pt x="123" y="154"/>
                    </a:lnTo>
                    <a:lnTo>
                      <a:pt x="109" y="153"/>
                    </a:lnTo>
                    <a:lnTo>
                      <a:pt x="95" y="153"/>
                    </a:lnTo>
                    <a:lnTo>
                      <a:pt x="82" y="153"/>
                    </a:lnTo>
                    <a:lnTo>
                      <a:pt x="68" y="154"/>
                    </a:lnTo>
                    <a:lnTo>
                      <a:pt x="56" y="157"/>
                    </a:lnTo>
                    <a:lnTo>
                      <a:pt x="42" y="159"/>
                    </a:lnTo>
                    <a:lnTo>
                      <a:pt x="29" y="164"/>
                    </a:lnTo>
                    <a:lnTo>
                      <a:pt x="17" y="169"/>
                    </a:lnTo>
                    <a:lnTo>
                      <a:pt x="5" y="176"/>
                    </a:lnTo>
                    <a:lnTo>
                      <a:pt x="3" y="178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0"/>
                    </a:lnTo>
                    <a:lnTo>
                      <a:pt x="7" y="192"/>
                    </a:lnTo>
                    <a:lnTo>
                      <a:pt x="10" y="192"/>
                    </a:lnTo>
                    <a:lnTo>
                      <a:pt x="13" y="191"/>
                    </a:lnTo>
                    <a:lnTo>
                      <a:pt x="21" y="187"/>
                    </a:lnTo>
                    <a:lnTo>
                      <a:pt x="30" y="183"/>
                    </a:lnTo>
                    <a:lnTo>
                      <a:pt x="38" y="180"/>
                    </a:lnTo>
                    <a:lnTo>
                      <a:pt x="48" y="177"/>
                    </a:lnTo>
                    <a:lnTo>
                      <a:pt x="57" y="176"/>
                    </a:lnTo>
                    <a:lnTo>
                      <a:pt x="67" y="174"/>
                    </a:lnTo>
                    <a:lnTo>
                      <a:pt x="76" y="174"/>
                    </a:lnTo>
                    <a:lnTo>
                      <a:pt x="86" y="173"/>
                    </a:lnTo>
                    <a:lnTo>
                      <a:pt x="99" y="173"/>
                    </a:lnTo>
                    <a:lnTo>
                      <a:pt x="112" y="173"/>
                    </a:lnTo>
                    <a:lnTo>
                      <a:pt x="126" y="174"/>
                    </a:lnTo>
                    <a:lnTo>
                      <a:pt x="139" y="176"/>
                    </a:lnTo>
                    <a:lnTo>
                      <a:pt x="151" y="177"/>
                    </a:lnTo>
                    <a:lnTo>
                      <a:pt x="165" y="180"/>
                    </a:lnTo>
                    <a:lnTo>
                      <a:pt x="178" y="182"/>
                    </a:lnTo>
                    <a:lnTo>
                      <a:pt x="192" y="184"/>
                    </a:lnTo>
                    <a:lnTo>
                      <a:pt x="204" y="185"/>
                    </a:lnTo>
                    <a:lnTo>
                      <a:pt x="218" y="188"/>
                    </a:lnTo>
                    <a:lnTo>
                      <a:pt x="231" y="189"/>
                    </a:lnTo>
                    <a:lnTo>
                      <a:pt x="245" y="189"/>
                    </a:lnTo>
                    <a:lnTo>
                      <a:pt x="257" y="190"/>
                    </a:lnTo>
                    <a:lnTo>
                      <a:pt x="271" y="189"/>
                    </a:lnTo>
                    <a:lnTo>
                      <a:pt x="285" y="188"/>
                    </a:lnTo>
                    <a:lnTo>
                      <a:pt x="299" y="185"/>
                    </a:lnTo>
                    <a:lnTo>
                      <a:pt x="310" y="183"/>
                    </a:lnTo>
                    <a:lnTo>
                      <a:pt x="321" y="180"/>
                    </a:lnTo>
                    <a:lnTo>
                      <a:pt x="330" y="176"/>
                    </a:lnTo>
                    <a:lnTo>
                      <a:pt x="340" y="172"/>
                    </a:lnTo>
                    <a:lnTo>
                      <a:pt x="350" y="168"/>
                    </a:lnTo>
                    <a:lnTo>
                      <a:pt x="360" y="164"/>
                    </a:lnTo>
                    <a:lnTo>
                      <a:pt x="369" y="158"/>
                    </a:lnTo>
                    <a:lnTo>
                      <a:pt x="378" y="152"/>
                    </a:lnTo>
                    <a:lnTo>
                      <a:pt x="389" y="144"/>
                    </a:lnTo>
                    <a:lnTo>
                      <a:pt x="399" y="136"/>
                    </a:lnTo>
                    <a:lnTo>
                      <a:pt x="409" y="128"/>
                    </a:lnTo>
                    <a:lnTo>
                      <a:pt x="419" y="119"/>
                    </a:lnTo>
                    <a:lnTo>
                      <a:pt x="428" y="109"/>
                    </a:lnTo>
                    <a:lnTo>
                      <a:pt x="436" y="100"/>
                    </a:lnTo>
                    <a:lnTo>
                      <a:pt x="445" y="91"/>
                    </a:lnTo>
                    <a:lnTo>
                      <a:pt x="454" y="82"/>
                    </a:lnTo>
                    <a:lnTo>
                      <a:pt x="464" y="73"/>
                    </a:lnTo>
                    <a:lnTo>
                      <a:pt x="474" y="64"/>
                    </a:lnTo>
                    <a:lnTo>
                      <a:pt x="484" y="56"/>
                    </a:lnTo>
                    <a:lnTo>
                      <a:pt x="495" y="51"/>
                    </a:lnTo>
                    <a:lnTo>
                      <a:pt x="506" y="45"/>
                    </a:lnTo>
                    <a:lnTo>
                      <a:pt x="518" y="40"/>
                    </a:lnTo>
                    <a:lnTo>
                      <a:pt x="530" y="36"/>
                    </a:lnTo>
                    <a:lnTo>
                      <a:pt x="542" y="32"/>
                    </a:lnTo>
                    <a:lnTo>
                      <a:pt x="555" y="29"/>
                    </a:lnTo>
                    <a:lnTo>
                      <a:pt x="567" y="26"/>
                    </a:lnTo>
                    <a:lnTo>
                      <a:pt x="579" y="24"/>
                    </a:lnTo>
                    <a:lnTo>
                      <a:pt x="593" y="23"/>
                    </a:lnTo>
                    <a:lnTo>
                      <a:pt x="605" y="22"/>
                    </a:lnTo>
                    <a:lnTo>
                      <a:pt x="618" y="21"/>
                    </a:lnTo>
                    <a:lnTo>
                      <a:pt x="631" y="20"/>
                    </a:lnTo>
                    <a:lnTo>
                      <a:pt x="643" y="20"/>
                    </a:lnTo>
                    <a:lnTo>
                      <a:pt x="650" y="18"/>
                    </a:lnTo>
                    <a:lnTo>
                      <a:pt x="658" y="16"/>
                    </a:lnTo>
                    <a:lnTo>
                      <a:pt x="665" y="14"/>
                    </a:lnTo>
                    <a:lnTo>
                      <a:pt x="672" y="10"/>
                    </a:lnTo>
                    <a:lnTo>
                      <a:pt x="673" y="9"/>
                    </a:lnTo>
                    <a:lnTo>
                      <a:pt x="674" y="7"/>
                    </a:lnTo>
                    <a:lnTo>
                      <a:pt x="674" y="6"/>
                    </a:lnTo>
                    <a:lnTo>
                      <a:pt x="674" y="3"/>
                    </a:lnTo>
                    <a:lnTo>
                      <a:pt x="673" y="1"/>
                    </a:lnTo>
                    <a:lnTo>
                      <a:pt x="671" y="0"/>
                    </a:lnTo>
                    <a:lnTo>
                      <a:pt x="670" y="0"/>
                    </a:lnTo>
                    <a:lnTo>
                      <a:pt x="667" y="0"/>
                    </a:lnTo>
                    <a:lnTo>
                      <a:pt x="6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5" name="Freeform 159"/>
              <p:cNvSpPr>
                <a:spLocks/>
              </p:cNvSpPr>
              <p:nvPr/>
            </p:nvSpPr>
            <p:spPr bwMode="auto">
              <a:xfrm>
                <a:off x="4003" y="2759"/>
                <a:ext cx="54" cy="56"/>
              </a:xfrm>
              <a:custGeom>
                <a:avLst/>
                <a:gdLst>
                  <a:gd name="T0" fmla="*/ 9 w 108"/>
                  <a:gd name="T1" fmla="*/ 108 h 110"/>
                  <a:gd name="T2" fmla="*/ 20 w 108"/>
                  <a:gd name="T3" fmla="*/ 94 h 110"/>
                  <a:gd name="T4" fmla="*/ 31 w 108"/>
                  <a:gd name="T5" fmla="*/ 83 h 110"/>
                  <a:gd name="T6" fmla="*/ 44 w 108"/>
                  <a:gd name="T7" fmla="*/ 71 h 110"/>
                  <a:gd name="T8" fmla="*/ 58 w 108"/>
                  <a:gd name="T9" fmla="*/ 60 h 110"/>
                  <a:gd name="T10" fmla="*/ 70 w 108"/>
                  <a:gd name="T11" fmla="*/ 49 h 110"/>
                  <a:gd name="T12" fmla="*/ 83 w 108"/>
                  <a:gd name="T13" fmla="*/ 38 h 110"/>
                  <a:gd name="T14" fmla="*/ 94 w 108"/>
                  <a:gd name="T15" fmla="*/ 25 h 110"/>
                  <a:gd name="T16" fmla="*/ 106 w 108"/>
                  <a:gd name="T17" fmla="*/ 12 h 110"/>
                  <a:gd name="T18" fmla="*/ 108 w 108"/>
                  <a:gd name="T19" fmla="*/ 10 h 110"/>
                  <a:gd name="T20" fmla="*/ 108 w 108"/>
                  <a:gd name="T21" fmla="*/ 7 h 110"/>
                  <a:gd name="T22" fmla="*/ 108 w 108"/>
                  <a:gd name="T23" fmla="*/ 4 h 110"/>
                  <a:gd name="T24" fmla="*/ 106 w 108"/>
                  <a:gd name="T25" fmla="*/ 2 h 110"/>
                  <a:gd name="T26" fmla="*/ 104 w 108"/>
                  <a:gd name="T27" fmla="*/ 1 h 110"/>
                  <a:gd name="T28" fmla="*/ 101 w 108"/>
                  <a:gd name="T29" fmla="*/ 0 h 110"/>
                  <a:gd name="T30" fmla="*/ 98 w 108"/>
                  <a:gd name="T31" fmla="*/ 1 h 110"/>
                  <a:gd name="T32" fmla="*/ 96 w 108"/>
                  <a:gd name="T33" fmla="*/ 2 h 110"/>
                  <a:gd name="T34" fmla="*/ 83 w 108"/>
                  <a:gd name="T35" fmla="*/ 15 h 110"/>
                  <a:gd name="T36" fmla="*/ 70 w 108"/>
                  <a:gd name="T37" fmla="*/ 26 h 110"/>
                  <a:gd name="T38" fmla="*/ 58 w 108"/>
                  <a:gd name="T39" fmla="*/ 38 h 110"/>
                  <a:gd name="T40" fmla="*/ 45 w 108"/>
                  <a:gd name="T41" fmla="*/ 48 h 110"/>
                  <a:gd name="T42" fmla="*/ 32 w 108"/>
                  <a:gd name="T43" fmla="*/ 61 h 110"/>
                  <a:gd name="T44" fmla="*/ 21 w 108"/>
                  <a:gd name="T45" fmla="*/ 73 h 110"/>
                  <a:gd name="T46" fmla="*/ 10 w 108"/>
                  <a:gd name="T47" fmla="*/ 87 h 110"/>
                  <a:gd name="T48" fmla="*/ 1 w 108"/>
                  <a:gd name="T49" fmla="*/ 102 h 110"/>
                  <a:gd name="T50" fmla="*/ 0 w 108"/>
                  <a:gd name="T51" fmla="*/ 105 h 110"/>
                  <a:gd name="T52" fmla="*/ 0 w 108"/>
                  <a:gd name="T53" fmla="*/ 106 h 110"/>
                  <a:gd name="T54" fmla="*/ 1 w 108"/>
                  <a:gd name="T55" fmla="*/ 108 h 110"/>
                  <a:gd name="T56" fmla="*/ 2 w 108"/>
                  <a:gd name="T57" fmla="*/ 109 h 110"/>
                  <a:gd name="T58" fmla="*/ 5 w 108"/>
                  <a:gd name="T59" fmla="*/ 110 h 110"/>
                  <a:gd name="T60" fmla="*/ 6 w 108"/>
                  <a:gd name="T61" fmla="*/ 110 h 110"/>
                  <a:gd name="T62" fmla="*/ 8 w 108"/>
                  <a:gd name="T63" fmla="*/ 109 h 110"/>
                  <a:gd name="T64" fmla="*/ 9 w 108"/>
                  <a:gd name="T65" fmla="*/ 108 h 110"/>
                  <a:gd name="T66" fmla="*/ 9 w 108"/>
                  <a:gd name="T67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110">
                    <a:moveTo>
                      <a:pt x="9" y="108"/>
                    </a:moveTo>
                    <a:lnTo>
                      <a:pt x="20" y="94"/>
                    </a:lnTo>
                    <a:lnTo>
                      <a:pt x="31" y="83"/>
                    </a:lnTo>
                    <a:lnTo>
                      <a:pt x="44" y="71"/>
                    </a:lnTo>
                    <a:lnTo>
                      <a:pt x="58" y="60"/>
                    </a:lnTo>
                    <a:lnTo>
                      <a:pt x="70" y="49"/>
                    </a:lnTo>
                    <a:lnTo>
                      <a:pt x="83" y="38"/>
                    </a:lnTo>
                    <a:lnTo>
                      <a:pt x="94" y="25"/>
                    </a:lnTo>
                    <a:lnTo>
                      <a:pt x="106" y="12"/>
                    </a:lnTo>
                    <a:lnTo>
                      <a:pt x="108" y="10"/>
                    </a:lnTo>
                    <a:lnTo>
                      <a:pt x="108" y="7"/>
                    </a:lnTo>
                    <a:lnTo>
                      <a:pt x="108" y="4"/>
                    </a:lnTo>
                    <a:lnTo>
                      <a:pt x="106" y="2"/>
                    </a:lnTo>
                    <a:lnTo>
                      <a:pt x="104" y="1"/>
                    </a:lnTo>
                    <a:lnTo>
                      <a:pt x="101" y="0"/>
                    </a:lnTo>
                    <a:lnTo>
                      <a:pt x="98" y="1"/>
                    </a:lnTo>
                    <a:lnTo>
                      <a:pt x="96" y="2"/>
                    </a:lnTo>
                    <a:lnTo>
                      <a:pt x="83" y="15"/>
                    </a:lnTo>
                    <a:lnTo>
                      <a:pt x="70" y="26"/>
                    </a:lnTo>
                    <a:lnTo>
                      <a:pt x="58" y="38"/>
                    </a:lnTo>
                    <a:lnTo>
                      <a:pt x="45" y="48"/>
                    </a:lnTo>
                    <a:lnTo>
                      <a:pt x="32" y="61"/>
                    </a:lnTo>
                    <a:lnTo>
                      <a:pt x="21" y="73"/>
                    </a:lnTo>
                    <a:lnTo>
                      <a:pt x="10" y="87"/>
                    </a:lnTo>
                    <a:lnTo>
                      <a:pt x="1" y="102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6" y="110"/>
                    </a:lnTo>
                    <a:lnTo>
                      <a:pt x="8" y="109"/>
                    </a:lnTo>
                    <a:lnTo>
                      <a:pt x="9" y="108"/>
                    </a:lnTo>
                    <a:lnTo>
                      <a:pt x="9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6" name="Freeform 160"/>
              <p:cNvSpPr>
                <a:spLocks/>
              </p:cNvSpPr>
              <p:nvPr/>
            </p:nvSpPr>
            <p:spPr bwMode="auto">
              <a:xfrm>
                <a:off x="3629" y="2898"/>
                <a:ext cx="159" cy="182"/>
              </a:xfrm>
              <a:custGeom>
                <a:avLst/>
                <a:gdLst>
                  <a:gd name="T0" fmla="*/ 311 w 319"/>
                  <a:gd name="T1" fmla="*/ 11 h 363"/>
                  <a:gd name="T2" fmla="*/ 308 w 319"/>
                  <a:gd name="T3" fmla="*/ 7 h 363"/>
                  <a:gd name="T4" fmla="*/ 304 w 319"/>
                  <a:gd name="T5" fmla="*/ 7 h 363"/>
                  <a:gd name="T6" fmla="*/ 302 w 319"/>
                  <a:gd name="T7" fmla="*/ 9 h 363"/>
                  <a:gd name="T8" fmla="*/ 295 w 319"/>
                  <a:gd name="T9" fmla="*/ 84 h 363"/>
                  <a:gd name="T10" fmla="*/ 295 w 319"/>
                  <a:gd name="T11" fmla="*/ 229 h 363"/>
                  <a:gd name="T12" fmla="*/ 299 w 319"/>
                  <a:gd name="T13" fmla="*/ 302 h 363"/>
                  <a:gd name="T14" fmla="*/ 274 w 319"/>
                  <a:gd name="T15" fmla="*/ 305 h 363"/>
                  <a:gd name="T16" fmla="*/ 237 w 319"/>
                  <a:gd name="T17" fmla="*/ 309 h 363"/>
                  <a:gd name="T18" fmla="*/ 198 w 319"/>
                  <a:gd name="T19" fmla="*/ 315 h 363"/>
                  <a:gd name="T20" fmla="*/ 164 w 319"/>
                  <a:gd name="T21" fmla="*/ 322 h 363"/>
                  <a:gd name="T22" fmla="*/ 123 w 319"/>
                  <a:gd name="T23" fmla="*/ 331 h 363"/>
                  <a:gd name="T24" fmla="*/ 84 w 319"/>
                  <a:gd name="T25" fmla="*/ 339 h 363"/>
                  <a:gd name="T26" fmla="*/ 59 w 319"/>
                  <a:gd name="T27" fmla="*/ 343 h 363"/>
                  <a:gd name="T28" fmla="*/ 54 w 319"/>
                  <a:gd name="T29" fmla="*/ 343 h 363"/>
                  <a:gd name="T30" fmla="*/ 49 w 319"/>
                  <a:gd name="T31" fmla="*/ 317 h 363"/>
                  <a:gd name="T32" fmla="*/ 37 w 319"/>
                  <a:gd name="T33" fmla="*/ 249 h 363"/>
                  <a:gd name="T34" fmla="*/ 25 w 319"/>
                  <a:gd name="T35" fmla="*/ 153 h 363"/>
                  <a:gd name="T36" fmla="*/ 22 w 319"/>
                  <a:gd name="T37" fmla="*/ 47 h 363"/>
                  <a:gd name="T38" fmla="*/ 30 w 319"/>
                  <a:gd name="T39" fmla="*/ 44 h 363"/>
                  <a:gd name="T40" fmla="*/ 45 w 319"/>
                  <a:gd name="T41" fmla="*/ 38 h 363"/>
                  <a:gd name="T42" fmla="*/ 66 w 319"/>
                  <a:gd name="T43" fmla="*/ 34 h 363"/>
                  <a:gd name="T44" fmla="*/ 91 w 319"/>
                  <a:gd name="T45" fmla="*/ 28 h 363"/>
                  <a:gd name="T46" fmla="*/ 122 w 319"/>
                  <a:gd name="T47" fmla="*/ 23 h 363"/>
                  <a:gd name="T48" fmla="*/ 158 w 319"/>
                  <a:gd name="T49" fmla="*/ 21 h 363"/>
                  <a:gd name="T50" fmla="*/ 198 w 319"/>
                  <a:gd name="T51" fmla="*/ 19 h 363"/>
                  <a:gd name="T52" fmla="*/ 242 w 319"/>
                  <a:gd name="T53" fmla="*/ 19 h 363"/>
                  <a:gd name="T54" fmla="*/ 248 w 319"/>
                  <a:gd name="T55" fmla="*/ 16 h 363"/>
                  <a:gd name="T56" fmla="*/ 250 w 319"/>
                  <a:gd name="T57" fmla="*/ 11 h 363"/>
                  <a:gd name="T58" fmla="*/ 248 w 319"/>
                  <a:gd name="T59" fmla="*/ 6 h 363"/>
                  <a:gd name="T60" fmla="*/ 242 w 319"/>
                  <a:gd name="T61" fmla="*/ 4 h 363"/>
                  <a:gd name="T62" fmla="*/ 216 w 319"/>
                  <a:gd name="T63" fmla="*/ 1 h 363"/>
                  <a:gd name="T64" fmla="*/ 190 w 319"/>
                  <a:gd name="T65" fmla="*/ 0 h 363"/>
                  <a:gd name="T66" fmla="*/ 164 w 319"/>
                  <a:gd name="T67" fmla="*/ 0 h 363"/>
                  <a:gd name="T68" fmla="*/ 137 w 319"/>
                  <a:gd name="T69" fmla="*/ 1 h 363"/>
                  <a:gd name="T70" fmla="*/ 111 w 319"/>
                  <a:gd name="T71" fmla="*/ 5 h 363"/>
                  <a:gd name="T72" fmla="*/ 84 w 319"/>
                  <a:gd name="T73" fmla="*/ 8 h 363"/>
                  <a:gd name="T74" fmla="*/ 59 w 319"/>
                  <a:gd name="T75" fmla="*/ 15 h 363"/>
                  <a:gd name="T76" fmla="*/ 34 w 319"/>
                  <a:gd name="T77" fmla="*/ 23 h 363"/>
                  <a:gd name="T78" fmla="*/ 20 w 319"/>
                  <a:gd name="T79" fmla="*/ 29 h 363"/>
                  <a:gd name="T80" fmla="*/ 5 w 319"/>
                  <a:gd name="T81" fmla="*/ 37 h 363"/>
                  <a:gd name="T82" fmla="*/ 2 w 319"/>
                  <a:gd name="T83" fmla="*/ 54 h 363"/>
                  <a:gd name="T84" fmla="*/ 0 w 319"/>
                  <a:gd name="T85" fmla="*/ 80 h 363"/>
                  <a:gd name="T86" fmla="*/ 9 w 319"/>
                  <a:gd name="T87" fmla="*/ 208 h 363"/>
                  <a:gd name="T88" fmla="*/ 31 w 319"/>
                  <a:gd name="T89" fmla="*/ 332 h 363"/>
                  <a:gd name="T90" fmla="*/ 32 w 319"/>
                  <a:gd name="T91" fmla="*/ 338 h 363"/>
                  <a:gd name="T92" fmla="*/ 38 w 319"/>
                  <a:gd name="T93" fmla="*/ 349 h 363"/>
                  <a:gd name="T94" fmla="*/ 50 w 319"/>
                  <a:gd name="T95" fmla="*/ 360 h 363"/>
                  <a:gd name="T96" fmla="*/ 68 w 319"/>
                  <a:gd name="T97" fmla="*/ 362 h 363"/>
                  <a:gd name="T98" fmla="*/ 93 w 319"/>
                  <a:gd name="T99" fmla="*/ 356 h 363"/>
                  <a:gd name="T100" fmla="*/ 122 w 319"/>
                  <a:gd name="T101" fmla="*/ 349 h 363"/>
                  <a:gd name="T102" fmla="*/ 153 w 319"/>
                  <a:gd name="T103" fmla="*/ 343 h 363"/>
                  <a:gd name="T104" fmla="*/ 183 w 319"/>
                  <a:gd name="T105" fmla="*/ 337 h 363"/>
                  <a:gd name="T106" fmla="*/ 214 w 319"/>
                  <a:gd name="T107" fmla="*/ 330 h 363"/>
                  <a:gd name="T108" fmla="*/ 248 w 319"/>
                  <a:gd name="T109" fmla="*/ 326 h 363"/>
                  <a:gd name="T110" fmla="*/ 278 w 319"/>
                  <a:gd name="T111" fmla="*/ 324 h 363"/>
                  <a:gd name="T112" fmla="*/ 301 w 319"/>
                  <a:gd name="T113" fmla="*/ 323 h 363"/>
                  <a:gd name="T114" fmla="*/ 319 w 319"/>
                  <a:gd name="T115" fmla="*/ 312 h 363"/>
                  <a:gd name="T116" fmla="*/ 319 w 319"/>
                  <a:gd name="T117" fmla="*/ 302 h 363"/>
                  <a:gd name="T118" fmla="*/ 309 w 319"/>
                  <a:gd name="T119" fmla="*/ 157 h 363"/>
                  <a:gd name="T120" fmla="*/ 311 w 319"/>
                  <a:gd name="T121" fmla="*/ 13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9" h="363">
                    <a:moveTo>
                      <a:pt x="311" y="13"/>
                    </a:moveTo>
                    <a:lnTo>
                      <a:pt x="311" y="11"/>
                    </a:lnTo>
                    <a:lnTo>
                      <a:pt x="310" y="8"/>
                    </a:lnTo>
                    <a:lnTo>
                      <a:pt x="308" y="7"/>
                    </a:lnTo>
                    <a:lnTo>
                      <a:pt x="307" y="7"/>
                    </a:lnTo>
                    <a:lnTo>
                      <a:pt x="304" y="7"/>
                    </a:lnTo>
                    <a:lnTo>
                      <a:pt x="303" y="8"/>
                    </a:lnTo>
                    <a:lnTo>
                      <a:pt x="302" y="9"/>
                    </a:lnTo>
                    <a:lnTo>
                      <a:pt x="301" y="12"/>
                    </a:lnTo>
                    <a:lnTo>
                      <a:pt x="295" y="84"/>
                    </a:lnTo>
                    <a:lnTo>
                      <a:pt x="293" y="157"/>
                    </a:lnTo>
                    <a:lnTo>
                      <a:pt x="295" y="229"/>
                    </a:lnTo>
                    <a:lnTo>
                      <a:pt x="302" y="302"/>
                    </a:lnTo>
                    <a:lnTo>
                      <a:pt x="299" y="302"/>
                    </a:lnTo>
                    <a:lnTo>
                      <a:pt x="289" y="303"/>
                    </a:lnTo>
                    <a:lnTo>
                      <a:pt x="274" y="305"/>
                    </a:lnTo>
                    <a:lnTo>
                      <a:pt x="257" y="307"/>
                    </a:lnTo>
                    <a:lnTo>
                      <a:pt x="237" y="309"/>
                    </a:lnTo>
                    <a:lnTo>
                      <a:pt x="218" y="312"/>
                    </a:lnTo>
                    <a:lnTo>
                      <a:pt x="198" y="315"/>
                    </a:lnTo>
                    <a:lnTo>
                      <a:pt x="181" y="318"/>
                    </a:lnTo>
                    <a:lnTo>
                      <a:pt x="164" y="322"/>
                    </a:lnTo>
                    <a:lnTo>
                      <a:pt x="144" y="326"/>
                    </a:lnTo>
                    <a:lnTo>
                      <a:pt x="123" y="331"/>
                    </a:lnTo>
                    <a:lnTo>
                      <a:pt x="103" y="334"/>
                    </a:lnTo>
                    <a:lnTo>
                      <a:pt x="84" y="339"/>
                    </a:lnTo>
                    <a:lnTo>
                      <a:pt x="69" y="342"/>
                    </a:lnTo>
                    <a:lnTo>
                      <a:pt x="59" y="343"/>
                    </a:lnTo>
                    <a:lnTo>
                      <a:pt x="55" y="345"/>
                    </a:lnTo>
                    <a:lnTo>
                      <a:pt x="54" y="343"/>
                    </a:lnTo>
                    <a:lnTo>
                      <a:pt x="53" y="337"/>
                    </a:lnTo>
                    <a:lnTo>
                      <a:pt x="49" y="317"/>
                    </a:lnTo>
                    <a:lnTo>
                      <a:pt x="43" y="287"/>
                    </a:lnTo>
                    <a:lnTo>
                      <a:pt x="37" y="249"/>
                    </a:lnTo>
                    <a:lnTo>
                      <a:pt x="31" y="204"/>
                    </a:lnTo>
                    <a:lnTo>
                      <a:pt x="25" y="153"/>
                    </a:lnTo>
                    <a:lnTo>
                      <a:pt x="22" y="102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30" y="44"/>
                    </a:lnTo>
                    <a:lnTo>
                      <a:pt x="37" y="41"/>
                    </a:lnTo>
                    <a:lnTo>
                      <a:pt x="45" y="38"/>
                    </a:lnTo>
                    <a:lnTo>
                      <a:pt x="54" y="36"/>
                    </a:lnTo>
                    <a:lnTo>
                      <a:pt x="66" y="34"/>
                    </a:lnTo>
                    <a:lnTo>
                      <a:pt x="77" y="31"/>
                    </a:lnTo>
                    <a:lnTo>
                      <a:pt x="91" y="28"/>
                    </a:lnTo>
                    <a:lnTo>
                      <a:pt x="106" y="26"/>
                    </a:lnTo>
                    <a:lnTo>
                      <a:pt x="122" y="23"/>
                    </a:lnTo>
                    <a:lnTo>
                      <a:pt x="140" y="22"/>
                    </a:lnTo>
                    <a:lnTo>
                      <a:pt x="158" y="21"/>
                    </a:lnTo>
                    <a:lnTo>
                      <a:pt x="178" y="20"/>
                    </a:lnTo>
                    <a:lnTo>
                      <a:pt x="198" y="19"/>
                    </a:lnTo>
                    <a:lnTo>
                      <a:pt x="220" y="19"/>
                    </a:lnTo>
                    <a:lnTo>
                      <a:pt x="242" y="19"/>
                    </a:lnTo>
                    <a:lnTo>
                      <a:pt x="246" y="18"/>
                    </a:lnTo>
                    <a:lnTo>
                      <a:pt x="248" y="16"/>
                    </a:lnTo>
                    <a:lnTo>
                      <a:pt x="249" y="14"/>
                    </a:lnTo>
                    <a:lnTo>
                      <a:pt x="250" y="11"/>
                    </a:lnTo>
                    <a:lnTo>
                      <a:pt x="249" y="8"/>
                    </a:lnTo>
                    <a:lnTo>
                      <a:pt x="248" y="6"/>
                    </a:lnTo>
                    <a:lnTo>
                      <a:pt x="246" y="5"/>
                    </a:lnTo>
                    <a:lnTo>
                      <a:pt x="242" y="4"/>
                    </a:lnTo>
                    <a:lnTo>
                      <a:pt x="229" y="3"/>
                    </a:lnTo>
                    <a:lnTo>
                      <a:pt x="216" y="1"/>
                    </a:lnTo>
                    <a:lnTo>
                      <a:pt x="203" y="1"/>
                    </a:lnTo>
                    <a:lnTo>
                      <a:pt x="190" y="0"/>
                    </a:lnTo>
                    <a:lnTo>
                      <a:pt x="176" y="0"/>
                    </a:lnTo>
                    <a:lnTo>
                      <a:pt x="164" y="0"/>
                    </a:lnTo>
                    <a:lnTo>
                      <a:pt x="150" y="1"/>
                    </a:lnTo>
                    <a:lnTo>
                      <a:pt x="137" y="1"/>
                    </a:lnTo>
                    <a:lnTo>
                      <a:pt x="123" y="3"/>
                    </a:lnTo>
                    <a:lnTo>
                      <a:pt x="111" y="5"/>
                    </a:lnTo>
                    <a:lnTo>
                      <a:pt x="98" y="6"/>
                    </a:lnTo>
                    <a:lnTo>
                      <a:pt x="84" y="8"/>
                    </a:lnTo>
                    <a:lnTo>
                      <a:pt x="72" y="12"/>
                    </a:lnTo>
                    <a:lnTo>
                      <a:pt x="59" y="15"/>
                    </a:lnTo>
                    <a:lnTo>
                      <a:pt x="46" y="19"/>
                    </a:lnTo>
                    <a:lnTo>
                      <a:pt x="34" y="23"/>
                    </a:lnTo>
                    <a:lnTo>
                      <a:pt x="29" y="26"/>
                    </a:lnTo>
                    <a:lnTo>
                      <a:pt x="20" y="29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4" y="43"/>
                    </a:lnTo>
                    <a:lnTo>
                      <a:pt x="2" y="54"/>
                    </a:lnTo>
                    <a:lnTo>
                      <a:pt x="0" y="68"/>
                    </a:lnTo>
                    <a:lnTo>
                      <a:pt x="0" y="80"/>
                    </a:lnTo>
                    <a:lnTo>
                      <a:pt x="6" y="143"/>
                    </a:lnTo>
                    <a:lnTo>
                      <a:pt x="9" y="208"/>
                    </a:lnTo>
                    <a:lnTo>
                      <a:pt x="16" y="270"/>
                    </a:lnTo>
                    <a:lnTo>
                      <a:pt x="31" y="332"/>
                    </a:lnTo>
                    <a:lnTo>
                      <a:pt x="31" y="333"/>
                    </a:lnTo>
                    <a:lnTo>
                      <a:pt x="32" y="338"/>
                    </a:lnTo>
                    <a:lnTo>
                      <a:pt x="35" y="343"/>
                    </a:lnTo>
                    <a:lnTo>
                      <a:pt x="38" y="349"/>
                    </a:lnTo>
                    <a:lnTo>
                      <a:pt x="43" y="355"/>
                    </a:lnTo>
                    <a:lnTo>
                      <a:pt x="50" y="360"/>
                    </a:lnTo>
                    <a:lnTo>
                      <a:pt x="58" y="363"/>
                    </a:lnTo>
                    <a:lnTo>
                      <a:pt x="68" y="362"/>
                    </a:lnTo>
                    <a:lnTo>
                      <a:pt x="80" y="358"/>
                    </a:lnTo>
                    <a:lnTo>
                      <a:pt x="93" y="356"/>
                    </a:lnTo>
                    <a:lnTo>
                      <a:pt x="107" y="353"/>
                    </a:lnTo>
                    <a:lnTo>
                      <a:pt x="122" y="349"/>
                    </a:lnTo>
                    <a:lnTo>
                      <a:pt x="137" y="347"/>
                    </a:lnTo>
                    <a:lnTo>
                      <a:pt x="153" y="343"/>
                    </a:lnTo>
                    <a:lnTo>
                      <a:pt x="168" y="340"/>
                    </a:lnTo>
                    <a:lnTo>
                      <a:pt x="183" y="337"/>
                    </a:lnTo>
                    <a:lnTo>
                      <a:pt x="198" y="333"/>
                    </a:lnTo>
                    <a:lnTo>
                      <a:pt x="214" y="330"/>
                    </a:lnTo>
                    <a:lnTo>
                      <a:pt x="232" y="327"/>
                    </a:lnTo>
                    <a:lnTo>
                      <a:pt x="248" y="326"/>
                    </a:lnTo>
                    <a:lnTo>
                      <a:pt x="263" y="324"/>
                    </a:lnTo>
                    <a:lnTo>
                      <a:pt x="278" y="324"/>
                    </a:lnTo>
                    <a:lnTo>
                      <a:pt x="290" y="323"/>
                    </a:lnTo>
                    <a:lnTo>
                      <a:pt x="301" y="323"/>
                    </a:lnTo>
                    <a:lnTo>
                      <a:pt x="314" y="319"/>
                    </a:lnTo>
                    <a:lnTo>
                      <a:pt x="319" y="312"/>
                    </a:lnTo>
                    <a:lnTo>
                      <a:pt x="319" y="305"/>
                    </a:lnTo>
                    <a:lnTo>
                      <a:pt x="319" y="302"/>
                    </a:lnTo>
                    <a:lnTo>
                      <a:pt x="312" y="229"/>
                    </a:lnTo>
                    <a:lnTo>
                      <a:pt x="309" y="157"/>
                    </a:lnTo>
                    <a:lnTo>
                      <a:pt x="309" y="84"/>
                    </a:lnTo>
                    <a:lnTo>
                      <a:pt x="3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7" name="Freeform 161"/>
              <p:cNvSpPr>
                <a:spLocks/>
              </p:cNvSpPr>
              <p:nvPr/>
            </p:nvSpPr>
            <p:spPr bwMode="auto">
              <a:xfrm>
                <a:off x="3524" y="2912"/>
                <a:ext cx="92" cy="20"/>
              </a:xfrm>
              <a:custGeom>
                <a:avLst/>
                <a:gdLst>
                  <a:gd name="T0" fmla="*/ 172 w 184"/>
                  <a:gd name="T1" fmla="*/ 6 h 40"/>
                  <a:gd name="T2" fmla="*/ 164 w 184"/>
                  <a:gd name="T3" fmla="*/ 3 h 40"/>
                  <a:gd name="T4" fmla="*/ 155 w 184"/>
                  <a:gd name="T5" fmla="*/ 2 h 40"/>
                  <a:gd name="T6" fmla="*/ 144 w 184"/>
                  <a:gd name="T7" fmla="*/ 0 h 40"/>
                  <a:gd name="T8" fmla="*/ 131 w 184"/>
                  <a:gd name="T9" fmla="*/ 0 h 40"/>
                  <a:gd name="T10" fmla="*/ 116 w 184"/>
                  <a:gd name="T11" fmla="*/ 1 h 40"/>
                  <a:gd name="T12" fmla="*/ 99 w 184"/>
                  <a:gd name="T13" fmla="*/ 2 h 40"/>
                  <a:gd name="T14" fmla="*/ 80 w 184"/>
                  <a:gd name="T15" fmla="*/ 6 h 40"/>
                  <a:gd name="T16" fmla="*/ 61 w 184"/>
                  <a:gd name="T17" fmla="*/ 11 h 40"/>
                  <a:gd name="T18" fmla="*/ 42 w 184"/>
                  <a:gd name="T19" fmla="*/ 16 h 40"/>
                  <a:gd name="T20" fmla="*/ 28 w 184"/>
                  <a:gd name="T21" fmla="*/ 19 h 40"/>
                  <a:gd name="T22" fmla="*/ 18 w 184"/>
                  <a:gd name="T23" fmla="*/ 22 h 40"/>
                  <a:gd name="T24" fmla="*/ 11 w 184"/>
                  <a:gd name="T25" fmla="*/ 24 h 40"/>
                  <a:gd name="T26" fmla="*/ 5 w 184"/>
                  <a:gd name="T27" fmla="*/ 25 h 40"/>
                  <a:gd name="T28" fmla="*/ 3 w 184"/>
                  <a:gd name="T29" fmla="*/ 26 h 40"/>
                  <a:gd name="T30" fmla="*/ 1 w 184"/>
                  <a:gd name="T31" fmla="*/ 28 h 40"/>
                  <a:gd name="T32" fmla="*/ 0 w 184"/>
                  <a:gd name="T33" fmla="*/ 29 h 40"/>
                  <a:gd name="T34" fmla="*/ 0 w 184"/>
                  <a:gd name="T35" fmla="*/ 31 h 40"/>
                  <a:gd name="T36" fmla="*/ 0 w 184"/>
                  <a:gd name="T37" fmla="*/ 34 h 40"/>
                  <a:gd name="T38" fmla="*/ 1 w 184"/>
                  <a:gd name="T39" fmla="*/ 38 h 40"/>
                  <a:gd name="T40" fmla="*/ 3 w 184"/>
                  <a:gd name="T41" fmla="*/ 40 h 40"/>
                  <a:gd name="T42" fmla="*/ 9 w 184"/>
                  <a:gd name="T43" fmla="*/ 38 h 40"/>
                  <a:gd name="T44" fmla="*/ 24 w 184"/>
                  <a:gd name="T45" fmla="*/ 34 h 40"/>
                  <a:gd name="T46" fmla="*/ 43 w 184"/>
                  <a:gd name="T47" fmla="*/ 30 h 40"/>
                  <a:gd name="T48" fmla="*/ 68 w 184"/>
                  <a:gd name="T49" fmla="*/ 24 h 40"/>
                  <a:gd name="T50" fmla="*/ 95 w 184"/>
                  <a:gd name="T51" fmla="*/ 21 h 40"/>
                  <a:gd name="T52" fmla="*/ 122 w 184"/>
                  <a:gd name="T53" fmla="*/ 17 h 40"/>
                  <a:gd name="T54" fmla="*/ 147 w 184"/>
                  <a:gd name="T55" fmla="*/ 17 h 40"/>
                  <a:gd name="T56" fmla="*/ 170 w 184"/>
                  <a:gd name="T57" fmla="*/ 19 h 40"/>
                  <a:gd name="T58" fmla="*/ 179 w 184"/>
                  <a:gd name="T59" fmla="*/ 19 h 40"/>
                  <a:gd name="T60" fmla="*/ 184 w 184"/>
                  <a:gd name="T61" fmla="*/ 16 h 40"/>
                  <a:gd name="T62" fmla="*/ 182 w 184"/>
                  <a:gd name="T63" fmla="*/ 11 h 40"/>
                  <a:gd name="T64" fmla="*/ 172 w 184"/>
                  <a:gd name="T65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4" h="40">
                    <a:moveTo>
                      <a:pt x="172" y="6"/>
                    </a:moveTo>
                    <a:lnTo>
                      <a:pt x="164" y="3"/>
                    </a:lnTo>
                    <a:lnTo>
                      <a:pt x="155" y="2"/>
                    </a:lnTo>
                    <a:lnTo>
                      <a:pt x="144" y="0"/>
                    </a:lnTo>
                    <a:lnTo>
                      <a:pt x="131" y="0"/>
                    </a:lnTo>
                    <a:lnTo>
                      <a:pt x="116" y="1"/>
                    </a:lnTo>
                    <a:lnTo>
                      <a:pt x="99" y="2"/>
                    </a:lnTo>
                    <a:lnTo>
                      <a:pt x="80" y="6"/>
                    </a:lnTo>
                    <a:lnTo>
                      <a:pt x="61" y="11"/>
                    </a:lnTo>
                    <a:lnTo>
                      <a:pt x="42" y="16"/>
                    </a:lnTo>
                    <a:lnTo>
                      <a:pt x="28" y="19"/>
                    </a:lnTo>
                    <a:lnTo>
                      <a:pt x="18" y="22"/>
                    </a:lnTo>
                    <a:lnTo>
                      <a:pt x="11" y="24"/>
                    </a:lnTo>
                    <a:lnTo>
                      <a:pt x="5" y="25"/>
                    </a:lnTo>
                    <a:lnTo>
                      <a:pt x="3" y="26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" y="38"/>
                    </a:lnTo>
                    <a:lnTo>
                      <a:pt x="3" y="40"/>
                    </a:lnTo>
                    <a:lnTo>
                      <a:pt x="9" y="38"/>
                    </a:lnTo>
                    <a:lnTo>
                      <a:pt x="24" y="34"/>
                    </a:lnTo>
                    <a:lnTo>
                      <a:pt x="43" y="30"/>
                    </a:lnTo>
                    <a:lnTo>
                      <a:pt x="68" y="24"/>
                    </a:lnTo>
                    <a:lnTo>
                      <a:pt x="95" y="21"/>
                    </a:lnTo>
                    <a:lnTo>
                      <a:pt x="122" y="17"/>
                    </a:lnTo>
                    <a:lnTo>
                      <a:pt x="147" y="17"/>
                    </a:lnTo>
                    <a:lnTo>
                      <a:pt x="170" y="19"/>
                    </a:lnTo>
                    <a:lnTo>
                      <a:pt x="179" y="19"/>
                    </a:lnTo>
                    <a:lnTo>
                      <a:pt x="184" y="16"/>
                    </a:lnTo>
                    <a:lnTo>
                      <a:pt x="182" y="11"/>
                    </a:lnTo>
                    <a:lnTo>
                      <a:pt x="17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8" name="Freeform 162"/>
              <p:cNvSpPr>
                <a:spLocks/>
              </p:cNvSpPr>
              <p:nvPr/>
            </p:nvSpPr>
            <p:spPr bwMode="auto">
              <a:xfrm>
                <a:off x="3506" y="2249"/>
                <a:ext cx="145" cy="53"/>
              </a:xfrm>
              <a:custGeom>
                <a:avLst/>
                <a:gdLst>
                  <a:gd name="T0" fmla="*/ 286 w 289"/>
                  <a:gd name="T1" fmla="*/ 0 h 105"/>
                  <a:gd name="T2" fmla="*/ 268 w 289"/>
                  <a:gd name="T3" fmla="*/ 5 h 105"/>
                  <a:gd name="T4" fmla="*/ 250 w 289"/>
                  <a:gd name="T5" fmla="*/ 11 h 105"/>
                  <a:gd name="T6" fmla="*/ 231 w 289"/>
                  <a:gd name="T7" fmla="*/ 14 h 105"/>
                  <a:gd name="T8" fmla="*/ 213 w 289"/>
                  <a:gd name="T9" fmla="*/ 19 h 105"/>
                  <a:gd name="T10" fmla="*/ 195 w 289"/>
                  <a:gd name="T11" fmla="*/ 23 h 105"/>
                  <a:gd name="T12" fmla="*/ 176 w 289"/>
                  <a:gd name="T13" fmla="*/ 27 h 105"/>
                  <a:gd name="T14" fmla="*/ 158 w 289"/>
                  <a:gd name="T15" fmla="*/ 31 h 105"/>
                  <a:gd name="T16" fmla="*/ 139 w 289"/>
                  <a:gd name="T17" fmla="*/ 36 h 105"/>
                  <a:gd name="T18" fmla="*/ 121 w 289"/>
                  <a:gd name="T19" fmla="*/ 41 h 105"/>
                  <a:gd name="T20" fmla="*/ 104 w 289"/>
                  <a:gd name="T21" fmla="*/ 46 h 105"/>
                  <a:gd name="T22" fmla="*/ 85 w 289"/>
                  <a:gd name="T23" fmla="*/ 52 h 105"/>
                  <a:gd name="T24" fmla="*/ 68 w 289"/>
                  <a:gd name="T25" fmla="*/ 58 h 105"/>
                  <a:gd name="T26" fmla="*/ 51 w 289"/>
                  <a:gd name="T27" fmla="*/ 66 h 105"/>
                  <a:gd name="T28" fmla="*/ 34 w 289"/>
                  <a:gd name="T29" fmla="*/ 74 h 105"/>
                  <a:gd name="T30" fmla="*/ 18 w 289"/>
                  <a:gd name="T31" fmla="*/ 83 h 105"/>
                  <a:gd name="T32" fmla="*/ 2 w 289"/>
                  <a:gd name="T33" fmla="*/ 94 h 105"/>
                  <a:gd name="T34" fmla="*/ 0 w 289"/>
                  <a:gd name="T35" fmla="*/ 96 h 105"/>
                  <a:gd name="T36" fmla="*/ 0 w 289"/>
                  <a:gd name="T37" fmla="*/ 98 h 105"/>
                  <a:gd name="T38" fmla="*/ 0 w 289"/>
                  <a:gd name="T39" fmla="*/ 101 h 105"/>
                  <a:gd name="T40" fmla="*/ 1 w 289"/>
                  <a:gd name="T41" fmla="*/ 103 h 105"/>
                  <a:gd name="T42" fmla="*/ 3 w 289"/>
                  <a:gd name="T43" fmla="*/ 105 h 105"/>
                  <a:gd name="T44" fmla="*/ 6 w 289"/>
                  <a:gd name="T45" fmla="*/ 105 h 105"/>
                  <a:gd name="T46" fmla="*/ 9 w 289"/>
                  <a:gd name="T47" fmla="*/ 105 h 105"/>
                  <a:gd name="T48" fmla="*/ 11 w 289"/>
                  <a:gd name="T49" fmla="*/ 104 h 105"/>
                  <a:gd name="T50" fmla="*/ 28 w 289"/>
                  <a:gd name="T51" fmla="*/ 95 h 105"/>
                  <a:gd name="T52" fmla="*/ 44 w 289"/>
                  <a:gd name="T53" fmla="*/ 87 h 105"/>
                  <a:gd name="T54" fmla="*/ 60 w 289"/>
                  <a:gd name="T55" fmla="*/ 79 h 105"/>
                  <a:gd name="T56" fmla="*/ 77 w 289"/>
                  <a:gd name="T57" fmla="*/ 72 h 105"/>
                  <a:gd name="T58" fmla="*/ 94 w 289"/>
                  <a:gd name="T59" fmla="*/ 66 h 105"/>
                  <a:gd name="T60" fmla="*/ 112 w 289"/>
                  <a:gd name="T61" fmla="*/ 60 h 105"/>
                  <a:gd name="T62" fmla="*/ 129 w 289"/>
                  <a:gd name="T63" fmla="*/ 54 h 105"/>
                  <a:gd name="T64" fmla="*/ 147 w 289"/>
                  <a:gd name="T65" fmla="*/ 50 h 105"/>
                  <a:gd name="T66" fmla="*/ 165 w 289"/>
                  <a:gd name="T67" fmla="*/ 45 h 105"/>
                  <a:gd name="T68" fmla="*/ 183 w 289"/>
                  <a:gd name="T69" fmla="*/ 41 h 105"/>
                  <a:gd name="T70" fmla="*/ 200 w 289"/>
                  <a:gd name="T71" fmla="*/ 36 h 105"/>
                  <a:gd name="T72" fmla="*/ 218 w 289"/>
                  <a:gd name="T73" fmla="*/ 31 h 105"/>
                  <a:gd name="T74" fmla="*/ 236 w 289"/>
                  <a:gd name="T75" fmla="*/ 27 h 105"/>
                  <a:gd name="T76" fmla="*/ 253 w 289"/>
                  <a:gd name="T77" fmla="*/ 22 h 105"/>
                  <a:gd name="T78" fmla="*/ 271 w 289"/>
                  <a:gd name="T79" fmla="*/ 16 h 105"/>
                  <a:gd name="T80" fmla="*/ 288 w 289"/>
                  <a:gd name="T81" fmla="*/ 11 h 105"/>
                  <a:gd name="T82" fmla="*/ 289 w 289"/>
                  <a:gd name="T83" fmla="*/ 8 h 105"/>
                  <a:gd name="T84" fmla="*/ 289 w 289"/>
                  <a:gd name="T85" fmla="*/ 5 h 105"/>
                  <a:gd name="T86" fmla="*/ 288 w 289"/>
                  <a:gd name="T87" fmla="*/ 2 h 105"/>
                  <a:gd name="T88" fmla="*/ 286 w 289"/>
                  <a:gd name="T89" fmla="*/ 0 h 105"/>
                  <a:gd name="T90" fmla="*/ 286 w 289"/>
                  <a:gd name="T9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9" h="105">
                    <a:moveTo>
                      <a:pt x="286" y="0"/>
                    </a:moveTo>
                    <a:lnTo>
                      <a:pt x="268" y="5"/>
                    </a:lnTo>
                    <a:lnTo>
                      <a:pt x="250" y="11"/>
                    </a:lnTo>
                    <a:lnTo>
                      <a:pt x="231" y="14"/>
                    </a:lnTo>
                    <a:lnTo>
                      <a:pt x="213" y="19"/>
                    </a:lnTo>
                    <a:lnTo>
                      <a:pt x="195" y="23"/>
                    </a:lnTo>
                    <a:lnTo>
                      <a:pt x="176" y="27"/>
                    </a:lnTo>
                    <a:lnTo>
                      <a:pt x="158" y="31"/>
                    </a:lnTo>
                    <a:lnTo>
                      <a:pt x="139" y="36"/>
                    </a:lnTo>
                    <a:lnTo>
                      <a:pt x="121" y="41"/>
                    </a:lnTo>
                    <a:lnTo>
                      <a:pt x="104" y="46"/>
                    </a:lnTo>
                    <a:lnTo>
                      <a:pt x="85" y="52"/>
                    </a:lnTo>
                    <a:lnTo>
                      <a:pt x="68" y="58"/>
                    </a:lnTo>
                    <a:lnTo>
                      <a:pt x="51" y="66"/>
                    </a:lnTo>
                    <a:lnTo>
                      <a:pt x="34" y="74"/>
                    </a:lnTo>
                    <a:lnTo>
                      <a:pt x="18" y="83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5"/>
                    </a:lnTo>
                    <a:lnTo>
                      <a:pt x="9" y="105"/>
                    </a:lnTo>
                    <a:lnTo>
                      <a:pt x="11" y="104"/>
                    </a:lnTo>
                    <a:lnTo>
                      <a:pt x="28" y="95"/>
                    </a:lnTo>
                    <a:lnTo>
                      <a:pt x="44" y="87"/>
                    </a:lnTo>
                    <a:lnTo>
                      <a:pt x="60" y="79"/>
                    </a:lnTo>
                    <a:lnTo>
                      <a:pt x="77" y="72"/>
                    </a:lnTo>
                    <a:lnTo>
                      <a:pt x="94" y="66"/>
                    </a:lnTo>
                    <a:lnTo>
                      <a:pt x="112" y="60"/>
                    </a:lnTo>
                    <a:lnTo>
                      <a:pt x="129" y="54"/>
                    </a:lnTo>
                    <a:lnTo>
                      <a:pt x="147" y="50"/>
                    </a:lnTo>
                    <a:lnTo>
                      <a:pt x="165" y="45"/>
                    </a:lnTo>
                    <a:lnTo>
                      <a:pt x="183" y="41"/>
                    </a:lnTo>
                    <a:lnTo>
                      <a:pt x="200" y="36"/>
                    </a:lnTo>
                    <a:lnTo>
                      <a:pt x="218" y="31"/>
                    </a:lnTo>
                    <a:lnTo>
                      <a:pt x="236" y="27"/>
                    </a:lnTo>
                    <a:lnTo>
                      <a:pt x="253" y="22"/>
                    </a:lnTo>
                    <a:lnTo>
                      <a:pt x="271" y="16"/>
                    </a:lnTo>
                    <a:lnTo>
                      <a:pt x="288" y="11"/>
                    </a:lnTo>
                    <a:lnTo>
                      <a:pt x="289" y="8"/>
                    </a:lnTo>
                    <a:lnTo>
                      <a:pt x="289" y="5"/>
                    </a:lnTo>
                    <a:lnTo>
                      <a:pt x="288" y="2"/>
                    </a:lnTo>
                    <a:lnTo>
                      <a:pt x="286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59" name="Freeform 163"/>
              <p:cNvSpPr>
                <a:spLocks/>
              </p:cNvSpPr>
              <p:nvPr/>
            </p:nvSpPr>
            <p:spPr bwMode="auto">
              <a:xfrm>
                <a:off x="3558" y="2179"/>
                <a:ext cx="159" cy="26"/>
              </a:xfrm>
              <a:custGeom>
                <a:avLst/>
                <a:gdLst>
                  <a:gd name="T0" fmla="*/ 317 w 320"/>
                  <a:gd name="T1" fmla="*/ 26 h 53"/>
                  <a:gd name="T2" fmla="*/ 299 w 320"/>
                  <a:gd name="T3" fmla="*/ 17 h 53"/>
                  <a:gd name="T4" fmla="*/ 279 w 320"/>
                  <a:gd name="T5" fmla="*/ 10 h 53"/>
                  <a:gd name="T6" fmla="*/ 260 w 320"/>
                  <a:gd name="T7" fmla="*/ 6 h 53"/>
                  <a:gd name="T8" fmla="*/ 240 w 320"/>
                  <a:gd name="T9" fmla="*/ 2 h 53"/>
                  <a:gd name="T10" fmla="*/ 220 w 320"/>
                  <a:gd name="T11" fmla="*/ 0 h 53"/>
                  <a:gd name="T12" fmla="*/ 201 w 320"/>
                  <a:gd name="T13" fmla="*/ 0 h 53"/>
                  <a:gd name="T14" fmla="*/ 180 w 320"/>
                  <a:gd name="T15" fmla="*/ 0 h 53"/>
                  <a:gd name="T16" fmla="*/ 161 w 320"/>
                  <a:gd name="T17" fmla="*/ 2 h 53"/>
                  <a:gd name="T18" fmla="*/ 141 w 320"/>
                  <a:gd name="T19" fmla="*/ 4 h 53"/>
                  <a:gd name="T20" fmla="*/ 120 w 320"/>
                  <a:gd name="T21" fmla="*/ 8 h 53"/>
                  <a:gd name="T22" fmla="*/ 101 w 320"/>
                  <a:gd name="T23" fmla="*/ 13 h 53"/>
                  <a:gd name="T24" fmla="*/ 81 w 320"/>
                  <a:gd name="T25" fmla="*/ 18 h 53"/>
                  <a:gd name="T26" fmla="*/ 61 w 320"/>
                  <a:gd name="T27" fmla="*/ 23 h 53"/>
                  <a:gd name="T28" fmla="*/ 42 w 320"/>
                  <a:gd name="T29" fmla="*/ 30 h 53"/>
                  <a:gd name="T30" fmla="*/ 22 w 320"/>
                  <a:gd name="T31" fmla="*/ 36 h 53"/>
                  <a:gd name="T32" fmla="*/ 4 w 320"/>
                  <a:gd name="T33" fmla="*/ 41 h 53"/>
                  <a:gd name="T34" fmla="*/ 2 w 320"/>
                  <a:gd name="T35" fmla="*/ 44 h 53"/>
                  <a:gd name="T36" fmla="*/ 2 w 320"/>
                  <a:gd name="T37" fmla="*/ 46 h 53"/>
                  <a:gd name="T38" fmla="*/ 0 w 320"/>
                  <a:gd name="T39" fmla="*/ 48 h 53"/>
                  <a:gd name="T40" fmla="*/ 2 w 320"/>
                  <a:gd name="T41" fmla="*/ 51 h 53"/>
                  <a:gd name="T42" fmla="*/ 4 w 320"/>
                  <a:gd name="T43" fmla="*/ 52 h 53"/>
                  <a:gd name="T44" fmla="*/ 6 w 320"/>
                  <a:gd name="T45" fmla="*/ 53 h 53"/>
                  <a:gd name="T46" fmla="*/ 7 w 320"/>
                  <a:gd name="T47" fmla="*/ 53 h 53"/>
                  <a:gd name="T48" fmla="*/ 10 w 320"/>
                  <a:gd name="T49" fmla="*/ 52 h 53"/>
                  <a:gd name="T50" fmla="*/ 28 w 320"/>
                  <a:gd name="T51" fmla="*/ 47 h 53"/>
                  <a:gd name="T52" fmla="*/ 47 w 320"/>
                  <a:gd name="T53" fmla="*/ 41 h 53"/>
                  <a:gd name="T54" fmla="*/ 66 w 320"/>
                  <a:gd name="T55" fmla="*/ 37 h 53"/>
                  <a:gd name="T56" fmla="*/ 85 w 320"/>
                  <a:gd name="T57" fmla="*/ 31 h 53"/>
                  <a:gd name="T58" fmla="*/ 104 w 320"/>
                  <a:gd name="T59" fmla="*/ 26 h 53"/>
                  <a:gd name="T60" fmla="*/ 123 w 320"/>
                  <a:gd name="T61" fmla="*/ 23 h 53"/>
                  <a:gd name="T62" fmla="*/ 142 w 320"/>
                  <a:gd name="T63" fmla="*/ 18 h 53"/>
                  <a:gd name="T64" fmla="*/ 162 w 320"/>
                  <a:gd name="T65" fmla="*/ 16 h 53"/>
                  <a:gd name="T66" fmla="*/ 181 w 320"/>
                  <a:gd name="T67" fmla="*/ 14 h 53"/>
                  <a:gd name="T68" fmla="*/ 200 w 320"/>
                  <a:gd name="T69" fmla="*/ 13 h 53"/>
                  <a:gd name="T70" fmla="*/ 219 w 320"/>
                  <a:gd name="T71" fmla="*/ 13 h 53"/>
                  <a:gd name="T72" fmla="*/ 238 w 320"/>
                  <a:gd name="T73" fmla="*/ 14 h 53"/>
                  <a:gd name="T74" fmla="*/ 257 w 320"/>
                  <a:gd name="T75" fmla="*/ 16 h 53"/>
                  <a:gd name="T76" fmla="*/ 276 w 320"/>
                  <a:gd name="T77" fmla="*/ 21 h 53"/>
                  <a:gd name="T78" fmla="*/ 294 w 320"/>
                  <a:gd name="T79" fmla="*/ 27 h 53"/>
                  <a:gd name="T80" fmla="*/ 313 w 320"/>
                  <a:gd name="T81" fmla="*/ 36 h 53"/>
                  <a:gd name="T82" fmla="*/ 315 w 320"/>
                  <a:gd name="T83" fmla="*/ 36 h 53"/>
                  <a:gd name="T84" fmla="*/ 316 w 320"/>
                  <a:gd name="T85" fmla="*/ 36 h 53"/>
                  <a:gd name="T86" fmla="*/ 318 w 320"/>
                  <a:gd name="T87" fmla="*/ 34 h 53"/>
                  <a:gd name="T88" fmla="*/ 320 w 320"/>
                  <a:gd name="T89" fmla="*/ 32 h 53"/>
                  <a:gd name="T90" fmla="*/ 320 w 320"/>
                  <a:gd name="T91" fmla="*/ 31 h 53"/>
                  <a:gd name="T92" fmla="*/ 320 w 320"/>
                  <a:gd name="T93" fmla="*/ 29 h 53"/>
                  <a:gd name="T94" fmla="*/ 318 w 320"/>
                  <a:gd name="T95" fmla="*/ 27 h 53"/>
                  <a:gd name="T96" fmla="*/ 317 w 320"/>
                  <a:gd name="T97" fmla="*/ 26 h 53"/>
                  <a:gd name="T98" fmla="*/ 317 w 320"/>
                  <a:gd name="T99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0" h="53">
                    <a:moveTo>
                      <a:pt x="317" y="26"/>
                    </a:moveTo>
                    <a:lnTo>
                      <a:pt x="299" y="17"/>
                    </a:lnTo>
                    <a:lnTo>
                      <a:pt x="279" y="10"/>
                    </a:lnTo>
                    <a:lnTo>
                      <a:pt x="260" y="6"/>
                    </a:lnTo>
                    <a:lnTo>
                      <a:pt x="240" y="2"/>
                    </a:lnTo>
                    <a:lnTo>
                      <a:pt x="220" y="0"/>
                    </a:lnTo>
                    <a:lnTo>
                      <a:pt x="201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1" y="4"/>
                    </a:lnTo>
                    <a:lnTo>
                      <a:pt x="120" y="8"/>
                    </a:lnTo>
                    <a:lnTo>
                      <a:pt x="101" y="13"/>
                    </a:lnTo>
                    <a:lnTo>
                      <a:pt x="81" y="18"/>
                    </a:lnTo>
                    <a:lnTo>
                      <a:pt x="61" y="23"/>
                    </a:lnTo>
                    <a:lnTo>
                      <a:pt x="42" y="30"/>
                    </a:lnTo>
                    <a:lnTo>
                      <a:pt x="22" y="36"/>
                    </a:lnTo>
                    <a:lnTo>
                      <a:pt x="4" y="41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4" y="52"/>
                    </a:lnTo>
                    <a:lnTo>
                      <a:pt x="6" y="53"/>
                    </a:lnTo>
                    <a:lnTo>
                      <a:pt x="7" y="53"/>
                    </a:lnTo>
                    <a:lnTo>
                      <a:pt x="10" y="52"/>
                    </a:lnTo>
                    <a:lnTo>
                      <a:pt x="28" y="47"/>
                    </a:lnTo>
                    <a:lnTo>
                      <a:pt x="47" y="41"/>
                    </a:lnTo>
                    <a:lnTo>
                      <a:pt x="66" y="37"/>
                    </a:lnTo>
                    <a:lnTo>
                      <a:pt x="85" y="31"/>
                    </a:lnTo>
                    <a:lnTo>
                      <a:pt x="104" y="26"/>
                    </a:lnTo>
                    <a:lnTo>
                      <a:pt x="123" y="23"/>
                    </a:lnTo>
                    <a:lnTo>
                      <a:pt x="142" y="18"/>
                    </a:lnTo>
                    <a:lnTo>
                      <a:pt x="162" y="16"/>
                    </a:lnTo>
                    <a:lnTo>
                      <a:pt x="181" y="14"/>
                    </a:lnTo>
                    <a:lnTo>
                      <a:pt x="200" y="13"/>
                    </a:lnTo>
                    <a:lnTo>
                      <a:pt x="219" y="13"/>
                    </a:lnTo>
                    <a:lnTo>
                      <a:pt x="238" y="14"/>
                    </a:lnTo>
                    <a:lnTo>
                      <a:pt x="257" y="16"/>
                    </a:lnTo>
                    <a:lnTo>
                      <a:pt x="276" y="21"/>
                    </a:lnTo>
                    <a:lnTo>
                      <a:pt x="294" y="27"/>
                    </a:lnTo>
                    <a:lnTo>
                      <a:pt x="313" y="36"/>
                    </a:lnTo>
                    <a:lnTo>
                      <a:pt x="315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20" y="32"/>
                    </a:lnTo>
                    <a:lnTo>
                      <a:pt x="320" y="31"/>
                    </a:lnTo>
                    <a:lnTo>
                      <a:pt x="320" y="29"/>
                    </a:lnTo>
                    <a:lnTo>
                      <a:pt x="318" y="27"/>
                    </a:lnTo>
                    <a:lnTo>
                      <a:pt x="317" y="26"/>
                    </a:lnTo>
                    <a:lnTo>
                      <a:pt x="31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0" name="Freeform 164"/>
              <p:cNvSpPr>
                <a:spLocks/>
              </p:cNvSpPr>
              <p:nvPr/>
            </p:nvSpPr>
            <p:spPr bwMode="auto">
              <a:xfrm>
                <a:off x="4124" y="2367"/>
                <a:ext cx="18" cy="141"/>
              </a:xfrm>
              <a:custGeom>
                <a:avLst/>
                <a:gdLst>
                  <a:gd name="T0" fmla="*/ 9 w 37"/>
                  <a:gd name="T1" fmla="*/ 280 h 284"/>
                  <a:gd name="T2" fmla="*/ 21 w 37"/>
                  <a:gd name="T3" fmla="*/ 231 h 284"/>
                  <a:gd name="T4" fmla="*/ 23 w 37"/>
                  <a:gd name="T5" fmla="*/ 180 h 284"/>
                  <a:gd name="T6" fmla="*/ 21 w 37"/>
                  <a:gd name="T7" fmla="*/ 128 h 284"/>
                  <a:gd name="T8" fmla="*/ 20 w 37"/>
                  <a:gd name="T9" fmla="*/ 77 h 284"/>
                  <a:gd name="T10" fmla="*/ 21 w 37"/>
                  <a:gd name="T11" fmla="*/ 60 h 284"/>
                  <a:gd name="T12" fmla="*/ 23 w 37"/>
                  <a:gd name="T13" fmla="*/ 43 h 284"/>
                  <a:gd name="T14" fmla="*/ 28 w 37"/>
                  <a:gd name="T15" fmla="*/ 26 h 284"/>
                  <a:gd name="T16" fmla="*/ 36 w 37"/>
                  <a:gd name="T17" fmla="*/ 10 h 284"/>
                  <a:gd name="T18" fmla="*/ 37 w 37"/>
                  <a:gd name="T19" fmla="*/ 7 h 284"/>
                  <a:gd name="T20" fmla="*/ 37 w 37"/>
                  <a:gd name="T21" fmla="*/ 5 h 284"/>
                  <a:gd name="T22" fmla="*/ 34 w 37"/>
                  <a:gd name="T23" fmla="*/ 3 h 284"/>
                  <a:gd name="T24" fmla="*/ 33 w 37"/>
                  <a:gd name="T25" fmla="*/ 0 h 284"/>
                  <a:gd name="T26" fmla="*/ 31 w 37"/>
                  <a:gd name="T27" fmla="*/ 0 h 284"/>
                  <a:gd name="T28" fmla="*/ 28 w 37"/>
                  <a:gd name="T29" fmla="*/ 0 h 284"/>
                  <a:gd name="T30" fmla="*/ 25 w 37"/>
                  <a:gd name="T31" fmla="*/ 3 h 284"/>
                  <a:gd name="T32" fmla="*/ 24 w 37"/>
                  <a:gd name="T33" fmla="*/ 5 h 284"/>
                  <a:gd name="T34" fmla="*/ 15 w 37"/>
                  <a:gd name="T35" fmla="*/ 20 h 284"/>
                  <a:gd name="T36" fmla="*/ 10 w 37"/>
                  <a:gd name="T37" fmla="*/ 35 h 284"/>
                  <a:gd name="T38" fmla="*/ 7 w 37"/>
                  <a:gd name="T39" fmla="*/ 51 h 284"/>
                  <a:gd name="T40" fmla="*/ 6 w 37"/>
                  <a:gd name="T41" fmla="*/ 67 h 284"/>
                  <a:gd name="T42" fmla="*/ 6 w 37"/>
                  <a:gd name="T43" fmla="*/ 120 h 284"/>
                  <a:gd name="T44" fmla="*/ 9 w 37"/>
                  <a:gd name="T45" fmla="*/ 173 h 284"/>
                  <a:gd name="T46" fmla="*/ 9 w 37"/>
                  <a:gd name="T47" fmla="*/ 226 h 284"/>
                  <a:gd name="T48" fmla="*/ 0 w 37"/>
                  <a:gd name="T49" fmla="*/ 278 h 284"/>
                  <a:gd name="T50" fmla="*/ 0 w 37"/>
                  <a:gd name="T51" fmla="*/ 280 h 284"/>
                  <a:gd name="T52" fmla="*/ 0 w 37"/>
                  <a:gd name="T53" fmla="*/ 281 h 284"/>
                  <a:gd name="T54" fmla="*/ 1 w 37"/>
                  <a:gd name="T55" fmla="*/ 282 h 284"/>
                  <a:gd name="T56" fmla="*/ 3 w 37"/>
                  <a:gd name="T57" fmla="*/ 284 h 284"/>
                  <a:gd name="T58" fmla="*/ 6 w 37"/>
                  <a:gd name="T59" fmla="*/ 284 h 284"/>
                  <a:gd name="T60" fmla="*/ 7 w 37"/>
                  <a:gd name="T61" fmla="*/ 284 h 284"/>
                  <a:gd name="T62" fmla="*/ 9 w 37"/>
                  <a:gd name="T63" fmla="*/ 282 h 284"/>
                  <a:gd name="T64" fmla="*/ 9 w 37"/>
                  <a:gd name="T65" fmla="*/ 280 h 284"/>
                  <a:gd name="T66" fmla="*/ 9 w 37"/>
                  <a:gd name="T67" fmla="*/ 28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284">
                    <a:moveTo>
                      <a:pt x="9" y="280"/>
                    </a:moveTo>
                    <a:lnTo>
                      <a:pt x="21" y="231"/>
                    </a:lnTo>
                    <a:lnTo>
                      <a:pt x="23" y="180"/>
                    </a:lnTo>
                    <a:lnTo>
                      <a:pt x="21" y="128"/>
                    </a:lnTo>
                    <a:lnTo>
                      <a:pt x="20" y="77"/>
                    </a:lnTo>
                    <a:lnTo>
                      <a:pt x="21" y="60"/>
                    </a:lnTo>
                    <a:lnTo>
                      <a:pt x="23" y="43"/>
                    </a:lnTo>
                    <a:lnTo>
                      <a:pt x="28" y="26"/>
                    </a:lnTo>
                    <a:lnTo>
                      <a:pt x="36" y="10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4" y="3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4" y="5"/>
                    </a:lnTo>
                    <a:lnTo>
                      <a:pt x="15" y="20"/>
                    </a:lnTo>
                    <a:lnTo>
                      <a:pt x="10" y="35"/>
                    </a:lnTo>
                    <a:lnTo>
                      <a:pt x="7" y="51"/>
                    </a:lnTo>
                    <a:lnTo>
                      <a:pt x="6" y="67"/>
                    </a:lnTo>
                    <a:lnTo>
                      <a:pt x="6" y="120"/>
                    </a:lnTo>
                    <a:lnTo>
                      <a:pt x="9" y="173"/>
                    </a:lnTo>
                    <a:lnTo>
                      <a:pt x="9" y="226"/>
                    </a:lnTo>
                    <a:lnTo>
                      <a:pt x="0" y="278"/>
                    </a:lnTo>
                    <a:lnTo>
                      <a:pt x="0" y="280"/>
                    </a:lnTo>
                    <a:lnTo>
                      <a:pt x="0" y="281"/>
                    </a:lnTo>
                    <a:lnTo>
                      <a:pt x="1" y="282"/>
                    </a:lnTo>
                    <a:lnTo>
                      <a:pt x="3" y="284"/>
                    </a:lnTo>
                    <a:lnTo>
                      <a:pt x="6" y="284"/>
                    </a:lnTo>
                    <a:lnTo>
                      <a:pt x="7" y="284"/>
                    </a:lnTo>
                    <a:lnTo>
                      <a:pt x="9" y="282"/>
                    </a:lnTo>
                    <a:lnTo>
                      <a:pt x="9" y="280"/>
                    </a:lnTo>
                    <a:lnTo>
                      <a:pt x="9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1" name="Freeform 165"/>
              <p:cNvSpPr>
                <a:spLocks/>
              </p:cNvSpPr>
              <p:nvPr/>
            </p:nvSpPr>
            <p:spPr bwMode="auto">
              <a:xfrm>
                <a:off x="4087" y="2366"/>
                <a:ext cx="10" cy="80"/>
              </a:xfrm>
              <a:custGeom>
                <a:avLst/>
                <a:gdLst>
                  <a:gd name="T0" fmla="*/ 20 w 21"/>
                  <a:gd name="T1" fmla="*/ 153 h 160"/>
                  <a:gd name="T2" fmla="*/ 15 w 21"/>
                  <a:gd name="T3" fmla="*/ 116 h 160"/>
                  <a:gd name="T4" fmla="*/ 14 w 21"/>
                  <a:gd name="T5" fmla="*/ 81 h 160"/>
                  <a:gd name="T6" fmla="*/ 16 w 21"/>
                  <a:gd name="T7" fmla="*/ 44 h 160"/>
                  <a:gd name="T8" fmla="*/ 21 w 21"/>
                  <a:gd name="T9" fmla="*/ 8 h 160"/>
                  <a:gd name="T10" fmla="*/ 21 w 21"/>
                  <a:gd name="T11" fmla="*/ 6 h 160"/>
                  <a:gd name="T12" fmla="*/ 20 w 21"/>
                  <a:gd name="T13" fmla="*/ 4 h 160"/>
                  <a:gd name="T14" fmla="*/ 18 w 21"/>
                  <a:gd name="T15" fmla="*/ 1 h 160"/>
                  <a:gd name="T16" fmla="*/ 15 w 21"/>
                  <a:gd name="T17" fmla="*/ 0 h 160"/>
                  <a:gd name="T18" fmla="*/ 13 w 21"/>
                  <a:gd name="T19" fmla="*/ 0 h 160"/>
                  <a:gd name="T20" fmla="*/ 10 w 21"/>
                  <a:gd name="T21" fmla="*/ 1 h 160"/>
                  <a:gd name="T22" fmla="*/ 9 w 21"/>
                  <a:gd name="T23" fmla="*/ 4 h 160"/>
                  <a:gd name="T24" fmla="*/ 8 w 21"/>
                  <a:gd name="T25" fmla="*/ 6 h 160"/>
                  <a:gd name="T26" fmla="*/ 2 w 21"/>
                  <a:gd name="T27" fmla="*/ 44 h 160"/>
                  <a:gd name="T28" fmla="*/ 0 w 21"/>
                  <a:gd name="T29" fmla="*/ 82 h 160"/>
                  <a:gd name="T30" fmla="*/ 1 w 21"/>
                  <a:gd name="T31" fmla="*/ 120 h 160"/>
                  <a:gd name="T32" fmla="*/ 9 w 21"/>
                  <a:gd name="T33" fmla="*/ 158 h 160"/>
                  <a:gd name="T34" fmla="*/ 10 w 21"/>
                  <a:gd name="T35" fmla="*/ 159 h 160"/>
                  <a:gd name="T36" fmla="*/ 13 w 21"/>
                  <a:gd name="T37" fmla="*/ 160 h 160"/>
                  <a:gd name="T38" fmla="*/ 14 w 21"/>
                  <a:gd name="T39" fmla="*/ 160 h 160"/>
                  <a:gd name="T40" fmla="*/ 16 w 21"/>
                  <a:gd name="T41" fmla="*/ 160 h 160"/>
                  <a:gd name="T42" fmla="*/ 18 w 21"/>
                  <a:gd name="T43" fmla="*/ 159 h 160"/>
                  <a:gd name="T44" fmla="*/ 20 w 21"/>
                  <a:gd name="T45" fmla="*/ 158 h 160"/>
                  <a:gd name="T46" fmla="*/ 20 w 21"/>
                  <a:gd name="T47" fmla="*/ 156 h 160"/>
                  <a:gd name="T48" fmla="*/ 20 w 21"/>
                  <a:gd name="T49" fmla="*/ 153 h 160"/>
                  <a:gd name="T50" fmla="*/ 20 w 21"/>
                  <a:gd name="T51" fmla="*/ 15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60">
                    <a:moveTo>
                      <a:pt x="20" y="153"/>
                    </a:moveTo>
                    <a:lnTo>
                      <a:pt x="15" y="116"/>
                    </a:lnTo>
                    <a:lnTo>
                      <a:pt x="14" y="81"/>
                    </a:lnTo>
                    <a:lnTo>
                      <a:pt x="16" y="44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2" y="44"/>
                    </a:lnTo>
                    <a:lnTo>
                      <a:pt x="0" y="82"/>
                    </a:lnTo>
                    <a:lnTo>
                      <a:pt x="1" y="120"/>
                    </a:lnTo>
                    <a:lnTo>
                      <a:pt x="9" y="158"/>
                    </a:lnTo>
                    <a:lnTo>
                      <a:pt x="10" y="159"/>
                    </a:lnTo>
                    <a:lnTo>
                      <a:pt x="13" y="160"/>
                    </a:lnTo>
                    <a:lnTo>
                      <a:pt x="14" y="160"/>
                    </a:lnTo>
                    <a:lnTo>
                      <a:pt x="16" y="160"/>
                    </a:lnTo>
                    <a:lnTo>
                      <a:pt x="18" y="159"/>
                    </a:lnTo>
                    <a:lnTo>
                      <a:pt x="20" y="158"/>
                    </a:lnTo>
                    <a:lnTo>
                      <a:pt x="20" y="156"/>
                    </a:lnTo>
                    <a:lnTo>
                      <a:pt x="20" y="153"/>
                    </a:lnTo>
                    <a:lnTo>
                      <a:pt x="20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2" name="Freeform 166"/>
              <p:cNvSpPr>
                <a:spLocks/>
              </p:cNvSpPr>
              <p:nvPr/>
            </p:nvSpPr>
            <p:spPr bwMode="auto">
              <a:xfrm>
                <a:off x="3533" y="3089"/>
                <a:ext cx="117" cy="116"/>
              </a:xfrm>
              <a:custGeom>
                <a:avLst/>
                <a:gdLst>
                  <a:gd name="T0" fmla="*/ 182 w 234"/>
                  <a:gd name="T1" fmla="*/ 0 h 231"/>
                  <a:gd name="T2" fmla="*/ 191 w 234"/>
                  <a:gd name="T3" fmla="*/ 15 h 231"/>
                  <a:gd name="T4" fmla="*/ 202 w 234"/>
                  <a:gd name="T5" fmla="*/ 39 h 231"/>
                  <a:gd name="T6" fmla="*/ 211 w 234"/>
                  <a:gd name="T7" fmla="*/ 70 h 231"/>
                  <a:gd name="T8" fmla="*/ 220 w 234"/>
                  <a:gd name="T9" fmla="*/ 103 h 231"/>
                  <a:gd name="T10" fmla="*/ 227 w 234"/>
                  <a:gd name="T11" fmla="*/ 139 h 231"/>
                  <a:gd name="T12" fmla="*/ 231 w 234"/>
                  <a:gd name="T13" fmla="*/ 172 h 231"/>
                  <a:gd name="T14" fmla="*/ 234 w 234"/>
                  <a:gd name="T15" fmla="*/ 202 h 231"/>
                  <a:gd name="T16" fmla="*/ 233 w 234"/>
                  <a:gd name="T17" fmla="*/ 224 h 231"/>
                  <a:gd name="T18" fmla="*/ 218 w 234"/>
                  <a:gd name="T19" fmla="*/ 225 h 231"/>
                  <a:gd name="T20" fmla="*/ 202 w 234"/>
                  <a:gd name="T21" fmla="*/ 225 h 231"/>
                  <a:gd name="T22" fmla="*/ 187 w 234"/>
                  <a:gd name="T23" fmla="*/ 225 h 231"/>
                  <a:gd name="T24" fmla="*/ 170 w 234"/>
                  <a:gd name="T25" fmla="*/ 225 h 231"/>
                  <a:gd name="T26" fmla="*/ 155 w 234"/>
                  <a:gd name="T27" fmla="*/ 226 h 231"/>
                  <a:gd name="T28" fmla="*/ 140 w 234"/>
                  <a:gd name="T29" fmla="*/ 226 h 231"/>
                  <a:gd name="T30" fmla="*/ 127 w 234"/>
                  <a:gd name="T31" fmla="*/ 228 h 231"/>
                  <a:gd name="T32" fmla="*/ 113 w 234"/>
                  <a:gd name="T33" fmla="*/ 229 h 231"/>
                  <a:gd name="T34" fmla="*/ 100 w 234"/>
                  <a:gd name="T35" fmla="*/ 230 h 231"/>
                  <a:gd name="T36" fmla="*/ 86 w 234"/>
                  <a:gd name="T37" fmla="*/ 231 h 231"/>
                  <a:gd name="T38" fmla="*/ 72 w 234"/>
                  <a:gd name="T39" fmla="*/ 230 h 231"/>
                  <a:gd name="T40" fmla="*/ 60 w 234"/>
                  <a:gd name="T41" fmla="*/ 228 h 231"/>
                  <a:gd name="T42" fmla="*/ 47 w 234"/>
                  <a:gd name="T43" fmla="*/ 224 h 231"/>
                  <a:gd name="T44" fmla="*/ 36 w 234"/>
                  <a:gd name="T45" fmla="*/ 220 h 231"/>
                  <a:gd name="T46" fmla="*/ 25 w 234"/>
                  <a:gd name="T47" fmla="*/ 215 h 231"/>
                  <a:gd name="T48" fmla="*/ 16 w 234"/>
                  <a:gd name="T49" fmla="*/ 208 h 231"/>
                  <a:gd name="T50" fmla="*/ 9 w 234"/>
                  <a:gd name="T51" fmla="*/ 199 h 231"/>
                  <a:gd name="T52" fmla="*/ 3 w 234"/>
                  <a:gd name="T53" fmla="*/ 185 h 231"/>
                  <a:gd name="T54" fmla="*/ 0 w 234"/>
                  <a:gd name="T55" fmla="*/ 170 h 231"/>
                  <a:gd name="T56" fmla="*/ 0 w 234"/>
                  <a:gd name="T57" fmla="*/ 153 h 231"/>
                  <a:gd name="T58" fmla="*/ 2 w 234"/>
                  <a:gd name="T59" fmla="*/ 137 h 231"/>
                  <a:gd name="T60" fmla="*/ 8 w 234"/>
                  <a:gd name="T61" fmla="*/ 121 h 231"/>
                  <a:gd name="T62" fmla="*/ 17 w 234"/>
                  <a:gd name="T63" fmla="*/ 108 h 231"/>
                  <a:gd name="T64" fmla="*/ 32 w 234"/>
                  <a:gd name="T65" fmla="*/ 99 h 231"/>
                  <a:gd name="T66" fmla="*/ 51 w 234"/>
                  <a:gd name="T67" fmla="*/ 91 h 231"/>
                  <a:gd name="T68" fmla="*/ 72 w 234"/>
                  <a:gd name="T69" fmla="*/ 80 h 231"/>
                  <a:gd name="T70" fmla="*/ 94 w 234"/>
                  <a:gd name="T71" fmla="*/ 69 h 231"/>
                  <a:gd name="T72" fmla="*/ 117 w 234"/>
                  <a:gd name="T73" fmla="*/ 56 h 231"/>
                  <a:gd name="T74" fmla="*/ 138 w 234"/>
                  <a:gd name="T75" fmla="*/ 42 h 231"/>
                  <a:gd name="T76" fmla="*/ 158 w 234"/>
                  <a:gd name="T77" fmla="*/ 28 h 231"/>
                  <a:gd name="T78" fmla="*/ 172 w 234"/>
                  <a:gd name="T79" fmla="*/ 13 h 231"/>
                  <a:gd name="T80" fmla="*/ 182 w 234"/>
                  <a:gd name="T81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4" h="231">
                    <a:moveTo>
                      <a:pt x="182" y="0"/>
                    </a:moveTo>
                    <a:lnTo>
                      <a:pt x="191" y="15"/>
                    </a:lnTo>
                    <a:lnTo>
                      <a:pt x="202" y="39"/>
                    </a:lnTo>
                    <a:lnTo>
                      <a:pt x="211" y="70"/>
                    </a:lnTo>
                    <a:lnTo>
                      <a:pt x="220" y="103"/>
                    </a:lnTo>
                    <a:lnTo>
                      <a:pt x="227" y="139"/>
                    </a:lnTo>
                    <a:lnTo>
                      <a:pt x="231" y="172"/>
                    </a:lnTo>
                    <a:lnTo>
                      <a:pt x="234" y="202"/>
                    </a:lnTo>
                    <a:lnTo>
                      <a:pt x="233" y="224"/>
                    </a:lnTo>
                    <a:lnTo>
                      <a:pt x="218" y="225"/>
                    </a:lnTo>
                    <a:lnTo>
                      <a:pt x="202" y="225"/>
                    </a:lnTo>
                    <a:lnTo>
                      <a:pt x="187" y="225"/>
                    </a:lnTo>
                    <a:lnTo>
                      <a:pt x="170" y="225"/>
                    </a:lnTo>
                    <a:lnTo>
                      <a:pt x="155" y="226"/>
                    </a:lnTo>
                    <a:lnTo>
                      <a:pt x="140" y="226"/>
                    </a:lnTo>
                    <a:lnTo>
                      <a:pt x="127" y="228"/>
                    </a:lnTo>
                    <a:lnTo>
                      <a:pt x="113" y="229"/>
                    </a:lnTo>
                    <a:lnTo>
                      <a:pt x="100" y="230"/>
                    </a:lnTo>
                    <a:lnTo>
                      <a:pt x="86" y="231"/>
                    </a:lnTo>
                    <a:lnTo>
                      <a:pt x="72" y="230"/>
                    </a:lnTo>
                    <a:lnTo>
                      <a:pt x="60" y="228"/>
                    </a:lnTo>
                    <a:lnTo>
                      <a:pt x="47" y="224"/>
                    </a:lnTo>
                    <a:lnTo>
                      <a:pt x="36" y="220"/>
                    </a:lnTo>
                    <a:lnTo>
                      <a:pt x="25" y="215"/>
                    </a:lnTo>
                    <a:lnTo>
                      <a:pt x="16" y="208"/>
                    </a:lnTo>
                    <a:lnTo>
                      <a:pt x="9" y="199"/>
                    </a:lnTo>
                    <a:lnTo>
                      <a:pt x="3" y="185"/>
                    </a:lnTo>
                    <a:lnTo>
                      <a:pt x="0" y="170"/>
                    </a:lnTo>
                    <a:lnTo>
                      <a:pt x="0" y="153"/>
                    </a:lnTo>
                    <a:lnTo>
                      <a:pt x="2" y="137"/>
                    </a:lnTo>
                    <a:lnTo>
                      <a:pt x="8" y="121"/>
                    </a:lnTo>
                    <a:lnTo>
                      <a:pt x="17" y="108"/>
                    </a:lnTo>
                    <a:lnTo>
                      <a:pt x="32" y="99"/>
                    </a:lnTo>
                    <a:lnTo>
                      <a:pt x="51" y="91"/>
                    </a:lnTo>
                    <a:lnTo>
                      <a:pt x="72" y="80"/>
                    </a:lnTo>
                    <a:lnTo>
                      <a:pt x="94" y="69"/>
                    </a:lnTo>
                    <a:lnTo>
                      <a:pt x="117" y="56"/>
                    </a:lnTo>
                    <a:lnTo>
                      <a:pt x="138" y="42"/>
                    </a:lnTo>
                    <a:lnTo>
                      <a:pt x="158" y="28"/>
                    </a:lnTo>
                    <a:lnTo>
                      <a:pt x="172" y="13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D1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3" name="Freeform 167"/>
              <p:cNvSpPr>
                <a:spLocks/>
              </p:cNvSpPr>
              <p:nvPr/>
            </p:nvSpPr>
            <p:spPr bwMode="auto">
              <a:xfrm>
                <a:off x="3616" y="3067"/>
                <a:ext cx="147" cy="146"/>
              </a:xfrm>
              <a:custGeom>
                <a:avLst/>
                <a:gdLst>
                  <a:gd name="T0" fmla="*/ 232 w 293"/>
                  <a:gd name="T1" fmla="*/ 1 h 291"/>
                  <a:gd name="T2" fmla="*/ 228 w 293"/>
                  <a:gd name="T3" fmla="*/ 0 h 291"/>
                  <a:gd name="T4" fmla="*/ 225 w 293"/>
                  <a:gd name="T5" fmla="*/ 1 h 291"/>
                  <a:gd name="T6" fmla="*/ 222 w 293"/>
                  <a:gd name="T7" fmla="*/ 4 h 291"/>
                  <a:gd name="T8" fmla="*/ 234 w 293"/>
                  <a:gd name="T9" fmla="*/ 36 h 291"/>
                  <a:gd name="T10" fmla="*/ 255 w 293"/>
                  <a:gd name="T11" fmla="*/ 97 h 291"/>
                  <a:gd name="T12" fmla="*/ 271 w 293"/>
                  <a:gd name="T13" fmla="*/ 159 h 291"/>
                  <a:gd name="T14" fmla="*/ 276 w 293"/>
                  <a:gd name="T15" fmla="*/ 222 h 291"/>
                  <a:gd name="T16" fmla="*/ 273 w 293"/>
                  <a:gd name="T17" fmla="*/ 254 h 291"/>
                  <a:gd name="T18" fmla="*/ 248 w 293"/>
                  <a:gd name="T19" fmla="*/ 253 h 291"/>
                  <a:gd name="T20" fmla="*/ 223 w 293"/>
                  <a:gd name="T21" fmla="*/ 253 h 291"/>
                  <a:gd name="T22" fmla="*/ 198 w 293"/>
                  <a:gd name="T23" fmla="*/ 256 h 291"/>
                  <a:gd name="T24" fmla="*/ 174 w 293"/>
                  <a:gd name="T25" fmla="*/ 258 h 291"/>
                  <a:gd name="T26" fmla="*/ 150 w 293"/>
                  <a:gd name="T27" fmla="*/ 262 h 291"/>
                  <a:gd name="T28" fmla="*/ 126 w 293"/>
                  <a:gd name="T29" fmla="*/ 266 h 291"/>
                  <a:gd name="T30" fmla="*/ 100 w 293"/>
                  <a:gd name="T31" fmla="*/ 269 h 291"/>
                  <a:gd name="T32" fmla="*/ 76 w 293"/>
                  <a:gd name="T33" fmla="*/ 273 h 291"/>
                  <a:gd name="T34" fmla="*/ 74 w 293"/>
                  <a:gd name="T35" fmla="*/ 209 h 291"/>
                  <a:gd name="T36" fmla="*/ 63 w 293"/>
                  <a:gd name="T37" fmla="*/ 148 h 291"/>
                  <a:gd name="T38" fmla="*/ 43 w 293"/>
                  <a:gd name="T39" fmla="*/ 89 h 291"/>
                  <a:gd name="T40" fmla="*/ 15 w 293"/>
                  <a:gd name="T41" fmla="*/ 32 h 291"/>
                  <a:gd name="T42" fmla="*/ 9 w 293"/>
                  <a:gd name="T43" fmla="*/ 29 h 291"/>
                  <a:gd name="T44" fmla="*/ 3 w 293"/>
                  <a:gd name="T45" fmla="*/ 30 h 291"/>
                  <a:gd name="T46" fmla="*/ 0 w 293"/>
                  <a:gd name="T47" fmla="*/ 34 h 291"/>
                  <a:gd name="T48" fmla="*/ 1 w 293"/>
                  <a:gd name="T49" fmla="*/ 40 h 291"/>
                  <a:gd name="T50" fmla="*/ 14 w 293"/>
                  <a:gd name="T51" fmla="*/ 67 h 291"/>
                  <a:gd name="T52" fmla="*/ 37 w 293"/>
                  <a:gd name="T53" fmla="*/ 124 h 291"/>
                  <a:gd name="T54" fmla="*/ 53 w 293"/>
                  <a:gd name="T55" fmla="*/ 182 h 291"/>
                  <a:gd name="T56" fmla="*/ 60 w 293"/>
                  <a:gd name="T57" fmla="*/ 243 h 291"/>
                  <a:gd name="T58" fmla="*/ 59 w 293"/>
                  <a:gd name="T59" fmla="*/ 282 h 291"/>
                  <a:gd name="T60" fmla="*/ 61 w 293"/>
                  <a:gd name="T61" fmla="*/ 289 h 291"/>
                  <a:gd name="T62" fmla="*/ 68 w 293"/>
                  <a:gd name="T63" fmla="*/ 291 h 291"/>
                  <a:gd name="T64" fmla="*/ 106 w 293"/>
                  <a:gd name="T65" fmla="*/ 288 h 291"/>
                  <a:gd name="T66" fmla="*/ 151 w 293"/>
                  <a:gd name="T67" fmla="*/ 280 h 291"/>
                  <a:gd name="T68" fmla="*/ 196 w 293"/>
                  <a:gd name="T69" fmla="*/ 273 h 291"/>
                  <a:gd name="T70" fmla="*/ 241 w 293"/>
                  <a:gd name="T71" fmla="*/ 270 h 291"/>
                  <a:gd name="T72" fmla="*/ 276 w 293"/>
                  <a:gd name="T73" fmla="*/ 275 h 291"/>
                  <a:gd name="T74" fmla="*/ 279 w 293"/>
                  <a:gd name="T75" fmla="*/ 276 h 291"/>
                  <a:gd name="T76" fmla="*/ 281 w 293"/>
                  <a:gd name="T77" fmla="*/ 276 h 291"/>
                  <a:gd name="T78" fmla="*/ 287 w 293"/>
                  <a:gd name="T79" fmla="*/ 274 h 291"/>
                  <a:gd name="T80" fmla="*/ 290 w 293"/>
                  <a:gd name="T81" fmla="*/ 268 h 291"/>
                  <a:gd name="T82" fmla="*/ 293 w 293"/>
                  <a:gd name="T83" fmla="*/ 220 h 291"/>
                  <a:gd name="T84" fmla="*/ 286 w 293"/>
                  <a:gd name="T85" fmla="*/ 155 h 291"/>
                  <a:gd name="T86" fmla="*/ 268 w 293"/>
                  <a:gd name="T87" fmla="*/ 93 h 291"/>
                  <a:gd name="T88" fmla="*/ 245 w 293"/>
                  <a:gd name="T89" fmla="*/ 3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291">
                    <a:moveTo>
                      <a:pt x="233" y="2"/>
                    </a:moveTo>
                    <a:lnTo>
                      <a:pt x="232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0"/>
                    </a:lnTo>
                    <a:lnTo>
                      <a:pt x="225" y="1"/>
                    </a:lnTo>
                    <a:lnTo>
                      <a:pt x="222" y="2"/>
                    </a:lnTo>
                    <a:lnTo>
                      <a:pt x="222" y="4"/>
                    </a:lnTo>
                    <a:lnTo>
                      <a:pt x="222" y="7"/>
                    </a:lnTo>
                    <a:lnTo>
                      <a:pt x="234" y="36"/>
                    </a:lnTo>
                    <a:lnTo>
                      <a:pt x="244" y="65"/>
                    </a:lnTo>
                    <a:lnTo>
                      <a:pt x="255" y="97"/>
                    </a:lnTo>
                    <a:lnTo>
                      <a:pt x="264" y="128"/>
                    </a:lnTo>
                    <a:lnTo>
                      <a:pt x="271" y="159"/>
                    </a:lnTo>
                    <a:lnTo>
                      <a:pt x="275" y="191"/>
                    </a:lnTo>
                    <a:lnTo>
                      <a:pt x="276" y="222"/>
                    </a:lnTo>
                    <a:lnTo>
                      <a:pt x="274" y="254"/>
                    </a:lnTo>
                    <a:lnTo>
                      <a:pt x="273" y="254"/>
                    </a:lnTo>
                    <a:lnTo>
                      <a:pt x="260" y="253"/>
                    </a:lnTo>
                    <a:lnTo>
                      <a:pt x="248" y="253"/>
                    </a:lnTo>
                    <a:lnTo>
                      <a:pt x="236" y="253"/>
                    </a:lnTo>
                    <a:lnTo>
                      <a:pt x="223" y="253"/>
                    </a:lnTo>
                    <a:lnTo>
                      <a:pt x="211" y="254"/>
                    </a:lnTo>
                    <a:lnTo>
                      <a:pt x="198" y="256"/>
                    </a:lnTo>
                    <a:lnTo>
                      <a:pt x="187" y="257"/>
                    </a:lnTo>
                    <a:lnTo>
                      <a:pt x="174" y="258"/>
                    </a:lnTo>
                    <a:lnTo>
                      <a:pt x="161" y="260"/>
                    </a:lnTo>
                    <a:lnTo>
                      <a:pt x="150" y="262"/>
                    </a:lnTo>
                    <a:lnTo>
                      <a:pt x="137" y="264"/>
                    </a:lnTo>
                    <a:lnTo>
                      <a:pt x="126" y="266"/>
                    </a:lnTo>
                    <a:lnTo>
                      <a:pt x="113" y="268"/>
                    </a:lnTo>
                    <a:lnTo>
                      <a:pt x="100" y="269"/>
                    </a:lnTo>
                    <a:lnTo>
                      <a:pt x="89" y="272"/>
                    </a:lnTo>
                    <a:lnTo>
                      <a:pt x="76" y="273"/>
                    </a:lnTo>
                    <a:lnTo>
                      <a:pt x="76" y="242"/>
                    </a:lnTo>
                    <a:lnTo>
                      <a:pt x="74" y="209"/>
                    </a:lnTo>
                    <a:lnTo>
                      <a:pt x="69" y="178"/>
                    </a:lnTo>
                    <a:lnTo>
                      <a:pt x="63" y="148"/>
                    </a:lnTo>
                    <a:lnTo>
                      <a:pt x="54" y="118"/>
                    </a:lnTo>
                    <a:lnTo>
                      <a:pt x="43" y="89"/>
                    </a:lnTo>
                    <a:lnTo>
                      <a:pt x="30" y="60"/>
                    </a:lnTo>
                    <a:lnTo>
                      <a:pt x="15" y="32"/>
                    </a:lnTo>
                    <a:lnTo>
                      <a:pt x="13" y="30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3" y="30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4" y="67"/>
                    </a:lnTo>
                    <a:lnTo>
                      <a:pt x="26" y="95"/>
                    </a:lnTo>
                    <a:lnTo>
                      <a:pt x="37" y="124"/>
                    </a:lnTo>
                    <a:lnTo>
                      <a:pt x="46" y="153"/>
                    </a:lnTo>
                    <a:lnTo>
                      <a:pt x="53" y="182"/>
                    </a:lnTo>
                    <a:lnTo>
                      <a:pt x="58" y="212"/>
                    </a:lnTo>
                    <a:lnTo>
                      <a:pt x="60" y="243"/>
                    </a:lnTo>
                    <a:lnTo>
                      <a:pt x="59" y="273"/>
                    </a:lnTo>
                    <a:lnTo>
                      <a:pt x="59" y="282"/>
                    </a:lnTo>
                    <a:lnTo>
                      <a:pt x="60" y="285"/>
                    </a:lnTo>
                    <a:lnTo>
                      <a:pt x="61" y="289"/>
                    </a:lnTo>
                    <a:lnTo>
                      <a:pt x="64" y="290"/>
                    </a:lnTo>
                    <a:lnTo>
                      <a:pt x="68" y="291"/>
                    </a:lnTo>
                    <a:lnTo>
                      <a:pt x="83" y="291"/>
                    </a:lnTo>
                    <a:lnTo>
                      <a:pt x="106" y="288"/>
                    </a:lnTo>
                    <a:lnTo>
                      <a:pt x="128" y="283"/>
                    </a:lnTo>
                    <a:lnTo>
                      <a:pt x="151" y="280"/>
                    </a:lnTo>
                    <a:lnTo>
                      <a:pt x="173" y="275"/>
                    </a:lnTo>
                    <a:lnTo>
                      <a:pt x="196" y="273"/>
                    </a:lnTo>
                    <a:lnTo>
                      <a:pt x="218" y="270"/>
                    </a:lnTo>
                    <a:lnTo>
                      <a:pt x="241" y="270"/>
                    </a:lnTo>
                    <a:lnTo>
                      <a:pt x="264" y="270"/>
                    </a:lnTo>
                    <a:lnTo>
                      <a:pt x="276" y="275"/>
                    </a:lnTo>
                    <a:lnTo>
                      <a:pt x="278" y="276"/>
                    </a:lnTo>
                    <a:lnTo>
                      <a:pt x="279" y="276"/>
                    </a:lnTo>
                    <a:lnTo>
                      <a:pt x="280" y="276"/>
                    </a:lnTo>
                    <a:lnTo>
                      <a:pt x="281" y="276"/>
                    </a:lnTo>
                    <a:lnTo>
                      <a:pt x="285" y="276"/>
                    </a:lnTo>
                    <a:lnTo>
                      <a:pt x="287" y="274"/>
                    </a:lnTo>
                    <a:lnTo>
                      <a:pt x="289" y="272"/>
                    </a:lnTo>
                    <a:lnTo>
                      <a:pt x="290" y="268"/>
                    </a:lnTo>
                    <a:lnTo>
                      <a:pt x="291" y="253"/>
                    </a:lnTo>
                    <a:lnTo>
                      <a:pt x="293" y="220"/>
                    </a:lnTo>
                    <a:lnTo>
                      <a:pt x="290" y="188"/>
                    </a:lnTo>
                    <a:lnTo>
                      <a:pt x="286" y="155"/>
                    </a:lnTo>
                    <a:lnTo>
                      <a:pt x="278" y="124"/>
                    </a:lnTo>
                    <a:lnTo>
                      <a:pt x="268" y="93"/>
                    </a:lnTo>
                    <a:lnTo>
                      <a:pt x="257" y="62"/>
                    </a:lnTo>
                    <a:lnTo>
                      <a:pt x="245" y="32"/>
                    </a:lnTo>
                    <a:lnTo>
                      <a:pt x="23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4" name="Freeform 168"/>
              <p:cNvSpPr>
                <a:spLocks/>
              </p:cNvSpPr>
              <p:nvPr/>
            </p:nvSpPr>
            <p:spPr bwMode="auto">
              <a:xfrm>
                <a:off x="3542" y="3067"/>
                <a:ext cx="101" cy="79"/>
              </a:xfrm>
              <a:custGeom>
                <a:avLst/>
                <a:gdLst>
                  <a:gd name="T0" fmla="*/ 192 w 202"/>
                  <a:gd name="T1" fmla="*/ 2 h 159"/>
                  <a:gd name="T2" fmla="*/ 182 w 202"/>
                  <a:gd name="T3" fmla="*/ 14 h 159"/>
                  <a:gd name="T4" fmla="*/ 172 w 202"/>
                  <a:gd name="T5" fmla="*/ 24 h 159"/>
                  <a:gd name="T6" fmla="*/ 162 w 202"/>
                  <a:gd name="T7" fmla="*/ 34 h 159"/>
                  <a:gd name="T8" fmla="*/ 151 w 202"/>
                  <a:gd name="T9" fmla="*/ 45 h 159"/>
                  <a:gd name="T10" fmla="*/ 141 w 202"/>
                  <a:gd name="T11" fmla="*/ 55 h 159"/>
                  <a:gd name="T12" fmla="*/ 129 w 202"/>
                  <a:gd name="T13" fmla="*/ 65 h 159"/>
                  <a:gd name="T14" fmla="*/ 118 w 202"/>
                  <a:gd name="T15" fmla="*/ 75 h 159"/>
                  <a:gd name="T16" fmla="*/ 106 w 202"/>
                  <a:gd name="T17" fmla="*/ 84 h 159"/>
                  <a:gd name="T18" fmla="*/ 95 w 202"/>
                  <a:gd name="T19" fmla="*/ 92 h 159"/>
                  <a:gd name="T20" fmla="*/ 82 w 202"/>
                  <a:gd name="T21" fmla="*/ 100 h 159"/>
                  <a:gd name="T22" fmla="*/ 71 w 202"/>
                  <a:gd name="T23" fmla="*/ 108 h 159"/>
                  <a:gd name="T24" fmla="*/ 58 w 202"/>
                  <a:gd name="T25" fmla="*/ 116 h 159"/>
                  <a:gd name="T26" fmla="*/ 45 w 202"/>
                  <a:gd name="T27" fmla="*/ 123 h 159"/>
                  <a:gd name="T28" fmla="*/ 31 w 202"/>
                  <a:gd name="T29" fmla="*/ 130 h 159"/>
                  <a:gd name="T30" fmla="*/ 19 w 202"/>
                  <a:gd name="T31" fmla="*/ 136 h 159"/>
                  <a:gd name="T32" fmla="*/ 5 w 202"/>
                  <a:gd name="T33" fmla="*/ 141 h 159"/>
                  <a:gd name="T34" fmla="*/ 3 w 202"/>
                  <a:gd name="T35" fmla="*/ 144 h 159"/>
                  <a:gd name="T36" fmla="*/ 1 w 202"/>
                  <a:gd name="T37" fmla="*/ 146 h 159"/>
                  <a:gd name="T38" fmla="*/ 0 w 202"/>
                  <a:gd name="T39" fmla="*/ 149 h 159"/>
                  <a:gd name="T40" fmla="*/ 0 w 202"/>
                  <a:gd name="T41" fmla="*/ 153 h 159"/>
                  <a:gd name="T42" fmla="*/ 3 w 202"/>
                  <a:gd name="T43" fmla="*/ 156 h 159"/>
                  <a:gd name="T44" fmla="*/ 5 w 202"/>
                  <a:gd name="T45" fmla="*/ 157 h 159"/>
                  <a:gd name="T46" fmla="*/ 8 w 202"/>
                  <a:gd name="T47" fmla="*/ 159 h 159"/>
                  <a:gd name="T48" fmla="*/ 12 w 202"/>
                  <a:gd name="T49" fmla="*/ 157 h 159"/>
                  <a:gd name="T50" fmla="*/ 26 w 202"/>
                  <a:gd name="T51" fmla="*/ 152 h 159"/>
                  <a:gd name="T52" fmla="*/ 39 w 202"/>
                  <a:gd name="T53" fmla="*/ 145 h 159"/>
                  <a:gd name="T54" fmla="*/ 53 w 202"/>
                  <a:gd name="T55" fmla="*/ 138 h 159"/>
                  <a:gd name="T56" fmla="*/ 66 w 202"/>
                  <a:gd name="T57" fmla="*/ 131 h 159"/>
                  <a:gd name="T58" fmla="*/ 79 w 202"/>
                  <a:gd name="T59" fmla="*/ 123 h 159"/>
                  <a:gd name="T60" fmla="*/ 91 w 202"/>
                  <a:gd name="T61" fmla="*/ 114 h 159"/>
                  <a:gd name="T62" fmla="*/ 104 w 202"/>
                  <a:gd name="T63" fmla="*/ 104 h 159"/>
                  <a:gd name="T64" fmla="*/ 116 w 202"/>
                  <a:gd name="T65" fmla="*/ 95 h 159"/>
                  <a:gd name="T66" fmla="*/ 127 w 202"/>
                  <a:gd name="T67" fmla="*/ 86 h 159"/>
                  <a:gd name="T68" fmla="*/ 139 w 202"/>
                  <a:gd name="T69" fmla="*/ 76 h 159"/>
                  <a:gd name="T70" fmla="*/ 150 w 202"/>
                  <a:gd name="T71" fmla="*/ 65 h 159"/>
                  <a:gd name="T72" fmla="*/ 160 w 202"/>
                  <a:gd name="T73" fmla="*/ 55 h 159"/>
                  <a:gd name="T74" fmla="*/ 171 w 202"/>
                  <a:gd name="T75" fmla="*/ 43 h 159"/>
                  <a:gd name="T76" fmla="*/ 181 w 202"/>
                  <a:gd name="T77" fmla="*/ 32 h 159"/>
                  <a:gd name="T78" fmla="*/ 190 w 202"/>
                  <a:gd name="T79" fmla="*/ 20 h 159"/>
                  <a:gd name="T80" fmla="*/ 200 w 202"/>
                  <a:gd name="T81" fmla="*/ 9 h 159"/>
                  <a:gd name="T82" fmla="*/ 201 w 202"/>
                  <a:gd name="T83" fmla="*/ 7 h 159"/>
                  <a:gd name="T84" fmla="*/ 202 w 202"/>
                  <a:gd name="T85" fmla="*/ 4 h 159"/>
                  <a:gd name="T86" fmla="*/ 201 w 202"/>
                  <a:gd name="T87" fmla="*/ 3 h 159"/>
                  <a:gd name="T88" fmla="*/ 200 w 202"/>
                  <a:gd name="T89" fmla="*/ 1 h 159"/>
                  <a:gd name="T90" fmla="*/ 197 w 202"/>
                  <a:gd name="T91" fmla="*/ 0 h 159"/>
                  <a:gd name="T92" fmla="*/ 196 w 202"/>
                  <a:gd name="T93" fmla="*/ 0 h 159"/>
                  <a:gd name="T94" fmla="*/ 194 w 202"/>
                  <a:gd name="T95" fmla="*/ 1 h 159"/>
                  <a:gd name="T96" fmla="*/ 192 w 202"/>
                  <a:gd name="T97" fmla="*/ 2 h 159"/>
                  <a:gd name="T98" fmla="*/ 192 w 202"/>
                  <a:gd name="T99" fmla="*/ 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2" h="159">
                    <a:moveTo>
                      <a:pt x="192" y="2"/>
                    </a:moveTo>
                    <a:lnTo>
                      <a:pt x="182" y="14"/>
                    </a:lnTo>
                    <a:lnTo>
                      <a:pt x="172" y="24"/>
                    </a:lnTo>
                    <a:lnTo>
                      <a:pt x="162" y="34"/>
                    </a:lnTo>
                    <a:lnTo>
                      <a:pt x="151" y="45"/>
                    </a:lnTo>
                    <a:lnTo>
                      <a:pt x="141" y="55"/>
                    </a:lnTo>
                    <a:lnTo>
                      <a:pt x="129" y="65"/>
                    </a:lnTo>
                    <a:lnTo>
                      <a:pt x="118" y="75"/>
                    </a:lnTo>
                    <a:lnTo>
                      <a:pt x="106" y="84"/>
                    </a:lnTo>
                    <a:lnTo>
                      <a:pt x="95" y="92"/>
                    </a:lnTo>
                    <a:lnTo>
                      <a:pt x="82" y="100"/>
                    </a:lnTo>
                    <a:lnTo>
                      <a:pt x="71" y="108"/>
                    </a:lnTo>
                    <a:lnTo>
                      <a:pt x="58" y="116"/>
                    </a:lnTo>
                    <a:lnTo>
                      <a:pt x="45" y="123"/>
                    </a:lnTo>
                    <a:lnTo>
                      <a:pt x="31" y="130"/>
                    </a:lnTo>
                    <a:lnTo>
                      <a:pt x="19" y="136"/>
                    </a:lnTo>
                    <a:lnTo>
                      <a:pt x="5" y="141"/>
                    </a:lnTo>
                    <a:lnTo>
                      <a:pt x="3" y="144"/>
                    </a:lnTo>
                    <a:lnTo>
                      <a:pt x="1" y="146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3" y="156"/>
                    </a:lnTo>
                    <a:lnTo>
                      <a:pt x="5" y="157"/>
                    </a:lnTo>
                    <a:lnTo>
                      <a:pt x="8" y="159"/>
                    </a:lnTo>
                    <a:lnTo>
                      <a:pt x="12" y="157"/>
                    </a:lnTo>
                    <a:lnTo>
                      <a:pt x="26" y="152"/>
                    </a:lnTo>
                    <a:lnTo>
                      <a:pt x="39" y="145"/>
                    </a:lnTo>
                    <a:lnTo>
                      <a:pt x="53" y="138"/>
                    </a:lnTo>
                    <a:lnTo>
                      <a:pt x="66" y="131"/>
                    </a:lnTo>
                    <a:lnTo>
                      <a:pt x="79" y="123"/>
                    </a:lnTo>
                    <a:lnTo>
                      <a:pt x="91" y="114"/>
                    </a:lnTo>
                    <a:lnTo>
                      <a:pt x="104" y="104"/>
                    </a:lnTo>
                    <a:lnTo>
                      <a:pt x="116" y="95"/>
                    </a:lnTo>
                    <a:lnTo>
                      <a:pt x="127" y="86"/>
                    </a:lnTo>
                    <a:lnTo>
                      <a:pt x="139" y="76"/>
                    </a:lnTo>
                    <a:lnTo>
                      <a:pt x="150" y="65"/>
                    </a:lnTo>
                    <a:lnTo>
                      <a:pt x="160" y="55"/>
                    </a:lnTo>
                    <a:lnTo>
                      <a:pt x="171" y="43"/>
                    </a:lnTo>
                    <a:lnTo>
                      <a:pt x="181" y="32"/>
                    </a:lnTo>
                    <a:lnTo>
                      <a:pt x="190" y="20"/>
                    </a:lnTo>
                    <a:lnTo>
                      <a:pt x="200" y="9"/>
                    </a:lnTo>
                    <a:lnTo>
                      <a:pt x="201" y="7"/>
                    </a:lnTo>
                    <a:lnTo>
                      <a:pt x="202" y="4"/>
                    </a:lnTo>
                    <a:lnTo>
                      <a:pt x="201" y="3"/>
                    </a:lnTo>
                    <a:lnTo>
                      <a:pt x="200" y="1"/>
                    </a:lnTo>
                    <a:lnTo>
                      <a:pt x="197" y="0"/>
                    </a:lnTo>
                    <a:lnTo>
                      <a:pt x="196" y="0"/>
                    </a:lnTo>
                    <a:lnTo>
                      <a:pt x="194" y="1"/>
                    </a:lnTo>
                    <a:lnTo>
                      <a:pt x="192" y="2"/>
                    </a:lnTo>
                    <a:lnTo>
                      <a:pt x="19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5" name="Freeform 169"/>
              <p:cNvSpPr>
                <a:spLocks/>
              </p:cNvSpPr>
              <p:nvPr/>
            </p:nvSpPr>
            <p:spPr bwMode="auto">
              <a:xfrm>
                <a:off x="3770" y="3105"/>
                <a:ext cx="352" cy="90"/>
              </a:xfrm>
              <a:custGeom>
                <a:avLst/>
                <a:gdLst>
                  <a:gd name="T0" fmla="*/ 23 w 704"/>
                  <a:gd name="T1" fmla="*/ 175 h 181"/>
                  <a:gd name="T2" fmla="*/ 56 w 704"/>
                  <a:gd name="T3" fmla="*/ 163 h 181"/>
                  <a:gd name="T4" fmla="*/ 89 w 704"/>
                  <a:gd name="T5" fmla="*/ 155 h 181"/>
                  <a:gd name="T6" fmla="*/ 121 w 704"/>
                  <a:gd name="T7" fmla="*/ 152 h 181"/>
                  <a:gd name="T8" fmla="*/ 176 w 704"/>
                  <a:gd name="T9" fmla="*/ 155 h 181"/>
                  <a:gd name="T10" fmla="*/ 254 w 704"/>
                  <a:gd name="T11" fmla="*/ 163 h 181"/>
                  <a:gd name="T12" fmla="*/ 335 w 704"/>
                  <a:gd name="T13" fmla="*/ 169 h 181"/>
                  <a:gd name="T14" fmla="*/ 415 w 704"/>
                  <a:gd name="T15" fmla="*/ 170 h 181"/>
                  <a:gd name="T16" fmla="*/ 493 w 704"/>
                  <a:gd name="T17" fmla="*/ 162 h 181"/>
                  <a:gd name="T18" fmla="*/ 566 w 704"/>
                  <a:gd name="T19" fmla="*/ 141 h 181"/>
                  <a:gd name="T20" fmla="*/ 631 w 704"/>
                  <a:gd name="T21" fmla="*/ 105 h 181"/>
                  <a:gd name="T22" fmla="*/ 684 w 704"/>
                  <a:gd name="T23" fmla="*/ 48 h 181"/>
                  <a:gd name="T24" fmla="*/ 704 w 704"/>
                  <a:gd name="T25" fmla="*/ 8 h 181"/>
                  <a:gd name="T26" fmla="*/ 702 w 704"/>
                  <a:gd name="T27" fmla="*/ 2 h 181"/>
                  <a:gd name="T28" fmla="*/ 696 w 704"/>
                  <a:gd name="T29" fmla="*/ 0 h 181"/>
                  <a:gd name="T30" fmla="*/ 691 w 704"/>
                  <a:gd name="T31" fmla="*/ 2 h 181"/>
                  <a:gd name="T32" fmla="*/ 679 w 704"/>
                  <a:gd name="T33" fmla="*/ 24 h 181"/>
                  <a:gd name="T34" fmla="*/ 652 w 704"/>
                  <a:gd name="T35" fmla="*/ 60 h 181"/>
                  <a:gd name="T36" fmla="*/ 621 w 704"/>
                  <a:gd name="T37" fmla="*/ 88 h 181"/>
                  <a:gd name="T38" fmla="*/ 586 w 704"/>
                  <a:gd name="T39" fmla="*/ 110 h 181"/>
                  <a:gd name="T40" fmla="*/ 546 w 704"/>
                  <a:gd name="T41" fmla="*/ 128 h 181"/>
                  <a:gd name="T42" fmla="*/ 505 w 704"/>
                  <a:gd name="T43" fmla="*/ 140 h 181"/>
                  <a:gd name="T44" fmla="*/ 462 w 704"/>
                  <a:gd name="T45" fmla="*/ 148 h 181"/>
                  <a:gd name="T46" fmla="*/ 420 w 704"/>
                  <a:gd name="T47" fmla="*/ 153 h 181"/>
                  <a:gd name="T48" fmla="*/ 383 w 704"/>
                  <a:gd name="T49" fmla="*/ 154 h 181"/>
                  <a:gd name="T50" fmla="*/ 349 w 704"/>
                  <a:gd name="T51" fmla="*/ 153 h 181"/>
                  <a:gd name="T52" fmla="*/ 317 w 704"/>
                  <a:gd name="T53" fmla="*/ 151 h 181"/>
                  <a:gd name="T54" fmla="*/ 285 w 704"/>
                  <a:gd name="T55" fmla="*/ 147 h 181"/>
                  <a:gd name="T56" fmla="*/ 252 w 704"/>
                  <a:gd name="T57" fmla="*/ 144 h 181"/>
                  <a:gd name="T58" fmla="*/ 219 w 704"/>
                  <a:gd name="T59" fmla="*/ 140 h 181"/>
                  <a:gd name="T60" fmla="*/ 187 w 704"/>
                  <a:gd name="T61" fmla="*/ 137 h 181"/>
                  <a:gd name="T62" fmla="*/ 154 w 704"/>
                  <a:gd name="T63" fmla="*/ 134 h 181"/>
                  <a:gd name="T64" fmla="*/ 120 w 704"/>
                  <a:gd name="T65" fmla="*/ 136 h 181"/>
                  <a:gd name="T66" fmla="*/ 86 w 704"/>
                  <a:gd name="T67" fmla="*/ 141 h 181"/>
                  <a:gd name="T68" fmla="*/ 52 w 704"/>
                  <a:gd name="T69" fmla="*/ 152 h 181"/>
                  <a:gd name="T70" fmla="*/ 20 w 704"/>
                  <a:gd name="T71" fmla="*/ 163 h 181"/>
                  <a:gd name="T72" fmla="*/ 2 w 704"/>
                  <a:gd name="T73" fmla="*/ 171 h 181"/>
                  <a:gd name="T74" fmla="*/ 0 w 704"/>
                  <a:gd name="T75" fmla="*/ 175 h 181"/>
                  <a:gd name="T76" fmla="*/ 2 w 704"/>
                  <a:gd name="T77" fmla="*/ 178 h 181"/>
                  <a:gd name="T78" fmla="*/ 5 w 704"/>
                  <a:gd name="T79" fmla="*/ 181 h 181"/>
                  <a:gd name="T80" fmla="*/ 7 w 704"/>
                  <a:gd name="T81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4" h="181">
                    <a:moveTo>
                      <a:pt x="7" y="181"/>
                    </a:moveTo>
                    <a:lnTo>
                      <a:pt x="23" y="175"/>
                    </a:lnTo>
                    <a:lnTo>
                      <a:pt x="40" y="169"/>
                    </a:lnTo>
                    <a:lnTo>
                      <a:pt x="56" y="163"/>
                    </a:lnTo>
                    <a:lnTo>
                      <a:pt x="72" y="159"/>
                    </a:lnTo>
                    <a:lnTo>
                      <a:pt x="89" y="155"/>
                    </a:lnTo>
                    <a:lnTo>
                      <a:pt x="105" y="153"/>
                    </a:lnTo>
                    <a:lnTo>
                      <a:pt x="121" y="152"/>
                    </a:lnTo>
                    <a:lnTo>
                      <a:pt x="139" y="152"/>
                    </a:lnTo>
                    <a:lnTo>
                      <a:pt x="176" y="155"/>
                    </a:lnTo>
                    <a:lnTo>
                      <a:pt x="214" y="160"/>
                    </a:lnTo>
                    <a:lnTo>
                      <a:pt x="254" y="163"/>
                    </a:lnTo>
                    <a:lnTo>
                      <a:pt x="294" y="167"/>
                    </a:lnTo>
                    <a:lnTo>
                      <a:pt x="335" y="169"/>
                    </a:lnTo>
                    <a:lnTo>
                      <a:pt x="375" y="171"/>
                    </a:lnTo>
                    <a:lnTo>
                      <a:pt x="415" y="170"/>
                    </a:lnTo>
                    <a:lnTo>
                      <a:pt x="455" y="168"/>
                    </a:lnTo>
                    <a:lnTo>
                      <a:pt x="493" y="162"/>
                    </a:lnTo>
                    <a:lnTo>
                      <a:pt x="532" y="153"/>
                    </a:lnTo>
                    <a:lnTo>
                      <a:pt x="566" y="141"/>
                    </a:lnTo>
                    <a:lnTo>
                      <a:pt x="599" y="125"/>
                    </a:lnTo>
                    <a:lnTo>
                      <a:pt x="631" y="105"/>
                    </a:lnTo>
                    <a:lnTo>
                      <a:pt x="658" y="79"/>
                    </a:lnTo>
                    <a:lnTo>
                      <a:pt x="684" y="48"/>
                    </a:lnTo>
                    <a:lnTo>
                      <a:pt x="704" y="11"/>
                    </a:lnTo>
                    <a:lnTo>
                      <a:pt x="704" y="8"/>
                    </a:lnTo>
                    <a:lnTo>
                      <a:pt x="704" y="4"/>
                    </a:lnTo>
                    <a:lnTo>
                      <a:pt x="702" y="2"/>
                    </a:lnTo>
                    <a:lnTo>
                      <a:pt x="700" y="0"/>
                    </a:lnTo>
                    <a:lnTo>
                      <a:pt x="696" y="0"/>
                    </a:lnTo>
                    <a:lnTo>
                      <a:pt x="693" y="0"/>
                    </a:lnTo>
                    <a:lnTo>
                      <a:pt x="691" y="2"/>
                    </a:lnTo>
                    <a:lnTo>
                      <a:pt x="689" y="4"/>
                    </a:lnTo>
                    <a:lnTo>
                      <a:pt x="679" y="24"/>
                    </a:lnTo>
                    <a:lnTo>
                      <a:pt x="666" y="42"/>
                    </a:lnTo>
                    <a:lnTo>
                      <a:pt x="652" y="60"/>
                    </a:lnTo>
                    <a:lnTo>
                      <a:pt x="638" y="75"/>
                    </a:lnTo>
                    <a:lnTo>
                      <a:pt x="621" y="88"/>
                    </a:lnTo>
                    <a:lnTo>
                      <a:pt x="604" y="100"/>
                    </a:lnTo>
                    <a:lnTo>
                      <a:pt x="586" y="110"/>
                    </a:lnTo>
                    <a:lnTo>
                      <a:pt x="567" y="119"/>
                    </a:lnTo>
                    <a:lnTo>
                      <a:pt x="546" y="128"/>
                    </a:lnTo>
                    <a:lnTo>
                      <a:pt x="526" y="134"/>
                    </a:lnTo>
                    <a:lnTo>
                      <a:pt x="505" y="140"/>
                    </a:lnTo>
                    <a:lnTo>
                      <a:pt x="484" y="145"/>
                    </a:lnTo>
                    <a:lnTo>
                      <a:pt x="462" y="148"/>
                    </a:lnTo>
                    <a:lnTo>
                      <a:pt x="442" y="152"/>
                    </a:lnTo>
                    <a:lnTo>
                      <a:pt x="420" y="153"/>
                    </a:lnTo>
                    <a:lnTo>
                      <a:pt x="399" y="154"/>
                    </a:lnTo>
                    <a:lnTo>
                      <a:pt x="383" y="154"/>
                    </a:lnTo>
                    <a:lnTo>
                      <a:pt x="367" y="154"/>
                    </a:lnTo>
                    <a:lnTo>
                      <a:pt x="349" y="153"/>
                    </a:lnTo>
                    <a:lnTo>
                      <a:pt x="333" y="152"/>
                    </a:lnTo>
                    <a:lnTo>
                      <a:pt x="317" y="151"/>
                    </a:lnTo>
                    <a:lnTo>
                      <a:pt x="301" y="149"/>
                    </a:lnTo>
                    <a:lnTo>
                      <a:pt x="285" y="147"/>
                    </a:lnTo>
                    <a:lnTo>
                      <a:pt x="269" y="146"/>
                    </a:lnTo>
                    <a:lnTo>
                      <a:pt x="252" y="144"/>
                    </a:lnTo>
                    <a:lnTo>
                      <a:pt x="235" y="141"/>
                    </a:lnTo>
                    <a:lnTo>
                      <a:pt x="219" y="140"/>
                    </a:lnTo>
                    <a:lnTo>
                      <a:pt x="203" y="138"/>
                    </a:lnTo>
                    <a:lnTo>
                      <a:pt x="187" y="137"/>
                    </a:lnTo>
                    <a:lnTo>
                      <a:pt x="170" y="136"/>
                    </a:lnTo>
                    <a:lnTo>
                      <a:pt x="154" y="134"/>
                    </a:lnTo>
                    <a:lnTo>
                      <a:pt x="137" y="134"/>
                    </a:lnTo>
                    <a:lnTo>
                      <a:pt x="120" y="136"/>
                    </a:lnTo>
                    <a:lnTo>
                      <a:pt x="103" y="138"/>
                    </a:lnTo>
                    <a:lnTo>
                      <a:pt x="86" y="141"/>
                    </a:lnTo>
                    <a:lnTo>
                      <a:pt x="70" y="146"/>
                    </a:lnTo>
                    <a:lnTo>
                      <a:pt x="52" y="152"/>
                    </a:lnTo>
                    <a:lnTo>
                      <a:pt x="36" y="157"/>
                    </a:lnTo>
                    <a:lnTo>
                      <a:pt x="20" y="163"/>
                    </a:lnTo>
                    <a:lnTo>
                      <a:pt x="4" y="170"/>
                    </a:lnTo>
                    <a:lnTo>
                      <a:pt x="2" y="171"/>
                    </a:lnTo>
                    <a:lnTo>
                      <a:pt x="0" y="174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2" y="178"/>
                    </a:lnTo>
                    <a:lnTo>
                      <a:pt x="4" y="181"/>
                    </a:lnTo>
                    <a:lnTo>
                      <a:pt x="5" y="181"/>
                    </a:lnTo>
                    <a:lnTo>
                      <a:pt x="7" y="181"/>
                    </a:lnTo>
                    <a:lnTo>
                      <a:pt x="7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6" name="Freeform 170"/>
              <p:cNvSpPr>
                <a:spLocks/>
              </p:cNvSpPr>
              <p:nvPr/>
            </p:nvSpPr>
            <p:spPr bwMode="auto">
              <a:xfrm>
                <a:off x="3765" y="3127"/>
                <a:ext cx="99" cy="21"/>
              </a:xfrm>
              <a:custGeom>
                <a:avLst/>
                <a:gdLst>
                  <a:gd name="T0" fmla="*/ 7 w 199"/>
                  <a:gd name="T1" fmla="*/ 43 h 43"/>
                  <a:gd name="T2" fmla="*/ 18 w 199"/>
                  <a:gd name="T3" fmla="*/ 38 h 43"/>
                  <a:gd name="T4" fmla="*/ 29 w 199"/>
                  <a:gd name="T5" fmla="*/ 35 h 43"/>
                  <a:gd name="T6" fmla="*/ 40 w 199"/>
                  <a:gd name="T7" fmla="*/ 30 h 43"/>
                  <a:gd name="T8" fmla="*/ 52 w 199"/>
                  <a:gd name="T9" fmla="*/ 28 h 43"/>
                  <a:gd name="T10" fmla="*/ 63 w 199"/>
                  <a:gd name="T11" fmla="*/ 25 h 43"/>
                  <a:gd name="T12" fmla="*/ 75 w 199"/>
                  <a:gd name="T13" fmla="*/ 22 h 43"/>
                  <a:gd name="T14" fmla="*/ 86 w 199"/>
                  <a:gd name="T15" fmla="*/ 20 h 43"/>
                  <a:gd name="T16" fmla="*/ 98 w 199"/>
                  <a:gd name="T17" fmla="*/ 18 h 43"/>
                  <a:gd name="T18" fmla="*/ 109 w 199"/>
                  <a:gd name="T19" fmla="*/ 17 h 43"/>
                  <a:gd name="T20" fmla="*/ 121 w 199"/>
                  <a:gd name="T21" fmla="*/ 15 h 43"/>
                  <a:gd name="T22" fmla="*/ 133 w 199"/>
                  <a:gd name="T23" fmla="*/ 14 h 43"/>
                  <a:gd name="T24" fmla="*/ 144 w 199"/>
                  <a:gd name="T25" fmla="*/ 14 h 43"/>
                  <a:gd name="T26" fmla="*/ 157 w 199"/>
                  <a:gd name="T27" fmla="*/ 14 h 43"/>
                  <a:gd name="T28" fmla="*/ 168 w 199"/>
                  <a:gd name="T29" fmla="*/ 15 h 43"/>
                  <a:gd name="T30" fmla="*/ 180 w 199"/>
                  <a:gd name="T31" fmla="*/ 17 h 43"/>
                  <a:gd name="T32" fmla="*/ 191 w 199"/>
                  <a:gd name="T33" fmla="*/ 18 h 43"/>
                  <a:gd name="T34" fmla="*/ 195 w 199"/>
                  <a:gd name="T35" fmla="*/ 17 h 43"/>
                  <a:gd name="T36" fmla="*/ 197 w 199"/>
                  <a:gd name="T37" fmla="*/ 15 h 43"/>
                  <a:gd name="T38" fmla="*/ 198 w 199"/>
                  <a:gd name="T39" fmla="*/ 13 h 43"/>
                  <a:gd name="T40" fmla="*/ 199 w 199"/>
                  <a:gd name="T41" fmla="*/ 11 h 43"/>
                  <a:gd name="T42" fmla="*/ 199 w 199"/>
                  <a:gd name="T43" fmla="*/ 9 h 43"/>
                  <a:gd name="T44" fmla="*/ 198 w 199"/>
                  <a:gd name="T45" fmla="*/ 6 h 43"/>
                  <a:gd name="T46" fmla="*/ 196 w 199"/>
                  <a:gd name="T47" fmla="*/ 5 h 43"/>
                  <a:gd name="T48" fmla="*/ 192 w 199"/>
                  <a:gd name="T49" fmla="*/ 4 h 43"/>
                  <a:gd name="T50" fmla="*/ 181 w 199"/>
                  <a:gd name="T51" fmla="*/ 2 h 43"/>
                  <a:gd name="T52" fmla="*/ 168 w 199"/>
                  <a:gd name="T53" fmla="*/ 0 h 43"/>
                  <a:gd name="T54" fmla="*/ 157 w 199"/>
                  <a:gd name="T55" fmla="*/ 0 h 43"/>
                  <a:gd name="T56" fmla="*/ 144 w 199"/>
                  <a:gd name="T57" fmla="*/ 0 h 43"/>
                  <a:gd name="T58" fmla="*/ 133 w 199"/>
                  <a:gd name="T59" fmla="*/ 0 h 43"/>
                  <a:gd name="T60" fmla="*/ 120 w 199"/>
                  <a:gd name="T61" fmla="*/ 2 h 43"/>
                  <a:gd name="T62" fmla="*/ 108 w 199"/>
                  <a:gd name="T63" fmla="*/ 3 h 43"/>
                  <a:gd name="T64" fmla="*/ 97 w 199"/>
                  <a:gd name="T65" fmla="*/ 5 h 43"/>
                  <a:gd name="T66" fmla="*/ 84 w 199"/>
                  <a:gd name="T67" fmla="*/ 7 h 43"/>
                  <a:gd name="T68" fmla="*/ 73 w 199"/>
                  <a:gd name="T69" fmla="*/ 10 h 43"/>
                  <a:gd name="T70" fmla="*/ 61 w 199"/>
                  <a:gd name="T71" fmla="*/ 13 h 43"/>
                  <a:gd name="T72" fmla="*/ 48 w 199"/>
                  <a:gd name="T73" fmla="*/ 17 h 43"/>
                  <a:gd name="T74" fmla="*/ 37 w 199"/>
                  <a:gd name="T75" fmla="*/ 20 h 43"/>
                  <a:gd name="T76" fmla="*/ 25 w 199"/>
                  <a:gd name="T77" fmla="*/ 25 h 43"/>
                  <a:gd name="T78" fmla="*/ 15 w 199"/>
                  <a:gd name="T79" fmla="*/ 29 h 43"/>
                  <a:gd name="T80" fmla="*/ 3 w 199"/>
                  <a:gd name="T81" fmla="*/ 34 h 43"/>
                  <a:gd name="T82" fmla="*/ 1 w 199"/>
                  <a:gd name="T83" fmla="*/ 35 h 43"/>
                  <a:gd name="T84" fmla="*/ 0 w 199"/>
                  <a:gd name="T85" fmla="*/ 36 h 43"/>
                  <a:gd name="T86" fmla="*/ 0 w 199"/>
                  <a:gd name="T87" fmla="*/ 38 h 43"/>
                  <a:gd name="T88" fmla="*/ 0 w 199"/>
                  <a:gd name="T89" fmla="*/ 41 h 43"/>
                  <a:gd name="T90" fmla="*/ 1 w 199"/>
                  <a:gd name="T91" fmla="*/ 42 h 43"/>
                  <a:gd name="T92" fmla="*/ 3 w 199"/>
                  <a:gd name="T93" fmla="*/ 43 h 43"/>
                  <a:gd name="T94" fmla="*/ 5 w 199"/>
                  <a:gd name="T95" fmla="*/ 43 h 43"/>
                  <a:gd name="T96" fmla="*/ 7 w 199"/>
                  <a:gd name="T97" fmla="*/ 43 h 43"/>
                  <a:gd name="T98" fmla="*/ 7 w 199"/>
                  <a:gd name="T9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9" h="43">
                    <a:moveTo>
                      <a:pt x="7" y="43"/>
                    </a:moveTo>
                    <a:lnTo>
                      <a:pt x="18" y="38"/>
                    </a:lnTo>
                    <a:lnTo>
                      <a:pt x="29" y="35"/>
                    </a:lnTo>
                    <a:lnTo>
                      <a:pt x="40" y="30"/>
                    </a:lnTo>
                    <a:lnTo>
                      <a:pt x="52" y="28"/>
                    </a:lnTo>
                    <a:lnTo>
                      <a:pt x="63" y="25"/>
                    </a:lnTo>
                    <a:lnTo>
                      <a:pt x="75" y="22"/>
                    </a:lnTo>
                    <a:lnTo>
                      <a:pt x="86" y="20"/>
                    </a:lnTo>
                    <a:lnTo>
                      <a:pt x="98" y="18"/>
                    </a:lnTo>
                    <a:lnTo>
                      <a:pt x="109" y="17"/>
                    </a:lnTo>
                    <a:lnTo>
                      <a:pt x="121" y="15"/>
                    </a:lnTo>
                    <a:lnTo>
                      <a:pt x="133" y="14"/>
                    </a:lnTo>
                    <a:lnTo>
                      <a:pt x="144" y="14"/>
                    </a:lnTo>
                    <a:lnTo>
                      <a:pt x="157" y="14"/>
                    </a:lnTo>
                    <a:lnTo>
                      <a:pt x="168" y="15"/>
                    </a:lnTo>
                    <a:lnTo>
                      <a:pt x="180" y="17"/>
                    </a:lnTo>
                    <a:lnTo>
                      <a:pt x="191" y="18"/>
                    </a:lnTo>
                    <a:lnTo>
                      <a:pt x="195" y="17"/>
                    </a:lnTo>
                    <a:lnTo>
                      <a:pt x="197" y="15"/>
                    </a:lnTo>
                    <a:lnTo>
                      <a:pt x="198" y="13"/>
                    </a:lnTo>
                    <a:lnTo>
                      <a:pt x="199" y="11"/>
                    </a:lnTo>
                    <a:lnTo>
                      <a:pt x="199" y="9"/>
                    </a:lnTo>
                    <a:lnTo>
                      <a:pt x="198" y="6"/>
                    </a:lnTo>
                    <a:lnTo>
                      <a:pt x="196" y="5"/>
                    </a:lnTo>
                    <a:lnTo>
                      <a:pt x="192" y="4"/>
                    </a:lnTo>
                    <a:lnTo>
                      <a:pt x="181" y="2"/>
                    </a:lnTo>
                    <a:lnTo>
                      <a:pt x="168" y="0"/>
                    </a:lnTo>
                    <a:lnTo>
                      <a:pt x="157" y="0"/>
                    </a:lnTo>
                    <a:lnTo>
                      <a:pt x="144" y="0"/>
                    </a:lnTo>
                    <a:lnTo>
                      <a:pt x="133" y="0"/>
                    </a:lnTo>
                    <a:lnTo>
                      <a:pt x="120" y="2"/>
                    </a:lnTo>
                    <a:lnTo>
                      <a:pt x="108" y="3"/>
                    </a:lnTo>
                    <a:lnTo>
                      <a:pt x="97" y="5"/>
                    </a:lnTo>
                    <a:lnTo>
                      <a:pt x="84" y="7"/>
                    </a:lnTo>
                    <a:lnTo>
                      <a:pt x="73" y="10"/>
                    </a:lnTo>
                    <a:lnTo>
                      <a:pt x="61" y="13"/>
                    </a:lnTo>
                    <a:lnTo>
                      <a:pt x="48" y="17"/>
                    </a:lnTo>
                    <a:lnTo>
                      <a:pt x="37" y="20"/>
                    </a:lnTo>
                    <a:lnTo>
                      <a:pt x="25" y="25"/>
                    </a:lnTo>
                    <a:lnTo>
                      <a:pt x="15" y="29"/>
                    </a:lnTo>
                    <a:lnTo>
                      <a:pt x="3" y="34"/>
                    </a:lnTo>
                    <a:lnTo>
                      <a:pt x="1" y="35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3" y="43"/>
                    </a:lnTo>
                    <a:lnTo>
                      <a:pt x="5" y="43"/>
                    </a:lnTo>
                    <a:lnTo>
                      <a:pt x="7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7" name="Freeform 171"/>
              <p:cNvSpPr>
                <a:spLocks/>
              </p:cNvSpPr>
              <p:nvPr/>
            </p:nvSpPr>
            <p:spPr bwMode="auto">
              <a:xfrm>
                <a:off x="3754" y="3066"/>
                <a:ext cx="78" cy="42"/>
              </a:xfrm>
              <a:custGeom>
                <a:avLst/>
                <a:gdLst>
                  <a:gd name="T0" fmla="*/ 9 w 157"/>
                  <a:gd name="T1" fmla="*/ 84 h 86"/>
                  <a:gd name="T2" fmla="*/ 25 w 157"/>
                  <a:gd name="T3" fmla="*/ 73 h 86"/>
                  <a:gd name="T4" fmla="*/ 43 w 157"/>
                  <a:gd name="T5" fmla="*/ 63 h 86"/>
                  <a:gd name="T6" fmla="*/ 61 w 157"/>
                  <a:gd name="T7" fmla="*/ 53 h 86"/>
                  <a:gd name="T8" fmla="*/ 80 w 157"/>
                  <a:gd name="T9" fmla="*/ 45 h 86"/>
                  <a:gd name="T10" fmla="*/ 98 w 157"/>
                  <a:gd name="T11" fmla="*/ 38 h 86"/>
                  <a:gd name="T12" fmla="*/ 117 w 157"/>
                  <a:gd name="T13" fmla="*/ 30 h 86"/>
                  <a:gd name="T14" fmla="*/ 135 w 157"/>
                  <a:gd name="T15" fmla="*/ 22 h 86"/>
                  <a:gd name="T16" fmla="*/ 153 w 157"/>
                  <a:gd name="T17" fmla="*/ 13 h 86"/>
                  <a:gd name="T18" fmla="*/ 156 w 157"/>
                  <a:gd name="T19" fmla="*/ 12 h 86"/>
                  <a:gd name="T20" fmla="*/ 157 w 157"/>
                  <a:gd name="T21" fmla="*/ 10 h 86"/>
                  <a:gd name="T22" fmla="*/ 157 w 157"/>
                  <a:gd name="T23" fmla="*/ 7 h 86"/>
                  <a:gd name="T24" fmla="*/ 157 w 157"/>
                  <a:gd name="T25" fmla="*/ 5 h 86"/>
                  <a:gd name="T26" fmla="*/ 156 w 157"/>
                  <a:gd name="T27" fmla="*/ 3 h 86"/>
                  <a:gd name="T28" fmla="*/ 153 w 157"/>
                  <a:gd name="T29" fmla="*/ 2 h 86"/>
                  <a:gd name="T30" fmla="*/ 150 w 157"/>
                  <a:gd name="T31" fmla="*/ 0 h 86"/>
                  <a:gd name="T32" fmla="*/ 148 w 157"/>
                  <a:gd name="T33" fmla="*/ 2 h 86"/>
                  <a:gd name="T34" fmla="*/ 128 w 157"/>
                  <a:gd name="T35" fmla="*/ 8 h 86"/>
                  <a:gd name="T36" fmla="*/ 110 w 157"/>
                  <a:gd name="T37" fmla="*/ 17 h 86"/>
                  <a:gd name="T38" fmla="*/ 91 w 157"/>
                  <a:gd name="T39" fmla="*/ 25 h 86"/>
                  <a:gd name="T40" fmla="*/ 72 w 157"/>
                  <a:gd name="T41" fmla="*/ 34 h 86"/>
                  <a:gd name="T42" fmla="*/ 54 w 157"/>
                  <a:gd name="T43" fmla="*/ 43 h 86"/>
                  <a:gd name="T44" fmla="*/ 36 w 157"/>
                  <a:gd name="T45" fmla="*/ 53 h 86"/>
                  <a:gd name="T46" fmla="*/ 19 w 157"/>
                  <a:gd name="T47" fmla="*/ 64 h 86"/>
                  <a:gd name="T48" fmla="*/ 2 w 157"/>
                  <a:gd name="T49" fmla="*/ 76 h 86"/>
                  <a:gd name="T50" fmla="*/ 1 w 157"/>
                  <a:gd name="T51" fmla="*/ 78 h 86"/>
                  <a:gd name="T52" fmla="*/ 0 w 157"/>
                  <a:gd name="T53" fmla="*/ 80 h 86"/>
                  <a:gd name="T54" fmla="*/ 0 w 157"/>
                  <a:gd name="T55" fmla="*/ 81 h 86"/>
                  <a:gd name="T56" fmla="*/ 1 w 157"/>
                  <a:gd name="T57" fmla="*/ 83 h 86"/>
                  <a:gd name="T58" fmla="*/ 4 w 157"/>
                  <a:gd name="T59" fmla="*/ 86 h 86"/>
                  <a:gd name="T60" fmla="*/ 6 w 157"/>
                  <a:gd name="T61" fmla="*/ 86 h 86"/>
                  <a:gd name="T62" fmla="*/ 7 w 157"/>
                  <a:gd name="T63" fmla="*/ 86 h 86"/>
                  <a:gd name="T64" fmla="*/ 9 w 157"/>
                  <a:gd name="T65" fmla="*/ 84 h 86"/>
                  <a:gd name="T66" fmla="*/ 9 w 157"/>
                  <a:gd name="T67" fmla="*/ 8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7" h="86">
                    <a:moveTo>
                      <a:pt x="9" y="84"/>
                    </a:moveTo>
                    <a:lnTo>
                      <a:pt x="25" y="73"/>
                    </a:lnTo>
                    <a:lnTo>
                      <a:pt x="43" y="63"/>
                    </a:lnTo>
                    <a:lnTo>
                      <a:pt x="61" y="53"/>
                    </a:lnTo>
                    <a:lnTo>
                      <a:pt x="80" y="45"/>
                    </a:lnTo>
                    <a:lnTo>
                      <a:pt x="98" y="38"/>
                    </a:lnTo>
                    <a:lnTo>
                      <a:pt x="117" y="30"/>
                    </a:lnTo>
                    <a:lnTo>
                      <a:pt x="135" y="22"/>
                    </a:lnTo>
                    <a:lnTo>
                      <a:pt x="153" y="13"/>
                    </a:lnTo>
                    <a:lnTo>
                      <a:pt x="156" y="12"/>
                    </a:lnTo>
                    <a:lnTo>
                      <a:pt x="157" y="10"/>
                    </a:lnTo>
                    <a:lnTo>
                      <a:pt x="157" y="7"/>
                    </a:lnTo>
                    <a:lnTo>
                      <a:pt x="157" y="5"/>
                    </a:lnTo>
                    <a:lnTo>
                      <a:pt x="156" y="3"/>
                    </a:lnTo>
                    <a:lnTo>
                      <a:pt x="153" y="2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28" y="8"/>
                    </a:lnTo>
                    <a:lnTo>
                      <a:pt x="110" y="17"/>
                    </a:lnTo>
                    <a:lnTo>
                      <a:pt x="91" y="25"/>
                    </a:lnTo>
                    <a:lnTo>
                      <a:pt x="72" y="34"/>
                    </a:lnTo>
                    <a:lnTo>
                      <a:pt x="54" y="43"/>
                    </a:lnTo>
                    <a:lnTo>
                      <a:pt x="36" y="53"/>
                    </a:lnTo>
                    <a:lnTo>
                      <a:pt x="19" y="64"/>
                    </a:lnTo>
                    <a:lnTo>
                      <a:pt x="2" y="76"/>
                    </a:lnTo>
                    <a:lnTo>
                      <a:pt x="1" y="78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9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8" name="Freeform 172"/>
              <p:cNvSpPr>
                <a:spLocks/>
              </p:cNvSpPr>
              <p:nvPr/>
            </p:nvSpPr>
            <p:spPr bwMode="auto">
              <a:xfrm>
                <a:off x="3934" y="3054"/>
                <a:ext cx="93" cy="94"/>
              </a:xfrm>
              <a:custGeom>
                <a:avLst/>
                <a:gdLst>
                  <a:gd name="T0" fmla="*/ 176 w 185"/>
                  <a:gd name="T1" fmla="*/ 5 h 189"/>
                  <a:gd name="T2" fmla="*/ 166 w 185"/>
                  <a:gd name="T3" fmla="*/ 35 h 189"/>
                  <a:gd name="T4" fmla="*/ 152 w 185"/>
                  <a:gd name="T5" fmla="*/ 64 h 189"/>
                  <a:gd name="T6" fmla="*/ 135 w 185"/>
                  <a:gd name="T7" fmla="*/ 91 h 189"/>
                  <a:gd name="T8" fmla="*/ 115 w 185"/>
                  <a:gd name="T9" fmla="*/ 115 h 189"/>
                  <a:gd name="T10" fmla="*/ 92 w 185"/>
                  <a:gd name="T11" fmla="*/ 137 h 189"/>
                  <a:gd name="T12" fmla="*/ 65 w 185"/>
                  <a:gd name="T13" fmla="*/ 156 h 189"/>
                  <a:gd name="T14" fmla="*/ 37 w 185"/>
                  <a:gd name="T15" fmla="*/ 168 h 189"/>
                  <a:gd name="T16" fmla="*/ 6 w 185"/>
                  <a:gd name="T17" fmla="*/ 176 h 189"/>
                  <a:gd name="T18" fmla="*/ 3 w 185"/>
                  <a:gd name="T19" fmla="*/ 178 h 189"/>
                  <a:gd name="T20" fmla="*/ 1 w 185"/>
                  <a:gd name="T21" fmla="*/ 179 h 189"/>
                  <a:gd name="T22" fmla="*/ 0 w 185"/>
                  <a:gd name="T23" fmla="*/ 181 h 189"/>
                  <a:gd name="T24" fmla="*/ 0 w 185"/>
                  <a:gd name="T25" fmla="*/ 183 h 189"/>
                  <a:gd name="T26" fmla="*/ 1 w 185"/>
                  <a:gd name="T27" fmla="*/ 186 h 189"/>
                  <a:gd name="T28" fmla="*/ 2 w 185"/>
                  <a:gd name="T29" fmla="*/ 188 h 189"/>
                  <a:gd name="T30" fmla="*/ 4 w 185"/>
                  <a:gd name="T31" fmla="*/ 189 h 189"/>
                  <a:gd name="T32" fmla="*/ 8 w 185"/>
                  <a:gd name="T33" fmla="*/ 189 h 189"/>
                  <a:gd name="T34" fmla="*/ 41 w 185"/>
                  <a:gd name="T35" fmla="*/ 183 h 189"/>
                  <a:gd name="T36" fmla="*/ 72 w 185"/>
                  <a:gd name="T37" fmla="*/ 171 h 189"/>
                  <a:gd name="T38" fmla="*/ 100 w 185"/>
                  <a:gd name="T39" fmla="*/ 151 h 189"/>
                  <a:gd name="T40" fmla="*/ 124 w 185"/>
                  <a:gd name="T41" fmla="*/ 128 h 189"/>
                  <a:gd name="T42" fmla="*/ 145 w 185"/>
                  <a:gd name="T43" fmla="*/ 100 h 189"/>
                  <a:gd name="T44" fmla="*/ 162 w 185"/>
                  <a:gd name="T45" fmla="*/ 70 h 189"/>
                  <a:gd name="T46" fmla="*/ 176 w 185"/>
                  <a:gd name="T47" fmla="*/ 39 h 189"/>
                  <a:gd name="T48" fmla="*/ 185 w 185"/>
                  <a:gd name="T49" fmla="*/ 7 h 189"/>
                  <a:gd name="T50" fmla="*/ 185 w 185"/>
                  <a:gd name="T51" fmla="*/ 5 h 189"/>
                  <a:gd name="T52" fmla="*/ 185 w 185"/>
                  <a:gd name="T53" fmla="*/ 3 h 189"/>
                  <a:gd name="T54" fmla="*/ 183 w 185"/>
                  <a:gd name="T55" fmla="*/ 1 h 189"/>
                  <a:gd name="T56" fmla="*/ 182 w 185"/>
                  <a:gd name="T57" fmla="*/ 0 h 189"/>
                  <a:gd name="T58" fmla="*/ 179 w 185"/>
                  <a:gd name="T59" fmla="*/ 0 h 189"/>
                  <a:gd name="T60" fmla="*/ 178 w 185"/>
                  <a:gd name="T61" fmla="*/ 1 h 189"/>
                  <a:gd name="T62" fmla="*/ 177 w 185"/>
                  <a:gd name="T63" fmla="*/ 3 h 189"/>
                  <a:gd name="T64" fmla="*/ 176 w 185"/>
                  <a:gd name="T65" fmla="*/ 5 h 189"/>
                  <a:gd name="T66" fmla="*/ 176 w 185"/>
                  <a:gd name="T67" fmla="*/ 5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5" h="189">
                    <a:moveTo>
                      <a:pt x="176" y="5"/>
                    </a:moveTo>
                    <a:lnTo>
                      <a:pt x="166" y="35"/>
                    </a:lnTo>
                    <a:lnTo>
                      <a:pt x="152" y="64"/>
                    </a:lnTo>
                    <a:lnTo>
                      <a:pt x="135" y="91"/>
                    </a:lnTo>
                    <a:lnTo>
                      <a:pt x="115" y="115"/>
                    </a:lnTo>
                    <a:lnTo>
                      <a:pt x="92" y="137"/>
                    </a:lnTo>
                    <a:lnTo>
                      <a:pt x="65" y="156"/>
                    </a:lnTo>
                    <a:lnTo>
                      <a:pt x="37" y="168"/>
                    </a:lnTo>
                    <a:lnTo>
                      <a:pt x="6" y="176"/>
                    </a:lnTo>
                    <a:lnTo>
                      <a:pt x="3" y="178"/>
                    </a:lnTo>
                    <a:lnTo>
                      <a:pt x="1" y="179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1" y="186"/>
                    </a:lnTo>
                    <a:lnTo>
                      <a:pt x="2" y="188"/>
                    </a:lnTo>
                    <a:lnTo>
                      <a:pt x="4" y="189"/>
                    </a:lnTo>
                    <a:lnTo>
                      <a:pt x="8" y="189"/>
                    </a:lnTo>
                    <a:lnTo>
                      <a:pt x="41" y="183"/>
                    </a:lnTo>
                    <a:lnTo>
                      <a:pt x="72" y="171"/>
                    </a:lnTo>
                    <a:lnTo>
                      <a:pt x="100" y="151"/>
                    </a:lnTo>
                    <a:lnTo>
                      <a:pt x="124" y="128"/>
                    </a:lnTo>
                    <a:lnTo>
                      <a:pt x="145" y="100"/>
                    </a:lnTo>
                    <a:lnTo>
                      <a:pt x="162" y="70"/>
                    </a:lnTo>
                    <a:lnTo>
                      <a:pt x="176" y="39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5" y="3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79" y="0"/>
                    </a:lnTo>
                    <a:lnTo>
                      <a:pt x="178" y="1"/>
                    </a:lnTo>
                    <a:lnTo>
                      <a:pt x="177" y="3"/>
                    </a:lnTo>
                    <a:lnTo>
                      <a:pt x="176" y="5"/>
                    </a:lnTo>
                    <a:lnTo>
                      <a:pt x="17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69" name="Freeform 173"/>
              <p:cNvSpPr>
                <a:spLocks/>
              </p:cNvSpPr>
              <p:nvPr/>
            </p:nvSpPr>
            <p:spPr bwMode="auto">
              <a:xfrm>
                <a:off x="4051" y="2975"/>
                <a:ext cx="77" cy="109"/>
              </a:xfrm>
              <a:custGeom>
                <a:avLst/>
                <a:gdLst>
                  <a:gd name="T0" fmla="*/ 145 w 153"/>
                  <a:gd name="T1" fmla="*/ 194 h 216"/>
                  <a:gd name="T2" fmla="*/ 130 w 153"/>
                  <a:gd name="T3" fmla="*/ 184 h 216"/>
                  <a:gd name="T4" fmla="*/ 110 w 153"/>
                  <a:gd name="T5" fmla="*/ 172 h 216"/>
                  <a:gd name="T6" fmla="*/ 90 w 153"/>
                  <a:gd name="T7" fmla="*/ 160 h 216"/>
                  <a:gd name="T8" fmla="*/ 69 w 153"/>
                  <a:gd name="T9" fmla="*/ 148 h 216"/>
                  <a:gd name="T10" fmla="*/ 49 w 153"/>
                  <a:gd name="T11" fmla="*/ 139 h 216"/>
                  <a:gd name="T12" fmla="*/ 33 w 153"/>
                  <a:gd name="T13" fmla="*/ 130 h 216"/>
                  <a:gd name="T14" fmla="*/ 22 w 153"/>
                  <a:gd name="T15" fmla="*/ 125 h 216"/>
                  <a:gd name="T16" fmla="*/ 18 w 153"/>
                  <a:gd name="T17" fmla="*/ 123 h 216"/>
                  <a:gd name="T18" fmla="*/ 26 w 153"/>
                  <a:gd name="T19" fmla="*/ 108 h 216"/>
                  <a:gd name="T20" fmla="*/ 33 w 153"/>
                  <a:gd name="T21" fmla="*/ 92 h 216"/>
                  <a:gd name="T22" fmla="*/ 40 w 153"/>
                  <a:gd name="T23" fmla="*/ 77 h 216"/>
                  <a:gd name="T24" fmla="*/ 48 w 153"/>
                  <a:gd name="T25" fmla="*/ 62 h 216"/>
                  <a:gd name="T26" fmla="*/ 57 w 153"/>
                  <a:gd name="T27" fmla="*/ 48 h 216"/>
                  <a:gd name="T28" fmla="*/ 67 w 153"/>
                  <a:gd name="T29" fmla="*/ 34 h 216"/>
                  <a:gd name="T30" fmla="*/ 77 w 153"/>
                  <a:gd name="T31" fmla="*/ 21 h 216"/>
                  <a:gd name="T32" fmla="*/ 90 w 153"/>
                  <a:gd name="T33" fmla="*/ 10 h 216"/>
                  <a:gd name="T34" fmla="*/ 91 w 153"/>
                  <a:gd name="T35" fmla="*/ 8 h 216"/>
                  <a:gd name="T36" fmla="*/ 92 w 153"/>
                  <a:gd name="T37" fmla="*/ 5 h 216"/>
                  <a:gd name="T38" fmla="*/ 91 w 153"/>
                  <a:gd name="T39" fmla="*/ 4 h 216"/>
                  <a:gd name="T40" fmla="*/ 90 w 153"/>
                  <a:gd name="T41" fmla="*/ 2 h 216"/>
                  <a:gd name="T42" fmla="*/ 88 w 153"/>
                  <a:gd name="T43" fmla="*/ 1 h 216"/>
                  <a:gd name="T44" fmla="*/ 86 w 153"/>
                  <a:gd name="T45" fmla="*/ 0 h 216"/>
                  <a:gd name="T46" fmla="*/ 85 w 153"/>
                  <a:gd name="T47" fmla="*/ 0 h 216"/>
                  <a:gd name="T48" fmla="*/ 83 w 153"/>
                  <a:gd name="T49" fmla="*/ 1 h 216"/>
                  <a:gd name="T50" fmla="*/ 69 w 153"/>
                  <a:gd name="T51" fmla="*/ 11 h 216"/>
                  <a:gd name="T52" fmla="*/ 56 w 153"/>
                  <a:gd name="T53" fmla="*/ 24 h 216"/>
                  <a:gd name="T54" fmla="*/ 46 w 153"/>
                  <a:gd name="T55" fmla="*/ 38 h 216"/>
                  <a:gd name="T56" fmla="*/ 37 w 153"/>
                  <a:gd name="T57" fmla="*/ 51 h 216"/>
                  <a:gd name="T58" fmla="*/ 29 w 153"/>
                  <a:gd name="T59" fmla="*/ 68 h 216"/>
                  <a:gd name="T60" fmla="*/ 21 w 153"/>
                  <a:gd name="T61" fmla="*/ 83 h 216"/>
                  <a:gd name="T62" fmla="*/ 12 w 153"/>
                  <a:gd name="T63" fmla="*/ 99 h 216"/>
                  <a:gd name="T64" fmla="*/ 4 w 153"/>
                  <a:gd name="T65" fmla="*/ 114 h 216"/>
                  <a:gd name="T66" fmla="*/ 3 w 153"/>
                  <a:gd name="T67" fmla="*/ 117 h 216"/>
                  <a:gd name="T68" fmla="*/ 1 w 153"/>
                  <a:gd name="T69" fmla="*/ 124 h 216"/>
                  <a:gd name="T70" fmla="*/ 0 w 153"/>
                  <a:gd name="T71" fmla="*/ 132 h 216"/>
                  <a:gd name="T72" fmla="*/ 3 w 153"/>
                  <a:gd name="T73" fmla="*/ 139 h 216"/>
                  <a:gd name="T74" fmla="*/ 4 w 153"/>
                  <a:gd name="T75" fmla="*/ 138 h 216"/>
                  <a:gd name="T76" fmla="*/ 22 w 153"/>
                  <a:gd name="T77" fmla="*/ 146 h 216"/>
                  <a:gd name="T78" fmla="*/ 39 w 153"/>
                  <a:gd name="T79" fmla="*/ 154 h 216"/>
                  <a:gd name="T80" fmla="*/ 55 w 153"/>
                  <a:gd name="T81" fmla="*/ 163 h 216"/>
                  <a:gd name="T82" fmla="*/ 71 w 153"/>
                  <a:gd name="T83" fmla="*/ 172 h 216"/>
                  <a:gd name="T84" fmla="*/ 87 w 153"/>
                  <a:gd name="T85" fmla="*/ 182 h 216"/>
                  <a:gd name="T86" fmla="*/ 103 w 153"/>
                  <a:gd name="T87" fmla="*/ 192 h 216"/>
                  <a:gd name="T88" fmla="*/ 121 w 153"/>
                  <a:gd name="T89" fmla="*/ 202 h 216"/>
                  <a:gd name="T90" fmla="*/ 137 w 153"/>
                  <a:gd name="T91" fmla="*/ 213 h 216"/>
                  <a:gd name="T92" fmla="*/ 148 w 153"/>
                  <a:gd name="T93" fmla="*/ 216 h 216"/>
                  <a:gd name="T94" fmla="*/ 153 w 153"/>
                  <a:gd name="T95" fmla="*/ 211 h 216"/>
                  <a:gd name="T96" fmla="*/ 152 w 153"/>
                  <a:gd name="T97" fmla="*/ 203 h 216"/>
                  <a:gd name="T98" fmla="*/ 145 w 153"/>
                  <a:gd name="T99" fmla="*/ 19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3" h="216">
                    <a:moveTo>
                      <a:pt x="145" y="194"/>
                    </a:moveTo>
                    <a:lnTo>
                      <a:pt x="130" y="184"/>
                    </a:lnTo>
                    <a:lnTo>
                      <a:pt x="110" y="172"/>
                    </a:lnTo>
                    <a:lnTo>
                      <a:pt x="90" y="160"/>
                    </a:lnTo>
                    <a:lnTo>
                      <a:pt x="69" y="148"/>
                    </a:lnTo>
                    <a:lnTo>
                      <a:pt x="49" y="139"/>
                    </a:lnTo>
                    <a:lnTo>
                      <a:pt x="33" y="130"/>
                    </a:lnTo>
                    <a:lnTo>
                      <a:pt x="22" y="125"/>
                    </a:lnTo>
                    <a:lnTo>
                      <a:pt x="18" y="123"/>
                    </a:lnTo>
                    <a:lnTo>
                      <a:pt x="26" y="108"/>
                    </a:lnTo>
                    <a:lnTo>
                      <a:pt x="33" y="92"/>
                    </a:lnTo>
                    <a:lnTo>
                      <a:pt x="40" y="77"/>
                    </a:lnTo>
                    <a:lnTo>
                      <a:pt x="48" y="62"/>
                    </a:lnTo>
                    <a:lnTo>
                      <a:pt x="57" y="48"/>
                    </a:lnTo>
                    <a:lnTo>
                      <a:pt x="67" y="34"/>
                    </a:lnTo>
                    <a:lnTo>
                      <a:pt x="77" y="21"/>
                    </a:lnTo>
                    <a:lnTo>
                      <a:pt x="90" y="10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2"/>
                    </a:lnTo>
                    <a:lnTo>
                      <a:pt x="88" y="1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3" y="1"/>
                    </a:lnTo>
                    <a:lnTo>
                      <a:pt x="69" y="11"/>
                    </a:lnTo>
                    <a:lnTo>
                      <a:pt x="56" y="24"/>
                    </a:lnTo>
                    <a:lnTo>
                      <a:pt x="46" y="38"/>
                    </a:lnTo>
                    <a:lnTo>
                      <a:pt x="37" y="51"/>
                    </a:lnTo>
                    <a:lnTo>
                      <a:pt x="29" y="68"/>
                    </a:lnTo>
                    <a:lnTo>
                      <a:pt x="21" y="83"/>
                    </a:lnTo>
                    <a:lnTo>
                      <a:pt x="12" y="99"/>
                    </a:lnTo>
                    <a:lnTo>
                      <a:pt x="4" y="114"/>
                    </a:lnTo>
                    <a:lnTo>
                      <a:pt x="3" y="117"/>
                    </a:lnTo>
                    <a:lnTo>
                      <a:pt x="1" y="124"/>
                    </a:lnTo>
                    <a:lnTo>
                      <a:pt x="0" y="132"/>
                    </a:lnTo>
                    <a:lnTo>
                      <a:pt x="3" y="139"/>
                    </a:lnTo>
                    <a:lnTo>
                      <a:pt x="4" y="138"/>
                    </a:lnTo>
                    <a:lnTo>
                      <a:pt x="22" y="146"/>
                    </a:lnTo>
                    <a:lnTo>
                      <a:pt x="39" y="154"/>
                    </a:lnTo>
                    <a:lnTo>
                      <a:pt x="55" y="163"/>
                    </a:lnTo>
                    <a:lnTo>
                      <a:pt x="71" y="172"/>
                    </a:lnTo>
                    <a:lnTo>
                      <a:pt x="87" y="182"/>
                    </a:lnTo>
                    <a:lnTo>
                      <a:pt x="103" y="192"/>
                    </a:lnTo>
                    <a:lnTo>
                      <a:pt x="121" y="202"/>
                    </a:lnTo>
                    <a:lnTo>
                      <a:pt x="137" y="213"/>
                    </a:lnTo>
                    <a:lnTo>
                      <a:pt x="148" y="216"/>
                    </a:lnTo>
                    <a:lnTo>
                      <a:pt x="153" y="211"/>
                    </a:lnTo>
                    <a:lnTo>
                      <a:pt x="152" y="203"/>
                    </a:lnTo>
                    <a:lnTo>
                      <a:pt x="145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0" name="Freeform 174"/>
              <p:cNvSpPr>
                <a:spLocks/>
              </p:cNvSpPr>
              <p:nvPr/>
            </p:nvSpPr>
            <p:spPr bwMode="auto">
              <a:xfrm>
                <a:off x="4145" y="2966"/>
                <a:ext cx="62" cy="16"/>
              </a:xfrm>
              <a:custGeom>
                <a:avLst/>
                <a:gdLst>
                  <a:gd name="T0" fmla="*/ 4 w 123"/>
                  <a:gd name="T1" fmla="*/ 10 h 33"/>
                  <a:gd name="T2" fmla="*/ 18 w 123"/>
                  <a:gd name="T3" fmla="*/ 14 h 33"/>
                  <a:gd name="T4" fmla="*/ 31 w 123"/>
                  <a:gd name="T5" fmla="*/ 17 h 33"/>
                  <a:gd name="T6" fmla="*/ 44 w 123"/>
                  <a:gd name="T7" fmla="*/ 22 h 33"/>
                  <a:gd name="T8" fmla="*/ 58 w 123"/>
                  <a:gd name="T9" fmla="*/ 25 h 33"/>
                  <a:gd name="T10" fmla="*/ 72 w 123"/>
                  <a:gd name="T11" fmla="*/ 28 h 33"/>
                  <a:gd name="T12" fmla="*/ 86 w 123"/>
                  <a:gd name="T13" fmla="*/ 31 h 33"/>
                  <a:gd name="T14" fmla="*/ 100 w 123"/>
                  <a:gd name="T15" fmla="*/ 32 h 33"/>
                  <a:gd name="T16" fmla="*/ 114 w 123"/>
                  <a:gd name="T17" fmla="*/ 33 h 33"/>
                  <a:gd name="T18" fmla="*/ 117 w 123"/>
                  <a:gd name="T19" fmla="*/ 33 h 33"/>
                  <a:gd name="T20" fmla="*/ 121 w 123"/>
                  <a:gd name="T21" fmla="*/ 32 h 33"/>
                  <a:gd name="T22" fmla="*/ 122 w 123"/>
                  <a:gd name="T23" fmla="*/ 30 h 33"/>
                  <a:gd name="T24" fmla="*/ 123 w 123"/>
                  <a:gd name="T25" fmla="*/ 26 h 33"/>
                  <a:gd name="T26" fmla="*/ 123 w 123"/>
                  <a:gd name="T27" fmla="*/ 23 h 33"/>
                  <a:gd name="T28" fmla="*/ 122 w 123"/>
                  <a:gd name="T29" fmla="*/ 20 h 33"/>
                  <a:gd name="T30" fmla="*/ 119 w 123"/>
                  <a:gd name="T31" fmla="*/ 18 h 33"/>
                  <a:gd name="T32" fmla="*/ 116 w 123"/>
                  <a:gd name="T33" fmla="*/ 17 h 33"/>
                  <a:gd name="T34" fmla="*/ 102 w 123"/>
                  <a:gd name="T35" fmla="*/ 16 h 33"/>
                  <a:gd name="T36" fmla="*/ 88 w 123"/>
                  <a:gd name="T37" fmla="*/ 14 h 33"/>
                  <a:gd name="T38" fmla="*/ 74 w 123"/>
                  <a:gd name="T39" fmla="*/ 12 h 33"/>
                  <a:gd name="T40" fmla="*/ 61 w 123"/>
                  <a:gd name="T41" fmla="*/ 9 h 33"/>
                  <a:gd name="T42" fmla="*/ 47 w 123"/>
                  <a:gd name="T43" fmla="*/ 7 h 33"/>
                  <a:gd name="T44" fmla="*/ 33 w 123"/>
                  <a:gd name="T45" fmla="*/ 5 h 33"/>
                  <a:gd name="T46" fmla="*/ 19 w 123"/>
                  <a:gd name="T47" fmla="*/ 2 h 33"/>
                  <a:gd name="T48" fmla="*/ 5 w 123"/>
                  <a:gd name="T49" fmla="*/ 0 h 33"/>
                  <a:gd name="T50" fmla="*/ 3 w 123"/>
                  <a:gd name="T51" fmla="*/ 0 h 33"/>
                  <a:gd name="T52" fmla="*/ 2 w 123"/>
                  <a:gd name="T53" fmla="*/ 1 h 33"/>
                  <a:gd name="T54" fmla="*/ 1 w 123"/>
                  <a:gd name="T55" fmla="*/ 2 h 33"/>
                  <a:gd name="T56" fmla="*/ 0 w 123"/>
                  <a:gd name="T57" fmla="*/ 5 h 33"/>
                  <a:gd name="T58" fmla="*/ 0 w 123"/>
                  <a:gd name="T59" fmla="*/ 7 h 33"/>
                  <a:gd name="T60" fmla="*/ 1 w 123"/>
                  <a:gd name="T61" fmla="*/ 8 h 33"/>
                  <a:gd name="T62" fmla="*/ 2 w 123"/>
                  <a:gd name="T63" fmla="*/ 9 h 33"/>
                  <a:gd name="T64" fmla="*/ 4 w 123"/>
                  <a:gd name="T65" fmla="*/ 10 h 33"/>
                  <a:gd name="T66" fmla="*/ 4 w 123"/>
                  <a:gd name="T6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3" h="33">
                    <a:moveTo>
                      <a:pt x="4" y="10"/>
                    </a:moveTo>
                    <a:lnTo>
                      <a:pt x="18" y="14"/>
                    </a:lnTo>
                    <a:lnTo>
                      <a:pt x="31" y="17"/>
                    </a:lnTo>
                    <a:lnTo>
                      <a:pt x="44" y="22"/>
                    </a:lnTo>
                    <a:lnTo>
                      <a:pt x="58" y="25"/>
                    </a:lnTo>
                    <a:lnTo>
                      <a:pt x="72" y="28"/>
                    </a:lnTo>
                    <a:lnTo>
                      <a:pt x="86" y="31"/>
                    </a:lnTo>
                    <a:lnTo>
                      <a:pt x="100" y="32"/>
                    </a:lnTo>
                    <a:lnTo>
                      <a:pt x="114" y="33"/>
                    </a:lnTo>
                    <a:lnTo>
                      <a:pt x="117" y="33"/>
                    </a:lnTo>
                    <a:lnTo>
                      <a:pt x="121" y="32"/>
                    </a:lnTo>
                    <a:lnTo>
                      <a:pt x="122" y="30"/>
                    </a:lnTo>
                    <a:lnTo>
                      <a:pt x="123" y="26"/>
                    </a:lnTo>
                    <a:lnTo>
                      <a:pt x="123" y="23"/>
                    </a:lnTo>
                    <a:lnTo>
                      <a:pt x="122" y="20"/>
                    </a:lnTo>
                    <a:lnTo>
                      <a:pt x="119" y="18"/>
                    </a:lnTo>
                    <a:lnTo>
                      <a:pt x="116" y="17"/>
                    </a:lnTo>
                    <a:lnTo>
                      <a:pt x="102" y="16"/>
                    </a:lnTo>
                    <a:lnTo>
                      <a:pt x="88" y="14"/>
                    </a:lnTo>
                    <a:lnTo>
                      <a:pt x="74" y="12"/>
                    </a:lnTo>
                    <a:lnTo>
                      <a:pt x="61" y="9"/>
                    </a:lnTo>
                    <a:lnTo>
                      <a:pt x="47" y="7"/>
                    </a:lnTo>
                    <a:lnTo>
                      <a:pt x="33" y="5"/>
                    </a:lnTo>
                    <a:lnTo>
                      <a:pt x="19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1" name="Freeform 175"/>
              <p:cNvSpPr>
                <a:spLocks/>
              </p:cNvSpPr>
              <p:nvPr/>
            </p:nvSpPr>
            <p:spPr bwMode="auto">
              <a:xfrm>
                <a:off x="4131" y="2969"/>
                <a:ext cx="525" cy="278"/>
              </a:xfrm>
              <a:custGeom>
                <a:avLst/>
                <a:gdLst>
                  <a:gd name="T0" fmla="*/ 1040 w 1050"/>
                  <a:gd name="T1" fmla="*/ 485 h 556"/>
                  <a:gd name="T2" fmla="*/ 1022 w 1050"/>
                  <a:gd name="T3" fmla="*/ 494 h 556"/>
                  <a:gd name="T4" fmla="*/ 1001 w 1050"/>
                  <a:gd name="T5" fmla="*/ 500 h 556"/>
                  <a:gd name="T6" fmla="*/ 920 w 1050"/>
                  <a:gd name="T7" fmla="*/ 501 h 556"/>
                  <a:gd name="T8" fmla="*/ 820 w 1050"/>
                  <a:gd name="T9" fmla="*/ 494 h 556"/>
                  <a:gd name="T10" fmla="*/ 721 w 1050"/>
                  <a:gd name="T11" fmla="*/ 486 h 556"/>
                  <a:gd name="T12" fmla="*/ 621 w 1050"/>
                  <a:gd name="T13" fmla="*/ 484 h 556"/>
                  <a:gd name="T14" fmla="*/ 554 w 1050"/>
                  <a:gd name="T15" fmla="*/ 491 h 556"/>
                  <a:gd name="T16" fmla="*/ 501 w 1050"/>
                  <a:gd name="T17" fmla="*/ 504 h 556"/>
                  <a:gd name="T18" fmla="*/ 448 w 1050"/>
                  <a:gd name="T19" fmla="*/ 519 h 556"/>
                  <a:gd name="T20" fmla="*/ 394 w 1050"/>
                  <a:gd name="T21" fmla="*/ 532 h 556"/>
                  <a:gd name="T22" fmla="*/ 347 w 1050"/>
                  <a:gd name="T23" fmla="*/ 532 h 556"/>
                  <a:gd name="T24" fmla="*/ 304 w 1050"/>
                  <a:gd name="T25" fmla="*/ 515 h 556"/>
                  <a:gd name="T26" fmla="*/ 264 w 1050"/>
                  <a:gd name="T27" fmla="*/ 489 h 556"/>
                  <a:gd name="T28" fmla="*/ 224 w 1050"/>
                  <a:gd name="T29" fmla="*/ 463 h 556"/>
                  <a:gd name="T30" fmla="*/ 146 w 1050"/>
                  <a:gd name="T31" fmla="*/ 432 h 556"/>
                  <a:gd name="T32" fmla="*/ 61 w 1050"/>
                  <a:gd name="T33" fmla="*/ 386 h 556"/>
                  <a:gd name="T34" fmla="*/ 19 w 1050"/>
                  <a:gd name="T35" fmla="*/ 259 h 556"/>
                  <a:gd name="T36" fmla="*/ 86 w 1050"/>
                  <a:gd name="T37" fmla="*/ 127 h 556"/>
                  <a:gd name="T38" fmla="*/ 143 w 1050"/>
                  <a:gd name="T39" fmla="*/ 85 h 556"/>
                  <a:gd name="T40" fmla="*/ 167 w 1050"/>
                  <a:gd name="T41" fmla="*/ 51 h 556"/>
                  <a:gd name="T42" fmla="*/ 213 w 1050"/>
                  <a:gd name="T43" fmla="*/ 25 h 556"/>
                  <a:gd name="T44" fmla="*/ 268 w 1050"/>
                  <a:gd name="T45" fmla="*/ 16 h 556"/>
                  <a:gd name="T46" fmla="*/ 323 w 1050"/>
                  <a:gd name="T47" fmla="*/ 18 h 556"/>
                  <a:gd name="T48" fmla="*/ 379 w 1050"/>
                  <a:gd name="T49" fmla="*/ 31 h 556"/>
                  <a:gd name="T50" fmla="*/ 455 w 1050"/>
                  <a:gd name="T51" fmla="*/ 63 h 556"/>
                  <a:gd name="T52" fmla="*/ 526 w 1050"/>
                  <a:gd name="T53" fmla="*/ 123 h 556"/>
                  <a:gd name="T54" fmla="*/ 582 w 1050"/>
                  <a:gd name="T55" fmla="*/ 210 h 556"/>
                  <a:gd name="T56" fmla="*/ 625 w 1050"/>
                  <a:gd name="T57" fmla="*/ 304 h 556"/>
                  <a:gd name="T58" fmla="*/ 640 w 1050"/>
                  <a:gd name="T59" fmla="*/ 332 h 556"/>
                  <a:gd name="T60" fmla="*/ 646 w 1050"/>
                  <a:gd name="T61" fmla="*/ 328 h 556"/>
                  <a:gd name="T62" fmla="*/ 615 w 1050"/>
                  <a:gd name="T63" fmla="*/ 242 h 556"/>
                  <a:gd name="T64" fmla="*/ 559 w 1050"/>
                  <a:gd name="T65" fmla="*/ 136 h 556"/>
                  <a:gd name="T66" fmla="*/ 478 w 1050"/>
                  <a:gd name="T67" fmla="*/ 56 h 556"/>
                  <a:gd name="T68" fmla="*/ 382 w 1050"/>
                  <a:gd name="T69" fmla="*/ 10 h 556"/>
                  <a:gd name="T70" fmla="*/ 294 w 1050"/>
                  <a:gd name="T71" fmla="*/ 1 h 556"/>
                  <a:gd name="T72" fmla="*/ 211 w 1050"/>
                  <a:gd name="T73" fmla="*/ 7 h 556"/>
                  <a:gd name="T74" fmla="*/ 156 w 1050"/>
                  <a:gd name="T75" fmla="*/ 34 h 556"/>
                  <a:gd name="T76" fmla="*/ 124 w 1050"/>
                  <a:gd name="T77" fmla="*/ 77 h 556"/>
                  <a:gd name="T78" fmla="*/ 22 w 1050"/>
                  <a:gd name="T79" fmla="*/ 180 h 556"/>
                  <a:gd name="T80" fmla="*/ 11 w 1050"/>
                  <a:gd name="T81" fmla="*/ 350 h 556"/>
                  <a:gd name="T82" fmla="*/ 63 w 1050"/>
                  <a:gd name="T83" fmla="*/ 412 h 556"/>
                  <a:gd name="T84" fmla="*/ 109 w 1050"/>
                  <a:gd name="T85" fmla="*/ 435 h 556"/>
                  <a:gd name="T86" fmla="*/ 158 w 1050"/>
                  <a:gd name="T87" fmla="*/ 457 h 556"/>
                  <a:gd name="T88" fmla="*/ 206 w 1050"/>
                  <a:gd name="T89" fmla="*/ 480 h 556"/>
                  <a:gd name="T90" fmla="*/ 250 w 1050"/>
                  <a:gd name="T91" fmla="*/ 505 h 556"/>
                  <a:gd name="T92" fmla="*/ 294 w 1050"/>
                  <a:gd name="T93" fmla="*/ 531 h 556"/>
                  <a:gd name="T94" fmla="*/ 340 w 1050"/>
                  <a:gd name="T95" fmla="*/ 550 h 556"/>
                  <a:gd name="T96" fmla="*/ 390 w 1050"/>
                  <a:gd name="T97" fmla="*/ 555 h 556"/>
                  <a:gd name="T98" fmla="*/ 454 w 1050"/>
                  <a:gd name="T99" fmla="*/ 539 h 556"/>
                  <a:gd name="T100" fmla="*/ 522 w 1050"/>
                  <a:gd name="T101" fmla="*/ 522 h 556"/>
                  <a:gd name="T102" fmla="*/ 588 w 1050"/>
                  <a:gd name="T103" fmla="*/ 508 h 556"/>
                  <a:gd name="T104" fmla="*/ 658 w 1050"/>
                  <a:gd name="T105" fmla="*/ 503 h 556"/>
                  <a:gd name="T106" fmla="*/ 735 w 1050"/>
                  <a:gd name="T107" fmla="*/ 510 h 556"/>
                  <a:gd name="T108" fmla="*/ 815 w 1050"/>
                  <a:gd name="T109" fmla="*/ 517 h 556"/>
                  <a:gd name="T110" fmla="*/ 895 w 1050"/>
                  <a:gd name="T111" fmla="*/ 522 h 556"/>
                  <a:gd name="T112" fmla="*/ 976 w 1050"/>
                  <a:gd name="T113" fmla="*/ 523 h 556"/>
                  <a:gd name="T114" fmla="*/ 1017 w 1050"/>
                  <a:gd name="T115" fmla="*/ 522 h 556"/>
                  <a:gd name="T116" fmla="*/ 1042 w 1050"/>
                  <a:gd name="T117" fmla="*/ 509 h 556"/>
                  <a:gd name="T118" fmla="*/ 1050 w 1050"/>
                  <a:gd name="T119" fmla="*/ 493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50" h="556">
                    <a:moveTo>
                      <a:pt x="1049" y="489"/>
                    </a:moveTo>
                    <a:lnTo>
                      <a:pt x="1047" y="487"/>
                    </a:lnTo>
                    <a:lnTo>
                      <a:pt x="1044" y="485"/>
                    </a:lnTo>
                    <a:lnTo>
                      <a:pt x="1040" y="485"/>
                    </a:lnTo>
                    <a:lnTo>
                      <a:pt x="1037" y="486"/>
                    </a:lnTo>
                    <a:lnTo>
                      <a:pt x="1032" y="489"/>
                    </a:lnTo>
                    <a:lnTo>
                      <a:pt x="1027" y="492"/>
                    </a:lnTo>
                    <a:lnTo>
                      <a:pt x="1022" y="494"/>
                    </a:lnTo>
                    <a:lnTo>
                      <a:pt x="1017" y="496"/>
                    </a:lnTo>
                    <a:lnTo>
                      <a:pt x="1011" y="497"/>
                    </a:lnTo>
                    <a:lnTo>
                      <a:pt x="1007" y="499"/>
                    </a:lnTo>
                    <a:lnTo>
                      <a:pt x="1001" y="500"/>
                    </a:lnTo>
                    <a:lnTo>
                      <a:pt x="996" y="500"/>
                    </a:lnTo>
                    <a:lnTo>
                      <a:pt x="971" y="501"/>
                    </a:lnTo>
                    <a:lnTo>
                      <a:pt x="946" y="501"/>
                    </a:lnTo>
                    <a:lnTo>
                      <a:pt x="920" y="501"/>
                    </a:lnTo>
                    <a:lnTo>
                      <a:pt x="896" y="500"/>
                    </a:lnTo>
                    <a:lnTo>
                      <a:pt x="871" y="499"/>
                    </a:lnTo>
                    <a:lnTo>
                      <a:pt x="845" y="496"/>
                    </a:lnTo>
                    <a:lnTo>
                      <a:pt x="820" y="494"/>
                    </a:lnTo>
                    <a:lnTo>
                      <a:pt x="796" y="492"/>
                    </a:lnTo>
                    <a:lnTo>
                      <a:pt x="771" y="491"/>
                    </a:lnTo>
                    <a:lnTo>
                      <a:pt x="745" y="488"/>
                    </a:lnTo>
                    <a:lnTo>
                      <a:pt x="721" y="486"/>
                    </a:lnTo>
                    <a:lnTo>
                      <a:pt x="696" y="485"/>
                    </a:lnTo>
                    <a:lnTo>
                      <a:pt x="670" y="484"/>
                    </a:lnTo>
                    <a:lnTo>
                      <a:pt x="645" y="484"/>
                    </a:lnTo>
                    <a:lnTo>
                      <a:pt x="621" y="484"/>
                    </a:lnTo>
                    <a:lnTo>
                      <a:pt x="595" y="485"/>
                    </a:lnTo>
                    <a:lnTo>
                      <a:pt x="582" y="486"/>
                    </a:lnTo>
                    <a:lnTo>
                      <a:pt x="568" y="488"/>
                    </a:lnTo>
                    <a:lnTo>
                      <a:pt x="554" y="491"/>
                    </a:lnTo>
                    <a:lnTo>
                      <a:pt x="541" y="493"/>
                    </a:lnTo>
                    <a:lnTo>
                      <a:pt x="527" y="496"/>
                    </a:lnTo>
                    <a:lnTo>
                      <a:pt x="514" y="500"/>
                    </a:lnTo>
                    <a:lnTo>
                      <a:pt x="501" y="504"/>
                    </a:lnTo>
                    <a:lnTo>
                      <a:pt x="488" y="508"/>
                    </a:lnTo>
                    <a:lnTo>
                      <a:pt x="474" y="511"/>
                    </a:lnTo>
                    <a:lnTo>
                      <a:pt x="462" y="516"/>
                    </a:lnTo>
                    <a:lnTo>
                      <a:pt x="448" y="519"/>
                    </a:lnTo>
                    <a:lnTo>
                      <a:pt x="435" y="523"/>
                    </a:lnTo>
                    <a:lnTo>
                      <a:pt x="421" y="526"/>
                    </a:lnTo>
                    <a:lnTo>
                      <a:pt x="408" y="530"/>
                    </a:lnTo>
                    <a:lnTo>
                      <a:pt x="394" y="532"/>
                    </a:lnTo>
                    <a:lnTo>
                      <a:pt x="380" y="534"/>
                    </a:lnTo>
                    <a:lnTo>
                      <a:pt x="368" y="534"/>
                    </a:lnTo>
                    <a:lnTo>
                      <a:pt x="357" y="534"/>
                    </a:lnTo>
                    <a:lnTo>
                      <a:pt x="347" y="532"/>
                    </a:lnTo>
                    <a:lnTo>
                      <a:pt x="335" y="529"/>
                    </a:lnTo>
                    <a:lnTo>
                      <a:pt x="325" y="524"/>
                    </a:lnTo>
                    <a:lnTo>
                      <a:pt x="314" y="519"/>
                    </a:lnTo>
                    <a:lnTo>
                      <a:pt x="304" y="515"/>
                    </a:lnTo>
                    <a:lnTo>
                      <a:pt x="294" y="509"/>
                    </a:lnTo>
                    <a:lnTo>
                      <a:pt x="283" y="503"/>
                    </a:lnTo>
                    <a:lnTo>
                      <a:pt x="274" y="496"/>
                    </a:lnTo>
                    <a:lnTo>
                      <a:pt x="264" y="489"/>
                    </a:lnTo>
                    <a:lnTo>
                      <a:pt x="254" y="482"/>
                    </a:lnTo>
                    <a:lnTo>
                      <a:pt x="245" y="476"/>
                    </a:lnTo>
                    <a:lnTo>
                      <a:pt x="235" y="469"/>
                    </a:lnTo>
                    <a:lnTo>
                      <a:pt x="224" y="463"/>
                    </a:lnTo>
                    <a:lnTo>
                      <a:pt x="214" y="458"/>
                    </a:lnTo>
                    <a:lnTo>
                      <a:pt x="191" y="450"/>
                    </a:lnTo>
                    <a:lnTo>
                      <a:pt x="168" y="441"/>
                    </a:lnTo>
                    <a:lnTo>
                      <a:pt x="146" y="432"/>
                    </a:lnTo>
                    <a:lnTo>
                      <a:pt x="123" y="421"/>
                    </a:lnTo>
                    <a:lnTo>
                      <a:pt x="101" y="411"/>
                    </a:lnTo>
                    <a:lnTo>
                      <a:pt x="80" y="400"/>
                    </a:lnTo>
                    <a:lnTo>
                      <a:pt x="61" y="386"/>
                    </a:lnTo>
                    <a:lnTo>
                      <a:pt x="41" y="371"/>
                    </a:lnTo>
                    <a:lnTo>
                      <a:pt x="27" y="335"/>
                    </a:lnTo>
                    <a:lnTo>
                      <a:pt x="20" y="297"/>
                    </a:lnTo>
                    <a:lnTo>
                      <a:pt x="19" y="259"/>
                    </a:lnTo>
                    <a:lnTo>
                      <a:pt x="26" y="221"/>
                    </a:lnTo>
                    <a:lnTo>
                      <a:pt x="39" y="186"/>
                    </a:lnTo>
                    <a:lnTo>
                      <a:pt x="59" y="154"/>
                    </a:lnTo>
                    <a:lnTo>
                      <a:pt x="86" y="127"/>
                    </a:lnTo>
                    <a:lnTo>
                      <a:pt x="120" y="106"/>
                    </a:lnTo>
                    <a:lnTo>
                      <a:pt x="129" y="100"/>
                    </a:lnTo>
                    <a:lnTo>
                      <a:pt x="136" y="93"/>
                    </a:lnTo>
                    <a:lnTo>
                      <a:pt x="143" y="85"/>
                    </a:lnTo>
                    <a:lnTo>
                      <a:pt x="148" y="76"/>
                    </a:lnTo>
                    <a:lnTo>
                      <a:pt x="154" y="67"/>
                    </a:lnTo>
                    <a:lnTo>
                      <a:pt x="160" y="59"/>
                    </a:lnTo>
                    <a:lnTo>
                      <a:pt x="167" y="51"/>
                    </a:lnTo>
                    <a:lnTo>
                      <a:pt x="175" y="44"/>
                    </a:lnTo>
                    <a:lnTo>
                      <a:pt x="188" y="37"/>
                    </a:lnTo>
                    <a:lnTo>
                      <a:pt x="200" y="31"/>
                    </a:lnTo>
                    <a:lnTo>
                      <a:pt x="213" y="25"/>
                    </a:lnTo>
                    <a:lnTo>
                      <a:pt x="227" y="22"/>
                    </a:lnTo>
                    <a:lnTo>
                      <a:pt x="241" y="18"/>
                    </a:lnTo>
                    <a:lnTo>
                      <a:pt x="254" y="17"/>
                    </a:lnTo>
                    <a:lnTo>
                      <a:pt x="268" y="16"/>
                    </a:lnTo>
                    <a:lnTo>
                      <a:pt x="282" y="15"/>
                    </a:lnTo>
                    <a:lnTo>
                      <a:pt x="296" y="16"/>
                    </a:lnTo>
                    <a:lnTo>
                      <a:pt x="310" y="17"/>
                    </a:lnTo>
                    <a:lnTo>
                      <a:pt x="323" y="18"/>
                    </a:lnTo>
                    <a:lnTo>
                      <a:pt x="337" y="21"/>
                    </a:lnTo>
                    <a:lnTo>
                      <a:pt x="351" y="24"/>
                    </a:lnTo>
                    <a:lnTo>
                      <a:pt x="365" y="26"/>
                    </a:lnTo>
                    <a:lnTo>
                      <a:pt x="379" y="31"/>
                    </a:lnTo>
                    <a:lnTo>
                      <a:pt x="391" y="34"/>
                    </a:lnTo>
                    <a:lnTo>
                      <a:pt x="413" y="43"/>
                    </a:lnTo>
                    <a:lnTo>
                      <a:pt x="434" y="52"/>
                    </a:lnTo>
                    <a:lnTo>
                      <a:pt x="455" y="63"/>
                    </a:lnTo>
                    <a:lnTo>
                      <a:pt x="474" y="76"/>
                    </a:lnTo>
                    <a:lnTo>
                      <a:pt x="493" y="90"/>
                    </a:lnTo>
                    <a:lnTo>
                      <a:pt x="510" y="106"/>
                    </a:lnTo>
                    <a:lnTo>
                      <a:pt x="526" y="123"/>
                    </a:lnTo>
                    <a:lnTo>
                      <a:pt x="541" y="142"/>
                    </a:lnTo>
                    <a:lnTo>
                      <a:pt x="556" y="163"/>
                    </a:lnTo>
                    <a:lnTo>
                      <a:pt x="570" y="186"/>
                    </a:lnTo>
                    <a:lnTo>
                      <a:pt x="582" y="210"/>
                    </a:lnTo>
                    <a:lnTo>
                      <a:pt x="593" y="233"/>
                    </a:lnTo>
                    <a:lnTo>
                      <a:pt x="603" y="257"/>
                    </a:lnTo>
                    <a:lnTo>
                      <a:pt x="614" y="281"/>
                    </a:lnTo>
                    <a:lnTo>
                      <a:pt x="625" y="304"/>
                    </a:lnTo>
                    <a:lnTo>
                      <a:pt x="636" y="328"/>
                    </a:lnTo>
                    <a:lnTo>
                      <a:pt x="637" y="330"/>
                    </a:lnTo>
                    <a:lnTo>
                      <a:pt x="638" y="332"/>
                    </a:lnTo>
                    <a:lnTo>
                      <a:pt x="640" y="332"/>
                    </a:lnTo>
                    <a:lnTo>
                      <a:pt x="643" y="332"/>
                    </a:lnTo>
                    <a:lnTo>
                      <a:pt x="644" y="330"/>
                    </a:lnTo>
                    <a:lnTo>
                      <a:pt x="646" y="329"/>
                    </a:lnTo>
                    <a:lnTo>
                      <a:pt x="646" y="328"/>
                    </a:lnTo>
                    <a:lnTo>
                      <a:pt x="646" y="326"/>
                    </a:lnTo>
                    <a:lnTo>
                      <a:pt x="636" y="298"/>
                    </a:lnTo>
                    <a:lnTo>
                      <a:pt x="625" y="269"/>
                    </a:lnTo>
                    <a:lnTo>
                      <a:pt x="615" y="242"/>
                    </a:lnTo>
                    <a:lnTo>
                      <a:pt x="603" y="213"/>
                    </a:lnTo>
                    <a:lnTo>
                      <a:pt x="590" y="186"/>
                    </a:lnTo>
                    <a:lnTo>
                      <a:pt x="575" y="160"/>
                    </a:lnTo>
                    <a:lnTo>
                      <a:pt x="559" y="136"/>
                    </a:lnTo>
                    <a:lnTo>
                      <a:pt x="539" y="112"/>
                    </a:lnTo>
                    <a:lnTo>
                      <a:pt x="519" y="92"/>
                    </a:lnTo>
                    <a:lnTo>
                      <a:pt x="500" y="74"/>
                    </a:lnTo>
                    <a:lnTo>
                      <a:pt x="478" y="56"/>
                    </a:lnTo>
                    <a:lnTo>
                      <a:pt x="456" y="41"/>
                    </a:lnTo>
                    <a:lnTo>
                      <a:pt x="433" y="29"/>
                    </a:lnTo>
                    <a:lnTo>
                      <a:pt x="408" y="18"/>
                    </a:lnTo>
                    <a:lnTo>
                      <a:pt x="382" y="10"/>
                    </a:lnTo>
                    <a:lnTo>
                      <a:pt x="356" y="6"/>
                    </a:lnTo>
                    <a:lnTo>
                      <a:pt x="335" y="3"/>
                    </a:lnTo>
                    <a:lnTo>
                      <a:pt x="314" y="1"/>
                    </a:lnTo>
                    <a:lnTo>
                      <a:pt x="294" y="1"/>
                    </a:lnTo>
                    <a:lnTo>
                      <a:pt x="273" y="0"/>
                    </a:lnTo>
                    <a:lnTo>
                      <a:pt x="252" y="1"/>
                    </a:lnTo>
                    <a:lnTo>
                      <a:pt x="231" y="3"/>
                    </a:lnTo>
                    <a:lnTo>
                      <a:pt x="211" y="7"/>
                    </a:lnTo>
                    <a:lnTo>
                      <a:pt x="190" y="11"/>
                    </a:lnTo>
                    <a:lnTo>
                      <a:pt x="177" y="17"/>
                    </a:lnTo>
                    <a:lnTo>
                      <a:pt x="166" y="25"/>
                    </a:lnTo>
                    <a:lnTo>
                      <a:pt x="156" y="34"/>
                    </a:lnTo>
                    <a:lnTo>
                      <a:pt x="148" y="46"/>
                    </a:lnTo>
                    <a:lnTo>
                      <a:pt x="141" y="57"/>
                    </a:lnTo>
                    <a:lnTo>
                      <a:pt x="133" y="68"/>
                    </a:lnTo>
                    <a:lnTo>
                      <a:pt x="124" y="77"/>
                    </a:lnTo>
                    <a:lnTo>
                      <a:pt x="114" y="84"/>
                    </a:lnTo>
                    <a:lnTo>
                      <a:pt x="76" y="109"/>
                    </a:lnTo>
                    <a:lnTo>
                      <a:pt x="45" y="142"/>
                    </a:lnTo>
                    <a:lnTo>
                      <a:pt x="22" y="180"/>
                    </a:lnTo>
                    <a:lnTo>
                      <a:pt x="7" y="221"/>
                    </a:lnTo>
                    <a:lnTo>
                      <a:pt x="0" y="264"/>
                    </a:lnTo>
                    <a:lnTo>
                      <a:pt x="1" y="307"/>
                    </a:lnTo>
                    <a:lnTo>
                      <a:pt x="11" y="350"/>
                    </a:lnTo>
                    <a:lnTo>
                      <a:pt x="30" y="390"/>
                    </a:lnTo>
                    <a:lnTo>
                      <a:pt x="40" y="398"/>
                    </a:lnTo>
                    <a:lnTo>
                      <a:pt x="52" y="405"/>
                    </a:lnTo>
                    <a:lnTo>
                      <a:pt x="63" y="412"/>
                    </a:lnTo>
                    <a:lnTo>
                      <a:pt x="73" y="418"/>
                    </a:lnTo>
                    <a:lnTo>
                      <a:pt x="85" y="424"/>
                    </a:lnTo>
                    <a:lnTo>
                      <a:pt x="98" y="429"/>
                    </a:lnTo>
                    <a:lnTo>
                      <a:pt x="109" y="435"/>
                    </a:lnTo>
                    <a:lnTo>
                      <a:pt x="121" y="441"/>
                    </a:lnTo>
                    <a:lnTo>
                      <a:pt x="133" y="447"/>
                    </a:lnTo>
                    <a:lnTo>
                      <a:pt x="145" y="451"/>
                    </a:lnTo>
                    <a:lnTo>
                      <a:pt x="158" y="457"/>
                    </a:lnTo>
                    <a:lnTo>
                      <a:pt x="169" y="463"/>
                    </a:lnTo>
                    <a:lnTo>
                      <a:pt x="182" y="469"/>
                    </a:lnTo>
                    <a:lnTo>
                      <a:pt x="193" y="474"/>
                    </a:lnTo>
                    <a:lnTo>
                      <a:pt x="206" y="480"/>
                    </a:lnTo>
                    <a:lnTo>
                      <a:pt x="218" y="486"/>
                    </a:lnTo>
                    <a:lnTo>
                      <a:pt x="228" y="492"/>
                    </a:lnTo>
                    <a:lnTo>
                      <a:pt x="239" y="499"/>
                    </a:lnTo>
                    <a:lnTo>
                      <a:pt x="250" y="505"/>
                    </a:lnTo>
                    <a:lnTo>
                      <a:pt x="261" y="511"/>
                    </a:lnTo>
                    <a:lnTo>
                      <a:pt x="272" y="518"/>
                    </a:lnTo>
                    <a:lnTo>
                      <a:pt x="283" y="525"/>
                    </a:lnTo>
                    <a:lnTo>
                      <a:pt x="294" y="531"/>
                    </a:lnTo>
                    <a:lnTo>
                      <a:pt x="305" y="537"/>
                    </a:lnTo>
                    <a:lnTo>
                      <a:pt x="317" y="542"/>
                    </a:lnTo>
                    <a:lnTo>
                      <a:pt x="328" y="547"/>
                    </a:lnTo>
                    <a:lnTo>
                      <a:pt x="340" y="550"/>
                    </a:lnTo>
                    <a:lnTo>
                      <a:pt x="352" y="554"/>
                    </a:lnTo>
                    <a:lnTo>
                      <a:pt x="364" y="555"/>
                    </a:lnTo>
                    <a:lnTo>
                      <a:pt x="376" y="556"/>
                    </a:lnTo>
                    <a:lnTo>
                      <a:pt x="390" y="555"/>
                    </a:lnTo>
                    <a:lnTo>
                      <a:pt x="403" y="553"/>
                    </a:lnTo>
                    <a:lnTo>
                      <a:pt x="420" y="548"/>
                    </a:lnTo>
                    <a:lnTo>
                      <a:pt x="438" y="543"/>
                    </a:lnTo>
                    <a:lnTo>
                      <a:pt x="454" y="539"/>
                    </a:lnTo>
                    <a:lnTo>
                      <a:pt x="471" y="534"/>
                    </a:lnTo>
                    <a:lnTo>
                      <a:pt x="488" y="530"/>
                    </a:lnTo>
                    <a:lnTo>
                      <a:pt x="504" y="526"/>
                    </a:lnTo>
                    <a:lnTo>
                      <a:pt x="522" y="522"/>
                    </a:lnTo>
                    <a:lnTo>
                      <a:pt x="538" y="517"/>
                    </a:lnTo>
                    <a:lnTo>
                      <a:pt x="555" y="514"/>
                    </a:lnTo>
                    <a:lnTo>
                      <a:pt x="571" y="510"/>
                    </a:lnTo>
                    <a:lnTo>
                      <a:pt x="588" y="508"/>
                    </a:lnTo>
                    <a:lnTo>
                      <a:pt x="606" y="505"/>
                    </a:lnTo>
                    <a:lnTo>
                      <a:pt x="623" y="504"/>
                    </a:lnTo>
                    <a:lnTo>
                      <a:pt x="640" y="503"/>
                    </a:lnTo>
                    <a:lnTo>
                      <a:pt x="658" y="503"/>
                    </a:lnTo>
                    <a:lnTo>
                      <a:pt x="675" y="504"/>
                    </a:lnTo>
                    <a:lnTo>
                      <a:pt x="694" y="507"/>
                    </a:lnTo>
                    <a:lnTo>
                      <a:pt x="715" y="508"/>
                    </a:lnTo>
                    <a:lnTo>
                      <a:pt x="735" y="510"/>
                    </a:lnTo>
                    <a:lnTo>
                      <a:pt x="756" y="511"/>
                    </a:lnTo>
                    <a:lnTo>
                      <a:pt x="775" y="514"/>
                    </a:lnTo>
                    <a:lnTo>
                      <a:pt x="795" y="515"/>
                    </a:lnTo>
                    <a:lnTo>
                      <a:pt x="815" y="517"/>
                    </a:lnTo>
                    <a:lnTo>
                      <a:pt x="835" y="518"/>
                    </a:lnTo>
                    <a:lnTo>
                      <a:pt x="856" y="519"/>
                    </a:lnTo>
                    <a:lnTo>
                      <a:pt x="875" y="520"/>
                    </a:lnTo>
                    <a:lnTo>
                      <a:pt x="895" y="522"/>
                    </a:lnTo>
                    <a:lnTo>
                      <a:pt x="916" y="523"/>
                    </a:lnTo>
                    <a:lnTo>
                      <a:pt x="935" y="523"/>
                    </a:lnTo>
                    <a:lnTo>
                      <a:pt x="956" y="524"/>
                    </a:lnTo>
                    <a:lnTo>
                      <a:pt x="976" y="523"/>
                    </a:lnTo>
                    <a:lnTo>
                      <a:pt x="996" y="523"/>
                    </a:lnTo>
                    <a:lnTo>
                      <a:pt x="1003" y="523"/>
                    </a:lnTo>
                    <a:lnTo>
                      <a:pt x="1010" y="522"/>
                    </a:lnTo>
                    <a:lnTo>
                      <a:pt x="1017" y="522"/>
                    </a:lnTo>
                    <a:lnTo>
                      <a:pt x="1024" y="519"/>
                    </a:lnTo>
                    <a:lnTo>
                      <a:pt x="1031" y="517"/>
                    </a:lnTo>
                    <a:lnTo>
                      <a:pt x="1037" y="514"/>
                    </a:lnTo>
                    <a:lnTo>
                      <a:pt x="1042" y="509"/>
                    </a:lnTo>
                    <a:lnTo>
                      <a:pt x="1047" y="502"/>
                    </a:lnTo>
                    <a:lnTo>
                      <a:pt x="1049" y="500"/>
                    </a:lnTo>
                    <a:lnTo>
                      <a:pt x="1050" y="496"/>
                    </a:lnTo>
                    <a:lnTo>
                      <a:pt x="1050" y="493"/>
                    </a:lnTo>
                    <a:lnTo>
                      <a:pt x="1049" y="4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2" name="Freeform 176"/>
              <p:cNvSpPr>
                <a:spLocks/>
              </p:cNvSpPr>
              <p:nvPr/>
            </p:nvSpPr>
            <p:spPr bwMode="auto">
              <a:xfrm>
                <a:off x="4202" y="2999"/>
                <a:ext cx="98" cy="36"/>
              </a:xfrm>
              <a:custGeom>
                <a:avLst/>
                <a:gdLst>
                  <a:gd name="T0" fmla="*/ 4 w 196"/>
                  <a:gd name="T1" fmla="*/ 10 h 72"/>
                  <a:gd name="T2" fmla="*/ 28 w 196"/>
                  <a:gd name="T3" fmla="*/ 15 h 72"/>
                  <a:gd name="T4" fmla="*/ 51 w 196"/>
                  <a:gd name="T5" fmla="*/ 19 h 72"/>
                  <a:gd name="T6" fmla="*/ 74 w 196"/>
                  <a:gd name="T7" fmla="*/ 26 h 72"/>
                  <a:gd name="T8" fmla="*/ 97 w 196"/>
                  <a:gd name="T9" fmla="*/ 33 h 72"/>
                  <a:gd name="T10" fmla="*/ 120 w 196"/>
                  <a:gd name="T11" fmla="*/ 41 h 72"/>
                  <a:gd name="T12" fmla="*/ 143 w 196"/>
                  <a:gd name="T13" fmla="*/ 50 h 72"/>
                  <a:gd name="T14" fmla="*/ 165 w 196"/>
                  <a:gd name="T15" fmla="*/ 61 h 72"/>
                  <a:gd name="T16" fmla="*/ 187 w 196"/>
                  <a:gd name="T17" fmla="*/ 71 h 72"/>
                  <a:gd name="T18" fmla="*/ 189 w 196"/>
                  <a:gd name="T19" fmla="*/ 72 h 72"/>
                  <a:gd name="T20" fmla="*/ 193 w 196"/>
                  <a:gd name="T21" fmla="*/ 71 h 72"/>
                  <a:gd name="T22" fmla="*/ 195 w 196"/>
                  <a:gd name="T23" fmla="*/ 70 h 72"/>
                  <a:gd name="T24" fmla="*/ 196 w 196"/>
                  <a:gd name="T25" fmla="*/ 67 h 72"/>
                  <a:gd name="T26" fmla="*/ 196 w 196"/>
                  <a:gd name="T27" fmla="*/ 63 h 72"/>
                  <a:gd name="T28" fmla="*/ 196 w 196"/>
                  <a:gd name="T29" fmla="*/ 61 h 72"/>
                  <a:gd name="T30" fmla="*/ 194 w 196"/>
                  <a:gd name="T31" fmla="*/ 59 h 72"/>
                  <a:gd name="T32" fmla="*/ 192 w 196"/>
                  <a:gd name="T33" fmla="*/ 56 h 72"/>
                  <a:gd name="T34" fmla="*/ 181 w 196"/>
                  <a:gd name="T35" fmla="*/ 50 h 72"/>
                  <a:gd name="T36" fmla="*/ 170 w 196"/>
                  <a:gd name="T37" fmla="*/ 46 h 72"/>
                  <a:gd name="T38" fmla="*/ 158 w 196"/>
                  <a:gd name="T39" fmla="*/ 40 h 72"/>
                  <a:gd name="T40" fmla="*/ 148 w 196"/>
                  <a:gd name="T41" fmla="*/ 36 h 72"/>
                  <a:gd name="T42" fmla="*/ 136 w 196"/>
                  <a:gd name="T43" fmla="*/ 31 h 72"/>
                  <a:gd name="T44" fmla="*/ 125 w 196"/>
                  <a:gd name="T45" fmla="*/ 26 h 72"/>
                  <a:gd name="T46" fmla="*/ 113 w 196"/>
                  <a:gd name="T47" fmla="*/ 23 h 72"/>
                  <a:gd name="T48" fmla="*/ 102 w 196"/>
                  <a:gd name="T49" fmla="*/ 19 h 72"/>
                  <a:gd name="T50" fmla="*/ 90 w 196"/>
                  <a:gd name="T51" fmla="*/ 16 h 72"/>
                  <a:gd name="T52" fmla="*/ 79 w 196"/>
                  <a:gd name="T53" fmla="*/ 12 h 72"/>
                  <a:gd name="T54" fmla="*/ 67 w 196"/>
                  <a:gd name="T55" fmla="*/ 9 h 72"/>
                  <a:gd name="T56" fmla="*/ 55 w 196"/>
                  <a:gd name="T57" fmla="*/ 7 h 72"/>
                  <a:gd name="T58" fmla="*/ 43 w 196"/>
                  <a:gd name="T59" fmla="*/ 4 h 72"/>
                  <a:gd name="T60" fmla="*/ 30 w 196"/>
                  <a:gd name="T61" fmla="*/ 2 h 72"/>
                  <a:gd name="T62" fmla="*/ 19 w 196"/>
                  <a:gd name="T63" fmla="*/ 1 h 72"/>
                  <a:gd name="T64" fmla="*/ 6 w 196"/>
                  <a:gd name="T65" fmla="*/ 0 h 72"/>
                  <a:gd name="T66" fmla="*/ 4 w 196"/>
                  <a:gd name="T67" fmla="*/ 0 h 72"/>
                  <a:gd name="T68" fmla="*/ 3 w 196"/>
                  <a:gd name="T69" fmla="*/ 1 h 72"/>
                  <a:gd name="T70" fmla="*/ 2 w 196"/>
                  <a:gd name="T71" fmla="*/ 2 h 72"/>
                  <a:gd name="T72" fmla="*/ 0 w 196"/>
                  <a:gd name="T73" fmla="*/ 4 h 72"/>
                  <a:gd name="T74" fmla="*/ 0 w 196"/>
                  <a:gd name="T75" fmla="*/ 7 h 72"/>
                  <a:gd name="T76" fmla="*/ 0 w 196"/>
                  <a:gd name="T77" fmla="*/ 8 h 72"/>
                  <a:gd name="T78" fmla="*/ 3 w 196"/>
                  <a:gd name="T79" fmla="*/ 9 h 72"/>
                  <a:gd name="T80" fmla="*/ 4 w 196"/>
                  <a:gd name="T81" fmla="*/ 10 h 72"/>
                  <a:gd name="T82" fmla="*/ 4 w 196"/>
                  <a:gd name="T83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6" h="72">
                    <a:moveTo>
                      <a:pt x="4" y="10"/>
                    </a:moveTo>
                    <a:lnTo>
                      <a:pt x="28" y="15"/>
                    </a:lnTo>
                    <a:lnTo>
                      <a:pt x="51" y="19"/>
                    </a:lnTo>
                    <a:lnTo>
                      <a:pt x="74" y="26"/>
                    </a:lnTo>
                    <a:lnTo>
                      <a:pt x="97" y="33"/>
                    </a:lnTo>
                    <a:lnTo>
                      <a:pt x="120" y="41"/>
                    </a:lnTo>
                    <a:lnTo>
                      <a:pt x="143" y="50"/>
                    </a:lnTo>
                    <a:lnTo>
                      <a:pt x="165" y="61"/>
                    </a:lnTo>
                    <a:lnTo>
                      <a:pt x="187" y="71"/>
                    </a:lnTo>
                    <a:lnTo>
                      <a:pt x="189" y="72"/>
                    </a:lnTo>
                    <a:lnTo>
                      <a:pt x="193" y="71"/>
                    </a:lnTo>
                    <a:lnTo>
                      <a:pt x="195" y="70"/>
                    </a:lnTo>
                    <a:lnTo>
                      <a:pt x="196" y="67"/>
                    </a:lnTo>
                    <a:lnTo>
                      <a:pt x="196" y="63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2" y="56"/>
                    </a:lnTo>
                    <a:lnTo>
                      <a:pt x="181" y="50"/>
                    </a:lnTo>
                    <a:lnTo>
                      <a:pt x="170" y="46"/>
                    </a:lnTo>
                    <a:lnTo>
                      <a:pt x="158" y="40"/>
                    </a:lnTo>
                    <a:lnTo>
                      <a:pt x="148" y="36"/>
                    </a:lnTo>
                    <a:lnTo>
                      <a:pt x="136" y="31"/>
                    </a:lnTo>
                    <a:lnTo>
                      <a:pt x="125" y="26"/>
                    </a:lnTo>
                    <a:lnTo>
                      <a:pt x="113" y="23"/>
                    </a:lnTo>
                    <a:lnTo>
                      <a:pt x="102" y="19"/>
                    </a:lnTo>
                    <a:lnTo>
                      <a:pt x="90" y="16"/>
                    </a:lnTo>
                    <a:lnTo>
                      <a:pt x="79" y="12"/>
                    </a:lnTo>
                    <a:lnTo>
                      <a:pt x="67" y="9"/>
                    </a:lnTo>
                    <a:lnTo>
                      <a:pt x="55" y="7"/>
                    </a:lnTo>
                    <a:lnTo>
                      <a:pt x="43" y="4"/>
                    </a:lnTo>
                    <a:lnTo>
                      <a:pt x="30" y="2"/>
                    </a:lnTo>
                    <a:lnTo>
                      <a:pt x="1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3" name="Freeform 177"/>
              <p:cNvSpPr>
                <a:spLocks/>
              </p:cNvSpPr>
              <p:nvPr/>
            </p:nvSpPr>
            <p:spPr bwMode="auto">
              <a:xfrm>
                <a:off x="4186" y="3024"/>
                <a:ext cx="58" cy="73"/>
              </a:xfrm>
              <a:custGeom>
                <a:avLst/>
                <a:gdLst>
                  <a:gd name="T0" fmla="*/ 3 w 116"/>
                  <a:gd name="T1" fmla="*/ 10 h 147"/>
                  <a:gd name="T2" fmla="*/ 19 w 116"/>
                  <a:gd name="T3" fmla="*/ 25 h 147"/>
                  <a:gd name="T4" fmla="*/ 31 w 116"/>
                  <a:gd name="T5" fmla="*/ 41 h 147"/>
                  <a:gd name="T6" fmla="*/ 44 w 116"/>
                  <a:gd name="T7" fmla="*/ 58 h 147"/>
                  <a:gd name="T8" fmla="*/ 55 w 116"/>
                  <a:gd name="T9" fmla="*/ 75 h 147"/>
                  <a:gd name="T10" fmla="*/ 65 w 116"/>
                  <a:gd name="T11" fmla="*/ 94 h 147"/>
                  <a:gd name="T12" fmla="*/ 75 w 116"/>
                  <a:gd name="T13" fmla="*/ 112 h 147"/>
                  <a:gd name="T14" fmla="*/ 88 w 116"/>
                  <a:gd name="T15" fmla="*/ 128 h 147"/>
                  <a:gd name="T16" fmla="*/ 102 w 116"/>
                  <a:gd name="T17" fmla="*/ 144 h 147"/>
                  <a:gd name="T18" fmla="*/ 104 w 116"/>
                  <a:gd name="T19" fmla="*/ 147 h 147"/>
                  <a:gd name="T20" fmla="*/ 108 w 116"/>
                  <a:gd name="T21" fmla="*/ 147 h 147"/>
                  <a:gd name="T22" fmla="*/ 110 w 116"/>
                  <a:gd name="T23" fmla="*/ 147 h 147"/>
                  <a:gd name="T24" fmla="*/ 113 w 116"/>
                  <a:gd name="T25" fmla="*/ 146 h 147"/>
                  <a:gd name="T26" fmla="*/ 116 w 116"/>
                  <a:gd name="T27" fmla="*/ 143 h 147"/>
                  <a:gd name="T28" fmla="*/ 116 w 116"/>
                  <a:gd name="T29" fmla="*/ 140 h 147"/>
                  <a:gd name="T30" fmla="*/ 116 w 116"/>
                  <a:gd name="T31" fmla="*/ 138 h 147"/>
                  <a:gd name="T32" fmla="*/ 113 w 116"/>
                  <a:gd name="T33" fmla="*/ 135 h 147"/>
                  <a:gd name="T34" fmla="*/ 101 w 116"/>
                  <a:gd name="T35" fmla="*/ 118 h 147"/>
                  <a:gd name="T36" fmla="*/ 89 w 116"/>
                  <a:gd name="T37" fmla="*/ 100 h 147"/>
                  <a:gd name="T38" fmla="*/ 78 w 116"/>
                  <a:gd name="T39" fmla="*/ 81 h 147"/>
                  <a:gd name="T40" fmla="*/ 66 w 116"/>
                  <a:gd name="T41" fmla="*/ 63 h 147"/>
                  <a:gd name="T42" fmla="*/ 55 w 116"/>
                  <a:gd name="T43" fmla="*/ 45 h 147"/>
                  <a:gd name="T44" fmla="*/ 41 w 116"/>
                  <a:gd name="T45" fmla="*/ 29 h 147"/>
                  <a:gd name="T46" fmla="*/ 26 w 116"/>
                  <a:gd name="T47" fmla="*/ 14 h 147"/>
                  <a:gd name="T48" fmla="*/ 8 w 116"/>
                  <a:gd name="T49" fmla="*/ 2 h 147"/>
                  <a:gd name="T50" fmla="*/ 6 w 116"/>
                  <a:gd name="T51" fmla="*/ 0 h 147"/>
                  <a:gd name="T52" fmla="*/ 5 w 116"/>
                  <a:gd name="T53" fmla="*/ 0 h 147"/>
                  <a:gd name="T54" fmla="*/ 3 w 116"/>
                  <a:gd name="T55" fmla="*/ 2 h 147"/>
                  <a:gd name="T56" fmla="*/ 2 w 116"/>
                  <a:gd name="T57" fmla="*/ 3 h 147"/>
                  <a:gd name="T58" fmla="*/ 0 w 116"/>
                  <a:gd name="T59" fmla="*/ 5 h 147"/>
                  <a:gd name="T60" fmla="*/ 0 w 116"/>
                  <a:gd name="T61" fmla="*/ 6 h 147"/>
                  <a:gd name="T62" fmla="*/ 2 w 116"/>
                  <a:gd name="T63" fmla="*/ 9 h 147"/>
                  <a:gd name="T64" fmla="*/ 3 w 116"/>
                  <a:gd name="T65" fmla="*/ 10 h 147"/>
                  <a:gd name="T66" fmla="*/ 3 w 116"/>
                  <a:gd name="T67" fmla="*/ 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6" h="147">
                    <a:moveTo>
                      <a:pt x="3" y="10"/>
                    </a:moveTo>
                    <a:lnTo>
                      <a:pt x="19" y="25"/>
                    </a:lnTo>
                    <a:lnTo>
                      <a:pt x="31" y="41"/>
                    </a:lnTo>
                    <a:lnTo>
                      <a:pt x="44" y="58"/>
                    </a:lnTo>
                    <a:lnTo>
                      <a:pt x="55" y="75"/>
                    </a:lnTo>
                    <a:lnTo>
                      <a:pt x="65" y="94"/>
                    </a:lnTo>
                    <a:lnTo>
                      <a:pt x="75" y="112"/>
                    </a:lnTo>
                    <a:lnTo>
                      <a:pt x="88" y="128"/>
                    </a:lnTo>
                    <a:lnTo>
                      <a:pt x="102" y="144"/>
                    </a:lnTo>
                    <a:lnTo>
                      <a:pt x="104" y="147"/>
                    </a:lnTo>
                    <a:lnTo>
                      <a:pt x="108" y="147"/>
                    </a:lnTo>
                    <a:lnTo>
                      <a:pt x="110" y="147"/>
                    </a:lnTo>
                    <a:lnTo>
                      <a:pt x="113" y="146"/>
                    </a:lnTo>
                    <a:lnTo>
                      <a:pt x="116" y="143"/>
                    </a:lnTo>
                    <a:lnTo>
                      <a:pt x="116" y="140"/>
                    </a:lnTo>
                    <a:lnTo>
                      <a:pt x="116" y="138"/>
                    </a:lnTo>
                    <a:lnTo>
                      <a:pt x="113" y="135"/>
                    </a:lnTo>
                    <a:lnTo>
                      <a:pt x="101" y="118"/>
                    </a:lnTo>
                    <a:lnTo>
                      <a:pt x="89" y="100"/>
                    </a:lnTo>
                    <a:lnTo>
                      <a:pt x="78" y="81"/>
                    </a:lnTo>
                    <a:lnTo>
                      <a:pt x="66" y="63"/>
                    </a:lnTo>
                    <a:lnTo>
                      <a:pt x="55" y="45"/>
                    </a:lnTo>
                    <a:lnTo>
                      <a:pt x="41" y="29"/>
                    </a:lnTo>
                    <a:lnTo>
                      <a:pt x="26" y="1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4" name="Freeform 178"/>
              <p:cNvSpPr>
                <a:spLocks/>
              </p:cNvSpPr>
              <p:nvPr/>
            </p:nvSpPr>
            <p:spPr bwMode="auto">
              <a:xfrm>
                <a:off x="4158" y="3056"/>
                <a:ext cx="33" cy="71"/>
              </a:xfrm>
              <a:custGeom>
                <a:avLst/>
                <a:gdLst>
                  <a:gd name="T0" fmla="*/ 0 w 66"/>
                  <a:gd name="T1" fmla="*/ 7 h 142"/>
                  <a:gd name="T2" fmla="*/ 6 w 66"/>
                  <a:gd name="T3" fmla="*/ 24 h 142"/>
                  <a:gd name="T4" fmla="*/ 10 w 66"/>
                  <a:gd name="T5" fmla="*/ 41 h 142"/>
                  <a:gd name="T6" fmla="*/ 15 w 66"/>
                  <a:gd name="T7" fmla="*/ 59 h 142"/>
                  <a:gd name="T8" fmla="*/ 21 w 66"/>
                  <a:gd name="T9" fmla="*/ 76 h 142"/>
                  <a:gd name="T10" fmla="*/ 26 w 66"/>
                  <a:gd name="T11" fmla="*/ 93 h 142"/>
                  <a:gd name="T12" fmla="*/ 33 w 66"/>
                  <a:gd name="T13" fmla="*/ 109 h 142"/>
                  <a:gd name="T14" fmla="*/ 43 w 66"/>
                  <a:gd name="T15" fmla="*/ 125 h 142"/>
                  <a:gd name="T16" fmla="*/ 54 w 66"/>
                  <a:gd name="T17" fmla="*/ 139 h 142"/>
                  <a:gd name="T18" fmla="*/ 56 w 66"/>
                  <a:gd name="T19" fmla="*/ 142 h 142"/>
                  <a:gd name="T20" fmla="*/ 59 w 66"/>
                  <a:gd name="T21" fmla="*/ 142 h 142"/>
                  <a:gd name="T22" fmla="*/ 61 w 66"/>
                  <a:gd name="T23" fmla="*/ 142 h 142"/>
                  <a:gd name="T24" fmla="*/ 63 w 66"/>
                  <a:gd name="T25" fmla="*/ 140 h 142"/>
                  <a:gd name="T26" fmla="*/ 66 w 66"/>
                  <a:gd name="T27" fmla="*/ 138 h 142"/>
                  <a:gd name="T28" fmla="*/ 66 w 66"/>
                  <a:gd name="T29" fmla="*/ 136 h 142"/>
                  <a:gd name="T30" fmla="*/ 66 w 66"/>
                  <a:gd name="T31" fmla="*/ 134 h 142"/>
                  <a:gd name="T32" fmla="*/ 64 w 66"/>
                  <a:gd name="T33" fmla="*/ 131 h 142"/>
                  <a:gd name="T34" fmla="*/ 54 w 66"/>
                  <a:gd name="T35" fmla="*/ 117 h 142"/>
                  <a:gd name="T36" fmla="*/ 46 w 66"/>
                  <a:gd name="T37" fmla="*/ 101 h 142"/>
                  <a:gd name="T38" fmla="*/ 39 w 66"/>
                  <a:gd name="T39" fmla="*/ 86 h 142"/>
                  <a:gd name="T40" fmla="*/ 33 w 66"/>
                  <a:gd name="T41" fmla="*/ 69 h 142"/>
                  <a:gd name="T42" fmla="*/ 28 w 66"/>
                  <a:gd name="T43" fmla="*/ 53 h 142"/>
                  <a:gd name="T44" fmla="*/ 22 w 66"/>
                  <a:gd name="T45" fmla="*/ 36 h 142"/>
                  <a:gd name="T46" fmla="*/ 16 w 66"/>
                  <a:gd name="T47" fmla="*/ 20 h 142"/>
                  <a:gd name="T48" fmla="*/ 9 w 66"/>
                  <a:gd name="T49" fmla="*/ 3 h 142"/>
                  <a:gd name="T50" fmla="*/ 8 w 66"/>
                  <a:gd name="T51" fmla="*/ 1 h 142"/>
                  <a:gd name="T52" fmla="*/ 6 w 66"/>
                  <a:gd name="T53" fmla="*/ 0 h 142"/>
                  <a:gd name="T54" fmla="*/ 5 w 66"/>
                  <a:gd name="T55" fmla="*/ 0 h 142"/>
                  <a:gd name="T56" fmla="*/ 2 w 66"/>
                  <a:gd name="T57" fmla="*/ 0 h 142"/>
                  <a:gd name="T58" fmla="*/ 1 w 66"/>
                  <a:gd name="T59" fmla="*/ 1 h 142"/>
                  <a:gd name="T60" fmla="*/ 0 w 66"/>
                  <a:gd name="T61" fmla="*/ 3 h 142"/>
                  <a:gd name="T62" fmla="*/ 0 w 66"/>
                  <a:gd name="T63" fmla="*/ 5 h 142"/>
                  <a:gd name="T64" fmla="*/ 0 w 66"/>
                  <a:gd name="T65" fmla="*/ 7 h 142"/>
                  <a:gd name="T66" fmla="*/ 0 w 66"/>
                  <a:gd name="T67" fmla="*/ 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6" h="142">
                    <a:moveTo>
                      <a:pt x="0" y="7"/>
                    </a:moveTo>
                    <a:lnTo>
                      <a:pt x="6" y="24"/>
                    </a:lnTo>
                    <a:lnTo>
                      <a:pt x="10" y="41"/>
                    </a:lnTo>
                    <a:lnTo>
                      <a:pt x="15" y="59"/>
                    </a:lnTo>
                    <a:lnTo>
                      <a:pt x="21" y="76"/>
                    </a:lnTo>
                    <a:lnTo>
                      <a:pt x="26" y="93"/>
                    </a:lnTo>
                    <a:lnTo>
                      <a:pt x="33" y="109"/>
                    </a:lnTo>
                    <a:lnTo>
                      <a:pt x="43" y="125"/>
                    </a:lnTo>
                    <a:lnTo>
                      <a:pt x="54" y="139"/>
                    </a:lnTo>
                    <a:lnTo>
                      <a:pt x="56" y="142"/>
                    </a:lnTo>
                    <a:lnTo>
                      <a:pt x="59" y="142"/>
                    </a:lnTo>
                    <a:lnTo>
                      <a:pt x="61" y="142"/>
                    </a:lnTo>
                    <a:lnTo>
                      <a:pt x="63" y="140"/>
                    </a:lnTo>
                    <a:lnTo>
                      <a:pt x="66" y="138"/>
                    </a:lnTo>
                    <a:lnTo>
                      <a:pt x="66" y="136"/>
                    </a:lnTo>
                    <a:lnTo>
                      <a:pt x="66" y="134"/>
                    </a:lnTo>
                    <a:lnTo>
                      <a:pt x="64" y="131"/>
                    </a:lnTo>
                    <a:lnTo>
                      <a:pt x="54" y="117"/>
                    </a:lnTo>
                    <a:lnTo>
                      <a:pt x="46" y="101"/>
                    </a:lnTo>
                    <a:lnTo>
                      <a:pt x="39" y="86"/>
                    </a:lnTo>
                    <a:lnTo>
                      <a:pt x="33" y="69"/>
                    </a:lnTo>
                    <a:lnTo>
                      <a:pt x="28" y="53"/>
                    </a:lnTo>
                    <a:lnTo>
                      <a:pt x="22" y="36"/>
                    </a:lnTo>
                    <a:lnTo>
                      <a:pt x="16" y="20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5" name="Freeform 179"/>
              <p:cNvSpPr>
                <a:spLocks/>
              </p:cNvSpPr>
              <p:nvPr/>
            </p:nvSpPr>
            <p:spPr bwMode="auto">
              <a:xfrm>
                <a:off x="4004" y="2995"/>
                <a:ext cx="50" cy="45"/>
              </a:xfrm>
              <a:custGeom>
                <a:avLst/>
                <a:gdLst>
                  <a:gd name="T0" fmla="*/ 97 w 99"/>
                  <a:gd name="T1" fmla="*/ 82 h 91"/>
                  <a:gd name="T2" fmla="*/ 87 w 99"/>
                  <a:gd name="T3" fmla="*/ 71 h 91"/>
                  <a:gd name="T4" fmla="*/ 76 w 99"/>
                  <a:gd name="T5" fmla="*/ 62 h 91"/>
                  <a:gd name="T6" fmla="*/ 66 w 99"/>
                  <a:gd name="T7" fmla="*/ 52 h 91"/>
                  <a:gd name="T8" fmla="*/ 56 w 99"/>
                  <a:gd name="T9" fmla="*/ 42 h 91"/>
                  <a:gd name="T10" fmla="*/ 45 w 99"/>
                  <a:gd name="T11" fmla="*/ 33 h 91"/>
                  <a:gd name="T12" fmla="*/ 35 w 99"/>
                  <a:gd name="T13" fmla="*/ 23 h 91"/>
                  <a:gd name="T14" fmla="*/ 24 w 99"/>
                  <a:gd name="T15" fmla="*/ 12 h 91"/>
                  <a:gd name="T16" fmla="*/ 15 w 99"/>
                  <a:gd name="T17" fmla="*/ 2 h 91"/>
                  <a:gd name="T18" fmla="*/ 13 w 99"/>
                  <a:gd name="T19" fmla="*/ 0 h 91"/>
                  <a:gd name="T20" fmla="*/ 10 w 99"/>
                  <a:gd name="T21" fmla="*/ 0 h 91"/>
                  <a:gd name="T22" fmla="*/ 6 w 99"/>
                  <a:gd name="T23" fmla="*/ 0 h 91"/>
                  <a:gd name="T24" fmla="*/ 4 w 99"/>
                  <a:gd name="T25" fmla="*/ 1 h 91"/>
                  <a:gd name="T26" fmla="*/ 1 w 99"/>
                  <a:gd name="T27" fmla="*/ 3 h 91"/>
                  <a:gd name="T28" fmla="*/ 0 w 99"/>
                  <a:gd name="T29" fmla="*/ 5 h 91"/>
                  <a:gd name="T30" fmla="*/ 0 w 99"/>
                  <a:gd name="T31" fmla="*/ 9 h 91"/>
                  <a:gd name="T32" fmla="*/ 3 w 99"/>
                  <a:gd name="T33" fmla="*/ 11 h 91"/>
                  <a:gd name="T34" fmla="*/ 12 w 99"/>
                  <a:gd name="T35" fmla="*/ 23 h 91"/>
                  <a:gd name="T36" fmla="*/ 21 w 99"/>
                  <a:gd name="T37" fmla="*/ 34 h 91"/>
                  <a:gd name="T38" fmla="*/ 31 w 99"/>
                  <a:gd name="T39" fmla="*/ 45 h 91"/>
                  <a:gd name="T40" fmla="*/ 43 w 99"/>
                  <a:gd name="T41" fmla="*/ 54 h 91"/>
                  <a:gd name="T42" fmla="*/ 54 w 99"/>
                  <a:gd name="T43" fmla="*/ 63 h 91"/>
                  <a:gd name="T44" fmla="*/ 67 w 99"/>
                  <a:gd name="T45" fmla="*/ 72 h 91"/>
                  <a:gd name="T46" fmla="*/ 79 w 99"/>
                  <a:gd name="T47" fmla="*/ 80 h 91"/>
                  <a:gd name="T48" fmla="*/ 91 w 99"/>
                  <a:gd name="T49" fmla="*/ 90 h 91"/>
                  <a:gd name="T50" fmla="*/ 92 w 99"/>
                  <a:gd name="T51" fmla="*/ 91 h 91"/>
                  <a:gd name="T52" fmla="*/ 95 w 99"/>
                  <a:gd name="T53" fmla="*/ 91 h 91"/>
                  <a:gd name="T54" fmla="*/ 96 w 99"/>
                  <a:gd name="T55" fmla="*/ 90 h 91"/>
                  <a:gd name="T56" fmla="*/ 98 w 99"/>
                  <a:gd name="T57" fmla="*/ 88 h 91"/>
                  <a:gd name="T58" fmla="*/ 99 w 99"/>
                  <a:gd name="T59" fmla="*/ 86 h 91"/>
                  <a:gd name="T60" fmla="*/ 99 w 99"/>
                  <a:gd name="T61" fmla="*/ 85 h 91"/>
                  <a:gd name="T62" fmla="*/ 98 w 99"/>
                  <a:gd name="T63" fmla="*/ 83 h 91"/>
                  <a:gd name="T64" fmla="*/ 97 w 99"/>
                  <a:gd name="T65" fmla="*/ 82 h 91"/>
                  <a:gd name="T66" fmla="*/ 97 w 99"/>
                  <a:gd name="T67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9" h="91">
                    <a:moveTo>
                      <a:pt x="97" y="82"/>
                    </a:moveTo>
                    <a:lnTo>
                      <a:pt x="87" y="71"/>
                    </a:lnTo>
                    <a:lnTo>
                      <a:pt x="76" y="62"/>
                    </a:lnTo>
                    <a:lnTo>
                      <a:pt x="66" y="52"/>
                    </a:lnTo>
                    <a:lnTo>
                      <a:pt x="56" y="42"/>
                    </a:lnTo>
                    <a:lnTo>
                      <a:pt x="45" y="33"/>
                    </a:lnTo>
                    <a:lnTo>
                      <a:pt x="35" y="23"/>
                    </a:lnTo>
                    <a:lnTo>
                      <a:pt x="24" y="1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12" y="23"/>
                    </a:lnTo>
                    <a:lnTo>
                      <a:pt x="21" y="34"/>
                    </a:lnTo>
                    <a:lnTo>
                      <a:pt x="31" y="45"/>
                    </a:lnTo>
                    <a:lnTo>
                      <a:pt x="43" y="54"/>
                    </a:lnTo>
                    <a:lnTo>
                      <a:pt x="54" y="63"/>
                    </a:lnTo>
                    <a:lnTo>
                      <a:pt x="67" y="72"/>
                    </a:lnTo>
                    <a:lnTo>
                      <a:pt x="79" y="80"/>
                    </a:lnTo>
                    <a:lnTo>
                      <a:pt x="91" y="90"/>
                    </a:lnTo>
                    <a:lnTo>
                      <a:pt x="92" y="91"/>
                    </a:lnTo>
                    <a:lnTo>
                      <a:pt x="95" y="91"/>
                    </a:lnTo>
                    <a:lnTo>
                      <a:pt x="96" y="90"/>
                    </a:lnTo>
                    <a:lnTo>
                      <a:pt x="98" y="88"/>
                    </a:lnTo>
                    <a:lnTo>
                      <a:pt x="99" y="86"/>
                    </a:lnTo>
                    <a:lnTo>
                      <a:pt x="99" y="85"/>
                    </a:lnTo>
                    <a:lnTo>
                      <a:pt x="98" y="83"/>
                    </a:lnTo>
                    <a:lnTo>
                      <a:pt x="97" y="82"/>
                    </a:lnTo>
                    <a:lnTo>
                      <a:pt x="97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6" name="Freeform 180"/>
              <p:cNvSpPr>
                <a:spLocks/>
              </p:cNvSpPr>
              <p:nvPr/>
            </p:nvSpPr>
            <p:spPr bwMode="auto">
              <a:xfrm>
                <a:off x="4454" y="2515"/>
                <a:ext cx="276" cy="596"/>
              </a:xfrm>
              <a:custGeom>
                <a:avLst/>
                <a:gdLst>
                  <a:gd name="T0" fmla="*/ 520 w 552"/>
                  <a:gd name="T1" fmla="*/ 9 h 1192"/>
                  <a:gd name="T2" fmla="*/ 476 w 552"/>
                  <a:gd name="T3" fmla="*/ 1 h 1192"/>
                  <a:gd name="T4" fmla="*/ 431 w 552"/>
                  <a:gd name="T5" fmla="*/ 1 h 1192"/>
                  <a:gd name="T6" fmla="*/ 387 w 552"/>
                  <a:gd name="T7" fmla="*/ 8 h 1192"/>
                  <a:gd name="T8" fmla="*/ 343 w 552"/>
                  <a:gd name="T9" fmla="*/ 23 h 1192"/>
                  <a:gd name="T10" fmla="*/ 292 w 552"/>
                  <a:gd name="T11" fmla="*/ 54 h 1192"/>
                  <a:gd name="T12" fmla="*/ 230 w 552"/>
                  <a:gd name="T13" fmla="*/ 117 h 1192"/>
                  <a:gd name="T14" fmla="*/ 188 w 552"/>
                  <a:gd name="T15" fmla="*/ 194 h 1192"/>
                  <a:gd name="T16" fmla="*/ 172 w 552"/>
                  <a:gd name="T17" fmla="*/ 333 h 1192"/>
                  <a:gd name="T18" fmla="*/ 174 w 552"/>
                  <a:gd name="T19" fmla="*/ 475 h 1192"/>
                  <a:gd name="T20" fmla="*/ 129 w 552"/>
                  <a:gd name="T21" fmla="*/ 566 h 1192"/>
                  <a:gd name="T22" fmla="*/ 78 w 552"/>
                  <a:gd name="T23" fmla="*/ 656 h 1192"/>
                  <a:gd name="T24" fmla="*/ 44 w 552"/>
                  <a:gd name="T25" fmla="*/ 744 h 1192"/>
                  <a:gd name="T26" fmla="*/ 24 w 552"/>
                  <a:gd name="T27" fmla="*/ 833 h 1192"/>
                  <a:gd name="T28" fmla="*/ 0 w 552"/>
                  <a:gd name="T29" fmla="*/ 920 h 1192"/>
                  <a:gd name="T30" fmla="*/ 0 w 552"/>
                  <a:gd name="T31" fmla="*/ 928 h 1192"/>
                  <a:gd name="T32" fmla="*/ 5 w 552"/>
                  <a:gd name="T33" fmla="*/ 937 h 1192"/>
                  <a:gd name="T34" fmla="*/ 51 w 552"/>
                  <a:gd name="T35" fmla="*/ 976 h 1192"/>
                  <a:gd name="T36" fmla="*/ 93 w 552"/>
                  <a:gd name="T37" fmla="*/ 1018 h 1192"/>
                  <a:gd name="T38" fmla="*/ 131 w 552"/>
                  <a:gd name="T39" fmla="*/ 1064 h 1192"/>
                  <a:gd name="T40" fmla="*/ 165 w 552"/>
                  <a:gd name="T41" fmla="*/ 1114 h 1192"/>
                  <a:gd name="T42" fmla="*/ 191 w 552"/>
                  <a:gd name="T43" fmla="*/ 1168 h 1192"/>
                  <a:gd name="T44" fmla="*/ 204 w 552"/>
                  <a:gd name="T45" fmla="*/ 1191 h 1192"/>
                  <a:gd name="T46" fmla="*/ 213 w 552"/>
                  <a:gd name="T47" fmla="*/ 1190 h 1192"/>
                  <a:gd name="T48" fmla="*/ 216 w 552"/>
                  <a:gd name="T49" fmla="*/ 1181 h 1192"/>
                  <a:gd name="T50" fmla="*/ 165 w 552"/>
                  <a:gd name="T51" fmla="*/ 1078 h 1192"/>
                  <a:gd name="T52" fmla="*/ 91 w 552"/>
                  <a:gd name="T53" fmla="*/ 990 h 1192"/>
                  <a:gd name="T54" fmla="*/ 20 w 552"/>
                  <a:gd name="T55" fmla="*/ 924 h 1192"/>
                  <a:gd name="T56" fmla="*/ 37 w 552"/>
                  <a:gd name="T57" fmla="*/ 864 h 1192"/>
                  <a:gd name="T58" fmla="*/ 54 w 552"/>
                  <a:gd name="T59" fmla="*/ 787 h 1192"/>
                  <a:gd name="T60" fmla="*/ 76 w 552"/>
                  <a:gd name="T61" fmla="*/ 710 h 1192"/>
                  <a:gd name="T62" fmla="*/ 127 w 552"/>
                  <a:gd name="T63" fmla="*/ 609 h 1192"/>
                  <a:gd name="T64" fmla="*/ 181 w 552"/>
                  <a:gd name="T65" fmla="*/ 512 h 1192"/>
                  <a:gd name="T66" fmla="*/ 201 w 552"/>
                  <a:gd name="T67" fmla="*/ 403 h 1192"/>
                  <a:gd name="T68" fmla="*/ 186 w 552"/>
                  <a:gd name="T69" fmla="*/ 293 h 1192"/>
                  <a:gd name="T70" fmla="*/ 205 w 552"/>
                  <a:gd name="T71" fmla="*/ 197 h 1192"/>
                  <a:gd name="T72" fmla="*/ 255 w 552"/>
                  <a:gd name="T73" fmla="*/ 114 h 1192"/>
                  <a:gd name="T74" fmla="*/ 327 w 552"/>
                  <a:gd name="T75" fmla="*/ 52 h 1192"/>
                  <a:gd name="T76" fmla="*/ 416 w 552"/>
                  <a:gd name="T77" fmla="*/ 19 h 1192"/>
                  <a:gd name="T78" fmla="*/ 513 w 552"/>
                  <a:gd name="T79" fmla="*/ 20 h 1192"/>
                  <a:gd name="T80" fmla="*/ 550 w 552"/>
                  <a:gd name="T81" fmla="*/ 29 h 1192"/>
                  <a:gd name="T82" fmla="*/ 552 w 552"/>
                  <a:gd name="T83" fmla="*/ 23 h 1192"/>
                  <a:gd name="T84" fmla="*/ 548 w 552"/>
                  <a:gd name="T85" fmla="*/ 19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2" h="1192">
                    <a:moveTo>
                      <a:pt x="548" y="19"/>
                    </a:moveTo>
                    <a:lnTo>
                      <a:pt x="535" y="14"/>
                    </a:lnTo>
                    <a:lnTo>
                      <a:pt x="520" y="9"/>
                    </a:lnTo>
                    <a:lnTo>
                      <a:pt x="506" y="6"/>
                    </a:lnTo>
                    <a:lnTo>
                      <a:pt x="491" y="4"/>
                    </a:lnTo>
                    <a:lnTo>
                      <a:pt x="476" y="1"/>
                    </a:lnTo>
                    <a:lnTo>
                      <a:pt x="461" y="0"/>
                    </a:lnTo>
                    <a:lnTo>
                      <a:pt x="446" y="0"/>
                    </a:lnTo>
                    <a:lnTo>
                      <a:pt x="431" y="1"/>
                    </a:lnTo>
                    <a:lnTo>
                      <a:pt x="416" y="3"/>
                    </a:lnTo>
                    <a:lnTo>
                      <a:pt x="401" y="5"/>
                    </a:lnTo>
                    <a:lnTo>
                      <a:pt x="387" y="8"/>
                    </a:lnTo>
                    <a:lnTo>
                      <a:pt x="372" y="13"/>
                    </a:lnTo>
                    <a:lnTo>
                      <a:pt x="358" y="18"/>
                    </a:lnTo>
                    <a:lnTo>
                      <a:pt x="343" y="23"/>
                    </a:lnTo>
                    <a:lnTo>
                      <a:pt x="331" y="30"/>
                    </a:lnTo>
                    <a:lnTo>
                      <a:pt x="317" y="38"/>
                    </a:lnTo>
                    <a:lnTo>
                      <a:pt x="292" y="54"/>
                    </a:lnTo>
                    <a:lnTo>
                      <a:pt x="270" y="74"/>
                    </a:lnTo>
                    <a:lnTo>
                      <a:pt x="249" y="95"/>
                    </a:lnTo>
                    <a:lnTo>
                      <a:pt x="230" y="117"/>
                    </a:lnTo>
                    <a:lnTo>
                      <a:pt x="213" y="141"/>
                    </a:lnTo>
                    <a:lnTo>
                      <a:pt x="199" y="166"/>
                    </a:lnTo>
                    <a:lnTo>
                      <a:pt x="188" y="194"/>
                    </a:lnTo>
                    <a:lnTo>
                      <a:pt x="179" y="223"/>
                    </a:lnTo>
                    <a:lnTo>
                      <a:pt x="171" y="278"/>
                    </a:lnTo>
                    <a:lnTo>
                      <a:pt x="172" y="333"/>
                    </a:lnTo>
                    <a:lnTo>
                      <a:pt x="178" y="387"/>
                    </a:lnTo>
                    <a:lnTo>
                      <a:pt x="186" y="441"/>
                    </a:lnTo>
                    <a:lnTo>
                      <a:pt x="174" y="475"/>
                    </a:lnTo>
                    <a:lnTo>
                      <a:pt x="161" y="506"/>
                    </a:lnTo>
                    <a:lnTo>
                      <a:pt x="145" y="536"/>
                    </a:lnTo>
                    <a:lnTo>
                      <a:pt x="129" y="566"/>
                    </a:lnTo>
                    <a:lnTo>
                      <a:pt x="112" y="596"/>
                    </a:lnTo>
                    <a:lnTo>
                      <a:pt x="95" y="626"/>
                    </a:lnTo>
                    <a:lnTo>
                      <a:pt x="78" y="656"/>
                    </a:lnTo>
                    <a:lnTo>
                      <a:pt x="63" y="687"/>
                    </a:lnTo>
                    <a:lnTo>
                      <a:pt x="53" y="715"/>
                    </a:lnTo>
                    <a:lnTo>
                      <a:pt x="44" y="744"/>
                    </a:lnTo>
                    <a:lnTo>
                      <a:pt x="37" y="773"/>
                    </a:lnTo>
                    <a:lnTo>
                      <a:pt x="30" y="803"/>
                    </a:lnTo>
                    <a:lnTo>
                      <a:pt x="24" y="833"/>
                    </a:lnTo>
                    <a:lnTo>
                      <a:pt x="17" y="863"/>
                    </a:lnTo>
                    <a:lnTo>
                      <a:pt x="9" y="892"/>
                    </a:lnTo>
                    <a:lnTo>
                      <a:pt x="0" y="920"/>
                    </a:lnTo>
                    <a:lnTo>
                      <a:pt x="0" y="924"/>
                    </a:lnTo>
                    <a:lnTo>
                      <a:pt x="0" y="926"/>
                    </a:lnTo>
                    <a:lnTo>
                      <a:pt x="0" y="928"/>
                    </a:lnTo>
                    <a:lnTo>
                      <a:pt x="0" y="930"/>
                    </a:lnTo>
                    <a:lnTo>
                      <a:pt x="1" y="932"/>
                    </a:lnTo>
                    <a:lnTo>
                      <a:pt x="5" y="937"/>
                    </a:lnTo>
                    <a:lnTo>
                      <a:pt x="21" y="949"/>
                    </a:lnTo>
                    <a:lnTo>
                      <a:pt x="36" y="962"/>
                    </a:lnTo>
                    <a:lnTo>
                      <a:pt x="51" y="976"/>
                    </a:lnTo>
                    <a:lnTo>
                      <a:pt x="66" y="990"/>
                    </a:lnTo>
                    <a:lnTo>
                      <a:pt x="80" y="1003"/>
                    </a:lnTo>
                    <a:lnTo>
                      <a:pt x="93" y="1018"/>
                    </a:lnTo>
                    <a:lnTo>
                      <a:pt x="106" y="1033"/>
                    </a:lnTo>
                    <a:lnTo>
                      <a:pt x="120" y="1048"/>
                    </a:lnTo>
                    <a:lnTo>
                      <a:pt x="131" y="1064"/>
                    </a:lnTo>
                    <a:lnTo>
                      <a:pt x="143" y="1081"/>
                    </a:lnTo>
                    <a:lnTo>
                      <a:pt x="154" y="1098"/>
                    </a:lnTo>
                    <a:lnTo>
                      <a:pt x="165" y="1114"/>
                    </a:lnTo>
                    <a:lnTo>
                      <a:pt x="174" y="1132"/>
                    </a:lnTo>
                    <a:lnTo>
                      <a:pt x="183" y="1150"/>
                    </a:lnTo>
                    <a:lnTo>
                      <a:pt x="191" y="1168"/>
                    </a:lnTo>
                    <a:lnTo>
                      <a:pt x="199" y="1186"/>
                    </a:lnTo>
                    <a:lnTo>
                      <a:pt x="201" y="1190"/>
                    </a:lnTo>
                    <a:lnTo>
                      <a:pt x="204" y="1191"/>
                    </a:lnTo>
                    <a:lnTo>
                      <a:pt x="206" y="1192"/>
                    </a:lnTo>
                    <a:lnTo>
                      <a:pt x="210" y="1192"/>
                    </a:lnTo>
                    <a:lnTo>
                      <a:pt x="213" y="1190"/>
                    </a:lnTo>
                    <a:lnTo>
                      <a:pt x="214" y="1188"/>
                    </a:lnTo>
                    <a:lnTo>
                      <a:pt x="216" y="1184"/>
                    </a:lnTo>
                    <a:lnTo>
                      <a:pt x="216" y="1181"/>
                    </a:lnTo>
                    <a:lnTo>
                      <a:pt x="202" y="1145"/>
                    </a:lnTo>
                    <a:lnTo>
                      <a:pt x="186" y="1110"/>
                    </a:lnTo>
                    <a:lnTo>
                      <a:pt x="165" y="1078"/>
                    </a:lnTo>
                    <a:lnTo>
                      <a:pt x="143" y="1047"/>
                    </a:lnTo>
                    <a:lnTo>
                      <a:pt x="118" y="1017"/>
                    </a:lnTo>
                    <a:lnTo>
                      <a:pt x="91" y="990"/>
                    </a:lnTo>
                    <a:lnTo>
                      <a:pt x="63" y="963"/>
                    </a:lnTo>
                    <a:lnTo>
                      <a:pt x="35" y="938"/>
                    </a:lnTo>
                    <a:lnTo>
                      <a:pt x="20" y="924"/>
                    </a:lnTo>
                    <a:lnTo>
                      <a:pt x="22" y="915"/>
                    </a:lnTo>
                    <a:lnTo>
                      <a:pt x="30" y="889"/>
                    </a:lnTo>
                    <a:lnTo>
                      <a:pt x="37" y="864"/>
                    </a:lnTo>
                    <a:lnTo>
                      <a:pt x="44" y="838"/>
                    </a:lnTo>
                    <a:lnTo>
                      <a:pt x="50" y="812"/>
                    </a:lnTo>
                    <a:lnTo>
                      <a:pt x="54" y="787"/>
                    </a:lnTo>
                    <a:lnTo>
                      <a:pt x="61" y="760"/>
                    </a:lnTo>
                    <a:lnTo>
                      <a:pt x="68" y="735"/>
                    </a:lnTo>
                    <a:lnTo>
                      <a:pt x="76" y="710"/>
                    </a:lnTo>
                    <a:lnTo>
                      <a:pt x="91" y="675"/>
                    </a:lnTo>
                    <a:lnTo>
                      <a:pt x="108" y="642"/>
                    </a:lnTo>
                    <a:lnTo>
                      <a:pt x="127" y="609"/>
                    </a:lnTo>
                    <a:lnTo>
                      <a:pt x="146" y="577"/>
                    </a:lnTo>
                    <a:lnTo>
                      <a:pt x="165" y="545"/>
                    </a:lnTo>
                    <a:lnTo>
                      <a:pt x="181" y="512"/>
                    </a:lnTo>
                    <a:lnTo>
                      <a:pt x="194" y="477"/>
                    </a:lnTo>
                    <a:lnTo>
                      <a:pt x="201" y="440"/>
                    </a:lnTo>
                    <a:lnTo>
                      <a:pt x="201" y="403"/>
                    </a:lnTo>
                    <a:lnTo>
                      <a:pt x="195" y="366"/>
                    </a:lnTo>
                    <a:lnTo>
                      <a:pt x="188" y="330"/>
                    </a:lnTo>
                    <a:lnTo>
                      <a:pt x="186" y="293"/>
                    </a:lnTo>
                    <a:lnTo>
                      <a:pt x="188" y="259"/>
                    </a:lnTo>
                    <a:lnTo>
                      <a:pt x="195" y="227"/>
                    </a:lnTo>
                    <a:lnTo>
                      <a:pt x="205" y="197"/>
                    </a:lnTo>
                    <a:lnTo>
                      <a:pt x="219" y="167"/>
                    </a:lnTo>
                    <a:lnTo>
                      <a:pt x="235" y="140"/>
                    </a:lnTo>
                    <a:lnTo>
                      <a:pt x="255" y="114"/>
                    </a:lnTo>
                    <a:lnTo>
                      <a:pt x="277" y="91"/>
                    </a:lnTo>
                    <a:lnTo>
                      <a:pt x="302" y="71"/>
                    </a:lnTo>
                    <a:lnTo>
                      <a:pt x="327" y="52"/>
                    </a:lnTo>
                    <a:lnTo>
                      <a:pt x="356" y="37"/>
                    </a:lnTo>
                    <a:lnTo>
                      <a:pt x="386" y="27"/>
                    </a:lnTo>
                    <a:lnTo>
                      <a:pt x="416" y="19"/>
                    </a:lnTo>
                    <a:lnTo>
                      <a:pt x="448" y="14"/>
                    </a:lnTo>
                    <a:lnTo>
                      <a:pt x="481" y="15"/>
                    </a:lnTo>
                    <a:lnTo>
                      <a:pt x="513" y="20"/>
                    </a:lnTo>
                    <a:lnTo>
                      <a:pt x="545" y="29"/>
                    </a:lnTo>
                    <a:lnTo>
                      <a:pt x="547" y="29"/>
                    </a:lnTo>
                    <a:lnTo>
                      <a:pt x="550" y="29"/>
                    </a:lnTo>
                    <a:lnTo>
                      <a:pt x="551" y="27"/>
                    </a:lnTo>
                    <a:lnTo>
                      <a:pt x="552" y="26"/>
                    </a:lnTo>
                    <a:lnTo>
                      <a:pt x="552" y="23"/>
                    </a:lnTo>
                    <a:lnTo>
                      <a:pt x="552" y="22"/>
                    </a:lnTo>
                    <a:lnTo>
                      <a:pt x="550" y="20"/>
                    </a:lnTo>
                    <a:lnTo>
                      <a:pt x="548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7" name="Freeform 181"/>
              <p:cNvSpPr>
                <a:spLocks/>
              </p:cNvSpPr>
              <p:nvPr/>
            </p:nvSpPr>
            <p:spPr bwMode="auto">
              <a:xfrm>
                <a:off x="4395" y="2981"/>
                <a:ext cx="59" cy="29"/>
              </a:xfrm>
              <a:custGeom>
                <a:avLst/>
                <a:gdLst>
                  <a:gd name="T0" fmla="*/ 112 w 117"/>
                  <a:gd name="T1" fmla="*/ 2 h 59"/>
                  <a:gd name="T2" fmla="*/ 96 w 117"/>
                  <a:gd name="T3" fmla="*/ 0 h 59"/>
                  <a:gd name="T4" fmla="*/ 81 w 117"/>
                  <a:gd name="T5" fmla="*/ 0 h 59"/>
                  <a:gd name="T6" fmla="*/ 65 w 117"/>
                  <a:gd name="T7" fmla="*/ 2 h 59"/>
                  <a:gd name="T8" fmla="*/ 50 w 117"/>
                  <a:gd name="T9" fmla="*/ 7 h 59"/>
                  <a:gd name="T10" fmla="*/ 35 w 117"/>
                  <a:gd name="T11" fmla="*/ 14 h 59"/>
                  <a:gd name="T12" fmla="*/ 23 w 117"/>
                  <a:gd name="T13" fmla="*/ 23 h 59"/>
                  <a:gd name="T14" fmla="*/ 11 w 117"/>
                  <a:gd name="T15" fmla="*/ 33 h 59"/>
                  <a:gd name="T16" fmla="*/ 1 w 117"/>
                  <a:gd name="T17" fmla="*/ 46 h 59"/>
                  <a:gd name="T18" fmla="*/ 0 w 117"/>
                  <a:gd name="T19" fmla="*/ 48 h 59"/>
                  <a:gd name="T20" fmla="*/ 0 w 117"/>
                  <a:gd name="T21" fmla="*/ 51 h 59"/>
                  <a:gd name="T22" fmla="*/ 0 w 117"/>
                  <a:gd name="T23" fmla="*/ 54 h 59"/>
                  <a:gd name="T24" fmla="*/ 1 w 117"/>
                  <a:gd name="T25" fmla="*/ 57 h 59"/>
                  <a:gd name="T26" fmla="*/ 3 w 117"/>
                  <a:gd name="T27" fmla="*/ 59 h 59"/>
                  <a:gd name="T28" fmla="*/ 6 w 117"/>
                  <a:gd name="T29" fmla="*/ 59 h 59"/>
                  <a:gd name="T30" fmla="*/ 10 w 117"/>
                  <a:gd name="T31" fmla="*/ 58 h 59"/>
                  <a:gd name="T32" fmla="*/ 12 w 117"/>
                  <a:gd name="T33" fmla="*/ 57 h 59"/>
                  <a:gd name="T34" fmla="*/ 21 w 117"/>
                  <a:gd name="T35" fmla="*/ 46 h 59"/>
                  <a:gd name="T36" fmla="*/ 33 w 117"/>
                  <a:gd name="T37" fmla="*/ 36 h 59"/>
                  <a:gd name="T38" fmla="*/ 45 w 117"/>
                  <a:gd name="T39" fmla="*/ 29 h 59"/>
                  <a:gd name="T40" fmla="*/ 57 w 117"/>
                  <a:gd name="T41" fmla="*/ 22 h 59"/>
                  <a:gd name="T42" fmla="*/ 70 w 117"/>
                  <a:gd name="T43" fmla="*/ 17 h 59"/>
                  <a:gd name="T44" fmla="*/ 84 w 117"/>
                  <a:gd name="T45" fmla="*/ 14 h 59"/>
                  <a:gd name="T46" fmla="*/ 97 w 117"/>
                  <a:gd name="T47" fmla="*/ 13 h 59"/>
                  <a:gd name="T48" fmla="*/ 112 w 117"/>
                  <a:gd name="T49" fmla="*/ 13 h 59"/>
                  <a:gd name="T50" fmla="*/ 114 w 117"/>
                  <a:gd name="T51" fmla="*/ 13 h 59"/>
                  <a:gd name="T52" fmla="*/ 116 w 117"/>
                  <a:gd name="T53" fmla="*/ 12 h 59"/>
                  <a:gd name="T54" fmla="*/ 117 w 117"/>
                  <a:gd name="T55" fmla="*/ 9 h 59"/>
                  <a:gd name="T56" fmla="*/ 117 w 117"/>
                  <a:gd name="T57" fmla="*/ 8 h 59"/>
                  <a:gd name="T58" fmla="*/ 117 w 117"/>
                  <a:gd name="T59" fmla="*/ 6 h 59"/>
                  <a:gd name="T60" fmla="*/ 116 w 117"/>
                  <a:gd name="T61" fmla="*/ 4 h 59"/>
                  <a:gd name="T62" fmla="*/ 114 w 117"/>
                  <a:gd name="T63" fmla="*/ 2 h 59"/>
                  <a:gd name="T64" fmla="*/ 112 w 117"/>
                  <a:gd name="T65" fmla="*/ 2 h 59"/>
                  <a:gd name="T66" fmla="*/ 112 w 117"/>
                  <a:gd name="T67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7" h="59">
                    <a:moveTo>
                      <a:pt x="112" y="2"/>
                    </a:moveTo>
                    <a:lnTo>
                      <a:pt x="96" y="0"/>
                    </a:lnTo>
                    <a:lnTo>
                      <a:pt x="81" y="0"/>
                    </a:lnTo>
                    <a:lnTo>
                      <a:pt x="65" y="2"/>
                    </a:lnTo>
                    <a:lnTo>
                      <a:pt x="50" y="7"/>
                    </a:lnTo>
                    <a:lnTo>
                      <a:pt x="35" y="14"/>
                    </a:lnTo>
                    <a:lnTo>
                      <a:pt x="23" y="23"/>
                    </a:lnTo>
                    <a:lnTo>
                      <a:pt x="11" y="33"/>
                    </a:lnTo>
                    <a:lnTo>
                      <a:pt x="1" y="46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59"/>
                    </a:lnTo>
                    <a:lnTo>
                      <a:pt x="6" y="59"/>
                    </a:lnTo>
                    <a:lnTo>
                      <a:pt x="10" y="58"/>
                    </a:lnTo>
                    <a:lnTo>
                      <a:pt x="12" y="57"/>
                    </a:lnTo>
                    <a:lnTo>
                      <a:pt x="21" y="46"/>
                    </a:lnTo>
                    <a:lnTo>
                      <a:pt x="33" y="36"/>
                    </a:lnTo>
                    <a:lnTo>
                      <a:pt x="45" y="29"/>
                    </a:lnTo>
                    <a:lnTo>
                      <a:pt x="57" y="22"/>
                    </a:lnTo>
                    <a:lnTo>
                      <a:pt x="70" y="17"/>
                    </a:lnTo>
                    <a:lnTo>
                      <a:pt x="84" y="14"/>
                    </a:lnTo>
                    <a:lnTo>
                      <a:pt x="97" y="13"/>
                    </a:lnTo>
                    <a:lnTo>
                      <a:pt x="112" y="13"/>
                    </a:lnTo>
                    <a:lnTo>
                      <a:pt x="114" y="13"/>
                    </a:lnTo>
                    <a:lnTo>
                      <a:pt x="116" y="12"/>
                    </a:lnTo>
                    <a:lnTo>
                      <a:pt x="117" y="9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6" y="4"/>
                    </a:lnTo>
                    <a:lnTo>
                      <a:pt x="114" y="2"/>
                    </a:lnTo>
                    <a:lnTo>
                      <a:pt x="112" y="2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8" name="Freeform 182"/>
              <p:cNvSpPr>
                <a:spLocks/>
              </p:cNvSpPr>
              <p:nvPr/>
            </p:nvSpPr>
            <p:spPr bwMode="auto">
              <a:xfrm>
                <a:off x="4566" y="2648"/>
                <a:ext cx="127" cy="228"/>
              </a:xfrm>
              <a:custGeom>
                <a:avLst/>
                <a:gdLst>
                  <a:gd name="T0" fmla="*/ 240 w 253"/>
                  <a:gd name="T1" fmla="*/ 5 h 455"/>
                  <a:gd name="T2" fmla="*/ 240 w 253"/>
                  <a:gd name="T3" fmla="*/ 48 h 455"/>
                  <a:gd name="T4" fmla="*/ 237 w 253"/>
                  <a:gd name="T5" fmla="*/ 90 h 455"/>
                  <a:gd name="T6" fmla="*/ 227 w 253"/>
                  <a:gd name="T7" fmla="*/ 131 h 455"/>
                  <a:gd name="T8" fmla="*/ 210 w 253"/>
                  <a:gd name="T9" fmla="*/ 170 h 455"/>
                  <a:gd name="T10" fmla="*/ 201 w 253"/>
                  <a:gd name="T11" fmla="*/ 186 h 455"/>
                  <a:gd name="T12" fmla="*/ 191 w 253"/>
                  <a:gd name="T13" fmla="*/ 201 h 455"/>
                  <a:gd name="T14" fmla="*/ 180 w 253"/>
                  <a:gd name="T15" fmla="*/ 216 h 455"/>
                  <a:gd name="T16" fmla="*/ 170 w 253"/>
                  <a:gd name="T17" fmla="*/ 230 h 455"/>
                  <a:gd name="T18" fmla="*/ 159 w 253"/>
                  <a:gd name="T19" fmla="*/ 243 h 455"/>
                  <a:gd name="T20" fmla="*/ 147 w 253"/>
                  <a:gd name="T21" fmla="*/ 256 h 455"/>
                  <a:gd name="T22" fmla="*/ 134 w 253"/>
                  <a:gd name="T23" fmla="*/ 270 h 455"/>
                  <a:gd name="T24" fmla="*/ 123 w 253"/>
                  <a:gd name="T25" fmla="*/ 283 h 455"/>
                  <a:gd name="T26" fmla="*/ 110 w 253"/>
                  <a:gd name="T27" fmla="*/ 296 h 455"/>
                  <a:gd name="T28" fmla="*/ 98 w 253"/>
                  <a:gd name="T29" fmla="*/ 309 h 455"/>
                  <a:gd name="T30" fmla="*/ 86 w 253"/>
                  <a:gd name="T31" fmla="*/ 323 h 455"/>
                  <a:gd name="T32" fmla="*/ 73 w 253"/>
                  <a:gd name="T33" fmla="*/ 336 h 455"/>
                  <a:gd name="T34" fmla="*/ 61 w 253"/>
                  <a:gd name="T35" fmla="*/ 349 h 455"/>
                  <a:gd name="T36" fmla="*/ 49 w 253"/>
                  <a:gd name="T37" fmla="*/ 364 h 455"/>
                  <a:gd name="T38" fmla="*/ 38 w 253"/>
                  <a:gd name="T39" fmla="*/ 379 h 455"/>
                  <a:gd name="T40" fmla="*/ 26 w 253"/>
                  <a:gd name="T41" fmla="*/ 394 h 455"/>
                  <a:gd name="T42" fmla="*/ 18 w 253"/>
                  <a:gd name="T43" fmla="*/ 406 h 455"/>
                  <a:gd name="T44" fmla="*/ 12 w 253"/>
                  <a:gd name="T45" fmla="*/ 418 h 455"/>
                  <a:gd name="T46" fmla="*/ 5 w 253"/>
                  <a:gd name="T47" fmla="*/ 430 h 455"/>
                  <a:gd name="T48" fmla="*/ 1 w 253"/>
                  <a:gd name="T49" fmla="*/ 444 h 455"/>
                  <a:gd name="T50" fmla="*/ 0 w 253"/>
                  <a:gd name="T51" fmla="*/ 447 h 455"/>
                  <a:gd name="T52" fmla="*/ 1 w 253"/>
                  <a:gd name="T53" fmla="*/ 451 h 455"/>
                  <a:gd name="T54" fmla="*/ 2 w 253"/>
                  <a:gd name="T55" fmla="*/ 453 h 455"/>
                  <a:gd name="T56" fmla="*/ 4 w 253"/>
                  <a:gd name="T57" fmla="*/ 454 h 455"/>
                  <a:gd name="T58" fmla="*/ 6 w 253"/>
                  <a:gd name="T59" fmla="*/ 455 h 455"/>
                  <a:gd name="T60" fmla="*/ 10 w 253"/>
                  <a:gd name="T61" fmla="*/ 454 h 455"/>
                  <a:gd name="T62" fmla="*/ 12 w 253"/>
                  <a:gd name="T63" fmla="*/ 453 h 455"/>
                  <a:gd name="T64" fmla="*/ 15 w 253"/>
                  <a:gd name="T65" fmla="*/ 451 h 455"/>
                  <a:gd name="T66" fmla="*/ 25 w 253"/>
                  <a:gd name="T67" fmla="*/ 431 h 455"/>
                  <a:gd name="T68" fmla="*/ 38 w 253"/>
                  <a:gd name="T69" fmla="*/ 414 h 455"/>
                  <a:gd name="T70" fmla="*/ 50 w 253"/>
                  <a:gd name="T71" fmla="*/ 395 h 455"/>
                  <a:gd name="T72" fmla="*/ 63 w 253"/>
                  <a:gd name="T73" fmla="*/ 378 h 455"/>
                  <a:gd name="T74" fmla="*/ 77 w 253"/>
                  <a:gd name="T75" fmla="*/ 362 h 455"/>
                  <a:gd name="T76" fmla="*/ 92 w 253"/>
                  <a:gd name="T77" fmla="*/ 346 h 455"/>
                  <a:gd name="T78" fmla="*/ 106 w 253"/>
                  <a:gd name="T79" fmla="*/ 329 h 455"/>
                  <a:gd name="T80" fmla="*/ 121 w 253"/>
                  <a:gd name="T81" fmla="*/ 313 h 455"/>
                  <a:gd name="T82" fmla="*/ 136 w 253"/>
                  <a:gd name="T83" fmla="*/ 296 h 455"/>
                  <a:gd name="T84" fmla="*/ 149 w 253"/>
                  <a:gd name="T85" fmla="*/ 280 h 455"/>
                  <a:gd name="T86" fmla="*/ 163 w 253"/>
                  <a:gd name="T87" fmla="*/ 264 h 455"/>
                  <a:gd name="T88" fmla="*/ 177 w 253"/>
                  <a:gd name="T89" fmla="*/ 247 h 455"/>
                  <a:gd name="T90" fmla="*/ 191 w 253"/>
                  <a:gd name="T91" fmla="*/ 230 h 455"/>
                  <a:gd name="T92" fmla="*/ 204 w 253"/>
                  <a:gd name="T93" fmla="*/ 212 h 455"/>
                  <a:gd name="T94" fmla="*/ 215 w 253"/>
                  <a:gd name="T95" fmla="*/ 194 h 455"/>
                  <a:gd name="T96" fmla="*/ 225 w 253"/>
                  <a:gd name="T97" fmla="*/ 174 h 455"/>
                  <a:gd name="T98" fmla="*/ 242 w 253"/>
                  <a:gd name="T99" fmla="*/ 134 h 455"/>
                  <a:gd name="T100" fmla="*/ 251 w 253"/>
                  <a:gd name="T101" fmla="*/ 93 h 455"/>
                  <a:gd name="T102" fmla="*/ 253 w 253"/>
                  <a:gd name="T103" fmla="*/ 49 h 455"/>
                  <a:gd name="T104" fmla="*/ 251 w 253"/>
                  <a:gd name="T105" fmla="*/ 5 h 455"/>
                  <a:gd name="T106" fmla="*/ 251 w 253"/>
                  <a:gd name="T107" fmla="*/ 4 h 455"/>
                  <a:gd name="T108" fmla="*/ 250 w 253"/>
                  <a:gd name="T109" fmla="*/ 2 h 455"/>
                  <a:gd name="T110" fmla="*/ 247 w 253"/>
                  <a:gd name="T111" fmla="*/ 0 h 455"/>
                  <a:gd name="T112" fmla="*/ 245 w 253"/>
                  <a:gd name="T113" fmla="*/ 0 h 455"/>
                  <a:gd name="T114" fmla="*/ 244 w 253"/>
                  <a:gd name="T115" fmla="*/ 0 h 455"/>
                  <a:gd name="T116" fmla="*/ 242 w 253"/>
                  <a:gd name="T117" fmla="*/ 2 h 455"/>
                  <a:gd name="T118" fmla="*/ 240 w 253"/>
                  <a:gd name="T119" fmla="*/ 4 h 455"/>
                  <a:gd name="T120" fmla="*/ 240 w 253"/>
                  <a:gd name="T121" fmla="*/ 5 h 455"/>
                  <a:gd name="T122" fmla="*/ 240 w 253"/>
                  <a:gd name="T123" fmla="*/ 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3" h="455">
                    <a:moveTo>
                      <a:pt x="240" y="5"/>
                    </a:moveTo>
                    <a:lnTo>
                      <a:pt x="240" y="48"/>
                    </a:lnTo>
                    <a:lnTo>
                      <a:pt x="237" y="90"/>
                    </a:lnTo>
                    <a:lnTo>
                      <a:pt x="227" y="131"/>
                    </a:lnTo>
                    <a:lnTo>
                      <a:pt x="210" y="170"/>
                    </a:lnTo>
                    <a:lnTo>
                      <a:pt x="201" y="186"/>
                    </a:lnTo>
                    <a:lnTo>
                      <a:pt x="191" y="201"/>
                    </a:lnTo>
                    <a:lnTo>
                      <a:pt x="180" y="216"/>
                    </a:lnTo>
                    <a:lnTo>
                      <a:pt x="170" y="230"/>
                    </a:lnTo>
                    <a:lnTo>
                      <a:pt x="159" y="243"/>
                    </a:lnTo>
                    <a:lnTo>
                      <a:pt x="147" y="256"/>
                    </a:lnTo>
                    <a:lnTo>
                      <a:pt x="134" y="270"/>
                    </a:lnTo>
                    <a:lnTo>
                      <a:pt x="123" y="283"/>
                    </a:lnTo>
                    <a:lnTo>
                      <a:pt x="110" y="296"/>
                    </a:lnTo>
                    <a:lnTo>
                      <a:pt x="98" y="309"/>
                    </a:lnTo>
                    <a:lnTo>
                      <a:pt x="86" y="323"/>
                    </a:lnTo>
                    <a:lnTo>
                      <a:pt x="73" y="336"/>
                    </a:lnTo>
                    <a:lnTo>
                      <a:pt x="61" y="349"/>
                    </a:lnTo>
                    <a:lnTo>
                      <a:pt x="49" y="364"/>
                    </a:lnTo>
                    <a:lnTo>
                      <a:pt x="38" y="379"/>
                    </a:lnTo>
                    <a:lnTo>
                      <a:pt x="26" y="394"/>
                    </a:lnTo>
                    <a:lnTo>
                      <a:pt x="18" y="406"/>
                    </a:lnTo>
                    <a:lnTo>
                      <a:pt x="12" y="418"/>
                    </a:lnTo>
                    <a:lnTo>
                      <a:pt x="5" y="430"/>
                    </a:lnTo>
                    <a:lnTo>
                      <a:pt x="1" y="444"/>
                    </a:lnTo>
                    <a:lnTo>
                      <a:pt x="0" y="447"/>
                    </a:lnTo>
                    <a:lnTo>
                      <a:pt x="1" y="451"/>
                    </a:lnTo>
                    <a:lnTo>
                      <a:pt x="2" y="453"/>
                    </a:lnTo>
                    <a:lnTo>
                      <a:pt x="4" y="454"/>
                    </a:lnTo>
                    <a:lnTo>
                      <a:pt x="6" y="455"/>
                    </a:lnTo>
                    <a:lnTo>
                      <a:pt x="10" y="454"/>
                    </a:lnTo>
                    <a:lnTo>
                      <a:pt x="12" y="453"/>
                    </a:lnTo>
                    <a:lnTo>
                      <a:pt x="15" y="451"/>
                    </a:lnTo>
                    <a:lnTo>
                      <a:pt x="25" y="431"/>
                    </a:lnTo>
                    <a:lnTo>
                      <a:pt x="38" y="414"/>
                    </a:lnTo>
                    <a:lnTo>
                      <a:pt x="50" y="395"/>
                    </a:lnTo>
                    <a:lnTo>
                      <a:pt x="63" y="378"/>
                    </a:lnTo>
                    <a:lnTo>
                      <a:pt x="77" y="362"/>
                    </a:lnTo>
                    <a:lnTo>
                      <a:pt x="92" y="346"/>
                    </a:lnTo>
                    <a:lnTo>
                      <a:pt x="106" y="329"/>
                    </a:lnTo>
                    <a:lnTo>
                      <a:pt x="121" y="313"/>
                    </a:lnTo>
                    <a:lnTo>
                      <a:pt x="136" y="296"/>
                    </a:lnTo>
                    <a:lnTo>
                      <a:pt x="149" y="280"/>
                    </a:lnTo>
                    <a:lnTo>
                      <a:pt x="163" y="264"/>
                    </a:lnTo>
                    <a:lnTo>
                      <a:pt x="177" y="247"/>
                    </a:lnTo>
                    <a:lnTo>
                      <a:pt x="191" y="230"/>
                    </a:lnTo>
                    <a:lnTo>
                      <a:pt x="204" y="212"/>
                    </a:lnTo>
                    <a:lnTo>
                      <a:pt x="215" y="194"/>
                    </a:lnTo>
                    <a:lnTo>
                      <a:pt x="225" y="174"/>
                    </a:lnTo>
                    <a:lnTo>
                      <a:pt x="242" y="134"/>
                    </a:lnTo>
                    <a:lnTo>
                      <a:pt x="251" y="93"/>
                    </a:lnTo>
                    <a:lnTo>
                      <a:pt x="253" y="49"/>
                    </a:lnTo>
                    <a:lnTo>
                      <a:pt x="251" y="5"/>
                    </a:lnTo>
                    <a:lnTo>
                      <a:pt x="251" y="4"/>
                    </a:lnTo>
                    <a:lnTo>
                      <a:pt x="250" y="2"/>
                    </a:lnTo>
                    <a:lnTo>
                      <a:pt x="247" y="0"/>
                    </a:lnTo>
                    <a:lnTo>
                      <a:pt x="245" y="0"/>
                    </a:lnTo>
                    <a:lnTo>
                      <a:pt x="244" y="0"/>
                    </a:lnTo>
                    <a:lnTo>
                      <a:pt x="242" y="2"/>
                    </a:lnTo>
                    <a:lnTo>
                      <a:pt x="240" y="4"/>
                    </a:lnTo>
                    <a:lnTo>
                      <a:pt x="240" y="5"/>
                    </a:lnTo>
                    <a:lnTo>
                      <a:pt x="24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79" name="Freeform 183"/>
              <p:cNvSpPr>
                <a:spLocks/>
              </p:cNvSpPr>
              <p:nvPr/>
            </p:nvSpPr>
            <p:spPr bwMode="auto">
              <a:xfrm>
                <a:off x="4578" y="2860"/>
                <a:ext cx="128" cy="182"/>
              </a:xfrm>
              <a:custGeom>
                <a:avLst/>
                <a:gdLst>
                  <a:gd name="T0" fmla="*/ 14 w 255"/>
                  <a:gd name="T1" fmla="*/ 353 h 365"/>
                  <a:gd name="T2" fmla="*/ 22 w 255"/>
                  <a:gd name="T3" fmla="*/ 335 h 365"/>
                  <a:gd name="T4" fmla="*/ 32 w 255"/>
                  <a:gd name="T5" fmla="*/ 319 h 365"/>
                  <a:gd name="T6" fmla="*/ 45 w 255"/>
                  <a:gd name="T7" fmla="*/ 305 h 365"/>
                  <a:gd name="T8" fmla="*/ 67 w 255"/>
                  <a:gd name="T9" fmla="*/ 285 h 365"/>
                  <a:gd name="T10" fmla="*/ 97 w 255"/>
                  <a:gd name="T11" fmla="*/ 257 h 365"/>
                  <a:gd name="T12" fmla="*/ 124 w 255"/>
                  <a:gd name="T13" fmla="*/ 228 h 365"/>
                  <a:gd name="T14" fmla="*/ 151 w 255"/>
                  <a:gd name="T15" fmla="*/ 198 h 365"/>
                  <a:gd name="T16" fmla="*/ 175 w 255"/>
                  <a:gd name="T17" fmla="*/ 167 h 365"/>
                  <a:gd name="T18" fmla="*/ 198 w 255"/>
                  <a:gd name="T19" fmla="*/ 135 h 365"/>
                  <a:gd name="T20" fmla="*/ 219 w 255"/>
                  <a:gd name="T21" fmla="*/ 101 h 365"/>
                  <a:gd name="T22" fmla="*/ 237 w 255"/>
                  <a:gd name="T23" fmla="*/ 66 h 365"/>
                  <a:gd name="T24" fmla="*/ 250 w 255"/>
                  <a:gd name="T25" fmla="*/ 38 h 365"/>
                  <a:gd name="T26" fmla="*/ 255 w 255"/>
                  <a:gd name="T27" fmla="*/ 20 h 365"/>
                  <a:gd name="T28" fmla="*/ 255 w 255"/>
                  <a:gd name="T29" fmla="*/ 6 h 365"/>
                  <a:gd name="T30" fmla="*/ 251 w 255"/>
                  <a:gd name="T31" fmla="*/ 1 h 365"/>
                  <a:gd name="T32" fmla="*/ 244 w 255"/>
                  <a:gd name="T33" fmla="*/ 0 h 365"/>
                  <a:gd name="T34" fmla="*/ 240 w 255"/>
                  <a:gd name="T35" fmla="*/ 4 h 365"/>
                  <a:gd name="T36" fmla="*/ 232 w 255"/>
                  <a:gd name="T37" fmla="*/ 30 h 365"/>
                  <a:gd name="T38" fmla="*/ 213 w 255"/>
                  <a:gd name="T39" fmla="*/ 75 h 365"/>
                  <a:gd name="T40" fmla="*/ 190 w 255"/>
                  <a:gd name="T41" fmla="*/ 116 h 365"/>
                  <a:gd name="T42" fmla="*/ 162 w 255"/>
                  <a:gd name="T43" fmla="*/ 156 h 365"/>
                  <a:gd name="T44" fmla="*/ 131 w 255"/>
                  <a:gd name="T45" fmla="*/ 192 h 365"/>
                  <a:gd name="T46" fmla="*/ 99 w 255"/>
                  <a:gd name="T47" fmla="*/ 229 h 365"/>
                  <a:gd name="T48" fmla="*/ 66 w 255"/>
                  <a:gd name="T49" fmla="*/ 265 h 365"/>
                  <a:gd name="T50" fmla="*/ 33 w 255"/>
                  <a:gd name="T51" fmla="*/ 303 h 365"/>
                  <a:gd name="T52" fmla="*/ 11 w 255"/>
                  <a:gd name="T53" fmla="*/ 331 h 365"/>
                  <a:gd name="T54" fmla="*/ 3 w 255"/>
                  <a:gd name="T55" fmla="*/ 349 h 365"/>
                  <a:gd name="T56" fmla="*/ 0 w 255"/>
                  <a:gd name="T57" fmla="*/ 361 h 365"/>
                  <a:gd name="T58" fmla="*/ 1 w 255"/>
                  <a:gd name="T59" fmla="*/ 364 h 365"/>
                  <a:gd name="T60" fmla="*/ 6 w 255"/>
                  <a:gd name="T61" fmla="*/ 365 h 365"/>
                  <a:gd name="T62" fmla="*/ 9 w 255"/>
                  <a:gd name="T63" fmla="*/ 364 h 365"/>
                  <a:gd name="T64" fmla="*/ 10 w 255"/>
                  <a:gd name="T65" fmla="*/ 362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5" h="365">
                    <a:moveTo>
                      <a:pt x="10" y="362"/>
                    </a:moveTo>
                    <a:lnTo>
                      <a:pt x="14" y="353"/>
                    </a:lnTo>
                    <a:lnTo>
                      <a:pt x="18" y="344"/>
                    </a:lnTo>
                    <a:lnTo>
                      <a:pt x="22" y="335"/>
                    </a:lnTo>
                    <a:lnTo>
                      <a:pt x="28" y="327"/>
                    </a:lnTo>
                    <a:lnTo>
                      <a:pt x="32" y="319"/>
                    </a:lnTo>
                    <a:lnTo>
                      <a:pt x="38" y="312"/>
                    </a:lnTo>
                    <a:lnTo>
                      <a:pt x="45" y="305"/>
                    </a:lnTo>
                    <a:lnTo>
                      <a:pt x="52" y="298"/>
                    </a:lnTo>
                    <a:lnTo>
                      <a:pt x="67" y="285"/>
                    </a:lnTo>
                    <a:lnTo>
                      <a:pt x="82" y="271"/>
                    </a:lnTo>
                    <a:lnTo>
                      <a:pt x="97" y="257"/>
                    </a:lnTo>
                    <a:lnTo>
                      <a:pt x="111" y="242"/>
                    </a:lnTo>
                    <a:lnTo>
                      <a:pt x="124" y="228"/>
                    </a:lnTo>
                    <a:lnTo>
                      <a:pt x="137" y="213"/>
                    </a:lnTo>
                    <a:lnTo>
                      <a:pt x="151" y="198"/>
                    </a:lnTo>
                    <a:lnTo>
                      <a:pt x="164" y="183"/>
                    </a:lnTo>
                    <a:lnTo>
                      <a:pt x="175" y="167"/>
                    </a:lnTo>
                    <a:lnTo>
                      <a:pt x="187" y="151"/>
                    </a:lnTo>
                    <a:lnTo>
                      <a:pt x="198" y="135"/>
                    </a:lnTo>
                    <a:lnTo>
                      <a:pt x="208" y="118"/>
                    </a:lnTo>
                    <a:lnTo>
                      <a:pt x="219" y="101"/>
                    </a:lnTo>
                    <a:lnTo>
                      <a:pt x="228" y="83"/>
                    </a:lnTo>
                    <a:lnTo>
                      <a:pt x="237" y="66"/>
                    </a:lnTo>
                    <a:lnTo>
                      <a:pt x="246" y="47"/>
                    </a:lnTo>
                    <a:lnTo>
                      <a:pt x="250" y="38"/>
                    </a:lnTo>
                    <a:lnTo>
                      <a:pt x="252" y="29"/>
                    </a:lnTo>
                    <a:lnTo>
                      <a:pt x="255" y="20"/>
                    </a:lnTo>
                    <a:lnTo>
                      <a:pt x="255" y="9"/>
                    </a:lnTo>
                    <a:lnTo>
                      <a:pt x="255" y="6"/>
                    </a:lnTo>
                    <a:lnTo>
                      <a:pt x="253" y="2"/>
                    </a:lnTo>
                    <a:lnTo>
                      <a:pt x="251" y="1"/>
                    </a:lnTo>
                    <a:lnTo>
                      <a:pt x="248" y="0"/>
                    </a:lnTo>
                    <a:lnTo>
                      <a:pt x="244" y="0"/>
                    </a:lnTo>
                    <a:lnTo>
                      <a:pt x="242" y="1"/>
                    </a:lnTo>
                    <a:lnTo>
                      <a:pt x="240" y="4"/>
                    </a:lnTo>
                    <a:lnTo>
                      <a:pt x="238" y="6"/>
                    </a:lnTo>
                    <a:lnTo>
                      <a:pt x="232" y="30"/>
                    </a:lnTo>
                    <a:lnTo>
                      <a:pt x="223" y="53"/>
                    </a:lnTo>
                    <a:lnTo>
                      <a:pt x="213" y="75"/>
                    </a:lnTo>
                    <a:lnTo>
                      <a:pt x="202" y="96"/>
                    </a:lnTo>
                    <a:lnTo>
                      <a:pt x="190" y="116"/>
                    </a:lnTo>
                    <a:lnTo>
                      <a:pt x="176" y="136"/>
                    </a:lnTo>
                    <a:lnTo>
                      <a:pt x="162" y="156"/>
                    </a:lnTo>
                    <a:lnTo>
                      <a:pt x="147" y="174"/>
                    </a:lnTo>
                    <a:lnTo>
                      <a:pt x="131" y="192"/>
                    </a:lnTo>
                    <a:lnTo>
                      <a:pt x="115" y="211"/>
                    </a:lnTo>
                    <a:lnTo>
                      <a:pt x="99" y="229"/>
                    </a:lnTo>
                    <a:lnTo>
                      <a:pt x="83" y="248"/>
                    </a:lnTo>
                    <a:lnTo>
                      <a:pt x="66" y="265"/>
                    </a:lnTo>
                    <a:lnTo>
                      <a:pt x="49" y="283"/>
                    </a:lnTo>
                    <a:lnTo>
                      <a:pt x="33" y="303"/>
                    </a:lnTo>
                    <a:lnTo>
                      <a:pt x="17" y="321"/>
                    </a:lnTo>
                    <a:lnTo>
                      <a:pt x="11" y="331"/>
                    </a:lnTo>
                    <a:lnTo>
                      <a:pt x="8" y="340"/>
                    </a:lnTo>
                    <a:lnTo>
                      <a:pt x="3" y="349"/>
                    </a:lnTo>
                    <a:lnTo>
                      <a:pt x="0" y="358"/>
                    </a:lnTo>
                    <a:lnTo>
                      <a:pt x="0" y="361"/>
                    </a:lnTo>
                    <a:lnTo>
                      <a:pt x="0" y="362"/>
                    </a:lnTo>
                    <a:lnTo>
                      <a:pt x="1" y="364"/>
                    </a:lnTo>
                    <a:lnTo>
                      <a:pt x="3" y="365"/>
                    </a:lnTo>
                    <a:lnTo>
                      <a:pt x="6" y="365"/>
                    </a:lnTo>
                    <a:lnTo>
                      <a:pt x="7" y="365"/>
                    </a:lnTo>
                    <a:lnTo>
                      <a:pt x="9" y="364"/>
                    </a:lnTo>
                    <a:lnTo>
                      <a:pt x="10" y="362"/>
                    </a:lnTo>
                    <a:lnTo>
                      <a:pt x="10" y="3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0" name="Freeform 184"/>
              <p:cNvSpPr>
                <a:spLocks/>
              </p:cNvSpPr>
              <p:nvPr/>
            </p:nvSpPr>
            <p:spPr bwMode="auto">
              <a:xfrm>
                <a:off x="3847" y="2253"/>
                <a:ext cx="26" cy="99"/>
              </a:xfrm>
              <a:custGeom>
                <a:avLst/>
                <a:gdLst>
                  <a:gd name="T0" fmla="*/ 2 w 53"/>
                  <a:gd name="T1" fmla="*/ 6 h 199"/>
                  <a:gd name="T2" fmla="*/ 0 w 53"/>
                  <a:gd name="T3" fmla="*/ 30 h 199"/>
                  <a:gd name="T4" fmla="*/ 0 w 53"/>
                  <a:gd name="T5" fmla="*/ 56 h 199"/>
                  <a:gd name="T6" fmla="*/ 0 w 53"/>
                  <a:gd name="T7" fmla="*/ 80 h 199"/>
                  <a:gd name="T8" fmla="*/ 3 w 53"/>
                  <a:gd name="T9" fmla="*/ 104 h 199"/>
                  <a:gd name="T10" fmla="*/ 8 w 53"/>
                  <a:gd name="T11" fmla="*/ 127 h 199"/>
                  <a:gd name="T12" fmla="*/ 16 w 53"/>
                  <a:gd name="T13" fmla="*/ 150 h 199"/>
                  <a:gd name="T14" fmla="*/ 26 w 53"/>
                  <a:gd name="T15" fmla="*/ 173 h 199"/>
                  <a:gd name="T16" fmla="*/ 40 w 53"/>
                  <a:gd name="T17" fmla="*/ 194 h 199"/>
                  <a:gd name="T18" fmla="*/ 41 w 53"/>
                  <a:gd name="T19" fmla="*/ 196 h 199"/>
                  <a:gd name="T20" fmla="*/ 44 w 53"/>
                  <a:gd name="T21" fmla="*/ 199 h 199"/>
                  <a:gd name="T22" fmla="*/ 47 w 53"/>
                  <a:gd name="T23" fmla="*/ 199 h 199"/>
                  <a:gd name="T24" fmla="*/ 49 w 53"/>
                  <a:gd name="T25" fmla="*/ 199 h 199"/>
                  <a:gd name="T26" fmla="*/ 52 w 53"/>
                  <a:gd name="T27" fmla="*/ 196 h 199"/>
                  <a:gd name="T28" fmla="*/ 53 w 53"/>
                  <a:gd name="T29" fmla="*/ 194 h 199"/>
                  <a:gd name="T30" fmla="*/ 53 w 53"/>
                  <a:gd name="T31" fmla="*/ 192 h 199"/>
                  <a:gd name="T32" fmla="*/ 53 w 53"/>
                  <a:gd name="T33" fmla="*/ 189 h 199"/>
                  <a:gd name="T34" fmla="*/ 41 w 53"/>
                  <a:gd name="T35" fmla="*/ 167 h 199"/>
                  <a:gd name="T36" fmla="*/ 32 w 53"/>
                  <a:gd name="T37" fmla="*/ 146 h 199"/>
                  <a:gd name="T38" fmla="*/ 24 w 53"/>
                  <a:gd name="T39" fmla="*/ 122 h 199"/>
                  <a:gd name="T40" fmla="*/ 18 w 53"/>
                  <a:gd name="T41" fmla="*/ 101 h 199"/>
                  <a:gd name="T42" fmla="*/ 14 w 53"/>
                  <a:gd name="T43" fmla="*/ 78 h 199"/>
                  <a:gd name="T44" fmla="*/ 11 w 53"/>
                  <a:gd name="T45" fmla="*/ 53 h 199"/>
                  <a:gd name="T46" fmla="*/ 11 w 53"/>
                  <a:gd name="T47" fmla="*/ 30 h 199"/>
                  <a:gd name="T48" fmla="*/ 12 w 53"/>
                  <a:gd name="T49" fmla="*/ 6 h 199"/>
                  <a:gd name="T50" fmla="*/ 12 w 53"/>
                  <a:gd name="T51" fmla="*/ 4 h 199"/>
                  <a:gd name="T52" fmla="*/ 11 w 53"/>
                  <a:gd name="T53" fmla="*/ 2 h 199"/>
                  <a:gd name="T54" fmla="*/ 9 w 53"/>
                  <a:gd name="T55" fmla="*/ 0 h 199"/>
                  <a:gd name="T56" fmla="*/ 7 w 53"/>
                  <a:gd name="T57" fmla="*/ 0 h 199"/>
                  <a:gd name="T58" fmla="*/ 6 w 53"/>
                  <a:gd name="T59" fmla="*/ 0 h 199"/>
                  <a:gd name="T60" fmla="*/ 3 w 53"/>
                  <a:gd name="T61" fmla="*/ 2 h 199"/>
                  <a:gd name="T62" fmla="*/ 2 w 53"/>
                  <a:gd name="T63" fmla="*/ 4 h 199"/>
                  <a:gd name="T64" fmla="*/ 2 w 53"/>
                  <a:gd name="T65" fmla="*/ 6 h 199"/>
                  <a:gd name="T66" fmla="*/ 2 w 53"/>
                  <a:gd name="T67" fmla="*/ 6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3" h="199">
                    <a:moveTo>
                      <a:pt x="2" y="6"/>
                    </a:moveTo>
                    <a:lnTo>
                      <a:pt x="0" y="30"/>
                    </a:lnTo>
                    <a:lnTo>
                      <a:pt x="0" y="56"/>
                    </a:lnTo>
                    <a:lnTo>
                      <a:pt x="0" y="80"/>
                    </a:lnTo>
                    <a:lnTo>
                      <a:pt x="3" y="104"/>
                    </a:lnTo>
                    <a:lnTo>
                      <a:pt x="8" y="127"/>
                    </a:lnTo>
                    <a:lnTo>
                      <a:pt x="16" y="150"/>
                    </a:lnTo>
                    <a:lnTo>
                      <a:pt x="26" y="173"/>
                    </a:lnTo>
                    <a:lnTo>
                      <a:pt x="40" y="194"/>
                    </a:lnTo>
                    <a:lnTo>
                      <a:pt x="41" y="196"/>
                    </a:lnTo>
                    <a:lnTo>
                      <a:pt x="44" y="199"/>
                    </a:lnTo>
                    <a:lnTo>
                      <a:pt x="47" y="199"/>
                    </a:lnTo>
                    <a:lnTo>
                      <a:pt x="49" y="199"/>
                    </a:lnTo>
                    <a:lnTo>
                      <a:pt x="52" y="196"/>
                    </a:lnTo>
                    <a:lnTo>
                      <a:pt x="53" y="194"/>
                    </a:lnTo>
                    <a:lnTo>
                      <a:pt x="53" y="192"/>
                    </a:lnTo>
                    <a:lnTo>
                      <a:pt x="53" y="189"/>
                    </a:lnTo>
                    <a:lnTo>
                      <a:pt x="41" y="167"/>
                    </a:lnTo>
                    <a:lnTo>
                      <a:pt x="32" y="146"/>
                    </a:lnTo>
                    <a:lnTo>
                      <a:pt x="24" y="122"/>
                    </a:lnTo>
                    <a:lnTo>
                      <a:pt x="18" y="101"/>
                    </a:lnTo>
                    <a:lnTo>
                      <a:pt x="14" y="78"/>
                    </a:lnTo>
                    <a:lnTo>
                      <a:pt x="11" y="53"/>
                    </a:lnTo>
                    <a:lnTo>
                      <a:pt x="11" y="30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1" name="Freeform 185"/>
              <p:cNvSpPr>
                <a:spLocks/>
              </p:cNvSpPr>
              <p:nvPr/>
            </p:nvSpPr>
            <p:spPr bwMode="auto">
              <a:xfrm>
                <a:off x="3763" y="1880"/>
                <a:ext cx="364" cy="257"/>
              </a:xfrm>
              <a:custGeom>
                <a:avLst/>
                <a:gdLst>
                  <a:gd name="T0" fmla="*/ 720 w 728"/>
                  <a:gd name="T1" fmla="*/ 107 h 514"/>
                  <a:gd name="T2" fmla="*/ 697 w 728"/>
                  <a:gd name="T3" fmla="*/ 76 h 514"/>
                  <a:gd name="T4" fmla="*/ 667 w 728"/>
                  <a:gd name="T5" fmla="*/ 51 h 514"/>
                  <a:gd name="T6" fmla="*/ 632 w 728"/>
                  <a:gd name="T7" fmla="*/ 32 h 514"/>
                  <a:gd name="T8" fmla="*/ 585 w 728"/>
                  <a:gd name="T9" fmla="*/ 16 h 514"/>
                  <a:gd name="T10" fmla="*/ 523 w 728"/>
                  <a:gd name="T11" fmla="*/ 4 h 514"/>
                  <a:gd name="T12" fmla="*/ 460 w 728"/>
                  <a:gd name="T13" fmla="*/ 0 h 514"/>
                  <a:gd name="T14" fmla="*/ 397 w 728"/>
                  <a:gd name="T15" fmla="*/ 4 h 514"/>
                  <a:gd name="T16" fmla="*/ 335 w 728"/>
                  <a:gd name="T17" fmla="*/ 16 h 514"/>
                  <a:gd name="T18" fmla="*/ 275 w 728"/>
                  <a:gd name="T19" fmla="*/ 36 h 514"/>
                  <a:gd name="T20" fmla="*/ 217 w 728"/>
                  <a:gd name="T21" fmla="*/ 61 h 514"/>
                  <a:gd name="T22" fmla="*/ 163 w 728"/>
                  <a:gd name="T23" fmla="*/ 95 h 514"/>
                  <a:gd name="T24" fmla="*/ 106 w 728"/>
                  <a:gd name="T25" fmla="*/ 156 h 514"/>
                  <a:gd name="T26" fmla="*/ 51 w 728"/>
                  <a:gd name="T27" fmla="*/ 248 h 514"/>
                  <a:gd name="T28" fmla="*/ 16 w 728"/>
                  <a:gd name="T29" fmla="*/ 347 h 514"/>
                  <a:gd name="T30" fmla="*/ 0 w 728"/>
                  <a:gd name="T31" fmla="*/ 453 h 514"/>
                  <a:gd name="T32" fmla="*/ 1 w 728"/>
                  <a:gd name="T33" fmla="*/ 508 h 514"/>
                  <a:gd name="T34" fmla="*/ 4 w 728"/>
                  <a:gd name="T35" fmla="*/ 513 h 514"/>
                  <a:gd name="T36" fmla="*/ 11 w 728"/>
                  <a:gd name="T37" fmla="*/ 513 h 514"/>
                  <a:gd name="T38" fmla="*/ 16 w 728"/>
                  <a:gd name="T39" fmla="*/ 508 h 514"/>
                  <a:gd name="T40" fmla="*/ 19 w 728"/>
                  <a:gd name="T41" fmla="*/ 453 h 514"/>
                  <a:gd name="T42" fmla="*/ 36 w 728"/>
                  <a:gd name="T43" fmla="*/ 349 h 514"/>
                  <a:gd name="T44" fmla="*/ 71 w 728"/>
                  <a:gd name="T45" fmla="*/ 251 h 514"/>
                  <a:gd name="T46" fmla="*/ 123 w 728"/>
                  <a:gd name="T47" fmla="*/ 159 h 514"/>
                  <a:gd name="T48" fmla="*/ 172 w 728"/>
                  <a:gd name="T49" fmla="*/ 105 h 514"/>
                  <a:gd name="T50" fmla="*/ 208 w 728"/>
                  <a:gd name="T51" fmla="*/ 83 h 514"/>
                  <a:gd name="T52" fmla="*/ 246 w 728"/>
                  <a:gd name="T53" fmla="*/ 65 h 514"/>
                  <a:gd name="T54" fmla="*/ 285 w 728"/>
                  <a:gd name="T55" fmla="*/ 50 h 514"/>
                  <a:gd name="T56" fmla="*/ 326 w 728"/>
                  <a:gd name="T57" fmla="*/ 38 h 514"/>
                  <a:gd name="T58" fmla="*/ 367 w 728"/>
                  <a:gd name="T59" fmla="*/ 29 h 514"/>
                  <a:gd name="T60" fmla="*/ 409 w 728"/>
                  <a:gd name="T61" fmla="*/ 22 h 514"/>
                  <a:gd name="T62" fmla="*/ 450 w 728"/>
                  <a:gd name="T63" fmla="*/ 19 h 514"/>
                  <a:gd name="T64" fmla="*/ 488 w 728"/>
                  <a:gd name="T65" fmla="*/ 17 h 514"/>
                  <a:gd name="T66" fmla="*/ 524 w 728"/>
                  <a:gd name="T67" fmla="*/ 19 h 514"/>
                  <a:gd name="T68" fmla="*/ 559 w 728"/>
                  <a:gd name="T69" fmla="*/ 24 h 514"/>
                  <a:gd name="T70" fmla="*/ 594 w 728"/>
                  <a:gd name="T71" fmla="*/ 32 h 514"/>
                  <a:gd name="T72" fmla="*/ 627 w 728"/>
                  <a:gd name="T73" fmla="*/ 45 h 514"/>
                  <a:gd name="T74" fmla="*/ 659 w 728"/>
                  <a:gd name="T75" fmla="*/ 62 h 514"/>
                  <a:gd name="T76" fmla="*/ 686 w 728"/>
                  <a:gd name="T77" fmla="*/ 85 h 514"/>
                  <a:gd name="T78" fmla="*/ 709 w 728"/>
                  <a:gd name="T79" fmla="*/ 112 h 514"/>
                  <a:gd name="T80" fmla="*/ 720 w 728"/>
                  <a:gd name="T81" fmla="*/ 130 h 514"/>
                  <a:gd name="T82" fmla="*/ 723 w 728"/>
                  <a:gd name="T83" fmla="*/ 131 h 514"/>
                  <a:gd name="T84" fmla="*/ 727 w 728"/>
                  <a:gd name="T85" fmla="*/ 130 h 514"/>
                  <a:gd name="T86" fmla="*/ 728 w 728"/>
                  <a:gd name="T87" fmla="*/ 127 h 514"/>
                  <a:gd name="T88" fmla="*/ 728 w 728"/>
                  <a:gd name="T89" fmla="*/ 125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8" h="514">
                    <a:moveTo>
                      <a:pt x="728" y="125"/>
                    </a:moveTo>
                    <a:lnTo>
                      <a:pt x="720" y="107"/>
                    </a:lnTo>
                    <a:lnTo>
                      <a:pt x="709" y="90"/>
                    </a:lnTo>
                    <a:lnTo>
                      <a:pt x="697" y="76"/>
                    </a:lnTo>
                    <a:lnTo>
                      <a:pt x="682" y="62"/>
                    </a:lnTo>
                    <a:lnTo>
                      <a:pt x="667" y="51"/>
                    </a:lnTo>
                    <a:lnTo>
                      <a:pt x="649" y="40"/>
                    </a:lnTo>
                    <a:lnTo>
                      <a:pt x="632" y="32"/>
                    </a:lnTo>
                    <a:lnTo>
                      <a:pt x="615" y="25"/>
                    </a:lnTo>
                    <a:lnTo>
                      <a:pt x="585" y="16"/>
                    </a:lnTo>
                    <a:lnTo>
                      <a:pt x="554" y="9"/>
                    </a:lnTo>
                    <a:lnTo>
                      <a:pt x="523" y="4"/>
                    </a:lnTo>
                    <a:lnTo>
                      <a:pt x="492" y="1"/>
                    </a:lnTo>
                    <a:lnTo>
                      <a:pt x="460" y="0"/>
                    </a:lnTo>
                    <a:lnTo>
                      <a:pt x="428" y="1"/>
                    </a:lnTo>
                    <a:lnTo>
                      <a:pt x="397" y="4"/>
                    </a:lnTo>
                    <a:lnTo>
                      <a:pt x="366" y="9"/>
                    </a:lnTo>
                    <a:lnTo>
                      <a:pt x="335" y="16"/>
                    </a:lnTo>
                    <a:lnTo>
                      <a:pt x="305" y="24"/>
                    </a:lnTo>
                    <a:lnTo>
                      <a:pt x="275" y="36"/>
                    </a:lnTo>
                    <a:lnTo>
                      <a:pt x="245" y="47"/>
                    </a:lnTo>
                    <a:lnTo>
                      <a:pt x="217" y="61"/>
                    </a:lnTo>
                    <a:lnTo>
                      <a:pt x="190" y="77"/>
                    </a:lnTo>
                    <a:lnTo>
                      <a:pt x="163" y="95"/>
                    </a:lnTo>
                    <a:lnTo>
                      <a:pt x="138" y="113"/>
                    </a:lnTo>
                    <a:lnTo>
                      <a:pt x="106" y="156"/>
                    </a:lnTo>
                    <a:lnTo>
                      <a:pt x="77" y="199"/>
                    </a:lnTo>
                    <a:lnTo>
                      <a:pt x="51" y="248"/>
                    </a:lnTo>
                    <a:lnTo>
                      <a:pt x="32" y="296"/>
                    </a:lnTo>
                    <a:lnTo>
                      <a:pt x="16" y="347"/>
                    </a:lnTo>
                    <a:lnTo>
                      <a:pt x="5" y="400"/>
                    </a:lnTo>
                    <a:lnTo>
                      <a:pt x="0" y="453"/>
                    </a:lnTo>
                    <a:lnTo>
                      <a:pt x="0" y="506"/>
                    </a:lnTo>
                    <a:lnTo>
                      <a:pt x="1" y="508"/>
                    </a:lnTo>
                    <a:lnTo>
                      <a:pt x="2" y="511"/>
                    </a:lnTo>
                    <a:lnTo>
                      <a:pt x="4" y="513"/>
                    </a:lnTo>
                    <a:lnTo>
                      <a:pt x="8" y="514"/>
                    </a:lnTo>
                    <a:lnTo>
                      <a:pt x="11" y="513"/>
                    </a:lnTo>
                    <a:lnTo>
                      <a:pt x="15" y="511"/>
                    </a:lnTo>
                    <a:lnTo>
                      <a:pt x="16" y="508"/>
                    </a:lnTo>
                    <a:lnTo>
                      <a:pt x="17" y="506"/>
                    </a:lnTo>
                    <a:lnTo>
                      <a:pt x="19" y="453"/>
                    </a:lnTo>
                    <a:lnTo>
                      <a:pt x="26" y="401"/>
                    </a:lnTo>
                    <a:lnTo>
                      <a:pt x="36" y="349"/>
                    </a:lnTo>
                    <a:lnTo>
                      <a:pt x="51" y="300"/>
                    </a:lnTo>
                    <a:lnTo>
                      <a:pt x="71" y="251"/>
                    </a:lnTo>
                    <a:lnTo>
                      <a:pt x="95" y="204"/>
                    </a:lnTo>
                    <a:lnTo>
                      <a:pt x="123" y="159"/>
                    </a:lnTo>
                    <a:lnTo>
                      <a:pt x="155" y="118"/>
                    </a:lnTo>
                    <a:lnTo>
                      <a:pt x="172" y="105"/>
                    </a:lnTo>
                    <a:lnTo>
                      <a:pt x="191" y="93"/>
                    </a:lnTo>
                    <a:lnTo>
                      <a:pt x="208" y="83"/>
                    </a:lnTo>
                    <a:lnTo>
                      <a:pt x="228" y="74"/>
                    </a:lnTo>
                    <a:lnTo>
                      <a:pt x="246" y="65"/>
                    </a:lnTo>
                    <a:lnTo>
                      <a:pt x="266" y="57"/>
                    </a:lnTo>
                    <a:lnTo>
                      <a:pt x="285" y="50"/>
                    </a:lnTo>
                    <a:lnTo>
                      <a:pt x="306" y="43"/>
                    </a:lnTo>
                    <a:lnTo>
                      <a:pt x="326" y="38"/>
                    </a:lnTo>
                    <a:lnTo>
                      <a:pt x="346" y="32"/>
                    </a:lnTo>
                    <a:lnTo>
                      <a:pt x="367" y="29"/>
                    </a:lnTo>
                    <a:lnTo>
                      <a:pt x="388" y="25"/>
                    </a:lnTo>
                    <a:lnTo>
                      <a:pt x="409" y="22"/>
                    </a:lnTo>
                    <a:lnTo>
                      <a:pt x="429" y="20"/>
                    </a:lnTo>
                    <a:lnTo>
                      <a:pt x="450" y="19"/>
                    </a:lnTo>
                    <a:lnTo>
                      <a:pt x="471" y="17"/>
                    </a:lnTo>
                    <a:lnTo>
                      <a:pt x="488" y="17"/>
                    </a:lnTo>
                    <a:lnTo>
                      <a:pt x="506" y="17"/>
                    </a:lnTo>
                    <a:lnTo>
                      <a:pt x="524" y="19"/>
                    </a:lnTo>
                    <a:lnTo>
                      <a:pt x="542" y="21"/>
                    </a:lnTo>
                    <a:lnTo>
                      <a:pt x="559" y="24"/>
                    </a:lnTo>
                    <a:lnTo>
                      <a:pt x="577" y="28"/>
                    </a:lnTo>
                    <a:lnTo>
                      <a:pt x="594" y="32"/>
                    </a:lnTo>
                    <a:lnTo>
                      <a:pt x="611" y="38"/>
                    </a:lnTo>
                    <a:lnTo>
                      <a:pt x="627" y="45"/>
                    </a:lnTo>
                    <a:lnTo>
                      <a:pt x="644" y="53"/>
                    </a:lnTo>
                    <a:lnTo>
                      <a:pt x="659" y="62"/>
                    </a:lnTo>
                    <a:lnTo>
                      <a:pt x="672" y="74"/>
                    </a:lnTo>
                    <a:lnTo>
                      <a:pt x="686" y="85"/>
                    </a:lnTo>
                    <a:lnTo>
                      <a:pt x="698" y="98"/>
                    </a:lnTo>
                    <a:lnTo>
                      <a:pt x="709" y="112"/>
                    </a:lnTo>
                    <a:lnTo>
                      <a:pt x="718" y="128"/>
                    </a:lnTo>
                    <a:lnTo>
                      <a:pt x="720" y="130"/>
                    </a:lnTo>
                    <a:lnTo>
                      <a:pt x="722" y="131"/>
                    </a:lnTo>
                    <a:lnTo>
                      <a:pt x="723" y="131"/>
                    </a:lnTo>
                    <a:lnTo>
                      <a:pt x="725" y="131"/>
                    </a:lnTo>
                    <a:lnTo>
                      <a:pt x="727" y="130"/>
                    </a:lnTo>
                    <a:lnTo>
                      <a:pt x="728" y="128"/>
                    </a:lnTo>
                    <a:lnTo>
                      <a:pt x="728" y="127"/>
                    </a:lnTo>
                    <a:lnTo>
                      <a:pt x="728" y="125"/>
                    </a:lnTo>
                    <a:lnTo>
                      <a:pt x="728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2" name="Freeform 186"/>
              <p:cNvSpPr>
                <a:spLocks/>
              </p:cNvSpPr>
              <p:nvPr/>
            </p:nvSpPr>
            <p:spPr bwMode="auto">
              <a:xfrm>
                <a:off x="3774" y="1867"/>
                <a:ext cx="223" cy="147"/>
              </a:xfrm>
              <a:custGeom>
                <a:avLst/>
                <a:gdLst>
                  <a:gd name="T0" fmla="*/ 441 w 445"/>
                  <a:gd name="T1" fmla="*/ 6 h 292"/>
                  <a:gd name="T2" fmla="*/ 405 w 445"/>
                  <a:gd name="T3" fmla="*/ 1 h 292"/>
                  <a:gd name="T4" fmla="*/ 369 w 445"/>
                  <a:gd name="T5" fmla="*/ 0 h 292"/>
                  <a:gd name="T6" fmla="*/ 333 w 445"/>
                  <a:gd name="T7" fmla="*/ 1 h 292"/>
                  <a:gd name="T8" fmla="*/ 297 w 445"/>
                  <a:gd name="T9" fmla="*/ 7 h 292"/>
                  <a:gd name="T10" fmla="*/ 261 w 445"/>
                  <a:gd name="T11" fmla="*/ 15 h 292"/>
                  <a:gd name="T12" fmla="*/ 227 w 445"/>
                  <a:gd name="T13" fmla="*/ 25 h 292"/>
                  <a:gd name="T14" fmla="*/ 193 w 445"/>
                  <a:gd name="T15" fmla="*/ 39 h 292"/>
                  <a:gd name="T16" fmla="*/ 161 w 445"/>
                  <a:gd name="T17" fmla="*/ 56 h 292"/>
                  <a:gd name="T18" fmla="*/ 131 w 445"/>
                  <a:gd name="T19" fmla="*/ 76 h 292"/>
                  <a:gd name="T20" fmla="*/ 102 w 445"/>
                  <a:gd name="T21" fmla="*/ 98 h 292"/>
                  <a:gd name="T22" fmla="*/ 77 w 445"/>
                  <a:gd name="T23" fmla="*/ 123 h 292"/>
                  <a:gd name="T24" fmla="*/ 54 w 445"/>
                  <a:gd name="T25" fmla="*/ 150 h 292"/>
                  <a:gd name="T26" fmla="*/ 35 w 445"/>
                  <a:gd name="T27" fmla="*/ 179 h 292"/>
                  <a:gd name="T28" fmla="*/ 19 w 445"/>
                  <a:gd name="T29" fmla="*/ 213 h 292"/>
                  <a:gd name="T30" fmla="*/ 8 w 445"/>
                  <a:gd name="T31" fmla="*/ 247 h 292"/>
                  <a:gd name="T32" fmla="*/ 0 w 445"/>
                  <a:gd name="T33" fmla="*/ 284 h 292"/>
                  <a:gd name="T34" fmla="*/ 0 w 445"/>
                  <a:gd name="T35" fmla="*/ 287 h 292"/>
                  <a:gd name="T36" fmla="*/ 1 w 445"/>
                  <a:gd name="T37" fmla="*/ 289 h 292"/>
                  <a:gd name="T38" fmla="*/ 2 w 445"/>
                  <a:gd name="T39" fmla="*/ 291 h 292"/>
                  <a:gd name="T40" fmla="*/ 5 w 445"/>
                  <a:gd name="T41" fmla="*/ 292 h 292"/>
                  <a:gd name="T42" fmla="*/ 8 w 445"/>
                  <a:gd name="T43" fmla="*/ 292 h 292"/>
                  <a:gd name="T44" fmla="*/ 10 w 445"/>
                  <a:gd name="T45" fmla="*/ 291 h 292"/>
                  <a:gd name="T46" fmla="*/ 12 w 445"/>
                  <a:gd name="T47" fmla="*/ 290 h 292"/>
                  <a:gd name="T48" fmla="*/ 13 w 445"/>
                  <a:gd name="T49" fmla="*/ 287 h 292"/>
                  <a:gd name="T50" fmla="*/ 22 w 445"/>
                  <a:gd name="T51" fmla="*/ 251 h 292"/>
                  <a:gd name="T52" fmla="*/ 34 w 445"/>
                  <a:gd name="T53" fmla="*/ 217 h 292"/>
                  <a:gd name="T54" fmla="*/ 49 w 445"/>
                  <a:gd name="T55" fmla="*/ 186 h 292"/>
                  <a:gd name="T56" fmla="*/ 69 w 445"/>
                  <a:gd name="T57" fmla="*/ 158 h 292"/>
                  <a:gd name="T58" fmla="*/ 91 w 445"/>
                  <a:gd name="T59" fmla="*/ 131 h 292"/>
                  <a:gd name="T60" fmla="*/ 115 w 445"/>
                  <a:gd name="T61" fmla="*/ 108 h 292"/>
                  <a:gd name="T62" fmla="*/ 142 w 445"/>
                  <a:gd name="T63" fmla="*/ 87 h 292"/>
                  <a:gd name="T64" fmla="*/ 171 w 445"/>
                  <a:gd name="T65" fmla="*/ 68 h 292"/>
                  <a:gd name="T66" fmla="*/ 201 w 445"/>
                  <a:gd name="T67" fmla="*/ 53 h 292"/>
                  <a:gd name="T68" fmla="*/ 233 w 445"/>
                  <a:gd name="T69" fmla="*/ 39 h 292"/>
                  <a:gd name="T70" fmla="*/ 267 w 445"/>
                  <a:gd name="T71" fmla="*/ 29 h 292"/>
                  <a:gd name="T72" fmla="*/ 301 w 445"/>
                  <a:gd name="T73" fmla="*/ 21 h 292"/>
                  <a:gd name="T74" fmla="*/ 336 w 445"/>
                  <a:gd name="T75" fmla="*/ 15 h 292"/>
                  <a:gd name="T76" fmla="*/ 372 w 445"/>
                  <a:gd name="T77" fmla="*/ 12 h 292"/>
                  <a:gd name="T78" fmla="*/ 406 w 445"/>
                  <a:gd name="T79" fmla="*/ 12 h 292"/>
                  <a:gd name="T80" fmla="*/ 441 w 445"/>
                  <a:gd name="T81" fmla="*/ 16 h 292"/>
                  <a:gd name="T82" fmla="*/ 442 w 445"/>
                  <a:gd name="T83" fmla="*/ 16 h 292"/>
                  <a:gd name="T84" fmla="*/ 444 w 445"/>
                  <a:gd name="T85" fmla="*/ 15 h 292"/>
                  <a:gd name="T86" fmla="*/ 445 w 445"/>
                  <a:gd name="T87" fmla="*/ 12 h 292"/>
                  <a:gd name="T88" fmla="*/ 445 w 445"/>
                  <a:gd name="T89" fmla="*/ 11 h 292"/>
                  <a:gd name="T90" fmla="*/ 445 w 445"/>
                  <a:gd name="T91" fmla="*/ 9 h 292"/>
                  <a:gd name="T92" fmla="*/ 444 w 445"/>
                  <a:gd name="T93" fmla="*/ 7 h 292"/>
                  <a:gd name="T94" fmla="*/ 442 w 445"/>
                  <a:gd name="T95" fmla="*/ 6 h 292"/>
                  <a:gd name="T96" fmla="*/ 441 w 445"/>
                  <a:gd name="T97" fmla="*/ 6 h 292"/>
                  <a:gd name="T98" fmla="*/ 441 w 445"/>
                  <a:gd name="T99" fmla="*/ 6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5" h="292">
                    <a:moveTo>
                      <a:pt x="441" y="6"/>
                    </a:moveTo>
                    <a:lnTo>
                      <a:pt x="405" y="1"/>
                    </a:lnTo>
                    <a:lnTo>
                      <a:pt x="369" y="0"/>
                    </a:lnTo>
                    <a:lnTo>
                      <a:pt x="333" y="1"/>
                    </a:lnTo>
                    <a:lnTo>
                      <a:pt x="297" y="7"/>
                    </a:lnTo>
                    <a:lnTo>
                      <a:pt x="261" y="15"/>
                    </a:lnTo>
                    <a:lnTo>
                      <a:pt x="227" y="25"/>
                    </a:lnTo>
                    <a:lnTo>
                      <a:pt x="193" y="39"/>
                    </a:lnTo>
                    <a:lnTo>
                      <a:pt x="161" y="56"/>
                    </a:lnTo>
                    <a:lnTo>
                      <a:pt x="131" y="76"/>
                    </a:lnTo>
                    <a:lnTo>
                      <a:pt x="102" y="98"/>
                    </a:lnTo>
                    <a:lnTo>
                      <a:pt x="77" y="123"/>
                    </a:lnTo>
                    <a:lnTo>
                      <a:pt x="54" y="150"/>
                    </a:lnTo>
                    <a:lnTo>
                      <a:pt x="35" y="179"/>
                    </a:lnTo>
                    <a:lnTo>
                      <a:pt x="19" y="213"/>
                    </a:lnTo>
                    <a:lnTo>
                      <a:pt x="8" y="247"/>
                    </a:lnTo>
                    <a:lnTo>
                      <a:pt x="0" y="284"/>
                    </a:lnTo>
                    <a:lnTo>
                      <a:pt x="0" y="287"/>
                    </a:lnTo>
                    <a:lnTo>
                      <a:pt x="1" y="289"/>
                    </a:lnTo>
                    <a:lnTo>
                      <a:pt x="2" y="291"/>
                    </a:lnTo>
                    <a:lnTo>
                      <a:pt x="5" y="292"/>
                    </a:lnTo>
                    <a:lnTo>
                      <a:pt x="8" y="292"/>
                    </a:lnTo>
                    <a:lnTo>
                      <a:pt x="10" y="291"/>
                    </a:lnTo>
                    <a:lnTo>
                      <a:pt x="12" y="290"/>
                    </a:lnTo>
                    <a:lnTo>
                      <a:pt x="13" y="287"/>
                    </a:lnTo>
                    <a:lnTo>
                      <a:pt x="22" y="251"/>
                    </a:lnTo>
                    <a:lnTo>
                      <a:pt x="34" y="217"/>
                    </a:lnTo>
                    <a:lnTo>
                      <a:pt x="49" y="186"/>
                    </a:lnTo>
                    <a:lnTo>
                      <a:pt x="69" y="158"/>
                    </a:lnTo>
                    <a:lnTo>
                      <a:pt x="91" y="131"/>
                    </a:lnTo>
                    <a:lnTo>
                      <a:pt x="115" y="108"/>
                    </a:lnTo>
                    <a:lnTo>
                      <a:pt x="142" y="87"/>
                    </a:lnTo>
                    <a:lnTo>
                      <a:pt x="171" y="68"/>
                    </a:lnTo>
                    <a:lnTo>
                      <a:pt x="201" y="53"/>
                    </a:lnTo>
                    <a:lnTo>
                      <a:pt x="233" y="39"/>
                    </a:lnTo>
                    <a:lnTo>
                      <a:pt x="267" y="29"/>
                    </a:lnTo>
                    <a:lnTo>
                      <a:pt x="301" y="21"/>
                    </a:lnTo>
                    <a:lnTo>
                      <a:pt x="336" y="15"/>
                    </a:lnTo>
                    <a:lnTo>
                      <a:pt x="372" y="12"/>
                    </a:lnTo>
                    <a:lnTo>
                      <a:pt x="406" y="12"/>
                    </a:lnTo>
                    <a:lnTo>
                      <a:pt x="441" y="16"/>
                    </a:lnTo>
                    <a:lnTo>
                      <a:pt x="442" y="16"/>
                    </a:lnTo>
                    <a:lnTo>
                      <a:pt x="444" y="15"/>
                    </a:lnTo>
                    <a:lnTo>
                      <a:pt x="445" y="12"/>
                    </a:lnTo>
                    <a:lnTo>
                      <a:pt x="445" y="11"/>
                    </a:lnTo>
                    <a:lnTo>
                      <a:pt x="445" y="9"/>
                    </a:lnTo>
                    <a:lnTo>
                      <a:pt x="444" y="7"/>
                    </a:lnTo>
                    <a:lnTo>
                      <a:pt x="442" y="6"/>
                    </a:lnTo>
                    <a:lnTo>
                      <a:pt x="441" y="6"/>
                    </a:lnTo>
                    <a:lnTo>
                      <a:pt x="4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3" name="Freeform 187"/>
              <p:cNvSpPr>
                <a:spLocks/>
              </p:cNvSpPr>
              <p:nvPr/>
            </p:nvSpPr>
            <p:spPr bwMode="auto">
              <a:xfrm>
                <a:off x="3966" y="1909"/>
                <a:ext cx="129" cy="45"/>
              </a:xfrm>
              <a:custGeom>
                <a:avLst/>
                <a:gdLst>
                  <a:gd name="T0" fmla="*/ 256 w 258"/>
                  <a:gd name="T1" fmla="*/ 80 h 90"/>
                  <a:gd name="T2" fmla="*/ 243 w 258"/>
                  <a:gd name="T3" fmla="*/ 69 h 90"/>
                  <a:gd name="T4" fmla="*/ 231 w 258"/>
                  <a:gd name="T5" fmla="*/ 57 h 90"/>
                  <a:gd name="T6" fmla="*/ 217 w 258"/>
                  <a:gd name="T7" fmla="*/ 48 h 90"/>
                  <a:gd name="T8" fmla="*/ 203 w 258"/>
                  <a:gd name="T9" fmla="*/ 38 h 90"/>
                  <a:gd name="T10" fmla="*/ 188 w 258"/>
                  <a:gd name="T11" fmla="*/ 30 h 90"/>
                  <a:gd name="T12" fmla="*/ 172 w 258"/>
                  <a:gd name="T13" fmla="*/ 23 h 90"/>
                  <a:gd name="T14" fmla="*/ 156 w 258"/>
                  <a:gd name="T15" fmla="*/ 16 h 90"/>
                  <a:gd name="T16" fmla="*/ 140 w 258"/>
                  <a:gd name="T17" fmla="*/ 10 h 90"/>
                  <a:gd name="T18" fmla="*/ 124 w 258"/>
                  <a:gd name="T19" fmla="*/ 5 h 90"/>
                  <a:gd name="T20" fmla="*/ 106 w 258"/>
                  <a:gd name="T21" fmla="*/ 2 h 90"/>
                  <a:gd name="T22" fmla="*/ 89 w 258"/>
                  <a:gd name="T23" fmla="*/ 1 h 90"/>
                  <a:gd name="T24" fmla="*/ 73 w 258"/>
                  <a:gd name="T25" fmla="*/ 0 h 90"/>
                  <a:gd name="T26" fmla="*/ 56 w 258"/>
                  <a:gd name="T27" fmla="*/ 0 h 90"/>
                  <a:gd name="T28" fmla="*/ 38 w 258"/>
                  <a:gd name="T29" fmla="*/ 1 h 90"/>
                  <a:gd name="T30" fmla="*/ 21 w 258"/>
                  <a:gd name="T31" fmla="*/ 3 h 90"/>
                  <a:gd name="T32" fmla="*/ 5 w 258"/>
                  <a:gd name="T33" fmla="*/ 8 h 90"/>
                  <a:gd name="T34" fmla="*/ 3 w 258"/>
                  <a:gd name="T35" fmla="*/ 9 h 90"/>
                  <a:gd name="T36" fmla="*/ 1 w 258"/>
                  <a:gd name="T37" fmla="*/ 11 h 90"/>
                  <a:gd name="T38" fmla="*/ 0 w 258"/>
                  <a:gd name="T39" fmla="*/ 14 h 90"/>
                  <a:gd name="T40" fmla="*/ 0 w 258"/>
                  <a:gd name="T41" fmla="*/ 17 h 90"/>
                  <a:gd name="T42" fmla="*/ 1 w 258"/>
                  <a:gd name="T43" fmla="*/ 19 h 90"/>
                  <a:gd name="T44" fmla="*/ 4 w 258"/>
                  <a:gd name="T45" fmla="*/ 20 h 90"/>
                  <a:gd name="T46" fmla="*/ 6 w 258"/>
                  <a:gd name="T47" fmla="*/ 20 h 90"/>
                  <a:gd name="T48" fmla="*/ 8 w 258"/>
                  <a:gd name="T49" fmla="*/ 20 h 90"/>
                  <a:gd name="T50" fmla="*/ 24 w 258"/>
                  <a:gd name="T51" fmla="*/ 17 h 90"/>
                  <a:gd name="T52" fmla="*/ 41 w 258"/>
                  <a:gd name="T53" fmla="*/ 15 h 90"/>
                  <a:gd name="T54" fmla="*/ 57 w 258"/>
                  <a:gd name="T55" fmla="*/ 14 h 90"/>
                  <a:gd name="T56" fmla="*/ 73 w 258"/>
                  <a:gd name="T57" fmla="*/ 14 h 90"/>
                  <a:gd name="T58" fmla="*/ 89 w 258"/>
                  <a:gd name="T59" fmla="*/ 15 h 90"/>
                  <a:gd name="T60" fmla="*/ 105 w 258"/>
                  <a:gd name="T61" fmla="*/ 17 h 90"/>
                  <a:gd name="T62" fmla="*/ 121 w 258"/>
                  <a:gd name="T63" fmla="*/ 19 h 90"/>
                  <a:gd name="T64" fmla="*/ 137 w 258"/>
                  <a:gd name="T65" fmla="*/ 24 h 90"/>
                  <a:gd name="T66" fmla="*/ 153 w 258"/>
                  <a:gd name="T67" fmla="*/ 29 h 90"/>
                  <a:gd name="T68" fmla="*/ 168 w 258"/>
                  <a:gd name="T69" fmla="*/ 34 h 90"/>
                  <a:gd name="T70" fmla="*/ 183 w 258"/>
                  <a:gd name="T71" fmla="*/ 41 h 90"/>
                  <a:gd name="T72" fmla="*/ 197 w 258"/>
                  <a:gd name="T73" fmla="*/ 49 h 90"/>
                  <a:gd name="T74" fmla="*/ 211 w 258"/>
                  <a:gd name="T75" fmla="*/ 57 h 90"/>
                  <a:gd name="T76" fmla="*/ 225 w 258"/>
                  <a:gd name="T77" fmla="*/ 68 h 90"/>
                  <a:gd name="T78" fmla="*/ 238 w 258"/>
                  <a:gd name="T79" fmla="*/ 77 h 90"/>
                  <a:gd name="T80" fmla="*/ 249 w 258"/>
                  <a:gd name="T81" fmla="*/ 88 h 90"/>
                  <a:gd name="T82" fmla="*/ 251 w 258"/>
                  <a:gd name="T83" fmla="*/ 90 h 90"/>
                  <a:gd name="T84" fmla="*/ 253 w 258"/>
                  <a:gd name="T85" fmla="*/ 90 h 90"/>
                  <a:gd name="T86" fmla="*/ 255 w 258"/>
                  <a:gd name="T87" fmla="*/ 90 h 90"/>
                  <a:gd name="T88" fmla="*/ 256 w 258"/>
                  <a:gd name="T89" fmla="*/ 88 h 90"/>
                  <a:gd name="T90" fmla="*/ 257 w 258"/>
                  <a:gd name="T91" fmla="*/ 86 h 90"/>
                  <a:gd name="T92" fmla="*/ 258 w 258"/>
                  <a:gd name="T93" fmla="*/ 84 h 90"/>
                  <a:gd name="T94" fmla="*/ 257 w 258"/>
                  <a:gd name="T95" fmla="*/ 83 h 90"/>
                  <a:gd name="T96" fmla="*/ 256 w 258"/>
                  <a:gd name="T97" fmla="*/ 80 h 90"/>
                  <a:gd name="T98" fmla="*/ 256 w 258"/>
                  <a:gd name="T99" fmla="*/ 8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8" h="90">
                    <a:moveTo>
                      <a:pt x="256" y="80"/>
                    </a:moveTo>
                    <a:lnTo>
                      <a:pt x="243" y="69"/>
                    </a:lnTo>
                    <a:lnTo>
                      <a:pt x="231" y="57"/>
                    </a:lnTo>
                    <a:lnTo>
                      <a:pt x="217" y="48"/>
                    </a:lnTo>
                    <a:lnTo>
                      <a:pt x="203" y="38"/>
                    </a:lnTo>
                    <a:lnTo>
                      <a:pt x="188" y="30"/>
                    </a:lnTo>
                    <a:lnTo>
                      <a:pt x="172" y="23"/>
                    </a:lnTo>
                    <a:lnTo>
                      <a:pt x="156" y="16"/>
                    </a:lnTo>
                    <a:lnTo>
                      <a:pt x="140" y="10"/>
                    </a:lnTo>
                    <a:lnTo>
                      <a:pt x="124" y="5"/>
                    </a:lnTo>
                    <a:lnTo>
                      <a:pt x="106" y="2"/>
                    </a:lnTo>
                    <a:lnTo>
                      <a:pt x="89" y="1"/>
                    </a:lnTo>
                    <a:lnTo>
                      <a:pt x="73" y="0"/>
                    </a:lnTo>
                    <a:lnTo>
                      <a:pt x="56" y="0"/>
                    </a:lnTo>
                    <a:lnTo>
                      <a:pt x="38" y="1"/>
                    </a:lnTo>
                    <a:lnTo>
                      <a:pt x="21" y="3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4" y="17"/>
                    </a:lnTo>
                    <a:lnTo>
                      <a:pt x="41" y="15"/>
                    </a:lnTo>
                    <a:lnTo>
                      <a:pt x="57" y="14"/>
                    </a:lnTo>
                    <a:lnTo>
                      <a:pt x="73" y="14"/>
                    </a:lnTo>
                    <a:lnTo>
                      <a:pt x="89" y="15"/>
                    </a:lnTo>
                    <a:lnTo>
                      <a:pt x="105" y="17"/>
                    </a:lnTo>
                    <a:lnTo>
                      <a:pt x="121" y="19"/>
                    </a:lnTo>
                    <a:lnTo>
                      <a:pt x="137" y="24"/>
                    </a:lnTo>
                    <a:lnTo>
                      <a:pt x="153" y="29"/>
                    </a:lnTo>
                    <a:lnTo>
                      <a:pt x="168" y="34"/>
                    </a:lnTo>
                    <a:lnTo>
                      <a:pt x="183" y="41"/>
                    </a:lnTo>
                    <a:lnTo>
                      <a:pt x="197" y="49"/>
                    </a:lnTo>
                    <a:lnTo>
                      <a:pt x="211" y="57"/>
                    </a:lnTo>
                    <a:lnTo>
                      <a:pt x="225" y="68"/>
                    </a:lnTo>
                    <a:lnTo>
                      <a:pt x="238" y="77"/>
                    </a:lnTo>
                    <a:lnTo>
                      <a:pt x="249" y="88"/>
                    </a:lnTo>
                    <a:lnTo>
                      <a:pt x="251" y="90"/>
                    </a:lnTo>
                    <a:lnTo>
                      <a:pt x="253" y="90"/>
                    </a:lnTo>
                    <a:lnTo>
                      <a:pt x="255" y="90"/>
                    </a:lnTo>
                    <a:lnTo>
                      <a:pt x="256" y="88"/>
                    </a:lnTo>
                    <a:lnTo>
                      <a:pt x="257" y="86"/>
                    </a:lnTo>
                    <a:lnTo>
                      <a:pt x="258" y="84"/>
                    </a:lnTo>
                    <a:lnTo>
                      <a:pt x="257" y="83"/>
                    </a:lnTo>
                    <a:lnTo>
                      <a:pt x="256" y="80"/>
                    </a:lnTo>
                    <a:lnTo>
                      <a:pt x="256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4" name="Freeform 188"/>
              <p:cNvSpPr>
                <a:spLocks/>
              </p:cNvSpPr>
              <p:nvPr/>
            </p:nvSpPr>
            <p:spPr bwMode="auto">
              <a:xfrm>
                <a:off x="3890" y="1935"/>
                <a:ext cx="133" cy="22"/>
              </a:xfrm>
              <a:custGeom>
                <a:avLst/>
                <a:gdLst>
                  <a:gd name="T0" fmla="*/ 263 w 266"/>
                  <a:gd name="T1" fmla="*/ 35 h 44"/>
                  <a:gd name="T2" fmla="*/ 248 w 266"/>
                  <a:gd name="T3" fmla="*/ 30 h 44"/>
                  <a:gd name="T4" fmla="*/ 232 w 266"/>
                  <a:gd name="T5" fmla="*/ 24 h 44"/>
                  <a:gd name="T6" fmla="*/ 215 w 266"/>
                  <a:gd name="T7" fmla="*/ 19 h 44"/>
                  <a:gd name="T8" fmla="*/ 199 w 266"/>
                  <a:gd name="T9" fmla="*/ 15 h 44"/>
                  <a:gd name="T10" fmla="*/ 183 w 266"/>
                  <a:gd name="T11" fmla="*/ 11 h 44"/>
                  <a:gd name="T12" fmla="*/ 167 w 266"/>
                  <a:gd name="T13" fmla="*/ 8 h 44"/>
                  <a:gd name="T14" fmla="*/ 151 w 266"/>
                  <a:gd name="T15" fmla="*/ 4 h 44"/>
                  <a:gd name="T16" fmla="*/ 135 w 266"/>
                  <a:gd name="T17" fmla="*/ 2 h 44"/>
                  <a:gd name="T18" fmla="*/ 119 w 266"/>
                  <a:gd name="T19" fmla="*/ 1 h 44"/>
                  <a:gd name="T20" fmla="*/ 103 w 266"/>
                  <a:gd name="T21" fmla="*/ 0 h 44"/>
                  <a:gd name="T22" fmla="*/ 85 w 266"/>
                  <a:gd name="T23" fmla="*/ 0 h 44"/>
                  <a:gd name="T24" fmla="*/ 69 w 266"/>
                  <a:gd name="T25" fmla="*/ 1 h 44"/>
                  <a:gd name="T26" fmla="*/ 53 w 266"/>
                  <a:gd name="T27" fmla="*/ 3 h 44"/>
                  <a:gd name="T28" fmla="*/ 37 w 266"/>
                  <a:gd name="T29" fmla="*/ 5 h 44"/>
                  <a:gd name="T30" fmla="*/ 21 w 266"/>
                  <a:gd name="T31" fmla="*/ 10 h 44"/>
                  <a:gd name="T32" fmla="*/ 5 w 266"/>
                  <a:gd name="T33" fmla="*/ 15 h 44"/>
                  <a:gd name="T34" fmla="*/ 2 w 266"/>
                  <a:gd name="T35" fmla="*/ 16 h 44"/>
                  <a:gd name="T36" fmla="*/ 1 w 266"/>
                  <a:gd name="T37" fmla="*/ 17 h 44"/>
                  <a:gd name="T38" fmla="*/ 0 w 266"/>
                  <a:gd name="T39" fmla="*/ 19 h 44"/>
                  <a:gd name="T40" fmla="*/ 0 w 266"/>
                  <a:gd name="T41" fmla="*/ 21 h 44"/>
                  <a:gd name="T42" fmla="*/ 1 w 266"/>
                  <a:gd name="T43" fmla="*/ 24 h 44"/>
                  <a:gd name="T44" fmla="*/ 2 w 266"/>
                  <a:gd name="T45" fmla="*/ 26 h 44"/>
                  <a:gd name="T46" fmla="*/ 6 w 266"/>
                  <a:gd name="T47" fmla="*/ 27 h 44"/>
                  <a:gd name="T48" fmla="*/ 8 w 266"/>
                  <a:gd name="T49" fmla="*/ 27 h 44"/>
                  <a:gd name="T50" fmla="*/ 24 w 266"/>
                  <a:gd name="T51" fmla="*/ 23 h 44"/>
                  <a:gd name="T52" fmla="*/ 39 w 266"/>
                  <a:gd name="T53" fmla="*/ 20 h 44"/>
                  <a:gd name="T54" fmla="*/ 55 w 266"/>
                  <a:gd name="T55" fmla="*/ 18 h 44"/>
                  <a:gd name="T56" fmla="*/ 71 w 266"/>
                  <a:gd name="T57" fmla="*/ 16 h 44"/>
                  <a:gd name="T58" fmla="*/ 88 w 266"/>
                  <a:gd name="T59" fmla="*/ 16 h 44"/>
                  <a:gd name="T60" fmla="*/ 104 w 266"/>
                  <a:gd name="T61" fmla="*/ 15 h 44"/>
                  <a:gd name="T62" fmla="*/ 119 w 266"/>
                  <a:gd name="T63" fmla="*/ 16 h 44"/>
                  <a:gd name="T64" fmla="*/ 135 w 266"/>
                  <a:gd name="T65" fmla="*/ 17 h 44"/>
                  <a:gd name="T66" fmla="*/ 151 w 266"/>
                  <a:gd name="T67" fmla="*/ 19 h 44"/>
                  <a:gd name="T68" fmla="*/ 167 w 266"/>
                  <a:gd name="T69" fmla="*/ 21 h 44"/>
                  <a:gd name="T70" fmla="*/ 182 w 266"/>
                  <a:gd name="T71" fmla="*/ 24 h 44"/>
                  <a:gd name="T72" fmla="*/ 198 w 266"/>
                  <a:gd name="T73" fmla="*/ 27 h 44"/>
                  <a:gd name="T74" fmla="*/ 213 w 266"/>
                  <a:gd name="T75" fmla="*/ 31 h 44"/>
                  <a:gd name="T76" fmla="*/ 229 w 266"/>
                  <a:gd name="T77" fmla="*/ 35 h 44"/>
                  <a:gd name="T78" fmla="*/ 244 w 266"/>
                  <a:gd name="T79" fmla="*/ 40 h 44"/>
                  <a:gd name="T80" fmla="*/ 259 w 266"/>
                  <a:gd name="T81" fmla="*/ 44 h 44"/>
                  <a:gd name="T82" fmla="*/ 262 w 266"/>
                  <a:gd name="T83" fmla="*/ 44 h 44"/>
                  <a:gd name="T84" fmla="*/ 264 w 266"/>
                  <a:gd name="T85" fmla="*/ 44 h 44"/>
                  <a:gd name="T86" fmla="*/ 265 w 266"/>
                  <a:gd name="T87" fmla="*/ 43 h 44"/>
                  <a:gd name="T88" fmla="*/ 266 w 266"/>
                  <a:gd name="T89" fmla="*/ 41 h 44"/>
                  <a:gd name="T90" fmla="*/ 266 w 266"/>
                  <a:gd name="T91" fmla="*/ 40 h 44"/>
                  <a:gd name="T92" fmla="*/ 266 w 266"/>
                  <a:gd name="T93" fmla="*/ 38 h 44"/>
                  <a:gd name="T94" fmla="*/ 264 w 266"/>
                  <a:gd name="T95" fmla="*/ 36 h 44"/>
                  <a:gd name="T96" fmla="*/ 263 w 266"/>
                  <a:gd name="T97" fmla="*/ 35 h 44"/>
                  <a:gd name="T98" fmla="*/ 263 w 266"/>
                  <a:gd name="T99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6" h="44">
                    <a:moveTo>
                      <a:pt x="263" y="35"/>
                    </a:moveTo>
                    <a:lnTo>
                      <a:pt x="248" y="30"/>
                    </a:lnTo>
                    <a:lnTo>
                      <a:pt x="232" y="24"/>
                    </a:lnTo>
                    <a:lnTo>
                      <a:pt x="215" y="19"/>
                    </a:lnTo>
                    <a:lnTo>
                      <a:pt x="199" y="15"/>
                    </a:lnTo>
                    <a:lnTo>
                      <a:pt x="183" y="11"/>
                    </a:lnTo>
                    <a:lnTo>
                      <a:pt x="167" y="8"/>
                    </a:lnTo>
                    <a:lnTo>
                      <a:pt x="151" y="4"/>
                    </a:lnTo>
                    <a:lnTo>
                      <a:pt x="135" y="2"/>
                    </a:lnTo>
                    <a:lnTo>
                      <a:pt x="119" y="1"/>
                    </a:lnTo>
                    <a:lnTo>
                      <a:pt x="103" y="0"/>
                    </a:lnTo>
                    <a:lnTo>
                      <a:pt x="85" y="0"/>
                    </a:lnTo>
                    <a:lnTo>
                      <a:pt x="69" y="1"/>
                    </a:lnTo>
                    <a:lnTo>
                      <a:pt x="53" y="3"/>
                    </a:lnTo>
                    <a:lnTo>
                      <a:pt x="37" y="5"/>
                    </a:lnTo>
                    <a:lnTo>
                      <a:pt x="21" y="10"/>
                    </a:lnTo>
                    <a:lnTo>
                      <a:pt x="5" y="15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6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24" y="23"/>
                    </a:lnTo>
                    <a:lnTo>
                      <a:pt x="39" y="20"/>
                    </a:lnTo>
                    <a:lnTo>
                      <a:pt x="55" y="18"/>
                    </a:lnTo>
                    <a:lnTo>
                      <a:pt x="71" y="16"/>
                    </a:lnTo>
                    <a:lnTo>
                      <a:pt x="88" y="16"/>
                    </a:lnTo>
                    <a:lnTo>
                      <a:pt x="104" y="15"/>
                    </a:lnTo>
                    <a:lnTo>
                      <a:pt x="119" y="16"/>
                    </a:lnTo>
                    <a:lnTo>
                      <a:pt x="135" y="17"/>
                    </a:lnTo>
                    <a:lnTo>
                      <a:pt x="151" y="19"/>
                    </a:lnTo>
                    <a:lnTo>
                      <a:pt x="167" y="21"/>
                    </a:lnTo>
                    <a:lnTo>
                      <a:pt x="182" y="24"/>
                    </a:lnTo>
                    <a:lnTo>
                      <a:pt x="198" y="27"/>
                    </a:lnTo>
                    <a:lnTo>
                      <a:pt x="213" y="31"/>
                    </a:lnTo>
                    <a:lnTo>
                      <a:pt x="229" y="35"/>
                    </a:lnTo>
                    <a:lnTo>
                      <a:pt x="244" y="40"/>
                    </a:lnTo>
                    <a:lnTo>
                      <a:pt x="259" y="44"/>
                    </a:lnTo>
                    <a:lnTo>
                      <a:pt x="262" y="44"/>
                    </a:lnTo>
                    <a:lnTo>
                      <a:pt x="264" y="44"/>
                    </a:lnTo>
                    <a:lnTo>
                      <a:pt x="265" y="43"/>
                    </a:lnTo>
                    <a:lnTo>
                      <a:pt x="266" y="41"/>
                    </a:lnTo>
                    <a:lnTo>
                      <a:pt x="266" y="40"/>
                    </a:lnTo>
                    <a:lnTo>
                      <a:pt x="266" y="38"/>
                    </a:lnTo>
                    <a:lnTo>
                      <a:pt x="264" y="36"/>
                    </a:lnTo>
                    <a:lnTo>
                      <a:pt x="263" y="35"/>
                    </a:lnTo>
                    <a:lnTo>
                      <a:pt x="26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5" name="Freeform 189"/>
              <p:cNvSpPr>
                <a:spLocks/>
              </p:cNvSpPr>
              <p:nvPr/>
            </p:nvSpPr>
            <p:spPr bwMode="auto">
              <a:xfrm>
                <a:off x="3817" y="1968"/>
                <a:ext cx="167" cy="85"/>
              </a:xfrm>
              <a:custGeom>
                <a:avLst/>
                <a:gdLst>
                  <a:gd name="T0" fmla="*/ 329 w 334"/>
                  <a:gd name="T1" fmla="*/ 3 h 170"/>
                  <a:gd name="T2" fmla="*/ 305 w 334"/>
                  <a:gd name="T3" fmla="*/ 0 h 170"/>
                  <a:gd name="T4" fmla="*/ 282 w 334"/>
                  <a:gd name="T5" fmla="*/ 0 h 170"/>
                  <a:gd name="T6" fmla="*/ 258 w 334"/>
                  <a:gd name="T7" fmla="*/ 2 h 170"/>
                  <a:gd name="T8" fmla="*/ 234 w 334"/>
                  <a:gd name="T9" fmla="*/ 4 h 170"/>
                  <a:gd name="T10" fmla="*/ 210 w 334"/>
                  <a:gd name="T11" fmla="*/ 8 h 170"/>
                  <a:gd name="T12" fmla="*/ 187 w 334"/>
                  <a:gd name="T13" fmla="*/ 15 h 170"/>
                  <a:gd name="T14" fmla="*/ 163 w 334"/>
                  <a:gd name="T15" fmla="*/ 22 h 170"/>
                  <a:gd name="T16" fmla="*/ 142 w 334"/>
                  <a:gd name="T17" fmla="*/ 31 h 170"/>
                  <a:gd name="T18" fmla="*/ 120 w 334"/>
                  <a:gd name="T19" fmla="*/ 43 h 170"/>
                  <a:gd name="T20" fmla="*/ 99 w 334"/>
                  <a:gd name="T21" fmla="*/ 54 h 170"/>
                  <a:gd name="T22" fmla="*/ 79 w 334"/>
                  <a:gd name="T23" fmla="*/ 68 h 170"/>
                  <a:gd name="T24" fmla="*/ 61 w 334"/>
                  <a:gd name="T25" fmla="*/ 84 h 170"/>
                  <a:gd name="T26" fmla="*/ 44 w 334"/>
                  <a:gd name="T27" fmla="*/ 101 h 170"/>
                  <a:gd name="T28" fmla="*/ 28 w 334"/>
                  <a:gd name="T29" fmla="*/ 119 h 170"/>
                  <a:gd name="T30" fmla="*/ 14 w 334"/>
                  <a:gd name="T31" fmla="*/ 139 h 170"/>
                  <a:gd name="T32" fmla="*/ 1 w 334"/>
                  <a:gd name="T33" fmla="*/ 159 h 170"/>
                  <a:gd name="T34" fmla="*/ 0 w 334"/>
                  <a:gd name="T35" fmla="*/ 162 h 170"/>
                  <a:gd name="T36" fmla="*/ 0 w 334"/>
                  <a:gd name="T37" fmla="*/ 164 h 170"/>
                  <a:gd name="T38" fmla="*/ 0 w 334"/>
                  <a:gd name="T39" fmla="*/ 166 h 170"/>
                  <a:gd name="T40" fmla="*/ 2 w 334"/>
                  <a:gd name="T41" fmla="*/ 168 h 170"/>
                  <a:gd name="T42" fmla="*/ 4 w 334"/>
                  <a:gd name="T43" fmla="*/ 170 h 170"/>
                  <a:gd name="T44" fmla="*/ 7 w 334"/>
                  <a:gd name="T45" fmla="*/ 170 h 170"/>
                  <a:gd name="T46" fmla="*/ 9 w 334"/>
                  <a:gd name="T47" fmla="*/ 168 h 170"/>
                  <a:gd name="T48" fmla="*/ 11 w 334"/>
                  <a:gd name="T49" fmla="*/ 167 h 170"/>
                  <a:gd name="T50" fmla="*/ 24 w 334"/>
                  <a:gd name="T51" fmla="*/ 148 h 170"/>
                  <a:gd name="T52" fmla="*/ 39 w 334"/>
                  <a:gd name="T53" fmla="*/ 129 h 170"/>
                  <a:gd name="T54" fmla="*/ 54 w 334"/>
                  <a:gd name="T55" fmla="*/ 112 h 170"/>
                  <a:gd name="T56" fmla="*/ 71 w 334"/>
                  <a:gd name="T57" fmla="*/ 97 h 170"/>
                  <a:gd name="T58" fmla="*/ 89 w 334"/>
                  <a:gd name="T59" fmla="*/ 82 h 170"/>
                  <a:gd name="T60" fmla="*/ 107 w 334"/>
                  <a:gd name="T61" fmla="*/ 68 h 170"/>
                  <a:gd name="T62" fmla="*/ 128 w 334"/>
                  <a:gd name="T63" fmla="*/ 56 h 170"/>
                  <a:gd name="T64" fmla="*/ 147 w 334"/>
                  <a:gd name="T65" fmla="*/ 45 h 170"/>
                  <a:gd name="T66" fmla="*/ 169 w 334"/>
                  <a:gd name="T67" fmla="*/ 36 h 170"/>
                  <a:gd name="T68" fmla="*/ 191 w 334"/>
                  <a:gd name="T69" fmla="*/ 28 h 170"/>
                  <a:gd name="T70" fmla="*/ 213 w 334"/>
                  <a:gd name="T71" fmla="*/ 21 h 170"/>
                  <a:gd name="T72" fmla="*/ 236 w 334"/>
                  <a:gd name="T73" fmla="*/ 16 h 170"/>
                  <a:gd name="T74" fmla="*/ 259 w 334"/>
                  <a:gd name="T75" fmla="*/ 13 h 170"/>
                  <a:gd name="T76" fmla="*/ 282 w 334"/>
                  <a:gd name="T77" fmla="*/ 12 h 170"/>
                  <a:gd name="T78" fmla="*/ 305 w 334"/>
                  <a:gd name="T79" fmla="*/ 12 h 170"/>
                  <a:gd name="T80" fmla="*/ 328 w 334"/>
                  <a:gd name="T81" fmla="*/ 13 h 170"/>
                  <a:gd name="T82" fmla="*/ 331 w 334"/>
                  <a:gd name="T83" fmla="*/ 13 h 170"/>
                  <a:gd name="T84" fmla="*/ 332 w 334"/>
                  <a:gd name="T85" fmla="*/ 12 h 170"/>
                  <a:gd name="T86" fmla="*/ 334 w 334"/>
                  <a:gd name="T87" fmla="*/ 10 h 170"/>
                  <a:gd name="T88" fmla="*/ 334 w 334"/>
                  <a:gd name="T89" fmla="*/ 8 h 170"/>
                  <a:gd name="T90" fmla="*/ 334 w 334"/>
                  <a:gd name="T91" fmla="*/ 6 h 170"/>
                  <a:gd name="T92" fmla="*/ 333 w 334"/>
                  <a:gd name="T93" fmla="*/ 5 h 170"/>
                  <a:gd name="T94" fmla="*/ 331 w 334"/>
                  <a:gd name="T95" fmla="*/ 3 h 170"/>
                  <a:gd name="T96" fmla="*/ 329 w 334"/>
                  <a:gd name="T97" fmla="*/ 3 h 170"/>
                  <a:gd name="T98" fmla="*/ 329 w 334"/>
                  <a:gd name="T99" fmla="*/ 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4" h="170">
                    <a:moveTo>
                      <a:pt x="329" y="3"/>
                    </a:moveTo>
                    <a:lnTo>
                      <a:pt x="305" y="0"/>
                    </a:lnTo>
                    <a:lnTo>
                      <a:pt x="282" y="0"/>
                    </a:lnTo>
                    <a:lnTo>
                      <a:pt x="258" y="2"/>
                    </a:lnTo>
                    <a:lnTo>
                      <a:pt x="234" y="4"/>
                    </a:lnTo>
                    <a:lnTo>
                      <a:pt x="210" y="8"/>
                    </a:lnTo>
                    <a:lnTo>
                      <a:pt x="187" y="15"/>
                    </a:lnTo>
                    <a:lnTo>
                      <a:pt x="163" y="22"/>
                    </a:lnTo>
                    <a:lnTo>
                      <a:pt x="142" y="31"/>
                    </a:lnTo>
                    <a:lnTo>
                      <a:pt x="120" y="43"/>
                    </a:lnTo>
                    <a:lnTo>
                      <a:pt x="99" y="54"/>
                    </a:lnTo>
                    <a:lnTo>
                      <a:pt x="79" y="68"/>
                    </a:lnTo>
                    <a:lnTo>
                      <a:pt x="61" y="84"/>
                    </a:lnTo>
                    <a:lnTo>
                      <a:pt x="44" y="101"/>
                    </a:lnTo>
                    <a:lnTo>
                      <a:pt x="28" y="119"/>
                    </a:lnTo>
                    <a:lnTo>
                      <a:pt x="14" y="139"/>
                    </a:lnTo>
                    <a:lnTo>
                      <a:pt x="1" y="159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2" y="168"/>
                    </a:lnTo>
                    <a:lnTo>
                      <a:pt x="4" y="170"/>
                    </a:lnTo>
                    <a:lnTo>
                      <a:pt x="7" y="170"/>
                    </a:lnTo>
                    <a:lnTo>
                      <a:pt x="9" y="168"/>
                    </a:lnTo>
                    <a:lnTo>
                      <a:pt x="11" y="167"/>
                    </a:lnTo>
                    <a:lnTo>
                      <a:pt x="24" y="148"/>
                    </a:lnTo>
                    <a:lnTo>
                      <a:pt x="39" y="129"/>
                    </a:lnTo>
                    <a:lnTo>
                      <a:pt x="54" y="112"/>
                    </a:lnTo>
                    <a:lnTo>
                      <a:pt x="71" y="97"/>
                    </a:lnTo>
                    <a:lnTo>
                      <a:pt x="89" y="82"/>
                    </a:lnTo>
                    <a:lnTo>
                      <a:pt x="107" y="68"/>
                    </a:lnTo>
                    <a:lnTo>
                      <a:pt x="128" y="56"/>
                    </a:lnTo>
                    <a:lnTo>
                      <a:pt x="147" y="45"/>
                    </a:lnTo>
                    <a:lnTo>
                      <a:pt x="169" y="36"/>
                    </a:lnTo>
                    <a:lnTo>
                      <a:pt x="191" y="28"/>
                    </a:lnTo>
                    <a:lnTo>
                      <a:pt x="213" y="21"/>
                    </a:lnTo>
                    <a:lnTo>
                      <a:pt x="236" y="16"/>
                    </a:lnTo>
                    <a:lnTo>
                      <a:pt x="259" y="13"/>
                    </a:lnTo>
                    <a:lnTo>
                      <a:pt x="282" y="12"/>
                    </a:lnTo>
                    <a:lnTo>
                      <a:pt x="305" y="12"/>
                    </a:lnTo>
                    <a:lnTo>
                      <a:pt x="328" y="13"/>
                    </a:lnTo>
                    <a:lnTo>
                      <a:pt x="331" y="13"/>
                    </a:lnTo>
                    <a:lnTo>
                      <a:pt x="332" y="12"/>
                    </a:lnTo>
                    <a:lnTo>
                      <a:pt x="334" y="10"/>
                    </a:lnTo>
                    <a:lnTo>
                      <a:pt x="334" y="8"/>
                    </a:lnTo>
                    <a:lnTo>
                      <a:pt x="334" y="6"/>
                    </a:lnTo>
                    <a:lnTo>
                      <a:pt x="333" y="5"/>
                    </a:lnTo>
                    <a:lnTo>
                      <a:pt x="331" y="3"/>
                    </a:lnTo>
                    <a:lnTo>
                      <a:pt x="329" y="3"/>
                    </a:lnTo>
                    <a:lnTo>
                      <a:pt x="32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6" name="Freeform 190"/>
              <p:cNvSpPr>
                <a:spLocks/>
              </p:cNvSpPr>
              <p:nvPr/>
            </p:nvSpPr>
            <p:spPr bwMode="auto">
              <a:xfrm>
                <a:off x="3791" y="2029"/>
                <a:ext cx="150" cy="74"/>
              </a:xfrm>
              <a:custGeom>
                <a:avLst/>
                <a:gdLst>
                  <a:gd name="T0" fmla="*/ 295 w 300"/>
                  <a:gd name="T1" fmla="*/ 0 h 148"/>
                  <a:gd name="T2" fmla="*/ 274 w 300"/>
                  <a:gd name="T3" fmla="*/ 0 h 148"/>
                  <a:gd name="T4" fmla="*/ 253 w 300"/>
                  <a:gd name="T5" fmla="*/ 2 h 148"/>
                  <a:gd name="T6" fmla="*/ 232 w 300"/>
                  <a:gd name="T7" fmla="*/ 4 h 148"/>
                  <a:gd name="T8" fmla="*/ 210 w 300"/>
                  <a:gd name="T9" fmla="*/ 7 h 148"/>
                  <a:gd name="T10" fmla="*/ 189 w 300"/>
                  <a:gd name="T11" fmla="*/ 12 h 148"/>
                  <a:gd name="T12" fmla="*/ 167 w 300"/>
                  <a:gd name="T13" fmla="*/ 18 h 148"/>
                  <a:gd name="T14" fmla="*/ 146 w 300"/>
                  <a:gd name="T15" fmla="*/ 23 h 148"/>
                  <a:gd name="T16" fmla="*/ 127 w 300"/>
                  <a:gd name="T17" fmla="*/ 32 h 148"/>
                  <a:gd name="T18" fmla="*/ 107 w 300"/>
                  <a:gd name="T19" fmla="*/ 41 h 148"/>
                  <a:gd name="T20" fmla="*/ 88 w 300"/>
                  <a:gd name="T21" fmla="*/ 51 h 148"/>
                  <a:gd name="T22" fmla="*/ 70 w 300"/>
                  <a:gd name="T23" fmla="*/ 61 h 148"/>
                  <a:gd name="T24" fmla="*/ 53 w 300"/>
                  <a:gd name="T25" fmla="*/ 74 h 148"/>
                  <a:gd name="T26" fmla="*/ 38 w 300"/>
                  <a:gd name="T27" fmla="*/ 89 h 148"/>
                  <a:gd name="T28" fmla="*/ 23 w 300"/>
                  <a:gd name="T29" fmla="*/ 104 h 148"/>
                  <a:gd name="T30" fmla="*/ 10 w 300"/>
                  <a:gd name="T31" fmla="*/ 120 h 148"/>
                  <a:gd name="T32" fmla="*/ 0 w 300"/>
                  <a:gd name="T33" fmla="*/ 139 h 148"/>
                  <a:gd name="T34" fmla="*/ 0 w 300"/>
                  <a:gd name="T35" fmla="*/ 141 h 148"/>
                  <a:gd name="T36" fmla="*/ 0 w 300"/>
                  <a:gd name="T37" fmla="*/ 144 h 148"/>
                  <a:gd name="T38" fmla="*/ 1 w 300"/>
                  <a:gd name="T39" fmla="*/ 147 h 148"/>
                  <a:gd name="T40" fmla="*/ 3 w 300"/>
                  <a:gd name="T41" fmla="*/ 148 h 148"/>
                  <a:gd name="T42" fmla="*/ 6 w 300"/>
                  <a:gd name="T43" fmla="*/ 148 h 148"/>
                  <a:gd name="T44" fmla="*/ 8 w 300"/>
                  <a:gd name="T45" fmla="*/ 148 h 148"/>
                  <a:gd name="T46" fmla="*/ 10 w 300"/>
                  <a:gd name="T47" fmla="*/ 147 h 148"/>
                  <a:gd name="T48" fmla="*/ 13 w 300"/>
                  <a:gd name="T49" fmla="*/ 144 h 148"/>
                  <a:gd name="T50" fmla="*/ 24 w 300"/>
                  <a:gd name="T51" fmla="*/ 128 h 148"/>
                  <a:gd name="T52" fmla="*/ 37 w 300"/>
                  <a:gd name="T53" fmla="*/ 112 h 148"/>
                  <a:gd name="T54" fmla="*/ 52 w 300"/>
                  <a:gd name="T55" fmla="*/ 98 h 148"/>
                  <a:gd name="T56" fmla="*/ 67 w 300"/>
                  <a:gd name="T57" fmla="*/ 86 h 148"/>
                  <a:gd name="T58" fmla="*/ 83 w 300"/>
                  <a:gd name="T59" fmla="*/ 74 h 148"/>
                  <a:gd name="T60" fmla="*/ 100 w 300"/>
                  <a:gd name="T61" fmla="*/ 63 h 148"/>
                  <a:gd name="T62" fmla="*/ 118 w 300"/>
                  <a:gd name="T63" fmla="*/ 53 h 148"/>
                  <a:gd name="T64" fmla="*/ 136 w 300"/>
                  <a:gd name="T65" fmla="*/ 44 h 148"/>
                  <a:gd name="T66" fmla="*/ 154 w 300"/>
                  <a:gd name="T67" fmla="*/ 37 h 148"/>
                  <a:gd name="T68" fmla="*/ 174 w 300"/>
                  <a:gd name="T69" fmla="*/ 30 h 148"/>
                  <a:gd name="T70" fmla="*/ 194 w 300"/>
                  <a:gd name="T71" fmla="*/ 25 h 148"/>
                  <a:gd name="T72" fmla="*/ 214 w 300"/>
                  <a:gd name="T73" fmla="*/ 20 h 148"/>
                  <a:gd name="T74" fmla="*/ 234 w 300"/>
                  <a:gd name="T75" fmla="*/ 17 h 148"/>
                  <a:gd name="T76" fmla="*/ 253 w 300"/>
                  <a:gd name="T77" fmla="*/ 14 h 148"/>
                  <a:gd name="T78" fmla="*/ 274 w 300"/>
                  <a:gd name="T79" fmla="*/ 12 h 148"/>
                  <a:gd name="T80" fmla="*/ 294 w 300"/>
                  <a:gd name="T81" fmla="*/ 11 h 148"/>
                  <a:gd name="T82" fmla="*/ 296 w 300"/>
                  <a:gd name="T83" fmla="*/ 11 h 148"/>
                  <a:gd name="T84" fmla="*/ 297 w 300"/>
                  <a:gd name="T85" fmla="*/ 10 h 148"/>
                  <a:gd name="T86" fmla="*/ 300 w 300"/>
                  <a:gd name="T87" fmla="*/ 8 h 148"/>
                  <a:gd name="T88" fmla="*/ 300 w 300"/>
                  <a:gd name="T89" fmla="*/ 6 h 148"/>
                  <a:gd name="T90" fmla="*/ 300 w 300"/>
                  <a:gd name="T91" fmla="*/ 4 h 148"/>
                  <a:gd name="T92" fmla="*/ 298 w 300"/>
                  <a:gd name="T93" fmla="*/ 3 h 148"/>
                  <a:gd name="T94" fmla="*/ 296 w 300"/>
                  <a:gd name="T95" fmla="*/ 0 h 148"/>
                  <a:gd name="T96" fmla="*/ 295 w 300"/>
                  <a:gd name="T97" fmla="*/ 0 h 148"/>
                  <a:gd name="T98" fmla="*/ 295 w 300"/>
                  <a:gd name="T99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0" h="148">
                    <a:moveTo>
                      <a:pt x="295" y="0"/>
                    </a:moveTo>
                    <a:lnTo>
                      <a:pt x="274" y="0"/>
                    </a:lnTo>
                    <a:lnTo>
                      <a:pt x="253" y="2"/>
                    </a:lnTo>
                    <a:lnTo>
                      <a:pt x="232" y="4"/>
                    </a:lnTo>
                    <a:lnTo>
                      <a:pt x="210" y="7"/>
                    </a:lnTo>
                    <a:lnTo>
                      <a:pt x="189" y="12"/>
                    </a:lnTo>
                    <a:lnTo>
                      <a:pt x="167" y="18"/>
                    </a:lnTo>
                    <a:lnTo>
                      <a:pt x="146" y="23"/>
                    </a:lnTo>
                    <a:lnTo>
                      <a:pt x="127" y="32"/>
                    </a:lnTo>
                    <a:lnTo>
                      <a:pt x="107" y="41"/>
                    </a:lnTo>
                    <a:lnTo>
                      <a:pt x="88" y="51"/>
                    </a:lnTo>
                    <a:lnTo>
                      <a:pt x="70" y="61"/>
                    </a:lnTo>
                    <a:lnTo>
                      <a:pt x="53" y="74"/>
                    </a:lnTo>
                    <a:lnTo>
                      <a:pt x="38" y="89"/>
                    </a:lnTo>
                    <a:lnTo>
                      <a:pt x="23" y="104"/>
                    </a:lnTo>
                    <a:lnTo>
                      <a:pt x="10" y="120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0" y="144"/>
                    </a:lnTo>
                    <a:lnTo>
                      <a:pt x="1" y="147"/>
                    </a:lnTo>
                    <a:lnTo>
                      <a:pt x="3" y="148"/>
                    </a:lnTo>
                    <a:lnTo>
                      <a:pt x="6" y="148"/>
                    </a:lnTo>
                    <a:lnTo>
                      <a:pt x="8" y="148"/>
                    </a:lnTo>
                    <a:lnTo>
                      <a:pt x="10" y="147"/>
                    </a:lnTo>
                    <a:lnTo>
                      <a:pt x="13" y="144"/>
                    </a:lnTo>
                    <a:lnTo>
                      <a:pt x="24" y="128"/>
                    </a:lnTo>
                    <a:lnTo>
                      <a:pt x="37" y="112"/>
                    </a:lnTo>
                    <a:lnTo>
                      <a:pt x="52" y="98"/>
                    </a:lnTo>
                    <a:lnTo>
                      <a:pt x="67" y="86"/>
                    </a:lnTo>
                    <a:lnTo>
                      <a:pt x="83" y="74"/>
                    </a:lnTo>
                    <a:lnTo>
                      <a:pt x="100" y="63"/>
                    </a:lnTo>
                    <a:lnTo>
                      <a:pt x="118" y="53"/>
                    </a:lnTo>
                    <a:lnTo>
                      <a:pt x="136" y="44"/>
                    </a:lnTo>
                    <a:lnTo>
                      <a:pt x="154" y="37"/>
                    </a:lnTo>
                    <a:lnTo>
                      <a:pt x="174" y="30"/>
                    </a:lnTo>
                    <a:lnTo>
                      <a:pt x="194" y="25"/>
                    </a:lnTo>
                    <a:lnTo>
                      <a:pt x="214" y="20"/>
                    </a:lnTo>
                    <a:lnTo>
                      <a:pt x="234" y="17"/>
                    </a:lnTo>
                    <a:lnTo>
                      <a:pt x="253" y="14"/>
                    </a:lnTo>
                    <a:lnTo>
                      <a:pt x="274" y="12"/>
                    </a:lnTo>
                    <a:lnTo>
                      <a:pt x="294" y="11"/>
                    </a:lnTo>
                    <a:lnTo>
                      <a:pt x="296" y="11"/>
                    </a:lnTo>
                    <a:lnTo>
                      <a:pt x="297" y="10"/>
                    </a:lnTo>
                    <a:lnTo>
                      <a:pt x="300" y="8"/>
                    </a:lnTo>
                    <a:lnTo>
                      <a:pt x="300" y="6"/>
                    </a:lnTo>
                    <a:lnTo>
                      <a:pt x="300" y="4"/>
                    </a:lnTo>
                    <a:lnTo>
                      <a:pt x="298" y="3"/>
                    </a:lnTo>
                    <a:lnTo>
                      <a:pt x="296" y="0"/>
                    </a:lnTo>
                    <a:lnTo>
                      <a:pt x="295" y="0"/>
                    </a:lnTo>
                    <a:lnTo>
                      <a:pt x="2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7" name="Freeform 191"/>
              <p:cNvSpPr>
                <a:spLocks/>
              </p:cNvSpPr>
              <p:nvPr/>
            </p:nvSpPr>
            <p:spPr bwMode="auto">
              <a:xfrm>
                <a:off x="3868" y="2060"/>
                <a:ext cx="58" cy="14"/>
              </a:xfrm>
              <a:custGeom>
                <a:avLst/>
                <a:gdLst>
                  <a:gd name="T0" fmla="*/ 114 w 117"/>
                  <a:gd name="T1" fmla="*/ 16 h 26"/>
                  <a:gd name="T2" fmla="*/ 102 w 117"/>
                  <a:gd name="T3" fmla="*/ 10 h 26"/>
                  <a:gd name="T4" fmla="*/ 89 w 117"/>
                  <a:gd name="T5" fmla="*/ 5 h 26"/>
                  <a:gd name="T6" fmla="*/ 75 w 117"/>
                  <a:gd name="T7" fmla="*/ 2 h 26"/>
                  <a:gd name="T8" fmla="*/ 61 w 117"/>
                  <a:gd name="T9" fmla="*/ 0 h 26"/>
                  <a:gd name="T10" fmla="*/ 48 w 117"/>
                  <a:gd name="T11" fmla="*/ 0 h 26"/>
                  <a:gd name="T12" fmla="*/ 34 w 117"/>
                  <a:gd name="T13" fmla="*/ 1 h 26"/>
                  <a:gd name="T14" fmla="*/ 20 w 117"/>
                  <a:gd name="T15" fmla="*/ 2 h 26"/>
                  <a:gd name="T16" fmla="*/ 6 w 117"/>
                  <a:gd name="T17" fmla="*/ 5 h 26"/>
                  <a:gd name="T18" fmla="*/ 4 w 117"/>
                  <a:gd name="T19" fmla="*/ 7 h 26"/>
                  <a:gd name="T20" fmla="*/ 2 w 117"/>
                  <a:gd name="T21" fmla="*/ 9 h 26"/>
                  <a:gd name="T22" fmla="*/ 0 w 117"/>
                  <a:gd name="T23" fmla="*/ 11 h 26"/>
                  <a:gd name="T24" fmla="*/ 0 w 117"/>
                  <a:gd name="T25" fmla="*/ 13 h 26"/>
                  <a:gd name="T26" fmla="*/ 2 w 117"/>
                  <a:gd name="T27" fmla="*/ 16 h 26"/>
                  <a:gd name="T28" fmla="*/ 3 w 117"/>
                  <a:gd name="T29" fmla="*/ 17 h 26"/>
                  <a:gd name="T30" fmla="*/ 5 w 117"/>
                  <a:gd name="T31" fmla="*/ 18 h 26"/>
                  <a:gd name="T32" fmla="*/ 8 w 117"/>
                  <a:gd name="T33" fmla="*/ 18 h 26"/>
                  <a:gd name="T34" fmla="*/ 21 w 117"/>
                  <a:gd name="T35" fmla="*/ 17 h 26"/>
                  <a:gd name="T36" fmla="*/ 34 w 117"/>
                  <a:gd name="T37" fmla="*/ 16 h 26"/>
                  <a:gd name="T38" fmla="*/ 46 w 117"/>
                  <a:gd name="T39" fmla="*/ 15 h 26"/>
                  <a:gd name="T40" fmla="*/ 60 w 117"/>
                  <a:gd name="T41" fmla="*/ 13 h 26"/>
                  <a:gd name="T42" fmla="*/ 73 w 117"/>
                  <a:gd name="T43" fmla="*/ 15 h 26"/>
                  <a:gd name="T44" fmla="*/ 86 w 117"/>
                  <a:gd name="T45" fmla="*/ 17 h 26"/>
                  <a:gd name="T46" fmla="*/ 98 w 117"/>
                  <a:gd name="T47" fmla="*/ 20 h 26"/>
                  <a:gd name="T48" fmla="*/ 110 w 117"/>
                  <a:gd name="T49" fmla="*/ 26 h 26"/>
                  <a:gd name="T50" fmla="*/ 112 w 117"/>
                  <a:gd name="T51" fmla="*/ 26 h 26"/>
                  <a:gd name="T52" fmla="*/ 113 w 117"/>
                  <a:gd name="T53" fmla="*/ 26 h 26"/>
                  <a:gd name="T54" fmla="*/ 116 w 117"/>
                  <a:gd name="T55" fmla="*/ 25 h 26"/>
                  <a:gd name="T56" fmla="*/ 117 w 117"/>
                  <a:gd name="T57" fmla="*/ 23 h 26"/>
                  <a:gd name="T58" fmla="*/ 117 w 117"/>
                  <a:gd name="T59" fmla="*/ 20 h 26"/>
                  <a:gd name="T60" fmla="*/ 117 w 117"/>
                  <a:gd name="T61" fmla="*/ 19 h 26"/>
                  <a:gd name="T62" fmla="*/ 116 w 117"/>
                  <a:gd name="T63" fmla="*/ 17 h 26"/>
                  <a:gd name="T64" fmla="*/ 114 w 117"/>
                  <a:gd name="T65" fmla="*/ 16 h 26"/>
                  <a:gd name="T66" fmla="*/ 114 w 117"/>
                  <a:gd name="T67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7" h="26">
                    <a:moveTo>
                      <a:pt x="114" y="16"/>
                    </a:moveTo>
                    <a:lnTo>
                      <a:pt x="102" y="10"/>
                    </a:lnTo>
                    <a:lnTo>
                      <a:pt x="89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0"/>
                    </a:lnTo>
                    <a:lnTo>
                      <a:pt x="34" y="1"/>
                    </a:lnTo>
                    <a:lnTo>
                      <a:pt x="20" y="2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3" y="17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21" y="17"/>
                    </a:lnTo>
                    <a:lnTo>
                      <a:pt x="34" y="16"/>
                    </a:lnTo>
                    <a:lnTo>
                      <a:pt x="46" y="15"/>
                    </a:lnTo>
                    <a:lnTo>
                      <a:pt x="60" y="13"/>
                    </a:lnTo>
                    <a:lnTo>
                      <a:pt x="73" y="15"/>
                    </a:lnTo>
                    <a:lnTo>
                      <a:pt x="86" y="17"/>
                    </a:lnTo>
                    <a:lnTo>
                      <a:pt x="98" y="20"/>
                    </a:lnTo>
                    <a:lnTo>
                      <a:pt x="110" y="26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6" y="25"/>
                    </a:lnTo>
                    <a:lnTo>
                      <a:pt x="117" y="23"/>
                    </a:lnTo>
                    <a:lnTo>
                      <a:pt x="117" y="20"/>
                    </a:lnTo>
                    <a:lnTo>
                      <a:pt x="117" y="19"/>
                    </a:lnTo>
                    <a:lnTo>
                      <a:pt x="116" y="17"/>
                    </a:lnTo>
                    <a:lnTo>
                      <a:pt x="114" y="16"/>
                    </a:lnTo>
                    <a:lnTo>
                      <a:pt x="11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8" name="Freeform 192"/>
              <p:cNvSpPr>
                <a:spLocks/>
              </p:cNvSpPr>
              <p:nvPr/>
            </p:nvSpPr>
            <p:spPr bwMode="auto">
              <a:xfrm>
                <a:off x="3781" y="1998"/>
                <a:ext cx="164" cy="67"/>
              </a:xfrm>
              <a:custGeom>
                <a:avLst/>
                <a:gdLst>
                  <a:gd name="T0" fmla="*/ 324 w 329"/>
                  <a:gd name="T1" fmla="*/ 4 h 136"/>
                  <a:gd name="T2" fmla="*/ 302 w 329"/>
                  <a:gd name="T3" fmla="*/ 1 h 136"/>
                  <a:gd name="T4" fmla="*/ 279 w 329"/>
                  <a:gd name="T5" fmla="*/ 0 h 136"/>
                  <a:gd name="T6" fmla="*/ 256 w 329"/>
                  <a:gd name="T7" fmla="*/ 0 h 136"/>
                  <a:gd name="T8" fmla="*/ 233 w 329"/>
                  <a:gd name="T9" fmla="*/ 1 h 136"/>
                  <a:gd name="T10" fmla="*/ 210 w 329"/>
                  <a:gd name="T11" fmla="*/ 4 h 136"/>
                  <a:gd name="T12" fmla="*/ 187 w 329"/>
                  <a:gd name="T13" fmla="*/ 7 h 136"/>
                  <a:gd name="T14" fmla="*/ 164 w 329"/>
                  <a:gd name="T15" fmla="*/ 13 h 136"/>
                  <a:gd name="T16" fmla="*/ 142 w 329"/>
                  <a:gd name="T17" fmla="*/ 19 h 136"/>
                  <a:gd name="T18" fmla="*/ 120 w 329"/>
                  <a:gd name="T19" fmla="*/ 25 h 136"/>
                  <a:gd name="T20" fmla="*/ 100 w 329"/>
                  <a:gd name="T21" fmla="*/ 35 h 136"/>
                  <a:gd name="T22" fmla="*/ 80 w 329"/>
                  <a:gd name="T23" fmla="*/ 46 h 136"/>
                  <a:gd name="T24" fmla="*/ 62 w 329"/>
                  <a:gd name="T25" fmla="*/ 58 h 136"/>
                  <a:gd name="T26" fmla="*/ 44 w 329"/>
                  <a:gd name="T27" fmla="*/ 73 h 136"/>
                  <a:gd name="T28" fmla="*/ 28 w 329"/>
                  <a:gd name="T29" fmla="*/ 88 h 136"/>
                  <a:gd name="T30" fmla="*/ 14 w 329"/>
                  <a:gd name="T31" fmla="*/ 106 h 136"/>
                  <a:gd name="T32" fmla="*/ 2 w 329"/>
                  <a:gd name="T33" fmla="*/ 126 h 136"/>
                  <a:gd name="T34" fmla="*/ 0 w 329"/>
                  <a:gd name="T35" fmla="*/ 128 h 136"/>
                  <a:gd name="T36" fmla="*/ 0 w 329"/>
                  <a:gd name="T37" fmla="*/ 131 h 136"/>
                  <a:gd name="T38" fmla="*/ 2 w 329"/>
                  <a:gd name="T39" fmla="*/ 134 h 136"/>
                  <a:gd name="T40" fmla="*/ 4 w 329"/>
                  <a:gd name="T41" fmla="*/ 135 h 136"/>
                  <a:gd name="T42" fmla="*/ 6 w 329"/>
                  <a:gd name="T43" fmla="*/ 136 h 136"/>
                  <a:gd name="T44" fmla="*/ 10 w 329"/>
                  <a:gd name="T45" fmla="*/ 136 h 136"/>
                  <a:gd name="T46" fmla="*/ 12 w 329"/>
                  <a:gd name="T47" fmla="*/ 135 h 136"/>
                  <a:gd name="T48" fmla="*/ 13 w 329"/>
                  <a:gd name="T49" fmla="*/ 133 h 136"/>
                  <a:gd name="T50" fmla="*/ 26 w 329"/>
                  <a:gd name="T51" fmla="*/ 114 h 136"/>
                  <a:gd name="T52" fmla="*/ 41 w 329"/>
                  <a:gd name="T53" fmla="*/ 97 h 136"/>
                  <a:gd name="T54" fmla="*/ 57 w 329"/>
                  <a:gd name="T55" fmla="*/ 82 h 136"/>
                  <a:gd name="T56" fmla="*/ 73 w 329"/>
                  <a:gd name="T57" fmla="*/ 69 h 136"/>
                  <a:gd name="T58" fmla="*/ 91 w 329"/>
                  <a:gd name="T59" fmla="*/ 58 h 136"/>
                  <a:gd name="T60" fmla="*/ 110 w 329"/>
                  <a:gd name="T61" fmla="*/ 47 h 136"/>
                  <a:gd name="T62" fmla="*/ 129 w 329"/>
                  <a:gd name="T63" fmla="*/ 38 h 136"/>
                  <a:gd name="T64" fmla="*/ 150 w 329"/>
                  <a:gd name="T65" fmla="*/ 31 h 136"/>
                  <a:gd name="T66" fmla="*/ 171 w 329"/>
                  <a:gd name="T67" fmla="*/ 25 h 136"/>
                  <a:gd name="T68" fmla="*/ 193 w 329"/>
                  <a:gd name="T69" fmla="*/ 21 h 136"/>
                  <a:gd name="T70" fmla="*/ 215 w 329"/>
                  <a:gd name="T71" fmla="*/ 17 h 136"/>
                  <a:gd name="T72" fmla="*/ 237 w 329"/>
                  <a:gd name="T73" fmla="*/ 14 h 136"/>
                  <a:gd name="T74" fmla="*/ 259 w 329"/>
                  <a:gd name="T75" fmla="*/ 13 h 136"/>
                  <a:gd name="T76" fmla="*/ 280 w 329"/>
                  <a:gd name="T77" fmla="*/ 13 h 136"/>
                  <a:gd name="T78" fmla="*/ 301 w 329"/>
                  <a:gd name="T79" fmla="*/ 13 h 136"/>
                  <a:gd name="T80" fmla="*/ 323 w 329"/>
                  <a:gd name="T81" fmla="*/ 14 h 136"/>
                  <a:gd name="T82" fmla="*/ 324 w 329"/>
                  <a:gd name="T83" fmla="*/ 14 h 136"/>
                  <a:gd name="T84" fmla="*/ 326 w 329"/>
                  <a:gd name="T85" fmla="*/ 13 h 136"/>
                  <a:gd name="T86" fmla="*/ 328 w 329"/>
                  <a:gd name="T87" fmla="*/ 12 h 136"/>
                  <a:gd name="T88" fmla="*/ 329 w 329"/>
                  <a:gd name="T89" fmla="*/ 9 h 136"/>
                  <a:gd name="T90" fmla="*/ 329 w 329"/>
                  <a:gd name="T91" fmla="*/ 8 h 136"/>
                  <a:gd name="T92" fmla="*/ 328 w 329"/>
                  <a:gd name="T93" fmla="*/ 6 h 136"/>
                  <a:gd name="T94" fmla="*/ 325 w 329"/>
                  <a:gd name="T95" fmla="*/ 5 h 136"/>
                  <a:gd name="T96" fmla="*/ 324 w 329"/>
                  <a:gd name="T97" fmla="*/ 4 h 136"/>
                  <a:gd name="T98" fmla="*/ 324 w 329"/>
                  <a:gd name="T99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9" h="136">
                    <a:moveTo>
                      <a:pt x="324" y="4"/>
                    </a:moveTo>
                    <a:lnTo>
                      <a:pt x="302" y="1"/>
                    </a:lnTo>
                    <a:lnTo>
                      <a:pt x="279" y="0"/>
                    </a:lnTo>
                    <a:lnTo>
                      <a:pt x="256" y="0"/>
                    </a:lnTo>
                    <a:lnTo>
                      <a:pt x="233" y="1"/>
                    </a:lnTo>
                    <a:lnTo>
                      <a:pt x="210" y="4"/>
                    </a:lnTo>
                    <a:lnTo>
                      <a:pt x="187" y="7"/>
                    </a:lnTo>
                    <a:lnTo>
                      <a:pt x="164" y="13"/>
                    </a:lnTo>
                    <a:lnTo>
                      <a:pt x="142" y="19"/>
                    </a:lnTo>
                    <a:lnTo>
                      <a:pt x="120" y="25"/>
                    </a:lnTo>
                    <a:lnTo>
                      <a:pt x="100" y="35"/>
                    </a:lnTo>
                    <a:lnTo>
                      <a:pt x="80" y="46"/>
                    </a:lnTo>
                    <a:lnTo>
                      <a:pt x="62" y="58"/>
                    </a:lnTo>
                    <a:lnTo>
                      <a:pt x="44" y="73"/>
                    </a:lnTo>
                    <a:lnTo>
                      <a:pt x="28" y="88"/>
                    </a:lnTo>
                    <a:lnTo>
                      <a:pt x="14" y="106"/>
                    </a:lnTo>
                    <a:lnTo>
                      <a:pt x="2" y="126"/>
                    </a:lnTo>
                    <a:lnTo>
                      <a:pt x="0" y="128"/>
                    </a:lnTo>
                    <a:lnTo>
                      <a:pt x="0" y="131"/>
                    </a:lnTo>
                    <a:lnTo>
                      <a:pt x="2" y="134"/>
                    </a:lnTo>
                    <a:lnTo>
                      <a:pt x="4" y="135"/>
                    </a:lnTo>
                    <a:lnTo>
                      <a:pt x="6" y="136"/>
                    </a:lnTo>
                    <a:lnTo>
                      <a:pt x="10" y="136"/>
                    </a:lnTo>
                    <a:lnTo>
                      <a:pt x="12" y="135"/>
                    </a:lnTo>
                    <a:lnTo>
                      <a:pt x="13" y="133"/>
                    </a:lnTo>
                    <a:lnTo>
                      <a:pt x="26" y="114"/>
                    </a:lnTo>
                    <a:lnTo>
                      <a:pt x="41" y="97"/>
                    </a:lnTo>
                    <a:lnTo>
                      <a:pt x="57" y="82"/>
                    </a:lnTo>
                    <a:lnTo>
                      <a:pt x="73" y="69"/>
                    </a:lnTo>
                    <a:lnTo>
                      <a:pt x="91" y="58"/>
                    </a:lnTo>
                    <a:lnTo>
                      <a:pt x="110" y="47"/>
                    </a:lnTo>
                    <a:lnTo>
                      <a:pt x="129" y="38"/>
                    </a:lnTo>
                    <a:lnTo>
                      <a:pt x="150" y="31"/>
                    </a:lnTo>
                    <a:lnTo>
                      <a:pt x="171" y="25"/>
                    </a:lnTo>
                    <a:lnTo>
                      <a:pt x="193" y="21"/>
                    </a:lnTo>
                    <a:lnTo>
                      <a:pt x="215" y="17"/>
                    </a:lnTo>
                    <a:lnTo>
                      <a:pt x="237" y="14"/>
                    </a:lnTo>
                    <a:lnTo>
                      <a:pt x="259" y="13"/>
                    </a:lnTo>
                    <a:lnTo>
                      <a:pt x="280" y="13"/>
                    </a:lnTo>
                    <a:lnTo>
                      <a:pt x="301" y="13"/>
                    </a:lnTo>
                    <a:lnTo>
                      <a:pt x="323" y="14"/>
                    </a:lnTo>
                    <a:lnTo>
                      <a:pt x="324" y="14"/>
                    </a:lnTo>
                    <a:lnTo>
                      <a:pt x="326" y="13"/>
                    </a:lnTo>
                    <a:lnTo>
                      <a:pt x="328" y="12"/>
                    </a:lnTo>
                    <a:lnTo>
                      <a:pt x="329" y="9"/>
                    </a:lnTo>
                    <a:lnTo>
                      <a:pt x="329" y="8"/>
                    </a:lnTo>
                    <a:lnTo>
                      <a:pt x="328" y="6"/>
                    </a:lnTo>
                    <a:lnTo>
                      <a:pt x="325" y="5"/>
                    </a:lnTo>
                    <a:lnTo>
                      <a:pt x="324" y="4"/>
                    </a:lnTo>
                    <a:lnTo>
                      <a:pt x="3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89" name="Freeform 193"/>
              <p:cNvSpPr>
                <a:spLocks/>
              </p:cNvSpPr>
              <p:nvPr/>
            </p:nvSpPr>
            <p:spPr bwMode="auto">
              <a:xfrm>
                <a:off x="3786" y="1949"/>
                <a:ext cx="167" cy="66"/>
              </a:xfrm>
              <a:custGeom>
                <a:avLst/>
                <a:gdLst>
                  <a:gd name="T0" fmla="*/ 328 w 334"/>
                  <a:gd name="T1" fmla="*/ 0 h 132"/>
                  <a:gd name="T2" fmla="*/ 306 w 334"/>
                  <a:gd name="T3" fmla="*/ 2 h 132"/>
                  <a:gd name="T4" fmla="*/ 284 w 334"/>
                  <a:gd name="T5" fmla="*/ 4 h 132"/>
                  <a:gd name="T6" fmla="*/ 261 w 334"/>
                  <a:gd name="T7" fmla="*/ 6 h 132"/>
                  <a:gd name="T8" fmla="*/ 239 w 334"/>
                  <a:gd name="T9" fmla="*/ 8 h 132"/>
                  <a:gd name="T10" fmla="*/ 217 w 334"/>
                  <a:gd name="T11" fmla="*/ 13 h 132"/>
                  <a:gd name="T12" fmla="*/ 196 w 334"/>
                  <a:gd name="T13" fmla="*/ 18 h 132"/>
                  <a:gd name="T14" fmla="*/ 174 w 334"/>
                  <a:gd name="T15" fmla="*/ 23 h 132"/>
                  <a:gd name="T16" fmla="*/ 153 w 334"/>
                  <a:gd name="T17" fmla="*/ 29 h 132"/>
                  <a:gd name="T18" fmla="*/ 131 w 334"/>
                  <a:gd name="T19" fmla="*/ 37 h 132"/>
                  <a:gd name="T20" fmla="*/ 110 w 334"/>
                  <a:gd name="T21" fmla="*/ 45 h 132"/>
                  <a:gd name="T22" fmla="*/ 91 w 334"/>
                  <a:gd name="T23" fmla="*/ 54 h 132"/>
                  <a:gd name="T24" fmla="*/ 71 w 334"/>
                  <a:gd name="T25" fmla="*/ 66 h 132"/>
                  <a:gd name="T26" fmla="*/ 53 w 334"/>
                  <a:gd name="T27" fmla="*/ 78 h 132"/>
                  <a:gd name="T28" fmla="*/ 34 w 334"/>
                  <a:gd name="T29" fmla="*/ 90 h 132"/>
                  <a:gd name="T30" fmla="*/ 17 w 334"/>
                  <a:gd name="T31" fmla="*/ 105 h 132"/>
                  <a:gd name="T32" fmla="*/ 1 w 334"/>
                  <a:gd name="T33" fmla="*/ 120 h 132"/>
                  <a:gd name="T34" fmla="*/ 0 w 334"/>
                  <a:gd name="T35" fmla="*/ 122 h 132"/>
                  <a:gd name="T36" fmla="*/ 0 w 334"/>
                  <a:gd name="T37" fmla="*/ 125 h 132"/>
                  <a:gd name="T38" fmla="*/ 0 w 334"/>
                  <a:gd name="T39" fmla="*/ 128 h 132"/>
                  <a:gd name="T40" fmla="*/ 1 w 334"/>
                  <a:gd name="T41" fmla="*/ 130 h 132"/>
                  <a:gd name="T42" fmla="*/ 3 w 334"/>
                  <a:gd name="T43" fmla="*/ 132 h 132"/>
                  <a:gd name="T44" fmla="*/ 7 w 334"/>
                  <a:gd name="T45" fmla="*/ 132 h 132"/>
                  <a:gd name="T46" fmla="*/ 9 w 334"/>
                  <a:gd name="T47" fmla="*/ 132 h 132"/>
                  <a:gd name="T48" fmla="*/ 11 w 334"/>
                  <a:gd name="T49" fmla="*/ 129 h 132"/>
                  <a:gd name="T50" fmla="*/ 27 w 334"/>
                  <a:gd name="T51" fmla="*/ 116 h 132"/>
                  <a:gd name="T52" fmla="*/ 45 w 334"/>
                  <a:gd name="T53" fmla="*/ 102 h 132"/>
                  <a:gd name="T54" fmla="*/ 63 w 334"/>
                  <a:gd name="T55" fmla="*/ 90 h 132"/>
                  <a:gd name="T56" fmla="*/ 81 w 334"/>
                  <a:gd name="T57" fmla="*/ 79 h 132"/>
                  <a:gd name="T58" fmla="*/ 100 w 334"/>
                  <a:gd name="T59" fmla="*/ 68 h 132"/>
                  <a:gd name="T60" fmla="*/ 119 w 334"/>
                  <a:gd name="T61" fmla="*/ 59 h 132"/>
                  <a:gd name="T62" fmla="*/ 139 w 334"/>
                  <a:gd name="T63" fmla="*/ 51 h 132"/>
                  <a:gd name="T64" fmla="*/ 160 w 334"/>
                  <a:gd name="T65" fmla="*/ 43 h 132"/>
                  <a:gd name="T66" fmla="*/ 179 w 334"/>
                  <a:gd name="T67" fmla="*/ 37 h 132"/>
                  <a:gd name="T68" fmla="*/ 200 w 334"/>
                  <a:gd name="T69" fmla="*/ 31 h 132"/>
                  <a:gd name="T70" fmla="*/ 221 w 334"/>
                  <a:gd name="T71" fmla="*/ 26 h 132"/>
                  <a:gd name="T72" fmla="*/ 243 w 334"/>
                  <a:gd name="T73" fmla="*/ 21 h 132"/>
                  <a:gd name="T74" fmla="*/ 263 w 334"/>
                  <a:gd name="T75" fmla="*/ 18 h 132"/>
                  <a:gd name="T76" fmla="*/ 285 w 334"/>
                  <a:gd name="T77" fmla="*/ 15 h 132"/>
                  <a:gd name="T78" fmla="*/ 306 w 334"/>
                  <a:gd name="T79" fmla="*/ 13 h 132"/>
                  <a:gd name="T80" fmla="*/ 328 w 334"/>
                  <a:gd name="T81" fmla="*/ 12 h 132"/>
                  <a:gd name="T82" fmla="*/ 330 w 334"/>
                  <a:gd name="T83" fmla="*/ 11 h 132"/>
                  <a:gd name="T84" fmla="*/ 333 w 334"/>
                  <a:gd name="T85" fmla="*/ 10 h 132"/>
                  <a:gd name="T86" fmla="*/ 334 w 334"/>
                  <a:gd name="T87" fmla="*/ 7 h 132"/>
                  <a:gd name="T88" fmla="*/ 334 w 334"/>
                  <a:gd name="T89" fmla="*/ 6 h 132"/>
                  <a:gd name="T90" fmla="*/ 334 w 334"/>
                  <a:gd name="T91" fmla="*/ 4 h 132"/>
                  <a:gd name="T92" fmla="*/ 333 w 334"/>
                  <a:gd name="T93" fmla="*/ 2 h 132"/>
                  <a:gd name="T94" fmla="*/ 330 w 334"/>
                  <a:gd name="T95" fmla="*/ 0 h 132"/>
                  <a:gd name="T96" fmla="*/ 328 w 334"/>
                  <a:gd name="T97" fmla="*/ 0 h 132"/>
                  <a:gd name="T98" fmla="*/ 328 w 334"/>
                  <a:gd name="T9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4" h="132">
                    <a:moveTo>
                      <a:pt x="328" y="0"/>
                    </a:moveTo>
                    <a:lnTo>
                      <a:pt x="306" y="2"/>
                    </a:lnTo>
                    <a:lnTo>
                      <a:pt x="284" y="4"/>
                    </a:lnTo>
                    <a:lnTo>
                      <a:pt x="261" y="6"/>
                    </a:lnTo>
                    <a:lnTo>
                      <a:pt x="239" y="8"/>
                    </a:lnTo>
                    <a:lnTo>
                      <a:pt x="217" y="13"/>
                    </a:lnTo>
                    <a:lnTo>
                      <a:pt x="196" y="18"/>
                    </a:lnTo>
                    <a:lnTo>
                      <a:pt x="174" y="23"/>
                    </a:lnTo>
                    <a:lnTo>
                      <a:pt x="153" y="29"/>
                    </a:lnTo>
                    <a:lnTo>
                      <a:pt x="131" y="37"/>
                    </a:lnTo>
                    <a:lnTo>
                      <a:pt x="110" y="45"/>
                    </a:lnTo>
                    <a:lnTo>
                      <a:pt x="91" y="54"/>
                    </a:lnTo>
                    <a:lnTo>
                      <a:pt x="71" y="66"/>
                    </a:lnTo>
                    <a:lnTo>
                      <a:pt x="53" y="78"/>
                    </a:lnTo>
                    <a:lnTo>
                      <a:pt x="34" y="90"/>
                    </a:lnTo>
                    <a:lnTo>
                      <a:pt x="17" y="105"/>
                    </a:lnTo>
                    <a:lnTo>
                      <a:pt x="1" y="120"/>
                    </a:lnTo>
                    <a:lnTo>
                      <a:pt x="0" y="122"/>
                    </a:lnTo>
                    <a:lnTo>
                      <a:pt x="0" y="125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3" y="132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29"/>
                    </a:lnTo>
                    <a:lnTo>
                      <a:pt x="27" y="116"/>
                    </a:lnTo>
                    <a:lnTo>
                      <a:pt x="45" y="102"/>
                    </a:lnTo>
                    <a:lnTo>
                      <a:pt x="63" y="90"/>
                    </a:lnTo>
                    <a:lnTo>
                      <a:pt x="81" y="79"/>
                    </a:lnTo>
                    <a:lnTo>
                      <a:pt x="100" y="68"/>
                    </a:lnTo>
                    <a:lnTo>
                      <a:pt x="119" y="59"/>
                    </a:lnTo>
                    <a:lnTo>
                      <a:pt x="139" y="51"/>
                    </a:lnTo>
                    <a:lnTo>
                      <a:pt x="160" y="43"/>
                    </a:lnTo>
                    <a:lnTo>
                      <a:pt x="179" y="37"/>
                    </a:lnTo>
                    <a:lnTo>
                      <a:pt x="200" y="31"/>
                    </a:lnTo>
                    <a:lnTo>
                      <a:pt x="221" y="26"/>
                    </a:lnTo>
                    <a:lnTo>
                      <a:pt x="243" y="21"/>
                    </a:lnTo>
                    <a:lnTo>
                      <a:pt x="263" y="18"/>
                    </a:lnTo>
                    <a:lnTo>
                      <a:pt x="285" y="15"/>
                    </a:lnTo>
                    <a:lnTo>
                      <a:pt x="306" y="13"/>
                    </a:lnTo>
                    <a:lnTo>
                      <a:pt x="328" y="12"/>
                    </a:lnTo>
                    <a:lnTo>
                      <a:pt x="330" y="11"/>
                    </a:lnTo>
                    <a:lnTo>
                      <a:pt x="333" y="10"/>
                    </a:lnTo>
                    <a:lnTo>
                      <a:pt x="334" y="7"/>
                    </a:lnTo>
                    <a:lnTo>
                      <a:pt x="334" y="6"/>
                    </a:lnTo>
                    <a:lnTo>
                      <a:pt x="334" y="4"/>
                    </a:lnTo>
                    <a:lnTo>
                      <a:pt x="333" y="2"/>
                    </a:lnTo>
                    <a:lnTo>
                      <a:pt x="330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0" name="Freeform 194"/>
              <p:cNvSpPr>
                <a:spLocks/>
              </p:cNvSpPr>
              <p:nvPr/>
            </p:nvSpPr>
            <p:spPr bwMode="auto">
              <a:xfrm>
                <a:off x="3820" y="1916"/>
                <a:ext cx="147" cy="60"/>
              </a:xfrm>
              <a:custGeom>
                <a:avLst/>
                <a:gdLst>
                  <a:gd name="T0" fmla="*/ 290 w 295"/>
                  <a:gd name="T1" fmla="*/ 1 h 119"/>
                  <a:gd name="T2" fmla="*/ 272 w 295"/>
                  <a:gd name="T3" fmla="*/ 0 h 119"/>
                  <a:gd name="T4" fmla="*/ 253 w 295"/>
                  <a:gd name="T5" fmla="*/ 0 h 119"/>
                  <a:gd name="T6" fmla="*/ 235 w 295"/>
                  <a:gd name="T7" fmla="*/ 1 h 119"/>
                  <a:gd name="T8" fmla="*/ 216 w 295"/>
                  <a:gd name="T9" fmla="*/ 2 h 119"/>
                  <a:gd name="T10" fmla="*/ 198 w 295"/>
                  <a:gd name="T11" fmla="*/ 4 h 119"/>
                  <a:gd name="T12" fmla="*/ 181 w 295"/>
                  <a:gd name="T13" fmla="*/ 9 h 119"/>
                  <a:gd name="T14" fmla="*/ 163 w 295"/>
                  <a:gd name="T15" fmla="*/ 12 h 119"/>
                  <a:gd name="T16" fmla="*/ 146 w 295"/>
                  <a:gd name="T17" fmla="*/ 18 h 119"/>
                  <a:gd name="T18" fmla="*/ 129 w 295"/>
                  <a:gd name="T19" fmla="*/ 24 h 119"/>
                  <a:gd name="T20" fmla="*/ 111 w 295"/>
                  <a:gd name="T21" fmla="*/ 32 h 119"/>
                  <a:gd name="T22" fmla="*/ 94 w 295"/>
                  <a:gd name="T23" fmla="*/ 39 h 119"/>
                  <a:gd name="T24" fmla="*/ 78 w 295"/>
                  <a:gd name="T25" fmla="*/ 48 h 119"/>
                  <a:gd name="T26" fmla="*/ 62 w 295"/>
                  <a:gd name="T27" fmla="*/ 57 h 119"/>
                  <a:gd name="T28" fmla="*/ 46 w 295"/>
                  <a:gd name="T29" fmla="*/ 67 h 119"/>
                  <a:gd name="T30" fmla="*/ 30 w 295"/>
                  <a:gd name="T31" fmla="*/ 77 h 119"/>
                  <a:gd name="T32" fmla="*/ 13 w 295"/>
                  <a:gd name="T33" fmla="*/ 88 h 119"/>
                  <a:gd name="T34" fmla="*/ 5 w 295"/>
                  <a:gd name="T35" fmla="*/ 98 h 119"/>
                  <a:gd name="T36" fmla="*/ 1 w 295"/>
                  <a:gd name="T37" fmla="*/ 107 h 119"/>
                  <a:gd name="T38" fmla="*/ 0 w 295"/>
                  <a:gd name="T39" fmla="*/ 114 h 119"/>
                  <a:gd name="T40" fmla="*/ 2 w 295"/>
                  <a:gd name="T41" fmla="*/ 118 h 119"/>
                  <a:gd name="T42" fmla="*/ 4 w 295"/>
                  <a:gd name="T43" fmla="*/ 119 h 119"/>
                  <a:gd name="T44" fmla="*/ 8 w 295"/>
                  <a:gd name="T45" fmla="*/ 119 h 119"/>
                  <a:gd name="T46" fmla="*/ 10 w 295"/>
                  <a:gd name="T47" fmla="*/ 119 h 119"/>
                  <a:gd name="T48" fmla="*/ 12 w 295"/>
                  <a:gd name="T49" fmla="*/ 117 h 119"/>
                  <a:gd name="T50" fmla="*/ 26 w 295"/>
                  <a:gd name="T51" fmla="*/ 105 h 119"/>
                  <a:gd name="T52" fmla="*/ 41 w 295"/>
                  <a:gd name="T53" fmla="*/ 93 h 119"/>
                  <a:gd name="T54" fmla="*/ 57 w 295"/>
                  <a:gd name="T55" fmla="*/ 81 h 119"/>
                  <a:gd name="T56" fmla="*/ 73 w 295"/>
                  <a:gd name="T57" fmla="*/ 71 h 119"/>
                  <a:gd name="T58" fmla="*/ 89 w 295"/>
                  <a:gd name="T59" fmla="*/ 62 h 119"/>
                  <a:gd name="T60" fmla="*/ 107 w 295"/>
                  <a:gd name="T61" fmla="*/ 53 h 119"/>
                  <a:gd name="T62" fmla="*/ 124 w 295"/>
                  <a:gd name="T63" fmla="*/ 45 h 119"/>
                  <a:gd name="T64" fmla="*/ 141 w 295"/>
                  <a:gd name="T65" fmla="*/ 38 h 119"/>
                  <a:gd name="T66" fmla="*/ 159 w 295"/>
                  <a:gd name="T67" fmla="*/ 32 h 119"/>
                  <a:gd name="T68" fmla="*/ 177 w 295"/>
                  <a:gd name="T69" fmla="*/ 26 h 119"/>
                  <a:gd name="T70" fmla="*/ 195 w 295"/>
                  <a:gd name="T71" fmla="*/ 22 h 119"/>
                  <a:gd name="T72" fmla="*/ 214 w 295"/>
                  <a:gd name="T73" fmla="*/ 18 h 119"/>
                  <a:gd name="T74" fmla="*/ 234 w 295"/>
                  <a:gd name="T75" fmla="*/ 16 h 119"/>
                  <a:gd name="T76" fmla="*/ 252 w 295"/>
                  <a:gd name="T77" fmla="*/ 14 h 119"/>
                  <a:gd name="T78" fmla="*/ 272 w 295"/>
                  <a:gd name="T79" fmla="*/ 12 h 119"/>
                  <a:gd name="T80" fmla="*/ 290 w 295"/>
                  <a:gd name="T81" fmla="*/ 12 h 119"/>
                  <a:gd name="T82" fmla="*/ 291 w 295"/>
                  <a:gd name="T83" fmla="*/ 12 h 119"/>
                  <a:gd name="T84" fmla="*/ 293 w 295"/>
                  <a:gd name="T85" fmla="*/ 11 h 119"/>
                  <a:gd name="T86" fmla="*/ 295 w 295"/>
                  <a:gd name="T87" fmla="*/ 9 h 119"/>
                  <a:gd name="T88" fmla="*/ 295 w 295"/>
                  <a:gd name="T89" fmla="*/ 7 h 119"/>
                  <a:gd name="T90" fmla="*/ 295 w 295"/>
                  <a:gd name="T91" fmla="*/ 4 h 119"/>
                  <a:gd name="T92" fmla="*/ 293 w 295"/>
                  <a:gd name="T93" fmla="*/ 3 h 119"/>
                  <a:gd name="T94" fmla="*/ 291 w 295"/>
                  <a:gd name="T95" fmla="*/ 1 h 119"/>
                  <a:gd name="T96" fmla="*/ 290 w 295"/>
                  <a:gd name="T97" fmla="*/ 1 h 119"/>
                  <a:gd name="T98" fmla="*/ 290 w 295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95" h="119">
                    <a:moveTo>
                      <a:pt x="290" y="1"/>
                    </a:moveTo>
                    <a:lnTo>
                      <a:pt x="272" y="0"/>
                    </a:lnTo>
                    <a:lnTo>
                      <a:pt x="253" y="0"/>
                    </a:lnTo>
                    <a:lnTo>
                      <a:pt x="235" y="1"/>
                    </a:lnTo>
                    <a:lnTo>
                      <a:pt x="216" y="2"/>
                    </a:lnTo>
                    <a:lnTo>
                      <a:pt x="198" y="4"/>
                    </a:lnTo>
                    <a:lnTo>
                      <a:pt x="181" y="9"/>
                    </a:lnTo>
                    <a:lnTo>
                      <a:pt x="163" y="12"/>
                    </a:lnTo>
                    <a:lnTo>
                      <a:pt x="146" y="18"/>
                    </a:lnTo>
                    <a:lnTo>
                      <a:pt x="129" y="24"/>
                    </a:lnTo>
                    <a:lnTo>
                      <a:pt x="111" y="32"/>
                    </a:lnTo>
                    <a:lnTo>
                      <a:pt x="94" y="39"/>
                    </a:lnTo>
                    <a:lnTo>
                      <a:pt x="78" y="48"/>
                    </a:lnTo>
                    <a:lnTo>
                      <a:pt x="62" y="57"/>
                    </a:lnTo>
                    <a:lnTo>
                      <a:pt x="46" y="67"/>
                    </a:lnTo>
                    <a:lnTo>
                      <a:pt x="30" y="77"/>
                    </a:lnTo>
                    <a:lnTo>
                      <a:pt x="13" y="88"/>
                    </a:lnTo>
                    <a:lnTo>
                      <a:pt x="5" y="98"/>
                    </a:lnTo>
                    <a:lnTo>
                      <a:pt x="1" y="107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2" y="117"/>
                    </a:lnTo>
                    <a:lnTo>
                      <a:pt x="26" y="105"/>
                    </a:lnTo>
                    <a:lnTo>
                      <a:pt x="41" y="93"/>
                    </a:lnTo>
                    <a:lnTo>
                      <a:pt x="57" y="81"/>
                    </a:lnTo>
                    <a:lnTo>
                      <a:pt x="73" y="71"/>
                    </a:lnTo>
                    <a:lnTo>
                      <a:pt x="89" y="62"/>
                    </a:lnTo>
                    <a:lnTo>
                      <a:pt x="107" y="53"/>
                    </a:lnTo>
                    <a:lnTo>
                      <a:pt x="124" y="45"/>
                    </a:lnTo>
                    <a:lnTo>
                      <a:pt x="141" y="38"/>
                    </a:lnTo>
                    <a:lnTo>
                      <a:pt x="159" y="32"/>
                    </a:lnTo>
                    <a:lnTo>
                      <a:pt x="177" y="26"/>
                    </a:lnTo>
                    <a:lnTo>
                      <a:pt x="195" y="22"/>
                    </a:lnTo>
                    <a:lnTo>
                      <a:pt x="214" y="18"/>
                    </a:lnTo>
                    <a:lnTo>
                      <a:pt x="234" y="16"/>
                    </a:lnTo>
                    <a:lnTo>
                      <a:pt x="252" y="14"/>
                    </a:lnTo>
                    <a:lnTo>
                      <a:pt x="272" y="12"/>
                    </a:lnTo>
                    <a:lnTo>
                      <a:pt x="290" y="12"/>
                    </a:lnTo>
                    <a:lnTo>
                      <a:pt x="291" y="12"/>
                    </a:lnTo>
                    <a:lnTo>
                      <a:pt x="293" y="11"/>
                    </a:lnTo>
                    <a:lnTo>
                      <a:pt x="295" y="9"/>
                    </a:lnTo>
                    <a:lnTo>
                      <a:pt x="295" y="7"/>
                    </a:lnTo>
                    <a:lnTo>
                      <a:pt x="295" y="4"/>
                    </a:lnTo>
                    <a:lnTo>
                      <a:pt x="293" y="3"/>
                    </a:lnTo>
                    <a:lnTo>
                      <a:pt x="291" y="1"/>
                    </a:lnTo>
                    <a:lnTo>
                      <a:pt x="290" y="1"/>
                    </a:lnTo>
                    <a:lnTo>
                      <a:pt x="29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1" name="Freeform 195"/>
              <p:cNvSpPr>
                <a:spLocks/>
              </p:cNvSpPr>
              <p:nvPr/>
            </p:nvSpPr>
            <p:spPr bwMode="auto">
              <a:xfrm>
                <a:off x="3872" y="1897"/>
                <a:ext cx="240" cy="46"/>
              </a:xfrm>
              <a:custGeom>
                <a:avLst/>
                <a:gdLst>
                  <a:gd name="T0" fmla="*/ 477 w 481"/>
                  <a:gd name="T1" fmla="*/ 81 h 92"/>
                  <a:gd name="T2" fmla="*/ 452 w 481"/>
                  <a:gd name="T3" fmla="*/ 64 h 92"/>
                  <a:gd name="T4" fmla="*/ 424 w 481"/>
                  <a:gd name="T5" fmla="*/ 49 h 92"/>
                  <a:gd name="T6" fmla="*/ 397 w 481"/>
                  <a:gd name="T7" fmla="*/ 35 h 92"/>
                  <a:gd name="T8" fmla="*/ 368 w 481"/>
                  <a:gd name="T9" fmla="*/ 25 h 92"/>
                  <a:gd name="T10" fmla="*/ 338 w 481"/>
                  <a:gd name="T11" fmla="*/ 16 h 92"/>
                  <a:gd name="T12" fmla="*/ 308 w 481"/>
                  <a:gd name="T13" fmla="*/ 9 h 92"/>
                  <a:gd name="T14" fmla="*/ 277 w 481"/>
                  <a:gd name="T15" fmla="*/ 4 h 92"/>
                  <a:gd name="T16" fmla="*/ 246 w 481"/>
                  <a:gd name="T17" fmla="*/ 1 h 92"/>
                  <a:gd name="T18" fmla="*/ 215 w 481"/>
                  <a:gd name="T19" fmla="*/ 0 h 92"/>
                  <a:gd name="T20" fmla="*/ 184 w 481"/>
                  <a:gd name="T21" fmla="*/ 1 h 92"/>
                  <a:gd name="T22" fmla="*/ 153 w 481"/>
                  <a:gd name="T23" fmla="*/ 3 h 92"/>
                  <a:gd name="T24" fmla="*/ 123 w 481"/>
                  <a:gd name="T25" fmla="*/ 9 h 92"/>
                  <a:gd name="T26" fmla="*/ 91 w 481"/>
                  <a:gd name="T27" fmla="*/ 15 h 92"/>
                  <a:gd name="T28" fmla="*/ 62 w 481"/>
                  <a:gd name="T29" fmla="*/ 24 h 92"/>
                  <a:gd name="T30" fmla="*/ 33 w 481"/>
                  <a:gd name="T31" fmla="*/ 34 h 92"/>
                  <a:gd name="T32" fmla="*/ 4 w 481"/>
                  <a:gd name="T33" fmla="*/ 46 h 92"/>
                  <a:gd name="T34" fmla="*/ 2 w 481"/>
                  <a:gd name="T35" fmla="*/ 47 h 92"/>
                  <a:gd name="T36" fmla="*/ 0 w 481"/>
                  <a:gd name="T37" fmla="*/ 49 h 92"/>
                  <a:gd name="T38" fmla="*/ 0 w 481"/>
                  <a:gd name="T39" fmla="*/ 51 h 92"/>
                  <a:gd name="T40" fmla="*/ 0 w 481"/>
                  <a:gd name="T41" fmla="*/ 54 h 92"/>
                  <a:gd name="T42" fmla="*/ 2 w 481"/>
                  <a:gd name="T43" fmla="*/ 56 h 92"/>
                  <a:gd name="T44" fmla="*/ 4 w 481"/>
                  <a:gd name="T45" fmla="*/ 57 h 92"/>
                  <a:gd name="T46" fmla="*/ 6 w 481"/>
                  <a:gd name="T47" fmla="*/ 58 h 92"/>
                  <a:gd name="T48" fmla="*/ 9 w 481"/>
                  <a:gd name="T49" fmla="*/ 57 h 92"/>
                  <a:gd name="T50" fmla="*/ 36 w 481"/>
                  <a:gd name="T51" fmla="*/ 46 h 92"/>
                  <a:gd name="T52" fmla="*/ 66 w 481"/>
                  <a:gd name="T53" fmla="*/ 36 h 92"/>
                  <a:gd name="T54" fmla="*/ 95 w 481"/>
                  <a:gd name="T55" fmla="*/ 28 h 92"/>
                  <a:gd name="T56" fmla="*/ 125 w 481"/>
                  <a:gd name="T57" fmla="*/ 23 h 92"/>
                  <a:gd name="T58" fmla="*/ 155 w 481"/>
                  <a:gd name="T59" fmla="*/ 18 h 92"/>
                  <a:gd name="T60" fmla="*/ 185 w 481"/>
                  <a:gd name="T61" fmla="*/ 16 h 92"/>
                  <a:gd name="T62" fmla="*/ 215 w 481"/>
                  <a:gd name="T63" fmla="*/ 15 h 92"/>
                  <a:gd name="T64" fmla="*/ 246 w 481"/>
                  <a:gd name="T65" fmla="*/ 16 h 92"/>
                  <a:gd name="T66" fmla="*/ 276 w 481"/>
                  <a:gd name="T67" fmla="*/ 18 h 92"/>
                  <a:gd name="T68" fmla="*/ 305 w 481"/>
                  <a:gd name="T69" fmla="*/ 23 h 92"/>
                  <a:gd name="T70" fmla="*/ 335 w 481"/>
                  <a:gd name="T71" fmla="*/ 29 h 92"/>
                  <a:gd name="T72" fmla="*/ 363 w 481"/>
                  <a:gd name="T73" fmla="*/ 38 h 92"/>
                  <a:gd name="T74" fmla="*/ 392 w 481"/>
                  <a:gd name="T75" fmla="*/ 48 h 92"/>
                  <a:gd name="T76" fmla="*/ 419 w 481"/>
                  <a:gd name="T77" fmla="*/ 61 h 92"/>
                  <a:gd name="T78" fmla="*/ 446 w 481"/>
                  <a:gd name="T79" fmla="*/ 74 h 92"/>
                  <a:gd name="T80" fmla="*/ 472 w 481"/>
                  <a:gd name="T81" fmla="*/ 91 h 92"/>
                  <a:gd name="T82" fmla="*/ 474 w 481"/>
                  <a:gd name="T83" fmla="*/ 92 h 92"/>
                  <a:gd name="T84" fmla="*/ 476 w 481"/>
                  <a:gd name="T85" fmla="*/ 91 h 92"/>
                  <a:gd name="T86" fmla="*/ 477 w 481"/>
                  <a:gd name="T87" fmla="*/ 91 h 92"/>
                  <a:gd name="T88" fmla="*/ 480 w 481"/>
                  <a:gd name="T89" fmla="*/ 88 h 92"/>
                  <a:gd name="T90" fmla="*/ 481 w 481"/>
                  <a:gd name="T91" fmla="*/ 87 h 92"/>
                  <a:gd name="T92" fmla="*/ 481 w 481"/>
                  <a:gd name="T93" fmla="*/ 85 h 92"/>
                  <a:gd name="T94" fmla="*/ 480 w 481"/>
                  <a:gd name="T95" fmla="*/ 84 h 92"/>
                  <a:gd name="T96" fmla="*/ 477 w 481"/>
                  <a:gd name="T97" fmla="*/ 81 h 92"/>
                  <a:gd name="T98" fmla="*/ 477 w 481"/>
                  <a:gd name="T99" fmla="*/ 8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1" h="92">
                    <a:moveTo>
                      <a:pt x="477" y="81"/>
                    </a:moveTo>
                    <a:lnTo>
                      <a:pt x="452" y="64"/>
                    </a:lnTo>
                    <a:lnTo>
                      <a:pt x="424" y="49"/>
                    </a:lnTo>
                    <a:lnTo>
                      <a:pt x="397" y="35"/>
                    </a:lnTo>
                    <a:lnTo>
                      <a:pt x="368" y="25"/>
                    </a:lnTo>
                    <a:lnTo>
                      <a:pt x="338" y="16"/>
                    </a:lnTo>
                    <a:lnTo>
                      <a:pt x="308" y="9"/>
                    </a:lnTo>
                    <a:lnTo>
                      <a:pt x="277" y="4"/>
                    </a:lnTo>
                    <a:lnTo>
                      <a:pt x="246" y="1"/>
                    </a:lnTo>
                    <a:lnTo>
                      <a:pt x="215" y="0"/>
                    </a:lnTo>
                    <a:lnTo>
                      <a:pt x="184" y="1"/>
                    </a:lnTo>
                    <a:lnTo>
                      <a:pt x="153" y="3"/>
                    </a:lnTo>
                    <a:lnTo>
                      <a:pt x="123" y="9"/>
                    </a:lnTo>
                    <a:lnTo>
                      <a:pt x="91" y="15"/>
                    </a:lnTo>
                    <a:lnTo>
                      <a:pt x="62" y="24"/>
                    </a:lnTo>
                    <a:lnTo>
                      <a:pt x="33" y="34"/>
                    </a:lnTo>
                    <a:lnTo>
                      <a:pt x="4" y="46"/>
                    </a:lnTo>
                    <a:lnTo>
                      <a:pt x="2" y="47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6" y="58"/>
                    </a:lnTo>
                    <a:lnTo>
                      <a:pt x="9" y="57"/>
                    </a:lnTo>
                    <a:lnTo>
                      <a:pt x="36" y="46"/>
                    </a:lnTo>
                    <a:lnTo>
                      <a:pt x="66" y="36"/>
                    </a:lnTo>
                    <a:lnTo>
                      <a:pt x="95" y="28"/>
                    </a:lnTo>
                    <a:lnTo>
                      <a:pt x="125" y="23"/>
                    </a:lnTo>
                    <a:lnTo>
                      <a:pt x="155" y="18"/>
                    </a:lnTo>
                    <a:lnTo>
                      <a:pt x="185" y="16"/>
                    </a:lnTo>
                    <a:lnTo>
                      <a:pt x="215" y="15"/>
                    </a:lnTo>
                    <a:lnTo>
                      <a:pt x="246" y="16"/>
                    </a:lnTo>
                    <a:lnTo>
                      <a:pt x="276" y="18"/>
                    </a:lnTo>
                    <a:lnTo>
                      <a:pt x="305" y="23"/>
                    </a:lnTo>
                    <a:lnTo>
                      <a:pt x="335" y="29"/>
                    </a:lnTo>
                    <a:lnTo>
                      <a:pt x="363" y="38"/>
                    </a:lnTo>
                    <a:lnTo>
                      <a:pt x="392" y="48"/>
                    </a:lnTo>
                    <a:lnTo>
                      <a:pt x="419" y="61"/>
                    </a:lnTo>
                    <a:lnTo>
                      <a:pt x="446" y="74"/>
                    </a:lnTo>
                    <a:lnTo>
                      <a:pt x="472" y="91"/>
                    </a:lnTo>
                    <a:lnTo>
                      <a:pt x="474" y="92"/>
                    </a:lnTo>
                    <a:lnTo>
                      <a:pt x="476" y="91"/>
                    </a:lnTo>
                    <a:lnTo>
                      <a:pt x="477" y="91"/>
                    </a:lnTo>
                    <a:lnTo>
                      <a:pt x="480" y="88"/>
                    </a:lnTo>
                    <a:lnTo>
                      <a:pt x="481" y="87"/>
                    </a:lnTo>
                    <a:lnTo>
                      <a:pt x="481" y="85"/>
                    </a:lnTo>
                    <a:lnTo>
                      <a:pt x="480" y="84"/>
                    </a:lnTo>
                    <a:lnTo>
                      <a:pt x="477" y="81"/>
                    </a:lnTo>
                    <a:lnTo>
                      <a:pt x="477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2" name="Freeform 196"/>
              <p:cNvSpPr>
                <a:spLocks/>
              </p:cNvSpPr>
              <p:nvPr/>
            </p:nvSpPr>
            <p:spPr bwMode="auto">
              <a:xfrm>
                <a:off x="3784" y="2016"/>
                <a:ext cx="138" cy="58"/>
              </a:xfrm>
              <a:custGeom>
                <a:avLst/>
                <a:gdLst>
                  <a:gd name="T0" fmla="*/ 272 w 277"/>
                  <a:gd name="T1" fmla="*/ 2 h 115"/>
                  <a:gd name="T2" fmla="*/ 254 w 277"/>
                  <a:gd name="T3" fmla="*/ 0 h 115"/>
                  <a:gd name="T4" fmla="*/ 235 w 277"/>
                  <a:gd name="T5" fmla="*/ 0 h 115"/>
                  <a:gd name="T6" fmla="*/ 217 w 277"/>
                  <a:gd name="T7" fmla="*/ 1 h 115"/>
                  <a:gd name="T8" fmla="*/ 199 w 277"/>
                  <a:gd name="T9" fmla="*/ 3 h 115"/>
                  <a:gd name="T10" fmla="*/ 181 w 277"/>
                  <a:gd name="T11" fmla="*/ 7 h 115"/>
                  <a:gd name="T12" fmla="*/ 162 w 277"/>
                  <a:gd name="T13" fmla="*/ 11 h 115"/>
                  <a:gd name="T14" fmla="*/ 145 w 277"/>
                  <a:gd name="T15" fmla="*/ 17 h 115"/>
                  <a:gd name="T16" fmla="*/ 127 w 277"/>
                  <a:gd name="T17" fmla="*/ 24 h 115"/>
                  <a:gd name="T18" fmla="*/ 109 w 277"/>
                  <a:gd name="T19" fmla="*/ 31 h 115"/>
                  <a:gd name="T20" fmla="*/ 92 w 277"/>
                  <a:gd name="T21" fmla="*/ 40 h 115"/>
                  <a:gd name="T22" fmla="*/ 76 w 277"/>
                  <a:gd name="T23" fmla="*/ 49 h 115"/>
                  <a:gd name="T24" fmla="*/ 60 w 277"/>
                  <a:gd name="T25" fmla="*/ 59 h 115"/>
                  <a:gd name="T26" fmla="*/ 45 w 277"/>
                  <a:gd name="T27" fmla="*/ 70 h 115"/>
                  <a:gd name="T28" fmla="*/ 29 w 277"/>
                  <a:gd name="T29" fmla="*/ 81 h 115"/>
                  <a:gd name="T30" fmla="*/ 15 w 277"/>
                  <a:gd name="T31" fmla="*/ 92 h 115"/>
                  <a:gd name="T32" fmla="*/ 1 w 277"/>
                  <a:gd name="T33" fmla="*/ 105 h 115"/>
                  <a:gd name="T34" fmla="*/ 0 w 277"/>
                  <a:gd name="T35" fmla="*/ 107 h 115"/>
                  <a:gd name="T36" fmla="*/ 0 w 277"/>
                  <a:gd name="T37" fmla="*/ 109 h 115"/>
                  <a:gd name="T38" fmla="*/ 1 w 277"/>
                  <a:gd name="T39" fmla="*/ 112 h 115"/>
                  <a:gd name="T40" fmla="*/ 2 w 277"/>
                  <a:gd name="T41" fmla="*/ 114 h 115"/>
                  <a:gd name="T42" fmla="*/ 5 w 277"/>
                  <a:gd name="T43" fmla="*/ 115 h 115"/>
                  <a:gd name="T44" fmla="*/ 7 w 277"/>
                  <a:gd name="T45" fmla="*/ 115 h 115"/>
                  <a:gd name="T46" fmla="*/ 9 w 277"/>
                  <a:gd name="T47" fmla="*/ 114 h 115"/>
                  <a:gd name="T48" fmla="*/ 12 w 277"/>
                  <a:gd name="T49" fmla="*/ 113 h 115"/>
                  <a:gd name="T50" fmla="*/ 25 w 277"/>
                  <a:gd name="T51" fmla="*/ 102 h 115"/>
                  <a:gd name="T52" fmla="*/ 39 w 277"/>
                  <a:gd name="T53" fmla="*/ 91 h 115"/>
                  <a:gd name="T54" fmla="*/ 53 w 277"/>
                  <a:gd name="T55" fmla="*/ 82 h 115"/>
                  <a:gd name="T56" fmla="*/ 68 w 277"/>
                  <a:gd name="T57" fmla="*/ 71 h 115"/>
                  <a:gd name="T58" fmla="*/ 84 w 277"/>
                  <a:gd name="T59" fmla="*/ 62 h 115"/>
                  <a:gd name="T60" fmla="*/ 99 w 277"/>
                  <a:gd name="T61" fmla="*/ 53 h 115"/>
                  <a:gd name="T62" fmla="*/ 115 w 277"/>
                  <a:gd name="T63" fmla="*/ 45 h 115"/>
                  <a:gd name="T64" fmla="*/ 133 w 277"/>
                  <a:gd name="T65" fmla="*/ 37 h 115"/>
                  <a:gd name="T66" fmla="*/ 149 w 277"/>
                  <a:gd name="T67" fmla="*/ 30 h 115"/>
                  <a:gd name="T68" fmla="*/ 166 w 277"/>
                  <a:gd name="T69" fmla="*/ 24 h 115"/>
                  <a:gd name="T70" fmla="*/ 183 w 277"/>
                  <a:gd name="T71" fmla="*/ 20 h 115"/>
                  <a:gd name="T72" fmla="*/ 201 w 277"/>
                  <a:gd name="T73" fmla="*/ 15 h 115"/>
                  <a:gd name="T74" fmla="*/ 218 w 277"/>
                  <a:gd name="T75" fmla="*/ 13 h 115"/>
                  <a:gd name="T76" fmla="*/ 235 w 277"/>
                  <a:gd name="T77" fmla="*/ 11 h 115"/>
                  <a:gd name="T78" fmla="*/ 254 w 277"/>
                  <a:gd name="T79" fmla="*/ 11 h 115"/>
                  <a:gd name="T80" fmla="*/ 271 w 277"/>
                  <a:gd name="T81" fmla="*/ 13 h 115"/>
                  <a:gd name="T82" fmla="*/ 272 w 277"/>
                  <a:gd name="T83" fmla="*/ 13 h 115"/>
                  <a:gd name="T84" fmla="*/ 274 w 277"/>
                  <a:gd name="T85" fmla="*/ 11 h 115"/>
                  <a:gd name="T86" fmla="*/ 275 w 277"/>
                  <a:gd name="T87" fmla="*/ 10 h 115"/>
                  <a:gd name="T88" fmla="*/ 277 w 277"/>
                  <a:gd name="T89" fmla="*/ 8 h 115"/>
                  <a:gd name="T90" fmla="*/ 277 w 277"/>
                  <a:gd name="T91" fmla="*/ 7 h 115"/>
                  <a:gd name="T92" fmla="*/ 275 w 277"/>
                  <a:gd name="T93" fmla="*/ 5 h 115"/>
                  <a:gd name="T94" fmla="*/ 274 w 277"/>
                  <a:gd name="T95" fmla="*/ 3 h 115"/>
                  <a:gd name="T96" fmla="*/ 272 w 277"/>
                  <a:gd name="T97" fmla="*/ 2 h 115"/>
                  <a:gd name="T98" fmla="*/ 272 w 277"/>
                  <a:gd name="T99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7" h="115">
                    <a:moveTo>
                      <a:pt x="272" y="2"/>
                    </a:moveTo>
                    <a:lnTo>
                      <a:pt x="254" y="0"/>
                    </a:lnTo>
                    <a:lnTo>
                      <a:pt x="235" y="0"/>
                    </a:lnTo>
                    <a:lnTo>
                      <a:pt x="217" y="1"/>
                    </a:lnTo>
                    <a:lnTo>
                      <a:pt x="199" y="3"/>
                    </a:lnTo>
                    <a:lnTo>
                      <a:pt x="181" y="7"/>
                    </a:lnTo>
                    <a:lnTo>
                      <a:pt x="162" y="11"/>
                    </a:lnTo>
                    <a:lnTo>
                      <a:pt x="145" y="17"/>
                    </a:lnTo>
                    <a:lnTo>
                      <a:pt x="127" y="24"/>
                    </a:lnTo>
                    <a:lnTo>
                      <a:pt x="109" y="31"/>
                    </a:lnTo>
                    <a:lnTo>
                      <a:pt x="92" y="40"/>
                    </a:lnTo>
                    <a:lnTo>
                      <a:pt x="76" y="49"/>
                    </a:lnTo>
                    <a:lnTo>
                      <a:pt x="60" y="59"/>
                    </a:lnTo>
                    <a:lnTo>
                      <a:pt x="45" y="70"/>
                    </a:lnTo>
                    <a:lnTo>
                      <a:pt x="29" y="81"/>
                    </a:lnTo>
                    <a:lnTo>
                      <a:pt x="15" y="92"/>
                    </a:lnTo>
                    <a:lnTo>
                      <a:pt x="1" y="105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1" y="112"/>
                    </a:lnTo>
                    <a:lnTo>
                      <a:pt x="2" y="114"/>
                    </a:lnTo>
                    <a:lnTo>
                      <a:pt x="5" y="115"/>
                    </a:lnTo>
                    <a:lnTo>
                      <a:pt x="7" y="115"/>
                    </a:lnTo>
                    <a:lnTo>
                      <a:pt x="9" y="114"/>
                    </a:lnTo>
                    <a:lnTo>
                      <a:pt x="12" y="113"/>
                    </a:lnTo>
                    <a:lnTo>
                      <a:pt x="25" y="102"/>
                    </a:lnTo>
                    <a:lnTo>
                      <a:pt x="39" y="91"/>
                    </a:lnTo>
                    <a:lnTo>
                      <a:pt x="53" y="82"/>
                    </a:lnTo>
                    <a:lnTo>
                      <a:pt x="68" y="71"/>
                    </a:lnTo>
                    <a:lnTo>
                      <a:pt x="84" y="62"/>
                    </a:lnTo>
                    <a:lnTo>
                      <a:pt x="99" y="53"/>
                    </a:lnTo>
                    <a:lnTo>
                      <a:pt x="115" y="45"/>
                    </a:lnTo>
                    <a:lnTo>
                      <a:pt x="133" y="37"/>
                    </a:lnTo>
                    <a:lnTo>
                      <a:pt x="149" y="30"/>
                    </a:lnTo>
                    <a:lnTo>
                      <a:pt x="166" y="24"/>
                    </a:lnTo>
                    <a:lnTo>
                      <a:pt x="183" y="20"/>
                    </a:lnTo>
                    <a:lnTo>
                      <a:pt x="201" y="15"/>
                    </a:lnTo>
                    <a:lnTo>
                      <a:pt x="218" y="13"/>
                    </a:lnTo>
                    <a:lnTo>
                      <a:pt x="235" y="11"/>
                    </a:lnTo>
                    <a:lnTo>
                      <a:pt x="254" y="11"/>
                    </a:lnTo>
                    <a:lnTo>
                      <a:pt x="271" y="13"/>
                    </a:lnTo>
                    <a:lnTo>
                      <a:pt x="272" y="13"/>
                    </a:lnTo>
                    <a:lnTo>
                      <a:pt x="274" y="11"/>
                    </a:lnTo>
                    <a:lnTo>
                      <a:pt x="275" y="10"/>
                    </a:lnTo>
                    <a:lnTo>
                      <a:pt x="277" y="8"/>
                    </a:lnTo>
                    <a:lnTo>
                      <a:pt x="277" y="7"/>
                    </a:lnTo>
                    <a:lnTo>
                      <a:pt x="275" y="5"/>
                    </a:lnTo>
                    <a:lnTo>
                      <a:pt x="274" y="3"/>
                    </a:lnTo>
                    <a:lnTo>
                      <a:pt x="272" y="2"/>
                    </a:lnTo>
                    <a:lnTo>
                      <a:pt x="27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3" name="Freeform 197"/>
              <p:cNvSpPr>
                <a:spLocks/>
              </p:cNvSpPr>
              <p:nvPr/>
            </p:nvSpPr>
            <p:spPr bwMode="auto">
              <a:xfrm>
                <a:off x="3832" y="2051"/>
                <a:ext cx="93" cy="27"/>
              </a:xfrm>
              <a:custGeom>
                <a:avLst/>
                <a:gdLst>
                  <a:gd name="T0" fmla="*/ 182 w 186"/>
                  <a:gd name="T1" fmla="*/ 0 h 54"/>
                  <a:gd name="T2" fmla="*/ 159 w 186"/>
                  <a:gd name="T3" fmla="*/ 0 h 54"/>
                  <a:gd name="T4" fmla="*/ 136 w 186"/>
                  <a:gd name="T5" fmla="*/ 2 h 54"/>
                  <a:gd name="T6" fmla="*/ 113 w 186"/>
                  <a:gd name="T7" fmla="*/ 6 h 54"/>
                  <a:gd name="T8" fmla="*/ 91 w 186"/>
                  <a:gd name="T9" fmla="*/ 12 h 54"/>
                  <a:gd name="T10" fmla="*/ 69 w 186"/>
                  <a:gd name="T11" fmla="*/ 19 h 54"/>
                  <a:gd name="T12" fmla="*/ 47 w 186"/>
                  <a:gd name="T13" fmla="*/ 26 h 54"/>
                  <a:gd name="T14" fmla="*/ 25 w 186"/>
                  <a:gd name="T15" fmla="*/ 34 h 54"/>
                  <a:gd name="T16" fmla="*/ 4 w 186"/>
                  <a:gd name="T17" fmla="*/ 43 h 54"/>
                  <a:gd name="T18" fmla="*/ 2 w 186"/>
                  <a:gd name="T19" fmla="*/ 44 h 54"/>
                  <a:gd name="T20" fmla="*/ 1 w 186"/>
                  <a:gd name="T21" fmla="*/ 46 h 54"/>
                  <a:gd name="T22" fmla="*/ 0 w 186"/>
                  <a:gd name="T23" fmla="*/ 49 h 54"/>
                  <a:gd name="T24" fmla="*/ 0 w 186"/>
                  <a:gd name="T25" fmla="*/ 51 h 54"/>
                  <a:gd name="T26" fmla="*/ 2 w 186"/>
                  <a:gd name="T27" fmla="*/ 53 h 54"/>
                  <a:gd name="T28" fmla="*/ 3 w 186"/>
                  <a:gd name="T29" fmla="*/ 54 h 54"/>
                  <a:gd name="T30" fmla="*/ 6 w 186"/>
                  <a:gd name="T31" fmla="*/ 54 h 54"/>
                  <a:gd name="T32" fmla="*/ 8 w 186"/>
                  <a:gd name="T33" fmla="*/ 54 h 54"/>
                  <a:gd name="T34" fmla="*/ 29 w 186"/>
                  <a:gd name="T35" fmla="*/ 46 h 54"/>
                  <a:gd name="T36" fmla="*/ 49 w 186"/>
                  <a:gd name="T37" fmla="*/ 38 h 54"/>
                  <a:gd name="T38" fmla="*/ 71 w 186"/>
                  <a:gd name="T39" fmla="*/ 30 h 54"/>
                  <a:gd name="T40" fmla="*/ 92 w 186"/>
                  <a:gd name="T41" fmla="*/ 23 h 54"/>
                  <a:gd name="T42" fmla="*/ 114 w 186"/>
                  <a:gd name="T43" fmla="*/ 17 h 54"/>
                  <a:gd name="T44" fmla="*/ 136 w 186"/>
                  <a:gd name="T45" fmla="*/ 13 h 54"/>
                  <a:gd name="T46" fmla="*/ 159 w 186"/>
                  <a:gd name="T47" fmla="*/ 11 h 54"/>
                  <a:gd name="T48" fmla="*/ 182 w 186"/>
                  <a:gd name="T49" fmla="*/ 9 h 54"/>
                  <a:gd name="T50" fmla="*/ 183 w 186"/>
                  <a:gd name="T51" fmla="*/ 9 h 54"/>
                  <a:gd name="T52" fmla="*/ 185 w 186"/>
                  <a:gd name="T53" fmla="*/ 8 h 54"/>
                  <a:gd name="T54" fmla="*/ 186 w 186"/>
                  <a:gd name="T55" fmla="*/ 7 h 54"/>
                  <a:gd name="T56" fmla="*/ 186 w 186"/>
                  <a:gd name="T57" fmla="*/ 5 h 54"/>
                  <a:gd name="T58" fmla="*/ 186 w 186"/>
                  <a:gd name="T59" fmla="*/ 4 h 54"/>
                  <a:gd name="T60" fmla="*/ 185 w 186"/>
                  <a:gd name="T61" fmla="*/ 1 h 54"/>
                  <a:gd name="T62" fmla="*/ 183 w 186"/>
                  <a:gd name="T63" fmla="*/ 0 h 54"/>
                  <a:gd name="T64" fmla="*/ 182 w 186"/>
                  <a:gd name="T65" fmla="*/ 0 h 54"/>
                  <a:gd name="T66" fmla="*/ 182 w 186"/>
                  <a:gd name="T6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6" h="54">
                    <a:moveTo>
                      <a:pt x="182" y="0"/>
                    </a:moveTo>
                    <a:lnTo>
                      <a:pt x="159" y="0"/>
                    </a:lnTo>
                    <a:lnTo>
                      <a:pt x="136" y="2"/>
                    </a:lnTo>
                    <a:lnTo>
                      <a:pt x="113" y="6"/>
                    </a:lnTo>
                    <a:lnTo>
                      <a:pt x="91" y="12"/>
                    </a:lnTo>
                    <a:lnTo>
                      <a:pt x="69" y="19"/>
                    </a:lnTo>
                    <a:lnTo>
                      <a:pt x="47" y="26"/>
                    </a:lnTo>
                    <a:lnTo>
                      <a:pt x="25" y="34"/>
                    </a:lnTo>
                    <a:lnTo>
                      <a:pt x="4" y="43"/>
                    </a:lnTo>
                    <a:lnTo>
                      <a:pt x="2" y="44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4"/>
                    </a:lnTo>
                    <a:lnTo>
                      <a:pt x="6" y="54"/>
                    </a:lnTo>
                    <a:lnTo>
                      <a:pt x="8" y="54"/>
                    </a:lnTo>
                    <a:lnTo>
                      <a:pt x="29" y="46"/>
                    </a:lnTo>
                    <a:lnTo>
                      <a:pt x="49" y="38"/>
                    </a:lnTo>
                    <a:lnTo>
                      <a:pt x="71" y="30"/>
                    </a:lnTo>
                    <a:lnTo>
                      <a:pt x="92" y="23"/>
                    </a:lnTo>
                    <a:lnTo>
                      <a:pt x="114" y="17"/>
                    </a:lnTo>
                    <a:lnTo>
                      <a:pt x="136" y="13"/>
                    </a:lnTo>
                    <a:lnTo>
                      <a:pt x="159" y="11"/>
                    </a:lnTo>
                    <a:lnTo>
                      <a:pt x="182" y="9"/>
                    </a:lnTo>
                    <a:lnTo>
                      <a:pt x="183" y="9"/>
                    </a:lnTo>
                    <a:lnTo>
                      <a:pt x="185" y="8"/>
                    </a:lnTo>
                    <a:lnTo>
                      <a:pt x="186" y="7"/>
                    </a:lnTo>
                    <a:lnTo>
                      <a:pt x="186" y="5"/>
                    </a:lnTo>
                    <a:lnTo>
                      <a:pt x="186" y="4"/>
                    </a:lnTo>
                    <a:lnTo>
                      <a:pt x="185" y="1"/>
                    </a:lnTo>
                    <a:lnTo>
                      <a:pt x="183" y="0"/>
                    </a:lnTo>
                    <a:lnTo>
                      <a:pt x="182" y="0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4" name="Freeform 198"/>
              <p:cNvSpPr>
                <a:spLocks/>
              </p:cNvSpPr>
              <p:nvPr/>
            </p:nvSpPr>
            <p:spPr bwMode="auto">
              <a:xfrm>
                <a:off x="3764" y="2110"/>
                <a:ext cx="36" cy="39"/>
              </a:xfrm>
              <a:custGeom>
                <a:avLst/>
                <a:gdLst>
                  <a:gd name="T0" fmla="*/ 62 w 72"/>
                  <a:gd name="T1" fmla="*/ 2 h 77"/>
                  <a:gd name="T2" fmla="*/ 54 w 72"/>
                  <a:gd name="T3" fmla="*/ 10 h 77"/>
                  <a:gd name="T4" fmla="*/ 46 w 72"/>
                  <a:gd name="T5" fmla="*/ 17 h 77"/>
                  <a:gd name="T6" fmla="*/ 38 w 72"/>
                  <a:gd name="T7" fmla="*/ 25 h 77"/>
                  <a:gd name="T8" fmla="*/ 30 w 72"/>
                  <a:gd name="T9" fmla="*/ 33 h 77"/>
                  <a:gd name="T10" fmla="*/ 22 w 72"/>
                  <a:gd name="T11" fmla="*/ 41 h 77"/>
                  <a:gd name="T12" fmla="*/ 15 w 72"/>
                  <a:gd name="T13" fmla="*/ 49 h 77"/>
                  <a:gd name="T14" fmla="*/ 8 w 72"/>
                  <a:gd name="T15" fmla="*/ 59 h 77"/>
                  <a:gd name="T16" fmla="*/ 1 w 72"/>
                  <a:gd name="T17" fmla="*/ 68 h 77"/>
                  <a:gd name="T18" fmla="*/ 0 w 72"/>
                  <a:gd name="T19" fmla="*/ 70 h 77"/>
                  <a:gd name="T20" fmla="*/ 0 w 72"/>
                  <a:gd name="T21" fmla="*/ 71 h 77"/>
                  <a:gd name="T22" fmla="*/ 1 w 72"/>
                  <a:gd name="T23" fmla="*/ 74 h 77"/>
                  <a:gd name="T24" fmla="*/ 2 w 72"/>
                  <a:gd name="T25" fmla="*/ 76 h 77"/>
                  <a:gd name="T26" fmla="*/ 4 w 72"/>
                  <a:gd name="T27" fmla="*/ 77 h 77"/>
                  <a:gd name="T28" fmla="*/ 7 w 72"/>
                  <a:gd name="T29" fmla="*/ 77 h 77"/>
                  <a:gd name="T30" fmla="*/ 8 w 72"/>
                  <a:gd name="T31" fmla="*/ 76 h 77"/>
                  <a:gd name="T32" fmla="*/ 10 w 72"/>
                  <a:gd name="T33" fmla="*/ 75 h 77"/>
                  <a:gd name="T34" fmla="*/ 16 w 72"/>
                  <a:gd name="T35" fmla="*/ 65 h 77"/>
                  <a:gd name="T36" fmla="*/ 23 w 72"/>
                  <a:gd name="T37" fmla="*/ 56 h 77"/>
                  <a:gd name="T38" fmla="*/ 31 w 72"/>
                  <a:gd name="T39" fmla="*/ 48 h 77"/>
                  <a:gd name="T40" fmla="*/ 38 w 72"/>
                  <a:gd name="T41" fmla="*/ 40 h 77"/>
                  <a:gd name="T42" fmla="*/ 46 w 72"/>
                  <a:gd name="T43" fmla="*/ 32 h 77"/>
                  <a:gd name="T44" fmla="*/ 54 w 72"/>
                  <a:gd name="T45" fmla="*/ 25 h 77"/>
                  <a:gd name="T46" fmla="*/ 62 w 72"/>
                  <a:gd name="T47" fmla="*/ 17 h 77"/>
                  <a:gd name="T48" fmla="*/ 70 w 72"/>
                  <a:gd name="T49" fmla="*/ 10 h 77"/>
                  <a:gd name="T50" fmla="*/ 71 w 72"/>
                  <a:gd name="T51" fmla="*/ 8 h 77"/>
                  <a:gd name="T52" fmla="*/ 72 w 72"/>
                  <a:gd name="T53" fmla="*/ 6 h 77"/>
                  <a:gd name="T54" fmla="*/ 71 w 72"/>
                  <a:gd name="T55" fmla="*/ 4 h 77"/>
                  <a:gd name="T56" fmla="*/ 70 w 72"/>
                  <a:gd name="T57" fmla="*/ 2 h 77"/>
                  <a:gd name="T58" fmla="*/ 68 w 72"/>
                  <a:gd name="T59" fmla="*/ 1 h 77"/>
                  <a:gd name="T60" fmla="*/ 67 w 72"/>
                  <a:gd name="T61" fmla="*/ 0 h 77"/>
                  <a:gd name="T62" fmla="*/ 64 w 72"/>
                  <a:gd name="T63" fmla="*/ 1 h 77"/>
                  <a:gd name="T64" fmla="*/ 62 w 72"/>
                  <a:gd name="T65" fmla="*/ 2 h 77"/>
                  <a:gd name="T66" fmla="*/ 62 w 72"/>
                  <a:gd name="T6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77">
                    <a:moveTo>
                      <a:pt x="62" y="2"/>
                    </a:moveTo>
                    <a:lnTo>
                      <a:pt x="54" y="10"/>
                    </a:lnTo>
                    <a:lnTo>
                      <a:pt x="46" y="17"/>
                    </a:lnTo>
                    <a:lnTo>
                      <a:pt x="38" y="25"/>
                    </a:lnTo>
                    <a:lnTo>
                      <a:pt x="30" y="33"/>
                    </a:lnTo>
                    <a:lnTo>
                      <a:pt x="22" y="41"/>
                    </a:lnTo>
                    <a:lnTo>
                      <a:pt x="15" y="49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1" y="74"/>
                    </a:lnTo>
                    <a:lnTo>
                      <a:pt x="2" y="76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8" y="76"/>
                    </a:lnTo>
                    <a:lnTo>
                      <a:pt x="10" y="75"/>
                    </a:lnTo>
                    <a:lnTo>
                      <a:pt x="16" y="65"/>
                    </a:lnTo>
                    <a:lnTo>
                      <a:pt x="23" y="56"/>
                    </a:lnTo>
                    <a:lnTo>
                      <a:pt x="31" y="48"/>
                    </a:lnTo>
                    <a:lnTo>
                      <a:pt x="38" y="40"/>
                    </a:lnTo>
                    <a:lnTo>
                      <a:pt x="46" y="32"/>
                    </a:lnTo>
                    <a:lnTo>
                      <a:pt x="54" y="25"/>
                    </a:lnTo>
                    <a:lnTo>
                      <a:pt x="62" y="17"/>
                    </a:lnTo>
                    <a:lnTo>
                      <a:pt x="70" y="10"/>
                    </a:lnTo>
                    <a:lnTo>
                      <a:pt x="71" y="8"/>
                    </a:lnTo>
                    <a:lnTo>
                      <a:pt x="72" y="6"/>
                    </a:lnTo>
                    <a:lnTo>
                      <a:pt x="71" y="4"/>
                    </a:lnTo>
                    <a:lnTo>
                      <a:pt x="70" y="2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2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5" name="Freeform 199"/>
              <p:cNvSpPr>
                <a:spLocks/>
              </p:cNvSpPr>
              <p:nvPr/>
            </p:nvSpPr>
            <p:spPr bwMode="auto">
              <a:xfrm>
                <a:off x="3760" y="2144"/>
                <a:ext cx="45" cy="51"/>
              </a:xfrm>
              <a:custGeom>
                <a:avLst/>
                <a:gdLst>
                  <a:gd name="T0" fmla="*/ 79 w 90"/>
                  <a:gd name="T1" fmla="*/ 2 h 101"/>
                  <a:gd name="T2" fmla="*/ 69 w 90"/>
                  <a:gd name="T3" fmla="*/ 14 h 101"/>
                  <a:gd name="T4" fmla="*/ 59 w 90"/>
                  <a:gd name="T5" fmla="*/ 24 h 101"/>
                  <a:gd name="T6" fmla="*/ 48 w 90"/>
                  <a:gd name="T7" fmla="*/ 34 h 101"/>
                  <a:gd name="T8" fmla="*/ 38 w 90"/>
                  <a:gd name="T9" fmla="*/ 45 h 101"/>
                  <a:gd name="T10" fmla="*/ 28 w 90"/>
                  <a:gd name="T11" fmla="*/ 56 h 101"/>
                  <a:gd name="T12" fmla="*/ 18 w 90"/>
                  <a:gd name="T13" fmla="*/ 68 h 101"/>
                  <a:gd name="T14" fmla="*/ 9 w 90"/>
                  <a:gd name="T15" fmla="*/ 79 h 101"/>
                  <a:gd name="T16" fmla="*/ 1 w 90"/>
                  <a:gd name="T17" fmla="*/ 92 h 101"/>
                  <a:gd name="T18" fmla="*/ 0 w 90"/>
                  <a:gd name="T19" fmla="*/ 94 h 101"/>
                  <a:gd name="T20" fmla="*/ 1 w 90"/>
                  <a:gd name="T21" fmla="*/ 96 h 101"/>
                  <a:gd name="T22" fmla="*/ 1 w 90"/>
                  <a:gd name="T23" fmla="*/ 99 h 101"/>
                  <a:gd name="T24" fmla="*/ 3 w 90"/>
                  <a:gd name="T25" fmla="*/ 100 h 101"/>
                  <a:gd name="T26" fmla="*/ 6 w 90"/>
                  <a:gd name="T27" fmla="*/ 101 h 101"/>
                  <a:gd name="T28" fmla="*/ 7 w 90"/>
                  <a:gd name="T29" fmla="*/ 101 h 101"/>
                  <a:gd name="T30" fmla="*/ 9 w 90"/>
                  <a:gd name="T31" fmla="*/ 100 h 101"/>
                  <a:gd name="T32" fmla="*/ 10 w 90"/>
                  <a:gd name="T33" fmla="*/ 99 h 101"/>
                  <a:gd name="T34" fmla="*/ 18 w 90"/>
                  <a:gd name="T35" fmla="*/ 86 h 101"/>
                  <a:gd name="T36" fmla="*/ 28 w 90"/>
                  <a:gd name="T37" fmla="*/ 75 h 101"/>
                  <a:gd name="T38" fmla="*/ 38 w 90"/>
                  <a:gd name="T39" fmla="*/ 63 h 101"/>
                  <a:gd name="T40" fmla="*/ 47 w 90"/>
                  <a:gd name="T41" fmla="*/ 52 h 101"/>
                  <a:gd name="T42" fmla="*/ 58 w 90"/>
                  <a:gd name="T43" fmla="*/ 41 h 101"/>
                  <a:gd name="T44" fmla="*/ 68 w 90"/>
                  <a:gd name="T45" fmla="*/ 31 h 101"/>
                  <a:gd name="T46" fmla="*/ 78 w 90"/>
                  <a:gd name="T47" fmla="*/ 19 h 101"/>
                  <a:gd name="T48" fmla="*/ 88 w 90"/>
                  <a:gd name="T49" fmla="*/ 8 h 101"/>
                  <a:gd name="T50" fmla="*/ 89 w 90"/>
                  <a:gd name="T51" fmla="*/ 7 h 101"/>
                  <a:gd name="T52" fmla="*/ 90 w 90"/>
                  <a:gd name="T53" fmla="*/ 4 h 101"/>
                  <a:gd name="T54" fmla="*/ 89 w 90"/>
                  <a:gd name="T55" fmla="*/ 3 h 101"/>
                  <a:gd name="T56" fmla="*/ 88 w 90"/>
                  <a:gd name="T57" fmla="*/ 1 h 101"/>
                  <a:gd name="T58" fmla="*/ 85 w 90"/>
                  <a:gd name="T59" fmla="*/ 0 h 101"/>
                  <a:gd name="T60" fmla="*/ 84 w 90"/>
                  <a:gd name="T61" fmla="*/ 0 h 101"/>
                  <a:gd name="T62" fmla="*/ 82 w 90"/>
                  <a:gd name="T63" fmla="*/ 1 h 101"/>
                  <a:gd name="T64" fmla="*/ 79 w 90"/>
                  <a:gd name="T65" fmla="*/ 2 h 101"/>
                  <a:gd name="T66" fmla="*/ 79 w 90"/>
                  <a:gd name="T67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" h="101">
                    <a:moveTo>
                      <a:pt x="79" y="2"/>
                    </a:moveTo>
                    <a:lnTo>
                      <a:pt x="69" y="14"/>
                    </a:lnTo>
                    <a:lnTo>
                      <a:pt x="59" y="24"/>
                    </a:lnTo>
                    <a:lnTo>
                      <a:pt x="48" y="34"/>
                    </a:lnTo>
                    <a:lnTo>
                      <a:pt x="38" y="45"/>
                    </a:lnTo>
                    <a:lnTo>
                      <a:pt x="28" y="56"/>
                    </a:lnTo>
                    <a:lnTo>
                      <a:pt x="18" y="68"/>
                    </a:lnTo>
                    <a:lnTo>
                      <a:pt x="9" y="79"/>
                    </a:lnTo>
                    <a:lnTo>
                      <a:pt x="1" y="92"/>
                    </a:lnTo>
                    <a:lnTo>
                      <a:pt x="0" y="94"/>
                    </a:lnTo>
                    <a:lnTo>
                      <a:pt x="1" y="96"/>
                    </a:lnTo>
                    <a:lnTo>
                      <a:pt x="1" y="99"/>
                    </a:lnTo>
                    <a:lnTo>
                      <a:pt x="3" y="100"/>
                    </a:lnTo>
                    <a:lnTo>
                      <a:pt x="6" y="101"/>
                    </a:lnTo>
                    <a:lnTo>
                      <a:pt x="7" y="101"/>
                    </a:lnTo>
                    <a:lnTo>
                      <a:pt x="9" y="100"/>
                    </a:lnTo>
                    <a:lnTo>
                      <a:pt x="10" y="99"/>
                    </a:lnTo>
                    <a:lnTo>
                      <a:pt x="18" y="86"/>
                    </a:lnTo>
                    <a:lnTo>
                      <a:pt x="28" y="75"/>
                    </a:lnTo>
                    <a:lnTo>
                      <a:pt x="38" y="63"/>
                    </a:lnTo>
                    <a:lnTo>
                      <a:pt x="47" y="52"/>
                    </a:lnTo>
                    <a:lnTo>
                      <a:pt x="58" y="41"/>
                    </a:lnTo>
                    <a:lnTo>
                      <a:pt x="68" y="31"/>
                    </a:lnTo>
                    <a:lnTo>
                      <a:pt x="78" y="19"/>
                    </a:lnTo>
                    <a:lnTo>
                      <a:pt x="88" y="8"/>
                    </a:lnTo>
                    <a:lnTo>
                      <a:pt x="89" y="7"/>
                    </a:lnTo>
                    <a:lnTo>
                      <a:pt x="90" y="4"/>
                    </a:lnTo>
                    <a:lnTo>
                      <a:pt x="89" y="3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2" y="1"/>
                    </a:lnTo>
                    <a:lnTo>
                      <a:pt x="79" y="2"/>
                    </a:lnTo>
                    <a:lnTo>
                      <a:pt x="7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6" name="Freeform 200"/>
              <p:cNvSpPr>
                <a:spLocks/>
              </p:cNvSpPr>
              <p:nvPr/>
            </p:nvSpPr>
            <p:spPr bwMode="auto">
              <a:xfrm>
                <a:off x="3773" y="2161"/>
                <a:ext cx="39" cy="47"/>
              </a:xfrm>
              <a:custGeom>
                <a:avLst/>
                <a:gdLst>
                  <a:gd name="T0" fmla="*/ 69 w 79"/>
                  <a:gd name="T1" fmla="*/ 2 h 96"/>
                  <a:gd name="T2" fmla="*/ 58 w 79"/>
                  <a:gd name="T3" fmla="*/ 10 h 96"/>
                  <a:gd name="T4" fmla="*/ 47 w 79"/>
                  <a:gd name="T5" fmla="*/ 20 h 96"/>
                  <a:gd name="T6" fmla="*/ 37 w 79"/>
                  <a:gd name="T7" fmla="*/ 30 h 96"/>
                  <a:gd name="T8" fmla="*/ 29 w 79"/>
                  <a:gd name="T9" fmla="*/ 40 h 96"/>
                  <a:gd name="T10" fmla="*/ 21 w 79"/>
                  <a:gd name="T11" fmla="*/ 52 h 96"/>
                  <a:gd name="T12" fmla="*/ 14 w 79"/>
                  <a:gd name="T13" fmla="*/ 63 h 96"/>
                  <a:gd name="T14" fmla="*/ 7 w 79"/>
                  <a:gd name="T15" fmla="*/ 76 h 96"/>
                  <a:gd name="T16" fmla="*/ 1 w 79"/>
                  <a:gd name="T17" fmla="*/ 89 h 96"/>
                  <a:gd name="T18" fmla="*/ 0 w 79"/>
                  <a:gd name="T19" fmla="*/ 91 h 96"/>
                  <a:gd name="T20" fmla="*/ 0 w 79"/>
                  <a:gd name="T21" fmla="*/ 92 h 96"/>
                  <a:gd name="T22" fmla="*/ 1 w 79"/>
                  <a:gd name="T23" fmla="*/ 94 h 96"/>
                  <a:gd name="T24" fmla="*/ 4 w 79"/>
                  <a:gd name="T25" fmla="*/ 96 h 96"/>
                  <a:gd name="T26" fmla="*/ 6 w 79"/>
                  <a:gd name="T27" fmla="*/ 96 h 96"/>
                  <a:gd name="T28" fmla="*/ 7 w 79"/>
                  <a:gd name="T29" fmla="*/ 96 h 96"/>
                  <a:gd name="T30" fmla="*/ 9 w 79"/>
                  <a:gd name="T31" fmla="*/ 94 h 96"/>
                  <a:gd name="T32" fmla="*/ 11 w 79"/>
                  <a:gd name="T33" fmla="*/ 93 h 96"/>
                  <a:gd name="T34" fmla="*/ 16 w 79"/>
                  <a:gd name="T35" fmla="*/ 82 h 96"/>
                  <a:gd name="T36" fmla="*/ 23 w 79"/>
                  <a:gd name="T37" fmla="*/ 69 h 96"/>
                  <a:gd name="T38" fmla="*/ 30 w 79"/>
                  <a:gd name="T39" fmla="*/ 59 h 96"/>
                  <a:gd name="T40" fmla="*/ 38 w 79"/>
                  <a:gd name="T41" fmla="*/ 47 h 96"/>
                  <a:gd name="T42" fmla="*/ 46 w 79"/>
                  <a:gd name="T43" fmla="*/ 37 h 96"/>
                  <a:gd name="T44" fmla="*/ 55 w 79"/>
                  <a:gd name="T45" fmla="*/ 26 h 96"/>
                  <a:gd name="T46" fmla="*/ 66 w 79"/>
                  <a:gd name="T47" fmla="*/ 17 h 96"/>
                  <a:gd name="T48" fmla="*/ 76 w 79"/>
                  <a:gd name="T49" fmla="*/ 9 h 96"/>
                  <a:gd name="T50" fmla="*/ 77 w 79"/>
                  <a:gd name="T51" fmla="*/ 8 h 96"/>
                  <a:gd name="T52" fmla="*/ 79 w 79"/>
                  <a:gd name="T53" fmla="*/ 6 h 96"/>
                  <a:gd name="T54" fmla="*/ 77 w 79"/>
                  <a:gd name="T55" fmla="*/ 5 h 96"/>
                  <a:gd name="T56" fmla="*/ 76 w 79"/>
                  <a:gd name="T57" fmla="*/ 2 h 96"/>
                  <a:gd name="T58" fmla="*/ 75 w 79"/>
                  <a:gd name="T59" fmla="*/ 1 h 96"/>
                  <a:gd name="T60" fmla="*/ 73 w 79"/>
                  <a:gd name="T61" fmla="*/ 0 h 96"/>
                  <a:gd name="T62" fmla="*/ 72 w 79"/>
                  <a:gd name="T63" fmla="*/ 1 h 96"/>
                  <a:gd name="T64" fmla="*/ 69 w 79"/>
                  <a:gd name="T65" fmla="*/ 2 h 96"/>
                  <a:gd name="T66" fmla="*/ 69 w 79"/>
                  <a:gd name="T67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9" h="96">
                    <a:moveTo>
                      <a:pt x="69" y="2"/>
                    </a:moveTo>
                    <a:lnTo>
                      <a:pt x="58" y="10"/>
                    </a:lnTo>
                    <a:lnTo>
                      <a:pt x="47" y="20"/>
                    </a:lnTo>
                    <a:lnTo>
                      <a:pt x="37" y="30"/>
                    </a:lnTo>
                    <a:lnTo>
                      <a:pt x="29" y="40"/>
                    </a:lnTo>
                    <a:lnTo>
                      <a:pt x="21" y="52"/>
                    </a:lnTo>
                    <a:lnTo>
                      <a:pt x="14" y="63"/>
                    </a:lnTo>
                    <a:lnTo>
                      <a:pt x="7" y="76"/>
                    </a:lnTo>
                    <a:lnTo>
                      <a:pt x="1" y="89"/>
                    </a:lnTo>
                    <a:lnTo>
                      <a:pt x="0" y="91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4" y="96"/>
                    </a:lnTo>
                    <a:lnTo>
                      <a:pt x="6" y="96"/>
                    </a:lnTo>
                    <a:lnTo>
                      <a:pt x="7" y="96"/>
                    </a:lnTo>
                    <a:lnTo>
                      <a:pt x="9" y="94"/>
                    </a:lnTo>
                    <a:lnTo>
                      <a:pt x="11" y="93"/>
                    </a:lnTo>
                    <a:lnTo>
                      <a:pt x="16" y="82"/>
                    </a:lnTo>
                    <a:lnTo>
                      <a:pt x="23" y="69"/>
                    </a:lnTo>
                    <a:lnTo>
                      <a:pt x="30" y="59"/>
                    </a:lnTo>
                    <a:lnTo>
                      <a:pt x="38" y="47"/>
                    </a:lnTo>
                    <a:lnTo>
                      <a:pt x="46" y="37"/>
                    </a:lnTo>
                    <a:lnTo>
                      <a:pt x="55" y="26"/>
                    </a:lnTo>
                    <a:lnTo>
                      <a:pt x="66" y="17"/>
                    </a:lnTo>
                    <a:lnTo>
                      <a:pt x="76" y="9"/>
                    </a:lnTo>
                    <a:lnTo>
                      <a:pt x="77" y="8"/>
                    </a:lnTo>
                    <a:lnTo>
                      <a:pt x="79" y="6"/>
                    </a:lnTo>
                    <a:lnTo>
                      <a:pt x="77" y="5"/>
                    </a:lnTo>
                    <a:lnTo>
                      <a:pt x="76" y="2"/>
                    </a:lnTo>
                    <a:lnTo>
                      <a:pt x="75" y="1"/>
                    </a:lnTo>
                    <a:lnTo>
                      <a:pt x="73" y="0"/>
                    </a:lnTo>
                    <a:lnTo>
                      <a:pt x="72" y="1"/>
                    </a:lnTo>
                    <a:lnTo>
                      <a:pt x="69" y="2"/>
                    </a:lnTo>
                    <a:lnTo>
                      <a:pt x="6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7" name="Freeform 201"/>
              <p:cNvSpPr>
                <a:spLocks/>
              </p:cNvSpPr>
              <p:nvPr/>
            </p:nvSpPr>
            <p:spPr bwMode="auto">
              <a:xfrm>
                <a:off x="3759" y="2142"/>
                <a:ext cx="26" cy="27"/>
              </a:xfrm>
              <a:custGeom>
                <a:avLst/>
                <a:gdLst>
                  <a:gd name="T0" fmla="*/ 41 w 51"/>
                  <a:gd name="T1" fmla="*/ 2 h 55"/>
                  <a:gd name="T2" fmla="*/ 36 w 51"/>
                  <a:gd name="T3" fmla="*/ 8 h 55"/>
                  <a:gd name="T4" fmla="*/ 32 w 51"/>
                  <a:gd name="T5" fmla="*/ 14 h 55"/>
                  <a:gd name="T6" fmla="*/ 27 w 51"/>
                  <a:gd name="T7" fmla="*/ 20 h 55"/>
                  <a:gd name="T8" fmla="*/ 23 w 51"/>
                  <a:gd name="T9" fmla="*/ 25 h 55"/>
                  <a:gd name="T10" fmla="*/ 18 w 51"/>
                  <a:gd name="T11" fmla="*/ 31 h 55"/>
                  <a:gd name="T12" fmla="*/ 12 w 51"/>
                  <a:gd name="T13" fmla="*/ 37 h 55"/>
                  <a:gd name="T14" fmla="*/ 6 w 51"/>
                  <a:gd name="T15" fmla="*/ 41 h 55"/>
                  <a:gd name="T16" fmla="*/ 1 w 51"/>
                  <a:gd name="T17" fmla="*/ 46 h 55"/>
                  <a:gd name="T18" fmla="*/ 0 w 51"/>
                  <a:gd name="T19" fmla="*/ 48 h 55"/>
                  <a:gd name="T20" fmla="*/ 0 w 51"/>
                  <a:gd name="T21" fmla="*/ 50 h 55"/>
                  <a:gd name="T22" fmla="*/ 0 w 51"/>
                  <a:gd name="T23" fmla="*/ 52 h 55"/>
                  <a:gd name="T24" fmla="*/ 1 w 51"/>
                  <a:gd name="T25" fmla="*/ 54 h 55"/>
                  <a:gd name="T26" fmla="*/ 3 w 51"/>
                  <a:gd name="T27" fmla="*/ 55 h 55"/>
                  <a:gd name="T28" fmla="*/ 4 w 51"/>
                  <a:gd name="T29" fmla="*/ 55 h 55"/>
                  <a:gd name="T30" fmla="*/ 6 w 51"/>
                  <a:gd name="T31" fmla="*/ 55 h 55"/>
                  <a:gd name="T32" fmla="*/ 8 w 51"/>
                  <a:gd name="T33" fmla="*/ 54 h 55"/>
                  <a:gd name="T34" fmla="*/ 13 w 51"/>
                  <a:gd name="T35" fmla="*/ 50 h 55"/>
                  <a:gd name="T36" fmla="*/ 19 w 51"/>
                  <a:gd name="T37" fmla="*/ 44 h 55"/>
                  <a:gd name="T38" fmla="*/ 25 w 51"/>
                  <a:gd name="T39" fmla="*/ 38 h 55"/>
                  <a:gd name="T40" fmla="*/ 29 w 51"/>
                  <a:gd name="T41" fmla="*/ 32 h 55"/>
                  <a:gd name="T42" fmla="*/ 34 w 51"/>
                  <a:gd name="T43" fmla="*/ 26 h 55"/>
                  <a:gd name="T44" fmla="*/ 39 w 51"/>
                  <a:gd name="T45" fmla="*/ 21 h 55"/>
                  <a:gd name="T46" fmla="*/ 44 w 51"/>
                  <a:gd name="T47" fmla="*/ 15 h 55"/>
                  <a:gd name="T48" fmla="*/ 49 w 51"/>
                  <a:gd name="T49" fmla="*/ 9 h 55"/>
                  <a:gd name="T50" fmla="*/ 50 w 51"/>
                  <a:gd name="T51" fmla="*/ 7 h 55"/>
                  <a:gd name="T52" fmla="*/ 51 w 51"/>
                  <a:gd name="T53" fmla="*/ 6 h 55"/>
                  <a:gd name="T54" fmla="*/ 50 w 51"/>
                  <a:gd name="T55" fmla="*/ 3 h 55"/>
                  <a:gd name="T56" fmla="*/ 49 w 51"/>
                  <a:gd name="T57" fmla="*/ 2 h 55"/>
                  <a:gd name="T58" fmla="*/ 47 w 51"/>
                  <a:gd name="T59" fmla="*/ 1 h 55"/>
                  <a:gd name="T60" fmla="*/ 46 w 51"/>
                  <a:gd name="T61" fmla="*/ 0 h 55"/>
                  <a:gd name="T62" fmla="*/ 43 w 51"/>
                  <a:gd name="T63" fmla="*/ 1 h 55"/>
                  <a:gd name="T64" fmla="*/ 41 w 51"/>
                  <a:gd name="T65" fmla="*/ 2 h 55"/>
                  <a:gd name="T66" fmla="*/ 41 w 51"/>
                  <a:gd name="T67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55">
                    <a:moveTo>
                      <a:pt x="41" y="2"/>
                    </a:moveTo>
                    <a:lnTo>
                      <a:pt x="36" y="8"/>
                    </a:lnTo>
                    <a:lnTo>
                      <a:pt x="32" y="14"/>
                    </a:lnTo>
                    <a:lnTo>
                      <a:pt x="27" y="20"/>
                    </a:lnTo>
                    <a:lnTo>
                      <a:pt x="23" y="25"/>
                    </a:lnTo>
                    <a:lnTo>
                      <a:pt x="18" y="31"/>
                    </a:lnTo>
                    <a:lnTo>
                      <a:pt x="12" y="37"/>
                    </a:lnTo>
                    <a:lnTo>
                      <a:pt x="6" y="41"/>
                    </a:lnTo>
                    <a:lnTo>
                      <a:pt x="1" y="46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8" y="54"/>
                    </a:lnTo>
                    <a:lnTo>
                      <a:pt x="13" y="50"/>
                    </a:lnTo>
                    <a:lnTo>
                      <a:pt x="19" y="44"/>
                    </a:lnTo>
                    <a:lnTo>
                      <a:pt x="25" y="38"/>
                    </a:lnTo>
                    <a:lnTo>
                      <a:pt x="29" y="32"/>
                    </a:lnTo>
                    <a:lnTo>
                      <a:pt x="34" y="26"/>
                    </a:lnTo>
                    <a:lnTo>
                      <a:pt x="39" y="21"/>
                    </a:lnTo>
                    <a:lnTo>
                      <a:pt x="44" y="15"/>
                    </a:lnTo>
                    <a:lnTo>
                      <a:pt x="49" y="9"/>
                    </a:lnTo>
                    <a:lnTo>
                      <a:pt x="50" y="7"/>
                    </a:lnTo>
                    <a:lnTo>
                      <a:pt x="51" y="6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1" y="2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8" name="Freeform 202"/>
              <p:cNvSpPr>
                <a:spLocks/>
              </p:cNvSpPr>
              <p:nvPr/>
            </p:nvSpPr>
            <p:spPr bwMode="auto">
              <a:xfrm>
                <a:off x="3765" y="2064"/>
                <a:ext cx="48" cy="50"/>
              </a:xfrm>
              <a:custGeom>
                <a:avLst/>
                <a:gdLst>
                  <a:gd name="T0" fmla="*/ 9 w 97"/>
                  <a:gd name="T1" fmla="*/ 96 h 100"/>
                  <a:gd name="T2" fmla="*/ 18 w 97"/>
                  <a:gd name="T3" fmla="*/ 84 h 100"/>
                  <a:gd name="T4" fmla="*/ 28 w 97"/>
                  <a:gd name="T5" fmla="*/ 72 h 100"/>
                  <a:gd name="T6" fmla="*/ 38 w 97"/>
                  <a:gd name="T7" fmla="*/ 62 h 100"/>
                  <a:gd name="T8" fmla="*/ 50 w 97"/>
                  <a:gd name="T9" fmla="*/ 50 h 100"/>
                  <a:gd name="T10" fmla="*/ 60 w 97"/>
                  <a:gd name="T11" fmla="*/ 40 h 100"/>
                  <a:gd name="T12" fmla="*/ 71 w 97"/>
                  <a:gd name="T13" fmla="*/ 29 h 100"/>
                  <a:gd name="T14" fmla="*/ 83 w 97"/>
                  <a:gd name="T15" fmla="*/ 19 h 100"/>
                  <a:gd name="T16" fmla="*/ 95 w 97"/>
                  <a:gd name="T17" fmla="*/ 9 h 100"/>
                  <a:gd name="T18" fmla="*/ 96 w 97"/>
                  <a:gd name="T19" fmla="*/ 6 h 100"/>
                  <a:gd name="T20" fmla="*/ 97 w 97"/>
                  <a:gd name="T21" fmla="*/ 5 h 100"/>
                  <a:gd name="T22" fmla="*/ 96 w 97"/>
                  <a:gd name="T23" fmla="*/ 3 h 100"/>
                  <a:gd name="T24" fmla="*/ 95 w 97"/>
                  <a:gd name="T25" fmla="*/ 2 h 100"/>
                  <a:gd name="T26" fmla="*/ 92 w 97"/>
                  <a:gd name="T27" fmla="*/ 0 h 100"/>
                  <a:gd name="T28" fmla="*/ 91 w 97"/>
                  <a:gd name="T29" fmla="*/ 0 h 100"/>
                  <a:gd name="T30" fmla="*/ 89 w 97"/>
                  <a:gd name="T31" fmla="*/ 0 h 100"/>
                  <a:gd name="T32" fmla="*/ 86 w 97"/>
                  <a:gd name="T33" fmla="*/ 1 h 100"/>
                  <a:gd name="T34" fmla="*/ 75 w 97"/>
                  <a:gd name="T35" fmla="*/ 11 h 100"/>
                  <a:gd name="T36" fmla="*/ 63 w 97"/>
                  <a:gd name="T37" fmla="*/ 21 h 100"/>
                  <a:gd name="T38" fmla="*/ 52 w 97"/>
                  <a:gd name="T39" fmla="*/ 32 h 100"/>
                  <a:gd name="T40" fmla="*/ 40 w 97"/>
                  <a:gd name="T41" fmla="*/ 43 h 100"/>
                  <a:gd name="T42" fmla="*/ 30 w 97"/>
                  <a:gd name="T43" fmla="*/ 54 h 100"/>
                  <a:gd name="T44" fmla="*/ 20 w 97"/>
                  <a:gd name="T45" fmla="*/ 65 h 100"/>
                  <a:gd name="T46" fmla="*/ 10 w 97"/>
                  <a:gd name="T47" fmla="*/ 78 h 100"/>
                  <a:gd name="T48" fmla="*/ 1 w 97"/>
                  <a:gd name="T49" fmla="*/ 91 h 100"/>
                  <a:gd name="T50" fmla="*/ 0 w 97"/>
                  <a:gd name="T51" fmla="*/ 93 h 100"/>
                  <a:gd name="T52" fmla="*/ 0 w 97"/>
                  <a:gd name="T53" fmla="*/ 94 h 100"/>
                  <a:gd name="T54" fmla="*/ 1 w 97"/>
                  <a:gd name="T55" fmla="*/ 96 h 100"/>
                  <a:gd name="T56" fmla="*/ 2 w 97"/>
                  <a:gd name="T57" fmla="*/ 99 h 100"/>
                  <a:gd name="T58" fmla="*/ 5 w 97"/>
                  <a:gd name="T59" fmla="*/ 100 h 100"/>
                  <a:gd name="T60" fmla="*/ 6 w 97"/>
                  <a:gd name="T61" fmla="*/ 99 h 100"/>
                  <a:gd name="T62" fmla="*/ 8 w 97"/>
                  <a:gd name="T63" fmla="*/ 99 h 100"/>
                  <a:gd name="T64" fmla="*/ 9 w 97"/>
                  <a:gd name="T65" fmla="*/ 96 h 100"/>
                  <a:gd name="T66" fmla="*/ 9 w 97"/>
                  <a:gd name="T6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100">
                    <a:moveTo>
                      <a:pt x="9" y="96"/>
                    </a:moveTo>
                    <a:lnTo>
                      <a:pt x="18" y="84"/>
                    </a:lnTo>
                    <a:lnTo>
                      <a:pt x="28" y="72"/>
                    </a:lnTo>
                    <a:lnTo>
                      <a:pt x="38" y="62"/>
                    </a:lnTo>
                    <a:lnTo>
                      <a:pt x="50" y="50"/>
                    </a:lnTo>
                    <a:lnTo>
                      <a:pt x="60" y="40"/>
                    </a:lnTo>
                    <a:lnTo>
                      <a:pt x="71" y="29"/>
                    </a:lnTo>
                    <a:lnTo>
                      <a:pt x="83" y="19"/>
                    </a:lnTo>
                    <a:lnTo>
                      <a:pt x="95" y="9"/>
                    </a:lnTo>
                    <a:lnTo>
                      <a:pt x="96" y="6"/>
                    </a:lnTo>
                    <a:lnTo>
                      <a:pt x="97" y="5"/>
                    </a:lnTo>
                    <a:lnTo>
                      <a:pt x="96" y="3"/>
                    </a:lnTo>
                    <a:lnTo>
                      <a:pt x="95" y="2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6" y="1"/>
                    </a:lnTo>
                    <a:lnTo>
                      <a:pt x="75" y="11"/>
                    </a:lnTo>
                    <a:lnTo>
                      <a:pt x="63" y="21"/>
                    </a:lnTo>
                    <a:lnTo>
                      <a:pt x="52" y="32"/>
                    </a:lnTo>
                    <a:lnTo>
                      <a:pt x="40" y="43"/>
                    </a:lnTo>
                    <a:lnTo>
                      <a:pt x="30" y="54"/>
                    </a:lnTo>
                    <a:lnTo>
                      <a:pt x="20" y="65"/>
                    </a:lnTo>
                    <a:lnTo>
                      <a:pt x="10" y="78"/>
                    </a:lnTo>
                    <a:lnTo>
                      <a:pt x="1" y="91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1" y="96"/>
                    </a:lnTo>
                    <a:lnTo>
                      <a:pt x="2" y="99"/>
                    </a:lnTo>
                    <a:lnTo>
                      <a:pt x="5" y="100"/>
                    </a:lnTo>
                    <a:lnTo>
                      <a:pt x="6" y="99"/>
                    </a:lnTo>
                    <a:lnTo>
                      <a:pt x="8" y="99"/>
                    </a:lnTo>
                    <a:lnTo>
                      <a:pt x="9" y="96"/>
                    </a:lnTo>
                    <a:lnTo>
                      <a:pt x="9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899" name="Freeform 203"/>
              <p:cNvSpPr>
                <a:spLocks/>
              </p:cNvSpPr>
              <p:nvPr/>
            </p:nvSpPr>
            <p:spPr bwMode="auto">
              <a:xfrm>
                <a:off x="3777" y="1970"/>
                <a:ext cx="93" cy="79"/>
              </a:xfrm>
              <a:custGeom>
                <a:avLst/>
                <a:gdLst>
                  <a:gd name="T0" fmla="*/ 10 w 186"/>
                  <a:gd name="T1" fmla="*/ 154 h 157"/>
                  <a:gd name="T2" fmla="*/ 28 w 186"/>
                  <a:gd name="T3" fmla="*/ 134 h 157"/>
                  <a:gd name="T4" fmla="*/ 48 w 186"/>
                  <a:gd name="T5" fmla="*/ 113 h 157"/>
                  <a:gd name="T6" fmla="*/ 68 w 186"/>
                  <a:gd name="T7" fmla="*/ 94 h 157"/>
                  <a:gd name="T8" fmla="*/ 90 w 186"/>
                  <a:gd name="T9" fmla="*/ 76 h 157"/>
                  <a:gd name="T10" fmla="*/ 112 w 186"/>
                  <a:gd name="T11" fmla="*/ 59 h 157"/>
                  <a:gd name="T12" fmla="*/ 135 w 186"/>
                  <a:gd name="T13" fmla="*/ 41 h 157"/>
                  <a:gd name="T14" fmla="*/ 159 w 186"/>
                  <a:gd name="T15" fmla="*/ 25 h 157"/>
                  <a:gd name="T16" fmla="*/ 184 w 186"/>
                  <a:gd name="T17" fmla="*/ 10 h 157"/>
                  <a:gd name="T18" fmla="*/ 185 w 186"/>
                  <a:gd name="T19" fmla="*/ 9 h 157"/>
                  <a:gd name="T20" fmla="*/ 186 w 186"/>
                  <a:gd name="T21" fmla="*/ 7 h 157"/>
                  <a:gd name="T22" fmla="*/ 186 w 186"/>
                  <a:gd name="T23" fmla="*/ 5 h 157"/>
                  <a:gd name="T24" fmla="*/ 185 w 186"/>
                  <a:gd name="T25" fmla="*/ 2 h 157"/>
                  <a:gd name="T26" fmla="*/ 184 w 186"/>
                  <a:gd name="T27" fmla="*/ 1 h 157"/>
                  <a:gd name="T28" fmla="*/ 181 w 186"/>
                  <a:gd name="T29" fmla="*/ 0 h 157"/>
                  <a:gd name="T30" fmla="*/ 179 w 186"/>
                  <a:gd name="T31" fmla="*/ 0 h 157"/>
                  <a:gd name="T32" fmla="*/ 177 w 186"/>
                  <a:gd name="T33" fmla="*/ 1 h 157"/>
                  <a:gd name="T34" fmla="*/ 152 w 186"/>
                  <a:gd name="T35" fmla="*/ 16 h 157"/>
                  <a:gd name="T36" fmla="*/ 128 w 186"/>
                  <a:gd name="T37" fmla="*/ 32 h 157"/>
                  <a:gd name="T38" fmla="*/ 105 w 186"/>
                  <a:gd name="T39" fmla="*/ 48 h 157"/>
                  <a:gd name="T40" fmla="*/ 82 w 186"/>
                  <a:gd name="T41" fmla="*/ 67 h 157"/>
                  <a:gd name="T42" fmla="*/ 61 w 186"/>
                  <a:gd name="T43" fmla="*/ 85 h 157"/>
                  <a:gd name="T44" fmla="*/ 40 w 186"/>
                  <a:gd name="T45" fmla="*/ 105 h 157"/>
                  <a:gd name="T46" fmla="*/ 20 w 186"/>
                  <a:gd name="T47" fmla="*/ 125 h 157"/>
                  <a:gd name="T48" fmla="*/ 2 w 186"/>
                  <a:gd name="T49" fmla="*/ 147 h 157"/>
                  <a:gd name="T50" fmla="*/ 0 w 186"/>
                  <a:gd name="T51" fmla="*/ 150 h 157"/>
                  <a:gd name="T52" fmla="*/ 0 w 186"/>
                  <a:gd name="T53" fmla="*/ 151 h 157"/>
                  <a:gd name="T54" fmla="*/ 0 w 186"/>
                  <a:gd name="T55" fmla="*/ 153 h 157"/>
                  <a:gd name="T56" fmla="*/ 2 w 186"/>
                  <a:gd name="T57" fmla="*/ 155 h 157"/>
                  <a:gd name="T58" fmla="*/ 4 w 186"/>
                  <a:gd name="T59" fmla="*/ 157 h 157"/>
                  <a:gd name="T60" fmla="*/ 6 w 186"/>
                  <a:gd name="T61" fmla="*/ 157 h 157"/>
                  <a:gd name="T62" fmla="*/ 7 w 186"/>
                  <a:gd name="T63" fmla="*/ 155 h 157"/>
                  <a:gd name="T64" fmla="*/ 10 w 186"/>
                  <a:gd name="T65" fmla="*/ 154 h 157"/>
                  <a:gd name="T66" fmla="*/ 10 w 186"/>
                  <a:gd name="T67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6" h="157">
                    <a:moveTo>
                      <a:pt x="10" y="154"/>
                    </a:moveTo>
                    <a:lnTo>
                      <a:pt x="28" y="134"/>
                    </a:lnTo>
                    <a:lnTo>
                      <a:pt x="48" y="113"/>
                    </a:lnTo>
                    <a:lnTo>
                      <a:pt x="68" y="94"/>
                    </a:lnTo>
                    <a:lnTo>
                      <a:pt x="90" y="76"/>
                    </a:lnTo>
                    <a:lnTo>
                      <a:pt x="112" y="59"/>
                    </a:lnTo>
                    <a:lnTo>
                      <a:pt x="135" y="41"/>
                    </a:lnTo>
                    <a:lnTo>
                      <a:pt x="159" y="25"/>
                    </a:lnTo>
                    <a:lnTo>
                      <a:pt x="184" y="10"/>
                    </a:lnTo>
                    <a:lnTo>
                      <a:pt x="185" y="9"/>
                    </a:lnTo>
                    <a:lnTo>
                      <a:pt x="186" y="7"/>
                    </a:lnTo>
                    <a:lnTo>
                      <a:pt x="186" y="5"/>
                    </a:lnTo>
                    <a:lnTo>
                      <a:pt x="185" y="2"/>
                    </a:lnTo>
                    <a:lnTo>
                      <a:pt x="184" y="1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52" y="16"/>
                    </a:lnTo>
                    <a:lnTo>
                      <a:pt x="128" y="32"/>
                    </a:lnTo>
                    <a:lnTo>
                      <a:pt x="105" y="48"/>
                    </a:lnTo>
                    <a:lnTo>
                      <a:pt x="82" y="67"/>
                    </a:lnTo>
                    <a:lnTo>
                      <a:pt x="61" y="85"/>
                    </a:lnTo>
                    <a:lnTo>
                      <a:pt x="40" y="105"/>
                    </a:lnTo>
                    <a:lnTo>
                      <a:pt x="20" y="125"/>
                    </a:lnTo>
                    <a:lnTo>
                      <a:pt x="2" y="147"/>
                    </a:lnTo>
                    <a:lnTo>
                      <a:pt x="0" y="150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7"/>
                    </a:lnTo>
                    <a:lnTo>
                      <a:pt x="6" y="157"/>
                    </a:lnTo>
                    <a:lnTo>
                      <a:pt x="7" y="155"/>
                    </a:lnTo>
                    <a:lnTo>
                      <a:pt x="10" y="154"/>
                    </a:lnTo>
                    <a:lnTo>
                      <a:pt x="10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900" name="Freeform 204"/>
              <p:cNvSpPr>
                <a:spLocks/>
              </p:cNvSpPr>
              <p:nvPr/>
            </p:nvSpPr>
            <p:spPr bwMode="auto">
              <a:xfrm>
                <a:off x="3937" y="1922"/>
                <a:ext cx="140" cy="46"/>
              </a:xfrm>
              <a:custGeom>
                <a:avLst/>
                <a:gdLst>
                  <a:gd name="T0" fmla="*/ 281 w 281"/>
                  <a:gd name="T1" fmla="*/ 84 h 92"/>
                  <a:gd name="T2" fmla="*/ 268 w 281"/>
                  <a:gd name="T3" fmla="*/ 70 h 92"/>
                  <a:gd name="T4" fmla="*/ 254 w 281"/>
                  <a:gd name="T5" fmla="*/ 58 h 92"/>
                  <a:gd name="T6" fmla="*/ 240 w 281"/>
                  <a:gd name="T7" fmla="*/ 46 h 92"/>
                  <a:gd name="T8" fmla="*/ 224 w 281"/>
                  <a:gd name="T9" fmla="*/ 36 h 92"/>
                  <a:gd name="T10" fmla="*/ 208 w 281"/>
                  <a:gd name="T11" fmla="*/ 28 h 92"/>
                  <a:gd name="T12" fmla="*/ 191 w 281"/>
                  <a:gd name="T13" fmla="*/ 21 h 92"/>
                  <a:gd name="T14" fmla="*/ 172 w 281"/>
                  <a:gd name="T15" fmla="*/ 15 h 92"/>
                  <a:gd name="T16" fmla="*/ 155 w 281"/>
                  <a:gd name="T17" fmla="*/ 9 h 92"/>
                  <a:gd name="T18" fmla="*/ 135 w 281"/>
                  <a:gd name="T19" fmla="*/ 6 h 92"/>
                  <a:gd name="T20" fmla="*/ 117 w 281"/>
                  <a:gd name="T21" fmla="*/ 4 h 92"/>
                  <a:gd name="T22" fmla="*/ 97 w 281"/>
                  <a:gd name="T23" fmla="*/ 1 h 92"/>
                  <a:gd name="T24" fmla="*/ 79 w 281"/>
                  <a:gd name="T25" fmla="*/ 0 h 92"/>
                  <a:gd name="T26" fmla="*/ 59 w 281"/>
                  <a:gd name="T27" fmla="*/ 0 h 92"/>
                  <a:gd name="T28" fmla="*/ 41 w 281"/>
                  <a:gd name="T29" fmla="*/ 1 h 92"/>
                  <a:gd name="T30" fmla="*/ 23 w 281"/>
                  <a:gd name="T31" fmla="*/ 3 h 92"/>
                  <a:gd name="T32" fmla="*/ 4 w 281"/>
                  <a:gd name="T33" fmla="*/ 4 h 92"/>
                  <a:gd name="T34" fmla="*/ 3 w 281"/>
                  <a:gd name="T35" fmla="*/ 4 h 92"/>
                  <a:gd name="T36" fmla="*/ 1 w 281"/>
                  <a:gd name="T37" fmla="*/ 5 h 92"/>
                  <a:gd name="T38" fmla="*/ 0 w 281"/>
                  <a:gd name="T39" fmla="*/ 7 h 92"/>
                  <a:gd name="T40" fmla="*/ 0 w 281"/>
                  <a:gd name="T41" fmla="*/ 9 h 92"/>
                  <a:gd name="T42" fmla="*/ 1 w 281"/>
                  <a:gd name="T43" fmla="*/ 12 h 92"/>
                  <a:gd name="T44" fmla="*/ 2 w 281"/>
                  <a:gd name="T45" fmla="*/ 13 h 92"/>
                  <a:gd name="T46" fmla="*/ 3 w 281"/>
                  <a:gd name="T47" fmla="*/ 14 h 92"/>
                  <a:gd name="T48" fmla="*/ 5 w 281"/>
                  <a:gd name="T49" fmla="*/ 14 h 92"/>
                  <a:gd name="T50" fmla="*/ 23 w 281"/>
                  <a:gd name="T51" fmla="*/ 13 h 92"/>
                  <a:gd name="T52" fmla="*/ 41 w 281"/>
                  <a:gd name="T53" fmla="*/ 12 h 92"/>
                  <a:gd name="T54" fmla="*/ 58 w 281"/>
                  <a:gd name="T55" fmla="*/ 12 h 92"/>
                  <a:gd name="T56" fmla="*/ 77 w 281"/>
                  <a:gd name="T57" fmla="*/ 12 h 92"/>
                  <a:gd name="T58" fmla="*/ 95 w 281"/>
                  <a:gd name="T59" fmla="*/ 13 h 92"/>
                  <a:gd name="T60" fmla="*/ 114 w 281"/>
                  <a:gd name="T61" fmla="*/ 14 h 92"/>
                  <a:gd name="T62" fmla="*/ 132 w 281"/>
                  <a:gd name="T63" fmla="*/ 17 h 92"/>
                  <a:gd name="T64" fmla="*/ 150 w 281"/>
                  <a:gd name="T65" fmla="*/ 21 h 92"/>
                  <a:gd name="T66" fmla="*/ 168 w 281"/>
                  <a:gd name="T67" fmla="*/ 24 h 92"/>
                  <a:gd name="T68" fmla="*/ 185 w 281"/>
                  <a:gd name="T69" fmla="*/ 30 h 92"/>
                  <a:gd name="T70" fmla="*/ 201 w 281"/>
                  <a:gd name="T71" fmla="*/ 37 h 92"/>
                  <a:gd name="T72" fmla="*/ 217 w 281"/>
                  <a:gd name="T73" fmla="*/ 45 h 92"/>
                  <a:gd name="T74" fmla="*/ 232 w 281"/>
                  <a:gd name="T75" fmla="*/ 54 h 92"/>
                  <a:gd name="T76" fmla="*/ 246 w 281"/>
                  <a:gd name="T77" fmla="*/ 65 h 92"/>
                  <a:gd name="T78" fmla="*/ 260 w 281"/>
                  <a:gd name="T79" fmla="*/ 76 h 92"/>
                  <a:gd name="T80" fmla="*/ 271 w 281"/>
                  <a:gd name="T81" fmla="*/ 90 h 92"/>
                  <a:gd name="T82" fmla="*/ 274 w 281"/>
                  <a:gd name="T83" fmla="*/ 91 h 92"/>
                  <a:gd name="T84" fmla="*/ 275 w 281"/>
                  <a:gd name="T85" fmla="*/ 92 h 92"/>
                  <a:gd name="T86" fmla="*/ 277 w 281"/>
                  <a:gd name="T87" fmla="*/ 92 h 92"/>
                  <a:gd name="T88" fmla="*/ 279 w 281"/>
                  <a:gd name="T89" fmla="*/ 91 h 92"/>
                  <a:gd name="T90" fmla="*/ 281 w 281"/>
                  <a:gd name="T91" fmla="*/ 90 h 92"/>
                  <a:gd name="T92" fmla="*/ 281 w 281"/>
                  <a:gd name="T93" fmla="*/ 88 h 92"/>
                  <a:gd name="T94" fmla="*/ 281 w 281"/>
                  <a:gd name="T95" fmla="*/ 87 h 92"/>
                  <a:gd name="T96" fmla="*/ 281 w 281"/>
                  <a:gd name="T97" fmla="*/ 84 h 92"/>
                  <a:gd name="T98" fmla="*/ 281 w 281"/>
                  <a:gd name="T99" fmla="*/ 8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1" h="92">
                    <a:moveTo>
                      <a:pt x="281" y="84"/>
                    </a:moveTo>
                    <a:lnTo>
                      <a:pt x="268" y="70"/>
                    </a:lnTo>
                    <a:lnTo>
                      <a:pt x="254" y="58"/>
                    </a:lnTo>
                    <a:lnTo>
                      <a:pt x="240" y="46"/>
                    </a:lnTo>
                    <a:lnTo>
                      <a:pt x="224" y="36"/>
                    </a:lnTo>
                    <a:lnTo>
                      <a:pt x="208" y="28"/>
                    </a:lnTo>
                    <a:lnTo>
                      <a:pt x="191" y="21"/>
                    </a:lnTo>
                    <a:lnTo>
                      <a:pt x="172" y="15"/>
                    </a:lnTo>
                    <a:lnTo>
                      <a:pt x="155" y="9"/>
                    </a:lnTo>
                    <a:lnTo>
                      <a:pt x="135" y="6"/>
                    </a:lnTo>
                    <a:lnTo>
                      <a:pt x="117" y="4"/>
                    </a:lnTo>
                    <a:lnTo>
                      <a:pt x="97" y="1"/>
                    </a:lnTo>
                    <a:lnTo>
                      <a:pt x="79" y="0"/>
                    </a:lnTo>
                    <a:lnTo>
                      <a:pt x="59" y="0"/>
                    </a:lnTo>
                    <a:lnTo>
                      <a:pt x="41" y="1"/>
                    </a:lnTo>
                    <a:lnTo>
                      <a:pt x="23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23" y="13"/>
                    </a:lnTo>
                    <a:lnTo>
                      <a:pt x="41" y="12"/>
                    </a:lnTo>
                    <a:lnTo>
                      <a:pt x="58" y="12"/>
                    </a:lnTo>
                    <a:lnTo>
                      <a:pt x="77" y="12"/>
                    </a:lnTo>
                    <a:lnTo>
                      <a:pt x="95" y="13"/>
                    </a:lnTo>
                    <a:lnTo>
                      <a:pt x="114" y="14"/>
                    </a:lnTo>
                    <a:lnTo>
                      <a:pt x="132" y="17"/>
                    </a:lnTo>
                    <a:lnTo>
                      <a:pt x="150" y="21"/>
                    </a:lnTo>
                    <a:lnTo>
                      <a:pt x="168" y="24"/>
                    </a:lnTo>
                    <a:lnTo>
                      <a:pt x="185" y="30"/>
                    </a:lnTo>
                    <a:lnTo>
                      <a:pt x="201" y="37"/>
                    </a:lnTo>
                    <a:lnTo>
                      <a:pt x="217" y="45"/>
                    </a:lnTo>
                    <a:lnTo>
                      <a:pt x="232" y="54"/>
                    </a:lnTo>
                    <a:lnTo>
                      <a:pt x="246" y="65"/>
                    </a:lnTo>
                    <a:lnTo>
                      <a:pt x="260" y="76"/>
                    </a:lnTo>
                    <a:lnTo>
                      <a:pt x="271" y="90"/>
                    </a:lnTo>
                    <a:lnTo>
                      <a:pt x="274" y="91"/>
                    </a:lnTo>
                    <a:lnTo>
                      <a:pt x="275" y="92"/>
                    </a:lnTo>
                    <a:lnTo>
                      <a:pt x="277" y="92"/>
                    </a:lnTo>
                    <a:lnTo>
                      <a:pt x="279" y="91"/>
                    </a:lnTo>
                    <a:lnTo>
                      <a:pt x="281" y="90"/>
                    </a:lnTo>
                    <a:lnTo>
                      <a:pt x="281" y="88"/>
                    </a:lnTo>
                    <a:lnTo>
                      <a:pt x="281" y="87"/>
                    </a:lnTo>
                    <a:lnTo>
                      <a:pt x="281" y="84"/>
                    </a:lnTo>
                    <a:lnTo>
                      <a:pt x="281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901" name="Freeform 205"/>
              <p:cNvSpPr>
                <a:spLocks/>
              </p:cNvSpPr>
              <p:nvPr/>
            </p:nvSpPr>
            <p:spPr bwMode="auto">
              <a:xfrm>
                <a:off x="3854" y="1950"/>
                <a:ext cx="163" cy="23"/>
              </a:xfrm>
              <a:custGeom>
                <a:avLst/>
                <a:gdLst>
                  <a:gd name="T0" fmla="*/ 322 w 326"/>
                  <a:gd name="T1" fmla="*/ 35 h 46"/>
                  <a:gd name="T2" fmla="*/ 304 w 326"/>
                  <a:gd name="T3" fmla="*/ 26 h 46"/>
                  <a:gd name="T4" fmla="*/ 285 w 326"/>
                  <a:gd name="T5" fmla="*/ 18 h 46"/>
                  <a:gd name="T6" fmla="*/ 266 w 326"/>
                  <a:gd name="T7" fmla="*/ 12 h 46"/>
                  <a:gd name="T8" fmla="*/ 246 w 326"/>
                  <a:gd name="T9" fmla="*/ 8 h 46"/>
                  <a:gd name="T10" fmla="*/ 227 w 326"/>
                  <a:gd name="T11" fmla="*/ 4 h 46"/>
                  <a:gd name="T12" fmla="*/ 206 w 326"/>
                  <a:gd name="T13" fmla="*/ 2 h 46"/>
                  <a:gd name="T14" fmla="*/ 186 w 326"/>
                  <a:gd name="T15" fmla="*/ 1 h 46"/>
                  <a:gd name="T16" fmla="*/ 166 w 326"/>
                  <a:gd name="T17" fmla="*/ 0 h 46"/>
                  <a:gd name="T18" fmla="*/ 145 w 326"/>
                  <a:gd name="T19" fmla="*/ 1 h 46"/>
                  <a:gd name="T20" fmla="*/ 124 w 326"/>
                  <a:gd name="T21" fmla="*/ 2 h 46"/>
                  <a:gd name="T22" fmla="*/ 105 w 326"/>
                  <a:gd name="T23" fmla="*/ 4 h 46"/>
                  <a:gd name="T24" fmla="*/ 84 w 326"/>
                  <a:gd name="T25" fmla="*/ 7 h 46"/>
                  <a:gd name="T26" fmla="*/ 63 w 326"/>
                  <a:gd name="T27" fmla="*/ 10 h 46"/>
                  <a:gd name="T28" fmla="*/ 44 w 326"/>
                  <a:gd name="T29" fmla="*/ 13 h 46"/>
                  <a:gd name="T30" fmla="*/ 23 w 326"/>
                  <a:gd name="T31" fmla="*/ 17 h 46"/>
                  <a:gd name="T32" fmla="*/ 3 w 326"/>
                  <a:gd name="T33" fmla="*/ 20 h 46"/>
                  <a:gd name="T34" fmla="*/ 2 w 326"/>
                  <a:gd name="T35" fmla="*/ 22 h 46"/>
                  <a:gd name="T36" fmla="*/ 1 w 326"/>
                  <a:gd name="T37" fmla="*/ 23 h 46"/>
                  <a:gd name="T38" fmla="*/ 0 w 326"/>
                  <a:gd name="T39" fmla="*/ 25 h 46"/>
                  <a:gd name="T40" fmla="*/ 0 w 326"/>
                  <a:gd name="T41" fmla="*/ 27 h 46"/>
                  <a:gd name="T42" fmla="*/ 1 w 326"/>
                  <a:gd name="T43" fmla="*/ 28 h 46"/>
                  <a:gd name="T44" fmla="*/ 2 w 326"/>
                  <a:gd name="T45" fmla="*/ 31 h 46"/>
                  <a:gd name="T46" fmla="*/ 4 w 326"/>
                  <a:gd name="T47" fmla="*/ 32 h 46"/>
                  <a:gd name="T48" fmla="*/ 7 w 326"/>
                  <a:gd name="T49" fmla="*/ 32 h 46"/>
                  <a:gd name="T50" fmla="*/ 26 w 326"/>
                  <a:gd name="T51" fmla="*/ 28 h 46"/>
                  <a:gd name="T52" fmla="*/ 45 w 326"/>
                  <a:gd name="T53" fmla="*/ 24 h 46"/>
                  <a:gd name="T54" fmla="*/ 64 w 326"/>
                  <a:gd name="T55" fmla="*/ 22 h 46"/>
                  <a:gd name="T56" fmla="*/ 85 w 326"/>
                  <a:gd name="T57" fmla="*/ 18 h 46"/>
                  <a:gd name="T58" fmla="*/ 105 w 326"/>
                  <a:gd name="T59" fmla="*/ 16 h 46"/>
                  <a:gd name="T60" fmla="*/ 124 w 326"/>
                  <a:gd name="T61" fmla="*/ 13 h 46"/>
                  <a:gd name="T62" fmla="*/ 145 w 326"/>
                  <a:gd name="T63" fmla="*/ 12 h 46"/>
                  <a:gd name="T64" fmla="*/ 165 w 326"/>
                  <a:gd name="T65" fmla="*/ 11 h 46"/>
                  <a:gd name="T66" fmla="*/ 184 w 326"/>
                  <a:gd name="T67" fmla="*/ 11 h 46"/>
                  <a:gd name="T68" fmla="*/ 205 w 326"/>
                  <a:gd name="T69" fmla="*/ 12 h 46"/>
                  <a:gd name="T70" fmla="*/ 224 w 326"/>
                  <a:gd name="T71" fmla="*/ 15 h 46"/>
                  <a:gd name="T72" fmla="*/ 244 w 326"/>
                  <a:gd name="T73" fmla="*/ 18 h 46"/>
                  <a:gd name="T74" fmla="*/ 262 w 326"/>
                  <a:gd name="T75" fmla="*/ 23 h 46"/>
                  <a:gd name="T76" fmla="*/ 282 w 326"/>
                  <a:gd name="T77" fmla="*/ 28 h 46"/>
                  <a:gd name="T78" fmla="*/ 300 w 326"/>
                  <a:gd name="T79" fmla="*/ 35 h 46"/>
                  <a:gd name="T80" fmla="*/ 319 w 326"/>
                  <a:gd name="T81" fmla="*/ 45 h 46"/>
                  <a:gd name="T82" fmla="*/ 321 w 326"/>
                  <a:gd name="T83" fmla="*/ 46 h 46"/>
                  <a:gd name="T84" fmla="*/ 322 w 326"/>
                  <a:gd name="T85" fmla="*/ 45 h 46"/>
                  <a:gd name="T86" fmla="*/ 325 w 326"/>
                  <a:gd name="T87" fmla="*/ 45 h 46"/>
                  <a:gd name="T88" fmla="*/ 326 w 326"/>
                  <a:gd name="T89" fmla="*/ 42 h 46"/>
                  <a:gd name="T90" fmla="*/ 326 w 326"/>
                  <a:gd name="T91" fmla="*/ 40 h 46"/>
                  <a:gd name="T92" fmla="*/ 326 w 326"/>
                  <a:gd name="T93" fmla="*/ 39 h 46"/>
                  <a:gd name="T94" fmla="*/ 325 w 326"/>
                  <a:gd name="T95" fmla="*/ 37 h 46"/>
                  <a:gd name="T96" fmla="*/ 322 w 326"/>
                  <a:gd name="T97" fmla="*/ 35 h 46"/>
                  <a:gd name="T98" fmla="*/ 322 w 326"/>
                  <a:gd name="T99" fmla="*/ 3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6" h="46">
                    <a:moveTo>
                      <a:pt x="322" y="35"/>
                    </a:moveTo>
                    <a:lnTo>
                      <a:pt x="304" y="26"/>
                    </a:lnTo>
                    <a:lnTo>
                      <a:pt x="285" y="18"/>
                    </a:lnTo>
                    <a:lnTo>
                      <a:pt x="266" y="12"/>
                    </a:lnTo>
                    <a:lnTo>
                      <a:pt x="246" y="8"/>
                    </a:lnTo>
                    <a:lnTo>
                      <a:pt x="227" y="4"/>
                    </a:lnTo>
                    <a:lnTo>
                      <a:pt x="206" y="2"/>
                    </a:lnTo>
                    <a:lnTo>
                      <a:pt x="186" y="1"/>
                    </a:lnTo>
                    <a:lnTo>
                      <a:pt x="166" y="0"/>
                    </a:lnTo>
                    <a:lnTo>
                      <a:pt x="145" y="1"/>
                    </a:lnTo>
                    <a:lnTo>
                      <a:pt x="124" y="2"/>
                    </a:lnTo>
                    <a:lnTo>
                      <a:pt x="105" y="4"/>
                    </a:lnTo>
                    <a:lnTo>
                      <a:pt x="84" y="7"/>
                    </a:lnTo>
                    <a:lnTo>
                      <a:pt x="63" y="10"/>
                    </a:lnTo>
                    <a:lnTo>
                      <a:pt x="44" y="13"/>
                    </a:lnTo>
                    <a:lnTo>
                      <a:pt x="23" y="17"/>
                    </a:lnTo>
                    <a:lnTo>
                      <a:pt x="3" y="20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4" y="32"/>
                    </a:lnTo>
                    <a:lnTo>
                      <a:pt x="7" y="32"/>
                    </a:lnTo>
                    <a:lnTo>
                      <a:pt x="26" y="28"/>
                    </a:lnTo>
                    <a:lnTo>
                      <a:pt x="45" y="24"/>
                    </a:lnTo>
                    <a:lnTo>
                      <a:pt x="64" y="22"/>
                    </a:lnTo>
                    <a:lnTo>
                      <a:pt x="85" y="18"/>
                    </a:lnTo>
                    <a:lnTo>
                      <a:pt x="105" y="16"/>
                    </a:lnTo>
                    <a:lnTo>
                      <a:pt x="124" y="13"/>
                    </a:lnTo>
                    <a:lnTo>
                      <a:pt x="145" y="12"/>
                    </a:lnTo>
                    <a:lnTo>
                      <a:pt x="165" y="11"/>
                    </a:lnTo>
                    <a:lnTo>
                      <a:pt x="184" y="11"/>
                    </a:lnTo>
                    <a:lnTo>
                      <a:pt x="205" y="12"/>
                    </a:lnTo>
                    <a:lnTo>
                      <a:pt x="224" y="15"/>
                    </a:lnTo>
                    <a:lnTo>
                      <a:pt x="244" y="18"/>
                    </a:lnTo>
                    <a:lnTo>
                      <a:pt x="262" y="23"/>
                    </a:lnTo>
                    <a:lnTo>
                      <a:pt x="282" y="28"/>
                    </a:lnTo>
                    <a:lnTo>
                      <a:pt x="300" y="35"/>
                    </a:lnTo>
                    <a:lnTo>
                      <a:pt x="319" y="45"/>
                    </a:lnTo>
                    <a:lnTo>
                      <a:pt x="321" y="46"/>
                    </a:lnTo>
                    <a:lnTo>
                      <a:pt x="322" y="45"/>
                    </a:lnTo>
                    <a:lnTo>
                      <a:pt x="325" y="45"/>
                    </a:lnTo>
                    <a:lnTo>
                      <a:pt x="326" y="42"/>
                    </a:lnTo>
                    <a:lnTo>
                      <a:pt x="326" y="40"/>
                    </a:lnTo>
                    <a:lnTo>
                      <a:pt x="326" y="39"/>
                    </a:lnTo>
                    <a:lnTo>
                      <a:pt x="325" y="37"/>
                    </a:lnTo>
                    <a:lnTo>
                      <a:pt x="322" y="35"/>
                    </a:lnTo>
                    <a:lnTo>
                      <a:pt x="32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902" name="Freeform 206"/>
              <p:cNvSpPr>
                <a:spLocks/>
              </p:cNvSpPr>
              <p:nvPr/>
            </p:nvSpPr>
            <p:spPr bwMode="auto">
              <a:xfrm>
                <a:off x="3817" y="1983"/>
                <a:ext cx="170" cy="23"/>
              </a:xfrm>
              <a:custGeom>
                <a:avLst/>
                <a:gdLst>
                  <a:gd name="T0" fmla="*/ 339 w 341"/>
                  <a:gd name="T1" fmla="*/ 36 h 46"/>
                  <a:gd name="T2" fmla="*/ 319 w 341"/>
                  <a:gd name="T3" fmla="*/ 27 h 46"/>
                  <a:gd name="T4" fmla="*/ 299 w 341"/>
                  <a:gd name="T5" fmla="*/ 19 h 46"/>
                  <a:gd name="T6" fmla="*/ 279 w 341"/>
                  <a:gd name="T7" fmla="*/ 13 h 46"/>
                  <a:gd name="T8" fmla="*/ 258 w 341"/>
                  <a:gd name="T9" fmla="*/ 7 h 46"/>
                  <a:gd name="T10" fmla="*/ 237 w 341"/>
                  <a:gd name="T11" fmla="*/ 4 h 46"/>
                  <a:gd name="T12" fmla="*/ 216 w 341"/>
                  <a:gd name="T13" fmla="*/ 1 h 46"/>
                  <a:gd name="T14" fmla="*/ 195 w 341"/>
                  <a:gd name="T15" fmla="*/ 0 h 46"/>
                  <a:gd name="T16" fmla="*/ 174 w 341"/>
                  <a:gd name="T17" fmla="*/ 0 h 46"/>
                  <a:gd name="T18" fmla="*/ 152 w 341"/>
                  <a:gd name="T19" fmla="*/ 1 h 46"/>
                  <a:gd name="T20" fmla="*/ 131 w 341"/>
                  <a:gd name="T21" fmla="*/ 3 h 46"/>
                  <a:gd name="T22" fmla="*/ 109 w 341"/>
                  <a:gd name="T23" fmla="*/ 5 h 46"/>
                  <a:gd name="T24" fmla="*/ 87 w 341"/>
                  <a:gd name="T25" fmla="*/ 8 h 46"/>
                  <a:gd name="T26" fmla="*/ 67 w 341"/>
                  <a:gd name="T27" fmla="*/ 11 h 46"/>
                  <a:gd name="T28" fmla="*/ 46 w 341"/>
                  <a:gd name="T29" fmla="*/ 14 h 46"/>
                  <a:gd name="T30" fmla="*/ 25 w 341"/>
                  <a:gd name="T31" fmla="*/ 19 h 46"/>
                  <a:gd name="T32" fmla="*/ 4 w 341"/>
                  <a:gd name="T33" fmla="*/ 22 h 46"/>
                  <a:gd name="T34" fmla="*/ 2 w 341"/>
                  <a:gd name="T35" fmla="*/ 23 h 46"/>
                  <a:gd name="T36" fmla="*/ 1 w 341"/>
                  <a:gd name="T37" fmla="*/ 24 h 46"/>
                  <a:gd name="T38" fmla="*/ 0 w 341"/>
                  <a:gd name="T39" fmla="*/ 27 h 46"/>
                  <a:gd name="T40" fmla="*/ 0 w 341"/>
                  <a:gd name="T41" fmla="*/ 29 h 46"/>
                  <a:gd name="T42" fmla="*/ 1 w 341"/>
                  <a:gd name="T43" fmla="*/ 30 h 46"/>
                  <a:gd name="T44" fmla="*/ 2 w 341"/>
                  <a:gd name="T45" fmla="*/ 33 h 46"/>
                  <a:gd name="T46" fmla="*/ 3 w 341"/>
                  <a:gd name="T47" fmla="*/ 34 h 46"/>
                  <a:gd name="T48" fmla="*/ 6 w 341"/>
                  <a:gd name="T49" fmla="*/ 34 h 46"/>
                  <a:gd name="T50" fmla="*/ 26 w 341"/>
                  <a:gd name="T51" fmla="*/ 30 h 46"/>
                  <a:gd name="T52" fmla="*/ 46 w 341"/>
                  <a:gd name="T53" fmla="*/ 27 h 46"/>
                  <a:gd name="T54" fmla="*/ 67 w 341"/>
                  <a:gd name="T55" fmla="*/ 23 h 46"/>
                  <a:gd name="T56" fmla="*/ 87 w 341"/>
                  <a:gd name="T57" fmla="*/ 20 h 46"/>
                  <a:gd name="T58" fmla="*/ 109 w 341"/>
                  <a:gd name="T59" fmla="*/ 16 h 46"/>
                  <a:gd name="T60" fmla="*/ 130 w 341"/>
                  <a:gd name="T61" fmla="*/ 14 h 46"/>
                  <a:gd name="T62" fmla="*/ 151 w 341"/>
                  <a:gd name="T63" fmla="*/ 13 h 46"/>
                  <a:gd name="T64" fmla="*/ 172 w 341"/>
                  <a:gd name="T65" fmla="*/ 12 h 46"/>
                  <a:gd name="T66" fmla="*/ 192 w 341"/>
                  <a:gd name="T67" fmla="*/ 12 h 46"/>
                  <a:gd name="T68" fmla="*/ 213 w 341"/>
                  <a:gd name="T69" fmla="*/ 13 h 46"/>
                  <a:gd name="T70" fmla="*/ 234 w 341"/>
                  <a:gd name="T71" fmla="*/ 14 h 46"/>
                  <a:gd name="T72" fmla="*/ 254 w 341"/>
                  <a:gd name="T73" fmla="*/ 18 h 46"/>
                  <a:gd name="T74" fmla="*/ 274 w 341"/>
                  <a:gd name="T75" fmla="*/ 22 h 46"/>
                  <a:gd name="T76" fmla="*/ 295 w 341"/>
                  <a:gd name="T77" fmla="*/ 28 h 46"/>
                  <a:gd name="T78" fmla="*/ 313 w 341"/>
                  <a:gd name="T79" fmla="*/ 36 h 46"/>
                  <a:gd name="T80" fmla="*/ 333 w 341"/>
                  <a:gd name="T81" fmla="*/ 45 h 46"/>
                  <a:gd name="T82" fmla="*/ 335 w 341"/>
                  <a:gd name="T83" fmla="*/ 46 h 46"/>
                  <a:gd name="T84" fmla="*/ 336 w 341"/>
                  <a:gd name="T85" fmla="*/ 46 h 46"/>
                  <a:gd name="T86" fmla="*/ 339 w 341"/>
                  <a:gd name="T87" fmla="*/ 45 h 46"/>
                  <a:gd name="T88" fmla="*/ 340 w 341"/>
                  <a:gd name="T89" fmla="*/ 44 h 46"/>
                  <a:gd name="T90" fmla="*/ 341 w 341"/>
                  <a:gd name="T91" fmla="*/ 42 h 46"/>
                  <a:gd name="T92" fmla="*/ 341 w 341"/>
                  <a:gd name="T93" fmla="*/ 39 h 46"/>
                  <a:gd name="T94" fmla="*/ 340 w 341"/>
                  <a:gd name="T95" fmla="*/ 38 h 46"/>
                  <a:gd name="T96" fmla="*/ 339 w 341"/>
                  <a:gd name="T97" fmla="*/ 36 h 46"/>
                  <a:gd name="T98" fmla="*/ 339 w 341"/>
                  <a:gd name="T99" fmla="*/ 3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1" h="46">
                    <a:moveTo>
                      <a:pt x="339" y="36"/>
                    </a:moveTo>
                    <a:lnTo>
                      <a:pt x="319" y="27"/>
                    </a:lnTo>
                    <a:lnTo>
                      <a:pt x="299" y="19"/>
                    </a:lnTo>
                    <a:lnTo>
                      <a:pt x="279" y="13"/>
                    </a:lnTo>
                    <a:lnTo>
                      <a:pt x="258" y="7"/>
                    </a:lnTo>
                    <a:lnTo>
                      <a:pt x="237" y="4"/>
                    </a:lnTo>
                    <a:lnTo>
                      <a:pt x="216" y="1"/>
                    </a:lnTo>
                    <a:lnTo>
                      <a:pt x="195" y="0"/>
                    </a:lnTo>
                    <a:lnTo>
                      <a:pt x="174" y="0"/>
                    </a:lnTo>
                    <a:lnTo>
                      <a:pt x="152" y="1"/>
                    </a:lnTo>
                    <a:lnTo>
                      <a:pt x="131" y="3"/>
                    </a:lnTo>
                    <a:lnTo>
                      <a:pt x="109" y="5"/>
                    </a:lnTo>
                    <a:lnTo>
                      <a:pt x="87" y="8"/>
                    </a:lnTo>
                    <a:lnTo>
                      <a:pt x="67" y="11"/>
                    </a:lnTo>
                    <a:lnTo>
                      <a:pt x="46" y="14"/>
                    </a:lnTo>
                    <a:lnTo>
                      <a:pt x="25" y="19"/>
                    </a:lnTo>
                    <a:lnTo>
                      <a:pt x="4" y="22"/>
                    </a:lnTo>
                    <a:lnTo>
                      <a:pt x="2" y="23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6" y="34"/>
                    </a:lnTo>
                    <a:lnTo>
                      <a:pt x="26" y="30"/>
                    </a:lnTo>
                    <a:lnTo>
                      <a:pt x="46" y="27"/>
                    </a:lnTo>
                    <a:lnTo>
                      <a:pt x="67" y="23"/>
                    </a:lnTo>
                    <a:lnTo>
                      <a:pt x="87" y="20"/>
                    </a:lnTo>
                    <a:lnTo>
                      <a:pt x="109" y="16"/>
                    </a:lnTo>
                    <a:lnTo>
                      <a:pt x="130" y="14"/>
                    </a:lnTo>
                    <a:lnTo>
                      <a:pt x="151" y="13"/>
                    </a:lnTo>
                    <a:lnTo>
                      <a:pt x="172" y="12"/>
                    </a:lnTo>
                    <a:lnTo>
                      <a:pt x="192" y="12"/>
                    </a:lnTo>
                    <a:lnTo>
                      <a:pt x="213" y="13"/>
                    </a:lnTo>
                    <a:lnTo>
                      <a:pt x="234" y="14"/>
                    </a:lnTo>
                    <a:lnTo>
                      <a:pt x="254" y="18"/>
                    </a:lnTo>
                    <a:lnTo>
                      <a:pt x="274" y="22"/>
                    </a:lnTo>
                    <a:lnTo>
                      <a:pt x="295" y="28"/>
                    </a:lnTo>
                    <a:lnTo>
                      <a:pt x="313" y="36"/>
                    </a:lnTo>
                    <a:lnTo>
                      <a:pt x="333" y="45"/>
                    </a:lnTo>
                    <a:lnTo>
                      <a:pt x="335" y="46"/>
                    </a:lnTo>
                    <a:lnTo>
                      <a:pt x="336" y="46"/>
                    </a:lnTo>
                    <a:lnTo>
                      <a:pt x="339" y="45"/>
                    </a:lnTo>
                    <a:lnTo>
                      <a:pt x="340" y="44"/>
                    </a:lnTo>
                    <a:lnTo>
                      <a:pt x="341" y="42"/>
                    </a:lnTo>
                    <a:lnTo>
                      <a:pt x="341" y="39"/>
                    </a:lnTo>
                    <a:lnTo>
                      <a:pt x="340" y="38"/>
                    </a:lnTo>
                    <a:lnTo>
                      <a:pt x="339" y="36"/>
                    </a:lnTo>
                    <a:lnTo>
                      <a:pt x="339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903" name="Freeform 207"/>
              <p:cNvSpPr>
                <a:spLocks/>
              </p:cNvSpPr>
              <p:nvPr/>
            </p:nvSpPr>
            <p:spPr bwMode="auto">
              <a:xfrm>
                <a:off x="4074" y="2264"/>
                <a:ext cx="67" cy="50"/>
              </a:xfrm>
              <a:custGeom>
                <a:avLst/>
                <a:gdLst>
                  <a:gd name="T0" fmla="*/ 122 w 133"/>
                  <a:gd name="T1" fmla="*/ 53 h 100"/>
                  <a:gd name="T2" fmla="*/ 117 w 133"/>
                  <a:gd name="T3" fmla="*/ 70 h 100"/>
                  <a:gd name="T4" fmla="*/ 108 w 133"/>
                  <a:gd name="T5" fmla="*/ 80 h 100"/>
                  <a:gd name="T6" fmla="*/ 100 w 133"/>
                  <a:gd name="T7" fmla="*/ 84 h 100"/>
                  <a:gd name="T8" fmla="*/ 92 w 133"/>
                  <a:gd name="T9" fmla="*/ 88 h 100"/>
                  <a:gd name="T10" fmla="*/ 83 w 133"/>
                  <a:gd name="T11" fmla="*/ 87 h 100"/>
                  <a:gd name="T12" fmla="*/ 72 w 133"/>
                  <a:gd name="T13" fmla="*/ 77 h 100"/>
                  <a:gd name="T14" fmla="*/ 59 w 133"/>
                  <a:gd name="T15" fmla="*/ 65 h 100"/>
                  <a:gd name="T16" fmla="*/ 41 w 133"/>
                  <a:gd name="T17" fmla="*/ 55 h 100"/>
                  <a:gd name="T18" fmla="*/ 25 w 133"/>
                  <a:gd name="T19" fmla="*/ 45 h 100"/>
                  <a:gd name="T20" fmla="*/ 14 w 133"/>
                  <a:gd name="T21" fmla="*/ 32 h 100"/>
                  <a:gd name="T22" fmla="*/ 15 w 133"/>
                  <a:gd name="T23" fmla="*/ 16 h 100"/>
                  <a:gd name="T24" fmla="*/ 18 w 133"/>
                  <a:gd name="T25" fmla="*/ 6 h 100"/>
                  <a:gd name="T26" fmla="*/ 17 w 133"/>
                  <a:gd name="T27" fmla="*/ 1 h 100"/>
                  <a:gd name="T28" fmla="*/ 13 w 133"/>
                  <a:gd name="T29" fmla="*/ 0 h 100"/>
                  <a:gd name="T30" fmla="*/ 8 w 133"/>
                  <a:gd name="T31" fmla="*/ 1 h 100"/>
                  <a:gd name="T32" fmla="*/ 1 w 133"/>
                  <a:gd name="T33" fmla="*/ 16 h 100"/>
                  <a:gd name="T34" fmla="*/ 3 w 133"/>
                  <a:gd name="T35" fmla="*/ 44 h 100"/>
                  <a:gd name="T36" fmla="*/ 21 w 133"/>
                  <a:gd name="T37" fmla="*/ 59 h 100"/>
                  <a:gd name="T38" fmla="*/ 37 w 133"/>
                  <a:gd name="T39" fmla="*/ 66 h 100"/>
                  <a:gd name="T40" fmla="*/ 52 w 133"/>
                  <a:gd name="T41" fmla="*/ 73 h 100"/>
                  <a:gd name="T42" fmla="*/ 64 w 133"/>
                  <a:gd name="T43" fmla="*/ 84 h 100"/>
                  <a:gd name="T44" fmla="*/ 75 w 133"/>
                  <a:gd name="T45" fmla="*/ 97 h 100"/>
                  <a:gd name="T46" fmla="*/ 90 w 133"/>
                  <a:gd name="T47" fmla="*/ 100 h 100"/>
                  <a:gd name="T48" fmla="*/ 104 w 133"/>
                  <a:gd name="T49" fmla="*/ 97 h 100"/>
                  <a:gd name="T50" fmla="*/ 116 w 133"/>
                  <a:gd name="T51" fmla="*/ 90 h 100"/>
                  <a:gd name="T52" fmla="*/ 128 w 133"/>
                  <a:gd name="T53" fmla="*/ 75 h 100"/>
                  <a:gd name="T54" fmla="*/ 133 w 133"/>
                  <a:gd name="T55" fmla="*/ 55 h 100"/>
                  <a:gd name="T56" fmla="*/ 132 w 133"/>
                  <a:gd name="T57" fmla="*/ 43 h 100"/>
                  <a:gd name="T58" fmla="*/ 129 w 133"/>
                  <a:gd name="T59" fmla="*/ 39 h 100"/>
                  <a:gd name="T60" fmla="*/ 125 w 133"/>
                  <a:gd name="T61" fmla="*/ 39 h 100"/>
                  <a:gd name="T62" fmla="*/ 122 w 133"/>
                  <a:gd name="T63" fmla="*/ 43 h 100"/>
                  <a:gd name="T64" fmla="*/ 122 w 133"/>
                  <a:gd name="T65" fmla="*/ 4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00">
                    <a:moveTo>
                      <a:pt x="122" y="44"/>
                    </a:moveTo>
                    <a:lnTo>
                      <a:pt x="122" y="53"/>
                    </a:lnTo>
                    <a:lnTo>
                      <a:pt x="121" y="62"/>
                    </a:lnTo>
                    <a:lnTo>
                      <a:pt x="117" y="70"/>
                    </a:lnTo>
                    <a:lnTo>
                      <a:pt x="112" y="77"/>
                    </a:lnTo>
                    <a:lnTo>
                      <a:pt x="108" y="80"/>
                    </a:lnTo>
                    <a:lnTo>
                      <a:pt x="105" y="82"/>
                    </a:lnTo>
                    <a:lnTo>
                      <a:pt x="100" y="84"/>
                    </a:lnTo>
                    <a:lnTo>
                      <a:pt x="97" y="87"/>
                    </a:lnTo>
                    <a:lnTo>
                      <a:pt x="92" y="88"/>
                    </a:lnTo>
                    <a:lnTo>
                      <a:pt x="87" y="88"/>
                    </a:lnTo>
                    <a:lnTo>
                      <a:pt x="83" y="87"/>
                    </a:lnTo>
                    <a:lnTo>
                      <a:pt x="77" y="85"/>
                    </a:lnTo>
                    <a:lnTo>
                      <a:pt x="72" y="77"/>
                    </a:lnTo>
                    <a:lnTo>
                      <a:pt x="66" y="70"/>
                    </a:lnTo>
                    <a:lnTo>
                      <a:pt x="59" y="65"/>
                    </a:lnTo>
                    <a:lnTo>
                      <a:pt x="51" y="60"/>
                    </a:lnTo>
                    <a:lnTo>
                      <a:pt x="41" y="55"/>
                    </a:lnTo>
                    <a:lnTo>
                      <a:pt x="33" y="51"/>
                    </a:lnTo>
                    <a:lnTo>
                      <a:pt x="25" y="45"/>
                    </a:lnTo>
                    <a:lnTo>
                      <a:pt x="17" y="39"/>
                    </a:lnTo>
                    <a:lnTo>
                      <a:pt x="14" y="32"/>
                    </a:lnTo>
                    <a:lnTo>
                      <a:pt x="13" y="24"/>
                    </a:lnTo>
                    <a:lnTo>
                      <a:pt x="15" y="16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1" y="16"/>
                    </a:lnTo>
                    <a:lnTo>
                      <a:pt x="0" y="30"/>
                    </a:lnTo>
                    <a:lnTo>
                      <a:pt x="3" y="44"/>
                    </a:lnTo>
                    <a:lnTo>
                      <a:pt x="13" y="54"/>
                    </a:lnTo>
                    <a:lnTo>
                      <a:pt x="21" y="59"/>
                    </a:lnTo>
                    <a:lnTo>
                      <a:pt x="29" y="62"/>
                    </a:lnTo>
                    <a:lnTo>
                      <a:pt x="37" y="66"/>
                    </a:lnTo>
                    <a:lnTo>
                      <a:pt x="45" y="69"/>
                    </a:lnTo>
                    <a:lnTo>
                      <a:pt x="52" y="73"/>
                    </a:lnTo>
                    <a:lnTo>
                      <a:pt x="59" y="78"/>
                    </a:lnTo>
                    <a:lnTo>
                      <a:pt x="64" y="84"/>
                    </a:lnTo>
                    <a:lnTo>
                      <a:pt x="68" y="93"/>
                    </a:lnTo>
                    <a:lnTo>
                      <a:pt x="75" y="97"/>
                    </a:lnTo>
                    <a:lnTo>
                      <a:pt x="82" y="99"/>
                    </a:lnTo>
                    <a:lnTo>
                      <a:pt x="90" y="100"/>
                    </a:lnTo>
                    <a:lnTo>
                      <a:pt x="97" y="99"/>
                    </a:lnTo>
                    <a:lnTo>
                      <a:pt x="104" y="97"/>
                    </a:lnTo>
                    <a:lnTo>
                      <a:pt x="110" y="93"/>
                    </a:lnTo>
                    <a:lnTo>
                      <a:pt x="116" y="90"/>
                    </a:lnTo>
                    <a:lnTo>
                      <a:pt x="122" y="84"/>
                    </a:lnTo>
                    <a:lnTo>
                      <a:pt x="128" y="75"/>
                    </a:lnTo>
                    <a:lnTo>
                      <a:pt x="132" y="66"/>
                    </a:lnTo>
                    <a:lnTo>
                      <a:pt x="133" y="55"/>
                    </a:lnTo>
                    <a:lnTo>
                      <a:pt x="132" y="44"/>
                    </a:lnTo>
                    <a:lnTo>
                      <a:pt x="132" y="43"/>
                    </a:lnTo>
                    <a:lnTo>
                      <a:pt x="131" y="40"/>
                    </a:lnTo>
                    <a:lnTo>
                      <a:pt x="129" y="39"/>
                    </a:lnTo>
                    <a:lnTo>
                      <a:pt x="127" y="39"/>
                    </a:lnTo>
                    <a:lnTo>
                      <a:pt x="125" y="39"/>
                    </a:lnTo>
                    <a:lnTo>
                      <a:pt x="123" y="40"/>
                    </a:lnTo>
                    <a:lnTo>
                      <a:pt x="122" y="43"/>
                    </a:lnTo>
                    <a:lnTo>
                      <a:pt x="122" y="44"/>
                    </a:lnTo>
                    <a:lnTo>
                      <a:pt x="12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904" name="Freeform 208"/>
              <p:cNvSpPr>
                <a:spLocks/>
              </p:cNvSpPr>
              <p:nvPr/>
            </p:nvSpPr>
            <p:spPr bwMode="auto">
              <a:xfrm>
                <a:off x="4180" y="2218"/>
                <a:ext cx="47" cy="13"/>
              </a:xfrm>
              <a:custGeom>
                <a:avLst/>
                <a:gdLst>
                  <a:gd name="T0" fmla="*/ 2 w 93"/>
                  <a:gd name="T1" fmla="*/ 7 h 27"/>
                  <a:gd name="T2" fmla="*/ 11 w 93"/>
                  <a:gd name="T3" fmla="*/ 15 h 27"/>
                  <a:gd name="T4" fmla="*/ 22 w 93"/>
                  <a:gd name="T5" fmla="*/ 21 h 27"/>
                  <a:gd name="T6" fmla="*/ 32 w 93"/>
                  <a:gd name="T7" fmla="*/ 24 h 27"/>
                  <a:gd name="T8" fmla="*/ 43 w 93"/>
                  <a:gd name="T9" fmla="*/ 26 h 27"/>
                  <a:gd name="T10" fmla="*/ 55 w 93"/>
                  <a:gd name="T11" fmla="*/ 27 h 27"/>
                  <a:gd name="T12" fmla="*/ 68 w 93"/>
                  <a:gd name="T13" fmla="*/ 24 h 27"/>
                  <a:gd name="T14" fmla="*/ 79 w 93"/>
                  <a:gd name="T15" fmla="*/ 22 h 27"/>
                  <a:gd name="T16" fmla="*/ 90 w 93"/>
                  <a:gd name="T17" fmla="*/ 17 h 27"/>
                  <a:gd name="T18" fmla="*/ 91 w 93"/>
                  <a:gd name="T19" fmla="*/ 16 h 27"/>
                  <a:gd name="T20" fmla="*/ 92 w 93"/>
                  <a:gd name="T21" fmla="*/ 14 h 27"/>
                  <a:gd name="T22" fmla="*/ 93 w 93"/>
                  <a:gd name="T23" fmla="*/ 13 h 27"/>
                  <a:gd name="T24" fmla="*/ 93 w 93"/>
                  <a:gd name="T25" fmla="*/ 11 h 27"/>
                  <a:gd name="T26" fmla="*/ 92 w 93"/>
                  <a:gd name="T27" fmla="*/ 8 h 27"/>
                  <a:gd name="T28" fmla="*/ 90 w 93"/>
                  <a:gd name="T29" fmla="*/ 7 h 27"/>
                  <a:gd name="T30" fmla="*/ 88 w 93"/>
                  <a:gd name="T31" fmla="*/ 7 h 27"/>
                  <a:gd name="T32" fmla="*/ 86 w 93"/>
                  <a:gd name="T33" fmla="*/ 7 h 27"/>
                  <a:gd name="T34" fmla="*/ 80 w 93"/>
                  <a:gd name="T35" fmla="*/ 8 h 27"/>
                  <a:gd name="T36" fmla="*/ 75 w 93"/>
                  <a:gd name="T37" fmla="*/ 9 h 27"/>
                  <a:gd name="T38" fmla="*/ 69 w 93"/>
                  <a:gd name="T39" fmla="*/ 9 h 27"/>
                  <a:gd name="T40" fmla="*/ 63 w 93"/>
                  <a:gd name="T41" fmla="*/ 11 h 27"/>
                  <a:gd name="T42" fmla="*/ 56 w 93"/>
                  <a:gd name="T43" fmla="*/ 12 h 27"/>
                  <a:gd name="T44" fmla="*/ 50 w 93"/>
                  <a:gd name="T45" fmla="*/ 12 h 27"/>
                  <a:gd name="T46" fmla="*/ 45 w 93"/>
                  <a:gd name="T47" fmla="*/ 13 h 27"/>
                  <a:gd name="T48" fmla="*/ 39 w 93"/>
                  <a:gd name="T49" fmla="*/ 13 h 27"/>
                  <a:gd name="T50" fmla="*/ 34 w 93"/>
                  <a:gd name="T51" fmla="*/ 12 h 27"/>
                  <a:gd name="T52" fmla="*/ 30 w 93"/>
                  <a:gd name="T53" fmla="*/ 11 h 27"/>
                  <a:gd name="T54" fmla="*/ 26 w 93"/>
                  <a:gd name="T55" fmla="*/ 9 h 27"/>
                  <a:gd name="T56" fmla="*/ 22 w 93"/>
                  <a:gd name="T57" fmla="*/ 7 h 27"/>
                  <a:gd name="T58" fmla="*/ 17 w 93"/>
                  <a:gd name="T59" fmla="*/ 5 h 27"/>
                  <a:gd name="T60" fmla="*/ 14 w 93"/>
                  <a:gd name="T61" fmla="*/ 2 h 27"/>
                  <a:gd name="T62" fmla="*/ 9 w 93"/>
                  <a:gd name="T63" fmla="*/ 1 h 27"/>
                  <a:gd name="T64" fmla="*/ 4 w 93"/>
                  <a:gd name="T65" fmla="*/ 0 h 27"/>
                  <a:gd name="T66" fmla="*/ 3 w 93"/>
                  <a:gd name="T67" fmla="*/ 0 h 27"/>
                  <a:gd name="T68" fmla="*/ 2 w 93"/>
                  <a:gd name="T69" fmla="*/ 0 h 27"/>
                  <a:gd name="T70" fmla="*/ 1 w 93"/>
                  <a:gd name="T71" fmla="*/ 1 h 27"/>
                  <a:gd name="T72" fmla="*/ 0 w 93"/>
                  <a:gd name="T73" fmla="*/ 2 h 27"/>
                  <a:gd name="T74" fmla="*/ 0 w 93"/>
                  <a:gd name="T75" fmla="*/ 4 h 27"/>
                  <a:gd name="T76" fmla="*/ 0 w 93"/>
                  <a:gd name="T77" fmla="*/ 5 h 27"/>
                  <a:gd name="T78" fmla="*/ 1 w 93"/>
                  <a:gd name="T79" fmla="*/ 6 h 27"/>
                  <a:gd name="T80" fmla="*/ 2 w 93"/>
                  <a:gd name="T81" fmla="*/ 7 h 27"/>
                  <a:gd name="T82" fmla="*/ 2 w 93"/>
                  <a:gd name="T8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3" h="27">
                    <a:moveTo>
                      <a:pt x="2" y="7"/>
                    </a:moveTo>
                    <a:lnTo>
                      <a:pt x="11" y="15"/>
                    </a:lnTo>
                    <a:lnTo>
                      <a:pt x="22" y="21"/>
                    </a:lnTo>
                    <a:lnTo>
                      <a:pt x="32" y="24"/>
                    </a:lnTo>
                    <a:lnTo>
                      <a:pt x="43" y="26"/>
                    </a:lnTo>
                    <a:lnTo>
                      <a:pt x="55" y="27"/>
                    </a:lnTo>
                    <a:lnTo>
                      <a:pt x="68" y="24"/>
                    </a:lnTo>
                    <a:lnTo>
                      <a:pt x="79" y="22"/>
                    </a:lnTo>
                    <a:lnTo>
                      <a:pt x="90" y="17"/>
                    </a:lnTo>
                    <a:lnTo>
                      <a:pt x="91" y="16"/>
                    </a:lnTo>
                    <a:lnTo>
                      <a:pt x="92" y="14"/>
                    </a:lnTo>
                    <a:lnTo>
                      <a:pt x="93" y="13"/>
                    </a:lnTo>
                    <a:lnTo>
                      <a:pt x="93" y="11"/>
                    </a:lnTo>
                    <a:lnTo>
                      <a:pt x="92" y="8"/>
                    </a:lnTo>
                    <a:lnTo>
                      <a:pt x="90" y="7"/>
                    </a:lnTo>
                    <a:lnTo>
                      <a:pt x="88" y="7"/>
                    </a:lnTo>
                    <a:lnTo>
                      <a:pt x="86" y="7"/>
                    </a:lnTo>
                    <a:lnTo>
                      <a:pt x="80" y="8"/>
                    </a:lnTo>
                    <a:lnTo>
                      <a:pt x="75" y="9"/>
                    </a:lnTo>
                    <a:lnTo>
                      <a:pt x="69" y="9"/>
                    </a:lnTo>
                    <a:lnTo>
                      <a:pt x="63" y="11"/>
                    </a:lnTo>
                    <a:lnTo>
                      <a:pt x="56" y="12"/>
                    </a:lnTo>
                    <a:lnTo>
                      <a:pt x="50" y="12"/>
                    </a:lnTo>
                    <a:lnTo>
                      <a:pt x="45" y="13"/>
                    </a:lnTo>
                    <a:lnTo>
                      <a:pt x="39" y="13"/>
                    </a:lnTo>
                    <a:lnTo>
                      <a:pt x="34" y="12"/>
                    </a:lnTo>
                    <a:lnTo>
                      <a:pt x="30" y="11"/>
                    </a:lnTo>
                    <a:lnTo>
                      <a:pt x="26" y="9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905" name="Freeform 209"/>
              <p:cNvSpPr>
                <a:spLocks/>
              </p:cNvSpPr>
              <p:nvPr/>
            </p:nvSpPr>
            <p:spPr bwMode="auto">
              <a:xfrm>
                <a:off x="4237" y="2207"/>
                <a:ext cx="32" cy="12"/>
              </a:xfrm>
              <a:custGeom>
                <a:avLst/>
                <a:gdLst>
                  <a:gd name="T0" fmla="*/ 3 w 63"/>
                  <a:gd name="T1" fmla="*/ 25 h 25"/>
                  <a:gd name="T2" fmla="*/ 10 w 63"/>
                  <a:gd name="T3" fmla="*/ 23 h 25"/>
                  <a:gd name="T4" fmla="*/ 18 w 63"/>
                  <a:gd name="T5" fmla="*/ 20 h 25"/>
                  <a:gd name="T6" fmla="*/ 25 w 63"/>
                  <a:gd name="T7" fmla="*/ 17 h 25"/>
                  <a:gd name="T8" fmla="*/ 32 w 63"/>
                  <a:gd name="T9" fmla="*/ 16 h 25"/>
                  <a:gd name="T10" fmla="*/ 40 w 63"/>
                  <a:gd name="T11" fmla="*/ 14 h 25"/>
                  <a:gd name="T12" fmla="*/ 47 w 63"/>
                  <a:gd name="T13" fmla="*/ 12 h 25"/>
                  <a:gd name="T14" fmla="*/ 54 w 63"/>
                  <a:gd name="T15" fmla="*/ 9 h 25"/>
                  <a:gd name="T16" fmla="*/ 61 w 63"/>
                  <a:gd name="T17" fmla="*/ 7 h 25"/>
                  <a:gd name="T18" fmla="*/ 62 w 63"/>
                  <a:gd name="T19" fmla="*/ 7 h 25"/>
                  <a:gd name="T20" fmla="*/ 63 w 63"/>
                  <a:gd name="T21" fmla="*/ 6 h 25"/>
                  <a:gd name="T22" fmla="*/ 63 w 63"/>
                  <a:gd name="T23" fmla="*/ 4 h 25"/>
                  <a:gd name="T24" fmla="*/ 63 w 63"/>
                  <a:gd name="T25" fmla="*/ 2 h 25"/>
                  <a:gd name="T26" fmla="*/ 63 w 63"/>
                  <a:gd name="T27" fmla="*/ 1 h 25"/>
                  <a:gd name="T28" fmla="*/ 62 w 63"/>
                  <a:gd name="T29" fmla="*/ 1 h 25"/>
                  <a:gd name="T30" fmla="*/ 60 w 63"/>
                  <a:gd name="T31" fmla="*/ 0 h 25"/>
                  <a:gd name="T32" fmla="*/ 59 w 63"/>
                  <a:gd name="T33" fmla="*/ 0 h 25"/>
                  <a:gd name="T34" fmla="*/ 52 w 63"/>
                  <a:gd name="T35" fmla="*/ 2 h 25"/>
                  <a:gd name="T36" fmla="*/ 45 w 63"/>
                  <a:gd name="T37" fmla="*/ 5 h 25"/>
                  <a:gd name="T38" fmla="*/ 38 w 63"/>
                  <a:gd name="T39" fmla="*/ 7 h 25"/>
                  <a:gd name="T40" fmla="*/ 31 w 63"/>
                  <a:gd name="T41" fmla="*/ 9 h 25"/>
                  <a:gd name="T42" fmla="*/ 23 w 63"/>
                  <a:gd name="T43" fmla="*/ 11 h 25"/>
                  <a:gd name="T44" fmla="*/ 16 w 63"/>
                  <a:gd name="T45" fmla="*/ 13 h 25"/>
                  <a:gd name="T46" fmla="*/ 9 w 63"/>
                  <a:gd name="T47" fmla="*/ 16 h 25"/>
                  <a:gd name="T48" fmla="*/ 2 w 63"/>
                  <a:gd name="T49" fmla="*/ 19 h 25"/>
                  <a:gd name="T50" fmla="*/ 1 w 63"/>
                  <a:gd name="T51" fmla="*/ 19 h 25"/>
                  <a:gd name="T52" fmla="*/ 0 w 63"/>
                  <a:gd name="T53" fmla="*/ 20 h 25"/>
                  <a:gd name="T54" fmla="*/ 0 w 63"/>
                  <a:gd name="T55" fmla="*/ 22 h 25"/>
                  <a:gd name="T56" fmla="*/ 0 w 63"/>
                  <a:gd name="T57" fmla="*/ 23 h 25"/>
                  <a:gd name="T58" fmla="*/ 0 w 63"/>
                  <a:gd name="T59" fmla="*/ 24 h 25"/>
                  <a:gd name="T60" fmla="*/ 1 w 63"/>
                  <a:gd name="T61" fmla="*/ 24 h 25"/>
                  <a:gd name="T62" fmla="*/ 2 w 63"/>
                  <a:gd name="T63" fmla="*/ 25 h 25"/>
                  <a:gd name="T64" fmla="*/ 3 w 63"/>
                  <a:gd name="T65" fmla="*/ 25 h 25"/>
                  <a:gd name="T66" fmla="*/ 3 w 63"/>
                  <a:gd name="T6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" h="25">
                    <a:moveTo>
                      <a:pt x="3" y="25"/>
                    </a:moveTo>
                    <a:lnTo>
                      <a:pt x="10" y="23"/>
                    </a:lnTo>
                    <a:lnTo>
                      <a:pt x="18" y="20"/>
                    </a:lnTo>
                    <a:lnTo>
                      <a:pt x="25" y="17"/>
                    </a:lnTo>
                    <a:lnTo>
                      <a:pt x="32" y="16"/>
                    </a:lnTo>
                    <a:lnTo>
                      <a:pt x="40" y="14"/>
                    </a:lnTo>
                    <a:lnTo>
                      <a:pt x="47" y="12"/>
                    </a:lnTo>
                    <a:lnTo>
                      <a:pt x="54" y="9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3" y="1"/>
                    </a:lnTo>
                    <a:lnTo>
                      <a:pt x="62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2" y="2"/>
                    </a:lnTo>
                    <a:lnTo>
                      <a:pt x="45" y="5"/>
                    </a:lnTo>
                    <a:lnTo>
                      <a:pt x="38" y="7"/>
                    </a:lnTo>
                    <a:lnTo>
                      <a:pt x="31" y="9"/>
                    </a:lnTo>
                    <a:lnTo>
                      <a:pt x="23" y="11"/>
                    </a:lnTo>
                    <a:lnTo>
                      <a:pt x="16" y="13"/>
                    </a:lnTo>
                    <a:lnTo>
                      <a:pt x="9" y="16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29906" name="Freeform 210"/>
              <p:cNvSpPr>
                <a:spLocks/>
              </p:cNvSpPr>
              <p:nvPr/>
            </p:nvSpPr>
            <p:spPr bwMode="auto">
              <a:xfrm>
                <a:off x="4241" y="2220"/>
                <a:ext cx="38" cy="8"/>
              </a:xfrm>
              <a:custGeom>
                <a:avLst/>
                <a:gdLst>
                  <a:gd name="T0" fmla="*/ 3 w 76"/>
                  <a:gd name="T1" fmla="*/ 7 h 15"/>
                  <a:gd name="T2" fmla="*/ 11 w 76"/>
                  <a:gd name="T3" fmla="*/ 8 h 15"/>
                  <a:gd name="T4" fmla="*/ 21 w 76"/>
                  <a:gd name="T5" fmla="*/ 8 h 15"/>
                  <a:gd name="T6" fmla="*/ 29 w 76"/>
                  <a:gd name="T7" fmla="*/ 9 h 15"/>
                  <a:gd name="T8" fmla="*/ 38 w 76"/>
                  <a:gd name="T9" fmla="*/ 10 h 15"/>
                  <a:gd name="T10" fmla="*/ 46 w 76"/>
                  <a:gd name="T11" fmla="*/ 12 h 15"/>
                  <a:gd name="T12" fmla="*/ 54 w 76"/>
                  <a:gd name="T13" fmla="*/ 14 h 15"/>
                  <a:gd name="T14" fmla="*/ 63 w 76"/>
                  <a:gd name="T15" fmla="*/ 14 h 15"/>
                  <a:gd name="T16" fmla="*/ 71 w 76"/>
                  <a:gd name="T17" fmla="*/ 15 h 15"/>
                  <a:gd name="T18" fmla="*/ 73 w 76"/>
                  <a:gd name="T19" fmla="*/ 15 h 15"/>
                  <a:gd name="T20" fmla="*/ 75 w 76"/>
                  <a:gd name="T21" fmla="*/ 14 h 15"/>
                  <a:gd name="T22" fmla="*/ 76 w 76"/>
                  <a:gd name="T23" fmla="*/ 12 h 15"/>
                  <a:gd name="T24" fmla="*/ 76 w 76"/>
                  <a:gd name="T25" fmla="*/ 11 h 15"/>
                  <a:gd name="T26" fmla="*/ 76 w 76"/>
                  <a:gd name="T27" fmla="*/ 10 h 15"/>
                  <a:gd name="T28" fmla="*/ 75 w 76"/>
                  <a:gd name="T29" fmla="*/ 8 h 15"/>
                  <a:gd name="T30" fmla="*/ 74 w 76"/>
                  <a:gd name="T31" fmla="*/ 7 h 15"/>
                  <a:gd name="T32" fmla="*/ 73 w 76"/>
                  <a:gd name="T33" fmla="*/ 7 h 15"/>
                  <a:gd name="T34" fmla="*/ 64 w 76"/>
                  <a:gd name="T35" fmla="*/ 6 h 15"/>
                  <a:gd name="T36" fmla="*/ 55 w 76"/>
                  <a:gd name="T37" fmla="*/ 4 h 15"/>
                  <a:gd name="T38" fmla="*/ 47 w 76"/>
                  <a:gd name="T39" fmla="*/ 3 h 15"/>
                  <a:gd name="T40" fmla="*/ 38 w 76"/>
                  <a:gd name="T41" fmla="*/ 2 h 15"/>
                  <a:gd name="T42" fmla="*/ 30 w 76"/>
                  <a:gd name="T43" fmla="*/ 1 h 15"/>
                  <a:gd name="T44" fmla="*/ 21 w 76"/>
                  <a:gd name="T45" fmla="*/ 1 h 15"/>
                  <a:gd name="T46" fmla="*/ 13 w 76"/>
                  <a:gd name="T47" fmla="*/ 0 h 15"/>
                  <a:gd name="T48" fmla="*/ 3 w 76"/>
                  <a:gd name="T49" fmla="*/ 0 h 15"/>
                  <a:gd name="T50" fmla="*/ 2 w 76"/>
                  <a:gd name="T51" fmla="*/ 0 h 15"/>
                  <a:gd name="T52" fmla="*/ 1 w 76"/>
                  <a:gd name="T53" fmla="*/ 1 h 15"/>
                  <a:gd name="T54" fmla="*/ 0 w 76"/>
                  <a:gd name="T55" fmla="*/ 2 h 15"/>
                  <a:gd name="T56" fmla="*/ 0 w 76"/>
                  <a:gd name="T57" fmla="*/ 3 h 15"/>
                  <a:gd name="T58" fmla="*/ 0 w 76"/>
                  <a:gd name="T59" fmla="*/ 4 h 15"/>
                  <a:gd name="T60" fmla="*/ 1 w 76"/>
                  <a:gd name="T61" fmla="*/ 6 h 15"/>
                  <a:gd name="T62" fmla="*/ 2 w 76"/>
                  <a:gd name="T63" fmla="*/ 7 h 15"/>
                  <a:gd name="T64" fmla="*/ 3 w 76"/>
                  <a:gd name="T65" fmla="*/ 7 h 15"/>
                  <a:gd name="T66" fmla="*/ 3 w 76"/>
                  <a:gd name="T6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15">
                    <a:moveTo>
                      <a:pt x="3" y="7"/>
                    </a:moveTo>
                    <a:lnTo>
                      <a:pt x="11" y="8"/>
                    </a:lnTo>
                    <a:lnTo>
                      <a:pt x="21" y="8"/>
                    </a:lnTo>
                    <a:lnTo>
                      <a:pt x="29" y="9"/>
                    </a:lnTo>
                    <a:lnTo>
                      <a:pt x="38" y="10"/>
                    </a:lnTo>
                    <a:lnTo>
                      <a:pt x="46" y="12"/>
                    </a:lnTo>
                    <a:lnTo>
                      <a:pt x="54" y="14"/>
                    </a:lnTo>
                    <a:lnTo>
                      <a:pt x="63" y="14"/>
                    </a:lnTo>
                    <a:lnTo>
                      <a:pt x="71" y="15"/>
                    </a:lnTo>
                    <a:lnTo>
                      <a:pt x="73" y="15"/>
                    </a:lnTo>
                    <a:lnTo>
                      <a:pt x="75" y="14"/>
                    </a:lnTo>
                    <a:lnTo>
                      <a:pt x="76" y="12"/>
                    </a:lnTo>
                    <a:lnTo>
                      <a:pt x="76" y="11"/>
                    </a:lnTo>
                    <a:lnTo>
                      <a:pt x="76" y="10"/>
                    </a:lnTo>
                    <a:lnTo>
                      <a:pt x="75" y="8"/>
                    </a:lnTo>
                    <a:lnTo>
                      <a:pt x="74" y="7"/>
                    </a:lnTo>
                    <a:lnTo>
                      <a:pt x="73" y="7"/>
                    </a:lnTo>
                    <a:lnTo>
                      <a:pt x="64" y="6"/>
                    </a:lnTo>
                    <a:lnTo>
                      <a:pt x="55" y="4"/>
                    </a:lnTo>
                    <a:lnTo>
                      <a:pt x="47" y="3"/>
                    </a:lnTo>
                    <a:lnTo>
                      <a:pt x="38" y="2"/>
                    </a:lnTo>
                    <a:lnTo>
                      <a:pt x="30" y="1"/>
                    </a:lnTo>
                    <a:lnTo>
                      <a:pt x="21" y="1"/>
                    </a:lnTo>
                    <a:lnTo>
                      <a:pt x="1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29908" name="Freeform 212"/>
            <p:cNvSpPr>
              <a:spLocks/>
            </p:cNvSpPr>
            <p:nvPr/>
          </p:nvSpPr>
          <p:spPr bwMode="auto">
            <a:xfrm>
              <a:off x="4243" y="2229"/>
              <a:ext cx="23" cy="11"/>
            </a:xfrm>
            <a:custGeom>
              <a:avLst/>
              <a:gdLst>
                <a:gd name="T0" fmla="*/ 3 w 45"/>
                <a:gd name="T1" fmla="*/ 6 h 22"/>
                <a:gd name="T2" fmla="*/ 7 w 45"/>
                <a:gd name="T3" fmla="*/ 8 h 22"/>
                <a:gd name="T4" fmla="*/ 12 w 45"/>
                <a:gd name="T5" fmla="*/ 12 h 22"/>
                <a:gd name="T6" fmla="*/ 17 w 45"/>
                <a:gd name="T7" fmla="*/ 14 h 22"/>
                <a:gd name="T8" fmla="*/ 21 w 45"/>
                <a:gd name="T9" fmla="*/ 16 h 22"/>
                <a:gd name="T10" fmla="*/ 26 w 45"/>
                <a:gd name="T11" fmla="*/ 18 h 22"/>
                <a:gd name="T12" fmla="*/ 30 w 45"/>
                <a:gd name="T13" fmla="*/ 20 h 22"/>
                <a:gd name="T14" fmla="*/ 36 w 45"/>
                <a:gd name="T15" fmla="*/ 21 h 22"/>
                <a:gd name="T16" fmla="*/ 41 w 45"/>
                <a:gd name="T17" fmla="*/ 22 h 22"/>
                <a:gd name="T18" fmla="*/ 42 w 45"/>
                <a:gd name="T19" fmla="*/ 22 h 22"/>
                <a:gd name="T20" fmla="*/ 43 w 45"/>
                <a:gd name="T21" fmla="*/ 21 h 22"/>
                <a:gd name="T22" fmla="*/ 44 w 45"/>
                <a:gd name="T23" fmla="*/ 20 h 22"/>
                <a:gd name="T24" fmla="*/ 45 w 45"/>
                <a:gd name="T25" fmla="*/ 18 h 22"/>
                <a:gd name="T26" fmla="*/ 45 w 45"/>
                <a:gd name="T27" fmla="*/ 17 h 22"/>
                <a:gd name="T28" fmla="*/ 44 w 45"/>
                <a:gd name="T29" fmla="*/ 15 h 22"/>
                <a:gd name="T30" fmla="*/ 43 w 45"/>
                <a:gd name="T31" fmla="*/ 14 h 22"/>
                <a:gd name="T32" fmla="*/ 42 w 45"/>
                <a:gd name="T33" fmla="*/ 14 h 22"/>
                <a:gd name="T34" fmla="*/ 37 w 45"/>
                <a:gd name="T35" fmla="*/ 13 h 22"/>
                <a:gd name="T36" fmla="*/ 33 w 45"/>
                <a:gd name="T37" fmla="*/ 12 h 22"/>
                <a:gd name="T38" fmla="*/ 28 w 45"/>
                <a:gd name="T39" fmla="*/ 9 h 22"/>
                <a:gd name="T40" fmla="*/ 23 w 45"/>
                <a:gd name="T41" fmla="*/ 8 h 22"/>
                <a:gd name="T42" fmla="*/ 19 w 45"/>
                <a:gd name="T43" fmla="*/ 6 h 22"/>
                <a:gd name="T44" fmla="*/ 15 w 45"/>
                <a:gd name="T45" fmla="*/ 4 h 22"/>
                <a:gd name="T46" fmla="*/ 11 w 45"/>
                <a:gd name="T47" fmla="*/ 2 h 22"/>
                <a:gd name="T48" fmla="*/ 6 w 45"/>
                <a:gd name="T49" fmla="*/ 0 h 22"/>
                <a:gd name="T50" fmla="*/ 5 w 45"/>
                <a:gd name="T51" fmla="*/ 0 h 22"/>
                <a:gd name="T52" fmla="*/ 3 w 45"/>
                <a:gd name="T53" fmla="*/ 0 h 22"/>
                <a:gd name="T54" fmla="*/ 2 w 45"/>
                <a:gd name="T55" fmla="*/ 0 h 22"/>
                <a:gd name="T56" fmla="*/ 2 w 45"/>
                <a:gd name="T57" fmla="*/ 1 h 22"/>
                <a:gd name="T58" fmla="*/ 0 w 45"/>
                <a:gd name="T59" fmla="*/ 2 h 22"/>
                <a:gd name="T60" fmla="*/ 0 w 45"/>
                <a:gd name="T61" fmla="*/ 5 h 22"/>
                <a:gd name="T62" fmla="*/ 2 w 45"/>
                <a:gd name="T63" fmla="*/ 6 h 22"/>
                <a:gd name="T64" fmla="*/ 3 w 45"/>
                <a:gd name="T65" fmla="*/ 6 h 22"/>
                <a:gd name="T66" fmla="*/ 3 w 45"/>
                <a:gd name="T6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22">
                  <a:moveTo>
                    <a:pt x="3" y="6"/>
                  </a:moveTo>
                  <a:lnTo>
                    <a:pt x="7" y="8"/>
                  </a:lnTo>
                  <a:lnTo>
                    <a:pt x="12" y="12"/>
                  </a:lnTo>
                  <a:lnTo>
                    <a:pt x="17" y="14"/>
                  </a:lnTo>
                  <a:lnTo>
                    <a:pt x="21" y="16"/>
                  </a:lnTo>
                  <a:lnTo>
                    <a:pt x="26" y="18"/>
                  </a:lnTo>
                  <a:lnTo>
                    <a:pt x="30" y="20"/>
                  </a:lnTo>
                  <a:lnTo>
                    <a:pt x="36" y="21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3" y="21"/>
                  </a:lnTo>
                  <a:lnTo>
                    <a:pt x="44" y="20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37" y="13"/>
                  </a:lnTo>
                  <a:lnTo>
                    <a:pt x="33" y="12"/>
                  </a:lnTo>
                  <a:lnTo>
                    <a:pt x="28" y="9"/>
                  </a:lnTo>
                  <a:lnTo>
                    <a:pt x="23" y="8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11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09" name="Freeform 213"/>
            <p:cNvSpPr>
              <a:spLocks/>
            </p:cNvSpPr>
            <p:nvPr/>
          </p:nvSpPr>
          <p:spPr bwMode="auto">
            <a:xfrm>
              <a:off x="4182" y="2206"/>
              <a:ext cx="23" cy="8"/>
            </a:xfrm>
            <a:custGeom>
              <a:avLst/>
              <a:gdLst>
                <a:gd name="T0" fmla="*/ 6 w 46"/>
                <a:gd name="T1" fmla="*/ 15 h 16"/>
                <a:gd name="T2" fmla="*/ 11 w 46"/>
                <a:gd name="T3" fmla="*/ 13 h 16"/>
                <a:gd name="T4" fmla="*/ 14 w 46"/>
                <a:gd name="T5" fmla="*/ 12 h 16"/>
                <a:gd name="T6" fmla="*/ 19 w 46"/>
                <a:gd name="T7" fmla="*/ 10 h 16"/>
                <a:gd name="T8" fmla="*/ 23 w 46"/>
                <a:gd name="T9" fmla="*/ 9 h 16"/>
                <a:gd name="T10" fmla="*/ 28 w 46"/>
                <a:gd name="T11" fmla="*/ 9 h 16"/>
                <a:gd name="T12" fmla="*/ 32 w 46"/>
                <a:gd name="T13" fmla="*/ 9 h 16"/>
                <a:gd name="T14" fmla="*/ 37 w 46"/>
                <a:gd name="T15" fmla="*/ 9 h 16"/>
                <a:gd name="T16" fmla="*/ 42 w 46"/>
                <a:gd name="T17" fmla="*/ 9 h 16"/>
                <a:gd name="T18" fmla="*/ 43 w 46"/>
                <a:gd name="T19" fmla="*/ 9 h 16"/>
                <a:gd name="T20" fmla="*/ 45 w 46"/>
                <a:gd name="T21" fmla="*/ 8 h 16"/>
                <a:gd name="T22" fmla="*/ 46 w 46"/>
                <a:gd name="T23" fmla="*/ 6 h 16"/>
                <a:gd name="T24" fmla="*/ 46 w 46"/>
                <a:gd name="T25" fmla="*/ 5 h 16"/>
                <a:gd name="T26" fmla="*/ 46 w 46"/>
                <a:gd name="T27" fmla="*/ 3 h 16"/>
                <a:gd name="T28" fmla="*/ 45 w 46"/>
                <a:gd name="T29" fmla="*/ 1 h 16"/>
                <a:gd name="T30" fmla="*/ 43 w 46"/>
                <a:gd name="T31" fmla="*/ 0 h 16"/>
                <a:gd name="T32" fmla="*/ 42 w 46"/>
                <a:gd name="T33" fmla="*/ 0 h 16"/>
                <a:gd name="T34" fmla="*/ 37 w 46"/>
                <a:gd name="T35" fmla="*/ 0 h 16"/>
                <a:gd name="T36" fmla="*/ 31 w 46"/>
                <a:gd name="T37" fmla="*/ 0 h 16"/>
                <a:gd name="T38" fmla="*/ 27 w 46"/>
                <a:gd name="T39" fmla="*/ 1 h 16"/>
                <a:gd name="T40" fmla="*/ 21 w 46"/>
                <a:gd name="T41" fmla="*/ 1 h 16"/>
                <a:gd name="T42" fmla="*/ 16 w 46"/>
                <a:gd name="T43" fmla="*/ 2 h 16"/>
                <a:gd name="T44" fmla="*/ 12 w 46"/>
                <a:gd name="T45" fmla="*/ 5 h 16"/>
                <a:gd name="T46" fmla="*/ 7 w 46"/>
                <a:gd name="T47" fmla="*/ 7 h 16"/>
                <a:gd name="T48" fmla="*/ 2 w 46"/>
                <a:gd name="T49" fmla="*/ 9 h 16"/>
                <a:gd name="T50" fmla="*/ 1 w 46"/>
                <a:gd name="T51" fmla="*/ 10 h 16"/>
                <a:gd name="T52" fmla="*/ 0 w 46"/>
                <a:gd name="T53" fmla="*/ 12 h 16"/>
                <a:gd name="T54" fmla="*/ 0 w 46"/>
                <a:gd name="T55" fmla="*/ 13 h 16"/>
                <a:gd name="T56" fmla="*/ 1 w 46"/>
                <a:gd name="T57" fmla="*/ 14 h 16"/>
                <a:gd name="T58" fmla="*/ 1 w 46"/>
                <a:gd name="T59" fmla="*/ 15 h 16"/>
                <a:gd name="T60" fmla="*/ 2 w 46"/>
                <a:gd name="T61" fmla="*/ 16 h 16"/>
                <a:gd name="T62" fmla="*/ 5 w 46"/>
                <a:gd name="T63" fmla="*/ 16 h 16"/>
                <a:gd name="T64" fmla="*/ 6 w 46"/>
                <a:gd name="T65" fmla="*/ 15 h 16"/>
                <a:gd name="T66" fmla="*/ 6 w 46"/>
                <a:gd name="T6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16">
                  <a:moveTo>
                    <a:pt x="6" y="15"/>
                  </a:moveTo>
                  <a:lnTo>
                    <a:pt x="11" y="13"/>
                  </a:lnTo>
                  <a:lnTo>
                    <a:pt x="14" y="12"/>
                  </a:lnTo>
                  <a:lnTo>
                    <a:pt x="19" y="10"/>
                  </a:lnTo>
                  <a:lnTo>
                    <a:pt x="23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7" y="9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7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0" name="Freeform 214"/>
            <p:cNvSpPr>
              <a:spLocks/>
            </p:cNvSpPr>
            <p:nvPr/>
          </p:nvSpPr>
          <p:spPr bwMode="auto">
            <a:xfrm>
              <a:off x="4160" y="2161"/>
              <a:ext cx="66" cy="49"/>
            </a:xfrm>
            <a:custGeom>
              <a:avLst/>
              <a:gdLst>
                <a:gd name="T0" fmla="*/ 0 w 133"/>
                <a:gd name="T1" fmla="*/ 3 h 99"/>
                <a:gd name="T2" fmla="*/ 3 w 133"/>
                <a:gd name="T3" fmla="*/ 12 h 99"/>
                <a:gd name="T4" fmla="*/ 6 w 133"/>
                <a:gd name="T5" fmla="*/ 18 h 99"/>
                <a:gd name="T6" fmla="*/ 10 w 133"/>
                <a:gd name="T7" fmla="*/ 26 h 99"/>
                <a:gd name="T8" fmla="*/ 14 w 133"/>
                <a:gd name="T9" fmla="*/ 32 h 99"/>
                <a:gd name="T10" fmla="*/ 19 w 133"/>
                <a:gd name="T11" fmla="*/ 39 h 99"/>
                <a:gd name="T12" fmla="*/ 25 w 133"/>
                <a:gd name="T13" fmla="*/ 45 h 99"/>
                <a:gd name="T14" fmla="*/ 31 w 133"/>
                <a:gd name="T15" fmla="*/ 50 h 99"/>
                <a:gd name="T16" fmla="*/ 38 w 133"/>
                <a:gd name="T17" fmla="*/ 54 h 99"/>
                <a:gd name="T18" fmla="*/ 44 w 133"/>
                <a:gd name="T19" fmla="*/ 58 h 99"/>
                <a:gd name="T20" fmla="*/ 50 w 133"/>
                <a:gd name="T21" fmla="*/ 60 h 99"/>
                <a:gd name="T22" fmla="*/ 55 w 133"/>
                <a:gd name="T23" fmla="*/ 63 h 99"/>
                <a:gd name="T24" fmla="*/ 60 w 133"/>
                <a:gd name="T25" fmla="*/ 67 h 99"/>
                <a:gd name="T26" fmla="*/ 65 w 133"/>
                <a:gd name="T27" fmla="*/ 69 h 99"/>
                <a:gd name="T28" fmla="*/ 71 w 133"/>
                <a:gd name="T29" fmla="*/ 73 h 99"/>
                <a:gd name="T30" fmla="*/ 75 w 133"/>
                <a:gd name="T31" fmla="*/ 76 h 99"/>
                <a:gd name="T32" fmla="*/ 81 w 133"/>
                <a:gd name="T33" fmla="*/ 79 h 99"/>
                <a:gd name="T34" fmla="*/ 87 w 133"/>
                <a:gd name="T35" fmla="*/ 83 h 99"/>
                <a:gd name="T36" fmla="*/ 93 w 133"/>
                <a:gd name="T37" fmla="*/ 86 h 99"/>
                <a:gd name="T38" fmla="*/ 98 w 133"/>
                <a:gd name="T39" fmla="*/ 89 h 99"/>
                <a:gd name="T40" fmla="*/ 104 w 133"/>
                <a:gd name="T41" fmla="*/ 91 h 99"/>
                <a:gd name="T42" fmla="*/ 110 w 133"/>
                <a:gd name="T43" fmla="*/ 93 h 99"/>
                <a:gd name="T44" fmla="*/ 116 w 133"/>
                <a:gd name="T45" fmla="*/ 96 h 99"/>
                <a:gd name="T46" fmla="*/ 121 w 133"/>
                <a:gd name="T47" fmla="*/ 97 h 99"/>
                <a:gd name="T48" fmla="*/ 127 w 133"/>
                <a:gd name="T49" fmla="*/ 99 h 99"/>
                <a:gd name="T50" fmla="*/ 128 w 133"/>
                <a:gd name="T51" fmla="*/ 99 h 99"/>
                <a:gd name="T52" fmla="*/ 131 w 133"/>
                <a:gd name="T53" fmla="*/ 99 h 99"/>
                <a:gd name="T54" fmla="*/ 132 w 133"/>
                <a:gd name="T55" fmla="*/ 98 h 99"/>
                <a:gd name="T56" fmla="*/ 133 w 133"/>
                <a:gd name="T57" fmla="*/ 97 h 99"/>
                <a:gd name="T58" fmla="*/ 133 w 133"/>
                <a:gd name="T59" fmla="*/ 96 h 99"/>
                <a:gd name="T60" fmla="*/ 133 w 133"/>
                <a:gd name="T61" fmla="*/ 93 h 99"/>
                <a:gd name="T62" fmla="*/ 132 w 133"/>
                <a:gd name="T63" fmla="*/ 92 h 99"/>
                <a:gd name="T64" fmla="*/ 131 w 133"/>
                <a:gd name="T65" fmla="*/ 91 h 99"/>
                <a:gd name="T66" fmla="*/ 118 w 133"/>
                <a:gd name="T67" fmla="*/ 86 h 99"/>
                <a:gd name="T68" fmla="*/ 105 w 133"/>
                <a:gd name="T69" fmla="*/ 81 h 99"/>
                <a:gd name="T70" fmla="*/ 93 w 133"/>
                <a:gd name="T71" fmla="*/ 74 h 99"/>
                <a:gd name="T72" fmla="*/ 81 w 133"/>
                <a:gd name="T73" fmla="*/ 68 h 99"/>
                <a:gd name="T74" fmla="*/ 68 w 133"/>
                <a:gd name="T75" fmla="*/ 61 h 99"/>
                <a:gd name="T76" fmla="*/ 57 w 133"/>
                <a:gd name="T77" fmla="*/ 54 h 99"/>
                <a:gd name="T78" fmla="*/ 45 w 133"/>
                <a:gd name="T79" fmla="*/ 46 h 99"/>
                <a:gd name="T80" fmla="*/ 33 w 133"/>
                <a:gd name="T81" fmla="*/ 39 h 99"/>
                <a:gd name="T82" fmla="*/ 23 w 133"/>
                <a:gd name="T83" fmla="*/ 31 h 99"/>
                <a:gd name="T84" fmla="*/ 16 w 133"/>
                <a:gd name="T85" fmla="*/ 22 h 99"/>
                <a:gd name="T86" fmla="*/ 11 w 133"/>
                <a:gd name="T87" fmla="*/ 13 h 99"/>
                <a:gd name="T88" fmla="*/ 6 w 133"/>
                <a:gd name="T89" fmla="*/ 1 h 99"/>
                <a:gd name="T90" fmla="*/ 6 w 133"/>
                <a:gd name="T91" fmla="*/ 0 h 99"/>
                <a:gd name="T92" fmla="*/ 5 w 133"/>
                <a:gd name="T93" fmla="*/ 0 h 99"/>
                <a:gd name="T94" fmla="*/ 4 w 133"/>
                <a:gd name="T95" fmla="*/ 0 h 99"/>
                <a:gd name="T96" fmla="*/ 3 w 133"/>
                <a:gd name="T97" fmla="*/ 0 h 99"/>
                <a:gd name="T98" fmla="*/ 2 w 133"/>
                <a:gd name="T99" fmla="*/ 0 h 99"/>
                <a:gd name="T100" fmla="*/ 0 w 133"/>
                <a:gd name="T101" fmla="*/ 1 h 99"/>
                <a:gd name="T102" fmla="*/ 0 w 133"/>
                <a:gd name="T103" fmla="*/ 2 h 99"/>
                <a:gd name="T104" fmla="*/ 0 w 133"/>
                <a:gd name="T105" fmla="*/ 3 h 99"/>
                <a:gd name="T106" fmla="*/ 0 w 133"/>
                <a:gd name="T107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9">
                  <a:moveTo>
                    <a:pt x="0" y="3"/>
                  </a:moveTo>
                  <a:lnTo>
                    <a:pt x="3" y="12"/>
                  </a:lnTo>
                  <a:lnTo>
                    <a:pt x="6" y="18"/>
                  </a:lnTo>
                  <a:lnTo>
                    <a:pt x="10" y="26"/>
                  </a:lnTo>
                  <a:lnTo>
                    <a:pt x="14" y="32"/>
                  </a:lnTo>
                  <a:lnTo>
                    <a:pt x="19" y="39"/>
                  </a:lnTo>
                  <a:lnTo>
                    <a:pt x="25" y="45"/>
                  </a:lnTo>
                  <a:lnTo>
                    <a:pt x="31" y="50"/>
                  </a:lnTo>
                  <a:lnTo>
                    <a:pt x="38" y="54"/>
                  </a:lnTo>
                  <a:lnTo>
                    <a:pt x="44" y="58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60" y="67"/>
                  </a:lnTo>
                  <a:lnTo>
                    <a:pt x="65" y="69"/>
                  </a:lnTo>
                  <a:lnTo>
                    <a:pt x="71" y="73"/>
                  </a:lnTo>
                  <a:lnTo>
                    <a:pt x="75" y="76"/>
                  </a:lnTo>
                  <a:lnTo>
                    <a:pt x="81" y="79"/>
                  </a:lnTo>
                  <a:lnTo>
                    <a:pt x="87" y="83"/>
                  </a:lnTo>
                  <a:lnTo>
                    <a:pt x="93" y="86"/>
                  </a:lnTo>
                  <a:lnTo>
                    <a:pt x="98" y="89"/>
                  </a:lnTo>
                  <a:lnTo>
                    <a:pt x="104" y="91"/>
                  </a:lnTo>
                  <a:lnTo>
                    <a:pt x="110" y="93"/>
                  </a:lnTo>
                  <a:lnTo>
                    <a:pt x="116" y="96"/>
                  </a:lnTo>
                  <a:lnTo>
                    <a:pt x="121" y="97"/>
                  </a:lnTo>
                  <a:lnTo>
                    <a:pt x="127" y="99"/>
                  </a:lnTo>
                  <a:lnTo>
                    <a:pt x="128" y="99"/>
                  </a:lnTo>
                  <a:lnTo>
                    <a:pt x="131" y="99"/>
                  </a:lnTo>
                  <a:lnTo>
                    <a:pt x="132" y="98"/>
                  </a:lnTo>
                  <a:lnTo>
                    <a:pt x="133" y="97"/>
                  </a:lnTo>
                  <a:lnTo>
                    <a:pt x="133" y="96"/>
                  </a:lnTo>
                  <a:lnTo>
                    <a:pt x="133" y="93"/>
                  </a:lnTo>
                  <a:lnTo>
                    <a:pt x="132" y="92"/>
                  </a:lnTo>
                  <a:lnTo>
                    <a:pt x="131" y="91"/>
                  </a:lnTo>
                  <a:lnTo>
                    <a:pt x="118" y="86"/>
                  </a:lnTo>
                  <a:lnTo>
                    <a:pt x="105" y="81"/>
                  </a:lnTo>
                  <a:lnTo>
                    <a:pt x="93" y="74"/>
                  </a:lnTo>
                  <a:lnTo>
                    <a:pt x="81" y="68"/>
                  </a:lnTo>
                  <a:lnTo>
                    <a:pt x="68" y="61"/>
                  </a:lnTo>
                  <a:lnTo>
                    <a:pt x="57" y="54"/>
                  </a:lnTo>
                  <a:lnTo>
                    <a:pt x="45" y="46"/>
                  </a:lnTo>
                  <a:lnTo>
                    <a:pt x="33" y="39"/>
                  </a:lnTo>
                  <a:lnTo>
                    <a:pt x="23" y="31"/>
                  </a:lnTo>
                  <a:lnTo>
                    <a:pt x="16" y="22"/>
                  </a:lnTo>
                  <a:lnTo>
                    <a:pt x="11" y="13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1" name="Freeform 215"/>
            <p:cNvSpPr>
              <a:spLocks/>
            </p:cNvSpPr>
            <p:nvPr/>
          </p:nvSpPr>
          <p:spPr bwMode="auto">
            <a:xfrm>
              <a:off x="4190" y="2330"/>
              <a:ext cx="45" cy="29"/>
            </a:xfrm>
            <a:custGeom>
              <a:avLst/>
              <a:gdLst>
                <a:gd name="T0" fmla="*/ 50 w 89"/>
                <a:gd name="T1" fmla="*/ 1 h 56"/>
                <a:gd name="T2" fmla="*/ 35 w 89"/>
                <a:gd name="T3" fmla="*/ 4 h 56"/>
                <a:gd name="T4" fmla="*/ 21 w 89"/>
                <a:gd name="T5" fmla="*/ 8 h 56"/>
                <a:gd name="T6" fmla="*/ 8 w 89"/>
                <a:gd name="T7" fmla="*/ 15 h 56"/>
                <a:gd name="T8" fmla="*/ 0 w 89"/>
                <a:gd name="T9" fmla="*/ 26 h 56"/>
                <a:gd name="T10" fmla="*/ 3 w 89"/>
                <a:gd name="T11" fmla="*/ 39 h 56"/>
                <a:gd name="T12" fmla="*/ 14 w 89"/>
                <a:gd name="T13" fmla="*/ 50 h 56"/>
                <a:gd name="T14" fmla="*/ 30 w 89"/>
                <a:gd name="T15" fmla="*/ 56 h 56"/>
                <a:gd name="T16" fmla="*/ 47 w 89"/>
                <a:gd name="T17" fmla="*/ 55 h 56"/>
                <a:gd name="T18" fmla="*/ 60 w 89"/>
                <a:gd name="T19" fmla="*/ 49 h 56"/>
                <a:gd name="T20" fmla="*/ 72 w 89"/>
                <a:gd name="T21" fmla="*/ 42 h 56"/>
                <a:gd name="T22" fmla="*/ 82 w 89"/>
                <a:gd name="T23" fmla="*/ 33 h 56"/>
                <a:gd name="T24" fmla="*/ 89 w 89"/>
                <a:gd name="T25" fmla="*/ 27 h 56"/>
                <a:gd name="T26" fmla="*/ 89 w 89"/>
                <a:gd name="T27" fmla="*/ 24 h 56"/>
                <a:gd name="T28" fmla="*/ 87 w 89"/>
                <a:gd name="T29" fmla="*/ 22 h 56"/>
                <a:gd name="T30" fmla="*/ 85 w 89"/>
                <a:gd name="T31" fmla="*/ 22 h 56"/>
                <a:gd name="T32" fmla="*/ 78 w 89"/>
                <a:gd name="T33" fmla="*/ 27 h 56"/>
                <a:gd name="T34" fmla="*/ 67 w 89"/>
                <a:gd name="T35" fmla="*/ 35 h 56"/>
                <a:gd name="T36" fmla="*/ 56 w 89"/>
                <a:gd name="T37" fmla="*/ 42 h 56"/>
                <a:gd name="T38" fmla="*/ 43 w 89"/>
                <a:gd name="T39" fmla="*/ 46 h 56"/>
                <a:gd name="T40" fmla="*/ 27 w 89"/>
                <a:gd name="T41" fmla="*/ 46 h 56"/>
                <a:gd name="T42" fmla="*/ 12 w 89"/>
                <a:gd name="T43" fmla="*/ 38 h 56"/>
                <a:gd name="T44" fmla="*/ 11 w 89"/>
                <a:gd name="T45" fmla="*/ 25 h 56"/>
                <a:gd name="T46" fmla="*/ 18 w 89"/>
                <a:gd name="T47" fmla="*/ 18 h 56"/>
                <a:gd name="T48" fmla="*/ 29 w 89"/>
                <a:gd name="T49" fmla="*/ 15 h 56"/>
                <a:gd name="T50" fmla="*/ 41 w 89"/>
                <a:gd name="T51" fmla="*/ 12 h 56"/>
                <a:gd name="T52" fmla="*/ 50 w 89"/>
                <a:gd name="T53" fmla="*/ 10 h 56"/>
                <a:gd name="T54" fmla="*/ 55 w 89"/>
                <a:gd name="T55" fmla="*/ 5 h 56"/>
                <a:gd name="T56" fmla="*/ 59 w 89"/>
                <a:gd name="T57" fmla="*/ 5 h 56"/>
                <a:gd name="T58" fmla="*/ 60 w 89"/>
                <a:gd name="T59" fmla="*/ 3 h 56"/>
                <a:gd name="T60" fmla="*/ 60 w 89"/>
                <a:gd name="T61" fmla="*/ 1 h 56"/>
                <a:gd name="T62" fmla="*/ 58 w 89"/>
                <a:gd name="T63" fmla="*/ 0 h 56"/>
                <a:gd name="T64" fmla="*/ 57 w 89"/>
                <a:gd name="T6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" h="56">
                  <a:moveTo>
                    <a:pt x="57" y="0"/>
                  </a:moveTo>
                  <a:lnTo>
                    <a:pt x="50" y="1"/>
                  </a:lnTo>
                  <a:lnTo>
                    <a:pt x="43" y="3"/>
                  </a:lnTo>
                  <a:lnTo>
                    <a:pt x="35" y="4"/>
                  </a:lnTo>
                  <a:lnTo>
                    <a:pt x="28" y="5"/>
                  </a:lnTo>
                  <a:lnTo>
                    <a:pt x="21" y="8"/>
                  </a:lnTo>
                  <a:lnTo>
                    <a:pt x="14" y="11"/>
                  </a:lnTo>
                  <a:lnTo>
                    <a:pt x="8" y="15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3" y="39"/>
                  </a:lnTo>
                  <a:lnTo>
                    <a:pt x="7" y="45"/>
                  </a:lnTo>
                  <a:lnTo>
                    <a:pt x="14" y="50"/>
                  </a:lnTo>
                  <a:lnTo>
                    <a:pt x="22" y="54"/>
                  </a:lnTo>
                  <a:lnTo>
                    <a:pt x="30" y="56"/>
                  </a:lnTo>
                  <a:lnTo>
                    <a:pt x="40" y="56"/>
                  </a:lnTo>
                  <a:lnTo>
                    <a:pt x="47" y="55"/>
                  </a:lnTo>
                  <a:lnTo>
                    <a:pt x="53" y="53"/>
                  </a:lnTo>
                  <a:lnTo>
                    <a:pt x="60" y="49"/>
                  </a:lnTo>
                  <a:lnTo>
                    <a:pt x="66" y="46"/>
                  </a:lnTo>
                  <a:lnTo>
                    <a:pt x="72" y="42"/>
                  </a:lnTo>
                  <a:lnTo>
                    <a:pt x="78" y="38"/>
                  </a:lnTo>
                  <a:lnTo>
                    <a:pt x="82" y="33"/>
                  </a:lnTo>
                  <a:lnTo>
                    <a:pt x="88" y="29"/>
                  </a:lnTo>
                  <a:lnTo>
                    <a:pt x="89" y="27"/>
                  </a:lnTo>
                  <a:lnTo>
                    <a:pt x="89" y="26"/>
                  </a:lnTo>
                  <a:lnTo>
                    <a:pt x="89" y="24"/>
                  </a:lnTo>
                  <a:lnTo>
                    <a:pt x="88" y="23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5" y="22"/>
                  </a:lnTo>
                  <a:lnTo>
                    <a:pt x="83" y="23"/>
                  </a:lnTo>
                  <a:lnTo>
                    <a:pt x="78" y="27"/>
                  </a:lnTo>
                  <a:lnTo>
                    <a:pt x="73" y="31"/>
                  </a:lnTo>
                  <a:lnTo>
                    <a:pt x="67" y="35"/>
                  </a:lnTo>
                  <a:lnTo>
                    <a:pt x="61" y="39"/>
                  </a:lnTo>
                  <a:lnTo>
                    <a:pt x="56" y="42"/>
                  </a:lnTo>
                  <a:lnTo>
                    <a:pt x="49" y="45"/>
                  </a:lnTo>
                  <a:lnTo>
                    <a:pt x="43" y="46"/>
                  </a:lnTo>
                  <a:lnTo>
                    <a:pt x="36" y="47"/>
                  </a:lnTo>
                  <a:lnTo>
                    <a:pt x="27" y="46"/>
                  </a:lnTo>
                  <a:lnTo>
                    <a:pt x="18" y="44"/>
                  </a:lnTo>
                  <a:lnTo>
                    <a:pt x="12" y="38"/>
                  </a:lnTo>
                  <a:lnTo>
                    <a:pt x="10" y="31"/>
                  </a:lnTo>
                  <a:lnTo>
                    <a:pt x="11" y="25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3" y="16"/>
                  </a:lnTo>
                  <a:lnTo>
                    <a:pt x="29" y="15"/>
                  </a:lnTo>
                  <a:lnTo>
                    <a:pt x="35" y="14"/>
                  </a:lnTo>
                  <a:lnTo>
                    <a:pt x="41" y="12"/>
                  </a:lnTo>
                  <a:lnTo>
                    <a:pt x="47" y="11"/>
                  </a:lnTo>
                  <a:lnTo>
                    <a:pt x="50" y="10"/>
                  </a:lnTo>
                  <a:lnTo>
                    <a:pt x="52" y="8"/>
                  </a:lnTo>
                  <a:lnTo>
                    <a:pt x="55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2" name="Freeform 216"/>
            <p:cNvSpPr>
              <a:spLocks/>
            </p:cNvSpPr>
            <p:nvPr/>
          </p:nvSpPr>
          <p:spPr bwMode="auto">
            <a:xfrm>
              <a:off x="4175" y="2301"/>
              <a:ext cx="33" cy="19"/>
            </a:xfrm>
            <a:custGeom>
              <a:avLst/>
              <a:gdLst>
                <a:gd name="T0" fmla="*/ 65 w 66"/>
                <a:gd name="T1" fmla="*/ 32 h 38"/>
                <a:gd name="T2" fmla="*/ 58 w 66"/>
                <a:gd name="T3" fmla="*/ 25 h 38"/>
                <a:gd name="T4" fmla="*/ 51 w 66"/>
                <a:gd name="T5" fmla="*/ 20 h 38"/>
                <a:gd name="T6" fmla="*/ 44 w 66"/>
                <a:gd name="T7" fmla="*/ 14 h 38"/>
                <a:gd name="T8" fmla="*/ 36 w 66"/>
                <a:gd name="T9" fmla="*/ 9 h 38"/>
                <a:gd name="T10" fmla="*/ 29 w 66"/>
                <a:gd name="T11" fmla="*/ 6 h 38"/>
                <a:gd name="T12" fmla="*/ 21 w 66"/>
                <a:gd name="T13" fmla="*/ 2 h 38"/>
                <a:gd name="T14" fmla="*/ 14 w 66"/>
                <a:gd name="T15" fmla="*/ 0 h 38"/>
                <a:gd name="T16" fmla="*/ 5 w 66"/>
                <a:gd name="T17" fmla="*/ 0 h 38"/>
                <a:gd name="T18" fmla="*/ 4 w 66"/>
                <a:gd name="T19" fmla="*/ 1 h 38"/>
                <a:gd name="T20" fmla="*/ 2 w 66"/>
                <a:gd name="T21" fmla="*/ 2 h 38"/>
                <a:gd name="T22" fmla="*/ 0 w 66"/>
                <a:gd name="T23" fmla="*/ 5 h 38"/>
                <a:gd name="T24" fmla="*/ 0 w 66"/>
                <a:gd name="T25" fmla="*/ 6 h 38"/>
                <a:gd name="T26" fmla="*/ 2 w 66"/>
                <a:gd name="T27" fmla="*/ 7 h 38"/>
                <a:gd name="T28" fmla="*/ 3 w 66"/>
                <a:gd name="T29" fmla="*/ 9 h 38"/>
                <a:gd name="T30" fmla="*/ 5 w 66"/>
                <a:gd name="T31" fmla="*/ 10 h 38"/>
                <a:gd name="T32" fmla="*/ 6 w 66"/>
                <a:gd name="T33" fmla="*/ 10 h 38"/>
                <a:gd name="T34" fmla="*/ 14 w 66"/>
                <a:gd name="T35" fmla="*/ 12 h 38"/>
                <a:gd name="T36" fmla="*/ 21 w 66"/>
                <a:gd name="T37" fmla="*/ 14 h 38"/>
                <a:gd name="T38" fmla="*/ 28 w 66"/>
                <a:gd name="T39" fmla="*/ 17 h 38"/>
                <a:gd name="T40" fmla="*/ 35 w 66"/>
                <a:gd name="T41" fmla="*/ 20 h 38"/>
                <a:gd name="T42" fmla="*/ 41 w 66"/>
                <a:gd name="T43" fmla="*/ 24 h 38"/>
                <a:gd name="T44" fmla="*/ 47 w 66"/>
                <a:gd name="T45" fmla="*/ 28 h 38"/>
                <a:gd name="T46" fmla="*/ 53 w 66"/>
                <a:gd name="T47" fmla="*/ 32 h 38"/>
                <a:gd name="T48" fmla="*/ 59 w 66"/>
                <a:gd name="T49" fmla="*/ 37 h 38"/>
                <a:gd name="T50" fmla="*/ 60 w 66"/>
                <a:gd name="T51" fmla="*/ 38 h 38"/>
                <a:gd name="T52" fmla="*/ 62 w 66"/>
                <a:gd name="T53" fmla="*/ 38 h 38"/>
                <a:gd name="T54" fmla="*/ 63 w 66"/>
                <a:gd name="T55" fmla="*/ 38 h 38"/>
                <a:gd name="T56" fmla="*/ 64 w 66"/>
                <a:gd name="T57" fmla="*/ 38 h 38"/>
                <a:gd name="T58" fmla="*/ 65 w 66"/>
                <a:gd name="T59" fmla="*/ 37 h 38"/>
                <a:gd name="T60" fmla="*/ 66 w 66"/>
                <a:gd name="T61" fmla="*/ 36 h 38"/>
                <a:gd name="T62" fmla="*/ 66 w 66"/>
                <a:gd name="T63" fmla="*/ 33 h 38"/>
                <a:gd name="T64" fmla="*/ 65 w 66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38">
                  <a:moveTo>
                    <a:pt x="65" y="32"/>
                  </a:moveTo>
                  <a:lnTo>
                    <a:pt x="58" y="25"/>
                  </a:lnTo>
                  <a:lnTo>
                    <a:pt x="51" y="20"/>
                  </a:lnTo>
                  <a:lnTo>
                    <a:pt x="44" y="14"/>
                  </a:lnTo>
                  <a:lnTo>
                    <a:pt x="36" y="9"/>
                  </a:lnTo>
                  <a:lnTo>
                    <a:pt x="29" y="6"/>
                  </a:lnTo>
                  <a:lnTo>
                    <a:pt x="21" y="2"/>
                  </a:lnTo>
                  <a:lnTo>
                    <a:pt x="14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14" y="12"/>
                  </a:lnTo>
                  <a:lnTo>
                    <a:pt x="21" y="14"/>
                  </a:lnTo>
                  <a:lnTo>
                    <a:pt x="28" y="17"/>
                  </a:lnTo>
                  <a:lnTo>
                    <a:pt x="35" y="20"/>
                  </a:lnTo>
                  <a:lnTo>
                    <a:pt x="41" y="24"/>
                  </a:lnTo>
                  <a:lnTo>
                    <a:pt x="47" y="28"/>
                  </a:lnTo>
                  <a:lnTo>
                    <a:pt x="53" y="32"/>
                  </a:lnTo>
                  <a:lnTo>
                    <a:pt x="59" y="37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5" y="37"/>
                  </a:lnTo>
                  <a:lnTo>
                    <a:pt x="66" y="36"/>
                  </a:lnTo>
                  <a:lnTo>
                    <a:pt x="66" y="33"/>
                  </a:lnTo>
                  <a:lnTo>
                    <a:pt x="65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3" name="Freeform 217"/>
            <p:cNvSpPr>
              <a:spLocks/>
            </p:cNvSpPr>
            <p:nvPr/>
          </p:nvSpPr>
          <p:spPr bwMode="auto">
            <a:xfrm>
              <a:off x="3985" y="2275"/>
              <a:ext cx="92" cy="60"/>
            </a:xfrm>
            <a:custGeom>
              <a:avLst/>
              <a:gdLst>
                <a:gd name="T0" fmla="*/ 7 w 186"/>
                <a:gd name="T1" fmla="*/ 120 h 121"/>
                <a:gd name="T2" fmla="*/ 10 w 186"/>
                <a:gd name="T3" fmla="*/ 112 h 121"/>
                <a:gd name="T4" fmla="*/ 15 w 186"/>
                <a:gd name="T5" fmla="*/ 103 h 121"/>
                <a:gd name="T6" fmla="*/ 20 w 186"/>
                <a:gd name="T7" fmla="*/ 94 h 121"/>
                <a:gd name="T8" fmla="*/ 25 w 186"/>
                <a:gd name="T9" fmla="*/ 86 h 121"/>
                <a:gd name="T10" fmla="*/ 30 w 186"/>
                <a:gd name="T11" fmla="*/ 78 h 121"/>
                <a:gd name="T12" fmla="*/ 37 w 186"/>
                <a:gd name="T13" fmla="*/ 71 h 121"/>
                <a:gd name="T14" fmla="*/ 44 w 186"/>
                <a:gd name="T15" fmla="*/ 65 h 121"/>
                <a:gd name="T16" fmla="*/ 51 w 186"/>
                <a:gd name="T17" fmla="*/ 58 h 121"/>
                <a:gd name="T18" fmla="*/ 68 w 186"/>
                <a:gd name="T19" fmla="*/ 52 h 121"/>
                <a:gd name="T20" fmla="*/ 85 w 186"/>
                <a:gd name="T21" fmla="*/ 47 h 121"/>
                <a:gd name="T22" fmla="*/ 103 w 186"/>
                <a:gd name="T23" fmla="*/ 44 h 121"/>
                <a:gd name="T24" fmla="*/ 121 w 186"/>
                <a:gd name="T25" fmla="*/ 39 h 121"/>
                <a:gd name="T26" fmla="*/ 137 w 186"/>
                <a:gd name="T27" fmla="*/ 35 h 121"/>
                <a:gd name="T28" fmla="*/ 155 w 186"/>
                <a:gd name="T29" fmla="*/ 28 h 121"/>
                <a:gd name="T30" fmla="*/ 169 w 186"/>
                <a:gd name="T31" fmla="*/ 18 h 121"/>
                <a:gd name="T32" fmla="*/ 183 w 186"/>
                <a:gd name="T33" fmla="*/ 7 h 121"/>
                <a:gd name="T34" fmla="*/ 184 w 186"/>
                <a:gd name="T35" fmla="*/ 6 h 121"/>
                <a:gd name="T36" fmla="*/ 186 w 186"/>
                <a:gd name="T37" fmla="*/ 3 h 121"/>
                <a:gd name="T38" fmla="*/ 186 w 186"/>
                <a:gd name="T39" fmla="*/ 2 h 121"/>
                <a:gd name="T40" fmla="*/ 184 w 186"/>
                <a:gd name="T41" fmla="*/ 1 h 121"/>
                <a:gd name="T42" fmla="*/ 183 w 186"/>
                <a:gd name="T43" fmla="*/ 0 h 121"/>
                <a:gd name="T44" fmla="*/ 181 w 186"/>
                <a:gd name="T45" fmla="*/ 0 h 121"/>
                <a:gd name="T46" fmla="*/ 180 w 186"/>
                <a:gd name="T47" fmla="*/ 0 h 121"/>
                <a:gd name="T48" fmla="*/ 179 w 186"/>
                <a:gd name="T49" fmla="*/ 1 h 121"/>
                <a:gd name="T50" fmla="*/ 167 w 186"/>
                <a:gd name="T51" fmla="*/ 10 h 121"/>
                <a:gd name="T52" fmla="*/ 156 w 186"/>
                <a:gd name="T53" fmla="*/ 17 h 121"/>
                <a:gd name="T54" fmla="*/ 143 w 186"/>
                <a:gd name="T55" fmla="*/ 23 h 121"/>
                <a:gd name="T56" fmla="*/ 129 w 186"/>
                <a:gd name="T57" fmla="*/ 28 h 121"/>
                <a:gd name="T58" fmla="*/ 115 w 186"/>
                <a:gd name="T59" fmla="*/ 32 h 121"/>
                <a:gd name="T60" fmla="*/ 102 w 186"/>
                <a:gd name="T61" fmla="*/ 36 h 121"/>
                <a:gd name="T62" fmla="*/ 88 w 186"/>
                <a:gd name="T63" fmla="*/ 39 h 121"/>
                <a:gd name="T64" fmla="*/ 73 w 186"/>
                <a:gd name="T65" fmla="*/ 41 h 121"/>
                <a:gd name="T66" fmla="*/ 59 w 186"/>
                <a:gd name="T67" fmla="*/ 45 h 121"/>
                <a:gd name="T68" fmla="*/ 47 w 186"/>
                <a:gd name="T69" fmla="*/ 52 h 121"/>
                <a:gd name="T70" fmla="*/ 36 w 186"/>
                <a:gd name="T71" fmla="*/ 60 h 121"/>
                <a:gd name="T72" fmla="*/ 27 w 186"/>
                <a:gd name="T73" fmla="*/ 69 h 121"/>
                <a:gd name="T74" fmla="*/ 19 w 186"/>
                <a:gd name="T75" fmla="*/ 81 h 121"/>
                <a:gd name="T76" fmla="*/ 12 w 186"/>
                <a:gd name="T77" fmla="*/ 92 h 121"/>
                <a:gd name="T78" fmla="*/ 6 w 186"/>
                <a:gd name="T79" fmla="*/ 104 h 121"/>
                <a:gd name="T80" fmla="*/ 0 w 186"/>
                <a:gd name="T81" fmla="*/ 116 h 121"/>
                <a:gd name="T82" fmla="*/ 0 w 186"/>
                <a:gd name="T83" fmla="*/ 117 h 121"/>
                <a:gd name="T84" fmla="*/ 0 w 186"/>
                <a:gd name="T85" fmla="*/ 119 h 121"/>
                <a:gd name="T86" fmla="*/ 1 w 186"/>
                <a:gd name="T87" fmla="*/ 120 h 121"/>
                <a:gd name="T88" fmla="*/ 2 w 186"/>
                <a:gd name="T89" fmla="*/ 121 h 121"/>
                <a:gd name="T90" fmla="*/ 4 w 186"/>
                <a:gd name="T91" fmla="*/ 121 h 121"/>
                <a:gd name="T92" fmla="*/ 5 w 186"/>
                <a:gd name="T93" fmla="*/ 121 h 121"/>
                <a:gd name="T94" fmla="*/ 6 w 186"/>
                <a:gd name="T95" fmla="*/ 121 h 121"/>
                <a:gd name="T96" fmla="*/ 7 w 186"/>
                <a:gd name="T97" fmla="*/ 120 h 121"/>
                <a:gd name="T98" fmla="*/ 7 w 186"/>
                <a:gd name="T99" fmla="*/ 12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6" h="121">
                  <a:moveTo>
                    <a:pt x="7" y="120"/>
                  </a:moveTo>
                  <a:lnTo>
                    <a:pt x="10" y="112"/>
                  </a:lnTo>
                  <a:lnTo>
                    <a:pt x="15" y="103"/>
                  </a:lnTo>
                  <a:lnTo>
                    <a:pt x="20" y="94"/>
                  </a:lnTo>
                  <a:lnTo>
                    <a:pt x="25" y="86"/>
                  </a:lnTo>
                  <a:lnTo>
                    <a:pt x="30" y="78"/>
                  </a:lnTo>
                  <a:lnTo>
                    <a:pt x="37" y="71"/>
                  </a:lnTo>
                  <a:lnTo>
                    <a:pt x="44" y="65"/>
                  </a:lnTo>
                  <a:lnTo>
                    <a:pt x="51" y="58"/>
                  </a:lnTo>
                  <a:lnTo>
                    <a:pt x="68" y="52"/>
                  </a:lnTo>
                  <a:lnTo>
                    <a:pt x="85" y="47"/>
                  </a:lnTo>
                  <a:lnTo>
                    <a:pt x="103" y="44"/>
                  </a:lnTo>
                  <a:lnTo>
                    <a:pt x="121" y="39"/>
                  </a:lnTo>
                  <a:lnTo>
                    <a:pt x="137" y="35"/>
                  </a:lnTo>
                  <a:lnTo>
                    <a:pt x="155" y="28"/>
                  </a:lnTo>
                  <a:lnTo>
                    <a:pt x="169" y="18"/>
                  </a:lnTo>
                  <a:lnTo>
                    <a:pt x="183" y="7"/>
                  </a:lnTo>
                  <a:lnTo>
                    <a:pt x="184" y="6"/>
                  </a:lnTo>
                  <a:lnTo>
                    <a:pt x="186" y="3"/>
                  </a:lnTo>
                  <a:lnTo>
                    <a:pt x="186" y="2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67" y="10"/>
                  </a:lnTo>
                  <a:lnTo>
                    <a:pt x="156" y="17"/>
                  </a:lnTo>
                  <a:lnTo>
                    <a:pt x="143" y="23"/>
                  </a:lnTo>
                  <a:lnTo>
                    <a:pt x="129" y="28"/>
                  </a:lnTo>
                  <a:lnTo>
                    <a:pt x="115" y="32"/>
                  </a:lnTo>
                  <a:lnTo>
                    <a:pt x="102" y="36"/>
                  </a:lnTo>
                  <a:lnTo>
                    <a:pt x="88" y="39"/>
                  </a:lnTo>
                  <a:lnTo>
                    <a:pt x="73" y="41"/>
                  </a:lnTo>
                  <a:lnTo>
                    <a:pt x="59" y="45"/>
                  </a:lnTo>
                  <a:lnTo>
                    <a:pt x="47" y="52"/>
                  </a:lnTo>
                  <a:lnTo>
                    <a:pt x="36" y="60"/>
                  </a:lnTo>
                  <a:lnTo>
                    <a:pt x="27" y="69"/>
                  </a:lnTo>
                  <a:lnTo>
                    <a:pt x="19" y="81"/>
                  </a:lnTo>
                  <a:lnTo>
                    <a:pt x="12" y="92"/>
                  </a:lnTo>
                  <a:lnTo>
                    <a:pt x="6" y="104"/>
                  </a:lnTo>
                  <a:lnTo>
                    <a:pt x="0" y="116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5" y="121"/>
                  </a:lnTo>
                  <a:lnTo>
                    <a:pt x="6" y="121"/>
                  </a:lnTo>
                  <a:lnTo>
                    <a:pt x="7" y="120"/>
                  </a:lnTo>
                  <a:lnTo>
                    <a:pt x="7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4" name="Freeform 218"/>
            <p:cNvSpPr>
              <a:spLocks/>
            </p:cNvSpPr>
            <p:nvPr/>
          </p:nvSpPr>
          <p:spPr bwMode="auto">
            <a:xfrm>
              <a:off x="3951" y="2342"/>
              <a:ext cx="13" cy="40"/>
            </a:xfrm>
            <a:custGeom>
              <a:avLst/>
              <a:gdLst>
                <a:gd name="T0" fmla="*/ 19 w 26"/>
                <a:gd name="T1" fmla="*/ 2 h 79"/>
                <a:gd name="T2" fmla="*/ 8 w 26"/>
                <a:gd name="T3" fmla="*/ 18 h 79"/>
                <a:gd name="T4" fmla="*/ 1 w 26"/>
                <a:gd name="T5" fmla="*/ 37 h 79"/>
                <a:gd name="T6" fmla="*/ 0 w 26"/>
                <a:gd name="T7" fmla="*/ 56 h 79"/>
                <a:gd name="T8" fmla="*/ 4 w 26"/>
                <a:gd name="T9" fmla="*/ 76 h 79"/>
                <a:gd name="T10" fmla="*/ 4 w 26"/>
                <a:gd name="T11" fmla="*/ 77 h 79"/>
                <a:gd name="T12" fmla="*/ 5 w 26"/>
                <a:gd name="T13" fmla="*/ 78 h 79"/>
                <a:gd name="T14" fmla="*/ 7 w 26"/>
                <a:gd name="T15" fmla="*/ 79 h 79"/>
                <a:gd name="T16" fmla="*/ 8 w 26"/>
                <a:gd name="T17" fmla="*/ 79 h 79"/>
                <a:gd name="T18" fmla="*/ 10 w 26"/>
                <a:gd name="T19" fmla="*/ 79 h 79"/>
                <a:gd name="T20" fmla="*/ 11 w 26"/>
                <a:gd name="T21" fmla="*/ 78 h 79"/>
                <a:gd name="T22" fmla="*/ 12 w 26"/>
                <a:gd name="T23" fmla="*/ 76 h 79"/>
                <a:gd name="T24" fmla="*/ 12 w 26"/>
                <a:gd name="T25" fmla="*/ 75 h 79"/>
                <a:gd name="T26" fmla="*/ 10 w 26"/>
                <a:gd name="T27" fmla="*/ 56 h 79"/>
                <a:gd name="T28" fmla="*/ 12 w 26"/>
                <a:gd name="T29" fmla="*/ 39 h 79"/>
                <a:gd name="T30" fmla="*/ 16 w 26"/>
                <a:gd name="T31" fmla="*/ 22 h 79"/>
                <a:gd name="T32" fmla="*/ 25 w 26"/>
                <a:gd name="T33" fmla="*/ 6 h 79"/>
                <a:gd name="T34" fmla="*/ 26 w 26"/>
                <a:gd name="T35" fmla="*/ 5 h 79"/>
                <a:gd name="T36" fmla="*/ 26 w 26"/>
                <a:gd name="T37" fmla="*/ 3 h 79"/>
                <a:gd name="T38" fmla="*/ 25 w 26"/>
                <a:gd name="T39" fmla="*/ 2 h 79"/>
                <a:gd name="T40" fmla="*/ 23 w 26"/>
                <a:gd name="T41" fmla="*/ 1 h 79"/>
                <a:gd name="T42" fmla="*/ 22 w 26"/>
                <a:gd name="T43" fmla="*/ 0 h 79"/>
                <a:gd name="T44" fmla="*/ 21 w 26"/>
                <a:gd name="T45" fmla="*/ 0 h 79"/>
                <a:gd name="T46" fmla="*/ 20 w 26"/>
                <a:gd name="T47" fmla="*/ 1 h 79"/>
                <a:gd name="T48" fmla="*/ 19 w 26"/>
                <a:gd name="T49" fmla="*/ 2 h 79"/>
                <a:gd name="T50" fmla="*/ 19 w 26"/>
                <a:gd name="T51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79">
                  <a:moveTo>
                    <a:pt x="19" y="2"/>
                  </a:moveTo>
                  <a:lnTo>
                    <a:pt x="8" y="18"/>
                  </a:lnTo>
                  <a:lnTo>
                    <a:pt x="1" y="37"/>
                  </a:lnTo>
                  <a:lnTo>
                    <a:pt x="0" y="56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5" y="78"/>
                  </a:lnTo>
                  <a:lnTo>
                    <a:pt x="7" y="79"/>
                  </a:lnTo>
                  <a:lnTo>
                    <a:pt x="8" y="79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0" y="56"/>
                  </a:lnTo>
                  <a:lnTo>
                    <a:pt x="12" y="39"/>
                  </a:lnTo>
                  <a:lnTo>
                    <a:pt x="16" y="22"/>
                  </a:lnTo>
                  <a:lnTo>
                    <a:pt x="25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5" name="Freeform 219"/>
            <p:cNvSpPr>
              <a:spLocks/>
            </p:cNvSpPr>
            <p:nvPr/>
          </p:nvSpPr>
          <p:spPr bwMode="auto">
            <a:xfrm>
              <a:off x="4023" y="2321"/>
              <a:ext cx="32" cy="56"/>
            </a:xfrm>
            <a:custGeom>
              <a:avLst/>
              <a:gdLst>
                <a:gd name="T0" fmla="*/ 65 w 66"/>
                <a:gd name="T1" fmla="*/ 107 h 113"/>
                <a:gd name="T2" fmla="*/ 61 w 66"/>
                <a:gd name="T3" fmla="*/ 103 h 113"/>
                <a:gd name="T4" fmla="*/ 57 w 66"/>
                <a:gd name="T5" fmla="*/ 99 h 113"/>
                <a:gd name="T6" fmla="*/ 53 w 66"/>
                <a:gd name="T7" fmla="*/ 96 h 113"/>
                <a:gd name="T8" fmla="*/ 49 w 66"/>
                <a:gd name="T9" fmla="*/ 93 h 113"/>
                <a:gd name="T10" fmla="*/ 44 w 66"/>
                <a:gd name="T11" fmla="*/ 91 h 113"/>
                <a:gd name="T12" fmla="*/ 39 w 66"/>
                <a:gd name="T13" fmla="*/ 88 h 113"/>
                <a:gd name="T14" fmla="*/ 35 w 66"/>
                <a:gd name="T15" fmla="*/ 85 h 113"/>
                <a:gd name="T16" fmla="*/ 30 w 66"/>
                <a:gd name="T17" fmla="*/ 82 h 113"/>
                <a:gd name="T18" fmla="*/ 17 w 66"/>
                <a:gd name="T19" fmla="*/ 66 h 113"/>
                <a:gd name="T20" fmla="*/ 12 w 66"/>
                <a:gd name="T21" fmla="*/ 46 h 113"/>
                <a:gd name="T22" fmla="*/ 11 w 66"/>
                <a:gd name="T23" fmla="*/ 25 h 113"/>
                <a:gd name="T24" fmla="*/ 12 w 66"/>
                <a:gd name="T25" fmla="*/ 5 h 113"/>
                <a:gd name="T26" fmla="*/ 12 w 66"/>
                <a:gd name="T27" fmla="*/ 4 h 113"/>
                <a:gd name="T28" fmla="*/ 12 w 66"/>
                <a:gd name="T29" fmla="*/ 4 h 113"/>
                <a:gd name="T30" fmla="*/ 11 w 66"/>
                <a:gd name="T31" fmla="*/ 4 h 113"/>
                <a:gd name="T32" fmla="*/ 9 w 66"/>
                <a:gd name="T33" fmla="*/ 2 h 113"/>
                <a:gd name="T34" fmla="*/ 8 w 66"/>
                <a:gd name="T35" fmla="*/ 1 h 113"/>
                <a:gd name="T36" fmla="*/ 7 w 66"/>
                <a:gd name="T37" fmla="*/ 0 h 113"/>
                <a:gd name="T38" fmla="*/ 6 w 66"/>
                <a:gd name="T39" fmla="*/ 0 h 113"/>
                <a:gd name="T40" fmla="*/ 5 w 66"/>
                <a:gd name="T41" fmla="*/ 0 h 113"/>
                <a:gd name="T42" fmla="*/ 4 w 66"/>
                <a:gd name="T43" fmla="*/ 1 h 113"/>
                <a:gd name="T44" fmla="*/ 2 w 66"/>
                <a:gd name="T45" fmla="*/ 2 h 113"/>
                <a:gd name="T46" fmla="*/ 2 w 66"/>
                <a:gd name="T47" fmla="*/ 5 h 113"/>
                <a:gd name="T48" fmla="*/ 2 w 66"/>
                <a:gd name="T49" fmla="*/ 6 h 113"/>
                <a:gd name="T50" fmla="*/ 0 w 66"/>
                <a:gd name="T51" fmla="*/ 24 h 113"/>
                <a:gd name="T52" fmla="*/ 0 w 66"/>
                <a:gd name="T53" fmla="*/ 42 h 113"/>
                <a:gd name="T54" fmla="*/ 5 w 66"/>
                <a:gd name="T55" fmla="*/ 60 h 113"/>
                <a:gd name="T56" fmla="*/ 13 w 66"/>
                <a:gd name="T57" fmla="*/ 77 h 113"/>
                <a:gd name="T58" fmla="*/ 16 w 66"/>
                <a:gd name="T59" fmla="*/ 82 h 113"/>
                <a:gd name="T60" fmla="*/ 20 w 66"/>
                <a:gd name="T61" fmla="*/ 85 h 113"/>
                <a:gd name="T62" fmla="*/ 23 w 66"/>
                <a:gd name="T63" fmla="*/ 89 h 113"/>
                <a:gd name="T64" fmla="*/ 28 w 66"/>
                <a:gd name="T65" fmla="*/ 92 h 113"/>
                <a:gd name="T66" fmla="*/ 32 w 66"/>
                <a:gd name="T67" fmla="*/ 95 h 113"/>
                <a:gd name="T68" fmla="*/ 37 w 66"/>
                <a:gd name="T69" fmla="*/ 97 h 113"/>
                <a:gd name="T70" fmla="*/ 43 w 66"/>
                <a:gd name="T71" fmla="*/ 99 h 113"/>
                <a:gd name="T72" fmla="*/ 47 w 66"/>
                <a:gd name="T73" fmla="*/ 102 h 113"/>
                <a:gd name="T74" fmla="*/ 51 w 66"/>
                <a:gd name="T75" fmla="*/ 104 h 113"/>
                <a:gd name="T76" fmla="*/ 54 w 66"/>
                <a:gd name="T77" fmla="*/ 106 h 113"/>
                <a:gd name="T78" fmla="*/ 57 w 66"/>
                <a:gd name="T79" fmla="*/ 108 h 113"/>
                <a:gd name="T80" fmla="*/ 60 w 66"/>
                <a:gd name="T81" fmla="*/ 112 h 113"/>
                <a:gd name="T82" fmla="*/ 61 w 66"/>
                <a:gd name="T83" fmla="*/ 113 h 113"/>
                <a:gd name="T84" fmla="*/ 62 w 66"/>
                <a:gd name="T85" fmla="*/ 113 h 113"/>
                <a:gd name="T86" fmla="*/ 64 w 66"/>
                <a:gd name="T87" fmla="*/ 113 h 113"/>
                <a:gd name="T88" fmla="*/ 65 w 66"/>
                <a:gd name="T89" fmla="*/ 112 h 113"/>
                <a:gd name="T90" fmla="*/ 66 w 66"/>
                <a:gd name="T91" fmla="*/ 111 h 113"/>
                <a:gd name="T92" fmla="*/ 66 w 66"/>
                <a:gd name="T93" fmla="*/ 110 h 113"/>
                <a:gd name="T94" fmla="*/ 66 w 66"/>
                <a:gd name="T95" fmla="*/ 108 h 113"/>
                <a:gd name="T96" fmla="*/ 65 w 66"/>
                <a:gd name="T97" fmla="*/ 107 h 113"/>
                <a:gd name="T98" fmla="*/ 65 w 66"/>
                <a:gd name="T99" fmla="*/ 10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113">
                  <a:moveTo>
                    <a:pt x="65" y="107"/>
                  </a:moveTo>
                  <a:lnTo>
                    <a:pt x="61" y="103"/>
                  </a:lnTo>
                  <a:lnTo>
                    <a:pt x="57" y="99"/>
                  </a:lnTo>
                  <a:lnTo>
                    <a:pt x="53" y="96"/>
                  </a:lnTo>
                  <a:lnTo>
                    <a:pt x="49" y="93"/>
                  </a:lnTo>
                  <a:lnTo>
                    <a:pt x="44" y="91"/>
                  </a:lnTo>
                  <a:lnTo>
                    <a:pt x="39" y="88"/>
                  </a:lnTo>
                  <a:lnTo>
                    <a:pt x="35" y="85"/>
                  </a:lnTo>
                  <a:lnTo>
                    <a:pt x="30" y="82"/>
                  </a:lnTo>
                  <a:lnTo>
                    <a:pt x="17" y="66"/>
                  </a:lnTo>
                  <a:lnTo>
                    <a:pt x="12" y="46"/>
                  </a:lnTo>
                  <a:lnTo>
                    <a:pt x="11" y="2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5" y="60"/>
                  </a:lnTo>
                  <a:lnTo>
                    <a:pt x="13" y="77"/>
                  </a:lnTo>
                  <a:lnTo>
                    <a:pt x="16" y="82"/>
                  </a:lnTo>
                  <a:lnTo>
                    <a:pt x="20" y="85"/>
                  </a:lnTo>
                  <a:lnTo>
                    <a:pt x="23" y="89"/>
                  </a:lnTo>
                  <a:lnTo>
                    <a:pt x="28" y="92"/>
                  </a:lnTo>
                  <a:lnTo>
                    <a:pt x="32" y="95"/>
                  </a:lnTo>
                  <a:lnTo>
                    <a:pt x="37" y="97"/>
                  </a:lnTo>
                  <a:lnTo>
                    <a:pt x="43" y="99"/>
                  </a:lnTo>
                  <a:lnTo>
                    <a:pt x="47" y="102"/>
                  </a:lnTo>
                  <a:lnTo>
                    <a:pt x="51" y="104"/>
                  </a:lnTo>
                  <a:lnTo>
                    <a:pt x="54" y="106"/>
                  </a:lnTo>
                  <a:lnTo>
                    <a:pt x="57" y="108"/>
                  </a:lnTo>
                  <a:lnTo>
                    <a:pt x="60" y="112"/>
                  </a:lnTo>
                  <a:lnTo>
                    <a:pt x="61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5" y="112"/>
                  </a:lnTo>
                  <a:lnTo>
                    <a:pt x="66" y="111"/>
                  </a:lnTo>
                  <a:lnTo>
                    <a:pt x="66" y="110"/>
                  </a:lnTo>
                  <a:lnTo>
                    <a:pt x="66" y="108"/>
                  </a:lnTo>
                  <a:lnTo>
                    <a:pt x="65" y="107"/>
                  </a:lnTo>
                  <a:lnTo>
                    <a:pt x="65" y="1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6" name="Freeform 220"/>
            <p:cNvSpPr>
              <a:spLocks/>
            </p:cNvSpPr>
            <p:nvPr/>
          </p:nvSpPr>
          <p:spPr bwMode="auto">
            <a:xfrm>
              <a:off x="4025" y="2325"/>
              <a:ext cx="41" cy="55"/>
            </a:xfrm>
            <a:custGeom>
              <a:avLst/>
              <a:gdLst>
                <a:gd name="T0" fmla="*/ 63 w 82"/>
                <a:gd name="T1" fmla="*/ 60 h 111"/>
                <a:gd name="T2" fmla="*/ 59 w 82"/>
                <a:gd name="T3" fmla="*/ 58 h 111"/>
                <a:gd name="T4" fmla="*/ 53 w 82"/>
                <a:gd name="T5" fmla="*/ 56 h 111"/>
                <a:gd name="T6" fmla="*/ 48 w 82"/>
                <a:gd name="T7" fmla="*/ 55 h 111"/>
                <a:gd name="T8" fmla="*/ 44 w 82"/>
                <a:gd name="T9" fmla="*/ 51 h 111"/>
                <a:gd name="T10" fmla="*/ 34 w 82"/>
                <a:gd name="T11" fmla="*/ 43 h 111"/>
                <a:gd name="T12" fmla="*/ 25 w 82"/>
                <a:gd name="T13" fmla="*/ 36 h 111"/>
                <a:gd name="T14" fmla="*/ 17 w 82"/>
                <a:gd name="T15" fmla="*/ 28 h 111"/>
                <a:gd name="T16" fmla="*/ 11 w 82"/>
                <a:gd name="T17" fmla="*/ 18 h 111"/>
                <a:gd name="T18" fmla="*/ 10 w 82"/>
                <a:gd name="T19" fmla="*/ 14 h 111"/>
                <a:gd name="T20" fmla="*/ 9 w 82"/>
                <a:gd name="T21" fmla="*/ 11 h 111"/>
                <a:gd name="T22" fmla="*/ 8 w 82"/>
                <a:gd name="T23" fmla="*/ 7 h 111"/>
                <a:gd name="T24" fmla="*/ 7 w 82"/>
                <a:gd name="T25" fmla="*/ 3 h 111"/>
                <a:gd name="T26" fmla="*/ 6 w 82"/>
                <a:gd name="T27" fmla="*/ 2 h 111"/>
                <a:gd name="T28" fmla="*/ 5 w 82"/>
                <a:gd name="T29" fmla="*/ 0 h 111"/>
                <a:gd name="T30" fmla="*/ 3 w 82"/>
                <a:gd name="T31" fmla="*/ 0 h 111"/>
                <a:gd name="T32" fmla="*/ 2 w 82"/>
                <a:gd name="T33" fmla="*/ 0 h 111"/>
                <a:gd name="T34" fmla="*/ 1 w 82"/>
                <a:gd name="T35" fmla="*/ 0 h 111"/>
                <a:gd name="T36" fmla="*/ 0 w 82"/>
                <a:gd name="T37" fmla="*/ 2 h 111"/>
                <a:gd name="T38" fmla="*/ 0 w 82"/>
                <a:gd name="T39" fmla="*/ 3 h 111"/>
                <a:gd name="T40" fmla="*/ 0 w 82"/>
                <a:gd name="T41" fmla="*/ 4 h 111"/>
                <a:gd name="T42" fmla="*/ 0 w 82"/>
                <a:gd name="T43" fmla="*/ 8 h 111"/>
                <a:gd name="T44" fmla="*/ 1 w 82"/>
                <a:gd name="T45" fmla="*/ 14 h 111"/>
                <a:gd name="T46" fmla="*/ 3 w 82"/>
                <a:gd name="T47" fmla="*/ 19 h 111"/>
                <a:gd name="T48" fmla="*/ 6 w 82"/>
                <a:gd name="T49" fmla="*/ 23 h 111"/>
                <a:gd name="T50" fmla="*/ 11 w 82"/>
                <a:gd name="T51" fmla="*/ 34 h 111"/>
                <a:gd name="T52" fmla="*/ 20 w 82"/>
                <a:gd name="T53" fmla="*/ 42 h 111"/>
                <a:gd name="T54" fmla="*/ 28 w 82"/>
                <a:gd name="T55" fmla="*/ 50 h 111"/>
                <a:gd name="T56" fmla="*/ 37 w 82"/>
                <a:gd name="T57" fmla="*/ 57 h 111"/>
                <a:gd name="T58" fmla="*/ 45 w 82"/>
                <a:gd name="T59" fmla="*/ 61 h 111"/>
                <a:gd name="T60" fmla="*/ 54 w 82"/>
                <a:gd name="T61" fmla="*/ 66 h 111"/>
                <a:gd name="T62" fmla="*/ 62 w 82"/>
                <a:gd name="T63" fmla="*/ 71 h 111"/>
                <a:gd name="T64" fmla="*/ 69 w 82"/>
                <a:gd name="T65" fmla="*/ 76 h 111"/>
                <a:gd name="T66" fmla="*/ 74 w 82"/>
                <a:gd name="T67" fmla="*/ 83 h 111"/>
                <a:gd name="T68" fmla="*/ 74 w 82"/>
                <a:gd name="T69" fmla="*/ 93 h 111"/>
                <a:gd name="T70" fmla="*/ 69 w 82"/>
                <a:gd name="T71" fmla="*/ 99 h 111"/>
                <a:gd name="T72" fmla="*/ 60 w 82"/>
                <a:gd name="T73" fmla="*/ 103 h 111"/>
                <a:gd name="T74" fmla="*/ 59 w 82"/>
                <a:gd name="T75" fmla="*/ 104 h 111"/>
                <a:gd name="T76" fmla="*/ 58 w 82"/>
                <a:gd name="T77" fmla="*/ 105 h 111"/>
                <a:gd name="T78" fmla="*/ 58 w 82"/>
                <a:gd name="T79" fmla="*/ 106 h 111"/>
                <a:gd name="T80" fmla="*/ 58 w 82"/>
                <a:gd name="T81" fmla="*/ 107 h 111"/>
                <a:gd name="T82" fmla="*/ 58 w 82"/>
                <a:gd name="T83" fmla="*/ 109 h 111"/>
                <a:gd name="T84" fmla="*/ 59 w 82"/>
                <a:gd name="T85" fmla="*/ 110 h 111"/>
                <a:gd name="T86" fmla="*/ 61 w 82"/>
                <a:gd name="T87" fmla="*/ 111 h 111"/>
                <a:gd name="T88" fmla="*/ 62 w 82"/>
                <a:gd name="T89" fmla="*/ 111 h 111"/>
                <a:gd name="T90" fmla="*/ 68 w 82"/>
                <a:gd name="T91" fmla="*/ 110 h 111"/>
                <a:gd name="T92" fmla="*/ 74 w 82"/>
                <a:gd name="T93" fmla="*/ 106 h 111"/>
                <a:gd name="T94" fmla="*/ 78 w 82"/>
                <a:gd name="T95" fmla="*/ 103 h 111"/>
                <a:gd name="T96" fmla="*/ 82 w 82"/>
                <a:gd name="T97" fmla="*/ 97 h 111"/>
                <a:gd name="T98" fmla="*/ 82 w 82"/>
                <a:gd name="T99" fmla="*/ 86 h 111"/>
                <a:gd name="T100" fmla="*/ 79 w 82"/>
                <a:gd name="T101" fmla="*/ 75 h 111"/>
                <a:gd name="T102" fmla="*/ 73 w 82"/>
                <a:gd name="T103" fmla="*/ 67 h 111"/>
                <a:gd name="T104" fmla="*/ 63 w 82"/>
                <a:gd name="T105" fmla="*/ 6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" h="111">
                  <a:moveTo>
                    <a:pt x="63" y="60"/>
                  </a:moveTo>
                  <a:lnTo>
                    <a:pt x="59" y="58"/>
                  </a:lnTo>
                  <a:lnTo>
                    <a:pt x="53" y="56"/>
                  </a:lnTo>
                  <a:lnTo>
                    <a:pt x="48" y="55"/>
                  </a:lnTo>
                  <a:lnTo>
                    <a:pt x="44" y="51"/>
                  </a:lnTo>
                  <a:lnTo>
                    <a:pt x="34" y="43"/>
                  </a:lnTo>
                  <a:lnTo>
                    <a:pt x="25" y="36"/>
                  </a:lnTo>
                  <a:lnTo>
                    <a:pt x="17" y="28"/>
                  </a:lnTo>
                  <a:lnTo>
                    <a:pt x="11" y="18"/>
                  </a:lnTo>
                  <a:lnTo>
                    <a:pt x="10" y="14"/>
                  </a:lnTo>
                  <a:lnTo>
                    <a:pt x="9" y="11"/>
                  </a:lnTo>
                  <a:lnTo>
                    <a:pt x="8" y="7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4"/>
                  </a:lnTo>
                  <a:lnTo>
                    <a:pt x="3" y="19"/>
                  </a:lnTo>
                  <a:lnTo>
                    <a:pt x="6" y="23"/>
                  </a:lnTo>
                  <a:lnTo>
                    <a:pt x="11" y="34"/>
                  </a:lnTo>
                  <a:lnTo>
                    <a:pt x="20" y="42"/>
                  </a:lnTo>
                  <a:lnTo>
                    <a:pt x="28" y="50"/>
                  </a:lnTo>
                  <a:lnTo>
                    <a:pt x="37" y="57"/>
                  </a:lnTo>
                  <a:lnTo>
                    <a:pt x="45" y="61"/>
                  </a:lnTo>
                  <a:lnTo>
                    <a:pt x="54" y="66"/>
                  </a:lnTo>
                  <a:lnTo>
                    <a:pt x="62" y="71"/>
                  </a:lnTo>
                  <a:lnTo>
                    <a:pt x="69" y="76"/>
                  </a:lnTo>
                  <a:lnTo>
                    <a:pt x="74" y="83"/>
                  </a:lnTo>
                  <a:lnTo>
                    <a:pt x="74" y="93"/>
                  </a:lnTo>
                  <a:lnTo>
                    <a:pt x="69" y="99"/>
                  </a:lnTo>
                  <a:lnTo>
                    <a:pt x="60" y="103"/>
                  </a:lnTo>
                  <a:lnTo>
                    <a:pt x="59" y="104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9" y="110"/>
                  </a:lnTo>
                  <a:lnTo>
                    <a:pt x="61" y="111"/>
                  </a:lnTo>
                  <a:lnTo>
                    <a:pt x="62" y="111"/>
                  </a:lnTo>
                  <a:lnTo>
                    <a:pt x="68" y="110"/>
                  </a:lnTo>
                  <a:lnTo>
                    <a:pt x="74" y="106"/>
                  </a:lnTo>
                  <a:lnTo>
                    <a:pt x="78" y="103"/>
                  </a:lnTo>
                  <a:lnTo>
                    <a:pt x="82" y="97"/>
                  </a:lnTo>
                  <a:lnTo>
                    <a:pt x="82" y="86"/>
                  </a:lnTo>
                  <a:lnTo>
                    <a:pt x="79" y="75"/>
                  </a:lnTo>
                  <a:lnTo>
                    <a:pt x="73" y="67"/>
                  </a:lnTo>
                  <a:lnTo>
                    <a:pt x="63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7" name="Freeform 221"/>
            <p:cNvSpPr>
              <a:spLocks/>
            </p:cNvSpPr>
            <p:nvPr/>
          </p:nvSpPr>
          <p:spPr bwMode="auto">
            <a:xfrm>
              <a:off x="4029" y="2317"/>
              <a:ext cx="62" cy="18"/>
            </a:xfrm>
            <a:custGeom>
              <a:avLst/>
              <a:gdLst>
                <a:gd name="T0" fmla="*/ 117 w 124"/>
                <a:gd name="T1" fmla="*/ 4 h 37"/>
                <a:gd name="T2" fmla="*/ 116 w 124"/>
                <a:gd name="T3" fmla="*/ 14 h 37"/>
                <a:gd name="T4" fmla="*/ 112 w 124"/>
                <a:gd name="T5" fmla="*/ 22 h 37"/>
                <a:gd name="T6" fmla="*/ 104 w 124"/>
                <a:gd name="T7" fmla="*/ 28 h 37"/>
                <a:gd name="T8" fmla="*/ 93 w 124"/>
                <a:gd name="T9" fmla="*/ 28 h 37"/>
                <a:gd name="T10" fmla="*/ 82 w 124"/>
                <a:gd name="T11" fmla="*/ 25 h 37"/>
                <a:gd name="T12" fmla="*/ 71 w 124"/>
                <a:gd name="T13" fmla="*/ 22 h 37"/>
                <a:gd name="T14" fmla="*/ 60 w 124"/>
                <a:gd name="T15" fmla="*/ 19 h 37"/>
                <a:gd name="T16" fmla="*/ 49 w 124"/>
                <a:gd name="T17" fmla="*/ 15 h 37"/>
                <a:gd name="T18" fmla="*/ 38 w 124"/>
                <a:gd name="T19" fmla="*/ 13 h 37"/>
                <a:gd name="T20" fmla="*/ 27 w 124"/>
                <a:gd name="T21" fmla="*/ 10 h 37"/>
                <a:gd name="T22" fmla="*/ 16 w 124"/>
                <a:gd name="T23" fmla="*/ 8 h 37"/>
                <a:gd name="T24" fmla="*/ 4 w 124"/>
                <a:gd name="T25" fmla="*/ 8 h 37"/>
                <a:gd name="T26" fmla="*/ 3 w 124"/>
                <a:gd name="T27" fmla="*/ 8 h 37"/>
                <a:gd name="T28" fmla="*/ 1 w 124"/>
                <a:gd name="T29" fmla="*/ 9 h 37"/>
                <a:gd name="T30" fmla="*/ 0 w 124"/>
                <a:gd name="T31" fmla="*/ 12 h 37"/>
                <a:gd name="T32" fmla="*/ 0 w 124"/>
                <a:gd name="T33" fmla="*/ 13 h 37"/>
                <a:gd name="T34" fmla="*/ 0 w 124"/>
                <a:gd name="T35" fmla="*/ 14 h 37"/>
                <a:gd name="T36" fmla="*/ 1 w 124"/>
                <a:gd name="T37" fmla="*/ 16 h 37"/>
                <a:gd name="T38" fmla="*/ 3 w 124"/>
                <a:gd name="T39" fmla="*/ 17 h 37"/>
                <a:gd name="T40" fmla="*/ 4 w 124"/>
                <a:gd name="T41" fmla="*/ 17 h 37"/>
                <a:gd name="T42" fmla="*/ 16 w 124"/>
                <a:gd name="T43" fmla="*/ 19 h 37"/>
                <a:gd name="T44" fmla="*/ 27 w 124"/>
                <a:gd name="T45" fmla="*/ 20 h 37"/>
                <a:gd name="T46" fmla="*/ 38 w 124"/>
                <a:gd name="T47" fmla="*/ 22 h 37"/>
                <a:gd name="T48" fmla="*/ 49 w 124"/>
                <a:gd name="T49" fmla="*/ 25 h 37"/>
                <a:gd name="T50" fmla="*/ 60 w 124"/>
                <a:gd name="T51" fmla="*/ 29 h 37"/>
                <a:gd name="T52" fmla="*/ 71 w 124"/>
                <a:gd name="T53" fmla="*/ 31 h 37"/>
                <a:gd name="T54" fmla="*/ 82 w 124"/>
                <a:gd name="T55" fmla="*/ 35 h 37"/>
                <a:gd name="T56" fmla="*/ 93 w 124"/>
                <a:gd name="T57" fmla="*/ 37 h 37"/>
                <a:gd name="T58" fmla="*/ 100 w 124"/>
                <a:gd name="T59" fmla="*/ 37 h 37"/>
                <a:gd name="T60" fmla="*/ 107 w 124"/>
                <a:gd name="T61" fmla="*/ 36 h 37"/>
                <a:gd name="T62" fmla="*/ 113 w 124"/>
                <a:gd name="T63" fmla="*/ 32 h 37"/>
                <a:gd name="T64" fmla="*/ 117 w 124"/>
                <a:gd name="T65" fmla="*/ 29 h 37"/>
                <a:gd name="T66" fmla="*/ 121 w 124"/>
                <a:gd name="T67" fmla="*/ 23 h 37"/>
                <a:gd name="T68" fmla="*/ 123 w 124"/>
                <a:gd name="T69" fmla="*/ 17 h 37"/>
                <a:gd name="T70" fmla="*/ 124 w 124"/>
                <a:gd name="T71" fmla="*/ 10 h 37"/>
                <a:gd name="T72" fmla="*/ 124 w 124"/>
                <a:gd name="T73" fmla="*/ 4 h 37"/>
                <a:gd name="T74" fmla="*/ 124 w 124"/>
                <a:gd name="T75" fmla="*/ 2 h 37"/>
                <a:gd name="T76" fmla="*/ 123 w 124"/>
                <a:gd name="T77" fmla="*/ 1 h 37"/>
                <a:gd name="T78" fmla="*/ 122 w 124"/>
                <a:gd name="T79" fmla="*/ 0 h 37"/>
                <a:gd name="T80" fmla="*/ 121 w 124"/>
                <a:gd name="T81" fmla="*/ 0 h 37"/>
                <a:gd name="T82" fmla="*/ 120 w 124"/>
                <a:gd name="T83" fmla="*/ 0 h 37"/>
                <a:gd name="T84" fmla="*/ 119 w 124"/>
                <a:gd name="T85" fmla="*/ 1 h 37"/>
                <a:gd name="T86" fmla="*/ 117 w 124"/>
                <a:gd name="T87" fmla="*/ 2 h 37"/>
                <a:gd name="T88" fmla="*/ 117 w 124"/>
                <a:gd name="T89" fmla="*/ 4 h 37"/>
                <a:gd name="T90" fmla="*/ 117 w 124"/>
                <a:gd name="T9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4" h="37">
                  <a:moveTo>
                    <a:pt x="117" y="4"/>
                  </a:moveTo>
                  <a:lnTo>
                    <a:pt x="116" y="14"/>
                  </a:lnTo>
                  <a:lnTo>
                    <a:pt x="112" y="22"/>
                  </a:lnTo>
                  <a:lnTo>
                    <a:pt x="104" y="28"/>
                  </a:lnTo>
                  <a:lnTo>
                    <a:pt x="93" y="28"/>
                  </a:lnTo>
                  <a:lnTo>
                    <a:pt x="82" y="25"/>
                  </a:lnTo>
                  <a:lnTo>
                    <a:pt x="71" y="22"/>
                  </a:lnTo>
                  <a:lnTo>
                    <a:pt x="60" y="19"/>
                  </a:lnTo>
                  <a:lnTo>
                    <a:pt x="49" y="15"/>
                  </a:lnTo>
                  <a:lnTo>
                    <a:pt x="38" y="13"/>
                  </a:lnTo>
                  <a:lnTo>
                    <a:pt x="27" y="10"/>
                  </a:lnTo>
                  <a:lnTo>
                    <a:pt x="1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16" y="19"/>
                  </a:lnTo>
                  <a:lnTo>
                    <a:pt x="27" y="20"/>
                  </a:lnTo>
                  <a:lnTo>
                    <a:pt x="38" y="22"/>
                  </a:lnTo>
                  <a:lnTo>
                    <a:pt x="49" y="25"/>
                  </a:lnTo>
                  <a:lnTo>
                    <a:pt x="60" y="29"/>
                  </a:lnTo>
                  <a:lnTo>
                    <a:pt x="71" y="31"/>
                  </a:lnTo>
                  <a:lnTo>
                    <a:pt x="82" y="35"/>
                  </a:lnTo>
                  <a:lnTo>
                    <a:pt x="93" y="37"/>
                  </a:lnTo>
                  <a:lnTo>
                    <a:pt x="100" y="37"/>
                  </a:lnTo>
                  <a:lnTo>
                    <a:pt x="107" y="36"/>
                  </a:lnTo>
                  <a:lnTo>
                    <a:pt x="113" y="32"/>
                  </a:lnTo>
                  <a:lnTo>
                    <a:pt x="117" y="29"/>
                  </a:lnTo>
                  <a:lnTo>
                    <a:pt x="121" y="23"/>
                  </a:lnTo>
                  <a:lnTo>
                    <a:pt x="123" y="17"/>
                  </a:lnTo>
                  <a:lnTo>
                    <a:pt x="124" y="10"/>
                  </a:lnTo>
                  <a:lnTo>
                    <a:pt x="124" y="4"/>
                  </a:lnTo>
                  <a:lnTo>
                    <a:pt x="124" y="2"/>
                  </a:lnTo>
                  <a:lnTo>
                    <a:pt x="123" y="1"/>
                  </a:lnTo>
                  <a:lnTo>
                    <a:pt x="122" y="0"/>
                  </a:lnTo>
                  <a:lnTo>
                    <a:pt x="121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8" name="Freeform 222"/>
            <p:cNvSpPr>
              <a:spLocks/>
            </p:cNvSpPr>
            <p:nvPr/>
          </p:nvSpPr>
          <p:spPr bwMode="auto">
            <a:xfrm>
              <a:off x="4034" y="2315"/>
              <a:ext cx="52" cy="5"/>
            </a:xfrm>
            <a:custGeom>
              <a:avLst/>
              <a:gdLst>
                <a:gd name="T0" fmla="*/ 4 w 104"/>
                <a:gd name="T1" fmla="*/ 10 h 10"/>
                <a:gd name="T2" fmla="*/ 15 w 104"/>
                <a:gd name="T3" fmla="*/ 9 h 10"/>
                <a:gd name="T4" fmla="*/ 28 w 104"/>
                <a:gd name="T5" fmla="*/ 9 h 10"/>
                <a:gd name="T6" fmla="*/ 39 w 104"/>
                <a:gd name="T7" fmla="*/ 9 h 10"/>
                <a:gd name="T8" fmla="*/ 52 w 104"/>
                <a:gd name="T9" fmla="*/ 9 h 10"/>
                <a:gd name="T10" fmla="*/ 64 w 104"/>
                <a:gd name="T11" fmla="*/ 9 h 10"/>
                <a:gd name="T12" fmla="*/ 76 w 104"/>
                <a:gd name="T13" fmla="*/ 9 h 10"/>
                <a:gd name="T14" fmla="*/ 88 w 104"/>
                <a:gd name="T15" fmla="*/ 9 h 10"/>
                <a:gd name="T16" fmla="*/ 99 w 104"/>
                <a:gd name="T17" fmla="*/ 9 h 10"/>
                <a:gd name="T18" fmla="*/ 100 w 104"/>
                <a:gd name="T19" fmla="*/ 9 h 10"/>
                <a:gd name="T20" fmla="*/ 103 w 104"/>
                <a:gd name="T21" fmla="*/ 8 h 10"/>
                <a:gd name="T22" fmla="*/ 104 w 104"/>
                <a:gd name="T23" fmla="*/ 7 h 10"/>
                <a:gd name="T24" fmla="*/ 104 w 104"/>
                <a:gd name="T25" fmla="*/ 4 h 10"/>
                <a:gd name="T26" fmla="*/ 104 w 104"/>
                <a:gd name="T27" fmla="*/ 3 h 10"/>
                <a:gd name="T28" fmla="*/ 103 w 104"/>
                <a:gd name="T29" fmla="*/ 2 h 10"/>
                <a:gd name="T30" fmla="*/ 100 w 104"/>
                <a:gd name="T31" fmla="*/ 1 h 10"/>
                <a:gd name="T32" fmla="*/ 99 w 104"/>
                <a:gd name="T33" fmla="*/ 1 h 10"/>
                <a:gd name="T34" fmla="*/ 88 w 104"/>
                <a:gd name="T35" fmla="*/ 1 h 10"/>
                <a:gd name="T36" fmla="*/ 75 w 104"/>
                <a:gd name="T37" fmla="*/ 1 h 10"/>
                <a:gd name="T38" fmla="*/ 64 w 104"/>
                <a:gd name="T39" fmla="*/ 1 h 10"/>
                <a:gd name="T40" fmla="*/ 51 w 104"/>
                <a:gd name="T41" fmla="*/ 0 h 10"/>
                <a:gd name="T42" fmla="*/ 39 w 104"/>
                <a:gd name="T43" fmla="*/ 1 h 10"/>
                <a:gd name="T44" fmla="*/ 27 w 104"/>
                <a:gd name="T45" fmla="*/ 1 h 10"/>
                <a:gd name="T46" fmla="*/ 15 w 104"/>
                <a:gd name="T47" fmla="*/ 2 h 10"/>
                <a:gd name="T48" fmla="*/ 4 w 104"/>
                <a:gd name="T49" fmla="*/ 3 h 10"/>
                <a:gd name="T50" fmla="*/ 3 w 104"/>
                <a:gd name="T51" fmla="*/ 4 h 10"/>
                <a:gd name="T52" fmla="*/ 1 w 104"/>
                <a:gd name="T53" fmla="*/ 5 h 10"/>
                <a:gd name="T54" fmla="*/ 0 w 104"/>
                <a:gd name="T55" fmla="*/ 7 h 10"/>
                <a:gd name="T56" fmla="*/ 0 w 104"/>
                <a:gd name="T57" fmla="*/ 8 h 10"/>
                <a:gd name="T58" fmla="*/ 0 w 104"/>
                <a:gd name="T59" fmla="*/ 9 h 10"/>
                <a:gd name="T60" fmla="*/ 1 w 104"/>
                <a:gd name="T61" fmla="*/ 9 h 10"/>
                <a:gd name="T62" fmla="*/ 3 w 104"/>
                <a:gd name="T63" fmla="*/ 10 h 10"/>
                <a:gd name="T64" fmla="*/ 4 w 104"/>
                <a:gd name="T65" fmla="*/ 10 h 10"/>
                <a:gd name="T66" fmla="*/ 4 w 104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" h="10">
                  <a:moveTo>
                    <a:pt x="4" y="10"/>
                  </a:moveTo>
                  <a:lnTo>
                    <a:pt x="15" y="9"/>
                  </a:lnTo>
                  <a:lnTo>
                    <a:pt x="28" y="9"/>
                  </a:lnTo>
                  <a:lnTo>
                    <a:pt x="39" y="9"/>
                  </a:lnTo>
                  <a:lnTo>
                    <a:pt x="52" y="9"/>
                  </a:lnTo>
                  <a:lnTo>
                    <a:pt x="64" y="9"/>
                  </a:lnTo>
                  <a:lnTo>
                    <a:pt x="76" y="9"/>
                  </a:lnTo>
                  <a:lnTo>
                    <a:pt x="88" y="9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3" y="8"/>
                  </a:lnTo>
                  <a:lnTo>
                    <a:pt x="104" y="7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88" y="1"/>
                  </a:lnTo>
                  <a:lnTo>
                    <a:pt x="75" y="1"/>
                  </a:lnTo>
                  <a:lnTo>
                    <a:pt x="64" y="1"/>
                  </a:lnTo>
                  <a:lnTo>
                    <a:pt x="51" y="0"/>
                  </a:lnTo>
                  <a:lnTo>
                    <a:pt x="39" y="1"/>
                  </a:lnTo>
                  <a:lnTo>
                    <a:pt x="27" y="1"/>
                  </a:lnTo>
                  <a:lnTo>
                    <a:pt x="1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19" name="Freeform 223"/>
            <p:cNvSpPr>
              <a:spLocks/>
            </p:cNvSpPr>
            <p:nvPr/>
          </p:nvSpPr>
          <p:spPr bwMode="auto">
            <a:xfrm>
              <a:off x="4031" y="2327"/>
              <a:ext cx="47" cy="22"/>
            </a:xfrm>
            <a:custGeom>
              <a:avLst/>
              <a:gdLst>
                <a:gd name="T0" fmla="*/ 94 w 95"/>
                <a:gd name="T1" fmla="*/ 24 h 45"/>
                <a:gd name="T2" fmla="*/ 92 w 95"/>
                <a:gd name="T3" fmla="*/ 24 h 45"/>
                <a:gd name="T4" fmla="*/ 90 w 95"/>
                <a:gd name="T5" fmla="*/ 24 h 45"/>
                <a:gd name="T6" fmla="*/ 89 w 95"/>
                <a:gd name="T7" fmla="*/ 24 h 45"/>
                <a:gd name="T8" fmla="*/ 88 w 95"/>
                <a:gd name="T9" fmla="*/ 25 h 45"/>
                <a:gd name="T10" fmla="*/ 87 w 95"/>
                <a:gd name="T11" fmla="*/ 27 h 45"/>
                <a:gd name="T12" fmla="*/ 84 w 95"/>
                <a:gd name="T13" fmla="*/ 30 h 45"/>
                <a:gd name="T14" fmla="*/ 83 w 95"/>
                <a:gd name="T15" fmla="*/ 33 h 45"/>
                <a:gd name="T16" fmla="*/ 81 w 95"/>
                <a:gd name="T17" fmla="*/ 36 h 45"/>
                <a:gd name="T18" fmla="*/ 79 w 95"/>
                <a:gd name="T19" fmla="*/ 34 h 45"/>
                <a:gd name="T20" fmla="*/ 68 w 95"/>
                <a:gd name="T21" fmla="*/ 32 h 45"/>
                <a:gd name="T22" fmla="*/ 59 w 95"/>
                <a:gd name="T23" fmla="*/ 30 h 45"/>
                <a:gd name="T24" fmla="*/ 50 w 95"/>
                <a:gd name="T25" fmla="*/ 26 h 45"/>
                <a:gd name="T26" fmla="*/ 41 w 95"/>
                <a:gd name="T27" fmla="*/ 22 h 45"/>
                <a:gd name="T28" fmla="*/ 31 w 95"/>
                <a:gd name="T29" fmla="*/ 17 h 45"/>
                <a:gd name="T30" fmla="*/ 23 w 95"/>
                <a:gd name="T31" fmla="*/ 11 h 45"/>
                <a:gd name="T32" fmla="*/ 15 w 95"/>
                <a:gd name="T33" fmla="*/ 6 h 45"/>
                <a:gd name="T34" fmla="*/ 7 w 95"/>
                <a:gd name="T35" fmla="*/ 0 h 45"/>
                <a:gd name="T36" fmla="*/ 6 w 95"/>
                <a:gd name="T37" fmla="*/ 0 h 45"/>
                <a:gd name="T38" fmla="*/ 5 w 95"/>
                <a:gd name="T39" fmla="*/ 0 h 45"/>
                <a:gd name="T40" fmla="*/ 3 w 95"/>
                <a:gd name="T41" fmla="*/ 1 h 45"/>
                <a:gd name="T42" fmla="*/ 1 w 95"/>
                <a:gd name="T43" fmla="*/ 2 h 45"/>
                <a:gd name="T44" fmla="*/ 0 w 95"/>
                <a:gd name="T45" fmla="*/ 3 h 45"/>
                <a:gd name="T46" fmla="*/ 0 w 95"/>
                <a:gd name="T47" fmla="*/ 4 h 45"/>
                <a:gd name="T48" fmla="*/ 1 w 95"/>
                <a:gd name="T49" fmla="*/ 7 h 45"/>
                <a:gd name="T50" fmla="*/ 3 w 95"/>
                <a:gd name="T51" fmla="*/ 8 h 45"/>
                <a:gd name="T52" fmla="*/ 12 w 95"/>
                <a:gd name="T53" fmla="*/ 15 h 45"/>
                <a:gd name="T54" fmla="*/ 22 w 95"/>
                <a:gd name="T55" fmla="*/ 22 h 45"/>
                <a:gd name="T56" fmla="*/ 35 w 95"/>
                <a:gd name="T57" fmla="*/ 29 h 45"/>
                <a:gd name="T58" fmla="*/ 48 w 95"/>
                <a:gd name="T59" fmla="*/ 34 h 45"/>
                <a:gd name="T60" fmla="*/ 60 w 95"/>
                <a:gd name="T61" fmla="*/ 39 h 45"/>
                <a:gd name="T62" fmla="*/ 71 w 95"/>
                <a:gd name="T63" fmla="*/ 44 h 45"/>
                <a:gd name="T64" fmla="*/ 80 w 95"/>
                <a:gd name="T65" fmla="*/ 45 h 45"/>
                <a:gd name="T66" fmla="*/ 84 w 95"/>
                <a:gd name="T67" fmla="*/ 45 h 45"/>
                <a:gd name="T68" fmla="*/ 89 w 95"/>
                <a:gd name="T69" fmla="*/ 41 h 45"/>
                <a:gd name="T70" fmla="*/ 92 w 95"/>
                <a:gd name="T71" fmla="*/ 37 h 45"/>
                <a:gd name="T72" fmla="*/ 94 w 95"/>
                <a:gd name="T73" fmla="*/ 32 h 45"/>
                <a:gd name="T74" fmla="*/ 95 w 95"/>
                <a:gd name="T75" fmla="*/ 29 h 45"/>
                <a:gd name="T76" fmla="*/ 95 w 95"/>
                <a:gd name="T77" fmla="*/ 27 h 45"/>
                <a:gd name="T78" fmla="*/ 95 w 95"/>
                <a:gd name="T79" fmla="*/ 26 h 45"/>
                <a:gd name="T80" fmla="*/ 95 w 95"/>
                <a:gd name="T81" fmla="*/ 25 h 45"/>
                <a:gd name="T82" fmla="*/ 94 w 95"/>
                <a:gd name="T83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45">
                  <a:moveTo>
                    <a:pt x="94" y="24"/>
                  </a:moveTo>
                  <a:lnTo>
                    <a:pt x="92" y="24"/>
                  </a:lnTo>
                  <a:lnTo>
                    <a:pt x="90" y="24"/>
                  </a:lnTo>
                  <a:lnTo>
                    <a:pt x="89" y="24"/>
                  </a:lnTo>
                  <a:lnTo>
                    <a:pt x="88" y="25"/>
                  </a:lnTo>
                  <a:lnTo>
                    <a:pt x="87" y="27"/>
                  </a:lnTo>
                  <a:lnTo>
                    <a:pt x="84" y="30"/>
                  </a:lnTo>
                  <a:lnTo>
                    <a:pt x="83" y="33"/>
                  </a:lnTo>
                  <a:lnTo>
                    <a:pt x="81" y="36"/>
                  </a:lnTo>
                  <a:lnTo>
                    <a:pt x="79" y="34"/>
                  </a:lnTo>
                  <a:lnTo>
                    <a:pt x="68" y="32"/>
                  </a:lnTo>
                  <a:lnTo>
                    <a:pt x="59" y="30"/>
                  </a:lnTo>
                  <a:lnTo>
                    <a:pt x="50" y="26"/>
                  </a:lnTo>
                  <a:lnTo>
                    <a:pt x="41" y="22"/>
                  </a:lnTo>
                  <a:lnTo>
                    <a:pt x="31" y="17"/>
                  </a:lnTo>
                  <a:lnTo>
                    <a:pt x="23" y="11"/>
                  </a:lnTo>
                  <a:lnTo>
                    <a:pt x="15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7"/>
                  </a:lnTo>
                  <a:lnTo>
                    <a:pt x="3" y="8"/>
                  </a:lnTo>
                  <a:lnTo>
                    <a:pt x="12" y="15"/>
                  </a:lnTo>
                  <a:lnTo>
                    <a:pt x="22" y="22"/>
                  </a:lnTo>
                  <a:lnTo>
                    <a:pt x="35" y="29"/>
                  </a:lnTo>
                  <a:lnTo>
                    <a:pt x="48" y="34"/>
                  </a:lnTo>
                  <a:lnTo>
                    <a:pt x="60" y="39"/>
                  </a:lnTo>
                  <a:lnTo>
                    <a:pt x="71" y="44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9" y="41"/>
                  </a:lnTo>
                  <a:lnTo>
                    <a:pt x="92" y="37"/>
                  </a:lnTo>
                  <a:lnTo>
                    <a:pt x="94" y="32"/>
                  </a:lnTo>
                  <a:lnTo>
                    <a:pt x="95" y="29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4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0" name="Freeform 224"/>
            <p:cNvSpPr>
              <a:spLocks/>
            </p:cNvSpPr>
            <p:nvPr/>
          </p:nvSpPr>
          <p:spPr bwMode="auto">
            <a:xfrm>
              <a:off x="4089" y="2302"/>
              <a:ext cx="18" cy="16"/>
            </a:xfrm>
            <a:custGeom>
              <a:avLst/>
              <a:gdLst>
                <a:gd name="T0" fmla="*/ 31 w 35"/>
                <a:gd name="T1" fmla="*/ 1 h 33"/>
                <a:gd name="T2" fmla="*/ 22 w 35"/>
                <a:gd name="T3" fmla="*/ 5 h 33"/>
                <a:gd name="T4" fmla="*/ 12 w 35"/>
                <a:gd name="T5" fmla="*/ 11 h 33"/>
                <a:gd name="T6" fmla="*/ 4 w 35"/>
                <a:gd name="T7" fmla="*/ 18 h 33"/>
                <a:gd name="T8" fmla="*/ 0 w 35"/>
                <a:gd name="T9" fmla="*/ 27 h 33"/>
                <a:gd name="T10" fmla="*/ 0 w 35"/>
                <a:gd name="T11" fmla="*/ 28 h 33"/>
                <a:gd name="T12" fmla="*/ 1 w 35"/>
                <a:gd name="T13" fmla="*/ 30 h 33"/>
                <a:gd name="T14" fmla="*/ 2 w 35"/>
                <a:gd name="T15" fmla="*/ 31 h 33"/>
                <a:gd name="T16" fmla="*/ 3 w 35"/>
                <a:gd name="T17" fmla="*/ 33 h 33"/>
                <a:gd name="T18" fmla="*/ 5 w 35"/>
                <a:gd name="T19" fmla="*/ 33 h 33"/>
                <a:gd name="T20" fmla="*/ 8 w 35"/>
                <a:gd name="T21" fmla="*/ 31 h 33"/>
                <a:gd name="T22" fmla="*/ 9 w 35"/>
                <a:gd name="T23" fmla="*/ 30 h 33"/>
                <a:gd name="T24" fmla="*/ 9 w 35"/>
                <a:gd name="T25" fmla="*/ 28 h 33"/>
                <a:gd name="T26" fmla="*/ 13 w 35"/>
                <a:gd name="T27" fmla="*/ 21 h 33"/>
                <a:gd name="T28" fmla="*/ 20 w 35"/>
                <a:gd name="T29" fmla="*/ 16 h 33"/>
                <a:gd name="T30" fmla="*/ 27 w 35"/>
                <a:gd name="T31" fmla="*/ 12 h 33"/>
                <a:gd name="T32" fmla="*/ 34 w 35"/>
                <a:gd name="T33" fmla="*/ 7 h 33"/>
                <a:gd name="T34" fmla="*/ 35 w 35"/>
                <a:gd name="T35" fmla="*/ 6 h 33"/>
                <a:gd name="T36" fmla="*/ 35 w 35"/>
                <a:gd name="T37" fmla="*/ 5 h 33"/>
                <a:gd name="T38" fmla="*/ 35 w 35"/>
                <a:gd name="T39" fmla="*/ 4 h 33"/>
                <a:gd name="T40" fmla="*/ 35 w 35"/>
                <a:gd name="T41" fmla="*/ 3 h 33"/>
                <a:gd name="T42" fmla="*/ 34 w 35"/>
                <a:gd name="T43" fmla="*/ 1 h 33"/>
                <a:gd name="T44" fmla="*/ 33 w 35"/>
                <a:gd name="T45" fmla="*/ 0 h 33"/>
                <a:gd name="T46" fmla="*/ 32 w 35"/>
                <a:gd name="T47" fmla="*/ 0 h 33"/>
                <a:gd name="T48" fmla="*/ 31 w 35"/>
                <a:gd name="T49" fmla="*/ 1 h 33"/>
                <a:gd name="T50" fmla="*/ 31 w 35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33">
                  <a:moveTo>
                    <a:pt x="31" y="1"/>
                  </a:moveTo>
                  <a:lnTo>
                    <a:pt x="22" y="5"/>
                  </a:lnTo>
                  <a:lnTo>
                    <a:pt x="12" y="11"/>
                  </a:lnTo>
                  <a:lnTo>
                    <a:pt x="4" y="18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8" y="31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3" y="21"/>
                  </a:lnTo>
                  <a:lnTo>
                    <a:pt x="20" y="16"/>
                  </a:lnTo>
                  <a:lnTo>
                    <a:pt x="27" y="12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1" name="Freeform 225"/>
            <p:cNvSpPr>
              <a:spLocks/>
            </p:cNvSpPr>
            <p:nvPr/>
          </p:nvSpPr>
          <p:spPr bwMode="auto">
            <a:xfrm>
              <a:off x="3895" y="2375"/>
              <a:ext cx="156" cy="62"/>
            </a:xfrm>
            <a:custGeom>
              <a:avLst/>
              <a:gdLst>
                <a:gd name="T0" fmla="*/ 301 w 311"/>
                <a:gd name="T1" fmla="*/ 19 h 126"/>
                <a:gd name="T2" fmla="*/ 296 w 311"/>
                <a:gd name="T3" fmla="*/ 26 h 126"/>
                <a:gd name="T4" fmla="*/ 289 w 311"/>
                <a:gd name="T5" fmla="*/ 41 h 126"/>
                <a:gd name="T6" fmla="*/ 278 w 311"/>
                <a:gd name="T7" fmla="*/ 63 h 126"/>
                <a:gd name="T8" fmla="*/ 266 w 311"/>
                <a:gd name="T9" fmla="*/ 83 h 126"/>
                <a:gd name="T10" fmla="*/ 248 w 311"/>
                <a:gd name="T11" fmla="*/ 99 h 126"/>
                <a:gd name="T12" fmla="*/ 229 w 311"/>
                <a:gd name="T13" fmla="*/ 108 h 126"/>
                <a:gd name="T14" fmla="*/ 213 w 311"/>
                <a:gd name="T15" fmla="*/ 110 h 126"/>
                <a:gd name="T16" fmla="*/ 197 w 311"/>
                <a:gd name="T17" fmla="*/ 110 h 126"/>
                <a:gd name="T18" fmla="*/ 182 w 311"/>
                <a:gd name="T19" fmla="*/ 106 h 126"/>
                <a:gd name="T20" fmla="*/ 157 w 311"/>
                <a:gd name="T21" fmla="*/ 96 h 126"/>
                <a:gd name="T22" fmla="*/ 126 w 311"/>
                <a:gd name="T23" fmla="*/ 82 h 126"/>
                <a:gd name="T24" fmla="*/ 96 w 311"/>
                <a:gd name="T25" fmla="*/ 67 h 126"/>
                <a:gd name="T26" fmla="*/ 68 w 311"/>
                <a:gd name="T27" fmla="*/ 50 h 126"/>
                <a:gd name="T28" fmla="*/ 47 w 311"/>
                <a:gd name="T29" fmla="*/ 35 h 126"/>
                <a:gd name="T30" fmla="*/ 35 w 311"/>
                <a:gd name="T31" fmla="*/ 26 h 126"/>
                <a:gd name="T32" fmla="*/ 25 w 311"/>
                <a:gd name="T33" fmla="*/ 17 h 126"/>
                <a:gd name="T34" fmla="*/ 13 w 311"/>
                <a:gd name="T35" fmla="*/ 6 h 126"/>
                <a:gd name="T36" fmla="*/ 6 w 311"/>
                <a:gd name="T37" fmla="*/ 0 h 126"/>
                <a:gd name="T38" fmla="*/ 3 w 311"/>
                <a:gd name="T39" fmla="*/ 2 h 126"/>
                <a:gd name="T40" fmla="*/ 0 w 311"/>
                <a:gd name="T41" fmla="*/ 5 h 126"/>
                <a:gd name="T42" fmla="*/ 0 w 311"/>
                <a:gd name="T43" fmla="*/ 8 h 126"/>
                <a:gd name="T44" fmla="*/ 6 w 311"/>
                <a:gd name="T45" fmla="*/ 15 h 126"/>
                <a:gd name="T46" fmla="*/ 17 w 311"/>
                <a:gd name="T47" fmla="*/ 26 h 126"/>
                <a:gd name="T48" fmla="*/ 27 w 311"/>
                <a:gd name="T49" fmla="*/ 36 h 126"/>
                <a:gd name="T50" fmla="*/ 39 w 311"/>
                <a:gd name="T51" fmla="*/ 46 h 126"/>
                <a:gd name="T52" fmla="*/ 54 w 311"/>
                <a:gd name="T53" fmla="*/ 58 h 126"/>
                <a:gd name="T54" fmla="*/ 73 w 311"/>
                <a:gd name="T55" fmla="*/ 71 h 126"/>
                <a:gd name="T56" fmla="*/ 93 w 311"/>
                <a:gd name="T57" fmla="*/ 81 h 126"/>
                <a:gd name="T58" fmla="*/ 114 w 311"/>
                <a:gd name="T59" fmla="*/ 91 h 126"/>
                <a:gd name="T60" fmla="*/ 132 w 311"/>
                <a:gd name="T61" fmla="*/ 102 h 126"/>
                <a:gd name="T62" fmla="*/ 148 w 311"/>
                <a:gd name="T63" fmla="*/ 111 h 126"/>
                <a:gd name="T64" fmla="*/ 165 w 311"/>
                <a:gd name="T65" fmla="*/ 119 h 126"/>
                <a:gd name="T66" fmla="*/ 183 w 311"/>
                <a:gd name="T67" fmla="*/ 124 h 126"/>
                <a:gd name="T68" fmla="*/ 199 w 311"/>
                <a:gd name="T69" fmla="*/ 125 h 126"/>
                <a:gd name="T70" fmla="*/ 212 w 311"/>
                <a:gd name="T71" fmla="*/ 126 h 126"/>
                <a:gd name="T72" fmla="*/ 223 w 311"/>
                <a:gd name="T73" fmla="*/ 125 h 126"/>
                <a:gd name="T74" fmla="*/ 236 w 311"/>
                <a:gd name="T75" fmla="*/ 124 h 126"/>
                <a:gd name="T76" fmla="*/ 254 w 311"/>
                <a:gd name="T77" fmla="*/ 116 h 126"/>
                <a:gd name="T78" fmla="*/ 274 w 311"/>
                <a:gd name="T79" fmla="*/ 97 h 126"/>
                <a:gd name="T80" fmla="*/ 288 w 311"/>
                <a:gd name="T81" fmla="*/ 74 h 126"/>
                <a:gd name="T82" fmla="*/ 298 w 311"/>
                <a:gd name="T83" fmla="*/ 49 h 126"/>
                <a:gd name="T84" fmla="*/ 304 w 311"/>
                <a:gd name="T85" fmla="*/ 30 h 126"/>
                <a:gd name="T86" fmla="*/ 307 w 311"/>
                <a:gd name="T87" fmla="*/ 23 h 126"/>
                <a:gd name="T88" fmla="*/ 311 w 311"/>
                <a:gd name="T89" fmla="*/ 19 h 126"/>
                <a:gd name="T90" fmla="*/ 309 w 311"/>
                <a:gd name="T91" fmla="*/ 17 h 126"/>
                <a:gd name="T92" fmla="*/ 307 w 311"/>
                <a:gd name="T93" fmla="*/ 14 h 126"/>
                <a:gd name="T94" fmla="*/ 305 w 311"/>
                <a:gd name="T95" fmla="*/ 14 h 126"/>
                <a:gd name="T96" fmla="*/ 304 w 311"/>
                <a:gd name="T97" fmla="*/ 1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126">
                  <a:moveTo>
                    <a:pt x="304" y="15"/>
                  </a:moveTo>
                  <a:lnTo>
                    <a:pt x="301" y="19"/>
                  </a:lnTo>
                  <a:lnTo>
                    <a:pt x="298" y="22"/>
                  </a:lnTo>
                  <a:lnTo>
                    <a:pt x="296" y="26"/>
                  </a:lnTo>
                  <a:lnTo>
                    <a:pt x="293" y="29"/>
                  </a:lnTo>
                  <a:lnTo>
                    <a:pt x="289" y="41"/>
                  </a:lnTo>
                  <a:lnTo>
                    <a:pt x="283" y="51"/>
                  </a:lnTo>
                  <a:lnTo>
                    <a:pt x="278" y="63"/>
                  </a:lnTo>
                  <a:lnTo>
                    <a:pt x="273" y="74"/>
                  </a:lnTo>
                  <a:lnTo>
                    <a:pt x="266" y="83"/>
                  </a:lnTo>
                  <a:lnTo>
                    <a:pt x="258" y="93"/>
                  </a:lnTo>
                  <a:lnTo>
                    <a:pt x="248" y="99"/>
                  </a:lnTo>
                  <a:lnTo>
                    <a:pt x="237" y="105"/>
                  </a:lnTo>
                  <a:lnTo>
                    <a:pt x="229" y="108"/>
                  </a:lnTo>
                  <a:lnTo>
                    <a:pt x="221" y="109"/>
                  </a:lnTo>
                  <a:lnTo>
                    <a:pt x="213" y="110"/>
                  </a:lnTo>
                  <a:lnTo>
                    <a:pt x="205" y="110"/>
                  </a:lnTo>
                  <a:lnTo>
                    <a:pt x="197" y="110"/>
                  </a:lnTo>
                  <a:lnTo>
                    <a:pt x="188" y="109"/>
                  </a:lnTo>
                  <a:lnTo>
                    <a:pt x="182" y="106"/>
                  </a:lnTo>
                  <a:lnTo>
                    <a:pt x="174" y="103"/>
                  </a:lnTo>
                  <a:lnTo>
                    <a:pt x="157" y="96"/>
                  </a:lnTo>
                  <a:lnTo>
                    <a:pt x="142" y="89"/>
                  </a:lnTo>
                  <a:lnTo>
                    <a:pt x="126" y="82"/>
                  </a:lnTo>
                  <a:lnTo>
                    <a:pt x="111" y="74"/>
                  </a:lnTo>
                  <a:lnTo>
                    <a:pt x="96" y="67"/>
                  </a:lnTo>
                  <a:lnTo>
                    <a:pt x="83" y="58"/>
                  </a:lnTo>
                  <a:lnTo>
                    <a:pt x="68" y="50"/>
                  </a:lnTo>
                  <a:lnTo>
                    <a:pt x="53" y="40"/>
                  </a:lnTo>
                  <a:lnTo>
                    <a:pt x="47" y="35"/>
                  </a:lnTo>
                  <a:lnTo>
                    <a:pt x="41" y="30"/>
                  </a:lnTo>
                  <a:lnTo>
                    <a:pt x="35" y="26"/>
                  </a:lnTo>
                  <a:lnTo>
                    <a:pt x="31" y="21"/>
                  </a:lnTo>
                  <a:lnTo>
                    <a:pt x="25" y="17"/>
                  </a:lnTo>
                  <a:lnTo>
                    <a:pt x="19" y="11"/>
                  </a:lnTo>
                  <a:lnTo>
                    <a:pt x="13" y="6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6" y="15"/>
                  </a:lnTo>
                  <a:lnTo>
                    <a:pt x="11" y="20"/>
                  </a:lnTo>
                  <a:lnTo>
                    <a:pt x="17" y="26"/>
                  </a:lnTo>
                  <a:lnTo>
                    <a:pt x="23" y="30"/>
                  </a:lnTo>
                  <a:lnTo>
                    <a:pt x="27" y="36"/>
                  </a:lnTo>
                  <a:lnTo>
                    <a:pt x="33" y="41"/>
                  </a:lnTo>
                  <a:lnTo>
                    <a:pt x="39" y="46"/>
                  </a:lnTo>
                  <a:lnTo>
                    <a:pt x="44" y="51"/>
                  </a:lnTo>
                  <a:lnTo>
                    <a:pt x="54" y="58"/>
                  </a:lnTo>
                  <a:lnTo>
                    <a:pt x="63" y="65"/>
                  </a:lnTo>
                  <a:lnTo>
                    <a:pt x="73" y="71"/>
                  </a:lnTo>
                  <a:lnTo>
                    <a:pt x="83" y="76"/>
                  </a:lnTo>
                  <a:lnTo>
                    <a:pt x="93" y="81"/>
                  </a:lnTo>
                  <a:lnTo>
                    <a:pt x="103" y="87"/>
                  </a:lnTo>
                  <a:lnTo>
                    <a:pt x="114" y="91"/>
                  </a:lnTo>
                  <a:lnTo>
                    <a:pt x="124" y="97"/>
                  </a:lnTo>
                  <a:lnTo>
                    <a:pt x="132" y="102"/>
                  </a:lnTo>
                  <a:lnTo>
                    <a:pt x="140" y="106"/>
                  </a:lnTo>
                  <a:lnTo>
                    <a:pt x="148" y="111"/>
                  </a:lnTo>
                  <a:lnTo>
                    <a:pt x="156" y="114"/>
                  </a:lnTo>
                  <a:lnTo>
                    <a:pt x="165" y="119"/>
                  </a:lnTo>
                  <a:lnTo>
                    <a:pt x="174" y="121"/>
                  </a:lnTo>
                  <a:lnTo>
                    <a:pt x="183" y="124"/>
                  </a:lnTo>
                  <a:lnTo>
                    <a:pt x="192" y="125"/>
                  </a:lnTo>
                  <a:lnTo>
                    <a:pt x="199" y="125"/>
                  </a:lnTo>
                  <a:lnTo>
                    <a:pt x="205" y="126"/>
                  </a:lnTo>
                  <a:lnTo>
                    <a:pt x="212" y="126"/>
                  </a:lnTo>
                  <a:lnTo>
                    <a:pt x="217" y="126"/>
                  </a:lnTo>
                  <a:lnTo>
                    <a:pt x="223" y="125"/>
                  </a:lnTo>
                  <a:lnTo>
                    <a:pt x="229" y="125"/>
                  </a:lnTo>
                  <a:lnTo>
                    <a:pt x="236" y="124"/>
                  </a:lnTo>
                  <a:lnTo>
                    <a:pt x="241" y="121"/>
                  </a:lnTo>
                  <a:lnTo>
                    <a:pt x="254" y="116"/>
                  </a:lnTo>
                  <a:lnTo>
                    <a:pt x="266" y="108"/>
                  </a:lnTo>
                  <a:lnTo>
                    <a:pt x="274" y="97"/>
                  </a:lnTo>
                  <a:lnTo>
                    <a:pt x="282" y="87"/>
                  </a:lnTo>
                  <a:lnTo>
                    <a:pt x="288" y="74"/>
                  </a:lnTo>
                  <a:lnTo>
                    <a:pt x="293" y="61"/>
                  </a:lnTo>
                  <a:lnTo>
                    <a:pt x="298" y="49"/>
                  </a:lnTo>
                  <a:lnTo>
                    <a:pt x="301" y="35"/>
                  </a:lnTo>
                  <a:lnTo>
                    <a:pt x="304" y="30"/>
                  </a:lnTo>
                  <a:lnTo>
                    <a:pt x="306" y="27"/>
                  </a:lnTo>
                  <a:lnTo>
                    <a:pt x="307" y="23"/>
                  </a:lnTo>
                  <a:lnTo>
                    <a:pt x="309" y="20"/>
                  </a:lnTo>
                  <a:lnTo>
                    <a:pt x="311" y="19"/>
                  </a:lnTo>
                  <a:lnTo>
                    <a:pt x="311" y="18"/>
                  </a:lnTo>
                  <a:lnTo>
                    <a:pt x="309" y="17"/>
                  </a:lnTo>
                  <a:lnTo>
                    <a:pt x="308" y="15"/>
                  </a:lnTo>
                  <a:lnTo>
                    <a:pt x="307" y="14"/>
                  </a:lnTo>
                  <a:lnTo>
                    <a:pt x="306" y="14"/>
                  </a:lnTo>
                  <a:lnTo>
                    <a:pt x="305" y="14"/>
                  </a:lnTo>
                  <a:lnTo>
                    <a:pt x="304" y="15"/>
                  </a:lnTo>
                  <a:lnTo>
                    <a:pt x="304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2" name="Freeform 226"/>
            <p:cNvSpPr>
              <a:spLocks/>
            </p:cNvSpPr>
            <p:nvPr/>
          </p:nvSpPr>
          <p:spPr bwMode="auto">
            <a:xfrm>
              <a:off x="4058" y="2194"/>
              <a:ext cx="52" cy="21"/>
            </a:xfrm>
            <a:custGeom>
              <a:avLst/>
              <a:gdLst>
                <a:gd name="T0" fmla="*/ 2 w 105"/>
                <a:gd name="T1" fmla="*/ 7 h 40"/>
                <a:gd name="T2" fmla="*/ 12 w 105"/>
                <a:gd name="T3" fmla="*/ 15 h 40"/>
                <a:gd name="T4" fmla="*/ 23 w 105"/>
                <a:gd name="T5" fmla="*/ 23 h 40"/>
                <a:gd name="T6" fmla="*/ 35 w 105"/>
                <a:gd name="T7" fmla="*/ 29 h 40"/>
                <a:gd name="T8" fmla="*/ 48 w 105"/>
                <a:gd name="T9" fmla="*/ 33 h 40"/>
                <a:gd name="T10" fmla="*/ 60 w 105"/>
                <a:gd name="T11" fmla="*/ 37 h 40"/>
                <a:gd name="T12" fmla="*/ 74 w 105"/>
                <a:gd name="T13" fmla="*/ 39 h 40"/>
                <a:gd name="T14" fmla="*/ 87 w 105"/>
                <a:gd name="T15" fmla="*/ 40 h 40"/>
                <a:gd name="T16" fmla="*/ 101 w 105"/>
                <a:gd name="T17" fmla="*/ 39 h 40"/>
                <a:gd name="T18" fmla="*/ 102 w 105"/>
                <a:gd name="T19" fmla="*/ 39 h 40"/>
                <a:gd name="T20" fmla="*/ 104 w 105"/>
                <a:gd name="T21" fmla="*/ 38 h 40"/>
                <a:gd name="T22" fmla="*/ 105 w 105"/>
                <a:gd name="T23" fmla="*/ 36 h 40"/>
                <a:gd name="T24" fmla="*/ 105 w 105"/>
                <a:gd name="T25" fmla="*/ 35 h 40"/>
                <a:gd name="T26" fmla="*/ 105 w 105"/>
                <a:gd name="T27" fmla="*/ 32 h 40"/>
                <a:gd name="T28" fmla="*/ 104 w 105"/>
                <a:gd name="T29" fmla="*/ 31 h 40"/>
                <a:gd name="T30" fmla="*/ 103 w 105"/>
                <a:gd name="T31" fmla="*/ 30 h 40"/>
                <a:gd name="T32" fmla="*/ 101 w 105"/>
                <a:gd name="T33" fmla="*/ 30 h 40"/>
                <a:gd name="T34" fmla="*/ 88 w 105"/>
                <a:gd name="T35" fmla="*/ 30 h 40"/>
                <a:gd name="T36" fmla="*/ 75 w 105"/>
                <a:gd name="T37" fmla="*/ 29 h 40"/>
                <a:gd name="T38" fmla="*/ 64 w 105"/>
                <a:gd name="T39" fmla="*/ 26 h 40"/>
                <a:gd name="T40" fmla="*/ 51 w 105"/>
                <a:gd name="T41" fmla="*/ 23 h 40"/>
                <a:gd name="T42" fmla="*/ 40 w 105"/>
                <a:gd name="T43" fmla="*/ 20 h 40"/>
                <a:gd name="T44" fmla="*/ 27 w 105"/>
                <a:gd name="T45" fmla="*/ 14 h 40"/>
                <a:gd name="T46" fmla="*/ 17 w 105"/>
                <a:gd name="T47" fmla="*/ 8 h 40"/>
                <a:gd name="T48" fmla="*/ 5 w 105"/>
                <a:gd name="T49" fmla="*/ 1 h 40"/>
                <a:gd name="T50" fmla="*/ 4 w 105"/>
                <a:gd name="T51" fmla="*/ 0 h 40"/>
                <a:gd name="T52" fmla="*/ 3 w 105"/>
                <a:gd name="T53" fmla="*/ 0 h 40"/>
                <a:gd name="T54" fmla="*/ 2 w 105"/>
                <a:gd name="T55" fmla="*/ 1 h 40"/>
                <a:gd name="T56" fmla="*/ 0 w 105"/>
                <a:gd name="T57" fmla="*/ 2 h 40"/>
                <a:gd name="T58" fmla="*/ 0 w 105"/>
                <a:gd name="T59" fmla="*/ 3 h 40"/>
                <a:gd name="T60" fmla="*/ 0 w 105"/>
                <a:gd name="T61" fmla="*/ 5 h 40"/>
                <a:gd name="T62" fmla="*/ 0 w 105"/>
                <a:gd name="T63" fmla="*/ 6 h 40"/>
                <a:gd name="T64" fmla="*/ 2 w 105"/>
                <a:gd name="T65" fmla="*/ 7 h 40"/>
                <a:gd name="T66" fmla="*/ 2 w 105"/>
                <a:gd name="T6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" h="40">
                  <a:moveTo>
                    <a:pt x="2" y="7"/>
                  </a:moveTo>
                  <a:lnTo>
                    <a:pt x="12" y="15"/>
                  </a:lnTo>
                  <a:lnTo>
                    <a:pt x="23" y="23"/>
                  </a:lnTo>
                  <a:lnTo>
                    <a:pt x="35" y="29"/>
                  </a:lnTo>
                  <a:lnTo>
                    <a:pt x="48" y="33"/>
                  </a:lnTo>
                  <a:lnTo>
                    <a:pt x="60" y="37"/>
                  </a:lnTo>
                  <a:lnTo>
                    <a:pt x="74" y="39"/>
                  </a:lnTo>
                  <a:lnTo>
                    <a:pt x="87" y="40"/>
                  </a:lnTo>
                  <a:lnTo>
                    <a:pt x="101" y="39"/>
                  </a:lnTo>
                  <a:lnTo>
                    <a:pt x="102" y="39"/>
                  </a:lnTo>
                  <a:lnTo>
                    <a:pt x="104" y="38"/>
                  </a:lnTo>
                  <a:lnTo>
                    <a:pt x="105" y="36"/>
                  </a:lnTo>
                  <a:lnTo>
                    <a:pt x="105" y="35"/>
                  </a:lnTo>
                  <a:lnTo>
                    <a:pt x="105" y="32"/>
                  </a:lnTo>
                  <a:lnTo>
                    <a:pt x="104" y="31"/>
                  </a:lnTo>
                  <a:lnTo>
                    <a:pt x="103" y="30"/>
                  </a:lnTo>
                  <a:lnTo>
                    <a:pt x="101" y="30"/>
                  </a:lnTo>
                  <a:lnTo>
                    <a:pt x="88" y="30"/>
                  </a:lnTo>
                  <a:lnTo>
                    <a:pt x="75" y="29"/>
                  </a:lnTo>
                  <a:lnTo>
                    <a:pt x="64" y="26"/>
                  </a:lnTo>
                  <a:lnTo>
                    <a:pt x="51" y="23"/>
                  </a:lnTo>
                  <a:lnTo>
                    <a:pt x="40" y="20"/>
                  </a:lnTo>
                  <a:lnTo>
                    <a:pt x="27" y="14"/>
                  </a:lnTo>
                  <a:lnTo>
                    <a:pt x="17" y="8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3" name="Freeform 227"/>
            <p:cNvSpPr>
              <a:spLocks/>
            </p:cNvSpPr>
            <p:nvPr/>
          </p:nvSpPr>
          <p:spPr bwMode="auto">
            <a:xfrm>
              <a:off x="4062" y="2184"/>
              <a:ext cx="48" cy="17"/>
            </a:xfrm>
            <a:custGeom>
              <a:avLst/>
              <a:gdLst>
                <a:gd name="T0" fmla="*/ 3 w 94"/>
                <a:gd name="T1" fmla="*/ 8 h 35"/>
                <a:gd name="T2" fmla="*/ 15 w 94"/>
                <a:gd name="T3" fmla="*/ 7 h 35"/>
                <a:gd name="T4" fmla="*/ 26 w 94"/>
                <a:gd name="T5" fmla="*/ 8 h 35"/>
                <a:gd name="T6" fmla="*/ 37 w 94"/>
                <a:gd name="T7" fmla="*/ 9 h 35"/>
                <a:gd name="T8" fmla="*/ 48 w 94"/>
                <a:gd name="T9" fmla="*/ 12 h 35"/>
                <a:gd name="T10" fmla="*/ 57 w 94"/>
                <a:gd name="T11" fmla="*/ 15 h 35"/>
                <a:gd name="T12" fmla="*/ 68 w 94"/>
                <a:gd name="T13" fmla="*/ 21 h 35"/>
                <a:gd name="T14" fmla="*/ 77 w 94"/>
                <a:gd name="T15" fmla="*/ 27 h 35"/>
                <a:gd name="T16" fmla="*/ 85 w 94"/>
                <a:gd name="T17" fmla="*/ 34 h 35"/>
                <a:gd name="T18" fmla="*/ 87 w 94"/>
                <a:gd name="T19" fmla="*/ 35 h 35"/>
                <a:gd name="T20" fmla="*/ 88 w 94"/>
                <a:gd name="T21" fmla="*/ 35 h 35"/>
                <a:gd name="T22" fmla="*/ 91 w 94"/>
                <a:gd name="T23" fmla="*/ 35 h 35"/>
                <a:gd name="T24" fmla="*/ 92 w 94"/>
                <a:gd name="T25" fmla="*/ 34 h 35"/>
                <a:gd name="T26" fmla="*/ 93 w 94"/>
                <a:gd name="T27" fmla="*/ 31 h 35"/>
                <a:gd name="T28" fmla="*/ 94 w 94"/>
                <a:gd name="T29" fmla="*/ 30 h 35"/>
                <a:gd name="T30" fmla="*/ 93 w 94"/>
                <a:gd name="T31" fmla="*/ 28 h 35"/>
                <a:gd name="T32" fmla="*/ 92 w 94"/>
                <a:gd name="T33" fmla="*/ 27 h 35"/>
                <a:gd name="T34" fmla="*/ 83 w 94"/>
                <a:gd name="T35" fmla="*/ 19 h 35"/>
                <a:gd name="T36" fmla="*/ 73 w 94"/>
                <a:gd name="T37" fmla="*/ 12 h 35"/>
                <a:gd name="T38" fmla="*/ 62 w 94"/>
                <a:gd name="T39" fmla="*/ 7 h 35"/>
                <a:gd name="T40" fmla="*/ 52 w 94"/>
                <a:gd name="T41" fmla="*/ 4 h 35"/>
                <a:gd name="T42" fmla="*/ 39 w 94"/>
                <a:gd name="T43" fmla="*/ 1 h 35"/>
                <a:gd name="T44" fmla="*/ 27 w 94"/>
                <a:gd name="T45" fmla="*/ 0 h 35"/>
                <a:gd name="T46" fmla="*/ 15 w 94"/>
                <a:gd name="T47" fmla="*/ 0 h 35"/>
                <a:gd name="T48" fmla="*/ 3 w 94"/>
                <a:gd name="T49" fmla="*/ 1 h 35"/>
                <a:gd name="T50" fmla="*/ 2 w 94"/>
                <a:gd name="T51" fmla="*/ 3 h 35"/>
                <a:gd name="T52" fmla="*/ 1 w 94"/>
                <a:gd name="T53" fmla="*/ 4 h 35"/>
                <a:gd name="T54" fmla="*/ 0 w 94"/>
                <a:gd name="T55" fmla="*/ 5 h 35"/>
                <a:gd name="T56" fmla="*/ 0 w 94"/>
                <a:gd name="T57" fmla="*/ 6 h 35"/>
                <a:gd name="T58" fmla="*/ 0 w 94"/>
                <a:gd name="T59" fmla="*/ 7 h 35"/>
                <a:gd name="T60" fmla="*/ 1 w 94"/>
                <a:gd name="T61" fmla="*/ 8 h 35"/>
                <a:gd name="T62" fmla="*/ 2 w 94"/>
                <a:gd name="T63" fmla="*/ 8 h 35"/>
                <a:gd name="T64" fmla="*/ 3 w 94"/>
                <a:gd name="T65" fmla="*/ 8 h 35"/>
                <a:gd name="T66" fmla="*/ 3 w 94"/>
                <a:gd name="T6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35">
                  <a:moveTo>
                    <a:pt x="3" y="8"/>
                  </a:moveTo>
                  <a:lnTo>
                    <a:pt x="15" y="7"/>
                  </a:lnTo>
                  <a:lnTo>
                    <a:pt x="26" y="8"/>
                  </a:lnTo>
                  <a:lnTo>
                    <a:pt x="37" y="9"/>
                  </a:lnTo>
                  <a:lnTo>
                    <a:pt x="48" y="12"/>
                  </a:lnTo>
                  <a:lnTo>
                    <a:pt x="57" y="15"/>
                  </a:lnTo>
                  <a:lnTo>
                    <a:pt x="68" y="21"/>
                  </a:lnTo>
                  <a:lnTo>
                    <a:pt x="77" y="27"/>
                  </a:lnTo>
                  <a:lnTo>
                    <a:pt x="85" y="34"/>
                  </a:lnTo>
                  <a:lnTo>
                    <a:pt x="87" y="35"/>
                  </a:lnTo>
                  <a:lnTo>
                    <a:pt x="88" y="35"/>
                  </a:lnTo>
                  <a:lnTo>
                    <a:pt x="91" y="35"/>
                  </a:lnTo>
                  <a:lnTo>
                    <a:pt x="92" y="34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3" y="28"/>
                  </a:lnTo>
                  <a:lnTo>
                    <a:pt x="92" y="27"/>
                  </a:lnTo>
                  <a:lnTo>
                    <a:pt x="83" y="19"/>
                  </a:lnTo>
                  <a:lnTo>
                    <a:pt x="73" y="12"/>
                  </a:lnTo>
                  <a:lnTo>
                    <a:pt x="62" y="7"/>
                  </a:lnTo>
                  <a:lnTo>
                    <a:pt x="52" y="4"/>
                  </a:lnTo>
                  <a:lnTo>
                    <a:pt x="39" y="1"/>
                  </a:lnTo>
                  <a:lnTo>
                    <a:pt x="27" y="0"/>
                  </a:lnTo>
                  <a:lnTo>
                    <a:pt x="1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4" name="Freeform 228"/>
            <p:cNvSpPr>
              <a:spLocks/>
            </p:cNvSpPr>
            <p:nvPr/>
          </p:nvSpPr>
          <p:spPr bwMode="auto">
            <a:xfrm>
              <a:off x="4057" y="2212"/>
              <a:ext cx="41" cy="23"/>
            </a:xfrm>
            <a:custGeom>
              <a:avLst/>
              <a:gdLst>
                <a:gd name="T0" fmla="*/ 1 w 83"/>
                <a:gd name="T1" fmla="*/ 5 h 46"/>
                <a:gd name="T2" fmla="*/ 8 w 83"/>
                <a:gd name="T3" fmla="*/ 14 h 46"/>
                <a:gd name="T4" fmla="*/ 15 w 83"/>
                <a:gd name="T5" fmla="*/ 23 h 46"/>
                <a:gd name="T6" fmla="*/ 24 w 83"/>
                <a:gd name="T7" fmla="*/ 31 h 46"/>
                <a:gd name="T8" fmla="*/ 35 w 83"/>
                <a:gd name="T9" fmla="*/ 36 h 46"/>
                <a:gd name="T10" fmla="*/ 45 w 83"/>
                <a:gd name="T11" fmla="*/ 42 h 46"/>
                <a:gd name="T12" fmla="*/ 55 w 83"/>
                <a:gd name="T13" fmla="*/ 44 h 46"/>
                <a:gd name="T14" fmla="*/ 67 w 83"/>
                <a:gd name="T15" fmla="*/ 46 h 46"/>
                <a:gd name="T16" fmla="*/ 78 w 83"/>
                <a:gd name="T17" fmla="*/ 44 h 46"/>
                <a:gd name="T18" fmla="*/ 81 w 83"/>
                <a:gd name="T19" fmla="*/ 43 h 46"/>
                <a:gd name="T20" fmla="*/ 82 w 83"/>
                <a:gd name="T21" fmla="*/ 42 h 46"/>
                <a:gd name="T22" fmla="*/ 83 w 83"/>
                <a:gd name="T23" fmla="*/ 41 h 46"/>
                <a:gd name="T24" fmla="*/ 83 w 83"/>
                <a:gd name="T25" fmla="*/ 39 h 46"/>
                <a:gd name="T26" fmla="*/ 82 w 83"/>
                <a:gd name="T27" fmla="*/ 36 h 46"/>
                <a:gd name="T28" fmla="*/ 81 w 83"/>
                <a:gd name="T29" fmla="*/ 35 h 46"/>
                <a:gd name="T30" fmla="*/ 78 w 83"/>
                <a:gd name="T31" fmla="*/ 34 h 46"/>
                <a:gd name="T32" fmla="*/ 76 w 83"/>
                <a:gd name="T33" fmla="*/ 34 h 46"/>
                <a:gd name="T34" fmla="*/ 66 w 83"/>
                <a:gd name="T35" fmla="*/ 34 h 46"/>
                <a:gd name="T36" fmla="*/ 55 w 83"/>
                <a:gd name="T37" fmla="*/ 33 h 46"/>
                <a:gd name="T38" fmla="*/ 46 w 83"/>
                <a:gd name="T39" fmla="*/ 31 h 46"/>
                <a:gd name="T40" fmla="*/ 37 w 83"/>
                <a:gd name="T41" fmla="*/ 26 h 46"/>
                <a:gd name="T42" fmla="*/ 29 w 83"/>
                <a:gd name="T43" fmla="*/ 21 h 46"/>
                <a:gd name="T44" fmla="*/ 21 w 83"/>
                <a:gd name="T45" fmla="*/ 16 h 46"/>
                <a:gd name="T46" fmla="*/ 14 w 83"/>
                <a:gd name="T47" fmla="*/ 9 h 46"/>
                <a:gd name="T48" fmla="*/ 7 w 83"/>
                <a:gd name="T49" fmla="*/ 1 h 46"/>
                <a:gd name="T50" fmla="*/ 6 w 83"/>
                <a:gd name="T51" fmla="*/ 0 h 46"/>
                <a:gd name="T52" fmla="*/ 5 w 83"/>
                <a:gd name="T53" fmla="*/ 0 h 46"/>
                <a:gd name="T54" fmla="*/ 4 w 83"/>
                <a:gd name="T55" fmla="*/ 0 h 46"/>
                <a:gd name="T56" fmla="*/ 2 w 83"/>
                <a:gd name="T57" fmla="*/ 1 h 46"/>
                <a:gd name="T58" fmla="*/ 1 w 83"/>
                <a:gd name="T59" fmla="*/ 2 h 46"/>
                <a:gd name="T60" fmla="*/ 0 w 83"/>
                <a:gd name="T61" fmla="*/ 3 h 46"/>
                <a:gd name="T62" fmla="*/ 0 w 83"/>
                <a:gd name="T63" fmla="*/ 4 h 46"/>
                <a:gd name="T64" fmla="*/ 1 w 83"/>
                <a:gd name="T65" fmla="*/ 5 h 46"/>
                <a:gd name="T66" fmla="*/ 1 w 83"/>
                <a:gd name="T67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46">
                  <a:moveTo>
                    <a:pt x="1" y="5"/>
                  </a:moveTo>
                  <a:lnTo>
                    <a:pt x="8" y="14"/>
                  </a:lnTo>
                  <a:lnTo>
                    <a:pt x="15" y="23"/>
                  </a:lnTo>
                  <a:lnTo>
                    <a:pt x="24" y="31"/>
                  </a:lnTo>
                  <a:lnTo>
                    <a:pt x="35" y="36"/>
                  </a:lnTo>
                  <a:lnTo>
                    <a:pt x="45" y="42"/>
                  </a:lnTo>
                  <a:lnTo>
                    <a:pt x="55" y="44"/>
                  </a:lnTo>
                  <a:lnTo>
                    <a:pt x="67" y="46"/>
                  </a:lnTo>
                  <a:lnTo>
                    <a:pt x="78" y="44"/>
                  </a:lnTo>
                  <a:lnTo>
                    <a:pt x="81" y="43"/>
                  </a:lnTo>
                  <a:lnTo>
                    <a:pt x="82" y="42"/>
                  </a:lnTo>
                  <a:lnTo>
                    <a:pt x="83" y="41"/>
                  </a:lnTo>
                  <a:lnTo>
                    <a:pt x="83" y="39"/>
                  </a:lnTo>
                  <a:lnTo>
                    <a:pt x="82" y="36"/>
                  </a:lnTo>
                  <a:lnTo>
                    <a:pt x="81" y="35"/>
                  </a:lnTo>
                  <a:lnTo>
                    <a:pt x="78" y="34"/>
                  </a:lnTo>
                  <a:lnTo>
                    <a:pt x="76" y="34"/>
                  </a:lnTo>
                  <a:lnTo>
                    <a:pt x="66" y="34"/>
                  </a:lnTo>
                  <a:lnTo>
                    <a:pt x="55" y="33"/>
                  </a:lnTo>
                  <a:lnTo>
                    <a:pt x="46" y="31"/>
                  </a:lnTo>
                  <a:lnTo>
                    <a:pt x="37" y="26"/>
                  </a:lnTo>
                  <a:lnTo>
                    <a:pt x="29" y="21"/>
                  </a:lnTo>
                  <a:lnTo>
                    <a:pt x="21" y="16"/>
                  </a:lnTo>
                  <a:lnTo>
                    <a:pt x="14" y="9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5" name="Freeform 229"/>
            <p:cNvSpPr>
              <a:spLocks/>
            </p:cNvSpPr>
            <p:nvPr/>
          </p:nvSpPr>
          <p:spPr bwMode="auto">
            <a:xfrm>
              <a:off x="4180" y="2237"/>
              <a:ext cx="38" cy="22"/>
            </a:xfrm>
            <a:custGeom>
              <a:avLst/>
              <a:gdLst>
                <a:gd name="T0" fmla="*/ 1 w 76"/>
                <a:gd name="T1" fmla="*/ 6 h 45"/>
                <a:gd name="T2" fmla="*/ 7 w 76"/>
                <a:gd name="T3" fmla="*/ 14 h 45"/>
                <a:gd name="T4" fmla="*/ 14 w 76"/>
                <a:gd name="T5" fmla="*/ 23 h 45"/>
                <a:gd name="T6" fmla="*/ 22 w 76"/>
                <a:gd name="T7" fmla="*/ 30 h 45"/>
                <a:gd name="T8" fmla="*/ 31 w 76"/>
                <a:gd name="T9" fmla="*/ 37 h 45"/>
                <a:gd name="T10" fmla="*/ 40 w 76"/>
                <a:gd name="T11" fmla="*/ 41 h 45"/>
                <a:gd name="T12" fmla="*/ 50 w 76"/>
                <a:gd name="T13" fmla="*/ 45 h 45"/>
                <a:gd name="T14" fmla="*/ 61 w 76"/>
                <a:gd name="T15" fmla="*/ 45 h 45"/>
                <a:gd name="T16" fmla="*/ 71 w 76"/>
                <a:gd name="T17" fmla="*/ 43 h 45"/>
                <a:gd name="T18" fmla="*/ 72 w 76"/>
                <a:gd name="T19" fmla="*/ 41 h 45"/>
                <a:gd name="T20" fmla="*/ 75 w 76"/>
                <a:gd name="T21" fmla="*/ 40 h 45"/>
                <a:gd name="T22" fmla="*/ 76 w 76"/>
                <a:gd name="T23" fmla="*/ 38 h 45"/>
                <a:gd name="T24" fmla="*/ 76 w 76"/>
                <a:gd name="T25" fmla="*/ 36 h 45"/>
                <a:gd name="T26" fmla="*/ 75 w 76"/>
                <a:gd name="T27" fmla="*/ 35 h 45"/>
                <a:gd name="T28" fmla="*/ 73 w 76"/>
                <a:gd name="T29" fmla="*/ 32 h 45"/>
                <a:gd name="T30" fmla="*/ 71 w 76"/>
                <a:gd name="T31" fmla="*/ 32 h 45"/>
                <a:gd name="T32" fmla="*/ 69 w 76"/>
                <a:gd name="T33" fmla="*/ 32 h 45"/>
                <a:gd name="T34" fmla="*/ 60 w 76"/>
                <a:gd name="T35" fmla="*/ 33 h 45"/>
                <a:gd name="T36" fmla="*/ 50 w 76"/>
                <a:gd name="T37" fmla="*/ 32 h 45"/>
                <a:gd name="T38" fmla="*/ 41 w 76"/>
                <a:gd name="T39" fmla="*/ 30 h 45"/>
                <a:gd name="T40" fmla="*/ 33 w 76"/>
                <a:gd name="T41" fmla="*/ 27 h 45"/>
                <a:gd name="T42" fmla="*/ 26 w 76"/>
                <a:gd name="T43" fmla="*/ 22 h 45"/>
                <a:gd name="T44" fmla="*/ 18 w 76"/>
                <a:gd name="T45" fmla="*/ 15 h 45"/>
                <a:gd name="T46" fmla="*/ 12 w 76"/>
                <a:gd name="T47" fmla="*/ 8 h 45"/>
                <a:gd name="T48" fmla="*/ 7 w 76"/>
                <a:gd name="T49" fmla="*/ 1 h 45"/>
                <a:gd name="T50" fmla="*/ 5 w 76"/>
                <a:gd name="T51" fmla="*/ 0 h 45"/>
                <a:gd name="T52" fmla="*/ 4 w 76"/>
                <a:gd name="T53" fmla="*/ 0 h 45"/>
                <a:gd name="T54" fmla="*/ 3 w 76"/>
                <a:gd name="T55" fmla="*/ 0 h 45"/>
                <a:gd name="T56" fmla="*/ 2 w 76"/>
                <a:gd name="T57" fmla="*/ 1 h 45"/>
                <a:gd name="T58" fmla="*/ 1 w 76"/>
                <a:gd name="T59" fmla="*/ 2 h 45"/>
                <a:gd name="T60" fmla="*/ 0 w 76"/>
                <a:gd name="T61" fmla="*/ 3 h 45"/>
                <a:gd name="T62" fmla="*/ 0 w 76"/>
                <a:gd name="T63" fmla="*/ 5 h 45"/>
                <a:gd name="T64" fmla="*/ 1 w 76"/>
                <a:gd name="T65" fmla="*/ 6 h 45"/>
                <a:gd name="T66" fmla="*/ 1 w 76"/>
                <a:gd name="T6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45">
                  <a:moveTo>
                    <a:pt x="1" y="6"/>
                  </a:moveTo>
                  <a:lnTo>
                    <a:pt x="7" y="14"/>
                  </a:lnTo>
                  <a:lnTo>
                    <a:pt x="14" y="23"/>
                  </a:lnTo>
                  <a:lnTo>
                    <a:pt x="22" y="30"/>
                  </a:lnTo>
                  <a:lnTo>
                    <a:pt x="31" y="37"/>
                  </a:lnTo>
                  <a:lnTo>
                    <a:pt x="40" y="41"/>
                  </a:lnTo>
                  <a:lnTo>
                    <a:pt x="50" y="45"/>
                  </a:lnTo>
                  <a:lnTo>
                    <a:pt x="61" y="45"/>
                  </a:lnTo>
                  <a:lnTo>
                    <a:pt x="71" y="43"/>
                  </a:lnTo>
                  <a:lnTo>
                    <a:pt x="72" y="41"/>
                  </a:lnTo>
                  <a:lnTo>
                    <a:pt x="75" y="40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5" y="35"/>
                  </a:lnTo>
                  <a:lnTo>
                    <a:pt x="73" y="32"/>
                  </a:lnTo>
                  <a:lnTo>
                    <a:pt x="71" y="32"/>
                  </a:lnTo>
                  <a:lnTo>
                    <a:pt x="69" y="32"/>
                  </a:lnTo>
                  <a:lnTo>
                    <a:pt x="60" y="33"/>
                  </a:lnTo>
                  <a:lnTo>
                    <a:pt x="50" y="32"/>
                  </a:lnTo>
                  <a:lnTo>
                    <a:pt x="41" y="30"/>
                  </a:lnTo>
                  <a:lnTo>
                    <a:pt x="33" y="27"/>
                  </a:lnTo>
                  <a:lnTo>
                    <a:pt x="26" y="22"/>
                  </a:lnTo>
                  <a:lnTo>
                    <a:pt x="18" y="15"/>
                  </a:lnTo>
                  <a:lnTo>
                    <a:pt x="12" y="8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6" name="Freeform 230"/>
            <p:cNvSpPr>
              <a:spLocks/>
            </p:cNvSpPr>
            <p:nvPr/>
          </p:nvSpPr>
          <p:spPr bwMode="auto">
            <a:xfrm>
              <a:off x="4012" y="2171"/>
              <a:ext cx="41" cy="28"/>
            </a:xfrm>
            <a:custGeom>
              <a:avLst/>
              <a:gdLst>
                <a:gd name="T0" fmla="*/ 80 w 82"/>
                <a:gd name="T1" fmla="*/ 47 h 54"/>
                <a:gd name="T2" fmla="*/ 71 w 82"/>
                <a:gd name="T3" fmla="*/ 40 h 54"/>
                <a:gd name="T4" fmla="*/ 63 w 82"/>
                <a:gd name="T5" fmla="*/ 34 h 54"/>
                <a:gd name="T6" fmla="*/ 53 w 82"/>
                <a:gd name="T7" fmla="*/ 29 h 54"/>
                <a:gd name="T8" fmla="*/ 44 w 82"/>
                <a:gd name="T9" fmla="*/ 23 h 54"/>
                <a:gd name="T10" fmla="*/ 35 w 82"/>
                <a:gd name="T11" fmla="*/ 17 h 54"/>
                <a:gd name="T12" fmla="*/ 25 w 82"/>
                <a:gd name="T13" fmla="*/ 11 h 54"/>
                <a:gd name="T14" fmla="*/ 15 w 82"/>
                <a:gd name="T15" fmla="*/ 7 h 54"/>
                <a:gd name="T16" fmla="*/ 6 w 82"/>
                <a:gd name="T17" fmla="*/ 1 h 54"/>
                <a:gd name="T18" fmla="*/ 5 w 82"/>
                <a:gd name="T19" fmla="*/ 0 h 54"/>
                <a:gd name="T20" fmla="*/ 3 w 82"/>
                <a:gd name="T21" fmla="*/ 0 h 54"/>
                <a:gd name="T22" fmla="*/ 2 w 82"/>
                <a:gd name="T23" fmla="*/ 1 h 54"/>
                <a:gd name="T24" fmla="*/ 0 w 82"/>
                <a:gd name="T25" fmla="*/ 2 h 54"/>
                <a:gd name="T26" fmla="*/ 0 w 82"/>
                <a:gd name="T27" fmla="*/ 3 h 54"/>
                <a:gd name="T28" fmla="*/ 0 w 82"/>
                <a:gd name="T29" fmla="*/ 6 h 54"/>
                <a:gd name="T30" fmla="*/ 0 w 82"/>
                <a:gd name="T31" fmla="*/ 7 h 54"/>
                <a:gd name="T32" fmla="*/ 2 w 82"/>
                <a:gd name="T33" fmla="*/ 8 h 54"/>
                <a:gd name="T34" fmla="*/ 11 w 82"/>
                <a:gd name="T35" fmla="*/ 14 h 54"/>
                <a:gd name="T36" fmla="*/ 20 w 82"/>
                <a:gd name="T37" fmla="*/ 19 h 54"/>
                <a:gd name="T38" fmla="*/ 29 w 82"/>
                <a:gd name="T39" fmla="*/ 25 h 54"/>
                <a:gd name="T40" fmla="*/ 40 w 82"/>
                <a:gd name="T41" fmla="*/ 30 h 54"/>
                <a:gd name="T42" fmla="*/ 49 w 82"/>
                <a:gd name="T43" fmla="*/ 36 h 54"/>
                <a:gd name="T44" fmla="*/ 58 w 82"/>
                <a:gd name="T45" fmla="*/ 41 h 54"/>
                <a:gd name="T46" fmla="*/ 67 w 82"/>
                <a:gd name="T47" fmla="*/ 47 h 54"/>
                <a:gd name="T48" fmla="*/ 76 w 82"/>
                <a:gd name="T49" fmla="*/ 53 h 54"/>
                <a:gd name="T50" fmla="*/ 78 w 82"/>
                <a:gd name="T51" fmla="*/ 54 h 54"/>
                <a:gd name="T52" fmla="*/ 79 w 82"/>
                <a:gd name="T53" fmla="*/ 54 h 54"/>
                <a:gd name="T54" fmla="*/ 80 w 82"/>
                <a:gd name="T55" fmla="*/ 54 h 54"/>
                <a:gd name="T56" fmla="*/ 81 w 82"/>
                <a:gd name="T57" fmla="*/ 53 h 54"/>
                <a:gd name="T58" fmla="*/ 82 w 82"/>
                <a:gd name="T59" fmla="*/ 52 h 54"/>
                <a:gd name="T60" fmla="*/ 82 w 82"/>
                <a:gd name="T61" fmla="*/ 49 h 54"/>
                <a:gd name="T62" fmla="*/ 81 w 82"/>
                <a:gd name="T63" fmla="*/ 48 h 54"/>
                <a:gd name="T64" fmla="*/ 80 w 82"/>
                <a:gd name="T65" fmla="*/ 47 h 54"/>
                <a:gd name="T66" fmla="*/ 80 w 82"/>
                <a:gd name="T6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54">
                  <a:moveTo>
                    <a:pt x="80" y="47"/>
                  </a:moveTo>
                  <a:lnTo>
                    <a:pt x="71" y="40"/>
                  </a:lnTo>
                  <a:lnTo>
                    <a:pt x="63" y="34"/>
                  </a:lnTo>
                  <a:lnTo>
                    <a:pt x="53" y="29"/>
                  </a:lnTo>
                  <a:lnTo>
                    <a:pt x="44" y="23"/>
                  </a:lnTo>
                  <a:lnTo>
                    <a:pt x="35" y="17"/>
                  </a:lnTo>
                  <a:lnTo>
                    <a:pt x="25" y="11"/>
                  </a:lnTo>
                  <a:lnTo>
                    <a:pt x="15" y="7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8"/>
                  </a:lnTo>
                  <a:lnTo>
                    <a:pt x="11" y="14"/>
                  </a:lnTo>
                  <a:lnTo>
                    <a:pt x="20" y="19"/>
                  </a:lnTo>
                  <a:lnTo>
                    <a:pt x="29" y="25"/>
                  </a:lnTo>
                  <a:lnTo>
                    <a:pt x="40" y="30"/>
                  </a:lnTo>
                  <a:lnTo>
                    <a:pt x="49" y="36"/>
                  </a:lnTo>
                  <a:lnTo>
                    <a:pt x="58" y="41"/>
                  </a:lnTo>
                  <a:lnTo>
                    <a:pt x="67" y="47"/>
                  </a:lnTo>
                  <a:lnTo>
                    <a:pt x="76" y="53"/>
                  </a:lnTo>
                  <a:lnTo>
                    <a:pt x="78" y="54"/>
                  </a:lnTo>
                  <a:lnTo>
                    <a:pt x="79" y="54"/>
                  </a:lnTo>
                  <a:lnTo>
                    <a:pt x="80" y="54"/>
                  </a:lnTo>
                  <a:lnTo>
                    <a:pt x="81" y="53"/>
                  </a:lnTo>
                  <a:lnTo>
                    <a:pt x="82" y="52"/>
                  </a:lnTo>
                  <a:lnTo>
                    <a:pt x="82" y="49"/>
                  </a:lnTo>
                  <a:lnTo>
                    <a:pt x="81" y="48"/>
                  </a:lnTo>
                  <a:lnTo>
                    <a:pt x="80" y="47"/>
                  </a:lnTo>
                  <a:lnTo>
                    <a:pt x="80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7" name="Freeform 231"/>
            <p:cNvSpPr>
              <a:spLocks/>
            </p:cNvSpPr>
            <p:nvPr/>
          </p:nvSpPr>
          <p:spPr bwMode="auto">
            <a:xfrm>
              <a:off x="4009" y="2192"/>
              <a:ext cx="34" cy="12"/>
            </a:xfrm>
            <a:custGeom>
              <a:avLst/>
              <a:gdLst>
                <a:gd name="T0" fmla="*/ 67 w 69"/>
                <a:gd name="T1" fmla="*/ 19 h 24"/>
                <a:gd name="T2" fmla="*/ 61 w 69"/>
                <a:gd name="T3" fmla="*/ 15 h 24"/>
                <a:gd name="T4" fmla="*/ 53 w 69"/>
                <a:gd name="T5" fmla="*/ 12 h 24"/>
                <a:gd name="T6" fmla="*/ 44 w 69"/>
                <a:gd name="T7" fmla="*/ 9 h 24"/>
                <a:gd name="T8" fmla="*/ 36 w 69"/>
                <a:gd name="T9" fmla="*/ 6 h 24"/>
                <a:gd name="T10" fmla="*/ 28 w 69"/>
                <a:gd name="T11" fmla="*/ 5 h 24"/>
                <a:gd name="T12" fmla="*/ 20 w 69"/>
                <a:gd name="T13" fmla="*/ 2 h 24"/>
                <a:gd name="T14" fmla="*/ 11 w 69"/>
                <a:gd name="T15" fmla="*/ 1 h 24"/>
                <a:gd name="T16" fmla="*/ 3 w 69"/>
                <a:gd name="T17" fmla="*/ 0 h 24"/>
                <a:gd name="T18" fmla="*/ 2 w 69"/>
                <a:gd name="T19" fmla="*/ 0 h 24"/>
                <a:gd name="T20" fmla="*/ 1 w 69"/>
                <a:gd name="T21" fmla="*/ 1 h 24"/>
                <a:gd name="T22" fmla="*/ 0 w 69"/>
                <a:gd name="T23" fmla="*/ 4 h 24"/>
                <a:gd name="T24" fmla="*/ 0 w 69"/>
                <a:gd name="T25" fmla="*/ 5 h 24"/>
                <a:gd name="T26" fmla="*/ 0 w 69"/>
                <a:gd name="T27" fmla="*/ 6 h 24"/>
                <a:gd name="T28" fmla="*/ 0 w 69"/>
                <a:gd name="T29" fmla="*/ 7 h 24"/>
                <a:gd name="T30" fmla="*/ 2 w 69"/>
                <a:gd name="T31" fmla="*/ 8 h 24"/>
                <a:gd name="T32" fmla="*/ 3 w 69"/>
                <a:gd name="T33" fmla="*/ 8 h 24"/>
                <a:gd name="T34" fmla="*/ 11 w 69"/>
                <a:gd name="T35" fmla="*/ 9 h 24"/>
                <a:gd name="T36" fmla="*/ 18 w 69"/>
                <a:gd name="T37" fmla="*/ 11 h 24"/>
                <a:gd name="T38" fmla="*/ 26 w 69"/>
                <a:gd name="T39" fmla="*/ 13 h 24"/>
                <a:gd name="T40" fmla="*/ 34 w 69"/>
                <a:gd name="T41" fmla="*/ 14 h 24"/>
                <a:gd name="T42" fmla="*/ 42 w 69"/>
                <a:gd name="T43" fmla="*/ 16 h 24"/>
                <a:gd name="T44" fmla="*/ 49 w 69"/>
                <a:gd name="T45" fmla="*/ 19 h 24"/>
                <a:gd name="T46" fmla="*/ 57 w 69"/>
                <a:gd name="T47" fmla="*/ 21 h 24"/>
                <a:gd name="T48" fmla="*/ 64 w 69"/>
                <a:gd name="T49" fmla="*/ 24 h 24"/>
                <a:gd name="T50" fmla="*/ 65 w 69"/>
                <a:gd name="T51" fmla="*/ 24 h 24"/>
                <a:gd name="T52" fmla="*/ 66 w 69"/>
                <a:gd name="T53" fmla="*/ 24 h 24"/>
                <a:gd name="T54" fmla="*/ 67 w 69"/>
                <a:gd name="T55" fmla="*/ 24 h 24"/>
                <a:gd name="T56" fmla="*/ 69 w 69"/>
                <a:gd name="T57" fmla="*/ 23 h 24"/>
                <a:gd name="T58" fmla="*/ 69 w 69"/>
                <a:gd name="T59" fmla="*/ 22 h 24"/>
                <a:gd name="T60" fmla="*/ 69 w 69"/>
                <a:gd name="T61" fmla="*/ 21 h 24"/>
                <a:gd name="T62" fmla="*/ 69 w 69"/>
                <a:gd name="T63" fmla="*/ 20 h 24"/>
                <a:gd name="T64" fmla="*/ 67 w 69"/>
                <a:gd name="T65" fmla="*/ 19 h 24"/>
                <a:gd name="T66" fmla="*/ 67 w 69"/>
                <a:gd name="T6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24">
                  <a:moveTo>
                    <a:pt x="67" y="19"/>
                  </a:moveTo>
                  <a:lnTo>
                    <a:pt x="61" y="15"/>
                  </a:lnTo>
                  <a:lnTo>
                    <a:pt x="53" y="12"/>
                  </a:lnTo>
                  <a:lnTo>
                    <a:pt x="44" y="9"/>
                  </a:lnTo>
                  <a:lnTo>
                    <a:pt x="36" y="6"/>
                  </a:lnTo>
                  <a:lnTo>
                    <a:pt x="28" y="5"/>
                  </a:lnTo>
                  <a:lnTo>
                    <a:pt x="20" y="2"/>
                  </a:lnTo>
                  <a:lnTo>
                    <a:pt x="11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11" y="9"/>
                  </a:lnTo>
                  <a:lnTo>
                    <a:pt x="18" y="11"/>
                  </a:lnTo>
                  <a:lnTo>
                    <a:pt x="26" y="13"/>
                  </a:lnTo>
                  <a:lnTo>
                    <a:pt x="34" y="14"/>
                  </a:lnTo>
                  <a:lnTo>
                    <a:pt x="42" y="16"/>
                  </a:lnTo>
                  <a:lnTo>
                    <a:pt x="49" y="19"/>
                  </a:lnTo>
                  <a:lnTo>
                    <a:pt x="57" y="21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7" y="24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7" y="19"/>
                  </a:lnTo>
                  <a:lnTo>
                    <a:pt x="67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8" name="Freeform 232"/>
            <p:cNvSpPr>
              <a:spLocks/>
            </p:cNvSpPr>
            <p:nvPr/>
          </p:nvSpPr>
          <p:spPr bwMode="auto">
            <a:xfrm>
              <a:off x="4013" y="2213"/>
              <a:ext cx="30" cy="6"/>
            </a:xfrm>
            <a:custGeom>
              <a:avLst/>
              <a:gdLst>
                <a:gd name="T0" fmla="*/ 55 w 58"/>
                <a:gd name="T1" fmla="*/ 0 h 11"/>
                <a:gd name="T2" fmla="*/ 48 w 58"/>
                <a:gd name="T3" fmla="*/ 0 h 11"/>
                <a:gd name="T4" fmla="*/ 42 w 58"/>
                <a:gd name="T5" fmla="*/ 0 h 11"/>
                <a:gd name="T6" fmla="*/ 35 w 58"/>
                <a:gd name="T7" fmla="*/ 1 h 11"/>
                <a:gd name="T8" fmla="*/ 30 w 58"/>
                <a:gd name="T9" fmla="*/ 1 h 11"/>
                <a:gd name="T10" fmla="*/ 24 w 58"/>
                <a:gd name="T11" fmla="*/ 2 h 11"/>
                <a:gd name="T12" fmla="*/ 17 w 58"/>
                <a:gd name="T13" fmla="*/ 3 h 11"/>
                <a:gd name="T14" fmla="*/ 11 w 58"/>
                <a:gd name="T15" fmla="*/ 3 h 11"/>
                <a:gd name="T16" fmla="*/ 4 w 58"/>
                <a:gd name="T17" fmla="*/ 3 h 11"/>
                <a:gd name="T18" fmla="*/ 3 w 58"/>
                <a:gd name="T19" fmla="*/ 3 h 11"/>
                <a:gd name="T20" fmla="*/ 1 w 58"/>
                <a:gd name="T21" fmla="*/ 3 h 11"/>
                <a:gd name="T22" fmla="*/ 0 w 58"/>
                <a:gd name="T23" fmla="*/ 6 h 11"/>
                <a:gd name="T24" fmla="*/ 0 w 58"/>
                <a:gd name="T25" fmla="*/ 7 h 11"/>
                <a:gd name="T26" fmla="*/ 0 w 58"/>
                <a:gd name="T27" fmla="*/ 8 h 11"/>
                <a:gd name="T28" fmla="*/ 1 w 58"/>
                <a:gd name="T29" fmla="*/ 9 h 11"/>
                <a:gd name="T30" fmla="*/ 2 w 58"/>
                <a:gd name="T31" fmla="*/ 10 h 11"/>
                <a:gd name="T32" fmla="*/ 3 w 58"/>
                <a:gd name="T33" fmla="*/ 10 h 11"/>
                <a:gd name="T34" fmla="*/ 10 w 58"/>
                <a:gd name="T35" fmla="*/ 11 h 11"/>
                <a:gd name="T36" fmla="*/ 17 w 58"/>
                <a:gd name="T37" fmla="*/ 11 h 11"/>
                <a:gd name="T38" fmla="*/ 23 w 58"/>
                <a:gd name="T39" fmla="*/ 10 h 11"/>
                <a:gd name="T40" fmla="*/ 30 w 58"/>
                <a:gd name="T41" fmla="*/ 9 h 11"/>
                <a:gd name="T42" fmla="*/ 35 w 58"/>
                <a:gd name="T43" fmla="*/ 8 h 11"/>
                <a:gd name="T44" fmla="*/ 42 w 58"/>
                <a:gd name="T45" fmla="*/ 7 h 11"/>
                <a:gd name="T46" fmla="*/ 48 w 58"/>
                <a:gd name="T47" fmla="*/ 7 h 11"/>
                <a:gd name="T48" fmla="*/ 55 w 58"/>
                <a:gd name="T49" fmla="*/ 7 h 11"/>
                <a:gd name="T50" fmla="*/ 56 w 58"/>
                <a:gd name="T51" fmla="*/ 7 h 11"/>
                <a:gd name="T52" fmla="*/ 57 w 58"/>
                <a:gd name="T53" fmla="*/ 6 h 11"/>
                <a:gd name="T54" fmla="*/ 58 w 58"/>
                <a:gd name="T55" fmla="*/ 4 h 11"/>
                <a:gd name="T56" fmla="*/ 58 w 58"/>
                <a:gd name="T57" fmla="*/ 3 h 11"/>
                <a:gd name="T58" fmla="*/ 58 w 58"/>
                <a:gd name="T59" fmla="*/ 2 h 11"/>
                <a:gd name="T60" fmla="*/ 57 w 58"/>
                <a:gd name="T61" fmla="*/ 1 h 11"/>
                <a:gd name="T62" fmla="*/ 56 w 58"/>
                <a:gd name="T63" fmla="*/ 0 h 11"/>
                <a:gd name="T64" fmla="*/ 55 w 58"/>
                <a:gd name="T65" fmla="*/ 0 h 11"/>
                <a:gd name="T66" fmla="*/ 55 w 58"/>
                <a:gd name="T6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" h="11">
                  <a:moveTo>
                    <a:pt x="55" y="0"/>
                  </a:moveTo>
                  <a:lnTo>
                    <a:pt x="48" y="0"/>
                  </a:lnTo>
                  <a:lnTo>
                    <a:pt x="42" y="0"/>
                  </a:lnTo>
                  <a:lnTo>
                    <a:pt x="35" y="1"/>
                  </a:lnTo>
                  <a:lnTo>
                    <a:pt x="30" y="1"/>
                  </a:lnTo>
                  <a:lnTo>
                    <a:pt x="24" y="2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10" y="11"/>
                  </a:lnTo>
                  <a:lnTo>
                    <a:pt x="17" y="11"/>
                  </a:lnTo>
                  <a:lnTo>
                    <a:pt x="23" y="10"/>
                  </a:lnTo>
                  <a:lnTo>
                    <a:pt x="30" y="9"/>
                  </a:lnTo>
                  <a:lnTo>
                    <a:pt x="35" y="8"/>
                  </a:lnTo>
                  <a:lnTo>
                    <a:pt x="42" y="7"/>
                  </a:lnTo>
                  <a:lnTo>
                    <a:pt x="48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29" name="Freeform 233"/>
            <p:cNvSpPr>
              <a:spLocks/>
            </p:cNvSpPr>
            <p:nvPr/>
          </p:nvSpPr>
          <p:spPr bwMode="auto">
            <a:xfrm>
              <a:off x="4043" y="2161"/>
              <a:ext cx="84" cy="19"/>
            </a:xfrm>
            <a:custGeom>
              <a:avLst/>
              <a:gdLst>
                <a:gd name="T0" fmla="*/ 5 w 168"/>
                <a:gd name="T1" fmla="*/ 23 h 38"/>
                <a:gd name="T2" fmla="*/ 24 w 168"/>
                <a:gd name="T3" fmla="*/ 17 h 38"/>
                <a:gd name="T4" fmla="*/ 43 w 168"/>
                <a:gd name="T5" fmla="*/ 14 h 38"/>
                <a:gd name="T6" fmla="*/ 64 w 168"/>
                <a:gd name="T7" fmla="*/ 12 h 38"/>
                <a:gd name="T8" fmla="*/ 84 w 168"/>
                <a:gd name="T9" fmla="*/ 13 h 38"/>
                <a:gd name="T10" fmla="*/ 103 w 168"/>
                <a:gd name="T11" fmla="*/ 15 h 38"/>
                <a:gd name="T12" fmla="*/ 122 w 168"/>
                <a:gd name="T13" fmla="*/ 20 h 38"/>
                <a:gd name="T14" fmla="*/ 140 w 168"/>
                <a:gd name="T15" fmla="*/ 28 h 38"/>
                <a:gd name="T16" fmla="*/ 157 w 168"/>
                <a:gd name="T17" fmla="*/ 38 h 38"/>
                <a:gd name="T18" fmla="*/ 160 w 168"/>
                <a:gd name="T19" fmla="*/ 38 h 38"/>
                <a:gd name="T20" fmla="*/ 163 w 168"/>
                <a:gd name="T21" fmla="*/ 38 h 38"/>
                <a:gd name="T22" fmla="*/ 166 w 168"/>
                <a:gd name="T23" fmla="*/ 37 h 38"/>
                <a:gd name="T24" fmla="*/ 168 w 168"/>
                <a:gd name="T25" fmla="*/ 35 h 38"/>
                <a:gd name="T26" fmla="*/ 168 w 168"/>
                <a:gd name="T27" fmla="*/ 32 h 38"/>
                <a:gd name="T28" fmla="*/ 168 w 168"/>
                <a:gd name="T29" fmla="*/ 30 h 38"/>
                <a:gd name="T30" fmla="*/ 167 w 168"/>
                <a:gd name="T31" fmla="*/ 28 h 38"/>
                <a:gd name="T32" fmla="*/ 164 w 168"/>
                <a:gd name="T33" fmla="*/ 25 h 38"/>
                <a:gd name="T34" fmla="*/ 146 w 168"/>
                <a:gd name="T35" fmla="*/ 15 h 38"/>
                <a:gd name="T36" fmla="*/ 126 w 168"/>
                <a:gd name="T37" fmla="*/ 7 h 38"/>
                <a:gd name="T38" fmla="*/ 106 w 168"/>
                <a:gd name="T39" fmla="*/ 2 h 38"/>
                <a:gd name="T40" fmla="*/ 85 w 168"/>
                <a:gd name="T41" fmla="*/ 0 h 38"/>
                <a:gd name="T42" fmla="*/ 63 w 168"/>
                <a:gd name="T43" fmla="*/ 0 h 38"/>
                <a:gd name="T44" fmla="*/ 42 w 168"/>
                <a:gd name="T45" fmla="*/ 4 h 38"/>
                <a:gd name="T46" fmla="*/ 22 w 168"/>
                <a:gd name="T47" fmla="*/ 8 h 38"/>
                <a:gd name="T48" fmla="*/ 2 w 168"/>
                <a:gd name="T49" fmla="*/ 16 h 38"/>
                <a:gd name="T50" fmla="*/ 1 w 168"/>
                <a:gd name="T51" fmla="*/ 17 h 38"/>
                <a:gd name="T52" fmla="*/ 1 w 168"/>
                <a:gd name="T53" fmla="*/ 19 h 38"/>
                <a:gd name="T54" fmla="*/ 0 w 168"/>
                <a:gd name="T55" fmla="*/ 21 h 38"/>
                <a:gd name="T56" fmla="*/ 0 w 168"/>
                <a:gd name="T57" fmla="*/ 22 h 38"/>
                <a:gd name="T58" fmla="*/ 1 w 168"/>
                <a:gd name="T59" fmla="*/ 23 h 38"/>
                <a:gd name="T60" fmla="*/ 2 w 168"/>
                <a:gd name="T61" fmla="*/ 23 h 38"/>
                <a:gd name="T62" fmla="*/ 4 w 168"/>
                <a:gd name="T63" fmla="*/ 23 h 38"/>
                <a:gd name="T64" fmla="*/ 5 w 168"/>
                <a:gd name="T65" fmla="*/ 23 h 38"/>
                <a:gd name="T66" fmla="*/ 5 w 168"/>
                <a:gd name="T67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8" h="38">
                  <a:moveTo>
                    <a:pt x="5" y="23"/>
                  </a:moveTo>
                  <a:lnTo>
                    <a:pt x="24" y="17"/>
                  </a:lnTo>
                  <a:lnTo>
                    <a:pt x="43" y="14"/>
                  </a:lnTo>
                  <a:lnTo>
                    <a:pt x="64" y="12"/>
                  </a:lnTo>
                  <a:lnTo>
                    <a:pt x="84" y="13"/>
                  </a:lnTo>
                  <a:lnTo>
                    <a:pt x="103" y="15"/>
                  </a:lnTo>
                  <a:lnTo>
                    <a:pt x="122" y="20"/>
                  </a:lnTo>
                  <a:lnTo>
                    <a:pt x="140" y="28"/>
                  </a:lnTo>
                  <a:lnTo>
                    <a:pt x="157" y="38"/>
                  </a:lnTo>
                  <a:lnTo>
                    <a:pt x="160" y="38"/>
                  </a:lnTo>
                  <a:lnTo>
                    <a:pt x="163" y="38"/>
                  </a:lnTo>
                  <a:lnTo>
                    <a:pt x="166" y="37"/>
                  </a:lnTo>
                  <a:lnTo>
                    <a:pt x="168" y="35"/>
                  </a:lnTo>
                  <a:lnTo>
                    <a:pt x="168" y="32"/>
                  </a:lnTo>
                  <a:lnTo>
                    <a:pt x="168" y="30"/>
                  </a:lnTo>
                  <a:lnTo>
                    <a:pt x="167" y="28"/>
                  </a:lnTo>
                  <a:lnTo>
                    <a:pt x="164" y="25"/>
                  </a:lnTo>
                  <a:lnTo>
                    <a:pt x="146" y="15"/>
                  </a:lnTo>
                  <a:lnTo>
                    <a:pt x="126" y="7"/>
                  </a:lnTo>
                  <a:lnTo>
                    <a:pt x="106" y="2"/>
                  </a:lnTo>
                  <a:lnTo>
                    <a:pt x="85" y="0"/>
                  </a:lnTo>
                  <a:lnTo>
                    <a:pt x="63" y="0"/>
                  </a:lnTo>
                  <a:lnTo>
                    <a:pt x="42" y="4"/>
                  </a:lnTo>
                  <a:lnTo>
                    <a:pt x="22" y="8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0" name="Freeform 234"/>
            <p:cNvSpPr>
              <a:spLocks/>
            </p:cNvSpPr>
            <p:nvPr/>
          </p:nvSpPr>
          <p:spPr bwMode="auto">
            <a:xfrm>
              <a:off x="3848" y="2128"/>
              <a:ext cx="42" cy="64"/>
            </a:xfrm>
            <a:custGeom>
              <a:avLst/>
              <a:gdLst>
                <a:gd name="T0" fmla="*/ 77 w 83"/>
                <a:gd name="T1" fmla="*/ 85 h 126"/>
                <a:gd name="T2" fmla="*/ 63 w 83"/>
                <a:gd name="T3" fmla="*/ 69 h 126"/>
                <a:gd name="T4" fmla="*/ 63 w 83"/>
                <a:gd name="T5" fmla="*/ 57 h 126"/>
                <a:gd name="T6" fmla="*/ 74 w 83"/>
                <a:gd name="T7" fmla="*/ 42 h 126"/>
                <a:gd name="T8" fmla="*/ 69 w 83"/>
                <a:gd name="T9" fmla="*/ 32 h 126"/>
                <a:gd name="T10" fmla="*/ 66 w 83"/>
                <a:gd name="T11" fmla="*/ 31 h 126"/>
                <a:gd name="T12" fmla="*/ 62 w 83"/>
                <a:gd name="T13" fmla="*/ 32 h 126"/>
                <a:gd name="T14" fmla="*/ 61 w 83"/>
                <a:gd name="T15" fmla="*/ 39 h 126"/>
                <a:gd name="T16" fmla="*/ 57 w 83"/>
                <a:gd name="T17" fmla="*/ 47 h 126"/>
                <a:gd name="T18" fmla="*/ 48 w 83"/>
                <a:gd name="T19" fmla="*/ 57 h 126"/>
                <a:gd name="T20" fmla="*/ 53 w 83"/>
                <a:gd name="T21" fmla="*/ 67 h 126"/>
                <a:gd name="T22" fmla="*/ 69 w 83"/>
                <a:gd name="T23" fmla="*/ 86 h 126"/>
                <a:gd name="T24" fmla="*/ 75 w 83"/>
                <a:gd name="T25" fmla="*/ 103 h 126"/>
                <a:gd name="T26" fmla="*/ 63 w 83"/>
                <a:gd name="T27" fmla="*/ 115 h 126"/>
                <a:gd name="T28" fmla="*/ 52 w 83"/>
                <a:gd name="T29" fmla="*/ 109 h 126"/>
                <a:gd name="T30" fmla="*/ 45 w 83"/>
                <a:gd name="T31" fmla="*/ 89 h 126"/>
                <a:gd name="T32" fmla="*/ 22 w 83"/>
                <a:gd name="T33" fmla="*/ 65 h 126"/>
                <a:gd name="T34" fmla="*/ 12 w 83"/>
                <a:gd name="T35" fmla="*/ 50 h 126"/>
                <a:gd name="T36" fmla="*/ 15 w 83"/>
                <a:gd name="T37" fmla="*/ 42 h 126"/>
                <a:gd name="T38" fmla="*/ 25 w 83"/>
                <a:gd name="T39" fmla="*/ 36 h 126"/>
                <a:gd name="T40" fmla="*/ 38 w 83"/>
                <a:gd name="T41" fmla="*/ 31 h 126"/>
                <a:gd name="T42" fmla="*/ 50 w 83"/>
                <a:gd name="T43" fmla="*/ 26 h 126"/>
                <a:gd name="T44" fmla="*/ 59 w 83"/>
                <a:gd name="T45" fmla="*/ 18 h 126"/>
                <a:gd name="T46" fmla="*/ 66 w 83"/>
                <a:gd name="T47" fmla="*/ 4 h 126"/>
                <a:gd name="T48" fmla="*/ 55 w 83"/>
                <a:gd name="T49" fmla="*/ 0 h 126"/>
                <a:gd name="T50" fmla="*/ 50 w 83"/>
                <a:gd name="T51" fmla="*/ 10 h 126"/>
                <a:gd name="T52" fmla="*/ 39 w 83"/>
                <a:gd name="T53" fmla="*/ 18 h 126"/>
                <a:gd name="T54" fmla="*/ 23 w 83"/>
                <a:gd name="T55" fmla="*/ 25 h 126"/>
                <a:gd name="T56" fmla="*/ 9 w 83"/>
                <a:gd name="T57" fmla="*/ 33 h 126"/>
                <a:gd name="T58" fmla="*/ 1 w 83"/>
                <a:gd name="T59" fmla="*/ 43 h 126"/>
                <a:gd name="T60" fmla="*/ 2 w 83"/>
                <a:gd name="T61" fmla="*/ 59 h 126"/>
                <a:gd name="T62" fmla="*/ 12 w 83"/>
                <a:gd name="T63" fmla="*/ 71 h 126"/>
                <a:gd name="T64" fmla="*/ 23 w 83"/>
                <a:gd name="T65" fmla="*/ 80 h 126"/>
                <a:gd name="T66" fmla="*/ 33 w 83"/>
                <a:gd name="T67" fmla="*/ 88 h 126"/>
                <a:gd name="T68" fmla="*/ 39 w 83"/>
                <a:gd name="T69" fmla="*/ 100 h 126"/>
                <a:gd name="T70" fmla="*/ 44 w 83"/>
                <a:gd name="T71" fmla="*/ 115 h 126"/>
                <a:gd name="T72" fmla="*/ 53 w 83"/>
                <a:gd name="T73" fmla="*/ 125 h 126"/>
                <a:gd name="T74" fmla="*/ 55 w 83"/>
                <a:gd name="T75" fmla="*/ 126 h 126"/>
                <a:gd name="T76" fmla="*/ 57 w 83"/>
                <a:gd name="T77" fmla="*/ 126 h 126"/>
                <a:gd name="T78" fmla="*/ 78 w 83"/>
                <a:gd name="T79" fmla="*/ 115 h 126"/>
                <a:gd name="T80" fmla="*/ 83 w 83"/>
                <a:gd name="T81" fmla="*/ 10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3" h="126">
                  <a:moveTo>
                    <a:pt x="82" y="94"/>
                  </a:moveTo>
                  <a:lnTo>
                    <a:pt x="77" y="85"/>
                  </a:lnTo>
                  <a:lnTo>
                    <a:pt x="70" y="77"/>
                  </a:lnTo>
                  <a:lnTo>
                    <a:pt x="63" y="69"/>
                  </a:lnTo>
                  <a:lnTo>
                    <a:pt x="60" y="59"/>
                  </a:lnTo>
                  <a:lnTo>
                    <a:pt x="63" y="57"/>
                  </a:lnTo>
                  <a:lnTo>
                    <a:pt x="70" y="51"/>
                  </a:lnTo>
                  <a:lnTo>
                    <a:pt x="74" y="42"/>
                  </a:lnTo>
                  <a:lnTo>
                    <a:pt x="69" y="33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3" y="31"/>
                  </a:lnTo>
                  <a:lnTo>
                    <a:pt x="62" y="32"/>
                  </a:lnTo>
                  <a:lnTo>
                    <a:pt x="61" y="35"/>
                  </a:lnTo>
                  <a:lnTo>
                    <a:pt x="61" y="39"/>
                  </a:lnTo>
                  <a:lnTo>
                    <a:pt x="60" y="44"/>
                  </a:lnTo>
                  <a:lnTo>
                    <a:pt x="57" y="47"/>
                  </a:lnTo>
                  <a:lnTo>
                    <a:pt x="52" y="51"/>
                  </a:lnTo>
                  <a:lnTo>
                    <a:pt x="48" y="57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61" y="76"/>
                  </a:lnTo>
                  <a:lnTo>
                    <a:pt x="69" y="86"/>
                  </a:lnTo>
                  <a:lnTo>
                    <a:pt x="75" y="95"/>
                  </a:lnTo>
                  <a:lnTo>
                    <a:pt x="75" y="103"/>
                  </a:lnTo>
                  <a:lnTo>
                    <a:pt x="70" y="110"/>
                  </a:lnTo>
                  <a:lnTo>
                    <a:pt x="63" y="115"/>
                  </a:lnTo>
                  <a:lnTo>
                    <a:pt x="57" y="115"/>
                  </a:lnTo>
                  <a:lnTo>
                    <a:pt x="52" y="109"/>
                  </a:lnTo>
                  <a:lnTo>
                    <a:pt x="48" y="101"/>
                  </a:lnTo>
                  <a:lnTo>
                    <a:pt x="45" y="89"/>
                  </a:lnTo>
                  <a:lnTo>
                    <a:pt x="38" y="77"/>
                  </a:lnTo>
                  <a:lnTo>
                    <a:pt x="22" y="65"/>
                  </a:lnTo>
                  <a:lnTo>
                    <a:pt x="14" y="57"/>
                  </a:lnTo>
                  <a:lnTo>
                    <a:pt x="12" y="50"/>
                  </a:lnTo>
                  <a:lnTo>
                    <a:pt x="13" y="46"/>
                  </a:lnTo>
                  <a:lnTo>
                    <a:pt x="15" y="42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1" y="33"/>
                  </a:lnTo>
                  <a:lnTo>
                    <a:pt x="38" y="31"/>
                  </a:lnTo>
                  <a:lnTo>
                    <a:pt x="44" y="28"/>
                  </a:lnTo>
                  <a:lnTo>
                    <a:pt x="50" y="26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3" y="10"/>
                  </a:lnTo>
                  <a:lnTo>
                    <a:pt x="66" y="4"/>
                  </a:lnTo>
                  <a:lnTo>
                    <a:pt x="61" y="0"/>
                  </a:lnTo>
                  <a:lnTo>
                    <a:pt x="55" y="0"/>
                  </a:lnTo>
                  <a:lnTo>
                    <a:pt x="52" y="4"/>
                  </a:lnTo>
                  <a:lnTo>
                    <a:pt x="50" y="10"/>
                  </a:lnTo>
                  <a:lnTo>
                    <a:pt x="46" y="13"/>
                  </a:lnTo>
                  <a:lnTo>
                    <a:pt x="39" y="18"/>
                  </a:lnTo>
                  <a:lnTo>
                    <a:pt x="31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33"/>
                  </a:lnTo>
                  <a:lnTo>
                    <a:pt x="4" y="38"/>
                  </a:lnTo>
                  <a:lnTo>
                    <a:pt x="1" y="43"/>
                  </a:lnTo>
                  <a:lnTo>
                    <a:pt x="0" y="51"/>
                  </a:lnTo>
                  <a:lnTo>
                    <a:pt x="2" y="59"/>
                  </a:lnTo>
                  <a:lnTo>
                    <a:pt x="7" y="65"/>
                  </a:lnTo>
                  <a:lnTo>
                    <a:pt x="12" y="71"/>
                  </a:lnTo>
                  <a:lnTo>
                    <a:pt x="17" y="76"/>
                  </a:lnTo>
                  <a:lnTo>
                    <a:pt x="23" y="80"/>
                  </a:lnTo>
                  <a:lnTo>
                    <a:pt x="29" y="84"/>
                  </a:lnTo>
                  <a:lnTo>
                    <a:pt x="33" y="88"/>
                  </a:lnTo>
                  <a:lnTo>
                    <a:pt x="37" y="93"/>
                  </a:lnTo>
                  <a:lnTo>
                    <a:pt x="39" y="100"/>
                  </a:lnTo>
                  <a:lnTo>
                    <a:pt x="42" y="108"/>
                  </a:lnTo>
                  <a:lnTo>
                    <a:pt x="44" y="115"/>
                  </a:lnTo>
                  <a:lnTo>
                    <a:pt x="48" y="122"/>
                  </a:lnTo>
                  <a:lnTo>
                    <a:pt x="53" y="125"/>
                  </a:lnTo>
                  <a:lnTo>
                    <a:pt x="54" y="126"/>
                  </a:lnTo>
                  <a:lnTo>
                    <a:pt x="55" y="126"/>
                  </a:lnTo>
                  <a:lnTo>
                    <a:pt x="55" y="126"/>
                  </a:lnTo>
                  <a:lnTo>
                    <a:pt x="57" y="126"/>
                  </a:lnTo>
                  <a:lnTo>
                    <a:pt x="73" y="120"/>
                  </a:lnTo>
                  <a:lnTo>
                    <a:pt x="78" y="115"/>
                  </a:lnTo>
                  <a:lnTo>
                    <a:pt x="83" y="109"/>
                  </a:lnTo>
                  <a:lnTo>
                    <a:pt x="83" y="102"/>
                  </a:lnTo>
                  <a:lnTo>
                    <a:pt x="82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1" name="Freeform 235"/>
            <p:cNvSpPr>
              <a:spLocks/>
            </p:cNvSpPr>
            <p:nvPr/>
          </p:nvSpPr>
          <p:spPr bwMode="auto">
            <a:xfrm>
              <a:off x="4309" y="2461"/>
              <a:ext cx="26" cy="35"/>
            </a:xfrm>
            <a:custGeom>
              <a:avLst/>
              <a:gdLst>
                <a:gd name="T0" fmla="*/ 41 w 52"/>
                <a:gd name="T1" fmla="*/ 32 h 71"/>
                <a:gd name="T2" fmla="*/ 40 w 52"/>
                <a:gd name="T3" fmla="*/ 31 h 71"/>
                <a:gd name="T4" fmla="*/ 39 w 52"/>
                <a:gd name="T5" fmla="*/ 31 h 71"/>
                <a:gd name="T6" fmla="*/ 37 w 52"/>
                <a:gd name="T7" fmla="*/ 31 h 71"/>
                <a:gd name="T8" fmla="*/ 36 w 52"/>
                <a:gd name="T9" fmla="*/ 32 h 71"/>
                <a:gd name="T10" fmla="*/ 34 w 52"/>
                <a:gd name="T11" fmla="*/ 33 h 71"/>
                <a:gd name="T12" fmla="*/ 34 w 52"/>
                <a:gd name="T13" fmla="*/ 35 h 71"/>
                <a:gd name="T14" fmla="*/ 34 w 52"/>
                <a:gd name="T15" fmla="*/ 37 h 71"/>
                <a:gd name="T16" fmla="*/ 36 w 52"/>
                <a:gd name="T17" fmla="*/ 38 h 71"/>
                <a:gd name="T18" fmla="*/ 39 w 52"/>
                <a:gd name="T19" fmla="*/ 43 h 71"/>
                <a:gd name="T20" fmla="*/ 41 w 52"/>
                <a:gd name="T21" fmla="*/ 48 h 71"/>
                <a:gd name="T22" fmla="*/ 40 w 52"/>
                <a:gd name="T23" fmla="*/ 55 h 71"/>
                <a:gd name="T24" fmla="*/ 36 w 52"/>
                <a:gd name="T25" fmla="*/ 62 h 71"/>
                <a:gd name="T26" fmla="*/ 28 w 52"/>
                <a:gd name="T27" fmla="*/ 63 h 71"/>
                <a:gd name="T28" fmla="*/ 19 w 52"/>
                <a:gd name="T29" fmla="*/ 56 h 71"/>
                <a:gd name="T30" fmla="*/ 13 w 52"/>
                <a:gd name="T31" fmla="*/ 47 h 71"/>
                <a:gd name="T32" fmla="*/ 10 w 52"/>
                <a:gd name="T33" fmla="*/ 38 h 71"/>
                <a:gd name="T34" fmla="*/ 11 w 52"/>
                <a:gd name="T35" fmla="*/ 28 h 71"/>
                <a:gd name="T36" fmla="*/ 16 w 52"/>
                <a:gd name="T37" fmla="*/ 18 h 71"/>
                <a:gd name="T38" fmla="*/ 24 w 52"/>
                <a:gd name="T39" fmla="*/ 10 h 71"/>
                <a:gd name="T40" fmla="*/ 34 w 52"/>
                <a:gd name="T41" fmla="*/ 7 h 71"/>
                <a:gd name="T42" fmla="*/ 36 w 52"/>
                <a:gd name="T43" fmla="*/ 6 h 71"/>
                <a:gd name="T44" fmla="*/ 36 w 52"/>
                <a:gd name="T45" fmla="*/ 5 h 71"/>
                <a:gd name="T46" fmla="*/ 37 w 52"/>
                <a:gd name="T47" fmla="*/ 3 h 71"/>
                <a:gd name="T48" fmla="*/ 37 w 52"/>
                <a:gd name="T49" fmla="*/ 2 h 71"/>
                <a:gd name="T50" fmla="*/ 37 w 52"/>
                <a:gd name="T51" fmla="*/ 1 h 71"/>
                <a:gd name="T52" fmla="*/ 36 w 52"/>
                <a:gd name="T53" fmla="*/ 0 h 71"/>
                <a:gd name="T54" fmla="*/ 33 w 52"/>
                <a:gd name="T55" fmla="*/ 0 h 71"/>
                <a:gd name="T56" fmla="*/ 32 w 52"/>
                <a:gd name="T57" fmla="*/ 0 h 71"/>
                <a:gd name="T58" fmla="*/ 19 w 52"/>
                <a:gd name="T59" fmla="*/ 3 h 71"/>
                <a:gd name="T60" fmla="*/ 9 w 52"/>
                <a:gd name="T61" fmla="*/ 12 h 71"/>
                <a:gd name="T62" fmla="*/ 3 w 52"/>
                <a:gd name="T63" fmla="*/ 23 h 71"/>
                <a:gd name="T64" fmla="*/ 0 w 52"/>
                <a:gd name="T65" fmla="*/ 36 h 71"/>
                <a:gd name="T66" fmla="*/ 1 w 52"/>
                <a:gd name="T67" fmla="*/ 44 h 71"/>
                <a:gd name="T68" fmla="*/ 3 w 52"/>
                <a:gd name="T69" fmla="*/ 51 h 71"/>
                <a:gd name="T70" fmla="*/ 7 w 52"/>
                <a:gd name="T71" fmla="*/ 59 h 71"/>
                <a:gd name="T72" fmla="*/ 11 w 52"/>
                <a:gd name="T73" fmla="*/ 65 h 71"/>
                <a:gd name="T74" fmla="*/ 17 w 52"/>
                <a:gd name="T75" fmla="*/ 69 h 71"/>
                <a:gd name="T76" fmla="*/ 25 w 52"/>
                <a:gd name="T77" fmla="*/ 71 h 71"/>
                <a:gd name="T78" fmla="*/ 33 w 52"/>
                <a:gd name="T79" fmla="*/ 71 h 71"/>
                <a:gd name="T80" fmla="*/ 44 w 52"/>
                <a:gd name="T81" fmla="*/ 68 h 71"/>
                <a:gd name="T82" fmla="*/ 51 w 52"/>
                <a:gd name="T83" fmla="*/ 60 h 71"/>
                <a:gd name="T84" fmla="*/ 52 w 52"/>
                <a:gd name="T85" fmla="*/ 50 h 71"/>
                <a:gd name="T86" fmla="*/ 48 w 52"/>
                <a:gd name="T87" fmla="*/ 40 h 71"/>
                <a:gd name="T88" fmla="*/ 41 w 52"/>
                <a:gd name="T8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71">
                  <a:moveTo>
                    <a:pt x="41" y="32"/>
                  </a:moveTo>
                  <a:lnTo>
                    <a:pt x="40" y="31"/>
                  </a:lnTo>
                  <a:lnTo>
                    <a:pt x="39" y="31"/>
                  </a:lnTo>
                  <a:lnTo>
                    <a:pt x="37" y="31"/>
                  </a:lnTo>
                  <a:lnTo>
                    <a:pt x="36" y="32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7"/>
                  </a:lnTo>
                  <a:lnTo>
                    <a:pt x="36" y="38"/>
                  </a:lnTo>
                  <a:lnTo>
                    <a:pt x="39" y="43"/>
                  </a:lnTo>
                  <a:lnTo>
                    <a:pt x="41" y="48"/>
                  </a:lnTo>
                  <a:lnTo>
                    <a:pt x="40" y="55"/>
                  </a:lnTo>
                  <a:lnTo>
                    <a:pt x="36" y="62"/>
                  </a:lnTo>
                  <a:lnTo>
                    <a:pt x="28" y="63"/>
                  </a:lnTo>
                  <a:lnTo>
                    <a:pt x="19" y="56"/>
                  </a:lnTo>
                  <a:lnTo>
                    <a:pt x="13" y="47"/>
                  </a:lnTo>
                  <a:lnTo>
                    <a:pt x="10" y="38"/>
                  </a:lnTo>
                  <a:lnTo>
                    <a:pt x="11" y="28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19" y="3"/>
                  </a:lnTo>
                  <a:lnTo>
                    <a:pt x="9" y="12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1" y="44"/>
                  </a:lnTo>
                  <a:lnTo>
                    <a:pt x="3" y="51"/>
                  </a:lnTo>
                  <a:lnTo>
                    <a:pt x="7" y="59"/>
                  </a:lnTo>
                  <a:lnTo>
                    <a:pt x="11" y="65"/>
                  </a:lnTo>
                  <a:lnTo>
                    <a:pt x="17" y="69"/>
                  </a:lnTo>
                  <a:lnTo>
                    <a:pt x="25" y="71"/>
                  </a:lnTo>
                  <a:lnTo>
                    <a:pt x="33" y="71"/>
                  </a:lnTo>
                  <a:lnTo>
                    <a:pt x="44" y="68"/>
                  </a:lnTo>
                  <a:lnTo>
                    <a:pt x="51" y="60"/>
                  </a:lnTo>
                  <a:lnTo>
                    <a:pt x="52" y="50"/>
                  </a:lnTo>
                  <a:lnTo>
                    <a:pt x="48" y="40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2" name="Freeform 236"/>
            <p:cNvSpPr>
              <a:spLocks/>
            </p:cNvSpPr>
            <p:nvPr/>
          </p:nvSpPr>
          <p:spPr bwMode="auto">
            <a:xfrm>
              <a:off x="4303" y="2538"/>
              <a:ext cx="27" cy="35"/>
            </a:xfrm>
            <a:custGeom>
              <a:avLst/>
              <a:gdLst>
                <a:gd name="T0" fmla="*/ 52 w 53"/>
                <a:gd name="T1" fmla="*/ 35 h 72"/>
                <a:gd name="T2" fmla="*/ 52 w 53"/>
                <a:gd name="T3" fmla="*/ 34 h 72"/>
                <a:gd name="T4" fmla="*/ 51 w 53"/>
                <a:gd name="T5" fmla="*/ 33 h 72"/>
                <a:gd name="T6" fmla="*/ 49 w 53"/>
                <a:gd name="T7" fmla="*/ 31 h 72"/>
                <a:gd name="T8" fmla="*/ 47 w 53"/>
                <a:gd name="T9" fmla="*/ 31 h 72"/>
                <a:gd name="T10" fmla="*/ 45 w 53"/>
                <a:gd name="T11" fmla="*/ 31 h 72"/>
                <a:gd name="T12" fmla="*/ 44 w 53"/>
                <a:gd name="T13" fmla="*/ 33 h 72"/>
                <a:gd name="T14" fmla="*/ 43 w 53"/>
                <a:gd name="T15" fmla="*/ 35 h 72"/>
                <a:gd name="T16" fmla="*/ 43 w 53"/>
                <a:gd name="T17" fmla="*/ 36 h 72"/>
                <a:gd name="T18" fmla="*/ 44 w 53"/>
                <a:gd name="T19" fmla="*/ 42 h 72"/>
                <a:gd name="T20" fmla="*/ 43 w 53"/>
                <a:gd name="T21" fmla="*/ 48 h 72"/>
                <a:gd name="T22" fmla="*/ 41 w 53"/>
                <a:gd name="T23" fmla="*/ 52 h 72"/>
                <a:gd name="T24" fmla="*/ 36 w 53"/>
                <a:gd name="T25" fmla="*/ 57 h 72"/>
                <a:gd name="T26" fmla="*/ 23 w 53"/>
                <a:gd name="T27" fmla="*/ 60 h 72"/>
                <a:gd name="T28" fmla="*/ 16 w 53"/>
                <a:gd name="T29" fmla="*/ 56 h 72"/>
                <a:gd name="T30" fmla="*/ 11 w 53"/>
                <a:gd name="T31" fmla="*/ 46 h 72"/>
                <a:gd name="T32" fmla="*/ 11 w 53"/>
                <a:gd name="T33" fmla="*/ 36 h 72"/>
                <a:gd name="T34" fmla="*/ 13 w 53"/>
                <a:gd name="T35" fmla="*/ 27 h 72"/>
                <a:gd name="T36" fmla="*/ 21 w 53"/>
                <a:gd name="T37" fmla="*/ 19 h 72"/>
                <a:gd name="T38" fmla="*/ 27 w 53"/>
                <a:gd name="T39" fmla="*/ 15 h 72"/>
                <a:gd name="T40" fmla="*/ 32 w 53"/>
                <a:gd name="T41" fmla="*/ 11 h 72"/>
                <a:gd name="T42" fmla="*/ 39 w 53"/>
                <a:gd name="T43" fmla="*/ 8 h 72"/>
                <a:gd name="T44" fmla="*/ 46 w 53"/>
                <a:gd name="T45" fmla="*/ 7 h 72"/>
                <a:gd name="T46" fmla="*/ 47 w 53"/>
                <a:gd name="T47" fmla="*/ 7 h 72"/>
                <a:gd name="T48" fmla="*/ 49 w 53"/>
                <a:gd name="T49" fmla="*/ 6 h 72"/>
                <a:gd name="T50" fmla="*/ 49 w 53"/>
                <a:gd name="T51" fmla="*/ 5 h 72"/>
                <a:gd name="T52" fmla="*/ 49 w 53"/>
                <a:gd name="T53" fmla="*/ 4 h 72"/>
                <a:gd name="T54" fmla="*/ 49 w 53"/>
                <a:gd name="T55" fmla="*/ 3 h 72"/>
                <a:gd name="T56" fmla="*/ 47 w 53"/>
                <a:gd name="T57" fmla="*/ 1 h 72"/>
                <a:gd name="T58" fmla="*/ 46 w 53"/>
                <a:gd name="T59" fmla="*/ 0 h 72"/>
                <a:gd name="T60" fmla="*/ 45 w 53"/>
                <a:gd name="T61" fmla="*/ 0 h 72"/>
                <a:gd name="T62" fmla="*/ 38 w 53"/>
                <a:gd name="T63" fmla="*/ 1 h 72"/>
                <a:gd name="T64" fmla="*/ 30 w 53"/>
                <a:gd name="T65" fmla="*/ 4 h 72"/>
                <a:gd name="T66" fmla="*/ 23 w 53"/>
                <a:gd name="T67" fmla="*/ 6 h 72"/>
                <a:gd name="T68" fmla="*/ 16 w 53"/>
                <a:gd name="T69" fmla="*/ 11 h 72"/>
                <a:gd name="T70" fmla="*/ 11 w 53"/>
                <a:gd name="T71" fmla="*/ 15 h 72"/>
                <a:gd name="T72" fmla="*/ 6 w 53"/>
                <a:gd name="T73" fmla="*/ 21 h 72"/>
                <a:gd name="T74" fmla="*/ 3 w 53"/>
                <a:gd name="T75" fmla="*/ 28 h 72"/>
                <a:gd name="T76" fmla="*/ 0 w 53"/>
                <a:gd name="T77" fmla="*/ 36 h 72"/>
                <a:gd name="T78" fmla="*/ 0 w 53"/>
                <a:gd name="T79" fmla="*/ 45 h 72"/>
                <a:gd name="T80" fmla="*/ 4 w 53"/>
                <a:gd name="T81" fmla="*/ 57 h 72"/>
                <a:gd name="T82" fmla="*/ 11 w 53"/>
                <a:gd name="T83" fmla="*/ 66 h 72"/>
                <a:gd name="T84" fmla="*/ 23 w 53"/>
                <a:gd name="T85" fmla="*/ 72 h 72"/>
                <a:gd name="T86" fmla="*/ 30 w 53"/>
                <a:gd name="T87" fmla="*/ 72 h 72"/>
                <a:gd name="T88" fmla="*/ 37 w 53"/>
                <a:gd name="T89" fmla="*/ 69 h 72"/>
                <a:gd name="T90" fmla="*/ 43 w 53"/>
                <a:gd name="T91" fmla="*/ 66 h 72"/>
                <a:gd name="T92" fmla="*/ 47 w 53"/>
                <a:gd name="T93" fmla="*/ 60 h 72"/>
                <a:gd name="T94" fmla="*/ 51 w 53"/>
                <a:gd name="T95" fmla="*/ 54 h 72"/>
                <a:gd name="T96" fmla="*/ 53 w 53"/>
                <a:gd name="T97" fmla="*/ 48 h 72"/>
                <a:gd name="T98" fmla="*/ 53 w 53"/>
                <a:gd name="T99" fmla="*/ 42 h 72"/>
                <a:gd name="T100" fmla="*/ 52 w 53"/>
                <a:gd name="T101" fmla="*/ 3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" h="72">
                  <a:moveTo>
                    <a:pt x="52" y="35"/>
                  </a:moveTo>
                  <a:lnTo>
                    <a:pt x="52" y="34"/>
                  </a:lnTo>
                  <a:lnTo>
                    <a:pt x="51" y="33"/>
                  </a:lnTo>
                  <a:lnTo>
                    <a:pt x="49" y="31"/>
                  </a:lnTo>
                  <a:lnTo>
                    <a:pt x="47" y="31"/>
                  </a:lnTo>
                  <a:lnTo>
                    <a:pt x="45" y="31"/>
                  </a:lnTo>
                  <a:lnTo>
                    <a:pt x="44" y="33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4" y="42"/>
                  </a:lnTo>
                  <a:lnTo>
                    <a:pt x="43" y="48"/>
                  </a:lnTo>
                  <a:lnTo>
                    <a:pt x="41" y="52"/>
                  </a:lnTo>
                  <a:lnTo>
                    <a:pt x="36" y="57"/>
                  </a:lnTo>
                  <a:lnTo>
                    <a:pt x="23" y="60"/>
                  </a:lnTo>
                  <a:lnTo>
                    <a:pt x="16" y="56"/>
                  </a:lnTo>
                  <a:lnTo>
                    <a:pt x="11" y="46"/>
                  </a:lnTo>
                  <a:lnTo>
                    <a:pt x="11" y="36"/>
                  </a:lnTo>
                  <a:lnTo>
                    <a:pt x="13" y="27"/>
                  </a:lnTo>
                  <a:lnTo>
                    <a:pt x="21" y="19"/>
                  </a:lnTo>
                  <a:lnTo>
                    <a:pt x="27" y="15"/>
                  </a:lnTo>
                  <a:lnTo>
                    <a:pt x="32" y="11"/>
                  </a:lnTo>
                  <a:lnTo>
                    <a:pt x="39" y="8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38" y="1"/>
                  </a:lnTo>
                  <a:lnTo>
                    <a:pt x="30" y="4"/>
                  </a:lnTo>
                  <a:lnTo>
                    <a:pt x="23" y="6"/>
                  </a:lnTo>
                  <a:lnTo>
                    <a:pt x="16" y="11"/>
                  </a:lnTo>
                  <a:lnTo>
                    <a:pt x="11" y="15"/>
                  </a:lnTo>
                  <a:lnTo>
                    <a:pt x="6" y="21"/>
                  </a:lnTo>
                  <a:lnTo>
                    <a:pt x="3" y="28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4" y="57"/>
                  </a:lnTo>
                  <a:lnTo>
                    <a:pt x="11" y="66"/>
                  </a:lnTo>
                  <a:lnTo>
                    <a:pt x="23" y="72"/>
                  </a:lnTo>
                  <a:lnTo>
                    <a:pt x="30" y="72"/>
                  </a:lnTo>
                  <a:lnTo>
                    <a:pt x="37" y="69"/>
                  </a:lnTo>
                  <a:lnTo>
                    <a:pt x="43" y="66"/>
                  </a:lnTo>
                  <a:lnTo>
                    <a:pt x="47" y="60"/>
                  </a:lnTo>
                  <a:lnTo>
                    <a:pt x="51" y="54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3" name="Freeform 237"/>
            <p:cNvSpPr>
              <a:spLocks/>
            </p:cNvSpPr>
            <p:nvPr/>
          </p:nvSpPr>
          <p:spPr bwMode="auto">
            <a:xfrm>
              <a:off x="4289" y="2629"/>
              <a:ext cx="24" cy="41"/>
            </a:xfrm>
            <a:custGeom>
              <a:avLst/>
              <a:gdLst>
                <a:gd name="T0" fmla="*/ 27 w 49"/>
                <a:gd name="T1" fmla="*/ 0 h 81"/>
                <a:gd name="T2" fmla="*/ 12 w 49"/>
                <a:gd name="T3" fmla="*/ 10 h 81"/>
                <a:gd name="T4" fmla="*/ 4 w 49"/>
                <a:gd name="T5" fmla="*/ 25 h 81"/>
                <a:gd name="T6" fmla="*/ 0 w 49"/>
                <a:gd name="T7" fmla="*/ 43 h 81"/>
                <a:gd name="T8" fmla="*/ 3 w 49"/>
                <a:gd name="T9" fmla="*/ 61 h 81"/>
                <a:gd name="T10" fmla="*/ 6 w 49"/>
                <a:gd name="T11" fmla="*/ 71 h 81"/>
                <a:gd name="T12" fmla="*/ 13 w 49"/>
                <a:gd name="T13" fmla="*/ 78 h 81"/>
                <a:gd name="T14" fmla="*/ 22 w 49"/>
                <a:gd name="T15" fmla="*/ 81 h 81"/>
                <a:gd name="T16" fmla="*/ 33 w 49"/>
                <a:gd name="T17" fmla="*/ 79 h 81"/>
                <a:gd name="T18" fmla="*/ 44 w 49"/>
                <a:gd name="T19" fmla="*/ 71 h 81"/>
                <a:gd name="T20" fmla="*/ 49 w 49"/>
                <a:gd name="T21" fmla="*/ 59 h 81"/>
                <a:gd name="T22" fmla="*/ 48 w 49"/>
                <a:gd name="T23" fmla="*/ 45 h 81"/>
                <a:gd name="T24" fmla="*/ 40 w 49"/>
                <a:gd name="T25" fmla="*/ 33 h 81"/>
                <a:gd name="T26" fmla="*/ 38 w 49"/>
                <a:gd name="T27" fmla="*/ 32 h 81"/>
                <a:gd name="T28" fmla="*/ 37 w 49"/>
                <a:gd name="T29" fmla="*/ 32 h 81"/>
                <a:gd name="T30" fmla="*/ 35 w 49"/>
                <a:gd name="T31" fmla="*/ 32 h 81"/>
                <a:gd name="T32" fmla="*/ 34 w 49"/>
                <a:gd name="T33" fmla="*/ 33 h 81"/>
                <a:gd name="T34" fmla="*/ 33 w 49"/>
                <a:gd name="T35" fmla="*/ 34 h 81"/>
                <a:gd name="T36" fmla="*/ 33 w 49"/>
                <a:gd name="T37" fmla="*/ 35 h 81"/>
                <a:gd name="T38" fmla="*/ 33 w 49"/>
                <a:gd name="T39" fmla="*/ 37 h 81"/>
                <a:gd name="T40" fmla="*/ 33 w 49"/>
                <a:gd name="T41" fmla="*/ 38 h 81"/>
                <a:gd name="T42" fmla="*/ 37 w 49"/>
                <a:gd name="T43" fmla="*/ 47 h 81"/>
                <a:gd name="T44" fmla="*/ 40 w 49"/>
                <a:gd name="T45" fmla="*/ 55 h 81"/>
                <a:gd name="T46" fmla="*/ 37 w 49"/>
                <a:gd name="T47" fmla="*/ 63 h 81"/>
                <a:gd name="T48" fmla="*/ 32 w 49"/>
                <a:gd name="T49" fmla="*/ 70 h 81"/>
                <a:gd name="T50" fmla="*/ 27 w 49"/>
                <a:gd name="T51" fmla="*/ 71 h 81"/>
                <a:gd name="T52" fmla="*/ 20 w 49"/>
                <a:gd name="T53" fmla="*/ 70 h 81"/>
                <a:gd name="T54" fmla="*/ 15 w 49"/>
                <a:gd name="T55" fmla="*/ 66 h 81"/>
                <a:gd name="T56" fmla="*/ 12 w 49"/>
                <a:gd name="T57" fmla="*/ 60 h 81"/>
                <a:gd name="T58" fmla="*/ 10 w 49"/>
                <a:gd name="T59" fmla="*/ 45 h 81"/>
                <a:gd name="T60" fmla="*/ 12 w 49"/>
                <a:gd name="T61" fmla="*/ 29 h 81"/>
                <a:gd name="T62" fmla="*/ 18 w 49"/>
                <a:gd name="T63" fmla="*/ 15 h 81"/>
                <a:gd name="T64" fmla="*/ 30 w 49"/>
                <a:gd name="T65" fmla="*/ 6 h 81"/>
                <a:gd name="T66" fmla="*/ 32 w 49"/>
                <a:gd name="T67" fmla="*/ 6 h 81"/>
                <a:gd name="T68" fmla="*/ 33 w 49"/>
                <a:gd name="T69" fmla="*/ 5 h 81"/>
                <a:gd name="T70" fmla="*/ 33 w 49"/>
                <a:gd name="T71" fmla="*/ 3 h 81"/>
                <a:gd name="T72" fmla="*/ 33 w 49"/>
                <a:gd name="T73" fmla="*/ 2 h 81"/>
                <a:gd name="T74" fmla="*/ 32 w 49"/>
                <a:gd name="T75" fmla="*/ 0 h 81"/>
                <a:gd name="T76" fmla="*/ 30 w 49"/>
                <a:gd name="T77" fmla="*/ 0 h 81"/>
                <a:gd name="T78" fmla="*/ 28 w 49"/>
                <a:gd name="T79" fmla="*/ 0 h 81"/>
                <a:gd name="T80" fmla="*/ 27 w 49"/>
                <a:gd name="T81" fmla="*/ 0 h 81"/>
                <a:gd name="T82" fmla="*/ 27 w 49"/>
                <a:gd name="T8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81">
                  <a:moveTo>
                    <a:pt x="27" y="0"/>
                  </a:moveTo>
                  <a:lnTo>
                    <a:pt x="12" y="10"/>
                  </a:lnTo>
                  <a:lnTo>
                    <a:pt x="4" y="25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6" y="71"/>
                  </a:lnTo>
                  <a:lnTo>
                    <a:pt x="13" y="78"/>
                  </a:lnTo>
                  <a:lnTo>
                    <a:pt x="22" y="81"/>
                  </a:lnTo>
                  <a:lnTo>
                    <a:pt x="33" y="79"/>
                  </a:lnTo>
                  <a:lnTo>
                    <a:pt x="44" y="71"/>
                  </a:lnTo>
                  <a:lnTo>
                    <a:pt x="49" y="59"/>
                  </a:lnTo>
                  <a:lnTo>
                    <a:pt x="48" y="45"/>
                  </a:lnTo>
                  <a:lnTo>
                    <a:pt x="40" y="33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5" y="32"/>
                  </a:lnTo>
                  <a:lnTo>
                    <a:pt x="34" y="33"/>
                  </a:lnTo>
                  <a:lnTo>
                    <a:pt x="33" y="34"/>
                  </a:lnTo>
                  <a:lnTo>
                    <a:pt x="33" y="35"/>
                  </a:lnTo>
                  <a:lnTo>
                    <a:pt x="33" y="37"/>
                  </a:lnTo>
                  <a:lnTo>
                    <a:pt x="33" y="38"/>
                  </a:lnTo>
                  <a:lnTo>
                    <a:pt x="37" y="47"/>
                  </a:lnTo>
                  <a:lnTo>
                    <a:pt x="40" y="55"/>
                  </a:lnTo>
                  <a:lnTo>
                    <a:pt x="37" y="63"/>
                  </a:lnTo>
                  <a:lnTo>
                    <a:pt x="32" y="70"/>
                  </a:lnTo>
                  <a:lnTo>
                    <a:pt x="27" y="71"/>
                  </a:lnTo>
                  <a:lnTo>
                    <a:pt x="20" y="70"/>
                  </a:lnTo>
                  <a:lnTo>
                    <a:pt x="15" y="66"/>
                  </a:lnTo>
                  <a:lnTo>
                    <a:pt x="12" y="60"/>
                  </a:lnTo>
                  <a:lnTo>
                    <a:pt x="10" y="45"/>
                  </a:lnTo>
                  <a:lnTo>
                    <a:pt x="12" y="29"/>
                  </a:lnTo>
                  <a:lnTo>
                    <a:pt x="18" y="15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4" name="Freeform 238"/>
            <p:cNvSpPr>
              <a:spLocks/>
            </p:cNvSpPr>
            <p:nvPr/>
          </p:nvSpPr>
          <p:spPr bwMode="auto">
            <a:xfrm>
              <a:off x="4274" y="2699"/>
              <a:ext cx="24" cy="35"/>
            </a:xfrm>
            <a:custGeom>
              <a:avLst/>
              <a:gdLst>
                <a:gd name="T0" fmla="*/ 42 w 47"/>
                <a:gd name="T1" fmla="*/ 26 h 69"/>
                <a:gd name="T2" fmla="*/ 41 w 47"/>
                <a:gd name="T3" fmla="*/ 25 h 69"/>
                <a:gd name="T4" fmla="*/ 40 w 47"/>
                <a:gd name="T5" fmla="*/ 25 h 69"/>
                <a:gd name="T6" fmla="*/ 38 w 47"/>
                <a:gd name="T7" fmla="*/ 25 h 69"/>
                <a:gd name="T8" fmla="*/ 36 w 47"/>
                <a:gd name="T9" fmla="*/ 25 h 69"/>
                <a:gd name="T10" fmla="*/ 35 w 47"/>
                <a:gd name="T11" fmla="*/ 26 h 69"/>
                <a:gd name="T12" fmla="*/ 34 w 47"/>
                <a:gd name="T13" fmla="*/ 28 h 69"/>
                <a:gd name="T14" fmla="*/ 34 w 47"/>
                <a:gd name="T15" fmla="*/ 30 h 69"/>
                <a:gd name="T16" fmla="*/ 35 w 47"/>
                <a:gd name="T17" fmla="*/ 31 h 69"/>
                <a:gd name="T18" fmla="*/ 38 w 47"/>
                <a:gd name="T19" fmla="*/ 36 h 69"/>
                <a:gd name="T20" fmla="*/ 38 w 47"/>
                <a:gd name="T21" fmla="*/ 43 h 69"/>
                <a:gd name="T22" fmla="*/ 36 w 47"/>
                <a:gd name="T23" fmla="*/ 49 h 69"/>
                <a:gd name="T24" fmla="*/ 32 w 47"/>
                <a:gd name="T25" fmla="*/ 55 h 69"/>
                <a:gd name="T26" fmla="*/ 26 w 47"/>
                <a:gd name="T27" fmla="*/ 59 h 69"/>
                <a:gd name="T28" fmla="*/ 20 w 47"/>
                <a:gd name="T29" fmla="*/ 60 h 69"/>
                <a:gd name="T30" fmla="*/ 16 w 47"/>
                <a:gd name="T31" fmla="*/ 58 h 69"/>
                <a:gd name="T32" fmla="*/ 12 w 47"/>
                <a:gd name="T33" fmla="*/ 54 h 69"/>
                <a:gd name="T34" fmla="*/ 10 w 47"/>
                <a:gd name="T35" fmla="*/ 46 h 69"/>
                <a:gd name="T36" fmla="*/ 10 w 47"/>
                <a:gd name="T37" fmla="*/ 38 h 69"/>
                <a:gd name="T38" fmla="*/ 12 w 47"/>
                <a:gd name="T39" fmla="*/ 31 h 69"/>
                <a:gd name="T40" fmla="*/ 16 w 47"/>
                <a:gd name="T41" fmla="*/ 23 h 69"/>
                <a:gd name="T42" fmla="*/ 22 w 47"/>
                <a:gd name="T43" fmla="*/ 17 h 69"/>
                <a:gd name="T44" fmla="*/ 28 w 47"/>
                <a:gd name="T45" fmla="*/ 13 h 69"/>
                <a:gd name="T46" fmla="*/ 35 w 47"/>
                <a:gd name="T47" fmla="*/ 9 h 69"/>
                <a:gd name="T48" fmla="*/ 43 w 47"/>
                <a:gd name="T49" fmla="*/ 7 h 69"/>
                <a:gd name="T50" fmla="*/ 45 w 47"/>
                <a:gd name="T51" fmla="*/ 6 h 69"/>
                <a:gd name="T52" fmla="*/ 46 w 47"/>
                <a:gd name="T53" fmla="*/ 5 h 69"/>
                <a:gd name="T54" fmla="*/ 46 w 47"/>
                <a:gd name="T55" fmla="*/ 3 h 69"/>
                <a:gd name="T56" fmla="*/ 46 w 47"/>
                <a:gd name="T57" fmla="*/ 2 h 69"/>
                <a:gd name="T58" fmla="*/ 46 w 47"/>
                <a:gd name="T59" fmla="*/ 1 h 69"/>
                <a:gd name="T60" fmla="*/ 45 w 47"/>
                <a:gd name="T61" fmla="*/ 1 h 69"/>
                <a:gd name="T62" fmla="*/ 43 w 47"/>
                <a:gd name="T63" fmla="*/ 0 h 69"/>
                <a:gd name="T64" fmla="*/ 42 w 47"/>
                <a:gd name="T65" fmla="*/ 0 h 69"/>
                <a:gd name="T66" fmla="*/ 36 w 47"/>
                <a:gd name="T67" fmla="*/ 0 h 69"/>
                <a:gd name="T68" fmla="*/ 31 w 47"/>
                <a:gd name="T69" fmla="*/ 1 h 69"/>
                <a:gd name="T70" fmla="*/ 25 w 47"/>
                <a:gd name="T71" fmla="*/ 3 h 69"/>
                <a:gd name="T72" fmla="*/ 20 w 47"/>
                <a:gd name="T73" fmla="*/ 7 h 69"/>
                <a:gd name="T74" fmla="*/ 16 w 47"/>
                <a:gd name="T75" fmla="*/ 10 h 69"/>
                <a:gd name="T76" fmla="*/ 12 w 47"/>
                <a:gd name="T77" fmla="*/ 15 h 69"/>
                <a:gd name="T78" fmla="*/ 9 w 47"/>
                <a:gd name="T79" fmla="*/ 20 h 69"/>
                <a:gd name="T80" fmla="*/ 5 w 47"/>
                <a:gd name="T81" fmla="*/ 24 h 69"/>
                <a:gd name="T82" fmla="*/ 1 w 47"/>
                <a:gd name="T83" fmla="*/ 31 h 69"/>
                <a:gd name="T84" fmla="*/ 0 w 47"/>
                <a:gd name="T85" fmla="*/ 39 h 69"/>
                <a:gd name="T86" fmla="*/ 0 w 47"/>
                <a:gd name="T87" fmla="*/ 47 h 69"/>
                <a:gd name="T88" fmla="*/ 2 w 47"/>
                <a:gd name="T89" fmla="*/ 55 h 69"/>
                <a:gd name="T90" fmla="*/ 5 w 47"/>
                <a:gd name="T91" fmla="*/ 62 h 69"/>
                <a:gd name="T92" fmla="*/ 12 w 47"/>
                <a:gd name="T93" fmla="*/ 67 h 69"/>
                <a:gd name="T94" fmla="*/ 19 w 47"/>
                <a:gd name="T95" fmla="*/ 69 h 69"/>
                <a:gd name="T96" fmla="*/ 27 w 47"/>
                <a:gd name="T97" fmla="*/ 68 h 69"/>
                <a:gd name="T98" fmla="*/ 28 w 47"/>
                <a:gd name="T99" fmla="*/ 68 h 69"/>
                <a:gd name="T100" fmla="*/ 32 w 47"/>
                <a:gd name="T101" fmla="*/ 66 h 69"/>
                <a:gd name="T102" fmla="*/ 36 w 47"/>
                <a:gd name="T103" fmla="*/ 63 h 69"/>
                <a:gd name="T104" fmla="*/ 41 w 47"/>
                <a:gd name="T105" fmla="*/ 60 h 69"/>
                <a:gd name="T106" fmla="*/ 45 w 47"/>
                <a:gd name="T107" fmla="*/ 53 h 69"/>
                <a:gd name="T108" fmla="*/ 47 w 47"/>
                <a:gd name="T109" fmla="*/ 44 h 69"/>
                <a:gd name="T110" fmla="*/ 47 w 47"/>
                <a:gd name="T111" fmla="*/ 34 h 69"/>
                <a:gd name="T112" fmla="*/ 42 w 47"/>
                <a:gd name="T113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69">
                  <a:moveTo>
                    <a:pt x="42" y="26"/>
                  </a:moveTo>
                  <a:lnTo>
                    <a:pt x="41" y="25"/>
                  </a:lnTo>
                  <a:lnTo>
                    <a:pt x="40" y="25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4" y="28"/>
                  </a:lnTo>
                  <a:lnTo>
                    <a:pt x="34" y="30"/>
                  </a:lnTo>
                  <a:lnTo>
                    <a:pt x="35" y="31"/>
                  </a:lnTo>
                  <a:lnTo>
                    <a:pt x="38" y="36"/>
                  </a:lnTo>
                  <a:lnTo>
                    <a:pt x="38" y="43"/>
                  </a:lnTo>
                  <a:lnTo>
                    <a:pt x="36" y="49"/>
                  </a:lnTo>
                  <a:lnTo>
                    <a:pt x="32" y="55"/>
                  </a:lnTo>
                  <a:lnTo>
                    <a:pt x="26" y="59"/>
                  </a:lnTo>
                  <a:lnTo>
                    <a:pt x="20" y="60"/>
                  </a:lnTo>
                  <a:lnTo>
                    <a:pt x="16" y="58"/>
                  </a:lnTo>
                  <a:lnTo>
                    <a:pt x="12" y="54"/>
                  </a:lnTo>
                  <a:lnTo>
                    <a:pt x="10" y="46"/>
                  </a:lnTo>
                  <a:lnTo>
                    <a:pt x="10" y="38"/>
                  </a:lnTo>
                  <a:lnTo>
                    <a:pt x="12" y="31"/>
                  </a:lnTo>
                  <a:lnTo>
                    <a:pt x="16" y="23"/>
                  </a:lnTo>
                  <a:lnTo>
                    <a:pt x="22" y="17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5" y="3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2" y="15"/>
                  </a:lnTo>
                  <a:lnTo>
                    <a:pt x="9" y="20"/>
                  </a:lnTo>
                  <a:lnTo>
                    <a:pt x="5" y="24"/>
                  </a:lnTo>
                  <a:lnTo>
                    <a:pt x="1" y="31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2" y="55"/>
                  </a:lnTo>
                  <a:lnTo>
                    <a:pt x="5" y="62"/>
                  </a:lnTo>
                  <a:lnTo>
                    <a:pt x="12" y="67"/>
                  </a:lnTo>
                  <a:lnTo>
                    <a:pt x="19" y="69"/>
                  </a:lnTo>
                  <a:lnTo>
                    <a:pt x="27" y="68"/>
                  </a:lnTo>
                  <a:lnTo>
                    <a:pt x="28" y="68"/>
                  </a:lnTo>
                  <a:lnTo>
                    <a:pt x="32" y="66"/>
                  </a:lnTo>
                  <a:lnTo>
                    <a:pt x="36" y="63"/>
                  </a:lnTo>
                  <a:lnTo>
                    <a:pt x="41" y="60"/>
                  </a:lnTo>
                  <a:lnTo>
                    <a:pt x="45" y="53"/>
                  </a:lnTo>
                  <a:lnTo>
                    <a:pt x="47" y="44"/>
                  </a:lnTo>
                  <a:lnTo>
                    <a:pt x="47" y="34"/>
                  </a:lnTo>
                  <a:lnTo>
                    <a:pt x="42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5" name="Freeform 239"/>
            <p:cNvSpPr>
              <a:spLocks/>
            </p:cNvSpPr>
            <p:nvPr/>
          </p:nvSpPr>
          <p:spPr bwMode="auto">
            <a:xfrm>
              <a:off x="4254" y="2771"/>
              <a:ext cx="25" cy="32"/>
            </a:xfrm>
            <a:custGeom>
              <a:avLst/>
              <a:gdLst>
                <a:gd name="T0" fmla="*/ 39 w 52"/>
                <a:gd name="T1" fmla="*/ 24 h 63"/>
                <a:gd name="T2" fmla="*/ 38 w 52"/>
                <a:gd name="T3" fmla="*/ 23 h 63"/>
                <a:gd name="T4" fmla="*/ 36 w 52"/>
                <a:gd name="T5" fmla="*/ 23 h 63"/>
                <a:gd name="T6" fmla="*/ 35 w 52"/>
                <a:gd name="T7" fmla="*/ 24 h 63"/>
                <a:gd name="T8" fmla="*/ 34 w 52"/>
                <a:gd name="T9" fmla="*/ 25 h 63"/>
                <a:gd name="T10" fmla="*/ 34 w 52"/>
                <a:gd name="T11" fmla="*/ 26 h 63"/>
                <a:gd name="T12" fmla="*/ 34 w 52"/>
                <a:gd name="T13" fmla="*/ 29 h 63"/>
                <a:gd name="T14" fmla="*/ 35 w 52"/>
                <a:gd name="T15" fmla="*/ 30 h 63"/>
                <a:gd name="T16" fmla="*/ 36 w 52"/>
                <a:gd name="T17" fmla="*/ 31 h 63"/>
                <a:gd name="T18" fmla="*/ 36 w 52"/>
                <a:gd name="T19" fmla="*/ 31 h 63"/>
                <a:gd name="T20" fmla="*/ 37 w 52"/>
                <a:gd name="T21" fmla="*/ 32 h 63"/>
                <a:gd name="T22" fmla="*/ 39 w 52"/>
                <a:gd name="T23" fmla="*/ 34 h 63"/>
                <a:gd name="T24" fmla="*/ 43 w 52"/>
                <a:gd name="T25" fmla="*/ 40 h 63"/>
                <a:gd name="T26" fmla="*/ 42 w 52"/>
                <a:gd name="T27" fmla="*/ 47 h 63"/>
                <a:gd name="T28" fmla="*/ 36 w 52"/>
                <a:gd name="T29" fmla="*/ 53 h 63"/>
                <a:gd name="T30" fmla="*/ 28 w 52"/>
                <a:gd name="T31" fmla="*/ 56 h 63"/>
                <a:gd name="T32" fmla="*/ 22 w 52"/>
                <a:gd name="T33" fmla="*/ 56 h 63"/>
                <a:gd name="T34" fmla="*/ 17 w 52"/>
                <a:gd name="T35" fmla="*/ 54 h 63"/>
                <a:gd name="T36" fmla="*/ 14 w 52"/>
                <a:gd name="T37" fmla="*/ 52 h 63"/>
                <a:gd name="T38" fmla="*/ 11 w 52"/>
                <a:gd name="T39" fmla="*/ 48 h 63"/>
                <a:gd name="T40" fmla="*/ 8 w 52"/>
                <a:gd name="T41" fmla="*/ 45 h 63"/>
                <a:gd name="T42" fmla="*/ 9 w 52"/>
                <a:gd name="T43" fmla="*/ 38 h 63"/>
                <a:gd name="T44" fmla="*/ 11 w 52"/>
                <a:gd name="T45" fmla="*/ 29 h 63"/>
                <a:gd name="T46" fmla="*/ 14 w 52"/>
                <a:gd name="T47" fmla="*/ 19 h 63"/>
                <a:gd name="T48" fmla="*/ 20 w 52"/>
                <a:gd name="T49" fmla="*/ 13 h 63"/>
                <a:gd name="T50" fmla="*/ 26 w 52"/>
                <a:gd name="T51" fmla="*/ 10 h 63"/>
                <a:gd name="T52" fmla="*/ 32 w 52"/>
                <a:gd name="T53" fmla="*/ 8 h 63"/>
                <a:gd name="T54" fmla="*/ 38 w 52"/>
                <a:gd name="T55" fmla="*/ 7 h 63"/>
                <a:gd name="T56" fmla="*/ 42 w 52"/>
                <a:gd name="T57" fmla="*/ 6 h 63"/>
                <a:gd name="T58" fmla="*/ 42 w 52"/>
                <a:gd name="T59" fmla="*/ 5 h 63"/>
                <a:gd name="T60" fmla="*/ 42 w 52"/>
                <a:gd name="T61" fmla="*/ 2 h 63"/>
                <a:gd name="T62" fmla="*/ 40 w 52"/>
                <a:gd name="T63" fmla="*/ 1 h 63"/>
                <a:gd name="T64" fmla="*/ 39 w 52"/>
                <a:gd name="T65" fmla="*/ 0 h 63"/>
                <a:gd name="T66" fmla="*/ 38 w 52"/>
                <a:gd name="T67" fmla="*/ 0 h 63"/>
                <a:gd name="T68" fmla="*/ 38 w 52"/>
                <a:gd name="T69" fmla="*/ 0 h 63"/>
                <a:gd name="T70" fmla="*/ 38 w 52"/>
                <a:gd name="T71" fmla="*/ 0 h 63"/>
                <a:gd name="T72" fmla="*/ 38 w 52"/>
                <a:gd name="T73" fmla="*/ 0 h 63"/>
                <a:gd name="T74" fmla="*/ 29 w 52"/>
                <a:gd name="T75" fmla="*/ 1 h 63"/>
                <a:gd name="T76" fmla="*/ 21 w 52"/>
                <a:gd name="T77" fmla="*/ 5 h 63"/>
                <a:gd name="T78" fmla="*/ 13 w 52"/>
                <a:gd name="T79" fmla="*/ 10 h 63"/>
                <a:gd name="T80" fmla="*/ 7 w 52"/>
                <a:gd name="T81" fmla="*/ 17 h 63"/>
                <a:gd name="T82" fmla="*/ 2 w 52"/>
                <a:gd name="T83" fmla="*/ 25 h 63"/>
                <a:gd name="T84" fmla="*/ 0 w 52"/>
                <a:gd name="T85" fmla="*/ 34 h 63"/>
                <a:gd name="T86" fmla="*/ 0 w 52"/>
                <a:gd name="T87" fmla="*/ 44 h 63"/>
                <a:gd name="T88" fmla="*/ 2 w 52"/>
                <a:gd name="T89" fmla="*/ 52 h 63"/>
                <a:gd name="T90" fmla="*/ 7 w 52"/>
                <a:gd name="T91" fmla="*/ 59 h 63"/>
                <a:gd name="T92" fmla="*/ 14 w 52"/>
                <a:gd name="T93" fmla="*/ 62 h 63"/>
                <a:gd name="T94" fmla="*/ 22 w 52"/>
                <a:gd name="T95" fmla="*/ 63 h 63"/>
                <a:gd name="T96" fmla="*/ 30 w 52"/>
                <a:gd name="T97" fmla="*/ 63 h 63"/>
                <a:gd name="T98" fmla="*/ 37 w 52"/>
                <a:gd name="T99" fmla="*/ 61 h 63"/>
                <a:gd name="T100" fmla="*/ 44 w 52"/>
                <a:gd name="T101" fmla="*/ 57 h 63"/>
                <a:gd name="T102" fmla="*/ 50 w 52"/>
                <a:gd name="T103" fmla="*/ 53 h 63"/>
                <a:gd name="T104" fmla="*/ 52 w 52"/>
                <a:gd name="T105" fmla="*/ 47 h 63"/>
                <a:gd name="T106" fmla="*/ 52 w 52"/>
                <a:gd name="T107" fmla="*/ 37 h 63"/>
                <a:gd name="T108" fmla="*/ 50 w 52"/>
                <a:gd name="T109" fmla="*/ 30 h 63"/>
                <a:gd name="T110" fmla="*/ 45 w 52"/>
                <a:gd name="T111" fmla="*/ 26 h 63"/>
                <a:gd name="T112" fmla="*/ 39 w 52"/>
                <a:gd name="T113" fmla="*/ 2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63">
                  <a:moveTo>
                    <a:pt x="39" y="24"/>
                  </a:moveTo>
                  <a:lnTo>
                    <a:pt x="38" y="23"/>
                  </a:lnTo>
                  <a:lnTo>
                    <a:pt x="36" y="23"/>
                  </a:lnTo>
                  <a:lnTo>
                    <a:pt x="35" y="24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4" y="29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7" y="32"/>
                  </a:lnTo>
                  <a:lnTo>
                    <a:pt x="39" y="34"/>
                  </a:lnTo>
                  <a:lnTo>
                    <a:pt x="43" y="40"/>
                  </a:lnTo>
                  <a:lnTo>
                    <a:pt x="42" y="47"/>
                  </a:lnTo>
                  <a:lnTo>
                    <a:pt x="36" y="53"/>
                  </a:lnTo>
                  <a:lnTo>
                    <a:pt x="28" y="56"/>
                  </a:lnTo>
                  <a:lnTo>
                    <a:pt x="22" y="56"/>
                  </a:lnTo>
                  <a:lnTo>
                    <a:pt x="17" y="54"/>
                  </a:lnTo>
                  <a:lnTo>
                    <a:pt x="14" y="52"/>
                  </a:lnTo>
                  <a:lnTo>
                    <a:pt x="11" y="48"/>
                  </a:lnTo>
                  <a:lnTo>
                    <a:pt x="8" y="45"/>
                  </a:lnTo>
                  <a:lnTo>
                    <a:pt x="9" y="38"/>
                  </a:lnTo>
                  <a:lnTo>
                    <a:pt x="11" y="29"/>
                  </a:lnTo>
                  <a:lnTo>
                    <a:pt x="14" y="19"/>
                  </a:lnTo>
                  <a:lnTo>
                    <a:pt x="20" y="13"/>
                  </a:lnTo>
                  <a:lnTo>
                    <a:pt x="26" y="10"/>
                  </a:lnTo>
                  <a:lnTo>
                    <a:pt x="32" y="8"/>
                  </a:lnTo>
                  <a:lnTo>
                    <a:pt x="38" y="7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9" y="1"/>
                  </a:lnTo>
                  <a:lnTo>
                    <a:pt x="21" y="5"/>
                  </a:lnTo>
                  <a:lnTo>
                    <a:pt x="13" y="10"/>
                  </a:lnTo>
                  <a:lnTo>
                    <a:pt x="7" y="17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7" y="59"/>
                  </a:lnTo>
                  <a:lnTo>
                    <a:pt x="14" y="62"/>
                  </a:lnTo>
                  <a:lnTo>
                    <a:pt x="22" y="63"/>
                  </a:lnTo>
                  <a:lnTo>
                    <a:pt x="30" y="63"/>
                  </a:lnTo>
                  <a:lnTo>
                    <a:pt x="37" y="61"/>
                  </a:lnTo>
                  <a:lnTo>
                    <a:pt x="44" y="57"/>
                  </a:lnTo>
                  <a:lnTo>
                    <a:pt x="50" y="53"/>
                  </a:lnTo>
                  <a:lnTo>
                    <a:pt x="52" y="47"/>
                  </a:lnTo>
                  <a:lnTo>
                    <a:pt x="52" y="37"/>
                  </a:lnTo>
                  <a:lnTo>
                    <a:pt x="50" y="30"/>
                  </a:lnTo>
                  <a:lnTo>
                    <a:pt x="45" y="26"/>
                  </a:lnTo>
                  <a:lnTo>
                    <a:pt x="39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6" name="Freeform 240"/>
            <p:cNvSpPr>
              <a:spLocks/>
            </p:cNvSpPr>
            <p:nvPr/>
          </p:nvSpPr>
          <p:spPr bwMode="auto">
            <a:xfrm>
              <a:off x="4234" y="2835"/>
              <a:ext cx="25" cy="36"/>
            </a:xfrm>
            <a:custGeom>
              <a:avLst/>
              <a:gdLst>
                <a:gd name="T0" fmla="*/ 45 w 50"/>
                <a:gd name="T1" fmla="*/ 27 h 71"/>
                <a:gd name="T2" fmla="*/ 45 w 50"/>
                <a:gd name="T3" fmla="*/ 26 h 71"/>
                <a:gd name="T4" fmla="*/ 44 w 50"/>
                <a:gd name="T5" fmla="*/ 25 h 71"/>
                <a:gd name="T6" fmla="*/ 41 w 50"/>
                <a:gd name="T7" fmla="*/ 24 h 71"/>
                <a:gd name="T8" fmla="*/ 40 w 50"/>
                <a:gd name="T9" fmla="*/ 24 h 71"/>
                <a:gd name="T10" fmla="*/ 39 w 50"/>
                <a:gd name="T11" fmla="*/ 25 h 71"/>
                <a:gd name="T12" fmla="*/ 38 w 50"/>
                <a:gd name="T13" fmla="*/ 26 h 71"/>
                <a:gd name="T14" fmla="*/ 37 w 50"/>
                <a:gd name="T15" fmla="*/ 29 h 71"/>
                <a:gd name="T16" fmla="*/ 37 w 50"/>
                <a:gd name="T17" fmla="*/ 30 h 71"/>
                <a:gd name="T18" fmla="*/ 38 w 50"/>
                <a:gd name="T19" fmla="*/ 38 h 71"/>
                <a:gd name="T20" fmla="*/ 39 w 50"/>
                <a:gd name="T21" fmla="*/ 46 h 71"/>
                <a:gd name="T22" fmla="*/ 38 w 50"/>
                <a:gd name="T23" fmla="*/ 53 h 71"/>
                <a:gd name="T24" fmla="*/ 35 w 50"/>
                <a:gd name="T25" fmla="*/ 58 h 71"/>
                <a:gd name="T26" fmla="*/ 28 w 50"/>
                <a:gd name="T27" fmla="*/ 61 h 71"/>
                <a:gd name="T28" fmla="*/ 22 w 50"/>
                <a:gd name="T29" fmla="*/ 60 h 71"/>
                <a:gd name="T30" fmla="*/ 17 w 50"/>
                <a:gd name="T31" fmla="*/ 56 h 71"/>
                <a:gd name="T32" fmla="*/ 15 w 50"/>
                <a:gd name="T33" fmla="*/ 55 h 71"/>
                <a:gd name="T34" fmla="*/ 9 w 50"/>
                <a:gd name="T35" fmla="*/ 42 h 71"/>
                <a:gd name="T36" fmla="*/ 12 w 50"/>
                <a:gd name="T37" fmla="*/ 29 h 71"/>
                <a:gd name="T38" fmla="*/ 18 w 50"/>
                <a:gd name="T39" fmla="*/ 15 h 71"/>
                <a:gd name="T40" fmla="*/ 30 w 50"/>
                <a:gd name="T41" fmla="*/ 5 h 71"/>
                <a:gd name="T42" fmla="*/ 31 w 50"/>
                <a:gd name="T43" fmla="*/ 4 h 71"/>
                <a:gd name="T44" fmla="*/ 31 w 50"/>
                <a:gd name="T45" fmla="*/ 3 h 71"/>
                <a:gd name="T46" fmla="*/ 31 w 50"/>
                <a:gd name="T47" fmla="*/ 2 h 71"/>
                <a:gd name="T48" fmla="*/ 31 w 50"/>
                <a:gd name="T49" fmla="*/ 1 h 71"/>
                <a:gd name="T50" fmla="*/ 30 w 50"/>
                <a:gd name="T51" fmla="*/ 0 h 71"/>
                <a:gd name="T52" fmla="*/ 29 w 50"/>
                <a:gd name="T53" fmla="*/ 0 h 71"/>
                <a:gd name="T54" fmla="*/ 28 w 50"/>
                <a:gd name="T55" fmla="*/ 0 h 71"/>
                <a:gd name="T56" fmla="*/ 26 w 50"/>
                <a:gd name="T57" fmla="*/ 0 h 71"/>
                <a:gd name="T58" fmla="*/ 17 w 50"/>
                <a:gd name="T59" fmla="*/ 5 h 71"/>
                <a:gd name="T60" fmla="*/ 10 w 50"/>
                <a:gd name="T61" fmla="*/ 12 h 71"/>
                <a:gd name="T62" fmla="*/ 5 w 50"/>
                <a:gd name="T63" fmla="*/ 22 h 71"/>
                <a:gd name="T64" fmla="*/ 1 w 50"/>
                <a:gd name="T65" fmla="*/ 32 h 71"/>
                <a:gd name="T66" fmla="*/ 0 w 50"/>
                <a:gd name="T67" fmla="*/ 41 h 71"/>
                <a:gd name="T68" fmla="*/ 1 w 50"/>
                <a:gd name="T69" fmla="*/ 52 h 71"/>
                <a:gd name="T70" fmla="*/ 6 w 50"/>
                <a:gd name="T71" fmla="*/ 61 h 71"/>
                <a:gd name="T72" fmla="*/ 13 w 50"/>
                <a:gd name="T73" fmla="*/ 68 h 71"/>
                <a:gd name="T74" fmla="*/ 25 w 50"/>
                <a:gd name="T75" fmla="*/ 71 h 71"/>
                <a:gd name="T76" fmla="*/ 39 w 50"/>
                <a:gd name="T77" fmla="*/ 67 h 71"/>
                <a:gd name="T78" fmla="*/ 47 w 50"/>
                <a:gd name="T79" fmla="*/ 56 h 71"/>
                <a:gd name="T80" fmla="*/ 50 w 50"/>
                <a:gd name="T81" fmla="*/ 41 h 71"/>
                <a:gd name="T82" fmla="*/ 45 w 50"/>
                <a:gd name="T83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71">
                  <a:moveTo>
                    <a:pt x="45" y="27"/>
                  </a:moveTo>
                  <a:lnTo>
                    <a:pt x="45" y="26"/>
                  </a:lnTo>
                  <a:lnTo>
                    <a:pt x="44" y="25"/>
                  </a:lnTo>
                  <a:lnTo>
                    <a:pt x="41" y="24"/>
                  </a:lnTo>
                  <a:lnTo>
                    <a:pt x="40" y="24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7" y="29"/>
                  </a:lnTo>
                  <a:lnTo>
                    <a:pt x="37" y="30"/>
                  </a:lnTo>
                  <a:lnTo>
                    <a:pt x="38" y="38"/>
                  </a:lnTo>
                  <a:lnTo>
                    <a:pt x="39" y="46"/>
                  </a:lnTo>
                  <a:lnTo>
                    <a:pt x="38" y="53"/>
                  </a:lnTo>
                  <a:lnTo>
                    <a:pt x="35" y="58"/>
                  </a:lnTo>
                  <a:lnTo>
                    <a:pt x="28" y="61"/>
                  </a:lnTo>
                  <a:lnTo>
                    <a:pt x="22" y="60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9" y="42"/>
                  </a:lnTo>
                  <a:lnTo>
                    <a:pt x="12" y="29"/>
                  </a:lnTo>
                  <a:lnTo>
                    <a:pt x="18" y="15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17" y="5"/>
                  </a:lnTo>
                  <a:lnTo>
                    <a:pt x="10" y="12"/>
                  </a:lnTo>
                  <a:lnTo>
                    <a:pt x="5" y="22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1" y="52"/>
                  </a:lnTo>
                  <a:lnTo>
                    <a:pt x="6" y="61"/>
                  </a:lnTo>
                  <a:lnTo>
                    <a:pt x="13" y="68"/>
                  </a:lnTo>
                  <a:lnTo>
                    <a:pt x="25" y="71"/>
                  </a:lnTo>
                  <a:lnTo>
                    <a:pt x="39" y="67"/>
                  </a:lnTo>
                  <a:lnTo>
                    <a:pt x="47" y="56"/>
                  </a:lnTo>
                  <a:lnTo>
                    <a:pt x="50" y="41"/>
                  </a:lnTo>
                  <a:lnTo>
                    <a:pt x="4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7" name="Freeform 241"/>
            <p:cNvSpPr>
              <a:spLocks/>
            </p:cNvSpPr>
            <p:nvPr/>
          </p:nvSpPr>
          <p:spPr bwMode="auto">
            <a:xfrm>
              <a:off x="4236" y="2907"/>
              <a:ext cx="26" cy="35"/>
            </a:xfrm>
            <a:custGeom>
              <a:avLst/>
              <a:gdLst>
                <a:gd name="T0" fmla="*/ 51 w 52"/>
                <a:gd name="T1" fmla="*/ 39 h 70"/>
                <a:gd name="T2" fmla="*/ 45 w 52"/>
                <a:gd name="T3" fmla="*/ 34 h 70"/>
                <a:gd name="T4" fmla="*/ 41 w 52"/>
                <a:gd name="T5" fmla="*/ 35 h 70"/>
                <a:gd name="T6" fmla="*/ 37 w 52"/>
                <a:gd name="T7" fmla="*/ 38 h 70"/>
                <a:gd name="T8" fmla="*/ 37 w 52"/>
                <a:gd name="T9" fmla="*/ 40 h 70"/>
                <a:gd name="T10" fmla="*/ 40 w 52"/>
                <a:gd name="T11" fmla="*/ 42 h 70"/>
                <a:gd name="T12" fmla="*/ 41 w 52"/>
                <a:gd name="T13" fmla="*/ 48 h 70"/>
                <a:gd name="T14" fmla="*/ 40 w 52"/>
                <a:gd name="T15" fmla="*/ 54 h 70"/>
                <a:gd name="T16" fmla="*/ 37 w 52"/>
                <a:gd name="T17" fmla="*/ 57 h 70"/>
                <a:gd name="T18" fmla="*/ 36 w 52"/>
                <a:gd name="T19" fmla="*/ 58 h 70"/>
                <a:gd name="T20" fmla="*/ 33 w 52"/>
                <a:gd name="T21" fmla="*/ 58 h 70"/>
                <a:gd name="T22" fmla="*/ 30 w 52"/>
                <a:gd name="T23" fmla="*/ 58 h 70"/>
                <a:gd name="T24" fmla="*/ 28 w 52"/>
                <a:gd name="T25" fmla="*/ 58 h 70"/>
                <a:gd name="T26" fmla="*/ 23 w 52"/>
                <a:gd name="T27" fmla="*/ 57 h 70"/>
                <a:gd name="T28" fmla="*/ 17 w 52"/>
                <a:gd name="T29" fmla="*/ 53 h 70"/>
                <a:gd name="T30" fmla="*/ 11 w 52"/>
                <a:gd name="T31" fmla="*/ 45 h 70"/>
                <a:gd name="T32" fmla="*/ 9 w 52"/>
                <a:gd name="T33" fmla="*/ 31 h 70"/>
                <a:gd name="T34" fmla="*/ 12 w 52"/>
                <a:gd name="T35" fmla="*/ 23 h 70"/>
                <a:gd name="T36" fmla="*/ 15 w 52"/>
                <a:gd name="T37" fmla="*/ 16 h 70"/>
                <a:gd name="T38" fmla="*/ 19 w 52"/>
                <a:gd name="T39" fmla="*/ 10 h 70"/>
                <a:gd name="T40" fmla="*/ 22 w 52"/>
                <a:gd name="T41" fmla="*/ 7 h 70"/>
                <a:gd name="T42" fmla="*/ 23 w 52"/>
                <a:gd name="T43" fmla="*/ 7 h 70"/>
                <a:gd name="T44" fmla="*/ 27 w 52"/>
                <a:gd name="T45" fmla="*/ 7 h 70"/>
                <a:gd name="T46" fmla="*/ 30 w 52"/>
                <a:gd name="T47" fmla="*/ 5 h 70"/>
                <a:gd name="T48" fmla="*/ 30 w 52"/>
                <a:gd name="T49" fmla="*/ 2 h 70"/>
                <a:gd name="T50" fmla="*/ 27 w 52"/>
                <a:gd name="T51" fmla="*/ 0 h 70"/>
                <a:gd name="T52" fmla="*/ 22 w 52"/>
                <a:gd name="T53" fmla="*/ 0 h 70"/>
                <a:gd name="T54" fmla="*/ 18 w 52"/>
                <a:gd name="T55" fmla="*/ 1 h 70"/>
                <a:gd name="T56" fmla="*/ 14 w 52"/>
                <a:gd name="T57" fmla="*/ 3 h 70"/>
                <a:gd name="T58" fmla="*/ 12 w 52"/>
                <a:gd name="T59" fmla="*/ 5 h 70"/>
                <a:gd name="T60" fmla="*/ 7 w 52"/>
                <a:gd name="T61" fmla="*/ 12 h 70"/>
                <a:gd name="T62" fmla="*/ 3 w 52"/>
                <a:gd name="T63" fmla="*/ 25 h 70"/>
                <a:gd name="T64" fmla="*/ 0 w 52"/>
                <a:gd name="T65" fmla="*/ 40 h 70"/>
                <a:gd name="T66" fmla="*/ 4 w 52"/>
                <a:gd name="T67" fmla="*/ 49 h 70"/>
                <a:gd name="T68" fmla="*/ 10 w 52"/>
                <a:gd name="T69" fmla="*/ 57 h 70"/>
                <a:gd name="T70" fmla="*/ 17 w 52"/>
                <a:gd name="T71" fmla="*/ 64 h 70"/>
                <a:gd name="T72" fmla="*/ 23 w 52"/>
                <a:gd name="T73" fmla="*/ 70 h 70"/>
                <a:gd name="T74" fmla="*/ 34 w 52"/>
                <a:gd name="T75" fmla="*/ 70 h 70"/>
                <a:gd name="T76" fmla="*/ 41 w 52"/>
                <a:gd name="T77" fmla="*/ 68 h 70"/>
                <a:gd name="T78" fmla="*/ 45 w 52"/>
                <a:gd name="T79" fmla="*/ 63 h 70"/>
                <a:gd name="T80" fmla="*/ 49 w 52"/>
                <a:gd name="T81" fmla="*/ 58 h 70"/>
                <a:gd name="T82" fmla="*/ 50 w 52"/>
                <a:gd name="T83" fmla="*/ 57 h 70"/>
                <a:gd name="T84" fmla="*/ 51 w 52"/>
                <a:gd name="T85" fmla="*/ 53 h 70"/>
                <a:gd name="T86" fmla="*/ 52 w 52"/>
                <a:gd name="T87" fmla="*/ 47 h 70"/>
                <a:gd name="T88" fmla="*/ 51 w 52"/>
                <a:gd name="T89" fmla="*/ 3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70">
                  <a:moveTo>
                    <a:pt x="51" y="39"/>
                  </a:moveTo>
                  <a:lnTo>
                    <a:pt x="45" y="34"/>
                  </a:lnTo>
                  <a:lnTo>
                    <a:pt x="41" y="35"/>
                  </a:lnTo>
                  <a:lnTo>
                    <a:pt x="37" y="38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1" y="48"/>
                  </a:lnTo>
                  <a:lnTo>
                    <a:pt x="40" y="54"/>
                  </a:lnTo>
                  <a:lnTo>
                    <a:pt x="37" y="57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23" y="57"/>
                  </a:lnTo>
                  <a:lnTo>
                    <a:pt x="17" y="53"/>
                  </a:lnTo>
                  <a:lnTo>
                    <a:pt x="11" y="45"/>
                  </a:lnTo>
                  <a:lnTo>
                    <a:pt x="9" y="31"/>
                  </a:lnTo>
                  <a:lnTo>
                    <a:pt x="12" y="23"/>
                  </a:lnTo>
                  <a:lnTo>
                    <a:pt x="15" y="16"/>
                  </a:lnTo>
                  <a:lnTo>
                    <a:pt x="19" y="10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7" y="7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7" y="12"/>
                  </a:lnTo>
                  <a:lnTo>
                    <a:pt x="3" y="25"/>
                  </a:lnTo>
                  <a:lnTo>
                    <a:pt x="0" y="40"/>
                  </a:lnTo>
                  <a:lnTo>
                    <a:pt x="4" y="49"/>
                  </a:lnTo>
                  <a:lnTo>
                    <a:pt x="10" y="57"/>
                  </a:lnTo>
                  <a:lnTo>
                    <a:pt x="17" y="64"/>
                  </a:lnTo>
                  <a:lnTo>
                    <a:pt x="23" y="70"/>
                  </a:lnTo>
                  <a:lnTo>
                    <a:pt x="34" y="70"/>
                  </a:lnTo>
                  <a:lnTo>
                    <a:pt x="41" y="68"/>
                  </a:lnTo>
                  <a:lnTo>
                    <a:pt x="45" y="63"/>
                  </a:lnTo>
                  <a:lnTo>
                    <a:pt x="49" y="58"/>
                  </a:lnTo>
                  <a:lnTo>
                    <a:pt x="50" y="57"/>
                  </a:lnTo>
                  <a:lnTo>
                    <a:pt x="51" y="53"/>
                  </a:lnTo>
                  <a:lnTo>
                    <a:pt x="52" y="47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8" name="Freeform 242"/>
            <p:cNvSpPr>
              <a:spLocks/>
            </p:cNvSpPr>
            <p:nvPr/>
          </p:nvSpPr>
          <p:spPr bwMode="auto">
            <a:xfrm>
              <a:off x="3758" y="2554"/>
              <a:ext cx="24" cy="40"/>
            </a:xfrm>
            <a:custGeom>
              <a:avLst/>
              <a:gdLst>
                <a:gd name="T0" fmla="*/ 46 w 49"/>
                <a:gd name="T1" fmla="*/ 24 h 78"/>
                <a:gd name="T2" fmla="*/ 41 w 49"/>
                <a:gd name="T3" fmla="*/ 14 h 78"/>
                <a:gd name="T4" fmla="*/ 34 w 49"/>
                <a:gd name="T5" fmla="*/ 5 h 78"/>
                <a:gd name="T6" fmla="*/ 26 w 49"/>
                <a:gd name="T7" fmla="*/ 1 h 78"/>
                <a:gd name="T8" fmla="*/ 18 w 49"/>
                <a:gd name="T9" fmla="*/ 0 h 78"/>
                <a:gd name="T10" fmla="*/ 12 w 49"/>
                <a:gd name="T11" fmla="*/ 2 h 78"/>
                <a:gd name="T12" fmla="*/ 6 w 49"/>
                <a:gd name="T13" fmla="*/ 5 h 78"/>
                <a:gd name="T14" fmla="*/ 3 w 49"/>
                <a:gd name="T15" fmla="*/ 10 h 78"/>
                <a:gd name="T16" fmla="*/ 0 w 49"/>
                <a:gd name="T17" fmla="*/ 12 h 78"/>
                <a:gd name="T18" fmla="*/ 2 w 49"/>
                <a:gd name="T19" fmla="*/ 14 h 78"/>
                <a:gd name="T20" fmla="*/ 3 w 49"/>
                <a:gd name="T21" fmla="*/ 16 h 78"/>
                <a:gd name="T22" fmla="*/ 4 w 49"/>
                <a:gd name="T23" fmla="*/ 18 h 78"/>
                <a:gd name="T24" fmla="*/ 6 w 49"/>
                <a:gd name="T25" fmla="*/ 19 h 78"/>
                <a:gd name="T26" fmla="*/ 7 w 49"/>
                <a:gd name="T27" fmla="*/ 17 h 78"/>
                <a:gd name="T28" fmla="*/ 11 w 49"/>
                <a:gd name="T29" fmla="*/ 15 h 78"/>
                <a:gd name="T30" fmla="*/ 15 w 49"/>
                <a:gd name="T31" fmla="*/ 11 h 78"/>
                <a:gd name="T32" fmla="*/ 20 w 49"/>
                <a:gd name="T33" fmla="*/ 10 h 78"/>
                <a:gd name="T34" fmla="*/ 27 w 49"/>
                <a:gd name="T35" fmla="*/ 12 h 78"/>
                <a:gd name="T36" fmla="*/ 34 w 49"/>
                <a:gd name="T37" fmla="*/ 19 h 78"/>
                <a:gd name="T38" fmla="*/ 38 w 49"/>
                <a:gd name="T39" fmla="*/ 32 h 78"/>
                <a:gd name="T40" fmla="*/ 38 w 49"/>
                <a:gd name="T41" fmla="*/ 50 h 78"/>
                <a:gd name="T42" fmla="*/ 37 w 49"/>
                <a:gd name="T43" fmla="*/ 57 h 78"/>
                <a:gd name="T44" fmla="*/ 35 w 49"/>
                <a:gd name="T45" fmla="*/ 64 h 78"/>
                <a:gd name="T46" fmla="*/ 29 w 49"/>
                <a:gd name="T47" fmla="*/ 68 h 78"/>
                <a:gd name="T48" fmla="*/ 21 w 49"/>
                <a:gd name="T49" fmla="*/ 67 h 78"/>
                <a:gd name="T50" fmla="*/ 15 w 49"/>
                <a:gd name="T51" fmla="*/ 62 h 78"/>
                <a:gd name="T52" fmla="*/ 13 w 49"/>
                <a:gd name="T53" fmla="*/ 56 h 78"/>
                <a:gd name="T54" fmla="*/ 11 w 49"/>
                <a:gd name="T55" fmla="*/ 49 h 78"/>
                <a:gd name="T56" fmla="*/ 10 w 49"/>
                <a:gd name="T57" fmla="*/ 46 h 78"/>
                <a:gd name="T58" fmla="*/ 7 w 49"/>
                <a:gd name="T59" fmla="*/ 46 h 78"/>
                <a:gd name="T60" fmla="*/ 6 w 49"/>
                <a:gd name="T61" fmla="*/ 45 h 78"/>
                <a:gd name="T62" fmla="*/ 4 w 49"/>
                <a:gd name="T63" fmla="*/ 45 h 78"/>
                <a:gd name="T64" fmla="*/ 3 w 49"/>
                <a:gd name="T65" fmla="*/ 49 h 78"/>
                <a:gd name="T66" fmla="*/ 3 w 49"/>
                <a:gd name="T67" fmla="*/ 56 h 78"/>
                <a:gd name="T68" fmla="*/ 6 w 49"/>
                <a:gd name="T69" fmla="*/ 63 h 78"/>
                <a:gd name="T70" fmla="*/ 10 w 49"/>
                <a:gd name="T71" fmla="*/ 70 h 78"/>
                <a:gd name="T72" fmla="*/ 13 w 49"/>
                <a:gd name="T73" fmla="*/ 75 h 78"/>
                <a:gd name="T74" fmla="*/ 19 w 49"/>
                <a:gd name="T75" fmla="*/ 77 h 78"/>
                <a:gd name="T76" fmla="*/ 26 w 49"/>
                <a:gd name="T77" fmla="*/ 78 h 78"/>
                <a:gd name="T78" fmla="*/ 34 w 49"/>
                <a:gd name="T79" fmla="*/ 78 h 78"/>
                <a:gd name="T80" fmla="*/ 41 w 49"/>
                <a:gd name="T81" fmla="*/ 75 h 78"/>
                <a:gd name="T82" fmla="*/ 45 w 49"/>
                <a:gd name="T83" fmla="*/ 67 h 78"/>
                <a:gd name="T84" fmla="*/ 49 w 49"/>
                <a:gd name="T85" fmla="*/ 53 h 78"/>
                <a:gd name="T86" fmla="*/ 49 w 49"/>
                <a:gd name="T87" fmla="*/ 38 h 78"/>
                <a:gd name="T88" fmla="*/ 46 w 49"/>
                <a:gd name="T89" fmla="*/ 2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" h="78">
                  <a:moveTo>
                    <a:pt x="46" y="24"/>
                  </a:moveTo>
                  <a:lnTo>
                    <a:pt x="41" y="14"/>
                  </a:lnTo>
                  <a:lnTo>
                    <a:pt x="34" y="5"/>
                  </a:lnTo>
                  <a:lnTo>
                    <a:pt x="26" y="1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5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11" y="15"/>
                  </a:lnTo>
                  <a:lnTo>
                    <a:pt x="15" y="11"/>
                  </a:lnTo>
                  <a:lnTo>
                    <a:pt x="20" y="10"/>
                  </a:lnTo>
                  <a:lnTo>
                    <a:pt x="27" y="12"/>
                  </a:lnTo>
                  <a:lnTo>
                    <a:pt x="34" y="19"/>
                  </a:lnTo>
                  <a:lnTo>
                    <a:pt x="38" y="32"/>
                  </a:lnTo>
                  <a:lnTo>
                    <a:pt x="38" y="50"/>
                  </a:lnTo>
                  <a:lnTo>
                    <a:pt x="37" y="57"/>
                  </a:lnTo>
                  <a:lnTo>
                    <a:pt x="35" y="64"/>
                  </a:lnTo>
                  <a:lnTo>
                    <a:pt x="29" y="68"/>
                  </a:lnTo>
                  <a:lnTo>
                    <a:pt x="21" y="67"/>
                  </a:lnTo>
                  <a:lnTo>
                    <a:pt x="15" y="62"/>
                  </a:lnTo>
                  <a:lnTo>
                    <a:pt x="13" y="56"/>
                  </a:lnTo>
                  <a:lnTo>
                    <a:pt x="11" y="49"/>
                  </a:lnTo>
                  <a:lnTo>
                    <a:pt x="10" y="46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4" y="45"/>
                  </a:lnTo>
                  <a:lnTo>
                    <a:pt x="3" y="49"/>
                  </a:lnTo>
                  <a:lnTo>
                    <a:pt x="3" y="56"/>
                  </a:lnTo>
                  <a:lnTo>
                    <a:pt x="6" y="63"/>
                  </a:lnTo>
                  <a:lnTo>
                    <a:pt x="10" y="70"/>
                  </a:lnTo>
                  <a:lnTo>
                    <a:pt x="13" y="75"/>
                  </a:lnTo>
                  <a:lnTo>
                    <a:pt x="19" y="77"/>
                  </a:lnTo>
                  <a:lnTo>
                    <a:pt x="26" y="78"/>
                  </a:lnTo>
                  <a:lnTo>
                    <a:pt x="34" y="78"/>
                  </a:lnTo>
                  <a:lnTo>
                    <a:pt x="41" y="75"/>
                  </a:lnTo>
                  <a:lnTo>
                    <a:pt x="45" y="67"/>
                  </a:lnTo>
                  <a:lnTo>
                    <a:pt x="49" y="53"/>
                  </a:lnTo>
                  <a:lnTo>
                    <a:pt x="49" y="38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39" name="Freeform 243"/>
            <p:cNvSpPr>
              <a:spLocks/>
            </p:cNvSpPr>
            <p:nvPr/>
          </p:nvSpPr>
          <p:spPr bwMode="auto">
            <a:xfrm>
              <a:off x="3741" y="2631"/>
              <a:ext cx="27" cy="37"/>
            </a:xfrm>
            <a:custGeom>
              <a:avLst/>
              <a:gdLst>
                <a:gd name="T0" fmla="*/ 54 w 54"/>
                <a:gd name="T1" fmla="*/ 32 h 74"/>
                <a:gd name="T2" fmla="*/ 52 w 54"/>
                <a:gd name="T3" fmla="*/ 24 h 74"/>
                <a:gd name="T4" fmla="*/ 48 w 54"/>
                <a:gd name="T5" fmla="*/ 17 h 74"/>
                <a:gd name="T6" fmla="*/ 44 w 54"/>
                <a:gd name="T7" fmla="*/ 11 h 74"/>
                <a:gd name="T8" fmla="*/ 38 w 54"/>
                <a:gd name="T9" fmla="*/ 6 h 74"/>
                <a:gd name="T10" fmla="*/ 31 w 54"/>
                <a:gd name="T11" fmla="*/ 2 h 74"/>
                <a:gd name="T12" fmla="*/ 23 w 54"/>
                <a:gd name="T13" fmla="*/ 0 h 74"/>
                <a:gd name="T14" fmla="*/ 16 w 54"/>
                <a:gd name="T15" fmla="*/ 0 h 74"/>
                <a:gd name="T16" fmla="*/ 8 w 54"/>
                <a:gd name="T17" fmla="*/ 3 h 74"/>
                <a:gd name="T18" fmla="*/ 7 w 54"/>
                <a:gd name="T19" fmla="*/ 5 h 74"/>
                <a:gd name="T20" fmla="*/ 7 w 54"/>
                <a:gd name="T21" fmla="*/ 6 h 74"/>
                <a:gd name="T22" fmla="*/ 6 w 54"/>
                <a:gd name="T23" fmla="*/ 7 h 74"/>
                <a:gd name="T24" fmla="*/ 6 w 54"/>
                <a:gd name="T25" fmla="*/ 8 h 74"/>
                <a:gd name="T26" fmla="*/ 7 w 54"/>
                <a:gd name="T27" fmla="*/ 9 h 74"/>
                <a:gd name="T28" fmla="*/ 8 w 54"/>
                <a:gd name="T29" fmla="*/ 10 h 74"/>
                <a:gd name="T30" fmla="*/ 9 w 54"/>
                <a:gd name="T31" fmla="*/ 10 h 74"/>
                <a:gd name="T32" fmla="*/ 10 w 54"/>
                <a:gd name="T33" fmla="*/ 10 h 74"/>
                <a:gd name="T34" fmla="*/ 17 w 54"/>
                <a:gd name="T35" fmla="*/ 8 h 74"/>
                <a:gd name="T36" fmla="*/ 23 w 54"/>
                <a:gd name="T37" fmla="*/ 9 h 74"/>
                <a:gd name="T38" fmla="*/ 29 w 54"/>
                <a:gd name="T39" fmla="*/ 10 h 74"/>
                <a:gd name="T40" fmla="*/ 33 w 54"/>
                <a:gd name="T41" fmla="*/ 14 h 74"/>
                <a:gd name="T42" fmla="*/ 38 w 54"/>
                <a:gd name="T43" fmla="*/ 18 h 74"/>
                <a:gd name="T44" fmla="*/ 41 w 54"/>
                <a:gd name="T45" fmla="*/ 24 h 74"/>
                <a:gd name="T46" fmla="*/ 44 w 54"/>
                <a:gd name="T47" fmla="*/ 30 h 74"/>
                <a:gd name="T48" fmla="*/ 45 w 54"/>
                <a:gd name="T49" fmla="*/ 36 h 74"/>
                <a:gd name="T50" fmla="*/ 44 w 54"/>
                <a:gd name="T51" fmla="*/ 45 h 74"/>
                <a:gd name="T52" fmla="*/ 39 w 54"/>
                <a:gd name="T53" fmla="*/ 54 h 74"/>
                <a:gd name="T54" fmla="*/ 33 w 54"/>
                <a:gd name="T55" fmla="*/ 61 h 74"/>
                <a:gd name="T56" fmla="*/ 25 w 54"/>
                <a:gd name="T57" fmla="*/ 63 h 74"/>
                <a:gd name="T58" fmla="*/ 18 w 54"/>
                <a:gd name="T59" fmla="*/ 60 h 74"/>
                <a:gd name="T60" fmla="*/ 15 w 54"/>
                <a:gd name="T61" fmla="*/ 55 h 74"/>
                <a:gd name="T62" fmla="*/ 11 w 54"/>
                <a:gd name="T63" fmla="*/ 48 h 74"/>
                <a:gd name="T64" fmla="*/ 10 w 54"/>
                <a:gd name="T65" fmla="*/ 43 h 74"/>
                <a:gd name="T66" fmla="*/ 10 w 54"/>
                <a:gd name="T67" fmla="*/ 40 h 74"/>
                <a:gd name="T68" fmla="*/ 9 w 54"/>
                <a:gd name="T69" fmla="*/ 39 h 74"/>
                <a:gd name="T70" fmla="*/ 7 w 54"/>
                <a:gd name="T71" fmla="*/ 38 h 74"/>
                <a:gd name="T72" fmla="*/ 6 w 54"/>
                <a:gd name="T73" fmla="*/ 38 h 74"/>
                <a:gd name="T74" fmla="*/ 3 w 54"/>
                <a:gd name="T75" fmla="*/ 38 h 74"/>
                <a:gd name="T76" fmla="*/ 2 w 54"/>
                <a:gd name="T77" fmla="*/ 39 h 74"/>
                <a:gd name="T78" fmla="*/ 1 w 54"/>
                <a:gd name="T79" fmla="*/ 41 h 74"/>
                <a:gd name="T80" fmla="*/ 1 w 54"/>
                <a:gd name="T81" fmla="*/ 43 h 74"/>
                <a:gd name="T82" fmla="*/ 0 w 54"/>
                <a:gd name="T83" fmla="*/ 49 h 74"/>
                <a:gd name="T84" fmla="*/ 1 w 54"/>
                <a:gd name="T85" fmla="*/ 56 h 74"/>
                <a:gd name="T86" fmla="*/ 3 w 54"/>
                <a:gd name="T87" fmla="*/ 62 h 74"/>
                <a:gd name="T88" fmla="*/ 10 w 54"/>
                <a:gd name="T89" fmla="*/ 68 h 74"/>
                <a:gd name="T90" fmla="*/ 12 w 54"/>
                <a:gd name="T91" fmla="*/ 69 h 74"/>
                <a:gd name="T92" fmla="*/ 18 w 54"/>
                <a:gd name="T93" fmla="*/ 72 h 74"/>
                <a:gd name="T94" fmla="*/ 26 w 54"/>
                <a:gd name="T95" fmla="*/ 74 h 74"/>
                <a:gd name="T96" fmla="*/ 37 w 54"/>
                <a:gd name="T97" fmla="*/ 71 h 74"/>
                <a:gd name="T98" fmla="*/ 44 w 54"/>
                <a:gd name="T99" fmla="*/ 66 h 74"/>
                <a:gd name="T100" fmla="*/ 50 w 54"/>
                <a:gd name="T101" fmla="*/ 56 h 74"/>
                <a:gd name="T102" fmla="*/ 54 w 54"/>
                <a:gd name="T103" fmla="*/ 45 h 74"/>
                <a:gd name="T104" fmla="*/ 54 w 54"/>
                <a:gd name="T105" fmla="*/ 3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" h="74">
                  <a:moveTo>
                    <a:pt x="54" y="32"/>
                  </a:moveTo>
                  <a:lnTo>
                    <a:pt x="52" y="24"/>
                  </a:lnTo>
                  <a:lnTo>
                    <a:pt x="48" y="17"/>
                  </a:lnTo>
                  <a:lnTo>
                    <a:pt x="44" y="11"/>
                  </a:lnTo>
                  <a:lnTo>
                    <a:pt x="38" y="6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9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7" y="8"/>
                  </a:lnTo>
                  <a:lnTo>
                    <a:pt x="23" y="9"/>
                  </a:lnTo>
                  <a:lnTo>
                    <a:pt x="29" y="10"/>
                  </a:lnTo>
                  <a:lnTo>
                    <a:pt x="33" y="14"/>
                  </a:lnTo>
                  <a:lnTo>
                    <a:pt x="38" y="18"/>
                  </a:lnTo>
                  <a:lnTo>
                    <a:pt x="41" y="24"/>
                  </a:lnTo>
                  <a:lnTo>
                    <a:pt x="44" y="30"/>
                  </a:lnTo>
                  <a:lnTo>
                    <a:pt x="45" y="36"/>
                  </a:lnTo>
                  <a:lnTo>
                    <a:pt x="44" y="45"/>
                  </a:lnTo>
                  <a:lnTo>
                    <a:pt x="39" y="54"/>
                  </a:lnTo>
                  <a:lnTo>
                    <a:pt x="33" y="61"/>
                  </a:lnTo>
                  <a:lnTo>
                    <a:pt x="25" y="63"/>
                  </a:lnTo>
                  <a:lnTo>
                    <a:pt x="18" y="60"/>
                  </a:lnTo>
                  <a:lnTo>
                    <a:pt x="15" y="55"/>
                  </a:lnTo>
                  <a:lnTo>
                    <a:pt x="11" y="48"/>
                  </a:lnTo>
                  <a:lnTo>
                    <a:pt x="10" y="43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3" y="38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1" y="56"/>
                  </a:lnTo>
                  <a:lnTo>
                    <a:pt x="3" y="62"/>
                  </a:lnTo>
                  <a:lnTo>
                    <a:pt x="10" y="68"/>
                  </a:lnTo>
                  <a:lnTo>
                    <a:pt x="12" y="69"/>
                  </a:lnTo>
                  <a:lnTo>
                    <a:pt x="18" y="72"/>
                  </a:lnTo>
                  <a:lnTo>
                    <a:pt x="26" y="74"/>
                  </a:lnTo>
                  <a:lnTo>
                    <a:pt x="37" y="71"/>
                  </a:lnTo>
                  <a:lnTo>
                    <a:pt x="44" y="66"/>
                  </a:lnTo>
                  <a:lnTo>
                    <a:pt x="50" y="56"/>
                  </a:lnTo>
                  <a:lnTo>
                    <a:pt x="54" y="45"/>
                  </a:lnTo>
                  <a:lnTo>
                    <a:pt x="54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0" name="Freeform 244"/>
            <p:cNvSpPr>
              <a:spLocks/>
            </p:cNvSpPr>
            <p:nvPr/>
          </p:nvSpPr>
          <p:spPr bwMode="auto">
            <a:xfrm>
              <a:off x="3718" y="2704"/>
              <a:ext cx="30" cy="35"/>
            </a:xfrm>
            <a:custGeom>
              <a:avLst/>
              <a:gdLst>
                <a:gd name="T0" fmla="*/ 7 w 59"/>
                <a:gd name="T1" fmla="*/ 27 h 69"/>
                <a:gd name="T2" fmla="*/ 10 w 59"/>
                <a:gd name="T3" fmla="*/ 20 h 69"/>
                <a:gd name="T4" fmla="*/ 15 w 59"/>
                <a:gd name="T5" fmla="*/ 14 h 69"/>
                <a:gd name="T6" fmla="*/ 21 w 59"/>
                <a:gd name="T7" fmla="*/ 9 h 69"/>
                <a:gd name="T8" fmla="*/ 29 w 59"/>
                <a:gd name="T9" fmla="*/ 8 h 69"/>
                <a:gd name="T10" fmla="*/ 37 w 59"/>
                <a:gd name="T11" fmla="*/ 11 h 69"/>
                <a:gd name="T12" fmla="*/ 42 w 59"/>
                <a:gd name="T13" fmla="*/ 16 h 69"/>
                <a:gd name="T14" fmla="*/ 46 w 59"/>
                <a:gd name="T15" fmla="*/ 23 h 69"/>
                <a:gd name="T16" fmla="*/ 48 w 59"/>
                <a:gd name="T17" fmla="*/ 32 h 69"/>
                <a:gd name="T18" fmla="*/ 48 w 59"/>
                <a:gd name="T19" fmla="*/ 40 h 69"/>
                <a:gd name="T20" fmla="*/ 47 w 59"/>
                <a:gd name="T21" fmla="*/ 47 h 69"/>
                <a:gd name="T22" fmla="*/ 44 w 59"/>
                <a:gd name="T23" fmla="*/ 53 h 69"/>
                <a:gd name="T24" fmla="*/ 38 w 59"/>
                <a:gd name="T25" fmla="*/ 57 h 69"/>
                <a:gd name="T26" fmla="*/ 32 w 59"/>
                <a:gd name="T27" fmla="*/ 58 h 69"/>
                <a:gd name="T28" fmla="*/ 26 w 59"/>
                <a:gd name="T29" fmla="*/ 58 h 69"/>
                <a:gd name="T30" fmla="*/ 21 w 59"/>
                <a:gd name="T31" fmla="*/ 57 h 69"/>
                <a:gd name="T32" fmla="*/ 15 w 59"/>
                <a:gd name="T33" fmla="*/ 54 h 69"/>
                <a:gd name="T34" fmla="*/ 15 w 59"/>
                <a:gd name="T35" fmla="*/ 52 h 69"/>
                <a:gd name="T36" fmla="*/ 14 w 59"/>
                <a:gd name="T37" fmla="*/ 49 h 69"/>
                <a:gd name="T38" fmla="*/ 11 w 59"/>
                <a:gd name="T39" fmla="*/ 45 h 69"/>
                <a:gd name="T40" fmla="*/ 9 w 59"/>
                <a:gd name="T41" fmla="*/ 44 h 69"/>
                <a:gd name="T42" fmla="*/ 8 w 59"/>
                <a:gd name="T43" fmla="*/ 45 h 69"/>
                <a:gd name="T44" fmla="*/ 7 w 59"/>
                <a:gd name="T45" fmla="*/ 46 h 69"/>
                <a:gd name="T46" fmla="*/ 6 w 59"/>
                <a:gd name="T47" fmla="*/ 49 h 69"/>
                <a:gd name="T48" fmla="*/ 6 w 59"/>
                <a:gd name="T49" fmla="*/ 50 h 69"/>
                <a:gd name="T50" fmla="*/ 7 w 59"/>
                <a:gd name="T51" fmla="*/ 57 h 69"/>
                <a:gd name="T52" fmla="*/ 9 w 59"/>
                <a:gd name="T53" fmla="*/ 62 h 69"/>
                <a:gd name="T54" fmla="*/ 14 w 59"/>
                <a:gd name="T55" fmla="*/ 66 h 69"/>
                <a:gd name="T56" fmla="*/ 19 w 59"/>
                <a:gd name="T57" fmla="*/ 68 h 69"/>
                <a:gd name="T58" fmla="*/ 26 w 59"/>
                <a:gd name="T59" fmla="*/ 69 h 69"/>
                <a:gd name="T60" fmla="*/ 33 w 59"/>
                <a:gd name="T61" fmla="*/ 69 h 69"/>
                <a:gd name="T62" fmla="*/ 40 w 59"/>
                <a:gd name="T63" fmla="*/ 68 h 69"/>
                <a:gd name="T64" fmla="*/ 47 w 59"/>
                <a:gd name="T65" fmla="*/ 66 h 69"/>
                <a:gd name="T66" fmla="*/ 53 w 59"/>
                <a:gd name="T67" fmla="*/ 60 h 69"/>
                <a:gd name="T68" fmla="*/ 56 w 59"/>
                <a:gd name="T69" fmla="*/ 52 h 69"/>
                <a:gd name="T70" fmla="*/ 59 w 59"/>
                <a:gd name="T71" fmla="*/ 40 h 69"/>
                <a:gd name="T72" fmla="*/ 59 w 59"/>
                <a:gd name="T73" fmla="*/ 29 h 69"/>
                <a:gd name="T74" fmla="*/ 55 w 59"/>
                <a:gd name="T75" fmla="*/ 17 h 69"/>
                <a:gd name="T76" fmla="*/ 49 w 59"/>
                <a:gd name="T77" fmla="*/ 8 h 69"/>
                <a:gd name="T78" fmla="*/ 39 w 59"/>
                <a:gd name="T79" fmla="*/ 1 h 69"/>
                <a:gd name="T80" fmla="*/ 25 w 59"/>
                <a:gd name="T81" fmla="*/ 0 h 69"/>
                <a:gd name="T82" fmla="*/ 17 w 59"/>
                <a:gd name="T83" fmla="*/ 2 h 69"/>
                <a:gd name="T84" fmla="*/ 10 w 59"/>
                <a:gd name="T85" fmla="*/ 7 h 69"/>
                <a:gd name="T86" fmla="*/ 4 w 59"/>
                <a:gd name="T87" fmla="*/ 14 h 69"/>
                <a:gd name="T88" fmla="*/ 1 w 59"/>
                <a:gd name="T89" fmla="*/ 23 h 69"/>
                <a:gd name="T90" fmla="*/ 0 w 59"/>
                <a:gd name="T91" fmla="*/ 24 h 69"/>
                <a:gd name="T92" fmla="*/ 0 w 59"/>
                <a:gd name="T93" fmla="*/ 25 h 69"/>
                <a:gd name="T94" fmla="*/ 1 w 59"/>
                <a:gd name="T95" fmla="*/ 27 h 69"/>
                <a:gd name="T96" fmla="*/ 2 w 59"/>
                <a:gd name="T97" fmla="*/ 28 h 69"/>
                <a:gd name="T98" fmla="*/ 3 w 59"/>
                <a:gd name="T99" fmla="*/ 28 h 69"/>
                <a:gd name="T100" fmla="*/ 4 w 59"/>
                <a:gd name="T101" fmla="*/ 28 h 69"/>
                <a:gd name="T102" fmla="*/ 6 w 59"/>
                <a:gd name="T103" fmla="*/ 28 h 69"/>
                <a:gd name="T104" fmla="*/ 7 w 59"/>
                <a:gd name="T105" fmla="*/ 27 h 69"/>
                <a:gd name="T106" fmla="*/ 7 w 59"/>
                <a:gd name="T107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69">
                  <a:moveTo>
                    <a:pt x="7" y="27"/>
                  </a:moveTo>
                  <a:lnTo>
                    <a:pt x="10" y="20"/>
                  </a:lnTo>
                  <a:lnTo>
                    <a:pt x="15" y="14"/>
                  </a:lnTo>
                  <a:lnTo>
                    <a:pt x="21" y="9"/>
                  </a:lnTo>
                  <a:lnTo>
                    <a:pt x="29" y="8"/>
                  </a:lnTo>
                  <a:lnTo>
                    <a:pt x="37" y="11"/>
                  </a:lnTo>
                  <a:lnTo>
                    <a:pt x="42" y="16"/>
                  </a:lnTo>
                  <a:lnTo>
                    <a:pt x="46" y="23"/>
                  </a:lnTo>
                  <a:lnTo>
                    <a:pt x="48" y="32"/>
                  </a:lnTo>
                  <a:lnTo>
                    <a:pt x="48" y="40"/>
                  </a:lnTo>
                  <a:lnTo>
                    <a:pt x="47" y="47"/>
                  </a:lnTo>
                  <a:lnTo>
                    <a:pt x="44" y="53"/>
                  </a:lnTo>
                  <a:lnTo>
                    <a:pt x="38" y="57"/>
                  </a:lnTo>
                  <a:lnTo>
                    <a:pt x="32" y="58"/>
                  </a:lnTo>
                  <a:lnTo>
                    <a:pt x="26" y="58"/>
                  </a:lnTo>
                  <a:lnTo>
                    <a:pt x="21" y="57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4" y="49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8" y="45"/>
                  </a:lnTo>
                  <a:lnTo>
                    <a:pt x="7" y="46"/>
                  </a:lnTo>
                  <a:lnTo>
                    <a:pt x="6" y="49"/>
                  </a:lnTo>
                  <a:lnTo>
                    <a:pt x="6" y="50"/>
                  </a:lnTo>
                  <a:lnTo>
                    <a:pt x="7" y="57"/>
                  </a:lnTo>
                  <a:lnTo>
                    <a:pt x="9" y="62"/>
                  </a:lnTo>
                  <a:lnTo>
                    <a:pt x="14" y="66"/>
                  </a:lnTo>
                  <a:lnTo>
                    <a:pt x="19" y="68"/>
                  </a:lnTo>
                  <a:lnTo>
                    <a:pt x="26" y="69"/>
                  </a:lnTo>
                  <a:lnTo>
                    <a:pt x="33" y="69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53" y="60"/>
                  </a:lnTo>
                  <a:lnTo>
                    <a:pt x="56" y="52"/>
                  </a:lnTo>
                  <a:lnTo>
                    <a:pt x="59" y="40"/>
                  </a:lnTo>
                  <a:lnTo>
                    <a:pt x="59" y="29"/>
                  </a:lnTo>
                  <a:lnTo>
                    <a:pt x="55" y="17"/>
                  </a:lnTo>
                  <a:lnTo>
                    <a:pt x="49" y="8"/>
                  </a:lnTo>
                  <a:lnTo>
                    <a:pt x="39" y="1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0" y="7"/>
                  </a:lnTo>
                  <a:lnTo>
                    <a:pt x="4" y="14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1" name="Freeform 245"/>
            <p:cNvSpPr>
              <a:spLocks/>
            </p:cNvSpPr>
            <p:nvPr/>
          </p:nvSpPr>
          <p:spPr bwMode="auto">
            <a:xfrm>
              <a:off x="3702" y="2778"/>
              <a:ext cx="26" cy="41"/>
            </a:xfrm>
            <a:custGeom>
              <a:avLst/>
              <a:gdLst>
                <a:gd name="T0" fmla="*/ 33 w 52"/>
                <a:gd name="T1" fmla="*/ 1 h 81"/>
                <a:gd name="T2" fmla="*/ 27 w 52"/>
                <a:gd name="T3" fmla="*/ 0 h 81"/>
                <a:gd name="T4" fmla="*/ 22 w 52"/>
                <a:gd name="T5" fmla="*/ 0 h 81"/>
                <a:gd name="T6" fmla="*/ 19 w 52"/>
                <a:gd name="T7" fmla="*/ 1 h 81"/>
                <a:gd name="T8" fmla="*/ 15 w 52"/>
                <a:gd name="T9" fmla="*/ 3 h 81"/>
                <a:gd name="T10" fmla="*/ 12 w 52"/>
                <a:gd name="T11" fmla="*/ 7 h 81"/>
                <a:gd name="T12" fmla="*/ 9 w 52"/>
                <a:gd name="T13" fmla="*/ 11 h 81"/>
                <a:gd name="T14" fmla="*/ 7 w 52"/>
                <a:gd name="T15" fmla="*/ 16 h 81"/>
                <a:gd name="T16" fmla="*/ 7 w 52"/>
                <a:gd name="T17" fmla="*/ 17 h 81"/>
                <a:gd name="T18" fmla="*/ 9 w 52"/>
                <a:gd name="T19" fmla="*/ 18 h 81"/>
                <a:gd name="T20" fmla="*/ 10 w 52"/>
                <a:gd name="T21" fmla="*/ 19 h 81"/>
                <a:gd name="T22" fmla="*/ 12 w 52"/>
                <a:gd name="T23" fmla="*/ 19 h 81"/>
                <a:gd name="T24" fmla="*/ 14 w 52"/>
                <a:gd name="T25" fmla="*/ 18 h 81"/>
                <a:gd name="T26" fmla="*/ 15 w 52"/>
                <a:gd name="T27" fmla="*/ 15 h 81"/>
                <a:gd name="T28" fmla="*/ 18 w 52"/>
                <a:gd name="T29" fmla="*/ 11 h 81"/>
                <a:gd name="T30" fmla="*/ 21 w 52"/>
                <a:gd name="T31" fmla="*/ 9 h 81"/>
                <a:gd name="T32" fmla="*/ 26 w 52"/>
                <a:gd name="T33" fmla="*/ 9 h 81"/>
                <a:gd name="T34" fmla="*/ 33 w 52"/>
                <a:gd name="T35" fmla="*/ 14 h 81"/>
                <a:gd name="T36" fmla="*/ 38 w 52"/>
                <a:gd name="T37" fmla="*/ 23 h 81"/>
                <a:gd name="T38" fmla="*/ 42 w 52"/>
                <a:gd name="T39" fmla="*/ 35 h 81"/>
                <a:gd name="T40" fmla="*/ 41 w 52"/>
                <a:gd name="T41" fmla="*/ 52 h 81"/>
                <a:gd name="T42" fmla="*/ 37 w 52"/>
                <a:gd name="T43" fmla="*/ 61 h 81"/>
                <a:gd name="T44" fmla="*/ 33 w 52"/>
                <a:gd name="T45" fmla="*/ 67 h 81"/>
                <a:gd name="T46" fmla="*/ 28 w 52"/>
                <a:gd name="T47" fmla="*/ 71 h 81"/>
                <a:gd name="T48" fmla="*/ 25 w 52"/>
                <a:gd name="T49" fmla="*/ 72 h 81"/>
                <a:gd name="T50" fmla="*/ 20 w 52"/>
                <a:gd name="T51" fmla="*/ 72 h 81"/>
                <a:gd name="T52" fmla="*/ 15 w 52"/>
                <a:gd name="T53" fmla="*/ 71 h 81"/>
                <a:gd name="T54" fmla="*/ 12 w 52"/>
                <a:gd name="T55" fmla="*/ 69 h 81"/>
                <a:gd name="T56" fmla="*/ 10 w 52"/>
                <a:gd name="T57" fmla="*/ 64 h 81"/>
                <a:gd name="T58" fmla="*/ 10 w 52"/>
                <a:gd name="T59" fmla="*/ 58 h 81"/>
                <a:gd name="T60" fmla="*/ 11 w 52"/>
                <a:gd name="T61" fmla="*/ 52 h 81"/>
                <a:gd name="T62" fmla="*/ 12 w 52"/>
                <a:gd name="T63" fmla="*/ 46 h 81"/>
                <a:gd name="T64" fmla="*/ 11 w 52"/>
                <a:gd name="T65" fmla="*/ 42 h 81"/>
                <a:gd name="T66" fmla="*/ 9 w 52"/>
                <a:gd name="T67" fmla="*/ 42 h 81"/>
                <a:gd name="T68" fmla="*/ 5 w 52"/>
                <a:gd name="T69" fmla="*/ 43 h 81"/>
                <a:gd name="T70" fmla="*/ 3 w 52"/>
                <a:gd name="T71" fmla="*/ 47 h 81"/>
                <a:gd name="T72" fmla="*/ 2 w 52"/>
                <a:gd name="T73" fmla="*/ 53 h 81"/>
                <a:gd name="T74" fmla="*/ 0 w 52"/>
                <a:gd name="T75" fmla="*/ 57 h 81"/>
                <a:gd name="T76" fmla="*/ 0 w 52"/>
                <a:gd name="T77" fmla="*/ 64 h 81"/>
                <a:gd name="T78" fmla="*/ 3 w 52"/>
                <a:gd name="T79" fmla="*/ 72 h 81"/>
                <a:gd name="T80" fmla="*/ 9 w 52"/>
                <a:gd name="T81" fmla="*/ 79 h 81"/>
                <a:gd name="T82" fmla="*/ 18 w 52"/>
                <a:gd name="T83" fmla="*/ 81 h 81"/>
                <a:gd name="T84" fmla="*/ 26 w 52"/>
                <a:gd name="T85" fmla="*/ 81 h 81"/>
                <a:gd name="T86" fmla="*/ 33 w 52"/>
                <a:gd name="T87" fmla="*/ 79 h 81"/>
                <a:gd name="T88" fmla="*/ 38 w 52"/>
                <a:gd name="T89" fmla="*/ 76 h 81"/>
                <a:gd name="T90" fmla="*/ 43 w 52"/>
                <a:gd name="T91" fmla="*/ 71 h 81"/>
                <a:gd name="T92" fmla="*/ 48 w 52"/>
                <a:gd name="T93" fmla="*/ 63 h 81"/>
                <a:gd name="T94" fmla="*/ 51 w 52"/>
                <a:gd name="T95" fmla="*/ 53 h 81"/>
                <a:gd name="T96" fmla="*/ 52 w 52"/>
                <a:gd name="T97" fmla="*/ 41 h 81"/>
                <a:gd name="T98" fmla="*/ 50 w 52"/>
                <a:gd name="T99" fmla="*/ 25 h 81"/>
                <a:gd name="T100" fmla="*/ 43 w 52"/>
                <a:gd name="T101" fmla="*/ 12 h 81"/>
                <a:gd name="T102" fmla="*/ 36 w 52"/>
                <a:gd name="T103" fmla="*/ 4 h 81"/>
                <a:gd name="T104" fmla="*/ 33 w 52"/>
                <a:gd name="T10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81">
                  <a:moveTo>
                    <a:pt x="33" y="1"/>
                  </a:moveTo>
                  <a:lnTo>
                    <a:pt x="27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12" y="7"/>
                  </a:lnTo>
                  <a:lnTo>
                    <a:pt x="9" y="11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8" y="11"/>
                  </a:lnTo>
                  <a:lnTo>
                    <a:pt x="21" y="9"/>
                  </a:lnTo>
                  <a:lnTo>
                    <a:pt x="26" y="9"/>
                  </a:lnTo>
                  <a:lnTo>
                    <a:pt x="33" y="14"/>
                  </a:lnTo>
                  <a:lnTo>
                    <a:pt x="38" y="23"/>
                  </a:lnTo>
                  <a:lnTo>
                    <a:pt x="42" y="35"/>
                  </a:lnTo>
                  <a:lnTo>
                    <a:pt x="41" y="52"/>
                  </a:lnTo>
                  <a:lnTo>
                    <a:pt x="37" y="61"/>
                  </a:lnTo>
                  <a:lnTo>
                    <a:pt x="33" y="67"/>
                  </a:lnTo>
                  <a:lnTo>
                    <a:pt x="28" y="71"/>
                  </a:lnTo>
                  <a:lnTo>
                    <a:pt x="25" y="72"/>
                  </a:lnTo>
                  <a:lnTo>
                    <a:pt x="20" y="72"/>
                  </a:lnTo>
                  <a:lnTo>
                    <a:pt x="15" y="71"/>
                  </a:lnTo>
                  <a:lnTo>
                    <a:pt x="12" y="69"/>
                  </a:lnTo>
                  <a:lnTo>
                    <a:pt x="10" y="64"/>
                  </a:lnTo>
                  <a:lnTo>
                    <a:pt x="10" y="58"/>
                  </a:lnTo>
                  <a:lnTo>
                    <a:pt x="11" y="52"/>
                  </a:lnTo>
                  <a:lnTo>
                    <a:pt x="12" y="46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5" y="43"/>
                  </a:lnTo>
                  <a:lnTo>
                    <a:pt x="3" y="47"/>
                  </a:lnTo>
                  <a:lnTo>
                    <a:pt x="2" y="53"/>
                  </a:lnTo>
                  <a:lnTo>
                    <a:pt x="0" y="57"/>
                  </a:lnTo>
                  <a:lnTo>
                    <a:pt x="0" y="64"/>
                  </a:lnTo>
                  <a:lnTo>
                    <a:pt x="3" y="72"/>
                  </a:lnTo>
                  <a:lnTo>
                    <a:pt x="9" y="79"/>
                  </a:lnTo>
                  <a:lnTo>
                    <a:pt x="18" y="81"/>
                  </a:lnTo>
                  <a:lnTo>
                    <a:pt x="26" y="81"/>
                  </a:lnTo>
                  <a:lnTo>
                    <a:pt x="33" y="79"/>
                  </a:lnTo>
                  <a:lnTo>
                    <a:pt x="38" y="76"/>
                  </a:lnTo>
                  <a:lnTo>
                    <a:pt x="43" y="71"/>
                  </a:lnTo>
                  <a:lnTo>
                    <a:pt x="48" y="63"/>
                  </a:lnTo>
                  <a:lnTo>
                    <a:pt x="51" y="53"/>
                  </a:lnTo>
                  <a:lnTo>
                    <a:pt x="52" y="41"/>
                  </a:lnTo>
                  <a:lnTo>
                    <a:pt x="50" y="25"/>
                  </a:lnTo>
                  <a:lnTo>
                    <a:pt x="43" y="12"/>
                  </a:lnTo>
                  <a:lnTo>
                    <a:pt x="36" y="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2" name="Freeform 246"/>
            <p:cNvSpPr>
              <a:spLocks/>
            </p:cNvSpPr>
            <p:nvPr/>
          </p:nvSpPr>
          <p:spPr bwMode="auto">
            <a:xfrm>
              <a:off x="3686" y="2851"/>
              <a:ext cx="25" cy="40"/>
            </a:xfrm>
            <a:custGeom>
              <a:avLst/>
              <a:gdLst>
                <a:gd name="T0" fmla="*/ 51 w 51"/>
                <a:gd name="T1" fmla="*/ 33 h 78"/>
                <a:gd name="T2" fmla="*/ 50 w 51"/>
                <a:gd name="T3" fmla="*/ 28 h 78"/>
                <a:gd name="T4" fmla="*/ 47 w 51"/>
                <a:gd name="T5" fmla="*/ 20 h 78"/>
                <a:gd name="T6" fmla="*/ 45 w 51"/>
                <a:gd name="T7" fmla="*/ 11 h 78"/>
                <a:gd name="T8" fmla="*/ 43 w 51"/>
                <a:gd name="T9" fmla="*/ 7 h 78"/>
                <a:gd name="T10" fmla="*/ 41 w 51"/>
                <a:gd name="T11" fmla="*/ 5 h 78"/>
                <a:gd name="T12" fmla="*/ 37 w 51"/>
                <a:gd name="T13" fmla="*/ 2 h 78"/>
                <a:gd name="T14" fmla="*/ 34 w 51"/>
                <a:gd name="T15" fmla="*/ 1 h 78"/>
                <a:gd name="T16" fmla="*/ 29 w 51"/>
                <a:gd name="T17" fmla="*/ 0 h 78"/>
                <a:gd name="T18" fmla="*/ 26 w 51"/>
                <a:gd name="T19" fmla="*/ 1 h 78"/>
                <a:gd name="T20" fmla="*/ 22 w 51"/>
                <a:gd name="T21" fmla="*/ 2 h 78"/>
                <a:gd name="T22" fmla="*/ 19 w 51"/>
                <a:gd name="T23" fmla="*/ 3 h 78"/>
                <a:gd name="T24" fmla="*/ 17 w 51"/>
                <a:gd name="T25" fmla="*/ 5 h 78"/>
                <a:gd name="T26" fmla="*/ 12 w 51"/>
                <a:gd name="T27" fmla="*/ 13 h 78"/>
                <a:gd name="T28" fmla="*/ 6 w 51"/>
                <a:gd name="T29" fmla="*/ 21 h 78"/>
                <a:gd name="T30" fmla="*/ 3 w 51"/>
                <a:gd name="T31" fmla="*/ 30 h 78"/>
                <a:gd name="T32" fmla="*/ 0 w 51"/>
                <a:gd name="T33" fmla="*/ 39 h 78"/>
                <a:gd name="T34" fmla="*/ 0 w 51"/>
                <a:gd name="T35" fmla="*/ 40 h 78"/>
                <a:gd name="T36" fmla="*/ 1 w 51"/>
                <a:gd name="T37" fmla="*/ 43 h 78"/>
                <a:gd name="T38" fmla="*/ 1 w 51"/>
                <a:gd name="T39" fmla="*/ 44 h 78"/>
                <a:gd name="T40" fmla="*/ 3 w 51"/>
                <a:gd name="T41" fmla="*/ 44 h 78"/>
                <a:gd name="T42" fmla="*/ 4 w 51"/>
                <a:gd name="T43" fmla="*/ 44 h 78"/>
                <a:gd name="T44" fmla="*/ 6 w 51"/>
                <a:gd name="T45" fmla="*/ 43 h 78"/>
                <a:gd name="T46" fmla="*/ 7 w 51"/>
                <a:gd name="T47" fmla="*/ 43 h 78"/>
                <a:gd name="T48" fmla="*/ 7 w 51"/>
                <a:gd name="T49" fmla="*/ 41 h 78"/>
                <a:gd name="T50" fmla="*/ 12 w 51"/>
                <a:gd name="T51" fmla="*/ 31 h 78"/>
                <a:gd name="T52" fmla="*/ 16 w 51"/>
                <a:gd name="T53" fmla="*/ 21 h 78"/>
                <a:gd name="T54" fmla="*/ 21 w 51"/>
                <a:gd name="T55" fmla="*/ 13 h 78"/>
                <a:gd name="T56" fmla="*/ 27 w 51"/>
                <a:gd name="T57" fmla="*/ 9 h 78"/>
                <a:gd name="T58" fmla="*/ 31 w 51"/>
                <a:gd name="T59" fmla="*/ 10 h 78"/>
                <a:gd name="T60" fmla="*/ 35 w 51"/>
                <a:gd name="T61" fmla="*/ 11 h 78"/>
                <a:gd name="T62" fmla="*/ 36 w 51"/>
                <a:gd name="T63" fmla="*/ 14 h 78"/>
                <a:gd name="T64" fmla="*/ 36 w 51"/>
                <a:gd name="T65" fmla="*/ 15 h 78"/>
                <a:gd name="T66" fmla="*/ 37 w 51"/>
                <a:gd name="T67" fmla="*/ 20 h 78"/>
                <a:gd name="T68" fmla="*/ 39 w 51"/>
                <a:gd name="T69" fmla="*/ 25 h 78"/>
                <a:gd name="T70" fmla="*/ 41 w 51"/>
                <a:gd name="T71" fmla="*/ 32 h 78"/>
                <a:gd name="T72" fmla="*/ 41 w 51"/>
                <a:gd name="T73" fmla="*/ 40 h 78"/>
                <a:gd name="T74" fmla="*/ 37 w 51"/>
                <a:gd name="T75" fmla="*/ 51 h 78"/>
                <a:gd name="T76" fmla="*/ 32 w 51"/>
                <a:gd name="T77" fmla="*/ 59 h 78"/>
                <a:gd name="T78" fmla="*/ 24 w 51"/>
                <a:gd name="T79" fmla="*/ 66 h 78"/>
                <a:gd name="T80" fmla="*/ 14 w 51"/>
                <a:gd name="T81" fmla="*/ 68 h 78"/>
                <a:gd name="T82" fmla="*/ 13 w 51"/>
                <a:gd name="T83" fmla="*/ 68 h 78"/>
                <a:gd name="T84" fmla="*/ 11 w 51"/>
                <a:gd name="T85" fmla="*/ 69 h 78"/>
                <a:gd name="T86" fmla="*/ 9 w 51"/>
                <a:gd name="T87" fmla="*/ 71 h 78"/>
                <a:gd name="T88" fmla="*/ 9 w 51"/>
                <a:gd name="T89" fmla="*/ 74 h 78"/>
                <a:gd name="T90" fmla="*/ 9 w 51"/>
                <a:gd name="T91" fmla="*/ 75 h 78"/>
                <a:gd name="T92" fmla="*/ 11 w 51"/>
                <a:gd name="T93" fmla="*/ 77 h 78"/>
                <a:gd name="T94" fmla="*/ 13 w 51"/>
                <a:gd name="T95" fmla="*/ 78 h 78"/>
                <a:gd name="T96" fmla="*/ 15 w 51"/>
                <a:gd name="T97" fmla="*/ 78 h 78"/>
                <a:gd name="T98" fmla="*/ 28 w 51"/>
                <a:gd name="T99" fmla="*/ 76 h 78"/>
                <a:gd name="T100" fmla="*/ 37 w 51"/>
                <a:gd name="T101" fmla="*/ 68 h 78"/>
                <a:gd name="T102" fmla="*/ 44 w 51"/>
                <a:gd name="T103" fmla="*/ 58 h 78"/>
                <a:gd name="T104" fmla="*/ 49 w 51"/>
                <a:gd name="T105" fmla="*/ 49 h 78"/>
                <a:gd name="T106" fmla="*/ 51 w 51"/>
                <a:gd name="T107" fmla="*/ 44 h 78"/>
                <a:gd name="T108" fmla="*/ 51 w 51"/>
                <a:gd name="T109" fmla="*/ 38 h 78"/>
                <a:gd name="T110" fmla="*/ 51 w 51"/>
                <a:gd name="T111" fmla="*/ 35 h 78"/>
                <a:gd name="T112" fmla="*/ 51 w 51"/>
                <a:gd name="T113" fmla="*/ 3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" h="78">
                  <a:moveTo>
                    <a:pt x="51" y="33"/>
                  </a:moveTo>
                  <a:lnTo>
                    <a:pt x="50" y="28"/>
                  </a:lnTo>
                  <a:lnTo>
                    <a:pt x="47" y="20"/>
                  </a:lnTo>
                  <a:lnTo>
                    <a:pt x="45" y="11"/>
                  </a:lnTo>
                  <a:lnTo>
                    <a:pt x="43" y="7"/>
                  </a:lnTo>
                  <a:lnTo>
                    <a:pt x="41" y="5"/>
                  </a:lnTo>
                  <a:lnTo>
                    <a:pt x="37" y="2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2" y="13"/>
                  </a:lnTo>
                  <a:lnTo>
                    <a:pt x="6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12" y="31"/>
                  </a:lnTo>
                  <a:lnTo>
                    <a:pt x="16" y="21"/>
                  </a:lnTo>
                  <a:lnTo>
                    <a:pt x="21" y="13"/>
                  </a:lnTo>
                  <a:lnTo>
                    <a:pt x="27" y="9"/>
                  </a:lnTo>
                  <a:lnTo>
                    <a:pt x="31" y="10"/>
                  </a:lnTo>
                  <a:lnTo>
                    <a:pt x="35" y="11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7" y="20"/>
                  </a:lnTo>
                  <a:lnTo>
                    <a:pt x="39" y="25"/>
                  </a:lnTo>
                  <a:lnTo>
                    <a:pt x="41" y="32"/>
                  </a:lnTo>
                  <a:lnTo>
                    <a:pt x="41" y="40"/>
                  </a:lnTo>
                  <a:lnTo>
                    <a:pt x="37" y="51"/>
                  </a:lnTo>
                  <a:lnTo>
                    <a:pt x="32" y="59"/>
                  </a:lnTo>
                  <a:lnTo>
                    <a:pt x="24" y="66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11" y="77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28" y="76"/>
                  </a:lnTo>
                  <a:lnTo>
                    <a:pt x="37" y="68"/>
                  </a:lnTo>
                  <a:lnTo>
                    <a:pt x="44" y="58"/>
                  </a:lnTo>
                  <a:lnTo>
                    <a:pt x="49" y="49"/>
                  </a:lnTo>
                  <a:lnTo>
                    <a:pt x="51" y="44"/>
                  </a:lnTo>
                  <a:lnTo>
                    <a:pt x="51" y="38"/>
                  </a:lnTo>
                  <a:lnTo>
                    <a:pt x="51" y="35"/>
                  </a:lnTo>
                  <a:lnTo>
                    <a:pt x="51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3" name="Freeform 247"/>
            <p:cNvSpPr>
              <a:spLocks/>
            </p:cNvSpPr>
            <p:nvPr/>
          </p:nvSpPr>
          <p:spPr bwMode="auto">
            <a:xfrm>
              <a:off x="3540" y="2583"/>
              <a:ext cx="131" cy="51"/>
            </a:xfrm>
            <a:custGeom>
              <a:avLst/>
              <a:gdLst>
                <a:gd name="T0" fmla="*/ 1 w 260"/>
                <a:gd name="T1" fmla="*/ 7 h 103"/>
                <a:gd name="T2" fmla="*/ 13 w 260"/>
                <a:gd name="T3" fmla="*/ 21 h 103"/>
                <a:gd name="T4" fmla="*/ 25 w 260"/>
                <a:gd name="T5" fmla="*/ 34 h 103"/>
                <a:gd name="T6" fmla="*/ 38 w 260"/>
                <a:gd name="T7" fmla="*/ 45 h 103"/>
                <a:gd name="T8" fmla="*/ 53 w 260"/>
                <a:gd name="T9" fmla="*/ 56 h 103"/>
                <a:gd name="T10" fmla="*/ 67 w 260"/>
                <a:gd name="T11" fmla="*/ 66 h 103"/>
                <a:gd name="T12" fmla="*/ 83 w 260"/>
                <a:gd name="T13" fmla="*/ 74 h 103"/>
                <a:gd name="T14" fmla="*/ 99 w 260"/>
                <a:gd name="T15" fmla="*/ 82 h 103"/>
                <a:gd name="T16" fmla="*/ 115 w 260"/>
                <a:gd name="T17" fmla="*/ 89 h 103"/>
                <a:gd name="T18" fmla="*/ 132 w 260"/>
                <a:gd name="T19" fmla="*/ 94 h 103"/>
                <a:gd name="T20" fmla="*/ 148 w 260"/>
                <a:gd name="T21" fmla="*/ 98 h 103"/>
                <a:gd name="T22" fmla="*/ 167 w 260"/>
                <a:gd name="T23" fmla="*/ 102 h 103"/>
                <a:gd name="T24" fmla="*/ 184 w 260"/>
                <a:gd name="T25" fmla="*/ 103 h 103"/>
                <a:gd name="T26" fmla="*/ 203 w 260"/>
                <a:gd name="T27" fmla="*/ 103 h 103"/>
                <a:gd name="T28" fmla="*/ 220 w 260"/>
                <a:gd name="T29" fmla="*/ 102 h 103"/>
                <a:gd name="T30" fmla="*/ 238 w 260"/>
                <a:gd name="T31" fmla="*/ 99 h 103"/>
                <a:gd name="T32" fmla="*/ 256 w 260"/>
                <a:gd name="T33" fmla="*/ 96 h 103"/>
                <a:gd name="T34" fmla="*/ 258 w 260"/>
                <a:gd name="T35" fmla="*/ 95 h 103"/>
                <a:gd name="T36" fmla="*/ 259 w 260"/>
                <a:gd name="T37" fmla="*/ 92 h 103"/>
                <a:gd name="T38" fmla="*/ 260 w 260"/>
                <a:gd name="T39" fmla="*/ 90 h 103"/>
                <a:gd name="T40" fmla="*/ 259 w 260"/>
                <a:gd name="T41" fmla="*/ 88 h 103"/>
                <a:gd name="T42" fmla="*/ 258 w 260"/>
                <a:gd name="T43" fmla="*/ 86 h 103"/>
                <a:gd name="T44" fmla="*/ 256 w 260"/>
                <a:gd name="T45" fmla="*/ 84 h 103"/>
                <a:gd name="T46" fmla="*/ 253 w 260"/>
                <a:gd name="T47" fmla="*/ 83 h 103"/>
                <a:gd name="T48" fmla="*/ 251 w 260"/>
                <a:gd name="T49" fmla="*/ 84 h 103"/>
                <a:gd name="T50" fmla="*/ 241 w 260"/>
                <a:gd name="T51" fmla="*/ 86 h 103"/>
                <a:gd name="T52" fmla="*/ 230 w 260"/>
                <a:gd name="T53" fmla="*/ 86 h 103"/>
                <a:gd name="T54" fmla="*/ 220 w 260"/>
                <a:gd name="T55" fmla="*/ 86 h 103"/>
                <a:gd name="T56" fmla="*/ 210 w 260"/>
                <a:gd name="T57" fmla="*/ 87 h 103"/>
                <a:gd name="T58" fmla="*/ 198 w 260"/>
                <a:gd name="T59" fmla="*/ 87 h 103"/>
                <a:gd name="T60" fmla="*/ 188 w 260"/>
                <a:gd name="T61" fmla="*/ 87 h 103"/>
                <a:gd name="T62" fmla="*/ 177 w 260"/>
                <a:gd name="T63" fmla="*/ 86 h 103"/>
                <a:gd name="T64" fmla="*/ 167 w 260"/>
                <a:gd name="T65" fmla="*/ 86 h 103"/>
                <a:gd name="T66" fmla="*/ 144 w 260"/>
                <a:gd name="T67" fmla="*/ 83 h 103"/>
                <a:gd name="T68" fmla="*/ 121 w 260"/>
                <a:gd name="T69" fmla="*/ 77 h 103"/>
                <a:gd name="T70" fmla="*/ 100 w 260"/>
                <a:gd name="T71" fmla="*/ 69 h 103"/>
                <a:gd name="T72" fmla="*/ 79 w 260"/>
                <a:gd name="T73" fmla="*/ 59 h 103"/>
                <a:gd name="T74" fmla="*/ 60 w 260"/>
                <a:gd name="T75" fmla="*/ 46 h 103"/>
                <a:gd name="T76" fmla="*/ 41 w 260"/>
                <a:gd name="T77" fmla="*/ 31 h 103"/>
                <a:gd name="T78" fmla="*/ 24 w 260"/>
                <a:gd name="T79" fmla="*/ 16 h 103"/>
                <a:gd name="T80" fmla="*/ 7 w 260"/>
                <a:gd name="T81" fmla="*/ 1 h 103"/>
                <a:gd name="T82" fmla="*/ 6 w 260"/>
                <a:gd name="T83" fmla="*/ 0 h 103"/>
                <a:gd name="T84" fmla="*/ 4 w 260"/>
                <a:gd name="T85" fmla="*/ 0 h 103"/>
                <a:gd name="T86" fmla="*/ 2 w 260"/>
                <a:gd name="T87" fmla="*/ 0 h 103"/>
                <a:gd name="T88" fmla="*/ 1 w 260"/>
                <a:gd name="T89" fmla="*/ 1 h 103"/>
                <a:gd name="T90" fmla="*/ 0 w 260"/>
                <a:gd name="T91" fmla="*/ 3 h 103"/>
                <a:gd name="T92" fmla="*/ 0 w 260"/>
                <a:gd name="T93" fmla="*/ 5 h 103"/>
                <a:gd name="T94" fmla="*/ 0 w 260"/>
                <a:gd name="T95" fmla="*/ 6 h 103"/>
                <a:gd name="T96" fmla="*/ 1 w 260"/>
                <a:gd name="T97" fmla="*/ 7 h 103"/>
                <a:gd name="T98" fmla="*/ 1 w 260"/>
                <a:gd name="T99" fmla="*/ 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103">
                  <a:moveTo>
                    <a:pt x="1" y="7"/>
                  </a:moveTo>
                  <a:lnTo>
                    <a:pt x="13" y="21"/>
                  </a:lnTo>
                  <a:lnTo>
                    <a:pt x="25" y="34"/>
                  </a:lnTo>
                  <a:lnTo>
                    <a:pt x="38" y="45"/>
                  </a:lnTo>
                  <a:lnTo>
                    <a:pt x="53" y="56"/>
                  </a:lnTo>
                  <a:lnTo>
                    <a:pt x="67" y="66"/>
                  </a:lnTo>
                  <a:lnTo>
                    <a:pt x="83" y="74"/>
                  </a:lnTo>
                  <a:lnTo>
                    <a:pt x="99" y="82"/>
                  </a:lnTo>
                  <a:lnTo>
                    <a:pt x="115" y="89"/>
                  </a:lnTo>
                  <a:lnTo>
                    <a:pt x="132" y="94"/>
                  </a:lnTo>
                  <a:lnTo>
                    <a:pt x="148" y="98"/>
                  </a:lnTo>
                  <a:lnTo>
                    <a:pt x="167" y="102"/>
                  </a:lnTo>
                  <a:lnTo>
                    <a:pt x="184" y="103"/>
                  </a:lnTo>
                  <a:lnTo>
                    <a:pt x="203" y="103"/>
                  </a:lnTo>
                  <a:lnTo>
                    <a:pt x="220" y="102"/>
                  </a:lnTo>
                  <a:lnTo>
                    <a:pt x="238" y="99"/>
                  </a:lnTo>
                  <a:lnTo>
                    <a:pt x="256" y="96"/>
                  </a:lnTo>
                  <a:lnTo>
                    <a:pt x="258" y="95"/>
                  </a:lnTo>
                  <a:lnTo>
                    <a:pt x="259" y="92"/>
                  </a:lnTo>
                  <a:lnTo>
                    <a:pt x="260" y="90"/>
                  </a:lnTo>
                  <a:lnTo>
                    <a:pt x="259" y="88"/>
                  </a:lnTo>
                  <a:lnTo>
                    <a:pt x="258" y="86"/>
                  </a:lnTo>
                  <a:lnTo>
                    <a:pt x="256" y="84"/>
                  </a:lnTo>
                  <a:lnTo>
                    <a:pt x="253" y="83"/>
                  </a:lnTo>
                  <a:lnTo>
                    <a:pt x="251" y="84"/>
                  </a:lnTo>
                  <a:lnTo>
                    <a:pt x="241" y="86"/>
                  </a:lnTo>
                  <a:lnTo>
                    <a:pt x="230" y="86"/>
                  </a:lnTo>
                  <a:lnTo>
                    <a:pt x="220" y="86"/>
                  </a:lnTo>
                  <a:lnTo>
                    <a:pt x="210" y="87"/>
                  </a:lnTo>
                  <a:lnTo>
                    <a:pt x="198" y="87"/>
                  </a:lnTo>
                  <a:lnTo>
                    <a:pt x="188" y="87"/>
                  </a:lnTo>
                  <a:lnTo>
                    <a:pt x="177" y="86"/>
                  </a:lnTo>
                  <a:lnTo>
                    <a:pt x="167" y="86"/>
                  </a:lnTo>
                  <a:lnTo>
                    <a:pt x="144" y="83"/>
                  </a:lnTo>
                  <a:lnTo>
                    <a:pt x="121" y="77"/>
                  </a:lnTo>
                  <a:lnTo>
                    <a:pt x="100" y="69"/>
                  </a:lnTo>
                  <a:lnTo>
                    <a:pt x="79" y="59"/>
                  </a:lnTo>
                  <a:lnTo>
                    <a:pt x="60" y="46"/>
                  </a:lnTo>
                  <a:lnTo>
                    <a:pt x="41" y="31"/>
                  </a:lnTo>
                  <a:lnTo>
                    <a:pt x="24" y="16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4" name="Freeform 248"/>
            <p:cNvSpPr>
              <a:spLocks/>
            </p:cNvSpPr>
            <p:nvPr/>
          </p:nvSpPr>
          <p:spPr bwMode="auto">
            <a:xfrm>
              <a:off x="3550" y="2644"/>
              <a:ext cx="107" cy="64"/>
            </a:xfrm>
            <a:custGeom>
              <a:avLst/>
              <a:gdLst>
                <a:gd name="T0" fmla="*/ 216 w 216"/>
                <a:gd name="T1" fmla="*/ 4 h 129"/>
                <a:gd name="T2" fmla="*/ 216 w 216"/>
                <a:gd name="T3" fmla="*/ 3 h 129"/>
                <a:gd name="T4" fmla="*/ 215 w 216"/>
                <a:gd name="T5" fmla="*/ 1 h 129"/>
                <a:gd name="T6" fmla="*/ 212 w 216"/>
                <a:gd name="T7" fmla="*/ 0 h 129"/>
                <a:gd name="T8" fmla="*/ 211 w 216"/>
                <a:gd name="T9" fmla="*/ 0 h 129"/>
                <a:gd name="T10" fmla="*/ 210 w 216"/>
                <a:gd name="T11" fmla="*/ 0 h 129"/>
                <a:gd name="T12" fmla="*/ 209 w 216"/>
                <a:gd name="T13" fmla="*/ 1 h 129"/>
                <a:gd name="T14" fmla="*/ 208 w 216"/>
                <a:gd name="T15" fmla="*/ 3 h 129"/>
                <a:gd name="T16" fmla="*/ 208 w 216"/>
                <a:gd name="T17" fmla="*/ 4 h 129"/>
                <a:gd name="T18" fmla="*/ 203 w 216"/>
                <a:gd name="T19" fmla="*/ 36 h 129"/>
                <a:gd name="T20" fmla="*/ 197 w 216"/>
                <a:gd name="T21" fmla="*/ 73 h 129"/>
                <a:gd name="T22" fmla="*/ 192 w 216"/>
                <a:gd name="T23" fmla="*/ 102 h 129"/>
                <a:gd name="T24" fmla="*/ 189 w 216"/>
                <a:gd name="T25" fmla="*/ 114 h 129"/>
                <a:gd name="T26" fmla="*/ 165 w 216"/>
                <a:gd name="T27" fmla="*/ 115 h 129"/>
                <a:gd name="T28" fmla="*/ 141 w 216"/>
                <a:gd name="T29" fmla="*/ 114 h 129"/>
                <a:gd name="T30" fmla="*/ 118 w 216"/>
                <a:gd name="T31" fmla="*/ 110 h 129"/>
                <a:gd name="T32" fmla="*/ 95 w 216"/>
                <a:gd name="T33" fmla="*/ 104 h 129"/>
                <a:gd name="T34" fmla="*/ 72 w 216"/>
                <a:gd name="T35" fmla="*/ 97 h 129"/>
                <a:gd name="T36" fmla="*/ 50 w 216"/>
                <a:gd name="T37" fmla="*/ 87 h 129"/>
                <a:gd name="T38" fmla="*/ 29 w 216"/>
                <a:gd name="T39" fmla="*/ 75 h 129"/>
                <a:gd name="T40" fmla="*/ 8 w 216"/>
                <a:gd name="T41" fmla="*/ 62 h 129"/>
                <a:gd name="T42" fmla="*/ 6 w 216"/>
                <a:gd name="T43" fmla="*/ 62 h 129"/>
                <a:gd name="T44" fmla="*/ 5 w 216"/>
                <a:gd name="T45" fmla="*/ 62 h 129"/>
                <a:gd name="T46" fmla="*/ 3 w 216"/>
                <a:gd name="T47" fmla="*/ 64 h 129"/>
                <a:gd name="T48" fmla="*/ 0 w 216"/>
                <a:gd name="T49" fmla="*/ 65 h 129"/>
                <a:gd name="T50" fmla="*/ 0 w 216"/>
                <a:gd name="T51" fmla="*/ 67 h 129"/>
                <a:gd name="T52" fmla="*/ 0 w 216"/>
                <a:gd name="T53" fmla="*/ 69 h 129"/>
                <a:gd name="T54" fmla="*/ 1 w 216"/>
                <a:gd name="T55" fmla="*/ 72 h 129"/>
                <a:gd name="T56" fmla="*/ 3 w 216"/>
                <a:gd name="T57" fmla="*/ 73 h 129"/>
                <a:gd name="T58" fmla="*/ 22 w 216"/>
                <a:gd name="T59" fmla="*/ 88 h 129"/>
                <a:gd name="T60" fmla="*/ 43 w 216"/>
                <a:gd name="T61" fmla="*/ 100 h 129"/>
                <a:gd name="T62" fmla="*/ 65 w 216"/>
                <a:gd name="T63" fmla="*/ 111 h 129"/>
                <a:gd name="T64" fmla="*/ 88 w 216"/>
                <a:gd name="T65" fmla="*/ 119 h 129"/>
                <a:gd name="T66" fmla="*/ 112 w 216"/>
                <a:gd name="T67" fmla="*/ 125 h 129"/>
                <a:gd name="T68" fmla="*/ 136 w 216"/>
                <a:gd name="T69" fmla="*/ 128 h 129"/>
                <a:gd name="T70" fmla="*/ 162 w 216"/>
                <a:gd name="T71" fmla="*/ 129 h 129"/>
                <a:gd name="T72" fmla="*/ 186 w 216"/>
                <a:gd name="T73" fmla="*/ 129 h 129"/>
                <a:gd name="T74" fmla="*/ 189 w 216"/>
                <a:gd name="T75" fmla="*/ 129 h 129"/>
                <a:gd name="T76" fmla="*/ 196 w 216"/>
                <a:gd name="T77" fmla="*/ 127 h 129"/>
                <a:gd name="T78" fmla="*/ 203 w 216"/>
                <a:gd name="T79" fmla="*/ 121 h 129"/>
                <a:gd name="T80" fmla="*/ 207 w 216"/>
                <a:gd name="T81" fmla="*/ 112 h 129"/>
                <a:gd name="T82" fmla="*/ 209 w 216"/>
                <a:gd name="T83" fmla="*/ 92 h 129"/>
                <a:gd name="T84" fmla="*/ 212 w 216"/>
                <a:gd name="T85" fmla="*/ 65 h 129"/>
                <a:gd name="T86" fmla="*/ 216 w 216"/>
                <a:gd name="T87" fmla="*/ 34 h 129"/>
                <a:gd name="T88" fmla="*/ 216 w 216"/>
                <a:gd name="T89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129">
                  <a:moveTo>
                    <a:pt x="216" y="4"/>
                  </a:moveTo>
                  <a:lnTo>
                    <a:pt x="216" y="3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10" y="0"/>
                  </a:lnTo>
                  <a:lnTo>
                    <a:pt x="209" y="1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3" y="36"/>
                  </a:lnTo>
                  <a:lnTo>
                    <a:pt x="197" y="73"/>
                  </a:lnTo>
                  <a:lnTo>
                    <a:pt x="192" y="102"/>
                  </a:lnTo>
                  <a:lnTo>
                    <a:pt x="189" y="114"/>
                  </a:lnTo>
                  <a:lnTo>
                    <a:pt x="165" y="115"/>
                  </a:lnTo>
                  <a:lnTo>
                    <a:pt x="141" y="114"/>
                  </a:lnTo>
                  <a:lnTo>
                    <a:pt x="118" y="110"/>
                  </a:lnTo>
                  <a:lnTo>
                    <a:pt x="95" y="104"/>
                  </a:lnTo>
                  <a:lnTo>
                    <a:pt x="72" y="97"/>
                  </a:lnTo>
                  <a:lnTo>
                    <a:pt x="50" y="87"/>
                  </a:lnTo>
                  <a:lnTo>
                    <a:pt x="29" y="75"/>
                  </a:lnTo>
                  <a:lnTo>
                    <a:pt x="8" y="62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3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22" y="88"/>
                  </a:lnTo>
                  <a:lnTo>
                    <a:pt x="43" y="100"/>
                  </a:lnTo>
                  <a:lnTo>
                    <a:pt x="65" y="111"/>
                  </a:lnTo>
                  <a:lnTo>
                    <a:pt x="88" y="119"/>
                  </a:lnTo>
                  <a:lnTo>
                    <a:pt x="112" y="125"/>
                  </a:lnTo>
                  <a:lnTo>
                    <a:pt x="136" y="128"/>
                  </a:lnTo>
                  <a:lnTo>
                    <a:pt x="162" y="129"/>
                  </a:lnTo>
                  <a:lnTo>
                    <a:pt x="186" y="129"/>
                  </a:lnTo>
                  <a:lnTo>
                    <a:pt x="189" y="129"/>
                  </a:lnTo>
                  <a:lnTo>
                    <a:pt x="196" y="127"/>
                  </a:lnTo>
                  <a:lnTo>
                    <a:pt x="203" y="121"/>
                  </a:lnTo>
                  <a:lnTo>
                    <a:pt x="207" y="112"/>
                  </a:lnTo>
                  <a:lnTo>
                    <a:pt x="209" y="92"/>
                  </a:lnTo>
                  <a:lnTo>
                    <a:pt x="212" y="65"/>
                  </a:lnTo>
                  <a:lnTo>
                    <a:pt x="216" y="34"/>
                  </a:lnTo>
                  <a:lnTo>
                    <a:pt x="21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5" name="Freeform 249"/>
            <p:cNvSpPr>
              <a:spLocks/>
            </p:cNvSpPr>
            <p:nvPr/>
          </p:nvSpPr>
          <p:spPr bwMode="auto">
            <a:xfrm>
              <a:off x="3606" y="2729"/>
              <a:ext cx="26" cy="115"/>
            </a:xfrm>
            <a:custGeom>
              <a:avLst/>
              <a:gdLst>
                <a:gd name="T0" fmla="*/ 46 w 53"/>
                <a:gd name="T1" fmla="*/ 3 h 230"/>
                <a:gd name="T2" fmla="*/ 39 w 53"/>
                <a:gd name="T3" fmla="*/ 30 h 230"/>
                <a:gd name="T4" fmla="*/ 32 w 53"/>
                <a:gd name="T5" fmla="*/ 57 h 230"/>
                <a:gd name="T6" fmla="*/ 27 w 53"/>
                <a:gd name="T7" fmla="*/ 84 h 230"/>
                <a:gd name="T8" fmla="*/ 21 w 53"/>
                <a:gd name="T9" fmla="*/ 111 h 230"/>
                <a:gd name="T10" fmla="*/ 15 w 53"/>
                <a:gd name="T11" fmla="*/ 139 h 230"/>
                <a:gd name="T12" fmla="*/ 10 w 53"/>
                <a:gd name="T13" fmla="*/ 167 h 230"/>
                <a:gd name="T14" fmla="*/ 5 w 53"/>
                <a:gd name="T15" fmla="*/ 194 h 230"/>
                <a:gd name="T16" fmla="*/ 0 w 53"/>
                <a:gd name="T17" fmla="*/ 222 h 230"/>
                <a:gd name="T18" fmla="*/ 0 w 53"/>
                <a:gd name="T19" fmla="*/ 224 h 230"/>
                <a:gd name="T20" fmla="*/ 1 w 53"/>
                <a:gd name="T21" fmla="*/ 227 h 230"/>
                <a:gd name="T22" fmla="*/ 2 w 53"/>
                <a:gd name="T23" fmla="*/ 229 h 230"/>
                <a:gd name="T24" fmla="*/ 5 w 53"/>
                <a:gd name="T25" fmla="*/ 230 h 230"/>
                <a:gd name="T26" fmla="*/ 7 w 53"/>
                <a:gd name="T27" fmla="*/ 230 h 230"/>
                <a:gd name="T28" fmla="*/ 8 w 53"/>
                <a:gd name="T29" fmla="*/ 229 h 230"/>
                <a:gd name="T30" fmla="*/ 10 w 53"/>
                <a:gd name="T31" fmla="*/ 228 h 230"/>
                <a:gd name="T32" fmla="*/ 12 w 53"/>
                <a:gd name="T33" fmla="*/ 225 h 230"/>
                <a:gd name="T34" fmla="*/ 18 w 53"/>
                <a:gd name="T35" fmla="*/ 198 h 230"/>
                <a:gd name="T36" fmla="*/ 24 w 53"/>
                <a:gd name="T37" fmla="*/ 170 h 230"/>
                <a:gd name="T38" fmla="*/ 29 w 53"/>
                <a:gd name="T39" fmla="*/ 142 h 230"/>
                <a:gd name="T40" fmla="*/ 33 w 53"/>
                <a:gd name="T41" fmla="*/ 115 h 230"/>
                <a:gd name="T42" fmla="*/ 38 w 53"/>
                <a:gd name="T43" fmla="*/ 87 h 230"/>
                <a:gd name="T44" fmla="*/ 42 w 53"/>
                <a:gd name="T45" fmla="*/ 60 h 230"/>
                <a:gd name="T46" fmla="*/ 47 w 53"/>
                <a:gd name="T47" fmla="*/ 32 h 230"/>
                <a:gd name="T48" fmla="*/ 53 w 53"/>
                <a:gd name="T49" fmla="*/ 4 h 230"/>
                <a:gd name="T50" fmla="*/ 53 w 53"/>
                <a:gd name="T51" fmla="*/ 3 h 230"/>
                <a:gd name="T52" fmla="*/ 53 w 53"/>
                <a:gd name="T53" fmla="*/ 2 h 230"/>
                <a:gd name="T54" fmla="*/ 52 w 53"/>
                <a:gd name="T55" fmla="*/ 1 h 230"/>
                <a:gd name="T56" fmla="*/ 51 w 53"/>
                <a:gd name="T57" fmla="*/ 0 h 230"/>
                <a:gd name="T58" fmla="*/ 50 w 53"/>
                <a:gd name="T59" fmla="*/ 0 h 230"/>
                <a:gd name="T60" fmla="*/ 48 w 53"/>
                <a:gd name="T61" fmla="*/ 1 h 230"/>
                <a:gd name="T62" fmla="*/ 47 w 53"/>
                <a:gd name="T63" fmla="*/ 2 h 230"/>
                <a:gd name="T64" fmla="*/ 46 w 53"/>
                <a:gd name="T65" fmla="*/ 3 h 230"/>
                <a:gd name="T66" fmla="*/ 46 w 53"/>
                <a:gd name="T6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" h="230">
                  <a:moveTo>
                    <a:pt x="46" y="3"/>
                  </a:moveTo>
                  <a:lnTo>
                    <a:pt x="39" y="30"/>
                  </a:lnTo>
                  <a:lnTo>
                    <a:pt x="32" y="57"/>
                  </a:lnTo>
                  <a:lnTo>
                    <a:pt x="27" y="84"/>
                  </a:lnTo>
                  <a:lnTo>
                    <a:pt x="21" y="111"/>
                  </a:lnTo>
                  <a:lnTo>
                    <a:pt x="15" y="139"/>
                  </a:lnTo>
                  <a:lnTo>
                    <a:pt x="10" y="167"/>
                  </a:lnTo>
                  <a:lnTo>
                    <a:pt x="5" y="194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2" y="229"/>
                  </a:lnTo>
                  <a:lnTo>
                    <a:pt x="5" y="230"/>
                  </a:lnTo>
                  <a:lnTo>
                    <a:pt x="7" y="230"/>
                  </a:lnTo>
                  <a:lnTo>
                    <a:pt x="8" y="229"/>
                  </a:lnTo>
                  <a:lnTo>
                    <a:pt x="10" y="228"/>
                  </a:lnTo>
                  <a:lnTo>
                    <a:pt x="12" y="225"/>
                  </a:lnTo>
                  <a:lnTo>
                    <a:pt x="18" y="198"/>
                  </a:lnTo>
                  <a:lnTo>
                    <a:pt x="24" y="170"/>
                  </a:lnTo>
                  <a:lnTo>
                    <a:pt x="29" y="142"/>
                  </a:lnTo>
                  <a:lnTo>
                    <a:pt x="33" y="115"/>
                  </a:lnTo>
                  <a:lnTo>
                    <a:pt x="38" y="87"/>
                  </a:lnTo>
                  <a:lnTo>
                    <a:pt x="42" y="60"/>
                  </a:lnTo>
                  <a:lnTo>
                    <a:pt x="47" y="32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2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6" name="Freeform 250"/>
            <p:cNvSpPr>
              <a:spLocks/>
            </p:cNvSpPr>
            <p:nvPr/>
          </p:nvSpPr>
          <p:spPr bwMode="auto">
            <a:xfrm>
              <a:off x="3553" y="3196"/>
              <a:ext cx="85" cy="12"/>
            </a:xfrm>
            <a:custGeom>
              <a:avLst/>
              <a:gdLst>
                <a:gd name="T0" fmla="*/ 165 w 172"/>
                <a:gd name="T1" fmla="*/ 2 h 25"/>
                <a:gd name="T2" fmla="*/ 156 w 172"/>
                <a:gd name="T3" fmla="*/ 2 h 25"/>
                <a:gd name="T4" fmla="*/ 148 w 172"/>
                <a:gd name="T5" fmla="*/ 3 h 25"/>
                <a:gd name="T6" fmla="*/ 138 w 172"/>
                <a:gd name="T7" fmla="*/ 3 h 25"/>
                <a:gd name="T8" fmla="*/ 130 w 172"/>
                <a:gd name="T9" fmla="*/ 4 h 25"/>
                <a:gd name="T10" fmla="*/ 121 w 172"/>
                <a:gd name="T11" fmla="*/ 5 h 25"/>
                <a:gd name="T12" fmla="*/ 112 w 172"/>
                <a:gd name="T13" fmla="*/ 5 h 25"/>
                <a:gd name="T14" fmla="*/ 104 w 172"/>
                <a:gd name="T15" fmla="*/ 7 h 25"/>
                <a:gd name="T16" fmla="*/ 95 w 172"/>
                <a:gd name="T17" fmla="*/ 7 h 25"/>
                <a:gd name="T18" fmla="*/ 89 w 172"/>
                <a:gd name="T19" fmla="*/ 8 h 25"/>
                <a:gd name="T20" fmla="*/ 83 w 172"/>
                <a:gd name="T21" fmla="*/ 8 h 25"/>
                <a:gd name="T22" fmla="*/ 76 w 172"/>
                <a:gd name="T23" fmla="*/ 8 h 25"/>
                <a:gd name="T24" fmla="*/ 70 w 172"/>
                <a:gd name="T25" fmla="*/ 9 h 25"/>
                <a:gd name="T26" fmla="*/ 65 w 172"/>
                <a:gd name="T27" fmla="*/ 9 h 25"/>
                <a:gd name="T28" fmla="*/ 59 w 172"/>
                <a:gd name="T29" fmla="*/ 9 h 25"/>
                <a:gd name="T30" fmla="*/ 53 w 172"/>
                <a:gd name="T31" fmla="*/ 8 h 25"/>
                <a:gd name="T32" fmla="*/ 47 w 172"/>
                <a:gd name="T33" fmla="*/ 8 h 25"/>
                <a:gd name="T34" fmla="*/ 43 w 172"/>
                <a:gd name="T35" fmla="*/ 8 h 25"/>
                <a:gd name="T36" fmla="*/ 38 w 172"/>
                <a:gd name="T37" fmla="*/ 7 h 25"/>
                <a:gd name="T38" fmla="*/ 33 w 172"/>
                <a:gd name="T39" fmla="*/ 5 h 25"/>
                <a:gd name="T40" fmla="*/ 30 w 172"/>
                <a:gd name="T41" fmla="*/ 3 h 25"/>
                <a:gd name="T42" fmla="*/ 25 w 172"/>
                <a:gd name="T43" fmla="*/ 2 h 25"/>
                <a:gd name="T44" fmla="*/ 21 w 172"/>
                <a:gd name="T45" fmla="*/ 1 h 25"/>
                <a:gd name="T46" fmla="*/ 16 w 172"/>
                <a:gd name="T47" fmla="*/ 0 h 25"/>
                <a:gd name="T48" fmla="*/ 12 w 172"/>
                <a:gd name="T49" fmla="*/ 0 h 25"/>
                <a:gd name="T50" fmla="*/ 10 w 172"/>
                <a:gd name="T51" fmla="*/ 0 h 25"/>
                <a:gd name="T52" fmla="*/ 9 w 172"/>
                <a:gd name="T53" fmla="*/ 0 h 25"/>
                <a:gd name="T54" fmla="*/ 8 w 172"/>
                <a:gd name="T55" fmla="*/ 0 h 25"/>
                <a:gd name="T56" fmla="*/ 7 w 172"/>
                <a:gd name="T57" fmla="*/ 1 h 25"/>
                <a:gd name="T58" fmla="*/ 5 w 172"/>
                <a:gd name="T59" fmla="*/ 2 h 25"/>
                <a:gd name="T60" fmla="*/ 2 w 172"/>
                <a:gd name="T61" fmla="*/ 3 h 25"/>
                <a:gd name="T62" fmla="*/ 1 w 172"/>
                <a:gd name="T63" fmla="*/ 5 h 25"/>
                <a:gd name="T64" fmla="*/ 0 w 172"/>
                <a:gd name="T65" fmla="*/ 9 h 25"/>
                <a:gd name="T66" fmla="*/ 1 w 172"/>
                <a:gd name="T67" fmla="*/ 11 h 25"/>
                <a:gd name="T68" fmla="*/ 2 w 172"/>
                <a:gd name="T69" fmla="*/ 13 h 25"/>
                <a:gd name="T70" fmla="*/ 5 w 172"/>
                <a:gd name="T71" fmla="*/ 16 h 25"/>
                <a:gd name="T72" fmla="*/ 7 w 172"/>
                <a:gd name="T73" fmla="*/ 17 h 25"/>
                <a:gd name="T74" fmla="*/ 27 w 172"/>
                <a:gd name="T75" fmla="*/ 23 h 25"/>
                <a:gd name="T76" fmla="*/ 46 w 172"/>
                <a:gd name="T77" fmla="*/ 25 h 25"/>
                <a:gd name="T78" fmla="*/ 67 w 172"/>
                <a:gd name="T79" fmla="*/ 25 h 25"/>
                <a:gd name="T80" fmla="*/ 86 w 172"/>
                <a:gd name="T81" fmla="*/ 24 h 25"/>
                <a:gd name="T82" fmla="*/ 107 w 172"/>
                <a:gd name="T83" fmla="*/ 22 h 25"/>
                <a:gd name="T84" fmla="*/ 127 w 172"/>
                <a:gd name="T85" fmla="*/ 18 h 25"/>
                <a:gd name="T86" fmla="*/ 148 w 172"/>
                <a:gd name="T87" fmla="*/ 15 h 25"/>
                <a:gd name="T88" fmla="*/ 167 w 172"/>
                <a:gd name="T89" fmla="*/ 12 h 25"/>
                <a:gd name="T90" fmla="*/ 168 w 172"/>
                <a:gd name="T91" fmla="*/ 11 h 25"/>
                <a:gd name="T92" fmla="*/ 171 w 172"/>
                <a:gd name="T93" fmla="*/ 10 h 25"/>
                <a:gd name="T94" fmla="*/ 172 w 172"/>
                <a:gd name="T95" fmla="*/ 8 h 25"/>
                <a:gd name="T96" fmla="*/ 172 w 172"/>
                <a:gd name="T97" fmla="*/ 7 h 25"/>
                <a:gd name="T98" fmla="*/ 171 w 172"/>
                <a:gd name="T99" fmla="*/ 4 h 25"/>
                <a:gd name="T100" fmla="*/ 169 w 172"/>
                <a:gd name="T101" fmla="*/ 2 h 25"/>
                <a:gd name="T102" fmla="*/ 167 w 172"/>
                <a:gd name="T103" fmla="*/ 2 h 25"/>
                <a:gd name="T104" fmla="*/ 165 w 172"/>
                <a:gd name="T10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5">
                  <a:moveTo>
                    <a:pt x="165" y="2"/>
                  </a:moveTo>
                  <a:lnTo>
                    <a:pt x="156" y="2"/>
                  </a:lnTo>
                  <a:lnTo>
                    <a:pt x="148" y="3"/>
                  </a:lnTo>
                  <a:lnTo>
                    <a:pt x="138" y="3"/>
                  </a:lnTo>
                  <a:lnTo>
                    <a:pt x="130" y="4"/>
                  </a:lnTo>
                  <a:lnTo>
                    <a:pt x="121" y="5"/>
                  </a:lnTo>
                  <a:lnTo>
                    <a:pt x="112" y="5"/>
                  </a:lnTo>
                  <a:lnTo>
                    <a:pt x="104" y="7"/>
                  </a:lnTo>
                  <a:lnTo>
                    <a:pt x="95" y="7"/>
                  </a:lnTo>
                  <a:lnTo>
                    <a:pt x="89" y="8"/>
                  </a:lnTo>
                  <a:lnTo>
                    <a:pt x="83" y="8"/>
                  </a:lnTo>
                  <a:lnTo>
                    <a:pt x="76" y="8"/>
                  </a:lnTo>
                  <a:lnTo>
                    <a:pt x="70" y="9"/>
                  </a:lnTo>
                  <a:lnTo>
                    <a:pt x="65" y="9"/>
                  </a:lnTo>
                  <a:lnTo>
                    <a:pt x="59" y="9"/>
                  </a:lnTo>
                  <a:lnTo>
                    <a:pt x="53" y="8"/>
                  </a:lnTo>
                  <a:lnTo>
                    <a:pt x="47" y="8"/>
                  </a:lnTo>
                  <a:lnTo>
                    <a:pt x="43" y="8"/>
                  </a:lnTo>
                  <a:lnTo>
                    <a:pt x="38" y="7"/>
                  </a:lnTo>
                  <a:lnTo>
                    <a:pt x="33" y="5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5" y="16"/>
                  </a:lnTo>
                  <a:lnTo>
                    <a:pt x="7" y="17"/>
                  </a:lnTo>
                  <a:lnTo>
                    <a:pt x="27" y="23"/>
                  </a:lnTo>
                  <a:lnTo>
                    <a:pt x="46" y="25"/>
                  </a:lnTo>
                  <a:lnTo>
                    <a:pt x="67" y="25"/>
                  </a:lnTo>
                  <a:lnTo>
                    <a:pt x="86" y="24"/>
                  </a:lnTo>
                  <a:lnTo>
                    <a:pt x="107" y="22"/>
                  </a:lnTo>
                  <a:lnTo>
                    <a:pt x="127" y="18"/>
                  </a:lnTo>
                  <a:lnTo>
                    <a:pt x="148" y="15"/>
                  </a:lnTo>
                  <a:lnTo>
                    <a:pt x="167" y="12"/>
                  </a:lnTo>
                  <a:lnTo>
                    <a:pt x="168" y="11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7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7" y="2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7" name="Freeform 251"/>
            <p:cNvSpPr>
              <a:spLocks/>
            </p:cNvSpPr>
            <p:nvPr/>
          </p:nvSpPr>
          <p:spPr bwMode="auto">
            <a:xfrm>
              <a:off x="3551" y="2940"/>
              <a:ext cx="71" cy="18"/>
            </a:xfrm>
            <a:custGeom>
              <a:avLst/>
              <a:gdLst>
                <a:gd name="T0" fmla="*/ 137 w 142"/>
                <a:gd name="T1" fmla="*/ 1 h 36"/>
                <a:gd name="T2" fmla="*/ 130 w 142"/>
                <a:gd name="T3" fmla="*/ 0 h 36"/>
                <a:gd name="T4" fmla="*/ 124 w 142"/>
                <a:gd name="T5" fmla="*/ 0 h 36"/>
                <a:gd name="T6" fmla="*/ 117 w 142"/>
                <a:gd name="T7" fmla="*/ 0 h 36"/>
                <a:gd name="T8" fmla="*/ 111 w 142"/>
                <a:gd name="T9" fmla="*/ 0 h 36"/>
                <a:gd name="T10" fmla="*/ 104 w 142"/>
                <a:gd name="T11" fmla="*/ 1 h 36"/>
                <a:gd name="T12" fmla="*/ 98 w 142"/>
                <a:gd name="T13" fmla="*/ 3 h 36"/>
                <a:gd name="T14" fmla="*/ 92 w 142"/>
                <a:gd name="T15" fmla="*/ 3 h 36"/>
                <a:gd name="T16" fmla="*/ 85 w 142"/>
                <a:gd name="T17" fmla="*/ 4 h 36"/>
                <a:gd name="T18" fmla="*/ 74 w 142"/>
                <a:gd name="T19" fmla="*/ 5 h 36"/>
                <a:gd name="T20" fmla="*/ 64 w 142"/>
                <a:gd name="T21" fmla="*/ 7 h 36"/>
                <a:gd name="T22" fmla="*/ 54 w 142"/>
                <a:gd name="T23" fmla="*/ 8 h 36"/>
                <a:gd name="T24" fmla="*/ 43 w 142"/>
                <a:gd name="T25" fmla="*/ 11 h 36"/>
                <a:gd name="T26" fmla="*/ 33 w 142"/>
                <a:gd name="T27" fmla="*/ 13 h 36"/>
                <a:gd name="T28" fmla="*/ 23 w 142"/>
                <a:gd name="T29" fmla="*/ 16 h 36"/>
                <a:gd name="T30" fmla="*/ 12 w 142"/>
                <a:gd name="T31" fmla="*/ 20 h 36"/>
                <a:gd name="T32" fmla="*/ 3 w 142"/>
                <a:gd name="T33" fmla="*/ 25 h 36"/>
                <a:gd name="T34" fmla="*/ 1 w 142"/>
                <a:gd name="T35" fmla="*/ 26 h 36"/>
                <a:gd name="T36" fmla="*/ 0 w 142"/>
                <a:gd name="T37" fmla="*/ 28 h 36"/>
                <a:gd name="T38" fmla="*/ 0 w 142"/>
                <a:gd name="T39" fmla="*/ 31 h 36"/>
                <a:gd name="T40" fmla="*/ 1 w 142"/>
                <a:gd name="T41" fmla="*/ 34 h 36"/>
                <a:gd name="T42" fmla="*/ 2 w 142"/>
                <a:gd name="T43" fmla="*/ 35 h 36"/>
                <a:gd name="T44" fmla="*/ 4 w 142"/>
                <a:gd name="T45" fmla="*/ 36 h 36"/>
                <a:gd name="T46" fmla="*/ 8 w 142"/>
                <a:gd name="T47" fmla="*/ 36 h 36"/>
                <a:gd name="T48" fmla="*/ 10 w 142"/>
                <a:gd name="T49" fmla="*/ 36 h 36"/>
                <a:gd name="T50" fmla="*/ 25 w 142"/>
                <a:gd name="T51" fmla="*/ 31 h 36"/>
                <a:gd name="T52" fmla="*/ 41 w 142"/>
                <a:gd name="T53" fmla="*/ 27 h 36"/>
                <a:gd name="T54" fmla="*/ 56 w 142"/>
                <a:gd name="T55" fmla="*/ 23 h 36"/>
                <a:gd name="T56" fmla="*/ 72 w 142"/>
                <a:gd name="T57" fmla="*/ 20 h 36"/>
                <a:gd name="T58" fmla="*/ 88 w 142"/>
                <a:gd name="T59" fmla="*/ 18 h 36"/>
                <a:gd name="T60" fmla="*/ 104 w 142"/>
                <a:gd name="T61" fmla="*/ 15 h 36"/>
                <a:gd name="T62" fmla="*/ 121 w 142"/>
                <a:gd name="T63" fmla="*/ 14 h 36"/>
                <a:gd name="T64" fmla="*/ 137 w 142"/>
                <a:gd name="T65" fmla="*/ 13 h 36"/>
                <a:gd name="T66" fmla="*/ 138 w 142"/>
                <a:gd name="T67" fmla="*/ 13 h 36"/>
                <a:gd name="T68" fmla="*/ 140 w 142"/>
                <a:gd name="T69" fmla="*/ 12 h 36"/>
                <a:gd name="T70" fmla="*/ 141 w 142"/>
                <a:gd name="T71" fmla="*/ 10 h 36"/>
                <a:gd name="T72" fmla="*/ 142 w 142"/>
                <a:gd name="T73" fmla="*/ 7 h 36"/>
                <a:gd name="T74" fmla="*/ 142 w 142"/>
                <a:gd name="T75" fmla="*/ 6 h 36"/>
                <a:gd name="T76" fmla="*/ 141 w 142"/>
                <a:gd name="T77" fmla="*/ 4 h 36"/>
                <a:gd name="T78" fmla="*/ 139 w 142"/>
                <a:gd name="T79" fmla="*/ 3 h 36"/>
                <a:gd name="T80" fmla="*/ 137 w 142"/>
                <a:gd name="T81" fmla="*/ 1 h 36"/>
                <a:gd name="T82" fmla="*/ 137 w 142"/>
                <a:gd name="T8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36">
                  <a:moveTo>
                    <a:pt x="137" y="1"/>
                  </a:moveTo>
                  <a:lnTo>
                    <a:pt x="130" y="0"/>
                  </a:lnTo>
                  <a:lnTo>
                    <a:pt x="124" y="0"/>
                  </a:lnTo>
                  <a:lnTo>
                    <a:pt x="117" y="0"/>
                  </a:lnTo>
                  <a:lnTo>
                    <a:pt x="111" y="0"/>
                  </a:lnTo>
                  <a:lnTo>
                    <a:pt x="104" y="1"/>
                  </a:lnTo>
                  <a:lnTo>
                    <a:pt x="98" y="3"/>
                  </a:lnTo>
                  <a:lnTo>
                    <a:pt x="92" y="3"/>
                  </a:lnTo>
                  <a:lnTo>
                    <a:pt x="85" y="4"/>
                  </a:lnTo>
                  <a:lnTo>
                    <a:pt x="74" y="5"/>
                  </a:lnTo>
                  <a:lnTo>
                    <a:pt x="64" y="7"/>
                  </a:lnTo>
                  <a:lnTo>
                    <a:pt x="54" y="8"/>
                  </a:lnTo>
                  <a:lnTo>
                    <a:pt x="43" y="11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2" y="20"/>
                  </a:lnTo>
                  <a:lnTo>
                    <a:pt x="3" y="25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25" y="31"/>
                  </a:lnTo>
                  <a:lnTo>
                    <a:pt x="41" y="27"/>
                  </a:lnTo>
                  <a:lnTo>
                    <a:pt x="56" y="23"/>
                  </a:lnTo>
                  <a:lnTo>
                    <a:pt x="72" y="20"/>
                  </a:lnTo>
                  <a:lnTo>
                    <a:pt x="88" y="18"/>
                  </a:lnTo>
                  <a:lnTo>
                    <a:pt x="104" y="15"/>
                  </a:lnTo>
                  <a:lnTo>
                    <a:pt x="121" y="14"/>
                  </a:lnTo>
                  <a:lnTo>
                    <a:pt x="137" y="13"/>
                  </a:lnTo>
                  <a:lnTo>
                    <a:pt x="138" y="13"/>
                  </a:lnTo>
                  <a:lnTo>
                    <a:pt x="140" y="12"/>
                  </a:lnTo>
                  <a:lnTo>
                    <a:pt x="141" y="10"/>
                  </a:lnTo>
                  <a:lnTo>
                    <a:pt x="142" y="7"/>
                  </a:lnTo>
                  <a:lnTo>
                    <a:pt x="142" y="6"/>
                  </a:lnTo>
                  <a:lnTo>
                    <a:pt x="141" y="4"/>
                  </a:lnTo>
                  <a:lnTo>
                    <a:pt x="139" y="3"/>
                  </a:lnTo>
                  <a:lnTo>
                    <a:pt x="137" y="1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8" name="Freeform 252"/>
            <p:cNvSpPr>
              <a:spLocks/>
            </p:cNvSpPr>
            <p:nvPr/>
          </p:nvSpPr>
          <p:spPr bwMode="auto">
            <a:xfrm>
              <a:off x="3572" y="2978"/>
              <a:ext cx="53" cy="38"/>
            </a:xfrm>
            <a:custGeom>
              <a:avLst/>
              <a:gdLst>
                <a:gd name="T0" fmla="*/ 98 w 106"/>
                <a:gd name="T1" fmla="*/ 1 h 75"/>
                <a:gd name="T2" fmla="*/ 88 w 106"/>
                <a:gd name="T3" fmla="*/ 10 h 75"/>
                <a:gd name="T4" fmla="*/ 76 w 106"/>
                <a:gd name="T5" fmla="*/ 19 h 75"/>
                <a:gd name="T6" fmla="*/ 66 w 106"/>
                <a:gd name="T7" fmla="*/ 27 h 75"/>
                <a:gd name="T8" fmla="*/ 54 w 106"/>
                <a:gd name="T9" fmla="*/ 36 h 75"/>
                <a:gd name="T10" fmla="*/ 43 w 106"/>
                <a:gd name="T11" fmla="*/ 44 h 75"/>
                <a:gd name="T12" fmla="*/ 31 w 106"/>
                <a:gd name="T13" fmla="*/ 51 h 75"/>
                <a:gd name="T14" fmla="*/ 19 w 106"/>
                <a:gd name="T15" fmla="*/ 57 h 75"/>
                <a:gd name="T16" fmla="*/ 6 w 106"/>
                <a:gd name="T17" fmla="*/ 61 h 75"/>
                <a:gd name="T18" fmla="*/ 4 w 106"/>
                <a:gd name="T19" fmla="*/ 63 h 75"/>
                <a:gd name="T20" fmla="*/ 1 w 106"/>
                <a:gd name="T21" fmla="*/ 65 h 75"/>
                <a:gd name="T22" fmla="*/ 0 w 106"/>
                <a:gd name="T23" fmla="*/ 67 h 75"/>
                <a:gd name="T24" fmla="*/ 0 w 106"/>
                <a:gd name="T25" fmla="*/ 69 h 75"/>
                <a:gd name="T26" fmla="*/ 1 w 106"/>
                <a:gd name="T27" fmla="*/ 72 h 75"/>
                <a:gd name="T28" fmla="*/ 4 w 106"/>
                <a:gd name="T29" fmla="*/ 74 h 75"/>
                <a:gd name="T30" fmla="*/ 6 w 106"/>
                <a:gd name="T31" fmla="*/ 75 h 75"/>
                <a:gd name="T32" fmla="*/ 8 w 106"/>
                <a:gd name="T33" fmla="*/ 75 h 75"/>
                <a:gd name="T34" fmla="*/ 11 w 106"/>
                <a:gd name="T35" fmla="*/ 75 h 75"/>
                <a:gd name="T36" fmla="*/ 13 w 106"/>
                <a:gd name="T37" fmla="*/ 75 h 75"/>
                <a:gd name="T38" fmla="*/ 14 w 106"/>
                <a:gd name="T39" fmla="*/ 75 h 75"/>
                <a:gd name="T40" fmla="*/ 16 w 106"/>
                <a:gd name="T41" fmla="*/ 74 h 75"/>
                <a:gd name="T42" fmla="*/ 29 w 106"/>
                <a:gd name="T43" fmla="*/ 69 h 75"/>
                <a:gd name="T44" fmla="*/ 42 w 106"/>
                <a:gd name="T45" fmla="*/ 63 h 75"/>
                <a:gd name="T46" fmla="*/ 53 w 106"/>
                <a:gd name="T47" fmla="*/ 56 h 75"/>
                <a:gd name="T48" fmla="*/ 64 w 106"/>
                <a:gd name="T49" fmla="*/ 48 h 75"/>
                <a:gd name="T50" fmla="*/ 74 w 106"/>
                <a:gd name="T51" fmla="*/ 38 h 75"/>
                <a:gd name="T52" fmla="*/ 84 w 106"/>
                <a:gd name="T53" fmla="*/ 29 h 75"/>
                <a:gd name="T54" fmla="*/ 95 w 106"/>
                <a:gd name="T55" fmla="*/ 20 h 75"/>
                <a:gd name="T56" fmla="*/ 104 w 106"/>
                <a:gd name="T57" fmla="*/ 10 h 75"/>
                <a:gd name="T58" fmla="*/ 105 w 106"/>
                <a:gd name="T59" fmla="*/ 7 h 75"/>
                <a:gd name="T60" fmla="*/ 106 w 106"/>
                <a:gd name="T61" fmla="*/ 5 h 75"/>
                <a:gd name="T62" fmla="*/ 106 w 106"/>
                <a:gd name="T63" fmla="*/ 4 h 75"/>
                <a:gd name="T64" fmla="*/ 105 w 106"/>
                <a:gd name="T65" fmla="*/ 1 h 75"/>
                <a:gd name="T66" fmla="*/ 104 w 106"/>
                <a:gd name="T67" fmla="*/ 0 h 75"/>
                <a:gd name="T68" fmla="*/ 102 w 106"/>
                <a:gd name="T69" fmla="*/ 0 h 75"/>
                <a:gd name="T70" fmla="*/ 100 w 106"/>
                <a:gd name="T71" fmla="*/ 0 h 75"/>
                <a:gd name="T72" fmla="*/ 98 w 106"/>
                <a:gd name="T73" fmla="*/ 1 h 75"/>
                <a:gd name="T74" fmla="*/ 98 w 106"/>
                <a:gd name="T75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75">
                  <a:moveTo>
                    <a:pt x="98" y="1"/>
                  </a:moveTo>
                  <a:lnTo>
                    <a:pt x="88" y="10"/>
                  </a:lnTo>
                  <a:lnTo>
                    <a:pt x="76" y="19"/>
                  </a:lnTo>
                  <a:lnTo>
                    <a:pt x="66" y="27"/>
                  </a:lnTo>
                  <a:lnTo>
                    <a:pt x="54" y="36"/>
                  </a:lnTo>
                  <a:lnTo>
                    <a:pt x="43" y="44"/>
                  </a:lnTo>
                  <a:lnTo>
                    <a:pt x="31" y="51"/>
                  </a:lnTo>
                  <a:lnTo>
                    <a:pt x="19" y="57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4" y="75"/>
                  </a:lnTo>
                  <a:lnTo>
                    <a:pt x="16" y="74"/>
                  </a:lnTo>
                  <a:lnTo>
                    <a:pt x="29" y="69"/>
                  </a:lnTo>
                  <a:lnTo>
                    <a:pt x="42" y="63"/>
                  </a:lnTo>
                  <a:lnTo>
                    <a:pt x="53" y="56"/>
                  </a:lnTo>
                  <a:lnTo>
                    <a:pt x="64" y="48"/>
                  </a:lnTo>
                  <a:lnTo>
                    <a:pt x="74" y="38"/>
                  </a:lnTo>
                  <a:lnTo>
                    <a:pt x="84" y="29"/>
                  </a:lnTo>
                  <a:lnTo>
                    <a:pt x="95" y="20"/>
                  </a:lnTo>
                  <a:lnTo>
                    <a:pt x="104" y="10"/>
                  </a:lnTo>
                  <a:lnTo>
                    <a:pt x="105" y="7"/>
                  </a:lnTo>
                  <a:lnTo>
                    <a:pt x="106" y="5"/>
                  </a:lnTo>
                  <a:lnTo>
                    <a:pt x="106" y="4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49" name="Freeform 253"/>
            <p:cNvSpPr>
              <a:spLocks/>
            </p:cNvSpPr>
            <p:nvPr/>
          </p:nvSpPr>
          <p:spPr bwMode="auto">
            <a:xfrm>
              <a:off x="3578" y="3018"/>
              <a:ext cx="51" cy="52"/>
            </a:xfrm>
            <a:custGeom>
              <a:avLst/>
              <a:gdLst>
                <a:gd name="T0" fmla="*/ 92 w 101"/>
                <a:gd name="T1" fmla="*/ 2 h 105"/>
                <a:gd name="T2" fmla="*/ 81 w 101"/>
                <a:gd name="T3" fmla="*/ 14 h 105"/>
                <a:gd name="T4" fmla="*/ 70 w 101"/>
                <a:gd name="T5" fmla="*/ 25 h 105"/>
                <a:gd name="T6" fmla="*/ 60 w 101"/>
                <a:gd name="T7" fmla="*/ 37 h 105"/>
                <a:gd name="T8" fmla="*/ 48 w 101"/>
                <a:gd name="T9" fmla="*/ 48 h 105"/>
                <a:gd name="T10" fmla="*/ 38 w 101"/>
                <a:gd name="T11" fmla="*/ 60 h 105"/>
                <a:gd name="T12" fmla="*/ 26 w 101"/>
                <a:gd name="T13" fmla="*/ 70 h 105"/>
                <a:gd name="T14" fmla="*/ 15 w 101"/>
                <a:gd name="T15" fmla="*/ 82 h 105"/>
                <a:gd name="T16" fmla="*/ 3 w 101"/>
                <a:gd name="T17" fmla="*/ 92 h 105"/>
                <a:gd name="T18" fmla="*/ 1 w 101"/>
                <a:gd name="T19" fmla="*/ 93 h 105"/>
                <a:gd name="T20" fmla="*/ 0 w 101"/>
                <a:gd name="T21" fmla="*/ 95 h 105"/>
                <a:gd name="T22" fmla="*/ 0 w 101"/>
                <a:gd name="T23" fmla="*/ 99 h 105"/>
                <a:gd name="T24" fmla="*/ 0 w 101"/>
                <a:gd name="T25" fmla="*/ 101 h 105"/>
                <a:gd name="T26" fmla="*/ 2 w 101"/>
                <a:gd name="T27" fmla="*/ 103 h 105"/>
                <a:gd name="T28" fmla="*/ 5 w 101"/>
                <a:gd name="T29" fmla="*/ 105 h 105"/>
                <a:gd name="T30" fmla="*/ 8 w 101"/>
                <a:gd name="T31" fmla="*/ 105 h 105"/>
                <a:gd name="T32" fmla="*/ 10 w 101"/>
                <a:gd name="T33" fmla="*/ 105 h 105"/>
                <a:gd name="T34" fmla="*/ 19 w 101"/>
                <a:gd name="T35" fmla="*/ 99 h 105"/>
                <a:gd name="T36" fmla="*/ 29 w 101"/>
                <a:gd name="T37" fmla="*/ 92 h 105"/>
                <a:gd name="T38" fmla="*/ 36 w 101"/>
                <a:gd name="T39" fmla="*/ 84 h 105"/>
                <a:gd name="T40" fmla="*/ 44 w 101"/>
                <a:gd name="T41" fmla="*/ 76 h 105"/>
                <a:gd name="T42" fmla="*/ 51 w 101"/>
                <a:gd name="T43" fmla="*/ 68 h 105"/>
                <a:gd name="T44" fmla="*/ 59 w 101"/>
                <a:gd name="T45" fmla="*/ 60 h 105"/>
                <a:gd name="T46" fmla="*/ 66 w 101"/>
                <a:gd name="T47" fmla="*/ 52 h 105"/>
                <a:gd name="T48" fmla="*/ 72 w 101"/>
                <a:gd name="T49" fmla="*/ 44 h 105"/>
                <a:gd name="T50" fmla="*/ 79 w 101"/>
                <a:gd name="T51" fmla="*/ 36 h 105"/>
                <a:gd name="T52" fmla="*/ 86 w 101"/>
                <a:gd name="T53" fmla="*/ 26 h 105"/>
                <a:gd name="T54" fmla="*/ 93 w 101"/>
                <a:gd name="T55" fmla="*/ 18 h 105"/>
                <a:gd name="T56" fmla="*/ 100 w 101"/>
                <a:gd name="T57" fmla="*/ 9 h 105"/>
                <a:gd name="T58" fmla="*/ 101 w 101"/>
                <a:gd name="T59" fmla="*/ 7 h 105"/>
                <a:gd name="T60" fmla="*/ 101 w 101"/>
                <a:gd name="T61" fmla="*/ 4 h 105"/>
                <a:gd name="T62" fmla="*/ 100 w 101"/>
                <a:gd name="T63" fmla="*/ 3 h 105"/>
                <a:gd name="T64" fmla="*/ 99 w 101"/>
                <a:gd name="T65" fmla="*/ 1 h 105"/>
                <a:gd name="T66" fmla="*/ 97 w 101"/>
                <a:gd name="T67" fmla="*/ 0 h 105"/>
                <a:gd name="T68" fmla="*/ 96 w 101"/>
                <a:gd name="T69" fmla="*/ 0 h 105"/>
                <a:gd name="T70" fmla="*/ 93 w 101"/>
                <a:gd name="T71" fmla="*/ 1 h 105"/>
                <a:gd name="T72" fmla="*/ 92 w 101"/>
                <a:gd name="T73" fmla="*/ 2 h 105"/>
                <a:gd name="T74" fmla="*/ 92 w 101"/>
                <a:gd name="T75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" h="105">
                  <a:moveTo>
                    <a:pt x="92" y="2"/>
                  </a:moveTo>
                  <a:lnTo>
                    <a:pt x="81" y="14"/>
                  </a:lnTo>
                  <a:lnTo>
                    <a:pt x="70" y="25"/>
                  </a:lnTo>
                  <a:lnTo>
                    <a:pt x="60" y="37"/>
                  </a:lnTo>
                  <a:lnTo>
                    <a:pt x="48" y="48"/>
                  </a:lnTo>
                  <a:lnTo>
                    <a:pt x="38" y="60"/>
                  </a:lnTo>
                  <a:lnTo>
                    <a:pt x="26" y="70"/>
                  </a:lnTo>
                  <a:lnTo>
                    <a:pt x="15" y="82"/>
                  </a:lnTo>
                  <a:lnTo>
                    <a:pt x="3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2" y="103"/>
                  </a:lnTo>
                  <a:lnTo>
                    <a:pt x="5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9" y="99"/>
                  </a:lnTo>
                  <a:lnTo>
                    <a:pt x="29" y="92"/>
                  </a:lnTo>
                  <a:lnTo>
                    <a:pt x="36" y="84"/>
                  </a:lnTo>
                  <a:lnTo>
                    <a:pt x="44" y="76"/>
                  </a:lnTo>
                  <a:lnTo>
                    <a:pt x="51" y="68"/>
                  </a:lnTo>
                  <a:lnTo>
                    <a:pt x="59" y="60"/>
                  </a:lnTo>
                  <a:lnTo>
                    <a:pt x="66" y="52"/>
                  </a:lnTo>
                  <a:lnTo>
                    <a:pt x="72" y="44"/>
                  </a:lnTo>
                  <a:lnTo>
                    <a:pt x="79" y="36"/>
                  </a:lnTo>
                  <a:lnTo>
                    <a:pt x="86" y="26"/>
                  </a:lnTo>
                  <a:lnTo>
                    <a:pt x="93" y="18"/>
                  </a:lnTo>
                  <a:lnTo>
                    <a:pt x="100" y="9"/>
                  </a:lnTo>
                  <a:lnTo>
                    <a:pt x="101" y="7"/>
                  </a:lnTo>
                  <a:lnTo>
                    <a:pt x="101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50" name="Freeform 254"/>
            <p:cNvSpPr>
              <a:spLocks/>
            </p:cNvSpPr>
            <p:nvPr/>
          </p:nvSpPr>
          <p:spPr bwMode="auto">
            <a:xfrm>
              <a:off x="4722" y="2522"/>
              <a:ext cx="48" cy="96"/>
            </a:xfrm>
            <a:custGeom>
              <a:avLst/>
              <a:gdLst>
                <a:gd name="T0" fmla="*/ 2 w 94"/>
                <a:gd name="T1" fmla="*/ 14 h 193"/>
                <a:gd name="T2" fmla="*/ 16 w 94"/>
                <a:gd name="T3" fmla="*/ 32 h 193"/>
                <a:gd name="T4" fmla="*/ 29 w 94"/>
                <a:gd name="T5" fmla="*/ 53 h 193"/>
                <a:gd name="T6" fmla="*/ 40 w 94"/>
                <a:gd name="T7" fmla="*/ 73 h 193"/>
                <a:gd name="T8" fmla="*/ 51 w 94"/>
                <a:gd name="T9" fmla="*/ 95 h 193"/>
                <a:gd name="T10" fmla="*/ 59 w 94"/>
                <a:gd name="T11" fmla="*/ 117 h 193"/>
                <a:gd name="T12" fmla="*/ 66 w 94"/>
                <a:gd name="T13" fmla="*/ 138 h 193"/>
                <a:gd name="T14" fmla="*/ 71 w 94"/>
                <a:gd name="T15" fmla="*/ 160 h 193"/>
                <a:gd name="T16" fmla="*/ 75 w 94"/>
                <a:gd name="T17" fmla="*/ 183 h 193"/>
                <a:gd name="T18" fmla="*/ 76 w 94"/>
                <a:gd name="T19" fmla="*/ 187 h 193"/>
                <a:gd name="T20" fmla="*/ 79 w 94"/>
                <a:gd name="T21" fmla="*/ 190 h 193"/>
                <a:gd name="T22" fmla="*/ 82 w 94"/>
                <a:gd name="T23" fmla="*/ 191 h 193"/>
                <a:gd name="T24" fmla="*/ 86 w 94"/>
                <a:gd name="T25" fmla="*/ 193 h 193"/>
                <a:gd name="T26" fmla="*/ 90 w 94"/>
                <a:gd name="T27" fmla="*/ 191 h 193"/>
                <a:gd name="T28" fmla="*/ 92 w 94"/>
                <a:gd name="T29" fmla="*/ 188 h 193"/>
                <a:gd name="T30" fmla="*/ 94 w 94"/>
                <a:gd name="T31" fmla="*/ 186 h 193"/>
                <a:gd name="T32" fmla="*/ 94 w 94"/>
                <a:gd name="T33" fmla="*/ 181 h 193"/>
                <a:gd name="T34" fmla="*/ 91 w 94"/>
                <a:gd name="T35" fmla="*/ 157 h 193"/>
                <a:gd name="T36" fmla="*/ 86 w 94"/>
                <a:gd name="T37" fmla="*/ 133 h 193"/>
                <a:gd name="T38" fmla="*/ 79 w 94"/>
                <a:gd name="T39" fmla="*/ 108 h 193"/>
                <a:gd name="T40" fmla="*/ 70 w 94"/>
                <a:gd name="T41" fmla="*/ 84 h 193"/>
                <a:gd name="T42" fmla="*/ 60 w 94"/>
                <a:gd name="T43" fmla="*/ 62 h 193"/>
                <a:gd name="T44" fmla="*/ 46 w 94"/>
                <a:gd name="T45" fmla="*/ 41 h 193"/>
                <a:gd name="T46" fmla="*/ 31 w 94"/>
                <a:gd name="T47" fmla="*/ 21 h 193"/>
                <a:gd name="T48" fmla="*/ 14 w 94"/>
                <a:gd name="T49" fmla="*/ 3 h 193"/>
                <a:gd name="T50" fmla="*/ 10 w 94"/>
                <a:gd name="T51" fmla="*/ 1 h 193"/>
                <a:gd name="T52" fmla="*/ 8 w 94"/>
                <a:gd name="T53" fmla="*/ 0 h 193"/>
                <a:gd name="T54" fmla="*/ 5 w 94"/>
                <a:gd name="T55" fmla="*/ 1 h 193"/>
                <a:gd name="T56" fmla="*/ 2 w 94"/>
                <a:gd name="T57" fmla="*/ 3 h 193"/>
                <a:gd name="T58" fmla="*/ 0 w 94"/>
                <a:gd name="T59" fmla="*/ 6 h 193"/>
                <a:gd name="T60" fmla="*/ 0 w 94"/>
                <a:gd name="T61" fmla="*/ 8 h 193"/>
                <a:gd name="T62" fmla="*/ 0 w 94"/>
                <a:gd name="T63" fmla="*/ 12 h 193"/>
                <a:gd name="T64" fmla="*/ 2 w 94"/>
                <a:gd name="T65" fmla="*/ 14 h 193"/>
                <a:gd name="T66" fmla="*/ 2 w 94"/>
                <a:gd name="T67" fmla="*/ 1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93">
                  <a:moveTo>
                    <a:pt x="2" y="14"/>
                  </a:moveTo>
                  <a:lnTo>
                    <a:pt x="16" y="32"/>
                  </a:lnTo>
                  <a:lnTo>
                    <a:pt x="29" y="53"/>
                  </a:lnTo>
                  <a:lnTo>
                    <a:pt x="40" y="73"/>
                  </a:lnTo>
                  <a:lnTo>
                    <a:pt x="51" y="95"/>
                  </a:lnTo>
                  <a:lnTo>
                    <a:pt x="59" y="117"/>
                  </a:lnTo>
                  <a:lnTo>
                    <a:pt x="66" y="138"/>
                  </a:lnTo>
                  <a:lnTo>
                    <a:pt x="71" y="160"/>
                  </a:lnTo>
                  <a:lnTo>
                    <a:pt x="75" y="183"/>
                  </a:lnTo>
                  <a:lnTo>
                    <a:pt x="76" y="187"/>
                  </a:lnTo>
                  <a:lnTo>
                    <a:pt x="79" y="190"/>
                  </a:lnTo>
                  <a:lnTo>
                    <a:pt x="82" y="191"/>
                  </a:lnTo>
                  <a:lnTo>
                    <a:pt x="86" y="193"/>
                  </a:lnTo>
                  <a:lnTo>
                    <a:pt x="90" y="191"/>
                  </a:lnTo>
                  <a:lnTo>
                    <a:pt x="92" y="188"/>
                  </a:lnTo>
                  <a:lnTo>
                    <a:pt x="94" y="186"/>
                  </a:lnTo>
                  <a:lnTo>
                    <a:pt x="94" y="181"/>
                  </a:lnTo>
                  <a:lnTo>
                    <a:pt x="91" y="157"/>
                  </a:lnTo>
                  <a:lnTo>
                    <a:pt x="86" y="133"/>
                  </a:lnTo>
                  <a:lnTo>
                    <a:pt x="79" y="108"/>
                  </a:lnTo>
                  <a:lnTo>
                    <a:pt x="70" y="84"/>
                  </a:lnTo>
                  <a:lnTo>
                    <a:pt x="60" y="62"/>
                  </a:lnTo>
                  <a:lnTo>
                    <a:pt x="46" y="41"/>
                  </a:lnTo>
                  <a:lnTo>
                    <a:pt x="31" y="21"/>
                  </a:lnTo>
                  <a:lnTo>
                    <a:pt x="14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9951" name="Freeform 255"/>
            <p:cNvSpPr>
              <a:spLocks/>
            </p:cNvSpPr>
            <p:nvPr/>
          </p:nvSpPr>
          <p:spPr bwMode="auto">
            <a:xfrm>
              <a:off x="4686" y="3002"/>
              <a:ext cx="38" cy="170"/>
            </a:xfrm>
            <a:custGeom>
              <a:avLst/>
              <a:gdLst>
                <a:gd name="T0" fmla="*/ 61 w 76"/>
                <a:gd name="T1" fmla="*/ 5 h 340"/>
                <a:gd name="T2" fmla="*/ 53 w 76"/>
                <a:gd name="T3" fmla="*/ 25 h 340"/>
                <a:gd name="T4" fmla="*/ 46 w 76"/>
                <a:gd name="T5" fmla="*/ 46 h 340"/>
                <a:gd name="T6" fmla="*/ 41 w 76"/>
                <a:gd name="T7" fmla="*/ 66 h 340"/>
                <a:gd name="T8" fmla="*/ 36 w 76"/>
                <a:gd name="T9" fmla="*/ 88 h 340"/>
                <a:gd name="T10" fmla="*/ 33 w 76"/>
                <a:gd name="T11" fmla="*/ 109 h 340"/>
                <a:gd name="T12" fmla="*/ 28 w 76"/>
                <a:gd name="T13" fmla="*/ 131 h 340"/>
                <a:gd name="T14" fmla="*/ 25 w 76"/>
                <a:gd name="T15" fmla="*/ 153 h 340"/>
                <a:gd name="T16" fmla="*/ 20 w 76"/>
                <a:gd name="T17" fmla="*/ 173 h 340"/>
                <a:gd name="T18" fmla="*/ 22 w 76"/>
                <a:gd name="T19" fmla="*/ 203 h 340"/>
                <a:gd name="T20" fmla="*/ 21 w 76"/>
                <a:gd name="T21" fmla="*/ 233 h 340"/>
                <a:gd name="T22" fmla="*/ 19 w 76"/>
                <a:gd name="T23" fmla="*/ 263 h 340"/>
                <a:gd name="T24" fmla="*/ 14 w 76"/>
                <a:gd name="T25" fmla="*/ 294 h 340"/>
                <a:gd name="T26" fmla="*/ 12 w 76"/>
                <a:gd name="T27" fmla="*/ 302 h 340"/>
                <a:gd name="T28" fmla="*/ 10 w 76"/>
                <a:gd name="T29" fmla="*/ 311 h 340"/>
                <a:gd name="T30" fmla="*/ 6 w 76"/>
                <a:gd name="T31" fmla="*/ 319 h 340"/>
                <a:gd name="T32" fmla="*/ 2 w 76"/>
                <a:gd name="T33" fmla="*/ 325 h 340"/>
                <a:gd name="T34" fmla="*/ 0 w 76"/>
                <a:gd name="T35" fmla="*/ 329 h 340"/>
                <a:gd name="T36" fmla="*/ 0 w 76"/>
                <a:gd name="T37" fmla="*/ 332 h 340"/>
                <a:gd name="T38" fmla="*/ 2 w 76"/>
                <a:gd name="T39" fmla="*/ 336 h 340"/>
                <a:gd name="T40" fmla="*/ 4 w 76"/>
                <a:gd name="T41" fmla="*/ 339 h 340"/>
                <a:gd name="T42" fmla="*/ 7 w 76"/>
                <a:gd name="T43" fmla="*/ 340 h 340"/>
                <a:gd name="T44" fmla="*/ 11 w 76"/>
                <a:gd name="T45" fmla="*/ 340 h 340"/>
                <a:gd name="T46" fmla="*/ 14 w 76"/>
                <a:gd name="T47" fmla="*/ 338 h 340"/>
                <a:gd name="T48" fmla="*/ 18 w 76"/>
                <a:gd name="T49" fmla="*/ 336 h 340"/>
                <a:gd name="T50" fmla="*/ 23 w 76"/>
                <a:gd name="T51" fmla="*/ 328 h 340"/>
                <a:gd name="T52" fmla="*/ 28 w 76"/>
                <a:gd name="T53" fmla="*/ 319 h 340"/>
                <a:gd name="T54" fmla="*/ 31 w 76"/>
                <a:gd name="T55" fmla="*/ 308 h 340"/>
                <a:gd name="T56" fmla="*/ 34 w 76"/>
                <a:gd name="T57" fmla="*/ 298 h 340"/>
                <a:gd name="T58" fmla="*/ 45 w 76"/>
                <a:gd name="T59" fmla="*/ 202 h 340"/>
                <a:gd name="T60" fmla="*/ 46 w 76"/>
                <a:gd name="T61" fmla="*/ 141 h 340"/>
                <a:gd name="T62" fmla="*/ 42 w 76"/>
                <a:gd name="T63" fmla="*/ 126 h 340"/>
                <a:gd name="T64" fmla="*/ 41 w 76"/>
                <a:gd name="T65" fmla="*/ 169 h 340"/>
                <a:gd name="T66" fmla="*/ 44 w 76"/>
                <a:gd name="T67" fmla="*/ 149 h 340"/>
                <a:gd name="T68" fmla="*/ 48 w 76"/>
                <a:gd name="T69" fmla="*/ 129 h 340"/>
                <a:gd name="T70" fmla="*/ 51 w 76"/>
                <a:gd name="T71" fmla="*/ 109 h 340"/>
                <a:gd name="T72" fmla="*/ 55 w 76"/>
                <a:gd name="T73" fmla="*/ 88 h 340"/>
                <a:gd name="T74" fmla="*/ 59 w 76"/>
                <a:gd name="T75" fmla="*/ 69 h 340"/>
                <a:gd name="T76" fmla="*/ 64 w 76"/>
                <a:gd name="T77" fmla="*/ 49 h 340"/>
                <a:gd name="T78" fmla="*/ 69 w 76"/>
                <a:gd name="T79" fmla="*/ 30 h 340"/>
                <a:gd name="T80" fmla="*/ 76 w 76"/>
                <a:gd name="T81" fmla="*/ 10 h 340"/>
                <a:gd name="T82" fmla="*/ 76 w 76"/>
                <a:gd name="T83" fmla="*/ 8 h 340"/>
                <a:gd name="T84" fmla="*/ 76 w 76"/>
                <a:gd name="T85" fmla="*/ 4 h 340"/>
                <a:gd name="T86" fmla="*/ 74 w 76"/>
                <a:gd name="T87" fmla="*/ 2 h 340"/>
                <a:gd name="T88" fmla="*/ 72 w 76"/>
                <a:gd name="T89" fmla="*/ 0 h 340"/>
                <a:gd name="T90" fmla="*/ 68 w 76"/>
                <a:gd name="T91" fmla="*/ 0 h 340"/>
                <a:gd name="T92" fmla="*/ 65 w 76"/>
                <a:gd name="T93" fmla="*/ 1 h 340"/>
                <a:gd name="T94" fmla="*/ 63 w 76"/>
                <a:gd name="T95" fmla="*/ 2 h 340"/>
                <a:gd name="T96" fmla="*/ 61 w 76"/>
                <a:gd name="T97" fmla="*/ 5 h 340"/>
                <a:gd name="T98" fmla="*/ 61 w 76"/>
                <a:gd name="T99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340">
                  <a:moveTo>
                    <a:pt x="61" y="5"/>
                  </a:moveTo>
                  <a:lnTo>
                    <a:pt x="53" y="25"/>
                  </a:lnTo>
                  <a:lnTo>
                    <a:pt x="46" y="46"/>
                  </a:lnTo>
                  <a:lnTo>
                    <a:pt x="41" y="66"/>
                  </a:lnTo>
                  <a:lnTo>
                    <a:pt x="36" y="88"/>
                  </a:lnTo>
                  <a:lnTo>
                    <a:pt x="33" y="109"/>
                  </a:lnTo>
                  <a:lnTo>
                    <a:pt x="28" y="131"/>
                  </a:lnTo>
                  <a:lnTo>
                    <a:pt x="25" y="153"/>
                  </a:lnTo>
                  <a:lnTo>
                    <a:pt x="20" y="173"/>
                  </a:lnTo>
                  <a:lnTo>
                    <a:pt x="22" y="203"/>
                  </a:lnTo>
                  <a:lnTo>
                    <a:pt x="21" y="233"/>
                  </a:lnTo>
                  <a:lnTo>
                    <a:pt x="19" y="263"/>
                  </a:lnTo>
                  <a:lnTo>
                    <a:pt x="14" y="294"/>
                  </a:lnTo>
                  <a:lnTo>
                    <a:pt x="12" y="302"/>
                  </a:lnTo>
                  <a:lnTo>
                    <a:pt x="10" y="311"/>
                  </a:lnTo>
                  <a:lnTo>
                    <a:pt x="6" y="319"/>
                  </a:lnTo>
                  <a:lnTo>
                    <a:pt x="2" y="325"/>
                  </a:lnTo>
                  <a:lnTo>
                    <a:pt x="0" y="329"/>
                  </a:lnTo>
                  <a:lnTo>
                    <a:pt x="0" y="332"/>
                  </a:lnTo>
                  <a:lnTo>
                    <a:pt x="2" y="336"/>
                  </a:lnTo>
                  <a:lnTo>
                    <a:pt x="4" y="339"/>
                  </a:lnTo>
                  <a:lnTo>
                    <a:pt x="7" y="340"/>
                  </a:lnTo>
                  <a:lnTo>
                    <a:pt x="11" y="340"/>
                  </a:lnTo>
                  <a:lnTo>
                    <a:pt x="14" y="338"/>
                  </a:lnTo>
                  <a:lnTo>
                    <a:pt x="18" y="336"/>
                  </a:lnTo>
                  <a:lnTo>
                    <a:pt x="23" y="328"/>
                  </a:lnTo>
                  <a:lnTo>
                    <a:pt x="28" y="319"/>
                  </a:lnTo>
                  <a:lnTo>
                    <a:pt x="31" y="308"/>
                  </a:lnTo>
                  <a:lnTo>
                    <a:pt x="34" y="298"/>
                  </a:lnTo>
                  <a:lnTo>
                    <a:pt x="45" y="202"/>
                  </a:lnTo>
                  <a:lnTo>
                    <a:pt x="46" y="141"/>
                  </a:lnTo>
                  <a:lnTo>
                    <a:pt x="42" y="126"/>
                  </a:lnTo>
                  <a:lnTo>
                    <a:pt x="41" y="169"/>
                  </a:lnTo>
                  <a:lnTo>
                    <a:pt x="44" y="149"/>
                  </a:lnTo>
                  <a:lnTo>
                    <a:pt x="48" y="129"/>
                  </a:lnTo>
                  <a:lnTo>
                    <a:pt x="51" y="109"/>
                  </a:lnTo>
                  <a:lnTo>
                    <a:pt x="55" y="88"/>
                  </a:lnTo>
                  <a:lnTo>
                    <a:pt x="59" y="69"/>
                  </a:lnTo>
                  <a:lnTo>
                    <a:pt x="64" y="49"/>
                  </a:lnTo>
                  <a:lnTo>
                    <a:pt x="69" y="30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58238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18DE0B-D1C3-42E7-8EB0-0F2CE071867F}" type="slidenum">
              <a:rPr lang="en-US">
                <a:solidFill>
                  <a:srgbClr val="FFFFFF"/>
                </a:solidFill>
              </a:rPr>
              <a:pPr/>
              <a:t>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238" y="1665288"/>
            <a:ext cx="7308850" cy="4645025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sz="3600" dirty="0"/>
              <a:t>Food </a:t>
            </a:r>
          </a:p>
          <a:p>
            <a:pPr lvl="1"/>
            <a:r>
              <a:rPr lang="en-US" sz="3600" dirty="0">
                <a:cs typeface="Arial" charset="0"/>
              </a:rPr>
              <a:t>Feed residents unable to feed themselves</a:t>
            </a:r>
          </a:p>
        </p:txBody>
      </p:sp>
      <p:grpSp>
        <p:nvGrpSpPr>
          <p:cNvPr id="96420" name="Group 164"/>
          <p:cNvGrpSpPr>
            <a:grpSpLocks/>
          </p:cNvGrpSpPr>
          <p:nvPr/>
        </p:nvGrpSpPr>
        <p:grpSpPr bwMode="auto">
          <a:xfrm>
            <a:off x="4608513" y="3573463"/>
            <a:ext cx="2808287" cy="2066925"/>
            <a:chOff x="1227" y="628"/>
            <a:chExt cx="4167" cy="3133"/>
          </a:xfrm>
        </p:grpSpPr>
        <p:sp>
          <p:nvSpPr>
            <p:cNvPr id="96421" name="Rectangle 165"/>
            <p:cNvSpPr>
              <a:spLocks noChangeArrowheads="1"/>
            </p:cNvSpPr>
            <p:nvPr/>
          </p:nvSpPr>
          <p:spPr bwMode="auto">
            <a:xfrm>
              <a:off x="1807" y="628"/>
              <a:ext cx="3290" cy="3133"/>
            </a:xfrm>
            <a:prstGeom prst="rect">
              <a:avLst/>
            </a:prstGeom>
            <a:solidFill>
              <a:srgbClr val="5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22" name="Rectangle 166"/>
            <p:cNvSpPr>
              <a:spLocks noChangeArrowheads="1"/>
            </p:cNvSpPr>
            <p:nvPr/>
          </p:nvSpPr>
          <p:spPr bwMode="auto">
            <a:xfrm>
              <a:off x="3290" y="986"/>
              <a:ext cx="1807" cy="368"/>
            </a:xfrm>
            <a:prstGeom prst="rect">
              <a:avLst/>
            </a:prstGeom>
            <a:solidFill>
              <a:srgbClr val="8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23" name="Rectangle 167"/>
            <p:cNvSpPr>
              <a:spLocks noChangeArrowheads="1"/>
            </p:cNvSpPr>
            <p:nvPr/>
          </p:nvSpPr>
          <p:spPr bwMode="auto">
            <a:xfrm>
              <a:off x="1807" y="986"/>
              <a:ext cx="1483" cy="368"/>
            </a:xfrm>
            <a:prstGeom prst="rect">
              <a:avLst/>
            </a:prstGeom>
            <a:solidFill>
              <a:srgbClr val="8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24" name="Freeform 168"/>
            <p:cNvSpPr>
              <a:spLocks/>
            </p:cNvSpPr>
            <p:nvPr/>
          </p:nvSpPr>
          <p:spPr bwMode="auto">
            <a:xfrm>
              <a:off x="3290" y="1753"/>
              <a:ext cx="1807" cy="388"/>
            </a:xfrm>
            <a:custGeom>
              <a:avLst/>
              <a:gdLst>
                <a:gd name="T0" fmla="*/ 0 w 1807"/>
                <a:gd name="T1" fmla="*/ 0 h 388"/>
                <a:gd name="T2" fmla="*/ 1807 w 1807"/>
                <a:gd name="T3" fmla="*/ 0 h 388"/>
                <a:gd name="T4" fmla="*/ 1807 w 1807"/>
                <a:gd name="T5" fmla="*/ 388 h 388"/>
                <a:gd name="T6" fmla="*/ 1785 w 1807"/>
                <a:gd name="T7" fmla="*/ 386 h 388"/>
                <a:gd name="T8" fmla="*/ 1762 w 1807"/>
                <a:gd name="T9" fmla="*/ 385 h 388"/>
                <a:gd name="T10" fmla="*/ 1737 w 1807"/>
                <a:gd name="T11" fmla="*/ 385 h 388"/>
                <a:gd name="T12" fmla="*/ 1709 w 1807"/>
                <a:gd name="T13" fmla="*/ 385 h 388"/>
                <a:gd name="T14" fmla="*/ 1677 w 1807"/>
                <a:gd name="T15" fmla="*/ 384 h 388"/>
                <a:gd name="T16" fmla="*/ 1644 w 1807"/>
                <a:gd name="T17" fmla="*/ 382 h 388"/>
                <a:gd name="T18" fmla="*/ 1608 w 1807"/>
                <a:gd name="T19" fmla="*/ 382 h 388"/>
                <a:gd name="T20" fmla="*/ 1573 w 1807"/>
                <a:gd name="T21" fmla="*/ 382 h 388"/>
                <a:gd name="T22" fmla="*/ 1533 w 1807"/>
                <a:gd name="T23" fmla="*/ 381 h 388"/>
                <a:gd name="T24" fmla="*/ 1491 w 1807"/>
                <a:gd name="T25" fmla="*/ 379 h 388"/>
                <a:gd name="T26" fmla="*/ 1447 w 1807"/>
                <a:gd name="T27" fmla="*/ 379 h 388"/>
                <a:gd name="T28" fmla="*/ 1403 w 1807"/>
                <a:gd name="T29" fmla="*/ 379 h 388"/>
                <a:gd name="T30" fmla="*/ 1356 w 1807"/>
                <a:gd name="T31" fmla="*/ 378 h 388"/>
                <a:gd name="T32" fmla="*/ 1308 w 1807"/>
                <a:gd name="T33" fmla="*/ 377 h 388"/>
                <a:gd name="T34" fmla="*/ 1256 w 1807"/>
                <a:gd name="T35" fmla="*/ 377 h 388"/>
                <a:gd name="T36" fmla="*/ 1207 w 1807"/>
                <a:gd name="T37" fmla="*/ 377 h 388"/>
                <a:gd name="T38" fmla="*/ 1152 w 1807"/>
                <a:gd name="T39" fmla="*/ 375 h 388"/>
                <a:gd name="T40" fmla="*/ 1098 w 1807"/>
                <a:gd name="T41" fmla="*/ 374 h 388"/>
                <a:gd name="T42" fmla="*/ 1043 w 1807"/>
                <a:gd name="T43" fmla="*/ 373 h 388"/>
                <a:gd name="T44" fmla="*/ 986 w 1807"/>
                <a:gd name="T45" fmla="*/ 373 h 388"/>
                <a:gd name="T46" fmla="*/ 927 w 1807"/>
                <a:gd name="T47" fmla="*/ 371 h 388"/>
                <a:gd name="T48" fmla="*/ 869 w 1807"/>
                <a:gd name="T49" fmla="*/ 371 h 388"/>
                <a:gd name="T50" fmla="*/ 808 w 1807"/>
                <a:gd name="T51" fmla="*/ 370 h 388"/>
                <a:gd name="T52" fmla="*/ 749 w 1807"/>
                <a:gd name="T53" fmla="*/ 370 h 388"/>
                <a:gd name="T54" fmla="*/ 686 w 1807"/>
                <a:gd name="T55" fmla="*/ 368 h 388"/>
                <a:gd name="T56" fmla="*/ 624 w 1807"/>
                <a:gd name="T57" fmla="*/ 368 h 388"/>
                <a:gd name="T58" fmla="*/ 561 w 1807"/>
                <a:gd name="T59" fmla="*/ 367 h 388"/>
                <a:gd name="T60" fmla="*/ 497 w 1807"/>
                <a:gd name="T61" fmla="*/ 367 h 388"/>
                <a:gd name="T62" fmla="*/ 432 w 1807"/>
                <a:gd name="T63" fmla="*/ 366 h 388"/>
                <a:gd name="T64" fmla="*/ 369 w 1807"/>
                <a:gd name="T65" fmla="*/ 366 h 388"/>
                <a:gd name="T66" fmla="*/ 304 w 1807"/>
                <a:gd name="T67" fmla="*/ 366 h 388"/>
                <a:gd name="T68" fmla="*/ 241 w 1807"/>
                <a:gd name="T69" fmla="*/ 366 h 388"/>
                <a:gd name="T70" fmla="*/ 174 w 1807"/>
                <a:gd name="T71" fmla="*/ 364 h 388"/>
                <a:gd name="T72" fmla="*/ 110 w 1807"/>
                <a:gd name="T73" fmla="*/ 363 h 388"/>
                <a:gd name="T74" fmla="*/ 43 w 1807"/>
                <a:gd name="T75" fmla="*/ 361 h 388"/>
                <a:gd name="T76" fmla="*/ 0 w 1807"/>
                <a:gd name="T77" fmla="*/ 361 h 388"/>
                <a:gd name="T78" fmla="*/ 0 w 1807"/>
                <a:gd name="T7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07" h="388">
                  <a:moveTo>
                    <a:pt x="0" y="0"/>
                  </a:moveTo>
                  <a:lnTo>
                    <a:pt x="1807" y="0"/>
                  </a:lnTo>
                  <a:lnTo>
                    <a:pt x="1807" y="388"/>
                  </a:lnTo>
                  <a:lnTo>
                    <a:pt x="1785" y="386"/>
                  </a:lnTo>
                  <a:lnTo>
                    <a:pt x="1762" y="385"/>
                  </a:lnTo>
                  <a:lnTo>
                    <a:pt x="1737" y="385"/>
                  </a:lnTo>
                  <a:lnTo>
                    <a:pt x="1709" y="385"/>
                  </a:lnTo>
                  <a:lnTo>
                    <a:pt x="1677" y="384"/>
                  </a:lnTo>
                  <a:lnTo>
                    <a:pt x="1644" y="382"/>
                  </a:lnTo>
                  <a:lnTo>
                    <a:pt x="1608" y="382"/>
                  </a:lnTo>
                  <a:lnTo>
                    <a:pt x="1573" y="382"/>
                  </a:lnTo>
                  <a:lnTo>
                    <a:pt x="1533" y="381"/>
                  </a:lnTo>
                  <a:lnTo>
                    <a:pt x="1491" y="379"/>
                  </a:lnTo>
                  <a:lnTo>
                    <a:pt x="1447" y="379"/>
                  </a:lnTo>
                  <a:lnTo>
                    <a:pt x="1403" y="379"/>
                  </a:lnTo>
                  <a:lnTo>
                    <a:pt x="1356" y="378"/>
                  </a:lnTo>
                  <a:lnTo>
                    <a:pt x="1308" y="377"/>
                  </a:lnTo>
                  <a:lnTo>
                    <a:pt x="1256" y="377"/>
                  </a:lnTo>
                  <a:lnTo>
                    <a:pt x="1207" y="377"/>
                  </a:lnTo>
                  <a:lnTo>
                    <a:pt x="1152" y="375"/>
                  </a:lnTo>
                  <a:lnTo>
                    <a:pt x="1098" y="374"/>
                  </a:lnTo>
                  <a:lnTo>
                    <a:pt x="1043" y="373"/>
                  </a:lnTo>
                  <a:lnTo>
                    <a:pt x="986" y="373"/>
                  </a:lnTo>
                  <a:lnTo>
                    <a:pt x="927" y="371"/>
                  </a:lnTo>
                  <a:lnTo>
                    <a:pt x="869" y="371"/>
                  </a:lnTo>
                  <a:lnTo>
                    <a:pt x="808" y="370"/>
                  </a:lnTo>
                  <a:lnTo>
                    <a:pt x="749" y="370"/>
                  </a:lnTo>
                  <a:lnTo>
                    <a:pt x="686" y="368"/>
                  </a:lnTo>
                  <a:lnTo>
                    <a:pt x="624" y="368"/>
                  </a:lnTo>
                  <a:lnTo>
                    <a:pt x="561" y="367"/>
                  </a:lnTo>
                  <a:lnTo>
                    <a:pt x="497" y="367"/>
                  </a:lnTo>
                  <a:lnTo>
                    <a:pt x="432" y="366"/>
                  </a:lnTo>
                  <a:lnTo>
                    <a:pt x="369" y="366"/>
                  </a:lnTo>
                  <a:lnTo>
                    <a:pt x="304" y="366"/>
                  </a:lnTo>
                  <a:lnTo>
                    <a:pt x="241" y="366"/>
                  </a:lnTo>
                  <a:lnTo>
                    <a:pt x="174" y="364"/>
                  </a:lnTo>
                  <a:lnTo>
                    <a:pt x="110" y="363"/>
                  </a:lnTo>
                  <a:lnTo>
                    <a:pt x="43" y="361"/>
                  </a:lnTo>
                  <a:lnTo>
                    <a:pt x="0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25" name="Freeform 169"/>
            <p:cNvSpPr>
              <a:spLocks/>
            </p:cNvSpPr>
            <p:nvPr/>
          </p:nvSpPr>
          <p:spPr bwMode="auto">
            <a:xfrm>
              <a:off x="1807" y="1753"/>
              <a:ext cx="1483" cy="370"/>
            </a:xfrm>
            <a:custGeom>
              <a:avLst/>
              <a:gdLst>
                <a:gd name="T0" fmla="*/ 1483 w 1483"/>
                <a:gd name="T1" fmla="*/ 361 h 370"/>
                <a:gd name="T2" fmla="*/ 1461 w 1483"/>
                <a:gd name="T3" fmla="*/ 361 h 370"/>
                <a:gd name="T4" fmla="*/ 1395 w 1483"/>
                <a:gd name="T5" fmla="*/ 360 h 370"/>
                <a:gd name="T6" fmla="*/ 1332 w 1483"/>
                <a:gd name="T7" fmla="*/ 360 h 370"/>
                <a:gd name="T8" fmla="*/ 1267 w 1483"/>
                <a:gd name="T9" fmla="*/ 360 h 370"/>
                <a:gd name="T10" fmla="*/ 1203 w 1483"/>
                <a:gd name="T11" fmla="*/ 360 h 370"/>
                <a:gd name="T12" fmla="*/ 1138 w 1483"/>
                <a:gd name="T13" fmla="*/ 359 h 370"/>
                <a:gd name="T14" fmla="*/ 1076 w 1483"/>
                <a:gd name="T15" fmla="*/ 359 h 370"/>
                <a:gd name="T16" fmla="*/ 1014 w 1483"/>
                <a:gd name="T17" fmla="*/ 359 h 370"/>
                <a:gd name="T18" fmla="*/ 953 w 1483"/>
                <a:gd name="T19" fmla="*/ 359 h 370"/>
                <a:gd name="T20" fmla="*/ 891 w 1483"/>
                <a:gd name="T21" fmla="*/ 359 h 370"/>
                <a:gd name="T22" fmla="*/ 832 w 1483"/>
                <a:gd name="T23" fmla="*/ 359 h 370"/>
                <a:gd name="T24" fmla="*/ 773 w 1483"/>
                <a:gd name="T25" fmla="*/ 359 h 370"/>
                <a:gd name="T26" fmla="*/ 716 w 1483"/>
                <a:gd name="T27" fmla="*/ 359 h 370"/>
                <a:gd name="T28" fmla="*/ 658 w 1483"/>
                <a:gd name="T29" fmla="*/ 359 h 370"/>
                <a:gd name="T30" fmla="*/ 603 w 1483"/>
                <a:gd name="T31" fmla="*/ 359 h 370"/>
                <a:gd name="T32" fmla="*/ 548 w 1483"/>
                <a:gd name="T33" fmla="*/ 359 h 370"/>
                <a:gd name="T34" fmla="*/ 495 w 1483"/>
                <a:gd name="T35" fmla="*/ 359 h 370"/>
                <a:gd name="T36" fmla="*/ 443 w 1483"/>
                <a:gd name="T37" fmla="*/ 359 h 370"/>
                <a:gd name="T38" fmla="*/ 394 w 1483"/>
                <a:gd name="T39" fmla="*/ 360 h 370"/>
                <a:gd name="T40" fmla="*/ 346 w 1483"/>
                <a:gd name="T41" fmla="*/ 360 h 370"/>
                <a:gd name="T42" fmla="*/ 301 w 1483"/>
                <a:gd name="T43" fmla="*/ 361 h 370"/>
                <a:gd name="T44" fmla="*/ 255 w 1483"/>
                <a:gd name="T45" fmla="*/ 361 h 370"/>
                <a:gd name="T46" fmla="*/ 212 w 1483"/>
                <a:gd name="T47" fmla="*/ 361 h 370"/>
                <a:gd name="T48" fmla="*/ 171 w 1483"/>
                <a:gd name="T49" fmla="*/ 363 h 370"/>
                <a:gd name="T50" fmla="*/ 134 w 1483"/>
                <a:gd name="T51" fmla="*/ 364 h 370"/>
                <a:gd name="T52" fmla="*/ 95 w 1483"/>
                <a:gd name="T53" fmla="*/ 364 h 370"/>
                <a:gd name="T54" fmla="*/ 62 w 1483"/>
                <a:gd name="T55" fmla="*/ 366 h 370"/>
                <a:gd name="T56" fmla="*/ 29 w 1483"/>
                <a:gd name="T57" fmla="*/ 367 h 370"/>
                <a:gd name="T58" fmla="*/ 0 w 1483"/>
                <a:gd name="T59" fmla="*/ 370 h 370"/>
                <a:gd name="T60" fmla="*/ 0 w 1483"/>
                <a:gd name="T61" fmla="*/ 0 h 370"/>
                <a:gd name="T62" fmla="*/ 1483 w 1483"/>
                <a:gd name="T63" fmla="*/ 0 h 370"/>
                <a:gd name="T64" fmla="*/ 1483 w 1483"/>
                <a:gd name="T65" fmla="*/ 36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3" h="370">
                  <a:moveTo>
                    <a:pt x="1483" y="361"/>
                  </a:moveTo>
                  <a:lnTo>
                    <a:pt x="1461" y="361"/>
                  </a:lnTo>
                  <a:lnTo>
                    <a:pt x="1395" y="360"/>
                  </a:lnTo>
                  <a:lnTo>
                    <a:pt x="1332" y="360"/>
                  </a:lnTo>
                  <a:lnTo>
                    <a:pt x="1267" y="360"/>
                  </a:lnTo>
                  <a:lnTo>
                    <a:pt x="1203" y="360"/>
                  </a:lnTo>
                  <a:lnTo>
                    <a:pt x="1138" y="359"/>
                  </a:lnTo>
                  <a:lnTo>
                    <a:pt x="1076" y="359"/>
                  </a:lnTo>
                  <a:lnTo>
                    <a:pt x="1014" y="359"/>
                  </a:lnTo>
                  <a:lnTo>
                    <a:pt x="953" y="359"/>
                  </a:lnTo>
                  <a:lnTo>
                    <a:pt x="891" y="359"/>
                  </a:lnTo>
                  <a:lnTo>
                    <a:pt x="832" y="359"/>
                  </a:lnTo>
                  <a:lnTo>
                    <a:pt x="773" y="359"/>
                  </a:lnTo>
                  <a:lnTo>
                    <a:pt x="716" y="359"/>
                  </a:lnTo>
                  <a:lnTo>
                    <a:pt x="658" y="359"/>
                  </a:lnTo>
                  <a:lnTo>
                    <a:pt x="603" y="359"/>
                  </a:lnTo>
                  <a:lnTo>
                    <a:pt x="548" y="359"/>
                  </a:lnTo>
                  <a:lnTo>
                    <a:pt x="495" y="359"/>
                  </a:lnTo>
                  <a:lnTo>
                    <a:pt x="443" y="359"/>
                  </a:lnTo>
                  <a:lnTo>
                    <a:pt x="394" y="360"/>
                  </a:lnTo>
                  <a:lnTo>
                    <a:pt x="346" y="360"/>
                  </a:lnTo>
                  <a:lnTo>
                    <a:pt x="301" y="361"/>
                  </a:lnTo>
                  <a:lnTo>
                    <a:pt x="255" y="361"/>
                  </a:lnTo>
                  <a:lnTo>
                    <a:pt x="212" y="361"/>
                  </a:lnTo>
                  <a:lnTo>
                    <a:pt x="171" y="363"/>
                  </a:lnTo>
                  <a:lnTo>
                    <a:pt x="134" y="364"/>
                  </a:lnTo>
                  <a:lnTo>
                    <a:pt x="95" y="364"/>
                  </a:lnTo>
                  <a:lnTo>
                    <a:pt x="62" y="366"/>
                  </a:lnTo>
                  <a:lnTo>
                    <a:pt x="29" y="367"/>
                  </a:lnTo>
                  <a:lnTo>
                    <a:pt x="0" y="370"/>
                  </a:lnTo>
                  <a:lnTo>
                    <a:pt x="0" y="0"/>
                  </a:lnTo>
                  <a:lnTo>
                    <a:pt x="1483" y="0"/>
                  </a:lnTo>
                  <a:lnTo>
                    <a:pt x="1483" y="361"/>
                  </a:lnTo>
                  <a:close/>
                </a:path>
              </a:pathLst>
            </a:custGeom>
            <a:solidFill>
              <a:srgbClr val="8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26" name="Rectangle 170"/>
            <p:cNvSpPr>
              <a:spLocks noChangeArrowheads="1"/>
            </p:cNvSpPr>
            <p:nvPr/>
          </p:nvSpPr>
          <p:spPr bwMode="auto">
            <a:xfrm>
              <a:off x="3290" y="2531"/>
              <a:ext cx="1807" cy="378"/>
            </a:xfrm>
            <a:prstGeom prst="rect">
              <a:avLst/>
            </a:prstGeom>
            <a:solidFill>
              <a:srgbClr val="8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27" name="Rectangle 171"/>
            <p:cNvSpPr>
              <a:spLocks noChangeArrowheads="1"/>
            </p:cNvSpPr>
            <p:nvPr/>
          </p:nvSpPr>
          <p:spPr bwMode="auto">
            <a:xfrm>
              <a:off x="1807" y="2531"/>
              <a:ext cx="1483" cy="378"/>
            </a:xfrm>
            <a:prstGeom prst="rect">
              <a:avLst/>
            </a:prstGeom>
            <a:solidFill>
              <a:srgbClr val="8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28" name="Rectangle 172"/>
            <p:cNvSpPr>
              <a:spLocks noChangeArrowheads="1"/>
            </p:cNvSpPr>
            <p:nvPr/>
          </p:nvSpPr>
          <p:spPr bwMode="auto">
            <a:xfrm>
              <a:off x="3290" y="3341"/>
              <a:ext cx="1807" cy="420"/>
            </a:xfrm>
            <a:prstGeom prst="rect">
              <a:avLst/>
            </a:prstGeom>
            <a:solidFill>
              <a:srgbClr val="8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29" name="Rectangle 173"/>
            <p:cNvSpPr>
              <a:spLocks noChangeArrowheads="1"/>
            </p:cNvSpPr>
            <p:nvPr/>
          </p:nvSpPr>
          <p:spPr bwMode="auto">
            <a:xfrm>
              <a:off x="1807" y="3341"/>
              <a:ext cx="1483" cy="420"/>
            </a:xfrm>
            <a:prstGeom prst="rect">
              <a:avLst/>
            </a:prstGeom>
            <a:solidFill>
              <a:srgbClr val="8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0" name="Rectangle 174"/>
            <p:cNvSpPr>
              <a:spLocks noChangeArrowheads="1"/>
            </p:cNvSpPr>
            <p:nvPr/>
          </p:nvSpPr>
          <p:spPr bwMode="auto">
            <a:xfrm>
              <a:off x="2237" y="628"/>
              <a:ext cx="380" cy="3133"/>
            </a:xfrm>
            <a:prstGeom prst="rect">
              <a:avLst/>
            </a:prstGeom>
            <a:solidFill>
              <a:srgbClr val="6EA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1" name="Freeform 175"/>
            <p:cNvSpPr>
              <a:spLocks/>
            </p:cNvSpPr>
            <p:nvPr/>
          </p:nvSpPr>
          <p:spPr bwMode="auto">
            <a:xfrm>
              <a:off x="3027" y="628"/>
              <a:ext cx="397" cy="3133"/>
            </a:xfrm>
            <a:custGeom>
              <a:avLst/>
              <a:gdLst>
                <a:gd name="T0" fmla="*/ 397 w 397"/>
                <a:gd name="T1" fmla="*/ 0 h 3133"/>
                <a:gd name="T2" fmla="*/ 395 w 397"/>
                <a:gd name="T3" fmla="*/ 58 h 3133"/>
                <a:gd name="T4" fmla="*/ 395 w 397"/>
                <a:gd name="T5" fmla="*/ 126 h 3133"/>
                <a:gd name="T6" fmla="*/ 392 w 397"/>
                <a:gd name="T7" fmla="*/ 200 h 3133"/>
                <a:gd name="T8" fmla="*/ 392 w 397"/>
                <a:gd name="T9" fmla="*/ 282 h 3133"/>
                <a:gd name="T10" fmla="*/ 389 w 397"/>
                <a:gd name="T11" fmla="*/ 367 h 3133"/>
                <a:gd name="T12" fmla="*/ 389 w 397"/>
                <a:gd name="T13" fmla="*/ 458 h 3133"/>
                <a:gd name="T14" fmla="*/ 386 w 397"/>
                <a:gd name="T15" fmla="*/ 554 h 3133"/>
                <a:gd name="T16" fmla="*/ 386 w 397"/>
                <a:gd name="T17" fmla="*/ 656 h 3133"/>
                <a:gd name="T18" fmla="*/ 384 w 397"/>
                <a:gd name="T19" fmla="*/ 759 h 3133"/>
                <a:gd name="T20" fmla="*/ 382 w 397"/>
                <a:gd name="T21" fmla="*/ 867 h 3133"/>
                <a:gd name="T22" fmla="*/ 381 w 397"/>
                <a:gd name="T23" fmla="*/ 977 h 3133"/>
                <a:gd name="T24" fmla="*/ 379 w 397"/>
                <a:gd name="T25" fmla="*/ 1092 h 3133"/>
                <a:gd name="T26" fmla="*/ 378 w 397"/>
                <a:gd name="T27" fmla="*/ 1206 h 3133"/>
                <a:gd name="T28" fmla="*/ 377 w 397"/>
                <a:gd name="T29" fmla="*/ 1324 h 3133"/>
                <a:gd name="T30" fmla="*/ 375 w 397"/>
                <a:gd name="T31" fmla="*/ 1441 h 3133"/>
                <a:gd name="T32" fmla="*/ 375 w 397"/>
                <a:gd name="T33" fmla="*/ 1560 h 3133"/>
                <a:gd name="T34" fmla="*/ 373 w 397"/>
                <a:gd name="T35" fmla="*/ 1677 h 3133"/>
                <a:gd name="T36" fmla="*/ 371 w 397"/>
                <a:gd name="T37" fmla="*/ 1794 h 3133"/>
                <a:gd name="T38" fmla="*/ 370 w 397"/>
                <a:gd name="T39" fmla="*/ 1910 h 3133"/>
                <a:gd name="T40" fmla="*/ 370 w 397"/>
                <a:gd name="T41" fmla="*/ 2027 h 3133"/>
                <a:gd name="T42" fmla="*/ 370 w 397"/>
                <a:gd name="T43" fmla="*/ 2139 h 3133"/>
                <a:gd name="T44" fmla="*/ 370 w 397"/>
                <a:gd name="T45" fmla="*/ 2251 h 3133"/>
                <a:gd name="T46" fmla="*/ 370 w 397"/>
                <a:gd name="T47" fmla="*/ 2360 h 3133"/>
                <a:gd name="T48" fmla="*/ 370 w 397"/>
                <a:gd name="T49" fmla="*/ 2466 h 3133"/>
                <a:gd name="T50" fmla="*/ 370 w 397"/>
                <a:gd name="T51" fmla="*/ 2567 h 3133"/>
                <a:gd name="T52" fmla="*/ 370 w 397"/>
                <a:gd name="T53" fmla="*/ 2663 h 3133"/>
                <a:gd name="T54" fmla="*/ 370 w 397"/>
                <a:gd name="T55" fmla="*/ 2756 h 3133"/>
                <a:gd name="T56" fmla="*/ 371 w 397"/>
                <a:gd name="T57" fmla="*/ 2844 h 3133"/>
                <a:gd name="T58" fmla="*/ 371 w 397"/>
                <a:gd name="T59" fmla="*/ 2926 h 3133"/>
                <a:gd name="T60" fmla="*/ 374 w 397"/>
                <a:gd name="T61" fmla="*/ 3002 h 3133"/>
                <a:gd name="T62" fmla="*/ 375 w 397"/>
                <a:gd name="T63" fmla="*/ 3071 h 3133"/>
                <a:gd name="T64" fmla="*/ 379 w 397"/>
                <a:gd name="T65" fmla="*/ 3133 h 3133"/>
                <a:gd name="T66" fmla="*/ 0 w 397"/>
                <a:gd name="T67" fmla="*/ 0 h 3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7" h="3133">
                  <a:moveTo>
                    <a:pt x="0" y="0"/>
                  </a:moveTo>
                  <a:lnTo>
                    <a:pt x="397" y="0"/>
                  </a:lnTo>
                  <a:lnTo>
                    <a:pt x="396" y="28"/>
                  </a:lnTo>
                  <a:lnTo>
                    <a:pt x="395" y="58"/>
                  </a:lnTo>
                  <a:lnTo>
                    <a:pt x="395" y="91"/>
                  </a:lnTo>
                  <a:lnTo>
                    <a:pt x="395" y="126"/>
                  </a:lnTo>
                  <a:lnTo>
                    <a:pt x="393" y="162"/>
                  </a:lnTo>
                  <a:lnTo>
                    <a:pt x="392" y="200"/>
                  </a:lnTo>
                  <a:lnTo>
                    <a:pt x="392" y="239"/>
                  </a:lnTo>
                  <a:lnTo>
                    <a:pt x="392" y="282"/>
                  </a:lnTo>
                  <a:lnTo>
                    <a:pt x="390" y="323"/>
                  </a:lnTo>
                  <a:lnTo>
                    <a:pt x="389" y="367"/>
                  </a:lnTo>
                  <a:lnTo>
                    <a:pt x="389" y="412"/>
                  </a:lnTo>
                  <a:lnTo>
                    <a:pt x="389" y="458"/>
                  </a:lnTo>
                  <a:lnTo>
                    <a:pt x="388" y="504"/>
                  </a:lnTo>
                  <a:lnTo>
                    <a:pt x="386" y="554"/>
                  </a:lnTo>
                  <a:lnTo>
                    <a:pt x="386" y="603"/>
                  </a:lnTo>
                  <a:lnTo>
                    <a:pt x="386" y="656"/>
                  </a:lnTo>
                  <a:lnTo>
                    <a:pt x="385" y="705"/>
                  </a:lnTo>
                  <a:lnTo>
                    <a:pt x="384" y="759"/>
                  </a:lnTo>
                  <a:lnTo>
                    <a:pt x="382" y="813"/>
                  </a:lnTo>
                  <a:lnTo>
                    <a:pt x="382" y="867"/>
                  </a:lnTo>
                  <a:lnTo>
                    <a:pt x="381" y="921"/>
                  </a:lnTo>
                  <a:lnTo>
                    <a:pt x="381" y="977"/>
                  </a:lnTo>
                  <a:lnTo>
                    <a:pt x="379" y="1034"/>
                  </a:lnTo>
                  <a:lnTo>
                    <a:pt x="379" y="1092"/>
                  </a:lnTo>
                  <a:lnTo>
                    <a:pt x="378" y="1148"/>
                  </a:lnTo>
                  <a:lnTo>
                    <a:pt x="378" y="1206"/>
                  </a:lnTo>
                  <a:lnTo>
                    <a:pt x="377" y="1264"/>
                  </a:lnTo>
                  <a:lnTo>
                    <a:pt x="377" y="1324"/>
                  </a:lnTo>
                  <a:lnTo>
                    <a:pt x="375" y="1382"/>
                  </a:lnTo>
                  <a:lnTo>
                    <a:pt x="375" y="1441"/>
                  </a:lnTo>
                  <a:lnTo>
                    <a:pt x="375" y="1500"/>
                  </a:lnTo>
                  <a:lnTo>
                    <a:pt x="375" y="1560"/>
                  </a:lnTo>
                  <a:lnTo>
                    <a:pt x="374" y="1618"/>
                  </a:lnTo>
                  <a:lnTo>
                    <a:pt x="373" y="1677"/>
                  </a:lnTo>
                  <a:lnTo>
                    <a:pt x="371" y="1735"/>
                  </a:lnTo>
                  <a:lnTo>
                    <a:pt x="371" y="1794"/>
                  </a:lnTo>
                  <a:lnTo>
                    <a:pt x="370" y="1852"/>
                  </a:lnTo>
                  <a:lnTo>
                    <a:pt x="370" y="1910"/>
                  </a:lnTo>
                  <a:lnTo>
                    <a:pt x="370" y="1968"/>
                  </a:lnTo>
                  <a:lnTo>
                    <a:pt x="370" y="2027"/>
                  </a:lnTo>
                  <a:lnTo>
                    <a:pt x="370" y="2083"/>
                  </a:lnTo>
                  <a:lnTo>
                    <a:pt x="370" y="2139"/>
                  </a:lnTo>
                  <a:lnTo>
                    <a:pt x="370" y="2194"/>
                  </a:lnTo>
                  <a:lnTo>
                    <a:pt x="370" y="2251"/>
                  </a:lnTo>
                  <a:lnTo>
                    <a:pt x="370" y="2305"/>
                  </a:lnTo>
                  <a:lnTo>
                    <a:pt x="370" y="2360"/>
                  </a:lnTo>
                  <a:lnTo>
                    <a:pt x="370" y="2412"/>
                  </a:lnTo>
                  <a:lnTo>
                    <a:pt x="370" y="2466"/>
                  </a:lnTo>
                  <a:lnTo>
                    <a:pt x="370" y="2516"/>
                  </a:lnTo>
                  <a:lnTo>
                    <a:pt x="370" y="2567"/>
                  </a:lnTo>
                  <a:lnTo>
                    <a:pt x="370" y="2615"/>
                  </a:lnTo>
                  <a:lnTo>
                    <a:pt x="370" y="2663"/>
                  </a:lnTo>
                  <a:lnTo>
                    <a:pt x="370" y="2709"/>
                  </a:lnTo>
                  <a:lnTo>
                    <a:pt x="370" y="2756"/>
                  </a:lnTo>
                  <a:lnTo>
                    <a:pt x="370" y="2800"/>
                  </a:lnTo>
                  <a:lnTo>
                    <a:pt x="371" y="2844"/>
                  </a:lnTo>
                  <a:lnTo>
                    <a:pt x="371" y="2884"/>
                  </a:lnTo>
                  <a:lnTo>
                    <a:pt x="371" y="2926"/>
                  </a:lnTo>
                  <a:lnTo>
                    <a:pt x="373" y="2963"/>
                  </a:lnTo>
                  <a:lnTo>
                    <a:pt x="374" y="3002"/>
                  </a:lnTo>
                  <a:lnTo>
                    <a:pt x="374" y="3036"/>
                  </a:lnTo>
                  <a:lnTo>
                    <a:pt x="375" y="3071"/>
                  </a:lnTo>
                  <a:lnTo>
                    <a:pt x="377" y="3102"/>
                  </a:lnTo>
                  <a:lnTo>
                    <a:pt x="379" y="3133"/>
                  </a:lnTo>
                  <a:lnTo>
                    <a:pt x="0" y="3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A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2" name="Rectangle 176"/>
            <p:cNvSpPr>
              <a:spLocks noChangeArrowheads="1"/>
            </p:cNvSpPr>
            <p:nvPr/>
          </p:nvSpPr>
          <p:spPr bwMode="auto">
            <a:xfrm>
              <a:off x="3827" y="628"/>
              <a:ext cx="390" cy="3133"/>
            </a:xfrm>
            <a:prstGeom prst="rect">
              <a:avLst/>
            </a:prstGeom>
            <a:solidFill>
              <a:srgbClr val="6EA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3" name="Rectangle 177"/>
            <p:cNvSpPr>
              <a:spLocks noChangeArrowheads="1"/>
            </p:cNvSpPr>
            <p:nvPr/>
          </p:nvSpPr>
          <p:spPr bwMode="auto">
            <a:xfrm>
              <a:off x="4664" y="628"/>
              <a:ext cx="433" cy="3133"/>
            </a:xfrm>
            <a:prstGeom prst="rect">
              <a:avLst/>
            </a:prstGeom>
            <a:solidFill>
              <a:srgbClr val="6EA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4" name="Rectangle 178"/>
            <p:cNvSpPr>
              <a:spLocks noChangeArrowheads="1"/>
            </p:cNvSpPr>
            <p:nvPr/>
          </p:nvSpPr>
          <p:spPr bwMode="auto">
            <a:xfrm>
              <a:off x="2409" y="986"/>
              <a:ext cx="208" cy="36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5" name="Rectangle 179"/>
            <p:cNvSpPr>
              <a:spLocks noChangeArrowheads="1"/>
            </p:cNvSpPr>
            <p:nvPr/>
          </p:nvSpPr>
          <p:spPr bwMode="auto">
            <a:xfrm>
              <a:off x="2237" y="986"/>
              <a:ext cx="172" cy="36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6" name="Freeform 180"/>
            <p:cNvSpPr>
              <a:spLocks/>
            </p:cNvSpPr>
            <p:nvPr/>
          </p:nvSpPr>
          <p:spPr bwMode="auto">
            <a:xfrm>
              <a:off x="2409" y="1753"/>
              <a:ext cx="208" cy="360"/>
            </a:xfrm>
            <a:custGeom>
              <a:avLst/>
              <a:gdLst>
                <a:gd name="T0" fmla="*/ 0 w 208"/>
                <a:gd name="T1" fmla="*/ 0 h 360"/>
                <a:gd name="T2" fmla="*/ 208 w 208"/>
                <a:gd name="T3" fmla="*/ 0 h 360"/>
                <a:gd name="T4" fmla="*/ 208 w 208"/>
                <a:gd name="T5" fmla="*/ 360 h 360"/>
                <a:gd name="T6" fmla="*/ 194 w 208"/>
                <a:gd name="T7" fmla="*/ 360 h 360"/>
                <a:gd name="T8" fmla="*/ 182 w 208"/>
                <a:gd name="T9" fmla="*/ 360 h 360"/>
                <a:gd name="T10" fmla="*/ 168 w 208"/>
                <a:gd name="T11" fmla="*/ 360 h 360"/>
                <a:gd name="T12" fmla="*/ 155 w 208"/>
                <a:gd name="T13" fmla="*/ 360 h 360"/>
                <a:gd name="T14" fmla="*/ 143 w 208"/>
                <a:gd name="T15" fmla="*/ 360 h 360"/>
                <a:gd name="T16" fmla="*/ 131 w 208"/>
                <a:gd name="T17" fmla="*/ 360 h 360"/>
                <a:gd name="T18" fmla="*/ 118 w 208"/>
                <a:gd name="T19" fmla="*/ 360 h 360"/>
                <a:gd name="T20" fmla="*/ 106 w 208"/>
                <a:gd name="T21" fmla="*/ 360 h 360"/>
                <a:gd name="T22" fmla="*/ 93 w 208"/>
                <a:gd name="T23" fmla="*/ 360 h 360"/>
                <a:gd name="T24" fmla="*/ 81 w 208"/>
                <a:gd name="T25" fmla="*/ 360 h 360"/>
                <a:gd name="T26" fmla="*/ 69 w 208"/>
                <a:gd name="T27" fmla="*/ 360 h 360"/>
                <a:gd name="T28" fmla="*/ 56 w 208"/>
                <a:gd name="T29" fmla="*/ 360 h 360"/>
                <a:gd name="T30" fmla="*/ 44 w 208"/>
                <a:gd name="T31" fmla="*/ 360 h 360"/>
                <a:gd name="T32" fmla="*/ 33 w 208"/>
                <a:gd name="T33" fmla="*/ 360 h 360"/>
                <a:gd name="T34" fmla="*/ 20 w 208"/>
                <a:gd name="T35" fmla="*/ 360 h 360"/>
                <a:gd name="T36" fmla="*/ 9 w 208"/>
                <a:gd name="T37" fmla="*/ 360 h 360"/>
                <a:gd name="T38" fmla="*/ 0 w 208"/>
                <a:gd name="T39" fmla="*/ 360 h 360"/>
                <a:gd name="T40" fmla="*/ 0 w 208"/>
                <a:gd name="T41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8" h="360">
                  <a:moveTo>
                    <a:pt x="0" y="0"/>
                  </a:moveTo>
                  <a:lnTo>
                    <a:pt x="208" y="0"/>
                  </a:lnTo>
                  <a:lnTo>
                    <a:pt x="208" y="360"/>
                  </a:lnTo>
                  <a:lnTo>
                    <a:pt x="194" y="360"/>
                  </a:lnTo>
                  <a:lnTo>
                    <a:pt x="182" y="360"/>
                  </a:lnTo>
                  <a:lnTo>
                    <a:pt x="168" y="360"/>
                  </a:lnTo>
                  <a:lnTo>
                    <a:pt x="155" y="360"/>
                  </a:lnTo>
                  <a:lnTo>
                    <a:pt x="143" y="360"/>
                  </a:lnTo>
                  <a:lnTo>
                    <a:pt x="131" y="360"/>
                  </a:lnTo>
                  <a:lnTo>
                    <a:pt x="118" y="360"/>
                  </a:lnTo>
                  <a:lnTo>
                    <a:pt x="106" y="360"/>
                  </a:lnTo>
                  <a:lnTo>
                    <a:pt x="93" y="360"/>
                  </a:lnTo>
                  <a:lnTo>
                    <a:pt x="81" y="360"/>
                  </a:lnTo>
                  <a:lnTo>
                    <a:pt x="69" y="360"/>
                  </a:lnTo>
                  <a:lnTo>
                    <a:pt x="56" y="360"/>
                  </a:lnTo>
                  <a:lnTo>
                    <a:pt x="44" y="360"/>
                  </a:lnTo>
                  <a:lnTo>
                    <a:pt x="33" y="360"/>
                  </a:lnTo>
                  <a:lnTo>
                    <a:pt x="20" y="360"/>
                  </a:lnTo>
                  <a:lnTo>
                    <a:pt x="9" y="360"/>
                  </a:lnTo>
                  <a:lnTo>
                    <a:pt x="0" y="3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7" name="Freeform 181"/>
            <p:cNvSpPr>
              <a:spLocks/>
            </p:cNvSpPr>
            <p:nvPr/>
          </p:nvSpPr>
          <p:spPr bwMode="auto">
            <a:xfrm>
              <a:off x="2237" y="1753"/>
              <a:ext cx="172" cy="361"/>
            </a:xfrm>
            <a:custGeom>
              <a:avLst/>
              <a:gdLst>
                <a:gd name="T0" fmla="*/ 172 w 172"/>
                <a:gd name="T1" fmla="*/ 360 h 361"/>
                <a:gd name="T2" fmla="*/ 169 w 172"/>
                <a:gd name="T3" fmla="*/ 360 h 361"/>
                <a:gd name="T4" fmla="*/ 156 w 172"/>
                <a:gd name="T5" fmla="*/ 360 h 361"/>
                <a:gd name="T6" fmla="*/ 144 w 172"/>
                <a:gd name="T7" fmla="*/ 360 h 361"/>
                <a:gd name="T8" fmla="*/ 133 w 172"/>
                <a:gd name="T9" fmla="*/ 360 h 361"/>
                <a:gd name="T10" fmla="*/ 120 w 172"/>
                <a:gd name="T11" fmla="*/ 360 h 361"/>
                <a:gd name="T12" fmla="*/ 109 w 172"/>
                <a:gd name="T13" fmla="*/ 360 h 361"/>
                <a:gd name="T14" fmla="*/ 98 w 172"/>
                <a:gd name="T15" fmla="*/ 360 h 361"/>
                <a:gd name="T16" fmla="*/ 87 w 172"/>
                <a:gd name="T17" fmla="*/ 360 h 361"/>
                <a:gd name="T18" fmla="*/ 75 w 172"/>
                <a:gd name="T19" fmla="*/ 360 h 361"/>
                <a:gd name="T20" fmla="*/ 64 w 172"/>
                <a:gd name="T21" fmla="*/ 360 h 361"/>
                <a:gd name="T22" fmla="*/ 53 w 172"/>
                <a:gd name="T23" fmla="*/ 360 h 361"/>
                <a:gd name="T24" fmla="*/ 42 w 172"/>
                <a:gd name="T25" fmla="*/ 360 h 361"/>
                <a:gd name="T26" fmla="*/ 31 w 172"/>
                <a:gd name="T27" fmla="*/ 360 h 361"/>
                <a:gd name="T28" fmla="*/ 21 w 172"/>
                <a:gd name="T29" fmla="*/ 360 h 361"/>
                <a:gd name="T30" fmla="*/ 10 w 172"/>
                <a:gd name="T31" fmla="*/ 360 h 361"/>
                <a:gd name="T32" fmla="*/ 0 w 172"/>
                <a:gd name="T33" fmla="*/ 361 h 361"/>
                <a:gd name="T34" fmla="*/ 0 w 172"/>
                <a:gd name="T35" fmla="*/ 0 h 361"/>
                <a:gd name="T36" fmla="*/ 172 w 172"/>
                <a:gd name="T37" fmla="*/ 0 h 361"/>
                <a:gd name="T38" fmla="*/ 172 w 172"/>
                <a:gd name="T39" fmla="*/ 36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" h="361">
                  <a:moveTo>
                    <a:pt x="172" y="360"/>
                  </a:moveTo>
                  <a:lnTo>
                    <a:pt x="169" y="360"/>
                  </a:lnTo>
                  <a:lnTo>
                    <a:pt x="156" y="360"/>
                  </a:lnTo>
                  <a:lnTo>
                    <a:pt x="144" y="360"/>
                  </a:lnTo>
                  <a:lnTo>
                    <a:pt x="133" y="360"/>
                  </a:lnTo>
                  <a:lnTo>
                    <a:pt x="120" y="360"/>
                  </a:lnTo>
                  <a:lnTo>
                    <a:pt x="109" y="360"/>
                  </a:lnTo>
                  <a:lnTo>
                    <a:pt x="98" y="360"/>
                  </a:lnTo>
                  <a:lnTo>
                    <a:pt x="87" y="360"/>
                  </a:lnTo>
                  <a:lnTo>
                    <a:pt x="75" y="360"/>
                  </a:lnTo>
                  <a:lnTo>
                    <a:pt x="64" y="360"/>
                  </a:lnTo>
                  <a:lnTo>
                    <a:pt x="53" y="360"/>
                  </a:lnTo>
                  <a:lnTo>
                    <a:pt x="42" y="360"/>
                  </a:lnTo>
                  <a:lnTo>
                    <a:pt x="31" y="360"/>
                  </a:lnTo>
                  <a:lnTo>
                    <a:pt x="21" y="360"/>
                  </a:lnTo>
                  <a:lnTo>
                    <a:pt x="10" y="360"/>
                  </a:lnTo>
                  <a:lnTo>
                    <a:pt x="0" y="361"/>
                  </a:lnTo>
                  <a:lnTo>
                    <a:pt x="0" y="0"/>
                  </a:lnTo>
                  <a:lnTo>
                    <a:pt x="172" y="0"/>
                  </a:lnTo>
                  <a:lnTo>
                    <a:pt x="172" y="360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8" name="Rectangle 182"/>
            <p:cNvSpPr>
              <a:spLocks noChangeArrowheads="1"/>
            </p:cNvSpPr>
            <p:nvPr/>
          </p:nvSpPr>
          <p:spPr bwMode="auto">
            <a:xfrm>
              <a:off x="2409" y="2531"/>
              <a:ext cx="208" cy="37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39" name="Rectangle 183"/>
            <p:cNvSpPr>
              <a:spLocks noChangeArrowheads="1"/>
            </p:cNvSpPr>
            <p:nvPr/>
          </p:nvSpPr>
          <p:spPr bwMode="auto">
            <a:xfrm>
              <a:off x="2237" y="2531"/>
              <a:ext cx="172" cy="37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0" name="Rectangle 184"/>
            <p:cNvSpPr>
              <a:spLocks noChangeArrowheads="1"/>
            </p:cNvSpPr>
            <p:nvPr/>
          </p:nvSpPr>
          <p:spPr bwMode="auto">
            <a:xfrm>
              <a:off x="2409" y="3341"/>
              <a:ext cx="208" cy="420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1" name="Rectangle 185"/>
            <p:cNvSpPr>
              <a:spLocks noChangeArrowheads="1"/>
            </p:cNvSpPr>
            <p:nvPr/>
          </p:nvSpPr>
          <p:spPr bwMode="auto">
            <a:xfrm>
              <a:off x="2237" y="3341"/>
              <a:ext cx="172" cy="420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2" name="Freeform 186"/>
            <p:cNvSpPr>
              <a:spLocks/>
            </p:cNvSpPr>
            <p:nvPr/>
          </p:nvSpPr>
          <p:spPr bwMode="auto">
            <a:xfrm>
              <a:off x="3195" y="986"/>
              <a:ext cx="222" cy="368"/>
            </a:xfrm>
            <a:custGeom>
              <a:avLst/>
              <a:gdLst>
                <a:gd name="T0" fmla="*/ 0 w 222"/>
                <a:gd name="T1" fmla="*/ 0 h 368"/>
                <a:gd name="T2" fmla="*/ 222 w 222"/>
                <a:gd name="T3" fmla="*/ 0 h 368"/>
                <a:gd name="T4" fmla="*/ 221 w 222"/>
                <a:gd name="T5" fmla="*/ 9 h 368"/>
                <a:gd name="T6" fmla="*/ 221 w 222"/>
                <a:gd name="T7" fmla="*/ 20 h 368"/>
                <a:gd name="T8" fmla="*/ 221 w 222"/>
                <a:gd name="T9" fmla="*/ 30 h 368"/>
                <a:gd name="T10" fmla="*/ 221 w 222"/>
                <a:gd name="T11" fmla="*/ 41 h 368"/>
                <a:gd name="T12" fmla="*/ 221 w 222"/>
                <a:gd name="T13" fmla="*/ 51 h 368"/>
                <a:gd name="T14" fmla="*/ 221 w 222"/>
                <a:gd name="T15" fmla="*/ 62 h 368"/>
                <a:gd name="T16" fmla="*/ 221 w 222"/>
                <a:gd name="T17" fmla="*/ 73 h 368"/>
                <a:gd name="T18" fmla="*/ 221 w 222"/>
                <a:gd name="T19" fmla="*/ 85 h 368"/>
                <a:gd name="T20" fmla="*/ 220 w 222"/>
                <a:gd name="T21" fmla="*/ 95 h 368"/>
                <a:gd name="T22" fmla="*/ 220 w 222"/>
                <a:gd name="T23" fmla="*/ 106 h 368"/>
                <a:gd name="T24" fmla="*/ 220 w 222"/>
                <a:gd name="T25" fmla="*/ 117 h 368"/>
                <a:gd name="T26" fmla="*/ 220 w 222"/>
                <a:gd name="T27" fmla="*/ 129 h 368"/>
                <a:gd name="T28" fmla="*/ 220 w 222"/>
                <a:gd name="T29" fmla="*/ 141 h 368"/>
                <a:gd name="T30" fmla="*/ 220 w 222"/>
                <a:gd name="T31" fmla="*/ 152 h 368"/>
                <a:gd name="T32" fmla="*/ 220 w 222"/>
                <a:gd name="T33" fmla="*/ 163 h 368"/>
                <a:gd name="T34" fmla="*/ 220 w 222"/>
                <a:gd name="T35" fmla="*/ 175 h 368"/>
                <a:gd name="T36" fmla="*/ 218 w 222"/>
                <a:gd name="T37" fmla="*/ 186 h 368"/>
                <a:gd name="T38" fmla="*/ 218 w 222"/>
                <a:gd name="T39" fmla="*/ 197 h 368"/>
                <a:gd name="T40" fmla="*/ 218 w 222"/>
                <a:gd name="T41" fmla="*/ 208 h 368"/>
                <a:gd name="T42" fmla="*/ 218 w 222"/>
                <a:gd name="T43" fmla="*/ 221 h 368"/>
                <a:gd name="T44" fmla="*/ 218 w 222"/>
                <a:gd name="T45" fmla="*/ 232 h 368"/>
                <a:gd name="T46" fmla="*/ 218 w 222"/>
                <a:gd name="T47" fmla="*/ 244 h 368"/>
                <a:gd name="T48" fmla="*/ 218 w 222"/>
                <a:gd name="T49" fmla="*/ 256 h 368"/>
                <a:gd name="T50" fmla="*/ 218 w 222"/>
                <a:gd name="T51" fmla="*/ 269 h 368"/>
                <a:gd name="T52" fmla="*/ 217 w 222"/>
                <a:gd name="T53" fmla="*/ 281 h 368"/>
                <a:gd name="T54" fmla="*/ 217 w 222"/>
                <a:gd name="T55" fmla="*/ 294 h 368"/>
                <a:gd name="T56" fmla="*/ 217 w 222"/>
                <a:gd name="T57" fmla="*/ 306 h 368"/>
                <a:gd name="T58" fmla="*/ 217 w 222"/>
                <a:gd name="T59" fmla="*/ 319 h 368"/>
                <a:gd name="T60" fmla="*/ 217 w 222"/>
                <a:gd name="T61" fmla="*/ 331 h 368"/>
                <a:gd name="T62" fmla="*/ 217 w 222"/>
                <a:gd name="T63" fmla="*/ 343 h 368"/>
                <a:gd name="T64" fmla="*/ 217 w 222"/>
                <a:gd name="T65" fmla="*/ 356 h 368"/>
                <a:gd name="T66" fmla="*/ 217 w 222"/>
                <a:gd name="T67" fmla="*/ 368 h 368"/>
                <a:gd name="T68" fmla="*/ 0 w 222"/>
                <a:gd name="T69" fmla="*/ 368 h 368"/>
                <a:gd name="T70" fmla="*/ 0 w 222"/>
                <a:gd name="T7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368">
                  <a:moveTo>
                    <a:pt x="0" y="0"/>
                  </a:moveTo>
                  <a:lnTo>
                    <a:pt x="222" y="0"/>
                  </a:lnTo>
                  <a:lnTo>
                    <a:pt x="221" y="9"/>
                  </a:lnTo>
                  <a:lnTo>
                    <a:pt x="221" y="20"/>
                  </a:lnTo>
                  <a:lnTo>
                    <a:pt x="221" y="30"/>
                  </a:lnTo>
                  <a:lnTo>
                    <a:pt x="221" y="41"/>
                  </a:lnTo>
                  <a:lnTo>
                    <a:pt x="221" y="51"/>
                  </a:lnTo>
                  <a:lnTo>
                    <a:pt x="221" y="62"/>
                  </a:lnTo>
                  <a:lnTo>
                    <a:pt x="221" y="73"/>
                  </a:lnTo>
                  <a:lnTo>
                    <a:pt x="221" y="85"/>
                  </a:lnTo>
                  <a:lnTo>
                    <a:pt x="220" y="95"/>
                  </a:lnTo>
                  <a:lnTo>
                    <a:pt x="220" y="106"/>
                  </a:lnTo>
                  <a:lnTo>
                    <a:pt x="220" y="117"/>
                  </a:lnTo>
                  <a:lnTo>
                    <a:pt x="220" y="129"/>
                  </a:lnTo>
                  <a:lnTo>
                    <a:pt x="220" y="141"/>
                  </a:lnTo>
                  <a:lnTo>
                    <a:pt x="220" y="152"/>
                  </a:lnTo>
                  <a:lnTo>
                    <a:pt x="220" y="163"/>
                  </a:lnTo>
                  <a:lnTo>
                    <a:pt x="220" y="175"/>
                  </a:lnTo>
                  <a:lnTo>
                    <a:pt x="218" y="186"/>
                  </a:lnTo>
                  <a:lnTo>
                    <a:pt x="218" y="197"/>
                  </a:lnTo>
                  <a:lnTo>
                    <a:pt x="218" y="208"/>
                  </a:lnTo>
                  <a:lnTo>
                    <a:pt x="218" y="221"/>
                  </a:lnTo>
                  <a:lnTo>
                    <a:pt x="218" y="232"/>
                  </a:lnTo>
                  <a:lnTo>
                    <a:pt x="218" y="244"/>
                  </a:lnTo>
                  <a:lnTo>
                    <a:pt x="218" y="256"/>
                  </a:lnTo>
                  <a:lnTo>
                    <a:pt x="218" y="269"/>
                  </a:lnTo>
                  <a:lnTo>
                    <a:pt x="217" y="281"/>
                  </a:lnTo>
                  <a:lnTo>
                    <a:pt x="217" y="294"/>
                  </a:lnTo>
                  <a:lnTo>
                    <a:pt x="217" y="306"/>
                  </a:lnTo>
                  <a:lnTo>
                    <a:pt x="217" y="319"/>
                  </a:lnTo>
                  <a:lnTo>
                    <a:pt x="217" y="331"/>
                  </a:lnTo>
                  <a:lnTo>
                    <a:pt x="217" y="343"/>
                  </a:lnTo>
                  <a:lnTo>
                    <a:pt x="217" y="356"/>
                  </a:lnTo>
                  <a:lnTo>
                    <a:pt x="217" y="368"/>
                  </a:lnTo>
                  <a:lnTo>
                    <a:pt x="0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3" name="Rectangle 187"/>
            <p:cNvSpPr>
              <a:spLocks noChangeArrowheads="1"/>
            </p:cNvSpPr>
            <p:nvPr/>
          </p:nvSpPr>
          <p:spPr bwMode="auto">
            <a:xfrm>
              <a:off x="3027" y="986"/>
              <a:ext cx="168" cy="36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4" name="Freeform 188"/>
            <p:cNvSpPr>
              <a:spLocks/>
            </p:cNvSpPr>
            <p:nvPr/>
          </p:nvSpPr>
          <p:spPr bwMode="auto">
            <a:xfrm>
              <a:off x="3195" y="1753"/>
              <a:ext cx="213" cy="364"/>
            </a:xfrm>
            <a:custGeom>
              <a:avLst/>
              <a:gdLst>
                <a:gd name="T0" fmla="*/ 0 w 213"/>
                <a:gd name="T1" fmla="*/ 0 h 364"/>
                <a:gd name="T2" fmla="*/ 213 w 213"/>
                <a:gd name="T3" fmla="*/ 0 h 364"/>
                <a:gd name="T4" fmla="*/ 211 w 213"/>
                <a:gd name="T5" fmla="*/ 10 h 364"/>
                <a:gd name="T6" fmla="*/ 211 w 213"/>
                <a:gd name="T7" fmla="*/ 21 h 364"/>
                <a:gd name="T8" fmla="*/ 211 w 213"/>
                <a:gd name="T9" fmla="*/ 32 h 364"/>
                <a:gd name="T10" fmla="*/ 211 w 213"/>
                <a:gd name="T11" fmla="*/ 44 h 364"/>
                <a:gd name="T12" fmla="*/ 210 w 213"/>
                <a:gd name="T13" fmla="*/ 55 h 364"/>
                <a:gd name="T14" fmla="*/ 210 w 213"/>
                <a:gd name="T15" fmla="*/ 66 h 364"/>
                <a:gd name="T16" fmla="*/ 210 w 213"/>
                <a:gd name="T17" fmla="*/ 77 h 364"/>
                <a:gd name="T18" fmla="*/ 210 w 213"/>
                <a:gd name="T19" fmla="*/ 90 h 364"/>
                <a:gd name="T20" fmla="*/ 209 w 213"/>
                <a:gd name="T21" fmla="*/ 101 h 364"/>
                <a:gd name="T22" fmla="*/ 209 w 213"/>
                <a:gd name="T23" fmla="*/ 112 h 364"/>
                <a:gd name="T24" fmla="*/ 209 w 213"/>
                <a:gd name="T25" fmla="*/ 123 h 364"/>
                <a:gd name="T26" fmla="*/ 209 w 213"/>
                <a:gd name="T27" fmla="*/ 135 h 364"/>
                <a:gd name="T28" fmla="*/ 209 w 213"/>
                <a:gd name="T29" fmla="*/ 146 h 364"/>
                <a:gd name="T30" fmla="*/ 209 w 213"/>
                <a:gd name="T31" fmla="*/ 157 h 364"/>
                <a:gd name="T32" fmla="*/ 209 w 213"/>
                <a:gd name="T33" fmla="*/ 168 h 364"/>
                <a:gd name="T34" fmla="*/ 209 w 213"/>
                <a:gd name="T35" fmla="*/ 181 h 364"/>
                <a:gd name="T36" fmla="*/ 209 w 213"/>
                <a:gd name="T37" fmla="*/ 192 h 364"/>
                <a:gd name="T38" fmla="*/ 209 w 213"/>
                <a:gd name="T39" fmla="*/ 203 h 364"/>
                <a:gd name="T40" fmla="*/ 209 w 213"/>
                <a:gd name="T41" fmla="*/ 214 h 364"/>
                <a:gd name="T42" fmla="*/ 209 w 213"/>
                <a:gd name="T43" fmla="*/ 226 h 364"/>
                <a:gd name="T44" fmla="*/ 209 w 213"/>
                <a:gd name="T45" fmla="*/ 237 h 364"/>
                <a:gd name="T46" fmla="*/ 209 w 213"/>
                <a:gd name="T47" fmla="*/ 248 h 364"/>
                <a:gd name="T48" fmla="*/ 209 w 213"/>
                <a:gd name="T49" fmla="*/ 259 h 364"/>
                <a:gd name="T50" fmla="*/ 209 w 213"/>
                <a:gd name="T51" fmla="*/ 272 h 364"/>
                <a:gd name="T52" fmla="*/ 209 w 213"/>
                <a:gd name="T53" fmla="*/ 283 h 364"/>
                <a:gd name="T54" fmla="*/ 209 w 213"/>
                <a:gd name="T55" fmla="*/ 294 h 364"/>
                <a:gd name="T56" fmla="*/ 209 w 213"/>
                <a:gd name="T57" fmla="*/ 305 h 364"/>
                <a:gd name="T58" fmla="*/ 209 w 213"/>
                <a:gd name="T59" fmla="*/ 317 h 364"/>
                <a:gd name="T60" fmla="*/ 209 w 213"/>
                <a:gd name="T61" fmla="*/ 328 h 364"/>
                <a:gd name="T62" fmla="*/ 209 w 213"/>
                <a:gd name="T63" fmla="*/ 339 h 364"/>
                <a:gd name="T64" fmla="*/ 209 w 213"/>
                <a:gd name="T65" fmla="*/ 352 h 364"/>
                <a:gd name="T66" fmla="*/ 209 w 213"/>
                <a:gd name="T67" fmla="*/ 364 h 364"/>
                <a:gd name="T68" fmla="*/ 196 w 213"/>
                <a:gd name="T69" fmla="*/ 363 h 364"/>
                <a:gd name="T70" fmla="*/ 184 w 213"/>
                <a:gd name="T71" fmla="*/ 363 h 364"/>
                <a:gd name="T72" fmla="*/ 171 w 213"/>
                <a:gd name="T73" fmla="*/ 363 h 364"/>
                <a:gd name="T74" fmla="*/ 160 w 213"/>
                <a:gd name="T75" fmla="*/ 363 h 364"/>
                <a:gd name="T76" fmla="*/ 148 w 213"/>
                <a:gd name="T77" fmla="*/ 363 h 364"/>
                <a:gd name="T78" fmla="*/ 137 w 213"/>
                <a:gd name="T79" fmla="*/ 363 h 364"/>
                <a:gd name="T80" fmla="*/ 124 w 213"/>
                <a:gd name="T81" fmla="*/ 363 h 364"/>
                <a:gd name="T82" fmla="*/ 113 w 213"/>
                <a:gd name="T83" fmla="*/ 363 h 364"/>
                <a:gd name="T84" fmla="*/ 101 w 213"/>
                <a:gd name="T85" fmla="*/ 363 h 364"/>
                <a:gd name="T86" fmla="*/ 89 w 213"/>
                <a:gd name="T87" fmla="*/ 363 h 364"/>
                <a:gd name="T88" fmla="*/ 76 w 213"/>
                <a:gd name="T89" fmla="*/ 363 h 364"/>
                <a:gd name="T90" fmla="*/ 65 w 213"/>
                <a:gd name="T91" fmla="*/ 363 h 364"/>
                <a:gd name="T92" fmla="*/ 53 w 213"/>
                <a:gd name="T93" fmla="*/ 363 h 364"/>
                <a:gd name="T94" fmla="*/ 42 w 213"/>
                <a:gd name="T95" fmla="*/ 363 h 364"/>
                <a:gd name="T96" fmla="*/ 29 w 213"/>
                <a:gd name="T97" fmla="*/ 363 h 364"/>
                <a:gd name="T98" fmla="*/ 18 w 213"/>
                <a:gd name="T99" fmla="*/ 363 h 364"/>
                <a:gd name="T100" fmla="*/ 6 w 213"/>
                <a:gd name="T101" fmla="*/ 361 h 364"/>
                <a:gd name="T102" fmla="*/ 0 w 213"/>
                <a:gd name="T103" fmla="*/ 361 h 364"/>
                <a:gd name="T104" fmla="*/ 0 w 213"/>
                <a:gd name="T105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3" h="364">
                  <a:moveTo>
                    <a:pt x="0" y="0"/>
                  </a:moveTo>
                  <a:lnTo>
                    <a:pt x="213" y="0"/>
                  </a:lnTo>
                  <a:lnTo>
                    <a:pt x="211" y="10"/>
                  </a:lnTo>
                  <a:lnTo>
                    <a:pt x="211" y="21"/>
                  </a:lnTo>
                  <a:lnTo>
                    <a:pt x="211" y="32"/>
                  </a:lnTo>
                  <a:lnTo>
                    <a:pt x="211" y="44"/>
                  </a:lnTo>
                  <a:lnTo>
                    <a:pt x="210" y="55"/>
                  </a:lnTo>
                  <a:lnTo>
                    <a:pt x="210" y="66"/>
                  </a:lnTo>
                  <a:lnTo>
                    <a:pt x="210" y="77"/>
                  </a:lnTo>
                  <a:lnTo>
                    <a:pt x="210" y="90"/>
                  </a:lnTo>
                  <a:lnTo>
                    <a:pt x="209" y="101"/>
                  </a:lnTo>
                  <a:lnTo>
                    <a:pt x="209" y="112"/>
                  </a:lnTo>
                  <a:lnTo>
                    <a:pt x="209" y="123"/>
                  </a:lnTo>
                  <a:lnTo>
                    <a:pt x="209" y="135"/>
                  </a:lnTo>
                  <a:lnTo>
                    <a:pt x="209" y="146"/>
                  </a:lnTo>
                  <a:lnTo>
                    <a:pt x="209" y="157"/>
                  </a:lnTo>
                  <a:lnTo>
                    <a:pt x="209" y="168"/>
                  </a:lnTo>
                  <a:lnTo>
                    <a:pt x="209" y="181"/>
                  </a:lnTo>
                  <a:lnTo>
                    <a:pt x="209" y="192"/>
                  </a:lnTo>
                  <a:lnTo>
                    <a:pt x="209" y="203"/>
                  </a:lnTo>
                  <a:lnTo>
                    <a:pt x="209" y="214"/>
                  </a:lnTo>
                  <a:lnTo>
                    <a:pt x="209" y="226"/>
                  </a:lnTo>
                  <a:lnTo>
                    <a:pt x="209" y="237"/>
                  </a:lnTo>
                  <a:lnTo>
                    <a:pt x="209" y="248"/>
                  </a:lnTo>
                  <a:lnTo>
                    <a:pt x="209" y="259"/>
                  </a:lnTo>
                  <a:lnTo>
                    <a:pt x="209" y="272"/>
                  </a:lnTo>
                  <a:lnTo>
                    <a:pt x="209" y="283"/>
                  </a:lnTo>
                  <a:lnTo>
                    <a:pt x="209" y="294"/>
                  </a:lnTo>
                  <a:lnTo>
                    <a:pt x="209" y="305"/>
                  </a:lnTo>
                  <a:lnTo>
                    <a:pt x="209" y="317"/>
                  </a:lnTo>
                  <a:lnTo>
                    <a:pt x="209" y="328"/>
                  </a:lnTo>
                  <a:lnTo>
                    <a:pt x="209" y="339"/>
                  </a:lnTo>
                  <a:lnTo>
                    <a:pt x="209" y="352"/>
                  </a:lnTo>
                  <a:lnTo>
                    <a:pt x="209" y="364"/>
                  </a:lnTo>
                  <a:lnTo>
                    <a:pt x="196" y="363"/>
                  </a:lnTo>
                  <a:lnTo>
                    <a:pt x="184" y="363"/>
                  </a:lnTo>
                  <a:lnTo>
                    <a:pt x="171" y="363"/>
                  </a:lnTo>
                  <a:lnTo>
                    <a:pt x="160" y="363"/>
                  </a:lnTo>
                  <a:lnTo>
                    <a:pt x="148" y="363"/>
                  </a:lnTo>
                  <a:lnTo>
                    <a:pt x="137" y="363"/>
                  </a:lnTo>
                  <a:lnTo>
                    <a:pt x="124" y="363"/>
                  </a:lnTo>
                  <a:lnTo>
                    <a:pt x="113" y="363"/>
                  </a:lnTo>
                  <a:lnTo>
                    <a:pt x="101" y="363"/>
                  </a:lnTo>
                  <a:lnTo>
                    <a:pt x="89" y="363"/>
                  </a:lnTo>
                  <a:lnTo>
                    <a:pt x="76" y="363"/>
                  </a:lnTo>
                  <a:lnTo>
                    <a:pt x="65" y="363"/>
                  </a:lnTo>
                  <a:lnTo>
                    <a:pt x="53" y="363"/>
                  </a:lnTo>
                  <a:lnTo>
                    <a:pt x="42" y="363"/>
                  </a:lnTo>
                  <a:lnTo>
                    <a:pt x="29" y="363"/>
                  </a:lnTo>
                  <a:lnTo>
                    <a:pt x="18" y="363"/>
                  </a:lnTo>
                  <a:lnTo>
                    <a:pt x="6" y="361"/>
                  </a:lnTo>
                  <a:lnTo>
                    <a:pt x="0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5" name="Freeform 189"/>
            <p:cNvSpPr>
              <a:spLocks/>
            </p:cNvSpPr>
            <p:nvPr/>
          </p:nvSpPr>
          <p:spPr bwMode="auto">
            <a:xfrm>
              <a:off x="3027" y="1753"/>
              <a:ext cx="168" cy="361"/>
            </a:xfrm>
            <a:custGeom>
              <a:avLst/>
              <a:gdLst>
                <a:gd name="T0" fmla="*/ 168 w 168"/>
                <a:gd name="T1" fmla="*/ 361 h 361"/>
                <a:gd name="T2" fmla="*/ 161 w 168"/>
                <a:gd name="T3" fmla="*/ 361 h 361"/>
                <a:gd name="T4" fmla="*/ 149 w 168"/>
                <a:gd name="T5" fmla="*/ 361 h 361"/>
                <a:gd name="T6" fmla="*/ 138 w 168"/>
                <a:gd name="T7" fmla="*/ 361 h 361"/>
                <a:gd name="T8" fmla="*/ 125 w 168"/>
                <a:gd name="T9" fmla="*/ 361 h 361"/>
                <a:gd name="T10" fmla="*/ 114 w 168"/>
                <a:gd name="T11" fmla="*/ 361 h 361"/>
                <a:gd name="T12" fmla="*/ 102 w 168"/>
                <a:gd name="T13" fmla="*/ 361 h 361"/>
                <a:gd name="T14" fmla="*/ 91 w 168"/>
                <a:gd name="T15" fmla="*/ 361 h 361"/>
                <a:gd name="T16" fmla="*/ 79 w 168"/>
                <a:gd name="T17" fmla="*/ 361 h 361"/>
                <a:gd name="T18" fmla="*/ 67 w 168"/>
                <a:gd name="T19" fmla="*/ 361 h 361"/>
                <a:gd name="T20" fmla="*/ 56 w 168"/>
                <a:gd name="T21" fmla="*/ 361 h 361"/>
                <a:gd name="T22" fmla="*/ 45 w 168"/>
                <a:gd name="T23" fmla="*/ 361 h 361"/>
                <a:gd name="T24" fmla="*/ 33 w 168"/>
                <a:gd name="T25" fmla="*/ 361 h 361"/>
                <a:gd name="T26" fmla="*/ 22 w 168"/>
                <a:gd name="T27" fmla="*/ 361 h 361"/>
                <a:gd name="T28" fmla="*/ 11 w 168"/>
                <a:gd name="T29" fmla="*/ 361 h 361"/>
                <a:gd name="T30" fmla="*/ 0 w 168"/>
                <a:gd name="T31" fmla="*/ 361 h 361"/>
                <a:gd name="T32" fmla="*/ 0 w 168"/>
                <a:gd name="T33" fmla="*/ 0 h 361"/>
                <a:gd name="T34" fmla="*/ 168 w 168"/>
                <a:gd name="T35" fmla="*/ 0 h 361"/>
                <a:gd name="T36" fmla="*/ 168 w 168"/>
                <a:gd name="T37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8" h="361">
                  <a:moveTo>
                    <a:pt x="168" y="361"/>
                  </a:moveTo>
                  <a:lnTo>
                    <a:pt x="161" y="361"/>
                  </a:lnTo>
                  <a:lnTo>
                    <a:pt x="149" y="361"/>
                  </a:lnTo>
                  <a:lnTo>
                    <a:pt x="138" y="361"/>
                  </a:lnTo>
                  <a:lnTo>
                    <a:pt x="125" y="361"/>
                  </a:lnTo>
                  <a:lnTo>
                    <a:pt x="114" y="361"/>
                  </a:lnTo>
                  <a:lnTo>
                    <a:pt x="102" y="361"/>
                  </a:lnTo>
                  <a:lnTo>
                    <a:pt x="91" y="361"/>
                  </a:lnTo>
                  <a:lnTo>
                    <a:pt x="79" y="361"/>
                  </a:lnTo>
                  <a:lnTo>
                    <a:pt x="67" y="361"/>
                  </a:lnTo>
                  <a:lnTo>
                    <a:pt x="56" y="361"/>
                  </a:lnTo>
                  <a:lnTo>
                    <a:pt x="45" y="361"/>
                  </a:lnTo>
                  <a:lnTo>
                    <a:pt x="33" y="361"/>
                  </a:lnTo>
                  <a:lnTo>
                    <a:pt x="22" y="361"/>
                  </a:lnTo>
                  <a:lnTo>
                    <a:pt x="11" y="361"/>
                  </a:lnTo>
                  <a:lnTo>
                    <a:pt x="0" y="361"/>
                  </a:lnTo>
                  <a:lnTo>
                    <a:pt x="0" y="0"/>
                  </a:lnTo>
                  <a:lnTo>
                    <a:pt x="168" y="0"/>
                  </a:lnTo>
                  <a:lnTo>
                    <a:pt x="168" y="361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6" name="Freeform 190"/>
            <p:cNvSpPr>
              <a:spLocks/>
            </p:cNvSpPr>
            <p:nvPr/>
          </p:nvSpPr>
          <p:spPr bwMode="auto">
            <a:xfrm>
              <a:off x="3195" y="2531"/>
              <a:ext cx="205" cy="378"/>
            </a:xfrm>
            <a:custGeom>
              <a:avLst/>
              <a:gdLst>
                <a:gd name="T0" fmla="*/ 0 w 205"/>
                <a:gd name="T1" fmla="*/ 0 h 378"/>
                <a:gd name="T2" fmla="*/ 205 w 205"/>
                <a:gd name="T3" fmla="*/ 0 h 378"/>
                <a:gd name="T4" fmla="*/ 203 w 205"/>
                <a:gd name="T5" fmla="*/ 11 h 378"/>
                <a:gd name="T6" fmla="*/ 203 w 205"/>
                <a:gd name="T7" fmla="*/ 24 h 378"/>
                <a:gd name="T8" fmla="*/ 203 w 205"/>
                <a:gd name="T9" fmla="*/ 35 h 378"/>
                <a:gd name="T10" fmla="*/ 203 w 205"/>
                <a:gd name="T11" fmla="*/ 47 h 378"/>
                <a:gd name="T12" fmla="*/ 203 w 205"/>
                <a:gd name="T13" fmla="*/ 58 h 378"/>
                <a:gd name="T14" fmla="*/ 203 w 205"/>
                <a:gd name="T15" fmla="*/ 71 h 378"/>
                <a:gd name="T16" fmla="*/ 203 w 205"/>
                <a:gd name="T17" fmla="*/ 83 h 378"/>
                <a:gd name="T18" fmla="*/ 203 w 205"/>
                <a:gd name="T19" fmla="*/ 95 h 378"/>
                <a:gd name="T20" fmla="*/ 203 w 205"/>
                <a:gd name="T21" fmla="*/ 106 h 378"/>
                <a:gd name="T22" fmla="*/ 203 w 205"/>
                <a:gd name="T23" fmla="*/ 119 h 378"/>
                <a:gd name="T24" fmla="*/ 203 w 205"/>
                <a:gd name="T25" fmla="*/ 131 h 378"/>
                <a:gd name="T26" fmla="*/ 203 w 205"/>
                <a:gd name="T27" fmla="*/ 144 h 378"/>
                <a:gd name="T28" fmla="*/ 203 w 205"/>
                <a:gd name="T29" fmla="*/ 155 h 378"/>
                <a:gd name="T30" fmla="*/ 203 w 205"/>
                <a:gd name="T31" fmla="*/ 167 h 378"/>
                <a:gd name="T32" fmla="*/ 203 w 205"/>
                <a:gd name="T33" fmla="*/ 180 h 378"/>
                <a:gd name="T34" fmla="*/ 203 w 205"/>
                <a:gd name="T35" fmla="*/ 192 h 378"/>
                <a:gd name="T36" fmla="*/ 203 w 205"/>
                <a:gd name="T37" fmla="*/ 203 h 378"/>
                <a:gd name="T38" fmla="*/ 203 w 205"/>
                <a:gd name="T39" fmla="*/ 214 h 378"/>
                <a:gd name="T40" fmla="*/ 203 w 205"/>
                <a:gd name="T41" fmla="*/ 226 h 378"/>
                <a:gd name="T42" fmla="*/ 203 w 205"/>
                <a:gd name="T43" fmla="*/ 239 h 378"/>
                <a:gd name="T44" fmla="*/ 203 w 205"/>
                <a:gd name="T45" fmla="*/ 250 h 378"/>
                <a:gd name="T46" fmla="*/ 203 w 205"/>
                <a:gd name="T47" fmla="*/ 261 h 378"/>
                <a:gd name="T48" fmla="*/ 203 w 205"/>
                <a:gd name="T49" fmla="*/ 273 h 378"/>
                <a:gd name="T50" fmla="*/ 203 w 205"/>
                <a:gd name="T51" fmla="*/ 286 h 378"/>
                <a:gd name="T52" fmla="*/ 203 w 205"/>
                <a:gd name="T53" fmla="*/ 297 h 378"/>
                <a:gd name="T54" fmla="*/ 203 w 205"/>
                <a:gd name="T55" fmla="*/ 308 h 378"/>
                <a:gd name="T56" fmla="*/ 203 w 205"/>
                <a:gd name="T57" fmla="*/ 319 h 378"/>
                <a:gd name="T58" fmla="*/ 203 w 205"/>
                <a:gd name="T59" fmla="*/ 331 h 378"/>
                <a:gd name="T60" fmla="*/ 203 w 205"/>
                <a:gd name="T61" fmla="*/ 342 h 378"/>
                <a:gd name="T62" fmla="*/ 203 w 205"/>
                <a:gd name="T63" fmla="*/ 355 h 378"/>
                <a:gd name="T64" fmla="*/ 203 w 205"/>
                <a:gd name="T65" fmla="*/ 366 h 378"/>
                <a:gd name="T66" fmla="*/ 203 w 205"/>
                <a:gd name="T67" fmla="*/ 378 h 378"/>
                <a:gd name="T68" fmla="*/ 0 w 205"/>
                <a:gd name="T69" fmla="*/ 378 h 378"/>
                <a:gd name="T70" fmla="*/ 0 w 205"/>
                <a:gd name="T71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5" h="378">
                  <a:moveTo>
                    <a:pt x="0" y="0"/>
                  </a:moveTo>
                  <a:lnTo>
                    <a:pt x="205" y="0"/>
                  </a:lnTo>
                  <a:lnTo>
                    <a:pt x="203" y="11"/>
                  </a:lnTo>
                  <a:lnTo>
                    <a:pt x="203" y="24"/>
                  </a:lnTo>
                  <a:lnTo>
                    <a:pt x="203" y="35"/>
                  </a:lnTo>
                  <a:lnTo>
                    <a:pt x="203" y="47"/>
                  </a:lnTo>
                  <a:lnTo>
                    <a:pt x="203" y="58"/>
                  </a:lnTo>
                  <a:lnTo>
                    <a:pt x="203" y="71"/>
                  </a:lnTo>
                  <a:lnTo>
                    <a:pt x="203" y="83"/>
                  </a:lnTo>
                  <a:lnTo>
                    <a:pt x="203" y="95"/>
                  </a:lnTo>
                  <a:lnTo>
                    <a:pt x="203" y="106"/>
                  </a:lnTo>
                  <a:lnTo>
                    <a:pt x="203" y="119"/>
                  </a:lnTo>
                  <a:lnTo>
                    <a:pt x="203" y="131"/>
                  </a:lnTo>
                  <a:lnTo>
                    <a:pt x="203" y="144"/>
                  </a:lnTo>
                  <a:lnTo>
                    <a:pt x="203" y="155"/>
                  </a:lnTo>
                  <a:lnTo>
                    <a:pt x="203" y="167"/>
                  </a:lnTo>
                  <a:lnTo>
                    <a:pt x="203" y="180"/>
                  </a:lnTo>
                  <a:lnTo>
                    <a:pt x="203" y="192"/>
                  </a:lnTo>
                  <a:lnTo>
                    <a:pt x="203" y="203"/>
                  </a:lnTo>
                  <a:lnTo>
                    <a:pt x="203" y="214"/>
                  </a:lnTo>
                  <a:lnTo>
                    <a:pt x="203" y="226"/>
                  </a:lnTo>
                  <a:lnTo>
                    <a:pt x="203" y="239"/>
                  </a:lnTo>
                  <a:lnTo>
                    <a:pt x="203" y="250"/>
                  </a:lnTo>
                  <a:lnTo>
                    <a:pt x="203" y="261"/>
                  </a:lnTo>
                  <a:lnTo>
                    <a:pt x="203" y="273"/>
                  </a:lnTo>
                  <a:lnTo>
                    <a:pt x="203" y="286"/>
                  </a:lnTo>
                  <a:lnTo>
                    <a:pt x="203" y="297"/>
                  </a:lnTo>
                  <a:lnTo>
                    <a:pt x="203" y="308"/>
                  </a:lnTo>
                  <a:lnTo>
                    <a:pt x="203" y="319"/>
                  </a:lnTo>
                  <a:lnTo>
                    <a:pt x="203" y="331"/>
                  </a:lnTo>
                  <a:lnTo>
                    <a:pt x="203" y="342"/>
                  </a:lnTo>
                  <a:lnTo>
                    <a:pt x="203" y="355"/>
                  </a:lnTo>
                  <a:lnTo>
                    <a:pt x="203" y="366"/>
                  </a:lnTo>
                  <a:lnTo>
                    <a:pt x="203" y="378"/>
                  </a:lnTo>
                  <a:lnTo>
                    <a:pt x="0" y="3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7" name="Rectangle 191"/>
            <p:cNvSpPr>
              <a:spLocks noChangeArrowheads="1"/>
            </p:cNvSpPr>
            <p:nvPr/>
          </p:nvSpPr>
          <p:spPr bwMode="auto">
            <a:xfrm>
              <a:off x="3027" y="2531"/>
              <a:ext cx="168" cy="37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8" name="Freeform 192"/>
            <p:cNvSpPr>
              <a:spLocks/>
            </p:cNvSpPr>
            <p:nvPr/>
          </p:nvSpPr>
          <p:spPr bwMode="auto">
            <a:xfrm>
              <a:off x="3195" y="3341"/>
              <a:ext cx="211" cy="420"/>
            </a:xfrm>
            <a:custGeom>
              <a:avLst/>
              <a:gdLst>
                <a:gd name="T0" fmla="*/ 0 w 211"/>
                <a:gd name="T1" fmla="*/ 0 h 420"/>
                <a:gd name="T2" fmla="*/ 203 w 211"/>
                <a:gd name="T3" fmla="*/ 0 h 420"/>
                <a:gd name="T4" fmla="*/ 203 w 211"/>
                <a:gd name="T5" fmla="*/ 7 h 420"/>
                <a:gd name="T6" fmla="*/ 203 w 211"/>
                <a:gd name="T7" fmla="*/ 15 h 420"/>
                <a:gd name="T8" fmla="*/ 203 w 211"/>
                <a:gd name="T9" fmla="*/ 22 h 420"/>
                <a:gd name="T10" fmla="*/ 203 w 211"/>
                <a:gd name="T11" fmla="*/ 31 h 420"/>
                <a:gd name="T12" fmla="*/ 203 w 211"/>
                <a:gd name="T13" fmla="*/ 37 h 420"/>
                <a:gd name="T14" fmla="*/ 203 w 211"/>
                <a:gd name="T15" fmla="*/ 46 h 420"/>
                <a:gd name="T16" fmla="*/ 203 w 211"/>
                <a:gd name="T17" fmla="*/ 53 h 420"/>
                <a:gd name="T18" fmla="*/ 203 w 211"/>
                <a:gd name="T19" fmla="*/ 61 h 420"/>
                <a:gd name="T20" fmla="*/ 203 w 211"/>
                <a:gd name="T21" fmla="*/ 68 h 420"/>
                <a:gd name="T22" fmla="*/ 203 w 211"/>
                <a:gd name="T23" fmla="*/ 76 h 420"/>
                <a:gd name="T24" fmla="*/ 203 w 211"/>
                <a:gd name="T25" fmla="*/ 83 h 420"/>
                <a:gd name="T26" fmla="*/ 203 w 211"/>
                <a:gd name="T27" fmla="*/ 91 h 420"/>
                <a:gd name="T28" fmla="*/ 203 w 211"/>
                <a:gd name="T29" fmla="*/ 98 h 420"/>
                <a:gd name="T30" fmla="*/ 203 w 211"/>
                <a:gd name="T31" fmla="*/ 106 h 420"/>
                <a:gd name="T32" fmla="*/ 203 w 211"/>
                <a:gd name="T33" fmla="*/ 113 h 420"/>
                <a:gd name="T34" fmla="*/ 203 w 211"/>
                <a:gd name="T35" fmla="*/ 122 h 420"/>
                <a:gd name="T36" fmla="*/ 203 w 211"/>
                <a:gd name="T37" fmla="*/ 135 h 420"/>
                <a:gd name="T38" fmla="*/ 203 w 211"/>
                <a:gd name="T39" fmla="*/ 149 h 420"/>
                <a:gd name="T40" fmla="*/ 203 w 211"/>
                <a:gd name="T41" fmla="*/ 163 h 420"/>
                <a:gd name="T42" fmla="*/ 205 w 211"/>
                <a:gd name="T43" fmla="*/ 178 h 420"/>
                <a:gd name="T44" fmla="*/ 205 w 211"/>
                <a:gd name="T45" fmla="*/ 191 h 420"/>
                <a:gd name="T46" fmla="*/ 205 w 211"/>
                <a:gd name="T47" fmla="*/ 206 h 420"/>
                <a:gd name="T48" fmla="*/ 205 w 211"/>
                <a:gd name="T49" fmla="*/ 218 h 420"/>
                <a:gd name="T50" fmla="*/ 206 w 211"/>
                <a:gd name="T51" fmla="*/ 233 h 420"/>
                <a:gd name="T52" fmla="*/ 206 w 211"/>
                <a:gd name="T53" fmla="*/ 246 h 420"/>
                <a:gd name="T54" fmla="*/ 206 w 211"/>
                <a:gd name="T55" fmla="*/ 258 h 420"/>
                <a:gd name="T56" fmla="*/ 206 w 211"/>
                <a:gd name="T57" fmla="*/ 271 h 420"/>
                <a:gd name="T58" fmla="*/ 206 w 211"/>
                <a:gd name="T59" fmla="*/ 283 h 420"/>
                <a:gd name="T60" fmla="*/ 206 w 211"/>
                <a:gd name="T61" fmla="*/ 295 h 420"/>
                <a:gd name="T62" fmla="*/ 206 w 211"/>
                <a:gd name="T63" fmla="*/ 308 h 420"/>
                <a:gd name="T64" fmla="*/ 206 w 211"/>
                <a:gd name="T65" fmla="*/ 320 h 420"/>
                <a:gd name="T66" fmla="*/ 207 w 211"/>
                <a:gd name="T67" fmla="*/ 333 h 420"/>
                <a:gd name="T68" fmla="*/ 207 w 211"/>
                <a:gd name="T69" fmla="*/ 342 h 420"/>
                <a:gd name="T70" fmla="*/ 207 w 211"/>
                <a:gd name="T71" fmla="*/ 355 h 420"/>
                <a:gd name="T72" fmla="*/ 207 w 211"/>
                <a:gd name="T73" fmla="*/ 364 h 420"/>
                <a:gd name="T74" fmla="*/ 209 w 211"/>
                <a:gd name="T75" fmla="*/ 377 h 420"/>
                <a:gd name="T76" fmla="*/ 209 w 211"/>
                <a:gd name="T77" fmla="*/ 387 h 420"/>
                <a:gd name="T78" fmla="*/ 210 w 211"/>
                <a:gd name="T79" fmla="*/ 398 h 420"/>
                <a:gd name="T80" fmla="*/ 210 w 211"/>
                <a:gd name="T81" fmla="*/ 409 h 420"/>
                <a:gd name="T82" fmla="*/ 211 w 211"/>
                <a:gd name="T83" fmla="*/ 420 h 420"/>
                <a:gd name="T84" fmla="*/ 0 w 211"/>
                <a:gd name="T85" fmla="*/ 420 h 420"/>
                <a:gd name="T86" fmla="*/ 0 w 211"/>
                <a:gd name="T87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1" h="420">
                  <a:moveTo>
                    <a:pt x="0" y="0"/>
                  </a:moveTo>
                  <a:lnTo>
                    <a:pt x="203" y="0"/>
                  </a:lnTo>
                  <a:lnTo>
                    <a:pt x="203" y="7"/>
                  </a:lnTo>
                  <a:lnTo>
                    <a:pt x="203" y="15"/>
                  </a:lnTo>
                  <a:lnTo>
                    <a:pt x="203" y="22"/>
                  </a:lnTo>
                  <a:lnTo>
                    <a:pt x="203" y="31"/>
                  </a:lnTo>
                  <a:lnTo>
                    <a:pt x="203" y="37"/>
                  </a:lnTo>
                  <a:lnTo>
                    <a:pt x="203" y="46"/>
                  </a:lnTo>
                  <a:lnTo>
                    <a:pt x="203" y="53"/>
                  </a:lnTo>
                  <a:lnTo>
                    <a:pt x="203" y="61"/>
                  </a:lnTo>
                  <a:lnTo>
                    <a:pt x="203" y="68"/>
                  </a:lnTo>
                  <a:lnTo>
                    <a:pt x="203" y="76"/>
                  </a:lnTo>
                  <a:lnTo>
                    <a:pt x="203" y="83"/>
                  </a:lnTo>
                  <a:lnTo>
                    <a:pt x="203" y="91"/>
                  </a:lnTo>
                  <a:lnTo>
                    <a:pt x="203" y="98"/>
                  </a:lnTo>
                  <a:lnTo>
                    <a:pt x="203" y="106"/>
                  </a:lnTo>
                  <a:lnTo>
                    <a:pt x="203" y="113"/>
                  </a:lnTo>
                  <a:lnTo>
                    <a:pt x="203" y="122"/>
                  </a:lnTo>
                  <a:lnTo>
                    <a:pt x="203" y="135"/>
                  </a:lnTo>
                  <a:lnTo>
                    <a:pt x="203" y="149"/>
                  </a:lnTo>
                  <a:lnTo>
                    <a:pt x="203" y="163"/>
                  </a:lnTo>
                  <a:lnTo>
                    <a:pt x="205" y="178"/>
                  </a:lnTo>
                  <a:lnTo>
                    <a:pt x="205" y="191"/>
                  </a:lnTo>
                  <a:lnTo>
                    <a:pt x="205" y="206"/>
                  </a:lnTo>
                  <a:lnTo>
                    <a:pt x="205" y="218"/>
                  </a:lnTo>
                  <a:lnTo>
                    <a:pt x="206" y="233"/>
                  </a:lnTo>
                  <a:lnTo>
                    <a:pt x="206" y="246"/>
                  </a:lnTo>
                  <a:lnTo>
                    <a:pt x="206" y="258"/>
                  </a:lnTo>
                  <a:lnTo>
                    <a:pt x="206" y="271"/>
                  </a:lnTo>
                  <a:lnTo>
                    <a:pt x="206" y="283"/>
                  </a:lnTo>
                  <a:lnTo>
                    <a:pt x="206" y="295"/>
                  </a:lnTo>
                  <a:lnTo>
                    <a:pt x="206" y="308"/>
                  </a:lnTo>
                  <a:lnTo>
                    <a:pt x="206" y="320"/>
                  </a:lnTo>
                  <a:lnTo>
                    <a:pt x="207" y="333"/>
                  </a:lnTo>
                  <a:lnTo>
                    <a:pt x="207" y="342"/>
                  </a:lnTo>
                  <a:lnTo>
                    <a:pt x="207" y="355"/>
                  </a:lnTo>
                  <a:lnTo>
                    <a:pt x="207" y="364"/>
                  </a:lnTo>
                  <a:lnTo>
                    <a:pt x="209" y="377"/>
                  </a:lnTo>
                  <a:lnTo>
                    <a:pt x="209" y="387"/>
                  </a:lnTo>
                  <a:lnTo>
                    <a:pt x="210" y="398"/>
                  </a:lnTo>
                  <a:lnTo>
                    <a:pt x="210" y="409"/>
                  </a:lnTo>
                  <a:lnTo>
                    <a:pt x="211" y="420"/>
                  </a:lnTo>
                  <a:lnTo>
                    <a:pt x="0" y="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49" name="Rectangle 193"/>
            <p:cNvSpPr>
              <a:spLocks noChangeArrowheads="1"/>
            </p:cNvSpPr>
            <p:nvPr/>
          </p:nvSpPr>
          <p:spPr bwMode="auto">
            <a:xfrm>
              <a:off x="3027" y="3341"/>
              <a:ext cx="168" cy="420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0" name="Rectangle 194"/>
            <p:cNvSpPr>
              <a:spLocks noChangeArrowheads="1"/>
            </p:cNvSpPr>
            <p:nvPr/>
          </p:nvSpPr>
          <p:spPr bwMode="auto">
            <a:xfrm>
              <a:off x="4003" y="986"/>
              <a:ext cx="214" cy="36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1" name="Rectangle 195"/>
            <p:cNvSpPr>
              <a:spLocks noChangeArrowheads="1"/>
            </p:cNvSpPr>
            <p:nvPr/>
          </p:nvSpPr>
          <p:spPr bwMode="auto">
            <a:xfrm>
              <a:off x="3827" y="986"/>
              <a:ext cx="176" cy="36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2" name="Freeform 196"/>
            <p:cNvSpPr>
              <a:spLocks/>
            </p:cNvSpPr>
            <p:nvPr/>
          </p:nvSpPr>
          <p:spPr bwMode="auto">
            <a:xfrm>
              <a:off x="4003" y="1753"/>
              <a:ext cx="214" cy="374"/>
            </a:xfrm>
            <a:custGeom>
              <a:avLst/>
              <a:gdLst>
                <a:gd name="T0" fmla="*/ 0 w 214"/>
                <a:gd name="T1" fmla="*/ 0 h 374"/>
                <a:gd name="T2" fmla="*/ 214 w 214"/>
                <a:gd name="T3" fmla="*/ 0 h 374"/>
                <a:gd name="T4" fmla="*/ 214 w 214"/>
                <a:gd name="T5" fmla="*/ 374 h 374"/>
                <a:gd name="T6" fmla="*/ 201 w 214"/>
                <a:gd name="T7" fmla="*/ 373 h 374"/>
                <a:gd name="T8" fmla="*/ 189 w 214"/>
                <a:gd name="T9" fmla="*/ 373 h 374"/>
                <a:gd name="T10" fmla="*/ 176 w 214"/>
                <a:gd name="T11" fmla="*/ 373 h 374"/>
                <a:gd name="T12" fmla="*/ 165 w 214"/>
                <a:gd name="T13" fmla="*/ 373 h 374"/>
                <a:gd name="T14" fmla="*/ 153 w 214"/>
                <a:gd name="T15" fmla="*/ 373 h 374"/>
                <a:gd name="T16" fmla="*/ 142 w 214"/>
                <a:gd name="T17" fmla="*/ 373 h 374"/>
                <a:gd name="T18" fmla="*/ 129 w 214"/>
                <a:gd name="T19" fmla="*/ 373 h 374"/>
                <a:gd name="T20" fmla="*/ 118 w 214"/>
                <a:gd name="T21" fmla="*/ 373 h 374"/>
                <a:gd name="T22" fmla="*/ 106 w 214"/>
                <a:gd name="T23" fmla="*/ 371 h 374"/>
                <a:gd name="T24" fmla="*/ 94 w 214"/>
                <a:gd name="T25" fmla="*/ 371 h 374"/>
                <a:gd name="T26" fmla="*/ 81 w 214"/>
                <a:gd name="T27" fmla="*/ 371 h 374"/>
                <a:gd name="T28" fmla="*/ 70 w 214"/>
                <a:gd name="T29" fmla="*/ 371 h 374"/>
                <a:gd name="T30" fmla="*/ 58 w 214"/>
                <a:gd name="T31" fmla="*/ 371 h 374"/>
                <a:gd name="T32" fmla="*/ 47 w 214"/>
                <a:gd name="T33" fmla="*/ 371 h 374"/>
                <a:gd name="T34" fmla="*/ 34 w 214"/>
                <a:gd name="T35" fmla="*/ 371 h 374"/>
                <a:gd name="T36" fmla="*/ 23 w 214"/>
                <a:gd name="T37" fmla="*/ 371 h 374"/>
                <a:gd name="T38" fmla="*/ 11 w 214"/>
                <a:gd name="T39" fmla="*/ 370 h 374"/>
                <a:gd name="T40" fmla="*/ 0 w 214"/>
                <a:gd name="T41" fmla="*/ 370 h 374"/>
                <a:gd name="T42" fmla="*/ 0 w 214"/>
                <a:gd name="T43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4" h="374">
                  <a:moveTo>
                    <a:pt x="0" y="0"/>
                  </a:moveTo>
                  <a:lnTo>
                    <a:pt x="214" y="0"/>
                  </a:lnTo>
                  <a:lnTo>
                    <a:pt x="214" y="374"/>
                  </a:lnTo>
                  <a:lnTo>
                    <a:pt x="201" y="373"/>
                  </a:lnTo>
                  <a:lnTo>
                    <a:pt x="189" y="373"/>
                  </a:lnTo>
                  <a:lnTo>
                    <a:pt x="176" y="373"/>
                  </a:lnTo>
                  <a:lnTo>
                    <a:pt x="165" y="373"/>
                  </a:lnTo>
                  <a:lnTo>
                    <a:pt x="153" y="373"/>
                  </a:lnTo>
                  <a:lnTo>
                    <a:pt x="142" y="373"/>
                  </a:lnTo>
                  <a:lnTo>
                    <a:pt x="129" y="373"/>
                  </a:lnTo>
                  <a:lnTo>
                    <a:pt x="118" y="373"/>
                  </a:lnTo>
                  <a:lnTo>
                    <a:pt x="106" y="371"/>
                  </a:lnTo>
                  <a:lnTo>
                    <a:pt x="94" y="371"/>
                  </a:lnTo>
                  <a:lnTo>
                    <a:pt x="81" y="371"/>
                  </a:lnTo>
                  <a:lnTo>
                    <a:pt x="70" y="371"/>
                  </a:lnTo>
                  <a:lnTo>
                    <a:pt x="58" y="371"/>
                  </a:lnTo>
                  <a:lnTo>
                    <a:pt x="47" y="371"/>
                  </a:lnTo>
                  <a:lnTo>
                    <a:pt x="34" y="371"/>
                  </a:lnTo>
                  <a:lnTo>
                    <a:pt x="23" y="371"/>
                  </a:lnTo>
                  <a:lnTo>
                    <a:pt x="11" y="370"/>
                  </a:lnTo>
                  <a:lnTo>
                    <a:pt x="0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3" name="Freeform 197"/>
            <p:cNvSpPr>
              <a:spLocks/>
            </p:cNvSpPr>
            <p:nvPr/>
          </p:nvSpPr>
          <p:spPr bwMode="auto">
            <a:xfrm>
              <a:off x="3827" y="1753"/>
              <a:ext cx="176" cy="370"/>
            </a:xfrm>
            <a:custGeom>
              <a:avLst/>
              <a:gdLst>
                <a:gd name="T0" fmla="*/ 176 w 176"/>
                <a:gd name="T1" fmla="*/ 370 h 370"/>
                <a:gd name="T2" fmla="*/ 174 w 176"/>
                <a:gd name="T3" fmla="*/ 370 h 370"/>
                <a:gd name="T4" fmla="*/ 162 w 176"/>
                <a:gd name="T5" fmla="*/ 370 h 370"/>
                <a:gd name="T6" fmla="*/ 149 w 176"/>
                <a:gd name="T7" fmla="*/ 370 h 370"/>
                <a:gd name="T8" fmla="*/ 137 w 176"/>
                <a:gd name="T9" fmla="*/ 370 h 370"/>
                <a:gd name="T10" fmla="*/ 125 w 176"/>
                <a:gd name="T11" fmla="*/ 370 h 370"/>
                <a:gd name="T12" fmla="*/ 112 w 176"/>
                <a:gd name="T13" fmla="*/ 370 h 370"/>
                <a:gd name="T14" fmla="*/ 100 w 176"/>
                <a:gd name="T15" fmla="*/ 370 h 370"/>
                <a:gd name="T16" fmla="*/ 87 w 176"/>
                <a:gd name="T17" fmla="*/ 370 h 370"/>
                <a:gd name="T18" fmla="*/ 75 w 176"/>
                <a:gd name="T19" fmla="*/ 370 h 370"/>
                <a:gd name="T20" fmla="*/ 63 w 176"/>
                <a:gd name="T21" fmla="*/ 370 h 370"/>
                <a:gd name="T22" fmla="*/ 50 w 176"/>
                <a:gd name="T23" fmla="*/ 370 h 370"/>
                <a:gd name="T24" fmla="*/ 38 w 176"/>
                <a:gd name="T25" fmla="*/ 370 h 370"/>
                <a:gd name="T26" fmla="*/ 25 w 176"/>
                <a:gd name="T27" fmla="*/ 370 h 370"/>
                <a:gd name="T28" fmla="*/ 13 w 176"/>
                <a:gd name="T29" fmla="*/ 370 h 370"/>
                <a:gd name="T30" fmla="*/ 0 w 176"/>
                <a:gd name="T31" fmla="*/ 370 h 370"/>
                <a:gd name="T32" fmla="*/ 0 w 176"/>
                <a:gd name="T33" fmla="*/ 0 h 370"/>
                <a:gd name="T34" fmla="*/ 176 w 176"/>
                <a:gd name="T35" fmla="*/ 0 h 370"/>
                <a:gd name="T36" fmla="*/ 176 w 176"/>
                <a:gd name="T37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370">
                  <a:moveTo>
                    <a:pt x="176" y="370"/>
                  </a:moveTo>
                  <a:lnTo>
                    <a:pt x="174" y="370"/>
                  </a:lnTo>
                  <a:lnTo>
                    <a:pt x="162" y="370"/>
                  </a:lnTo>
                  <a:lnTo>
                    <a:pt x="149" y="370"/>
                  </a:lnTo>
                  <a:lnTo>
                    <a:pt x="137" y="370"/>
                  </a:lnTo>
                  <a:lnTo>
                    <a:pt x="125" y="370"/>
                  </a:lnTo>
                  <a:lnTo>
                    <a:pt x="112" y="370"/>
                  </a:lnTo>
                  <a:lnTo>
                    <a:pt x="100" y="370"/>
                  </a:lnTo>
                  <a:lnTo>
                    <a:pt x="87" y="370"/>
                  </a:lnTo>
                  <a:lnTo>
                    <a:pt x="75" y="370"/>
                  </a:lnTo>
                  <a:lnTo>
                    <a:pt x="63" y="370"/>
                  </a:lnTo>
                  <a:lnTo>
                    <a:pt x="50" y="370"/>
                  </a:lnTo>
                  <a:lnTo>
                    <a:pt x="38" y="370"/>
                  </a:lnTo>
                  <a:lnTo>
                    <a:pt x="25" y="370"/>
                  </a:lnTo>
                  <a:lnTo>
                    <a:pt x="13" y="370"/>
                  </a:lnTo>
                  <a:lnTo>
                    <a:pt x="0" y="370"/>
                  </a:lnTo>
                  <a:lnTo>
                    <a:pt x="0" y="0"/>
                  </a:lnTo>
                  <a:lnTo>
                    <a:pt x="176" y="0"/>
                  </a:lnTo>
                  <a:lnTo>
                    <a:pt x="176" y="370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4" name="Rectangle 198"/>
            <p:cNvSpPr>
              <a:spLocks noChangeArrowheads="1"/>
            </p:cNvSpPr>
            <p:nvPr/>
          </p:nvSpPr>
          <p:spPr bwMode="auto">
            <a:xfrm>
              <a:off x="4003" y="2531"/>
              <a:ext cx="214" cy="37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5" name="Rectangle 199"/>
            <p:cNvSpPr>
              <a:spLocks noChangeArrowheads="1"/>
            </p:cNvSpPr>
            <p:nvPr/>
          </p:nvSpPr>
          <p:spPr bwMode="auto">
            <a:xfrm>
              <a:off x="3827" y="2531"/>
              <a:ext cx="176" cy="37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6" name="Rectangle 200"/>
            <p:cNvSpPr>
              <a:spLocks noChangeArrowheads="1"/>
            </p:cNvSpPr>
            <p:nvPr/>
          </p:nvSpPr>
          <p:spPr bwMode="auto">
            <a:xfrm>
              <a:off x="4003" y="3341"/>
              <a:ext cx="214" cy="420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7" name="Rectangle 201"/>
            <p:cNvSpPr>
              <a:spLocks noChangeArrowheads="1"/>
            </p:cNvSpPr>
            <p:nvPr/>
          </p:nvSpPr>
          <p:spPr bwMode="auto">
            <a:xfrm>
              <a:off x="3827" y="3341"/>
              <a:ext cx="176" cy="420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8" name="Rectangle 202"/>
            <p:cNvSpPr>
              <a:spLocks noChangeArrowheads="1"/>
            </p:cNvSpPr>
            <p:nvPr/>
          </p:nvSpPr>
          <p:spPr bwMode="auto">
            <a:xfrm>
              <a:off x="4860" y="986"/>
              <a:ext cx="237" cy="36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59" name="Rectangle 203"/>
            <p:cNvSpPr>
              <a:spLocks noChangeArrowheads="1"/>
            </p:cNvSpPr>
            <p:nvPr/>
          </p:nvSpPr>
          <p:spPr bwMode="auto">
            <a:xfrm>
              <a:off x="4664" y="986"/>
              <a:ext cx="196" cy="36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0" name="Freeform 204"/>
            <p:cNvSpPr>
              <a:spLocks/>
            </p:cNvSpPr>
            <p:nvPr/>
          </p:nvSpPr>
          <p:spPr bwMode="auto">
            <a:xfrm>
              <a:off x="4860" y="1753"/>
              <a:ext cx="237" cy="388"/>
            </a:xfrm>
            <a:custGeom>
              <a:avLst/>
              <a:gdLst>
                <a:gd name="T0" fmla="*/ 0 w 237"/>
                <a:gd name="T1" fmla="*/ 0 h 388"/>
                <a:gd name="T2" fmla="*/ 237 w 237"/>
                <a:gd name="T3" fmla="*/ 0 h 388"/>
                <a:gd name="T4" fmla="*/ 237 w 237"/>
                <a:gd name="T5" fmla="*/ 388 h 388"/>
                <a:gd name="T6" fmla="*/ 228 w 237"/>
                <a:gd name="T7" fmla="*/ 386 h 388"/>
                <a:gd name="T8" fmla="*/ 219 w 237"/>
                <a:gd name="T9" fmla="*/ 386 h 388"/>
                <a:gd name="T10" fmla="*/ 211 w 237"/>
                <a:gd name="T11" fmla="*/ 386 h 388"/>
                <a:gd name="T12" fmla="*/ 203 w 237"/>
                <a:gd name="T13" fmla="*/ 386 h 388"/>
                <a:gd name="T14" fmla="*/ 192 w 237"/>
                <a:gd name="T15" fmla="*/ 385 h 388"/>
                <a:gd name="T16" fmla="*/ 182 w 237"/>
                <a:gd name="T17" fmla="*/ 385 h 388"/>
                <a:gd name="T18" fmla="*/ 172 w 237"/>
                <a:gd name="T19" fmla="*/ 385 h 388"/>
                <a:gd name="T20" fmla="*/ 163 w 237"/>
                <a:gd name="T21" fmla="*/ 385 h 388"/>
                <a:gd name="T22" fmla="*/ 150 w 237"/>
                <a:gd name="T23" fmla="*/ 384 h 388"/>
                <a:gd name="T24" fmla="*/ 139 w 237"/>
                <a:gd name="T25" fmla="*/ 384 h 388"/>
                <a:gd name="T26" fmla="*/ 127 w 237"/>
                <a:gd name="T27" fmla="*/ 384 h 388"/>
                <a:gd name="T28" fmla="*/ 116 w 237"/>
                <a:gd name="T29" fmla="*/ 384 h 388"/>
                <a:gd name="T30" fmla="*/ 102 w 237"/>
                <a:gd name="T31" fmla="*/ 384 h 388"/>
                <a:gd name="T32" fmla="*/ 90 w 237"/>
                <a:gd name="T33" fmla="*/ 384 h 388"/>
                <a:gd name="T34" fmla="*/ 76 w 237"/>
                <a:gd name="T35" fmla="*/ 384 h 388"/>
                <a:gd name="T36" fmla="*/ 63 w 237"/>
                <a:gd name="T37" fmla="*/ 384 h 388"/>
                <a:gd name="T38" fmla="*/ 48 w 237"/>
                <a:gd name="T39" fmla="*/ 382 h 388"/>
                <a:gd name="T40" fmla="*/ 34 w 237"/>
                <a:gd name="T41" fmla="*/ 382 h 388"/>
                <a:gd name="T42" fmla="*/ 19 w 237"/>
                <a:gd name="T43" fmla="*/ 382 h 388"/>
                <a:gd name="T44" fmla="*/ 5 w 237"/>
                <a:gd name="T45" fmla="*/ 382 h 388"/>
                <a:gd name="T46" fmla="*/ 0 w 237"/>
                <a:gd name="T47" fmla="*/ 382 h 388"/>
                <a:gd name="T48" fmla="*/ 0 w 237"/>
                <a:gd name="T4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7" h="388">
                  <a:moveTo>
                    <a:pt x="0" y="0"/>
                  </a:moveTo>
                  <a:lnTo>
                    <a:pt x="237" y="0"/>
                  </a:lnTo>
                  <a:lnTo>
                    <a:pt x="237" y="388"/>
                  </a:lnTo>
                  <a:lnTo>
                    <a:pt x="228" y="386"/>
                  </a:lnTo>
                  <a:lnTo>
                    <a:pt x="219" y="386"/>
                  </a:lnTo>
                  <a:lnTo>
                    <a:pt x="211" y="386"/>
                  </a:lnTo>
                  <a:lnTo>
                    <a:pt x="203" y="386"/>
                  </a:lnTo>
                  <a:lnTo>
                    <a:pt x="192" y="385"/>
                  </a:lnTo>
                  <a:lnTo>
                    <a:pt x="182" y="385"/>
                  </a:lnTo>
                  <a:lnTo>
                    <a:pt x="172" y="385"/>
                  </a:lnTo>
                  <a:lnTo>
                    <a:pt x="163" y="385"/>
                  </a:lnTo>
                  <a:lnTo>
                    <a:pt x="150" y="384"/>
                  </a:lnTo>
                  <a:lnTo>
                    <a:pt x="139" y="384"/>
                  </a:lnTo>
                  <a:lnTo>
                    <a:pt x="127" y="384"/>
                  </a:lnTo>
                  <a:lnTo>
                    <a:pt x="116" y="384"/>
                  </a:lnTo>
                  <a:lnTo>
                    <a:pt x="102" y="384"/>
                  </a:lnTo>
                  <a:lnTo>
                    <a:pt x="90" y="384"/>
                  </a:lnTo>
                  <a:lnTo>
                    <a:pt x="76" y="384"/>
                  </a:lnTo>
                  <a:lnTo>
                    <a:pt x="63" y="384"/>
                  </a:lnTo>
                  <a:lnTo>
                    <a:pt x="48" y="382"/>
                  </a:lnTo>
                  <a:lnTo>
                    <a:pt x="34" y="382"/>
                  </a:lnTo>
                  <a:lnTo>
                    <a:pt x="19" y="382"/>
                  </a:lnTo>
                  <a:lnTo>
                    <a:pt x="5" y="382"/>
                  </a:lnTo>
                  <a:lnTo>
                    <a:pt x="0" y="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1" name="Freeform 205"/>
            <p:cNvSpPr>
              <a:spLocks/>
            </p:cNvSpPr>
            <p:nvPr/>
          </p:nvSpPr>
          <p:spPr bwMode="auto">
            <a:xfrm>
              <a:off x="4664" y="1753"/>
              <a:ext cx="196" cy="382"/>
            </a:xfrm>
            <a:custGeom>
              <a:avLst/>
              <a:gdLst>
                <a:gd name="T0" fmla="*/ 196 w 196"/>
                <a:gd name="T1" fmla="*/ 382 h 382"/>
                <a:gd name="T2" fmla="*/ 193 w 196"/>
                <a:gd name="T3" fmla="*/ 382 h 382"/>
                <a:gd name="T4" fmla="*/ 185 w 196"/>
                <a:gd name="T5" fmla="*/ 382 h 382"/>
                <a:gd name="T6" fmla="*/ 176 w 196"/>
                <a:gd name="T7" fmla="*/ 382 h 382"/>
                <a:gd name="T8" fmla="*/ 170 w 196"/>
                <a:gd name="T9" fmla="*/ 382 h 382"/>
                <a:gd name="T10" fmla="*/ 161 w 196"/>
                <a:gd name="T11" fmla="*/ 382 h 382"/>
                <a:gd name="T12" fmla="*/ 154 w 196"/>
                <a:gd name="T13" fmla="*/ 382 h 382"/>
                <a:gd name="T14" fmla="*/ 146 w 196"/>
                <a:gd name="T15" fmla="*/ 382 h 382"/>
                <a:gd name="T16" fmla="*/ 139 w 196"/>
                <a:gd name="T17" fmla="*/ 382 h 382"/>
                <a:gd name="T18" fmla="*/ 130 w 196"/>
                <a:gd name="T19" fmla="*/ 381 h 382"/>
                <a:gd name="T20" fmla="*/ 121 w 196"/>
                <a:gd name="T21" fmla="*/ 381 h 382"/>
                <a:gd name="T22" fmla="*/ 113 w 196"/>
                <a:gd name="T23" fmla="*/ 381 h 382"/>
                <a:gd name="T24" fmla="*/ 105 w 196"/>
                <a:gd name="T25" fmla="*/ 381 h 382"/>
                <a:gd name="T26" fmla="*/ 96 w 196"/>
                <a:gd name="T27" fmla="*/ 381 h 382"/>
                <a:gd name="T28" fmla="*/ 88 w 196"/>
                <a:gd name="T29" fmla="*/ 381 h 382"/>
                <a:gd name="T30" fmla="*/ 80 w 196"/>
                <a:gd name="T31" fmla="*/ 381 h 382"/>
                <a:gd name="T32" fmla="*/ 72 w 196"/>
                <a:gd name="T33" fmla="*/ 381 h 382"/>
                <a:gd name="T34" fmla="*/ 62 w 196"/>
                <a:gd name="T35" fmla="*/ 381 h 382"/>
                <a:gd name="T36" fmla="*/ 54 w 196"/>
                <a:gd name="T37" fmla="*/ 381 h 382"/>
                <a:gd name="T38" fmla="*/ 44 w 196"/>
                <a:gd name="T39" fmla="*/ 381 h 382"/>
                <a:gd name="T40" fmla="*/ 36 w 196"/>
                <a:gd name="T41" fmla="*/ 381 h 382"/>
                <a:gd name="T42" fmla="*/ 26 w 196"/>
                <a:gd name="T43" fmla="*/ 381 h 382"/>
                <a:gd name="T44" fmla="*/ 18 w 196"/>
                <a:gd name="T45" fmla="*/ 381 h 382"/>
                <a:gd name="T46" fmla="*/ 8 w 196"/>
                <a:gd name="T47" fmla="*/ 381 h 382"/>
                <a:gd name="T48" fmla="*/ 0 w 196"/>
                <a:gd name="T49" fmla="*/ 381 h 382"/>
                <a:gd name="T50" fmla="*/ 0 w 196"/>
                <a:gd name="T51" fmla="*/ 0 h 382"/>
                <a:gd name="T52" fmla="*/ 196 w 196"/>
                <a:gd name="T53" fmla="*/ 0 h 382"/>
                <a:gd name="T54" fmla="*/ 196 w 196"/>
                <a:gd name="T55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382">
                  <a:moveTo>
                    <a:pt x="196" y="382"/>
                  </a:moveTo>
                  <a:lnTo>
                    <a:pt x="193" y="382"/>
                  </a:lnTo>
                  <a:lnTo>
                    <a:pt x="185" y="382"/>
                  </a:lnTo>
                  <a:lnTo>
                    <a:pt x="176" y="382"/>
                  </a:lnTo>
                  <a:lnTo>
                    <a:pt x="170" y="382"/>
                  </a:lnTo>
                  <a:lnTo>
                    <a:pt x="161" y="382"/>
                  </a:lnTo>
                  <a:lnTo>
                    <a:pt x="154" y="382"/>
                  </a:lnTo>
                  <a:lnTo>
                    <a:pt x="146" y="382"/>
                  </a:lnTo>
                  <a:lnTo>
                    <a:pt x="139" y="382"/>
                  </a:lnTo>
                  <a:lnTo>
                    <a:pt x="130" y="381"/>
                  </a:lnTo>
                  <a:lnTo>
                    <a:pt x="121" y="381"/>
                  </a:lnTo>
                  <a:lnTo>
                    <a:pt x="113" y="381"/>
                  </a:lnTo>
                  <a:lnTo>
                    <a:pt x="105" y="381"/>
                  </a:lnTo>
                  <a:lnTo>
                    <a:pt x="96" y="381"/>
                  </a:lnTo>
                  <a:lnTo>
                    <a:pt x="88" y="381"/>
                  </a:lnTo>
                  <a:lnTo>
                    <a:pt x="80" y="381"/>
                  </a:lnTo>
                  <a:lnTo>
                    <a:pt x="72" y="381"/>
                  </a:lnTo>
                  <a:lnTo>
                    <a:pt x="62" y="381"/>
                  </a:lnTo>
                  <a:lnTo>
                    <a:pt x="54" y="381"/>
                  </a:lnTo>
                  <a:lnTo>
                    <a:pt x="44" y="381"/>
                  </a:lnTo>
                  <a:lnTo>
                    <a:pt x="36" y="381"/>
                  </a:lnTo>
                  <a:lnTo>
                    <a:pt x="26" y="381"/>
                  </a:lnTo>
                  <a:lnTo>
                    <a:pt x="18" y="381"/>
                  </a:lnTo>
                  <a:lnTo>
                    <a:pt x="8" y="381"/>
                  </a:lnTo>
                  <a:lnTo>
                    <a:pt x="0" y="381"/>
                  </a:lnTo>
                  <a:lnTo>
                    <a:pt x="0" y="0"/>
                  </a:lnTo>
                  <a:lnTo>
                    <a:pt x="196" y="0"/>
                  </a:lnTo>
                  <a:lnTo>
                    <a:pt x="196" y="382"/>
                  </a:lnTo>
                  <a:close/>
                </a:path>
              </a:pathLst>
            </a:cu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2" name="Rectangle 206"/>
            <p:cNvSpPr>
              <a:spLocks noChangeArrowheads="1"/>
            </p:cNvSpPr>
            <p:nvPr/>
          </p:nvSpPr>
          <p:spPr bwMode="auto">
            <a:xfrm>
              <a:off x="4860" y="2531"/>
              <a:ext cx="237" cy="37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3" name="Rectangle 207"/>
            <p:cNvSpPr>
              <a:spLocks noChangeArrowheads="1"/>
            </p:cNvSpPr>
            <p:nvPr/>
          </p:nvSpPr>
          <p:spPr bwMode="auto">
            <a:xfrm>
              <a:off x="4664" y="2531"/>
              <a:ext cx="196" cy="378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4" name="Rectangle 208"/>
            <p:cNvSpPr>
              <a:spLocks noChangeArrowheads="1"/>
            </p:cNvSpPr>
            <p:nvPr/>
          </p:nvSpPr>
          <p:spPr bwMode="auto">
            <a:xfrm>
              <a:off x="4860" y="3341"/>
              <a:ext cx="237" cy="420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5" name="Rectangle 209"/>
            <p:cNvSpPr>
              <a:spLocks noChangeArrowheads="1"/>
            </p:cNvSpPr>
            <p:nvPr/>
          </p:nvSpPr>
          <p:spPr bwMode="auto">
            <a:xfrm>
              <a:off x="4664" y="3341"/>
              <a:ext cx="196" cy="420"/>
            </a:xfrm>
            <a:prstGeom prst="rect">
              <a:avLst/>
            </a:prstGeom>
            <a:solidFill>
              <a:srgbClr val="ABC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6" name="Freeform 210"/>
            <p:cNvSpPr>
              <a:spLocks/>
            </p:cNvSpPr>
            <p:nvPr/>
          </p:nvSpPr>
          <p:spPr bwMode="auto">
            <a:xfrm>
              <a:off x="1227" y="1282"/>
              <a:ext cx="4167" cy="2273"/>
            </a:xfrm>
            <a:custGeom>
              <a:avLst/>
              <a:gdLst>
                <a:gd name="T0" fmla="*/ 3485 w 4167"/>
                <a:gd name="T1" fmla="*/ 163 h 2273"/>
                <a:gd name="T2" fmla="*/ 3591 w 4167"/>
                <a:gd name="T3" fmla="*/ 243 h 2273"/>
                <a:gd name="T4" fmla="*/ 3682 w 4167"/>
                <a:gd name="T5" fmla="*/ 344 h 2273"/>
                <a:gd name="T6" fmla="*/ 3754 w 4167"/>
                <a:gd name="T7" fmla="*/ 456 h 2273"/>
                <a:gd name="T8" fmla="*/ 3789 w 4167"/>
                <a:gd name="T9" fmla="*/ 598 h 2273"/>
                <a:gd name="T10" fmla="*/ 3780 w 4167"/>
                <a:gd name="T11" fmla="*/ 741 h 2273"/>
                <a:gd name="T12" fmla="*/ 3815 w 4167"/>
                <a:gd name="T13" fmla="*/ 888 h 2273"/>
                <a:gd name="T14" fmla="*/ 3913 w 4167"/>
                <a:gd name="T15" fmla="*/ 961 h 2273"/>
                <a:gd name="T16" fmla="*/ 4044 w 4167"/>
                <a:gd name="T17" fmla="*/ 955 h 2273"/>
                <a:gd name="T18" fmla="*/ 4090 w 4167"/>
                <a:gd name="T19" fmla="*/ 981 h 2273"/>
                <a:gd name="T20" fmla="*/ 3816 w 4167"/>
                <a:gd name="T21" fmla="*/ 1148 h 2273"/>
                <a:gd name="T22" fmla="*/ 3533 w 4167"/>
                <a:gd name="T23" fmla="*/ 1304 h 2273"/>
                <a:gd name="T24" fmla="*/ 3248 w 4167"/>
                <a:gd name="T25" fmla="*/ 1458 h 2273"/>
                <a:gd name="T26" fmla="*/ 2966 w 4167"/>
                <a:gd name="T27" fmla="*/ 1619 h 2273"/>
                <a:gd name="T28" fmla="*/ 3038 w 4167"/>
                <a:gd name="T29" fmla="*/ 1742 h 2273"/>
                <a:gd name="T30" fmla="*/ 3306 w 4167"/>
                <a:gd name="T31" fmla="*/ 1829 h 2273"/>
                <a:gd name="T32" fmla="*/ 3575 w 4167"/>
                <a:gd name="T33" fmla="*/ 1910 h 2273"/>
                <a:gd name="T34" fmla="*/ 3847 w 4167"/>
                <a:gd name="T35" fmla="*/ 1990 h 2273"/>
                <a:gd name="T36" fmla="*/ 4108 w 4167"/>
                <a:gd name="T37" fmla="*/ 2077 h 2273"/>
                <a:gd name="T38" fmla="*/ 4146 w 4167"/>
                <a:gd name="T39" fmla="*/ 2185 h 2273"/>
                <a:gd name="T40" fmla="*/ 3989 w 4167"/>
                <a:gd name="T41" fmla="*/ 2270 h 2273"/>
                <a:gd name="T42" fmla="*/ 3718 w 4167"/>
                <a:gd name="T43" fmla="*/ 2174 h 2273"/>
                <a:gd name="T44" fmla="*/ 3444 w 4167"/>
                <a:gd name="T45" fmla="*/ 2065 h 2273"/>
                <a:gd name="T46" fmla="*/ 3166 w 4167"/>
                <a:gd name="T47" fmla="*/ 1950 h 2273"/>
                <a:gd name="T48" fmla="*/ 2890 w 4167"/>
                <a:gd name="T49" fmla="*/ 1829 h 2273"/>
                <a:gd name="T50" fmla="*/ 2631 w 4167"/>
                <a:gd name="T51" fmla="*/ 1779 h 2273"/>
                <a:gd name="T52" fmla="*/ 2393 w 4167"/>
                <a:gd name="T53" fmla="*/ 1877 h 2273"/>
                <a:gd name="T54" fmla="*/ 2149 w 4167"/>
                <a:gd name="T55" fmla="*/ 1976 h 2273"/>
                <a:gd name="T56" fmla="*/ 1898 w 4167"/>
                <a:gd name="T57" fmla="*/ 2069 h 2273"/>
                <a:gd name="T58" fmla="*/ 1643 w 4167"/>
                <a:gd name="T59" fmla="*/ 2153 h 2273"/>
                <a:gd name="T60" fmla="*/ 1511 w 4167"/>
                <a:gd name="T61" fmla="*/ 2113 h 2273"/>
                <a:gd name="T62" fmla="*/ 1578 w 4167"/>
                <a:gd name="T63" fmla="*/ 2009 h 2273"/>
                <a:gd name="T64" fmla="*/ 1469 w 4167"/>
                <a:gd name="T65" fmla="*/ 1972 h 2273"/>
                <a:gd name="T66" fmla="*/ 1354 w 4167"/>
                <a:gd name="T67" fmla="*/ 1961 h 2273"/>
                <a:gd name="T68" fmla="*/ 1238 w 4167"/>
                <a:gd name="T69" fmla="*/ 1957 h 2273"/>
                <a:gd name="T70" fmla="*/ 1122 w 4167"/>
                <a:gd name="T71" fmla="*/ 1950 h 2273"/>
                <a:gd name="T72" fmla="*/ 1008 w 4167"/>
                <a:gd name="T73" fmla="*/ 1914 h 2273"/>
                <a:gd name="T74" fmla="*/ 911 w 4167"/>
                <a:gd name="T75" fmla="*/ 1826 h 2273"/>
                <a:gd name="T76" fmla="*/ 882 w 4167"/>
                <a:gd name="T77" fmla="*/ 1698 h 2273"/>
                <a:gd name="T78" fmla="*/ 824 w 4167"/>
                <a:gd name="T79" fmla="*/ 1568 h 2273"/>
                <a:gd name="T80" fmla="*/ 661 w 4167"/>
                <a:gd name="T81" fmla="*/ 1525 h 2273"/>
                <a:gd name="T82" fmla="*/ 485 w 4167"/>
                <a:gd name="T83" fmla="*/ 1521 h 2273"/>
                <a:gd name="T84" fmla="*/ 335 w 4167"/>
                <a:gd name="T85" fmla="*/ 1452 h 2273"/>
                <a:gd name="T86" fmla="*/ 282 w 4167"/>
                <a:gd name="T87" fmla="*/ 1325 h 2273"/>
                <a:gd name="T88" fmla="*/ 327 w 4167"/>
                <a:gd name="T89" fmla="*/ 1206 h 2273"/>
                <a:gd name="T90" fmla="*/ 269 w 4167"/>
                <a:gd name="T91" fmla="*/ 1099 h 2273"/>
                <a:gd name="T92" fmla="*/ 142 w 4167"/>
                <a:gd name="T93" fmla="*/ 1062 h 2273"/>
                <a:gd name="T94" fmla="*/ 10 w 4167"/>
                <a:gd name="T95" fmla="*/ 1038 h 2273"/>
                <a:gd name="T96" fmla="*/ 152 w 4167"/>
                <a:gd name="T97" fmla="*/ 929 h 2273"/>
                <a:gd name="T98" fmla="*/ 352 w 4167"/>
                <a:gd name="T99" fmla="*/ 863 h 2273"/>
                <a:gd name="T100" fmla="*/ 457 w 4167"/>
                <a:gd name="T101" fmla="*/ 779 h 2273"/>
                <a:gd name="T102" fmla="*/ 496 w 4167"/>
                <a:gd name="T103" fmla="*/ 659 h 2273"/>
                <a:gd name="T104" fmla="*/ 552 w 4167"/>
                <a:gd name="T105" fmla="*/ 544 h 2273"/>
                <a:gd name="T106" fmla="*/ 625 w 4167"/>
                <a:gd name="T107" fmla="*/ 427 h 2273"/>
                <a:gd name="T108" fmla="*/ 723 w 4167"/>
                <a:gd name="T109" fmla="*/ 312 h 2273"/>
                <a:gd name="T110" fmla="*/ 861 w 4167"/>
                <a:gd name="T111" fmla="*/ 287 h 2273"/>
                <a:gd name="T112" fmla="*/ 1208 w 4167"/>
                <a:gd name="T113" fmla="*/ 198 h 2273"/>
                <a:gd name="T114" fmla="*/ 1749 w 4167"/>
                <a:gd name="T115" fmla="*/ 63 h 2273"/>
                <a:gd name="T116" fmla="*/ 2305 w 4167"/>
                <a:gd name="T117" fmla="*/ 2 h 2273"/>
                <a:gd name="T118" fmla="*/ 2863 w 4167"/>
                <a:gd name="T119" fmla="*/ 21 h 2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67" h="2273">
                  <a:moveTo>
                    <a:pt x="3373" y="112"/>
                  </a:moveTo>
                  <a:lnTo>
                    <a:pt x="3382" y="115"/>
                  </a:lnTo>
                  <a:lnTo>
                    <a:pt x="3390" y="118"/>
                  </a:lnTo>
                  <a:lnTo>
                    <a:pt x="3398" y="120"/>
                  </a:lnTo>
                  <a:lnTo>
                    <a:pt x="3408" y="125"/>
                  </a:lnTo>
                  <a:lnTo>
                    <a:pt x="3416" y="129"/>
                  </a:lnTo>
                  <a:lnTo>
                    <a:pt x="3426" y="133"/>
                  </a:lnTo>
                  <a:lnTo>
                    <a:pt x="3434" y="137"/>
                  </a:lnTo>
                  <a:lnTo>
                    <a:pt x="3444" y="141"/>
                  </a:lnTo>
                  <a:lnTo>
                    <a:pt x="3452" y="145"/>
                  </a:lnTo>
                  <a:lnTo>
                    <a:pt x="3460" y="149"/>
                  </a:lnTo>
                  <a:lnTo>
                    <a:pt x="3469" y="154"/>
                  </a:lnTo>
                  <a:lnTo>
                    <a:pt x="3477" y="159"/>
                  </a:lnTo>
                  <a:lnTo>
                    <a:pt x="3485" y="163"/>
                  </a:lnTo>
                  <a:lnTo>
                    <a:pt x="3493" y="169"/>
                  </a:lnTo>
                  <a:lnTo>
                    <a:pt x="3502" y="174"/>
                  </a:lnTo>
                  <a:lnTo>
                    <a:pt x="3510" y="181"/>
                  </a:lnTo>
                  <a:lnTo>
                    <a:pt x="3517" y="185"/>
                  </a:lnTo>
                  <a:lnTo>
                    <a:pt x="3525" y="191"/>
                  </a:lnTo>
                  <a:lnTo>
                    <a:pt x="3532" y="196"/>
                  </a:lnTo>
                  <a:lnTo>
                    <a:pt x="3540" y="202"/>
                  </a:lnTo>
                  <a:lnTo>
                    <a:pt x="3547" y="207"/>
                  </a:lnTo>
                  <a:lnTo>
                    <a:pt x="3556" y="213"/>
                  </a:lnTo>
                  <a:lnTo>
                    <a:pt x="3562" y="218"/>
                  </a:lnTo>
                  <a:lnTo>
                    <a:pt x="3571" y="225"/>
                  </a:lnTo>
                  <a:lnTo>
                    <a:pt x="3578" y="231"/>
                  </a:lnTo>
                  <a:lnTo>
                    <a:pt x="3585" y="238"/>
                  </a:lnTo>
                  <a:lnTo>
                    <a:pt x="3591" y="243"/>
                  </a:lnTo>
                  <a:lnTo>
                    <a:pt x="3600" y="250"/>
                  </a:lnTo>
                  <a:lnTo>
                    <a:pt x="3607" y="257"/>
                  </a:lnTo>
                  <a:lnTo>
                    <a:pt x="3613" y="264"/>
                  </a:lnTo>
                  <a:lnTo>
                    <a:pt x="3620" y="271"/>
                  </a:lnTo>
                  <a:lnTo>
                    <a:pt x="3629" y="279"/>
                  </a:lnTo>
                  <a:lnTo>
                    <a:pt x="3634" y="285"/>
                  </a:lnTo>
                  <a:lnTo>
                    <a:pt x="3640" y="292"/>
                  </a:lnTo>
                  <a:lnTo>
                    <a:pt x="3645" y="298"/>
                  </a:lnTo>
                  <a:lnTo>
                    <a:pt x="3652" y="307"/>
                  </a:lnTo>
                  <a:lnTo>
                    <a:pt x="3658" y="314"/>
                  </a:lnTo>
                  <a:lnTo>
                    <a:pt x="3665" y="321"/>
                  </a:lnTo>
                  <a:lnTo>
                    <a:pt x="3670" y="329"/>
                  </a:lnTo>
                  <a:lnTo>
                    <a:pt x="3677" y="337"/>
                  </a:lnTo>
                  <a:lnTo>
                    <a:pt x="3682" y="344"/>
                  </a:lnTo>
                  <a:lnTo>
                    <a:pt x="3688" y="351"/>
                  </a:lnTo>
                  <a:lnTo>
                    <a:pt x="3694" y="358"/>
                  </a:lnTo>
                  <a:lnTo>
                    <a:pt x="3700" y="366"/>
                  </a:lnTo>
                  <a:lnTo>
                    <a:pt x="3705" y="374"/>
                  </a:lnTo>
                  <a:lnTo>
                    <a:pt x="3711" y="383"/>
                  </a:lnTo>
                  <a:lnTo>
                    <a:pt x="3716" y="391"/>
                  </a:lnTo>
                  <a:lnTo>
                    <a:pt x="3723" y="399"/>
                  </a:lnTo>
                  <a:lnTo>
                    <a:pt x="3727" y="406"/>
                  </a:lnTo>
                  <a:lnTo>
                    <a:pt x="3732" y="414"/>
                  </a:lnTo>
                  <a:lnTo>
                    <a:pt x="3736" y="423"/>
                  </a:lnTo>
                  <a:lnTo>
                    <a:pt x="3742" y="431"/>
                  </a:lnTo>
                  <a:lnTo>
                    <a:pt x="3746" y="439"/>
                  </a:lnTo>
                  <a:lnTo>
                    <a:pt x="3750" y="447"/>
                  </a:lnTo>
                  <a:lnTo>
                    <a:pt x="3754" y="456"/>
                  </a:lnTo>
                  <a:lnTo>
                    <a:pt x="3760" y="464"/>
                  </a:lnTo>
                  <a:lnTo>
                    <a:pt x="3763" y="472"/>
                  </a:lnTo>
                  <a:lnTo>
                    <a:pt x="3767" y="481"/>
                  </a:lnTo>
                  <a:lnTo>
                    <a:pt x="3771" y="489"/>
                  </a:lnTo>
                  <a:lnTo>
                    <a:pt x="3775" y="497"/>
                  </a:lnTo>
                  <a:lnTo>
                    <a:pt x="3778" y="505"/>
                  </a:lnTo>
                  <a:lnTo>
                    <a:pt x="3782" y="515"/>
                  </a:lnTo>
                  <a:lnTo>
                    <a:pt x="3786" y="523"/>
                  </a:lnTo>
                  <a:lnTo>
                    <a:pt x="3790" y="533"/>
                  </a:lnTo>
                  <a:lnTo>
                    <a:pt x="3790" y="545"/>
                  </a:lnTo>
                  <a:lnTo>
                    <a:pt x="3790" y="559"/>
                  </a:lnTo>
                  <a:lnTo>
                    <a:pt x="3790" y="572"/>
                  </a:lnTo>
                  <a:lnTo>
                    <a:pt x="3790" y="585"/>
                  </a:lnTo>
                  <a:lnTo>
                    <a:pt x="3789" y="598"/>
                  </a:lnTo>
                  <a:lnTo>
                    <a:pt x="3787" y="612"/>
                  </a:lnTo>
                  <a:lnTo>
                    <a:pt x="3786" y="624"/>
                  </a:lnTo>
                  <a:lnTo>
                    <a:pt x="3785" y="638"/>
                  </a:lnTo>
                  <a:lnTo>
                    <a:pt x="3780" y="649"/>
                  </a:lnTo>
                  <a:lnTo>
                    <a:pt x="3776" y="661"/>
                  </a:lnTo>
                  <a:lnTo>
                    <a:pt x="3772" y="674"/>
                  </a:lnTo>
                  <a:lnTo>
                    <a:pt x="3768" y="686"/>
                  </a:lnTo>
                  <a:lnTo>
                    <a:pt x="3761" y="697"/>
                  </a:lnTo>
                  <a:lnTo>
                    <a:pt x="3756" y="710"/>
                  </a:lnTo>
                  <a:lnTo>
                    <a:pt x="3749" y="721"/>
                  </a:lnTo>
                  <a:lnTo>
                    <a:pt x="3743" y="733"/>
                  </a:lnTo>
                  <a:lnTo>
                    <a:pt x="3756" y="733"/>
                  </a:lnTo>
                  <a:lnTo>
                    <a:pt x="3768" y="737"/>
                  </a:lnTo>
                  <a:lnTo>
                    <a:pt x="3780" y="741"/>
                  </a:lnTo>
                  <a:lnTo>
                    <a:pt x="3793" y="748"/>
                  </a:lnTo>
                  <a:lnTo>
                    <a:pt x="3803" y="755"/>
                  </a:lnTo>
                  <a:lnTo>
                    <a:pt x="3812" y="765"/>
                  </a:lnTo>
                  <a:lnTo>
                    <a:pt x="3821" y="773"/>
                  </a:lnTo>
                  <a:lnTo>
                    <a:pt x="3827" y="786"/>
                  </a:lnTo>
                  <a:lnTo>
                    <a:pt x="3830" y="797"/>
                  </a:lnTo>
                  <a:lnTo>
                    <a:pt x="3832" y="808"/>
                  </a:lnTo>
                  <a:lnTo>
                    <a:pt x="3830" y="819"/>
                  </a:lnTo>
                  <a:lnTo>
                    <a:pt x="3830" y="831"/>
                  </a:lnTo>
                  <a:lnTo>
                    <a:pt x="3827" y="842"/>
                  </a:lnTo>
                  <a:lnTo>
                    <a:pt x="3825" y="855"/>
                  </a:lnTo>
                  <a:lnTo>
                    <a:pt x="3821" y="866"/>
                  </a:lnTo>
                  <a:lnTo>
                    <a:pt x="3819" y="878"/>
                  </a:lnTo>
                  <a:lnTo>
                    <a:pt x="3815" y="888"/>
                  </a:lnTo>
                  <a:lnTo>
                    <a:pt x="3815" y="897"/>
                  </a:lnTo>
                  <a:lnTo>
                    <a:pt x="3815" y="907"/>
                  </a:lnTo>
                  <a:lnTo>
                    <a:pt x="3818" y="918"/>
                  </a:lnTo>
                  <a:lnTo>
                    <a:pt x="3821" y="926"/>
                  </a:lnTo>
                  <a:lnTo>
                    <a:pt x="3827" y="935"/>
                  </a:lnTo>
                  <a:lnTo>
                    <a:pt x="3837" y="941"/>
                  </a:lnTo>
                  <a:lnTo>
                    <a:pt x="3851" y="950"/>
                  </a:lnTo>
                  <a:lnTo>
                    <a:pt x="3859" y="951"/>
                  </a:lnTo>
                  <a:lnTo>
                    <a:pt x="3867" y="954"/>
                  </a:lnTo>
                  <a:lnTo>
                    <a:pt x="3876" y="955"/>
                  </a:lnTo>
                  <a:lnTo>
                    <a:pt x="3885" y="958"/>
                  </a:lnTo>
                  <a:lnTo>
                    <a:pt x="3894" y="958"/>
                  </a:lnTo>
                  <a:lnTo>
                    <a:pt x="3903" y="959"/>
                  </a:lnTo>
                  <a:lnTo>
                    <a:pt x="3913" y="961"/>
                  </a:lnTo>
                  <a:lnTo>
                    <a:pt x="3923" y="962"/>
                  </a:lnTo>
                  <a:lnTo>
                    <a:pt x="3931" y="962"/>
                  </a:lnTo>
                  <a:lnTo>
                    <a:pt x="3941" y="962"/>
                  </a:lnTo>
                  <a:lnTo>
                    <a:pt x="3950" y="962"/>
                  </a:lnTo>
                  <a:lnTo>
                    <a:pt x="3960" y="962"/>
                  </a:lnTo>
                  <a:lnTo>
                    <a:pt x="3968" y="961"/>
                  </a:lnTo>
                  <a:lnTo>
                    <a:pt x="3979" y="961"/>
                  </a:lnTo>
                  <a:lnTo>
                    <a:pt x="3988" y="961"/>
                  </a:lnTo>
                  <a:lnTo>
                    <a:pt x="3999" y="961"/>
                  </a:lnTo>
                  <a:lnTo>
                    <a:pt x="4007" y="959"/>
                  </a:lnTo>
                  <a:lnTo>
                    <a:pt x="4017" y="958"/>
                  </a:lnTo>
                  <a:lnTo>
                    <a:pt x="4026" y="957"/>
                  </a:lnTo>
                  <a:lnTo>
                    <a:pt x="4036" y="957"/>
                  </a:lnTo>
                  <a:lnTo>
                    <a:pt x="4044" y="955"/>
                  </a:lnTo>
                  <a:lnTo>
                    <a:pt x="4055" y="954"/>
                  </a:lnTo>
                  <a:lnTo>
                    <a:pt x="4063" y="953"/>
                  </a:lnTo>
                  <a:lnTo>
                    <a:pt x="4074" y="953"/>
                  </a:lnTo>
                  <a:lnTo>
                    <a:pt x="4083" y="950"/>
                  </a:lnTo>
                  <a:lnTo>
                    <a:pt x="4092" y="948"/>
                  </a:lnTo>
                  <a:lnTo>
                    <a:pt x="4101" y="947"/>
                  </a:lnTo>
                  <a:lnTo>
                    <a:pt x="4110" y="947"/>
                  </a:lnTo>
                  <a:lnTo>
                    <a:pt x="4119" y="946"/>
                  </a:lnTo>
                  <a:lnTo>
                    <a:pt x="4128" y="944"/>
                  </a:lnTo>
                  <a:lnTo>
                    <a:pt x="4138" y="944"/>
                  </a:lnTo>
                  <a:lnTo>
                    <a:pt x="4148" y="944"/>
                  </a:lnTo>
                  <a:lnTo>
                    <a:pt x="4128" y="957"/>
                  </a:lnTo>
                  <a:lnTo>
                    <a:pt x="4109" y="969"/>
                  </a:lnTo>
                  <a:lnTo>
                    <a:pt x="4090" y="981"/>
                  </a:lnTo>
                  <a:lnTo>
                    <a:pt x="4072" y="994"/>
                  </a:lnTo>
                  <a:lnTo>
                    <a:pt x="4051" y="1006"/>
                  </a:lnTo>
                  <a:lnTo>
                    <a:pt x="4033" y="1019"/>
                  </a:lnTo>
                  <a:lnTo>
                    <a:pt x="4012" y="1031"/>
                  </a:lnTo>
                  <a:lnTo>
                    <a:pt x="3994" y="1044"/>
                  </a:lnTo>
                  <a:lnTo>
                    <a:pt x="3974" y="1055"/>
                  </a:lnTo>
                  <a:lnTo>
                    <a:pt x="3954" y="1067"/>
                  </a:lnTo>
                  <a:lnTo>
                    <a:pt x="3935" y="1078"/>
                  </a:lnTo>
                  <a:lnTo>
                    <a:pt x="3916" y="1090"/>
                  </a:lnTo>
                  <a:lnTo>
                    <a:pt x="3895" y="1102"/>
                  </a:lnTo>
                  <a:lnTo>
                    <a:pt x="3876" y="1114"/>
                  </a:lnTo>
                  <a:lnTo>
                    <a:pt x="3856" y="1125"/>
                  </a:lnTo>
                  <a:lnTo>
                    <a:pt x="3837" y="1137"/>
                  </a:lnTo>
                  <a:lnTo>
                    <a:pt x="3816" y="1148"/>
                  </a:lnTo>
                  <a:lnTo>
                    <a:pt x="3796" y="1159"/>
                  </a:lnTo>
                  <a:lnTo>
                    <a:pt x="3775" y="1171"/>
                  </a:lnTo>
                  <a:lnTo>
                    <a:pt x="3756" y="1182"/>
                  </a:lnTo>
                  <a:lnTo>
                    <a:pt x="3735" y="1193"/>
                  </a:lnTo>
                  <a:lnTo>
                    <a:pt x="3716" y="1204"/>
                  </a:lnTo>
                  <a:lnTo>
                    <a:pt x="3695" y="1215"/>
                  </a:lnTo>
                  <a:lnTo>
                    <a:pt x="3676" y="1227"/>
                  </a:lnTo>
                  <a:lnTo>
                    <a:pt x="3655" y="1237"/>
                  </a:lnTo>
                  <a:lnTo>
                    <a:pt x="3634" y="1249"/>
                  </a:lnTo>
                  <a:lnTo>
                    <a:pt x="3613" y="1259"/>
                  </a:lnTo>
                  <a:lnTo>
                    <a:pt x="3594" y="1271"/>
                  </a:lnTo>
                  <a:lnTo>
                    <a:pt x="3573" y="1282"/>
                  </a:lnTo>
                  <a:lnTo>
                    <a:pt x="3554" y="1293"/>
                  </a:lnTo>
                  <a:lnTo>
                    <a:pt x="3533" y="1304"/>
                  </a:lnTo>
                  <a:lnTo>
                    <a:pt x="3514" y="1317"/>
                  </a:lnTo>
                  <a:lnTo>
                    <a:pt x="3493" y="1326"/>
                  </a:lnTo>
                  <a:lnTo>
                    <a:pt x="3473" y="1337"/>
                  </a:lnTo>
                  <a:lnTo>
                    <a:pt x="3452" y="1349"/>
                  </a:lnTo>
                  <a:lnTo>
                    <a:pt x="3431" y="1360"/>
                  </a:lnTo>
                  <a:lnTo>
                    <a:pt x="3411" y="1369"/>
                  </a:lnTo>
                  <a:lnTo>
                    <a:pt x="3390" y="1382"/>
                  </a:lnTo>
                  <a:lnTo>
                    <a:pt x="3369" y="1391"/>
                  </a:lnTo>
                  <a:lnTo>
                    <a:pt x="3350" y="1404"/>
                  </a:lnTo>
                  <a:lnTo>
                    <a:pt x="3329" y="1413"/>
                  </a:lnTo>
                  <a:lnTo>
                    <a:pt x="3308" y="1424"/>
                  </a:lnTo>
                  <a:lnTo>
                    <a:pt x="3288" y="1435"/>
                  </a:lnTo>
                  <a:lnTo>
                    <a:pt x="3268" y="1446"/>
                  </a:lnTo>
                  <a:lnTo>
                    <a:pt x="3248" y="1458"/>
                  </a:lnTo>
                  <a:lnTo>
                    <a:pt x="3227" y="1469"/>
                  </a:lnTo>
                  <a:lnTo>
                    <a:pt x="3206" y="1480"/>
                  </a:lnTo>
                  <a:lnTo>
                    <a:pt x="3187" y="1492"/>
                  </a:lnTo>
                  <a:lnTo>
                    <a:pt x="3166" y="1503"/>
                  </a:lnTo>
                  <a:lnTo>
                    <a:pt x="3146" y="1514"/>
                  </a:lnTo>
                  <a:lnTo>
                    <a:pt x="3125" y="1525"/>
                  </a:lnTo>
                  <a:lnTo>
                    <a:pt x="3106" y="1538"/>
                  </a:lnTo>
                  <a:lnTo>
                    <a:pt x="3085" y="1549"/>
                  </a:lnTo>
                  <a:lnTo>
                    <a:pt x="3066" y="1560"/>
                  </a:lnTo>
                  <a:lnTo>
                    <a:pt x="3045" y="1572"/>
                  </a:lnTo>
                  <a:lnTo>
                    <a:pt x="3026" y="1584"/>
                  </a:lnTo>
                  <a:lnTo>
                    <a:pt x="3005" y="1596"/>
                  </a:lnTo>
                  <a:lnTo>
                    <a:pt x="2985" y="1607"/>
                  </a:lnTo>
                  <a:lnTo>
                    <a:pt x="2966" y="1619"/>
                  </a:lnTo>
                  <a:lnTo>
                    <a:pt x="2947" y="1631"/>
                  </a:lnTo>
                  <a:lnTo>
                    <a:pt x="2926" y="1644"/>
                  </a:lnTo>
                  <a:lnTo>
                    <a:pt x="2907" y="1656"/>
                  </a:lnTo>
                  <a:lnTo>
                    <a:pt x="2887" y="1669"/>
                  </a:lnTo>
                  <a:lnTo>
                    <a:pt x="2870" y="1681"/>
                  </a:lnTo>
                  <a:lnTo>
                    <a:pt x="2887" y="1687"/>
                  </a:lnTo>
                  <a:lnTo>
                    <a:pt x="2907" y="1695"/>
                  </a:lnTo>
                  <a:lnTo>
                    <a:pt x="2925" y="1700"/>
                  </a:lnTo>
                  <a:lnTo>
                    <a:pt x="2944" y="1709"/>
                  </a:lnTo>
                  <a:lnTo>
                    <a:pt x="2962" y="1714"/>
                  </a:lnTo>
                  <a:lnTo>
                    <a:pt x="2981" y="1722"/>
                  </a:lnTo>
                  <a:lnTo>
                    <a:pt x="2999" y="1728"/>
                  </a:lnTo>
                  <a:lnTo>
                    <a:pt x="3020" y="1736"/>
                  </a:lnTo>
                  <a:lnTo>
                    <a:pt x="3038" y="1742"/>
                  </a:lnTo>
                  <a:lnTo>
                    <a:pt x="3057" y="1749"/>
                  </a:lnTo>
                  <a:lnTo>
                    <a:pt x="3077" y="1754"/>
                  </a:lnTo>
                  <a:lnTo>
                    <a:pt x="3096" y="1761"/>
                  </a:lnTo>
                  <a:lnTo>
                    <a:pt x="3114" y="1767"/>
                  </a:lnTo>
                  <a:lnTo>
                    <a:pt x="3135" y="1774"/>
                  </a:lnTo>
                  <a:lnTo>
                    <a:pt x="3152" y="1780"/>
                  </a:lnTo>
                  <a:lnTo>
                    <a:pt x="3173" y="1787"/>
                  </a:lnTo>
                  <a:lnTo>
                    <a:pt x="3191" y="1793"/>
                  </a:lnTo>
                  <a:lnTo>
                    <a:pt x="3210" y="1798"/>
                  </a:lnTo>
                  <a:lnTo>
                    <a:pt x="3230" y="1804"/>
                  </a:lnTo>
                  <a:lnTo>
                    <a:pt x="3249" y="1811"/>
                  </a:lnTo>
                  <a:lnTo>
                    <a:pt x="3267" y="1816"/>
                  </a:lnTo>
                  <a:lnTo>
                    <a:pt x="3288" y="1823"/>
                  </a:lnTo>
                  <a:lnTo>
                    <a:pt x="3306" y="1829"/>
                  </a:lnTo>
                  <a:lnTo>
                    <a:pt x="3326" y="1836"/>
                  </a:lnTo>
                  <a:lnTo>
                    <a:pt x="3344" y="1840"/>
                  </a:lnTo>
                  <a:lnTo>
                    <a:pt x="3364" y="1847"/>
                  </a:lnTo>
                  <a:lnTo>
                    <a:pt x="3383" y="1852"/>
                  </a:lnTo>
                  <a:lnTo>
                    <a:pt x="3402" y="1859"/>
                  </a:lnTo>
                  <a:lnTo>
                    <a:pt x="3422" y="1863"/>
                  </a:lnTo>
                  <a:lnTo>
                    <a:pt x="3441" y="1870"/>
                  </a:lnTo>
                  <a:lnTo>
                    <a:pt x="3460" y="1876"/>
                  </a:lnTo>
                  <a:lnTo>
                    <a:pt x="3481" y="1883"/>
                  </a:lnTo>
                  <a:lnTo>
                    <a:pt x="3499" y="1887"/>
                  </a:lnTo>
                  <a:lnTo>
                    <a:pt x="3518" y="1894"/>
                  </a:lnTo>
                  <a:lnTo>
                    <a:pt x="3538" y="1898"/>
                  </a:lnTo>
                  <a:lnTo>
                    <a:pt x="3557" y="1905"/>
                  </a:lnTo>
                  <a:lnTo>
                    <a:pt x="3575" y="1910"/>
                  </a:lnTo>
                  <a:lnTo>
                    <a:pt x="3596" y="1916"/>
                  </a:lnTo>
                  <a:lnTo>
                    <a:pt x="3613" y="1921"/>
                  </a:lnTo>
                  <a:lnTo>
                    <a:pt x="3634" y="1928"/>
                  </a:lnTo>
                  <a:lnTo>
                    <a:pt x="3652" y="1932"/>
                  </a:lnTo>
                  <a:lnTo>
                    <a:pt x="3673" y="1939"/>
                  </a:lnTo>
                  <a:lnTo>
                    <a:pt x="3691" y="1943"/>
                  </a:lnTo>
                  <a:lnTo>
                    <a:pt x="3711" y="1950"/>
                  </a:lnTo>
                  <a:lnTo>
                    <a:pt x="3731" y="1956"/>
                  </a:lnTo>
                  <a:lnTo>
                    <a:pt x="3750" y="1963"/>
                  </a:lnTo>
                  <a:lnTo>
                    <a:pt x="3769" y="1968"/>
                  </a:lnTo>
                  <a:lnTo>
                    <a:pt x="3790" y="1975"/>
                  </a:lnTo>
                  <a:lnTo>
                    <a:pt x="3808" y="1979"/>
                  </a:lnTo>
                  <a:lnTo>
                    <a:pt x="3827" y="1986"/>
                  </a:lnTo>
                  <a:lnTo>
                    <a:pt x="3847" y="1990"/>
                  </a:lnTo>
                  <a:lnTo>
                    <a:pt x="3866" y="1997"/>
                  </a:lnTo>
                  <a:lnTo>
                    <a:pt x="3884" y="2003"/>
                  </a:lnTo>
                  <a:lnTo>
                    <a:pt x="3905" y="2008"/>
                  </a:lnTo>
                  <a:lnTo>
                    <a:pt x="3923" y="2014"/>
                  </a:lnTo>
                  <a:lnTo>
                    <a:pt x="3943" y="2021"/>
                  </a:lnTo>
                  <a:lnTo>
                    <a:pt x="3961" y="2026"/>
                  </a:lnTo>
                  <a:lnTo>
                    <a:pt x="3982" y="2033"/>
                  </a:lnTo>
                  <a:lnTo>
                    <a:pt x="4000" y="2038"/>
                  </a:lnTo>
                  <a:lnTo>
                    <a:pt x="4021" y="2045"/>
                  </a:lnTo>
                  <a:lnTo>
                    <a:pt x="4040" y="2051"/>
                  </a:lnTo>
                  <a:lnTo>
                    <a:pt x="4059" y="2058"/>
                  </a:lnTo>
                  <a:lnTo>
                    <a:pt x="4079" y="2063"/>
                  </a:lnTo>
                  <a:lnTo>
                    <a:pt x="4099" y="2072"/>
                  </a:lnTo>
                  <a:lnTo>
                    <a:pt x="4108" y="2077"/>
                  </a:lnTo>
                  <a:lnTo>
                    <a:pt x="4120" y="2084"/>
                  </a:lnTo>
                  <a:lnTo>
                    <a:pt x="4131" y="2090"/>
                  </a:lnTo>
                  <a:lnTo>
                    <a:pt x="4142" y="2098"/>
                  </a:lnTo>
                  <a:lnTo>
                    <a:pt x="4150" y="2106"/>
                  </a:lnTo>
                  <a:lnTo>
                    <a:pt x="4159" y="2116"/>
                  </a:lnTo>
                  <a:lnTo>
                    <a:pt x="4161" y="2121"/>
                  </a:lnTo>
                  <a:lnTo>
                    <a:pt x="4164" y="2128"/>
                  </a:lnTo>
                  <a:lnTo>
                    <a:pt x="4166" y="2135"/>
                  </a:lnTo>
                  <a:lnTo>
                    <a:pt x="4167" y="2143"/>
                  </a:lnTo>
                  <a:lnTo>
                    <a:pt x="4164" y="2150"/>
                  </a:lnTo>
                  <a:lnTo>
                    <a:pt x="4161" y="2157"/>
                  </a:lnTo>
                  <a:lnTo>
                    <a:pt x="4157" y="2164"/>
                  </a:lnTo>
                  <a:lnTo>
                    <a:pt x="4155" y="2172"/>
                  </a:lnTo>
                  <a:lnTo>
                    <a:pt x="4146" y="2185"/>
                  </a:lnTo>
                  <a:lnTo>
                    <a:pt x="4138" y="2197"/>
                  </a:lnTo>
                  <a:lnTo>
                    <a:pt x="4126" y="2207"/>
                  </a:lnTo>
                  <a:lnTo>
                    <a:pt x="4115" y="2218"/>
                  </a:lnTo>
                  <a:lnTo>
                    <a:pt x="4102" y="2227"/>
                  </a:lnTo>
                  <a:lnTo>
                    <a:pt x="4090" y="2237"/>
                  </a:lnTo>
                  <a:lnTo>
                    <a:pt x="4081" y="2240"/>
                  </a:lnTo>
                  <a:lnTo>
                    <a:pt x="4074" y="2244"/>
                  </a:lnTo>
                  <a:lnTo>
                    <a:pt x="4066" y="2247"/>
                  </a:lnTo>
                  <a:lnTo>
                    <a:pt x="4059" y="2251"/>
                  </a:lnTo>
                  <a:lnTo>
                    <a:pt x="4044" y="2256"/>
                  </a:lnTo>
                  <a:lnTo>
                    <a:pt x="4030" y="2262"/>
                  </a:lnTo>
                  <a:lnTo>
                    <a:pt x="4015" y="2265"/>
                  </a:lnTo>
                  <a:lnTo>
                    <a:pt x="4001" y="2269"/>
                  </a:lnTo>
                  <a:lnTo>
                    <a:pt x="3989" y="2270"/>
                  </a:lnTo>
                  <a:lnTo>
                    <a:pt x="3976" y="2273"/>
                  </a:lnTo>
                  <a:lnTo>
                    <a:pt x="3956" y="2265"/>
                  </a:lnTo>
                  <a:lnTo>
                    <a:pt x="3936" y="2256"/>
                  </a:lnTo>
                  <a:lnTo>
                    <a:pt x="3916" y="2250"/>
                  </a:lnTo>
                  <a:lnTo>
                    <a:pt x="3896" y="2243"/>
                  </a:lnTo>
                  <a:lnTo>
                    <a:pt x="3876" y="2234"/>
                  </a:lnTo>
                  <a:lnTo>
                    <a:pt x="3856" y="2226"/>
                  </a:lnTo>
                  <a:lnTo>
                    <a:pt x="3837" y="2219"/>
                  </a:lnTo>
                  <a:lnTo>
                    <a:pt x="3818" y="2212"/>
                  </a:lnTo>
                  <a:lnTo>
                    <a:pt x="3797" y="2204"/>
                  </a:lnTo>
                  <a:lnTo>
                    <a:pt x="3778" y="2196"/>
                  </a:lnTo>
                  <a:lnTo>
                    <a:pt x="3758" y="2189"/>
                  </a:lnTo>
                  <a:lnTo>
                    <a:pt x="3739" y="2182"/>
                  </a:lnTo>
                  <a:lnTo>
                    <a:pt x="3718" y="2174"/>
                  </a:lnTo>
                  <a:lnTo>
                    <a:pt x="3699" y="2165"/>
                  </a:lnTo>
                  <a:lnTo>
                    <a:pt x="3680" y="2158"/>
                  </a:lnTo>
                  <a:lnTo>
                    <a:pt x="3660" y="2152"/>
                  </a:lnTo>
                  <a:lnTo>
                    <a:pt x="3640" y="2143"/>
                  </a:lnTo>
                  <a:lnTo>
                    <a:pt x="3620" y="2135"/>
                  </a:lnTo>
                  <a:lnTo>
                    <a:pt x="3601" y="2127"/>
                  </a:lnTo>
                  <a:lnTo>
                    <a:pt x="3582" y="2120"/>
                  </a:lnTo>
                  <a:lnTo>
                    <a:pt x="3561" y="2112"/>
                  </a:lnTo>
                  <a:lnTo>
                    <a:pt x="3542" y="2105"/>
                  </a:lnTo>
                  <a:lnTo>
                    <a:pt x="3522" y="2096"/>
                  </a:lnTo>
                  <a:lnTo>
                    <a:pt x="3503" y="2090"/>
                  </a:lnTo>
                  <a:lnTo>
                    <a:pt x="3482" y="2081"/>
                  </a:lnTo>
                  <a:lnTo>
                    <a:pt x="3463" y="2073"/>
                  </a:lnTo>
                  <a:lnTo>
                    <a:pt x="3444" y="2065"/>
                  </a:lnTo>
                  <a:lnTo>
                    <a:pt x="3424" y="2058"/>
                  </a:lnTo>
                  <a:lnTo>
                    <a:pt x="3404" y="2049"/>
                  </a:lnTo>
                  <a:lnTo>
                    <a:pt x="3384" y="2043"/>
                  </a:lnTo>
                  <a:lnTo>
                    <a:pt x="3365" y="2034"/>
                  </a:lnTo>
                  <a:lnTo>
                    <a:pt x="3346" y="2027"/>
                  </a:lnTo>
                  <a:lnTo>
                    <a:pt x="3325" y="2018"/>
                  </a:lnTo>
                  <a:lnTo>
                    <a:pt x="3304" y="2009"/>
                  </a:lnTo>
                  <a:lnTo>
                    <a:pt x="3285" y="2001"/>
                  </a:lnTo>
                  <a:lnTo>
                    <a:pt x="3266" y="1993"/>
                  </a:lnTo>
                  <a:lnTo>
                    <a:pt x="3245" y="1985"/>
                  </a:lnTo>
                  <a:lnTo>
                    <a:pt x="3226" y="1976"/>
                  </a:lnTo>
                  <a:lnTo>
                    <a:pt x="3206" y="1968"/>
                  </a:lnTo>
                  <a:lnTo>
                    <a:pt x="3187" y="1960"/>
                  </a:lnTo>
                  <a:lnTo>
                    <a:pt x="3166" y="1950"/>
                  </a:lnTo>
                  <a:lnTo>
                    <a:pt x="3146" y="1942"/>
                  </a:lnTo>
                  <a:lnTo>
                    <a:pt x="3126" y="1934"/>
                  </a:lnTo>
                  <a:lnTo>
                    <a:pt x="3107" y="1925"/>
                  </a:lnTo>
                  <a:lnTo>
                    <a:pt x="3086" y="1917"/>
                  </a:lnTo>
                  <a:lnTo>
                    <a:pt x="3067" y="1909"/>
                  </a:lnTo>
                  <a:lnTo>
                    <a:pt x="3048" y="1900"/>
                  </a:lnTo>
                  <a:lnTo>
                    <a:pt x="3028" y="1892"/>
                  </a:lnTo>
                  <a:lnTo>
                    <a:pt x="3008" y="1883"/>
                  </a:lnTo>
                  <a:lnTo>
                    <a:pt x="2988" y="1873"/>
                  </a:lnTo>
                  <a:lnTo>
                    <a:pt x="2969" y="1865"/>
                  </a:lnTo>
                  <a:lnTo>
                    <a:pt x="2950" y="1856"/>
                  </a:lnTo>
                  <a:lnTo>
                    <a:pt x="2929" y="1847"/>
                  </a:lnTo>
                  <a:lnTo>
                    <a:pt x="2910" y="1837"/>
                  </a:lnTo>
                  <a:lnTo>
                    <a:pt x="2890" y="1829"/>
                  </a:lnTo>
                  <a:lnTo>
                    <a:pt x="2871" y="1820"/>
                  </a:lnTo>
                  <a:lnTo>
                    <a:pt x="2850" y="1811"/>
                  </a:lnTo>
                  <a:lnTo>
                    <a:pt x="2831" y="1801"/>
                  </a:lnTo>
                  <a:lnTo>
                    <a:pt x="2812" y="1791"/>
                  </a:lnTo>
                  <a:lnTo>
                    <a:pt x="2792" y="1783"/>
                  </a:lnTo>
                  <a:lnTo>
                    <a:pt x="2772" y="1774"/>
                  </a:lnTo>
                  <a:lnTo>
                    <a:pt x="2752" y="1764"/>
                  </a:lnTo>
                  <a:lnTo>
                    <a:pt x="2733" y="1754"/>
                  </a:lnTo>
                  <a:lnTo>
                    <a:pt x="2715" y="1746"/>
                  </a:lnTo>
                  <a:lnTo>
                    <a:pt x="2697" y="1751"/>
                  </a:lnTo>
                  <a:lnTo>
                    <a:pt x="2680" y="1758"/>
                  </a:lnTo>
                  <a:lnTo>
                    <a:pt x="2664" y="1765"/>
                  </a:lnTo>
                  <a:lnTo>
                    <a:pt x="2647" y="1774"/>
                  </a:lnTo>
                  <a:lnTo>
                    <a:pt x="2631" y="1779"/>
                  </a:lnTo>
                  <a:lnTo>
                    <a:pt x="2614" y="1786"/>
                  </a:lnTo>
                  <a:lnTo>
                    <a:pt x="2598" y="1793"/>
                  </a:lnTo>
                  <a:lnTo>
                    <a:pt x="2581" y="1801"/>
                  </a:lnTo>
                  <a:lnTo>
                    <a:pt x="2563" y="1807"/>
                  </a:lnTo>
                  <a:lnTo>
                    <a:pt x="2547" y="1815"/>
                  </a:lnTo>
                  <a:lnTo>
                    <a:pt x="2530" y="1820"/>
                  </a:lnTo>
                  <a:lnTo>
                    <a:pt x="2513" y="1829"/>
                  </a:lnTo>
                  <a:lnTo>
                    <a:pt x="2495" y="1836"/>
                  </a:lnTo>
                  <a:lnTo>
                    <a:pt x="2479" y="1843"/>
                  </a:lnTo>
                  <a:lnTo>
                    <a:pt x="2462" y="1849"/>
                  </a:lnTo>
                  <a:lnTo>
                    <a:pt x="2446" y="1858"/>
                  </a:lnTo>
                  <a:lnTo>
                    <a:pt x="2428" y="1863"/>
                  </a:lnTo>
                  <a:lnTo>
                    <a:pt x="2410" y="1871"/>
                  </a:lnTo>
                  <a:lnTo>
                    <a:pt x="2393" y="1877"/>
                  </a:lnTo>
                  <a:lnTo>
                    <a:pt x="2377" y="1885"/>
                  </a:lnTo>
                  <a:lnTo>
                    <a:pt x="2359" y="1892"/>
                  </a:lnTo>
                  <a:lnTo>
                    <a:pt x="2341" y="1899"/>
                  </a:lnTo>
                  <a:lnTo>
                    <a:pt x="2324" y="1906"/>
                  </a:lnTo>
                  <a:lnTo>
                    <a:pt x="2308" y="1914"/>
                  </a:lnTo>
                  <a:lnTo>
                    <a:pt x="2290" y="1920"/>
                  </a:lnTo>
                  <a:lnTo>
                    <a:pt x="2272" y="1928"/>
                  </a:lnTo>
                  <a:lnTo>
                    <a:pt x="2254" y="1934"/>
                  </a:lnTo>
                  <a:lnTo>
                    <a:pt x="2237" y="1942"/>
                  </a:lnTo>
                  <a:lnTo>
                    <a:pt x="2219" y="1949"/>
                  </a:lnTo>
                  <a:lnTo>
                    <a:pt x="2203" y="1956"/>
                  </a:lnTo>
                  <a:lnTo>
                    <a:pt x="2185" y="1963"/>
                  </a:lnTo>
                  <a:lnTo>
                    <a:pt x="2168" y="1971"/>
                  </a:lnTo>
                  <a:lnTo>
                    <a:pt x="2149" y="1976"/>
                  </a:lnTo>
                  <a:lnTo>
                    <a:pt x="2131" y="1983"/>
                  </a:lnTo>
                  <a:lnTo>
                    <a:pt x="2113" y="1990"/>
                  </a:lnTo>
                  <a:lnTo>
                    <a:pt x="2097" y="1997"/>
                  </a:lnTo>
                  <a:lnTo>
                    <a:pt x="2077" y="2003"/>
                  </a:lnTo>
                  <a:lnTo>
                    <a:pt x="2059" y="2009"/>
                  </a:lnTo>
                  <a:lnTo>
                    <a:pt x="2041" y="2016"/>
                  </a:lnTo>
                  <a:lnTo>
                    <a:pt x="2025" y="2023"/>
                  </a:lnTo>
                  <a:lnTo>
                    <a:pt x="2006" y="2029"/>
                  </a:lnTo>
                  <a:lnTo>
                    <a:pt x="1988" y="2036"/>
                  </a:lnTo>
                  <a:lnTo>
                    <a:pt x="1970" y="2043"/>
                  </a:lnTo>
                  <a:lnTo>
                    <a:pt x="1953" y="2049"/>
                  </a:lnTo>
                  <a:lnTo>
                    <a:pt x="1934" y="2055"/>
                  </a:lnTo>
                  <a:lnTo>
                    <a:pt x="1916" y="2062"/>
                  </a:lnTo>
                  <a:lnTo>
                    <a:pt x="1898" y="2069"/>
                  </a:lnTo>
                  <a:lnTo>
                    <a:pt x="1881" y="2076"/>
                  </a:lnTo>
                  <a:lnTo>
                    <a:pt x="1862" y="2081"/>
                  </a:lnTo>
                  <a:lnTo>
                    <a:pt x="1844" y="2088"/>
                  </a:lnTo>
                  <a:lnTo>
                    <a:pt x="1825" y="2094"/>
                  </a:lnTo>
                  <a:lnTo>
                    <a:pt x="1808" y="2101"/>
                  </a:lnTo>
                  <a:lnTo>
                    <a:pt x="1789" y="2106"/>
                  </a:lnTo>
                  <a:lnTo>
                    <a:pt x="1771" y="2113"/>
                  </a:lnTo>
                  <a:lnTo>
                    <a:pt x="1752" y="2118"/>
                  </a:lnTo>
                  <a:lnTo>
                    <a:pt x="1735" y="2125"/>
                  </a:lnTo>
                  <a:lnTo>
                    <a:pt x="1716" y="2130"/>
                  </a:lnTo>
                  <a:lnTo>
                    <a:pt x="1698" y="2136"/>
                  </a:lnTo>
                  <a:lnTo>
                    <a:pt x="1678" y="2142"/>
                  </a:lnTo>
                  <a:lnTo>
                    <a:pt x="1662" y="2149"/>
                  </a:lnTo>
                  <a:lnTo>
                    <a:pt x="1643" y="2153"/>
                  </a:lnTo>
                  <a:lnTo>
                    <a:pt x="1625" y="2160"/>
                  </a:lnTo>
                  <a:lnTo>
                    <a:pt x="1605" y="2165"/>
                  </a:lnTo>
                  <a:lnTo>
                    <a:pt x="1589" y="2172"/>
                  </a:lnTo>
                  <a:lnTo>
                    <a:pt x="1576" y="2170"/>
                  </a:lnTo>
                  <a:lnTo>
                    <a:pt x="1565" y="2170"/>
                  </a:lnTo>
                  <a:lnTo>
                    <a:pt x="1553" y="2168"/>
                  </a:lnTo>
                  <a:lnTo>
                    <a:pt x="1542" y="2167"/>
                  </a:lnTo>
                  <a:lnTo>
                    <a:pt x="1529" y="2163"/>
                  </a:lnTo>
                  <a:lnTo>
                    <a:pt x="1521" y="2158"/>
                  </a:lnTo>
                  <a:lnTo>
                    <a:pt x="1513" y="2152"/>
                  </a:lnTo>
                  <a:lnTo>
                    <a:pt x="1507" y="2143"/>
                  </a:lnTo>
                  <a:lnTo>
                    <a:pt x="1506" y="2131"/>
                  </a:lnTo>
                  <a:lnTo>
                    <a:pt x="1509" y="2123"/>
                  </a:lnTo>
                  <a:lnTo>
                    <a:pt x="1511" y="2113"/>
                  </a:lnTo>
                  <a:lnTo>
                    <a:pt x="1518" y="2106"/>
                  </a:lnTo>
                  <a:lnTo>
                    <a:pt x="1524" y="2098"/>
                  </a:lnTo>
                  <a:lnTo>
                    <a:pt x="1532" y="2092"/>
                  </a:lnTo>
                  <a:lnTo>
                    <a:pt x="1540" y="2085"/>
                  </a:lnTo>
                  <a:lnTo>
                    <a:pt x="1549" y="2080"/>
                  </a:lnTo>
                  <a:lnTo>
                    <a:pt x="1556" y="2073"/>
                  </a:lnTo>
                  <a:lnTo>
                    <a:pt x="1564" y="2066"/>
                  </a:lnTo>
                  <a:lnTo>
                    <a:pt x="1571" y="2059"/>
                  </a:lnTo>
                  <a:lnTo>
                    <a:pt x="1578" y="2052"/>
                  </a:lnTo>
                  <a:lnTo>
                    <a:pt x="1580" y="2043"/>
                  </a:lnTo>
                  <a:lnTo>
                    <a:pt x="1585" y="2034"/>
                  </a:lnTo>
                  <a:lnTo>
                    <a:pt x="1586" y="2025"/>
                  </a:lnTo>
                  <a:lnTo>
                    <a:pt x="1586" y="2014"/>
                  </a:lnTo>
                  <a:lnTo>
                    <a:pt x="1578" y="2009"/>
                  </a:lnTo>
                  <a:lnTo>
                    <a:pt x="1569" y="2005"/>
                  </a:lnTo>
                  <a:lnTo>
                    <a:pt x="1561" y="2001"/>
                  </a:lnTo>
                  <a:lnTo>
                    <a:pt x="1554" y="1998"/>
                  </a:lnTo>
                  <a:lnTo>
                    <a:pt x="1546" y="1994"/>
                  </a:lnTo>
                  <a:lnTo>
                    <a:pt x="1539" y="1992"/>
                  </a:lnTo>
                  <a:lnTo>
                    <a:pt x="1531" y="1989"/>
                  </a:lnTo>
                  <a:lnTo>
                    <a:pt x="1524" y="1987"/>
                  </a:lnTo>
                  <a:lnTo>
                    <a:pt x="1516" y="1983"/>
                  </a:lnTo>
                  <a:lnTo>
                    <a:pt x="1507" y="1982"/>
                  </a:lnTo>
                  <a:lnTo>
                    <a:pt x="1499" y="1979"/>
                  </a:lnTo>
                  <a:lnTo>
                    <a:pt x="1492" y="1978"/>
                  </a:lnTo>
                  <a:lnTo>
                    <a:pt x="1484" y="1975"/>
                  </a:lnTo>
                  <a:lnTo>
                    <a:pt x="1477" y="1975"/>
                  </a:lnTo>
                  <a:lnTo>
                    <a:pt x="1469" y="1972"/>
                  </a:lnTo>
                  <a:lnTo>
                    <a:pt x="1462" y="1972"/>
                  </a:lnTo>
                  <a:lnTo>
                    <a:pt x="1453" y="1969"/>
                  </a:lnTo>
                  <a:lnTo>
                    <a:pt x="1445" y="1968"/>
                  </a:lnTo>
                  <a:lnTo>
                    <a:pt x="1437" y="1967"/>
                  </a:lnTo>
                  <a:lnTo>
                    <a:pt x="1429" y="1967"/>
                  </a:lnTo>
                  <a:lnTo>
                    <a:pt x="1420" y="1965"/>
                  </a:lnTo>
                  <a:lnTo>
                    <a:pt x="1412" y="1964"/>
                  </a:lnTo>
                  <a:lnTo>
                    <a:pt x="1404" y="1964"/>
                  </a:lnTo>
                  <a:lnTo>
                    <a:pt x="1395" y="1964"/>
                  </a:lnTo>
                  <a:lnTo>
                    <a:pt x="1387" y="1963"/>
                  </a:lnTo>
                  <a:lnTo>
                    <a:pt x="1379" y="1963"/>
                  </a:lnTo>
                  <a:lnTo>
                    <a:pt x="1371" y="1961"/>
                  </a:lnTo>
                  <a:lnTo>
                    <a:pt x="1362" y="1961"/>
                  </a:lnTo>
                  <a:lnTo>
                    <a:pt x="1354" y="1961"/>
                  </a:lnTo>
                  <a:lnTo>
                    <a:pt x="1346" y="1961"/>
                  </a:lnTo>
                  <a:lnTo>
                    <a:pt x="1337" y="1961"/>
                  </a:lnTo>
                  <a:lnTo>
                    <a:pt x="1331" y="1961"/>
                  </a:lnTo>
                  <a:lnTo>
                    <a:pt x="1321" y="1960"/>
                  </a:lnTo>
                  <a:lnTo>
                    <a:pt x="1313" y="1960"/>
                  </a:lnTo>
                  <a:lnTo>
                    <a:pt x="1304" y="1960"/>
                  </a:lnTo>
                  <a:lnTo>
                    <a:pt x="1296" y="1960"/>
                  </a:lnTo>
                  <a:lnTo>
                    <a:pt x="1288" y="1958"/>
                  </a:lnTo>
                  <a:lnTo>
                    <a:pt x="1280" y="1958"/>
                  </a:lnTo>
                  <a:lnTo>
                    <a:pt x="1271" y="1958"/>
                  </a:lnTo>
                  <a:lnTo>
                    <a:pt x="1263" y="1958"/>
                  </a:lnTo>
                  <a:lnTo>
                    <a:pt x="1255" y="1957"/>
                  </a:lnTo>
                  <a:lnTo>
                    <a:pt x="1246" y="1957"/>
                  </a:lnTo>
                  <a:lnTo>
                    <a:pt x="1238" y="1957"/>
                  </a:lnTo>
                  <a:lnTo>
                    <a:pt x="1230" y="1957"/>
                  </a:lnTo>
                  <a:lnTo>
                    <a:pt x="1222" y="1957"/>
                  </a:lnTo>
                  <a:lnTo>
                    <a:pt x="1213" y="1957"/>
                  </a:lnTo>
                  <a:lnTo>
                    <a:pt x="1205" y="1957"/>
                  </a:lnTo>
                  <a:lnTo>
                    <a:pt x="1197" y="1957"/>
                  </a:lnTo>
                  <a:lnTo>
                    <a:pt x="1188" y="1956"/>
                  </a:lnTo>
                  <a:lnTo>
                    <a:pt x="1180" y="1956"/>
                  </a:lnTo>
                  <a:lnTo>
                    <a:pt x="1172" y="1954"/>
                  </a:lnTo>
                  <a:lnTo>
                    <a:pt x="1164" y="1954"/>
                  </a:lnTo>
                  <a:lnTo>
                    <a:pt x="1155" y="1953"/>
                  </a:lnTo>
                  <a:lnTo>
                    <a:pt x="1147" y="1953"/>
                  </a:lnTo>
                  <a:lnTo>
                    <a:pt x="1139" y="1952"/>
                  </a:lnTo>
                  <a:lnTo>
                    <a:pt x="1130" y="1952"/>
                  </a:lnTo>
                  <a:lnTo>
                    <a:pt x="1122" y="1950"/>
                  </a:lnTo>
                  <a:lnTo>
                    <a:pt x="1114" y="1949"/>
                  </a:lnTo>
                  <a:lnTo>
                    <a:pt x="1106" y="1947"/>
                  </a:lnTo>
                  <a:lnTo>
                    <a:pt x="1099" y="1947"/>
                  </a:lnTo>
                  <a:lnTo>
                    <a:pt x="1090" y="1945"/>
                  </a:lnTo>
                  <a:lnTo>
                    <a:pt x="1082" y="1945"/>
                  </a:lnTo>
                  <a:lnTo>
                    <a:pt x="1074" y="1942"/>
                  </a:lnTo>
                  <a:lnTo>
                    <a:pt x="1067" y="1942"/>
                  </a:lnTo>
                  <a:lnTo>
                    <a:pt x="1057" y="1938"/>
                  </a:lnTo>
                  <a:lnTo>
                    <a:pt x="1049" y="1934"/>
                  </a:lnTo>
                  <a:lnTo>
                    <a:pt x="1041" y="1929"/>
                  </a:lnTo>
                  <a:lnTo>
                    <a:pt x="1032" y="1927"/>
                  </a:lnTo>
                  <a:lnTo>
                    <a:pt x="1024" y="1923"/>
                  </a:lnTo>
                  <a:lnTo>
                    <a:pt x="1016" y="1918"/>
                  </a:lnTo>
                  <a:lnTo>
                    <a:pt x="1008" y="1914"/>
                  </a:lnTo>
                  <a:lnTo>
                    <a:pt x="1001" y="1910"/>
                  </a:lnTo>
                  <a:lnTo>
                    <a:pt x="992" y="1903"/>
                  </a:lnTo>
                  <a:lnTo>
                    <a:pt x="984" y="1899"/>
                  </a:lnTo>
                  <a:lnTo>
                    <a:pt x="976" y="1892"/>
                  </a:lnTo>
                  <a:lnTo>
                    <a:pt x="969" y="1888"/>
                  </a:lnTo>
                  <a:lnTo>
                    <a:pt x="961" y="1881"/>
                  </a:lnTo>
                  <a:lnTo>
                    <a:pt x="954" y="1876"/>
                  </a:lnTo>
                  <a:lnTo>
                    <a:pt x="947" y="1869"/>
                  </a:lnTo>
                  <a:lnTo>
                    <a:pt x="941" y="1863"/>
                  </a:lnTo>
                  <a:lnTo>
                    <a:pt x="933" y="1855"/>
                  </a:lnTo>
                  <a:lnTo>
                    <a:pt x="928" y="1848"/>
                  </a:lnTo>
                  <a:lnTo>
                    <a:pt x="921" y="1841"/>
                  </a:lnTo>
                  <a:lnTo>
                    <a:pt x="917" y="1834"/>
                  </a:lnTo>
                  <a:lnTo>
                    <a:pt x="911" y="1826"/>
                  </a:lnTo>
                  <a:lnTo>
                    <a:pt x="907" y="1818"/>
                  </a:lnTo>
                  <a:lnTo>
                    <a:pt x="903" y="1809"/>
                  </a:lnTo>
                  <a:lnTo>
                    <a:pt x="899" y="1802"/>
                  </a:lnTo>
                  <a:lnTo>
                    <a:pt x="894" y="1793"/>
                  </a:lnTo>
                  <a:lnTo>
                    <a:pt x="890" y="1785"/>
                  </a:lnTo>
                  <a:lnTo>
                    <a:pt x="888" y="1776"/>
                  </a:lnTo>
                  <a:lnTo>
                    <a:pt x="886" y="1768"/>
                  </a:lnTo>
                  <a:lnTo>
                    <a:pt x="885" y="1758"/>
                  </a:lnTo>
                  <a:lnTo>
                    <a:pt x="883" y="1750"/>
                  </a:lnTo>
                  <a:lnTo>
                    <a:pt x="883" y="1740"/>
                  </a:lnTo>
                  <a:lnTo>
                    <a:pt x="883" y="1732"/>
                  </a:lnTo>
                  <a:lnTo>
                    <a:pt x="882" y="1720"/>
                  </a:lnTo>
                  <a:lnTo>
                    <a:pt x="882" y="1709"/>
                  </a:lnTo>
                  <a:lnTo>
                    <a:pt x="882" y="1698"/>
                  </a:lnTo>
                  <a:lnTo>
                    <a:pt x="882" y="1688"/>
                  </a:lnTo>
                  <a:lnTo>
                    <a:pt x="881" y="1676"/>
                  </a:lnTo>
                  <a:lnTo>
                    <a:pt x="881" y="1666"/>
                  </a:lnTo>
                  <a:lnTo>
                    <a:pt x="879" y="1655"/>
                  </a:lnTo>
                  <a:lnTo>
                    <a:pt x="878" y="1645"/>
                  </a:lnTo>
                  <a:lnTo>
                    <a:pt x="875" y="1634"/>
                  </a:lnTo>
                  <a:lnTo>
                    <a:pt x="872" y="1624"/>
                  </a:lnTo>
                  <a:lnTo>
                    <a:pt x="868" y="1613"/>
                  </a:lnTo>
                  <a:lnTo>
                    <a:pt x="864" y="1605"/>
                  </a:lnTo>
                  <a:lnTo>
                    <a:pt x="857" y="1597"/>
                  </a:lnTo>
                  <a:lnTo>
                    <a:pt x="852" y="1589"/>
                  </a:lnTo>
                  <a:lnTo>
                    <a:pt x="843" y="1580"/>
                  </a:lnTo>
                  <a:lnTo>
                    <a:pt x="836" y="1575"/>
                  </a:lnTo>
                  <a:lnTo>
                    <a:pt x="824" y="1568"/>
                  </a:lnTo>
                  <a:lnTo>
                    <a:pt x="813" y="1562"/>
                  </a:lnTo>
                  <a:lnTo>
                    <a:pt x="802" y="1558"/>
                  </a:lnTo>
                  <a:lnTo>
                    <a:pt x="791" y="1554"/>
                  </a:lnTo>
                  <a:lnTo>
                    <a:pt x="778" y="1550"/>
                  </a:lnTo>
                  <a:lnTo>
                    <a:pt x="767" y="1546"/>
                  </a:lnTo>
                  <a:lnTo>
                    <a:pt x="756" y="1543"/>
                  </a:lnTo>
                  <a:lnTo>
                    <a:pt x="745" y="1540"/>
                  </a:lnTo>
                  <a:lnTo>
                    <a:pt x="733" y="1536"/>
                  </a:lnTo>
                  <a:lnTo>
                    <a:pt x="721" y="1533"/>
                  </a:lnTo>
                  <a:lnTo>
                    <a:pt x="708" y="1531"/>
                  </a:lnTo>
                  <a:lnTo>
                    <a:pt x="697" y="1531"/>
                  </a:lnTo>
                  <a:lnTo>
                    <a:pt x="685" y="1528"/>
                  </a:lnTo>
                  <a:lnTo>
                    <a:pt x="674" y="1527"/>
                  </a:lnTo>
                  <a:lnTo>
                    <a:pt x="661" y="1525"/>
                  </a:lnTo>
                  <a:lnTo>
                    <a:pt x="650" y="1525"/>
                  </a:lnTo>
                  <a:lnTo>
                    <a:pt x="638" y="1524"/>
                  </a:lnTo>
                  <a:lnTo>
                    <a:pt x="625" y="1522"/>
                  </a:lnTo>
                  <a:lnTo>
                    <a:pt x="613" y="1521"/>
                  </a:lnTo>
                  <a:lnTo>
                    <a:pt x="600" y="1521"/>
                  </a:lnTo>
                  <a:lnTo>
                    <a:pt x="588" y="1521"/>
                  </a:lnTo>
                  <a:lnTo>
                    <a:pt x="576" y="1521"/>
                  </a:lnTo>
                  <a:lnTo>
                    <a:pt x="563" y="1521"/>
                  </a:lnTo>
                  <a:lnTo>
                    <a:pt x="551" y="1521"/>
                  </a:lnTo>
                  <a:lnTo>
                    <a:pt x="537" y="1521"/>
                  </a:lnTo>
                  <a:lnTo>
                    <a:pt x="525" y="1521"/>
                  </a:lnTo>
                  <a:lnTo>
                    <a:pt x="511" y="1521"/>
                  </a:lnTo>
                  <a:lnTo>
                    <a:pt x="498" y="1521"/>
                  </a:lnTo>
                  <a:lnTo>
                    <a:pt x="485" y="1521"/>
                  </a:lnTo>
                  <a:lnTo>
                    <a:pt x="472" y="1521"/>
                  </a:lnTo>
                  <a:lnTo>
                    <a:pt x="460" y="1521"/>
                  </a:lnTo>
                  <a:lnTo>
                    <a:pt x="447" y="1522"/>
                  </a:lnTo>
                  <a:lnTo>
                    <a:pt x="435" y="1518"/>
                  </a:lnTo>
                  <a:lnTo>
                    <a:pt x="422" y="1515"/>
                  </a:lnTo>
                  <a:lnTo>
                    <a:pt x="411" y="1511"/>
                  </a:lnTo>
                  <a:lnTo>
                    <a:pt x="400" y="1507"/>
                  </a:lnTo>
                  <a:lnTo>
                    <a:pt x="389" y="1500"/>
                  </a:lnTo>
                  <a:lnTo>
                    <a:pt x="380" y="1495"/>
                  </a:lnTo>
                  <a:lnTo>
                    <a:pt x="371" y="1487"/>
                  </a:lnTo>
                  <a:lnTo>
                    <a:pt x="363" y="1480"/>
                  </a:lnTo>
                  <a:lnTo>
                    <a:pt x="353" y="1470"/>
                  </a:lnTo>
                  <a:lnTo>
                    <a:pt x="344" y="1462"/>
                  </a:lnTo>
                  <a:lnTo>
                    <a:pt x="335" y="1452"/>
                  </a:lnTo>
                  <a:lnTo>
                    <a:pt x="329" y="1444"/>
                  </a:lnTo>
                  <a:lnTo>
                    <a:pt x="320" y="1434"/>
                  </a:lnTo>
                  <a:lnTo>
                    <a:pt x="312" y="1426"/>
                  </a:lnTo>
                  <a:lnTo>
                    <a:pt x="305" y="1418"/>
                  </a:lnTo>
                  <a:lnTo>
                    <a:pt x="298" y="1409"/>
                  </a:lnTo>
                  <a:lnTo>
                    <a:pt x="291" y="1400"/>
                  </a:lnTo>
                  <a:lnTo>
                    <a:pt x="287" y="1390"/>
                  </a:lnTo>
                  <a:lnTo>
                    <a:pt x="283" y="1380"/>
                  </a:lnTo>
                  <a:lnTo>
                    <a:pt x="282" y="1372"/>
                  </a:lnTo>
                  <a:lnTo>
                    <a:pt x="280" y="1362"/>
                  </a:lnTo>
                  <a:lnTo>
                    <a:pt x="280" y="1353"/>
                  </a:lnTo>
                  <a:lnTo>
                    <a:pt x="280" y="1343"/>
                  </a:lnTo>
                  <a:lnTo>
                    <a:pt x="282" y="1335"/>
                  </a:lnTo>
                  <a:lnTo>
                    <a:pt x="282" y="1325"/>
                  </a:lnTo>
                  <a:lnTo>
                    <a:pt x="284" y="1317"/>
                  </a:lnTo>
                  <a:lnTo>
                    <a:pt x="287" y="1307"/>
                  </a:lnTo>
                  <a:lnTo>
                    <a:pt x="291" y="1299"/>
                  </a:lnTo>
                  <a:lnTo>
                    <a:pt x="295" y="1291"/>
                  </a:lnTo>
                  <a:lnTo>
                    <a:pt x="300" y="1282"/>
                  </a:lnTo>
                  <a:lnTo>
                    <a:pt x="304" y="1274"/>
                  </a:lnTo>
                  <a:lnTo>
                    <a:pt x="308" y="1266"/>
                  </a:lnTo>
                  <a:lnTo>
                    <a:pt x="311" y="1256"/>
                  </a:lnTo>
                  <a:lnTo>
                    <a:pt x="313" y="1248"/>
                  </a:lnTo>
                  <a:lnTo>
                    <a:pt x="316" y="1240"/>
                  </a:lnTo>
                  <a:lnTo>
                    <a:pt x="320" y="1231"/>
                  </a:lnTo>
                  <a:lnTo>
                    <a:pt x="323" y="1223"/>
                  </a:lnTo>
                  <a:lnTo>
                    <a:pt x="326" y="1215"/>
                  </a:lnTo>
                  <a:lnTo>
                    <a:pt x="327" y="1206"/>
                  </a:lnTo>
                  <a:lnTo>
                    <a:pt x="330" y="1198"/>
                  </a:lnTo>
                  <a:lnTo>
                    <a:pt x="330" y="1190"/>
                  </a:lnTo>
                  <a:lnTo>
                    <a:pt x="330" y="1182"/>
                  </a:lnTo>
                  <a:lnTo>
                    <a:pt x="329" y="1173"/>
                  </a:lnTo>
                  <a:lnTo>
                    <a:pt x="327" y="1165"/>
                  </a:lnTo>
                  <a:lnTo>
                    <a:pt x="323" y="1157"/>
                  </a:lnTo>
                  <a:lnTo>
                    <a:pt x="320" y="1148"/>
                  </a:lnTo>
                  <a:lnTo>
                    <a:pt x="315" y="1140"/>
                  </a:lnTo>
                  <a:lnTo>
                    <a:pt x="309" y="1133"/>
                  </a:lnTo>
                  <a:lnTo>
                    <a:pt x="301" y="1125"/>
                  </a:lnTo>
                  <a:lnTo>
                    <a:pt x="293" y="1117"/>
                  </a:lnTo>
                  <a:lnTo>
                    <a:pt x="284" y="1110"/>
                  </a:lnTo>
                  <a:lnTo>
                    <a:pt x="277" y="1106"/>
                  </a:lnTo>
                  <a:lnTo>
                    <a:pt x="269" y="1099"/>
                  </a:lnTo>
                  <a:lnTo>
                    <a:pt x="261" y="1095"/>
                  </a:lnTo>
                  <a:lnTo>
                    <a:pt x="253" y="1090"/>
                  </a:lnTo>
                  <a:lnTo>
                    <a:pt x="244" y="1086"/>
                  </a:lnTo>
                  <a:lnTo>
                    <a:pt x="235" y="1082"/>
                  </a:lnTo>
                  <a:lnTo>
                    <a:pt x="226" y="1078"/>
                  </a:lnTo>
                  <a:lnTo>
                    <a:pt x="217" y="1075"/>
                  </a:lnTo>
                  <a:lnTo>
                    <a:pt x="208" y="1074"/>
                  </a:lnTo>
                  <a:lnTo>
                    <a:pt x="199" y="1071"/>
                  </a:lnTo>
                  <a:lnTo>
                    <a:pt x="191" y="1070"/>
                  </a:lnTo>
                  <a:lnTo>
                    <a:pt x="181" y="1067"/>
                  </a:lnTo>
                  <a:lnTo>
                    <a:pt x="173" y="1067"/>
                  </a:lnTo>
                  <a:lnTo>
                    <a:pt x="162" y="1064"/>
                  </a:lnTo>
                  <a:lnTo>
                    <a:pt x="152" y="1063"/>
                  </a:lnTo>
                  <a:lnTo>
                    <a:pt x="142" y="1062"/>
                  </a:lnTo>
                  <a:lnTo>
                    <a:pt x="133" y="1062"/>
                  </a:lnTo>
                  <a:lnTo>
                    <a:pt x="123" y="1060"/>
                  </a:lnTo>
                  <a:lnTo>
                    <a:pt x="113" y="1059"/>
                  </a:lnTo>
                  <a:lnTo>
                    <a:pt x="104" y="1057"/>
                  </a:lnTo>
                  <a:lnTo>
                    <a:pt x="95" y="1057"/>
                  </a:lnTo>
                  <a:lnTo>
                    <a:pt x="84" y="1056"/>
                  </a:lnTo>
                  <a:lnTo>
                    <a:pt x="75" y="1055"/>
                  </a:lnTo>
                  <a:lnTo>
                    <a:pt x="65" y="1053"/>
                  </a:lnTo>
                  <a:lnTo>
                    <a:pt x="57" y="1053"/>
                  </a:lnTo>
                  <a:lnTo>
                    <a:pt x="47" y="1052"/>
                  </a:lnTo>
                  <a:lnTo>
                    <a:pt x="37" y="1050"/>
                  </a:lnTo>
                  <a:lnTo>
                    <a:pt x="28" y="1049"/>
                  </a:lnTo>
                  <a:lnTo>
                    <a:pt x="19" y="1048"/>
                  </a:lnTo>
                  <a:lnTo>
                    <a:pt x="10" y="1038"/>
                  </a:lnTo>
                  <a:lnTo>
                    <a:pt x="3" y="1028"/>
                  </a:lnTo>
                  <a:lnTo>
                    <a:pt x="0" y="1016"/>
                  </a:lnTo>
                  <a:lnTo>
                    <a:pt x="4" y="1005"/>
                  </a:lnTo>
                  <a:lnTo>
                    <a:pt x="17" y="995"/>
                  </a:lnTo>
                  <a:lnTo>
                    <a:pt x="29" y="987"/>
                  </a:lnTo>
                  <a:lnTo>
                    <a:pt x="41" y="979"/>
                  </a:lnTo>
                  <a:lnTo>
                    <a:pt x="55" y="972"/>
                  </a:lnTo>
                  <a:lnTo>
                    <a:pt x="68" y="964"/>
                  </a:lnTo>
                  <a:lnTo>
                    <a:pt x="81" y="958"/>
                  </a:lnTo>
                  <a:lnTo>
                    <a:pt x="95" y="951"/>
                  </a:lnTo>
                  <a:lnTo>
                    <a:pt x="110" y="947"/>
                  </a:lnTo>
                  <a:lnTo>
                    <a:pt x="123" y="940"/>
                  </a:lnTo>
                  <a:lnTo>
                    <a:pt x="138" y="935"/>
                  </a:lnTo>
                  <a:lnTo>
                    <a:pt x="152" y="929"/>
                  </a:lnTo>
                  <a:lnTo>
                    <a:pt x="167" y="925"/>
                  </a:lnTo>
                  <a:lnTo>
                    <a:pt x="181" y="921"/>
                  </a:lnTo>
                  <a:lnTo>
                    <a:pt x="196" y="917"/>
                  </a:lnTo>
                  <a:lnTo>
                    <a:pt x="210" y="913"/>
                  </a:lnTo>
                  <a:lnTo>
                    <a:pt x="225" y="908"/>
                  </a:lnTo>
                  <a:lnTo>
                    <a:pt x="239" y="903"/>
                  </a:lnTo>
                  <a:lnTo>
                    <a:pt x="253" y="899"/>
                  </a:lnTo>
                  <a:lnTo>
                    <a:pt x="266" y="893"/>
                  </a:lnTo>
                  <a:lnTo>
                    <a:pt x="282" y="889"/>
                  </a:lnTo>
                  <a:lnTo>
                    <a:pt x="295" y="884"/>
                  </a:lnTo>
                  <a:lnTo>
                    <a:pt x="311" y="879"/>
                  </a:lnTo>
                  <a:lnTo>
                    <a:pt x="324" y="874"/>
                  </a:lnTo>
                  <a:lnTo>
                    <a:pt x="340" y="870"/>
                  </a:lnTo>
                  <a:lnTo>
                    <a:pt x="352" y="863"/>
                  </a:lnTo>
                  <a:lnTo>
                    <a:pt x="367" y="859"/>
                  </a:lnTo>
                  <a:lnTo>
                    <a:pt x="380" y="852"/>
                  </a:lnTo>
                  <a:lnTo>
                    <a:pt x="395" y="848"/>
                  </a:lnTo>
                  <a:lnTo>
                    <a:pt x="400" y="844"/>
                  </a:lnTo>
                  <a:lnTo>
                    <a:pt x="407" y="841"/>
                  </a:lnTo>
                  <a:lnTo>
                    <a:pt x="414" y="837"/>
                  </a:lnTo>
                  <a:lnTo>
                    <a:pt x="422" y="834"/>
                  </a:lnTo>
                  <a:lnTo>
                    <a:pt x="435" y="827"/>
                  </a:lnTo>
                  <a:lnTo>
                    <a:pt x="450" y="821"/>
                  </a:lnTo>
                  <a:lnTo>
                    <a:pt x="450" y="812"/>
                  </a:lnTo>
                  <a:lnTo>
                    <a:pt x="451" y="803"/>
                  </a:lnTo>
                  <a:lnTo>
                    <a:pt x="453" y="795"/>
                  </a:lnTo>
                  <a:lnTo>
                    <a:pt x="456" y="787"/>
                  </a:lnTo>
                  <a:lnTo>
                    <a:pt x="457" y="779"/>
                  </a:lnTo>
                  <a:lnTo>
                    <a:pt x="460" y="770"/>
                  </a:lnTo>
                  <a:lnTo>
                    <a:pt x="461" y="762"/>
                  </a:lnTo>
                  <a:lnTo>
                    <a:pt x="464" y="754"/>
                  </a:lnTo>
                  <a:lnTo>
                    <a:pt x="465" y="744"/>
                  </a:lnTo>
                  <a:lnTo>
                    <a:pt x="468" y="736"/>
                  </a:lnTo>
                  <a:lnTo>
                    <a:pt x="471" y="728"/>
                  </a:lnTo>
                  <a:lnTo>
                    <a:pt x="475" y="719"/>
                  </a:lnTo>
                  <a:lnTo>
                    <a:pt x="478" y="711"/>
                  </a:lnTo>
                  <a:lnTo>
                    <a:pt x="480" y="703"/>
                  </a:lnTo>
                  <a:lnTo>
                    <a:pt x="483" y="694"/>
                  </a:lnTo>
                  <a:lnTo>
                    <a:pt x="487" y="686"/>
                  </a:lnTo>
                  <a:lnTo>
                    <a:pt x="490" y="677"/>
                  </a:lnTo>
                  <a:lnTo>
                    <a:pt x="493" y="668"/>
                  </a:lnTo>
                  <a:lnTo>
                    <a:pt x="496" y="659"/>
                  </a:lnTo>
                  <a:lnTo>
                    <a:pt x="500" y="650"/>
                  </a:lnTo>
                  <a:lnTo>
                    <a:pt x="502" y="642"/>
                  </a:lnTo>
                  <a:lnTo>
                    <a:pt x="507" y="634"/>
                  </a:lnTo>
                  <a:lnTo>
                    <a:pt x="511" y="625"/>
                  </a:lnTo>
                  <a:lnTo>
                    <a:pt x="515" y="617"/>
                  </a:lnTo>
                  <a:lnTo>
                    <a:pt x="518" y="608"/>
                  </a:lnTo>
                  <a:lnTo>
                    <a:pt x="522" y="599"/>
                  </a:lnTo>
                  <a:lnTo>
                    <a:pt x="526" y="591"/>
                  </a:lnTo>
                  <a:lnTo>
                    <a:pt x="530" y="583"/>
                  </a:lnTo>
                  <a:lnTo>
                    <a:pt x="534" y="574"/>
                  </a:lnTo>
                  <a:lnTo>
                    <a:pt x="538" y="568"/>
                  </a:lnTo>
                  <a:lnTo>
                    <a:pt x="542" y="559"/>
                  </a:lnTo>
                  <a:lnTo>
                    <a:pt x="548" y="552"/>
                  </a:lnTo>
                  <a:lnTo>
                    <a:pt x="552" y="544"/>
                  </a:lnTo>
                  <a:lnTo>
                    <a:pt x="556" y="536"/>
                  </a:lnTo>
                  <a:lnTo>
                    <a:pt x="560" y="528"/>
                  </a:lnTo>
                  <a:lnTo>
                    <a:pt x="565" y="519"/>
                  </a:lnTo>
                  <a:lnTo>
                    <a:pt x="569" y="511"/>
                  </a:lnTo>
                  <a:lnTo>
                    <a:pt x="573" y="504"/>
                  </a:lnTo>
                  <a:lnTo>
                    <a:pt x="577" y="497"/>
                  </a:lnTo>
                  <a:lnTo>
                    <a:pt x="581" y="492"/>
                  </a:lnTo>
                  <a:lnTo>
                    <a:pt x="585" y="483"/>
                  </a:lnTo>
                  <a:lnTo>
                    <a:pt x="589" y="476"/>
                  </a:lnTo>
                  <a:lnTo>
                    <a:pt x="594" y="470"/>
                  </a:lnTo>
                  <a:lnTo>
                    <a:pt x="599" y="463"/>
                  </a:lnTo>
                  <a:lnTo>
                    <a:pt x="607" y="450"/>
                  </a:lnTo>
                  <a:lnTo>
                    <a:pt x="617" y="439"/>
                  </a:lnTo>
                  <a:lnTo>
                    <a:pt x="625" y="427"/>
                  </a:lnTo>
                  <a:lnTo>
                    <a:pt x="634" y="417"/>
                  </a:lnTo>
                  <a:lnTo>
                    <a:pt x="642" y="406"/>
                  </a:lnTo>
                  <a:lnTo>
                    <a:pt x="652" y="398"/>
                  </a:lnTo>
                  <a:lnTo>
                    <a:pt x="660" y="390"/>
                  </a:lnTo>
                  <a:lnTo>
                    <a:pt x="669" y="383"/>
                  </a:lnTo>
                  <a:lnTo>
                    <a:pt x="678" y="376"/>
                  </a:lnTo>
                  <a:lnTo>
                    <a:pt x="687" y="372"/>
                  </a:lnTo>
                  <a:lnTo>
                    <a:pt x="687" y="361"/>
                  </a:lnTo>
                  <a:lnTo>
                    <a:pt x="690" y="352"/>
                  </a:lnTo>
                  <a:lnTo>
                    <a:pt x="692" y="345"/>
                  </a:lnTo>
                  <a:lnTo>
                    <a:pt x="696" y="338"/>
                  </a:lnTo>
                  <a:lnTo>
                    <a:pt x="703" y="327"/>
                  </a:lnTo>
                  <a:lnTo>
                    <a:pt x="714" y="319"/>
                  </a:lnTo>
                  <a:lnTo>
                    <a:pt x="723" y="312"/>
                  </a:lnTo>
                  <a:lnTo>
                    <a:pt x="736" y="308"/>
                  </a:lnTo>
                  <a:lnTo>
                    <a:pt x="748" y="304"/>
                  </a:lnTo>
                  <a:lnTo>
                    <a:pt x="762" y="303"/>
                  </a:lnTo>
                  <a:lnTo>
                    <a:pt x="774" y="300"/>
                  </a:lnTo>
                  <a:lnTo>
                    <a:pt x="787" y="298"/>
                  </a:lnTo>
                  <a:lnTo>
                    <a:pt x="799" y="296"/>
                  </a:lnTo>
                  <a:lnTo>
                    <a:pt x="812" y="294"/>
                  </a:lnTo>
                  <a:lnTo>
                    <a:pt x="823" y="290"/>
                  </a:lnTo>
                  <a:lnTo>
                    <a:pt x="834" y="287"/>
                  </a:lnTo>
                  <a:lnTo>
                    <a:pt x="842" y="281"/>
                  </a:lnTo>
                  <a:lnTo>
                    <a:pt x="850" y="274"/>
                  </a:lnTo>
                  <a:lnTo>
                    <a:pt x="854" y="276"/>
                  </a:lnTo>
                  <a:lnTo>
                    <a:pt x="860" y="281"/>
                  </a:lnTo>
                  <a:lnTo>
                    <a:pt x="861" y="287"/>
                  </a:lnTo>
                  <a:lnTo>
                    <a:pt x="864" y="296"/>
                  </a:lnTo>
                  <a:lnTo>
                    <a:pt x="864" y="303"/>
                  </a:lnTo>
                  <a:lnTo>
                    <a:pt x="865" y="310"/>
                  </a:lnTo>
                  <a:lnTo>
                    <a:pt x="868" y="316"/>
                  </a:lnTo>
                  <a:lnTo>
                    <a:pt x="874" y="323"/>
                  </a:lnTo>
                  <a:lnTo>
                    <a:pt x="910" y="307"/>
                  </a:lnTo>
                  <a:lnTo>
                    <a:pt x="945" y="292"/>
                  </a:lnTo>
                  <a:lnTo>
                    <a:pt x="983" y="276"/>
                  </a:lnTo>
                  <a:lnTo>
                    <a:pt x="1020" y="264"/>
                  </a:lnTo>
                  <a:lnTo>
                    <a:pt x="1057" y="249"/>
                  </a:lnTo>
                  <a:lnTo>
                    <a:pt x="1095" y="235"/>
                  </a:lnTo>
                  <a:lnTo>
                    <a:pt x="1132" y="223"/>
                  </a:lnTo>
                  <a:lnTo>
                    <a:pt x="1170" y="210"/>
                  </a:lnTo>
                  <a:lnTo>
                    <a:pt x="1208" y="198"/>
                  </a:lnTo>
                  <a:lnTo>
                    <a:pt x="1245" y="185"/>
                  </a:lnTo>
                  <a:lnTo>
                    <a:pt x="1284" y="173"/>
                  </a:lnTo>
                  <a:lnTo>
                    <a:pt x="1322" y="163"/>
                  </a:lnTo>
                  <a:lnTo>
                    <a:pt x="1360" y="151"/>
                  </a:lnTo>
                  <a:lnTo>
                    <a:pt x="1398" y="141"/>
                  </a:lnTo>
                  <a:lnTo>
                    <a:pt x="1437" y="130"/>
                  </a:lnTo>
                  <a:lnTo>
                    <a:pt x="1477" y="122"/>
                  </a:lnTo>
                  <a:lnTo>
                    <a:pt x="1514" y="111"/>
                  </a:lnTo>
                  <a:lnTo>
                    <a:pt x="1554" y="103"/>
                  </a:lnTo>
                  <a:lnTo>
                    <a:pt x="1591" y="94"/>
                  </a:lnTo>
                  <a:lnTo>
                    <a:pt x="1631" y="86"/>
                  </a:lnTo>
                  <a:lnTo>
                    <a:pt x="1670" y="78"/>
                  </a:lnTo>
                  <a:lnTo>
                    <a:pt x="1710" y="69"/>
                  </a:lnTo>
                  <a:lnTo>
                    <a:pt x="1749" y="63"/>
                  </a:lnTo>
                  <a:lnTo>
                    <a:pt x="1790" y="57"/>
                  </a:lnTo>
                  <a:lnTo>
                    <a:pt x="1829" y="49"/>
                  </a:lnTo>
                  <a:lnTo>
                    <a:pt x="1869" y="43"/>
                  </a:lnTo>
                  <a:lnTo>
                    <a:pt x="1908" y="38"/>
                  </a:lnTo>
                  <a:lnTo>
                    <a:pt x="1948" y="34"/>
                  </a:lnTo>
                  <a:lnTo>
                    <a:pt x="1986" y="28"/>
                  </a:lnTo>
                  <a:lnTo>
                    <a:pt x="2028" y="24"/>
                  </a:lnTo>
                  <a:lnTo>
                    <a:pt x="2066" y="20"/>
                  </a:lnTo>
                  <a:lnTo>
                    <a:pt x="2108" y="17"/>
                  </a:lnTo>
                  <a:lnTo>
                    <a:pt x="2146" y="13"/>
                  </a:lnTo>
                  <a:lnTo>
                    <a:pt x="2186" y="9"/>
                  </a:lnTo>
                  <a:lnTo>
                    <a:pt x="2226" y="6"/>
                  </a:lnTo>
                  <a:lnTo>
                    <a:pt x="2266" y="5"/>
                  </a:lnTo>
                  <a:lnTo>
                    <a:pt x="2305" y="2"/>
                  </a:lnTo>
                  <a:lnTo>
                    <a:pt x="2346" y="0"/>
                  </a:lnTo>
                  <a:lnTo>
                    <a:pt x="2385" y="0"/>
                  </a:lnTo>
                  <a:lnTo>
                    <a:pt x="2426" y="0"/>
                  </a:lnTo>
                  <a:lnTo>
                    <a:pt x="2465" y="0"/>
                  </a:lnTo>
                  <a:lnTo>
                    <a:pt x="2505" y="0"/>
                  </a:lnTo>
                  <a:lnTo>
                    <a:pt x="2545" y="0"/>
                  </a:lnTo>
                  <a:lnTo>
                    <a:pt x="2585" y="2"/>
                  </a:lnTo>
                  <a:lnTo>
                    <a:pt x="2624" y="3"/>
                  </a:lnTo>
                  <a:lnTo>
                    <a:pt x="2665" y="6"/>
                  </a:lnTo>
                  <a:lnTo>
                    <a:pt x="2704" y="7"/>
                  </a:lnTo>
                  <a:lnTo>
                    <a:pt x="2745" y="11"/>
                  </a:lnTo>
                  <a:lnTo>
                    <a:pt x="2784" y="13"/>
                  </a:lnTo>
                  <a:lnTo>
                    <a:pt x="2824" y="17"/>
                  </a:lnTo>
                  <a:lnTo>
                    <a:pt x="2863" y="21"/>
                  </a:lnTo>
                  <a:lnTo>
                    <a:pt x="2903" y="25"/>
                  </a:lnTo>
                  <a:lnTo>
                    <a:pt x="2941" y="29"/>
                  </a:lnTo>
                  <a:lnTo>
                    <a:pt x="2981" y="35"/>
                  </a:lnTo>
                  <a:lnTo>
                    <a:pt x="3021" y="40"/>
                  </a:lnTo>
                  <a:lnTo>
                    <a:pt x="3061" y="47"/>
                  </a:lnTo>
                  <a:lnTo>
                    <a:pt x="3100" y="53"/>
                  </a:lnTo>
                  <a:lnTo>
                    <a:pt x="3139" y="60"/>
                  </a:lnTo>
                  <a:lnTo>
                    <a:pt x="3177" y="67"/>
                  </a:lnTo>
                  <a:lnTo>
                    <a:pt x="3217" y="75"/>
                  </a:lnTo>
                  <a:lnTo>
                    <a:pt x="3256" y="83"/>
                  </a:lnTo>
                  <a:lnTo>
                    <a:pt x="3295" y="91"/>
                  </a:lnTo>
                  <a:lnTo>
                    <a:pt x="3333" y="101"/>
                  </a:lnTo>
                  <a:lnTo>
                    <a:pt x="3373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7" name="Freeform 211"/>
            <p:cNvSpPr>
              <a:spLocks/>
            </p:cNvSpPr>
            <p:nvPr/>
          </p:nvSpPr>
          <p:spPr bwMode="auto">
            <a:xfrm>
              <a:off x="3478" y="1380"/>
              <a:ext cx="169" cy="82"/>
            </a:xfrm>
            <a:custGeom>
              <a:avLst/>
              <a:gdLst>
                <a:gd name="T0" fmla="*/ 162 w 169"/>
                <a:gd name="T1" fmla="*/ 0 h 82"/>
                <a:gd name="T2" fmla="*/ 167 w 169"/>
                <a:gd name="T3" fmla="*/ 6 h 82"/>
                <a:gd name="T4" fmla="*/ 169 w 169"/>
                <a:gd name="T5" fmla="*/ 14 h 82"/>
                <a:gd name="T6" fmla="*/ 166 w 169"/>
                <a:gd name="T7" fmla="*/ 20 h 82"/>
                <a:gd name="T8" fmla="*/ 162 w 169"/>
                <a:gd name="T9" fmla="*/ 28 h 82"/>
                <a:gd name="T10" fmla="*/ 155 w 169"/>
                <a:gd name="T11" fmla="*/ 34 h 82"/>
                <a:gd name="T12" fmla="*/ 151 w 169"/>
                <a:gd name="T13" fmla="*/ 40 h 82"/>
                <a:gd name="T14" fmla="*/ 147 w 169"/>
                <a:gd name="T15" fmla="*/ 49 h 82"/>
                <a:gd name="T16" fmla="*/ 147 w 169"/>
                <a:gd name="T17" fmla="*/ 57 h 82"/>
                <a:gd name="T18" fmla="*/ 137 w 169"/>
                <a:gd name="T19" fmla="*/ 61 h 82"/>
                <a:gd name="T20" fmla="*/ 127 w 169"/>
                <a:gd name="T21" fmla="*/ 67 h 82"/>
                <a:gd name="T22" fmla="*/ 118 w 169"/>
                <a:gd name="T23" fmla="*/ 69 h 82"/>
                <a:gd name="T24" fmla="*/ 108 w 169"/>
                <a:gd name="T25" fmla="*/ 72 h 82"/>
                <a:gd name="T26" fmla="*/ 97 w 169"/>
                <a:gd name="T27" fmla="*/ 74 h 82"/>
                <a:gd name="T28" fmla="*/ 87 w 169"/>
                <a:gd name="T29" fmla="*/ 76 h 82"/>
                <a:gd name="T30" fmla="*/ 76 w 169"/>
                <a:gd name="T31" fmla="*/ 78 h 82"/>
                <a:gd name="T32" fmla="*/ 66 w 169"/>
                <a:gd name="T33" fmla="*/ 82 h 82"/>
                <a:gd name="T34" fmla="*/ 65 w 169"/>
                <a:gd name="T35" fmla="*/ 74 h 82"/>
                <a:gd name="T36" fmla="*/ 65 w 169"/>
                <a:gd name="T37" fmla="*/ 67 h 82"/>
                <a:gd name="T38" fmla="*/ 62 w 169"/>
                <a:gd name="T39" fmla="*/ 61 h 82"/>
                <a:gd name="T40" fmla="*/ 61 w 169"/>
                <a:gd name="T41" fmla="*/ 57 h 82"/>
                <a:gd name="T42" fmla="*/ 53 w 169"/>
                <a:gd name="T43" fmla="*/ 51 h 82"/>
                <a:gd name="T44" fmla="*/ 44 w 169"/>
                <a:gd name="T45" fmla="*/ 49 h 82"/>
                <a:gd name="T46" fmla="*/ 33 w 169"/>
                <a:gd name="T47" fmla="*/ 47 h 82"/>
                <a:gd name="T48" fmla="*/ 24 w 169"/>
                <a:gd name="T49" fmla="*/ 49 h 82"/>
                <a:gd name="T50" fmla="*/ 11 w 169"/>
                <a:gd name="T51" fmla="*/ 50 h 82"/>
                <a:gd name="T52" fmla="*/ 3 w 169"/>
                <a:gd name="T53" fmla="*/ 53 h 82"/>
                <a:gd name="T54" fmla="*/ 0 w 169"/>
                <a:gd name="T55" fmla="*/ 38 h 82"/>
                <a:gd name="T56" fmla="*/ 2 w 169"/>
                <a:gd name="T57" fmla="*/ 24 h 82"/>
                <a:gd name="T58" fmla="*/ 7 w 169"/>
                <a:gd name="T59" fmla="*/ 10 h 82"/>
                <a:gd name="T60" fmla="*/ 17 w 169"/>
                <a:gd name="T61" fmla="*/ 0 h 82"/>
                <a:gd name="T62" fmla="*/ 25 w 169"/>
                <a:gd name="T63" fmla="*/ 0 h 82"/>
                <a:gd name="T64" fmla="*/ 33 w 169"/>
                <a:gd name="T65" fmla="*/ 0 h 82"/>
                <a:gd name="T66" fmla="*/ 43 w 169"/>
                <a:gd name="T67" fmla="*/ 0 h 82"/>
                <a:gd name="T68" fmla="*/ 53 w 169"/>
                <a:gd name="T69" fmla="*/ 0 h 82"/>
                <a:gd name="T70" fmla="*/ 61 w 169"/>
                <a:gd name="T71" fmla="*/ 0 h 82"/>
                <a:gd name="T72" fmla="*/ 71 w 169"/>
                <a:gd name="T73" fmla="*/ 0 h 82"/>
                <a:gd name="T74" fmla="*/ 80 w 169"/>
                <a:gd name="T75" fmla="*/ 0 h 82"/>
                <a:gd name="T76" fmla="*/ 90 w 169"/>
                <a:gd name="T77" fmla="*/ 0 h 82"/>
                <a:gd name="T78" fmla="*/ 98 w 169"/>
                <a:gd name="T79" fmla="*/ 0 h 82"/>
                <a:gd name="T80" fmla="*/ 108 w 169"/>
                <a:gd name="T81" fmla="*/ 0 h 82"/>
                <a:gd name="T82" fmla="*/ 116 w 169"/>
                <a:gd name="T83" fmla="*/ 0 h 82"/>
                <a:gd name="T84" fmla="*/ 126 w 169"/>
                <a:gd name="T85" fmla="*/ 0 h 82"/>
                <a:gd name="T86" fmla="*/ 134 w 169"/>
                <a:gd name="T87" fmla="*/ 0 h 82"/>
                <a:gd name="T88" fmla="*/ 144 w 169"/>
                <a:gd name="T89" fmla="*/ 0 h 82"/>
                <a:gd name="T90" fmla="*/ 152 w 169"/>
                <a:gd name="T91" fmla="*/ 0 h 82"/>
                <a:gd name="T92" fmla="*/ 162 w 169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82">
                  <a:moveTo>
                    <a:pt x="162" y="0"/>
                  </a:moveTo>
                  <a:lnTo>
                    <a:pt x="167" y="6"/>
                  </a:lnTo>
                  <a:lnTo>
                    <a:pt x="169" y="14"/>
                  </a:lnTo>
                  <a:lnTo>
                    <a:pt x="166" y="20"/>
                  </a:lnTo>
                  <a:lnTo>
                    <a:pt x="162" y="28"/>
                  </a:lnTo>
                  <a:lnTo>
                    <a:pt x="155" y="34"/>
                  </a:lnTo>
                  <a:lnTo>
                    <a:pt x="151" y="40"/>
                  </a:lnTo>
                  <a:lnTo>
                    <a:pt x="147" y="49"/>
                  </a:lnTo>
                  <a:lnTo>
                    <a:pt x="147" y="57"/>
                  </a:lnTo>
                  <a:lnTo>
                    <a:pt x="137" y="61"/>
                  </a:lnTo>
                  <a:lnTo>
                    <a:pt x="127" y="67"/>
                  </a:lnTo>
                  <a:lnTo>
                    <a:pt x="118" y="69"/>
                  </a:lnTo>
                  <a:lnTo>
                    <a:pt x="108" y="72"/>
                  </a:lnTo>
                  <a:lnTo>
                    <a:pt x="97" y="74"/>
                  </a:lnTo>
                  <a:lnTo>
                    <a:pt x="87" y="76"/>
                  </a:lnTo>
                  <a:lnTo>
                    <a:pt x="76" y="78"/>
                  </a:lnTo>
                  <a:lnTo>
                    <a:pt x="66" y="82"/>
                  </a:lnTo>
                  <a:lnTo>
                    <a:pt x="65" y="74"/>
                  </a:lnTo>
                  <a:lnTo>
                    <a:pt x="65" y="67"/>
                  </a:lnTo>
                  <a:lnTo>
                    <a:pt x="62" y="61"/>
                  </a:lnTo>
                  <a:lnTo>
                    <a:pt x="61" y="57"/>
                  </a:lnTo>
                  <a:lnTo>
                    <a:pt x="53" y="51"/>
                  </a:lnTo>
                  <a:lnTo>
                    <a:pt x="44" y="49"/>
                  </a:lnTo>
                  <a:lnTo>
                    <a:pt x="33" y="47"/>
                  </a:lnTo>
                  <a:lnTo>
                    <a:pt x="24" y="49"/>
                  </a:lnTo>
                  <a:lnTo>
                    <a:pt x="11" y="50"/>
                  </a:lnTo>
                  <a:lnTo>
                    <a:pt x="3" y="53"/>
                  </a:lnTo>
                  <a:lnTo>
                    <a:pt x="0" y="38"/>
                  </a:lnTo>
                  <a:lnTo>
                    <a:pt x="2" y="24"/>
                  </a:lnTo>
                  <a:lnTo>
                    <a:pt x="7" y="1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6" y="0"/>
                  </a:lnTo>
                  <a:lnTo>
                    <a:pt x="126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8" name="Freeform 212"/>
            <p:cNvSpPr>
              <a:spLocks/>
            </p:cNvSpPr>
            <p:nvPr/>
          </p:nvSpPr>
          <p:spPr bwMode="auto">
            <a:xfrm>
              <a:off x="3642" y="1404"/>
              <a:ext cx="155" cy="121"/>
            </a:xfrm>
            <a:custGeom>
              <a:avLst/>
              <a:gdLst>
                <a:gd name="T0" fmla="*/ 155 w 155"/>
                <a:gd name="T1" fmla="*/ 15 h 121"/>
                <a:gd name="T2" fmla="*/ 115 w 155"/>
                <a:gd name="T3" fmla="*/ 121 h 121"/>
                <a:gd name="T4" fmla="*/ 105 w 155"/>
                <a:gd name="T5" fmla="*/ 120 h 121"/>
                <a:gd name="T6" fmla="*/ 97 w 155"/>
                <a:gd name="T7" fmla="*/ 120 h 121"/>
                <a:gd name="T8" fmla="*/ 87 w 155"/>
                <a:gd name="T9" fmla="*/ 119 h 121"/>
                <a:gd name="T10" fmla="*/ 79 w 155"/>
                <a:gd name="T11" fmla="*/ 119 h 121"/>
                <a:gd name="T12" fmla="*/ 69 w 155"/>
                <a:gd name="T13" fmla="*/ 116 h 121"/>
                <a:gd name="T14" fmla="*/ 60 w 155"/>
                <a:gd name="T15" fmla="*/ 116 h 121"/>
                <a:gd name="T16" fmla="*/ 52 w 155"/>
                <a:gd name="T17" fmla="*/ 114 h 121"/>
                <a:gd name="T18" fmla="*/ 45 w 155"/>
                <a:gd name="T19" fmla="*/ 114 h 121"/>
                <a:gd name="T20" fmla="*/ 47 w 155"/>
                <a:gd name="T21" fmla="*/ 99 h 121"/>
                <a:gd name="T22" fmla="*/ 52 w 155"/>
                <a:gd name="T23" fmla="*/ 85 h 121"/>
                <a:gd name="T24" fmla="*/ 54 w 155"/>
                <a:gd name="T25" fmla="*/ 72 h 121"/>
                <a:gd name="T26" fmla="*/ 56 w 155"/>
                <a:gd name="T27" fmla="*/ 58 h 121"/>
                <a:gd name="T28" fmla="*/ 49 w 155"/>
                <a:gd name="T29" fmla="*/ 50 h 121"/>
                <a:gd name="T30" fmla="*/ 43 w 155"/>
                <a:gd name="T31" fmla="*/ 45 h 121"/>
                <a:gd name="T32" fmla="*/ 35 w 155"/>
                <a:gd name="T33" fmla="*/ 43 h 121"/>
                <a:gd name="T34" fmla="*/ 28 w 155"/>
                <a:gd name="T35" fmla="*/ 43 h 121"/>
                <a:gd name="T36" fmla="*/ 13 w 155"/>
                <a:gd name="T37" fmla="*/ 41 h 121"/>
                <a:gd name="T38" fmla="*/ 0 w 155"/>
                <a:gd name="T39" fmla="*/ 37 h 121"/>
                <a:gd name="T40" fmla="*/ 5 w 155"/>
                <a:gd name="T41" fmla="*/ 25 h 121"/>
                <a:gd name="T42" fmla="*/ 11 w 155"/>
                <a:gd name="T43" fmla="*/ 16 h 121"/>
                <a:gd name="T44" fmla="*/ 20 w 155"/>
                <a:gd name="T45" fmla="*/ 10 h 121"/>
                <a:gd name="T46" fmla="*/ 28 w 155"/>
                <a:gd name="T47" fmla="*/ 5 h 121"/>
                <a:gd name="T48" fmla="*/ 36 w 155"/>
                <a:gd name="T49" fmla="*/ 1 h 121"/>
                <a:gd name="T50" fmla="*/ 47 w 155"/>
                <a:gd name="T51" fmla="*/ 0 h 121"/>
                <a:gd name="T52" fmla="*/ 57 w 155"/>
                <a:gd name="T53" fmla="*/ 0 h 121"/>
                <a:gd name="T54" fmla="*/ 69 w 155"/>
                <a:gd name="T55" fmla="*/ 1 h 121"/>
                <a:gd name="T56" fmla="*/ 79 w 155"/>
                <a:gd name="T57" fmla="*/ 1 h 121"/>
                <a:gd name="T58" fmla="*/ 90 w 155"/>
                <a:gd name="T59" fmla="*/ 4 h 121"/>
                <a:gd name="T60" fmla="*/ 101 w 155"/>
                <a:gd name="T61" fmla="*/ 5 h 121"/>
                <a:gd name="T62" fmla="*/ 114 w 155"/>
                <a:gd name="T63" fmla="*/ 8 h 121"/>
                <a:gd name="T64" fmla="*/ 123 w 155"/>
                <a:gd name="T65" fmla="*/ 10 h 121"/>
                <a:gd name="T66" fmla="*/ 134 w 155"/>
                <a:gd name="T67" fmla="*/ 12 h 121"/>
                <a:gd name="T68" fmla="*/ 144 w 155"/>
                <a:gd name="T69" fmla="*/ 14 h 121"/>
                <a:gd name="T70" fmla="*/ 155 w 155"/>
                <a:gd name="T71" fmla="*/ 1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5" h="121">
                  <a:moveTo>
                    <a:pt x="155" y="15"/>
                  </a:moveTo>
                  <a:lnTo>
                    <a:pt x="115" y="121"/>
                  </a:lnTo>
                  <a:lnTo>
                    <a:pt x="105" y="120"/>
                  </a:lnTo>
                  <a:lnTo>
                    <a:pt x="97" y="120"/>
                  </a:lnTo>
                  <a:lnTo>
                    <a:pt x="87" y="119"/>
                  </a:lnTo>
                  <a:lnTo>
                    <a:pt x="79" y="119"/>
                  </a:lnTo>
                  <a:lnTo>
                    <a:pt x="69" y="116"/>
                  </a:lnTo>
                  <a:lnTo>
                    <a:pt x="60" y="116"/>
                  </a:lnTo>
                  <a:lnTo>
                    <a:pt x="52" y="114"/>
                  </a:lnTo>
                  <a:lnTo>
                    <a:pt x="45" y="114"/>
                  </a:lnTo>
                  <a:lnTo>
                    <a:pt x="47" y="99"/>
                  </a:lnTo>
                  <a:lnTo>
                    <a:pt x="52" y="85"/>
                  </a:lnTo>
                  <a:lnTo>
                    <a:pt x="54" y="72"/>
                  </a:lnTo>
                  <a:lnTo>
                    <a:pt x="56" y="58"/>
                  </a:lnTo>
                  <a:lnTo>
                    <a:pt x="49" y="50"/>
                  </a:lnTo>
                  <a:lnTo>
                    <a:pt x="43" y="45"/>
                  </a:lnTo>
                  <a:lnTo>
                    <a:pt x="35" y="43"/>
                  </a:lnTo>
                  <a:lnTo>
                    <a:pt x="28" y="43"/>
                  </a:lnTo>
                  <a:lnTo>
                    <a:pt x="13" y="41"/>
                  </a:lnTo>
                  <a:lnTo>
                    <a:pt x="0" y="37"/>
                  </a:lnTo>
                  <a:lnTo>
                    <a:pt x="5" y="25"/>
                  </a:lnTo>
                  <a:lnTo>
                    <a:pt x="11" y="16"/>
                  </a:lnTo>
                  <a:lnTo>
                    <a:pt x="20" y="10"/>
                  </a:lnTo>
                  <a:lnTo>
                    <a:pt x="28" y="5"/>
                  </a:lnTo>
                  <a:lnTo>
                    <a:pt x="36" y="1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79" y="1"/>
                  </a:lnTo>
                  <a:lnTo>
                    <a:pt x="90" y="4"/>
                  </a:lnTo>
                  <a:lnTo>
                    <a:pt x="101" y="5"/>
                  </a:lnTo>
                  <a:lnTo>
                    <a:pt x="114" y="8"/>
                  </a:lnTo>
                  <a:lnTo>
                    <a:pt x="123" y="10"/>
                  </a:lnTo>
                  <a:lnTo>
                    <a:pt x="134" y="12"/>
                  </a:lnTo>
                  <a:lnTo>
                    <a:pt x="144" y="14"/>
                  </a:lnTo>
                  <a:lnTo>
                    <a:pt x="155" y="15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69" name="Freeform 213"/>
            <p:cNvSpPr>
              <a:spLocks/>
            </p:cNvSpPr>
            <p:nvPr/>
          </p:nvSpPr>
          <p:spPr bwMode="auto">
            <a:xfrm>
              <a:off x="3303" y="1422"/>
              <a:ext cx="154" cy="77"/>
            </a:xfrm>
            <a:custGeom>
              <a:avLst/>
              <a:gdLst>
                <a:gd name="T0" fmla="*/ 154 w 154"/>
                <a:gd name="T1" fmla="*/ 14 h 77"/>
                <a:gd name="T2" fmla="*/ 139 w 154"/>
                <a:gd name="T3" fmla="*/ 9 h 77"/>
                <a:gd name="T4" fmla="*/ 128 w 154"/>
                <a:gd name="T5" fmla="*/ 11 h 77"/>
                <a:gd name="T6" fmla="*/ 117 w 154"/>
                <a:gd name="T7" fmla="*/ 12 h 77"/>
                <a:gd name="T8" fmla="*/ 109 w 154"/>
                <a:gd name="T9" fmla="*/ 18 h 77"/>
                <a:gd name="T10" fmla="*/ 101 w 154"/>
                <a:gd name="T11" fmla="*/ 22 h 77"/>
                <a:gd name="T12" fmla="*/ 92 w 154"/>
                <a:gd name="T13" fmla="*/ 29 h 77"/>
                <a:gd name="T14" fmla="*/ 85 w 154"/>
                <a:gd name="T15" fmla="*/ 37 h 77"/>
                <a:gd name="T16" fmla="*/ 80 w 154"/>
                <a:gd name="T17" fmla="*/ 45 h 77"/>
                <a:gd name="T18" fmla="*/ 72 w 154"/>
                <a:gd name="T19" fmla="*/ 52 h 77"/>
                <a:gd name="T20" fmla="*/ 65 w 154"/>
                <a:gd name="T21" fmla="*/ 59 h 77"/>
                <a:gd name="T22" fmla="*/ 56 w 154"/>
                <a:gd name="T23" fmla="*/ 65 h 77"/>
                <a:gd name="T24" fmla="*/ 50 w 154"/>
                <a:gd name="T25" fmla="*/ 72 h 77"/>
                <a:gd name="T26" fmla="*/ 40 w 154"/>
                <a:gd name="T27" fmla="*/ 74 h 77"/>
                <a:gd name="T28" fmla="*/ 30 w 154"/>
                <a:gd name="T29" fmla="*/ 77 h 77"/>
                <a:gd name="T30" fmla="*/ 18 w 154"/>
                <a:gd name="T31" fmla="*/ 77 h 77"/>
                <a:gd name="T32" fmla="*/ 5 w 154"/>
                <a:gd name="T33" fmla="*/ 77 h 77"/>
                <a:gd name="T34" fmla="*/ 3 w 154"/>
                <a:gd name="T35" fmla="*/ 67 h 77"/>
                <a:gd name="T36" fmla="*/ 3 w 154"/>
                <a:gd name="T37" fmla="*/ 59 h 77"/>
                <a:gd name="T38" fmla="*/ 1 w 154"/>
                <a:gd name="T39" fmla="*/ 51 h 77"/>
                <a:gd name="T40" fmla="*/ 1 w 154"/>
                <a:gd name="T41" fmla="*/ 43 h 77"/>
                <a:gd name="T42" fmla="*/ 0 w 154"/>
                <a:gd name="T43" fmla="*/ 34 h 77"/>
                <a:gd name="T44" fmla="*/ 1 w 154"/>
                <a:gd name="T45" fmla="*/ 27 h 77"/>
                <a:gd name="T46" fmla="*/ 4 w 154"/>
                <a:gd name="T47" fmla="*/ 20 h 77"/>
                <a:gd name="T48" fmla="*/ 10 w 154"/>
                <a:gd name="T49" fmla="*/ 14 h 77"/>
                <a:gd name="T50" fmla="*/ 18 w 154"/>
                <a:gd name="T51" fmla="*/ 11 h 77"/>
                <a:gd name="T52" fmla="*/ 26 w 154"/>
                <a:gd name="T53" fmla="*/ 9 h 77"/>
                <a:gd name="T54" fmla="*/ 36 w 154"/>
                <a:gd name="T55" fmla="*/ 7 h 77"/>
                <a:gd name="T56" fmla="*/ 45 w 154"/>
                <a:gd name="T57" fmla="*/ 7 h 77"/>
                <a:gd name="T58" fmla="*/ 54 w 154"/>
                <a:gd name="T59" fmla="*/ 4 h 77"/>
                <a:gd name="T60" fmla="*/ 65 w 154"/>
                <a:gd name="T61" fmla="*/ 3 h 77"/>
                <a:gd name="T62" fmla="*/ 73 w 154"/>
                <a:gd name="T63" fmla="*/ 1 h 77"/>
                <a:gd name="T64" fmla="*/ 84 w 154"/>
                <a:gd name="T65" fmla="*/ 1 h 77"/>
                <a:gd name="T66" fmla="*/ 92 w 154"/>
                <a:gd name="T67" fmla="*/ 0 h 77"/>
                <a:gd name="T68" fmla="*/ 102 w 154"/>
                <a:gd name="T69" fmla="*/ 0 h 77"/>
                <a:gd name="T70" fmla="*/ 112 w 154"/>
                <a:gd name="T71" fmla="*/ 0 h 77"/>
                <a:gd name="T72" fmla="*/ 121 w 154"/>
                <a:gd name="T73" fmla="*/ 1 h 77"/>
                <a:gd name="T74" fmla="*/ 130 w 154"/>
                <a:gd name="T75" fmla="*/ 1 h 77"/>
                <a:gd name="T76" fmla="*/ 138 w 154"/>
                <a:gd name="T77" fmla="*/ 5 h 77"/>
                <a:gd name="T78" fmla="*/ 146 w 154"/>
                <a:gd name="T79" fmla="*/ 8 h 77"/>
                <a:gd name="T80" fmla="*/ 154 w 154"/>
                <a:gd name="T81" fmla="*/ 1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77">
                  <a:moveTo>
                    <a:pt x="154" y="14"/>
                  </a:moveTo>
                  <a:lnTo>
                    <a:pt x="139" y="9"/>
                  </a:lnTo>
                  <a:lnTo>
                    <a:pt x="128" y="11"/>
                  </a:lnTo>
                  <a:lnTo>
                    <a:pt x="117" y="12"/>
                  </a:lnTo>
                  <a:lnTo>
                    <a:pt x="109" y="18"/>
                  </a:lnTo>
                  <a:lnTo>
                    <a:pt x="101" y="22"/>
                  </a:lnTo>
                  <a:lnTo>
                    <a:pt x="92" y="29"/>
                  </a:lnTo>
                  <a:lnTo>
                    <a:pt x="85" y="37"/>
                  </a:lnTo>
                  <a:lnTo>
                    <a:pt x="80" y="45"/>
                  </a:lnTo>
                  <a:lnTo>
                    <a:pt x="72" y="52"/>
                  </a:lnTo>
                  <a:lnTo>
                    <a:pt x="65" y="59"/>
                  </a:lnTo>
                  <a:lnTo>
                    <a:pt x="56" y="65"/>
                  </a:lnTo>
                  <a:lnTo>
                    <a:pt x="50" y="72"/>
                  </a:lnTo>
                  <a:lnTo>
                    <a:pt x="40" y="74"/>
                  </a:lnTo>
                  <a:lnTo>
                    <a:pt x="30" y="77"/>
                  </a:lnTo>
                  <a:lnTo>
                    <a:pt x="18" y="77"/>
                  </a:lnTo>
                  <a:lnTo>
                    <a:pt x="5" y="77"/>
                  </a:lnTo>
                  <a:lnTo>
                    <a:pt x="3" y="67"/>
                  </a:lnTo>
                  <a:lnTo>
                    <a:pt x="3" y="59"/>
                  </a:lnTo>
                  <a:lnTo>
                    <a:pt x="1" y="51"/>
                  </a:lnTo>
                  <a:lnTo>
                    <a:pt x="1" y="43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4" y="20"/>
                  </a:lnTo>
                  <a:lnTo>
                    <a:pt x="10" y="14"/>
                  </a:lnTo>
                  <a:lnTo>
                    <a:pt x="18" y="11"/>
                  </a:lnTo>
                  <a:lnTo>
                    <a:pt x="26" y="9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4"/>
                  </a:lnTo>
                  <a:lnTo>
                    <a:pt x="65" y="3"/>
                  </a:lnTo>
                  <a:lnTo>
                    <a:pt x="73" y="1"/>
                  </a:lnTo>
                  <a:lnTo>
                    <a:pt x="84" y="1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21" y="1"/>
                  </a:lnTo>
                  <a:lnTo>
                    <a:pt x="130" y="1"/>
                  </a:lnTo>
                  <a:lnTo>
                    <a:pt x="138" y="5"/>
                  </a:lnTo>
                  <a:lnTo>
                    <a:pt x="146" y="8"/>
                  </a:lnTo>
                  <a:lnTo>
                    <a:pt x="154" y="14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0" name="Freeform 214"/>
            <p:cNvSpPr>
              <a:spLocks/>
            </p:cNvSpPr>
            <p:nvPr/>
          </p:nvSpPr>
          <p:spPr bwMode="auto">
            <a:xfrm>
              <a:off x="3783" y="1442"/>
              <a:ext cx="120" cy="92"/>
            </a:xfrm>
            <a:custGeom>
              <a:avLst/>
              <a:gdLst>
                <a:gd name="T0" fmla="*/ 101 w 120"/>
                <a:gd name="T1" fmla="*/ 2 h 92"/>
                <a:gd name="T2" fmla="*/ 108 w 120"/>
                <a:gd name="T3" fmla="*/ 9 h 92"/>
                <a:gd name="T4" fmla="*/ 116 w 120"/>
                <a:gd name="T5" fmla="*/ 18 h 92"/>
                <a:gd name="T6" fmla="*/ 120 w 120"/>
                <a:gd name="T7" fmla="*/ 28 h 92"/>
                <a:gd name="T8" fmla="*/ 120 w 120"/>
                <a:gd name="T9" fmla="*/ 42 h 92"/>
                <a:gd name="T10" fmla="*/ 111 w 120"/>
                <a:gd name="T11" fmla="*/ 42 h 92"/>
                <a:gd name="T12" fmla="*/ 102 w 120"/>
                <a:gd name="T13" fmla="*/ 45 h 92"/>
                <a:gd name="T14" fmla="*/ 94 w 120"/>
                <a:gd name="T15" fmla="*/ 46 h 92"/>
                <a:gd name="T16" fmla="*/ 86 w 120"/>
                <a:gd name="T17" fmla="*/ 49 h 92"/>
                <a:gd name="T18" fmla="*/ 78 w 120"/>
                <a:gd name="T19" fmla="*/ 52 h 92"/>
                <a:gd name="T20" fmla="*/ 71 w 120"/>
                <a:gd name="T21" fmla="*/ 54 h 92"/>
                <a:gd name="T22" fmla="*/ 64 w 120"/>
                <a:gd name="T23" fmla="*/ 58 h 92"/>
                <a:gd name="T24" fmla="*/ 57 w 120"/>
                <a:gd name="T25" fmla="*/ 63 h 92"/>
                <a:gd name="T26" fmla="*/ 49 w 120"/>
                <a:gd name="T27" fmla="*/ 65 h 92"/>
                <a:gd name="T28" fmla="*/ 42 w 120"/>
                <a:gd name="T29" fmla="*/ 69 h 92"/>
                <a:gd name="T30" fmla="*/ 35 w 120"/>
                <a:gd name="T31" fmla="*/ 72 h 92"/>
                <a:gd name="T32" fmla="*/ 28 w 120"/>
                <a:gd name="T33" fmla="*/ 76 h 92"/>
                <a:gd name="T34" fmla="*/ 20 w 120"/>
                <a:gd name="T35" fmla="*/ 79 h 92"/>
                <a:gd name="T36" fmla="*/ 14 w 120"/>
                <a:gd name="T37" fmla="*/ 83 h 92"/>
                <a:gd name="T38" fmla="*/ 6 w 120"/>
                <a:gd name="T39" fmla="*/ 87 h 92"/>
                <a:gd name="T40" fmla="*/ 0 w 120"/>
                <a:gd name="T41" fmla="*/ 92 h 92"/>
                <a:gd name="T42" fmla="*/ 0 w 120"/>
                <a:gd name="T43" fmla="*/ 79 h 92"/>
                <a:gd name="T44" fmla="*/ 0 w 120"/>
                <a:gd name="T45" fmla="*/ 68 h 92"/>
                <a:gd name="T46" fmla="*/ 2 w 120"/>
                <a:gd name="T47" fmla="*/ 57 h 92"/>
                <a:gd name="T48" fmla="*/ 6 w 120"/>
                <a:gd name="T49" fmla="*/ 46 h 92"/>
                <a:gd name="T50" fmla="*/ 9 w 120"/>
                <a:gd name="T51" fmla="*/ 34 h 92"/>
                <a:gd name="T52" fmla="*/ 14 w 120"/>
                <a:gd name="T53" fmla="*/ 24 h 92"/>
                <a:gd name="T54" fmla="*/ 18 w 120"/>
                <a:gd name="T55" fmla="*/ 13 h 92"/>
                <a:gd name="T56" fmla="*/ 26 w 120"/>
                <a:gd name="T57" fmla="*/ 5 h 92"/>
                <a:gd name="T58" fmla="*/ 35 w 120"/>
                <a:gd name="T59" fmla="*/ 2 h 92"/>
                <a:gd name="T60" fmla="*/ 44 w 120"/>
                <a:gd name="T61" fmla="*/ 0 h 92"/>
                <a:gd name="T62" fmla="*/ 54 w 120"/>
                <a:gd name="T63" fmla="*/ 0 h 92"/>
                <a:gd name="T64" fmla="*/ 64 w 120"/>
                <a:gd name="T65" fmla="*/ 0 h 92"/>
                <a:gd name="T66" fmla="*/ 72 w 120"/>
                <a:gd name="T67" fmla="*/ 0 h 92"/>
                <a:gd name="T68" fmla="*/ 80 w 120"/>
                <a:gd name="T69" fmla="*/ 0 h 92"/>
                <a:gd name="T70" fmla="*/ 89 w 120"/>
                <a:gd name="T71" fmla="*/ 0 h 92"/>
                <a:gd name="T72" fmla="*/ 101 w 120"/>
                <a:gd name="T73" fmla="*/ 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92">
                  <a:moveTo>
                    <a:pt x="101" y="2"/>
                  </a:moveTo>
                  <a:lnTo>
                    <a:pt x="108" y="9"/>
                  </a:lnTo>
                  <a:lnTo>
                    <a:pt x="116" y="18"/>
                  </a:lnTo>
                  <a:lnTo>
                    <a:pt x="120" y="28"/>
                  </a:lnTo>
                  <a:lnTo>
                    <a:pt x="120" y="42"/>
                  </a:lnTo>
                  <a:lnTo>
                    <a:pt x="111" y="42"/>
                  </a:lnTo>
                  <a:lnTo>
                    <a:pt x="102" y="45"/>
                  </a:lnTo>
                  <a:lnTo>
                    <a:pt x="94" y="46"/>
                  </a:lnTo>
                  <a:lnTo>
                    <a:pt x="86" y="49"/>
                  </a:lnTo>
                  <a:lnTo>
                    <a:pt x="78" y="52"/>
                  </a:lnTo>
                  <a:lnTo>
                    <a:pt x="71" y="54"/>
                  </a:lnTo>
                  <a:lnTo>
                    <a:pt x="64" y="58"/>
                  </a:lnTo>
                  <a:lnTo>
                    <a:pt x="57" y="63"/>
                  </a:lnTo>
                  <a:lnTo>
                    <a:pt x="49" y="65"/>
                  </a:lnTo>
                  <a:lnTo>
                    <a:pt x="42" y="69"/>
                  </a:lnTo>
                  <a:lnTo>
                    <a:pt x="35" y="72"/>
                  </a:lnTo>
                  <a:lnTo>
                    <a:pt x="28" y="76"/>
                  </a:lnTo>
                  <a:lnTo>
                    <a:pt x="20" y="79"/>
                  </a:lnTo>
                  <a:lnTo>
                    <a:pt x="14" y="83"/>
                  </a:lnTo>
                  <a:lnTo>
                    <a:pt x="6" y="87"/>
                  </a:lnTo>
                  <a:lnTo>
                    <a:pt x="0" y="92"/>
                  </a:lnTo>
                  <a:lnTo>
                    <a:pt x="0" y="79"/>
                  </a:lnTo>
                  <a:lnTo>
                    <a:pt x="0" y="68"/>
                  </a:lnTo>
                  <a:lnTo>
                    <a:pt x="2" y="57"/>
                  </a:lnTo>
                  <a:lnTo>
                    <a:pt x="6" y="46"/>
                  </a:lnTo>
                  <a:lnTo>
                    <a:pt x="9" y="34"/>
                  </a:lnTo>
                  <a:lnTo>
                    <a:pt x="14" y="24"/>
                  </a:lnTo>
                  <a:lnTo>
                    <a:pt x="18" y="13"/>
                  </a:lnTo>
                  <a:lnTo>
                    <a:pt x="26" y="5"/>
                  </a:lnTo>
                  <a:lnTo>
                    <a:pt x="35" y="2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101" y="2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1" name="Freeform 215"/>
            <p:cNvSpPr>
              <a:spLocks/>
            </p:cNvSpPr>
            <p:nvPr/>
          </p:nvSpPr>
          <p:spPr bwMode="auto">
            <a:xfrm>
              <a:off x="3375" y="1442"/>
              <a:ext cx="149" cy="136"/>
            </a:xfrm>
            <a:custGeom>
              <a:avLst/>
              <a:gdLst>
                <a:gd name="T0" fmla="*/ 149 w 149"/>
                <a:gd name="T1" fmla="*/ 2 h 136"/>
                <a:gd name="T2" fmla="*/ 147 w 149"/>
                <a:gd name="T3" fmla="*/ 9 h 136"/>
                <a:gd name="T4" fmla="*/ 147 w 149"/>
                <a:gd name="T5" fmla="*/ 17 h 136"/>
                <a:gd name="T6" fmla="*/ 146 w 149"/>
                <a:gd name="T7" fmla="*/ 25 h 136"/>
                <a:gd name="T8" fmla="*/ 145 w 149"/>
                <a:gd name="T9" fmla="*/ 34 h 136"/>
                <a:gd name="T10" fmla="*/ 142 w 149"/>
                <a:gd name="T11" fmla="*/ 42 h 136"/>
                <a:gd name="T12" fmla="*/ 140 w 149"/>
                <a:gd name="T13" fmla="*/ 50 h 136"/>
                <a:gd name="T14" fmla="*/ 138 w 149"/>
                <a:gd name="T15" fmla="*/ 58 h 136"/>
                <a:gd name="T16" fmla="*/ 136 w 149"/>
                <a:gd name="T17" fmla="*/ 67 h 136"/>
                <a:gd name="T18" fmla="*/ 132 w 149"/>
                <a:gd name="T19" fmla="*/ 74 h 136"/>
                <a:gd name="T20" fmla="*/ 129 w 149"/>
                <a:gd name="T21" fmla="*/ 82 h 136"/>
                <a:gd name="T22" fmla="*/ 127 w 149"/>
                <a:gd name="T23" fmla="*/ 89 h 136"/>
                <a:gd name="T24" fmla="*/ 124 w 149"/>
                <a:gd name="T25" fmla="*/ 97 h 136"/>
                <a:gd name="T26" fmla="*/ 120 w 149"/>
                <a:gd name="T27" fmla="*/ 104 h 136"/>
                <a:gd name="T28" fmla="*/ 117 w 149"/>
                <a:gd name="T29" fmla="*/ 112 h 136"/>
                <a:gd name="T30" fmla="*/ 114 w 149"/>
                <a:gd name="T31" fmla="*/ 121 h 136"/>
                <a:gd name="T32" fmla="*/ 111 w 149"/>
                <a:gd name="T33" fmla="*/ 129 h 136"/>
                <a:gd name="T34" fmla="*/ 98 w 149"/>
                <a:gd name="T35" fmla="*/ 133 h 136"/>
                <a:gd name="T36" fmla="*/ 84 w 149"/>
                <a:gd name="T37" fmla="*/ 136 h 136"/>
                <a:gd name="T38" fmla="*/ 69 w 149"/>
                <a:gd name="T39" fmla="*/ 136 h 136"/>
                <a:gd name="T40" fmla="*/ 55 w 149"/>
                <a:gd name="T41" fmla="*/ 136 h 136"/>
                <a:gd name="T42" fmla="*/ 47 w 149"/>
                <a:gd name="T43" fmla="*/ 134 h 136"/>
                <a:gd name="T44" fmla="*/ 38 w 149"/>
                <a:gd name="T45" fmla="*/ 133 h 136"/>
                <a:gd name="T46" fmla="*/ 31 w 149"/>
                <a:gd name="T47" fmla="*/ 130 h 136"/>
                <a:gd name="T48" fmla="*/ 25 w 149"/>
                <a:gd name="T49" fmla="*/ 129 h 136"/>
                <a:gd name="T50" fmla="*/ 12 w 149"/>
                <a:gd name="T51" fmla="*/ 123 h 136"/>
                <a:gd name="T52" fmla="*/ 1 w 149"/>
                <a:gd name="T53" fmla="*/ 118 h 136"/>
                <a:gd name="T54" fmla="*/ 0 w 149"/>
                <a:gd name="T55" fmla="*/ 109 h 136"/>
                <a:gd name="T56" fmla="*/ 0 w 149"/>
                <a:gd name="T57" fmla="*/ 101 h 136"/>
                <a:gd name="T58" fmla="*/ 0 w 149"/>
                <a:gd name="T59" fmla="*/ 93 h 136"/>
                <a:gd name="T60" fmla="*/ 2 w 149"/>
                <a:gd name="T61" fmla="*/ 85 h 136"/>
                <a:gd name="T62" fmla="*/ 5 w 149"/>
                <a:gd name="T63" fmla="*/ 69 h 136"/>
                <a:gd name="T64" fmla="*/ 13 w 149"/>
                <a:gd name="T65" fmla="*/ 57 h 136"/>
                <a:gd name="T66" fmla="*/ 20 w 149"/>
                <a:gd name="T67" fmla="*/ 43 h 136"/>
                <a:gd name="T68" fmla="*/ 30 w 149"/>
                <a:gd name="T69" fmla="*/ 32 h 136"/>
                <a:gd name="T70" fmla="*/ 40 w 149"/>
                <a:gd name="T71" fmla="*/ 20 h 136"/>
                <a:gd name="T72" fmla="*/ 51 w 149"/>
                <a:gd name="T73" fmla="*/ 12 h 136"/>
                <a:gd name="T74" fmla="*/ 63 w 149"/>
                <a:gd name="T75" fmla="*/ 10 h 136"/>
                <a:gd name="T76" fmla="*/ 76 w 149"/>
                <a:gd name="T77" fmla="*/ 10 h 136"/>
                <a:gd name="T78" fmla="*/ 88 w 149"/>
                <a:gd name="T79" fmla="*/ 9 h 136"/>
                <a:gd name="T80" fmla="*/ 100 w 149"/>
                <a:gd name="T81" fmla="*/ 7 h 136"/>
                <a:gd name="T82" fmla="*/ 111 w 149"/>
                <a:gd name="T83" fmla="*/ 5 h 136"/>
                <a:gd name="T84" fmla="*/ 123 w 149"/>
                <a:gd name="T85" fmla="*/ 2 h 136"/>
                <a:gd name="T86" fmla="*/ 135 w 149"/>
                <a:gd name="T87" fmla="*/ 0 h 136"/>
                <a:gd name="T88" fmla="*/ 149 w 149"/>
                <a:gd name="T89" fmla="*/ 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9" h="136">
                  <a:moveTo>
                    <a:pt x="149" y="2"/>
                  </a:moveTo>
                  <a:lnTo>
                    <a:pt x="147" y="9"/>
                  </a:lnTo>
                  <a:lnTo>
                    <a:pt x="147" y="17"/>
                  </a:lnTo>
                  <a:lnTo>
                    <a:pt x="146" y="25"/>
                  </a:lnTo>
                  <a:lnTo>
                    <a:pt x="145" y="34"/>
                  </a:lnTo>
                  <a:lnTo>
                    <a:pt x="142" y="42"/>
                  </a:lnTo>
                  <a:lnTo>
                    <a:pt x="140" y="50"/>
                  </a:lnTo>
                  <a:lnTo>
                    <a:pt x="138" y="58"/>
                  </a:lnTo>
                  <a:lnTo>
                    <a:pt x="136" y="67"/>
                  </a:lnTo>
                  <a:lnTo>
                    <a:pt x="132" y="74"/>
                  </a:lnTo>
                  <a:lnTo>
                    <a:pt x="129" y="82"/>
                  </a:lnTo>
                  <a:lnTo>
                    <a:pt x="127" y="89"/>
                  </a:lnTo>
                  <a:lnTo>
                    <a:pt x="124" y="97"/>
                  </a:lnTo>
                  <a:lnTo>
                    <a:pt x="120" y="104"/>
                  </a:lnTo>
                  <a:lnTo>
                    <a:pt x="117" y="112"/>
                  </a:lnTo>
                  <a:lnTo>
                    <a:pt x="114" y="121"/>
                  </a:lnTo>
                  <a:lnTo>
                    <a:pt x="111" y="129"/>
                  </a:lnTo>
                  <a:lnTo>
                    <a:pt x="98" y="133"/>
                  </a:lnTo>
                  <a:lnTo>
                    <a:pt x="84" y="136"/>
                  </a:lnTo>
                  <a:lnTo>
                    <a:pt x="69" y="136"/>
                  </a:lnTo>
                  <a:lnTo>
                    <a:pt x="55" y="136"/>
                  </a:lnTo>
                  <a:lnTo>
                    <a:pt x="47" y="134"/>
                  </a:lnTo>
                  <a:lnTo>
                    <a:pt x="38" y="133"/>
                  </a:lnTo>
                  <a:lnTo>
                    <a:pt x="31" y="130"/>
                  </a:lnTo>
                  <a:lnTo>
                    <a:pt x="25" y="129"/>
                  </a:lnTo>
                  <a:lnTo>
                    <a:pt x="12" y="123"/>
                  </a:lnTo>
                  <a:lnTo>
                    <a:pt x="1" y="118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3"/>
                  </a:lnTo>
                  <a:lnTo>
                    <a:pt x="2" y="85"/>
                  </a:lnTo>
                  <a:lnTo>
                    <a:pt x="5" y="69"/>
                  </a:lnTo>
                  <a:lnTo>
                    <a:pt x="13" y="57"/>
                  </a:lnTo>
                  <a:lnTo>
                    <a:pt x="20" y="43"/>
                  </a:lnTo>
                  <a:lnTo>
                    <a:pt x="30" y="32"/>
                  </a:lnTo>
                  <a:lnTo>
                    <a:pt x="40" y="20"/>
                  </a:lnTo>
                  <a:lnTo>
                    <a:pt x="51" y="12"/>
                  </a:lnTo>
                  <a:lnTo>
                    <a:pt x="63" y="10"/>
                  </a:lnTo>
                  <a:lnTo>
                    <a:pt x="76" y="10"/>
                  </a:lnTo>
                  <a:lnTo>
                    <a:pt x="88" y="9"/>
                  </a:lnTo>
                  <a:lnTo>
                    <a:pt x="100" y="7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5" y="0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2" name="Freeform 216"/>
            <p:cNvSpPr>
              <a:spLocks/>
            </p:cNvSpPr>
            <p:nvPr/>
          </p:nvSpPr>
          <p:spPr bwMode="auto">
            <a:xfrm>
              <a:off x="3496" y="1456"/>
              <a:ext cx="182" cy="182"/>
            </a:xfrm>
            <a:custGeom>
              <a:avLst/>
              <a:gdLst>
                <a:gd name="T0" fmla="*/ 182 w 182"/>
                <a:gd name="T1" fmla="*/ 17 h 182"/>
                <a:gd name="T2" fmla="*/ 180 w 182"/>
                <a:gd name="T3" fmla="*/ 25 h 182"/>
                <a:gd name="T4" fmla="*/ 178 w 182"/>
                <a:gd name="T5" fmla="*/ 36 h 182"/>
                <a:gd name="T6" fmla="*/ 175 w 182"/>
                <a:gd name="T7" fmla="*/ 44 h 182"/>
                <a:gd name="T8" fmla="*/ 174 w 182"/>
                <a:gd name="T9" fmla="*/ 55 h 182"/>
                <a:gd name="T10" fmla="*/ 171 w 182"/>
                <a:gd name="T11" fmla="*/ 65 h 182"/>
                <a:gd name="T12" fmla="*/ 170 w 182"/>
                <a:gd name="T13" fmla="*/ 75 h 182"/>
                <a:gd name="T14" fmla="*/ 167 w 182"/>
                <a:gd name="T15" fmla="*/ 84 h 182"/>
                <a:gd name="T16" fmla="*/ 166 w 182"/>
                <a:gd name="T17" fmla="*/ 95 h 182"/>
                <a:gd name="T18" fmla="*/ 162 w 182"/>
                <a:gd name="T19" fmla="*/ 104 h 182"/>
                <a:gd name="T20" fmla="*/ 159 w 182"/>
                <a:gd name="T21" fmla="*/ 113 h 182"/>
                <a:gd name="T22" fmla="*/ 156 w 182"/>
                <a:gd name="T23" fmla="*/ 123 h 182"/>
                <a:gd name="T24" fmla="*/ 153 w 182"/>
                <a:gd name="T25" fmla="*/ 133 h 182"/>
                <a:gd name="T26" fmla="*/ 149 w 182"/>
                <a:gd name="T27" fmla="*/ 141 h 182"/>
                <a:gd name="T28" fmla="*/ 145 w 182"/>
                <a:gd name="T29" fmla="*/ 152 h 182"/>
                <a:gd name="T30" fmla="*/ 141 w 182"/>
                <a:gd name="T31" fmla="*/ 160 h 182"/>
                <a:gd name="T32" fmla="*/ 138 w 182"/>
                <a:gd name="T33" fmla="*/ 171 h 182"/>
                <a:gd name="T34" fmla="*/ 123 w 182"/>
                <a:gd name="T35" fmla="*/ 174 h 182"/>
                <a:gd name="T36" fmla="*/ 109 w 182"/>
                <a:gd name="T37" fmla="*/ 178 h 182"/>
                <a:gd name="T38" fmla="*/ 101 w 182"/>
                <a:gd name="T39" fmla="*/ 178 h 182"/>
                <a:gd name="T40" fmla="*/ 94 w 182"/>
                <a:gd name="T41" fmla="*/ 180 h 182"/>
                <a:gd name="T42" fmla="*/ 86 w 182"/>
                <a:gd name="T43" fmla="*/ 181 h 182"/>
                <a:gd name="T44" fmla="*/ 79 w 182"/>
                <a:gd name="T45" fmla="*/ 182 h 182"/>
                <a:gd name="T46" fmla="*/ 71 w 182"/>
                <a:gd name="T47" fmla="*/ 182 h 182"/>
                <a:gd name="T48" fmla="*/ 64 w 182"/>
                <a:gd name="T49" fmla="*/ 182 h 182"/>
                <a:gd name="T50" fmla="*/ 55 w 182"/>
                <a:gd name="T51" fmla="*/ 182 h 182"/>
                <a:gd name="T52" fmla="*/ 48 w 182"/>
                <a:gd name="T53" fmla="*/ 182 h 182"/>
                <a:gd name="T54" fmla="*/ 33 w 182"/>
                <a:gd name="T55" fmla="*/ 181 h 182"/>
                <a:gd name="T56" fmla="*/ 19 w 182"/>
                <a:gd name="T57" fmla="*/ 181 h 182"/>
                <a:gd name="T58" fmla="*/ 10 w 182"/>
                <a:gd name="T59" fmla="*/ 171 h 182"/>
                <a:gd name="T60" fmla="*/ 6 w 182"/>
                <a:gd name="T61" fmla="*/ 163 h 182"/>
                <a:gd name="T62" fmla="*/ 2 w 182"/>
                <a:gd name="T63" fmla="*/ 153 h 182"/>
                <a:gd name="T64" fmla="*/ 2 w 182"/>
                <a:gd name="T65" fmla="*/ 144 h 182"/>
                <a:gd name="T66" fmla="*/ 0 w 182"/>
                <a:gd name="T67" fmla="*/ 133 h 182"/>
                <a:gd name="T68" fmla="*/ 2 w 182"/>
                <a:gd name="T69" fmla="*/ 123 h 182"/>
                <a:gd name="T70" fmla="*/ 4 w 182"/>
                <a:gd name="T71" fmla="*/ 113 h 182"/>
                <a:gd name="T72" fmla="*/ 8 w 182"/>
                <a:gd name="T73" fmla="*/ 104 h 182"/>
                <a:gd name="T74" fmla="*/ 11 w 182"/>
                <a:gd name="T75" fmla="*/ 93 h 182"/>
                <a:gd name="T76" fmla="*/ 15 w 182"/>
                <a:gd name="T77" fmla="*/ 82 h 182"/>
                <a:gd name="T78" fmla="*/ 19 w 182"/>
                <a:gd name="T79" fmla="*/ 71 h 182"/>
                <a:gd name="T80" fmla="*/ 25 w 182"/>
                <a:gd name="T81" fmla="*/ 61 h 182"/>
                <a:gd name="T82" fmla="*/ 29 w 182"/>
                <a:gd name="T83" fmla="*/ 50 h 182"/>
                <a:gd name="T84" fmla="*/ 33 w 182"/>
                <a:gd name="T85" fmla="*/ 40 h 182"/>
                <a:gd name="T86" fmla="*/ 36 w 182"/>
                <a:gd name="T87" fmla="*/ 31 h 182"/>
                <a:gd name="T88" fmla="*/ 40 w 182"/>
                <a:gd name="T89" fmla="*/ 22 h 182"/>
                <a:gd name="T90" fmla="*/ 48 w 182"/>
                <a:gd name="T91" fmla="*/ 20 h 182"/>
                <a:gd name="T92" fmla="*/ 57 w 182"/>
                <a:gd name="T93" fmla="*/ 18 h 182"/>
                <a:gd name="T94" fmla="*/ 65 w 182"/>
                <a:gd name="T95" fmla="*/ 15 h 182"/>
                <a:gd name="T96" fmla="*/ 73 w 182"/>
                <a:gd name="T97" fmla="*/ 14 h 182"/>
                <a:gd name="T98" fmla="*/ 82 w 182"/>
                <a:gd name="T99" fmla="*/ 10 h 182"/>
                <a:gd name="T100" fmla="*/ 91 w 182"/>
                <a:gd name="T101" fmla="*/ 9 h 182"/>
                <a:gd name="T102" fmla="*/ 101 w 182"/>
                <a:gd name="T103" fmla="*/ 6 h 182"/>
                <a:gd name="T104" fmla="*/ 111 w 182"/>
                <a:gd name="T105" fmla="*/ 4 h 182"/>
                <a:gd name="T106" fmla="*/ 119 w 182"/>
                <a:gd name="T107" fmla="*/ 2 h 182"/>
                <a:gd name="T108" fmla="*/ 129 w 182"/>
                <a:gd name="T109" fmla="*/ 0 h 182"/>
                <a:gd name="T110" fmla="*/ 137 w 182"/>
                <a:gd name="T111" fmla="*/ 0 h 182"/>
                <a:gd name="T112" fmla="*/ 146 w 182"/>
                <a:gd name="T113" fmla="*/ 2 h 182"/>
                <a:gd name="T114" fmla="*/ 155 w 182"/>
                <a:gd name="T115" fmla="*/ 3 h 182"/>
                <a:gd name="T116" fmla="*/ 164 w 182"/>
                <a:gd name="T117" fmla="*/ 7 h 182"/>
                <a:gd name="T118" fmla="*/ 173 w 182"/>
                <a:gd name="T119" fmla="*/ 10 h 182"/>
                <a:gd name="T120" fmla="*/ 182 w 182"/>
                <a:gd name="T121" fmla="*/ 1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" h="182">
                  <a:moveTo>
                    <a:pt x="182" y="17"/>
                  </a:moveTo>
                  <a:lnTo>
                    <a:pt x="180" y="25"/>
                  </a:lnTo>
                  <a:lnTo>
                    <a:pt x="178" y="36"/>
                  </a:lnTo>
                  <a:lnTo>
                    <a:pt x="175" y="44"/>
                  </a:lnTo>
                  <a:lnTo>
                    <a:pt x="174" y="55"/>
                  </a:lnTo>
                  <a:lnTo>
                    <a:pt x="171" y="65"/>
                  </a:lnTo>
                  <a:lnTo>
                    <a:pt x="170" y="75"/>
                  </a:lnTo>
                  <a:lnTo>
                    <a:pt x="167" y="84"/>
                  </a:lnTo>
                  <a:lnTo>
                    <a:pt x="166" y="95"/>
                  </a:lnTo>
                  <a:lnTo>
                    <a:pt x="162" y="104"/>
                  </a:lnTo>
                  <a:lnTo>
                    <a:pt x="159" y="113"/>
                  </a:lnTo>
                  <a:lnTo>
                    <a:pt x="156" y="123"/>
                  </a:lnTo>
                  <a:lnTo>
                    <a:pt x="153" y="133"/>
                  </a:lnTo>
                  <a:lnTo>
                    <a:pt x="149" y="141"/>
                  </a:lnTo>
                  <a:lnTo>
                    <a:pt x="145" y="152"/>
                  </a:lnTo>
                  <a:lnTo>
                    <a:pt x="141" y="160"/>
                  </a:lnTo>
                  <a:lnTo>
                    <a:pt x="138" y="171"/>
                  </a:lnTo>
                  <a:lnTo>
                    <a:pt x="123" y="174"/>
                  </a:lnTo>
                  <a:lnTo>
                    <a:pt x="109" y="178"/>
                  </a:lnTo>
                  <a:lnTo>
                    <a:pt x="101" y="178"/>
                  </a:lnTo>
                  <a:lnTo>
                    <a:pt x="94" y="180"/>
                  </a:lnTo>
                  <a:lnTo>
                    <a:pt x="86" y="181"/>
                  </a:lnTo>
                  <a:lnTo>
                    <a:pt x="79" y="182"/>
                  </a:lnTo>
                  <a:lnTo>
                    <a:pt x="71" y="182"/>
                  </a:lnTo>
                  <a:lnTo>
                    <a:pt x="64" y="182"/>
                  </a:lnTo>
                  <a:lnTo>
                    <a:pt x="55" y="182"/>
                  </a:lnTo>
                  <a:lnTo>
                    <a:pt x="48" y="182"/>
                  </a:lnTo>
                  <a:lnTo>
                    <a:pt x="33" y="181"/>
                  </a:lnTo>
                  <a:lnTo>
                    <a:pt x="19" y="181"/>
                  </a:lnTo>
                  <a:lnTo>
                    <a:pt x="10" y="171"/>
                  </a:lnTo>
                  <a:lnTo>
                    <a:pt x="6" y="163"/>
                  </a:lnTo>
                  <a:lnTo>
                    <a:pt x="2" y="153"/>
                  </a:lnTo>
                  <a:lnTo>
                    <a:pt x="2" y="144"/>
                  </a:lnTo>
                  <a:lnTo>
                    <a:pt x="0" y="133"/>
                  </a:lnTo>
                  <a:lnTo>
                    <a:pt x="2" y="123"/>
                  </a:lnTo>
                  <a:lnTo>
                    <a:pt x="4" y="113"/>
                  </a:lnTo>
                  <a:lnTo>
                    <a:pt x="8" y="104"/>
                  </a:lnTo>
                  <a:lnTo>
                    <a:pt x="11" y="93"/>
                  </a:lnTo>
                  <a:lnTo>
                    <a:pt x="15" y="82"/>
                  </a:lnTo>
                  <a:lnTo>
                    <a:pt x="19" y="71"/>
                  </a:lnTo>
                  <a:lnTo>
                    <a:pt x="25" y="61"/>
                  </a:lnTo>
                  <a:lnTo>
                    <a:pt x="29" y="50"/>
                  </a:lnTo>
                  <a:lnTo>
                    <a:pt x="33" y="40"/>
                  </a:lnTo>
                  <a:lnTo>
                    <a:pt x="36" y="31"/>
                  </a:lnTo>
                  <a:lnTo>
                    <a:pt x="40" y="22"/>
                  </a:lnTo>
                  <a:lnTo>
                    <a:pt x="48" y="20"/>
                  </a:lnTo>
                  <a:lnTo>
                    <a:pt x="57" y="18"/>
                  </a:lnTo>
                  <a:lnTo>
                    <a:pt x="65" y="15"/>
                  </a:lnTo>
                  <a:lnTo>
                    <a:pt x="73" y="14"/>
                  </a:lnTo>
                  <a:lnTo>
                    <a:pt x="82" y="10"/>
                  </a:lnTo>
                  <a:lnTo>
                    <a:pt x="91" y="9"/>
                  </a:lnTo>
                  <a:lnTo>
                    <a:pt x="101" y="6"/>
                  </a:lnTo>
                  <a:lnTo>
                    <a:pt x="111" y="4"/>
                  </a:lnTo>
                  <a:lnTo>
                    <a:pt x="119" y="2"/>
                  </a:lnTo>
                  <a:lnTo>
                    <a:pt x="129" y="0"/>
                  </a:lnTo>
                  <a:lnTo>
                    <a:pt x="137" y="0"/>
                  </a:lnTo>
                  <a:lnTo>
                    <a:pt x="146" y="2"/>
                  </a:lnTo>
                  <a:lnTo>
                    <a:pt x="155" y="3"/>
                  </a:lnTo>
                  <a:lnTo>
                    <a:pt x="164" y="7"/>
                  </a:lnTo>
                  <a:lnTo>
                    <a:pt x="173" y="10"/>
                  </a:lnTo>
                  <a:lnTo>
                    <a:pt x="182" y="17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3" name="Freeform 217"/>
            <p:cNvSpPr>
              <a:spLocks/>
            </p:cNvSpPr>
            <p:nvPr/>
          </p:nvSpPr>
          <p:spPr bwMode="auto">
            <a:xfrm>
              <a:off x="3248" y="1505"/>
              <a:ext cx="163" cy="96"/>
            </a:xfrm>
            <a:custGeom>
              <a:avLst/>
              <a:gdLst>
                <a:gd name="T0" fmla="*/ 118 w 163"/>
                <a:gd name="T1" fmla="*/ 2 h 96"/>
                <a:gd name="T2" fmla="*/ 114 w 163"/>
                <a:gd name="T3" fmla="*/ 11 h 96"/>
                <a:gd name="T4" fmla="*/ 111 w 163"/>
                <a:gd name="T5" fmla="*/ 22 h 96"/>
                <a:gd name="T6" fmla="*/ 107 w 163"/>
                <a:gd name="T7" fmla="*/ 33 h 96"/>
                <a:gd name="T8" fmla="*/ 106 w 163"/>
                <a:gd name="T9" fmla="*/ 44 h 96"/>
                <a:gd name="T10" fmla="*/ 105 w 163"/>
                <a:gd name="T11" fmla="*/ 52 h 96"/>
                <a:gd name="T12" fmla="*/ 107 w 163"/>
                <a:gd name="T13" fmla="*/ 62 h 96"/>
                <a:gd name="T14" fmla="*/ 114 w 163"/>
                <a:gd name="T15" fmla="*/ 70 h 96"/>
                <a:gd name="T16" fmla="*/ 127 w 163"/>
                <a:gd name="T17" fmla="*/ 77 h 96"/>
                <a:gd name="T18" fmla="*/ 163 w 163"/>
                <a:gd name="T19" fmla="*/ 92 h 96"/>
                <a:gd name="T20" fmla="*/ 153 w 163"/>
                <a:gd name="T21" fmla="*/ 95 h 96"/>
                <a:gd name="T22" fmla="*/ 145 w 163"/>
                <a:gd name="T23" fmla="*/ 96 h 96"/>
                <a:gd name="T24" fmla="*/ 135 w 163"/>
                <a:gd name="T25" fmla="*/ 96 h 96"/>
                <a:gd name="T26" fmla="*/ 127 w 163"/>
                <a:gd name="T27" fmla="*/ 96 h 96"/>
                <a:gd name="T28" fmla="*/ 116 w 163"/>
                <a:gd name="T29" fmla="*/ 93 h 96"/>
                <a:gd name="T30" fmla="*/ 106 w 163"/>
                <a:gd name="T31" fmla="*/ 91 h 96"/>
                <a:gd name="T32" fmla="*/ 96 w 163"/>
                <a:gd name="T33" fmla="*/ 87 h 96"/>
                <a:gd name="T34" fmla="*/ 87 w 163"/>
                <a:gd name="T35" fmla="*/ 84 h 96"/>
                <a:gd name="T36" fmla="*/ 76 w 163"/>
                <a:gd name="T37" fmla="*/ 78 h 96"/>
                <a:gd name="T38" fmla="*/ 65 w 163"/>
                <a:gd name="T39" fmla="*/ 73 h 96"/>
                <a:gd name="T40" fmla="*/ 54 w 163"/>
                <a:gd name="T41" fmla="*/ 69 h 96"/>
                <a:gd name="T42" fmla="*/ 44 w 163"/>
                <a:gd name="T43" fmla="*/ 66 h 96"/>
                <a:gd name="T44" fmla="*/ 33 w 163"/>
                <a:gd name="T45" fmla="*/ 62 h 96"/>
                <a:gd name="T46" fmla="*/ 23 w 163"/>
                <a:gd name="T47" fmla="*/ 59 h 96"/>
                <a:gd name="T48" fmla="*/ 12 w 163"/>
                <a:gd name="T49" fmla="*/ 58 h 96"/>
                <a:gd name="T50" fmla="*/ 2 w 163"/>
                <a:gd name="T51" fmla="*/ 59 h 96"/>
                <a:gd name="T52" fmla="*/ 0 w 163"/>
                <a:gd name="T53" fmla="*/ 45 h 96"/>
                <a:gd name="T54" fmla="*/ 7 w 163"/>
                <a:gd name="T55" fmla="*/ 33 h 96"/>
                <a:gd name="T56" fmla="*/ 16 w 163"/>
                <a:gd name="T57" fmla="*/ 22 h 96"/>
                <a:gd name="T58" fmla="*/ 29 w 163"/>
                <a:gd name="T59" fmla="*/ 16 h 96"/>
                <a:gd name="T60" fmla="*/ 38 w 163"/>
                <a:gd name="T61" fmla="*/ 12 h 96"/>
                <a:gd name="T62" fmla="*/ 51 w 163"/>
                <a:gd name="T63" fmla="*/ 9 h 96"/>
                <a:gd name="T64" fmla="*/ 63 w 163"/>
                <a:gd name="T65" fmla="*/ 5 h 96"/>
                <a:gd name="T66" fmla="*/ 76 w 163"/>
                <a:gd name="T67" fmla="*/ 4 h 96"/>
                <a:gd name="T68" fmla="*/ 87 w 163"/>
                <a:gd name="T69" fmla="*/ 1 h 96"/>
                <a:gd name="T70" fmla="*/ 99 w 163"/>
                <a:gd name="T71" fmla="*/ 1 h 96"/>
                <a:gd name="T72" fmla="*/ 109 w 163"/>
                <a:gd name="T73" fmla="*/ 0 h 96"/>
                <a:gd name="T74" fmla="*/ 118 w 163"/>
                <a:gd name="T7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3" h="96">
                  <a:moveTo>
                    <a:pt x="118" y="2"/>
                  </a:moveTo>
                  <a:lnTo>
                    <a:pt x="114" y="11"/>
                  </a:lnTo>
                  <a:lnTo>
                    <a:pt x="111" y="22"/>
                  </a:lnTo>
                  <a:lnTo>
                    <a:pt x="107" y="33"/>
                  </a:lnTo>
                  <a:lnTo>
                    <a:pt x="106" y="44"/>
                  </a:lnTo>
                  <a:lnTo>
                    <a:pt x="105" y="52"/>
                  </a:lnTo>
                  <a:lnTo>
                    <a:pt x="107" y="62"/>
                  </a:lnTo>
                  <a:lnTo>
                    <a:pt x="114" y="70"/>
                  </a:lnTo>
                  <a:lnTo>
                    <a:pt x="127" y="77"/>
                  </a:lnTo>
                  <a:lnTo>
                    <a:pt x="163" y="92"/>
                  </a:lnTo>
                  <a:lnTo>
                    <a:pt x="153" y="95"/>
                  </a:lnTo>
                  <a:lnTo>
                    <a:pt x="145" y="96"/>
                  </a:lnTo>
                  <a:lnTo>
                    <a:pt x="135" y="96"/>
                  </a:lnTo>
                  <a:lnTo>
                    <a:pt x="127" y="96"/>
                  </a:lnTo>
                  <a:lnTo>
                    <a:pt x="116" y="93"/>
                  </a:lnTo>
                  <a:lnTo>
                    <a:pt x="106" y="91"/>
                  </a:lnTo>
                  <a:lnTo>
                    <a:pt x="96" y="87"/>
                  </a:lnTo>
                  <a:lnTo>
                    <a:pt x="87" y="84"/>
                  </a:lnTo>
                  <a:lnTo>
                    <a:pt x="76" y="78"/>
                  </a:lnTo>
                  <a:lnTo>
                    <a:pt x="65" y="73"/>
                  </a:lnTo>
                  <a:lnTo>
                    <a:pt x="54" y="69"/>
                  </a:lnTo>
                  <a:lnTo>
                    <a:pt x="44" y="66"/>
                  </a:lnTo>
                  <a:lnTo>
                    <a:pt x="33" y="62"/>
                  </a:lnTo>
                  <a:lnTo>
                    <a:pt x="23" y="59"/>
                  </a:lnTo>
                  <a:lnTo>
                    <a:pt x="12" y="58"/>
                  </a:lnTo>
                  <a:lnTo>
                    <a:pt x="2" y="59"/>
                  </a:lnTo>
                  <a:lnTo>
                    <a:pt x="0" y="45"/>
                  </a:lnTo>
                  <a:lnTo>
                    <a:pt x="7" y="33"/>
                  </a:lnTo>
                  <a:lnTo>
                    <a:pt x="16" y="22"/>
                  </a:lnTo>
                  <a:lnTo>
                    <a:pt x="29" y="16"/>
                  </a:lnTo>
                  <a:lnTo>
                    <a:pt x="38" y="12"/>
                  </a:lnTo>
                  <a:lnTo>
                    <a:pt x="51" y="9"/>
                  </a:lnTo>
                  <a:lnTo>
                    <a:pt x="63" y="5"/>
                  </a:lnTo>
                  <a:lnTo>
                    <a:pt x="76" y="4"/>
                  </a:lnTo>
                  <a:lnTo>
                    <a:pt x="87" y="1"/>
                  </a:lnTo>
                  <a:lnTo>
                    <a:pt x="99" y="1"/>
                  </a:lnTo>
                  <a:lnTo>
                    <a:pt x="109" y="0"/>
                  </a:lnTo>
                  <a:lnTo>
                    <a:pt x="118" y="2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4" name="Freeform 218"/>
            <p:cNvSpPr>
              <a:spLocks/>
            </p:cNvSpPr>
            <p:nvPr/>
          </p:nvSpPr>
          <p:spPr bwMode="auto">
            <a:xfrm>
              <a:off x="3667" y="1535"/>
              <a:ext cx="100" cy="55"/>
            </a:xfrm>
            <a:custGeom>
              <a:avLst/>
              <a:gdLst>
                <a:gd name="T0" fmla="*/ 100 w 100"/>
                <a:gd name="T1" fmla="*/ 18 h 55"/>
                <a:gd name="T2" fmla="*/ 89 w 100"/>
                <a:gd name="T3" fmla="*/ 29 h 55"/>
                <a:gd name="T4" fmla="*/ 78 w 100"/>
                <a:gd name="T5" fmla="*/ 39 h 55"/>
                <a:gd name="T6" fmla="*/ 67 w 100"/>
                <a:gd name="T7" fmla="*/ 47 h 55"/>
                <a:gd name="T8" fmla="*/ 55 w 100"/>
                <a:gd name="T9" fmla="*/ 54 h 55"/>
                <a:gd name="T10" fmla="*/ 43 w 100"/>
                <a:gd name="T11" fmla="*/ 55 h 55"/>
                <a:gd name="T12" fmla="*/ 31 w 100"/>
                <a:gd name="T13" fmla="*/ 55 h 55"/>
                <a:gd name="T14" fmla="*/ 22 w 100"/>
                <a:gd name="T15" fmla="*/ 52 h 55"/>
                <a:gd name="T16" fmla="*/ 17 w 100"/>
                <a:gd name="T17" fmla="*/ 51 h 55"/>
                <a:gd name="T18" fmla="*/ 9 w 100"/>
                <a:gd name="T19" fmla="*/ 47 h 55"/>
                <a:gd name="T20" fmla="*/ 3 w 100"/>
                <a:gd name="T21" fmla="*/ 44 h 55"/>
                <a:gd name="T22" fmla="*/ 0 w 100"/>
                <a:gd name="T23" fmla="*/ 30 h 55"/>
                <a:gd name="T24" fmla="*/ 0 w 100"/>
                <a:gd name="T25" fmla="*/ 21 h 55"/>
                <a:gd name="T26" fmla="*/ 3 w 100"/>
                <a:gd name="T27" fmla="*/ 11 h 55"/>
                <a:gd name="T28" fmla="*/ 7 w 100"/>
                <a:gd name="T29" fmla="*/ 7 h 55"/>
                <a:gd name="T30" fmla="*/ 11 w 100"/>
                <a:gd name="T31" fmla="*/ 3 h 55"/>
                <a:gd name="T32" fmla="*/ 18 w 100"/>
                <a:gd name="T33" fmla="*/ 1 h 55"/>
                <a:gd name="T34" fmla="*/ 27 w 100"/>
                <a:gd name="T35" fmla="*/ 0 h 55"/>
                <a:gd name="T36" fmla="*/ 35 w 100"/>
                <a:gd name="T37" fmla="*/ 1 h 55"/>
                <a:gd name="T38" fmla="*/ 43 w 100"/>
                <a:gd name="T39" fmla="*/ 1 h 55"/>
                <a:gd name="T40" fmla="*/ 51 w 100"/>
                <a:gd name="T41" fmla="*/ 4 h 55"/>
                <a:gd name="T42" fmla="*/ 60 w 100"/>
                <a:gd name="T43" fmla="*/ 5 h 55"/>
                <a:gd name="T44" fmla="*/ 69 w 100"/>
                <a:gd name="T45" fmla="*/ 10 h 55"/>
                <a:gd name="T46" fmla="*/ 76 w 100"/>
                <a:gd name="T47" fmla="*/ 11 h 55"/>
                <a:gd name="T48" fmla="*/ 84 w 100"/>
                <a:gd name="T49" fmla="*/ 14 h 55"/>
                <a:gd name="T50" fmla="*/ 91 w 100"/>
                <a:gd name="T51" fmla="*/ 15 h 55"/>
                <a:gd name="T52" fmla="*/ 100 w 100"/>
                <a:gd name="T5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0" h="55">
                  <a:moveTo>
                    <a:pt x="100" y="18"/>
                  </a:moveTo>
                  <a:lnTo>
                    <a:pt x="89" y="29"/>
                  </a:lnTo>
                  <a:lnTo>
                    <a:pt x="78" y="39"/>
                  </a:lnTo>
                  <a:lnTo>
                    <a:pt x="67" y="47"/>
                  </a:lnTo>
                  <a:lnTo>
                    <a:pt x="55" y="54"/>
                  </a:lnTo>
                  <a:lnTo>
                    <a:pt x="43" y="55"/>
                  </a:lnTo>
                  <a:lnTo>
                    <a:pt x="31" y="55"/>
                  </a:lnTo>
                  <a:lnTo>
                    <a:pt x="22" y="52"/>
                  </a:lnTo>
                  <a:lnTo>
                    <a:pt x="17" y="51"/>
                  </a:lnTo>
                  <a:lnTo>
                    <a:pt x="9" y="47"/>
                  </a:lnTo>
                  <a:lnTo>
                    <a:pt x="3" y="44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3" y="1"/>
                  </a:lnTo>
                  <a:lnTo>
                    <a:pt x="51" y="4"/>
                  </a:lnTo>
                  <a:lnTo>
                    <a:pt x="60" y="5"/>
                  </a:lnTo>
                  <a:lnTo>
                    <a:pt x="69" y="10"/>
                  </a:lnTo>
                  <a:lnTo>
                    <a:pt x="76" y="11"/>
                  </a:lnTo>
                  <a:lnTo>
                    <a:pt x="84" y="14"/>
                  </a:lnTo>
                  <a:lnTo>
                    <a:pt x="91" y="15"/>
                  </a:lnTo>
                  <a:lnTo>
                    <a:pt x="100" y="18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5" name="Freeform 219"/>
            <p:cNvSpPr>
              <a:spLocks/>
            </p:cNvSpPr>
            <p:nvPr/>
          </p:nvSpPr>
          <p:spPr bwMode="auto">
            <a:xfrm>
              <a:off x="3434" y="1593"/>
              <a:ext cx="65" cy="52"/>
            </a:xfrm>
            <a:custGeom>
              <a:avLst/>
              <a:gdLst>
                <a:gd name="T0" fmla="*/ 58 w 65"/>
                <a:gd name="T1" fmla="*/ 47 h 52"/>
                <a:gd name="T2" fmla="*/ 65 w 65"/>
                <a:gd name="T3" fmla="*/ 52 h 52"/>
                <a:gd name="T4" fmla="*/ 55 w 65"/>
                <a:gd name="T5" fmla="*/ 47 h 52"/>
                <a:gd name="T6" fmla="*/ 46 w 65"/>
                <a:gd name="T7" fmla="*/ 44 h 52"/>
                <a:gd name="T8" fmla="*/ 33 w 65"/>
                <a:gd name="T9" fmla="*/ 41 h 52"/>
                <a:gd name="T10" fmla="*/ 22 w 65"/>
                <a:gd name="T11" fmla="*/ 39 h 52"/>
                <a:gd name="T12" fmla="*/ 10 w 65"/>
                <a:gd name="T13" fmla="*/ 33 h 52"/>
                <a:gd name="T14" fmla="*/ 3 w 65"/>
                <a:gd name="T15" fmla="*/ 26 h 52"/>
                <a:gd name="T16" fmla="*/ 0 w 65"/>
                <a:gd name="T17" fmla="*/ 16 h 52"/>
                <a:gd name="T18" fmla="*/ 1 w 65"/>
                <a:gd name="T19" fmla="*/ 4 h 52"/>
                <a:gd name="T20" fmla="*/ 11 w 65"/>
                <a:gd name="T21" fmla="*/ 0 h 52"/>
                <a:gd name="T22" fmla="*/ 21 w 65"/>
                <a:gd name="T23" fmla="*/ 0 h 52"/>
                <a:gd name="T24" fmla="*/ 30 w 65"/>
                <a:gd name="T25" fmla="*/ 3 h 52"/>
                <a:gd name="T26" fmla="*/ 40 w 65"/>
                <a:gd name="T27" fmla="*/ 8 h 52"/>
                <a:gd name="T28" fmla="*/ 47 w 65"/>
                <a:gd name="T29" fmla="*/ 15 h 52"/>
                <a:gd name="T30" fmla="*/ 52 w 65"/>
                <a:gd name="T31" fmla="*/ 23 h 52"/>
                <a:gd name="T32" fmla="*/ 55 w 65"/>
                <a:gd name="T33" fmla="*/ 34 h 52"/>
                <a:gd name="T34" fmla="*/ 58 w 65"/>
                <a:gd name="T35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52">
                  <a:moveTo>
                    <a:pt x="58" y="47"/>
                  </a:moveTo>
                  <a:lnTo>
                    <a:pt x="65" y="52"/>
                  </a:lnTo>
                  <a:lnTo>
                    <a:pt x="55" y="47"/>
                  </a:lnTo>
                  <a:lnTo>
                    <a:pt x="46" y="44"/>
                  </a:lnTo>
                  <a:lnTo>
                    <a:pt x="33" y="41"/>
                  </a:lnTo>
                  <a:lnTo>
                    <a:pt x="22" y="39"/>
                  </a:lnTo>
                  <a:lnTo>
                    <a:pt x="10" y="33"/>
                  </a:lnTo>
                  <a:lnTo>
                    <a:pt x="3" y="26"/>
                  </a:lnTo>
                  <a:lnTo>
                    <a:pt x="0" y="16"/>
                  </a:lnTo>
                  <a:lnTo>
                    <a:pt x="1" y="4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40" y="8"/>
                  </a:lnTo>
                  <a:lnTo>
                    <a:pt x="47" y="15"/>
                  </a:lnTo>
                  <a:lnTo>
                    <a:pt x="52" y="23"/>
                  </a:lnTo>
                  <a:lnTo>
                    <a:pt x="55" y="34"/>
                  </a:lnTo>
                  <a:lnTo>
                    <a:pt x="58" y="47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6" name="Freeform 220"/>
            <p:cNvSpPr>
              <a:spLocks/>
            </p:cNvSpPr>
            <p:nvPr/>
          </p:nvSpPr>
          <p:spPr bwMode="auto">
            <a:xfrm>
              <a:off x="3630" y="1597"/>
              <a:ext cx="84" cy="132"/>
            </a:xfrm>
            <a:custGeom>
              <a:avLst/>
              <a:gdLst>
                <a:gd name="T0" fmla="*/ 84 w 84"/>
                <a:gd name="T1" fmla="*/ 22 h 132"/>
                <a:gd name="T2" fmla="*/ 77 w 84"/>
                <a:gd name="T3" fmla="*/ 35 h 132"/>
                <a:gd name="T4" fmla="*/ 72 w 84"/>
                <a:gd name="T5" fmla="*/ 48 h 132"/>
                <a:gd name="T6" fmla="*/ 66 w 84"/>
                <a:gd name="T7" fmla="*/ 61 h 132"/>
                <a:gd name="T8" fmla="*/ 61 w 84"/>
                <a:gd name="T9" fmla="*/ 75 h 132"/>
                <a:gd name="T10" fmla="*/ 55 w 84"/>
                <a:gd name="T11" fmla="*/ 87 h 132"/>
                <a:gd name="T12" fmla="*/ 51 w 84"/>
                <a:gd name="T13" fmla="*/ 102 h 132"/>
                <a:gd name="T14" fmla="*/ 48 w 84"/>
                <a:gd name="T15" fmla="*/ 109 h 132"/>
                <a:gd name="T16" fmla="*/ 47 w 84"/>
                <a:gd name="T17" fmla="*/ 116 h 132"/>
                <a:gd name="T18" fmla="*/ 47 w 84"/>
                <a:gd name="T19" fmla="*/ 124 h 132"/>
                <a:gd name="T20" fmla="*/ 47 w 84"/>
                <a:gd name="T21" fmla="*/ 132 h 132"/>
                <a:gd name="T22" fmla="*/ 37 w 84"/>
                <a:gd name="T23" fmla="*/ 124 h 132"/>
                <a:gd name="T24" fmla="*/ 29 w 84"/>
                <a:gd name="T25" fmla="*/ 117 h 132"/>
                <a:gd name="T26" fmla="*/ 22 w 84"/>
                <a:gd name="T27" fmla="*/ 106 h 132"/>
                <a:gd name="T28" fmla="*/ 18 w 84"/>
                <a:gd name="T29" fmla="*/ 97 h 132"/>
                <a:gd name="T30" fmla="*/ 12 w 84"/>
                <a:gd name="T31" fmla="*/ 86 h 132"/>
                <a:gd name="T32" fmla="*/ 8 w 84"/>
                <a:gd name="T33" fmla="*/ 75 h 132"/>
                <a:gd name="T34" fmla="*/ 4 w 84"/>
                <a:gd name="T35" fmla="*/ 62 h 132"/>
                <a:gd name="T36" fmla="*/ 0 w 84"/>
                <a:gd name="T37" fmla="*/ 54 h 132"/>
                <a:gd name="T38" fmla="*/ 7 w 84"/>
                <a:gd name="T39" fmla="*/ 48 h 132"/>
                <a:gd name="T40" fmla="*/ 12 w 84"/>
                <a:gd name="T41" fmla="*/ 44 h 132"/>
                <a:gd name="T42" fmla="*/ 17 w 84"/>
                <a:gd name="T43" fmla="*/ 37 h 132"/>
                <a:gd name="T44" fmla="*/ 21 w 84"/>
                <a:gd name="T45" fmla="*/ 30 h 132"/>
                <a:gd name="T46" fmla="*/ 23 w 84"/>
                <a:gd name="T47" fmla="*/ 22 h 132"/>
                <a:gd name="T48" fmla="*/ 28 w 84"/>
                <a:gd name="T49" fmla="*/ 14 h 132"/>
                <a:gd name="T50" fmla="*/ 32 w 84"/>
                <a:gd name="T51" fmla="*/ 6 h 132"/>
                <a:gd name="T52" fmla="*/ 39 w 84"/>
                <a:gd name="T53" fmla="*/ 0 h 132"/>
                <a:gd name="T54" fmla="*/ 48 w 84"/>
                <a:gd name="T55" fmla="*/ 6 h 132"/>
                <a:gd name="T56" fmla="*/ 61 w 84"/>
                <a:gd name="T57" fmla="*/ 8 h 132"/>
                <a:gd name="T58" fmla="*/ 66 w 84"/>
                <a:gd name="T59" fmla="*/ 8 h 132"/>
                <a:gd name="T60" fmla="*/ 73 w 84"/>
                <a:gd name="T61" fmla="*/ 11 h 132"/>
                <a:gd name="T62" fmla="*/ 79 w 84"/>
                <a:gd name="T63" fmla="*/ 15 h 132"/>
                <a:gd name="T64" fmla="*/ 84 w 84"/>
                <a:gd name="T65" fmla="*/ 2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132">
                  <a:moveTo>
                    <a:pt x="84" y="22"/>
                  </a:moveTo>
                  <a:lnTo>
                    <a:pt x="77" y="35"/>
                  </a:lnTo>
                  <a:lnTo>
                    <a:pt x="72" y="48"/>
                  </a:lnTo>
                  <a:lnTo>
                    <a:pt x="66" y="61"/>
                  </a:lnTo>
                  <a:lnTo>
                    <a:pt x="61" y="75"/>
                  </a:lnTo>
                  <a:lnTo>
                    <a:pt x="55" y="87"/>
                  </a:lnTo>
                  <a:lnTo>
                    <a:pt x="51" y="102"/>
                  </a:lnTo>
                  <a:lnTo>
                    <a:pt x="48" y="109"/>
                  </a:lnTo>
                  <a:lnTo>
                    <a:pt x="47" y="116"/>
                  </a:lnTo>
                  <a:lnTo>
                    <a:pt x="47" y="124"/>
                  </a:lnTo>
                  <a:lnTo>
                    <a:pt x="47" y="132"/>
                  </a:lnTo>
                  <a:lnTo>
                    <a:pt x="37" y="124"/>
                  </a:lnTo>
                  <a:lnTo>
                    <a:pt x="29" y="117"/>
                  </a:lnTo>
                  <a:lnTo>
                    <a:pt x="22" y="106"/>
                  </a:lnTo>
                  <a:lnTo>
                    <a:pt x="18" y="97"/>
                  </a:lnTo>
                  <a:lnTo>
                    <a:pt x="12" y="86"/>
                  </a:lnTo>
                  <a:lnTo>
                    <a:pt x="8" y="75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1" y="30"/>
                  </a:lnTo>
                  <a:lnTo>
                    <a:pt x="23" y="22"/>
                  </a:lnTo>
                  <a:lnTo>
                    <a:pt x="28" y="14"/>
                  </a:lnTo>
                  <a:lnTo>
                    <a:pt x="32" y="6"/>
                  </a:lnTo>
                  <a:lnTo>
                    <a:pt x="39" y="0"/>
                  </a:lnTo>
                  <a:lnTo>
                    <a:pt x="48" y="6"/>
                  </a:lnTo>
                  <a:lnTo>
                    <a:pt x="61" y="8"/>
                  </a:lnTo>
                  <a:lnTo>
                    <a:pt x="66" y="8"/>
                  </a:lnTo>
                  <a:lnTo>
                    <a:pt x="73" y="11"/>
                  </a:lnTo>
                  <a:lnTo>
                    <a:pt x="79" y="15"/>
                  </a:lnTo>
                  <a:lnTo>
                    <a:pt x="84" y="22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7" name="Freeform 221"/>
            <p:cNvSpPr>
              <a:spLocks/>
            </p:cNvSpPr>
            <p:nvPr/>
          </p:nvSpPr>
          <p:spPr bwMode="auto">
            <a:xfrm>
              <a:off x="3515" y="1648"/>
              <a:ext cx="115" cy="57"/>
            </a:xfrm>
            <a:custGeom>
              <a:avLst/>
              <a:gdLst>
                <a:gd name="T0" fmla="*/ 110 w 115"/>
                <a:gd name="T1" fmla="*/ 37 h 57"/>
                <a:gd name="T2" fmla="*/ 115 w 115"/>
                <a:gd name="T3" fmla="*/ 57 h 57"/>
                <a:gd name="T4" fmla="*/ 100 w 115"/>
                <a:gd name="T5" fmla="*/ 51 h 57"/>
                <a:gd name="T6" fmla="*/ 86 w 115"/>
                <a:gd name="T7" fmla="*/ 46 h 57"/>
                <a:gd name="T8" fmla="*/ 71 w 115"/>
                <a:gd name="T9" fmla="*/ 40 h 57"/>
                <a:gd name="T10" fmla="*/ 57 w 115"/>
                <a:gd name="T11" fmla="*/ 35 h 57"/>
                <a:gd name="T12" fmla="*/ 49 w 115"/>
                <a:gd name="T13" fmla="*/ 30 h 57"/>
                <a:gd name="T14" fmla="*/ 42 w 115"/>
                <a:gd name="T15" fmla="*/ 28 h 57"/>
                <a:gd name="T16" fmla="*/ 35 w 115"/>
                <a:gd name="T17" fmla="*/ 24 h 57"/>
                <a:gd name="T18" fmla="*/ 28 w 115"/>
                <a:gd name="T19" fmla="*/ 21 h 57"/>
                <a:gd name="T20" fmla="*/ 13 w 115"/>
                <a:gd name="T21" fmla="*/ 14 h 57"/>
                <a:gd name="T22" fmla="*/ 0 w 115"/>
                <a:gd name="T23" fmla="*/ 8 h 57"/>
                <a:gd name="T24" fmla="*/ 5 w 115"/>
                <a:gd name="T25" fmla="*/ 11 h 57"/>
                <a:gd name="T26" fmla="*/ 13 w 115"/>
                <a:gd name="T27" fmla="*/ 14 h 57"/>
                <a:gd name="T28" fmla="*/ 21 w 115"/>
                <a:gd name="T29" fmla="*/ 14 h 57"/>
                <a:gd name="T30" fmla="*/ 29 w 115"/>
                <a:gd name="T31" fmla="*/ 14 h 57"/>
                <a:gd name="T32" fmla="*/ 38 w 115"/>
                <a:gd name="T33" fmla="*/ 11 h 57"/>
                <a:gd name="T34" fmla="*/ 47 w 115"/>
                <a:gd name="T35" fmla="*/ 8 h 57"/>
                <a:gd name="T36" fmla="*/ 57 w 115"/>
                <a:gd name="T37" fmla="*/ 6 h 57"/>
                <a:gd name="T38" fmla="*/ 67 w 115"/>
                <a:gd name="T39" fmla="*/ 4 h 57"/>
                <a:gd name="T40" fmla="*/ 74 w 115"/>
                <a:gd name="T41" fmla="*/ 0 h 57"/>
                <a:gd name="T42" fmla="*/ 82 w 115"/>
                <a:gd name="T43" fmla="*/ 0 h 57"/>
                <a:gd name="T44" fmla="*/ 89 w 115"/>
                <a:gd name="T45" fmla="*/ 0 h 57"/>
                <a:gd name="T46" fmla="*/ 96 w 115"/>
                <a:gd name="T47" fmla="*/ 3 h 57"/>
                <a:gd name="T48" fmla="*/ 100 w 115"/>
                <a:gd name="T49" fmla="*/ 6 h 57"/>
                <a:gd name="T50" fmla="*/ 105 w 115"/>
                <a:gd name="T51" fmla="*/ 14 h 57"/>
                <a:gd name="T52" fmla="*/ 107 w 115"/>
                <a:gd name="T53" fmla="*/ 18 h 57"/>
                <a:gd name="T54" fmla="*/ 108 w 115"/>
                <a:gd name="T55" fmla="*/ 24 h 57"/>
                <a:gd name="T56" fmla="*/ 108 w 115"/>
                <a:gd name="T57" fmla="*/ 29 h 57"/>
                <a:gd name="T58" fmla="*/ 110 w 115"/>
                <a:gd name="T5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57">
                  <a:moveTo>
                    <a:pt x="110" y="37"/>
                  </a:moveTo>
                  <a:lnTo>
                    <a:pt x="115" y="57"/>
                  </a:lnTo>
                  <a:lnTo>
                    <a:pt x="100" y="51"/>
                  </a:lnTo>
                  <a:lnTo>
                    <a:pt x="86" y="46"/>
                  </a:lnTo>
                  <a:lnTo>
                    <a:pt x="71" y="40"/>
                  </a:lnTo>
                  <a:lnTo>
                    <a:pt x="57" y="35"/>
                  </a:lnTo>
                  <a:lnTo>
                    <a:pt x="49" y="30"/>
                  </a:lnTo>
                  <a:lnTo>
                    <a:pt x="42" y="28"/>
                  </a:lnTo>
                  <a:lnTo>
                    <a:pt x="35" y="24"/>
                  </a:lnTo>
                  <a:lnTo>
                    <a:pt x="28" y="21"/>
                  </a:lnTo>
                  <a:lnTo>
                    <a:pt x="13" y="14"/>
                  </a:lnTo>
                  <a:lnTo>
                    <a:pt x="0" y="8"/>
                  </a:lnTo>
                  <a:lnTo>
                    <a:pt x="5" y="11"/>
                  </a:lnTo>
                  <a:lnTo>
                    <a:pt x="13" y="14"/>
                  </a:lnTo>
                  <a:lnTo>
                    <a:pt x="21" y="14"/>
                  </a:lnTo>
                  <a:lnTo>
                    <a:pt x="29" y="14"/>
                  </a:lnTo>
                  <a:lnTo>
                    <a:pt x="38" y="11"/>
                  </a:lnTo>
                  <a:lnTo>
                    <a:pt x="47" y="8"/>
                  </a:lnTo>
                  <a:lnTo>
                    <a:pt x="57" y="6"/>
                  </a:lnTo>
                  <a:lnTo>
                    <a:pt x="67" y="4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0" y="6"/>
                  </a:lnTo>
                  <a:lnTo>
                    <a:pt x="105" y="14"/>
                  </a:lnTo>
                  <a:lnTo>
                    <a:pt x="107" y="18"/>
                  </a:lnTo>
                  <a:lnTo>
                    <a:pt x="108" y="24"/>
                  </a:lnTo>
                  <a:lnTo>
                    <a:pt x="108" y="29"/>
                  </a:lnTo>
                  <a:lnTo>
                    <a:pt x="110" y="37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8" name="Freeform 222"/>
            <p:cNvSpPr>
              <a:spLocks/>
            </p:cNvSpPr>
            <p:nvPr/>
          </p:nvSpPr>
          <p:spPr bwMode="auto">
            <a:xfrm>
              <a:off x="2959" y="1569"/>
              <a:ext cx="1074" cy="591"/>
            </a:xfrm>
            <a:custGeom>
              <a:avLst/>
              <a:gdLst>
                <a:gd name="T0" fmla="*/ 619 w 1074"/>
                <a:gd name="T1" fmla="*/ 137 h 591"/>
                <a:gd name="T2" fmla="*/ 668 w 1074"/>
                <a:gd name="T3" fmla="*/ 159 h 591"/>
                <a:gd name="T4" fmla="*/ 704 w 1074"/>
                <a:gd name="T5" fmla="*/ 176 h 591"/>
                <a:gd name="T6" fmla="*/ 761 w 1074"/>
                <a:gd name="T7" fmla="*/ 201 h 591"/>
                <a:gd name="T8" fmla="*/ 797 w 1074"/>
                <a:gd name="T9" fmla="*/ 217 h 591"/>
                <a:gd name="T10" fmla="*/ 846 w 1074"/>
                <a:gd name="T11" fmla="*/ 238 h 591"/>
                <a:gd name="T12" fmla="*/ 903 w 1074"/>
                <a:gd name="T13" fmla="*/ 263 h 591"/>
                <a:gd name="T14" fmla="*/ 959 w 1074"/>
                <a:gd name="T15" fmla="*/ 287 h 591"/>
                <a:gd name="T16" fmla="*/ 1009 w 1074"/>
                <a:gd name="T17" fmla="*/ 310 h 591"/>
                <a:gd name="T18" fmla="*/ 1031 w 1074"/>
                <a:gd name="T19" fmla="*/ 329 h 591"/>
                <a:gd name="T20" fmla="*/ 1035 w 1074"/>
                <a:gd name="T21" fmla="*/ 370 h 591"/>
                <a:gd name="T22" fmla="*/ 1045 w 1074"/>
                <a:gd name="T23" fmla="*/ 414 h 591"/>
                <a:gd name="T24" fmla="*/ 1059 w 1074"/>
                <a:gd name="T25" fmla="*/ 454 h 591"/>
                <a:gd name="T26" fmla="*/ 1074 w 1074"/>
                <a:gd name="T27" fmla="*/ 492 h 591"/>
                <a:gd name="T28" fmla="*/ 1066 w 1074"/>
                <a:gd name="T29" fmla="*/ 529 h 591"/>
                <a:gd name="T30" fmla="*/ 1042 w 1074"/>
                <a:gd name="T31" fmla="*/ 559 h 591"/>
                <a:gd name="T32" fmla="*/ 1012 w 1074"/>
                <a:gd name="T33" fmla="*/ 573 h 591"/>
                <a:gd name="T34" fmla="*/ 983 w 1074"/>
                <a:gd name="T35" fmla="*/ 585 h 591"/>
                <a:gd name="T36" fmla="*/ 951 w 1074"/>
                <a:gd name="T37" fmla="*/ 591 h 591"/>
                <a:gd name="T38" fmla="*/ 911 w 1074"/>
                <a:gd name="T39" fmla="*/ 583 h 591"/>
                <a:gd name="T40" fmla="*/ 853 w 1074"/>
                <a:gd name="T41" fmla="*/ 562 h 591"/>
                <a:gd name="T42" fmla="*/ 795 w 1074"/>
                <a:gd name="T43" fmla="*/ 541 h 591"/>
                <a:gd name="T44" fmla="*/ 737 w 1074"/>
                <a:gd name="T45" fmla="*/ 519 h 591"/>
                <a:gd name="T46" fmla="*/ 681 w 1074"/>
                <a:gd name="T47" fmla="*/ 497 h 591"/>
                <a:gd name="T48" fmla="*/ 623 w 1074"/>
                <a:gd name="T49" fmla="*/ 472 h 591"/>
                <a:gd name="T50" fmla="*/ 568 w 1074"/>
                <a:gd name="T51" fmla="*/ 449 h 591"/>
                <a:gd name="T52" fmla="*/ 512 w 1074"/>
                <a:gd name="T53" fmla="*/ 423 h 591"/>
                <a:gd name="T54" fmla="*/ 457 w 1074"/>
                <a:gd name="T55" fmla="*/ 396 h 591"/>
                <a:gd name="T56" fmla="*/ 400 w 1074"/>
                <a:gd name="T57" fmla="*/ 369 h 591"/>
                <a:gd name="T58" fmla="*/ 345 w 1074"/>
                <a:gd name="T59" fmla="*/ 341 h 591"/>
                <a:gd name="T60" fmla="*/ 291 w 1074"/>
                <a:gd name="T61" fmla="*/ 315 h 591"/>
                <a:gd name="T62" fmla="*/ 236 w 1074"/>
                <a:gd name="T63" fmla="*/ 287 h 591"/>
                <a:gd name="T64" fmla="*/ 182 w 1074"/>
                <a:gd name="T65" fmla="*/ 260 h 591"/>
                <a:gd name="T66" fmla="*/ 127 w 1074"/>
                <a:gd name="T67" fmla="*/ 232 h 591"/>
                <a:gd name="T68" fmla="*/ 73 w 1074"/>
                <a:gd name="T69" fmla="*/ 206 h 591"/>
                <a:gd name="T70" fmla="*/ 25 w 1074"/>
                <a:gd name="T71" fmla="*/ 183 h 591"/>
                <a:gd name="T72" fmla="*/ 6 w 1074"/>
                <a:gd name="T73" fmla="*/ 156 h 591"/>
                <a:gd name="T74" fmla="*/ 4 w 1074"/>
                <a:gd name="T75" fmla="*/ 120 h 591"/>
                <a:gd name="T76" fmla="*/ 28 w 1074"/>
                <a:gd name="T77" fmla="*/ 71 h 591"/>
                <a:gd name="T78" fmla="*/ 35 w 1074"/>
                <a:gd name="T79" fmla="*/ 31 h 591"/>
                <a:gd name="T80" fmla="*/ 75 w 1074"/>
                <a:gd name="T81" fmla="*/ 13 h 591"/>
                <a:gd name="T82" fmla="*/ 124 w 1074"/>
                <a:gd name="T83" fmla="*/ 3 h 591"/>
                <a:gd name="T84" fmla="*/ 173 w 1074"/>
                <a:gd name="T85" fmla="*/ 0 h 591"/>
                <a:gd name="T86" fmla="*/ 220 w 1074"/>
                <a:gd name="T87" fmla="*/ 7 h 591"/>
                <a:gd name="T88" fmla="*/ 268 w 1074"/>
                <a:gd name="T89" fmla="*/ 11 h 591"/>
                <a:gd name="T90" fmla="*/ 316 w 1074"/>
                <a:gd name="T91" fmla="*/ 20 h 591"/>
                <a:gd name="T92" fmla="*/ 363 w 1074"/>
                <a:gd name="T93" fmla="*/ 32 h 591"/>
                <a:gd name="T94" fmla="*/ 412 w 1074"/>
                <a:gd name="T95" fmla="*/ 47 h 591"/>
                <a:gd name="T96" fmla="*/ 457 w 1074"/>
                <a:gd name="T97" fmla="*/ 64 h 591"/>
                <a:gd name="T98" fmla="*/ 501 w 1074"/>
                <a:gd name="T99" fmla="*/ 83 h 591"/>
                <a:gd name="T100" fmla="*/ 544 w 1074"/>
                <a:gd name="T101" fmla="*/ 103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4" h="591">
                  <a:moveTo>
                    <a:pt x="579" y="119"/>
                  </a:moveTo>
                  <a:lnTo>
                    <a:pt x="591" y="125"/>
                  </a:lnTo>
                  <a:lnTo>
                    <a:pt x="606" y="132"/>
                  </a:lnTo>
                  <a:lnTo>
                    <a:pt x="619" y="137"/>
                  </a:lnTo>
                  <a:lnTo>
                    <a:pt x="634" y="144"/>
                  </a:lnTo>
                  <a:lnTo>
                    <a:pt x="648" y="149"/>
                  </a:lnTo>
                  <a:lnTo>
                    <a:pt x="661" y="156"/>
                  </a:lnTo>
                  <a:lnTo>
                    <a:pt x="668" y="159"/>
                  </a:lnTo>
                  <a:lnTo>
                    <a:pt x="675" y="163"/>
                  </a:lnTo>
                  <a:lnTo>
                    <a:pt x="682" y="166"/>
                  </a:lnTo>
                  <a:lnTo>
                    <a:pt x="690" y="170"/>
                  </a:lnTo>
                  <a:lnTo>
                    <a:pt x="704" y="176"/>
                  </a:lnTo>
                  <a:lnTo>
                    <a:pt x="718" y="183"/>
                  </a:lnTo>
                  <a:lnTo>
                    <a:pt x="732" y="188"/>
                  </a:lnTo>
                  <a:lnTo>
                    <a:pt x="747" y="195"/>
                  </a:lnTo>
                  <a:lnTo>
                    <a:pt x="761" y="201"/>
                  </a:lnTo>
                  <a:lnTo>
                    <a:pt x="776" y="207"/>
                  </a:lnTo>
                  <a:lnTo>
                    <a:pt x="783" y="210"/>
                  </a:lnTo>
                  <a:lnTo>
                    <a:pt x="790" y="214"/>
                  </a:lnTo>
                  <a:lnTo>
                    <a:pt x="797" y="217"/>
                  </a:lnTo>
                  <a:lnTo>
                    <a:pt x="805" y="221"/>
                  </a:lnTo>
                  <a:lnTo>
                    <a:pt x="817" y="225"/>
                  </a:lnTo>
                  <a:lnTo>
                    <a:pt x="833" y="232"/>
                  </a:lnTo>
                  <a:lnTo>
                    <a:pt x="846" y="238"/>
                  </a:lnTo>
                  <a:lnTo>
                    <a:pt x="861" y="245"/>
                  </a:lnTo>
                  <a:lnTo>
                    <a:pt x="874" y="250"/>
                  </a:lnTo>
                  <a:lnTo>
                    <a:pt x="889" y="257"/>
                  </a:lnTo>
                  <a:lnTo>
                    <a:pt x="903" y="263"/>
                  </a:lnTo>
                  <a:lnTo>
                    <a:pt x="918" y="270"/>
                  </a:lnTo>
                  <a:lnTo>
                    <a:pt x="931" y="275"/>
                  </a:lnTo>
                  <a:lnTo>
                    <a:pt x="946" y="282"/>
                  </a:lnTo>
                  <a:lnTo>
                    <a:pt x="959" y="287"/>
                  </a:lnTo>
                  <a:lnTo>
                    <a:pt x="975" y="294"/>
                  </a:lnTo>
                  <a:lnTo>
                    <a:pt x="987" y="300"/>
                  </a:lnTo>
                  <a:lnTo>
                    <a:pt x="1002" y="307"/>
                  </a:lnTo>
                  <a:lnTo>
                    <a:pt x="1009" y="310"/>
                  </a:lnTo>
                  <a:lnTo>
                    <a:pt x="1016" y="312"/>
                  </a:lnTo>
                  <a:lnTo>
                    <a:pt x="1023" y="316"/>
                  </a:lnTo>
                  <a:lnTo>
                    <a:pt x="1031" y="321"/>
                  </a:lnTo>
                  <a:lnTo>
                    <a:pt x="1031" y="329"/>
                  </a:lnTo>
                  <a:lnTo>
                    <a:pt x="1033" y="340"/>
                  </a:lnTo>
                  <a:lnTo>
                    <a:pt x="1034" y="350"/>
                  </a:lnTo>
                  <a:lnTo>
                    <a:pt x="1035" y="361"/>
                  </a:lnTo>
                  <a:lnTo>
                    <a:pt x="1035" y="370"/>
                  </a:lnTo>
                  <a:lnTo>
                    <a:pt x="1038" y="383"/>
                  </a:lnTo>
                  <a:lnTo>
                    <a:pt x="1040" y="392"/>
                  </a:lnTo>
                  <a:lnTo>
                    <a:pt x="1044" y="405"/>
                  </a:lnTo>
                  <a:lnTo>
                    <a:pt x="1045" y="414"/>
                  </a:lnTo>
                  <a:lnTo>
                    <a:pt x="1048" y="424"/>
                  </a:lnTo>
                  <a:lnTo>
                    <a:pt x="1051" y="434"/>
                  </a:lnTo>
                  <a:lnTo>
                    <a:pt x="1055" y="445"/>
                  </a:lnTo>
                  <a:lnTo>
                    <a:pt x="1059" y="454"/>
                  </a:lnTo>
                  <a:lnTo>
                    <a:pt x="1063" y="464"/>
                  </a:lnTo>
                  <a:lnTo>
                    <a:pt x="1067" y="472"/>
                  </a:lnTo>
                  <a:lnTo>
                    <a:pt x="1074" y="482"/>
                  </a:lnTo>
                  <a:lnTo>
                    <a:pt x="1074" y="492"/>
                  </a:lnTo>
                  <a:lnTo>
                    <a:pt x="1074" y="501"/>
                  </a:lnTo>
                  <a:lnTo>
                    <a:pt x="1071" y="511"/>
                  </a:lnTo>
                  <a:lnTo>
                    <a:pt x="1070" y="521"/>
                  </a:lnTo>
                  <a:lnTo>
                    <a:pt x="1066" y="529"/>
                  </a:lnTo>
                  <a:lnTo>
                    <a:pt x="1062" y="539"/>
                  </a:lnTo>
                  <a:lnTo>
                    <a:pt x="1056" y="547"/>
                  </a:lnTo>
                  <a:lnTo>
                    <a:pt x="1051" y="557"/>
                  </a:lnTo>
                  <a:lnTo>
                    <a:pt x="1042" y="559"/>
                  </a:lnTo>
                  <a:lnTo>
                    <a:pt x="1035" y="563"/>
                  </a:lnTo>
                  <a:lnTo>
                    <a:pt x="1027" y="566"/>
                  </a:lnTo>
                  <a:lnTo>
                    <a:pt x="1020" y="570"/>
                  </a:lnTo>
                  <a:lnTo>
                    <a:pt x="1012" y="573"/>
                  </a:lnTo>
                  <a:lnTo>
                    <a:pt x="1005" y="577"/>
                  </a:lnTo>
                  <a:lnTo>
                    <a:pt x="998" y="580"/>
                  </a:lnTo>
                  <a:lnTo>
                    <a:pt x="991" y="584"/>
                  </a:lnTo>
                  <a:lnTo>
                    <a:pt x="983" y="585"/>
                  </a:lnTo>
                  <a:lnTo>
                    <a:pt x="975" y="588"/>
                  </a:lnTo>
                  <a:lnTo>
                    <a:pt x="966" y="590"/>
                  </a:lnTo>
                  <a:lnTo>
                    <a:pt x="959" y="591"/>
                  </a:lnTo>
                  <a:lnTo>
                    <a:pt x="951" y="591"/>
                  </a:lnTo>
                  <a:lnTo>
                    <a:pt x="943" y="591"/>
                  </a:lnTo>
                  <a:lnTo>
                    <a:pt x="935" y="590"/>
                  </a:lnTo>
                  <a:lnTo>
                    <a:pt x="928" y="588"/>
                  </a:lnTo>
                  <a:lnTo>
                    <a:pt x="911" y="583"/>
                  </a:lnTo>
                  <a:lnTo>
                    <a:pt x="897" y="577"/>
                  </a:lnTo>
                  <a:lnTo>
                    <a:pt x="882" y="572"/>
                  </a:lnTo>
                  <a:lnTo>
                    <a:pt x="868" y="568"/>
                  </a:lnTo>
                  <a:lnTo>
                    <a:pt x="853" y="562"/>
                  </a:lnTo>
                  <a:lnTo>
                    <a:pt x="839" y="558"/>
                  </a:lnTo>
                  <a:lnTo>
                    <a:pt x="824" y="552"/>
                  </a:lnTo>
                  <a:lnTo>
                    <a:pt x="810" y="548"/>
                  </a:lnTo>
                  <a:lnTo>
                    <a:pt x="795" y="541"/>
                  </a:lnTo>
                  <a:lnTo>
                    <a:pt x="781" y="537"/>
                  </a:lnTo>
                  <a:lnTo>
                    <a:pt x="766" y="530"/>
                  </a:lnTo>
                  <a:lnTo>
                    <a:pt x="752" y="526"/>
                  </a:lnTo>
                  <a:lnTo>
                    <a:pt x="737" y="519"/>
                  </a:lnTo>
                  <a:lnTo>
                    <a:pt x="723" y="515"/>
                  </a:lnTo>
                  <a:lnTo>
                    <a:pt x="708" y="508"/>
                  </a:lnTo>
                  <a:lnTo>
                    <a:pt x="696" y="504"/>
                  </a:lnTo>
                  <a:lnTo>
                    <a:pt x="681" y="497"/>
                  </a:lnTo>
                  <a:lnTo>
                    <a:pt x="667" y="492"/>
                  </a:lnTo>
                  <a:lnTo>
                    <a:pt x="652" y="485"/>
                  </a:lnTo>
                  <a:lnTo>
                    <a:pt x="638" y="479"/>
                  </a:lnTo>
                  <a:lnTo>
                    <a:pt x="623" y="472"/>
                  </a:lnTo>
                  <a:lnTo>
                    <a:pt x="610" y="467"/>
                  </a:lnTo>
                  <a:lnTo>
                    <a:pt x="595" y="461"/>
                  </a:lnTo>
                  <a:lnTo>
                    <a:pt x="583" y="456"/>
                  </a:lnTo>
                  <a:lnTo>
                    <a:pt x="568" y="449"/>
                  </a:lnTo>
                  <a:lnTo>
                    <a:pt x="554" y="442"/>
                  </a:lnTo>
                  <a:lnTo>
                    <a:pt x="540" y="435"/>
                  </a:lnTo>
                  <a:lnTo>
                    <a:pt x="526" y="430"/>
                  </a:lnTo>
                  <a:lnTo>
                    <a:pt x="512" y="423"/>
                  </a:lnTo>
                  <a:lnTo>
                    <a:pt x="498" y="417"/>
                  </a:lnTo>
                  <a:lnTo>
                    <a:pt x="485" y="410"/>
                  </a:lnTo>
                  <a:lnTo>
                    <a:pt x="472" y="405"/>
                  </a:lnTo>
                  <a:lnTo>
                    <a:pt x="457" y="396"/>
                  </a:lnTo>
                  <a:lnTo>
                    <a:pt x="443" y="391"/>
                  </a:lnTo>
                  <a:lnTo>
                    <a:pt x="429" y="383"/>
                  </a:lnTo>
                  <a:lnTo>
                    <a:pt x="416" y="377"/>
                  </a:lnTo>
                  <a:lnTo>
                    <a:pt x="400" y="369"/>
                  </a:lnTo>
                  <a:lnTo>
                    <a:pt x="388" y="363"/>
                  </a:lnTo>
                  <a:lnTo>
                    <a:pt x="373" y="355"/>
                  </a:lnTo>
                  <a:lnTo>
                    <a:pt x="360" y="350"/>
                  </a:lnTo>
                  <a:lnTo>
                    <a:pt x="345" y="341"/>
                  </a:lnTo>
                  <a:lnTo>
                    <a:pt x="333" y="336"/>
                  </a:lnTo>
                  <a:lnTo>
                    <a:pt x="318" y="327"/>
                  </a:lnTo>
                  <a:lnTo>
                    <a:pt x="305" y="322"/>
                  </a:lnTo>
                  <a:lnTo>
                    <a:pt x="291" y="315"/>
                  </a:lnTo>
                  <a:lnTo>
                    <a:pt x="278" y="308"/>
                  </a:lnTo>
                  <a:lnTo>
                    <a:pt x="264" y="301"/>
                  </a:lnTo>
                  <a:lnTo>
                    <a:pt x="251" y="296"/>
                  </a:lnTo>
                  <a:lnTo>
                    <a:pt x="236" y="287"/>
                  </a:lnTo>
                  <a:lnTo>
                    <a:pt x="222" y="281"/>
                  </a:lnTo>
                  <a:lnTo>
                    <a:pt x="209" y="274"/>
                  </a:lnTo>
                  <a:lnTo>
                    <a:pt x="196" y="268"/>
                  </a:lnTo>
                  <a:lnTo>
                    <a:pt x="182" y="260"/>
                  </a:lnTo>
                  <a:lnTo>
                    <a:pt x="169" y="253"/>
                  </a:lnTo>
                  <a:lnTo>
                    <a:pt x="155" y="246"/>
                  </a:lnTo>
                  <a:lnTo>
                    <a:pt x="142" y="241"/>
                  </a:lnTo>
                  <a:lnTo>
                    <a:pt x="127" y="232"/>
                  </a:lnTo>
                  <a:lnTo>
                    <a:pt x="113" y="227"/>
                  </a:lnTo>
                  <a:lnTo>
                    <a:pt x="100" y="218"/>
                  </a:lnTo>
                  <a:lnTo>
                    <a:pt x="87" y="213"/>
                  </a:lnTo>
                  <a:lnTo>
                    <a:pt x="73" y="206"/>
                  </a:lnTo>
                  <a:lnTo>
                    <a:pt x="60" y="201"/>
                  </a:lnTo>
                  <a:lnTo>
                    <a:pt x="46" y="194"/>
                  </a:lnTo>
                  <a:lnTo>
                    <a:pt x="33" y="188"/>
                  </a:lnTo>
                  <a:lnTo>
                    <a:pt x="25" y="183"/>
                  </a:lnTo>
                  <a:lnTo>
                    <a:pt x="20" y="178"/>
                  </a:lnTo>
                  <a:lnTo>
                    <a:pt x="14" y="172"/>
                  </a:lnTo>
                  <a:lnTo>
                    <a:pt x="10" y="165"/>
                  </a:lnTo>
                  <a:lnTo>
                    <a:pt x="6" y="156"/>
                  </a:lnTo>
                  <a:lnTo>
                    <a:pt x="3" y="149"/>
                  </a:lnTo>
                  <a:lnTo>
                    <a:pt x="0" y="141"/>
                  </a:lnTo>
                  <a:lnTo>
                    <a:pt x="0" y="134"/>
                  </a:lnTo>
                  <a:lnTo>
                    <a:pt x="4" y="120"/>
                  </a:lnTo>
                  <a:lnTo>
                    <a:pt x="11" y="108"/>
                  </a:lnTo>
                  <a:lnTo>
                    <a:pt x="18" y="96"/>
                  </a:lnTo>
                  <a:lnTo>
                    <a:pt x="25" y="83"/>
                  </a:lnTo>
                  <a:lnTo>
                    <a:pt x="28" y="71"/>
                  </a:lnTo>
                  <a:lnTo>
                    <a:pt x="32" y="58"/>
                  </a:lnTo>
                  <a:lnTo>
                    <a:pt x="31" y="46"/>
                  </a:lnTo>
                  <a:lnTo>
                    <a:pt x="26" y="36"/>
                  </a:lnTo>
                  <a:lnTo>
                    <a:pt x="35" y="31"/>
                  </a:lnTo>
                  <a:lnTo>
                    <a:pt x="43" y="25"/>
                  </a:lnTo>
                  <a:lnTo>
                    <a:pt x="53" y="21"/>
                  </a:lnTo>
                  <a:lnTo>
                    <a:pt x="65" y="17"/>
                  </a:lnTo>
                  <a:lnTo>
                    <a:pt x="75" y="13"/>
                  </a:lnTo>
                  <a:lnTo>
                    <a:pt x="87" y="10"/>
                  </a:lnTo>
                  <a:lnTo>
                    <a:pt x="100" y="7"/>
                  </a:lnTo>
                  <a:lnTo>
                    <a:pt x="112" y="6"/>
                  </a:lnTo>
                  <a:lnTo>
                    <a:pt x="124" y="3"/>
                  </a:lnTo>
                  <a:lnTo>
                    <a:pt x="137" y="2"/>
                  </a:lnTo>
                  <a:lnTo>
                    <a:pt x="149" y="0"/>
                  </a:lnTo>
                  <a:lnTo>
                    <a:pt x="162" y="0"/>
                  </a:lnTo>
                  <a:lnTo>
                    <a:pt x="173" y="0"/>
                  </a:lnTo>
                  <a:lnTo>
                    <a:pt x="185" y="2"/>
                  </a:lnTo>
                  <a:lnTo>
                    <a:pt x="196" y="3"/>
                  </a:lnTo>
                  <a:lnTo>
                    <a:pt x="209" y="7"/>
                  </a:lnTo>
                  <a:lnTo>
                    <a:pt x="220" y="7"/>
                  </a:lnTo>
                  <a:lnTo>
                    <a:pt x="232" y="7"/>
                  </a:lnTo>
                  <a:lnTo>
                    <a:pt x="245" y="9"/>
                  </a:lnTo>
                  <a:lnTo>
                    <a:pt x="257" y="10"/>
                  </a:lnTo>
                  <a:lnTo>
                    <a:pt x="268" y="11"/>
                  </a:lnTo>
                  <a:lnTo>
                    <a:pt x="280" y="14"/>
                  </a:lnTo>
                  <a:lnTo>
                    <a:pt x="293" y="16"/>
                  </a:lnTo>
                  <a:lnTo>
                    <a:pt x="305" y="18"/>
                  </a:lnTo>
                  <a:lnTo>
                    <a:pt x="316" y="20"/>
                  </a:lnTo>
                  <a:lnTo>
                    <a:pt x="329" y="23"/>
                  </a:lnTo>
                  <a:lnTo>
                    <a:pt x="340" y="25"/>
                  </a:lnTo>
                  <a:lnTo>
                    <a:pt x="352" y="29"/>
                  </a:lnTo>
                  <a:lnTo>
                    <a:pt x="363" y="32"/>
                  </a:lnTo>
                  <a:lnTo>
                    <a:pt x="376" y="36"/>
                  </a:lnTo>
                  <a:lnTo>
                    <a:pt x="388" y="40"/>
                  </a:lnTo>
                  <a:lnTo>
                    <a:pt x="400" y="45"/>
                  </a:lnTo>
                  <a:lnTo>
                    <a:pt x="412" y="47"/>
                  </a:lnTo>
                  <a:lnTo>
                    <a:pt x="423" y="51"/>
                  </a:lnTo>
                  <a:lnTo>
                    <a:pt x="434" y="56"/>
                  </a:lnTo>
                  <a:lnTo>
                    <a:pt x="446" y="60"/>
                  </a:lnTo>
                  <a:lnTo>
                    <a:pt x="457" y="64"/>
                  </a:lnTo>
                  <a:lnTo>
                    <a:pt x="468" y="69"/>
                  </a:lnTo>
                  <a:lnTo>
                    <a:pt x="479" y="74"/>
                  </a:lnTo>
                  <a:lnTo>
                    <a:pt x="492" y="79"/>
                  </a:lnTo>
                  <a:lnTo>
                    <a:pt x="501" y="83"/>
                  </a:lnTo>
                  <a:lnTo>
                    <a:pt x="512" y="87"/>
                  </a:lnTo>
                  <a:lnTo>
                    <a:pt x="523" y="93"/>
                  </a:lnTo>
                  <a:lnTo>
                    <a:pt x="534" y="98"/>
                  </a:lnTo>
                  <a:lnTo>
                    <a:pt x="544" y="103"/>
                  </a:lnTo>
                  <a:lnTo>
                    <a:pt x="556" y="108"/>
                  </a:lnTo>
                  <a:lnTo>
                    <a:pt x="566" y="114"/>
                  </a:lnTo>
                  <a:lnTo>
                    <a:pt x="579" y="119"/>
                  </a:lnTo>
                  <a:close/>
                </a:path>
              </a:pathLst>
            </a:custGeom>
            <a:solidFill>
              <a:srgbClr val="DB7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79" name="Freeform 223"/>
            <p:cNvSpPr>
              <a:spLocks/>
            </p:cNvSpPr>
            <p:nvPr/>
          </p:nvSpPr>
          <p:spPr bwMode="auto">
            <a:xfrm>
              <a:off x="2487" y="1785"/>
              <a:ext cx="1189" cy="550"/>
            </a:xfrm>
            <a:custGeom>
              <a:avLst/>
              <a:gdLst>
                <a:gd name="T0" fmla="*/ 590 w 1189"/>
                <a:gd name="T1" fmla="*/ 66 h 550"/>
                <a:gd name="T2" fmla="*/ 639 w 1189"/>
                <a:gd name="T3" fmla="*/ 87 h 550"/>
                <a:gd name="T4" fmla="*/ 689 w 1189"/>
                <a:gd name="T5" fmla="*/ 107 h 550"/>
                <a:gd name="T6" fmla="*/ 739 w 1189"/>
                <a:gd name="T7" fmla="*/ 129 h 550"/>
                <a:gd name="T8" fmla="*/ 788 w 1189"/>
                <a:gd name="T9" fmla="*/ 149 h 550"/>
                <a:gd name="T10" fmla="*/ 838 w 1189"/>
                <a:gd name="T11" fmla="*/ 169 h 550"/>
                <a:gd name="T12" fmla="*/ 888 w 1189"/>
                <a:gd name="T13" fmla="*/ 190 h 550"/>
                <a:gd name="T14" fmla="*/ 937 w 1189"/>
                <a:gd name="T15" fmla="*/ 211 h 550"/>
                <a:gd name="T16" fmla="*/ 982 w 1189"/>
                <a:gd name="T17" fmla="*/ 237 h 550"/>
                <a:gd name="T18" fmla="*/ 1011 w 1189"/>
                <a:gd name="T19" fmla="*/ 252 h 550"/>
                <a:gd name="T20" fmla="*/ 1040 w 1189"/>
                <a:gd name="T21" fmla="*/ 269 h 550"/>
                <a:gd name="T22" fmla="*/ 1067 w 1189"/>
                <a:gd name="T23" fmla="*/ 284 h 550"/>
                <a:gd name="T24" fmla="*/ 1095 w 1189"/>
                <a:gd name="T25" fmla="*/ 299 h 550"/>
                <a:gd name="T26" fmla="*/ 1128 w 1189"/>
                <a:gd name="T27" fmla="*/ 321 h 550"/>
                <a:gd name="T28" fmla="*/ 1157 w 1189"/>
                <a:gd name="T29" fmla="*/ 347 h 550"/>
                <a:gd name="T30" fmla="*/ 1172 w 1189"/>
                <a:gd name="T31" fmla="*/ 378 h 550"/>
                <a:gd name="T32" fmla="*/ 1184 w 1189"/>
                <a:gd name="T33" fmla="*/ 414 h 550"/>
                <a:gd name="T34" fmla="*/ 1189 w 1189"/>
                <a:gd name="T35" fmla="*/ 452 h 550"/>
                <a:gd name="T36" fmla="*/ 1180 w 1189"/>
                <a:gd name="T37" fmla="*/ 488 h 550"/>
                <a:gd name="T38" fmla="*/ 1146 w 1189"/>
                <a:gd name="T39" fmla="*/ 519 h 550"/>
                <a:gd name="T40" fmla="*/ 1097 w 1189"/>
                <a:gd name="T41" fmla="*/ 535 h 550"/>
                <a:gd name="T42" fmla="*/ 1046 w 1189"/>
                <a:gd name="T43" fmla="*/ 542 h 550"/>
                <a:gd name="T44" fmla="*/ 997 w 1189"/>
                <a:gd name="T45" fmla="*/ 546 h 550"/>
                <a:gd name="T46" fmla="*/ 936 w 1189"/>
                <a:gd name="T47" fmla="*/ 550 h 550"/>
                <a:gd name="T48" fmla="*/ 870 w 1189"/>
                <a:gd name="T49" fmla="*/ 550 h 550"/>
                <a:gd name="T50" fmla="*/ 802 w 1189"/>
                <a:gd name="T51" fmla="*/ 549 h 550"/>
                <a:gd name="T52" fmla="*/ 734 w 1189"/>
                <a:gd name="T53" fmla="*/ 546 h 550"/>
                <a:gd name="T54" fmla="*/ 665 w 1189"/>
                <a:gd name="T55" fmla="*/ 541 h 550"/>
                <a:gd name="T56" fmla="*/ 596 w 1189"/>
                <a:gd name="T57" fmla="*/ 534 h 550"/>
                <a:gd name="T58" fmla="*/ 529 w 1189"/>
                <a:gd name="T59" fmla="*/ 524 h 550"/>
                <a:gd name="T60" fmla="*/ 463 w 1189"/>
                <a:gd name="T61" fmla="*/ 513 h 550"/>
                <a:gd name="T62" fmla="*/ 398 w 1189"/>
                <a:gd name="T63" fmla="*/ 496 h 550"/>
                <a:gd name="T64" fmla="*/ 333 w 1189"/>
                <a:gd name="T65" fmla="*/ 476 h 550"/>
                <a:gd name="T66" fmla="*/ 271 w 1189"/>
                <a:gd name="T67" fmla="*/ 452 h 550"/>
                <a:gd name="T68" fmla="*/ 211 w 1189"/>
                <a:gd name="T69" fmla="*/ 425 h 550"/>
                <a:gd name="T70" fmla="*/ 155 w 1189"/>
                <a:gd name="T71" fmla="*/ 392 h 550"/>
                <a:gd name="T72" fmla="*/ 104 w 1189"/>
                <a:gd name="T73" fmla="*/ 354 h 550"/>
                <a:gd name="T74" fmla="*/ 54 w 1189"/>
                <a:gd name="T75" fmla="*/ 310 h 550"/>
                <a:gd name="T76" fmla="*/ 10 w 1189"/>
                <a:gd name="T77" fmla="*/ 262 h 550"/>
                <a:gd name="T78" fmla="*/ 6 w 1189"/>
                <a:gd name="T79" fmla="*/ 215 h 550"/>
                <a:gd name="T80" fmla="*/ 25 w 1189"/>
                <a:gd name="T81" fmla="*/ 178 h 550"/>
                <a:gd name="T82" fmla="*/ 54 w 1189"/>
                <a:gd name="T83" fmla="*/ 146 h 550"/>
                <a:gd name="T84" fmla="*/ 87 w 1189"/>
                <a:gd name="T85" fmla="*/ 120 h 550"/>
                <a:gd name="T86" fmla="*/ 122 w 1189"/>
                <a:gd name="T87" fmla="*/ 95 h 550"/>
                <a:gd name="T88" fmla="*/ 158 w 1189"/>
                <a:gd name="T89" fmla="*/ 70 h 550"/>
                <a:gd name="T90" fmla="*/ 189 w 1189"/>
                <a:gd name="T91" fmla="*/ 44 h 550"/>
                <a:gd name="T92" fmla="*/ 216 w 1189"/>
                <a:gd name="T93" fmla="*/ 15 h 550"/>
                <a:gd name="T94" fmla="*/ 253 w 1189"/>
                <a:gd name="T95" fmla="*/ 1 h 550"/>
                <a:gd name="T96" fmla="*/ 294 w 1189"/>
                <a:gd name="T97" fmla="*/ 0 h 550"/>
                <a:gd name="T98" fmla="*/ 336 w 1189"/>
                <a:gd name="T99" fmla="*/ 1 h 550"/>
                <a:gd name="T100" fmla="*/ 377 w 1189"/>
                <a:gd name="T101" fmla="*/ 5 h 550"/>
                <a:gd name="T102" fmla="*/ 418 w 1189"/>
                <a:gd name="T103" fmla="*/ 12 h 550"/>
                <a:gd name="T104" fmla="*/ 460 w 1189"/>
                <a:gd name="T105" fmla="*/ 22 h 550"/>
                <a:gd name="T106" fmla="*/ 501 w 1189"/>
                <a:gd name="T107" fmla="*/ 34 h 550"/>
                <a:gd name="T108" fmla="*/ 543 w 1189"/>
                <a:gd name="T109" fmla="*/ 47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89" h="550">
                  <a:moveTo>
                    <a:pt x="554" y="51"/>
                  </a:moveTo>
                  <a:lnTo>
                    <a:pt x="565" y="55"/>
                  </a:lnTo>
                  <a:lnTo>
                    <a:pt x="577" y="60"/>
                  </a:lnTo>
                  <a:lnTo>
                    <a:pt x="590" y="66"/>
                  </a:lnTo>
                  <a:lnTo>
                    <a:pt x="602" y="71"/>
                  </a:lnTo>
                  <a:lnTo>
                    <a:pt x="614" y="76"/>
                  </a:lnTo>
                  <a:lnTo>
                    <a:pt x="627" y="81"/>
                  </a:lnTo>
                  <a:lnTo>
                    <a:pt x="639" y="87"/>
                  </a:lnTo>
                  <a:lnTo>
                    <a:pt x="652" y="92"/>
                  </a:lnTo>
                  <a:lnTo>
                    <a:pt x="664" y="96"/>
                  </a:lnTo>
                  <a:lnTo>
                    <a:pt x="677" y="102"/>
                  </a:lnTo>
                  <a:lnTo>
                    <a:pt x="689" y="107"/>
                  </a:lnTo>
                  <a:lnTo>
                    <a:pt x="701" y="113"/>
                  </a:lnTo>
                  <a:lnTo>
                    <a:pt x="714" y="118"/>
                  </a:lnTo>
                  <a:lnTo>
                    <a:pt x="726" y="124"/>
                  </a:lnTo>
                  <a:lnTo>
                    <a:pt x="739" y="129"/>
                  </a:lnTo>
                  <a:lnTo>
                    <a:pt x="751" y="135"/>
                  </a:lnTo>
                  <a:lnTo>
                    <a:pt x="763" y="139"/>
                  </a:lnTo>
                  <a:lnTo>
                    <a:pt x="776" y="145"/>
                  </a:lnTo>
                  <a:lnTo>
                    <a:pt x="788" y="149"/>
                  </a:lnTo>
                  <a:lnTo>
                    <a:pt x="801" y="154"/>
                  </a:lnTo>
                  <a:lnTo>
                    <a:pt x="813" y="158"/>
                  </a:lnTo>
                  <a:lnTo>
                    <a:pt x="826" y="164"/>
                  </a:lnTo>
                  <a:lnTo>
                    <a:pt x="838" y="169"/>
                  </a:lnTo>
                  <a:lnTo>
                    <a:pt x="850" y="175"/>
                  </a:lnTo>
                  <a:lnTo>
                    <a:pt x="863" y="179"/>
                  </a:lnTo>
                  <a:lnTo>
                    <a:pt x="875" y="185"/>
                  </a:lnTo>
                  <a:lnTo>
                    <a:pt x="888" y="190"/>
                  </a:lnTo>
                  <a:lnTo>
                    <a:pt x="900" y="196"/>
                  </a:lnTo>
                  <a:lnTo>
                    <a:pt x="913" y="200"/>
                  </a:lnTo>
                  <a:lnTo>
                    <a:pt x="925" y="205"/>
                  </a:lnTo>
                  <a:lnTo>
                    <a:pt x="937" y="211"/>
                  </a:lnTo>
                  <a:lnTo>
                    <a:pt x="950" y="216"/>
                  </a:lnTo>
                  <a:lnTo>
                    <a:pt x="962" y="225"/>
                  </a:lnTo>
                  <a:lnTo>
                    <a:pt x="975" y="233"/>
                  </a:lnTo>
                  <a:lnTo>
                    <a:pt x="982" y="237"/>
                  </a:lnTo>
                  <a:lnTo>
                    <a:pt x="988" y="241"/>
                  </a:lnTo>
                  <a:lnTo>
                    <a:pt x="995" y="245"/>
                  </a:lnTo>
                  <a:lnTo>
                    <a:pt x="1004" y="249"/>
                  </a:lnTo>
                  <a:lnTo>
                    <a:pt x="1011" y="252"/>
                  </a:lnTo>
                  <a:lnTo>
                    <a:pt x="1017" y="256"/>
                  </a:lnTo>
                  <a:lnTo>
                    <a:pt x="1024" y="260"/>
                  </a:lnTo>
                  <a:lnTo>
                    <a:pt x="1033" y="265"/>
                  </a:lnTo>
                  <a:lnTo>
                    <a:pt x="1040" y="269"/>
                  </a:lnTo>
                  <a:lnTo>
                    <a:pt x="1046" y="273"/>
                  </a:lnTo>
                  <a:lnTo>
                    <a:pt x="1053" y="277"/>
                  </a:lnTo>
                  <a:lnTo>
                    <a:pt x="1062" y="281"/>
                  </a:lnTo>
                  <a:lnTo>
                    <a:pt x="1067" y="284"/>
                  </a:lnTo>
                  <a:lnTo>
                    <a:pt x="1074" y="288"/>
                  </a:lnTo>
                  <a:lnTo>
                    <a:pt x="1081" y="291"/>
                  </a:lnTo>
                  <a:lnTo>
                    <a:pt x="1088" y="295"/>
                  </a:lnTo>
                  <a:lnTo>
                    <a:pt x="1095" y="299"/>
                  </a:lnTo>
                  <a:lnTo>
                    <a:pt x="1102" y="303"/>
                  </a:lnTo>
                  <a:lnTo>
                    <a:pt x="1109" y="307"/>
                  </a:lnTo>
                  <a:lnTo>
                    <a:pt x="1115" y="313"/>
                  </a:lnTo>
                  <a:lnTo>
                    <a:pt x="1128" y="321"/>
                  </a:lnTo>
                  <a:lnTo>
                    <a:pt x="1140" y="331"/>
                  </a:lnTo>
                  <a:lnTo>
                    <a:pt x="1146" y="335"/>
                  </a:lnTo>
                  <a:lnTo>
                    <a:pt x="1151" y="342"/>
                  </a:lnTo>
                  <a:lnTo>
                    <a:pt x="1157" y="347"/>
                  </a:lnTo>
                  <a:lnTo>
                    <a:pt x="1164" y="354"/>
                  </a:lnTo>
                  <a:lnTo>
                    <a:pt x="1166" y="361"/>
                  </a:lnTo>
                  <a:lnTo>
                    <a:pt x="1169" y="369"/>
                  </a:lnTo>
                  <a:lnTo>
                    <a:pt x="1172" y="378"/>
                  </a:lnTo>
                  <a:lnTo>
                    <a:pt x="1176" y="387"/>
                  </a:lnTo>
                  <a:lnTo>
                    <a:pt x="1179" y="396"/>
                  </a:lnTo>
                  <a:lnTo>
                    <a:pt x="1182" y="405"/>
                  </a:lnTo>
                  <a:lnTo>
                    <a:pt x="1184" y="414"/>
                  </a:lnTo>
                  <a:lnTo>
                    <a:pt x="1187" y="425"/>
                  </a:lnTo>
                  <a:lnTo>
                    <a:pt x="1187" y="433"/>
                  </a:lnTo>
                  <a:lnTo>
                    <a:pt x="1189" y="444"/>
                  </a:lnTo>
                  <a:lnTo>
                    <a:pt x="1189" y="452"/>
                  </a:lnTo>
                  <a:lnTo>
                    <a:pt x="1189" y="463"/>
                  </a:lnTo>
                  <a:lnTo>
                    <a:pt x="1186" y="472"/>
                  </a:lnTo>
                  <a:lnTo>
                    <a:pt x="1184" y="480"/>
                  </a:lnTo>
                  <a:lnTo>
                    <a:pt x="1180" y="488"/>
                  </a:lnTo>
                  <a:lnTo>
                    <a:pt x="1178" y="498"/>
                  </a:lnTo>
                  <a:lnTo>
                    <a:pt x="1166" y="505"/>
                  </a:lnTo>
                  <a:lnTo>
                    <a:pt x="1157" y="513"/>
                  </a:lnTo>
                  <a:lnTo>
                    <a:pt x="1146" y="519"/>
                  </a:lnTo>
                  <a:lnTo>
                    <a:pt x="1135" y="524"/>
                  </a:lnTo>
                  <a:lnTo>
                    <a:pt x="1122" y="528"/>
                  </a:lnTo>
                  <a:lnTo>
                    <a:pt x="1110" y="532"/>
                  </a:lnTo>
                  <a:lnTo>
                    <a:pt x="1097" y="535"/>
                  </a:lnTo>
                  <a:lnTo>
                    <a:pt x="1086" y="538"/>
                  </a:lnTo>
                  <a:lnTo>
                    <a:pt x="1073" y="539"/>
                  </a:lnTo>
                  <a:lnTo>
                    <a:pt x="1059" y="541"/>
                  </a:lnTo>
                  <a:lnTo>
                    <a:pt x="1046" y="542"/>
                  </a:lnTo>
                  <a:lnTo>
                    <a:pt x="1034" y="543"/>
                  </a:lnTo>
                  <a:lnTo>
                    <a:pt x="1022" y="543"/>
                  </a:lnTo>
                  <a:lnTo>
                    <a:pt x="1009" y="545"/>
                  </a:lnTo>
                  <a:lnTo>
                    <a:pt x="997" y="546"/>
                  </a:lnTo>
                  <a:lnTo>
                    <a:pt x="986" y="550"/>
                  </a:lnTo>
                  <a:lnTo>
                    <a:pt x="969" y="550"/>
                  </a:lnTo>
                  <a:lnTo>
                    <a:pt x="953" y="550"/>
                  </a:lnTo>
                  <a:lnTo>
                    <a:pt x="936" y="550"/>
                  </a:lnTo>
                  <a:lnTo>
                    <a:pt x="919" y="550"/>
                  </a:lnTo>
                  <a:lnTo>
                    <a:pt x="903" y="550"/>
                  </a:lnTo>
                  <a:lnTo>
                    <a:pt x="886" y="550"/>
                  </a:lnTo>
                  <a:lnTo>
                    <a:pt x="870" y="550"/>
                  </a:lnTo>
                  <a:lnTo>
                    <a:pt x="853" y="550"/>
                  </a:lnTo>
                  <a:lnTo>
                    <a:pt x="835" y="549"/>
                  </a:lnTo>
                  <a:lnTo>
                    <a:pt x="819" y="549"/>
                  </a:lnTo>
                  <a:lnTo>
                    <a:pt x="802" y="549"/>
                  </a:lnTo>
                  <a:lnTo>
                    <a:pt x="786" y="549"/>
                  </a:lnTo>
                  <a:lnTo>
                    <a:pt x="768" y="547"/>
                  </a:lnTo>
                  <a:lnTo>
                    <a:pt x="751" y="547"/>
                  </a:lnTo>
                  <a:lnTo>
                    <a:pt x="734" y="546"/>
                  </a:lnTo>
                  <a:lnTo>
                    <a:pt x="718" y="546"/>
                  </a:lnTo>
                  <a:lnTo>
                    <a:pt x="700" y="543"/>
                  </a:lnTo>
                  <a:lnTo>
                    <a:pt x="682" y="543"/>
                  </a:lnTo>
                  <a:lnTo>
                    <a:pt x="665" y="541"/>
                  </a:lnTo>
                  <a:lnTo>
                    <a:pt x="649" y="541"/>
                  </a:lnTo>
                  <a:lnTo>
                    <a:pt x="631" y="538"/>
                  </a:lnTo>
                  <a:lnTo>
                    <a:pt x="613" y="536"/>
                  </a:lnTo>
                  <a:lnTo>
                    <a:pt x="596" y="534"/>
                  </a:lnTo>
                  <a:lnTo>
                    <a:pt x="580" y="532"/>
                  </a:lnTo>
                  <a:lnTo>
                    <a:pt x="562" y="530"/>
                  </a:lnTo>
                  <a:lnTo>
                    <a:pt x="545" y="527"/>
                  </a:lnTo>
                  <a:lnTo>
                    <a:pt x="529" y="524"/>
                  </a:lnTo>
                  <a:lnTo>
                    <a:pt x="512" y="523"/>
                  </a:lnTo>
                  <a:lnTo>
                    <a:pt x="496" y="519"/>
                  </a:lnTo>
                  <a:lnTo>
                    <a:pt x="479" y="516"/>
                  </a:lnTo>
                  <a:lnTo>
                    <a:pt x="463" y="513"/>
                  </a:lnTo>
                  <a:lnTo>
                    <a:pt x="447" y="510"/>
                  </a:lnTo>
                  <a:lnTo>
                    <a:pt x="431" y="505"/>
                  </a:lnTo>
                  <a:lnTo>
                    <a:pt x="414" y="501"/>
                  </a:lnTo>
                  <a:lnTo>
                    <a:pt x="398" y="496"/>
                  </a:lnTo>
                  <a:lnTo>
                    <a:pt x="381" y="492"/>
                  </a:lnTo>
                  <a:lnTo>
                    <a:pt x="365" y="487"/>
                  </a:lnTo>
                  <a:lnTo>
                    <a:pt x="348" y="481"/>
                  </a:lnTo>
                  <a:lnTo>
                    <a:pt x="333" y="476"/>
                  </a:lnTo>
                  <a:lnTo>
                    <a:pt x="318" y="472"/>
                  </a:lnTo>
                  <a:lnTo>
                    <a:pt x="301" y="465"/>
                  </a:lnTo>
                  <a:lnTo>
                    <a:pt x="286" y="459"/>
                  </a:lnTo>
                  <a:lnTo>
                    <a:pt x="271" y="452"/>
                  </a:lnTo>
                  <a:lnTo>
                    <a:pt x="256" y="447"/>
                  </a:lnTo>
                  <a:lnTo>
                    <a:pt x="240" y="438"/>
                  </a:lnTo>
                  <a:lnTo>
                    <a:pt x="227" y="432"/>
                  </a:lnTo>
                  <a:lnTo>
                    <a:pt x="211" y="425"/>
                  </a:lnTo>
                  <a:lnTo>
                    <a:pt x="199" y="418"/>
                  </a:lnTo>
                  <a:lnTo>
                    <a:pt x="184" y="408"/>
                  </a:lnTo>
                  <a:lnTo>
                    <a:pt x="170" y="400"/>
                  </a:lnTo>
                  <a:lnTo>
                    <a:pt x="155" y="392"/>
                  </a:lnTo>
                  <a:lnTo>
                    <a:pt x="142" y="383"/>
                  </a:lnTo>
                  <a:lnTo>
                    <a:pt x="129" y="374"/>
                  </a:lnTo>
                  <a:lnTo>
                    <a:pt x="116" y="364"/>
                  </a:lnTo>
                  <a:lnTo>
                    <a:pt x="104" y="354"/>
                  </a:lnTo>
                  <a:lnTo>
                    <a:pt x="91" y="345"/>
                  </a:lnTo>
                  <a:lnTo>
                    <a:pt x="79" y="334"/>
                  </a:lnTo>
                  <a:lnTo>
                    <a:pt x="66" y="323"/>
                  </a:lnTo>
                  <a:lnTo>
                    <a:pt x="54" y="310"/>
                  </a:lnTo>
                  <a:lnTo>
                    <a:pt x="43" y="299"/>
                  </a:lnTo>
                  <a:lnTo>
                    <a:pt x="31" y="287"/>
                  </a:lnTo>
                  <a:lnTo>
                    <a:pt x="21" y="274"/>
                  </a:lnTo>
                  <a:lnTo>
                    <a:pt x="10" y="262"/>
                  </a:lnTo>
                  <a:lnTo>
                    <a:pt x="0" y="251"/>
                  </a:lnTo>
                  <a:lnTo>
                    <a:pt x="0" y="238"/>
                  </a:lnTo>
                  <a:lnTo>
                    <a:pt x="3" y="226"/>
                  </a:lnTo>
                  <a:lnTo>
                    <a:pt x="6" y="215"/>
                  </a:lnTo>
                  <a:lnTo>
                    <a:pt x="10" y="205"/>
                  </a:lnTo>
                  <a:lnTo>
                    <a:pt x="14" y="194"/>
                  </a:lnTo>
                  <a:lnTo>
                    <a:pt x="20" y="186"/>
                  </a:lnTo>
                  <a:lnTo>
                    <a:pt x="25" y="178"/>
                  </a:lnTo>
                  <a:lnTo>
                    <a:pt x="33" y="169"/>
                  </a:lnTo>
                  <a:lnTo>
                    <a:pt x="39" y="161"/>
                  </a:lnTo>
                  <a:lnTo>
                    <a:pt x="46" y="153"/>
                  </a:lnTo>
                  <a:lnTo>
                    <a:pt x="54" y="146"/>
                  </a:lnTo>
                  <a:lnTo>
                    <a:pt x="62" y="139"/>
                  </a:lnTo>
                  <a:lnTo>
                    <a:pt x="71" y="132"/>
                  </a:lnTo>
                  <a:lnTo>
                    <a:pt x="79" y="127"/>
                  </a:lnTo>
                  <a:lnTo>
                    <a:pt x="87" y="120"/>
                  </a:lnTo>
                  <a:lnTo>
                    <a:pt x="97" y="114"/>
                  </a:lnTo>
                  <a:lnTo>
                    <a:pt x="105" y="107"/>
                  </a:lnTo>
                  <a:lnTo>
                    <a:pt x="113" y="102"/>
                  </a:lnTo>
                  <a:lnTo>
                    <a:pt x="122" y="95"/>
                  </a:lnTo>
                  <a:lnTo>
                    <a:pt x="131" y="89"/>
                  </a:lnTo>
                  <a:lnTo>
                    <a:pt x="140" y="82"/>
                  </a:lnTo>
                  <a:lnTo>
                    <a:pt x="149" y="77"/>
                  </a:lnTo>
                  <a:lnTo>
                    <a:pt x="158" y="70"/>
                  </a:lnTo>
                  <a:lnTo>
                    <a:pt x="167" y="65"/>
                  </a:lnTo>
                  <a:lnTo>
                    <a:pt x="174" y="58"/>
                  </a:lnTo>
                  <a:lnTo>
                    <a:pt x="182" y="51"/>
                  </a:lnTo>
                  <a:lnTo>
                    <a:pt x="189" y="44"/>
                  </a:lnTo>
                  <a:lnTo>
                    <a:pt x="198" y="38"/>
                  </a:lnTo>
                  <a:lnTo>
                    <a:pt x="203" y="30"/>
                  </a:lnTo>
                  <a:lnTo>
                    <a:pt x="210" y="23"/>
                  </a:lnTo>
                  <a:lnTo>
                    <a:pt x="216" y="15"/>
                  </a:lnTo>
                  <a:lnTo>
                    <a:pt x="222" y="8"/>
                  </a:lnTo>
                  <a:lnTo>
                    <a:pt x="232" y="5"/>
                  </a:lnTo>
                  <a:lnTo>
                    <a:pt x="243" y="4"/>
                  </a:lnTo>
                  <a:lnTo>
                    <a:pt x="253" y="1"/>
                  </a:lnTo>
                  <a:lnTo>
                    <a:pt x="264" y="1"/>
                  </a:lnTo>
                  <a:lnTo>
                    <a:pt x="273" y="0"/>
                  </a:lnTo>
                  <a:lnTo>
                    <a:pt x="285" y="0"/>
                  </a:lnTo>
                  <a:lnTo>
                    <a:pt x="294" y="0"/>
                  </a:lnTo>
                  <a:lnTo>
                    <a:pt x="305" y="0"/>
                  </a:lnTo>
                  <a:lnTo>
                    <a:pt x="315" y="0"/>
                  </a:lnTo>
                  <a:lnTo>
                    <a:pt x="326" y="0"/>
                  </a:lnTo>
                  <a:lnTo>
                    <a:pt x="336" y="1"/>
                  </a:lnTo>
                  <a:lnTo>
                    <a:pt x="347" y="2"/>
                  </a:lnTo>
                  <a:lnTo>
                    <a:pt x="356" y="2"/>
                  </a:lnTo>
                  <a:lnTo>
                    <a:pt x="367" y="4"/>
                  </a:lnTo>
                  <a:lnTo>
                    <a:pt x="377" y="5"/>
                  </a:lnTo>
                  <a:lnTo>
                    <a:pt x="388" y="8"/>
                  </a:lnTo>
                  <a:lnTo>
                    <a:pt x="398" y="8"/>
                  </a:lnTo>
                  <a:lnTo>
                    <a:pt x="409" y="11"/>
                  </a:lnTo>
                  <a:lnTo>
                    <a:pt x="418" y="12"/>
                  </a:lnTo>
                  <a:lnTo>
                    <a:pt x="429" y="15"/>
                  </a:lnTo>
                  <a:lnTo>
                    <a:pt x="439" y="16"/>
                  </a:lnTo>
                  <a:lnTo>
                    <a:pt x="450" y="20"/>
                  </a:lnTo>
                  <a:lnTo>
                    <a:pt x="460" y="22"/>
                  </a:lnTo>
                  <a:lnTo>
                    <a:pt x="471" y="26"/>
                  </a:lnTo>
                  <a:lnTo>
                    <a:pt x="481" y="29"/>
                  </a:lnTo>
                  <a:lnTo>
                    <a:pt x="492" y="31"/>
                  </a:lnTo>
                  <a:lnTo>
                    <a:pt x="501" y="34"/>
                  </a:lnTo>
                  <a:lnTo>
                    <a:pt x="512" y="38"/>
                  </a:lnTo>
                  <a:lnTo>
                    <a:pt x="522" y="41"/>
                  </a:lnTo>
                  <a:lnTo>
                    <a:pt x="533" y="44"/>
                  </a:lnTo>
                  <a:lnTo>
                    <a:pt x="543" y="47"/>
                  </a:lnTo>
                  <a:lnTo>
                    <a:pt x="554" y="51"/>
                  </a:lnTo>
                  <a:close/>
                </a:path>
              </a:pathLst>
            </a:custGeom>
            <a:solidFill>
              <a:srgbClr val="DB7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0" name="Freeform 224"/>
            <p:cNvSpPr>
              <a:spLocks/>
            </p:cNvSpPr>
            <p:nvPr/>
          </p:nvSpPr>
          <p:spPr bwMode="auto">
            <a:xfrm>
              <a:off x="4001" y="1386"/>
              <a:ext cx="355" cy="326"/>
            </a:xfrm>
            <a:custGeom>
              <a:avLst/>
              <a:gdLst>
                <a:gd name="T0" fmla="*/ 336 w 355"/>
                <a:gd name="T1" fmla="*/ 70 h 326"/>
                <a:gd name="T2" fmla="*/ 343 w 355"/>
                <a:gd name="T3" fmla="*/ 87 h 326"/>
                <a:gd name="T4" fmla="*/ 348 w 355"/>
                <a:gd name="T5" fmla="*/ 103 h 326"/>
                <a:gd name="T6" fmla="*/ 352 w 355"/>
                <a:gd name="T7" fmla="*/ 120 h 326"/>
                <a:gd name="T8" fmla="*/ 354 w 355"/>
                <a:gd name="T9" fmla="*/ 137 h 326"/>
                <a:gd name="T10" fmla="*/ 354 w 355"/>
                <a:gd name="T11" fmla="*/ 153 h 326"/>
                <a:gd name="T12" fmla="*/ 351 w 355"/>
                <a:gd name="T13" fmla="*/ 171 h 326"/>
                <a:gd name="T14" fmla="*/ 348 w 355"/>
                <a:gd name="T15" fmla="*/ 189 h 326"/>
                <a:gd name="T16" fmla="*/ 341 w 355"/>
                <a:gd name="T17" fmla="*/ 210 h 326"/>
                <a:gd name="T18" fmla="*/ 332 w 355"/>
                <a:gd name="T19" fmla="*/ 233 h 326"/>
                <a:gd name="T20" fmla="*/ 315 w 355"/>
                <a:gd name="T21" fmla="*/ 252 h 326"/>
                <a:gd name="T22" fmla="*/ 297 w 355"/>
                <a:gd name="T23" fmla="*/ 270 h 326"/>
                <a:gd name="T24" fmla="*/ 275 w 355"/>
                <a:gd name="T25" fmla="*/ 286 h 326"/>
                <a:gd name="T26" fmla="*/ 252 w 355"/>
                <a:gd name="T27" fmla="*/ 298 h 326"/>
                <a:gd name="T28" fmla="*/ 228 w 355"/>
                <a:gd name="T29" fmla="*/ 309 h 326"/>
                <a:gd name="T30" fmla="*/ 205 w 355"/>
                <a:gd name="T31" fmla="*/ 319 h 326"/>
                <a:gd name="T32" fmla="*/ 182 w 355"/>
                <a:gd name="T33" fmla="*/ 324 h 326"/>
                <a:gd name="T34" fmla="*/ 163 w 355"/>
                <a:gd name="T35" fmla="*/ 324 h 326"/>
                <a:gd name="T36" fmla="*/ 145 w 355"/>
                <a:gd name="T37" fmla="*/ 321 h 326"/>
                <a:gd name="T38" fmla="*/ 126 w 355"/>
                <a:gd name="T39" fmla="*/ 317 h 326"/>
                <a:gd name="T40" fmla="*/ 108 w 355"/>
                <a:gd name="T41" fmla="*/ 310 h 326"/>
                <a:gd name="T42" fmla="*/ 90 w 355"/>
                <a:gd name="T43" fmla="*/ 302 h 326"/>
                <a:gd name="T44" fmla="*/ 72 w 355"/>
                <a:gd name="T45" fmla="*/ 295 h 326"/>
                <a:gd name="T46" fmla="*/ 54 w 355"/>
                <a:gd name="T47" fmla="*/ 291 h 326"/>
                <a:gd name="T48" fmla="*/ 39 w 355"/>
                <a:gd name="T49" fmla="*/ 280 h 326"/>
                <a:gd name="T50" fmla="*/ 27 w 355"/>
                <a:gd name="T51" fmla="*/ 261 h 326"/>
                <a:gd name="T52" fmla="*/ 13 w 355"/>
                <a:gd name="T53" fmla="*/ 240 h 326"/>
                <a:gd name="T54" fmla="*/ 3 w 355"/>
                <a:gd name="T55" fmla="*/ 218 h 326"/>
                <a:gd name="T56" fmla="*/ 13 w 355"/>
                <a:gd name="T57" fmla="*/ 124 h 326"/>
                <a:gd name="T58" fmla="*/ 21 w 355"/>
                <a:gd name="T59" fmla="*/ 106 h 326"/>
                <a:gd name="T60" fmla="*/ 32 w 355"/>
                <a:gd name="T61" fmla="*/ 91 h 326"/>
                <a:gd name="T62" fmla="*/ 43 w 355"/>
                <a:gd name="T63" fmla="*/ 77 h 326"/>
                <a:gd name="T64" fmla="*/ 56 w 355"/>
                <a:gd name="T65" fmla="*/ 65 h 326"/>
                <a:gd name="T66" fmla="*/ 68 w 355"/>
                <a:gd name="T67" fmla="*/ 52 h 326"/>
                <a:gd name="T68" fmla="*/ 82 w 355"/>
                <a:gd name="T69" fmla="*/ 41 h 326"/>
                <a:gd name="T70" fmla="*/ 96 w 355"/>
                <a:gd name="T71" fmla="*/ 32 h 326"/>
                <a:gd name="T72" fmla="*/ 112 w 355"/>
                <a:gd name="T73" fmla="*/ 25 h 326"/>
                <a:gd name="T74" fmla="*/ 127 w 355"/>
                <a:gd name="T75" fmla="*/ 16 h 326"/>
                <a:gd name="T76" fmla="*/ 142 w 355"/>
                <a:gd name="T77" fmla="*/ 12 h 326"/>
                <a:gd name="T78" fmla="*/ 159 w 355"/>
                <a:gd name="T79" fmla="*/ 7 h 326"/>
                <a:gd name="T80" fmla="*/ 177 w 355"/>
                <a:gd name="T81" fmla="*/ 4 h 326"/>
                <a:gd name="T82" fmla="*/ 194 w 355"/>
                <a:gd name="T83" fmla="*/ 0 h 326"/>
                <a:gd name="T84" fmla="*/ 210 w 355"/>
                <a:gd name="T85" fmla="*/ 0 h 326"/>
                <a:gd name="T86" fmla="*/ 228 w 355"/>
                <a:gd name="T87" fmla="*/ 0 h 326"/>
                <a:gd name="T88" fmla="*/ 247 w 355"/>
                <a:gd name="T89" fmla="*/ 4 h 326"/>
                <a:gd name="T90" fmla="*/ 271 w 355"/>
                <a:gd name="T91" fmla="*/ 11 h 326"/>
                <a:gd name="T92" fmla="*/ 296 w 355"/>
                <a:gd name="T93" fmla="*/ 25 h 326"/>
                <a:gd name="T94" fmla="*/ 315 w 355"/>
                <a:gd name="T95" fmla="*/ 41 h 326"/>
                <a:gd name="T96" fmla="*/ 332 w 355"/>
                <a:gd name="T97" fmla="*/ 6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5" h="326">
                  <a:moveTo>
                    <a:pt x="332" y="63"/>
                  </a:moveTo>
                  <a:lnTo>
                    <a:pt x="336" y="70"/>
                  </a:lnTo>
                  <a:lnTo>
                    <a:pt x="340" y="79"/>
                  </a:lnTo>
                  <a:lnTo>
                    <a:pt x="343" y="87"/>
                  </a:lnTo>
                  <a:lnTo>
                    <a:pt x="347" y="95"/>
                  </a:lnTo>
                  <a:lnTo>
                    <a:pt x="348" y="103"/>
                  </a:lnTo>
                  <a:lnTo>
                    <a:pt x="351" y="112"/>
                  </a:lnTo>
                  <a:lnTo>
                    <a:pt x="352" y="120"/>
                  </a:lnTo>
                  <a:lnTo>
                    <a:pt x="355" y="128"/>
                  </a:lnTo>
                  <a:lnTo>
                    <a:pt x="354" y="137"/>
                  </a:lnTo>
                  <a:lnTo>
                    <a:pt x="354" y="145"/>
                  </a:lnTo>
                  <a:lnTo>
                    <a:pt x="354" y="153"/>
                  </a:lnTo>
                  <a:lnTo>
                    <a:pt x="354" y="163"/>
                  </a:lnTo>
                  <a:lnTo>
                    <a:pt x="351" y="171"/>
                  </a:lnTo>
                  <a:lnTo>
                    <a:pt x="350" y="181"/>
                  </a:lnTo>
                  <a:lnTo>
                    <a:pt x="348" y="189"/>
                  </a:lnTo>
                  <a:lnTo>
                    <a:pt x="347" y="199"/>
                  </a:lnTo>
                  <a:lnTo>
                    <a:pt x="341" y="210"/>
                  </a:lnTo>
                  <a:lnTo>
                    <a:pt x="337" y="222"/>
                  </a:lnTo>
                  <a:lnTo>
                    <a:pt x="332" y="233"/>
                  </a:lnTo>
                  <a:lnTo>
                    <a:pt x="325" y="244"/>
                  </a:lnTo>
                  <a:lnTo>
                    <a:pt x="315" y="252"/>
                  </a:lnTo>
                  <a:lnTo>
                    <a:pt x="307" y="262"/>
                  </a:lnTo>
                  <a:lnTo>
                    <a:pt x="297" y="270"/>
                  </a:lnTo>
                  <a:lnTo>
                    <a:pt x="287" y="280"/>
                  </a:lnTo>
                  <a:lnTo>
                    <a:pt x="275" y="286"/>
                  </a:lnTo>
                  <a:lnTo>
                    <a:pt x="264" y="292"/>
                  </a:lnTo>
                  <a:lnTo>
                    <a:pt x="252" y="298"/>
                  </a:lnTo>
                  <a:lnTo>
                    <a:pt x="240" y="305"/>
                  </a:lnTo>
                  <a:lnTo>
                    <a:pt x="228" y="309"/>
                  </a:lnTo>
                  <a:lnTo>
                    <a:pt x="216" y="315"/>
                  </a:lnTo>
                  <a:lnTo>
                    <a:pt x="205" y="319"/>
                  </a:lnTo>
                  <a:lnTo>
                    <a:pt x="194" y="323"/>
                  </a:lnTo>
                  <a:lnTo>
                    <a:pt x="182" y="324"/>
                  </a:lnTo>
                  <a:lnTo>
                    <a:pt x="173" y="326"/>
                  </a:lnTo>
                  <a:lnTo>
                    <a:pt x="163" y="324"/>
                  </a:lnTo>
                  <a:lnTo>
                    <a:pt x="155" y="324"/>
                  </a:lnTo>
                  <a:lnTo>
                    <a:pt x="145" y="321"/>
                  </a:lnTo>
                  <a:lnTo>
                    <a:pt x="136" y="320"/>
                  </a:lnTo>
                  <a:lnTo>
                    <a:pt x="126" y="317"/>
                  </a:lnTo>
                  <a:lnTo>
                    <a:pt x="118" y="315"/>
                  </a:lnTo>
                  <a:lnTo>
                    <a:pt x="108" y="310"/>
                  </a:lnTo>
                  <a:lnTo>
                    <a:pt x="100" y="306"/>
                  </a:lnTo>
                  <a:lnTo>
                    <a:pt x="90" y="302"/>
                  </a:lnTo>
                  <a:lnTo>
                    <a:pt x="82" y="299"/>
                  </a:lnTo>
                  <a:lnTo>
                    <a:pt x="72" y="295"/>
                  </a:lnTo>
                  <a:lnTo>
                    <a:pt x="64" y="294"/>
                  </a:lnTo>
                  <a:lnTo>
                    <a:pt x="54" y="291"/>
                  </a:lnTo>
                  <a:lnTo>
                    <a:pt x="46" y="291"/>
                  </a:lnTo>
                  <a:lnTo>
                    <a:pt x="39" y="280"/>
                  </a:lnTo>
                  <a:lnTo>
                    <a:pt x="33" y="270"/>
                  </a:lnTo>
                  <a:lnTo>
                    <a:pt x="27" y="261"/>
                  </a:lnTo>
                  <a:lnTo>
                    <a:pt x="20" y="251"/>
                  </a:lnTo>
                  <a:lnTo>
                    <a:pt x="13" y="240"/>
                  </a:lnTo>
                  <a:lnTo>
                    <a:pt x="7" y="229"/>
                  </a:lnTo>
                  <a:lnTo>
                    <a:pt x="3" y="218"/>
                  </a:lnTo>
                  <a:lnTo>
                    <a:pt x="0" y="208"/>
                  </a:lnTo>
                  <a:lnTo>
                    <a:pt x="13" y="124"/>
                  </a:lnTo>
                  <a:lnTo>
                    <a:pt x="17" y="114"/>
                  </a:lnTo>
                  <a:lnTo>
                    <a:pt x="21" y="106"/>
                  </a:lnTo>
                  <a:lnTo>
                    <a:pt x="27" y="98"/>
                  </a:lnTo>
                  <a:lnTo>
                    <a:pt x="32" y="91"/>
                  </a:lnTo>
                  <a:lnTo>
                    <a:pt x="36" y="83"/>
                  </a:lnTo>
                  <a:lnTo>
                    <a:pt x="43" y="77"/>
                  </a:lnTo>
                  <a:lnTo>
                    <a:pt x="49" y="70"/>
                  </a:lnTo>
                  <a:lnTo>
                    <a:pt x="56" y="65"/>
                  </a:lnTo>
                  <a:lnTo>
                    <a:pt x="61" y="58"/>
                  </a:lnTo>
                  <a:lnTo>
                    <a:pt x="68" y="52"/>
                  </a:lnTo>
                  <a:lnTo>
                    <a:pt x="75" y="45"/>
                  </a:lnTo>
                  <a:lnTo>
                    <a:pt x="82" y="41"/>
                  </a:lnTo>
                  <a:lnTo>
                    <a:pt x="89" y="36"/>
                  </a:lnTo>
                  <a:lnTo>
                    <a:pt x="96" y="32"/>
                  </a:lnTo>
                  <a:lnTo>
                    <a:pt x="104" y="28"/>
                  </a:lnTo>
                  <a:lnTo>
                    <a:pt x="112" y="25"/>
                  </a:lnTo>
                  <a:lnTo>
                    <a:pt x="119" y="21"/>
                  </a:lnTo>
                  <a:lnTo>
                    <a:pt x="127" y="16"/>
                  </a:lnTo>
                  <a:lnTo>
                    <a:pt x="134" y="14"/>
                  </a:lnTo>
                  <a:lnTo>
                    <a:pt x="142" y="12"/>
                  </a:lnTo>
                  <a:lnTo>
                    <a:pt x="151" y="8"/>
                  </a:lnTo>
                  <a:lnTo>
                    <a:pt x="159" y="7"/>
                  </a:lnTo>
                  <a:lnTo>
                    <a:pt x="167" y="4"/>
                  </a:lnTo>
                  <a:lnTo>
                    <a:pt x="177" y="4"/>
                  </a:lnTo>
                  <a:lnTo>
                    <a:pt x="185" y="1"/>
                  </a:lnTo>
                  <a:lnTo>
                    <a:pt x="194" y="0"/>
                  </a:lnTo>
                  <a:lnTo>
                    <a:pt x="202" y="0"/>
                  </a:lnTo>
                  <a:lnTo>
                    <a:pt x="210" y="0"/>
                  </a:lnTo>
                  <a:lnTo>
                    <a:pt x="218" y="0"/>
                  </a:lnTo>
                  <a:lnTo>
                    <a:pt x="228" y="0"/>
                  </a:lnTo>
                  <a:lnTo>
                    <a:pt x="238" y="1"/>
                  </a:lnTo>
                  <a:lnTo>
                    <a:pt x="247" y="4"/>
                  </a:lnTo>
                  <a:lnTo>
                    <a:pt x="258" y="7"/>
                  </a:lnTo>
                  <a:lnTo>
                    <a:pt x="271" y="11"/>
                  </a:lnTo>
                  <a:lnTo>
                    <a:pt x="283" y="16"/>
                  </a:lnTo>
                  <a:lnTo>
                    <a:pt x="296" y="25"/>
                  </a:lnTo>
                  <a:lnTo>
                    <a:pt x="305" y="33"/>
                  </a:lnTo>
                  <a:lnTo>
                    <a:pt x="315" y="41"/>
                  </a:lnTo>
                  <a:lnTo>
                    <a:pt x="323" y="51"/>
                  </a:lnTo>
                  <a:lnTo>
                    <a:pt x="332" y="63"/>
                  </a:lnTo>
                  <a:close/>
                </a:path>
              </a:pathLst>
            </a:custGeom>
            <a:solidFill>
              <a:srgbClr val="99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1" name="Freeform 225"/>
            <p:cNvSpPr>
              <a:spLocks/>
            </p:cNvSpPr>
            <p:nvPr/>
          </p:nvSpPr>
          <p:spPr bwMode="auto">
            <a:xfrm>
              <a:off x="3717" y="1507"/>
              <a:ext cx="311" cy="303"/>
            </a:xfrm>
            <a:custGeom>
              <a:avLst/>
              <a:gdLst>
                <a:gd name="T0" fmla="*/ 266 w 311"/>
                <a:gd name="T1" fmla="*/ 51 h 303"/>
                <a:gd name="T2" fmla="*/ 265 w 311"/>
                <a:gd name="T3" fmla="*/ 68 h 303"/>
                <a:gd name="T4" fmla="*/ 265 w 311"/>
                <a:gd name="T5" fmla="*/ 86 h 303"/>
                <a:gd name="T6" fmla="*/ 269 w 311"/>
                <a:gd name="T7" fmla="*/ 104 h 303"/>
                <a:gd name="T8" fmla="*/ 276 w 311"/>
                <a:gd name="T9" fmla="*/ 120 h 303"/>
                <a:gd name="T10" fmla="*/ 284 w 311"/>
                <a:gd name="T11" fmla="*/ 137 h 303"/>
                <a:gd name="T12" fmla="*/ 294 w 311"/>
                <a:gd name="T13" fmla="*/ 152 h 303"/>
                <a:gd name="T14" fmla="*/ 305 w 311"/>
                <a:gd name="T15" fmla="*/ 167 h 303"/>
                <a:gd name="T16" fmla="*/ 295 w 311"/>
                <a:gd name="T17" fmla="*/ 176 h 303"/>
                <a:gd name="T18" fmla="*/ 268 w 311"/>
                <a:gd name="T19" fmla="*/ 181 h 303"/>
                <a:gd name="T20" fmla="*/ 242 w 311"/>
                <a:gd name="T21" fmla="*/ 191 h 303"/>
                <a:gd name="T22" fmla="*/ 217 w 311"/>
                <a:gd name="T23" fmla="*/ 203 h 303"/>
                <a:gd name="T24" fmla="*/ 193 w 311"/>
                <a:gd name="T25" fmla="*/ 218 h 303"/>
                <a:gd name="T26" fmla="*/ 173 w 311"/>
                <a:gd name="T27" fmla="*/ 236 h 303"/>
                <a:gd name="T28" fmla="*/ 157 w 311"/>
                <a:gd name="T29" fmla="*/ 260 h 303"/>
                <a:gd name="T30" fmla="*/ 149 w 311"/>
                <a:gd name="T31" fmla="*/ 279 h 303"/>
                <a:gd name="T32" fmla="*/ 146 w 311"/>
                <a:gd name="T33" fmla="*/ 294 h 303"/>
                <a:gd name="T34" fmla="*/ 138 w 311"/>
                <a:gd name="T35" fmla="*/ 297 h 303"/>
                <a:gd name="T36" fmla="*/ 121 w 311"/>
                <a:gd name="T37" fmla="*/ 289 h 303"/>
                <a:gd name="T38" fmla="*/ 105 w 311"/>
                <a:gd name="T39" fmla="*/ 282 h 303"/>
                <a:gd name="T40" fmla="*/ 88 w 311"/>
                <a:gd name="T41" fmla="*/ 275 h 303"/>
                <a:gd name="T42" fmla="*/ 72 w 311"/>
                <a:gd name="T43" fmla="*/ 268 h 303"/>
                <a:gd name="T44" fmla="*/ 55 w 311"/>
                <a:gd name="T45" fmla="*/ 263 h 303"/>
                <a:gd name="T46" fmla="*/ 39 w 311"/>
                <a:gd name="T47" fmla="*/ 256 h 303"/>
                <a:gd name="T48" fmla="*/ 22 w 311"/>
                <a:gd name="T49" fmla="*/ 250 h 303"/>
                <a:gd name="T50" fmla="*/ 7 w 311"/>
                <a:gd name="T51" fmla="*/ 238 h 303"/>
                <a:gd name="T52" fmla="*/ 1 w 311"/>
                <a:gd name="T53" fmla="*/ 221 h 303"/>
                <a:gd name="T54" fmla="*/ 0 w 311"/>
                <a:gd name="T55" fmla="*/ 205 h 303"/>
                <a:gd name="T56" fmla="*/ 3 w 311"/>
                <a:gd name="T57" fmla="*/ 188 h 303"/>
                <a:gd name="T58" fmla="*/ 8 w 311"/>
                <a:gd name="T59" fmla="*/ 170 h 303"/>
                <a:gd name="T60" fmla="*/ 14 w 311"/>
                <a:gd name="T61" fmla="*/ 154 h 303"/>
                <a:gd name="T62" fmla="*/ 18 w 311"/>
                <a:gd name="T63" fmla="*/ 137 h 303"/>
                <a:gd name="T64" fmla="*/ 22 w 311"/>
                <a:gd name="T65" fmla="*/ 120 h 303"/>
                <a:gd name="T66" fmla="*/ 28 w 311"/>
                <a:gd name="T67" fmla="*/ 100 h 303"/>
                <a:gd name="T68" fmla="*/ 41 w 311"/>
                <a:gd name="T69" fmla="*/ 78 h 303"/>
                <a:gd name="T70" fmla="*/ 58 w 311"/>
                <a:gd name="T71" fmla="*/ 60 h 303"/>
                <a:gd name="T72" fmla="*/ 77 w 311"/>
                <a:gd name="T73" fmla="*/ 43 h 303"/>
                <a:gd name="T74" fmla="*/ 98 w 311"/>
                <a:gd name="T75" fmla="*/ 29 h 303"/>
                <a:gd name="T76" fmla="*/ 119 w 311"/>
                <a:gd name="T77" fmla="*/ 17 h 303"/>
                <a:gd name="T78" fmla="*/ 142 w 311"/>
                <a:gd name="T79" fmla="*/ 9 h 303"/>
                <a:gd name="T80" fmla="*/ 166 w 311"/>
                <a:gd name="T81" fmla="*/ 2 h 303"/>
                <a:gd name="T82" fmla="*/ 190 w 311"/>
                <a:gd name="T83" fmla="*/ 2 h 303"/>
                <a:gd name="T84" fmla="*/ 217 w 311"/>
                <a:gd name="T85" fmla="*/ 4 h 303"/>
                <a:gd name="T86" fmla="*/ 242 w 311"/>
                <a:gd name="T87" fmla="*/ 13 h 303"/>
                <a:gd name="T88" fmla="*/ 257 w 311"/>
                <a:gd name="T89" fmla="*/ 24 h 303"/>
                <a:gd name="T90" fmla="*/ 265 w 311"/>
                <a:gd name="T91" fmla="*/ 3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1" h="303">
                  <a:moveTo>
                    <a:pt x="271" y="43"/>
                  </a:moveTo>
                  <a:lnTo>
                    <a:pt x="266" y="51"/>
                  </a:lnTo>
                  <a:lnTo>
                    <a:pt x="265" y="60"/>
                  </a:lnTo>
                  <a:lnTo>
                    <a:pt x="265" y="68"/>
                  </a:lnTo>
                  <a:lnTo>
                    <a:pt x="265" y="78"/>
                  </a:lnTo>
                  <a:lnTo>
                    <a:pt x="265" y="86"/>
                  </a:lnTo>
                  <a:lnTo>
                    <a:pt x="268" y="96"/>
                  </a:lnTo>
                  <a:lnTo>
                    <a:pt x="269" y="104"/>
                  </a:lnTo>
                  <a:lnTo>
                    <a:pt x="273" y="113"/>
                  </a:lnTo>
                  <a:lnTo>
                    <a:pt x="276" y="120"/>
                  </a:lnTo>
                  <a:lnTo>
                    <a:pt x="280" y="129"/>
                  </a:lnTo>
                  <a:lnTo>
                    <a:pt x="284" y="137"/>
                  </a:lnTo>
                  <a:lnTo>
                    <a:pt x="290" y="145"/>
                  </a:lnTo>
                  <a:lnTo>
                    <a:pt x="294" y="152"/>
                  </a:lnTo>
                  <a:lnTo>
                    <a:pt x="299" y="160"/>
                  </a:lnTo>
                  <a:lnTo>
                    <a:pt x="305" y="167"/>
                  </a:lnTo>
                  <a:lnTo>
                    <a:pt x="311" y="176"/>
                  </a:lnTo>
                  <a:lnTo>
                    <a:pt x="295" y="176"/>
                  </a:lnTo>
                  <a:lnTo>
                    <a:pt x="283" y="178"/>
                  </a:lnTo>
                  <a:lnTo>
                    <a:pt x="268" y="181"/>
                  </a:lnTo>
                  <a:lnTo>
                    <a:pt x="255" y="187"/>
                  </a:lnTo>
                  <a:lnTo>
                    <a:pt x="242" y="191"/>
                  </a:lnTo>
                  <a:lnTo>
                    <a:pt x="229" y="196"/>
                  </a:lnTo>
                  <a:lnTo>
                    <a:pt x="217" y="203"/>
                  </a:lnTo>
                  <a:lnTo>
                    <a:pt x="206" y="211"/>
                  </a:lnTo>
                  <a:lnTo>
                    <a:pt x="193" y="218"/>
                  </a:lnTo>
                  <a:lnTo>
                    <a:pt x="182" y="228"/>
                  </a:lnTo>
                  <a:lnTo>
                    <a:pt x="173" y="236"/>
                  </a:lnTo>
                  <a:lnTo>
                    <a:pt x="166" y="249"/>
                  </a:lnTo>
                  <a:lnTo>
                    <a:pt x="157" y="260"/>
                  </a:lnTo>
                  <a:lnTo>
                    <a:pt x="153" y="274"/>
                  </a:lnTo>
                  <a:lnTo>
                    <a:pt x="149" y="279"/>
                  </a:lnTo>
                  <a:lnTo>
                    <a:pt x="148" y="286"/>
                  </a:lnTo>
                  <a:lnTo>
                    <a:pt x="146" y="294"/>
                  </a:lnTo>
                  <a:lnTo>
                    <a:pt x="146" y="303"/>
                  </a:lnTo>
                  <a:lnTo>
                    <a:pt x="138" y="297"/>
                  </a:lnTo>
                  <a:lnTo>
                    <a:pt x="130" y="293"/>
                  </a:lnTo>
                  <a:lnTo>
                    <a:pt x="121" y="289"/>
                  </a:lnTo>
                  <a:lnTo>
                    <a:pt x="113" y="286"/>
                  </a:lnTo>
                  <a:lnTo>
                    <a:pt x="105" y="282"/>
                  </a:lnTo>
                  <a:lnTo>
                    <a:pt x="97" y="278"/>
                  </a:lnTo>
                  <a:lnTo>
                    <a:pt x="88" y="275"/>
                  </a:lnTo>
                  <a:lnTo>
                    <a:pt x="81" y="272"/>
                  </a:lnTo>
                  <a:lnTo>
                    <a:pt x="72" y="268"/>
                  </a:lnTo>
                  <a:lnTo>
                    <a:pt x="63" y="265"/>
                  </a:lnTo>
                  <a:lnTo>
                    <a:pt x="55" y="263"/>
                  </a:lnTo>
                  <a:lnTo>
                    <a:pt x="47" y="260"/>
                  </a:lnTo>
                  <a:lnTo>
                    <a:pt x="39" y="256"/>
                  </a:lnTo>
                  <a:lnTo>
                    <a:pt x="30" y="253"/>
                  </a:lnTo>
                  <a:lnTo>
                    <a:pt x="22" y="250"/>
                  </a:lnTo>
                  <a:lnTo>
                    <a:pt x="14" y="247"/>
                  </a:lnTo>
                  <a:lnTo>
                    <a:pt x="7" y="238"/>
                  </a:lnTo>
                  <a:lnTo>
                    <a:pt x="4" y="229"/>
                  </a:lnTo>
                  <a:lnTo>
                    <a:pt x="1" y="221"/>
                  </a:lnTo>
                  <a:lnTo>
                    <a:pt x="1" y="213"/>
                  </a:lnTo>
                  <a:lnTo>
                    <a:pt x="0" y="205"/>
                  </a:lnTo>
                  <a:lnTo>
                    <a:pt x="1" y="196"/>
                  </a:lnTo>
                  <a:lnTo>
                    <a:pt x="3" y="188"/>
                  </a:lnTo>
                  <a:lnTo>
                    <a:pt x="7" y="180"/>
                  </a:lnTo>
                  <a:lnTo>
                    <a:pt x="8" y="170"/>
                  </a:lnTo>
                  <a:lnTo>
                    <a:pt x="11" y="162"/>
                  </a:lnTo>
                  <a:lnTo>
                    <a:pt x="14" y="154"/>
                  </a:lnTo>
                  <a:lnTo>
                    <a:pt x="17" y="145"/>
                  </a:lnTo>
                  <a:lnTo>
                    <a:pt x="18" y="137"/>
                  </a:lnTo>
                  <a:lnTo>
                    <a:pt x="21" y="129"/>
                  </a:lnTo>
                  <a:lnTo>
                    <a:pt x="22" y="120"/>
                  </a:lnTo>
                  <a:lnTo>
                    <a:pt x="23" y="112"/>
                  </a:lnTo>
                  <a:lnTo>
                    <a:pt x="28" y="100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0" y="69"/>
                  </a:lnTo>
                  <a:lnTo>
                    <a:pt x="58" y="60"/>
                  </a:lnTo>
                  <a:lnTo>
                    <a:pt x="68" y="51"/>
                  </a:lnTo>
                  <a:lnTo>
                    <a:pt x="77" y="43"/>
                  </a:lnTo>
                  <a:lnTo>
                    <a:pt x="88" y="38"/>
                  </a:lnTo>
                  <a:lnTo>
                    <a:pt x="98" y="29"/>
                  </a:lnTo>
                  <a:lnTo>
                    <a:pt x="109" y="24"/>
                  </a:lnTo>
                  <a:lnTo>
                    <a:pt x="119" y="17"/>
                  </a:lnTo>
                  <a:lnTo>
                    <a:pt x="131" y="13"/>
                  </a:lnTo>
                  <a:lnTo>
                    <a:pt x="142" y="9"/>
                  </a:lnTo>
                  <a:lnTo>
                    <a:pt x="155" y="4"/>
                  </a:lnTo>
                  <a:lnTo>
                    <a:pt x="166" y="2"/>
                  </a:lnTo>
                  <a:lnTo>
                    <a:pt x="178" y="0"/>
                  </a:lnTo>
                  <a:lnTo>
                    <a:pt x="190" y="2"/>
                  </a:lnTo>
                  <a:lnTo>
                    <a:pt x="204" y="3"/>
                  </a:lnTo>
                  <a:lnTo>
                    <a:pt x="217" y="4"/>
                  </a:lnTo>
                  <a:lnTo>
                    <a:pt x="230" y="9"/>
                  </a:lnTo>
                  <a:lnTo>
                    <a:pt x="242" y="13"/>
                  </a:lnTo>
                  <a:lnTo>
                    <a:pt x="253" y="20"/>
                  </a:lnTo>
                  <a:lnTo>
                    <a:pt x="257" y="24"/>
                  </a:lnTo>
                  <a:lnTo>
                    <a:pt x="261" y="29"/>
                  </a:lnTo>
                  <a:lnTo>
                    <a:pt x="265" y="35"/>
                  </a:lnTo>
                  <a:lnTo>
                    <a:pt x="271" y="43"/>
                  </a:lnTo>
                  <a:close/>
                </a:path>
              </a:pathLst>
            </a:custGeom>
            <a:solidFill>
              <a:srgbClr val="99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2" name="Freeform 226"/>
            <p:cNvSpPr>
              <a:spLocks/>
            </p:cNvSpPr>
            <p:nvPr/>
          </p:nvSpPr>
          <p:spPr bwMode="auto">
            <a:xfrm>
              <a:off x="4264" y="1561"/>
              <a:ext cx="289" cy="144"/>
            </a:xfrm>
            <a:custGeom>
              <a:avLst/>
              <a:gdLst>
                <a:gd name="T0" fmla="*/ 183 w 289"/>
                <a:gd name="T1" fmla="*/ 4 h 144"/>
                <a:gd name="T2" fmla="*/ 201 w 289"/>
                <a:gd name="T3" fmla="*/ 10 h 144"/>
                <a:gd name="T4" fmla="*/ 219 w 289"/>
                <a:gd name="T5" fmla="*/ 18 h 144"/>
                <a:gd name="T6" fmla="*/ 237 w 289"/>
                <a:gd name="T7" fmla="*/ 26 h 144"/>
                <a:gd name="T8" fmla="*/ 254 w 289"/>
                <a:gd name="T9" fmla="*/ 36 h 144"/>
                <a:gd name="T10" fmla="*/ 266 w 289"/>
                <a:gd name="T11" fmla="*/ 50 h 144"/>
                <a:gd name="T12" fmla="*/ 277 w 289"/>
                <a:gd name="T13" fmla="*/ 65 h 144"/>
                <a:gd name="T14" fmla="*/ 285 w 289"/>
                <a:gd name="T15" fmla="*/ 83 h 144"/>
                <a:gd name="T16" fmla="*/ 278 w 289"/>
                <a:gd name="T17" fmla="*/ 87 h 144"/>
                <a:gd name="T18" fmla="*/ 259 w 289"/>
                <a:gd name="T19" fmla="*/ 79 h 144"/>
                <a:gd name="T20" fmla="*/ 241 w 289"/>
                <a:gd name="T21" fmla="*/ 72 h 144"/>
                <a:gd name="T22" fmla="*/ 222 w 289"/>
                <a:gd name="T23" fmla="*/ 71 h 144"/>
                <a:gd name="T24" fmla="*/ 204 w 289"/>
                <a:gd name="T25" fmla="*/ 71 h 144"/>
                <a:gd name="T26" fmla="*/ 185 w 289"/>
                <a:gd name="T27" fmla="*/ 72 h 144"/>
                <a:gd name="T28" fmla="*/ 167 w 289"/>
                <a:gd name="T29" fmla="*/ 77 h 144"/>
                <a:gd name="T30" fmla="*/ 149 w 289"/>
                <a:gd name="T31" fmla="*/ 84 h 144"/>
                <a:gd name="T32" fmla="*/ 131 w 289"/>
                <a:gd name="T33" fmla="*/ 91 h 144"/>
                <a:gd name="T34" fmla="*/ 111 w 289"/>
                <a:gd name="T35" fmla="*/ 100 h 144"/>
                <a:gd name="T36" fmla="*/ 93 w 289"/>
                <a:gd name="T37" fmla="*/ 108 h 144"/>
                <a:gd name="T38" fmla="*/ 75 w 289"/>
                <a:gd name="T39" fmla="*/ 116 h 144"/>
                <a:gd name="T40" fmla="*/ 58 w 289"/>
                <a:gd name="T41" fmla="*/ 123 h 144"/>
                <a:gd name="T42" fmla="*/ 41 w 289"/>
                <a:gd name="T43" fmla="*/ 130 h 144"/>
                <a:gd name="T44" fmla="*/ 24 w 289"/>
                <a:gd name="T45" fmla="*/ 135 h 144"/>
                <a:gd name="T46" fmla="*/ 8 w 289"/>
                <a:gd name="T47" fmla="*/ 141 h 144"/>
                <a:gd name="T48" fmla="*/ 12 w 289"/>
                <a:gd name="T49" fmla="*/ 137 h 144"/>
                <a:gd name="T50" fmla="*/ 34 w 289"/>
                <a:gd name="T51" fmla="*/ 119 h 144"/>
                <a:gd name="T52" fmla="*/ 49 w 289"/>
                <a:gd name="T53" fmla="*/ 102 h 144"/>
                <a:gd name="T54" fmla="*/ 58 w 289"/>
                <a:gd name="T55" fmla="*/ 88 h 144"/>
                <a:gd name="T56" fmla="*/ 70 w 289"/>
                <a:gd name="T57" fmla="*/ 71 h 144"/>
                <a:gd name="T58" fmla="*/ 88 w 289"/>
                <a:gd name="T59" fmla="*/ 46 h 144"/>
                <a:gd name="T60" fmla="*/ 104 w 289"/>
                <a:gd name="T61" fmla="*/ 22 h 144"/>
                <a:gd name="T62" fmla="*/ 128 w 289"/>
                <a:gd name="T63" fmla="*/ 7 h 144"/>
                <a:gd name="T64" fmla="*/ 149 w 289"/>
                <a:gd name="T65" fmla="*/ 0 h 144"/>
                <a:gd name="T66" fmla="*/ 165 w 289"/>
                <a:gd name="T6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9" h="144">
                  <a:moveTo>
                    <a:pt x="175" y="3"/>
                  </a:moveTo>
                  <a:lnTo>
                    <a:pt x="183" y="4"/>
                  </a:lnTo>
                  <a:lnTo>
                    <a:pt x="191" y="7"/>
                  </a:lnTo>
                  <a:lnTo>
                    <a:pt x="201" y="10"/>
                  </a:lnTo>
                  <a:lnTo>
                    <a:pt x="211" y="14"/>
                  </a:lnTo>
                  <a:lnTo>
                    <a:pt x="219" y="18"/>
                  </a:lnTo>
                  <a:lnTo>
                    <a:pt x="229" y="22"/>
                  </a:lnTo>
                  <a:lnTo>
                    <a:pt x="237" y="26"/>
                  </a:lnTo>
                  <a:lnTo>
                    <a:pt x="247" y="32"/>
                  </a:lnTo>
                  <a:lnTo>
                    <a:pt x="254" y="36"/>
                  </a:lnTo>
                  <a:lnTo>
                    <a:pt x="260" y="43"/>
                  </a:lnTo>
                  <a:lnTo>
                    <a:pt x="266" y="50"/>
                  </a:lnTo>
                  <a:lnTo>
                    <a:pt x="273" y="58"/>
                  </a:lnTo>
                  <a:lnTo>
                    <a:pt x="277" y="65"/>
                  </a:lnTo>
                  <a:lnTo>
                    <a:pt x="282" y="75"/>
                  </a:lnTo>
                  <a:lnTo>
                    <a:pt x="285" y="83"/>
                  </a:lnTo>
                  <a:lnTo>
                    <a:pt x="289" y="95"/>
                  </a:lnTo>
                  <a:lnTo>
                    <a:pt x="278" y="87"/>
                  </a:lnTo>
                  <a:lnTo>
                    <a:pt x="270" y="83"/>
                  </a:lnTo>
                  <a:lnTo>
                    <a:pt x="259" y="79"/>
                  </a:lnTo>
                  <a:lnTo>
                    <a:pt x="251" y="76"/>
                  </a:lnTo>
                  <a:lnTo>
                    <a:pt x="241" y="72"/>
                  </a:lnTo>
                  <a:lnTo>
                    <a:pt x="231" y="71"/>
                  </a:lnTo>
                  <a:lnTo>
                    <a:pt x="222" y="71"/>
                  </a:lnTo>
                  <a:lnTo>
                    <a:pt x="213" y="71"/>
                  </a:lnTo>
                  <a:lnTo>
                    <a:pt x="204" y="71"/>
                  </a:lnTo>
                  <a:lnTo>
                    <a:pt x="194" y="71"/>
                  </a:lnTo>
                  <a:lnTo>
                    <a:pt x="185" y="72"/>
                  </a:lnTo>
                  <a:lnTo>
                    <a:pt x="176" y="75"/>
                  </a:lnTo>
                  <a:lnTo>
                    <a:pt x="167" y="77"/>
                  </a:lnTo>
                  <a:lnTo>
                    <a:pt x="157" y="80"/>
                  </a:lnTo>
                  <a:lnTo>
                    <a:pt x="149" y="84"/>
                  </a:lnTo>
                  <a:lnTo>
                    <a:pt x="140" y="88"/>
                  </a:lnTo>
                  <a:lnTo>
                    <a:pt x="131" y="91"/>
                  </a:lnTo>
                  <a:lnTo>
                    <a:pt x="121" y="95"/>
                  </a:lnTo>
                  <a:lnTo>
                    <a:pt x="111" y="100"/>
                  </a:lnTo>
                  <a:lnTo>
                    <a:pt x="103" y="104"/>
                  </a:lnTo>
                  <a:lnTo>
                    <a:pt x="93" y="108"/>
                  </a:lnTo>
                  <a:lnTo>
                    <a:pt x="84" y="112"/>
                  </a:lnTo>
                  <a:lnTo>
                    <a:pt x="75" y="116"/>
                  </a:lnTo>
                  <a:lnTo>
                    <a:pt x="67" y="120"/>
                  </a:lnTo>
                  <a:lnTo>
                    <a:pt x="58" y="123"/>
                  </a:lnTo>
                  <a:lnTo>
                    <a:pt x="49" y="127"/>
                  </a:lnTo>
                  <a:lnTo>
                    <a:pt x="41" y="130"/>
                  </a:lnTo>
                  <a:lnTo>
                    <a:pt x="33" y="134"/>
                  </a:lnTo>
                  <a:lnTo>
                    <a:pt x="24" y="135"/>
                  </a:lnTo>
                  <a:lnTo>
                    <a:pt x="16" y="138"/>
                  </a:lnTo>
                  <a:lnTo>
                    <a:pt x="8" y="141"/>
                  </a:lnTo>
                  <a:lnTo>
                    <a:pt x="0" y="144"/>
                  </a:lnTo>
                  <a:lnTo>
                    <a:pt x="12" y="137"/>
                  </a:lnTo>
                  <a:lnTo>
                    <a:pt x="24" y="128"/>
                  </a:lnTo>
                  <a:lnTo>
                    <a:pt x="34" y="119"/>
                  </a:lnTo>
                  <a:lnTo>
                    <a:pt x="45" y="109"/>
                  </a:lnTo>
                  <a:lnTo>
                    <a:pt x="49" y="102"/>
                  </a:lnTo>
                  <a:lnTo>
                    <a:pt x="53" y="95"/>
                  </a:lnTo>
                  <a:lnTo>
                    <a:pt x="58" y="88"/>
                  </a:lnTo>
                  <a:lnTo>
                    <a:pt x="62" y="83"/>
                  </a:lnTo>
                  <a:lnTo>
                    <a:pt x="70" y="71"/>
                  </a:lnTo>
                  <a:lnTo>
                    <a:pt x="80" y="58"/>
                  </a:lnTo>
                  <a:lnTo>
                    <a:pt x="88" y="46"/>
                  </a:lnTo>
                  <a:lnTo>
                    <a:pt x="96" y="33"/>
                  </a:lnTo>
                  <a:lnTo>
                    <a:pt x="104" y="22"/>
                  </a:lnTo>
                  <a:lnTo>
                    <a:pt x="117" y="15"/>
                  </a:lnTo>
                  <a:lnTo>
                    <a:pt x="128" y="7"/>
                  </a:lnTo>
                  <a:lnTo>
                    <a:pt x="142" y="3"/>
                  </a:lnTo>
                  <a:lnTo>
                    <a:pt x="149" y="0"/>
                  </a:lnTo>
                  <a:lnTo>
                    <a:pt x="157" y="0"/>
                  </a:lnTo>
                  <a:lnTo>
                    <a:pt x="165" y="0"/>
                  </a:lnTo>
                  <a:lnTo>
                    <a:pt x="175" y="3"/>
                  </a:lnTo>
                  <a:close/>
                </a:path>
              </a:pathLst>
            </a:custGeom>
            <a:solidFill>
              <a:srgbClr val="8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3" name="Freeform 227"/>
            <p:cNvSpPr>
              <a:spLocks/>
            </p:cNvSpPr>
            <p:nvPr/>
          </p:nvSpPr>
          <p:spPr bwMode="auto">
            <a:xfrm>
              <a:off x="4299" y="1651"/>
              <a:ext cx="376" cy="354"/>
            </a:xfrm>
            <a:custGeom>
              <a:avLst/>
              <a:gdLst>
                <a:gd name="T0" fmla="*/ 358 w 376"/>
                <a:gd name="T1" fmla="*/ 124 h 354"/>
                <a:gd name="T2" fmla="*/ 366 w 376"/>
                <a:gd name="T3" fmla="*/ 143 h 354"/>
                <a:gd name="T4" fmla="*/ 372 w 376"/>
                <a:gd name="T5" fmla="*/ 164 h 354"/>
                <a:gd name="T6" fmla="*/ 374 w 376"/>
                <a:gd name="T7" fmla="*/ 185 h 354"/>
                <a:gd name="T8" fmla="*/ 373 w 376"/>
                <a:gd name="T9" fmla="*/ 207 h 354"/>
                <a:gd name="T10" fmla="*/ 369 w 376"/>
                <a:gd name="T11" fmla="*/ 229 h 354"/>
                <a:gd name="T12" fmla="*/ 363 w 376"/>
                <a:gd name="T13" fmla="*/ 250 h 354"/>
                <a:gd name="T14" fmla="*/ 357 w 376"/>
                <a:gd name="T15" fmla="*/ 272 h 354"/>
                <a:gd name="T16" fmla="*/ 344 w 376"/>
                <a:gd name="T17" fmla="*/ 288 h 354"/>
                <a:gd name="T18" fmla="*/ 328 w 376"/>
                <a:gd name="T19" fmla="*/ 301 h 354"/>
                <a:gd name="T20" fmla="*/ 312 w 376"/>
                <a:gd name="T21" fmla="*/ 313 h 354"/>
                <a:gd name="T22" fmla="*/ 297 w 376"/>
                <a:gd name="T23" fmla="*/ 325 h 354"/>
                <a:gd name="T24" fmla="*/ 281 w 376"/>
                <a:gd name="T25" fmla="*/ 337 h 354"/>
                <a:gd name="T26" fmla="*/ 261 w 376"/>
                <a:gd name="T27" fmla="*/ 345 h 354"/>
                <a:gd name="T28" fmla="*/ 242 w 376"/>
                <a:gd name="T29" fmla="*/ 350 h 354"/>
                <a:gd name="T30" fmla="*/ 221 w 376"/>
                <a:gd name="T31" fmla="*/ 353 h 354"/>
                <a:gd name="T32" fmla="*/ 199 w 376"/>
                <a:gd name="T33" fmla="*/ 353 h 354"/>
                <a:gd name="T34" fmla="*/ 180 w 376"/>
                <a:gd name="T35" fmla="*/ 350 h 354"/>
                <a:gd name="T36" fmla="*/ 162 w 376"/>
                <a:gd name="T37" fmla="*/ 345 h 354"/>
                <a:gd name="T38" fmla="*/ 147 w 376"/>
                <a:gd name="T39" fmla="*/ 337 h 354"/>
                <a:gd name="T40" fmla="*/ 132 w 376"/>
                <a:gd name="T41" fmla="*/ 325 h 354"/>
                <a:gd name="T42" fmla="*/ 119 w 376"/>
                <a:gd name="T43" fmla="*/ 313 h 354"/>
                <a:gd name="T44" fmla="*/ 108 w 376"/>
                <a:gd name="T45" fmla="*/ 298 h 354"/>
                <a:gd name="T46" fmla="*/ 97 w 376"/>
                <a:gd name="T47" fmla="*/ 284 h 354"/>
                <a:gd name="T48" fmla="*/ 87 w 376"/>
                <a:gd name="T49" fmla="*/ 268 h 354"/>
                <a:gd name="T50" fmla="*/ 76 w 376"/>
                <a:gd name="T51" fmla="*/ 251 h 354"/>
                <a:gd name="T52" fmla="*/ 67 w 376"/>
                <a:gd name="T53" fmla="*/ 234 h 354"/>
                <a:gd name="T54" fmla="*/ 56 w 376"/>
                <a:gd name="T55" fmla="*/ 219 h 354"/>
                <a:gd name="T56" fmla="*/ 45 w 376"/>
                <a:gd name="T57" fmla="*/ 204 h 354"/>
                <a:gd name="T58" fmla="*/ 34 w 376"/>
                <a:gd name="T59" fmla="*/ 189 h 354"/>
                <a:gd name="T60" fmla="*/ 21 w 376"/>
                <a:gd name="T61" fmla="*/ 176 h 354"/>
                <a:gd name="T62" fmla="*/ 9 w 376"/>
                <a:gd name="T63" fmla="*/ 167 h 354"/>
                <a:gd name="T64" fmla="*/ 0 w 376"/>
                <a:gd name="T65" fmla="*/ 154 h 354"/>
                <a:gd name="T66" fmla="*/ 2 w 376"/>
                <a:gd name="T67" fmla="*/ 138 h 354"/>
                <a:gd name="T68" fmla="*/ 5 w 376"/>
                <a:gd name="T69" fmla="*/ 121 h 354"/>
                <a:gd name="T70" fmla="*/ 11 w 376"/>
                <a:gd name="T71" fmla="*/ 106 h 354"/>
                <a:gd name="T72" fmla="*/ 18 w 376"/>
                <a:gd name="T73" fmla="*/ 91 h 354"/>
                <a:gd name="T74" fmla="*/ 27 w 376"/>
                <a:gd name="T75" fmla="*/ 76 h 354"/>
                <a:gd name="T76" fmla="*/ 35 w 376"/>
                <a:gd name="T77" fmla="*/ 62 h 354"/>
                <a:gd name="T78" fmla="*/ 45 w 376"/>
                <a:gd name="T79" fmla="*/ 50 h 354"/>
                <a:gd name="T80" fmla="*/ 58 w 376"/>
                <a:gd name="T81" fmla="*/ 36 h 354"/>
                <a:gd name="T82" fmla="*/ 79 w 376"/>
                <a:gd name="T83" fmla="*/ 21 h 354"/>
                <a:gd name="T84" fmla="*/ 103 w 376"/>
                <a:gd name="T85" fmla="*/ 11 h 354"/>
                <a:gd name="T86" fmla="*/ 127 w 376"/>
                <a:gd name="T87" fmla="*/ 4 h 354"/>
                <a:gd name="T88" fmla="*/ 151 w 376"/>
                <a:gd name="T89" fmla="*/ 0 h 354"/>
                <a:gd name="T90" fmla="*/ 176 w 376"/>
                <a:gd name="T91" fmla="*/ 0 h 354"/>
                <a:gd name="T92" fmla="*/ 199 w 376"/>
                <a:gd name="T93" fmla="*/ 3 h 354"/>
                <a:gd name="T94" fmla="*/ 223 w 376"/>
                <a:gd name="T95" fmla="*/ 11 h 354"/>
                <a:gd name="T96" fmla="*/ 243 w 376"/>
                <a:gd name="T97" fmla="*/ 21 h 354"/>
                <a:gd name="T98" fmla="*/ 260 w 376"/>
                <a:gd name="T99" fmla="*/ 29 h 354"/>
                <a:gd name="T100" fmla="*/ 275 w 376"/>
                <a:gd name="T101" fmla="*/ 38 h 354"/>
                <a:gd name="T102" fmla="*/ 292 w 376"/>
                <a:gd name="T103" fmla="*/ 51 h 354"/>
                <a:gd name="T104" fmla="*/ 305 w 376"/>
                <a:gd name="T105" fmla="*/ 63 h 354"/>
                <a:gd name="T106" fmla="*/ 319 w 376"/>
                <a:gd name="T107" fmla="*/ 76 h 354"/>
                <a:gd name="T108" fmla="*/ 332 w 376"/>
                <a:gd name="T109" fmla="*/ 91 h 354"/>
                <a:gd name="T110" fmla="*/ 345 w 376"/>
                <a:gd name="T111" fmla="*/ 10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6" h="354">
                  <a:moveTo>
                    <a:pt x="352" y="116"/>
                  </a:moveTo>
                  <a:lnTo>
                    <a:pt x="358" y="124"/>
                  </a:lnTo>
                  <a:lnTo>
                    <a:pt x="363" y="134"/>
                  </a:lnTo>
                  <a:lnTo>
                    <a:pt x="366" y="143"/>
                  </a:lnTo>
                  <a:lnTo>
                    <a:pt x="370" y="154"/>
                  </a:lnTo>
                  <a:lnTo>
                    <a:pt x="372" y="164"/>
                  </a:lnTo>
                  <a:lnTo>
                    <a:pt x="374" y="175"/>
                  </a:lnTo>
                  <a:lnTo>
                    <a:pt x="374" y="185"/>
                  </a:lnTo>
                  <a:lnTo>
                    <a:pt x="376" y="197"/>
                  </a:lnTo>
                  <a:lnTo>
                    <a:pt x="373" y="207"/>
                  </a:lnTo>
                  <a:lnTo>
                    <a:pt x="372" y="218"/>
                  </a:lnTo>
                  <a:lnTo>
                    <a:pt x="369" y="229"/>
                  </a:lnTo>
                  <a:lnTo>
                    <a:pt x="368" y="240"/>
                  </a:lnTo>
                  <a:lnTo>
                    <a:pt x="363" y="250"/>
                  </a:lnTo>
                  <a:lnTo>
                    <a:pt x="361" y="261"/>
                  </a:lnTo>
                  <a:lnTo>
                    <a:pt x="357" y="272"/>
                  </a:lnTo>
                  <a:lnTo>
                    <a:pt x="352" y="283"/>
                  </a:lnTo>
                  <a:lnTo>
                    <a:pt x="344" y="288"/>
                  </a:lnTo>
                  <a:lnTo>
                    <a:pt x="336" y="295"/>
                  </a:lnTo>
                  <a:lnTo>
                    <a:pt x="328" y="301"/>
                  </a:lnTo>
                  <a:lnTo>
                    <a:pt x="321" y="308"/>
                  </a:lnTo>
                  <a:lnTo>
                    <a:pt x="312" y="313"/>
                  </a:lnTo>
                  <a:lnTo>
                    <a:pt x="305" y="320"/>
                  </a:lnTo>
                  <a:lnTo>
                    <a:pt x="297" y="325"/>
                  </a:lnTo>
                  <a:lnTo>
                    <a:pt x="290" y="332"/>
                  </a:lnTo>
                  <a:lnTo>
                    <a:pt x="281" y="337"/>
                  </a:lnTo>
                  <a:lnTo>
                    <a:pt x="271" y="341"/>
                  </a:lnTo>
                  <a:lnTo>
                    <a:pt x="261" y="345"/>
                  </a:lnTo>
                  <a:lnTo>
                    <a:pt x="253" y="349"/>
                  </a:lnTo>
                  <a:lnTo>
                    <a:pt x="242" y="350"/>
                  </a:lnTo>
                  <a:lnTo>
                    <a:pt x="232" y="353"/>
                  </a:lnTo>
                  <a:lnTo>
                    <a:pt x="221" y="353"/>
                  </a:lnTo>
                  <a:lnTo>
                    <a:pt x="212" y="354"/>
                  </a:lnTo>
                  <a:lnTo>
                    <a:pt x="199" y="353"/>
                  </a:lnTo>
                  <a:lnTo>
                    <a:pt x="190" y="353"/>
                  </a:lnTo>
                  <a:lnTo>
                    <a:pt x="180" y="350"/>
                  </a:lnTo>
                  <a:lnTo>
                    <a:pt x="172" y="349"/>
                  </a:lnTo>
                  <a:lnTo>
                    <a:pt x="162" y="345"/>
                  </a:lnTo>
                  <a:lnTo>
                    <a:pt x="154" y="341"/>
                  </a:lnTo>
                  <a:lnTo>
                    <a:pt x="147" y="337"/>
                  </a:lnTo>
                  <a:lnTo>
                    <a:pt x="140" y="332"/>
                  </a:lnTo>
                  <a:lnTo>
                    <a:pt x="132" y="325"/>
                  </a:lnTo>
                  <a:lnTo>
                    <a:pt x="126" y="320"/>
                  </a:lnTo>
                  <a:lnTo>
                    <a:pt x="119" y="313"/>
                  </a:lnTo>
                  <a:lnTo>
                    <a:pt x="114" y="306"/>
                  </a:lnTo>
                  <a:lnTo>
                    <a:pt x="108" y="298"/>
                  </a:lnTo>
                  <a:lnTo>
                    <a:pt x="103" y="291"/>
                  </a:lnTo>
                  <a:lnTo>
                    <a:pt x="97" y="284"/>
                  </a:lnTo>
                  <a:lnTo>
                    <a:pt x="93" y="277"/>
                  </a:lnTo>
                  <a:lnTo>
                    <a:pt x="87" y="268"/>
                  </a:lnTo>
                  <a:lnTo>
                    <a:pt x="82" y="259"/>
                  </a:lnTo>
                  <a:lnTo>
                    <a:pt x="76" y="251"/>
                  </a:lnTo>
                  <a:lnTo>
                    <a:pt x="72" y="243"/>
                  </a:lnTo>
                  <a:lnTo>
                    <a:pt x="67" y="234"/>
                  </a:lnTo>
                  <a:lnTo>
                    <a:pt x="61" y="226"/>
                  </a:lnTo>
                  <a:lnTo>
                    <a:pt x="56" y="219"/>
                  </a:lnTo>
                  <a:lnTo>
                    <a:pt x="52" y="212"/>
                  </a:lnTo>
                  <a:lnTo>
                    <a:pt x="45" y="204"/>
                  </a:lnTo>
                  <a:lnTo>
                    <a:pt x="39" y="196"/>
                  </a:lnTo>
                  <a:lnTo>
                    <a:pt x="34" y="189"/>
                  </a:lnTo>
                  <a:lnTo>
                    <a:pt x="28" y="183"/>
                  </a:lnTo>
                  <a:lnTo>
                    <a:pt x="21" y="176"/>
                  </a:lnTo>
                  <a:lnTo>
                    <a:pt x="16" y="171"/>
                  </a:lnTo>
                  <a:lnTo>
                    <a:pt x="9" y="167"/>
                  </a:lnTo>
                  <a:lnTo>
                    <a:pt x="2" y="164"/>
                  </a:lnTo>
                  <a:lnTo>
                    <a:pt x="0" y="154"/>
                  </a:lnTo>
                  <a:lnTo>
                    <a:pt x="0" y="146"/>
                  </a:lnTo>
                  <a:lnTo>
                    <a:pt x="2" y="138"/>
                  </a:lnTo>
                  <a:lnTo>
                    <a:pt x="5" y="130"/>
                  </a:lnTo>
                  <a:lnTo>
                    <a:pt x="5" y="121"/>
                  </a:lnTo>
                  <a:lnTo>
                    <a:pt x="7" y="113"/>
                  </a:lnTo>
                  <a:lnTo>
                    <a:pt x="11" y="106"/>
                  </a:lnTo>
                  <a:lnTo>
                    <a:pt x="16" y="99"/>
                  </a:lnTo>
                  <a:lnTo>
                    <a:pt x="18" y="91"/>
                  </a:lnTo>
                  <a:lnTo>
                    <a:pt x="23" y="83"/>
                  </a:lnTo>
                  <a:lnTo>
                    <a:pt x="27" y="76"/>
                  </a:lnTo>
                  <a:lnTo>
                    <a:pt x="31" y="70"/>
                  </a:lnTo>
                  <a:lnTo>
                    <a:pt x="35" y="62"/>
                  </a:lnTo>
                  <a:lnTo>
                    <a:pt x="39" y="56"/>
                  </a:lnTo>
                  <a:lnTo>
                    <a:pt x="45" y="50"/>
                  </a:lnTo>
                  <a:lnTo>
                    <a:pt x="50" y="45"/>
                  </a:lnTo>
                  <a:lnTo>
                    <a:pt x="58" y="36"/>
                  </a:lnTo>
                  <a:lnTo>
                    <a:pt x="69" y="29"/>
                  </a:lnTo>
                  <a:lnTo>
                    <a:pt x="79" y="21"/>
                  </a:lnTo>
                  <a:lnTo>
                    <a:pt x="92" y="16"/>
                  </a:lnTo>
                  <a:lnTo>
                    <a:pt x="103" y="11"/>
                  </a:lnTo>
                  <a:lnTo>
                    <a:pt x="115" y="7"/>
                  </a:lnTo>
                  <a:lnTo>
                    <a:pt x="127" y="4"/>
                  </a:lnTo>
                  <a:lnTo>
                    <a:pt x="140" y="3"/>
                  </a:lnTo>
                  <a:lnTo>
                    <a:pt x="151" y="0"/>
                  </a:lnTo>
                  <a:lnTo>
                    <a:pt x="163" y="0"/>
                  </a:lnTo>
                  <a:lnTo>
                    <a:pt x="176" y="0"/>
                  </a:lnTo>
                  <a:lnTo>
                    <a:pt x="188" y="3"/>
                  </a:lnTo>
                  <a:lnTo>
                    <a:pt x="199" y="3"/>
                  </a:lnTo>
                  <a:lnTo>
                    <a:pt x="212" y="7"/>
                  </a:lnTo>
                  <a:lnTo>
                    <a:pt x="223" y="11"/>
                  </a:lnTo>
                  <a:lnTo>
                    <a:pt x="235" y="16"/>
                  </a:lnTo>
                  <a:lnTo>
                    <a:pt x="243" y="21"/>
                  </a:lnTo>
                  <a:lnTo>
                    <a:pt x="252" y="25"/>
                  </a:lnTo>
                  <a:lnTo>
                    <a:pt x="260" y="29"/>
                  </a:lnTo>
                  <a:lnTo>
                    <a:pt x="268" y="34"/>
                  </a:lnTo>
                  <a:lnTo>
                    <a:pt x="275" y="38"/>
                  </a:lnTo>
                  <a:lnTo>
                    <a:pt x="283" y="45"/>
                  </a:lnTo>
                  <a:lnTo>
                    <a:pt x="292" y="51"/>
                  </a:lnTo>
                  <a:lnTo>
                    <a:pt x="300" y="58"/>
                  </a:lnTo>
                  <a:lnTo>
                    <a:pt x="305" y="63"/>
                  </a:lnTo>
                  <a:lnTo>
                    <a:pt x="312" y="70"/>
                  </a:lnTo>
                  <a:lnTo>
                    <a:pt x="319" y="76"/>
                  </a:lnTo>
                  <a:lnTo>
                    <a:pt x="326" y="84"/>
                  </a:lnTo>
                  <a:lnTo>
                    <a:pt x="332" y="91"/>
                  </a:lnTo>
                  <a:lnTo>
                    <a:pt x="339" y="98"/>
                  </a:lnTo>
                  <a:lnTo>
                    <a:pt x="345" y="106"/>
                  </a:lnTo>
                  <a:lnTo>
                    <a:pt x="352" y="116"/>
                  </a:lnTo>
                  <a:close/>
                </a:path>
              </a:pathLst>
            </a:custGeom>
            <a:solidFill>
              <a:srgbClr val="99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4" name="Freeform 228"/>
            <p:cNvSpPr>
              <a:spLocks/>
            </p:cNvSpPr>
            <p:nvPr/>
          </p:nvSpPr>
          <p:spPr bwMode="auto">
            <a:xfrm>
              <a:off x="3910" y="1703"/>
              <a:ext cx="358" cy="158"/>
            </a:xfrm>
            <a:custGeom>
              <a:avLst/>
              <a:gdLst>
                <a:gd name="T0" fmla="*/ 311 w 358"/>
                <a:gd name="T1" fmla="*/ 22 h 158"/>
                <a:gd name="T2" fmla="*/ 336 w 358"/>
                <a:gd name="T3" fmla="*/ 22 h 158"/>
                <a:gd name="T4" fmla="*/ 351 w 358"/>
                <a:gd name="T5" fmla="*/ 38 h 158"/>
                <a:gd name="T6" fmla="*/ 356 w 358"/>
                <a:gd name="T7" fmla="*/ 57 h 158"/>
                <a:gd name="T8" fmla="*/ 355 w 358"/>
                <a:gd name="T9" fmla="*/ 78 h 158"/>
                <a:gd name="T10" fmla="*/ 349 w 358"/>
                <a:gd name="T11" fmla="*/ 97 h 158"/>
                <a:gd name="T12" fmla="*/ 334 w 358"/>
                <a:gd name="T13" fmla="*/ 102 h 158"/>
                <a:gd name="T14" fmla="*/ 309 w 358"/>
                <a:gd name="T15" fmla="*/ 93 h 158"/>
                <a:gd name="T16" fmla="*/ 285 w 358"/>
                <a:gd name="T17" fmla="*/ 86 h 158"/>
                <a:gd name="T18" fmla="*/ 258 w 358"/>
                <a:gd name="T19" fmla="*/ 79 h 158"/>
                <a:gd name="T20" fmla="*/ 232 w 358"/>
                <a:gd name="T21" fmla="*/ 78 h 158"/>
                <a:gd name="T22" fmla="*/ 207 w 358"/>
                <a:gd name="T23" fmla="*/ 78 h 158"/>
                <a:gd name="T24" fmla="*/ 182 w 358"/>
                <a:gd name="T25" fmla="*/ 84 h 158"/>
                <a:gd name="T26" fmla="*/ 159 w 358"/>
                <a:gd name="T27" fmla="*/ 95 h 158"/>
                <a:gd name="T28" fmla="*/ 141 w 358"/>
                <a:gd name="T29" fmla="*/ 107 h 158"/>
                <a:gd name="T30" fmla="*/ 127 w 358"/>
                <a:gd name="T31" fmla="*/ 116 h 158"/>
                <a:gd name="T32" fmla="*/ 112 w 358"/>
                <a:gd name="T33" fmla="*/ 133 h 158"/>
                <a:gd name="T34" fmla="*/ 93 w 358"/>
                <a:gd name="T35" fmla="*/ 152 h 158"/>
                <a:gd name="T36" fmla="*/ 75 w 358"/>
                <a:gd name="T37" fmla="*/ 156 h 158"/>
                <a:gd name="T38" fmla="*/ 60 w 358"/>
                <a:gd name="T39" fmla="*/ 152 h 158"/>
                <a:gd name="T40" fmla="*/ 43 w 358"/>
                <a:gd name="T41" fmla="*/ 148 h 158"/>
                <a:gd name="T42" fmla="*/ 29 w 358"/>
                <a:gd name="T43" fmla="*/ 142 h 158"/>
                <a:gd name="T44" fmla="*/ 15 w 358"/>
                <a:gd name="T45" fmla="*/ 130 h 158"/>
                <a:gd name="T46" fmla="*/ 7 w 358"/>
                <a:gd name="T47" fmla="*/ 105 h 158"/>
                <a:gd name="T48" fmla="*/ 2 w 358"/>
                <a:gd name="T49" fmla="*/ 78 h 158"/>
                <a:gd name="T50" fmla="*/ 3 w 358"/>
                <a:gd name="T51" fmla="*/ 54 h 158"/>
                <a:gd name="T52" fmla="*/ 14 w 358"/>
                <a:gd name="T53" fmla="*/ 39 h 158"/>
                <a:gd name="T54" fmla="*/ 29 w 358"/>
                <a:gd name="T55" fmla="*/ 26 h 158"/>
                <a:gd name="T56" fmla="*/ 47 w 358"/>
                <a:gd name="T57" fmla="*/ 17 h 158"/>
                <a:gd name="T58" fmla="*/ 65 w 358"/>
                <a:gd name="T59" fmla="*/ 10 h 158"/>
                <a:gd name="T60" fmla="*/ 84 w 358"/>
                <a:gd name="T61" fmla="*/ 4 h 158"/>
                <a:gd name="T62" fmla="*/ 104 w 358"/>
                <a:gd name="T63" fmla="*/ 0 h 158"/>
                <a:gd name="T64" fmla="*/ 123 w 358"/>
                <a:gd name="T65" fmla="*/ 0 h 158"/>
                <a:gd name="T66" fmla="*/ 141 w 358"/>
                <a:gd name="T67" fmla="*/ 3 h 158"/>
                <a:gd name="T68" fmla="*/ 162 w 358"/>
                <a:gd name="T69" fmla="*/ 10 h 158"/>
                <a:gd name="T70" fmla="*/ 182 w 358"/>
                <a:gd name="T71" fmla="*/ 17 h 158"/>
                <a:gd name="T72" fmla="*/ 203 w 358"/>
                <a:gd name="T73" fmla="*/ 22 h 158"/>
                <a:gd name="T74" fmla="*/ 225 w 358"/>
                <a:gd name="T75" fmla="*/ 25 h 158"/>
                <a:gd name="T76" fmla="*/ 246 w 358"/>
                <a:gd name="T77" fmla="*/ 26 h 158"/>
                <a:gd name="T78" fmla="*/ 268 w 358"/>
                <a:gd name="T79" fmla="*/ 25 h 158"/>
                <a:gd name="T80" fmla="*/ 290 w 358"/>
                <a:gd name="T81" fmla="*/ 2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8" h="158">
                  <a:moveTo>
                    <a:pt x="302" y="20"/>
                  </a:moveTo>
                  <a:lnTo>
                    <a:pt x="311" y="22"/>
                  </a:lnTo>
                  <a:lnTo>
                    <a:pt x="323" y="22"/>
                  </a:lnTo>
                  <a:lnTo>
                    <a:pt x="336" y="22"/>
                  </a:lnTo>
                  <a:lnTo>
                    <a:pt x="347" y="28"/>
                  </a:lnTo>
                  <a:lnTo>
                    <a:pt x="351" y="38"/>
                  </a:lnTo>
                  <a:lnTo>
                    <a:pt x="355" y="47"/>
                  </a:lnTo>
                  <a:lnTo>
                    <a:pt x="356" y="57"/>
                  </a:lnTo>
                  <a:lnTo>
                    <a:pt x="358" y="68"/>
                  </a:lnTo>
                  <a:lnTo>
                    <a:pt x="355" y="78"/>
                  </a:lnTo>
                  <a:lnTo>
                    <a:pt x="354" y="87"/>
                  </a:lnTo>
                  <a:lnTo>
                    <a:pt x="349" y="97"/>
                  </a:lnTo>
                  <a:lnTo>
                    <a:pt x="347" y="109"/>
                  </a:lnTo>
                  <a:lnTo>
                    <a:pt x="334" y="102"/>
                  </a:lnTo>
                  <a:lnTo>
                    <a:pt x="322" y="97"/>
                  </a:lnTo>
                  <a:lnTo>
                    <a:pt x="309" y="93"/>
                  </a:lnTo>
                  <a:lnTo>
                    <a:pt x="298" y="90"/>
                  </a:lnTo>
                  <a:lnTo>
                    <a:pt x="285" y="86"/>
                  </a:lnTo>
                  <a:lnTo>
                    <a:pt x="272" y="82"/>
                  </a:lnTo>
                  <a:lnTo>
                    <a:pt x="258" y="79"/>
                  </a:lnTo>
                  <a:lnTo>
                    <a:pt x="246" y="79"/>
                  </a:lnTo>
                  <a:lnTo>
                    <a:pt x="232" y="78"/>
                  </a:lnTo>
                  <a:lnTo>
                    <a:pt x="220" y="78"/>
                  </a:lnTo>
                  <a:lnTo>
                    <a:pt x="207" y="78"/>
                  </a:lnTo>
                  <a:lnTo>
                    <a:pt x="195" y="82"/>
                  </a:lnTo>
                  <a:lnTo>
                    <a:pt x="182" y="84"/>
                  </a:lnTo>
                  <a:lnTo>
                    <a:pt x="170" y="90"/>
                  </a:lnTo>
                  <a:lnTo>
                    <a:pt x="159" y="95"/>
                  </a:lnTo>
                  <a:lnTo>
                    <a:pt x="149" y="104"/>
                  </a:lnTo>
                  <a:lnTo>
                    <a:pt x="141" y="107"/>
                  </a:lnTo>
                  <a:lnTo>
                    <a:pt x="134" y="111"/>
                  </a:lnTo>
                  <a:lnTo>
                    <a:pt x="127" y="116"/>
                  </a:lnTo>
                  <a:lnTo>
                    <a:pt x="123" y="122"/>
                  </a:lnTo>
                  <a:lnTo>
                    <a:pt x="112" y="133"/>
                  </a:lnTo>
                  <a:lnTo>
                    <a:pt x="104" y="145"/>
                  </a:lnTo>
                  <a:lnTo>
                    <a:pt x="93" y="152"/>
                  </a:lnTo>
                  <a:lnTo>
                    <a:pt x="82" y="158"/>
                  </a:lnTo>
                  <a:lnTo>
                    <a:pt x="75" y="156"/>
                  </a:lnTo>
                  <a:lnTo>
                    <a:pt x="68" y="156"/>
                  </a:lnTo>
                  <a:lnTo>
                    <a:pt x="60" y="152"/>
                  </a:lnTo>
                  <a:lnTo>
                    <a:pt x="51" y="149"/>
                  </a:lnTo>
                  <a:lnTo>
                    <a:pt x="43" y="148"/>
                  </a:lnTo>
                  <a:lnTo>
                    <a:pt x="36" y="147"/>
                  </a:lnTo>
                  <a:lnTo>
                    <a:pt x="29" y="142"/>
                  </a:lnTo>
                  <a:lnTo>
                    <a:pt x="25" y="140"/>
                  </a:lnTo>
                  <a:lnTo>
                    <a:pt x="15" y="130"/>
                  </a:lnTo>
                  <a:lnTo>
                    <a:pt x="11" y="119"/>
                  </a:lnTo>
                  <a:lnTo>
                    <a:pt x="7" y="105"/>
                  </a:lnTo>
                  <a:lnTo>
                    <a:pt x="4" y="91"/>
                  </a:lnTo>
                  <a:lnTo>
                    <a:pt x="2" y="78"/>
                  </a:lnTo>
                  <a:lnTo>
                    <a:pt x="0" y="65"/>
                  </a:lnTo>
                  <a:lnTo>
                    <a:pt x="3" y="54"/>
                  </a:lnTo>
                  <a:lnTo>
                    <a:pt x="8" y="47"/>
                  </a:lnTo>
                  <a:lnTo>
                    <a:pt x="14" y="39"/>
                  </a:lnTo>
                  <a:lnTo>
                    <a:pt x="22" y="33"/>
                  </a:lnTo>
                  <a:lnTo>
                    <a:pt x="29" y="26"/>
                  </a:lnTo>
                  <a:lnTo>
                    <a:pt x="37" y="21"/>
                  </a:lnTo>
                  <a:lnTo>
                    <a:pt x="47" y="17"/>
                  </a:lnTo>
                  <a:lnTo>
                    <a:pt x="57" y="14"/>
                  </a:lnTo>
                  <a:lnTo>
                    <a:pt x="65" y="10"/>
                  </a:lnTo>
                  <a:lnTo>
                    <a:pt x="75" y="7"/>
                  </a:lnTo>
                  <a:lnTo>
                    <a:pt x="84" y="4"/>
                  </a:lnTo>
                  <a:lnTo>
                    <a:pt x="94" y="3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23" y="0"/>
                  </a:lnTo>
                  <a:lnTo>
                    <a:pt x="133" y="0"/>
                  </a:lnTo>
                  <a:lnTo>
                    <a:pt x="141" y="3"/>
                  </a:lnTo>
                  <a:lnTo>
                    <a:pt x="152" y="7"/>
                  </a:lnTo>
                  <a:lnTo>
                    <a:pt x="162" y="10"/>
                  </a:lnTo>
                  <a:lnTo>
                    <a:pt x="173" y="14"/>
                  </a:lnTo>
                  <a:lnTo>
                    <a:pt x="182" y="17"/>
                  </a:lnTo>
                  <a:lnTo>
                    <a:pt x="193" y="20"/>
                  </a:lnTo>
                  <a:lnTo>
                    <a:pt x="203" y="22"/>
                  </a:lnTo>
                  <a:lnTo>
                    <a:pt x="216" y="25"/>
                  </a:lnTo>
                  <a:lnTo>
                    <a:pt x="225" y="25"/>
                  </a:lnTo>
                  <a:lnTo>
                    <a:pt x="236" y="26"/>
                  </a:lnTo>
                  <a:lnTo>
                    <a:pt x="246" y="26"/>
                  </a:lnTo>
                  <a:lnTo>
                    <a:pt x="258" y="26"/>
                  </a:lnTo>
                  <a:lnTo>
                    <a:pt x="268" y="25"/>
                  </a:lnTo>
                  <a:lnTo>
                    <a:pt x="279" y="24"/>
                  </a:lnTo>
                  <a:lnTo>
                    <a:pt x="290" y="21"/>
                  </a:lnTo>
                  <a:lnTo>
                    <a:pt x="302" y="20"/>
                  </a:lnTo>
                  <a:close/>
                </a:path>
              </a:pathLst>
            </a:custGeom>
            <a:solidFill>
              <a:srgbClr val="82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5" name="Freeform 229"/>
            <p:cNvSpPr>
              <a:spLocks/>
            </p:cNvSpPr>
            <p:nvPr/>
          </p:nvSpPr>
          <p:spPr bwMode="auto">
            <a:xfrm>
              <a:off x="4007" y="1794"/>
              <a:ext cx="414" cy="395"/>
            </a:xfrm>
            <a:custGeom>
              <a:avLst/>
              <a:gdLst>
                <a:gd name="T0" fmla="*/ 403 w 414"/>
                <a:gd name="T1" fmla="*/ 195 h 395"/>
                <a:gd name="T2" fmla="*/ 408 w 414"/>
                <a:gd name="T3" fmla="*/ 223 h 395"/>
                <a:gd name="T4" fmla="*/ 413 w 414"/>
                <a:gd name="T5" fmla="*/ 249 h 395"/>
                <a:gd name="T6" fmla="*/ 413 w 414"/>
                <a:gd name="T7" fmla="*/ 268 h 395"/>
                <a:gd name="T8" fmla="*/ 411 w 414"/>
                <a:gd name="T9" fmla="*/ 283 h 395"/>
                <a:gd name="T10" fmla="*/ 403 w 414"/>
                <a:gd name="T11" fmla="*/ 300 h 395"/>
                <a:gd name="T12" fmla="*/ 389 w 414"/>
                <a:gd name="T13" fmla="*/ 316 h 395"/>
                <a:gd name="T14" fmla="*/ 372 w 414"/>
                <a:gd name="T15" fmla="*/ 330 h 395"/>
                <a:gd name="T16" fmla="*/ 356 w 414"/>
                <a:gd name="T17" fmla="*/ 344 h 395"/>
                <a:gd name="T18" fmla="*/ 337 w 414"/>
                <a:gd name="T19" fmla="*/ 356 h 395"/>
                <a:gd name="T20" fmla="*/ 317 w 414"/>
                <a:gd name="T21" fmla="*/ 366 h 395"/>
                <a:gd name="T22" fmla="*/ 298 w 414"/>
                <a:gd name="T23" fmla="*/ 376 h 395"/>
                <a:gd name="T24" fmla="*/ 279 w 414"/>
                <a:gd name="T25" fmla="*/ 384 h 395"/>
                <a:gd name="T26" fmla="*/ 258 w 414"/>
                <a:gd name="T27" fmla="*/ 391 h 395"/>
                <a:gd name="T28" fmla="*/ 233 w 414"/>
                <a:gd name="T29" fmla="*/ 394 h 395"/>
                <a:gd name="T30" fmla="*/ 210 w 414"/>
                <a:gd name="T31" fmla="*/ 394 h 395"/>
                <a:gd name="T32" fmla="*/ 188 w 414"/>
                <a:gd name="T33" fmla="*/ 389 h 395"/>
                <a:gd name="T34" fmla="*/ 165 w 414"/>
                <a:gd name="T35" fmla="*/ 384 h 395"/>
                <a:gd name="T36" fmla="*/ 145 w 414"/>
                <a:gd name="T37" fmla="*/ 374 h 395"/>
                <a:gd name="T38" fmla="*/ 125 w 414"/>
                <a:gd name="T39" fmla="*/ 365 h 395"/>
                <a:gd name="T40" fmla="*/ 109 w 414"/>
                <a:gd name="T41" fmla="*/ 354 h 395"/>
                <a:gd name="T42" fmla="*/ 94 w 414"/>
                <a:gd name="T43" fmla="*/ 340 h 395"/>
                <a:gd name="T44" fmla="*/ 83 w 414"/>
                <a:gd name="T45" fmla="*/ 323 h 395"/>
                <a:gd name="T46" fmla="*/ 72 w 414"/>
                <a:gd name="T47" fmla="*/ 307 h 395"/>
                <a:gd name="T48" fmla="*/ 61 w 414"/>
                <a:gd name="T49" fmla="*/ 290 h 395"/>
                <a:gd name="T50" fmla="*/ 50 w 414"/>
                <a:gd name="T51" fmla="*/ 272 h 395"/>
                <a:gd name="T52" fmla="*/ 38 w 414"/>
                <a:gd name="T53" fmla="*/ 254 h 395"/>
                <a:gd name="T54" fmla="*/ 29 w 414"/>
                <a:gd name="T55" fmla="*/ 236 h 395"/>
                <a:gd name="T56" fmla="*/ 21 w 414"/>
                <a:gd name="T57" fmla="*/ 218 h 395"/>
                <a:gd name="T58" fmla="*/ 12 w 414"/>
                <a:gd name="T59" fmla="*/ 199 h 395"/>
                <a:gd name="T60" fmla="*/ 5 w 414"/>
                <a:gd name="T61" fmla="*/ 180 h 395"/>
                <a:gd name="T62" fmla="*/ 1 w 414"/>
                <a:gd name="T63" fmla="*/ 162 h 395"/>
                <a:gd name="T64" fmla="*/ 0 w 414"/>
                <a:gd name="T65" fmla="*/ 142 h 395"/>
                <a:gd name="T66" fmla="*/ 0 w 414"/>
                <a:gd name="T67" fmla="*/ 123 h 395"/>
                <a:gd name="T68" fmla="*/ 3 w 414"/>
                <a:gd name="T69" fmla="*/ 104 h 395"/>
                <a:gd name="T70" fmla="*/ 11 w 414"/>
                <a:gd name="T71" fmla="*/ 86 h 395"/>
                <a:gd name="T72" fmla="*/ 21 w 414"/>
                <a:gd name="T73" fmla="*/ 67 h 395"/>
                <a:gd name="T74" fmla="*/ 40 w 414"/>
                <a:gd name="T75" fmla="*/ 46 h 395"/>
                <a:gd name="T76" fmla="*/ 58 w 414"/>
                <a:gd name="T77" fmla="*/ 31 h 395"/>
                <a:gd name="T78" fmla="*/ 70 w 414"/>
                <a:gd name="T79" fmla="*/ 22 h 395"/>
                <a:gd name="T80" fmla="*/ 84 w 414"/>
                <a:gd name="T81" fmla="*/ 14 h 395"/>
                <a:gd name="T82" fmla="*/ 98 w 414"/>
                <a:gd name="T83" fmla="*/ 6 h 395"/>
                <a:gd name="T84" fmla="*/ 120 w 414"/>
                <a:gd name="T85" fmla="*/ 0 h 395"/>
                <a:gd name="T86" fmla="*/ 143 w 414"/>
                <a:gd name="T87" fmla="*/ 0 h 395"/>
                <a:gd name="T88" fmla="*/ 163 w 414"/>
                <a:gd name="T89" fmla="*/ 4 h 395"/>
                <a:gd name="T90" fmla="*/ 181 w 414"/>
                <a:gd name="T91" fmla="*/ 10 h 395"/>
                <a:gd name="T92" fmla="*/ 200 w 414"/>
                <a:gd name="T93" fmla="*/ 17 h 395"/>
                <a:gd name="T94" fmla="*/ 219 w 414"/>
                <a:gd name="T95" fmla="*/ 24 h 395"/>
                <a:gd name="T96" fmla="*/ 239 w 414"/>
                <a:gd name="T97" fmla="*/ 32 h 395"/>
                <a:gd name="T98" fmla="*/ 258 w 414"/>
                <a:gd name="T99" fmla="*/ 42 h 395"/>
                <a:gd name="T100" fmla="*/ 277 w 414"/>
                <a:gd name="T101" fmla="*/ 51 h 395"/>
                <a:gd name="T102" fmla="*/ 297 w 414"/>
                <a:gd name="T103" fmla="*/ 62 h 395"/>
                <a:gd name="T104" fmla="*/ 313 w 414"/>
                <a:gd name="T105" fmla="*/ 75 h 395"/>
                <a:gd name="T106" fmla="*/ 328 w 414"/>
                <a:gd name="T107" fmla="*/ 89 h 395"/>
                <a:gd name="T108" fmla="*/ 345 w 414"/>
                <a:gd name="T109" fmla="*/ 104 h 395"/>
                <a:gd name="T110" fmla="*/ 360 w 414"/>
                <a:gd name="T111" fmla="*/ 119 h 395"/>
                <a:gd name="T112" fmla="*/ 374 w 414"/>
                <a:gd name="T113" fmla="*/ 136 h 395"/>
                <a:gd name="T114" fmla="*/ 386 w 414"/>
                <a:gd name="T115" fmla="*/ 154 h 395"/>
                <a:gd name="T116" fmla="*/ 397 w 414"/>
                <a:gd name="T117" fmla="*/ 17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4" h="395">
                  <a:moveTo>
                    <a:pt x="403" y="182"/>
                  </a:moveTo>
                  <a:lnTo>
                    <a:pt x="403" y="195"/>
                  </a:lnTo>
                  <a:lnTo>
                    <a:pt x="406" y="209"/>
                  </a:lnTo>
                  <a:lnTo>
                    <a:pt x="408" y="223"/>
                  </a:lnTo>
                  <a:lnTo>
                    <a:pt x="413" y="236"/>
                  </a:lnTo>
                  <a:lnTo>
                    <a:pt x="413" y="249"/>
                  </a:lnTo>
                  <a:lnTo>
                    <a:pt x="414" y="261"/>
                  </a:lnTo>
                  <a:lnTo>
                    <a:pt x="413" y="268"/>
                  </a:lnTo>
                  <a:lnTo>
                    <a:pt x="413" y="275"/>
                  </a:lnTo>
                  <a:lnTo>
                    <a:pt x="411" y="283"/>
                  </a:lnTo>
                  <a:lnTo>
                    <a:pt x="410" y="291"/>
                  </a:lnTo>
                  <a:lnTo>
                    <a:pt x="403" y="300"/>
                  </a:lnTo>
                  <a:lnTo>
                    <a:pt x="396" y="308"/>
                  </a:lnTo>
                  <a:lnTo>
                    <a:pt x="389" y="316"/>
                  </a:lnTo>
                  <a:lnTo>
                    <a:pt x="382" y="325"/>
                  </a:lnTo>
                  <a:lnTo>
                    <a:pt x="372" y="330"/>
                  </a:lnTo>
                  <a:lnTo>
                    <a:pt x="364" y="337"/>
                  </a:lnTo>
                  <a:lnTo>
                    <a:pt x="356" y="344"/>
                  </a:lnTo>
                  <a:lnTo>
                    <a:pt x="348" y="351"/>
                  </a:lnTo>
                  <a:lnTo>
                    <a:pt x="337" y="356"/>
                  </a:lnTo>
                  <a:lnTo>
                    <a:pt x="328" y="362"/>
                  </a:lnTo>
                  <a:lnTo>
                    <a:pt x="317" y="366"/>
                  </a:lnTo>
                  <a:lnTo>
                    <a:pt x="309" y="372"/>
                  </a:lnTo>
                  <a:lnTo>
                    <a:pt x="298" y="376"/>
                  </a:lnTo>
                  <a:lnTo>
                    <a:pt x="290" y="380"/>
                  </a:lnTo>
                  <a:lnTo>
                    <a:pt x="279" y="384"/>
                  </a:lnTo>
                  <a:lnTo>
                    <a:pt x="270" y="389"/>
                  </a:lnTo>
                  <a:lnTo>
                    <a:pt x="258" y="391"/>
                  </a:lnTo>
                  <a:lnTo>
                    <a:pt x="246" y="394"/>
                  </a:lnTo>
                  <a:lnTo>
                    <a:pt x="233" y="394"/>
                  </a:lnTo>
                  <a:lnTo>
                    <a:pt x="222" y="395"/>
                  </a:lnTo>
                  <a:lnTo>
                    <a:pt x="210" y="394"/>
                  </a:lnTo>
                  <a:lnTo>
                    <a:pt x="199" y="392"/>
                  </a:lnTo>
                  <a:lnTo>
                    <a:pt x="188" y="389"/>
                  </a:lnTo>
                  <a:lnTo>
                    <a:pt x="178" y="388"/>
                  </a:lnTo>
                  <a:lnTo>
                    <a:pt x="165" y="384"/>
                  </a:lnTo>
                  <a:lnTo>
                    <a:pt x="156" y="380"/>
                  </a:lnTo>
                  <a:lnTo>
                    <a:pt x="145" y="374"/>
                  </a:lnTo>
                  <a:lnTo>
                    <a:pt x="136" y="370"/>
                  </a:lnTo>
                  <a:lnTo>
                    <a:pt x="125" y="365"/>
                  </a:lnTo>
                  <a:lnTo>
                    <a:pt x="117" y="359"/>
                  </a:lnTo>
                  <a:lnTo>
                    <a:pt x="109" y="354"/>
                  </a:lnTo>
                  <a:lnTo>
                    <a:pt x="101" y="348"/>
                  </a:lnTo>
                  <a:lnTo>
                    <a:pt x="94" y="340"/>
                  </a:lnTo>
                  <a:lnTo>
                    <a:pt x="90" y="332"/>
                  </a:lnTo>
                  <a:lnTo>
                    <a:pt x="83" y="323"/>
                  </a:lnTo>
                  <a:lnTo>
                    <a:pt x="78" y="315"/>
                  </a:lnTo>
                  <a:lnTo>
                    <a:pt x="72" y="307"/>
                  </a:lnTo>
                  <a:lnTo>
                    <a:pt x="67" y="298"/>
                  </a:lnTo>
                  <a:lnTo>
                    <a:pt x="61" y="290"/>
                  </a:lnTo>
                  <a:lnTo>
                    <a:pt x="56" y="282"/>
                  </a:lnTo>
                  <a:lnTo>
                    <a:pt x="50" y="272"/>
                  </a:lnTo>
                  <a:lnTo>
                    <a:pt x="44" y="264"/>
                  </a:lnTo>
                  <a:lnTo>
                    <a:pt x="38" y="254"/>
                  </a:lnTo>
                  <a:lnTo>
                    <a:pt x="34" y="246"/>
                  </a:lnTo>
                  <a:lnTo>
                    <a:pt x="29" y="236"/>
                  </a:lnTo>
                  <a:lnTo>
                    <a:pt x="25" y="228"/>
                  </a:lnTo>
                  <a:lnTo>
                    <a:pt x="21" y="218"/>
                  </a:lnTo>
                  <a:lnTo>
                    <a:pt x="16" y="210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5" y="180"/>
                  </a:lnTo>
                  <a:lnTo>
                    <a:pt x="4" y="171"/>
                  </a:lnTo>
                  <a:lnTo>
                    <a:pt x="1" y="162"/>
                  </a:lnTo>
                  <a:lnTo>
                    <a:pt x="0" y="152"/>
                  </a:lnTo>
                  <a:lnTo>
                    <a:pt x="0" y="142"/>
                  </a:lnTo>
                  <a:lnTo>
                    <a:pt x="0" y="134"/>
                  </a:lnTo>
                  <a:lnTo>
                    <a:pt x="0" y="123"/>
                  </a:lnTo>
                  <a:lnTo>
                    <a:pt x="1" y="115"/>
                  </a:lnTo>
                  <a:lnTo>
                    <a:pt x="3" y="104"/>
                  </a:lnTo>
                  <a:lnTo>
                    <a:pt x="7" y="96"/>
                  </a:lnTo>
                  <a:lnTo>
                    <a:pt x="11" y="86"/>
                  </a:lnTo>
                  <a:lnTo>
                    <a:pt x="15" y="76"/>
                  </a:lnTo>
                  <a:lnTo>
                    <a:pt x="21" y="67"/>
                  </a:lnTo>
                  <a:lnTo>
                    <a:pt x="29" y="58"/>
                  </a:lnTo>
                  <a:lnTo>
                    <a:pt x="40" y="46"/>
                  </a:lnTo>
                  <a:lnTo>
                    <a:pt x="52" y="36"/>
                  </a:lnTo>
                  <a:lnTo>
                    <a:pt x="58" y="31"/>
                  </a:lnTo>
                  <a:lnTo>
                    <a:pt x="65" y="27"/>
                  </a:lnTo>
                  <a:lnTo>
                    <a:pt x="70" y="22"/>
                  </a:lnTo>
                  <a:lnTo>
                    <a:pt x="78" y="18"/>
                  </a:lnTo>
                  <a:lnTo>
                    <a:pt x="84" y="14"/>
                  </a:lnTo>
                  <a:lnTo>
                    <a:pt x="91" y="10"/>
                  </a:lnTo>
                  <a:lnTo>
                    <a:pt x="98" y="6"/>
                  </a:lnTo>
                  <a:lnTo>
                    <a:pt x="106" y="4"/>
                  </a:lnTo>
                  <a:lnTo>
                    <a:pt x="120" y="0"/>
                  </a:lnTo>
                  <a:lnTo>
                    <a:pt x="135" y="0"/>
                  </a:lnTo>
                  <a:lnTo>
                    <a:pt x="143" y="0"/>
                  </a:lnTo>
                  <a:lnTo>
                    <a:pt x="153" y="3"/>
                  </a:lnTo>
                  <a:lnTo>
                    <a:pt x="163" y="4"/>
                  </a:lnTo>
                  <a:lnTo>
                    <a:pt x="172" y="9"/>
                  </a:lnTo>
                  <a:lnTo>
                    <a:pt x="181" y="10"/>
                  </a:lnTo>
                  <a:lnTo>
                    <a:pt x="192" y="13"/>
                  </a:lnTo>
                  <a:lnTo>
                    <a:pt x="200" y="17"/>
                  </a:lnTo>
                  <a:lnTo>
                    <a:pt x="211" y="21"/>
                  </a:lnTo>
                  <a:lnTo>
                    <a:pt x="219" y="24"/>
                  </a:lnTo>
                  <a:lnTo>
                    <a:pt x="230" y="28"/>
                  </a:lnTo>
                  <a:lnTo>
                    <a:pt x="239" y="32"/>
                  </a:lnTo>
                  <a:lnTo>
                    <a:pt x="250" y="38"/>
                  </a:lnTo>
                  <a:lnTo>
                    <a:pt x="258" y="42"/>
                  </a:lnTo>
                  <a:lnTo>
                    <a:pt x="269" y="46"/>
                  </a:lnTo>
                  <a:lnTo>
                    <a:pt x="277" y="51"/>
                  </a:lnTo>
                  <a:lnTo>
                    <a:pt x="288" y="58"/>
                  </a:lnTo>
                  <a:lnTo>
                    <a:pt x="297" y="62"/>
                  </a:lnTo>
                  <a:lnTo>
                    <a:pt x="305" y="69"/>
                  </a:lnTo>
                  <a:lnTo>
                    <a:pt x="313" y="75"/>
                  </a:lnTo>
                  <a:lnTo>
                    <a:pt x="321" y="83"/>
                  </a:lnTo>
                  <a:lnTo>
                    <a:pt x="328" y="89"/>
                  </a:lnTo>
                  <a:lnTo>
                    <a:pt x="337" y="96"/>
                  </a:lnTo>
                  <a:lnTo>
                    <a:pt x="345" y="104"/>
                  </a:lnTo>
                  <a:lnTo>
                    <a:pt x="353" y="112"/>
                  </a:lnTo>
                  <a:lnTo>
                    <a:pt x="360" y="119"/>
                  </a:lnTo>
                  <a:lnTo>
                    <a:pt x="367" y="127"/>
                  </a:lnTo>
                  <a:lnTo>
                    <a:pt x="374" y="136"/>
                  </a:lnTo>
                  <a:lnTo>
                    <a:pt x="381" y="145"/>
                  </a:lnTo>
                  <a:lnTo>
                    <a:pt x="386" y="154"/>
                  </a:lnTo>
                  <a:lnTo>
                    <a:pt x="392" y="162"/>
                  </a:lnTo>
                  <a:lnTo>
                    <a:pt x="397" y="171"/>
                  </a:lnTo>
                  <a:lnTo>
                    <a:pt x="403" y="182"/>
                  </a:lnTo>
                  <a:close/>
                </a:path>
              </a:pathLst>
            </a:custGeom>
            <a:solidFill>
              <a:srgbClr val="99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6" name="Freeform 230"/>
            <p:cNvSpPr>
              <a:spLocks/>
            </p:cNvSpPr>
            <p:nvPr/>
          </p:nvSpPr>
          <p:spPr bwMode="auto">
            <a:xfrm>
              <a:off x="1688" y="1303"/>
              <a:ext cx="3281" cy="1366"/>
            </a:xfrm>
            <a:custGeom>
              <a:avLst/>
              <a:gdLst>
                <a:gd name="T0" fmla="*/ 3060 w 3281"/>
                <a:gd name="T1" fmla="*/ 185 h 1366"/>
                <a:gd name="T2" fmla="*/ 3213 w 3281"/>
                <a:gd name="T3" fmla="*/ 334 h 1366"/>
                <a:gd name="T4" fmla="*/ 3281 w 3281"/>
                <a:gd name="T5" fmla="*/ 526 h 1366"/>
                <a:gd name="T6" fmla="*/ 3186 w 3281"/>
                <a:gd name="T7" fmla="*/ 749 h 1366"/>
                <a:gd name="T8" fmla="*/ 2860 w 3281"/>
                <a:gd name="T9" fmla="*/ 994 h 1366"/>
                <a:gd name="T10" fmla="*/ 2486 w 3281"/>
                <a:gd name="T11" fmla="*/ 1156 h 1366"/>
                <a:gd name="T12" fmla="*/ 2086 w 3281"/>
                <a:gd name="T13" fmla="*/ 1250 h 1366"/>
                <a:gd name="T14" fmla="*/ 1781 w 3281"/>
                <a:gd name="T15" fmla="*/ 1250 h 1366"/>
                <a:gd name="T16" fmla="*/ 1594 w 3281"/>
                <a:gd name="T17" fmla="*/ 1235 h 1366"/>
                <a:gd name="T18" fmla="*/ 1391 w 3281"/>
                <a:gd name="T19" fmla="*/ 1282 h 1366"/>
                <a:gd name="T20" fmla="*/ 1357 w 3281"/>
                <a:gd name="T21" fmla="*/ 1365 h 1366"/>
                <a:gd name="T22" fmla="*/ 1133 w 3281"/>
                <a:gd name="T23" fmla="*/ 1362 h 1366"/>
                <a:gd name="T24" fmla="*/ 907 w 3281"/>
                <a:gd name="T25" fmla="*/ 1348 h 1366"/>
                <a:gd name="T26" fmla="*/ 686 w 3281"/>
                <a:gd name="T27" fmla="*/ 1307 h 1366"/>
                <a:gd name="T28" fmla="*/ 469 w 3281"/>
                <a:gd name="T29" fmla="*/ 1236 h 1366"/>
                <a:gd name="T30" fmla="*/ 243 w 3281"/>
                <a:gd name="T31" fmla="*/ 1141 h 1366"/>
                <a:gd name="T32" fmla="*/ 76 w 3281"/>
                <a:gd name="T33" fmla="*/ 1003 h 1366"/>
                <a:gd name="T34" fmla="*/ 1 w 3281"/>
                <a:gd name="T35" fmla="*/ 838 h 1366"/>
                <a:gd name="T36" fmla="*/ 37 w 3281"/>
                <a:gd name="T37" fmla="*/ 672 h 1366"/>
                <a:gd name="T38" fmla="*/ 113 w 3281"/>
                <a:gd name="T39" fmla="*/ 556 h 1366"/>
                <a:gd name="T40" fmla="*/ 272 w 3281"/>
                <a:gd name="T41" fmla="*/ 541 h 1366"/>
                <a:gd name="T42" fmla="*/ 269 w 3281"/>
                <a:gd name="T43" fmla="*/ 689 h 1366"/>
                <a:gd name="T44" fmla="*/ 396 w 3281"/>
                <a:gd name="T45" fmla="*/ 776 h 1366"/>
                <a:gd name="T46" fmla="*/ 453 w 3281"/>
                <a:gd name="T47" fmla="*/ 981 h 1366"/>
                <a:gd name="T48" fmla="*/ 646 w 3281"/>
                <a:gd name="T49" fmla="*/ 996 h 1366"/>
                <a:gd name="T50" fmla="*/ 885 w 3281"/>
                <a:gd name="T51" fmla="*/ 1056 h 1366"/>
                <a:gd name="T52" fmla="*/ 1133 w 3281"/>
                <a:gd name="T53" fmla="*/ 1097 h 1366"/>
                <a:gd name="T54" fmla="*/ 1383 w 3281"/>
                <a:gd name="T55" fmla="*/ 1126 h 1366"/>
                <a:gd name="T56" fmla="*/ 1626 w 3281"/>
                <a:gd name="T57" fmla="*/ 1132 h 1366"/>
                <a:gd name="T58" fmla="*/ 1863 w 3281"/>
                <a:gd name="T59" fmla="*/ 1129 h 1366"/>
                <a:gd name="T60" fmla="*/ 1994 w 3281"/>
                <a:gd name="T61" fmla="*/ 1045 h 1366"/>
                <a:gd name="T62" fmla="*/ 2130 w 3281"/>
                <a:gd name="T63" fmla="*/ 1041 h 1366"/>
                <a:gd name="T64" fmla="*/ 2276 w 3281"/>
                <a:gd name="T65" fmla="*/ 1005 h 1366"/>
                <a:gd name="T66" fmla="*/ 2418 w 3281"/>
                <a:gd name="T67" fmla="*/ 956 h 1366"/>
                <a:gd name="T68" fmla="*/ 2558 w 3281"/>
                <a:gd name="T69" fmla="*/ 908 h 1366"/>
                <a:gd name="T70" fmla="*/ 2686 w 3281"/>
                <a:gd name="T71" fmla="*/ 838 h 1366"/>
                <a:gd name="T72" fmla="*/ 2772 w 3281"/>
                <a:gd name="T73" fmla="*/ 719 h 1366"/>
                <a:gd name="T74" fmla="*/ 2950 w 3281"/>
                <a:gd name="T75" fmla="*/ 660 h 1366"/>
                <a:gd name="T76" fmla="*/ 3001 w 3281"/>
                <a:gd name="T77" fmla="*/ 498 h 1366"/>
                <a:gd name="T78" fmla="*/ 2908 w 3281"/>
                <a:gd name="T79" fmla="*/ 371 h 1366"/>
                <a:gd name="T80" fmla="*/ 2747 w 3281"/>
                <a:gd name="T81" fmla="*/ 237 h 1366"/>
                <a:gd name="T82" fmla="*/ 2620 w 3281"/>
                <a:gd name="T83" fmla="*/ 91 h 1366"/>
                <a:gd name="T84" fmla="*/ 2420 w 3281"/>
                <a:gd name="T85" fmla="*/ 93 h 1366"/>
                <a:gd name="T86" fmla="*/ 2250 w 3281"/>
                <a:gd name="T87" fmla="*/ 156 h 1366"/>
                <a:gd name="T88" fmla="*/ 2058 w 3281"/>
                <a:gd name="T89" fmla="*/ 77 h 1366"/>
                <a:gd name="T90" fmla="*/ 1776 w 3281"/>
                <a:gd name="T91" fmla="*/ 104 h 1366"/>
                <a:gd name="T92" fmla="*/ 1616 w 3281"/>
                <a:gd name="T93" fmla="*/ 122 h 1366"/>
                <a:gd name="T94" fmla="*/ 1522 w 3281"/>
                <a:gd name="T95" fmla="*/ 261 h 1366"/>
                <a:gd name="T96" fmla="*/ 1339 w 3281"/>
                <a:gd name="T97" fmla="*/ 262 h 1366"/>
                <a:gd name="T98" fmla="*/ 1253 w 3281"/>
                <a:gd name="T99" fmla="*/ 195 h 1366"/>
                <a:gd name="T100" fmla="*/ 1129 w 3281"/>
                <a:gd name="T101" fmla="*/ 293 h 1366"/>
                <a:gd name="T102" fmla="*/ 1015 w 3281"/>
                <a:gd name="T103" fmla="*/ 265 h 1366"/>
                <a:gd name="T104" fmla="*/ 872 w 3281"/>
                <a:gd name="T105" fmla="*/ 251 h 1366"/>
                <a:gd name="T106" fmla="*/ 772 w 3281"/>
                <a:gd name="T107" fmla="*/ 356 h 1366"/>
                <a:gd name="T108" fmla="*/ 549 w 3281"/>
                <a:gd name="T109" fmla="*/ 404 h 1366"/>
                <a:gd name="T110" fmla="*/ 418 w 3281"/>
                <a:gd name="T111" fmla="*/ 489 h 1366"/>
                <a:gd name="T112" fmla="*/ 451 w 3281"/>
                <a:gd name="T113" fmla="*/ 338 h 1366"/>
                <a:gd name="T114" fmla="*/ 1078 w 3281"/>
                <a:gd name="T115" fmla="*/ 102 h 1366"/>
                <a:gd name="T116" fmla="*/ 1743 w 3281"/>
                <a:gd name="T117" fmla="*/ 6 h 1366"/>
                <a:gd name="T118" fmla="*/ 2415 w 3281"/>
                <a:gd name="T119" fmla="*/ 25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81" h="1366">
                  <a:moveTo>
                    <a:pt x="2883" y="98"/>
                  </a:moveTo>
                  <a:lnTo>
                    <a:pt x="2893" y="101"/>
                  </a:lnTo>
                  <a:lnTo>
                    <a:pt x="2904" y="104"/>
                  </a:lnTo>
                  <a:lnTo>
                    <a:pt x="2915" y="108"/>
                  </a:lnTo>
                  <a:lnTo>
                    <a:pt x="2928" y="113"/>
                  </a:lnTo>
                  <a:lnTo>
                    <a:pt x="2937" y="117"/>
                  </a:lnTo>
                  <a:lnTo>
                    <a:pt x="2948" y="122"/>
                  </a:lnTo>
                  <a:lnTo>
                    <a:pt x="2959" y="127"/>
                  </a:lnTo>
                  <a:lnTo>
                    <a:pt x="2972" y="133"/>
                  </a:lnTo>
                  <a:lnTo>
                    <a:pt x="2981" y="137"/>
                  </a:lnTo>
                  <a:lnTo>
                    <a:pt x="2994" y="144"/>
                  </a:lnTo>
                  <a:lnTo>
                    <a:pt x="3003" y="149"/>
                  </a:lnTo>
                  <a:lnTo>
                    <a:pt x="3016" y="156"/>
                  </a:lnTo>
                  <a:lnTo>
                    <a:pt x="3026" y="162"/>
                  </a:lnTo>
                  <a:lnTo>
                    <a:pt x="3038" y="168"/>
                  </a:lnTo>
                  <a:lnTo>
                    <a:pt x="3048" y="177"/>
                  </a:lnTo>
                  <a:lnTo>
                    <a:pt x="3060" y="185"/>
                  </a:lnTo>
                  <a:lnTo>
                    <a:pt x="3070" y="192"/>
                  </a:lnTo>
                  <a:lnTo>
                    <a:pt x="3079" y="199"/>
                  </a:lnTo>
                  <a:lnTo>
                    <a:pt x="3089" y="206"/>
                  </a:lnTo>
                  <a:lnTo>
                    <a:pt x="3100" y="214"/>
                  </a:lnTo>
                  <a:lnTo>
                    <a:pt x="3110" y="222"/>
                  </a:lnTo>
                  <a:lnTo>
                    <a:pt x="3119" y="231"/>
                  </a:lnTo>
                  <a:lnTo>
                    <a:pt x="3129" y="239"/>
                  </a:lnTo>
                  <a:lnTo>
                    <a:pt x="3140" y="248"/>
                  </a:lnTo>
                  <a:lnTo>
                    <a:pt x="3148" y="257"/>
                  </a:lnTo>
                  <a:lnTo>
                    <a:pt x="3157" y="266"/>
                  </a:lnTo>
                  <a:lnTo>
                    <a:pt x="3165" y="276"/>
                  </a:lnTo>
                  <a:lnTo>
                    <a:pt x="3175" y="286"/>
                  </a:lnTo>
                  <a:lnTo>
                    <a:pt x="3183" y="294"/>
                  </a:lnTo>
                  <a:lnTo>
                    <a:pt x="3191" y="305"/>
                  </a:lnTo>
                  <a:lnTo>
                    <a:pt x="3199" y="315"/>
                  </a:lnTo>
                  <a:lnTo>
                    <a:pt x="3208" y="326"/>
                  </a:lnTo>
                  <a:lnTo>
                    <a:pt x="3213" y="334"/>
                  </a:lnTo>
                  <a:lnTo>
                    <a:pt x="3220" y="345"/>
                  </a:lnTo>
                  <a:lnTo>
                    <a:pt x="3226" y="355"/>
                  </a:lnTo>
                  <a:lnTo>
                    <a:pt x="3233" y="366"/>
                  </a:lnTo>
                  <a:lnTo>
                    <a:pt x="3238" y="375"/>
                  </a:lnTo>
                  <a:lnTo>
                    <a:pt x="3244" y="388"/>
                  </a:lnTo>
                  <a:lnTo>
                    <a:pt x="3249" y="398"/>
                  </a:lnTo>
                  <a:lnTo>
                    <a:pt x="3255" y="410"/>
                  </a:lnTo>
                  <a:lnTo>
                    <a:pt x="3257" y="420"/>
                  </a:lnTo>
                  <a:lnTo>
                    <a:pt x="3262" y="431"/>
                  </a:lnTo>
                  <a:lnTo>
                    <a:pt x="3266" y="442"/>
                  </a:lnTo>
                  <a:lnTo>
                    <a:pt x="3270" y="454"/>
                  </a:lnTo>
                  <a:lnTo>
                    <a:pt x="3273" y="465"/>
                  </a:lnTo>
                  <a:lnTo>
                    <a:pt x="3275" y="478"/>
                  </a:lnTo>
                  <a:lnTo>
                    <a:pt x="3278" y="490"/>
                  </a:lnTo>
                  <a:lnTo>
                    <a:pt x="3281" y="502"/>
                  </a:lnTo>
                  <a:lnTo>
                    <a:pt x="3281" y="513"/>
                  </a:lnTo>
                  <a:lnTo>
                    <a:pt x="3281" y="526"/>
                  </a:lnTo>
                  <a:lnTo>
                    <a:pt x="3281" y="537"/>
                  </a:lnTo>
                  <a:lnTo>
                    <a:pt x="3281" y="549"/>
                  </a:lnTo>
                  <a:lnTo>
                    <a:pt x="3279" y="562"/>
                  </a:lnTo>
                  <a:lnTo>
                    <a:pt x="3278" y="574"/>
                  </a:lnTo>
                  <a:lnTo>
                    <a:pt x="3277" y="587"/>
                  </a:lnTo>
                  <a:lnTo>
                    <a:pt x="3275" y="599"/>
                  </a:lnTo>
                  <a:lnTo>
                    <a:pt x="3271" y="611"/>
                  </a:lnTo>
                  <a:lnTo>
                    <a:pt x="3268" y="624"/>
                  </a:lnTo>
                  <a:lnTo>
                    <a:pt x="3264" y="636"/>
                  </a:lnTo>
                  <a:lnTo>
                    <a:pt x="3262" y="649"/>
                  </a:lnTo>
                  <a:lnTo>
                    <a:pt x="3256" y="661"/>
                  </a:lnTo>
                  <a:lnTo>
                    <a:pt x="3250" y="673"/>
                  </a:lnTo>
                  <a:lnTo>
                    <a:pt x="3244" y="686"/>
                  </a:lnTo>
                  <a:lnTo>
                    <a:pt x="3238" y="698"/>
                  </a:lnTo>
                  <a:lnTo>
                    <a:pt x="3220" y="715"/>
                  </a:lnTo>
                  <a:lnTo>
                    <a:pt x="3204" y="733"/>
                  </a:lnTo>
                  <a:lnTo>
                    <a:pt x="3186" y="749"/>
                  </a:lnTo>
                  <a:lnTo>
                    <a:pt x="3169" y="767"/>
                  </a:lnTo>
                  <a:lnTo>
                    <a:pt x="3151" y="782"/>
                  </a:lnTo>
                  <a:lnTo>
                    <a:pt x="3133" y="799"/>
                  </a:lnTo>
                  <a:lnTo>
                    <a:pt x="3115" y="816"/>
                  </a:lnTo>
                  <a:lnTo>
                    <a:pt x="3097" y="832"/>
                  </a:lnTo>
                  <a:lnTo>
                    <a:pt x="3078" y="846"/>
                  </a:lnTo>
                  <a:lnTo>
                    <a:pt x="3059" y="861"/>
                  </a:lnTo>
                  <a:lnTo>
                    <a:pt x="3039" y="875"/>
                  </a:lnTo>
                  <a:lnTo>
                    <a:pt x="3021" y="890"/>
                  </a:lnTo>
                  <a:lnTo>
                    <a:pt x="3001" y="904"/>
                  </a:lnTo>
                  <a:lnTo>
                    <a:pt x="2981" y="918"/>
                  </a:lnTo>
                  <a:lnTo>
                    <a:pt x="2962" y="932"/>
                  </a:lnTo>
                  <a:lnTo>
                    <a:pt x="2943" y="945"/>
                  </a:lnTo>
                  <a:lnTo>
                    <a:pt x="2922" y="956"/>
                  </a:lnTo>
                  <a:lnTo>
                    <a:pt x="2901" y="969"/>
                  </a:lnTo>
                  <a:lnTo>
                    <a:pt x="2881" y="981"/>
                  </a:lnTo>
                  <a:lnTo>
                    <a:pt x="2860" y="994"/>
                  </a:lnTo>
                  <a:lnTo>
                    <a:pt x="2838" y="1005"/>
                  </a:lnTo>
                  <a:lnTo>
                    <a:pt x="2817" y="1016"/>
                  </a:lnTo>
                  <a:lnTo>
                    <a:pt x="2796" y="1027"/>
                  </a:lnTo>
                  <a:lnTo>
                    <a:pt x="2776" y="1039"/>
                  </a:lnTo>
                  <a:lnTo>
                    <a:pt x="2754" y="1049"/>
                  </a:lnTo>
                  <a:lnTo>
                    <a:pt x="2732" y="1060"/>
                  </a:lnTo>
                  <a:lnTo>
                    <a:pt x="2709" y="1069"/>
                  </a:lnTo>
                  <a:lnTo>
                    <a:pt x="2689" y="1081"/>
                  </a:lnTo>
                  <a:lnTo>
                    <a:pt x="2667" y="1089"/>
                  </a:lnTo>
                  <a:lnTo>
                    <a:pt x="2645" y="1098"/>
                  </a:lnTo>
                  <a:lnTo>
                    <a:pt x="2622" y="1108"/>
                  </a:lnTo>
                  <a:lnTo>
                    <a:pt x="2602" y="1118"/>
                  </a:lnTo>
                  <a:lnTo>
                    <a:pt x="2578" y="1125"/>
                  </a:lnTo>
                  <a:lnTo>
                    <a:pt x="2555" y="1133"/>
                  </a:lnTo>
                  <a:lnTo>
                    <a:pt x="2531" y="1141"/>
                  </a:lnTo>
                  <a:lnTo>
                    <a:pt x="2509" y="1150"/>
                  </a:lnTo>
                  <a:lnTo>
                    <a:pt x="2486" y="1156"/>
                  </a:lnTo>
                  <a:lnTo>
                    <a:pt x="2462" y="1163"/>
                  </a:lnTo>
                  <a:lnTo>
                    <a:pt x="2439" y="1170"/>
                  </a:lnTo>
                  <a:lnTo>
                    <a:pt x="2417" y="1177"/>
                  </a:lnTo>
                  <a:lnTo>
                    <a:pt x="2392" y="1183"/>
                  </a:lnTo>
                  <a:lnTo>
                    <a:pt x="2370" y="1190"/>
                  </a:lnTo>
                  <a:lnTo>
                    <a:pt x="2345" y="1195"/>
                  </a:lnTo>
                  <a:lnTo>
                    <a:pt x="2323" y="1202"/>
                  </a:lnTo>
                  <a:lnTo>
                    <a:pt x="2298" y="1206"/>
                  </a:lnTo>
                  <a:lnTo>
                    <a:pt x="2276" y="1213"/>
                  </a:lnTo>
                  <a:lnTo>
                    <a:pt x="2251" y="1217"/>
                  </a:lnTo>
                  <a:lnTo>
                    <a:pt x="2229" y="1224"/>
                  </a:lnTo>
                  <a:lnTo>
                    <a:pt x="2204" y="1228"/>
                  </a:lnTo>
                  <a:lnTo>
                    <a:pt x="2181" y="1232"/>
                  </a:lnTo>
                  <a:lnTo>
                    <a:pt x="2157" y="1236"/>
                  </a:lnTo>
                  <a:lnTo>
                    <a:pt x="2134" y="1242"/>
                  </a:lnTo>
                  <a:lnTo>
                    <a:pt x="2109" y="1246"/>
                  </a:lnTo>
                  <a:lnTo>
                    <a:pt x="2086" y="1250"/>
                  </a:lnTo>
                  <a:lnTo>
                    <a:pt x="2062" y="1254"/>
                  </a:lnTo>
                  <a:lnTo>
                    <a:pt x="2039" y="1259"/>
                  </a:lnTo>
                  <a:lnTo>
                    <a:pt x="2014" y="1261"/>
                  </a:lnTo>
                  <a:lnTo>
                    <a:pt x="1990" y="1264"/>
                  </a:lnTo>
                  <a:lnTo>
                    <a:pt x="1967" y="1267"/>
                  </a:lnTo>
                  <a:lnTo>
                    <a:pt x="1943" y="1271"/>
                  </a:lnTo>
                  <a:lnTo>
                    <a:pt x="1919" y="1272"/>
                  </a:lnTo>
                  <a:lnTo>
                    <a:pt x="1895" y="1276"/>
                  </a:lnTo>
                  <a:lnTo>
                    <a:pt x="1872" y="1278"/>
                  </a:lnTo>
                  <a:lnTo>
                    <a:pt x="1850" y="1282"/>
                  </a:lnTo>
                  <a:lnTo>
                    <a:pt x="1839" y="1275"/>
                  </a:lnTo>
                  <a:lnTo>
                    <a:pt x="1830" y="1270"/>
                  </a:lnTo>
                  <a:lnTo>
                    <a:pt x="1819" y="1265"/>
                  </a:lnTo>
                  <a:lnTo>
                    <a:pt x="1811" y="1261"/>
                  </a:lnTo>
                  <a:lnTo>
                    <a:pt x="1800" y="1257"/>
                  </a:lnTo>
                  <a:lnTo>
                    <a:pt x="1790" y="1253"/>
                  </a:lnTo>
                  <a:lnTo>
                    <a:pt x="1781" y="1250"/>
                  </a:lnTo>
                  <a:lnTo>
                    <a:pt x="1771" y="1247"/>
                  </a:lnTo>
                  <a:lnTo>
                    <a:pt x="1760" y="1243"/>
                  </a:lnTo>
                  <a:lnTo>
                    <a:pt x="1750" y="1239"/>
                  </a:lnTo>
                  <a:lnTo>
                    <a:pt x="1739" y="1235"/>
                  </a:lnTo>
                  <a:lnTo>
                    <a:pt x="1731" y="1232"/>
                  </a:lnTo>
                  <a:lnTo>
                    <a:pt x="1720" y="1228"/>
                  </a:lnTo>
                  <a:lnTo>
                    <a:pt x="1710" y="1224"/>
                  </a:lnTo>
                  <a:lnTo>
                    <a:pt x="1700" y="1220"/>
                  </a:lnTo>
                  <a:lnTo>
                    <a:pt x="1692" y="1217"/>
                  </a:lnTo>
                  <a:lnTo>
                    <a:pt x="1680" y="1217"/>
                  </a:lnTo>
                  <a:lnTo>
                    <a:pt x="1667" y="1220"/>
                  </a:lnTo>
                  <a:lnTo>
                    <a:pt x="1655" y="1221"/>
                  </a:lnTo>
                  <a:lnTo>
                    <a:pt x="1644" y="1224"/>
                  </a:lnTo>
                  <a:lnTo>
                    <a:pt x="1631" y="1225"/>
                  </a:lnTo>
                  <a:lnTo>
                    <a:pt x="1619" y="1228"/>
                  </a:lnTo>
                  <a:lnTo>
                    <a:pt x="1607" y="1231"/>
                  </a:lnTo>
                  <a:lnTo>
                    <a:pt x="1594" y="1235"/>
                  </a:lnTo>
                  <a:lnTo>
                    <a:pt x="1580" y="1236"/>
                  </a:lnTo>
                  <a:lnTo>
                    <a:pt x="1568" y="1239"/>
                  </a:lnTo>
                  <a:lnTo>
                    <a:pt x="1556" y="1242"/>
                  </a:lnTo>
                  <a:lnTo>
                    <a:pt x="1543" y="1245"/>
                  </a:lnTo>
                  <a:lnTo>
                    <a:pt x="1531" y="1246"/>
                  </a:lnTo>
                  <a:lnTo>
                    <a:pt x="1518" y="1247"/>
                  </a:lnTo>
                  <a:lnTo>
                    <a:pt x="1506" y="1249"/>
                  </a:lnTo>
                  <a:lnTo>
                    <a:pt x="1493" y="1252"/>
                  </a:lnTo>
                  <a:lnTo>
                    <a:pt x="1482" y="1254"/>
                  </a:lnTo>
                  <a:lnTo>
                    <a:pt x="1471" y="1259"/>
                  </a:lnTo>
                  <a:lnTo>
                    <a:pt x="1460" y="1261"/>
                  </a:lnTo>
                  <a:lnTo>
                    <a:pt x="1449" y="1265"/>
                  </a:lnTo>
                  <a:lnTo>
                    <a:pt x="1437" y="1268"/>
                  </a:lnTo>
                  <a:lnTo>
                    <a:pt x="1426" y="1271"/>
                  </a:lnTo>
                  <a:lnTo>
                    <a:pt x="1415" y="1275"/>
                  </a:lnTo>
                  <a:lnTo>
                    <a:pt x="1404" y="1279"/>
                  </a:lnTo>
                  <a:lnTo>
                    <a:pt x="1391" y="1282"/>
                  </a:lnTo>
                  <a:lnTo>
                    <a:pt x="1380" y="1286"/>
                  </a:lnTo>
                  <a:lnTo>
                    <a:pt x="1369" y="1290"/>
                  </a:lnTo>
                  <a:lnTo>
                    <a:pt x="1358" y="1297"/>
                  </a:lnTo>
                  <a:lnTo>
                    <a:pt x="1347" y="1303"/>
                  </a:lnTo>
                  <a:lnTo>
                    <a:pt x="1337" y="1311"/>
                  </a:lnTo>
                  <a:lnTo>
                    <a:pt x="1329" y="1319"/>
                  </a:lnTo>
                  <a:lnTo>
                    <a:pt x="1321" y="1332"/>
                  </a:lnTo>
                  <a:lnTo>
                    <a:pt x="1325" y="1339"/>
                  </a:lnTo>
                  <a:lnTo>
                    <a:pt x="1332" y="1344"/>
                  </a:lnTo>
                  <a:lnTo>
                    <a:pt x="1339" y="1348"/>
                  </a:lnTo>
                  <a:lnTo>
                    <a:pt x="1347" y="1352"/>
                  </a:lnTo>
                  <a:lnTo>
                    <a:pt x="1355" y="1355"/>
                  </a:lnTo>
                  <a:lnTo>
                    <a:pt x="1365" y="1359"/>
                  </a:lnTo>
                  <a:lnTo>
                    <a:pt x="1373" y="1362"/>
                  </a:lnTo>
                  <a:lnTo>
                    <a:pt x="1384" y="1366"/>
                  </a:lnTo>
                  <a:lnTo>
                    <a:pt x="1371" y="1365"/>
                  </a:lnTo>
                  <a:lnTo>
                    <a:pt x="1357" y="1365"/>
                  </a:lnTo>
                  <a:lnTo>
                    <a:pt x="1344" y="1365"/>
                  </a:lnTo>
                  <a:lnTo>
                    <a:pt x="1332" y="1365"/>
                  </a:lnTo>
                  <a:lnTo>
                    <a:pt x="1318" y="1365"/>
                  </a:lnTo>
                  <a:lnTo>
                    <a:pt x="1304" y="1365"/>
                  </a:lnTo>
                  <a:lnTo>
                    <a:pt x="1292" y="1365"/>
                  </a:lnTo>
                  <a:lnTo>
                    <a:pt x="1280" y="1365"/>
                  </a:lnTo>
                  <a:lnTo>
                    <a:pt x="1266" y="1365"/>
                  </a:lnTo>
                  <a:lnTo>
                    <a:pt x="1252" y="1365"/>
                  </a:lnTo>
                  <a:lnTo>
                    <a:pt x="1239" y="1365"/>
                  </a:lnTo>
                  <a:lnTo>
                    <a:pt x="1227" y="1365"/>
                  </a:lnTo>
                  <a:lnTo>
                    <a:pt x="1213" y="1365"/>
                  </a:lnTo>
                  <a:lnTo>
                    <a:pt x="1199" y="1365"/>
                  </a:lnTo>
                  <a:lnTo>
                    <a:pt x="1187" y="1365"/>
                  </a:lnTo>
                  <a:lnTo>
                    <a:pt x="1175" y="1365"/>
                  </a:lnTo>
                  <a:lnTo>
                    <a:pt x="1161" y="1363"/>
                  </a:lnTo>
                  <a:lnTo>
                    <a:pt x="1147" y="1363"/>
                  </a:lnTo>
                  <a:lnTo>
                    <a:pt x="1133" y="1362"/>
                  </a:lnTo>
                  <a:lnTo>
                    <a:pt x="1121" y="1362"/>
                  </a:lnTo>
                  <a:lnTo>
                    <a:pt x="1107" y="1361"/>
                  </a:lnTo>
                  <a:lnTo>
                    <a:pt x="1093" y="1361"/>
                  </a:lnTo>
                  <a:lnTo>
                    <a:pt x="1079" y="1361"/>
                  </a:lnTo>
                  <a:lnTo>
                    <a:pt x="1067" y="1361"/>
                  </a:lnTo>
                  <a:lnTo>
                    <a:pt x="1053" y="1359"/>
                  </a:lnTo>
                  <a:lnTo>
                    <a:pt x="1039" y="1359"/>
                  </a:lnTo>
                  <a:lnTo>
                    <a:pt x="1026" y="1358"/>
                  </a:lnTo>
                  <a:lnTo>
                    <a:pt x="1013" y="1358"/>
                  </a:lnTo>
                  <a:lnTo>
                    <a:pt x="999" y="1357"/>
                  </a:lnTo>
                  <a:lnTo>
                    <a:pt x="986" y="1357"/>
                  </a:lnTo>
                  <a:lnTo>
                    <a:pt x="973" y="1355"/>
                  </a:lnTo>
                  <a:lnTo>
                    <a:pt x="961" y="1355"/>
                  </a:lnTo>
                  <a:lnTo>
                    <a:pt x="947" y="1352"/>
                  </a:lnTo>
                  <a:lnTo>
                    <a:pt x="933" y="1351"/>
                  </a:lnTo>
                  <a:lnTo>
                    <a:pt x="919" y="1350"/>
                  </a:lnTo>
                  <a:lnTo>
                    <a:pt x="907" y="1348"/>
                  </a:lnTo>
                  <a:lnTo>
                    <a:pt x="893" y="1345"/>
                  </a:lnTo>
                  <a:lnTo>
                    <a:pt x="879" y="1344"/>
                  </a:lnTo>
                  <a:lnTo>
                    <a:pt x="865" y="1343"/>
                  </a:lnTo>
                  <a:lnTo>
                    <a:pt x="853" y="1341"/>
                  </a:lnTo>
                  <a:lnTo>
                    <a:pt x="839" y="1339"/>
                  </a:lnTo>
                  <a:lnTo>
                    <a:pt x="827" y="1337"/>
                  </a:lnTo>
                  <a:lnTo>
                    <a:pt x="813" y="1334"/>
                  </a:lnTo>
                  <a:lnTo>
                    <a:pt x="801" y="1333"/>
                  </a:lnTo>
                  <a:lnTo>
                    <a:pt x="788" y="1330"/>
                  </a:lnTo>
                  <a:lnTo>
                    <a:pt x="776" y="1329"/>
                  </a:lnTo>
                  <a:lnTo>
                    <a:pt x="763" y="1326"/>
                  </a:lnTo>
                  <a:lnTo>
                    <a:pt x="751" y="1325"/>
                  </a:lnTo>
                  <a:lnTo>
                    <a:pt x="737" y="1321"/>
                  </a:lnTo>
                  <a:lnTo>
                    <a:pt x="725" y="1318"/>
                  </a:lnTo>
                  <a:lnTo>
                    <a:pt x="711" y="1314"/>
                  </a:lnTo>
                  <a:lnTo>
                    <a:pt x="698" y="1311"/>
                  </a:lnTo>
                  <a:lnTo>
                    <a:pt x="686" y="1307"/>
                  </a:lnTo>
                  <a:lnTo>
                    <a:pt x="674" y="1304"/>
                  </a:lnTo>
                  <a:lnTo>
                    <a:pt x="661" y="1301"/>
                  </a:lnTo>
                  <a:lnTo>
                    <a:pt x="649" y="1299"/>
                  </a:lnTo>
                  <a:lnTo>
                    <a:pt x="636" y="1294"/>
                  </a:lnTo>
                  <a:lnTo>
                    <a:pt x="624" y="1290"/>
                  </a:lnTo>
                  <a:lnTo>
                    <a:pt x="611" y="1286"/>
                  </a:lnTo>
                  <a:lnTo>
                    <a:pt x="599" y="1282"/>
                  </a:lnTo>
                  <a:lnTo>
                    <a:pt x="587" y="1278"/>
                  </a:lnTo>
                  <a:lnTo>
                    <a:pt x="576" y="1274"/>
                  </a:lnTo>
                  <a:lnTo>
                    <a:pt x="565" y="1270"/>
                  </a:lnTo>
                  <a:lnTo>
                    <a:pt x="554" y="1265"/>
                  </a:lnTo>
                  <a:lnTo>
                    <a:pt x="538" y="1260"/>
                  </a:lnTo>
                  <a:lnTo>
                    <a:pt x="525" y="1256"/>
                  </a:lnTo>
                  <a:lnTo>
                    <a:pt x="511" y="1250"/>
                  </a:lnTo>
                  <a:lnTo>
                    <a:pt x="497" y="1246"/>
                  </a:lnTo>
                  <a:lnTo>
                    <a:pt x="483" y="1241"/>
                  </a:lnTo>
                  <a:lnTo>
                    <a:pt x="469" y="1236"/>
                  </a:lnTo>
                  <a:lnTo>
                    <a:pt x="456" y="1232"/>
                  </a:lnTo>
                  <a:lnTo>
                    <a:pt x="443" y="1228"/>
                  </a:lnTo>
                  <a:lnTo>
                    <a:pt x="428" y="1223"/>
                  </a:lnTo>
                  <a:lnTo>
                    <a:pt x="414" y="1219"/>
                  </a:lnTo>
                  <a:lnTo>
                    <a:pt x="400" y="1213"/>
                  </a:lnTo>
                  <a:lnTo>
                    <a:pt x="388" y="1209"/>
                  </a:lnTo>
                  <a:lnTo>
                    <a:pt x="374" y="1203"/>
                  </a:lnTo>
                  <a:lnTo>
                    <a:pt x="360" y="1198"/>
                  </a:lnTo>
                  <a:lnTo>
                    <a:pt x="346" y="1192"/>
                  </a:lnTo>
                  <a:lnTo>
                    <a:pt x="334" y="1188"/>
                  </a:lnTo>
                  <a:lnTo>
                    <a:pt x="320" y="1181"/>
                  </a:lnTo>
                  <a:lnTo>
                    <a:pt x="306" y="1176"/>
                  </a:lnTo>
                  <a:lnTo>
                    <a:pt x="293" y="1169"/>
                  </a:lnTo>
                  <a:lnTo>
                    <a:pt x="280" y="1163"/>
                  </a:lnTo>
                  <a:lnTo>
                    <a:pt x="268" y="1155"/>
                  </a:lnTo>
                  <a:lnTo>
                    <a:pt x="255" y="1148"/>
                  </a:lnTo>
                  <a:lnTo>
                    <a:pt x="243" y="1141"/>
                  </a:lnTo>
                  <a:lnTo>
                    <a:pt x="231" y="1134"/>
                  </a:lnTo>
                  <a:lnTo>
                    <a:pt x="218" y="1126"/>
                  </a:lnTo>
                  <a:lnTo>
                    <a:pt x="206" y="1118"/>
                  </a:lnTo>
                  <a:lnTo>
                    <a:pt x="193" y="1110"/>
                  </a:lnTo>
                  <a:lnTo>
                    <a:pt x="182" y="1101"/>
                  </a:lnTo>
                  <a:lnTo>
                    <a:pt x="170" y="1092"/>
                  </a:lnTo>
                  <a:lnTo>
                    <a:pt x="160" y="1083"/>
                  </a:lnTo>
                  <a:lnTo>
                    <a:pt x="149" y="1074"/>
                  </a:lnTo>
                  <a:lnTo>
                    <a:pt x="139" y="1064"/>
                  </a:lnTo>
                  <a:lnTo>
                    <a:pt x="130" y="1056"/>
                  </a:lnTo>
                  <a:lnTo>
                    <a:pt x="121" y="1049"/>
                  </a:lnTo>
                  <a:lnTo>
                    <a:pt x="113" y="1042"/>
                  </a:lnTo>
                  <a:lnTo>
                    <a:pt x="105" y="1035"/>
                  </a:lnTo>
                  <a:lnTo>
                    <a:pt x="97" y="1027"/>
                  </a:lnTo>
                  <a:lnTo>
                    <a:pt x="88" y="1018"/>
                  </a:lnTo>
                  <a:lnTo>
                    <a:pt x="81" y="1010"/>
                  </a:lnTo>
                  <a:lnTo>
                    <a:pt x="76" y="1003"/>
                  </a:lnTo>
                  <a:lnTo>
                    <a:pt x="68" y="994"/>
                  </a:lnTo>
                  <a:lnTo>
                    <a:pt x="61" y="985"/>
                  </a:lnTo>
                  <a:lnTo>
                    <a:pt x="54" y="976"/>
                  </a:lnTo>
                  <a:lnTo>
                    <a:pt x="50" y="967"/>
                  </a:lnTo>
                  <a:lnTo>
                    <a:pt x="43" y="958"/>
                  </a:lnTo>
                  <a:lnTo>
                    <a:pt x="37" y="948"/>
                  </a:lnTo>
                  <a:lnTo>
                    <a:pt x="33" y="938"/>
                  </a:lnTo>
                  <a:lnTo>
                    <a:pt x="29" y="930"/>
                  </a:lnTo>
                  <a:lnTo>
                    <a:pt x="24" y="919"/>
                  </a:lnTo>
                  <a:lnTo>
                    <a:pt x="19" y="909"/>
                  </a:lnTo>
                  <a:lnTo>
                    <a:pt x="15" y="898"/>
                  </a:lnTo>
                  <a:lnTo>
                    <a:pt x="12" y="889"/>
                  </a:lnTo>
                  <a:lnTo>
                    <a:pt x="8" y="878"/>
                  </a:lnTo>
                  <a:lnTo>
                    <a:pt x="6" y="868"/>
                  </a:lnTo>
                  <a:lnTo>
                    <a:pt x="3" y="858"/>
                  </a:lnTo>
                  <a:lnTo>
                    <a:pt x="3" y="849"/>
                  </a:lnTo>
                  <a:lnTo>
                    <a:pt x="1" y="838"/>
                  </a:lnTo>
                  <a:lnTo>
                    <a:pt x="0" y="827"/>
                  </a:lnTo>
                  <a:lnTo>
                    <a:pt x="0" y="816"/>
                  </a:lnTo>
                  <a:lnTo>
                    <a:pt x="0" y="806"/>
                  </a:lnTo>
                  <a:lnTo>
                    <a:pt x="0" y="795"/>
                  </a:lnTo>
                  <a:lnTo>
                    <a:pt x="1" y="785"/>
                  </a:lnTo>
                  <a:lnTo>
                    <a:pt x="3" y="774"/>
                  </a:lnTo>
                  <a:lnTo>
                    <a:pt x="7" y="765"/>
                  </a:lnTo>
                  <a:lnTo>
                    <a:pt x="7" y="756"/>
                  </a:lnTo>
                  <a:lnTo>
                    <a:pt x="10" y="748"/>
                  </a:lnTo>
                  <a:lnTo>
                    <a:pt x="11" y="740"/>
                  </a:lnTo>
                  <a:lnTo>
                    <a:pt x="14" y="731"/>
                  </a:lnTo>
                  <a:lnTo>
                    <a:pt x="19" y="716"/>
                  </a:lnTo>
                  <a:lnTo>
                    <a:pt x="25" y="702"/>
                  </a:lnTo>
                  <a:lnTo>
                    <a:pt x="28" y="694"/>
                  </a:lnTo>
                  <a:lnTo>
                    <a:pt x="30" y="686"/>
                  </a:lnTo>
                  <a:lnTo>
                    <a:pt x="33" y="679"/>
                  </a:lnTo>
                  <a:lnTo>
                    <a:pt x="37" y="672"/>
                  </a:lnTo>
                  <a:lnTo>
                    <a:pt x="40" y="664"/>
                  </a:lnTo>
                  <a:lnTo>
                    <a:pt x="44" y="657"/>
                  </a:lnTo>
                  <a:lnTo>
                    <a:pt x="48" y="650"/>
                  </a:lnTo>
                  <a:lnTo>
                    <a:pt x="52" y="645"/>
                  </a:lnTo>
                  <a:lnTo>
                    <a:pt x="55" y="636"/>
                  </a:lnTo>
                  <a:lnTo>
                    <a:pt x="59" y="629"/>
                  </a:lnTo>
                  <a:lnTo>
                    <a:pt x="64" y="622"/>
                  </a:lnTo>
                  <a:lnTo>
                    <a:pt x="68" y="616"/>
                  </a:lnTo>
                  <a:lnTo>
                    <a:pt x="72" y="607"/>
                  </a:lnTo>
                  <a:lnTo>
                    <a:pt x="77" y="602"/>
                  </a:lnTo>
                  <a:lnTo>
                    <a:pt x="81" y="595"/>
                  </a:lnTo>
                  <a:lnTo>
                    <a:pt x="87" y="589"/>
                  </a:lnTo>
                  <a:lnTo>
                    <a:pt x="91" y="581"/>
                  </a:lnTo>
                  <a:lnTo>
                    <a:pt x="97" y="576"/>
                  </a:lnTo>
                  <a:lnTo>
                    <a:pt x="102" y="569"/>
                  </a:lnTo>
                  <a:lnTo>
                    <a:pt x="108" y="563"/>
                  </a:lnTo>
                  <a:lnTo>
                    <a:pt x="113" y="556"/>
                  </a:lnTo>
                  <a:lnTo>
                    <a:pt x="120" y="551"/>
                  </a:lnTo>
                  <a:lnTo>
                    <a:pt x="126" y="544"/>
                  </a:lnTo>
                  <a:lnTo>
                    <a:pt x="134" y="538"/>
                  </a:lnTo>
                  <a:lnTo>
                    <a:pt x="145" y="531"/>
                  </a:lnTo>
                  <a:lnTo>
                    <a:pt x="157" y="524"/>
                  </a:lnTo>
                  <a:lnTo>
                    <a:pt x="170" y="518"/>
                  </a:lnTo>
                  <a:lnTo>
                    <a:pt x="184" y="513"/>
                  </a:lnTo>
                  <a:lnTo>
                    <a:pt x="196" y="508"/>
                  </a:lnTo>
                  <a:lnTo>
                    <a:pt x="211" y="505"/>
                  </a:lnTo>
                  <a:lnTo>
                    <a:pt x="225" y="505"/>
                  </a:lnTo>
                  <a:lnTo>
                    <a:pt x="240" y="507"/>
                  </a:lnTo>
                  <a:lnTo>
                    <a:pt x="244" y="518"/>
                  </a:lnTo>
                  <a:lnTo>
                    <a:pt x="250" y="529"/>
                  </a:lnTo>
                  <a:lnTo>
                    <a:pt x="254" y="533"/>
                  </a:lnTo>
                  <a:lnTo>
                    <a:pt x="258" y="537"/>
                  </a:lnTo>
                  <a:lnTo>
                    <a:pt x="264" y="540"/>
                  </a:lnTo>
                  <a:lnTo>
                    <a:pt x="272" y="541"/>
                  </a:lnTo>
                  <a:lnTo>
                    <a:pt x="271" y="549"/>
                  </a:lnTo>
                  <a:lnTo>
                    <a:pt x="269" y="558"/>
                  </a:lnTo>
                  <a:lnTo>
                    <a:pt x="266" y="566"/>
                  </a:lnTo>
                  <a:lnTo>
                    <a:pt x="265" y="576"/>
                  </a:lnTo>
                  <a:lnTo>
                    <a:pt x="262" y="584"/>
                  </a:lnTo>
                  <a:lnTo>
                    <a:pt x="260" y="592"/>
                  </a:lnTo>
                  <a:lnTo>
                    <a:pt x="257" y="600"/>
                  </a:lnTo>
                  <a:lnTo>
                    <a:pt x="255" y="610"/>
                  </a:lnTo>
                  <a:lnTo>
                    <a:pt x="251" y="618"/>
                  </a:lnTo>
                  <a:lnTo>
                    <a:pt x="250" y="627"/>
                  </a:lnTo>
                  <a:lnTo>
                    <a:pt x="250" y="635"/>
                  </a:lnTo>
                  <a:lnTo>
                    <a:pt x="250" y="645"/>
                  </a:lnTo>
                  <a:lnTo>
                    <a:pt x="250" y="653"/>
                  </a:lnTo>
                  <a:lnTo>
                    <a:pt x="254" y="662"/>
                  </a:lnTo>
                  <a:lnTo>
                    <a:pt x="257" y="672"/>
                  </a:lnTo>
                  <a:lnTo>
                    <a:pt x="264" y="682"/>
                  </a:lnTo>
                  <a:lnTo>
                    <a:pt x="269" y="689"/>
                  </a:lnTo>
                  <a:lnTo>
                    <a:pt x="277" y="696"/>
                  </a:lnTo>
                  <a:lnTo>
                    <a:pt x="286" y="700"/>
                  </a:lnTo>
                  <a:lnTo>
                    <a:pt x="297" y="705"/>
                  </a:lnTo>
                  <a:lnTo>
                    <a:pt x="306" y="707"/>
                  </a:lnTo>
                  <a:lnTo>
                    <a:pt x="317" y="711"/>
                  </a:lnTo>
                  <a:lnTo>
                    <a:pt x="329" y="712"/>
                  </a:lnTo>
                  <a:lnTo>
                    <a:pt x="340" y="716"/>
                  </a:lnTo>
                  <a:lnTo>
                    <a:pt x="349" y="718"/>
                  </a:lnTo>
                  <a:lnTo>
                    <a:pt x="359" y="722"/>
                  </a:lnTo>
                  <a:lnTo>
                    <a:pt x="367" y="726"/>
                  </a:lnTo>
                  <a:lnTo>
                    <a:pt x="375" y="733"/>
                  </a:lnTo>
                  <a:lnTo>
                    <a:pt x="382" y="740"/>
                  </a:lnTo>
                  <a:lnTo>
                    <a:pt x="388" y="749"/>
                  </a:lnTo>
                  <a:lnTo>
                    <a:pt x="389" y="754"/>
                  </a:lnTo>
                  <a:lnTo>
                    <a:pt x="392" y="760"/>
                  </a:lnTo>
                  <a:lnTo>
                    <a:pt x="393" y="767"/>
                  </a:lnTo>
                  <a:lnTo>
                    <a:pt x="396" y="776"/>
                  </a:lnTo>
                  <a:lnTo>
                    <a:pt x="396" y="788"/>
                  </a:lnTo>
                  <a:lnTo>
                    <a:pt x="396" y="802"/>
                  </a:lnTo>
                  <a:lnTo>
                    <a:pt x="396" y="816"/>
                  </a:lnTo>
                  <a:lnTo>
                    <a:pt x="396" y="831"/>
                  </a:lnTo>
                  <a:lnTo>
                    <a:pt x="396" y="845"/>
                  </a:lnTo>
                  <a:lnTo>
                    <a:pt x="398" y="860"/>
                  </a:lnTo>
                  <a:lnTo>
                    <a:pt x="399" y="874"/>
                  </a:lnTo>
                  <a:lnTo>
                    <a:pt x="402" y="889"/>
                  </a:lnTo>
                  <a:lnTo>
                    <a:pt x="403" y="903"/>
                  </a:lnTo>
                  <a:lnTo>
                    <a:pt x="407" y="916"/>
                  </a:lnTo>
                  <a:lnTo>
                    <a:pt x="411" y="929"/>
                  </a:lnTo>
                  <a:lnTo>
                    <a:pt x="420" y="943"/>
                  </a:lnTo>
                  <a:lnTo>
                    <a:pt x="427" y="954"/>
                  </a:lnTo>
                  <a:lnTo>
                    <a:pt x="436" y="966"/>
                  </a:lnTo>
                  <a:lnTo>
                    <a:pt x="440" y="970"/>
                  </a:lnTo>
                  <a:lnTo>
                    <a:pt x="447" y="976"/>
                  </a:lnTo>
                  <a:lnTo>
                    <a:pt x="453" y="981"/>
                  </a:lnTo>
                  <a:lnTo>
                    <a:pt x="461" y="987"/>
                  </a:lnTo>
                  <a:lnTo>
                    <a:pt x="471" y="983"/>
                  </a:lnTo>
                  <a:lnTo>
                    <a:pt x="486" y="984"/>
                  </a:lnTo>
                  <a:lnTo>
                    <a:pt x="500" y="984"/>
                  </a:lnTo>
                  <a:lnTo>
                    <a:pt x="515" y="985"/>
                  </a:lnTo>
                  <a:lnTo>
                    <a:pt x="526" y="984"/>
                  </a:lnTo>
                  <a:lnTo>
                    <a:pt x="536" y="980"/>
                  </a:lnTo>
                  <a:lnTo>
                    <a:pt x="540" y="972"/>
                  </a:lnTo>
                  <a:lnTo>
                    <a:pt x="540" y="960"/>
                  </a:lnTo>
                  <a:lnTo>
                    <a:pt x="552" y="965"/>
                  </a:lnTo>
                  <a:lnTo>
                    <a:pt x="565" y="969"/>
                  </a:lnTo>
                  <a:lnTo>
                    <a:pt x="578" y="973"/>
                  </a:lnTo>
                  <a:lnTo>
                    <a:pt x="592" y="978"/>
                  </a:lnTo>
                  <a:lnTo>
                    <a:pt x="605" y="983"/>
                  </a:lnTo>
                  <a:lnTo>
                    <a:pt x="618" y="987"/>
                  </a:lnTo>
                  <a:lnTo>
                    <a:pt x="632" y="991"/>
                  </a:lnTo>
                  <a:lnTo>
                    <a:pt x="646" y="996"/>
                  </a:lnTo>
                  <a:lnTo>
                    <a:pt x="658" y="999"/>
                  </a:lnTo>
                  <a:lnTo>
                    <a:pt x="674" y="1003"/>
                  </a:lnTo>
                  <a:lnTo>
                    <a:pt x="686" y="1007"/>
                  </a:lnTo>
                  <a:lnTo>
                    <a:pt x="701" y="1012"/>
                  </a:lnTo>
                  <a:lnTo>
                    <a:pt x="715" y="1016"/>
                  </a:lnTo>
                  <a:lnTo>
                    <a:pt x="729" y="1020"/>
                  </a:lnTo>
                  <a:lnTo>
                    <a:pt x="743" y="1024"/>
                  </a:lnTo>
                  <a:lnTo>
                    <a:pt x="758" y="1028"/>
                  </a:lnTo>
                  <a:lnTo>
                    <a:pt x="770" y="1031"/>
                  </a:lnTo>
                  <a:lnTo>
                    <a:pt x="785" y="1034"/>
                  </a:lnTo>
                  <a:lnTo>
                    <a:pt x="799" y="1036"/>
                  </a:lnTo>
                  <a:lnTo>
                    <a:pt x="814" y="1041"/>
                  </a:lnTo>
                  <a:lnTo>
                    <a:pt x="827" y="1043"/>
                  </a:lnTo>
                  <a:lnTo>
                    <a:pt x="842" y="1047"/>
                  </a:lnTo>
                  <a:lnTo>
                    <a:pt x="856" y="1050"/>
                  </a:lnTo>
                  <a:lnTo>
                    <a:pt x="871" y="1054"/>
                  </a:lnTo>
                  <a:lnTo>
                    <a:pt x="885" y="1056"/>
                  </a:lnTo>
                  <a:lnTo>
                    <a:pt x="900" y="1058"/>
                  </a:lnTo>
                  <a:lnTo>
                    <a:pt x="914" y="1061"/>
                  </a:lnTo>
                  <a:lnTo>
                    <a:pt x="929" y="1065"/>
                  </a:lnTo>
                  <a:lnTo>
                    <a:pt x="943" y="1067"/>
                  </a:lnTo>
                  <a:lnTo>
                    <a:pt x="958" y="1069"/>
                  </a:lnTo>
                  <a:lnTo>
                    <a:pt x="972" y="1072"/>
                  </a:lnTo>
                  <a:lnTo>
                    <a:pt x="988" y="1076"/>
                  </a:lnTo>
                  <a:lnTo>
                    <a:pt x="1002" y="1078"/>
                  </a:lnTo>
                  <a:lnTo>
                    <a:pt x="1017" y="1081"/>
                  </a:lnTo>
                  <a:lnTo>
                    <a:pt x="1031" y="1082"/>
                  </a:lnTo>
                  <a:lnTo>
                    <a:pt x="1046" y="1085"/>
                  </a:lnTo>
                  <a:lnTo>
                    <a:pt x="1060" y="1086"/>
                  </a:lnTo>
                  <a:lnTo>
                    <a:pt x="1075" y="1089"/>
                  </a:lnTo>
                  <a:lnTo>
                    <a:pt x="1089" y="1092"/>
                  </a:lnTo>
                  <a:lnTo>
                    <a:pt x="1104" y="1094"/>
                  </a:lnTo>
                  <a:lnTo>
                    <a:pt x="1118" y="1096"/>
                  </a:lnTo>
                  <a:lnTo>
                    <a:pt x="1133" y="1097"/>
                  </a:lnTo>
                  <a:lnTo>
                    <a:pt x="1147" y="1098"/>
                  </a:lnTo>
                  <a:lnTo>
                    <a:pt x="1162" y="1101"/>
                  </a:lnTo>
                  <a:lnTo>
                    <a:pt x="1176" y="1103"/>
                  </a:lnTo>
                  <a:lnTo>
                    <a:pt x="1191" y="1105"/>
                  </a:lnTo>
                  <a:lnTo>
                    <a:pt x="1205" y="1107"/>
                  </a:lnTo>
                  <a:lnTo>
                    <a:pt x="1222" y="1110"/>
                  </a:lnTo>
                  <a:lnTo>
                    <a:pt x="1235" y="1110"/>
                  </a:lnTo>
                  <a:lnTo>
                    <a:pt x="1251" y="1112"/>
                  </a:lnTo>
                  <a:lnTo>
                    <a:pt x="1264" y="1112"/>
                  </a:lnTo>
                  <a:lnTo>
                    <a:pt x="1280" y="1115"/>
                  </a:lnTo>
                  <a:lnTo>
                    <a:pt x="1293" y="1116"/>
                  </a:lnTo>
                  <a:lnTo>
                    <a:pt x="1310" y="1118"/>
                  </a:lnTo>
                  <a:lnTo>
                    <a:pt x="1324" y="1119"/>
                  </a:lnTo>
                  <a:lnTo>
                    <a:pt x="1340" y="1122"/>
                  </a:lnTo>
                  <a:lnTo>
                    <a:pt x="1354" y="1123"/>
                  </a:lnTo>
                  <a:lnTo>
                    <a:pt x="1369" y="1125"/>
                  </a:lnTo>
                  <a:lnTo>
                    <a:pt x="1383" y="1126"/>
                  </a:lnTo>
                  <a:lnTo>
                    <a:pt x="1398" y="1129"/>
                  </a:lnTo>
                  <a:lnTo>
                    <a:pt x="1412" y="1130"/>
                  </a:lnTo>
                  <a:lnTo>
                    <a:pt x="1429" y="1132"/>
                  </a:lnTo>
                  <a:lnTo>
                    <a:pt x="1442" y="1133"/>
                  </a:lnTo>
                  <a:lnTo>
                    <a:pt x="1459" y="1136"/>
                  </a:lnTo>
                  <a:lnTo>
                    <a:pt x="1471" y="1134"/>
                  </a:lnTo>
                  <a:lnTo>
                    <a:pt x="1487" y="1133"/>
                  </a:lnTo>
                  <a:lnTo>
                    <a:pt x="1499" y="1132"/>
                  </a:lnTo>
                  <a:lnTo>
                    <a:pt x="1514" y="1132"/>
                  </a:lnTo>
                  <a:lnTo>
                    <a:pt x="1528" y="1132"/>
                  </a:lnTo>
                  <a:lnTo>
                    <a:pt x="1542" y="1132"/>
                  </a:lnTo>
                  <a:lnTo>
                    <a:pt x="1556" y="1132"/>
                  </a:lnTo>
                  <a:lnTo>
                    <a:pt x="1571" y="1132"/>
                  </a:lnTo>
                  <a:lnTo>
                    <a:pt x="1583" y="1132"/>
                  </a:lnTo>
                  <a:lnTo>
                    <a:pt x="1598" y="1132"/>
                  </a:lnTo>
                  <a:lnTo>
                    <a:pt x="1611" y="1132"/>
                  </a:lnTo>
                  <a:lnTo>
                    <a:pt x="1626" y="1132"/>
                  </a:lnTo>
                  <a:lnTo>
                    <a:pt x="1640" y="1132"/>
                  </a:lnTo>
                  <a:lnTo>
                    <a:pt x="1654" y="1132"/>
                  </a:lnTo>
                  <a:lnTo>
                    <a:pt x="1667" y="1132"/>
                  </a:lnTo>
                  <a:lnTo>
                    <a:pt x="1683" y="1132"/>
                  </a:lnTo>
                  <a:lnTo>
                    <a:pt x="1695" y="1132"/>
                  </a:lnTo>
                  <a:lnTo>
                    <a:pt x="1710" y="1132"/>
                  </a:lnTo>
                  <a:lnTo>
                    <a:pt x="1723" y="1132"/>
                  </a:lnTo>
                  <a:lnTo>
                    <a:pt x="1738" y="1132"/>
                  </a:lnTo>
                  <a:lnTo>
                    <a:pt x="1752" y="1132"/>
                  </a:lnTo>
                  <a:lnTo>
                    <a:pt x="1765" y="1132"/>
                  </a:lnTo>
                  <a:lnTo>
                    <a:pt x="1779" y="1132"/>
                  </a:lnTo>
                  <a:lnTo>
                    <a:pt x="1794" y="1132"/>
                  </a:lnTo>
                  <a:lnTo>
                    <a:pt x="1807" y="1130"/>
                  </a:lnTo>
                  <a:lnTo>
                    <a:pt x="1822" y="1130"/>
                  </a:lnTo>
                  <a:lnTo>
                    <a:pt x="1836" y="1130"/>
                  </a:lnTo>
                  <a:lnTo>
                    <a:pt x="1851" y="1130"/>
                  </a:lnTo>
                  <a:lnTo>
                    <a:pt x="1863" y="1129"/>
                  </a:lnTo>
                  <a:lnTo>
                    <a:pt x="1879" y="1129"/>
                  </a:lnTo>
                  <a:lnTo>
                    <a:pt x="1892" y="1127"/>
                  </a:lnTo>
                  <a:lnTo>
                    <a:pt x="1908" y="1127"/>
                  </a:lnTo>
                  <a:lnTo>
                    <a:pt x="1916" y="1125"/>
                  </a:lnTo>
                  <a:lnTo>
                    <a:pt x="1924" y="1123"/>
                  </a:lnTo>
                  <a:lnTo>
                    <a:pt x="1932" y="1119"/>
                  </a:lnTo>
                  <a:lnTo>
                    <a:pt x="1942" y="1115"/>
                  </a:lnTo>
                  <a:lnTo>
                    <a:pt x="1948" y="1110"/>
                  </a:lnTo>
                  <a:lnTo>
                    <a:pt x="1954" y="1104"/>
                  </a:lnTo>
                  <a:lnTo>
                    <a:pt x="1961" y="1097"/>
                  </a:lnTo>
                  <a:lnTo>
                    <a:pt x="1968" y="1092"/>
                  </a:lnTo>
                  <a:lnTo>
                    <a:pt x="1972" y="1083"/>
                  </a:lnTo>
                  <a:lnTo>
                    <a:pt x="1978" y="1076"/>
                  </a:lnTo>
                  <a:lnTo>
                    <a:pt x="1982" y="1068"/>
                  </a:lnTo>
                  <a:lnTo>
                    <a:pt x="1988" y="1061"/>
                  </a:lnTo>
                  <a:lnTo>
                    <a:pt x="1990" y="1053"/>
                  </a:lnTo>
                  <a:lnTo>
                    <a:pt x="1994" y="1045"/>
                  </a:lnTo>
                  <a:lnTo>
                    <a:pt x="1999" y="1036"/>
                  </a:lnTo>
                  <a:lnTo>
                    <a:pt x="2003" y="1029"/>
                  </a:lnTo>
                  <a:lnTo>
                    <a:pt x="2015" y="1032"/>
                  </a:lnTo>
                  <a:lnTo>
                    <a:pt x="2030" y="1035"/>
                  </a:lnTo>
                  <a:lnTo>
                    <a:pt x="2037" y="1036"/>
                  </a:lnTo>
                  <a:lnTo>
                    <a:pt x="2044" y="1038"/>
                  </a:lnTo>
                  <a:lnTo>
                    <a:pt x="2052" y="1039"/>
                  </a:lnTo>
                  <a:lnTo>
                    <a:pt x="2061" y="1041"/>
                  </a:lnTo>
                  <a:lnTo>
                    <a:pt x="2068" y="1041"/>
                  </a:lnTo>
                  <a:lnTo>
                    <a:pt x="2075" y="1041"/>
                  </a:lnTo>
                  <a:lnTo>
                    <a:pt x="2083" y="1041"/>
                  </a:lnTo>
                  <a:lnTo>
                    <a:pt x="2091" y="1042"/>
                  </a:lnTo>
                  <a:lnTo>
                    <a:pt x="2098" y="1042"/>
                  </a:lnTo>
                  <a:lnTo>
                    <a:pt x="2106" y="1042"/>
                  </a:lnTo>
                  <a:lnTo>
                    <a:pt x="2115" y="1042"/>
                  </a:lnTo>
                  <a:lnTo>
                    <a:pt x="2123" y="1042"/>
                  </a:lnTo>
                  <a:lnTo>
                    <a:pt x="2130" y="1041"/>
                  </a:lnTo>
                  <a:lnTo>
                    <a:pt x="2138" y="1039"/>
                  </a:lnTo>
                  <a:lnTo>
                    <a:pt x="2145" y="1038"/>
                  </a:lnTo>
                  <a:lnTo>
                    <a:pt x="2153" y="1038"/>
                  </a:lnTo>
                  <a:lnTo>
                    <a:pt x="2160" y="1036"/>
                  </a:lnTo>
                  <a:lnTo>
                    <a:pt x="2168" y="1035"/>
                  </a:lnTo>
                  <a:lnTo>
                    <a:pt x="2177" y="1034"/>
                  </a:lnTo>
                  <a:lnTo>
                    <a:pt x="2185" y="1034"/>
                  </a:lnTo>
                  <a:lnTo>
                    <a:pt x="2199" y="1029"/>
                  </a:lnTo>
                  <a:lnTo>
                    <a:pt x="2214" y="1027"/>
                  </a:lnTo>
                  <a:lnTo>
                    <a:pt x="2221" y="1024"/>
                  </a:lnTo>
                  <a:lnTo>
                    <a:pt x="2229" y="1023"/>
                  </a:lnTo>
                  <a:lnTo>
                    <a:pt x="2236" y="1020"/>
                  </a:lnTo>
                  <a:lnTo>
                    <a:pt x="2244" y="1018"/>
                  </a:lnTo>
                  <a:lnTo>
                    <a:pt x="2251" y="1014"/>
                  </a:lnTo>
                  <a:lnTo>
                    <a:pt x="2259" y="1010"/>
                  </a:lnTo>
                  <a:lnTo>
                    <a:pt x="2268" y="1007"/>
                  </a:lnTo>
                  <a:lnTo>
                    <a:pt x="2276" y="1005"/>
                  </a:lnTo>
                  <a:lnTo>
                    <a:pt x="2284" y="1001"/>
                  </a:lnTo>
                  <a:lnTo>
                    <a:pt x="2293" y="998"/>
                  </a:lnTo>
                  <a:lnTo>
                    <a:pt x="2301" y="995"/>
                  </a:lnTo>
                  <a:lnTo>
                    <a:pt x="2309" y="994"/>
                  </a:lnTo>
                  <a:lnTo>
                    <a:pt x="2317" y="989"/>
                  </a:lnTo>
                  <a:lnTo>
                    <a:pt x="2326" y="987"/>
                  </a:lnTo>
                  <a:lnTo>
                    <a:pt x="2334" y="984"/>
                  </a:lnTo>
                  <a:lnTo>
                    <a:pt x="2342" y="981"/>
                  </a:lnTo>
                  <a:lnTo>
                    <a:pt x="2351" y="978"/>
                  </a:lnTo>
                  <a:lnTo>
                    <a:pt x="2359" y="976"/>
                  </a:lnTo>
                  <a:lnTo>
                    <a:pt x="2367" y="973"/>
                  </a:lnTo>
                  <a:lnTo>
                    <a:pt x="2377" y="972"/>
                  </a:lnTo>
                  <a:lnTo>
                    <a:pt x="2385" y="967"/>
                  </a:lnTo>
                  <a:lnTo>
                    <a:pt x="2393" y="966"/>
                  </a:lnTo>
                  <a:lnTo>
                    <a:pt x="2402" y="962"/>
                  </a:lnTo>
                  <a:lnTo>
                    <a:pt x="2410" y="960"/>
                  </a:lnTo>
                  <a:lnTo>
                    <a:pt x="2418" y="956"/>
                  </a:lnTo>
                  <a:lnTo>
                    <a:pt x="2426" y="955"/>
                  </a:lnTo>
                  <a:lnTo>
                    <a:pt x="2435" y="951"/>
                  </a:lnTo>
                  <a:lnTo>
                    <a:pt x="2443" y="949"/>
                  </a:lnTo>
                  <a:lnTo>
                    <a:pt x="2451" y="945"/>
                  </a:lnTo>
                  <a:lnTo>
                    <a:pt x="2460" y="944"/>
                  </a:lnTo>
                  <a:lnTo>
                    <a:pt x="2468" y="940"/>
                  </a:lnTo>
                  <a:lnTo>
                    <a:pt x="2476" y="938"/>
                  </a:lnTo>
                  <a:lnTo>
                    <a:pt x="2484" y="936"/>
                  </a:lnTo>
                  <a:lnTo>
                    <a:pt x="2493" y="933"/>
                  </a:lnTo>
                  <a:lnTo>
                    <a:pt x="2501" y="930"/>
                  </a:lnTo>
                  <a:lnTo>
                    <a:pt x="2511" y="929"/>
                  </a:lnTo>
                  <a:lnTo>
                    <a:pt x="2518" y="925"/>
                  </a:lnTo>
                  <a:lnTo>
                    <a:pt x="2526" y="922"/>
                  </a:lnTo>
                  <a:lnTo>
                    <a:pt x="2534" y="918"/>
                  </a:lnTo>
                  <a:lnTo>
                    <a:pt x="2542" y="915"/>
                  </a:lnTo>
                  <a:lnTo>
                    <a:pt x="2549" y="911"/>
                  </a:lnTo>
                  <a:lnTo>
                    <a:pt x="2558" y="908"/>
                  </a:lnTo>
                  <a:lnTo>
                    <a:pt x="2566" y="905"/>
                  </a:lnTo>
                  <a:lnTo>
                    <a:pt x="2574" y="903"/>
                  </a:lnTo>
                  <a:lnTo>
                    <a:pt x="2581" y="898"/>
                  </a:lnTo>
                  <a:lnTo>
                    <a:pt x="2589" y="894"/>
                  </a:lnTo>
                  <a:lnTo>
                    <a:pt x="2596" y="890"/>
                  </a:lnTo>
                  <a:lnTo>
                    <a:pt x="2605" y="887"/>
                  </a:lnTo>
                  <a:lnTo>
                    <a:pt x="2611" y="883"/>
                  </a:lnTo>
                  <a:lnTo>
                    <a:pt x="2620" y="879"/>
                  </a:lnTo>
                  <a:lnTo>
                    <a:pt x="2628" y="875"/>
                  </a:lnTo>
                  <a:lnTo>
                    <a:pt x="2636" y="872"/>
                  </a:lnTo>
                  <a:lnTo>
                    <a:pt x="2643" y="867"/>
                  </a:lnTo>
                  <a:lnTo>
                    <a:pt x="2650" y="863"/>
                  </a:lnTo>
                  <a:lnTo>
                    <a:pt x="2657" y="857"/>
                  </a:lnTo>
                  <a:lnTo>
                    <a:pt x="2665" y="853"/>
                  </a:lnTo>
                  <a:lnTo>
                    <a:pt x="2672" y="847"/>
                  </a:lnTo>
                  <a:lnTo>
                    <a:pt x="2679" y="843"/>
                  </a:lnTo>
                  <a:lnTo>
                    <a:pt x="2686" y="838"/>
                  </a:lnTo>
                  <a:lnTo>
                    <a:pt x="2694" y="834"/>
                  </a:lnTo>
                  <a:lnTo>
                    <a:pt x="2700" y="827"/>
                  </a:lnTo>
                  <a:lnTo>
                    <a:pt x="2707" y="823"/>
                  </a:lnTo>
                  <a:lnTo>
                    <a:pt x="2714" y="816"/>
                  </a:lnTo>
                  <a:lnTo>
                    <a:pt x="2720" y="811"/>
                  </a:lnTo>
                  <a:lnTo>
                    <a:pt x="2726" y="805"/>
                  </a:lnTo>
                  <a:lnTo>
                    <a:pt x="2734" y="799"/>
                  </a:lnTo>
                  <a:lnTo>
                    <a:pt x="2740" y="794"/>
                  </a:lnTo>
                  <a:lnTo>
                    <a:pt x="2748" y="788"/>
                  </a:lnTo>
                  <a:lnTo>
                    <a:pt x="2748" y="776"/>
                  </a:lnTo>
                  <a:lnTo>
                    <a:pt x="2749" y="765"/>
                  </a:lnTo>
                  <a:lnTo>
                    <a:pt x="2749" y="752"/>
                  </a:lnTo>
                  <a:lnTo>
                    <a:pt x="2752" y="741"/>
                  </a:lnTo>
                  <a:lnTo>
                    <a:pt x="2755" y="730"/>
                  </a:lnTo>
                  <a:lnTo>
                    <a:pt x="2762" y="723"/>
                  </a:lnTo>
                  <a:lnTo>
                    <a:pt x="2766" y="719"/>
                  </a:lnTo>
                  <a:lnTo>
                    <a:pt x="2772" y="719"/>
                  </a:lnTo>
                  <a:lnTo>
                    <a:pt x="2778" y="719"/>
                  </a:lnTo>
                  <a:lnTo>
                    <a:pt x="2788" y="722"/>
                  </a:lnTo>
                  <a:lnTo>
                    <a:pt x="2802" y="720"/>
                  </a:lnTo>
                  <a:lnTo>
                    <a:pt x="2817" y="720"/>
                  </a:lnTo>
                  <a:lnTo>
                    <a:pt x="2831" y="719"/>
                  </a:lnTo>
                  <a:lnTo>
                    <a:pt x="2846" y="719"/>
                  </a:lnTo>
                  <a:lnTo>
                    <a:pt x="2860" y="715"/>
                  </a:lnTo>
                  <a:lnTo>
                    <a:pt x="2875" y="711"/>
                  </a:lnTo>
                  <a:lnTo>
                    <a:pt x="2882" y="708"/>
                  </a:lnTo>
                  <a:lnTo>
                    <a:pt x="2889" y="705"/>
                  </a:lnTo>
                  <a:lnTo>
                    <a:pt x="2896" y="701"/>
                  </a:lnTo>
                  <a:lnTo>
                    <a:pt x="2904" y="698"/>
                  </a:lnTo>
                  <a:lnTo>
                    <a:pt x="2914" y="691"/>
                  </a:lnTo>
                  <a:lnTo>
                    <a:pt x="2923" y="685"/>
                  </a:lnTo>
                  <a:lnTo>
                    <a:pt x="2932" y="676"/>
                  </a:lnTo>
                  <a:lnTo>
                    <a:pt x="2941" y="669"/>
                  </a:lnTo>
                  <a:lnTo>
                    <a:pt x="2950" y="660"/>
                  </a:lnTo>
                  <a:lnTo>
                    <a:pt x="2958" y="651"/>
                  </a:lnTo>
                  <a:lnTo>
                    <a:pt x="2965" y="643"/>
                  </a:lnTo>
                  <a:lnTo>
                    <a:pt x="2973" y="635"/>
                  </a:lnTo>
                  <a:lnTo>
                    <a:pt x="2979" y="624"/>
                  </a:lnTo>
                  <a:lnTo>
                    <a:pt x="2984" y="614"/>
                  </a:lnTo>
                  <a:lnTo>
                    <a:pt x="2990" y="603"/>
                  </a:lnTo>
                  <a:lnTo>
                    <a:pt x="2995" y="593"/>
                  </a:lnTo>
                  <a:lnTo>
                    <a:pt x="2999" y="582"/>
                  </a:lnTo>
                  <a:lnTo>
                    <a:pt x="3003" y="573"/>
                  </a:lnTo>
                  <a:lnTo>
                    <a:pt x="3006" y="562"/>
                  </a:lnTo>
                  <a:lnTo>
                    <a:pt x="3010" y="552"/>
                  </a:lnTo>
                  <a:lnTo>
                    <a:pt x="3009" y="541"/>
                  </a:lnTo>
                  <a:lnTo>
                    <a:pt x="3009" y="531"/>
                  </a:lnTo>
                  <a:lnTo>
                    <a:pt x="3008" y="523"/>
                  </a:lnTo>
                  <a:lnTo>
                    <a:pt x="3006" y="515"/>
                  </a:lnTo>
                  <a:lnTo>
                    <a:pt x="3003" y="507"/>
                  </a:lnTo>
                  <a:lnTo>
                    <a:pt x="3001" y="498"/>
                  </a:lnTo>
                  <a:lnTo>
                    <a:pt x="2998" y="491"/>
                  </a:lnTo>
                  <a:lnTo>
                    <a:pt x="2995" y="484"/>
                  </a:lnTo>
                  <a:lnTo>
                    <a:pt x="2990" y="476"/>
                  </a:lnTo>
                  <a:lnTo>
                    <a:pt x="2985" y="469"/>
                  </a:lnTo>
                  <a:lnTo>
                    <a:pt x="2980" y="462"/>
                  </a:lnTo>
                  <a:lnTo>
                    <a:pt x="2976" y="455"/>
                  </a:lnTo>
                  <a:lnTo>
                    <a:pt x="2965" y="443"/>
                  </a:lnTo>
                  <a:lnTo>
                    <a:pt x="2955" y="431"/>
                  </a:lnTo>
                  <a:lnTo>
                    <a:pt x="2948" y="422"/>
                  </a:lnTo>
                  <a:lnTo>
                    <a:pt x="2943" y="417"/>
                  </a:lnTo>
                  <a:lnTo>
                    <a:pt x="2937" y="410"/>
                  </a:lnTo>
                  <a:lnTo>
                    <a:pt x="2932" y="404"/>
                  </a:lnTo>
                  <a:lnTo>
                    <a:pt x="2926" y="396"/>
                  </a:lnTo>
                  <a:lnTo>
                    <a:pt x="2921" y="391"/>
                  </a:lnTo>
                  <a:lnTo>
                    <a:pt x="2916" y="384"/>
                  </a:lnTo>
                  <a:lnTo>
                    <a:pt x="2912" y="378"/>
                  </a:lnTo>
                  <a:lnTo>
                    <a:pt x="2908" y="371"/>
                  </a:lnTo>
                  <a:lnTo>
                    <a:pt x="2904" y="364"/>
                  </a:lnTo>
                  <a:lnTo>
                    <a:pt x="2900" y="358"/>
                  </a:lnTo>
                  <a:lnTo>
                    <a:pt x="2897" y="351"/>
                  </a:lnTo>
                  <a:lnTo>
                    <a:pt x="2892" y="335"/>
                  </a:lnTo>
                  <a:lnTo>
                    <a:pt x="2890" y="322"/>
                  </a:lnTo>
                  <a:lnTo>
                    <a:pt x="2879" y="309"/>
                  </a:lnTo>
                  <a:lnTo>
                    <a:pt x="2870" y="300"/>
                  </a:lnTo>
                  <a:lnTo>
                    <a:pt x="2858" y="290"/>
                  </a:lnTo>
                  <a:lnTo>
                    <a:pt x="2849" y="282"/>
                  </a:lnTo>
                  <a:lnTo>
                    <a:pt x="2836" y="273"/>
                  </a:lnTo>
                  <a:lnTo>
                    <a:pt x="2824" y="266"/>
                  </a:lnTo>
                  <a:lnTo>
                    <a:pt x="2812" y="260"/>
                  </a:lnTo>
                  <a:lnTo>
                    <a:pt x="2801" y="255"/>
                  </a:lnTo>
                  <a:lnTo>
                    <a:pt x="2787" y="250"/>
                  </a:lnTo>
                  <a:lnTo>
                    <a:pt x="2773" y="246"/>
                  </a:lnTo>
                  <a:lnTo>
                    <a:pt x="2759" y="242"/>
                  </a:lnTo>
                  <a:lnTo>
                    <a:pt x="2747" y="237"/>
                  </a:lnTo>
                  <a:lnTo>
                    <a:pt x="2733" y="233"/>
                  </a:lnTo>
                  <a:lnTo>
                    <a:pt x="2719" y="232"/>
                  </a:lnTo>
                  <a:lnTo>
                    <a:pt x="2707" y="229"/>
                  </a:lnTo>
                  <a:lnTo>
                    <a:pt x="2694" y="228"/>
                  </a:lnTo>
                  <a:lnTo>
                    <a:pt x="2693" y="214"/>
                  </a:lnTo>
                  <a:lnTo>
                    <a:pt x="2691" y="202"/>
                  </a:lnTo>
                  <a:lnTo>
                    <a:pt x="2689" y="189"/>
                  </a:lnTo>
                  <a:lnTo>
                    <a:pt x="2687" y="178"/>
                  </a:lnTo>
                  <a:lnTo>
                    <a:pt x="2682" y="166"/>
                  </a:lnTo>
                  <a:lnTo>
                    <a:pt x="2678" y="156"/>
                  </a:lnTo>
                  <a:lnTo>
                    <a:pt x="2671" y="145"/>
                  </a:lnTo>
                  <a:lnTo>
                    <a:pt x="2665" y="135"/>
                  </a:lnTo>
                  <a:lnTo>
                    <a:pt x="2657" y="124"/>
                  </a:lnTo>
                  <a:lnTo>
                    <a:pt x="2649" y="115"/>
                  </a:lnTo>
                  <a:lnTo>
                    <a:pt x="2639" y="106"/>
                  </a:lnTo>
                  <a:lnTo>
                    <a:pt x="2631" y="99"/>
                  </a:lnTo>
                  <a:lnTo>
                    <a:pt x="2620" y="91"/>
                  </a:lnTo>
                  <a:lnTo>
                    <a:pt x="2610" y="83"/>
                  </a:lnTo>
                  <a:lnTo>
                    <a:pt x="2599" y="76"/>
                  </a:lnTo>
                  <a:lnTo>
                    <a:pt x="2589" y="72"/>
                  </a:lnTo>
                  <a:lnTo>
                    <a:pt x="2581" y="68"/>
                  </a:lnTo>
                  <a:lnTo>
                    <a:pt x="2573" y="65"/>
                  </a:lnTo>
                  <a:lnTo>
                    <a:pt x="2566" y="62"/>
                  </a:lnTo>
                  <a:lnTo>
                    <a:pt x="2559" y="62"/>
                  </a:lnTo>
                  <a:lnTo>
                    <a:pt x="2544" y="59"/>
                  </a:lnTo>
                  <a:lnTo>
                    <a:pt x="2530" y="59"/>
                  </a:lnTo>
                  <a:lnTo>
                    <a:pt x="2515" y="59"/>
                  </a:lnTo>
                  <a:lnTo>
                    <a:pt x="2501" y="61"/>
                  </a:lnTo>
                  <a:lnTo>
                    <a:pt x="2486" y="64"/>
                  </a:lnTo>
                  <a:lnTo>
                    <a:pt x="2473" y="69"/>
                  </a:lnTo>
                  <a:lnTo>
                    <a:pt x="2458" y="73"/>
                  </a:lnTo>
                  <a:lnTo>
                    <a:pt x="2444" y="79"/>
                  </a:lnTo>
                  <a:lnTo>
                    <a:pt x="2432" y="84"/>
                  </a:lnTo>
                  <a:lnTo>
                    <a:pt x="2420" y="93"/>
                  </a:lnTo>
                  <a:lnTo>
                    <a:pt x="2406" y="99"/>
                  </a:lnTo>
                  <a:lnTo>
                    <a:pt x="2393" y="108"/>
                  </a:lnTo>
                  <a:lnTo>
                    <a:pt x="2382" y="116"/>
                  </a:lnTo>
                  <a:lnTo>
                    <a:pt x="2371" y="124"/>
                  </a:lnTo>
                  <a:lnTo>
                    <a:pt x="2362" y="130"/>
                  </a:lnTo>
                  <a:lnTo>
                    <a:pt x="2355" y="139"/>
                  </a:lnTo>
                  <a:lnTo>
                    <a:pt x="2346" y="149"/>
                  </a:lnTo>
                  <a:lnTo>
                    <a:pt x="2341" y="160"/>
                  </a:lnTo>
                  <a:lnTo>
                    <a:pt x="2333" y="167"/>
                  </a:lnTo>
                  <a:lnTo>
                    <a:pt x="2326" y="174"/>
                  </a:lnTo>
                  <a:lnTo>
                    <a:pt x="2317" y="177"/>
                  </a:lnTo>
                  <a:lnTo>
                    <a:pt x="2308" y="175"/>
                  </a:lnTo>
                  <a:lnTo>
                    <a:pt x="2295" y="171"/>
                  </a:lnTo>
                  <a:lnTo>
                    <a:pt x="2284" y="167"/>
                  </a:lnTo>
                  <a:lnTo>
                    <a:pt x="2273" y="163"/>
                  </a:lnTo>
                  <a:lnTo>
                    <a:pt x="2262" y="160"/>
                  </a:lnTo>
                  <a:lnTo>
                    <a:pt x="2250" y="156"/>
                  </a:lnTo>
                  <a:lnTo>
                    <a:pt x="2239" y="152"/>
                  </a:lnTo>
                  <a:lnTo>
                    <a:pt x="2228" y="148"/>
                  </a:lnTo>
                  <a:lnTo>
                    <a:pt x="2217" y="144"/>
                  </a:lnTo>
                  <a:lnTo>
                    <a:pt x="2204" y="138"/>
                  </a:lnTo>
                  <a:lnTo>
                    <a:pt x="2193" y="133"/>
                  </a:lnTo>
                  <a:lnTo>
                    <a:pt x="2182" y="128"/>
                  </a:lnTo>
                  <a:lnTo>
                    <a:pt x="2171" y="124"/>
                  </a:lnTo>
                  <a:lnTo>
                    <a:pt x="2159" y="119"/>
                  </a:lnTo>
                  <a:lnTo>
                    <a:pt x="2148" y="113"/>
                  </a:lnTo>
                  <a:lnTo>
                    <a:pt x="2137" y="109"/>
                  </a:lnTo>
                  <a:lnTo>
                    <a:pt x="2126" y="105"/>
                  </a:lnTo>
                  <a:lnTo>
                    <a:pt x="2113" y="99"/>
                  </a:lnTo>
                  <a:lnTo>
                    <a:pt x="2102" y="95"/>
                  </a:lnTo>
                  <a:lnTo>
                    <a:pt x="2091" y="90"/>
                  </a:lnTo>
                  <a:lnTo>
                    <a:pt x="2080" y="86"/>
                  </a:lnTo>
                  <a:lnTo>
                    <a:pt x="2069" y="82"/>
                  </a:lnTo>
                  <a:lnTo>
                    <a:pt x="2058" y="77"/>
                  </a:lnTo>
                  <a:lnTo>
                    <a:pt x="2047" y="75"/>
                  </a:lnTo>
                  <a:lnTo>
                    <a:pt x="2037" y="72"/>
                  </a:lnTo>
                  <a:lnTo>
                    <a:pt x="2026" y="68"/>
                  </a:lnTo>
                  <a:lnTo>
                    <a:pt x="2017" y="64"/>
                  </a:lnTo>
                  <a:lnTo>
                    <a:pt x="2006" y="61"/>
                  </a:lnTo>
                  <a:lnTo>
                    <a:pt x="1996" y="59"/>
                  </a:lnTo>
                  <a:lnTo>
                    <a:pt x="1985" y="57"/>
                  </a:lnTo>
                  <a:lnTo>
                    <a:pt x="1975" y="55"/>
                  </a:lnTo>
                  <a:lnTo>
                    <a:pt x="1964" y="55"/>
                  </a:lnTo>
                  <a:lnTo>
                    <a:pt x="1956" y="55"/>
                  </a:lnTo>
                  <a:lnTo>
                    <a:pt x="1798" y="61"/>
                  </a:lnTo>
                  <a:lnTo>
                    <a:pt x="1790" y="62"/>
                  </a:lnTo>
                  <a:lnTo>
                    <a:pt x="1785" y="66"/>
                  </a:lnTo>
                  <a:lnTo>
                    <a:pt x="1781" y="70"/>
                  </a:lnTo>
                  <a:lnTo>
                    <a:pt x="1781" y="77"/>
                  </a:lnTo>
                  <a:lnTo>
                    <a:pt x="1778" y="90"/>
                  </a:lnTo>
                  <a:lnTo>
                    <a:pt x="1776" y="104"/>
                  </a:lnTo>
                  <a:lnTo>
                    <a:pt x="1765" y="101"/>
                  </a:lnTo>
                  <a:lnTo>
                    <a:pt x="1756" y="99"/>
                  </a:lnTo>
                  <a:lnTo>
                    <a:pt x="1746" y="99"/>
                  </a:lnTo>
                  <a:lnTo>
                    <a:pt x="1738" y="99"/>
                  </a:lnTo>
                  <a:lnTo>
                    <a:pt x="1727" y="99"/>
                  </a:lnTo>
                  <a:lnTo>
                    <a:pt x="1717" y="101"/>
                  </a:lnTo>
                  <a:lnTo>
                    <a:pt x="1707" y="102"/>
                  </a:lnTo>
                  <a:lnTo>
                    <a:pt x="1699" y="105"/>
                  </a:lnTo>
                  <a:lnTo>
                    <a:pt x="1688" y="105"/>
                  </a:lnTo>
                  <a:lnTo>
                    <a:pt x="1678" y="108"/>
                  </a:lnTo>
                  <a:lnTo>
                    <a:pt x="1669" y="108"/>
                  </a:lnTo>
                  <a:lnTo>
                    <a:pt x="1659" y="111"/>
                  </a:lnTo>
                  <a:lnTo>
                    <a:pt x="1648" y="111"/>
                  </a:lnTo>
                  <a:lnTo>
                    <a:pt x="1640" y="111"/>
                  </a:lnTo>
                  <a:lnTo>
                    <a:pt x="1629" y="111"/>
                  </a:lnTo>
                  <a:lnTo>
                    <a:pt x="1620" y="112"/>
                  </a:lnTo>
                  <a:lnTo>
                    <a:pt x="1616" y="122"/>
                  </a:lnTo>
                  <a:lnTo>
                    <a:pt x="1612" y="133"/>
                  </a:lnTo>
                  <a:lnTo>
                    <a:pt x="1608" y="142"/>
                  </a:lnTo>
                  <a:lnTo>
                    <a:pt x="1605" y="153"/>
                  </a:lnTo>
                  <a:lnTo>
                    <a:pt x="1600" y="162"/>
                  </a:lnTo>
                  <a:lnTo>
                    <a:pt x="1596" y="170"/>
                  </a:lnTo>
                  <a:lnTo>
                    <a:pt x="1590" y="178"/>
                  </a:lnTo>
                  <a:lnTo>
                    <a:pt x="1586" y="188"/>
                  </a:lnTo>
                  <a:lnTo>
                    <a:pt x="1579" y="195"/>
                  </a:lnTo>
                  <a:lnTo>
                    <a:pt x="1574" y="203"/>
                  </a:lnTo>
                  <a:lnTo>
                    <a:pt x="1567" y="211"/>
                  </a:lnTo>
                  <a:lnTo>
                    <a:pt x="1562" y="221"/>
                  </a:lnTo>
                  <a:lnTo>
                    <a:pt x="1556" y="229"/>
                  </a:lnTo>
                  <a:lnTo>
                    <a:pt x="1550" y="239"/>
                  </a:lnTo>
                  <a:lnTo>
                    <a:pt x="1543" y="248"/>
                  </a:lnTo>
                  <a:lnTo>
                    <a:pt x="1539" y="261"/>
                  </a:lnTo>
                  <a:lnTo>
                    <a:pt x="1531" y="261"/>
                  </a:lnTo>
                  <a:lnTo>
                    <a:pt x="1522" y="261"/>
                  </a:lnTo>
                  <a:lnTo>
                    <a:pt x="1516" y="261"/>
                  </a:lnTo>
                  <a:lnTo>
                    <a:pt x="1509" y="262"/>
                  </a:lnTo>
                  <a:lnTo>
                    <a:pt x="1495" y="261"/>
                  </a:lnTo>
                  <a:lnTo>
                    <a:pt x="1482" y="260"/>
                  </a:lnTo>
                  <a:lnTo>
                    <a:pt x="1469" y="255"/>
                  </a:lnTo>
                  <a:lnTo>
                    <a:pt x="1455" y="253"/>
                  </a:lnTo>
                  <a:lnTo>
                    <a:pt x="1441" y="250"/>
                  </a:lnTo>
                  <a:lnTo>
                    <a:pt x="1427" y="247"/>
                  </a:lnTo>
                  <a:lnTo>
                    <a:pt x="1416" y="248"/>
                  </a:lnTo>
                  <a:lnTo>
                    <a:pt x="1408" y="250"/>
                  </a:lnTo>
                  <a:lnTo>
                    <a:pt x="1397" y="251"/>
                  </a:lnTo>
                  <a:lnTo>
                    <a:pt x="1389" y="254"/>
                  </a:lnTo>
                  <a:lnTo>
                    <a:pt x="1378" y="254"/>
                  </a:lnTo>
                  <a:lnTo>
                    <a:pt x="1369" y="257"/>
                  </a:lnTo>
                  <a:lnTo>
                    <a:pt x="1358" y="258"/>
                  </a:lnTo>
                  <a:lnTo>
                    <a:pt x="1350" y="261"/>
                  </a:lnTo>
                  <a:lnTo>
                    <a:pt x="1339" y="262"/>
                  </a:lnTo>
                  <a:lnTo>
                    <a:pt x="1329" y="265"/>
                  </a:lnTo>
                  <a:lnTo>
                    <a:pt x="1320" y="268"/>
                  </a:lnTo>
                  <a:lnTo>
                    <a:pt x="1311" y="272"/>
                  </a:lnTo>
                  <a:lnTo>
                    <a:pt x="1302" y="275"/>
                  </a:lnTo>
                  <a:lnTo>
                    <a:pt x="1293" y="279"/>
                  </a:lnTo>
                  <a:lnTo>
                    <a:pt x="1285" y="284"/>
                  </a:lnTo>
                  <a:lnTo>
                    <a:pt x="1278" y="291"/>
                  </a:lnTo>
                  <a:lnTo>
                    <a:pt x="1271" y="277"/>
                  </a:lnTo>
                  <a:lnTo>
                    <a:pt x="1268" y="265"/>
                  </a:lnTo>
                  <a:lnTo>
                    <a:pt x="1268" y="251"/>
                  </a:lnTo>
                  <a:lnTo>
                    <a:pt x="1268" y="237"/>
                  </a:lnTo>
                  <a:lnTo>
                    <a:pt x="1267" y="222"/>
                  </a:lnTo>
                  <a:lnTo>
                    <a:pt x="1267" y="208"/>
                  </a:lnTo>
                  <a:lnTo>
                    <a:pt x="1264" y="195"/>
                  </a:lnTo>
                  <a:lnTo>
                    <a:pt x="1260" y="184"/>
                  </a:lnTo>
                  <a:lnTo>
                    <a:pt x="1256" y="188"/>
                  </a:lnTo>
                  <a:lnTo>
                    <a:pt x="1253" y="195"/>
                  </a:lnTo>
                  <a:lnTo>
                    <a:pt x="1249" y="203"/>
                  </a:lnTo>
                  <a:lnTo>
                    <a:pt x="1246" y="211"/>
                  </a:lnTo>
                  <a:lnTo>
                    <a:pt x="1241" y="218"/>
                  </a:lnTo>
                  <a:lnTo>
                    <a:pt x="1237" y="226"/>
                  </a:lnTo>
                  <a:lnTo>
                    <a:pt x="1231" y="235"/>
                  </a:lnTo>
                  <a:lnTo>
                    <a:pt x="1226" y="243"/>
                  </a:lnTo>
                  <a:lnTo>
                    <a:pt x="1217" y="250"/>
                  </a:lnTo>
                  <a:lnTo>
                    <a:pt x="1211" y="258"/>
                  </a:lnTo>
                  <a:lnTo>
                    <a:pt x="1202" y="264"/>
                  </a:lnTo>
                  <a:lnTo>
                    <a:pt x="1195" y="271"/>
                  </a:lnTo>
                  <a:lnTo>
                    <a:pt x="1186" y="275"/>
                  </a:lnTo>
                  <a:lnTo>
                    <a:pt x="1177" y="280"/>
                  </a:lnTo>
                  <a:lnTo>
                    <a:pt x="1168" y="283"/>
                  </a:lnTo>
                  <a:lnTo>
                    <a:pt x="1159" y="287"/>
                  </a:lnTo>
                  <a:lnTo>
                    <a:pt x="1147" y="290"/>
                  </a:lnTo>
                  <a:lnTo>
                    <a:pt x="1139" y="293"/>
                  </a:lnTo>
                  <a:lnTo>
                    <a:pt x="1129" y="293"/>
                  </a:lnTo>
                  <a:lnTo>
                    <a:pt x="1124" y="293"/>
                  </a:lnTo>
                  <a:lnTo>
                    <a:pt x="1110" y="287"/>
                  </a:lnTo>
                  <a:lnTo>
                    <a:pt x="1101" y="277"/>
                  </a:lnTo>
                  <a:lnTo>
                    <a:pt x="1096" y="271"/>
                  </a:lnTo>
                  <a:lnTo>
                    <a:pt x="1092" y="264"/>
                  </a:lnTo>
                  <a:lnTo>
                    <a:pt x="1086" y="257"/>
                  </a:lnTo>
                  <a:lnTo>
                    <a:pt x="1082" y="250"/>
                  </a:lnTo>
                  <a:lnTo>
                    <a:pt x="1077" y="243"/>
                  </a:lnTo>
                  <a:lnTo>
                    <a:pt x="1071" y="237"/>
                  </a:lnTo>
                  <a:lnTo>
                    <a:pt x="1064" y="232"/>
                  </a:lnTo>
                  <a:lnTo>
                    <a:pt x="1059" y="228"/>
                  </a:lnTo>
                  <a:lnTo>
                    <a:pt x="1052" y="233"/>
                  </a:lnTo>
                  <a:lnTo>
                    <a:pt x="1045" y="240"/>
                  </a:lnTo>
                  <a:lnTo>
                    <a:pt x="1038" y="247"/>
                  </a:lnTo>
                  <a:lnTo>
                    <a:pt x="1031" y="254"/>
                  </a:lnTo>
                  <a:lnTo>
                    <a:pt x="1023" y="260"/>
                  </a:lnTo>
                  <a:lnTo>
                    <a:pt x="1015" y="265"/>
                  </a:lnTo>
                  <a:lnTo>
                    <a:pt x="1006" y="269"/>
                  </a:lnTo>
                  <a:lnTo>
                    <a:pt x="999" y="275"/>
                  </a:lnTo>
                  <a:lnTo>
                    <a:pt x="990" y="277"/>
                  </a:lnTo>
                  <a:lnTo>
                    <a:pt x="980" y="282"/>
                  </a:lnTo>
                  <a:lnTo>
                    <a:pt x="970" y="284"/>
                  </a:lnTo>
                  <a:lnTo>
                    <a:pt x="962" y="287"/>
                  </a:lnTo>
                  <a:lnTo>
                    <a:pt x="952" y="289"/>
                  </a:lnTo>
                  <a:lnTo>
                    <a:pt x="944" y="291"/>
                  </a:lnTo>
                  <a:lnTo>
                    <a:pt x="934" y="293"/>
                  </a:lnTo>
                  <a:lnTo>
                    <a:pt x="926" y="295"/>
                  </a:lnTo>
                  <a:lnTo>
                    <a:pt x="922" y="284"/>
                  </a:lnTo>
                  <a:lnTo>
                    <a:pt x="918" y="277"/>
                  </a:lnTo>
                  <a:lnTo>
                    <a:pt x="912" y="271"/>
                  </a:lnTo>
                  <a:lnTo>
                    <a:pt x="908" y="266"/>
                  </a:lnTo>
                  <a:lnTo>
                    <a:pt x="894" y="258"/>
                  </a:lnTo>
                  <a:lnTo>
                    <a:pt x="881" y="254"/>
                  </a:lnTo>
                  <a:lnTo>
                    <a:pt x="872" y="251"/>
                  </a:lnTo>
                  <a:lnTo>
                    <a:pt x="864" y="251"/>
                  </a:lnTo>
                  <a:lnTo>
                    <a:pt x="856" y="251"/>
                  </a:lnTo>
                  <a:lnTo>
                    <a:pt x="849" y="253"/>
                  </a:lnTo>
                  <a:lnTo>
                    <a:pt x="841" y="253"/>
                  </a:lnTo>
                  <a:lnTo>
                    <a:pt x="834" y="254"/>
                  </a:lnTo>
                  <a:lnTo>
                    <a:pt x="825" y="255"/>
                  </a:lnTo>
                  <a:lnTo>
                    <a:pt x="820" y="258"/>
                  </a:lnTo>
                  <a:lnTo>
                    <a:pt x="824" y="268"/>
                  </a:lnTo>
                  <a:lnTo>
                    <a:pt x="827" y="280"/>
                  </a:lnTo>
                  <a:lnTo>
                    <a:pt x="824" y="291"/>
                  </a:lnTo>
                  <a:lnTo>
                    <a:pt x="821" y="304"/>
                  </a:lnTo>
                  <a:lnTo>
                    <a:pt x="814" y="315"/>
                  </a:lnTo>
                  <a:lnTo>
                    <a:pt x="807" y="327"/>
                  </a:lnTo>
                  <a:lnTo>
                    <a:pt x="801" y="337"/>
                  </a:lnTo>
                  <a:lnTo>
                    <a:pt x="795" y="348"/>
                  </a:lnTo>
                  <a:lnTo>
                    <a:pt x="783" y="352"/>
                  </a:lnTo>
                  <a:lnTo>
                    <a:pt x="772" y="356"/>
                  </a:lnTo>
                  <a:lnTo>
                    <a:pt x="759" y="360"/>
                  </a:lnTo>
                  <a:lnTo>
                    <a:pt x="747" y="366"/>
                  </a:lnTo>
                  <a:lnTo>
                    <a:pt x="733" y="369"/>
                  </a:lnTo>
                  <a:lnTo>
                    <a:pt x="721" y="371"/>
                  </a:lnTo>
                  <a:lnTo>
                    <a:pt x="708" y="374"/>
                  </a:lnTo>
                  <a:lnTo>
                    <a:pt x="696" y="378"/>
                  </a:lnTo>
                  <a:lnTo>
                    <a:pt x="680" y="380"/>
                  </a:lnTo>
                  <a:lnTo>
                    <a:pt x="668" y="382"/>
                  </a:lnTo>
                  <a:lnTo>
                    <a:pt x="653" y="384"/>
                  </a:lnTo>
                  <a:lnTo>
                    <a:pt x="640" y="386"/>
                  </a:lnTo>
                  <a:lnTo>
                    <a:pt x="627" y="388"/>
                  </a:lnTo>
                  <a:lnTo>
                    <a:pt x="613" y="391"/>
                  </a:lnTo>
                  <a:lnTo>
                    <a:pt x="600" y="392"/>
                  </a:lnTo>
                  <a:lnTo>
                    <a:pt x="588" y="396"/>
                  </a:lnTo>
                  <a:lnTo>
                    <a:pt x="574" y="398"/>
                  </a:lnTo>
                  <a:lnTo>
                    <a:pt x="562" y="400"/>
                  </a:lnTo>
                  <a:lnTo>
                    <a:pt x="549" y="404"/>
                  </a:lnTo>
                  <a:lnTo>
                    <a:pt x="538" y="409"/>
                  </a:lnTo>
                  <a:lnTo>
                    <a:pt x="526" y="413"/>
                  </a:lnTo>
                  <a:lnTo>
                    <a:pt x="515" y="417"/>
                  </a:lnTo>
                  <a:lnTo>
                    <a:pt x="504" y="422"/>
                  </a:lnTo>
                  <a:lnTo>
                    <a:pt x="496" y="429"/>
                  </a:lnTo>
                  <a:lnTo>
                    <a:pt x="486" y="435"/>
                  </a:lnTo>
                  <a:lnTo>
                    <a:pt x="478" y="443"/>
                  </a:lnTo>
                  <a:lnTo>
                    <a:pt x="469" y="451"/>
                  </a:lnTo>
                  <a:lnTo>
                    <a:pt x="464" y="461"/>
                  </a:lnTo>
                  <a:lnTo>
                    <a:pt x="456" y="471"/>
                  </a:lnTo>
                  <a:lnTo>
                    <a:pt x="451" y="483"/>
                  </a:lnTo>
                  <a:lnTo>
                    <a:pt x="447" y="494"/>
                  </a:lnTo>
                  <a:lnTo>
                    <a:pt x="444" y="509"/>
                  </a:lnTo>
                  <a:lnTo>
                    <a:pt x="435" y="504"/>
                  </a:lnTo>
                  <a:lnTo>
                    <a:pt x="427" y="498"/>
                  </a:lnTo>
                  <a:lnTo>
                    <a:pt x="421" y="493"/>
                  </a:lnTo>
                  <a:lnTo>
                    <a:pt x="418" y="489"/>
                  </a:lnTo>
                  <a:lnTo>
                    <a:pt x="413" y="478"/>
                  </a:lnTo>
                  <a:lnTo>
                    <a:pt x="413" y="467"/>
                  </a:lnTo>
                  <a:lnTo>
                    <a:pt x="414" y="454"/>
                  </a:lnTo>
                  <a:lnTo>
                    <a:pt x="420" y="443"/>
                  </a:lnTo>
                  <a:lnTo>
                    <a:pt x="428" y="432"/>
                  </a:lnTo>
                  <a:lnTo>
                    <a:pt x="436" y="421"/>
                  </a:lnTo>
                  <a:lnTo>
                    <a:pt x="442" y="409"/>
                  </a:lnTo>
                  <a:lnTo>
                    <a:pt x="449" y="398"/>
                  </a:lnTo>
                  <a:lnTo>
                    <a:pt x="453" y="388"/>
                  </a:lnTo>
                  <a:lnTo>
                    <a:pt x="456" y="380"/>
                  </a:lnTo>
                  <a:lnTo>
                    <a:pt x="453" y="371"/>
                  </a:lnTo>
                  <a:lnTo>
                    <a:pt x="447" y="366"/>
                  </a:lnTo>
                  <a:lnTo>
                    <a:pt x="442" y="362"/>
                  </a:lnTo>
                  <a:lnTo>
                    <a:pt x="435" y="360"/>
                  </a:lnTo>
                  <a:lnTo>
                    <a:pt x="427" y="359"/>
                  </a:lnTo>
                  <a:lnTo>
                    <a:pt x="418" y="359"/>
                  </a:lnTo>
                  <a:lnTo>
                    <a:pt x="451" y="338"/>
                  </a:lnTo>
                  <a:lnTo>
                    <a:pt x="487" y="320"/>
                  </a:lnTo>
                  <a:lnTo>
                    <a:pt x="522" y="302"/>
                  </a:lnTo>
                  <a:lnTo>
                    <a:pt x="559" y="286"/>
                  </a:lnTo>
                  <a:lnTo>
                    <a:pt x="594" y="269"/>
                  </a:lnTo>
                  <a:lnTo>
                    <a:pt x="629" y="253"/>
                  </a:lnTo>
                  <a:lnTo>
                    <a:pt x="667" y="237"/>
                  </a:lnTo>
                  <a:lnTo>
                    <a:pt x="704" y="224"/>
                  </a:lnTo>
                  <a:lnTo>
                    <a:pt x="740" y="207"/>
                  </a:lnTo>
                  <a:lnTo>
                    <a:pt x="777" y="193"/>
                  </a:lnTo>
                  <a:lnTo>
                    <a:pt x="814" y="181"/>
                  </a:lnTo>
                  <a:lnTo>
                    <a:pt x="852" y="168"/>
                  </a:lnTo>
                  <a:lnTo>
                    <a:pt x="889" y="156"/>
                  </a:lnTo>
                  <a:lnTo>
                    <a:pt x="926" y="144"/>
                  </a:lnTo>
                  <a:lnTo>
                    <a:pt x="965" y="133"/>
                  </a:lnTo>
                  <a:lnTo>
                    <a:pt x="1003" y="123"/>
                  </a:lnTo>
                  <a:lnTo>
                    <a:pt x="1041" y="112"/>
                  </a:lnTo>
                  <a:lnTo>
                    <a:pt x="1078" y="102"/>
                  </a:lnTo>
                  <a:lnTo>
                    <a:pt x="1117" y="93"/>
                  </a:lnTo>
                  <a:lnTo>
                    <a:pt x="1155" y="84"/>
                  </a:lnTo>
                  <a:lnTo>
                    <a:pt x="1193" y="76"/>
                  </a:lnTo>
                  <a:lnTo>
                    <a:pt x="1231" y="68"/>
                  </a:lnTo>
                  <a:lnTo>
                    <a:pt x="1270" y="59"/>
                  </a:lnTo>
                  <a:lnTo>
                    <a:pt x="1310" y="54"/>
                  </a:lnTo>
                  <a:lnTo>
                    <a:pt x="1349" y="46"/>
                  </a:lnTo>
                  <a:lnTo>
                    <a:pt x="1389" y="40"/>
                  </a:lnTo>
                  <a:lnTo>
                    <a:pt x="1427" y="35"/>
                  </a:lnTo>
                  <a:lnTo>
                    <a:pt x="1467" y="30"/>
                  </a:lnTo>
                  <a:lnTo>
                    <a:pt x="1506" y="25"/>
                  </a:lnTo>
                  <a:lnTo>
                    <a:pt x="1546" y="21"/>
                  </a:lnTo>
                  <a:lnTo>
                    <a:pt x="1585" y="18"/>
                  </a:lnTo>
                  <a:lnTo>
                    <a:pt x="1626" y="15"/>
                  </a:lnTo>
                  <a:lnTo>
                    <a:pt x="1665" y="11"/>
                  </a:lnTo>
                  <a:lnTo>
                    <a:pt x="1705" y="8"/>
                  </a:lnTo>
                  <a:lnTo>
                    <a:pt x="1743" y="6"/>
                  </a:lnTo>
                  <a:lnTo>
                    <a:pt x="1783" y="4"/>
                  </a:lnTo>
                  <a:lnTo>
                    <a:pt x="1822" y="2"/>
                  </a:lnTo>
                  <a:lnTo>
                    <a:pt x="1862" y="2"/>
                  </a:lnTo>
                  <a:lnTo>
                    <a:pt x="1901" y="2"/>
                  </a:lnTo>
                  <a:lnTo>
                    <a:pt x="1942" y="2"/>
                  </a:lnTo>
                  <a:lnTo>
                    <a:pt x="1981" y="0"/>
                  </a:lnTo>
                  <a:lnTo>
                    <a:pt x="2021" y="0"/>
                  </a:lnTo>
                  <a:lnTo>
                    <a:pt x="2059" y="2"/>
                  </a:lnTo>
                  <a:lnTo>
                    <a:pt x="2099" y="3"/>
                  </a:lnTo>
                  <a:lnTo>
                    <a:pt x="2138" y="3"/>
                  </a:lnTo>
                  <a:lnTo>
                    <a:pt x="2179" y="6"/>
                  </a:lnTo>
                  <a:lnTo>
                    <a:pt x="2218" y="8"/>
                  </a:lnTo>
                  <a:lnTo>
                    <a:pt x="2259" y="13"/>
                  </a:lnTo>
                  <a:lnTo>
                    <a:pt x="2298" y="14"/>
                  </a:lnTo>
                  <a:lnTo>
                    <a:pt x="2337" y="17"/>
                  </a:lnTo>
                  <a:lnTo>
                    <a:pt x="2375" y="21"/>
                  </a:lnTo>
                  <a:lnTo>
                    <a:pt x="2415" y="25"/>
                  </a:lnTo>
                  <a:lnTo>
                    <a:pt x="2454" y="29"/>
                  </a:lnTo>
                  <a:lnTo>
                    <a:pt x="2494" y="33"/>
                  </a:lnTo>
                  <a:lnTo>
                    <a:pt x="2533" y="39"/>
                  </a:lnTo>
                  <a:lnTo>
                    <a:pt x="2573" y="44"/>
                  </a:lnTo>
                  <a:lnTo>
                    <a:pt x="2611" y="48"/>
                  </a:lnTo>
                  <a:lnTo>
                    <a:pt x="2650" y="55"/>
                  </a:lnTo>
                  <a:lnTo>
                    <a:pt x="2689" y="61"/>
                  </a:lnTo>
                  <a:lnTo>
                    <a:pt x="2729" y="69"/>
                  </a:lnTo>
                  <a:lnTo>
                    <a:pt x="2766" y="75"/>
                  </a:lnTo>
                  <a:lnTo>
                    <a:pt x="2806" y="82"/>
                  </a:lnTo>
                  <a:lnTo>
                    <a:pt x="2843" y="90"/>
                  </a:lnTo>
                  <a:lnTo>
                    <a:pt x="2883" y="98"/>
                  </a:lnTo>
                  <a:close/>
                </a:path>
              </a:pathLst>
            </a:custGeom>
            <a:solidFill>
              <a:srgbClr val="B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7" name="Freeform 231"/>
            <p:cNvSpPr>
              <a:spLocks/>
            </p:cNvSpPr>
            <p:nvPr/>
          </p:nvSpPr>
          <p:spPr bwMode="auto">
            <a:xfrm>
              <a:off x="2061" y="1811"/>
              <a:ext cx="194" cy="94"/>
            </a:xfrm>
            <a:custGeom>
              <a:avLst/>
              <a:gdLst>
                <a:gd name="T0" fmla="*/ 194 w 194"/>
                <a:gd name="T1" fmla="*/ 34 h 94"/>
                <a:gd name="T2" fmla="*/ 181 w 194"/>
                <a:gd name="T3" fmla="*/ 40 h 94"/>
                <a:gd name="T4" fmla="*/ 169 w 194"/>
                <a:gd name="T5" fmla="*/ 50 h 94"/>
                <a:gd name="T6" fmla="*/ 163 w 194"/>
                <a:gd name="T7" fmla="*/ 55 h 94"/>
                <a:gd name="T8" fmla="*/ 158 w 194"/>
                <a:gd name="T9" fmla="*/ 62 h 94"/>
                <a:gd name="T10" fmla="*/ 153 w 194"/>
                <a:gd name="T11" fmla="*/ 68 h 94"/>
                <a:gd name="T12" fmla="*/ 149 w 194"/>
                <a:gd name="T13" fmla="*/ 74 h 94"/>
                <a:gd name="T14" fmla="*/ 136 w 194"/>
                <a:gd name="T15" fmla="*/ 84 h 94"/>
                <a:gd name="T16" fmla="*/ 125 w 194"/>
                <a:gd name="T17" fmla="*/ 91 h 94"/>
                <a:gd name="T18" fmla="*/ 118 w 194"/>
                <a:gd name="T19" fmla="*/ 91 h 94"/>
                <a:gd name="T20" fmla="*/ 111 w 194"/>
                <a:gd name="T21" fmla="*/ 92 h 94"/>
                <a:gd name="T22" fmla="*/ 103 w 194"/>
                <a:gd name="T23" fmla="*/ 91 h 94"/>
                <a:gd name="T24" fmla="*/ 95 w 194"/>
                <a:gd name="T25" fmla="*/ 88 h 94"/>
                <a:gd name="T26" fmla="*/ 81 w 194"/>
                <a:gd name="T27" fmla="*/ 88 h 94"/>
                <a:gd name="T28" fmla="*/ 69 w 194"/>
                <a:gd name="T29" fmla="*/ 91 h 94"/>
                <a:gd name="T30" fmla="*/ 55 w 194"/>
                <a:gd name="T31" fmla="*/ 92 h 94"/>
                <a:gd name="T32" fmla="*/ 42 w 194"/>
                <a:gd name="T33" fmla="*/ 94 h 94"/>
                <a:gd name="T34" fmla="*/ 30 w 194"/>
                <a:gd name="T35" fmla="*/ 92 h 94"/>
                <a:gd name="T36" fmla="*/ 19 w 194"/>
                <a:gd name="T37" fmla="*/ 90 h 94"/>
                <a:gd name="T38" fmla="*/ 8 w 194"/>
                <a:gd name="T39" fmla="*/ 84 h 94"/>
                <a:gd name="T40" fmla="*/ 0 w 194"/>
                <a:gd name="T41" fmla="*/ 79 h 94"/>
                <a:gd name="T42" fmla="*/ 11 w 194"/>
                <a:gd name="T43" fmla="*/ 34 h 94"/>
                <a:gd name="T44" fmla="*/ 19 w 194"/>
                <a:gd name="T45" fmla="*/ 39 h 94"/>
                <a:gd name="T46" fmla="*/ 27 w 194"/>
                <a:gd name="T47" fmla="*/ 43 h 94"/>
                <a:gd name="T48" fmla="*/ 37 w 194"/>
                <a:gd name="T49" fmla="*/ 47 h 94"/>
                <a:gd name="T50" fmla="*/ 47 w 194"/>
                <a:gd name="T51" fmla="*/ 51 h 94"/>
                <a:gd name="T52" fmla="*/ 55 w 194"/>
                <a:gd name="T53" fmla="*/ 52 h 94"/>
                <a:gd name="T54" fmla="*/ 66 w 194"/>
                <a:gd name="T55" fmla="*/ 55 h 94"/>
                <a:gd name="T56" fmla="*/ 76 w 194"/>
                <a:gd name="T57" fmla="*/ 56 h 94"/>
                <a:gd name="T58" fmla="*/ 87 w 194"/>
                <a:gd name="T59" fmla="*/ 59 h 94"/>
                <a:gd name="T60" fmla="*/ 99 w 194"/>
                <a:gd name="T61" fmla="*/ 56 h 94"/>
                <a:gd name="T62" fmla="*/ 110 w 194"/>
                <a:gd name="T63" fmla="*/ 52 h 94"/>
                <a:gd name="T64" fmla="*/ 117 w 194"/>
                <a:gd name="T65" fmla="*/ 43 h 94"/>
                <a:gd name="T66" fmla="*/ 125 w 194"/>
                <a:gd name="T67" fmla="*/ 33 h 94"/>
                <a:gd name="T68" fmla="*/ 131 w 194"/>
                <a:gd name="T69" fmla="*/ 22 h 94"/>
                <a:gd name="T70" fmla="*/ 138 w 194"/>
                <a:gd name="T71" fmla="*/ 12 h 94"/>
                <a:gd name="T72" fmla="*/ 146 w 194"/>
                <a:gd name="T73" fmla="*/ 4 h 94"/>
                <a:gd name="T74" fmla="*/ 160 w 194"/>
                <a:gd name="T75" fmla="*/ 1 h 94"/>
                <a:gd name="T76" fmla="*/ 167 w 194"/>
                <a:gd name="T77" fmla="*/ 0 h 94"/>
                <a:gd name="T78" fmla="*/ 172 w 194"/>
                <a:gd name="T79" fmla="*/ 3 h 94"/>
                <a:gd name="T80" fmla="*/ 176 w 194"/>
                <a:gd name="T81" fmla="*/ 7 h 94"/>
                <a:gd name="T82" fmla="*/ 182 w 194"/>
                <a:gd name="T83" fmla="*/ 12 h 94"/>
                <a:gd name="T84" fmla="*/ 187 w 194"/>
                <a:gd name="T85" fmla="*/ 23 h 94"/>
                <a:gd name="T86" fmla="*/ 194 w 194"/>
                <a:gd name="T87" fmla="*/ 3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94">
                  <a:moveTo>
                    <a:pt x="194" y="34"/>
                  </a:moveTo>
                  <a:lnTo>
                    <a:pt x="181" y="40"/>
                  </a:lnTo>
                  <a:lnTo>
                    <a:pt x="169" y="50"/>
                  </a:lnTo>
                  <a:lnTo>
                    <a:pt x="163" y="55"/>
                  </a:lnTo>
                  <a:lnTo>
                    <a:pt x="158" y="62"/>
                  </a:lnTo>
                  <a:lnTo>
                    <a:pt x="153" y="68"/>
                  </a:lnTo>
                  <a:lnTo>
                    <a:pt x="149" y="74"/>
                  </a:lnTo>
                  <a:lnTo>
                    <a:pt x="136" y="84"/>
                  </a:lnTo>
                  <a:lnTo>
                    <a:pt x="125" y="91"/>
                  </a:lnTo>
                  <a:lnTo>
                    <a:pt x="118" y="91"/>
                  </a:lnTo>
                  <a:lnTo>
                    <a:pt x="111" y="92"/>
                  </a:lnTo>
                  <a:lnTo>
                    <a:pt x="103" y="91"/>
                  </a:lnTo>
                  <a:lnTo>
                    <a:pt x="95" y="88"/>
                  </a:lnTo>
                  <a:lnTo>
                    <a:pt x="81" y="88"/>
                  </a:lnTo>
                  <a:lnTo>
                    <a:pt x="69" y="91"/>
                  </a:lnTo>
                  <a:lnTo>
                    <a:pt x="55" y="92"/>
                  </a:lnTo>
                  <a:lnTo>
                    <a:pt x="42" y="94"/>
                  </a:lnTo>
                  <a:lnTo>
                    <a:pt x="30" y="92"/>
                  </a:lnTo>
                  <a:lnTo>
                    <a:pt x="19" y="90"/>
                  </a:lnTo>
                  <a:lnTo>
                    <a:pt x="8" y="84"/>
                  </a:lnTo>
                  <a:lnTo>
                    <a:pt x="0" y="79"/>
                  </a:lnTo>
                  <a:lnTo>
                    <a:pt x="11" y="34"/>
                  </a:lnTo>
                  <a:lnTo>
                    <a:pt x="19" y="39"/>
                  </a:lnTo>
                  <a:lnTo>
                    <a:pt x="27" y="43"/>
                  </a:lnTo>
                  <a:lnTo>
                    <a:pt x="37" y="47"/>
                  </a:lnTo>
                  <a:lnTo>
                    <a:pt x="47" y="51"/>
                  </a:lnTo>
                  <a:lnTo>
                    <a:pt x="55" y="52"/>
                  </a:lnTo>
                  <a:lnTo>
                    <a:pt x="66" y="55"/>
                  </a:lnTo>
                  <a:lnTo>
                    <a:pt x="76" y="56"/>
                  </a:lnTo>
                  <a:lnTo>
                    <a:pt x="87" y="59"/>
                  </a:lnTo>
                  <a:lnTo>
                    <a:pt x="99" y="56"/>
                  </a:lnTo>
                  <a:lnTo>
                    <a:pt x="110" y="52"/>
                  </a:lnTo>
                  <a:lnTo>
                    <a:pt x="117" y="43"/>
                  </a:lnTo>
                  <a:lnTo>
                    <a:pt x="125" y="33"/>
                  </a:lnTo>
                  <a:lnTo>
                    <a:pt x="131" y="22"/>
                  </a:lnTo>
                  <a:lnTo>
                    <a:pt x="138" y="12"/>
                  </a:lnTo>
                  <a:lnTo>
                    <a:pt x="146" y="4"/>
                  </a:lnTo>
                  <a:lnTo>
                    <a:pt x="160" y="1"/>
                  </a:lnTo>
                  <a:lnTo>
                    <a:pt x="167" y="0"/>
                  </a:lnTo>
                  <a:lnTo>
                    <a:pt x="172" y="3"/>
                  </a:lnTo>
                  <a:lnTo>
                    <a:pt x="176" y="7"/>
                  </a:lnTo>
                  <a:lnTo>
                    <a:pt x="182" y="12"/>
                  </a:lnTo>
                  <a:lnTo>
                    <a:pt x="187" y="23"/>
                  </a:lnTo>
                  <a:lnTo>
                    <a:pt x="194" y="34"/>
                  </a:lnTo>
                  <a:close/>
                </a:path>
              </a:pathLst>
            </a:custGeom>
            <a:solidFill>
              <a:srgbClr val="B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8" name="Freeform 232"/>
            <p:cNvSpPr>
              <a:spLocks/>
            </p:cNvSpPr>
            <p:nvPr/>
          </p:nvSpPr>
          <p:spPr bwMode="auto">
            <a:xfrm>
              <a:off x="2189" y="1539"/>
              <a:ext cx="788" cy="349"/>
            </a:xfrm>
            <a:custGeom>
              <a:avLst/>
              <a:gdLst>
                <a:gd name="T0" fmla="*/ 776 w 788"/>
                <a:gd name="T1" fmla="*/ 117 h 349"/>
                <a:gd name="T2" fmla="*/ 758 w 788"/>
                <a:gd name="T3" fmla="*/ 150 h 349"/>
                <a:gd name="T4" fmla="*/ 734 w 788"/>
                <a:gd name="T5" fmla="*/ 179 h 349"/>
                <a:gd name="T6" fmla="*/ 707 w 788"/>
                <a:gd name="T7" fmla="*/ 207 h 349"/>
                <a:gd name="T8" fmla="*/ 658 w 788"/>
                <a:gd name="T9" fmla="*/ 226 h 349"/>
                <a:gd name="T10" fmla="*/ 602 w 788"/>
                <a:gd name="T11" fmla="*/ 232 h 349"/>
                <a:gd name="T12" fmla="*/ 545 w 788"/>
                <a:gd name="T13" fmla="*/ 231 h 349"/>
                <a:gd name="T14" fmla="*/ 493 w 788"/>
                <a:gd name="T15" fmla="*/ 231 h 349"/>
                <a:gd name="T16" fmla="*/ 464 w 788"/>
                <a:gd name="T17" fmla="*/ 251 h 349"/>
                <a:gd name="T18" fmla="*/ 469 w 788"/>
                <a:gd name="T19" fmla="*/ 282 h 349"/>
                <a:gd name="T20" fmla="*/ 436 w 788"/>
                <a:gd name="T21" fmla="*/ 301 h 349"/>
                <a:gd name="T22" fmla="*/ 387 w 788"/>
                <a:gd name="T23" fmla="*/ 302 h 349"/>
                <a:gd name="T24" fmla="*/ 337 w 788"/>
                <a:gd name="T25" fmla="*/ 288 h 349"/>
                <a:gd name="T26" fmla="*/ 289 w 788"/>
                <a:gd name="T27" fmla="*/ 268 h 349"/>
                <a:gd name="T28" fmla="*/ 249 w 788"/>
                <a:gd name="T29" fmla="*/ 266 h 349"/>
                <a:gd name="T30" fmla="*/ 218 w 788"/>
                <a:gd name="T31" fmla="*/ 297 h 349"/>
                <a:gd name="T32" fmla="*/ 221 w 788"/>
                <a:gd name="T33" fmla="*/ 327 h 349"/>
                <a:gd name="T34" fmla="*/ 184 w 788"/>
                <a:gd name="T35" fmla="*/ 346 h 349"/>
                <a:gd name="T36" fmla="*/ 131 w 788"/>
                <a:gd name="T37" fmla="*/ 340 h 349"/>
                <a:gd name="T38" fmla="*/ 98 w 788"/>
                <a:gd name="T39" fmla="*/ 312 h 349"/>
                <a:gd name="T40" fmla="*/ 73 w 788"/>
                <a:gd name="T41" fmla="*/ 283 h 349"/>
                <a:gd name="T42" fmla="*/ 47 w 788"/>
                <a:gd name="T43" fmla="*/ 261 h 349"/>
                <a:gd name="T44" fmla="*/ 15 w 788"/>
                <a:gd name="T45" fmla="*/ 257 h 349"/>
                <a:gd name="T46" fmla="*/ 4 w 788"/>
                <a:gd name="T47" fmla="*/ 226 h 349"/>
                <a:gd name="T48" fmla="*/ 29 w 788"/>
                <a:gd name="T49" fmla="*/ 195 h 349"/>
                <a:gd name="T50" fmla="*/ 64 w 788"/>
                <a:gd name="T51" fmla="*/ 177 h 349"/>
                <a:gd name="T52" fmla="*/ 101 w 788"/>
                <a:gd name="T53" fmla="*/ 167 h 349"/>
                <a:gd name="T54" fmla="*/ 142 w 788"/>
                <a:gd name="T55" fmla="*/ 164 h 349"/>
                <a:gd name="T56" fmla="*/ 182 w 788"/>
                <a:gd name="T57" fmla="*/ 162 h 349"/>
                <a:gd name="T58" fmla="*/ 222 w 788"/>
                <a:gd name="T59" fmla="*/ 157 h 349"/>
                <a:gd name="T60" fmla="*/ 261 w 788"/>
                <a:gd name="T61" fmla="*/ 146 h 349"/>
                <a:gd name="T62" fmla="*/ 298 w 788"/>
                <a:gd name="T63" fmla="*/ 128 h 349"/>
                <a:gd name="T64" fmla="*/ 326 w 788"/>
                <a:gd name="T65" fmla="*/ 105 h 349"/>
                <a:gd name="T66" fmla="*/ 335 w 788"/>
                <a:gd name="T67" fmla="*/ 73 h 349"/>
                <a:gd name="T68" fmla="*/ 342 w 788"/>
                <a:gd name="T69" fmla="*/ 41 h 349"/>
                <a:gd name="T70" fmla="*/ 367 w 788"/>
                <a:gd name="T71" fmla="*/ 32 h 349"/>
                <a:gd name="T72" fmla="*/ 388 w 788"/>
                <a:gd name="T73" fmla="*/ 58 h 349"/>
                <a:gd name="T74" fmla="*/ 399 w 788"/>
                <a:gd name="T75" fmla="*/ 87 h 349"/>
                <a:gd name="T76" fmla="*/ 436 w 788"/>
                <a:gd name="T77" fmla="*/ 87 h 349"/>
                <a:gd name="T78" fmla="*/ 476 w 788"/>
                <a:gd name="T79" fmla="*/ 73 h 349"/>
                <a:gd name="T80" fmla="*/ 514 w 788"/>
                <a:gd name="T81" fmla="*/ 54 h 349"/>
                <a:gd name="T82" fmla="*/ 547 w 788"/>
                <a:gd name="T83" fmla="*/ 28 h 349"/>
                <a:gd name="T84" fmla="*/ 574 w 788"/>
                <a:gd name="T85" fmla="*/ 39 h 349"/>
                <a:gd name="T86" fmla="*/ 580 w 788"/>
                <a:gd name="T87" fmla="*/ 76 h 349"/>
                <a:gd name="T88" fmla="*/ 623 w 788"/>
                <a:gd name="T89" fmla="*/ 73 h 349"/>
                <a:gd name="T90" fmla="*/ 669 w 788"/>
                <a:gd name="T91" fmla="*/ 61 h 349"/>
                <a:gd name="T92" fmla="*/ 711 w 788"/>
                <a:gd name="T93" fmla="*/ 43 h 349"/>
                <a:gd name="T94" fmla="*/ 745 w 788"/>
                <a:gd name="T95" fmla="*/ 11 h 349"/>
                <a:gd name="T96" fmla="*/ 752 w 788"/>
                <a:gd name="T97" fmla="*/ 36 h 349"/>
                <a:gd name="T98" fmla="*/ 770 w 788"/>
                <a:gd name="T99" fmla="*/ 77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8" h="349">
                  <a:moveTo>
                    <a:pt x="788" y="93"/>
                  </a:moveTo>
                  <a:lnTo>
                    <a:pt x="784" y="101"/>
                  </a:lnTo>
                  <a:lnTo>
                    <a:pt x="780" y="109"/>
                  </a:lnTo>
                  <a:lnTo>
                    <a:pt x="776" y="117"/>
                  </a:lnTo>
                  <a:lnTo>
                    <a:pt x="773" y="126"/>
                  </a:lnTo>
                  <a:lnTo>
                    <a:pt x="767" y="134"/>
                  </a:lnTo>
                  <a:lnTo>
                    <a:pt x="763" y="142"/>
                  </a:lnTo>
                  <a:lnTo>
                    <a:pt x="758" y="150"/>
                  </a:lnTo>
                  <a:lnTo>
                    <a:pt x="754" y="159"/>
                  </a:lnTo>
                  <a:lnTo>
                    <a:pt x="747" y="166"/>
                  </a:lnTo>
                  <a:lnTo>
                    <a:pt x="741" y="173"/>
                  </a:lnTo>
                  <a:lnTo>
                    <a:pt x="734" y="179"/>
                  </a:lnTo>
                  <a:lnTo>
                    <a:pt x="729" y="188"/>
                  </a:lnTo>
                  <a:lnTo>
                    <a:pt x="721" y="193"/>
                  </a:lnTo>
                  <a:lnTo>
                    <a:pt x="715" y="202"/>
                  </a:lnTo>
                  <a:lnTo>
                    <a:pt x="707" y="207"/>
                  </a:lnTo>
                  <a:lnTo>
                    <a:pt x="701" y="215"/>
                  </a:lnTo>
                  <a:lnTo>
                    <a:pt x="686" y="219"/>
                  </a:lnTo>
                  <a:lnTo>
                    <a:pt x="672" y="224"/>
                  </a:lnTo>
                  <a:lnTo>
                    <a:pt x="658" y="226"/>
                  </a:lnTo>
                  <a:lnTo>
                    <a:pt x="645" y="229"/>
                  </a:lnTo>
                  <a:lnTo>
                    <a:pt x="629" y="231"/>
                  </a:lnTo>
                  <a:lnTo>
                    <a:pt x="616" y="232"/>
                  </a:lnTo>
                  <a:lnTo>
                    <a:pt x="602" y="232"/>
                  </a:lnTo>
                  <a:lnTo>
                    <a:pt x="588" y="233"/>
                  </a:lnTo>
                  <a:lnTo>
                    <a:pt x="573" y="232"/>
                  </a:lnTo>
                  <a:lnTo>
                    <a:pt x="559" y="232"/>
                  </a:lnTo>
                  <a:lnTo>
                    <a:pt x="545" y="231"/>
                  </a:lnTo>
                  <a:lnTo>
                    <a:pt x="531" y="231"/>
                  </a:lnTo>
                  <a:lnTo>
                    <a:pt x="518" y="231"/>
                  </a:lnTo>
                  <a:lnTo>
                    <a:pt x="505" y="231"/>
                  </a:lnTo>
                  <a:lnTo>
                    <a:pt x="493" y="231"/>
                  </a:lnTo>
                  <a:lnTo>
                    <a:pt x="480" y="233"/>
                  </a:lnTo>
                  <a:lnTo>
                    <a:pt x="471" y="237"/>
                  </a:lnTo>
                  <a:lnTo>
                    <a:pt x="467" y="244"/>
                  </a:lnTo>
                  <a:lnTo>
                    <a:pt x="464" y="251"/>
                  </a:lnTo>
                  <a:lnTo>
                    <a:pt x="464" y="259"/>
                  </a:lnTo>
                  <a:lnTo>
                    <a:pt x="464" y="266"/>
                  </a:lnTo>
                  <a:lnTo>
                    <a:pt x="467" y="275"/>
                  </a:lnTo>
                  <a:lnTo>
                    <a:pt x="469" y="282"/>
                  </a:lnTo>
                  <a:lnTo>
                    <a:pt x="473" y="290"/>
                  </a:lnTo>
                  <a:lnTo>
                    <a:pt x="461" y="294"/>
                  </a:lnTo>
                  <a:lnTo>
                    <a:pt x="449" y="298"/>
                  </a:lnTo>
                  <a:lnTo>
                    <a:pt x="436" y="301"/>
                  </a:lnTo>
                  <a:lnTo>
                    <a:pt x="424" y="304"/>
                  </a:lnTo>
                  <a:lnTo>
                    <a:pt x="411" y="304"/>
                  </a:lnTo>
                  <a:lnTo>
                    <a:pt x="399" y="304"/>
                  </a:lnTo>
                  <a:lnTo>
                    <a:pt x="387" y="302"/>
                  </a:lnTo>
                  <a:lnTo>
                    <a:pt x="374" y="301"/>
                  </a:lnTo>
                  <a:lnTo>
                    <a:pt x="362" y="297"/>
                  </a:lnTo>
                  <a:lnTo>
                    <a:pt x="349" y="293"/>
                  </a:lnTo>
                  <a:lnTo>
                    <a:pt x="337" y="288"/>
                  </a:lnTo>
                  <a:lnTo>
                    <a:pt x="324" y="286"/>
                  </a:lnTo>
                  <a:lnTo>
                    <a:pt x="312" y="279"/>
                  </a:lnTo>
                  <a:lnTo>
                    <a:pt x="300" y="273"/>
                  </a:lnTo>
                  <a:lnTo>
                    <a:pt x="289" y="268"/>
                  </a:lnTo>
                  <a:lnTo>
                    <a:pt x="279" y="262"/>
                  </a:lnTo>
                  <a:lnTo>
                    <a:pt x="268" y="261"/>
                  </a:lnTo>
                  <a:lnTo>
                    <a:pt x="258" y="264"/>
                  </a:lnTo>
                  <a:lnTo>
                    <a:pt x="249" y="266"/>
                  </a:lnTo>
                  <a:lnTo>
                    <a:pt x="240" y="273"/>
                  </a:lnTo>
                  <a:lnTo>
                    <a:pt x="232" y="280"/>
                  </a:lnTo>
                  <a:lnTo>
                    <a:pt x="225" y="288"/>
                  </a:lnTo>
                  <a:lnTo>
                    <a:pt x="218" y="297"/>
                  </a:lnTo>
                  <a:lnTo>
                    <a:pt x="215" y="306"/>
                  </a:lnTo>
                  <a:lnTo>
                    <a:pt x="213" y="313"/>
                  </a:lnTo>
                  <a:lnTo>
                    <a:pt x="217" y="320"/>
                  </a:lnTo>
                  <a:lnTo>
                    <a:pt x="221" y="327"/>
                  </a:lnTo>
                  <a:lnTo>
                    <a:pt x="226" y="335"/>
                  </a:lnTo>
                  <a:lnTo>
                    <a:pt x="211" y="340"/>
                  </a:lnTo>
                  <a:lnTo>
                    <a:pt x="199" y="344"/>
                  </a:lnTo>
                  <a:lnTo>
                    <a:pt x="184" y="346"/>
                  </a:lnTo>
                  <a:lnTo>
                    <a:pt x="171" y="349"/>
                  </a:lnTo>
                  <a:lnTo>
                    <a:pt x="157" y="348"/>
                  </a:lnTo>
                  <a:lnTo>
                    <a:pt x="144" y="345"/>
                  </a:lnTo>
                  <a:lnTo>
                    <a:pt x="131" y="340"/>
                  </a:lnTo>
                  <a:lnTo>
                    <a:pt x="120" y="331"/>
                  </a:lnTo>
                  <a:lnTo>
                    <a:pt x="112" y="324"/>
                  </a:lnTo>
                  <a:lnTo>
                    <a:pt x="105" y="319"/>
                  </a:lnTo>
                  <a:lnTo>
                    <a:pt x="98" y="312"/>
                  </a:lnTo>
                  <a:lnTo>
                    <a:pt x="93" y="306"/>
                  </a:lnTo>
                  <a:lnTo>
                    <a:pt x="86" y="298"/>
                  </a:lnTo>
                  <a:lnTo>
                    <a:pt x="80" y="291"/>
                  </a:lnTo>
                  <a:lnTo>
                    <a:pt x="73" y="283"/>
                  </a:lnTo>
                  <a:lnTo>
                    <a:pt x="68" y="277"/>
                  </a:lnTo>
                  <a:lnTo>
                    <a:pt x="61" y="271"/>
                  </a:lnTo>
                  <a:lnTo>
                    <a:pt x="54" y="265"/>
                  </a:lnTo>
                  <a:lnTo>
                    <a:pt x="47" y="261"/>
                  </a:lnTo>
                  <a:lnTo>
                    <a:pt x="40" y="258"/>
                  </a:lnTo>
                  <a:lnTo>
                    <a:pt x="32" y="255"/>
                  </a:lnTo>
                  <a:lnTo>
                    <a:pt x="24" y="255"/>
                  </a:lnTo>
                  <a:lnTo>
                    <a:pt x="15" y="257"/>
                  </a:lnTo>
                  <a:lnTo>
                    <a:pt x="7" y="262"/>
                  </a:lnTo>
                  <a:lnTo>
                    <a:pt x="0" y="250"/>
                  </a:lnTo>
                  <a:lnTo>
                    <a:pt x="1" y="239"/>
                  </a:lnTo>
                  <a:lnTo>
                    <a:pt x="4" y="226"/>
                  </a:lnTo>
                  <a:lnTo>
                    <a:pt x="7" y="218"/>
                  </a:lnTo>
                  <a:lnTo>
                    <a:pt x="12" y="208"/>
                  </a:lnTo>
                  <a:lnTo>
                    <a:pt x="21" y="202"/>
                  </a:lnTo>
                  <a:lnTo>
                    <a:pt x="29" y="195"/>
                  </a:lnTo>
                  <a:lnTo>
                    <a:pt x="37" y="189"/>
                  </a:lnTo>
                  <a:lnTo>
                    <a:pt x="46" y="184"/>
                  </a:lnTo>
                  <a:lnTo>
                    <a:pt x="54" y="179"/>
                  </a:lnTo>
                  <a:lnTo>
                    <a:pt x="64" y="177"/>
                  </a:lnTo>
                  <a:lnTo>
                    <a:pt x="73" y="174"/>
                  </a:lnTo>
                  <a:lnTo>
                    <a:pt x="81" y="170"/>
                  </a:lnTo>
                  <a:lnTo>
                    <a:pt x="91" y="168"/>
                  </a:lnTo>
                  <a:lnTo>
                    <a:pt x="101" y="167"/>
                  </a:lnTo>
                  <a:lnTo>
                    <a:pt x="112" y="167"/>
                  </a:lnTo>
                  <a:lnTo>
                    <a:pt x="122" y="166"/>
                  </a:lnTo>
                  <a:lnTo>
                    <a:pt x="133" y="164"/>
                  </a:lnTo>
                  <a:lnTo>
                    <a:pt x="142" y="164"/>
                  </a:lnTo>
                  <a:lnTo>
                    <a:pt x="153" y="164"/>
                  </a:lnTo>
                  <a:lnTo>
                    <a:pt x="162" y="163"/>
                  </a:lnTo>
                  <a:lnTo>
                    <a:pt x="173" y="163"/>
                  </a:lnTo>
                  <a:lnTo>
                    <a:pt x="182" y="162"/>
                  </a:lnTo>
                  <a:lnTo>
                    <a:pt x="193" y="162"/>
                  </a:lnTo>
                  <a:lnTo>
                    <a:pt x="202" y="160"/>
                  </a:lnTo>
                  <a:lnTo>
                    <a:pt x="213" y="159"/>
                  </a:lnTo>
                  <a:lnTo>
                    <a:pt x="222" y="157"/>
                  </a:lnTo>
                  <a:lnTo>
                    <a:pt x="233" y="156"/>
                  </a:lnTo>
                  <a:lnTo>
                    <a:pt x="242" y="153"/>
                  </a:lnTo>
                  <a:lnTo>
                    <a:pt x="253" y="150"/>
                  </a:lnTo>
                  <a:lnTo>
                    <a:pt x="261" y="146"/>
                  </a:lnTo>
                  <a:lnTo>
                    <a:pt x="272" y="144"/>
                  </a:lnTo>
                  <a:lnTo>
                    <a:pt x="280" y="138"/>
                  </a:lnTo>
                  <a:lnTo>
                    <a:pt x="290" y="134"/>
                  </a:lnTo>
                  <a:lnTo>
                    <a:pt x="298" y="128"/>
                  </a:lnTo>
                  <a:lnTo>
                    <a:pt x="308" y="123"/>
                  </a:lnTo>
                  <a:lnTo>
                    <a:pt x="315" y="117"/>
                  </a:lnTo>
                  <a:lnTo>
                    <a:pt x="322" y="112"/>
                  </a:lnTo>
                  <a:lnTo>
                    <a:pt x="326" y="105"/>
                  </a:lnTo>
                  <a:lnTo>
                    <a:pt x="330" y="98"/>
                  </a:lnTo>
                  <a:lnTo>
                    <a:pt x="331" y="90"/>
                  </a:lnTo>
                  <a:lnTo>
                    <a:pt x="334" y="81"/>
                  </a:lnTo>
                  <a:lnTo>
                    <a:pt x="335" y="73"/>
                  </a:lnTo>
                  <a:lnTo>
                    <a:pt x="337" y="65"/>
                  </a:lnTo>
                  <a:lnTo>
                    <a:pt x="337" y="55"/>
                  </a:lnTo>
                  <a:lnTo>
                    <a:pt x="340" y="48"/>
                  </a:lnTo>
                  <a:lnTo>
                    <a:pt x="342" y="41"/>
                  </a:lnTo>
                  <a:lnTo>
                    <a:pt x="347" y="37"/>
                  </a:lnTo>
                  <a:lnTo>
                    <a:pt x="351" y="33"/>
                  </a:lnTo>
                  <a:lnTo>
                    <a:pt x="359" y="32"/>
                  </a:lnTo>
                  <a:lnTo>
                    <a:pt x="367" y="32"/>
                  </a:lnTo>
                  <a:lnTo>
                    <a:pt x="380" y="37"/>
                  </a:lnTo>
                  <a:lnTo>
                    <a:pt x="384" y="41"/>
                  </a:lnTo>
                  <a:lnTo>
                    <a:pt x="387" y="50"/>
                  </a:lnTo>
                  <a:lnTo>
                    <a:pt x="388" y="58"/>
                  </a:lnTo>
                  <a:lnTo>
                    <a:pt x="389" y="66"/>
                  </a:lnTo>
                  <a:lnTo>
                    <a:pt x="389" y="73"/>
                  </a:lnTo>
                  <a:lnTo>
                    <a:pt x="393" y="81"/>
                  </a:lnTo>
                  <a:lnTo>
                    <a:pt x="399" y="87"/>
                  </a:lnTo>
                  <a:lnTo>
                    <a:pt x="409" y="93"/>
                  </a:lnTo>
                  <a:lnTo>
                    <a:pt x="417" y="90"/>
                  </a:lnTo>
                  <a:lnTo>
                    <a:pt x="428" y="88"/>
                  </a:lnTo>
                  <a:lnTo>
                    <a:pt x="436" y="87"/>
                  </a:lnTo>
                  <a:lnTo>
                    <a:pt x="447" y="86"/>
                  </a:lnTo>
                  <a:lnTo>
                    <a:pt x="457" y="81"/>
                  </a:lnTo>
                  <a:lnTo>
                    <a:pt x="467" y="77"/>
                  </a:lnTo>
                  <a:lnTo>
                    <a:pt x="476" y="73"/>
                  </a:lnTo>
                  <a:lnTo>
                    <a:pt x="487" y="70"/>
                  </a:lnTo>
                  <a:lnTo>
                    <a:pt x="496" y="65"/>
                  </a:lnTo>
                  <a:lnTo>
                    <a:pt x="505" y="59"/>
                  </a:lnTo>
                  <a:lnTo>
                    <a:pt x="514" y="54"/>
                  </a:lnTo>
                  <a:lnTo>
                    <a:pt x="523" y="48"/>
                  </a:lnTo>
                  <a:lnTo>
                    <a:pt x="531" y="41"/>
                  </a:lnTo>
                  <a:lnTo>
                    <a:pt x="540" y="35"/>
                  </a:lnTo>
                  <a:lnTo>
                    <a:pt x="547" y="28"/>
                  </a:lnTo>
                  <a:lnTo>
                    <a:pt x="555" y="21"/>
                  </a:lnTo>
                  <a:lnTo>
                    <a:pt x="566" y="24"/>
                  </a:lnTo>
                  <a:lnTo>
                    <a:pt x="573" y="30"/>
                  </a:lnTo>
                  <a:lnTo>
                    <a:pt x="574" y="39"/>
                  </a:lnTo>
                  <a:lnTo>
                    <a:pt x="576" y="48"/>
                  </a:lnTo>
                  <a:lnTo>
                    <a:pt x="574" y="57"/>
                  </a:lnTo>
                  <a:lnTo>
                    <a:pt x="576" y="68"/>
                  </a:lnTo>
                  <a:lnTo>
                    <a:pt x="580" y="76"/>
                  </a:lnTo>
                  <a:lnTo>
                    <a:pt x="589" y="84"/>
                  </a:lnTo>
                  <a:lnTo>
                    <a:pt x="600" y="80"/>
                  </a:lnTo>
                  <a:lnTo>
                    <a:pt x="612" y="76"/>
                  </a:lnTo>
                  <a:lnTo>
                    <a:pt x="623" y="73"/>
                  </a:lnTo>
                  <a:lnTo>
                    <a:pt x="635" y="70"/>
                  </a:lnTo>
                  <a:lnTo>
                    <a:pt x="646" y="66"/>
                  </a:lnTo>
                  <a:lnTo>
                    <a:pt x="658" y="64"/>
                  </a:lnTo>
                  <a:lnTo>
                    <a:pt x="669" y="61"/>
                  </a:lnTo>
                  <a:lnTo>
                    <a:pt x="682" y="58"/>
                  </a:lnTo>
                  <a:lnTo>
                    <a:pt x="692" y="53"/>
                  </a:lnTo>
                  <a:lnTo>
                    <a:pt x="701" y="48"/>
                  </a:lnTo>
                  <a:lnTo>
                    <a:pt x="711" y="43"/>
                  </a:lnTo>
                  <a:lnTo>
                    <a:pt x="722" y="37"/>
                  </a:lnTo>
                  <a:lnTo>
                    <a:pt x="729" y="29"/>
                  </a:lnTo>
                  <a:lnTo>
                    <a:pt x="737" y="21"/>
                  </a:lnTo>
                  <a:lnTo>
                    <a:pt x="745" y="11"/>
                  </a:lnTo>
                  <a:lnTo>
                    <a:pt x="754" y="0"/>
                  </a:lnTo>
                  <a:lnTo>
                    <a:pt x="752" y="11"/>
                  </a:lnTo>
                  <a:lnTo>
                    <a:pt x="752" y="24"/>
                  </a:lnTo>
                  <a:lnTo>
                    <a:pt x="752" y="36"/>
                  </a:lnTo>
                  <a:lnTo>
                    <a:pt x="756" y="50"/>
                  </a:lnTo>
                  <a:lnTo>
                    <a:pt x="759" y="61"/>
                  </a:lnTo>
                  <a:lnTo>
                    <a:pt x="766" y="73"/>
                  </a:lnTo>
                  <a:lnTo>
                    <a:pt x="770" y="77"/>
                  </a:lnTo>
                  <a:lnTo>
                    <a:pt x="774" y="83"/>
                  </a:lnTo>
                  <a:lnTo>
                    <a:pt x="780" y="87"/>
                  </a:lnTo>
                  <a:lnTo>
                    <a:pt x="788" y="93"/>
                  </a:lnTo>
                  <a:close/>
                </a:path>
              </a:pathLst>
            </a:custGeom>
            <a:solidFill>
              <a:srgbClr val="DEF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89" name="Freeform 233"/>
            <p:cNvSpPr>
              <a:spLocks/>
            </p:cNvSpPr>
            <p:nvPr/>
          </p:nvSpPr>
          <p:spPr bwMode="auto">
            <a:xfrm>
              <a:off x="1832" y="1590"/>
              <a:ext cx="343" cy="273"/>
            </a:xfrm>
            <a:custGeom>
              <a:avLst/>
              <a:gdLst>
                <a:gd name="T0" fmla="*/ 258 w 343"/>
                <a:gd name="T1" fmla="*/ 95 h 273"/>
                <a:gd name="T2" fmla="*/ 274 w 343"/>
                <a:gd name="T3" fmla="*/ 93 h 273"/>
                <a:gd name="T4" fmla="*/ 295 w 343"/>
                <a:gd name="T5" fmla="*/ 90 h 273"/>
                <a:gd name="T6" fmla="*/ 271 w 343"/>
                <a:gd name="T7" fmla="*/ 117 h 273"/>
                <a:gd name="T8" fmla="*/ 259 w 343"/>
                <a:gd name="T9" fmla="*/ 138 h 273"/>
                <a:gd name="T10" fmla="*/ 248 w 343"/>
                <a:gd name="T11" fmla="*/ 159 h 273"/>
                <a:gd name="T12" fmla="*/ 244 w 343"/>
                <a:gd name="T13" fmla="*/ 182 h 273"/>
                <a:gd name="T14" fmla="*/ 252 w 343"/>
                <a:gd name="T15" fmla="*/ 200 h 273"/>
                <a:gd name="T16" fmla="*/ 266 w 343"/>
                <a:gd name="T17" fmla="*/ 218 h 273"/>
                <a:gd name="T18" fmla="*/ 288 w 343"/>
                <a:gd name="T19" fmla="*/ 235 h 273"/>
                <a:gd name="T20" fmla="*/ 314 w 343"/>
                <a:gd name="T21" fmla="*/ 243 h 273"/>
                <a:gd name="T22" fmla="*/ 331 w 343"/>
                <a:gd name="T23" fmla="*/ 242 h 273"/>
                <a:gd name="T24" fmla="*/ 294 w 343"/>
                <a:gd name="T25" fmla="*/ 249 h 273"/>
                <a:gd name="T26" fmla="*/ 252 w 343"/>
                <a:gd name="T27" fmla="*/ 246 h 273"/>
                <a:gd name="T28" fmla="*/ 212 w 343"/>
                <a:gd name="T29" fmla="*/ 244 h 273"/>
                <a:gd name="T30" fmla="*/ 173 w 343"/>
                <a:gd name="T31" fmla="*/ 250 h 273"/>
                <a:gd name="T32" fmla="*/ 139 w 343"/>
                <a:gd name="T33" fmla="*/ 273 h 273"/>
                <a:gd name="T34" fmla="*/ 149 w 343"/>
                <a:gd name="T35" fmla="*/ 246 h 273"/>
                <a:gd name="T36" fmla="*/ 136 w 343"/>
                <a:gd name="T37" fmla="*/ 222 h 273"/>
                <a:gd name="T38" fmla="*/ 109 w 343"/>
                <a:gd name="T39" fmla="*/ 196 h 273"/>
                <a:gd name="T40" fmla="*/ 104 w 343"/>
                <a:gd name="T41" fmla="*/ 174 h 273"/>
                <a:gd name="T42" fmla="*/ 66 w 343"/>
                <a:gd name="T43" fmla="*/ 180 h 273"/>
                <a:gd name="T44" fmla="*/ 31 w 343"/>
                <a:gd name="T45" fmla="*/ 200 h 273"/>
                <a:gd name="T46" fmla="*/ 0 w 343"/>
                <a:gd name="T47" fmla="*/ 189 h 273"/>
                <a:gd name="T48" fmla="*/ 12 w 343"/>
                <a:gd name="T49" fmla="*/ 160 h 273"/>
                <a:gd name="T50" fmla="*/ 33 w 343"/>
                <a:gd name="T51" fmla="*/ 137 h 273"/>
                <a:gd name="T52" fmla="*/ 48 w 343"/>
                <a:gd name="T53" fmla="*/ 120 h 273"/>
                <a:gd name="T54" fmla="*/ 64 w 343"/>
                <a:gd name="T55" fmla="*/ 104 h 273"/>
                <a:gd name="T56" fmla="*/ 85 w 343"/>
                <a:gd name="T57" fmla="*/ 88 h 273"/>
                <a:gd name="T58" fmla="*/ 109 w 343"/>
                <a:gd name="T59" fmla="*/ 72 h 273"/>
                <a:gd name="T60" fmla="*/ 133 w 343"/>
                <a:gd name="T61" fmla="*/ 58 h 273"/>
                <a:gd name="T62" fmla="*/ 156 w 343"/>
                <a:gd name="T63" fmla="*/ 57 h 273"/>
                <a:gd name="T64" fmla="*/ 173 w 343"/>
                <a:gd name="T65" fmla="*/ 86 h 273"/>
                <a:gd name="T66" fmla="*/ 178 w 343"/>
                <a:gd name="T67" fmla="*/ 109 h 273"/>
                <a:gd name="T68" fmla="*/ 185 w 343"/>
                <a:gd name="T69" fmla="*/ 133 h 273"/>
                <a:gd name="T70" fmla="*/ 194 w 343"/>
                <a:gd name="T71" fmla="*/ 133 h 273"/>
                <a:gd name="T72" fmla="*/ 196 w 343"/>
                <a:gd name="T73" fmla="*/ 104 h 273"/>
                <a:gd name="T74" fmla="*/ 191 w 343"/>
                <a:gd name="T75" fmla="*/ 75 h 273"/>
                <a:gd name="T76" fmla="*/ 168 w 343"/>
                <a:gd name="T77" fmla="*/ 42 h 273"/>
                <a:gd name="T78" fmla="*/ 143 w 343"/>
                <a:gd name="T79" fmla="*/ 37 h 273"/>
                <a:gd name="T80" fmla="*/ 118 w 343"/>
                <a:gd name="T81" fmla="*/ 44 h 273"/>
                <a:gd name="T82" fmla="*/ 109 w 343"/>
                <a:gd name="T83" fmla="*/ 43 h 273"/>
                <a:gd name="T84" fmla="*/ 127 w 343"/>
                <a:gd name="T85" fmla="*/ 24 h 273"/>
                <a:gd name="T86" fmla="*/ 149 w 343"/>
                <a:gd name="T87" fmla="*/ 10 h 273"/>
                <a:gd name="T88" fmla="*/ 183 w 343"/>
                <a:gd name="T89" fmla="*/ 4 h 273"/>
                <a:gd name="T90" fmla="*/ 212 w 343"/>
                <a:gd name="T91" fmla="*/ 19 h 273"/>
                <a:gd name="T92" fmla="*/ 230 w 343"/>
                <a:gd name="T93" fmla="*/ 14 h 273"/>
                <a:gd name="T94" fmla="*/ 244 w 343"/>
                <a:gd name="T95" fmla="*/ 8 h 273"/>
                <a:gd name="T96" fmla="*/ 255 w 343"/>
                <a:gd name="T97" fmla="*/ 39 h 273"/>
                <a:gd name="T98" fmla="*/ 255 w 343"/>
                <a:gd name="T99" fmla="*/ 7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" h="273">
                  <a:moveTo>
                    <a:pt x="252" y="84"/>
                  </a:moveTo>
                  <a:lnTo>
                    <a:pt x="254" y="91"/>
                  </a:lnTo>
                  <a:lnTo>
                    <a:pt x="258" y="95"/>
                  </a:lnTo>
                  <a:lnTo>
                    <a:pt x="262" y="95"/>
                  </a:lnTo>
                  <a:lnTo>
                    <a:pt x="269" y="95"/>
                  </a:lnTo>
                  <a:lnTo>
                    <a:pt x="274" y="93"/>
                  </a:lnTo>
                  <a:lnTo>
                    <a:pt x="281" y="90"/>
                  </a:lnTo>
                  <a:lnTo>
                    <a:pt x="288" y="87"/>
                  </a:lnTo>
                  <a:lnTo>
                    <a:pt x="295" y="90"/>
                  </a:lnTo>
                  <a:lnTo>
                    <a:pt x="285" y="99"/>
                  </a:lnTo>
                  <a:lnTo>
                    <a:pt x="277" y="112"/>
                  </a:lnTo>
                  <a:lnTo>
                    <a:pt x="271" y="117"/>
                  </a:lnTo>
                  <a:lnTo>
                    <a:pt x="267" y="124"/>
                  </a:lnTo>
                  <a:lnTo>
                    <a:pt x="263" y="130"/>
                  </a:lnTo>
                  <a:lnTo>
                    <a:pt x="259" y="138"/>
                  </a:lnTo>
                  <a:lnTo>
                    <a:pt x="255" y="145"/>
                  </a:lnTo>
                  <a:lnTo>
                    <a:pt x="251" y="152"/>
                  </a:lnTo>
                  <a:lnTo>
                    <a:pt x="248" y="159"/>
                  </a:lnTo>
                  <a:lnTo>
                    <a:pt x="247" y="167"/>
                  </a:lnTo>
                  <a:lnTo>
                    <a:pt x="244" y="174"/>
                  </a:lnTo>
                  <a:lnTo>
                    <a:pt x="244" y="182"/>
                  </a:lnTo>
                  <a:lnTo>
                    <a:pt x="244" y="191"/>
                  </a:lnTo>
                  <a:lnTo>
                    <a:pt x="245" y="199"/>
                  </a:lnTo>
                  <a:lnTo>
                    <a:pt x="252" y="200"/>
                  </a:lnTo>
                  <a:lnTo>
                    <a:pt x="259" y="206"/>
                  </a:lnTo>
                  <a:lnTo>
                    <a:pt x="262" y="211"/>
                  </a:lnTo>
                  <a:lnTo>
                    <a:pt x="266" y="218"/>
                  </a:lnTo>
                  <a:lnTo>
                    <a:pt x="270" y="226"/>
                  </a:lnTo>
                  <a:lnTo>
                    <a:pt x="280" y="228"/>
                  </a:lnTo>
                  <a:lnTo>
                    <a:pt x="288" y="235"/>
                  </a:lnTo>
                  <a:lnTo>
                    <a:pt x="298" y="239"/>
                  </a:lnTo>
                  <a:lnTo>
                    <a:pt x="306" y="242"/>
                  </a:lnTo>
                  <a:lnTo>
                    <a:pt x="314" y="243"/>
                  </a:lnTo>
                  <a:lnTo>
                    <a:pt x="328" y="240"/>
                  </a:lnTo>
                  <a:lnTo>
                    <a:pt x="343" y="237"/>
                  </a:lnTo>
                  <a:lnTo>
                    <a:pt x="331" y="242"/>
                  </a:lnTo>
                  <a:lnTo>
                    <a:pt x="318" y="246"/>
                  </a:lnTo>
                  <a:lnTo>
                    <a:pt x="306" y="247"/>
                  </a:lnTo>
                  <a:lnTo>
                    <a:pt x="294" y="249"/>
                  </a:lnTo>
                  <a:lnTo>
                    <a:pt x="280" y="247"/>
                  </a:lnTo>
                  <a:lnTo>
                    <a:pt x="266" y="247"/>
                  </a:lnTo>
                  <a:lnTo>
                    <a:pt x="252" y="246"/>
                  </a:lnTo>
                  <a:lnTo>
                    <a:pt x="240" y="246"/>
                  </a:lnTo>
                  <a:lnTo>
                    <a:pt x="226" y="244"/>
                  </a:lnTo>
                  <a:lnTo>
                    <a:pt x="212" y="244"/>
                  </a:lnTo>
                  <a:lnTo>
                    <a:pt x="198" y="244"/>
                  </a:lnTo>
                  <a:lnTo>
                    <a:pt x="186" y="247"/>
                  </a:lnTo>
                  <a:lnTo>
                    <a:pt x="173" y="250"/>
                  </a:lnTo>
                  <a:lnTo>
                    <a:pt x="161" y="255"/>
                  </a:lnTo>
                  <a:lnTo>
                    <a:pt x="149" y="262"/>
                  </a:lnTo>
                  <a:lnTo>
                    <a:pt x="139" y="273"/>
                  </a:lnTo>
                  <a:lnTo>
                    <a:pt x="143" y="262"/>
                  </a:lnTo>
                  <a:lnTo>
                    <a:pt x="149" y="254"/>
                  </a:lnTo>
                  <a:lnTo>
                    <a:pt x="149" y="246"/>
                  </a:lnTo>
                  <a:lnTo>
                    <a:pt x="150" y="242"/>
                  </a:lnTo>
                  <a:lnTo>
                    <a:pt x="145" y="231"/>
                  </a:lnTo>
                  <a:lnTo>
                    <a:pt x="136" y="222"/>
                  </a:lnTo>
                  <a:lnTo>
                    <a:pt x="125" y="213"/>
                  </a:lnTo>
                  <a:lnTo>
                    <a:pt x="114" y="203"/>
                  </a:lnTo>
                  <a:lnTo>
                    <a:pt x="109" y="196"/>
                  </a:lnTo>
                  <a:lnTo>
                    <a:pt x="106" y="191"/>
                  </a:lnTo>
                  <a:lnTo>
                    <a:pt x="103" y="182"/>
                  </a:lnTo>
                  <a:lnTo>
                    <a:pt x="104" y="174"/>
                  </a:lnTo>
                  <a:lnTo>
                    <a:pt x="89" y="171"/>
                  </a:lnTo>
                  <a:lnTo>
                    <a:pt x="77" y="174"/>
                  </a:lnTo>
                  <a:lnTo>
                    <a:pt x="66" y="180"/>
                  </a:lnTo>
                  <a:lnTo>
                    <a:pt x="55" y="188"/>
                  </a:lnTo>
                  <a:lnTo>
                    <a:pt x="42" y="195"/>
                  </a:lnTo>
                  <a:lnTo>
                    <a:pt x="31" y="200"/>
                  </a:lnTo>
                  <a:lnTo>
                    <a:pt x="19" y="202"/>
                  </a:lnTo>
                  <a:lnTo>
                    <a:pt x="6" y="199"/>
                  </a:lnTo>
                  <a:lnTo>
                    <a:pt x="0" y="189"/>
                  </a:lnTo>
                  <a:lnTo>
                    <a:pt x="2" y="177"/>
                  </a:lnTo>
                  <a:lnTo>
                    <a:pt x="5" y="168"/>
                  </a:lnTo>
                  <a:lnTo>
                    <a:pt x="12" y="160"/>
                  </a:lnTo>
                  <a:lnTo>
                    <a:pt x="19" y="151"/>
                  </a:lnTo>
                  <a:lnTo>
                    <a:pt x="29" y="142"/>
                  </a:lnTo>
                  <a:lnTo>
                    <a:pt x="33" y="137"/>
                  </a:lnTo>
                  <a:lnTo>
                    <a:pt x="37" y="131"/>
                  </a:lnTo>
                  <a:lnTo>
                    <a:pt x="41" y="126"/>
                  </a:lnTo>
                  <a:lnTo>
                    <a:pt x="48" y="120"/>
                  </a:lnTo>
                  <a:lnTo>
                    <a:pt x="52" y="115"/>
                  </a:lnTo>
                  <a:lnTo>
                    <a:pt x="59" y="109"/>
                  </a:lnTo>
                  <a:lnTo>
                    <a:pt x="64" y="104"/>
                  </a:lnTo>
                  <a:lnTo>
                    <a:pt x="73" y="99"/>
                  </a:lnTo>
                  <a:lnTo>
                    <a:pt x="78" y="93"/>
                  </a:lnTo>
                  <a:lnTo>
                    <a:pt x="85" y="88"/>
                  </a:lnTo>
                  <a:lnTo>
                    <a:pt x="92" y="82"/>
                  </a:lnTo>
                  <a:lnTo>
                    <a:pt x="100" y="77"/>
                  </a:lnTo>
                  <a:lnTo>
                    <a:pt x="109" y="72"/>
                  </a:lnTo>
                  <a:lnTo>
                    <a:pt x="117" y="66"/>
                  </a:lnTo>
                  <a:lnTo>
                    <a:pt x="125" y="62"/>
                  </a:lnTo>
                  <a:lnTo>
                    <a:pt x="133" y="58"/>
                  </a:lnTo>
                  <a:lnTo>
                    <a:pt x="140" y="55"/>
                  </a:lnTo>
                  <a:lnTo>
                    <a:pt x="149" y="55"/>
                  </a:lnTo>
                  <a:lnTo>
                    <a:pt x="156" y="57"/>
                  </a:lnTo>
                  <a:lnTo>
                    <a:pt x="161" y="61"/>
                  </a:lnTo>
                  <a:lnTo>
                    <a:pt x="168" y="71"/>
                  </a:lnTo>
                  <a:lnTo>
                    <a:pt x="173" y="86"/>
                  </a:lnTo>
                  <a:lnTo>
                    <a:pt x="175" y="93"/>
                  </a:lnTo>
                  <a:lnTo>
                    <a:pt x="176" y="101"/>
                  </a:lnTo>
                  <a:lnTo>
                    <a:pt x="178" y="109"/>
                  </a:lnTo>
                  <a:lnTo>
                    <a:pt x="180" y="117"/>
                  </a:lnTo>
                  <a:lnTo>
                    <a:pt x="182" y="124"/>
                  </a:lnTo>
                  <a:lnTo>
                    <a:pt x="185" y="133"/>
                  </a:lnTo>
                  <a:lnTo>
                    <a:pt x="189" y="138"/>
                  </a:lnTo>
                  <a:lnTo>
                    <a:pt x="194" y="145"/>
                  </a:lnTo>
                  <a:lnTo>
                    <a:pt x="194" y="133"/>
                  </a:lnTo>
                  <a:lnTo>
                    <a:pt x="196" y="119"/>
                  </a:lnTo>
                  <a:lnTo>
                    <a:pt x="196" y="111"/>
                  </a:lnTo>
                  <a:lnTo>
                    <a:pt x="196" y="104"/>
                  </a:lnTo>
                  <a:lnTo>
                    <a:pt x="196" y="97"/>
                  </a:lnTo>
                  <a:lnTo>
                    <a:pt x="196" y="90"/>
                  </a:lnTo>
                  <a:lnTo>
                    <a:pt x="191" y="75"/>
                  </a:lnTo>
                  <a:lnTo>
                    <a:pt x="187" y="61"/>
                  </a:lnTo>
                  <a:lnTo>
                    <a:pt x="179" y="48"/>
                  </a:lnTo>
                  <a:lnTo>
                    <a:pt x="168" y="42"/>
                  </a:lnTo>
                  <a:lnTo>
                    <a:pt x="160" y="37"/>
                  </a:lnTo>
                  <a:lnTo>
                    <a:pt x="151" y="37"/>
                  </a:lnTo>
                  <a:lnTo>
                    <a:pt x="143" y="37"/>
                  </a:lnTo>
                  <a:lnTo>
                    <a:pt x="135" y="40"/>
                  </a:lnTo>
                  <a:lnTo>
                    <a:pt x="127" y="42"/>
                  </a:lnTo>
                  <a:lnTo>
                    <a:pt x="118" y="44"/>
                  </a:lnTo>
                  <a:lnTo>
                    <a:pt x="111" y="47"/>
                  </a:lnTo>
                  <a:lnTo>
                    <a:pt x="104" y="51"/>
                  </a:lnTo>
                  <a:lnTo>
                    <a:pt x="109" y="43"/>
                  </a:lnTo>
                  <a:lnTo>
                    <a:pt x="114" y="35"/>
                  </a:lnTo>
                  <a:lnTo>
                    <a:pt x="120" y="28"/>
                  </a:lnTo>
                  <a:lnTo>
                    <a:pt x="127" y="24"/>
                  </a:lnTo>
                  <a:lnTo>
                    <a:pt x="133" y="18"/>
                  </a:lnTo>
                  <a:lnTo>
                    <a:pt x="140" y="14"/>
                  </a:lnTo>
                  <a:lnTo>
                    <a:pt x="149" y="10"/>
                  </a:lnTo>
                  <a:lnTo>
                    <a:pt x="160" y="7"/>
                  </a:lnTo>
                  <a:lnTo>
                    <a:pt x="171" y="2"/>
                  </a:lnTo>
                  <a:lnTo>
                    <a:pt x="183" y="4"/>
                  </a:lnTo>
                  <a:lnTo>
                    <a:pt x="193" y="8"/>
                  </a:lnTo>
                  <a:lnTo>
                    <a:pt x="204" y="15"/>
                  </a:lnTo>
                  <a:lnTo>
                    <a:pt x="212" y="19"/>
                  </a:lnTo>
                  <a:lnTo>
                    <a:pt x="222" y="21"/>
                  </a:lnTo>
                  <a:lnTo>
                    <a:pt x="226" y="18"/>
                  </a:lnTo>
                  <a:lnTo>
                    <a:pt x="230" y="14"/>
                  </a:lnTo>
                  <a:lnTo>
                    <a:pt x="234" y="8"/>
                  </a:lnTo>
                  <a:lnTo>
                    <a:pt x="240" y="0"/>
                  </a:lnTo>
                  <a:lnTo>
                    <a:pt x="244" y="8"/>
                  </a:lnTo>
                  <a:lnTo>
                    <a:pt x="248" y="18"/>
                  </a:lnTo>
                  <a:lnTo>
                    <a:pt x="251" y="28"/>
                  </a:lnTo>
                  <a:lnTo>
                    <a:pt x="255" y="39"/>
                  </a:lnTo>
                  <a:lnTo>
                    <a:pt x="255" y="48"/>
                  </a:lnTo>
                  <a:lnTo>
                    <a:pt x="256" y="59"/>
                  </a:lnTo>
                  <a:lnTo>
                    <a:pt x="255" y="72"/>
                  </a:lnTo>
                  <a:lnTo>
                    <a:pt x="252" y="84"/>
                  </a:lnTo>
                  <a:close/>
                </a:path>
              </a:pathLst>
            </a:custGeom>
            <a:solidFill>
              <a:srgbClr val="DEF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0" name="Freeform 234"/>
            <p:cNvSpPr>
              <a:spLocks/>
            </p:cNvSpPr>
            <p:nvPr/>
          </p:nvSpPr>
          <p:spPr bwMode="auto">
            <a:xfrm>
              <a:off x="1957" y="1872"/>
              <a:ext cx="519" cy="416"/>
            </a:xfrm>
            <a:custGeom>
              <a:avLst/>
              <a:gdLst>
                <a:gd name="T0" fmla="*/ 102 w 519"/>
                <a:gd name="T1" fmla="*/ 53 h 416"/>
                <a:gd name="T2" fmla="*/ 138 w 519"/>
                <a:gd name="T3" fmla="*/ 53 h 416"/>
                <a:gd name="T4" fmla="*/ 175 w 519"/>
                <a:gd name="T5" fmla="*/ 48 h 416"/>
                <a:gd name="T6" fmla="*/ 209 w 519"/>
                <a:gd name="T7" fmla="*/ 42 h 416"/>
                <a:gd name="T8" fmla="*/ 240 w 519"/>
                <a:gd name="T9" fmla="*/ 51 h 416"/>
                <a:gd name="T10" fmla="*/ 256 w 519"/>
                <a:gd name="T11" fmla="*/ 63 h 416"/>
                <a:gd name="T12" fmla="*/ 272 w 519"/>
                <a:gd name="T13" fmla="*/ 78 h 416"/>
                <a:gd name="T14" fmla="*/ 276 w 519"/>
                <a:gd name="T15" fmla="*/ 96 h 416"/>
                <a:gd name="T16" fmla="*/ 268 w 519"/>
                <a:gd name="T17" fmla="*/ 127 h 416"/>
                <a:gd name="T18" fmla="*/ 333 w 519"/>
                <a:gd name="T19" fmla="*/ 185 h 416"/>
                <a:gd name="T20" fmla="*/ 318 w 519"/>
                <a:gd name="T21" fmla="*/ 207 h 416"/>
                <a:gd name="T22" fmla="*/ 322 w 519"/>
                <a:gd name="T23" fmla="*/ 233 h 416"/>
                <a:gd name="T24" fmla="*/ 333 w 519"/>
                <a:gd name="T25" fmla="*/ 262 h 416"/>
                <a:gd name="T26" fmla="*/ 365 w 519"/>
                <a:gd name="T27" fmla="*/ 287 h 416"/>
                <a:gd name="T28" fmla="*/ 400 w 519"/>
                <a:gd name="T29" fmla="*/ 302 h 416"/>
                <a:gd name="T30" fmla="*/ 440 w 519"/>
                <a:gd name="T31" fmla="*/ 309 h 416"/>
                <a:gd name="T32" fmla="*/ 481 w 519"/>
                <a:gd name="T33" fmla="*/ 306 h 416"/>
                <a:gd name="T34" fmla="*/ 519 w 519"/>
                <a:gd name="T35" fmla="*/ 294 h 416"/>
                <a:gd name="T36" fmla="*/ 518 w 519"/>
                <a:gd name="T37" fmla="*/ 331 h 416"/>
                <a:gd name="T38" fmla="*/ 512 w 519"/>
                <a:gd name="T39" fmla="*/ 365 h 416"/>
                <a:gd name="T40" fmla="*/ 481 w 519"/>
                <a:gd name="T41" fmla="*/ 378 h 416"/>
                <a:gd name="T42" fmla="*/ 456 w 519"/>
                <a:gd name="T43" fmla="*/ 380 h 416"/>
                <a:gd name="T44" fmla="*/ 434 w 519"/>
                <a:gd name="T45" fmla="*/ 394 h 416"/>
                <a:gd name="T46" fmla="*/ 414 w 519"/>
                <a:gd name="T47" fmla="*/ 409 h 416"/>
                <a:gd name="T48" fmla="*/ 392 w 519"/>
                <a:gd name="T49" fmla="*/ 416 h 416"/>
                <a:gd name="T50" fmla="*/ 365 w 519"/>
                <a:gd name="T51" fmla="*/ 408 h 416"/>
                <a:gd name="T52" fmla="*/ 341 w 519"/>
                <a:gd name="T53" fmla="*/ 400 h 416"/>
                <a:gd name="T54" fmla="*/ 312 w 519"/>
                <a:gd name="T55" fmla="*/ 385 h 416"/>
                <a:gd name="T56" fmla="*/ 273 w 519"/>
                <a:gd name="T57" fmla="*/ 371 h 416"/>
                <a:gd name="T58" fmla="*/ 250 w 519"/>
                <a:gd name="T59" fmla="*/ 390 h 416"/>
                <a:gd name="T60" fmla="*/ 221 w 519"/>
                <a:gd name="T61" fmla="*/ 396 h 416"/>
                <a:gd name="T62" fmla="*/ 192 w 519"/>
                <a:gd name="T63" fmla="*/ 394 h 416"/>
                <a:gd name="T64" fmla="*/ 174 w 519"/>
                <a:gd name="T65" fmla="*/ 358 h 416"/>
                <a:gd name="T66" fmla="*/ 160 w 519"/>
                <a:gd name="T67" fmla="*/ 321 h 416"/>
                <a:gd name="T68" fmla="*/ 149 w 519"/>
                <a:gd name="T69" fmla="*/ 282 h 416"/>
                <a:gd name="T70" fmla="*/ 138 w 519"/>
                <a:gd name="T71" fmla="*/ 244 h 416"/>
                <a:gd name="T72" fmla="*/ 127 w 519"/>
                <a:gd name="T73" fmla="*/ 205 h 416"/>
                <a:gd name="T74" fmla="*/ 115 w 519"/>
                <a:gd name="T75" fmla="*/ 168 h 416"/>
                <a:gd name="T76" fmla="*/ 98 w 519"/>
                <a:gd name="T77" fmla="*/ 132 h 416"/>
                <a:gd name="T78" fmla="*/ 80 w 519"/>
                <a:gd name="T79" fmla="*/ 103 h 416"/>
                <a:gd name="T80" fmla="*/ 54 w 519"/>
                <a:gd name="T81" fmla="*/ 77 h 416"/>
                <a:gd name="T82" fmla="*/ 25 w 519"/>
                <a:gd name="T83" fmla="*/ 59 h 416"/>
                <a:gd name="T84" fmla="*/ 4 w 519"/>
                <a:gd name="T85" fmla="*/ 38 h 416"/>
                <a:gd name="T86" fmla="*/ 31 w 519"/>
                <a:gd name="T87" fmla="*/ 9 h 416"/>
                <a:gd name="T88" fmla="*/ 46 w 519"/>
                <a:gd name="T89" fmla="*/ 0 h 416"/>
                <a:gd name="T90" fmla="*/ 58 w 519"/>
                <a:gd name="T91" fmla="*/ 13 h 416"/>
                <a:gd name="T92" fmla="*/ 71 w 519"/>
                <a:gd name="T93" fmla="*/ 3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9" h="416">
                  <a:moveTo>
                    <a:pt x="80" y="44"/>
                  </a:moveTo>
                  <a:lnTo>
                    <a:pt x="91" y="49"/>
                  </a:lnTo>
                  <a:lnTo>
                    <a:pt x="102" y="53"/>
                  </a:lnTo>
                  <a:lnTo>
                    <a:pt x="115" y="55"/>
                  </a:lnTo>
                  <a:lnTo>
                    <a:pt x="127" y="56"/>
                  </a:lnTo>
                  <a:lnTo>
                    <a:pt x="138" y="53"/>
                  </a:lnTo>
                  <a:lnTo>
                    <a:pt x="151" y="52"/>
                  </a:lnTo>
                  <a:lnTo>
                    <a:pt x="163" y="49"/>
                  </a:lnTo>
                  <a:lnTo>
                    <a:pt x="175" y="48"/>
                  </a:lnTo>
                  <a:lnTo>
                    <a:pt x="187" y="44"/>
                  </a:lnTo>
                  <a:lnTo>
                    <a:pt x="198" y="42"/>
                  </a:lnTo>
                  <a:lnTo>
                    <a:pt x="209" y="42"/>
                  </a:lnTo>
                  <a:lnTo>
                    <a:pt x="221" y="44"/>
                  </a:lnTo>
                  <a:lnTo>
                    <a:pt x="231" y="45"/>
                  </a:lnTo>
                  <a:lnTo>
                    <a:pt x="240" y="51"/>
                  </a:lnTo>
                  <a:lnTo>
                    <a:pt x="244" y="55"/>
                  </a:lnTo>
                  <a:lnTo>
                    <a:pt x="250" y="59"/>
                  </a:lnTo>
                  <a:lnTo>
                    <a:pt x="256" y="63"/>
                  </a:lnTo>
                  <a:lnTo>
                    <a:pt x="261" y="71"/>
                  </a:lnTo>
                  <a:lnTo>
                    <a:pt x="267" y="74"/>
                  </a:lnTo>
                  <a:lnTo>
                    <a:pt x="272" y="78"/>
                  </a:lnTo>
                  <a:lnTo>
                    <a:pt x="275" y="82"/>
                  </a:lnTo>
                  <a:lnTo>
                    <a:pt x="278" y="87"/>
                  </a:lnTo>
                  <a:lnTo>
                    <a:pt x="276" y="96"/>
                  </a:lnTo>
                  <a:lnTo>
                    <a:pt x="273" y="107"/>
                  </a:lnTo>
                  <a:lnTo>
                    <a:pt x="269" y="117"/>
                  </a:lnTo>
                  <a:lnTo>
                    <a:pt x="268" y="127"/>
                  </a:lnTo>
                  <a:lnTo>
                    <a:pt x="269" y="136"/>
                  </a:lnTo>
                  <a:lnTo>
                    <a:pt x="279" y="147"/>
                  </a:lnTo>
                  <a:lnTo>
                    <a:pt x="333" y="185"/>
                  </a:lnTo>
                  <a:lnTo>
                    <a:pt x="323" y="190"/>
                  </a:lnTo>
                  <a:lnTo>
                    <a:pt x="319" y="198"/>
                  </a:lnTo>
                  <a:lnTo>
                    <a:pt x="318" y="207"/>
                  </a:lnTo>
                  <a:lnTo>
                    <a:pt x="319" y="215"/>
                  </a:lnTo>
                  <a:lnTo>
                    <a:pt x="319" y="223"/>
                  </a:lnTo>
                  <a:lnTo>
                    <a:pt x="322" y="233"/>
                  </a:lnTo>
                  <a:lnTo>
                    <a:pt x="323" y="242"/>
                  </a:lnTo>
                  <a:lnTo>
                    <a:pt x="325" y="254"/>
                  </a:lnTo>
                  <a:lnTo>
                    <a:pt x="333" y="262"/>
                  </a:lnTo>
                  <a:lnTo>
                    <a:pt x="342" y="270"/>
                  </a:lnTo>
                  <a:lnTo>
                    <a:pt x="352" y="278"/>
                  </a:lnTo>
                  <a:lnTo>
                    <a:pt x="365" y="287"/>
                  </a:lnTo>
                  <a:lnTo>
                    <a:pt x="376" y="292"/>
                  </a:lnTo>
                  <a:lnTo>
                    <a:pt x="388" y="298"/>
                  </a:lnTo>
                  <a:lnTo>
                    <a:pt x="400" y="302"/>
                  </a:lnTo>
                  <a:lnTo>
                    <a:pt x="414" y="306"/>
                  </a:lnTo>
                  <a:lnTo>
                    <a:pt x="427" y="307"/>
                  </a:lnTo>
                  <a:lnTo>
                    <a:pt x="440" y="309"/>
                  </a:lnTo>
                  <a:lnTo>
                    <a:pt x="454" y="309"/>
                  </a:lnTo>
                  <a:lnTo>
                    <a:pt x="468" y="309"/>
                  </a:lnTo>
                  <a:lnTo>
                    <a:pt x="481" y="306"/>
                  </a:lnTo>
                  <a:lnTo>
                    <a:pt x="493" y="303"/>
                  </a:lnTo>
                  <a:lnTo>
                    <a:pt x="505" y="298"/>
                  </a:lnTo>
                  <a:lnTo>
                    <a:pt x="519" y="294"/>
                  </a:lnTo>
                  <a:lnTo>
                    <a:pt x="518" y="305"/>
                  </a:lnTo>
                  <a:lnTo>
                    <a:pt x="518" y="318"/>
                  </a:lnTo>
                  <a:lnTo>
                    <a:pt x="518" y="331"/>
                  </a:lnTo>
                  <a:lnTo>
                    <a:pt x="518" y="343"/>
                  </a:lnTo>
                  <a:lnTo>
                    <a:pt x="516" y="354"/>
                  </a:lnTo>
                  <a:lnTo>
                    <a:pt x="512" y="365"/>
                  </a:lnTo>
                  <a:lnTo>
                    <a:pt x="504" y="374"/>
                  </a:lnTo>
                  <a:lnTo>
                    <a:pt x="493" y="382"/>
                  </a:lnTo>
                  <a:lnTo>
                    <a:pt x="481" y="378"/>
                  </a:lnTo>
                  <a:lnTo>
                    <a:pt x="472" y="376"/>
                  </a:lnTo>
                  <a:lnTo>
                    <a:pt x="463" y="376"/>
                  </a:lnTo>
                  <a:lnTo>
                    <a:pt x="456" y="380"/>
                  </a:lnTo>
                  <a:lnTo>
                    <a:pt x="447" y="385"/>
                  </a:lnTo>
                  <a:lnTo>
                    <a:pt x="440" y="389"/>
                  </a:lnTo>
                  <a:lnTo>
                    <a:pt x="434" y="394"/>
                  </a:lnTo>
                  <a:lnTo>
                    <a:pt x="428" y="401"/>
                  </a:lnTo>
                  <a:lnTo>
                    <a:pt x="421" y="405"/>
                  </a:lnTo>
                  <a:lnTo>
                    <a:pt x="414" y="409"/>
                  </a:lnTo>
                  <a:lnTo>
                    <a:pt x="407" y="412"/>
                  </a:lnTo>
                  <a:lnTo>
                    <a:pt x="400" y="416"/>
                  </a:lnTo>
                  <a:lnTo>
                    <a:pt x="392" y="416"/>
                  </a:lnTo>
                  <a:lnTo>
                    <a:pt x="384" y="416"/>
                  </a:lnTo>
                  <a:lnTo>
                    <a:pt x="374" y="412"/>
                  </a:lnTo>
                  <a:lnTo>
                    <a:pt x="365" y="408"/>
                  </a:lnTo>
                  <a:lnTo>
                    <a:pt x="356" y="405"/>
                  </a:lnTo>
                  <a:lnTo>
                    <a:pt x="349" y="403"/>
                  </a:lnTo>
                  <a:lnTo>
                    <a:pt x="341" y="400"/>
                  </a:lnTo>
                  <a:lnTo>
                    <a:pt x="336" y="397"/>
                  </a:lnTo>
                  <a:lnTo>
                    <a:pt x="323" y="390"/>
                  </a:lnTo>
                  <a:lnTo>
                    <a:pt x="312" y="385"/>
                  </a:lnTo>
                  <a:lnTo>
                    <a:pt x="300" y="376"/>
                  </a:lnTo>
                  <a:lnTo>
                    <a:pt x="287" y="374"/>
                  </a:lnTo>
                  <a:lnTo>
                    <a:pt x="273" y="371"/>
                  </a:lnTo>
                  <a:lnTo>
                    <a:pt x="260" y="374"/>
                  </a:lnTo>
                  <a:lnTo>
                    <a:pt x="256" y="383"/>
                  </a:lnTo>
                  <a:lnTo>
                    <a:pt x="250" y="390"/>
                  </a:lnTo>
                  <a:lnTo>
                    <a:pt x="240" y="394"/>
                  </a:lnTo>
                  <a:lnTo>
                    <a:pt x="232" y="397"/>
                  </a:lnTo>
                  <a:lnTo>
                    <a:pt x="221" y="396"/>
                  </a:lnTo>
                  <a:lnTo>
                    <a:pt x="211" y="396"/>
                  </a:lnTo>
                  <a:lnTo>
                    <a:pt x="200" y="394"/>
                  </a:lnTo>
                  <a:lnTo>
                    <a:pt x="192" y="394"/>
                  </a:lnTo>
                  <a:lnTo>
                    <a:pt x="185" y="382"/>
                  </a:lnTo>
                  <a:lnTo>
                    <a:pt x="180" y="371"/>
                  </a:lnTo>
                  <a:lnTo>
                    <a:pt x="174" y="358"/>
                  </a:lnTo>
                  <a:lnTo>
                    <a:pt x="170" y="347"/>
                  </a:lnTo>
                  <a:lnTo>
                    <a:pt x="164" y="334"/>
                  </a:lnTo>
                  <a:lnTo>
                    <a:pt x="160" y="321"/>
                  </a:lnTo>
                  <a:lnTo>
                    <a:pt x="156" y="309"/>
                  </a:lnTo>
                  <a:lnTo>
                    <a:pt x="153" y="296"/>
                  </a:lnTo>
                  <a:lnTo>
                    <a:pt x="149" y="282"/>
                  </a:lnTo>
                  <a:lnTo>
                    <a:pt x="145" y="269"/>
                  </a:lnTo>
                  <a:lnTo>
                    <a:pt x="141" y="256"/>
                  </a:lnTo>
                  <a:lnTo>
                    <a:pt x="138" y="244"/>
                  </a:lnTo>
                  <a:lnTo>
                    <a:pt x="134" y="230"/>
                  </a:lnTo>
                  <a:lnTo>
                    <a:pt x="131" y="218"/>
                  </a:lnTo>
                  <a:lnTo>
                    <a:pt x="127" y="205"/>
                  </a:lnTo>
                  <a:lnTo>
                    <a:pt x="124" y="193"/>
                  </a:lnTo>
                  <a:lnTo>
                    <a:pt x="119" y="180"/>
                  </a:lnTo>
                  <a:lnTo>
                    <a:pt x="115" y="168"/>
                  </a:lnTo>
                  <a:lnTo>
                    <a:pt x="109" y="156"/>
                  </a:lnTo>
                  <a:lnTo>
                    <a:pt x="105" y="145"/>
                  </a:lnTo>
                  <a:lnTo>
                    <a:pt x="98" y="132"/>
                  </a:lnTo>
                  <a:lnTo>
                    <a:pt x="93" y="122"/>
                  </a:lnTo>
                  <a:lnTo>
                    <a:pt x="86" y="111"/>
                  </a:lnTo>
                  <a:lnTo>
                    <a:pt x="80" y="103"/>
                  </a:lnTo>
                  <a:lnTo>
                    <a:pt x="72" y="93"/>
                  </a:lnTo>
                  <a:lnTo>
                    <a:pt x="64" y="85"/>
                  </a:lnTo>
                  <a:lnTo>
                    <a:pt x="54" y="77"/>
                  </a:lnTo>
                  <a:lnTo>
                    <a:pt x="46" y="71"/>
                  </a:lnTo>
                  <a:lnTo>
                    <a:pt x="35" y="64"/>
                  </a:lnTo>
                  <a:lnTo>
                    <a:pt x="25" y="59"/>
                  </a:lnTo>
                  <a:lnTo>
                    <a:pt x="13" y="55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11" y="27"/>
                  </a:lnTo>
                  <a:lnTo>
                    <a:pt x="18" y="16"/>
                  </a:lnTo>
                  <a:lnTo>
                    <a:pt x="31" y="9"/>
                  </a:lnTo>
                  <a:lnTo>
                    <a:pt x="36" y="4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4" y="5"/>
                  </a:lnTo>
                  <a:lnTo>
                    <a:pt x="58" y="13"/>
                  </a:lnTo>
                  <a:lnTo>
                    <a:pt x="60" y="22"/>
                  </a:lnTo>
                  <a:lnTo>
                    <a:pt x="65" y="31"/>
                  </a:lnTo>
                  <a:lnTo>
                    <a:pt x="71" y="38"/>
                  </a:lnTo>
                  <a:lnTo>
                    <a:pt x="80" y="44"/>
                  </a:lnTo>
                  <a:close/>
                </a:path>
              </a:pathLst>
            </a:custGeom>
            <a:solidFill>
              <a:srgbClr val="DEF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1" name="Freeform 235"/>
            <p:cNvSpPr>
              <a:spLocks/>
            </p:cNvSpPr>
            <p:nvPr/>
          </p:nvSpPr>
          <p:spPr bwMode="auto">
            <a:xfrm>
              <a:off x="2948" y="1731"/>
              <a:ext cx="392" cy="217"/>
            </a:xfrm>
            <a:custGeom>
              <a:avLst/>
              <a:gdLst>
                <a:gd name="T0" fmla="*/ 385 w 392"/>
                <a:gd name="T1" fmla="*/ 214 h 217"/>
                <a:gd name="T2" fmla="*/ 373 w 392"/>
                <a:gd name="T3" fmla="*/ 208 h 217"/>
                <a:gd name="T4" fmla="*/ 358 w 392"/>
                <a:gd name="T5" fmla="*/ 201 h 217"/>
                <a:gd name="T6" fmla="*/ 340 w 392"/>
                <a:gd name="T7" fmla="*/ 193 h 217"/>
                <a:gd name="T8" fmla="*/ 320 w 392"/>
                <a:gd name="T9" fmla="*/ 185 h 217"/>
                <a:gd name="T10" fmla="*/ 298 w 392"/>
                <a:gd name="T11" fmla="*/ 176 h 217"/>
                <a:gd name="T12" fmla="*/ 275 w 392"/>
                <a:gd name="T13" fmla="*/ 167 h 217"/>
                <a:gd name="T14" fmla="*/ 250 w 392"/>
                <a:gd name="T15" fmla="*/ 157 h 217"/>
                <a:gd name="T16" fmla="*/ 225 w 392"/>
                <a:gd name="T17" fmla="*/ 146 h 217"/>
                <a:gd name="T18" fmla="*/ 198 w 392"/>
                <a:gd name="T19" fmla="*/ 135 h 217"/>
                <a:gd name="T20" fmla="*/ 171 w 392"/>
                <a:gd name="T21" fmla="*/ 124 h 217"/>
                <a:gd name="T22" fmla="*/ 145 w 392"/>
                <a:gd name="T23" fmla="*/ 113 h 217"/>
                <a:gd name="T24" fmla="*/ 119 w 392"/>
                <a:gd name="T25" fmla="*/ 103 h 217"/>
                <a:gd name="T26" fmla="*/ 94 w 392"/>
                <a:gd name="T27" fmla="*/ 92 h 217"/>
                <a:gd name="T28" fmla="*/ 69 w 392"/>
                <a:gd name="T29" fmla="*/ 83 h 217"/>
                <a:gd name="T30" fmla="*/ 46 w 392"/>
                <a:gd name="T31" fmla="*/ 74 h 217"/>
                <a:gd name="T32" fmla="*/ 28 w 392"/>
                <a:gd name="T33" fmla="*/ 62 h 217"/>
                <a:gd name="T34" fmla="*/ 15 w 392"/>
                <a:gd name="T35" fmla="*/ 45 h 217"/>
                <a:gd name="T36" fmla="*/ 7 w 392"/>
                <a:gd name="T37" fmla="*/ 29 h 217"/>
                <a:gd name="T38" fmla="*/ 0 w 392"/>
                <a:gd name="T39" fmla="*/ 10 h 217"/>
                <a:gd name="T40" fmla="*/ 8 w 392"/>
                <a:gd name="T41" fmla="*/ 10 h 217"/>
                <a:gd name="T42" fmla="*/ 28 w 392"/>
                <a:gd name="T43" fmla="*/ 27 h 217"/>
                <a:gd name="T44" fmla="*/ 50 w 392"/>
                <a:gd name="T45" fmla="*/ 45 h 217"/>
                <a:gd name="T46" fmla="*/ 73 w 392"/>
                <a:gd name="T47" fmla="*/ 62 h 217"/>
                <a:gd name="T48" fmla="*/ 97 w 392"/>
                <a:gd name="T49" fmla="*/ 76 h 217"/>
                <a:gd name="T50" fmla="*/ 122 w 392"/>
                <a:gd name="T51" fmla="*/ 90 h 217"/>
                <a:gd name="T52" fmla="*/ 146 w 392"/>
                <a:gd name="T53" fmla="*/ 102 h 217"/>
                <a:gd name="T54" fmla="*/ 173 w 392"/>
                <a:gd name="T55" fmla="*/ 113 h 217"/>
                <a:gd name="T56" fmla="*/ 199 w 392"/>
                <a:gd name="T57" fmla="*/ 124 h 217"/>
                <a:gd name="T58" fmla="*/ 224 w 392"/>
                <a:gd name="T59" fmla="*/ 135 h 217"/>
                <a:gd name="T60" fmla="*/ 250 w 392"/>
                <a:gd name="T61" fmla="*/ 146 h 217"/>
                <a:gd name="T62" fmla="*/ 278 w 392"/>
                <a:gd name="T63" fmla="*/ 157 h 217"/>
                <a:gd name="T64" fmla="*/ 304 w 392"/>
                <a:gd name="T65" fmla="*/ 168 h 217"/>
                <a:gd name="T66" fmla="*/ 329 w 392"/>
                <a:gd name="T67" fmla="*/ 181 h 217"/>
                <a:gd name="T68" fmla="*/ 355 w 392"/>
                <a:gd name="T69" fmla="*/ 193 h 217"/>
                <a:gd name="T70" fmla="*/ 380 w 392"/>
                <a:gd name="T71" fmla="*/ 2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2" h="217">
                  <a:moveTo>
                    <a:pt x="392" y="217"/>
                  </a:moveTo>
                  <a:lnTo>
                    <a:pt x="385" y="214"/>
                  </a:lnTo>
                  <a:lnTo>
                    <a:pt x="380" y="211"/>
                  </a:lnTo>
                  <a:lnTo>
                    <a:pt x="373" y="208"/>
                  </a:lnTo>
                  <a:lnTo>
                    <a:pt x="366" y="205"/>
                  </a:lnTo>
                  <a:lnTo>
                    <a:pt x="358" y="201"/>
                  </a:lnTo>
                  <a:lnTo>
                    <a:pt x="349" y="197"/>
                  </a:lnTo>
                  <a:lnTo>
                    <a:pt x="340" y="193"/>
                  </a:lnTo>
                  <a:lnTo>
                    <a:pt x="331" y="190"/>
                  </a:lnTo>
                  <a:lnTo>
                    <a:pt x="320" y="185"/>
                  </a:lnTo>
                  <a:lnTo>
                    <a:pt x="309" y="181"/>
                  </a:lnTo>
                  <a:lnTo>
                    <a:pt x="298" y="176"/>
                  </a:lnTo>
                  <a:lnTo>
                    <a:pt x="287" y="172"/>
                  </a:lnTo>
                  <a:lnTo>
                    <a:pt x="275" y="167"/>
                  </a:lnTo>
                  <a:lnTo>
                    <a:pt x="262" y="163"/>
                  </a:lnTo>
                  <a:lnTo>
                    <a:pt x="250" y="157"/>
                  </a:lnTo>
                  <a:lnTo>
                    <a:pt x="239" y="153"/>
                  </a:lnTo>
                  <a:lnTo>
                    <a:pt x="225" y="146"/>
                  </a:lnTo>
                  <a:lnTo>
                    <a:pt x="211" y="141"/>
                  </a:lnTo>
                  <a:lnTo>
                    <a:pt x="198" y="135"/>
                  </a:lnTo>
                  <a:lnTo>
                    <a:pt x="185" y="130"/>
                  </a:lnTo>
                  <a:lnTo>
                    <a:pt x="171" y="124"/>
                  </a:lnTo>
                  <a:lnTo>
                    <a:pt x="159" y="119"/>
                  </a:lnTo>
                  <a:lnTo>
                    <a:pt x="145" y="113"/>
                  </a:lnTo>
                  <a:lnTo>
                    <a:pt x="133" y="109"/>
                  </a:lnTo>
                  <a:lnTo>
                    <a:pt x="119" y="103"/>
                  </a:lnTo>
                  <a:lnTo>
                    <a:pt x="106" y="98"/>
                  </a:lnTo>
                  <a:lnTo>
                    <a:pt x="94" y="92"/>
                  </a:lnTo>
                  <a:lnTo>
                    <a:pt x="82" y="88"/>
                  </a:lnTo>
                  <a:lnTo>
                    <a:pt x="69" y="83"/>
                  </a:lnTo>
                  <a:lnTo>
                    <a:pt x="57" y="79"/>
                  </a:lnTo>
                  <a:lnTo>
                    <a:pt x="46" y="74"/>
                  </a:lnTo>
                  <a:lnTo>
                    <a:pt x="36" y="70"/>
                  </a:lnTo>
                  <a:lnTo>
                    <a:pt x="28" y="62"/>
                  </a:lnTo>
                  <a:lnTo>
                    <a:pt x="22" y="54"/>
                  </a:lnTo>
                  <a:lnTo>
                    <a:pt x="15" y="45"/>
                  </a:lnTo>
                  <a:lnTo>
                    <a:pt x="11" y="39"/>
                  </a:lnTo>
                  <a:lnTo>
                    <a:pt x="7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" y="10"/>
                  </a:lnTo>
                  <a:lnTo>
                    <a:pt x="18" y="19"/>
                  </a:lnTo>
                  <a:lnTo>
                    <a:pt x="28" y="27"/>
                  </a:lnTo>
                  <a:lnTo>
                    <a:pt x="40" y="37"/>
                  </a:lnTo>
                  <a:lnTo>
                    <a:pt x="50" y="45"/>
                  </a:lnTo>
                  <a:lnTo>
                    <a:pt x="61" y="54"/>
                  </a:lnTo>
                  <a:lnTo>
                    <a:pt x="73" y="62"/>
                  </a:lnTo>
                  <a:lnTo>
                    <a:pt x="86" y="70"/>
                  </a:lnTo>
                  <a:lnTo>
                    <a:pt x="97" y="76"/>
                  </a:lnTo>
                  <a:lnTo>
                    <a:pt x="109" y="83"/>
                  </a:lnTo>
                  <a:lnTo>
                    <a:pt x="122" y="90"/>
                  </a:lnTo>
                  <a:lnTo>
                    <a:pt x="134" y="96"/>
                  </a:lnTo>
                  <a:lnTo>
                    <a:pt x="146" y="102"/>
                  </a:lnTo>
                  <a:lnTo>
                    <a:pt x="160" y="108"/>
                  </a:lnTo>
                  <a:lnTo>
                    <a:pt x="173" y="113"/>
                  </a:lnTo>
                  <a:lnTo>
                    <a:pt x="187" y="120"/>
                  </a:lnTo>
                  <a:lnTo>
                    <a:pt x="199" y="124"/>
                  </a:lnTo>
                  <a:lnTo>
                    <a:pt x="211" y="130"/>
                  </a:lnTo>
                  <a:lnTo>
                    <a:pt x="224" y="135"/>
                  </a:lnTo>
                  <a:lnTo>
                    <a:pt x="238" y="142"/>
                  </a:lnTo>
                  <a:lnTo>
                    <a:pt x="250" y="146"/>
                  </a:lnTo>
                  <a:lnTo>
                    <a:pt x="264" y="152"/>
                  </a:lnTo>
                  <a:lnTo>
                    <a:pt x="278" y="157"/>
                  </a:lnTo>
                  <a:lnTo>
                    <a:pt x="291" y="164"/>
                  </a:lnTo>
                  <a:lnTo>
                    <a:pt x="304" y="168"/>
                  </a:lnTo>
                  <a:lnTo>
                    <a:pt x="316" y="175"/>
                  </a:lnTo>
                  <a:lnTo>
                    <a:pt x="329" y="181"/>
                  </a:lnTo>
                  <a:lnTo>
                    <a:pt x="342" y="188"/>
                  </a:lnTo>
                  <a:lnTo>
                    <a:pt x="355" y="193"/>
                  </a:lnTo>
                  <a:lnTo>
                    <a:pt x="367" y="200"/>
                  </a:lnTo>
                  <a:lnTo>
                    <a:pt x="380" y="208"/>
                  </a:lnTo>
                  <a:lnTo>
                    <a:pt x="392" y="217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2" name="Freeform 236"/>
            <p:cNvSpPr>
              <a:spLocks/>
            </p:cNvSpPr>
            <p:nvPr/>
          </p:nvSpPr>
          <p:spPr bwMode="auto">
            <a:xfrm>
              <a:off x="3435" y="1990"/>
              <a:ext cx="688" cy="334"/>
            </a:xfrm>
            <a:custGeom>
              <a:avLst/>
              <a:gdLst>
                <a:gd name="T0" fmla="*/ 199 w 688"/>
                <a:gd name="T1" fmla="*/ 100 h 334"/>
                <a:gd name="T2" fmla="*/ 241 w 688"/>
                <a:gd name="T3" fmla="*/ 116 h 334"/>
                <a:gd name="T4" fmla="*/ 285 w 688"/>
                <a:gd name="T5" fmla="*/ 136 h 334"/>
                <a:gd name="T6" fmla="*/ 328 w 688"/>
                <a:gd name="T7" fmla="*/ 152 h 334"/>
                <a:gd name="T8" fmla="*/ 357 w 688"/>
                <a:gd name="T9" fmla="*/ 162 h 334"/>
                <a:gd name="T10" fmla="*/ 380 w 688"/>
                <a:gd name="T11" fmla="*/ 167 h 334"/>
                <a:gd name="T12" fmla="*/ 403 w 688"/>
                <a:gd name="T13" fmla="*/ 176 h 334"/>
                <a:gd name="T14" fmla="*/ 439 w 688"/>
                <a:gd name="T15" fmla="*/ 180 h 334"/>
                <a:gd name="T16" fmla="*/ 463 w 688"/>
                <a:gd name="T17" fmla="*/ 184 h 334"/>
                <a:gd name="T18" fmla="*/ 499 w 688"/>
                <a:gd name="T19" fmla="*/ 182 h 334"/>
                <a:gd name="T20" fmla="*/ 522 w 688"/>
                <a:gd name="T21" fmla="*/ 182 h 334"/>
                <a:gd name="T22" fmla="*/ 564 w 688"/>
                <a:gd name="T23" fmla="*/ 171 h 334"/>
                <a:gd name="T24" fmla="*/ 593 w 688"/>
                <a:gd name="T25" fmla="*/ 160 h 334"/>
                <a:gd name="T26" fmla="*/ 613 w 688"/>
                <a:gd name="T27" fmla="*/ 148 h 334"/>
                <a:gd name="T28" fmla="*/ 635 w 688"/>
                <a:gd name="T29" fmla="*/ 136 h 334"/>
                <a:gd name="T30" fmla="*/ 659 w 688"/>
                <a:gd name="T31" fmla="*/ 159 h 334"/>
                <a:gd name="T32" fmla="*/ 685 w 688"/>
                <a:gd name="T33" fmla="*/ 184 h 334"/>
                <a:gd name="T34" fmla="*/ 679 w 688"/>
                <a:gd name="T35" fmla="*/ 214 h 334"/>
                <a:gd name="T36" fmla="*/ 657 w 688"/>
                <a:gd name="T37" fmla="*/ 236 h 334"/>
                <a:gd name="T38" fmla="*/ 631 w 688"/>
                <a:gd name="T39" fmla="*/ 256 h 334"/>
                <a:gd name="T40" fmla="*/ 604 w 688"/>
                <a:gd name="T41" fmla="*/ 272 h 334"/>
                <a:gd name="T42" fmla="*/ 573 w 688"/>
                <a:gd name="T43" fmla="*/ 283 h 334"/>
                <a:gd name="T44" fmla="*/ 544 w 688"/>
                <a:gd name="T45" fmla="*/ 293 h 334"/>
                <a:gd name="T46" fmla="*/ 500 w 688"/>
                <a:gd name="T47" fmla="*/ 307 h 334"/>
                <a:gd name="T48" fmla="*/ 471 w 688"/>
                <a:gd name="T49" fmla="*/ 316 h 334"/>
                <a:gd name="T50" fmla="*/ 441 w 688"/>
                <a:gd name="T51" fmla="*/ 323 h 334"/>
                <a:gd name="T52" fmla="*/ 410 w 688"/>
                <a:gd name="T53" fmla="*/ 329 h 334"/>
                <a:gd name="T54" fmla="*/ 387 w 688"/>
                <a:gd name="T55" fmla="*/ 331 h 334"/>
                <a:gd name="T56" fmla="*/ 365 w 688"/>
                <a:gd name="T57" fmla="*/ 334 h 334"/>
                <a:gd name="T58" fmla="*/ 341 w 688"/>
                <a:gd name="T59" fmla="*/ 333 h 334"/>
                <a:gd name="T60" fmla="*/ 305 w 688"/>
                <a:gd name="T61" fmla="*/ 331 h 334"/>
                <a:gd name="T62" fmla="*/ 276 w 688"/>
                <a:gd name="T63" fmla="*/ 305 h 334"/>
                <a:gd name="T64" fmla="*/ 265 w 688"/>
                <a:gd name="T65" fmla="*/ 271 h 334"/>
                <a:gd name="T66" fmla="*/ 263 w 688"/>
                <a:gd name="T67" fmla="*/ 232 h 334"/>
                <a:gd name="T68" fmla="*/ 257 w 688"/>
                <a:gd name="T69" fmla="*/ 192 h 334"/>
                <a:gd name="T70" fmla="*/ 238 w 688"/>
                <a:gd name="T71" fmla="*/ 156 h 334"/>
                <a:gd name="T72" fmla="*/ 216 w 688"/>
                <a:gd name="T73" fmla="*/ 136 h 334"/>
                <a:gd name="T74" fmla="*/ 196 w 688"/>
                <a:gd name="T75" fmla="*/ 118 h 334"/>
                <a:gd name="T76" fmla="*/ 177 w 688"/>
                <a:gd name="T77" fmla="*/ 102 h 334"/>
                <a:gd name="T78" fmla="*/ 155 w 688"/>
                <a:gd name="T79" fmla="*/ 86 h 334"/>
                <a:gd name="T80" fmla="*/ 134 w 688"/>
                <a:gd name="T81" fmla="*/ 72 h 334"/>
                <a:gd name="T82" fmla="*/ 112 w 688"/>
                <a:gd name="T83" fmla="*/ 58 h 334"/>
                <a:gd name="T84" fmla="*/ 90 w 688"/>
                <a:gd name="T85" fmla="*/ 44 h 334"/>
                <a:gd name="T86" fmla="*/ 67 w 688"/>
                <a:gd name="T87" fmla="*/ 32 h 334"/>
                <a:gd name="T88" fmla="*/ 45 w 688"/>
                <a:gd name="T89" fmla="*/ 21 h 334"/>
                <a:gd name="T90" fmla="*/ 14 w 688"/>
                <a:gd name="T91" fmla="*/ 6 h 334"/>
                <a:gd name="T92" fmla="*/ 21 w 688"/>
                <a:gd name="T93" fmla="*/ 10 h 334"/>
                <a:gd name="T94" fmla="*/ 54 w 688"/>
                <a:gd name="T95" fmla="*/ 25 h 334"/>
                <a:gd name="T96" fmla="*/ 89 w 688"/>
                <a:gd name="T97" fmla="*/ 42 h 334"/>
                <a:gd name="T98" fmla="*/ 120 w 688"/>
                <a:gd name="T99" fmla="*/ 57 h 334"/>
                <a:gd name="T100" fmla="*/ 154 w 688"/>
                <a:gd name="T101" fmla="*/ 7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8" h="334">
                  <a:moveTo>
                    <a:pt x="174" y="89"/>
                  </a:moveTo>
                  <a:lnTo>
                    <a:pt x="187" y="93"/>
                  </a:lnTo>
                  <a:lnTo>
                    <a:pt x="199" y="100"/>
                  </a:lnTo>
                  <a:lnTo>
                    <a:pt x="213" y="105"/>
                  </a:lnTo>
                  <a:lnTo>
                    <a:pt x="227" y="112"/>
                  </a:lnTo>
                  <a:lnTo>
                    <a:pt x="241" y="116"/>
                  </a:lnTo>
                  <a:lnTo>
                    <a:pt x="256" y="123"/>
                  </a:lnTo>
                  <a:lnTo>
                    <a:pt x="270" y="129"/>
                  </a:lnTo>
                  <a:lnTo>
                    <a:pt x="285" y="136"/>
                  </a:lnTo>
                  <a:lnTo>
                    <a:pt x="299" y="141"/>
                  </a:lnTo>
                  <a:lnTo>
                    <a:pt x="314" y="147"/>
                  </a:lnTo>
                  <a:lnTo>
                    <a:pt x="328" y="152"/>
                  </a:lnTo>
                  <a:lnTo>
                    <a:pt x="343" y="158"/>
                  </a:lnTo>
                  <a:lnTo>
                    <a:pt x="350" y="159"/>
                  </a:lnTo>
                  <a:lnTo>
                    <a:pt x="357" y="162"/>
                  </a:lnTo>
                  <a:lnTo>
                    <a:pt x="365" y="163"/>
                  </a:lnTo>
                  <a:lnTo>
                    <a:pt x="373" y="166"/>
                  </a:lnTo>
                  <a:lnTo>
                    <a:pt x="380" y="167"/>
                  </a:lnTo>
                  <a:lnTo>
                    <a:pt x="387" y="170"/>
                  </a:lnTo>
                  <a:lnTo>
                    <a:pt x="395" y="173"/>
                  </a:lnTo>
                  <a:lnTo>
                    <a:pt x="403" y="176"/>
                  </a:lnTo>
                  <a:lnTo>
                    <a:pt x="417" y="177"/>
                  </a:lnTo>
                  <a:lnTo>
                    <a:pt x="432" y="180"/>
                  </a:lnTo>
                  <a:lnTo>
                    <a:pt x="439" y="180"/>
                  </a:lnTo>
                  <a:lnTo>
                    <a:pt x="448" y="181"/>
                  </a:lnTo>
                  <a:lnTo>
                    <a:pt x="455" y="182"/>
                  </a:lnTo>
                  <a:lnTo>
                    <a:pt x="463" y="184"/>
                  </a:lnTo>
                  <a:lnTo>
                    <a:pt x="477" y="184"/>
                  </a:lnTo>
                  <a:lnTo>
                    <a:pt x="492" y="184"/>
                  </a:lnTo>
                  <a:lnTo>
                    <a:pt x="499" y="182"/>
                  </a:lnTo>
                  <a:lnTo>
                    <a:pt x="507" y="182"/>
                  </a:lnTo>
                  <a:lnTo>
                    <a:pt x="514" y="182"/>
                  </a:lnTo>
                  <a:lnTo>
                    <a:pt x="522" y="182"/>
                  </a:lnTo>
                  <a:lnTo>
                    <a:pt x="536" y="178"/>
                  </a:lnTo>
                  <a:lnTo>
                    <a:pt x="550" y="176"/>
                  </a:lnTo>
                  <a:lnTo>
                    <a:pt x="564" y="171"/>
                  </a:lnTo>
                  <a:lnTo>
                    <a:pt x="579" y="167"/>
                  </a:lnTo>
                  <a:lnTo>
                    <a:pt x="586" y="163"/>
                  </a:lnTo>
                  <a:lnTo>
                    <a:pt x="593" y="160"/>
                  </a:lnTo>
                  <a:lnTo>
                    <a:pt x="599" y="156"/>
                  </a:lnTo>
                  <a:lnTo>
                    <a:pt x="606" y="153"/>
                  </a:lnTo>
                  <a:lnTo>
                    <a:pt x="613" y="148"/>
                  </a:lnTo>
                  <a:lnTo>
                    <a:pt x="620" y="144"/>
                  </a:lnTo>
                  <a:lnTo>
                    <a:pt x="627" y="140"/>
                  </a:lnTo>
                  <a:lnTo>
                    <a:pt x="635" y="136"/>
                  </a:lnTo>
                  <a:lnTo>
                    <a:pt x="641" y="142"/>
                  </a:lnTo>
                  <a:lnTo>
                    <a:pt x="650" y="151"/>
                  </a:lnTo>
                  <a:lnTo>
                    <a:pt x="659" y="159"/>
                  </a:lnTo>
                  <a:lnTo>
                    <a:pt x="670" y="167"/>
                  </a:lnTo>
                  <a:lnTo>
                    <a:pt x="677" y="176"/>
                  </a:lnTo>
                  <a:lnTo>
                    <a:pt x="685" y="184"/>
                  </a:lnTo>
                  <a:lnTo>
                    <a:pt x="688" y="193"/>
                  </a:lnTo>
                  <a:lnTo>
                    <a:pt x="688" y="207"/>
                  </a:lnTo>
                  <a:lnTo>
                    <a:pt x="679" y="214"/>
                  </a:lnTo>
                  <a:lnTo>
                    <a:pt x="673" y="222"/>
                  </a:lnTo>
                  <a:lnTo>
                    <a:pt x="664" y="229"/>
                  </a:lnTo>
                  <a:lnTo>
                    <a:pt x="657" y="236"/>
                  </a:lnTo>
                  <a:lnTo>
                    <a:pt x="648" y="242"/>
                  </a:lnTo>
                  <a:lnTo>
                    <a:pt x="639" y="249"/>
                  </a:lnTo>
                  <a:lnTo>
                    <a:pt x="631" y="256"/>
                  </a:lnTo>
                  <a:lnTo>
                    <a:pt x="623" y="262"/>
                  </a:lnTo>
                  <a:lnTo>
                    <a:pt x="612" y="267"/>
                  </a:lnTo>
                  <a:lnTo>
                    <a:pt x="604" y="272"/>
                  </a:lnTo>
                  <a:lnTo>
                    <a:pt x="593" y="276"/>
                  </a:lnTo>
                  <a:lnTo>
                    <a:pt x="584" y="280"/>
                  </a:lnTo>
                  <a:lnTo>
                    <a:pt x="573" y="283"/>
                  </a:lnTo>
                  <a:lnTo>
                    <a:pt x="564" y="287"/>
                  </a:lnTo>
                  <a:lnTo>
                    <a:pt x="554" y="290"/>
                  </a:lnTo>
                  <a:lnTo>
                    <a:pt x="544" y="293"/>
                  </a:lnTo>
                  <a:lnTo>
                    <a:pt x="529" y="297"/>
                  </a:lnTo>
                  <a:lnTo>
                    <a:pt x="515" y="302"/>
                  </a:lnTo>
                  <a:lnTo>
                    <a:pt x="500" y="307"/>
                  </a:lnTo>
                  <a:lnTo>
                    <a:pt x="486" y="312"/>
                  </a:lnTo>
                  <a:lnTo>
                    <a:pt x="478" y="314"/>
                  </a:lnTo>
                  <a:lnTo>
                    <a:pt x="471" y="316"/>
                  </a:lnTo>
                  <a:lnTo>
                    <a:pt x="463" y="318"/>
                  </a:lnTo>
                  <a:lnTo>
                    <a:pt x="456" y="320"/>
                  </a:lnTo>
                  <a:lnTo>
                    <a:pt x="441" y="323"/>
                  </a:lnTo>
                  <a:lnTo>
                    <a:pt x="427" y="327"/>
                  </a:lnTo>
                  <a:lnTo>
                    <a:pt x="419" y="327"/>
                  </a:lnTo>
                  <a:lnTo>
                    <a:pt x="410" y="329"/>
                  </a:lnTo>
                  <a:lnTo>
                    <a:pt x="402" y="330"/>
                  </a:lnTo>
                  <a:lnTo>
                    <a:pt x="395" y="331"/>
                  </a:lnTo>
                  <a:lnTo>
                    <a:pt x="387" y="331"/>
                  </a:lnTo>
                  <a:lnTo>
                    <a:pt x="380" y="333"/>
                  </a:lnTo>
                  <a:lnTo>
                    <a:pt x="372" y="333"/>
                  </a:lnTo>
                  <a:lnTo>
                    <a:pt x="365" y="334"/>
                  </a:lnTo>
                  <a:lnTo>
                    <a:pt x="357" y="333"/>
                  </a:lnTo>
                  <a:lnTo>
                    <a:pt x="348" y="333"/>
                  </a:lnTo>
                  <a:lnTo>
                    <a:pt x="341" y="333"/>
                  </a:lnTo>
                  <a:lnTo>
                    <a:pt x="334" y="333"/>
                  </a:lnTo>
                  <a:lnTo>
                    <a:pt x="319" y="331"/>
                  </a:lnTo>
                  <a:lnTo>
                    <a:pt x="305" y="331"/>
                  </a:lnTo>
                  <a:lnTo>
                    <a:pt x="292" y="323"/>
                  </a:lnTo>
                  <a:lnTo>
                    <a:pt x="283" y="315"/>
                  </a:lnTo>
                  <a:lnTo>
                    <a:pt x="276" y="305"/>
                  </a:lnTo>
                  <a:lnTo>
                    <a:pt x="272" y="296"/>
                  </a:lnTo>
                  <a:lnTo>
                    <a:pt x="268" y="283"/>
                  </a:lnTo>
                  <a:lnTo>
                    <a:pt x="265" y="271"/>
                  </a:lnTo>
                  <a:lnTo>
                    <a:pt x="264" y="258"/>
                  </a:lnTo>
                  <a:lnTo>
                    <a:pt x="264" y="246"/>
                  </a:lnTo>
                  <a:lnTo>
                    <a:pt x="263" y="232"/>
                  </a:lnTo>
                  <a:lnTo>
                    <a:pt x="261" y="218"/>
                  </a:lnTo>
                  <a:lnTo>
                    <a:pt x="259" y="205"/>
                  </a:lnTo>
                  <a:lnTo>
                    <a:pt x="257" y="192"/>
                  </a:lnTo>
                  <a:lnTo>
                    <a:pt x="252" y="180"/>
                  </a:lnTo>
                  <a:lnTo>
                    <a:pt x="246" y="167"/>
                  </a:lnTo>
                  <a:lnTo>
                    <a:pt x="238" y="156"/>
                  </a:lnTo>
                  <a:lnTo>
                    <a:pt x="230" y="148"/>
                  </a:lnTo>
                  <a:lnTo>
                    <a:pt x="223" y="141"/>
                  </a:lnTo>
                  <a:lnTo>
                    <a:pt x="216" y="136"/>
                  </a:lnTo>
                  <a:lnTo>
                    <a:pt x="209" y="129"/>
                  </a:lnTo>
                  <a:lnTo>
                    <a:pt x="203" y="123"/>
                  </a:lnTo>
                  <a:lnTo>
                    <a:pt x="196" y="118"/>
                  </a:lnTo>
                  <a:lnTo>
                    <a:pt x="190" y="112"/>
                  </a:lnTo>
                  <a:lnTo>
                    <a:pt x="183" y="107"/>
                  </a:lnTo>
                  <a:lnTo>
                    <a:pt x="177" y="102"/>
                  </a:lnTo>
                  <a:lnTo>
                    <a:pt x="169" y="97"/>
                  </a:lnTo>
                  <a:lnTo>
                    <a:pt x="162" y="91"/>
                  </a:lnTo>
                  <a:lnTo>
                    <a:pt x="155" y="86"/>
                  </a:lnTo>
                  <a:lnTo>
                    <a:pt x="148" y="82"/>
                  </a:lnTo>
                  <a:lnTo>
                    <a:pt x="140" y="76"/>
                  </a:lnTo>
                  <a:lnTo>
                    <a:pt x="134" y="72"/>
                  </a:lnTo>
                  <a:lnTo>
                    <a:pt x="126" y="68"/>
                  </a:lnTo>
                  <a:lnTo>
                    <a:pt x="120" y="64"/>
                  </a:lnTo>
                  <a:lnTo>
                    <a:pt x="112" y="58"/>
                  </a:lnTo>
                  <a:lnTo>
                    <a:pt x="105" y="54"/>
                  </a:lnTo>
                  <a:lnTo>
                    <a:pt x="97" y="49"/>
                  </a:lnTo>
                  <a:lnTo>
                    <a:pt x="90" y="44"/>
                  </a:lnTo>
                  <a:lnTo>
                    <a:pt x="82" y="40"/>
                  </a:lnTo>
                  <a:lnTo>
                    <a:pt x="75" y="36"/>
                  </a:lnTo>
                  <a:lnTo>
                    <a:pt x="67" y="32"/>
                  </a:lnTo>
                  <a:lnTo>
                    <a:pt x="60" y="29"/>
                  </a:lnTo>
                  <a:lnTo>
                    <a:pt x="51" y="25"/>
                  </a:lnTo>
                  <a:lnTo>
                    <a:pt x="45" y="21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14" y="6"/>
                  </a:lnTo>
                  <a:lnTo>
                    <a:pt x="0" y="0"/>
                  </a:lnTo>
                  <a:lnTo>
                    <a:pt x="10" y="4"/>
                  </a:lnTo>
                  <a:lnTo>
                    <a:pt x="21" y="10"/>
                  </a:lnTo>
                  <a:lnTo>
                    <a:pt x="31" y="15"/>
                  </a:lnTo>
                  <a:lnTo>
                    <a:pt x="43" y="21"/>
                  </a:lnTo>
                  <a:lnTo>
                    <a:pt x="54" y="25"/>
                  </a:lnTo>
                  <a:lnTo>
                    <a:pt x="65" y="31"/>
                  </a:lnTo>
                  <a:lnTo>
                    <a:pt x="76" y="36"/>
                  </a:lnTo>
                  <a:lnTo>
                    <a:pt x="89" y="42"/>
                  </a:lnTo>
                  <a:lnTo>
                    <a:pt x="98" y="46"/>
                  </a:lnTo>
                  <a:lnTo>
                    <a:pt x="111" y="51"/>
                  </a:lnTo>
                  <a:lnTo>
                    <a:pt x="120" y="57"/>
                  </a:lnTo>
                  <a:lnTo>
                    <a:pt x="133" y="62"/>
                  </a:lnTo>
                  <a:lnTo>
                    <a:pt x="143" y="68"/>
                  </a:lnTo>
                  <a:lnTo>
                    <a:pt x="154" y="75"/>
                  </a:lnTo>
                  <a:lnTo>
                    <a:pt x="163" y="80"/>
                  </a:lnTo>
                  <a:lnTo>
                    <a:pt x="174" y="89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3" name="Freeform 237"/>
            <p:cNvSpPr>
              <a:spLocks/>
            </p:cNvSpPr>
            <p:nvPr/>
          </p:nvSpPr>
          <p:spPr bwMode="auto">
            <a:xfrm>
              <a:off x="2464" y="2048"/>
              <a:ext cx="1198" cy="373"/>
            </a:xfrm>
            <a:custGeom>
              <a:avLst/>
              <a:gdLst>
                <a:gd name="T0" fmla="*/ 66 w 1198"/>
                <a:gd name="T1" fmla="*/ 64 h 373"/>
                <a:gd name="T2" fmla="*/ 110 w 1198"/>
                <a:gd name="T3" fmla="*/ 101 h 373"/>
                <a:gd name="T4" fmla="*/ 157 w 1198"/>
                <a:gd name="T5" fmla="*/ 135 h 373"/>
                <a:gd name="T6" fmla="*/ 207 w 1198"/>
                <a:gd name="T7" fmla="*/ 164 h 373"/>
                <a:gd name="T8" fmla="*/ 258 w 1198"/>
                <a:gd name="T9" fmla="*/ 191 h 373"/>
                <a:gd name="T10" fmla="*/ 312 w 1198"/>
                <a:gd name="T11" fmla="*/ 213 h 373"/>
                <a:gd name="T12" fmla="*/ 367 w 1198"/>
                <a:gd name="T13" fmla="*/ 232 h 373"/>
                <a:gd name="T14" fmla="*/ 425 w 1198"/>
                <a:gd name="T15" fmla="*/ 250 h 373"/>
                <a:gd name="T16" fmla="*/ 481 w 1198"/>
                <a:gd name="T17" fmla="*/ 262 h 373"/>
                <a:gd name="T18" fmla="*/ 539 w 1198"/>
                <a:gd name="T19" fmla="*/ 273 h 373"/>
                <a:gd name="T20" fmla="*/ 597 w 1198"/>
                <a:gd name="T21" fmla="*/ 282 h 373"/>
                <a:gd name="T22" fmla="*/ 657 w 1198"/>
                <a:gd name="T23" fmla="*/ 289 h 373"/>
                <a:gd name="T24" fmla="*/ 716 w 1198"/>
                <a:gd name="T25" fmla="*/ 294 h 373"/>
                <a:gd name="T26" fmla="*/ 775 w 1198"/>
                <a:gd name="T27" fmla="*/ 298 h 373"/>
                <a:gd name="T28" fmla="*/ 833 w 1198"/>
                <a:gd name="T29" fmla="*/ 301 h 373"/>
                <a:gd name="T30" fmla="*/ 893 w 1198"/>
                <a:gd name="T31" fmla="*/ 304 h 373"/>
                <a:gd name="T32" fmla="*/ 934 w 1198"/>
                <a:gd name="T33" fmla="*/ 304 h 373"/>
                <a:gd name="T34" fmla="*/ 971 w 1198"/>
                <a:gd name="T35" fmla="*/ 302 h 373"/>
                <a:gd name="T36" fmla="*/ 1007 w 1198"/>
                <a:gd name="T37" fmla="*/ 300 h 373"/>
                <a:gd name="T38" fmla="*/ 1043 w 1198"/>
                <a:gd name="T39" fmla="*/ 297 h 373"/>
                <a:gd name="T40" fmla="*/ 1078 w 1198"/>
                <a:gd name="T41" fmla="*/ 291 h 373"/>
                <a:gd name="T42" fmla="*/ 1115 w 1198"/>
                <a:gd name="T43" fmla="*/ 284 h 373"/>
                <a:gd name="T44" fmla="*/ 1151 w 1198"/>
                <a:gd name="T45" fmla="*/ 279 h 373"/>
                <a:gd name="T46" fmla="*/ 1188 w 1198"/>
                <a:gd name="T47" fmla="*/ 273 h 373"/>
                <a:gd name="T48" fmla="*/ 1191 w 1198"/>
                <a:gd name="T49" fmla="*/ 302 h 373"/>
                <a:gd name="T50" fmla="*/ 1162 w 1198"/>
                <a:gd name="T51" fmla="*/ 337 h 373"/>
                <a:gd name="T52" fmla="*/ 1115 w 1198"/>
                <a:gd name="T53" fmla="*/ 359 h 373"/>
                <a:gd name="T54" fmla="*/ 1065 w 1198"/>
                <a:gd name="T55" fmla="*/ 370 h 373"/>
                <a:gd name="T56" fmla="*/ 1017 w 1198"/>
                <a:gd name="T57" fmla="*/ 371 h 373"/>
                <a:gd name="T58" fmla="*/ 970 w 1198"/>
                <a:gd name="T59" fmla="*/ 371 h 373"/>
                <a:gd name="T60" fmla="*/ 922 w 1198"/>
                <a:gd name="T61" fmla="*/ 373 h 373"/>
                <a:gd name="T62" fmla="*/ 876 w 1198"/>
                <a:gd name="T63" fmla="*/ 373 h 373"/>
                <a:gd name="T64" fmla="*/ 828 w 1198"/>
                <a:gd name="T65" fmla="*/ 370 h 373"/>
                <a:gd name="T66" fmla="*/ 781 w 1198"/>
                <a:gd name="T67" fmla="*/ 369 h 373"/>
                <a:gd name="T68" fmla="*/ 733 w 1198"/>
                <a:gd name="T69" fmla="*/ 366 h 373"/>
                <a:gd name="T70" fmla="*/ 687 w 1198"/>
                <a:gd name="T71" fmla="*/ 365 h 373"/>
                <a:gd name="T72" fmla="*/ 639 w 1198"/>
                <a:gd name="T73" fmla="*/ 359 h 373"/>
                <a:gd name="T74" fmla="*/ 592 w 1198"/>
                <a:gd name="T75" fmla="*/ 353 h 373"/>
                <a:gd name="T76" fmla="*/ 545 w 1198"/>
                <a:gd name="T77" fmla="*/ 348 h 373"/>
                <a:gd name="T78" fmla="*/ 499 w 1198"/>
                <a:gd name="T79" fmla="*/ 341 h 373"/>
                <a:gd name="T80" fmla="*/ 452 w 1198"/>
                <a:gd name="T81" fmla="*/ 334 h 373"/>
                <a:gd name="T82" fmla="*/ 407 w 1198"/>
                <a:gd name="T83" fmla="*/ 326 h 373"/>
                <a:gd name="T84" fmla="*/ 361 w 1198"/>
                <a:gd name="T85" fmla="*/ 316 h 373"/>
                <a:gd name="T86" fmla="*/ 316 w 1198"/>
                <a:gd name="T87" fmla="*/ 307 h 373"/>
                <a:gd name="T88" fmla="*/ 274 w 1198"/>
                <a:gd name="T89" fmla="*/ 300 h 373"/>
                <a:gd name="T90" fmla="*/ 236 w 1198"/>
                <a:gd name="T91" fmla="*/ 291 h 373"/>
                <a:gd name="T92" fmla="*/ 198 w 1198"/>
                <a:gd name="T93" fmla="*/ 280 h 373"/>
                <a:gd name="T94" fmla="*/ 164 w 1198"/>
                <a:gd name="T95" fmla="*/ 268 h 373"/>
                <a:gd name="T96" fmla="*/ 128 w 1198"/>
                <a:gd name="T97" fmla="*/ 251 h 373"/>
                <a:gd name="T98" fmla="*/ 95 w 1198"/>
                <a:gd name="T99" fmla="*/ 232 h 373"/>
                <a:gd name="T100" fmla="*/ 63 w 1198"/>
                <a:gd name="T101" fmla="*/ 210 h 373"/>
                <a:gd name="T102" fmla="*/ 34 w 1198"/>
                <a:gd name="T103" fmla="*/ 187 h 373"/>
                <a:gd name="T104" fmla="*/ 29 w 1198"/>
                <a:gd name="T105" fmla="*/ 141 h 373"/>
                <a:gd name="T106" fmla="*/ 30 w 1198"/>
                <a:gd name="T107" fmla="*/ 90 h 373"/>
                <a:gd name="T108" fmla="*/ 4 w 1198"/>
                <a:gd name="T109" fmla="*/ 69 h 373"/>
                <a:gd name="T110" fmla="*/ 1 w 1198"/>
                <a:gd name="T111" fmla="*/ 22 h 373"/>
                <a:gd name="T112" fmla="*/ 20 w 1198"/>
                <a:gd name="T113" fmla="*/ 1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8" h="373">
                  <a:moveTo>
                    <a:pt x="36" y="35"/>
                  </a:moveTo>
                  <a:lnTo>
                    <a:pt x="45" y="44"/>
                  </a:lnTo>
                  <a:lnTo>
                    <a:pt x="56" y="54"/>
                  </a:lnTo>
                  <a:lnTo>
                    <a:pt x="66" y="64"/>
                  </a:lnTo>
                  <a:lnTo>
                    <a:pt x="77" y="75"/>
                  </a:lnTo>
                  <a:lnTo>
                    <a:pt x="88" y="83"/>
                  </a:lnTo>
                  <a:lnTo>
                    <a:pt x="99" y="93"/>
                  </a:lnTo>
                  <a:lnTo>
                    <a:pt x="110" y="101"/>
                  </a:lnTo>
                  <a:lnTo>
                    <a:pt x="123" y="111"/>
                  </a:lnTo>
                  <a:lnTo>
                    <a:pt x="134" y="119"/>
                  </a:lnTo>
                  <a:lnTo>
                    <a:pt x="146" y="127"/>
                  </a:lnTo>
                  <a:lnTo>
                    <a:pt x="157" y="135"/>
                  </a:lnTo>
                  <a:lnTo>
                    <a:pt x="169" y="144"/>
                  </a:lnTo>
                  <a:lnTo>
                    <a:pt x="182" y="151"/>
                  </a:lnTo>
                  <a:lnTo>
                    <a:pt x="194" y="158"/>
                  </a:lnTo>
                  <a:lnTo>
                    <a:pt x="207" y="164"/>
                  </a:lnTo>
                  <a:lnTo>
                    <a:pt x="221" y="173"/>
                  </a:lnTo>
                  <a:lnTo>
                    <a:pt x="233" y="178"/>
                  </a:lnTo>
                  <a:lnTo>
                    <a:pt x="245" y="185"/>
                  </a:lnTo>
                  <a:lnTo>
                    <a:pt x="258" y="191"/>
                  </a:lnTo>
                  <a:lnTo>
                    <a:pt x="272" y="198"/>
                  </a:lnTo>
                  <a:lnTo>
                    <a:pt x="284" y="202"/>
                  </a:lnTo>
                  <a:lnTo>
                    <a:pt x="298" y="209"/>
                  </a:lnTo>
                  <a:lnTo>
                    <a:pt x="312" y="213"/>
                  </a:lnTo>
                  <a:lnTo>
                    <a:pt x="327" y="220"/>
                  </a:lnTo>
                  <a:lnTo>
                    <a:pt x="339" y="224"/>
                  </a:lnTo>
                  <a:lnTo>
                    <a:pt x="353" y="228"/>
                  </a:lnTo>
                  <a:lnTo>
                    <a:pt x="367" y="232"/>
                  </a:lnTo>
                  <a:lnTo>
                    <a:pt x="382" y="238"/>
                  </a:lnTo>
                  <a:lnTo>
                    <a:pt x="396" y="242"/>
                  </a:lnTo>
                  <a:lnTo>
                    <a:pt x="411" y="246"/>
                  </a:lnTo>
                  <a:lnTo>
                    <a:pt x="425" y="250"/>
                  </a:lnTo>
                  <a:lnTo>
                    <a:pt x="440" y="254"/>
                  </a:lnTo>
                  <a:lnTo>
                    <a:pt x="452" y="257"/>
                  </a:lnTo>
                  <a:lnTo>
                    <a:pt x="468" y="260"/>
                  </a:lnTo>
                  <a:lnTo>
                    <a:pt x="481" y="262"/>
                  </a:lnTo>
                  <a:lnTo>
                    <a:pt x="497" y="265"/>
                  </a:lnTo>
                  <a:lnTo>
                    <a:pt x="510" y="268"/>
                  </a:lnTo>
                  <a:lnTo>
                    <a:pt x="526" y="271"/>
                  </a:lnTo>
                  <a:lnTo>
                    <a:pt x="539" y="273"/>
                  </a:lnTo>
                  <a:lnTo>
                    <a:pt x="555" y="276"/>
                  </a:lnTo>
                  <a:lnTo>
                    <a:pt x="568" y="278"/>
                  </a:lnTo>
                  <a:lnTo>
                    <a:pt x="584" y="280"/>
                  </a:lnTo>
                  <a:lnTo>
                    <a:pt x="597" y="282"/>
                  </a:lnTo>
                  <a:lnTo>
                    <a:pt x="614" y="284"/>
                  </a:lnTo>
                  <a:lnTo>
                    <a:pt x="628" y="286"/>
                  </a:lnTo>
                  <a:lnTo>
                    <a:pt x="643" y="287"/>
                  </a:lnTo>
                  <a:lnTo>
                    <a:pt x="657" y="289"/>
                  </a:lnTo>
                  <a:lnTo>
                    <a:pt x="673" y="291"/>
                  </a:lnTo>
                  <a:lnTo>
                    <a:pt x="687" y="291"/>
                  </a:lnTo>
                  <a:lnTo>
                    <a:pt x="702" y="293"/>
                  </a:lnTo>
                  <a:lnTo>
                    <a:pt x="716" y="294"/>
                  </a:lnTo>
                  <a:lnTo>
                    <a:pt x="731" y="296"/>
                  </a:lnTo>
                  <a:lnTo>
                    <a:pt x="745" y="296"/>
                  </a:lnTo>
                  <a:lnTo>
                    <a:pt x="760" y="297"/>
                  </a:lnTo>
                  <a:lnTo>
                    <a:pt x="775" y="298"/>
                  </a:lnTo>
                  <a:lnTo>
                    <a:pt x="791" y="300"/>
                  </a:lnTo>
                  <a:lnTo>
                    <a:pt x="804" y="300"/>
                  </a:lnTo>
                  <a:lnTo>
                    <a:pt x="820" y="301"/>
                  </a:lnTo>
                  <a:lnTo>
                    <a:pt x="833" y="301"/>
                  </a:lnTo>
                  <a:lnTo>
                    <a:pt x="849" y="302"/>
                  </a:lnTo>
                  <a:lnTo>
                    <a:pt x="862" y="302"/>
                  </a:lnTo>
                  <a:lnTo>
                    <a:pt x="878" y="304"/>
                  </a:lnTo>
                  <a:lnTo>
                    <a:pt x="893" y="304"/>
                  </a:lnTo>
                  <a:lnTo>
                    <a:pt x="908" y="305"/>
                  </a:lnTo>
                  <a:lnTo>
                    <a:pt x="916" y="304"/>
                  </a:lnTo>
                  <a:lnTo>
                    <a:pt x="926" y="304"/>
                  </a:lnTo>
                  <a:lnTo>
                    <a:pt x="934" y="304"/>
                  </a:lnTo>
                  <a:lnTo>
                    <a:pt x="944" y="304"/>
                  </a:lnTo>
                  <a:lnTo>
                    <a:pt x="952" y="302"/>
                  </a:lnTo>
                  <a:lnTo>
                    <a:pt x="962" y="302"/>
                  </a:lnTo>
                  <a:lnTo>
                    <a:pt x="971" y="302"/>
                  </a:lnTo>
                  <a:lnTo>
                    <a:pt x="981" y="302"/>
                  </a:lnTo>
                  <a:lnTo>
                    <a:pt x="989" y="301"/>
                  </a:lnTo>
                  <a:lnTo>
                    <a:pt x="999" y="301"/>
                  </a:lnTo>
                  <a:lnTo>
                    <a:pt x="1007" y="300"/>
                  </a:lnTo>
                  <a:lnTo>
                    <a:pt x="1017" y="300"/>
                  </a:lnTo>
                  <a:lnTo>
                    <a:pt x="1025" y="298"/>
                  </a:lnTo>
                  <a:lnTo>
                    <a:pt x="1035" y="298"/>
                  </a:lnTo>
                  <a:lnTo>
                    <a:pt x="1043" y="297"/>
                  </a:lnTo>
                  <a:lnTo>
                    <a:pt x="1053" y="297"/>
                  </a:lnTo>
                  <a:lnTo>
                    <a:pt x="1061" y="294"/>
                  </a:lnTo>
                  <a:lnTo>
                    <a:pt x="1069" y="293"/>
                  </a:lnTo>
                  <a:lnTo>
                    <a:pt x="1078" y="291"/>
                  </a:lnTo>
                  <a:lnTo>
                    <a:pt x="1087" y="290"/>
                  </a:lnTo>
                  <a:lnTo>
                    <a:pt x="1096" y="287"/>
                  </a:lnTo>
                  <a:lnTo>
                    <a:pt x="1105" y="287"/>
                  </a:lnTo>
                  <a:lnTo>
                    <a:pt x="1115" y="284"/>
                  </a:lnTo>
                  <a:lnTo>
                    <a:pt x="1125" y="284"/>
                  </a:lnTo>
                  <a:lnTo>
                    <a:pt x="1133" y="282"/>
                  </a:lnTo>
                  <a:lnTo>
                    <a:pt x="1141" y="282"/>
                  </a:lnTo>
                  <a:lnTo>
                    <a:pt x="1151" y="279"/>
                  </a:lnTo>
                  <a:lnTo>
                    <a:pt x="1161" y="279"/>
                  </a:lnTo>
                  <a:lnTo>
                    <a:pt x="1169" y="276"/>
                  </a:lnTo>
                  <a:lnTo>
                    <a:pt x="1178" y="276"/>
                  </a:lnTo>
                  <a:lnTo>
                    <a:pt x="1188" y="273"/>
                  </a:lnTo>
                  <a:lnTo>
                    <a:pt x="1198" y="273"/>
                  </a:lnTo>
                  <a:lnTo>
                    <a:pt x="1196" y="283"/>
                  </a:lnTo>
                  <a:lnTo>
                    <a:pt x="1195" y="293"/>
                  </a:lnTo>
                  <a:lnTo>
                    <a:pt x="1191" y="302"/>
                  </a:lnTo>
                  <a:lnTo>
                    <a:pt x="1187" y="313"/>
                  </a:lnTo>
                  <a:lnTo>
                    <a:pt x="1178" y="320"/>
                  </a:lnTo>
                  <a:lnTo>
                    <a:pt x="1172" y="329"/>
                  </a:lnTo>
                  <a:lnTo>
                    <a:pt x="1162" y="337"/>
                  </a:lnTo>
                  <a:lnTo>
                    <a:pt x="1152" y="345"/>
                  </a:lnTo>
                  <a:lnTo>
                    <a:pt x="1140" y="349"/>
                  </a:lnTo>
                  <a:lnTo>
                    <a:pt x="1127" y="355"/>
                  </a:lnTo>
                  <a:lnTo>
                    <a:pt x="1115" y="359"/>
                  </a:lnTo>
                  <a:lnTo>
                    <a:pt x="1103" y="365"/>
                  </a:lnTo>
                  <a:lnTo>
                    <a:pt x="1090" y="366"/>
                  </a:lnTo>
                  <a:lnTo>
                    <a:pt x="1078" y="369"/>
                  </a:lnTo>
                  <a:lnTo>
                    <a:pt x="1065" y="370"/>
                  </a:lnTo>
                  <a:lnTo>
                    <a:pt x="1054" y="371"/>
                  </a:lnTo>
                  <a:lnTo>
                    <a:pt x="1042" y="371"/>
                  </a:lnTo>
                  <a:lnTo>
                    <a:pt x="1029" y="371"/>
                  </a:lnTo>
                  <a:lnTo>
                    <a:pt x="1017" y="371"/>
                  </a:lnTo>
                  <a:lnTo>
                    <a:pt x="1006" y="371"/>
                  </a:lnTo>
                  <a:lnTo>
                    <a:pt x="993" y="371"/>
                  </a:lnTo>
                  <a:lnTo>
                    <a:pt x="982" y="371"/>
                  </a:lnTo>
                  <a:lnTo>
                    <a:pt x="970" y="371"/>
                  </a:lnTo>
                  <a:lnTo>
                    <a:pt x="959" y="373"/>
                  </a:lnTo>
                  <a:lnTo>
                    <a:pt x="947" y="373"/>
                  </a:lnTo>
                  <a:lnTo>
                    <a:pt x="934" y="373"/>
                  </a:lnTo>
                  <a:lnTo>
                    <a:pt x="922" y="373"/>
                  </a:lnTo>
                  <a:lnTo>
                    <a:pt x="911" y="373"/>
                  </a:lnTo>
                  <a:lnTo>
                    <a:pt x="898" y="373"/>
                  </a:lnTo>
                  <a:lnTo>
                    <a:pt x="887" y="373"/>
                  </a:lnTo>
                  <a:lnTo>
                    <a:pt x="876" y="373"/>
                  </a:lnTo>
                  <a:lnTo>
                    <a:pt x="865" y="373"/>
                  </a:lnTo>
                  <a:lnTo>
                    <a:pt x="853" y="371"/>
                  </a:lnTo>
                  <a:lnTo>
                    <a:pt x="840" y="371"/>
                  </a:lnTo>
                  <a:lnTo>
                    <a:pt x="828" y="370"/>
                  </a:lnTo>
                  <a:lnTo>
                    <a:pt x="817" y="370"/>
                  </a:lnTo>
                  <a:lnTo>
                    <a:pt x="804" y="369"/>
                  </a:lnTo>
                  <a:lnTo>
                    <a:pt x="793" y="369"/>
                  </a:lnTo>
                  <a:lnTo>
                    <a:pt x="781" y="369"/>
                  </a:lnTo>
                  <a:lnTo>
                    <a:pt x="770" y="369"/>
                  </a:lnTo>
                  <a:lnTo>
                    <a:pt x="757" y="367"/>
                  </a:lnTo>
                  <a:lnTo>
                    <a:pt x="745" y="367"/>
                  </a:lnTo>
                  <a:lnTo>
                    <a:pt x="733" y="366"/>
                  </a:lnTo>
                  <a:lnTo>
                    <a:pt x="722" y="366"/>
                  </a:lnTo>
                  <a:lnTo>
                    <a:pt x="709" y="365"/>
                  </a:lnTo>
                  <a:lnTo>
                    <a:pt x="698" y="365"/>
                  </a:lnTo>
                  <a:lnTo>
                    <a:pt x="687" y="365"/>
                  </a:lnTo>
                  <a:lnTo>
                    <a:pt x="676" y="365"/>
                  </a:lnTo>
                  <a:lnTo>
                    <a:pt x="664" y="362"/>
                  </a:lnTo>
                  <a:lnTo>
                    <a:pt x="651" y="362"/>
                  </a:lnTo>
                  <a:lnTo>
                    <a:pt x="639" y="359"/>
                  </a:lnTo>
                  <a:lnTo>
                    <a:pt x="628" y="359"/>
                  </a:lnTo>
                  <a:lnTo>
                    <a:pt x="615" y="356"/>
                  </a:lnTo>
                  <a:lnTo>
                    <a:pt x="604" y="356"/>
                  </a:lnTo>
                  <a:lnTo>
                    <a:pt x="592" y="353"/>
                  </a:lnTo>
                  <a:lnTo>
                    <a:pt x="581" y="353"/>
                  </a:lnTo>
                  <a:lnTo>
                    <a:pt x="568" y="351"/>
                  </a:lnTo>
                  <a:lnTo>
                    <a:pt x="557" y="349"/>
                  </a:lnTo>
                  <a:lnTo>
                    <a:pt x="545" y="348"/>
                  </a:lnTo>
                  <a:lnTo>
                    <a:pt x="534" y="347"/>
                  </a:lnTo>
                  <a:lnTo>
                    <a:pt x="521" y="344"/>
                  </a:lnTo>
                  <a:lnTo>
                    <a:pt x="510" y="344"/>
                  </a:lnTo>
                  <a:lnTo>
                    <a:pt x="499" y="341"/>
                  </a:lnTo>
                  <a:lnTo>
                    <a:pt x="488" y="341"/>
                  </a:lnTo>
                  <a:lnTo>
                    <a:pt x="476" y="338"/>
                  </a:lnTo>
                  <a:lnTo>
                    <a:pt x="463" y="337"/>
                  </a:lnTo>
                  <a:lnTo>
                    <a:pt x="452" y="334"/>
                  </a:lnTo>
                  <a:lnTo>
                    <a:pt x="441" y="333"/>
                  </a:lnTo>
                  <a:lnTo>
                    <a:pt x="429" y="330"/>
                  </a:lnTo>
                  <a:lnTo>
                    <a:pt x="418" y="329"/>
                  </a:lnTo>
                  <a:lnTo>
                    <a:pt x="407" y="326"/>
                  </a:lnTo>
                  <a:lnTo>
                    <a:pt x="396" y="324"/>
                  </a:lnTo>
                  <a:lnTo>
                    <a:pt x="383" y="322"/>
                  </a:lnTo>
                  <a:lnTo>
                    <a:pt x="372" y="319"/>
                  </a:lnTo>
                  <a:lnTo>
                    <a:pt x="361" y="316"/>
                  </a:lnTo>
                  <a:lnTo>
                    <a:pt x="350" y="315"/>
                  </a:lnTo>
                  <a:lnTo>
                    <a:pt x="338" y="312"/>
                  </a:lnTo>
                  <a:lnTo>
                    <a:pt x="327" y="309"/>
                  </a:lnTo>
                  <a:lnTo>
                    <a:pt x="316" y="307"/>
                  </a:lnTo>
                  <a:lnTo>
                    <a:pt x="306" y="305"/>
                  </a:lnTo>
                  <a:lnTo>
                    <a:pt x="295" y="302"/>
                  </a:lnTo>
                  <a:lnTo>
                    <a:pt x="285" y="301"/>
                  </a:lnTo>
                  <a:lnTo>
                    <a:pt x="274" y="300"/>
                  </a:lnTo>
                  <a:lnTo>
                    <a:pt x="265" y="298"/>
                  </a:lnTo>
                  <a:lnTo>
                    <a:pt x="255" y="296"/>
                  </a:lnTo>
                  <a:lnTo>
                    <a:pt x="245" y="294"/>
                  </a:lnTo>
                  <a:lnTo>
                    <a:pt x="236" y="291"/>
                  </a:lnTo>
                  <a:lnTo>
                    <a:pt x="227" y="290"/>
                  </a:lnTo>
                  <a:lnTo>
                    <a:pt x="218" y="286"/>
                  </a:lnTo>
                  <a:lnTo>
                    <a:pt x="208" y="283"/>
                  </a:lnTo>
                  <a:lnTo>
                    <a:pt x="198" y="280"/>
                  </a:lnTo>
                  <a:lnTo>
                    <a:pt x="190" y="278"/>
                  </a:lnTo>
                  <a:lnTo>
                    <a:pt x="181" y="273"/>
                  </a:lnTo>
                  <a:lnTo>
                    <a:pt x="172" y="271"/>
                  </a:lnTo>
                  <a:lnTo>
                    <a:pt x="164" y="268"/>
                  </a:lnTo>
                  <a:lnTo>
                    <a:pt x="156" y="265"/>
                  </a:lnTo>
                  <a:lnTo>
                    <a:pt x="146" y="260"/>
                  </a:lnTo>
                  <a:lnTo>
                    <a:pt x="138" y="256"/>
                  </a:lnTo>
                  <a:lnTo>
                    <a:pt x="128" y="251"/>
                  </a:lnTo>
                  <a:lnTo>
                    <a:pt x="120" y="247"/>
                  </a:lnTo>
                  <a:lnTo>
                    <a:pt x="112" y="242"/>
                  </a:lnTo>
                  <a:lnTo>
                    <a:pt x="103" y="238"/>
                  </a:lnTo>
                  <a:lnTo>
                    <a:pt x="95" y="232"/>
                  </a:lnTo>
                  <a:lnTo>
                    <a:pt x="88" y="228"/>
                  </a:lnTo>
                  <a:lnTo>
                    <a:pt x="80" y="221"/>
                  </a:lnTo>
                  <a:lnTo>
                    <a:pt x="72" y="215"/>
                  </a:lnTo>
                  <a:lnTo>
                    <a:pt x="63" y="210"/>
                  </a:lnTo>
                  <a:lnTo>
                    <a:pt x="56" y="204"/>
                  </a:lnTo>
                  <a:lnTo>
                    <a:pt x="48" y="198"/>
                  </a:lnTo>
                  <a:lnTo>
                    <a:pt x="41" y="192"/>
                  </a:lnTo>
                  <a:lnTo>
                    <a:pt x="34" y="187"/>
                  </a:lnTo>
                  <a:lnTo>
                    <a:pt x="27" y="181"/>
                  </a:lnTo>
                  <a:lnTo>
                    <a:pt x="27" y="167"/>
                  </a:lnTo>
                  <a:lnTo>
                    <a:pt x="29" y="153"/>
                  </a:lnTo>
                  <a:lnTo>
                    <a:pt x="29" y="141"/>
                  </a:lnTo>
                  <a:lnTo>
                    <a:pt x="31" y="129"/>
                  </a:lnTo>
                  <a:lnTo>
                    <a:pt x="31" y="115"/>
                  </a:lnTo>
                  <a:lnTo>
                    <a:pt x="31" y="102"/>
                  </a:lnTo>
                  <a:lnTo>
                    <a:pt x="30" y="90"/>
                  </a:lnTo>
                  <a:lnTo>
                    <a:pt x="29" y="78"/>
                  </a:lnTo>
                  <a:lnTo>
                    <a:pt x="7" y="94"/>
                  </a:lnTo>
                  <a:lnTo>
                    <a:pt x="5" y="82"/>
                  </a:lnTo>
                  <a:lnTo>
                    <a:pt x="4" y="69"/>
                  </a:lnTo>
                  <a:lnTo>
                    <a:pt x="1" y="57"/>
                  </a:lnTo>
                  <a:lnTo>
                    <a:pt x="1" y="46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4" y="10"/>
                  </a:lnTo>
                  <a:lnTo>
                    <a:pt x="12" y="0"/>
                  </a:lnTo>
                  <a:lnTo>
                    <a:pt x="16" y="7"/>
                  </a:lnTo>
                  <a:lnTo>
                    <a:pt x="20" y="18"/>
                  </a:lnTo>
                  <a:lnTo>
                    <a:pt x="26" y="28"/>
                  </a:lnTo>
                  <a:lnTo>
                    <a:pt x="36" y="35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4" name="Freeform 238"/>
            <p:cNvSpPr>
              <a:spLocks/>
            </p:cNvSpPr>
            <p:nvPr/>
          </p:nvSpPr>
          <p:spPr bwMode="auto">
            <a:xfrm>
              <a:off x="1456" y="2128"/>
              <a:ext cx="2450" cy="1228"/>
            </a:xfrm>
            <a:custGeom>
              <a:avLst/>
              <a:gdLst>
                <a:gd name="T0" fmla="*/ 643 w 2450"/>
                <a:gd name="T1" fmla="*/ 461 h 1228"/>
                <a:gd name="T2" fmla="*/ 803 w 2450"/>
                <a:gd name="T3" fmla="*/ 515 h 1228"/>
                <a:gd name="T4" fmla="*/ 966 w 2450"/>
                <a:gd name="T5" fmla="*/ 555 h 1228"/>
                <a:gd name="T6" fmla="*/ 1133 w 2450"/>
                <a:gd name="T7" fmla="*/ 584 h 1228"/>
                <a:gd name="T8" fmla="*/ 1302 w 2450"/>
                <a:gd name="T9" fmla="*/ 603 h 1228"/>
                <a:gd name="T10" fmla="*/ 1473 w 2450"/>
                <a:gd name="T11" fmla="*/ 614 h 1228"/>
                <a:gd name="T12" fmla="*/ 1643 w 2450"/>
                <a:gd name="T13" fmla="*/ 620 h 1228"/>
                <a:gd name="T14" fmla="*/ 1812 w 2450"/>
                <a:gd name="T15" fmla="*/ 623 h 1228"/>
                <a:gd name="T16" fmla="*/ 1899 w 2450"/>
                <a:gd name="T17" fmla="*/ 656 h 1228"/>
                <a:gd name="T18" fmla="*/ 1975 w 2450"/>
                <a:gd name="T19" fmla="*/ 694 h 1228"/>
                <a:gd name="T20" fmla="*/ 2051 w 2450"/>
                <a:gd name="T21" fmla="*/ 730 h 1228"/>
                <a:gd name="T22" fmla="*/ 2130 w 2450"/>
                <a:gd name="T23" fmla="*/ 766 h 1228"/>
                <a:gd name="T24" fmla="*/ 2207 w 2450"/>
                <a:gd name="T25" fmla="*/ 799 h 1228"/>
                <a:gd name="T26" fmla="*/ 2284 w 2450"/>
                <a:gd name="T27" fmla="*/ 830 h 1228"/>
                <a:gd name="T28" fmla="*/ 2362 w 2450"/>
                <a:gd name="T29" fmla="*/ 857 h 1228"/>
                <a:gd name="T30" fmla="*/ 2439 w 2450"/>
                <a:gd name="T31" fmla="*/ 881 h 1228"/>
                <a:gd name="T32" fmla="*/ 2355 w 2450"/>
                <a:gd name="T33" fmla="*/ 921 h 1228"/>
                <a:gd name="T34" fmla="*/ 2247 w 2450"/>
                <a:gd name="T35" fmla="*/ 962 h 1228"/>
                <a:gd name="T36" fmla="*/ 2135 w 2450"/>
                <a:gd name="T37" fmla="*/ 1003 h 1228"/>
                <a:gd name="T38" fmla="*/ 2025 w 2450"/>
                <a:gd name="T39" fmla="*/ 1045 h 1228"/>
                <a:gd name="T40" fmla="*/ 1912 w 2450"/>
                <a:gd name="T41" fmla="*/ 1088 h 1228"/>
                <a:gd name="T42" fmla="*/ 1799 w 2450"/>
                <a:gd name="T43" fmla="*/ 1130 h 1228"/>
                <a:gd name="T44" fmla="*/ 1685 w 2450"/>
                <a:gd name="T45" fmla="*/ 1175 h 1228"/>
                <a:gd name="T46" fmla="*/ 1571 w 2450"/>
                <a:gd name="T47" fmla="*/ 1221 h 1228"/>
                <a:gd name="T48" fmla="*/ 1550 w 2450"/>
                <a:gd name="T49" fmla="*/ 1170 h 1228"/>
                <a:gd name="T50" fmla="*/ 1535 w 2450"/>
                <a:gd name="T51" fmla="*/ 1103 h 1228"/>
                <a:gd name="T52" fmla="*/ 1502 w 2450"/>
                <a:gd name="T53" fmla="*/ 1043 h 1228"/>
                <a:gd name="T54" fmla="*/ 1447 w 2450"/>
                <a:gd name="T55" fmla="*/ 1002 h 1228"/>
                <a:gd name="T56" fmla="*/ 1380 w 2450"/>
                <a:gd name="T57" fmla="*/ 973 h 1228"/>
                <a:gd name="T58" fmla="*/ 1314 w 2450"/>
                <a:gd name="T59" fmla="*/ 951 h 1228"/>
                <a:gd name="T60" fmla="*/ 1247 w 2450"/>
                <a:gd name="T61" fmla="*/ 937 h 1228"/>
                <a:gd name="T62" fmla="*/ 1179 w 2450"/>
                <a:gd name="T63" fmla="*/ 930 h 1228"/>
                <a:gd name="T64" fmla="*/ 1110 w 2450"/>
                <a:gd name="T65" fmla="*/ 925 h 1228"/>
                <a:gd name="T66" fmla="*/ 1041 w 2450"/>
                <a:gd name="T67" fmla="*/ 919 h 1228"/>
                <a:gd name="T68" fmla="*/ 970 w 2450"/>
                <a:gd name="T69" fmla="*/ 911 h 1228"/>
                <a:gd name="T70" fmla="*/ 904 w 2450"/>
                <a:gd name="T71" fmla="*/ 900 h 1228"/>
                <a:gd name="T72" fmla="*/ 843 w 2450"/>
                <a:gd name="T73" fmla="*/ 820 h 1228"/>
                <a:gd name="T74" fmla="*/ 814 w 2450"/>
                <a:gd name="T75" fmla="*/ 714 h 1228"/>
                <a:gd name="T76" fmla="*/ 750 w 2450"/>
                <a:gd name="T77" fmla="*/ 623 h 1228"/>
                <a:gd name="T78" fmla="*/ 660 w 2450"/>
                <a:gd name="T79" fmla="*/ 560 h 1228"/>
                <a:gd name="T80" fmla="*/ 576 w 2450"/>
                <a:gd name="T81" fmla="*/ 541 h 1228"/>
                <a:gd name="T82" fmla="*/ 500 w 2450"/>
                <a:gd name="T83" fmla="*/ 526 h 1228"/>
                <a:gd name="T84" fmla="*/ 424 w 2450"/>
                <a:gd name="T85" fmla="*/ 514 h 1228"/>
                <a:gd name="T86" fmla="*/ 348 w 2450"/>
                <a:gd name="T87" fmla="*/ 500 h 1228"/>
                <a:gd name="T88" fmla="*/ 286 w 2450"/>
                <a:gd name="T89" fmla="*/ 445 h 1228"/>
                <a:gd name="T90" fmla="*/ 272 w 2450"/>
                <a:gd name="T91" fmla="*/ 367 h 1228"/>
                <a:gd name="T92" fmla="*/ 267 w 2450"/>
                <a:gd name="T93" fmla="*/ 287 h 1228"/>
                <a:gd name="T94" fmla="*/ 235 w 2450"/>
                <a:gd name="T95" fmla="*/ 214 h 1228"/>
                <a:gd name="T96" fmla="*/ 182 w 2450"/>
                <a:gd name="T97" fmla="*/ 166 h 1228"/>
                <a:gd name="T98" fmla="*/ 127 w 2450"/>
                <a:gd name="T99" fmla="*/ 130 h 1228"/>
                <a:gd name="T100" fmla="*/ 66 w 2450"/>
                <a:gd name="T101" fmla="*/ 101 h 1228"/>
                <a:gd name="T102" fmla="*/ 11 w 2450"/>
                <a:gd name="T103" fmla="*/ 71 h 1228"/>
                <a:gd name="T104" fmla="*/ 117 w 2450"/>
                <a:gd name="T105" fmla="*/ 33 h 1228"/>
                <a:gd name="T106" fmla="*/ 217 w 2450"/>
                <a:gd name="T107" fmla="*/ 7 h 1228"/>
                <a:gd name="T108" fmla="*/ 233 w 2450"/>
                <a:gd name="T109" fmla="*/ 76 h 1228"/>
                <a:gd name="T110" fmla="*/ 265 w 2450"/>
                <a:gd name="T111" fmla="*/ 155 h 1228"/>
                <a:gd name="T112" fmla="*/ 298 w 2450"/>
                <a:gd name="T113" fmla="*/ 209 h 1228"/>
                <a:gd name="T114" fmla="*/ 349 w 2450"/>
                <a:gd name="T115" fmla="*/ 272 h 1228"/>
                <a:gd name="T116" fmla="*/ 416 w 2450"/>
                <a:gd name="T117" fmla="*/ 334 h 1228"/>
                <a:gd name="T118" fmla="*/ 474 w 2450"/>
                <a:gd name="T119" fmla="*/ 377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0" h="1228">
                  <a:moveTo>
                    <a:pt x="509" y="400"/>
                  </a:moveTo>
                  <a:lnTo>
                    <a:pt x="527" y="409"/>
                  </a:lnTo>
                  <a:lnTo>
                    <a:pt x="547" y="418"/>
                  </a:lnTo>
                  <a:lnTo>
                    <a:pt x="565" y="427"/>
                  </a:lnTo>
                  <a:lnTo>
                    <a:pt x="585" y="436"/>
                  </a:lnTo>
                  <a:lnTo>
                    <a:pt x="605" y="445"/>
                  </a:lnTo>
                  <a:lnTo>
                    <a:pt x="624" y="453"/>
                  </a:lnTo>
                  <a:lnTo>
                    <a:pt x="643" y="461"/>
                  </a:lnTo>
                  <a:lnTo>
                    <a:pt x="664" y="469"/>
                  </a:lnTo>
                  <a:lnTo>
                    <a:pt x="683" y="475"/>
                  </a:lnTo>
                  <a:lnTo>
                    <a:pt x="703" y="483"/>
                  </a:lnTo>
                  <a:lnTo>
                    <a:pt x="722" y="489"/>
                  </a:lnTo>
                  <a:lnTo>
                    <a:pt x="743" y="497"/>
                  </a:lnTo>
                  <a:lnTo>
                    <a:pt x="762" y="503"/>
                  </a:lnTo>
                  <a:lnTo>
                    <a:pt x="783" y="509"/>
                  </a:lnTo>
                  <a:lnTo>
                    <a:pt x="803" y="515"/>
                  </a:lnTo>
                  <a:lnTo>
                    <a:pt x="824" y="522"/>
                  </a:lnTo>
                  <a:lnTo>
                    <a:pt x="843" y="526"/>
                  </a:lnTo>
                  <a:lnTo>
                    <a:pt x="864" y="532"/>
                  </a:lnTo>
                  <a:lnTo>
                    <a:pt x="884" y="537"/>
                  </a:lnTo>
                  <a:lnTo>
                    <a:pt x="904" y="543"/>
                  </a:lnTo>
                  <a:lnTo>
                    <a:pt x="925" y="547"/>
                  </a:lnTo>
                  <a:lnTo>
                    <a:pt x="946" y="551"/>
                  </a:lnTo>
                  <a:lnTo>
                    <a:pt x="966" y="555"/>
                  </a:lnTo>
                  <a:lnTo>
                    <a:pt x="987" y="560"/>
                  </a:lnTo>
                  <a:lnTo>
                    <a:pt x="1008" y="563"/>
                  </a:lnTo>
                  <a:lnTo>
                    <a:pt x="1028" y="567"/>
                  </a:lnTo>
                  <a:lnTo>
                    <a:pt x="1049" y="570"/>
                  </a:lnTo>
                  <a:lnTo>
                    <a:pt x="1071" y="574"/>
                  </a:lnTo>
                  <a:lnTo>
                    <a:pt x="1092" y="577"/>
                  </a:lnTo>
                  <a:lnTo>
                    <a:pt x="1113" y="581"/>
                  </a:lnTo>
                  <a:lnTo>
                    <a:pt x="1133" y="584"/>
                  </a:lnTo>
                  <a:lnTo>
                    <a:pt x="1155" y="588"/>
                  </a:lnTo>
                  <a:lnTo>
                    <a:pt x="1176" y="589"/>
                  </a:lnTo>
                  <a:lnTo>
                    <a:pt x="1197" y="592"/>
                  </a:lnTo>
                  <a:lnTo>
                    <a:pt x="1218" y="594"/>
                  </a:lnTo>
                  <a:lnTo>
                    <a:pt x="1238" y="596"/>
                  </a:lnTo>
                  <a:lnTo>
                    <a:pt x="1259" y="598"/>
                  </a:lnTo>
                  <a:lnTo>
                    <a:pt x="1281" y="600"/>
                  </a:lnTo>
                  <a:lnTo>
                    <a:pt x="1302" y="603"/>
                  </a:lnTo>
                  <a:lnTo>
                    <a:pt x="1324" y="606"/>
                  </a:lnTo>
                  <a:lnTo>
                    <a:pt x="1345" y="606"/>
                  </a:lnTo>
                  <a:lnTo>
                    <a:pt x="1365" y="607"/>
                  </a:lnTo>
                  <a:lnTo>
                    <a:pt x="1387" y="609"/>
                  </a:lnTo>
                  <a:lnTo>
                    <a:pt x="1409" y="610"/>
                  </a:lnTo>
                  <a:lnTo>
                    <a:pt x="1430" y="612"/>
                  </a:lnTo>
                  <a:lnTo>
                    <a:pt x="1451" y="613"/>
                  </a:lnTo>
                  <a:lnTo>
                    <a:pt x="1473" y="614"/>
                  </a:lnTo>
                  <a:lnTo>
                    <a:pt x="1495" y="616"/>
                  </a:lnTo>
                  <a:lnTo>
                    <a:pt x="1516" y="616"/>
                  </a:lnTo>
                  <a:lnTo>
                    <a:pt x="1536" y="617"/>
                  </a:lnTo>
                  <a:lnTo>
                    <a:pt x="1557" y="617"/>
                  </a:lnTo>
                  <a:lnTo>
                    <a:pt x="1579" y="618"/>
                  </a:lnTo>
                  <a:lnTo>
                    <a:pt x="1600" y="618"/>
                  </a:lnTo>
                  <a:lnTo>
                    <a:pt x="1622" y="620"/>
                  </a:lnTo>
                  <a:lnTo>
                    <a:pt x="1643" y="620"/>
                  </a:lnTo>
                  <a:lnTo>
                    <a:pt x="1665" y="621"/>
                  </a:lnTo>
                  <a:lnTo>
                    <a:pt x="1685" y="621"/>
                  </a:lnTo>
                  <a:lnTo>
                    <a:pt x="1706" y="621"/>
                  </a:lnTo>
                  <a:lnTo>
                    <a:pt x="1727" y="621"/>
                  </a:lnTo>
                  <a:lnTo>
                    <a:pt x="1749" y="623"/>
                  </a:lnTo>
                  <a:lnTo>
                    <a:pt x="1770" y="623"/>
                  </a:lnTo>
                  <a:lnTo>
                    <a:pt x="1792" y="623"/>
                  </a:lnTo>
                  <a:lnTo>
                    <a:pt x="1812" y="623"/>
                  </a:lnTo>
                  <a:lnTo>
                    <a:pt x="1834" y="624"/>
                  </a:lnTo>
                  <a:lnTo>
                    <a:pt x="1843" y="628"/>
                  </a:lnTo>
                  <a:lnTo>
                    <a:pt x="1852" y="632"/>
                  </a:lnTo>
                  <a:lnTo>
                    <a:pt x="1862" y="636"/>
                  </a:lnTo>
                  <a:lnTo>
                    <a:pt x="1872" y="642"/>
                  </a:lnTo>
                  <a:lnTo>
                    <a:pt x="1880" y="646"/>
                  </a:lnTo>
                  <a:lnTo>
                    <a:pt x="1890" y="652"/>
                  </a:lnTo>
                  <a:lnTo>
                    <a:pt x="1899" y="656"/>
                  </a:lnTo>
                  <a:lnTo>
                    <a:pt x="1909" y="661"/>
                  </a:lnTo>
                  <a:lnTo>
                    <a:pt x="1917" y="665"/>
                  </a:lnTo>
                  <a:lnTo>
                    <a:pt x="1927" y="669"/>
                  </a:lnTo>
                  <a:lnTo>
                    <a:pt x="1937" y="675"/>
                  </a:lnTo>
                  <a:lnTo>
                    <a:pt x="1948" y="681"/>
                  </a:lnTo>
                  <a:lnTo>
                    <a:pt x="1956" y="685"/>
                  </a:lnTo>
                  <a:lnTo>
                    <a:pt x="1966" y="689"/>
                  </a:lnTo>
                  <a:lnTo>
                    <a:pt x="1975" y="694"/>
                  </a:lnTo>
                  <a:lnTo>
                    <a:pt x="1986" y="700"/>
                  </a:lnTo>
                  <a:lnTo>
                    <a:pt x="1995" y="704"/>
                  </a:lnTo>
                  <a:lnTo>
                    <a:pt x="2004" y="708"/>
                  </a:lnTo>
                  <a:lnTo>
                    <a:pt x="2014" y="712"/>
                  </a:lnTo>
                  <a:lnTo>
                    <a:pt x="2024" y="718"/>
                  </a:lnTo>
                  <a:lnTo>
                    <a:pt x="2032" y="722"/>
                  </a:lnTo>
                  <a:lnTo>
                    <a:pt x="2043" y="726"/>
                  </a:lnTo>
                  <a:lnTo>
                    <a:pt x="2051" y="730"/>
                  </a:lnTo>
                  <a:lnTo>
                    <a:pt x="2062" y="736"/>
                  </a:lnTo>
                  <a:lnTo>
                    <a:pt x="2071" y="740"/>
                  </a:lnTo>
                  <a:lnTo>
                    <a:pt x="2082" y="744"/>
                  </a:lnTo>
                  <a:lnTo>
                    <a:pt x="2090" y="748"/>
                  </a:lnTo>
                  <a:lnTo>
                    <a:pt x="2101" y="754"/>
                  </a:lnTo>
                  <a:lnTo>
                    <a:pt x="2111" y="758"/>
                  </a:lnTo>
                  <a:lnTo>
                    <a:pt x="2120" y="762"/>
                  </a:lnTo>
                  <a:lnTo>
                    <a:pt x="2130" y="766"/>
                  </a:lnTo>
                  <a:lnTo>
                    <a:pt x="2141" y="772"/>
                  </a:lnTo>
                  <a:lnTo>
                    <a:pt x="2149" y="774"/>
                  </a:lnTo>
                  <a:lnTo>
                    <a:pt x="2159" y="778"/>
                  </a:lnTo>
                  <a:lnTo>
                    <a:pt x="2169" y="783"/>
                  </a:lnTo>
                  <a:lnTo>
                    <a:pt x="2178" y="787"/>
                  </a:lnTo>
                  <a:lnTo>
                    <a:pt x="2188" y="791"/>
                  </a:lnTo>
                  <a:lnTo>
                    <a:pt x="2197" y="795"/>
                  </a:lnTo>
                  <a:lnTo>
                    <a:pt x="2207" y="799"/>
                  </a:lnTo>
                  <a:lnTo>
                    <a:pt x="2218" y="803"/>
                  </a:lnTo>
                  <a:lnTo>
                    <a:pt x="2226" y="806"/>
                  </a:lnTo>
                  <a:lnTo>
                    <a:pt x="2236" y="810"/>
                  </a:lnTo>
                  <a:lnTo>
                    <a:pt x="2246" y="814"/>
                  </a:lnTo>
                  <a:lnTo>
                    <a:pt x="2255" y="819"/>
                  </a:lnTo>
                  <a:lnTo>
                    <a:pt x="2265" y="821"/>
                  </a:lnTo>
                  <a:lnTo>
                    <a:pt x="2275" y="825"/>
                  </a:lnTo>
                  <a:lnTo>
                    <a:pt x="2284" y="830"/>
                  </a:lnTo>
                  <a:lnTo>
                    <a:pt x="2295" y="834"/>
                  </a:lnTo>
                  <a:lnTo>
                    <a:pt x="2304" y="836"/>
                  </a:lnTo>
                  <a:lnTo>
                    <a:pt x="2313" y="839"/>
                  </a:lnTo>
                  <a:lnTo>
                    <a:pt x="2323" y="843"/>
                  </a:lnTo>
                  <a:lnTo>
                    <a:pt x="2333" y="847"/>
                  </a:lnTo>
                  <a:lnTo>
                    <a:pt x="2342" y="850"/>
                  </a:lnTo>
                  <a:lnTo>
                    <a:pt x="2352" y="853"/>
                  </a:lnTo>
                  <a:lnTo>
                    <a:pt x="2362" y="857"/>
                  </a:lnTo>
                  <a:lnTo>
                    <a:pt x="2373" y="861"/>
                  </a:lnTo>
                  <a:lnTo>
                    <a:pt x="2381" y="864"/>
                  </a:lnTo>
                  <a:lnTo>
                    <a:pt x="2391" y="867"/>
                  </a:lnTo>
                  <a:lnTo>
                    <a:pt x="2400" y="870"/>
                  </a:lnTo>
                  <a:lnTo>
                    <a:pt x="2410" y="872"/>
                  </a:lnTo>
                  <a:lnTo>
                    <a:pt x="2420" y="875"/>
                  </a:lnTo>
                  <a:lnTo>
                    <a:pt x="2429" y="878"/>
                  </a:lnTo>
                  <a:lnTo>
                    <a:pt x="2439" y="881"/>
                  </a:lnTo>
                  <a:lnTo>
                    <a:pt x="2450" y="885"/>
                  </a:lnTo>
                  <a:lnTo>
                    <a:pt x="2436" y="889"/>
                  </a:lnTo>
                  <a:lnTo>
                    <a:pt x="2422" y="894"/>
                  </a:lnTo>
                  <a:lnTo>
                    <a:pt x="2409" y="900"/>
                  </a:lnTo>
                  <a:lnTo>
                    <a:pt x="2396" y="905"/>
                  </a:lnTo>
                  <a:lnTo>
                    <a:pt x="2382" y="910"/>
                  </a:lnTo>
                  <a:lnTo>
                    <a:pt x="2369" y="915"/>
                  </a:lnTo>
                  <a:lnTo>
                    <a:pt x="2355" y="921"/>
                  </a:lnTo>
                  <a:lnTo>
                    <a:pt x="2342" y="926"/>
                  </a:lnTo>
                  <a:lnTo>
                    <a:pt x="2329" y="930"/>
                  </a:lnTo>
                  <a:lnTo>
                    <a:pt x="2315" y="936"/>
                  </a:lnTo>
                  <a:lnTo>
                    <a:pt x="2301" y="941"/>
                  </a:lnTo>
                  <a:lnTo>
                    <a:pt x="2289" y="947"/>
                  </a:lnTo>
                  <a:lnTo>
                    <a:pt x="2275" y="951"/>
                  </a:lnTo>
                  <a:lnTo>
                    <a:pt x="2261" y="956"/>
                  </a:lnTo>
                  <a:lnTo>
                    <a:pt x="2247" y="962"/>
                  </a:lnTo>
                  <a:lnTo>
                    <a:pt x="2235" y="968"/>
                  </a:lnTo>
                  <a:lnTo>
                    <a:pt x="2220" y="972"/>
                  </a:lnTo>
                  <a:lnTo>
                    <a:pt x="2206" y="977"/>
                  </a:lnTo>
                  <a:lnTo>
                    <a:pt x="2192" y="983"/>
                  </a:lnTo>
                  <a:lnTo>
                    <a:pt x="2178" y="988"/>
                  </a:lnTo>
                  <a:lnTo>
                    <a:pt x="2163" y="992"/>
                  </a:lnTo>
                  <a:lnTo>
                    <a:pt x="2151" y="998"/>
                  </a:lnTo>
                  <a:lnTo>
                    <a:pt x="2135" y="1003"/>
                  </a:lnTo>
                  <a:lnTo>
                    <a:pt x="2123" y="1009"/>
                  </a:lnTo>
                  <a:lnTo>
                    <a:pt x="2108" y="1013"/>
                  </a:lnTo>
                  <a:lnTo>
                    <a:pt x="2095" y="1019"/>
                  </a:lnTo>
                  <a:lnTo>
                    <a:pt x="2080" y="1024"/>
                  </a:lnTo>
                  <a:lnTo>
                    <a:pt x="2068" y="1030"/>
                  </a:lnTo>
                  <a:lnTo>
                    <a:pt x="2053" y="1034"/>
                  </a:lnTo>
                  <a:lnTo>
                    <a:pt x="2040" y="1039"/>
                  </a:lnTo>
                  <a:lnTo>
                    <a:pt x="2025" y="1045"/>
                  </a:lnTo>
                  <a:lnTo>
                    <a:pt x="2013" y="1052"/>
                  </a:lnTo>
                  <a:lnTo>
                    <a:pt x="1997" y="1056"/>
                  </a:lnTo>
                  <a:lnTo>
                    <a:pt x="1984" y="1061"/>
                  </a:lnTo>
                  <a:lnTo>
                    <a:pt x="1968" y="1067"/>
                  </a:lnTo>
                  <a:lnTo>
                    <a:pt x="1956" y="1072"/>
                  </a:lnTo>
                  <a:lnTo>
                    <a:pt x="1941" y="1077"/>
                  </a:lnTo>
                  <a:lnTo>
                    <a:pt x="1927" y="1082"/>
                  </a:lnTo>
                  <a:lnTo>
                    <a:pt x="1912" y="1088"/>
                  </a:lnTo>
                  <a:lnTo>
                    <a:pt x="1899" y="1093"/>
                  </a:lnTo>
                  <a:lnTo>
                    <a:pt x="1884" y="1097"/>
                  </a:lnTo>
                  <a:lnTo>
                    <a:pt x="1870" y="1103"/>
                  </a:lnTo>
                  <a:lnTo>
                    <a:pt x="1855" y="1108"/>
                  </a:lnTo>
                  <a:lnTo>
                    <a:pt x="1843" y="1115"/>
                  </a:lnTo>
                  <a:lnTo>
                    <a:pt x="1828" y="1119"/>
                  </a:lnTo>
                  <a:lnTo>
                    <a:pt x="1814" y="1125"/>
                  </a:lnTo>
                  <a:lnTo>
                    <a:pt x="1799" y="1130"/>
                  </a:lnTo>
                  <a:lnTo>
                    <a:pt x="1786" y="1137"/>
                  </a:lnTo>
                  <a:lnTo>
                    <a:pt x="1771" y="1141"/>
                  </a:lnTo>
                  <a:lnTo>
                    <a:pt x="1757" y="1147"/>
                  </a:lnTo>
                  <a:lnTo>
                    <a:pt x="1742" y="1152"/>
                  </a:lnTo>
                  <a:lnTo>
                    <a:pt x="1728" y="1158"/>
                  </a:lnTo>
                  <a:lnTo>
                    <a:pt x="1713" y="1163"/>
                  </a:lnTo>
                  <a:lnTo>
                    <a:pt x="1699" y="1169"/>
                  </a:lnTo>
                  <a:lnTo>
                    <a:pt x="1685" y="1175"/>
                  </a:lnTo>
                  <a:lnTo>
                    <a:pt x="1672" y="1181"/>
                  </a:lnTo>
                  <a:lnTo>
                    <a:pt x="1656" y="1186"/>
                  </a:lnTo>
                  <a:lnTo>
                    <a:pt x="1643" y="1192"/>
                  </a:lnTo>
                  <a:lnTo>
                    <a:pt x="1627" y="1197"/>
                  </a:lnTo>
                  <a:lnTo>
                    <a:pt x="1615" y="1203"/>
                  </a:lnTo>
                  <a:lnTo>
                    <a:pt x="1600" y="1209"/>
                  </a:lnTo>
                  <a:lnTo>
                    <a:pt x="1586" y="1216"/>
                  </a:lnTo>
                  <a:lnTo>
                    <a:pt x="1571" y="1221"/>
                  </a:lnTo>
                  <a:lnTo>
                    <a:pt x="1558" y="1228"/>
                  </a:lnTo>
                  <a:lnTo>
                    <a:pt x="1557" y="1220"/>
                  </a:lnTo>
                  <a:lnTo>
                    <a:pt x="1556" y="1212"/>
                  </a:lnTo>
                  <a:lnTo>
                    <a:pt x="1554" y="1203"/>
                  </a:lnTo>
                  <a:lnTo>
                    <a:pt x="1554" y="1195"/>
                  </a:lnTo>
                  <a:lnTo>
                    <a:pt x="1553" y="1187"/>
                  </a:lnTo>
                  <a:lnTo>
                    <a:pt x="1552" y="1179"/>
                  </a:lnTo>
                  <a:lnTo>
                    <a:pt x="1550" y="1170"/>
                  </a:lnTo>
                  <a:lnTo>
                    <a:pt x="1550" y="1162"/>
                  </a:lnTo>
                  <a:lnTo>
                    <a:pt x="1547" y="1152"/>
                  </a:lnTo>
                  <a:lnTo>
                    <a:pt x="1546" y="1144"/>
                  </a:lnTo>
                  <a:lnTo>
                    <a:pt x="1545" y="1136"/>
                  </a:lnTo>
                  <a:lnTo>
                    <a:pt x="1543" y="1128"/>
                  </a:lnTo>
                  <a:lnTo>
                    <a:pt x="1540" y="1119"/>
                  </a:lnTo>
                  <a:lnTo>
                    <a:pt x="1538" y="1111"/>
                  </a:lnTo>
                  <a:lnTo>
                    <a:pt x="1535" y="1103"/>
                  </a:lnTo>
                  <a:lnTo>
                    <a:pt x="1534" y="1096"/>
                  </a:lnTo>
                  <a:lnTo>
                    <a:pt x="1529" y="1088"/>
                  </a:lnTo>
                  <a:lnTo>
                    <a:pt x="1525" y="1079"/>
                  </a:lnTo>
                  <a:lnTo>
                    <a:pt x="1521" y="1071"/>
                  </a:lnTo>
                  <a:lnTo>
                    <a:pt x="1517" y="1064"/>
                  </a:lnTo>
                  <a:lnTo>
                    <a:pt x="1512" y="1056"/>
                  </a:lnTo>
                  <a:lnTo>
                    <a:pt x="1507" y="1050"/>
                  </a:lnTo>
                  <a:lnTo>
                    <a:pt x="1502" y="1043"/>
                  </a:lnTo>
                  <a:lnTo>
                    <a:pt x="1498" y="1038"/>
                  </a:lnTo>
                  <a:lnTo>
                    <a:pt x="1491" y="1031"/>
                  </a:lnTo>
                  <a:lnTo>
                    <a:pt x="1484" y="1025"/>
                  </a:lnTo>
                  <a:lnTo>
                    <a:pt x="1477" y="1019"/>
                  </a:lnTo>
                  <a:lnTo>
                    <a:pt x="1471" y="1014"/>
                  </a:lnTo>
                  <a:lnTo>
                    <a:pt x="1463" y="1010"/>
                  </a:lnTo>
                  <a:lnTo>
                    <a:pt x="1455" y="1006"/>
                  </a:lnTo>
                  <a:lnTo>
                    <a:pt x="1447" y="1002"/>
                  </a:lnTo>
                  <a:lnTo>
                    <a:pt x="1438" y="1001"/>
                  </a:lnTo>
                  <a:lnTo>
                    <a:pt x="1430" y="995"/>
                  </a:lnTo>
                  <a:lnTo>
                    <a:pt x="1422" y="991"/>
                  </a:lnTo>
                  <a:lnTo>
                    <a:pt x="1414" y="987"/>
                  </a:lnTo>
                  <a:lnTo>
                    <a:pt x="1405" y="983"/>
                  </a:lnTo>
                  <a:lnTo>
                    <a:pt x="1397" y="979"/>
                  </a:lnTo>
                  <a:lnTo>
                    <a:pt x="1389" y="976"/>
                  </a:lnTo>
                  <a:lnTo>
                    <a:pt x="1380" y="973"/>
                  </a:lnTo>
                  <a:lnTo>
                    <a:pt x="1372" y="970"/>
                  </a:lnTo>
                  <a:lnTo>
                    <a:pt x="1364" y="966"/>
                  </a:lnTo>
                  <a:lnTo>
                    <a:pt x="1356" y="963"/>
                  </a:lnTo>
                  <a:lnTo>
                    <a:pt x="1347" y="961"/>
                  </a:lnTo>
                  <a:lnTo>
                    <a:pt x="1339" y="958"/>
                  </a:lnTo>
                  <a:lnTo>
                    <a:pt x="1331" y="955"/>
                  </a:lnTo>
                  <a:lnTo>
                    <a:pt x="1322" y="954"/>
                  </a:lnTo>
                  <a:lnTo>
                    <a:pt x="1314" y="951"/>
                  </a:lnTo>
                  <a:lnTo>
                    <a:pt x="1306" y="951"/>
                  </a:lnTo>
                  <a:lnTo>
                    <a:pt x="1296" y="948"/>
                  </a:lnTo>
                  <a:lnTo>
                    <a:pt x="1288" y="947"/>
                  </a:lnTo>
                  <a:lnTo>
                    <a:pt x="1280" y="944"/>
                  </a:lnTo>
                  <a:lnTo>
                    <a:pt x="1271" y="943"/>
                  </a:lnTo>
                  <a:lnTo>
                    <a:pt x="1263" y="940"/>
                  </a:lnTo>
                  <a:lnTo>
                    <a:pt x="1255" y="940"/>
                  </a:lnTo>
                  <a:lnTo>
                    <a:pt x="1247" y="937"/>
                  </a:lnTo>
                  <a:lnTo>
                    <a:pt x="1238" y="937"/>
                  </a:lnTo>
                  <a:lnTo>
                    <a:pt x="1229" y="936"/>
                  </a:lnTo>
                  <a:lnTo>
                    <a:pt x="1220" y="934"/>
                  </a:lnTo>
                  <a:lnTo>
                    <a:pt x="1212" y="933"/>
                  </a:lnTo>
                  <a:lnTo>
                    <a:pt x="1204" y="933"/>
                  </a:lnTo>
                  <a:lnTo>
                    <a:pt x="1195" y="932"/>
                  </a:lnTo>
                  <a:lnTo>
                    <a:pt x="1187" y="930"/>
                  </a:lnTo>
                  <a:lnTo>
                    <a:pt x="1179" y="930"/>
                  </a:lnTo>
                  <a:lnTo>
                    <a:pt x="1171" y="930"/>
                  </a:lnTo>
                  <a:lnTo>
                    <a:pt x="1161" y="929"/>
                  </a:lnTo>
                  <a:lnTo>
                    <a:pt x="1153" y="928"/>
                  </a:lnTo>
                  <a:lnTo>
                    <a:pt x="1143" y="926"/>
                  </a:lnTo>
                  <a:lnTo>
                    <a:pt x="1135" y="926"/>
                  </a:lnTo>
                  <a:lnTo>
                    <a:pt x="1126" y="925"/>
                  </a:lnTo>
                  <a:lnTo>
                    <a:pt x="1118" y="925"/>
                  </a:lnTo>
                  <a:lnTo>
                    <a:pt x="1110" y="925"/>
                  </a:lnTo>
                  <a:lnTo>
                    <a:pt x="1102" y="925"/>
                  </a:lnTo>
                  <a:lnTo>
                    <a:pt x="1092" y="923"/>
                  </a:lnTo>
                  <a:lnTo>
                    <a:pt x="1084" y="922"/>
                  </a:lnTo>
                  <a:lnTo>
                    <a:pt x="1074" y="921"/>
                  </a:lnTo>
                  <a:lnTo>
                    <a:pt x="1066" y="921"/>
                  </a:lnTo>
                  <a:lnTo>
                    <a:pt x="1057" y="919"/>
                  </a:lnTo>
                  <a:lnTo>
                    <a:pt x="1049" y="919"/>
                  </a:lnTo>
                  <a:lnTo>
                    <a:pt x="1041" y="919"/>
                  </a:lnTo>
                  <a:lnTo>
                    <a:pt x="1033" y="919"/>
                  </a:lnTo>
                  <a:lnTo>
                    <a:pt x="1023" y="918"/>
                  </a:lnTo>
                  <a:lnTo>
                    <a:pt x="1015" y="916"/>
                  </a:lnTo>
                  <a:lnTo>
                    <a:pt x="1005" y="915"/>
                  </a:lnTo>
                  <a:lnTo>
                    <a:pt x="997" y="915"/>
                  </a:lnTo>
                  <a:lnTo>
                    <a:pt x="987" y="914"/>
                  </a:lnTo>
                  <a:lnTo>
                    <a:pt x="979" y="912"/>
                  </a:lnTo>
                  <a:lnTo>
                    <a:pt x="970" y="911"/>
                  </a:lnTo>
                  <a:lnTo>
                    <a:pt x="962" y="911"/>
                  </a:lnTo>
                  <a:lnTo>
                    <a:pt x="954" y="908"/>
                  </a:lnTo>
                  <a:lnTo>
                    <a:pt x="946" y="908"/>
                  </a:lnTo>
                  <a:lnTo>
                    <a:pt x="937" y="905"/>
                  </a:lnTo>
                  <a:lnTo>
                    <a:pt x="929" y="905"/>
                  </a:lnTo>
                  <a:lnTo>
                    <a:pt x="921" y="903"/>
                  </a:lnTo>
                  <a:lnTo>
                    <a:pt x="912" y="903"/>
                  </a:lnTo>
                  <a:lnTo>
                    <a:pt x="904" y="900"/>
                  </a:lnTo>
                  <a:lnTo>
                    <a:pt x="896" y="900"/>
                  </a:lnTo>
                  <a:lnTo>
                    <a:pt x="884" y="889"/>
                  </a:lnTo>
                  <a:lnTo>
                    <a:pt x="875" y="879"/>
                  </a:lnTo>
                  <a:lnTo>
                    <a:pt x="866" y="868"/>
                  </a:lnTo>
                  <a:lnTo>
                    <a:pt x="860" y="857"/>
                  </a:lnTo>
                  <a:lnTo>
                    <a:pt x="853" y="845"/>
                  </a:lnTo>
                  <a:lnTo>
                    <a:pt x="848" y="832"/>
                  </a:lnTo>
                  <a:lnTo>
                    <a:pt x="843" y="820"/>
                  </a:lnTo>
                  <a:lnTo>
                    <a:pt x="841" y="807"/>
                  </a:lnTo>
                  <a:lnTo>
                    <a:pt x="837" y="792"/>
                  </a:lnTo>
                  <a:lnTo>
                    <a:pt x="832" y="780"/>
                  </a:lnTo>
                  <a:lnTo>
                    <a:pt x="828" y="765"/>
                  </a:lnTo>
                  <a:lnTo>
                    <a:pt x="826" y="752"/>
                  </a:lnTo>
                  <a:lnTo>
                    <a:pt x="821" y="738"/>
                  </a:lnTo>
                  <a:lnTo>
                    <a:pt x="819" y="726"/>
                  </a:lnTo>
                  <a:lnTo>
                    <a:pt x="814" y="714"/>
                  </a:lnTo>
                  <a:lnTo>
                    <a:pt x="812" y="703"/>
                  </a:lnTo>
                  <a:lnTo>
                    <a:pt x="802" y="690"/>
                  </a:lnTo>
                  <a:lnTo>
                    <a:pt x="794" y="679"/>
                  </a:lnTo>
                  <a:lnTo>
                    <a:pt x="786" y="668"/>
                  </a:lnTo>
                  <a:lnTo>
                    <a:pt x="777" y="657"/>
                  </a:lnTo>
                  <a:lnTo>
                    <a:pt x="768" y="645"/>
                  </a:lnTo>
                  <a:lnTo>
                    <a:pt x="759" y="634"/>
                  </a:lnTo>
                  <a:lnTo>
                    <a:pt x="750" y="623"/>
                  </a:lnTo>
                  <a:lnTo>
                    <a:pt x="741" y="613"/>
                  </a:lnTo>
                  <a:lnTo>
                    <a:pt x="730" y="602"/>
                  </a:lnTo>
                  <a:lnTo>
                    <a:pt x="721" y="592"/>
                  </a:lnTo>
                  <a:lnTo>
                    <a:pt x="710" y="584"/>
                  </a:lnTo>
                  <a:lnTo>
                    <a:pt x="699" y="577"/>
                  </a:lnTo>
                  <a:lnTo>
                    <a:pt x="686" y="569"/>
                  </a:lnTo>
                  <a:lnTo>
                    <a:pt x="674" y="565"/>
                  </a:lnTo>
                  <a:lnTo>
                    <a:pt x="660" y="560"/>
                  </a:lnTo>
                  <a:lnTo>
                    <a:pt x="647" y="559"/>
                  </a:lnTo>
                  <a:lnTo>
                    <a:pt x="636" y="555"/>
                  </a:lnTo>
                  <a:lnTo>
                    <a:pt x="627" y="552"/>
                  </a:lnTo>
                  <a:lnTo>
                    <a:pt x="616" y="549"/>
                  </a:lnTo>
                  <a:lnTo>
                    <a:pt x="606" y="548"/>
                  </a:lnTo>
                  <a:lnTo>
                    <a:pt x="595" y="545"/>
                  </a:lnTo>
                  <a:lnTo>
                    <a:pt x="587" y="544"/>
                  </a:lnTo>
                  <a:lnTo>
                    <a:pt x="576" y="541"/>
                  </a:lnTo>
                  <a:lnTo>
                    <a:pt x="567" y="540"/>
                  </a:lnTo>
                  <a:lnTo>
                    <a:pt x="556" y="537"/>
                  </a:lnTo>
                  <a:lnTo>
                    <a:pt x="548" y="536"/>
                  </a:lnTo>
                  <a:lnTo>
                    <a:pt x="537" y="533"/>
                  </a:lnTo>
                  <a:lnTo>
                    <a:pt x="529" y="532"/>
                  </a:lnTo>
                  <a:lnTo>
                    <a:pt x="519" y="529"/>
                  </a:lnTo>
                  <a:lnTo>
                    <a:pt x="509" y="529"/>
                  </a:lnTo>
                  <a:lnTo>
                    <a:pt x="500" y="526"/>
                  </a:lnTo>
                  <a:lnTo>
                    <a:pt x="492" y="526"/>
                  </a:lnTo>
                  <a:lnTo>
                    <a:pt x="480" y="523"/>
                  </a:lnTo>
                  <a:lnTo>
                    <a:pt x="472" y="522"/>
                  </a:lnTo>
                  <a:lnTo>
                    <a:pt x="461" y="520"/>
                  </a:lnTo>
                  <a:lnTo>
                    <a:pt x="453" y="519"/>
                  </a:lnTo>
                  <a:lnTo>
                    <a:pt x="443" y="516"/>
                  </a:lnTo>
                  <a:lnTo>
                    <a:pt x="434" y="515"/>
                  </a:lnTo>
                  <a:lnTo>
                    <a:pt x="424" y="514"/>
                  </a:lnTo>
                  <a:lnTo>
                    <a:pt x="416" y="512"/>
                  </a:lnTo>
                  <a:lnTo>
                    <a:pt x="405" y="509"/>
                  </a:lnTo>
                  <a:lnTo>
                    <a:pt x="396" y="508"/>
                  </a:lnTo>
                  <a:lnTo>
                    <a:pt x="385" y="507"/>
                  </a:lnTo>
                  <a:lnTo>
                    <a:pt x="377" y="505"/>
                  </a:lnTo>
                  <a:lnTo>
                    <a:pt x="367" y="503"/>
                  </a:lnTo>
                  <a:lnTo>
                    <a:pt x="358" y="501"/>
                  </a:lnTo>
                  <a:lnTo>
                    <a:pt x="348" y="500"/>
                  </a:lnTo>
                  <a:lnTo>
                    <a:pt x="340" y="498"/>
                  </a:lnTo>
                  <a:lnTo>
                    <a:pt x="327" y="491"/>
                  </a:lnTo>
                  <a:lnTo>
                    <a:pt x="318" y="485"/>
                  </a:lnTo>
                  <a:lnTo>
                    <a:pt x="308" y="476"/>
                  </a:lnTo>
                  <a:lnTo>
                    <a:pt x="302" y="469"/>
                  </a:lnTo>
                  <a:lnTo>
                    <a:pt x="294" y="461"/>
                  </a:lnTo>
                  <a:lnTo>
                    <a:pt x="290" y="453"/>
                  </a:lnTo>
                  <a:lnTo>
                    <a:pt x="286" y="445"/>
                  </a:lnTo>
                  <a:lnTo>
                    <a:pt x="283" y="436"/>
                  </a:lnTo>
                  <a:lnTo>
                    <a:pt x="279" y="425"/>
                  </a:lnTo>
                  <a:lnTo>
                    <a:pt x="276" y="417"/>
                  </a:lnTo>
                  <a:lnTo>
                    <a:pt x="273" y="406"/>
                  </a:lnTo>
                  <a:lnTo>
                    <a:pt x="273" y="398"/>
                  </a:lnTo>
                  <a:lnTo>
                    <a:pt x="272" y="387"/>
                  </a:lnTo>
                  <a:lnTo>
                    <a:pt x="272" y="378"/>
                  </a:lnTo>
                  <a:lnTo>
                    <a:pt x="272" y="367"/>
                  </a:lnTo>
                  <a:lnTo>
                    <a:pt x="272" y="359"/>
                  </a:lnTo>
                  <a:lnTo>
                    <a:pt x="271" y="348"/>
                  </a:lnTo>
                  <a:lnTo>
                    <a:pt x="271" y="338"/>
                  </a:lnTo>
                  <a:lnTo>
                    <a:pt x="269" y="327"/>
                  </a:lnTo>
                  <a:lnTo>
                    <a:pt x="269" y="318"/>
                  </a:lnTo>
                  <a:lnTo>
                    <a:pt x="268" y="307"/>
                  </a:lnTo>
                  <a:lnTo>
                    <a:pt x="268" y="297"/>
                  </a:lnTo>
                  <a:lnTo>
                    <a:pt x="267" y="287"/>
                  </a:lnTo>
                  <a:lnTo>
                    <a:pt x="267" y="279"/>
                  </a:lnTo>
                  <a:lnTo>
                    <a:pt x="264" y="268"/>
                  </a:lnTo>
                  <a:lnTo>
                    <a:pt x="261" y="258"/>
                  </a:lnTo>
                  <a:lnTo>
                    <a:pt x="257" y="249"/>
                  </a:lnTo>
                  <a:lnTo>
                    <a:pt x="253" y="240"/>
                  </a:lnTo>
                  <a:lnTo>
                    <a:pt x="247" y="231"/>
                  </a:lnTo>
                  <a:lnTo>
                    <a:pt x="242" y="222"/>
                  </a:lnTo>
                  <a:lnTo>
                    <a:pt x="235" y="214"/>
                  </a:lnTo>
                  <a:lnTo>
                    <a:pt x="228" y="207"/>
                  </a:lnTo>
                  <a:lnTo>
                    <a:pt x="221" y="199"/>
                  </a:lnTo>
                  <a:lnTo>
                    <a:pt x="215" y="193"/>
                  </a:lnTo>
                  <a:lnTo>
                    <a:pt x="209" y="187"/>
                  </a:lnTo>
                  <a:lnTo>
                    <a:pt x="203" y="182"/>
                  </a:lnTo>
                  <a:lnTo>
                    <a:pt x="196" y="176"/>
                  </a:lnTo>
                  <a:lnTo>
                    <a:pt x="189" y="170"/>
                  </a:lnTo>
                  <a:lnTo>
                    <a:pt x="182" y="166"/>
                  </a:lnTo>
                  <a:lnTo>
                    <a:pt x="177" y="162"/>
                  </a:lnTo>
                  <a:lnTo>
                    <a:pt x="169" y="156"/>
                  </a:lnTo>
                  <a:lnTo>
                    <a:pt x="162" y="151"/>
                  </a:lnTo>
                  <a:lnTo>
                    <a:pt x="155" y="147"/>
                  </a:lnTo>
                  <a:lnTo>
                    <a:pt x="148" y="142"/>
                  </a:lnTo>
                  <a:lnTo>
                    <a:pt x="141" y="138"/>
                  </a:lnTo>
                  <a:lnTo>
                    <a:pt x="134" y="134"/>
                  </a:lnTo>
                  <a:lnTo>
                    <a:pt x="127" y="130"/>
                  </a:lnTo>
                  <a:lnTo>
                    <a:pt x="120" y="127"/>
                  </a:lnTo>
                  <a:lnTo>
                    <a:pt x="112" y="123"/>
                  </a:lnTo>
                  <a:lnTo>
                    <a:pt x="104" y="119"/>
                  </a:lnTo>
                  <a:lnTo>
                    <a:pt x="95" y="115"/>
                  </a:lnTo>
                  <a:lnTo>
                    <a:pt x="88" y="112"/>
                  </a:lnTo>
                  <a:lnTo>
                    <a:pt x="80" y="108"/>
                  </a:lnTo>
                  <a:lnTo>
                    <a:pt x="73" y="104"/>
                  </a:lnTo>
                  <a:lnTo>
                    <a:pt x="66" y="101"/>
                  </a:lnTo>
                  <a:lnTo>
                    <a:pt x="60" y="98"/>
                  </a:lnTo>
                  <a:lnTo>
                    <a:pt x="51" y="94"/>
                  </a:lnTo>
                  <a:lnTo>
                    <a:pt x="43" y="91"/>
                  </a:lnTo>
                  <a:lnTo>
                    <a:pt x="36" y="89"/>
                  </a:lnTo>
                  <a:lnTo>
                    <a:pt x="29" y="86"/>
                  </a:lnTo>
                  <a:lnTo>
                    <a:pt x="14" y="80"/>
                  </a:lnTo>
                  <a:lnTo>
                    <a:pt x="0" y="75"/>
                  </a:lnTo>
                  <a:lnTo>
                    <a:pt x="11" y="71"/>
                  </a:lnTo>
                  <a:lnTo>
                    <a:pt x="24" y="67"/>
                  </a:lnTo>
                  <a:lnTo>
                    <a:pt x="36" y="62"/>
                  </a:lnTo>
                  <a:lnTo>
                    <a:pt x="50" y="58"/>
                  </a:lnTo>
                  <a:lnTo>
                    <a:pt x="62" y="53"/>
                  </a:lnTo>
                  <a:lnTo>
                    <a:pt x="76" y="49"/>
                  </a:lnTo>
                  <a:lnTo>
                    <a:pt x="90" y="43"/>
                  </a:lnTo>
                  <a:lnTo>
                    <a:pt x="105" y="39"/>
                  </a:lnTo>
                  <a:lnTo>
                    <a:pt x="117" y="33"/>
                  </a:lnTo>
                  <a:lnTo>
                    <a:pt x="133" y="28"/>
                  </a:lnTo>
                  <a:lnTo>
                    <a:pt x="145" y="24"/>
                  </a:lnTo>
                  <a:lnTo>
                    <a:pt x="160" y="20"/>
                  </a:lnTo>
                  <a:lnTo>
                    <a:pt x="174" y="14"/>
                  </a:lnTo>
                  <a:lnTo>
                    <a:pt x="188" y="9"/>
                  </a:lnTo>
                  <a:lnTo>
                    <a:pt x="202" y="4"/>
                  </a:lnTo>
                  <a:lnTo>
                    <a:pt x="217" y="0"/>
                  </a:lnTo>
                  <a:lnTo>
                    <a:pt x="217" y="7"/>
                  </a:lnTo>
                  <a:lnTo>
                    <a:pt x="218" y="15"/>
                  </a:lnTo>
                  <a:lnTo>
                    <a:pt x="220" y="22"/>
                  </a:lnTo>
                  <a:lnTo>
                    <a:pt x="221" y="31"/>
                  </a:lnTo>
                  <a:lnTo>
                    <a:pt x="222" y="38"/>
                  </a:lnTo>
                  <a:lnTo>
                    <a:pt x="225" y="46"/>
                  </a:lnTo>
                  <a:lnTo>
                    <a:pt x="227" y="54"/>
                  </a:lnTo>
                  <a:lnTo>
                    <a:pt x="229" y="62"/>
                  </a:lnTo>
                  <a:lnTo>
                    <a:pt x="233" y="76"/>
                  </a:lnTo>
                  <a:lnTo>
                    <a:pt x="238" y="91"/>
                  </a:lnTo>
                  <a:lnTo>
                    <a:pt x="240" y="98"/>
                  </a:lnTo>
                  <a:lnTo>
                    <a:pt x="243" y="107"/>
                  </a:lnTo>
                  <a:lnTo>
                    <a:pt x="246" y="113"/>
                  </a:lnTo>
                  <a:lnTo>
                    <a:pt x="250" y="122"/>
                  </a:lnTo>
                  <a:lnTo>
                    <a:pt x="256" y="135"/>
                  </a:lnTo>
                  <a:lnTo>
                    <a:pt x="262" y="149"/>
                  </a:lnTo>
                  <a:lnTo>
                    <a:pt x="265" y="155"/>
                  </a:lnTo>
                  <a:lnTo>
                    <a:pt x="269" y="163"/>
                  </a:lnTo>
                  <a:lnTo>
                    <a:pt x="273" y="169"/>
                  </a:lnTo>
                  <a:lnTo>
                    <a:pt x="278" y="177"/>
                  </a:lnTo>
                  <a:lnTo>
                    <a:pt x="282" y="182"/>
                  </a:lnTo>
                  <a:lnTo>
                    <a:pt x="286" y="189"/>
                  </a:lnTo>
                  <a:lnTo>
                    <a:pt x="290" y="196"/>
                  </a:lnTo>
                  <a:lnTo>
                    <a:pt x="294" y="203"/>
                  </a:lnTo>
                  <a:lnTo>
                    <a:pt x="298" y="209"/>
                  </a:lnTo>
                  <a:lnTo>
                    <a:pt x="304" y="217"/>
                  </a:lnTo>
                  <a:lnTo>
                    <a:pt x="309" y="222"/>
                  </a:lnTo>
                  <a:lnTo>
                    <a:pt x="315" y="231"/>
                  </a:lnTo>
                  <a:lnTo>
                    <a:pt x="323" y="242"/>
                  </a:lnTo>
                  <a:lnTo>
                    <a:pt x="334" y="254"/>
                  </a:lnTo>
                  <a:lnTo>
                    <a:pt x="338" y="260"/>
                  </a:lnTo>
                  <a:lnTo>
                    <a:pt x="344" y="267"/>
                  </a:lnTo>
                  <a:lnTo>
                    <a:pt x="349" y="272"/>
                  </a:lnTo>
                  <a:lnTo>
                    <a:pt x="356" y="279"/>
                  </a:lnTo>
                  <a:lnTo>
                    <a:pt x="366" y="290"/>
                  </a:lnTo>
                  <a:lnTo>
                    <a:pt x="378" y="301"/>
                  </a:lnTo>
                  <a:lnTo>
                    <a:pt x="384" y="307"/>
                  </a:lnTo>
                  <a:lnTo>
                    <a:pt x="391" y="312"/>
                  </a:lnTo>
                  <a:lnTo>
                    <a:pt x="396" y="318"/>
                  </a:lnTo>
                  <a:lnTo>
                    <a:pt x="403" y="325"/>
                  </a:lnTo>
                  <a:lnTo>
                    <a:pt x="416" y="334"/>
                  </a:lnTo>
                  <a:lnTo>
                    <a:pt x="428" y="344"/>
                  </a:lnTo>
                  <a:lnTo>
                    <a:pt x="434" y="348"/>
                  </a:lnTo>
                  <a:lnTo>
                    <a:pt x="440" y="354"/>
                  </a:lnTo>
                  <a:lnTo>
                    <a:pt x="446" y="359"/>
                  </a:lnTo>
                  <a:lnTo>
                    <a:pt x="454" y="365"/>
                  </a:lnTo>
                  <a:lnTo>
                    <a:pt x="460" y="369"/>
                  </a:lnTo>
                  <a:lnTo>
                    <a:pt x="467" y="373"/>
                  </a:lnTo>
                  <a:lnTo>
                    <a:pt x="474" y="377"/>
                  </a:lnTo>
                  <a:lnTo>
                    <a:pt x="480" y="382"/>
                  </a:lnTo>
                  <a:lnTo>
                    <a:pt x="487" y="387"/>
                  </a:lnTo>
                  <a:lnTo>
                    <a:pt x="494" y="391"/>
                  </a:lnTo>
                  <a:lnTo>
                    <a:pt x="501" y="395"/>
                  </a:lnTo>
                  <a:lnTo>
                    <a:pt x="509" y="40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5" name="Freeform 239"/>
            <p:cNvSpPr>
              <a:spLocks/>
            </p:cNvSpPr>
            <p:nvPr/>
          </p:nvSpPr>
          <p:spPr bwMode="auto">
            <a:xfrm>
              <a:off x="3717" y="2189"/>
              <a:ext cx="1249" cy="745"/>
            </a:xfrm>
            <a:custGeom>
              <a:avLst/>
              <a:gdLst>
                <a:gd name="T0" fmla="*/ 1107 w 1249"/>
                <a:gd name="T1" fmla="*/ 32 h 745"/>
                <a:gd name="T2" fmla="*/ 1096 w 1249"/>
                <a:gd name="T3" fmla="*/ 74 h 745"/>
                <a:gd name="T4" fmla="*/ 1089 w 1249"/>
                <a:gd name="T5" fmla="*/ 119 h 745"/>
                <a:gd name="T6" fmla="*/ 1101 w 1249"/>
                <a:gd name="T7" fmla="*/ 163 h 745"/>
                <a:gd name="T8" fmla="*/ 1129 w 1249"/>
                <a:gd name="T9" fmla="*/ 197 h 745"/>
                <a:gd name="T10" fmla="*/ 1164 w 1249"/>
                <a:gd name="T11" fmla="*/ 221 h 745"/>
                <a:gd name="T12" fmla="*/ 1201 w 1249"/>
                <a:gd name="T13" fmla="*/ 236 h 745"/>
                <a:gd name="T14" fmla="*/ 1239 w 1249"/>
                <a:gd name="T15" fmla="*/ 244 h 745"/>
                <a:gd name="T16" fmla="*/ 1202 w 1249"/>
                <a:gd name="T17" fmla="*/ 266 h 745"/>
                <a:gd name="T18" fmla="*/ 1141 w 1249"/>
                <a:gd name="T19" fmla="*/ 295 h 745"/>
                <a:gd name="T20" fmla="*/ 1082 w 1249"/>
                <a:gd name="T21" fmla="*/ 324 h 745"/>
                <a:gd name="T22" fmla="*/ 1024 w 1249"/>
                <a:gd name="T23" fmla="*/ 356 h 745"/>
                <a:gd name="T24" fmla="*/ 966 w 1249"/>
                <a:gd name="T25" fmla="*/ 388 h 745"/>
                <a:gd name="T26" fmla="*/ 908 w 1249"/>
                <a:gd name="T27" fmla="*/ 421 h 745"/>
                <a:gd name="T28" fmla="*/ 850 w 1249"/>
                <a:gd name="T29" fmla="*/ 454 h 745"/>
                <a:gd name="T30" fmla="*/ 792 w 1249"/>
                <a:gd name="T31" fmla="*/ 487 h 745"/>
                <a:gd name="T32" fmla="*/ 736 w 1249"/>
                <a:gd name="T33" fmla="*/ 519 h 745"/>
                <a:gd name="T34" fmla="*/ 678 w 1249"/>
                <a:gd name="T35" fmla="*/ 552 h 745"/>
                <a:gd name="T36" fmla="*/ 620 w 1249"/>
                <a:gd name="T37" fmla="*/ 584 h 745"/>
                <a:gd name="T38" fmla="*/ 562 w 1249"/>
                <a:gd name="T39" fmla="*/ 617 h 745"/>
                <a:gd name="T40" fmla="*/ 502 w 1249"/>
                <a:gd name="T41" fmla="*/ 647 h 745"/>
                <a:gd name="T42" fmla="*/ 444 w 1249"/>
                <a:gd name="T43" fmla="*/ 679 h 745"/>
                <a:gd name="T44" fmla="*/ 385 w 1249"/>
                <a:gd name="T45" fmla="*/ 708 h 745"/>
                <a:gd name="T46" fmla="*/ 327 w 1249"/>
                <a:gd name="T47" fmla="*/ 737 h 745"/>
                <a:gd name="T48" fmla="*/ 287 w 1249"/>
                <a:gd name="T49" fmla="*/ 713 h 745"/>
                <a:gd name="T50" fmla="*/ 262 w 1249"/>
                <a:gd name="T51" fmla="*/ 671 h 745"/>
                <a:gd name="T52" fmla="*/ 243 w 1249"/>
                <a:gd name="T53" fmla="*/ 624 h 745"/>
                <a:gd name="T54" fmla="*/ 226 w 1249"/>
                <a:gd name="T55" fmla="*/ 580 h 745"/>
                <a:gd name="T56" fmla="*/ 201 w 1249"/>
                <a:gd name="T57" fmla="*/ 555 h 745"/>
                <a:gd name="T58" fmla="*/ 153 w 1249"/>
                <a:gd name="T59" fmla="*/ 530 h 745"/>
                <a:gd name="T60" fmla="*/ 97 w 1249"/>
                <a:gd name="T61" fmla="*/ 511 h 745"/>
                <a:gd name="T62" fmla="*/ 40 w 1249"/>
                <a:gd name="T63" fmla="*/ 490 h 745"/>
                <a:gd name="T64" fmla="*/ 18 w 1249"/>
                <a:gd name="T65" fmla="*/ 466 h 745"/>
                <a:gd name="T66" fmla="*/ 91 w 1249"/>
                <a:gd name="T67" fmla="*/ 450 h 745"/>
                <a:gd name="T68" fmla="*/ 166 w 1249"/>
                <a:gd name="T69" fmla="*/ 432 h 745"/>
                <a:gd name="T70" fmla="*/ 239 w 1249"/>
                <a:gd name="T71" fmla="*/ 411 h 745"/>
                <a:gd name="T72" fmla="*/ 312 w 1249"/>
                <a:gd name="T73" fmla="*/ 390 h 745"/>
                <a:gd name="T74" fmla="*/ 384 w 1249"/>
                <a:gd name="T75" fmla="*/ 366 h 745"/>
                <a:gd name="T76" fmla="*/ 455 w 1249"/>
                <a:gd name="T77" fmla="*/ 341 h 745"/>
                <a:gd name="T78" fmla="*/ 526 w 1249"/>
                <a:gd name="T79" fmla="*/ 313 h 745"/>
                <a:gd name="T80" fmla="*/ 598 w 1249"/>
                <a:gd name="T81" fmla="*/ 286 h 745"/>
                <a:gd name="T82" fmla="*/ 667 w 1249"/>
                <a:gd name="T83" fmla="*/ 254 h 745"/>
                <a:gd name="T84" fmla="*/ 736 w 1249"/>
                <a:gd name="T85" fmla="*/ 221 h 745"/>
                <a:gd name="T86" fmla="*/ 803 w 1249"/>
                <a:gd name="T87" fmla="*/ 186 h 745"/>
                <a:gd name="T88" fmla="*/ 870 w 1249"/>
                <a:gd name="T89" fmla="*/ 150 h 745"/>
                <a:gd name="T90" fmla="*/ 936 w 1249"/>
                <a:gd name="T91" fmla="*/ 112 h 745"/>
                <a:gd name="T92" fmla="*/ 1001 w 1249"/>
                <a:gd name="T93" fmla="*/ 72 h 745"/>
                <a:gd name="T94" fmla="*/ 1064 w 1249"/>
                <a:gd name="T95" fmla="*/ 30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9" h="745">
                  <a:moveTo>
                    <a:pt x="1112" y="0"/>
                  </a:moveTo>
                  <a:lnTo>
                    <a:pt x="1111" y="10"/>
                  </a:lnTo>
                  <a:lnTo>
                    <a:pt x="1110" y="21"/>
                  </a:lnTo>
                  <a:lnTo>
                    <a:pt x="1107" y="32"/>
                  </a:lnTo>
                  <a:lnTo>
                    <a:pt x="1106" y="43"/>
                  </a:lnTo>
                  <a:lnTo>
                    <a:pt x="1101" y="52"/>
                  </a:lnTo>
                  <a:lnTo>
                    <a:pt x="1099" y="65"/>
                  </a:lnTo>
                  <a:lnTo>
                    <a:pt x="1096" y="74"/>
                  </a:lnTo>
                  <a:lnTo>
                    <a:pt x="1095" y="87"/>
                  </a:lnTo>
                  <a:lnTo>
                    <a:pt x="1090" y="97"/>
                  </a:lnTo>
                  <a:lnTo>
                    <a:pt x="1090" y="109"/>
                  </a:lnTo>
                  <a:lnTo>
                    <a:pt x="1089" y="119"/>
                  </a:lnTo>
                  <a:lnTo>
                    <a:pt x="1090" y="131"/>
                  </a:lnTo>
                  <a:lnTo>
                    <a:pt x="1092" y="141"/>
                  </a:lnTo>
                  <a:lnTo>
                    <a:pt x="1096" y="153"/>
                  </a:lnTo>
                  <a:lnTo>
                    <a:pt x="1101" y="163"/>
                  </a:lnTo>
                  <a:lnTo>
                    <a:pt x="1111" y="175"/>
                  </a:lnTo>
                  <a:lnTo>
                    <a:pt x="1115" y="182"/>
                  </a:lnTo>
                  <a:lnTo>
                    <a:pt x="1122" y="190"/>
                  </a:lnTo>
                  <a:lnTo>
                    <a:pt x="1129" y="197"/>
                  </a:lnTo>
                  <a:lnTo>
                    <a:pt x="1137" y="204"/>
                  </a:lnTo>
                  <a:lnTo>
                    <a:pt x="1146" y="210"/>
                  </a:lnTo>
                  <a:lnTo>
                    <a:pt x="1154" y="217"/>
                  </a:lnTo>
                  <a:lnTo>
                    <a:pt x="1164" y="221"/>
                  </a:lnTo>
                  <a:lnTo>
                    <a:pt x="1173" y="226"/>
                  </a:lnTo>
                  <a:lnTo>
                    <a:pt x="1181" y="229"/>
                  </a:lnTo>
                  <a:lnTo>
                    <a:pt x="1192" y="233"/>
                  </a:lnTo>
                  <a:lnTo>
                    <a:pt x="1201" y="236"/>
                  </a:lnTo>
                  <a:lnTo>
                    <a:pt x="1212" y="239"/>
                  </a:lnTo>
                  <a:lnTo>
                    <a:pt x="1221" y="240"/>
                  </a:lnTo>
                  <a:lnTo>
                    <a:pt x="1231" y="243"/>
                  </a:lnTo>
                  <a:lnTo>
                    <a:pt x="1239" y="244"/>
                  </a:lnTo>
                  <a:lnTo>
                    <a:pt x="1249" y="247"/>
                  </a:lnTo>
                  <a:lnTo>
                    <a:pt x="1233" y="252"/>
                  </a:lnTo>
                  <a:lnTo>
                    <a:pt x="1217" y="259"/>
                  </a:lnTo>
                  <a:lnTo>
                    <a:pt x="1202" y="266"/>
                  </a:lnTo>
                  <a:lnTo>
                    <a:pt x="1187" y="273"/>
                  </a:lnTo>
                  <a:lnTo>
                    <a:pt x="1172" y="280"/>
                  </a:lnTo>
                  <a:lnTo>
                    <a:pt x="1157" y="287"/>
                  </a:lnTo>
                  <a:lnTo>
                    <a:pt x="1141" y="295"/>
                  </a:lnTo>
                  <a:lnTo>
                    <a:pt x="1128" y="304"/>
                  </a:lnTo>
                  <a:lnTo>
                    <a:pt x="1112" y="310"/>
                  </a:lnTo>
                  <a:lnTo>
                    <a:pt x="1097" y="317"/>
                  </a:lnTo>
                  <a:lnTo>
                    <a:pt x="1082" y="324"/>
                  </a:lnTo>
                  <a:lnTo>
                    <a:pt x="1068" y="333"/>
                  </a:lnTo>
                  <a:lnTo>
                    <a:pt x="1053" y="339"/>
                  </a:lnTo>
                  <a:lnTo>
                    <a:pt x="1039" y="348"/>
                  </a:lnTo>
                  <a:lnTo>
                    <a:pt x="1024" y="356"/>
                  </a:lnTo>
                  <a:lnTo>
                    <a:pt x="1010" y="364"/>
                  </a:lnTo>
                  <a:lnTo>
                    <a:pt x="995" y="371"/>
                  </a:lnTo>
                  <a:lnTo>
                    <a:pt x="981" y="379"/>
                  </a:lnTo>
                  <a:lnTo>
                    <a:pt x="966" y="388"/>
                  </a:lnTo>
                  <a:lnTo>
                    <a:pt x="952" y="396"/>
                  </a:lnTo>
                  <a:lnTo>
                    <a:pt x="937" y="404"/>
                  </a:lnTo>
                  <a:lnTo>
                    <a:pt x="923" y="413"/>
                  </a:lnTo>
                  <a:lnTo>
                    <a:pt x="908" y="421"/>
                  </a:lnTo>
                  <a:lnTo>
                    <a:pt x="894" y="429"/>
                  </a:lnTo>
                  <a:lnTo>
                    <a:pt x="879" y="437"/>
                  </a:lnTo>
                  <a:lnTo>
                    <a:pt x="865" y="446"/>
                  </a:lnTo>
                  <a:lnTo>
                    <a:pt x="850" y="454"/>
                  </a:lnTo>
                  <a:lnTo>
                    <a:pt x="836" y="462"/>
                  </a:lnTo>
                  <a:lnTo>
                    <a:pt x="821" y="471"/>
                  </a:lnTo>
                  <a:lnTo>
                    <a:pt x="807" y="479"/>
                  </a:lnTo>
                  <a:lnTo>
                    <a:pt x="792" y="487"/>
                  </a:lnTo>
                  <a:lnTo>
                    <a:pt x="780" y="495"/>
                  </a:lnTo>
                  <a:lnTo>
                    <a:pt x="765" y="502"/>
                  </a:lnTo>
                  <a:lnTo>
                    <a:pt x="751" y="511"/>
                  </a:lnTo>
                  <a:lnTo>
                    <a:pt x="736" y="519"/>
                  </a:lnTo>
                  <a:lnTo>
                    <a:pt x="722" y="527"/>
                  </a:lnTo>
                  <a:lnTo>
                    <a:pt x="707" y="535"/>
                  </a:lnTo>
                  <a:lnTo>
                    <a:pt x="693" y="544"/>
                  </a:lnTo>
                  <a:lnTo>
                    <a:pt x="678" y="552"/>
                  </a:lnTo>
                  <a:lnTo>
                    <a:pt x="664" y="560"/>
                  </a:lnTo>
                  <a:lnTo>
                    <a:pt x="649" y="567"/>
                  </a:lnTo>
                  <a:lnTo>
                    <a:pt x="635" y="575"/>
                  </a:lnTo>
                  <a:lnTo>
                    <a:pt x="620" y="584"/>
                  </a:lnTo>
                  <a:lnTo>
                    <a:pt x="606" y="592"/>
                  </a:lnTo>
                  <a:lnTo>
                    <a:pt x="591" y="600"/>
                  </a:lnTo>
                  <a:lnTo>
                    <a:pt x="577" y="608"/>
                  </a:lnTo>
                  <a:lnTo>
                    <a:pt x="562" y="617"/>
                  </a:lnTo>
                  <a:lnTo>
                    <a:pt x="548" y="625"/>
                  </a:lnTo>
                  <a:lnTo>
                    <a:pt x="533" y="632"/>
                  </a:lnTo>
                  <a:lnTo>
                    <a:pt x="518" y="640"/>
                  </a:lnTo>
                  <a:lnTo>
                    <a:pt x="502" y="647"/>
                  </a:lnTo>
                  <a:lnTo>
                    <a:pt x="489" y="655"/>
                  </a:lnTo>
                  <a:lnTo>
                    <a:pt x="473" y="662"/>
                  </a:lnTo>
                  <a:lnTo>
                    <a:pt x="460" y="671"/>
                  </a:lnTo>
                  <a:lnTo>
                    <a:pt x="444" y="679"/>
                  </a:lnTo>
                  <a:lnTo>
                    <a:pt x="431" y="687"/>
                  </a:lnTo>
                  <a:lnTo>
                    <a:pt x="415" y="694"/>
                  </a:lnTo>
                  <a:lnTo>
                    <a:pt x="400" y="701"/>
                  </a:lnTo>
                  <a:lnTo>
                    <a:pt x="385" y="708"/>
                  </a:lnTo>
                  <a:lnTo>
                    <a:pt x="371" y="716"/>
                  </a:lnTo>
                  <a:lnTo>
                    <a:pt x="356" y="723"/>
                  </a:lnTo>
                  <a:lnTo>
                    <a:pt x="342" y="730"/>
                  </a:lnTo>
                  <a:lnTo>
                    <a:pt x="327" y="737"/>
                  </a:lnTo>
                  <a:lnTo>
                    <a:pt x="313" y="745"/>
                  </a:lnTo>
                  <a:lnTo>
                    <a:pt x="304" y="734"/>
                  </a:lnTo>
                  <a:lnTo>
                    <a:pt x="295" y="724"/>
                  </a:lnTo>
                  <a:lnTo>
                    <a:pt x="287" y="713"/>
                  </a:lnTo>
                  <a:lnTo>
                    <a:pt x="282" y="704"/>
                  </a:lnTo>
                  <a:lnTo>
                    <a:pt x="273" y="693"/>
                  </a:lnTo>
                  <a:lnTo>
                    <a:pt x="268" y="682"/>
                  </a:lnTo>
                  <a:lnTo>
                    <a:pt x="262" y="671"/>
                  </a:lnTo>
                  <a:lnTo>
                    <a:pt x="258" y="660"/>
                  </a:lnTo>
                  <a:lnTo>
                    <a:pt x="253" y="647"/>
                  </a:lnTo>
                  <a:lnTo>
                    <a:pt x="247" y="636"/>
                  </a:lnTo>
                  <a:lnTo>
                    <a:pt x="243" y="624"/>
                  </a:lnTo>
                  <a:lnTo>
                    <a:pt x="239" y="613"/>
                  </a:lnTo>
                  <a:lnTo>
                    <a:pt x="235" y="600"/>
                  </a:lnTo>
                  <a:lnTo>
                    <a:pt x="230" y="591"/>
                  </a:lnTo>
                  <a:lnTo>
                    <a:pt x="226" y="580"/>
                  </a:lnTo>
                  <a:lnTo>
                    <a:pt x="224" y="570"/>
                  </a:lnTo>
                  <a:lnTo>
                    <a:pt x="215" y="564"/>
                  </a:lnTo>
                  <a:lnTo>
                    <a:pt x="210" y="559"/>
                  </a:lnTo>
                  <a:lnTo>
                    <a:pt x="201" y="555"/>
                  </a:lnTo>
                  <a:lnTo>
                    <a:pt x="196" y="551"/>
                  </a:lnTo>
                  <a:lnTo>
                    <a:pt x="182" y="544"/>
                  </a:lnTo>
                  <a:lnTo>
                    <a:pt x="168" y="537"/>
                  </a:lnTo>
                  <a:lnTo>
                    <a:pt x="153" y="530"/>
                  </a:lnTo>
                  <a:lnTo>
                    <a:pt x="139" y="524"/>
                  </a:lnTo>
                  <a:lnTo>
                    <a:pt x="126" y="520"/>
                  </a:lnTo>
                  <a:lnTo>
                    <a:pt x="112" y="516"/>
                  </a:lnTo>
                  <a:lnTo>
                    <a:pt x="97" y="511"/>
                  </a:lnTo>
                  <a:lnTo>
                    <a:pt x="83" y="505"/>
                  </a:lnTo>
                  <a:lnTo>
                    <a:pt x="68" y="499"/>
                  </a:lnTo>
                  <a:lnTo>
                    <a:pt x="55" y="495"/>
                  </a:lnTo>
                  <a:lnTo>
                    <a:pt x="40" y="490"/>
                  </a:lnTo>
                  <a:lnTo>
                    <a:pt x="26" y="484"/>
                  </a:lnTo>
                  <a:lnTo>
                    <a:pt x="12" y="477"/>
                  </a:lnTo>
                  <a:lnTo>
                    <a:pt x="0" y="472"/>
                  </a:lnTo>
                  <a:lnTo>
                    <a:pt x="18" y="466"/>
                  </a:lnTo>
                  <a:lnTo>
                    <a:pt x="36" y="462"/>
                  </a:lnTo>
                  <a:lnTo>
                    <a:pt x="54" y="458"/>
                  </a:lnTo>
                  <a:lnTo>
                    <a:pt x="73" y="454"/>
                  </a:lnTo>
                  <a:lnTo>
                    <a:pt x="91" y="450"/>
                  </a:lnTo>
                  <a:lnTo>
                    <a:pt x="110" y="446"/>
                  </a:lnTo>
                  <a:lnTo>
                    <a:pt x="128" y="442"/>
                  </a:lnTo>
                  <a:lnTo>
                    <a:pt x="148" y="437"/>
                  </a:lnTo>
                  <a:lnTo>
                    <a:pt x="166" y="432"/>
                  </a:lnTo>
                  <a:lnTo>
                    <a:pt x="184" y="426"/>
                  </a:lnTo>
                  <a:lnTo>
                    <a:pt x="201" y="421"/>
                  </a:lnTo>
                  <a:lnTo>
                    <a:pt x="221" y="417"/>
                  </a:lnTo>
                  <a:lnTo>
                    <a:pt x="239" y="411"/>
                  </a:lnTo>
                  <a:lnTo>
                    <a:pt x="258" y="407"/>
                  </a:lnTo>
                  <a:lnTo>
                    <a:pt x="276" y="402"/>
                  </a:lnTo>
                  <a:lnTo>
                    <a:pt x="295" y="397"/>
                  </a:lnTo>
                  <a:lnTo>
                    <a:pt x="312" y="390"/>
                  </a:lnTo>
                  <a:lnTo>
                    <a:pt x="330" y="385"/>
                  </a:lnTo>
                  <a:lnTo>
                    <a:pt x="348" y="378"/>
                  </a:lnTo>
                  <a:lnTo>
                    <a:pt x="367" y="373"/>
                  </a:lnTo>
                  <a:lnTo>
                    <a:pt x="384" y="366"/>
                  </a:lnTo>
                  <a:lnTo>
                    <a:pt x="402" y="360"/>
                  </a:lnTo>
                  <a:lnTo>
                    <a:pt x="420" y="353"/>
                  </a:lnTo>
                  <a:lnTo>
                    <a:pt x="439" y="348"/>
                  </a:lnTo>
                  <a:lnTo>
                    <a:pt x="455" y="341"/>
                  </a:lnTo>
                  <a:lnTo>
                    <a:pt x="473" y="334"/>
                  </a:lnTo>
                  <a:lnTo>
                    <a:pt x="491" y="327"/>
                  </a:lnTo>
                  <a:lnTo>
                    <a:pt x="509" y="321"/>
                  </a:lnTo>
                  <a:lnTo>
                    <a:pt x="526" y="313"/>
                  </a:lnTo>
                  <a:lnTo>
                    <a:pt x="545" y="308"/>
                  </a:lnTo>
                  <a:lnTo>
                    <a:pt x="562" y="299"/>
                  </a:lnTo>
                  <a:lnTo>
                    <a:pt x="581" y="294"/>
                  </a:lnTo>
                  <a:lnTo>
                    <a:pt x="598" y="286"/>
                  </a:lnTo>
                  <a:lnTo>
                    <a:pt x="616" y="277"/>
                  </a:lnTo>
                  <a:lnTo>
                    <a:pt x="632" y="269"/>
                  </a:lnTo>
                  <a:lnTo>
                    <a:pt x="650" y="262"/>
                  </a:lnTo>
                  <a:lnTo>
                    <a:pt x="667" y="254"/>
                  </a:lnTo>
                  <a:lnTo>
                    <a:pt x="685" y="246"/>
                  </a:lnTo>
                  <a:lnTo>
                    <a:pt x="701" y="237"/>
                  </a:lnTo>
                  <a:lnTo>
                    <a:pt x="719" y="230"/>
                  </a:lnTo>
                  <a:lnTo>
                    <a:pt x="736" y="221"/>
                  </a:lnTo>
                  <a:lnTo>
                    <a:pt x="752" y="212"/>
                  </a:lnTo>
                  <a:lnTo>
                    <a:pt x="769" y="204"/>
                  </a:lnTo>
                  <a:lnTo>
                    <a:pt x="787" y="196"/>
                  </a:lnTo>
                  <a:lnTo>
                    <a:pt x="803" y="186"/>
                  </a:lnTo>
                  <a:lnTo>
                    <a:pt x="820" y="178"/>
                  </a:lnTo>
                  <a:lnTo>
                    <a:pt x="836" y="170"/>
                  </a:lnTo>
                  <a:lnTo>
                    <a:pt x="854" y="161"/>
                  </a:lnTo>
                  <a:lnTo>
                    <a:pt x="870" y="150"/>
                  </a:lnTo>
                  <a:lnTo>
                    <a:pt x="886" y="142"/>
                  </a:lnTo>
                  <a:lnTo>
                    <a:pt x="903" y="131"/>
                  </a:lnTo>
                  <a:lnTo>
                    <a:pt x="919" y="123"/>
                  </a:lnTo>
                  <a:lnTo>
                    <a:pt x="936" y="112"/>
                  </a:lnTo>
                  <a:lnTo>
                    <a:pt x="952" y="102"/>
                  </a:lnTo>
                  <a:lnTo>
                    <a:pt x="969" y="92"/>
                  </a:lnTo>
                  <a:lnTo>
                    <a:pt x="985" y="83"/>
                  </a:lnTo>
                  <a:lnTo>
                    <a:pt x="1001" y="72"/>
                  </a:lnTo>
                  <a:lnTo>
                    <a:pt x="1017" y="62"/>
                  </a:lnTo>
                  <a:lnTo>
                    <a:pt x="1032" y="51"/>
                  </a:lnTo>
                  <a:lnTo>
                    <a:pt x="1049" y="41"/>
                  </a:lnTo>
                  <a:lnTo>
                    <a:pt x="1064" y="30"/>
                  </a:lnTo>
                  <a:lnTo>
                    <a:pt x="1081" y="21"/>
                  </a:lnTo>
                  <a:lnTo>
                    <a:pt x="1096" y="10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6" name="Freeform 240"/>
            <p:cNvSpPr>
              <a:spLocks/>
            </p:cNvSpPr>
            <p:nvPr/>
          </p:nvSpPr>
          <p:spPr bwMode="auto">
            <a:xfrm>
              <a:off x="4831" y="2040"/>
              <a:ext cx="461" cy="370"/>
            </a:xfrm>
            <a:custGeom>
              <a:avLst/>
              <a:gdLst>
                <a:gd name="T0" fmla="*/ 194 w 461"/>
                <a:gd name="T1" fmla="*/ 26 h 370"/>
                <a:gd name="T2" fmla="*/ 201 w 461"/>
                <a:gd name="T3" fmla="*/ 50 h 370"/>
                <a:gd name="T4" fmla="*/ 201 w 461"/>
                <a:gd name="T5" fmla="*/ 73 h 370"/>
                <a:gd name="T6" fmla="*/ 199 w 461"/>
                <a:gd name="T7" fmla="*/ 98 h 370"/>
                <a:gd name="T8" fmla="*/ 194 w 461"/>
                <a:gd name="T9" fmla="*/ 123 h 370"/>
                <a:gd name="T10" fmla="*/ 192 w 461"/>
                <a:gd name="T11" fmla="*/ 148 h 370"/>
                <a:gd name="T12" fmla="*/ 194 w 461"/>
                <a:gd name="T13" fmla="*/ 171 h 370"/>
                <a:gd name="T14" fmla="*/ 207 w 461"/>
                <a:gd name="T15" fmla="*/ 195 h 370"/>
                <a:gd name="T16" fmla="*/ 230 w 461"/>
                <a:gd name="T17" fmla="*/ 208 h 370"/>
                <a:gd name="T18" fmla="*/ 250 w 461"/>
                <a:gd name="T19" fmla="*/ 211 h 370"/>
                <a:gd name="T20" fmla="*/ 265 w 461"/>
                <a:gd name="T21" fmla="*/ 214 h 370"/>
                <a:gd name="T22" fmla="*/ 280 w 461"/>
                <a:gd name="T23" fmla="*/ 215 h 370"/>
                <a:gd name="T24" fmla="*/ 295 w 461"/>
                <a:gd name="T25" fmla="*/ 217 h 370"/>
                <a:gd name="T26" fmla="*/ 312 w 461"/>
                <a:gd name="T27" fmla="*/ 218 h 370"/>
                <a:gd name="T28" fmla="*/ 328 w 461"/>
                <a:gd name="T29" fmla="*/ 218 h 370"/>
                <a:gd name="T30" fmla="*/ 344 w 461"/>
                <a:gd name="T31" fmla="*/ 218 h 370"/>
                <a:gd name="T32" fmla="*/ 360 w 461"/>
                <a:gd name="T33" fmla="*/ 218 h 370"/>
                <a:gd name="T34" fmla="*/ 377 w 461"/>
                <a:gd name="T35" fmla="*/ 218 h 370"/>
                <a:gd name="T36" fmla="*/ 393 w 461"/>
                <a:gd name="T37" fmla="*/ 218 h 370"/>
                <a:gd name="T38" fmla="*/ 408 w 461"/>
                <a:gd name="T39" fmla="*/ 217 h 370"/>
                <a:gd name="T40" fmla="*/ 424 w 461"/>
                <a:gd name="T41" fmla="*/ 215 h 370"/>
                <a:gd name="T42" fmla="*/ 446 w 461"/>
                <a:gd name="T43" fmla="*/ 214 h 370"/>
                <a:gd name="T44" fmla="*/ 447 w 461"/>
                <a:gd name="T45" fmla="*/ 218 h 370"/>
                <a:gd name="T46" fmla="*/ 422 w 461"/>
                <a:gd name="T47" fmla="*/ 229 h 370"/>
                <a:gd name="T48" fmla="*/ 397 w 461"/>
                <a:gd name="T49" fmla="*/ 243 h 370"/>
                <a:gd name="T50" fmla="*/ 372 w 461"/>
                <a:gd name="T51" fmla="*/ 258 h 370"/>
                <a:gd name="T52" fmla="*/ 348 w 461"/>
                <a:gd name="T53" fmla="*/ 273 h 370"/>
                <a:gd name="T54" fmla="*/ 323 w 461"/>
                <a:gd name="T55" fmla="*/ 290 h 370"/>
                <a:gd name="T56" fmla="*/ 298 w 461"/>
                <a:gd name="T57" fmla="*/ 305 h 370"/>
                <a:gd name="T58" fmla="*/ 273 w 461"/>
                <a:gd name="T59" fmla="*/ 321 h 370"/>
                <a:gd name="T60" fmla="*/ 247 w 461"/>
                <a:gd name="T61" fmla="*/ 335 h 370"/>
                <a:gd name="T62" fmla="*/ 222 w 461"/>
                <a:gd name="T63" fmla="*/ 348 h 370"/>
                <a:gd name="T64" fmla="*/ 196 w 461"/>
                <a:gd name="T65" fmla="*/ 359 h 370"/>
                <a:gd name="T66" fmla="*/ 170 w 461"/>
                <a:gd name="T67" fmla="*/ 366 h 370"/>
                <a:gd name="T68" fmla="*/ 143 w 461"/>
                <a:gd name="T69" fmla="*/ 368 h 370"/>
                <a:gd name="T70" fmla="*/ 116 w 461"/>
                <a:gd name="T71" fmla="*/ 368 h 370"/>
                <a:gd name="T72" fmla="*/ 88 w 461"/>
                <a:gd name="T73" fmla="*/ 364 h 370"/>
                <a:gd name="T74" fmla="*/ 59 w 461"/>
                <a:gd name="T75" fmla="*/ 356 h 370"/>
                <a:gd name="T76" fmla="*/ 37 w 461"/>
                <a:gd name="T77" fmla="*/ 344 h 370"/>
                <a:gd name="T78" fmla="*/ 26 w 461"/>
                <a:gd name="T79" fmla="*/ 331 h 370"/>
                <a:gd name="T80" fmla="*/ 12 w 461"/>
                <a:gd name="T81" fmla="*/ 313 h 370"/>
                <a:gd name="T82" fmla="*/ 3 w 461"/>
                <a:gd name="T83" fmla="*/ 287 h 370"/>
                <a:gd name="T84" fmla="*/ 0 w 461"/>
                <a:gd name="T85" fmla="*/ 259 h 370"/>
                <a:gd name="T86" fmla="*/ 1 w 461"/>
                <a:gd name="T87" fmla="*/ 237 h 370"/>
                <a:gd name="T88" fmla="*/ 3 w 461"/>
                <a:gd name="T89" fmla="*/ 222 h 370"/>
                <a:gd name="T90" fmla="*/ 7 w 461"/>
                <a:gd name="T91" fmla="*/ 200 h 370"/>
                <a:gd name="T92" fmla="*/ 11 w 461"/>
                <a:gd name="T93" fmla="*/ 178 h 370"/>
                <a:gd name="T94" fmla="*/ 15 w 461"/>
                <a:gd name="T95" fmla="*/ 163 h 370"/>
                <a:gd name="T96" fmla="*/ 21 w 461"/>
                <a:gd name="T97" fmla="*/ 141 h 370"/>
                <a:gd name="T98" fmla="*/ 29 w 461"/>
                <a:gd name="T99" fmla="*/ 119 h 370"/>
                <a:gd name="T100" fmla="*/ 41 w 461"/>
                <a:gd name="T101" fmla="*/ 102 h 370"/>
                <a:gd name="T102" fmla="*/ 56 w 461"/>
                <a:gd name="T103" fmla="*/ 86 h 370"/>
                <a:gd name="T104" fmla="*/ 70 w 461"/>
                <a:gd name="T105" fmla="*/ 70 h 370"/>
                <a:gd name="T106" fmla="*/ 85 w 461"/>
                <a:gd name="T107" fmla="*/ 55 h 370"/>
                <a:gd name="T108" fmla="*/ 99 w 461"/>
                <a:gd name="T109" fmla="*/ 39 h 370"/>
                <a:gd name="T110" fmla="*/ 112 w 461"/>
                <a:gd name="T111" fmla="*/ 23 h 370"/>
                <a:gd name="T112" fmla="*/ 124 w 461"/>
                <a:gd name="T113" fmla="*/ 7 h 370"/>
                <a:gd name="T114" fmla="*/ 136 w 461"/>
                <a:gd name="T115" fmla="*/ 0 h 370"/>
                <a:gd name="T116" fmla="*/ 152 w 461"/>
                <a:gd name="T117" fmla="*/ 1 h 370"/>
                <a:gd name="T118" fmla="*/ 167 w 461"/>
                <a:gd name="T119" fmla="*/ 3 h 370"/>
                <a:gd name="T120" fmla="*/ 182 w 461"/>
                <a:gd name="T121" fmla="*/ 1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1" h="370">
                  <a:moveTo>
                    <a:pt x="189" y="17"/>
                  </a:moveTo>
                  <a:lnTo>
                    <a:pt x="194" y="26"/>
                  </a:lnTo>
                  <a:lnTo>
                    <a:pt x="200" y="37"/>
                  </a:lnTo>
                  <a:lnTo>
                    <a:pt x="201" y="50"/>
                  </a:lnTo>
                  <a:lnTo>
                    <a:pt x="203" y="62"/>
                  </a:lnTo>
                  <a:lnTo>
                    <a:pt x="201" y="73"/>
                  </a:lnTo>
                  <a:lnTo>
                    <a:pt x="201" y="86"/>
                  </a:lnTo>
                  <a:lnTo>
                    <a:pt x="199" y="98"/>
                  </a:lnTo>
                  <a:lnTo>
                    <a:pt x="197" y="112"/>
                  </a:lnTo>
                  <a:lnTo>
                    <a:pt x="194" y="123"/>
                  </a:lnTo>
                  <a:lnTo>
                    <a:pt x="193" y="135"/>
                  </a:lnTo>
                  <a:lnTo>
                    <a:pt x="192" y="148"/>
                  </a:lnTo>
                  <a:lnTo>
                    <a:pt x="193" y="160"/>
                  </a:lnTo>
                  <a:lnTo>
                    <a:pt x="194" y="171"/>
                  </a:lnTo>
                  <a:lnTo>
                    <a:pt x="200" y="183"/>
                  </a:lnTo>
                  <a:lnTo>
                    <a:pt x="207" y="195"/>
                  </a:lnTo>
                  <a:lnTo>
                    <a:pt x="218" y="206"/>
                  </a:lnTo>
                  <a:lnTo>
                    <a:pt x="230" y="208"/>
                  </a:lnTo>
                  <a:lnTo>
                    <a:pt x="243" y="211"/>
                  </a:lnTo>
                  <a:lnTo>
                    <a:pt x="250" y="211"/>
                  </a:lnTo>
                  <a:lnTo>
                    <a:pt x="257" y="212"/>
                  </a:lnTo>
                  <a:lnTo>
                    <a:pt x="265" y="214"/>
                  </a:lnTo>
                  <a:lnTo>
                    <a:pt x="273" y="215"/>
                  </a:lnTo>
                  <a:lnTo>
                    <a:pt x="280" y="215"/>
                  </a:lnTo>
                  <a:lnTo>
                    <a:pt x="288" y="217"/>
                  </a:lnTo>
                  <a:lnTo>
                    <a:pt x="295" y="217"/>
                  </a:lnTo>
                  <a:lnTo>
                    <a:pt x="303" y="218"/>
                  </a:lnTo>
                  <a:lnTo>
                    <a:pt x="312" y="218"/>
                  </a:lnTo>
                  <a:lnTo>
                    <a:pt x="320" y="218"/>
                  </a:lnTo>
                  <a:lnTo>
                    <a:pt x="328" y="218"/>
                  </a:lnTo>
                  <a:lnTo>
                    <a:pt x="337" y="219"/>
                  </a:lnTo>
                  <a:lnTo>
                    <a:pt x="344" y="218"/>
                  </a:lnTo>
                  <a:lnTo>
                    <a:pt x="352" y="218"/>
                  </a:lnTo>
                  <a:lnTo>
                    <a:pt x="360" y="218"/>
                  </a:lnTo>
                  <a:lnTo>
                    <a:pt x="368" y="218"/>
                  </a:lnTo>
                  <a:lnTo>
                    <a:pt x="377" y="218"/>
                  </a:lnTo>
                  <a:lnTo>
                    <a:pt x="385" y="218"/>
                  </a:lnTo>
                  <a:lnTo>
                    <a:pt x="393" y="218"/>
                  </a:lnTo>
                  <a:lnTo>
                    <a:pt x="401" y="218"/>
                  </a:lnTo>
                  <a:lnTo>
                    <a:pt x="408" y="217"/>
                  </a:lnTo>
                  <a:lnTo>
                    <a:pt x="417" y="217"/>
                  </a:lnTo>
                  <a:lnTo>
                    <a:pt x="424" y="215"/>
                  </a:lnTo>
                  <a:lnTo>
                    <a:pt x="432" y="215"/>
                  </a:lnTo>
                  <a:lnTo>
                    <a:pt x="446" y="214"/>
                  </a:lnTo>
                  <a:lnTo>
                    <a:pt x="461" y="214"/>
                  </a:lnTo>
                  <a:lnTo>
                    <a:pt x="447" y="218"/>
                  </a:lnTo>
                  <a:lnTo>
                    <a:pt x="435" y="223"/>
                  </a:lnTo>
                  <a:lnTo>
                    <a:pt x="422" y="229"/>
                  </a:lnTo>
                  <a:lnTo>
                    <a:pt x="410" y="236"/>
                  </a:lnTo>
                  <a:lnTo>
                    <a:pt x="397" y="243"/>
                  </a:lnTo>
                  <a:lnTo>
                    <a:pt x="385" y="250"/>
                  </a:lnTo>
                  <a:lnTo>
                    <a:pt x="372" y="258"/>
                  </a:lnTo>
                  <a:lnTo>
                    <a:pt x="360" y="266"/>
                  </a:lnTo>
                  <a:lnTo>
                    <a:pt x="348" y="273"/>
                  </a:lnTo>
                  <a:lnTo>
                    <a:pt x="335" y="281"/>
                  </a:lnTo>
                  <a:lnTo>
                    <a:pt x="323" y="290"/>
                  </a:lnTo>
                  <a:lnTo>
                    <a:pt x="310" y="298"/>
                  </a:lnTo>
                  <a:lnTo>
                    <a:pt x="298" y="305"/>
                  </a:lnTo>
                  <a:lnTo>
                    <a:pt x="286" y="313"/>
                  </a:lnTo>
                  <a:lnTo>
                    <a:pt x="273" y="321"/>
                  </a:lnTo>
                  <a:lnTo>
                    <a:pt x="261" y="330"/>
                  </a:lnTo>
                  <a:lnTo>
                    <a:pt x="247" y="335"/>
                  </a:lnTo>
                  <a:lnTo>
                    <a:pt x="234" y="342"/>
                  </a:lnTo>
                  <a:lnTo>
                    <a:pt x="222" y="348"/>
                  </a:lnTo>
                  <a:lnTo>
                    <a:pt x="210" y="355"/>
                  </a:lnTo>
                  <a:lnTo>
                    <a:pt x="196" y="359"/>
                  </a:lnTo>
                  <a:lnTo>
                    <a:pt x="183" y="363"/>
                  </a:lnTo>
                  <a:lnTo>
                    <a:pt x="170" y="366"/>
                  </a:lnTo>
                  <a:lnTo>
                    <a:pt x="157" y="368"/>
                  </a:lnTo>
                  <a:lnTo>
                    <a:pt x="143" y="368"/>
                  </a:lnTo>
                  <a:lnTo>
                    <a:pt x="130" y="370"/>
                  </a:lnTo>
                  <a:lnTo>
                    <a:pt x="116" y="368"/>
                  </a:lnTo>
                  <a:lnTo>
                    <a:pt x="103" y="368"/>
                  </a:lnTo>
                  <a:lnTo>
                    <a:pt x="88" y="364"/>
                  </a:lnTo>
                  <a:lnTo>
                    <a:pt x="74" y="361"/>
                  </a:lnTo>
                  <a:lnTo>
                    <a:pt x="59" y="356"/>
                  </a:lnTo>
                  <a:lnTo>
                    <a:pt x="45" y="350"/>
                  </a:lnTo>
                  <a:lnTo>
                    <a:pt x="37" y="344"/>
                  </a:lnTo>
                  <a:lnTo>
                    <a:pt x="32" y="338"/>
                  </a:lnTo>
                  <a:lnTo>
                    <a:pt x="26" y="331"/>
                  </a:lnTo>
                  <a:lnTo>
                    <a:pt x="22" y="326"/>
                  </a:lnTo>
                  <a:lnTo>
                    <a:pt x="12" y="313"/>
                  </a:lnTo>
                  <a:lnTo>
                    <a:pt x="8" y="301"/>
                  </a:lnTo>
                  <a:lnTo>
                    <a:pt x="3" y="287"/>
                  </a:lnTo>
                  <a:lnTo>
                    <a:pt x="1" y="273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7"/>
                  </a:lnTo>
                  <a:lnTo>
                    <a:pt x="1" y="230"/>
                  </a:lnTo>
                  <a:lnTo>
                    <a:pt x="3" y="222"/>
                  </a:lnTo>
                  <a:lnTo>
                    <a:pt x="4" y="215"/>
                  </a:lnTo>
                  <a:lnTo>
                    <a:pt x="7" y="200"/>
                  </a:lnTo>
                  <a:lnTo>
                    <a:pt x="11" y="186"/>
                  </a:lnTo>
                  <a:lnTo>
                    <a:pt x="11" y="178"/>
                  </a:lnTo>
                  <a:lnTo>
                    <a:pt x="14" y="170"/>
                  </a:lnTo>
                  <a:lnTo>
                    <a:pt x="15" y="163"/>
                  </a:lnTo>
                  <a:lnTo>
                    <a:pt x="18" y="156"/>
                  </a:lnTo>
                  <a:lnTo>
                    <a:pt x="21" y="141"/>
                  </a:lnTo>
                  <a:lnTo>
                    <a:pt x="25" y="128"/>
                  </a:lnTo>
                  <a:lnTo>
                    <a:pt x="29" y="119"/>
                  </a:lnTo>
                  <a:lnTo>
                    <a:pt x="36" y="110"/>
                  </a:lnTo>
                  <a:lnTo>
                    <a:pt x="41" y="102"/>
                  </a:lnTo>
                  <a:lnTo>
                    <a:pt x="50" y="94"/>
                  </a:lnTo>
                  <a:lnTo>
                    <a:pt x="56" y="86"/>
                  </a:lnTo>
                  <a:lnTo>
                    <a:pt x="63" y="79"/>
                  </a:lnTo>
                  <a:lnTo>
                    <a:pt x="70" y="70"/>
                  </a:lnTo>
                  <a:lnTo>
                    <a:pt x="78" y="63"/>
                  </a:lnTo>
                  <a:lnTo>
                    <a:pt x="85" y="55"/>
                  </a:lnTo>
                  <a:lnTo>
                    <a:pt x="92" y="47"/>
                  </a:lnTo>
                  <a:lnTo>
                    <a:pt x="99" y="39"/>
                  </a:lnTo>
                  <a:lnTo>
                    <a:pt x="106" y="32"/>
                  </a:lnTo>
                  <a:lnTo>
                    <a:pt x="112" y="23"/>
                  </a:lnTo>
                  <a:lnTo>
                    <a:pt x="119" y="15"/>
                  </a:lnTo>
                  <a:lnTo>
                    <a:pt x="124" y="7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5" y="1"/>
                  </a:lnTo>
                  <a:lnTo>
                    <a:pt x="152" y="1"/>
                  </a:lnTo>
                  <a:lnTo>
                    <a:pt x="160" y="3"/>
                  </a:lnTo>
                  <a:lnTo>
                    <a:pt x="167" y="3"/>
                  </a:lnTo>
                  <a:lnTo>
                    <a:pt x="175" y="5"/>
                  </a:lnTo>
                  <a:lnTo>
                    <a:pt x="182" y="10"/>
                  </a:lnTo>
                  <a:lnTo>
                    <a:pt x="189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7" name="Freeform 241"/>
            <p:cNvSpPr>
              <a:spLocks/>
            </p:cNvSpPr>
            <p:nvPr/>
          </p:nvSpPr>
          <p:spPr bwMode="auto">
            <a:xfrm>
              <a:off x="1246" y="2210"/>
              <a:ext cx="1746" cy="1213"/>
            </a:xfrm>
            <a:custGeom>
              <a:avLst/>
              <a:gdLst>
                <a:gd name="T0" fmla="*/ 336 w 1746"/>
                <a:gd name="T1" fmla="*/ 69 h 1213"/>
                <a:gd name="T2" fmla="*/ 398 w 1746"/>
                <a:gd name="T3" fmla="*/ 111 h 1213"/>
                <a:gd name="T4" fmla="*/ 443 w 1746"/>
                <a:gd name="T5" fmla="*/ 168 h 1213"/>
                <a:gd name="T6" fmla="*/ 460 w 1746"/>
                <a:gd name="T7" fmla="*/ 247 h 1213"/>
                <a:gd name="T8" fmla="*/ 477 w 1746"/>
                <a:gd name="T9" fmla="*/ 352 h 1213"/>
                <a:gd name="T10" fmla="*/ 537 w 1746"/>
                <a:gd name="T11" fmla="*/ 421 h 1213"/>
                <a:gd name="T12" fmla="*/ 605 w 1746"/>
                <a:gd name="T13" fmla="*/ 443 h 1213"/>
                <a:gd name="T14" fmla="*/ 679 w 1746"/>
                <a:gd name="T15" fmla="*/ 458 h 1213"/>
                <a:gd name="T16" fmla="*/ 755 w 1746"/>
                <a:gd name="T17" fmla="*/ 470 h 1213"/>
                <a:gd name="T18" fmla="*/ 830 w 1746"/>
                <a:gd name="T19" fmla="*/ 485 h 1213"/>
                <a:gd name="T20" fmla="*/ 898 w 1746"/>
                <a:gd name="T21" fmla="*/ 510 h 1213"/>
                <a:gd name="T22" fmla="*/ 955 w 1746"/>
                <a:gd name="T23" fmla="*/ 549 h 1213"/>
                <a:gd name="T24" fmla="*/ 998 w 1746"/>
                <a:gd name="T25" fmla="*/ 608 h 1213"/>
                <a:gd name="T26" fmla="*/ 1024 w 1746"/>
                <a:gd name="T27" fmla="*/ 698 h 1213"/>
                <a:gd name="T28" fmla="*/ 1059 w 1746"/>
                <a:gd name="T29" fmla="*/ 792 h 1213"/>
                <a:gd name="T30" fmla="*/ 1138 w 1746"/>
                <a:gd name="T31" fmla="*/ 837 h 1213"/>
                <a:gd name="T32" fmla="*/ 1230 w 1746"/>
                <a:gd name="T33" fmla="*/ 847 h 1213"/>
                <a:gd name="T34" fmla="*/ 1323 w 1746"/>
                <a:gd name="T35" fmla="*/ 865 h 1213"/>
                <a:gd name="T36" fmla="*/ 1415 w 1746"/>
                <a:gd name="T37" fmla="*/ 879 h 1213"/>
                <a:gd name="T38" fmla="*/ 1502 w 1746"/>
                <a:gd name="T39" fmla="*/ 888 h 1213"/>
                <a:gd name="T40" fmla="*/ 1588 w 1746"/>
                <a:gd name="T41" fmla="*/ 916 h 1213"/>
                <a:gd name="T42" fmla="*/ 1670 w 1746"/>
                <a:gd name="T43" fmla="*/ 952 h 1213"/>
                <a:gd name="T44" fmla="*/ 1730 w 1746"/>
                <a:gd name="T45" fmla="*/ 1015 h 1213"/>
                <a:gd name="T46" fmla="*/ 1746 w 1746"/>
                <a:gd name="T47" fmla="*/ 1108 h 1213"/>
                <a:gd name="T48" fmla="*/ 1684 w 1746"/>
                <a:gd name="T49" fmla="*/ 1173 h 1213"/>
                <a:gd name="T50" fmla="*/ 1582 w 1746"/>
                <a:gd name="T51" fmla="*/ 1203 h 1213"/>
                <a:gd name="T52" fmla="*/ 1524 w 1746"/>
                <a:gd name="T53" fmla="*/ 1188 h 1213"/>
                <a:gd name="T54" fmla="*/ 1568 w 1746"/>
                <a:gd name="T55" fmla="*/ 1137 h 1213"/>
                <a:gd name="T56" fmla="*/ 1583 w 1746"/>
                <a:gd name="T57" fmla="*/ 1073 h 1213"/>
                <a:gd name="T58" fmla="*/ 1516 w 1746"/>
                <a:gd name="T59" fmla="*/ 1039 h 1213"/>
                <a:gd name="T60" fmla="*/ 1444 w 1746"/>
                <a:gd name="T61" fmla="*/ 1024 h 1213"/>
                <a:gd name="T62" fmla="*/ 1371 w 1746"/>
                <a:gd name="T63" fmla="*/ 1018 h 1213"/>
                <a:gd name="T64" fmla="*/ 1298 w 1746"/>
                <a:gd name="T65" fmla="*/ 1018 h 1213"/>
                <a:gd name="T66" fmla="*/ 1225 w 1746"/>
                <a:gd name="T67" fmla="*/ 1018 h 1213"/>
                <a:gd name="T68" fmla="*/ 1151 w 1746"/>
                <a:gd name="T69" fmla="*/ 1014 h 1213"/>
                <a:gd name="T70" fmla="*/ 1082 w 1746"/>
                <a:gd name="T71" fmla="*/ 1004 h 1213"/>
                <a:gd name="T72" fmla="*/ 1016 w 1746"/>
                <a:gd name="T73" fmla="*/ 984 h 1213"/>
                <a:gd name="T74" fmla="*/ 955 w 1746"/>
                <a:gd name="T75" fmla="*/ 948 h 1213"/>
                <a:gd name="T76" fmla="*/ 911 w 1746"/>
                <a:gd name="T77" fmla="*/ 897 h 1213"/>
                <a:gd name="T78" fmla="*/ 885 w 1746"/>
                <a:gd name="T79" fmla="*/ 836 h 1213"/>
                <a:gd name="T80" fmla="*/ 877 w 1746"/>
                <a:gd name="T81" fmla="*/ 768 h 1213"/>
                <a:gd name="T82" fmla="*/ 871 w 1746"/>
                <a:gd name="T83" fmla="*/ 691 h 1213"/>
                <a:gd name="T84" fmla="*/ 820 w 1746"/>
                <a:gd name="T85" fmla="*/ 630 h 1213"/>
                <a:gd name="T86" fmla="*/ 742 w 1746"/>
                <a:gd name="T87" fmla="*/ 596 h 1213"/>
                <a:gd name="T88" fmla="*/ 655 w 1746"/>
                <a:gd name="T89" fmla="*/ 582 h 1213"/>
                <a:gd name="T90" fmla="*/ 565 w 1746"/>
                <a:gd name="T91" fmla="*/ 579 h 1213"/>
                <a:gd name="T92" fmla="*/ 474 w 1746"/>
                <a:gd name="T93" fmla="*/ 578 h 1213"/>
                <a:gd name="T94" fmla="*/ 387 w 1746"/>
                <a:gd name="T95" fmla="*/ 563 h 1213"/>
                <a:gd name="T96" fmla="*/ 321 w 1746"/>
                <a:gd name="T97" fmla="*/ 507 h 1213"/>
                <a:gd name="T98" fmla="*/ 279 w 1746"/>
                <a:gd name="T99" fmla="*/ 438 h 1213"/>
                <a:gd name="T100" fmla="*/ 289 w 1746"/>
                <a:gd name="T101" fmla="*/ 374 h 1213"/>
                <a:gd name="T102" fmla="*/ 315 w 1746"/>
                <a:gd name="T103" fmla="*/ 313 h 1213"/>
                <a:gd name="T104" fmla="*/ 325 w 1746"/>
                <a:gd name="T105" fmla="*/ 251 h 1213"/>
                <a:gd name="T106" fmla="*/ 292 w 1746"/>
                <a:gd name="T107" fmla="*/ 183 h 1213"/>
                <a:gd name="T108" fmla="*/ 220 w 1746"/>
                <a:gd name="T109" fmla="*/ 139 h 1213"/>
                <a:gd name="T110" fmla="*/ 134 w 1746"/>
                <a:gd name="T111" fmla="*/ 122 h 1213"/>
                <a:gd name="T112" fmla="*/ 49 w 1746"/>
                <a:gd name="T113" fmla="*/ 111 h 1213"/>
                <a:gd name="T114" fmla="*/ 21 w 1746"/>
                <a:gd name="T115" fmla="*/ 69 h 1213"/>
                <a:gd name="T116" fmla="*/ 116 w 1746"/>
                <a:gd name="T117" fmla="*/ 25 h 1213"/>
                <a:gd name="T118" fmla="*/ 212 w 1746"/>
                <a:gd name="T119" fmla="*/ 16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6" h="1213">
                  <a:moveTo>
                    <a:pt x="270" y="36"/>
                  </a:moveTo>
                  <a:lnTo>
                    <a:pt x="283" y="41"/>
                  </a:lnTo>
                  <a:lnTo>
                    <a:pt x="298" y="48"/>
                  </a:lnTo>
                  <a:lnTo>
                    <a:pt x="305" y="52"/>
                  </a:lnTo>
                  <a:lnTo>
                    <a:pt x="314" y="56"/>
                  </a:lnTo>
                  <a:lnTo>
                    <a:pt x="321" y="60"/>
                  </a:lnTo>
                  <a:lnTo>
                    <a:pt x="329" y="65"/>
                  </a:lnTo>
                  <a:lnTo>
                    <a:pt x="336" y="69"/>
                  </a:lnTo>
                  <a:lnTo>
                    <a:pt x="343" y="73"/>
                  </a:lnTo>
                  <a:lnTo>
                    <a:pt x="350" y="77"/>
                  </a:lnTo>
                  <a:lnTo>
                    <a:pt x="356" y="81"/>
                  </a:lnTo>
                  <a:lnTo>
                    <a:pt x="363" y="85"/>
                  </a:lnTo>
                  <a:lnTo>
                    <a:pt x="370" y="91"/>
                  </a:lnTo>
                  <a:lnTo>
                    <a:pt x="377" y="96"/>
                  </a:lnTo>
                  <a:lnTo>
                    <a:pt x="385" y="102"/>
                  </a:lnTo>
                  <a:lnTo>
                    <a:pt x="398" y="111"/>
                  </a:lnTo>
                  <a:lnTo>
                    <a:pt x="410" y="122"/>
                  </a:lnTo>
                  <a:lnTo>
                    <a:pt x="414" y="128"/>
                  </a:lnTo>
                  <a:lnTo>
                    <a:pt x="420" y="135"/>
                  </a:lnTo>
                  <a:lnTo>
                    <a:pt x="425" y="140"/>
                  </a:lnTo>
                  <a:lnTo>
                    <a:pt x="431" y="149"/>
                  </a:lnTo>
                  <a:lnTo>
                    <a:pt x="435" y="154"/>
                  </a:lnTo>
                  <a:lnTo>
                    <a:pt x="439" y="161"/>
                  </a:lnTo>
                  <a:lnTo>
                    <a:pt x="443" y="168"/>
                  </a:lnTo>
                  <a:lnTo>
                    <a:pt x="448" y="176"/>
                  </a:lnTo>
                  <a:lnTo>
                    <a:pt x="450" y="185"/>
                  </a:lnTo>
                  <a:lnTo>
                    <a:pt x="454" y="193"/>
                  </a:lnTo>
                  <a:lnTo>
                    <a:pt x="457" y="201"/>
                  </a:lnTo>
                  <a:lnTo>
                    <a:pt x="460" y="209"/>
                  </a:lnTo>
                  <a:lnTo>
                    <a:pt x="460" y="222"/>
                  </a:lnTo>
                  <a:lnTo>
                    <a:pt x="460" y="234"/>
                  </a:lnTo>
                  <a:lnTo>
                    <a:pt x="460" y="247"/>
                  </a:lnTo>
                  <a:lnTo>
                    <a:pt x="461" y="260"/>
                  </a:lnTo>
                  <a:lnTo>
                    <a:pt x="461" y="273"/>
                  </a:lnTo>
                  <a:lnTo>
                    <a:pt x="463" y="287"/>
                  </a:lnTo>
                  <a:lnTo>
                    <a:pt x="464" y="300"/>
                  </a:lnTo>
                  <a:lnTo>
                    <a:pt x="468" y="314"/>
                  </a:lnTo>
                  <a:lnTo>
                    <a:pt x="470" y="327"/>
                  </a:lnTo>
                  <a:lnTo>
                    <a:pt x="472" y="339"/>
                  </a:lnTo>
                  <a:lnTo>
                    <a:pt x="477" y="352"/>
                  </a:lnTo>
                  <a:lnTo>
                    <a:pt x="482" y="364"/>
                  </a:lnTo>
                  <a:lnTo>
                    <a:pt x="488" y="375"/>
                  </a:lnTo>
                  <a:lnTo>
                    <a:pt x="496" y="387"/>
                  </a:lnTo>
                  <a:lnTo>
                    <a:pt x="504" y="398"/>
                  </a:lnTo>
                  <a:lnTo>
                    <a:pt x="515" y="409"/>
                  </a:lnTo>
                  <a:lnTo>
                    <a:pt x="522" y="412"/>
                  </a:lnTo>
                  <a:lnTo>
                    <a:pt x="529" y="416"/>
                  </a:lnTo>
                  <a:lnTo>
                    <a:pt x="537" y="421"/>
                  </a:lnTo>
                  <a:lnTo>
                    <a:pt x="546" y="425"/>
                  </a:lnTo>
                  <a:lnTo>
                    <a:pt x="554" y="427"/>
                  </a:lnTo>
                  <a:lnTo>
                    <a:pt x="562" y="430"/>
                  </a:lnTo>
                  <a:lnTo>
                    <a:pt x="570" y="433"/>
                  </a:lnTo>
                  <a:lnTo>
                    <a:pt x="579" y="437"/>
                  </a:lnTo>
                  <a:lnTo>
                    <a:pt x="587" y="438"/>
                  </a:lnTo>
                  <a:lnTo>
                    <a:pt x="595" y="441"/>
                  </a:lnTo>
                  <a:lnTo>
                    <a:pt x="605" y="443"/>
                  </a:lnTo>
                  <a:lnTo>
                    <a:pt x="615" y="445"/>
                  </a:lnTo>
                  <a:lnTo>
                    <a:pt x="623" y="447"/>
                  </a:lnTo>
                  <a:lnTo>
                    <a:pt x="633" y="450"/>
                  </a:lnTo>
                  <a:lnTo>
                    <a:pt x="642" y="452"/>
                  </a:lnTo>
                  <a:lnTo>
                    <a:pt x="652" y="455"/>
                  </a:lnTo>
                  <a:lnTo>
                    <a:pt x="660" y="455"/>
                  </a:lnTo>
                  <a:lnTo>
                    <a:pt x="670" y="458"/>
                  </a:lnTo>
                  <a:lnTo>
                    <a:pt x="679" y="458"/>
                  </a:lnTo>
                  <a:lnTo>
                    <a:pt x="689" y="461"/>
                  </a:lnTo>
                  <a:lnTo>
                    <a:pt x="697" y="462"/>
                  </a:lnTo>
                  <a:lnTo>
                    <a:pt x="707" y="463"/>
                  </a:lnTo>
                  <a:lnTo>
                    <a:pt x="717" y="465"/>
                  </a:lnTo>
                  <a:lnTo>
                    <a:pt x="728" y="467"/>
                  </a:lnTo>
                  <a:lnTo>
                    <a:pt x="736" y="467"/>
                  </a:lnTo>
                  <a:lnTo>
                    <a:pt x="746" y="470"/>
                  </a:lnTo>
                  <a:lnTo>
                    <a:pt x="755" y="470"/>
                  </a:lnTo>
                  <a:lnTo>
                    <a:pt x="765" y="473"/>
                  </a:lnTo>
                  <a:lnTo>
                    <a:pt x="773" y="474"/>
                  </a:lnTo>
                  <a:lnTo>
                    <a:pt x="784" y="477"/>
                  </a:lnTo>
                  <a:lnTo>
                    <a:pt x="793" y="478"/>
                  </a:lnTo>
                  <a:lnTo>
                    <a:pt x="804" y="481"/>
                  </a:lnTo>
                  <a:lnTo>
                    <a:pt x="812" y="481"/>
                  </a:lnTo>
                  <a:lnTo>
                    <a:pt x="822" y="484"/>
                  </a:lnTo>
                  <a:lnTo>
                    <a:pt x="830" y="485"/>
                  </a:lnTo>
                  <a:lnTo>
                    <a:pt x="840" y="488"/>
                  </a:lnTo>
                  <a:lnTo>
                    <a:pt x="848" y="491"/>
                  </a:lnTo>
                  <a:lnTo>
                    <a:pt x="856" y="494"/>
                  </a:lnTo>
                  <a:lnTo>
                    <a:pt x="864" y="496"/>
                  </a:lnTo>
                  <a:lnTo>
                    <a:pt x="874" y="501"/>
                  </a:lnTo>
                  <a:lnTo>
                    <a:pt x="881" y="503"/>
                  </a:lnTo>
                  <a:lnTo>
                    <a:pt x="889" y="506"/>
                  </a:lnTo>
                  <a:lnTo>
                    <a:pt x="898" y="510"/>
                  </a:lnTo>
                  <a:lnTo>
                    <a:pt x="906" y="514"/>
                  </a:lnTo>
                  <a:lnTo>
                    <a:pt x="913" y="518"/>
                  </a:lnTo>
                  <a:lnTo>
                    <a:pt x="921" y="523"/>
                  </a:lnTo>
                  <a:lnTo>
                    <a:pt x="928" y="528"/>
                  </a:lnTo>
                  <a:lnTo>
                    <a:pt x="936" y="534"/>
                  </a:lnTo>
                  <a:lnTo>
                    <a:pt x="942" y="538"/>
                  </a:lnTo>
                  <a:lnTo>
                    <a:pt x="949" y="543"/>
                  </a:lnTo>
                  <a:lnTo>
                    <a:pt x="955" y="549"/>
                  </a:lnTo>
                  <a:lnTo>
                    <a:pt x="962" y="556"/>
                  </a:lnTo>
                  <a:lnTo>
                    <a:pt x="968" y="561"/>
                  </a:lnTo>
                  <a:lnTo>
                    <a:pt x="973" y="568"/>
                  </a:lnTo>
                  <a:lnTo>
                    <a:pt x="979" y="576"/>
                  </a:lnTo>
                  <a:lnTo>
                    <a:pt x="986" y="585"/>
                  </a:lnTo>
                  <a:lnTo>
                    <a:pt x="990" y="592"/>
                  </a:lnTo>
                  <a:lnTo>
                    <a:pt x="994" y="600"/>
                  </a:lnTo>
                  <a:lnTo>
                    <a:pt x="998" y="608"/>
                  </a:lnTo>
                  <a:lnTo>
                    <a:pt x="1004" y="618"/>
                  </a:lnTo>
                  <a:lnTo>
                    <a:pt x="1007" y="628"/>
                  </a:lnTo>
                  <a:lnTo>
                    <a:pt x="1011" y="639"/>
                  </a:lnTo>
                  <a:lnTo>
                    <a:pt x="1015" y="648"/>
                  </a:lnTo>
                  <a:lnTo>
                    <a:pt x="1019" y="661"/>
                  </a:lnTo>
                  <a:lnTo>
                    <a:pt x="1020" y="673"/>
                  </a:lnTo>
                  <a:lnTo>
                    <a:pt x="1023" y="685"/>
                  </a:lnTo>
                  <a:lnTo>
                    <a:pt x="1024" y="698"/>
                  </a:lnTo>
                  <a:lnTo>
                    <a:pt x="1029" y="710"/>
                  </a:lnTo>
                  <a:lnTo>
                    <a:pt x="1031" y="721"/>
                  </a:lnTo>
                  <a:lnTo>
                    <a:pt x="1034" y="734"/>
                  </a:lnTo>
                  <a:lnTo>
                    <a:pt x="1038" y="746"/>
                  </a:lnTo>
                  <a:lnTo>
                    <a:pt x="1044" y="759"/>
                  </a:lnTo>
                  <a:lnTo>
                    <a:pt x="1048" y="770"/>
                  </a:lnTo>
                  <a:lnTo>
                    <a:pt x="1053" y="781"/>
                  </a:lnTo>
                  <a:lnTo>
                    <a:pt x="1059" y="792"/>
                  </a:lnTo>
                  <a:lnTo>
                    <a:pt x="1067" y="803"/>
                  </a:lnTo>
                  <a:lnTo>
                    <a:pt x="1074" y="811"/>
                  </a:lnTo>
                  <a:lnTo>
                    <a:pt x="1084" y="821"/>
                  </a:lnTo>
                  <a:lnTo>
                    <a:pt x="1092" y="829"/>
                  </a:lnTo>
                  <a:lnTo>
                    <a:pt x="1105" y="839"/>
                  </a:lnTo>
                  <a:lnTo>
                    <a:pt x="1116" y="837"/>
                  </a:lnTo>
                  <a:lnTo>
                    <a:pt x="1127" y="837"/>
                  </a:lnTo>
                  <a:lnTo>
                    <a:pt x="1138" y="837"/>
                  </a:lnTo>
                  <a:lnTo>
                    <a:pt x="1150" y="839"/>
                  </a:lnTo>
                  <a:lnTo>
                    <a:pt x="1161" y="839"/>
                  </a:lnTo>
                  <a:lnTo>
                    <a:pt x="1174" y="839"/>
                  </a:lnTo>
                  <a:lnTo>
                    <a:pt x="1185" y="840"/>
                  </a:lnTo>
                  <a:lnTo>
                    <a:pt x="1197" y="843"/>
                  </a:lnTo>
                  <a:lnTo>
                    <a:pt x="1208" y="843"/>
                  </a:lnTo>
                  <a:lnTo>
                    <a:pt x="1219" y="846"/>
                  </a:lnTo>
                  <a:lnTo>
                    <a:pt x="1230" y="847"/>
                  </a:lnTo>
                  <a:lnTo>
                    <a:pt x="1243" y="850"/>
                  </a:lnTo>
                  <a:lnTo>
                    <a:pt x="1254" y="851"/>
                  </a:lnTo>
                  <a:lnTo>
                    <a:pt x="1266" y="854"/>
                  </a:lnTo>
                  <a:lnTo>
                    <a:pt x="1277" y="857"/>
                  </a:lnTo>
                  <a:lnTo>
                    <a:pt x="1290" y="859"/>
                  </a:lnTo>
                  <a:lnTo>
                    <a:pt x="1301" y="861"/>
                  </a:lnTo>
                  <a:lnTo>
                    <a:pt x="1312" y="863"/>
                  </a:lnTo>
                  <a:lnTo>
                    <a:pt x="1323" y="865"/>
                  </a:lnTo>
                  <a:lnTo>
                    <a:pt x="1335" y="868"/>
                  </a:lnTo>
                  <a:lnTo>
                    <a:pt x="1346" y="869"/>
                  </a:lnTo>
                  <a:lnTo>
                    <a:pt x="1357" y="872"/>
                  </a:lnTo>
                  <a:lnTo>
                    <a:pt x="1370" y="873"/>
                  </a:lnTo>
                  <a:lnTo>
                    <a:pt x="1382" y="876"/>
                  </a:lnTo>
                  <a:lnTo>
                    <a:pt x="1393" y="876"/>
                  </a:lnTo>
                  <a:lnTo>
                    <a:pt x="1404" y="877"/>
                  </a:lnTo>
                  <a:lnTo>
                    <a:pt x="1415" y="879"/>
                  </a:lnTo>
                  <a:lnTo>
                    <a:pt x="1428" y="880"/>
                  </a:lnTo>
                  <a:lnTo>
                    <a:pt x="1439" y="880"/>
                  </a:lnTo>
                  <a:lnTo>
                    <a:pt x="1450" y="880"/>
                  </a:lnTo>
                  <a:lnTo>
                    <a:pt x="1462" y="880"/>
                  </a:lnTo>
                  <a:lnTo>
                    <a:pt x="1474" y="880"/>
                  </a:lnTo>
                  <a:lnTo>
                    <a:pt x="1483" y="883"/>
                  </a:lnTo>
                  <a:lnTo>
                    <a:pt x="1492" y="886"/>
                  </a:lnTo>
                  <a:lnTo>
                    <a:pt x="1502" y="888"/>
                  </a:lnTo>
                  <a:lnTo>
                    <a:pt x="1513" y="892"/>
                  </a:lnTo>
                  <a:lnTo>
                    <a:pt x="1523" y="895"/>
                  </a:lnTo>
                  <a:lnTo>
                    <a:pt x="1534" y="899"/>
                  </a:lnTo>
                  <a:lnTo>
                    <a:pt x="1543" y="902"/>
                  </a:lnTo>
                  <a:lnTo>
                    <a:pt x="1556" y="906"/>
                  </a:lnTo>
                  <a:lnTo>
                    <a:pt x="1566" y="909"/>
                  </a:lnTo>
                  <a:lnTo>
                    <a:pt x="1578" y="913"/>
                  </a:lnTo>
                  <a:lnTo>
                    <a:pt x="1588" y="916"/>
                  </a:lnTo>
                  <a:lnTo>
                    <a:pt x="1600" y="920"/>
                  </a:lnTo>
                  <a:lnTo>
                    <a:pt x="1610" y="924"/>
                  </a:lnTo>
                  <a:lnTo>
                    <a:pt x="1621" y="928"/>
                  </a:lnTo>
                  <a:lnTo>
                    <a:pt x="1632" y="932"/>
                  </a:lnTo>
                  <a:lnTo>
                    <a:pt x="1643" y="938"/>
                  </a:lnTo>
                  <a:lnTo>
                    <a:pt x="1653" y="942"/>
                  </a:lnTo>
                  <a:lnTo>
                    <a:pt x="1662" y="946"/>
                  </a:lnTo>
                  <a:lnTo>
                    <a:pt x="1670" y="952"/>
                  </a:lnTo>
                  <a:lnTo>
                    <a:pt x="1680" y="959"/>
                  </a:lnTo>
                  <a:lnTo>
                    <a:pt x="1688" y="966"/>
                  </a:lnTo>
                  <a:lnTo>
                    <a:pt x="1697" y="972"/>
                  </a:lnTo>
                  <a:lnTo>
                    <a:pt x="1705" y="981"/>
                  </a:lnTo>
                  <a:lnTo>
                    <a:pt x="1713" y="989"/>
                  </a:lnTo>
                  <a:lnTo>
                    <a:pt x="1719" y="997"/>
                  </a:lnTo>
                  <a:lnTo>
                    <a:pt x="1724" y="1006"/>
                  </a:lnTo>
                  <a:lnTo>
                    <a:pt x="1730" y="1015"/>
                  </a:lnTo>
                  <a:lnTo>
                    <a:pt x="1735" y="1026"/>
                  </a:lnTo>
                  <a:lnTo>
                    <a:pt x="1738" y="1036"/>
                  </a:lnTo>
                  <a:lnTo>
                    <a:pt x="1742" y="1048"/>
                  </a:lnTo>
                  <a:lnTo>
                    <a:pt x="1744" y="1061"/>
                  </a:lnTo>
                  <a:lnTo>
                    <a:pt x="1746" y="1075"/>
                  </a:lnTo>
                  <a:lnTo>
                    <a:pt x="1745" y="1083"/>
                  </a:lnTo>
                  <a:lnTo>
                    <a:pt x="1746" y="1095"/>
                  </a:lnTo>
                  <a:lnTo>
                    <a:pt x="1746" y="1108"/>
                  </a:lnTo>
                  <a:lnTo>
                    <a:pt x="1746" y="1120"/>
                  </a:lnTo>
                  <a:lnTo>
                    <a:pt x="1744" y="1131"/>
                  </a:lnTo>
                  <a:lnTo>
                    <a:pt x="1739" y="1142"/>
                  </a:lnTo>
                  <a:lnTo>
                    <a:pt x="1731" y="1152"/>
                  </a:lnTo>
                  <a:lnTo>
                    <a:pt x="1722" y="1162"/>
                  </a:lnTo>
                  <a:lnTo>
                    <a:pt x="1709" y="1164"/>
                  </a:lnTo>
                  <a:lnTo>
                    <a:pt x="1697" y="1168"/>
                  </a:lnTo>
                  <a:lnTo>
                    <a:pt x="1684" y="1173"/>
                  </a:lnTo>
                  <a:lnTo>
                    <a:pt x="1672" y="1177"/>
                  </a:lnTo>
                  <a:lnTo>
                    <a:pt x="1659" y="1181"/>
                  </a:lnTo>
                  <a:lnTo>
                    <a:pt x="1647" y="1185"/>
                  </a:lnTo>
                  <a:lnTo>
                    <a:pt x="1635" y="1189"/>
                  </a:lnTo>
                  <a:lnTo>
                    <a:pt x="1622" y="1195"/>
                  </a:lnTo>
                  <a:lnTo>
                    <a:pt x="1608" y="1197"/>
                  </a:lnTo>
                  <a:lnTo>
                    <a:pt x="1596" y="1200"/>
                  </a:lnTo>
                  <a:lnTo>
                    <a:pt x="1582" y="1203"/>
                  </a:lnTo>
                  <a:lnTo>
                    <a:pt x="1570" y="1207"/>
                  </a:lnTo>
                  <a:lnTo>
                    <a:pt x="1556" y="1208"/>
                  </a:lnTo>
                  <a:lnTo>
                    <a:pt x="1543" y="1210"/>
                  </a:lnTo>
                  <a:lnTo>
                    <a:pt x="1531" y="1211"/>
                  </a:lnTo>
                  <a:lnTo>
                    <a:pt x="1519" y="1213"/>
                  </a:lnTo>
                  <a:lnTo>
                    <a:pt x="1519" y="1203"/>
                  </a:lnTo>
                  <a:lnTo>
                    <a:pt x="1521" y="1195"/>
                  </a:lnTo>
                  <a:lnTo>
                    <a:pt x="1524" y="1188"/>
                  </a:lnTo>
                  <a:lnTo>
                    <a:pt x="1528" y="1181"/>
                  </a:lnTo>
                  <a:lnTo>
                    <a:pt x="1532" y="1174"/>
                  </a:lnTo>
                  <a:lnTo>
                    <a:pt x="1539" y="1168"/>
                  </a:lnTo>
                  <a:lnTo>
                    <a:pt x="1545" y="1162"/>
                  </a:lnTo>
                  <a:lnTo>
                    <a:pt x="1552" y="1157"/>
                  </a:lnTo>
                  <a:lnTo>
                    <a:pt x="1557" y="1150"/>
                  </a:lnTo>
                  <a:lnTo>
                    <a:pt x="1563" y="1144"/>
                  </a:lnTo>
                  <a:lnTo>
                    <a:pt x="1568" y="1137"/>
                  </a:lnTo>
                  <a:lnTo>
                    <a:pt x="1575" y="1131"/>
                  </a:lnTo>
                  <a:lnTo>
                    <a:pt x="1579" y="1124"/>
                  </a:lnTo>
                  <a:lnTo>
                    <a:pt x="1585" y="1117"/>
                  </a:lnTo>
                  <a:lnTo>
                    <a:pt x="1589" y="1109"/>
                  </a:lnTo>
                  <a:lnTo>
                    <a:pt x="1593" y="1102"/>
                  </a:lnTo>
                  <a:lnTo>
                    <a:pt x="1592" y="1090"/>
                  </a:lnTo>
                  <a:lnTo>
                    <a:pt x="1589" y="1081"/>
                  </a:lnTo>
                  <a:lnTo>
                    <a:pt x="1583" y="1073"/>
                  </a:lnTo>
                  <a:lnTo>
                    <a:pt x="1577" y="1068"/>
                  </a:lnTo>
                  <a:lnTo>
                    <a:pt x="1568" y="1061"/>
                  </a:lnTo>
                  <a:lnTo>
                    <a:pt x="1560" y="1057"/>
                  </a:lnTo>
                  <a:lnTo>
                    <a:pt x="1552" y="1052"/>
                  </a:lnTo>
                  <a:lnTo>
                    <a:pt x="1543" y="1048"/>
                  </a:lnTo>
                  <a:lnTo>
                    <a:pt x="1534" y="1044"/>
                  </a:lnTo>
                  <a:lnTo>
                    <a:pt x="1526" y="1041"/>
                  </a:lnTo>
                  <a:lnTo>
                    <a:pt x="1516" y="1039"/>
                  </a:lnTo>
                  <a:lnTo>
                    <a:pt x="1508" y="1036"/>
                  </a:lnTo>
                  <a:lnTo>
                    <a:pt x="1498" y="1033"/>
                  </a:lnTo>
                  <a:lnTo>
                    <a:pt x="1490" y="1032"/>
                  </a:lnTo>
                  <a:lnTo>
                    <a:pt x="1481" y="1029"/>
                  </a:lnTo>
                  <a:lnTo>
                    <a:pt x="1473" y="1029"/>
                  </a:lnTo>
                  <a:lnTo>
                    <a:pt x="1463" y="1026"/>
                  </a:lnTo>
                  <a:lnTo>
                    <a:pt x="1454" y="1025"/>
                  </a:lnTo>
                  <a:lnTo>
                    <a:pt x="1444" y="1024"/>
                  </a:lnTo>
                  <a:lnTo>
                    <a:pt x="1436" y="1024"/>
                  </a:lnTo>
                  <a:lnTo>
                    <a:pt x="1426" y="1022"/>
                  </a:lnTo>
                  <a:lnTo>
                    <a:pt x="1418" y="1021"/>
                  </a:lnTo>
                  <a:lnTo>
                    <a:pt x="1408" y="1021"/>
                  </a:lnTo>
                  <a:lnTo>
                    <a:pt x="1400" y="1021"/>
                  </a:lnTo>
                  <a:lnTo>
                    <a:pt x="1390" y="1019"/>
                  </a:lnTo>
                  <a:lnTo>
                    <a:pt x="1381" y="1019"/>
                  </a:lnTo>
                  <a:lnTo>
                    <a:pt x="1371" y="1018"/>
                  </a:lnTo>
                  <a:lnTo>
                    <a:pt x="1363" y="1018"/>
                  </a:lnTo>
                  <a:lnTo>
                    <a:pt x="1353" y="1018"/>
                  </a:lnTo>
                  <a:lnTo>
                    <a:pt x="1343" y="1018"/>
                  </a:lnTo>
                  <a:lnTo>
                    <a:pt x="1335" y="1018"/>
                  </a:lnTo>
                  <a:lnTo>
                    <a:pt x="1327" y="1018"/>
                  </a:lnTo>
                  <a:lnTo>
                    <a:pt x="1317" y="1018"/>
                  </a:lnTo>
                  <a:lnTo>
                    <a:pt x="1307" y="1018"/>
                  </a:lnTo>
                  <a:lnTo>
                    <a:pt x="1298" y="1018"/>
                  </a:lnTo>
                  <a:lnTo>
                    <a:pt x="1290" y="1018"/>
                  </a:lnTo>
                  <a:lnTo>
                    <a:pt x="1280" y="1018"/>
                  </a:lnTo>
                  <a:lnTo>
                    <a:pt x="1270" y="1018"/>
                  </a:lnTo>
                  <a:lnTo>
                    <a:pt x="1262" y="1018"/>
                  </a:lnTo>
                  <a:lnTo>
                    <a:pt x="1254" y="1019"/>
                  </a:lnTo>
                  <a:lnTo>
                    <a:pt x="1244" y="1018"/>
                  </a:lnTo>
                  <a:lnTo>
                    <a:pt x="1234" y="1018"/>
                  </a:lnTo>
                  <a:lnTo>
                    <a:pt x="1225" y="1018"/>
                  </a:lnTo>
                  <a:lnTo>
                    <a:pt x="1216" y="1018"/>
                  </a:lnTo>
                  <a:lnTo>
                    <a:pt x="1207" y="1017"/>
                  </a:lnTo>
                  <a:lnTo>
                    <a:pt x="1197" y="1017"/>
                  </a:lnTo>
                  <a:lnTo>
                    <a:pt x="1187" y="1017"/>
                  </a:lnTo>
                  <a:lnTo>
                    <a:pt x="1179" y="1017"/>
                  </a:lnTo>
                  <a:lnTo>
                    <a:pt x="1169" y="1015"/>
                  </a:lnTo>
                  <a:lnTo>
                    <a:pt x="1161" y="1015"/>
                  </a:lnTo>
                  <a:lnTo>
                    <a:pt x="1151" y="1014"/>
                  </a:lnTo>
                  <a:lnTo>
                    <a:pt x="1143" y="1014"/>
                  </a:lnTo>
                  <a:lnTo>
                    <a:pt x="1135" y="1012"/>
                  </a:lnTo>
                  <a:lnTo>
                    <a:pt x="1127" y="1012"/>
                  </a:lnTo>
                  <a:lnTo>
                    <a:pt x="1118" y="1011"/>
                  </a:lnTo>
                  <a:lnTo>
                    <a:pt x="1110" y="1011"/>
                  </a:lnTo>
                  <a:lnTo>
                    <a:pt x="1100" y="1008"/>
                  </a:lnTo>
                  <a:lnTo>
                    <a:pt x="1092" y="1007"/>
                  </a:lnTo>
                  <a:lnTo>
                    <a:pt x="1082" y="1004"/>
                  </a:lnTo>
                  <a:lnTo>
                    <a:pt x="1074" y="1003"/>
                  </a:lnTo>
                  <a:lnTo>
                    <a:pt x="1066" y="1000"/>
                  </a:lnTo>
                  <a:lnTo>
                    <a:pt x="1058" y="999"/>
                  </a:lnTo>
                  <a:lnTo>
                    <a:pt x="1049" y="996"/>
                  </a:lnTo>
                  <a:lnTo>
                    <a:pt x="1041" y="995"/>
                  </a:lnTo>
                  <a:lnTo>
                    <a:pt x="1033" y="990"/>
                  </a:lnTo>
                  <a:lnTo>
                    <a:pt x="1024" y="988"/>
                  </a:lnTo>
                  <a:lnTo>
                    <a:pt x="1016" y="984"/>
                  </a:lnTo>
                  <a:lnTo>
                    <a:pt x="1008" y="981"/>
                  </a:lnTo>
                  <a:lnTo>
                    <a:pt x="1000" y="977"/>
                  </a:lnTo>
                  <a:lnTo>
                    <a:pt x="993" y="972"/>
                  </a:lnTo>
                  <a:lnTo>
                    <a:pt x="986" y="968"/>
                  </a:lnTo>
                  <a:lnTo>
                    <a:pt x="979" y="966"/>
                  </a:lnTo>
                  <a:lnTo>
                    <a:pt x="971" y="959"/>
                  </a:lnTo>
                  <a:lnTo>
                    <a:pt x="962" y="955"/>
                  </a:lnTo>
                  <a:lnTo>
                    <a:pt x="955" y="948"/>
                  </a:lnTo>
                  <a:lnTo>
                    <a:pt x="950" y="943"/>
                  </a:lnTo>
                  <a:lnTo>
                    <a:pt x="942" y="937"/>
                  </a:lnTo>
                  <a:lnTo>
                    <a:pt x="936" y="931"/>
                  </a:lnTo>
                  <a:lnTo>
                    <a:pt x="931" y="924"/>
                  </a:lnTo>
                  <a:lnTo>
                    <a:pt x="926" y="919"/>
                  </a:lnTo>
                  <a:lnTo>
                    <a:pt x="921" y="910"/>
                  </a:lnTo>
                  <a:lnTo>
                    <a:pt x="915" y="903"/>
                  </a:lnTo>
                  <a:lnTo>
                    <a:pt x="911" y="897"/>
                  </a:lnTo>
                  <a:lnTo>
                    <a:pt x="909" y="890"/>
                  </a:lnTo>
                  <a:lnTo>
                    <a:pt x="904" y="881"/>
                  </a:lnTo>
                  <a:lnTo>
                    <a:pt x="900" y="874"/>
                  </a:lnTo>
                  <a:lnTo>
                    <a:pt x="898" y="868"/>
                  </a:lnTo>
                  <a:lnTo>
                    <a:pt x="895" y="861"/>
                  </a:lnTo>
                  <a:lnTo>
                    <a:pt x="891" y="852"/>
                  </a:lnTo>
                  <a:lnTo>
                    <a:pt x="888" y="844"/>
                  </a:lnTo>
                  <a:lnTo>
                    <a:pt x="885" y="836"/>
                  </a:lnTo>
                  <a:lnTo>
                    <a:pt x="885" y="828"/>
                  </a:lnTo>
                  <a:lnTo>
                    <a:pt x="882" y="819"/>
                  </a:lnTo>
                  <a:lnTo>
                    <a:pt x="881" y="811"/>
                  </a:lnTo>
                  <a:lnTo>
                    <a:pt x="880" y="803"/>
                  </a:lnTo>
                  <a:lnTo>
                    <a:pt x="880" y="794"/>
                  </a:lnTo>
                  <a:lnTo>
                    <a:pt x="878" y="785"/>
                  </a:lnTo>
                  <a:lnTo>
                    <a:pt x="877" y="777"/>
                  </a:lnTo>
                  <a:lnTo>
                    <a:pt x="877" y="768"/>
                  </a:lnTo>
                  <a:lnTo>
                    <a:pt x="877" y="760"/>
                  </a:lnTo>
                  <a:lnTo>
                    <a:pt x="877" y="752"/>
                  </a:lnTo>
                  <a:lnTo>
                    <a:pt x="877" y="743"/>
                  </a:lnTo>
                  <a:lnTo>
                    <a:pt x="877" y="735"/>
                  </a:lnTo>
                  <a:lnTo>
                    <a:pt x="878" y="727"/>
                  </a:lnTo>
                  <a:lnTo>
                    <a:pt x="877" y="714"/>
                  </a:lnTo>
                  <a:lnTo>
                    <a:pt x="875" y="702"/>
                  </a:lnTo>
                  <a:lnTo>
                    <a:pt x="871" y="691"/>
                  </a:lnTo>
                  <a:lnTo>
                    <a:pt x="869" y="683"/>
                  </a:lnTo>
                  <a:lnTo>
                    <a:pt x="863" y="673"/>
                  </a:lnTo>
                  <a:lnTo>
                    <a:pt x="859" y="665"/>
                  </a:lnTo>
                  <a:lnTo>
                    <a:pt x="852" y="658"/>
                  </a:lnTo>
                  <a:lnTo>
                    <a:pt x="846" y="651"/>
                  </a:lnTo>
                  <a:lnTo>
                    <a:pt x="838" y="643"/>
                  </a:lnTo>
                  <a:lnTo>
                    <a:pt x="830" y="637"/>
                  </a:lnTo>
                  <a:lnTo>
                    <a:pt x="820" y="630"/>
                  </a:lnTo>
                  <a:lnTo>
                    <a:pt x="812" y="625"/>
                  </a:lnTo>
                  <a:lnTo>
                    <a:pt x="802" y="619"/>
                  </a:lnTo>
                  <a:lnTo>
                    <a:pt x="793" y="614"/>
                  </a:lnTo>
                  <a:lnTo>
                    <a:pt x="783" y="610"/>
                  </a:lnTo>
                  <a:lnTo>
                    <a:pt x="775" y="605"/>
                  </a:lnTo>
                  <a:lnTo>
                    <a:pt x="764" y="601"/>
                  </a:lnTo>
                  <a:lnTo>
                    <a:pt x="753" y="599"/>
                  </a:lnTo>
                  <a:lnTo>
                    <a:pt x="742" y="596"/>
                  </a:lnTo>
                  <a:lnTo>
                    <a:pt x="732" y="594"/>
                  </a:lnTo>
                  <a:lnTo>
                    <a:pt x="721" y="592"/>
                  </a:lnTo>
                  <a:lnTo>
                    <a:pt x="710" y="590"/>
                  </a:lnTo>
                  <a:lnTo>
                    <a:pt x="699" y="587"/>
                  </a:lnTo>
                  <a:lnTo>
                    <a:pt x="689" y="587"/>
                  </a:lnTo>
                  <a:lnTo>
                    <a:pt x="677" y="585"/>
                  </a:lnTo>
                  <a:lnTo>
                    <a:pt x="666" y="583"/>
                  </a:lnTo>
                  <a:lnTo>
                    <a:pt x="655" y="582"/>
                  </a:lnTo>
                  <a:lnTo>
                    <a:pt x="644" y="582"/>
                  </a:lnTo>
                  <a:lnTo>
                    <a:pt x="631" y="581"/>
                  </a:lnTo>
                  <a:lnTo>
                    <a:pt x="621" y="581"/>
                  </a:lnTo>
                  <a:lnTo>
                    <a:pt x="609" y="581"/>
                  </a:lnTo>
                  <a:lnTo>
                    <a:pt x="599" y="581"/>
                  </a:lnTo>
                  <a:lnTo>
                    <a:pt x="587" y="579"/>
                  </a:lnTo>
                  <a:lnTo>
                    <a:pt x="576" y="579"/>
                  </a:lnTo>
                  <a:lnTo>
                    <a:pt x="565" y="579"/>
                  </a:lnTo>
                  <a:lnTo>
                    <a:pt x="554" y="579"/>
                  </a:lnTo>
                  <a:lnTo>
                    <a:pt x="541" y="579"/>
                  </a:lnTo>
                  <a:lnTo>
                    <a:pt x="530" y="579"/>
                  </a:lnTo>
                  <a:lnTo>
                    <a:pt x="519" y="579"/>
                  </a:lnTo>
                  <a:lnTo>
                    <a:pt x="508" y="579"/>
                  </a:lnTo>
                  <a:lnTo>
                    <a:pt x="496" y="578"/>
                  </a:lnTo>
                  <a:lnTo>
                    <a:pt x="485" y="578"/>
                  </a:lnTo>
                  <a:lnTo>
                    <a:pt x="474" y="578"/>
                  </a:lnTo>
                  <a:lnTo>
                    <a:pt x="463" y="578"/>
                  </a:lnTo>
                  <a:lnTo>
                    <a:pt x="452" y="578"/>
                  </a:lnTo>
                  <a:lnTo>
                    <a:pt x="441" y="578"/>
                  </a:lnTo>
                  <a:lnTo>
                    <a:pt x="430" y="578"/>
                  </a:lnTo>
                  <a:lnTo>
                    <a:pt x="420" y="578"/>
                  </a:lnTo>
                  <a:lnTo>
                    <a:pt x="408" y="572"/>
                  </a:lnTo>
                  <a:lnTo>
                    <a:pt x="398" y="568"/>
                  </a:lnTo>
                  <a:lnTo>
                    <a:pt x="387" y="563"/>
                  </a:lnTo>
                  <a:lnTo>
                    <a:pt x="377" y="557"/>
                  </a:lnTo>
                  <a:lnTo>
                    <a:pt x="368" y="550"/>
                  </a:lnTo>
                  <a:lnTo>
                    <a:pt x="359" y="545"/>
                  </a:lnTo>
                  <a:lnTo>
                    <a:pt x="351" y="538"/>
                  </a:lnTo>
                  <a:lnTo>
                    <a:pt x="344" y="532"/>
                  </a:lnTo>
                  <a:lnTo>
                    <a:pt x="336" y="524"/>
                  </a:lnTo>
                  <a:lnTo>
                    <a:pt x="327" y="516"/>
                  </a:lnTo>
                  <a:lnTo>
                    <a:pt x="321" y="507"/>
                  </a:lnTo>
                  <a:lnTo>
                    <a:pt x="314" y="501"/>
                  </a:lnTo>
                  <a:lnTo>
                    <a:pt x="307" y="491"/>
                  </a:lnTo>
                  <a:lnTo>
                    <a:pt x="300" y="483"/>
                  </a:lnTo>
                  <a:lnTo>
                    <a:pt x="293" y="473"/>
                  </a:lnTo>
                  <a:lnTo>
                    <a:pt x="287" y="465"/>
                  </a:lnTo>
                  <a:lnTo>
                    <a:pt x="283" y="455"/>
                  </a:lnTo>
                  <a:lnTo>
                    <a:pt x="281" y="447"/>
                  </a:lnTo>
                  <a:lnTo>
                    <a:pt x="279" y="438"/>
                  </a:lnTo>
                  <a:lnTo>
                    <a:pt x="279" y="430"/>
                  </a:lnTo>
                  <a:lnTo>
                    <a:pt x="279" y="422"/>
                  </a:lnTo>
                  <a:lnTo>
                    <a:pt x="279" y="414"/>
                  </a:lnTo>
                  <a:lnTo>
                    <a:pt x="281" y="405"/>
                  </a:lnTo>
                  <a:lnTo>
                    <a:pt x="283" y="398"/>
                  </a:lnTo>
                  <a:lnTo>
                    <a:pt x="283" y="390"/>
                  </a:lnTo>
                  <a:lnTo>
                    <a:pt x="286" y="382"/>
                  </a:lnTo>
                  <a:lnTo>
                    <a:pt x="289" y="374"/>
                  </a:lnTo>
                  <a:lnTo>
                    <a:pt x="293" y="367"/>
                  </a:lnTo>
                  <a:lnTo>
                    <a:pt x="296" y="358"/>
                  </a:lnTo>
                  <a:lnTo>
                    <a:pt x="298" y="352"/>
                  </a:lnTo>
                  <a:lnTo>
                    <a:pt x="303" y="345"/>
                  </a:lnTo>
                  <a:lnTo>
                    <a:pt x="307" y="338"/>
                  </a:lnTo>
                  <a:lnTo>
                    <a:pt x="310" y="329"/>
                  </a:lnTo>
                  <a:lnTo>
                    <a:pt x="312" y="321"/>
                  </a:lnTo>
                  <a:lnTo>
                    <a:pt x="315" y="313"/>
                  </a:lnTo>
                  <a:lnTo>
                    <a:pt x="318" y="306"/>
                  </a:lnTo>
                  <a:lnTo>
                    <a:pt x="319" y="298"/>
                  </a:lnTo>
                  <a:lnTo>
                    <a:pt x="322" y="291"/>
                  </a:lnTo>
                  <a:lnTo>
                    <a:pt x="323" y="283"/>
                  </a:lnTo>
                  <a:lnTo>
                    <a:pt x="326" y="276"/>
                  </a:lnTo>
                  <a:lnTo>
                    <a:pt x="326" y="267"/>
                  </a:lnTo>
                  <a:lnTo>
                    <a:pt x="326" y="259"/>
                  </a:lnTo>
                  <a:lnTo>
                    <a:pt x="325" y="251"/>
                  </a:lnTo>
                  <a:lnTo>
                    <a:pt x="325" y="244"/>
                  </a:lnTo>
                  <a:lnTo>
                    <a:pt x="322" y="236"/>
                  </a:lnTo>
                  <a:lnTo>
                    <a:pt x="321" y="227"/>
                  </a:lnTo>
                  <a:lnTo>
                    <a:pt x="316" y="219"/>
                  </a:lnTo>
                  <a:lnTo>
                    <a:pt x="314" y="212"/>
                  </a:lnTo>
                  <a:lnTo>
                    <a:pt x="307" y="200"/>
                  </a:lnTo>
                  <a:lnTo>
                    <a:pt x="300" y="191"/>
                  </a:lnTo>
                  <a:lnTo>
                    <a:pt x="292" y="183"/>
                  </a:lnTo>
                  <a:lnTo>
                    <a:pt x="285" y="175"/>
                  </a:lnTo>
                  <a:lnTo>
                    <a:pt x="275" y="167"/>
                  </a:lnTo>
                  <a:lnTo>
                    <a:pt x="267" y="161"/>
                  </a:lnTo>
                  <a:lnTo>
                    <a:pt x="258" y="156"/>
                  </a:lnTo>
                  <a:lnTo>
                    <a:pt x="250" y="151"/>
                  </a:lnTo>
                  <a:lnTo>
                    <a:pt x="239" y="146"/>
                  </a:lnTo>
                  <a:lnTo>
                    <a:pt x="229" y="142"/>
                  </a:lnTo>
                  <a:lnTo>
                    <a:pt x="220" y="139"/>
                  </a:lnTo>
                  <a:lnTo>
                    <a:pt x="210" y="136"/>
                  </a:lnTo>
                  <a:lnTo>
                    <a:pt x="199" y="134"/>
                  </a:lnTo>
                  <a:lnTo>
                    <a:pt x="189" y="132"/>
                  </a:lnTo>
                  <a:lnTo>
                    <a:pt x="178" y="129"/>
                  </a:lnTo>
                  <a:lnTo>
                    <a:pt x="169" y="129"/>
                  </a:lnTo>
                  <a:lnTo>
                    <a:pt x="156" y="127"/>
                  </a:lnTo>
                  <a:lnTo>
                    <a:pt x="147" y="125"/>
                  </a:lnTo>
                  <a:lnTo>
                    <a:pt x="134" y="122"/>
                  </a:lnTo>
                  <a:lnTo>
                    <a:pt x="125" y="122"/>
                  </a:lnTo>
                  <a:lnTo>
                    <a:pt x="114" y="121"/>
                  </a:lnTo>
                  <a:lnTo>
                    <a:pt x="103" y="120"/>
                  </a:lnTo>
                  <a:lnTo>
                    <a:pt x="91" y="118"/>
                  </a:lnTo>
                  <a:lnTo>
                    <a:pt x="82" y="118"/>
                  </a:lnTo>
                  <a:lnTo>
                    <a:pt x="69" y="116"/>
                  </a:lnTo>
                  <a:lnTo>
                    <a:pt x="60" y="114"/>
                  </a:lnTo>
                  <a:lnTo>
                    <a:pt x="49" y="111"/>
                  </a:lnTo>
                  <a:lnTo>
                    <a:pt x="39" y="110"/>
                  </a:lnTo>
                  <a:lnTo>
                    <a:pt x="28" y="107"/>
                  </a:lnTo>
                  <a:lnTo>
                    <a:pt x="18" y="105"/>
                  </a:lnTo>
                  <a:lnTo>
                    <a:pt x="9" y="102"/>
                  </a:lnTo>
                  <a:lnTo>
                    <a:pt x="0" y="99"/>
                  </a:lnTo>
                  <a:lnTo>
                    <a:pt x="5" y="87"/>
                  </a:lnTo>
                  <a:lnTo>
                    <a:pt x="13" y="78"/>
                  </a:lnTo>
                  <a:lnTo>
                    <a:pt x="21" y="69"/>
                  </a:lnTo>
                  <a:lnTo>
                    <a:pt x="31" y="62"/>
                  </a:lnTo>
                  <a:lnTo>
                    <a:pt x="40" y="53"/>
                  </a:lnTo>
                  <a:lnTo>
                    <a:pt x="53" y="48"/>
                  </a:lnTo>
                  <a:lnTo>
                    <a:pt x="65" y="42"/>
                  </a:lnTo>
                  <a:lnTo>
                    <a:pt x="78" y="38"/>
                  </a:lnTo>
                  <a:lnTo>
                    <a:pt x="90" y="33"/>
                  </a:lnTo>
                  <a:lnTo>
                    <a:pt x="103" y="29"/>
                  </a:lnTo>
                  <a:lnTo>
                    <a:pt x="116" y="25"/>
                  </a:lnTo>
                  <a:lnTo>
                    <a:pt x="130" y="20"/>
                  </a:lnTo>
                  <a:lnTo>
                    <a:pt x="143" y="15"/>
                  </a:lnTo>
                  <a:lnTo>
                    <a:pt x="156" y="9"/>
                  </a:lnTo>
                  <a:lnTo>
                    <a:pt x="169" y="4"/>
                  </a:lnTo>
                  <a:lnTo>
                    <a:pt x="181" y="0"/>
                  </a:lnTo>
                  <a:lnTo>
                    <a:pt x="189" y="5"/>
                  </a:lnTo>
                  <a:lnTo>
                    <a:pt x="200" y="12"/>
                  </a:lnTo>
                  <a:lnTo>
                    <a:pt x="212" y="16"/>
                  </a:lnTo>
                  <a:lnTo>
                    <a:pt x="224" y="20"/>
                  </a:lnTo>
                  <a:lnTo>
                    <a:pt x="235" y="23"/>
                  </a:lnTo>
                  <a:lnTo>
                    <a:pt x="246" y="27"/>
                  </a:lnTo>
                  <a:lnTo>
                    <a:pt x="257" y="31"/>
                  </a:lnTo>
                  <a:lnTo>
                    <a:pt x="270" y="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8" name="Freeform 242"/>
            <p:cNvSpPr>
              <a:spLocks/>
            </p:cNvSpPr>
            <p:nvPr/>
          </p:nvSpPr>
          <p:spPr bwMode="auto">
            <a:xfrm>
              <a:off x="2874" y="1749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6 h 34"/>
                <a:gd name="T4" fmla="*/ 12 w 42"/>
                <a:gd name="T5" fmla="*/ 23 h 34"/>
                <a:gd name="T6" fmla="*/ 25 w 42"/>
                <a:gd name="T7" fmla="*/ 19 h 34"/>
                <a:gd name="T8" fmla="*/ 34 w 42"/>
                <a:gd name="T9" fmla="*/ 9 h 34"/>
                <a:gd name="T10" fmla="*/ 42 w 42"/>
                <a:gd name="T11" fmla="*/ 0 h 34"/>
                <a:gd name="T12" fmla="*/ 41 w 42"/>
                <a:gd name="T13" fmla="*/ 5 h 34"/>
                <a:gd name="T14" fmla="*/ 42 w 42"/>
                <a:gd name="T15" fmla="*/ 15 h 34"/>
                <a:gd name="T16" fmla="*/ 41 w 42"/>
                <a:gd name="T17" fmla="*/ 25 h 34"/>
                <a:gd name="T18" fmla="*/ 37 w 42"/>
                <a:gd name="T1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6"/>
                  </a:lnTo>
                  <a:lnTo>
                    <a:pt x="12" y="23"/>
                  </a:lnTo>
                  <a:lnTo>
                    <a:pt x="25" y="19"/>
                  </a:lnTo>
                  <a:lnTo>
                    <a:pt x="34" y="9"/>
                  </a:lnTo>
                  <a:lnTo>
                    <a:pt x="42" y="0"/>
                  </a:lnTo>
                  <a:lnTo>
                    <a:pt x="41" y="5"/>
                  </a:lnTo>
                  <a:lnTo>
                    <a:pt x="42" y="15"/>
                  </a:lnTo>
                  <a:lnTo>
                    <a:pt x="41" y="2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DE0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499" name="Freeform 243"/>
            <p:cNvSpPr>
              <a:spLocks/>
            </p:cNvSpPr>
            <p:nvPr/>
          </p:nvSpPr>
          <p:spPr bwMode="auto">
            <a:xfrm>
              <a:off x="2217" y="1837"/>
              <a:ext cx="367" cy="326"/>
            </a:xfrm>
            <a:custGeom>
              <a:avLst/>
              <a:gdLst>
                <a:gd name="T0" fmla="*/ 312 w 367"/>
                <a:gd name="T1" fmla="*/ 14 h 326"/>
                <a:gd name="T2" fmla="*/ 327 w 367"/>
                <a:gd name="T3" fmla="*/ 15 h 326"/>
                <a:gd name="T4" fmla="*/ 342 w 367"/>
                <a:gd name="T5" fmla="*/ 19 h 326"/>
                <a:gd name="T6" fmla="*/ 359 w 367"/>
                <a:gd name="T7" fmla="*/ 22 h 326"/>
                <a:gd name="T8" fmla="*/ 354 w 367"/>
                <a:gd name="T9" fmla="*/ 30 h 326"/>
                <a:gd name="T10" fmla="*/ 335 w 367"/>
                <a:gd name="T11" fmla="*/ 47 h 326"/>
                <a:gd name="T12" fmla="*/ 317 w 367"/>
                <a:gd name="T13" fmla="*/ 66 h 326"/>
                <a:gd name="T14" fmla="*/ 301 w 367"/>
                <a:gd name="T15" fmla="*/ 87 h 326"/>
                <a:gd name="T16" fmla="*/ 284 w 367"/>
                <a:gd name="T17" fmla="*/ 111 h 326"/>
                <a:gd name="T18" fmla="*/ 269 w 367"/>
                <a:gd name="T19" fmla="*/ 134 h 326"/>
                <a:gd name="T20" fmla="*/ 255 w 367"/>
                <a:gd name="T21" fmla="*/ 157 h 326"/>
                <a:gd name="T22" fmla="*/ 241 w 367"/>
                <a:gd name="T23" fmla="*/ 182 h 326"/>
                <a:gd name="T24" fmla="*/ 232 w 367"/>
                <a:gd name="T25" fmla="*/ 202 h 326"/>
                <a:gd name="T26" fmla="*/ 226 w 367"/>
                <a:gd name="T27" fmla="*/ 217 h 326"/>
                <a:gd name="T28" fmla="*/ 222 w 367"/>
                <a:gd name="T29" fmla="*/ 233 h 326"/>
                <a:gd name="T30" fmla="*/ 218 w 367"/>
                <a:gd name="T31" fmla="*/ 250 h 326"/>
                <a:gd name="T32" fmla="*/ 214 w 367"/>
                <a:gd name="T33" fmla="*/ 268 h 326"/>
                <a:gd name="T34" fmla="*/ 211 w 367"/>
                <a:gd name="T35" fmla="*/ 284 h 326"/>
                <a:gd name="T36" fmla="*/ 209 w 367"/>
                <a:gd name="T37" fmla="*/ 301 h 326"/>
                <a:gd name="T38" fmla="*/ 207 w 367"/>
                <a:gd name="T39" fmla="*/ 317 h 326"/>
                <a:gd name="T40" fmla="*/ 197 w 367"/>
                <a:gd name="T41" fmla="*/ 324 h 326"/>
                <a:gd name="T42" fmla="*/ 179 w 367"/>
                <a:gd name="T43" fmla="*/ 324 h 326"/>
                <a:gd name="T44" fmla="*/ 161 w 367"/>
                <a:gd name="T45" fmla="*/ 322 h 326"/>
                <a:gd name="T46" fmla="*/ 145 w 367"/>
                <a:gd name="T47" fmla="*/ 319 h 326"/>
                <a:gd name="T48" fmla="*/ 128 w 367"/>
                <a:gd name="T49" fmla="*/ 313 h 326"/>
                <a:gd name="T50" fmla="*/ 111 w 367"/>
                <a:gd name="T51" fmla="*/ 305 h 326"/>
                <a:gd name="T52" fmla="*/ 96 w 367"/>
                <a:gd name="T53" fmla="*/ 294 h 326"/>
                <a:gd name="T54" fmla="*/ 84 w 367"/>
                <a:gd name="T55" fmla="*/ 282 h 326"/>
                <a:gd name="T56" fmla="*/ 76 w 367"/>
                <a:gd name="T57" fmla="*/ 264 h 326"/>
                <a:gd name="T58" fmla="*/ 80 w 367"/>
                <a:gd name="T59" fmla="*/ 248 h 326"/>
                <a:gd name="T60" fmla="*/ 88 w 367"/>
                <a:gd name="T61" fmla="*/ 237 h 326"/>
                <a:gd name="T62" fmla="*/ 95 w 367"/>
                <a:gd name="T63" fmla="*/ 222 h 326"/>
                <a:gd name="T64" fmla="*/ 88 w 367"/>
                <a:gd name="T65" fmla="*/ 204 h 326"/>
                <a:gd name="T66" fmla="*/ 66 w 367"/>
                <a:gd name="T67" fmla="*/ 192 h 326"/>
                <a:gd name="T68" fmla="*/ 44 w 367"/>
                <a:gd name="T69" fmla="*/ 178 h 326"/>
                <a:gd name="T70" fmla="*/ 31 w 367"/>
                <a:gd name="T71" fmla="*/ 160 h 326"/>
                <a:gd name="T72" fmla="*/ 34 w 367"/>
                <a:gd name="T73" fmla="*/ 142 h 326"/>
                <a:gd name="T74" fmla="*/ 41 w 367"/>
                <a:gd name="T75" fmla="*/ 134 h 326"/>
                <a:gd name="T76" fmla="*/ 40 w 367"/>
                <a:gd name="T77" fmla="*/ 122 h 326"/>
                <a:gd name="T78" fmla="*/ 25 w 367"/>
                <a:gd name="T79" fmla="*/ 105 h 326"/>
                <a:gd name="T80" fmla="*/ 5 w 367"/>
                <a:gd name="T81" fmla="*/ 88 h 326"/>
                <a:gd name="T82" fmla="*/ 0 w 367"/>
                <a:gd name="T83" fmla="*/ 73 h 326"/>
                <a:gd name="T84" fmla="*/ 8 w 367"/>
                <a:gd name="T85" fmla="*/ 58 h 326"/>
                <a:gd name="T86" fmla="*/ 23 w 367"/>
                <a:gd name="T87" fmla="*/ 48 h 326"/>
                <a:gd name="T88" fmla="*/ 40 w 367"/>
                <a:gd name="T89" fmla="*/ 40 h 326"/>
                <a:gd name="T90" fmla="*/ 62 w 367"/>
                <a:gd name="T91" fmla="*/ 35 h 326"/>
                <a:gd name="T92" fmla="*/ 82 w 367"/>
                <a:gd name="T93" fmla="*/ 47 h 326"/>
                <a:gd name="T94" fmla="*/ 96 w 367"/>
                <a:gd name="T95" fmla="*/ 58 h 326"/>
                <a:gd name="T96" fmla="*/ 113 w 367"/>
                <a:gd name="T97" fmla="*/ 64 h 326"/>
                <a:gd name="T98" fmla="*/ 131 w 367"/>
                <a:gd name="T99" fmla="*/ 65 h 326"/>
                <a:gd name="T100" fmla="*/ 149 w 367"/>
                <a:gd name="T101" fmla="*/ 65 h 326"/>
                <a:gd name="T102" fmla="*/ 167 w 367"/>
                <a:gd name="T103" fmla="*/ 64 h 326"/>
                <a:gd name="T104" fmla="*/ 185 w 367"/>
                <a:gd name="T105" fmla="*/ 59 h 326"/>
                <a:gd name="T106" fmla="*/ 201 w 367"/>
                <a:gd name="T107" fmla="*/ 54 h 326"/>
                <a:gd name="T108" fmla="*/ 216 w 367"/>
                <a:gd name="T109" fmla="*/ 47 h 326"/>
                <a:gd name="T110" fmla="*/ 232 w 367"/>
                <a:gd name="T111" fmla="*/ 37 h 326"/>
                <a:gd name="T112" fmla="*/ 238 w 367"/>
                <a:gd name="T113" fmla="*/ 25 h 326"/>
                <a:gd name="T114" fmla="*/ 237 w 367"/>
                <a:gd name="T115" fmla="*/ 10 h 326"/>
                <a:gd name="T116" fmla="*/ 240 w 367"/>
                <a:gd name="T117" fmla="*/ 2 h 326"/>
                <a:gd name="T118" fmla="*/ 259 w 367"/>
                <a:gd name="T119" fmla="*/ 0 h 326"/>
                <a:gd name="T120" fmla="*/ 277 w 367"/>
                <a:gd name="T121" fmla="*/ 4 h 326"/>
                <a:gd name="T122" fmla="*/ 295 w 367"/>
                <a:gd name="T123" fmla="*/ 1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7" h="326">
                  <a:moveTo>
                    <a:pt x="305" y="15"/>
                  </a:moveTo>
                  <a:lnTo>
                    <a:pt x="312" y="14"/>
                  </a:lnTo>
                  <a:lnTo>
                    <a:pt x="320" y="15"/>
                  </a:lnTo>
                  <a:lnTo>
                    <a:pt x="327" y="15"/>
                  </a:lnTo>
                  <a:lnTo>
                    <a:pt x="335" y="18"/>
                  </a:lnTo>
                  <a:lnTo>
                    <a:pt x="342" y="19"/>
                  </a:lnTo>
                  <a:lnTo>
                    <a:pt x="350" y="21"/>
                  </a:lnTo>
                  <a:lnTo>
                    <a:pt x="359" y="22"/>
                  </a:lnTo>
                  <a:lnTo>
                    <a:pt x="367" y="24"/>
                  </a:lnTo>
                  <a:lnTo>
                    <a:pt x="354" y="30"/>
                  </a:lnTo>
                  <a:lnTo>
                    <a:pt x="345" y="39"/>
                  </a:lnTo>
                  <a:lnTo>
                    <a:pt x="335" y="47"/>
                  </a:lnTo>
                  <a:lnTo>
                    <a:pt x="327" y="57"/>
                  </a:lnTo>
                  <a:lnTo>
                    <a:pt x="317" y="66"/>
                  </a:lnTo>
                  <a:lnTo>
                    <a:pt x="309" y="77"/>
                  </a:lnTo>
                  <a:lnTo>
                    <a:pt x="301" y="87"/>
                  </a:lnTo>
                  <a:lnTo>
                    <a:pt x="292" y="99"/>
                  </a:lnTo>
                  <a:lnTo>
                    <a:pt x="284" y="111"/>
                  </a:lnTo>
                  <a:lnTo>
                    <a:pt x="276" y="122"/>
                  </a:lnTo>
                  <a:lnTo>
                    <a:pt x="269" y="134"/>
                  </a:lnTo>
                  <a:lnTo>
                    <a:pt x="262" y="146"/>
                  </a:lnTo>
                  <a:lnTo>
                    <a:pt x="255" y="157"/>
                  </a:lnTo>
                  <a:lnTo>
                    <a:pt x="248" y="170"/>
                  </a:lnTo>
                  <a:lnTo>
                    <a:pt x="241" y="182"/>
                  </a:lnTo>
                  <a:lnTo>
                    <a:pt x="236" y="195"/>
                  </a:lnTo>
                  <a:lnTo>
                    <a:pt x="232" y="202"/>
                  </a:lnTo>
                  <a:lnTo>
                    <a:pt x="229" y="208"/>
                  </a:lnTo>
                  <a:lnTo>
                    <a:pt x="226" y="217"/>
                  </a:lnTo>
                  <a:lnTo>
                    <a:pt x="225" y="225"/>
                  </a:lnTo>
                  <a:lnTo>
                    <a:pt x="222" y="233"/>
                  </a:lnTo>
                  <a:lnTo>
                    <a:pt x="221" y="242"/>
                  </a:lnTo>
                  <a:lnTo>
                    <a:pt x="218" y="250"/>
                  </a:lnTo>
                  <a:lnTo>
                    <a:pt x="216" y="260"/>
                  </a:lnTo>
                  <a:lnTo>
                    <a:pt x="214" y="268"/>
                  </a:lnTo>
                  <a:lnTo>
                    <a:pt x="212" y="276"/>
                  </a:lnTo>
                  <a:lnTo>
                    <a:pt x="211" y="284"/>
                  </a:lnTo>
                  <a:lnTo>
                    <a:pt x="211" y="293"/>
                  </a:lnTo>
                  <a:lnTo>
                    <a:pt x="209" y="301"/>
                  </a:lnTo>
                  <a:lnTo>
                    <a:pt x="208" y="309"/>
                  </a:lnTo>
                  <a:lnTo>
                    <a:pt x="207" y="317"/>
                  </a:lnTo>
                  <a:lnTo>
                    <a:pt x="207" y="326"/>
                  </a:lnTo>
                  <a:lnTo>
                    <a:pt x="197" y="324"/>
                  </a:lnTo>
                  <a:lnTo>
                    <a:pt x="187" y="324"/>
                  </a:lnTo>
                  <a:lnTo>
                    <a:pt x="179" y="324"/>
                  </a:lnTo>
                  <a:lnTo>
                    <a:pt x="171" y="324"/>
                  </a:lnTo>
                  <a:lnTo>
                    <a:pt x="161" y="322"/>
                  </a:lnTo>
                  <a:lnTo>
                    <a:pt x="153" y="320"/>
                  </a:lnTo>
                  <a:lnTo>
                    <a:pt x="145" y="319"/>
                  </a:lnTo>
                  <a:lnTo>
                    <a:pt x="136" y="317"/>
                  </a:lnTo>
                  <a:lnTo>
                    <a:pt x="128" y="313"/>
                  </a:lnTo>
                  <a:lnTo>
                    <a:pt x="120" y="309"/>
                  </a:lnTo>
                  <a:lnTo>
                    <a:pt x="111" y="305"/>
                  </a:lnTo>
                  <a:lnTo>
                    <a:pt x="105" y="301"/>
                  </a:lnTo>
                  <a:lnTo>
                    <a:pt x="96" y="294"/>
                  </a:lnTo>
                  <a:lnTo>
                    <a:pt x="91" y="289"/>
                  </a:lnTo>
                  <a:lnTo>
                    <a:pt x="84" y="282"/>
                  </a:lnTo>
                  <a:lnTo>
                    <a:pt x="80" y="276"/>
                  </a:lnTo>
                  <a:lnTo>
                    <a:pt x="76" y="264"/>
                  </a:lnTo>
                  <a:lnTo>
                    <a:pt x="77" y="255"/>
                  </a:lnTo>
                  <a:lnTo>
                    <a:pt x="80" y="248"/>
                  </a:lnTo>
                  <a:lnTo>
                    <a:pt x="84" y="244"/>
                  </a:lnTo>
                  <a:lnTo>
                    <a:pt x="88" y="237"/>
                  </a:lnTo>
                  <a:lnTo>
                    <a:pt x="92" y="231"/>
                  </a:lnTo>
                  <a:lnTo>
                    <a:pt x="95" y="222"/>
                  </a:lnTo>
                  <a:lnTo>
                    <a:pt x="98" y="214"/>
                  </a:lnTo>
                  <a:lnTo>
                    <a:pt x="88" y="204"/>
                  </a:lnTo>
                  <a:lnTo>
                    <a:pt x="78" y="197"/>
                  </a:lnTo>
                  <a:lnTo>
                    <a:pt x="66" y="192"/>
                  </a:lnTo>
                  <a:lnTo>
                    <a:pt x="56" y="186"/>
                  </a:lnTo>
                  <a:lnTo>
                    <a:pt x="44" y="178"/>
                  </a:lnTo>
                  <a:lnTo>
                    <a:pt x="37" y="171"/>
                  </a:lnTo>
                  <a:lnTo>
                    <a:pt x="31" y="160"/>
                  </a:lnTo>
                  <a:lnTo>
                    <a:pt x="30" y="148"/>
                  </a:lnTo>
                  <a:lnTo>
                    <a:pt x="34" y="142"/>
                  </a:lnTo>
                  <a:lnTo>
                    <a:pt x="40" y="138"/>
                  </a:lnTo>
                  <a:lnTo>
                    <a:pt x="41" y="134"/>
                  </a:lnTo>
                  <a:lnTo>
                    <a:pt x="42" y="130"/>
                  </a:lnTo>
                  <a:lnTo>
                    <a:pt x="40" y="122"/>
                  </a:lnTo>
                  <a:lnTo>
                    <a:pt x="34" y="113"/>
                  </a:lnTo>
                  <a:lnTo>
                    <a:pt x="25" y="105"/>
                  </a:lnTo>
                  <a:lnTo>
                    <a:pt x="15" y="97"/>
                  </a:lnTo>
                  <a:lnTo>
                    <a:pt x="5" y="88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4" y="66"/>
                  </a:lnTo>
                  <a:lnTo>
                    <a:pt x="8" y="58"/>
                  </a:lnTo>
                  <a:lnTo>
                    <a:pt x="16" y="54"/>
                  </a:lnTo>
                  <a:lnTo>
                    <a:pt x="23" y="48"/>
                  </a:lnTo>
                  <a:lnTo>
                    <a:pt x="31" y="44"/>
                  </a:lnTo>
                  <a:lnTo>
                    <a:pt x="40" y="40"/>
                  </a:lnTo>
                  <a:lnTo>
                    <a:pt x="48" y="36"/>
                  </a:lnTo>
                  <a:lnTo>
                    <a:pt x="62" y="35"/>
                  </a:lnTo>
                  <a:lnTo>
                    <a:pt x="76" y="43"/>
                  </a:lnTo>
                  <a:lnTo>
                    <a:pt x="82" y="47"/>
                  </a:lnTo>
                  <a:lnTo>
                    <a:pt x="89" y="53"/>
                  </a:lnTo>
                  <a:lnTo>
                    <a:pt x="96" y="58"/>
                  </a:lnTo>
                  <a:lnTo>
                    <a:pt x="105" y="64"/>
                  </a:lnTo>
                  <a:lnTo>
                    <a:pt x="113" y="64"/>
                  </a:lnTo>
                  <a:lnTo>
                    <a:pt x="121" y="65"/>
                  </a:lnTo>
                  <a:lnTo>
                    <a:pt x="131" y="65"/>
                  </a:lnTo>
                  <a:lnTo>
                    <a:pt x="140" y="66"/>
                  </a:lnTo>
                  <a:lnTo>
                    <a:pt x="149" y="65"/>
                  </a:lnTo>
                  <a:lnTo>
                    <a:pt x="157" y="65"/>
                  </a:lnTo>
                  <a:lnTo>
                    <a:pt x="167" y="64"/>
                  </a:lnTo>
                  <a:lnTo>
                    <a:pt x="176" y="62"/>
                  </a:lnTo>
                  <a:lnTo>
                    <a:pt x="185" y="59"/>
                  </a:lnTo>
                  <a:lnTo>
                    <a:pt x="193" y="57"/>
                  </a:lnTo>
                  <a:lnTo>
                    <a:pt x="201" y="54"/>
                  </a:lnTo>
                  <a:lnTo>
                    <a:pt x="209" y="51"/>
                  </a:lnTo>
                  <a:lnTo>
                    <a:pt x="216" y="47"/>
                  </a:lnTo>
                  <a:lnTo>
                    <a:pt x="225" y="43"/>
                  </a:lnTo>
                  <a:lnTo>
                    <a:pt x="232" y="37"/>
                  </a:lnTo>
                  <a:lnTo>
                    <a:pt x="240" y="33"/>
                  </a:lnTo>
                  <a:lnTo>
                    <a:pt x="238" y="25"/>
                  </a:lnTo>
                  <a:lnTo>
                    <a:pt x="240" y="17"/>
                  </a:lnTo>
                  <a:lnTo>
                    <a:pt x="237" y="10"/>
                  </a:lnTo>
                  <a:lnTo>
                    <a:pt x="232" y="7"/>
                  </a:lnTo>
                  <a:lnTo>
                    <a:pt x="240" y="2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9" y="3"/>
                  </a:lnTo>
                  <a:lnTo>
                    <a:pt x="277" y="4"/>
                  </a:lnTo>
                  <a:lnTo>
                    <a:pt x="287" y="8"/>
                  </a:lnTo>
                  <a:lnTo>
                    <a:pt x="295" y="11"/>
                  </a:lnTo>
                  <a:lnTo>
                    <a:pt x="305" y="15"/>
                  </a:lnTo>
                  <a:close/>
                </a:path>
              </a:pathLst>
            </a:custGeom>
            <a:solidFill>
              <a:srgbClr val="DE0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0" name="Freeform 244"/>
            <p:cNvSpPr>
              <a:spLocks/>
            </p:cNvSpPr>
            <p:nvPr/>
          </p:nvSpPr>
          <p:spPr bwMode="auto">
            <a:xfrm>
              <a:off x="2414" y="2272"/>
              <a:ext cx="137" cy="70"/>
            </a:xfrm>
            <a:custGeom>
              <a:avLst/>
              <a:gdLst>
                <a:gd name="T0" fmla="*/ 137 w 137"/>
                <a:gd name="T1" fmla="*/ 70 h 70"/>
                <a:gd name="T2" fmla="*/ 127 w 137"/>
                <a:gd name="T3" fmla="*/ 65 h 70"/>
                <a:gd name="T4" fmla="*/ 119 w 137"/>
                <a:gd name="T5" fmla="*/ 60 h 70"/>
                <a:gd name="T6" fmla="*/ 109 w 137"/>
                <a:gd name="T7" fmla="*/ 56 h 70"/>
                <a:gd name="T8" fmla="*/ 101 w 137"/>
                <a:gd name="T9" fmla="*/ 54 h 70"/>
                <a:gd name="T10" fmla="*/ 91 w 137"/>
                <a:gd name="T11" fmla="*/ 49 h 70"/>
                <a:gd name="T12" fmla="*/ 81 w 137"/>
                <a:gd name="T13" fmla="*/ 47 h 70"/>
                <a:gd name="T14" fmla="*/ 72 w 137"/>
                <a:gd name="T15" fmla="*/ 44 h 70"/>
                <a:gd name="T16" fmla="*/ 64 w 137"/>
                <a:gd name="T17" fmla="*/ 43 h 70"/>
                <a:gd name="T18" fmla="*/ 54 w 137"/>
                <a:gd name="T19" fmla="*/ 38 h 70"/>
                <a:gd name="T20" fmla="*/ 46 w 137"/>
                <a:gd name="T21" fmla="*/ 36 h 70"/>
                <a:gd name="T22" fmla="*/ 37 w 137"/>
                <a:gd name="T23" fmla="*/ 32 h 70"/>
                <a:gd name="T24" fmla="*/ 29 w 137"/>
                <a:gd name="T25" fmla="*/ 29 h 70"/>
                <a:gd name="T26" fmla="*/ 21 w 137"/>
                <a:gd name="T27" fmla="*/ 23 h 70"/>
                <a:gd name="T28" fmla="*/ 12 w 137"/>
                <a:gd name="T29" fmla="*/ 19 h 70"/>
                <a:gd name="T30" fmla="*/ 6 w 137"/>
                <a:gd name="T31" fmla="*/ 15 h 70"/>
                <a:gd name="T32" fmla="*/ 0 w 137"/>
                <a:gd name="T33" fmla="*/ 11 h 70"/>
                <a:gd name="T34" fmla="*/ 8 w 137"/>
                <a:gd name="T35" fmla="*/ 3 h 70"/>
                <a:gd name="T36" fmla="*/ 19 w 137"/>
                <a:gd name="T37" fmla="*/ 3 h 70"/>
                <a:gd name="T38" fmla="*/ 30 w 137"/>
                <a:gd name="T39" fmla="*/ 3 h 70"/>
                <a:gd name="T40" fmla="*/ 43 w 137"/>
                <a:gd name="T41" fmla="*/ 0 h 70"/>
                <a:gd name="T42" fmla="*/ 52 w 137"/>
                <a:gd name="T43" fmla="*/ 7 h 70"/>
                <a:gd name="T44" fmla="*/ 65 w 137"/>
                <a:gd name="T45" fmla="*/ 16 h 70"/>
                <a:gd name="T46" fmla="*/ 75 w 137"/>
                <a:gd name="T47" fmla="*/ 26 h 70"/>
                <a:gd name="T48" fmla="*/ 87 w 137"/>
                <a:gd name="T49" fmla="*/ 37 h 70"/>
                <a:gd name="T50" fmla="*/ 98 w 137"/>
                <a:gd name="T51" fmla="*/ 45 h 70"/>
                <a:gd name="T52" fmla="*/ 110 w 137"/>
                <a:gd name="T53" fmla="*/ 55 h 70"/>
                <a:gd name="T54" fmla="*/ 123 w 137"/>
                <a:gd name="T55" fmla="*/ 63 h 70"/>
                <a:gd name="T56" fmla="*/ 137 w 137"/>
                <a:gd name="T5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" h="70">
                  <a:moveTo>
                    <a:pt x="137" y="70"/>
                  </a:moveTo>
                  <a:lnTo>
                    <a:pt x="127" y="65"/>
                  </a:lnTo>
                  <a:lnTo>
                    <a:pt x="119" y="60"/>
                  </a:lnTo>
                  <a:lnTo>
                    <a:pt x="109" y="56"/>
                  </a:lnTo>
                  <a:lnTo>
                    <a:pt x="101" y="54"/>
                  </a:lnTo>
                  <a:lnTo>
                    <a:pt x="91" y="49"/>
                  </a:lnTo>
                  <a:lnTo>
                    <a:pt x="81" y="47"/>
                  </a:lnTo>
                  <a:lnTo>
                    <a:pt x="72" y="44"/>
                  </a:lnTo>
                  <a:lnTo>
                    <a:pt x="64" y="43"/>
                  </a:lnTo>
                  <a:lnTo>
                    <a:pt x="54" y="38"/>
                  </a:lnTo>
                  <a:lnTo>
                    <a:pt x="46" y="36"/>
                  </a:lnTo>
                  <a:lnTo>
                    <a:pt x="37" y="32"/>
                  </a:lnTo>
                  <a:lnTo>
                    <a:pt x="29" y="29"/>
                  </a:lnTo>
                  <a:lnTo>
                    <a:pt x="21" y="23"/>
                  </a:lnTo>
                  <a:lnTo>
                    <a:pt x="12" y="19"/>
                  </a:lnTo>
                  <a:lnTo>
                    <a:pt x="6" y="15"/>
                  </a:lnTo>
                  <a:lnTo>
                    <a:pt x="0" y="11"/>
                  </a:lnTo>
                  <a:lnTo>
                    <a:pt x="8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3" y="0"/>
                  </a:lnTo>
                  <a:lnTo>
                    <a:pt x="52" y="7"/>
                  </a:lnTo>
                  <a:lnTo>
                    <a:pt x="65" y="16"/>
                  </a:lnTo>
                  <a:lnTo>
                    <a:pt x="75" y="26"/>
                  </a:lnTo>
                  <a:lnTo>
                    <a:pt x="87" y="37"/>
                  </a:lnTo>
                  <a:lnTo>
                    <a:pt x="98" y="45"/>
                  </a:lnTo>
                  <a:lnTo>
                    <a:pt x="110" y="55"/>
                  </a:lnTo>
                  <a:lnTo>
                    <a:pt x="123" y="63"/>
                  </a:lnTo>
                  <a:lnTo>
                    <a:pt x="137" y="70"/>
                  </a:lnTo>
                  <a:close/>
                </a:path>
              </a:pathLst>
            </a:custGeom>
            <a:solidFill>
              <a:srgbClr val="DE0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1" name="Freeform 245"/>
            <p:cNvSpPr>
              <a:spLocks/>
            </p:cNvSpPr>
            <p:nvPr/>
          </p:nvSpPr>
          <p:spPr bwMode="auto">
            <a:xfrm>
              <a:off x="3607" y="1803"/>
              <a:ext cx="1384" cy="834"/>
            </a:xfrm>
            <a:custGeom>
              <a:avLst/>
              <a:gdLst>
                <a:gd name="T0" fmla="*/ 1360 w 1384"/>
                <a:gd name="T1" fmla="*/ 186 h 834"/>
                <a:gd name="T2" fmla="*/ 1343 w 1384"/>
                <a:gd name="T3" fmla="*/ 214 h 834"/>
                <a:gd name="T4" fmla="*/ 1326 w 1384"/>
                <a:gd name="T5" fmla="*/ 241 h 834"/>
                <a:gd name="T6" fmla="*/ 1304 w 1384"/>
                <a:gd name="T7" fmla="*/ 276 h 834"/>
                <a:gd name="T8" fmla="*/ 1261 w 1384"/>
                <a:gd name="T9" fmla="*/ 323 h 834"/>
                <a:gd name="T10" fmla="*/ 1210 w 1384"/>
                <a:gd name="T11" fmla="*/ 365 h 834"/>
                <a:gd name="T12" fmla="*/ 1144 w 1384"/>
                <a:gd name="T13" fmla="*/ 411 h 834"/>
                <a:gd name="T14" fmla="*/ 1078 w 1384"/>
                <a:gd name="T15" fmla="*/ 455 h 834"/>
                <a:gd name="T16" fmla="*/ 1010 w 1384"/>
                <a:gd name="T17" fmla="*/ 498 h 834"/>
                <a:gd name="T18" fmla="*/ 942 w 1384"/>
                <a:gd name="T19" fmla="*/ 539 h 834"/>
                <a:gd name="T20" fmla="*/ 872 w 1384"/>
                <a:gd name="T21" fmla="*/ 578 h 834"/>
                <a:gd name="T22" fmla="*/ 800 w 1384"/>
                <a:gd name="T23" fmla="*/ 615 h 834"/>
                <a:gd name="T24" fmla="*/ 727 w 1384"/>
                <a:gd name="T25" fmla="*/ 650 h 834"/>
                <a:gd name="T26" fmla="*/ 655 w 1384"/>
                <a:gd name="T27" fmla="*/ 683 h 834"/>
                <a:gd name="T28" fmla="*/ 581 w 1384"/>
                <a:gd name="T29" fmla="*/ 712 h 834"/>
                <a:gd name="T30" fmla="*/ 505 w 1384"/>
                <a:gd name="T31" fmla="*/ 738 h 834"/>
                <a:gd name="T32" fmla="*/ 429 w 1384"/>
                <a:gd name="T33" fmla="*/ 761 h 834"/>
                <a:gd name="T34" fmla="*/ 352 w 1384"/>
                <a:gd name="T35" fmla="*/ 783 h 834"/>
                <a:gd name="T36" fmla="*/ 273 w 1384"/>
                <a:gd name="T37" fmla="*/ 800 h 834"/>
                <a:gd name="T38" fmla="*/ 194 w 1384"/>
                <a:gd name="T39" fmla="*/ 815 h 834"/>
                <a:gd name="T40" fmla="*/ 115 w 1384"/>
                <a:gd name="T41" fmla="*/ 826 h 834"/>
                <a:gd name="T42" fmla="*/ 49 w 1384"/>
                <a:gd name="T43" fmla="*/ 834 h 834"/>
                <a:gd name="T44" fmla="*/ 16 w 1384"/>
                <a:gd name="T45" fmla="*/ 822 h 834"/>
                <a:gd name="T46" fmla="*/ 20 w 1384"/>
                <a:gd name="T47" fmla="*/ 810 h 834"/>
                <a:gd name="T48" fmla="*/ 106 w 1384"/>
                <a:gd name="T49" fmla="*/ 793 h 834"/>
                <a:gd name="T50" fmla="*/ 193 w 1384"/>
                <a:gd name="T51" fmla="*/ 775 h 834"/>
                <a:gd name="T52" fmla="*/ 280 w 1384"/>
                <a:gd name="T53" fmla="*/ 754 h 834"/>
                <a:gd name="T54" fmla="*/ 367 w 1384"/>
                <a:gd name="T55" fmla="*/ 732 h 834"/>
                <a:gd name="T56" fmla="*/ 451 w 1384"/>
                <a:gd name="T57" fmla="*/ 707 h 834"/>
                <a:gd name="T58" fmla="*/ 536 w 1384"/>
                <a:gd name="T59" fmla="*/ 681 h 834"/>
                <a:gd name="T60" fmla="*/ 621 w 1384"/>
                <a:gd name="T61" fmla="*/ 652 h 834"/>
                <a:gd name="T62" fmla="*/ 703 w 1384"/>
                <a:gd name="T63" fmla="*/ 622 h 834"/>
                <a:gd name="T64" fmla="*/ 785 w 1384"/>
                <a:gd name="T65" fmla="*/ 587 h 834"/>
                <a:gd name="T66" fmla="*/ 865 w 1384"/>
                <a:gd name="T67" fmla="*/ 550 h 834"/>
                <a:gd name="T68" fmla="*/ 942 w 1384"/>
                <a:gd name="T69" fmla="*/ 509 h 834"/>
                <a:gd name="T70" fmla="*/ 1020 w 1384"/>
                <a:gd name="T71" fmla="*/ 466 h 834"/>
                <a:gd name="T72" fmla="*/ 1093 w 1384"/>
                <a:gd name="T73" fmla="*/ 418 h 834"/>
                <a:gd name="T74" fmla="*/ 1164 w 1384"/>
                <a:gd name="T75" fmla="*/ 365 h 834"/>
                <a:gd name="T76" fmla="*/ 1233 w 1384"/>
                <a:gd name="T77" fmla="*/ 310 h 834"/>
                <a:gd name="T78" fmla="*/ 1296 w 1384"/>
                <a:gd name="T79" fmla="*/ 262 h 834"/>
                <a:gd name="T80" fmla="*/ 1329 w 1384"/>
                <a:gd name="T81" fmla="*/ 229 h 834"/>
                <a:gd name="T82" fmla="*/ 1344 w 1384"/>
                <a:gd name="T83" fmla="*/ 201 h 834"/>
                <a:gd name="T84" fmla="*/ 1356 w 1384"/>
                <a:gd name="T85" fmla="*/ 171 h 834"/>
                <a:gd name="T86" fmla="*/ 1365 w 1384"/>
                <a:gd name="T87" fmla="*/ 138 h 834"/>
                <a:gd name="T88" fmla="*/ 1373 w 1384"/>
                <a:gd name="T89" fmla="*/ 104 h 834"/>
                <a:gd name="T90" fmla="*/ 1380 w 1384"/>
                <a:gd name="T91" fmla="*/ 64 h 834"/>
                <a:gd name="T92" fmla="*/ 1383 w 1384"/>
                <a:gd name="T93" fmla="*/ 15 h 834"/>
                <a:gd name="T94" fmla="*/ 1383 w 1384"/>
                <a:gd name="T95" fmla="*/ 7 h 834"/>
                <a:gd name="T96" fmla="*/ 1381 w 1384"/>
                <a:gd name="T97" fmla="*/ 36 h 834"/>
                <a:gd name="T98" fmla="*/ 1381 w 1384"/>
                <a:gd name="T99" fmla="*/ 77 h 834"/>
                <a:gd name="T100" fmla="*/ 1381 w 1384"/>
                <a:gd name="T101" fmla="*/ 136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84" h="834">
                  <a:moveTo>
                    <a:pt x="1381" y="156"/>
                  </a:moveTo>
                  <a:lnTo>
                    <a:pt x="1373" y="168"/>
                  </a:lnTo>
                  <a:lnTo>
                    <a:pt x="1365" y="180"/>
                  </a:lnTo>
                  <a:lnTo>
                    <a:pt x="1360" y="186"/>
                  </a:lnTo>
                  <a:lnTo>
                    <a:pt x="1356" y="194"/>
                  </a:lnTo>
                  <a:lnTo>
                    <a:pt x="1352" y="200"/>
                  </a:lnTo>
                  <a:lnTo>
                    <a:pt x="1348" y="208"/>
                  </a:lnTo>
                  <a:lnTo>
                    <a:pt x="1343" y="214"/>
                  </a:lnTo>
                  <a:lnTo>
                    <a:pt x="1338" y="220"/>
                  </a:lnTo>
                  <a:lnTo>
                    <a:pt x="1334" y="227"/>
                  </a:lnTo>
                  <a:lnTo>
                    <a:pt x="1330" y="236"/>
                  </a:lnTo>
                  <a:lnTo>
                    <a:pt x="1326" y="241"/>
                  </a:lnTo>
                  <a:lnTo>
                    <a:pt x="1322" y="248"/>
                  </a:lnTo>
                  <a:lnTo>
                    <a:pt x="1318" y="255"/>
                  </a:lnTo>
                  <a:lnTo>
                    <a:pt x="1314" y="263"/>
                  </a:lnTo>
                  <a:lnTo>
                    <a:pt x="1304" y="276"/>
                  </a:lnTo>
                  <a:lnTo>
                    <a:pt x="1294" y="288"/>
                  </a:lnTo>
                  <a:lnTo>
                    <a:pt x="1283" y="300"/>
                  </a:lnTo>
                  <a:lnTo>
                    <a:pt x="1274" y="313"/>
                  </a:lnTo>
                  <a:lnTo>
                    <a:pt x="1261" y="323"/>
                  </a:lnTo>
                  <a:lnTo>
                    <a:pt x="1250" y="334"/>
                  </a:lnTo>
                  <a:lnTo>
                    <a:pt x="1238" y="343"/>
                  </a:lnTo>
                  <a:lnTo>
                    <a:pt x="1227" y="354"/>
                  </a:lnTo>
                  <a:lnTo>
                    <a:pt x="1210" y="365"/>
                  </a:lnTo>
                  <a:lnTo>
                    <a:pt x="1193" y="376"/>
                  </a:lnTo>
                  <a:lnTo>
                    <a:pt x="1177" y="387"/>
                  </a:lnTo>
                  <a:lnTo>
                    <a:pt x="1160" y="400"/>
                  </a:lnTo>
                  <a:lnTo>
                    <a:pt x="1144" y="411"/>
                  </a:lnTo>
                  <a:lnTo>
                    <a:pt x="1127" y="422"/>
                  </a:lnTo>
                  <a:lnTo>
                    <a:pt x="1111" y="433"/>
                  </a:lnTo>
                  <a:lnTo>
                    <a:pt x="1095" y="445"/>
                  </a:lnTo>
                  <a:lnTo>
                    <a:pt x="1078" y="455"/>
                  </a:lnTo>
                  <a:lnTo>
                    <a:pt x="1061" y="466"/>
                  </a:lnTo>
                  <a:lnTo>
                    <a:pt x="1044" y="477"/>
                  </a:lnTo>
                  <a:lnTo>
                    <a:pt x="1028" y="488"/>
                  </a:lnTo>
                  <a:lnTo>
                    <a:pt x="1010" y="498"/>
                  </a:lnTo>
                  <a:lnTo>
                    <a:pt x="993" y="509"/>
                  </a:lnTo>
                  <a:lnTo>
                    <a:pt x="977" y="520"/>
                  </a:lnTo>
                  <a:lnTo>
                    <a:pt x="960" y="531"/>
                  </a:lnTo>
                  <a:lnTo>
                    <a:pt x="942" y="539"/>
                  </a:lnTo>
                  <a:lnTo>
                    <a:pt x="924" y="550"/>
                  </a:lnTo>
                  <a:lnTo>
                    <a:pt x="906" y="558"/>
                  </a:lnTo>
                  <a:lnTo>
                    <a:pt x="890" y="569"/>
                  </a:lnTo>
                  <a:lnTo>
                    <a:pt x="872" y="578"/>
                  </a:lnTo>
                  <a:lnTo>
                    <a:pt x="854" y="587"/>
                  </a:lnTo>
                  <a:lnTo>
                    <a:pt x="836" y="597"/>
                  </a:lnTo>
                  <a:lnTo>
                    <a:pt x="819" y="607"/>
                  </a:lnTo>
                  <a:lnTo>
                    <a:pt x="800" y="615"/>
                  </a:lnTo>
                  <a:lnTo>
                    <a:pt x="782" y="623"/>
                  </a:lnTo>
                  <a:lnTo>
                    <a:pt x="764" y="632"/>
                  </a:lnTo>
                  <a:lnTo>
                    <a:pt x="746" y="641"/>
                  </a:lnTo>
                  <a:lnTo>
                    <a:pt x="727" y="650"/>
                  </a:lnTo>
                  <a:lnTo>
                    <a:pt x="710" y="658"/>
                  </a:lnTo>
                  <a:lnTo>
                    <a:pt x="691" y="666"/>
                  </a:lnTo>
                  <a:lnTo>
                    <a:pt x="674" y="676"/>
                  </a:lnTo>
                  <a:lnTo>
                    <a:pt x="655" y="683"/>
                  </a:lnTo>
                  <a:lnTo>
                    <a:pt x="637" y="690"/>
                  </a:lnTo>
                  <a:lnTo>
                    <a:pt x="618" y="696"/>
                  </a:lnTo>
                  <a:lnTo>
                    <a:pt x="600" y="705"/>
                  </a:lnTo>
                  <a:lnTo>
                    <a:pt x="581" y="712"/>
                  </a:lnTo>
                  <a:lnTo>
                    <a:pt x="563" y="719"/>
                  </a:lnTo>
                  <a:lnTo>
                    <a:pt x="543" y="725"/>
                  </a:lnTo>
                  <a:lnTo>
                    <a:pt x="525" y="732"/>
                  </a:lnTo>
                  <a:lnTo>
                    <a:pt x="505" y="738"/>
                  </a:lnTo>
                  <a:lnTo>
                    <a:pt x="487" y="745"/>
                  </a:lnTo>
                  <a:lnTo>
                    <a:pt x="466" y="750"/>
                  </a:lnTo>
                  <a:lnTo>
                    <a:pt x="448" y="757"/>
                  </a:lnTo>
                  <a:lnTo>
                    <a:pt x="429" y="761"/>
                  </a:lnTo>
                  <a:lnTo>
                    <a:pt x="409" y="768"/>
                  </a:lnTo>
                  <a:lnTo>
                    <a:pt x="390" y="772"/>
                  </a:lnTo>
                  <a:lnTo>
                    <a:pt x="372" y="779"/>
                  </a:lnTo>
                  <a:lnTo>
                    <a:pt x="352" y="783"/>
                  </a:lnTo>
                  <a:lnTo>
                    <a:pt x="332" y="788"/>
                  </a:lnTo>
                  <a:lnTo>
                    <a:pt x="313" y="792"/>
                  </a:lnTo>
                  <a:lnTo>
                    <a:pt x="294" y="797"/>
                  </a:lnTo>
                  <a:lnTo>
                    <a:pt x="273" y="800"/>
                  </a:lnTo>
                  <a:lnTo>
                    <a:pt x="254" y="804"/>
                  </a:lnTo>
                  <a:lnTo>
                    <a:pt x="234" y="808"/>
                  </a:lnTo>
                  <a:lnTo>
                    <a:pt x="215" y="812"/>
                  </a:lnTo>
                  <a:lnTo>
                    <a:pt x="194" y="815"/>
                  </a:lnTo>
                  <a:lnTo>
                    <a:pt x="175" y="818"/>
                  </a:lnTo>
                  <a:lnTo>
                    <a:pt x="156" y="821"/>
                  </a:lnTo>
                  <a:lnTo>
                    <a:pt x="136" y="825"/>
                  </a:lnTo>
                  <a:lnTo>
                    <a:pt x="115" y="826"/>
                  </a:lnTo>
                  <a:lnTo>
                    <a:pt x="96" y="829"/>
                  </a:lnTo>
                  <a:lnTo>
                    <a:pt x="77" y="832"/>
                  </a:lnTo>
                  <a:lnTo>
                    <a:pt x="58" y="834"/>
                  </a:lnTo>
                  <a:lnTo>
                    <a:pt x="49" y="834"/>
                  </a:lnTo>
                  <a:lnTo>
                    <a:pt x="41" y="833"/>
                  </a:lnTo>
                  <a:lnTo>
                    <a:pt x="33" y="829"/>
                  </a:lnTo>
                  <a:lnTo>
                    <a:pt x="24" y="826"/>
                  </a:lnTo>
                  <a:lnTo>
                    <a:pt x="16" y="822"/>
                  </a:lnTo>
                  <a:lnTo>
                    <a:pt x="11" y="818"/>
                  </a:lnTo>
                  <a:lnTo>
                    <a:pt x="4" y="815"/>
                  </a:lnTo>
                  <a:lnTo>
                    <a:pt x="0" y="815"/>
                  </a:lnTo>
                  <a:lnTo>
                    <a:pt x="20" y="810"/>
                  </a:lnTo>
                  <a:lnTo>
                    <a:pt x="41" y="805"/>
                  </a:lnTo>
                  <a:lnTo>
                    <a:pt x="63" y="801"/>
                  </a:lnTo>
                  <a:lnTo>
                    <a:pt x="85" y="797"/>
                  </a:lnTo>
                  <a:lnTo>
                    <a:pt x="106" y="793"/>
                  </a:lnTo>
                  <a:lnTo>
                    <a:pt x="128" y="789"/>
                  </a:lnTo>
                  <a:lnTo>
                    <a:pt x="150" y="785"/>
                  </a:lnTo>
                  <a:lnTo>
                    <a:pt x="172" y="781"/>
                  </a:lnTo>
                  <a:lnTo>
                    <a:pt x="193" y="775"/>
                  </a:lnTo>
                  <a:lnTo>
                    <a:pt x="215" y="770"/>
                  </a:lnTo>
                  <a:lnTo>
                    <a:pt x="237" y="764"/>
                  </a:lnTo>
                  <a:lnTo>
                    <a:pt x="259" y="760"/>
                  </a:lnTo>
                  <a:lnTo>
                    <a:pt x="280" y="754"/>
                  </a:lnTo>
                  <a:lnTo>
                    <a:pt x="302" y="749"/>
                  </a:lnTo>
                  <a:lnTo>
                    <a:pt x="324" y="743"/>
                  </a:lnTo>
                  <a:lnTo>
                    <a:pt x="346" y="739"/>
                  </a:lnTo>
                  <a:lnTo>
                    <a:pt x="367" y="732"/>
                  </a:lnTo>
                  <a:lnTo>
                    <a:pt x="387" y="727"/>
                  </a:lnTo>
                  <a:lnTo>
                    <a:pt x="408" y="720"/>
                  </a:lnTo>
                  <a:lnTo>
                    <a:pt x="430" y="714"/>
                  </a:lnTo>
                  <a:lnTo>
                    <a:pt x="451" y="707"/>
                  </a:lnTo>
                  <a:lnTo>
                    <a:pt x="473" y="702"/>
                  </a:lnTo>
                  <a:lnTo>
                    <a:pt x="494" y="695"/>
                  </a:lnTo>
                  <a:lnTo>
                    <a:pt x="516" y="690"/>
                  </a:lnTo>
                  <a:lnTo>
                    <a:pt x="536" y="681"/>
                  </a:lnTo>
                  <a:lnTo>
                    <a:pt x="557" y="674"/>
                  </a:lnTo>
                  <a:lnTo>
                    <a:pt x="578" y="667"/>
                  </a:lnTo>
                  <a:lnTo>
                    <a:pt x="600" y="661"/>
                  </a:lnTo>
                  <a:lnTo>
                    <a:pt x="621" y="652"/>
                  </a:lnTo>
                  <a:lnTo>
                    <a:pt x="641" y="645"/>
                  </a:lnTo>
                  <a:lnTo>
                    <a:pt x="662" y="638"/>
                  </a:lnTo>
                  <a:lnTo>
                    <a:pt x="684" y="632"/>
                  </a:lnTo>
                  <a:lnTo>
                    <a:pt x="703" y="622"/>
                  </a:lnTo>
                  <a:lnTo>
                    <a:pt x="724" y="614"/>
                  </a:lnTo>
                  <a:lnTo>
                    <a:pt x="745" y="605"/>
                  </a:lnTo>
                  <a:lnTo>
                    <a:pt x="766" y="597"/>
                  </a:lnTo>
                  <a:lnTo>
                    <a:pt x="785" y="587"/>
                  </a:lnTo>
                  <a:lnTo>
                    <a:pt x="806" y="579"/>
                  </a:lnTo>
                  <a:lnTo>
                    <a:pt x="825" y="569"/>
                  </a:lnTo>
                  <a:lnTo>
                    <a:pt x="846" y="561"/>
                  </a:lnTo>
                  <a:lnTo>
                    <a:pt x="865" y="550"/>
                  </a:lnTo>
                  <a:lnTo>
                    <a:pt x="884" y="541"/>
                  </a:lnTo>
                  <a:lnTo>
                    <a:pt x="904" y="529"/>
                  </a:lnTo>
                  <a:lnTo>
                    <a:pt x="924" y="520"/>
                  </a:lnTo>
                  <a:lnTo>
                    <a:pt x="942" y="509"/>
                  </a:lnTo>
                  <a:lnTo>
                    <a:pt x="963" y="499"/>
                  </a:lnTo>
                  <a:lnTo>
                    <a:pt x="981" y="488"/>
                  </a:lnTo>
                  <a:lnTo>
                    <a:pt x="1002" y="478"/>
                  </a:lnTo>
                  <a:lnTo>
                    <a:pt x="1020" y="466"/>
                  </a:lnTo>
                  <a:lnTo>
                    <a:pt x="1037" y="454"/>
                  </a:lnTo>
                  <a:lnTo>
                    <a:pt x="1055" y="441"/>
                  </a:lnTo>
                  <a:lnTo>
                    <a:pt x="1075" y="430"/>
                  </a:lnTo>
                  <a:lnTo>
                    <a:pt x="1093" y="418"/>
                  </a:lnTo>
                  <a:lnTo>
                    <a:pt x="1111" y="405"/>
                  </a:lnTo>
                  <a:lnTo>
                    <a:pt x="1129" y="393"/>
                  </a:lnTo>
                  <a:lnTo>
                    <a:pt x="1148" y="380"/>
                  </a:lnTo>
                  <a:lnTo>
                    <a:pt x="1164" y="365"/>
                  </a:lnTo>
                  <a:lnTo>
                    <a:pt x="1182" y="353"/>
                  </a:lnTo>
                  <a:lnTo>
                    <a:pt x="1199" y="338"/>
                  </a:lnTo>
                  <a:lnTo>
                    <a:pt x="1217" y="325"/>
                  </a:lnTo>
                  <a:lnTo>
                    <a:pt x="1233" y="310"/>
                  </a:lnTo>
                  <a:lnTo>
                    <a:pt x="1251" y="296"/>
                  </a:lnTo>
                  <a:lnTo>
                    <a:pt x="1268" y="281"/>
                  </a:lnTo>
                  <a:lnTo>
                    <a:pt x="1286" y="267"/>
                  </a:lnTo>
                  <a:lnTo>
                    <a:pt x="1296" y="262"/>
                  </a:lnTo>
                  <a:lnTo>
                    <a:pt x="1307" y="255"/>
                  </a:lnTo>
                  <a:lnTo>
                    <a:pt x="1316" y="247"/>
                  </a:lnTo>
                  <a:lnTo>
                    <a:pt x="1326" y="236"/>
                  </a:lnTo>
                  <a:lnTo>
                    <a:pt x="1329" y="229"/>
                  </a:lnTo>
                  <a:lnTo>
                    <a:pt x="1333" y="222"/>
                  </a:lnTo>
                  <a:lnTo>
                    <a:pt x="1337" y="215"/>
                  </a:lnTo>
                  <a:lnTo>
                    <a:pt x="1341" y="209"/>
                  </a:lnTo>
                  <a:lnTo>
                    <a:pt x="1344" y="201"/>
                  </a:lnTo>
                  <a:lnTo>
                    <a:pt x="1348" y="194"/>
                  </a:lnTo>
                  <a:lnTo>
                    <a:pt x="1351" y="187"/>
                  </a:lnTo>
                  <a:lnTo>
                    <a:pt x="1355" y="180"/>
                  </a:lnTo>
                  <a:lnTo>
                    <a:pt x="1356" y="171"/>
                  </a:lnTo>
                  <a:lnTo>
                    <a:pt x="1359" y="162"/>
                  </a:lnTo>
                  <a:lnTo>
                    <a:pt x="1360" y="154"/>
                  </a:lnTo>
                  <a:lnTo>
                    <a:pt x="1363" y="146"/>
                  </a:lnTo>
                  <a:lnTo>
                    <a:pt x="1365" y="138"/>
                  </a:lnTo>
                  <a:lnTo>
                    <a:pt x="1367" y="129"/>
                  </a:lnTo>
                  <a:lnTo>
                    <a:pt x="1370" y="121"/>
                  </a:lnTo>
                  <a:lnTo>
                    <a:pt x="1373" y="113"/>
                  </a:lnTo>
                  <a:lnTo>
                    <a:pt x="1373" y="104"/>
                  </a:lnTo>
                  <a:lnTo>
                    <a:pt x="1374" y="96"/>
                  </a:lnTo>
                  <a:lnTo>
                    <a:pt x="1376" y="88"/>
                  </a:lnTo>
                  <a:lnTo>
                    <a:pt x="1377" y="80"/>
                  </a:lnTo>
                  <a:lnTo>
                    <a:pt x="1380" y="64"/>
                  </a:lnTo>
                  <a:lnTo>
                    <a:pt x="1383" y="52"/>
                  </a:lnTo>
                  <a:lnTo>
                    <a:pt x="1383" y="37"/>
                  </a:lnTo>
                  <a:lnTo>
                    <a:pt x="1383" y="26"/>
                  </a:lnTo>
                  <a:lnTo>
                    <a:pt x="1383" y="15"/>
                  </a:lnTo>
                  <a:lnTo>
                    <a:pt x="1384" y="8"/>
                  </a:lnTo>
                  <a:lnTo>
                    <a:pt x="1384" y="0"/>
                  </a:lnTo>
                  <a:lnTo>
                    <a:pt x="1384" y="2"/>
                  </a:lnTo>
                  <a:lnTo>
                    <a:pt x="1383" y="7"/>
                  </a:lnTo>
                  <a:lnTo>
                    <a:pt x="1383" y="15"/>
                  </a:lnTo>
                  <a:lnTo>
                    <a:pt x="1381" y="20"/>
                  </a:lnTo>
                  <a:lnTo>
                    <a:pt x="1381" y="27"/>
                  </a:lnTo>
                  <a:lnTo>
                    <a:pt x="1381" y="36"/>
                  </a:lnTo>
                  <a:lnTo>
                    <a:pt x="1381" y="45"/>
                  </a:lnTo>
                  <a:lnTo>
                    <a:pt x="1381" y="53"/>
                  </a:lnTo>
                  <a:lnTo>
                    <a:pt x="1381" y="66"/>
                  </a:lnTo>
                  <a:lnTo>
                    <a:pt x="1381" y="77"/>
                  </a:lnTo>
                  <a:lnTo>
                    <a:pt x="1381" y="91"/>
                  </a:lnTo>
                  <a:lnTo>
                    <a:pt x="1381" y="103"/>
                  </a:lnTo>
                  <a:lnTo>
                    <a:pt x="1381" y="120"/>
                  </a:lnTo>
                  <a:lnTo>
                    <a:pt x="1381" y="136"/>
                  </a:lnTo>
                  <a:lnTo>
                    <a:pt x="1381" y="156"/>
                  </a:lnTo>
                  <a:close/>
                </a:path>
              </a:pathLst>
            </a:custGeom>
            <a:solidFill>
              <a:srgbClr val="5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2" name="Freeform 246"/>
            <p:cNvSpPr>
              <a:spLocks/>
            </p:cNvSpPr>
            <p:nvPr/>
          </p:nvSpPr>
          <p:spPr bwMode="auto">
            <a:xfrm>
              <a:off x="1816" y="2393"/>
              <a:ext cx="1423" cy="340"/>
            </a:xfrm>
            <a:custGeom>
              <a:avLst/>
              <a:gdLst>
                <a:gd name="T0" fmla="*/ 120 w 1423"/>
                <a:gd name="T1" fmla="*/ 82 h 340"/>
                <a:gd name="T2" fmla="*/ 155 w 1423"/>
                <a:gd name="T3" fmla="*/ 97 h 340"/>
                <a:gd name="T4" fmla="*/ 192 w 1423"/>
                <a:gd name="T5" fmla="*/ 113 h 340"/>
                <a:gd name="T6" fmla="*/ 228 w 1423"/>
                <a:gd name="T7" fmla="*/ 127 h 340"/>
                <a:gd name="T8" fmla="*/ 265 w 1423"/>
                <a:gd name="T9" fmla="*/ 142 h 340"/>
                <a:gd name="T10" fmla="*/ 301 w 1423"/>
                <a:gd name="T11" fmla="*/ 157 h 340"/>
                <a:gd name="T12" fmla="*/ 339 w 1423"/>
                <a:gd name="T13" fmla="*/ 171 h 340"/>
                <a:gd name="T14" fmla="*/ 376 w 1423"/>
                <a:gd name="T15" fmla="*/ 186 h 340"/>
                <a:gd name="T16" fmla="*/ 412 w 1423"/>
                <a:gd name="T17" fmla="*/ 200 h 340"/>
                <a:gd name="T18" fmla="*/ 449 w 1423"/>
                <a:gd name="T19" fmla="*/ 214 h 340"/>
                <a:gd name="T20" fmla="*/ 486 w 1423"/>
                <a:gd name="T21" fmla="*/ 231 h 340"/>
                <a:gd name="T22" fmla="*/ 528 w 1423"/>
                <a:gd name="T23" fmla="*/ 239 h 340"/>
                <a:gd name="T24" fmla="*/ 572 w 1423"/>
                <a:gd name="T25" fmla="*/ 247 h 340"/>
                <a:gd name="T26" fmla="*/ 615 w 1423"/>
                <a:gd name="T27" fmla="*/ 254 h 340"/>
                <a:gd name="T28" fmla="*/ 659 w 1423"/>
                <a:gd name="T29" fmla="*/ 262 h 340"/>
                <a:gd name="T30" fmla="*/ 702 w 1423"/>
                <a:gd name="T31" fmla="*/ 269 h 340"/>
                <a:gd name="T32" fmla="*/ 747 w 1423"/>
                <a:gd name="T33" fmla="*/ 275 h 340"/>
                <a:gd name="T34" fmla="*/ 790 w 1423"/>
                <a:gd name="T35" fmla="*/ 280 h 340"/>
                <a:gd name="T36" fmla="*/ 835 w 1423"/>
                <a:gd name="T37" fmla="*/ 286 h 340"/>
                <a:gd name="T38" fmla="*/ 878 w 1423"/>
                <a:gd name="T39" fmla="*/ 289 h 340"/>
                <a:gd name="T40" fmla="*/ 924 w 1423"/>
                <a:gd name="T41" fmla="*/ 293 h 340"/>
                <a:gd name="T42" fmla="*/ 968 w 1423"/>
                <a:gd name="T43" fmla="*/ 297 h 340"/>
                <a:gd name="T44" fmla="*/ 1012 w 1423"/>
                <a:gd name="T45" fmla="*/ 301 h 340"/>
                <a:gd name="T46" fmla="*/ 1056 w 1423"/>
                <a:gd name="T47" fmla="*/ 304 h 340"/>
                <a:gd name="T48" fmla="*/ 1100 w 1423"/>
                <a:gd name="T49" fmla="*/ 307 h 340"/>
                <a:gd name="T50" fmla="*/ 1143 w 1423"/>
                <a:gd name="T51" fmla="*/ 311 h 340"/>
                <a:gd name="T52" fmla="*/ 1189 w 1423"/>
                <a:gd name="T53" fmla="*/ 315 h 340"/>
                <a:gd name="T54" fmla="*/ 1232 w 1423"/>
                <a:gd name="T55" fmla="*/ 318 h 340"/>
                <a:gd name="T56" fmla="*/ 1276 w 1423"/>
                <a:gd name="T57" fmla="*/ 322 h 340"/>
                <a:gd name="T58" fmla="*/ 1320 w 1423"/>
                <a:gd name="T59" fmla="*/ 324 h 340"/>
                <a:gd name="T60" fmla="*/ 1364 w 1423"/>
                <a:gd name="T61" fmla="*/ 331 h 340"/>
                <a:gd name="T62" fmla="*/ 1408 w 1423"/>
                <a:gd name="T63" fmla="*/ 337 h 340"/>
                <a:gd name="T64" fmla="*/ 1376 w 1423"/>
                <a:gd name="T65" fmla="*/ 337 h 340"/>
                <a:gd name="T66" fmla="*/ 1307 w 1423"/>
                <a:gd name="T67" fmla="*/ 334 h 340"/>
                <a:gd name="T68" fmla="*/ 1238 w 1423"/>
                <a:gd name="T69" fmla="*/ 333 h 340"/>
                <a:gd name="T70" fmla="*/ 1167 w 1423"/>
                <a:gd name="T71" fmla="*/ 329 h 340"/>
                <a:gd name="T72" fmla="*/ 1096 w 1423"/>
                <a:gd name="T73" fmla="*/ 327 h 340"/>
                <a:gd name="T74" fmla="*/ 1025 w 1423"/>
                <a:gd name="T75" fmla="*/ 323 h 340"/>
                <a:gd name="T76" fmla="*/ 954 w 1423"/>
                <a:gd name="T77" fmla="*/ 319 h 340"/>
                <a:gd name="T78" fmla="*/ 882 w 1423"/>
                <a:gd name="T79" fmla="*/ 313 h 340"/>
                <a:gd name="T80" fmla="*/ 812 w 1423"/>
                <a:gd name="T81" fmla="*/ 307 h 340"/>
                <a:gd name="T82" fmla="*/ 742 w 1423"/>
                <a:gd name="T83" fmla="*/ 298 h 340"/>
                <a:gd name="T84" fmla="*/ 674 w 1423"/>
                <a:gd name="T85" fmla="*/ 290 h 340"/>
                <a:gd name="T86" fmla="*/ 604 w 1423"/>
                <a:gd name="T87" fmla="*/ 276 h 340"/>
                <a:gd name="T88" fmla="*/ 536 w 1423"/>
                <a:gd name="T89" fmla="*/ 262 h 340"/>
                <a:gd name="T90" fmla="*/ 468 w 1423"/>
                <a:gd name="T91" fmla="*/ 244 h 340"/>
                <a:gd name="T92" fmla="*/ 402 w 1423"/>
                <a:gd name="T93" fmla="*/ 225 h 340"/>
                <a:gd name="T94" fmla="*/ 337 w 1423"/>
                <a:gd name="T95" fmla="*/ 202 h 340"/>
                <a:gd name="T96" fmla="*/ 274 w 1423"/>
                <a:gd name="T97" fmla="*/ 175 h 340"/>
                <a:gd name="T98" fmla="*/ 212 w 1423"/>
                <a:gd name="T99" fmla="*/ 145 h 340"/>
                <a:gd name="T100" fmla="*/ 152 w 1423"/>
                <a:gd name="T101" fmla="*/ 112 h 340"/>
                <a:gd name="T102" fmla="*/ 91 w 1423"/>
                <a:gd name="T103" fmla="*/ 72 h 340"/>
                <a:gd name="T104" fmla="*/ 36 w 1423"/>
                <a:gd name="T105" fmla="*/ 29 h 340"/>
                <a:gd name="T106" fmla="*/ 13 w 1423"/>
                <a:gd name="T107" fmla="*/ 7 h 340"/>
                <a:gd name="T108" fmla="*/ 50 w 1423"/>
                <a:gd name="T109" fmla="*/ 33 h 340"/>
                <a:gd name="T110" fmla="*/ 86 w 1423"/>
                <a:gd name="T111" fmla="*/ 6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3" h="340">
                  <a:moveTo>
                    <a:pt x="98" y="72"/>
                  </a:moveTo>
                  <a:lnTo>
                    <a:pt x="109" y="76"/>
                  </a:lnTo>
                  <a:lnTo>
                    <a:pt x="120" y="82"/>
                  </a:lnTo>
                  <a:lnTo>
                    <a:pt x="132" y="87"/>
                  </a:lnTo>
                  <a:lnTo>
                    <a:pt x="144" y="93"/>
                  </a:lnTo>
                  <a:lnTo>
                    <a:pt x="155" y="97"/>
                  </a:lnTo>
                  <a:lnTo>
                    <a:pt x="167" y="102"/>
                  </a:lnTo>
                  <a:lnTo>
                    <a:pt x="180" y="108"/>
                  </a:lnTo>
                  <a:lnTo>
                    <a:pt x="192" y="113"/>
                  </a:lnTo>
                  <a:lnTo>
                    <a:pt x="203" y="117"/>
                  </a:lnTo>
                  <a:lnTo>
                    <a:pt x="216" y="123"/>
                  </a:lnTo>
                  <a:lnTo>
                    <a:pt x="228" y="127"/>
                  </a:lnTo>
                  <a:lnTo>
                    <a:pt x="241" y="133"/>
                  </a:lnTo>
                  <a:lnTo>
                    <a:pt x="253" y="137"/>
                  </a:lnTo>
                  <a:lnTo>
                    <a:pt x="265" y="142"/>
                  </a:lnTo>
                  <a:lnTo>
                    <a:pt x="278" y="148"/>
                  </a:lnTo>
                  <a:lnTo>
                    <a:pt x="290" y="153"/>
                  </a:lnTo>
                  <a:lnTo>
                    <a:pt x="301" y="157"/>
                  </a:lnTo>
                  <a:lnTo>
                    <a:pt x="314" y="162"/>
                  </a:lnTo>
                  <a:lnTo>
                    <a:pt x="326" y="166"/>
                  </a:lnTo>
                  <a:lnTo>
                    <a:pt x="339" y="171"/>
                  </a:lnTo>
                  <a:lnTo>
                    <a:pt x="351" y="175"/>
                  </a:lnTo>
                  <a:lnTo>
                    <a:pt x="363" y="181"/>
                  </a:lnTo>
                  <a:lnTo>
                    <a:pt x="376" y="186"/>
                  </a:lnTo>
                  <a:lnTo>
                    <a:pt x="388" y="192"/>
                  </a:lnTo>
                  <a:lnTo>
                    <a:pt x="399" y="196"/>
                  </a:lnTo>
                  <a:lnTo>
                    <a:pt x="412" y="200"/>
                  </a:lnTo>
                  <a:lnTo>
                    <a:pt x="424" y="204"/>
                  </a:lnTo>
                  <a:lnTo>
                    <a:pt x="437" y="210"/>
                  </a:lnTo>
                  <a:lnTo>
                    <a:pt x="449" y="214"/>
                  </a:lnTo>
                  <a:lnTo>
                    <a:pt x="461" y="220"/>
                  </a:lnTo>
                  <a:lnTo>
                    <a:pt x="474" y="225"/>
                  </a:lnTo>
                  <a:lnTo>
                    <a:pt x="486" y="231"/>
                  </a:lnTo>
                  <a:lnTo>
                    <a:pt x="499" y="233"/>
                  </a:lnTo>
                  <a:lnTo>
                    <a:pt x="514" y="236"/>
                  </a:lnTo>
                  <a:lnTo>
                    <a:pt x="528" y="239"/>
                  </a:lnTo>
                  <a:lnTo>
                    <a:pt x="543" y="242"/>
                  </a:lnTo>
                  <a:lnTo>
                    <a:pt x="557" y="244"/>
                  </a:lnTo>
                  <a:lnTo>
                    <a:pt x="572" y="247"/>
                  </a:lnTo>
                  <a:lnTo>
                    <a:pt x="586" y="250"/>
                  </a:lnTo>
                  <a:lnTo>
                    <a:pt x="601" y="253"/>
                  </a:lnTo>
                  <a:lnTo>
                    <a:pt x="615" y="254"/>
                  </a:lnTo>
                  <a:lnTo>
                    <a:pt x="630" y="257"/>
                  </a:lnTo>
                  <a:lnTo>
                    <a:pt x="644" y="260"/>
                  </a:lnTo>
                  <a:lnTo>
                    <a:pt x="659" y="262"/>
                  </a:lnTo>
                  <a:lnTo>
                    <a:pt x="673" y="264"/>
                  </a:lnTo>
                  <a:lnTo>
                    <a:pt x="688" y="267"/>
                  </a:lnTo>
                  <a:lnTo>
                    <a:pt x="702" y="269"/>
                  </a:lnTo>
                  <a:lnTo>
                    <a:pt x="718" y="272"/>
                  </a:lnTo>
                  <a:lnTo>
                    <a:pt x="732" y="273"/>
                  </a:lnTo>
                  <a:lnTo>
                    <a:pt x="747" y="275"/>
                  </a:lnTo>
                  <a:lnTo>
                    <a:pt x="761" y="276"/>
                  </a:lnTo>
                  <a:lnTo>
                    <a:pt x="776" y="279"/>
                  </a:lnTo>
                  <a:lnTo>
                    <a:pt x="790" y="280"/>
                  </a:lnTo>
                  <a:lnTo>
                    <a:pt x="805" y="282"/>
                  </a:lnTo>
                  <a:lnTo>
                    <a:pt x="820" y="283"/>
                  </a:lnTo>
                  <a:lnTo>
                    <a:pt x="835" y="286"/>
                  </a:lnTo>
                  <a:lnTo>
                    <a:pt x="849" y="286"/>
                  </a:lnTo>
                  <a:lnTo>
                    <a:pt x="864" y="287"/>
                  </a:lnTo>
                  <a:lnTo>
                    <a:pt x="878" y="289"/>
                  </a:lnTo>
                  <a:lnTo>
                    <a:pt x="895" y="291"/>
                  </a:lnTo>
                  <a:lnTo>
                    <a:pt x="909" y="291"/>
                  </a:lnTo>
                  <a:lnTo>
                    <a:pt x="924" y="293"/>
                  </a:lnTo>
                  <a:lnTo>
                    <a:pt x="938" y="294"/>
                  </a:lnTo>
                  <a:lnTo>
                    <a:pt x="954" y="297"/>
                  </a:lnTo>
                  <a:lnTo>
                    <a:pt x="968" y="297"/>
                  </a:lnTo>
                  <a:lnTo>
                    <a:pt x="983" y="298"/>
                  </a:lnTo>
                  <a:lnTo>
                    <a:pt x="997" y="300"/>
                  </a:lnTo>
                  <a:lnTo>
                    <a:pt x="1012" y="301"/>
                  </a:lnTo>
                  <a:lnTo>
                    <a:pt x="1026" y="301"/>
                  </a:lnTo>
                  <a:lnTo>
                    <a:pt x="1041" y="302"/>
                  </a:lnTo>
                  <a:lnTo>
                    <a:pt x="1056" y="304"/>
                  </a:lnTo>
                  <a:lnTo>
                    <a:pt x="1071" y="305"/>
                  </a:lnTo>
                  <a:lnTo>
                    <a:pt x="1085" y="305"/>
                  </a:lnTo>
                  <a:lnTo>
                    <a:pt x="1100" y="307"/>
                  </a:lnTo>
                  <a:lnTo>
                    <a:pt x="1114" y="308"/>
                  </a:lnTo>
                  <a:lnTo>
                    <a:pt x="1129" y="309"/>
                  </a:lnTo>
                  <a:lnTo>
                    <a:pt x="1143" y="311"/>
                  </a:lnTo>
                  <a:lnTo>
                    <a:pt x="1158" y="312"/>
                  </a:lnTo>
                  <a:lnTo>
                    <a:pt x="1174" y="313"/>
                  </a:lnTo>
                  <a:lnTo>
                    <a:pt x="1189" y="315"/>
                  </a:lnTo>
                  <a:lnTo>
                    <a:pt x="1203" y="315"/>
                  </a:lnTo>
                  <a:lnTo>
                    <a:pt x="1218" y="316"/>
                  </a:lnTo>
                  <a:lnTo>
                    <a:pt x="1232" y="318"/>
                  </a:lnTo>
                  <a:lnTo>
                    <a:pt x="1247" y="319"/>
                  </a:lnTo>
                  <a:lnTo>
                    <a:pt x="1261" y="319"/>
                  </a:lnTo>
                  <a:lnTo>
                    <a:pt x="1276" y="322"/>
                  </a:lnTo>
                  <a:lnTo>
                    <a:pt x="1291" y="322"/>
                  </a:lnTo>
                  <a:lnTo>
                    <a:pt x="1306" y="324"/>
                  </a:lnTo>
                  <a:lnTo>
                    <a:pt x="1320" y="324"/>
                  </a:lnTo>
                  <a:lnTo>
                    <a:pt x="1335" y="327"/>
                  </a:lnTo>
                  <a:lnTo>
                    <a:pt x="1349" y="329"/>
                  </a:lnTo>
                  <a:lnTo>
                    <a:pt x="1364" y="331"/>
                  </a:lnTo>
                  <a:lnTo>
                    <a:pt x="1378" y="333"/>
                  </a:lnTo>
                  <a:lnTo>
                    <a:pt x="1393" y="335"/>
                  </a:lnTo>
                  <a:lnTo>
                    <a:pt x="1408" y="337"/>
                  </a:lnTo>
                  <a:lnTo>
                    <a:pt x="1423" y="340"/>
                  </a:lnTo>
                  <a:lnTo>
                    <a:pt x="1400" y="338"/>
                  </a:lnTo>
                  <a:lnTo>
                    <a:pt x="1376" y="337"/>
                  </a:lnTo>
                  <a:lnTo>
                    <a:pt x="1353" y="335"/>
                  </a:lnTo>
                  <a:lnTo>
                    <a:pt x="1331" y="335"/>
                  </a:lnTo>
                  <a:lnTo>
                    <a:pt x="1307" y="334"/>
                  </a:lnTo>
                  <a:lnTo>
                    <a:pt x="1284" y="333"/>
                  </a:lnTo>
                  <a:lnTo>
                    <a:pt x="1261" y="333"/>
                  </a:lnTo>
                  <a:lnTo>
                    <a:pt x="1238" y="333"/>
                  </a:lnTo>
                  <a:lnTo>
                    <a:pt x="1214" y="331"/>
                  </a:lnTo>
                  <a:lnTo>
                    <a:pt x="1190" y="330"/>
                  </a:lnTo>
                  <a:lnTo>
                    <a:pt x="1167" y="329"/>
                  </a:lnTo>
                  <a:lnTo>
                    <a:pt x="1143" y="329"/>
                  </a:lnTo>
                  <a:lnTo>
                    <a:pt x="1118" y="327"/>
                  </a:lnTo>
                  <a:lnTo>
                    <a:pt x="1096" y="327"/>
                  </a:lnTo>
                  <a:lnTo>
                    <a:pt x="1071" y="326"/>
                  </a:lnTo>
                  <a:lnTo>
                    <a:pt x="1049" y="326"/>
                  </a:lnTo>
                  <a:lnTo>
                    <a:pt x="1025" y="323"/>
                  </a:lnTo>
                  <a:lnTo>
                    <a:pt x="1001" y="322"/>
                  </a:lnTo>
                  <a:lnTo>
                    <a:pt x="978" y="320"/>
                  </a:lnTo>
                  <a:lnTo>
                    <a:pt x="954" y="319"/>
                  </a:lnTo>
                  <a:lnTo>
                    <a:pt x="929" y="316"/>
                  </a:lnTo>
                  <a:lnTo>
                    <a:pt x="906" y="315"/>
                  </a:lnTo>
                  <a:lnTo>
                    <a:pt x="882" y="313"/>
                  </a:lnTo>
                  <a:lnTo>
                    <a:pt x="860" y="312"/>
                  </a:lnTo>
                  <a:lnTo>
                    <a:pt x="835" y="309"/>
                  </a:lnTo>
                  <a:lnTo>
                    <a:pt x="812" y="307"/>
                  </a:lnTo>
                  <a:lnTo>
                    <a:pt x="789" y="304"/>
                  </a:lnTo>
                  <a:lnTo>
                    <a:pt x="765" y="302"/>
                  </a:lnTo>
                  <a:lnTo>
                    <a:pt x="742" y="298"/>
                  </a:lnTo>
                  <a:lnTo>
                    <a:pt x="720" y="295"/>
                  </a:lnTo>
                  <a:lnTo>
                    <a:pt x="696" y="293"/>
                  </a:lnTo>
                  <a:lnTo>
                    <a:pt x="674" y="290"/>
                  </a:lnTo>
                  <a:lnTo>
                    <a:pt x="649" y="284"/>
                  </a:lnTo>
                  <a:lnTo>
                    <a:pt x="627" y="280"/>
                  </a:lnTo>
                  <a:lnTo>
                    <a:pt x="604" y="276"/>
                  </a:lnTo>
                  <a:lnTo>
                    <a:pt x="581" y="272"/>
                  </a:lnTo>
                  <a:lnTo>
                    <a:pt x="558" y="267"/>
                  </a:lnTo>
                  <a:lnTo>
                    <a:pt x="536" y="262"/>
                  </a:lnTo>
                  <a:lnTo>
                    <a:pt x="512" y="257"/>
                  </a:lnTo>
                  <a:lnTo>
                    <a:pt x="492" y="251"/>
                  </a:lnTo>
                  <a:lnTo>
                    <a:pt x="468" y="244"/>
                  </a:lnTo>
                  <a:lnTo>
                    <a:pt x="446" y="238"/>
                  </a:lnTo>
                  <a:lnTo>
                    <a:pt x="424" y="231"/>
                  </a:lnTo>
                  <a:lnTo>
                    <a:pt x="402" y="225"/>
                  </a:lnTo>
                  <a:lnTo>
                    <a:pt x="380" y="217"/>
                  </a:lnTo>
                  <a:lnTo>
                    <a:pt x="358" y="210"/>
                  </a:lnTo>
                  <a:lnTo>
                    <a:pt x="337" y="202"/>
                  </a:lnTo>
                  <a:lnTo>
                    <a:pt x="316" y="195"/>
                  </a:lnTo>
                  <a:lnTo>
                    <a:pt x="294" y="185"/>
                  </a:lnTo>
                  <a:lnTo>
                    <a:pt x="274" y="175"/>
                  </a:lnTo>
                  <a:lnTo>
                    <a:pt x="253" y="166"/>
                  </a:lnTo>
                  <a:lnTo>
                    <a:pt x="232" y="156"/>
                  </a:lnTo>
                  <a:lnTo>
                    <a:pt x="212" y="145"/>
                  </a:lnTo>
                  <a:lnTo>
                    <a:pt x="191" y="134"/>
                  </a:lnTo>
                  <a:lnTo>
                    <a:pt x="172" y="123"/>
                  </a:lnTo>
                  <a:lnTo>
                    <a:pt x="152" y="112"/>
                  </a:lnTo>
                  <a:lnTo>
                    <a:pt x="132" y="98"/>
                  </a:lnTo>
                  <a:lnTo>
                    <a:pt x="111" y="86"/>
                  </a:lnTo>
                  <a:lnTo>
                    <a:pt x="91" y="72"/>
                  </a:lnTo>
                  <a:lnTo>
                    <a:pt x="74" y="60"/>
                  </a:lnTo>
                  <a:lnTo>
                    <a:pt x="54" y="44"/>
                  </a:lnTo>
                  <a:lnTo>
                    <a:pt x="36" y="29"/>
                  </a:lnTo>
                  <a:lnTo>
                    <a:pt x="17" y="14"/>
                  </a:lnTo>
                  <a:lnTo>
                    <a:pt x="0" y="0"/>
                  </a:lnTo>
                  <a:lnTo>
                    <a:pt x="13" y="7"/>
                  </a:lnTo>
                  <a:lnTo>
                    <a:pt x="25" y="15"/>
                  </a:lnTo>
                  <a:lnTo>
                    <a:pt x="38" y="24"/>
                  </a:lnTo>
                  <a:lnTo>
                    <a:pt x="50" y="33"/>
                  </a:lnTo>
                  <a:lnTo>
                    <a:pt x="61" y="42"/>
                  </a:lnTo>
                  <a:lnTo>
                    <a:pt x="74" y="51"/>
                  </a:lnTo>
                  <a:lnTo>
                    <a:pt x="86" y="61"/>
                  </a:lnTo>
                  <a:lnTo>
                    <a:pt x="98" y="72"/>
                  </a:lnTo>
                  <a:close/>
                </a:path>
              </a:pathLst>
            </a:custGeom>
            <a:solidFill>
              <a:srgbClr val="5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3" name="Freeform 247"/>
            <p:cNvSpPr>
              <a:spLocks/>
            </p:cNvSpPr>
            <p:nvPr/>
          </p:nvSpPr>
          <p:spPr bwMode="auto">
            <a:xfrm>
              <a:off x="3050" y="2542"/>
              <a:ext cx="2319" cy="973"/>
            </a:xfrm>
            <a:custGeom>
              <a:avLst/>
              <a:gdLst>
                <a:gd name="T0" fmla="*/ 541 w 2319"/>
                <a:gd name="T1" fmla="*/ 90 h 973"/>
                <a:gd name="T2" fmla="*/ 639 w 2319"/>
                <a:gd name="T3" fmla="*/ 130 h 973"/>
                <a:gd name="T4" fmla="*/ 736 w 2319"/>
                <a:gd name="T5" fmla="*/ 169 h 973"/>
                <a:gd name="T6" fmla="*/ 833 w 2319"/>
                <a:gd name="T7" fmla="*/ 210 h 973"/>
                <a:gd name="T8" fmla="*/ 874 w 2319"/>
                <a:gd name="T9" fmla="*/ 264 h 973"/>
                <a:gd name="T10" fmla="*/ 904 w 2319"/>
                <a:gd name="T11" fmla="*/ 326 h 973"/>
                <a:gd name="T12" fmla="*/ 939 w 2319"/>
                <a:gd name="T13" fmla="*/ 382 h 973"/>
                <a:gd name="T14" fmla="*/ 994 w 2319"/>
                <a:gd name="T15" fmla="*/ 425 h 973"/>
                <a:gd name="T16" fmla="*/ 1146 w 2319"/>
                <a:gd name="T17" fmla="*/ 479 h 973"/>
                <a:gd name="T18" fmla="*/ 1312 w 2319"/>
                <a:gd name="T19" fmla="*/ 531 h 973"/>
                <a:gd name="T20" fmla="*/ 1477 w 2319"/>
                <a:gd name="T21" fmla="*/ 583 h 973"/>
                <a:gd name="T22" fmla="*/ 1643 w 2319"/>
                <a:gd name="T23" fmla="*/ 632 h 973"/>
                <a:gd name="T24" fmla="*/ 1810 w 2319"/>
                <a:gd name="T25" fmla="*/ 682 h 973"/>
                <a:gd name="T26" fmla="*/ 1975 w 2319"/>
                <a:gd name="T27" fmla="*/ 734 h 973"/>
                <a:gd name="T28" fmla="*/ 2137 w 2319"/>
                <a:gd name="T29" fmla="*/ 792 h 973"/>
                <a:gd name="T30" fmla="*/ 2298 w 2319"/>
                <a:gd name="T31" fmla="*/ 858 h 973"/>
                <a:gd name="T32" fmla="*/ 2274 w 2319"/>
                <a:gd name="T33" fmla="*/ 933 h 973"/>
                <a:gd name="T34" fmla="*/ 2189 w 2319"/>
                <a:gd name="T35" fmla="*/ 969 h 973"/>
                <a:gd name="T36" fmla="*/ 1993 w 2319"/>
                <a:gd name="T37" fmla="*/ 910 h 973"/>
                <a:gd name="T38" fmla="*/ 1785 w 2319"/>
                <a:gd name="T39" fmla="*/ 832 h 973"/>
                <a:gd name="T40" fmla="*/ 1578 w 2319"/>
                <a:gd name="T41" fmla="*/ 751 h 973"/>
                <a:gd name="T42" fmla="*/ 1372 w 2319"/>
                <a:gd name="T43" fmla="*/ 668 h 973"/>
                <a:gd name="T44" fmla="*/ 1167 w 2319"/>
                <a:gd name="T45" fmla="*/ 581 h 973"/>
                <a:gd name="T46" fmla="*/ 961 w 2319"/>
                <a:gd name="T47" fmla="*/ 497 h 973"/>
                <a:gd name="T48" fmla="*/ 753 w 2319"/>
                <a:gd name="T49" fmla="*/ 414 h 973"/>
                <a:gd name="T50" fmla="*/ 546 w 2319"/>
                <a:gd name="T51" fmla="*/ 337 h 973"/>
                <a:gd name="T52" fmla="*/ 464 w 2319"/>
                <a:gd name="T53" fmla="*/ 297 h 973"/>
                <a:gd name="T54" fmla="*/ 401 w 2319"/>
                <a:gd name="T55" fmla="*/ 264 h 973"/>
                <a:gd name="T56" fmla="*/ 336 w 2319"/>
                <a:gd name="T57" fmla="*/ 231 h 973"/>
                <a:gd name="T58" fmla="*/ 272 w 2319"/>
                <a:gd name="T59" fmla="*/ 202 h 973"/>
                <a:gd name="T60" fmla="*/ 207 w 2319"/>
                <a:gd name="T61" fmla="*/ 173 h 973"/>
                <a:gd name="T62" fmla="*/ 141 w 2319"/>
                <a:gd name="T63" fmla="*/ 146 h 973"/>
                <a:gd name="T64" fmla="*/ 76 w 2319"/>
                <a:gd name="T65" fmla="*/ 122 h 973"/>
                <a:gd name="T66" fmla="*/ 10 w 2319"/>
                <a:gd name="T67" fmla="*/ 97 h 973"/>
                <a:gd name="T68" fmla="*/ 42 w 2319"/>
                <a:gd name="T69" fmla="*/ 75 h 973"/>
                <a:gd name="T70" fmla="*/ 134 w 2319"/>
                <a:gd name="T71" fmla="*/ 113 h 973"/>
                <a:gd name="T72" fmla="*/ 232 w 2319"/>
                <a:gd name="T73" fmla="*/ 152 h 973"/>
                <a:gd name="T74" fmla="*/ 327 w 2319"/>
                <a:gd name="T75" fmla="*/ 191 h 973"/>
                <a:gd name="T76" fmla="*/ 424 w 2319"/>
                <a:gd name="T77" fmla="*/ 238 h 973"/>
                <a:gd name="T78" fmla="*/ 505 w 2319"/>
                <a:gd name="T79" fmla="*/ 247 h 973"/>
                <a:gd name="T80" fmla="*/ 423 w 2319"/>
                <a:gd name="T81" fmla="*/ 198 h 973"/>
                <a:gd name="T82" fmla="*/ 321 w 2319"/>
                <a:gd name="T83" fmla="*/ 152 h 973"/>
                <a:gd name="T84" fmla="*/ 218 w 2319"/>
                <a:gd name="T85" fmla="*/ 105 h 973"/>
                <a:gd name="T86" fmla="*/ 122 w 2319"/>
                <a:gd name="T87" fmla="*/ 57 h 973"/>
                <a:gd name="T88" fmla="*/ 188 w 2319"/>
                <a:gd name="T89" fmla="*/ 54 h 973"/>
                <a:gd name="T90" fmla="*/ 283 w 2319"/>
                <a:gd name="T91" fmla="*/ 97 h 973"/>
                <a:gd name="T92" fmla="*/ 381 w 2319"/>
                <a:gd name="T93" fmla="*/ 142 h 973"/>
                <a:gd name="T94" fmla="*/ 481 w 2319"/>
                <a:gd name="T95" fmla="*/ 182 h 973"/>
                <a:gd name="T96" fmla="*/ 580 w 2319"/>
                <a:gd name="T97" fmla="*/ 213 h 973"/>
                <a:gd name="T98" fmla="*/ 519 w 2319"/>
                <a:gd name="T99" fmla="*/ 160 h 973"/>
                <a:gd name="T100" fmla="*/ 420 w 2319"/>
                <a:gd name="T101" fmla="*/ 115 h 973"/>
                <a:gd name="T102" fmla="*/ 315 w 2319"/>
                <a:gd name="T103" fmla="*/ 73 h 973"/>
                <a:gd name="T104" fmla="*/ 214 w 2319"/>
                <a:gd name="T105" fmla="*/ 26 h 973"/>
                <a:gd name="T106" fmla="*/ 301 w 2319"/>
                <a:gd name="T107" fmla="*/ 37 h 973"/>
                <a:gd name="T108" fmla="*/ 412 w 2319"/>
                <a:gd name="T109" fmla="*/ 77 h 973"/>
                <a:gd name="T110" fmla="*/ 521 w 2319"/>
                <a:gd name="T111" fmla="*/ 127 h 973"/>
                <a:gd name="T112" fmla="*/ 628 w 2319"/>
                <a:gd name="T113" fmla="*/ 175 h 973"/>
                <a:gd name="T114" fmla="*/ 570 w 2319"/>
                <a:gd name="T115" fmla="*/ 134 h 973"/>
                <a:gd name="T116" fmla="*/ 483 w 2319"/>
                <a:gd name="T117" fmla="*/ 91 h 973"/>
                <a:gd name="T118" fmla="*/ 394 w 2319"/>
                <a:gd name="T119" fmla="*/ 51 h 973"/>
                <a:gd name="T120" fmla="*/ 308 w 2319"/>
                <a:gd name="T121" fmla="*/ 8 h 973"/>
                <a:gd name="T122" fmla="*/ 370 w 2319"/>
                <a:gd name="T123" fmla="*/ 13 h 973"/>
                <a:gd name="T124" fmla="*/ 449 w 2319"/>
                <a:gd name="T125" fmla="*/ 50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19" h="973">
                  <a:moveTo>
                    <a:pt x="460" y="55"/>
                  </a:moveTo>
                  <a:lnTo>
                    <a:pt x="471" y="60"/>
                  </a:lnTo>
                  <a:lnTo>
                    <a:pt x="482" y="65"/>
                  </a:lnTo>
                  <a:lnTo>
                    <a:pt x="493" y="69"/>
                  </a:lnTo>
                  <a:lnTo>
                    <a:pt x="505" y="75"/>
                  </a:lnTo>
                  <a:lnTo>
                    <a:pt x="517" y="79"/>
                  </a:lnTo>
                  <a:lnTo>
                    <a:pt x="529" y="84"/>
                  </a:lnTo>
                  <a:lnTo>
                    <a:pt x="541" y="90"/>
                  </a:lnTo>
                  <a:lnTo>
                    <a:pt x="554" y="95"/>
                  </a:lnTo>
                  <a:lnTo>
                    <a:pt x="565" y="100"/>
                  </a:lnTo>
                  <a:lnTo>
                    <a:pt x="577" y="105"/>
                  </a:lnTo>
                  <a:lnTo>
                    <a:pt x="590" y="109"/>
                  </a:lnTo>
                  <a:lnTo>
                    <a:pt x="602" y="115"/>
                  </a:lnTo>
                  <a:lnTo>
                    <a:pt x="615" y="119"/>
                  </a:lnTo>
                  <a:lnTo>
                    <a:pt x="627" y="124"/>
                  </a:lnTo>
                  <a:lnTo>
                    <a:pt x="639" y="130"/>
                  </a:lnTo>
                  <a:lnTo>
                    <a:pt x="652" y="135"/>
                  </a:lnTo>
                  <a:lnTo>
                    <a:pt x="663" y="140"/>
                  </a:lnTo>
                  <a:lnTo>
                    <a:pt x="675" y="144"/>
                  </a:lnTo>
                  <a:lnTo>
                    <a:pt x="688" y="149"/>
                  </a:lnTo>
                  <a:lnTo>
                    <a:pt x="700" y="155"/>
                  </a:lnTo>
                  <a:lnTo>
                    <a:pt x="711" y="159"/>
                  </a:lnTo>
                  <a:lnTo>
                    <a:pt x="724" y="163"/>
                  </a:lnTo>
                  <a:lnTo>
                    <a:pt x="736" y="169"/>
                  </a:lnTo>
                  <a:lnTo>
                    <a:pt x="748" y="174"/>
                  </a:lnTo>
                  <a:lnTo>
                    <a:pt x="759" y="178"/>
                  </a:lnTo>
                  <a:lnTo>
                    <a:pt x="772" y="184"/>
                  </a:lnTo>
                  <a:lnTo>
                    <a:pt x="784" y="189"/>
                  </a:lnTo>
                  <a:lnTo>
                    <a:pt x="797" y="195"/>
                  </a:lnTo>
                  <a:lnTo>
                    <a:pt x="808" y="199"/>
                  </a:lnTo>
                  <a:lnTo>
                    <a:pt x="820" y="204"/>
                  </a:lnTo>
                  <a:lnTo>
                    <a:pt x="833" y="210"/>
                  </a:lnTo>
                  <a:lnTo>
                    <a:pt x="845" y="217"/>
                  </a:lnTo>
                  <a:lnTo>
                    <a:pt x="849" y="222"/>
                  </a:lnTo>
                  <a:lnTo>
                    <a:pt x="853" y="229"/>
                  </a:lnTo>
                  <a:lnTo>
                    <a:pt x="857" y="235"/>
                  </a:lnTo>
                  <a:lnTo>
                    <a:pt x="862" y="243"/>
                  </a:lnTo>
                  <a:lnTo>
                    <a:pt x="866" y="250"/>
                  </a:lnTo>
                  <a:lnTo>
                    <a:pt x="870" y="257"/>
                  </a:lnTo>
                  <a:lnTo>
                    <a:pt x="874" y="264"/>
                  </a:lnTo>
                  <a:lnTo>
                    <a:pt x="878" y="272"/>
                  </a:lnTo>
                  <a:lnTo>
                    <a:pt x="881" y="279"/>
                  </a:lnTo>
                  <a:lnTo>
                    <a:pt x="885" y="287"/>
                  </a:lnTo>
                  <a:lnTo>
                    <a:pt x="888" y="294"/>
                  </a:lnTo>
                  <a:lnTo>
                    <a:pt x="892" y="302"/>
                  </a:lnTo>
                  <a:lnTo>
                    <a:pt x="896" y="309"/>
                  </a:lnTo>
                  <a:lnTo>
                    <a:pt x="900" y="318"/>
                  </a:lnTo>
                  <a:lnTo>
                    <a:pt x="904" y="326"/>
                  </a:lnTo>
                  <a:lnTo>
                    <a:pt x="909" y="334"/>
                  </a:lnTo>
                  <a:lnTo>
                    <a:pt x="913" y="341"/>
                  </a:lnTo>
                  <a:lnTo>
                    <a:pt x="917" y="348"/>
                  </a:lnTo>
                  <a:lnTo>
                    <a:pt x="921" y="355"/>
                  </a:lnTo>
                  <a:lnTo>
                    <a:pt x="925" y="362"/>
                  </a:lnTo>
                  <a:lnTo>
                    <a:pt x="929" y="369"/>
                  </a:lnTo>
                  <a:lnTo>
                    <a:pt x="933" y="376"/>
                  </a:lnTo>
                  <a:lnTo>
                    <a:pt x="939" y="382"/>
                  </a:lnTo>
                  <a:lnTo>
                    <a:pt x="946" y="389"/>
                  </a:lnTo>
                  <a:lnTo>
                    <a:pt x="950" y="395"/>
                  </a:lnTo>
                  <a:lnTo>
                    <a:pt x="957" y="400"/>
                  </a:lnTo>
                  <a:lnTo>
                    <a:pt x="962" y="406"/>
                  </a:lnTo>
                  <a:lnTo>
                    <a:pt x="971" y="411"/>
                  </a:lnTo>
                  <a:lnTo>
                    <a:pt x="978" y="416"/>
                  </a:lnTo>
                  <a:lnTo>
                    <a:pt x="986" y="421"/>
                  </a:lnTo>
                  <a:lnTo>
                    <a:pt x="994" y="425"/>
                  </a:lnTo>
                  <a:lnTo>
                    <a:pt x="1004" y="431"/>
                  </a:lnTo>
                  <a:lnTo>
                    <a:pt x="1023" y="438"/>
                  </a:lnTo>
                  <a:lnTo>
                    <a:pt x="1044" y="445"/>
                  </a:lnTo>
                  <a:lnTo>
                    <a:pt x="1063" y="451"/>
                  </a:lnTo>
                  <a:lnTo>
                    <a:pt x="1084" y="458"/>
                  </a:lnTo>
                  <a:lnTo>
                    <a:pt x="1105" y="465"/>
                  </a:lnTo>
                  <a:lnTo>
                    <a:pt x="1125" y="472"/>
                  </a:lnTo>
                  <a:lnTo>
                    <a:pt x="1146" y="479"/>
                  </a:lnTo>
                  <a:lnTo>
                    <a:pt x="1167" y="487"/>
                  </a:lnTo>
                  <a:lnTo>
                    <a:pt x="1187" y="493"/>
                  </a:lnTo>
                  <a:lnTo>
                    <a:pt x="1208" y="500"/>
                  </a:lnTo>
                  <a:lnTo>
                    <a:pt x="1229" y="505"/>
                  </a:lnTo>
                  <a:lnTo>
                    <a:pt x="1249" y="514"/>
                  </a:lnTo>
                  <a:lnTo>
                    <a:pt x="1270" y="519"/>
                  </a:lnTo>
                  <a:lnTo>
                    <a:pt x="1291" y="526"/>
                  </a:lnTo>
                  <a:lnTo>
                    <a:pt x="1312" y="531"/>
                  </a:lnTo>
                  <a:lnTo>
                    <a:pt x="1332" y="540"/>
                  </a:lnTo>
                  <a:lnTo>
                    <a:pt x="1353" y="545"/>
                  </a:lnTo>
                  <a:lnTo>
                    <a:pt x="1374" y="552"/>
                  </a:lnTo>
                  <a:lnTo>
                    <a:pt x="1394" y="558"/>
                  </a:lnTo>
                  <a:lnTo>
                    <a:pt x="1415" y="565"/>
                  </a:lnTo>
                  <a:lnTo>
                    <a:pt x="1436" y="570"/>
                  </a:lnTo>
                  <a:lnTo>
                    <a:pt x="1456" y="577"/>
                  </a:lnTo>
                  <a:lnTo>
                    <a:pt x="1477" y="583"/>
                  </a:lnTo>
                  <a:lnTo>
                    <a:pt x="1498" y="589"/>
                  </a:lnTo>
                  <a:lnTo>
                    <a:pt x="1519" y="595"/>
                  </a:lnTo>
                  <a:lnTo>
                    <a:pt x="1539" y="602"/>
                  </a:lnTo>
                  <a:lnTo>
                    <a:pt x="1560" y="607"/>
                  </a:lnTo>
                  <a:lnTo>
                    <a:pt x="1581" y="614"/>
                  </a:lnTo>
                  <a:lnTo>
                    <a:pt x="1601" y="620"/>
                  </a:lnTo>
                  <a:lnTo>
                    <a:pt x="1622" y="627"/>
                  </a:lnTo>
                  <a:lnTo>
                    <a:pt x="1643" y="632"/>
                  </a:lnTo>
                  <a:lnTo>
                    <a:pt x="1665" y="639"/>
                  </a:lnTo>
                  <a:lnTo>
                    <a:pt x="1686" y="645"/>
                  </a:lnTo>
                  <a:lnTo>
                    <a:pt x="1706" y="652"/>
                  </a:lnTo>
                  <a:lnTo>
                    <a:pt x="1727" y="657"/>
                  </a:lnTo>
                  <a:lnTo>
                    <a:pt x="1748" y="664"/>
                  </a:lnTo>
                  <a:lnTo>
                    <a:pt x="1768" y="669"/>
                  </a:lnTo>
                  <a:lnTo>
                    <a:pt x="1789" y="676"/>
                  </a:lnTo>
                  <a:lnTo>
                    <a:pt x="1810" y="682"/>
                  </a:lnTo>
                  <a:lnTo>
                    <a:pt x="1831" y="689"/>
                  </a:lnTo>
                  <a:lnTo>
                    <a:pt x="1851" y="694"/>
                  </a:lnTo>
                  <a:lnTo>
                    <a:pt x="1872" y="701"/>
                  </a:lnTo>
                  <a:lnTo>
                    <a:pt x="1893" y="707"/>
                  </a:lnTo>
                  <a:lnTo>
                    <a:pt x="1913" y="714"/>
                  </a:lnTo>
                  <a:lnTo>
                    <a:pt x="1934" y="720"/>
                  </a:lnTo>
                  <a:lnTo>
                    <a:pt x="1955" y="727"/>
                  </a:lnTo>
                  <a:lnTo>
                    <a:pt x="1975" y="734"/>
                  </a:lnTo>
                  <a:lnTo>
                    <a:pt x="1996" y="743"/>
                  </a:lnTo>
                  <a:lnTo>
                    <a:pt x="2015" y="748"/>
                  </a:lnTo>
                  <a:lnTo>
                    <a:pt x="2036" y="755"/>
                  </a:lnTo>
                  <a:lnTo>
                    <a:pt x="2055" y="762"/>
                  </a:lnTo>
                  <a:lnTo>
                    <a:pt x="2076" y="770"/>
                  </a:lnTo>
                  <a:lnTo>
                    <a:pt x="2096" y="777"/>
                  </a:lnTo>
                  <a:lnTo>
                    <a:pt x="2116" y="784"/>
                  </a:lnTo>
                  <a:lnTo>
                    <a:pt x="2137" y="792"/>
                  </a:lnTo>
                  <a:lnTo>
                    <a:pt x="2158" y="801"/>
                  </a:lnTo>
                  <a:lnTo>
                    <a:pt x="2177" y="809"/>
                  </a:lnTo>
                  <a:lnTo>
                    <a:pt x="2198" y="817"/>
                  </a:lnTo>
                  <a:lnTo>
                    <a:pt x="2217" y="825"/>
                  </a:lnTo>
                  <a:lnTo>
                    <a:pt x="2238" y="834"/>
                  </a:lnTo>
                  <a:lnTo>
                    <a:pt x="2257" y="842"/>
                  </a:lnTo>
                  <a:lnTo>
                    <a:pt x="2278" y="850"/>
                  </a:lnTo>
                  <a:lnTo>
                    <a:pt x="2298" y="858"/>
                  </a:lnTo>
                  <a:lnTo>
                    <a:pt x="2319" y="868"/>
                  </a:lnTo>
                  <a:lnTo>
                    <a:pt x="2315" y="879"/>
                  </a:lnTo>
                  <a:lnTo>
                    <a:pt x="2311" y="892"/>
                  </a:lnTo>
                  <a:lnTo>
                    <a:pt x="2305" y="901"/>
                  </a:lnTo>
                  <a:lnTo>
                    <a:pt x="2300" y="911"/>
                  </a:lnTo>
                  <a:lnTo>
                    <a:pt x="2292" y="918"/>
                  </a:lnTo>
                  <a:lnTo>
                    <a:pt x="2283" y="926"/>
                  </a:lnTo>
                  <a:lnTo>
                    <a:pt x="2274" y="933"/>
                  </a:lnTo>
                  <a:lnTo>
                    <a:pt x="2265" y="940"/>
                  </a:lnTo>
                  <a:lnTo>
                    <a:pt x="2254" y="944"/>
                  </a:lnTo>
                  <a:lnTo>
                    <a:pt x="2243" y="948"/>
                  </a:lnTo>
                  <a:lnTo>
                    <a:pt x="2232" y="952"/>
                  </a:lnTo>
                  <a:lnTo>
                    <a:pt x="2222" y="956"/>
                  </a:lnTo>
                  <a:lnTo>
                    <a:pt x="2210" y="961"/>
                  </a:lnTo>
                  <a:lnTo>
                    <a:pt x="2200" y="965"/>
                  </a:lnTo>
                  <a:lnTo>
                    <a:pt x="2189" y="969"/>
                  </a:lnTo>
                  <a:lnTo>
                    <a:pt x="2180" y="973"/>
                  </a:lnTo>
                  <a:lnTo>
                    <a:pt x="2152" y="963"/>
                  </a:lnTo>
                  <a:lnTo>
                    <a:pt x="2126" y="955"/>
                  </a:lnTo>
                  <a:lnTo>
                    <a:pt x="2100" y="945"/>
                  </a:lnTo>
                  <a:lnTo>
                    <a:pt x="2073" y="937"/>
                  </a:lnTo>
                  <a:lnTo>
                    <a:pt x="2046" y="927"/>
                  </a:lnTo>
                  <a:lnTo>
                    <a:pt x="2021" y="919"/>
                  </a:lnTo>
                  <a:lnTo>
                    <a:pt x="1993" y="910"/>
                  </a:lnTo>
                  <a:lnTo>
                    <a:pt x="1969" y="901"/>
                  </a:lnTo>
                  <a:lnTo>
                    <a:pt x="1941" y="890"/>
                  </a:lnTo>
                  <a:lnTo>
                    <a:pt x="1916" y="882"/>
                  </a:lnTo>
                  <a:lnTo>
                    <a:pt x="1888" y="871"/>
                  </a:lnTo>
                  <a:lnTo>
                    <a:pt x="1864" y="863"/>
                  </a:lnTo>
                  <a:lnTo>
                    <a:pt x="1837" y="852"/>
                  </a:lnTo>
                  <a:lnTo>
                    <a:pt x="1811" y="843"/>
                  </a:lnTo>
                  <a:lnTo>
                    <a:pt x="1785" y="832"/>
                  </a:lnTo>
                  <a:lnTo>
                    <a:pt x="1760" y="824"/>
                  </a:lnTo>
                  <a:lnTo>
                    <a:pt x="1734" y="813"/>
                  </a:lnTo>
                  <a:lnTo>
                    <a:pt x="1708" y="803"/>
                  </a:lnTo>
                  <a:lnTo>
                    <a:pt x="1681" y="792"/>
                  </a:lnTo>
                  <a:lnTo>
                    <a:pt x="1657" y="783"/>
                  </a:lnTo>
                  <a:lnTo>
                    <a:pt x="1630" y="772"/>
                  </a:lnTo>
                  <a:lnTo>
                    <a:pt x="1604" y="762"/>
                  </a:lnTo>
                  <a:lnTo>
                    <a:pt x="1578" y="751"/>
                  </a:lnTo>
                  <a:lnTo>
                    <a:pt x="1553" y="741"/>
                  </a:lnTo>
                  <a:lnTo>
                    <a:pt x="1527" y="730"/>
                  </a:lnTo>
                  <a:lnTo>
                    <a:pt x="1501" y="720"/>
                  </a:lnTo>
                  <a:lnTo>
                    <a:pt x="1474" y="709"/>
                  </a:lnTo>
                  <a:lnTo>
                    <a:pt x="1450" y="700"/>
                  </a:lnTo>
                  <a:lnTo>
                    <a:pt x="1423" y="689"/>
                  </a:lnTo>
                  <a:lnTo>
                    <a:pt x="1397" y="679"/>
                  </a:lnTo>
                  <a:lnTo>
                    <a:pt x="1372" y="668"/>
                  </a:lnTo>
                  <a:lnTo>
                    <a:pt x="1347" y="658"/>
                  </a:lnTo>
                  <a:lnTo>
                    <a:pt x="1321" y="646"/>
                  </a:lnTo>
                  <a:lnTo>
                    <a:pt x="1295" y="636"/>
                  </a:lnTo>
                  <a:lnTo>
                    <a:pt x="1269" y="624"/>
                  </a:lnTo>
                  <a:lnTo>
                    <a:pt x="1244" y="614"/>
                  </a:lnTo>
                  <a:lnTo>
                    <a:pt x="1218" y="603"/>
                  </a:lnTo>
                  <a:lnTo>
                    <a:pt x="1191" y="592"/>
                  </a:lnTo>
                  <a:lnTo>
                    <a:pt x="1167" y="581"/>
                  </a:lnTo>
                  <a:lnTo>
                    <a:pt x="1142" y="571"/>
                  </a:lnTo>
                  <a:lnTo>
                    <a:pt x="1116" y="559"/>
                  </a:lnTo>
                  <a:lnTo>
                    <a:pt x="1089" y="549"/>
                  </a:lnTo>
                  <a:lnTo>
                    <a:pt x="1063" y="538"/>
                  </a:lnTo>
                  <a:lnTo>
                    <a:pt x="1038" y="529"/>
                  </a:lnTo>
                  <a:lnTo>
                    <a:pt x="1012" y="518"/>
                  </a:lnTo>
                  <a:lnTo>
                    <a:pt x="986" y="508"/>
                  </a:lnTo>
                  <a:lnTo>
                    <a:pt x="961" y="497"/>
                  </a:lnTo>
                  <a:lnTo>
                    <a:pt x="936" y="487"/>
                  </a:lnTo>
                  <a:lnTo>
                    <a:pt x="910" y="476"/>
                  </a:lnTo>
                  <a:lnTo>
                    <a:pt x="884" y="467"/>
                  </a:lnTo>
                  <a:lnTo>
                    <a:pt x="857" y="456"/>
                  </a:lnTo>
                  <a:lnTo>
                    <a:pt x="831" y="446"/>
                  </a:lnTo>
                  <a:lnTo>
                    <a:pt x="805" y="435"/>
                  </a:lnTo>
                  <a:lnTo>
                    <a:pt x="779" y="425"/>
                  </a:lnTo>
                  <a:lnTo>
                    <a:pt x="753" y="414"/>
                  </a:lnTo>
                  <a:lnTo>
                    <a:pt x="728" y="406"/>
                  </a:lnTo>
                  <a:lnTo>
                    <a:pt x="701" y="395"/>
                  </a:lnTo>
                  <a:lnTo>
                    <a:pt x="675" y="385"/>
                  </a:lnTo>
                  <a:lnTo>
                    <a:pt x="649" y="374"/>
                  </a:lnTo>
                  <a:lnTo>
                    <a:pt x="624" y="366"/>
                  </a:lnTo>
                  <a:lnTo>
                    <a:pt x="598" y="356"/>
                  </a:lnTo>
                  <a:lnTo>
                    <a:pt x="572" y="347"/>
                  </a:lnTo>
                  <a:lnTo>
                    <a:pt x="546" y="337"/>
                  </a:lnTo>
                  <a:lnTo>
                    <a:pt x="521" y="329"/>
                  </a:lnTo>
                  <a:lnTo>
                    <a:pt x="512" y="323"/>
                  </a:lnTo>
                  <a:lnTo>
                    <a:pt x="504" y="319"/>
                  </a:lnTo>
                  <a:lnTo>
                    <a:pt x="496" y="313"/>
                  </a:lnTo>
                  <a:lnTo>
                    <a:pt x="488" y="309"/>
                  </a:lnTo>
                  <a:lnTo>
                    <a:pt x="479" y="305"/>
                  </a:lnTo>
                  <a:lnTo>
                    <a:pt x="472" y="301"/>
                  </a:lnTo>
                  <a:lnTo>
                    <a:pt x="464" y="297"/>
                  </a:lnTo>
                  <a:lnTo>
                    <a:pt x="457" y="293"/>
                  </a:lnTo>
                  <a:lnTo>
                    <a:pt x="449" y="289"/>
                  </a:lnTo>
                  <a:lnTo>
                    <a:pt x="441" y="284"/>
                  </a:lnTo>
                  <a:lnTo>
                    <a:pt x="432" y="280"/>
                  </a:lnTo>
                  <a:lnTo>
                    <a:pt x="424" y="276"/>
                  </a:lnTo>
                  <a:lnTo>
                    <a:pt x="416" y="272"/>
                  </a:lnTo>
                  <a:lnTo>
                    <a:pt x="409" y="268"/>
                  </a:lnTo>
                  <a:lnTo>
                    <a:pt x="401" y="264"/>
                  </a:lnTo>
                  <a:lnTo>
                    <a:pt x="394" y="260"/>
                  </a:lnTo>
                  <a:lnTo>
                    <a:pt x="385" y="255"/>
                  </a:lnTo>
                  <a:lnTo>
                    <a:pt x="377" y="251"/>
                  </a:lnTo>
                  <a:lnTo>
                    <a:pt x="369" y="247"/>
                  </a:lnTo>
                  <a:lnTo>
                    <a:pt x="361" y="243"/>
                  </a:lnTo>
                  <a:lnTo>
                    <a:pt x="352" y="239"/>
                  </a:lnTo>
                  <a:lnTo>
                    <a:pt x="344" y="235"/>
                  </a:lnTo>
                  <a:lnTo>
                    <a:pt x="336" y="231"/>
                  </a:lnTo>
                  <a:lnTo>
                    <a:pt x="329" y="228"/>
                  </a:lnTo>
                  <a:lnTo>
                    <a:pt x="321" y="224"/>
                  </a:lnTo>
                  <a:lnTo>
                    <a:pt x="312" y="220"/>
                  </a:lnTo>
                  <a:lnTo>
                    <a:pt x="304" y="215"/>
                  </a:lnTo>
                  <a:lnTo>
                    <a:pt x="297" y="213"/>
                  </a:lnTo>
                  <a:lnTo>
                    <a:pt x="289" y="209"/>
                  </a:lnTo>
                  <a:lnTo>
                    <a:pt x="281" y="206"/>
                  </a:lnTo>
                  <a:lnTo>
                    <a:pt x="272" y="202"/>
                  </a:lnTo>
                  <a:lnTo>
                    <a:pt x="265" y="199"/>
                  </a:lnTo>
                  <a:lnTo>
                    <a:pt x="257" y="195"/>
                  </a:lnTo>
                  <a:lnTo>
                    <a:pt x="249" y="191"/>
                  </a:lnTo>
                  <a:lnTo>
                    <a:pt x="240" y="186"/>
                  </a:lnTo>
                  <a:lnTo>
                    <a:pt x="232" y="184"/>
                  </a:lnTo>
                  <a:lnTo>
                    <a:pt x="224" y="180"/>
                  </a:lnTo>
                  <a:lnTo>
                    <a:pt x="216" y="177"/>
                  </a:lnTo>
                  <a:lnTo>
                    <a:pt x="207" y="173"/>
                  </a:lnTo>
                  <a:lnTo>
                    <a:pt x="199" y="170"/>
                  </a:lnTo>
                  <a:lnTo>
                    <a:pt x="191" y="166"/>
                  </a:lnTo>
                  <a:lnTo>
                    <a:pt x="183" y="163"/>
                  </a:lnTo>
                  <a:lnTo>
                    <a:pt x="174" y="159"/>
                  </a:lnTo>
                  <a:lnTo>
                    <a:pt x="166" y="156"/>
                  </a:lnTo>
                  <a:lnTo>
                    <a:pt x="158" y="152"/>
                  </a:lnTo>
                  <a:lnTo>
                    <a:pt x="149" y="149"/>
                  </a:lnTo>
                  <a:lnTo>
                    <a:pt x="141" y="146"/>
                  </a:lnTo>
                  <a:lnTo>
                    <a:pt x="134" y="144"/>
                  </a:lnTo>
                  <a:lnTo>
                    <a:pt x="126" y="140"/>
                  </a:lnTo>
                  <a:lnTo>
                    <a:pt x="118" y="137"/>
                  </a:lnTo>
                  <a:lnTo>
                    <a:pt x="109" y="134"/>
                  </a:lnTo>
                  <a:lnTo>
                    <a:pt x="101" y="131"/>
                  </a:lnTo>
                  <a:lnTo>
                    <a:pt x="93" y="127"/>
                  </a:lnTo>
                  <a:lnTo>
                    <a:pt x="85" y="124"/>
                  </a:lnTo>
                  <a:lnTo>
                    <a:pt x="76" y="122"/>
                  </a:lnTo>
                  <a:lnTo>
                    <a:pt x="68" y="119"/>
                  </a:lnTo>
                  <a:lnTo>
                    <a:pt x="60" y="115"/>
                  </a:lnTo>
                  <a:lnTo>
                    <a:pt x="51" y="112"/>
                  </a:lnTo>
                  <a:lnTo>
                    <a:pt x="43" y="109"/>
                  </a:lnTo>
                  <a:lnTo>
                    <a:pt x="35" y="106"/>
                  </a:lnTo>
                  <a:lnTo>
                    <a:pt x="27" y="102"/>
                  </a:lnTo>
                  <a:lnTo>
                    <a:pt x="18" y="100"/>
                  </a:lnTo>
                  <a:lnTo>
                    <a:pt x="10" y="97"/>
                  </a:lnTo>
                  <a:lnTo>
                    <a:pt x="2" y="95"/>
                  </a:lnTo>
                  <a:lnTo>
                    <a:pt x="0" y="86"/>
                  </a:lnTo>
                  <a:lnTo>
                    <a:pt x="3" y="80"/>
                  </a:lnTo>
                  <a:lnTo>
                    <a:pt x="9" y="75"/>
                  </a:lnTo>
                  <a:lnTo>
                    <a:pt x="17" y="75"/>
                  </a:lnTo>
                  <a:lnTo>
                    <a:pt x="25" y="73"/>
                  </a:lnTo>
                  <a:lnTo>
                    <a:pt x="33" y="75"/>
                  </a:lnTo>
                  <a:lnTo>
                    <a:pt x="42" y="75"/>
                  </a:lnTo>
                  <a:lnTo>
                    <a:pt x="50" y="77"/>
                  </a:lnTo>
                  <a:lnTo>
                    <a:pt x="61" y="82"/>
                  </a:lnTo>
                  <a:lnTo>
                    <a:pt x="73" y="87"/>
                  </a:lnTo>
                  <a:lnTo>
                    <a:pt x="86" y="93"/>
                  </a:lnTo>
                  <a:lnTo>
                    <a:pt x="98" y="98"/>
                  </a:lnTo>
                  <a:lnTo>
                    <a:pt x="109" y="102"/>
                  </a:lnTo>
                  <a:lnTo>
                    <a:pt x="122" y="108"/>
                  </a:lnTo>
                  <a:lnTo>
                    <a:pt x="134" y="113"/>
                  </a:lnTo>
                  <a:lnTo>
                    <a:pt x="147" y="119"/>
                  </a:lnTo>
                  <a:lnTo>
                    <a:pt x="158" y="123"/>
                  </a:lnTo>
                  <a:lnTo>
                    <a:pt x="170" y="129"/>
                  </a:lnTo>
                  <a:lnTo>
                    <a:pt x="183" y="133"/>
                  </a:lnTo>
                  <a:lnTo>
                    <a:pt x="195" y="138"/>
                  </a:lnTo>
                  <a:lnTo>
                    <a:pt x="207" y="142"/>
                  </a:lnTo>
                  <a:lnTo>
                    <a:pt x="220" y="148"/>
                  </a:lnTo>
                  <a:lnTo>
                    <a:pt x="232" y="152"/>
                  </a:lnTo>
                  <a:lnTo>
                    <a:pt x="245" y="158"/>
                  </a:lnTo>
                  <a:lnTo>
                    <a:pt x="256" y="162"/>
                  </a:lnTo>
                  <a:lnTo>
                    <a:pt x="268" y="166"/>
                  </a:lnTo>
                  <a:lnTo>
                    <a:pt x="279" y="170"/>
                  </a:lnTo>
                  <a:lnTo>
                    <a:pt x="292" y="175"/>
                  </a:lnTo>
                  <a:lnTo>
                    <a:pt x="303" y="180"/>
                  </a:lnTo>
                  <a:lnTo>
                    <a:pt x="315" y="185"/>
                  </a:lnTo>
                  <a:lnTo>
                    <a:pt x="327" y="191"/>
                  </a:lnTo>
                  <a:lnTo>
                    <a:pt x="340" y="198"/>
                  </a:lnTo>
                  <a:lnTo>
                    <a:pt x="351" y="202"/>
                  </a:lnTo>
                  <a:lnTo>
                    <a:pt x="363" y="207"/>
                  </a:lnTo>
                  <a:lnTo>
                    <a:pt x="376" y="213"/>
                  </a:lnTo>
                  <a:lnTo>
                    <a:pt x="388" y="220"/>
                  </a:lnTo>
                  <a:lnTo>
                    <a:pt x="399" y="225"/>
                  </a:lnTo>
                  <a:lnTo>
                    <a:pt x="412" y="232"/>
                  </a:lnTo>
                  <a:lnTo>
                    <a:pt x="424" y="238"/>
                  </a:lnTo>
                  <a:lnTo>
                    <a:pt x="436" y="246"/>
                  </a:lnTo>
                  <a:lnTo>
                    <a:pt x="446" y="244"/>
                  </a:lnTo>
                  <a:lnTo>
                    <a:pt x="457" y="249"/>
                  </a:lnTo>
                  <a:lnTo>
                    <a:pt x="468" y="251"/>
                  </a:lnTo>
                  <a:lnTo>
                    <a:pt x="479" y="255"/>
                  </a:lnTo>
                  <a:lnTo>
                    <a:pt x="489" y="255"/>
                  </a:lnTo>
                  <a:lnTo>
                    <a:pt x="499" y="254"/>
                  </a:lnTo>
                  <a:lnTo>
                    <a:pt x="505" y="247"/>
                  </a:lnTo>
                  <a:lnTo>
                    <a:pt x="514" y="236"/>
                  </a:lnTo>
                  <a:lnTo>
                    <a:pt x="500" y="231"/>
                  </a:lnTo>
                  <a:lnTo>
                    <a:pt x="488" y="225"/>
                  </a:lnTo>
                  <a:lnTo>
                    <a:pt x="474" y="220"/>
                  </a:lnTo>
                  <a:lnTo>
                    <a:pt x="461" y="214"/>
                  </a:lnTo>
                  <a:lnTo>
                    <a:pt x="448" y="209"/>
                  </a:lnTo>
                  <a:lnTo>
                    <a:pt x="435" y="203"/>
                  </a:lnTo>
                  <a:lnTo>
                    <a:pt x="423" y="198"/>
                  </a:lnTo>
                  <a:lnTo>
                    <a:pt x="410" y="193"/>
                  </a:lnTo>
                  <a:lnTo>
                    <a:pt x="396" y="186"/>
                  </a:lnTo>
                  <a:lnTo>
                    <a:pt x="384" y="181"/>
                  </a:lnTo>
                  <a:lnTo>
                    <a:pt x="370" y="175"/>
                  </a:lnTo>
                  <a:lnTo>
                    <a:pt x="358" y="170"/>
                  </a:lnTo>
                  <a:lnTo>
                    <a:pt x="345" y="163"/>
                  </a:lnTo>
                  <a:lnTo>
                    <a:pt x="333" y="159"/>
                  </a:lnTo>
                  <a:lnTo>
                    <a:pt x="321" y="152"/>
                  </a:lnTo>
                  <a:lnTo>
                    <a:pt x="308" y="148"/>
                  </a:lnTo>
                  <a:lnTo>
                    <a:pt x="294" y="141"/>
                  </a:lnTo>
                  <a:lnTo>
                    <a:pt x="282" y="135"/>
                  </a:lnTo>
                  <a:lnTo>
                    <a:pt x="268" y="129"/>
                  </a:lnTo>
                  <a:lnTo>
                    <a:pt x="256" y="123"/>
                  </a:lnTo>
                  <a:lnTo>
                    <a:pt x="243" y="116"/>
                  </a:lnTo>
                  <a:lnTo>
                    <a:pt x="231" y="111"/>
                  </a:lnTo>
                  <a:lnTo>
                    <a:pt x="218" y="105"/>
                  </a:lnTo>
                  <a:lnTo>
                    <a:pt x="206" y="100"/>
                  </a:lnTo>
                  <a:lnTo>
                    <a:pt x="194" y="93"/>
                  </a:lnTo>
                  <a:lnTo>
                    <a:pt x="181" y="87"/>
                  </a:lnTo>
                  <a:lnTo>
                    <a:pt x="169" y="80"/>
                  </a:lnTo>
                  <a:lnTo>
                    <a:pt x="156" y="75"/>
                  </a:lnTo>
                  <a:lnTo>
                    <a:pt x="144" y="68"/>
                  </a:lnTo>
                  <a:lnTo>
                    <a:pt x="133" y="62"/>
                  </a:lnTo>
                  <a:lnTo>
                    <a:pt x="122" y="57"/>
                  </a:lnTo>
                  <a:lnTo>
                    <a:pt x="111" y="51"/>
                  </a:lnTo>
                  <a:lnTo>
                    <a:pt x="119" y="43"/>
                  </a:lnTo>
                  <a:lnTo>
                    <a:pt x="129" y="39"/>
                  </a:lnTo>
                  <a:lnTo>
                    <a:pt x="140" y="37"/>
                  </a:lnTo>
                  <a:lnTo>
                    <a:pt x="152" y="42"/>
                  </a:lnTo>
                  <a:lnTo>
                    <a:pt x="163" y="44"/>
                  </a:lnTo>
                  <a:lnTo>
                    <a:pt x="176" y="50"/>
                  </a:lnTo>
                  <a:lnTo>
                    <a:pt x="188" y="54"/>
                  </a:lnTo>
                  <a:lnTo>
                    <a:pt x="200" y="58"/>
                  </a:lnTo>
                  <a:lnTo>
                    <a:pt x="212" y="62"/>
                  </a:lnTo>
                  <a:lnTo>
                    <a:pt x="224" y="68"/>
                  </a:lnTo>
                  <a:lnTo>
                    <a:pt x="235" y="73"/>
                  </a:lnTo>
                  <a:lnTo>
                    <a:pt x="247" y="79"/>
                  </a:lnTo>
                  <a:lnTo>
                    <a:pt x="258" y="84"/>
                  </a:lnTo>
                  <a:lnTo>
                    <a:pt x="271" y="91"/>
                  </a:lnTo>
                  <a:lnTo>
                    <a:pt x="283" y="97"/>
                  </a:lnTo>
                  <a:lnTo>
                    <a:pt x="296" y="104"/>
                  </a:lnTo>
                  <a:lnTo>
                    <a:pt x="307" y="108"/>
                  </a:lnTo>
                  <a:lnTo>
                    <a:pt x="319" y="115"/>
                  </a:lnTo>
                  <a:lnTo>
                    <a:pt x="332" y="119"/>
                  </a:lnTo>
                  <a:lnTo>
                    <a:pt x="344" y="126"/>
                  </a:lnTo>
                  <a:lnTo>
                    <a:pt x="356" y="131"/>
                  </a:lnTo>
                  <a:lnTo>
                    <a:pt x="369" y="137"/>
                  </a:lnTo>
                  <a:lnTo>
                    <a:pt x="381" y="142"/>
                  </a:lnTo>
                  <a:lnTo>
                    <a:pt x="394" y="149"/>
                  </a:lnTo>
                  <a:lnTo>
                    <a:pt x="406" y="153"/>
                  </a:lnTo>
                  <a:lnTo>
                    <a:pt x="419" y="159"/>
                  </a:lnTo>
                  <a:lnTo>
                    <a:pt x="431" y="163"/>
                  </a:lnTo>
                  <a:lnTo>
                    <a:pt x="443" y="169"/>
                  </a:lnTo>
                  <a:lnTo>
                    <a:pt x="456" y="173"/>
                  </a:lnTo>
                  <a:lnTo>
                    <a:pt x="468" y="178"/>
                  </a:lnTo>
                  <a:lnTo>
                    <a:pt x="481" y="182"/>
                  </a:lnTo>
                  <a:lnTo>
                    <a:pt x="493" y="188"/>
                  </a:lnTo>
                  <a:lnTo>
                    <a:pt x="505" y="192"/>
                  </a:lnTo>
                  <a:lnTo>
                    <a:pt x="518" y="196"/>
                  </a:lnTo>
                  <a:lnTo>
                    <a:pt x="530" y="200"/>
                  </a:lnTo>
                  <a:lnTo>
                    <a:pt x="543" y="204"/>
                  </a:lnTo>
                  <a:lnTo>
                    <a:pt x="555" y="207"/>
                  </a:lnTo>
                  <a:lnTo>
                    <a:pt x="568" y="210"/>
                  </a:lnTo>
                  <a:lnTo>
                    <a:pt x="580" y="213"/>
                  </a:lnTo>
                  <a:lnTo>
                    <a:pt x="594" y="217"/>
                  </a:lnTo>
                  <a:lnTo>
                    <a:pt x="583" y="207"/>
                  </a:lnTo>
                  <a:lnTo>
                    <a:pt x="573" y="198"/>
                  </a:lnTo>
                  <a:lnTo>
                    <a:pt x="562" y="189"/>
                  </a:lnTo>
                  <a:lnTo>
                    <a:pt x="552" y="182"/>
                  </a:lnTo>
                  <a:lnTo>
                    <a:pt x="541" y="174"/>
                  </a:lnTo>
                  <a:lnTo>
                    <a:pt x="530" y="167"/>
                  </a:lnTo>
                  <a:lnTo>
                    <a:pt x="519" y="160"/>
                  </a:lnTo>
                  <a:lnTo>
                    <a:pt x="508" y="155"/>
                  </a:lnTo>
                  <a:lnTo>
                    <a:pt x="496" y="148"/>
                  </a:lnTo>
                  <a:lnTo>
                    <a:pt x="483" y="142"/>
                  </a:lnTo>
                  <a:lnTo>
                    <a:pt x="471" y="135"/>
                  </a:lnTo>
                  <a:lnTo>
                    <a:pt x="459" y="131"/>
                  </a:lnTo>
                  <a:lnTo>
                    <a:pt x="445" y="126"/>
                  </a:lnTo>
                  <a:lnTo>
                    <a:pt x="432" y="120"/>
                  </a:lnTo>
                  <a:lnTo>
                    <a:pt x="420" y="115"/>
                  </a:lnTo>
                  <a:lnTo>
                    <a:pt x="407" y="111"/>
                  </a:lnTo>
                  <a:lnTo>
                    <a:pt x="394" y="105"/>
                  </a:lnTo>
                  <a:lnTo>
                    <a:pt x="380" y="100"/>
                  </a:lnTo>
                  <a:lnTo>
                    <a:pt x="367" y="94"/>
                  </a:lnTo>
                  <a:lnTo>
                    <a:pt x="355" y="90"/>
                  </a:lnTo>
                  <a:lnTo>
                    <a:pt x="341" y="84"/>
                  </a:lnTo>
                  <a:lnTo>
                    <a:pt x="327" y="79"/>
                  </a:lnTo>
                  <a:lnTo>
                    <a:pt x="315" y="73"/>
                  </a:lnTo>
                  <a:lnTo>
                    <a:pt x="303" y="69"/>
                  </a:lnTo>
                  <a:lnTo>
                    <a:pt x="289" y="62"/>
                  </a:lnTo>
                  <a:lnTo>
                    <a:pt x="276" y="58"/>
                  </a:lnTo>
                  <a:lnTo>
                    <a:pt x="263" y="51"/>
                  </a:lnTo>
                  <a:lnTo>
                    <a:pt x="250" y="47"/>
                  </a:lnTo>
                  <a:lnTo>
                    <a:pt x="238" y="40"/>
                  </a:lnTo>
                  <a:lnTo>
                    <a:pt x="225" y="33"/>
                  </a:lnTo>
                  <a:lnTo>
                    <a:pt x="214" y="26"/>
                  </a:lnTo>
                  <a:lnTo>
                    <a:pt x="203" y="21"/>
                  </a:lnTo>
                  <a:lnTo>
                    <a:pt x="217" y="21"/>
                  </a:lnTo>
                  <a:lnTo>
                    <a:pt x="231" y="22"/>
                  </a:lnTo>
                  <a:lnTo>
                    <a:pt x="245" y="24"/>
                  </a:lnTo>
                  <a:lnTo>
                    <a:pt x="260" y="28"/>
                  </a:lnTo>
                  <a:lnTo>
                    <a:pt x="274" y="29"/>
                  </a:lnTo>
                  <a:lnTo>
                    <a:pt x="287" y="33"/>
                  </a:lnTo>
                  <a:lnTo>
                    <a:pt x="301" y="37"/>
                  </a:lnTo>
                  <a:lnTo>
                    <a:pt x="316" y="42"/>
                  </a:lnTo>
                  <a:lnTo>
                    <a:pt x="329" y="46"/>
                  </a:lnTo>
                  <a:lnTo>
                    <a:pt x="344" y="50"/>
                  </a:lnTo>
                  <a:lnTo>
                    <a:pt x="356" y="55"/>
                  </a:lnTo>
                  <a:lnTo>
                    <a:pt x="372" y="61"/>
                  </a:lnTo>
                  <a:lnTo>
                    <a:pt x="384" y="65"/>
                  </a:lnTo>
                  <a:lnTo>
                    <a:pt x="399" y="72"/>
                  </a:lnTo>
                  <a:lnTo>
                    <a:pt x="412" y="77"/>
                  </a:lnTo>
                  <a:lnTo>
                    <a:pt x="427" y="84"/>
                  </a:lnTo>
                  <a:lnTo>
                    <a:pt x="439" y="89"/>
                  </a:lnTo>
                  <a:lnTo>
                    <a:pt x="453" y="95"/>
                  </a:lnTo>
                  <a:lnTo>
                    <a:pt x="467" y="101"/>
                  </a:lnTo>
                  <a:lnTo>
                    <a:pt x="481" y="108"/>
                  </a:lnTo>
                  <a:lnTo>
                    <a:pt x="493" y="113"/>
                  </a:lnTo>
                  <a:lnTo>
                    <a:pt x="507" y="120"/>
                  </a:lnTo>
                  <a:lnTo>
                    <a:pt x="521" y="127"/>
                  </a:lnTo>
                  <a:lnTo>
                    <a:pt x="534" y="134"/>
                  </a:lnTo>
                  <a:lnTo>
                    <a:pt x="547" y="140"/>
                  </a:lnTo>
                  <a:lnTo>
                    <a:pt x="561" y="146"/>
                  </a:lnTo>
                  <a:lnTo>
                    <a:pt x="575" y="152"/>
                  </a:lnTo>
                  <a:lnTo>
                    <a:pt x="588" y="159"/>
                  </a:lnTo>
                  <a:lnTo>
                    <a:pt x="601" y="164"/>
                  </a:lnTo>
                  <a:lnTo>
                    <a:pt x="615" y="170"/>
                  </a:lnTo>
                  <a:lnTo>
                    <a:pt x="628" y="175"/>
                  </a:lnTo>
                  <a:lnTo>
                    <a:pt x="644" y="182"/>
                  </a:lnTo>
                  <a:lnTo>
                    <a:pt x="632" y="174"/>
                  </a:lnTo>
                  <a:lnTo>
                    <a:pt x="623" y="167"/>
                  </a:lnTo>
                  <a:lnTo>
                    <a:pt x="612" y="160"/>
                  </a:lnTo>
                  <a:lnTo>
                    <a:pt x="602" y="153"/>
                  </a:lnTo>
                  <a:lnTo>
                    <a:pt x="591" y="146"/>
                  </a:lnTo>
                  <a:lnTo>
                    <a:pt x="581" y="141"/>
                  </a:lnTo>
                  <a:lnTo>
                    <a:pt x="570" y="134"/>
                  </a:lnTo>
                  <a:lnTo>
                    <a:pt x="561" y="130"/>
                  </a:lnTo>
                  <a:lnTo>
                    <a:pt x="548" y="123"/>
                  </a:lnTo>
                  <a:lnTo>
                    <a:pt x="539" y="118"/>
                  </a:lnTo>
                  <a:lnTo>
                    <a:pt x="526" y="112"/>
                  </a:lnTo>
                  <a:lnTo>
                    <a:pt x="517" y="108"/>
                  </a:lnTo>
                  <a:lnTo>
                    <a:pt x="505" y="102"/>
                  </a:lnTo>
                  <a:lnTo>
                    <a:pt x="494" y="97"/>
                  </a:lnTo>
                  <a:lnTo>
                    <a:pt x="483" y="91"/>
                  </a:lnTo>
                  <a:lnTo>
                    <a:pt x="474" y="87"/>
                  </a:lnTo>
                  <a:lnTo>
                    <a:pt x="461" y="82"/>
                  </a:lnTo>
                  <a:lnTo>
                    <a:pt x="450" y="76"/>
                  </a:lnTo>
                  <a:lnTo>
                    <a:pt x="439" y="71"/>
                  </a:lnTo>
                  <a:lnTo>
                    <a:pt x="428" y="66"/>
                  </a:lnTo>
                  <a:lnTo>
                    <a:pt x="416" y="61"/>
                  </a:lnTo>
                  <a:lnTo>
                    <a:pt x="406" y="57"/>
                  </a:lnTo>
                  <a:lnTo>
                    <a:pt x="394" y="51"/>
                  </a:lnTo>
                  <a:lnTo>
                    <a:pt x="384" y="47"/>
                  </a:lnTo>
                  <a:lnTo>
                    <a:pt x="372" y="42"/>
                  </a:lnTo>
                  <a:lnTo>
                    <a:pt x="362" y="36"/>
                  </a:lnTo>
                  <a:lnTo>
                    <a:pt x="350" y="31"/>
                  </a:lnTo>
                  <a:lnTo>
                    <a:pt x="340" y="25"/>
                  </a:lnTo>
                  <a:lnTo>
                    <a:pt x="329" y="20"/>
                  </a:lnTo>
                  <a:lnTo>
                    <a:pt x="319" y="14"/>
                  </a:lnTo>
                  <a:lnTo>
                    <a:pt x="308" y="8"/>
                  </a:lnTo>
                  <a:lnTo>
                    <a:pt x="298" y="4"/>
                  </a:lnTo>
                  <a:lnTo>
                    <a:pt x="308" y="0"/>
                  </a:lnTo>
                  <a:lnTo>
                    <a:pt x="319" y="0"/>
                  </a:lnTo>
                  <a:lnTo>
                    <a:pt x="330" y="0"/>
                  </a:lnTo>
                  <a:lnTo>
                    <a:pt x="341" y="3"/>
                  </a:lnTo>
                  <a:lnTo>
                    <a:pt x="351" y="4"/>
                  </a:lnTo>
                  <a:lnTo>
                    <a:pt x="361" y="8"/>
                  </a:lnTo>
                  <a:lnTo>
                    <a:pt x="370" y="13"/>
                  </a:lnTo>
                  <a:lnTo>
                    <a:pt x="381" y="17"/>
                  </a:lnTo>
                  <a:lnTo>
                    <a:pt x="390" y="21"/>
                  </a:lnTo>
                  <a:lnTo>
                    <a:pt x="399" y="25"/>
                  </a:lnTo>
                  <a:lnTo>
                    <a:pt x="409" y="31"/>
                  </a:lnTo>
                  <a:lnTo>
                    <a:pt x="419" y="36"/>
                  </a:lnTo>
                  <a:lnTo>
                    <a:pt x="428" y="40"/>
                  </a:lnTo>
                  <a:lnTo>
                    <a:pt x="439" y="46"/>
                  </a:lnTo>
                  <a:lnTo>
                    <a:pt x="449" y="50"/>
                  </a:lnTo>
                  <a:lnTo>
                    <a:pt x="460" y="55"/>
                  </a:lnTo>
                  <a:close/>
                </a:path>
              </a:pathLst>
            </a:custGeom>
            <a:solidFill>
              <a:srgbClr val="B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4" name="Freeform 248"/>
            <p:cNvSpPr>
              <a:spLocks/>
            </p:cNvSpPr>
            <p:nvPr/>
          </p:nvSpPr>
          <p:spPr bwMode="auto">
            <a:xfrm>
              <a:off x="2189" y="1571"/>
              <a:ext cx="712" cy="230"/>
            </a:xfrm>
            <a:custGeom>
              <a:avLst/>
              <a:gdLst>
                <a:gd name="T0" fmla="*/ 17 w 712"/>
                <a:gd name="T1" fmla="*/ 225 h 230"/>
                <a:gd name="T2" fmla="*/ 4 w 712"/>
                <a:gd name="T3" fmla="*/ 194 h 230"/>
                <a:gd name="T4" fmla="*/ 29 w 712"/>
                <a:gd name="T5" fmla="*/ 163 h 230"/>
                <a:gd name="T6" fmla="*/ 64 w 712"/>
                <a:gd name="T7" fmla="*/ 145 h 230"/>
                <a:gd name="T8" fmla="*/ 101 w 712"/>
                <a:gd name="T9" fmla="*/ 135 h 230"/>
                <a:gd name="T10" fmla="*/ 142 w 712"/>
                <a:gd name="T11" fmla="*/ 132 h 230"/>
                <a:gd name="T12" fmla="*/ 182 w 712"/>
                <a:gd name="T13" fmla="*/ 130 h 230"/>
                <a:gd name="T14" fmla="*/ 222 w 712"/>
                <a:gd name="T15" fmla="*/ 125 h 230"/>
                <a:gd name="T16" fmla="*/ 261 w 712"/>
                <a:gd name="T17" fmla="*/ 114 h 230"/>
                <a:gd name="T18" fmla="*/ 298 w 712"/>
                <a:gd name="T19" fmla="*/ 96 h 230"/>
                <a:gd name="T20" fmla="*/ 326 w 712"/>
                <a:gd name="T21" fmla="*/ 73 h 230"/>
                <a:gd name="T22" fmla="*/ 335 w 712"/>
                <a:gd name="T23" fmla="*/ 41 h 230"/>
                <a:gd name="T24" fmla="*/ 342 w 712"/>
                <a:gd name="T25" fmla="*/ 9 h 230"/>
                <a:gd name="T26" fmla="*/ 367 w 712"/>
                <a:gd name="T27" fmla="*/ 0 h 230"/>
                <a:gd name="T28" fmla="*/ 388 w 712"/>
                <a:gd name="T29" fmla="*/ 26 h 230"/>
                <a:gd name="T30" fmla="*/ 399 w 712"/>
                <a:gd name="T31" fmla="*/ 55 h 230"/>
                <a:gd name="T32" fmla="*/ 433 w 712"/>
                <a:gd name="T33" fmla="*/ 56 h 230"/>
                <a:gd name="T34" fmla="*/ 424 w 712"/>
                <a:gd name="T35" fmla="*/ 78 h 230"/>
                <a:gd name="T36" fmla="*/ 409 w 712"/>
                <a:gd name="T37" fmla="*/ 103 h 230"/>
                <a:gd name="T38" fmla="*/ 422 w 712"/>
                <a:gd name="T39" fmla="*/ 127 h 230"/>
                <a:gd name="T40" fmla="*/ 461 w 712"/>
                <a:gd name="T41" fmla="*/ 134 h 230"/>
                <a:gd name="T42" fmla="*/ 493 w 712"/>
                <a:gd name="T43" fmla="*/ 135 h 230"/>
                <a:gd name="T44" fmla="*/ 527 w 712"/>
                <a:gd name="T45" fmla="*/ 135 h 230"/>
                <a:gd name="T46" fmla="*/ 567 w 712"/>
                <a:gd name="T47" fmla="*/ 134 h 230"/>
                <a:gd name="T48" fmla="*/ 605 w 712"/>
                <a:gd name="T49" fmla="*/ 101 h 230"/>
                <a:gd name="T50" fmla="*/ 621 w 712"/>
                <a:gd name="T51" fmla="*/ 69 h 230"/>
                <a:gd name="T52" fmla="*/ 643 w 712"/>
                <a:gd name="T53" fmla="*/ 36 h 230"/>
                <a:gd name="T54" fmla="*/ 683 w 712"/>
                <a:gd name="T55" fmla="*/ 25 h 230"/>
                <a:gd name="T56" fmla="*/ 708 w 712"/>
                <a:gd name="T57" fmla="*/ 19 h 230"/>
                <a:gd name="T58" fmla="*/ 686 w 712"/>
                <a:gd name="T59" fmla="*/ 51 h 230"/>
                <a:gd name="T60" fmla="*/ 639 w 712"/>
                <a:gd name="T61" fmla="*/ 91 h 230"/>
                <a:gd name="T62" fmla="*/ 603 w 712"/>
                <a:gd name="T63" fmla="*/ 109 h 230"/>
                <a:gd name="T64" fmla="*/ 573 w 712"/>
                <a:gd name="T65" fmla="*/ 121 h 230"/>
                <a:gd name="T66" fmla="*/ 541 w 712"/>
                <a:gd name="T67" fmla="*/ 132 h 230"/>
                <a:gd name="T68" fmla="*/ 508 w 712"/>
                <a:gd name="T69" fmla="*/ 141 h 230"/>
                <a:gd name="T70" fmla="*/ 472 w 712"/>
                <a:gd name="T71" fmla="*/ 146 h 230"/>
                <a:gd name="T72" fmla="*/ 436 w 712"/>
                <a:gd name="T73" fmla="*/ 150 h 230"/>
                <a:gd name="T74" fmla="*/ 402 w 712"/>
                <a:gd name="T75" fmla="*/ 153 h 230"/>
                <a:gd name="T76" fmla="*/ 369 w 712"/>
                <a:gd name="T77" fmla="*/ 156 h 230"/>
                <a:gd name="T78" fmla="*/ 335 w 712"/>
                <a:gd name="T79" fmla="*/ 157 h 230"/>
                <a:gd name="T80" fmla="*/ 304 w 712"/>
                <a:gd name="T81" fmla="*/ 158 h 230"/>
                <a:gd name="T82" fmla="*/ 273 w 712"/>
                <a:gd name="T83" fmla="*/ 160 h 230"/>
                <a:gd name="T84" fmla="*/ 232 w 712"/>
                <a:gd name="T85" fmla="*/ 163 h 230"/>
                <a:gd name="T86" fmla="*/ 195 w 712"/>
                <a:gd name="T87" fmla="*/ 165 h 230"/>
                <a:gd name="T88" fmla="*/ 164 w 712"/>
                <a:gd name="T89" fmla="*/ 170 h 230"/>
                <a:gd name="T90" fmla="*/ 130 w 712"/>
                <a:gd name="T91" fmla="*/ 181 h 230"/>
                <a:gd name="T92" fmla="*/ 86 w 712"/>
                <a:gd name="T93" fmla="*/ 199 h 230"/>
                <a:gd name="T94" fmla="*/ 51 w 712"/>
                <a:gd name="T95" fmla="*/ 22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12" h="230">
                  <a:moveTo>
                    <a:pt x="44" y="227"/>
                  </a:moveTo>
                  <a:lnTo>
                    <a:pt x="35" y="223"/>
                  </a:lnTo>
                  <a:lnTo>
                    <a:pt x="26" y="225"/>
                  </a:lnTo>
                  <a:lnTo>
                    <a:pt x="17" y="225"/>
                  </a:lnTo>
                  <a:lnTo>
                    <a:pt x="7" y="230"/>
                  </a:lnTo>
                  <a:lnTo>
                    <a:pt x="0" y="218"/>
                  </a:lnTo>
                  <a:lnTo>
                    <a:pt x="1" y="207"/>
                  </a:lnTo>
                  <a:lnTo>
                    <a:pt x="4" y="194"/>
                  </a:lnTo>
                  <a:lnTo>
                    <a:pt x="7" y="186"/>
                  </a:lnTo>
                  <a:lnTo>
                    <a:pt x="12" y="176"/>
                  </a:lnTo>
                  <a:lnTo>
                    <a:pt x="21" y="170"/>
                  </a:lnTo>
                  <a:lnTo>
                    <a:pt x="29" y="163"/>
                  </a:lnTo>
                  <a:lnTo>
                    <a:pt x="37" y="157"/>
                  </a:lnTo>
                  <a:lnTo>
                    <a:pt x="46" y="152"/>
                  </a:lnTo>
                  <a:lnTo>
                    <a:pt x="54" y="147"/>
                  </a:lnTo>
                  <a:lnTo>
                    <a:pt x="64" y="145"/>
                  </a:lnTo>
                  <a:lnTo>
                    <a:pt x="73" y="142"/>
                  </a:lnTo>
                  <a:lnTo>
                    <a:pt x="81" y="138"/>
                  </a:lnTo>
                  <a:lnTo>
                    <a:pt x="91" y="136"/>
                  </a:lnTo>
                  <a:lnTo>
                    <a:pt x="101" y="135"/>
                  </a:lnTo>
                  <a:lnTo>
                    <a:pt x="112" y="135"/>
                  </a:lnTo>
                  <a:lnTo>
                    <a:pt x="122" y="134"/>
                  </a:lnTo>
                  <a:lnTo>
                    <a:pt x="133" y="132"/>
                  </a:lnTo>
                  <a:lnTo>
                    <a:pt x="142" y="132"/>
                  </a:lnTo>
                  <a:lnTo>
                    <a:pt x="153" y="132"/>
                  </a:lnTo>
                  <a:lnTo>
                    <a:pt x="162" y="131"/>
                  </a:lnTo>
                  <a:lnTo>
                    <a:pt x="173" y="131"/>
                  </a:lnTo>
                  <a:lnTo>
                    <a:pt x="182" y="130"/>
                  </a:lnTo>
                  <a:lnTo>
                    <a:pt x="193" y="130"/>
                  </a:lnTo>
                  <a:lnTo>
                    <a:pt x="202" y="128"/>
                  </a:lnTo>
                  <a:lnTo>
                    <a:pt x="213" y="127"/>
                  </a:lnTo>
                  <a:lnTo>
                    <a:pt x="222" y="125"/>
                  </a:lnTo>
                  <a:lnTo>
                    <a:pt x="233" y="124"/>
                  </a:lnTo>
                  <a:lnTo>
                    <a:pt x="242" y="121"/>
                  </a:lnTo>
                  <a:lnTo>
                    <a:pt x="253" y="118"/>
                  </a:lnTo>
                  <a:lnTo>
                    <a:pt x="261" y="114"/>
                  </a:lnTo>
                  <a:lnTo>
                    <a:pt x="272" y="112"/>
                  </a:lnTo>
                  <a:lnTo>
                    <a:pt x="280" y="106"/>
                  </a:lnTo>
                  <a:lnTo>
                    <a:pt x="290" y="102"/>
                  </a:lnTo>
                  <a:lnTo>
                    <a:pt x="298" y="96"/>
                  </a:lnTo>
                  <a:lnTo>
                    <a:pt x="308" y="91"/>
                  </a:lnTo>
                  <a:lnTo>
                    <a:pt x="315" y="85"/>
                  </a:lnTo>
                  <a:lnTo>
                    <a:pt x="322" y="80"/>
                  </a:lnTo>
                  <a:lnTo>
                    <a:pt x="326" y="73"/>
                  </a:lnTo>
                  <a:lnTo>
                    <a:pt x="330" y="66"/>
                  </a:lnTo>
                  <a:lnTo>
                    <a:pt x="331" y="58"/>
                  </a:lnTo>
                  <a:lnTo>
                    <a:pt x="334" y="49"/>
                  </a:lnTo>
                  <a:lnTo>
                    <a:pt x="335" y="41"/>
                  </a:lnTo>
                  <a:lnTo>
                    <a:pt x="337" y="33"/>
                  </a:lnTo>
                  <a:lnTo>
                    <a:pt x="337" y="23"/>
                  </a:lnTo>
                  <a:lnTo>
                    <a:pt x="340" y="16"/>
                  </a:lnTo>
                  <a:lnTo>
                    <a:pt x="342" y="9"/>
                  </a:lnTo>
                  <a:lnTo>
                    <a:pt x="347" y="5"/>
                  </a:lnTo>
                  <a:lnTo>
                    <a:pt x="351" y="1"/>
                  </a:lnTo>
                  <a:lnTo>
                    <a:pt x="359" y="0"/>
                  </a:lnTo>
                  <a:lnTo>
                    <a:pt x="367" y="0"/>
                  </a:lnTo>
                  <a:lnTo>
                    <a:pt x="380" y="5"/>
                  </a:lnTo>
                  <a:lnTo>
                    <a:pt x="384" y="9"/>
                  </a:lnTo>
                  <a:lnTo>
                    <a:pt x="387" y="18"/>
                  </a:lnTo>
                  <a:lnTo>
                    <a:pt x="388" y="26"/>
                  </a:lnTo>
                  <a:lnTo>
                    <a:pt x="389" y="34"/>
                  </a:lnTo>
                  <a:lnTo>
                    <a:pt x="389" y="41"/>
                  </a:lnTo>
                  <a:lnTo>
                    <a:pt x="393" y="49"/>
                  </a:lnTo>
                  <a:lnTo>
                    <a:pt x="399" y="55"/>
                  </a:lnTo>
                  <a:lnTo>
                    <a:pt x="409" y="61"/>
                  </a:lnTo>
                  <a:lnTo>
                    <a:pt x="417" y="59"/>
                  </a:lnTo>
                  <a:lnTo>
                    <a:pt x="425" y="58"/>
                  </a:lnTo>
                  <a:lnTo>
                    <a:pt x="433" y="56"/>
                  </a:lnTo>
                  <a:lnTo>
                    <a:pt x="443" y="55"/>
                  </a:lnTo>
                  <a:lnTo>
                    <a:pt x="436" y="65"/>
                  </a:lnTo>
                  <a:lnTo>
                    <a:pt x="431" y="73"/>
                  </a:lnTo>
                  <a:lnTo>
                    <a:pt x="424" y="78"/>
                  </a:lnTo>
                  <a:lnTo>
                    <a:pt x="420" y="84"/>
                  </a:lnTo>
                  <a:lnTo>
                    <a:pt x="416" y="90"/>
                  </a:lnTo>
                  <a:lnTo>
                    <a:pt x="413" y="95"/>
                  </a:lnTo>
                  <a:lnTo>
                    <a:pt x="409" y="103"/>
                  </a:lnTo>
                  <a:lnTo>
                    <a:pt x="409" y="112"/>
                  </a:lnTo>
                  <a:lnTo>
                    <a:pt x="410" y="117"/>
                  </a:lnTo>
                  <a:lnTo>
                    <a:pt x="416" y="123"/>
                  </a:lnTo>
                  <a:lnTo>
                    <a:pt x="422" y="127"/>
                  </a:lnTo>
                  <a:lnTo>
                    <a:pt x="433" y="131"/>
                  </a:lnTo>
                  <a:lnTo>
                    <a:pt x="443" y="132"/>
                  </a:lnTo>
                  <a:lnTo>
                    <a:pt x="456" y="134"/>
                  </a:lnTo>
                  <a:lnTo>
                    <a:pt x="461" y="134"/>
                  </a:lnTo>
                  <a:lnTo>
                    <a:pt x="469" y="134"/>
                  </a:lnTo>
                  <a:lnTo>
                    <a:pt x="478" y="134"/>
                  </a:lnTo>
                  <a:lnTo>
                    <a:pt x="486" y="135"/>
                  </a:lnTo>
                  <a:lnTo>
                    <a:pt x="493" y="135"/>
                  </a:lnTo>
                  <a:lnTo>
                    <a:pt x="501" y="135"/>
                  </a:lnTo>
                  <a:lnTo>
                    <a:pt x="509" y="135"/>
                  </a:lnTo>
                  <a:lnTo>
                    <a:pt x="519" y="135"/>
                  </a:lnTo>
                  <a:lnTo>
                    <a:pt x="527" y="135"/>
                  </a:lnTo>
                  <a:lnTo>
                    <a:pt x="537" y="135"/>
                  </a:lnTo>
                  <a:lnTo>
                    <a:pt x="547" y="135"/>
                  </a:lnTo>
                  <a:lnTo>
                    <a:pt x="556" y="136"/>
                  </a:lnTo>
                  <a:lnTo>
                    <a:pt x="567" y="134"/>
                  </a:lnTo>
                  <a:lnTo>
                    <a:pt x="580" y="128"/>
                  </a:lnTo>
                  <a:lnTo>
                    <a:pt x="589" y="120"/>
                  </a:lnTo>
                  <a:lnTo>
                    <a:pt x="600" y="109"/>
                  </a:lnTo>
                  <a:lnTo>
                    <a:pt x="605" y="101"/>
                  </a:lnTo>
                  <a:lnTo>
                    <a:pt x="609" y="94"/>
                  </a:lnTo>
                  <a:lnTo>
                    <a:pt x="613" y="85"/>
                  </a:lnTo>
                  <a:lnTo>
                    <a:pt x="618" y="78"/>
                  </a:lnTo>
                  <a:lnTo>
                    <a:pt x="621" y="69"/>
                  </a:lnTo>
                  <a:lnTo>
                    <a:pt x="625" y="59"/>
                  </a:lnTo>
                  <a:lnTo>
                    <a:pt x="629" y="49"/>
                  </a:lnTo>
                  <a:lnTo>
                    <a:pt x="634" y="40"/>
                  </a:lnTo>
                  <a:lnTo>
                    <a:pt x="643" y="36"/>
                  </a:lnTo>
                  <a:lnTo>
                    <a:pt x="653" y="34"/>
                  </a:lnTo>
                  <a:lnTo>
                    <a:pt x="663" y="30"/>
                  </a:lnTo>
                  <a:lnTo>
                    <a:pt x="674" y="29"/>
                  </a:lnTo>
                  <a:lnTo>
                    <a:pt x="683" y="25"/>
                  </a:lnTo>
                  <a:lnTo>
                    <a:pt x="693" y="22"/>
                  </a:lnTo>
                  <a:lnTo>
                    <a:pt x="703" y="18"/>
                  </a:lnTo>
                  <a:lnTo>
                    <a:pt x="712" y="14"/>
                  </a:lnTo>
                  <a:lnTo>
                    <a:pt x="708" y="19"/>
                  </a:lnTo>
                  <a:lnTo>
                    <a:pt x="704" y="26"/>
                  </a:lnTo>
                  <a:lnTo>
                    <a:pt x="700" y="33"/>
                  </a:lnTo>
                  <a:lnTo>
                    <a:pt x="696" y="40"/>
                  </a:lnTo>
                  <a:lnTo>
                    <a:pt x="686" y="51"/>
                  </a:lnTo>
                  <a:lnTo>
                    <a:pt x="676" y="63"/>
                  </a:lnTo>
                  <a:lnTo>
                    <a:pt x="664" y="73"/>
                  </a:lnTo>
                  <a:lnTo>
                    <a:pt x="652" y="83"/>
                  </a:lnTo>
                  <a:lnTo>
                    <a:pt x="639" y="91"/>
                  </a:lnTo>
                  <a:lnTo>
                    <a:pt x="627" y="101"/>
                  </a:lnTo>
                  <a:lnTo>
                    <a:pt x="618" y="103"/>
                  </a:lnTo>
                  <a:lnTo>
                    <a:pt x="612" y="106"/>
                  </a:lnTo>
                  <a:lnTo>
                    <a:pt x="603" y="109"/>
                  </a:lnTo>
                  <a:lnTo>
                    <a:pt x="596" y="113"/>
                  </a:lnTo>
                  <a:lnTo>
                    <a:pt x="588" y="116"/>
                  </a:lnTo>
                  <a:lnTo>
                    <a:pt x="581" y="118"/>
                  </a:lnTo>
                  <a:lnTo>
                    <a:pt x="573" y="121"/>
                  </a:lnTo>
                  <a:lnTo>
                    <a:pt x="566" y="125"/>
                  </a:lnTo>
                  <a:lnTo>
                    <a:pt x="558" y="127"/>
                  </a:lnTo>
                  <a:lnTo>
                    <a:pt x="549" y="130"/>
                  </a:lnTo>
                  <a:lnTo>
                    <a:pt x="541" y="132"/>
                  </a:lnTo>
                  <a:lnTo>
                    <a:pt x="533" y="135"/>
                  </a:lnTo>
                  <a:lnTo>
                    <a:pt x="525" y="136"/>
                  </a:lnTo>
                  <a:lnTo>
                    <a:pt x="516" y="139"/>
                  </a:lnTo>
                  <a:lnTo>
                    <a:pt x="508" y="141"/>
                  </a:lnTo>
                  <a:lnTo>
                    <a:pt x="500" y="143"/>
                  </a:lnTo>
                  <a:lnTo>
                    <a:pt x="490" y="143"/>
                  </a:lnTo>
                  <a:lnTo>
                    <a:pt x="480" y="145"/>
                  </a:lnTo>
                  <a:lnTo>
                    <a:pt x="472" y="146"/>
                  </a:lnTo>
                  <a:lnTo>
                    <a:pt x="464" y="147"/>
                  </a:lnTo>
                  <a:lnTo>
                    <a:pt x="454" y="147"/>
                  </a:lnTo>
                  <a:lnTo>
                    <a:pt x="444" y="149"/>
                  </a:lnTo>
                  <a:lnTo>
                    <a:pt x="436" y="150"/>
                  </a:lnTo>
                  <a:lnTo>
                    <a:pt x="428" y="152"/>
                  </a:lnTo>
                  <a:lnTo>
                    <a:pt x="418" y="152"/>
                  </a:lnTo>
                  <a:lnTo>
                    <a:pt x="410" y="153"/>
                  </a:lnTo>
                  <a:lnTo>
                    <a:pt x="402" y="153"/>
                  </a:lnTo>
                  <a:lnTo>
                    <a:pt x="393" y="154"/>
                  </a:lnTo>
                  <a:lnTo>
                    <a:pt x="385" y="154"/>
                  </a:lnTo>
                  <a:lnTo>
                    <a:pt x="377" y="156"/>
                  </a:lnTo>
                  <a:lnTo>
                    <a:pt x="369" y="156"/>
                  </a:lnTo>
                  <a:lnTo>
                    <a:pt x="360" y="157"/>
                  </a:lnTo>
                  <a:lnTo>
                    <a:pt x="352" y="157"/>
                  </a:lnTo>
                  <a:lnTo>
                    <a:pt x="344" y="157"/>
                  </a:lnTo>
                  <a:lnTo>
                    <a:pt x="335" y="157"/>
                  </a:lnTo>
                  <a:lnTo>
                    <a:pt x="327" y="158"/>
                  </a:lnTo>
                  <a:lnTo>
                    <a:pt x="319" y="158"/>
                  </a:lnTo>
                  <a:lnTo>
                    <a:pt x="311" y="158"/>
                  </a:lnTo>
                  <a:lnTo>
                    <a:pt x="304" y="158"/>
                  </a:lnTo>
                  <a:lnTo>
                    <a:pt x="297" y="160"/>
                  </a:lnTo>
                  <a:lnTo>
                    <a:pt x="289" y="160"/>
                  </a:lnTo>
                  <a:lnTo>
                    <a:pt x="280" y="160"/>
                  </a:lnTo>
                  <a:lnTo>
                    <a:pt x="273" y="160"/>
                  </a:lnTo>
                  <a:lnTo>
                    <a:pt x="268" y="160"/>
                  </a:lnTo>
                  <a:lnTo>
                    <a:pt x="254" y="161"/>
                  </a:lnTo>
                  <a:lnTo>
                    <a:pt x="243" y="163"/>
                  </a:lnTo>
                  <a:lnTo>
                    <a:pt x="232" y="163"/>
                  </a:lnTo>
                  <a:lnTo>
                    <a:pt x="222" y="163"/>
                  </a:lnTo>
                  <a:lnTo>
                    <a:pt x="213" y="164"/>
                  </a:lnTo>
                  <a:lnTo>
                    <a:pt x="204" y="165"/>
                  </a:lnTo>
                  <a:lnTo>
                    <a:pt x="195" y="165"/>
                  </a:lnTo>
                  <a:lnTo>
                    <a:pt x="186" y="167"/>
                  </a:lnTo>
                  <a:lnTo>
                    <a:pt x="179" y="168"/>
                  </a:lnTo>
                  <a:lnTo>
                    <a:pt x="173" y="170"/>
                  </a:lnTo>
                  <a:lnTo>
                    <a:pt x="164" y="170"/>
                  </a:lnTo>
                  <a:lnTo>
                    <a:pt x="156" y="172"/>
                  </a:lnTo>
                  <a:lnTo>
                    <a:pt x="149" y="174"/>
                  </a:lnTo>
                  <a:lnTo>
                    <a:pt x="144" y="176"/>
                  </a:lnTo>
                  <a:lnTo>
                    <a:pt x="130" y="181"/>
                  </a:lnTo>
                  <a:lnTo>
                    <a:pt x="119" y="185"/>
                  </a:lnTo>
                  <a:lnTo>
                    <a:pt x="106" y="189"/>
                  </a:lnTo>
                  <a:lnTo>
                    <a:pt x="95" y="193"/>
                  </a:lnTo>
                  <a:lnTo>
                    <a:pt x="86" y="199"/>
                  </a:lnTo>
                  <a:lnTo>
                    <a:pt x="77" y="204"/>
                  </a:lnTo>
                  <a:lnTo>
                    <a:pt x="68" y="208"/>
                  </a:lnTo>
                  <a:lnTo>
                    <a:pt x="59" y="215"/>
                  </a:lnTo>
                  <a:lnTo>
                    <a:pt x="51" y="221"/>
                  </a:lnTo>
                  <a:lnTo>
                    <a:pt x="44" y="227"/>
                  </a:lnTo>
                  <a:close/>
                </a:path>
              </a:pathLst>
            </a:custGeom>
            <a:solidFill>
              <a:srgbClr val="ADF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5" name="Freeform 249"/>
            <p:cNvSpPr>
              <a:spLocks/>
            </p:cNvSpPr>
            <p:nvPr/>
          </p:nvSpPr>
          <p:spPr bwMode="auto">
            <a:xfrm>
              <a:off x="1990" y="1590"/>
              <a:ext cx="137" cy="162"/>
            </a:xfrm>
            <a:custGeom>
              <a:avLst/>
              <a:gdLst>
                <a:gd name="T0" fmla="*/ 0 w 137"/>
                <a:gd name="T1" fmla="*/ 7 h 162"/>
                <a:gd name="T2" fmla="*/ 2 w 137"/>
                <a:gd name="T3" fmla="*/ 7 h 162"/>
                <a:gd name="T4" fmla="*/ 13 w 137"/>
                <a:gd name="T5" fmla="*/ 2 h 162"/>
                <a:gd name="T6" fmla="*/ 25 w 137"/>
                <a:gd name="T7" fmla="*/ 4 h 162"/>
                <a:gd name="T8" fmla="*/ 35 w 137"/>
                <a:gd name="T9" fmla="*/ 8 h 162"/>
                <a:gd name="T10" fmla="*/ 46 w 137"/>
                <a:gd name="T11" fmla="*/ 15 h 162"/>
                <a:gd name="T12" fmla="*/ 54 w 137"/>
                <a:gd name="T13" fmla="*/ 19 h 162"/>
                <a:gd name="T14" fmla="*/ 64 w 137"/>
                <a:gd name="T15" fmla="*/ 21 h 162"/>
                <a:gd name="T16" fmla="*/ 68 w 137"/>
                <a:gd name="T17" fmla="*/ 18 h 162"/>
                <a:gd name="T18" fmla="*/ 72 w 137"/>
                <a:gd name="T19" fmla="*/ 14 h 162"/>
                <a:gd name="T20" fmla="*/ 76 w 137"/>
                <a:gd name="T21" fmla="*/ 8 h 162"/>
                <a:gd name="T22" fmla="*/ 82 w 137"/>
                <a:gd name="T23" fmla="*/ 0 h 162"/>
                <a:gd name="T24" fmla="*/ 86 w 137"/>
                <a:gd name="T25" fmla="*/ 8 h 162"/>
                <a:gd name="T26" fmla="*/ 90 w 137"/>
                <a:gd name="T27" fmla="*/ 18 h 162"/>
                <a:gd name="T28" fmla="*/ 93 w 137"/>
                <a:gd name="T29" fmla="*/ 28 h 162"/>
                <a:gd name="T30" fmla="*/ 97 w 137"/>
                <a:gd name="T31" fmla="*/ 39 h 162"/>
                <a:gd name="T32" fmla="*/ 97 w 137"/>
                <a:gd name="T33" fmla="*/ 48 h 162"/>
                <a:gd name="T34" fmla="*/ 98 w 137"/>
                <a:gd name="T35" fmla="*/ 59 h 162"/>
                <a:gd name="T36" fmla="*/ 97 w 137"/>
                <a:gd name="T37" fmla="*/ 72 h 162"/>
                <a:gd name="T38" fmla="*/ 94 w 137"/>
                <a:gd name="T39" fmla="*/ 84 h 162"/>
                <a:gd name="T40" fmla="*/ 96 w 137"/>
                <a:gd name="T41" fmla="*/ 91 h 162"/>
                <a:gd name="T42" fmla="*/ 100 w 137"/>
                <a:gd name="T43" fmla="*/ 95 h 162"/>
                <a:gd name="T44" fmla="*/ 104 w 137"/>
                <a:gd name="T45" fmla="*/ 95 h 162"/>
                <a:gd name="T46" fmla="*/ 111 w 137"/>
                <a:gd name="T47" fmla="*/ 95 h 162"/>
                <a:gd name="T48" fmla="*/ 116 w 137"/>
                <a:gd name="T49" fmla="*/ 93 h 162"/>
                <a:gd name="T50" fmla="*/ 123 w 137"/>
                <a:gd name="T51" fmla="*/ 90 h 162"/>
                <a:gd name="T52" fmla="*/ 130 w 137"/>
                <a:gd name="T53" fmla="*/ 87 h 162"/>
                <a:gd name="T54" fmla="*/ 137 w 137"/>
                <a:gd name="T55" fmla="*/ 90 h 162"/>
                <a:gd name="T56" fmla="*/ 130 w 137"/>
                <a:gd name="T57" fmla="*/ 97 h 162"/>
                <a:gd name="T58" fmla="*/ 125 w 137"/>
                <a:gd name="T59" fmla="*/ 105 h 162"/>
                <a:gd name="T60" fmla="*/ 118 w 137"/>
                <a:gd name="T61" fmla="*/ 113 h 162"/>
                <a:gd name="T62" fmla="*/ 112 w 137"/>
                <a:gd name="T63" fmla="*/ 123 h 162"/>
                <a:gd name="T64" fmla="*/ 105 w 137"/>
                <a:gd name="T65" fmla="*/ 131 h 162"/>
                <a:gd name="T66" fmla="*/ 100 w 137"/>
                <a:gd name="T67" fmla="*/ 141 h 162"/>
                <a:gd name="T68" fmla="*/ 96 w 137"/>
                <a:gd name="T69" fmla="*/ 151 h 162"/>
                <a:gd name="T70" fmla="*/ 93 w 137"/>
                <a:gd name="T71" fmla="*/ 162 h 162"/>
                <a:gd name="T72" fmla="*/ 85 w 137"/>
                <a:gd name="T73" fmla="*/ 160 h 162"/>
                <a:gd name="T74" fmla="*/ 79 w 137"/>
                <a:gd name="T75" fmla="*/ 159 h 162"/>
                <a:gd name="T76" fmla="*/ 71 w 137"/>
                <a:gd name="T77" fmla="*/ 155 h 162"/>
                <a:gd name="T78" fmla="*/ 65 w 137"/>
                <a:gd name="T79" fmla="*/ 152 h 162"/>
                <a:gd name="T80" fmla="*/ 58 w 137"/>
                <a:gd name="T81" fmla="*/ 145 h 162"/>
                <a:gd name="T82" fmla="*/ 51 w 137"/>
                <a:gd name="T83" fmla="*/ 139 h 162"/>
                <a:gd name="T84" fmla="*/ 44 w 137"/>
                <a:gd name="T85" fmla="*/ 133 h 162"/>
                <a:gd name="T86" fmla="*/ 39 w 137"/>
                <a:gd name="T87" fmla="*/ 127 h 162"/>
                <a:gd name="T88" fmla="*/ 39 w 137"/>
                <a:gd name="T89" fmla="*/ 115 h 162"/>
                <a:gd name="T90" fmla="*/ 39 w 137"/>
                <a:gd name="T91" fmla="*/ 102 h 162"/>
                <a:gd name="T92" fmla="*/ 38 w 137"/>
                <a:gd name="T93" fmla="*/ 90 h 162"/>
                <a:gd name="T94" fmla="*/ 36 w 137"/>
                <a:gd name="T95" fmla="*/ 79 h 162"/>
                <a:gd name="T96" fmla="*/ 31 w 137"/>
                <a:gd name="T97" fmla="*/ 66 h 162"/>
                <a:gd name="T98" fmla="*/ 27 w 137"/>
                <a:gd name="T99" fmla="*/ 57 h 162"/>
                <a:gd name="T100" fmla="*/ 18 w 137"/>
                <a:gd name="T101" fmla="*/ 48 h 162"/>
                <a:gd name="T102" fmla="*/ 10 w 137"/>
                <a:gd name="T103" fmla="*/ 42 h 162"/>
                <a:gd name="T104" fmla="*/ 0 w 137"/>
                <a:gd name="T105" fmla="*/ 39 h 162"/>
                <a:gd name="T106" fmla="*/ 0 w 137"/>
                <a:gd name="T107" fmla="*/ 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7" h="162">
                  <a:moveTo>
                    <a:pt x="0" y="7"/>
                  </a:moveTo>
                  <a:lnTo>
                    <a:pt x="2" y="7"/>
                  </a:lnTo>
                  <a:lnTo>
                    <a:pt x="13" y="2"/>
                  </a:lnTo>
                  <a:lnTo>
                    <a:pt x="25" y="4"/>
                  </a:lnTo>
                  <a:lnTo>
                    <a:pt x="35" y="8"/>
                  </a:lnTo>
                  <a:lnTo>
                    <a:pt x="46" y="15"/>
                  </a:lnTo>
                  <a:lnTo>
                    <a:pt x="54" y="19"/>
                  </a:lnTo>
                  <a:lnTo>
                    <a:pt x="64" y="21"/>
                  </a:lnTo>
                  <a:lnTo>
                    <a:pt x="68" y="18"/>
                  </a:lnTo>
                  <a:lnTo>
                    <a:pt x="72" y="14"/>
                  </a:lnTo>
                  <a:lnTo>
                    <a:pt x="76" y="8"/>
                  </a:lnTo>
                  <a:lnTo>
                    <a:pt x="82" y="0"/>
                  </a:lnTo>
                  <a:lnTo>
                    <a:pt x="86" y="8"/>
                  </a:lnTo>
                  <a:lnTo>
                    <a:pt x="90" y="18"/>
                  </a:lnTo>
                  <a:lnTo>
                    <a:pt x="93" y="28"/>
                  </a:lnTo>
                  <a:lnTo>
                    <a:pt x="97" y="39"/>
                  </a:lnTo>
                  <a:lnTo>
                    <a:pt x="97" y="48"/>
                  </a:lnTo>
                  <a:lnTo>
                    <a:pt x="98" y="59"/>
                  </a:lnTo>
                  <a:lnTo>
                    <a:pt x="97" y="72"/>
                  </a:lnTo>
                  <a:lnTo>
                    <a:pt x="94" y="84"/>
                  </a:lnTo>
                  <a:lnTo>
                    <a:pt x="96" y="91"/>
                  </a:lnTo>
                  <a:lnTo>
                    <a:pt x="100" y="95"/>
                  </a:lnTo>
                  <a:lnTo>
                    <a:pt x="104" y="95"/>
                  </a:lnTo>
                  <a:lnTo>
                    <a:pt x="111" y="95"/>
                  </a:lnTo>
                  <a:lnTo>
                    <a:pt x="116" y="93"/>
                  </a:lnTo>
                  <a:lnTo>
                    <a:pt x="123" y="90"/>
                  </a:lnTo>
                  <a:lnTo>
                    <a:pt x="130" y="87"/>
                  </a:lnTo>
                  <a:lnTo>
                    <a:pt x="137" y="90"/>
                  </a:lnTo>
                  <a:lnTo>
                    <a:pt x="130" y="97"/>
                  </a:lnTo>
                  <a:lnTo>
                    <a:pt x="125" y="105"/>
                  </a:lnTo>
                  <a:lnTo>
                    <a:pt x="118" y="113"/>
                  </a:lnTo>
                  <a:lnTo>
                    <a:pt x="112" y="123"/>
                  </a:lnTo>
                  <a:lnTo>
                    <a:pt x="105" y="131"/>
                  </a:lnTo>
                  <a:lnTo>
                    <a:pt x="100" y="141"/>
                  </a:lnTo>
                  <a:lnTo>
                    <a:pt x="96" y="151"/>
                  </a:lnTo>
                  <a:lnTo>
                    <a:pt x="93" y="162"/>
                  </a:lnTo>
                  <a:lnTo>
                    <a:pt x="85" y="160"/>
                  </a:lnTo>
                  <a:lnTo>
                    <a:pt x="79" y="159"/>
                  </a:lnTo>
                  <a:lnTo>
                    <a:pt x="71" y="155"/>
                  </a:lnTo>
                  <a:lnTo>
                    <a:pt x="65" y="152"/>
                  </a:lnTo>
                  <a:lnTo>
                    <a:pt x="58" y="145"/>
                  </a:lnTo>
                  <a:lnTo>
                    <a:pt x="51" y="139"/>
                  </a:lnTo>
                  <a:lnTo>
                    <a:pt x="44" y="133"/>
                  </a:lnTo>
                  <a:lnTo>
                    <a:pt x="39" y="127"/>
                  </a:lnTo>
                  <a:lnTo>
                    <a:pt x="39" y="115"/>
                  </a:lnTo>
                  <a:lnTo>
                    <a:pt x="39" y="102"/>
                  </a:lnTo>
                  <a:lnTo>
                    <a:pt x="38" y="90"/>
                  </a:lnTo>
                  <a:lnTo>
                    <a:pt x="36" y="79"/>
                  </a:lnTo>
                  <a:lnTo>
                    <a:pt x="31" y="66"/>
                  </a:lnTo>
                  <a:lnTo>
                    <a:pt x="27" y="57"/>
                  </a:lnTo>
                  <a:lnTo>
                    <a:pt x="18" y="48"/>
                  </a:lnTo>
                  <a:lnTo>
                    <a:pt x="10" y="42"/>
                  </a:lnTo>
                  <a:lnTo>
                    <a:pt x="0" y="3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DF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6" name="Freeform 250"/>
            <p:cNvSpPr>
              <a:spLocks/>
            </p:cNvSpPr>
            <p:nvPr/>
          </p:nvSpPr>
          <p:spPr bwMode="auto">
            <a:xfrm>
              <a:off x="1945" y="1597"/>
              <a:ext cx="45" cy="37"/>
            </a:xfrm>
            <a:custGeom>
              <a:avLst/>
              <a:gdLst>
                <a:gd name="T0" fmla="*/ 45 w 45"/>
                <a:gd name="T1" fmla="*/ 32 h 37"/>
                <a:gd name="T2" fmla="*/ 43 w 45"/>
                <a:gd name="T3" fmla="*/ 30 h 37"/>
                <a:gd name="T4" fmla="*/ 32 w 45"/>
                <a:gd name="T5" fmla="*/ 30 h 37"/>
                <a:gd name="T6" fmla="*/ 20 w 45"/>
                <a:gd name="T7" fmla="*/ 33 h 37"/>
                <a:gd name="T8" fmla="*/ 11 w 45"/>
                <a:gd name="T9" fmla="*/ 37 h 37"/>
                <a:gd name="T10" fmla="*/ 4 w 45"/>
                <a:gd name="T11" fmla="*/ 35 h 37"/>
                <a:gd name="T12" fmla="*/ 0 w 45"/>
                <a:gd name="T13" fmla="*/ 33 h 37"/>
                <a:gd name="T14" fmla="*/ 8 w 45"/>
                <a:gd name="T15" fmla="*/ 21 h 37"/>
                <a:gd name="T16" fmla="*/ 19 w 45"/>
                <a:gd name="T17" fmla="*/ 12 h 37"/>
                <a:gd name="T18" fmla="*/ 23 w 45"/>
                <a:gd name="T19" fmla="*/ 8 h 37"/>
                <a:gd name="T20" fmla="*/ 30 w 45"/>
                <a:gd name="T21" fmla="*/ 4 h 37"/>
                <a:gd name="T22" fmla="*/ 38 w 45"/>
                <a:gd name="T23" fmla="*/ 1 h 37"/>
                <a:gd name="T24" fmla="*/ 45 w 45"/>
                <a:gd name="T25" fmla="*/ 0 h 37"/>
                <a:gd name="T26" fmla="*/ 45 w 45"/>
                <a:gd name="T27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45" y="32"/>
                  </a:moveTo>
                  <a:lnTo>
                    <a:pt x="43" y="30"/>
                  </a:lnTo>
                  <a:lnTo>
                    <a:pt x="32" y="30"/>
                  </a:lnTo>
                  <a:lnTo>
                    <a:pt x="20" y="33"/>
                  </a:lnTo>
                  <a:lnTo>
                    <a:pt x="11" y="37"/>
                  </a:lnTo>
                  <a:lnTo>
                    <a:pt x="4" y="35"/>
                  </a:lnTo>
                  <a:lnTo>
                    <a:pt x="0" y="33"/>
                  </a:lnTo>
                  <a:lnTo>
                    <a:pt x="8" y="21"/>
                  </a:lnTo>
                  <a:lnTo>
                    <a:pt x="19" y="12"/>
                  </a:lnTo>
                  <a:lnTo>
                    <a:pt x="23" y="8"/>
                  </a:lnTo>
                  <a:lnTo>
                    <a:pt x="30" y="4"/>
                  </a:lnTo>
                  <a:lnTo>
                    <a:pt x="38" y="1"/>
                  </a:lnTo>
                  <a:lnTo>
                    <a:pt x="45" y="0"/>
                  </a:lnTo>
                  <a:lnTo>
                    <a:pt x="45" y="32"/>
                  </a:lnTo>
                  <a:close/>
                </a:path>
              </a:pathLst>
            </a:custGeom>
            <a:solidFill>
              <a:srgbClr val="ADF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7" name="Freeform 251"/>
            <p:cNvSpPr>
              <a:spLocks/>
            </p:cNvSpPr>
            <p:nvPr/>
          </p:nvSpPr>
          <p:spPr bwMode="auto">
            <a:xfrm>
              <a:off x="1990" y="1651"/>
              <a:ext cx="21" cy="45"/>
            </a:xfrm>
            <a:custGeom>
              <a:avLst/>
              <a:gdLst>
                <a:gd name="T0" fmla="*/ 0 w 21"/>
                <a:gd name="T1" fmla="*/ 0 h 45"/>
                <a:gd name="T2" fmla="*/ 4 w 21"/>
                <a:gd name="T3" fmla="*/ 1 h 45"/>
                <a:gd name="T4" fmla="*/ 10 w 21"/>
                <a:gd name="T5" fmla="*/ 10 h 45"/>
                <a:gd name="T6" fmla="*/ 13 w 21"/>
                <a:gd name="T7" fmla="*/ 16 h 45"/>
                <a:gd name="T8" fmla="*/ 15 w 21"/>
                <a:gd name="T9" fmla="*/ 25 h 45"/>
                <a:gd name="T10" fmla="*/ 18 w 21"/>
                <a:gd name="T11" fmla="*/ 34 h 45"/>
                <a:gd name="T12" fmla="*/ 21 w 21"/>
                <a:gd name="T13" fmla="*/ 45 h 45"/>
                <a:gd name="T14" fmla="*/ 14 w 21"/>
                <a:gd name="T15" fmla="*/ 36 h 45"/>
                <a:gd name="T16" fmla="*/ 9 w 21"/>
                <a:gd name="T17" fmla="*/ 27 h 45"/>
                <a:gd name="T18" fmla="*/ 2 w 21"/>
                <a:gd name="T19" fmla="*/ 19 h 45"/>
                <a:gd name="T20" fmla="*/ 0 w 21"/>
                <a:gd name="T21" fmla="*/ 18 h 45"/>
                <a:gd name="T22" fmla="*/ 0 w 21"/>
                <a:gd name="T2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5">
                  <a:moveTo>
                    <a:pt x="0" y="0"/>
                  </a:moveTo>
                  <a:lnTo>
                    <a:pt x="4" y="1"/>
                  </a:lnTo>
                  <a:lnTo>
                    <a:pt x="10" y="10"/>
                  </a:lnTo>
                  <a:lnTo>
                    <a:pt x="13" y="16"/>
                  </a:lnTo>
                  <a:lnTo>
                    <a:pt x="15" y="25"/>
                  </a:lnTo>
                  <a:lnTo>
                    <a:pt x="18" y="34"/>
                  </a:lnTo>
                  <a:lnTo>
                    <a:pt x="21" y="45"/>
                  </a:lnTo>
                  <a:lnTo>
                    <a:pt x="14" y="36"/>
                  </a:lnTo>
                  <a:lnTo>
                    <a:pt x="9" y="27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F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8" name="Freeform 252"/>
            <p:cNvSpPr>
              <a:spLocks/>
            </p:cNvSpPr>
            <p:nvPr/>
          </p:nvSpPr>
          <p:spPr bwMode="auto">
            <a:xfrm>
              <a:off x="1974" y="1645"/>
              <a:ext cx="16" cy="24"/>
            </a:xfrm>
            <a:custGeom>
              <a:avLst/>
              <a:gdLst>
                <a:gd name="T0" fmla="*/ 16 w 16"/>
                <a:gd name="T1" fmla="*/ 24 h 24"/>
                <a:gd name="T2" fmla="*/ 12 w 16"/>
                <a:gd name="T3" fmla="*/ 17 h 24"/>
                <a:gd name="T4" fmla="*/ 5 w 16"/>
                <a:gd name="T5" fmla="*/ 9 h 24"/>
                <a:gd name="T6" fmla="*/ 0 w 16"/>
                <a:gd name="T7" fmla="*/ 2 h 24"/>
                <a:gd name="T8" fmla="*/ 8 w 16"/>
                <a:gd name="T9" fmla="*/ 0 h 24"/>
                <a:gd name="T10" fmla="*/ 15 w 16"/>
                <a:gd name="T11" fmla="*/ 4 h 24"/>
                <a:gd name="T12" fmla="*/ 16 w 16"/>
                <a:gd name="T13" fmla="*/ 6 h 24"/>
                <a:gd name="T14" fmla="*/ 16 w 16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4">
                  <a:moveTo>
                    <a:pt x="16" y="24"/>
                  </a:moveTo>
                  <a:lnTo>
                    <a:pt x="12" y="17"/>
                  </a:lnTo>
                  <a:lnTo>
                    <a:pt x="5" y="9"/>
                  </a:lnTo>
                  <a:lnTo>
                    <a:pt x="0" y="2"/>
                  </a:lnTo>
                  <a:lnTo>
                    <a:pt x="8" y="0"/>
                  </a:lnTo>
                  <a:lnTo>
                    <a:pt x="15" y="4"/>
                  </a:lnTo>
                  <a:lnTo>
                    <a:pt x="16" y="6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ADF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09" name="Freeform 253"/>
            <p:cNvSpPr>
              <a:spLocks/>
            </p:cNvSpPr>
            <p:nvPr/>
          </p:nvSpPr>
          <p:spPr bwMode="auto">
            <a:xfrm>
              <a:off x="2172" y="1827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DF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0" name="Freeform 254"/>
            <p:cNvSpPr>
              <a:spLocks/>
            </p:cNvSpPr>
            <p:nvPr/>
          </p:nvSpPr>
          <p:spPr bwMode="auto">
            <a:xfrm>
              <a:off x="1997" y="1939"/>
              <a:ext cx="479" cy="349"/>
            </a:xfrm>
            <a:custGeom>
              <a:avLst/>
              <a:gdLst>
                <a:gd name="T0" fmla="*/ 478 w 479"/>
                <a:gd name="T1" fmla="*/ 276 h 349"/>
                <a:gd name="T2" fmla="*/ 471 w 479"/>
                <a:gd name="T3" fmla="*/ 298 h 349"/>
                <a:gd name="T4" fmla="*/ 453 w 479"/>
                <a:gd name="T5" fmla="*/ 315 h 349"/>
                <a:gd name="T6" fmla="*/ 423 w 479"/>
                <a:gd name="T7" fmla="*/ 309 h 349"/>
                <a:gd name="T8" fmla="*/ 400 w 479"/>
                <a:gd name="T9" fmla="*/ 322 h 349"/>
                <a:gd name="T10" fmla="*/ 381 w 479"/>
                <a:gd name="T11" fmla="*/ 338 h 349"/>
                <a:gd name="T12" fmla="*/ 360 w 479"/>
                <a:gd name="T13" fmla="*/ 349 h 349"/>
                <a:gd name="T14" fmla="*/ 334 w 479"/>
                <a:gd name="T15" fmla="*/ 345 h 349"/>
                <a:gd name="T16" fmla="*/ 309 w 479"/>
                <a:gd name="T17" fmla="*/ 336 h 349"/>
                <a:gd name="T18" fmla="*/ 283 w 479"/>
                <a:gd name="T19" fmla="*/ 323 h 349"/>
                <a:gd name="T20" fmla="*/ 247 w 479"/>
                <a:gd name="T21" fmla="*/ 307 h 349"/>
                <a:gd name="T22" fmla="*/ 216 w 479"/>
                <a:gd name="T23" fmla="*/ 316 h 349"/>
                <a:gd name="T24" fmla="*/ 192 w 479"/>
                <a:gd name="T25" fmla="*/ 330 h 349"/>
                <a:gd name="T26" fmla="*/ 160 w 479"/>
                <a:gd name="T27" fmla="*/ 327 h 349"/>
                <a:gd name="T28" fmla="*/ 140 w 479"/>
                <a:gd name="T29" fmla="*/ 305 h 349"/>
                <a:gd name="T30" fmla="*/ 127 w 479"/>
                <a:gd name="T31" fmla="*/ 273 h 349"/>
                <a:gd name="T32" fmla="*/ 118 w 479"/>
                <a:gd name="T33" fmla="*/ 240 h 349"/>
                <a:gd name="T34" fmla="*/ 106 w 479"/>
                <a:gd name="T35" fmla="*/ 203 h 349"/>
                <a:gd name="T36" fmla="*/ 97 w 479"/>
                <a:gd name="T37" fmla="*/ 169 h 349"/>
                <a:gd name="T38" fmla="*/ 87 w 479"/>
                <a:gd name="T39" fmla="*/ 134 h 349"/>
                <a:gd name="T40" fmla="*/ 76 w 479"/>
                <a:gd name="T41" fmla="*/ 101 h 349"/>
                <a:gd name="T42" fmla="*/ 61 w 479"/>
                <a:gd name="T43" fmla="*/ 69 h 349"/>
                <a:gd name="T44" fmla="*/ 44 w 479"/>
                <a:gd name="T45" fmla="*/ 42 h 349"/>
                <a:gd name="T46" fmla="*/ 24 w 479"/>
                <a:gd name="T47" fmla="*/ 18 h 349"/>
                <a:gd name="T48" fmla="*/ 0 w 479"/>
                <a:gd name="T49" fmla="*/ 0 h 349"/>
                <a:gd name="T50" fmla="*/ 25 w 479"/>
                <a:gd name="T51" fmla="*/ 0 h 349"/>
                <a:gd name="T52" fmla="*/ 49 w 479"/>
                <a:gd name="T53" fmla="*/ 4 h 349"/>
                <a:gd name="T54" fmla="*/ 73 w 479"/>
                <a:gd name="T55" fmla="*/ 7 h 349"/>
                <a:gd name="T56" fmla="*/ 100 w 479"/>
                <a:gd name="T57" fmla="*/ 14 h 349"/>
                <a:gd name="T58" fmla="*/ 124 w 479"/>
                <a:gd name="T59" fmla="*/ 24 h 349"/>
                <a:gd name="T60" fmla="*/ 149 w 479"/>
                <a:gd name="T61" fmla="*/ 35 h 349"/>
                <a:gd name="T62" fmla="*/ 170 w 479"/>
                <a:gd name="T63" fmla="*/ 49 h 349"/>
                <a:gd name="T64" fmla="*/ 188 w 479"/>
                <a:gd name="T65" fmla="*/ 68 h 349"/>
                <a:gd name="T66" fmla="*/ 199 w 479"/>
                <a:gd name="T67" fmla="*/ 90 h 349"/>
                <a:gd name="T68" fmla="*/ 204 w 479"/>
                <a:gd name="T69" fmla="*/ 118 h 349"/>
                <a:gd name="T70" fmla="*/ 209 w 479"/>
                <a:gd name="T71" fmla="*/ 146 h 349"/>
                <a:gd name="T72" fmla="*/ 225 w 479"/>
                <a:gd name="T73" fmla="*/ 173 h 349"/>
                <a:gd name="T74" fmla="*/ 250 w 479"/>
                <a:gd name="T75" fmla="*/ 195 h 349"/>
                <a:gd name="T76" fmla="*/ 279 w 479"/>
                <a:gd name="T77" fmla="*/ 214 h 349"/>
                <a:gd name="T78" fmla="*/ 312 w 479"/>
                <a:gd name="T79" fmla="*/ 231 h 349"/>
                <a:gd name="T80" fmla="*/ 345 w 479"/>
                <a:gd name="T81" fmla="*/ 243 h 349"/>
                <a:gd name="T82" fmla="*/ 377 w 479"/>
                <a:gd name="T83" fmla="*/ 253 h 349"/>
                <a:gd name="T84" fmla="*/ 406 w 479"/>
                <a:gd name="T85" fmla="*/ 261 h 349"/>
                <a:gd name="T86" fmla="*/ 427 w 479"/>
                <a:gd name="T87" fmla="*/ 265 h 349"/>
                <a:gd name="T88" fmla="*/ 445 w 479"/>
                <a:gd name="T89" fmla="*/ 26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9" h="349">
                  <a:moveTo>
                    <a:pt x="479" y="261"/>
                  </a:moveTo>
                  <a:lnTo>
                    <a:pt x="478" y="268"/>
                  </a:lnTo>
                  <a:lnTo>
                    <a:pt x="478" y="276"/>
                  </a:lnTo>
                  <a:lnTo>
                    <a:pt x="476" y="284"/>
                  </a:lnTo>
                  <a:lnTo>
                    <a:pt x="476" y="293"/>
                  </a:lnTo>
                  <a:lnTo>
                    <a:pt x="471" y="298"/>
                  </a:lnTo>
                  <a:lnTo>
                    <a:pt x="467" y="305"/>
                  </a:lnTo>
                  <a:lnTo>
                    <a:pt x="460" y="309"/>
                  </a:lnTo>
                  <a:lnTo>
                    <a:pt x="453" y="315"/>
                  </a:lnTo>
                  <a:lnTo>
                    <a:pt x="441" y="311"/>
                  </a:lnTo>
                  <a:lnTo>
                    <a:pt x="432" y="309"/>
                  </a:lnTo>
                  <a:lnTo>
                    <a:pt x="423" y="309"/>
                  </a:lnTo>
                  <a:lnTo>
                    <a:pt x="416" y="313"/>
                  </a:lnTo>
                  <a:lnTo>
                    <a:pt x="407" y="318"/>
                  </a:lnTo>
                  <a:lnTo>
                    <a:pt x="400" y="322"/>
                  </a:lnTo>
                  <a:lnTo>
                    <a:pt x="394" y="327"/>
                  </a:lnTo>
                  <a:lnTo>
                    <a:pt x="388" y="334"/>
                  </a:lnTo>
                  <a:lnTo>
                    <a:pt x="381" y="338"/>
                  </a:lnTo>
                  <a:lnTo>
                    <a:pt x="374" y="342"/>
                  </a:lnTo>
                  <a:lnTo>
                    <a:pt x="367" y="345"/>
                  </a:lnTo>
                  <a:lnTo>
                    <a:pt x="360" y="349"/>
                  </a:lnTo>
                  <a:lnTo>
                    <a:pt x="352" y="349"/>
                  </a:lnTo>
                  <a:lnTo>
                    <a:pt x="344" y="349"/>
                  </a:lnTo>
                  <a:lnTo>
                    <a:pt x="334" y="345"/>
                  </a:lnTo>
                  <a:lnTo>
                    <a:pt x="325" y="341"/>
                  </a:lnTo>
                  <a:lnTo>
                    <a:pt x="316" y="338"/>
                  </a:lnTo>
                  <a:lnTo>
                    <a:pt x="309" y="336"/>
                  </a:lnTo>
                  <a:lnTo>
                    <a:pt x="301" y="333"/>
                  </a:lnTo>
                  <a:lnTo>
                    <a:pt x="296" y="330"/>
                  </a:lnTo>
                  <a:lnTo>
                    <a:pt x="283" y="323"/>
                  </a:lnTo>
                  <a:lnTo>
                    <a:pt x="272" y="318"/>
                  </a:lnTo>
                  <a:lnTo>
                    <a:pt x="260" y="309"/>
                  </a:lnTo>
                  <a:lnTo>
                    <a:pt x="247" y="307"/>
                  </a:lnTo>
                  <a:lnTo>
                    <a:pt x="233" y="304"/>
                  </a:lnTo>
                  <a:lnTo>
                    <a:pt x="220" y="307"/>
                  </a:lnTo>
                  <a:lnTo>
                    <a:pt x="216" y="316"/>
                  </a:lnTo>
                  <a:lnTo>
                    <a:pt x="210" y="323"/>
                  </a:lnTo>
                  <a:lnTo>
                    <a:pt x="200" y="327"/>
                  </a:lnTo>
                  <a:lnTo>
                    <a:pt x="192" y="330"/>
                  </a:lnTo>
                  <a:lnTo>
                    <a:pt x="181" y="329"/>
                  </a:lnTo>
                  <a:lnTo>
                    <a:pt x="171" y="329"/>
                  </a:lnTo>
                  <a:lnTo>
                    <a:pt x="160" y="327"/>
                  </a:lnTo>
                  <a:lnTo>
                    <a:pt x="152" y="327"/>
                  </a:lnTo>
                  <a:lnTo>
                    <a:pt x="145" y="316"/>
                  </a:lnTo>
                  <a:lnTo>
                    <a:pt x="140" y="305"/>
                  </a:lnTo>
                  <a:lnTo>
                    <a:pt x="135" y="294"/>
                  </a:lnTo>
                  <a:lnTo>
                    <a:pt x="131" y="284"/>
                  </a:lnTo>
                  <a:lnTo>
                    <a:pt x="127" y="273"/>
                  </a:lnTo>
                  <a:lnTo>
                    <a:pt x="123" y="262"/>
                  </a:lnTo>
                  <a:lnTo>
                    <a:pt x="120" y="251"/>
                  </a:lnTo>
                  <a:lnTo>
                    <a:pt x="118" y="240"/>
                  </a:lnTo>
                  <a:lnTo>
                    <a:pt x="113" y="228"/>
                  </a:lnTo>
                  <a:lnTo>
                    <a:pt x="109" y="215"/>
                  </a:lnTo>
                  <a:lnTo>
                    <a:pt x="106" y="203"/>
                  </a:lnTo>
                  <a:lnTo>
                    <a:pt x="104" y="192"/>
                  </a:lnTo>
                  <a:lnTo>
                    <a:pt x="100" y="180"/>
                  </a:lnTo>
                  <a:lnTo>
                    <a:pt x="97" y="169"/>
                  </a:lnTo>
                  <a:lnTo>
                    <a:pt x="94" y="158"/>
                  </a:lnTo>
                  <a:lnTo>
                    <a:pt x="91" y="146"/>
                  </a:lnTo>
                  <a:lnTo>
                    <a:pt x="87" y="134"/>
                  </a:lnTo>
                  <a:lnTo>
                    <a:pt x="83" y="123"/>
                  </a:lnTo>
                  <a:lnTo>
                    <a:pt x="79" y="112"/>
                  </a:lnTo>
                  <a:lnTo>
                    <a:pt x="76" y="101"/>
                  </a:lnTo>
                  <a:lnTo>
                    <a:pt x="71" y="90"/>
                  </a:lnTo>
                  <a:lnTo>
                    <a:pt x="66" y="80"/>
                  </a:lnTo>
                  <a:lnTo>
                    <a:pt x="61" y="69"/>
                  </a:lnTo>
                  <a:lnTo>
                    <a:pt x="57" y="61"/>
                  </a:lnTo>
                  <a:lnTo>
                    <a:pt x="50" y="51"/>
                  </a:lnTo>
                  <a:lnTo>
                    <a:pt x="44" y="42"/>
                  </a:lnTo>
                  <a:lnTo>
                    <a:pt x="37" y="33"/>
                  </a:lnTo>
                  <a:lnTo>
                    <a:pt x="32" y="26"/>
                  </a:lnTo>
                  <a:lnTo>
                    <a:pt x="24" y="18"/>
                  </a:lnTo>
                  <a:lnTo>
                    <a:pt x="17" y="11"/>
                  </a:lnTo>
                  <a:lnTo>
                    <a:pt x="8" y="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2"/>
                  </a:lnTo>
                  <a:lnTo>
                    <a:pt x="40" y="3"/>
                  </a:lnTo>
                  <a:lnTo>
                    <a:pt x="49" y="4"/>
                  </a:lnTo>
                  <a:lnTo>
                    <a:pt x="57" y="4"/>
                  </a:lnTo>
                  <a:lnTo>
                    <a:pt x="65" y="7"/>
                  </a:lnTo>
                  <a:lnTo>
                    <a:pt x="73" y="7"/>
                  </a:lnTo>
                  <a:lnTo>
                    <a:pt x="82" y="10"/>
                  </a:lnTo>
                  <a:lnTo>
                    <a:pt x="90" y="11"/>
                  </a:lnTo>
                  <a:lnTo>
                    <a:pt x="100" y="14"/>
                  </a:lnTo>
                  <a:lnTo>
                    <a:pt x="108" y="17"/>
                  </a:lnTo>
                  <a:lnTo>
                    <a:pt x="118" y="21"/>
                  </a:lnTo>
                  <a:lnTo>
                    <a:pt x="124" y="24"/>
                  </a:lnTo>
                  <a:lnTo>
                    <a:pt x="133" y="26"/>
                  </a:lnTo>
                  <a:lnTo>
                    <a:pt x="141" y="31"/>
                  </a:lnTo>
                  <a:lnTo>
                    <a:pt x="149" y="35"/>
                  </a:lnTo>
                  <a:lnTo>
                    <a:pt x="156" y="39"/>
                  </a:lnTo>
                  <a:lnTo>
                    <a:pt x="163" y="43"/>
                  </a:lnTo>
                  <a:lnTo>
                    <a:pt x="170" y="49"/>
                  </a:lnTo>
                  <a:lnTo>
                    <a:pt x="177" y="55"/>
                  </a:lnTo>
                  <a:lnTo>
                    <a:pt x="182" y="61"/>
                  </a:lnTo>
                  <a:lnTo>
                    <a:pt x="188" y="68"/>
                  </a:lnTo>
                  <a:lnTo>
                    <a:pt x="192" y="73"/>
                  </a:lnTo>
                  <a:lnTo>
                    <a:pt x="196" y="82"/>
                  </a:lnTo>
                  <a:lnTo>
                    <a:pt x="199" y="90"/>
                  </a:lnTo>
                  <a:lnTo>
                    <a:pt x="202" y="98"/>
                  </a:lnTo>
                  <a:lnTo>
                    <a:pt x="203" y="106"/>
                  </a:lnTo>
                  <a:lnTo>
                    <a:pt x="204" y="118"/>
                  </a:lnTo>
                  <a:lnTo>
                    <a:pt x="204" y="127"/>
                  </a:lnTo>
                  <a:lnTo>
                    <a:pt x="206" y="137"/>
                  </a:lnTo>
                  <a:lnTo>
                    <a:pt x="209" y="146"/>
                  </a:lnTo>
                  <a:lnTo>
                    <a:pt x="214" y="156"/>
                  </a:lnTo>
                  <a:lnTo>
                    <a:pt x="218" y="164"/>
                  </a:lnTo>
                  <a:lnTo>
                    <a:pt x="225" y="173"/>
                  </a:lnTo>
                  <a:lnTo>
                    <a:pt x="232" y="181"/>
                  </a:lnTo>
                  <a:lnTo>
                    <a:pt x="242" y="189"/>
                  </a:lnTo>
                  <a:lnTo>
                    <a:pt x="250" y="195"/>
                  </a:lnTo>
                  <a:lnTo>
                    <a:pt x="258" y="202"/>
                  </a:lnTo>
                  <a:lnTo>
                    <a:pt x="268" y="207"/>
                  </a:lnTo>
                  <a:lnTo>
                    <a:pt x="279" y="214"/>
                  </a:lnTo>
                  <a:lnTo>
                    <a:pt x="290" y="220"/>
                  </a:lnTo>
                  <a:lnTo>
                    <a:pt x="301" y="225"/>
                  </a:lnTo>
                  <a:lnTo>
                    <a:pt x="312" y="231"/>
                  </a:lnTo>
                  <a:lnTo>
                    <a:pt x="325" y="236"/>
                  </a:lnTo>
                  <a:lnTo>
                    <a:pt x="334" y="239"/>
                  </a:lnTo>
                  <a:lnTo>
                    <a:pt x="345" y="243"/>
                  </a:lnTo>
                  <a:lnTo>
                    <a:pt x="356" y="246"/>
                  </a:lnTo>
                  <a:lnTo>
                    <a:pt x="367" y="250"/>
                  </a:lnTo>
                  <a:lnTo>
                    <a:pt x="377" y="253"/>
                  </a:lnTo>
                  <a:lnTo>
                    <a:pt x="387" y="256"/>
                  </a:lnTo>
                  <a:lnTo>
                    <a:pt x="396" y="258"/>
                  </a:lnTo>
                  <a:lnTo>
                    <a:pt x="406" y="261"/>
                  </a:lnTo>
                  <a:lnTo>
                    <a:pt x="413" y="262"/>
                  </a:lnTo>
                  <a:lnTo>
                    <a:pt x="421" y="264"/>
                  </a:lnTo>
                  <a:lnTo>
                    <a:pt x="427" y="265"/>
                  </a:lnTo>
                  <a:lnTo>
                    <a:pt x="434" y="267"/>
                  </a:lnTo>
                  <a:lnTo>
                    <a:pt x="441" y="268"/>
                  </a:lnTo>
                  <a:lnTo>
                    <a:pt x="445" y="269"/>
                  </a:lnTo>
                  <a:lnTo>
                    <a:pt x="479" y="261"/>
                  </a:lnTo>
                  <a:close/>
                </a:path>
              </a:pathLst>
            </a:custGeom>
            <a:solidFill>
              <a:srgbClr val="ADF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1" name="Freeform 255"/>
            <p:cNvSpPr>
              <a:spLocks/>
            </p:cNvSpPr>
            <p:nvPr/>
          </p:nvSpPr>
          <p:spPr bwMode="auto">
            <a:xfrm>
              <a:off x="3135" y="1852"/>
              <a:ext cx="205" cy="96"/>
            </a:xfrm>
            <a:custGeom>
              <a:avLst/>
              <a:gdLst>
                <a:gd name="T0" fmla="*/ 205 w 205"/>
                <a:gd name="T1" fmla="*/ 96 h 96"/>
                <a:gd name="T2" fmla="*/ 197 w 205"/>
                <a:gd name="T3" fmla="*/ 91 h 96"/>
                <a:gd name="T4" fmla="*/ 190 w 205"/>
                <a:gd name="T5" fmla="*/ 89 h 96"/>
                <a:gd name="T6" fmla="*/ 180 w 205"/>
                <a:gd name="T7" fmla="*/ 84 h 96"/>
                <a:gd name="T8" fmla="*/ 172 w 205"/>
                <a:gd name="T9" fmla="*/ 82 h 96"/>
                <a:gd name="T10" fmla="*/ 161 w 205"/>
                <a:gd name="T11" fmla="*/ 76 h 96"/>
                <a:gd name="T12" fmla="*/ 150 w 205"/>
                <a:gd name="T13" fmla="*/ 72 h 96"/>
                <a:gd name="T14" fmla="*/ 138 w 205"/>
                <a:gd name="T15" fmla="*/ 67 h 96"/>
                <a:gd name="T16" fmla="*/ 125 w 205"/>
                <a:gd name="T17" fmla="*/ 62 h 96"/>
                <a:gd name="T18" fmla="*/ 110 w 205"/>
                <a:gd name="T19" fmla="*/ 55 h 96"/>
                <a:gd name="T20" fmla="*/ 96 w 205"/>
                <a:gd name="T21" fmla="*/ 50 h 96"/>
                <a:gd name="T22" fmla="*/ 81 w 205"/>
                <a:gd name="T23" fmla="*/ 43 h 96"/>
                <a:gd name="T24" fmla="*/ 67 w 205"/>
                <a:gd name="T25" fmla="*/ 38 h 96"/>
                <a:gd name="T26" fmla="*/ 59 w 205"/>
                <a:gd name="T27" fmla="*/ 33 h 96"/>
                <a:gd name="T28" fmla="*/ 51 w 205"/>
                <a:gd name="T29" fmla="*/ 31 h 96"/>
                <a:gd name="T30" fmla="*/ 42 w 205"/>
                <a:gd name="T31" fmla="*/ 28 h 96"/>
                <a:gd name="T32" fmla="*/ 35 w 205"/>
                <a:gd name="T33" fmla="*/ 25 h 96"/>
                <a:gd name="T34" fmla="*/ 27 w 205"/>
                <a:gd name="T35" fmla="*/ 21 h 96"/>
                <a:gd name="T36" fmla="*/ 19 w 205"/>
                <a:gd name="T37" fmla="*/ 18 h 96"/>
                <a:gd name="T38" fmla="*/ 11 w 205"/>
                <a:gd name="T39" fmla="*/ 15 h 96"/>
                <a:gd name="T40" fmla="*/ 4 w 205"/>
                <a:gd name="T41" fmla="*/ 13 h 96"/>
                <a:gd name="T42" fmla="*/ 0 w 205"/>
                <a:gd name="T43" fmla="*/ 0 h 96"/>
                <a:gd name="T44" fmla="*/ 12 w 205"/>
                <a:gd name="T45" fmla="*/ 4 h 96"/>
                <a:gd name="T46" fmla="*/ 24 w 205"/>
                <a:gd name="T47" fmla="*/ 10 h 96"/>
                <a:gd name="T48" fmla="*/ 37 w 205"/>
                <a:gd name="T49" fmla="*/ 15 h 96"/>
                <a:gd name="T50" fmla="*/ 51 w 205"/>
                <a:gd name="T51" fmla="*/ 21 h 96"/>
                <a:gd name="T52" fmla="*/ 63 w 205"/>
                <a:gd name="T53" fmla="*/ 27 h 96"/>
                <a:gd name="T54" fmla="*/ 77 w 205"/>
                <a:gd name="T55" fmla="*/ 32 h 96"/>
                <a:gd name="T56" fmla="*/ 91 w 205"/>
                <a:gd name="T57" fmla="*/ 38 h 96"/>
                <a:gd name="T58" fmla="*/ 104 w 205"/>
                <a:gd name="T59" fmla="*/ 43 h 96"/>
                <a:gd name="T60" fmla="*/ 117 w 205"/>
                <a:gd name="T61" fmla="*/ 47 h 96"/>
                <a:gd name="T62" fmla="*/ 129 w 205"/>
                <a:gd name="T63" fmla="*/ 54 h 96"/>
                <a:gd name="T64" fmla="*/ 142 w 205"/>
                <a:gd name="T65" fmla="*/ 60 h 96"/>
                <a:gd name="T66" fmla="*/ 155 w 205"/>
                <a:gd name="T67" fmla="*/ 67 h 96"/>
                <a:gd name="T68" fmla="*/ 168 w 205"/>
                <a:gd name="T69" fmla="*/ 72 h 96"/>
                <a:gd name="T70" fmla="*/ 180 w 205"/>
                <a:gd name="T71" fmla="*/ 79 h 96"/>
                <a:gd name="T72" fmla="*/ 193 w 205"/>
                <a:gd name="T73" fmla="*/ 87 h 96"/>
                <a:gd name="T74" fmla="*/ 205 w 205"/>
                <a:gd name="T7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96">
                  <a:moveTo>
                    <a:pt x="205" y="96"/>
                  </a:moveTo>
                  <a:lnTo>
                    <a:pt x="197" y="91"/>
                  </a:lnTo>
                  <a:lnTo>
                    <a:pt x="190" y="89"/>
                  </a:lnTo>
                  <a:lnTo>
                    <a:pt x="180" y="84"/>
                  </a:lnTo>
                  <a:lnTo>
                    <a:pt x="172" y="82"/>
                  </a:lnTo>
                  <a:lnTo>
                    <a:pt x="161" y="76"/>
                  </a:lnTo>
                  <a:lnTo>
                    <a:pt x="150" y="72"/>
                  </a:lnTo>
                  <a:lnTo>
                    <a:pt x="138" y="67"/>
                  </a:lnTo>
                  <a:lnTo>
                    <a:pt x="125" y="62"/>
                  </a:lnTo>
                  <a:lnTo>
                    <a:pt x="110" y="55"/>
                  </a:lnTo>
                  <a:lnTo>
                    <a:pt x="96" y="50"/>
                  </a:lnTo>
                  <a:lnTo>
                    <a:pt x="81" y="43"/>
                  </a:lnTo>
                  <a:lnTo>
                    <a:pt x="67" y="38"/>
                  </a:lnTo>
                  <a:lnTo>
                    <a:pt x="59" y="33"/>
                  </a:lnTo>
                  <a:lnTo>
                    <a:pt x="51" y="31"/>
                  </a:lnTo>
                  <a:lnTo>
                    <a:pt x="42" y="28"/>
                  </a:lnTo>
                  <a:lnTo>
                    <a:pt x="35" y="25"/>
                  </a:lnTo>
                  <a:lnTo>
                    <a:pt x="27" y="21"/>
                  </a:lnTo>
                  <a:lnTo>
                    <a:pt x="19" y="18"/>
                  </a:lnTo>
                  <a:lnTo>
                    <a:pt x="11" y="15"/>
                  </a:lnTo>
                  <a:lnTo>
                    <a:pt x="4" y="13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4" y="10"/>
                  </a:lnTo>
                  <a:lnTo>
                    <a:pt x="37" y="15"/>
                  </a:lnTo>
                  <a:lnTo>
                    <a:pt x="51" y="21"/>
                  </a:lnTo>
                  <a:lnTo>
                    <a:pt x="63" y="27"/>
                  </a:lnTo>
                  <a:lnTo>
                    <a:pt x="77" y="32"/>
                  </a:lnTo>
                  <a:lnTo>
                    <a:pt x="91" y="38"/>
                  </a:lnTo>
                  <a:lnTo>
                    <a:pt x="104" y="43"/>
                  </a:lnTo>
                  <a:lnTo>
                    <a:pt x="117" y="47"/>
                  </a:lnTo>
                  <a:lnTo>
                    <a:pt x="129" y="54"/>
                  </a:lnTo>
                  <a:lnTo>
                    <a:pt x="142" y="60"/>
                  </a:lnTo>
                  <a:lnTo>
                    <a:pt x="155" y="67"/>
                  </a:lnTo>
                  <a:lnTo>
                    <a:pt x="168" y="72"/>
                  </a:lnTo>
                  <a:lnTo>
                    <a:pt x="180" y="79"/>
                  </a:lnTo>
                  <a:lnTo>
                    <a:pt x="193" y="87"/>
                  </a:lnTo>
                  <a:lnTo>
                    <a:pt x="205" y="96"/>
                  </a:lnTo>
                  <a:close/>
                </a:path>
              </a:pathLst>
            </a:custGeom>
            <a:solidFill>
              <a:srgbClr val="A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2" name="Freeform 256"/>
            <p:cNvSpPr>
              <a:spLocks/>
            </p:cNvSpPr>
            <p:nvPr/>
          </p:nvSpPr>
          <p:spPr bwMode="auto">
            <a:xfrm>
              <a:off x="3435" y="1990"/>
              <a:ext cx="466" cy="334"/>
            </a:xfrm>
            <a:custGeom>
              <a:avLst/>
              <a:gdLst>
                <a:gd name="T0" fmla="*/ 183 w 466"/>
                <a:gd name="T1" fmla="*/ 91 h 334"/>
                <a:gd name="T2" fmla="*/ 199 w 466"/>
                <a:gd name="T3" fmla="*/ 98 h 334"/>
                <a:gd name="T4" fmla="*/ 216 w 466"/>
                <a:gd name="T5" fmla="*/ 107 h 334"/>
                <a:gd name="T6" fmla="*/ 232 w 466"/>
                <a:gd name="T7" fmla="*/ 115 h 334"/>
                <a:gd name="T8" fmla="*/ 250 w 466"/>
                <a:gd name="T9" fmla="*/ 122 h 334"/>
                <a:gd name="T10" fmla="*/ 268 w 466"/>
                <a:gd name="T11" fmla="*/ 130 h 334"/>
                <a:gd name="T12" fmla="*/ 286 w 466"/>
                <a:gd name="T13" fmla="*/ 137 h 334"/>
                <a:gd name="T14" fmla="*/ 305 w 466"/>
                <a:gd name="T15" fmla="*/ 145 h 334"/>
                <a:gd name="T16" fmla="*/ 323 w 466"/>
                <a:gd name="T17" fmla="*/ 152 h 334"/>
                <a:gd name="T18" fmla="*/ 343 w 466"/>
                <a:gd name="T19" fmla="*/ 158 h 334"/>
                <a:gd name="T20" fmla="*/ 361 w 466"/>
                <a:gd name="T21" fmla="*/ 163 h 334"/>
                <a:gd name="T22" fmla="*/ 380 w 466"/>
                <a:gd name="T23" fmla="*/ 169 h 334"/>
                <a:gd name="T24" fmla="*/ 398 w 466"/>
                <a:gd name="T25" fmla="*/ 174 h 334"/>
                <a:gd name="T26" fmla="*/ 417 w 466"/>
                <a:gd name="T27" fmla="*/ 177 h 334"/>
                <a:gd name="T28" fmla="*/ 435 w 466"/>
                <a:gd name="T29" fmla="*/ 181 h 334"/>
                <a:gd name="T30" fmla="*/ 455 w 466"/>
                <a:gd name="T31" fmla="*/ 184 h 334"/>
                <a:gd name="T32" fmla="*/ 466 w 466"/>
                <a:gd name="T33" fmla="*/ 196 h 334"/>
                <a:gd name="T34" fmla="*/ 466 w 466"/>
                <a:gd name="T35" fmla="*/ 220 h 334"/>
                <a:gd name="T36" fmla="*/ 464 w 466"/>
                <a:gd name="T37" fmla="*/ 240 h 334"/>
                <a:gd name="T38" fmla="*/ 460 w 466"/>
                <a:gd name="T39" fmla="*/ 260 h 334"/>
                <a:gd name="T40" fmla="*/ 455 w 466"/>
                <a:gd name="T41" fmla="*/ 276 h 334"/>
                <a:gd name="T42" fmla="*/ 448 w 466"/>
                <a:gd name="T43" fmla="*/ 293 h 334"/>
                <a:gd name="T44" fmla="*/ 438 w 466"/>
                <a:gd name="T45" fmla="*/ 308 h 334"/>
                <a:gd name="T46" fmla="*/ 428 w 466"/>
                <a:gd name="T47" fmla="*/ 322 h 334"/>
                <a:gd name="T48" fmla="*/ 416 w 466"/>
                <a:gd name="T49" fmla="*/ 329 h 334"/>
                <a:gd name="T50" fmla="*/ 399 w 466"/>
                <a:gd name="T51" fmla="*/ 330 h 334"/>
                <a:gd name="T52" fmla="*/ 377 w 466"/>
                <a:gd name="T53" fmla="*/ 333 h 334"/>
                <a:gd name="T54" fmla="*/ 355 w 466"/>
                <a:gd name="T55" fmla="*/ 334 h 334"/>
                <a:gd name="T56" fmla="*/ 340 w 466"/>
                <a:gd name="T57" fmla="*/ 334 h 334"/>
                <a:gd name="T58" fmla="*/ 318 w 466"/>
                <a:gd name="T59" fmla="*/ 333 h 334"/>
                <a:gd name="T60" fmla="*/ 292 w 466"/>
                <a:gd name="T61" fmla="*/ 323 h 334"/>
                <a:gd name="T62" fmla="*/ 276 w 466"/>
                <a:gd name="T63" fmla="*/ 305 h 334"/>
                <a:gd name="T64" fmla="*/ 268 w 466"/>
                <a:gd name="T65" fmla="*/ 283 h 334"/>
                <a:gd name="T66" fmla="*/ 264 w 466"/>
                <a:gd name="T67" fmla="*/ 258 h 334"/>
                <a:gd name="T68" fmla="*/ 263 w 466"/>
                <a:gd name="T69" fmla="*/ 232 h 334"/>
                <a:gd name="T70" fmla="*/ 259 w 466"/>
                <a:gd name="T71" fmla="*/ 205 h 334"/>
                <a:gd name="T72" fmla="*/ 252 w 466"/>
                <a:gd name="T73" fmla="*/ 180 h 334"/>
                <a:gd name="T74" fmla="*/ 238 w 466"/>
                <a:gd name="T75" fmla="*/ 156 h 334"/>
                <a:gd name="T76" fmla="*/ 223 w 466"/>
                <a:gd name="T77" fmla="*/ 141 h 334"/>
                <a:gd name="T78" fmla="*/ 209 w 466"/>
                <a:gd name="T79" fmla="*/ 129 h 334"/>
                <a:gd name="T80" fmla="*/ 196 w 466"/>
                <a:gd name="T81" fmla="*/ 118 h 334"/>
                <a:gd name="T82" fmla="*/ 183 w 466"/>
                <a:gd name="T83" fmla="*/ 107 h 334"/>
                <a:gd name="T84" fmla="*/ 169 w 466"/>
                <a:gd name="T85" fmla="*/ 97 h 334"/>
                <a:gd name="T86" fmla="*/ 155 w 466"/>
                <a:gd name="T87" fmla="*/ 86 h 334"/>
                <a:gd name="T88" fmla="*/ 140 w 466"/>
                <a:gd name="T89" fmla="*/ 76 h 334"/>
                <a:gd name="T90" fmla="*/ 126 w 466"/>
                <a:gd name="T91" fmla="*/ 68 h 334"/>
                <a:gd name="T92" fmla="*/ 112 w 466"/>
                <a:gd name="T93" fmla="*/ 58 h 334"/>
                <a:gd name="T94" fmla="*/ 97 w 466"/>
                <a:gd name="T95" fmla="*/ 49 h 334"/>
                <a:gd name="T96" fmla="*/ 82 w 466"/>
                <a:gd name="T97" fmla="*/ 40 h 334"/>
                <a:gd name="T98" fmla="*/ 67 w 466"/>
                <a:gd name="T99" fmla="*/ 32 h 334"/>
                <a:gd name="T100" fmla="*/ 51 w 466"/>
                <a:gd name="T101" fmla="*/ 25 h 334"/>
                <a:gd name="T102" fmla="*/ 36 w 466"/>
                <a:gd name="T103" fmla="*/ 17 h 334"/>
                <a:gd name="T104" fmla="*/ 14 w 466"/>
                <a:gd name="T105" fmla="*/ 6 h 334"/>
                <a:gd name="T106" fmla="*/ 10 w 466"/>
                <a:gd name="T107" fmla="*/ 4 h 334"/>
                <a:gd name="T108" fmla="*/ 31 w 466"/>
                <a:gd name="T109" fmla="*/ 15 h 334"/>
                <a:gd name="T110" fmla="*/ 54 w 466"/>
                <a:gd name="T111" fmla="*/ 25 h 334"/>
                <a:gd name="T112" fmla="*/ 76 w 466"/>
                <a:gd name="T113" fmla="*/ 36 h 334"/>
                <a:gd name="T114" fmla="*/ 98 w 466"/>
                <a:gd name="T115" fmla="*/ 46 h 334"/>
                <a:gd name="T116" fmla="*/ 120 w 466"/>
                <a:gd name="T117" fmla="*/ 57 h 334"/>
                <a:gd name="T118" fmla="*/ 143 w 466"/>
                <a:gd name="T119" fmla="*/ 68 h 334"/>
                <a:gd name="T120" fmla="*/ 163 w 466"/>
                <a:gd name="T121" fmla="*/ 8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6" h="334">
                  <a:moveTo>
                    <a:pt x="174" y="89"/>
                  </a:moveTo>
                  <a:lnTo>
                    <a:pt x="183" y="91"/>
                  </a:lnTo>
                  <a:lnTo>
                    <a:pt x="191" y="95"/>
                  </a:lnTo>
                  <a:lnTo>
                    <a:pt x="199" y="98"/>
                  </a:lnTo>
                  <a:lnTo>
                    <a:pt x="207" y="102"/>
                  </a:lnTo>
                  <a:lnTo>
                    <a:pt x="216" y="107"/>
                  </a:lnTo>
                  <a:lnTo>
                    <a:pt x="224" y="111"/>
                  </a:lnTo>
                  <a:lnTo>
                    <a:pt x="232" y="115"/>
                  </a:lnTo>
                  <a:lnTo>
                    <a:pt x="242" y="119"/>
                  </a:lnTo>
                  <a:lnTo>
                    <a:pt x="250" y="122"/>
                  </a:lnTo>
                  <a:lnTo>
                    <a:pt x="259" y="126"/>
                  </a:lnTo>
                  <a:lnTo>
                    <a:pt x="268" y="130"/>
                  </a:lnTo>
                  <a:lnTo>
                    <a:pt x="278" y="134"/>
                  </a:lnTo>
                  <a:lnTo>
                    <a:pt x="286" y="137"/>
                  </a:lnTo>
                  <a:lnTo>
                    <a:pt x="296" y="141"/>
                  </a:lnTo>
                  <a:lnTo>
                    <a:pt x="305" y="145"/>
                  </a:lnTo>
                  <a:lnTo>
                    <a:pt x="315" y="149"/>
                  </a:lnTo>
                  <a:lnTo>
                    <a:pt x="323" y="152"/>
                  </a:lnTo>
                  <a:lnTo>
                    <a:pt x="333" y="155"/>
                  </a:lnTo>
                  <a:lnTo>
                    <a:pt x="343" y="158"/>
                  </a:lnTo>
                  <a:lnTo>
                    <a:pt x="352" y="160"/>
                  </a:lnTo>
                  <a:lnTo>
                    <a:pt x="361" y="163"/>
                  </a:lnTo>
                  <a:lnTo>
                    <a:pt x="370" y="166"/>
                  </a:lnTo>
                  <a:lnTo>
                    <a:pt x="380" y="169"/>
                  </a:lnTo>
                  <a:lnTo>
                    <a:pt x="390" y="173"/>
                  </a:lnTo>
                  <a:lnTo>
                    <a:pt x="398" y="174"/>
                  </a:lnTo>
                  <a:lnTo>
                    <a:pt x="408" y="176"/>
                  </a:lnTo>
                  <a:lnTo>
                    <a:pt x="417" y="177"/>
                  </a:lnTo>
                  <a:lnTo>
                    <a:pt x="427" y="180"/>
                  </a:lnTo>
                  <a:lnTo>
                    <a:pt x="435" y="181"/>
                  </a:lnTo>
                  <a:lnTo>
                    <a:pt x="446" y="182"/>
                  </a:lnTo>
                  <a:lnTo>
                    <a:pt x="455" y="184"/>
                  </a:lnTo>
                  <a:lnTo>
                    <a:pt x="466" y="185"/>
                  </a:lnTo>
                  <a:lnTo>
                    <a:pt x="466" y="196"/>
                  </a:lnTo>
                  <a:lnTo>
                    <a:pt x="466" y="209"/>
                  </a:lnTo>
                  <a:lnTo>
                    <a:pt x="466" y="220"/>
                  </a:lnTo>
                  <a:lnTo>
                    <a:pt x="466" y="231"/>
                  </a:lnTo>
                  <a:lnTo>
                    <a:pt x="464" y="240"/>
                  </a:lnTo>
                  <a:lnTo>
                    <a:pt x="463" y="250"/>
                  </a:lnTo>
                  <a:lnTo>
                    <a:pt x="460" y="260"/>
                  </a:lnTo>
                  <a:lnTo>
                    <a:pt x="459" y="269"/>
                  </a:lnTo>
                  <a:lnTo>
                    <a:pt x="455" y="276"/>
                  </a:lnTo>
                  <a:lnTo>
                    <a:pt x="452" y="285"/>
                  </a:lnTo>
                  <a:lnTo>
                    <a:pt x="448" y="293"/>
                  </a:lnTo>
                  <a:lnTo>
                    <a:pt x="443" y="301"/>
                  </a:lnTo>
                  <a:lnTo>
                    <a:pt x="438" y="308"/>
                  </a:lnTo>
                  <a:lnTo>
                    <a:pt x="434" y="315"/>
                  </a:lnTo>
                  <a:lnTo>
                    <a:pt x="428" y="322"/>
                  </a:lnTo>
                  <a:lnTo>
                    <a:pt x="424" y="329"/>
                  </a:lnTo>
                  <a:lnTo>
                    <a:pt x="416" y="329"/>
                  </a:lnTo>
                  <a:lnTo>
                    <a:pt x="408" y="330"/>
                  </a:lnTo>
                  <a:lnTo>
                    <a:pt x="399" y="330"/>
                  </a:lnTo>
                  <a:lnTo>
                    <a:pt x="392" y="331"/>
                  </a:lnTo>
                  <a:lnTo>
                    <a:pt x="377" y="333"/>
                  </a:lnTo>
                  <a:lnTo>
                    <a:pt x="363" y="334"/>
                  </a:lnTo>
                  <a:lnTo>
                    <a:pt x="355" y="334"/>
                  </a:lnTo>
                  <a:lnTo>
                    <a:pt x="347" y="334"/>
                  </a:lnTo>
                  <a:lnTo>
                    <a:pt x="340" y="334"/>
                  </a:lnTo>
                  <a:lnTo>
                    <a:pt x="333" y="334"/>
                  </a:lnTo>
                  <a:lnTo>
                    <a:pt x="318" y="333"/>
                  </a:lnTo>
                  <a:lnTo>
                    <a:pt x="305" y="331"/>
                  </a:lnTo>
                  <a:lnTo>
                    <a:pt x="292" y="323"/>
                  </a:lnTo>
                  <a:lnTo>
                    <a:pt x="283" y="315"/>
                  </a:lnTo>
                  <a:lnTo>
                    <a:pt x="276" y="305"/>
                  </a:lnTo>
                  <a:lnTo>
                    <a:pt x="272" y="296"/>
                  </a:lnTo>
                  <a:lnTo>
                    <a:pt x="268" y="283"/>
                  </a:lnTo>
                  <a:lnTo>
                    <a:pt x="265" y="271"/>
                  </a:lnTo>
                  <a:lnTo>
                    <a:pt x="264" y="258"/>
                  </a:lnTo>
                  <a:lnTo>
                    <a:pt x="264" y="246"/>
                  </a:lnTo>
                  <a:lnTo>
                    <a:pt x="263" y="232"/>
                  </a:lnTo>
                  <a:lnTo>
                    <a:pt x="261" y="218"/>
                  </a:lnTo>
                  <a:lnTo>
                    <a:pt x="259" y="205"/>
                  </a:lnTo>
                  <a:lnTo>
                    <a:pt x="257" y="192"/>
                  </a:lnTo>
                  <a:lnTo>
                    <a:pt x="252" y="180"/>
                  </a:lnTo>
                  <a:lnTo>
                    <a:pt x="246" y="167"/>
                  </a:lnTo>
                  <a:lnTo>
                    <a:pt x="238" y="156"/>
                  </a:lnTo>
                  <a:lnTo>
                    <a:pt x="230" y="148"/>
                  </a:lnTo>
                  <a:lnTo>
                    <a:pt x="223" y="141"/>
                  </a:lnTo>
                  <a:lnTo>
                    <a:pt x="216" y="136"/>
                  </a:lnTo>
                  <a:lnTo>
                    <a:pt x="209" y="129"/>
                  </a:lnTo>
                  <a:lnTo>
                    <a:pt x="203" y="123"/>
                  </a:lnTo>
                  <a:lnTo>
                    <a:pt x="196" y="118"/>
                  </a:lnTo>
                  <a:lnTo>
                    <a:pt x="190" y="112"/>
                  </a:lnTo>
                  <a:lnTo>
                    <a:pt x="183" y="107"/>
                  </a:lnTo>
                  <a:lnTo>
                    <a:pt x="177" y="102"/>
                  </a:lnTo>
                  <a:lnTo>
                    <a:pt x="169" y="97"/>
                  </a:lnTo>
                  <a:lnTo>
                    <a:pt x="162" y="91"/>
                  </a:lnTo>
                  <a:lnTo>
                    <a:pt x="155" y="86"/>
                  </a:lnTo>
                  <a:lnTo>
                    <a:pt x="148" y="82"/>
                  </a:lnTo>
                  <a:lnTo>
                    <a:pt x="140" y="76"/>
                  </a:lnTo>
                  <a:lnTo>
                    <a:pt x="134" y="72"/>
                  </a:lnTo>
                  <a:lnTo>
                    <a:pt x="126" y="68"/>
                  </a:lnTo>
                  <a:lnTo>
                    <a:pt x="120" y="64"/>
                  </a:lnTo>
                  <a:lnTo>
                    <a:pt x="112" y="58"/>
                  </a:lnTo>
                  <a:lnTo>
                    <a:pt x="105" y="54"/>
                  </a:lnTo>
                  <a:lnTo>
                    <a:pt x="97" y="49"/>
                  </a:lnTo>
                  <a:lnTo>
                    <a:pt x="90" y="44"/>
                  </a:lnTo>
                  <a:lnTo>
                    <a:pt x="82" y="40"/>
                  </a:lnTo>
                  <a:lnTo>
                    <a:pt x="75" y="36"/>
                  </a:lnTo>
                  <a:lnTo>
                    <a:pt x="67" y="32"/>
                  </a:lnTo>
                  <a:lnTo>
                    <a:pt x="60" y="29"/>
                  </a:lnTo>
                  <a:lnTo>
                    <a:pt x="51" y="25"/>
                  </a:lnTo>
                  <a:lnTo>
                    <a:pt x="45" y="21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14" y="6"/>
                  </a:lnTo>
                  <a:lnTo>
                    <a:pt x="0" y="0"/>
                  </a:lnTo>
                  <a:lnTo>
                    <a:pt x="10" y="4"/>
                  </a:lnTo>
                  <a:lnTo>
                    <a:pt x="21" y="10"/>
                  </a:lnTo>
                  <a:lnTo>
                    <a:pt x="31" y="15"/>
                  </a:lnTo>
                  <a:lnTo>
                    <a:pt x="43" y="21"/>
                  </a:lnTo>
                  <a:lnTo>
                    <a:pt x="54" y="25"/>
                  </a:lnTo>
                  <a:lnTo>
                    <a:pt x="65" y="31"/>
                  </a:lnTo>
                  <a:lnTo>
                    <a:pt x="76" y="36"/>
                  </a:lnTo>
                  <a:lnTo>
                    <a:pt x="89" y="42"/>
                  </a:lnTo>
                  <a:lnTo>
                    <a:pt x="98" y="46"/>
                  </a:lnTo>
                  <a:lnTo>
                    <a:pt x="111" y="51"/>
                  </a:lnTo>
                  <a:lnTo>
                    <a:pt x="120" y="57"/>
                  </a:lnTo>
                  <a:lnTo>
                    <a:pt x="133" y="62"/>
                  </a:lnTo>
                  <a:lnTo>
                    <a:pt x="143" y="68"/>
                  </a:lnTo>
                  <a:lnTo>
                    <a:pt x="154" y="75"/>
                  </a:lnTo>
                  <a:lnTo>
                    <a:pt x="163" y="80"/>
                  </a:lnTo>
                  <a:lnTo>
                    <a:pt x="174" y="89"/>
                  </a:lnTo>
                  <a:close/>
                </a:path>
              </a:pathLst>
            </a:custGeom>
            <a:solidFill>
              <a:srgbClr val="A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3" name="Freeform 257"/>
            <p:cNvSpPr>
              <a:spLocks/>
            </p:cNvSpPr>
            <p:nvPr/>
          </p:nvSpPr>
          <p:spPr bwMode="auto">
            <a:xfrm>
              <a:off x="2730" y="2243"/>
              <a:ext cx="573" cy="176"/>
            </a:xfrm>
            <a:custGeom>
              <a:avLst/>
              <a:gdLst>
                <a:gd name="T0" fmla="*/ 7 w 573"/>
                <a:gd name="T1" fmla="*/ 3 h 176"/>
                <a:gd name="T2" fmla="*/ 24 w 573"/>
                <a:gd name="T3" fmla="*/ 8 h 176"/>
                <a:gd name="T4" fmla="*/ 40 w 573"/>
                <a:gd name="T5" fmla="*/ 15 h 176"/>
                <a:gd name="T6" fmla="*/ 57 w 573"/>
                <a:gd name="T7" fmla="*/ 22 h 176"/>
                <a:gd name="T8" fmla="*/ 73 w 573"/>
                <a:gd name="T9" fmla="*/ 27 h 176"/>
                <a:gd name="T10" fmla="*/ 90 w 573"/>
                <a:gd name="T11" fmla="*/ 33 h 176"/>
                <a:gd name="T12" fmla="*/ 108 w 573"/>
                <a:gd name="T13" fmla="*/ 38 h 176"/>
                <a:gd name="T14" fmla="*/ 126 w 573"/>
                <a:gd name="T15" fmla="*/ 44 h 176"/>
                <a:gd name="T16" fmla="*/ 144 w 573"/>
                <a:gd name="T17" fmla="*/ 49 h 176"/>
                <a:gd name="T18" fmla="*/ 160 w 573"/>
                <a:gd name="T19" fmla="*/ 54 h 176"/>
                <a:gd name="T20" fmla="*/ 178 w 573"/>
                <a:gd name="T21" fmla="*/ 58 h 176"/>
                <a:gd name="T22" fmla="*/ 196 w 573"/>
                <a:gd name="T23" fmla="*/ 63 h 176"/>
                <a:gd name="T24" fmla="*/ 214 w 573"/>
                <a:gd name="T25" fmla="*/ 66 h 176"/>
                <a:gd name="T26" fmla="*/ 232 w 573"/>
                <a:gd name="T27" fmla="*/ 70 h 176"/>
                <a:gd name="T28" fmla="*/ 250 w 573"/>
                <a:gd name="T29" fmla="*/ 73 h 176"/>
                <a:gd name="T30" fmla="*/ 269 w 573"/>
                <a:gd name="T31" fmla="*/ 77 h 176"/>
                <a:gd name="T32" fmla="*/ 287 w 573"/>
                <a:gd name="T33" fmla="*/ 80 h 176"/>
                <a:gd name="T34" fmla="*/ 305 w 573"/>
                <a:gd name="T35" fmla="*/ 83 h 176"/>
                <a:gd name="T36" fmla="*/ 323 w 573"/>
                <a:gd name="T37" fmla="*/ 85 h 176"/>
                <a:gd name="T38" fmla="*/ 342 w 573"/>
                <a:gd name="T39" fmla="*/ 88 h 176"/>
                <a:gd name="T40" fmla="*/ 360 w 573"/>
                <a:gd name="T41" fmla="*/ 89 h 176"/>
                <a:gd name="T42" fmla="*/ 378 w 573"/>
                <a:gd name="T43" fmla="*/ 92 h 176"/>
                <a:gd name="T44" fmla="*/ 396 w 573"/>
                <a:gd name="T45" fmla="*/ 94 h 176"/>
                <a:gd name="T46" fmla="*/ 416 w 573"/>
                <a:gd name="T47" fmla="*/ 96 h 176"/>
                <a:gd name="T48" fmla="*/ 434 w 573"/>
                <a:gd name="T49" fmla="*/ 98 h 176"/>
                <a:gd name="T50" fmla="*/ 451 w 573"/>
                <a:gd name="T51" fmla="*/ 99 h 176"/>
                <a:gd name="T52" fmla="*/ 469 w 573"/>
                <a:gd name="T53" fmla="*/ 101 h 176"/>
                <a:gd name="T54" fmla="*/ 489 w 573"/>
                <a:gd name="T55" fmla="*/ 102 h 176"/>
                <a:gd name="T56" fmla="*/ 507 w 573"/>
                <a:gd name="T57" fmla="*/ 103 h 176"/>
                <a:gd name="T58" fmla="*/ 526 w 573"/>
                <a:gd name="T59" fmla="*/ 103 h 176"/>
                <a:gd name="T60" fmla="*/ 544 w 573"/>
                <a:gd name="T61" fmla="*/ 105 h 176"/>
                <a:gd name="T62" fmla="*/ 563 w 573"/>
                <a:gd name="T63" fmla="*/ 106 h 176"/>
                <a:gd name="T64" fmla="*/ 566 w 573"/>
                <a:gd name="T65" fmla="*/ 114 h 176"/>
                <a:gd name="T66" fmla="*/ 552 w 573"/>
                <a:gd name="T67" fmla="*/ 131 h 176"/>
                <a:gd name="T68" fmla="*/ 534 w 573"/>
                <a:gd name="T69" fmla="*/ 147 h 176"/>
                <a:gd name="T70" fmla="*/ 514 w 573"/>
                <a:gd name="T71" fmla="*/ 167 h 176"/>
                <a:gd name="T72" fmla="*/ 489 w 573"/>
                <a:gd name="T73" fmla="*/ 175 h 176"/>
                <a:gd name="T74" fmla="*/ 460 w 573"/>
                <a:gd name="T75" fmla="*/ 172 h 176"/>
                <a:gd name="T76" fmla="*/ 431 w 573"/>
                <a:gd name="T77" fmla="*/ 170 h 176"/>
                <a:gd name="T78" fmla="*/ 403 w 573"/>
                <a:gd name="T79" fmla="*/ 167 h 176"/>
                <a:gd name="T80" fmla="*/ 374 w 573"/>
                <a:gd name="T81" fmla="*/ 164 h 176"/>
                <a:gd name="T82" fmla="*/ 345 w 573"/>
                <a:gd name="T83" fmla="*/ 161 h 176"/>
                <a:gd name="T84" fmla="*/ 318 w 573"/>
                <a:gd name="T85" fmla="*/ 158 h 176"/>
                <a:gd name="T86" fmla="*/ 289 w 573"/>
                <a:gd name="T87" fmla="*/ 156 h 176"/>
                <a:gd name="T88" fmla="*/ 261 w 573"/>
                <a:gd name="T89" fmla="*/ 152 h 176"/>
                <a:gd name="T90" fmla="*/ 233 w 573"/>
                <a:gd name="T91" fmla="*/ 146 h 176"/>
                <a:gd name="T92" fmla="*/ 204 w 573"/>
                <a:gd name="T93" fmla="*/ 142 h 176"/>
                <a:gd name="T94" fmla="*/ 177 w 573"/>
                <a:gd name="T95" fmla="*/ 138 h 176"/>
                <a:gd name="T96" fmla="*/ 149 w 573"/>
                <a:gd name="T97" fmla="*/ 132 h 176"/>
                <a:gd name="T98" fmla="*/ 122 w 573"/>
                <a:gd name="T99" fmla="*/ 127 h 176"/>
                <a:gd name="T100" fmla="*/ 94 w 573"/>
                <a:gd name="T101" fmla="*/ 121 h 176"/>
                <a:gd name="T102" fmla="*/ 66 w 573"/>
                <a:gd name="T103" fmla="*/ 116 h 176"/>
                <a:gd name="T104" fmla="*/ 50 w 573"/>
                <a:gd name="T105" fmla="*/ 105 h 176"/>
                <a:gd name="T106" fmla="*/ 42 w 573"/>
                <a:gd name="T107" fmla="*/ 91 h 176"/>
                <a:gd name="T108" fmla="*/ 35 w 573"/>
                <a:gd name="T109" fmla="*/ 77 h 176"/>
                <a:gd name="T110" fmla="*/ 28 w 573"/>
                <a:gd name="T111" fmla="*/ 63 h 176"/>
                <a:gd name="T112" fmla="*/ 18 w 573"/>
                <a:gd name="T113" fmla="*/ 41 h 176"/>
                <a:gd name="T114" fmla="*/ 6 w 573"/>
                <a:gd name="T115" fmla="*/ 1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73" h="176">
                  <a:moveTo>
                    <a:pt x="0" y="0"/>
                  </a:moveTo>
                  <a:lnTo>
                    <a:pt x="7" y="3"/>
                  </a:lnTo>
                  <a:lnTo>
                    <a:pt x="15" y="5"/>
                  </a:lnTo>
                  <a:lnTo>
                    <a:pt x="24" y="8"/>
                  </a:lnTo>
                  <a:lnTo>
                    <a:pt x="32" y="12"/>
                  </a:lnTo>
                  <a:lnTo>
                    <a:pt x="40" y="15"/>
                  </a:lnTo>
                  <a:lnTo>
                    <a:pt x="48" y="19"/>
                  </a:lnTo>
                  <a:lnTo>
                    <a:pt x="57" y="22"/>
                  </a:lnTo>
                  <a:lnTo>
                    <a:pt x="65" y="26"/>
                  </a:lnTo>
                  <a:lnTo>
                    <a:pt x="73" y="27"/>
                  </a:lnTo>
                  <a:lnTo>
                    <a:pt x="82" y="30"/>
                  </a:lnTo>
                  <a:lnTo>
                    <a:pt x="90" y="33"/>
                  </a:lnTo>
                  <a:lnTo>
                    <a:pt x="99" y="37"/>
                  </a:lnTo>
                  <a:lnTo>
                    <a:pt x="108" y="38"/>
                  </a:lnTo>
                  <a:lnTo>
                    <a:pt x="117" y="41"/>
                  </a:lnTo>
                  <a:lnTo>
                    <a:pt x="126" y="44"/>
                  </a:lnTo>
                  <a:lnTo>
                    <a:pt x="135" y="48"/>
                  </a:lnTo>
                  <a:lnTo>
                    <a:pt x="144" y="49"/>
                  </a:lnTo>
                  <a:lnTo>
                    <a:pt x="152" y="52"/>
                  </a:lnTo>
                  <a:lnTo>
                    <a:pt x="160" y="54"/>
                  </a:lnTo>
                  <a:lnTo>
                    <a:pt x="170" y="56"/>
                  </a:lnTo>
                  <a:lnTo>
                    <a:pt x="178" y="58"/>
                  </a:lnTo>
                  <a:lnTo>
                    <a:pt x="188" y="61"/>
                  </a:lnTo>
                  <a:lnTo>
                    <a:pt x="196" y="63"/>
                  </a:lnTo>
                  <a:lnTo>
                    <a:pt x="206" y="66"/>
                  </a:lnTo>
                  <a:lnTo>
                    <a:pt x="214" y="66"/>
                  </a:lnTo>
                  <a:lnTo>
                    <a:pt x="224" y="69"/>
                  </a:lnTo>
                  <a:lnTo>
                    <a:pt x="232" y="70"/>
                  </a:lnTo>
                  <a:lnTo>
                    <a:pt x="242" y="73"/>
                  </a:lnTo>
                  <a:lnTo>
                    <a:pt x="250" y="73"/>
                  </a:lnTo>
                  <a:lnTo>
                    <a:pt x="260" y="76"/>
                  </a:lnTo>
                  <a:lnTo>
                    <a:pt x="269" y="77"/>
                  </a:lnTo>
                  <a:lnTo>
                    <a:pt x="279" y="80"/>
                  </a:lnTo>
                  <a:lnTo>
                    <a:pt x="287" y="80"/>
                  </a:lnTo>
                  <a:lnTo>
                    <a:pt x="295" y="81"/>
                  </a:lnTo>
                  <a:lnTo>
                    <a:pt x="305" y="83"/>
                  </a:lnTo>
                  <a:lnTo>
                    <a:pt x="315" y="84"/>
                  </a:lnTo>
                  <a:lnTo>
                    <a:pt x="323" y="85"/>
                  </a:lnTo>
                  <a:lnTo>
                    <a:pt x="333" y="87"/>
                  </a:lnTo>
                  <a:lnTo>
                    <a:pt x="342" y="88"/>
                  </a:lnTo>
                  <a:lnTo>
                    <a:pt x="352" y="89"/>
                  </a:lnTo>
                  <a:lnTo>
                    <a:pt x="360" y="89"/>
                  </a:lnTo>
                  <a:lnTo>
                    <a:pt x="369" y="91"/>
                  </a:lnTo>
                  <a:lnTo>
                    <a:pt x="378" y="92"/>
                  </a:lnTo>
                  <a:lnTo>
                    <a:pt x="388" y="94"/>
                  </a:lnTo>
                  <a:lnTo>
                    <a:pt x="396" y="94"/>
                  </a:lnTo>
                  <a:lnTo>
                    <a:pt x="406" y="95"/>
                  </a:lnTo>
                  <a:lnTo>
                    <a:pt x="416" y="96"/>
                  </a:lnTo>
                  <a:lnTo>
                    <a:pt x="425" y="98"/>
                  </a:lnTo>
                  <a:lnTo>
                    <a:pt x="434" y="98"/>
                  </a:lnTo>
                  <a:lnTo>
                    <a:pt x="443" y="99"/>
                  </a:lnTo>
                  <a:lnTo>
                    <a:pt x="451" y="99"/>
                  </a:lnTo>
                  <a:lnTo>
                    <a:pt x="461" y="101"/>
                  </a:lnTo>
                  <a:lnTo>
                    <a:pt x="469" y="101"/>
                  </a:lnTo>
                  <a:lnTo>
                    <a:pt x="479" y="102"/>
                  </a:lnTo>
                  <a:lnTo>
                    <a:pt x="489" y="102"/>
                  </a:lnTo>
                  <a:lnTo>
                    <a:pt x="498" y="103"/>
                  </a:lnTo>
                  <a:lnTo>
                    <a:pt x="507" y="103"/>
                  </a:lnTo>
                  <a:lnTo>
                    <a:pt x="516" y="103"/>
                  </a:lnTo>
                  <a:lnTo>
                    <a:pt x="526" y="103"/>
                  </a:lnTo>
                  <a:lnTo>
                    <a:pt x="536" y="105"/>
                  </a:lnTo>
                  <a:lnTo>
                    <a:pt x="544" y="105"/>
                  </a:lnTo>
                  <a:lnTo>
                    <a:pt x="554" y="106"/>
                  </a:lnTo>
                  <a:lnTo>
                    <a:pt x="563" y="106"/>
                  </a:lnTo>
                  <a:lnTo>
                    <a:pt x="573" y="107"/>
                  </a:lnTo>
                  <a:lnTo>
                    <a:pt x="566" y="114"/>
                  </a:lnTo>
                  <a:lnTo>
                    <a:pt x="560" y="123"/>
                  </a:lnTo>
                  <a:lnTo>
                    <a:pt x="552" y="131"/>
                  </a:lnTo>
                  <a:lnTo>
                    <a:pt x="544" y="139"/>
                  </a:lnTo>
                  <a:lnTo>
                    <a:pt x="534" y="147"/>
                  </a:lnTo>
                  <a:lnTo>
                    <a:pt x="525" y="157"/>
                  </a:lnTo>
                  <a:lnTo>
                    <a:pt x="514" y="167"/>
                  </a:lnTo>
                  <a:lnTo>
                    <a:pt x="504" y="176"/>
                  </a:lnTo>
                  <a:lnTo>
                    <a:pt x="489" y="175"/>
                  </a:lnTo>
                  <a:lnTo>
                    <a:pt x="475" y="174"/>
                  </a:lnTo>
                  <a:lnTo>
                    <a:pt x="460" y="172"/>
                  </a:lnTo>
                  <a:lnTo>
                    <a:pt x="446" y="171"/>
                  </a:lnTo>
                  <a:lnTo>
                    <a:pt x="431" y="170"/>
                  </a:lnTo>
                  <a:lnTo>
                    <a:pt x="417" y="168"/>
                  </a:lnTo>
                  <a:lnTo>
                    <a:pt x="403" y="167"/>
                  </a:lnTo>
                  <a:lnTo>
                    <a:pt x="389" y="167"/>
                  </a:lnTo>
                  <a:lnTo>
                    <a:pt x="374" y="164"/>
                  </a:lnTo>
                  <a:lnTo>
                    <a:pt x="360" y="164"/>
                  </a:lnTo>
                  <a:lnTo>
                    <a:pt x="345" y="161"/>
                  </a:lnTo>
                  <a:lnTo>
                    <a:pt x="333" y="161"/>
                  </a:lnTo>
                  <a:lnTo>
                    <a:pt x="318" y="158"/>
                  </a:lnTo>
                  <a:lnTo>
                    <a:pt x="304" y="157"/>
                  </a:lnTo>
                  <a:lnTo>
                    <a:pt x="289" y="156"/>
                  </a:lnTo>
                  <a:lnTo>
                    <a:pt x="276" y="154"/>
                  </a:lnTo>
                  <a:lnTo>
                    <a:pt x="261" y="152"/>
                  </a:lnTo>
                  <a:lnTo>
                    <a:pt x="247" y="149"/>
                  </a:lnTo>
                  <a:lnTo>
                    <a:pt x="233" y="146"/>
                  </a:lnTo>
                  <a:lnTo>
                    <a:pt x="220" y="145"/>
                  </a:lnTo>
                  <a:lnTo>
                    <a:pt x="204" y="142"/>
                  </a:lnTo>
                  <a:lnTo>
                    <a:pt x="192" y="141"/>
                  </a:lnTo>
                  <a:lnTo>
                    <a:pt x="177" y="138"/>
                  </a:lnTo>
                  <a:lnTo>
                    <a:pt x="164" y="136"/>
                  </a:lnTo>
                  <a:lnTo>
                    <a:pt x="149" y="132"/>
                  </a:lnTo>
                  <a:lnTo>
                    <a:pt x="135" y="129"/>
                  </a:lnTo>
                  <a:lnTo>
                    <a:pt x="122" y="127"/>
                  </a:lnTo>
                  <a:lnTo>
                    <a:pt x="108" y="124"/>
                  </a:lnTo>
                  <a:lnTo>
                    <a:pt x="94" y="121"/>
                  </a:lnTo>
                  <a:lnTo>
                    <a:pt x="80" y="118"/>
                  </a:lnTo>
                  <a:lnTo>
                    <a:pt x="66" y="116"/>
                  </a:lnTo>
                  <a:lnTo>
                    <a:pt x="54" y="113"/>
                  </a:lnTo>
                  <a:lnTo>
                    <a:pt x="50" y="105"/>
                  </a:lnTo>
                  <a:lnTo>
                    <a:pt x="46" y="98"/>
                  </a:lnTo>
                  <a:lnTo>
                    <a:pt x="42" y="91"/>
                  </a:lnTo>
                  <a:lnTo>
                    <a:pt x="39" y="84"/>
                  </a:lnTo>
                  <a:lnTo>
                    <a:pt x="35" y="77"/>
                  </a:lnTo>
                  <a:lnTo>
                    <a:pt x="32" y="70"/>
                  </a:lnTo>
                  <a:lnTo>
                    <a:pt x="28" y="63"/>
                  </a:lnTo>
                  <a:lnTo>
                    <a:pt x="25" y="56"/>
                  </a:lnTo>
                  <a:lnTo>
                    <a:pt x="18" y="41"/>
                  </a:lnTo>
                  <a:lnTo>
                    <a:pt x="13" y="27"/>
                  </a:lnTo>
                  <a:lnTo>
                    <a:pt x="6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4" name="Freeform 258"/>
            <p:cNvSpPr>
              <a:spLocks/>
            </p:cNvSpPr>
            <p:nvPr/>
          </p:nvSpPr>
          <p:spPr bwMode="auto">
            <a:xfrm>
              <a:off x="2965" y="159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5" name="Freeform 259"/>
            <p:cNvSpPr>
              <a:spLocks/>
            </p:cNvSpPr>
            <p:nvPr/>
          </p:nvSpPr>
          <p:spPr bwMode="auto">
            <a:xfrm>
              <a:off x="2965" y="2418"/>
              <a:ext cx="232" cy="132"/>
            </a:xfrm>
            <a:custGeom>
              <a:avLst/>
              <a:gdLst>
                <a:gd name="T0" fmla="*/ 0 w 232"/>
                <a:gd name="T1" fmla="*/ 0 h 132"/>
                <a:gd name="T2" fmla="*/ 3 w 232"/>
                <a:gd name="T3" fmla="*/ 0 h 132"/>
                <a:gd name="T4" fmla="*/ 16 w 232"/>
                <a:gd name="T5" fmla="*/ 1 h 132"/>
                <a:gd name="T6" fmla="*/ 33 w 232"/>
                <a:gd name="T7" fmla="*/ 3 h 132"/>
                <a:gd name="T8" fmla="*/ 47 w 232"/>
                <a:gd name="T9" fmla="*/ 4 h 132"/>
                <a:gd name="T10" fmla="*/ 63 w 232"/>
                <a:gd name="T11" fmla="*/ 7 h 132"/>
                <a:gd name="T12" fmla="*/ 77 w 232"/>
                <a:gd name="T13" fmla="*/ 8 h 132"/>
                <a:gd name="T14" fmla="*/ 92 w 232"/>
                <a:gd name="T15" fmla="*/ 10 h 132"/>
                <a:gd name="T16" fmla="*/ 106 w 232"/>
                <a:gd name="T17" fmla="*/ 11 h 132"/>
                <a:gd name="T18" fmla="*/ 121 w 232"/>
                <a:gd name="T19" fmla="*/ 14 h 132"/>
                <a:gd name="T20" fmla="*/ 135 w 232"/>
                <a:gd name="T21" fmla="*/ 15 h 132"/>
                <a:gd name="T22" fmla="*/ 152 w 232"/>
                <a:gd name="T23" fmla="*/ 17 h 132"/>
                <a:gd name="T24" fmla="*/ 165 w 232"/>
                <a:gd name="T25" fmla="*/ 18 h 132"/>
                <a:gd name="T26" fmla="*/ 182 w 232"/>
                <a:gd name="T27" fmla="*/ 21 h 132"/>
                <a:gd name="T28" fmla="*/ 194 w 232"/>
                <a:gd name="T29" fmla="*/ 19 h 132"/>
                <a:gd name="T30" fmla="*/ 210 w 232"/>
                <a:gd name="T31" fmla="*/ 18 h 132"/>
                <a:gd name="T32" fmla="*/ 222 w 232"/>
                <a:gd name="T33" fmla="*/ 17 h 132"/>
                <a:gd name="T34" fmla="*/ 232 w 232"/>
                <a:gd name="T35" fmla="*/ 17 h 132"/>
                <a:gd name="T36" fmla="*/ 232 w 232"/>
                <a:gd name="T37" fmla="*/ 115 h 132"/>
                <a:gd name="T38" fmla="*/ 223 w 232"/>
                <a:gd name="T39" fmla="*/ 116 h 132"/>
                <a:gd name="T40" fmla="*/ 178 w 232"/>
                <a:gd name="T41" fmla="*/ 121 h 132"/>
                <a:gd name="T42" fmla="*/ 131 w 232"/>
                <a:gd name="T43" fmla="*/ 124 h 132"/>
                <a:gd name="T44" fmla="*/ 85 w 232"/>
                <a:gd name="T45" fmla="*/ 127 h 132"/>
                <a:gd name="T46" fmla="*/ 40 w 232"/>
                <a:gd name="T47" fmla="*/ 130 h 132"/>
                <a:gd name="T48" fmla="*/ 0 w 232"/>
                <a:gd name="T49" fmla="*/ 132 h 132"/>
                <a:gd name="T50" fmla="*/ 0 w 232"/>
                <a:gd name="T5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2" h="132">
                  <a:moveTo>
                    <a:pt x="0" y="0"/>
                  </a:moveTo>
                  <a:lnTo>
                    <a:pt x="3" y="0"/>
                  </a:lnTo>
                  <a:lnTo>
                    <a:pt x="16" y="1"/>
                  </a:lnTo>
                  <a:lnTo>
                    <a:pt x="33" y="3"/>
                  </a:lnTo>
                  <a:lnTo>
                    <a:pt x="47" y="4"/>
                  </a:lnTo>
                  <a:lnTo>
                    <a:pt x="63" y="7"/>
                  </a:lnTo>
                  <a:lnTo>
                    <a:pt x="77" y="8"/>
                  </a:lnTo>
                  <a:lnTo>
                    <a:pt x="92" y="10"/>
                  </a:lnTo>
                  <a:lnTo>
                    <a:pt x="106" y="11"/>
                  </a:lnTo>
                  <a:lnTo>
                    <a:pt x="121" y="14"/>
                  </a:lnTo>
                  <a:lnTo>
                    <a:pt x="135" y="15"/>
                  </a:lnTo>
                  <a:lnTo>
                    <a:pt x="152" y="17"/>
                  </a:lnTo>
                  <a:lnTo>
                    <a:pt x="165" y="18"/>
                  </a:lnTo>
                  <a:lnTo>
                    <a:pt x="182" y="21"/>
                  </a:lnTo>
                  <a:lnTo>
                    <a:pt x="194" y="19"/>
                  </a:lnTo>
                  <a:lnTo>
                    <a:pt x="210" y="18"/>
                  </a:lnTo>
                  <a:lnTo>
                    <a:pt x="222" y="17"/>
                  </a:lnTo>
                  <a:lnTo>
                    <a:pt x="232" y="17"/>
                  </a:lnTo>
                  <a:lnTo>
                    <a:pt x="232" y="115"/>
                  </a:lnTo>
                  <a:lnTo>
                    <a:pt x="223" y="116"/>
                  </a:lnTo>
                  <a:lnTo>
                    <a:pt x="178" y="121"/>
                  </a:lnTo>
                  <a:lnTo>
                    <a:pt x="131" y="124"/>
                  </a:lnTo>
                  <a:lnTo>
                    <a:pt x="85" y="127"/>
                  </a:lnTo>
                  <a:lnTo>
                    <a:pt x="40" y="130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6" name="Freeform 260"/>
            <p:cNvSpPr>
              <a:spLocks/>
            </p:cNvSpPr>
            <p:nvPr/>
          </p:nvSpPr>
          <p:spPr bwMode="auto">
            <a:xfrm>
              <a:off x="1896" y="1999"/>
              <a:ext cx="1069" cy="554"/>
            </a:xfrm>
            <a:custGeom>
              <a:avLst/>
              <a:gdLst>
                <a:gd name="T0" fmla="*/ 1018 w 1069"/>
                <a:gd name="T1" fmla="*/ 551 h 554"/>
                <a:gd name="T2" fmla="*/ 884 w 1069"/>
                <a:gd name="T3" fmla="*/ 554 h 554"/>
                <a:gd name="T4" fmla="*/ 750 w 1069"/>
                <a:gd name="T5" fmla="*/ 547 h 554"/>
                <a:gd name="T6" fmla="*/ 622 w 1069"/>
                <a:gd name="T7" fmla="*/ 536 h 554"/>
                <a:gd name="T8" fmla="*/ 511 w 1069"/>
                <a:gd name="T9" fmla="*/ 521 h 554"/>
                <a:gd name="T10" fmla="*/ 431 w 1069"/>
                <a:gd name="T11" fmla="*/ 506 h 554"/>
                <a:gd name="T12" fmla="*/ 359 w 1069"/>
                <a:gd name="T13" fmla="*/ 488 h 554"/>
                <a:gd name="T14" fmla="*/ 296 w 1069"/>
                <a:gd name="T15" fmla="*/ 469 h 554"/>
                <a:gd name="T16" fmla="*/ 239 w 1069"/>
                <a:gd name="T17" fmla="*/ 448 h 554"/>
                <a:gd name="T18" fmla="*/ 192 w 1069"/>
                <a:gd name="T19" fmla="*/ 427 h 554"/>
                <a:gd name="T20" fmla="*/ 147 w 1069"/>
                <a:gd name="T21" fmla="*/ 402 h 554"/>
                <a:gd name="T22" fmla="*/ 109 w 1069"/>
                <a:gd name="T23" fmla="*/ 378 h 554"/>
                <a:gd name="T24" fmla="*/ 79 w 1069"/>
                <a:gd name="T25" fmla="*/ 351 h 554"/>
                <a:gd name="T26" fmla="*/ 56 w 1069"/>
                <a:gd name="T27" fmla="*/ 325 h 554"/>
                <a:gd name="T28" fmla="*/ 35 w 1069"/>
                <a:gd name="T29" fmla="*/ 299 h 554"/>
                <a:gd name="T30" fmla="*/ 20 w 1069"/>
                <a:gd name="T31" fmla="*/ 271 h 554"/>
                <a:gd name="T32" fmla="*/ 9 w 1069"/>
                <a:gd name="T33" fmla="*/ 242 h 554"/>
                <a:gd name="T34" fmla="*/ 3 w 1069"/>
                <a:gd name="T35" fmla="*/ 215 h 554"/>
                <a:gd name="T36" fmla="*/ 0 w 1069"/>
                <a:gd name="T37" fmla="*/ 186 h 554"/>
                <a:gd name="T38" fmla="*/ 2 w 1069"/>
                <a:gd name="T39" fmla="*/ 158 h 554"/>
                <a:gd name="T40" fmla="*/ 6 w 1069"/>
                <a:gd name="T41" fmla="*/ 131 h 554"/>
                <a:gd name="T42" fmla="*/ 14 w 1069"/>
                <a:gd name="T43" fmla="*/ 103 h 554"/>
                <a:gd name="T44" fmla="*/ 25 w 1069"/>
                <a:gd name="T45" fmla="*/ 75 h 554"/>
                <a:gd name="T46" fmla="*/ 38 w 1069"/>
                <a:gd name="T47" fmla="*/ 49 h 554"/>
                <a:gd name="T48" fmla="*/ 52 w 1069"/>
                <a:gd name="T49" fmla="*/ 23 h 554"/>
                <a:gd name="T50" fmla="*/ 69 w 1069"/>
                <a:gd name="T51" fmla="*/ 0 h 554"/>
                <a:gd name="T52" fmla="*/ 93 w 1069"/>
                <a:gd name="T53" fmla="*/ 11 h 554"/>
                <a:gd name="T54" fmla="*/ 122 w 1069"/>
                <a:gd name="T55" fmla="*/ 18 h 554"/>
                <a:gd name="T56" fmla="*/ 148 w 1069"/>
                <a:gd name="T57" fmla="*/ 26 h 554"/>
                <a:gd name="T58" fmla="*/ 172 w 1069"/>
                <a:gd name="T59" fmla="*/ 41 h 554"/>
                <a:gd name="T60" fmla="*/ 184 w 1069"/>
                <a:gd name="T61" fmla="*/ 66 h 554"/>
                <a:gd name="T62" fmla="*/ 188 w 1069"/>
                <a:gd name="T63" fmla="*/ 106 h 554"/>
                <a:gd name="T64" fmla="*/ 188 w 1069"/>
                <a:gd name="T65" fmla="*/ 149 h 554"/>
                <a:gd name="T66" fmla="*/ 194 w 1069"/>
                <a:gd name="T67" fmla="*/ 193 h 554"/>
                <a:gd name="T68" fmla="*/ 203 w 1069"/>
                <a:gd name="T69" fmla="*/ 233 h 554"/>
                <a:gd name="T70" fmla="*/ 228 w 1069"/>
                <a:gd name="T71" fmla="*/ 270 h 554"/>
                <a:gd name="T72" fmla="*/ 245 w 1069"/>
                <a:gd name="T73" fmla="*/ 285 h 554"/>
                <a:gd name="T74" fmla="*/ 278 w 1069"/>
                <a:gd name="T75" fmla="*/ 288 h 554"/>
                <a:gd name="T76" fmla="*/ 318 w 1069"/>
                <a:gd name="T77" fmla="*/ 288 h 554"/>
                <a:gd name="T78" fmla="*/ 332 w 1069"/>
                <a:gd name="T79" fmla="*/ 264 h 554"/>
                <a:gd name="T80" fmla="*/ 370 w 1069"/>
                <a:gd name="T81" fmla="*/ 277 h 554"/>
                <a:gd name="T82" fmla="*/ 410 w 1069"/>
                <a:gd name="T83" fmla="*/ 291 h 554"/>
                <a:gd name="T84" fmla="*/ 450 w 1069"/>
                <a:gd name="T85" fmla="*/ 303 h 554"/>
                <a:gd name="T86" fmla="*/ 493 w 1069"/>
                <a:gd name="T87" fmla="*/ 316 h 554"/>
                <a:gd name="T88" fmla="*/ 535 w 1069"/>
                <a:gd name="T89" fmla="*/ 328 h 554"/>
                <a:gd name="T90" fmla="*/ 577 w 1069"/>
                <a:gd name="T91" fmla="*/ 338 h 554"/>
                <a:gd name="T92" fmla="*/ 619 w 1069"/>
                <a:gd name="T93" fmla="*/ 347 h 554"/>
                <a:gd name="T94" fmla="*/ 663 w 1069"/>
                <a:gd name="T95" fmla="*/ 358 h 554"/>
                <a:gd name="T96" fmla="*/ 706 w 1069"/>
                <a:gd name="T97" fmla="*/ 365 h 554"/>
                <a:gd name="T98" fmla="*/ 750 w 1069"/>
                <a:gd name="T99" fmla="*/ 373 h 554"/>
                <a:gd name="T100" fmla="*/ 794 w 1069"/>
                <a:gd name="T101" fmla="*/ 382 h 554"/>
                <a:gd name="T102" fmla="*/ 838 w 1069"/>
                <a:gd name="T103" fmla="*/ 389 h 554"/>
                <a:gd name="T104" fmla="*/ 881 w 1069"/>
                <a:gd name="T105" fmla="*/ 396 h 554"/>
                <a:gd name="T106" fmla="*/ 925 w 1069"/>
                <a:gd name="T107" fmla="*/ 401 h 554"/>
                <a:gd name="T108" fmla="*/ 968 w 1069"/>
                <a:gd name="T109" fmla="*/ 407 h 554"/>
                <a:gd name="T110" fmla="*/ 1014 w 1069"/>
                <a:gd name="T111" fmla="*/ 414 h 554"/>
                <a:gd name="T112" fmla="*/ 1056 w 1069"/>
                <a:gd name="T113" fmla="*/ 41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9" h="554">
                  <a:moveTo>
                    <a:pt x="1069" y="551"/>
                  </a:moveTo>
                  <a:lnTo>
                    <a:pt x="1063" y="551"/>
                  </a:lnTo>
                  <a:lnTo>
                    <a:pt x="1018" y="551"/>
                  </a:lnTo>
                  <a:lnTo>
                    <a:pt x="972" y="553"/>
                  </a:lnTo>
                  <a:lnTo>
                    <a:pt x="928" y="553"/>
                  </a:lnTo>
                  <a:lnTo>
                    <a:pt x="884" y="554"/>
                  </a:lnTo>
                  <a:lnTo>
                    <a:pt x="838" y="551"/>
                  </a:lnTo>
                  <a:lnTo>
                    <a:pt x="794" y="550"/>
                  </a:lnTo>
                  <a:lnTo>
                    <a:pt x="750" y="547"/>
                  </a:lnTo>
                  <a:lnTo>
                    <a:pt x="707" y="546"/>
                  </a:lnTo>
                  <a:lnTo>
                    <a:pt x="664" y="540"/>
                  </a:lnTo>
                  <a:lnTo>
                    <a:pt x="622" y="536"/>
                  </a:lnTo>
                  <a:lnTo>
                    <a:pt x="580" y="531"/>
                  </a:lnTo>
                  <a:lnTo>
                    <a:pt x="540" y="527"/>
                  </a:lnTo>
                  <a:lnTo>
                    <a:pt x="511" y="521"/>
                  </a:lnTo>
                  <a:lnTo>
                    <a:pt x="484" y="516"/>
                  </a:lnTo>
                  <a:lnTo>
                    <a:pt x="456" y="510"/>
                  </a:lnTo>
                  <a:lnTo>
                    <a:pt x="431" y="506"/>
                  </a:lnTo>
                  <a:lnTo>
                    <a:pt x="406" y="499"/>
                  </a:lnTo>
                  <a:lnTo>
                    <a:pt x="383" y="494"/>
                  </a:lnTo>
                  <a:lnTo>
                    <a:pt x="359" y="488"/>
                  </a:lnTo>
                  <a:lnTo>
                    <a:pt x="339" y="483"/>
                  </a:lnTo>
                  <a:lnTo>
                    <a:pt x="317" y="476"/>
                  </a:lnTo>
                  <a:lnTo>
                    <a:pt x="296" y="469"/>
                  </a:lnTo>
                  <a:lnTo>
                    <a:pt x="275" y="462"/>
                  </a:lnTo>
                  <a:lnTo>
                    <a:pt x="259" y="455"/>
                  </a:lnTo>
                  <a:lnTo>
                    <a:pt x="239" y="448"/>
                  </a:lnTo>
                  <a:lnTo>
                    <a:pt x="223" y="441"/>
                  </a:lnTo>
                  <a:lnTo>
                    <a:pt x="206" y="434"/>
                  </a:lnTo>
                  <a:lnTo>
                    <a:pt x="192" y="427"/>
                  </a:lnTo>
                  <a:lnTo>
                    <a:pt x="176" y="419"/>
                  </a:lnTo>
                  <a:lnTo>
                    <a:pt x="162" y="411"/>
                  </a:lnTo>
                  <a:lnTo>
                    <a:pt x="147" y="402"/>
                  </a:lnTo>
                  <a:lnTo>
                    <a:pt x="134" y="394"/>
                  </a:lnTo>
                  <a:lnTo>
                    <a:pt x="122" y="386"/>
                  </a:lnTo>
                  <a:lnTo>
                    <a:pt x="109" y="378"/>
                  </a:lnTo>
                  <a:lnTo>
                    <a:pt x="98" y="369"/>
                  </a:lnTo>
                  <a:lnTo>
                    <a:pt x="90" y="361"/>
                  </a:lnTo>
                  <a:lnTo>
                    <a:pt x="79" y="351"/>
                  </a:lnTo>
                  <a:lnTo>
                    <a:pt x="71" y="343"/>
                  </a:lnTo>
                  <a:lnTo>
                    <a:pt x="63" y="333"/>
                  </a:lnTo>
                  <a:lnTo>
                    <a:pt x="56" y="325"/>
                  </a:lnTo>
                  <a:lnTo>
                    <a:pt x="47" y="316"/>
                  </a:lnTo>
                  <a:lnTo>
                    <a:pt x="42" y="307"/>
                  </a:lnTo>
                  <a:lnTo>
                    <a:pt x="35" y="299"/>
                  </a:lnTo>
                  <a:lnTo>
                    <a:pt x="31" y="291"/>
                  </a:lnTo>
                  <a:lnTo>
                    <a:pt x="24" y="280"/>
                  </a:lnTo>
                  <a:lnTo>
                    <a:pt x="20" y="271"/>
                  </a:lnTo>
                  <a:lnTo>
                    <a:pt x="16" y="260"/>
                  </a:lnTo>
                  <a:lnTo>
                    <a:pt x="13" y="252"/>
                  </a:lnTo>
                  <a:lnTo>
                    <a:pt x="9" y="242"/>
                  </a:lnTo>
                  <a:lnTo>
                    <a:pt x="6" y="233"/>
                  </a:lnTo>
                  <a:lnTo>
                    <a:pt x="3" y="223"/>
                  </a:lnTo>
                  <a:lnTo>
                    <a:pt x="3" y="215"/>
                  </a:lnTo>
                  <a:lnTo>
                    <a:pt x="0" y="205"/>
                  </a:lnTo>
                  <a:lnTo>
                    <a:pt x="0" y="196"/>
                  </a:lnTo>
                  <a:lnTo>
                    <a:pt x="0" y="186"/>
                  </a:lnTo>
                  <a:lnTo>
                    <a:pt x="0" y="178"/>
                  </a:lnTo>
                  <a:lnTo>
                    <a:pt x="0" y="168"/>
                  </a:lnTo>
                  <a:lnTo>
                    <a:pt x="2" y="158"/>
                  </a:lnTo>
                  <a:lnTo>
                    <a:pt x="3" y="149"/>
                  </a:lnTo>
                  <a:lnTo>
                    <a:pt x="6" y="140"/>
                  </a:lnTo>
                  <a:lnTo>
                    <a:pt x="6" y="131"/>
                  </a:lnTo>
                  <a:lnTo>
                    <a:pt x="9" y="121"/>
                  </a:lnTo>
                  <a:lnTo>
                    <a:pt x="10" y="111"/>
                  </a:lnTo>
                  <a:lnTo>
                    <a:pt x="14" y="103"/>
                  </a:lnTo>
                  <a:lnTo>
                    <a:pt x="17" y="93"/>
                  </a:lnTo>
                  <a:lnTo>
                    <a:pt x="21" y="84"/>
                  </a:lnTo>
                  <a:lnTo>
                    <a:pt x="25" y="75"/>
                  </a:lnTo>
                  <a:lnTo>
                    <a:pt x="29" y="67"/>
                  </a:lnTo>
                  <a:lnTo>
                    <a:pt x="34" y="58"/>
                  </a:lnTo>
                  <a:lnTo>
                    <a:pt x="38" y="49"/>
                  </a:lnTo>
                  <a:lnTo>
                    <a:pt x="42" y="40"/>
                  </a:lnTo>
                  <a:lnTo>
                    <a:pt x="47" y="31"/>
                  </a:lnTo>
                  <a:lnTo>
                    <a:pt x="52" y="23"/>
                  </a:lnTo>
                  <a:lnTo>
                    <a:pt x="57" y="15"/>
                  </a:lnTo>
                  <a:lnTo>
                    <a:pt x="63" y="6"/>
                  </a:lnTo>
                  <a:lnTo>
                    <a:pt x="69" y="0"/>
                  </a:lnTo>
                  <a:lnTo>
                    <a:pt x="76" y="4"/>
                  </a:lnTo>
                  <a:lnTo>
                    <a:pt x="85" y="8"/>
                  </a:lnTo>
                  <a:lnTo>
                    <a:pt x="93" y="11"/>
                  </a:lnTo>
                  <a:lnTo>
                    <a:pt x="103" y="13"/>
                  </a:lnTo>
                  <a:lnTo>
                    <a:pt x="111" y="15"/>
                  </a:lnTo>
                  <a:lnTo>
                    <a:pt x="122" y="18"/>
                  </a:lnTo>
                  <a:lnTo>
                    <a:pt x="130" y="19"/>
                  </a:lnTo>
                  <a:lnTo>
                    <a:pt x="141" y="23"/>
                  </a:lnTo>
                  <a:lnTo>
                    <a:pt x="148" y="26"/>
                  </a:lnTo>
                  <a:lnTo>
                    <a:pt x="156" y="30"/>
                  </a:lnTo>
                  <a:lnTo>
                    <a:pt x="163" y="34"/>
                  </a:lnTo>
                  <a:lnTo>
                    <a:pt x="172" y="41"/>
                  </a:lnTo>
                  <a:lnTo>
                    <a:pt x="176" y="46"/>
                  </a:lnTo>
                  <a:lnTo>
                    <a:pt x="181" y="56"/>
                  </a:lnTo>
                  <a:lnTo>
                    <a:pt x="184" y="66"/>
                  </a:lnTo>
                  <a:lnTo>
                    <a:pt x="188" y="80"/>
                  </a:lnTo>
                  <a:lnTo>
                    <a:pt x="188" y="92"/>
                  </a:lnTo>
                  <a:lnTo>
                    <a:pt x="188" y="106"/>
                  </a:lnTo>
                  <a:lnTo>
                    <a:pt x="188" y="120"/>
                  </a:lnTo>
                  <a:lnTo>
                    <a:pt x="188" y="135"/>
                  </a:lnTo>
                  <a:lnTo>
                    <a:pt x="188" y="149"/>
                  </a:lnTo>
                  <a:lnTo>
                    <a:pt x="190" y="164"/>
                  </a:lnTo>
                  <a:lnTo>
                    <a:pt x="191" y="178"/>
                  </a:lnTo>
                  <a:lnTo>
                    <a:pt x="194" y="193"/>
                  </a:lnTo>
                  <a:lnTo>
                    <a:pt x="195" y="207"/>
                  </a:lnTo>
                  <a:lnTo>
                    <a:pt x="199" y="220"/>
                  </a:lnTo>
                  <a:lnTo>
                    <a:pt x="203" y="233"/>
                  </a:lnTo>
                  <a:lnTo>
                    <a:pt x="212" y="247"/>
                  </a:lnTo>
                  <a:lnTo>
                    <a:pt x="219" y="258"/>
                  </a:lnTo>
                  <a:lnTo>
                    <a:pt x="228" y="270"/>
                  </a:lnTo>
                  <a:lnTo>
                    <a:pt x="232" y="274"/>
                  </a:lnTo>
                  <a:lnTo>
                    <a:pt x="239" y="280"/>
                  </a:lnTo>
                  <a:lnTo>
                    <a:pt x="245" y="285"/>
                  </a:lnTo>
                  <a:lnTo>
                    <a:pt x="253" y="291"/>
                  </a:lnTo>
                  <a:lnTo>
                    <a:pt x="263" y="287"/>
                  </a:lnTo>
                  <a:lnTo>
                    <a:pt x="278" y="288"/>
                  </a:lnTo>
                  <a:lnTo>
                    <a:pt x="292" y="288"/>
                  </a:lnTo>
                  <a:lnTo>
                    <a:pt x="307" y="289"/>
                  </a:lnTo>
                  <a:lnTo>
                    <a:pt x="318" y="288"/>
                  </a:lnTo>
                  <a:lnTo>
                    <a:pt x="328" y="284"/>
                  </a:lnTo>
                  <a:lnTo>
                    <a:pt x="332" y="276"/>
                  </a:lnTo>
                  <a:lnTo>
                    <a:pt x="332" y="264"/>
                  </a:lnTo>
                  <a:lnTo>
                    <a:pt x="344" y="269"/>
                  </a:lnTo>
                  <a:lnTo>
                    <a:pt x="357" y="273"/>
                  </a:lnTo>
                  <a:lnTo>
                    <a:pt x="370" y="277"/>
                  </a:lnTo>
                  <a:lnTo>
                    <a:pt x="384" y="282"/>
                  </a:lnTo>
                  <a:lnTo>
                    <a:pt x="397" y="287"/>
                  </a:lnTo>
                  <a:lnTo>
                    <a:pt x="410" y="291"/>
                  </a:lnTo>
                  <a:lnTo>
                    <a:pt x="424" y="295"/>
                  </a:lnTo>
                  <a:lnTo>
                    <a:pt x="438" y="300"/>
                  </a:lnTo>
                  <a:lnTo>
                    <a:pt x="450" y="303"/>
                  </a:lnTo>
                  <a:lnTo>
                    <a:pt x="466" y="307"/>
                  </a:lnTo>
                  <a:lnTo>
                    <a:pt x="478" y="311"/>
                  </a:lnTo>
                  <a:lnTo>
                    <a:pt x="493" y="316"/>
                  </a:lnTo>
                  <a:lnTo>
                    <a:pt x="507" y="320"/>
                  </a:lnTo>
                  <a:lnTo>
                    <a:pt x="521" y="324"/>
                  </a:lnTo>
                  <a:lnTo>
                    <a:pt x="535" y="328"/>
                  </a:lnTo>
                  <a:lnTo>
                    <a:pt x="550" y="332"/>
                  </a:lnTo>
                  <a:lnTo>
                    <a:pt x="562" y="335"/>
                  </a:lnTo>
                  <a:lnTo>
                    <a:pt x="577" y="338"/>
                  </a:lnTo>
                  <a:lnTo>
                    <a:pt x="591" y="340"/>
                  </a:lnTo>
                  <a:lnTo>
                    <a:pt x="606" y="345"/>
                  </a:lnTo>
                  <a:lnTo>
                    <a:pt x="619" y="347"/>
                  </a:lnTo>
                  <a:lnTo>
                    <a:pt x="634" y="351"/>
                  </a:lnTo>
                  <a:lnTo>
                    <a:pt x="648" y="354"/>
                  </a:lnTo>
                  <a:lnTo>
                    <a:pt x="663" y="358"/>
                  </a:lnTo>
                  <a:lnTo>
                    <a:pt x="677" y="360"/>
                  </a:lnTo>
                  <a:lnTo>
                    <a:pt x="692" y="362"/>
                  </a:lnTo>
                  <a:lnTo>
                    <a:pt x="706" y="365"/>
                  </a:lnTo>
                  <a:lnTo>
                    <a:pt x="721" y="369"/>
                  </a:lnTo>
                  <a:lnTo>
                    <a:pt x="735" y="371"/>
                  </a:lnTo>
                  <a:lnTo>
                    <a:pt x="750" y="373"/>
                  </a:lnTo>
                  <a:lnTo>
                    <a:pt x="764" y="376"/>
                  </a:lnTo>
                  <a:lnTo>
                    <a:pt x="780" y="380"/>
                  </a:lnTo>
                  <a:lnTo>
                    <a:pt x="794" y="382"/>
                  </a:lnTo>
                  <a:lnTo>
                    <a:pt x="809" y="385"/>
                  </a:lnTo>
                  <a:lnTo>
                    <a:pt x="823" y="386"/>
                  </a:lnTo>
                  <a:lnTo>
                    <a:pt x="838" y="389"/>
                  </a:lnTo>
                  <a:lnTo>
                    <a:pt x="852" y="390"/>
                  </a:lnTo>
                  <a:lnTo>
                    <a:pt x="867" y="393"/>
                  </a:lnTo>
                  <a:lnTo>
                    <a:pt x="881" y="396"/>
                  </a:lnTo>
                  <a:lnTo>
                    <a:pt x="896" y="398"/>
                  </a:lnTo>
                  <a:lnTo>
                    <a:pt x="910" y="400"/>
                  </a:lnTo>
                  <a:lnTo>
                    <a:pt x="925" y="401"/>
                  </a:lnTo>
                  <a:lnTo>
                    <a:pt x="939" y="402"/>
                  </a:lnTo>
                  <a:lnTo>
                    <a:pt x="954" y="405"/>
                  </a:lnTo>
                  <a:lnTo>
                    <a:pt x="968" y="407"/>
                  </a:lnTo>
                  <a:lnTo>
                    <a:pt x="983" y="409"/>
                  </a:lnTo>
                  <a:lnTo>
                    <a:pt x="997" y="411"/>
                  </a:lnTo>
                  <a:lnTo>
                    <a:pt x="1014" y="414"/>
                  </a:lnTo>
                  <a:lnTo>
                    <a:pt x="1027" y="414"/>
                  </a:lnTo>
                  <a:lnTo>
                    <a:pt x="1043" y="416"/>
                  </a:lnTo>
                  <a:lnTo>
                    <a:pt x="1056" y="416"/>
                  </a:lnTo>
                  <a:lnTo>
                    <a:pt x="1069" y="419"/>
                  </a:lnTo>
                  <a:lnTo>
                    <a:pt x="1069" y="551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7" name="Freeform 261"/>
            <p:cNvSpPr>
              <a:spLocks/>
            </p:cNvSpPr>
            <p:nvPr/>
          </p:nvSpPr>
          <p:spPr bwMode="auto">
            <a:xfrm>
              <a:off x="3197" y="1550"/>
              <a:ext cx="37" cy="14"/>
            </a:xfrm>
            <a:custGeom>
              <a:avLst/>
              <a:gdLst>
                <a:gd name="T0" fmla="*/ 0 w 37"/>
                <a:gd name="T1" fmla="*/ 6 h 14"/>
                <a:gd name="T2" fmla="*/ 37 w 37"/>
                <a:gd name="T3" fmla="*/ 0 h 14"/>
                <a:gd name="T4" fmla="*/ 33 w 37"/>
                <a:gd name="T5" fmla="*/ 7 h 14"/>
                <a:gd name="T6" fmla="*/ 30 w 37"/>
                <a:gd name="T7" fmla="*/ 14 h 14"/>
                <a:gd name="T8" fmla="*/ 22 w 37"/>
                <a:gd name="T9" fmla="*/ 14 h 14"/>
                <a:gd name="T10" fmla="*/ 13 w 37"/>
                <a:gd name="T11" fmla="*/ 14 h 14"/>
                <a:gd name="T12" fmla="*/ 5 w 37"/>
                <a:gd name="T13" fmla="*/ 14 h 14"/>
                <a:gd name="T14" fmla="*/ 0 w 37"/>
                <a:gd name="T15" fmla="*/ 14 h 14"/>
                <a:gd name="T16" fmla="*/ 0 w 37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4">
                  <a:moveTo>
                    <a:pt x="0" y="6"/>
                  </a:moveTo>
                  <a:lnTo>
                    <a:pt x="37" y="0"/>
                  </a:lnTo>
                  <a:lnTo>
                    <a:pt x="33" y="7"/>
                  </a:lnTo>
                  <a:lnTo>
                    <a:pt x="30" y="14"/>
                  </a:lnTo>
                  <a:lnTo>
                    <a:pt x="22" y="14"/>
                  </a:lnTo>
                  <a:lnTo>
                    <a:pt x="13" y="14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8" name="Freeform 262"/>
            <p:cNvSpPr>
              <a:spLocks/>
            </p:cNvSpPr>
            <p:nvPr/>
          </p:nvSpPr>
          <p:spPr bwMode="auto">
            <a:xfrm>
              <a:off x="3166" y="1556"/>
              <a:ext cx="31" cy="8"/>
            </a:xfrm>
            <a:custGeom>
              <a:avLst/>
              <a:gdLst>
                <a:gd name="T0" fmla="*/ 31 w 31"/>
                <a:gd name="T1" fmla="*/ 8 h 8"/>
                <a:gd name="T2" fmla="*/ 29 w 31"/>
                <a:gd name="T3" fmla="*/ 8 h 8"/>
                <a:gd name="T4" fmla="*/ 14 w 31"/>
                <a:gd name="T5" fmla="*/ 7 h 8"/>
                <a:gd name="T6" fmla="*/ 0 w 31"/>
                <a:gd name="T7" fmla="*/ 5 h 8"/>
                <a:gd name="T8" fmla="*/ 31 w 31"/>
                <a:gd name="T9" fmla="*/ 0 h 8"/>
                <a:gd name="T10" fmla="*/ 31 w 31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8">
                  <a:moveTo>
                    <a:pt x="31" y="8"/>
                  </a:moveTo>
                  <a:lnTo>
                    <a:pt x="29" y="8"/>
                  </a:lnTo>
                  <a:lnTo>
                    <a:pt x="14" y="7"/>
                  </a:lnTo>
                  <a:lnTo>
                    <a:pt x="0" y="5"/>
                  </a:lnTo>
                  <a:lnTo>
                    <a:pt x="31" y="0"/>
                  </a:lnTo>
                  <a:lnTo>
                    <a:pt x="31" y="8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19" name="Freeform 263"/>
            <p:cNvSpPr>
              <a:spLocks/>
            </p:cNvSpPr>
            <p:nvPr/>
          </p:nvSpPr>
          <p:spPr bwMode="auto">
            <a:xfrm>
              <a:off x="3197" y="2299"/>
              <a:ext cx="786" cy="234"/>
            </a:xfrm>
            <a:custGeom>
              <a:avLst/>
              <a:gdLst>
                <a:gd name="T0" fmla="*/ 5 w 786"/>
                <a:gd name="T1" fmla="*/ 136 h 234"/>
                <a:gd name="T2" fmla="*/ 33 w 786"/>
                <a:gd name="T3" fmla="*/ 136 h 234"/>
                <a:gd name="T4" fmla="*/ 62 w 786"/>
                <a:gd name="T5" fmla="*/ 136 h 234"/>
                <a:gd name="T6" fmla="*/ 89 w 786"/>
                <a:gd name="T7" fmla="*/ 136 h 234"/>
                <a:gd name="T8" fmla="*/ 117 w 786"/>
                <a:gd name="T9" fmla="*/ 136 h 234"/>
                <a:gd name="T10" fmla="*/ 145 w 786"/>
                <a:gd name="T11" fmla="*/ 136 h 234"/>
                <a:gd name="T12" fmla="*/ 174 w 786"/>
                <a:gd name="T13" fmla="*/ 136 h 234"/>
                <a:gd name="T14" fmla="*/ 201 w 786"/>
                <a:gd name="T15" fmla="*/ 136 h 234"/>
                <a:gd name="T16" fmla="*/ 229 w 786"/>
                <a:gd name="T17" fmla="*/ 136 h 234"/>
                <a:gd name="T18" fmla="*/ 256 w 786"/>
                <a:gd name="T19" fmla="*/ 136 h 234"/>
                <a:gd name="T20" fmla="*/ 285 w 786"/>
                <a:gd name="T21" fmla="*/ 136 h 234"/>
                <a:gd name="T22" fmla="*/ 313 w 786"/>
                <a:gd name="T23" fmla="*/ 134 h 234"/>
                <a:gd name="T24" fmla="*/ 342 w 786"/>
                <a:gd name="T25" fmla="*/ 134 h 234"/>
                <a:gd name="T26" fmla="*/ 370 w 786"/>
                <a:gd name="T27" fmla="*/ 133 h 234"/>
                <a:gd name="T28" fmla="*/ 399 w 786"/>
                <a:gd name="T29" fmla="*/ 131 h 234"/>
                <a:gd name="T30" fmla="*/ 415 w 786"/>
                <a:gd name="T31" fmla="*/ 127 h 234"/>
                <a:gd name="T32" fmla="*/ 433 w 786"/>
                <a:gd name="T33" fmla="*/ 119 h 234"/>
                <a:gd name="T34" fmla="*/ 445 w 786"/>
                <a:gd name="T35" fmla="*/ 108 h 234"/>
                <a:gd name="T36" fmla="*/ 459 w 786"/>
                <a:gd name="T37" fmla="*/ 96 h 234"/>
                <a:gd name="T38" fmla="*/ 469 w 786"/>
                <a:gd name="T39" fmla="*/ 80 h 234"/>
                <a:gd name="T40" fmla="*/ 479 w 786"/>
                <a:gd name="T41" fmla="*/ 65 h 234"/>
                <a:gd name="T42" fmla="*/ 485 w 786"/>
                <a:gd name="T43" fmla="*/ 49 h 234"/>
                <a:gd name="T44" fmla="*/ 494 w 786"/>
                <a:gd name="T45" fmla="*/ 33 h 234"/>
                <a:gd name="T46" fmla="*/ 521 w 786"/>
                <a:gd name="T47" fmla="*/ 39 h 234"/>
                <a:gd name="T48" fmla="*/ 535 w 786"/>
                <a:gd name="T49" fmla="*/ 42 h 234"/>
                <a:gd name="T50" fmla="*/ 552 w 786"/>
                <a:gd name="T51" fmla="*/ 45 h 234"/>
                <a:gd name="T52" fmla="*/ 566 w 786"/>
                <a:gd name="T53" fmla="*/ 45 h 234"/>
                <a:gd name="T54" fmla="*/ 582 w 786"/>
                <a:gd name="T55" fmla="*/ 46 h 234"/>
                <a:gd name="T56" fmla="*/ 597 w 786"/>
                <a:gd name="T57" fmla="*/ 46 h 234"/>
                <a:gd name="T58" fmla="*/ 614 w 786"/>
                <a:gd name="T59" fmla="*/ 46 h 234"/>
                <a:gd name="T60" fmla="*/ 629 w 786"/>
                <a:gd name="T61" fmla="*/ 43 h 234"/>
                <a:gd name="T62" fmla="*/ 644 w 786"/>
                <a:gd name="T63" fmla="*/ 42 h 234"/>
                <a:gd name="T64" fmla="*/ 659 w 786"/>
                <a:gd name="T65" fmla="*/ 39 h 234"/>
                <a:gd name="T66" fmla="*/ 676 w 786"/>
                <a:gd name="T67" fmla="*/ 38 h 234"/>
                <a:gd name="T68" fmla="*/ 705 w 786"/>
                <a:gd name="T69" fmla="*/ 31 h 234"/>
                <a:gd name="T70" fmla="*/ 720 w 786"/>
                <a:gd name="T71" fmla="*/ 27 h 234"/>
                <a:gd name="T72" fmla="*/ 735 w 786"/>
                <a:gd name="T73" fmla="*/ 22 h 234"/>
                <a:gd name="T74" fmla="*/ 750 w 786"/>
                <a:gd name="T75" fmla="*/ 14 h 234"/>
                <a:gd name="T76" fmla="*/ 767 w 786"/>
                <a:gd name="T77" fmla="*/ 9 h 234"/>
                <a:gd name="T78" fmla="*/ 784 w 786"/>
                <a:gd name="T79" fmla="*/ 2 h 234"/>
                <a:gd name="T80" fmla="*/ 786 w 786"/>
                <a:gd name="T81" fmla="*/ 86 h 234"/>
                <a:gd name="T82" fmla="*/ 734 w 786"/>
                <a:gd name="T83" fmla="*/ 101 h 234"/>
                <a:gd name="T84" fmla="*/ 654 w 786"/>
                <a:gd name="T85" fmla="*/ 123 h 234"/>
                <a:gd name="T86" fmla="*/ 570 w 786"/>
                <a:gd name="T87" fmla="*/ 141 h 234"/>
                <a:gd name="T88" fmla="*/ 484 w 786"/>
                <a:gd name="T89" fmla="*/ 160 h 234"/>
                <a:gd name="T90" fmla="*/ 396 w 786"/>
                <a:gd name="T91" fmla="*/ 177 h 234"/>
                <a:gd name="T92" fmla="*/ 309 w 786"/>
                <a:gd name="T93" fmla="*/ 194 h 234"/>
                <a:gd name="T94" fmla="*/ 218 w 786"/>
                <a:gd name="T95" fmla="*/ 207 h 234"/>
                <a:gd name="T96" fmla="*/ 128 w 786"/>
                <a:gd name="T97" fmla="*/ 220 h 234"/>
                <a:gd name="T98" fmla="*/ 37 w 786"/>
                <a:gd name="T99" fmla="*/ 231 h 234"/>
                <a:gd name="T100" fmla="*/ 0 w 786"/>
                <a:gd name="T101" fmla="*/ 13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6" h="234">
                  <a:moveTo>
                    <a:pt x="0" y="136"/>
                  </a:moveTo>
                  <a:lnTo>
                    <a:pt x="5" y="136"/>
                  </a:lnTo>
                  <a:lnTo>
                    <a:pt x="19" y="136"/>
                  </a:lnTo>
                  <a:lnTo>
                    <a:pt x="33" y="136"/>
                  </a:lnTo>
                  <a:lnTo>
                    <a:pt x="47" y="136"/>
                  </a:lnTo>
                  <a:lnTo>
                    <a:pt x="62" y="136"/>
                  </a:lnTo>
                  <a:lnTo>
                    <a:pt x="74" y="136"/>
                  </a:lnTo>
                  <a:lnTo>
                    <a:pt x="89" y="136"/>
                  </a:lnTo>
                  <a:lnTo>
                    <a:pt x="102" y="136"/>
                  </a:lnTo>
                  <a:lnTo>
                    <a:pt x="117" y="136"/>
                  </a:lnTo>
                  <a:lnTo>
                    <a:pt x="131" y="136"/>
                  </a:lnTo>
                  <a:lnTo>
                    <a:pt x="145" y="136"/>
                  </a:lnTo>
                  <a:lnTo>
                    <a:pt x="158" y="136"/>
                  </a:lnTo>
                  <a:lnTo>
                    <a:pt x="174" y="136"/>
                  </a:lnTo>
                  <a:lnTo>
                    <a:pt x="186" y="136"/>
                  </a:lnTo>
                  <a:lnTo>
                    <a:pt x="201" y="136"/>
                  </a:lnTo>
                  <a:lnTo>
                    <a:pt x="214" y="136"/>
                  </a:lnTo>
                  <a:lnTo>
                    <a:pt x="229" y="136"/>
                  </a:lnTo>
                  <a:lnTo>
                    <a:pt x="243" y="136"/>
                  </a:lnTo>
                  <a:lnTo>
                    <a:pt x="256" y="136"/>
                  </a:lnTo>
                  <a:lnTo>
                    <a:pt x="270" y="136"/>
                  </a:lnTo>
                  <a:lnTo>
                    <a:pt x="285" y="136"/>
                  </a:lnTo>
                  <a:lnTo>
                    <a:pt x="298" y="134"/>
                  </a:lnTo>
                  <a:lnTo>
                    <a:pt x="313" y="134"/>
                  </a:lnTo>
                  <a:lnTo>
                    <a:pt x="327" y="134"/>
                  </a:lnTo>
                  <a:lnTo>
                    <a:pt x="342" y="134"/>
                  </a:lnTo>
                  <a:lnTo>
                    <a:pt x="354" y="133"/>
                  </a:lnTo>
                  <a:lnTo>
                    <a:pt x="370" y="133"/>
                  </a:lnTo>
                  <a:lnTo>
                    <a:pt x="383" y="131"/>
                  </a:lnTo>
                  <a:lnTo>
                    <a:pt x="399" y="131"/>
                  </a:lnTo>
                  <a:lnTo>
                    <a:pt x="407" y="129"/>
                  </a:lnTo>
                  <a:lnTo>
                    <a:pt x="415" y="127"/>
                  </a:lnTo>
                  <a:lnTo>
                    <a:pt x="423" y="123"/>
                  </a:lnTo>
                  <a:lnTo>
                    <a:pt x="433" y="119"/>
                  </a:lnTo>
                  <a:lnTo>
                    <a:pt x="439" y="114"/>
                  </a:lnTo>
                  <a:lnTo>
                    <a:pt x="445" y="108"/>
                  </a:lnTo>
                  <a:lnTo>
                    <a:pt x="452" y="101"/>
                  </a:lnTo>
                  <a:lnTo>
                    <a:pt x="459" y="96"/>
                  </a:lnTo>
                  <a:lnTo>
                    <a:pt x="463" y="87"/>
                  </a:lnTo>
                  <a:lnTo>
                    <a:pt x="469" y="80"/>
                  </a:lnTo>
                  <a:lnTo>
                    <a:pt x="473" y="72"/>
                  </a:lnTo>
                  <a:lnTo>
                    <a:pt x="479" y="65"/>
                  </a:lnTo>
                  <a:lnTo>
                    <a:pt x="481" y="57"/>
                  </a:lnTo>
                  <a:lnTo>
                    <a:pt x="485" y="49"/>
                  </a:lnTo>
                  <a:lnTo>
                    <a:pt x="490" y="40"/>
                  </a:lnTo>
                  <a:lnTo>
                    <a:pt x="494" y="33"/>
                  </a:lnTo>
                  <a:lnTo>
                    <a:pt x="506" y="36"/>
                  </a:lnTo>
                  <a:lnTo>
                    <a:pt x="521" y="39"/>
                  </a:lnTo>
                  <a:lnTo>
                    <a:pt x="528" y="40"/>
                  </a:lnTo>
                  <a:lnTo>
                    <a:pt x="535" y="42"/>
                  </a:lnTo>
                  <a:lnTo>
                    <a:pt x="543" y="43"/>
                  </a:lnTo>
                  <a:lnTo>
                    <a:pt x="552" y="45"/>
                  </a:lnTo>
                  <a:lnTo>
                    <a:pt x="559" y="45"/>
                  </a:lnTo>
                  <a:lnTo>
                    <a:pt x="566" y="45"/>
                  </a:lnTo>
                  <a:lnTo>
                    <a:pt x="574" y="45"/>
                  </a:lnTo>
                  <a:lnTo>
                    <a:pt x="582" y="46"/>
                  </a:lnTo>
                  <a:lnTo>
                    <a:pt x="589" y="46"/>
                  </a:lnTo>
                  <a:lnTo>
                    <a:pt x="597" y="46"/>
                  </a:lnTo>
                  <a:lnTo>
                    <a:pt x="606" y="46"/>
                  </a:lnTo>
                  <a:lnTo>
                    <a:pt x="614" y="46"/>
                  </a:lnTo>
                  <a:lnTo>
                    <a:pt x="621" y="45"/>
                  </a:lnTo>
                  <a:lnTo>
                    <a:pt x="629" y="43"/>
                  </a:lnTo>
                  <a:lnTo>
                    <a:pt x="636" y="42"/>
                  </a:lnTo>
                  <a:lnTo>
                    <a:pt x="644" y="42"/>
                  </a:lnTo>
                  <a:lnTo>
                    <a:pt x="651" y="40"/>
                  </a:lnTo>
                  <a:lnTo>
                    <a:pt x="659" y="39"/>
                  </a:lnTo>
                  <a:lnTo>
                    <a:pt x="668" y="38"/>
                  </a:lnTo>
                  <a:lnTo>
                    <a:pt x="676" y="38"/>
                  </a:lnTo>
                  <a:lnTo>
                    <a:pt x="690" y="33"/>
                  </a:lnTo>
                  <a:lnTo>
                    <a:pt x="705" y="31"/>
                  </a:lnTo>
                  <a:lnTo>
                    <a:pt x="712" y="28"/>
                  </a:lnTo>
                  <a:lnTo>
                    <a:pt x="720" y="27"/>
                  </a:lnTo>
                  <a:lnTo>
                    <a:pt x="727" y="24"/>
                  </a:lnTo>
                  <a:lnTo>
                    <a:pt x="735" y="22"/>
                  </a:lnTo>
                  <a:lnTo>
                    <a:pt x="742" y="18"/>
                  </a:lnTo>
                  <a:lnTo>
                    <a:pt x="750" y="14"/>
                  </a:lnTo>
                  <a:lnTo>
                    <a:pt x="759" y="11"/>
                  </a:lnTo>
                  <a:lnTo>
                    <a:pt x="767" y="9"/>
                  </a:lnTo>
                  <a:lnTo>
                    <a:pt x="775" y="5"/>
                  </a:lnTo>
                  <a:lnTo>
                    <a:pt x="784" y="2"/>
                  </a:lnTo>
                  <a:lnTo>
                    <a:pt x="786" y="0"/>
                  </a:lnTo>
                  <a:lnTo>
                    <a:pt x="786" y="86"/>
                  </a:lnTo>
                  <a:lnTo>
                    <a:pt x="773" y="90"/>
                  </a:lnTo>
                  <a:lnTo>
                    <a:pt x="734" y="101"/>
                  </a:lnTo>
                  <a:lnTo>
                    <a:pt x="694" y="112"/>
                  </a:lnTo>
                  <a:lnTo>
                    <a:pt x="654" y="123"/>
                  </a:lnTo>
                  <a:lnTo>
                    <a:pt x="611" y="131"/>
                  </a:lnTo>
                  <a:lnTo>
                    <a:pt x="570" y="141"/>
                  </a:lnTo>
                  <a:lnTo>
                    <a:pt x="527" y="151"/>
                  </a:lnTo>
                  <a:lnTo>
                    <a:pt x="484" y="160"/>
                  </a:lnTo>
                  <a:lnTo>
                    <a:pt x="440" y="169"/>
                  </a:lnTo>
                  <a:lnTo>
                    <a:pt x="396" y="177"/>
                  </a:lnTo>
                  <a:lnTo>
                    <a:pt x="352" y="185"/>
                  </a:lnTo>
                  <a:lnTo>
                    <a:pt x="309" y="194"/>
                  </a:lnTo>
                  <a:lnTo>
                    <a:pt x="263" y="200"/>
                  </a:lnTo>
                  <a:lnTo>
                    <a:pt x="218" y="207"/>
                  </a:lnTo>
                  <a:lnTo>
                    <a:pt x="172" y="213"/>
                  </a:lnTo>
                  <a:lnTo>
                    <a:pt x="128" y="220"/>
                  </a:lnTo>
                  <a:lnTo>
                    <a:pt x="82" y="225"/>
                  </a:lnTo>
                  <a:lnTo>
                    <a:pt x="37" y="231"/>
                  </a:lnTo>
                  <a:lnTo>
                    <a:pt x="0" y="234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0" name="Freeform 264"/>
            <p:cNvSpPr>
              <a:spLocks/>
            </p:cNvSpPr>
            <p:nvPr/>
          </p:nvSpPr>
          <p:spPr bwMode="auto">
            <a:xfrm>
              <a:off x="3983" y="1460"/>
              <a:ext cx="49" cy="20"/>
            </a:xfrm>
            <a:custGeom>
              <a:avLst/>
              <a:gdLst>
                <a:gd name="T0" fmla="*/ 0 w 49"/>
                <a:gd name="T1" fmla="*/ 0 h 20"/>
                <a:gd name="T2" fmla="*/ 5 w 49"/>
                <a:gd name="T3" fmla="*/ 0 h 20"/>
                <a:gd name="T4" fmla="*/ 14 w 49"/>
                <a:gd name="T5" fmla="*/ 0 h 20"/>
                <a:gd name="T6" fmla="*/ 25 w 49"/>
                <a:gd name="T7" fmla="*/ 0 h 20"/>
                <a:gd name="T8" fmla="*/ 36 w 49"/>
                <a:gd name="T9" fmla="*/ 0 h 20"/>
                <a:gd name="T10" fmla="*/ 49 w 49"/>
                <a:gd name="T11" fmla="*/ 0 h 20"/>
                <a:gd name="T12" fmla="*/ 40 w 49"/>
                <a:gd name="T13" fmla="*/ 9 h 20"/>
                <a:gd name="T14" fmla="*/ 32 w 49"/>
                <a:gd name="T15" fmla="*/ 17 h 20"/>
                <a:gd name="T16" fmla="*/ 22 w 49"/>
                <a:gd name="T17" fmla="*/ 20 h 20"/>
                <a:gd name="T18" fmla="*/ 13 w 49"/>
                <a:gd name="T19" fmla="*/ 18 h 20"/>
                <a:gd name="T20" fmla="*/ 0 w 49"/>
                <a:gd name="T21" fmla="*/ 14 h 20"/>
                <a:gd name="T22" fmla="*/ 0 w 49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lnTo>
                    <a:pt x="5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40" y="9"/>
                  </a:lnTo>
                  <a:lnTo>
                    <a:pt x="32" y="17"/>
                  </a:lnTo>
                  <a:lnTo>
                    <a:pt x="22" y="20"/>
                  </a:lnTo>
                  <a:lnTo>
                    <a:pt x="13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1" name="Freeform 265"/>
            <p:cNvSpPr>
              <a:spLocks/>
            </p:cNvSpPr>
            <p:nvPr/>
          </p:nvSpPr>
          <p:spPr bwMode="auto">
            <a:xfrm>
              <a:off x="3943" y="1460"/>
              <a:ext cx="40" cy="14"/>
            </a:xfrm>
            <a:custGeom>
              <a:avLst/>
              <a:gdLst>
                <a:gd name="T0" fmla="*/ 40 w 40"/>
                <a:gd name="T1" fmla="*/ 14 h 14"/>
                <a:gd name="T2" fmla="*/ 39 w 40"/>
                <a:gd name="T3" fmla="*/ 14 h 14"/>
                <a:gd name="T4" fmla="*/ 27 w 40"/>
                <a:gd name="T5" fmla="*/ 10 h 14"/>
                <a:gd name="T6" fmla="*/ 13 w 40"/>
                <a:gd name="T7" fmla="*/ 6 h 14"/>
                <a:gd name="T8" fmla="*/ 0 w 40"/>
                <a:gd name="T9" fmla="*/ 2 h 14"/>
                <a:gd name="T10" fmla="*/ 10 w 40"/>
                <a:gd name="T11" fmla="*/ 0 h 14"/>
                <a:gd name="T12" fmla="*/ 21 w 40"/>
                <a:gd name="T13" fmla="*/ 0 h 14"/>
                <a:gd name="T14" fmla="*/ 32 w 40"/>
                <a:gd name="T15" fmla="*/ 0 h 14"/>
                <a:gd name="T16" fmla="*/ 40 w 40"/>
                <a:gd name="T17" fmla="*/ 0 h 14"/>
                <a:gd name="T18" fmla="*/ 40 w 40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4">
                  <a:moveTo>
                    <a:pt x="40" y="14"/>
                  </a:moveTo>
                  <a:lnTo>
                    <a:pt x="39" y="14"/>
                  </a:lnTo>
                  <a:lnTo>
                    <a:pt x="27" y="10"/>
                  </a:lnTo>
                  <a:lnTo>
                    <a:pt x="13" y="6"/>
                  </a:lnTo>
                  <a:lnTo>
                    <a:pt x="0" y="2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0" y="14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2" name="Freeform 266"/>
            <p:cNvSpPr>
              <a:spLocks/>
            </p:cNvSpPr>
            <p:nvPr/>
          </p:nvSpPr>
          <p:spPr bwMode="auto">
            <a:xfrm>
              <a:off x="3983" y="1481"/>
              <a:ext cx="777" cy="904"/>
            </a:xfrm>
            <a:custGeom>
              <a:avLst/>
              <a:gdLst>
                <a:gd name="T0" fmla="*/ 22 w 777"/>
                <a:gd name="T1" fmla="*/ 811 h 904"/>
                <a:gd name="T2" fmla="*/ 56 w 777"/>
                <a:gd name="T3" fmla="*/ 800 h 904"/>
                <a:gd name="T4" fmla="*/ 90 w 777"/>
                <a:gd name="T5" fmla="*/ 789 h 904"/>
                <a:gd name="T6" fmla="*/ 123 w 777"/>
                <a:gd name="T7" fmla="*/ 778 h 904"/>
                <a:gd name="T8" fmla="*/ 156 w 777"/>
                <a:gd name="T9" fmla="*/ 767 h 904"/>
                <a:gd name="T10" fmla="*/ 189 w 777"/>
                <a:gd name="T11" fmla="*/ 758 h 904"/>
                <a:gd name="T12" fmla="*/ 223 w 777"/>
                <a:gd name="T13" fmla="*/ 747 h 904"/>
                <a:gd name="T14" fmla="*/ 254 w 777"/>
                <a:gd name="T15" fmla="*/ 733 h 904"/>
                <a:gd name="T16" fmla="*/ 286 w 777"/>
                <a:gd name="T17" fmla="*/ 720 h 904"/>
                <a:gd name="T18" fmla="*/ 316 w 777"/>
                <a:gd name="T19" fmla="*/ 705 h 904"/>
                <a:gd name="T20" fmla="*/ 348 w 777"/>
                <a:gd name="T21" fmla="*/ 689 h 904"/>
                <a:gd name="T22" fmla="*/ 377 w 777"/>
                <a:gd name="T23" fmla="*/ 669 h 904"/>
                <a:gd name="T24" fmla="*/ 405 w 777"/>
                <a:gd name="T25" fmla="*/ 649 h 904"/>
                <a:gd name="T26" fmla="*/ 431 w 777"/>
                <a:gd name="T27" fmla="*/ 627 h 904"/>
                <a:gd name="T28" fmla="*/ 453 w 777"/>
                <a:gd name="T29" fmla="*/ 598 h 904"/>
                <a:gd name="T30" fmla="*/ 460 w 777"/>
                <a:gd name="T31" fmla="*/ 552 h 904"/>
                <a:gd name="T32" fmla="*/ 483 w 777"/>
                <a:gd name="T33" fmla="*/ 541 h 904"/>
                <a:gd name="T34" fmla="*/ 536 w 777"/>
                <a:gd name="T35" fmla="*/ 541 h 904"/>
                <a:gd name="T36" fmla="*/ 587 w 777"/>
                <a:gd name="T37" fmla="*/ 530 h 904"/>
                <a:gd name="T38" fmla="*/ 619 w 777"/>
                <a:gd name="T39" fmla="*/ 513 h 904"/>
                <a:gd name="T40" fmla="*/ 655 w 777"/>
                <a:gd name="T41" fmla="*/ 482 h 904"/>
                <a:gd name="T42" fmla="*/ 684 w 777"/>
                <a:gd name="T43" fmla="*/ 446 h 904"/>
                <a:gd name="T44" fmla="*/ 704 w 777"/>
                <a:gd name="T45" fmla="*/ 404 h 904"/>
                <a:gd name="T46" fmla="*/ 714 w 777"/>
                <a:gd name="T47" fmla="*/ 363 h 904"/>
                <a:gd name="T48" fmla="*/ 708 w 777"/>
                <a:gd name="T49" fmla="*/ 329 h 904"/>
                <a:gd name="T50" fmla="*/ 695 w 777"/>
                <a:gd name="T51" fmla="*/ 298 h 904"/>
                <a:gd name="T52" fmla="*/ 670 w 777"/>
                <a:gd name="T53" fmla="*/ 265 h 904"/>
                <a:gd name="T54" fmla="*/ 642 w 777"/>
                <a:gd name="T55" fmla="*/ 232 h 904"/>
                <a:gd name="T56" fmla="*/ 621 w 777"/>
                <a:gd name="T57" fmla="*/ 206 h 904"/>
                <a:gd name="T58" fmla="*/ 605 w 777"/>
                <a:gd name="T59" fmla="*/ 180 h 904"/>
                <a:gd name="T60" fmla="*/ 584 w 777"/>
                <a:gd name="T61" fmla="*/ 131 h 904"/>
                <a:gd name="T62" fmla="*/ 541 w 777"/>
                <a:gd name="T63" fmla="*/ 95 h 904"/>
                <a:gd name="T64" fmla="*/ 492 w 777"/>
                <a:gd name="T65" fmla="*/ 72 h 904"/>
                <a:gd name="T66" fmla="*/ 438 w 777"/>
                <a:gd name="T67" fmla="*/ 55 h 904"/>
                <a:gd name="T68" fmla="*/ 398 w 777"/>
                <a:gd name="T69" fmla="*/ 36 h 904"/>
                <a:gd name="T70" fmla="*/ 403 w 777"/>
                <a:gd name="T71" fmla="*/ 0 h 904"/>
                <a:gd name="T72" fmla="*/ 452 w 777"/>
                <a:gd name="T73" fmla="*/ 8 h 904"/>
                <a:gd name="T74" fmla="*/ 506 w 777"/>
                <a:gd name="T75" fmla="*/ 22 h 904"/>
                <a:gd name="T76" fmla="*/ 573 w 777"/>
                <a:gd name="T77" fmla="*/ 39 h 904"/>
                <a:gd name="T78" fmla="*/ 628 w 777"/>
                <a:gd name="T79" fmla="*/ 61 h 904"/>
                <a:gd name="T80" fmla="*/ 674 w 777"/>
                <a:gd name="T81" fmla="*/ 86 h 904"/>
                <a:gd name="T82" fmla="*/ 711 w 777"/>
                <a:gd name="T83" fmla="*/ 112 h 904"/>
                <a:gd name="T84" fmla="*/ 739 w 777"/>
                <a:gd name="T85" fmla="*/ 141 h 904"/>
                <a:gd name="T86" fmla="*/ 758 w 777"/>
                <a:gd name="T87" fmla="*/ 170 h 904"/>
                <a:gd name="T88" fmla="*/ 771 w 777"/>
                <a:gd name="T89" fmla="*/ 203 h 904"/>
                <a:gd name="T90" fmla="*/ 777 w 777"/>
                <a:gd name="T91" fmla="*/ 237 h 904"/>
                <a:gd name="T92" fmla="*/ 776 w 777"/>
                <a:gd name="T93" fmla="*/ 272 h 904"/>
                <a:gd name="T94" fmla="*/ 772 w 777"/>
                <a:gd name="T95" fmla="*/ 309 h 904"/>
                <a:gd name="T96" fmla="*/ 764 w 777"/>
                <a:gd name="T97" fmla="*/ 349 h 904"/>
                <a:gd name="T98" fmla="*/ 753 w 777"/>
                <a:gd name="T99" fmla="*/ 389 h 904"/>
                <a:gd name="T100" fmla="*/ 737 w 777"/>
                <a:gd name="T101" fmla="*/ 431 h 904"/>
                <a:gd name="T102" fmla="*/ 722 w 777"/>
                <a:gd name="T103" fmla="*/ 473 h 904"/>
                <a:gd name="T104" fmla="*/ 706 w 777"/>
                <a:gd name="T105" fmla="*/ 519 h 904"/>
                <a:gd name="T106" fmla="*/ 686 w 777"/>
                <a:gd name="T107" fmla="*/ 563 h 904"/>
                <a:gd name="T108" fmla="*/ 648 w 777"/>
                <a:gd name="T109" fmla="*/ 610 h 904"/>
                <a:gd name="T110" fmla="*/ 587 w 777"/>
                <a:gd name="T111" fmla="*/ 660 h 904"/>
                <a:gd name="T112" fmla="*/ 501 w 777"/>
                <a:gd name="T113" fmla="*/ 711 h 904"/>
                <a:gd name="T114" fmla="*/ 398 w 777"/>
                <a:gd name="T115" fmla="*/ 763 h 904"/>
                <a:gd name="T116" fmla="*/ 275 w 777"/>
                <a:gd name="T117" fmla="*/ 813 h 904"/>
                <a:gd name="T118" fmla="*/ 137 w 777"/>
                <a:gd name="T119" fmla="*/ 861 h 904"/>
                <a:gd name="T120" fmla="*/ 0 w 777"/>
                <a:gd name="T121" fmla="*/ 904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7" h="904">
                  <a:moveTo>
                    <a:pt x="0" y="818"/>
                  </a:moveTo>
                  <a:lnTo>
                    <a:pt x="6" y="817"/>
                  </a:lnTo>
                  <a:lnTo>
                    <a:pt x="14" y="816"/>
                  </a:lnTo>
                  <a:lnTo>
                    <a:pt x="22" y="811"/>
                  </a:lnTo>
                  <a:lnTo>
                    <a:pt x="31" y="809"/>
                  </a:lnTo>
                  <a:lnTo>
                    <a:pt x="39" y="806"/>
                  </a:lnTo>
                  <a:lnTo>
                    <a:pt x="47" y="803"/>
                  </a:lnTo>
                  <a:lnTo>
                    <a:pt x="56" y="800"/>
                  </a:lnTo>
                  <a:lnTo>
                    <a:pt x="64" y="798"/>
                  </a:lnTo>
                  <a:lnTo>
                    <a:pt x="72" y="795"/>
                  </a:lnTo>
                  <a:lnTo>
                    <a:pt x="82" y="794"/>
                  </a:lnTo>
                  <a:lnTo>
                    <a:pt x="90" y="789"/>
                  </a:lnTo>
                  <a:lnTo>
                    <a:pt x="98" y="788"/>
                  </a:lnTo>
                  <a:lnTo>
                    <a:pt x="107" y="784"/>
                  </a:lnTo>
                  <a:lnTo>
                    <a:pt x="115" y="782"/>
                  </a:lnTo>
                  <a:lnTo>
                    <a:pt x="123" y="778"/>
                  </a:lnTo>
                  <a:lnTo>
                    <a:pt x="131" y="777"/>
                  </a:lnTo>
                  <a:lnTo>
                    <a:pt x="140" y="773"/>
                  </a:lnTo>
                  <a:lnTo>
                    <a:pt x="148" y="771"/>
                  </a:lnTo>
                  <a:lnTo>
                    <a:pt x="156" y="767"/>
                  </a:lnTo>
                  <a:lnTo>
                    <a:pt x="165" y="766"/>
                  </a:lnTo>
                  <a:lnTo>
                    <a:pt x="173" y="762"/>
                  </a:lnTo>
                  <a:lnTo>
                    <a:pt x="181" y="760"/>
                  </a:lnTo>
                  <a:lnTo>
                    <a:pt x="189" y="758"/>
                  </a:lnTo>
                  <a:lnTo>
                    <a:pt x="198" y="755"/>
                  </a:lnTo>
                  <a:lnTo>
                    <a:pt x="206" y="752"/>
                  </a:lnTo>
                  <a:lnTo>
                    <a:pt x="216" y="751"/>
                  </a:lnTo>
                  <a:lnTo>
                    <a:pt x="223" y="747"/>
                  </a:lnTo>
                  <a:lnTo>
                    <a:pt x="231" y="744"/>
                  </a:lnTo>
                  <a:lnTo>
                    <a:pt x="239" y="740"/>
                  </a:lnTo>
                  <a:lnTo>
                    <a:pt x="247" y="737"/>
                  </a:lnTo>
                  <a:lnTo>
                    <a:pt x="254" y="733"/>
                  </a:lnTo>
                  <a:lnTo>
                    <a:pt x="263" y="730"/>
                  </a:lnTo>
                  <a:lnTo>
                    <a:pt x="271" y="727"/>
                  </a:lnTo>
                  <a:lnTo>
                    <a:pt x="279" y="725"/>
                  </a:lnTo>
                  <a:lnTo>
                    <a:pt x="286" y="720"/>
                  </a:lnTo>
                  <a:lnTo>
                    <a:pt x="294" y="716"/>
                  </a:lnTo>
                  <a:lnTo>
                    <a:pt x="301" y="712"/>
                  </a:lnTo>
                  <a:lnTo>
                    <a:pt x="310" y="709"/>
                  </a:lnTo>
                  <a:lnTo>
                    <a:pt x="316" y="705"/>
                  </a:lnTo>
                  <a:lnTo>
                    <a:pt x="325" y="701"/>
                  </a:lnTo>
                  <a:lnTo>
                    <a:pt x="333" y="697"/>
                  </a:lnTo>
                  <a:lnTo>
                    <a:pt x="341" y="694"/>
                  </a:lnTo>
                  <a:lnTo>
                    <a:pt x="348" y="689"/>
                  </a:lnTo>
                  <a:lnTo>
                    <a:pt x="355" y="685"/>
                  </a:lnTo>
                  <a:lnTo>
                    <a:pt x="362" y="679"/>
                  </a:lnTo>
                  <a:lnTo>
                    <a:pt x="370" y="675"/>
                  </a:lnTo>
                  <a:lnTo>
                    <a:pt x="377" y="669"/>
                  </a:lnTo>
                  <a:lnTo>
                    <a:pt x="384" y="665"/>
                  </a:lnTo>
                  <a:lnTo>
                    <a:pt x="391" y="660"/>
                  </a:lnTo>
                  <a:lnTo>
                    <a:pt x="399" y="656"/>
                  </a:lnTo>
                  <a:lnTo>
                    <a:pt x="405" y="649"/>
                  </a:lnTo>
                  <a:lnTo>
                    <a:pt x="412" y="645"/>
                  </a:lnTo>
                  <a:lnTo>
                    <a:pt x="419" y="638"/>
                  </a:lnTo>
                  <a:lnTo>
                    <a:pt x="425" y="633"/>
                  </a:lnTo>
                  <a:lnTo>
                    <a:pt x="431" y="627"/>
                  </a:lnTo>
                  <a:lnTo>
                    <a:pt x="439" y="621"/>
                  </a:lnTo>
                  <a:lnTo>
                    <a:pt x="445" y="616"/>
                  </a:lnTo>
                  <a:lnTo>
                    <a:pt x="453" y="610"/>
                  </a:lnTo>
                  <a:lnTo>
                    <a:pt x="453" y="598"/>
                  </a:lnTo>
                  <a:lnTo>
                    <a:pt x="454" y="587"/>
                  </a:lnTo>
                  <a:lnTo>
                    <a:pt x="454" y="574"/>
                  </a:lnTo>
                  <a:lnTo>
                    <a:pt x="457" y="563"/>
                  </a:lnTo>
                  <a:lnTo>
                    <a:pt x="460" y="552"/>
                  </a:lnTo>
                  <a:lnTo>
                    <a:pt x="467" y="545"/>
                  </a:lnTo>
                  <a:lnTo>
                    <a:pt x="471" y="541"/>
                  </a:lnTo>
                  <a:lnTo>
                    <a:pt x="477" y="541"/>
                  </a:lnTo>
                  <a:lnTo>
                    <a:pt x="483" y="541"/>
                  </a:lnTo>
                  <a:lnTo>
                    <a:pt x="493" y="544"/>
                  </a:lnTo>
                  <a:lnTo>
                    <a:pt x="507" y="542"/>
                  </a:lnTo>
                  <a:lnTo>
                    <a:pt x="522" y="542"/>
                  </a:lnTo>
                  <a:lnTo>
                    <a:pt x="536" y="541"/>
                  </a:lnTo>
                  <a:lnTo>
                    <a:pt x="551" y="541"/>
                  </a:lnTo>
                  <a:lnTo>
                    <a:pt x="565" y="537"/>
                  </a:lnTo>
                  <a:lnTo>
                    <a:pt x="580" y="533"/>
                  </a:lnTo>
                  <a:lnTo>
                    <a:pt x="587" y="530"/>
                  </a:lnTo>
                  <a:lnTo>
                    <a:pt x="594" y="527"/>
                  </a:lnTo>
                  <a:lnTo>
                    <a:pt x="601" y="523"/>
                  </a:lnTo>
                  <a:lnTo>
                    <a:pt x="609" y="520"/>
                  </a:lnTo>
                  <a:lnTo>
                    <a:pt x="619" y="513"/>
                  </a:lnTo>
                  <a:lnTo>
                    <a:pt x="628" y="507"/>
                  </a:lnTo>
                  <a:lnTo>
                    <a:pt x="637" y="498"/>
                  </a:lnTo>
                  <a:lnTo>
                    <a:pt x="646" y="491"/>
                  </a:lnTo>
                  <a:lnTo>
                    <a:pt x="655" y="482"/>
                  </a:lnTo>
                  <a:lnTo>
                    <a:pt x="663" y="473"/>
                  </a:lnTo>
                  <a:lnTo>
                    <a:pt x="670" y="465"/>
                  </a:lnTo>
                  <a:lnTo>
                    <a:pt x="678" y="457"/>
                  </a:lnTo>
                  <a:lnTo>
                    <a:pt x="684" y="446"/>
                  </a:lnTo>
                  <a:lnTo>
                    <a:pt x="689" y="436"/>
                  </a:lnTo>
                  <a:lnTo>
                    <a:pt x="695" y="425"/>
                  </a:lnTo>
                  <a:lnTo>
                    <a:pt x="700" y="415"/>
                  </a:lnTo>
                  <a:lnTo>
                    <a:pt x="704" y="404"/>
                  </a:lnTo>
                  <a:lnTo>
                    <a:pt x="708" y="395"/>
                  </a:lnTo>
                  <a:lnTo>
                    <a:pt x="711" y="384"/>
                  </a:lnTo>
                  <a:lnTo>
                    <a:pt x="715" y="374"/>
                  </a:lnTo>
                  <a:lnTo>
                    <a:pt x="714" y="363"/>
                  </a:lnTo>
                  <a:lnTo>
                    <a:pt x="714" y="353"/>
                  </a:lnTo>
                  <a:lnTo>
                    <a:pt x="713" y="345"/>
                  </a:lnTo>
                  <a:lnTo>
                    <a:pt x="711" y="337"/>
                  </a:lnTo>
                  <a:lnTo>
                    <a:pt x="708" y="329"/>
                  </a:lnTo>
                  <a:lnTo>
                    <a:pt x="706" y="320"/>
                  </a:lnTo>
                  <a:lnTo>
                    <a:pt x="703" y="313"/>
                  </a:lnTo>
                  <a:lnTo>
                    <a:pt x="700" y="306"/>
                  </a:lnTo>
                  <a:lnTo>
                    <a:pt x="695" y="298"/>
                  </a:lnTo>
                  <a:lnTo>
                    <a:pt x="690" y="291"/>
                  </a:lnTo>
                  <a:lnTo>
                    <a:pt x="685" y="284"/>
                  </a:lnTo>
                  <a:lnTo>
                    <a:pt x="681" y="277"/>
                  </a:lnTo>
                  <a:lnTo>
                    <a:pt x="670" y="265"/>
                  </a:lnTo>
                  <a:lnTo>
                    <a:pt x="660" y="253"/>
                  </a:lnTo>
                  <a:lnTo>
                    <a:pt x="653" y="244"/>
                  </a:lnTo>
                  <a:lnTo>
                    <a:pt x="648" y="239"/>
                  </a:lnTo>
                  <a:lnTo>
                    <a:pt x="642" y="232"/>
                  </a:lnTo>
                  <a:lnTo>
                    <a:pt x="637" y="226"/>
                  </a:lnTo>
                  <a:lnTo>
                    <a:pt x="631" y="218"/>
                  </a:lnTo>
                  <a:lnTo>
                    <a:pt x="626" y="213"/>
                  </a:lnTo>
                  <a:lnTo>
                    <a:pt x="621" y="206"/>
                  </a:lnTo>
                  <a:lnTo>
                    <a:pt x="617" y="200"/>
                  </a:lnTo>
                  <a:lnTo>
                    <a:pt x="613" y="193"/>
                  </a:lnTo>
                  <a:lnTo>
                    <a:pt x="609" y="186"/>
                  </a:lnTo>
                  <a:lnTo>
                    <a:pt x="605" y="180"/>
                  </a:lnTo>
                  <a:lnTo>
                    <a:pt x="602" y="173"/>
                  </a:lnTo>
                  <a:lnTo>
                    <a:pt x="597" y="157"/>
                  </a:lnTo>
                  <a:lnTo>
                    <a:pt x="595" y="144"/>
                  </a:lnTo>
                  <a:lnTo>
                    <a:pt x="584" y="131"/>
                  </a:lnTo>
                  <a:lnTo>
                    <a:pt x="575" y="122"/>
                  </a:lnTo>
                  <a:lnTo>
                    <a:pt x="563" y="112"/>
                  </a:lnTo>
                  <a:lnTo>
                    <a:pt x="554" y="104"/>
                  </a:lnTo>
                  <a:lnTo>
                    <a:pt x="541" y="95"/>
                  </a:lnTo>
                  <a:lnTo>
                    <a:pt x="529" y="88"/>
                  </a:lnTo>
                  <a:lnTo>
                    <a:pt x="517" y="82"/>
                  </a:lnTo>
                  <a:lnTo>
                    <a:pt x="506" y="77"/>
                  </a:lnTo>
                  <a:lnTo>
                    <a:pt x="492" y="72"/>
                  </a:lnTo>
                  <a:lnTo>
                    <a:pt x="478" y="68"/>
                  </a:lnTo>
                  <a:lnTo>
                    <a:pt x="464" y="64"/>
                  </a:lnTo>
                  <a:lnTo>
                    <a:pt x="452" y="59"/>
                  </a:lnTo>
                  <a:lnTo>
                    <a:pt x="438" y="55"/>
                  </a:lnTo>
                  <a:lnTo>
                    <a:pt x="424" y="54"/>
                  </a:lnTo>
                  <a:lnTo>
                    <a:pt x="412" y="51"/>
                  </a:lnTo>
                  <a:lnTo>
                    <a:pt x="399" y="50"/>
                  </a:lnTo>
                  <a:lnTo>
                    <a:pt x="398" y="36"/>
                  </a:lnTo>
                  <a:lnTo>
                    <a:pt x="398" y="24"/>
                  </a:lnTo>
                  <a:lnTo>
                    <a:pt x="395" y="11"/>
                  </a:lnTo>
                  <a:lnTo>
                    <a:pt x="392" y="0"/>
                  </a:lnTo>
                  <a:lnTo>
                    <a:pt x="403" y="0"/>
                  </a:lnTo>
                  <a:lnTo>
                    <a:pt x="416" y="3"/>
                  </a:lnTo>
                  <a:lnTo>
                    <a:pt x="428" y="4"/>
                  </a:lnTo>
                  <a:lnTo>
                    <a:pt x="441" y="7"/>
                  </a:lnTo>
                  <a:lnTo>
                    <a:pt x="452" y="8"/>
                  </a:lnTo>
                  <a:lnTo>
                    <a:pt x="464" y="11"/>
                  </a:lnTo>
                  <a:lnTo>
                    <a:pt x="477" y="14"/>
                  </a:lnTo>
                  <a:lnTo>
                    <a:pt x="489" y="18"/>
                  </a:lnTo>
                  <a:lnTo>
                    <a:pt x="506" y="22"/>
                  </a:lnTo>
                  <a:lnTo>
                    <a:pt x="523" y="26"/>
                  </a:lnTo>
                  <a:lnTo>
                    <a:pt x="540" y="30"/>
                  </a:lnTo>
                  <a:lnTo>
                    <a:pt x="558" y="35"/>
                  </a:lnTo>
                  <a:lnTo>
                    <a:pt x="573" y="39"/>
                  </a:lnTo>
                  <a:lnTo>
                    <a:pt x="588" y="44"/>
                  </a:lnTo>
                  <a:lnTo>
                    <a:pt x="602" y="50"/>
                  </a:lnTo>
                  <a:lnTo>
                    <a:pt x="617" y="57"/>
                  </a:lnTo>
                  <a:lnTo>
                    <a:pt x="628" y="61"/>
                  </a:lnTo>
                  <a:lnTo>
                    <a:pt x="641" y="68"/>
                  </a:lnTo>
                  <a:lnTo>
                    <a:pt x="652" y="73"/>
                  </a:lnTo>
                  <a:lnTo>
                    <a:pt x="664" y="80"/>
                  </a:lnTo>
                  <a:lnTo>
                    <a:pt x="674" y="86"/>
                  </a:lnTo>
                  <a:lnTo>
                    <a:pt x="685" y="93"/>
                  </a:lnTo>
                  <a:lnTo>
                    <a:pt x="695" y="98"/>
                  </a:lnTo>
                  <a:lnTo>
                    <a:pt x="704" y="106"/>
                  </a:lnTo>
                  <a:lnTo>
                    <a:pt x="711" y="112"/>
                  </a:lnTo>
                  <a:lnTo>
                    <a:pt x="719" y="119"/>
                  </a:lnTo>
                  <a:lnTo>
                    <a:pt x="726" y="126"/>
                  </a:lnTo>
                  <a:lnTo>
                    <a:pt x="733" y="134"/>
                  </a:lnTo>
                  <a:lnTo>
                    <a:pt x="739" y="141"/>
                  </a:lnTo>
                  <a:lnTo>
                    <a:pt x="744" y="148"/>
                  </a:lnTo>
                  <a:lnTo>
                    <a:pt x="750" y="155"/>
                  </a:lnTo>
                  <a:lnTo>
                    <a:pt x="755" y="163"/>
                  </a:lnTo>
                  <a:lnTo>
                    <a:pt x="758" y="170"/>
                  </a:lnTo>
                  <a:lnTo>
                    <a:pt x="762" y="178"/>
                  </a:lnTo>
                  <a:lnTo>
                    <a:pt x="765" y="186"/>
                  </a:lnTo>
                  <a:lnTo>
                    <a:pt x="769" y="195"/>
                  </a:lnTo>
                  <a:lnTo>
                    <a:pt x="771" y="203"/>
                  </a:lnTo>
                  <a:lnTo>
                    <a:pt x="773" y="211"/>
                  </a:lnTo>
                  <a:lnTo>
                    <a:pt x="775" y="220"/>
                  </a:lnTo>
                  <a:lnTo>
                    <a:pt x="777" y="229"/>
                  </a:lnTo>
                  <a:lnTo>
                    <a:pt x="777" y="237"/>
                  </a:lnTo>
                  <a:lnTo>
                    <a:pt x="777" y="246"/>
                  </a:lnTo>
                  <a:lnTo>
                    <a:pt x="777" y="254"/>
                  </a:lnTo>
                  <a:lnTo>
                    <a:pt x="777" y="264"/>
                  </a:lnTo>
                  <a:lnTo>
                    <a:pt x="776" y="272"/>
                  </a:lnTo>
                  <a:lnTo>
                    <a:pt x="776" y="282"/>
                  </a:lnTo>
                  <a:lnTo>
                    <a:pt x="775" y="291"/>
                  </a:lnTo>
                  <a:lnTo>
                    <a:pt x="775" y="301"/>
                  </a:lnTo>
                  <a:lnTo>
                    <a:pt x="772" y="309"/>
                  </a:lnTo>
                  <a:lnTo>
                    <a:pt x="771" y="319"/>
                  </a:lnTo>
                  <a:lnTo>
                    <a:pt x="768" y="329"/>
                  </a:lnTo>
                  <a:lnTo>
                    <a:pt x="766" y="340"/>
                  </a:lnTo>
                  <a:lnTo>
                    <a:pt x="764" y="349"/>
                  </a:lnTo>
                  <a:lnTo>
                    <a:pt x="761" y="360"/>
                  </a:lnTo>
                  <a:lnTo>
                    <a:pt x="758" y="370"/>
                  </a:lnTo>
                  <a:lnTo>
                    <a:pt x="757" y="381"/>
                  </a:lnTo>
                  <a:lnTo>
                    <a:pt x="753" y="389"/>
                  </a:lnTo>
                  <a:lnTo>
                    <a:pt x="748" y="400"/>
                  </a:lnTo>
                  <a:lnTo>
                    <a:pt x="744" y="410"/>
                  </a:lnTo>
                  <a:lnTo>
                    <a:pt x="742" y="421"/>
                  </a:lnTo>
                  <a:lnTo>
                    <a:pt x="737" y="431"/>
                  </a:lnTo>
                  <a:lnTo>
                    <a:pt x="733" y="442"/>
                  </a:lnTo>
                  <a:lnTo>
                    <a:pt x="729" y="451"/>
                  </a:lnTo>
                  <a:lnTo>
                    <a:pt x="726" y="464"/>
                  </a:lnTo>
                  <a:lnTo>
                    <a:pt x="722" y="473"/>
                  </a:lnTo>
                  <a:lnTo>
                    <a:pt x="718" y="484"/>
                  </a:lnTo>
                  <a:lnTo>
                    <a:pt x="714" y="495"/>
                  </a:lnTo>
                  <a:lnTo>
                    <a:pt x="710" y="508"/>
                  </a:lnTo>
                  <a:lnTo>
                    <a:pt x="706" y="519"/>
                  </a:lnTo>
                  <a:lnTo>
                    <a:pt x="702" y="530"/>
                  </a:lnTo>
                  <a:lnTo>
                    <a:pt x="697" y="541"/>
                  </a:lnTo>
                  <a:lnTo>
                    <a:pt x="693" y="553"/>
                  </a:lnTo>
                  <a:lnTo>
                    <a:pt x="686" y="563"/>
                  </a:lnTo>
                  <a:lnTo>
                    <a:pt x="679" y="574"/>
                  </a:lnTo>
                  <a:lnTo>
                    <a:pt x="670" y="585"/>
                  </a:lnTo>
                  <a:lnTo>
                    <a:pt x="661" y="598"/>
                  </a:lnTo>
                  <a:lnTo>
                    <a:pt x="648" y="610"/>
                  </a:lnTo>
                  <a:lnTo>
                    <a:pt x="635" y="622"/>
                  </a:lnTo>
                  <a:lnTo>
                    <a:pt x="620" y="635"/>
                  </a:lnTo>
                  <a:lnTo>
                    <a:pt x="605" y="647"/>
                  </a:lnTo>
                  <a:lnTo>
                    <a:pt x="587" y="660"/>
                  </a:lnTo>
                  <a:lnTo>
                    <a:pt x="568" y="672"/>
                  </a:lnTo>
                  <a:lnTo>
                    <a:pt x="547" y="685"/>
                  </a:lnTo>
                  <a:lnTo>
                    <a:pt x="526" y="698"/>
                  </a:lnTo>
                  <a:lnTo>
                    <a:pt x="501" y="711"/>
                  </a:lnTo>
                  <a:lnTo>
                    <a:pt x="478" y="725"/>
                  </a:lnTo>
                  <a:lnTo>
                    <a:pt x="452" y="737"/>
                  </a:lnTo>
                  <a:lnTo>
                    <a:pt x="427" y="751"/>
                  </a:lnTo>
                  <a:lnTo>
                    <a:pt x="398" y="763"/>
                  </a:lnTo>
                  <a:lnTo>
                    <a:pt x="369" y="776"/>
                  </a:lnTo>
                  <a:lnTo>
                    <a:pt x="339" y="788"/>
                  </a:lnTo>
                  <a:lnTo>
                    <a:pt x="308" y="800"/>
                  </a:lnTo>
                  <a:lnTo>
                    <a:pt x="275" y="813"/>
                  </a:lnTo>
                  <a:lnTo>
                    <a:pt x="243" y="825"/>
                  </a:lnTo>
                  <a:lnTo>
                    <a:pt x="209" y="838"/>
                  </a:lnTo>
                  <a:lnTo>
                    <a:pt x="174" y="850"/>
                  </a:lnTo>
                  <a:lnTo>
                    <a:pt x="137" y="861"/>
                  </a:lnTo>
                  <a:lnTo>
                    <a:pt x="101" y="874"/>
                  </a:lnTo>
                  <a:lnTo>
                    <a:pt x="64" y="885"/>
                  </a:lnTo>
                  <a:lnTo>
                    <a:pt x="27" y="897"/>
                  </a:lnTo>
                  <a:lnTo>
                    <a:pt x="0" y="904"/>
                  </a:lnTo>
                  <a:lnTo>
                    <a:pt x="0" y="818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3" name="Freeform 267"/>
            <p:cNvSpPr>
              <a:spLocks/>
            </p:cNvSpPr>
            <p:nvPr/>
          </p:nvSpPr>
          <p:spPr bwMode="auto">
            <a:xfrm>
              <a:off x="2061" y="1811"/>
              <a:ext cx="194" cy="94"/>
            </a:xfrm>
            <a:custGeom>
              <a:avLst/>
              <a:gdLst>
                <a:gd name="T0" fmla="*/ 194 w 194"/>
                <a:gd name="T1" fmla="*/ 34 h 94"/>
                <a:gd name="T2" fmla="*/ 181 w 194"/>
                <a:gd name="T3" fmla="*/ 40 h 94"/>
                <a:gd name="T4" fmla="*/ 169 w 194"/>
                <a:gd name="T5" fmla="*/ 50 h 94"/>
                <a:gd name="T6" fmla="*/ 163 w 194"/>
                <a:gd name="T7" fmla="*/ 55 h 94"/>
                <a:gd name="T8" fmla="*/ 158 w 194"/>
                <a:gd name="T9" fmla="*/ 62 h 94"/>
                <a:gd name="T10" fmla="*/ 153 w 194"/>
                <a:gd name="T11" fmla="*/ 68 h 94"/>
                <a:gd name="T12" fmla="*/ 149 w 194"/>
                <a:gd name="T13" fmla="*/ 74 h 94"/>
                <a:gd name="T14" fmla="*/ 136 w 194"/>
                <a:gd name="T15" fmla="*/ 84 h 94"/>
                <a:gd name="T16" fmla="*/ 125 w 194"/>
                <a:gd name="T17" fmla="*/ 91 h 94"/>
                <a:gd name="T18" fmla="*/ 118 w 194"/>
                <a:gd name="T19" fmla="*/ 91 h 94"/>
                <a:gd name="T20" fmla="*/ 111 w 194"/>
                <a:gd name="T21" fmla="*/ 92 h 94"/>
                <a:gd name="T22" fmla="*/ 103 w 194"/>
                <a:gd name="T23" fmla="*/ 91 h 94"/>
                <a:gd name="T24" fmla="*/ 95 w 194"/>
                <a:gd name="T25" fmla="*/ 88 h 94"/>
                <a:gd name="T26" fmla="*/ 81 w 194"/>
                <a:gd name="T27" fmla="*/ 88 h 94"/>
                <a:gd name="T28" fmla="*/ 69 w 194"/>
                <a:gd name="T29" fmla="*/ 91 h 94"/>
                <a:gd name="T30" fmla="*/ 55 w 194"/>
                <a:gd name="T31" fmla="*/ 92 h 94"/>
                <a:gd name="T32" fmla="*/ 42 w 194"/>
                <a:gd name="T33" fmla="*/ 94 h 94"/>
                <a:gd name="T34" fmla="*/ 30 w 194"/>
                <a:gd name="T35" fmla="*/ 92 h 94"/>
                <a:gd name="T36" fmla="*/ 19 w 194"/>
                <a:gd name="T37" fmla="*/ 91 h 94"/>
                <a:gd name="T38" fmla="*/ 8 w 194"/>
                <a:gd name="T39" fmla="*/ 85 h 94"/>
                <a:gd name="T40" fmla="*/ 0 w 194"/>
                <a:gd name="T41" fmla="*/ 80 h 94"/>
                <a:gd name="T42" fmla="*/ 9 w 194"/>
                <a:gd name="T43" fmla="*/ 70 h 94"/>
                <a:gd name="T44" fmla="*/ 19 w 194"/>
                <a:gd name="T45" fmla="*/ 62 h 94"/>
                <a:gd name="T46" fmla="*/ 29 w 194"/>
                <a:gd name="T47" fmla="*/ 55 h 94"/>
                <a:gd name="T48" fmla="*/ 38 w 194"/>
                <a:gd name="T49" fmla="*/ 50 h 94"/>
                <a:gd name="T50" fmla="*/ 49 w 194"/>
                <a:gd name="T51" fmla="*/ 52 h 94"/>
                <a:gd name="T52" fmla="*/ 62 w 194"/>
                <a:gd name="T53" fmla="*/ 55 h 94"/>
                <a:gd name="T54" fmla="*/ 74 w 194"/>
                <a:gd name="T55" fmla="*/ 56 h 94"/>
                <a:gd name="T56" fmla="*/ 87 w 194"/>
                <a:gd name="T57" fmla="*/ 59 h 94"/>
                <a:gd name="T58" fmla="*/ 99 w 194"/>
                <a:gd name="T59" fmla="*/ 56 h 94"/>
                <a:gd name="T60" fmla="*/ 110 w 194"/>
                <a:gd name="T61" fmla="*/ 52 h 94"/>
                <a:gd name="T62" fmla="*/ 117 w 194"/>
                <a:gd name="T63" fmla="*/ 43 h 94"/>
                <a:gd name="T64" fmla="*/ 125 w 194"/>
                <a:gd name="T65" fmla="*/ 33 h 94"/>
                <a:gd name="T66" fmla="*/ 131 w 194"/>
                <a:gd name="T67" fmla="*/ 22 h 94"/>
                <a:gd name="T68" fmla="*/ 138 w 194"/>
                <a:gd name="T69" fmla="*/ 12 h 94"/>
                <a:gd name="T70" fmla="*/ 146 w 194"/>
                <a:gd name="T71" fmla="*/ 4 h 94"/>
                <a:gd name="T72" fmla="*/ 160 w 194"/>
                <a:gd name="T73" fmla="*/ 1 h 94"/>
                <a:gd name="T74" fmla="*/ 167 w 194"/>
                <a:gd name="T75" fmla="*/ 0 h 94"/>
                <a:gd name="T76" fmla="*/ 172 w 194"/>
                <a:gd name="T77" fmla="*/ 3 h 94"/>
                <a:gd name="T78" fmla="*/ 176 w 194"/>
                <a:gd name="T79" fmla="*/ 7 h 94"/>
                <a:gd name="T80" fmla="*/ 182 w 194"/>
                <a:gd name="T81" fmla="*/ 12 h 94"/>
                <a:gd name="T82" fmla="*/ 187 w 194"/>
                <a:gd name="T83" fmla="*/ 23 h 94"/>
                <a:gd name="T84" fmla="*/ 194 w 194"/>
                <a:gd name="T85" fmla="*/ 3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4" h="94">
                  <a:moveTo>
                    <a:pt x="194" y="34"/>
                  </a:moveTo>
                  <a:lnTo>
                    <a:pt x="181" y="40"/>
                  </a:lnTo>
                  <a:lnTo>
                    <a:pt x="169" y="50"/>
                  </a:lnTo>
                  <a:lnTo>
                    <a:pt x="163" y="55"/>
                  </a:lnTo>
                  <a:lnTo>
                    <a:pt x="158" y="62"/>
                  </a:lnTo>
                  <a:lnTo>
                    <a:pt x="153" y="68"/>
                  </a:lnTo>
                  <a:lnTo>
                    <a:pt x="149" y="74"/>
                  </a:lnTo>
                  <a:lnTo>
                    <a:pt x="136" y="84"/>
                  </a:lnTo>
                  <a:lnTo>
                    <a:pt x="125" y="91"/>
                  </a:lnTo>
                  <a:lnTo>
                    <a:pt x="118" y="91"/>
                  </a:lnTo>
                  <a:lnTo>
                    <a:pt x="111" y="92"/>
                  </a:lnTo>
                  <a:lnTo>
                    <a:pt x="103" y="91"/>
                  </a:lnTo>
                  <a:lnTo>
                    <a:pt x="95" y="88"/>
                  </a:lnTo>
                  <a:lnTo>
                    <a:pt x="81" y="88"/>
                  </a:lnTo>
                  <a:lnTo>
                    <a:pt x="69" y="91"/>
                  </a:lnTo>
                  <a:lnTo>
                    <a:pt x="55" y="92"/>
                  </a:lnTo>
                  <a:lnTo>
                    <a:pt x="42" y="94"/>
                  </a:lnTo>
                  <a:lnTo>
                    <a:pt x="30" y="92"/>
                  </a:lnTo>
                  <a:lnTo>
                    <a:pt x="19" y="91"/>
                  </a:lnTo>
                  <a:lnTo>
                    <a:pt x="8" y="85"/>
                  </a:lnTo>
                  <a:lnTo>
                    <a:pt x="0" y="80"/>
                  </a:lnTo>
                  <a:lnTo>
                    <a:pt x="9" y="70"/>
                  </a:lnTo>
                  <a:lnTo>
                    <a:pt x="19" y="62"/>
                  </a:lnTo>
                  <a:lnTo>
                    <a:pt x="29" y="55"/>
                  </a:lnTo>
                  <a:lnTo>
                    <a:pt x="38" y="50"/>
                  </a:lnTo>
                  <a:lnTo>
                    <a:pt x="49" y="52"/>
                  </a:lnTo>
                  <a:lnTo>
                    <a:pt x="62" y="55"/>
                  </a:lnTo>
                  <a:lnTo>
                    <a:pt x="74" y="56"/>
                  </a:lnTo>
                  <a:lnTo>
                    <a:pt x="87" y="59"/>
                  </a:lnTo>
                  <a:lnTo>
                    <a:pt x="99" y="56"/>
                  </a:lnTo>
                  <a:lnTo>
                    <a:pt x="110" y="52"/>
                  </a:lnTo>
                  <a:lnTo>
                    <a:pt x="117" y="43"/>
                  </a:lnTo>
                  <a:lnTo>
                    <a:pt x="125" y="33"/>
                  </a:lnTo>
                  <a:lnTo>
                    <a:pt x="131" y="22"/>
                  </a:lnTo>
                  <a:lnTo>
                    <a:pt x="138" y="12"/>
                  </a:lnTo>
                  <a:lnTo>
                    <a:pt x="146" y="4"/>
                  </a:lnTo>
                  <a:lnTo>
                    <a:pt x="160" y="1"/>
                  </a:lnTo>
                  <a:lnTo>
                    <a:pt x="167" y="0"/>
                  </a:lnTo>
                  <a:lnTo>
                    <a:pt x="172" y="3"/>
                  </a:lnTo>
                  <a:lnTo>
                    <a:pt x="176" y="7"/>
                  </a:lnTo>
                  <a:lnTo>
                    <a:pt x="182" y="12"/>
                  </a:lnTo>
                  <a:lnTo>
                    <a:pt x="187" y="23"/>
                  </a:lnTo>
                  <a:lnTo>
                    <a:pt x="194" y="34"/>
                  </a:lnTo>
                  <a:close/>
                </a:path>
              </a:pathLst>
            </a:custGeom>
            <a:solidFill>
              <a:srgbClr val="C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4" name="Freeform 268"/>
            <p:cNvSpPr>
              <a:spLocks/>
            </p:cNvSpPr>
            <p:nvPr/>
          </p:nvSpPr>
          <p:spPr bwMode="auto">
            <a:xfrm>
              <a:off x="4112" y="1415"/>
              <a:ext cx="185" cy="102"/>
            </a:xfrm>
            <a:custGeom>
              <a:avLst/>
              <a:gdLst>
                <a:gd name="T0" fmla="*/ 92 w 185"/>
                <a:gd name="T1" fmla="*/ 102 h 102"/>
                <a:gd name="T2" fmla="*/ 100 w 185"/>
                <a:gd name="T3" fmla="*/ 101 h 102"/>
                <a:gd name="T4" fmla="*/ 109 w 185"/>
                <a:gd name="T5" fmla="*/ 99 h 102"/>
                <a:gd name="T6" fmla="*/ 117 w 185"/>
                <a:gd name="T7" fmla="*/ 98 h 102"/>
                <a:gd name="T8" fmla="*/ 127 w 185"/>
                <a:gd name="T9" fmla="*/ 96 h 102"/>
                <a:gd name="T10" fmla="*/ 134 w 185"/>
                <a:gd name="T11" fmla="*/ 94 h 102"/>
                <a:gd name="T12" fmla="*/ 142 w 185"/>
                <a:gd name="T13" fmla="*/ 91 h 102"/>
                <a:gd name="T14" fmla="*/ 149 w 185"/>
                <a:gd name="T15" fmla="*/ 88 h 102"/>
                <a:gd name="T16" fmla="*/ 157 w 185"/>
                <a:gd name="T17" fmla="*/ 87 h 102"/>
                <a:gd name="T18" fmla="*/ 168 w 185"/>
                <a:gd name="T19" fmla="*/ 79 h 102"/>
                <a:gd name="T20" fmla="*/ 176 w 185"/>
                <a:gd name="T21" fmla="*/ 70 h 102"/>
                <a:gd name="T22" fmla="*/ 182 w 185"/>
                <a:gd name="T23" fmla="*/ 61 h 102"/>
                <a:gd name="T24" fmla="*/ 185 w 185"/>
                <a:gd name="T25" fmla="*/ 51 h 102"/>
                <a:gd name="T26" fmla="*/ 182 w 185"/>
                <a:gd name="T27" fmla="*/ 40 h 102"/>
                <a:gd name="T28" fmla="*/ 176 w 185"/>
                <a:gd name="T29" fmla="*/ 30 h 102"/>
                <a:gd name="T30" fmla="*/ 168 w 185"/>
                <a:gd name="T31" fmla="*/ 22 h 102"/>
                <a:gd name="T32" fmla="*/ 157 w 185"/>
                <a:gd name="T33" fmla="*/ 15 h 102"/>
                <a:gd name="T34" fmla="*/ 149 w 185"/>
                <a:gd name="T35" fmla="*/ 11 h 102"/>
                <a:gd name="T36" fmla="*/ 142 w 185"/>
                <a:gd name="T37" fmla="*/ 7 h 102"/>
                <a:gd name="T38" fmla="*/ 134 w 185"/>
                <a:gd name="T39" fmla="*/ 4 h 102"/>
                <a:gd name="T40" fmla="*/ 127 w 185"/>
                <a:gd name="T41" fmla="*/ 3 h 102"/>
                <a:gd name="T42" fmla="*/ 117 w 185"/>
                <a:gd name="T43" fmla="*/ 1 h 102"/>
                <a:gd name="T44" fmla="*/ 109 w 185"/>
                <a:gd name="T45" fmla="*/ 0 h 102"/>
                <a:gd name="T46" fmla="*/ 100 w 185"/>
                <a:gd name="T47" fmla="*/ 0 h 102"/>
                <a:gd name="T48" fmla="*/ 92 w 185"/>
                <a:gd name="T49" fmla="*/ 0 h 102"/>
                <a:gd name="T50" fmla="*/ 81 w 185"/>
                <a:gd name="T51" fmla="*/ 0 h 102"/>
                <a:gd name="T52" fmla="*/ 71 w 185"/>
                <a:gd name="T53" fmla="*/ 0 h 102"/>
                <a:gd name="T54" fmla="*/ 63 w 185"/>
                <a:gd name="T55" fmla="*/ 1 h 102"/>
                <a:gd name="T56" fmla="*/ 55 w 185"/>
                <a:gd name="T57" fmla="*/ 3 h 102"/>
                <a:gd name="T58" fmla="*/ 47 w 185"/>
                <a:gd name="T59" fmla="*/ 4 h 102"/>
                <a:gd name="T60" fmla="*/ 38 w 185"/>
                <a:gd name="T61" fmla="*/ 7 h 102"/>
                <a:gd name="T62" fmla="*/ 31 w 185"/>
                <a:gd name="T63" fmla="*/ 11 h 102"/>
                <a:gd name="T64" fmla="*/ 26 w 185"/>
                <a:gd name="T65" fmla="*/ 15 h 102"/>
                <a:gd name="T66" fmla="*/ 14 w 185"/>
                <a:gd name="T67" fmla="*/ 22 h 102"/>
                <a:gd name="T68" fmla="*/ 7 w 185"/>
                <a:gd name="T69" fmla="*/ 30 h 102"/>
                <a:gd name="T70" fmla="*/ 1 w 185"/>
                <a:gd name="T71" fmla="*/ 40 h 102"/>
                <a:gd name="T72" fmla="*/ 0 w 185"/>
                <a:gd name="T73" fmla="*/ 51 h 102"/>
                <a:gd name="T74" fmla="*/ 1 w 185"/>
                <a:gd name="T75" fmla="*/ 61 h 102"/>
                <a:gd name="T76" fmla="*/ 7 w 185"/>
                <a:gd name="T77" fmla="*/ 70 h 102"/>
                <a:gd name="T78" fmla="*/ 14 w 185"/>
                <a:gd name="T79" fmla="*/ 79 h 102"/>
                <a:gd name="T80" fmla="*/ 26 w 185"/>
                <a:gd name="T81" fmla="*/ 87 h 102"/>
                <a:gd name="T82" fmla="*/ 31 w 185"/>
                <a:gd name="T83" fmla="*/ 88 h 102"/>
                <a:gd name="T84" fmla="*/ 38 w 185"/>
                <a:gd name="T85" fmla="*/ 91 h 102"/>
                <a:gd name="T86" fmla="*/ 47 w 185"/>
                <a:gd name="T87" fmla="*/ 94 h 102"/>
                <a:gd name="T88" fmla="*/ 55 w 185"/>
                <a:gd name="T89" fmla="*/ 96 h 102"/>
                <a:gd name="T90" fmla="*/ 63 w 185"/>
                <a:gd name="T91" fmla="*/ 98 h 102"/>
                <a:gd name="T92" fmla="*/ 71 w 185"/>
                <a:gd name="T93" fmla="*/ 99 h 102"/>
                <a:gd name="T94" fmla="*/ 81 w 185"/>
                <a:gd name="T95" fmla="*/ 101 h 102"/>
                <a:gd name="T96" fmla="*/ 92 w 185"/>
                <a:gd name="T9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02">
                  <a:moveTo>
                    <a:pt x="92" y="102"/>
                  </a:moveTo>
                  <a:lnTo>
                    <a:pt x="100" y="101"/>
                  </a:lnTo>
                  <a:lnTo>
                    <a:pt x="109" y="99"/>
                  </a:lnTo>
                  <a:lnTo>
                    <a:pt x="117" y="98"/>
                  </a:lnTo>
                  <a:lnTo>
                    <a:pt x="127" y="96"/>
                  </a:lnTo>
                  <a:lnTo>
                    <a:pt x="134" y="94"/>
                  </a:lnTo>
                  <a:lnTo>
                    <a:pt x="142" y="91"/>
                  </a:lnTo>
                  <a:lnTo>
                    <a:pt x="149" y="88"/>
                  </a:lnTo>
                  <a:lnTo>
                    <a:pt x="157" y="87"/>
                  </a:lnTo>
                  <a:lnTo>
                    <a:pt x="168" y="79"/>
                  </a:lnTo>
                  <a:lnTo>
                    <a:pt x="176" y="70"/>
                  </a:lnTo>
                  <a:lnTo>
                    <a:pt x="182" y="61"/>
                  </a:lnTo>
                  <a:lnTo>
                    <a:pt x="185" y="51"/>
                  </a:lnTo>
                  <a:lnTo>
                    <a:pt x="182" y="40"/>
                  </a:lnTo>
                  <a:lnTo>
                    <a:pt x="176" y="30"/>
                  </a:lnTo>
                  <a:lnTo>
                    <a:pt x="168" y="22"/>
                  </a:lnTo>
                  <a:lnTo>
                    <a:pt x="157" y="15"/>
                  </a:lnTo>
                  <a:lnTo>
                    <a:pt x="149" y="11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7" y="3"/>
                  </a:lnTo>
                  <a:lnTo>
                    <a:pt x="117" y="1"/>
                  </a:lnTo>
                  <a:lnTo>
                    <a:pt x="109" y="0"/>
                  </a:lnTo>
                  <a:lnTo>
                    <a:pt x="100" y="0"/>
                  </a:lnTo>
                  <a:lnTo>
                    <a:pt x="92" y="0"/>
                  </a:lnTo>
                  <a:lnTo>
                    <a:pt x="81" y="0"/>
                  </a:lnTo>
                  <a:lnTo>
                    <a:pt x="71" y="0"/>
                  </a:lnTo>
                  <a:lnTo>
                    <a:pt x="63" y="1"/>
                  </a:lnTo>
                  <a:lnTo>
                    <a:pt x="55" y="3"/>
                  </a:lnTo>
                  <a:lnTo>
                    <a:pt x="47" y="4"/>
                  </a:lnTo>
                  <a:lnTo>
                    <a:pt x="38" y="7"/>
                  </a:lnTo>
                  <a:lnTo>
                    <a:pt x="31" y="11"/>
                  </a:lnTo>
                  <a:lnTo>
                    <a:pt x="26" y="15"/>
                  </a:lnTo>
                  <a:lnTo>
                    <a:pt x="14" y="22"/>
                  </a:lnTo>
                  <a:lnTo>
                    <a:pt x="7" y="30"/>
                  </a:lnTo>
                  <a:lnTo>
                    <a:pt x="1" y="40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7" y="70"/>
                  </a:lnTo>
                  <a:lnTo>
                    <a:pt x="14" y="79"/>
                  </a:lnTo>
                  <a:lnTo>
                    <a:pt x="26" y="87"/>
                  </a:lnTo>
                  <a:lnTo>
                    <a:pt x="31" y="88"/>
                  </a:lnTo>
                  <a:lnTo>
                    <a:pt x="38" y="91"/>
                  </a:lnTo>
                  <a:lnTo>
                    <a:pt x="47" y="94"/>
                  </a:lnTo>
                  <a:lnTo>
                    <a:pt x="55" y="96"/>
                  </a:lnTo>
                  <a:lnTo>
                    <a:pt x="63" y="98"/>
                  </a:lnTo>
                  <a:lnTo>
                    <a:pt x="71" y="99"/>
                  </a:lnTo>
                  <a:lnTo>
                    <a:pt x="81" y="101"/>
                  </a:lnTo>
                  <a:lnTo>
                    <a:pt x="92" y="102"/>
                  </a:lnTo>
                  <a:close/>
                </a:path>
              </a:pathLst>
            </a:custGeom>
            <a:solidFill>
              <a:srgbClr val="C7E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5" name="Freeform 269"/>
            <p:cNvSpPr>
              <a:spLocks/>
            </p:cNvSpPr>
            <p:nvPr/>
          </p:nvSpPr>
          <p:spPr bwMode="auto">
            <a:xfrm>
              <a:off x="4379" y="1674"/>
              <a:ext cx="185" cy="102"/>
            </a:xfrm>
            <a:custGeom>
              <a:avLst/>
              <a:gdLst>
                <a:gd name="T0" fmla="*/ 93 w 185"/>
                <a:gd name="T1" fmla="*/ 102 h 102"/>
                <a:gd name="T2" fmla="*/ 101 w 185"/>
                <a:gd name="T3" fmla="*/ 101 h 102"/>
                <a:gd name="T4" fmla="*/ 110 w 185"/>
                <a:gd name="T5" fmla="*/ 100 h 102"/>
                <a:gd name="T6" fmla="*/ 118 w 185"/>
                <a:gd name="T7" fmla="*/ 98 h 102"/>
                <a:gd name="T8" fmla="*/ 127 w 185"/>
                <a:gd name="T9" fmla="*/ 97 h 102"/>
                <a:gd name="T10" fmla="*/ 134 w 185"/>
                <a:gd name="T11" fmla="*/ 94 h 102"/>
                <a:gd name="T12" fmla="*/ 143 w 185"/>
                <a:gd name="T13" fmla="*/ 91 h 102"/>
                <a:gd name="T14" fmla="*/ 150 w 185"/>
                <a:gd name="T15" fmla="*/ 89 h 102"/>
                <a:gd name="T16" fmla="*/ 158 w 185"/>
                <a:gd name="T17" fmla="*/ 87 h 102"/>
                <a:gd name="T18" fmla="*/ 169 w 185"/>
                <a:gd name="T19" fmla="*/ 79 h 102"/>
                <a:gd name="T20" fmla="*/ 177 w 185"/>
                <a:gd name="T21" fmla="*/ 71 h 102"/>
                <a:gd name="T22" fmla="*/ 183 w 185"/>
                <a:gd name="T23" fmla="*/ 61 h 102"/>
                <a:gd name="T24" fmla="*/ 185 w 185"/>
                <a:gd name="T25" fmla="*/ 51 h 102"/>
                <a:gd name="T26" fmla="*/ 183 w 185"/>
                <a:gd name="T27" fmla="*/ 40 h 102"/>
                <a:gd name="T28" fmla="*/ 177 w 185"/>
                <a:gd name="T29" fmla="*/ 31 h 102"/>
                <a:gd name="T30" fmla="*/ 169 w 185"/>
                <a:gd name="T31" fmla="*/ 22 h 102"/>
                <a:gd name="T32" fmla="*/ 158 w 185"/>
                <a:gd name="T33" fmla="*/ 15 h 102"/>
                <a:gd name="T34" fmla="*/ 150 w 185"/>
                <a:gd name="T35" fmla="*/ 11 h 102"/>
                <a:gd name="T36" fmla="*/ 143 w 185"/>
                <a:gd name="T37" fmla="*/ 7 h 102"/>
                <a:gd name="T38" fmla="*/ 134 w 185"/>
                <a:gd name="T39" fmla="*/ 4 h 102"/>
                <a:gd name="T40" fmla="*/ 127 w 185"/>
                <a:gd name="T41" fmla="*/ 3 h 102"/>
                <a:gd name="T42" fmla="*/ 118 w 185"/>
                <a:gd name="T43" fmla="*/ 2 h 102"/>
                <a:gd name="T44" fmla="*/ 110 w 185"/>
                <a:gd name="T45" fmla="*/ 0 h 102"/>
                <a:gd name="T46" fmla="*/ 101 w 185"/>
                <a:gd name="T47" fmla="*/ 0 h 102"/>
                <a:gd name="T48" fmla="*/ 93 w 185"/>
                <a:gd name="T49" fmla="*/ 0 h 102"/>
                <a:gd name="T50" fmla="*/ 82 w 185"/>
                <a:gd name="T51" fmla="*/ 0 h 102"/>
                <a:gd name="T52" fmla="*/ 72 w 185"/>
                <a:gd name="T53" fmla="*/ 0 h 102"/>
                <a:gd name="T54" fmla="*/ 64 w 185"/>
                <a:gd name="T55" fmla="*/ 2 h 102"/>
                <a:gd name="T56" fmla="*/ 56 w 185"/>
                <a:gd name="T57" fmla="*/ 3 h 102"/>
                <a:gd name="T58" fmla="*/ 47 w 185"/>
                <a:gd name="T59" fmla="*/ 4 h 102"/>
                <a:gd name="T60" fmla="*/ 39 w 185"/>
                <a:gd name="T61" fmla="*/ 7 h 102"/>
                <a:gd name="T62" fmla="*/ 32 w 185"/>
                <a:gd name="T63" fmla="*/ 11 h 102"/>
                <a:gd name="T64" fmla="*/ 27 w 185"/>
                <a:gd name="T65" fmla="*/ 15 h 102"/>
                <a:gd name="T66" fmla="*/ 14 w 185"/>
                <a:gd name="T67" fmla="*/ 22 h 102"/>
                <a:gd name="T68" fmla="*/ 7 w 185"/>
                <a:gd name="T69" fmla="*/ 31 h 102"/>
                <a:gd name="T70" fmla="*/ 2 w 185"/>
                <a:gd name="T71" fmla="*/ 40 h 102"/>
                <a:gd name="T72" fmla="*/ 0 w 185"/>
                <a:gd name="T73" fmla="*/ 51 h 102"/>
                <a:gd name="T74" fmla="*/ 2 w 185"/>
                <a:gd name="T75" fmla="*/ 61 h 102"/>
                <a:gd name="T76" fmla="*/ 7 w 185"/>
                <a:gd name="T77" fmla="*/ 71 h 102"/>
                <a:gd name="T78" fmla="*/ 14 w 185"/>
                <a:gd name="T79" fmla="*/ 79 h 102"/>
                <a:gd name="T80" fmla="*/ 27 w 185"/>
                <a:gd name="T81" fmla="*/ 87 h 102"/>
                <a:gd name="T82" fmla="*/ 32 w 185"/>
                <a:gd name="T83" fmla="*/ 89 h 102"/>
                <a:gd name="T84" fmla="*/ 39 w 185"/>
                <a:gd name="T85" fmla="*/ 91 h 102"/>
                <a:gd name="T86" fmla="*/ 47 w 185"/>
                <a:gd name="T87" fmla="*/ 94 h 102"/>
                <a:gd name="T88" fmla="*/ 56 w 185"/>
                <a:gd name="T89" fmla="*/ 97 h 102"/>
                <a:gd name="T90" fmla="*/ 64 w 185"/>
                <a:gd name="T91" fmla="*/ 98 h 102"/>
                <a:gd name="T92" fmla="*/ 72 w 185"/>
                <a:gd name="T93" fmla="*/ 100 h 102"/>
                <a:gd name="T94" fmla="*/ 82 w 185"/>
                <a:gd name="T95" fmla="*/ 101 h 102"/>
                <a:gd name="T96" fmla="*/ 93 w 185"/>
                <a:gd name="T9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02">
                  <a:moveTo>
                    <a:pt x="93" y="102"/>
                  </a:moveTo>
                  <a:lnTo>
                    <a:pt x="101" y="101"/>
                  </a:lnTo>
                  <a:lnTo>
                    <a:pt x="110" y="100"/>
                  </a:lnTo>
                  <a:lnTo>
                    <a:pt x="118" y="98"/>
                  </a:lnTo>
                  <a:lnTo>
                    <a:pt x="127" y="97"/>
                  </a:lnTo>
                  <a:lnTo>
                    <a:pt x="134" y="94"/>
                  </a:lnTo>
                  <a:lnTo>
                    <a:pt x="143" y="91"/>
                  </a:lnTo>
                  <a:lnTo>
                    <a:pt x="150" y="89"/>
                  </a:lnTo>
                  <a:lnTo>
                    <a:pt x="158" y="87"/>
                  </a:lnTo>
                  <a:lnTo>
                    <a:pt x="169" y="79"/>
                  </a:lnTo>
                  <a:lnTo>
                    <a:pt x="177" y="71"/>
                  </a:lnTo>
                  <a:lnTo>
                    <a:pt x="183" y="61"/>
                  </a:lnTo>
                  <a:lnTo>
                    <a:pt x="185" y="51"/>
                  </a:lnTo>
                  <a:lnTo>
                    <a:pt x="183" y="40"/>
                  </a:lnTo>
                  <a:lnTo>
                    <a:pt x="177" y="31"/>
                  </a:lnTo>
                  <a:lnTo>
                    <a:pt x="169" y="22"/>
                  </a:lnTo>
                  <a:lnTo>
                    <a:pt x="158" y="15"/>
                  </a:lnTo>
                  <a:lnTo>
                    <a:pt x="150" y="11"/>
                  </a:lnTo>
                  <a:lnTo>
                    <a:pt x="143" y="7"/>
                  </a:lnTo>
                  <a:lnTo>
                    <a:pt x="134" y="4"/>
                  </a:lnTo>
                  <a:lnTo>
                    <a:pt x="127" y="3"/>
                  </a:lnTo>
                  <a:lnTo>
                    <a:pt x="118" y="2"/>
                  </a:lnTo>
                  <a:lnTo>
                    <a:pt x="110" y="0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2" y="0"/>
                  </a:lnTo>
                  <a:lnTo>
                    <a:pt x="72" y="0"/>
                  </a:lnTo>
                  <a:lnTo>
                    <a:pt x="64" y="2"/>
                  </a:lnTo>
                  <a:lnTo>
                    <a:pt x="56" y="3"/>
                  </a:lnTo>
                  <a:lnTo>
                    <a:pt x="47" y="4"/>
                  </a:lnTo>
                  <a:lnTo>
                    <a:pt x="39" y="7"/>
                  </a:lnTo>
                  <a:lnTo>
                    <a:pt x="32" y="11"/>
                  </a:lnTo>
                  <a:lnTo>
                    <a:pt x="27" y="15"/>
                  </a:lnTo>
                  <a:lnTo>
                    <a:pt x="14" y="22"/>
                  </a:lnTo>
                  <a:lnTo>
                    <a:pt x="7" y="31"/>
                  </a:lnTo>
                  <a:lnTo>
                    <a:pt x="2" y="40"/>
                  </a:lnTo>
                  <a:lnTo>
                    <a:pt x="0" y="51"/>
                  </a:lnTo>
                  <a:lnTo>
                    <a:pt x="2" y="61"/>
                  </a:lnTo>
                  <a:lnTo>
                    <a:pt x="7" y="71"/>
                  </a:lnTo>
                  <a:lnTo>
                    <a:pt x="14" y="79"/>
                  </a:lnTo>
                  <a:lnTo>
                    <a:pt x="27" y="87"/>
                  </a:lnTo>
                  <a:lnTo>
                    <a:pt x="32" y="89"/>
                  </a:lnTo>
                  <a:lnTo>
                    <a:pt x="39" y="91"/>
                  </a:lnTo>
                  <a:lnTo>
                    <a:pt x="47" y="94"/>
                  </a:lnTo>
                  <a:lnTo>
                    <a:pt x="56" y="97"/>
                  </a:lnTo>
                  <a:lnTo>
                    <a:pt x="64" y="98"/>
                  </a:lnTo>
                  <a:lnTo>
                    <a:pt x="72" y="100"/>
                  </a:lnTo>
                  <a:lnTo>
                    <a:pt x="82" y="101"/>
                  </a:lnTo>
                  <a:lnTo>
                    <a:pt x="93" y="102"/>
                  </a:lnTo>
                  <a:close/>
                </a:path>
              </a:pathLst>
            </a:custGeom>
            <a:solidFill>
              <a:srgbClr val="C7E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6" name="Freeform 270"/>
            <p:cNvSpPr>
              <a:spLocks/>
            </p:cNvSpPr>
            <p:nvPr/>
          </p:nvSpPr>
          <p:spPr bwMode="auto">
            <a:xfrm>
              <a:off x="4065" y="1832"/>
              <a:ext cx="185" cy="102"/>
            </a:xfrm>
            <a:custGeom>
              <a:avLst/>
              <a:gdLst>
                <a:gd name="T0" fmla="*/ 92 w 185"/>
                <a:gd name="T1" fmla="*/ 102 h 102"/>
                <a:gd name="T2" fmla="*/ 101 w 185"/>
                <a:gd name="T3" fmla="*/ 100 h 102"/>
                <a:gd name="T4" fmla="*/ 109 w 185"/>
                <a:gd name="T5" fmla="*/ 99 h 102"/>
                <a:gd name="T6" fmla="*/ 117 w 185"/>
                <a:gd name="T7" fmla="*/ 98 h 102"/>
                <a:gd name="T8" fmla="*/ 127 w 185"/>
                <a:gd name="T9" fmla="*/ 96 h 102"/>
                <a:gd name="T10" fmla="*/ 134 w 185"/>
                <a:gd name="T11" fmla="*/ 93 h 102"/>
                <a:gd name="T12" fmla="*/ 142 w 185"/>
                <a:gd name="T13" fmla="*/ 91 h 102"/>
                <a:gd name="T14" fmla="*/ 149 w 185"/>
                <a:gd name="T15" fmla="*/ 88 h 102"/>
                <a:gd name="T16" fmla="*/ 157 w 185"/>
                <a:gd name="T17" fmla="*/ 87 h 102"/>
                <a:gd name="T18" fmla="*/ 168 w 185"/>
                <a:gd name="T19" fmla="*/ 78 h 102"/>
                <a:gd name="T20" fmla="*/ 176 w 185"/>
                <a:gd name="T21" fmla="*/ 70 h 102"/>
                <a:gd name="T22" fmla="*/ 182 w 185"/>
                <a:gd name="T23" fmla="*/ 60 h 102"/>
                <a:gd name="T24" fmla="*/ 185 w 185"/>
                <a:gd name="T25" fmla="*/ 51 h 102"/>
                <a:gd name="T26" fmla="*/ 182 w 185"/>
                <a:gd name="T27" fmla="*/ 40 h 102"/>
                <a:gd name="T28" fmla="*/ 176 w 185"/>
                <a:gd name="T29" fmla="*/ 30 h 102"/>
                <a:gd name="T30" fmla="*/ 168 w 185"/>
                <a:gd name="T31" fmla="*/ 22 h 102"/>
                <a:gd name="T32" fmla="*/ 157 w 185"/>
                <a:gd name="T33" fmla="*/ 15 h 102"/>
                <a:gd name="T34" fmla="*/ 149 w 185"/>
                <a:gd name="T35" fmla="*/ 11 h 102"/>
                <a:gd name="T36" fmla="*/ 142 w 185"/>
                <a:gd name="T37" fmla="*/ 7 h 102"/>
                <a:gd name="T38" fmla="*/ 134 w 185"/>
                <a:gd name="T39" fmla="*/ 4 h 102"/>
                <a:gd name="T40" fmla="*/ 127 w 185"/>
                <a:gd name="T41" fmla="*/ 2 h 102"/>
                <a:gd name="T42" fmla="*/ 117 w 185"/>
                <a:gd name="T43" fmla="*/ 1 h 102"/>
                <a:gd name="T44" fmla="*/ 109 w 185"/>
                <a:gd name="T45" fmla="*/ 0 h 102"/>
                <a:gd name="T46" fmla="*/ 101 w 185"/>
                <a:gd name="T47" fmla="*/ 0 h 102"/>
                <a:gd name="T48" fmla="*/ 92 w 185"/>
                <a:gd name="T49" fmla="*/ 0 h 102"/>
                <a:gd name="T50" fmla="*/ 81 w 185"/>
                <a:gd name="T51" fmla="*/ 0 h 102"/>
                <a:gd name="T52" fmla="*/ 72 w 185"/>
                <a:gd name="T53" fmla="*/ 0 h 102"/>
                <a:gd name="T54" fmla="*/ 63 w 185"/>
                <a:gd name="T55" fmla="*/ 1 h 102"/>
                <a:gd name="T56" fmla="*/ 55 w 185"/>
                <a:gd name="T57" fmla="*/ 2 h 102"/>
                <a:gd name="T58" fmla="*/ 47 w 185"/>
                <a:gd name="T59" fmla="*/ 4 h 102"/>
                <a:gd name="T60" fmla="*/ 38 w 185"/>
                <a:gd name="T61" fmla="*/ 7 h 102"/>
                <a:gd name="T62" fmla="*/ 32 w 185"/>
                <a:gd name="T63" fmla="*/ 11 h 102"/>
                <a:gd name="T64" fmla="*/ 26 w 185"/>
                <a:gd name="T65" fmla="*/ 15 h 102"/>
                <a:gd name="T66" fmla="*/ 14 w 185"/>
                <a:gd name="T67" fmla="*/ 22 h 102"/>
                <a:gd name="T68" fmla="*/ 7 w 185"/>
                <a:gd name="T69" fmla="*/ 30 h 102"/>
                <a:gd name="T70" fmla="*/ 1 w 185"/>
                <a:gd name="T71" fmla="*/ 40 h 102"/>
                <a:gd name="T72" fmla="*/ 0 w 185"/>
                <a:gd name="T73" fmla="*/ 51 h 102"/>
                <a:gd name="T74" fmla="*/ 1 w 185"/>
                <a:gd name="T75" fmla="*/ 60 h 102"/>
                <a:gd name="T76" fmla="*/ 7 w 185"/>
                <a:gd name="T77" fmla="*/ 70 h 102"/>
                <a:gd name="T78" fmla="*/ 14 w 185"/>
                <a:gd name="T79" fmla="*/ 78 h 102"/>
                <a:gd name="T80" fmla="*/ 26 w 185"/>
                <a:gd name="T81" fmla="*/ 87 h 102"/>
                <a:gd name="T82" fmla="*/ 32 w 185"/>
                <a:gd name="T83" fmla="*/ 88 h 102"/>
                <a:gd name="T84" fmla="*/ 38 w 185"/>
                <a:gd name="T85" fmla="*/ 91 h 102"/>
                <a:gd name="T86" fmla="*/ 47 w 185"/>
                <a:gd name="T87" fmla="*/ 93 h 102"/>
                <a:gd name="T88" fmla="*/ 55 w 185"/>
                <a:gd name="T89" fmla="*/ 96 h 102"/>
                <a:gd name="T90" fmla="*/ 63 w 185"/>
                <a:gd name="T91" fmla="*/ 98 h 102"/>
                <a:gd name="T92" fmla="*/ 72 w 185"/>
                <a:gd name="T93" fmla="*/ 99 h 102"/>
                <a:gd name="T94" fmla="*/ 81 w 185"/>
                <a:gd name="T95" fmla="*/ 100 h 102"/>
                <a:gd name="T96" fmla="*/ 92 w 185"/>
                <a:gd name="T9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02">
                  <a:moveTo>
                    <a:pt x="92" y="102"/>
                  </a:moveTo>
                  <a:lnTo>
                    <a:pt x="101" y="100"/>
                  </a:lnTo>
                  <a:lnTo>
                    <a:pt x="109" y="99"/>
                  </a:lnTo>
                  <a:lnTo>
                    <a:pt x="117" y="98"/>
                  </a:lnTo>
                  <a:lnTo>
                    <a:pt x="127" y="96"/>
                  </a:lnTo>
                  <a:lnTo>
                    <a:pt x="134" y="93"/>
                  </a:lnTo>
                  <a:lnTo>
                    <a:pt x="142" y="91"/>
                  </a:lnTo>
                  <a:lnTo>
                    <a:pt x="149" y="88"/>
                  </a:lnTo>
                  <a:lnTo>
                    <a:pt x="157" y="87"/>
                  </a:lnTo>
                  <a:lnTo>
                    <a:pt x="168" y="78"/>
                  </a:lnTo>
                  <a:lnTo>
                    <a:pt x="176" y="70"/>
                  </a:lnTo>
                  <a:lnTo>
                    <a:pt x="182" y="60"/>
                  </a:lnTo>
                  <a:lnTo>
                    <a:pt x="185" y="51"/>
                  </a:lnTo>
                  <a:lnTo>
                    <a:pt x="182" y="40"/>
                  </a:lnTo>
                  <a:lnTo>
                    <a:pt x="176" y="30"/>
                  </a:lnTo>
                  <a:lnTo>
                    <a:pt x="168" y="22"/>
                  </a:lnTo>
                  <a:lnTo>
                    <a:pt x="157" y="15"/>
                  </a:lnTo>
                  <a:lnTo>
                    <a:pt x="149" y="11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7" y="2"/>
                  </a:lnTo>
                  <a:lnTo>
                    <a:pt x="117" y="1"/>
                  </a:lnTo>
                  <a:lnTo>
                    <a:pt x="109" y="0"/>
                  </a:lnTo>
                  <a:lnTo>
                    <a:pt x="101" y="0"/>
                  </a:lnTo>
                  <a:lnTo>
                    <a:pt x="92" y="0"/>
                  </a:lnTo>
                  <a:lnTo>
                    <a:pt x="81" y="0"/>
                  </a:lnTo>
                  <a:lnTo>
                    <a:pt x="72" y="0"/>
                  </a:lnTo>
                  <a:lnTo>
                    <a:pt x="63" y="1"/>
                  </a:lnTo>
                  <a:lnTo>
                    <a:pt x="55" y="2"/>
                  </a:lnTo>
                  <a:lnTo>
                    <a:pt x="47" y="4"/>
                  </a:lnTo>
                  <a:lnTo>
                    <a:pt x="38" y="7"/>
                  </a:lnTo>
                  <a:lnTo>
                    <a:pt x="32" y="11"/>
                  </a:lnTo>
                  <a:lnTo>
                    <a:pt x="26" y="15"/>
                  </a:lnTo>
                  <a:lnTo>
                    <a:pt x="14" y="22"/>
                  </a:lnTo>
                  <a:lnTo>
                    <a:pt x="7" y="30"/>
                  </a:lnTo>
                  <a:lnTo>
                    <a:pt x="1" y="40"/>
                  </a:lnTo>
                  <a:lnTo>
                    <a:pt x="0" y="51"/>
                  </a:lnTo>
                  <a:lnTo>
                    <a:pt x="1" y="60"/>
                  </a:lnTo>
                  <a:lnTo>
                    <a:pt x="7" y="70"/>
                  </a:lnTo>
                  <a:lnTo>
                    <a:pt x="14" y="78"/>
                  </a:lnTo>
                  <a:lnTo>
                    <a:pt x="26" y="87"/>
                  </a:lnTo>
                  <a:lnTo>
                    <a:pt x="32" y="88"/>
                  </a:lnTo>
                  <a:lnTo>
                    <a:pt x="38" y="91"/>
                  </a:lnTo>
                  <a:lnTo>
                    <a:pt x="47" y="93"/>
                  </a:lnTo>
                  <a:lnTo>
                    <a:pt x="55" y="96"/>
                  </a:lnTo>
                  <a:lnTo>
                    <a:pt x="63" y="98"/>
                  </a:lnTo>
                  <a:lnTo>
                    <a:pt x="72" y="99"/>
                  </a:lnTo>
                  <a:lnTo>
                    <a:pt x="81" y="100"/>
                  </a:lnTo>
                  <a:lnTo>
                    <a:pt x="92" y="102"/>
                  </a:lnTo>
                  <a:close/>
                </a:path>
              </a:pathLst>
            </a:custGeom>
            <a:solidFill>
              <a:srgbClr val="C7E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7" name="Freeform 271"/>
            <p:cNvSpPr>
              <a:spLocks/>
            </p:cNvSpPr>
            <p:nvPr/>
          </p:nvSpPr>
          <p:spPr bwMode="auto">
            <a:xfrm>
              <a:off x="3805" y="1527"/>
              <a:ext cx="149" cy="100"/>
            </a:xfrm>
            <a:custGeom>
              <a:avLst/>
              <a:gdLst>
                <a:gd name="T0" fmla="*/ 75 w 149"/>
                <a:gd name="T1" fmla="*/ 100 h 100"/>
                <a:gd name="T2" fmla="*/ 89 w 149"/>
                <a:gd name="T3" fmla="*/ 99 h 100"/>
                <a:gd name="T4" fmla="*/ 102 w 149"/>
                <a:gd name="T5" fmla="*/ 96 h 100"/>
                <a:gd name="T6" fmla="*/ 113 w 149"/>
                <a:gd name="T7" fmla="*/ 91 h 100"/>
                <a:gd name="T8" fmla="*/ 126 w 149"/>
                <a:gd name="T9" fmla="*/ 85 h 100"/>
                <a:gd name="T10" fmla="*/ 134 w 149"/>
                <a:gd name="T11" fmla="*/ 77 h 100"/>
                <a:gd name="T12" fmla="*/ 142 w 149"/>
                <a:gd name="T13" fmla="*/ 70 h 100"/>
                <a:gd name="T14" fmla="*/ 147 w 149"/>
                <a:gd name="T15" fmla="*/ 60 h 100"/>
                <a:gd name="T16" fmla="*/ 149 w 149"/>
                <a:gd name="T17" fmla="*/ 51 h 100"/>
                <a:gd name="T18" fmla="*/ 147 w 149"/>
                <a:gd name="T19" fmla="*/ 38 h 100"/>
                <a:gd name="T20" fmla="*/ 142 w 149"/>
                <a:gd name="T21" fmla="*/ 30 h 100"/>
                <a:gd name="T22" fmla="*/ 134 w 149"/>
                <a:gd name="T23" fmla="*/ 20 h 100"/>
                <a:gd name="T24" fmla="*/ 126 w 149"/>
                <a:gd name="T25" fmla="*/ 13 h 100"/>
                <a:gd name="T26" fmla="*/ 113 w 149"/>
                <a:gd name="T27" fmla="*/ 7 h 100"/>
                <a:gd name="T28" fmla="*/ 102 w 149"/>
                <a:gd name="T29" fmla="*/ 2 h 100"/>
                <a:gd name="T30" fmla="*/ 89 w 149"/>
                <a:gd name="T31" fmla="*/ 0 h 100"/>
                <a:gd name="T32" fmla="*/ 75 w 149"/>
                <a:gd name="T33" fmla="*/ 0 h 100"/>
                <a:gd name="T34" fmla="*/ 67 w 149"/>
                <a:gd name="T35" fmla="*/ 0 h 100"/>
                <a:gd name="T36" fmla="*/ 58 w 149"/>
                <a:gd name="T37" fmla="*/ 0 h 100"/>
                <a:gd name="T38" fmla="*/ 51 w 149"/>
                <a:gd name="T39" fmla="*/ 1 h 100"/>
                <a:gd name="T40" fmla="*/ 44 w 149"/>
                <a:gd name="T41" fmla="*/ 2 h 100"/>
                <a:gd name="T42" fmla="*/ 32 w 149"/>
                <a:gd name="T43" fmla="*/ 7 h 100"/>
                <a:gd name="T44" fmla="*/ 21 w 149"/>
                <a:gd name="T45" fmla="*/ 13 h 100"/>
                <a:gd name="T46" fmla="*/ 11 w 149"/>
                <a:gd name="T47" fmla="*/ 20 h 100"/>
                <a:gd name="T48" fmla="*/ 6 w 149"/>
                <a:gd name="T49" fmla="*/ 30 h 100"/>
                <a:gd name="T50" fmla="*/ 0 w 149"/>
                <a:gd name="T51" fmla="*/ 38 h 100"/>
                <a:gd name="T52" fmla="*/ 0 w 149"/>
                <a:gd name="T53" fmla="*/ 51 h 100"/>
                <a:gd name="T54" fmla="*/ 0 w 149"/>
                <a:gd name="T55" fmla="*/ 60 h 100"/>
                <a:gd name="T56" fmla="*/ 6 w 149"/>
                <a:gd name="T57" fmla="*/ 70 h 100"/>
                <a:gd name="T58" fmla="*/ 11 w 149"/>
                <a:gd name="T59" fmla="*/ 77 h 100"/>
                <a:gd name="T60" fmla="*/ 21 w 149"/>
                <a:gd name="T61" fmla="*/ 85 h 100"/>
                <a:gd name="T62" fmla="*/ 32 w 149"/>
                <a:gd name="T63" fmla="*/ 91 h 100"/>
                <a:gd name="T64" fmla="*/ 44 w 149"/>
                <a:gd name="T65" fmla="*/ 96 h 100"/>
                <a:gd name="T66" fmla="*/ 51 w 149"/>
                <a:gd name="T67" fmla="*/ 98 h 100"/>
                <a:gd name="T68" fmla="*/ 58 w 149"/>
                <a:gd name="T69" fmla="*/ 99 h 100"/>
                <a:gd name="T70" fmla="*/ 67 w 149"/>
                <a:gd name="T71" fmla="*/ 99 h 100"/>
                <a:gd name="T72" fmla="*/ 75 w 149"/>
                <a:gd name="T7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00">
                  <a:moveTo>
                    <a:pt x="75" y="100"/>
                  </a:moveTo>
                  <a:lnTo>
                    <a:pt x="89" y="99"/>
                  </a:lnTo>
                  <a:lnTo>
                    <a:pt x="102" y="96"/>
                  </a:lnTo>
                  <a:lnTo>
                    <a:pt x="113" y="91"/>
                  </a:lnTo>
                  <a:lnTo>
                    <a:pt x="126" y="85"/>
                  </a:lnTo>
                  <a:lnTo>
                    <a:pt x="134" y="77"/>
                  </a:lnTo>
                  <a:lnTo>
                    <a:pt x="142" y="70"/>
                  </a:lnTo>
                  <a:lnTo>
                    <a:pt x="147" y="60"/>
                  </a:lnTo>
                  <a:lnTo>
                    <a:pt x="149" y="51"/>
                  </a:lnTo>
                  <a:lnTo>
                    <a:pt x="147" y="38"/>
                  </a:lnTo>
                  <a:lnTo>
                    <a:pt x="142" y="30"/>
                  </a:lnTo>
                  <a:lnTo>
                    <a:pt x="134" y="20"/>
                  </a:lnTo>
                  <a:lnTo>
                    <a:pt x="126" y="13"/>
                  </a:lnTo>
                  <a:lnTo>
                    <a:pt x="113" y="7"/>
                  </a:lnTo>
                  <a:lnTo>
                    <a:pt x="102" y="2"/>
                  </a:lnTo>
                  <a:lnTo>
                    <a:pt x="89" y="0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1" y="1"/>
                  </a:lnTo>
                  <a:lnTo>
                    <a:pt x="44" y="2"/>
                  </a:lnTo>
                  <a:lnTo>
                    <a:pt x="32" y="7"/>
                  </a:lnTo>
                  <a:lnTo>
                    <a:pt x="21" y="13"/>
                  </a:lnTo>
                  <a:lnTo>
                    <a:pt x="11" y="20"/>
                  </a:lnTo>
                  <a:lnTo>
                    <a:pt x="6" y="30"/>
                  </a:lnTo>
                  <a:lnTo>
                    <a:pt x="0" y="38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6" y="70"/>
                  </a:lnTo>
                  <a:lnTo>
                    <a:pt x="11" y="77"/>
                  </a:lnTo>
                  <a:lnTo>
                    <a:pt x="21" y="85"/>
                  </a:lnTo>
                  <a:lnTo>
                    <a:pt x="32" y="91"/>
                  </a:lnTo>
                  <a:lnTo>
                    <a:pt x="44" y="96"/>
                  </a:lnTo>
                  <a:lnTo>
                    <a:pt x="51" y="98"/>
                  </a:lnTo>
                  <a:lnTo>
                    <a:pt x="58" y="99"/>
                  </a:lnTo>
                  <a:lnTo>
                    <a:pt x="67" y="99"/>
                  </a:lnTo>
                  <a:lnTo>
                    <a:pt x="75" y="100"/>
                  </a:lnTo>
                  <a:close/>
                </a:path>
              </a:pathLst>
            </a:custGeom>
            <a:solidFill>
              <a:srgbClr val="C7E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8" name="Freeform 272"/>
            <p:cNvSpPr>
              <a:spLocks/>
            </p:cNvSpPr>
            <p:nvPr/>
          </p:nvSpPr>
          <p:spPr bwMode="auto">
            <a:xfrm>
              <a:off x="3717" y="1661"/>
              <a:ext cx="177" cy="149"/>
            </a:xfrm>
            <a:custGeom>
              <a:avLst/>
              <a:gdLst>
                <a:gd name="T0" fmla="*/ 177 w 177"/>
                <a:gd name="T1" fmla="*/ 84 h 149"/>
                <a:gd name="T2" fmla="*/ 170 w 177"/>
                <a:gd name="T3" fmla="*/ 89 h 149"/>
                <a:gd name="T4" fmla="*/ 164 w 177"/>
                <a:gd name="T5" fmla="*/ 96 h 149"/>
                <a:gd name="T6" fmla="*/ 160 w 177"/>
                <a:gd name="T7" fmla="*/ 104 h 149"/>
                <a:gd name="T8" fmla="*/ 156 w 177"/>
                <a:gd name="T9" fmla="*/ 113 h 149"/>
                <a:gd name="T10" fmla="*/ 152 w 177"/>
                <a:gd name="T11" fmla="*/ 121 h 149"/>
                <a:gd name="T12" fmla="*/ 149 w 177"/>
                <a:gd name="T13" fmla="*/ 129 h 149"/>
                <a:gd name="T14" fmla="*/ 146 w 177"/>
                <a:gd name="T15" fmla="*/ 137 h 149"/>
                <a:gd name="T16" fmla="*/ 146 w 177"/>
                <a:gd name="T17" fmla="*/ 149 h 149"/>
                <a:gd name="T18" fmla="*/ 138 w 177"/>
                <a:gd name="T19" fmla="*/ 143 h 149"/>
                <a:gd name="T20" fmla="*/ 130 w 177"/>
                <a:gd name="T21" fmla="*/ 139 h 149"/>
                <a:gd name="T22" fmla="*/ 121 w 177"/>
                <a:gd name="T23" fmla="*/ 135 h 149"/>
                <a:gd name="T24" fmla="*/ 113 w 177"/>
                <a:gd name="T25" fmla="*/ 132 h 149"/>
                <a:gd name="T26" fmla="*/ 105 w 177"/>
                <a:gd name="T27" fmla="*/ 128 h 149"/>
                <a:gd name="T28" fmla="*/ 97 w 177"/>
                <a:gd name="T29" fmla="*/ 124 h 149"/>
                <a:gd name="T30" fmla="*/ 88 w 177"/>
                <a:gd name="T31" fmla="*/ 121 h 149"/>
                <a:gd name="T32" fmla="*/ 81 w 177"/>
                <a:gd name="T33" fmla="*/ 118 h 149"/>
                <a:gd name="T34" fmla="*/ 72 w 177"/>
                <a:gd name="T35" fmla="*/ 114 h 149"/>
                <a:gd name="T36" fmla="*/ 63 w 177"/>
                <a:gd name="T37" fmla="*/ 111 h 149"/>
                <a:gd name="T38" fmla="*/ 55 w 177"/>
                <a:gd name="T39" fmla="*/ 109 h 149"/>
                <a:gd name="T40" fmla="*/ 47 w 177"/>
                <a:gd name="T41" fmla="*/ 106 h 149"/>
                <a:gd name="T42" fmla="*/ 39 w 177"/>
                <a:gd name="T43" fmla="*/ 102 h 149"/>
                <a:gd name="T44" fmla="*/ 30 w 177"/>
                <a:gd name="T45" fmla="*/ 99 h 149"/>
                <a:gd name="T46" fmla="*/ 22 w 177"/>
                <a:gd name="T47" fmla="*/ 96 h 149"/>
                <a:gd name="T48" fmla="*/ 14 w 177"/>
                <a:gd name="T49" fmla="*/ 93 h 149"/>
                <a:gd name="T50" fmla="*/ 5 w 177"/>
                <a:gd name="T51" fmla="*/ 81 h 149"/>
                <a:gd name="T52" fmla="*/ 3 w 177"/>
                <a:gd name="T53" fmla="*/ 68 h 149"/>
                <a:gd name="T54" fmla="*/ 0 w 177"/>
                <a:gd name="T55" fmla="*/ 57 h 149"/>
                <a:gd name="T56" fmla="*/ 1 w 177"/>
                <a:gd name="T57" fmla="*/ 46 h 149"/>
                <a:gd name="T58" fmla="*/ 3 w 177"/>
                <a:gd name="T59" fmla="*/ 34 h 149"/>
                <a:gd name="T60" fmla="*/ 7 w 177"/>
                <a:gd name="T61" fmla="*/ 22 h 149"/>
                <a:gd name="T62" fmla="*/ 11 w 177"/>
                <a:gd name="T63" fmla="*/ 11 h 149"/>
                <a:gd name="T64" fmla="*/ 15 w 177"/>
                <a:gd name="T65" fmla="*/ 0 h 149"/>
                <a:gd name="T66" fmla="*/ 19 w 177"/>
                <a:gd name="T67" fmla="*/ 8 h 149"/>
                <a:gd name="T68" fmla="*/ 26 w 177"/>
                <a:gd name="T69" fmla="*/ 17 h 149"/>
                <a:gd name="T70" fmla="*/ 32 w 177"/>
                <a:gd name="T71" fmla="*/ 27 h 149"/>
                <a:gd name="T72" fmla="*/ 39 w 177"/>
                <a:gd name="T73" fmla="*/ 37 h 149"/>
                <a:gd name="T74" fmla="*/ 44 w 177"/>
                <a:gd name="T75" fmla="*/ 44 h 149"/>
                <a:gd name="T76" fmla="*/ 51 w 177"/>
                <a:gd name="T77" fmla="*/ 52 h 149"/>
                <a:gd name="T78" fmla="*/ 57 w 177"/>
                <a:gd name="T79" fmla="*/ 60 h 149"/>
                <a:gd name="T80" fmla="*/ 63 w 177"/>
                <a:gd name="T81" fmla="*/ 68 h 149"/>
                <a:gd name="T82" fmla="*/ 69 w 177"/>
                <a:gd name="T83" fmla="*/ 74 h 149"/>
                <a:gd name="T84" fmla="*/ 76 w 177"/>
                <a:gd name="T85" fmla="*/ 80 h 149"/>
                <a:gd name="T86" fmla="*/ 81 w 177"/>
                <a:gd name="T87" fmla="*/ 84 h 149"/>
                <a:gd name="T88" fmla="*/ 88 w 177"/>
                <a:gd name="T89" fmla="*/ 89 h 149"/>
                <a:gd name="T90" fmla="*/ 102 w 177"/>
                <a:gd name="T91" fmla="*/ 93 h 149"/>
                <a:gd name="T92" fmla="*/ 116 w 177"/>
                <a:gd name="T93" fmla="*/ 96 h 149"/>
                <a:gd name="T94" fmla="*/ 123 w 177"/>
                <a:gd name="T95" fmla="*/ 95 h 149"/>
                <a:gd name="T96" fmla="*/ 131 w 177"/>
                <a:gd name="T97" fmla="*/ 93 h 149"/>
                <a:gd name="T98" fmla="*/ 138 w 177"/>
                <a:gd name="T99" fmla="*/ 92 h 149"/>
                <a:gd name="T100" fmla="*/ 146 w 177"/>
                <a:gd name="T101" fmla="*/ 91 h 149"/>
                <a:gd name="T102" fmla="*/ 153 w 177"/>
                <a:gd name="T103" fmla="*/ 88 h 149"/>
                <a:gd name="T104" fmla="*/ 161 w 177"/>
                <a:gd name="T105" fmla="*/ 86 h 149"/>
                <a:gd name="T106" fmla="*/ 168 w 177"/>
                <a:gd name="T107" fmla="*/ 85 h 149"/>
                <a:gd name="T108" fmla="*/ 177 w 177"/>
                <a:gd name="T109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7" h="149">
                  <a:moveTo>
                    <a:pt x="177" y="84"/>
                  </a:moveTo>
                  <a:lnTo>
                    <a:pt x="170" y="89"/>
                  </a:lnTo>
                  <a:lnTo>
                    <a:pt x="164" y="96"/>
                  </a:lnTo>
                  <a:lnTo>
                    <a:pt x="160" y="104"/>
                  </a:lnTo>
                  <a:lnTo>
                    <a:pt x="156" y="113"/>
                  </a:lnTo>
                  <a:lnTo>
                    <a:pt x="152" y="121"/>
                  </a:lnTo>
                  <a:lnTo>
                    <a:pt x="149" y="129"/>
                  </a:lnTo>
                  <a:lnTo>
                    <a:pt x="146" y="137"/>
                  </a:lnTo>
                  <a:lnTo>
                    <a:pt x="146" y="149"/>
                  </a:lnTo>
                  <a:lnTo>
                    <a:pt x="138" y="143"/>
                  </a:lnTo>
                  <a:lnTo>
                    <a:pt x="130" y="139"/>
                  </a:lnTo>
                  <a:lnTo>
                    <a:pt x="121" y="135"/>
                  </a:lnTo>
                  <a:lnTo>
                    <a:pt x="113" y="132"/>
                  </a:lnTo>
                  <a:lnTo>
                    <a:pt x="105" y="128"/>
                  </a:lnTo>
                  <a:lnTo>
                    <a:pt x="97" y="124"/>
                  </a:lnTo>
                  <a:lnTo>
                    <a:pt x="88" y="121"/>
                  </a:lnTo>
                  <a:lnTo>
                    <a:pt x="81" y="118"/>
                  </a:lnTo>
                  <a:lnTo>
                    <a:pt x="72" y="114"/>
                  </a:lnTo>
                  <a:lnTo>
                    <a:pt x="63" y="111"/>
                  </a:lnTo>
                  <a:lnTo>
                    <a:pt x="55" y="109"/>
                  </a:lnTo>
                  <a:lnTo>
                    <a:pt x="47" y="106"/>
                  </a:lnTo>
                  <a:lnTo>
                    <a:pt x="39" y="102"/>
                  </a:lnTo>
                  <a:lnTo>
                    <a:pt x="30" y="99"/>
                  </a:lnTo>
                  <a:lnTo>
                    <a:pt x="22" y="96"/>
                  </a:lnTo>
                  <a:lnTo>
                    <a:pt x="14" y="93"/>
                  </a:lnTo>
                  <a:lnTo>
                    <a:pt x="5" y="81"/>
                  </a:lnTo>
                  <a:lnTo>
                    <a:pt x="3" y="68"/>
                  </a:lnTo>
                  <a:lnTo>
                    <a:pt x="0" y="57"/>
                  </a:lnTo>
                  <a:lnTo>
                    <a:pt x="1" y="46"/>
                  </a:lnTo>
                  <a:lnTo>
                    <a:pt x="3" y="34"/>
                  </a:lnTo>
                  <a:lnTo>
                    <a:pt x="7" y="22"/>
                  </a:lnTo>
                  <a:lnTo>
                    <a:pt x="11" y="11"/>
                  </a:lnTo>
                  <a:lnTo>
                    <a:pt x="15" y="0"/>
                  </a:lnTo>
                  <a:lnTo>
                    <a:pt x="19" y="8"/>
                  </a:lnTo>
                  <a:lnTo>
                    <a:pt x="26" y="17"/>
                  </a:lnTo>
                  <a:lnTo>
                    <a:pt x="32" y="27"/>
                  </a:lnTo>
                  <a:lnTo>
                    <a:pt x="39" y="37"/>
                  </a:lnTo>
                  <a:lnTo>
                    <a:pt x="44" y="44"/>
                  </a:lnTo>
                  <a:lnTo>
                    <a:pt x="51" y="52"/>
                  </a:lnTo>
                  <a:lnTo>
                    <a:pt x="57" y="60"/>
                  </a:lnTo>
                  <a:lnTo>
                    <a:pt x="63" y="68"/>
                  </a:lnTo>
                  <a:lnTo>
                    <a:pt x="69" y="74"/>
                  </a:lnTo>
                  <a:lnTo>
                    <a:pt x="76" y="80"/>
                  </a:lnTo>
                  <a:lnTo>
                    <a:pt x="81" y="84"/>
                  </a:lnTo>
                  <a:lnTo>
                    <a:pt x="88" y="89"/>
                  </a:lnTo>
                  <a:lnTo>
                    <a:pt x="102" y="93"/>
                  </a:lnTo>
                  <a:lnTo>
                    <a:pt x="116" y="96"/>
                  </a:lnTo>
                  <a:lnTo>
                    <a:pt x="123" y="95"/>
                  </a:lnTo>
                  <a:lnTo>
                    <a:pt x="131" y="93"/>
                  </a:lnTo>
                  <a:lnTo>
                    <a:pt x="138" y="92"/>
                  </a:lnTo>
                  <a:lnTo>
                    <a:pt x="146" y="91"/>
                  </a:lnTo>
                  <a:lnTo>
                    <a:pt x="153" y="88"/>
                  </a:lnTo>
                  <a:lnTo>
                    <a:pt x="161" y="86"/>
                  </a:lnTo>
                  <a:lnTo>
                    <a:pt x="168" y="85"/>
                  </a:lnTo>
                  <a:lnTo>
                    <a:pt x="177" y="84"/>
                  </a:lnTo>
                  <a:close/>
                </a:path>
              </a:pathLst>
            </a:custGeom>
            <a:solidFill>
              <a:srgbClr val="70A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29" name="Freeform 273"/>
            <p:cNvSpPr>
              <a:spLocks/>
            </p:cNvSpPr>
            <p:nvPr/>
          </p:nvSpPr>
          <p:spPr bwMode="auto">
            <a:xfrm>
              <a:off x="4374" y="1767"/>
              <a:ext cx="301" cy="238"/>
            </a:xfrm>
            <a:custGeom>
              <a:avLst/>
              <a:gdLst>
                <a:gd name="T0" fmla="*/ 283 w 301"/>
                <a:gd name="T1" fmla="*/ 8 h 238"/>
                <a:gd name="T2" fmla="*/ 291 w 301"/>
                <a:gd name="T3" fmla="*/ 27 h 238"/>
                <a:gd name="T4" fmla="*/ 297 w 301"/>
                <a:gd name="T5" fmla="*/ 48 h 238"/>
                <a:gd name="T6" fmla="*/ 299 w 301"/>
                <a:gd name="T7" fmla="*/ 69 h 238"/>
                <a:gd name="T8" fmla="*/ 298 w 301"/>
                <a:gd name="T9" fmla="*/ 91 h 238"/>
                <a:gd name="T10" fmla="*/ 294 w 301"/>
                <a:gd name="T11" fmla="*/ 113 h 238"/>
                <a:gd name="T12" fmla="*/ 288 w 301"/>
                <a:gd name="T13" fmla="*/ 134 h 238"/>
                <a:gd name="T14" fmla="*/ 282 w 301"/>
                <a:gd name="T15" fmla="*/ 156 h 238"/>
                <a:gd name="T16" fmla="*/ 269 w 301"/>
                <a:gd name="T17" fmla="*/ 172 h 238"/>
                <a:gd name="T18" fmla="*/ 253 w 301"/>
                <a:gd name="T19" fmla="*/ 185 h 238"/>
                <a:gd name="T20" fmla="*/ 237 w 301"/>
                <a:gd name="T21" fmla="*/ 197 h 238"/>
                <a:gd name="T22" fmla="*/ 222 w 301"/>
                <a:gd name="T23" fmla="*/ 209 h 238"/>
                <a:gd name="T24" fmla="*/ 206 w 301"/>
                <a:gd name="T25" fmla="*/ 221 h 238"/>
                <a:gd name="T26" fmla="*/ 186 w 301"/>
                <a:gd name="T27" fmla="*/ 229 h 238"/>
                <a:gd name="T28" fmla="*/ 167 w 301"/>
                <a:gd name="T29" fmla="*/ 234 h 238"/>
                <a:gd name="T30" fmla="*/ 146 w 301"/>
                <a:gd name="T31" fmla="*/ 237 h 238"/>
                <a:gd name="T32" fmla="*/ 121 w 301"/>
                <a:gd name="T33" fmla="*/ 237 h 238"/>
                <a:gd name="T34" fmla="*/ 98 w 301"/>
                <a:gd name="T35" fmla="*/ 233 h 238"/>
                <a:gd name="T36" fmla="*/ 77 w 301"/>
                <a:gd name="T37" fmla="*/ 223 h 238"/>
                <a:gd name="T38" fmla="*/ 59 w 301"/>
                <a:gd name="T39" fmla="*/ 211 h 238"/>
                <a:gd name="T40" fmla="*/ 44 w 301"/>
                <a:gd name="T41" fmla="*/ 196 h 238"/>
                <a:gd name="T42" fmla="*/ 29 w 301"/>
                <a:gd name="T43" fmla="*/ 178 h 238"/>
                <a:gd name="T44" fmla="*/ 17 w 301"/>
                <a:gd name="T45" fmla="*/ 158 h 238"/>
                <a:gd name="T46" fmla="*/ 4 w 301"/>
                <a:gd name="T47" fmla="*/ 139 h 238"/>
                <a:gd name="T48" fmla="*/ 8 w 301"/>
                <a:gd name="T49" fmla="*/ 136 h 238"/>
                <a:gd name="T50" fmla="*/ 26 w 301"/>
                <a:gd name="T51" fmla="*/ 146 h 238"/>
                <a:gd name="T52" fmla="*/ 46 w 301"/>
                <a:gd name="T53" fmla="*/ 156 h 238"/>
                <a:gd name="T54" fmla="*/ 66 w 301"/>
                <a:gd name="T55" fmla="*/ 163 h 238"/>
                <a:gd name="T56" fmla="*/ 90 w 301"/>
                <a:gd name="T57" fmla="*/ 165 h 238"/>
                <a:gd name="T58" fmla="*/ 112 w 301"/>
                <a:gd name="T59" fmla="*/ 164 h 238"/>
                <a:gd name="T60" fmla="*/ 135 w 301"/>
                <a:gd name="T61" fmla="*/ 157 h 238"/>
                <a:gd name="T62" fmla="*/ 160 w 301"/>
                <a:gd name="T63" fmla="*/ 146 h 238"/>
                <a:gd name="T64" fmla="*/ 178 w 301"/>
                <a:gd name="T65" fmla="*/ 132 h 238"/>
                <a:gd name="T66" fmla="*/ 189 w 301"/>
                <a:gd name="T67" fmla="*/ 121 h 238"/>
                <a:gd name="T68" fmla="*/ 206 w 301"/>
                <a:gd name="T69" fmla="*/ 105 h 238"/>
                <a:gd name="T70" fmla="*/ 224 w 301"/>
                <a:gd name="T71" fmla="*/ 84 h 238"/>
                <a:gd name="T72" fmla="*/ 239 w 301"/>
                <a:gd name="T73" fmla="*/ 66 h 238"/>
                <a:gd name="T74" fmla="*/ 251 w 301"/>
                <a:gd name="T75" fmla="*/ 48 h 238"/>
                <a:gd name="T76" fmla="*/ 261 w 301"/>
                <a:gd name="T77" fmla="*/ 31 h 238"/>
                <a:gd name="T78" fmla="*/ 272 w 301"/>
                <a:gd name="T79" fmla="*/ 1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1" h="238">
                  <a:moveTo>
                    <a:pt x="277" y="0"/>
                  </a:moveTo>
                  <a:lnTo>
                    <a:pt x="283" y="8"/>
                  </a:lnTo>
                  <a:lnTo>
                    <a:pt x="288" y="18"/>
                  </a:lnTo>
                  <a:lnTo>
                    <a:pt x="291" y="27"/>
                  </a:lnTo>
                  <a:lnTo>
                    <a:pt x="295" y="38"/>
                  </a:lnTo>
                  <a:lnTo>
                    <a:pt x="297" y="48"/>
                  </a:lnTo>
                  <a:lnTo>
                    <a:pt x="299" y="59"/>
                  </a:lnTo>
                  <a:lnTo>
                    <a:pt x="299" y="69"/>
                  </a:lnTo>
                  <a:lnTo>
                    <a:pt x="301" y="81"/>
                  </a:lnTo>
                  <a:lnTo>
                    <a:pt x="298" y="91"/>
                  </a:lnTo>
                  <a:lnTo>
                    <a:pt x="297" y="102"/>
                  </a:lnTo>
                  <a:lnTo>
                    <a:pt x="294" y="113"/>
                  </a:lnTo>
                  <a:lnTo>
                    <a:pt x="293" y="124"/>
                  </a:lnTo>
                  <a:lnTo>
                    <a:pt x="288" y="134"/>
                  </a:lnTo>
                  <a:lnTo>
                    <a:pt x="286" y="145"/>
                  </a:lnTo>
                  <a:lnTo>
                    <a:pt x="282" y="156"/>
                  </a:lnTo>
                  <a:lnTo>
                    <a:pt x="277" y="167"/>
                  </a:lnTo>
                  <a:lnTo>
                    <a:pt x="269" y="172"/>
                  </a:lnTo>
                  <a:lnTo>
                    <a:pt x="261" y="179"/>
                  </a:lnTo>
                  <a:lnTo>
                    <a:pt x="253" y="185"/>
                  </a:lnTo>
                  <a:lnTo>
                    <a:pt x="246" y="192"/>
                  </a:lnTo>
                  <a:lnTo>
                    <a:pt x="237" y="197"/>
                  </a:lnTo>
                  <a:lnTo>
                    <a:pt x="230" y="204"/>
                  </a:lnTo>
                  <a:lnTo>
                    <a:pt x="222" y="209"/>
                  </a:lnTo>
                  <a:lnTo>
                    <a:pt x="215" y="216"/>
                  </a:lnTo>
                  <a:lnTo>
                    <a:pt x="206" y="221"/>
                  </a:lnTo>
                  <a:lnTo>
                    <a:pt x="196" y="225"/>
                  </a:lnTo>
                  <a:lnTo>
                    <a:pt x="186" y="229"/>
                  </a:lnTo>
                  <a:lnTo>
                    <a:pt x="178" y="233"/>
                  </a:lnTo>
                  <a:lnTo>
                    <a:pt x="167" y="234"/>
                  </a:lnTo>
                  <a:lnTo>
                    <a:pt x="157" y="237"/>
                  </a:lnTo>
                  <a:lnTo>
                    <a:pt x="146" y="237"/>
                  </a:lnTo>
                  <a:lnTo>
                    <a:pt x="137" y="238"/>
                  </a:lnTo>
                  <a:lnTo>
                    <a:pt x="121" y="237"/>
                  </a:lnTo>
                  <a:lnTo>
                    <a:pt x="110" y="236"/>
                  </a:lnTo>
                  <a:lnTo>
                    <a:pt x="98" y="233"/>
                  </a:lnTo>
                  <a:lnTo>
                    <a:pt x="88" y="230"/>
                  </a:lnTo>
                  <a:lnTo>
                    <a:pt x="77" y="223"/>
                  </a:lnTo>
                  <a:lnTo>
                    <a:pt x="68" y="218"/>
                  </a:lnTo>
                  <a:lnTo>
                    <a:pt x="59" y="211"/>
                  </a:lnTo>
                  <a:lnTo>
                    <a:pt x="52" y="205"/>
                  </a:lnTo>
                  <a:lnTo>
                    <a:pt x="44" y="196"/>
                  </a:lnTo>
                  <a:lnTo>
                    <a:pt x="36" y="187"/>
                  </a:lnTo>
                  <a:lnTo>
                    <a:pt x="29" y="178"/>
                  </a:lnTo>
                  <a:lnTo>
                    <a:pt x="23" y="169"/>
                  </a:lnTo>
                  <a:lnTo>
                    <a:pt x="17" y="158"/>
                  </a:lnTo>
                  <a:lnTo>
                    <a:pt x="11" y="150"/>
                  </a:lnTo>
                  <a:lnTo>
                    <a:pt x="4" y="139"/>
                  </a:lnTo>
                  <a:lnTo>
                    <a:pt x="0" y="131"/>
                  </a:lnTo>
                  <a:lnTo>
                    <a:pt x="8" y="136"/>
                  </a:lnTo>
                  <a:lnTo>
                    <a:pt x="17" y="142"/>
                  </a:lnTo>
                  <a:lnTo>
                    <a:pt x="26" y="146"/>
                  </a:lnTo>
                  <a:lnTo>
                    <a:pt x="36" y="152"/>
                  </a:lnTo>
                  <a:lnTo>
                    <a:pt x="46" y="156"/>
                  </a:lnTo>
                  <a:lnTo>
                    <a:pt x="57" y="160"/>
                  </a:lnTo>
                  <a:lnTo>
                    <a:pt x="66" y="163"/>
                  </a:lnTo>
                  <a:lnTo>
                    <a:pt x="79" y="165"/>
                  </a:lnTo>
                  <a:lnTo>
                    <a:pt x="90" y="165"/>
                  </a:lnTo>
                  <a:lnTo>
                    <a:pt x="101" y="165"/>
                  </a:lnTo>
                  <a:lnTo>
                    <a:pt x="112" y="164"/>
                  </a:lnTo>
                  <a:lnTo>
                    <a:pt x="124" y="163"/>
                  </a:lnTo>
                  <a:lnTo>
                    <a:pt x="135" y="157"/>
                  </a:lnTo>
                  <a:lnTo>
                    <a:pt x="148" y="153"/>
                  </a:lnTo>
                  <a:lnTo>
                    <a:pt x="160" y="146"/>
                  </a:lnTo>
                  <a:lnTo>
                    <a:pt x="172" y="139"/>
                  </a:lnTo>
                  <a:lnTo>
                    <a:pt x="178" y="132"/>
                  </a:lnTo>
                  <a:lnTo>
                    <a:pt x="184" y="127"/>
                  </a:lnTo>
                  <a:lnTo>
                    <a:pt x="189" y="121"/>
                  </a:lnTo>
                  <a:lnTo>
                    <a:pt x="196" y="116"/>
                  </a:lnTo>
                  <a:lnTo>
                    <a:pt x="206" y="105"/>
                  </a:lnTo>
                  <a:lnTo>
                    <a:pt x="215" y="95"/>
                  </a:lnTo>
                  <a:lnTo>
                    <a:pt x="224" y="84"/>
                  </a:lnTo>
                  <a:lnTo>
                    <a:pt x="232" y="74"/>
                  </a:lnTo>
                  <a:lnTo>
                    <a:pt x="239" y="66"/>
                  </a:lnTo>
                  <a:lnTo>
                    <a:pt x="247" y="58"/>
                  </a:lnTo>
                  <a:lnTo>
                    <a:pt x="251" y="48"/>
                  </a:lnTo>
                  <a:lnTo>
                    <a:pt x="257" y="40"/>
                  </a:lnTo>
                  <a:lnTo>
                    <a:pt x="261" y="31"/>
                  </a:lnTo>
                  <a:lnTo>
                    <a:pt x="266" y="25"/>
                  </a:lnTo>
                  <a:lnTo>
                    <a:pt x="272" y="11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70A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0" name="Freeform 274"/>
            <p:cNvSpPr>
              <a:spLocks/>
            </p:cNvSpPr>
            <p:nvPr/>
          </p:nvSpPr>
          <p:spPr bwMode="auto">
            <a:xfrm>
              <a:off x="3910" y="1713"/>
              <a:ext cx="71" cy="142"/>
            </a:xfrm>
            <a:custGeom>
              <a:avLst/>
              <a:gdLst>
                <a:gd name="T0" fmla="*/ 57 w 71"/>
                <a:gd name="T1" fmla="*/ 142 h 142"/>
                <a:gd name="T2" fmla="*/ 53 w 71"/>
                <a:gd name="T3" fmla="*/ 141 h 142"/>
                <a:gd name="T4" fmla="*/ 51 w 71"/>
                <a:gd name="T5" fmla="*/ 139 h 142"/>
                <a:gd name="T6" fmla="*/ 43 w 71"/>
                <a:gd name="T7" fmla="*/ 138 h 142"/>
                <a:gd name="T8" fmla="*/ 36 w 71"/>
                <a:gd name="T9" fmla="*/ 137 h 142"/>
                <a:gd name="T10" fmla="*/ 29 w 71"/>
                <a:gd name="T11" fmla="*/ 132 h 142"/>
                <a:gd name="T12" fmla="*/ 25 w 71"/>
                <a:gd name="T13" fmla="*/ 130 h 142"/>
                <a:gd name="T14" fmla="*/ 15 w 71"/>
                <a:gd name="T15" fmla="*/ 120 h 142"/>
                <a:gd name="T16" fmla="*/ 11 w 71"/>
                <a:gd name="T17" fmla="*/ 109 h 142"/>
                <a:gd name="T18" fmla="*/ 7 w 71"/>
                <a:gd name="T19" fmla="*/ 95 h 142"/>
                <a:gd name="T20" fmla="*/ 4 w 71"/>
                <a:gd name="T21" fmla="*/ 81 h 142"/>
                <a:gd name="T22" fmla="*/ 2 w 71"/>
                <a:gd name="T23" fmla="*/ 68 h 142"/>
                <a:gd name="T24" fmla="*/ 0 w 71"/>
                <a:gd name="T25" fmla="*/ 55 h 142"/>
                <a:gd name="T26" fmla="*/ 6 w 71"/>
                <a:gd name="T27" fmla="*/ 41 h 142"/>
                <a:gd name="T28" fmla="*/ 15 w 71"/>
                <a:gd name="T29" fmla="*/ 29 h 142"/>
                <a:gd name="T30" fmla="*/ 26 w 71"/>
                <a:gd name="T31" fmla="*/ 19 h 142"/>
                <a:gd name="T32" fmla="*/ 40 w 71"/>
                <a:gd name="T33" fmla="*/ 12 h 142"/>
                <a:gd name="T34" fmla="*/ 47 w 71"/>
                <a:gd name="T35" fmla="*/ 8 h 142"/>
                <a:gd name="T36" fmla="*/ 55 w 71"/>
                <a:gd name="T37" fmla="*/ 5 h 142"/>
                <a:gd name="T38" fmla="*/ 61 w 71"/>
                <a:gd name="T39" fmla="*/ 3 h 142"/>
                <a:gd name="T40" fmla="*/ 66 w 71"/>
                <a:gd name="T41" fmla="*/ 1 h 142"/>
                <a:gd name="T42" fmla="*/ 68 w 71"/>
                <a:gd name="T43" fmla="*/ 0 h 142"/>
                <a:gd name="T44" fmla="*/ 71 w 71"/>
                <a:gd name="T45" fmla="*/ 0 h 142"/>
                <a:gd name="T46" fmla="*/ 66 w 71"/>
                <a:gd name="T47" fmla="*/ 5 h 142"/>
                <a:gd name="T48" fmla="*/ 64 w 71"/>
                <a:gd name="T49" fmla="*/ 18 h 142"/>
                <a:gd name="T50" fmla="*/ 61 w 71"/>
                <a:gd name="T51" fmla="*/ 26 h 142"/>
                <a:gd name="T52" fmla="*/ 60 w 71"/>
                <a:gd name="T53" fmla="*/ 34 h 142"/>
                <a:gd name="T54" fmla="*/ 57 w 71"/>
                <a:gd name="T55" fmla="*/ 44 h 142"/>
                <a:gd name="T56" fmla="*/ 57 w 71"/>
                <a:gd name="T57" fmla="*/ 57 h 142"/>
                <a:gd name="T58" fmla="*/ 54 w 71"/>
                <a:gd name="T59" fmla="*/ 66 h 142"/>
                <a:gd name="T60" fmla="*/ 53 w 71"/>
                <a:gd name="T61" fmla="*/ 77 h 142"/>
                <a:gd name="T62" fmla="*/ 51 w 71"/>
                <a:gd name="T63" fmla="*/ 88 h 142"/>
                <a:gd name="T64" fmla="*/ 51 w 71"/>
                <a:gd name="T65" fmla="*/ 99 h 142"/>
                <a:gd name="T66" fmla="*/ 51 w 71"/>
                <a:gd name="T67" fmla="*/ 110 h 142"/>
                <a:gd name="T68" fmla="*/ 51 w 71"/>
                <a:gd name="T69" fmla="*/ 121 h 142"/>
                <a:gd name="T70" fmla="*/ 53 w 71"/>
                <a:gd name="T71" fmla="*/ 131 h 142"/>
                <a:gd name="T72" fmla="*/ 57 w 71"/>
                <a:gd name="T7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" h="142">
                  <a:moveTo>
                    <a:pt x="57" y="142"/>
                  </a:moveTo>
                  <a:lnTo>
                    <a:pt x="53" y="141"/>
                  </a:lnTo>
                  <a:lnTo>
                    <a:pt x="51" y="139"/>
                  </a:lnTo>
                  <a:lnTo>
                    <a:pt x="43" y="138"/>
                  </a:lnTo>
                  <a:lnTo>
                    <a:pt x="36" y="137"/>
                  </a:lnTo>
                  <a:lnTo>
                    <a:pt x="29" y="132"/>
                  </a:lnTo>
                  <a:lnTo>
                    <a:pt x="25" y="130"/>
                  </a:lnTo>
                  <a:lnTo>
                    <a:pt x="15" y="120"/>
                  </a:lnTo>
                  <a:lnTo>
                    <a:pt x="11" y="109"/>
                  </a:lnTo>
                  <a:lnTo>
                    <a:pt x="7" y="95"/>
                  </a:lnTo>
                  <a:lnTo>
                    <a:pt x="4" y="81"/>
                  </a:lnTo>
                  <a:lnTo>
                    <a:pt x="2" y="68"/>
                  </a:lnTo>
                  <a:lnTo>
                    <a:pt x="0" y="55"/>
                  </a:lnTo>
                  <a:lnTo>
                    <a:pt x="6" y="41"/>
                  </a:lnTo>
                  <a:lnTo>
                    <a:pt x="15" y="29"/>
                  </a:lnTo>
                  <a:lnTo>
                    <a:pt x="26" y="19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5" y="5"/>
                  </a:lnTo>
                  <a:lnTo>
                    <a:pt x="61" y="3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66" y="5"/>
                  </a:lnTo>
                  <a:lnTo>
                    <a:pt x="64" y="18"/>
                  </a:lnTo>
                  <a:lnTo>
                    <a:pt x="61" y="26"/>
                  </a:lnTo>
                  <a:lnTo>
                    <a:pt x="60" y="34"/>
                  </a:lnTo>
                  <a:lnTo>
                    <a:pt x="57" y="44"/>
                  </a:lnTo>
                  <a:lnTo>
                    <a:pt x="57" y="57"/>
                  </a:lnTo>
                  <a:lnTo>
                    <a:pt x="54" y="66"/>
                  </a:lnTo>
                  <a:lnTo>
                    <a:pt x="53" y="77"/>
                  </a:lnTo>
                  <a:lnTo>
                    <a:pt x="51" y="88"/>
                  </a:lnTo>
                  <a:lnTo>
                    <a:pt x="51" y="99"/>
                  </a:lnTo>
                  <a:lnTo>
                    <a:pt x="51" y="110"/>
                  </a:lnTo>
                  <a:lnTo>
                    <a:pt x="51" y="121"/>
                  </a:lnTo>
                  <a:lnTo>
                    <a:pt x="53" y="131"/>
                  </a:lnTo>
                  <a:lnTo>
                    <a:pt x="57" y="142"/>
                  </a:lnTo>
                  <a:close/>
                </a:path>
              </a:pathLst>
            </a:custGeom>
            <a:solidFill>
              <a:srgbClr val="66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1" name="Freeform 275"/>
            <p:cNvSpPr>
              <a:spLocks/>
            </p:cNvSpPr>
            <p:nvPr/>
          </p:nvSpPr>
          <p:spPr bwMode="auto">
            <a:xfrm>
              <a:off x="4008" y="1873"/>
              <a:ext cx="413" cy="316"/>
            </a:xfrm>
            <a:custGeom>
              <a:avLst/>
              <a:gdLst>
                <a:gd name="T0" fmla="*/ 405 w 413"/>
                <a:gd name="T1" fmla="*/ 130 h 316"/>
                <a:gd name="T2" fmla="*/ 412 w 413"/>
                <a:gd name="T3" fmla="*/ 170 h 316"/>
                <a:gd name="T4" fmla="*/ 412 w 413"/>
                <a:gd name="T5" fmla="*/ 196 h 316"/>
                <a:gd name="T6" fmla="*/ 402 w 413"/>
                <a:gd name="T7" fmla="*/ 221 h 316"/>
                <a:gd name="T8" fmla="*/ 381 w 413"/>
                <a:gd name="T9" fmla="*/ 246 h 316"/>
                <a:gd name="T10" fmla="*/ 355 w 413"/>
                <a:gd name="T11" fmla="*/ 265 h 316"/>
                <a:gd name="T12" fmla="*/ 327 w 413"/>
                <a:gd name="T13" fmla="*/ 283 h 316"/>
                <a:gd name="T14" fmla="*/ 297 w 413"/>
                <a:gd name="T15" fmla="*/ 297 h 316"/>
                <a:gd name="T16" fmla="*/ 269 w 413"/>
                <a:gd name="T17" fmla="*/ 310 h 316"/>
                <a:gd name="T18" fmla="*/ 232 w 413"/>
                <a:gd name="T19" fmla="*/ 315 h 316"/>
                <a:gd name="T20" fmla="*/ 198 w 413"/>
                <a:gd name="T21" fmla="*/ 313 h 316"/>
                <a:gd name="T22" fmla="*/ 164 w 413"/>
                <a:gd name="T23" fmla="*/ 305 h 316"/>
                <a:gd name="T24" fmla="*/ 135 w 413"/>
                <a:gd name="T25" fmla="*/ 291 h 316"/>
                <a:gd name="T26" fmla="*/ 108 w 413"/>
                <a:gd name="T27" fmla="*/ 275 h 316"/>
                <a:gd name="T28" fmla="*/ 83 w 413"/>
                <a:gd name="T29" fmla="*/ 244 h 316"/>
                <a:gd name="T30" fmla="*/ 62 w 413"/>
                <a:gd name="T31" fmla="*/ 214 h 316"/>
                <a:gd name="T32" fmla="*/ 50 w 413"/>
                <a:gd name="T33" fmla="*/ 195 h 316"/>
                <a:gd name="T34" fmla="*/ 31 w 413"/>
                <a:gd name="T35" fmla="*/ 161 h 316"/>
                <a:gd name="T36" fmla="*/ 20 w 413"/>
                <a:gd name="T37" fmla="*/ 142 h 316"/>
                <a:gd name="T38" fmla="*/ 4 w 413"/>
                <a:gd name="T39" fmla="*/ 101 h 316"/>
                <a:gd name="T40" fmla="*/ 0 w 413"/>
                <a:gd name="T41" fmla="*/ 61 h 316"/>
                <a:gd name="T42" fmla="*/ 7 w 413"/>
                <a:gd name="T43" fmla="*/ 77 h 316"/>
                <a:gd name="T44" fmla="*/ 18 w 413"/>
                <a:gd name="T45" fmla="*/ 101 h 316"/>
                <a:gd name="T46" fmla="*/ 33 w 413"/>
                <a:gd name="T47" fmla="*/ 127 h 316"/>
                <a:gd name="T48" fmla="*/ 50 w 413"/>
                <a:gd name="T49" fmla="*/ 155 h 316"/>
                <a:gd name="T50" fmla="*/ 66 w 413"/>
                <a:gd name="T51" fmla="*/ 181 h 316"/>
                <a:gd name="T52" fmla="*/ 87 w 413"/>
                <a:gd name="T53" fmla="*/ 206 h 316"/>
                <a:gd name="T54" fmla="*/ 109 w 413"/>
                <a:gd name="T55" fmla="*/ 226 h 316"/>
                <a:gd name="T56" fmla="*/ 133 w 413"/>
                <a:gd name="T57" fmla="*/ 246 h 316"/>
                <a:gd name="T58" fmla="*/ 155 w 413"/>
                <a:gd name="T59" fmla="*/ 254 h 316"/>
                <a:gd name="T60" fmla="*/ 180 w 413"/>
                <a:gd name="T61" fmla="*/ 258 h 316"/>
                <a:gd name="T62" fmla="*/ 204 w 413"/>
                <a:gd name="T63" fmla="*/ 251 h 316"/>
                <a:gd name="T64" fmla="*/ 232 w 413"/>
                <a:gd name="T65" fmla="*/ 241 h 316"/>
                <a:gd name="T66" fmla="*/ 257 w 413"/>
                <a:gd name="T67" fmla="*/ 232 h 316"/>
                <a:gd name="T68" fmla="*/ 293 w 413"/>
                <a:gd name="T69" fmla="*/ 219 h 316"/>
                <a:gd name="T70" fmla="*/ 326 w 413"/>
                <a:gd name="T71" fmla="*/ 199 h 316"/>
                <a:gd name="T72" fmla="*/ 345 w 413"/>
                <a:gd name="T73" fmla="*/ 170 h 316"/>
                <a:gd name="T74" fmla="*/ 348 w 413"/>
                <a:gd name="T75" fmla="*/ 149 h 316"/>
                <a:gd name="T76" fmla="*/ 347 w 413"/>
                <a:gd name="T77" fmla="*/ 124 h 316"/>
                <a:gd name="T78" fmla="*/ 340 w 413"/>
                <a:gd name="T79" fmla="*/ 95 h 316"/>
                <a:gd name="T80" fmla="*/ 334 w 413"/>
                <a:gd name="T81" fmla="*/ 70 h 316"/>
                <a:gd name="T82" fmla="*/ 327 w 413"/>
                <a:gd name="T83" fmla="*/ 47 h 316"/>
                <a:gd name="T84" fmla="*/ 320 w 413"/>
                <a:gd name="T85" fmla="*/ 17 h 316"/>
                <a:gd name="T86" fmla="*/ 329 w 413"/>
                <a:gd name="T87" fmla="*/ 10 h 316"/>
                <a:gd name="T88" fmla="*/ 352 w 413"/>
                <a:gd name="T89" fmla="*/ 33 h 316"/>
                <a:gd name="T90" fmla="*/ 369 w 413"/>
                <a:gd name="T91" fmla="*/ 51 h 316"/>
                <a:gd name="T92" fmla="*/ 385 w 413"/>
                <a:gd name="T93" fmla="*/ 73 h 316"/>
                <a:gd name="T94" fmla="*/ 398 w 413"/>
                <a:gd name="T95" fmla="*/ 9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3" h="316">
                  <a:moveTo>
                    <a:pt x="402" y="103"/>
                  </a:moveTo>
                  <a:lnTo>
                    <a:pt x="402" y="116"/>
                  </a:lnTo>
                  <a:lnTo>
                    <a:pt x="405" y="130"/>
                  </a:lnTo>
                  <a:lnTo>
                    <a:pt x="407" y="144"/>
                  </a:lnTo>
                  <a:lnTo>
                    <a:pt x="412" y="157"/>
                  </a:lnTo>
                  <a:lnTo>
                    <a:pt x="412" y="170"/>
                  </a:lnTo>
                  <a:lnTo>
                    <a:pt x="413" y="182"/>
                  </a:lnTo>
                  <a:lnTo>
                    <a:pt x="412" y="189"/>
                  </a:lnTo>
                  <a:lnTo>
                    <a:pt x="412" y="196"/>
                  </a:lnTo>
                  <a:lnTo>
                    <a:pt x="410" y="204"/>
                  </a:lnTo>
                  <a:lnTo>
                    <a:pt x="409" y="212"/>
                  </a:lnTo>
                  <a:lnTo>
                    <a:pt x="402" y="221"/>
                  </a:lnTo>
                  <a:lnTo>
                    <a:pt x="395" y="229"/>
                  </a:lnTo>
                  <a:lnTo>
                    <a:pt x="388" y="237"/>
                  </a:lnTo>
                  <a:lnTo>
                    <a:pt x="381" y="246"/>
                  </a:lnTo>
                  <a:lnTo>
                    <a:pt x="371" y="251"/>
                  </a:lnTo>
                  <a:lnTo>
                    <a:pt x="363" y="258"/>
                  </a:lnTo>
                  <a:lnTo>
                    <a:pt x="355" y="265"/>
                  </a:lnTo>
                  <a:lnTo>
                    <a:pt x="347" y="272"/>
                  </a:lnTo>
                  <a:lnTo>
                    <a:pt x="336" y="277"/>
                  </a:lnTo>
                  <a:lnTo>
                    <a:pt x="327" y="283"/>
                  </a:lnTo>
                  <a:lnTo>
                    <a:pt x="316" y="287"/>
                  </a:lnTo>
                  <a:lnTo>
                    <a:pt x="308" y="293"/>
                  </a:lnTo>
                  <a:lnTo>
                    <a:pt x="297" y="297"/>
                  </a:lnTo>
                  <a:lnTo>
                    <a:pt x="289" y="301"/>
                  </a:lnTo>
                  <a:lnTo>
                    <a:pt x="278" y="305"/>
                  </a:lnTo>
                  <a:lnTo>
                    <a:pt x="269" y="310"/>
                  </a:lnTo>
                  <a:lnTo>
                    <a:pt x="257" y="312"/>
                  </a:lnTo>
                  <a:lnTo>
                    <a:pt x="245" y="315"/>
                  </a:lnTo>
                  <a:lnTo>
                    <a:pt x="232" y="315"/>
                  </a:lnTo>
                  <a:lnTo>
                    <a:pt x="221" y="316"/>
                  </a:lnTo>
                  <a:lnTo>
                    <a:pt x="209" y="315"/>
                  </a:lnTo>
                  <a:lnTo>
                    <a:pt x="198" y="313"/>
                  </a:lnTo>
                  <a:lnTo>
                    <a:pt x="187" y="310"/>
                  </a:lnTo>
                  <a:lnTo>
                    <a:pt x="177" y="309"/>
                  </a:lnTo>
                  <a:lnTo>
                    <a:pt x="164" y="305"/>
                  </a:lnTo>
                  <a:lnTo>
                    <a:pt x="155" y="301"/>
                  </a:lnTo>
                  <a:lnTo>
                    <a:pt x="144" y="295"/>
                  </a:lnTo>
                  <a:lnTo>
                    <a:pt x="135" y="291"/>
                  </a:lnTo>
                  <a:lnTo>
                    <a:pt x="124" y="286"/>
                  </a:lnTo>
                  <a:lnTo>
                    <a:pt x="116" y="280"/>
                  </a:lnTo>
                  <a:lnTo>
                    <a:pt x="108" y="275"/>
                  </a:lnTo>
                  <a:lnTo>
                    <a:pt x="100" y="269"/>
                  </a:lnTo>
                  <a:lnTo>
                    <a:pt x="91" y="257"/>
                  </a:lnTo>
                  <a:lnTo>
                    <a:pt x="83" y="244"/>
                  </a:lnTo>
                  <a:lnTo>
                    <a:pt x="75" y="232"/>
                  </a:lnTo>
                  <a:lnTo>
                    <a:pt x="66" y="221"/>
                  </a:lnTo>
                  <a:lnTo>
                    <a:pt x="62" y="214"/>
                  </a:lnTo>
                  <a:lnTo>
                    <a:pt x="58" y="207"/>
                  </a:lnTo>
                  <a:lnTo>
                    <a:pt x="54" y="200"/>
                  </a:lnTo>
                  <a:lnTo>
                    <a:pt x="50" y="195"/>
                  </a:lnTo>
                  <a:lnTo>
                    <a:pt x="42" y="182"/>
                  </a:lnTo>
                  <a:lnTo>
                    <a:pt x="35" y="170"/>
                  </a:lnTo>
                  <a:lnTo>
                    <a:pt x="31" y="161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20" y="142"/>
                  </a:lnTo>
                  <a:lnTo>
                    <a:pt x="14" y="128"/>
                  </a:lnTo>
                  <a:lnTo>
                    <a:pt x="10" y="116"/>
                  </a:lnTo>
                  <a:lnTo>
                    <a:pt x="4" y="101"/>
                  </a:lnTo>
                  <a:lnTo>
                    <a:pt x="2" y="88"/>
                  </a:lnTo>
                  <a:lnTo>
                    <a:pt x="0" y="73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72"/>
                  </a:lnTo>
                  <a:lnTo>
                    <a:pt x="7" y="77"/>
                  </a:lnTo>
                  <a:lnTo>
                    <a:pt x="11" y="86"/>
                  </a:lnTo>
                  <a:lnTo>
                    <a:pt x="14" y="92"/>
                  </a:lnTo>
                  <a:lnTo>
                    <a:pt x="18" y="101"/>
                  </a:lnTo>
                  <a:lnTo>
                    <a:pt x="24" y="109"/>
                  </a:lnTo>
                  <a:lnTo>
                    <a:pt x="29" y="119"/>
                  </a:lnTo>
                  <a:lnTo>
                    <a:pt x="33" y="127"/>
                  </a:lnTo>
                  <a:lnTo>
                    <a:pt x="37" y="135"/>
                  </a:lnTo>
                  <a:lnTo>
                    <a:pt x="43" y="145"/>
                  </a:lnTo>
                  <a:lnTo>
                    <a:pt x="50" y="155"/>
                  </a:lnTo>
                  <a:lnTo>
                    <a:pt x="54" y="163"/>
                  </a:lnTo>
                  <a:lnTo>
                    <a:pt x="61" y="171"/>
                  </a:lnTo>
                  <a:lnTo>
                    <a:pt x="66" y="181"/>
                  </a:lnTo>
                  <a:lnTo>
                    <a:pt x="75" y="190"/>
                  </a:lnTo>
                  <a:lnTo>
                    <a:pt x="80" y="197"/>
                  </a:lnTo>
                  <a:lnTo>
                    <a:pt x="87" y="206"/>
                  </a:lnTo>
                  <a:lnTo>
                    <a:pt x="94" y="212"/>
                  </a:lnTo>
                  <a:lnTo>
                    <a:pt x="102" y="221"/>
                  </a:lnTo>
                  <a:lnTo>
                    <a:pt x="109" y="226"/>
                  </a:lnTo>
                  <a:lnTo>
                    <a:pt x="116" y="233"/>
                  </a:lnTo>
                  <a:lnTo>
                    <a:pt x="124" y="239"/>
                  </a:lnTo>
                  <a:lnTo>
                    <a:pt x="133" y="246"/>
                  </a:lnTo>
                  <a:lnTo>
                    <a:pt x="140" y="248"/>
                  </a:lnTo>
                  <a:lnTo>
                    <a:pt x="148" y="253"/>
                  </a:lnTo>
                  <a:lnTo>
                    <a:pt x="155" y="254"/>
                  </a:lnTo>
                  <a:lnTo>
                    <a:pt x="163" y="257"/>
                  </a:lnTo>
                  <a:lnTo>
                    <a:pt x="171" y="257"/>
                  </a:lnTo>
                  <a:lnTo>
                    <a:pt x="180" y="258"/>
                  </a:lnTo>
                  <a:lnTo>
                    <a:pt x="188" y="257"/>
                  </a:lnTo>
                  <a:lnTo>
                    <a:pt x="196" y="255"/>
                  </a:lnTo>
                  <a:lnTo>
                    <a:pt x="204" y="251"/>
                  </a:lnTo>
                  <a:lnTo>
                    <a:pt x="214" y="247"/>
                  </a:lnTo>
                  <a:lnTo>
                    <a:pt x="222" y="244"/>
                  </a:lnTo>
                  <a:lnTo>
                    <a:pt x="232" y="241"/>
                  </a:lnTo>
                  <a:lnTo>
                    <a:pt x="240" y="237"/>
                  </a:lnTo>
                  <a:lnTo>
                    <a:pt x="249" y="235"/>
                  </a:lnTo>
                  <a:lnTo>
                    <a:pt x="257" y="232"/>
                  </a:lnTo>
                  <a:lnTo>
                    <a:pt x="265" y="230"/>
                  </a:lnTo>
                  <a:lnTo>
                    <a:pt x="279" y="225"/>
                  </a:lnTo>
                  <a:lnTo>
                    <a:pt x="293" y="219"/>
                  </a:lnTo>
                  <a:lnTo>
                    <a:pt x="305" y="214"/>
                  </a:lnTo>
                  <a:lnTo>
                    <a:pt x="318" y="208"/>
                  </a:lnTo>
                  <a:lnTo>
                    <a:pt x="326" y="199"/>
                  </a:lnTo>
                  <a:lnTo>
                    <a:pt x="334" y="190"/>
                  </a:lnTo>
                  <a:lnTo>
                    <a:pt x="340" y="181"/>
                  </a:lnTo>
                  <a:lnTo>
                    <a:pt x="345" y="170"/>
                  </a:lnTo>
                  <a:lnTo>
                    <a:pt x="347" y="163"/>
                  </a:lnTo>
                  <a:lnTo>
                    <a:pt x="348" y="156"/>
                  </a:lnTo>
                  <a:lnTo>
                    <a:pt x="348" y="149"/>
                  </a:lnTo>
                  <a:lnTo>
                    <a:pt x="348" y="142"/>
                  </a:lnTo>
                  <a:lnTo>
                    <a:pt x="347" y="132"/>
                  </a:lnTo>
                  <a:lnTo>
                    <a:pt x="347" y="124"/>
                  </a:lnTo>
                  <a:lnTo>
                    <a:pt x="345" y="115"/>
                  </a:lnTo>
                  <a:lnTo>
                    <a:pt x="344" y="106"/>
                  </a:lnTo>
                  <a:lnTo>
                    <a:pt x="340" y="95"/>
                  </a:lnTo>
                  <a:lnTo>
                    <a:pt x="338" y="87"/>
                  </a:lnTo>
                  <a:lnTo>
                    <a:pt x="336" y="79"/>
                  </a:lnTo>
                  <a:lnTo>
                    <a:pt x="334" y="70"/>
                  </a:lnTo>
                  <a:lnTo>
                    <a:pt x="331" y="62"/>
                  </a:lnTo>
                  <a:lnTo>
                    <a:pt x="330" y="54"/>
                  </a:lnTo>
                  <a:lnTo>
                    <a:pt x="327" y="47"/>
                  </a:lnTo>
                  <a:lnTo>
                    <a:pt x="327" y="41"/>
                  </a:lnTo>
                  <a:lnTo>
                    <a:pt x="323" y="28"/>
                  </a:lnTo>
                  <a:lnTo>
                    <a:pt x="320" y="17"/>
                  </a:lnTo>
                  <a:lnTo>
                    <a:pt x="318" y="7"/>
                  </a:lnTo>
                  <a:lnTo>
                    <a:pt x="316" y="0"/>
                  </a:lnTo>
                  <a:lnTo>
                    <a:pt x="329" y="10"/>
                  </a:lnTo>
                  <a:lnTo>
                    <a:pt x="341" y="21"/>
                  </a:lnTo>
                  <a:lnTo>
                    <a:pt x="347" y="26"/>
                  </a:lnTo>
                  <a:lnTo>
                    <a:pt x="352" y="33"/>
                  </a:lnTo>
                  <a:lnTo>
                    <a:pt x="358" y="39"/>
                  </a:lnTo>
                  <a:lnTo>
                    <a:pt x="365" y="46"/>
                  </a:lnTo>
                  <a:lnTo>
                    <a:pt x="369" y="51"/>
                  </a:lnTo>
                  <a:lnTo>
                    <a:pt x="374" y="58"/>
                  </a:lnTo>
                  <a:lnTo>
                    <a:pt x="380" y="65"/>
                  </a:lnTo>
                  <a:lnTo>
                    <a:pt x="385" y="73"/>
                  </a:lnTo>
                  <a:lnTo>
                    <a:pt x="389" y="80"/>
                  </a:lnTo>
                  <a:lnTo>
                    <a:pt x="394" y="87"/>
                  </a:lnTo>
                  <a:lnTo>
                    <a:pt x="398" y="95"/>
                  </a:lnTo>
                  <a:lnTo>
                    <a:pt x="402" y="103"/>
                  </a:lnTo>
                  <a:close/>
                </a:path>
              </a:pathLst>
            </a:custGeom>
            <a:solidFill>
              <a:srgbClr val="70A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2" name="Freeform 276"/>
            <p:cNvSpPr>
              <a:spLocks/>
            </p:cNvSpPr>
            <p:nvPr/>
          </p:nvSpPr>
          <p:spPr bwMode="auto">
            <a:xfrm>
              <a:off x="2985" y="1569"/>
              <a:ext cx="1005" cy="392"/>
            </a:xfrm>
            <a:custGeom>
              <a:avLst/>
              <a:gdLst>
                <a:gd name="T0" fmla="*/ 580 w 1005"/>
                <a:gd name="T1" fmla="*/ 132 h 392"/>
                <a:gd name="T2" fmla="*/ 622 w 1005"/>
                <a:gd name="T3" fmla="*/ 149 h 392"/>
                <a:gd name="T4" fmla="*/ 649 w 1005"/>
                <a:gd name="T5" fmla="*/ 163 h 392"/>
                <a:gd name="T6" fmla="*/ 678 w 1005"/>
                <a:gd name="T7" fmla="*/ 176 h 392"/>
                <a:gd name="T8" fmla="*/ 721 w 1005"/>
                <a:gd name="T9" fmla="*/ 195 h 392"/>
                <a:gd name="T10" fmla="*/ 757 w 1005"/>
                <a:gd name="T11" fmla="*/ 210 h 392"/>
                <a:gd name="T12" fmla="*/ 779 w 1005"/>
                <a:gd name="T13" fmla="*/ 221 h 392"/>
                <a:gd name="T14" fmla="*/ 820 w 1005"/>
                <a:gd name="T15" fmla="*/ 238 h 392"/>
                <a:gd name="T16" fmla="*/ 863 w 1005"/>
                <a:gd name="T17" fmla="*/ 257 h 392"/>
                <a:gd name="T18" fmla="*/ 905 w 1005"/>
                <a:gd name="T19" fmla="*/ 275 h 392"/>
                <a:gd name="T20" fmla="*/ 949 w 1005"/>
                <a:gd name="T21" fmla="*/ 294 h 392"/>
                <a:gd name="T22" fmla="*/ 983 w 1005"/>
                <a:gd name="T23" fmla="*/ 310 h 392"/>
                <a:gd name="T24" fmla="*/ 1005 w 1005"/>
                <a:gd name="T25" fmla="*/ 321 h 392"/>
                <a:gd name="T26" fmla="*/ 1001 w 1005"/>
                <a:gd name="T27" fmla="*/ 327 h 392"/>
                <a:gd name="T28" fmla="*/ 987 w 1005"/>
                <a:gd name="T29" fmla="*/ 345 h 392"/>
                <a:gd name="T30" fmla="*/ 957 w 1005"/>
                <a:gd name="T31" fmla="*/ 361 h 392"/>
                <a:gd name="T32" fmla="*/ 929 w 1005"/>
                <a:gd name="T33" fmla="*/ 369 h 392"/>
                <a:gd name="T34" fmla="*/ 903 w 1005"/>
                <a:gd name="T35" fmla="*/ 374 h 392"/>
                <a:gd name="T36" fmla="*/ 873 w 1005"/>
                <a:gd name="T37" fmla="*/ 381 h 392"/>
                <a:gd name="T38" fmla="*/ 835 w 1005"/>
                <a:gd name="T39" fmla="*/ 385 h 392"/>
                <a:gd name="T40" fmla="*/ 794 w 1005"/>
                <a:gd name="T41" fmla="*/ 390 h 392"/>
                <a:gd name="T42" fmla="*/ 749 w 1005"/>
                <a:gd name="T43" fmla="*/ 391 h 392"/>
                <a:gd name="T44" fmla="*/ 706 w 1005"/>
                <a:gd name="T45" fmla="*/ 391 h 392"/>
                <a:gd name="T46" fmla="*/ 662 w 1005"/>
                <a:gd name="T47" fmla="*/ 387 h 392"/>
                <a:gd name="T48" fmla="*/ 619 w 1005"/>
                <a:gd name="T49" fmla="*/ 380 h 392"/>
                <a:gd name="T50" fmla="*/ 575 w 1005"/>
                <a:gd name="T51" fmla="*/ 372 h 392"/>
                <a:gd name="T52" fmla="*/ 535 w 1005"/>
                <a:gd name="T53" fmla="*/ 363 h 392"/>
                <a:gd name="T54" fmla="*/ 492 w 1005"/>
                <a:gd name="T55" fmla="*/ 348 h 392"/>
                <a:gd name="T56" fmla="*/ 450 w 1005"/>
                <a:gd name="T57" fmla="*/ 333 h 392"/>
                <a:gd name="T58" fmla="*/ 410 w 1005"/>
                <a:gd name="T59" fmla="*/ 316 h 392"/>
                <a:gd name="T60" fmla="*/ 372 w 1005"/>
                <a:gd name="T61" fmla="*/ 300 h 392"/>
                <a:gd name="T62" fmla="*/ 334 w 1005"/>
                <a:gd name="T63" fmla="*/ 282 h 392"/>
                <a:gd name="T64" fmla="*/ 297 w 1005"/>
                <a:gd name="T65" fmla="*/ 263 h 392"/>
                <a:gd name="T66" fmla="*/ 260 w 1005"/>
                <a:gd name="T67" fmla="*/ 241 h 392"/>
                <a:gd name="T68" fmla="*/ 225 w 1005"/>
                <a:gd name="T69" fmla="*/ 221 h 392"/>
                <a:gd name="T70" fmla="*/ 191 w 1005"/>
                <a:gd name="T71" fmla="*/ 199 h 392"/>
                <a:gd name="T72" fmla="*/ 161 w 1005"/>
                <a:gd name="T73" fmla="*/ 178 h 392"/>
                <a:gd name="T74" fmla="*/ 130 w 1005"/>
                <a:gd name="T75" fmla="*/ 156 h 392"/>
                <a:gd name="T76" fmla="*/ 101 w 1005"/>
                <a:gd name="T77" fmla="*/ 136 h 392"/>
                <a:gd name="T78" fmla="*/ 75 w 1005"/>
                <a:gd name="T79" fmla="*/ 115 h 392"/>
                <a:gd name="T80" fmla="*/ 49 w 1005"/>
                <a:gd name="T81" fmla="*/ 97 h 392"/>
                <a:gd name="T82" fmla="*/ 25 w 1005"/>
                <a:gd name="T83" fmla="*/ 78 h 392"/>
                <a:gd name="T84" fmla="*/ 6 w 1005"/>
                <a:gd name="T85" fmla="*/ 61 h 392"/>
                <a:gd name="T86" fmla="*/ 9 w 1005"/>
                <a:gd name="T87" fmla="*/ 31 h 392"/>
                <a:gd name="T88" fmla="*/ 39 w 1005"/>
                <a:gd name="T89" fmla="*/ 17 h 392"/>
                <a:gd name="T90" fmla="*/ 74 w 1005"/>
                <a:gd name="T91" fmla="*/ 7 h 392"/>
                <a:gd name="T92" fmla="*/ 111 w 1005"/>
                <a:gd name="T93" fmla="*/ 2 h 392"/>
                <a:gd name="T94" fmla="*/ 147 w 1005"/>
                <a:gd name="T95" fmla="*/ 0 h 392"/>
                <a:gd name="T96" fmla="*/ 183 w 1005"/>
                <a:gd name="T97" fmla="*/ 7 h 392"/>
                <a:gd name="T98" fmla="*/ 219 w 1005"/>
                <a:gd name="T99" fmla="*/ 9 h 392"/>
                <a:gd name="T100" fmla="*/ 254 w 1005"/>
                <a:gd name="T101" fmla="*/ 14 h 392"/>
                <a:gd name="T102" fmla="*/ 290 w 1005"/>
                <a:gd name="T103" fmla="*/ 20 h 392"/>
                <a:gd name="T104" fmla="*/ 326 w 1005"/>
                <a:gd name="T105" fmla="*/ 29 h 392"/>
                <a:gd name="T106" fmla="*/ 362 w 1005"/>
                <a:gd name="T107" fmla="*/ 40 h 392"/>
                <a:gd name="T108" fmla="*/ 397 w 1005"/>
                <a:gd name="T109" fmla="*/ 51 h 392"/>
                <a:gd name="T110" fmla="*/ 431 w 1005"/>
                <a:gd name="T111" fmla="*/ 64 h 392"/>
                <a:gd name="T112" fmla="*/ 466 w 1005"/>
                <a:gd name="T113" fmla="*/ 79 h 392"/>
                <a:gd name="T114" fmla="*/ 497 w 1005"/>
                <a:gd name="T115" fmla="*/ 93 h 392"/>
                <a:gd name="T116" fmla="*/ 530 w 1005"/>
                <a:gd name="T117" fmla="*/ 10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5" h="392">
                  <a:moveTo>
                    <a:pt x="553" y="119"/>
                  </a:moveTo>
                  <a:lnTo>
                    <a:pt x="565" y="125"/>
                  </a:lnTo>
                  <a:lnTo>
                    <a:pt x="580" y="132"/>
                  </a:lnTo>
                  <a:lnTo>
                    <a:pt x="593" y="137"/>
                  </a:lnTo>
                  <a:lnTo>
                    <a:pt x="608" y="144"/>
                  </a:lnTo>
                  <a:lnTo>
                    <a:pt x="622" y="149"/>
                  </a:lnTo>
                  <a:lnTo>
                    <a:pt x="635" y="156"/>
                  </a:lnTo>
                  <a:lnTo>
                    <a:pt x="642" y="159"/>
                  </a:lnTo>
                  <a:lnTo>
                    <a:pt x="649" y="163"/>
                  </a:lnTo>
                  <a:lnTo>
                    <a:pt x="656" y="166"/>
                  </a:lnTo>
                  <a:lnTo>
                    <a:pt x="664" y="170"/>
                  </a:lnTo>
                  <a:lnTo>
                    <a:pt x="678" y="176"/>
                  </a:lnTo>
                  <a:lnTo>
                    <a:pt x="692" y="183"/>
                  </a:lnTo>
                  <a:lnTo>
                    <a:pt x="706" y="188"/>
                  </a:lnTo>
                  <a:lnTo>
                    <a:pt x="721" y="195"/>
                  </a:lnTo>
                  <a:lnTo>
                    <a:pt x="735" y="201"/>
                  </a:lnTo>
                  <a:lnTo>
                    <a:pt x="750" y="207"/>
                  </a:lnTo>
                  <a:lnTo>
                    <a:pt x="757" y="210"/>
                  </a:lnTo>
                  <a:lnTo>
                    <a:pt x="764" y="214"/>
                  </a:lnTo>
                  <a:lnTo>
                    <a:pt x="771" y="217"/>
                  </a:lnTo>
                  <a:lnTo>
                    <a:pt x="779" y="221"/>
                  </a:lnTo>
                  <a:lnTo>
                    <a:pt x="791" y="225"/>
                  </a:lnTo>
                  <a:lnTo>
                    <a:pt x="807" y="232"/>
                  </a:lnTo>
                  <a:lnTo>
                    <a:pt x="820" y="238"/>
                  </a:lnTo>
                  <a:lnTo>
                    <a:pt x="835" y="245"/>
                  </a:lnTo>
                  <a:lnTo>
                    <a:pt x="848" y="250"/>
                  </a:lnTo>
                  <a:lnTo>
                    <a:pt x="863" y="257"/>
                  </a:lnTo>
                  <a:lnTo>
                    <a:pt x="877" y="263"/>
                  </a:lnTo>
                  <a:lnTo>
                    <a:pt x="892" y="270"/>
                  </a:lnTo>
                  <a:lnTo>
                    <a:pt x="905" y="275"/>
                  </a:lnTo>
                  <a:lnTo>
                    <a:pt x="920" y="282"/>
                  </a:lnTo>
                  <a:lnTo>
                    <a:pt x="933" y="287"/>
                  </a:lnTo>
                  <a:lnTo>
                    <a:pt x="949" y="294"/>
                  </a:lnTo>
                  <a:lnTo>
                    <a:pt x="961" y="300"/>
                  </a:lnTo>
                  <a:lnTo>
                    <a:pt x="976" y="307"/>
                  </a:lnTo>
                  <a:lnTo>
                    <a:pt x="983" y="310"/>
                  </a:lnTo>
                  <a:lnTo>
                    <a:pt x="990" y="312"/>
                  </a:lnTo>
                  <a:lnTo>
                    <a:pt x="997" y="316"/>
                  </a:lnTo>
                  <a:lnTo>
                    <a:pt x="1005" y="321"/>
                  </a:lnTo>
                  <a:lnTo>
                    <a:pt x="1005" y="321"/>
                  </a:lnTo>
                  <a:lnTo>
                    <a:pt x="1005" y="322"/>
                  </a:lnTo>
                  <a:lnTo>
                    <a:pt x="1001" y="327"/>
                  </a:lnTo>
                  <a:lnTo>
                    <a:pt x="998" y="333"/>
                  </a:lnTo>
                  <a:lnTo>
                    <a:pt x="993" y="338"/>
                  </a:lnTo>
                  <a:lnTo>
                    <a:pt x="987" y="345"/>
                  </a:lnTo>
                  <a:lnTo>
                    <a:pt x="978" y="350"/>
                  </a:lnTo>
                  <a:lnTo>
                    <a:pt x="969" y="355"/>
                  </a:lnTo>
                  <a:lnTo>
                    <a:pt x="957" y="361"/>
                  </a:lnTo>
                  <a:lnTo>
                    <a:pt x="946" y="366"/>
                  </a:lnTo>
                  <a:lnTo>
                    <a:pt x="938" y="367"/>
                  </a:lnTo>
                  <a:lnTo>
                    <a:pt x="929" y="369"/>
                  </a:lnTo>
                  <a:lnTo>
                    <a:pt x="921" y="370"/>
                  </a:lnTo>
                  <a:lnTo>
                    <a:pt x="913" y="373"/>
                  </a:lnTo>
                  <a:lnTo>
                    <a:pt x="903" y="374"/>
                  </a:lnTo>
                  <a:lnTo>
                    <a:pt x="893" y="377"/>
                  </a:lnTo>
                  <a:lnTo>
                    <a:pt x="882" y="379"/>
                  </a:lnTo>
                  <a:lnTo>
                    <a:pt x="873" y="381"/>
                  </a:lnTo>
                  <a:lnTo>
                    <a:pt x="860" y="383"/>
                  </a:lnTo>
                  <a:lnTo>
                    <a:pt x="848" y="384"/>
                  </a:lnTo>
                  <a:lnTo>
                    <a:pt x="835" y="385"/>
                  </a:lnTo>
                  <a:lnTo>
                    <a:pt x="823" y="387"/>
                  </a:lnTo>
                  <a:lnTo>
                    <a:pt x="808" y="388"/>
                  </a:lnTo>
                  <a:lnTo>
                    <a:pt x="794" y="390"/>
                  </a:lnTo>
                  <a:lnTo>
                    <a:pt x="779" y="391"/>
                  </a:lnTo>
                  <a:lnTo>
                    <a:pt x="765" y="392"/>
                  </a:lnTo>
                  <a:lnTo>
                    <a:pt x="749" y="391"/>
                  </a:lnTo>
                  <a:lnTo>
                    <a:pt x="735" y="391"/>
                  </a:lnTo>
                  <a:lnTo>
                    <a:pt x="720" y="391"/>
                  </a:lnTo>
                  <a:lnTo>
                    <a:pt x="706" y="391"/>
                  </a:lnTo>
                  <a:lnTo>
                    <a:pt x="691" y="390"/>
                  </a:lnTo>
                  <a:lnTo>
                    <a:pt x="677" y="388"/>
                  </a:lnTo>
                  <a:lnTo>
                    <a:pt x="662" y="387"/>
                  </a:lnTo>
                  <a:lnTo>
                    <a:pt x="648" y="385"/>
                  </a:lnTo>
                  <a:lnTo>
                    <a:pt x="633" y="383"/>
                  </a:lnTo>
                  <a:lnTo>
                    <a:pt x="619" y="380"/>
                  </a:lnTo>
                  <a:lnTo>
                    <a:pt x="604" y="377"/>
                  </a:lnTo>
                  <a:lnTo>
                    <a:pt x="590" y="376"/>
                  </a:lnTo>
                  <a:lnTo>
                    <a:pt x="575" y="372"/>
                  </a:lnTo>
                  <a:lnTo>
                    <a:pt x="562" y="369"/>
                  </a:lnTo>
                  <a:lnTo>
                    <a:pt x="547" y="366"/>
                  </a:lnTo>
                  <a:lnTo>
                    <a:pt x="535" y="363"/>
                  </a:lnTo>
                  <a:lnTo>
                    <a:pt x="519" y="358"/>
                  </a:lnTo>
                  <a:lnTo>
                    <a:pt x="506" y="354"/>
                  </a:lnTo>
                  <a:lnTo>
                    <a:pt x="492" y="348"/>
                  </a:lnTo>
                  <a:lnTo>
                    <a:pt x="478" y="344"/>
                  </a:lnTo>
                  <a:lnTo>
                    <a:pt x="464" y="338"/>
                  </a:lnTo>
                  <a:lnTo>
                    <a:pt x="450" y="333"/>
                  </a:lnTo>
                  <a:lnTo>
                    <a:pt x="437" y="327"/>
                  </a:lnTo>
                  <a:lnTo>
                    <a:pt x="424" y="323"/>
                  </a:lnTo>
                  <a:lnTo>
                    <a:pt x="410" y="316"/>
                  </a:lnTo>
                  <a:lnTo>
                    <a:pt x="398" y="311"/>
                  </a:lnTo>
                  <a:lnTo>
                    <a:pt x="384" y="305"/>
                  </a:lnTo>
                  <a:lnTo>
                    <a:pt x="372" y="300"/>
                  </a:lnTo>
                  <a:lnTo>
                    <a:pt x="359" y="293"/>
                  </a:lnTo>
                  <a:lnTo>
                    <a:pt x="347" y="287"/>
                  </a:lnTo>
                  <a:lnTo>
                    <a:pt x="334" y="282"/>
                  </a:lnTo>
                  <a:lnTo>
                    <a:pt x="322" y="276"/>
                  </a:lnTo>
                  <a:lnTo>
                    <a:pt x="310" y="268"/>
                  </a:lnTo>
                  <a:lnTo>
                    <a:pt x="297" y="263"/>
                  </a:lnTo>
                  <a:lnTo>
                    <a:pt x="285" y="254"/>
                  </a:lnTo>
                  <a:lnTo>
                    <a:pt x="272" y="249"/>
                  </a:lnTo>
                  <a:lnTo>
                    <a:pt x="260" y="241"/>
                  </a:lnTo>
                  <a:lnTo>
                    <a:pt x="248" y="235"/>
                  </a:lnTo>
                  <a:lnTo>
                    <a:pt x="236" y="227"/>
                  </a:lnTo>
                  <a:lnTo>
                    <a:pt x="225" y="221"/>
                  </a:lnTo>
                  <a:lnTo>
                    <a:pt x="213" y="213"/>
                  </a:lnTo>
                  <a:lnTo>
                    <a:pt x="202" y="206"/>
                  </a:lnTo>
                  <a:lnTo>
                    <a:pt x="191" y="199"/>
                  </a:lnTo>
                  <a:lnTo>
                    <a:pt x="181" y="192"/>
                  </a:lnTo>
                  <a:lnTo>
                    <a:pt x="170" y="185"/>
                  </a:lnTo>
                  <a:lnTo>
                    <a:pt x="161" y="178"/>
                  </a:lnTo>
                  <a:lnTo>
                    <a:pt x="150" y="172"/>
                  </a:lnTo>
                  <a:lnTo>
                    <a:pt x="141" y="165"/>
                  </a:lnTo>
                  <a:lnTo>
                    <a:pt x="130" y="156"/>
                  </a:lnTo>
                  <a:lnTo>
                    <a:pt x="121" y="149"/>
                  </a:lnTo>
                  <a:lnTo>
                    <a:pt x="109" y="143"/>
                  </a:lnTo>
                  <a:lnTo>
                    <a:pt x="101" y="136"/>
                  </a:lnTo>
                  <a:lnTo>
                    <a:pt x="92" y="129"/>
                  </a:lnTo>
                  <a:lnTo>
                    <a:pt x="83" y="122"/>
                  </a:lnTo>
                  <a:lnTo>
                    <a:pt x="75" y="115"/>
                  </a:lnTo>
                  <a:lnTo>
                    <a:pt x="67" y="109"/>
                  </a:lnTo>
                  <a:lnTo>
                    <a:pt x="57" y="103"/>
                  </a:lnTo>
                  <a:lnTo>
                    <a:pt x="49" y="97"/>
                  </a:lnTo>
                  <a:lnTo>
                    <a:pt x="40" y="90"/>
                  </a:lnTo>
                  <a:lnTo>
                    <a:pt x="34" y="85"/>
                  </a:lnTo>
                  <a:lnTo>
                    <a:pt x="25" y="78"/>
                  </a:lnTo>
                  <a:lnTo>
                    <a:pt x="18" y="72"/>
                  </a:lnTo>
                  <a:lnTo>
                    <a:pt x="11" y="65"/>
                  </a:lnTo>
                  <a:lnTo>
                    <a:pt x="6" y="61"/>
                  </a:lnTo>
                  <a:lnTo>
                    <a:pt x="5" y="49"/>
                  </a:lnTo>
                  <a:lnTo>
                    <a:pt x="0" y="36"/>
                  </a:lnTo>
                  <a:lnTo>
                    <a:pt x="9" y="31"/>
                  </a:lnTo>
                  <a:lnTo>
                    <a:pt x="17" y="25"/>
                  </a:lnTo>
                  <a:lnTo>
                    <a:pt x="27" y="21"/>
                  </a:lnTo>
                  <a:lnTo>
                    <a:pt x="39" y="17"/>
                  </a:lnTo>
                  <a:lnTo>
                    <a:pt x="49" y="13"/>
                  </a:lnTo>
                  <a:lnTo>
                    <a:pt x="61" y="10"/>
                  </a:lnTo>
                  <a:lnTo>
                    <a:pt x="74" y="7"/>
                  </a:lnTo>
                  <a:lnTo>
                    <a:pt x="86" y="6"/>
                  </a:lnTo>
                  <a:lnTo>
                    <a:pt x="98" y="3"/>
                  </a:lnTo>
                  <a:lnTo>
                    <a:pt x="111" y="2"/>
                  </a:lnTo>
                  <a:lnTo>
                    <a:pt x="123" y="0"/>
                  </a:lnTo>
                  <a:lnTo>
                    <a:pt x="136" y="0"/>
                  </a:lnTo>
                  <a:lnTo>
                    <a:pt x="147" y="0"/>
                  </a:lnTo>
                  <a:lnTo>
                    <a:pt x="159" y="2"/>
                  </a:lnTo>
                  <a:lnTo>
                    <a:pt x="170" y="3"/>
                  </a:lnTo>
                  <a:lnTo>
                    <a:pt x="183" y="7"/>
                  </a:lnTo>
                  <a:lnTo>
                    <a:pt x="194" y="7"/>
                  </a:lnTo>
                  <a:lnTo>
                    <a:pt x="206" y="7"/>
                  </a:lnTo>
                  <a:lnTo>
                    <a:pt x="219" y="9"/>
                  </a:lnTo>
                  <a:lnTo>
                    <a:pt x="231" y="10"/>
                  </a:lnTo>
                  <a:lnTo>
                    <a:pt x="242" y="11"/>
                  </a:lnTo>
                  <a:lnTo>
                    <a:pt x="254" y="14"/>
                  </a:lnTo>
                  <a:lnTo>
                    <a:pt x="267" y="16"/>
                  </a:lnTo>
                  <a:lnTo>
                    <a:pt x="279" y="18"/>
                  </a:lnTo>
                  <a:lnTo>
                    <a:pt x="290" y="20"/>
                  </a:lnTo>
                  <a:lnTo>
                    <a:pt x="303" y="23"/>
                  </a:lnTo>
                  <a:lnTo>
                    <a:pt x="314" y="25"/>
                  </a:lnTo>
                  <a:lnTo>
                    <a:pt x="326" y="29"/>
                  </a:lnTo>
                  <a:lnTo>
                    <a:pt x="337" y="32"/>
                  </a:lnTo>
                  <a:lnTo>
                    <a:pt x="350" y="36"/>
                  </a:lnTo>
                  <a:lnTo>
                    <a:pt x="362" y="40"/>
                  </a:lnTo>
                  <a:lnTo>
                    <a:pt x="374" y="45"/>
                  </a:lnTo>
                  <a:lnTo>
                    <a:pt x="386" y="47"/>
                  </a:lnTo>
                  <a:lnTo>
                    <a:pt x="397" y="51"/>
                  </a:lnTo>
                  <a:lnTo>
                    <a:pt x="408" y="56"/>
                  </a:lnTo>
                  <a:lnTo>
                    <a:pt x="420" y="60"/>
                  </a:lnTo>
                  <a:lnTo>
                    <a:pt x="431" y="64"/>
                  </a:lnTo>
                  <a:lnTo>
                    <a:pt x="442" y="69"/>
                  </a:lnTo>
                  <a:lnTo>
                    <a:pt x="453" y="74"/>
                  </a:lnTo>
                  <a:lnTo>
                    <a:pt x="466" y="79"/>
                  </a:lnTo>
                  <a:lnTo>
                    <a:pt x="475" y="83"/>
                  </a:lnTo>
                  <a:lnTo>
                    <a:pt x="486" y="87"/>
                  </a:lnTo>
                  <a:lnTo>
                    <a:pt x="497" y="93"/>
                  </a:lnTo>
                  <a:lnTo>
                    <a:pt x="508" y="98"/>
                  </a:lnTo>
                  <a:lnTo>
                    <a:pt x="518" y="103"/>
                  </a:lnTo>
                  <a:lnTo>
                    <a:pt x="530" y="108"/>
                  </a:lnTo>
                  <a:lnTo>
                    <a:pt x="540" y="114"/>
                  </a:lnTo>
                  <a:lnTo>
                    <a:pt x="553" y="119"/>
                  </a:lnTo>
                  <a:close/>
                </a:path>
              </a:pathLst>
            </a:custGeom>
            <a:solidFill>
              <a:srgbClr val="E08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3" name="Freeform 277"/>
            <p:cNvSpPr>
              <a:spLocks/>
            </p:cNvSpPr>
            <p:nvPr/>
          </p:nvSpPr>
          <p:spPr bwMode="auto">
            <a:xfrm>
              <a:off x="2609" y="1785"/>
              <a:ext cx="789" cy="407"/>
            </a:xfrm>
            <a:custGeom>
              <a:avLst/>
              <a:gdLst>
                <a:gd name="T0" fmla="*/ 447 w 789"/>
                <a:gd name="T1" fmla="*/ 56 h 407"/>
                <a:gd name="T2" fmla="*/ 470 w 789"/>
                <a:gd name="T3" fmla="*/ 66 h 407"/>
                <a:gd name="T4" fmla="*/ 495 w 789"/>
                <a:gd name="T5" fmla="*/ 78 h 407"/>
                <a:gd name="T6" fmla="*/ 519 w 789"/>
                <a:gd name="T7" fmla="*/ 87 h 407"/>
                <a:gd name="T8" fmla="*/ 542 w 789"/>
                <a:gd name="T9" fmla="*/ 98 h 407"/>
                <a:gd name="T10" fmla="*/ 567 w 789"/>
                <a:gd name="T11" fmla="*/ 110 h 407"/>
                <a:gd name="T12" fmla="*/ 596 w 789"/>
                <a:gd name="T13" fmla="*/ 128 h 407"/>
                <a:gd name="T14" fmla="*/ 624 w 789"/>
                <a:gd name="T15" fmla="*/ 145 h 407"/>
                <a:gd name="T16" fmla="*/ 650 w 789"/>
                <a:gd name="T17" fmla="*/ 163 h 407"/>
                <a:gd name="T18" fmla="*/ 676 w 789"/>
                <a:gd name="T19" fmla="*/ 179 h 407"/>
                <a:gd name="T20" fmla="*/ 701 w 789"/>
                <a:gd name="T21" fmla="*/ 197 h 407"/>
                <a:gd name="T22" fmla="*/ 720 w 789"/>
                <a:gd name="T23" fmla="*/ 211 h 407"/>
                <a:gd name="T24" fmla="*/ 739 w 789"/>
                <a:gd name="T25" fmla="*/ 226 h 407"/>
                <a:gd name="T26" fmla="*/ 759 w 789"/>
                <a:gd name="T27" fmla="*/ 244 h 407"/>
                <a:gd name="T28" fmla="*/ 779 w 789"/>
                <a:gd name="T29" fmla="*/ 269 h 407"/>
                <a:gd name="T30" fmla="*/ 786 w 789"/>
                <a:gd name="T31" fmla="*/ 292 h 407"/>
                <a:gd name="T32" fmla="*/ 789 w 789"/>
                <a:gd name="T33" fmla="*/ 318 h 407"/>
                <a:gd name="T34" fmla="*/ 782 w 789"/>
                <a:gd name="T35" fmla="*/ 343 h 407"/>
                <a:gd name="T36" fmla="*/ 766 w 789"/>
                <a:gd name="T37" fmla="*/ 368 h 407"/>
                <a:gd name="T38" fmla="*/ 735 w 789"/>
                <a:gd name="T39" fmla="*/ 387 h 407"/>
                <a:gd name="T40" fmla="*/ 709 w 789"/>
                <a:gd name="T41" fmla="*/ 397 h 407"/>
                <a:gd name="T42" fmla="*/ 684 w 789"/>
                <a:gd name="T43" fmla="*/ 401 h 407"/>
                <a:gd name="T44" fmla="*/ 657 w 789"/>
                <a:gd name="T45" fmla="*/ 407 h 407"/>
                <a:gd name="T46" fmla="*/ 624 w 789"/>
                <a:gd name="T47" fmla="*/ 407 h 407"/>
                <a:gd name="T48" fmla="*/ 588 w 789"/>
                <a:gd name="T49" fmla="*/ 405 h 407"/>
                <a:gd name="T50" fmla="*/ 548 w 789"/>
                <a:gd name="T51" fmla="*/ 401 h 407"/>
                <a:gd name="T52" fmla="*/ 503 w 789"/>
                <a:gd name="T53" fmla="*/ 394 h 407"/>
                <a:gd name="T54" fmla="*/ 454 w 789"/>
                <a:gd name="T55" fmla="*/ 383 h 407"/>
                <a:gd name="T56" fmla="*/ 400 w 789"/>
                <a:gd name="T57" fmla="*/ 371 h 407"/>
                <a:gd name="T58" fmla="*/ 342 w 789"/>
                <a:gd name="T59" fmla="*/ 353 h 407"/>
                <a:gd name="T60" fmla="*/ 280 w 789"/>
                <a:gd name="T61" fmla="*/ 334 h 407"/>
                <a:gd name="T62" fmla="*/ 248 w 789"/>
                <a:gd name="T63" fmla="*/ 321 h 407"/>
                <a:gd name="T64" fmla="*/ 220 w 789"/>
                <a:gd name="T65" fmla="*/ 310 h 407"/>
                <a:gd name="T66" fmla="*/ 194 w 789"/>
                <a:gd name="T67" fmla="*/ 299 h 407"/>
                <a:gd name="T68" fmla="*/ 171 w 789"/>
                <a:gd name="T69" fmla="*/ 287 h 407"/>
                <a:gd name="T70" fmla="*/ 147 w 789"/>
                <a:gd name="T71" fmla="*/ 276 h 407"/>
                <a:gd name="T72" fmla="*/ 128 w 789"/>
                <a:gd name="T73" fmla="*/ 265 h 407"/>
                <a:gd name="T74" fmla="*/ 103 w 789"/>
                <a:gd name="T75" fmla="*/ 249 h 407"/>
                <a:gd name="T76" fmla="*/ 73 w 789"/>
                <a:gd name="T77" fmla="*/ 227 h 407"/>
                <a:gd name="T78" fmla="*/ 49 w 789"/>
                <a:gd name="T79" fmla="*/ 205 h 407"/>
                <a:gd name="T80" fmla="*/ 30 w 789"/>
                <a:gd name="T81" fmla="*/ 183 h 407"/>
                <a:gd name="T82" fmla="*/ 15 w 789"/>
                <a:gd name="T83" fmla="*/ 160 h 407"/>
                <a:gd name="T84" fmla="*/ 2 w 789"/>
                <a:gd name="T85" fmla="*/ 124 h 407"/>
                <a:gd name="T86" fmla="*/ 8 w 789"/>
                <a:gd name="T87" fmla="*/ 92 h 407"/>
                <a:gd name="T88" fmla="*/ 29 w 789"/>
                <a:gd name="T89" fmla="*/ 77 h 407"/>
                <a:gd name="T90" fmla="*/ 49 w 789"/>
                <a:gd name="T91" fmla="*/ 60 h 407"/>
                <a:gd name="T92" fmla="*/ 69 w 789"/>
                <a:gd name="T93" fmla="*/ 44 h 407"/>
                <a:gd name="T94" fmla="*/ 91 w 789"/>
                <a:gd name="T95" fmla="*/ 20 h 407"/>
                <a:gd name="T96" fmla="*/ 121 w 789"/>
                <a:gd name="T97" fmla="*/ 4 h 407"/>
                <a:gd name="T98" fmla="*/ 151 w 789"/>
                <a:gd name="T99" fmla="*/ 0 h 407"/>
                <a:gd name="T100" fmla="*/ 183 w 789"/>
                <a:gd name="T101" fmla="*/ 0 h 407"/>
                <a:gd name="T102" fmla="*/ 214 w 789"/>
                <a:gd name="T103" fmla="*/ 1 h 407"/>
                <a:gd name="T104" fmla="*/ 245 w 789"/>
                <a:gd name="T105" fmla="*/ 4 h 407"/>
                <a:gd name="T106" fmla="*/ 276 w 789"/>
                <a:gd name="T107" fmla="*/ 8 h 407"/>
                <a:gd name="T108" fmla="*/ 307 w 789"/>
                <a:gd name="T109" fmla="*/ 15 h 407"/>
                <a:gd name="T110" fmla="*/ 338 w 789"/>
                <a:gd name="T111" fmla="*/ 22 h 407"/>
                <a:gd name="T112" fmla="*/ 370 w 789"/>
                <a:gd name="T113" fmla="*/ 31 h 407"/>
                <a:gd name="T114" fmla="*/ 400 w 789"/>
                <a:gd name="T115" fmla="*/ 41 h 407"/>
                <a:gd name="T116" fmla="*/ 432 w 789"/>
                <a:gd name="T117" fmla="*/ 51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9" h="407">
                  <a:moveTo>
                    <a:pt x="432" y="51"/>
                  </a:moveTo>
                  <a:lnTo>
                    <a:pt x="439" y="54"/>
                  </a:lnTo>
                  <a:lnTo>
                    <a:pt x="447" y="56"/>
                  </a:lnTo>
                  <a:lnTo>
                    <a:pt x="455" y="59"/>
                  </a:lnTo>
                  <a:lnTo>
                    <a:pt x="463" y="63"/>
                  </a:lnTo>
                  <a:lnTo>
                    <a:pt x="470" y="66"/>
                  </a:lnTo>
                  <a:lnTo>
                    <a:pt x="479" y="70"/>
                  </a:lnTo>
                  <a:lnTo>
                    <a:pt x="487" y="74"/>
                  </a:lnTo>
                  <a:lnTo>
                    <a:pt x="495" y="78"/>
                  </a:lnTo>
                  <a:lnTo>
                    <a:pt x="502" y="81"/>
                  </a:lnTo>
                  <a:lnTo>
                    <a:pt x="510" y="84"/>
                  </a:lnTo>
                  <a:lnTo>
                    <a:pt x="519" y="87"/>
                  </a:lnTo>
                  <a:lnTo>
                    <a:pt x="527" y="91"/>
                  </a:lnTo>
                  <a:lnTo>
                    <a:pt x="534" y="94"/>
                  </a:lnTo>
                  <a:lnTo>
                    <a:pt x="542" y="98"/>
                  </a:lnTo>
                  <a:lnTo>
                    <a:pt x="550" y="102"/>
                  </a:lnTo>
                  <a:lnTo>
                    <a:pt x="559" y="106"/>
                  </a:lnTo>
                  <a:lnTo>
                    <a:pt x="567" y="110"/>
                  </a:lnTo>
                  <a:lnTo>
                    <a:pt x="577" y="117"/>
                  </a:lnTo>
                  <a:lnTo>
                    <a:pt x="586" y="121"/>
                  </a:lnTo>
                  <a:lnTo>
                    <a:pt x="596" y="128"/>
                  </a:lnTo>
                  <a:lnTo>
                    <a:pt x="604" y="134"/>
                  </a:lnTo>
                  <a:lnTo>
                    <a:pt x="614" y="139"/>
                  </a:lnTo>
                  <a:lnTo>
                    <a:pt x="624" y="145"/>
                  </a:lnTo>
                  <a:lnTo>
                    <a:pt x="633" y="151"/>
                  </a:lnTo>
                  <a:lnTo>
                    <a:pt x="641" y="156"/>
                  </a:lnTo>
                  <a:lnTo>
                    <a:pt x="650" y="163"/>
                  </a:lnTo>
                  <a:lnTo>
                    <a:pt x="658" y="167"/>
                  </a:lnTo>
                  <a:lnTo>
                    <a:pt x="668" y="174"/>
                  </a:lnTo>
                  <a:lnTo>
                    <a:pt x="676" y="179"/>
                  </a:lnTo>
                  <a:lnTo>
                    <a:pt x="684" y="185"/>
                  </a:lnTo>
                  <a:lnTo>
                    <a:pt x="693" y="190"/>
                  </a:lnTo>
                  <a:lnTo>
                    <a:pt x="701" y="197"/>
                  </a:lnTo>
                  <a:lnTo>
                    <a:pt x="706" y="201"/>
                  </a:lnTo>
                  <a:lnTo>
                    <a:pt x="713" y="207"/>
                  </a:lnTo>
                  <a:lnTo>
                    <a:pt x="720" y="211"/>
                  </a:lnTo>
                  <a:lnTo>
                    <a:pt x="727" y="216"/>
                  </a:lnTo>
                  <a:lnTo>
                    <a:pt x="733" y="220"/>
                  </a:lnTo>
                  <a:lnTo>
                    <a:pt x="739" y="226"/>
                  </a:lnTo>
                  <a:lnTo>
                    <a:pt x="745" y="230"/>
                  </a:lnTo>
                  <a:lnTo>
                    <a:pt x="750" y="236"/>
                  </a:lnTo>
                  <a:lnTo>
                    <a:pt x="759" y="244"/>
                  </a:lnTo>
                  <a:lnTo>
                    <a:pt x="767" y="252"/>
                  </a:lnTo>
                  <a:lnTo>
                    <a:pt x="774" y="260"/>
                  </a:lnTo>
                  <a:lnTo>
                    <a:pt x="779" y="269"/>
                  </a:lnTo>
                  <a:lnTo>
                    <a:pt x="782" y="276"/>
                  </a:lnTo>
                  <a:lnTo>
                    <a:pt x="785" y="284"/>
                  </a:lnTo>
                  <a:lnTo>
                    <a:pt x="786" y="292"/>
                  </a:lnTo>
                  <a:lnTo>
                    <a:pt x="789" y="302"/>
                  </a:lnTo>
                  <a:lnTo>
                    <a:pt x="789" y="310"/>
                  </a:lnTo>
                  <a:lnTo>
                    <a:pt x="789" y="318"/>
                  </a:lnTo>
                  <a:lnTo>
                    <a:pt x="788" y="327"/>
                  </a:lnTo>
                  <a:lnTo>
                    <a:pt x="786" y="336"/>
                  </a:lnTo>
                  <a:lnTo>
                    <a:pt x="782" y="343"/>
                  </a:lnTo>
                  <a:lnTo>
                    <a:pt x="778" y="352"/>
                  </a:lnTo>
                  <a:lnTo>
                    <a:pt x="771" y="360"/>
                  </a:lnTo>
                  <a:lnTo>
                    <a:pt x="766" y="368"/>
                  </a:lnTo>
                  <a:lnTo>
                    <a:pt x="756" y="375"/>
                  </a:lnTo>
                  <a:lnTo>
                    <a:pt x="748" y="382"/>
                  </a:lnTo>
                  <a:lnTo>
                    <a:pt x="735" y="387"/>
                  </a:lnTo>
                  <a:lnTo>
                    <a:pt x="724" y="394"/>
                  </a:lnTo>
                  <a:lnTo>
                    <a:pt x="716" y="396"/>
                  </a:lnTo>
                  <a:lnTo>
                    <a:pt x="709" y="397"/>
                  </a:lnTo>
                  <a:lnTo>
                    <a:pt x="701" y="398"/>
                  </a:lnTo>
                  <a:lnTo>
                    <a:pt x="694" y="401"/>
                  </a:lnTo>
                  <a:lnTo>
                    <a:pt x="684" y="401"/>
                  </a:lnTo>
                  <a:lnTo>
                    <a:pt x="676" y="404"/>
                  </a:lnTo>
                  <a:lnTo>
                    <a:pt x="666" y="404"/>
                  </a:lnTo>
                  <a:lnTo>
                    <a:pt x="657" y="407"/>
                  </a:lnTo>
                  <a:lnTo>
                    <a:pt x="646" y="407"/>
                  </a:lnTo>
                  <a:lnTo>
                    <a:pt x="635" y="407"/>
                  </a:lnTo>
                  <a:lnTo>
                    <a:pt x="624" y="407"/>
                  </a:lnTo>
                  <a:lnTo>
                    <a:pt x="612" y="407"/>
                  </a:lnTo>
                  <a:lnTo>
                    <a:pt x="600" y="405"/>
                  </a:lnTo>
                  <a:lnTo>
                    <a:pt x="588" y="405"/>
                  </a:lnTo>
                  <a:lnTo>
                    <a:pt x="575" y="404"/>
                  </a:lnTo>
                  <a:lnTo>
                    <a:pt x="563" y="404"/>
                  </a:lnTo>
                  <a:lnTo>
                    <a:pt x="548" y="401"/>
                  </a:lnTo>
                  <a:lnTo>
                    <a:pt x="534" y="398"/>
                  </a:lnTo>
                  <a:lnTo>
                    <a:pt x="519" y="396"/>
                  </a:lnTo>
                  <a:lnTo>
                    <a:pt x="503" y="394"/>
                  </a:lnTo>
                  <a:lnTo>
                    <a:pt x="487" y="390"/>
                  </a:lnTo>
                  <a:lnTo>
                    <a:pt x="470" y="387"/>
                  </a:lnTo>
                  <a:lnTo>
                    <a:pt x="454" y="383"/>
                  </a:lnTo>
                  <a:lnTo>
                    <a:pt x="437" y="381"/>
                  </a:lnTo>
                  <a:lnTo>
                    <a:pt x="418" y="375"/>
                  </a:lnTo>
                  <a:lnTo>
                    <a:pt x="400" y="371"/>
                  </a:lnTo>
                  <a:lnTo>
                    <a:pt x="381" y="365"/>
                  </a:lnTo>
                  <a:lnTo>
                    <a:pt x="363" y="360"/>
                  </a:lnTo>
                  <a:lnTo>
                    <a:pt x="342" y="353"/>
                  </a:lnTo>
                  <a:lnTo>
                    <a:pt x="321" y="347"/>
                  </a:lnTo>
                  <a:lnTo>
                    <a:pt x="301" y="341"/>
                  </a:lnTo>
                  <a:lnTo>
                    <a:pt x="280" y="334"/>
                  </a:lnTo>
                  <a:lnTo>
                    <a:pt x="269" y="329"/>
                  </a:lnTo>
                  <a:lnTo>
                    <a:pt x="259" y="325"/>
                  </a:lnTo>
                  <a:lnTo>
                    <a:pt x="248" y="321"/>
                  </a:lnTo>
                  <a:lnTo>
                    <a:pt x="240" y="317"/>
                  </a:lnTo>
                  <a:lnTo>
                    <a:pt x="229" y="313"/>
                  </a:lnTo>
                  <a:lnTo>
                    <a:pt x="220" y="310"/>
                  </a:lnTo>
                  <a:lnTo>
                    <a:pt x="212" y="306"/>
                  </a:lnTo>
                  <a:lnTo>
                    <a:pt x="204" y="303"/>
                  </a:lnTo>
                  <a:lnTo>
                    <a:pt x="194" y="299"/>
                  </a:lnTo>
                  <a:lnTo>
                    <a:pt x="186" y="295"/>
                  </a:lnTo>
                  <a:lnTo>
                    <a:pt x="178" y="291"/>
                  </a:lnTo>
                  <a:lnTo>
                    <a:pt x="171" y="287"/>
                  </a:lnTo>
                  <a:lnTo>
                    <a:pt x="163" y="283"/>
                  </a:lnTo>
                  <a:lnTo>
                    <a:pt x="154" y="280"/>
                  </a:lnTo>
                  <a:lnTo>
                    <a:pt x="147" y="276"/>
                  </a:lnTo>
                  <a:lnTo>
                    <a:pt x="142" y="273"/>
                  </a:lnTo>
                  <a:lnTo>
                    <a:pt x="134" y="269"/>
                  </a:lnTo>
                  <a:lnTo>
                    <a:pt x="128" y="265"/>
                  </a:lnTo>
                  <a:lnTo>
                    <a:pt x="121" y="260"/>
                  </a:lnTo>
                  <a:lnTo>
                    <a:pt x="116" y="258"/>
                  </a:lnTo>
                  <a:lnTo>
                    <a:pt x="103" y="249"/>
                  </a:lnTo>
                  <a:lnTo>
                    <a:pt x="94" y="243"/>
                  </a:lnTo>
                  <a:lnTo>
                    <a:pt x="82" y="234"/>
                  </a:lnTo>
                  <a:lnTo>
                    <a:pt x="73" y="227"/>
                  </a:lnTo>
                  <a:lnTo>
                    <a:pt x="65" y="220"/>
                  </a:lnTo>
                  <a:lnTo>
                    <a:pt x="58" y="214"/>
                  </a:lnTo>
                  <a:lnTo>
                    <a:pt x="49" y="205"/>
                  </a:lnTo>
                  <a:lnTo>
                    <a:pt x="41" y="197"/>
                  </a:lnTo>
                  <a:lnTo>
                    <a:pt x="34" y="190"/>
                  </a:lnTo>
                  <a:lnTo>
                    <a:pt x="30" y="183"/>
                  </a:lnTo>
                  <a:lnTo>
                    <a:pt x="23" y="175"/>
                  </a:lnTo>
                  <a:lnTo>
                    <a:pt x="19" y="167"/>
                  </a:lnTo>
                  <a:lnTo>
                    <a:pt x="15" y="160"/>
                  </a:lnTo>
                  <a:lnTo>
                    <a:pt x="12" y="153"/>
                  </a:lnTo>
                  <a:lnTo>
                    <a:pt x="5" y="138"/>
                  </a:lnTo>
                  <a:lnTo>
                    <a:pt x="2" y="124"/>
                  </a:lnTo>
                  <a:lnTo>
                    <a:pt x="0" y="110"/>
                  </a:lnTo>
                  <a:lnTo>
                    <a:pt x="1" y="98"/>
                  </a:lnTo>
                  <a:lnTo>
                    <a:pt x="8" y="92"/>
                  </a:lnTo>
                  <a:lnTo>
                    <a:pt x="15" y="87"/>
                  </a:lnTo>
                  <a:lnTo>
                    <a:pt x="22" y="81"/>
                  </a:lnTo>
                  <a:lnTo>
                    <a:pt x="29" y="77"/>
                  </a:lnTo>
                  <a:lnTo>
                    <a:pt x="36" y="71"/>
                  </a:lnTo>
                  <a:lnTo>
                    <a:pt x="42" y="66"/>
                  </a:lnTo>
                  <a:lnTo>
                    <a:pt x="49" y="60"/>
                  </a:lnTo>
                  <a:lnTo>
                    <a:pt x="58" y="56"/>
                  </a:lnTo>
                  <a:lnTo>
                    <a:pt x="63" y="49"/>
                  </a:lnTo>
                  <a:lnTo>
                    <a:pt x="69" y="44"/>
                  </a:lnTo>
                  <a:lnTo>
                    <a:pt x="74" y="38"/>
                  </a:lnTo>
                  <a:lnTo>
                    <a:pt x="81" y="33"/>
                  </a:lnTo>
                  <a:lnTo>
                    <a:pt x="91" y="20"/>
                  </a:lnTo>
                  <a:lnTo>
                    <a:pt x="100" y="8"/>
                  </a:lnTo>
                  <a:lnTo>
                    <a:pt x="110" y="5"/>
                  </a:lnTo>
                  <a:lnTo>
                    <a:pt x="121" y="4"/>
                  </a:lnTo>
                  <a:lnTo>
                    <a:pt x="131" y="1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63" y="0"/>
                  </a:lnTo>
                  <a:lnTo>
                    <a:pt x="172" y="0"/>
                  </a:lnTo>
                  <a:lnTo>
                    <a:pt x="183" y="0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14" y="1"/>
                  </a:lnTo>
                  <a:lnTo>
                    <a:pt x="225" y="2"/>
                  </a:lnTo>
                  <a:lnTo>
                    <a:pt x="234" y="2"/>
                  </a:lnTo>
                  <a:lnTo>
                    <a:pt x="245" y="4"/>
                  </a:lnTo>
                  <a:lnTo>
                    <a:pt x="255" y="5"/>
                  </a:lnTo>
                  <a:lnTo>
                    <a:pt x="266" y="8"/>
                  </a:lnTo>
                  <a:lnTo>
                    <a:pt x="276" y="8"/>
                  </a:lnTo>
                  <a:lnTo>
                    <a:pt x="287" y="11"/>
                  </a:lnTo>
                  <a:lnTo>
                    <a:pt x="296" y="12"/>
                  </a:lnTo>
                  <a:lnTo>
                    <a:pt x="307" y="15"/>
                  </a:lnTo>
                  <a:lnTo>
                    <a:pt x="317" y="16"/>
                  </a:lnTo>
                  <a:lnTo>
                    <a:pt x="328" y="20"/>
                  </a:lnTo>
                  <a:lnTo>
                    <a:pt x="338" y="22"/>
                  </a:lnTo>
                  <a:lnTo>
                    <a:pt x="349" y="26"/>
                  </a:lnTo>
                  <a:lnTo>
                    <a:pt x="359" y="29"/>
                  </a:lnTo>
                  <a:lnTo>
                    <a:pt x="370" y="31"/>
                  </a:lnTo>
                  <a:lnTo>
                    <a:pt x="379" y="34"/>
                  </a:lnTo>
                  <a:lnTo>
                    <a:pt x="390" y="38"/>
                  </a:lnTo>
                  <a:lnTo>
                    <a:pt x="400" y="41"/>
                  </a:lnTo>
                  <a:lnTo>
                    <a:pt x="411" y="44"/>
                  </a:lnTo>
                  <a:lnTo>
                    <a:pt x="421" y="47"/>
                  </a:lnTo>
                  <a:lnTo>
                    <a:pt x="432" y="51"/>
                  </a:lnTo>
                  <a:close/>
                </a:path>
              </a:pathLst>
            </a:custGeom>
            <a:solidFill>
              <a:srgbClr val="E08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4" name="Freeform 278"/>
            <p:cNvSpPr>
              <a:spLocks/>
            </p:cNvSpPr>
            <p:nvPr/>
          </p:nvSpPr>
          <p:spPr bwMode="auto">
            <a:xfrm>
              <a:off x="2195" y="2668"/>
              <a:ext cx="563" cy="272"/>
            </a:xfrm>
            <a:custGeom>
              <a:avLst/>
              <a:gdLst>
                <a:gd name="T0" fmla="*/ 161 w 563"/>
                <a:gd name="T1" fmla="*/ 1 h 272"/>
                <a:gd name="T2" fmla="*/ 186 w 563"/>
                <a:gd name="T3" fmla="*/ 7 h 272"/>
                <a:gd name="T4" fmla="*/ 211 w 563"/>
                <a:gd name="T5" fmla="*/ 12 h 272"/>
                <a:gd name="T6" fmla="*/ 236 w 563"/>
                <a:gd name="T7" fmla="*/ 18 h 272"/>
                <a:gd name="T8" fmla="*/ 262 w 563"/>
                <a:gd name="T9" fmla="*/ 23 h 272"/>
                <a:gd name="T10" fmla="*/ 287 w 563"/>
                <a:gd name="T11" fmla="*/ 27 h 272"/>
                <a:gd name="T12" fmla="*/ 313 w 563"/>
                <a:gd name="T13" fmla="*/ 32 h 272"/>
                <a:gd name="T14" fmla="*/ 339 w 563"/>
                <a:gd name="T15" fmla="*/ 37 h 272"/>
                <a:gd name="T16" fmla="*/ 365 w 563"/>
                <a:gd name="T17" fmla="*/ 40 h 272"/>
                <a:gd name="T18" fmla="*/ 390 w 563"/>
                <a:gd name="T19" fmla="*/ 43 h 272"/>
                <a:gd name="T20" fmla="*/ 416 w 563"/>
                <a:gd name="T21" fmla="*/ 47 h 272"/>
                <a:gd name="T22" fmla="*/ 443 w 563"/>
                <a:gd name="T23" fmla="*/ 49 h 272"/>
                <a:gd name="T24" fmla="*/ 469 w 563"/>
                <a:gd name="T25" fmla="*/ 52 h 272"/>
                <a:gd name="T26" fmla="*/ 495 w 563"/>
                <a:gd name="T27" fmla="*/ 55 h 272"/>
                <a:gd name="T28" fmla="*/ 521 w 563"/>
                <a:gd name="T29" fmla="*/ 59 h 272"/>
                <a:gd name="T30" fmla="*/ 549 w 563"/>
                <a:gd name="T31" fmla="*/ 62 h 272"/>
                <a:gd name="T32" fmla="*/ 553 w 563"/>
                <a:gd name="T33" fmla="*/ 67 h 272"/>
                <a:gd name="T34" fmla="*/ 536 w 563"/>
                <a:gd name="T35" fmla="*/ 74 h 272"/>
                <a:gd name="T36" fmla="*/ 520 w 563"/>
                <a:gd name="T37" fmla="*/ 81 h 272"/>
                <a:gd name="T38" fmla="*/ 503 w 563"/>
                <a:gd name="T39" fmla="*/ 89 h 272"/>
                <a:gd name="T40" fmla="*/ 487 w 563"/>
                <a:gd name="T41" fmla="*/ 96 h 272"/>
                <a:gd name="T42" fmla="*/ 470 w 563"/>
                <a:gd name="T43" fmla="*/ 105 h 272"/>
                <a:gd name="T44" fmla="*/ 454 w 563"/>
                <a:gd name="T45" fmla="*/ 112 h 272"/>
                <a:gd name="T46" fmla="*/ 437 w 563"/>
                <a:gd name="T47" fmla="*/ 120 h 272"/>
                <a:gd name="T48" fmla="*/ 422 w 563"/>
                <a:gd name="T49" fmla="*/ 127 h 272"/>
                <a:gd name="T50" fmla="*/ 405 w 563"/>
                <a:gd name="T51" fmla="*/ 134 h 272"/>
                <a:gd name="T52" fmla="*/ 389 w 563"/>
                <a:gd name="T53" fmla="*/ 141 h 272"/>
                <a:gd name="T54" fmla="*/ 374 w 563"/>
                <a:gd name="T55" fmla="*/ 147 h 272"/>
                <a:gd name="T56" fmla="*/ 358 w 563"/>
                <a:gd name="T57" fmla="*/ 154 h 272"/>
                <a:gd name="T58" fmla="*/ 343 w 563"/>
                <a:gd name="T59" fmla="*/ 161 h 272"/>
                <a:gd name="T60" fmla="*/ 328 w 563"/>
                <a:gd name="T61" fmla="*/ 168 h 272"/>
                <a:gd name="T62" fmla="*/ 314 w 563"/>
                <a:gd name="T63" fmla="*/ 175 h 272"/>
                <a:gd name="T64" fmla="*/ 292 w 563"/>
                <a:gd name="T65" fmla="*/ 185 h 272"/>
                <a:gd name="T66" fmla="*/ 263 w 563"/>
                <a:gd name="T67" fmla="*/ 196 h 272"/>
                <a:gd name="T68" fmla="*/ 236 w 563"/>
                <a:gd name="T69" fmla="*/ 208 h 272"/>
                <a:gd name="T70" fmla="*/ 209 w 563"/>
                <a:gd name="T71" fmla="*/ 221 h 272"/>
                <a:gd name="T72" fmla="*/ 185 w 563"/>
                <a:gd name="T73" fmla="*/ 233 h 272"/>
                <a:gd name="T74" fmla="*/ 160 w 563"/>
                <a:gd name="T75" fmla="*/ 244 h 272"/>
                <a:gd name="T76" fmla="*/ 135 w 563"/>
                <a:gd name="T77" fmla="*/ 255 h 272"/>
                <a:gd name="T78" fmla="*/ 113 w 563"/>
                <a:gd name="T79" fmla="*/ 266 h 272"/>
                <a:gd name="T80" fmla="*/ 99 w 563"/>
                <a:gd name="T81" fmla="*/ 256 h 272"/>
                <a:gd name="T82" fmla="*/ 91 w 563"/>
                <a:gd name="T83" fmla="*/ 227 h 272"/>
                <a:gd name="T84" fmla="*/ 84 w 563"/>
                <a:gd name="T85" fmla="*/ 201 h 272"/>
                <a:gd name="T86" fmla="*/ 77 w 563"/>
                <a:gd name="T87" fmla="*/ 175 h 272"/>
                <a:gd name="T88" fmla="*/ 63 w 563"/>
                <a:gd name="T89" fmla="*/ 150 h 272"/>
                <a:gd name="T90" fmla="*/ 45 w 563"/>
                <a:gd name="T91" fmla="*/ 127 h 272"/>
                <a:gd name="T92" fmla="*/ 27 w 563"/>
                <a:gd name="T93" fmla="*/ 103 h 272"/>
                <a:gd name="T94" fmla="*/ 9 w 563"/>
                <a:gd name="T95" fmla="*/ 80 h 272"/>
                <a:gd name="T96" fmla="*/ 149 w 563"/>
                <a:gd name="T97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3" h="272">
                  <a:moveTo>
                    <a:pt x="149" y="0"/>
                  </a:moveTo>
                  <a:lnTo>
                    <a:pt x="161" y="1"/>
                  </a:lnTo>
                  <a:lnTo>
                    <a:pt x="173" y="5"/>
                  </a:lnTo>
                  <a:lnTo>
                    <a:pt x="186" y="7"/>
                  </a:lnTo>
                  <a:lnTo>
                    <a:pt x="198" y="11"/>
                  </a:lnTo>
                  <a:lnTo>
                    <a:pt x="211" y="12"/>
                  </a:lnTo>
                  <a:lnTo>
                    <a:pt x="223" y="16"/>
                  </a:lnTo>
                  <a:lnTo>
                    <a:pt x="236" y="18"/>
                  </a:lnTo>
                  <a:lnTo>
                    <a:pt x="249" y="22"/>
                  </a:lnTo>
                  <a:lnTo>
                    <a:pt x="262" y="23"/>
                  </a:lnTo>
                  <a:lnTo>
                    <a:pt x="274" y="26"/>
                  </a:lnTo>
                  <a:lnTo>
                    <a:pt x="287" y="27"/>
                  </a:lnTo>
                  <a:lnTo>
                    <a:pt x="300" y="30"/>
                  </a:lnTo>
                  <a:lnTo>
                    <a:pt x="313" y="32"/>
                  </a:lnTo>
                  <a:lnTo>
                    <a:pt x="327" y="34"/>
                  </a:lnTo>
                  <a:lnTo>
                    <a:pt x="339" y="37"/>
                  </a:lnTo>
                  <a:lnTo>
                    <a:pt x="353" y="40"/>
                  </a:lnTo>
                  <a:lnTo>
                    <a:pt x="365" y="40"/>
                  </a:lnTo>
                  <a:lnTo>
                    <a:pt x="378" y="43"/>
                  </a:lnTo>
                  <a:lnTo>
                    <a:pt x="390" y="43"/>
                  </a:lnTo>
                  <a:lnTo>
                    <a:pt x="404" y="45"/>
                  </a:lnTo>
                  <a:lnTo>
                    <a:pt x="416" y="47"/>
                  </a:lnTo>
                  <a:lnTo>
                    <a:pt x="430" y="48"/>
                  </a:lnTo>
                  <a:lnTo>
                    <a:pt x="443" y="49"/>
                  </a:lnTo>
                  <a:lnTo>
                    <a:pt x="456" y="52"/>
                  </a:lnTo>
                  <a:lnTo>
                    <a:pt x="469" y="52"/>
                  </a:lnTo>
                  <a:lnTo>
                    <a:pt x="483" y="55"/>
                  </a:lnTo>
                  <a:lnTo>
                    <a:pt x="495" y="55"/>
                  </a:lnTo>
                  <a:lnTo>
                    <a:pt x="509" y="58"/>
                  </a:lnTo>
                  <a:lnTo>
                    <a:pt x="521" y="59"/>
                  </a:lnTo>
                  <a:lnTo>
                    <a:pt x="535" y="60"/>
                  </a:lnTo>
                  <a:lnTo>
                    <a:pt x="549" y="62"/>
                  </a:lnTo>
                  <a:lnTo>
                    <a:pt x="563" y="65"/>
                  </a:lnTo>
                  <a:lnTo>
                    <a:pt x="553" y="67"/>
                  </a:lnTo>
                  <a:lnTo>
                    <a:pt x="545" y="72"/>
                  </a:lnTo>
                  <a:lnTo>
                    <a:pt x="536" y="74"/>
                  </a:lnTo>
                  <a:lnTo>
                    <a:pt x="528" y="78"/>
                  </a:lnTo>
                  <a:lnTo>
                    <a:pt x="520" y="81"/>
                  </a:lnTo>
                  <a:lnTo>
                    <a:pt x="512" y="85"/>
                  </a:lnTo>
                  <a:lnTo>
                    <a:pt x="503" y="89"/>
                  </a:lnTo>
                  <a:lnTo>
                    <a:pt x="495" y="94"/>
                  </a:lnTo>
                  <a:lnTo>
                    <a:pt x="487" y="96"/>
                  </a:lnTo>
                  <a:lnTo>
                    <a:pt x="479" y="101"/>
                  </a:lnTo>
                  <a:lnTo>
                    <a:pt x="470" y="105"/>
                  </a:lnTo>
                  <a:lnTo>
                    <a:pt x="462" y="109"/>
                  </a:lnTo>
                  <a:lnTo>
                    <a:pt x="454" y="112"/>
                  </a:lnTo>
                  <a:lnTo>
                    <a:pt x="445" y="116"/>
                  </a:lnTo>
                  <a:lnTo>
                    <a:pt x="437" y="120"/>
                  </a:lnTo>
                  <a:lnTo>
                    <a:pt x="430" y="124"/>
                  </a:lnTo>
                  <a:lnTo>
                    <a:pt x="422" y="127"/>
                  </a:lnTo>
                  <a:lnTo>
                    <a:pt x="414" y="129"/>
                  </a:lnTo>
                  <a:lnTo>
                    <a:pt x="405" y="134"/>
                  </a:lnTo>
                  <a:lnTo>
                    <a:pt x="397" y="138"/>
                  </a:lnTo>
                  <a:lnTo>
                    <a:pt x="389" y="141"/>
                  </a:lnTo>
                  <a:lnTo>
                    <a:pt x="382" y="143"/>
                  </a:lnTo>
                  <a:lnTo>
                    <a:pt x="374" y="147"/>
                  </a:lnTo>
                  <a:lnTo>
                    <a:pt x="367" y="152"/>
                  </a:lnTo>
                  <a:lnTo>
                    <a:pt x="358" y="154"/>
                  </a:lnTo>
                  <a:lnTo>
                    <a:pt x="350" y="157"/>
                  </a:lnTo>
                  <a:lnTo>
                    <a:pt x="343" y="161"/>
                  </a:lnTo>
                  <a:lnTo>
                    <a:pt x="336" y="165"/>
                  </a:lnTo>
                  <a:lnTo>
                    <a:pt x="328" y="168"/>
                  </a:lnTo>
                  <a:lnTo>
                    <a:pt x="321" y="171"/>
                  </a:lnTo>
                  <a:lnTo>
                    <a:pt x="314" y="175"/>
                  </a:lnTo>
                  <a:lnTo>
                    <a:pt x="307" y="179"/>
                  </a:lnTo>
                  <a:lnTo>
                    <a:pt x="292" y="185"/>
                  </a:lnTo>
                  <a:lnTo>
                    <a:pt x="278" y="190"/>
                  </a:lnTo>
                  <a:lnTo>
                    <a:pt x="263" y="196"/>
                  </a:lnTo>
                  <a:lnTo>
                    <a:pt x="249" y="203"/>
                  </a:lnTo>
                  <a:lnTo>
                    <a:pt x="236" y="208"/>
                  </a:lnTo>
                  <a:lnTo>
                    <a:pt x="222" y="215"/>
                  </a:lnTo>
                  <a:lnTo>
                    <a:pt x="209" y="221"/>
                  </a:lnTo>
                  <a:lnTo>
                    <a:pt x="197" y="227"/>
                  </a:lnTo>
                  <a:lnTo>
                    <a:pt x="185" y="233"/>
                  </a:lnTo>
                  <a:lnTo>
                    <a:pt x="172" y="238"/>
                  </a:lnTo>
                  <a:lnTo>
                    <a:pt x="160" y="244"/>
                  </a:lnTo>
                  <a:lnTo>
                    <a:pt x="147" y="250"/>
                  </a:lnTo>
                  <a:lnTo>
                    <a:pt x="135" y="255"/>
                  </a:lnTo>
                  <a:lnTo>
                    <a:pt x="124" y="261"/>
                  </a:lnTo>
                  <a:lnTo>
                    <a:pt x="113" y="266"/>
                  </a:lnTo>
                  <a:lnTo>
                    <a:pt x="103" y="272"/>
                  </a:lnTo>
                  <a:lnTo>
                    <a:pt x="99" y="256"/>
                  </a:lnTo>
                  <a:lnTo>
                    <a:pt x="95" y="243"/>
                  </a:lnTo>
                  <a:lnTo>
                    <a:pt x="91" y="227"/>
                  </a:lnTo>
                  <a:lnTo>
                    <a:pt x="88" y="215"/>
                  </a:lnTo>
                  <a:lnTo>
                    <a:pt x="84" y="201"/>
                  </a:lnTo>
                  <a:lnTo>
                    <a:pt x="81" y="187"/>
                  </a:lnTo>
                  <a:lnTo>
                    <a:pt x="77" y="175"/>
                  </a:lnTo>
                  <a:lnTo>
                    <a:pt x="73" y="163"/>
                  </a:lnTo>
                  <a:lnTo>
                    <a:pt x="63" y="150"/>
                  </a:lnTo>
                  <a:lnTo>
                    <a:pt x="55" y="139"/>
                  </a:lnTo>
                  <a:lnTo>
                    <a:pt x="45" y="127"/>
                  </a:lnTo>
                  <a:lnTo>
                    <a:pt x="37" y="116"/>
                  </a:lnTo>
                  <a:lnTo>
                    <a:pt x="27" y="103"/>
                  </a:lnTo>
                  <a:lnTo>
                    <a:pt x="19" y="91"/>
                  </a:lnTo>
                  <a:lnTo>
                    <a:pt x="9" y="80"/>
                  </a:lnTo>
                  <a:lnTo>
                    <a:pt x="0" y="7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5" name="Freeform 279"/>
            <p:cNvSpPr>
              <a:spLocks/>
            </p:cNvSpPr>
            <p:nvPr/>
          </p:nvSpPr>
          <p:spPr bwMode="auto">
            <a:xfrm>
              <a:off x="2781" y="2774"/>
              <a:ext cx="845" cy="431"/>
            </a:xfrm>
            <a:custGeom>
              <a:avLst/>
              <a:gdLst>
                <a:gd name="T0" fmla="*/ 559 w 845"/>
                <a:gd name="T1" fmla="*/ 4 h 431"/>
                <a:gd name="T2" fmla="*/ 577 w 845"/>
                <a:gd name="T3" fmla="*/ 12 h 431"/>
                <a:gd name="T4" fmla="*/ 595 w 845"/>
                <a:gd name="T5" fmla="*/ 21 h 431"/>
                <a:gd name="T6" fmla="*/ 613 w 845"/>
                <a:gd name="T7" fmla="*/ 29 h 431"/>
                <a:gd name="T8" fmla="*/ 631 w 845"/>
                <a:gd name="T9" fmla="*/ 39 h 431"/>
                <a:gd name="T10" fmla="*/ 650 w 845"/>
                <a:gd name="T11" fmla="*/ 47 h 431"/>
                <a:gd name="T12" fmla="*/ 668 w 845"/>
                <a:gd name="T13" fmla="*/ 57 h 431"/>
                <a:gd name="T14" fmla="*/ 688 w 845"/>
                <a:gd name="T15" fmla="*/ 65 h 431"/>
                <a:gd name="T16" fmla="*/ 705 w 845"/>
                <a:gd name="T17" fmla="*/ 75 h 431"/>
                <a:gd name="T18" fmla="*/ 723 w 845"/>
                <a:gd name="T19" fmla="*/ 83 h 431"/>
                <a:gd name="T20" fmla="*/ 741 w 845"/>
                <a:gd name="T21" fmla="*/ 91 h 431"/>
                <a:gd name="T22" fmla="*/ 761 w 845"/>
                <a:gd name="T23" fmla="*/ 99 h 431"/>
                <a:gd name="T24" fmla="*/ 779 w 845"/>
                <a:gd name="T25" fmla="*/ 109 h 431"/>
                <a:gd name="T26" fmla="*/ 798 w 845"/>
                <a:gd name="T27" fmla="*/ 117 h 431"/>
                <a:gd name="T28" fmla="*/ 816 w 845"/>
                <a:gd name="T29" fmla="*/ 126 h 431"/>
                <a:gd name="T30" fmla="*/ 835 w 845"/>
                <a:gd name="T31" fmla="*/ 134 h 431"/>
                <a:gd name="T32" fmla="*/ 834 w 845"/>
                <a:gd name="T33" fmla="*/ 142 h 431"/>
                <a:gd name="T34" fmla="*/ 815 w 845"/>
                <a:gd name="T35" fmla="*/ 150 h 431"/>
                <a:gd name="T36" fmla="*/ 795 w 845"/>
                <a:gd name="T37" fmla="*/ 159 h 431"/>
                <a:gd name="T38" fmla="*/ 776 w 845"/>
                <a:gd name="T39" fmla="*/ 168 h 431"/>
                <a:gd name="T40" fmla="*/ 757 w 845"/>
                <a:gd name="T41" fmla="*/ 178 h 431"/>
                <a:gd name="T42" fmla="*/ 737 w 845"/>
                <a:gd name="T43" fmla="*/ 186 h 431"/>
                <a:gd name="T44" fmla="*/ 718 w 845"/>
                <a:gd name="T45" fmla="*/ 195 h 431"/>
                <a:gd name="T46" fmla="*/ 699 w 845"/>
                <a:gd name="T47" fmla="*/ 204 h 431"/>
                <a:gd name="T48" fmla="*/ 679 w 845"/>
                <a:gd name="T49" fmla="*/ 214 h 431"/>
                <a:gd name="T50" fmla="*/ 660 w 845"/>
                <a:gd name="T51" fmla="*/ 222 h 431"/>
                <a:gd name="T52" fmla="*/ 639 w 845"/>
                <a:gd name="T53" fmla="*/ 232 h 431"/>
                <a:gd name="T54" fmla="*/ 620 w 845"/>
                <a:gd name="T55" fmla="*/ 242 h 431"/>
                <a:gd name="T56" fmla="*/ 599 w 845"/>
                <a:gd name="T57" fmla="*/ 251 h 431"/>
                <a:gd name="T58" fmla="*/ 580 w 845"/>
                <a:gd name="T59" fmla="*/ 259 h 431"/>
                <a:gd name="T60" fmla="*/ 559 w 845"/>
                <a:gd name="T61" fmla="*/ 269 h 431"/>
                <a:gd name="T62" fmla="*/ 540 w 845"/>
                <a:gd name="T63" fmla="*/ 279 h 431"/>
                <a:gd name="T64" fmla="*/ 521 w 845"/>
                <a:gd name="T65" fmla="*/ 288 h 431"/>
                <a:gd name="T66" fmla="*/ 500 w 845"/>
                <a:gd name="T67" fmla="*/ 297 h 431"/>
                <a:gd name="T68" fmla="*/ 479 w 845"/>
                <a:gd name="T69" fmla="*/ 305 h 431"/>
                <a:gd name="T70" fmla="*/ 458 w 845"/>
                <a:gd name="T71" fmla="*/ 315 h 431"/>
                <a:gd name="T72" fmla="*/ 438 w 845"/>
                <a:gd name="T73" fmla="*/ 324 h 431"/>
                <a:gd name="T74" fmla="*/ 417 w 845"/>
                <a:gd name="T75" fmla="*/ 333 h 431"/>
                <a:gd name="T76" fmla="*/ 396 w 845"/>
                <a:gd name="T77" fmla="*/ 342 h 431"/>
                <a:gd name="T78" fmla="*/ 377 w 845"/>
                <a:gd name="T79" fmla="*/ 352 h 431"/>
                <a:gd name="T80" fmla="*/ 356 w 845"/>
                <a:gd name="T81" fmla="*/ 362 h 431"/>
                <a:gd name="T82" fmla="*/ 334 w 845"/>
                <a:gd name="T83" fmla="*/ 370 h 431"/>
                <a:gd name="T84" fmla="*/ 313 w 845"/>
                <a:gd name="T85" fmla="*/ 378 h 431"/>
                <a:gd name="T86" fmla="*/ 293 w 845"/>
                <a:gd name="T87" fmla="*/ 388 h 431"/>
                <a:gd name="T88" fmla="*/ 272 w 845"/>
                <a:gd name="T89" fmla="*/ 397 h 431"/>
                <a:gd name="T90" fmla="*/ 251 w 845"/>
                <a:gd name="T91" fmla="*/ 406 h 431"/>
                <a:gd name="T92" fmla="*/ 231 w 845"/>
                <a:gd name="T93" fmla="*/ 415 h 431"/>
                <a:gd name="T94" fmla="*/ 210 w 845"/>
                <a:gd name="T95" fmla="*/ 425 h 431"/>
                <a:gd name="T96" fmla="*/ 196 w 845"/>
                <a:gd name="T97" fmla="*/ 422 h 431"/>
                <a:gd name="T98" fmla="*/ 188 w 845"/>
                <a:gd name="T99" fmla="*/ 410 h 431"/>
                <a:gd name="T100" fmla="*/ 174 w 845"/>
                <a:gd name="T101" fmla="*/ 393 h 431"/>
                <a:gd name="T102" fmla="*/ 152 w 845"/>
                <a:gd name="T103" fmla="*/ 374 h 431"/>
                <a:gd name="T104" fmla="*/ 127 w 845"/>
                <a:gd name="T105" fmla="*/ 359 h 431"/>
                <a:gd name="T106" fmla="*/ 105 w 845"/>
                <a:gd name="T107" fmla="*/ 351 h 431"/>
                <a:gd name="T108" fmla="*/ 91 w 845"/>
                <a:gd name="T109" fmla="*/ 342 h 431"/>
                <a:gd name="T110" fmla="*/ 71 w 845"/>
                <a:gd name="T111" fmla="*/ 333 h 431"/>
                <a:gd name="T112" fmla="*/ 42 w 845"/>
                <a:gd name="T113" fmla="*/ 323 h 431"/>
                <a:gd name="T114" fmla="*/ 14 w 845"/>
                <a:gd name="T115" fmla="*/ 313 h 431"/>
                <a:gd name="T116" fmla="*/ 551 w 845"/>
                <a:gd name="T117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5" h="431">
                  <a:moveTo>
                    <a:pt x="551" y="0"/>
                  </a:moveTo>
                  <a:lnTo>
                    <a:pt x="559" y="4"/>
                  </a:lnTo>
                  <a:lnTo>
                    <a:pt x="567" y="8"/>
                  </a:lnTo>
                  <a:lnTo>
                    <a:pt x="577" y="12"/>
                  </a:lnTo>
                  <a:lnTo>
                    <a:pt x="587" y="17"/>
                  </a:lnTo>
                  <a:lnTo>
                    <a:pt x="595" y="21"/>
                  </a:lnTo>
                  <a:lnTo>
                    <a:pt x="603" y="25"/>
                  </a:lnTo>
                  <a:lnTo>
                    <a:pt x="613" y="29"/>
                  </a:lnTo>
                  <a:lnTo>
                    <a:pt x="623" y="35"/>
                  </a:lnTo>
                  <a:lnTo>
                    <a:pt x="631" y="39"/>
                  </a:lnTo>
                  <a:lnTo>
                    <a:pt x="641" y="43"/>
                  </a:lnTo>
                  <a:lnTo>
                    <a:pt x="650" y="47"/>
                  </a:lnTo>
                  <a:lnTo>
                    <a:pt x="660" y="52"/>
                  </a:lnTo>
                  <a:lnTo>
                    <a:pt x="668" y="57"/>
                  </a:lnTo>
                  <a:lnTo>
                    <a:pt x="678" y="61"/>
                  </a:lnTo>
                  <a:lnTo>
                    <a:pt x="688" y="65"/>
                  </a:lnTo>
                  <a:lnTo>
                    <a:pt x="697" y="70"/>
                  </a:lnTo>
                  <a:lnTo>
                    <a:pt x="705" y="75"/>
                  </a:lnTo>
                  <a:lnTo>
                    <a:pt x="714" y="79"/>
                  </a:lnTo>
                  <a:lnTo>
                    <a:pt x="723" y="83"/>
                  </a:lnTo>
                  <a:lnTo>
                    <a:pt x="733" y="87"/>
                  </a:lnTo>
                  <a:lnTo>
                    <a:pt x="741" y="91"/>
                  </a:lnTo>
                  <a:lnTo>
                    <a:pt x="751" y="95"/>
                  </a:lnTo>
                  <a:lnTo>
                    <a:pt x="761" y="99"/>
                  </a:lnTo>
                  <a:lnTo>
                    <a:pt x="770" y="105"/>
                  </a:lnTo>
                  <a:lnTo>
                    <a:pt x="779" y="109"/>
                  </a:lnTo>
                  <a:lnTo>
                    <a:pt x="788" y="113"/>
                  </a:lnTo>
                  <a:lnTo>
                    <a:pt x="798" y="117"/>
                  </a:lnTo>
                  <a:lnTo>
                    <a:pt x="808" y="121"/>
                  </a:lnTo>
                  <a:lnTo>
                    <a:pt x="816" y="126"/>
                  </a:lnTo>
                  <a:lnTo>
                    <a:pt x="826" y="130"/>
                  </a:lnTo>
                  <a:lnTo>
                    <a:pt x="835" y="134"/>
                  </a:lnTo>
                  <a:lnTo>
                    <a:pt x="845" y="138"/>
                  </a:lnTo>
                  <a:lnTo>
                    <a:pt x="834" y="142"/>
                  </a:lnTo>
                  <a:lnTo>
                    <a:pt x="824" y="146"/>
                  </a:lnTo>
                  <a:lnTo>
                    <a:pt x="815" y="150"/>
                  </a:lnTo>
                  <a:lnTo>
                    <a:pt x="806" y="155"/>
                  </a:lnTo>
                  <a:lnTo>
                    <a:pt x="795" y="159"/>
                  </a:lnTo>
                  <a:lnTo>
                    <a:pt x="786" y="164"/>
                  </a:lnTo>
                  <a:lnTo>
                    <a:pt x="776" y="168"/>
                  </a:lnTo>
                  <a:lnTo>
                    <a:pt x="768" y="174"/>
                  </a:lnTo>
                  <a:lnTo>
                    <a:pt x="757" y="178"/>
                  </a:lnTo>
                  <a:lnTo>
                    <a:pt x="747" y="182"/>
                  </a:lnTo>
                  <a:lnTo>
                    <a:pt x="737" y="186"/>
                  </a:lnTo>
                  <a:lnTo>
                    <a:pt x="729" y="190"/>
                  </a:lnTo>
                  <a:lnTo>
                    <a:pt x="718" y="195"/>
                  </a:lnTo>
                  <a:lnTo>
                    <a:pt x="708" y="200"/>
                  </a:lnTo>
                  <a:lnTo>
                    <a:pt x="699" y="204"/>
                  </a:lnTo>
                  <a:lnTo>
                    <a:pt x="690" y="210"/>
                  </a:lnTo>
                  <a:lnTo>
                    <a:pt x="679" y="214"/>
                  </a:lnTo>
                  <a:lnTo>
                    <a:pt x="670" y="218"/>
                  </a:lnTo>
                  <a:lnTo>
                    <a:pt x="660" y="222"/>
                  </a:lnTo>
                  <a:lnTo>
                    <a:pt x="650" y="228"/>
                  </a:lnTo>
                  <a:lnTo>
                    <a:pt x="639" y="232"/>
                  </a:lnTo>
                  <a:lnTo>
                    <a:pt x="630" y="237"/>
                  </a:lnTo>
                  <a:lnTo>
                    <a:pt x="620" y="242"/>
                  </a:lnTo>
                  <a:lnTo>
                    <a:pt x="610" y="247"/>
                  </a:lnTo>
                  <a:lnTo>
                    <a:pt x="599" y="251"/>
                  </a:lnTo>
                  <a:lnTo>
                    <a:pt x="590" y="255"/>
                  </a:lnTo>
                  <a:lnTo>
                    <a:pt x="580" y="259"/>
                  </a:lnTo>
                  <a:lnTo>
                    <a:pt x="570" y="265"/>
                  </a:lnTo>
                  <a:lnTo>
                    <a:pt x="559" y="269"/>
                  </a:lnTo>
                  <a:lnTo>
                    <a:pt x="551" y="275"/>
                  </a:lnTo>
                  <a:lnTo>
                    <a:pt x="540" y="279"/>
                  </a:lnTo>
                  <a:lnTo>
                    <a:pt x="532" y="284"/>
                  </a:lnTo>
                  <a:lnTo>
                    <a:pt x="521" y="288"/>
                  </a:lnTo>
                  <a:lnTo>
                    <a:pt x="511" y="293"/>
                  </a:lnTo>
                  <a:lnTo>
                    <a:pt x="500" y="297"/>
                  </a:lnTo>
                  <a:lnTo>
                    <a:pt x="490" y="301"/>
                  </a:lnTo>
                  <a:lnTo>
                    <a:pt x="479" y="305"/>
                  </a:lnTo>
                  <a:lnTo>
                    <a:pt x="469" y="310"/>
                  </a:lnTo>
                  <a:lnTo>
                    <a:pt x="458" y="315"/>
                  </a:lnTo>
                  <a:lnTo>
                    <a:pt x="449" y="320"/>
                  </a:lnTo>
                  <a:lnTo>
                    <a:pt x="438" y="324"/>
                  </a:lnTo>
                  <a:lnTo>
                    <a:pt x="428" y="328"/>
                  </a:lnTo>
                  <a:lnTo>
                    <a:pt x="417" y="333"/>
                  </a:lnTo>
                  <a:lnTo>
                    <a:pt x="407" y="338"/>
                  </a:lnTo>
                  <a:lnTo>
                    <a:pt x="396" y="342"/>
                  </a:lnTo>
                  <a:lnTo>
                    <a:pt x="387" y="348"/>
                  </a:lnTo>
                  <a:lnTo>
                    <a:pt x="377" y="352"/>
                  </a:lnTo>
                  <a:lnTo>
                    <a:pt x="367" y="357"/>
                  </a:lnTo>
                  <a:lnTo>
                    <a:pt x="356" y="362"/>
                  </a:lnTo>
                  <a:lnTo>
                    <a:pt x="345" y="366"/>
                  </a:lnTo>
                  <a:lnTo>
                    <a:pt x="334" y="370"/>
                  </a:lnTo>
                  <a:lnTo>
                    <a:pt x="325" y="374"/>
                  </a:lnTo>
                  <a:lnTo>
                    <a:pt x="313" y="378"/>
                  </a:lnTo>
                  <a:lnTo>
                    <a:pt x="304" y="384"/>
                  </a:lnTo>
                  <a:lnTo>
                    <a:pt x="293" y="388"/>
                  </a:lnTo>
                  <a:lnTo>
                    <a:pt x="283" y="393"/>
                  </a:lnTo>
                  <a:lnTo>
                    <a:pt x="272" y="397"/>
                  </a:lnTo>
                  <a:lnTo>
                    <a:pt x="262" y="402"/>
                  </a:lnTo>
                  <a:lnTo>
                    <a:pt x="251" y="406"/>
                  </a:lnTo>
                  <a:lnTo>
                    <a:pt x="242" y="411"/>
                  </a:lnTo>
                  <a:lnTo>
                    <a:pt x="231" y="415"/>
                  </a:lnTo>
                  <a:lnTo>
                    <a:pt x="221" y="421"/>
                  </a:lnTo>
                  <a:lnTo>
                    <a:pt x="210" y="425"/>
                  </a:lnTo>
                  <a:lnTo>
                    <a:pt x="200" y="431"/>
                  </a:lnTo>
                  <a:lnTo>
                    <a:pt x="196" y="422"/>
                  </a:lnTo>
                  <a:lnTo>
                    <a:pt x="192" y="417"/>
                  </a:lnTo>
                  <a:lnTo>
                    <a:pt x="188" y="410"/>
                  </a:lnTo>
                  <a:lnTo>
                    <a:pt x="184" y="404"/>
                  </a:lnTo>
                  <a:lnTo>
                    <a:pt x="174" y="393"/>
                  </a:lnTo>
                  <a:lnTo>
                    <a:pt x="164" y="384"/>
                  </a:lnTo>
                  <a:lnTo>
                    <a:pt x="152" y="374"/>
                  </a:lnTo>
                  <a:lnTo>
                    <a:pt x="141" y="367"/>
                  </a:lnTo>
                  <a:lnTo>
                    <a:pt x="127" y="359"/>
                  </a:lnTo>
                  <a:lnTo>
                    <a:pt x="113" y="355"/>
                  </a:lnTo>
                  <a:lnTo>
                    <a:pt x="105" y="351"/>
                  </a:lnTo>
                  <a:lnTo>
                    <a:pt x="98" y="346"/>
                  </a:lnTo>
                  <a:lnTo>
                    <a:pt x="91" y="342"/>
                  </a:lnTo>
                  <a:lnTo>
                    <a:pt x="84" y="339"/>
                  </a:lnTo>
                  <a:lnTo>
                    <a:pt x="71" y="333"/>
                  </a:lnTo>
                  <a:lnTo>
                    <a:pt x="57" y="328"/>
                  </a:lnTo>
                  <a:lnTo>
                    <a:pt x="42" y="323"/>
                  </a:lnTo>
                  <a:lnTo>
                    <a:pt x="28" y="317"/>
                  </a:lnTo>
                  <a:lnTo>
                    <a:pt x="14" y="313"/>
                  </a:lnTo>
                  <a:lnTo>
                    <a:pt x="0" y="310"/>
                  </a:lnTo>
                  <a:lnTo>
                    <a:pt x="551" y="0"/>
                  </a:lnTo>
                  <a:close/>
                </a:path>
              </a:pathLst>
            </a:custGeom>
            <a:solidFill>
              <a:srgbClr val="FF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6" name="Freeform 280"/>
            <p:cNvSpPr>
              <a:spLocks/>
            </p:cNvSpPr>
            <p:nvPr/>
          </p:nvSpPr>
          <p:spPr bwMode="auto">
            <a:xfrm>
              <a:off x="1705" y="2344"/>
              <a:ext cx="219" cy="224"/>
            </a:xfrm>
            <a:custGeom>
              <a:avLst/>
              <a:gdLst>
                <a:gd name="T0" fmla="*/ 35 w 219"/>
                <a:gd name="T1" fmla="*/ 224 h 224"/>
                <a:gd name="T2" fmla="*/ 30 w 219"/>
                <a:gd name="T3" fmla="*/ 211 h 224"/>
                <a:gd name="T4" fmla="*/ 27 w 219"/>
                <a:gd name="T5" fmla="*/ 198 h 224"/>
                <a:gd name="T6" fmla="*/ 23 w 219"/>
                <a:gd name="T7" fmla="*/ 186 h 224"/>
                <a:gd name="T8" fmla="*/ 23 w 219"/>
                <a:gd name="T9" fmla="*/ 173 h 224"/>
                <a:gd name="T10" fmla="*/ 22 w 219"/>
                <a:gd name="T11" fmla="*/ 160 h 224"/>
                <a:gd name="T12" fmla="*/ 22 w 219"/>
                <a:gd name="T13" fmla="*/ 147 h 224"/>
                <a:gd name="T14" fmla="*/ 22 w 219"/>
                <a:gd name="T15" fmla="*/ 133 h 224"/>
                <a:gd name="T16" fmla="*/ 22 w 219"/>
                <a:gd name="T17" fmla="*/ 121 h 224"/>
                <a:gd name="T18" fmla="*/ 20 w 219"/>
                <a:gd name="T19" fmla="*/ 107 h 224"/>
                <a:gd name="T20" fmla="*/ 20 w 219"/>
                <a:gd name="T21" fmla="*/ 93 h 224"/>
                <a:gd name="T22" fmla="*/ 19 w 219"/>
                <a:gd name="T23" fmla="*/ 80 h 224"/>
                <a:gd name="T24" fmla="*/ 18 w 219"/>
                <a:gd name="T25" fmla="*/ 67 h 224"/>
                <a:gd name="T26" fmla="*/ 13 w 219"/>
                <a:gd name="T27" fmla="*/ 53 h 224"/>
                <a:gd name="T28" fmla="*/ 11 w 219"/>
                <a:gd name="T29" fmla="*/ 41 h 224"/>
                <a:gd name="T30" fmla="*/ 5 w 219"/>
                <a:gd name="T31" fmla="*/ 28 h 224"/>
                <a:gd name="T32" fmla="*/ 0 w 219"/>
                <a:gd name="T33" fmla="*/ 17 h 224"/>
                <a:gd name="T34" fmla="*/ 55 w 219"/>
                <a:gd name="T35" fmla="*/ 0 h 224"/>
                <a:gd name="T36" fmla="*/ 63 w 219"/>
                <a:gd name="T37" fmla="*/ 9 h 224"/>
                <a:gd name="T38" fmla="*/ 71 w 219"/>
                <a:gd name="T39" fmla="*/ 22 h 224"/>
                <a:gd name="T40" fmla="*/ 80 w 219"/>
                <a:gd name="T41" fmla="*/ 31 h 224"/>
                <a:gd name="T42" fmla="*/ 89 w 219"/>
                <a:gd name="T43" fmla="*/ 44 h 224"/>
                <a:gd name="T44" fmla="*/ 98 w 219"/>
                <a:gd name="T45" fmla="*/ 53 h 224"/>
                <a:gd name="T46" fmla="*/ 109 w 219"/>
                <a:gd name="T47" fmla="*/ 64 h 224"/>
                <a:gd name="T48" fmla="*/ 118 w 219"/>
                <a:gd name="T49" fmla="*/ 74 h 224"/>
                <a:gd name="T50" fmla="*/ 129 w 219"/>
                <a:gd name="T51" fmla="*/ 85 h 224"/>
                <a:gd name="T52" fmla="*/ 139 w 219"/>
                <a:gd name="T53" fmla="*/ 93 h 224"/>
                <a:gd name="T54" fmla="*/ 150 w 219"/>
                <a:gd name="T55" fmla="*/ 103 h 224"/>
                <a:gd name="T56" fmla="*/ 160 w 219"/>
                <a:gd name="T57" fmla="*/ 113 h 224"/>
                <a:gd name="T58" fmla="*/ 172 w 219"/>
                <a:gd name="T59" fmla="*/ 122 h 224"/>
                <a:gd name="T60" fmla="*/ 183 w 219"/>
                <a:gd name="T61" fmla="*/ 131 h 224"/>
                <a:gd name="T62" fmla="*/ 194 w 219"/>
                <a:gd name="T63" fmla="*/ 139 h 224"/>
                <a:gd name="T64" fmla="*/ 207 w 219"/>
                <a:gd name="T65" fmla="*/ 147 h 224"/>
                <a:gd name="T66" fmla="*/ 219 w 219"/>
                <a:gd name="T67" fmla="*/ 157 h 224"/>
                <a:gd name="T68" fmla="*/ 35 w 219"/>
                <a:gd name="T6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9" h="224">
                  <a:moveTo>
                    <a:pt x="35" y="224"/>
                  </a:moveTo>
                  <a:lnTo>
                    <a:pt x="30" y="211"/>
                  </a:lnTo>
                  <a:lnTo>
                    <a:pt x="27" y="198"/>
                  </a:lnTo>
                  <a:lnTo>
                    <a:pt x="23" y="186"/>
                  </a:lnTo>
                  <a:lnTo>
                    <a:pt x="23" y="173"/>
                  </a:lnTo>
                  <a:lnTo>
                    <a:pt x="22" y="160"/>
                  </a:lnTo>
                  <a:lnTo>
                    <a:pt x="22" y="147"/>
                  </a:lnTo>
                  <a:lnTo>
                    <a:pt x="22" y="133"/>
                  </a:lnTo>
                  <a:lnTo>
                    <a:pt x="22" y="121"/>
                  </a:lnTo>
                  <a:lnTo>
                    <a:pt x="20" y="107"/>
                  </a:lnTo>
                  <a:lnTo>
                    <a:pt x="20" y="93"/>
                  </a:lnTo>
                  <a:lnTo>
                    <a:pt x="19" y="80"/>
                  </a:lnTo>
                  <a:lnTo>
                    <a:pt x="18" y="67"/>
                  </a:lnTo>
                  <a:lnTo>
                    <a:pt x="13" y="53"/>
                  </a:lnTo>
                  <a:lnTo>
                    <a:pt x="11" y="41"/>
                  </a:lnTo>
                  <a:lnTo>
                    <a:pt x="5" y="28"/>
                  </a:lnTo>
                  <a:lnTo>
                    <a:pt x="0" y="17"/>
                  </a:lnTo>
                  <a:lnTo>
                    <a:pt x="55" y="0"/>
                  </a:lnTo>
                  <a:lnTo>
                    <a:pt x="63" y="9"/>
                  </a:lnTo>
                  <a:lnTo>
                    <a:pt x="71" y="22"/>
                  </a:lnTo>
                  <a:lnTo>
                    <a:pt x="80" y="31"/>
                  </a:lnTo>
                  <a:lnTo>
                    <a:pt x="89" y="44"/>
                  </a:lnTo>
                  <a:lnTo>
                    <a:pt x="98" y="53"/>
                  </a:lnTo>
                  <a:lnTo>
                    <a:pt x="109" y="64"/>
                  </a:lnTo>
                  <a:lnTo>
                    <a:pt x="118" y="74"/>
                  </a:lnTo>
                  <a:lnTo>
                    <a:pt x="129" y="85"/>
                  </a:lnTo>
                  <a:lnTo>
                    <a:pt x="139" y="93"/>
                  </a:lnTo>
                  <a:lnTo>
                    <a:pt x="150" y="103"/>
                  </a:lnTo>
                  <a:lnTo>
                    <a:pt x="160" y="113"/>
                  </a:lnTo>
                  <a:lnTo>
                    <a:pt x="172" y="122"/>
                  </a:lnTo>
                  <a:lnTo>
                    <a:pt x="183" y="131"/>
                  </a:lnTo>
                  <a:lnTo>
                    <a:pt x="194" y="139"/>
                  </a:lnTo>
                  <a:lnTo>
                    <a:pt x="207" y="147"/>
                  </a:lnTo>
                  <a:lnTo>
                    <a:pt x="219" y="157"/>
                  </a:lnTo>
                  <a:lnTo>
                    <a:pt x="35" y="224"/>
                  </a:lnTo>
                  <a:close/>
                </a:path>
              </a:pathLst>
            </a:custGeom>
            <a:solidFill>
              <a:srgbClr val="FF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7" name="Freeform 281"/>
            <p:cNvSpPr>
              <a:spLocks/>
            </p:cNvSpPr>
            <p:nvPr/>
          </p:nvSpPr>
          <p:spPr bwMode="auto">
            <a:xfrm>
              <a:off x="3717" y="2189"/>
              <a:ext cx="1112" cy="568"/>
            </a:xfrm>
            <a:custGeom>
              <a:avLst/>
              <a:gdLst>
                <a:gd name="T0" fmla="*/ 1110 w 1112"/>
                <a:gd name="T1" fmla="*/ 21 h 568"/>
                <a:gd name="T2" fmla="*/ 1101 w 1112"/>
                <a:gd name="T3" fmla="*/ 55 h 568"/>
                <a:gd name="T4" fmla="*/ 1095 w 1112"/>
                <a:gd name="T5" fmla="*/ 90 h 568"/>
                <a:gd name="T6" fmla="*/ 1061 w 1112"/>
                <a:gd name="T7" fmla="*/ 106 h 568"/>
                <a:gd name="T8" fmla="*/ 1030 w 1112"/>
                <a:gd name="T9" fmla="*/ 126 h 568"/>
                <a:gd name="T10" fmla="*/ 995 w 1112"/>
                <a:gd name="T11" fmla="*/ 143 h 568"/>
                <a:gd name="T12" fmla="*/ 962 w 1112"/>
                <a:gd name="T13" fmla="*/ 164 h 568"/>
                <a:gd name="T14" fmla="*/ 927 w 1112"/>
                <a:gd name="T15" fmla="*/ 183 h 568"/>
                <a:gd name="T16" fmla="*/ 890 w 1112"/>
                <a:gd name="T17" fmla="*/ 204 h 568"/>
                <a:gd name="T18" fmla="*/ 853 w 1112"/>
                <a:gd name="T19" fmla="*/ 226 h 568"/>
                <a:gd name="T20" fmla="*/ 816 w 1112"/>
                <a:gd name="T21" fmla="*/ 248 h 568"/>
                <a:gd name="T22" fmla="*/ 776 w 1112"/>
                <a:gd name="T23" fmla="*/ 269 h 568"/>
                <a:gd name="T24" fmla="*/ 737 w 1112"/>
                <a:gd name="T25" fmla="*/ 291 h 568"/>
                <a:gd name="T26" fmla="*/ 696 w 1112"/>
                <a:gd name="T27" fmla="*/ 315 h 568"/>
                <a:gd name="T28" fmla="*/ 654 w 1112"/>
                <a:gd name="T29" fmla="*/ 337 h 568"/>
                <a:gd name="T30" fmla="*/ 610 w 1112"/>
                <a:gd name="T31" fmla="*/ 360 h 568"/>
                <a:gd name="T32" fmla="*/ 566 w 1112"/>
                <a:gd name="T33" fmla="*/ 384 h 568"/>
                <a:gd name="T34" fmla="*/ 522 w 1112"/>
                <a:gd name="T35" fmla="*/ 408 h 568"/>
                <a:gd name="T36" fmla="*/ 478 w 1112"/>
                <a:gd name="T37" fmla="*/ 433 h 568"/>
                <a:gd name="T38" fmla="*/ 429 w 1112"/>
                <a:gd name="T39" fmla="*/ 458 h 568"/>
                <a:gd name="T40" fmla="*/ 382 w 1112"/>
                <a:gd name="T41" fmla="*/ 483 h 568"/>
                <a:gd name="T42" fmla="*/ 335 w 1112"/>
                <a:gd name="T43" fmla="*/ 508 h 568"/>
                <a:gd name="T44" fmla="*/ 287 w 1112"/>
                <a:gd name="T45" fmla="*/ 534 h 568"/>
                <a:gd name="T46" fmla="*/ 237 w 1112"/>
                <a:gd name="T47" fmla="*/ 559 h 568"/>
                <a:gd name="T48" fmla="*/ 208 w 1112"/>
                <a:gd name="T49" fmla="*/ 557 h 568"/>
                <a:gd name="T50" fmla="*/ 181 w 1112"/>
                <a:gd name="T51" fmla="*/ 542 h 568"/>
                <a:gd name="T52" fmla="*/ 139 w 1112"/>
                <a:gd name="T53" fmla="*/ 523 h 568"/>
                <a:gd name="T54" fmla="*/ 97 w 1112"/>
                <a:gd name="T55" fmla="*/ 509 h 568"/>
                <a:gd name="T56" fmla="*/ 54 w 1112"/>
                <a:gd name="T57" fmla="*/ 494 h 568"/>
                <a:gd name="T58" fmla="*/ 12 w 1112"/>
                <a:gd name="T59" fmla="*/ 477 h 568"/>
                <a:gd name="T60" fmla="*/ 36 w 1112"/>
                <a:gd name="T61" fmla="*/ 462 h 568"/>
                <a:gd name="T62" fmla="*/ 91 w 1112"/>
                <a:gd name="T63" fmla="*/ 450 h 568"/>
                <a:gd name="T64" fmla="*/ 148 w 1112"/>
                <a:gd name="T65" fmla="*/ 437 h 568"/>
                <a:gd name="T66" fmla="*/ 201 w 1112"/>
                <a:gd name="T67" fmla="*/ 421 h 568"/>
                <a:gd name="T68" fmla="*/ 258 w 1112"/>
                <a:gd name="T69" fmla="*/ 407 h 568"/>
                <a:gd name="T70" fmla="*/ 312 w 1112"/>
                <a:gd name="T71" fmla="*/ 390 h 568"/>
                <a:gd name="T72" fmla="*/ 367 w 1112"/>
                <a:gd name="T73" fmla="*/ 373 h 568"/>
                <a:gd name="T74" fmla="*/ 420 w 1112"/>
                <a:gd name="T75" fmla="*/ 353 h 568"/>
                <a:gd name="T76" fmla="*/ 473 w 1112"/>
                <a:gd name="T77" fmla="*/ 334 h 568"/>
                <a:gd name="T78" fmla="*/ 526 w 1112"/>
                <a:gd name="T79" fmla="*/ 313 h 568"/>
                <a:gd name="T80" fmla="*/ 581 w 1112"/>
                <a:gd name="T81" fmla="*/ 294 h 568"/>
                <a:gd name="T82" fmla="*/ 632 w 1112"/>
                <a:gd name="T83" fmla="*/ 269 h 568"/>
                <a:gd name="T84" fmla="*/ 685 w 1112"/>
                <a:gd name="T85" fmla="*/ 246 h 568"/>
                <a:gd name="T86" fmla="*/ 736 w 1112"/>
                <a:gd name="T87" fmla="*/ 221 h 568"/>
                <a:gd name="T88" fmla="*/ 787 w 1112"/>
                <a:gd name="T89" fmla="*/ 196 h 568"/>
                <a:gd name="T90" fmla="*/ 836 w 1112"/>
                <a:gd name="T91" fmla="*/ 170 h 568"/>
                <a:gd name="T92" fmla="*/ 886 w 1112"/>
                <a:gd name="T93" fmla="*/ 142 h 568"/>
                <a:gd name="T94" fmla="*/ 936 w 1112"/>
                <a:gd name="T95" fmla="*/ 112 h 568"/>
                <a:gd name="T96" fmla="*/ 985 w 1112"/>
                <a:gd name="T97" fmla="*/ 83 h 568"/>
                <a:gd name="T98" fmla="*/ 1032 w 1112"/>
                <a:gd name="T99" fmla="*/ 51 h 568"/>
                <a:gd name="T100" fmla="*/ 1081 w 1112"/>
                <a:gd name="T101" fmla="*/ 2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2" h="568">
                  <a:moveTo>
                    <a:pt x="1112" y="0"/>
                  </a:moveTo>
                  <a:lnTo>
                    <a:pt x="1111" y="10"/>
                  </a:lnTo>
                  <a:lnTo>
                    <a:pt x="1110" y="21"/>
                  </a:lnTo>
                  <a:lnTo>
                    <a:pt x="1107" y="32"/>
                  </a:lnTo>
                  <a:lnTo>
                    <a:pt x="1106" y="44"/>
                  </a:lnTo>
                  <a:lnTo>
                    <a:pt x="1101" y="55"/>
                  </a:lnTo>
                  <a:lnTo>
                    <a:pt x="1099" y="66"/>
                  </a:lnTo>
                  <a:lnTo>
                    <a:pt x="1096" y="77"/>
                  </a:lnTo>
                  <a:lnTo>
                    <a:pt x="1095" y="90"/>
                  </a:lnTo>
                  <a:lnTo>
                    <a:pt x="1083" y="94"/>
                  </a:lnTo>
                  <a:lnTo>
                    <a:pt x="1072" y="101"/>
                  </a:lnTo>
                  <a:lnTo>
                    <a:pt x="1061" y="106"/>
                  </a:lnTo>
                  <a:lnTo>
                    <a:pt x="1052" y="113"/>
                  </a:lnTo>
                  <a:lnTo>
                    <a:pt x="1039" y="119"/>
                  </a:lnTo>
                  <a:lnTo>
                    <a:pt x="1030" y="126"/>
                  </a:lnTo>
                  <a:lnTo>
                    <a:pt x="1017" y="131"/>
                  </a:lnTo>
                  <a:lnTo>
                    <a:pt x="1008" y="138"/>
                  </a:lnTo>
                  <a:lnTo>
                    <a:pt x="995" y="143"/>
                  </a:lnTo>
                  <a:lnTo>
                    <a:pt x="984" y="150"/>
                  </a:lnTo>
                  <a:lnTo>
                    <a:pt x="973" y="157"/>
                  </a:lnTo>
                  <a:lnTo>
                    <a:pt x="962" y="164"/>
                  </a:lnTo>
                  <a:lnTo>
                    <a:pt x="950" y="170"/>
                  </a:lnTo>
                  <a:lnTo>
                    <a:pt x="939" y="178"/>
                  </a:lnTo>
                  <a:lnTo>
                    <a:pt x="927" y="183"/>
                  </a:lnTo>
                  <a:lnTo>
                    <a:pt x="916" y="192"/>
                  </a:lnTo>
                  <a:lnTo>
                    <a:pt x="903" y="197"/>
                  </a:lnTo>
                  <a:lnTo>
                    <a:pt x="890" y="204"/>
                  </a:lnTo>
                  <a:lnTo>
                    <a:pt x="878" y="211"/>
                  </a:lnTo>
                  <a:lnTo>
                    <a:pt x="865" y="219"/>
                  </a:lnTo>
                  <a:lnTo>
                    <a:pt x="853" y="226"/>
                  </a:lnTo>
                  <a:lnTo>
                    <a:pt x="841" y="233"/>
                  </a:lnTo>
                  <a:lnTo>
                    <a:pt x="828" y="240"/>
                  </a:lnTo>
                  <a:lnTo>
                    <a:pt x="816" y="248"/>
                  </a:lnTo>
                  <a:lnTo>
                    <a:pt x="802" y="255"/>
                  </a:lnTo>
                  <a:lnTo>
                    <a:pt x="789" y="262"/>
                  </a:lnTo>
                  <a:lnTo>
                    <a:pt x="776" y="269"/>
                  </a:lnTo>
                  <a:lnTo>
                    <a:pt x="763" y="277"/>
                  </a:lnTo>
                  <a:lnTo>
                    <a:pt x="749" y="284"/>
                  </a:lnTo>
                  <a:lnTo>
                    <a:pt x="737" y="291"/>
                  </a:lnTo>
                  <a:lnTo>
                    <a:pt x="723" y="299"/>
                  </a:lnTo>
                  <a:lnTo>
                    <a:pt x="711" y="308"/>
                  </a:lnTo>
                  <a:lnTo>
                    <a:pt x="696" y="315"/>
                  </a:lnTo>
                  <a:lnTo>
                    <a:pt x="682" y="321"/>
                  </a:lnTo>
                  <a:lnTo>
                    <a:pt x="668" y="328"/>
                  </a:lnTo>
                  <a:lnTo>
                    <a:pt x="654" y="337"/>
                  </a:lnTo>
                  <a:lnTo>
                    <a:pt x="639" y="344"/>
                  </a:lnTo>
                  <a:lnTo>
                    <a:pt x="625" y="352"/>
                  </a:lnTo>
                  <a:lnTo>
                    <a:pt x="610" y="360"/>
                  </a:lnTo>
                  <a:lnTo>
                    <a:pt x="596" y="368"/>
                  </a:lnTo>
                  <a:lnTo>
                    <a:pt x="581" y="375"/>
                  </a:lnTo>
                  <a:lnTo>
                    <a:pt x="566" y="384"/>
                  </a:lnTo>
                  <a:lnTo>
                    <a:pt x="551" y="392"/>
                  </a:lnTo>
                  <a:lnTo>
                    <a:pt x="537" y="400"/>
                  </a:lnTo>
                  <a:lnTo>
                    <a:pt x="522" y="408"/>
                  </a:lnTo>
                  <a:lnTo>
                    <a:pt x="507" y="417"/>
                  </a:lnTo>
                  <a:lnTo>
                    <a:pt x="491" y="425"/>
                  </a:lnTo>
                  <a:lnTo>
                    <a:pt x="478" y="433"/>
                  </a:lnTo>
                  <a:lnTo>
                    <a:pt x="461" y="442"/>
                  </a:lnTo>
                  <a:lnTo>
                    <a:pt x="446" y="450"/>
                  </a:lnTo>
                  <a:lnTo>
                    <a:pt x="429" y="458"/>
                  </a:lnTo>
                  <a:lnTo>
                    <a:pt x="414" y="466"/>
                  </a:lnTo>
                  <a:lnTo>
                    <a:pt x="397" y="475"/>
                  </a:lnTo>
                  <a:lnTo>
                    <a:pt x="382" y="483"/>
                  </a:lnTo>
                  <a:lnTo>
                    <a:pt x="367" y="491"/>
                  </a:lnTo>
                  <a:lnTo>
                    <a:pt x="352" y="499"/>
                  </a:lnTo>
                  <a:lnTo>
                    <a:pt x="335" y="508"/>
                  </a:lnTo>
                  <a:lnTo>
                    <a:pt x="319" y="516"/>
                  </a:lnTo>
                  <a:lnTo>
                    <a:pt x="302" y="524"/>
                  </a:lnTo>
                  <a:lnTo>
                    <a:pt x="287" y="534"/>
                  </a:lnTo>
                  <a:lnTo>
                    <a:pt x="271" y="542"/>
                  </a:lnTo>
                  <a:lnTo>
                    <a:pt x="254" y="551"/>
                  </a:lnTo>
                  <a:lnTo>
                    <a:pt x="237" y="559"/>
                  </a:lnTo>
                  <a:lnTo>
                    <a:pt x="222" y="568"/>
                  </a:lnTo>
                  <a:lnTo>
                    <a:pt x="214" y="563"/>
                  </a:lnTo>
                  <a:lnTo>
                    <a:pt x="208" y="557"/>
                  </a:lnTo>
                  <a:lnTo>
                    <a:pt x="200" y="553"/>
                  </a:lnTo>
                  <a:lnTo>
                    <a:pt x="195" y="549"/>
                  </a:lnTo>
                  <a:lnTo>
                    <a:pt x="181" y="542"/>
                  </a:lnTo>
                  <a:lnTo>
                    <a:pt x="167" y="535"/>
                  </a:lnTo>
                  <a:lnTo>
                    <a:pt x="152" y="528"/>
                  </a:lnTo>
                  <a:lnTo>
                    <a:pt x="139" y="523"/>
                  </a:lnTo>
                  <a:lnTo>
                    <a:pt x="124" y="519"/>
                  </a:lnTo>
                  <a:lnTo>
                    <a:pt x="112" y="515"/>
                  </a:lnTo>
                  <a:lnTo>
                    <a:pt x="97" y="509"/>
                  </a:lnTo>
                  <a:lnTo>
                    <a:pt x="83" y="504"/>
                  </a:lnTo>
                  <a:lnTo>
                    <a:pt x="68" y="498"/>
                  </a:lnTo>
                  <a:lnTo>
                    <a:pt x="54" y="494"/>
                  </a:lnTo>
                  <a:lnTo>
                    <a:pt x="40" y="488"/>
                  </a:lnTo>
                  <a:lnTo>
                    <a:pt x="26" y="483"/>
                  </a:lnTo>
                  <a:lnTo>
                    <a:pt x="12" y="477"/>
                  </a:lnTo>
                  <a:lnTo>
                    <a:pt x="0" y="472"/>
                  </a:lnTo>
                  <a:lnTo>
                    <a:pt x="18" y="466"/>
                  </a:lnTo>
                  <a:lnTo>
                    <a:pt x="36" y="462"/>
                  </a:lnTo>
                  <a:lnTo>
                    <a:pt x="54" y="458"/>
                  </a:lnTo>
                  <a:lnTo>
                    <a:pt x="73" y="454"/>
                  </a:lnTo>
                  <a:lnTo>
                    <a:pt x="91" y="450"/>
                  </a:lnTo>
                  <a:lnTo>
                    <a:pt x="110" y="446"/>
                  </a:lnTo>
                  <a:lnTo>
                    <a:pt x="128" y="442"/>
                  </a:lnTo>
                  <a:lnTo>
                    <a:pt x="148" y="437"/>
                  </a:lnTo>
                  <a:lnTo>
                    <a:pt x="166" y="432"/>
                  </a:lnTo>
                  <a:lnTo>
                    <a:pt x="184" y="426"/>
                  </a:lnTo>
                  <a:lnTo>
                    <a:pt x="201" y="421"/>
                  </a:lnTo>
                  <a:lnTo>
                    <a:pt x="221" y="417"/>
                  </a:lnTo>
                  <a:lnTo>
                    <a:pt x="239" y="411"/>
                  </a:lnTo>
                  <a:lnTo>
                    <a:pt x="258" y="407"/>
                  </a:lnTo>
                  <a:lnTo>
                    <a:pt x="276" y="402"/>
                  </a:lnTo>
                  <a:lnTo>
                    <a:pt x="295" y="397"/>
                  </a:lnTo>
                  <a:lnTo>
                    <a:pt x="312" y="390"/>
                  </a:lnTo>
                  <a:lnTo>
                    <a:pt x="330" y="385"/>
                  </a:lnTo>
                  <a:lnTo>
                    <a:pt x="348" y="378"/>
                  </a:lnTo>
                  <a:lnTo>
                    <a:pt x="367" y="373"/>
                  </a:lnTo>
                  <a:lnTo>
                    <a:pt x="384" y="366"/>
                  </a:lnTo>
                  <a:lnTo>
                    <a:pt x="402" y="360"/>
                  </a:lnTo>
                  <a:lnTo>
                    <a:pt x="420" y="353"/>
                  </a:lnTo>
                  <a:lnTo>
                    <a:pt x="439" y="348"/>
                  </a:lnTo>
                  <a:lnTo>
                    <a:pt x="455" y="341"/>
                  </a:lnTo>
                  <a:lnTo>
                    <a:pt x="473" y="334"/>
                  </a:lnTo>
                  <a:lnTo>
                    <a:pt x="491" y="327"/>
                  </a:lnTo>
                  <a:lnTo>
                    <a:pt x="509" y="321"/>
                  </a:lnTo>
                  <a:lnTo>
                    <a:pt x="526" y="313"/>
                  </a:lnTo>
                  <a:lnTo>
                    <a:pt x="545" y="308"/>
                  </a:lnTo>
                  <a:lnTo>
                    <a:pt x="562" y="299"/>
                  </a:lnTo>
                  <a:lnTo>
                    <a:pt x="581" y="294"/>
                  </a:lnTo>
                  <a:lnTo>
                    <a:pt x="598" y="286"/>
                  </a:lnTo>
                  <a:lnTo>
                    <a:pt x="616" y="277"/>
                  </a:lnTo>
                  <a:lnTo>
                    <a:pt x="632" y="269"/>
                  </a:lnTo>
                  <a:lnTo>
                    <a:pt x="650" y="262"/>
                  </a:lnTo>
                  <a:lnTo>
                    <a:pt x="667" y="254"/>
                  </a:lnTo>
                  <a:lnTo>
                    <a:pt x="685" y="246"/>
                  </a:lnTo>
                  <a:lnTo>
                    <a:pt x="701" y="237"/>
                  </a:lnTo>
                  <a:lnTo>
                    <a:pt x="719" y="230"/>
                  </a:lnTo>
                  <a:lnTo>
                    <a:pt x="736" y="221"/>
                  </a:lnTo>
                  <a:lnTo>
                    <a:pt x="752" y="212"/>
                  </a:lnTo>
                  <a:lnTo>
                    <a:pt x="769" y="204"/>
                  </a:lnTo>
                  <a:lnTo>
                    <a:pt x="787" y="196"/>
                  </a:lnTo>
                  <a:lnTo>
                    <a:pt x="803" y="186"/>
                  </a:lnTo>
                  <a:lnTo>
                    <a:pt x="820" y="178"/>
                  </a:lnTo>
                  <a:lnTo>
                    <a:pt x="836" y="170"/>
                  </a:lnTo>
                  <a:lnTo>
                    <a:pt x="854" y="161"/>
                  </a:lnTo>
                  <a:lnTo>
                    <a:pt x="870" y="150"/>
                  </a:lnTo>
                  <a:lnTo>
                    <a:pt x="886" y="142"/>
                  </a:lnTo>
                  <a:lnTo>
                    <a:pt x="903" y="131"/>
                  </a:lnTo>
                  <a:lnTo>
                    <a:pt x="919" y="123"/>
                  </a:lnTo>
                  <a:lnTo>
                    <a:pt x="936" y="112"/>
                  </a:lnTo>
                  <a:lnTo>
                    <a:pt x="952" y="102"/>
                  </a:lnTo>
                  <a:lnTo>
                    <a:pt x="969" y="92"/>
                  </a:lnTo>
                  <a:lnTo>
                    <a:pt x="985" y="83"/>
                  </a:lnTo>
                  <a:lnTo>
                    <a:pt x="1001" y="72"/>
                  </a:lnTo>
                  <a:lnTo>
                    <a:pt x="1017" y="62"/>
                  </a:lnTo>
                  <a:lnTo>
                    <a:pt x="1032" y="51"/>
                  </a:lnTo>
                  <a:lnTo>
                    <a:pt x="1049" y="41"/>
                  </a:lnTo>
                  <a:lnTo>
                    <a:pt x="1064" y="30"/>
                  </a:lnTo>
                  <a:lnTo>
                    <a:pt x="1081" y="21"/>
                  </a:lnTo>
                  <a:lnTo>
                    <a:pt x="1096" y="10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rgbClr val="FF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8" name="Freeform 282"/>
            <p:cNvSpPr>
              <a:spLocks/>
            </p:cNvSpPr>
            <p:nvPr/>
          </p:nvSpPr>
          <p:spPr bwMode="auto">
            <a:xfrm>
              <a:off x="3086" y="2542"/>
              <a:ext cx="832" cy="353"/>
            </a:xfrm>
            <a:custGeom>
              <a:avLst/>
              <a:gdLst>
                <a:gd name="T0" fmla="*/ 481 w 832"/>
                <a:gd name="T1" fmla="*/ 79 h 353"/>
                <a:gd name="T2" fmla="*/ 554 w 832"/>
                <a:gd name="T3" fmla="*/ 109 h 353"/>
                <a:gd name="T4" fmla="*/ 627 w 832"/>
                <a:gd name="T5" fmla="*/ 140 h 353"/>
                <a:gd name="T6" fmla="*/ 700 w 832"/>
                <a:gd name="T7" fmla="*/ 169 h 353"/>
                <a:gd name="T8" fmla="*/ 772 w 832"/>
                <a:gd name="T9" fmla="*/ 199 h 353"/>
                <a:gd name="T10" fmla="*/ 826 w 832"/>
                <a:gd name="T11" fmla="*/ 242 h 353"/>
                <a:gd name="T12" fmla="*/ 797 w 832"/>
                <a:gd name="T13" fmla="*/ 282 h 353"/>
                <a:gd name="T14" fmla="*/ 741 w 832"/>
                <a:gd name="T15" fmla="*/ 324 h 353"/>
                <a:gd name="T16" fmla="*/ 674 w 832"/>
                <a:gd name="T17" fmla="*/ 349 h 353"/>
                <a:gd name="T18" fmla="*/ 609 w 832"/>
                <a:gd name="T19" fmla="*/ 347 h 353"/>
                <a:gd name="T20" fmla="*/ 536 w 832"/>
                <a:gd name="T21" fmla="*/ 324 h 353"/>
                <a:gd name="T22" fmla="*/ 471 w 832"/>
                <a:gd name="T23" fmla="*/ 296 h 353"/>
                <a:gd name="T24" fmla="*/ 418 w 832"/>
                <a:gd name="T25" fmla="*/ 272 h 353"/>
                <a:gd name="T26" fmla="*/ 338 w 832"/>
                <a:gd name="T27" fmla="*/ 235 h 353"/>
                <a:gd name="T28" fmla="*/ 279 w 832"/>
                <a:gd name="T29" fmla="*/ 207 h 353"/>
                <a:gd name="T30" fmla="*/ 221 w 832"/>
                <a:gd name="T31" fmla="*/ 180 h 353"/>
                <a:gd name="T32" fmla="*/ 170 w 832"/>
                <a:gd name="T33" fmla="*/ 155 h 353"/>
                <a:gd name="T34" fmla="*/ 106 w 832"/>
                <a:gd name="T35" fmla="*/ 126 h 353"/>
                <a:gd name="T36" fmla="*/ 31 w 832"/>
                <a:gd name="T37" fmla="*/ 90 h 353"/>
                <a:gd name="T38" fmla="*/ 25 w 832"/>
                <a:gd name="T39" fmla="*/ 82 h 353"/>
                <a:gd name="T40" fmla="*/ 98 w 832"/>
                <a:gd name="T41" fmla="*/ 113 h 353"/>
                <a:gd name="T42" fmla="*/ 171 w 832"/>
                <a:gd name="T43" fmla="*/ 142 h 353"/>
                <a:gd name="T44" fmla="*/ 243 w 832"/>
                <a:gd name="T45" fmla="*/ 170 h 353"/>
                <a:gd name="T46" fmla="*/ 315 w 832"/>
                <a:gd name="T47" fmla="*/ 202 h 353"/>
                <a:gd name="T48" fmla="*/ 388 w 832"/>
                <a:gd name="T49" fmla="*/ 238 h 353"/>
                <a:gd name="T50" fmla="*/ 453 w 832"/>
                <a:gd name="T51" fmla="*/ 255 h 353"/>
                <a:gd name="T52" fmla="*/ 438 w 832"/>
                <a:gd name="T53" fmla="*/ 220 h 353"/>
                <a:gd name="T54" fmla="*/ 360 w 832"/>
                <a:gd name="T55" fmla="*/ 186 h 353"/>
                <a:gd name="T56" fmla="*/ 285 w 832"/>
                <a:gd name="T57" fmla="*/ 152 h 353"/>
                <a:gd name="T58" fmla="*/ 207 w 832"/>
                <a:gd name="T59" fmla="*/ 116 h 353"/>
                <a:gd name="T60" fmla="*/ 133 w 832"/>
                <a:gd name="T61" fmla="*/ 80 h 353"/>
                <a:gd name="T62" fmla="*/ 83 w 832"/>
                <a:gd name="T63" fmla="*/ 43 h 353"/>
                <a:gd name="T64" fmla="*/ 152 w 832"/>
                <a:gd name="T65" fmla="*/ 54 h 353"/>
                <a:gd name="T66" fmla="*/ 222 w 832"/>
                <a:gd name="T67" fmla="*/ 84 h 353"/>
                <a:gd name="T68" fmla="*/ 296 w 832"/>
                <a:gd name="T69" fmla="*/ 119 h 353"/>
                <a:gd name="T70" fmla="*/ 370 w 832"/>
                <a:gd name="T71" fmla="*/ 153 h 353"/>
                <a:gd name="T72" fmla="*/ 445 w 832"/>
                <a:gd name="T73" fmla="*/ 182 h 353"/>
                <a:gd name="T74" fmla="*/ 519 w 832"/>
                <a:gd name="T75" fmla="*/ 207 h 353"/>
                <a:gd name="T76" fmla="*/ 526 w 832"/>
                <a:gd name="T77" fmla="*/ 189 h 353"/>
                <a:gd name="T78" fmla="*/ 460 w 832"/>
                <a:gd name="T79" fmla="*/ 148 h 353"/>
                <a:gd name="T80" fmla="*/ 384 w 832"/>
                <a:gd name="T81" fmla="*/ 115 h 353"/>
                <a:gd name="T82" fmla="*/ 305 w 832"/>
                <a:gd name="T83" fmla="*/ 84 h 353"/>
                <a:gd name="T84" fmla="*/ 227 w 832"/>
                <a:gd name="T85" fmla="*/ 51 h 353"/>
                <a:gd name="T86" fmla="*/ 181 w 832"/>
                <a:gd name="T87" fmla="*/ 21 h 353"/>
                <a:gd name="T88" fmla="*/ 265 w 832"/>
                <a:gd name="T89" fmla="*/ 37 h 353"/>
                <a:gd name="T90" fmla="*/ 348 w 832"/>
                <a:gd name="T91" fmla="*/ 65 h 353"/>
                <a:gd name="T92" fmla="*/ 431 w 832"/>
                <a:gd name="T93" fmla="*/ 101 h 353"/>
                <a:gd name="T94" fmla="*/ 511 w 832"/>
                <a:gd name="T95" fmla="*/ 140 h 353"/>
                <a:gd name="T96" fmla="*/ 592 w 832"/>
                <a:gd name="T97" fmla="*/ 175 h 353"/>
                <a:gd name="T98" fmla="*/ 555 w 832"/>
                <a:gd name="T99" fmla="*/ 146 h 353"/>
                <a:gd name="T100" fmla="*/ 490 w 832"/>
                <a:gd name="T101" fmla="*/ 112 h 353"/>
                <a:gd name="T102" fmla="*/ 425 w 832"/>
                <a:gd name="T103" fmla="*/ 82 h 353"/>
                <a:gd name="T104" fmla="*/ 358 w 832"/>
                <a:gd name="T105" fmla="*/ 51 h 353"/>
                <a:gd name="T106" fmla="*/ 293 w 832"/>
                <a:gd name="T107" fmla="*/ 20 h 353"/>
                <a:gd name="T108" fmla="*/ 294 w 832"/>
                <a:gd name="T109" fmla="*/ 0 h 353"/>
                <a:gd name="T110" fmla="*/ 354 w 832"/>
                <a:gd name="T111" fmla="*/ 21 h 353"/>
                <a:gd name="T112" fmla="*/ 413 w 832"/>
                <a:gd name="T113" fmla="*/ 5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2" h="353">
                  <a:moveTo>
                    <a:pt x="424" y="55"/>
                  </a:moveTo>
                  <a:lnTo>
                    <a:pt x="435" y="60"/>
                  </a:lnTo>
                  <a:lnTo>
                    <a:pt x="446" y="65"/>
                  </a:lnTo>
                  <a:lnTo>
                    <a:pt x="457" y="69"/>
                  </a:lnTo>
                  <a:lnTo>
                    <a:pt x="469" y="75"/>
                  </a:lnTo>
                  <a:lnTo>
                    <a:pt x="481" y="79"/>
                  </a:lnTo>
                  <a:lnTo>
                    <a:pt x="493" y="84"/>
                  </a:lnTo>
                  <a:lnTo>
                    <a:pt x="505" y="90"/>
                  </a:lnTo>
                  <a:lnTo>
                    <a:pt x="518" y="95"/>
                  </a:lnTo>
                  <a:lnTo>
                    <a:pt x="529" y="100"/>
                  </a:lnTo>
                  <a:lnTo>
                    <a:pt x="541" y="105"/>
                  </a:lnTo>
                  <a:lnTo>
                    <a:pt x="554" y="109"/>
                  </a:lnTo>
                  <a:lnTo>
                    <a:pt x="566" y="115"/>
                  </a:lnTo>
                  <a:lnTo>
                    <a:pt x="579" y="119"/>
                  </a:lnTo>
                  <a:lnTo>
                    <a:pt x="591" y="124"/>
                  </a:lnTo>
                  <a:lnTo>
                    <a:pt x="603" y="130"/>
                  </a:lnTo>
                  <a:lnTo>
                    <a:pt x="616" y="135"/>
                  </a:lnTo>
                  <a:lnTo>
                    <a:pt x="627" y="140"/>
                  </a:lnTo>
                  <a:lnTo>
                    <a:pt x="639" y="144"/>
                  </a:lnTo>
                  <a:lnTo>
                    <a:pt x="652" y="149"/>
                  </a:lnTo>
                  <a:lnTo>
                    <a:pt x="664" y="155"/>
                  </a:lnTo>
                  <a:lnTo>
                    <a:pt x="675" y="159"/>
                  </a:lnTo>
                  <a:lnTo>
                    <a:pt x="688" y="163"/>
                  </a:lnTo>
                  <a:lnTo>
                    <a:pt x="700" y="169"/>
                  </a:lnTo>
                  <a:lnTo>
                    <a:pt x="712" y="174"/>
                  </a:lnTo>
                  <a:lnTo>
                    <a:pt x="723" y="178"/>
                  </a:lnTo>
                  <a:lnTo>
                    <a:pt x="736" y="184"/>
                  </a:lnTo>
                  <a:lnTo>
                    <a:pt x="748" y="189"/>
                  </a:lnTo>
                  <a:lnTo>
                    <a:pt x="761" y="195"/>
                  </a:lnTo>
                  <a:lnTo>
                    <a:pt x="772" y="199"/>
                  </a:lnTo>
                  <a:lnTo>
                    <a:pt x="784" y="204"/>
                  </a:lnTo>
                  <a:lnTo>
                    <a:pt x="797" y="210"/>
                  </a:lnTo>
                  <a:lnTo>
                    <a:pt x="809" y="217"/>
                  </a:lnTo>
                  <a:lnTo>
                    <a:pt x="815" y="224"/>
                  </a:lnTo>
                  <a:lnTo>
                    <a:pt x="820" y="232"/>
                  </a:lnTo>
                  <a:lnTo>
                    <a:pt x="826" y="242"/>
                  </a:lnTo>
                  <a:lnTo>
                    <a:pt x="832" y="251"/>
                  </a:lnTo>
                  <a:lnTo>
                    <a:pt x="824" y="257"/>
                  </a:lnTo>
                  <a:lnTo>
                    <a:pt x="817" y="264"/>
                  </a:lnTo>
                  <a:lnTo>
                    <a:pt x="810" y="271"/>
                  </a:lnTo>
                  <a:lnTo>
                    <a:pt x="804" y="278"/>
                  </a:lnTo>
                  <a:lnTo>
                    <a:pt x="797" y="282"/>
                  </a:lnTo>
                  <a:lnTo>
                    <a:pt x="790" y="289"/>
                  </a:lnTo>
                  <a:lnTo>
                    <a:pt x="783" y="293"/>
                  </a:lnTo>
                  <a:lnTo>
                    <a:pt x="777" y="300"/>
                  </a:lnTo>
                  <a:lnTo>
                    <a:pt x="765" y="308"/>
                  </a:lnTo>
                  <a:lnTo>
                    <a:pt x="752" y="318"/>
                  </a:lnTo>
                  <a:lnTo>
                    <a:pt x="741" y="324"/>
                  </a:lnTo>
                  <a:lnTo>
                    <a:pt x="730" y="331"/>
                  </a:lnTo>
                  <a:lnTo>
                    <a:pt x="718" y="336"/>
                  </a:lnTo>
                  <a:lnTo>
                    <a:pt x="707" y="341"/>
                  </a:lnTo>
                  <a:lnTo>
                    <a:pt x="696" y="344"/>
                  </a:lnTo>
                  <a:lnTo>
                    <a:pt x="686" y="348"/>
                  </a:lnTo>
                  <a:lnTo>
                    <a:pt x="674" y="349"/>
                  </a:lnTo>
                  <a:lnTo>
                    <a:pt x="664" y="352"/>
                  </a:lnTo>
                  <a:lnTo>
                    <a:pt x="653" y="352"/>
                  </a:lnTo>
                  <a:lnTo>
                    <a:pt x="643" y="353"/>
                  </a:lnTo>
                  <a:lnTo>
                    <a:pt x="631" y="351"/>
                  </a:lnTo>
                  <a:lnTo>
                    <a:pt x="620" y="349"/>
                  </a:lnTo>
                  <a:lnTo>
                    <a:pt x="609" y="347"/>
                  </a:lnTo>
                  <a:lnTo>
                    <a:pt x="598" y="345"/>
                  </a:lnTo>
                  <a:lnTo>
                    <a:pt x="585" y="341"/>
                  </a:lnTo>
                  <a:lnTo>
                    <a:pt x="573" y="338"/>
                  </a:lnTo>
                  <a:lnTo>
                    <a:pt x="561" y="334"/>
                  </a:lnTo>
                  <a:lnTo>
                    <a:pt x="550" y="330"/>
                  </a:lnTo>
                  <a:lnTo>
                    <a:pt x="536" y="324"/>
                  </a:lnTo>
                  <a:lnTo>
                    <a:pt x="522" y="319"/>
                  </a:lnTo>
                  <a:lnTo>
                    <a:pt x="508" y="312"/>
                  </a:lnTo>
                  <a:lnTo>
                    <a:pt x="494" y="307"/>
                  </a:lnTo>
                  <a:lnTo>
                    <a:pt x="486" y="302"/>
                  </a:lnTo>
                  <a:lnTo>
                    <a:pt x="479" y="300"/>
                  </a:lnTo>
                  <a:lnTo>
                    <a:pt x="471" y="296"/>
                  </a:lnTo>
                  <a:lnTo>
                    <a:pt x="464" y="293"/>
                  </a:lnTo>
                  <a:lnTo>
                    <a:pt x="456" y="289"/>
                  </a:lnTo>
                  <a:lnTo>
                    <a:pt x="447" y="286"/>
                  </a:lnTo>
                  <a:lnTo>
                    <a:pt x="439" y="282"/>
                  </a:lnTo>
                  <a:lnTo>
                    <a:pt x="432" y="279"/>
                  </a:lnTo>
                  <a:lnTo>
                    <a:pt x="418" y="272"/>
                  </a:lnTo>
                  <a:lnTo>
                    <a:pt x="406" y="267"/>
                  </a:lnTo>
                  <a:lnTo>
                    <a:pt x="392" y="260"/>
                  </a:lnTo>
                  <a:lnTo>
                    <a:pt x="380" y="254"/>
                  </a:lnTo>
                  <a:lnTo>
                    <a:pt x="366" y="247"/>
                  </a:lnTo>
                  <a:lnTo>
                    <a:pt x="352" y="242"/>
                  </a:lnTo>
                  <a:lnTo>
                    <a:pt x="338" y="235"/>
                  </a:lnTo>
                  <a:lnTo>
                    <a:pt x="325" y="229"/>
                  </a:lnTo>
                  <a:lnTo>
                    <a:pt x="316" y="225"/>
                  </a:lnTo>
                  <a:lnTo>
                    <a:pt x="309" y="221"/>
                  </a:lnTo>
                  <a:lnTo>
                    <a:pt x="301" y="217"/>
                  </a:lnTo>
                  <a:lnTo>
                    <a:pt x="294" y="214"/>
                  </a:lnTo>
                  <a:lnTo>
                    <a:pt x="279" y="207"/>
                  </a:lnTo>
                  <a:lnTo>
                    <a:pt x="265" y="202"/>
                  </a:lnTo>
                  <a:lnTo>
                    <a:pt x="257" y="198"/>
                  </a:lnTo>
                  <a:lnTo>
                    <a:pt x="250" y="193"/>
                  </a:lnTo>
                  <a:lnTo>
                    <a:pt x="243" y="189"/>
                  </a:lnTo>
                  <a:lnTo>
                    <a:pt x="236" y="186"/>
                  </a:lnTo>
                  <a:lnTo>
                    <a:pt x="221" y="180"/>
                  </a:lnTo>
                  <a:lnTo>
                    <a:pt x="207" y="174"/>
                  </a:lnTo>
                  <a:lnTo>
                    <a:pt x="199" y="170"/>
                  </a:lnTo>
                  <a:lnTo>
                    <a:pt x="192" y="166"/>
                  </a:lnTo>
                  <a:lnTo>
                    <a:pt x="185" y="162"/>
                  </a:lnTo>
                  <a:lnTo>
                    <a:pt x="178" y="159"/>
                  </a:lnTo>
                  <a:lnTo>
                    <a:pt x="170" y="155"/>
                  </a:lnTo>
                  <a:lnTo>
                    <a:pt x="163" y="152"/>
                  </a:lnTo>
                  <a:lnTo>
                    <a:pt x="156" y="148"/>
                  </a:lnTo>
                  <a:lnTo>
                    <a:pt x="149" y="145"/>
                  </a:lnTo>
                  <a:lnTo>
                    <a:pt x="134" y="138"/>
                  </a:lnTo>
                  <a:lnTo>
                    <a:pt x="120" y="133"/>
                  </a:lnTo>
                  <a:lnTo>
                    <a:pt x="106" y="126"/>
                  </a:lnTo>
                  <a:lnTo>
                    <a:pt x="94" y="120"/>
                  </a:lnTo>
                  <a:lnTo>
                    <a:pt x="80" y="113"/>
                  </a:lnTo>
                  <a:lnTo>
                    <a:pt x="68" y="108"/>
                  </a:lnTo>
                  <a:lnTo>
                    <a:pt x="55" y="101"/>
                  </a:lnTo>
                  <a:lnTo>
                    <a:pt x="43" y="95"/>
                  </a:lnTo>
                  <a:lnTo>
                    <a:pt x="31" y="90"/>
                  </a:lnTo>
                  <a:lnTo>
                    <a:pt x="20" y="84"/>
                  </a:lnTo>
                  <a:lnTo>
                    <a:pt x="8" y="80"/>
                  </a:lnTo>
                  <a:lnTo>
                    <a:pt x="0" y="76"/>
                  </a:lnTo>
                  <a:lnTo>
                    <a:pt x="7" y="76"/>
                  </a:lnTo>
                  <a:lnTo>
                    <a:pt x="14" y="77"/>
                  </a:lnTo>
                  <a:lnTo>
                    <a:pt x="25" y="82"/>
                  </a:lnTo>
                  <a:lnTo>
                    <a:pt x="37" y="87"/>
                  </a:lnTo>
                  <a:lnTo>
                    <a:pt x="50" y="93"/>
                  </a:lnTo>
                  <a:lnTo>
                    <a:pt x="62" y="98"/>
                  </a:lnTo>
                  <a:lnTo>
                    <a:pt x="73" y="102"/>
                  </a:lnTo>
                  <a:lnTo>
                    <a:pt x="86" y="108"/>
                  </a:lnTo>
                  <a:lnTo>
                    <a:pt x="98" y="113"/>
                  </a:lnTo>
                  <a:lnTo>
                    <a:pt x="111" y="119"/>
                  </a:lnTo>
                  <a:lnTo>
                    <a:pt x="122" y="123"/>
                  </a:lnTo>
                  <a:lnTo>
                    <a:pt x="134" y="129"/>
                  </a:lnTo>
                  <a:lnTo>
                    <a:pt x="147" y="133"/>
                  </a:lnTo>
                  <a:lnTo>
                    <a:pt x="159" y="138"/>
                  </a:lnTo>
                  <a:lnTo>
                    <a:pt x="171" y="142"/>
                  </a:lnTo>
                  <a:lnTo>
                    <a:pt x="184" y="148"/>
                  </a:lnTo>
                  <a:lnTo>
                    <a:pt x="196" y="152"/>
                  </a:lnTo>
                  <a:lnTo>
                    <a:pt x="209" y="158"/>
                  </a:lnTo>
                  <a:lnTo>
                    <a:pt x="220" y="162"/>
                  </a:lnTo>
                  <a:lnTo>
                    <a:pt x="232" y="166"/>
                  </a:lnTo>
                  <a:lnTo>
                    <a:pt x="243" y="170"/>
                  </a:lnTo>
                  <a:lnTo>
                    <a:pt x="256" y="175"/>
                  </a:lnTo>
                  <a:lnTo>
                    <a:pt x="267" y="180"/>
                  </a:lnTo>
                  <a:lnTo>
                    <a:pt x="279" y="185"/>
                  </a:lnTo>
                  <a:lnTo>
                    <a:pt x="291" y="191"/>
                  </a:lnTo>
                  <a:lnTo>
                    <a:pt x="304" y="198"/>
                  </a:lnTo>
                  <a:lnTo>
                    <a:pt x="315" y="202"/>
                  </a:lnTo>
                  <a:lnTo>
                    <a:pt x="327" y="207"/>
                  </a:lnTo>
                  <a:lnTo>
                    <a:pt x="340" y="213"/>
                  </a:lnTo>
                  <a:lnTo>
                    <a:pt x="352" y="220"/>
                  </a:lnTo>
                  <a:lnTo>
                    <a:pt x="363" y="225"/>
                  </a:lnTo>
                  <a:lnTo>
                    <a:pt x="376" y="232"/>
                  </a:lnTo>
                  <a:lnTo>
                    <a:pt x="388" y="238"/>
                  </a:lnTo>
                  <a:lnTo>
                    <a:pt x="400" y="246"/>
                  </a:lnTo>
                  <a:lnTo>
                    <a:pt x="410" y="244"/>
                  </a:lnTo>
                  <a:lnTo>
                    <a:pt x="421" y="249"/>
                  </a:lnTo>
                  <a:lnTo>
                    <a:pt x="432" y="251"/>
                  </a:lnTo>
                  <a:lnTo>
                    <a:pt x="443" y="255"/>
                  </a:lnTo>
                  <a:lnTo>
                    <a:pt x="453" y="255"/>
                  </a:lnTo>
                  <a:lnTo>
                    <a:pt x="463" y="254"/>
                  </a:lnTo>
                  <a:lnTo>
                    <a:pt x="469" y="247"/>
                  </a:lnTo>
                  <a:lnTo>
                    <a:pt x="478" y="236"/>
                  </a:lnTo>
                  <a:lnTo>
                    <a:pt x="464" y="231"/>
                  </a:lnTo>
                  <a:lnTo>
                    <a:pt x="452" y="225"/>
                  </a:lnTo>
                  <a:lnTo>
                    <a:pt x="438" y="220"/>
                  </a:lnTo>
                  <a:lnTo>
                    <a:pt x="425" y="214"/>
                  </a:lnTo>
                  <a:lnTo>
                    <a:pt x="412" y="209"/>
                  </a:lnTo>
                  <a:lnTo>
                    <a:pt x="399" y="203"/>
                  </a:lnTo>
                  <a:lnTo>
                    <a:pt x="387" y="198"/>
                  </a:lnTo>
                  <a:lnTo>
                    <a:pt x="374" y="193"/>
                  </a:lnTo>
                  <a:lnTo>
                    <a:pt x="360" y="186"/>
                  </a:lnTo>
                  <a:lnTo>
                    <a:pt x="348" y="181"/>
                  </a:lnTo>
                  <a:lnTo>
                    <a:pt x="334" y="175"/>
                  </a:lnTo>
                  <a:lnTo>
                    <a:pt x="322" y="170"/>
                  </a:lnTo>
                  <a:lnTo>
                    <a:pt x="309" y="163"/>
                  </a:lnTo>
                  <a:lnTo>
                    <a:pt x="297" y="159"/>
                  </a:lnTo>
                  <a:lnTo>
                    <a:pt x="285" y="152"/>
                  </a:lnTo>
                  <a:lnTo>
                    <a:pt x="272" y="148"/>
                  </a:lnTo>
                  <a:lnTo>
                    <a:pt x="258" y="141"/>
                  </a:lnTo>
                  <a:lnTo>
                    <a:pt x="246" y="135"/>
                  </a:lnTo>
                  <a:lnTo>
                    <a:pt x="232" y="129"/>
                  </a:lnTo>
                  <a:lnTo>
                    <a:pt x="220" y="123"/>
                  </a:lnTo>
                  <a:lnTo>
                    <a:pt x="207" y="116"/>
                  </a:lnTo>
                  <a:lnTo>
                    <a:pt x="195" y="111"/>
                  </a:lnTo>
                  <a:lnTo>
                    <a:pt x="182" y="105"/>
                  </a:lnTo>
                  <a:lnTo>
                    <a:pt x="170" y="100"/>
                  </a:lnTo>
                  <a:lnTo>
                    <a:pt x="158" y="93"/>
                  </a:lnTo>
                  <a:lnTo>
                    <a:pt x="145" y="87"/>
                  </a:lnTo>
                  <a:lnTo>
                    <a:pt x="133" y="80"/>
                  </a:lnTo>
                  <a:lnTo>
                    <a:pt x="120" y="75"/>
                  </a:lnTo>
                  <a:lnTo>
                    <a:pt x="108" y="68"/>
                  </a:lnTo>
                  <a:lnTo>
                    <a:pt x="97" y="62"/>
                  </a:lnTo>
                  <a:lnTo>
                    <a:pt x="86" y="57"/>
                  </a:lnTo>
                  <a:lnTo>
                    <a:pt x="75" y="51"/>
                  </a:lnTo>
                  <a:lnTo>
                    <a:pt x="83" y="43"/>
                  </a:lnTo>
                  <a:lnTo>
                    <a:pt x="93" y="39"/>
                  </a:lnTo>
                  <a:lnTo>
                    <a:pt x="104" y="37"/>
                  </a:lnTo>
                  <a:lnTo>
                    <a:pt x="116" y="42"/>
                  </a:lnTo>
                  <a:lnTo>
                    <a:pt x="127" y="44"/>
                  </a:lnTo>
                  <a:lnTo>
                    <a:pt x="140" y="50"/>
                  </a:lnTo>
                  <a:lnTo>
                    <a:pt x="152" y="54"/>
                  </a:lnTo>
                  <a:lnTo>
                    <a:pt x="164" y="58"/>
                  </a:lnTo>
                  <a:lnTo>
                    <a:pt x="176" y="62"/>
                  </a:lnTo>
                  <a:lnTo>
                    <a:pt x="188" y="68"/>
                  </a:lnTo>
                  <a:lnTo>
                    <a:pt x="199" y="73"/>
                  </a:lnTo>
                  <a:lnTo>
                    <a:pt x="211" y="79"/>
                  </a:lnTo>
                  <a:lnTo>
                    <a:pt x="222" y="84"/>
                  </a:lnTo>
                  <a:lnTo>
                    <a:pt x="235" y="91"/>
                  </a:lnTo>
                  <a:lnTo>
                    <a:pt x="247" y="97"/>
                  </a:lnTo>
                  <a:lnTo>
                    <a:pt x="260" y="104"/>
                  </a:lnTo>
                  <a:lnTo>
                    <a:pt x="271" y="108"/>
                  </a:lnTo>
                  <a:lnTo>
                    <a:pt x="283" y="115"/>
                  </a:lnTo>
                  <a:lnTo>
                    <a:pt x="296" y="119"/>
                  </a:lnTo>
                  <a:lnTo>
                    <a:pt x="308" y="126"/>
                  </a:lnTo>
                  <a:lnTo>
                    <a:pt x="320" y="131"/>
                  </a:lnTo>
                  <a:lnTo>
                    <a:pt x="333" y="137"/>
                  </a:lnTo>
                  <a:lnTo>
                    <a:pt x="345" y="142"/>
                  </a:lnTo>
                  <a:lnTo>
                    <a:pt x="358" y="149"/>
                  </a:lnTo>
                  <a:lnTo>
                    <a:pt x="370" y="153"/>
                  </a:lnTo>
                  <a:lnTo>
                    <a:pt x="383" y="159"/>
                  </a:lnTo>
                  <a:lnTo>
                    <a:pt x="395" y="163"/>
                  </a:lnTo>
                  <a:lnTo>
                    <a:pt x="407" y="169"/>
                  </a:lnTo>
                  <a:lnTo>
                    <a:pt x="420" y="173"/>
                  </a:lnTo>
                  <a:lnTo>
                    <a:pt x="432" y="178"/>
                  </a:lnTo>
                  <a:lnTo>
                    <a:pt x="445" y="182"/>
                  </a:lnTo>
                  <a:lnTo>
                    <a:pt x="457" y="188"/>
                  </a:lnTo>
                  <a:lnTo>
                    <a:pt x="469" y="192"/>
                  </a:lnTo>
                  <a:lnTo>
                    <a:pt x="482" y="196"/>
                  </a:lnTo>
                  <a:lnTo>
                    <a:pt x="494" y="200"/>
                  </a:lnTo>
                  <a:lnTo>
                    <a:pt x="507" y="204"/>
                  </a:lnTo>
                  <a:lnTo>
                    <a:pt x="519" y="207"/>
                  </a:lnTo>
                  <a:lnTo>
                    <a:pt x="532" y="210"/>
                  </a:lnTo>
                  <a:lnTo>
                    <a:pt x="544" y="213"/>
                  </a:lnTo>
                  <a:lnTo>
                    <a:pt x="558" y="217"/>
                  </a:lnTo>
                  <a:lnTo>
                    <a:pt x="547" y="207"/>
                  </a:lnTo>
                  <a:lnTo>
                    <a:pt x="537" y="198"/>
                  </a:lnTo>
                  <a:lnTo>
                    <a:pt x="526" y="189"/>
                  </a:lnTo>
                  <a:lnTo>
                    <a:pt x="516" y="182"/>
                  </a:lnTo>
                  <a:lnTo>
                    <a:pt x="505" y="174"/>
                  </a:lnTo>
                  <a:lnTo>
                    <a:pt x="494" y="167"/>
                  </a:lnTo>
                  <a:lnTo>
                    <a:pt x="483" y="160"/>
                  </a:lnTo>
                  <a:lnTo>
                    <a:pt x="472" y="155"/>
                  </a:lnTo>
                  <a:lnTo>
                    <a:pt x="460" y="148"/>
                  </a:lnTo>
                  <a:lnTo>
                    <a:pt x="447" y="142"/>
                  </a:lnTo>
                  <a:lnTo>
                    <a:pt x="435" y="135"/>
                  </a:lnTo>
                  <a:lnTo>
                    <a:pt x="423" y="131"/>
                  </a:lnTo>
                  <a:lnTo>
                    <a:pt x="409" y="126"/>
                  </a:lnTo>
                  <a:lnTo>
                    <a:pt x="396" y="120"/>
                  </a:lnTo>
                  <a:lnTo>
                    <a:pt x="384" y="115"/>
                  </a:lnTo>
                  <a:lnTo>
                    <a:pt x="371" y="111"/>
                  </a:lnTo>
                  <a:lnTo>
                    <a:pt x="358" y="105"/>
                  </a:lnTo>
                  <a:lnTo>
                    <a:pt x="344" y="100"/>
                  </a:lnTo>
                  <a:lnTo>
                    <a:pt x="331" y="94"/>
                  </a:lnTo>
                  <a:lnTo>
                    <a:pt x="319" y="90"/>
                  </a:lnTo>
                  <a:lnTo>
                    <a:pt x="305" y="84"/>
                  </a:lnTo>
                  <a:lnTo>
                    <a:pt x="291" y="79"/>
                  </a:lnTo>
                  <a:lnTo>
                    <a:pt x="279" y="73"/>
                  </a:lnTo>
                  <a:lnTo>
                    <a:pt x="267" y="69"/>
                  </a:lnTo>
                  <a:lnTo>
                    <a:pt x="253" y="62"/>
                  </a:lnTo>
                  <a:lnTo>
                    <a:pt x="240" y="58"/>
                  </a:lnTo>
                  <a:lnTo>
                    <a:pt x="227" y="51"/>
                  </a:lnTo>
                  <a:lnTo>
                    <a:pt x="214" y="47"/>
                  </a:lnTo>
                  <a:lnTo>
                    <a:pt x="202" y="40"/>
                  </a:lnTo>
                  <a:lnTo>
                    <a:pt x="189" y="33"/>
                  </a:lnTo>
                  <a:lnTo>
                    <a:pt x="178" y="26"/>
                  </a:lnTo>
                  <a:lnTo>
                    <a:pt x="167" y="21"/>
                  </a:lnTo>
                  <a:lnTo>
                    <a:pt x="181" y="21"/>
                  </a:lnTo>
                  <a:lnTo>
                    <a:pt x="195" y="22"/>
                  </a:lnTo>
                  <a:lnTo>
                    <a:pt x="209" y="24"/>
                  </a:lnTo>
                  <a:lnTo>
                    <a:pt x="224" y="28"/>
                  </a:lnTo>
                  <a:lnTo>
                    <a:pt x="238" y="29"/>
                  </a:lnTo>
                  <a:lnTo>
                    <a:pt x="251" y="33"/>
                  </a:lnTo>
                  <a:lnTo>
                    <a:pt x="265" y="37"/>
                  </a:lnTo>
                  <a:lnTo>
                    <a:pt x="280" y="42"/>
                  </a:lnTo>
                  <a:lnTo>
                    <a:pt x="293" y="46"/>
                  </a:lnTo>
                  <a:lnTo>
                    <a:pt x="308" y="50"/>
                  </a:lnTo>
                  <a:lnTo>
                    <a:pt x="320" y="55"/>
                  </a:lnTo>
                  <a:lnTo>
                    <a:pt x="336" y="61"/>
                  </a:lnTo>
                  <a:lnTo>
                    <a:pt x="348" y="65"/>
                  </a:lnTo>
                  <a:lnTo>
                    <a:pt x="363" y="72"/>
                  </a:lnTo>
                  <a:lnTo>
                    <a:pt x="376" y="77"/>
                  </a:lnTo>
                  <a:lnTo>
                    <a:pt x="391" y="84"/>
                  </a:lnTo>
                  <a:lnTo>
                    <a:pt x="403" y="89"/>
                  </a:lnTo>
                  <a:lnTo>
                    <a:pt x="417" y="95"/>
                  </a:lnTo>
                  <a:lnTo>
                    <a:pt x="431" y="101"/>
                  </a:lnTo>
                  <a:lnTo>
                    <a:pt x="445" y="108"/>
                  </a:lnTo>
                  <a:lnTo>
                    <a:pt x="457" y="113"/>
                  </a:lnTo>
                  <a:lnTo>
                    <a:pt x="471" y="120"/>
                  </a:lnTo>
                  <a:lnTo>
                    <a:pt x="485" y="127"/>
                  </a:lnTo>
                  <a:lnTo>
                    <a:pt x="498" y="134"/>
                  </a:lnTo>
                  <a:lnTo>
                    <a:pt x="511" y="140"/>
                  </a:lnTo>
                  <a:lnTo>
                    <a:pt x="525" y="146"/>
                  </a:lnTo>
                  <a:lnTo>
                    <a:pt x="539" y="152"/>
                  </a:lnTo>
                  <a:lnTo>
                    <a:pt x="552" y="159"/>
                  </a:lnTo>
                  <a:lnTo>
                    <a:pt x="565" y="164"/>
                  </a:lnTo>
                  <a:lnTo>
                    <a:pt x="579" y="170"/>
                  </a:lnTo>
                  <a:lnTo>
                    <a:pt x="592" y="175"/>
                  </a:lnTo>
                  <a:lnTo>
                    <a:pt x="608" y="182"/>
                  </a:lnTo>
                  <a:lnTo>
                    <a:pt x="596" y="174"/>
                  </a:lnTo>
                  <a:lnTo>
                    <a:pt x="587" y="167"/>
                  </a:lnTo>
                  <a:lnTo>
                    <a:pt x="576" y="160"/>
                  </a:lnTo>
                  <a:lnTo>
                    <a:pt x="566" y="153"/>
                  </a:lnTo>
                  <a:lnTo>
                    <a:pt x="555" y="146"/>
                  </a:lnTo>
                  <a:lnTo>
                    <a:pt x="545" y="141"/>
                  </a:lnTo>
                  <a:lnTo>
                    <a:pt x="534" y="134"/>
                  </a:lnTo>
                  <a:lnTo>
                    <a:pt x="525" y="130"/>
                  </a:lnTo>
                  <a:lnTo>
                    <a:pt x="512" y="123"/>
                  </a:lnTo>
                  <a:lnTo>
                    <a:pt x="503" y="118"/>
                  </a:lnTo>
                  <a:lnTo>
                    <a:pt x="490" y="112"/>
                  </a:lnTo>
                  <a:lnTo>
                    <a:pt x="481" y="108"/>
                  </a:lnTo>
                  <a:lnTo>
                    <a:pt x="469" y="102"/>
                  </a:lnTo>
                  <a:lnTo>
                    <a:pt x="458" y="97"/>
                  </a:lnTo>
                  <a:lnTo>
                    <a:pt x="447" y="91"/>
                  </a:lnTo>
                  <a:lnTo>
                    <a:pt x="438" y="87"/>
                  </a:lnTo>
                  <a:lnTo>
                    <a:pt x="425" y="82"/>
                  </a:lnTo>
                  <a:lnTo>
                    <a:pt x="414" y="76"/>
                  </a:lnTo>
                  <a:lnTo>
                    <a:pt x="403" y="71"/>
                  </a:lnTo>
                  <a:lnTo>
                    <a:pt x="392" y="66"/>
                  </a:lnTo>
                  <a:lnTo>
                    <a:pt x="380" y="61"/>
                  </a:lnTo>
                  <a:lnTo>
                    <a:pt x="370" y="57"/>
                  </a:lnTo>
                  <a:lnTo>
                    <a:pt x="358" y="51"/>
                  </a:lnTo>
                  <a:lnTo>
                    <a:pt x="348" y="47"/>
                  </a:lnTo>
                  <a:lnTo>
                    <a:pt x="336" y="42"/>
                  </a:lnTo>
                  <a:lnTo>
                    <a:pt x="326" y="36"/>
                  </a:lnTo>
                  <a:lnTo>
                    <a:pt x="314" y="31"/>
                  </a:lnTo>
                  <a:lnTo>
                    <a:pt x="304" y="25"/>
                  </a:lnTo>
                  <a:lnTo>
                    <a:pt x="293" y="20"/>
                  </a:lnTo>
                  <a:lnTo>
                    <a:pt x="283" y="14"/>
                  </a:lnTo>
                  <a:lnTo>
                    <a:pt x="272" y="8"/>
                  </a:lnTo>
                  <a:lnTo>
                    <a:pt x="262" y="4"/>
                  </a:lnTo>
                  <a:lnTo>
                    <a:pt x="272" y="0"/>
                  </a:lnTo>
                  <a:lnTo>
                    <a:pt x="283" y="0"/>
                  </a:lnTo>
                  <a:lnTo>
                    <a:pt x="294" y="0"/>
                  </a:lnTo>
                  <a:lnTo>
                    <a:pt x="305" y="3"/>
                  </a:lnTo>
                  <a:lnTo>
                    <a:pt x="315" y="4"/>
                  </a:lnTo>
                  <a:lnTo>
                    <a:pt x="325" y="8"/>
                  </a:lnTo>
                  <a:lnTo>
                    <a:pt x="334" y="13"/>
                  </a:lnTo>
                  <a:lnTo>
                    <a:pt x="345" y="17"/>
                  </a:lnTo>
                  <a:lnTo>
                    <a:pt x="354" y="21"/>
                  </a:lnTo>
                  <a:lnTo>
                    <a:pt x="363" y="25"/>
                  </a:lnTo>
                  <a:lnTo>
                    <a:pt x="373" y="31"/>
                  </a:lnTo>
                  <a:lnTo>
                    <a:pt x="383" y="36"/>
                  </a:lnTo>
                  <a:lnTo>
                    <a:pt x="392" y="40"/>
                  </a:lnTo>
                  <a:lnTo>
                    <a:pt x="403" y="46"/>
                  </a:lnTo>
                  <a:lnTo>
                    <a:pt x="413" y="50"/>
                  </a:lnTo>
                  <a:lnTo>
                    <a:pt x="424" y="55"/>
                  </a:lnTo>
                  <a:close/>
                </a:path>
              </a:pathLst>
            </a:custGeom>
            <a:solidFill>
              <a:srgbClr val="FFF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6539" name="Freeform 283"/>
            <p:cNvSpPr>
              <a:spLocks/>
            </p:cNvSpPr>
            <p:nvPr/>
          </p:nvSpPr>
          <p:spPr bwMode="auto">
            <a:xfrm>
              <a:off x="4016" y="2962"/>
              <a:ext cx="1353" cy="512"/>
            </a:xfrm>
            <a:custGeom>
              <a:avLst/>
              <a:gdLst>
                <a:gd name="T0" fmla="*/ 38 w 1353"/>
                <a:gd name="T1" fmla="*/ 11 h 512"/>
                <a:gd name="T2" fmla="*/ 97 w 1353"/>
                <a:gd name="T3" fmla="*/ 31 h 512"/>
                <a:gd name="T4" fmla="*/ 159 w 1353"/>
                <a:gd name="T5" fmla="*/ 52 h 512"/>
                <a:gd name="T6" fmla="*/ 221 w 1353"/>
                <a:gd name="T7" fmla="*/ 73 h 512"/>
                <a:gd name="T8" fmla="*/ 283 w 1353"/>
                <a:gd name="T9" fmla="*/ 94 h 512"/>
                <a:gd name="T10" fmla="*/ 346 w 1353"/>
                <a:gd name="T11" fmla="*/ 111 h 512"/>
                <a:gd name="T12" fmla="*/ 408 w 1353"/>
                <a:gd name="T13" fmla="*/ 132 h 512"/>
                <a:gd name="T14" fmla="*/ 470 w 1353"/>
                <a:gd name="T15" fmla="*/ 150 h 512"/>
                <a:gd name="T16" fmla="*/ 532 w 1353"/>
                <a:gd name="T17" fmla="*/ 169 h 512"/>
                <a:gd name="T18" fmla="*/ 594 w 1353"/>
                <a:gd name="T19" fmla="*/ 187 h 512"/>
                <a:gd name="T20" fmla="*/ 656 w 1353"/>
                <a:gd name="T21" fmla="*/ 207 h 512"/>
                <a:gd name="T22" fmla="*/ 720 w 1353"/>
                <a:gd name="T23" fmla="*/ 225 h 512"/>
                <a:gd name="T24" fmla="*/ 782 w 1353"/>
                <a:gd name="T25" fmla="*/ 244 h 512"/>
                <a:gd name="T26" fmla="*/ 844 w 1353"/>
                <a:gd name="T27" fmla="*/ 262 h 512"/>
                <a:gd name="T28" fmla="*/ 906 w 1353"/>
                <a:gd name="T29" fmla="*/ 281 h 512"/>
                <a:gd name="T30" fmla="*/ 968 w 1353"/>
                <a:gd name="T31" fmla="*/ 300 h 512"/>
                <a:gd name="T32" fmla="*/ 1030 w 1353"/>
                <a:gd name="T33" fmla="*/ 323 h 512"/>
                <a:gd name="T34" fmla="*/ 1089 w 1353"/>
                <a:gd name="T35" fmla="*/ 342 h 512"/>
                <a:gd name="T36" fmla="*/ 1150 w 1353"/>
                <a:gd name="T37" fmla="*/ 364 h 512"/>
                <a:gd name="T38" fmla="*/ 1211 w 1353"/>
                <a:gd name="T39" fmla="*/ 389 h 512"/>
                <a:gd name="T40" fmla="*/ 1272 w 1353"/>
                <a:gd name="T41" fmla="*/ 414 h 512"/>
                <a:gd name="T42" fmla="*/ 1332 w 1353"/>
                <a:gd name="T43" fmla="*/ 438 h 512"/>
                <a:gd name="T44" fmla="*/ 1350 w 1353"/>
                <a:gd name="T45" fmla="*/ 463 h 512"/>
                <a:gd name="T46" fmla="*/ 1328 w 1353"/>
                <a:gd name="T47" fmla="*/ 480 h 512"/>
                <a:gd name="T48" fmla="*/ 1310 w 1353"/>
                <a:gd name="T49" fmla="*/ 498 h 512"/>
                <a:gd name="T50" fmla="*/ 1291 w 1353"/>
                <a:gd name="T51" fmla="*/ 509 h 512"/>
                <a:gd name="T52" fmla="*/ 1268 w 1353"/>
                <a:gd name="T53" fmla="*/ 512 h 512"/>
                <a:gd name="T54" fmla="*/ 1232 w 1353"/>
                <a:gd name="T55" fmla="*/ 507 h 512"/>
                <a:gd name="T56" fmla="*/ 1186 w 1353"/>
                <a:gd name="T57" fmla="*/ 499 h 512"/>
                <a:gd name="T58" fmla="*/ 1131 w 1353"/>
                <a:gd name="T59" fmla="*/ 485 h 512"/>
                <a:gd name="T60" fmla="*/ 1070 w 1353"/>
                <a:gd name="T61" fmla="*/ 469 h 512"/>
                <a:gd name="T62" fmla="*/ 1000 w 1353"/>
                <a:gd name="T63" fmla="*/ 445 h 512"/>
                <a:gd name="T64" fmla="*/ 925 w 1353"/>
                <a:gd name="T65" fmla="*/ 419 h 512"/>
                <a:gd name="T66" fmla="*/ 847 w 1353"/>
                <a:gd name="T67" fmla="*/ 392 h 512"/>
                <a:gd name="T68" fmla="*/ 765 w 1353"/>
                <a:gd name="T69" fmla="*/ 363 h 512"/>
                <a:gd name="T70" fmla="*/ 682 w 1353"/>
                <a:gd name="T71" fmla="*/ 331 h 512"/>
                <a:gd name="T72" fmla="*/ 598 w 1353"/>
                <a:gd name="T73" fmla="*/ 298 h 512"/>
                <a:gd name="T74" fmla="*/ 514 w 1353"/>
                <a:gd name="T75" fmla="*/ 265 h 512"/>
                <a:gd name="T76" fmla="*/ 435 w 1353"/>
                <a:gd name="T77" fmla="*/ 233 h 512"/>
                <a:gd name="T78" fmla="*/ 358 w 1353"/>
                <a:gd name="T79" fmla="*/ 201 h 512"/>
                <a:gd name="T80" fmla="*/ 286 w 1353"/>
                <a:gd name="T81" fmla="*/ 171 h 512"/>
                <a:gd name="T82" fmla="*/ 220 w 1353"/>
                <a:gd name="T83" fmla="*/ 143 h 512"/>
                <a:gd name="T84" fmla="*/ 161 w 1353"/>
                <a:gd name="T85" fmla="*/ 117 h 512"/>
                <a:gd name="T86" fmla="*/ 108 w 1353"/>
                <a:gd name="T87" fmla="*/ 94 h 512"/>
                <a:gd name="T88" fmla="*/ 68 w 1353"/>
                <a:gd name="T89" fmla="*/ 76 h 512"/>
                <a:gd name="T90" fmla="*/ 38 w 1353"/>
                <a:gd name="T91" fmla="*/ 62 h 512"/>
                <a:gd name="T92" fmla="*/ 21 w 1353"/>
                <a:gd name="T93" fmla="*/ 54 h 512"/>
                <a:gd name="T94" fmla="*/ 2 w 1353"/>
                <a:gd name="T95" fmla="*/ 34 h 512"/>
                <a:gd name="T96" fmla="*/ 3 w 1353"/>
                <a:gd name="T97" fmla="*/ 13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53" h="512">
                  <a:moveTo>
                    <a:pt x="13" y="0"/>
                  </a:moveTo>
                  <a:lnTo>
                    <a:pt x="24" y="5"/>
                  </a:lnTo>
                  <a:lnTo>
                    <a:pt x="38" y="11"/>
                  </a:lnTo>
                  <a:lnTo>
                    <a:pt x="57" y="18"/>
                  </a:lnTo>
                  <a:lnTo>
                    <a:pt x="78" y="25"/>
                  </a:lnTo>
                  <a:lnTo>
                    <a:pt x="97" y="31"/>
                  </a:lnTo>
                  <a:lnTo>
                    <a:pt x="118" y="38"/>
                  </a:lnTo>
                  <a:lnTo>
                    <a:pt x="139" y="45"/>
                  </a:lnTo>
                  <a:lnTo>
                    <a:pt x="159" y="52"/>
                  </a:lnTo>
                  <a:lnTo>
                    <a:pt x="180" y="59"/>
                  </a:lnTo>
                  <a:lnTo>
                    <a:pt x="201" y="67"/>
                  </a:lnTo>
                  <a:lnTo>
                    <a:pt x="221" y="73"/>
                  </a:lnTo>
                  <a:lnTo>
                    <a:pt x="242" y="80"/>
                  </a:lnTo>
                  <a:lnTo>
                    <a:pt x="263" y="85"/>
                  </a:lnTo>
                  <a:lnTo>
                    <a:pt x="283" y="94"/>
                  </a:lnTo>
                  <a:lnTo>
                    <a:pt x="304" y="99"/>
                  </a:lnTo>
                  <a:lnTo>
                    <a:pt x="325" y="106"/>
                  </a:lnTo>
                  <a:lnTo>
                    <a:pt x="346" y="111"/>
                  </a:lnTo>
                  <a:lnTo>
                    <a:pt x="366" y="120"/>
                  </a:lnTo>
                  <a:lnTo>
                    <a:pt x="387" y="125"/>
                  </a:lnTo>
                  <a:lnTo>
                    <a:pt x="408" y="132"/>
                  </a:lnTo>
                  <a:lnTo>
                    <a:pt x="428" y="138"/>
                  </a:lnTo>
                  <a:lnTo>
                    <a:pt x="449" y="145"/>
                  </a:lnTo>
                  <a:lnTo>
                    <a:pt x="470" y="150"/>
                  </a:lnTo>
                  <a:lnTo>
                    <a:pt x="490" y="157"/>
                  </a:lnTo>
                  <a:lnTo>
                    <a:pt x="511" y="163"/>
                  </a:lnTo>
                  <a:lnTo>
                    <a:pt x="532" y="169"/>
                  </a:lnTo>
                  <a:lnTo>
                    <a:pt x="553" y="175"/>
                  </a:lnTo>
                  <a:lnTo>
                    <a:pt x="573" y="182"/>
                  </a:lnTo>
                  <a:lnTo>
                    <a:pt x="594" y="187"/>
                  </a:lnTo>
                  <a:lnTo>
                    <a:pt x="615" y="194"/>
                  </a:lnTo>
                  <a:lnTo>
                    <a:pt x="635" y="200"/>
                  </a:lnTo>
                  <a:lnTo>
                    <a:pt x="656" y="207"/>
                  </a:lnTo>
                  <a:lnTo>
                    <a:pt x="677" y="212"/>
                  </a:lnTo>
                  <a:lnTo>
                    <a:pt x="699" y="219"/>
                  </a:lnTo>
                  <a:lnTo>
                    <a:pt x="720" y="225"/>
                  </a:lnTo>
                  <a:lnTo>
                    <a:pt x="740" y="232"/>
                  </a:lnTo>
                  <a:lnTo>
                    <a:pt x="761" y="237"/>
                  </a:lnTo>
                  <a:lnTo>
                    <a:pt x="782" y="244"/>
                  </a:lnTo>
                  <a:lnTo>
                    <a:pt x="802" y="249"/>
                  </a:lnTo>
                  <a:lnTo>
                    <a:pt x="823" y="256"/>
                  </a:lnTo>
                  <a:lnTo>
                    <a:pt x="844" y="262"/>
                  </a:lnTo>
                  <a:lnTo>
                    <a:pt x="865" y="269"/>
                  </a:lnTo>
                  <a:lnTo>
                    <a:pt x="885" y="274"/>
                  </a:lnTo>
                  <a:lnTo>
                    <a:pt x="906" y="281"/>
                  </a:lnTo>
                  <a:lnTo>
                    <a:pt x="927" y="287"/>
                  </a:lnTo>
                  <a:lnTo>
                    <a:pt x="947" y="294"/>
                  </a:lnTo>
                  <a:lnTo>
                    <a:pt x="968" y="300"/>
                  </a:lnTo>
                  <a:lnTo>
                    <a:pt x="989" y="307"/>
                  </a:lnTo>
                  <a:lnTo>
                    <a:pt x="1009" y="314"/>
                  </a:lnTo>
                  <a:lnTo>
                    <a:pt x="1030" y="323"/>
                  </a:lnTo>
                  <a:lnTo>
                    <a:pt x="1049" y="328"/>
                  </a:lnTo>
                  <a:lnTo>
                    <a:pt x="1070" y="335"/>
                  </a:lnTo>
                  <a:lnTo>
                    <a:pt x="1089" y="342"/>
                  </a:lnTo>
                  <a:lnTo>
                    <a:pt x="1110" y="350"/>
                  </a:lnTo>
                  <a:lnTo>
                    <a:pt x="1130" y="357"/>
                  </a:lnTo>
                  <a:lnTo>
                    <a:pt x="1150" y="364"/>
                  </a:lnTo>
                  <a:lnTo>
                    <a:pt x="1171" y="372"/>
                  </a:lnTo>
                  <a:lnTo>
                    <a:pt x="1192" y="381"/>
                  </a:lnTo>
                  <a:lnTo>
                    <a:pt x="1211" y="389"/>
                  </a:lnTo>
                  <a:lnTo>
                    <a:pt x="1232" y="397"/>
                  </a:lnTo>
                  <a:lnTo>
                    <a:pt x="1251" y="405"/>
                  </a:lnTo>
                  <a:lnTo>
                    <a:pt x="1272" y="414"/>
                  </a:lnTo>
                  <a:lnTo>
                    <a:pt x="1291" y="422"/>
                  </a:lnTo>
                  <a:lnTo>
                    <a:pt x="1312" y="430"/>
                  </a:lnTo>
                  <a:lnTo>
                    <a:pt x="1332" y="438"/>
                  </a:lnTo>
                  <a:lnTo>
                    <a:pt x="1353" y="448"/>
                  </a:lnTo>
                  <a:lnTo>
                    <a:pt x="1352" y="455"/>
                  </a:lnTo>
                  <a:lnTo>
                    <a:pt x="1350" y="463"/>
                  </a:lnTo>
                  <a:lnTo>
                    <a:pt x="1342" y="469"/>
                  </a:lnTo>
                  <a:lnTo>
                    <a:pt x="1335" y="474"/>
                  </a:lnTo>
                  <a:lnTo>
                    <a:pt x="1328" y="480"/>
                  </a:lnTo>
                  <a:lnTo>
                    <a:pt x="1323" y="487"/>
                  </a:lnTo>
                  <a:lnTo>
                    <a:pt x="1316" y="492"/>
                  </a:lnTo>
                  <a:lnTo>
                    <a:pt x="1310" y="498"/>
                  </a:lnTo>
                  <a:lnTo>
                    <a:pt x="1303" y="502"/>
                  </a:lnTo>
                  <a:lnTo>
                    <a:pt x="1298" y="507"/>
                  </a:lnTo>
                  <a:lnTo>
                    <a:pt x="1291" y="509"/>
                  </a:lnTo>
                  <a:lnTo>
                    <a:pt x="1284" y="510"/>
                  </a:lnTo>
                  <a:lnTo>
                    <a:pt x="1276" y="510"/>
                  </a:lnTo>
                  <a:lnTo>
                    <a:pt x="1268" y="512"/>
                  </a:lnTo>
                  <a:lnTo>
                    <a:pt x="1256" y="510"/>
                  </a:lnTo>
                  <a:lnTo>
                    <a:pt x="1245" y="510"/>
                  </a:lnTo>
                  <a:lnTo>
                    <a:pt x="1232" y="507"/>
                  </a:lnTo>
                  <a:lnTo>
                    <a:pt x="1219" y="506"/>
                  </a:lnTo>
                  <a:lnTo>
                    <a:pt x="1203" y="502"/>
                  </a:lnTo>
                  <a:lnTo>
                    <a:pt x="1186" y="499"/>
                  </a:lnTo>
                  <a:lnTo>
                    <a:pt x="1168" y="495"/>
                  </a:lnTo>
                  <a:lnTo>
                    <a:pt x="1150" y="491"/>
                  </a:lnTo>
                  <a:lnTo>
                    <a:pt x="1131" y="485"/>
                  </a:lnTo>
                  <a:lnTo>
                    <a:pt x="1112" y="480"/>
                  </a:lnTo>
                  <a:lnTo>
                    <a:pt x="1091" y="474"/>
                  </a:lnTo>
                  <a:lnTo>
                    <a:pt x="1070" y="469"/>
                  </a:lnTo>
                  <a:lnTo>
                    <a:pt x="1047" y="461"/>
                  </a:lnTo>
                  <a:lnTo>
                    <a:pt x="1023" y="454"/>
                  </a:lnTo>
                  <a:lnTo>
                    <a:pt x="1000" y="445"/>
                  </a:lnTo>
                  <a:lnTo>
                    <a:pt x="976" y="437"/>
                  </a:lnTo>
                  <a:lnTo>
                    <a:pt x="950" y="427"/>
                  </a:lnTo>
                  <a:lnTo>
                    <a:pt x="925" y="419"/>
                  </a:lnTo>
                  <a:lnTo>
                    <a:pt x="899" y="411"/>
                  </a:lnTo>
                  <a:lnTo>
                    <a:pt x="874" y="403"/>
                  </a:lnTo>
                  <a:lnTo>
                    <a:pt x="847" y="392"/>
                  </a:lnTo>
                  <a:lnTo>
                    <a:pt x="819" y="382"/>
                  </a:lnTo>
                  <a:lnTo>
                    <a:pt x="791" y="372"/>
                  </a:lnTo>
                  <a:lnTo>
                    <a:pt x="765" y="363"/>
                  </a:lnTo>
                  <a:lnTo>
                    <a:pt x="738" y="352"/>
                  </a:lnTo>
                  <a:lnTo>
                    <a:pt x="710" y="342"/>
                  </a:lnTo>
                  <a:lnTo>
                    <a:pt x="682" y="331"/>
                  </a:lnTo>
                  <a:lnTo>
                    <a:pt x="655" y="321"/>
                  </a:lnTo>
                  <a:lnTo>
                    <a:pt x="626" y="309"/>
                  </a:lnTo>
                  <a:lnTo>
                    <a:pt x="598" y="298"/>
                  </a:lnTo>
                  <a:lnTo>
                    <a:pt x="571" y="287"/>
                  </a:lnTo>
                  <a:lnTo>
                    <a:pt x="543" y="277"/>
                  </a:lnTo>
                  <a:lnTo>
                    <a:pt x="514" y="265"/>
                  </a:lnTo>
                  <a:lnTo>
                    <a:pt x="488" y="254"/>
                  </a:lnTo>
                  <a:lnTo>
                    <a:pt x="460" y="243"/>
                  </a:lnTo>
                  <a:lnTo>
                    <a:pt x="435" y="233"/>
                  </a:lnTo>
                  <a:lnTo>
                    <a:pt x="408" y="222"/>
                  </a:lnTo>
                  <a:lnTo>
                    <a:pt x="383" y="212"/>
                  </a:lnTo>
                  <a:lnTo>
                    <a:pt x="358" y="201"/>
                  </a:lnTo>
                  <a:lnTo>
                    <a:pt x="333" y="191"/>
                  </a:lnTo>
                  <a:lnTo>
                    <a:pt x="308" y="180"/>
                  </a:lnTo>
                  <a:lnTo>
                    <a:pt x="286" y="171"/>
                  </a:lnTo>
                  <a:lnTo>
                    <a:pt x="263" y="161"/>
                  </a:lnTo>
                  <a:lnTo>
                    <a:pt x="242" y="153"/>
                  </a:lnTo>
                  <a:lnTo>
                    <a:pt x="220" y="143"/>
                  </a:lnTo>
                  <a:lnTo>
                    <a:pt x="199" y="134"/>
                  </a:lnTo>
                  <a:lnTo>
                    <a:pt x="179" y="125"/>
                  </a:lnTo>
                  <a:lnTo>
                    <a:pt x="161" y="117"/>
                  </a:lnTo>
                  <a:lnTo>
                    <a:pt x="141" y="109"/>
                  </a:lnTo>
                  <a:lnTo>
                    <a:pt x="125" y="100"/>
                  </a:lnTo>
                  <a:lnTo>
                    <a:pt x="108" y="94"/>
                  </a:lnTo>
                  <a:lnTo>
                    <a:pt x="96" y="88"/>
                  </a:lnTo>
                  <a:lnTo>
                    <a:pt x="81" y="81"/>
                  </a:lnTo>
                  <a:lnTo>
                    <a:pt x="68" y="76"/>
                  </a:lnTo>
                  <a:lnTo>
                    <a:pt x="56" y="70"/>
                  </a:lnTo>
                  <a:lnTo>
                    <a:pt x="47" y="66"/>
                  </a:lnTo>
                  <a:lnTo>
                    <a:pt x="38" y="62"/>
                  </a:lnTo>
                  <a:lnTo>
                    <a:pt x="31" y="58"/>
                  </a:lnTo>
                  <a:lnTo>
                    <a:pt x="24" y="55"/>
                  </a:lnTo>
                  <a:lnTo>
                    <a:pt x="21" y="54"/>
                  </a:lnTo>
                  <a:lnTo>
                    <a:pt x="12" y="47"/>
                  </a:lnTo>
                  <a:lnTo>
                    <a:pt x="6" y="41"/>
                  </a:lnTo>
                  <a:lnTo>
                    <a:pt x="2" y="34"/>
                  </a:lnTo>
                  <a:lnTo>
                    <a:pt x="2" y="29"/>
                  </a:lnTo>
                  <a:lnTo>
                    <a:pt x="0" y="20"/>
                  </a:lnTo>
                  <a:lnTo>
                    <a:pt x="3" y="13"/>
                  </a:lnTo>
                  <a:lnTo>
                    <a:pt x="6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0" y="0"/>
            <a:ext cx="9143999" cy="1077218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algn="ctr"/>
            <a:r>
              <a:rPr lang="en-US" sz="3600" b="1" kern="0" dirty="0">
                <a:solidFill>
                  <a:srgbClr val="C00000"/>
                </a:solidFill>
              </a:rPr>
              <a:t>Basic Physical Needs </a:t>
            </a:r>
            <a:br>
              <a:rPr lang="en-US" sz="3600" b="1" kern="0" dirty="0">
                <a:solidFill>
                  <a:srgbClr val="C00000"/>
                </a:solidFill>
              </a:rPr>
            </a:br>
            <a:r>
              <a:rPr lang="en-US" sz="2800" b="1" i="1" kern="0" dirty="0">
                <a:solidFill>
                  <a:srgbClr val="C00000"/>
                </a:solidFill>
              </a:rPr>
              <a:t>Care Needed to Meet Those Needs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30909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754916-A50A-4EEC-9E13-91B380AF8635}" type="slidenum">
              <a:rPr lang="en-US">
                <a:solidFill>
                  <a:srgbClr val="FFFFFF"/>
                </a:solidFill>
              </a:rPr>
              <a:pPr/>
              <a:t>30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30726" name="Rectangle 6"/>
          <p:cNvSpPr>
            <a:spLocks noGrp="1" noChangeArrowheads="1"/>
          </p:cNvSpPr>
          <p:nvPr>
            <p:ph type="title"/>
          </p:nvPr>
        </p:nvSpPr>
        <p:spPr>
          <a:xfrm>
            <a:off x="684213" y="404813"/>
            <a:ext cx="7772400" cy="1143000"/>
          </a:xfrm>
          <a:solidFill>
            <a:schemeClr val="tx1"/>
          </a:solidFill>
        </p:spPr>
        <p:txBody>
          <a:bodyPr/>
          <a:lstStyle/>
          <a:p>
            <a:r>
              <a:rPr lang="en-US" sz="3600" b="1" dirty="0">
                <a:solidFill>
                  <a:srgbClr val="002060"/>
                </a:solidFill>
              </a:rPr>
              <a:t>Guidelines For The Nurse Aide In Dealing With Resident Sexuality</a:t>
            </a:r>
          </a:p>
        </p:txBody>
      </p:sp>
      <p:sp>
        <p:nvSpPr>
          <p:cNvPr id="30727" name="Rectangle 7"/>
          <p:cNvSpPr>
            <a:spLocks noGrp="1" noChangeArrowheads="1"/>
          </p:cNvSpPr>
          <p:nvPr>
            <p:ph type="body" sz="half" idx="1"/>
          </p:nvPr>
        </p:nvSpPr>
        <p:spPr>
          <a:xfrm>
            <a:off x="684213" y="1989138"/>
            <a:ext cx="5040312" cy="3933825"/>
          </a:xfrm>
        </p:spPr>
        <p:txBody>
          <a:bodyPr/>
          <a:lstStyle/>
          <a:p>
            <a:r>
              <a:rPr lang="en-US" sz="3600"/>
              <a:t>Assist to maintain sexual identity by dressing residents in clothing appropriate for men or women</a:t>
            </a:r>
          </a:p>
          <a:p>
            <a:r>
              <a:rPr lang="en-US" sz="3600"/>
              <a:t>Assist with personal hygiene </a:t>
            </a:r>
          </a:p>
        </p:txBody>
      </p:sp>
      <p:grpSp>
        <p:nvGrpSpPr>
          <p:cNvPr id="30733" name="Group 13"/>
          <p:cNvGrpSpPr>
            <a:grpSpLocks noChangeAspect="1"/>
          </p:cNvGrpSpPr>
          <p:nvPr/>
        </p:nvGrpSpPr>
        <p:grpSpPr bwMode="auto">
          <a:xfrm>
            <a:off x="5759450" y="2060575"/>
            <a:ext cx="2600325" cy="3313113"/>
            <a:chOff x="3683" y="1230"/>
            <a:chExt cx="1476" cy="1881"/>
          </a:xfrm>
        </p:grpSpPr>
        <p:sp>
          <p:nvSpPr>
            <p:cNvPr id="30732" name="AutoShape 12"/>
            <p:cNvSpPr>
              <a:spLocks noChangeAspect="1" noChangeArrowheads="1" noTextEdit="1"/>
            </p:cNvSpPr>
            <p:nvPr/>
          </p:nvSpPr>
          <p:spPr bwMode="auto">
            <a:xfrm>
              <a:off x="3683" y="1230"/>
              <a:ext cx="1476" cy="18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34" name="Freeform 14"/>
            <p:cNvSpPr>
              <a:spLocks/>
            </p:cNvSpPr>
            <p:nvPr/>
          </p:nvSpPr>
          <p:spPr bwMode="auto">
            <a:xfrm>
              <a:off x="3736" y="1253"/>
              <a:ext cx="1368" cy="1841"/>
            </a:xfrm>
            <a:custGeom>
              <a:avLst/>
              <a:gdLst>
                <a:gd name="T0" fmla="*/ 472 w 2734"/>
                <a:gd name="T1" fmla="*/ 3231 h 3682"/>
                <a:gd name="T2" fmla="*/ 636 w 2734"/>
                <a:gd name="T3" fmla="*/ 3395 h 3682"/>
                <a:gd name="T4" fmla="*/ 817 w 2734"/>
                <a:gd name="T5" fmla="*/ 3527 h 3682"/>
                <a:gd name="T6" fmla="*/ 1014 w 2734"/>
                <a:gd name="T7" fmla="*/ 3619 h 3682"/>
                <a:gd name="T8" fmla="*/ 1222 w 2734"/>
                <a:gd name="T9" fmla="*/ 3672 h 3682"/>
                <a:gd name="T10" fmla="*/ 1438 w 2734"/>
                <a:gd name="T11" fmla="*/ 3680 h 3682"/>
                <a:gd name="T12" fmla="*/ 1642 w 2734"/>
                <a:gd name="T13" fmla="*/ 3643 h 3682"/>
                <a:gd name="T14" fmla="*/ 1837 w 2734"/>
                <a:gd name="T15" fmla="*/ 3569 h 3682"/>
                <a:gd name="T16" fmla="*/ 2018 w 2734"/>
                <a:gd name="T17" fmla="*/ 3460 h 3682"/>
                <a:gd name="T18" fmla="*/ 2184 w 2734"/>
                <a:gd name="T19" fmla="*/ 3315 h 3682"/>
                <a:gd name="T20" fmla="*/ 2333 w 2734"/>
                <a:gd name="T21" fmla="*/ 3141 h 3682"/>
                <a:gd name="T22" fmla="*/ 2463 w 2734"/>
                <a:gd name="T23" fmla="*/ 2942 h 3682"/>
                <a:gd name="T24" fmla="*/ 2568 w 2734"/>
                <a:gd name="T25" fmla="*/ 2717 h 3682"/>
                <a:gd name="T26" fmla="*/ 2652 w 2734"/>
                <a:gd name="T27" fmla="*/ 2472 h 3682"/>
                <a:gd name="T28" fmla="*/ 2706 w 2734"/>
                <a:gd name="T29" fmla="*/ 2210 h 3682"/>
                <a:gd name="T30" fmla="*/ 2732 w 2734"/>
                <a:gd name="T31" fmla="*/ 1935 h 3682"/>
                <a:gd name="T32" fmla="*/ 2727 w 2734"/>
                <a:gd name="T33" fmla="*/ 1645 h 3682"/>
                <a:gd name="T34" fmla="*/ 2688 w 2734"/>
                <a:gd name="T35" fmla="*/ 1364 h 3682"/>
                <a:gd name="T36" fmla="*/ 2620 w 2734"/>
                <a:gd name="T37" fmla="*/ 1100 h 3682"/>
                <a:gd name="T38" fmla="*/ 2522 w 2734"/>
                <a:gd name="T39" fmla="*/ 858 h 3682"/>
                <a:gd name="T40" fmla="*/ 2400 w 2734"/>
                <a:gd name="T41" fmla="*/ 636 h 3682"/>
                <a:gd name="T42" fmla="*/ 2259 w 2734"/>
                <a:gd name="T43" fmla="*/ 447 h 3682"/>
                <a:gd name="T44" fmla="*/ 2106 w 2734"/>
                <a:gd name="T45" fmla="*/ 294 h 3682"/>
                <a:gd name="T46" fmla="*/ 1940 w 2734"/>
                <a:gd name="T47" fmla="*/ 170 h 3682"/>
                <a:gd name="T48" fmla="*/ 1759 w 2734"/>
                <a:gd name="T49" fmla="*/ 78 h 3682"/>
                <a:gd name="T50" fmla="*/ 1568 w 2734"/>
                <a:gd name="T51" fmla="*/ 19 h 3682"/>
                <a:gd name="T52" fmla="*/ 1367 w 2734"/>
                <a:gd name="T53" fmla="*/ 0 h 3682"/>
                <a:gd name="T54" fmla="*/ 1159 w 2734"/>
                <a:gd name="T55" fmla="*/ 21 h 3682"/>
                <a:gd name="T56" fmla="*/ 960 w 2734"/>
                <a:gd name="T57" fmla="*/ 82 h 3682"/>
                <a:gd name="T58" fmla="*/ 773 w 2734"/>
                <a:gd name="T59" fmla="*/ 181 h 3682"/>
                <a:gd name="T60" fmla="*/ 601 w 2734"/>
                <a:gd name="T61" fmla="*/ 315 h 3682"/>
                <a:gd name="T62" fmla="*/ 447 w 2734"/>
                <a:gd name="T63" fmla="*/ 479 h 3682"/>
                <a:gd name="T64" fmla="*/ 311 w 2734"/>
                <a:gd name="T65" fmla="*/ 670 h 3682"/>
                <a:gd name="T66" fmla="*/ 197 w 2734"/>
                <a:gd name="T67" fmla="*/ 886 h 3682"/>
                <a:gd name="T68" fmla="*/ 107 w 2734"/>
                <a:gd name="T69" fmla="*/ 1125 h 3682"/>
                <a:gd name="T70" fmla="*/ 42 w 2734"/>
                <a:gd name="T71" fmla="*/ 1381 h 3682"/>
                <a:gd name="T72" fmla="*/ 8 w 2734"/>
                <a:gd name="T73" fmla="*/ 1653 h 3682"/>
                <a:gd name="T74" fmla="*/ 2 w 2734"/>
                <a:gd name="T75" fmla="*/ 1931 h 3682"/>
                <a:gd name="T76" fmla="*/ 25 w 2734"/>
                <a:gd name="T77" fmla="*/ 2197 h 3682"/>
                <a:gd name="T78" fmla="*/ 76 w 2734"/>
                <a:gd name="T79" fmla="*/ 2451 h 3682"/>
                <a:gd name="T80" fmla="*/ 153 w 2734"/>
                <a:gd name="T81" fmla="*/ 2688 h 3682"/>
                <a:gd name="T82" fmla="*/ 254 w 2734"/>
                <a:gd name="T83" fmla="*/ 2908 h 3682"/>
                <a:gd name="T84" fmla="*/ 374 w 2734"/>
                <a:gd name="T85" fmla="*/ 3105 h 3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34" h="3682">
                  <a:moveTo>
                    <a:pt x="374" y="3105"/>
                  </a:moveTo>
                  <a:lnTo>
                    <a:pt x="422" y="3170"/>
                  </a:lnTo>
                  <a:lnTo>
                    <a:pt x="472" y="3231"/>
                  </a:lnTo>
                  <a:lnTo>
                    <a:pt x="525" y="3290"/>
                  </a:lnTo>
                  <a:lnTo>
                    <a:pt x="578" y="3345"/>
                  </a:lnTo>
                  <a:lnTo>
                    <a:pt x="636" y="3395"/>
                  </a:lnTo>
                  <a:lnTo>
                    <a:pt x="695" y="3443"/>
                  </a:lnTo>
                  <a:lnTo>
                    <a:pt x="754" y="3487"/>
                  </a:lnTo>
                  <a:lnTo>
                    <a:pt x="817" y="3527"/>
                  </a:lnTo>
                  <a:lnTo>
                    <a:pt x="880" y="3561"/>
                  </a:lnTo>
                  <a:lnTo>
                    <a:pt x="947" y="3592"/>
                  </a:lnTo>
                  <a:lnTo>
                    <a:pt x="1014" y="3619"/>
                  </a:lnTo>
                  <a:lnTo>
                    <a:pt x="1083" y="3641"/>
                  </a:lnTo>
                  <a:lnTo>
                    <a:pt x="1151" y="3659"/>
                  </a:lnTo>
                  <a:lnTo>
                    <a:pt x="1222" y="3672"/>
                  </a:lnTo>
                  <a:lnTo>
                    <a:pt x="1295" y="3680"/>
                  </a:lnTo>
                  <a:lnTo>
                    <a:pt x="1367" y="3682"/>
                  </a:lnTo>
                  <a:lnTo>
                    <a:pt x="1438" y="3680"/>
                  </a:lnTo>
                  <a:lnTo>
                    <a:pt x="1506" y="3672"/>
                  </a:lnTo>
                  <a:lnTo>
                    <a:pt x="1575" y="3661"/>
                  </a:lnTo>
                  <a:lnTo>
                    <a:pt x="1642" y="3643"/>
                  </a:lnTo>
                  <a:lnTo>
                    <a:pt x="1709" y="3624"/>
                  </a:lnTo>
                  <a:lnTo>
                    <a:pt x="1774" y="3599"/>
                  </a:lnTo>
                  <a:lnTo>
                    <a:pt x="1837" y="3569"/>
                  </a:lnTo>
                  <a:lnTo>
                    <a:pt x="1900" y="3536"/>
                  </a:lnTo>
                  <a:lnTo>
                    <a:pt x="1959" y="3500"/>
                  </a:lnTo>
                  <a:lnTo>
                    <a:pt x="2018" y="3460"/>
                  </a:lnTo>
                  <a:lnTo>
                    <a:pt x="2075" y="3414"/>
                  </a:lnTo>
                  <a:lnTo>
                    <a:pt x="2131" y="3366"/>
                  </a:lnTo>
                  <a:lnTo>
                    <a:pt x="2184" y="3315"/>
                  </a:lnTo>
                  <a:lnTo>
                    <a:pt x="2236" y="3261"/>
                  </a:lnTo>
                  <a:lnTo>
                    <a:pt x="2286" y="3202"/>
                  </a:lnTo>
                  <a:lnTo>
                    <a:pt x="2333" y="3141"/>
                  </a:lnTo>
                  <a:lnTo>
                    <a:pt x="2379" y="3078"/>
                  </a:lnTo>
                  <a:lnTo>
                    <a:pt x="2421" y="3011"/>
                  </a:lnTo>
                  <a:lnTo>
                    <a:pt x="2463" y="2942"/>
                  </a:lnTo>
                  <a:lnTo>
                    <a:pt x="2501" y="2870"/>
                  </a:lnTo>
                  <a:lnTo>
                    <a:pt x="2536" y="2795"/>
                  </a:lnTo>
                  <a:lnTo>
                    <a:pt x="2568" y="2717"/>
                  </a:lnTo>
                  <a:lnTo>
                    <a:pt x="2599" y="2638"/>
                  </a:lnTo>
                  <a:lnTo>
                    <a:pt x="2627" y="2556"/>
                  </a:lnTo>
                  <a:lnTo>
                    <a:pt x="2652" y="2472"/>
                  </a:lnTo>
                  <a:lnTo>
                    <a:pt x="2673" y="2388"/>
                  </a:lnTo>
                  <a:lnTo>
                    <a:pt x="2690" y="2300"/>
                  </a:lnTo>
                  <a:lnTo>
                    <a:pt x="2706" y="2210"/>
                  </a:lnTo>
                  <a:lnTo>
                    <a:pt x="2719" y="2121"/>
                  </a:lnTo>
                  <a:lnTo>
                    <a:pt x="2727" y="2027"/>
                  </a:lnTo>
                  <a:lnTo>
                    <a:pt x="2732" y="1935"/>
                  </a:lnTo>
                  <a:lnTo>
                    <a:pt x="2734" y="1840"/>
                  </a:lnTo>
                  <a:lnTo>
                    <a:pt x="2732" y="1742"/>
                  </a:lnTo>
                  <a:lnTo>
                    <a:pt x="2727" y="1645"/>
                  </a:lnTo>
                  <a:lnTo>
                    <a:pt x="2717" y="1549"/>
                  </a:lnTo>
                  <a:lnTo>
                    <a:pt x="2704" y="1458"/>
                  </a:lnTo>
                  <a:lnTo>
                    <a:pt x="2688" y="1364"/>
                  </a:lnTo>
                  <a:lnTo>
                    <a:pt x="2669" y="1274"/>
                  </a:lnTo>
                  <a:lnTo>
                    <a:pt x="2645" y="1186"/>
                  </a:lnTo>
                  <a:lnTo>
                    <a:pt x="2620" y="1100"/>
                  </a:lnTo>
                  <a:lnTo>
                    <a:pt x="2589" y="1018"/>
                  </a:lnTo>
                  <a:lnTo>
                    <a:pt x="2559" y="936"/>
                  </a:lnTo>
                  <a:lnTo>
                    <a:pt x="2522" y="858"/>
                  </a:lnTo>
                  <a:lnTo>
                    <a:pt x="2484" y="781"/>
                  </a:lnTo>
                  <a:lnTo>
                    <a:pt x="2444" y="707"/>
                  </a:lnTo>
                  <a:lnTo>
                    <a:pt x="2400" y="636"/>
                  </a:lnTo>
                  <a:lnTo>
                    <a:pt x="2354" y="569"/>
                  </a:lnTo>
                  <a:lnTo>
                    <a:pt x="2307" y="504"/>
                  </a:lnTo>
                  <a:lnTo>
                    <a:pt x="2259" y="447"/>
                  </a:lnTo>
                  <a:lnTo>
                    <a:pt x="2211" y="393"/>
                  </a:lnTo>
                  <a:lnTo>
                    <a:pt x="2160" y="342"/>
                  </a:lnTo>
                  <a:lnTo>
                    <a:pt x="2106" y="294"/>
                  </a:lnTo>
                  <a:lnTo>
                    <a:pt x="2053" y="250"/>
                  </a:lnTo>
                  <a:lnTo>
                    <a:pt x="1997" y="208"/>
                  </a:lnTo>
                  <a:lnTo>
                    <a:pt x="1940" y="170"/>
                  </a:lnTo>
                  <a:lnTo>
                    <a:pt x="1881" y="136"/>
                  </a:lnTo>
                  <a:lnTo>
                    <a:pt x="1820" y="105"/>
                  </a:lnTo>
                  <a:lnTo>
                    <a:pt x="1759" y="78"/>
                  </a:lnTo>
                  <a:lnTo>
                    <a:pt x="1696" y="53"/>
                  </a:lnTo>
                  <a:lnTo>
                    <a:pt x="1633" y="34"/>
                  </a:lnTo>
                  <a:lnTo>
                    <a:pt x="1568" y="19"/>
                  </a:lnTo>
                  <a:lnTo>
                    <a:pt x="1501" y="9"/>
                  </a:lnTo>
                  <a:lnTo>
                    <a:pt x="1434" y="2"/>
                  </a:lnTo>
                  <a:lnTo>
                    <a:pt x="1367" y="0"/>
                  </a:lnTo>
                  <a:lnTo>
                    <a:pt x="1296" y="2"/>
                  </a:lnTo>
                  <a:lnTo>
                    <a:pt x="1228" y="9"/>
                  </a:lnTo>
                  <a:lnTo>
                    <a:pt x="1159" y="21"/>
                  </a:lnTo>
                  <a:lnTo>
                    <a:pt x="1092" y="38"/>
                  </a:lnTo>
                  <a:lnTo>
                    <a:pt x="1025" y="57"/>
                  </a:lnTo>
                  <a:lnTo>
                    <a:pt x="960" y="82"/>
                  </a:lnTo>
                  <a:lnTo>
                    <a:pt x="897" y="113"/>
                  </a:lnTo>
                  <a:lnTo>
                    <a:pt x="834" y="145"/>
                  </a:lnTo>
                  <a:lnTo>
                    <a:pt x="773" y="181"/>
                  </a:lnTo>
                  <a:lnTo>
                    <a:pt x="714" y="223"/>
                  </a:lnTo>
                  <a:lnTo>
                    <a:pt x="657" y="267"/>
                  </a:lnTo>
                  <a:lnTo>
                    <a:pt x="601" y="315"/>
                  </a:lnTo>
                  <a:lnTo>
                    <a:pt x="548" y="367"/>
                  </a:lnTo>
                  <a:lnTo>
                    <a:pt x="496" y="422"/>
                  </a:lnTo>
                  <a:lnTo>
                    <a:pt x="447" y="479"/>
                  </a:lnTo>
                  <a:lnTo>
                    <a:pt x="399" y="541"/>
                  </a:lnTo>
                  <a:lnTo>
                    <a:pt x="353" y="604"/>
                  </a:lnTo>
                  <a:lnTo>
                    <a:pt x="311" y="670"/>
                  </a:lnTo>
                  <a:lnTo>
                    <a:pt x="271" y="741"/>
                  </a:lnTo>
                  <a:lnTo>
                    <a:pt x="233" y="812"/>
                  </a:lnTo>
                  <a:lnTo>
                    <a:pt x="197" y="886"/>
                  </a:lnTo>
                  <a:lnTo>
                    <a:pt x="164" y="965"/>
                  </a:lnTo>
                  <a:lnTo>
                    <a:pt x="134" y="1043"/>
                  </a:lnTo>
                  <a:lnTo>
                    <a:pt x="107" y="1125"/>
                  </a:lnTo>
                  <a:lnTo>
                    <a:pt x="82" y="1209"/>
                  </a:lnTo>
                  <a:lnTo>
                    <a:pt x="61" y="1293"/>
                  </a:lnTo>
                  <a:lnTo>
                    <a:pt x="42" y="1381"/>
                  </a:lnTo>
                  <a:lnTo>
                    <a:pt x="29" y="1469"/>
                  </a:lnTo>
                  <a:lnTo>
                    <a:pt x="15" y="1561"/>
                  </a:lnTo>
                  <a:lnTo>
                    <a:pt x="8" y="1653"/>
                  </a:lnTo>
                  <a:lnTo>
                    <a:pt x="2" y="1746"/>
                  </a:lnTo>
                  <a:lnTo>
                    <a:pt x="0" y="1840"/>
                  </a:lnTo>
                  <a:lnTo>
                    <a:pt x="2" y="1931"/>
                  </a:lnTo>
                  <a:lnTo>
                    <a:pt x="6" y="2021"/>
                  </a:lnTo>
                  <a:lnTo>
                    <a:pt x="15" y="2109"/>
                  </a:lnTo>
                  <a:lnTo>
                    <a:pt x="25" y="2197"/>
                  </a:lnTo>
                  <a:lnTo>
                    <a:pt x="40" y="2283"/>
                  </a:lnTo>
                  <a:lnTo>
                    <a:pt x="57" y="2369"/>
                  </a:lnTo>
                  <a:lnTo>
                    <a:pt x="76" y="2451"/>
                  </a:lnTo>
                  <a:lnTo>
                    <a:pt x="99" y="2531"/>
                  </a:lnTo>
                  <a:lnTo>
                    <a:pt x="126" y="2612"/>
                  </a:lnTo>
                  <a:lnTo>
                    <a:pt x="153" y="2688"/>
                  </a:lnTo>
                  <a:lnTo>
                    <a:pt x="183" y="2765"/>
                  </a:lnTo>
                  <a:lnTo>
                    <a:pt x="218" y="2837"/>
                  </a:lnTo>
                  <a:lnTo>
                    <a:pt x="254" y="2908"/>
                  </a:lnTo>
                  <a:lnTo>
                    <a:pt x="292" y="2977"/>
                  </a:lnTo>
                  <a:lnTo>
                    <a:pt x="332" y="3042"/>
                  </a:lnTo>
                  <a:lnTo>
                    <a:pt x="374" y="3105"/>
                  </a:lnTo>
                  <a:close/>
                </a:path>
              </a:pathLst>
            </a:custGeom>
            <a:solidFill>
              <a:srgbClr val="8C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35" name="Freeform 15"/>
            <p:cNvSpPr>
              <a:spLocks/>
            </p:cNvSpPr>
            <p:nvPr/>
          </p:nvSpPr>
          <p:spPr bwMode="auto">
            <a:xfrm>
              <a:off x="3758" y="1301"/>
              <a:ext cx="1327" cy="1768"/>
            </a:xfrm>
            <a:custGeom>
              <a:avLst/>
              <a:gdLst>
                <a:gd name="T0" fmla="*/ 1459 w 2654"/>
                <a:gd name="T1" fmla="*/ 3527 h 3537"/>
                <a:gd name="T2" fmla="*/ 1655 w 2654"/>
                <a:gd name="T3" fmla="*/ 3480 h 3537"/>
                <a:gd name="T4" fmla="*/ 1841 w 2654"/>
                <a:gd name="T5" fmla="*/ 3396 h 3537"/>
                <a:gd name="T6" fmla="*/ 2012 w 2654"/>
                <a:gd name="T7" fmla="*/ 3277 h 3537"/>
                <a:gd name="T8" fmla="*/ 2169 w 2654"/>
                <a:gd name="T9" fmla="*/ 3128 h 3537"/>
                <a:gd name="T10" fmla="*/ 2308 w 2654"/>
                <a:gd name="T11" fmla="*/ 2950 h 3537"/>
                <a:gd name="T12" fmla="*/ 2427 w 2654"/>
                <a:gd name="T13" fmla="*/ 2746 h 3537"/>
                <a:gd name="T14" fmla="*/ 2522 w 2654"/>
                <a:gd name="T15" fmla="*/ 2522 h 3537"/>
                <a:gd name="T16" fmla="*/ 2595 w 2654"/>
                <a:gd name="T17" fmla="*/ 2278 h 3537"/>
                <a:gd name="T18" fmla="*/ 2639 w 2654"/>
                <a:gd name="T19" fmla="*/ 2018 h 3537"/>
                <a:gd name="T20" fmla="*/ 2654 w 2654"/>
                <a:gd name="T21" fmla="*/ 1745 h 3537"/>
                <a:gd name="T22" fmla="*/ 2637 w 2654"/>
                <a:gd name="T23" fmla="*/ 1456 h 3537"/>
                <a:gd name="T24" fmla="*/ 2585 w 2654"/>
                <a:gd name="T25" fmla="*/ 1183 h 3537"/>
                <a:gd name="T26" fmla="*/ 2505 w 2654"/>
                <a:gd name="T27" fmla="*/ 929 h 3537"/>
                <a:gd name="T28" fmla="*/ 2396 w 2654"/>
                <a:gd name="T29" fmla="*/ 698 h 3537"/>
                <a:gd name="T30" fmla="*/ 2263 w 2654"/>
                <a:gd name="T31" fmla="*/ 493 h 3537"/>
                <a:gd name="T32" fmla="*/ 2116 w 2654"/>
                <a:gd name="T33" fmla="*/ 327 h 3537"/>
                <a:gd name="T34" fmla="*/ 1957 w 2654"/>
                <a:gd name="T35" fmla="*/ 195 h 3537"/>
                <a:gd name="T36" fmla="*/ 1785 w 2654"/>
                <a:gd name="T37" fmla="*/ 96 h 3537"/>
                <a:gd name="T38" fmla="*/ 1604 w 2654"/>
                <a:gd name="T39" fmla="*/ 31 h 3537"/>
                <a:gd name="T40" fmla="*/ 1417 w 2654"/>
                <a:gd name="T41" fmla="*/ 0 h 3537"/>
                <a:gd name="T42" fmla="*/ 1222 w 2654"/>
                <a:gd name="T43" fmla="*/ 6 h 3537"/>
                <a:gd name="T44" fmla="*/ 1027 w 2654"/>
                <a:gd name="T45" fmla="*/ 42 h 3537"/>
                <a:gd name="T46" fmla="*/ 844 w 2654"/>
                <a:gd name="T47" fmla="*/ 115 h 3537"/>
                <a:gd name="T48" fmla="*/ 672 w 2654"/>
                <a:gd name="T49" fmla="*/ 222 h 3537"/>
                <a:gd name="T50" fmla="*/ 513 w 2654"/>
                <a:gd name="T51" fmla="*/ 361 h 3537"/>
                <a:gd name="T52" fmla="*/ 374 w 2654"/>
                <a:gd name="T53" fmla="*/ 528 h 3537"/>
                <a:gd name="T54" fmla="*/ 252 w 2654"/>
                <a:gd name="T55" fmla="*/ 721 h 3537"/>
                <a:gd name="T56" fmla="*/ 153 w 2654"/>
                <a:gd name="T57" fmla="*/ 937 h 3537"/>
                <a:gd name="T58" fmla="*/ 76 w 2654"/>
                <a:gd name="T59" fmla="*/ 1172 h 3537"/>
                <a:gd name="T60" fmla="*/ 25 w 2654"/>
                <a:gd name="T61" fmla="*/ 1422 h 3537"/>
                <a:gd name="T62" fmla="*/ 2 w 2654"/>
                <a:gd name="T63" fmla="*/ 1686 h 3537"/>
                <a:gd name="T64" fmla="*/ 7 w 2654"/>
                <a:gd name="T65" fmla="*/ 1949 h 3537"/>
                <a:gd name="T66" fmla="*/ 42 w 2654"/>
                <a:gd name="T67" fmla="*/ 2201 h 3537"/>
                <a:gd name="T68" fmla="*/ 101 w 2654"/>
                <a:gd name="T69" fmla="*/ 2438 h 3537"/>
                <a:gd name="T70" fmla="*/ 183 w 2654"/>
                <a:gd name="T71" fmla="*/ 2660 h 3537"/>
                <a:gd name="T72" fmla="*/ 286 w 2654"/>
                <a:gd name="T73" fmla="*/ 2862 h 3537"/>
                <a:gd name="T74" fmla="*/ 412 w 2654"/>
                <a:gd name="T75" fmla="*/ 3048 h 3537"/>
                <a:gd name="T76" fmla="*/ 565 w 2654"/>
                <a:gd name="T77" fmla="*/ 3216 h 3537"/>
                <a:gd name="T78" fmla="*/ 733 w 2654"/>
                <a:gd name="T79" fmla="*/ 3352 h 3537"/>
                <a:gd name="T80" fmla="*/ 918 w 2654"/>
                <a:gd name="T81" fmla="*/ 3453 h 3537"/>
                <a:gd name="T82" fmla="*/ 1115 w 2654"/>
                <a:gd name="T83" fmla="*/ 3516 h 3537"/>
                <a:gd name="T84" fmla="*/ 1323 w 2654"/>
                <a:gd name="T85" fmla="*/ 3537 h 3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54" h="3537">
                  <a:moveTo>
                    <a:pt x="1323" y="3537"/>
                  </a:moveTo>
                  <a:lnTo>
                    <a:pt x="1392" y="3535"/>
                  </a:lnTo>
                  <a:lnTo>
                    <a:pt x="1459" y="3527"/>
                  </a:lnTo>
                  <a:lnTo>
                    <a:pt x="1525" y="3516"/>
                  </a:lnTo>
                  <a:lnTo>
                    <a:pt x="1590" y="3501"/>
                  </a:lnTo>
                  <a:lnTo>
                    <a:pt x="1655" y="3480"/>
                  </a:lnTo>
                  <a:lnTo>
                    <a:pt x="1718" y="3457"/>
                  </a:lnTo>
                  <a:lnTo>
                    <a:pt x="1779" y="3428"/>
                  </a:lnTo>
                  <a:lnTo>
                    <a:pt x="1841" y="3396"/>
                  </a:lnTo>
                  <a:lnTo>
                    <a:pt x="1900" y="3359"/>
                  </a:lnTo>
                  <a:lnTo>
                    <a:pt x="1957" y="3321"/>
                  </a:lnTo>
                  <a:lnTo>
                    <a:pt x="2012" y="3277"/>
                  </a:lnTo>
                  <a:lnTo>
                    <a:pt x="2066" y="3231"/>
                  </a:lnTo>
                  <a:lnTo>
                    <a:pt x="2119" y="3182"/>
                  </a:lnTo>
                  <a:lnTo>
                    <a:pt x="2169" y="3128"/>
                  </a:lnTo>
                  <a:lnTo>
                    <a:pt x="2217" y="3071"/>
                  </a:lnTo>
                  <a:lnTo>
                    <a:pt x="2264" y="3012"/>
                  </a:lnTo>
                  <a:lnTo>
                    <a:pt x="2308" y="2950"/>
                  </a:lnTo>
                  <a:lnTo>
                    <a:pt x="2350" y="2885"/>
                  </a:lnTo>
                  <a:lnTo>
                    <a:pt x="2389" y="2817"/>
                  </a:lnTo>
                  <a:lnTo>
                    <a:pt x="2427" y="2746"/>
                  </a:lnTo>
                  <a:lnTo>
                    <a:pt x="2461" y="2673"/>
                  </a:lnTo>
                  <a:lnTo>
                    <a:pt x="2494" y="2599"/>
                  </a:lnTo>
                  <a:lnTo>
                    <a:pt x="2522" y="2522"/>
                  </a:lnTo>
                  <a:lnTo>
                    <a:pt x="2549" y="2442"/>
                  </a:lnTo>
                  <a:lnTo>
                    <a:pt x="2574" y="2360"/>
                  </a:lnTo>
                  <a:lnTo>
                    <a:pt x="2595" y="2278"/>
                  </a:lnTo>
                  <a:lnTo>
                    <a:pt x="2612" y="2192"/>
                  </a:lnTo>
                  <a:lnTo>
                    <a:pt x="2627" y="2106"/>
                  </a:lnTo>
                  <a:lnTo>
                    <a:pt x="2639" y="2018"/>
                  </a:lnTo>
                  <a:lnTo>
                    <a:pt x="2646" y="1928"/>
                  </a:lnTo>
                  <a:lnTo>
                    <a:pt x="2652" y="1836"/>
                  </a:lnTo>
                  <a:lnTo>
                    <a:pt x="2654" y="1745"/>
                  </a:lnTo>
                  <a:lnTo>
                    <a:pt x="2652" y="1647"/>
                  </a:lnTo>
                  <a:lnTo>
                    <a:pt x="2646" y="1552"/>
                  </a:lnTo>
                  <a:lnTo>
                    <a:pt x="2637" y="1456"/>
                  </a:lnTo>
                  <a:lnTo>
                    <a:pt x="2623" y="1363"/>
                  </a:lnTo>
                  <a:lnTo>
                    <a:pt x="2606" y="1273"/>
                  </a:lnTo>
                  <a:lnTo>
                    <a:pt x="2585" y="1183"/>
                  </a:lnTo>
                  <a:lnTo>
                    <a:pt x="2562" y="1095"/>
                  </a:lnTo>
                  <a:lnTo>
                    <a:pt x="2534" y="1011"/>
                  </a:lnTo>
                  <a:lnTo>
                    <a:pt x="2505" y="929"/>
                  </a:lnTo>
                  <a:lnTo>
                    <a:pt x="2471" y="849"/>
                  </a:lnTo>
                  <a:lnTo>
                    <a:pt x="2434" y="772"/>
                  </a:lnTo>
                  <a:lnTo>
                    <a:pt x="2396" y="698"/>
                  </a:lnTo>
                  <a:lnTo>
                    <a:pt x="2354" y="627"/>
                  </a:lnTo>
                  <a:lnTo>
                    <a:pt x="2308" y="558"/>
                  </a:lnTo>
                  <a:lnTo>
                    <a:pt x="2263" y="493"/>
                  </a:lnTo>
                  <a:lnTo>
                    <a:pt x="2213" y="432"/>
                  </a:lnTo>
                  <a:lnTo>
                    <a:pt x="2165" y="379"/>
                  </a:lnTo>
                  <a:lnTo>
                    <a:pt x="2116" y="327"/>
                  </a:lnTo>
                  <a:lnTo>
                    <a:pt x="2064" y="279"/>
                  </a:lnTo>
                  <a:lnTo>
                    <a:pt x="2010" y="235"/>
                  </a:lnTo>
                  <a:lnTo>
                    <a:pt x="1957" y="195"/>
                  </a:lnTo>
                  <a:lnTo>
                    <a:pt x="1900" y="159"/>
                  </a:lnTo>
                  <a:lnTo>
                    <a:pt x="1842" y="126"/>
                  </a:lnTo>
                  <a:lnTo>
                    <a:pt x="1785" y="96"/>
                  </a:lnTo>
                  <a:lnTo>
                    <a:pt x="1726" y="71"/>
                  </a:lnTo>
                  <a:lnTo>
                    <a:pt x="1665" y="48"/>
                  </a:lnTo>
                  <a:lnTo>
                    <a:pt x="1604" y="31"/>
                  </a:lnTo>
                  <a:lnTo>
                    <a:pt x="1543" y="16"/>
                  </a:lnTo>
                  <a:lnTo>
                    <a:pt x="1480" y="6"/>
                  </a:lnTo>
                  <a:lnTo>
                    <a:pt x="1417" y="0"/>
                  </a:lnTo>
                  <a:lnTo>
                    <a:pt x="1354" y="0"/>
                  </a:lnTo>
                  <a:lnTo>
                    <a:pt x="1289" y="2"/>
                  </a:lnTo>
                  <a:lnTo>
                    <a:pt x="1222" y="6"/>
                  </a:lnTo>
                  <a:lnTo>
                    <a:pt x="1155" y="14"/>
                  </a:lnTo>
                  <a:lnTo>
                    <a:pt x="1090" y="25"/>
                  </a:lnTo>
                  <a:lnTo>
                    <a:pt x="1027" y="42"/>
                  </a:lnTo>
                  <a:lnTo>
                    <a:pt x="964" y="62"/>
                  </a:lnTo>
                  <a:lnTo>
                    <a:pt x="903" y="86"/>
                  </a:lnTo>
                  <a:lnTo>
                    <a:pt x="844" y="115"/>
                  </a:lnTo>
                  <a:lnTo>
                    <a:pt x="785" y="148"/>
                  </a:lnTo>
                  <a:lnTo>
                    <a:pt x="727" y="184"/>
                  </a:lnTo>
                  <a:lnTo>
                    <a:pt x="672" y="222"/>
                  </a:lnTo>
                  <a:lnTo>
                    <a:pt x="617" y="266"/>
                  </a:lnTo>
                  <a:lnTo>
                    <a:pt x="565" y="312"/>
                  </a:lnTo>
                  <a:lnTo>
                    <a:pt x="513" y="361"/>
                  </a:lnTo>
                  <a:lnTo>
                    <a:pt x="466" y="413"/>
                  </a:lnTo>
                  <a:lnTo>
                    <a:pt x="418" y="468"/>
                  </a:lnTo>
                  <a:lnTo>
                    <a:pt x="374" y="528"/>
                  </a:lnTo>
                  <a:lnTo>
                    <a:pt x="332" y="589"/>
                  </a:lnTo>
                  <a:lnTo>
                    <a:pt x="290" y="654"/>
                  </a:lnTo>
                  <a:lnTo>
                    <a:pt x="252" y="721"/>
                  </a:lnTo>
                  <a:lnTo>
                    <a:pt x="216" y="791"/>
                  </a:lnTo>
                  <a:lnTo>
                    <a:pt x="183" y="862"/>
                  </a:lnTo>
                  <a:lnTo>
                    <a:pt x="153" y="937"/>
                  </a:lnTo>
                  <a:lnTo>
                    <a:pt x="124" y="1013"/>
                  </a:lnTo>
                  <a:lnTo>
                    <a:pt x="99" y="1091"/>
                  </a:lnTo>
                  <a:lnTo>
                    <a:pt x="76" y="1172"/>
                  </a:lnTo>
                  <a:lnTo>
                    <a:pt x="55" y="1254"/>
                  </a:lnTo>
                  <a:lnTo>
                    <a:pt x="38" y="1336"/>
                  </a:lnTo>
                  <a:lnTo>
                    <a:pt x="25" y="1422"/>
                  </a:lnTo>
                  <a:lnTo>
                    <a:pt x="13" y="1508"/>
                  </a:lnTo>
                  <a:lnTo>
                    <a:pt x="6" y="1596"/>
                  </a:lnTo>
                  <a:lnTo>
                    <a:pt x="2" y="1686"/>
                  </a:lnTo>
                  <a:lnTo>
                    <a:pt x="0" y="1775"/>
                  </a:lnTo>
                  <a:lnTo>
                    <a:pt x="2" y="1863"/>
                  </a:lnTo>
                  <a:lnTo>
                    <a:pt x="7" y="1949"/>
                  </a:lnTo>
                  <a:lnTo>
                    <a:pt x="15" y="2035"/>
                  </a:lnTo>
                  <a:lnTo>
                    <a:pt x="27" y="2119"/>
                  </a:lnTo>
                  <a:lnTo>
                    <a:pt x="42" y="2201"/>
                  </a:lnTo>
                  <a:lnTo>
                    <a:pt x="59" y="2282"/>
                  </a:lnTo>
                  <a:lnTo>
                    <a:pt x="78" y="2362"/>
                  </a:lnTo>
                  <a:lnTo>
                    <a:pt x="101" y="2438"/>
                  </a:lnTo>
                  <a:lnTo>
                    <a:pt x="126" y="2515"/>
                  </a:lnTo>
                  <a:lnTo>
                    <a:pt x="153" y="2589"/>
                  </a:lnTo>
                  <a:lnTo>
                    <a:pt x="183" y="2660"/>
                  </a:lnTo>
                  <a:lnTo>
                    <a:pt x="216" y="2731"/>
                  </a:lnTo>
                  <a:lnTo>
                    <a:pt x="250" y="2798"/>
                  </a:lnTo>
                  <a:lnTo>
                    <a:pt x="286" y="2862"/>
                  </a:lnTo>
                  <a:lnTo>
                    <a:pt x="326" y="2926"/>
                  </a:lnTo>
                  <a:lnTo>
                    <a:pt x="366" y="2987"/>
                  </a:lnTo>
                  <a:lnTo>
                    <a:pt x="412" y="3048"/>
                  </a:lnTo>
                  <a:lnTo>
                    <a:pt x="462" y="3107"/>
                  </a:lnTo>
                  <a:lnTo>
                    <a:pt x="512" y="3162"/>
                  </a:lnTo>
                  <a:lnTo>
                    <a:pt x="565" y="3216"/>
                  </a:lnTo>
                  <a:lnTo>
                    <a:pt x="619" y="3264"/>
                  </a:lnTo>
                  <a:lnTo>
                    <a:pt x="676" y="3310"/>
                  </a:lnTo>
                  <a:lnTo>
                    <a:pt x="733" y="3352"/>
                  </a:lnTo>
                  <a:lnTo>
                    <a:pt x="794" y="3388"/>
                  </a:lnTo>
                  <a:lnTo>
                    <a:pt x="855" y="3422"/>
                  </a:lnTo>
                  <a:lnTo>
                    <a:pt x="918" y="3453"/>
                  </a:lnTo>
                  <a:lnTo>
                    <a:pt x="983" y="3478"/>
                  </a:lnTo>
                  <a:lnTo>
                    <a:pt x="1048" y="3499"/>
                  </a:lnTo>
                  <a:lnTo>
                    <a:pt x="1115" y="3516"/>
                  </a:lnTo>
                  <a:lnTo>
                    <a:pt x="1184" y="3527"/>
                  </a:lnTo>
                  <a:lnTo>
                    <a:pt x="1252" y="3535"/>
                  </a:lnTo>
                  <a:lnTo>
                    <a:pt x="1323" y="3537"/>
                  </a:lnTo>
                  <a:close/>
                </a:path>
              </a:pathLst>
            </a:custGeom>
            <a:solidFill>
              <a:srgbClr val="91C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36" name="Freeform 16"/>
            <p:cNvSpPr>
              <a:spLocks/>
            </p:cNvSpPr>
            <p:nvPr/>
          </p:nvSpPr>
          <p:spPr bwMode="auto">
            <a:xfrm>
              <a:off x="3781" y="1345"/>
              <a:ext cx="1285" cy="1699"/>
            </a:xfrm>
            <a:custGeom>
              <a:avLst/>
              <a:gdLst>
                <a:gd name="T0" fmla="*/ 1409 w 2570"/>
                <a:gd name="T1" fmla="*/ 3390 h 3399"/>
                <a:gd name="T2" fmla="*/ 1600 w 2570"/>
                <a:gd name="T3" fmla="*/ 3344 h 3399"/>
                <a:gd name="T4" fmla="*/ 1781 w 2570"/>
                <a:gd name="T5" fmla="*/ 3262 h 3399"/>
                <a:gd name="T6" fmla="*/ 1947 w 2570"/>
                <a:gd name="T7" fmla="*/ 3147 h 3399"/>
                <a:gd name="T8" fmla="*/ 2100 w 2570"/>
                <a:gd name="T9" fmla="*/ 3002 h 3399"/>
                <a:gd name="T10" fmla="*/ 2234 w 2570"/>
                <a:gd name="T11" fmla="*/ 2828 h 3399"/>
                <a:gd name="T12" fmla="*/ 2348 w 2570"/>
                <a:gd name="T13" fmla="*/ 2631 h 3399"/>
                <a:gd name="T14" fmla="*/ 2442 w 2570"/>
                <a:gd name="T15" fmla="*/ 2413 h 3399"/>
                <a:gd name="T16" fmla="*/ 2513 w 2570"/>
                <a:gd name="T17" fmla="*/ 2175 h 3399"/>
                <a:gd name="T18" fmla="*/ 2555 w 2570"/>
                <a:gd name="T19" fmla="*/ 1922 h 3399"/>
                <a:gd name="T20" fmla="*/ 2570 w 2570"/>
                <a:gd name="T21" fmla="*/ 1657 h 3399"/>
                <a:gd name="T22" fmla="*/ 2551 w 2570"/>
                <a:gd name="T23" fmla="*/ 1370 h 3399"/>
                <a:gd name="T24" fmla="*/ 2499 w 2570"/>
                <a:gd name="T25" fmla="*/ 1099 h 3399"/>
                <a:gd name="T26" fmla="*/ 2415 w 2570"/>
                <a:gd name="T27" fmla="*/ 849 h 3399"/>
                <a:gd name="T28" fmla="*/ 2304 w 2570"/>
                <a:gd name="T29" fmla="*/ 621 h 3399"/>
                <a:gd name="T30" fmla="*/ 2167 w 2570"/>
                <a:gd name="T31" fmla="*/ 424 h 3399"/>
                <a:gd name="T32" fmla="*/ 2018 w 2570"/>
                <a:gd name="T33" fmla="*/ 270 h 3399"/>
                <a:gd name="T34" fmla="*/ 1858 w 2570"/>
                <a:gd name="T35" fmla="*/ 149 h 3399"/>
                <a:gd name="T36" fmla="*/ 1688 w 2570"/>
                <a:gd name="T37" fmla="*/ 63 h 3399"/>
                <a:gd name="T38" fmla="*/ 1510 w 2570"/>
                <a:gd name="T39" fmla="*/ 14 h 3399"/>
                <a:gd name="T40" fmla="*/ 1329 w 2570"/>
                <a:gd name="T41" fmla="*/ 0 h 3399"/>
                <a:gd name="T42" fmla="*/ 1143 w 2570"/>
                <a:gd name="T43" fmla="*/ 16 h 3399"/>
                <a:gd name="T44" fmla="*/ 960 w 2570"/>
                <a:gd name="T45" fmla="*/ 52 h 3399"/>
                <a:gd name="T46" fmla="*/ 786 w 2570"/>
                <a:gd name="T47" fmla="*/ 124 h 3399"/>
                <a:gd name="T48" fmla="*/ 624 w 2570"/>
                <a:gd name="T49" fmla="*/ 230 h 3399"/>
                <a:gd name="T50" fmla="*/ 477 w 2570"/>
                <a:gd name="T51" fmla="*/ 363 h 3399"/>
                <a:gd name="T52" fmla="*/ 345 w 2570"/>
                <a:gd name="T53" fmla="*/ 524 h 3399"/>
                <a:gd name="T54" fmla="*/ 231 w 2570"/>
                <a:gd name="T55" fmla="*/ 709 h 3399"/>
                <a:gd name="T56" fmla="*/ 137 w 2570"/>
                <a:gd name="T57" fmla="*/ 915 h 3399"/>
                <a:gd name="T58" fmla="*/ 67 w 2570"/>
                <a:gd name="T59" fmla="*/ 1141 h 3399"/>
                <a:gd name="T60" fmla="*/ 21 w 2570"/>
                <a:gd name="T61" fmla="*/ 1382 h 3399"/>
                <a:gd name="T62" fmla="*/ 0 w 2570"/>
                <a:gd name="T63" fmla="*/ 1634 h 3399"/>
                <a:gd name="T64" fmla="*/ 9 w 2570"/>
                <a:gd name="T65" fmla="*/ 1886 h 3399"/>
                <a:gd name="T66" fmla="*/ 42 w 2570"/>
                <a:gd name="T67" fmla="*/ 2127 h 3399"/>
                <a:gd name="T68" fmla="*/ 101 w 2570"/>
                <a:gd name="T69" fmla="*/ 2354 h 3399"/>
                <a:gd name="T70" fmla="*/ 181 w 2570"/>
                <a:gd name="T71" fmla="*/ 2564 h 3399"/>
                <a:gd name="T72" fmla="*/ 280 w 2570"/>
                <a:gd name="T73" fmla="*/ 2759 h 3399"/>
                <a:gd name="T74" fmla="*/ 403 w 2570"/>
                <a:gd name="T75" fmla="*/ 2935 h 3399"/>
                <a:gd name="T76" fmla="*/ 550 w 2570"/>
                <a:gd name="T77" fmla="*/ 3094 h 3399"/>
                <a:gd name="T78" fmla="*/ 712 w 2570"/>
                <a:gd name="T79" fmla="*/ 3223 h 3399"/>
                <a:gd name="T80" fmla="*/ 889 w 2570"/>
                <a:gd name="T81" fmla="*/ 3319 h 3399"/>
                <a:gd name="T82" fmla="*/ 1079 w 2570"/>
                <a:gd name="T83" fmla="*/ 3378 h 3399"/>
                <a:gd name="T84" fmla="*/ 1277 w 2570"/>
                <a:gd name="T85" fmla="*/ 3399 h 3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0" h="3399">
                  <a:moveTo>
                    <a:pt x="1277" y="3399"/>
                  </a:moveTo>
                  <a:lnTo>
                    <a:pt x="1344" y="3397"/>
                  </a:lnTo>
                  <a:lnTo>
                    <a:pt x="1409" y="3390"/>
                  </a:lnTo>
                  <a:lnTo>
                    <a:pt x="1474" y="3378"/>
                  </a:lnTo>
                  <a:lnTo>
                    <a:pt x="1537" y="3363"/>
                  </a:lnTo>
                  <a:lnTo>
                    <a:pt x="1600" y="3344"/>
                  </a:lnTo>
                  <a:lnTo>
                    <a:pt x="1661" y="3321"/>
                  </a:lnTo>
                  <a:lnTo>
                    <a:pt x="1722" y="3294"/>
                  </a:lnTo>
                  <a:lnTo>
                    <a:pt x="1781" y="3262"/>
                  </a:lnTo>
                  <a:lnTo>
                    <a:pt x="1838" y="3227"/>
                  </a:lnTo>
                  <a:lnTo>
                    <a:pt x="1894" y="3189"/>
                  </a:lnTo>
                  <a:lnTo>
                    <a:pt x="1947" y="3147"/>
                  </a:lnTo>
                  <a:lnTo>
                    <a:pt x="2001" y="3101"/>
                  </a:lnTo>
                  <a:lnTo>
                    <a:pt x="2050" y="3053"/>
                  </a:lnTo>
                  <a:lnTo>
                    <a:pt x="2100" y="3002"/>
                  </a:lnTo>
                  <a:lnTo>
                    <a:pt x="2146" y="2946"/>
                  </a:lnTo>
                  <a:lnTo>
                    <a:pt x="2192" y="2889"/>
                  </a:lnTo>
                  <a:lnTo>
                    <a:pt x="2234" y="2828"/>
                  </a:lnTo>
                  <a:lnTo>
                    <a:pt x="2274" y="2765"/>
                  </a:lnTo>
                  <a:lnTo>
                    <a:pt x="2314" y="2700"/>
                  </a:lnTo>
                  <a:lnTo>
                    <a:pt x="2348" y="2631"/>
                  </a:lnTo>
                  <a:lnTo>
                    <a:pt x="2383" y="2560"/>
                  </a:lnTo>
                  <a:lnTo>
                    <a:pt x="2413" y="2488"/>
                  </a:lnTo>
                  <a:lnTo>
                    <a:pt x="2442" y="2413"/>
                  </a:lnTo>
                  <a:lnTo>
                    <a:pt x="2469" y="2335"/>
                  </a:lnTo>
                  <a:lnTo>
                    <a:pt x="2491" y="2257"/>
                  </a:lnTo>
                  <a:lnTo>
                    <a:pt x="2513" y="2175"/>
                  </a:lnTo>
                  <a:lnTo>
                    <a:pt x="2530" y="2092"/>
                  </a:lnTo>
                  <a:lnTo>
                    <a:pt x="2543" y="2008"/>
                  </a:lnTo>
                  <a:lnTo>
                    <a:pt x="2555" y="1922"/>
                  </a:lnTo>
                  <a:lnTo>
                    <a:pt x="2564" y="1834"/>
                  </a:lnTo>
                  <a:lnTo>
                    <a:pt x="2568" y="1747"/>
                  </a:lnTo>
                  <a:lnTo>
                    <a:pt x="2570" y="1657"/>
                  </a:lnTo>
                  <a:lnTo>
                    <a:pt x="2568" y="1559"/>
                  </a:lnTo>
                  <a:lnTo>
                    <a:pt x="2562" y="1464"/>
                  </a:lnTo>
                  <a:lnTo>
                    <a:pt x="2551" y="1370"/>
                  </a:lnTo>
                  <a:lnTo>
                    <a:pt x="2537" y="1277"/>
                  </a:lnTo>
                  <a:lnTo>
                    <a:pt x="2520" y="1187"/>
                  </a:lnTo>
                  <a:lnTo>
                    <a:pt x="2499" y="1099"/>
                  </a:lnTo>
                  <a:lnTo>
                    <a:pt x="2474" y="1013"/>
                  </a:lnTo>
                  <a:lnTo>
                    <a:pt x="2448" y="929"/>
                  </a:lnTo>
                  <a:lnTo>
                    <a:pt x="2415" y="849"/>
                  </a:lnTo>
                  <a:lnTo>
                    <a:pt x="2381" y="770"/>
                  </a:lnTo>
                  <a:lnTo>
                    <a:pt x="2344" y="694"/>
                  </a:lnTo>
                  <a:lnTo>
                    <a:pt x="2304" y="621"/>
                  </a:lnTo>
                  <a:lnTo>
                    <a:pt x="2260" y="552"/>
                  </a:lnTo>
                  <a:lnTo>
                    <a:pt x="2217" y="487"/>
                  </a:lnTo>
                  <a:lnTo>
                    <a:pt x="2167" y="424"/>
                  </a:lnTo>
                  <a:lnTo>
                    <a:pt x="2117" y="367"/>
                  </a:lnTo>
                  <a:lnTo>
                    <a:pt x="2068" y="316"/>
                  </a:lnTo>
                  <a:lnTo>
                    <a:pt x="2018" y="270"/>
                  </a:lnTo>
                  <a:lnTo>
                    <a:pt x="1964" y="226"/>
                  </a:lnTo>
                  <a:lnTo>
                    <a:pt x="1911" y="186"/>
                  </a:lnTo>
                  <a:lnTo>
                    <a:pt x="1858" y="149"/>
                  </a:lnTo>
                  <a:lnTo>
                    <a:pt x="1802" y="117"/>
                  </a:lnTo>
                  <a:lnTo>
                    <a:pt x="1745" y="88"/>
                  </a:lnTo>
                  <a:lnTo>
                    <a:pt x="1688" y="63"/>
                  </a:lnTo>
                  <a:lnTo>
                    <a:pt x="1628" y="44"/>
                  </a:lnTo>
                  <a:lnTo>
                    <a:pt x="1569" y="27"/>
                  </a:lnTo>
                  <a:lnTo>
                    <a:pt x="1510" y="14"/>
                  </a:lnTo>
                  <a:lnTo>
                    <a:pt x="1449" y="6"/>
                  </a:lnTo>
                  <a:lnTo>
                    <a:pt x="1390" y="0"/>
                  </a:lnTo>
                  <a:lnTo>
                    <a:pt x="1329" y="0"/>
                  </a:lnTo>
                  <a:lnTo>
                    <a:pt x="1268" y="4"/>
                  </a:lnTo>
                  <a:lnTo>
                    <a:pt x="1206" y="12"/>
                  </a:lnTo>
                  <a:lnTo>
                    <a:pt x="1143" y="16"/>
                  </a:lnTo>
                  <a:lnTo>
                    <a:pt x="1080" y="23"/>
                  </a:lnTo>
                  <a:lnTo>
                    <a:pt x="1019" y="37"/>
                  </a:lnTo>
                  <a:lnTo>
                    <a:pt x="960" y="52"/>
                  </a:lnTo>
                  <a:lnTo>
                    <a:pt x="901" y="73"/>
                  </a:lnTo>
                  <a:lnTo>
                    <a:pt x="844" y="98"/>
                  </a:lnTo>
                  <a:lnTo>
                    <a:pt x="786" y="124"/>
                  </a:lnTo>
                  <a:lnTo>
                    <a:pt x="731" y="155"/>
                  </a:lnTo>
                  <a:lnTo>
                    <a:pt x="678" y="191"/>
                  </a:lnTo>
                  <a:lnTo>
                    <a:pt x="624" y="230"/>
                  </a:lnTo>
                  <a:lnTo>
                    <a:pt x="573" y="272"/>
                  </a:lnTo>
                  <a:lnTo>
                    <a:pt x="525" y="316"/>
                  </a:lnTo>
                  <a:lnTo>
                    <a:pt x="477" y="363"/>
                  </a:lnTo>
                  <a:lnTo>
                    <a:pt x="431" y="413"/>
                  </a:lnTo>
                  <a:lnTo>
                    <a:pt x="387" y="468"/>
                  </a:lnTo>
                  <a:lnTo>
                    <a:pt x="345" y="524"/>
                  </a:lnTo>
                  <a:lnTo>
                    <a:pt x="305" y="583"/>
                  </a:lnTo>
                  <a:lnTo>
                    <a:pt x="267" y="644"/>
                  </a:lnTo>
                  <a:lnTo>
                    <a:pt x="231" y="709"/>
                  </a:lnTo>
                  <a:lnTo>
                    <a:pt x="198" y="776"/>
                  </a:lnTo>
                  <a:lnTo>
                    <a:pt x="166" y="845"/>
                  </a:lnTo>
                  <a:lnTo>
                    <a:pt x="137" y="915"/>
                  </a:lnTo>
                  <a:lnTo>
                    <a:pt x="112" y="990"/>
                  </a:lnTo>
                  <a:lnTo>
                    <a:pt x="88" y="1064"/>
                  </a:lnTo>
                  <a:lnTo>
                    <a:pt x="67" y="1141"/>
                  </a:lnTo>
                  <a:lnTo>
                    <a:pt x="49" y="1219"/>
                  </a:lnTo>
                  <a:lnTo>
                    <a:pt x="32" y="1299"/>
                  </a:lnTo>
                  <a:lnTo>
                    <a:pt x="21" y="1382"/>
                  </a:lnTo>
                  <a:lnTo>
                    <a:pt x="11" y="1464"/>
                  </a:lnTo>
                  <a:lnTo>
                    <a:pt x="3" y="1548"/>
                  </a:lnTo>
                  <a:lnTo>
                    <a:pt x="0" y="1634"/>
                  </a:lnTo>
                  <a:lnTo>
                    <a:pt x="0" y="1720"/>
                  </a:lnTo>
                  <a:lnTo>
                    <a:pt x="3" y="1804"/>
                  </a:lnTo>
                  <a:lnTo>
                    <a:pt x="9" y="1886"/>
                  </a:lnTo>
                  <a:lnTo>
                    <a:pt x="17" y="1968"/>
                  </a:lnTo>
                  <a:lnTo>
                    <a:pt x="28" y="2048"/>
                  </a:lnTo>
                  <a:lnTo>
                    <a:pt x="42" y="2127"/>
                  </a:lnTo>
                  <a:lnTo>
                    <a:pt x="59" y="2203"/>
                  </a:lnTo>
                  <a:lnTo>
                    <a:pt x="78" y="2280"/>
                  </a:lnTo>
                  <a:lnTo>
                    <a:pt x="101" y="2354"/>
                  </a:lnTo>
                  <a:lnTo>
                    <a:pt x="124" y="2427"/>
                  </a:lnTo>
                  <a:lnTo>
                    <a:pt x="151" y="2497"/>
                  </a:lnTo>
                  <a:lnTo>
                    <a:pt x="181" y="2564"/>
                  </a:lnTo>
                  <a:lnTo>
                    <a:pt x="212" y="2631"/>
                  </a:lnTo>
                  <a:lnTo>
                    <a:pt x="246" y="2696"/>
                  </a:lnTo>
                  <a:lnTo>
                    <a:pt x="280" y="2759"/>
                  </a:lnTo>
                  <a:lnTo>
                    <a:pt x="319" y="2818"/>
                  </a:lnTo>
                  <a:lnTo>
                    <a:pt x="359" y="2876"/>
                  </a:lnTo>
                  <a:lnTo>
                    <a:pt x="403" y="2935"/>
                  </a:lnTo>
                  <a:lnTo>
                    <a:pt x="450" y="2990"/>
                  </a:lnTo>
                  <a:lnTo>
                    <a:pt x="498" y="3044"/>
                  </a:lnTo>
                  <a:lnTo>
                    <a:pt x="550" y="3094"/>
                  </a:lnTo>
                  <a:lnTo>
                    <a:pt x="603" y="3139"/>
                  </a:lnTo>
                  <a:lnTo>
                    <a:pt x="657" y="3183"/>
                  </a:lnTo>
                  <a:lnTo>
                    <a:pt x="712" y="3223"/>
                  </a:lnTo>
                  <a:lnTo>
                    <a:pt x="769" y="3258"/>
                  </a:lnTo>
                  <a:lnTo>
                    <a:pt x="828" y="3290"/>
                  </a:lnTo>
                  <a:lnTo>
                    <a:pt x="889" y="3319"/>
                  </a:lnTo>
                  <a:lnTo>
                    <a:pt x="951" y="3342"/>
                  </a:lnTo>
                  <a:lnTo>
                    <a:pt x="1014" y="3363"/>
                  </a:lnTo>
                  <a:lnTo>
                    <a:pt x="1079" y="3378"/>
                  </a:lnTo>
                  <a:lnTo>
                    <a:pt x="1143" y="3390"/>
                  </a:lnTo>
                  <a:lnTo>
                    <a:pt x="1210" y="3397"/>
                  </a:lnTo>
                  <a:lnTo>
                    <a:pt x="1277" y="3399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37" name="Freeform 17"/>
            <p:cNvSpPr>
              <a:spLocks/>
            </p:cNvSpPr>
            <p:nvPr/>
          </p:nvSpPr>
          <p:spPr bwMode="auto">
            <a:xfrm>
              <a:off x="3804" y="1386"/>
              <a:ext cx="1244" cy="1634"/>
            </a:xfrm>
            <a:custGeom>
              <a:avLst/>
              <a:gdLst>
                <a:gd name="T0" fmla="*/ 1360 w 2489"/>
                <a:gd name="T1" fmla="*/ 3260 h 3269"/>
                <a:gd name="T2" fmla="*/ 1545 w 2489"/>
                <a:gd name="T3" fmla="*/ 3216 h 3269"/>
                <a:gd name="T4" fmla="*/ 1721 w 2489"/>
                <a:gd name="T5" fmla="*/ 3136 h 3269"/>
                <a:gd name="T6" fmla="*/ 1883 w 2489"/>
                <a:gd name="T7" fmla="*/ 3025 h 3269"/>
                <a:gd name="T8" fmla="*/ 2030 w 2489"/>
                <a:gd name="T9" fmla="*/ 2882 h 3269"/>
                <a:gd name="T10" fmla="*/ 2162 w 2489"/>
                <a:gd name="T11" fmla="*/ 2714 h 3269"/>
                <a:gd name="T12" fmla="*/ 2275 w 2489"/>
                <a:gd name="T13" fmla="*/ 2522 h 3269"/>
                <a:gd name="T14" fmla="*/ 2364 w 2489"/>
                <a:gd name="T15" fmla="*/ 2310 h 3269"/>
                <a:gd name="T16" fmla="*/ 2431 w 2489"/>
                <a:gd name="T17" fmla="*/ 2079 h 3269"/>
                <a:gd name="T18" fmla="*/ 2473 w 2489"/>
                <a:gd name="T19" fmla="*/ 1833 h 3269"/>
                <a:gd name="T20" fmla="*/ 2489 w 2489"/>
                <a:gd name="T21" fmla="*/ 1575 h 3269"/>
                <a:gd name="T22" fmla="*/ 2469 w 2489"/>
                <a:gd name="T23" fmla="*/ 1288 h 3269"/>
                <a:gd name="T24" fmla="*/ 2416 w 2489"/>
                <a:gd name="T25" fmla="*/ 1019 h 3269"/>
                <a:gd name="T26" fmla="*/ 2328 w 2489"/>
                <a:gd name="T27" fmla="*/ 770 h 3269"/>
                <a:gd name="T28" fmla="*/ 2214 w 2489"/>
                <a:gd name="T29" fmla="*/ 551 h 3269"/>
                <a:gd name="T30" fmla="*/ 2074 w 2489"/>
                <a:gd name="T31" fmla="*/ 362 h 3269"/>
                <a:gd name="T32" fmla="*/ 1919 w 2489"/>
                <a:gd name="T33" fmla="*/ 216 h 3269"/>
                <a:gd name="T34" fmla="*/ 1759 w 2489"/>
                <a:gd name="T35" fmla="*/ 109 h 3269"/>
                <a:gd name="T36" fmla="*/ 1589 w 2489"/>
                <a:gd name="T37" fmla="*/ 39 h 3269"/>
                <a:gd name="T38" fmla="*/ 1415 w 2489"/>
                <a:gd name="T39" fmla="*/ 4 h 3269"/>
                <a:gd name="T40" fmla="*/ 1242 w 2489"/>
                <a:gd name="T41" fmla="*/ 6 h 3269"/>
                <a:gd name="T42" fmla="*/ 1068 w 2489"/>
                <a:gd name="T43" fmla="*/ 33 h 3269"/>
                <a:gd name="T44" fmla="*/ 894 w 2489"/>
                <a:gd name="T45" fmla="*/ 69 h 3269"/>
                <a:gd name="T46" fmla="*/ 732 w 2489"/>
                <a:gd name="T47" fmla="*/ 140 h 3269"/>
                <a:gd name="T48" fmla="*/ 579 w 2489"/>
                <a:gd name="T49" fmla="*/ 241 h 3269"/>
                <a:gd name="T50" fmla="*/ 442 w 2489"/>
                <a:gd name="T51" fmla="*/ 371 h 3269"/>
                <a:gd name="T52" fmla="*/ 317 w 2489"/>
                <a:gd name="T53" fmla="*/ 526 h 3269"/>
                <a:gd name="T54" fmla="*/ 212 w 2489"/>
                <a:gd name="T55" fmla="*/ 704 h 3269"/>
                <a:gd name="T56" fmla="*/ 125 w 2489"/>
                <a:gd name="T57" fmla="*/ 902 h 3269"/>
                <a:gd name="T58" fmla="*/ 60 w 2489"/>
                <a:gd name="T59" fmla="*/ 1118 h 3269"/>
                <a:gd name="T60" fmla="*/ 18 w 2489"/>
                <a:gd name="T61" fmla="*/ 1346 h 3269"/>
                <a:gd name="T62" fmla="*/ 0 w 2489"/>
                <a:gd name="T63" fmla="*/ 1586 h 3269"/>
                <a:gd name="T64" fmla="*/ 10 w 2489"/>
                <a:gd name="T65" fmla="*/ 1827 h 3269"/>
                <a:gd name="T66" fmla="*/ 44 w 2489"/>
                <a:gd name="T67" fmla="*/ 2056 h 3269"/>
                <a:gd name="T68" fmla="*/ 102 w 2489"/>
                <a:gd name="T69" fmla="*/ 2272 h 3269"/>
                <a:gd name="T70" fmla="*/ 180 w 2489"/>
                <a:gd name="T71" fmla="*/ 2475 h 3269"/>
                <a:gd name="T72" fmla="*/ 277 w 2489"/>
                <a:gd name="T73" fmla="*/ 2658 h 3269"/>
                <a:gd name="T74" fmla="*/ 394 w 2489"/>
                <a:gd name="T75" fmla="*/ 2826 h 3269"/>
                <a:gd name="T76" fmla="*/ 535 w 2489"/>
                <a:gd name="T77" fmla="*/ 2979 h 3269"/>
                <a:gd name="T78" fmla="*/ 692 w 2489"/>
                <a:gd name="T79" fmla="*/ 3101 h 3269"/>
                <a:gd name="T80" fmla="*/ 860 w 2489"/>
                <a:gd name="T81" fmla="*/ 3193 h 3269"/>
                <a:gd name="T82" fmla="*/ 1041 w 2489"/>
                <a:gd name="T83" fmla="*/ 3250 h 3269"/>
                <a:gd name="T84" fmla="*/ 1232 w 2489"/>
                <a:gd name="T85" fmla="*/ 3269 h 3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89" h="3269">
                  <a:moveTo>
                    <a:pt x="1232" y="3269"/>
                  </a:moveTo>
                  <a:lnTo>
                    <a:pt x="1297" y="3268"/>
                  </a:lnTo>
                  <a:lnTo>
                    <a:pt x="1360" y="3260"/>
                  </a:lnTo>
                  <a:lnTo>
                    <a:pt x="1423" y="3250"/>
                  </a:lnTo>
                  <a:lnTo>
                    <a:pt x="1484" y="3235"/>
                  </a:lnTo>
                  <a:lnTo>
                    <a:pt x="1545" y="3216"/>
                  </a:lnTo>
                  <a:lnTo>
                    <a:pt x="1606" y="3193"/>
                  </a:lnTo>
                  <a:lnTo>
                    <a:pt x="1664" y="3166"/>
                  </a:lnTo>
                  <a:lnTo>
                    <a:pt x="1721" y="3136"/>
                  </a:lnTo>
                  <a:lnTo>
                    <a:pt x="1776" y="3103"/>
                  </a:lnTo>
                  <a:lnTo>
                    <a:pt x="1830" y="3065"/>
                  </a:lnTo>
                  <a:lnTo>
                    <a:pt x="1883" y="3025"/>
                  </a:lnTo>
                  <a:lnTo>
                    <a:pt x="1935" y="2981"/>
                  </a:lnTo>
                  <a:lnTo>
                    <a:pt x="1984" y="2933"/>
                  </a:lnTo>
                  <a:lnTo>
                    <a:pt x="2030" y="2882"/>
                  </a:lnTo>
                  <a:lnTo>
                    <a:pt x="2076" y="2830"/>
                  </a:lnTo>
                  <a:lnTo>
                    <a:pt x="2120" y="2773"/>
                  </a:lnTo>
                  <a:lnTo>
                    <a:pt x="2162" y="2714"/>
                  </a:lnTo>
                  <a:lnTo>
                    <a:pt x="2202" y="2652"/>
                  </a:lnTo>
                  <a:lnTo>
                    <a:pt x="2238" y="2589"/>
                  </a:lnTo>
                  <a:lnTo>
                    <a:pt x="2275" y="2522"/>
                  </a:lnTo>
                  <a:lnTo>
                    <a:pt x="2307" y="2454"/>
                  </a:lnTo>
                  <a:lnTo>
                    <a:pt x="2338" y="2383"/>
                  </a:lnTo>
                  <a:lnTo>
                    <a:pt x="2364" y="2310"/>
                  </a:lnTo>
                  <a:lnTo>
                    <a:pt x="2389" y="2234"/>
                  </a:lnTo>
                  <a:lnTo>
                    <a:pt x="2412" y="2158"/>
                  </a:lnTo>
                  <a:lnTo>
                    <a:pt x="2431" y="2079"/>
                  </a:lnTo>
                  <a:lnTo>
                    <a:pt x="2448" y="1999"/>
                  </a:lnTo>
                  <a:lnTo>
                    <a:pt x="2464" y="1917"/>
                  </a:lnTo>
                  <a:lnTo>
                    <a:pt x="2473" y="1833"/>
                  </a:lnTo>
                  <a:lnTo>
                    <a:pt x="2483" y="1749"/>
                  </a:lnTo>
                  <a:lnTo>
                    <a:pt x="2487" y="1663"/>
                  </a:lnTo>
                  <a:lnTo>
                    <a:pt x="2489" y="1575"/>
                  </a:lnTo>
                  <a:lnTo>
                    <a:pt x="2487" y="1477"/>
                  </a:lnTo>
                  <a:lnTo>
                    <a:pt x="2481" y="1382"/>
                  </a:lnTo>
                  <a:lnTo>
                    <a:pt x="2469" y="1288"/>
                  </a:lnTo>
                  <a:lnTo>
                    <a:pt x="2456" y="1196"/>
                  </a:lnTo>
                  <a:lnTo>
                    <a:pt x="2437" y="1107"/>
                  </a:lnTo>
                  <a:lnTo>
                    <a:pt x="2416" y="1019"/>
                  </a:lnTo>
                  <a:lnTo>
                    <a:pt x="2389" y="933"/>
                  </a:lnTo>
                  <a:lnTo>
                    <a:pt x="2361" y="851"/>
                  </a:lnTo>
                  <a:lnTo>
                    <a:pt x="2328" y="770"/>
                  </a:lnTo>
                  <a:lnTo>
                    <a:pt x="2294" y="694"/>
                  </a:lnTo>
                  <a:lnTo>
                    <a:pt x="2256" y="621"/>
                  </a:lnTo>
                  <a:lnTo>
                    <a:pt x="2214" y="551"/>
                  </a:lnTo>
                  <a:lnTo>
                    <a:pt x="2170" y="484"/>
                  </a:lnTo>
                  <a:lnTo>
                    <a:pt x="2124" y="421"/>
                  </a:lnTo>
                  <a:lnTo>
                    <a:pt x="2074" y="362"/>
                  </a:lnTo>
                  <a:lnTo>
                    <a:pt x="2023" y="306"/>
                  </a:lnTo>
                  <a:lnTo>
                    <a:pt x="1973" y="258"/>
                  </a:lnTo>
                  <a:lnTo>
                    <a:pt x="1919" y="216"/>
                  </a:lnTo>
                  <a:lnTo>
                    <a:pt x="1868" y="176"/>
                  </a:lnTo>
                  <a:lnTo>
                    <a:pt x="1813" y="140"/>
                  </a:lnTo>
                  <a:lnTo>
                    <a:pt x="1759" y="109"/>
                  </a:lnTo>
                  <a:lnTo>
                    <a:pt x="1702" y="83"/>
                  </a:lnTo>
                  <a:lnTo>
                    <a:pt x="1646" y="58"/>
                  </a:lnTo>
                  <a:lnTo>
                    <a:pt x="1589" y="39"/>
                  </a:lnTo>
                  <a:lnTo>
                    <a:pt x="1532" y="23"/>
                  </a:lnTo>
                  <a:lnTo>
                    <a:pt x="1475" y="12"/>
                  </a:lnTo>
                  <a:lnTo>
                    <a:pt x="1415" y="4"/>
                  </a:lnTo>
                  <a:lnTo>
                    <a:pt x="1358" y="0"/>
                  </a:lnTo>
                  <a:lnTo>
                    <a:pt x="1299" y="0"/>
                  </a:lnTo>
                  <a:lnTo>
                    <a:pt x="1242" y="6"/>
                  </a:lnTo>
                  <a:lnTo>
                    <a:pt x="1184" y="14"/>
                  </a:lnTo>
                  <a:lnTo>
                    <a:pt x="1127" y="27"/>
                  </a:lnTo>
                  <a:lnTo>
                    <a:pt x="1068" y="33"/>
                  </a:lnTo>
                  <a:lnTo>
                    <a:pt x="1009" y="41"/>
                  </a:lnTo>
                  <a:lnTo>
                    <a:pt x="951" y="54"/>
                  </a:lnTo>
                  <a:lnTo>
                    <a:pt x="894" y="69"/>
                  </a:lnTo>
                  <a:lnTo>
                    <a:pt x="839" y="90"/>
                  </a:lnTo>
                  <a:lnTo>
                    <a:pt x="785" y="113"/>
                  </a:lnTo>
                  <a:lnTo>
                    <a:pt x="732" y="140"/>
                  </a:lnTo>
                  <a:lnTo>
                    <a:pt x="680" y="170"/>
                  </a:lnTo>
                  <a:lnTo>
                    <a:pt x="629" y="205"/>
                  </a:lnTo>
                  <a:lnTo>
                    <a:pt x="579" y="241"/>
                  </a:lnTo>
                  <a:lnTo>
                    <a:pt x="531" y="281"/>
                  </a:lnTo>
                  <a:lnTo>
                    <a:pt x="485" y="325"/>
                  </a:lnTo>
                  <a:lnTo>
                    <a:pt x="442" y="371"/>
                  </a:lnTo>
                  <a:lnTo>
                    <a:pt x="398" y="421"/>
                  </a:lnTo>
                  <a:lnTo>
                    <a:pt x="358" y="472"/>
                  </a:lnTo>
                  <a:lnTo>
                    <a:pt x="317" y="526"/>
                  </a:lnTo>
                  <a:lnTo>
                    <a:pt x="279" y="583"/>
                  </a:lnTo>
                  <a:lnTo>
                    <a:pt x="245" y="642"/>
                  </a:lnTo>
                  <a:lnTo>
                    <a:pt x="212" y="704"/>
                  </a:lnTo>
                  <a:lnTo>
                    <a:pt x="180" y="768"/>
                  </a:lnTo>
                  <a:lnTo>
                    <a:pt x="151" y="833"/>
                  </a:lnTo>
                  <a:lnTo>
                    <a:pt x="125" y="902"/>
                  </a:lnTo>
                  <a:lnTo>
                    <a:pt x="100" y="973"/>
                  </a:lnTo>
                  <a:lnTo>
                    <a:pt x="79" y="1044"/>
                  </a:lnTo>
                  <a:lnTo>
                    <a:pt x="60" y="1118"/>
                  </a:lnTo>
                  <a:lnTo>
                    <a:pt x="43" y="1193"/>
                  </a:lnTo>
                  <a:lnTo>
                    <a:pt x="29" y="1269"/>
                  </a:lnTo>
                  <a:lnTo>
                    <a:pt x="18" y="1346"/>
                  </a:lnTo>
                  <a:lnTo>
                    <a:pt x="8" y="1426"/>
                  </a:lnTo>
                  <a:lnTo>
                    <a:pt x="2" y="1506"/>
                  </a:lnTo>
                  <a:lnTo>
                    <a:pt x="0" y="1586"/>
                  </a:lnTo>
                  <a:lnTo>
                    <a:pt x="0" y="1668"/>
                  </a:lnTo>
                  <a:lnTo>
                    <a:pt x="4" y="1749"/>
                  </a:lnTo>
                  <a:lnTo>
                    <a:pt x="10" y="1827"/>
                  </a:lnTo>
                  <a:lnTo>
                    <a:pt x="18" y="1905"/>
                  </a:lnTo>
                  <a:lnTo>
                    <a:pt x="29" y="1982"/>
                  </a:lnTo>
                  <a:lnTo>
                    <a:pt x="44" y="2056"/>
                  </a:lnTo>
                  <a:lnTo>
                    <a:pt x="60" y="2129"/>
                  </a:lnTo>
                  <a:lnTo>
                    <a:pt x="79" y="2201"/>
                  </a:lnTo>
                  <a:lnTo>
                    <a:pt x="102" y="2272"/>
                  </a:lnTo>
                  <a:lnTo>
                    <a:pt x="125" y="2341"/>
                  </a:lnTo>
                  <a:lnTo>
                    <a:pt x="151" y="2410"/>
                  </a:lnTo>
                  <a:lnTo>
                    <a:pt x="180" y="2475"/>
                  </a:lnTo>
                  <a:lnTo>
                    <a:pt x="211" y="2538"/>
                  </a:lnTo>
                  <a:lnTo>
                    <a:pt x="243" y="2599"/>
                  </a:lnTo>
                  <a:lnTo>
                    <a:pt x="277" y="2658"/>
                  </a:lnTo>
                  <a:lnTo>
                    <a:pt x="314" y="2715"/>
                  </a:lnTo>
                  <a:lnTo>
                    <a:pt x="352" y="2771"/>
                  </a:lnTo>
                  <a:lnTo>
                    <a:pt x="394" y="2826"/>
                  </a:lnTo>
                  <a:lnTo>
                    <a:pt x="440" y="2880"/>
                  </a:lnTo>
                  <a:lnTo>
                    <a:pt x="485" y="2931"/>
                  </a:lnTo>
                  <a:lnTo>
                    <a:pt x="535" y="2979"/>
                  </a:lnTo>
                  <a:lnTo>
                    <a:pt x="585" y="3023"/>
                  </a:lnTo>
                  <a:lnTo>
                    <a:pt x="638" y="3063"/>
                  </a:lnTo>
                  <a:lnTo>
                    <a:pt x="692" y="3101"/>
                  </a:lnTo>
                  <a:lnTo>
                    <a:pt x="747" y="3136"/>
                  </a:lnTo>
                  <a:lnTo>
                    <a:pt x="802" y="3166"/>
                  </a:lnTo>
                  <a:lnTo>
                    <a:pt x="860" y="3193"/>
                  </a:lnTo>
                  <a:lnTo>
                    <a:pt x="919" y="3216"/>
                  </a:lnTo>
                  <a:lnTo>
                    <a:pt x="980" y="3235"/>
                  </a:lnTo>
                  <a:lnTo>
                    <a:pt x="1041" y="3250"/>
                  </a:lnTo>
                  <a:lnTo>
                    <a:pt x="1104" y="3260"/>
                  </a:lnTo>
                  <a:lnTo>
                    <a:pt x="1167" y="3268"/>
                  </a:lnTo>
                  <a:lnTo>
                    <a:pt x="1232" y="3269"/>
                  </a:lnTo>
                  <a:close/>
                </a:path>
              </a:pathLst>
            </a:custGeom>
            <a:solidFill>
              <a:srgbClr val="9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38" name="Freeform 18"/>
            <p:cNvSpPr>
              <a:spLocks/>
            </p:cNvSpPr>
            <p:nvPr/>
          </p:nvSpPr>
          <p:spPr bwMode="auto">
            <a:xfrm>
              <a:off x="3827" y="1423"/>
              <a:ext cx="1203" cy="1572"/>
            </a:xfrm>
            <a:custGeom>
              <a:avLst/>
              <a:gdLst>
                <a:gd name="T0" fmla="*/ 1310 w 2406"/>
                <a:gd name="T1" fmla="*/ 3137 h 3145"/>
                <a:gd name="T2" fmla="*/ 1549 w 2406"/>
                <a:gd name="T3" fmla="*/ 3070 h 3145"/>
                <a:gd name="T4" fmla="*/ 1768 w 2406"/>
                <a:gd name="T5" fmla="*/ 2946 h 3145"/>
                <a:gd name="T6" fmla="*/ 1963 w 2406"/>
                <a:gd name="T7" fmla="*/ 2770 h 3145"/>
                <a:gd name="T8" fmla="*/ 2127 w 2406"/>
                <a:gd name="T9" fmla="*/ 2547 h 3145"/>
                <a:gd name="T10" fmla="*/ 2259 w 2406"/>
                <a:gd name="T11" fmla="*/ 2285 h 3145"/>
                <a:gd name="T12" fmla="*/ 2351 w 2406"/>
                <a:gd name="T13" fmla="*/ 1989 h 3145"/>
                <a:gd name="T14" fmla="*/ 2400 w 2406"/>
                <a:gd name="T15" fmla="*/ 1668 h 3145"/>
                <a:gd name="T16" fmla="*/ 2404 w 2406"/>
                <a:gd name="T17" fmla="*/ 1402 h 3145"/>
                <a:gd name="T18" fmla="*/ 2387 w 2406"/>
                <a:gd name="T19" fmla="*/ 1215 h 3145"/>
                <a:gd name="T20" fmla="*/ 2353 w 2406"/>
                <a:gd name="T21" fmla="*/ 1034 h 3145"/>
                <a:gd name="T22" fmla="*/ 2303 w 2406"/>
                <a:gd name="T23" fmla="*/ 864 h 3145"/>
                <a:gd name="T24" fmla="*/ 2240 w 2406"/>
                <a:gd name="T25" fmla="*/ 703 h 3145"/>
                <a:gd name="T26" fmla="*/ 2166 w 2406"/>
                <a:gd name="T27" fmla="*/ 556 h 3145"/>
                <a:gd name="T28" fmla="*/ 2078 w 2406"/>
                <a:gd name="T29" fmla="*/ 422 h 3145"/>
                <a:gd name="T30" fmla="*/ 1980 w 2406"/>
                <a:gd name="T31" fmla="*/ 306 h 3145"/>
                <a:gd name="T32" fmla="*/ 1875 w 2406"/>
                <a:gd name="T33" fmla="*/ 210 h 3145"/>
                <a:gd name="T34" fmla="*/ 1768 w 2406"/>
                <a:gd name="T35" fmla="*/ 134 h 3145"/>
                <a:gd name="T36" fmla="*/ 1660 w 2406"/>
                <a:gd name="T37" fmla="*/ 76 h 3145"/>
                <a:gd name="T38" fmla="*/ 1549 w 2406"/>
                <a:gd name="T39" fmla="*/ 34 h 3145"/>
                <a:gd name="T40" fmla="*/ 1434 w 2406"/>
                <a:gd name="T41" fmla="*/ 8 h 3145"/>
                <a:gd name="T42" fmla="*/ 1322 w 2406"/>
                <a:gd name="T43" fmla="*/ 0 h 3145"/>
                <a:gd name="T44" fmla="*/ 1209 w 2406"/>
                <a:gd name="T45" fmla="*/ 6 h 3145"/>
                <a:gd name="T46" fmla="*/ 1098 w 2406"/>
                <a:gd name="T47" fmla="*/ 31 h 3145"/>
                <a:gd name="T48" fmla="*/ 989 w 2406"/>
                <a:gd name="T49" fmla="*/ 53 h 3145"/>
                <a:gd name="T50" fmla="*/ 881 w 2406"/>
                <a:gd name="T51" fmla="*/ 76 h 3145"/>
                <a:gd name="T52" fmla="*/ 776 w 2406"/>
                <a:gd name="T53" fmla="*/ 113 h 3145"/>
                <a:gd name="T54" fmla="*/ 674 w 2406"/>
                <a:gd name="T55" fmla="*/ 162 h 3145"/>
                <a:gd name="T56" fmla="*/ 579 w 2406"/>
                <a:gd name="T57" fmla="*/ 225 h 3145"/>
                <a:gd name="T58" fmla="*/ 489 w 2406"/>
                <a:gd name="T59" fmla="*/ 300 h 3145"/>
                <a:gd name="T60" fmla="*/ 403 w 2406"/>
                <a:gd name="T61" fmla="*/ 386 h 3145"/>
                <a:gd name="T62" fmla="*/ 325 w 2406"/>
                <a:gd name="T63" fmla="*/ 481 h 3145"/>
                <a:gd name="T64" fmla="*/ 222 w 2406"/>
                <a:gd name="T65" fmla="*/ 646 h 3145"/>
                <a:gd name="T66" fmla="*/ 109 w 2406"/>
                <a:gd name="T67" fmla="*/ 896 h 3145"/>
                <a:gd name="T68" fmla="*/ 35 w 2406"/>
                <a:gd name="T69" fmla="*/ 1173 h 3145"/>
                <a:gd name="T70" fmla="*/ 0 w 2406"/>
                <a:gd name="T71" fmla="*/ 1471 h 3145"/>
                <a:gd name="T72" fmla="*/ 4 w 2406"/>
                <a:gd name="T73" fmla="*/ 1702 h 3145"/>
                <a:gd name="T74" fmla="*/ 19 w 2406"/>
                <a:gd name="T75" fmla="*/ 1849 h 3145"/>
                <a:gd name="T76" fmla="*/ 44 w 2406"/>
                <a:gd name="T77" fmla="*/ 1995 h 3145"/>
                <a:gd name="T78" fmla="*/ 79 w 2406"/>
                <a:gd name="T79" fmla="*/ 2132 h 3145"/>
                <a:gd name="T80" fmla="*/ 124 w 2406"/>
                <a:gd name="T81" fmla="*/ 2266 h 3145"/>
                <a:gd name="T82" fmla="*/ 176 w 2406"/>
                <a:gd name="T83" fmla="*/ 2392 h 3145"/>
                <a:gd name="T84" fmla="*/ 239 w 2406"/>
                <a:gd name="T85" fmla="*/ 2510 h 3145"/>
                <a:gd name="T86" fmla="*/ 308 w 2406"/>
                <a:gd name="T87" fmla="*/ 2621 h 3145"/>
                <a:gd name="T88" fmla="*/ 386 w 2406"/>
                <a:gd name="T89" fmla="*/ 2726 h 3145"/>
                <a:gd name="T90" fmla="*/ 472 w 2406"/>
                <a:gd name="T91" fmla="*/ 2824 h 3145"/>
                <a:gd name="T92" fmla="*/ 567 w 2406"/>
                <a:gd name="T93" fmla="*/ 2912 h 3145"/>
                <a:gd name="T94" fmla="*/ 669 w 2406"/>
                <a:gd name="T95" fmla="*/ 2986 h 3145"/>
                <a:gd name="T96" fmla="*/ 776 w 2406"/>
                <a:gd name="T97" fmla="*/ 3047 h 3145"/>
                <a:gd name="T98" fmla="*/ 888 w 2406"/>
                <a:gd name="T99" fmla="*/ 3093 h 3145"/>
                <a:gd name="T100" fmla="*/ 1005 w 2406"/>
                <a:gd name="T101" fmla="*/ 3126 h 3145"/>
                <a:gd name="T102" fmla="*/ 1125 w 2406"/>
                <a:gd name="T103" fmla="*/ 3143 h 3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06" h="3145">
                  <a:moveTo>
                    <a:pt x="1186" y="3145"/>
                  </a:moveTo>
                  <a:lnTo>
                    <a:pt x="1310" y="3137"/>
                  </a:lnTo>
                  <a:lnTo>
                    <a:pt x="1432" y="3112"/>
                  </a:lnTo>
                  <a:lnTo>
                    <a:pt x="1549" y="3070"/>
                  </a:lnTo>
                  <a:lnTo>
                    <a:pt x="1662" y="3015"/>
                  </a:lnTo>
                  <a:lnTo>
                    <a:pt x="1768" y="2946"/>
                  </a:lnTo>
                  <a:lnTo>
                    <a:pt x="1868" y="2864"/>
                  </a:lnTo>
                  <a:lnTo>
                    <a:pt x="1963" y="2770"/>
                  </a:lnTo>
                  <a:lnTo>
                    <a:pt x="2049" y="2663"/>
                  </a:lnTo>
                  <a:lnTo>
                    <a:pt x="2127" y="2547"/>
                  </a:lnTo>
                  <a:lnTo>
                    <a:pt x="2198" y="2421"/>
                  </a:lnTo>
                  <a:lnTo>
                    <a:pt x="2259" y="2285"/>
                  </a:lnTo>
                  <a:lnTo>
                    <a:pt x="2311" y="2140"/>
                  </a:lnTo>
                  <a:lnTo>
                    <a:pt x="2351" y="1989"/>
                  </a:lnTo>
                  <a:lnTo>
                    <a:pt x="2381" y="1832"/>
                  </a:lnTo>
                  <a:lnTo>
                    <a:pt x="2400" y="1668"/>
                  </a:lnTo>
                  <a:lnTo>
                    <a:pt x="2406" y="1500"/>
                  </a:lnTo>
                  <a:lnTo>
                    <a:pt x="2404" y="1402"/>
                  </a:lnTo>
                  <a:lnTo>
                    <a:pt x="2397" y="1309"/>
                  </a:lnTo>
                  <a:lnTo>
                    <a:pt x="2387" y="1215"/>
                  </a:lnTo>
                  <a:lnTo>
                    <a:pt x="2372" y="1123"/>
                  </a:lnTo>
                  <a:lnTo>
                    <a:pt x="2353" y="1034"/>
                  </a:lnTo>
                  <a:lnTo>
                    <a:pt x="2330" y="948"/>
                  </a:lnTo>
                  <a:lnTo>
                    <a:pt x="2303" y="864"/>
                  </a:lnTo>
                  <a:lnTo>
                    <a:pt x="2274" y="781"/>
                  </a:lnTo>
                  <a:lnTo>
                    <a:pt x="2240" y="703"/>
                  </a:lnTo>
                  <a:lnTo>
                    <a:pt x="2204" y="629"/>
                  </a:lnTo>
                  <a:lnTo>
                    <a:pt x="2166" y="556"/>
                  </a:lnTo>
                  <a:lnTo>
                    <a:pt x="2124" y="487"/>
                  </a:lnTo>
                  <a:lnTo>
                    <a:pt x="2078" y="422"/>
                  </a:lnTo>
                  <a:lnTo>
                    <a:pt x="2030" y="363"/>
                  </a:lnTo>
                  <a:lnTo>
                    <a:pt x="1980" y="306"/>
                  </a:lnTo>
                  <a:lnTo>
                    <a:pt x="1927" y="254"/>
                  </a:lnTo>
                  <a:lnTo>
                    <a:pt x="1875" y="210"/>
                  </a:lnTo>
                  <a:lnTo>
                    <a:pt x="1824" y="170"/>
                  </a:lnTo>
                  <a:lnTo>
                    <a:pt x="1768" y="134"/>
                  </a:lnTo>
                  <a:lnTo>
                    <a:pt x="1715" y="103"/>
                  </a:lnTo>
                  <a:lnTo>
                    <a:pt x="1660" y="76"/>
                  </a:lnTo>
                  <a:lnTo>
                    <a:pt x="1604" y="53"/>
                  </a:lnTo>
                  <a:lnTo>
                    <a:pt x="1549" y="34"/>
                  </a:lnTo>
                  <a:lnTo>
                    <a:pt x="1492" y="19"/>
                  </a:lnTo>
                  <a:lnTo>
                    <a:pt x="1434" y="8"/>
                  </a:lnTo>
                  <a:lnTo>
                    <a:pt x="1379" y="2"/>
                  </a:lnTo>
                  <a:lnTo>
                    <a:pt x="1322" y="0"/>
                  </a:lnTo>
                  <a:lnTo>
                    <a:pt x="1266" y="2"/>
                  </a:lnTo>
                  <a:lnTo>
                    <a:pt x="1209" y="6"/>
                  </a:lnTo>
                  <a:lnTo>
                    <a:pt x="1154" y="17"/>
                  </a:lnTo>
                  <a:lnTo>
                    <a:pt x="1098" y="31"/>
                  </a:lnTo>
                  <a:lnTo>
                    <a:pt x="1045" y="48"/>
                  </a:lnTo>
                  <a:lnTo>
                    <a:pt x="989" y="53"/>
                  </a:lnTo>
                  <a:lnTo>
                    <a:pt x="934" y="63"/>
                  </a:lnTo>
                  <a:lnTo>
                    <a:pt x="881" y="76"/>
                  </a:lnTo>
                  <a:lnTo>
                    <a:pt x="827" y="94"/>
                  </a:lnTo>
                  <a:lnTo>
                    <a:pt x="776" y="113"/>
                  </a:lnTo>
                  <a:lnTo>
                    <a:pt x="726" y="136"/>
                  </a:lnTo>
                  <a:lnTo>
                    <a:pt x="674" y="162"/>
                  </a:lnTo>
                  <a:lnTo>
                    <a:pt x="627" y="193"/>
                  </a:lnTo>
                  <a:lnTo>
                    <a:pt x="579" y="225"/>
                  </a:lnTo>
                  <a:lnTo>
                    <a:pt x="533" y="262"/>
                  </a:lnTo>
                  <a:lnTo>
                    <a:pt x="489" y="300"/>
                  </a:lnTo>
                  <a:lnTo>
                    <a:pt x="445" y="342"/>
                  </a:lnTo>
                  <a:lnTo>
                    <a:pt x="403" y="386"/>
                  </a:lnTo>
                  <a:lnTo>
                    <a:pt x="363" y="432"/>
                  </a:lnTo>
                  <a:lnTo>
                    <a:pt x="325" y="481"/>
                  </a:lnTo>
                  <a:lnTo>
                    <a:pt x="289" y="533"/>
                  </a:lnTo>
                  <a:lnTo>
                    <a:pt x="222" y="646"/>
                  </a:lnTo>
                  <a:lnTo>
                    <a:pt x="161" y="766"/>
                  </a:lnTo>
                  <a:lnTo>
                    <a:pt x="109" y="896"/>
                  </a:lnTo>
                  <a:lnTo>
                    <a:pt x="67" y="1030"/>
                  </a:lnTo>
                  <a:lnTo>
                    <a:pt x="35" y="1173"/>
                  </a:lnTo>
                  <a:lnTo>
                    <a:pt x="14" y="1318"/>
                  </a:lnTo>
                  <a:lnTo>
                    <a:pt x="0" y="1471"/>
                  </a:lnTo>
                  <a:lnTo>
                    <a:pt x="0" y="1626"/>
                  </a:lnTo>
                  <a:lnTo>
                    <a:pt x="4" y="1702"/>
                  </a:lnTo>
                  <a:lnTo>
                    <a:pt x="10" y="1777"/>
                  </a:lnTo>
                  <a:lnTo>
                    <a:pt x="19" y="1849"/>
                  </a:lnTo>
                  <a:lnTo>
                    <a:pt x="31" y="1924"/>
                  </a:lnTo>
                  <a:lnTo>
                    <a:pt x="44" y="1995"/>
                  </a:lnTo>
                  <a:lnTo>
                    <a:pt x="61" y="2065"/>
                  </a:lnTo>
                  <a:lnTo>
                    <a:pt x="79" y="2132"/>
                  </a:lnTo>
                  <a:lnTo>
                    <a:pt x="102" y="2201"/>
                  </a:lnTo>
                  <a:lnTo>
                    <a:pt x="124" y="2266"/>
                  </a:lnTo>
                  <a:lnTo>
                    <a:pt x="149" y="2329"/>
                  </a:lnTo>
                  <a:lnTo>
                    <a:pt x="176" y="2392"/>
                  </a:lnTo>
                  <a:lnTo>
                    <a:pt x="207" y="2451"/>
                  </a:lnTo>
                  <a:lnTo>
                    <a:pt x="239" y="2510"/>
                  </a:lnTo>
                  <a:lnTo>
                    <a:pt x="271" y="2566"/>
                  </a:lnTo>
                  <a:lnTo>
                    <a:pt x="308" y="2621"/>
                  </a:lnTo>
                  <a:lnTo>
                    <a:pt x="344" y="2673"/>
                  </a:lnTo>
                  <a:lnTo>
                    <a:pt x="386" y="2726"/>
                  </a:lnTo>
                  <a:lnTo>
                    <a:pt x="428" y="2776"/>
                  </a:lnTo>
                  <a:lnTo>
                    <a:pt x="472" y="2824"/>
                  </a:lnTo>
                  <a:lnTo>
                    <a:pt x="520" y="2870"/>
                  </a:lnTo>
                  <a:lnTo>
                    <a:pt x="567" y="2912"/>
                  </a:lnTo>
                  <a:lnTo>
                    <a:pt x="617" y="2950"/>
                  </a:lnTo>
                  <a:lnTo>
                    <a:pt x="669" y="2986"/>
                  </a:lnTo>
                  <a:lnTo>
                    <a:pt x="722" y="3017"/>
                  </a:lnTo>
                  <a:lnTo>
                    <a:pt x="776" y="3047"/>
                  </a:lnTo>
                  <a:lnTo>
                    <a:pt x="831" y="3072"/>
                  </a:lnTo>
                  <a:lnTo>
                    <a:pt x="888" y="3093"/>
                  </a:lnTo>
                  <a:lnTo>
                    <a:pt x="946" y="3112"/>
                  </a:lnTo>
                  <a:lnTo>
                    <a:pt x="1005" y="3126"/>
                  </a:lnTo>
                  <a:lnTo>
                    <a:pt x="1064" y="3137"/>
                  </a:lnTo>
                  <a:lnTo>
                    <a:pt x="1125" y="3143"/>
                  </a:lnTo>
                  <a:lnTo>
                    <a:pt x="1186" y="3145"/>
                  </a:lnTo>
                  <a:close/>
                </a:path>
              </a:pathLst>
            </a:custGeom>
            <a:solidFill>
              <a:srgbClr val="A3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39" name="Freeform 19"/>
            <p:cNvSpPr>
              <a:spLocks/>
            </p:cNvSpPr>
            <p:nvPr/>
          </p:nvSpPr>
          <p:spPr bwMode="auto">
            <a:xfrm>
              <a:off x="3849" y="1457"/>
              <a:ext cx="1163" cy="1514"/>
            </a:xfrm>
            <a:custGeom>
              <a:avLst/>
              <a:gdLst>
                <a:gd name="T0" fmla="*/ 1262 w 2326"/>
                <a:gd name="T1" fmla="*/ 3018 h 3026"/>
                <a:gd name="T2" fmla="*/ 1493 w 2326"/>
                <a:gd name="T3" fmla="*/ 2954 h 3026"/>
                <a:gd name="T4" fmla="*/ 1705 w 2326"/>
                <a:gd name="T5" fmla="*/ 2833 h 3026"/>
                <a:gd name="T6" fmla="*/ 1894 w 2326"/>
                <a:gd name="T7" fmla="*/ 2661 h 3026"/>
                <a:gd name="T8" fmla="*/ 2055 w 2326"/>
                <a:gd name="T9" fmla="*/ 2445 h 3026"/>
                <a:gd name="T10" fmla="*/ 2183 w 2326"/>
                <a:gd name="T11" fmla="*/ 2191 h 3026"/>
                <a:gd name="T12" fmla="*/ 2272 w 2326"/>
                <a:gd name="T13" fmla="*/ 1905 h 3026"/>
                <a:gd name="T14" fmla="*/ 2320 w 2326"/>
                <a:gd name="T15" fmla="*/ 1593 h 3026"/>
                <a:gd name="T16" fmla="*/ 2324 w 2326"/>
                <a:gd name="T17" fmla="*/ 1335 h 3026"/>
                <a:gd name="T18" fmla="*/ 2305 w 2326"/>
                <a:gd name="T19" fmla="*/ 1146 h 3026"/>
                <a:gd name="T20" fmla="*/ 2271 w 2326"/>
                <a:gd name="T21" fmla="*/ 966 h 3026"/>
                <a:gd name="T22" fmla="*/ 2219 w 2326"/>
                <a:gd name="T23" fmla="*/ 798 h 3026"/>
                <a:gd name="T24" fmla="*/ 2154 w 2326"/>
                <a:gd name="T25" fmla="*/ 640 h 3026"/>
                <a:gd name="T26" fmla="*/ 2078 w 2326"/>
                <a:gd name="T27" fmla="*/ 496 h 3026"/>
                <a:gd name="T28" fmla="*/ 1988 w 2326"/>
                <a:gd name="T29" fmla="*/ 368 h 3026"/>
                <a:gd name="T30" fmla="*/ 1887 w 2326"/>
                <a:gd name="T31" fmla="*/ 256 h 3026"/>
                <a:gd name="T32" fmla="*/ 1782 w 2326"/>
                <a:gd name="T33" fmla="*/ 168 h 3026"/>
                <a:gd name="T34" fmla="*/ 1673 w 2326"/>
                <a:gd name="T35" fmla="*/ 99 h 3026"/>
                <a:gd name="T36" fmla="*/ 1562 w 2326"/>
                <a:gd name="T37" fmla="*/ 47 h 3026"/>
                <a:gd name="T38" fmla="*/ 1451 w 2326"/>
                <a:gd name="T39" fmla="*/ 15 h 3026"/>
                <a:gd name="T40" fmla="*/ 1341 w 2326"/>
                <a:gd name="T41" fmla="*/ 0 h 3026"/>
                <a:gd name="T42" fmla="*/ 1230 w 2326"/>
                <a:gd name="T43" fmla="*/ 2 h 3026"/>
                <a:gd name="T44" fmla="*/ 1121 w 2326"/>
                <a:gd name="T45" fmla="*/ 19 h 3026"/>
                <a:gd name="T46" fmla="*/ 1016 w 2326"/>
                <a:gd name="T47" fmla="*/ 53 h 3026"/>
                <a:gd name="T48" fmla="*/ 915 w 2326"/>
                <a:gd name="T49" fmla="*/ 84 h 3026"/>
                <a:gd name="T50" fmla="*/ 814 w 2326"/>
                <a:gd name="T51" fmla="*/ 107 h 3026"/>
                <a:gd name="T52" fmla="*/ 714 w 2326"/>
                <a:gd name="T53" fmla="*/ 143 h 3026"/>
                <a:gd name="T54" fmla="*/ 621 w 2326"/>
                <a:gd name="T55" fmla="*/ 193 h 3026"/>
                <a:gd name="T56" fmla="*/ 533 w 2326"/>
                <a:gd name="T57" fmla="*/ 254 h 3026"/>
                <a:gd name="T58" fmla="*/ 447 w 2326"/>
                <a:gd name="T59" fmla="*/ 325 h 3026"/>
                <a:gd name="T60" fmla="*/ 369 w 2326"/>
                <a:gd name="T61" fmla="*/ 407 h 3026"/>
                <a:gd name="T62" fmla="*/ 296 w 2326"/>
                <a:gd name="T63" fmla="*/ 498 h 3026"/>
                <a:gd name="T64" fmla="*/ 199 w 2326"/>
                <a:gd name="T65" fmla="*/ 655 h 3026"/>
                <a:gd name="T66" fmla="*/ 98 w 2326"/>
                <a:gd name="T67" fmla="*/ 894 h 3026"/>
                <a:gd name="T68" fmla="*/ 31 w 2326"/>
                <a:gd name="T69" fmla="*/ 1158 h 3026"/>
                <a:gd name="T70" fmla="*/ 0 w 2326"/>
                <a:gd name="T71" fmla="*/ 1440 h 3026"/>
                <a:gd name="T72" fmla="*/ 4 w 2326"/>
                <a:gd name="T73" fmla="*/ 1660 h 3026"/>
                <a:gd name="T74" fmla="*/ 21 w 2326"/>
                <a:gd name="T75" fmla="*/ 1801 h 3026"/>
                <a:gd name="T76" fmla="*/ 46 w 2326"/>
                <a:gd name="T77" fmla="*/ 1937 h 3026"/>
                <a:gd name="T78" fmla="*/ 82 w 2326"/>
                <a:gd name="T79" fmla="*/ 2069 h 3026"/>
                <a:gd name="T80" fmla="*/ 124 w 2326"/>
                <a:gd name="T81" fmla="*/ 2195 h 3026"/>
                <a:gd name="T82" fmla="*/ 176 w 2326"/>
                <a:gd name="T83" fmla="*/ 2313 h 3026"/>
                <a:gd name="T84" fmla="*/ 235 w 2326"/>
                <a:gd name="T85" fmla="*/ 2426 h 3026"/>
                <a:gd name="T86" fmla="*/ 300 w 2326"/>
                <a:gd name="T87" fmla="*/ 2531 h 3026"/>
                <a:gd name="T88" fmla="*/ 376 w 2326"/>
                <a:gd name="T89" fmla="*/ 2631 h 3026"/>
                <a:gd name="T90" fmla="*/ 460 w 2326"/>
                <a:gd name="T91" fmla="*/ 2724 h 3026"/>
                <a:gd name="T92" fmla="*/ 550 w 2326"/>
                <a:gd name="T93" fmla="*/ 2806 h 3026"/>
                <a:gd name="T94" fmla="*/ 648 w 2326"/>
                <a:gd name="T95" fmla="*/ 2877 h 3026"/>
                <a:gd name="T96" fmla="*/ 751 w 2326"/>
                <a:gd name="T97" fmla="*/ 2934 h 3026"/>
                <a:gd name="T98" fmla="*/ 858 w 2326"/>
                <a:gd name="T99" fmla="*/ 2978 h 3026"/>
                <a:gd name="T100" fmla="*/ 968 w 2326"/>
                <a:gd name="T101" fmla="*/ 3009 h 3026"/>
                <a:gd name="T102" fmla="*/ 1083 w 2326"/>
                <a:gd name="T103" fmla="*/ 3024 h 3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6" h="3026">
                  <a:moveTo>
                    <a:pt x="1142" y="3026"/>
                  </a:moveTo>
                  <a:lnTo>
                    <a:pt x="1262" y="3018"/>
                  </a:lnTo>
                  <a:lnTo>
                    <a:pt x="1381" y="2994"/>
                  </a:lnTo>
                  <a:lnTo>
                    <a:pt x="1493" y="2954"/>
                  </a:lnTo>
                  <a:lnTo>
                    <a:pt x="1602" y="2900"/>
                  </a:lnTo>
                  <a:lnTo>
                    <a:pt x="1705" y="2833"/>
                  </a:lnTo>
                  <a:lnTo>
                    <a:pt x="1803" y="2753"/>
                  </a:lnTo>
                  <a:lnTo>
                    <a:pt x="1894" y="2661"/>
                  </a:lnTo>
                  <a:lnTo>
                    <a:pt x="1978" y="2558"/>
                  </a:lnTo>
                  <a:lnTo>
                    <a:pt x="2055" y="2445"/>
                  </a:lnTo>
                  <a:lnTo>
                    <a:pt x="2124" y="2323"/>
                  </a:lnTo>
                  <a:lnTo>
                    <a:pt x="2183" y="2191"/>
                  </a:lnTo>
                  <a:lnTo>
                    <a:pt x="2232" y="2052"/>
                  </a:lnTo>
                  <a:lnTo>
                    <a:pt x="2272" y="1905"/>
                  </a:lnTo>
                  <a:lnTo>
                    <a:pt x="2301" y="1752"/>
                  </a:lnTo>
                  <a:lnTo>
                    <a:pt x="2320" y="1593"/>
                  </a:lnTo>
                  <a:lnTo>
                    <a:pt x="2326" y="1431"/>
                  </a:lnTo>
                  <a:lnTo>
                    <a:pt x="2324" y="1335"/>
                  </a:lnTo>
                  <a:lnTo>
                    <a:pt x="2316" y="1240"/>
                  </a:lnTo>
                  <a:lnTo>
                    <a:pt x="2305" y="1146"/>
                  </a:lnTo>
                  <a:lnTo>
                    <a:pt x="2290" y="1056"/>
                  </a:lnTo>
                  <a:lnTo>
                    <a:pt x="2271" y="966"/>
                  </a:lnTo>
                  <a:lnTo>
                    <a:pt x="2248" y="881"/>
                  </a:lnTo>
                  <a:lnTo>
                    <a:pt x="2219" y="798"/>
                  </a:lnTo>
                  <a:lnTo>
                    <a:pt x="2188" y="718"/>
                  </a:lnTo>
                  <a:lnTo>
                    <a:pt x="2154" y="640"/>
                  </a:lnTo>
                  <a:lnTo>
                    <a:pt x="2118" y="567"/>
                  </a:lnTo>
                  <a:lnTo>
                    <a:pt x="2078" y="496"/>
                  </a:lnTo>
                  <a:lnTo>
                    <a:pt x="2034" y="430"/>
                  </a:lnTo>
                  <a:lnTo>
                    <a:pt x="1988" y="368"/>
                  </a:lnTo>
                  <a:lnTo>
                    <a:pt x="1938" y="309"/>
                  </a:lnTo>
                  <a:lnTo>
                    <a:pt x="1887" y="256"/>
                  </a:lnTo>
                  <a:lnTo>
                    <a:pt x="1833" y="208"/>
                  </a:lnTo>
                  <a:lnTo>
                    <a:pt x="1782" y="168"/>
                  </a:lnTo>
                  <a:lnTo>
                    <a:pt x="1728" y="130"/>
                  </a:lnTo>
                  <a:lnTo>
                    <a:pt x="1673" y="99"/>
                  </a:lnTo>
                  <a:lnTo>
                    <a:pt x="1618" y="70"/>
                  </a:lnTo>
                  <a:lnTo>
                    <a:pt x="1562" y="47"/>
                  </a:lnTo>
                  <a:lnTo>
                    <a:pt x="1507" y="30"/>
                  </a:lnTo>
                  <a:lnTo>
                    <a:pt x="1451" y="15"/>
                  </a:lnTo>
                  <a:lnTo>
                    <a:pt x="1396" y="5"/>
                  </a:lnTo>
                  <a:lnTo>
                    <a:pt x="1341" y="0"/>
                  </a:lnTo>
                  <a:lnTo>
                    <a:pt x="1285" y="0"/>
                  </a:lnTo>
                  <a:lnTo>
                    <a:pt x="1230" y="2"/>
                  </a:lnTo>
                  <a:lnTo>
                    <a:pt x="1175" y="9"/>
                  </a:lnTo>
                  <a:lnTo>
                    <a:pt x="1121" y="19"/>
                  </a:lnTo>
                  <a:lnTo>
                    <a:pt x="1068" y="34"/>
                  </a:lnTo>
                  <a:lnTo>
                    <a:pt x="1016" y="53"/>
                  </a:lnTo>
                  <a:lnTo>
                    <a:pt x="966" y="76"/>
                  </a:lnTo>
                  <a:lnTo>
                    <a:pt x="915" y="84"/>
                  </a:lnTo>
                  <a:lnTo>
                    <a:pt x="863" y="93"/>
                  </a:lnTo>
                  <a:lnTo>
                    <a:pt x="814" y="107"/>
                  </a:lnTo>
                  <a:lnTo>
                    <a:pt x="764" y="124"/>
                  </a:lnTo>
                  <a:lnTo>
                    <a:pt x="714" y="143"/>
                  </a:lnTo>
                  <a:lnTo>
                    <a:pt x="669" y="166"/>
                  </a:lnTo>
                  <a:lnTo>
                    <a:pt x="621" y="193"/>
                  </a:lnTo>
                  <a:lnTo>
                    <a:pt x="577" y="221"/>
                  </a:lnTo>
                  <a:lnTo>
                    <a:pt x="533" y="254"/>
                  </a:lnTo>
                  <a:lnTo>
                    <a:pt x="489" y="288"/>
                  </a:lnTo>
                  <a:lnTo>
                    <a:pt x="447" y="325"/>
                  </a:lnTo>
                  <a:lnTo>
                    <a:pt x="407" y="365"/>
                  </a:lnTo>
                  <a:lnTo>
                    <a:pt x="369" y="407"/>
                  </a:lnTo>
                  <a:lnTo>
                    <a:pt x="332" y="451"/>
                  </a:lnTo>
                  <a:lnTo>
                    <a:pt x="296" y="498"/>
                  </a:lnTo>
                  <a:lnTo>
                    <a:pt x="262" y="548"/>
                  </a:lnTo>
                  <a:lnTo>
                    <a:pt x="199" y="655"/>
                  </a:lnTo>
                  <a:lnTo>
                    <a:pt x="145" y="772"/>
                  </a:lnTo>
                  <a:lnTo>
                    <a:pt x="98" y="894"/>
                  </a:lnTo>
                  <a:lnTo>
                    <a:pt x="59" y="1022"/>
                  </a:lnTo>
                  <a:lnTo>
                    <a:pt x="31" y="1158"/>
                  </a:lnTo>
                  <a:lnTo>
                    <a:pt x="10" y="1297"/>
                  </a:lnTo>
                  <a:lnTo>
                    <a:pt x="0" y="1440"/>
                  </a:lnTo>
                  <a:lnTo>
                    <a:pt x="0" y="1587"/>
                  </a:lnTo>
                  <a:lnTo>
                    <a:pt x="4" y="1660"/>
                  </a:lnTo>
                  <a:lnTo>
                    <a:pt x="12" y="1731"/>
                  </a:lnTo>
                  <a:lnTo>
                    <a:pt x="21" y="1801"/>
                  </a:lnTo>
                  <a:lnTo>
                    <a:pt x="33" y="1870"/>
                  </a:lnTo>
                  <a:lnTo>
                    <a:pt x="46" y="1937"/>
                  </a:lnTo>
                  <a:lnTo>
                    <a:pt x="63" y="2004"/>
                  </a:lnTo>
                  <a:lnTo>
                    <a:pt x="82" y="2069"/>
                  </a:lnTo>
                  <a:lnTo>
                    <a:pt x="103" y="2132"/>
                  </a:lnTo>
                  <a:lnTo>
                    <a:pt x="124" y="2195"/>
                  </a:lnTo>
                  <a:lnTo>
                    <a:pt x="149" y="2256"/>
                  </a:lnTo>
                  <a:lnTo>
                    <a:pt x="176" y="2313"/>
                  </a:lnTo>
                  <a:lnTo>
                    <a:pt x="205" y="2371"/>
                  </a:lnTo>
                  <a:lnTo>
                    <a:pt x="235" y="2426"/>
                  </a:lnTo>
                  <a:lnTo>
                    <a:pt x="268" y="2480"/>
                  </a:lnTo>
                  <a:lnTo>
                    <a:pt x="300" y="2531"/>
                  </a:lnTo>
                  <a:lnTo>
                    <a:pt x="336" y="2581"/>
                  </a:lnTo>
                  <a:lnTo>
                    <a:pt x="376" y="2631"/>
                  </a:lnTo>
                  <a:lnTo>
                    <a:pt x="417" y="2678"/>
                  </a:lnTo>
                  <a:lnTo>
                    <a:pt x="460" y="2724"/>
                  </a:lnTo>
                  <a:lnTo>
                    <a:pt x="504" y="2766"/>
                  </a:lnTo>
                  <a:lnTo>
                    <a:pt x="550" y="2806"/>
                  </a:lnTo>
                  <a:lnTo>
                    <a:pt x="598" y="2843"/>
                  </a:lnTo>
                  <a:lnTo>
                    <a:pt x="648" y="2877"/>
                  </a:lnTo>
                  <a:lnTo>
                    <a:pt x="699" y="2906"/>
                  </a:lnTo>
                  <a:lnTo>
                    <a:pt x="751" y="2934"/>
                  </a:lnTo>
                  <a:lnTo>
                    <a:pt x="802" y="2957"/>
                  </a:lnTo>
                  <a:lnTo>
                    <a:pt x="858" y="2978"/>
                  </a:lnTo>
                  <a:lnTo>
                    <a:pt x="913" y="2996"/>
                  </a:lnTo>
                  <a:lnTo>
                    <a:pt x="968" y="3009"/>
                  </a:lnTo>
                  <a:lnTo>
                    <a:pt x="1026" y="3018"/>
                  </a:lnTo>
                  <a:lnTo>
                    <a:pt x="1083" y="3024"/>
                  </a:lnTo>
                  <a:lnTo>
                    <a:pt x="1142" y="3026"/>
                  </a:lnTo>
                  <a:close/>
                </a:path>
              </a:pathLst>
            </a:custGeom>
            <a:solidFill>
              <a:srgbClr val="AA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0" name="Freeform 20"/>
            <p:cNvSpPr>
              <a:spLocks/>
            </p:cNvSpPr>
            <p:nvPr/>
          </p:nvSpPr>
          <p:spPr bwMode="auto">
            <a:xfrm>
              <a:off x="3871" y="1489"/>
              <a:ext cx="1123" cy="1458"/>
            </a:xfrm>
            <a:custGeom>
              <a:avLst/>
              <a:gdLst>
                <a:gd name="T0" fmla="*/ 1215 w 2246"/>
                <a:gd name="T1" fmla="*/ 2908 h 2915"/>
                <a:gd name="T2" fmla="*/ 1438 w 2246"/>
                <a:gd name="T3" fmla="*/ 2847 h 2915"/>
                <a:gd name="T4" fmla="*/ 1644 w 2246"/>
                <a:gd name="T5" fmla="*/ 2728 h 2915"/>
                <a:gd name="T6" fmla="*/ 1827 w 2246"/>
                <a:gd name="T7" fmla="*/ 2562 h 2915"/>
                <a:gd name="T8" fmla="*/ 1982 w 2246"/>
                <a:gd name="T9" fmla="*/ 2352 h 2915"/>
                <a:gd name="T10" fmla="*/ 2106 w 2246"/>
                <a:gd name="T11" fmla="*/ 2105 h 2915"/>
                <a:gd name="T12" fmla="*/ 2194 w 2246"/>
                <a:gd name="T13" fmla="*/ 1828 h 2915"/>
                <a:gd name="T14" fmla="*/ 2240 w 2246"/>
                <a:gd name="T15" fmla="*/ 1526 h 2915"/>
                <a:gd name="T16" fmla="*/ 2244 w 2246"/>
                <a:gd name="T17" fmla="*/ 1272 h 2915"/>
                <a:gd name="T18" fmla="*/ 2225 w 2246"/>
                <a:gd name="T19" fmla="*/ 1085 h 2915"/>
                <a:gd name="T20" fmla="*/ 2188 w 2246"/>
                <a:gd name="T21" fmla="*/ 905 h 2915"/>
                <a:gd name="T22" fmla="*/ 2137 w 2246"/>
                <a:gd name="T23" fmla="*/ 739 h 2915"/>
                <a:gd name="T24" fmla="*/ 2070 w 2246"/>
                <a:gd name="T25" fmla="*/ 584 h 2915"/>
                <a:gd name="T26" fmla="*/ 1990 w 2246"/>
                <a:gd name="T27" fmla="*/ 443 h 2915"/>
                <a:gd name="T28" fmla="*/ 1896 w 2246"/>
                <a:gd name="T29" fmla="*/ 319 h 2915"/>
                <a:gd name="T30" fmla="*/ 1795 w 2246"/>
                <a:gd name="T31" fmla="*/ 214 h 2915"/>
                <a:gd name="T32" fmla="*/ 1686 w 2246"/>
                <a:gd name="T33" fmla="*/ 130 h 2915"/>
                <a:gd name="T34" fmla="*/ 1577 w 2246"/>
                <a:gd name="T35" fmla="*/ 70 h 2915"/>
                <a:gd name="T36" fmla="*/ 1465 w 2246"/>
                <a:gd name="T37" fmla="*/ 28 h 2915"/>
                <a:gd name="T38" fmla="*/ 1354 w 2246"/>
                <a:gd name="T39" fmla="*/ 4 h 2915"/>
                <a:gd name="T40" fmla="*/ 1245 w 2246"/>
                <a:gd name="T41" fmla="*/ 0 h 2915"/>
                <a:gd name="T42" fmla="*/ 1136 w 2246"/>
                <a:gd name="T43" fmla="*/ 11 h 2915"/>
                <a:gd name="T44" fmla="*/ 1033 w 2246"/>
                <a:gd name="T45" fmla="*/ 38 h 2915"/>
                <a:gd name="T46" fmla="*/ 934 w 2246"/>
                <a:gd name="T47" fmla="*/ 82 h 2915"/>
                <a:gd name="T48" fmla="*/ 838 w 2246"/>
                <a:gd name="T49" fmla="*/ 118 h 2915"/>
                <a:gd name="T50" fmla="*/ 745 w 2246"/>
                <a:gd name="T51" fmla="*/ 143 h 2915"/>
                <a:gd name="T52" fmla="*/ 653 w 2246"/>
                <a:gd name="T53" fmla="*/ 179 h 2915"/>
                <a:gd name="T54" fmla="*/ 567 w 2246"/>
                <a:gd name="T55" fmla="*/ 227 h 2915"/>
                <a:gd name="T56" fmla="*/ 483 w 2246"/>
                <a:gd name="T57" fmla="*/ 284 h 2915"/>
                <a:gd name="T58" fmla="*/ 407 w 2246"/>
                <a:gd name="T59" fmla="*/ 353 h 2915"/>
                <a:gd name="T60" fmla="*/ 332 w 2246"/>
                <a:gd name="T61" fmla="*/ 433 h 2915"/>
                <a:gd name="T62" fmla="*/ 266 w 2246"/>
                <a:gd name="T63" fmla="*/ 519 h 2915"/>
                <a:gd name="T64" fmla="*/ 178 w 2246"/>
                <a:gd name="T65" fmla="*/ 670 h 2915"/>
                <a:gd name="T66" fmla="*/ 86 w 2246"/>
                <a:gd name="T67" fmla="*/ 898 h 2915"/>
                <a:gd name="T68" fmla="*/ 25 w 2246"/>
                <a:gd name="T69" fmla="*/ 1150 h 2915"/>
                <a:gd name="T70" fmla="*/ 0 w 2246"/>
                <a:gd name="T71" fmla="*/ 1417 h 2915"/>
                <a:gd name="T72" fmla="*/ 8 w 2246"/>
                <a:gd name="T73" fmla="*/ 1626 h 2915"/>
                <a:gd name="T74" fmla="*/ 23 w 2246"/>
                <a:gd name="T75" fmla="*/ 1758 h 2915"/>
                <a:gd name="T76" fmla="*/ 50 w 2246"/>
                <a:gd name="T77" fmla="*/ 1887 h 2915"/>
                <a:gd name="T78" fmla="*/ 82 w 2246"/>
                <a:gd name="T79" fmla="*/ 2012 h 2915"/>
                <a:gd name="T80" fmla="*/ 126 w 2246"/>
                <a:gd name="T81" fmla="*/ 2130 h 2915"/>
                <a:gd name="T82" fmla="*/ 176 w 2246"/>
                <a:gd name="T83" fmla="*/ 2243 h 2915"/>
                <a:gd name="T84" fmla="*/ 233 w 2246"/>
                <a:gd name="T85" fmla="*/ 2350 h 2915"/>
                <a:gd name="T86" fmla="*/ 296 w 2246"/>
                <a:gd name="T87" fmla="*/ 2449 h 2915"/>
                <a:gd name="T88" fmla="*/ 369 w 2246"/>
                <a:gd name="T89" fmla="*/ 2543 h 2915"/>
                <a:gd name="T90" fmla="*/ 449 w 2246"/>
                <a:gd name="T91" fmla="*/ 2631 h 2915"/>
                <a:gd name="T92" fmla="*/ 535 w 2246"/>
                <a:gd name="T93" fmla="*/ 2707 h 2915"/>
                <a:gd name="T94" fmla="*/ 628 w 2246"/>
                <a:gd name="T95" fmla="*/ 2774 h 2915"/>
                <a:gd name="T96" fmla="*/ 726 w 2246"/>
                <a:gd name="T97" fmla="*/ 2827 h 2915"/>
                <a:gd name="T98" fmla="*/ 827 w 2246"/>
                <a:gd name="T99" fmla="*/ 2870 h 2915"/>
                <a:gd name="T100" fmla="*/ 934 w 2246"/>
                <a:gd name="T101" fmla="*/ 2898 h 2915"/>
                <a:gd name="T102" fmla="*/ 1043 w 2246"/>
                <a:gd name="T103" fmla="*/ 2913 h 2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46" h="2915">
                  <a:moveTo>
                    <a:pt x="1098" y="2915"/>
                  </a:moveTo>
                  <a:lnTo>
                    <a:pt x="1215" y="2908"/>
                  </a:lnTo>
                  <a:lnTo>
                    <a:pt x="1329" y="2885"/>
                  </a:lnTo>
                  <a:lnTo>
                    <a:pt x="1438" y="2847"/>
                  </a:lnTo>
                  <a:lnTo>
                    <a:pt x="1545" y="2793"/>
                  </a:lnTo>
                  <a:lnTo>
                    <a:pt x="1644" y="2728"/>
                  </a:lnTo>
                  <a:lnTo>
                    <a:pt x="1740" y="2652"/>
                  </a:lnTo>
                  <a:lnTo>
                    <a:pt x="1827" y="2562"/>
                  </a:lnTo>
                  <a:lnTo>
                    <a:pt x="1910" y="2463"/>
                  </a:lnTo>
                  <a:lnTo>
                    <a:pt x="1982" y="2352"/>
                  </a:lnTo>
                  <a:lnTo>
                    <a:pt x="2049" y="2233"/>
                  </a:lnTo>
                  <a:lnTo>
                    <a:pt x="2106" y="2105"/>
                  </a:lnTo>
                  <a:lnTo>
                    <a:pt x="2156" y="1970"/>
                  </a:lnTo>
                  <a:lnTo>
                    <a:pt x="2194" y="1828"/>
                  </a:lnTo>
                  <a:lnTo>
                    <a:pt x="2223" y="1679"/>
                  </a:lnTo>
                  <a:lnTo>
                    <a:pt x="2240" y="1526"/>
                  </a:lnTo>
                  <a:lnTo>
                    <a:pt x="2246" y="1368"/>
                  </a:lnTo>
                  <a:lnTo>
                    <a:pt x="2244" y="1272"/>
                  </a:lnTo>
                  <a:lnTo>
                    <a:pt x="2236" y="1177"/>
                  </a:lnTo>
                  <a:lnTo>
                    <a:pt x="2225" y="1085"/>
                  </a:lnTo>
                  <a:lnTo>
                    <a:pt x="2209" y="993"/>
                  </a:lnTo>
                  <a:lnTo>
                    <a:pt x="2188" y="905"/>
                  </a:lnTo>
                  <a:lnTo>
                    <a:pt x="2164" y="821"/>
                  </a:lnTo>
                  <a:lnTo>
                    <a:pt x="2137" y="739"/>
                  </a:lnTo>
                  <a:lnTo>
                    <a:pt x="2104" y="659"/>
                  </a:lnTo>
                  <a:lnTo>
                    <a:pt x="2070" y="584"/>
                  </a:lnTo>
                  <a:lnTo>
                    <a:pt x="2030" y="512"/>
                  </a:lnTo>
                  <a:lnTo>
                    <a:pt x="1990" y="443"/>
                  </a:lnTo>
                  <a:lnTo>
                    <a:pt x="1944" y="380"/>
                  </a:lnTo>
                  <a:lnTo>
                    <a:pt x="1896" y="319"/>
                  </a:lnTo>
                  <a:lnTo>
                    <a:pt x="1847" y="263"/>
                  </a:lnTo>
                  <a:lnTo>
                    <a:pt x="1795" y="214"/>
                  </a:lnTo>
                  <a:lnTo>
                    <a:pt x="1740" y="168"/>
                  </a:lnTo>
                  <a:lnTo>
                    <a:pt x="1686" y="130"/>
                  </a:lnTo>
                  <a:lnTo>
                    <a:pt x="1631" y="97"/>
                  </a:lnTo>
                  <a:lnTo>
                    <a:pt x="1577" y="70"/>
                  </a:lnTo>
                  <a:lnTo>
                    <a:pt x="1522" y="46"/>
                  </a:lnTo>
                  <a:lnTo>
                    <a:pt x="1465" y="28"/>
                  </a:lnTo>
                  <a:lnTo>
                    <a:pt x="1409" y="13"/>
                  </a:lnTo>
                  <a:lnTo>
                    <a:pt x="1354" y="4"/>
                  </a:lnTo>
                  <a:lnTo>
                    <a:pt x="1299" y="0"/>
                  </a:lnTo>
                  <a:lnTo>
                    <a:pt x="1245" y="0"/>
                  </a:lnTo>
                  <a:lnTo>
                    <a:pt x="1190" y="2"/>
                  </a:lnTo>
                  <a:lnTo>
                    <a:pt x="1136" y="11"/>
                  </a:lnTo>
                  <a:lnTo>
                    <a:pt x="1085" y="23"/>
                  </a:lnTo>
                  <a:lnTo>
                    <a:pt x="1033" y="38"/>
                  </a:lnTo>
                  <a:lnTo>
                    <a:pt x="982" y="59"/>
                  </a:lnTo>
                  <a:lnTo>
                    <a:pt x="934" y="82"/>
                  </a:lnTo>
                  <a:lnTo>
                    <a:pt x="886" y="111"/>
                  </a:lnTo>
                  <a:lnTo>
                    <a:pt x="838" y="118"/>
                  </a:lnTo>
                  <a:lnTo>
                    <a:pt x="791" y="128"/>
                  </a:lnTo>
                  <a:lnTo>
                    <a:pt x="745" y="143"/>
                  </a:lnTo>
                  <a:lnTo>
                    <a:pt x="699" y="158"/>
                  </a:lnTo>
                  <a:lnTo>
                    <a:pt x="653" y="179"/>
                  </a:lnTo>
                  <a:lnTo>
                    <a:pt x="609" y="200"/>
                  </a:lnTo>
                  <a:lnTo>
                    <a:pt x="567" y="227"/>
                  </a:lnTo>
                  <a:lnTo>
                    <a:pt x="525" y="254"/>
                  </a:lnTo>
                  <a:lnTo>
                    <a:pt x="483" y="284"/>
                  </a:lnTo>
                  <a:lnTo>
                    <a:pt x="445" y="319"/>
                  </a:lnTo>
                  <a:lnTo>
                    <a:pt x="407" y="353"/>
                  </a:lnTo>
                  <a:lnTo>
                    <a:pt x="369" y="391"/>
                  </a:lnTo>
                  <a:lnTo>
                    <a:pt x="332" y="433"/>
                  </a:lnTo>
                  <a:lnTo>
                    <a:pt x="300" y="476"/>
                  </a:lnTo>
                  <a:lnTo>
                    <a:pt x="266" y="519"/>
                  </a:lnTo>
                  <a:lnTo>
                    <a:pt x="235" y="567"/>
                  </a:lnTo>
                  <a:lnTo>
                    <a:pt x="178" y="670"/>
                  </a:lnTo>
                  <a:lnTo>
                    <a:pt x="128" y="781"/>
                  </a:lnTo>
                  <a:lnTo>
                    <a:pt x="86" y="898"/>
                  </a:lnTo>
                  <a:lnTo>
                    <a:pt x="52" y="1022"/>
                  </a:lnTo>
                  <a:lnTo>
                    <a:pt x="25" y="1150"/>
                  </a:lnTo>
                  <a:lnTo>
                    <a:pt x="8" y="1282"/>
                  </a:lnTo>
                  <a:lnTo>
                    <a:pt x="0" y="1417"/>
                  </a:lnTo>
                  <a:lnTo>
                    <a:pt x="2" y="1557"/>
                  </a:lnTo>
                  <a:lnTo>
                    <a:pt x="8" y="1626"/>
                  </a:lnTo>
                  <a:lnTo>
                    <a:pt x="14" y="1693"/>
                  </a:lnTo>
                  <a:lnTo>
                    <a:pt x="23" y="1758"/>
                  </a:lnTo>
                  <a:lnTo>
                    <a:pt x="35" y="1823"/>
                  </a:lnTo>
                  <a:lnTo>
                    <a:pt x="50" y="1887"/>
                  </a:lnTo>
                  <a:lnTo>
                    <a:pt x="65" y="1951"/>
                  </a:lnTo>
                  <a:lnTo>
                    <a:pt x="82" y="2012"/>
                  </a:lnTo>
                  <a:lnTo>
                    <a:pt x="103" y="2071"/>
                  </a:lnTo>
                  <a:lnTo>
                    <a:pt x="126" y="2130"/>
                  </a:lnTo>
                  <a:lnTo>
                    <a:pt x="149" y="2187"/>
                  </a:lnTo>
                  <a:lnTo>
                    <a:pt x="176" y="2243"/>
                  </a:lnTo>
                  <a:lnTo>
                    <a:pt x="203" y="2298"/>
                  </a:lnTo>
                  <a:lnTo>
                    <a:pt x="233" y="2350"/>
                  </a:lnTo>
                  <a:lnTo>
                    <a:pt x="264" y="2400"/>
                  </a:lnTo>
                  <a:lnTo>
                    <a:pt x="296" y="2449"/>
                  </a:lnTo>
                  <a:lnTo>
                    <a:pt x="330" y="2495"/>
                  </a:lnTo>
                  <a:lnTo>
                    <a:pt x="369" y="2543"/>
                  </a:lnTo>
                  <a:lnTo>
                    <a:pt x="407" y="2587"/>
                  </a:lnTo>
                  <a:lnTo>
                    <a:pt x="449" y="2631"/>
                  </a:lnTo>
                  <a:lnTo>
                    <a:pt x="491" y="2671"/>
                  </a:lnTo>
                  <a:lnTo>
                    <a:pt x="535" y="2707"/>
                  </a:lnTo>
                  <a:lnTo>
                    <a:pt x="581" y="2742"/>
                  </a:lnTo>
                  <a:lnTo>
                    <a:pt x="628" y="2774"/>
                  </a:lnTo>
                  <a:lnTo>
                    <a:pt x="676" y="2803"/>
                  </a:lnTo>
                  <a:lnTo>
                    <a:pt x="726" y="2827"/>
                  </a:lnTo>
                  <a:lnTo>
                    <a:pt x="775" y="2850"/>
                  </a:lnTo>
                  <a:lnTo>
                    <a:pt x="827" y="2870"/>
                  </a:lnTo>
                  <a:lnTo>
                    <a:pt x="880" y="2887"/>
                  </a:lnTo>
                  <a:lnTo>
                    <a:pt x="934" y="2898"/>
                  </a:lnTo>
                  <a:lnTo>
                    <a:pt x="987" y="2908"/>
                  </a:lnTo>
                  <a:lnTo>
                    <a:pt x="1043" y="2913"/>
                  </a:lnTo>
                  <a:lnTo>
                    <a:pt x="1098" y="2915"/>
                  </a:lnTo>
                  <a:close/>
                </a:path>
              </a:pathLst>
            </a:custGeom>
            <a:solidFill>
              <a:srgbClr val="AF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1" name="Freeform 21"/>
            <p:cNvSpPr>
              <a:spLocks/>
            </p:cNvSpPr>
            <p:nvPr/>
          </p:nvSpPr>
          <p:spPr bwMode="auto">
            <a:xfrm>
              <a:off x="3893" y="1516"/>
              <a:ext cx="1082" cy="1406"/>
            </a:xfrm>
            <a:custGeom>
              <a:avLst/>
              <a:gdLst>
                <a:gd name="T0" fmla="*/ 1167 w 2163"/>
                <a:gd name="T1" fmla="*/ 2805 h 2813"/>
                <a:gd name="T2" fmla="*/ 1384 w 2163"/>
                <a:gd name="T3" fmla="*/ 2746 h 2813"/>
                <a:gd name="T4" fmla="*/ 1583 w 2163"/>
                <a:gd name="T5" fmla="*/ 2631 h 2813"/>
                <a:gd name="T6" fmla="*/ 1761 w 2163"/>
                <a:gd name="T7" fmla="*/ 2471 h 2813"/>
                <a:gd name="T8" fmla="*/ 1910 w 2163"/>
                <a:gd name="T9" fmla="*/ 2268 h 2813"/>
                <a:gd name="T10" fmla="*/ 2030 w 2163"/>
                <a:gd name="T11" fmla="*/ 2029 h 2813"/>
                <a:gd name="T12" fmla="*/ 2114 w 2163"/>
                <a:gd name="T13" fmla="*/ 1760 h 2813"/>
                <a:gd name="T14" fmla="*/ 2158 w 2163"/>
                <a:gd name="T15" fmla="*/ 1468 h 2813"/>
                <a:gd name="T16" fmla="*/ 2162 w 2163"/>
                <a:gd name="T17" fmla="*/ 1219 h 2813"/>
                <a:gd name="T18" fmla="*/ 2142 w 2163"/>
                <a:gd name="T19" fmla="*/ 1032 h 2813"/>
                <a:gd name="T20" fmla="*/ 2104 w 2163"/>
                <a:gd name="T21" fmla="*/ 856 h 2813"/>
                <a:gd name="T22" fmla="*/ 2051 w 2163"/>
                <a:gd name="T23" fmla="*/ 690 h 2813"/>
                <a:gd name="T24" fmla="*/ 1982 w 2163"/>
                <a:gd name="T25" fmla="*/ 537 h 2813"/>
                <a:gd name="T26" fmla="*/ 1900 w 2163"/>
                <a:gd name="T27" fmla="*/ 400 h 2813"/>
                <a:gd name="T28" fmla="*/ 1806 w 2163"/>
                <a:gd name="T29" fmla="*/ 279 h 2813"/>
                <a:gd name="T30" fmla="*/ 1701 w 2163"/>
                <a:gd name="T31" fmla="*/ 178 h 2813"/>
                <a:gd name="T32" fmla="*/ 1591 w 2163"/>
                <a:gd name="T33" fmla="*/ 102 h 2813"/>
                <a:gd name="T34" fmla="*/ 1480 w 2163"/>
                <a:gd name="T35" fmla="*/ 48 h 2813"/>
                <a:gd name="T36" fmla="*/ 1369 w 2163"/>
                <a:gd name="T37" fmla="*/ 16 h 2813"/>
                <a:gd name="T38" fmla="*/ 1258 w 2163"/>
                <a:gd name="T39" fmla="*/ 2 h 2813"/>
                <a:gd name="T40" fmla="*/ 1150 w 2163"/>
                <a:gd name="T41" fmla="*/ 6 h 2813"/>
                <a:gd name="T42" fmla="*/ 1045 w 2163"/>
                <a:gd name="T43" fmla="*/ 27 h 2813"/>
                <a:gd name="T44" fmla="*/ 945 w 2163"/>
                <a:gd name="T45" fmla="*/ 65 h 2813"/>
                <a:gd name="T46" fmla="*/ 852 w 2163"/>
                <a:gd name="T47" fmla="*/ 121 h 2813"/>
                <a:gd name="T48" fmla="*/ 764 w 2163"/>
                <a:gd name="T49" fmla="*/ 161 h 2813"/>
                <a:gd name="T50" fmla="*/ 676 w 2163"/>
                <a:gd name="T51" fmla="*/ 188 h 2813"/>
                <a:gd name="T52" fmla="*/ 592 w 2163"/>
                <a:gd name="T53" fmla="*/ 224 h 2813"/>
                <a:gd name="T54" fmla="*/ 514 w 2163"/>
                <a:gd name="T55" fmla="*/ 272 h 2813"/>
                <a:gd name="T56" fmla="*/ 437 w 2163"/>
                <a:gd name="T57" fmla="*/ 329 h 2813"/>
                <a:gd name="T58" fmla="*/ 365 w 2163"/>
                <a:gd name="T59" fmla="*/ 396 h 2813"/>
                <a:gd name="T60" fmla="*/ 298 w 2163"/>
                <a:gd name="T61" fmla="*/ 470 h 2813"/>
                <a:gd name="T62" fmla="*/ 237 w 2163"/>
                <a:gd name="T63" fmla="*/ 554 h 2813"/>
                <a:gd name="T64" fmla="*/ 157 w 2163"/>
                <a:gd name="T65" fmla="*/ 698 h 2813"/>
                <a:gd name="T66" fmla="*/ 75 w 2163"/>
                <a:gd name="T67" fmla="*/ 914 h 2813"/>
                <a:gd name="T68" fmla="*/ 21 w 2163"/>
                <a:gd name="T69" fmla="*/ 1150 h 2813"/>
                <a:gd name="T70" fmla="*/ 0 w 2163"/>
                <a:gd name="T71" fmla="*/ 1405 h 2813"/>
                <a:gd name="T72" fmla="*/ 10 w 2163"/>
                <a:gd name="T73" fmla="*/ 1599 h 2813"/>
                <a:gd name="T74" fmla="*/ 27 w 2163"/>
                <a:gd name="T75" fmla="*/ 1726 h 2813"/>
                <a:gd name="T76" fmla="*/ 52 w 2163"/>
                <a:gd name="T77" fmla="*/ 1848 h 2813"/>
                <a:gd name="T78" fmla="*/ 86 w 2163"/>
                <a:gd name="T79" fmla="*/ 1964 h 2813"/>
                <a:gd name="T80" fmla="*/ 128 w 2163"/>
                <a:gd name="T81" fmla="*/ 2077 h 2813"/>
                <a:gd name="T82" fmla="*/ 176 w 2163"/>
                <a:gd name="T83" fmla="*/ 2182 h 2813"/>
                <a:gd name="T84" fmla="*/ 231 w 2163"/>
                <a:gd name="T85" fmla="*/ 2283 h 2813"/>
                <a:gd name="T86" fmla="*/ 292 w 2163"/>
                <a:gd name="T87" fmla="*/ 2375 h 2813"/>
                <a:gd name="T88" fmla="*/ 361 w 2163"/>
                <a:gd name="T89" fmla="*/ 2463 h 2813"/>
                <a:gd name="T90" fmla="*/ 437 w 2163"/>
                <a:gd name="T91" fmla="*/ 2547 h 2813"/>
                <a:gd name="T92" fmla="*/ 521 w 2163"/>
                <a:gd name="T93" fmla="*/ 2618 h 2813"/>
                <a:gd name="T94" fmla="*/ 609 w 2163"/>
                <a:gd name="T95" fmla="*/ 2681 h 2813"/>
                <a:gd name="T96" fmla="*/ 701 w 2163"/>
                <a:gd name="T97" fmla="*/ 2732 h 2813"/>
                <a:gd name="T98" fmla="*/ 798 w 2163"/>
                <a:gd name="T99" fmla="*/ 2771 h 2813"/>
                <a:gd name="T100" fmla="*/ 898 w 2163"/>
                <a:gd name="T101" fmla="*/ 2797 h 2813"/>
                <a:gd name="T102" fmla="*/ 1001 w 2163"/>
                <a:gd name="T103" fmla="*/ 2811 h 2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3" h="2813">
                  <a:moveTo>
                    <a:pt x="1054" y="2813"/>
                  </a:moveTo>
                  <a:lnTo>
                    <a:pt x="1167" y="2805"/>
                  </a:lnTo>
                  <a:lnTo>
                    <a:pt x="1277" y="2782"/>
                  </a:lnTo>
                  <a:lnTo>
                    <a:pt x="1384" y="2746"/>
                  </a:lnTo>
                  <a:lnTo>
                    <a:pt x="1486" y="2694"/>
                  </a:lnTo>
                  <a:lnTo>
                    <a:pt x="1583" y="2631"/>
                  </a:lnTo>
                  <a:lnTo>
                    <a:pt x="1675" y="2557"/>
                  </a:lnTo>
                  <a:lnTo>
                    <a:pt x="1761" y="2471"/>
                  </a:lnTo>
                  <a:lnTo>
                    <a:pt x="1839" y="2373"/>
                  </a:lnTo>
                  <a:lnTo>
                    <a:pt x="1910" y="2268"/>
                  </a:lnTo>
                  <a:lnTo>
                    <a:pt x="1974" y="2152"/>
                  </a:lnTo>
                  <a:lnTo>
                    <a:pt x="2030" y="2029"/>
                  </a:lnTo>
                  <a:lnTo>
                    <a:pt x="2076" y="1898"/>
                  </a:lnTo>
                  <a:lnTo>
                    <a:pt x="2114" y="1760"/>
                  </a:lnTo>
                  <a:lnTo>
                    <a:pt x="2141" y="1617"/>
                  </a:lnTo>
                  <a:lnTo>
                    <a:pt x="2158" y="1468"/>
                  </a:lnTo>
                  <a:lnTo>
                    <a:pt x="2163" y="1315"/>
                  </a:lnTo>
                  <a:lnTo>
                    <a:pt x="2162" y="1219"/>
                  </a:lnTo>
                  <a:lnTo>
                    <a:pt x="2154" y="1126"/>
                  </a:lnTo>
                  <a:lnTo>
                    <a:pt x="2142" y="1032"/>
                  </a:lnTo>
                  <a:lnTo>
                    <a:pt x="2125" y="942"/>
                  </a:lnTo>
                  <a:lnTo>
                    <a:pt x="2104" y="856"/>
                  </a:lnTo>
                  <a:lnTo>
                    <a:pt x="2079" y="770"/>
                  </a:lnTo>
                  <a:lnTo>
                    <a:pt x="2051" y="690"/>
                  </a:lnTo>
                  <a:lnTo>
                    <a:pt x="2018" y="612"/>
                  </a:lnTo>
                  <a:lnTo>
                    <a:pt x="1982" y="537"/>
                  </a:lnTo>
                  <a:lnTo>
                    <a:pt x="1944" y="466"/>
                  </a:lnTo>
                  <a:lnTo>
                    <a:pt x="1900" y="400"/>
                  </a:lnTo>
                  <a:lnTo>
                    <a:pt x="1854" y="337"/>
                  </a:lnTo>
                  <a:lnTo>
                    <a:pt x="1806" y="279"/>
                  </a:lnTo>
                  <a:lnTo>
                    <a:pt x="1755" y="226"/>
                  </a:lnTo>
                  <a:lnTo>
                    <a:pt x="1701" y="178"/>
                  </a:lnTo>
                  <a:lnTo>
                    <a:pt x="1646" y="136"/>
                  </a:lnTo>
                  <a:lnTo>
                    <a:pt x="1591" y="102"/>
                  </a:lnTo>
                  <a:lnTo>
                    <a:pt x="1535" y="73"/>
                  </a:lnTo>
                  <a:lnTo>
                    <a:pt x="1480" y="48"/>
                  </a:lnTo>
                  <a:lnTo>
                    <a:pt x="1425" y="29"/>
                  </a:lnTo>
                  <a:lnTo>
                    <a:pt x="1369" y="16"/>
                  </a:lnTo>
                  <a:lnTo>
                    <a:pt x="1314" y="6"/>
                  </a:lnTo>
                  <a:lnTo>
                    <a:pt x="1258" y="2"/>
                  </a:lnTo>
                  <a:lnTo>
                    <a:pt x="1205" y="0"/>
                  </a:lnTo>
                  <a:lnTo>
                    <a:pt x="1150" y="6"/>
                  </a:lnTo>
                  <a:lnTo>
                    <a:pt x="1098" y="14"/>
                  </a:lnTo>
                  <a:lnTo>
                    <a:pt x="1045" y="27"/>
                  </a:lnTo>
                  <a:lnTo>
                    <a:pt x="995" y="44"/>
                  </a:lnTo>
                  <a:lnTo>
                    <a:pt x="945" y="65"/>
                  </a:lnTo>
                  <a:lnTo>
                    <a:pt x="898" y="92"/>
                  </a:lnTo>
                  <a:lnTo>
                    <a:pt x="852" y="121"/>
                  </a:lnTo>
                  <a:lnTo>
                    <a:pt x="808" y="153"/>
                  </a:lnTo>
                  <a:lnTo>
                    <a:pt x="764" y="161"/>
                  </a:lnTo>
                  <a:lnTo>
                    <a:pt x="720" y="172"/>
                  </a:lnTo>
                  <a:lnTo>
                    <a:pt x="676" y="188"/>
                  </a:lnTo>
                  <a:lnTo>
                    <a:pt x="634" y="205"/>
                  </a:lnTo>
                  <a:lnTo>
                    <a:pt x="592" y="224"/>
                  </a:lnTo>
                  <a:lnTo>
                    <a:pt x="552" y="247"/>
                  </a:lnTo>
                  <a:lnTo>
                    <a:pt x="514" y="272"/>
                  </a:lnTo>
                  <a:lnTo>
                    <a:pt x="474" y="298"/>
                  </a:lnTo>
                  <a:lnTo>
                    <a:pt x="437" y="329"/>
                  </a:lnTo>
                  <a:lnTo>
                    <a:pt x="401" y="359"/>
                  </a:lnTo>
                  <a:lnTo>
                    <a:pt x="365" y="396"/>
                  </a:lnTo>
                  <a:lnTo>
                    <a:pt x="330" y="432"/>
                  </a:lnTo>
                  <a:lnTo>
                    <a:pt x="298" y="470"/>
                  </a:lnTo>
                  <a:lnTo>
                    <a:pt x="267" y="510"/>
                  </a:lnTo>
                  <a:lnTo>
                    <a:pt x="237" y="554"/>
                  </a:lnTo>
                  <a:lnTo>
                    <a:pt x="208" y="598"/>
                  </a:lnTo>
                  <a:lnTo>
                    <a:pt x="157" y="698"/>
                  </a:lnTo>
                  <a:lnTo>
                    <a:pt x="113" y="803"/>
                  </a:lnTo>
                  <a:lnTo>
                    <a:pt x="75" y="914"/>
                  </a:lnTo>
                  <a:lnTo>
                    <a:pt x="44" y="1030"/>
                  </a:lnTo>
                  <a:lnTo>
                    <a:pt x="21" y="1150"/>
                  </a:lnTo>
                  <a:lnTo>
                    <a:pt x="6" y="1277"/>
                  </a:lnTo>
                  <a:lnTo>
                    <a:pt x="0" y="1405"/>
                  </a:lnTo>
                  <a:lnTo>
                    <a:pt x="4" y="1534"/>
                  </a:lnTo>
                  <a:lnTo>
                    <a:pt x="10" y="1599"/>
                  </a:lnTo>
                  <a:lnTo>
                    <a:pt x="17" y="1663"/>
                  </a:lnTo>
                  <a:lnTo>
                    <a:pt x="27" y="1726"/>
                  </a:lnTo>
                  <a:lnTo>
                    <a:pt x="38" y="1787"/>
                  </a:lnTo>
                  <a:lnTo>
                    <a:pt x="52" y="1848"/>
                  </a:lnTo>
                  <a:lnTo>
                    <a:pt x="69" y="1907"/>
                  </a:lnTo>
                  <a:lnTo>
                    <a:pt x="86" y="1964"/>
                  </a:lnTo>
                  <a:lnTo>
                    <a:pt x="105" y="2022"/>
                  </a:lnTo>
                  <a:lnTo>
                    <a:pt x="128" y="2077"/>
                  </a:lnTo>
                  <a:lnTo>
                    <a:pt x="151" y="2131"/>
                  </a:lnTo>
                  <a:lnTo>
                    <a:pt x="176" y="2182"/>
                  </a:lnTo>
                  <a:lnTo>
                    <a:pt x="202" y="2234"/>
                  </a:lnTo>
                  <a:lnTo>
                    <a:pt x="231" y="2283"/>
                  </a:lnTo>
                  <a:lnTo>
                    <a:pt x="260" y="2329"/>
                  </a:lnTo>
                  <a:lnTo>
                    <a:pt x="292" y="2375"/>
                  </a:lnTo>
                  <a:lnTo>
                    <a:pt x="325" y="2419"/>
                  </a:lnTo>
                  <a:lnTo>
                    <a:pt x="361" y="2463"/>
                  </a:lnTo>
                  <a:lnTo>
                    <a:pt x="399" y="2507"/>
                  </a:lnTo>
                  <a:lnTo>
                    <a:pt x="437" y="2547"/>
                  </a:lnTo>
                  <a:lnTo>
                    <a:pt x="479" y="2583"/>
                  </a:lnTo>
                  <a:lnTo>
                    <a:pt x="521" y="2618"/>
                  </a:lnTo>
                  <a:lnTo>
                    <a:pt x="563" y="2650"/>
                  </a:lnTo>
                  <a:lnTo>
                    <a:pt x="609" y="2681"/>
                  </a:lnTo>
                  <a:lnTo>
                    <a:pt x="655" y="2708"/>
                  </a:lnTo>
                  <a:lnTo>
                    <a:pt x="701" y="2732"/>
                  </a:lnTo>
                  <a:lnTo>
                    <a:pt x="749" y="2753"/>
                  </a:lnTo>
                  <a:lnTo>
                    <a:pt x="798" y="2771"/>
                  </a:lnTo>
                  <a:lnTo>
                    <a:pt x="848" y="2786"/>
                  </a:lnTo>
                  <a:lnTo>
                    <a:pt x="898" y="2797"/>
                  </a:lnTo>
                  <a:lnTo>
                    <a:pt x="949" y="2805"/>
                  </a:lnTo>
                  <a:lnTo>
                    <a:pt x="1001" y="2811"/>
                  </a:lnTo>
                  <a:lnTo>
                    <a:pt x="1054" y="2813"/>
                  </a:lnTo>
                  <a:close/>
                </a:path>
              </a:pathLst>
            </a:custGeom>
            <a:solidFill>
              <a:srgbClr val="B7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2" name="Freeform 22"/>
            <p:cNvSpPr>
              <a:spLocks/>
            </p:cNvSpPr>
            <p:nvPr/>
          </p:nvSpPr>
          <p:spPr bwMode="auto">
            <a:xfrm>
              <a:off x="3915" y="1541"/>
              <a:ext cx="1042" cy="1357"/>
            </a:xfrm>
            <a:custGeom>
              <a:avLst/>
              <a:gdLst>
                <a:gd name="T0" fmla="*/ 1119 w 2083"/>
                <a:gd name="T1" fmla="*/ 2705 h 2713"/>
                <a:gd name="T2" fmla="*/ 1329 w 2083"/>
                <a:gd name="T3" fmla="*/ 2648 h 2713"/>
                <a:gd name="T4" fmla="*/ 1522 w 2083"/>
                <a:gd name="T5" fmla="*/ 2537 h 2713"/>
                <a:gd name="T6" fmla="*/ 1692 w 2083"/>
                <a:gd name="T7" fmla="*/ 2382 h 2713"/>
                <a:gd name="T8" fmla="*/ 1839 w 2083"/>
                <a:gd name="T9" fmla="*/ 2186 h 2713"/>
                <a:gd name="T10" fmla="*/ 1953 w 2083"/>
                <a:gd name="T11" fmla="*/ 1954 h 2713"/>
                <a:gd name="T12" fmla="*/ 2035 w 2083"/>
                <a:gd name="T13" fmla="*/ 1695 h 2713"/>
                <a:gd name="T14" fmla="*/ 2077 w 2083"/>
                <a:gd name="T15" fmla="*/ 1412 h 2713"/>
                <a:gd name="T16" fmla="*/ 2081 w 2083"/>
                <a:gd name="T17" fmla="*/ 1167 h 2713"/>
                <a:gd name="T18" fmla="*/ 2060 w 2083"/>
                <a:gd name="T19" fmla="*/ 982 h 2713"/>
                <a:gd name="T20" fmla="*/ 2022 w 2083"/>
                <a:gd name="T21" fmla="*/ 806 h 2713"/>
                <a:gd name="T22" fmla="*/ 1967 w 2083"/>
                <a:gd name="T23" fmla="*/ 642 h 2713"/>
                <a:gd name="T24" fmla="*/ 1896 w 2083"/>
                <a:gd name="T25" fmla="*/ 493 h 2713"/>
                <a:gd name="T26" fmla="*/ 1812 w 2083"/>
                <a:gd name="T27" fmla="*/ 357 h 2713"/>
                <a:gd name="T28" fmla="*/ 1717 w 2083"/>
                <a:gd name="T29" fmla="*/ 243 h 2713"/>
                <a:gd name="T30" fmla="*/ 1610 w 2083"/>
                <a:gd name="T31" fmla="*/ 147 h 2713"/>
                <a:gd name="T32" fmla="*/ 1497 w 2083"/>
                <a:gd name="T33" fmla="*/ 76 h 2713"/>
                <a:gd name="T34" fmla="*/ 1384 w 2083"/>
                <a:gd name="T35" fmla="*/ 30 h 2713"/>
                <a:gd name="T36" fmla="*/ 1272 w 2083"/>
                <a:gd name="T37" fmla="*/ 6 h 2713"/>
                <a:gd name="T38" fmla="*/ 1161 w 2083"/>
                <a:gd name="T39" fmla="*/ 0 h 2713"/>
                <a:gd name="T40" fmla="*/ 1054 w 2083"/>
                <a:gd name="T41" fmla="*/ 15 h 2713"/>
                <a:gd name="T42" fmla="*/ 953 w 2083"/>
                <a:gd name="T43" fmla="*/ 48 h 2713"/>
                <a:gd name="T44" fmla="*/ 857 w 2083"/>
                <a:gd name="T45" fmla="*/ 95 h 2713"/>
                <a:gd name="T46" fmla="*/ 768 w 2083"/>
                <a:gd name="T47" fmla="*/ 160 h 2713"/>
                <a:gd name="T48" fmla="*/ 687 w 2083"/>
                <a:gd name="T49" fmla="*/ 208 h 2713"/>
                <a:gd name="T50" fmla="*/ 607 w 2083"/>
                <a:gd name="T51" fmla="*/ 235 h 2713"/>
                <a:gd name="T52" fmla="*/ 531 w 2083"/>
                <a:gd name="T53" fmla="*/ 271 h 2713"/>
                <a:gd name="T54" fmla="*/ 458 w 2083"/>
                <a:gd name="T55" fmla="*/ 317 h 2713"/>
                <a:gd name="T56" fmla="*/ 390 w 2083"/>
                <a:gd name="T57" fmla="*/ 372 h 2713"/>
                <a:gd name="T58" fmla="*/ 325 w 2083"/>
                <a:gd name="T59" fmla="*/ 435 h 2713"/>
                <a:gd name="T60" fmla="*/ 263 w 2083"/>
                <a:gd name="T61" fmla="*/ 508 h 2713"/>
                <a:gd name="T62" fmla="*/ 208 w 2083"/>
                <a:gd name="T63" fmla="*/ 588 h 2713"/>
                <a:gd name="T64" fmla="*/ 136 w 2083"/>
                <a:gd name="T65" fmla="*/ 724 h 2713"/>
                <a:gd name="T66" fmla="*/ 61 w 2083"/>
                <a:gd name="T67" fmla="*/ 930 h 2713"/>
                <a:gd name="T68" fmla="*/ 15 w 2083"/>
                <a:gd name="T69" fmla="*/ 1154 h 2713"/>
                <a:gd name="T70" fmla="*/ 0 w 2083"/>
                <a:gd name="T71" fmla="*/ 1393 h 2713"/>
                <a:gd name="T72" fmla="*/ 11 w 2083"/>
                <a:gd name="T73" fmla="*/ 1576 h 2713"/>
                <a:gd name="T74" fmla="*/ 29 w 2083"/>
                <a:gd name="T75" fmla="*/ 1695 h 2713"/>
                <a:gd name="T76" fmla="*/ 55 w 2083"/>
                <a:gd name="T77" fmla="*/ 1807 h 2713"/>
                <a:gd name="T78" fmla="*/ 88 w 2083"/>
                <a:gd name="T79" fmla="*/ 1918 h 2713"/>
                <a:gd name="T80" fmla="*/ 128 w 2083"/>
                <a:gd name="T81" fmla="*/ 2023 h 2713"/>
                <a:gd name="T82" fmla="*/ 176 w 2083"/>
                <a:gd name="T83" fmla="*/ 2123 h 2713"/>
                <a:gd name="T84" fmla="*/ 229 w 2083"/>
                <a:gd name="T85" fmla="*/ 2216 h 2713"/>
                <a:gd name="T86" fmla="*/ 286 w 2083"/>
                <a:gd name="T87" fmla="*/ 2304 h 2713"/>
                <a:gd name="T88" fmla="*/ 353 w 2083"/>
                <a:gd name="T89" fmla="*/ 2386 h 2713"/>
                <a:gd name="T90" fmla="*/ 426 w 2083"/>
                <a:gd name="T91" fmla="*/ 2463 h 2713"/>
                <a:gd name="T92" fmla="*/ 504 w 2083"/>
                <a:gd name="T93" fmla="*/ 2530 h 2713"/>
                <a:gd name="T94" fmla="*/ 588 w 2083"/>
                <a:gd name="T95" fmla="*/ 2589 h 2713"/>
                <a:gd name="T96" fmla="*/ 676 w 2083"/>
                <a:gd name="T97" fmla="*/ 2637 h 2713"/>
                <a:gd name="T98" fmla="*/ 768 w 2083"/>
                <a:gd name="T99" fmla="*/ 2673 h 2713"/>
                <a:gd name="T100" fmla="*/ 863 w 2083"/>
                <a:gd name="T101" fmla="*/ 2698 h 2713"/>
                <a:gd name="T102" fmla="*/ 960 w 2083"/>
                <a:gd name="T103" fmla="*/ 2711 h 2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83" h="2713">
                  <a:moveTo>
                    <a:pt x="1010" y="2713"/>
                  </a:moveTo>
                  <a:lnTo>
                    <a:pt x="1119" y="2705"/>
                  </a:lnTo>
                  <a:lnTo>
                    <a:pt x="1226" y="2684"/>
                  </a:lnTo>
                  <a:lnTo>
                    <a:pt x="1329" y="2648"/>
                  </a:lnTo>
                  <a:lnTo>
                    <a:pt x="1428" y="2598"/>
                  </a:lnTo>
                  <a:lnTo>
                    <a:pt x="1522" y="2537"/>
                  </a:lnTo>
                  <a:lnTo>
                    <a:pt x="1610" y="2465"/>
                  </a:lnTo>
                  <a:lnTo>
                    <a:pt x="1692" y="2382"/>
                  </a:lnTo>
                  <a:lnTo>
                    <a:pt x="1768" y="2289"/>
                  </a:lnTo>
                  <a:lnTo>
                    <a:pt x="1839" y="2186"/>
                  </a:lnTo>
                  <a:lnTo>
                    <a:pt x="1900" y="2073"/>
                  </a:lnTo>
                  <a:lnTo>
                    <a:pt x="1953" y="1954"/>
                  </a:lnTo>
                  <a:lnTo>
                    <a:pt x="1999" y="1826"/>
                  </a:lnTo>
                  <a:lnTo>
                    <a:pt x="2035" y="1695"/>
                  </a:lnTo>
                  <a:lnTo>
                    <a:pt x="2062" y="1555"/>
                  </a:lnTo>
                  <a:lnTo>
                    <a:pt x="2077" y="1412"/>
                  </a:lnTo>
                  <a:lnTo>
                    <a:pt x="2083" y="1263"/>
                  </a:lnTo>
                  <a:lnTo>
                    <a:pt x="2081" y="1167"/>
                  </a:lnTo>
                  <a:lnTo>
                    <a:pt x="2074" y="1074"/>
                  </a:lnTo>
                  <a:lnTo>
                    <a:pt x="2060" y="982"/>
                  </a:lnTo>
                  <a:lnTo>
                    <a:pt x="2043" y="892"/>
                  </a:lnTo>
                  <a:lnTo>
                    <a:pt x="2022" y="806"/>
                  </a:lnTo>
                  <a:lnTo>
                    <a:pt x="1997" y="722"/>
                  </a:lnTo>
                  <a:lnTo>
                    <a:pt x="1967" y="642"/>
                  </a:lnTo>
                  <a:lnTo>
                    <a:pt x="1934" y="565"/>
                  </a:lnTo>
                  <a:lnTo>
                    <a:pt x="1896" y="493"/>
                  </a:lnTo>
                  <a:lnTo>
                    <a:pt x="1856" y="422"/>
                  </a:lnTo>
                  <a:lnTo>
                    <a:pt x="1812" y="357"/>
                  </a:lnTo>
                  <a:lnTo>
                    <a:pt x="1766" y="298"/>
                  </a:lnTo>
                  <a:lnTo>
                    <a:pt x="1717" y="243"/>
                  </a:lnTo>
                  <a:lnTo>
                    <a:pt x="1663" y="191"/>
                  </a:lnTo>
                  <a:lnTo>
                    <a:pt x="1610" y="147"/>
                  </a:lnTo>
                  <a:lnTo>
                    <a:pt x="1552" y="107"/>
                  </a:lnTo>
                  <a:lnTo>
                    <a:pt x="1497" y="76"/>
                  </a:lnTo>
                  <a:lnTo>
                    <a:pt x="1440" y="50"/>
                  </a:lnTo>
                  <a:lnTo>
                    <a:pt x="1384" y="30"/>
                  </a:lnTo>
                  <a:lnTo>
                    <a:pt x="1327" y="15"/>
                  </a:lnTo>
                  <a:lnTo>
                    <a:pt x="1272" y="6"/>
                  </a:lnTo>
                  <a:lnTo>
                    <a:pt x="1216" y="0"/>
                  </a:lnTo>
                  <a:lnTo>
                    <a:pt x="1161" y="0"/>
                  </a:lnTo>
                  <a:lnTo>
                    <a:pt x="1107" y="6"/>
                  </a:lnTo>
                  <a:lnTo>
                    <a:pt x="1054" y="15"/>
                  </a:lnTo>
                  <a:lnTo>
                    <a:pt x="1002" y="29"/>
                  </a:lnTo>
                  <a:lnTo>
                    <a:pt x="953" y="48"/>
                  </a:lnTo>
                  <a:lnTo>
                    <a:pt x="903" y="69"/>
                  </a:lnTo>
                  <a:lnTo>
                    <a:pt x="857" y="95"/>
                  </a:lnTo>
                  <a:lnTo>
                    <a:pt x="812" y="126"/>
                  </a:lnTo>
                  <a:lnTo>
                    <a:pt x="768" y="160"/>
                  </a:lnTo>
                  <a:lnTo>
                    <a:pt x="727" y="199"/>
                  </a:lnTo>
                  <a:lnTo>
                    <a:pt x="687" y="208"/>
                  </a:lnTo>
                  <a:lnTo>
                    <a:pt x="647" y="220"/>
                  </a:lnTo>
                  <a:lnTo>
                    <a:pt x="607" y="235"/>
                  </a:lnTo>
                  <a:lnTo>
                    <a:pt x="569" y="252"/>
                  </a:lnTo>
                  <a:lnTo>
                    <a:pt x="531" y="271"/>
                  </a:lnTo>
                  <a:lnTo>
                    <a:pt x="495" y="292"/>
                  </a:lnTo>
                  <a:lnTo>
                    <a:pt x="458" y="317"/>
                  </a:lnTo>
                  <a:lnTo>
                    <a:pt x="424" y="344"/>
                  </a:lnTo>
                  <a:lnTo>
                    <a:pt x="390" y="372"/>
                  </a:lnTo>
                  <a:lnTo>
                    <a:pt x="357" y="403"/>
                  </a:lnTo>
                  <a:lnTo>
                    <a:pt x="325" y="435"/>
                  </a:lnTo>
                  <a:lnTo>
                    <a:pt x="294" y="472"/>
                  </a:lnTo>
                  <a:lnTo>
                    <a:pt x="263" y="508"/>
                  </a:lnTo>
                  <a:lnTo>
                    <a:pt x="235" y="546"/>
                  </a:lnTo>
                  <a:lnTo>
                    <a:pt x="208" y="588"/>
                  </a:lnTo>
                  <a:lnTo>
                    <a:pt x="181" y="630"/>
                  </a:lnTo>
                  <a:lnTo>
                    <a:pt x="136" y="724"/>
                  </a:lnTo>
                  <a:lnTo>
                    <a:pt x="95" y="825"/>
                  </a:lnTo>
                  <a:lnTo>
                    <a:pt x="61" y="930"/>
                  </a:lnTo>
                  <a:lnTo>
                    <a:pt x="34" y="1039"/>
                  </a:lnTo>
                  <a:lnTo>
                    <a:pt x="15" y="1154"/>
                  </a:lnTo>
                  <a:lnTo>
                    <a:pt x="4" y="1272"/>
                  </a:lnTo>
                  <a:lnTo>
                    <a:pt x="0" y="1393"/>
                  </a:lnTo>
                  <a:lnTo>
                    <a:pt x="6" y="1515"/>
                  </a:lnTo>
                  <a:lnTo>
                    <a:pt x="11" y="1576"/>
                  </a:lnTo>
                  <a:lnTo>
                    <a:pt x="19" y="1635"/>
                  </a:lnTo>
                  <a:lnTo>
                    <a:pt x="29" y="1695"/>
                  </a:lnTo>
                  <a:lnTo>
                    <a:pt x="40" y="1752"/>
                  </a:lnTo>
                  <a:lnTo>
                    <a:pt x="55" y="1807"/>
                  </a:lnTo>
                  <a:lnTo>
                    <a:pt x="71" y="1863"/>
                  </a:lnTo>
                  <a:lnTo>
                    <a:pt x="88" y="1918"/>
                  </a:lnTo>
                  <a:lnTo>
                    <a:pt x="107" y="1972"/>
                  </a:lnTo>
                  <a:lnTo>
                    <a:pt x="128" y="2023"/>
                  </a:lnTo>
                  <a:lnTo>
                    <a:pt x="151" y="2073"/>
                  </a:lnTo>
                  <a:lnTo>
                    <a:pt x="176" y="2123"/>
                  </a:lnTo>
                  <a:lnTo>
                    <a:pt x="200" y="2170"/>
                  </a:lnTo>
                  <a:lnTo>
                    <a:pt x="229" y="2216"/>
                  </a:lnTo>
                  <a:lnTo>
                    <a:pt x="258" y="2260"/>
                  </a:lnTo>
                  <a:lnTo>
                    <a:pt x="286" y="2304"/>
                  </a:lnTo>
                  <a:lnTo>
                    <a:pt x="319" y="2344"/>
                  </a:lnTo>
                  <a:lnTo>
                    <a:pt x="353" y="2386"/>
                  </a:lnTo>
                  <a:lnTo>
                    <a:pt x="390" y="2424"/>
                  </a:lnTo>
                  <a:lnTo>
                    <a:pt x="426" y="2463"/>
                  </a:lnTo>
                  <a:lnTo>
                    <a:pt x="466" y="2497"/>
                  </a:lnTo>
                  <a:lnTo>
                    <a:pt x="504" y="2530"/>
                  </a:lnTo>
                  <a:lnTo>
                    <a:pt x="546" y="2560"/>
                  </a:lnTo>
                  <a:lnTo>
                    <a:pt x="588" y="2589"/>
                  </a:lnTo>
                  <a:lnTo>
                    <a:pt x="632" y="2614"/>
                  </a:lnTo>
                  <a:lnTo>
                    <a:pt x="676" y="2637"/>
                  </a:lnTo>
                  <a:lnTo>
                    <a:pt x="722" y="2656"/>
                  </a:lnTo>
                  <a:lnTo>
                    <a:pt x="768" y="2673"/>
                  </a:lnTo>
                  <a:lnTo>
                    <a:pt x="815" y="2688"/>
                  </a:lnTo>
                  <a:lnTo>
                    <a:pt x="863" y="2698"/>
                  </a:lnTo>
                  <a:lnTo>
                    <a:pt x="911" y="2707"/>
                  </a:lnTo>
                  <a:lnTo>
                    <a:pt x="960" y="2711"/>
                  </a:lnTo>
                  <a:lnTo>
                    <a:pt x="1010" y="2713"/>
                  </a:lnTo>
                  <a:close/>
                </a:path>
              </a:pathLst>
            </a:custGeom>
            <a:solidFill>
              <a:srgbClr val="BCD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3" name="Freeform 23"/>
            <p:cNvSpPr>
              <a:spLocks/>
            </p:cNvSpPr>
            <p:nvPr/>
          </p:nvSpPr>
          <p:spPr bwMode="auto">
            <a:xfrm>
              <a:off x="3937" y="1565"/>
              <a:ext cx="1001" cy="1308"/>
            </a:xfrm>
            <a:custGeom>
              <a:avLst/>
              <a:gdLst>
                <a:gd name="T0" fmla="*/ 1071 w 2003"/>
                <a:gd name="T1" fmla="*/ 2608 h 2615"/>
                <a:gd name="T2" fmla="*/ 1274 w 2003"/>
                <a:gd name="T3" fmla="*/ 2552 h 2615"/>
                <a:gd name="T4" fmla="*/ 1459 w 2003"/>
                <a:gd name="T5" fmla="*/ 2447 h 2615"/>
                <a:gd name="T6" fmla="*/ 1625 w 2003"/>
                <a:gd name="T7" fmla="*/ 2296 h 2615"/>
                <a:gd name="T8" fmla="*/ 1766 w 2003"/>
                <a:gd name="T9" fmla="*/ 2105 h 2615"/>
                <a:gd name="T10" fmla="*/ 1877 w 2003"/>
                <a:gd name="T11" fmla="*/ 1882 h 2615"/>
                <a:gd name="T12" fmla="*/ 1957 w 2003"/>
                <a:gd name="T13" fmla="*/ 1631 h 2615"/>
                <a:gd name="T14" fmla="*/ 1997 w 2003"/>
                <a:gd name="T15" fmla="*/ 1358 h 2615"/>
                <a:gd name="T16" fmla="*/ 2001 w 2003"/>
                <a:gd name="T17" fmla="*/ 1119 h 2615"/>
                <a:gd name="T18" fmla="*/ 1980 w 2003"/>
                <a:gd name="T19" fmla="*/ 934 h 2615"/>
                <a:gd name="T20" fmla="*/ 1940 w 2003"/>
                <a:gd name="T21" fmla="*/ 760 h 2615"/>
                <a:gd name="T22" fmla="*/ 1883 w 2003"/>
                <a:gd name="T23" fmla="*/ 598 h 2615"/>
                <a:gd name="T24" fmla="*/ 1812 w 2003"/>
                <a:gd name="T25" fmla="*/ 451 h 2615"/>
                <a:gd name="T26" fmla="*/ 1726 w 2003"/>
                <a:gd name="T27" fmla="*/ 319 h 2615"/>
                <a:gd name="T28" fmla="*/ 1627 w 2003"/>
                <a:gd name="T29" fmla="*/ 208 h 2615"/>
                <a:gd name="T30" fmla="*/ 1518 w 2003"/>
                <a:gd name="T31" fmla="*/ 118 h 2615"/>
                <a:gd name="T32" fmla="*/ 1403 w 2003"/>
                <a:gd name="T33" fmla="*/ 53 h 2615"/>
                <a:gd name="T34" fmla="*/ 1289 w 2003"/>
                <a:gd name="T35" fmla="*/ 15 h 2615"/>
                <a:gd name="T36" fmla="*/ 1176 w 2003"/>
                <a:gd name="T37" fmla="*/ 0 h 2615"/>
                <a:gd name="T38" fmla="*/ 1065 w 2003"/>
                <a:gd name="T39" fmla="*/ 3 h 2615"/>
                <a:gd name="T40" fmla="*/ 960 w 2003"/>
                <a:gd name="T41" fmla="*/ 28 h 2615"/>
                <a:gd name="T42" fmla="*/ 861 w 2003"/>
                <a:gd name="T43" fmla="*/ 70 h 2615"/>
                <a:gd name="T44" fmla="*/ 769 w 2003"/>
                <a:gd name="T45" fmla="*/ 130 h 2615"/>
                <a:gd name="T46" fmla="*/ 685 w 2003"/>
                <a:gd name="T47" fmla="*/ 204 h 2615"/>
                <a:gd name="T48" fmla="*/ 613 w 2003"/>
                <a:gd name="T49" fmla="*/ 258 h 2615"/>
                <a:gd name="T50" fmla="*/ 540 w 2003"/>
                <a:gd name="T51" fmla="*/ 284 h 2615"/>
                <a:gd name="T52" fmla="*/ 472 w 2003"/>
                <a:gd name="T53" fmla="*/ 321 h 2615"/>
                <a:gd name="T54" fmla="*/ 405 w 2003"/>
                <a:gd name="T55" fmla="*/ 366 h 2615"/>
                <a:gd name="T56" fmla="*/ 342 w 2003"/>
                <a:gd name="T57" fmla="*/ 420 h 2615"/>
                <a:gd name="T58" fmla="*/ 283 w 2003"/>
                <a:gd name="T59" fmla="*/ 481 h 2615"/>
                <a:gd name="T60" fmla="*/ 227 w 2003"/>
                <a:gd name="T61" fmla="*/ 550 h 2615"/>
                <a:gd name="T62" fmla="*/ 177 w 2003"/>
                <a:gd name="T63" fmla="*/ 624 h 2615"/>
                <a:gd name="T64" fmla="*/ 114 w 2003"/>
                <a:gd name="T65" fmla="*/ 754 h 2615"/>
                <a:gd name="T66" fmla="*/ 50 w 2003"/>
                <a:gd name="T67" fmla="*/ 947 h 2615"/>
                <a:gd name="T68" fmla="*/ 9 w 2003"/>
                <a:gd name="T69" fmla="*/ 1159 h 2615"/>
                <a:gd name="T70" fmla="*/ 0 w 2003"/>
                <a:gd name="T71" fmla="*/ 1383 h 2615"/>
                <a:gd name="T72" fmla="*/ 11 w 2003"/>
                <a:gd name="T73" fmla="*/ 1555 h 2615"/>
                <a:gd name="T74" fmla="*/ 30 w 2003"/>
                <a:gd name="T75" fmla="*/ 1666 h 2615"/>
                <a:gd name="T76" fmla="*/ 57 w 2003"/>
                <a:gd name="T77" fmla="*/ 1773 h 2615"/>
                <a:gd name="T78" fmla="*/ 90 w 2003"/>
                <a:gd name="T79" fmla="*/ 1876 h 2615"/>
                <a:gd name="T80" fmla="*/ 128 w 2003"/>
                <a:gd name="T81" fmla="*/ 1973 h 2615"/>
                <a:gd name="T82" fmla="*/ 174 w 2003"/>
                <a:gd name="T83" fmla="*/ 2067 h 2615"/>
                <a:gd name="T84" fmla="*/ 225 w 2003"/>
                <a:gd name="T85" fmla="*/ 2155 h 2615"/>
                <a:gd name="T86" fmla="*/ 281 w 2003"/>
                <a:gd name="T87" fmla="*/ 2235 h 2615"/>
                <a:gd name="T88" fmla="*/ 344 w 2003"/>
                <a:gd name="T89" fmla="*/ 2311 h 2615"/>
                <a:gd name="T90" fmla="*/ 414 w 2003"/>
                <a:gd name="T91" fmla="*/ 2384 h 2615"/>
                <a:gd name="T92" fmla="*/ 489 w 2003"/>
                <a:gd name="T93" fmla="*/ 2447 h 2615"/>
                <a:gd name="T94" fmla="*/ 567 w 2003"/>
                <a:gd name="T95" fmla="*/ 2501 h 2615"/>
                <a:gd name="T96" fmla="*/ 651 w 2003"/>
                <a:gd name="T97" fmla="*/ 2545 h 2615"/>
                <a:gd name="T98" fmla="*/ 737 w 2003"/>
                <a:gd name="T99" fmla="*/ 2579 h 2615"/>
                <a:gd name="T100" fmla="*/ 827 w 2003"/>
                <a:gd name="T101" fmla="*/ 2602 h 2615"/>
                <a:gd name="T102" fmla="*/ 918 w 2003"/>
                <a:gd name="T103" fmla="*/ 2613 h 2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3" h="2615">
                  <a:moveTo>
                    <a:pt x="966" y="2615"/>
                  </a:moveTo>
                  <a:lnTo>
                    <a:pt x="1071" y="2608"/>
                  </a:lnTo>
                  <a:lnTo>
                    <a:pt x="1174" y="2587"/>
                  </a:lnTo>
                  <a:lnTo>
                    <a:pt x="1274" y="2552"/>
                  </a:lnTo>
                  <a:lnTo>
                    <a:pt x="1369" y="2504"/>
                  </a:lnTo>
                  <a:lnTo>
                    <a:pt x="1459" y="2447"/>
                  </a:lnTo>
                  <a:lnTo>
                    <a:pt x="1545" y="2376"/>
                  </a:lnTo>
                  <a:lnTo>
                    <a:pt x="1625" y="2296"/>
                  </a:lnTo>
                  <a:lnTo>
                    <a:pt x="1699" y="2204"/>
                  </a:lnTo>
                  <a:lnTo>
                    <a:pt x="1766" y="2105"/>
                  </a:lnTo>
                  <a:lnTo>
                    <a:pt x="1825" y="1998"/>
                  </a:lnTo>
                  <a:lnTo>
                    <a:pt x="1877" y="1882"/>
                  </a:lnTo>
                  <a:lnTo>
                    <a:pt x="1921" y="1759"/>
                  </a:lnTo>
                  <a:lnTo>
                    <a:pt x="1957" y="1631"/>
                  </a:lnTo>
                  <a:lnTo>
                    <a:pt x="1982" y="1498"/>
                  </a:lnTo>
                  <a:lnTo>
                    <a:pt x="1997" y="1358"/>
                  </a:lnTo>
                  <a:lnTo>
                    <a:pt x="2003" y="1215"/>
                  </a:lnTo>
                  <a:lnTo>
                    <a:pt x="2001" y="1119"/>
                  </a:lnTo>
                  <a:lnTo>
                    <a:pt x="1993" y="1026"/>
                  </a:lnTo>
                  <a:lnTo>
                    <a:pt x="1980" y="934"/>
                  </a:lnTo>
                  <a:lnTo>
                    <a:pt x="1963" y="846"/>
                  </a:lnTo>
                  <a:lnTo>
                    <a:pt x="1940" y="760"/>
                  </a:lnTo>
                  <a:lnTo>
                    <a:pt x="1913" y="676"/>
                  </a:lnTo>
                  <a:lnTo>
                    <a:pt x="1883" y="598"/>
                  </a:lnTo>
                  <a:lnTo>
                    <a:pt x="1850" y="521"/>
                  </a:lnTo>
                  <a:lnTo>
                    <a:pt x="1812" y="451"/>
                  </a:lnTo>
                  <a:lnTo>
                    <a:pt x="1770" y="382"/>
                  </a:lnTo>
                  <a:lnTo>
                    <a:pt x="1726" y="319"/>
                  </a:lnTo>
                  <a:lnTo>
                    <a:pt x="1678" y="261"/>
                  </a:lnTo>
                  <a:lnTo>
                    <a:pt x="1627" y="208"/>
                  </a:lnTo>
                  <a:lnTo>
                    <a:pt x="1573" y="160"/>
                  </a:lnTo>
                  <a:lnTo>
                    <a:pt x="1518" y="118"/>
                  </a:lnTo>
                  <a:lnTo>
                    <a:pt x="1461" y="82"/>
                  </a:lnTo>
                  <a:lnTo>
                    <a:pt x="1403" y="53"/>
                  </a:lnTo>
                  <a:lnTo>
                    <a:pt x="1346" y="32"/>
                  </a:lnTo>
                  <a:lnTo>
                    <a:pt x="1289" y="15"/>
                  </a:lnTo>
                  <a:lnTo>
                    <a:pt x="1232" y="5"/>
                  </a:lnTo>
                  <a:lnTo>
                    <a:pt x="1176" y="0"/>
                  </a:lnTo>
                  <a:lnTo>
                    <a:pt x="1121" y="0"/>
                  </a:lnTo>
                  <a:lnTo>
                    <a:pt x="1065" y="3"/>
                  </a:lnTo>
                  <a:lnTo>
                    <a:pt x="1012" y="13"/>
                  </a:lnTo>
                  <a:lnTo>
                    <a:pt x="960" y="28"/>
                  </a:lnTo>
                  <a:lnTo>
                    <a:pt x="909" y="47"/>
                  </a:lnTo>
                  <a:lnTo>
                    <a:pt x="861" y="70"/>
                  </a:lnTo>
                  <a:lnTo>
                    <a:pt x="813" y="99"/>
                  </a:lnTo>
                  <a:lnTo>
                    <a:pt x="769" y="130"/>
                  </a:lnTo>
                  <a:lnTo>
                    <a:pt x="726" y="166"/>
                  </a:lnTo>
                  <a:lnTo>
                    <a:pt x="685" y="204"/>
                  </a:lnTo>
                  <a:lnTo>
                    <a:pt x="649" y="248"/>
                  </a:lnTo>
                  <a:lnTo>
                    <a:pt x="613" y="258"/>
                  </a:lnTo>
                  <a:lnTo>
                    <a:pt x="577" y="271"/>
                  </a:lnTo>
                  <a:lnTo>
                    <a:pt x="540" y="284"/>
                  </a:lnTo>
                  <a:lnTo>
                    <a:pt x="506" y="302"/>
                  </a:lnTo>
                  <a:lnTo>
                    <a:pt x="472" y="321"/>
                  </a:lnTo>
                  <a:lnTo>
                    <a:pt x="437" y="344"/>
                  </a:lnTo>
                  <a:lnTo>
                    <a:pt x="405" y="366"/>
                  </a:lnTo>
                  <a:lnTo>
                    <a:pt x="372" y="393"/>
                  </a:lnTo>
                  <a:lnTo>
                    <a:pt x="342" y="420"/>
                  </a:lnTo>
                  <a:lnTo>
                    <a:pt x="311" y="451"/>
                  </a:lnTo>
                  <a:lnTo>
                    <a:pt x="283" y="481"/>
                  </a:lnTo>
                  <a:lnTo>
                    <a:pt x="254" y="515"/>
                  </a:lnTo>
                  <a:lnTo>
                    <a:pt x="227" y="550"/>
                  </a:lnTo>
                  <a:lnTo>
                    <a:pt x="202" y="586"/>
                  </a:lnTo>
                  <a:lnTo>
                    <a:pt x="177" y="624"/>
                  </a:lnTo>
                  <a:lnTo>
                    <a:pt x="155" y="665"/>
                  </a:lnTo>
                  <a:lnTo>
                    <a:pt x="114" y="754"/>
                  </a:lnTo>
                  <a:lnTo>
                    <a:pt x="78" y="848"/>
                  </a:lnTo>
                  <a:lnTo>
                    <a:pt x="50" y="947"/>
                  </a:lnTo>
                  <a:lnTo>
                    <a:pt x="27" y="1052"/>
                  </a:lnTo>
                  <a:lnTo>
                    <a:pt x="9" y="1159"/>
                  </a:lnTo>
                  <a:lnTo>
                    <a:pt x="2" y="1270"/>
                  </a:lnTo>
                  <a:lnTo>
                    <a:pt x="0" y="1383"/>
                  </a:lnTo>
                  <a:lnTo>
                    <a:pt x="6" y="1498"/>
                  </a:lnTo>
                  <a:lnTo>
                    <a:pt x="11" y="1555"/>
                  </a:lnTo>
                  <a:lnTo>
                    <a:pt x="21" y="1610"/>
                  </a:lnTo>
                  <a:lnTo>
                    <a:pt x="30" y="1666"/>
                  </a:lnTo>
                  <a:lnTo>
                    <a:pt x="44" y="1719"/>
                  </a:lnTo>
                  <a:lnTo>
                    <a:pt x="57" y="1773"/>
                  </a:lnTo>
                  <a:lnTo>
                    <a:pt x="72" y="1824"/>
                  </a:lnTo>
                  <a:lnTo>
                    <a:pt x="90" y="1876"/>
                  </a:lnTo>
                  <a:lnTo>
                    <a:pt x="109" y="1926"/>
                  </a:lnTo>
                  <a:lnTo>
                    <a:pt x="128" y="1973"/>
                  </a:lnTo>
                  <a:lnTo>
                    <a:pt x="151" y="2021"/>
                  </a:lnTo>
                  <a:lnTo>
                    <a:pt x="174" y="2067"/>
                  </a:lnTo>
                  <a:lnTo>
                    <a:pt x="198" y="2111"/>
                  </a:lnTo>
                  <a:lnTo>
                    <a:pt x="225" y="2155"/>
                  </a:lnTo>
                  <a:lnTo>
                    <a:pt x="252" y="2195"/>
                  </a:lnTo>
                  <a:lnTo>
                    <a:pt x="281" y="2235"/>
                  </a:lnTo>
                  <a:lnTo>
                    <a:pt x="311" y="2273"/>
                  </a:lnTo>
                  <a:lnTo>
                    <a:pt x="344" y="2311"/>
                  </a:lnTo>
                  <a:lnTo>
                    <a:pt x="378" y="2350"/>
                  </a:lnTo>
                  <a:lnTo>
                    <a:pt x="414" y="2384"/>
                  </a:lnTo>
                  <a:lnTo>
                    <a:pt x="451" y="2417"/>
                  </a:lnTo>
                  <a:lnTo>
                    <a:pt x="489" y="2447"/>
                  </a:lnTo>
                  <a:lnTo>
                    <a:pt x="527" y="2474"/>
                  </a:lnTo>
                  <a:lnTo>
                    <a:pt x="567" y="2501"/>
                  </a:lnTo>
                  <a:lnTo>
                    <a:pt x="609" y="2524"/>
                  </a:lnTo>
                  <a:lnTo>
                    <a:pt x="651" y="2545"/>
                  </a:lnTo>
                  <a:lnTo>
                    <a:pt x="693" y="2564"/>
                  </a:lnTo>
                  <a:lnTo>
                    <a:pt x="737" y="2579"/>
                  </a:lnTo>
                  <a:lnTo>
                    <a:pt x="781" y="2592"/>
                  </a:lnTo>
                  <a:lnTo>
                    <a:pt x="827" y="2602"/>
                  </a:lnTo>
                  <a:lnTo>
                    <a:pt x="873" y="2610"/>
                  </a:lnTo>
                  <a:lnTo>
                    <a:pt x="918" y="2613"/>
                  </a:lnTo>
                  <a:lnTo>
                    <a:pt x="966" y="2615"/>
                  </a:lnTo>
                  <a:close/>
                </a:path>
              </a:pathLst>
            </a:custGeom>
            <a:solidFill>
              <a:srgbClr val="C1E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4" name="Freeform 24"/>
            <p:cNvSpPr>
              <a:spLocks/>
            </p:cNvSpPr>
            <p:nvPr/>
          </p:nvSpPr>
          <p:spPr bwMode="auto">
            <a:xfrm>
              <a:off x="3959" y="1586"/>
              <a:ext cx="961" cy="1262"/>
            </a:xfrm>
            <a:custGeom>
              <a:avLst/>
              <a:gdLst>
                <a:gd name="T0" fmla="*/ 1025 w 1923"/>
                <a:gd name="T1" fmla="*/ 2516 h 2524"/>
                <a:gd name="T2" fmla="*/ 1220 w 1923"/>
                <a:gd name="T3" fmla="*/ 2462 h 2524"/>
                <a:gd name="T4" fmla="*/ 1399 w 1923"/>
                <a:gd name="T5" fmla="*/ 2361 h 2524"/>
                <a:gd name="T6" fmla="*/ 1558 w 1923"/>
                <a:gd name="T7" fmla="*/ 2216 h 2524"/>
                <a:gd name="T8" fmla="*/ 1694 w 1923"/>
                <a:gd name="T9" fmla="*/ 2033 h 2524"/>
                <a:gd name="T10" fmla="*/ 1802 w 1923"/>
                <a:gd name="T11" fmla="*/ 1817 h 2524"/>
                <a:gd name="T12" fmla="*/ 1877 w 1923"/>
                <a:gd name="T13" fmla="*/ 1574 h 2524"/>
                <a:gd name="T14" fmla="*/ 1917 w 1923"/>
                <a:gd name="T15" fmla="*/ 1310 h 2524"/>
                <a:gd name="T16" fmla="*/ 1921 w 1923"/>
                <a:gd name="T17" fmla="*/ 1077 h 2524"/>
                <a:gd name="T18" fmla="*/ 1898 w 1923"/>
                <a:gd name="T19" fmla="*/ 894 h 2524"/>
                <a:gd name="T20" fmla="*/ 1858 w 1923"/>
                <a:gd name="T21" fmla="*/ 720 h 2524"/>
                <a:gd name="T22" fmla="*/ 1800 w 1923"/>
                <a:gd name="T23" fmla="*/ 559 h 2524"/>
                <a:gd name="T24" fmla="*/ 1726 w 1923"/>
                <a:gd name="T25" fmla="*/ 414 h 2524"/>
                <a:gd name="T26" fmla="*/ 1636 w 1923"/>
                <a:gd name="T27" fmla="*/ 288 h 2524"/>
                <a:gd name="T28" fmla="*/ 1537 w 1923"/>
                <a:gd name="T29" fmla="*/ 179 h 2524"/>
                <a:gd name="T30" fmla="*/ 1426 w 1923"/>
                <a:gd name="T31" fmla="*/ 95 h 2524"/>
                <a:gd name="T32" fmla="*/ 1308 w 1923"/>
                <a:gd name="T33" fmla="*/ 38 h 2524"/>
                <a:gd name="T34" fmla="*/ 1193 w 1923"/>
                <a:gd name="T35" fmla="*/ 7 h 2524"/>
                <a:gd name="T36" fmla="*/ 1079 w 1923"/>
                <a:gd name="T37" fmla="*/ 0 h 2524"/>
                <a:gd name="T38" fmla="*/ 970 w 1923"/>
                <a:gd name="T39" fmla="*/ 13 h 2524"/>
                <a:gd name="T40" fmla="*/ 865 w 1923"/>
                <a:gd name="T41" fmla="*/ 47 h 2524"/>
                <a:gd name="T42" fmla="*/ 767 w 1923"/>
                <a:gd name="T43" fmla="*/ 99 h 2524"/>
                <a:gd name="T44" fmla="*/ 680 w 1923"/>
                <a:gd name="T45" fmla="*/ 170 h 2524"/>
                <a:gd name="T46" fmla="*/ 603 w 1923"/>
                <a:gd name="T47" fmla="*/ 256 h 2524"/>
                <a:gd name="T48" fmla="*/ 536 w 1923"/>
                <a:gd name="T49" fmla="*/ 315 h 2524"/>
                <a:gd name="T50" fmla="*/ 471 w 1923"/>
                <a:gd name="T51" fmla="*/ 342 h 2524"/>
                <a:gd name="T52" fmla="*/ 408 w 1923"/>
                <a:gd name="T53" fmla="*/ 378 h 2524"/>
                <a:gd name="T54" fmla="*/ 351 w 1923"/>
                <a:gd name="T55" fmla="*/ 422 h 2524"/>
                <a:gd name="T56" fmla="*/ 294 w 1923"/>
                <a:gd name="T57" fmla="*/ 473 h 2524"/>
                <a:gd name="T58" fmla="*/ 242 w 1923"/>
                <a:gd name="T59" fmla="*/ 533 h 2524"/>
                <a:gd name="T60" fmla="*/ 193 w 1923"/>
                <a:gd name="T61" fmla="*/ 598 h 2524"/>
                <a:gd name="T62" fmla="*/ 149 w 1923"/>
                <a:gd name="T63" fmla="*/ 668 h 2524"/>
                <a:gd name="T64" fmla="*/ 91 w 1923"/>
                <a:gd name="T65" fmla="*/ 791 h 2524"/>
                <a:gd name="T66" fmla="*/ 38 w 1923"/>
                <a:gd name="T67" fmla="*/ 974 h 2524"/>
                <a:gd name="T68" fmla="*/ 6 w 1923"/>
                <a:gd name="T69" fmla="*/ 1171 h 2524"/>
                <a:gd name="T70" fmla="*/ 0 w 1923"/>
                <a:gd name="T71" fmla="*/ 1381 h 2524"/>
                <a:gd name="T72" fmla="*/ 23 w 1923"/>
                <a:gd name="T73" fmla="*/ 1593 h 2524"/>
                <a:gd name="T74" fmla="*/ 74 w 1923"/>
                <a:gd name="T75" fmla="*/ 1792 h 2524"/>
                <a:gd name="T76" fmla="*/ 151 w 1923"/>
                <a:gd name="T77" fmla="*/ 1973 h 2524"/>
                <a:gd name="T78" fmla="*/ 248 w 1923"/>
                <a:gd name="T79" fmla="*/ 2136 h 2524"/>
                <a:gd name="T80" fmla="*/ 336 w 1923"/>
                <a:gd name="T81" fmla="*/ 2245 h 2524"/>
                <a:gd name="T82" fmla="*/ 403 w 1923"/>
                <a:gd name="T83" fmla="*/ 2310 h 2524"/>
                <a:gd name="T84" fmla="*/ 473 w 1923"/>
                <a:gd name="T85" fmla="*/ 2369 h 2524"/>
                <a:gd name="T86" fmla="*/ 548 w 1923"/>
                <a:gd name="T87" fmla="*/ 2418 h 2524"/>
                <a:gd name="T88" fmla="*/ 626 w 1923"/>
                <a:gd name="T89" fmla="*/ 2459 h 2524"/>
                <a:gd name="T90" fmla="*/ 706 w 1923"/>
                <a:gd name="T91" fmla="*/ 2489 h 2524"/>
                <a:gd name="T92" fmla="*/ 790 w 1923"/>
                <a:gd name="T93" fmla="*/ 2512 h 2524"/>
                <a:gd name="T94" fmla="*/ 878 w 1923"/>
                <a:gd name="T95" fmla="*/ 2522 h 2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23" h="2524">
                  <a:moveTo>
                    <a:pt x="922" y="2524"/>
                  </a:moveTo>
                  <a:lnTo>
                    <a:pt x="1025" y="2516"/>
                  </a:lnTo>
                  <a:lnTo>
                    <a:pt x="1123" y="2497"/>
                  </a:lnTo>
                  <a:lnTo>
                    <a:pt x="1220" y="2462"/>
                  </a:lnTo>
                  <a:lnTo>
                    <a:pt x="1312" y="2418"/>
                  </a:lnTo>
                  <a:lnTo>
                    <a:pt x="1399" y="2361"/>
                  </a:lnTo>
                  <a:lnTo>
                    <a:pt x="1482" y="2292"/>
                  </a:lnTo>
                  <a:lnTo>
                    <a:pt x="1558" y="2216"/>
                  </a:lnTo>
                  <a:lnTo>
                    <a:pt x="1629" y="2128"/>
                  </a:lnTo>
                  <a:lnTo>
                    <a:pt x="1694" y="2033"/>
                  </a:lnTo>
                  <a:lnTo>
                    <a:pt x="1751" y="1929"/>
                  </a:lnTo>
                  <a:lnTo>
                    <a:pt x="1802" y="1817"/>
                  </a:lnTo>
                  <a:lnTo>
                    <a:pt x="1844" y="1698"/>
                  </a:lnTo>
                  <a:lnTo>
                    <a:pt x="1877" y="1574"/>
                  </a:lnTo>
                  <a:lnTo>
                    <a:pt x="1902" y="1446"/>
                  </a:lnTo>
                  <a:lnTo>
                    <a:pt x="1917" y="1310"/>
                  </a:lnTo>
                  <a:lnTo>
                    <a:pt x="1923" y="1173"/>
                  </a:lnTo>
                  <a:lnTo>
                    <a:pt x="1921" y="1077"/>
                  </a:lnTo>
                  <a:lnTo>
                    <a:pt x="1911" y="984"/>
                  </a:lnTo>
                  <a:lnTo>
                    <a:pt x="1898" y="894"/>
                  </a:lnTo>
                  <a:lnTo>
                    <a:pt x="1881" y="806"/>
                  </a:lnTo>
                  <a:lnTo>
                    <a:pt x="1858" y="720"/>
                  </a:lnTo>
                  <a:lnTo>
                    <a:pt x="1831" y="638"/>
                  </a:lnTo>
                  <a:lnTo>
                    <a:pt x="1800" y="559"/>
                  </a:lnTo>
                  <a:lnTo>
                    <a:pt x="1764" y="485"/>
                  </a:lnTo>
                  <a:lnTo>
                    <a:pt x="1726" y="414"/>
                  </a:lnTo>
                  <a:lnTo>
                    <a:pt x="1682" y="349"/>
                  </a:lnTo>
                  <a:lnTo>
                    <a:pt x="1636" y="288"/>
                  </a:lnTo>
                  <a:lnTo>
                    <a:pt x="1588" y="231"/>
                  </a:lnTo>
                  <a:lnTo>
                    <a:pt x="1537" y="179"/>
                  </a:lnTo>
                  <a:lnTo>
                    <a:pt x="1482" y="135"/>
                  </a:lnTo>
                  <a:lnTo>
                    <a:pt x="1426" y="95"/>
                  </a:lnTo>
                  <a:lnTo>
                    <a:pt x="1367" y="63"/>
                  </a:lnTo>
                  <a:lnTo>
                    <a:pt x="1308" y="38"/>
                  </a:lnTo>
                  <a:lnTo>
                    <a:pt x="1251" y="19"/>
                  </a:lnTo>
                  <a:lnTo>
                    <a:pt x="1193" y="7"/>
                  </a:lnTo>
                  <a:lnTo>
                    <a:pt x="1136" y="0"/>
                  </a:lnTo>
                  <a:lnTo>
                    <a:pt x="1079" y="0"/>
                  </a:lnTo>
                  <a:lnTo>
                    <a:pt x="1023" y="3"/>
                  </a:lnTo>
                  <a:lnTo>
                    <a:pt x="970" y="13"/>
                  </a:lnTo>
                  <a:lnTo>
                    <a:pt x="916" y="28"/>
                  </a:lnTo>
                  <a:lnTo>
                    <a:pt x="865" y="47"/>
                  </a:lnTo>
                  <a:lnTo>
                    <a:pt x="815" y="70"/>
                  </a:lnTo>
                  <a:lnTo>
                    <a:pt x="767" y="99"/>
                  </a:lnTo>
                  <a:lnTo>
                    <a:pt x="724" y="133"/>
                  </a:lnTo>
                  <a:lnTo>
                    <a:pt x="680" y="170"/>
                  </a:lnTo>
                  <a:lnTo>
                    <a:pt x="639" y="210"/>
                  </a:lnTo>
                  <a:lnTo>
                    <a:pt x="603" y="256"/>
                  </a:lnTo>
                  <a:lnTo>
                    <a:pt x="569" y="303"/>
                  </a:lnTo>
                  <a:lnTo>
                    <a:pt x="536" y="315"/>
                  </a:lnTo>
                  <a:lnTo>
                    <a:pt x="504" y="326"/>
                  </a:lnTo>
                  <a:lnTo>
                    <a:pt x="471" y="342"/>
                  </a:lnTo>
                  <a:lnTo>
                    <a:pt x="441" y="359"/>
                  </a:lnTo>
                  <a:lnTo>
                    <a:pt x="408" y="378"/>
                  </a:lnTo>
                  <a:lnTo>
                    <a:pt x="380" y="399"/>
                  </a:lnTo>
                  <a:lnTo>
                    <a:pt x="351" y="422"/>
                  </a:lnTo>
                  <a:lnTo>
                    <a:pt x="323" y="447"/>
                  </a:lnTo>
                  <a:lnTo>
                    <a:pt x="294" y="473"/>
                  </a:lnTo>
                  <a:lnTo>
                    <a:pt x="267" y="502"/>
                  </a:lnTo>
                  <a:lnTo>
                    <a:pt x="242" y="533"/>
                  </a:lnTo>
                  <a:lnTo>
                    <a:pt x="218" y="565"/>
                  </a:lnTo>
                  <a:lnTo>
                    <a:pt x="193" y="598"/>
                  </a:lnTo>
                  <a:lnTo>
                    <a:pt x="170" y="632"/>
                  </a:lnTo>
                  <a:lnTo>
                    <a:pt x="149" y="668"/>
                  </a:lnTo>
                  <a:lnTo>
                    <a:pt x="128" y="707"/>
                  </a:lnTo>
                  <a:lnTo>
                    <a:pt x="91" y="791"/>
                  </a:lnTo>
                  <a:lnTo>
                    <a:pt x="63" y="880"/>
                  </a:lnTo>
                  <a:lnTo>
                    <a:pt x="38" y="974"/>
                  </a:lnTo>
                  <a:lnTo>
                    <a:pt x="19" y="1072"/>
                  </a:lnTo>
                  <a:lnTo>
                    <a:pt x="6" y="1171"/>
                  </a:lnTo>
                  <a:lnTo>
                    <a:pt x="0" y="1274"/>
                  </a:lnTo>
                  <a:lnTo>
                    <a:pt x="0" y="1381"/>
                  </a:lnTo>
                  <a:lnTo>
                    <a:pt x="7" y="1488"/>
                  </a:lnTo>
                  <a:lnTo>
                    <a:pt x="23" y="1593"/>
                  </a:lnTo>
                  <a:lnTo>
                    <a:pt x="46" y="1694"/>
                  </a:lnTo>
                  <a:lnTo>
                    <a:pt x="74" y="1792"/>
                  </a:lnTo>
                  <a:lnTo>
                    <a:pt x="111" y="1885"/>
                  </a:lnTo>
                  <a:lnTo>
                    <a:pt x="151" y="1973"/>
                  </a:lnTo>
                  <a:lnTo>
                    <a:pt x="197" y="2057"/>
                  </a:lnTo>
                  <a:lnTo>
                    <a:pt x="248" y="2136"/>
                  </a:lnTo>
                  <a:lnTo>
                    <a:pt x="305" y="2208"/>
                  </a:lnTo>
                  <a:lnTo>
                    <a:pt x="336" y="2245"/>
                  </a:lnTo>
                  <a:lnTo>
                    <a:pt x="368" y="2279"/>
                  </a:lnTo>
                  <a:lnTo>
                    <a:pt x="403" y="2310"/>
                  </a:lnTo>
                  <a:lnTo>
                    <a:pt x="437" y="2340"/>
                  </a:lnTo>
                  <a:lnTo>
                    <a:pt x="473" y="2369"/>
                  </a:lnTo>
                  <a:lnTo>
                    <a:pt x="510" y="2394"/>
                  </a:lnTo>
                  <a:lnTo>
                    <a:pt x="548" y="2418"/>
                  </a:lnTo>
                  <a:lnTo>
                    <a:pt x="586" y="2440"/>
                  </a:lnTo>
                  <a:lnTo>
                    <a:pt x="626" y="2459"/>
                  </a:lnTo>
                  <a:lnTo>
                    <a:pt x="666" y="2476"/>
                  </a:lnTo>
                  <a:lnTo>
                    <a:pt x="706" y="2489"/>
                  </a:lnTo>
                  <a:lnTo>
                    <a:pt x="748" y="2503"/>
                  </a:lnTo>
                  <a:lnTo>
                    <a:pt x="790" y="2512"/>
                  </a:lnTo>
                  <a:lnTo>
                    <a:pt x="834" y="2518"/>
                  </a:lnTo>
                  <a:lnTo>
                    <a:pt x="878" y="2522"/>
                  </a:lnTo>
                  <a:lnTo>
                    <a:pt x="922" y="2524"/>
                  </a:lnTo>
                  <a:close/>
                </a:path>
              </a:pathLst>
            </a:custGeom>
            <a:solidFill>
              <a:srgbClr val="C9E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5" name="Freeform 25"/>
            <p:cNvSpPr>
              <a:spLocks/>
            </p:cNvSpPr>
            <p:nvPr/>
          </p:nvSpPr>
          <p:spPr bwMode="auto">
            <a:xfrm>
              <a:off x="3979" y="1604"/>
              <a:ext cx="922" cy="1220"/>
            </a:xfrm>
            <a:custGeom>
              <a:avLst/>
              <a:gdLst>
                <a:gd name="T0" fmla="*/ 979 w 1844"/>
                <a:gd name="T1" fmla="*/ 2432 h 2440"/>
                <a:gd name="T2" fmla="*/ 1169 w 1844"/>
                <a:gd name="T3" fmla="*/ 2381 h 2440"/>
                <a:gd name="T4" fmla="*/ 1340 w 1844"/>
                <a:gd name="T5" fmla="*/ 2283 h 2440"/>
                <a:gd name="T6" fmla="*/ 1493 w 1844"/>
                <a:gd name="T7" fmla="*/ 2142 h 2440"/>
                <a:gd name="T8" fmla="*/ 1625 w 1844"/>
                <a:gd name="T9" fmla="*/ 1966 h 2440"/>
                <a:gd name="T10" fmla="*/ 1728 w 1844"/>
                <a:gd name="T11" fmla="*/ 1758 h 2440"/>
                <a:gd name="T12" fmla="*/ 1801 w 1844"/>
                <a:gd name="T13" fmla="*/ 1525 h 2440"/>
                <a:gd name="T14" fmla="*/ 1839 w 1844"/>
                <a:gd name="T15" fmla="*/ 1271 h 2440"/>
                <a:gd name="T16" fmla="*/ 1843 w 1844"/>
                <a:gd name="T17" fmla="*/ 1041 h 2440"/>
                <a:gd name="T18" fmla="*/ 1820 w 1844"/>
                <a:gd name="T19" fmla="*/ 858 h 2440"/>
                <a:gd name="T20" fmla="*/ 1778 w 1844"/>
                <a:gd name="T21" fmla="*/ 686 h 2440"/>
                <a:gd name="T22" fmla="*/ 1718 w 1844"/>
                <a:gd name="T23" fmla="*/ 527 h 2440"/>
                <a:gd name="T24" fmla="*/ 1642 w 1844"/>
                <a:gd name="T25" fmla="*/ 384 h 2440"/>
                <a:gd name="T26" fmla="*/ 1552 w 1844"/>
                <a:gd name="T27" fmla="*/ 260 h 2440"/>
                <a:gd name="T28" fmla="*/ 1451 w 1844"/>
                <a:gd name="T29" fmla="*/ 157 h 2440"/>
                <a:gd name="T30" fmla="*/ 1337 w 1844"/>
                <a:gd name="T31" fmla="*/ 78 h 2440"/>
                <a:gd name="T32" fmla="*/ 1218 w 1844"/>
                <a:gd name="T33" fmla="*/ 27 h 2440"/>
                <a:gd name="T34" fmla="*/ 1100 w 1844"/>
                <a:gd name="T35" fmla="*/ 4 h 2440"/>
                <a:gd name="T36" fmla="*/ 985 w 1844"/>
                <a:gd name="T37" fmla="*/ 4 h 2440"/>
                <a:gd name="T38" fmla="*/ 876 w 1844"/>
                <a:gd name="T39" fmla="*/ 27 h 2440"/>
                <a:gd name="T40" fmla="*/ 773 w 1844"/>
                <a:gd name="T41" fmla="*/ 71 h 2440"/>
                <a:gd name="T42" fmla="*/ 680 w 1844"/>
                <a:gd name="T43" fmla="*/ 134 h 2440"/>
                <a:gd name="T44" fmla="*/ 596 w 1844"/>
                <a:gd name="T45" fmla="*/ 214 h 2440"/>
                <a:gd name="T46" fmla="*/ 525 w 1844"/>
                <a:gd name="T47" fmla="*/ 309 h 2440"/>
                <a:gd name="T48" fmla="*/ 464 w 1844"/>
                <a:gd name="T49" fmla="*/ 374 h 2440"/>
                <a:gd name="T50" fmla="*/ 407 w 1844"/>
                <a:gd name="T51" fmla="*/ 403 h 2440"/>
                <a:gd name="T52" fmla="*/ 351 w 1844"/>
                <a:gd name="T53" fmla="*/ 439 h 2440"/>
                <a:gd name="T54" fmla="*/ 300 w 1844"/>
                <a:gd name="T55" fmla="*/ 483 h 2440"/>
                <a:gd name="T56" fmla="*/ 250 w 1844"/>
                <a:gd name="T57" fmla="*/ 533 h 2440"/>
                <a:gd name="T58" fmla="*/ 204 w 1844"/>
                <a:gd name="T59" fmla="*/ 590 h 2440"/>
                <a:gd name="T60" fmla="*/ 162 w 1844"/>
                <a:gd name="T61" fmla="*/ 651 h 2440"/>
                <a:gd name="T62" fmla="*/ 122 w 1844"/>
                <a:gd name="T63" fmla="*/ 718 h 2440"/>
                <a:gd name="T64" fmla="*/ 74 w 1844"/>
                <a:gd name="T65" fmla="*/ 835 h 2440"/>
                <a:gd name="T66" fmla="*/ 29 w 1844"/>
                <a:gd name="T67" fmla="*/ 1007 h 2440"/>
                <a:gd name="T68" fmla="*/ 4 w 1844"/>
                <a:gd name="T69" fmla="*/ 1190 h 2440"/>
                <a:gd name="T70" fmla="*/ 4 w 1844"/>
                <a:gd name="T71" fmla="*/ 1383 h 2440"/>
                <a:gd name="T72" fmla="*/ 30 w 1844"/>
                <a:gd name="T73" fmla="*/ 1580 h 2440"/>
                <a:gd name="T74" fmla="*/ 82 w 1844"/>
                <a:gd name="T75" fmla="*/ 1765 h 2440"/>
                <a:gd name="T76" fmla="*/ 157 w 1844"/>
                <a:gd name="T77" fmla="*/ 1934 h 2440"/>
                <a:gd name="T78" fmla="*/ 250 w 1844"/>
                <a:gd name="T79" fmla="*/ 2083 h 2440"/>
                <a:gd name="T80" fmla="*/ 332 w 1844"/>
                <a:gd name="T81" fmla="*/ 2182 h 2440"/>
                <a:gd name="T82" fmla="*/ 395 w 1844"/>
                <a:gd name="T83" fmla="*/ 2243 h 2440"/>
                <a:gd name="T84" fmla="*/ 460 w 1844"/>
                <a:gd name="T85" fmla="*/ 2297 h 2440"/>
                <a:gd name="T86" fmla="*/ 531 w 1844"/>
                <a:gd name="T87" fmla="*/ 2342 h 2440"/>
                <a:gd name="T88" fmla="*/ 603 w 1844"/>
                <a:gd name="T89" fmla="*/ 2381 h 2440"/>
                <a:gd name="T90" fmla="*/ 680 w 1844"/>
                <a:gd name="T91" fmla="*/ 2409 h 2440"/>
                <a:gd name="T92" fmla="*/ 760 w 1844"/>
                <a:gd name="T93" fmla="*/ 2428 h 2440"/>
                <a:gd name="T94" fmla="*/ 840 w 1844"/>
                <a:gd name="T95" fmla="*/ 2438 h 2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44" h="2440">
                  <a:moveTo>
                    <a:pt x="882" y="2440"/>
                  </a:moveTo>
                  <a:lnTo>
                    <a:pt x="979" y="2432"/>
                  </a:lnTo>
                  <a:lnTo>
                    <a:pt x="1075" y="2413"/>
                  </a:lnTo>
                  <a:lnTo>
                    <a:pt x="1169" y="2381"/>
                  </a:lnTo>
                  <a:lnTo>
                    <a:pt x="1256" y="2337"/>
                  </a:lnTo>
                  <a:lnTo>
                    <a:pt x="1340" y="2283"/>
                  </a:lnTo>
                  <a:lnTo>
                    <a:pt x="1421" y="2218"/>
                  </a:lnTo>
                  <a:lnTo>
                    <a:pt x="1493" y="2142"/>
                  </a:lnTo>
                  <a:lnTo>
                    <a:pt x="1562" y="2058"/>
                  </a:lnTo>
                  <a:lnTo>
                    <a:pt x="1625" y="1966"/>
                  </a:lnTo>
                  <a:lnTo>
                    <a:pt x="1680" y="1865"/>
                  </a:lnTo>
                  <a:lnTo>
                    <a:pt x="1728" y="1758"/>
                  </a:lnTo>
                  <a:lnTo>
                    <a:pt x="1768" y="1645"/>
                  </a:lnTo>
                  <a:lnTo>
                    <a:pt x="1801" y="1525"/>
                  </a:lnTo>
                  <a:lnTo>
                    <a:pt x="1825" y="1400"/>
                  </a:lnTo>
                  <a:lnTo>
                    <a:pt x="1839" y="1271"/>
                  </a:lnTo>
                  <a:lnTo>
                    <a:pt x="1844" y="1137"/>
                  </a:lnTo>
                  <a:lnTo>
                    <a:pt x="1843" y="1041"/>
                  </a:lnTo>
                  <a:lnTo>
                    <a:pt x="1833" y="950"/>
                  </a:lnTo>
                  <a:lnTo>
                    <a:pt x="1820" y="858"/>
                  </a:lnTo>
                  <a:lnTo>
                    <a:pt x="1802" y="770"/>
                  </a:lnTo>
                  <a:lnTo>
                    <a:pt x="1778" y="686"/>
                  </a:lnTo>
                  <a:lnTo>
                    <a:pt x="1751" y="604"/>
                  </a:lnTo>
                  <a:lnTo>
                    <a:pt x="1718" y="527"/>
                  </a:lnTo>
                  <a:lnTo>
                    <a:pt x="1682" y="453"/>
                  </a:lnTo>
                  <a:lnTo>
                    <a:pt x="1642" y="384"/>
                  </a:lnTo>
                  <a:lnTo>
                    <a:pt x="1600" y="319"/>
                  </a:lnTo>
                  <a:lnTo>
                    <a:pt x="1552" y="260"/>
                  </a:lnTo>
                  <a:lnTo>
                    <a:pt x="1503" y="206"/>
                  </a:lnTo>
                  <a:lnTo>
                    <a:pt x="1451" y="157"/>
                  </a:lnTo>
                  <a:lnTo>
                    <a:pt x="1396" y="115"/>
                  </a:lnTo>
                  <a:lnTo>
                    <a:pt x="1337" y="78"/>
                  </a:lnTo>
                  <a:lnTo>
                    <a:pt x="1277" y="48"/>
                  </a:lnTo>
                  <a:lnTo>
                    <a:pt x="1218" y="27"/>
                  </a:lnTo>
                  <a:lnTo>
                    <a:pt x="1159" y="11"/>
                  </a:lnTo>
                  <a:lnTo>
                    <a:pt x="1100" y="4"/>
                  </a:lnTo>
                  <a:lnTo>
                    <a:pt x="1042" y="0"/>
                  </a:lnTo>
                  <a:lnTo>
                    <a:pt x="985" y="4"/>
                  </a:lnTo>
                  <a:lnTo>
                    <a:pt x="930" y="13"/>
                  </a:lnTo>
                  <a:lnTo>
                    <a:pt x="876" y="27"/>
                  </a:lnTo>
                  <a:lnTo>
                    <a:pt x="823" y="48"/>
                  </a:lnTo>
                  <a:lnTo>
                    <a:pt x="773" y="71"/>
                  </a:lnTo>
                  <a:lnTo>
                    <a:pt x="726" y="101"/>
                  </a:lnTo>
                  <a:lnTo>
                    <a:pt x="680" y="134"/>
                  </a:lnTo>
                  <a:lnTo>
                    <a:pt x="636" y="172"/>
                  </a:lnTo>
                  <a:lnTo>
                    <a:pt x="596" y="214"/>
                  </a:lnTo>
                  <a:lnTo>
                    <a:pt x="559" y="260"/>
                  </a:lnTo>
                  <a:lnTo>
                    <a:pt x="525" y="309"/>
                  </a:lnTo>
                  <a:lnTo>
                    <a:pt x="494" y="363"/>
                  </a:lnTo>
                  <a:lnTo>
                    <a:pt x="464" y="374"/>
                  </a:lnTo>
                  <a:lnTo>
                    <a:pt x="435" y="388"/>
                  </a:lnTo>
                  <a:lnTo>
                    <a:pt x="407" y="403"/>
                  </a:lnTo>
                  <a:lnTo>
                    <a:pt x="380" y="420"/>
                  </a:lnTo>
                  <a:lnTo>
                    <a:pt x="351" y="439"/>
                  </a:lnTo>
                  <a:lnTo>
                    <a:pt x="325" y="460"/>
                  </a:lnTo>
                  <a:lnTo>
                    <a:pt x="300" y="483"/>
                  </a:lnTo>
                  <a:lnTo>
                    <a:pt x="275" y="508"/>
                  </a:lnTo>
                  <a:lnTo>
                    <a:pt x="250" y="533"/>
                  </a:lnTo>
                  <a:lnTo>
                    <a:pt x="227" y="562"/>
                  </a:lnTo>
                  <a:lnTo>
                    <a:pt x="204" y="590"/>
                  </a:lnTo>
                  <a:lnTo>
                    <a:pt x="183" y="621"/>
                  </a:lnTo>
                  <a:lnTo>
                    <a:pt x="162" y="651"/>
                  </a:lnTo>
                  <a:lnTo>
                    <a:pt x="141" y="684"/>
                  </a:lnTo>
                  <a:lnTo>
                    <a:pt x="122" y="718"/>
                  </a:lnTo>
                  <a:lnTo>
                    <a:pt x="105" y="755"/>
                  </a:lnTo>
                  <a:lnTo>
                    <a:pt x="74" y="835"/>
                  </a:lnTo>
                  <a:lnTo>
                    <a:pt x="50" y="919"/>
                  </a:lnTo>
                  <a:lnTo>
                    <a:pt x="29" y="1007"/>
                  </a:lnTo>
                  <a:lnTo>
                    <a:pt x="13" y="1097"/>
                  </a:lnTo>
                  <a:lnTo>
                    <a:pt x="4" y="1190"/>
                  </a:lnTo>
                  <a:lnTo>
                    <a:pt x="0" y="1286"/>
                  </a:lnTo>
                  <a:lnTo>
                    <a:pt x="4" y="1383"/>
                  </a:lnTo>
                  <a:lnTo>
                    <a:pt x="13" y="1483"/>
                  </a:lnTo>
                  <a:lnTo>
                    <a:pt x="30" y="1580"/>
                  </a:lnTo>
                  <a:lnTo>
                    <a:pt x="53" y="1674"/>
                  </a:lnTo>
                  <a:lnTo>
                    <a:pt x="82" y="1765"/>
                  </a:lnTo>
                  <a:lnTo>
                    <a:pt x="116" y="1851"/>
                  </a:lnTo>
                  <a:lnTo>
                    <a:pt x="157" y="1934"/>
                  </a:lnTo>
                  <a:lnTo>
                    <a:pt x="200" y="2010"/>
                  </a:lnTo>
                  <a:lnTo>
                    <a:pt x="250" y="2083"/>
                  </a:lnTo>
                  <a:lnTo>
                    <a:pt x="304" y="2149"/>
                  </a:lnTo>
                  <a:lnTo>
                    <a:pt x="332" y="2182"/>
                  </a:lnTo>
                  <a:lnTo>
                    <a:pt x="363" y="2214"/>
                  </a:lnTo>
                  <a:lnTo>
                    <a:pt x="395" y="2243"/>
                  </a:lnTo>
                  <a:lnTo>
                    <a:pt x="428" y="2270"/>
                  </a:lnTo>
                  <a:lnTo>
                    <a:pt x="460" y="2297"/>
                  </a:lnTo>
                  <a:lnTo>
                    <a:pt x="494" y="2319"/>
                  </a:lnTo>
                  <a:lnTo>
                    <a:pt x="531" y="2342"/>
                  </a:lnTo>
                  <a:lnTo>
                    <a:pt x="567" y="2361"/>
                  </a:lnTo>
                  <a:lnTo>
                    <a:pt x="603" y="2381"/>
                  </a:lnTo>
                  <a:lnTo>
                    <a:pt x="642" y="2396"/>
                  </a:lnTo>
                  <a:lnTo>
                    <a:pt x="680" y="2409"/>
                  </a:lnTo>
                  <a:lnTo>
                    <a:pt x="720" y="2419"/>
                  </a:lnTo>
                  <a:lnTo>
                    <a:pt x="760" y="2428"/>
                  </a:lnTo>
                  <a:lnTo>
                    <a:pt x="800" y="2434"/>
                  </a:lnTo>
                  <a:lnTo>
                    <a:pt x="840" y="2438"/>
                  </a:lnTo>
                  <a:lnTo>
                    <a:pt x="882" y="2440"/>
                  </a:lnTo>
                  <a:close/>
                </a:path>
              </a:pathLst>
            </a:custGeom>
            <a:solidFill>
              <a:srgbClr val="CE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6" name="Freeform 26"/>
            <p:cNvSpPr>
              <a:spLocks/>
            </p:cNvSpPr>
            <p:nvPr/>
          </p:nvSpPr>
          <p:spPr bwMode="auto">
            <a:xfrm>
              <a:off x="4000" y="1623"/>
              <a:ext cx="883" cy="1177"/>
            </a:xfrm>
            <a:custGeom>
              <a:avLst/>
              <a:gdLst>
                <a:gd name="T0" fmla="*/ 936 w 1766"/>
                <a:gd name="T1" fmla="*/ 2348 h 2354"/>
                <a:gd name="T2" fmla="*/ 1115 w 1766"/>
                <a:gd name="T3" fmla="*/ 2297 h 2354"/>
                <a:gd name="T4" fmla="*/ 1281 w 1766"/>
                <a:gd name="T5" fmla="*/ 2203 h 2354"/>
                <a:gd name="T6" fmla="*/ 1430 w 1766"/>
                <a:gd name="T7" fmla="*/ 2068 h 2354"/>
                <a:gd name="T8" fmla="*/ 1554 w 1766"/>
                <a:gd name="T9" fmla="*/ 1898 h 2354"/>
                <a:gd name="T10" fmla="*/ 1654 w 1766"/>
                <a:gd name="T11" fmla="*/ 1699 h 2354"/>
                <a:gd name="T12" fmla="*/ 1724 w 1766"/>
                <a:gd name="T13" fmla="*/ 1473 h 2354"/>
                <a:gd name="T14" fmla="*/ 1760 w 1766"/>
                <a:gd name="T15" fmla="*/ 1229 h 2354"/>
                <a:gd name="T16" fmla="*/ 1762 w 1766"/>
                <a:gd name="T17" fmla="*/ 1005 h 2354"/>
                <a:gd name="T18" fmla="*/ 1741 w 1766"/>
                <a:gd name="T19" fmla="*/ 824 h 2354"/>
                <a:gd name="T20" fmla="*/ 1697 w 1766"/>
                <a:gd name="T21" fmla="*/ 652 h 2354"/>
                <a:gd name="T22" fmla="*/ 1636 w 1766"/>
                <a:gd name="T23" fmla="*/ 495 h 2354"/>
                <a:gd name="T24" fmla="*/ 1558 w 1766"/>
                <a:gd name="T25" fmla="*/ 356 h 2354"/>
                <a:gd name="T26" fmla="*/ 1466 w 1766"/>
                <a:gd name="T27" fmla="*/ 233 h 2354"/>
                <a:gd name="T28" fmla="*/ 1361 w 1766"/>
                <a:gd name="T29" fmla="*/ 136 h 2354"/>
                <a:gd name="T30" fmla="*/ 1247 w 1766"/>
                <a:gd name="T31" fmla="*/ 61 h 2354"/>
                <a:gd name="T32" fmla="*/ 1125 w 1766"/>
                <a:gd name="T33" fmla="*/ 17 h 2354"/>
                <a:gd name="T34" fmla="*/ 1006 w 1766"/>
                <a:gd name="T35" fmla="*/ 0 h 2354"/>
                <a:gd name="T36" fmla="*/ 892 w 1766"/>
                <a:gd name="T37" fmla="*/ 10 h 2354"/>
                <a:gd name="T38" fmla="*/ 781 w 1766"/>
                <a:gd name="T39" fmla="*/ 42 h 2354"/>
                <a:gd name="T40" fmla="*/ 680 w 1766"/>
                <a:gd name="T41" fmla="*/ 98 h 2354"/>
                <a:gd name="T42" fmla="*/ 590 w 1766"/>
                <a:gd name="T43" fmla="*/ 170 h 2354"/>
                <a:gd name="T44" fmla="*/ 510 w 1766"/>
                <a:gd name="T45" fmla="*/ 260 h 2354"/>
                <a:gd name="T46" fmla="*/ 443 w 1766"/>
                <a:gd name="T47" fmla="*/ 367 h 2354"/>
                <a:gd name="T48" fmla="*/ 389 w 1766"/>
                <a:gd name="T49" fmla="*/ 438 h 2354"/>
                <a:gd name="T50" fmla="*/ 340 w 1766"/>
                <a:gd name="T51" fmla="*/ 466 h 2354"/>
                <a:gd name="T52" fmla="*/ 292 w 1766"/>
                <a:gd name="T53" fmla="*/ 505 h 2354"/>
                <a:gd name="T54" fmla="*/ 246 w 1766"/>
                <a:gd name="T55" fmla="*/ 547 h 2354"/>
                <a:gd name="T56" fmla="*/ 204 w 1766"/>
                <a:gd name="T57" fmla="*/ 594 h 2354"/>
                <a:gd name="T58" fmla="*/ 164 w 1766"/>
                <a:gd name="T59" fmla="*/ 648 h 2354"/>
                <a:gd name="T60" fmla="*/ 128 w 1766"/>
                <a:gd name="T61" fmla="*/ 705 h 2354"/>
                <a:gd name="T62" fmla="*/ 95 w 1766"/>
                <a:gd name="T63" fmla="*/ 768 h 2354"/>
                <a:gd name="T64" fmla="*/ 55 w 1766"/>
                <a:gd name="T65" fmla="*/ 877 h 2354"/>
                <a:gd name="T66" fmla="*/ 19 w 1766"/>
                <a:gd name="T67" fmla="*/ 1038 h 2354"/>
                <a:gd name="T68" fmla="*/ 2 w 1766"/>
                <a:gd name="T69" fmla="*/ 1208 h 2354"/>
                <a:gd name="T70" fmla="*/ 6 w 1766"/>
                <a:gd name="T71" fmla="*/ 1385 h 2354"/>
                <a:gd name="T72" fmla="*/ 34 w 1766"/>
                <a:gd name="T73" fmla="*/ 1567 h 2354"/>
                <a:gd name="T74" fmla="*/ 86 w 1766"/>
                <a:gd name="T75" fmla="*/ 1737 h 2354"/>
                <a:gd name="T76" fmla="*/ 158 w 1766"/>
                <a:gd name="T77" fmla="*/ 1892 h 2354"/>
                <a:gd name="T78" fmla="*/ 248 w 1766"/>
                <a:gd name="T79" fmla="*/ 2029 h 2354"/>
                <a:gd name="T80" fmla="*/ 328 w 1766"/>
                <a:gd name="T81" fmla="*/ 2121 h 2354"/>
                <a:gd name="T82" fmla="*/ 386 w 1766"/>
                <a:gd name="T83" fmla="*/ 2176 h 2354"/>
                <a:gd name="T84" fmla="*/ 449 w 1766"/>
                <a:gd name="T85" fmla="*/ 2224 h 2354"/>
                <a:gd name="T86" fmla="*/ 514 w 1766"/>
                <a:gd name="T87" fmla="*/ 2266 h 2354"/>
                <a:gd name="T88" fmla="*/ 582 w 1766"/>
                <a:gd name="T89" fmla="*/ 2301 h 2354"/>
                <a:gd name="T90" fmla="*/ 653 w 1766"/>
                <a:gd name="T91" fmla="*/ 2325 h 2354"/>
                <a:gd name="T92" fmla="*/ 726 w 1766"/>
                <a:gd name="T93" fmla="*/ 2345 h 2354"/>
                <a:gd name="T94" fmla="*/ 802 w 1766"/>
                <a:gd name="T95" fmla="*/ 2352 h 2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66" h="2354">
                  <a:moveTo>
                    <a:pt x="840" y="2354"/>
                  </a:moveTo>
                  <a:lnTo>
                    <a:pt x="936" y="2348"/>
                  </a:lnTo>
                  <a:lnTo>
                    <a:pt x="1027" y="2329"/>
                  </a:lnTo>
                  <a:lnTo>
                    <a:pt x="1115" y="2297"/>
                  </a:lnTo>
                  <a:lnTo>
                    <a:pt x="1201" y="2255"/>
                  </a:lnTo>
                  <a:lnTo>
                    <a:pt x="1281" y="2203"/>
                  </a:lnTo>
                  <a:lnTo>
                    <a:pt x="1358" y="2140"/>
                  </a:lnTo>
                  <a:lnTo>
                    <a:pt x="1430" y="2068"/>
                  </a:lnTo>
                  <a:lnTo>
                    <a:pt x="1495" y="1987"/>
                  </a:lnTo>
                  <a:lnTo>
                    <a:pt x="1554" y="1898"/>
                  </a:lnTo>
                  <a:lnTo>
                    <a:pt x="1608" y="1802"/>
                  </a:lnTo>
                  <a:lnTo>
                    <a:pt x="1654" y="1699"/>
                  </a:lnTo>
                  <a:lnTo>
                    <a:pt x="1694" y="1588"/>
                  </a:lnTo>
                  <a:lnTo>
                    <a:pt x="1724" y="1473"/>
                  </a:lnTo>
                  <a:lnTo>
                    <a:pt x="1747" y="1353"/>
                  </a:lnTo>
                  <a:lnTo>
                    <a:pt x="1760" y="1229"/>
                  </a:lnTo>
                  <a:lnTo>
                    <a:pt x="1766" y="1101"/>
                  </a:lnTo>
                  <a:lnTo>
                    <a:pt x="1762" y="1005"/>
                  </a:lnTo>
                  <a:lnTo>
                    <a:pt x="1755" y="914"/>
                  </a:lnTo>
                  <a:lnTo>
                    <a:pt x="1741" y="824"/>
                  </a:lnTo>
                  <a:lnTo>
                    <a:pt x="1722" y="736"/>
                  </a:lnTo>
                  <a:lnTo>
                    <a:pt x="1697" y="652"/>
                  </a:lnTo>
                  <a:lnTo>
                    <a:pt x="1669" y="572"/>
                  </a:lnTo>
                  <a:lnTo>
                    <a:pt x="1636" y="495"/>
                  </a:lnTo>
                  <a:lnTo>
                    <a:pt x="1600" y="423"/>
                  </a:lnTo>
                  <a:lnTo>
                    <a:pt x="1558" y="356"/>
                  </a:lnTo>
                  <a:lnTo>
                    <a:pt x="1514" y="293"/>
                  </a:lnTo>
                  <a:lnTo>
                    <a:pt x="1466" y="233"/>
                  </a:lnTo>
                  <a:lnTo>
                    <a:pt x="1415" y="182"/>
                  </a:lnTo>
                  <a:lnTo>
                    <a:pt x="1361" y="136"/>
                  </a:lnTo>
                  <a:lnTo>
                    <a:pt x="1306" y="96"/>
                  </a:lnTo>
                  <a:lnTo>
                    <a:pt x="1247" y="61"/>
                  </a:lnTo>
                  <a:lnTo>
                    <a:pt x="1186" y="35"/>
                  </a:lnTo>
                  <a:lnTo>
                    <a:pt x="1125" y="17"/>
                  </a:lnTo>
                  <a:lnTo>
                    <a:pt x="1065" y="6"/>
                  </a:lnTo>
                  <a:lnTo>
                    <a:pt x="1006" y="0"/>
                  </a:lnTo>
                  <a:lnTo>
                    <a:pt x="947" y="2"/>
                  </a:lnTo>
                  <a:lnTo>
                    <a:pt x="892" y="10"/>
                  </a:lnTo>
                  <a:lnTo>
                    <a:pt x="836" y="23"/>
                  </a:lnTo>
                  <a:lnTo>
                    <a:pt x="781" y="42"/>
                  </a:lnTo>
                  <a:lnTo>
                    <a:pt x="729" y="67"/>
                  </a:lnTo>
                  <a:lnTo>
                    <a:pt x="680" y="98"/>
                  </a:lnTo>
                  <a:lnTo>
                    <a:pt x="634" y="132"/>
                  </a:lnTo>
                  <a:lnTo>
                    <a:pt x="590" y="170"/>
                  </a:lnTo>
                  <a:lnTo>
                    <a:pt x="548" y="214"/>
                  </a:lnTo>
                  <a:lnTo>
                    <a:pt x="510" y="260"/>
                  </a:lnTo>
                  <a:lnTo>
                    <a:pt x="475" y="312"/>
                  </a:lnTo>
                  <a:lnTo>
                    <a:pt x="443" y="367"/>
                  </a:lnTo>
                  <a:lnTo>
                    <a:pt x="416" y="424"/>
                  </a:lnTo>
                  <a:lnTo>
                    <a:pt x="389" y="438"/>
                  </a:lnTo>
                  <a:lnTo>
                    <a:pt x="365" y="451"/>
                  </a:lnTo>
                  <a:lnTo>
                    <a:pt x="340" y="466"/>
                  </a:lnTo>
                  <a:lnTo>
                    <a:pt x="315" y="486"/>
                  </a:lnTo>
                  <a:lnTo>
                    <a:pt x="292" y="505"/>
                  </a:lnTo>
                  <a:lnTo>
                    <a:pt x="269" y="524"/>
                  </a:lnTo>
                  <a:lnTo>
                    <a:pt x="246" y="547"/>
                  </a:lnTo>
                  <a:lnTo>
                    <a:pt x="225" y="570"/>
                  </a:lnTo>
                  <a:lnTo>
                    <a:pt x="204" y="594"/>
                  </a:lnTo>
                  <a:lnTo>
                    <a:pt x="183" y="619"/>
                  </a:lnTo>
                  <a:lnTo>
                    <a:pt x="164" y="648"/>
                  </a:lnTo>
                  <a:lnTo>
                    <a:pt x="147" y="677"/>
                  </a:lnTo>
                  <a:lnTo>
                    <a:pt x="128" y="705"/>
                  </a:lnTo>
                  <a:lnTo>
                    <a:pt x="111" y="736"/>
                  </a:lnTo>
                  <a:lnTo>
                    <a:pt x="95" y="768"/>
                  </a:lnTo>
                  <a:lnTo>
                    <a:pt x="80" y="801"/>
                  </a:lnTo>
                  <a:lnTo>
                    <a:pt x="55" y="877"/>
                  </a:lnTo>
                  <a:lnTo>
                    <a:pt x="34" y="956"/>
                  </a:lnTo>
                  <a:lnTo>
                    <a:pt x="19" y="1038"/>
                  </a:lnTo>
                  <a:lnTo>
                    <a:pt x="8" y="1122"/>
                  </a:lnTo>
                  <a:lnTo>
                    <a:pt x="2" y="1208"/>
                  </a:lnTo>
                  <a:lnTo>
                    <a:pt x="0" y="1296"/>
                  </a:lnTo>
                  <a:lnTo>
                    <a:pt x="6" y="1385"/>
                  </a:lnTo>
                  <a:lnTo>
                    <a:pt x="17" y="1477"/>
                  </a:lnTo>
                  <a:lnTo>
                    <a:pt x="34" y="1567"/>
                  </a:lnTo>
                  <a:lnTo>
                    <a:pt x="57" y="1653"/>
                  </a:lnTo>
                  <a:lnTo>
                    <a:pt x="86" y="1737"/>
                  </a:lnTo>
                  <a:lnTo>
                    <a:pt x="120" y="1817"/>
                  </a:lnTo>
                  <a:lnTo>
                    <a:pt x="158" y="1892"/>
                  </a:lnTo>
                  <a:lnTo>
                    <a:pt x="200" y="1964"/>
                  </a:lnTo>
                  <a:lnTo>
                    <a:pt x="248" y="2029"/>
                  </a:lnTo>
                  <a:lnTo>
                    <a:pt x="300" y="2090"/>
                  </a:lnTo>
                  <a:lnTo>
                    <a:pt x="328" y="2121"/>
                  </a:lnTo>
                  <a:lnTo>
                    <a:pt x="357" y="2150"/>
                  </a:lnTo>
                  <a:lnTo>
                    <a:pt x="386" y="2176"/>
                  </a:lnTo>
                  <a:lnTo>
                    <a:pt x="416" y="2201"/>
                  </a:lnTo>
                  <a:lnTo>
                    <a:pt x="449" y="2224"/>
                  </a:lnTo>
                  <a:lnTo>
                    <a:pt x="479" y="2245"/>
                  </a:lnTo>
                  <a:lnTo>
                    <a:pt x="514" y="2266"/>
                  </a:lnTo>
                  <a:lnTo>
                    <a:pt x="548" y="2283"/>
                  </a:lnTo>
                  <a:lnTo>
                    <a:pt x="582" y="2301"/>
                  </a:lnTo>
                  <a:lnTo>
                    <a:pt x="617" y="2314"/>
                  </a:lnTo>
                  <a:lnTo>
                    <a:pt x="653" y="2325"/>
                  </a:lnTo>
                  <a:lnTo>
                    <a:pt x="689" y="2337"/>
                  </a:lnTo>
                  <a:lnTo>
                    <a:pt x="726" y="2345"/>
                  </a:lnTo>
                  <a:lnTo>
                    <a:pt x="764" y="2350"/>
                  </a:lnTo>
                  <a:lnTo>
                    <a:pt x="802" y="2352"/>
                  </a:lnTo>
                  <a:lnTo>
                    <a:pt x="840" y="2354"/>
                  </a:lnTo>
                  <a:close/>
                </a:path>
              </a:pathLst>
            </a:custGeom>
            <a:solidFill>
              <a:srgbClr val="D6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7" name="Freeform 27"/>
            <p:cNvSpPr>
              <a:spLocks/>
            </p:cNvSpPr>
            <p:nvPr/>
          </p:nvSpPr>
          <p:spPr bwMode="auto">
            <a:xfrm>
              <a:off x="4020" y="1640"/>
              <a:ext cx="845" cy="1136"/>
            </a:xfrm>
            <a:custGeom>
              <a:avLst/>
              <a:gdLst>
                <a:gd name="T0" fmla="*/ 892 w 1690"/>
                <a:gd name="T1" fmla="*/ 2266 h 2271"/>
                <a:gd name="T2" fmla="*/ 1064 w 1690"/>
                <a:gd name="T3" fmla="*/ 2218 h 2271"/>
                <a:gd name="T4" fmla="*/ 1224 w 1690"/>
                <a:gd name="T5" fmla="*/ 2126 h 2271"/>
                <a:gd name="T6" fmla="*/ 1365 w 1690"/>
                <a:gd name="T7" fmla="*/ 1996 h 2271"/>
                <a:gd name="T8" fmla="*/ 1486 w 1690"/>
                <a:gd name="T9" fmla="*/ 1832 h 2271"/>
                <a:gd name="T10" fmla="*/ 1583 w 1690"/>
                <a:gd name="T11" fmla="*/ 1641 h 2271"/>
                <a:gd name="T12" fmla="*/ 1650 w 1690"/>
                <a:gd name="T13" fmla="*/ 1423 h 2271"/>
                <a:gd name="T14" fmla="*/ 1686 w 1690"/>
                <a:gd name="T15" fmla="*/ 1188 h 2271"/>
                <a:gd name="T16" fmla="*/ 1686 w 1690"/>
                <a:gd name="T17" fmla="*/ 972 h 2271"/>
                <a:gd name="T18" fmla="*/ 1663 w 1690"/>
                <a:gd name="T19" fmla="*/ 791 h 2271"/>
                <a:gd name="T20" fmla="*/ 1619 w 1690"/>
                <a:gd name="T21" fmla="*/ 621 h 2271"/>
                <a:gd name="T22" fmla="*/ 1556 w 1690"/>
                <a:gd name="T23" fmla="*/ 464 h 2271"/>
                <a:gd name="T24" fmla="*/ 1478 w 1690"/>
                <a:gd name="T25" fmla="*/ 326 h 2271"/>
                <a:gd name="T26" fmla="*/ 1382 w 1690"/>
                <a:gd name="T27" fmla="*/ 208 h 2271"/>
                <a:gd name="T28" fmla="*/ 1276 w 1690"/>
                <a:gd name="T29" fmla="*/ 114 h 2271"/>
                <a:gd name="T30" fmla="*/ 1157 w 1690"/>
                <a:gd name="T31" fmla="*/ 46 h 2271"/>
                <a:gd name="T32" fmla="*/ 1035 w 1690"/>
                <a:gd name="T33" fmla="*/ 7 h 2271"/>
                <a:gd name="T34" fmla="*/ 913 w 1690"/>
                <a:gd name="T35" fmla="*/ 0 h 2271"/>
                <a:gd name="T36" fmla="*/ 798 w 1690"/>
                <a:gd name="T37" fmla="*/ 17 h 2271"/>
                <a:gd name="T38" fmla="*/ 689 w 1690"/>
                <a:gd name="T39" fmla="*/ 59 h 2271"/>
                <a:gd name="T40" fmla="*/ 590 w 1690"/>
                <a:gd name="T41" fmla="*/ 122 h 2271"/>
                <a:gd name="T42" fmla="*/ 500 w 1690"/>
                <a:gd name="T43" fmla="*/ 206 h 2271"/>
                <a:gd name="T44" fmla="*/ 426 w 1690"/>
                <a:gd name="T45" fmla="*/ 307 h 2271"/>
                <a:gd name="T46" fmla="*/ 365 w 1690"/>
                <a:gd name="T47" fmla="*/ 424 h 2271"/>
                <a:gd name="T48" fmla="*/ 298 w 1690"/>
                <a:gd name="T49" fmla="*/ 516 h 2271"/>
                <a:gd name="T50" fmla="*/ 216 w 1690"/>
                <a:gd name="T51" fmla="*/ 588 h 2271"/>
                <a:gd name="T52" fmla="*/ 145 w 1690"/>
                <a:gd name="T53" fmla="*/ 680 h 2271"/>
                <a:gd name="T54" fmla="*/ 84 w 1690"/>
                <a:gd name="T55" fmla="*/ 789 h 2271"/>
                <a:gd name="T56" fmla="*/ 38 w 1690"/>
                <a:gd name="T57" fmla="*/ 921 h 2271"/>
                <a:gd name="T58" fmla="*/ 11 w 1690"/>
                <a:gd name="T59" fmla="*/ 1070 h 2271"/>
                <a:gd name="T60" fmla="*/ 0 w 1690"/>
                <a:gd name="T61" fmla="*/ 1228 h 2271"/>
                <a:gd name="T62" fmla="*/ 10 w 1690"/>
                <a:gd name="T63" fmla="*/ 1391 h 2271"/>
                <a:gd name="T64" fmla="*/ 40 w 1690"/>
                <a:gd name="T65" fmla="*/ 1557 h 2271"/>
                <a:gd name="T66" fmla="*/ 92 w 1690"/>
                <a:gd name="T67" fmla="*/ 1712 h 2271"/>
                <a:gd name="T68" fmla="*/ 162 w 1690"/>
                <a:gd name="T69" fmla="*/ 1853 h 2271"/>
                <a:gd name="T70" fmla="*/ 248 w 1690"/>
                <a:gd name="T71" fmla="*/ 1977 h 2271"/>
                <a:gd name="T72" fmla="*/ 323 w 1690"/>
                <a:gd name="T73" fmla="*/ 2059 h 2271"/>
                <a:gd name="T74" fmla="*/ 378 w 1690"/>
                <a:gd name="T75" fmla="*/ 2109 h 2271"/>
                <a:gd name="T76" fmla="*/ 435 w 1690"/>
                <a:gd name="T77" fmla="*/ 2155 h 2271"/>
                <a:gd name="T78" fmla="*/ 496 w 1690"/>
                <a:gd name="T79" fmla="*/ 2191 h 2271"/>
                <a:gd name="T80" fmla="*/ 560 w 1690"/>
                <a:gd name="T81" fmla="*/ 2222 h 2271"/>
                <a:gd name="T82" fmla="*/ 626 w 1690"/>
                <a:gd name="T83" fmla="*/ 2247 h 2271"/>
                <a:gd name="T84" fmla="*/ 695 w 1690"/>
                <a:gd name="T85" fmla="*/ 2262 h 2271"/>
                <a:gd name="T86" fmla="*/ 764 w 1690"/>
                <a:gd name="T87" fmla="*/ 2269 h 2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90" h="2271">
                  <a:moveTo>
                    <a:pt x="800" y="2271"/>
                  </a:moveTo>
                  <a:lnTo>
                    <a:pt x="892" y="2266"/>
                  </a:lnTo>
                  <a:lnTo>
                    <a:pt x="980" y="2247"/>
                  </a:lnTo>
                  <a:lnTo>
                    <a:pt x="1064" y="2218"/>
                  </a:lnTo>
                  <a:lnTo>
                    <a:pt x="1146" y="2176"/>
                  </a:lnTo>
                  <a:lnTo>
                    <a:pt x="1224" y="2126"/>
                  </a:lnTo>
                  <a:lnTo>
                    <a:pt x="1297" y="2065"/>
                  </a:lnTo>
                  <a:lnTo>
                    <a:pt x="1365" y="1996"/>
                  </a:lnTo>
                  <a:lnTo>
                    <a:pt x="1428" y="1918"/>
                  </a:lnTo>
                  <a:lnTo>
                    <a:pt x="1486" y="1832"/>
                  </a:lnTo>
                  <a:lnTo>
                    <a:pt x="1537" y="1740"/>
                  </a:lnTo>
                  <a:lnTo>
                    <a:pt x="1583" y="1641"/>
                  </a:lnTo>
                  <a:lnTo>
                    <a:pt x="1619" y="1534"/>
                  </a:lnTo>
                  <a:lnTo>
                    <a:pt x="1650" y="1423"/>
                  </a:lnTo>
                  <a:lnTo>
                    <a:pt x="1673" y="1308"/>
                  </a:lnTo>
                  <a:lnTo>
                    <a:pt x="1686" y="1188"/>
                  </a:lnTo>
                  <a:lnTo>
                    <a:pt x="1690" y="1066"/>
                  </a:lnTo>
                  <a:lnTo>
                    <a:pt x="1686" y="972"/>
                  </a:lnTo>
                  <a:lnTo>
                    <a:pt x="1678" y="879"/>
                  </a:lnTo>
                  <a:lnTo>
                    <a:pt x="1663" y="791"/>
                  </a:lnTo>
                  <a:lnTo>
                    <a:pt x="1644" y="703"/>
                  </a:lnTo>
                  <a:lnTo>
                    <a:pt x="1619" y="621"/>
                  </a:lnTo>
                  <a:lnTo>
                    <a:pt x="1591" y="540"/>
                  </a:lnTo>
                  <a:lnTo>
                    <a:pt x="1556" y="464"/>
                  </a:lnTo>
                  <a:lnTo>
                    <a:pt x="1520" y="393"/>
                  </a:lnTo>
                  <a:lnTo>
                    <a:pt x="1478" y="326"/>
                  </a:lnTo>
                  <a:lnTo>
                    <a:pt x="1432" y="265"/>
                  </a:lnTo>
                  <a:lnTo>
                    <a:pt x="1382" y="208"/>
                  </a:lnTo>
                  <a:lnTo>
                    <a:pt x="1331" y="158"/>
                  </a:lnTo>
                  <a:lnTo>
                    <a:pt x="1276" y="114"/>
                  </a:lnTo>
                  <a:lnTo>
                    <a:pt x="1218" y="76"/>
                  </a:lnTo>
                  <a:lnTo>
                    <a:pt x="1157" y="46"/>
                  </a:lnTo>
                  <a:lnTo>
                    <a:pt x="1096" y="23"/>
                  </a:lnTo>
                  <a:lnTo>
                    <a:pt x="1035" y="7"/>
                  </a:lnTo>
                  <a:lnTo>
                    <a:pt x="974" y="0"/>
                  </a:lnTo>
                  <a:lnTo>
                    <a:pt x="913" y="0"/>
                  </a:lnTo>
                  <a:lnTo>
                    <a:pt x="855" y="5"/>
                  </a:lnTo>
                  <a:lnTo>
                    <a:pt x="798" y="17"/>
                  </a:lnTo>
                  <a:lnTo>
                    <a:pt x="743" y="34"/>
                  </a:lnTo>
                  <a:lnTo>
                    <a:pt x="689" y="59"/>
                  </a:lnTo>
                  <a:lnTo>
                    <a:pt x="638" y="88"/>
                  </a:lnTo>
                  <a:lnTo>
                    <a:pt x="590" y="122"/>
                  </a:lnTo>
                  <a:lnTo>
                    <a:pt x="544" y="162"/>
                  </a:lnTo>
                  <a:lnTo>
                    <a:pt x="500" y="206"/>
                  </a:lnTo>
                  <a:lnTo>
                    <a:pt x="462" y="254"/>
                  </a:lnTo>
                  <a:lnTo>
                    <a:pt x="426" y="307"/>
                  </a:lnTo>
                  <a:lnTo>
                    <a:pt x="393" y="363"/>
                  </a:lnTo>
                  <a:lnTo>
                    <a:pt x="365" y="424"/>
                  </a:lnTo>
                  <a:lnTo>
                    <a:pt x="342" y="487"/>
                  </a:lnTo>
                  <a:lnTo>
                    <a:pt x="298" y="516"/>
                  </a:lnTo>
                  <a:lnTo>
                    <a:pt x="256" y="548"/>
                  </a:lnTo>
                  <a:lnTo>
                    <a:pt x="216" y="588"/>
                  </a:lnTo>
                  <a:lnTo>
                    <a:pt x="180" y="630"/>
                  </a:lnTo>
                  <a:lnTo>
                    <a:pt x="145" y="680"/>
                  </a:lnTo>
                  <a:lnTo>
                    <a:pt x="113" y="733"/>
                  </a:lnTo>
                  <a:lnTo>
                    <a:pt x="84" y="789"/>
                  </a:lnTo>
                  <a:lnTo>
                    <a:pt x="59" y="850"/>
                  </a:lnTo>
                  <a:lnTo>
                    <a:pt x="38" y="921"/>
                  </a:lnTo>
                  <a:lnTo>
                    <a:pt x="23" y="995"/>
                  </a:lnTo>
                  <a:lnTo>
                    <a:pt x="11" y="1070"/>
                  </a:lnTo>
                  <a:lnTo>
                    <a:pt x="4" y="1148"/>
                  </a:lnTo>
                  <a:lnTo>
                    <a:pt x="0" y="1228"/>
                  </a:lnTo>
                  <a:lnTo>
                    <a:pt x="2" y="1308"/>
                  </a:lnTo>
                  <a:lnTo>
                    <a:pt x="10" y="1391"/>
                  </a:lnTo>
                  <a:lnTo>
                    <a:pt x="21" y="1475"/>
                  </a:lnTo>
                  <a:lnTo>
                    <a:pt x="40" y="1557"/>
                  </a:lnTo>
                  <a:lnTo>
                    <a:pt x="63" y="1635"/>
                  </a:lnTo>
                  <a:lnTo>
                    <a:pt x="92" y="1712"/>
                  </a:lnTo>
                  <a:lnTo>
                    <a:pt x="124" y="1784"/>
                  </a:lnTo>
                  <a:lnTo>
                    <a:pt x="162" y="1853"/>
                  </a:lnTo>
                  <a:lnTo>
                    <a:pt x="202" y="1916"/>
                  </a:lnTo>
                  <a:lnTo>
                    <a:pt x="248" y="1977"/>
                  </a:lnTo>
                  <a:lnTo>
                    <a:pt x="296" y="2033"/>
                  </a:lnTo>
                  <a:lnTo>
                    <a:pt x="323" y="2059"/>
                  </a:lnTo>
                  <a:lnTo>
                    <a:pt x="349" y="2086"/>
                  </a:lnTo>
                  <a:lnTo>
                    <a:pt x="378" y="2109"/>
                  </a:lnTo>
                  <a:lnTo>
                    <a:pt x="407" y="2132"/>
                  </a:lnTo>
                  <a:lnTo>
                    <a:pt x="435" y="2155"/>
                  </a:lnTo>
                  <a:lnTo>
                    <a:pt x="466" y="2174"/>
                  </a:lnTo>
                  <a:lnTo>
                    <a:pt x="496" y="2191"/>
                  </a:lnTo>
                  <a:lnTo>
                    <a:pt x="529" y="2208"/>
                  </a:lnTo>
                  <a:lnTo>
                    <a:pt x="560" y="2222"/>
                  </a:lnTo>
                  <a:lnTo>
                    <a:pt x="594" y="2235"/>
                  </a:lnTo>
                  <a:lnTo>
                    <a:pt x="626" y="2247"/>
                  </a:lnTo>
                  <a:lnTo>
                    <a:pt x="661" y="2254"/>
                  </a:lnTo>
                  <a:lnTo>
                    <a:pt x="695" y="2262"/>
                  </a:lnTo>
                  <a:lnTo>
                    <a:pt x="729" y="2268"/>
                  </a:lnTo>
                  <a:lnTo>
                    <a:pt x="764" y="2269"/>
                  </a:lnTo>
                  <a:lnTo>
                    <a:pt x="800" y="2271"/>
                  </a:lnTo>
                  <a:close/>
                </a:path>
              </a:pathLst>
            </a:custGeom>
            <a:solidFill>
              <a:srgbClr val="DB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8" name="Freeform 28"/>
            <p:cNvSpPr>
              <a:spLocks/>
            </p:cNvSpPr>
            <p:nvPr/>
          </p:nvSpPr>
          <p:spPr bwMode="auto">
            <a:xfrm>
              <a:off x="4039" y="1654"/>
              <a:ext cx="808" cy="1097"/>
            </a:xfrm>
            <a:custGeom>
              <a:avLst/>
              <a:gdLst>
                <a:gd name="T0" fmla="*/ 850 w 1616"/>
                <a:gd name="T1" fmla="*/ 2188 h 2194"/>
                <a:gd name="T2" fmla="*/ 1016 w 1616"/>
                <a:gd name="T3" fmla="*/ 2142 h 2194"/>
                <a:gd name="T4" fmla="*/ 1169 w 1616"/>
                <a:gd name="T5" fmla="*/ 2054 h 2194"/>
                <a:gd name="T6" fmla="*/ 1304 w 1616"/>
                <a:gd name="T7" fmla="*/ 1930 h 2194"/>
                <a:gd name="T8" fmla="*/ 1421 w 1616"/>
                <a:gd name="T9" fmla="*/ 1773 h 2194"/>
                <a:gd name="T10" fmla="*/ 1513 w 1616"/>
                <a:gd name="T11" fmla="*/ 1588 h 2194"/>
                <a:gd name="T12" fmla="*/ 1577 w 1616"/>
                <a:gd name="T13" fmla="*/ 1382 h 2194"/>
                <a:gd name="T14" fmla="*/ 1612 w 1616"/>
                <a:gd name="T15" fmla="*/ 1156 h 2194"/>
                <a:gd name="T16" fmla="*/ 1612 w 1616"/>
                <a:gd name="T17" fmla="*/ 944 h 2194"/>
                <a:gd name="T18" fmla="*/ 1589 w 1616"/>
                <a:gd name="T19" fmla="*/ 763 h 2194"/>
                <a:gd name="T20" fmla="*/ 1543 w 1616"/>
                <a:gd name="T21" fmla="*/ 595 h 2194"/>
                <a:gd name="T22" fmla="*/ 1478 w 1616"/>
                <a:gd name="T23" fmla="*/ 440 h 2194"/>
                <a:gd name="T24" fmla="*/ 1398 w 1616"/>
                <a:gd name="T25" fmla="*/ 304 h 2194"/>
                <a:gd name="T26" fmla="*/ 1301 w 1616"/>
                <a:gd name="T27" fmla="*/ 189 h 2194"/>
                <a:gd name="T28" fmla="*/ 1192 w 1616"/>
                <a:gd name="T29" fmla="*/ 100 h 2194"/>
                <a:gd name="T30" fmla="*/ 1071 w 1616"/>
                <a:gd name="T31" fmla="*/ 37 h 2194"/>
                <a:gd name="T32" fmla="*/ 945 w 1616"/>
                <a:gd name="T33" fmla="*/ 4 h 2194"/>
                <a:gd name="T34" fmla="*/ 823 w 1616"/>
                <a:gd name="T35" fmla="*/ 2 h 2194"/>
                <a:gd name="T36" fmla="*/ 707 w 1616"/>
                <a:gd name="T37" fmla="*/ 29 h 2194"/>
                <a:gd name="T38" fmla="*/ 600 w 1616"/>
                <a:gd name="T39" fmla="*/ 81 h 2194"/>
                <a:gd name="T40" fmla="*/ 500 w 1616"/>
                <a:gd name="T41" fmla="*/ 155 h 2194"/>
                <a:gd name="T42" fmla="*/ 415 w 1616"/>
                <a:gd name="T43" fmla="*/ 249 h 2194"/>
                <a:gd name="T44" fmla="*/ 344 w 1616"/>
                <a:gd name="T45" fmla="*/ 360 h 2194"/>
                <a:gd name="T46" fmla="*/ 289 w 1616"/>
                <a:gd name="T47" fmla="*/ 486 h 2194"/>
                <a:gd name="T48" fmla="*/ 231 w 1616"/>
                <a:gd name="T49" fmla="*/ 583 h 2194"/>
                <a:gd name="T50" fmla="*/ 164 w 1616"/>
                <a:gd name="T51" fmla="*/ 658 h 2194"/>
                <a:gd name="T52" fmla="*/ 107 w 1616"/>
                <a:gd name="T53" fmla="*/ 745 h 2194"/>
                <a:gd name="T54" fmla="*/ 58 w 1616"/>
                <a:gd name="T55" fmla="*/ 849 h 2194"/>
                <a:gd name="T56" fmla="*/ 12 w 1616"/>
                <a:gd name="T57" fmla="*/ 1038 h 2194"/>
                <a:gd name="T58" fmla="*/ 6 w 1616"/>
                <a:gd name="T59" fmla="*/ 1328 h 2194"/>
                <a:gd name="T60" fmla="*/ 48 w 1616"/>
                <a:gd name="T61" fmla="*/ 1552 h 2194"/>
                <a:gd name="T62" fmla="*/ 100 w 1616"/>
                <a:gd name="T63" fmla="*/ 1693 h 2194"/>
                <a:gd name="T64" fmla="*/ 168 w 1616"/>
                <a:gd name="T65" fmla="*/ 1819 h 2194"/>
                <a:gd name="T66" fmla="*/ 250 w 1616"/>
                <a:gd name="T67" fmla="*/ 1932 h 2194"/>
                <a:gd name="T68" fmla="*/ 321 w 1616"/>
                <a:gd name="T69" fmla="*/ 2006 h 2194"/>
                <a:gd name="T70" fmla="*/ 373 w 1616"/>
                <a:gd name="T71" fmla="*/ 2050 h 2194"/>
                <a:gd name="T72" fmla="*/ 426 w 1616"/>
                <a:gd name="T73" fmla="*/ 2089 h 2194"/>
                <a:gd name="T74" fmla="*/ 481 w 1616"/>
                <a:gd name="T75" fmla="*/ 2123 h 2194"/>
                <a:gd name="T76" fmla="*/ 541 w 1616"/>
                <a:gd name="T77" fmla="*/ 2150 h 2194"/>
                <a:gd name="T78" fmla="*/ 602 w 1616"/>
                <a:gd name="T79" fmla="*/ 2171 h 2194"/>
                <a:gd name="T80" fmla="*/ 665 w 1616"/>
                <a:gd name="T81" fmla="*/ 2186 h 2194"/>
                <a:gd name="T82" fmla="*/ 730 w 1616"/>
                <a:gd name="T83" fmla="*/ 2194 h 2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16" h="2194">
                  <a:moveTo>
                    <a:pt x="762" y="2194"/>
                  </a:moveTo>
                  <a:lnTo>
                    <a:pt x="850" y="2188"/>
                  </a:lnTo>
                  <a:lnTo>
                    <a:pt x="934" y="2171"/>
                  </a:lnTo>
                  <a:lnTo>
                    <a:pt x="1016" y="2142"/>
                  </a:lnTo>
                  <a:lnTo>
                    <a:pt x="1094" y="2102"/>
                  </a:lnTo>
                  <a:lnTo>
                    <a:pt x="1169" y="2054"/>
                  </a:lnTo>
                  <a:lnTo>
                    <a:pt x="1239" y="1997"/>
                  </a:lnTo>
                  <a:lnTo>
                    <a:pt x="1304" y="1930"/>
                  </a:lnTo>
                  <a:lnTo>
                    <a:pt x="1365" y="1856"/>
                  </a:lnTo>
                  <a:lnTo>
                    <a:pt x="1421" y="1773"/>
                  </a:lnTo>
                  <a:lnTo>
                    <a:pt x="1469" y="1684"/>
                  </a:lnTo>
                  <a:lnTo>
                    <a:pt x="1513" y="1588"/>
                  </a:lnTo>
                  <a:lnTo>
                    <a:pt x="1549" y="1487"/>
                  </a:lnTo>
                  <a:lnTo>
                    <a:pt x="1577" y="1382"/>
                  </a:lnTo>
                  <a:lnTo>
                    <a:pt x="1598" y="1271"/>
                  </a:lnTo>
                  <a:lnTo>
                    <a:pt x="1612" y="1156"/>
                  </a:lnTo>
                  <a:lnTo>
                    <a:pt x="1616" y="1038"/>
                  </a:lnTo>
                  <a:lnTo>
                    <a:pt x="1612" y="944"/>
                  </a:lnTo>
                  <a:lnTo>
                    <a:pt x="1604" y="852"/>
                  </a:lnTo>
                  <a:lnTo>
                    <a:pt x="1589" y="763"/>
                  </a:lnTo>
                  <a:lnTo>
                    <a:pt x="1568" y="677"/>
                  </a:lnTo>
                  <a:lnTo>
                    <a:pt x="1543" y="595"/>
                  </a:lnTo>
                  <a:lnTo>
                    <a:pt x="1514" y="514"/>
                  </a:lnTo>
                  <a:lnTo>
                    <a:pt x="1478" y="440"/>
                  </a:lnTo>
                  <a:lnTo>
                    <a:pt x="1440" y="369"/>
                  </a:lnTo>
                  <a:lnTo>
                    <a:pt x="1398" y="304"/>
                  </a:lnTo>
                  <a:lnTo>
                    <a:pt x="1350" y="245"/>
                  </a:lnTo>
                  <a:lnTo>
                    <a:pt x="1301" y="189"/>
                  </a:lnTo>
                  <a:lnTo>
                    <a:pt x="1247" y="142"/>
                  </a:lnTo>
                  <a:lnTo>
                    <a:pt x="1192" y="100"/>
                  </a:lnTo>
                  <a:lnTo>
                    <a:pt x="1133" y="65"/>
                  </a:lnTo>
                  <a:lnTo>
                    <a:pt x="1071" y="37"/>
                  </a:lnTo>
                  <a:lnTo>
                    <a:pt x="1008" y="16"/>
                  </a:lnTo>
                  <a:lnTo>
                    <a:pt x="945" y="4"/>
                  </a:lnTo>
                  <a:lnTo>
                    <a:pt x="884" y="0"/>
                  </a:lnTo>
                  <a:lnTo>
                    <a:pt x="823" y="2"/>
                  </a:lnTo>
                  <a:lnTo>
                    <a:pt x="764" y="14"/>
                  </a:lnTo>
                  <a:lnTo>
                    <a:pt x="707" y="29"/>
                  </a:lnTo>
                  <a:lnTo>
                    <a:pt x="651" y="52"/>
                  </a:lnTo>
                  <a:lnTo>
                    <a:pt x="600" y="81"/>
                  </a:lnTo>
                  <a:lnTo>
                    <a:pt x="548" y="115"/>
                  </a:lnTo>
                  <a:lnTo>
                    <a:pt x="500" y="155"/>
                  </a:lnTo>
                  <a:lnTo>
                    <a:pt x="457" y="199"/>
                  </a:lnTo>
                  <a:lnTo>
                    <a:pt x="415" y="249"/>
                  </a:lnTo>
                  <a:lnTo>
                    <a:pt x="376" y="302"/>
                  </a:lnTo>
                  <a:lnTo>
                    <a:pt x="344" y="360"/>
                  </a:lnTo>
                  <a:lnTo>
                    <a:pt x="313" y="421"/>
                  </a:lnTo>
                  <a:lnTo>
                    <a:pt x="289" y="486"/>
                  </a:lnTo>
                  <a:lnTo>
                    <a:pt x="268" y="554"/>
                  </a:lnTo>
                  <a:lnTo>
                    <a:pt x="231" y="583"/>
                  </a:lnTo>
                  <a:lnTo>
                    <a:pt x="197" y="617"/>
                  </a:lnTo>
                  <a:lnTo>
                    <a:pt x="164" y="658"/>
                  </a:lnTo>
                  <a:lnTo>
                    <a:pt x="134" y="700"/>
                  </a:lnTo>
                  <a:lnTo>
                    <a:pt x="107" y="745"/>
                  </a:lnTo>
                  <a:lnTo>
                    <a:pt x="80" y="795"/>
                  </a:lnTo>
                  <a:lnTo>
                    <a:pt x="58" y="849"/>
                  </a:lnTo>
                  <a:lnTo>
                    <a:pt x="38" y="904"/>
                  </a:lnTo>
                  <a:lnTo>
                    <a:pt x="12" y="1038"/>
                  </a:lnTo>
                  <a:lnTo>
                    <a:pt x="0" y="1181"/>
                  </a:lnTo>
                  <a:lnTo>
                    <a:pt x="6" y="1328"/>
                  </a:lnTo>
                  <a:lnTo>
                    <a:pt x="29" y="1477"/>
                  </a:lnTo>
                  <a:lnTo>
                    <a:pt x="48" y="1552"/>
                  </a:lnTo>
                  <a:lnTo>
                    <a:pt x="73" y="1624"/>
                  </a:lnTo>
                  <a:lnTo>
                    <a:pt x="100" y="1693"/>
                  </a:lnTo>
                  <a:lnTo>
                    <a:pt x="132" y="1758"/>
                  </a:lnTo>
                  <a:lnTo>
                    <a:pt x="168" y="1819"/>
                  </a:lnTo>
                  <a:lnTo>
                    <a:pt x="208" y="1878"/>
                  </a:lnTo>
                  <a:lnTo>
                    <a:pt x="250" y="1932"/>
                  </a:lnTo>
                  <a:lnTo>
                    <a:pt x="296" y="1982"/>
                  </a:lnTo>
                  <a:lnTo>
                    <a:pt x="321" y="2006"/>
                  </a:lnTo>
                  <a:lnTo>
                    <a:pt x="346" y="2029"/>
                  </a:lnTo>
                  <a:lnTo>
                    <a:pt x="373" y="2050"/>
                  </a:lnTo>
                  <a:lnTo>
                    <a:pt x="397" y="2070"/>
                  </a:lnTo>
                  <a:lnTo>
                    <a:pt x="426" y="2089"/>
                  </a:lnTo>
                  <a:lnTo>
                    <a:pt x="453" y="2106"/>
                  </a:lnTo>
                  <a:lnTo>
                    <a:pt x="481" y="2123"/>
                  </a:lnTo>
                  <a:lnTo>
                    <a:pt x="512" y="2136"/>
                  </a:lnTo>
                  <a:lnTo>
                    <a:pt x="541" y="2150"/>
                  </a:lnTo>
                  <a:lnTo>
                    <a:pt x="571" y="2161"/>
                  </a:lnTo>
                  <a:lnTo>
                    <a:pt x="602" y="2171"/>
                  </a:lnTo>
                  <a:lnTo>
                    <a:pt x="632" y="2178"/>
                  </a:lnTo>
                  <a:lnTo>
                    <a:pt x="665" y="2186"/>
                  </a:lnTo>
                  <a:lnTo>
                    <a:pt x="697" y="2190"/>
                  </a:lnTo>
                  <a:lnTo>
                    <a:pt x="730" y="2194"/>
                  </a:lnTo>
                  <a:lnTo>
                    <a:pt x="762" y="2194"/>
                  </a:lnTo>
                  <a:close/>
                </a:path>
              </a:pathLst>
            </a:custGeom>
            <a:solidFill>
              <a:srgbClr val="E0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49" name="Freeform 29"/>
            <p:cNvSpPr>
              <a:spLocks/>
            </p:cNvSpPr>
            <p:nvPr/>
          </p:nvSpPr>
          <p:spPr bwMode="auto">
            <a:xfrm>
              <a:off x="4057" y="1668"/>
              <a:ext cx="771" cy="1058"/>
            </a:xfrm>
            <a:custGeom>
              <a:avLst/>
              <a:gdLst>
                <a:gd name="T0" fmla="*/ 809 w 1540"/>
                <a:gd name="T1" fmla="*/ 2109 h 2115"/>
                <a:gd name="T2" fmla="*/ 968 w 1540"/>
                <a:gd name="T3" fmla="*/ 2065 h 2115"/>
                <a:gd name="T4" fmla="*/ 1115 w 1540"/>
                <a:gd name="T5" fmla="*/ 1981 h 2115"/>
                <a:gd name="T6" fmla="*/ 1244 w 1540"/>
                <a:gd name="T7" fmla="*/ 1863 h 2115"/>
                <a:gd name="T8" fmla="*/ 1355 w 1540"/>
                <a:gd name="T9" fmla="*/ 1712 h 2115"/>
                <a:gd name="T10" fmla="*/ 1441 w 1540"/>
                <a:gd name="T11" fmla="*/ 1536 h 2115"/>
                <a:gd name="T12" fmla="*/ 1504 w 1540"/>
                <a:gd name="T13" fmla="*/ 1337 h 2115"/>
                <a:gd name="T14" fmla="*/ 1537 w 1540"/>
                <a:gd name="T15" fmla="*/ 1122 h 2115"/>
                <a:gd name="T16" fmla="*/ 1537 w 1540"/>
                <a:gd name="T17" fmla="*/ 915 h 2115"/>
                <a:gd name="T18" fmla="*/ 1514 w 1540"/>
                <a:gd name="T19" fmla="*/ 736 h 2115"/>
                <a:gd name="T20" fmla="*/ 1468 w 1540"/>
                <a:gd name="T21" fmla="*/ 567 h 2115"/>
                <a:gd name="T22" fmla="*/ 1401 w 1540"/>
                <a:gd name="T23" fmla="*/ 415 h 2115"/>
                <a:gd name="T24" fmla="*/ 1317 w 1540"/>
                <a:gd name="T25" fmla="*/ 281 h 2115"/>
                <a:gd name="T26" fmla="*/ 1220 w 1540"/>
                <a:gd name="T27" fmla="*/ 170 h 2115"/>
                <a:gd name="T28" fmla="*/ 1107 w 1540"/>
                <a:gd name="T29" fmla="*/ 84 h 2115"/>
                <a:gd name="T30" fmla="*/ 987 w 1540"/>
                <a:gd name="T31" fmla="*/ 27 h 2115"/>
                <a:gd name="T32" fmla="*/ 859 w 1540"/>
                <a:gd name="T33" fmla="*/ 2 h 2115"/>
                <a:gd name="T34" fmla="*/ 735 w 1540"/>
                <a:gd name="T35" fmla="*/ 8 h 2115"/>
                <a:gd name="T36" fmla="*/ 618 w 1540"/>
                <a:gd name="T37" fmla="*/ 42 h 2115"/>
                <a:gd name="T38" fmla="*/ 509 w 1540"/>
                <a:gd name="T39" fmla="*/ 103 h 2115"/>
                <a:gd name="T40" fmla="*/ 412 w 1540"/>
                <a:gd name="T41" fmla="*/ 187 h 2115"/>
                <a:gd name="T42" fmla="*/ 330 w 1540"/>
                <a:gd name="T43" fmla="*/ 292 h 2115"/>
                <a:gd name="T44" fmla="*/ 263 w 1540"/>
                <a:gd name="T45" fmla="*/ 413 h 2115"/>
                <a:gd name="T46" fmla="*/ 213 w 1540"/>
                <a:gd name="T47" fmla="*/ 550 h 2115"/>
                <a:gd name="T48" fmla="*/ 168 w 1540"/>
                <a:gd name="T49" fmla="*/ 653 h 2115"/>
                <a:gd name="T50" fmla="*/ 114 w 1540"/>
                <a:gd name="T51" fmla="*/ 726 h 2115"/>
                <a:gd name="T52" fmla="*/ 68 w 1540"/>
                <a:gd name="T53" fmla="*/ 812 h 2115"/>
                <a:gd name="T54" fmla="*/ 32 w 1540"/>
                <a:gd name="T55" fmla="*/ 908 h 2115"/>
                <a:gd name="T56" fmla="*/ 1 w 1540"/>
                <a:gd name="T57" fmla="*/ 1083 h 2115"/>
                <a:gd name="T58" fmla="*/ 11 w 1540"/>
                <a:gd name="T59" fmla="*/ 1345 h 2115"/>
                <a:gd name="T60" fmla="*/ 59 w 1540"/>
                <a:gd name="T61" fmla="*/ 1548 h 2115"/>
                <a:gd name="T62" fmla="*/ 110 w 1540"/>
                <a:gd name="T63" fmla="*/ 1672 h 2115"/>
                <a:gd name="T64" fmla="*/ 177 w 1540"/>
                <a:gd name="T65" fmla="*/ 1786 h 2115"/>
                <a:gd name="T66" fmla="*/ 253 w 1540"/>
                <a:gd name="T67" fmla="*/ 1886 h 2115"/>
                <a:gd name="T68" fmla="*/ 320 w 1540"/>
                <a:gd name="T69" fmla="*/ 1951 h 2115"/>
                <a:gd name="T70" fmla="*/ 366 w 1540"/>
                <a:gd name="T71" fmla="*/ 1991 h 2115"/>
                <a:gd name="T72" fmla="*/ 418 w 1540"/>
                <a:gd name="T73" fmla="*/ 2025 h 2115"/>
                <a:gd name="T74" fmla="*/ 469 w 1540"/>
                <a:gd name="T75" fmla="*/ 2054 h 2115"/>
                <a:gd name="T76" fmla="*/ 523 w 1540"/>
                <a:gd name="T77" fmla="*/ 2077 h 2115"/>
                <a:gd name="T78" fmla="*/ 578 w 1540"/>
                <a:gd name="T79" fmla="*/ 2096 h 2115"/>
                <a:gd name="T80" fmla="*/ 635 w 1540"/>
                <a:gd name="T81" fmla="*/ 2107 h 2115"/>
                <a:gd name="T82" fmla="*/ 695 w 1540"/>
                <a:gd name="T83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0" h="2115">
                  <a:moveTo>
                    <a:pt x="725" y="2115"/>
                  </a:moveTo>
                  <a:lnTo>
                    <a:pt x="809" y="2109"/>
                  </a:lnTo>
                  <a:lnTo>
                    <a:pt x="889" y="2092"/>
                  </a:lnTo>
                  <a:lnTo>
                    <a:pt x="968" y="2065"/>
                  </a:lnTo>
                  <a:lnTo>
                    <a:pt x="1042" y="2029"/>
                  </a:lnTo>
                  <a:lnTo>
                    <a:pt x="1115" y="1981"/>
                  </a:lnTo>
                  <a:lnTo>
                    <a:pt x="1181" y="1926"/>
                  </a:lnTo>
                  <a:lnTo>
                    <a:pt x="1244" y="1863"/>
                  </a:lnTo>
                  <a:lnTo>
                    <a:pt x="1302" y="1790"/>
                  </a:lnTo>
                  <a:lnTo>
                    <a:pt x="1355" y="1712"/>
                  </a:lnTo>
                  <a:lnTo>
                    <a:pt x="1401" y="1628"/>
                  </a:lnTo>
                  <a:lnTo>
                    <a:pt x="1441" y="1536"/>
                  </a:lnTo>
                  <a:lnTo>
                    <a:pt x="1476" y="1439"/>
                  </a:lnTo>
                  <a:lnTo>
                    <a:pt x="1504" y="1337"/>
                  </a:lnTo>
                  <a:lnTo>
                    <a:pt x="1523" y="1232"/>
                  </a:lnTo>
                  <a:lnTo>
                    <a:pt x="1537" y="1122"/>
                  </a:lnTo>
                  <a:lnTo>
                    <a:pt x="1540" y="1009"/>
                  </a:lnTo>
                  <a:lnTo>
                    <a:pt x="1537" y="915"/>
                  </a:lnTo>
                  <a:lnTo>
                    <a:pt x="1529" y="823"/>
                  </a:lnTo>
                  <a:lnTo>
                    <a:pt x="1514" y="736"/>
                  </a:lnTo>
                  <a:lnTo>
                    <a:pt x="1493" y="650"/>
                  </a:lnTo>
                  <a:lnTo>
                    <a:pt x="1468" y="567"/>
                  </a:lnTo>
                  <a:lnTo>
                    <a:pt x="1435" y="489"/>
                  </a:lnTo>
                  <a:lnTo>
                    <a:pt x="1401" y="415"/>
                  </a:lnTo>
                  <a:lnTo>
                    <a:pt x="1361" y="346"/>
                  </a:lnTo>
                  <a:lnTo>
                    <a:pt x="1317" y="281"/>
                  </a:lnTo>
                  <a:lnTo>
                    <a:pt x="1269" y="224"/>
                  </a:lnTo>
                  <a:lnTo>
                    <a:pt x="1220" y="170"/>
                  </a:lnTo>
                  <a:lnTo>
                    <a:pt x="1164" y="124"/>
                  </a:lnTo>
                  <a:lnTo>
                    <a:pt x="1107" y="84"/>
                  </a:lnTo>
                  <a:lnTo>
                    <a:pt x="1048" y="52"/>
                  </a:lnTo>
                  <a:lnTo>
                    <a:pt x="987" y="27"/>
                  </a:lnTo>
                  <a:lnTo>
                    <a:pt x="922" y="10"/>
                  </a:lnTo>
                  <a:lnTo>
                    <a:pt x="859" y="2"/>
                  </a:lnTo>
                  <a:lnTo>
                    <a:pt x="796" y="0"/>
                  </a:lnTo>
                  <a:lnTo>
                    <a:pt x="735" y="8"/>
                  </a:lnTo>
                  <a:lnTo>
                    <a:pt x="675" y="23"/>
                  </a:lnTo>
                  <a:lnTo>
                    <a:pt x="618" y="42"/>
                  </a:lnTo>
                  <a:lnTo>
                    <a:pt x="563" y="71"/>
                  </a:lnTo>
                  <a:lnTo>
                    <a:pt x="509" y="103"/>
                  </a:lnTo>
                  <a:lnTo>
                    <a:pt x="460" y="143"/>
                  </a:lnTo>
                  <a:lnTo>
                    <a:pt x="412" y="187"/>
                  </a:lnTo>
                  <a:lnTo>
                    <a:pt x="370" y="237"/>
                  </a:lnTo>
                  <a:lnTo>
                    <a:pt x="330" y="292"/>
                  </a:lnTo>
                  <a:lnTo>
                    <a:pt x="294" y="350"/>
                  </a:lnTo>
                  <a:lnTo>
                    <a:pt x="263" y="413"/>
                  </a:lnTo>
                  <a:lnTo>
                    <a:pt x="234" y="480"/>
                  </a:lnTo>
                  <a:lnTo>
                    <a:pt x="213" y="550"/>
                  </a:lnTo>
                  <a:lnTo>
                    <a:pt x="196" y="623"/>
                  </a:lnTo>
                  <a:lnTo>
                    <a:pt x="168" y="653"/>
                  </a:lnTo>
                  <a:lnTo>
                    <a:pt x="139" y="690"/>
                  </a:lnTo>
                  <a:lnTo>
                    <a:pt x="114" y="726"/>
                  </a:lnTo>
                  <a:lnTo>
                    <a:pt x="91" y="768"/>
                  </a:lnTo>
                  <a:lnTo>
                    <a:pt x="68" y="812"/>
                  </a:lnTo>
                  <a:lnTo>
                    <a:pt x="49" y="858"/>
                  </a:lnTo>
                  <a:lnTo>
                    <a:pt x="32" y="908"/>
                  </a:lnTo>
                  <a:lnTo>
                    <a:pt x="19" y="959"/>
                  </a:lnTo>
                  <a:lnTo>
                    <a:pt x="1" y="1083"/>
                  </a:lnTo>
                  <a:lnTo>
                    <a:pt x="0" y="1213"/>
                  </a:lnTo>
                  <a:lnTo>
                    <a:pt x="11" y="1345"/>
                  </a:lnTo>
                  <a:lnTo>
                    <a:pt x="38" y="1481"/>
                  </a:lnTo>
                  <a:lnTo>
                    <a:pt x="59" y="1548"/>
                  </a:lnTo>
                  <a:lnTo>
                    <a:pt x="84" y="1611"/>
                  </a:lnTo>
                  <a:lnTo>
                    <a:pt x="110" y="1672"/>
                  </a:lnTo>
                  <a:lnTo>
                    <a:pt x="143" y="1731"/>
                  </a:lnTo>
                  <a:lnTo>
                    <a:pt x="177" y="1786"/>
                  </a:lnTo>
                  <a:lnTo>
                    <a:pt x="213" y="1838"/>
                  </a:lnTo>
                  <a:lnTo>
                    <a:pt x="253" y="1886"/>
                  </a:lnTo>
                  <a:lnTo>
                    <a:pt x="297" y="1930"/>
                  </a:lnTo>
                  <a:lnTo>
                    <a:pt x="320" y="1951"/>
                  </a:lnTo>
                  <a:lnTo>
                    <a:pt x="343" y="1972"/>
                  </a:lnTo>
                  <a:lnTo>
                    <a:pt x="366" y="1991"/>
                  </a:lnTo>
                  <a:lnTo>
                    <a:pt x="391" y="2008"/>
                  </a:lnTo>
                  <a:lnTo>
                    <a:pt x="418" y="2025"/>
                  </a:lnTo>
                  <a:lnTo>
                    <a:pt x="442" y="2039"/>
                  </a:lnTo>
                  <a:lnTo>
                    <a:pt x="469" y="2054"/>
                  </a:lnTo>
                  <a:lnTo>
                    <a:pt x="496" y="2065"/>
                  </a:lnTo>
                  <a:lnTo>
                    <a:pt x="523" y="2077"/>
                  </a:lnTo>
                  <a:lnTo>
                    <a:pt x="551" y="2086"/>
                  </a:lnTo>
                  <a:lnTo>
                    <a:pt x="578" y="2096"/>
                  </a:lnTo>
                  <a:lnTo>
                    <a:pt x="607" y="2102"/>
                  </a:lnTo>
                  <a:lnTo>
                    <a:pt x="635" y="2107"/>
                  </a:lnTo>
                  <a:lnTo>
                    <a:pt x="666" y="2111"/>
                  </a:lnTo>
                  <a:lnTo>
                    <a:pt x="695" y="2115"/>
                  </a:lnTo>
                  <a:lnTo>
                    <a:pt x="725" y="2115"/>
                  </a:lnTo>
                  <a:close/>
                </a:path>
              </a:pathLst>
            </a:custGeom>
            <a:solidFill>
              <a:srgbClr val="E8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0" name="Freeform 30"/>
            <p:cNvSpPr>
              <a:spLocks/>
            </p:cNvSpPr>
            <p:nvPr/>
          </p:nvSpPr>
          <p:spPr bwMode="auto">
            <a:xfrm>
              <a:off x="4073" y="1682"/>
              <a:ext cx="737" cy="1020"/>
            </a:xfrm>
            <a:custGeom>
              <a:avLst/>
              <a:gdLst>
                <a:gd name="T0" fmla="*/ 775 w 1474"/>
                <a:gd name="T1" fmla="*/ 2035 h 2040"/>
                <a:gd name="T2" fmla="*/ 926 w 1474"/>
                <a:gd name="T3" fmla="*/ 1992 h 2040"/>
                <a:gd name="T4" fmla="*/ 1066 w 1474"/>
                <a:gd name="T5" fmla="*/ 1912 h 2040"/>
                <a:gd name="T6" fmla="*/ 1190 w 1474"/>
                <a:gd name="T7" fmla="*/ 1800 h 2040"/>
                <a:gd name="T8" fmla="*/ 1297 w 1474"/>
                <a:gd name="T9" fmla="*/ 1654 h 2040"/>
                <a:gd name="T10" fmla="*/ 1381 w 1474"/>
                <a:gd name="T11" fmla="*/ 1486 h 2040"/>
                <a:gd name="T12" fmla="*/ 1440 w 1474"/>
                <a:gd name="T13" fmla="*/ 1297 h 2040"/>
                <a:gd name="T14" fmla="*/ 1470 w 1474"/>
                <a:gd name="T15" fmla="*/ 1091 h 2040"/>
                <a:gd name="T16" fmla="*/ 1470 w 1474"/>
                <a:gd name="T17" fmla="*/ 888 h 2040"/>
                <a:gd name="T18" fmla="*/ 1446 w 1474"/>
                <a:gd name="T19" fmla="*/ 709 h 2040"/>
                <a:gd name="T20" fmla="*/ 1398 w 1474"/>
                <a:gd name="T21" fmla="*/ 542 h 2040"/>
                <a:gd name="T22" fmla="*/ 1331 w 1474"/>
                <a:gd name="T23" fmla="*/ 393 h 2040"/>
                <a:gd name="T24" fmla="*/ 1245 w 1474"/>
                <a:gd name="T25" fmla="*/ 261 h 2040"/>
                <a:gd name="T26" fmla="*/ 1146 w 1474"/>
                <a:gd name="T27" fmla="*/ 154 h 2040"/>
                <a:gd name="T28" fmla="*/ 1031 w 1474"/>
                <a:gd name="T29" fmla="*/ 72 h 2040"/>
                <a:gd name="T30" fmla="*/ 907 w 1474"/>
                <a:gd name="T31" fmla="*/ 19 h 2040"/>
                <a:gd name="T32" fmla="*/ 777 w 1474"/>
                <a:gd name="T33" fmla="*/ 0 h 2040"/>
                <a:gd name="T34" fmla="*/ 651 w 1474"/>
                <a:gd name="T35" fmla="*/ 15 h 2040"/>
                <a:gd name="T36" fmla="*/ 535 w 1474"/>
                <a:gd name="T37" fmla="*/ 57 h 2040"/>
                <a:gd name="T38" fmla="*/ 426 w 1474"/>
                <a:gd name="T39" fmla="*/ 128 h 2040"/>
                <a:gd name="T40" fmla="*/ 330 w 1474"/>
                <a:gd name="T41" fmla="*/ 221 h 2040"/>
                <a:gd name="T42" fmla="*/ 250 w 1474"/>
                <a:gd name="T43" fmla="*/ 336 h 2040"/>
                <a:gd name="T44" fmla="*/ 187 w 1474"/>
                <a:gd name="T45" fmla="*/ 468 h 2040"/>
                <a:gd name="T46" fmla="*/ 143 w 1474"/>
                <a:gd name="T47" fmla="*/ 615 h 2040"/>
                <a:gd name="T48" fmla="*/ 109 w 1474"/>
                <a:gd name="T49" fmla="*/ 726 h 2040"/>
                <a:gd name="T50" fmla="*/ 71 w 1474"/>
                <a:gd name="T51" fmla="*/ 798 h 2040"/>
                <a:gd name="T52" fmla="*/ 38 w 1474"/>
                <a:gd name="T53" fmla="*/ 879 h 2040"/>
                <a:gd name="T54" fmla="*/ 15 w 1474"/>
                <a:gd name="T55" fmla="*/ 968 h 2040"/>
                <a:gd name="T56" fmla="*/ 2 w 1474"/>
                <a:gd name="T57" fmla="*/ 1072 h 2040"/>
                <a:gd name="T58" fmla="*/ 2 w 1474"/>
                <a:gd name="T59" fmla="*/ 1188 h 2040"/>
                <a:gd name="T60" fmla="*/ 13 w 1474"/>
                <a:gd name="T61" fmla="*/ 1307 h 2040"/>
                <a:gd name="T62" fmla="*/ 36 w 1474"/>
                <a:gd name="T63" fmla="*/ 1425 h 2040"/>
                <a:gd name="T64" fmla="*/ 75 w 1474"/>
                <a:gd name="T65" fmla="*/ 1543 h 2040"/>
                <a:gd name="T66" fmla="*/ 126 w 1474"/>
                <a:gd name="T67" fmla="*/ 1654 h 2040"/>
                <a:gd name="T68" fmla="*/ 189 w 1474"/>
                <a:gd name="T69" fmla="*/ 1754 h 2040"/>
                <a:gd name="T70" fmla="*/ 264 w 1474"/>
                <a:gd name="T71" fmla="*/ 1842 h 2040"/>
                <a:gd name="T72" fmla="*/ 327 w 1474"/>
                <a:gd name="T73" fmla="*/ 1899 h 2040"/>
                <a:gd name="T74" fmla="*/ 369 w 1474"/>
                <a:gd name="T75" fmla="*/ 1931 h 2040"/>
                <a:gd name="T76" fmla="*/ 414 w 1474"/>
                <a:gd name="T77" fmla="*/ 1962 h 2040"/>
                <a:gd name="T78" fmla="*/ 462 w 1474"/>
                <a:gd name="T79" fmla="*/ 1987 h 2040"/>
                <a:gd name="T80" fmla="*/ 512 w 1474"/>
                <a:gd name="T81" fmla="*/ 2008 h 2040"/>
                <a:gd name="T82" fmla="*/ 561 w 1474"/>
                <a:gd name="T83" fmla="*/ 2023 h 2040"/>
                <a:gd name="T84" fmla="*/ 615 w 1474"/>
                <a:gd name="T85" fmla="*/ 2035 h 2040"/>
                <a:gd name="T86" fmla="*/ 668 w 1474"/>
                <a:gd name="T87" fmla="*/ 2040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4" h="2040">
                  <a:moveTo>
                    <a:pt x="695" y="2040"/>
                  </a:moveTo>
                  <a:lnTo>
                    <a:pt x="775" y="2035"/>
                  </a:lnTo>
                  <a:lnTo>
                    <a:pt x="852" y="2019"/>
                  </a:lnTo>
                  <a:lnTo>
                    <a:pt x="926" y="1992"/>
                  </a:lnTo>
                  <a:lnTo>
                    <a:pt x="999" y="1956"/>
                  </a:lnTo>
                  <a:lnTo>
                    <a:pt x="1066" y="1912"/>
                  </a:lnTo>
                  <a:lnTo>
                    <a:pt x="1130" y="1859"/>
                  </a:lnTo>
                  <a:lnTo>
                    <a:pt x="1190" y="1800"/>
                  </a:lnTo>
                  <a:lnTo>
                    <a:pt x="1245" y="1731"/>
                  </a:lnTo>
                  <a:lnTo>
                    <a:pt x="1297" y="1654"/>
                  </a:lnTo>
                  <a:lnTo>
                    <a:pt x="1340" y="1574"/>
                  </a:lnTo>
                  <a:lnTo>
                    <a:pt x="1381" y="1486"/>
                  </a:lnTo>
                  <a:lnTo>
                    <a:pt x="1413" y="1394"/>
                  </a:lnTo>
                  <a:lnTo>
                    <a:pt x="1440" y="1297"/>
                  </a:lnTo>
                  <a:lnTo>
                    <a:pt x="1459" y="1196"/>
                  </a:lnTo>
                  <a:lnTo>
                    <a:pt x="1470" y="1091"/>
                  </a:lnTo>
                  <a:lnTo>
                    <a:pt x="1474" y="982"/>
                  </a:lnTo>
                  <a:lnTo>
                    <a:pt x="1470" y="888"/>
                  </a:lnTo>
                  <a:lnTo>
                    <a:pt x="1461" y="796"/>
                  </a:lnTo>
                  <a:lnTo>
                    <a:pt x="1446" y="709"/>
                  </a:lnTo>
                  <a:lnTo>
                    <a:pt x="1424" y="624"/>
                  </a:lnTo>
                  <a:lnTo>
                    <a:pt x="1398" y="542"/>
                  </a:lnTo>
                  <a:lnTo>
                    <a:pt x="1367" y="466"/>
                  </a:lnTo>
                  <a:lnTo>
                    <a:pt x="1331" y="393"/>
                  </a:lnTo>
                  <a:lnTo>
                    <a:pt x="1291" y="325"/>
                  </a:lnTo>
                  <a:lnTo>
                    <a:pt x="1245" y="261"/>
                  </a:lnTo>
                  <a:lnTo>
                    <a:pt x="1197" y="204"/>
                  </a:lnTo>
                  <a:lnTo>
                    <a:pt x="1146" y="154"/>
                  </a:lnTo>
                  <a:lnTo>
                    <a:pt x="1090" y="111"/>
                  </a:lnTo>
                  <a:lnTo>
                    <a:pt x="1031" y="72"/>
                  </a:lnTo>
                  <a:lnTo>
                    <a:pt x="970" y="42"/>
                  </a:lnTo>
                  <a:lnTo>
                    <a:pt x="907" y="19"/>
                  </a:lnTo>
                  <a:lnTo>
                    <a:pt x="842" y="5"/>
                  </a:lnTo>
                  <a:lnTo>
                    <a:pt x="777" y="0"/>
                  </a:lnTo>
                  <a:lnTo>
                    <a:pt x="714" y="4"/>
                  </a:lnTo>
                  <a:lnTo>
                    <a:pt x="651" y="15"/>
                  </a:lnTo>
                  <a:lnTo>
                    <a:pt x="592" y="32"/>
                  </a:lnTo>
                  <a:lnTo>
                    <a:pt x="535" y="57"/>
                  </a:lnTo>
                  <a:lnTo>
                    <a:pt x="479" y="90"/>
                  </a:lnTo>
                  <a:lnTo>
                    <a:pt x="426" y="128"/>
                  </a:lnTo>
                  <a:lnTo>
                    <a:pt x="378" y="172"/>
                  </a:lnTo>
                  <a:lnTo>
                    <a:pt x="330" y="221"/>
                  </a:lnTo>
                  <a:lnTo>
                    <a:pt x="288" y="277"/>
                  </a:lnTo>
                  <a:lnTo>
                    <a:pt x="250" y="336"/>
                  </a:lnTo>
                  <a:lnTo>
                    <a:pt x="218" y="399"/>
                  </a:lnTo>
                  <a:lnTo>
                    <a:pt x="187" y="468"/>
                  </a:lnTo>
                  <a:lnTo>
                    <a:pt x="162" y="540"/>
                  </a:lnTo>
                  <a:lnTo>
                    <a:pt x="143" y="615"/>
                  </a:lnTo>
                  <a:lnTo>
                    <a:pt x="130" y="693"/>
                  </a:lnTo>
                  <a:lnTo>
                    <a:pt x="109" y="726"/>
                  </a:lnTo>
                  <a:lnTo>
                    <a:pt x="88" y="760"/>
                  </a:lnTo>
                  <a:lnTo>
                    <a:pt x="71" y="798"/>
                  </a:lnTo>
                  <a:lnTo>
                    <a:pt x="54" y="837"/>
                  </a:lnTo>
                  <a:lnTo>
                    <a:pt x="38" y="879"/>
                  </a:lnTo>
                  <a:lnTo>
                    <a:pt x="25" y="923"/>
                  </a:lnTo>
                  <a:lnTo>
                    <a:pt x="15" y="968"/>
                  </a:lnTo>
                  <a:lnTo>
                    <a:pt x="6" y="1014"/>
                  </a:lnTo>
                  <a:lnTo>
                    <a:pt x="2" y="1072"/>
                  </a:lnTo>
                  <a:lnTo>
                    <a:pt x="0" y="1129"/>
                  </a:lnTo>
                  <a:lnTo>
                    <a:pt x="2" y="1188"/>
                  </a:lnTo>
                  <a:lnTo>
                    <a:pt x="6" y="1247"/>
                  </a:lnTo>
                  <a:lnTo>
                    <a:pt x="13" y="1307"/>
                  </a:lnTo>
                  <a:lnTo>
                    <a:pt x="23" y="1366"/>
                  </a:lnTo>
                  <a:lnTo>
                    <a:pt x="36" y="1425"/>
                  </a:lnTo>
                  <a:lnTo>
                    <a:pt x="54" y="1484"/>
                  </a:lnTo>
                  <a:lnTo>
                    <a:pt x="75" y="1543"/>
                  </a:lnTo>
                  <a:lnTo>
                    <a:pt x="99" y="1601"/>
                  </a:lnTo>
                  <a:lnTo>
                    <a:pt x="126" y="1654"/>
                  </a:lnTo>
                  <a:lnTo>
                    <a:pt x="157" y="1706"/>
                  </a:lnTo>
                  <a:lnTo>
                    <a:pt x="189" y="1754"/>
                  </a:lnTo>
                  <a:lnTo>
                    <a:pt x="225" y="1800"/>
                  </a:lnTo>
                  <a:lnTo>
                    <a:pt x="264" y="1842"/>
                  </a:lnTo>
                  <a:lnTo>
                    <a:pt x="306" y="1880"/>
                  </a:lnTo>
                  <a:lnTo>
                    <a:pt x="327" y="1899"/>
                  </a:lnTo>
                  <a:lnTo>
                    <a:pt x="348" y="1916"/>
                  </a:lnTo>
                  <a:lnTo>
                    <a:pt x="369" y="1931"/>
                  </a:lnTo>
                  <a:lnTo>
                    <a:pt x="391" y="1947"/>
                  </a:lnTo>
                  <a:lnTo>
                    <a:pt x="414" y="1962"/>
                  </a:lnTo>
                  <a:lnTo>
                    <a:pt x="439" y="1975"/>
                  </a:lnTo>
                  <a:lnTo>
                    <a:pt x="462" y="1987"/>
                  </a:lnTo>
                  <a:lnTo>
                    <a:pt x="487" y="1998"/>
                  </a:lnTo>
                  <a:lnTo>
                    <a:pt x="512" y="2008"/>
                  </a:lnTo>
                  <a:lnTo>
                    <a:pt x="537" y="2015"/>
                  </a:lnTo>
                  <a:lnTo>
                    <a:pt x="561" y="2023"/>
                  </a:lnTo>
                  <a:lnTo>
                    <a:pt x="588" y="2029"/>
                  </a:lnTo>
                  <a:lnTo>
                    <a:pt x="615" y="2035"/>
                  </a:lnTo>
                  <a:lnTo>
                    <a:pt x="642" y="2038"/>
                  </a:lnTo>
                  <a:lnTo>
                    <a:pt x="668" y="2040"/>
                  </a:lnTo>
                  <a:lnTo>
                    <a:pt x="695" y="2040"/>
                  </a:lnTo>
                  <a:close/>
                </a:path>
              </a:pathLst>
            </a:custGeom>
            <a:solidFill>
              <a:srgbClr val="ED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1" name="Freeform 31"/>
            <p:cNvSpPr>
              <a:spLocks/>
            </p:cNvSpPr>
            <p:nvPr/>
          </p:nvSpPr>
          <p:spPr bwMode="auto">
            <a:xfrm>
              <a:off x="4084" y="1695"/>
              <a:ext cx="707" cy="982"/>
            </a:xfrm>
            <a:custGeom>
              <a:avLst/>
              <a:gdLst>
                <a:gd name="T0" fmla="*/ 748 w 1415"/>
                <a:gd name="T1" fmla="*/ 1959 h 1965"/>
                <a:gd name="T2" fmla="*/ 892 w 1415"/>
                <a:gd name="T3" fmla="*/ 1919 h 1965"/>
                <a:gd name="T4" fmla="*/ 1025 w 1415"/>
                <a:gd name="T5" fmla="*/ 1842 h 1965"/>
                <a:gd name="T6" fmla="*/ 1144 w 1415"/>
                <a:gd name="T7" fmla="*/ 1735 h 1965"/>
                <a:gd name="T8" fmla="*/ 1245 w 1415"/>
                <a:gd name="T9" fmla="*/ 1598 h 1965"/>
                <a:gd name="T10" fmla="*/ 1325 w 1415"/>
                <a:gd name="T11" fmla="*/ 1437 h 1965"/>
                <a:gd name="T12" fmla="*/ 1380 w 1415"/>
                <a:gd name="T13" fmla="*/ 1256 h 1965"/>
                <a:gd name="T14" fmla="*/ 1411 w 1415"/>
                <a:gd name="T15" fmla="*/ 1059 h 1965"/>
                <a:gd name="T16" fmla="*/ 1411 w 1415"/>
                <a:gd name="T17" fmla="*/ 862 h 1965"/>
                <a:gd name="T18" fmla="*/ 1386 w 1415"/>
                <a:gd name="T19" fmla="*/ 683 h 1965"/>
                <a:gd name="T20" fmla="*/ 1337 w 1415"/>
                <a:gd name="T21" fmla="*/ 518 h 1965"/>
                <a:gd name="T22" fmla="*/ 1268 w 1415"/>
                <a:gd name="T23" fmla="*/ 369 h 1965"/>
                <a:gd name="T24" fmla="*/ 1182 w 1415"/>
                <a:gd name="T25" fmla="*/ 241 h 1965"/>
                <a:gd name="T26" fmla="*/ 1079 w 1415"/>
                <a:gd name="T27" fmla="*/ 138 h 1965"/>
                <a:gd name="T28" fmla="*/ 962 w 1415"/>
                <a:gd name="T29" fmla="*/ 60 h 1965"/>
                <a:gd name="T30" fmla="*/ 836 w 1415"/>
                <a:gd name="T31" fmla="*/ 14 h 1965"/>
                <a:gd name="T32" fmla="*/ 703 w 1415"/>
                <a:gd name="T33" fmla="*/ 0 h 1965"/>
                <a:gd name="T34" fmla="*/ 577 w 1415"/>
                <a:gd name="T35" fmla="*/ 21 h 1965"/>
                <a:gd name="T36" fmla="*/ 458 w 1415"/>
                <a:gd name="T37" fmla="*/ 73 h 1965"/>
                <a:gd name="T38" fmla="*/ 351 w 1415"/>
                <a:gd name="T39" fmla="*/ 153 h 1965"/>
                <a:gd name="T40" fmla="*/ 258 w 1415"/>
                <a:gd name="T41" fmla="*/ 256 h 1965"/>
                <a:gd name="T42" fmla="*/ 179 w 1415"/>
                <a:gd name="T43" fmla="*/ 381 h 1965"/>
                <a:gd name="T44" fmla="*/ 120 w 1415"/>
                <a:gd name="T45" fmla="*/ 524 h 1965"/>
                <a:gd name="T46" fmla="*/ 82 w 1415"/>
                <a:gd name="T47" fmla="*/ 681 h 1965"/>
                <a:gd name="T48" fmla="*/ 59 w 1415"/>
                <a:gd name="T49" fmla="*/ 799 h 1965"/>
                <a:gd name="T50" fmla="*/ 34 w 1415"/>
                <a:gd name="T51" fmla="*/ 870 h 1965"/>
                <a:gd name="T52" fmla="*/ 15 w 1415"/>
                <a:gd name="T53" fmla="*/ 946 h 1965"/>
                <a:gd name="T54" fmla="*/ 4 w 1415"/>
                <a:gd name="T55" fmla="*/ 1028 h 1965"/>
                <a:gd name="T56" fmla="*/ 0 w 1415"/>
                <a:gd name="T57" fmla="*/ 1124 h 1965"/>
                <a:gd name="T58" fmla="*/ 10 w 1415"/>
                <a:gd name="T59" fmla="*/ 1229 h 1965"/>
                <a:gd name="T60" fmla="*/ 29 w 1415"/>
                <a:gd name="T61" fmla="*/ 1336 h 1965"/>
                <a:gd name="T62" fmla="*/ 57 w 1415"/>
                <a:gd name="T63" fmla="*/ 1439 h 1965"/>
                <a:gd name="T64" fmla="*/ 97 w 1415"/>
                <a:gd name="T65" fmla="*/ 1542 h 1965"/>
                <a:gd name="T66" fmla="*/ 149 w 1415"/>
                <a:gd name="T67" fmla="*/ 1638 h 1965"/>
                <a:gd name="T68" fmla="*/ 212 w 1415"/>
                <a:gd name="T69" fmla="*/ 1724 h 1965"/>
                <a:gd name="T70" fmla="*/ 281 w 1415"/>
                <a:gd name="T71" fmla="*/ 1798 h 1965"/>
                <a:gd name="T72" fmla="*/ 338 w 1415"/>
                <a:gd name="T73" fmla="*/ 1846 h 1965"/>
                <a:gd name="T74" fmla="*/ 378 w 1415"/>
                <a:gd name="T75" fmla="*/ 1875 h 1965"/>
                <a:gd name="T76" fmla="*/ 420 w 1415"/>
                <a:gd name="T77" fmla="*/ 1900 h 1965"/>
                <a:gd name="T78" fmla="*/ 464 w 1415"/>
                <a:gd name="T79" fmla="*/ 1921 h 1965"/>
                <a:gd name="T80" fmla="*/ 508 w 1415"/>
                <a:gd name="T81" fmla="*/ 1938 h 1965"/>
                <a:gd name="T82" fmla="*/ 554 w 1415"/>
                <a:gd name="T83" fmla="*/ 1951 h 1965"/>
                <a:gd name="T84" fmla="*/ 600 w 1415"/>
                <a:gd name="T85" fmla="*/ 1959 h 1965"/>
                <a:gd name="T86" fmla="*/ 647 w 1415"/>
                <a:gd name="T87" fmla="*/ 1965 h 1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5" h="1965">
                  <a:moveTo>
                    <a:pt x="672" y="1965"/>
                  </a:moveTo>
                  <a:lnTo>
                    <a:pt x="748" y="1959"/>
                  </a:lnTo>
                  <a:lnTo>
                    <a:pt x="821" y="1944"/>
                  </a:lnTo>
                  <a:lnTo>
                    <a:pt x="892" y="1919"/>
                  </a:lnTo>
                  <a:lnTo>
                    <a:pt x="960" y="1886"/>
                  </a:lnTo>
                  <a:lnTo>
                    <a:pt x="1025" y="1842"/>
                  </a:lnTo>
                  <a:lnTo>
                    <a:pt x="1086" y="1793"/>
                  </a:lnTo>
                  <a:lnTo>
                    <a:pt x="1144" y="1735"/>
                  </a:lnTo>
                  <a:lnTo>
                    <a:pt x="1197" y="1668"/>
                  </a:lnTo>
                  <a:lnTo>
                    <a:pt x="1245" y="1598"/>
                  </a:lnTo>
                  <a:lnTo>
                    <a:pt x="1287" y="1519"/>
                  </a:lnTo>
                  <a:lnTo>
                    <a:pt x="1325" y="1437"/>
                  </a:lnTo>
                  <a:lnTo>
                    <a:pt x="1356" y="1349"/>
                  </a:lnTo>
                  <a:lnTo>
                    <a:pt x="1380" y="1256"/>
                  </a:lnTo>
                  <a:lnTo>
                    <a:pt x="1400" y="1160"/>
                  </a:lnTo>
                  <a:lnTo>
                    <a:pt x="1411" y="1059"/>
                  </a:lnTo>
                  <a:lnTo>
                    <a:pt x="1415" y="956"/>
                  </a:lnTo>
                  <a:lnTo>
                    <a:pt x="1411" y="862"/>
                  </a:lnTo>
                  <a:lnTo>
                    <a:pt x="1401" y="770"/>
                  </a:lnTo>
                  <a:lnTo>
                    <a:pt x="1386" y="683"/>
                  </a:lnTo>
                  <a:lnTo>
                    <a:pt x="1365" y="598"/>
                  </a:lnTo>
                  <a:lnTo>
                    <a:pt x="1337" y="518"/>
                  </a:lnTo>
                  <a:lnTo>
                    <a:pt x="1306" y="442"/>
                  </a:lnTo>
                  <a:lnTo>
                    <a:pt x="1268" y="369"/>
                  </a:lnTo>
                  <a:lnTo>
                    <a:pt x="1228" y="302"/>
                  </a:lnTo>
                  <a:lnTo>
                    <a:pt x="1182" y="241"/>
                  </a:lnTo>
                  <a:lnTo>
                    <a:pt x="1132" y="186"/>
                  </a:lnTo>
                  <a:lnTo>
                    <a:pt x="1079" y="138"/>
                  </a:lnTo>
                  <a:lnTo>
                    <a:pt x="1022" y="94"/>
                  </a:lnTo>
                  <a:lnTo>
                    <a:pt x="962" y="60"/>
                  </a:lnTo>
                  <a:lnTo>
                    <a:pt x="901" y="33"/>
                  </a:lnTo>
                  <a:lnTo>
                    <a:pt x="836" y="14"/>
                  </a:lnTo>
                  <a:lnTo>
                    <a:pt x="769" y="2"/>
                  </a:lnTo>
                  <a:lnTo>
                    <a:pt x="703" y="0"/>
                  </a:lnTo>
                  <a:lnTo>
                    <a:pt x="640" y="6"/>
                  </a:lnTo>
                  <a:lnTo>
                    <a:pt x="577" y="21"/>
                  </a:lnTo>
                  <a:lnTo>
                    <a:pt x="516" y="44"/>
                  </a:lnTo>
                  <a:lnTo>
                    <a:pt x="458" y="73"/>
                  </a:lnTo>
                  <a:lnTo>
                    <a:pt x="403" y="109"/>
                  </a:lnTo>
                  <a:lnTo>
                    <a:pt x="351" y="153"/>
                  </a:lnTo>
                  <a:lnTo>
                    <a:pt x="302" y="201"/>
                  </a:lnTo>
                  <a:lnTo>
                    <a:pt x="258" y="256"/>
                  </a:lnTo>
                  <a:lnTo>
                    <a:pt x="216" y="316"/>
                  </a:lnTo>
                  <a:lnTo>
                    <a:pt x="179" y="381"/>
                  </a:lnTo>
                  <a:lnTo>
                    <a:pt x="147" y="451"/>
                  </a:lnTo>
                  <a:lnTo>
                    <a:pt x="120" y="524"/>
                  </a:lnTo>
                  <a:lnTo>
                    <a:pt x="99" y="600"/>
                  </a:lnTo>
                  <a:lnTo>
                    <a:pt x="82" y="681"/>
                  </a:lnTo>
                  <a:lnTo>
                    <a:pt x="73" y="765"/>
                  </a:lnTo>
                  <a:lnTo>
                    <a:pt x="59" y="799"/>
                  </a:lnTo>
                  <a:lnTo>
                    <a:pt x="46" y="833"/>
                  </a:lnTo>
                  <a:lnTo>
                    <a:pt x="34" y="870"/>
                  </a:lnTo>
                  <a:lnTo>
                    <a:pt x="25" y="908"/>
                  </a:lnTo>
                  <a:lnTo>
                    <a:pt x="15" y="946"/>
                  </a:lnTo>
                  <a:lnTo>
                    <a:pt x="10" y="986"/>
                  </a:lnTo>
                  <a:lnTo>
                    <a:pt x="4" y="1028"/>
                  </a:lnTo>
                  <a:lnTo>
                    <a:pt x="0" y="1070"/>
                  </a:lnTo>
                  <a:lnTo>
                    <a:pt x="0" y="1124"/>
                  </a:lnTo>
                  <a:lnTo>
                    <a:pt x="4" y="1177"/>
                  </a:lnTo>
                  <a:lnTo>
                    <a:pt x="10" y="1229"/>
                  </a:lnTo>
                  <a:lnTo>
                    <a:pt x="17" y="1282"/>
                  </a:lnTo>
                  <a:lnTo>
                    <a:pt x="29" y="1336"/>
                  </a:lnTo>
                  <a:lnTo>
                    <a:pt x="40" y="1388"/>
                  </a:lnTo>
                  <a:lnTo>
                    <a:pt x="57" y="1439"/>
                  </a:lnTo>
                  <a:lnTo>
                    <a:pt x="74" y="1491"/>
                  </a:lnTo>
                  <a:lnTo>
                    <a:pt x="97" y="1542"/>
                  </a:lnTo>
                  <a:lnTo>
                    <a:pt x="122" y="1592"/>
                  </a:lnTo>
                  <a:lnTo>
                    <a:pt x="149" y="1638"/>
                  </a:lnTo>
                  <a:lnTo>
                    <a:pt x="179" y="1682"/>
                  </a:lnTo>
                  <a:lnTo>
                    <a:pt x="212" y="1724"/>
                  </a:lnTo>
                  <a:lnTo>
                    <a:pt x="244" y="1762"/>
                  </a:lnTo>
                  <a:lnTo>
                    <a:pt x="281" y="1798"/>
                  </a:lnTo>
                  <a:lnTo>
                    <a:pt x="319" y="1831"/>
                  </a:lnTo>
                  <a:lnTo>
                    <a:pt x="338" y="1846"/>
                  </a:lnTo>
                  <a:lnTo>
                    <a:pt x="359" y="1861"/>
                  </a:lnTo>
                  <a:lnTo>
                    <a:pt x="378" y="1875"/>
                  </a:lnTo>
                  <a:lnTo>
                    <a:pt x="399" y="1886"/>
                  </a:lnTo>
                  <a:lnTo>
                    <a:pt x="420" y="1900"/>
                  </a:lnTo>
                  <a:lnTo>
                    <a:pt x="441" y="1909"/>
                  </a:lnTo>
                  <a:lnTo>
                    <a:pt x="464" y="1921"/>
                  </a:lnTo>
                  <a:lnTo>
                    <a:pt x="485" y="1928"/>
                  </a:lnTo>
                  <a:lnTo>
                    <a:pt x="508" y="1938"/>
                  </a:lnTo>
                  <a:lnTo>
                    <a:pt x="531" y="1944"/>
                  </a:lnTo>
                  <a:lnTo>
                    <a:pt x="554" y="1951"/>
                  </a:lnTo>
                  <a:lnTo>
                    <a:pt x="577" y="1955"/>
                  </a:lnTo>
                  <a:lnTo>
                    <a:pt x="600" y="1959"/>
                  </a:lnTo>
                  <a:lnTo>
                    <a:pt x="624" y="1963"/>
                  </a:lnTo>
                  <a:lnTo>
                    <a:pt x="647" y="1965"/>
                  </a:lnTo>
                  <a:lnTo>
                    <a:pt x="672" y="1965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2" name="Freeform 32"/>
            <p:cNvSpPr>
              <a:spLocks/>
            </p:cNvSpPr>
            <p:nvPr/>
          </p:nvSpPr>
          <p:spPr bwMode="auto">
            <a:xfrm>
              <a:off x="4091" y="1707"/>
              <a:ext cx="682" cy="946"/>
            </a:xfrm>
            <a:custGeom>
              <a:avLst/>
              <a:gdLst>
                <a:gd name="T0" fmla="*/ 732 w 1366"/>
                <a:gd name="T1" fmla="*/ 1888 h 1894"/>
                <a:gd name="T2" fmla="*/ 869 w 1366"/>
                <a:gd name="T3" fmla="*/ 1850 h 1894"/>
                <a:gd name="T4" fmla="*/ 995 w 1366"/>
                <a:gd name="T5" fmla="*/ 1777 h 1894"/>
                <a:gd name="T6" fmla="*/ 1108 w 1366"/>
                <a:gd name="T7" fmla="*/ 1674 h 1894"/>
                <a:gd name="T8" fmla="*/ 1203 w 1366"/>
                <a:gd name="T9" fmla="*/ 1544 h 1894"/>
                <a:gd name="T10" fmla="*/ 1280 w 1366"/>
                <a:gd name="T11" fmla="*/ 1391 h 1894"/>
                <a:gd name="T12" fmla="*/ 1333 w 1366"/>
                <a:gd name="T13" fmla="*/ 1219 h 1894"/>
                <a:gd name="T14" fmla="*/ 1362 w 1366"/>
                <a:gd name="T15" fmla="*/ 1030 h 1894"/>
                <a:gd name="T16" fmla="*/ 1362 w 1366"/>
                <a:gd name="T17" fmla="*/ 839 h 1894"/>
                <a:gd name="T18" fmla="*/ 1337 w 1366"/>
                <a:gd name="T19" fmla="*/ 661 h 1894"/>
                <a:gd name="T20" fmla="*/ 1285 w 1366"/>
                <a:gd name="T21" fmla="*/ 497 h 1894"/>
                <a:gd name="T22" fmla="*/ 1215 w 1366"/>
                <a:gd name="T23" fmla="*/ 352 h 1894"/>
                <a:gd name="T24" fmla="*/ 1127 w 1366"/>
                <a:gd name="T25" fmla="*/ 226 h 1894"/>
                <a:gd name="T26" fmla="*/ 1022 w 1366"/>
                <a:gd name="T27" fmla="*/ 125 h 1894"/>
                <a:gd name="T28" fmla="*/ 903 w 1366"/>
                <a:gd name="T29" fmla="*/ 50 h 1894"/>
                <a:gd name="T30" fmla="*/ 774 w 1366"/>
                <a:gd name="T31" fmla="*/ 8 h 1894"/>
                <a:gd name="T32" fmla="*/ 640 w 1366"/>
                <a:gd name="T33" fmla="*/ 2 h 1894"/>
                <a:gd name="T34" fmla="*/ 512 w 1366"/>
                <a:gd name="T35" fmla="*/ 31 h 1894"/>
                <a:gd name="T36" fmla="*/ 392 w 1366"/>
                <a:gd name="T37" fmla="*/ 92 h 1894"/>
                <a:gd name="T38" fmla="*/ 285 w 1366"/>
                <a:gd name="T39" fmla="*/ 180 h 1894"/>
                <a:gd name="T40" fmla="*/ 193 w 1366"/>
                <a:gd name="T41" fmla="*/ 295 h 1894"/>
                <a:gd name="T42" fmla="*/ 117 w 1366"/>
                <a:gd name="T43" fmla="*/ 428 h 1894"/>
                <a:gd name="T44" fmla="*/ 63 w 1366"/>
                <a:gd name="T45" fmla="*/ 581 h 1894"/>
                <a:gd name="T46" fmla="*/ 31 w 1366"/>
                <a:gd name="T47" fmla="*/ 749 h 1894"/>
                <a:gd name="T48" fmla="*/ 12 w 1366"/>
                <a:gd name="T49" fmla="*/ 908 h 1894"/>
                <a:gd name="T50" fmla="*/ 0 w 1366"/>
                <a:gd name="T51" fmla="*/ 1055 h 1894"/>
                <a:gd name="T52" fmla="*/ 10 w 1366"/>
                <a:gd name="T53" fmla="*/ 1179 h 1894"/>
                <a:gd name="T54" fmla="*/ 29 w 1366"/>
                <a:gd name="T55" fmla="*/ 1275 h 1894"/>
                <a:gd name="T56" fmla="*/ 54 w 1366"/>
                <a:gd name="T57" fmla="*/ 1366 h 1894"/>
                <a:gd name="T58" fmla="*/ 88 w 1366"/>
                <a:gd name="T59" fmla="*/ 1456 h 1894"/>
                <a:gd name="T60" fmla="*/ 130 w 1366"/>
                <a:gd name="T61" fmla="*/ 1542 h 1894"/>
                <a:gd name="T62" fmla="*/ 184 w 1366"/>
                <a:gd name="T63" fmla="*/ 1623 h 1894"/>
                <a:gd name="T64" fmla="*/ 243 w 1366"/>
                <a:gd name="T65" fmla="*/ 1695 h 1894"/>
                <a:gd name="T66" fmla="*/ 310 w 1366"/>
                <a:gd name="T67" fmla="*/ 1758 h 1894"/>
                <a:gd name="T68" fmla="*/ 361 w 1366"/>
                <a:gd name="T69" fmla="*/ 1798 h 1894"/>
                <a:gd name="T70" fmla="*/ 397 w 1366"/>
                <a:gd name="T71" fmla="*/ 1821 h 1894"/>
                <a:gd name="T72" fmla="*/ 436 w 1366"/>
                <a:gd name="T73" fmla="*/ 1840 h 1894"/>
                <a:gd name="T74" fmla="*/ 474 w 1366"/>
                <a:gd name="T75" fmla="*/ 1858 h 1894"/>
                <a:gd name="T76" fmla="*/ 514 w 1366"/>
                <a:gd name="T77" fmla="*/ 1871 h 1894"/>
                <a:gd name="T78" fmla="*/ 554 w 1366"/>
                <a:gd name="T79" fmla="*/ 1882 h 1894"/>
                <a:gd name="T80" fmla="*/ 596 w 1366"/>
                <a:gd name="T81" fmla="*/ 1890 h 1894"/>
                <a:gd name="T82" fmla="*/ 638 w 1366"/>
                <a:gd name="T83" fmla="*/ 1894 h 1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66" h="1894">
                  <a:moveTo>
                    <a:pt x="659" y="1894"/>
                  </a:moveTo>
                  <a:lnTo>
                    <a:pt x="732" y="1888"/>
                  </a:lnTo>
                  <a:lnTo>
                    <a:pt x="800" y="1875"/>
                  </a:lnTo>
                  <a:lnTo>
                    <a:pt x="869" y="1850"/>
                  </a:lnTo>
                  <a:lnTo>
                    <a:pt x="934" y="1817"/>
                  </a:lnTo>
                  <a:lnTo>
                    <a:pt x="995" y="1777"/>
                  </a:lnTo>
                  <a:lnTo>
                    <a:pt x="1054" y="1730"/>
                  </a:lnTo>
                  <a:lnTo>
                    <a:pt x="1108" y="1674"/>
                  </a:lnTo>
                  <a:lnTo>
                    <a:pt x="1159" y="1613"/>
                  </a:lnTo>
                  <a:lnTo>
                    <a:pt x="1203" y="1544"/>
                  </a:lnTo>
                  <a:lnTo>
                    <a:pt x="1245" y="1470"/>
                  </a:lnTo>
                  <a:lnTo>
                    <a:pt x="1280" y="1391"/>
                  </a:lnTo>
                  <a:lnTo>
                    <a:pt x="1310" y="1307"/>
                  </a:lnTo>
                  <a:lnTo>
                    <a:pt x="1333" y="1219"/>
                  </a:lnTo>
                  <a:lnTo>
                    <a:pt x="1350" y="1126"/>
                  </a:lnTo>
                  <a:lnTo>
                    <a:pt x="1362" y="1030"/>
                  </a:lnTo>
                  <a:lnTo>
                    <a:pt x="1366" y="933"/>
                  </a:lnTo>
                  <a:lnTo>
                    <a:pt x="1362" y="839"/>
                  </a:lnTo>
                  <a:lnTo>
                    <a:pt x="1352" y="749"/>
                  </a:lnTo>
                  <a:lnTo>
                    <a:pt x="1337" y="661"/>
                  </a:lnTo>
                  <a:lnTo>
                    <a:pt x="1314" y="577"/>
                  </a:lnTo>
                  <a:lnTo>
                    <a:pt x="1285" y="497"/>
                  </a:lnTo>
                  <a:lnTo>
                    <a:pt x="1253" y="423"/>
                  </a:lnTo>
                  <a:lnTo>
                    <a:pt x="1215" y="352"/>
                  </a:lnTo>
                  <a:lnTo>
                    <a:pt x="1173" y="285"/>
                  </a:lnTo>
                  <a:lnTo>
                    <a:pt x="1127" y="226"/>
                  </a:lnTo>
                  <a:lnTo>
                    <a:pt x="1075" y="170"/>
                  </a:lnTo>
                  <a:lnTo>
                    <a:pt x="1022" y="125"/>
                  </a:lnTo>
                  <a:lnTo>
                    <a:pt x="963" y="83"/>
                  </a:lnTo>
                  <a:lnTo>
                    <a:pt x="903" y="50"/>
                  </a:lnTo>
                  <a:lnTo>
                    <a:pt x="840" y="25"/>
                  </a:lnTo>
                  <a:lnTo>
                    <a:pt x="774" y="8"/>
                  </a:lnTo>
                  <a:lnTo>
                    <a:pt x="707" y="0"/>
                  </a:lnTo>
                  <a:lnTo>
                    <a:pt x="640" y="2"/>
                  </a:lnTo>
                  <a:lnTo>
                    <a:pt x="575" y="12"/>
                  </a:lnTo>
                  <a:lnTo>
                    <a:pt x="512" y="31"/>
                  </a:lnTo>
                  <a:lnTo>
                    <a:pt x="451" y="58"/>
                  </a:lnTo>
                  <a:lnTo>
                    <a:pt x="392" y="92"/>
                  </a:lnTo>
                  <a:lnTo>
                    <a:pt x="336" y="132"/>
                  </a:lnTo>
                  <a:lnTo>
                    <a:pt x="285" y="180"/>
                  </a:lnTo>
                  <a:lnTo>
                    <a:pt x="237" y="235"/>
                  </a:lnTo>
                  <a:lnTo>
                    <a:pt x="193" y="295"/>
                  </a:lnTo>
                  <a:lnTo>
                    <a:pt x="153" y="360"/>
                  </a:lnTo>
                  <a:lnTo>
                    <a:pt x="117" y="428"/>
                  </a:lnTo>
                  <a:lnTo>
                    <a:pt x="88" y="503"/>
                  </a:lnTo>
                  <a:lnTo>
                    <a:pt x="63" y="581"/>
                  </a:lnTo>
                  <a:lnTo>
                    <a:pt x="44" y="663"/>
                  </a:lnTo>
                  <a:lnTo>
                    <a:pt x="31" y="749"/>
                  </a:lnTo>
                  <a:lnTo>
                    <a:pt x="23" y="837"/>
                  </a:lnTo>
                  <a:lnTo>
                    <a:pt x="12" y="908"/>
                  </a:lnTo>
                  <a:lnTo>
                    <a:pt x="4" y="981"/>
                  </a:lnTo>
                  <a:lnTo>
                    <a:pt x="0" y="1055"/>
                  </a:lnTo>
                  <a:lnTo>
                    <a:pt x="4" y="1131"/>
                  </a:lnTo>
                  <a:lnTo>
                    <a:pt x="10" y="1179"/>
                  </a:lnTo>
                  <a:lnTo>
                    <a:pt x="18" y="1227"/>
                  </a:lnTo>
                  <a:lnTo>
                    <a:pt x="29" y="1275"/>
                  </a:lnTo>
                  <a:lnTo>
                    <a:pt x="40" y="1321"/>
                  </a:lnTo>
                  <a:lnTo>
                    <a:pt x="54" y="1366"/>
                  </a:lnTo>
                  <a:lnTo>
                    <a:pt x="69" y="1412"/>
                  </a:lnTo>
                  <a:lnTo>
                    <a:pt x="88" y="1456"/>
                  </a:lnTo>
                  <a:lnTo>
                    <a:pt x="107" y="1498"/>
                  </a:lnTo>
                  <a:lnTo>
                    <a:pt x="130" y="1542"/>
                  </a:lnTo>
                  <a:lnTo>
                    <a:pt x="155" y="1584"/>
                  </a:lnTo>
                  <a:lnTo>
                    <a:pt x="184" y="1623"/>
                  </a:lnTo>
                  <a:lnTo>
                    <a:pt x="212" y="1661"/>
                  </a:lnTo>
                  <a:lnTo>
                    <a:pt x="243" y="1695"/>
                  </a:lnTo>
                  <a:lnTo>
                    <a:pt x="275" y="1728"/>
                  </a:lnTo>
                  <a:lnTo>
                    <a:pt x="310" y="1758"/>
                  </a:lnTo>
                  <a:lnTo>
                    <a:pt x="344" y="1785"/>
                  </a:lnTo>
                  <a:lnTo>
                    <a:pt x="361" y="1798"/>
                  </a:lnTo>
                  <a:lnTo>
                    <a:pt x="380" y="1810"/>
                  </a:lnTo>
                  <a:lnTo>
                    <a:pt x="397" y="1821"/>
                  </a:lnTo>
                  <a:lnTo>
                    <a:pt x="417" y="1831"/>
                  </a:lnTo>
                  <a:lnTo>
                    <a:pt x="436" y="1840"/>
                  </a:lnTo>
                  <a:lnTo>
                    <a:pt x="455" y="1850"/>
                  </a:lnTo>
                  <a:lnTo>
                    <a:pt x="474" y="1858"/>
                  </a:lnTo>
                  <a:lnTo>
                    <a:pt x="493" y="1865"/>
                  </a:lnTo>
                  <a:lnTo>
                    <a:pt x="514" y="1871"/>
                  </a:lnTo>
                  <a:lnTo>
                    <a:pt x="533" y="1877"/>
                  </a:lnTo>
                  <a:lnTo>
                    <a:pt x="554" y="1882"/>
                  </a:lnTo>
                  <a:lnTo>
                    <a:pt x="575" y="1886"/>
                  </a:lnTo>
                  <a:lnTo>
                    <a:pt x="596" y="1890"/>
                  </a:lnTo>
                  <a:lnTo>
                    <a:pt x="617" y="1892"/>
                  </a:lnTo>
                  <a:lnTo>
                    <a:pt x="638" y="1894"/>
                  </a:lnTo>
                  <a:lnTo>
                    <a:pt x="659" y="1894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3" name="Freeform 33"/>
            <p:cNvSpPr>
              <a:spLocks/>
            </p:cNvSpPr>
            <p:nvPr/>
          </p:nvSpPr>
          <p:spPr bwMode="auto">
            <a:xfrm>
              <a:off x="4085" y="1718"/>
              <a:ext cx="670" cy="911"/>
            </a:xfrm>
            <a:custGeom>
              <a:avLst/>
              <a:gdLst>
                <a:gd name="T0" fmla="*/ 739 w 1340"/>
                <a:gd name="T1" fmla="*/ 1817 h 1821"/>
                <a:gd name="T2" fmla="*/ 869 w 1340"/>
                <a:gd name="T3" fmla="*/ 1781 h 1821"/>
                <a:gd name="T4" fmla="*/ 989 w 1340"/>
                <a:gd name="T5" fmla="*/ 1710 h 1821"/>
                <a:gd name="T6" fmla="*/ 1096 w 1340"/>
                <a:gd name="T7" fmla="*/ 1613 h 1821"/>
                <a:gd name="T8" fmla="*/ 1188 w 1340"/>
                <a:gd name="T9" fmla="*/ 1489 h 1821"/>
                <a:gd name="T10" fmla="*/ 1258 w 1340"/>
                <a:gd name="T11" fmla="*/ 1343 h 1821"/>
                <a:gd name="T12" fmla="*/ 1310 w 1340"/>
                <a:gd name="T13" fmla="*/ 1181 h 1821"/>
                <a:gd name="T14" fmla="*/ 1336 w 1340"/>
                <a:gd name="T15" fmla="*/ 1003 h 1821"/>
                <a:gd name="T16" fmla="*/ 1336 w 1340"/>
                <a:gd name="T17" fmla="*/ 816 h 1821"/>
                <a:gd name="T18" fmla="*/ 1310 w 1340"/>
                <a:gd name="T19" fmla="*/ 640 h 1821"/>
                <a:gd name="T20" fmla="*/ 1258 w 1340"/>
                <a:gd name="T21" fmla="*/ 478 h 1821"/>
                <a:gd name="T22" fmla="*/ 1188 w 1340"/>
                <a:gd name="T23" fmla="*/ 333 h 1821"/>
                <a:gd name="T24" fmla="*/ 1096 w 1340"/>
                <a:gd name="T25" fmla="*/ 209 h 1821"/>
                <a:gd name="T26" fmla="*/ 989 w 1340"/>
                <a:gd name="T27" fmla="*/ 111 h 1821"/>
                <a:gd name="T28" fmla="*/ 869 w 1340"/>
                <a:gd name="T29" fmla="*/ 40 h 1821"/>
                <a:gd name="T30" fmla="*/ 739 w 1340"/>
                <a:gd name="T31" fmla="*/ 4 h 1821"/>
                <a:gd name="T32" fmla="*/ 601 w 1340"/>
                <a:gd name="T33" fmla="*/ 4 h 1821"/>
                <a:gd name="T34" fmla="*/ 472 w 1340"/>
                <a:gd name="T35" fmla="*/ 40 h 1821"/>
                <a:gd name="T36" fmla="*/ 351 w 1340"/>
                <a:gd name="T37" fmla="*/ 111 h 1821"/>
                <a:gd name="T38" fmla="*/ 244 w 1340"/>
                <a:gd name="T39" fmla="*/ 209 h 1821"/>
                <a:gd name="T40" fmla="*/ 153 w 1340"/>
                <a:gd name="T41" fmla="*/ 333 h 1821"/>
                <a:gd name="T42" fmla="*/ 80 w 1340"/>
                <a:gd name="T43" fmla="*/ 478 h 1821"/>
                <a:gd name="T44" fmla="*/ 30 w 1340"/>
                <a:gd name="T45" fmla="*/ 640 h 1821"/>
                <a:gd name="T46" fmla="*/ 4 w 1340"/>
                <a:gd name="T47" fmla="*/ 816 h 1821"/>
                <a:gd name="T48" fmla="*/ 4 w 1340"/>
                <a:gd name="T49" fmla="*/ 1003 h 1821"/>
                <a:gd name="T50" fmla="*/ 30 w 1340"/>
                <a:gd name="T51" fmla="*/ 1181 h 1821"/>
                <a:gd name="T52" fmla="*/ 80 w 1340"/>
                <a:gd name="T53" fmla="*/ 1343 h 1821"/>
                <a:gd name="T54" fmla="*/ 153 w 1340"/>
                <a:gd name="T55" fmla="*/ 1489 h 1821"/>
                <a:gd name="T56" fmla="*/ 244 w 1340"/>
                <a:gd name="T57" fmla="*/ 1613 h 1821"/>
                <a:gd name="T58" fmla="*/ 351 w 1340"/>
                <a:gd name="T59" fmla="*/ 1710 h 1821"/>
                <a:gd name="T60" fmla="*/ 472 w 1340"/>
                <a:gd name="T61" fmla="*/ 1781 h 1821"/>
                <a:gd name="T62" fmla="*/ 601 w 1340"/>
                <a:gd name="T63" fmla="*/ 1817 h 1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0" h="1821">
                  <a:moveTo>
                    <a:pt x="670" y="1821"/>
                  </a:moveTo>
                  <a:lnTo>
                    <a:pt x="739" y="1817"/>
                  </a:lnTo>
                  <a:lnTo>
                    <a:pt x="804" y="1802"/>
                  </a:lnTo>
                  <a:lnTo>
                    <a:pt x="869" y="1781"/>
                  </a:lnTo>
                  <a:lnTo>
                    <a:pt x="930" y="1749"/>
                  </a:lnTo>
                  <a:lnTo>
                    <a:pt x="989" y="1710"/>
                  </a:lnTo>
                  <a:lnTo>
                    <a:pt x="1044" y="1664"/>
                  </a:lnTo>
                  <a:lnTo>
                    <a:pt x="1096" y="1613"/>
                  </a:lnTo>
                  <a:lnTo>
                    <a:pt x="1144" y="1554"/>
                  </a:lnTo>
                  <a:lnTo>
                    <a:pt x="1188" y="1489"/>
                  </a:lnTo>
                  <a:lnTo>
                    <a:pt x="1226" y="1420"/>
                  </a:lnTo>
                  <a:lnTo>
                    <a:pt x="1258" y="1343"/>
                  </a:lnTo>
                  <a:lnTo>
                    <a:pt x="1287" y="1263"/>
                  </a:lnTo>
                  <a:lnTo>
                    <a:pt x="1310" y="1181"/>
                  </a:lnTo>
                  <a:lnTo>
                    <a:pt x="1327" y="1093"/>
                  </a:lnTo>
                  <a:lnTo>
                    <a:pt x="1336" y="1003"/>
                  </a:lnTo>
                  <a:lnTo>
                    <a:pt x="1340" y="910"/>
                  </a:lnTo>
                  <a:lnTo>
                    <a:pt x="1336" y="816"/>
                  </a:lnTo>
                  <a:lnTo>
                    <a:pt x="1327" y="726"/>
                  </a:lnTo>
                  <a:lnTo>
                    <a:pt x="1310" y="640"/>
                  </a:lnTo>
                  <a:lnTo>
                    <a:pt x="1287" y="556"/>
                  </a:lnTo>
                  <a:lnTo>
                    <a:pt x="1258" y="478"/>
                  </a:lnTo>
                  <a:lnTo>
                    <a:pt x="1226" y="402"/>
                  </a:lnTo>
                  <a:lnTo>
                    <a:pt x="1188" y="333"/>
                  </a:lnTo>
                  <a:lnTo>
                    <a:pt x="1144" y="268"/>
                  </a:lnTo>
                  <a:lnTo>
                    <a:pt x="1096" y="209"/>
                  </a:lnTo>
                  <a:lnTo>
                    <a:pt x="1044" y="157"/>
                  </a:lnTo>
                  <a:lnTo>
                    <a:pt x="989" y="111"/>
                  </a:lnTo>
                  <a:lnTo>
                    <a:pt x="930" y="73"/>
                  </a:lnTo>
                  <a:lnTo>
                    <a:pt x="869" y="40"/>
                  </a:lnTo>
                  <a:lnTo>
                    <a:pt x="804" y="19"/>
                  </a:lnTo>
                  <a:lnTo>
                    <a:pt x="739" y="4"/>
                  </a:lnTo>
                  <a:lnTo>
                    <a:pt x="670" y="0"/>
                  </a:lnTo>
                  <a:lnTo>
                    <a:pt x="601" y="4"/>
                  </a:lnTo>
                  <a:lnTo>
                    <a:pt x="535" y="19"/>
                  </a:lnTo>
                  <a:lnTo>
                    <a:pt x="472" y="40"/>
                  </a:lnTo>
                  <a:lnTo>
                    <a:pt x="408" y="73"/>
                  </a:lnTo>
                  <a:lnTo>
                    <a:pt x="351" y="111"/>
                  </a:lnTo>
                  <a:lnTo>
                    <a:pt x="296" y="157"/>
                  </a:lnTo>
                  <a:lnTo>
                    <a:pt x="244" y="209"/>
                  </a:lnTo>
                  <a:lnTo>
                    <a:pt x="197" y="268"/>
                  </a:lnTo>
                  <a:lnTo>
                    <a:pt x="153" y="333"/>
                  </a:lnTo>
                  <a:lnTo>
                    <a:pt x="114" y="402"/>
                  </a:lnTo>
                  <a:lnTo>
                    <a:pt x="80" y="478"/>
                  </a:lnTo>
                  <a:lnTo>
                    <a:pt x="53" y="556"/>
                  </a:lnTo>
                  <a:lnTo>
                    <a:pt x="30" y="640"/>
                  </a:lnTo>
                  <a:lnTo>
                    <a:pt x="13" y="726"/>
                  </a:lnTo>
                  <a:lnTo>
                    <a:pt x="4" y="816"/>
                  </a:lnTo>
                  <a:lnTo>
                    <a:pt x="0" y="910"/>
                  </a:lnTo>
                  <a:lnTo>
                    <a:pt x="4" y="1003"/>
                  </a:lnTo>
                  <a:lnTo>
                    <a:pt x="13" y="1093"/>
                  </a:lnTo>
                  <a:lnTo>
                    <a:pt x="30" y="1181"/>
                  </a:lnTo>
                  <a:lnTo>
                    <a:pt x="53" y="1263"/>
                  </a:lnTo>
                  <a:lnTo>
                    <a:pt x="80" y="1343"/>
                  </a:lnTo>
                  <a:lnTo>
                    <a:pt x="114" y="1420"/>
                  </a:lnTo>
                  <a:lnTo>
                    <a:pt x="153" y="1489"/>
                  </a:lnTo>
                  <a:lnTo>
                    <a:pt x="197" y="1554"/>
                  </a:lnTo>
                  <a:lnTo>
                    <a:pt x="244" y="1613"/>
                  </a:lnTo>
                  <a:lnTo>
                    <a:pt x="296" y="1664"/>
                  </a:lnTo>
                  <a:lnTo>
                    <a:pt x="351" y="1710"/>
                  </a:lnTo>
                  <a:lnTo>
                    <a:pt x="408" y="1749"/>
                  </a:lnTo>
                  <a:lnTo>
                    <a:pt x="472" y="1781"/>
                  </a:lnTo>
                  <a:lnTo>
                    <a:pt x="535" y="1802"/>
                  </a:lnTo>
                  <a:lnTo>
                    <a:pt x="601" y="1817"/>
                  </a:lnTo>
                  <a:lnTo>
                    <a:pt x="670" y="18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4" name="Freeform 34"/>
            <p:cNvSpPr>
              <a:spLocks/>
            </p:cNvSpPr>
            <p:nvPr/>
          </p:nvSpPr>
          <p:spPr bwMode="auto">
            <a:xfrm>
              <a:off x="3754" y="2314"/>
              <a:ext cx="1336" cy="765"/>
            </a:xfrm>
            <a:custGeom>
              <a:avLst/>
              <a:gdLst>
                <a:gd name="T0" fmla="*/ 0 w 2674"/>
                <a:gd name="T1" fmla="*/ 263 h 1528"/>
                <a:gd name="T2" fmla="*/ 703 w 2674"/>
                <a:gd name="T3" fmla="*/ 0 h 1528"/>
                <a:gd name="T4" fmla="*/ 1791 w 2674"/>
                <a:gd name="T5" fmla="*/ 13 h 1528"/>
                <a:gd name="T6" fmla="*/ 2274 w 2674"/>
                <a:gd name="T7" fmla="*/ 38 h 1528"/>
                <a:gd name="T8" fmla="*/ 2674 w 2674"/>
                <a:gd name="T9" fmla="*/ 93 h 1528"/>
                <a:gd name="T10" fmla="*/ 2404 w 2674"/>
                <a:gd name="T11" fmla="*/ 865 h 1528"/>
                <a:gd name="T12" fmla="*/ 2091 w 2674"/>
                <a:gd name="T13" fmla="*/ 1234 h 1528"/>
                <a:gd name="T14" fmla="*/ 1593 w 2674"/>
                <a:gd name="T15" fmla="*/ 1518 h 1528"/>
                <a:gd name="T16" fmla="*/ 1091 w 2674"/>
                <a:gd name="T17" fmla="*/ 1528 h 1528"/>
                <a:gd name="T18" fmla="*/ 539 w 2674"/>
                <a:gd name="T19" fmla="*/ 1249 h 1528"/>
                <a:gd name="T20" fmla="*/ 189 w 2674"/>
                <a:gd name="T21" fmla="*/ 762 h 1528"/>
                <a:gd name="T22" fmla="*/ 0 w 2674"/>
                <a:gd name="T23" fmla="*/ 263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4" h="1528">
                  <a:moveTo>
                    <a:pt x="0" y="263"/>
                  </a:moveTo>
                  <a:lnTo>
                    <a:pt x="703" y="0"/>
                  </a:lnTo>
                  <a:lnTo>
                    <a:pt x="1791" y="13"/>
                  </a:lnTo>
                  <a:lnTo>
                    <a:pt x="2274" y="38"/>
                  </a:lnTo>
                  <a:lnTo>
                    <a:pt x="2674" y="93"/>
                  </a:lnTo>
                  <a:lnTo>
                    <a:pt x="2404" y="865"/>
                  </a:lnTo>
                  <a:lnTo>
                    <a:pt x="2091" y="1234"/>
                  </a:lnTo>
                  <a:lnTo>
                    <a:pt x="1593" y="1518"/>
                  </a:lnTo>
                  <a:lnTo>
                    <a:pt x="1091" y="1528"/>
                  </a:lnTo>
                  <a:lnTo>
                    <a:pt x="539" y="1249"/>
                  </a:lnTo>
                  <a:lnTo>
                    <a:pt x="189" y="762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5" name="Freeform 35"/>
            <p:cNvSpPr>
              <a:spLocks/>
            </p:cNvSpPr>
            <p:nvPr/>
          </p:nvSpPr>
          <p:spPr bwMode="auto">
            <a:xfrm>
              <a:off x="3757" y="1356"/>
              <a:ext cx="1343" cy="1649"/>
            </a:xfrm>
            <a:custGeom>
              <a:avLst/>
              <a:gdLst>
                <a:gd name="T0" fmla="*/ 202 w 2687"/>
                <a:gd name="T1" fmla="*/ 2035 h 3298"/>
                <a:gd name="T2" fmla="*/ 405 w 2687"/>
                <a:gd name="T3" fmla="*/ 1972 h 3298"/>
                <a:gd name="T4" fmla="*/ 552 w 2687"/>
                <a:gd name="T5" fmla="*/ 1922 h 3298"/>
                <a:gd name="T6" fmla="*/ 668 w 2687"/>
                <a:gd name="T7" fmla="*/ 1875 h 3298"/>
                <a:gd name="T8" fmla="*/ 728 w 2687"/>
                <a:gd name="T9" fmla="*/ 1768 h 3298"/>
                <a:gd name="T10" fmla="*/ 787 w 2687"/>
                <a:gd name="T11" fmla="*/ 1651 h 3298"/>
                <a:gd name="T12" fmla="*/ 779 w 2687"/>
                <a:gd name="T13" fmla="*/ 1510 h 3298"/>
                <a:gd name="T14" fmla="*/ 752 w 2687"/>
                <a:gd name="T15" fmla="*/ 1336 h 3298"/>
                <a:gd name="T16" fmla="*/ 687 w 2687"/>
                <a:gd name="T17" fmla="*/ 1299 h 3298"/>
                <a:gd name="T18" fmla="*/ 624 w 2687"/>
                <a:gd name="T19" fmla="*/ 1273 h 3298"/>
                <a:gd name="T20" fmla="*/ 596 w 2687"/>
                <a:gd name="T21" fmla="*/ 1103 h 3298"/>
                <a:gd name="T22" fmla="*/ 544 w 2687"/>
                <a:gd name="T23" fmla="*/ 898 h 3298"/>
                <a:gd name="T24" fmla="*/ 575 w 2687"/>
                <a:gd name="T25" fmla="*/ 782 h 3298"/>
                <a:gd name="T26" fmla="*/ 623 w 2687"/>
                <a:gd name="T27" fmla="*/ 707 h 3298"/>
                <a:gd name="T28" fmla="*/ 624 w 2687"/>
                <a:gd name="T29" fmla="*/ 587 h 3298"/>
                <a:gd name="T30" fmla="*/ 657 w 2687"/>
                <a:gd name="T31" fmla="*/ 464 h 3298"/>
                <a:gd name="T32" fmla="*/ 716 w 2687"/>
                <a:gd name="T33" fmla="*/ 342 h 3298"/>
                <a:gd name="T34" fmla="*/ 771 w 2687"/>
                <a:gd name="T35" fmla="*/ 233 h 3298"/>
                <a:gd name="T36" fmla="*/ 884 w 2687"/>
                <a:gd name="T37" fmla="*/ 163 h 3298"/>
                <a:gd name="T38" fmla="*/ 1012 w 2687"/>
                <a:gd name="T39" fmla="*/ 126 h 3298"/>
                <a:gd name="T40" fmla="*/ 1109 w 2687"/>
                <a:gd name="T41" fmla="*/ 61 h 3298"/>
                <a:gd name="T42" fmla="*/ 1214 w 2687"/>
                <a:gd name="T43" fmla="*/ 29 h 3298"/>
                <a:gd name="T44" fmla="*/ 1321 w 2687"/>
                <a:gd name="T45" fmla="*/ 8 h 3298"/>
                <a:gd name="T46" fmla="*/ 1428 w 2687"/>
                <a:gd name="T47" fmla="*/ 0 h 3298"/>
                <a:gd name="T48" fmla="*/ 1570 w 2687"/>
                <a:gd name="T49" fmla="*/ 17 h 3298"/>
                <a:gd name="T50" fmla="*/ 1711 w 2687"/>
                <a:gd name="T51" fmla="*/ 75 h 3298"/>
                <a:gd name="T52" fmla="*/ 1831 w 2687"/>
                <a:gd name="T53" fmla="*/ 165 h 3298"/>
                <a:gd name="T54" fmla="*/ 1929 w 2687"/>
                <a:gd name="T55" fmla="*/ 268 h 3298"/>
                <a:gd name="T56" fmla="*/ 1997 w 2687"/>
                <a:gd name="T57" fmla="*/ 329 h 3298"/>
                <a:gd name="T58" fmla="*/ 2047 w 2687"/>
                <a:gd name="T59" fmla="*/ 388 h 3298"/>
                <a:gd name="T60" fmla="*/ 2064 w 2687"/>
                <a:gd name="T61" fmla="*/ 514 h 3298"/>
                <a:gd name="T62" fmla="*/ 2058 w 2687"/>
                <a:gd name="T63" fmla="*/ 791 h 3298"/>
                <a:gd name="T64" fmla="*/ 2051 w 2687"/>
                <a:gd name="T65" fmla="*/ 1043 h 3298"/>
                <a:gd name="T66" fmla="*/ 1961 w 2687"/>
                <a:gd name="T67" fmla="*/ 1269 h 3298"/>
                <a:gd name="T68" fmla="*/ 1927 w 2687"/>
                <a:gd name="T69" fmla="*/ 1378 h 3298"/>
                <a:gd name="T70" fmla="*/ 1856 w 2687"/>
                <a:gd name="T71" fmla="*/ 1464 h 3298"/>
                <a:gd name="T72" fmla="*/ 1824 w 2687"/>
                <a:gd name="T73" fmla="*/ 1620 h 3298"/>
                <a:gd name="T74" fmla="*/ 1850 w 2687"/>
                <a:gd name="T75" fmla="*/ 1735 h 3298"/>
                <a:gd name="T76" fmla="*/ 1927 w 2687"/>
                <a:gd name="T77" fmla="*/ 1852 h 3298"/>
                <a:gd name="T78" fmla="*/ 1982 w 2687"/>
                <a:gd name="T79" fmla="*/ 1920 h 3298"/>
                <a:gd name="T80" fmla="*/ 2070 w 2687"/>
                <a:gd name="T81" fmla="*/ 1918 h 3298"/>
                <a:gd name="T82" fmla="*/ 2217 w 2687"/>
                <a:gd name="T83" fmla="*/ 1922 h 3298"/>
                <a:gd name="T84" fmla="*/ 2488 w 2687"/>
                <a:gd name="T85" fmla="*/ 1934 h 3298"/>
                <a:gd name="T86" fmla="*/ 2620 w 2687"/>
                <a:gd name="T87" fmla="*/ 2027 h 3298"/>
                <a:gd name="T88" fmla="*/ 2429 w 2687"/>
                <a:gd name="T89" fmla="*/ 2001 h 3298"/>
                <a:gd name="T90" fmla="*/ 2225 w 2687"/>
                <a:gd name="T91" fmla="*/ 1989 h 3298"/>
                <a:gd name="T92" fmla="*/ 2068 w 2687"/>
                <a:gd name="T93" fmla="*/ 1991 h 3298"/>
                <a:gd name="T94" fmla="*/ 2005 w 2687"/>
                <a:gd name="T95" fmla="*/ 2089 h 3298"/>
                <a:gd name="T96" fmla="*/ 1911 w 2687"/>
                <a:gd name="T97" fmla="*/ 2455 h 3298"/>
                <a:gd name="T98" fmla="*/ 1736 w 2687"/>
                <a:gd name="T99" fmla="*/ 2805 h 3298"/>
                <a:gd name="T100" fmla="*/ 1493 w 2687"/>
                <a:gd name="T101" fmla="*/ 3111 h 3298"/>
                <a:gd name="T102" fmla="*/ 1270 w 2687"/>
                <a:gd name="T103" fmla="*/ 3296 h 3298"/>
                <a:gd name="T104" fmla="*/ 1207 w 2687"/>
                <a:gd name="T105" fmla="*/ 3252 h 3298"/>
                <a:gd name="T106" fmla="*/ 1077 w 2687"/>
                <a:gd name="T107" fmla="*/ 3116 h 3298"/>
                <a:gd name="T108" fmla="*/ 907 w 2687"/>
                <a:gd name="T109" fmla="*/ 2855 h 3298"/>
                <a:gd name="T110" fmla="*/ 621 w 2687"/>
                <a:gd name="T111" fmla="*/ 2119 h 3298"/>
                <a:gd name="T112" fmla="*/ 542 w 2687"/>
                <a:gd name="T113" fmla="*/ 2020 h 3298"/>
                <a:gd name="T114" fmla="*/ 443 w 2687"/>
                <a:gd name="T115" fmla="*/ 2052 h 3298"/>
                <a:gd name="T116" fmla="*/ 298 w 2687"/>
                <a:gd name="T117" fmla="*/ 2100 h 3298"/>
                <a:gd name="T118" fmla="*/ 94 w 2687"/>
                <a:gd name="T119" fmla="*/ 2178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87" h="3298">
                  <a:moveTo>
                    <a:pt x="0" y="2100"/>
                  </a:moveTo>
                  <a:lnTo>
                    <a:pt x="73" y="2077"/>
                  </a:lnTo>
                  <a:lnTo>
                    <a:pt x="139" y="2056"/>
                  </a:lnTo>
                  <a:lnTo>
                    <a:pt x="202" y="2035"/>
                  </a:lnTo>
                  <a:lnTo>
                    <a:pt x="260" y="2018"/>
                  </a:lnTo>
                  <a:lnTo>
                    <a:pt x="311" y="2001"/>
                  </a:lnTo>
                  <a:lnTo>
                    <a:pt x="359" y="1985"/>
                  </a:lnTo>
                  <a:lnTo>
                    <a:pt x="405" y="1972"/>
                  </a:lnTo>
                  <a:lnTo>
                    <a:pt x="445" y="1959"/>
                  </a:lnTo>
                  <a:lnTo>
                    <a:pt x="483" y="1945"/>
                  </a:lnTo>
                  <a:lnTo>
                    <a:pt x="517" y="1934"/>
                  </a:lnTo>
                  <a:lnTo>
                    <a:pt x="552" y="1922"/>
                  </a:lnTo>
                  <a:lnTo>
                    <a:pt x="582" y="1911"/>
                  </a:lnTo>
                  <a:lnTo>
                    <a:pt x="611" y="1899"/>
                  </a:lnTo>
                  <a:lnTo>
                    <a:pt x="640" y="1888"/>
                  </a:lnTo>
                  <a:lnTo>
                    <a:pt x="668" y="1875"/>
                  </a:lnTo>
                  <a:lnTo>
                    <a:pt x="695" y="1863"/>
                  </a:lnTo>
                  <a:lnTo>
                    <a:pt x="708" y="1832"/>
                  </a:lnTo>
                  <a:lnTo>
                    <a:pt x="720" y="1800"/>
                  </a:lnTo>
                  <a:lnTo>
                    <a:pt x="728" y="1768"/>
                  </a:lnTo>
                  <a:lnTo>
                    <a:pt x="737" y="1735"/>
                  </a:lnTo>
                  <a:lnTo>
                    <a:pt x="749" y="1704"/>
                  </a:lnTo>
                  <a:lnTo>
                    <a:pt x="766" y="1676"/>
                  </a:lnTo>
                  <a:lnTo>
                    <a:pt x="787" y="1651"/>
                  </a:lnTo>
                  <a:lnTo>
                    <a:pt x="817" y="1632"/>
                  </a:lnTo>
                  <a:lnTo>
                    <a:pt x="802" y="1594"/>
                  </a:lnTo>
                  <a:lnTo>
                    <a:pt x="789" y="1552"/>
                  </a:lnTo>
                  <a:lnTo>
                    <a:pt x="779" y="1510"/>
                  </a:lnTo>
                  <a:lnTo>
                    <a:pt x="771" y="1466"/>
                  </a:lnTo>
                  <a:lnTo>
                    <a:pt x="764" y="1422"/>
                  </a:lnTo>
                  <a:lnTo>
                    <a:pt x="758" y="1378"/>
                  </a:lnTo>
                  <a:lnTo>
                    <a:pt x="752" y="1336"/>
                  </a:lnTo>
                  <a:lnTo>
                    <a:pt x="747" y="1294"/>
                  </a:lnTo>
                  <a:lnTo>
                    <a:pt x="728" y="1298"/>
                  </a:lnTo>
                  <a:lnTo>
                    <a:pt x="708" y="1299"/>
                  </a:lnTo>
                  <a:lnTo>
                    <a:pt x="687" y="1299"/>
                  </a:lnTo>
                  <a:lnTo>
                    <a:pt x="670" y="1298"/>
                  </a:lnTo>
                  <a:lnTo>
                    <a:pt x="653" y="1292"/>
                  </a:lnTo>
                  <a:lnTo>
                    <a:pt x="638" y="1284"/>
                  </a:lnTo>
                  <a:lnTo>
                    <a:pt x="624" y="1273"/>
                  </a:lnTo>
                  <a:lnTo>
                    <a:pt x="613" y="1257"/>
                  </a:lnTo>
                  <a:lnTo>
                    <a:pt x="613" y="1206"/>
                  </a:lnTo>
                  <a:lnTo>
                    <a:pt x="607" y="1152"/>
                  </a:lnTo>
                  <a:lnTo>
                    <a:pt x="596" y="1103"/>
                  </a:lnTo>
                  <a:lnTo>
                    <a:pt x="582" y="1051"/>
                  </a:lnTo>
                  <a:lnTo>
                    <a:pt x="567" y="1001"/>
                  </a:lnTo>
                  <a:lnTo>
                    <a:pt x="554" y="950"/>
                  </a:lnTo>
                  <a:lnTo>
                    <a:pt x="544" y="898"/>
                  </a:lnTo>
                  <a:lnTo>
                    <a:pt x="538" y="847"/>
                  </a:lnTo>
                  <a:lnTo>
                    <a:pt x="542" y="822"/>
                  </a:lnTo>
                  <a:lnTo>
                    <a:pt x="556" y="801"/>
                  </a:lnTo>
                  <a:lnTo>
                    <a:pt x="575" y="782"/>
                  </a:lnTo>
                  <a:lnTo>
                    <a:pt x="594" y="766"/>
                  </a:lnTo>
                  <a:lnTo>
                    <a:pt x="611" y="749"/>
                  </a:lnTo>
                  <a:lnTo>
                    <a:pt x="623" y="730"/>
                  </a:lnTo>
                  <a:lnTo>
                    <a:pt x="623" y="707"/>
                  </a:lnTo>
                  <a:lnTo>
                    <a:pt x="607" y="678"/>
                  </a:lnTo>
                  <a:lnTo>
                    <a:pt x="607" y="646"/>
                  </a:lnTo>
                  <a:lnTo>
                    <a:pt x="615" y="615"/>
                  </a:lnTo>
                  <a:lnTo>
                    <a:pt x="624" y="587"/>
                  </a:lnTo>
                  <a:lnTo>
                    <a:pt x="638" y="556"/>
                  </a:lnTo>
                  <a:lnTo>
                    <a:pt x="647" y="528"/>
                  </a:lnTo>
                  <a:lnTo>
                    <a:pt x="655" y="497"/>
                  </a:lnTo>
                  <a:lnTo>
                    <a:pt x="657" y="464"/>
                  </a:lnTo>
                  <a:lnTo>
                    <a:pt x="651" y="430"/>
                  </a:lnTo>
                  <a:lnTo>
                    <a:pt x="678" y="400"/>
                  </a:lnTo>
                  <a:lnTo>
                    <a:pt x="699" y="371"/>
                  </a:lnTo>
                  <a:lnTo>
                    <a:pt x="716" y="342"/>
                  </a:lnTo>
                  <a:lnTo>
                    <a:pt x="731" y="315"/>
                  </a:lnTo>
                  <a:lnTo>
                    <a:pt x="745" y="287"/>
                  </a:lnTo>
                  <a:lnTo>
                    <a:pt x="758" y="260"/>
                  </a:lnTo>
                  <a:lnTo>
                    <a:pt x="771" y="233"/>
                  </a:lnTo>
                  <a:lnTo>
                    <a:pt x="789" y="207"/>
                  </a:lnTo>
                  <a:lnTo>
                    <a:pt x="819" y="184"/>
                  </a:lnTo>
                  <a:lnTo>
                    <a:pt x="850" y="170"/>
                  </a:lnTo>
                  <a:lnTo>
                    <a:pt x="884" y="163"/>
                  </a:lnTo>
                  <a:lnTo>
                    <a:pt x="918" y="159"/>
                  </a:lnTo>
                  <a:lnTo>
                    <a:pt x="953" y="155"/>
                  </a:lnTo>
                  <a:lnTo>
                    <a:pt x="983" y="145"/>
                  </a:lnTo>
                  <a:lnTo>
                    <a:pt x="1012" y="126"/>
                  </a:lnTo>
                  <a:lnTo>
                    <a:pt x="1037" y="94"/>
                  </a:lnTo>
                  <a:lnTo>
                    <a:pt x="1062" y="82"/>
                  </a:lnTo>
                  <a:lnTo>
                    <a:pt x="1085" y="73"/>
                  </a:lnTo>
                  <a:lnTo>
                    <a:pt x="1109" y="61"/>
                  </a:lnTo>
                  <a:lnTo>
                    <a:pt x="1136" y="52"/>
                  </a:lnTo>
                  <a:lnTo>
                    <a:pt x="1161" y="44"/>
                  </a:lnTo>
                  <a:lnTo>
                    <a:pt x="1188" y="37"/>
                  </a:lnTo>
                  <a:lnTo>
                    <a:pt x="1214" y="29"/>
                  </a:lnTo>
                  <a:lnTo>
                    <a:pt x="1241" y="21"/>
                  </a:lnTo>
                  <a:lnTo>
                    <a:pt x="1268" y="15"/>
                  </a:lnTo>
                  <a:lnTo>
                    <a:pt x="1295" y="12"/>
                  </a:lnTo>
                  <a:lnTo>
                    <a:pt x="1321" y="8"/>
                  </a:lnTo>
                  <a:lnTo>
                    <a:pt x="1348" y="4"/>
                  </a:lnTo>
                  <a:lnTo>
                    <a:pt x="1375" y="2"/>
                  </a:lnTo>
                  <a:lnTo>
                    <a:pt x="1402" y="0"/>
                  </a:lnTo>
                  <a:lnTo>
                    <a:pt x="1428" y="0"/>
                  </a:lnTo>
                  <a:lnTo>
                    <a:pt x="1455" y="0"/>
                  </a:lnTo>
                  <a:lnTo>
                    <a:pt x="1493" y="4"/>
                  </a:lnTo>
                  <a:lnTo>
                    <a:pt x="1531" y="10"/>
                  </a:lnTo>
                  <a:lnTo>
                    <a:pt x="1570" y="17"/>
                  </a:lnTo>
                  <a:lnTo>
                    <a:pt x="1606" y="27"/>
                  </a:lnTo>
                  <a:lnTo>
                    <a:pt x="1642" y="40"/>
                  </a:lnTo>
                  <a:lnTo>
                    <a:pt x="1677" y="56"/>
                  </a:lnTo>
                  <a:lnTo>
                    <a:pt x="1711" y="75"/>
                  </a:lnTo>
                  <a:lnTo>
                    <a:pt x="1743" y="96"/>
                  </a:lnTo>
                  <a:lnTo>
                    <a:pt x="1772" y="119"/>
                  </a:lnTo>
                  <a:lnTo>
                    <a:pt x="1803" y="142"/>
                  </a:lnTo>
                  <a:lnTo>
                    <a:pt x="1831" y="165"/>
                  </a:lnTo>
                  <a:lnTo>
                    <a:pt x="1858" y="187"/>
                  </a:lnTo>
                  <a:lnTo>
                    <a:pt x="1885" y="212"/>
                  </a:lnTo>
                  <a:lnTo>
                    <a:pt x="1908" y="239"/>
                  </a:lnTo>
                  <a:lnTo>
                    <a:pt x="1929" y="268"/>
                  </a:lnTo>
                  <a:lnTo>
                    <a:pt x="1946" y="298"/>
                  </a:lnTo>
                  <a:lnTo>
                    <a:pt x="1965" y="306"/>
                  </a:lnTo>
                  <a:lnTo>
                    <a:pt x="1982" y="315"/>
                  </a:lnTo>
                  <a:lnTo>
                    <a:pt x="1997" y="329"/>
                  </a:lnTo>
                  <a:lnTo>
                    <a:pt x="2011" y="342"/>
                  </a:lnTo>
                  <a:lnTo>
                    <a:pt x="2024" y="356"/>
                  </a:lnTo>
                  <a:lnTo>
                    <a:pt x="2035" y="371"/>
                  </a:lnTo>
                  <a:lnTo>
                    <a:pt x="2047" y="388"/>
                  </a:lnTo>
                  <a:lnTo>
                    <a:pt x="2056" y="403"/>
                  </a:lnTo>
                  <a:lnTo>
                    <a:pt x="2070" y="442"/>
                  </a:lnTo>
                  <a:lnTo>
                    <a:pt x="2070" y="478"/>
                  </a:lnTo>
                  <a:lnTo>
                    <a:pt x="2064" y="514"/>
                  </a:lnTo>
                  <a:lnTo>
                    <a:pt x="2055" y="550"/>
                  </a:lnTo>
                  <a:lnTo>
                    <a:pt x="2062" y="635"/>
                  </a:lnTo>
                  <a:lnTo>
                    <a:pt x="2066" y="715"/>
                  </a:lnTo>
                  <a:lnTo>
                    <a:pt x="2058" y="791"/>
                  </a:lnTo>
                  <a:lnTo>
                    <a:pt x="2041" y="868"/>
                  </a:lnTo>
                  <a:lnTo>
                    <a:pt x="2064" y="929"/>
                  </a:lnTo>
                  <a:lnTo>
                    <a:pt x="2064" y="986"/>
                  </a:lnTo>
                  <a:lnTo>
                    <a:pt x="2051" y="1043"/>
                  </a:lnTo>
                  <a:lnTo>
                    <a:pt x="2026" y="1099"/>
                  </a:lnTo>
                  <a:lnTo>
                    <a:pt x="1999" y="1154"/>
                  </a:lnTo>
                  <a:lnTo>
                    <a:pt x="1974" y="1210"/>
                  </a:lnTo>
                  <a:lnTo>
                    <a:pt x="1961" y="1269"/>
                  </a:lnTo>
                  <a:lnTo>
                    <a:pt x="1963" y="1330"/>
                  </a:lnTo>
                  <a:lnTo>
                    <a:pt x="1957" y="1349"/>
                  </a:lnTo>
                  <a:lnTo>
                    <a:pt x="1944" y="1364"/>
                  </a:lnTo>
                  <a:lnTo>
                    <a:pt x="1927" y="1378"/>
                  </a:lnTo>
                  <a:lnTo>
                    <a:pt x="1908" y="1389"/>
                  </a:lnTo>
                  <a:lnTo>
                    <a:pt x="1866" y="1382"/>
                  </a:lnTo>
                  <a:lnTo>
                    <a:pt x="1860" y="1422"/>
                  </a:lnTo>
                  <a:lnTo>
                    <a:pt x="1856" y="1464"/>
                  </a:lnTo>
                  <a:lnTo>
                    <a:pt x="1850" y="1504"/>
                  </a:lnTo>
                  <a:lnTo>
                    <a:pt x="1845" y="1544"/>
                  </a:lnTo>
                  <a:lnTo>
                    <a:pt x="1835" y="1582"/>
                  </a:lnTo>
                  <a:lnTo>
                    <a:pt x="1824" y="1620"/>
                  </a:lnTo>
                  <a:lnTo>
                    <a:pt x="1810" y="1659"/>
                  </a:lnTo>
                  <a:lnTo>
                    <a:pt x="1793" y="1695"/>
                  </a:lnTo>
                  <a:lnTo>
                    <a:pt x="1824" y="1714"/>
                  </a:lnTo>
                  <a:lnTo>
                    <a:pt x="1850" y="1735"/>
                  </a:lnTo>
                  <a:lnTo>
                    <a:pt x="1875" y="1760"/>
                  </a:lnTo>
                  <a:lnTo>
                    <a:pt x="1896" y="1789"/>
                  </a:lnTo>
                  <a:lnTo>
                    <a:pt x="1913" y="1819"/>
                  </a:lnTo>
                  <a:lnTo>
                    <a:pt x="1927" y="1852"/>
                  </a:lnTo>
                  <a:lnTo>
                    <a:pt x="1938" y="1888"/>
                  </a:lnTo>
                  <a:lnTo>
                    <a:pt x="1944" y="1924"/>
                  </a:lnTo>
                  <a:lnTo>
                    <a:pt x="1963" y="1922"/>
                  </a:lnTo>
                  <a:lnTo>
                    <a:pt x="1982" y="1920"/>
                  </a:lnTo>
                  <a:lnTo>
                    <a:pt x="2003" y="1918"/>
                  </a:lnTo>
                  <a:lnTo>
                    <a:pt x="2022" y="1918"/>
                  </a:lnTo>
                  <a:lnTo>
                    <a:pt x="2045" y="1918"/>
                  </a:lnTo>
                  <a:lnTo>
                    <a:pt x="2070" y="1918"/>
                  </a:lnTo>
                  <a:lnTo>
                    <a:pt x="2099" y="1918"/>
                  </a:lnTo>
                  <a:lnTo>
                    <a:pt x="2133" y="1918"/>
                  </a:lnTo>
                  <a:lnTo>
                    <a:pt x="2171" y="1920"/>
                  </a:lnTo>
                  <a:lnTo>
                    <a:pt x="2217" y="1922"/>
                  </a:lnTo>
                  <a:lnTo>
                    <a:pt x="2270" y="1924"/>
                  </a:lnTo>
                  <a:lnTo>
                    <a:pt x="2333" y="1926"/>
                  </a:lnTo>
                  <a:lnTo>
                    <a:pt x="2404" y="1930"/>
                  </a:lnTo>
                  <a:lnTo>
                    <a:pt x="2488" y="1934"/>
                  </a:lnTo>
                  <a:lnTo>
                    <a:pt x="2582" y="1938"/>
                  </a:lnTo>
                  <a:lnTo>
                    <a:pt x="2687" y="1943"/>
                  </a:lnTo>
                  <a:lnTo>
                    <a:pt x="2660" y="2037"/>
                  </a:lnTo>
                  <a:lnTo>
                    <a:pt x="2620" y="2027"/>
                  </a:lnTo>
                  <a:lnTo>
                    <a:pt x="2576" y="2020"/>
                  </a:lnTo>
                  <a:lnTo>
                    <a:pt x="2528" y="2012"/>
                  </a:lnTo>
                  <a:lnTo>
                    <a:pt x="2478" y="2006"/>
                  </a:lnTo>
                  <a:lnTo>
                    <a:pt x="2429" y="2001"/>
                  </a:lnTo>
                  <a:lnTo>
                    <a:pt x="2375" y="1997"/>
                  </a:lnTo>
                  <a:lnTo>
                    <a:pt x="2324" y="1993"/>
                  </a:lnTo>
                  <a:lnTo>
                    <a:pt x="2274" y="1991"/>
                  </a:lnTo>
                  <a:lnTo>
                    <a:pt x="2225" y="1989"/>
                  </a:lnTo>
                  <a:lnTo>
                    <a:pt x="2179" y="1989"/>
                  </a:lnTo>
                  <a:lnTo>
                    <a:pt x="2137" y="1989"/>
                  </a:lnTo>
                  <a:lnTo>
                    <a:pt x="2100" y="1989"/>
                  </a:lnTo>
                  <a:lnTo>
                    <a:pt x="2068" y="1991"/>
                  </a:lnTo>
                  <a:lnTo>
                    <a:pt x="2043" y="1991"/>
                  </a:lnTo>
                  <a:lnTo>
                    <a:pt x="2024" y="1995"/>
                  </a:lnTo>
                  <a:lnTo>
                    <a:pt x="2014" y="1997"/>
                  </a:lnTo>
                  <a:lnTo>
                    <a:pt x="2005" y="2089"/>
                  </a:lnTo>
                  <a:lnTo>
                    <a:pt x="1990" y="2180"/>
                  </a:lnTo>
                  <a:lnTo>
                    <a:pt x="1969" y="2274"/>
                  </a:lnTo>
                  <a:lnTo>
                    <a:pt x="1944" y="2366"/>
                  </a:lnTo>
                  <a:lnTo>
                    <a:pt x="1911" y="2455"/>
                  </a:lnTo>
                  <a:lnTo>
                    <a:pt x="1875" y="2545"/>
                  </a:lnTo>
                  <a:lnTo>
                    <a:pt x="1833" y="2635"/>
                  </a:lnTo>
                  <a:lnTo>
                    <a:pt x="1787" y="2721"/>
                  </a:lnTo>
                  <a:lnTo>
                    <a:pt x="1736" y="2805"/>
                  </a:lnTo>
                  <a:lnTo>
                    <a:pt x="1680" y="2885"/>
                  </a:lnTo>
                  <a:lnTo>
                    <a:pt x="1621" y="2964"/>
                  </a:lnTo>
                  <a:lnTo>
                    <a:pt x="1558" y="3040"/>
                  </a:lnTo>
                  <a:lnTo>
                    <a:pt x="1493" y="3111"/>
                  </a:lnTo>
                  <a:lnTo>
                    <a:pt x="1423" y="3178"/>
                  </a:lnTo>
                  <a:lnTo>
                    <a:pt x="1350" y="3241"/>
                  </a:lnTo>
                  <a:lnTo>
                    <a:pt x="1274" y="3298"/>
                  </a:lnTo>
                  <a:lnTo>
                    <a:pt x="1270" y="3296"/>
                  </a:lnTo>
                  <a:lnTo>
                    <a:pt x="1262" y="3292"/>
                  </a:lnTo>
                  <a:lnTo>
                    <a:pt x="1249" y="3283"/>
                  </a:lnTo>
                  <a:lnTo>
                    <a:pt x="1230" y="3269"/>
                  </a:lnTo>
                  <a:lnTo>
                    <a:pt x="1207" y="3252"/>
                  </a:lnTo>
                  <a:lnTo>
                    <a:pt x="1178" y="3227"/>
                  </a:lnTo>
                  <a:lnTo>
                    <a:pt x="1148" y="3199"/>
                  </a:lnTo>
                  <a:lnTo>
                    <a:pt x="1113" y="3160"/>
                  </a:lnTo>
                  <a:lnTo>
                    <a:pt x="1077" y="3116"/>
                  </a:lnTo>
                  <a:lnTo>
                    <a:pt x="1037" y="3065"/>
                  </a:lnTo>
                  <a:lnTo>
                    <a:pt x="995" y="3004"/>
                  </a:lnTo>
                  <a:lnTo>
                    <a:pt x="951" y="2935"/>
                  </a:lnTo>
                  <a:lnTo>
                    <a:pt x="907" y="2855"/>
                  </a:lnTo>
                  <a:lnTo>
                    <a:pt x="861" y="2765"/>
                  </a:lnTo>
                  <a:lnTo>
                    <a:pt x="815" y="2666"/>
                  </a:lnTo>
                  <a:lnTo>
                    <a:pt x="770" y="2553"/>
                  </a:lnTo>
                  <a:lnTo>
                    <a:pt x="621" y="2119"/>
                  </a:lnTo>
                  <a:lnTo>
                    <a:pt x="594" y="2001"/>
                  </a:lnTo>
                  <a:lnTo>
                    <a:pt x="579" y="2006"/>
                  </a:lnTo>
                  <a:lnTo>
                    <a:pt x="561" y="2012"/>
                  </a:lnTo>
                  <a:lnTo>
                    <a:pt x="542" y="2020"/>
                  </a:lnTo>
                  <a:lnTo>
                    <a:pt x="521" y="2025"/>
                  </a:lnTo>
                  <a:lnTo>
                    <a:pt x="496" y="2033"/>
                  </a:lnTo>
                  <a:lnTo>
                    <a:pt x="472" y="2043"/>
                  </a:lnTo>
                  <a:lnTo>
                    <a:pt x="443" y="2052"/>
                  </a:lnTo>
                  <a:lnTo>
                    <a:pt x="411" y="2062"/>
                  </a:lnTo>
                  <a:lnTo>
                    <a:pt x="376" y="2073"/>
                  </a:lnTo>
                  <a:lnTo>
                    <a:pt x="338" y="2087"/>
                  </a:lnTo>
                  <a:lnTo>
                    <a:pt x="298" y="2100"/>
                  </a:lnTo>
                  <a:lnTo>
                    <a:pt x="252" y="2117"/>
                  </a:lnTo>
                  <a:lnTo>
                    <a:pt x="204" y="2136"/>
                  </a:lnTo>
                  <a:lnTo>
                    <a:pt x="151" y="2155"/>
                  </a:lnTo>
                  <a:lnTo>
                    <a:pt x="94" y="2178"/>
                  </a:lnTo>
                  <a:lnTo>
                    <a:pt x="32" y="2203"/>
                  </a:lnTo>
                  <a:lnTo>
                    <a:pt x="0" y="2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6" name="Freeform 36"/>
            <p:cNvSpPr>
              <a:spLocks/>
            </p:cNvSpPr>
            <p:nvPr/>
          </p:nvSpPr>
          <p:spPr bwMode="auto">
            <a:xfrm>
              <a:off x="4139" y="1378"/>
              <a:ext cx="577" cy="1283"/>
            </a:xfrm>
            <a:custGeom>
              <a:avLst/>
              <a:gdLst>
                <a:gd name="T0" fmla="*/ 741 w 1153"/>
                <a:gd name="T1" fmla="*/ 12 h 2566"/>
                <a:gd name="T2" fmla="*/ 823 w 1153"/>
                <a:gd name="T3" fmla="*/ 35 h 2566"/>
                <a:gd name="T4" fmla="*/ 903 w 1153"/>
                <a:gd name="T5" fmla="*/ 69 h 2566"/>
                <a:gd name="T6" fmla="*/ 977 w 1153"/>
                <a:gd name="T7" fmla="*/ 115 h 2566"/>
                <a:gd name="T8" fmla="*/ 1046 w 1153"/>
                <a:gd name="T9" fmla="*/ 174 h 2566"/>
                <a:gd name="T10" fmla="*/ 1119 w 1153"/>
                <a:gd name="T11" fmla="*/ 285 h 2566"/>
                <a:gd name="T12" fmla="*/ 1153 w 1153"/>
                <a:gd name="T13" fmla="*/ 499 h 2566"/>
                <a:gd name="T14" fmla="*/ 1101 w 1153"/>
                <a:gd name="T15" fmla="*/ 707 h 2566"/>
                <a:gd name="T16" fmla="*/ 1046 w 1153"/>
                <a:gd name="T17" fmla="*/ 774 h 2566"/>
                <a:gd name="T18" fmla="*/ 1056 w 1153"/>
                <a:gd name="T19" fmla="*/ 827 h 2566"/>
                <a:gd name="T20" fmla="*/ 1103 w 1153"/>
                <a:gd name="T21" fmla="*/ 980 h 2566"/>
                <a:gd name="T22" fmla="*/ 1098 w 1153"/>
                <a:gd name="T23" fmla="*/ 1141 h 2566"/>
                <a:gd name="T24" fmla="*/ 1054 w 1153"/>
                <a:gd name="T25" fmla="*/ 1267 h 2566"/>
                <a:gd name="T26" fmla="*/ 1048 w 1153"/>
                <a:gd name="T27" fmla="*/ 1401 h 2566"/>
                <a:gd name="T28" fmla="*/ 1019 w 1153"/>
                <a:gd name="T29" fmla="*/ 1553 h 2566"/>
                <a:gd name="T30" fmla="*/ 939 w 1153"/>
                <a:gd name="T31" fmla="*/ 1680 h 2566"/>
                <a:gd name="T32" fmla="*/ 559 w 1153"/>
                <a:gd name="T33" fmla="*/ 2312 h 2566"/>
                <a:gd name="T34" fmla="*/ 527 w 1153"/>
                <a:gd name="T35" fmla="*/ 2411 h 2566"/>
                <a:gd name="T36" fmla="*/ 485 w 1153"/>
                <a:gd name="T37" fmla="*/ 2509 h 2566"/>
                <a:gd name="T38" fmla="*/ 441 w 1153"/>
                <a:gd name="T39" fmla="*/ 2522 h 2566"/>
                <a:gd name="T40" fmla="*/ 492 w 1153"/>
                <a:gd name="T41" fmla="*/ 2400 h 2566"/>
                <a:gd name="T42" fmla="*/ 515 w 1153"/>
                <a:gd name="T43" fmla="*/ 2274 h 2566"/>
                <a:gd name="T44" fmla="*/ 456 w 1153"/>
                <a:gd name="T45" fmla="*/ 2174 h 2566"/>
                <a:gd name="T46" fmla="*/ 389 w 1153"/>
                <a:gd name="T47" fmla="*/ 2098 h 2566"/>
                <a:gd name="T48" fmla="*/ 319 w 1153"/>
                <a:gd name="T49" fmla="*/ 2022 h 2566"/>
                <a:gd name="T50" fmla="*/ 252 w 1153"/>
                <a:gd name="T51" fmla="*/ 1945 h 2566"/>
                <a:gd name="T52" fmla="*/ 191 w 1153"/>
                <a:gd name="T53" fmla="*/ 1865 h 2566"/>
                <a:gd name="T54" fmla="*/ 149 w 1153"/>
                <a:gd name="T55" fmla="*/ 1754 h 2566"/>
                <a:gd name="T56" fmla="*/ 214 w 1153"/>
                <a:gd name="T57" fmla="*/ 1787 h 2566"/>
                <a:gd name="T58" fmla="*/ 284 w 1153"/>
                <a:gd name="T59" fmla="*/ 1802 h 2566"/>
                <a:gd name="T60" fmla="*/ 322 w 1153"/>
                <a:gd name="T61" fmla="*/ 1781 h 2566"/>
                <a:gd name="T62" fmla="*/ 292 w 1153"/>
                <a:gd name="T63" fmla="*/ 1766 h 2566"/>
                <a:gd name="T64" fmla="*/ 257 w 1153"/>
                <a:gd name="T65" fmla="*/ 1752 h 2566"/>
                <a:gd name="T66" fmla="*/ 154 w 1153"/>
                <a:gd name="T67" fmla="*/ 1668 h 2566"/>
                <a:gd name="T68" fmla="*/ 67 w 1153"/>
                <a:gd name="T69" fmla="*/ 1517 h 2566"/>
                <a:gd name="T70" fmla="*/ 51 w 1153"/>
                <a:gd name="T71" fmla="*/ 1336 h 2566"/>
                <a:gd name="T72" fmla="*/ 7 w 1153"/>
                <a:gd name="T73" fmla="*/ 1095 h 2566"/>
                <a:gd name="T74" fmla="*/ 15 w 1153"/>
                <a:gd name="T75" fmla="*/ 854 h 2566"/>
                <a:gd name="T76" fmla="*/ 105 w 1153"/>
                <a:gd name="T77" fmla="*/ 711 h 2566"/>
                <a:gd name="T78" fmla="*/ 72 w 1153"/>
                <a:gd name="T79" fmla="*/ 686 h 2566"/>
                <a:gd name="T80" fmla="*/ 70 w 1153"/>
                <a:gd name="T81" fmla="*/ 606 h 2566"/>
                <a:gd name="T82" fmla="*/ 89 w 1153"/>
                <a:gd name="T83" fmla="*/ 527 h 2566"/>
                <a:gd name="T84" fmla="*/ 84 w 1153"/>
                <a:gd name="T85" fmla="*/ 417 h 2566"/>
                <a:gd name="T86" fmla="*/ 141 w 1153"/>
                <a:gd name="T87" fmla="*/ 237 h 2566"/>
                <a:gd name="T88" fmla="*/ 261 w 1153"/>
                <a:gd name="T89" fmla="*/ 99 h 2566"/>
                <a:gd name="T90" fmla="*/ 363 w 1153"/>
                <a:gd name="T91" fmla="*/ 54 h 2566"/>
                <a:gd name="T92" fmla="*/ 431 w 1153"/>
                <a:gd name="T93" fmla="*/ 29 h 2566"/>
                <a:gd name="T94" fmla="*/ 500 w 1153"/>
                <a:gd name="T95" fmla="*/ 12 h 2566"/>
                <a:gd name="T96" fmla="*/ 569 w 1153"/>
                <a:gd name="T97" fmla="*/ 2 h 2566"/>
                <a:gd name="T98" fmla="*/ 637 w 1153"/>
                <a:gd name="T99" fmla="*/ 0 h 2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53" h="2566">
                  <a:moveTo>
                    <a:pt x="683" y="4"/>
                  </a:moveTo>
                  <a:lnTo>
                    <a:pt x="712" y="8"/>
                  </a:lnTo>
                  <a:lnTo>
                    <a:pt x="741" y="12"/>
                  </a:lnTo>
                  <a:lnTo>
                    <a:pt x="767" y="19"/>
                  </a:lnTo>
                  <a:lnTo>
                    <a:pt x="796" y="25"/>
                  </a:lnTo>
                  <a:lnTo>
                    <a:pt x="823" y="35"/>
                  </a:lnTo>
                  <a:lnTo>
                    <a:pt x="849" y="44"/>
                  </a:lnTo>
                  <a:lnTo>
                    <a:pt x="876" y="56"/>
                  </a:lnTo>
                  <a:lnTo>
                    <a:pt x="903" y="69"/>
                  </a:lnTo>
                  <a:lnTo>
                    <a:pt x="928" y="82"/>
                  </a:lnTo>
                  <a:lnTo>
                    <a:pt x="953" y="98"/>
                  </a:lnTo>
                  <a:lnTo>
                    <a:pt x="977" y="115"/>
                  </a:lnTo>
                  <a:lnTo>
                    <a:pt x="1002" y="134"/>
                  </a:lnTo>
                  <a:lnTo>
                    <a:pt x="1023" y="153"/>
                  </a:lnTo>
                  <a:lnTo>
                    <a:pt x="1046" y="174"/>
                  </a:lnTo>
                  <a:lnTo>
                    <a:pt x="1067" y="197"/>
                  </a:lnTo>
                  <a:lnTo>
                    <a:pt x="1088" y="220"/>
                  </a:lnTo>
                  <a:lnTo>
                    <a:pt x="1119" y="285"/>
                  </a:lnTo>
                  <a:lnTo>
                    <a:pt x="1140" y="354"/>
                  </a:lnTo>
                  <a:lnTo>
                    <a:pt x="1151" y="426"/>
                  </a:lnTo>
                  <a:lnTo>
                    <a:pt x="1153" y="499"/>
                  </a:lnTo>
                  <a:lnTo>
                    <a:pt x="1145" y="571"/>
                  </a:lnTo>
                  <a:lnTo>
                    <a:pt x="1128" y="640"/>
                  </a:lnTo>
                  <a:lnTo>
                    <a:pt x="1101" y="707"/>
                  </a:lnTo>
                  <a:lnTo>
                    <a:pt x="1067" y="770"/>
                  </a:lnTo>
                  <a:lnTo>
                    <a:pt x="1056" y="774"/>
                  </a:lnTo>
                  <a:lnTo>
                    <a:pt x="1046" y="774"/>
                  </a:lnTo>
                  <a:lnTo>
                    <a:pt x="1038" y="776"/>
                  </a:lnTo>
                  <a:lnTo>
                    <a:pt x="1029" y="783"/>
                  </a:lnTo>
                  <a:lnTo>
                    <a:pt x="1056" y="827"/>
                  </a:lnTo>
                  <a:lnTo>
                    <a:pt x="1077" y="875"/>
                  </a:lnTo>
                  <a:lnTo>
                    <a:pt x="1094" y="927"/>
                  </a:lnTo>
                  <a:lnTo>
                    <a:pt x="1103" y="980"/>
                  </a:lnTo>
                  <a:lnTo>
                    <a:pt x="1107" y="1034"/>
                  </a:lnTo>
                  <a:lnTo>
                    <a:pt x="1105" y="1087"/>
                  </a:lnTo>
                  <a:lnTo>
                    <a:pt x="1098" y="1141"/>
                  </a:lnTo>
                  <a:lnTo>
                    <a:pt x="1084" y="1189"/>
                  </a:lnTo>
                  <a:lnTo>
                    <a:pt x="1061" y="1225"/>
                  </a:lnTo>
                  <a:lnTo>
                    <a:pt x="1054" y="1267"/>
                  </a:lnTo>
                  <a:lnTo>
                    <a:pt x="1054" y="1309"/>
                  </a:lnTo>
                  <a:lnTo>
                    <a:pt x="1056" y="1351"/>
                  </a:lnTo>
                  <a:lnTo>
                    <a:pt x="1048" y="1401"/>
                  </a:lnTo>
                  <a:lnTo>
                    <a:pt x="1040" y="1452"/>
                  </a:lnTo>
                  <a:lnTo>
                    <a:pt x="1033" y="1504"/>
                  </a:lnTo>
                  <a:lnTo>
                    <a:pt x="1019" y="1553"/>
                  </a:lnTo>
                  <a:lnTo>
                    <a:pt x="1000" y="1599"/>
                  </a:lnTo>
                  <a:lnTo>
                    <a:pt x="975" y="1643"/>
                  </a:lnTo>
                  <a:lnTo>
                    <a:pt x="939" y="1680"/>
                  </a:lnTo>
                  <a:lnTo>
                    <a:pt x="893" y="1710"/>
                  </a:lnTo>
                  <a:lnTo>
                    <a:pt x="903" y="1938"/>
                  </a:lnTo>
                  <a:lnTo>
                    <a:pt x="559" y="2312"/>
                  </a:lnTo>
                  <a:lnTo>
                    <a:pt x="548" y="2344"/>
                  </a:lnTo>
                  <a:lnTo>
                    <a:pt x="538" y="2379"/>
                  </a:lnTo>
                  <a:lnTo>
                    <a:pt x="527" y="2411"/>
                  </a:lnTo>
                  <a:lnTo>
                    <a:pt x="515" y="2446"/>
                  </a:lnTo>
                  <a:lnTo>
                    <a:pt x="502" y="2478"/>
                  </a:lnTo>
                  <a:lnTo>
                    <a:pt x="485" y="2509"/>
                  </a:lnTo>
                  <a:lnTo>
                    <a:pt x="464" y="2539"/>
                  </a:lnTo>
                  <a:lnTo>
                    <a:pt x="437" y="2566"/>
                  </a:lnTo>
                  <a:lnTo>
                    <a:pt x="441" y="2522"/>
                  </a:lnTo>
                  <a:lnTo>
                    <a:pt x="454" y="2480"/>
                  </a:lnTo>
                  <a:lnTo>
                    <a:pt x="473" y="2440"/>
                  </a:lnTo>
                  <a:lnTo>
                    <a:pt x="492" y="2400"/>
                  </a:lnTo>
                  <a:lnTo>
                    <a:pt x="508" y="2360"/>
                  </a:lnTo>
                  <a:lnTo>
                    <a:pt x="517" y="2318"/>
                  </a:lnTo>
                  <a:lnTo>
                    <a:pt x="515" y="2274"/>
                  </a:lnTo>
                  <a:lnTo>
                    <a:pt x="500" y="2228"/>
                  </a:lnTo>
                  <a:lnTo>
                    <a:pt x="479" y="2201"/>
                  </a:lnTo>
                  <a:lnTo>
                    <a:pt x="456" y="2174"/>
                  </a:lnTo>
                  <a:lnTo>
                    <a:pt x="435" y="2150"/>
                  </a:lnTo>
                  <a:lnTo>
                    <a:pt x="412" y="2123"/>
                  </a:lnTo>
                  <a:lnTo>
                    <a:pt x="389" y="2098"/>
                  </a:lnTo>
                  <a:lnTo>
                    <a:pt x="364" y="2073"/>
                  </a:lnTo>
                  <a:lnTo>
                    <a:pt x="342" y="2048"/>
                  </a:lnTo>
                  <a:lnTo>
                    <a:pt x="319" y="2022"/>
                  </a:lnTo>
                  <a:lnTo>
                    <a:pt x="296" y="1997"/>
                  </a:lnTo>
                  <a:lnTo>
                    <a:pt x="273" y="1970"/>
                  </a:lnTo>
                  <a:lnTo>
                    <a:pt x="252" y="1945"/>
                  </a:lnTo>
                  <a:lnTo>
                    <a:pt x="231" y="1918"/>
                  </a:lnTo>
                  <a:lnTo>
                    <a:pt x="210" y="1892"/>
                  </a:lnTo>
                  <a:lnTo>
                    <a:pt x="191" y="1865"/>
                  </a:lnTo>
                  <a:lnTo>
                    <a:pt x="173" y="1836"/>
                  </a:lnTo>
                  <a:lnTo>
                    <a:pt x="156" y="1808"/>
                  </a:lnTo>
                  <a:lnTo>
                    <a:pt x="149" y="1754"/>
                  </a:lnTo>
                  <a:lnTo>
                    <a:pt x="170" y="1766"/>
                  </a:lnTo>
                  <a:lnTo>
                    <a:pt x="193" y="1775"/>
                  </a:lnTo>
                  <a:lnTo>
                    <a:pt x="214" y="1787"/>
                  </a:lnTo>
                  <a:lnTo>
                    <a:pt x="236" y="1794"/>
                  </a:lnTo>
                  <a:lnTo>
                    <a:pt x="261" y="1800"/>
                  </a:lnTo>
                  <a:lnTo>
                    <a:pt x="284" y="1802"/>
                  </a:lnTo>
                  <a:lnTo>
                    <a:pt x="307" y="1798"/>
                  </a:lnTo>
                  <a:lnTo>
                    <a:pt x="330" y="1788"/>
                  </a:lnTo>
                  <a:lnTo>
                    <a:pt x="322" y="1781"/>
                  </a:lnTo>
                  <a:lnTo>
                    <a:pt x="315" y="1775"/>
                  </a:lnTo>
                  <a:lnTo>
                    <a:pt x="303" y="1769"/>
                  </a:lnTo>
                  <a:lnTo>
                    <a:pt x="292" y="1766"/>
                  </a:lnTo>
                  <a:lnTo>
                    <a:pt x="280" y="1762"/>
                  </a:lnTo>
                  <a:lnTo>
                    <a:pt x="269" y="1758"/>
                  </a:lnTo>
                  <a:lnTo>
                    <a:pt x="257" y="1752"/>
                  </a:lnTo>
                  <a:lnTo>
                    <a:pt x="248" y="1746"/>
                  </a:lnTo>
                  <a:lnTo>
                    <a:pt x="198" y="1708"/>
                  </a:lnTo>
                  <a:lnTo>
                    <a:pt x="154" y="1668"/>
                  </a:lnTo>
                  <a:lnTo>
                    <a:pt x="118" y="1620"/>
                  </a:lnTo>
                  <a:lnTo>
                    <a:pt x="89" y="1571"/>
                  </a:lnTo>
                  <a:lnTo>
                    <a:pt x="67" y="1517"/>
                  </a:lnTo>
                  <a:lnTo>
                    <a:pt x="53" y="1460"/>
                  </a:lnTo>
                  <a:lnTo>
                    <a:pt x="47" y="1399"/>
                  </a:lnTo>
                  <a:lnTo>
                    <a:pt x="51" y="1336"/>
                  </a:lnTo>
                  <a:lnTo>
                    <a:pt x="36" y="1259"/>
                  </a:lnTo>
                  <a:lnTo>
                    <a:pt x="21" y="1177"/>
                  </a:lnTo>
                  <a:lnTo>
                    <a:pt x="7" y="1095"/>
                  </a:lnTo>
                  <a:lnTo>
                    <a:pt x="0" y="1011"/>
                  </a:lnTo>
                  <a:lnTo>
                    <a:pt x="0" y="931"/>
                  </a:lnTo>
                  <a:lnTo>
                    <a:pt x="15" y="854"/>
                  </a:lnTo>
                  <a:lnTo>
                    <a:pt x="47" y="785"/>
                  </a:lnTo>
                  <a:lnTo>
                    <a:pt x="101" y="724"/>
                  </a:lnTo>
                  <a:lnTo>
                    <a:pt x="105" y="711"/>
                  </a:lnTo>
                  <a:lnTo>
                    <a:pt x="99" y="698"/>
                  </a:lnTo>
                  <a:lnTo>
                    <a:pt x="86" y="688"/>
                  </a:lnTo>
                  <a:lnTo>
                    <a:pt x="72" y="686"/>
                  </a:lnTo>
                  <a:lnTo>
                    <a:pt x="65" y="659"/>
                  </a:lnTo>
                  <a:lnTo>
                    <a:pt x="67" y="633"/>
                  </a:lnTo>
                  <a:lnTo>
                    <a:pt x="70" y="606"/>
                  </a:lnTo>
                  <a:lnTo>
                    <a:pt x="80" y="581"/>
                  </a:lnTo>
                  <a:lnTo>
                    <a:pt x="86" y="554"/>
                  </a:lnTo>
                  <a:lnTo>
                    <a:pt x="89" y="527"/>
                  </a:lnTo>
                  <a:lnTo>
                    <a:pt x="86" y="503"/>
                  </a:lnTo>
                  <a:lnTo>
                    <a:pt x="74" y="476"/>
                  </a:lnTo>
                  <a:lnTo>
                    <a:pt x="84" y="417"/>
                  </a:lnTo>
                  <a:lnTo>
                    <a:pt x="97" y="357"/>
                  </a:lnTo>
                  <a:lnTo>
                    <a:pt x="116" y="296"/>
                  </a:lnTo>
                  <a:lnTo>
                    <a:pt x="141" y="237"/>
                  </a:lnTo>
                  <a:lnTo>
                    <a:pt x="173" y="184"/>
                  </a:lnTo>
                  <a:lnTo>
                    <a:pt x="214" y="138"/>
                  </a:lnTo>
                  <a:lnTo>
                    <a:pt x="261" y="99"/>
                  </a:lnTo>
                  <a:lnTo>
                    <a:pt x="319" y="73"/>
                  </a:lnTo>
                  <a:lnTo>
                    <a:pt x="342" y="63"/>
                  </a:lnTo>
                  <a:lnTo>
                    <a:pt x="363" y="54"/>
                  </a:lnTo>
                  <a:lnTo>
                    <a:pt x="385" y="44"/>
                  </a:lnTo>
                  <a:lnTo>
                    <a:pt x="408" y="36"/>
                  </a:lnTo>
                  <a:lnTo>
                    <a:pt x="431" y="29"/>
                  </a:lnTo>
                  <a:lnTo>
                    <a:pt x="454" y="23"/>
                  </a:lnTo>
                  <a:lnTo>
                    <a:pt x="477" y="17"/>
                  </a:lnTo>
                  <a:lnTo>
                    <a:pt x="500" y="12"/>
                  </a:lnTo>
                  <a:lnTo>
                    <a:pt x="523" y="8"/>
                  </a:lnTo>
                  <a:lnTo>
                    <a:pt x="546" y="4"/>
                  </a:lnTo>
                  <a:lnTo>
                    <a:pt x="569" y="2"/>
                  </a:lnTo>
                  <a:lnTo>
                    <a:pt x="592" y="0"/>
                  </a:lnTo>
                  <a:lnTo>
                    <a:pt x="615" y="0"/>
                  </a:lnTo>
                  <a:lnTo>
                    <a:pt x="637" y="0"/>
                  </a:lnTo>
                  <a:lnTo>
                    <a:pt x="660" y="2"/>
                  </a:lnTo>
                  <a:lnTo>
                    <a:pt x="683" y="4"/>
                  </a:lnTo>
                  <a:close/>
                </a:path>
              </a:pathLst>
            </a:custGeom>
            <a:solidFill>
              <a:srgbClr val="CC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7" name="Freeform 37"/>
            <p:cNvSpPr>
              <a:spLocks/>
            </p:cNvSpPr>
            <p:nvPr/>
          </p:nvSpPr>
          <p:spPr bwMode="auto">
            <a:xfrm>
              <a:off x="4087" y="1456"/>
              <a:ext cx="122" cy="308"/>
            </a:xfrm>
            <a:custGeom>
              <a:avLst/>
              <a:gdLst>
                <a:gd name="T0" fmla="*/ 128 w 244"/>
                <a:gd name="T1" fmla="*/ 378 h 615"/>
                <a:gd name="T2" fmla="*/ 120 w 244"/>
                <a:gd name="T3" fmla="*/ 428 h 615"/>
                <a:gd name="T4" fmla="*/ 116 w 244"/>
                <a:gd name="T5" fmla="*/ 477 h 615"/>
                <a:gd name="T6" fmla="*/ 118 w 244"/>
                <a:gd name="T7" fmla="*/ 529 h 615"/>
                <a:gd name="T8" fmla="*/ 128 w 244"/>
                <a:gd name="T9" fmla="*/ 583 h 615"/>
                <a:gd name="T10" fmla="*/ 120 w 244"/>
                <a:gd name="T11" fmla="*/ 590 h 615"/>
                <a:gd name="T12" fmla="*/ 114 w 244"/>
                <a:gd name="T13" fmla="*/ 598 h 615"/>
                <a:gd name="T14" fmla="*/ 109 w 244"/>
                <a:gd name="T15" fmla="*/ 605 h 615"/>
                <a:gd name="T16" fmla="*/ 107 w 244"/>
                <a:gd name="T17" fmla="*/ 615 h 615"/>
                <a:gd name="T18" fmla="*/ 101 w 244"/>
                <a:gd name="T19" fmla="*/ 600 h 615"/>
                <a:gd name="T20" fmla="*/ 91 w 244"/>
                <a:gd name="T21" fmla="*/ 586 h 615"/>
                <a:gd name="T22" fmla="*/ 80 w 244"/>
                <a:gd name="T23" fmla="*/ 573 h 615"/>
                <a:gd name="T24" fmla="*/ 67 w 244"/>
                <a:gd name="T25" fmla="*/ 560 h 615"/>
                <a:gd name="T26" fmla="*/ 53 w 244"/>
                <a:gd name="T27" fmla="*/ 548 h 615"/>
                <a:gd name="T28" fmla="*/ 38 w 244"/>
                <a:gd name="T29" fmla="*/ 537 h 615"/>
                <a:gd name="T30" fmla="*/ 23 w 244"/>
                <a:gd name="T31" fmla="*/ 529 h 615"/>
                <a:gd name="T32" fmla="*/ 7 w 244"/>
                <a:gd name="T33" fmla="*/ 523 h 615"/>
                <a:gd name="T34" fmla="*/ 0 w 244"/>
                <a:gd name="T35" fmla="*/ 485 h 615"/>
                <a:gd name="T36" fmla="*/ 2 w 244"/>
                <a:gd name="T37" fmla="*/ 449 h 615"/>
                <a:gd name="T38" fmla="*/ 9 w 244"/>
                <a:gd name="T39" fmla="*/ 414 h 615"/>
                <a:gd name="T40" fmla="*/ 21 w 244"/>
                <a:gd name="T41" fmla="*/ 382 h 615"/>
                <a:gd name="T42" fmla="*/ 32 w 244"/>
                <a:gd name="T43" fmla="*/ 348 h 615"/>
                <a:gd name="T44" fmla="*/ 44 w 244"/>
                <a:gd name="T45" fmla="*/ 315 h 615"/>
                <a:gd name="T46" fmla="*/ 51 w 244"/>
                <a:gd name="T47" fmla="*/ 279 h 615"/>
                <a:gd name="T48" fmla="*/ 51 w 244"/>
                <a:gd name="T49" fmla="*/ 242 h 615"/>
                <a:gd name="T50" fmla="*/ 61 w 244"/>
                <a:gd name="T51" fmla="*/ 221 h 615"/>
                <a:gd name="T52" fmla="*/ 74 w 244"/>
                <a:gd name="T53" fmla="*/ 202 h 615"/>
                <a:gd name="T54" fmla="*/ 89 w 244"/>
                <a:gd name="T55" fmla="*/ 183 h 615"/>
                <a:gd name="T56" fmla="*/ 107 w 244"/>
                <a:gd name="T57" fmla="*/ 164 h 615"/>
                <a:gd name="T58" fmla="*/ 120 w 244"/>
                <a:gd name="T59" fmla="*/ 145 h 615"/>
                <a:gd name="T60" fmla="*/ 130 w 244"/>
                <a:gd name="T61" fmla="*/ 124 h 615"/>
                <a:gd name="T62" fmla="*/ 135 w 244"/>
                <a:gd name="T63" fmla="*/ 103 h 615"/>
                <a:gd name="T64" fmla="*/ 133 w 244"/>
                <a:gd name="T65" fmla="*/ 80 h 615"/>
                <a:gd name="T66" fmla="*/ 145 w 244"/>
                <a:gd name="T67" fmla="*/ 67 h 615"/>
                <a:gd name="T68" fmla="*/ 156 w 244"/>
                <a:gd name="T69" fmla="*/ 53 h 615"/>
                <a:gd name="T70" fmla="*/ 170 w 244"/>
                <a:gd name="T71" fmla="*/ 42 h 615"/>
                <a:gd name="T72" fmla="*/ 183 w 244"/>
                <a:gd name="T73" fmla="*/ 30 h 615"/>
                <a:gd name="T74" fmla="*/ 196 w 244"/>
                <a:gd name="T75" fmla="*/ 19 h 615"/>
                <a:gd name="T76" fmla="*/ 212 w 244"/>
                <a:gd name="T77" fmla="*/ 11 h 615"/>
                <a:gd name="T78" fmla="*/ 227 w 244"/>
                <a:gd name="T79" fmla="*/ 4 h 615"/>
                <a:gd name="T80" fmla="*/ 244 w 244"/>
                <a:gd name="T81" fmla="*/ 0 h 615"/>
                <a:gd name="T82" fmla="*/ 219 w 244"/>
                <a:gd name="T83" fmla="*/ 46 h 615"/>
                <a:gd name="T84" fmla="*/ 193 w 244"/>
                <a:gd name="T85" fmla="*/ 90 h 615"/>
                <a:gd name="T86" fmla="*/ 166 w 244"/>
                <a:gd name="T87" fmla="*/ 135 h 615"/>
                <a:gd name="T88" fmla="*/ 143 w 244"/>
                <a:gd name="T89" fmla="*/ 181 h 615"/>
                <a:gd name="T90" fmla="*/ 126 w 244"/>
                <a:gd name="T91" fmla="*/ 227 h 615"/>
                <a:gd name="T92" fmla="*/ 116 w 244"/>
                <a:gd name="T93" fmla="*/ 277 h 615"/>
                <a:gd name="T94" fmla="*/ 116 w 244"/>
                <a:gd name="T95" fmla="*/ 327 h 615"/>
                <a:gd name="T96" fmla="*/ 128 w 244"/>
                <a:gd name="T97" fmla="*/ 378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4" h="615">
                  <a:moveTo>
                    <a:pt x="128" y="378"/>
                  </a:moveTo>
                  <a:lnTo>
                    <a:pt x="120" y="428"/>
                  </a:lnTo>
                  <a:lnTo>
                    <a:pt x="116" y="477"/>
                  </a:lnTo>
                  <a:lnTo>
                    <a:pt x="118" y="529"/>
                  </a:lnTo>
                  <a:lnTo>
                    <a:pt x="128" y="583"/>
                  </a:lnTo>
                  <a:lnTo>
                    <a:pt x="120" y="590"/>
                  </a:lnTo>
                  <a:lnTo>
                    <a:pt x="114" y="598"/>
                  </a:lnTo>
                  <a:lnTo>
                    <a:pt x="109" y="605"/>
                  </a:lnTo>
                  <a:lnTo>
                    <a:pt x="107" y="615"/>
                  </a:lnTo>
                  <a:lnTo>
                    <a:pt x="101" y="600"/>
                  </a:lnTo>
                  <a:lnTo>
                    <a:pt x="91" y="586"/>
                  </a:lnTo>
                  <a:lnTo>
                    <a:pt x="80" y="573"/>
                  </a:lnTo>
                  <a:lnTo>
                    <a:pt x="67" y="560"/>
                  </a:lnTo>
                  <a:lnTo>
                    <a:pt x="53" y="548"/>
                  </a:lnTo>
                  <a:lnTo>
                    <a:pt x="38" y="537"/>
                  </a:lnTo>
                  <a:lnTo>
                    <a:pt x="23" y="529"/>
                  </a:lnTo>
                  <a:lnTo>
                    <a:pt x="7" y="523"/>
                  </a:lnTo>
                  <a:lnTo>
                    <a:pt x="0" y="485"/>
                  </a:lnTo>
                  <a:lnTo>
                    <a:pt x="2" y="449"/>
                  </a:lnTo>
                  <a:lnTo>
                    <a:pt x="9" y="414"/>
                  </a:lnTo>
                  <a:lnTo>
                    <a:pt x="21" y="382"/>
                  </a:lnTo>
                  <a:lnTo>
                    <a:pt x="32" y="348"/>
                  </a:lnTo>
                  <a:lnTo>
                    <a:pt x="44" y="315"/>
                  </a:lnTo>
                  <a:lnTo>
                    <a:pt x="51" y="279"/>
                  </a:lnTo>
                  <a:lnTo>
                    <a:pt x="51" y="242"/>
                  </a:lnTo>
                  <a:lnTo>
                    <a:pt x="61" y="221"/>
                  </a:lnTo>
                  <a:lnTo>
                    <a:pt x="74" y="202"/>
                  </a:lnTo>
                  <a:lnTo>
                    <a:pt x="89" y="183"/>
                  </a:lnTo>
                  <a:lnTo>
                    <a:pt x="107" y="164"/>
                  </a:lnTo>
                  <a:lnTo>
                    <a:pt x="120" y="145"/>
                  </a:lnTo>
                  <a:lnTo>
                    <a:pt x="130" y="124"/>
                  </a:lnTo>
                  <a:lnTo>
                    <a:pt x="135" y="103"/>
                  </a:lnTo>
                  <a:lnTo>
                    <a:pt x="133" y="80"/>
                  </a:lnTo>
                  <a:lnTo>
                    <a:pt x="145" y="67"/>
                  </a:lnTo>
                  <a:lnTo>
                    <a:pt x="156" y="53"/>
                  </a:lnTo>
                  <a:lnTo>
                    <a:pt x="170" y="42"/>
                  </a:lnTo>
                  <a:lnTo>
                    <a:pt x="183" y="30"/>
                  </a:lnTo>
                  <a:lnTo>
                    <a:pt x="196" y="19"/>
                  </a:lnTo>
                  <a:lnTo>
                    <a:pt x="212" y="11"/>
                  </a:lnTo>
                  <a:lnTo>
                    <a:pt x="227" y="4"/>
                  </a:lnTo>
                  <a:lnTo>
                    <a:pt x="244" y="0"/>
                  </a:lnTo>
                  <a:lnTo>
                    <a:pt x="219" y="46"/>
                  </a:lnTo>
                  <a:lnTo>
                    <a:pt x="193" y="90"/>
                  </a:lnTo>
                  <a:lnTo>
                    <a:pt x="166" y="135"/>
                  </a:lnTo>
                  <a:lnTo>
                    <a:pt x="143" y="181"/>
                  </a:lnTo>
                  <a:lnTo>
                    <a:pt x="126" y="227"/>
                  </a:lnTo>
                  <a:lnTo>
                    <a:pt x="116" y="277"/>
                  </a:lnTo>
                  <a:lnTo>
                    <a:pt x="116" y="327"/>
                  </a:lnTo>
                  <a:lnTo>
                    <a:pt x="128" y="37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8" name="Freeform 38"/>
            <p:cNvSpPr>
              <a:spLocks/>
            </p:cNvSpPr>
            <p:nvPr/>
          </p:nvSpPr>
          <p:spPr bwMode="auto">
            <a:xfrm>
              <a:off x="4270" y="1530"/>
              <a:ext cx="219" cy="31"/>
            </a:xfrm>
            <a:custGeom>
              <a:avLst/>
              <a:gdLst>
                <a:gd name="T0" fmla="*/ 436 w 438"/>
                <a:gd name="T1" fmla="*/ 46 h 63"/>
                <a:gd name="T2" fmla="*/ 438 w 438"/>
                <a:gd name="T3" fmla="*/ 61 h 63"/>
                <a:gd name="T4" fmla="*/ 411 w 438"/>
                <a:gd name="T5" fmla="*/ 63 h 63"/>
                <a:gd name="T6" fmla="*/ 382 w 438"/>
                <a:gd name="T7" fmla="*/ 63 h 63"/>
                <a:gd name="T8" fmla="*/ 355 w 438"/>
                <a:gd name="T9" fmla="*/ 61 h 63"/>
                <a:gd name="T10" fmla="*/ 329 w 438"/>
                <a:gd name="T11" fmla="*/ 59 h 63"/>
                <a:gd name="T12" fmla="*/ 302 w 438"/>
                <a:gd name="T13" fmla="*/ 53 h 63"/>
                <a:gd name="T14" fmla="*/ 275 w 438"/>
                <a:gd name="T15" fmla="*/ 48 h 63"/>
                <a:gd name="T16" fmla="*/ 247 w 438"/>
                <a:gd name="T17" fmla="*/ 42 h 63"/>
                <a:gd name="T18" fmla="*/ 220 w 438"/>
                <a:gd name="T19" fmla="*/ 36 h 63"/>
                <a:gd name="T20" fmla="*/ 193 w 438"/>
                <a:gd name="T21" fmla="*/ 32 h 63"/>
                <a:gd name="T22" fmla="*/ 166 w 438"/>
                <a:gd name="T23" fmla="*/ 29 h 63"/>
                <a:gd name="T24" fmla="*/ 140 w 438"/>
                <a:gd name="T25" fmla="*/ 25 h 63"/>
                <a:gd name="T26" fmla="*/ 111 w 438"/>
                <a:gd name="T27" fmla="*/ 25 h 63"/>
                <a:gd name="T28" fmla="*/ 84 w 438"/>
                <a:gd name="T29" fmla="*/ 27 h 63"/>
                <a:gd name="T30" fmla="*/ 56 w 438"/>
                <a:gd name="T31" fmla="*/ 31 h 63"/>
                <a:gd name="T32" fmla="*/ 29 w 438"/>
                <a:gd name="T33" fmla="*/ 36 h 63"/>
                <a:gd name="T34" fmla="*/ 0 w 438"/>
                <a:gd name="T35" fmla="*/ 48 h 63"/>
                <a:gd name="T36" fmla="*/ 25 w 438"/>
                <a:gd name="T37" fmla="*/ 31 h 63"/>
                <a:gd name="T38" fmla="*/ 52 w 438"/>
                <a:gd name="T39" fmla="*/ 17 h 63"/>
                <a:gd name="T40" fmla="*/ 77 w 438"/>
                <a:gd name="T41" fmla="*/ 9 h 63"/>
                <a:gd name="T42" fmla="*/ 103 w 438"/>
                <a:gd name="T43" fmla="*/ 4 h 63"/>
                <a:gd name="T44" fmla="*/ 130 w 438"/>
                <a:gd name="T45" fmla="*/ 0 h 63"/>
                <a:gd name="T46" fmla="*/ 159 w 438"/>
                <a:gd name="T47" fmla="*/ 0 h 63"/>
                <a:gd name="T48" fmla="*/ 186 w 438"/>
                <a:gd name="T49" fmla="*/ 2 h 63"/>
                <a:gd name="T50" fmla="*/ 214 w 438"/>
                <a:gd name="T51" fmla="*/ 4 h 63"/>
                <a:gd name="T52" fmla="*/ 241 w 438"/>
                <a:gd name="T53" fmla="*/ 9 h 63"/>
                <a:gd name="T54" fmla="*/ 270 w 438"/>
                <a:gd name="T55" fmla="*/ 15 h 63"/>
                <a:gd name="T56" fmla="*/ 298 w 438"/>
                <a:gd name="T57" fmla="*/ 21 h 63"/>
                <a:gd name="T58" fmla="*/ 325 w 438"/>
                <a:gd name="T59" fmla="*/ 27 h 63"/>
                <a:gd name="T60" fmla="*/ 354 w 438"/>
                <a:gd name="T61" fmla="*/ 32 h 63"/>
                <a:gd name="T62" fmla="*/ 382 w 438"/>
                <a:gd name="T63" fmla="*/ 38 h 63"/>
                <a:gd name="T64" fmla="*/ 409 w 438"/>
                <a:gd name="T65" fmla="*/ 42 h 63"/>
                <a:gd name="T66" fmla="*/ 436 w 438"/>
                <a:gd name="T67" fmla="*/ 4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8" h="63">
                  <a:moveTo>
                    <a:pt x="436" y="46"/>
                  </a:moveTo>
                  <a:lnTo>
                    <a:pt x="438" y="61"/>
                  </a:lnTo>
                  <a:lnTo>
                    <a:pt x="411" y="63"/>
                  </a:lnTo>
                  <a:lnTo>
                    <a:pt x="382" y="63"/>
                  </a:lnTo>
                  <a:lnTo>
                    <a:pt x="355" y="61"/>
                  </a:lnTo>
                  <a:lnTo>
                    <a:pt x="329" y="59"/>
                  </a:lnTo>
                  <a:lnTo>
                    <a:pt x="302" y="53"/>
                  </a:lnTo>
                  <a:lnTo>
                    <a:pt x="275" y="48"/>
                  </a:lnTo>
                  <a:lnTo>
                    <a:pt x="247" y="42"/>
                  </a:lnTo>
                  <a:lnTo>
                    <a:pt x="220" y="36"/>
                  </a:lnTo>
                  <a:lnTo>
                    <a:pt x="193" y="32"/>
                  </a:lnTo>
                  <a:lnTo>
                    <a:pt x="166" y="29"/>
                  </a:lnTo>
                  <a:lnTo>
                    <a:pt x="140" y="25"/>
                  </a:lnTo>
                  <a:lnTo>
                    <a:pt x="111" y="25"/>
                  </a:lnTo>
                  <a:lnTo>
                    <a:pt x="84" y="27"/>
                  </a:lnTo>
                  <a:lnTo>
                    <a:pt x="56" y="31"/>
                  </a:lnTo>
                  <a:lnTo>
                    <a:pt x="29" y="36"/>
                  </a:lnTo>
                  <a:lnTo>
                    <a:pt x="0" y="48"/>
                  </a:lnTo>
                  <a:lnTo>
                    <a:pt x="25" y="31"/>
                  </a:lnTo>
                  <a:lnTo>
                    <a:pt x="52" y="17"/>
                  </a:lnTo>
                  <a:lnTo>
                    <a:pt x="77" y="9"/>
                  </a:lnTo>
                  <a:lnTo>
                    <a:pt x="103" y="4"/>
                  </a:lnTo>
                  <a:lnTo>
                    <a:pt x="130" y="0"/>
                  </a:lnTo>
                  <a:lnTo>
                    <a:pt x="159" y="0"/>
                  </a:lnTo>
                  <a:lnTo>
                    <a:pt x="186" y="2"/>
                  </a:lnTo>
                  <a:lnTo>
                    <a:pt x="214" y="4"/>
                  </a:lnTo>
                  <a:lnTo>
                    <a:pt x="241" y="9"/>
                  </a:lnTo>
                  <a:lnTo>
                    <a:pt x="270" y="15"/>
                  </a:lnTo>
                  <a:lnTo>
                    <a:pt x="298" y="21"/>
                  </a:lnTo>
                  <a:lnTo>
                    <a:pt x="325" y="27"/>
                  </a:lnTo>
                  <a:lnTo>
                    <a:pt x="354" y="32"/>
                  </a:lnTo>
                  <a:lnTo>
                    <a:pt x="382" y="38"/>
                  </a:lnTo>
                  <a:lnTo>
                    <a:pt x="409" y="42"/>
                  </a:lnTo>
                  <a:lnTo>
                    <a:pt x="436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59" name="Freeform 39"/>
            <p:cNvSpPr>
              <a:spLocks/>
            </p:cNvSpPr>
            <p:nvPr/>
          </p:nvSpPr>
          <p:spPr bwMode="auto">
            <a:xfrm>
              <a:off x="4557" y="1503"/>
              <a:ext cx="60" cy="20"/>
            </a:xfrm>
            <a:custGeom>
              <a:avLst/>
              <a:gdLst>
                <a:gd name="T0" fmla="*/ 120 w 120"/>
                <a:gd name="T1" fmla="*/ 35 h 41"/>
                <a:gd name="T2" fmla="*/ 113 w 120"/>
                <a:gd name="T3" fmla="*/ 41 h 41"/>
                <a:gd name="T4" fmla="*/ 105 w 120"/>
                <a:gd name="T5" fmla="*/ 41 h 41"/>
                <a:gd name="T6" fmla="*/ 96 w 120"/>
                <a:gd name="T7" fmla="*/ 39 h 41"/>
                <a:gd name="T8" fmla="*/ 88 w 120"/>
                <a:gd name="T9" fmla="*/ 35 h 41"/>
                <a:gd name="T10" fmla="*/ 77 w 120"/>
                <a:gd name="T11" fmla="*/ 31 h 41"/>
                <a:gd name="T12" fmla="*/ 67 w 120"/>
                <a:gd name="T13" fmla="*/ 25 h 41"/>
                <a:gd name="T14" fmla="*/ 57 w 120"/>
                <a:gd name="T15" fmla="*/ 21 h 41"/>
                <a:gd name="T16" fmla="*/ 48 w 120"/>
                <a:gd name="T17" fmla="*/ 20 h 41"/>
                <a:gd name="T18" fmla="*/ 35 w 120"/>
                <a:gd name="T19" fmla="*/ 18 h 41"/>
                <a:gd name="T20" fmla="*/ 17 w 120"/>
                <a:gd name="T21" fmla="*/ 16 h 41"/>
                <a:gd name="T22" fmla="*/ 4 w 120"/>
                <a:gd name="T23" fmla="*/ 12 h 41"/>
                <a:gd name="T24" fmla="*/ 0 w 120"/>
                <a:gd name="T25" fmla="*/ 4 h 41"/>
                <a:gd name="T26" fmla="*/ 17 w 120"/>
                <a:gd name="T27" fmla="*/ 0 h 41"/>
                <a:gd name="T28" fmla="*/ 33 w 120"/>
                <a:gd name="T29" fmla="*/ 0 h 41"/>
                <a:gd name="T30" fmla="*/ 50 w 120"/>
                <a:gd name="T31" fmla="*/ 0 h 41"/>
                <a:gd name="T32" fmla="*/ 65 w 120"/>
                <a:gd name="T33" fmla="*/ 4 h 41"/>
                <a:gd name="T34" fmla="*/ 80 w 120"/>
                <a:gd name="T35" fmla="*/ 10 h 41"/>
                <a:gd name="T36" fmla="*/ 96 w 120"/>
                <a:gd name="T37" fmla="*/ 16 h 41"/>
                <a:gd name="T38" fmla="*/ 109 w 120"/>
                <a:gd name="T39" fmla="*/ 25 h 41"/>
                <a:gd name="T40" fmla="*/ 120 w 120"/>
                <a:gd name="T41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41">
                  <a:moveTo>
                    <a:pt x="120" y="35"/>
                  </a:moveTo>
                  <a:lnTo>
                    <a:pt x="113" y="41"/>
                  </a:lnTo>
                  <a:lnTo>
                    <a:pt x="105" y="41"/>
                  </a:lnTo>
                  <a:lnTo>
                    <a:pt x="96" y="39"/>
                  </a:lnTo>
                  <a:lnTo>
                    <a:pt x="88" y="35"/>
                  </a:lnTo>
                  <a:lnTo>
                    <a:pt x="77" y="31"/>
                  </a:lnTo>
                  <a:lnTo>
                    <a:pt x="67" y="25"/>
                  </a:lnTo>
                  <a:lnTo>
                    <a:pt x="57" y="21"/>
                  </a:lnTo>
                  <a:lnTo>
                    <a:pt x="48" y="20"/>
                  </a:lnTo>
                  <a:lnTo>
                    <a:pt x="35" y="18"/>
                  </a:lnTo>
                  <a:lnTo>
                    <a:pt x="17" y="16"/>
                  </a:lnTo>
                  <a:lnTo>
                    <a:pt x="4" y="12"/>
                  </a:lnTo>
                  <a:lnTo>
                    <a:pt x="0" y="4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0" y="0"/>
                  </a:lnTo>
                  <a:lnTo>
                    <a:pt x="65" y="4"/>
                  </a:lnTo>
                  <a:lnTo>
                    <a:pt x="80" y="10"/>
                  </a:lnTo>
                  <a:lnTo>
                    <a:pt x="96" y="16"/>
                  </a:lnTo>
                  <a:lnTo>
                    <a:pt x="109" y="25"/>
                  </a:lnTo>
                  <a:lnTo>
                    <a:pt x="12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0" name="Freeform 40"/>
            <p:cNvSpPr>
              <a:spLocks/>
            </p:cNvSpPr>
            <p:nvPr/>
          </p:nvSpPr>
          <p:spPr bwMode="auto">
            <a:xfrm>
              <a:off x="4214" y="1579"/>
              <a:ext cx="186" cy="92"/>
            </a:xfrm>
            <a:custGeom>
              <a:avLst/>
              <a:gdLst>
                <a:gd name="T0" fmla="*/ 368 w 372"/>
                <a:gd name="T1" fmla="*/ 79 h 186"/>
                <a:gd name="T2" fmla="*/ 370 w 372"/>
                <a:gd name="T3" fmla="*/ 100 h 186"/>
                <a:gd name="T4" fmla="*/ 372 w 372"/>
                <a:gd name="T5" fmla="*/ 119 h 186"/>
                <a:gd name="T6" fmla="*/ 366 w 372"/>
                <a:gd name="T7" fmla="*/ 138 h 186"/>
                <a:gd name="T8" fmla="*/ 353 w 372"/>
                <a:gd name="T9" fmla="*/ 155 h 186"/>
                <a:gd name="T10" fmla="*/ 334 w 372"/>
                <a:gd name="T11" fmla="*/ 142 h 186"/>
                <a:gd name="T12" fmla="*/ 313 w 372"/>
                <a:gd name="T13" fmla="*/ 132 h 186"/>
                <a:gd name="T14" fmla="*/ 292 w 372"/>
                <a:gd name="T15" fmla="*/ 126 h 186"/>
                <a:gd name="T16" fmla="*/ 271 w 372"/>
                <a:gd name="T17" fmla="*/ 121 h 186"/>
                <a:gd name="T18" fmla="*/ 248 w 372"/>
                <a:gd name="T19" fmla="*/ 119 h 186"/>
                <a:gd name="T20" fmla="*/ 225 w 372"/>
                <a:gd name="T21" fmla="*/ 119 h 186"/>
                <a:gd name="T22" fmla="*/ 200 w 372"/>
                <a:gd name="T23" fmla="*/ 121 h 186"/>
                <a:gd name="T24" fmla="*/ 177 w 372"/>
                <a:gd name="T25" fmla="*/ 125 h 186"/>
                <a:gd name="T26" fmla="*/ 154 w 372"/>
                <a:gd name="T27" fmla="*/ 130 h 186"/>
                <a:gd name="T28" fmla="*/ 131 w 372"/>
                <a:gd name="T29" fmla="*/ 136 h 186"/>
                <a:gd name="T30" fmla="*/ 108 w 372"/>
                <a:gd name="T31" fmla="*/ 144 h 186"/>
                <a:gd name="T32" fmla="*/ 86 w 372"/>
                <a:gd name="T33" fmla="*/ 151 h 186"/>
                <a:gd name="T34" fmla="*/ 63 w 372"/>
                <a:gd name="T35" fmla="*/ 161 h 186"/>
                <a:gd name="T36" fmla="*/ 42 w 372"/>
                <a:gd name="T37" fmla="*/ 169 h 186"/>
                <a:gd name="T38" fmla="*/ 23 w 372"/>
                <a:gd name="T39" fmla="*/ 178 h 186"/>
                <a:gd name="T40" fmla="*/ 3 w 372"/>
                <a:gd name="T41" fmla="*/ 186 h 186"/>
                <a:gd name="T42" fmla="*/ 0 w 372"/>
                <a:gd name="T43" fmla="*/ 167 h 186"/>
                <a:gd name="T44" fmla="*/ 3 w 372"/>
                <a:gd name="T45" fmla="*/ 147 h 186"/>
                <a:gd name="T46" fmla="*/ 9 w 372"/>
                <a:gd name="T47" fmla="*/ 126 h 186"/>
                <a:gd name="T48" fmla="*/ 19 w 372"/>
                <a:gd name="T49" fmla="*/ 107 h 186"/>
                <a:gd name="T50" fmla="*/ 32 w 372"/>
                <a:gd name="T51" fmla="*/ 86 h 186"/>
                <a:gd name="T52" fmla="*/ 47 w 372"/>
                <a:gd name="T53" fmla="*/ 69 h 186"/>
                <a:gd name="T54" fmla="*/ 63 w 372"/>
                <a:gd name="T55" fmla="*/ 52 h 186"/>
                <a:gd name="T56" fmla="*/ 80 w 372"/>
                <a:gd name="T57" fmla="*/ 37 h 186"/>
                <a:gd name="T58" fmla="*/ 118 w 372"/>
                <a:gd name="T59" fmla="*/ 19 h 186"/>
                <a:gd name="T60" fmla="*/ 156 w 372"/>
                <a:gd name="T61" fmla="*/ 8 h 186"/>
                <a:gd name="T62" fmla="*/ 194 w 372"/>
                <a:gd name="T63" fmla="*/ 0 h 186"/>
                <a:gd name="T64" fmla="*/ 235 w 372"/>
                <a:gd name="T65" fmla="*/ 0 h 186"/>
                <a:gd name="T66" fmla="*/ 271 w 372"/>
                <a:gd name="T67" fmla="*/ 6 h 186"/>
                <a:gd name="T68" fmla="*/ 307 w 372"/>
                <a:gd name="T69" fmla="*/ 21 h 186"/>
                <a:gd name="T70" fmla="*/ 340 w 372"/>
                <a:gd name="T71" fmla="*/ 44 h 186"/>
                <a:gd name="T72" fmla="*/ 368 w 372"/>
                <a:gd name="T73" fmla="*/ 7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2" h="186">
                  <a:moveTo>
                    <a:pt x="368" y="79"/>
                  </a:moveTo>
                  <a:lnTo>
                    <a:pt x="370" y="100"/>
                  </a:lnTo>
                  <a:lnTo>
                    <a:pt x="372" y="119"/>
                  </a:lnTo>
                  <a:lnTo>
                    <a:pt x="366" y="138"/>
                  </a:lnTo>
                  <a:lnTo>
                    <a:pt x="353" y="155"/>
                  </a:lnTo>
                  <a:lnTo>
                    <a:pt x="334" y="142"/>
                  </a:lnTo>
                  <a:lnTo>
                    <a:pt x="313" y="132"/>
                  </a:lnTo>
                  <a:lnTo>
                    <a:pt x="292" y="126"/>
                  </a:lnTo>
                  <a:lnTo>
                    <a:pt x="271" y="121"/>
                  </a:lnTo>
                  <a:lnTo>
                    <a:pt x="248" y="119"/>
                  </a:lnTo>
                  <a:lnTo>
                    <a:pt x="225" y="119"/>
                  </a:lnTo>
                  <a:lnTo>
                    <a:pt x="200" y="121"/>
                  </a:lnTo>
                  <a:lnTo>
                    <a:pt x="177" y="125"/>
                  </a:lnTo>
                  <a:lnTo>
                    <a:pt x="154" y="130"/>
                  </a:lnTo>
                  <a:lnTo>
                    <a:pt x="131" y="136"/>
                  </a:lnTo>
                  <a:lnTo>
                    <a:pt x="108" y="144"/>
                  </a:lnTo>
                  <a:lnTo>
                    <a:pt x="86" y="151"/>
                  </a:lnTo>
                  <a:lnTo>
                    <a:pt x="63" y="161"/>
                  </a:lnTo>
                  <a:lnTo>
                    <a:pt x="42" y="169"/>
                  </a:lnTo>
                  <a:lnTo>
                    <a:pt x="23" y="178"/>
                  </a:lnTo>
                  <a:lnTo>
                    <a:pt x="3" y="186"/>
                  </a:lnTo>
                  <a:lnTo>
                    <a:pt x="0" y="167"/>
                  </a:lnTo>
                  <a:lnTo>
                    <a:pt x="3" y="147"/>
                  </a:lnTo>
                  <a:lnTo>
                    <a:pt x="9" y="126"/>
                  </a:lnTo>
                  <a:lnTo>
                    <a:pt x="19" y="107"/>
                  </a:lnTo>
                  <a:lnTo>
                    <a:pt x="32" y="86"/>
                  </a:lnTo>
                  <a:lnTo>
                    <a:pt x="47" y="69"/>
                  </a:lnTo>
                  <a:lnTo>
                    <a:pt x="63" y="52"/>
                  </a:lnTo>
                  <a:lnTo>
                    <a:pt x="80" y="37"/>
                  </a:lnTo>
                  <a:lnTo>
                    <a:pt x="118" y="19"/>
                  </a:lnTo>
                  <a:lnTo>
                    <a:pt x="156" y="8"/>
                  </a:lnTo>
                  <a:lnTo>
                    <a:pt x="194" y="0"/>
                  </a:lnTo>
                  <a:lnTo>
                    <a:pt x="235" y="0"/>
                  </a:lnTo>
                  <a:lnTo>
                    <a:pt x="271" y="6"/>
                  </a:lnTo>
                  <a:lnTo>
                    <a:pt x="307" y="21"/>
                  </a:lnTo>
                  <a:lnTo>
                    <a:pt x="340" y="44"/>
                  </a:lnTo>
                  <a:lnTo>
                    <a:pt x="368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1" name="Freeform 41"/>
            <p:cNvSpPr>
              <a:spLocks/>
            </p:cNvSpPr>
            <p:nvPr/>
          </p:nvSpPr>
          <p:spPr bwMode="auto">
            <a:xfrm>
              <a:off x="4561" y="1547"/>
              <a:ext cx="93" cy="30"/>
            </a:xfrm>
            <a:custGeom>
              <a:avLst/>
              <a:gdLst>
                <a:gd name="T0" fmla="*/ 185 w 185"/>
                <a:gd name="T1" fmla="*/ 58 h 60"/>
                <a:gd name="T2" fmla="*/ 164 w 185"/>
                <a:gd name="T3" fmla="*/ 60 h 60"/>
                <a:gd name="T4" fmla="*/ 141 w 185"/>
                <a:gd name="T5" fmla="*/ 58 h 60"/>
                <a:gd name="T6" fmla="*/ 120 w 185"/>
                <a:gd name="T7" fmla="*/ 54 h 60"/>
                <a:gd name="T8" fmla="*/ 99 w 185"/>
                <a:gd name="T9" fmla="*/ 46 h 60"/>
                <a:gd name="T10" fmla="*/ 76 w 185"/>
                <a:gd name="T11" fmla="*/ 40 h 60"/>
                <a:gd name="T12" fmla="*/ 53 w 185"/>
                <a:gd name="T13" fmla="*/ 37 h 60"/>
                <a:gd name="T14" fmla="*/ 30 w 185"/>
                <a:gd name="T15" fmla="*/ 35 h 60"/>
                <a:gd name="T16" fmla="*/ 7 w 185"/>
                <a:gd name="T17" fmla="*/ 37 h 60"/>
                <a:gd name="T18" fmla="*/ 0 w 185"/>
                <a:gd name="T19" fmla="*/ 27 h 60"/>
                <a:gd name="T20" fmla="*/ 0 w 185"/>
                <a:gd name="T21" fmla="*/ 18 h 60"/>
                <a:gd name="T22" fmla="*/ 5 w 185"/>
                <a:gd name="T23" fmla="*/ 8 h 60"/>
                <a:gd name="T24" fmla="*/ 13 w 185"/>
                <a:gd name="T25" fmla="*/ 0 h 60"/>
                <a:gd name="T26" fmla="*/ 36 w 185"/>
                <a:gd name="T27" fmla="*/ 2 h 60"/>
                <a:gd name="T28" fmla="*/ 61 w 185"/>
                <a:gd name="T29" fmla="*/ 4 h 60"/>
                <a:gd name="T30" fmla="*/ 84 w 185"/>
                <a:gd name="T31" fmla="*/ 8 h 60"/>
                <a:gd name="T32" fmla="*/ 107 w 185"/>
                <a:gd name="T33" fmla="*/ 14 h 60"/>
                <a:gd name="T34" fmla="*/ 130 w 185"/>
                <a:gd name="T35" fmla="*/ 21 h 60"/>
                <a:gd name="T36" fmla="*/ 151 w 185"/>
                <a:gd name="T37" fmla="*/ 31 h 60"/>
                <a:gd name="T38" fmla="*/ 168 w 185"/>
                <a:gd name="T39" fmla="*/ 42 h 60"/>
                <a:gd name="T40" fmla="*/ 185 w 185"/>
                <a:gd name="T4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5" h="60">
                  <a:moveTo>
                    <a:pt x="185" y="58"/>
                  </a:moveTo>
                  <a:lnTo>
                    <a:pt x="164" y="60"/>
                  </a:lnTo>
                  <a:lnTo>
                    <a:pt x="141" y="58"/>
                  </a:lnTo>
                  <a:lnTo>
                    <a:pt x="120" y="54"/>
                  </a:lnTo>
                  <a:lnTo>
                    <a:pt x="99" y="46"/>
                  </a:lnTo>
                  <a:lnTo>
                    <a:pt x="76" y="40"/>
                  </a:lnTo>
                  <a:lnTo>
                    <a:pt x="53" y="37"/>
                  </a:lnTo>
                  <a:lnTo>
                    <a:pt x="30" y="35"/>
                  </a:lnTo>
                  <a:lnTo>
                    <a:pt x="7" y="3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5" y="8"/>
                  </a:lnTo>
                  <a:lnTo>
                    <a:pt x="13" y="0"/>
                  </a:lnTo>
                  <a:lnTo>
                    <a:pt x="36" y="2"/>
                  </a:lnTo>
                  <a:lnTo>
                    <a:pt x="61" y="4"/>
                  </a:lnTo>
                  <a:lnTo>
                    <a:pt x="84" y="8"/>
                  </a:lnTo>
                  <a:lnTo>
                    <a:pt x="107" y="14"/>
                  </a:lnTo>
                  <a:lnTo>
                    <a:pt x="130" y="21"/>
                  </a:lnTo>
                  <a:lnTo>
                    <a:pt x="151" y="31"/>
                  </a:lnTo>
                  <a:lnTo>
                    <a:pt x="168" y="42"/>
                  </a:lnTo>
                  <a:lnTo>
                    <a:pt x="185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2" name="Freeform 42"/>
            <p:cNvSpPr>
              <a:spLocks/>
            </p:cNvSpPr>
            <p:nvPr/>
          </p:nvSpPr>
          <p:spPr bwMode="auto">
            <a:xfrm>
              <a:off x="4705" y="1527"/>
              <a:ext cx="66" cy="258"/>
            </a:xfrm>
            <a:custGeom>
              <a:avLst/>
              <a:gdLst>
                <a:gd name="T0" fmla="*/ 132 w 134"/>
                <a:gd name="T1" fmla="*/ 136 h 516"/>
                <a:gd name="T2" fmla="*/ 118 w 134"/>
                <a:gd name="T3" fmla="*/ 161 h 516"/>
                <a:gd name="T4" fmla="*/ 115 w 134"/>
                <a:gd name="T5" fmla="*/ 186 h 516"/>
                <a:gd name="T6" fmla="*/ 118 w 134"/>
                <a:gd name="T7" fmla="*/ 212 h 516"/>
                <a:gd name="T8" fmla="*/ 126 w 134"/>
                <a:gd name="T9" fmla="*/ 239 h 516"/>
                <a:gd name="T10" fmla="*/ 132 w 134"/>
                <a:gd name="T11" fmla="*/ 266 h 516"/>
                <a:gd name="T12" fmla="*/ 134 w 134"/>
                <a:gd name="T13" fmla="*/ 293 h 516"/>
                <a:gd name="T14" fmla="*/ 126 w 134"/>
                <a:gd name="T15" fmla="*/ 317 h 516"/>
                <a:gd name="T16" fmla="*/ 107 w 134"/>
                <a:gd name="T17" fmla="*/ 340 h 516"/>
                <a:gd name="T18" fmla="*/ 118 w 134"/>
                <a:gd name="T19" fmla="*/ 379 h 516"/>
                <a:gd name="T20" fmla="*/ 122 w 134"/>
                <a:gd name="T21" fmla="*/ 419 h 516"/>
                <a:gd name="T22" fmla="*/ 118 w 134"/>
                <a:gd name="T23" fmla="*/ 459 h 516"/>
                <a:gd name="T24" fmla="*/ 111 w 134"/>
                <a:gd name="T25" fmla="*/ 495 h 516"/>
                <a:gd name="T26" fmla="*/ 101 w 134"/>
                <a:gd name="T27" fmla="*/ 495 h 516"/>
                <a:gd name="T28" fmla="*/ 92 w 134"/>
                <a:gd name="T29" fmla="*/ 493 h 516"/>
                <a:gd name="T30" fmla="*/ 80 w 134"/>
                <a:gd name="T31" fmla="*/ 491 h 516"/>
                <a:gd name="T32" fmla="*/ 69 w 134"/>
                <a:gd name="T33" fmla="*/ 487 h 516"/>
                <a:gd name="T34" fmla="*/ 55 w 134"/>
                <a:gd name="T35" fmla="*/ 487 h 516"/>
                <a:gd name="T36" fmla="*/ 42 w 134"/>
                <a:gd name="T37" fmla="*/ 491 h 516"/>
                <a:gd name="T38" fmla="*/ 27 w 134"/>
                <a:gd name="T39" fmla="*/ 501 h 516"/>
                <a:gd name="T40" fmla="*/ 10 w 134"/>
                <a:gd name="T41" fmla="*/ 516 h 516"/>
                <a:gd name="T42" fmla="*/ 2 w 134"/>
                <a:gd name="T43" fmla="*/ 505 h 516"/>
                <a:gd name="T44" fmla="*/ 0 w 134"/>
                <a:gd name="T45" fmla="*/ 493 h 516"/>
                <a:gd name="T46" fmla="*/ 2 w 134"/>
                <a:gd name="T47" fmla="*/ 482 h 516"/>
                <a:gd name="T48" fmla="*/ 8 w 134"/>
                <a:gd name="T49" fmla="*/ 470 h 516"/>
                <a:gd name="T50" fmla="*/ 33 w 134"/>
                <a:gd name="T51" fmla="*/ 417 h 516"/>
                <a:gd name="T52" fmla="*/ 54 w 134"/>
                <a:gd name="T53" fmla="*/ 359 h 516"/>
                <a:gd name="T54" fmla="*/ 67 w 134"/>
                <a:gd name="T55" fmla="*/ 302 h 516"/>
                <a:gd name="T56" fmla="*/ 76 w 134"/>
                <a:gd name="T57" fmla="*/ 243 h 516"/>
                <a:gd name="T58" fmla="*/ 80 w 134"/>
                <a:gd name="T59" fmla="*/ 184 h 516"/>
                <a:gd name="T60" fmla="*/ 78 w 134"/>
                <a:gd name="T61" fmla="*/ 122 h 516"/>
                <a:gd name="T62" fmla="*/ 73 w 134"/>
                <a:gd name="T63" fmla="*/ 61 h 516"/>
                <a:gd name="T64" fmla="*/ 61 w 134"/>
                <a:gd name="T65" fmla="*/ 0 h 516"/>
                <a:gd name="T66" fmla="*/ 76 w 134"/>
                <a:gd name="T67" fmla="*/ 14 h 516"/>
                <a:gd name="T68" fmla="*/ 90 w 134"/>
                <a:gd name="T69" fmla="*/ 29 h 516"/>
                <a:gd name="T70" fmla="*/ 103 w 134"/>
                <a:gd name="T71" fmla="*/ 44 h 516"/>
                <a:gd name="T72" fmla="*/ 115 w 134"/>
                <a:gd name="T73" fmla="*/ 61 h 516"/>
                <a:gd name="T74" fmla="*/ 122 w 134"/>
                <a:gd name="T75" fmla="*/ 79 h 516"/>
                <a:gd name="T76" fmla="*/ 128 w 134"/>
                <a:gd name="T77" fmla="*/ 98 h 516"/>
                <a:gd name="T78" fmla="*/ 132 w 134"/>
                <a:gd name="T79" fmla="*/ 117 h 516"/>
                <a:gd name="T80" fmla="*/ 132 w 134"/>
                <a:gd name="T81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4" h="516">
                  <a:moveTo>
                    <a:pt x="132" y="136"/>
                  </a:moveTo>
                  <a:lnTo>
                    <a:pt x="118" y="161"/>
                  </a:lnTo>
                  <a:lnTo>
                    <a:pt x="115" y="186"/>
                  </a:lnTo>
                  <a:lnTo>
                    <a:pt x="118" y="212"/>
                  </a:lnTo>
                  <a:lnTo>
                    <a:pt x="126" y="239"/>
                  </a:lnTo>
                  <a:lnTo>
                    <a:pt x="132" y="266"/>
                  </a:lnTo>
                  <a:lnTo>
                    <a:pt x="134" y="293"/>
                  </a:lnTo>
                  <a:lnTo>
                    <a:pt x="126" y="317"/>
                  </a:lnTo>
                  <a:lnTo>
                    <a:pt x="107" y="340"/>
                  </a:lnTo>
                  <a:lnTo>
                    <a:pt x="118" y="379"/>
                  </a:lnTo>
                  <a:lnTo>
                    <a:pt x="122" y="419"/>
                  </a:lnTo>
                  <a:lnTo>
                    <a:pt x="118" y="459"/>
                  </a:lnTo>
                  <a:lnTo>
                    <a:pt x="111" y="495"/>
                  </a:lnTo>
                  <a:lnTo>
                    <a:pt x="101" y="495"/>
                  </a:lnTo>
                  <a:lnTo>
                    <a:pt x="92" y="493"/>
                  </a:lnTo>
                  <a:lnTo>
                    <a:pt x="80" y="491"/>
                  </a:lnTo>
                  <a:lnTo>
                    <a:pt x="69" y="487"/>
                  </a:lnTo>
                  <a:lnTo>
                    <a:pt x="55" y="487"/>
                  </a:lnTo>
                  <a:lnTo>
                    <a:pt x="42" y="491"/>
                  </a:lnTo>
                  <a:lnTo>
                    <a:pt x="27" y="501"/>
                  </a:lnTo>
                  <a:lnTo>
                    <a:pt x="10" y="516"/>
                  </a:lnTo>
                  <a:lnTo>
                    <a:pt x="2" y="505"/>
                  </a:lnTo>
                  <a:lnTo>
                    <a:pt x="0" y="493"/>
                  </a:lnTo>
                  <a:lnTo>
                    <a:pt x="2" y="482"/>
                  </a:lnTo>
                  <a:lnTo>
                    <a:pt x="8" y="470"/>
                  </a:lnTo>
                  <a:lnTo>
                    <a:pt x="33" y="417"/>
                  </a:lnTo>
                  <a:lnTo>
                    <a:pt x="54" y="359"/>
                  </a:lnTo>
                  <a:lnTo>
                    <a:pt x="67" y="302"/>
                  </a:lnTo>
                  <a:lnTo>
                    <a:pt x="76" y="243"/>
                  </a:lnTo>
                  <a:lnTo>
                    <a:pt x="80" y="184"/>
                  </a:lnTo>
                  <a:lnTo>
                    <a:pt x="78" y="122"/>
                  </a:lnTo>
                  <a:lnTo>
                    <a:pt x="73" y="61"/>
                  </a:lnTo>
                  <a:lnTo>
                    <a:pt x="61" y="0"/>
                  </a:lnTo>
                  <a:lnTo>
                    <a:pt x="76" y="14"/>
                  </a:lnTo>
                  <a:lnTo>
                    <a:pt x="90" y="29"/>
                  </a:lnTo>
                  <a:lnTo>
                    <a:pt x="103" y="44"/>
                  </a:lnTo>
                  <a:lnTo>
                    <a:pt x="115" y="61"/>
                  </a:lnTo>
                  <a:lnTo>
                    <a:pt x="122" y="79"/>
                  </a:lnTo>
                  <a:lnTo>
                    <a:pt x="128" y="98"/>
                  </a:lnTo>
                  <a:lnTo>
                    <a:pt x="132" y="117"/>
                  </a:lnTo>
                  <a:lnTo>
                    <a:pt x="132" y="13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3" name="Freeform 43"/>
            <p:cNvSpPr>
              <a:spLocks/>
            </p:cNvSpPr>
            <p:nvPr/>
          </p:nvSpPr>
          <p:spPr bwMode="auto">
            <a:xfrm>
              <a:off x="4234" y="1594"/>
              <a:ext cx="155" cy="57"/>
            </a:xfrm>
            <a:custGeom>
              <a:avLst/>
              <a:gdLst>
                <a:gd name="T0" fmla="*/ 271 w 309"/>
                <a:gd name="T1" fmla="*/ 25 h 115"/>
                <a:gd name="T2" fmla="*/ 284 w 309"/>
                <a:gd name="T3" fmla="*/ 38 h 115"/>
                <a:gd name="T4" fmla="*/ 296 w 309"/>
                <a:gd name="T5" fmla="*/ 53 h 115"/>
                <a:gd name="T6" fmla="*/ 303 w 309"/>
                <a:gd name="T7" fmla="*/ 69 h 115"/>
                <a:gd name="T8" fmla="*/ 309 w 309"/>
                <a:gd name="T9" fmla="*/ 84 h 115"/>
                <a:gd name="T10" fmla="*/ 292 w 309"/>
                <a:gd name="T11" fmla="*/ 76 h 115"/>
                <a:gd name="T12" fmla="*/ 273 w 309"/>
                <a:gd name="T13" fmla="*/ 71 h 115"/>
                <a:gd name="T14" fmla="*/ 254 w 309"/>
                <a:gd name="T15" fmla="*/ 67 h 115"/>
                <a:gd name="T16" fmla="*/ 235 w 309"/>
                <a:gd name="T17" fmla="*/ 63 h 115"/>
                <a:gd name="T18" fmla="*/ 214 w 309"/>
                <a:gd name="T19" fmla="*/ 59 h 115"/>
                <a:gd name="T20" fmla="*/ 195 w 309"/>
                <a:gd name="T21" fmla="*/ 57 h 115"/>
                <a:gd name="T22" fmla="*/ 174 w 309"/>
                <a:gd name="T23" fmla="*/ 57 h 115"/>
                <a:gd name="T24" fmla="*/ 153 w 309"/>
                <a:gd name="T25" fmla="*/ 59 h 115"/>
                <a:gd name="T26" fmla="*/ 132 w 309"/>
                <a:gd name="T27" fmla="*/ 61 h 115"/>
                <a:gd name="T28" fmla="*/ 110 w 309"/>
                <a:gd name="T29" fmla="*/ 65 h 115"/>
                <a:gd name="T30" fmla="*/ 91 w 309"/>
                <a:gd name="T31" fmla="*/ 69 h 115"/>
                <a:gd name="T32" fmla="*/ 70 w 309"/>
                <a:gd name="T33" fmla="*/ 74 h 115"/>
                <a:gd name="T34" fmla="*/ 51 w 309"/>
                <a:gd name="T35" fmla="*/ 82 h 115"/>
                <a:gd name="T36" fmla="*/ 34 w 309"/>
                <a:gd name="T37" fmla="*/ 92 h 115"/>
                <a:gd name="T38" fmla="*/ 17 w 309"/>
                <a:gd name="T39" fmla="*/ 103 h 115"/>
                <a:gd name="T40" fmla="*/ 0 w 309"/>
                <a:gd name="T41" fmla="*/ 115 h 115"/>
                <a:gd name="T42" fmla="*/ 7 w 309"/>
                <a:gd name="T43" fmla="*/ 101 h 115"/>
                <a:gd name="T44" fmla="*/ 15 w 309"/>
                <a:gd name="T45" fmla="*/ 86 h 115"/>
                <a:gd name="T46" fmla="*/ 26 w 309"/>
                <a:gd name="T47" fmla="*/ 71 h 115"/>
                <a:gd name="T48" fmla="*/ 36 w 309"/>
                <a:gd name="T49" fmla="*/ 57 h 115"/>
                <a:gd name="T50" fmla="*/ 49 w 309"/>
                <a:gd name="T51" fmla="*/ 44 h 115"/>
                <a:gd name="T52" fmla="*/ 61 w 309"/>
                <a:gd name="T53" fmla="*/ 32 h 115"/>
                <a:gd name="T54" fmla="*/ 76 w 309"/>
                <a:gd name="T55" fmla="*/ 23 h 115"/>
                <a:gd name="T56" fmla="*/ 89 w 309"/>
                <a:gd name="T57" fmla="*/ 17 h 115"/>
                <a:gd name="T58" fmla="*/ 112 w 309"/>
                <a:gd name="T59" fmla="*/ 11 h 115"/>
                <a:gd name="T60" fmla="*/ 137 w 309"/>
                <a:gd name="T61" fmla="*/ 6 h 115"/>
                <a:gd name="T62" fmla="*/ 162 w 309"/>
                <a:gd name="T63" fmla="*/ 2 h 115"/>
                <a:gd name="T64" fmla="*/ 185 w 309"/>
                <a:gd name="T65" fmla="*/ 0 h 115"/>
                <a:gd name="T66" fmla="*/ 208 w 309"/>
                <a:gd name="T67" fmla="*/ 2 h 115"/>
                <a:gd name="T68" fmla="*/ 231 w 309"/>
                <a:gd name="T69" fmla="*/ 6 h 115"/>
                <a:gd name="T70" fmla="*/ 252 w 309"/>
                <a:gd name="T71" fmla="*/ 13 h 115"/>
                <a:gd name="T72" fmla="*/ 271 w 309"/>
                <a:gd name="T73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9" h="115">
                  <a:moveTo>
                    <a:pt x="271" y="25"/>
                  </a:moveTo>
                  <a:lnTo>
                    <a:pt x="284" y="38"/>
                  </a:lnTo>
                  <a:lnTo>
                    <a:pt x="296" y="53"/>
                  </a:lnTo>
                  <a:lnTo>
                    <a:pt x="303" y="69"/>
                  </a:lnTo>
                  <a:lnTo>
                    <a:pt x="309" y="84"/>
                  </a:lnTo>
                  <a:lnTo>
                    <a:pt x="292" y="76"/>
                  </a:lnTo>
                  <a:lnTo>
                    <a:pt x="273" y="71"/>
                  </a:lnTo>
                  <a:lnTo>
                    <a:pt x="254" y="67"/>
                  </a:lnTo>
                  <a:lnTo>
                    <a:pt x="235" y="63"/>
                  </a:lnTo>
                  <a:lnTo>
                    <a:pt x="214" y="59"/>
                  </a:lnTo>
                  <a:lnTo>
                    <a:pt x="195" y="57"/>
                  </a:lnTo>
                  <a:lnTo>
                    <a:pt x="174" y="57"/>
                  </a:lnTo>
                  <a:lnTo>
                    <a:pt x="153" y="59"/>
                  </a:lnTo>
                  <a:lnTo>
                    <a:pt x="132" y="61"/>
                  </a:lnTo>
                  <a:lnTo>
                    <a:pt x="110" y="65"/>
                  </a:lnTo>
                  <a:lnTo>
                    <a:pt x="91" y="69"/>
                  </a:lnTo>
                  <a:lnTo>
                    <a:pt x="70" y="74"/>
                  </a:lnTo>
                  <a:lnTo>
                    <a:pt x="51" y="82"/>
                  </a:lnTo>
                  <a:lnTo>
                    <a:pt x="34" y="92"/>
                  </a:lnTo>
                  <a:lnTo>
                    <a:pt x="17" y="103"/>
                  </a:lnTo>
                  <a:lnTo>
                    <a:pt x="0" y="115"/>
                  </a:lnTo>
                  <a:lnTo>
                    <a:pt x="7" y="101"/>
                  </a:lnTo>
                  <a:lnTo>
                    <a:pt x="15" y="86"/>
                  </a:lnTo>
                  <a:lnTo>
                    <a:pt x="26" y="71"/>
                  </a:lnTo>
                  <a:lnTo>
                    <a:pt x="36" y="57"/>
                  </a:lnTo>
                  <a:lnTo>
                    <a:pt x="49" y="44"/>
                  </a:lnTo>
                  <a:lnTo>
                    <a:pt x="61" y="32"/>
                  </a:lnTo>
                  <a:lnTo>
                    <a:pt x="76" y="23"/>
                  </a:lnTo>
                  <a:lnTo>
                    <a:pt x="89" y="17"/>
                  </a:lnTo>
                  <a:lnTo>
                    <a:pt x="112" y="11"/>
                  </a:lnTo>
                  <a:lnTo>
                    <a:pt x="137" y="6"/>
                  </a:lnTo>
                  <a:lnTo>
                    <a:pt x="162" y="2"/>
                  </a:lnTo>
                  <a:lnTo>
                    <a:pt x="185" y="0"/>
                  </a:lnTo>
                  <a:lnTo>
                    <a:pt x="208" y="2"/>
                  </a:lnTo>
                  <a:lnTo>
                    <a:pt x="231" y="6"/>
                  </a:lnTo>
                  <a:lnTo>
                    <a:pt x="252" y="13"/>
                  </a:lnTo>
                  <a:lnTo>
                    <a:pt x="271" y="2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4" name="Freeform 44"/>
            <p:cNvSpPr>
              <a:spLocks/>
            </p:cNvSpPr>
            <p:nvPr/>
          </p:nvSpPr>
          <p:spPr bwMode="auto">
            <a:xfrm>
              <a:off x="4489" y="1609"/>
              <a:ext cx="173" cy="103"/>
            </a:xfrm>
            <a:custGeom>
              <a:avLst/>
              <a:gdLst>
                <a:gd name="T0" fmla="*/ 320 w 345"/>
                <a:gd name="T1" fmla="*/ 110 h 206"/>
                <a:gd name="T2" fmla="*/ 332 w 345"/>
                <a:gd name="T3" fmla="*/ 131 h 206"/>
                <a:gd name="T4" fmla="*/ 341 w 345"/>
                <a:gd name="T5" fmla="*/ 154 h 206"/>
                <a:gd name="T6" fmla="*/ 345 w 345"/>
                <a:gd name="T7" fmla="*/ 181 h 206"/>
                <a:gd name="T8" fmla="*/ 343 w 345"/>
                <a:gd name="T9" fmla="*/ 206 h 206"/>
                <a:gd name="T10" fmla="*/ 332 w 345"/>
                <a:gd name="T11" fmla="*/ 198 h 206"/>
                <a:gd name="T12" fmla="*/ 320 w 345"/>
                <a:gd name="T13" fmla="*/ 187 h 206"/>
                <a:gd name="T14" fmla="*/ 311 w 345"/>
                <a:gd name="T15" fmla="*/ 175 h 206"/>
                <a:gd name="T16" fmla="*/ 299 w 345"/>
                <a:gd name="T17" fmla="*/ 166 h 206"/>
                <a:gd name="T18" fmla="*/ 290 w 345"/>
                <a:gd name="T19" fmla="*/ 160 h 206"/>
                <a:gd name="T20" fmla="*/ 278 w 345"/>
                <a:gd name="T21" fmla="*/ 154 h 206"/>
                <a:gd name="T22" fmla="*/ 269 w 345"/>
                <a:gd name="T23" fmla="*/ 149 h 206"/>
                <a:gd name="T24" fmla="*/ 257 w 345"/>
                <a:gd name="T25" fmla="*/ 143 h 206"/>
                <a:gd name="T26" fmla="*/ 246 w 345"/>
                <a:gd name="T27" fmla="*/ 137 h 206"/>
                <a:gd name="T28" fmla="*/ 234 w 345"/>
                <a:gd name="T29" fmla="*/ 133 h 206"/>
                <a:gd name="T30" fmla="*/ 223 w 345"/>
                <a:gd name="T31" fmla="*/ 129 h 206"/>
                <a:gd name="T32" fmla="*/ 212 w 345"/>
                <a:gd name="T33" fmla="*/ 126 h 206"/>
                <a:gd name="T34" fmla="*/ 175 w 345"/>
                <a:gd name="T35" fmla="*/ 118 h 206"/>
                <a:gd name="T36" fmla="*/ 141 w 345"/>
                <a:gd name="T37" fmla="*/ 114 h 206"/>
                <a:gd name="T38" fmla="*/ 112 w 345"/>
                <a:gd name="T39" fmla="*/ 114 h 206"/>
                <a:gd name="T40" fmla="*/ 87 w 345"/>
                <a:gd name="T41" fmla="*/ 116 h 206"/>
                <a:gd name="T42" fmla="*/ 64 w 345"/>
                <a:gd name="T43" fmla="*/ 120 h 206"/>
                <a:gd name="T44" fmla="*/ 45 w 345"/>
                <a:gd name="T45" fmla="*/ 124 h 206"/>
                <a:gd name="T46" fmla="*/ 26 w 345"/>
                <a:gd name="T47" fmla="*/ 126 h 206"/>
                <a:gd name="T48" fmla="*/ 9 w 345"/>
                <a:gd name="T49" fmla="*/ 126 h 206"/>
                <a:gd name="T50" fmla="*/ 1 w 345"/>
                <a:gd name="T51" fmla="*/ 120 h 206"/>
                <a:gd name="T52" fmla="*/ 0 w 345"/>
                <a:gd name="T53" fmla="*/ 105 h 206"/>
                <a:gd name="T54" fmla="*/ 5 w 345"/>
                <a:gd name="T55" fmla="*/ 80 h 206"/>
                <a:gd name="T56" fmla="*/ 19 w 345"/>
                <a:gd name="T57" fmla="*/ 45 h 206"/>
                <a:gd name="T58" fmla="*/ 30 w 345"/>
                <a:gd name="T59" fmla="*/ 32 h 206"/>
                <a:gd name="T60" fmla="*/ 43 w 345"/>
                <a:gd name="T61" fmla="*/ 21 h 206"/>
                <a:gd name="T62" fmla="*/ 59 w 345"/>
                <a:gd name="T63" fmla="*/ 11 h 206"/>
                <a:gd name="T64" fmla="*/ 76 w 345"/>
                <a:gd name="T65" fmla="*/ 5 h 206"/>
                <a:gd name="T66" fmla="*/ 93 w 345"/>
                <a:gd name="T67" fmla="*/ 1 h 206"/>
                <a:gd name="T68" fmla="*/ 110 w 345"/>
                <a:gd name="T69" fmla="*/ 0 h 206"/>
                <a:gd name="T70" fmla="*/ 129 w 345"/>
                <a:gd name="T71" fmla="*/ 0 h 206"/>
                <a:gd name="T72" fmla="*/ 147 w 345"/>
                <a:gd name="T73" fmla="*/ 0 h 206"/>
                <a:gd name="T74" fmla="*/ 171 w 345"/>
                <a:gd name="T75" fmla="*/ 5 h 206"/>
                <a:gd name="T76" fmla="*/ 194 w 345"/>
                <a:gd name="T77" fmla="*/ 15 h 206"/>
                <a:gd name="T78" fmla="*/ 217 w 345"/>
                <a:gd name="T79" fmla="*/ 26 h 206"/>
                <a:gd name="T80" fmla="*/ 240 w 345"/>
                <a:gd name="T81" fmla="*/ 40 h 206"/>
                <a:gd name="T82" fmla="*/ 263 w 345"/>
                <a:gd name="T83" fmla="*/ 57 h 206"/>
                <a:gd name="T84" fmla="*/ 282 w 345"/>
                <a:gd name="T85" fmla="*/ 74 h 206"/>
                <a:gd name="T86" fmla="*/ 303 w 345"/>
                <a:gd name="T87" fmla="*/ 91 h 206"/>
                <a:gd name="T88" fmla="*/ 320 w 345"/>
                <a:gd name="T89" fmla="*/ 11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5" h="206">
                  <a:moveTo>
                    <a:pt x="320" y="110"/>
                  </a:moveTo>
                  <a:lnTo>
                    <a:pt x="332" y="131"/>
                  </a:lnTo>
                  <a:lnTo>
                    <a:pt x="341" y="154"/>
                  </a:lnTo>
                  <a:lnTo>
                    <a:pt x="345" y="181"/>
                  </a:lnTo>
                  <a:lnTo>
                    <a:pt x="343" y="206"/>
                  </a:lnTo>
                  <a:lnTo>
                    <a:pt x="332" y="198"/>
                  </a:lnTo>
                  <a:lnTo>
                    <a:pt x="320" y="187"/>
                  </a:lnTo>
                  <a:lnTo>
                    <a:pt x="311" y="175"/>
                  </a:lnTo>
                  <a:lnTo>
                    <a:pt x="299" y="166"/>
                  </a:lnTo>
                  <a:lnTo>
                    <a:pt x="290" y="160"/>
                  </a:lnTo>
                  <a:lnTo>
                    <a:pt x="278" y="154"/>
                  </a:lnTo>
                  <a:lnTo>
                    <a:pt x="269" y="149"/>
                  </a:lnTo>
                  <a:lnTo>
                    <a:pt x="257" y="143"/>
                  </a:lnTo>
                  <a:lnTo>
                    <a:pt x="246" y="137"/>
                  </a:lnTo>
                  <a:lnTo>
                    <a:pt x="234" y="133"/>
                  </a:lnTo>
                  <a:lnTo>
                    <a:pt x="223" y="129"/>
                  </a:lnTo>
                  <a:lnTo>
                    <a:pt x="212" y="126"/>
                  </a:lnTo>
                  <a:lnTo>
                    <a:pt x="175" y="118"/>
                  </a:lnTo>
                  <a:lnTo>
                    <a:pt x="141" y="114"/>
                  </a:lnTo>
                  <a:lnTo>
                    <a:pt x="112" y="114"/>
                  </a:lnTo>
                  <a:lnTo>
                    <a:pt x="87" y="116"/>
                  </a:lnTo>
                  <a:lnTo>
                    <a:pt x="64" y="120"/>
                  </a:lnTo>
                  <a:lnTo>
                    <a:pt x="45" y="124"/>
                  </a:lnTo>
                  <a:lnTo>
                    <a:pt x="26" y="126"/>
                  </a:lnTo>
                  <a:lnTo>
                    <a:pt x="9" y="126"/>
                  </a:lnTo>
                  <a:lnTo>
                    <a:pt x="1" y="120"/>
                  </a:lnTo>
                  <a:lnTo>
                    <a:pt x="0" y="105"/>
                  </a:lnTo>
                  <a:lnTo>
                    <a:pt x="5" y="80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3" y="21"/>
                  </a:lnTo>
                  <a:lnTo>
                    <a:pt x="59" y="11"/>
                  </a:lnTo>
                  <a:lnTo>
                    <a:pt x="76" y="5"/>
                  </a:lnTo>
                  <a:lnTo>
                    <a:pt x="93" y="1"/>
                  </a:lnTo>
                  <a:lnTo>
                    <a:pt x="110" y="0"/>
                  </a:lnTo>
                  <a:lnTo>
                    <a:pt x="129" y="0"/>
                  </a:lnTo>
                  <a:lnTo>
                    <a:pt x="147" y="0"/>
                  </a:lnTo>
                  <a:lnTo>
                    <a:pt x="171" y="5"/>
                  </a:lnTo>
                  <a:lnTo>
                    <a:pt x="194" y="15"/>
                  </a:lnTo>
                  <a:lnTo>
                    <a:pt x="217" y="26"/>
                  </a:lnTo>
                  <a:lnTo>
                    <a:pt x="240" y="40"/>
                  </a:lnTo>
                  <a:lnTo>
                    <a:pt x="263" y="57"/>
                  </a:lnTo>
                  <a:lnTo>
                    <a:pt x="282" y="74"/>
                  </a:lnTo>
                  <a:lnTo>
                    <a:pt x="303" y="91"/>
                  </a:lnTo>
                  <a:lnTo>
                    <a:pt x="32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5" name="Freeform 45"/>
            <p:cNvSpPr>
              <a:spLocks/>
            </p:cNvSpPr>
            <p:nvPr/>
          </p:nvSpPr>
          <p:spPr bwMode="auto">
            <a:xfrm>
              <a:off x="4508" y="1622"/>
              <a:ext cx="131" cy="58"/>
            </a:xfrm>
            <a:custGeom>
              <a:avLst/>
              <a:gdLst>
                <a:gd name="T0" fmla="*/ 259 w 261"/>
                <a:gd name="T1" fmla="*/ 105 h 117"/>
                <a:gd name="T2" fmla="*/ 261 w 261"/>
                <a:gd name="T3" fmla="*/ 117 h 117"/>
                <a:gd name="T4" fmla="*/ 238 w 261"/>
                <a:gd name="T5" fmla="*/ 102 h 117"/>
                <a:gd name="T6" fmla="*/ 210 w 261"/>
                <a:gd name="T7" fmla="*/ 90 h 117"/>
                <a:gd name="T8" fmla="*/ 177 w 261"/>
                <a:gd name="T9" fmla="*/ 79 h 117"/>
                <a:gd name="T10" fmla="*/ 145 w 261"/>
                <a:gd name="T11" fmla="*/ 71 h 117"/>
                <a:gd name="T12" fmla="*/ 109 w 261"/>
                <a:gd name="T13" fmla="*/ 67 h 117"/>
                <a:gd name="T14" fmla="*/ 72 w 261"/>
                <a:gd name="T15" fmla="*/ 63 h 117"/>
                <a:gd name="T16" fmla="*/ 36 w 261"/>
                <a:gd name="T17" fmla="*/ 63 h 117"/>
                <a:gd name="T18" fmla="*/ 0 w 261"/>
                <a:gd name="T19" fmla="*/ 65 h 117"/>
                <a:gd name="T20" fmla="*/ 5 w 261"/>
                <a:gd name="T21" fmla="*/ 44 h 117"/>
                <a:gd name="T22" fmla="*/ 15 w 261"/>
                <a:gd name="T23" fmla="*/ 27 h 117"/>
                <a:gd name="T24" fmla="*/ 28 w 261"/>
                <a:gd name="T25" fmla="*/ 16 h 117"/>
                <a:gd name="T26" fmla="*/ 44 w 261"/>
                <a:gd name="T27" fmla="*/ 8 h 117"/>
                <a:gd name="T28" fmla="*/ 63 w 261"/>
                <a:gd name="T29" fmla="*/ 2 h 117"/>
                <a:gd name="T30" fmla="*/ 82 w 261"/>
                <a:gd name="T31" fmla="*/ 0 h 117"/>
                <a:gd name="T32" fmla="*/ 101 w 261"/>
                <a:gd name="T33" fmla="*/ 2 h 117"/>
                <a:gd name="T34" fmla="*/ 118 w 261"/>
                <a:gd name="T35" fmla="*/ 4 h 117"/>
                <a:gd name="T36" fmla="*/ 137 w 261"/>
                <a:gd name="T37" fmla="*/ 12 h 117"/>
                <a:gd name="T38" fmla="*/ 158 w 261"/>
                <a:gd name="T39" fmla="*/ 21 h 117"/>
                <a:gd name="T40" fmla="*/ 177 w 261"/>
                <a:gd name="T41" fmla="*/ 33 h 117"/>
                <a:gd name="T42" fmla="*/ 198 w 261"/>
                <a:gd name="T43" fmla="*/ 44 h 117"/>
                <a:gd name="T44" fmla="*/ 216 w 261"/>
                <a:gd name="T45" fmla="*/ 58 h 117"/>
                <a:gd name="T46" fmla="*/ 233 w 261"/>
                <a:gd name="T47" fmla="*/ 71 h 117"/>
                <a:gd name="T48" fmla="*/ 248 w 261"/>
                <a:gd name="T49" fmla="*/ 88 h 117"/>
                <a:gd name="T50" fmla="*/ 259 w 261"/>
                <a:gd name="T51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1" h="117">
                  <a:moveTo>
                    <a:pt x="259" y="105"/>
                  </a:moveTo>
                  <a:lnTo>
                    <a:pt x="261" y="117"/>
                  </a:lnTo>
                  <a:lnTo>
                    <a:pt x="238" y="102"/>
                  </a:lnTo>
                  <a:lnTo>
                    <a:pt x="210" y="90"/>
                  </a:lnTo>
                  <a:lnTo>
                    <a:pt x="177" y="79"/>
                  </a:lnTo>
                  <a:lnTo>
                    <a:pt x="145" y="71"/>
                  </a:lnTo>
                  <a:lnTo>
                    <a:pt x="109" y="67"/>
                  </a:lnTo>
                  <a:lnTo>
                    <a:pt x="72" y="63"/>
                  </a:lnTo>
                  <a:lnTo>
                    <a:pt x="36" y="63"/>
                  </a:lnTo>
                  <a:lnTo>
                    <a:pt x="0" y="65"/>
                  </a:lnTo>
                  <a:lnTo>
                    <a:pt x="5" y="44"/>
                  </a:lnTo>
                  <a:lnTo>
                    <a:pt x="15" y="27"/>
                  </a:lnTo>
                  <a:lnTo>
                    <a:pt x="28" y="16"/>
                  </a:lnTo>
                  <a:lnTo>
                    <a:pt x="44" y="8"/>
                  </a:lnTo>
                  <a:lnTo>
                    <a:pt x="63" y="2"/>
                  </a:lnTo>
                  <a:lnTo>
                    <a:pt x="82" y="0"/>
                  </a:lnTo>
                  <a:lnTo>
                    <a:pt x="101" y="2"/>
                  </a:lnTo>
                  <a:lnTo>
                    <a:pt x="118" y="4"/>
                  </a:lnTo>
                  <a:lnTo>
                    <a:pt x="137" y="12"/>
                  </a:lnTo>
                  <a:lnTo>
                    <a:pt x="158" y="21"/>
                  </a:lnTo>
                  <a:lnTo>
                    <a:pt x="177" y="33"/>
                  </a:lnTo>
                  <a:lnTo>
                    <a:pt x="198" y="44"/>
                  </a:lnTo>
                  <a:lnTo>
                    <a:pt x="216" y="58"/>
                  </a:lnTo>
                  <a:lnTo>
                    <a:pt x="233" y="71"/>
                  </a:lnTo>
                  <a:lnTo>
                    <a:pt x="248" y="88"/>
                  </a:lnTo>
                  <a:lnTo>
                    <a:pt x="259" y="10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6" name="Freeform 46"/>
            <p:cNvSpPr>
              <a:spLocks/>
            </p:cNvSpPr>
            <p:nvPr/>
          </p:nvSpPr>
          <p:spPr bwMode="auto">
            <a:xfrm>
              <a:off x="4238" y="1692"/>
              <a:ext cx="119" cy="33"/>
            </a:xfrm>
            <a:custGeom>
              <a:avLst/>
              <a:gdLst>
                <a:gd name="T0" fmla="*/ 210 w 239"/>
                <a:gd name="T1" fmla="*/ 17 h 65"/>
                <a:gd name="T2" fmla="*/ 220 w 239"/>
                <a:gd name="T3" fmla="*/ 28 h 65"/>
                <a:gd name="T4" fmla="*/ 230 w 239"/>
                <a:gd name="T5" fmla="*/ 40 h 65"/>
                <a:gd name="T6" fmla="*/ 237 w 239"/>
                <a:gd name="T7" fmla="*/ 51 h 65"/>
                <a:gd name="T8" fmla="*/ 239 w 239"/>
                <a:gd name="T9" fmla="*/ 65 h 65"/>
                <a:gd name="T10" fmla="*/ 212 w 239"/>
                <a:gd name="T11" fmla="*/ 61 h 65"/>
                <a:gd name="T12" fmla="*/ 184 w 239"/>
                <a:gd name="T13" fmla="*/ 57 h 65"/>
                <a:gd name="T14" fmla="*/ 155 w 239"/>
                <a:gd name="T15" fmla="*/ 55 h 65"/>
                <a:gd name="T16" fmla="*/ 126 w 239"/>
                <a:gd name="T17" fmla="*/ 53 h 65"/>
                <a:gd name="T18" fmla="*/ 96 w 239"/>
                <a:gd name="T19" fmla="*/ 51 h 65"/>
                <a:gd name="T20" fmla="*/ 63 w 239"/>
                <a:gd name="T21" fmla="*/ 53 h 65"/>
                <a:gd name="T22" fmla="*/ 33 w 239"/>
                <a:gd name="T23" fmla="*/ 57 h 65"/>
                <a:gd name="T24" fmla="*/ 0 w 239"/>
                <a:gd name="T25" fmla="*/ 65 h 65"/>
                <a:gd name="T26" fmla="*/ 2 w 239"/>
                <a:gd name="T27" fmla="*/ 53 h 65"/>
                <a:gd name="T28" fmla="*/ 8 w 239"/>
                <a:gd name="T29" fmla="*/ 44 h 65"/>
                <a:gd name="T30" fmla="*/ 18 w 239"/>
                <a:gd name="T31" fmla="*/ 36 h 65"/>
                <a:gd name="T32" fmla="*/ 27 w 239"/>
                <a:gd name="T33" fmla="*/ 30 h 65"/>
                <a:gd name="T34" fmla="*/ 37 w 239"/>
                <a:gd name="T35" fmla="*/ 25 h 65"/>
                <a:gd name="T36" fmla="*/ 48 w 239"/>
                <a:gd name="T37" fmla="*/ 19 h 65"/>
                <a:gd name="T38" fmla="*/ 58 w 239"/>
                <a:gd name="T39" fmla="*/ 13 h 65"/>
                <a:gd name="T40" fmla="*/ 67 w 239"/>
                <a:gd name="T41" fmla="*/ 7 h 65"/>
                <a:gd name="T42" fmla="*/ 86 w 239"/>
                <a:gd name="T43" fmla="*/ 4 h 65"/>
                <a:gd name="T44" fmla="*/ 105 w 239"/>
                <a:gd name="T45" fmla="*/ 2 h 65"/>
                <a:gd name="T46" fmla="*/ 125 w 239"/>
                <a:gd name="T47" fmla="*/ 0 h 65"/>
                <a:gd name="T48" fmla="*/ 142 w 239"/>
                <a:gd name="T49" fmla="*/ 0 h 65"/>
                <a:gd name="T50" fmla="*/ 159 w 239"/>
                <a:gd name="T51" fmla="*/ 4 h 65"/>
                <a:gd name="T52" fmla="*/ 176 w 239"/>
                <a:gd name="T53" fmla="*/ 5 h 65"/>
                <a:gd name="T54" fmla="*/ 193 w 239"/>
                <a:gd name="T55" fmla="*/ 11 h 65"/>
                <a:gd name="T56" fmla="*/ 210 w 239"/>
                <a:gd name="T57" fmla="*/ 1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9" h="65">
                  <a:moveTo>
                    <a:pt x="210" y="17"/>
                  </a:moveTo>
                  <a:lnTo>
                    <a:pt x="220" y="28"/>
                  </a:lnTo>
                  <a:lnTo>
                    <a:pt x="230" y="40"/>
                  </a:lnTo>
                  <a:lnTo>
                    <a:pt x="237" y="51"/>
                  </a:lnTo>
                  <a:lnTo>
                    <a:pt x="239" y="65"/>
                  </a:lnTo>
                  <a:lnTo>
                    <a:pt x="212" y="61"/>
                  </a:lnTo>
                  <a:lnTo>
                    <a:pt x="184" y="57"/>
                  </a:lnTo>
                  <a:lnTo>
                    <a:pt x="155" y="55"/>
                  </a:lnTo>
                  <a:lnTo>
                    <a:pt x="126" y="53"/>
                  </a:lnTo>
                  <a:lnTo>
                    <a:pt x="96" y="51"/>
                  </a:lnTo>
                  <a:lnTo>
                    <a:pt x="63" y="53"/>
                  </a:lnTo>
                  <a:lnTo>
                    <a:pt x="33" y="57"/>
                  </a:lnTo>
                  <a:lnTo>
                    <a:pt x="0" y="65"/>
                  </a:lnTo>
                  <a:lnTo>
                    <a:pt x="2" y="53"/>
                  </a:lnTo>
                  <a:lnTo>
                    <a:pt x="8" y="44"/>
                  </a:lnTo>
                  <a:lnTo>
                    <a:pt x="18" y="36"/>
                  </a:lnTo>
                  <a:lnTo>
                    <a:pt x="27" y="30"/>
                  </a:lnTo>
                  <a:lnTo>
                    <a:pt x="37" y="25"/>
                  </a:lnTo>
                  <a:lnTo>
                    <a:pt x="48" y="19"/>
                  </a:lnTo>
                  <a:lnTo>
                    <a:pt x="58" y="13"/>
                  </a:lnTo>
                  <a:lnTo>
                    <a:pt x="67" y="7"/>
                  </a:lnTo>
                  <a:lnTo>
                    <a:pt x="86" y="4"/>
                  </a:lnTo>
                  <a:lnTo>
                    <a:pt x="105" y="2"/>
                  </a:lnTo>
                  <a:lnTo>
                    <a:pt x="125" y="0"/>
                  </a:lnTo>
                  <a:lnTo>
                    <a:pt x="142" y="0"/>
                  </a:lnTo>
                  <a:lnTo>
                    <a:pt x="159" y="4"/>
                  </a:lnTo>
                  <a:lnTo>
                    <a:pt x="176" y="5"/>
                  </a:lnTo>
                  <a:lnTo>
                    <a:pt x="193" y="11"/>
                  </a:lnTo>
                  <a:lnTo>
                    <a:pt x="21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7" name="Freeform 47"/>
            <p:cNvSpPr>
              <a:spLocks/>
            </p:cNvSpPr>
            <p:nvPr/>
          </p:nvSpPr>
          <p:spPr bwMode="auto">
            <a:xfrm>
              <a:off x="4364" y="1701"/>
              <a:ext cx="89" cy="155"/>
            </a:xfrm>
            <a:custGeom>
              <a:avLst/>
              <a:gdLst>
                <a:gd name="T0" fmla="*/ 109 w 178"/>
                <a:gd name="T1" fmla="*/ 90 h 309"/>
                <a:gd name="T2" fmla="*/ 117 w 178"/>
                <a:gd name="T3" fmla="*/ 90 h 309"/>
                <a:gd name="T4" fmla="*/ 125 w 178"/>
                <a:gd name="T5" fmla="*/ 88 h 309"/>
                <a:gd name="T6" fmla="*/ 134 w 178"/>
                <a:gd name="T7" fmla="*/ 86 h 309"/>
                <a:gd name="T8" fmla="*/ 146 w 178"/>
                <a:gd name="T9" fmla="*/ 84 h 309"/>
                <a:gd name="T10" fmla="*/ 155 w 178"/>
                <a:gd name="T11" fmla="*/ 82 h 309"/>
                <a:gd name="T12" fmla="*/ 165 w 178"/>
                <a:gd name="T13" fmla="*/ 84 h 309"/>
                <a:gd name="T14" fmla="*/ 172 w 178"/>
                <a:gd name="T15" fmla="*/ 88 h 309"/>
                <a:gd name="T16" fmla="*/ 178 w 178"/>
                <a:gd name="T17" fmla="*/ 97 h 309"/>
                <a:gd name="T18" fmla="*/ 155 w 178"/>
                <a:gd name="T19" fmla="*/ 105 h 309"/>
                <a:gd name="T20" fmla="*/ 134 w 178"/>
                <a:gd name="T21" fmla="*/ 115 h 309"/>
                <a:gd name="T22" fmla="*/ 113 w 178"/>
                <a:gd name="T23" fmla="*/ 126 h 309"/>
                <a:gd name="T24" fmla="*/ 96 w 178"/>
                <a:gd name="T25" fmla="*/ 139 h 309"/>
                <a:gd name="T26" fmla="*/ 79 w 178"/>
                <a:gd name="T27" fmla="*/ 157 h 309"/>
                <a:gd name="T28" fmla="*/ 63 w 178"/>
                <a:gd name="T29" fmla="*/ 174 h 309"/>
                <a:gd name="T30" fmla="*/ 54 w 178"/>
                <a:gd name="T31" fmla="*/ 197 h 309"/>
                <a:gd name="T32" fmla="*/ 46 w 178"/>
                <a:gd name="T33" fmla="*/ 220 h 309"/>
                <a:gd name="T34" fmla="*/ 39 w 178"/>
                <a:gd name="T35" fmla="*/ 244 h 309"/>
                <a:gd name="T36" fmla="*/ 33 w 178"/>
                <a:gd name="T37" fmla="*/ 271 h 309"/>
                <a:gd name="T38" fmla="*/ 23 w 178"/>
                <a:gd name="T39" fmla="*/ 294 h 309"/>
                <a:gd name="T40" fmla="*/ 4 w 178"/>
                <a:gd name="T41" fmla="*/ 309 h 309"/>
                <a:gd name="T42" fmla="*/ 0 w 178"/>
                <a:gd name="T43" fmla="*/ 267 h 309"/>
                <a:gd name="T44" fmla="*/ 6 w 178"/>
                <a:gd name="T45" fmla="*/ 229 h 309"/>
                <a:gd name="T46" fmla="*/ 18 w 178"/>
                <a:gd name="T47" fmla="*/ 191 h 309"/>
                <a:gd name="T48" fmla="*/ 33 w 178"/>
                <a:gd name="T49" fmla="*/ 153 h 309"/>
                <a:gd name="T50" fmla="*/ 44 w 178"/>
                <a:gd name="T51" fmla="*/ 115 h 309"/>
                <a:gd name="T52" fmla="*/ 52 w 178"/>
                <a:gd name="T53" fmla="*/ 78 h 309"/>
                <a:gd name="T54" fmla="*/ 52 w 178"/>
                <a:gd name="T55" fmla="*/ 40 h 309"/>
                <a:gd name="T56" fmla="*/ 39 w 178"/>
                <a:gd name="T57" fmla="*/ 0 h 309"/>
                <a:gd name="T58" fmla="*/ 56 w 178"/>
                <a:gd name="T59" fmla="*/ 6 h 309"/>
                <a:gd name="T60" fmla="*/ 67 w 178"/>
                <a:gd name="T61" fmla="*/ 15 h 309"/>
                <a:gd name="T62" fmla="*/ 73 w 178"/>
                <a:gd name="T63" fmla="*/ 29 h 309"/>
                <a:gd name="T64" fmla="*/ 77 w 178"/>
                <a:gd name="T65" fmla="*/ 44 h 309"/>
                <a:gd name="T66" fmla="*/ 81 w 178"/>
                <a:gd name="T67" fmla="*/ 59 h 309"/>
                <a:gd name="T68" fmla="*/ 86 w 178"/>
                <a:gd name="T69" fmla="*/ 73 h 309"/>
                <a:gd name="T70" fmla="*/ 96 w 178"/>
                <a:gd name="T71" fmla="*/ 84 h 309"/>
                <a:gd name="T72" fmla="*/ 109 w 178"/>
                <a:gd name="T73" fmla="*/ 9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8" h="309">
                  <a:moveTo>
                    <a:pt x="109" y="90"/>
                  </a:moveTo>
                  <a:lnTo>
                    <a:pt x="117" y="90"/>
                  </a:lnTo>
                  <a:lnTo>
                    <a:pt x="125" y="88"/>
                  </a:lnTo>
                  <a:lnTo>
                    <a:pt x="134" y="86"/>
                  </a:lnTo>
                  <a:lnTo>
                    <a:pt x="146" y="84"/>
                  </a:lnTo>
                  <a:lnTo>
                    <a:pt x="155" y="82"/>
                  </a:lnTo>
                  <a:lnTo>
                    <a:pt x="165" y="84"/>
                  </a:lnTo>
                  <a:lnTo>
                    <a:pt x="172" y="88"/>
                  </a:lnTo>
                  <a:lnTo>
                    <a:pt x="178" y="97"/>
                  </a:lnTo>
                  <a:lnTo>
                    <a:pt x="155" y="105"/>
                  </a:lnTo>
                  <a:lnTo>
                    <a:pt x="134" y="115"/>
                  </a:lnTo>
                  <a:lnTo>
                    <a:pt x="113" y="126"/>
                  </a:lnTo>
                  <a:lnTo>
                    <a:pt x="96" y="139"/>
                  </a:lnTo>
                  <a:lnTo>
                    <a:pt x="79" y="157"/>
                  </a:lnTo>
                  <a:lnTo>
                    <a:pt x="63" y="174"/>
                  </a:lnTo>
                  <a:lnTo>
                    <a:pt x="54" y="197"/>
                  </a:lnTo>
                  <a:lnTo>
                    <a:pt x="46" y="220"/>
                  </a:lnTo>
                  <a:lnTo>
                    <a:pt x="39" y="244"/>
                  </a:lnTo>
                  <a:lnTo>
                    <a:pt x="33" y="271"/>
                  </a:lnTo>
                  <a:lnTo>
                    <a:pt x="23" y="294"/>
                  </a:lnTo>
                  <a:lnTo>
                    <a:pt x="4" y="309"/>
                  </a:lnTo>
                  <a:lnTo>
                    <a:pt x="0" y="267"/>
                  </a:lnTo>
                  <a:lnTo>
                    <a:pt x="6" y="229"/>
                  </a:lnTo>
                  <a:lnTo>
                    <a:pt x="18" y="191"/>
                  </a:lnTo>
                  <a:lnTo>
                    <a:pt x="33" y="153"/>
                  </a:lnTo>
                  <a:lnTo>
                    <a:pt x="44" y="115"/>
                  </a:lnTo>
                  <a:lnTo>
                    <a:pt x="52" y="78"/>
                  </a:lnTo>
                  <a:lnTo>
                    <a:pt x="52" y="40"/>
                  </a:lnTo>
                  <a:lnTo>
                    <a:pt x="39" y="0"/>
                  </a:lnTo>
                  <a:lnTo>
                    <a:pt x="56" y="6"/>
                  </a:lnTo>
                  <a:lnTo>
                    <a:pt x="67" y="15"/>
                  </a:lnTo>
                  <a:lnTo>
                    <a:pt x="73" y="29"/>
                  </a:lnTo>
                  <a:lnTo>
                    <a:pt x="77" y="44"/>
                  </a:lnTo>
                  <a:lnTo>
                    <a:pt x="81" y="59"/>
                  </a:lnTo>
                  <a:lnTo>
                    <a:pt x="86" y="73"/>
                  </a:lnTo>
                  <a:lnTo>
                    <a:pt x="96" y="84"/>
                  </a:lnTo>
                  <a:lnTo>
                    <a:pt x="10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8" name="Freeform 48"/>
            <p:cNvSpPr>
              <a:spLocks/>
            </p:cNvSpPr>
            <p:nvPr/>
          </p:nvSpPr>
          <p:spPr bwMode="auto">
            <a:xfrm>
              <a:off x="4037" y="1744"/>
              <a:ext cx="89" cy="237"/>
            </a:xfrm>
            <a:custGeom>
              <a:avLst/>
              <a:gdLst>
                <a:gd name="T0" fmla="*/ 168 w 178"/>
                <a:gd name="T1" fmla="*/ 57 h 474"/>
                <a:gd name="T2" fmla="*/ 165 w 178"/>
                <a:gd name="T3" fmla="*/ 149 h 474"/>
                <a:gd name="T4" fmla="*/ 157 w 178"/>
                <a:gd name="T5" fmla="*/ 241 h 474"/>
                <a:gd name="T6" fmla="*/ 157 w 178"/>
                <a:gd name="T7" fmla="*/ 334 h 474"/>
                <a:gd name="T8" fmla="*/ 178 w 178"/>
                <a:gd name="T9" fmla="*/ 430 h 474"/>
                <a:gd name="T10" fmla="*/ 170 w 178"/>
                <a:gd name="T11" fmla="*/ 439 h 474"/>
                <a:gd name="T12" fmla="*/ 161 w 178"/>
                <a:gd name="T13" fmla="*/ 449 h 474"/>
                <a:gd name="T14" fmla="*/ 151 w 178"/>
                <a:gd name="T15" fmla="*/ 457 h 474"/>
                <a:gd name="T16" fmla="*/ 142 w 178"/>
                <a:gd name="T17" fmla="*/ 464 h 474"/>
                <a:gd name="T18" fmla="*/ 130 w 178"/>
                <a:gd name="T19" fmla="*/ 470 h 474"/>
                <a:gd name="T20" fmla="*/ 119 w 178"/>
                <a:gd name="T21" fmla="*/ 474 h 474"/>
                <a:gd name="T22" fmla="*/ 105 w 178"/>
                <a:gd name="T23" fmla="*/ 474 h 474"/>
                <a:gd name="T24" fmla="*/ 92 w 178"/>
                <a:gd name="T25" fmla="*/ 472 h 474"/>
                <a:gd name="T26" fmla="*/ 77 w 178"/>
                <a:gd name="T27" fmla="*/ 460 h 474"/>
                <a:gd name="T28" fmla="*/ 71 w 178"/>
                <a:gd name="T29" fmla="*/ 415 h 474"/>
                <a:gd name="T30" fmla="*/ 65 w 178"/>
                <a:gd name="T31" fmla="*/ 371 h 474"/>
                <a:gd name="T32" fmla="*/ 60 w 178"/>
                <a:gd name="T33" fmla="*/ 325 h 474"/>
                <a:gd name="T34" fmla="*/ 52 w 178"/>
                <a:gd name="T35" fmla="*/ 281 h 474"/>
                <a:gd name="T36" fmla="*/ 42 w 178"/>
                <a:gd name="T37" fmla="*/ 237 h 474"/>
                <a:gd name="T38" fmla="*/ 33 w 178"/>
                <a:gd name="T39" fmla="*/ 193 h 474"/>
                <a:gd name="T40" fmla="*/ 18 w 178"/>
                <a:gd name="T41" fmla="*/ 151 h 474"/>
                <a:gd name="T42" fmla="*/ 0 w 178"/>
                <a:gd name="T43" fmla="*/ 109 h 474"/>
                <a:gd name="T44" fmla="*/ 6 w 178"/>
                <a:gd name="T45" fmla="*/ 95 h 474"/>
                <a:gd name="T46" fmla="*/ 10 w 178"/>
                <a:gd name="T47" fmla="*/ 80 h 474"/>
                <a:gd name="T48" fmla="*/ 14 w 178"/>
                <a:gd name="T49" fmla="*/ 67 h 474"/>
                <a:gd name="T50" fmla="*/ 18 w 178"/>
                <a:gd name="T51" fmla="*/ 51 h 474"/>
                <a:gd name="T52" fmla="*/ 23 w 178"/>
                <a:gd name="T53" fmla="*/ 38 h 474"/>
                <a:gd name="T54" fmla="*/ 31 w 178"/>
                <a:gd name="T55" fmla="*/ 27 h 474"/>
                <a:gd name="T56" fmla="*/ 42 w 178"/>
                <a:gd name="T57" fmla="*/ 17 h 474"/>
                <a:gd name="T58" fmla="*/ 58 w 178"/>
                <a:gd name="T59" fmla="*/ 9 h 474"/>
                <a:gd name="T60" fmla="*/ 77 w 178"/>
                <a:gd name="T61" fmla="*/ 2 h 474"/>
                <a:gd name="T62" fmla="*/ 94 w 178"/>
                <a:gd name="T63" fmla="*/ 0 h 474"/>
                <a:gd name="T64" fmla="*/ 109 w 178"/>
                <a:gd name="T65" fmla="*/ 2 h 474"/>
                <a:gd name="T66" fmla="*/ 125 w 178"/>
                <a:gd name="T67" fmla="*/ 8 h 474"/>
                <a:gd name="T68" fmla="*/ 138 w 178"/>
                <a:gd name="T69" fmla="*/ 17 h 474"/>
                <a:gd name="T70" fmla="*/ 149 w 178"/>
                <a:gd name="T71" fmla="*/ 29 h 474"/>
                <a:gd name="T72" fmla="*/ 159 w 178"/>
                <a:gd name="T73" fmla="*/ 42 h 474"/>
                <a:gd name="T74" fmla="*/ 168 w 178"/>
                <a:gd name="T75" fmla="*/ 57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8" h="474">
                  <a:moveTo>
                    <a:pt x="168" y="57"/>
                  </a:moveTo>
                  <a:lnTo>
                    <a:pt x="165" y="149"/>
                  </a:lnTo>
                  <a:lnTo>
                    <a:pt x="157" y="241"/>
                  </a:lnTo>
                  <a:lnTo>
                    <a:pt x="157" y="334"/>
                  </a:lnTo>
                  <a:lnTo>
                    <a:pt x="178" y="430"/>
                  </a:lnTo>
                  <a:lnTo>
                    <a:pt x="170" y="439"/>
                  </a:lnTo>
                  <a:lnTo>
                    <a:pt x="161" y="449"/>
                  </a:lnTo>
                  <a:lnTo>
                    <a:pt x="151" y="457"/>
                  </a:lnTo>
                  <a:lnTo>
                    <a:pt x="142" y="464"/>
                  </a:lnTo>
                  <a:lnTo>
                    <a:pt x="130" y="470"/>
                  </a:lnTo>
                  <a:lnTo>
                    <a:pt x="119" y="474"/>
                  </a:lnTo>
                  <a:lnTo>
                    <a:pt x="105" y="474"/>
                  </a:lnTo>
                  <a:lnTo>
                    <a:pt x="92" y="472"/>
                  </a:lnTo>
                  <a:lnTo>
                    <a:pt x="77" y="460"/>
                  </a:lnTo>
                  <a:lnTo>
                    <a:pt x="71" y="415"/>
                  </a:lnTo>
                  <a:lnTo>
                    <a:pt x="65" y="371"/>
                  </a:lnTo>
                  <a:lnTo>
                    <a:pt x="60" y="325"/>
                  </a:lnTo>
                  <a:lnTo>
                    <a:pt x="52" y="281"/>
                  </a:lnTo>
                  <a:lnTo>
                    <a:pt x="42" y="237"/>
                  </a:lnTo>
                  <a:lnTo>
                    <a:pt x="33" y="193"/>
                  </a:lnTo>
                  <a:lnTo>
                    <a:pt x="18" y="151"/>
                  </a:lnTo>
                  <a:lnTo>
                    <a:pt x="0" y="109"/>
                  </a:lnTo>
                  <a:lnTo>
                    <a:pt x="6" y="95"/>
                  </a:lnTo>
                  <a:lnTo>
                    <a:pt x="10" y="80"/>
                  </a:lnTo>
                  <a:lnTo>
                    <a:pt x="14" y="67"/>
                  </a:lnTo>
                  <a:lnTo>
                    <a:pt x="18" y="51"/>
                  </a:lnTo>
                  <a:lnTo>
                    <a:pt x="23" y="38"/>
                  </a:lnTo>
                  <a:lnTo>
                    <a:pt x="31" y="27"/>
                  </a:lnTo>
                  <a:lnTo>
                    <a:pt x="42" y="17"/>
                  </a:lnTo>
                  <a:lnTo>
                    <a:pt x="58" y="9"/>
                  </a:lnTo>
                  <a:lnTo>
                    <a:pt x="77" y="2"/>
                  </a:lnTo>
                  <a:lnTo>
                    <a:pt x="94" y="0"/>
                  </a:lnTo>
                  <a:lnTo>
                    <a:pt x="109" y="2"/>
                  </a:lnTo>
                  <a:lnTo>
                    <a:pt x="125" y="8"/>
                  </a:lnTo>
                  <a:lnTo>
                    <a:pt x="138" y="17"/>
                  </a:lnTo>
                  <a:lnTo>
                    <a:pt x="149" y="29"/>
                  </a:lnTo>
                  <a:lnTo>
                    <a:pt x="159" y="42"/>
                  </a:lnTo>
                  <a:lnTo>
                    <a:pt x="168" y="57"/>
                  </a:lnTo>
                  <a:close/>
                </a:path>
              </a:pathLst>
            </a:custGeom>
            <a:solidFill>
              <a:srgbClr val="CC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69" name="Freeform 49"/>
            <p:cNvSpPr>
              <a:spLocks/>
            </p:cNvSpPr>
            <p:nvPr/>
          </p:nvSpPr>
          <p:spPr bwMode="auto">
            <a:xfrm>
              <a:off x="4500" y="1711"/>
              <a:ext cx="126" cy="44"/>
            </a:xfrm>
            <a:custGeom>
              <a:avLst/>
              <a:gdLst>
                <a:gd name="T0" fmla="*/ 209 w 253"/>
                <a:gd name="T1" fmla="*/ 33 h 90"/>
                <a:gd name="T2" fmla="*/ 222 w 253"/>
                <a:gd name="T3" fmla="*/ 46 h 90"/>
                <a:gd name="T4" fmla="*/ 233 w 253"/>
                <a:gd name="T5" fmla="*/ 59 h 90"/>
                <a:gd name="T6" fmla="*/ 243 w 253"/>
                <a:gd name="T7" fmla="*/ 75 h 90"/>
                <a:gd name="T8" fmla="*/ 253 w 253"/>
                <a:gd name="T9" fmla="*/ 90 h 90"/>
                <a:gd name="T10" fmla="*/ 235 w 253"/>
                <a:gd name="T11" fmla="*/ 82 h 90"/>
                <a:gd name="T12" fmla="*/ 218 w 253"/>
                <a:gd name="T13" fmla="*/ 76 h 90"/>
                <a:gd name="T14" fmla="*/ 203 w 253"/>
                <a:gd name="T15" fmla="*/ 71 h 90"/>
                <a:gd name="T16" fmla="*/ 188 w 253"/>
                <a:gd name="T17" fmla="*/ 65 h 90"/>
                <a:gd name="T18" fmla="*/ 172 w 253"/>
                <a:gd name="T19" fmla="*/ 61 h 90"/>
                <a:gd name="T20" fmla="*/ 155 w 253"/>
                <a:gd name="T21" fmla="*/ 57 h 90"/>
                <a:gd name="T22" fmla="*/ 138 w 253"/>
                <a:gd name="T23" fmla="*/ 54 h 90"/>
                <a:gd name="T24" fmla="*/ 121 w 253"/>
                <a:gd name="T25" fmla="*/ 52 h 90"/>
                <a:gd name="T26" fmla="*/ 106 w 253"/>
                <a:gd name="T27" fmla="*/ 54 h 90"/>
                <a:gd name="T28" fmla="*/ 90 w 253"/>
                <a:gd name="T29" fmla="*/ 55 h 90"/>
                <a:gd name="T30" fmla="*/ 75 w 253"/>
                <a:gd name="T31" fmla="*/ 55 h 90"/>
                <a:gd name="T32" fmla="*/ 58 w 253"/>
                <a:gd name="T33" fmla="*/ 55 h 90"/>
                <a:gd name="T34" fmla="*/ 42 w 253"/>
                <a:gd name="T35" fmla="*/ 54 h 90"/>
                <a:gd name="T36" fmla="*/ 27 w 253"/>
                <a:gd name="T37" fmla="*/ 50 h 90"/>
                <a:gd name="T38" fmla="*/ 14 w 253"/>
                <a:gd name="T39" fmla="*/ 48 h 90"/>
                <a:gd name="T40" fmla="*/ 0 w 253"/>
                <a:gd name="T41" fmla="*/ 44 h 90"/>
                <a:gd name="T42" fmla="*/ 20 w 253"/>
                <a:gd name="T43" fmla="*/ 25 h 90"/>
                <a:gd name="T44" fmla="*/ 44 w 253"/>
                <a:gd name="T45" fmla="*/ 10 h 90"/>
                <a:gd name="T46" fmla="*/ 71 w 253"/>
                <a:gd name="T47" fmla="*/ 2 h 90"/>
                <a:gd name="T48" fmla="*/ 100 w 253"/>
                <a:gd name="T49" fmla="*/ 0 h 90"/>
                <a:gd name="T50" fmla="*/ 130 w 253"/>
                <a:gd name="T51" fmla="*/ 2 h 90"/>
                <a:gd name="T52" fmla="*/ 159 w 253"/>
                <a:gd name="T53" fmla="*/ 8 h 90"/>
                <a:gd name="T54" fmla="*/ 186 w 253"/>
                <a:gd name="T55" fmla="*/ 19 h 90"/>
                <a:gd name="T56" fmla="*/ 209 w 253"/>
                <a:gd name="T57" fmla="*/ 3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3" h="90">
                  <a:moveTo>
                    <a:pt x="209" y="33"/>
                  </a:moveTo>
                  <a:lnTo>
                    <a:pt x="222" y="46"/>
                  </a:lnTo>
                  <a:lnTo>
                    <a:pt x="233" y="59"/>
                  </a:lnTo>
                  <a:lnTo>
                    <a:pt x="243" y="75"/>
                  </a:lnTo>
                  <a:lnTo>
                    <a:pt x="253" y="90"/>
                  </a:lnTo>
                  <a:lnTo>
                    <a:pt x="235" y="82"/>
                  </a:lnTo>
                  <a:lnTo>
                    <a:pt x="218" y="76"/>
                  </a:lnTo>
                  <a:lnTo>
                    <a:pt x="203" y="71"/>
                  </a:lnTo>
                  <a:lnTo>
                    <a:pt x="188" y="65"/>
                  </a:lnTo>
                  <a:lnTo>
                    <a:pt x="172" y="61"/>
                  </a:lnTo>
                  <a:lnTo>
                    <a:pt x="155" y="57"/>
                  </a:lnTo>
                  <a:lnTo>
                    <a:pt x="138" y="54"/>
                  </a:lnTo>
                  <a:lnTo>
                    <a:pt x="121" y="52"/>
                  </a:lnTo>
                  <a:lnTo>
                    <a:pt x="106" y="54"/>
                  </a:lnTo>
                  <a:lnTo>
                    <a:pt x="90" y="55"/>
                  </a:lnTo>
                  <a:lnTo>
                    <a:pt x="75" y="55"/>
                  </a:lnTo>
                  <a:lnTo>
                    <a:pt x="58" y="55"/>
                  </a:lnTo>
                  <a:lnTo>
                    <a:pt x="42" y="54"/>
                  </a:lnTo>
                  <a:lnTo>
                    <a:pt x="27" y="50"/>
                  </a:lnTo>
                  <a:lnTo>
                    <a:pt x="14" y="48"/>
                  </a:lnTo>
                  <a:lnTo>
                    <a:pt x="0" y="44"/>
                  </a:lnTo>
                  <a:lnTo>
                    <a:pt x="20" y="25"/>
                  </a:lnTo>
                  <a:lnTo>
                    <a:pt x="44" y="10"/>
                  </a:lnTo>
                  <a:lnTo>
                    <a:pt x="71" y="2"/>
                  </a:lnTo>
                  <a:lnTo>
                    <a:pt x="100" y="0"/>
                  </a:lnTo>
                  <a:lnTo>
                    <a:pt x="130" y="2"/>
                  </a:lnTo>
                  <a:lnTo>
                    <a:pt x="159" y="8"/>
                  </a:lnTo>
                  <a:lnTo>
                    <a:pt x="186" y="19"/>
                  </a:lnTo>
                  <a:lnTo>
                    <a:pt x="209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0" name="Freeform 50"/>
            <p:cNvSpPr>
              <a:spLocks/>
            </p:cNvSpPr>
            <p:nvPr/>
          </p:nvSpPr>
          <p:spPr bwMode="auto">
            <a:xfrm>
              <a:off x="4062" y="1780"/>
              <a:ext cx="45" cy="137"/>
            </a:xfrm>
            <a:custGeom>
              <a:avLst/>
              <a:gdLst>
                <a:gd name="T0" fmla="*/ 82 w 90"/>
                <a:gd name="T1" fmla="*/ 19 h 273"/>
                <a:gd name="T2" fmla="*/ 90 w 90"/>
                <a:gd name="T3" fmla="*/ 80 h 273"/>
                <a:gd name="T4" fmla="*/ 86 w 90"/>
                <a:gd name="T5" fmla="*/ 143 h 273"/>
                <a:gd name="T6" fmla="*/ 78 w 90"/>
                <a:gd name="T7" fmla="*/ 206 h 273"/>
                <a:gd name="T8" fmla="*/ 76 w 90"/>
                <a:gd name="T9" fmla="*/ 269 h 273"/>
                <a:gd name="T10" fmla="*/ 65 w 90"/>
                <a:gd name="T11" fmla="*/ 273 h 273"/>
                <a:gd name="T12" fmla="*/ 54 w 90"/>
                <a:gd name="T13" fmla="*/ 269 h 273"/>
                <a:gd name="T14" fmla="*/ 44 w 90"/>
                <a:gd name="T15" fmla="*/ 261 h 273"/>
                <a:gd name="T16" fmla="*/ 38 w 90"/>
                <a:gd name="T17" fmla="*/ 254 h 273"/>
                <a:gd name="T18" fmla="*/ 31 w 90"/>
                <a:gd name="T19" fmla="*/ 227 h 273"/>
                <a:gd name="T20" fmla="*/ 25 w 90"/>
                <a:gd name="T21" fmla="*/ 194 h 273"/>
                <a:gd name="T22" fmla="*/ 33 w 90"/>
                <a:gd name="T23" fmla="*/ 170 h 273"/>
                <a:gd name="T24" fmla="*/ 55 w 90"/>
                <a:gd name="T25" fmla="*/ 162 h 273"/>
                <a:gd name="T26" fmla="*/ 59 w 90"/>
                <a:gd name="T27" fmla="*/ 128 h 273"/>
                <a:gd name="T28" fmla="*/ 63 w 90"/>
                <a:gd name="T29" fmla="*/ 91 h 273"/>
                <a:gd name="T30" fmla="*/ 57 w 90"/>
                <a:gd name="T31" fmla="*/ 57 h 273"/>
                <a:gd name="T32" fmla="*/ 33 w 90"/>
                <a:gd name="T33" fmla="*/ 30 h 273"/>
                <a:gd name="T34" fmla="*/ 4 w 90"/>
                <a:gd name="T35" fmla="*/ 34 h 273"/>
                <a:gd name="T36" fmla="*/ 0 w 90"/>
                <a:gd name="T37" fmla="*/ 28 h 273"/>
                <a:gd name="T38" fmla="*/ 0 w 90"/>
                <a:gd name="T39" fmla="*/ 21 h 273"/>
                <a:gd name="T40" fmla="*/ 4 w 90"/>
                <a:gd name="T41" fmla="*/ 11 h 273"/>
                <a:gd name="T42" fmla="*/ 12 w 90"/>
                <a:gd name="T43" fmla="*/ 3 h 273"/>
                <a:gd name="T44" fmla="*/ 21 w 90"/>
                <a:gd name="T45" fmla="*/ 1 h 273"/>
                <a:gd name="T46" fmla="*/ 31 w 90"/>
                <a:gd name="T47" fmla="*/ 1 h 273"/>
                <a:gd name="T48" fmla="*/ 40 w 90"/>
                <a:gd name="T49" fmla="*/ 0 h 273"/>
                <a:gd name="T50" fmla="*/ 50 w 90"/>
                <a:gd name="T51" fmla="*/ 1 h 273"/>
                <a:gd name="T52" fmla="*/ 59 w 90"/>
                <a:gd name="T53" fmla="*/ 3 h 273"/>
                <a:gd name="T54" fmla="*/ 67 w 90"/>
                <a:gd name="T55" fmla="*/ 5 h 273"/>
                <a:gd name="T56" fmla="*/ 75 w 90"/>
                <a:gd name="T57" fmla="*/ 11 h 273"/>
                <a:gd name="T58" fmla="*/ 82 w 90"/>
                <a:gd name="T59" fmla="*/ 1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0" h="273">
                  <a:moveTo>
                    <a:pt x="82" y="19"/>
                  </a:moveTo>
                  <a:lnTo>
                    <a:pt x="90" y="80"/>
                  </a:lnTo>
                  <a:lnTo>
                    <a:pt x="86" y="143"/>
                  </a:lnTo>
                  <a:lnTo>
                    <a:pt x="78" y="206"/>
                  </a:lnTo>
                  <a:lnTo>
                    <a:pt x="76" y="269"/>
                  </a:lnTo>
                  <a:lnTo>
                    <a:pt x="65" y="273"/>
                  </a:lnTo>
                  <a:lnTo>
                    <a:pt x="54" y="269"/>
                  </a:lnTo>
                  <a:lnTo>
                    <a:pt x="44" y="261"/>
                  </a:lnTo>
                  <a:lnTo>
                    <a:pt x="38" y="254"/>
                  </a:lnTo>
                  <a:lnTo>
                    <a:pt x="31" y="227"/>
                  </a:lnTo>
                  <a:lnTo>
                    <a:pt x="25" y="194"/>
                  </a:lnTo>
                  <a:lnTo>
                    <a:pt x="33" y="170"/>
                  </a:lnTo>
                  <a:lnTo>
                    <a:pt x="55" y="162"/>
                  </a:lnTo>
                  <a:lnTo>
                    <a:pt x="59" y="128"/>
                  </a:lnTo>
                  <a:lnTo>
                    <a:pt x="63" y="91"/>
                  </a:lnTo>
                  <a:lnTo>
                    <a:pt x="57" y="57"/>
                  </a:lnTo>
                  <a:lnTo>
                    <a:pt x="33" y="3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4" y="11"/>
                  </a:lnTo>
                  <a:lnTo>
                    <a:pt x="12" y="3"/>
                  </a:lnTo>
                  <a:lnTo>
                    <a:pt x="21" y="1"/>
                  </a:lnTo>
                  <a:lnTo>
                    <a:pt x="31" y="1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9" y="3"/>
                  </a:lnTo>
                  <a:lnTo>
                    <a:pt x="67" y="5"/>
                  </a:lnTo>
                  <a:lnTo>
                    <a:pt x="75" y="11"/>
                  </a:lnTo>
                  <a:lnTo>
                    <a:pt x="82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1" name="Freeform 51"/>
            <p:cNvSpPr>
              <a:spLocks/>
            </p:cNvSpPr>
            <p:nvPr/>
          </p:nvSpPr>
          <p:spPr bwMode="auto">
            <a:xfrm>
              <a:off x="4263" y="1749"/>
              <a:ext cx="92" cy="31"/>
            </a:xfrm>
            <a:custGeom>
              <a:avLst/>
              <a:gdLst>
                <a:gd name="T0" fmla="*/ 178 w 185"/>
                <a:gd name="T1" fmla="*/ 0 h 64"/>
                <a:gd name="T2" fmla="*/ 185 w 185"/>
                <a:gd name="T3" fmla="*/ 10 h 64"/>
                <a:gd name="T4" fmla="*/ 185 w 185"/>
                <a:gd name="T5" fmla="*/ 20 h 64"/>
                <a:gd name="T6" fmla="*/ 181 w 185"/>
                <a:gd name="T7" fmla="*/ 29 h 64"/>
                <a:gd name="T8" fmla="*/ 178 w 185"/>
                <a:gd name="T9" fmla="*/ 39 h 64"/>
                <a:gd name="T10" fmla="*/ 157 w 185"/>
                <a:gd name="T11" fmla="*/ 54 h 64"/>
                <a:gd name="T12" fmla="*/ 134 w 185"/>
                <a:gd name="T13" fmla="*/ 62 h 64"/>
                <a:gd name="T14" fmla="*/ 111 w 185"/>
                <a:gd name="T15" fmla="*/ 64 h 64"/>
                <a:gd name="T16" fmla="*/ 90 w 185"/>
                <a:gd name="T17" fmla="*/ 58 h 64"/>
                <a:gd name="T18" fmla="*/ 67 w 185"/>
                <a:gd name="T19" fmla="*/ 52 h 64"/>
                <a:gd name="T20" fmla="*/ 44 w 185"/>
                <a:gd name="T21" fmla="*/ 41 h 64"/>
                <a:gd name="T22" fmla="*/ 21 w 185"/>
                <a:gd name="T23" fmla="*/ 31 h 64"/>
                <a:gd name="T24" fmla="*/ 0 w 185"/>
                <a:gd name="T25" fmla="*/ 21 h 64"/>
                <a:gd name="T26" fmla="*/ 6 w 185"/>
                <a:gd name="T27" fmla="*/ 20 h 64"/>
                <a:gd name="T28" fmla="*/ 11 w 185"/>
                <a:gd name="T29" fmla="*/ 18 h 64"/>
                <a:gd name="T30" fmla="*/ 19 w 185"/>
                <a:gd name="T31" fmla="*/ 20 h 64"/>
                <a:gd name="T32" fmla="*/ 27 w 185"/>
                <a:gd name="T33" fmla="*/ 20 h 64"/>
                <a:gd name="T34" fmla="*/ 36 w 185"/>
                <a:gd name="T35" fmla="*/ 21 h 64"/>
                <a:gd name="T36" fmla="*/ 44 w 185"/>
                <a:gd name="T37" fmla="*/ 23 h 64"/>
                <a:gd name="T38" fmla="*/ 52 w 185"/>
                <a:gd name="T39" fmla="*/ 23 h 64"/>
                <a:gd name="T40" fmla="*/ 59 w 185"/>
                <a:gd name="T41" fmla="*/ 25 h 64"/>
                <a:gd name="T42" fmla="*/ 73 w 185"/>
                <a:gd name="T43" fmla="*/ 25 h 64"/>
                <a:gd name="T44" fmla="*/ 88 w 185"/>
                <a:gd name="T45" fmla="*/ 25 h 64"/>
                <a:gd name="T46" fmla="*/ 105 w 185"/>
                <a:gd name="T47" fmla="*/ 23 h 64"/>
                <a:gd name="T48" fmla="*/ 120 w 185"/>
                <a:gd name="T49" fmla="*/ 21 h 64"/>
                <a:gd name="T50" fmla="*/ 136 w 185"/>
                <a:gd name="T51" fmla="*/ 20 h 64"/>
                <a:gd name="T52" fmla="*/ 151 w 185"/>
                <a:gd name="T53" fmla="*/ 16 h 64"/>
                <a:gd name="T54" fmla="*/ 166 w 185"/>
                <a:gd name="T55" fmla="*/ 8 h 64"/>
                <a:gd name="T56" fmla="*/ 178 w 185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64">
                  <a:moveTo>
                    <a:pt x="178" y="0"/>
                  </a:moveTo>
                  <a:lnTo>
                    <a:pt x="185" y="10"/>
                  </a:lnTo>
                  <a:lnTo>
                    <a:pt x="185" y="20"/>
                  </a:lnTo>
                  <a:lnTo>
                    <a:pt x="181" y="29"/>
                  </a:lnTo>
                  <a:lnTo>
                    <a:pt x="178" y="39"/>
                  </a:lnTo>
                  <a:lnTo>
                    <a:pt x="157" y="54"/>
                  </a:lnTo>
                  <a:lnTo>
                    <a:pt x="134" y="62"/>
                  </a:lnTo>
                  <a:lnTo>
                    <a:pt x="111" y="64"/>
                  </a:lnTo>
                  <a:lnTo>
                    <a:pt x="90" y="58"/>
                  </a:lnTo>
                  <a:lnTo>
                    <a:pt x="67" y="52"/>
                  </a:lnTo>
                  <a:lnTo>
                    <a:pt x="44" y="41"/>
                  </a:lnTo>
                  <a:lnTo>
                    <a:pt x="21" y="31"/>
                  </a:lnTo>
                  <a:lnTo>
                    <a:pt x="0" y="21"/>
                  </a:lnTo>
                  <a:lnTo>
                    <a:pt x="6" y="20"/>
                  </a:lnTo>
                  <a:lnTo>
                    <a:pt x="11" y="18"/>
                  </a:lnTo>
                  <a:lnTo>
                    <a:pt x="19" y="20"/>
                  </a:lnTo>
                  <a:lnTo>
                    <a:pt x="27" y="20"/>
                  </a:lnTo>
                  <a:lnTo>
                    <a:pt x="36" y="21"/>
                  </a:lnTo>
                  <a:lnTo>
                    <a:pt x="44" y="23"/>
                  </a:lnTo>
                  <a:lnTo>
                    <a:pt x="52" y="23"/>
                  </a:lnTo>
                  <a:lnTo>
                    <a:pt x="59" y="25"/>
                  </a:lnTo>
                  <a:lnTo>
                    <a:pt x="73" y="25"/>
                  </a:lnTo>
                  <a:lnTo>
                    <a:pt x="88" y="25"/>
                  </a:lnTo>
                  <a:lnTo>
                    <a:pt x="105" y="23"/>
                  </a:lnTo>
                  <a:lnTo>
                    <a:pt x="120" y="21"/>
                  </a:lnTo>
                  <a:lnTo>
                    <a:pt x="136" y="20"/>
                  </a:lnTo>
                  <a:lnTo>
                    <a:pt x="151" y="16"/>
                  </a:lnTo>
                  <a:lnTo>
                    <a:pt x="166" y="8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2" name="Freeform 52"/>
            <p:cNvSpPr>
              <a:spLocks/>
            </p:cNvSpPr>
            <p:nvPr/>
          </p:nvSpPr>
          <p:spPr bwMode="auto">
            <a:xfrm>
              <a:off x="4498" y="1764"/>
              <a:ext cx="106" cy="34"/>
            </a:xfrm>
            <a:custGeom>
              <a:avLst/>
              <a:gdLst>
                <a:gd name="T0" fmla="*/ 206 w 212"/>
                <a:gd name="T1" fmla="*/ 48 h 69"/>
                <a:gd name="T2" fmla="*/ 208 w 212"/>
                <a:gd name="T3" fmla="*/ 50 h 69"/>
                <a:gd name="T4" fmla="*/ 212 w 212"/>
                <a:gd name="T5" fmla="*/ 54 h 69"/>
                <a:gd name="T6" fmla="*/ 212 w 212"/>
                <a:gd name="T7" fmla="*/ 55 h 69"/>
                <a:gd name="T8" fmla="*/ 212 w 212"/>
                <a:gd name="T9" fmla="*/ 59 h 69"/>
                <a:gd name="T10" fmla="*/ 193 w 212"/>
                <a:gd name="T11" fmla="*/ 61 h 69"/>
                <a:gd name="T12" fmla="*/ 172 w 212"/>
                <a:gd name="T13" fmla="*/ 65 h 69"/>
                <a:gd name="T14" fmla="*/ 149 w 212"/>
                <a:gd name="T15" fmla="*/ 67 h 69"/>
                <a:gd name="T16" fmla="*/ 128 w 212"/>
                <a:gd name="T17" fmla="*/ 67 h 69"/>
                <a:gd name="T18" fmla="*/ 107 w 212"/>
                <a:gd name="T19" fmla="*/ 69 h 69"/>
                <a:gd name="T20" fmla="*/ 84 w 212"/>
                <a:gd name="T21" fmla="*/ 67 h 69"/>
                <a:gd name="T22" fmla="*/ 63 w 212"/>
                <a:gd name="T23" fmla="*/ 63 h 69"/>
                <a:gd name="T24" fmla="*/ 44 w 212"/>
                <a:gd name="T25" fmla="*/ 57 h 69"/>
                <a:gd name="T26" fmla="*/ 28 w 212"/>
                <a:gd name="T27" fmla="*/ 46 h 69"/>
                <a:gd name="T28" fmla="*/ 15 w 212"/>
                <a:gd name="T29" fmla="*/ 33 h 69"/>
                <a:gd name="T30" fmla="*/ 5 w 212"/>
                <a:gd name="T31" fmla="*/ 17 h 69"/>
                <a:gd name="T32" fmla="*/ 0 w 212"/>
                <a:gd name="T33" fmla="*/ 0 h 69"/>
                <a:gd name="T34" fmla="*/ 24 w 212"/>
                <a:gd name="T35" fmla="*/ 11 h 69"/>
                <a:gd name="T36" fmla="*/ 49 w 212"/>
                <a:gd name="T37" fmla="*/ 19 h 69"/>
                <a:gd name="T38" fmla="*/ 74 w 212"/>
                <a:gd name="T39" fmla="*/ 27 h 69"/>
                <a:gd name="T40" fmla="*/ 101 w 212"/>
                <a:gd name="T41" fmla="*/ 33 h 69"/>
                <a:gd name="T42" fmla="*/ 128 w 212"/>
                <a:gd name="T43" fmla="*/ 38 h 69"/>
                <a:gd name="T44" fmla="*/ 152 w 212"/>
                <a:gd name="T45" fmla="*/ 42 h 69"/>
                <a:gd name="T46" fmla="*/ 179 w 212"/>
                <a:gd name="T47" fmla="*/ 46 h 69"/>
                <a:gd name="T48" fmla="*/ 206 w 212"/>
                <a:gd name="T49" fmla="*/ 4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9">
                  <a:moveTo>
                    <a:pt x="206" y="48"/>
                  </a:moveTo>
                  <a:lnTo>
                    <a:pt x="208" y="50"/>
                  </a:lnTo>
                  <a:lnTo>
                    <a:pt x="212" y="54"/>
                  </a:lnTo>
                  <a:lnTo>
                    <a:pt x="212" y="55"/>
                  </a:lnTo>
                  <a:lnTo>
                    <a:pt x="212" y="59"/>
                  </a:lnTo>
                  <a:lnTo>
                    <a:pt x="193" y="61"/>
                  </a:lnTo>
                  <a:lnTo>
                    <a:pt x="172" y="65"/>
                  </a:lnTo>
                  <a:lnTo>
                    <a:pt x="149" y="67"/>
                  </a:lnTo>
                  <a:lnTo>
                    <a:pt x="128" y="67"/>
                  </a:lnTo>
                  <a:lnTo>
                    <a:pt x="107" y="69"/>
                  </a:lnTo>
                  <a:lnTo>
                    <a:pt x="84" y="67"/>
                  </a:lnTo>
                  <a:lnTo>
                    <a:pt x="63" y="63"/>
                  </a:lnTo>
                  <a:lnTo>
                    <a:pt x="44" y="57"/>
                  </a:lnTo>
                  <a:lnTo>
                    <a:pt x="28" y="46"/>
                  </a:lnTo>
                  <a:lnTo>
                    <a:pt x="15" y="33"/>
                  </a:lnTo>
                  <a:lnTo>
                    <a:pt x="5" y="17"/>
                  </a:lnTo>
                  <a:lnTo>
                    <a:pt x="0" y="0"/>
                  </a:lnTo>
                  <a:lnTo>
                    <a:pt x="24" y="11"/>
                  </a:lnTo>
                  <a:lnTo>
                    <a:pt x="49" y="19"/>
                  </a:lnTo>
                  <a:lnTo>
                    <a:pt x="74" y="27"/>
                  </a:lnTo>
                  <a:lnTo>
                    <a:pt x="101" y="33"/>
                  </a:lnTo>
                  <a:lnTo>
                    <a:pt x="128" y="38"/>
                  </a:lnTo>
                  <a:lnTo>
                    <a:pt x="152" y="42"/>
                  </a:lnTo>
                  <a:lnTo>
                    <a:pt x="179" y="46"/>
                  </a:lnTo>
                  <a:lnTo>
                    <a:pt x="206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3" name="Freeform 53"/>
            <p:cNvSpPr>
              <a:spLocks/>
            </p:cNvSpPr>
            <p:nvPr/>
          </p:nvSpPr>
          <p:spPr bwMode="auto">
            <a:xfrm>
              <a:off x="4695" y="1792"/>
              <a:ext cx="81" cy="233"/>
            </a:xfrm>
            <a:custGeom>
              <a:avLst/>
              <a:gdLst>
                <a:gd name="T0" fmla="*/ 155 w 162"/>
                <a:gd name="T1" fmla="*/ 58 h 467"/>
                <a:gd name="T2" fmla="*/ 162 w 162"/>
                <a:gd name="T3" fmla="*/ 85 h 467"/>
                <a:gd name="T4" fmla="*/ 162 w 162"/>
                <a:gd name="T5" fmla="*/ 107 h 467"/>
                <a:gd name="T6" fmla="*/ 155 w 162"/>
                <a:gd name="T7" fmla="*/ 130 h 467"/>
                <a:gd name="T8" fmla="*/ 143 w 162"/>
                <a:gd name="T9" fmla="*/ 151 h 467"/>
                <a:gd name="T10" fmla="*/ 132 w 162"/>
                <a:gd name="T11" fmla="*/ 172 h 467"/>
                <a:gd name="T12" fmla="*/ 118 w 162"/>
                <a:gd name="T13" fmla="*/ 195 h 467"/>
                <a:gd name="T14" fmla="*/ 109 w 162"/>
                <a:gd name="T15" fmla="*/ 216 h 467"/>
                <a:gd name="T16" fmla="*/ 103 w 162"/>
                <a:gd name="T17" fmla="*/ 239 h 467"/>
                <a:gd name="T18" fmla="*/ 88 w 162"/>
                <a:gd name="T19" fmla="*/ 291 h 467"/>
                <a:gd name="T20" fmla="*/ 76 w 162"/>
                <a:gd name="T21" fmla="*/ 346 h 467"/>
                <a:gd name="T22" fmla="*/ 67 w 162"/>
                <a:gd name="T23" fmla="*/ 400 h 467"/>
                <a:gd name="T24" fmla="*/ 57 w 162"/>
                <a:gd name="T25" fmla="*/ 455 h 467"/>
                <a:gd name="T26" fmla="*/ 50 w 162"/>
                <a:gd name="T27" fmla="*/ 461 h 467"/>
                <a:gd name="T28" fmla="*/ 42 w 162"/>
                <a:gd name="T29" fmla="*/ 463 h 467"/>
                <a:gd name="T30" fmla="*/ 32 w 162"/>
                <a:gd name="T31" fmla="*/ 465 h 467"/>
                <a:gd name="T32" fmla="*/ 25 w 162"/>
                <a:gd name="T33" fmla="*/ 467 h 467"/>
                <a:gd name="T34" fmla="*/ 6 w 162"/>
                <a:gd name="T35" fmla="*/ 451 h 467"/>
                <a:gd name="T36" fmla="*/ 0 w 162"/>
                <a:gd name="T37" fmla="*/ 428 h 467"/>
                <a:gd name="T38" fmla="*/ 2 w 162"/>
                <a:gd name="T39" fmla="*/ 405 h 467"/>
                <a:gd name="T40" fmla="*/ 6 w 162"/>
                <a:gd name="T41" fmla="*/ 386 h 467"/>
                <a:gd name="T42" fmla="*/ 29 w 162"/>
                <a:gd name="T43" fmla="*/ 308 h 467"/>
                <a:gd name="T44" fmla="*/ 36 w 162"/>
                <a:gd name="T45" fmla="*/ 226 h 467"/>
                <a:gd name="T46" fmla="*/ 32 w 162"/>
                <a:gd name="T47" fmla="*/ 142 h 467"/>
                <a:gd name="T48" fmla="*/ 19 w 162"/>
                <a:gd name="T49" fmla="*/ 60 h 467"/>
                <a:gd name="T50" fmla="*/ 27 w 162"/>
                <a:gd name="T51" fmla="*/ 35 h 467"/>
                <a:gd name="T52" fmla="*/ 44 w 162"/>
                <a:gd name="T53" fmla="*/ 16 h 467"/>
                <a:gd name="T54" fmla="*/ 65 w 162"/>
                <a:gd name="T55" fmla="*/ 4 h 467"/>
                <a:gd name="T56" fmla="*/ 90 w 162"/>
                <a:gd name="T57" fmla="*/ 0 h 467"/>
                <a:gd name="T58" fmla="*/ 113 w 162"/>
                <a:gd name="T59" fmla="*/ 4 h 467"/>
                <a:gd name="T60" fmla="*/ 134 w 162"/>
                <a:gd name="T61" fmla="*/ 14 h 467"/>
                <a:gd name="T62" fmla="*/ 149 w 162"/>
                <a:gd name="T63" fmla="*/ 31 h 467"/>
                <a:gd name="T64" fmla="*/ 155 w 162"/>
                <a:gd name="T65" fmla="*/ 58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467">
                  <a:moveTo>
                    <a:pt x="155" y="58"/>
                  </a:moveTo>
                  <a:lnTo>
                    <a:pt x="162" y="85"/>
                  </a:lnTo>
                  <a:lnTo>
                    <a:pt x="162" y="107"/>
                  </a:lnTo>
                  <a:lnTo>
                    <a:pt x="155" y="130"/>
                  </a:lnTo>
                  <a:lnTo>
                    <a:pt x="143" y="151"/>
                  </a:lnTo>
                  <a:lnTo>
                    <a:pt x="132" y="172"/>
                  </a:lnTo>
                  <a:lnTo>
                    <a:pt x="118" y="195"/>
                  </a:lnTo>
                  <a:lnTo>
                    <a:pt x="109" y="216"/>
                  </a:lnTo>
                  <a:lnTo>
                    <a:pt x="103" y="239"/>
                  </a:lnTo>
                  <a:lnTo>
                    <a:pt x="88" y="291"/>
                  </a:lnTo>
                  <a:lnTo>
                    <a:pt x="76" y="346"/>
                  </a:lnTo>
                  <a:lnTo>
                    <a:pt x="67" y="400"/>
                  </a:lnTo>
                  <a:lnTo>
                    <a:pt x="57" y="455"/>
                  </a:lnTo>
                  <a:lnTo>
                    <a:pt x="50" y="461"/>
                  </a:lnTo>
                  <a:lnTo>
                    <a:pt x="42" y="463"/>
                  </a:lnTo>
                  <a:lnTo>
                    <a:pt x="32" y="465"/>
                  </a:lnTo>
                  <a:lnTo>
                    <a:pt x="25" y="467"/>
                  </a:lnTo>
                  <a:lnTo>
                    <a:pt x="6" y="451"/>
                  </a:lnTo>
                  <a:lnTo>
                    <a:pt x="0" y="428"/>
                  </a:lnTo>
                  <a:lnTo>
                    <a:pt x="2" y="405"/>
                  </a:lnTo>
                  <a:lnTo>
                    <a:pt x="6" y="386"/>
                  </a:lnTo>
                  <a:lnTo>
                    <a:pt x="29" y="308"/>
                  </a:lnTo>
                  <a:lnTo>
                    <a:pt x="36" y="226"/>
                  </a:lnTo>
                  <a:lnTo>
                    <a:pt x="32" y="142"/>
                  </a:lnTo>
                  <a:lnTo>
                    <a:pt x="19" y="60"/>
                  </a:lnTo>
                  <a:lnTo>
                    <a:pt x="27" y="35"/>
                  </a:lnTo>
                  <a:lnTo>
                    <a:pt x="44" y="16"/>
                  </a:lnTo>
                  <a:lnTo>
                    <a:pt x="65" y="4"/>
                  </a:lnTo>
                  <a:lnTo>
                    <a:pt x="90" y="0"/>
                  </a:lnTo>
                  <a:lnTo>
                    <a:pt x="113" y="4"/>
                  </a:lnTo>
                  <a:lnTo>
                    <a:pt x="134" y="14"/>
                  </a:lnTo>
                  <a:lnTo>
                    <a:pt x="149" y="31"/>
                  </a:lnTo>
                  <a:lnTo>
                    <a:pt x="155" y="58"/>
                  </a:lnTo>
                  <a:close/>
                </a:path>
              </a:pathLst>
            </a:custGeom>
            <a:solidFill>
              <a:srgbClr val="CC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4" name="Freeform 54"/>
            <p:cNvSpPr>
              <a:spLocks/>
            </p:cNvSpPr>
            <p:nvPr/>
          </p:nvSpPr>
          <p:spPr bwMode="auto">
            <a:xfrm>
              <a:off x="4721" y="1818"/>
              <a:ext cx="39" cy="123"/>
            </a:xfrm>
            <a:custGeom>
              <a:avLst/>
              <a:gdLst>
                <a:gd name="T0" fmla="*/ 78 w 78"/>
                <a:gd name="T1" fmla="*/ 38 h 246"/>
                <a:gd name="T2" fmla="*/ 72 w 78"/>
                <a:gd name="T3" fmla="*/ 63 h 246"/>
                <a:gd name="T4" fmla="*/ 55 w 78"/>
                <a:gd name="T5" fmla="*/ 76 h 246"/>
                <a:gd name="T6" fmla="*/ 38 w 78"/>
                <a:gd name="T7" fmla="*/ 92 h 246"/>
                <a:gd name="T8" fmla="*/ 32 w 78"/>
                <a:gd name="T9" fmla="*/ 120 h 246"/>
                <a:gd name="T10" fmla="*/ 32 w 78"/>
                <a:gd name="T11" fmla="*/ 155 h 246"/>
                <a:gd name="T12" fmla="*/ 30 w 78"/>
                <a:gd name="T13" fmla="*/ 191 h 246"/>
                <a:gd name="T14" fmla="*/ 21 w 78"/>
                <a:gd name="T15" fmla="*/ 222 h 246"/>
                <a:gd name="T16" fmla="*/ 0 w 78"/>
                <a:gd name="T17" fmla="*/ 246 h 246"/>
                <a:gd name="T18" fmla="*/ 9 w 78"/>
                <a:gd name="T19" fmla="*/ 216 h 246"/>
                <a:gd name="T20" fmla="*/ 13 w 78"/>
                <a:gd name="T21" fmla="*/ 183 h 246"/>
                <a:gd name="T22" fmla="*/ 11 w 78"/>
                <a:gd name="T23" fmla="*/ 147 h 246"/>
                <a:gd name="T24" fmla="*/ 9 w 78"/>
                <a:gd name="T25" fmla="*/ 113 h 246"/>
                <a:gd name="T26" fmla="*/ 11 w 78"/>
                <a:gd name="T27" fmla="*/ 80 h 246"/>
                <a:gd name="T28" fmla="*/ 15 w 78"/>
                <a:gd name="T29" fmla="*/ 48 h 246"/>
                <a:gd name="T30" fmla="*/ 28 w 78"/>
                <a:gd name="T31" fmla="*/ 21 h 246"/>
                <a:gd name="T32" fmla="*/ 53 w 78"/>
                <a:gd name="T33" fmla="*/ 0 h 246"/>
                <a:gd name="T34" fmla="*/ 78 w 78"/>
                <a:gd name="T35" fmla="*/ 3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246">
                  <a:moveTo>
                    <a:pt x="78" y="38"/>
                  </a:moveTo>
                  <a:lnTo>
                    <a:pt x="72" y="63"/>
                  </a:lnTo>
                  <a:lnTo>
                    <a:pt x="55" y="76"/>
                  </a:lnTo>
                  <a:lnTo>
                    <a:pt x="38" y="92"/>
                  </a:lnTo>
                  <a:lnTo>
                    <a:pt x="32" y="120"/>
                  </a:lnTo>
                  <a:lnTo>
                    <a:pt x="32" y="155"/>
                  </a:lnTo>
                  <a:lnTo>
                    <a:pt x="30" y="191"/>
                  </a:lnTo>
                  <a:lnTo>
                    <a:pt x="21" y="222"/>
                  </a:lnTo>
                  <a:lnTo>
                    <a:pt x="0" y="246"/>
                  </a:lnTo>
                  <a:lnTo>
                    <a:pt x="9" y="216"/>
                  </a:lnTo>
                  <a:lnTo>
                    <a:pt x="13" y="183"/>
                  </a:lnTo>
                  <a:lnTo>
                    <a:pt x="11" y="147"/>
                  </a:lnTo>
                  <a:lnTo>
                    <a:pt x="9" y="113"/>
                  </a:lnTo>
                  <a:lnTo>
                    <a:pt x="11" y="80"/>
                  </a:lnTo>
                  <a:lnTo>
                    <a:pt x="15" y="48"/>
                  </a:lnTo>
                  <a:lnTo>
                    <a:pt x="28" y="21"/>
                  </a:lnTo>
                  <a:lnTo>
                    <a:pt x="53" y="0"/>
                  </a:lnTo>
                  <a:lnTo>
                    <a:pt x="7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5" name="Freeform 55"/>
            <p:cNvSpPr>
              <a:spLocks/>
            </p:cNvSpPr>
            <p:nvPr/>
          </p:nvSpPr>
          <p:spPr bwMode="auto">
            <a:xfrm>
              <a:off x="4315" y="1877"/>
              <a:ext cx="29" cy="66"/>
            </a:xfrm>
            <a:custGeom>
              <a:avLst/>
              <a:gdLst>
                <a:gd name="T0" fmla="*/ 57 w 57"/>
                <a:gd name="T1" fmla="*/ 6 h 132"/>
                <a:gd name="T2" fmla="*/ 46 w 57"/>
                <a:gd name="T3" fmla="*/ 37 h 132"/>
                <a:gd name="T4" fmla="*/ 33 w 57"/>
                <a:gd name="T5" fmla="*/ 67 h 132"/>
                <a:gd name="T6" fmla="*/ 27 w 57"/>
                <a:gd name="T7" fmla="*/ 98 h 132"/>
                <a:gd name="T8" fmla="*/ 38 w 57"/>
                <a:gd name="T9" fmla="*/ 130 h 132"/>
                <a:gd name="T10" fmla="*/ 29 w 57"/>
                <a:gd name="T11" fmla="*/ 132 h 132"/>
                <a:gd name="T12" fmla="*/ 21 w 57"/>
                <a:gd name="T13" fmla="*/ 128 h 132"/>
                <a:gd name="T14" fmla="*/ 15 w 57"/>
                <a:gd name="T15" fmla="*/ 123 h 132"/>
                <a:gd name="T16" fmla="*/ 8 w 57"/>
                <a:gd name="T17" fmla="*/ 117 h 132"/>
                <a:gd name="T18" fmla="*/ 0 w 57"/>
                <a:gd name="T19" fmla="*/ 96 h 132"/>
                <a:gd name="T20" fmla="*/ 2 w 57"/>
                <a:gd name="T21" fmla="*/ 73 h 132"/>
                <a:gd name="T22" fmla="*/ 8 w 57"/>
                <a:gd name="T23" fmla="*/ 50 h 132"/>
                <a:gd name="T24" fmla="*/ 12 w 57"/>
                <a:gd name="T25" fmla="*/ 29 h 132"/>
                <a:gd name="T26" fmla="*/ 23 w 57"/>
                <a:gd name="T27" fmla="*/ 20 h 132"/>
                <a:gd name="T28" fmla="*/ 33 w 57"/>
                <a:gd name="T29" fmla="*/ 8 h 132"/>
                <a:gd name="T30" fmla="*/ 44 w 57"/>
                <a:gd name="T31" fmla="*/ 0 h 132"/>
                <a:gd name="T32" fmla="*/ 57 w 57"/>
                <a:gd name="T33" fmla="*/ 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2">
                  <a:moveTo>
                    <a:pt x="57" y="6"/>
                  </a:moveTo>
                  <a:lnTo>
                    <a:pt x="46" y="37"/>
                  </a:lnTo>
                  <a:lnTo>
                    <a:pt x="33" y="67"/>
                  </a:lnTo>
                  <a:lnTo>
                    <a:pt x="27" y="98"/>
                  </a:lnTo>
                  <a:lnTo>
                    <a:pt x="38" y="130"/>
                  </a:lnTo>
                  <a:lnTo>
                    <a:pt x="29" y="132"/>
                  </a:lnTo>
                  <a:lnTo>
                    <a:pt x="21" y="128"/>
                  </a:lnTo>
                  <a:lnTo>
                    <a:pt x="15" y="123"/>
                  </a:lnTo>
                  <a:lnTo>
                    <a:pt x="8" y="117"/>
                  </a:lnTo>
                  <a:lnTo>
                    <a:pt x="0" y="96"/>
                  </a:lnTo>
                  <a:lnTo>
                    <a:pt x="2" y="73"/>
                  </a:lnTo>
                  <a:lnTo>
                    <a:pt x="8" y="50"/>
                  </a:lnTo>
                  <a:lnTo>
                    <a:pt x="12" y="29"/>
                  </a:lnTo>
                  <a:lnTo>
                    <a:pt x="23" y="20"/>
                  </a:lnTo>
                  <a:lnTo>
                    <a:pt x="33" y="8"/>
                  </a:lnTo>
                  <a:lnTo>
                    <a:pt x="44" y="0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6" name="Freeform 56"/>
            <p:cNvSpPr>
              <a:spLocks/>
            </p:cNvSpPr>
            <p:nvPr/>
          </p:nvSpPr>
          <p:spPr bwMode="auto">
            <a:xfrm>
              <a:off x="4209" y="1890"/>
              <a:ext cx="104" cy="100"/>
            </a:xfrm>
            <a:custGeom>
              <a:avLst/>
              <a:gdLst>
                <a:gd name="T0" fmla="*/ 206 w 208"/>
                <a:gd name="T1" fmla="*/ 0 h 201"/>
                <a:gd name="T2" fmla="*/ 208 w 208"/>
                <a:gd name="T3" fmla="*/ 10 h 201"/>
                <a:gd name="T4" fmla="*/ 185 w 208"/>
                <a:gd name="T5" fmla="*/ 35 h 201"/>
                <a:gd name="T6" fmla="*/ 159 w 208"/>
                <a:gd name="T7" fmla="*/ 56 h 201"/>
                <a:gd name="T8" fmla="*/ 132 w 208"/>
                <a:gd name="T9" fmla="*/ 77 h 201"/>
                <a:gd name="T10" fmla="*/ 107 w 208"/>
                <a:gd name="T11" fmla="*/ 98 h 201"/>
                <a:gd name="T12" fmla="*/ 82 w 208"/>
                <a:gd name="T13" fmla="*/ 119 h 201"/>
                <a:gd name="T14" fmla="*/ 59 w 208"/>
                <a:gd name="T15" fmla="*/ 144 h 201"/>
                <a:gd name="T16" fmla="*/ 40 w 208"/>
                <a:gd name="T17" fmla="*/ 168 h 201"/>
                <a:gd name="T18" fmla="*/ 25 w 208"/>
                <a:gd name="T19" fmla="*/ 199 h 201"/>
                <a:gd name="T20" fmla="*/ 13 w 208"/>
                <a:gd name="T21" fmla="*/ 201 h 201"/>
                <a:gd name="T22" fmla="*/ 4 w 208"/>
                <a:gd name="T23" fmla="*/ 176 h 201"/>
                <a:gd name="T24" fmla="*/ 0 w 208"/>
                <a:gd name="T25" fmla="*/ 149 h 201"/>
                <a:gd name="T26" fmla="*/ 6 w 208"/>
                <a:gd name="T27" fmla="*/ 123 h 201"/>
                <a:gd name="T28" fmla="*/ 29 w 208"/>
                <a:gd name="T29" fmla="*/ 103 h 201"/>
                <a:gd name="T30" fmla="*/ 54 w 208"/>
                <a:gd name="T31" fmla="*/ 96 h 201"/>
                <a:gd name="T32" fmla="*/ 78 w 208"/>
                <a:gd name="T33" fmla="*/ 86 h 201"/>
                <a:gd name="T34" fmla="*/ 101 w 208"/>
                <a:gd name="T35" fmla="*/ 73 h 201"/>
                <a:gd name="T36" fmla="*/ 122 w 208"/>
                <a:gd name="T37" fmla="*/ 59 h 201"/>
                <a:gd name="T38" fmla="*/ 143 w 208"/>
                <a:gd name="T39" fmla="*/ 44 h 201"/>
                <a:gd name="T40" fmla="*/ 164 w 208"/>
                <a:gd name="T41" fmla="*/ 29 h 201"/>
                <a:gd name="T42" fmla="*/ 183 w 208"/>
                <a:gd name="T43" fmla="*/ 14 h 201"/>
                <a:gd name="T44" fmla="*/ 203 w 208"/>
                <a:gd name="T45" fmla="*/ 0 h 201"/>
                <a:gd name="T46" fmla="*/ 206 w 208"/>
                <a:gd name="T4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201">
                  <a:moveTo>
                    <a:pt x="206" y="0"/>
                  </a:moveTo>
                  <a:lnTo>
                    <a:pt x="208" y="10"/>
                  </a:lnTo>
                  <a:lnTo>
                    <a:pt x="185" y="35"/>
                  </a:lnTo>
                  <a:lnTo>
                    <a:pt x="159" y="56"/>
                  </a:lnTo>
                  <a:lnTo>
                    <a:pt x="132" y="77"/>
                  </a:lnTo>
                  <a:lnTo>
                    <a:pt x="107" y="98"/>
                  </a:lnTo>
                  <a:lnTo>
                    <a:pt x="82" y="119"/>
                  </a:lnTo>
                  <a:lnTo>
                    <a:pt x="59" y="144"/>
                  </a:lnTo>
                  <a:lnTo>
                    <a:pt x="40" y="168"/>
                  </a:lnTo>
                  <a:lnTo>
                    <a:pt x="25" y="199"/>
                  </a:lnTo>
                  <a:lnTo>
                    <a:pt x="13" y="201"/>
                  </a:lnTo>
                  <a:lnTo>
                    <a:pt x="4" y="176"/>
                  </a:lnTo>
                  <a:lnTo>
                    <a:pt x="0" y="149"/>
                  </a:lnTo>
                  <a:lnTo>
                    <a:pt x="6" y="123"/>
                  </a:lnTo>
                  <a:lnTo>
                    <a:pt x="29" y="103"/>
                  </a:lnTo>
                  <a:lnTo>
                    <a:pt x="54" y="96"/>
                  </a:lnTo>
                  <a:lnTo>
                    <a:pt x="78" y="86"/>
                  </a:lnTo>
                  <a:lnTo>
                    <a:pt x="101" y="73"/>
                  </a:lnTo>
                  <a:lnTo>
                    <a:pt x="122" y="59"/>
                  </a:lnTo>
                  <a:lnTo>
                    <a:pt x="143" y="44"/>
                  </a:lnTo>
                  <a:lnTo>
                    <a:pt x="164" y="29"/>
                  </a:lnTo>
                  <a:lnTo>
                    <a:pt x="183" y="14"/>
                  </a:lnTo>
                  <a:lnTo>
                    <a:pt x="203" y="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7" name="Freeform 57"/>
            <p:cNvSpPr>
              <a:spLocks/>
            </p:cNvSpPr>
            <p:nvPr/>
          </p:nvSpPr>
          <p:spPr bwMode="auto">
            <a:xfrm>
              <a:off x="4516" y="1893"/>
              <a:ext cx="93" cy="170"/>
            </a:xfrm>
            <a:custGeom>
              <a:avLst/>
              <a:gdLst>
                <a:gd name="T0" fmla="*/ 63 w 185"/>
                <a:gd name="T1" fmla="*/ 67 h 340"/>
                <a:gd name="T2" fmla="*/ 78 w 185"/>
                <a:gd name="T3" fmla="*/ 86 h 340"/>
                <a:gd name="T4" fmla="*/ 99 w 185"/>
                <a:gd name="T5" fmla="*/ 101 h 340"/>
                <a:gd name="T6" fmla="*/ 122 w 185"/>
                <a:gd name="T7" fmla="*/ 117 h 340"/>
                <a:gd name="T8" fmla="*/ 143 w 185"/>
                <a:gd name="T9" fmla="*/ 132 h 340"/>
                <a:gd name="T10" fmla="*/ 164 w 185"/>
                <a:gd name="T11" fmla="*/ 147 h 340"/>
                <a:gd name="T12" fmla="*/ 178 w 185"/>
                <a:gd name="T13" fmla="*/ 166 h 340"/>
                <a:gd name="T14" fmla="*/ 185 w 185"/>
                <a:gd name="T15" fmla="*/ 187 h 340"/>
                <a:gd name="T16" fmla="*/ 181 w 185"/>
                <a:gd name="T17" fmla="*/ 214 h 340"/>
                <a:gd name="T18" fmla="*/ 82 w 185"/>
                <a:gd name="T19" fmla="*/ 340 h 340"/>
                <a:gd name="T20" fmla="*/ 74 w 185"/>
                <a:gd name="T21" fmla="*/ 331 h 340"/>
                <a:gd name="T22" fmla="*/ 74 w 185"/>
                <a:gd name="T23" fmla="*/ 319 h 340"/>
                <a:gd name="T24" fmla="*/ 78 w 185"/>
                <a:gd name="T25" fmla="*/ 309 h 340"/>
                <a:gd name="T26" fmla="*/ 82 w 185"/>
                <a:gd name="T27" fmla="*/ 298 h 340"/>
                <a:gd name="T28" fmla="*/ 90 w 185"/>
                <a:gd name="T29" fmla="*/ 285 h 340"/>
                <a:gd name="T30" fmla="*/ 101 w 185"/>
                <a:gd name="T31" fmla="*/ 271 h 340"/>
                <a:gd name="T32" fmla="*/ 113 w 185"/>
                <a:gd name="T33" fmla="*/ 258 h 340"/>
                <a:gd name="T34" fmla="*/ 124 w 185"/>
                <a:gd name="T35" fmla="*/ 243 h 340"/>
                <a:gd name="T36" fmla="*/ 134 w 185"/>
                <a:gd name="T37" fmla="*/ 229 h 340"/>
                <a:gd name="T38" fmla="*/ 139 w 185"/>
                <a:gd name="T39" fmla="*/ 214 h 340"/>
                <a:gd name="T40" fmla="*/ 137 w 185"/>
                <a:gd name="T41" fmla="*/ 197 h 340"/>
                <a:gd name="T42" fmla="*/ 130 w 185"/>
                <a:gd name="T43" fmla="*/ 181 h 340"/>
                <a:gd name="T44" fmla="*/ 107 w 185"/>
                <a:gd name="T45" fmla="*/ 162 h 340"/>
                <a:gd name="T46" fmla="*/ 86 w 185"/>
                <a:gd name="T47" fmla="*/ 141 h 340"/>
                <a:gd name="T48" fmla="*/ 65 w 185"/>
                <a:gd name="T49" fmla="*/ 120 h 340"/>
                <a:gd name="T50" fmla="*/ 48 w 185"/>
                <a:gd name="T51" fmla="*/ 97 h 340"/>
                <a:gd name="T52" fmla="*/ 30 w 185"/>
                <a:gd name="T53" fmla="*/ 74 h 340"/>
                <a:gd name="T54" fmla="*/ 17 w 185"/>
                <a:gd name="T55" fmla="*/ 50 h 340"/>
                <a:gd name="T56" fmla="*/ 8 w 185"/>
                <a:gd name="T57" fmla="*/ 25 h 340"/>
                <a:gd name="T58" fmla="*/ 0 w 185"/>
                <a:gd name="T59" fmla="*/ 0 h 340"/>
                <a:gd name="T60" fmla="*/ 11 w 185"/>
                <a:gd name="T61" fmla="*/ 4 h 340"/>
                <a:gd name="T62" fmla="*/ 21 w 185"/>
                <a:gd name="T63" fmla="*/ 10 h 340"/>
                <a:gd name="T64" fmla="*/ 27 w 185"/>
                <a:gd name="T65" fmla="*/ 19 h 340"/>
                <a:gd name="T66" fmla="*/ 34 w 185"/>
                <a:gd name="T67" fmla="*/ 29 h 340"/>
                <a:gd name="T68" fmla="*/ 40 w 185"/>
                <a:gd name="T69" fmla="*/ 40 h 340"/>
                <a:gd name="T70" fmla="*/ 46 w 185"/>
                <a:gd name="T71" fmla="*/ 50 h 340"/>
                <a:gd name="T72" fmla="*/ 53 w 185"/>
                <a:gd name="T73" fmla="*/ 59 h 340"/>
                <a:gd name="T74" fmla="*/ 63 w 185"/>
                <a:gd name="T75" fmla="*/ 6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5" h="340">
                  <a:moveTo>
                    <a:pt x="63" y="67"/>
                  </a:moveTo>
                  <a:lnTo>
                    <a:pt x="78" y="86"/>
                  </a:lnTo>
                  <a:lnTo>
                    <a:pt x="99" y="101"/>
                  </a:lnTo>
                  <a:lnTo>
                    <a:pt x="122" y="117"/>
                  </a:lnTo>
                  <a:lnTo>
                    <a:pt x="143" y="132"/>
                  </a:lnTo>
                  <a:lnTo>
                    <a:pt x="164" y="147"/>
                  </a:lnTo>
                  <a:lnTo>
                    <a:pt x="178" y="166"/>
                  </a:lnTo>
                  <a:lnTo>
                    <a:pt x="185" y="187"/>
                  </a:lnTo>
                  <a:lnTo>
                    <a:pt x="181" y="214"/>
                  </a:lnTo>
                  <a:lnTo>
                    <a:pt x="82" y="340"/>
                  </a:lnTo>
                  <a:lnTo>
                    <a:pt x="74" y="331"/>
                  </a:lnTo>
                  <a:lnTo>
                    <a:pt x="74" y="319"/>
                  </a:lnTo>
                  <a:lnTo>
                    <a:pt x="78" y="309"/>
                  </a:lnTo>
                  <a:lnTo>
                    <a:pt x="82" y="298"/>
                  </a:lnTo>
                  <a:lnTo>
                    <a:pt x="90" y="285"/>
                  </a:lnTo>
                  <a:lnTo>
                    <a:pt x="101" y="271"/>
                  </a:lnTo>
                  <a:lnTo>
                    <a:pt x="113" y="258"/>
                  </a:lnTo>
                  <a:lnTo>
                    <a:pt x="124" y="243"/>
                  </a:lnTo>
                  <a:lnTo>
                    <a:pt x="134" y="229"/>
                  </a:lnTo>
                  <a:lnTo>
                    <a:pt x="139" y="214"/>
                  </a:lnTo>
                  <a:lnTo>
                    <a:pt x="137" y="197"/>
                  </a:lnTo>
                  <a:lnTo>
                    <a:pt x="130" y="181"/>
                  </a:lnTo>
                  <a:lnTo>
                    <a:pt x="107" y="162"/>
                  </a:lnTo>
                  <a:lnTo>
                    <a:pt x="86" y="141"/>
                  </a:lnTo>
                  <a:lnTo>
                    <a:pt x="65" y="120"/>
                  </a:lnTo>
                  <a:lnTo>
                    <a:pt x="48" y="97"/>
                  </a:lnTo>
                  <a:lnTo>
                    <a:pt x="30" y="74"/>
                  </a:lnTo>
                  <a:lnTo>
                    <a:pt x="17" y="50"/>
                  </a:lnTo>
                  <a:lnTo>
                    <a:pt x="8" y="25"/>
                  </a:lnTo>
                  <a:lnTo>
                    <a:pt x="0" y="0"/>
                  </a:lnTo>
                  <a:lnTo>
                    <a:pt x="11" y="4"/>
                  </a:lnTo>
                  <a:lnTo>
                    <a:pt x="21" y="10"/>
                  </a:lnTo>
                  <a:lnTo>
                    <a:pt x="27" y="19"/>
                  </a:lnTo>
                  <a:lnTo>
                    <a:pt x="34" y="29"/>
                  </a:lnTo>
                  <a:lnTo>
                    <a:pt x="40" y="40"/>
                  </a:lnTo>
                  <a:lnTo>
                    <a:pt x="46" y="50"/>
                  </a:lnTo>
                  <a:lnTo>
                    <a:pt x="53" y="59"/>
                  </a:lnTo>
                  <a:lnTo>
                    <a:pt x="6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8" name="Freeform 58"/>
            <p:cNvSpPr>
              <a:spLocks/>
            </p:cNvSpPr>
            <p:nvPr/>
          </p:nvSpPr>
          <p:spPr bwMode="auto">
            <a:xfrm>
              <a:off x="4343" y="1926"/>
              <a:ext cx="163" cy="29"/>
            </a:xfrm>
            <a:custGeom>
              <a:avLst/>
              <a:gdLst>
                <a:gd name="T0" fmla="*/ 119 w 327"/>
                <a:gd name="T1" fmla="*/ 40 h 57"/>
                <a:gd name="T2" fmla="*/ 142 w 327"/>
                <a:gd name="T3" fmla="*/ 38 h 57"/>
                <a:gd name="T4" fmla="*/ 163 w 327"/>
                <a:gd name="T5" fmla="*/ 32 h 57"/>
                <a:gd name="T6" fmla="*/ 186 w 327"/>
                <a:gd name="T7" fmla="*/ 23 h 57"/>
                <a:gd name="T8" fmla="*/ 207 w 327"/>
                <a:gd name="T9" fmla="*/ 13 h 57"/>
                <a:gd name="T10" fmla="*/ 228 w 327"/>
                <a:gd name="T11" fmla="*/ 7 h 57"/>
                <a:gd name="T12" fmla="*/ 249 w 327"/>
                <a:gd name="T13" fmla="*/ 7 h 57"/>
                <a:gd name="T14" fmla="*/ 268 w 327"/>
                <a:gd name="T15" fmla="*/ 15 h 57"/>
                <a:gd name="T16" fmla="*/ 285 w 327"/>
                <a:gd name="T17" fmla="*/ 34 h 57"/>
                <a:gd name="T18" fmla="*/ 296 w 327"/>
                <a:gd name="T19" fmla="*/ 32 h 57"/>
                <a:gd name="T20" fmla="*/ 304 w 327"/>
                <a:gd name="T21" fmla="*/ 28 h 57"/>
                <a:gd name="T22" fmla="*/ 312 w 327"/>
                <a:gd name="T23" fmla="*/ 23 h 57"/>
                <a:gd name="T24" fmla="*/ 317 w 327"/>
                <a:gd name="T25" fmla="*/ 13 h 57"/>
                <a:gd name="T26" fmla="*/ 321 w 327"/>
                <a:gd name="T27" fmla="*/ 17 h 57"/>
                <a:gd name="T28" fmla="*/ 325 w 327"/>
                <a:gd name="T29" fmla="*/ 21 h 57"/>
                <a:gd name="T30" fmla="*/ 325 w 327"/>
                <a:gd name="T31" fmla="*/ 25 h 57"/>
                <a:gd name="T32" fmla="*/ 327 w 327"/>
                <a:gd name="T33" fmla="*/ 28 h 57"/>
                <a:gd name="T34" fmla="*/ 304 w 327"/>
                <a:gd name="T35" fmla="*/ 46 h 57"/>
                <a:gd name="T36" fmla="*/ 279 w 327"/>
                <a:gd name="T37" fmla="*/ 53 h 57"/>
                <a:gd name="T38" fmla="*/ 252 w 327"/>
                <a:gd name="T39" fmla="*/ 55 h 57"/>
                <a:gd name="T40" fmla="*/ 226 w 327"/>
                <a:gd name="T41" fmla="*/ 53 h 57"/>
                <a:gd name="T42" fmla="*/ 197 w 327"/>
                <a:gd name="T43" fmla="*/ 50 h 57"/>
                <a:gd name="T44" fmla="*/ 168 w 327"/>
                <a:gd name="T45" fmla="*/ 48 h 57"/>
                <a:gd name="T46" fmla="*/ 142 w 327"/>
                <a:gd name="T47" fmla="*/ 50 h 57"/>
                <a:gd name="T48" fmla="*/ 115 w 327"/>
                <a:gd name="T49" fmla="*/ 57 h 57"/>
                <a:gd name="T50" fmla="*/ 102 w 327"/>
                <a:gd name="T51" fmla="*/ 53 h 57"/>
                <a:gd name="T52" fmla="*/ 86 w 327"/>
                <a:gd name="T53" fmla="*/ 48 h 57"/>
                <a:gd name="T54" fmla="*/ 73 w 327"/>
                <a:gd name="T55" fmla="*/ 42 h 57"/>
                <a:gd name="T56" fmla="*/ 58 w 327"/>
                <a:gd name="T57" fmla="*/ 36 h 57"/>
                <a:gd name="T58" fmla="*/ 42 w 327"/>
                <a:gd name="T59" fmla="*/ 32 h 57"/>
                <a:gd name="T60" fmla="*/ 29 w 327"/>
                <a:gd name="T61" fmla="*/ 28 h 57"/>
                <a:gd name="T62" fmla="*/ 14 w 327"/>
                <a:gd name="T63" fmla="*/ 27 h 57"/>
                <a:gd name="T64" fmla="*/ 0 w 327"/>
                <a:gd name="T65" fmla="*/ 28 h 57"/>
                <a:gd name="T66" fmla="*/ 12 w 327"/>
                <a:gd name="T67" fmla="*/ 9 h 57"/>
                <a:gd name="T68" fmla="*/ 25 w 327"/>
                <a:gd name="T69" fmla="*/ 0 h 57"/>
                <a:gd name="T70" fmla="*/ 41 w 327"/>
                <a:gd name="T71" fmla="*/ 0 h 57"/>
                <a:gd name="T72" fmla="*/ 58 w 327"/>
                <a:gd name="T73" fmla="*/ 7 h 57"/>
                <a:gd name="T74" fmla="*/ 73 w 327"/>
                <a:gd name="T75" fmla="*/ 17 h 57"/>
                <a:gd name="T76" fmla="*/ 90 w 327"/>
                <a:gd name="T77" fmla="*/ 27 h 57"/>
                <a:gd name="T78" fmla="*/ 105 w 327"/>
                <a:gd name="T79" fmla="*/ 36 h 57"/>
                <a:gd name="T80" fmla="*/ 119 w 327"/>
                <a:gd name="T81" fmla="*/ 4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7" h="57">
                  <a:moveTo>
                    <a:pt x="119" y="40"/>
                  </a:moveTo>
                  <a:lnTo>
                    <a:pt x="142" y="38"/>
                  </a:lnTo>
                  <a:lnTo>
                    <a:pt x="163" y="32"/>
                  </a:lnTo>
                  <a:lnTo>
                    <a:pt x="186" y="23"/>
                  </a:lnTo>
                  <a:lnTo>
                    <a:pt x="207" y="13"/>
                  </a:lnTo>
                  <a:lnTo>
                    <a:pt x="228" y="7"/>
                  </a:lnTo>
                  <a:lnTo>
                    <a:pt x="249" y="7"/>
                  </a:lnTo>
                  <a:lnTo>
                    <a:pt x="268" y="15"/>
                  </a:lnTo>
                  <a:lnTo>
                    <a:pt x="285" y="34"/>
                  </a:lnTo>
                  <a:lnTo>
                    <a:pt x="296" y="32"/>
                  </a:lnTo>
                  <a:lnTo>
                    <a:pt x="304" y="28"/>
                  </a:lnTo>
                  <a:lnTo>
                    <a:pt x="312" y="23"/>
                  </a:lnTo>
                  <a:lnTo>
                    <a:pt x="317" y="13"/>
                  </a:lnTo>
                  <a:lnTo>
                    <a:pt x="321" y="17"/>
                  </a:lnTo>
                  <a:lnTo>
                    <a:pt x="325" y="21"/>
                  </a:lnTo>
                  <a:lnTo>
                    <a:pt x="325" y="25"/>
                  </a:lnTo>
                  <a:lnTo>
                    <a:pt x="327" y="28"/>
                  </a:lnTo>
                  <a:lnTo>
                    <a:pt x="304" y="46"/>
                  </a:lnTo>
                  <a:lnTo>
                    <a:pt x="279" y="53"/>
                  </a:lnTo>
                  <a:lnTo>
                    <a:pt x="252" y="55"/>
                  </a:lnTo>
                  <a:lnTo>
                    <a:pt x="226" y="53"/>
                  </a:lnTo>
                  <a:lnTo>
                    <a:pt x="197" y="50"/>
                  </a:lnTo>
                  <a:lnTo>
                    <a:pt x="168" y="48"/>
                  </a:lnTo>
                  <a:lnTo>
                    <a:pt x="142" y="50"/>
                  </a:lnTo>
                  <a:lnTo>
                    <a:pt x="115" y="57"/>
                  </a:lnTo>
                  <a:lnTo>
                    <a:pt x="102" y="53"/>
                  </a:lnTo>
                  <a:lnTo>
                    <a:pt x="86" y="48"/>
                  </a:lnTo>
                  <a:lnTo>
                    <a:pt x="73" y="42"/>
                  </a:lnTo>
                  <a:lnTo>
                    <a:pt x="58" y="36"/>
                  </a:lnTo>
                  <a:lnTo>
                    <a:pt x="42" y="32"/>
                  </a:lnTo>
                  <a:lnTo>
                    <a:pt x="29" y="28"/>
                  </a:lnTo>
                  <a:lnTo>
                    <a:pt x="14" y="27"/>
                  </a:lnTo>
                  <a:lnTo>
                    <a:pt x="0" y="28"/>
                  </a:lnTo>
                  <a:lnTo>
                    <a:pt x="12" y="9"/>
                  </a:lnTo>
                  <a:lnTo>
                    <a:pt x="25" y="0"/>
                  </a:lnTo>
                  <a:lnTo>
                    <a:pt x="41" y="0"/>
                  </a:lnTo>
                  <a:lnTo>
                    <a:pt x="58" y="7"/>
                  </a:lnTo>
                  <a:lnTo>
                    <a:pt x="73" y="17"/>
                  </a:lnTo>
                  <a:lnTo>
                    <a:pt x="90" y="27"/>
                  </a:lnTo>
                  <a:lnTo>
                    <a:pt x="105" y="36"/>
                  </a:lnTo>
                  <a:lnTo>
                    <a:pt x="119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79" name="Freeform 59"/>
            <p:cNvSpPr>
              <a:spLocks/>
            </p:cNvSpPr>
            <p:nvPr/>
          </p:nvSpPr>
          <p:spPr bwMode="auto">
            <a:xfrm>
              <a:off x="4170" y="1972"/>
              <a:ext cx="43" cy="134"/>
            </a:xfrm>
            <a:custGeom>
              <a:avLst/>
              <a:gdLst>
                <a:gd name="T0" fmla="*/ 30 w 86"/>
                <a:gd name="T1" fmla="*/ 15 h 267"/>
                <a:gd name="T2" fmla="*/ 36 w 86"/>
                <a:gd name="T3" fmla="*/ 47 h 267"/>
                <a:gd name="T4" fmla="*/ 46 w 86"/>
                <a:gd name="T5" fmla="*/ 78 h 267"/>
                <a:gd name="T6" fmla="*/ 57 w 86"/>
                <a:gd name="T7" fmla="*/ 108 h 267"/>
                <a:gd name="T8" fmla="*/ 69 w 86"/>
                <a:gd name="T9" fmla="*/ 139 h 267"/>
                <a:gd name="T10" fmla="*/ 78 w 86"/>
                <a:gd name="T11" fmla="*/ 168 h 267"/>
                <a:gd name="T12" fmla="*/ 86 w 86"/>
                <a:gd name="T13" fmla="*/ 198 h 267"/>
                <a:gd name="T14" fmla="*/ 86 w 86"/>
                <a:gd name="T15" fmla="*/ 231 h 267"/>
                <a:gd name="T16" fmla="*/ 80 w 86"/>
                <a:gd name="T17" fmla="*/ 263 h 267"/>
                <a:gd name="T18" fmla="*/ 65 w 86"/>
                <a:gd name="T19" fmla="*/ 267 h 267"/>
                <a:gd name="T20" fmla="*/ 53 w 86"/>
                <a:gd name="T21" fmla="*/ 235 h 267"/>
                <a:gd name="T22" fmla="*/ 46 w 86"/>
                <a:gd name="T23" fmla="*/ 202 h 267"/>
                <a:gd name="T24" fmla="*/ 40 w 86"/>
                <a:gd name="T25" fmla="*/ 170 h 267"/>
                <a:gd name="T26" fmla="*/ 36 w 86"/>
                <a:gd name="T27" fmla="*/ 137 h 267"/>
                <a:gd name="T28" fmla="*/ 30 w 86"/>
                <a:gd name="T29" fmla="*/ 105 h 267"/>
                <a:gd name="T30" fmla="*/ 25 w 86"/>
                <a:gd name="T31" fmla="*/ 74 h 267"/>
                <a:gd name="T32" fmla="*/ 15 w 86"/>
                <a:gd name="T33" fmla="*/ 43 h 267"/>
                <a:gd name="T34" fmla="*/ 0 w 86"/>
                <a:gd name="T35" fmla="*/ 13 h 267"/>
                <a:gd name="T36" fmla="*/ 11 w 86"/>
                <a:gd name="T37" fmla="*/ 0 h 267"/>
                <a:gd name="T38" fmla="*/ 30 w 86"/>
                <a:gd name="T39" fmla="*/ 1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267">
                  <a:moveTo>
                    <a:pt x="30" y="15"/>
                  </a:moveTo>
                  <a:lnTo>
                    <a:pt x="36" y="47"/>
                  </a:lnTo>
                  <a:lnTo>
                    <a:pt x="46" y="78"/>
                  </a:lnTo>
                  <a:lnTo>
                    <a:pt x="57" y="108"/>
                  </a:lnTo>
                  <a:lnTo>
                    <a:pt x="69" y="139"/>
                  </a:lnTo>
                  <a:lnTo>
                    <a:pt x="78" y="168"/>
                  </a:lnTo>
                  <a:lnTo>
                    <a:pt x="86" y="198"/>
                  </a:lnTo>
                  <a:lnTo>
                    <a:pt x="86" y="231"/>
                  </a:lnTo>
                  <a:lnTo>
                    <a:pt x="80" y="263"/>
                  </a:lnTo>
                  <a:lnTo>
                    <a:pt x="65" y="267"/>
                  </a:lnTo>
                  <a:lnTo>
                    <a:pt x="53" y="235"/>
                  </a:lnTo>
                  <a:lnTo>
                    <a:pt x="46" y="202"/>
                  </a:lnTo>
                  <a:lnTo>
                    <a:pt x="40" y="170"/>
                  </a:lnTo>
                  <a:lnTo>
                    <a:pt x="36" y="137"/>
                  </a:lnTo>
                  <a:lnTo>
                    <a:pt x="30" y="105"/>
                  </a:lnTo>
                  <a:lnTo>
                    <a:pt x="25" y="74"/>
                  </a:lnTo>
                  <a:lnTo>
                    <a:pt x="15" y="43"/>
                  </a:lnTo>
                  <a:lnTo>
                    <a:pt x="0" y="13"/>
                  </a:lnTo>
                  <a:lnTo>
                    <a:pt x="11" y="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0" name="Freeform 60"/>
            <p:cNvSpPr>
              <a:spLocks/>
            </p:cNvSpPr>
            <p:nvPr/>
          </p:nvSpPr>
          <p:spPr bwMode="auto">
            <a:xfrm>
              <a:off x="4243" y="1987"/>
              <a:ext cx="316" cy="104"/>
            </a:xfrm>
            <a:custGeom>
              <a:avLst/>
              <a:gdLst>
                <a:gd name="T0" fmla="*/ 368 w 632"/>
                <a:gd name="T1" fmla="*/ 14 h 208"/>
                <a:gd name="T2" fmla="*/ 401 w 632"/>
                <a:gd name="T3" fmla="*/ 19 h 208"/>
                <a:gd name="T4" fmla="*/ 433 w 632"/>
                <a:gd name="T5" fmla="*/ 27 h 208"/>
                <a:gd name="T6" fmla="*/ 464 w 632"/>
                <a:gd name="T7" fmla="*/ 33 h 208"/>
                <a:gd name="T8" fmla="*/ 496 w 632"/>
                <a:gd name="T9" fmla="*/ 37 h 208"/>
                <a:gd name="T10" fmla="*/ 529 w 632"/>
                <a:gd name="T11" fmla="*/ 40 h 208"/>
                <a:gd name="T12" fmla="*/ 563 w 632"/>
                <a:gd name="T13" fmla="*/ 42 h 208"/>
                <a:gd name="T14" fmla="*/ 596 w 632"/>
                <a:gd name="T15" fmla="*/ 42 h 208"/>
                <a:gd name="T16" fmla="*/ 630 w 632"/>
                <a:gd name="T17" fmla="*/ 40 h 208"/>
                <a:gd name="T18" fmla="*/ 632 w 632"/>
                <a:gd name="T19" fmla="*/ 52 h 208"/>
                <a:gd name="T20" fmla="*/ 605 w 632"/>
                <a:gd name="T21" fmla="*/ 75 h 208"/>
                <a:gd name="T22" fmla="*/ 578 w 632"/>
                <a:gd name="T23" fmla="*/ 100 h 208"/>
                <a:gd name="T24" fmla="*/ 554 w 632"/>
                <a:gd name="T25" fmla="*/ 126 h 208"/>
                <a:gd name="T26" fmla="*/ 527 w 632"/>
                <a:gd name="T27" fmla="*/ 149 h 208"/>
                <a:gd name="T28" fmla="*/ 500 w 632"/>
                <a:gd name="T29" fmla="*/ 170 h 208"/>
                <a:gd name="T30" fmla="*/ 471 w 632"/>
                <a:gd name="T31" fmla="*/ 189 h 208"/>
                <a:gd name="T32" fmla="*/ 439 w 632"/>
                <a:gd name="T33" fmla="*/ 203 h 208"/>
                <a:gd name="T34" fmla="*/ 403 w 632"/>
                <a:gd name="T35" fmla="*/ 208 h 208"/>
                <a:gd name="T36" fmla="*/ 374 w 632"/>
                <a:gd name="T37" fmla="*/ 208 h 208"/>
                <a:gd name="T38" fmla="*/ 345 w 632"/>
                <a:gd name="T39" fmla="*/ 208 h 208"/>
                <a:gd name="T40" fmla="*/ 317 w 632"/>
                <a:gd name="T41" fmla="*/ 207 h 208"/>
                <a:gd name="T42" fmla="*/ 286 w 632"/>
                <a:gd name="T43" fmla="*/ 203 h 208"/>
                <a:gd name="T44" fmla="*/ 258 w 632"/>
                <a:gd name="T45" fmla="*/ 199 h 208"/>
                <a:gd name="T46" fmla="*/ 229 w 632"/>
                <a:gd name="T47" fmla="*/ 193 h 208"/>
                <a:gd name="T48" fmla="*/ 200 w 632"/>
                <a:gd name="T49" fmla="*/ 186 h 208"/>
                <a:gd name="T50" fmla="*/ 174 w 632"/>
                <a:gd name="T51" fmla="*/ 178 h 208"/>
                <a:gd name="T52" fmla="*/ 147 w 632"/>
                <a:gd name="T53" fmla="*/ 166 h 208"/>
                <a:gd name="T54" fmla="*/ 120 w 632"/>
                <a:gd name="T55" fmla="*/ 153 h 208"/>
                <a:gd name="T56" fmla="*/ 95 w 632"/>
                <a:gd name="T57" fmla="*/ 140 h 208"/>
                <a:gd name="T58" fmla="*/ 72 w 632"/>
                <a:gd name="T59" fmla="*/ 122 h 208"/>
                <a:gd name="T60" fmla="*/ 51 w 632"/>
                <a:gd name="T61" fmla="*/ 103 h 208"/>
                <a:gd name="T62" fmla="*/ 32 w 632"/>
                <a:gd name="T63" fmla="*/ 80 h 208"/>
                <a:gd name="T64" fmla="*/ 15 w 632"/>
                <a:gd name="T65" fmla="*/ 56 h 208"/>
                <a:gd name="T66" fmla="*/ 0 w 632"/>
                <a:gd name="T67" fmla="*/ 29 h 208"/>
                <a:gd name="T68" fmla="*/ 6 w 632"/>
                <a:gd name="T69" fmla="*/ 0 h 208"/>
                <a:gd name="T70" fmla="*/ 28 w 632"/>
                <a:gd name="T71" fmla="*/ 0 h 208"/>
                <a:gd name="T72" fmla="*/ 51 w 632"/>
                <a:gd name="T73" fmla="*/ 2 h 208"/>
                <a:gd name="T74" fmla="*/ 74 w 632"/>
                <a:gd name="T75" fmla="*/ 2 h 208"/>
                <a:gd name="T76" fmla="*/ 97 w 632"/>
                <a:gd name="T77" fmla="*/ 4 h 208"/>
                <a:gd name="T78" fmla="*/ 120 w 632"/>
                <a:gd name="T79" fmla="*/ 4 h 208"/>
                <a:gd name="T80" fmla="*/ 141 w 632"/>
                <a:gd name="T81" fmla="*/ 6 h 208"/>
                <a:gd name="T82" fmla="*/ 164 w 632"/>
                <a:gd name="T83" fmla="*/ 8 h 208"/>
                <a:gd name="T84" fmla="*/ 187 w 632"/>
                <a:gd name="T85" fmla="*/ 10 h 208"/>
                <a:gd name="T86" fmla="*/ 210 w 632"/>
                <a:gd name="T87" fmla="*/ 10 h 208"/>
                <a:gd name="T88" fmla="*/ 233 w 632"/>
                <a:gd name="T89" fmla="*/ 12 h 208"/>
                <a:gd name="T90" fmla="*/ 254 w 632"/>
                <a:gd name="T91" fmla="*/ 12 h 208"/>
                <a:gd name="T92" fmla="*/ 277 w 632"/>
                <a:gd name="T93" fmla="*/ 14 h 208"/>
                <a:gd name="T94" fmla="*/ 300 w 632"/>
                <a:gd name="T95" fmla="*/ 14 h 208"/>
                <a:gd name="T96" fmla="*/ 323 w 632"/>
                <a:gd name="T97" fmla="*/ 14 h 208"/>
                <a:gd name="T98" fmla="*/ 345 w 632"/>
                <a:gd name="T99" fmla="*/ 14 h 208"/>
                <a:gd name="T100" fmla="*/ 368 w 632"/>
                <a:gd name="T101" fmla="*/ 1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2" h="208">
                  <a:moveTo>
                    <a:pt x="368" y="14"/>
                  </a:moveTo>
                  <a:lnTo>
                    <a:pt x="401" y="19"/>
                  </a:lnTo>
                  <a:lnTo>
                    <a:pt x="433" y="27"/>
                  </a:lnTo>
                  <a:lnTo>
                    <a:pt x="464" y="33"/>
                  </a:lnTo>
                  <a:lnTo>
                    <a:pt x="496" y="37"/>
                  </a:lnTo>
                  <a:lnTo>
                    <a:pt x="529" y="40"/>
                  </a:lnTo>
                  <a:lnTo>
                    <a:pt x="563" y="42"/>
                  </a:lnTo>
                  <a:lnTo>
                    <a:pt x="596" y="42"/>
                  </a:lnTo>
                  <a:lnTo>
                    <a:pt x="630" y="40"/>
                  </a:lnTo>
                  <a:lnTo>
                    <a:pt x="632" y="52"/>
                  </a:lnTo>
                  <a:lnTo>
                    <a:pt x="605" y="75"/>
                  </a:lnTo>
                  <a:lnTo>
                    <a:pt x="578" y="100"/>
                  </a:lnTo>
                  <a:lnTo>
                    <a:pt x="554" y="126"/>
                  </a:lnTo>
                  <a:lnTo>
                    <a:pt x="527" y="149"/>
                  </a:lnTo>
                  <a:lnTo>
                    <a:pt x="500" y="170"/>
                  </a:lnTo>
                  <a:lnTo>
                    <a:pt x="471" y="189"/>
                  </a:lnTo>
                  <a:lnTo>
                    <a:pt x="439" y="203"/>
                  </a:lnTo>
                  <a:lnTo>
                    <a:pt x="403" y="208"/>
                  </a:lnTo>
                  <a:lnTo>
                    <a:pt x="374" y="208"/>
                  </a:lnTo>
                  <a:lnTo>
                    <a:pt x="345" y="208"/>
                  </a:lnTo>
                  <a:lnTo>
                    <a:pt x="317" y="207"/>
                  </a:lnTo>
                  <a:lnTo>
                    <a:pt x="286" y="203"/>
                  </a:lnTo>
                  <a:lnTo>
                    <a:pt x="258" y="199"/>
                  </a:lnTo>
                  <a:lnTo>
                    <a:pt x="229" y="193"/>
                  </a:lnTo>
                  <a:lnTo>
                    <a:pt x="200" y="186"/>
                  </a:lnTo>
                  <a:lnTo>
                    <a:pt x="174" y="178"/>
                  </a:lnTo>
                  <a:lnTo>
                    <a:pt x="147" y="166"/>
                  </a:lnTo>
                  <a:lnTo>
                    <a:pt x="120" y="153"/>
                  </a:lnTo>
                  <a:lnTo>
                    <a:pt x="95" y="140"/>
                  </a:lnTo>
                  <a:lnTo>
                    <a:pt x="72" y="122"/>
                  </a:lnTo>
                  <a:lnTo>
                    <a:pt x="51" y="103"/>
                  </a:lnTo>
                  <a:lnTo>
                    <a:pt x="32" y="80"/>
                  </a:lnTo>
                  <a:lnTo>
                    <a:pt x="15" y="56"/>
                  </a:lnTo>
                  <a:lnTo>
                    <a:pt x="0" y="29"/>
                  </a:lnTo>
                  <a:lnTo>
                    <a:pt x="6" y="0"/>
                  </a:lnTo>
                  <a:lnTo>
                    <a:pt x="28" y="0"/>
                  </a:lnTo>
                  <a:lnTo>
                    <a:pt x="51" y="2"/>
                  </a:lnTo>
                  <a:lnTo>
                    <a:pt x="74" y="2"/>
                  </a:lnTo>
                  <a:lnTo>
                    <a:pt x="97" y="4"/>
                  </a:lnTo>
                  <a:lnTo>
                    <a:pt x="120" y="4"/>
                  </a:lnTo>
                  <a:lnTo>
                    <a:pt x="141" y="6"/>
                  </a:lnTo>
                  <a:lnTo>
                    <a:pt x="164" y="8"/>
                  </a:lnTo>
                  <a:lnTo>
                    <a:pt x="187" y="10"/>
                  </a:lnTo>
                  <a:lnTo>
                    <a:pt x="210" y="10"/>
                  </a:lnTo>
                  <a:lnTo>
                    <a:pt x="233" y="12"/>
                  </a:lnTo>
                  <a:lnTo>
                    <a:pt x="254" y="12"/>
                  </a:lnTo>
                  <a:lnTo>
                    <a:pt x="277" y="14"/>
                  </a:lnTo>
                  <a:lnTo>
                    <a:pt x="300" y="14"/>
                  </a:lnTo>
                  <a:lnTo>
                    <a:pt x="323" y="14"/>
                  </a:lnTo>
                  <a:lnTo>
                    <a:pt x="345" y="14"/>
                  </a:lnTo>
                  <a:lnTo>
                    <a:pt x="368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1" name="Freeform 61"/>
            <p:cNvSpPr>
              <a:spLocks/>
            </p:cNvSpPr>
            <p:nvPr/>
          </p:nvSpPr>
          <p:spPr bwMode="auto">
            <a:xfrm>
              <a:off x="4276" y="2008"/>
              <a:ext cx="236" cy="43"/>
            </a:xfrm>
            <a:custGeom>
              <a:avLst/>
              <a:gdLst>
                <a:gd name="T0" fmla="*/ 431 w 471"/>
                <a:gd name="T1" fmla="*/ 86 h 86"/>
                <a:gd name="T2" fmla="*/ 410 w 471"/>
                <a:gd name="T3" fmla="*/ 84 h 86"/>
                <a:gd name="T4" fmla="*/ 387 w 471"/>
                <a:gd name="T5" fmla="*/ 82 h 86"/>
                <a:gd name="T6" fmla="*/ 366 w 471"/>
                <a:gd name="T7" fmla="*/ 79 h 86"/>
                <a:gd name="T8" fmla="*/ 345 w 471"/>
                <a:gd name="T9" fmla="*/ 77 h 86"/>
                <a:gd name="T10" fmla="*/ 322 w 471"/>
                <a:gd name="T11" fmla="*/ 75 h 86"/>
                <a:gd name="T12" fmla="*/ 301 w 471"/>
                <a:gd name="T13" fmla="*/ 73 h 86"/>
                <a:gd name="T14" fmla="*/ 279 w 471"/>
                <a:gd name="T15" fmla="*/ 71 h 86"/>
                <a:gd name="T16" fmla="*/ 258 w 471"/>
                <a:gd name="T17" fmla="*/ 69 h 86"/>
                <a:gd name="T18" fmla="*/ 237 w 471"/>
                <a:gd name="T19" fmla="*/ 69 h 86"/>
                <a:gd name="T20" fmla="*/ 214 w 471"/>
                <a:gd name="T21" fmla="*/ 67 h 86"/>
                <a:gd name="T22" fmla="*/ 193 w 471"/>
                <a:gd name="T23" fmla="*/ 67 h 86"/>
                <a:gd name="T24" fmla="*/ 170 w 471"/>
                <a:gd name="T25" fmla="*/ 67 h 86"/>
                <a:gd name="T26" fmla="*/ 149 w 471"/>
                <a:gd name="T27" fmla="*/ 67 h 86"/>
                <a:gd name="T28" fmla="*/ 126 w 471"/>
                <a:gd name="T29" fmla="*/ 69 h 86"/>
                <a:gd name="T30" fmla="*/ 103 w 471"/>
                <a:gd name="T31" fmla="*/ 71 h 86"/>
                <a:gd name="T32" fmla="*/ 80 w 471"/>
                <a:gd name="T33" fmla="*/ 73 h 86"/>
                <a:gd name="T34" fmla="*/ 69 w 471"/>
                <a:gd name="T35" fmla="*/ 67 h 86"/>
                <a:gd name="T36" fmla="*/ 57 w 471"/>
                <a:gd name="T37" fmla="*/ 59 h 86"/>
                <a:gd name="T38" fmla="*/ 46 w 471"/>
                <a:gd name="T39" fmla="*/ 50 h 86"/>
                <a:gd name="T40" fmla="*/ 34 w 471"/>
                <a:gd name="T41" fmla="*/ 42 h 86"/>
                <a:gd name="T42" fmla="*/ 25 w 471"/>
                <a:gd name="T43" fmla="*/ 33 h 86"/>
                <a:gd name="T44" fmla="*/ 15 w 471"/>
                <a:gd name="T45" fmla="*/ 21 h 86"/>
                <a:gd name="T46" fmla="*/ 7 w 471"/>
                <a:gd name="T47" fmla="*/ 12 h 86"/>
                <a:gd name="T48" fmla="*/ 0 w 471"/>
                <a:gd name="T49" fmla="*/ 0 h 86"/>
                <a:gd name="T50" fmla="*/ 471 w 471"/>
                <a:gd name="T51" fmla="*/ 35 h 86"/>
                <a:gd name="T52" fmla="*/ 431 w 471"/>
                <a:gd name="T5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1" h="86">
                  <a:moveTo>
                    <a:pt x="431" y="86"/>
                  </a:moveTo>
                  <a:lnTo>
                    <a:pt x="410" y="84"/>
                  </a:lnTo>
                  <a:lnTo>
                    <a:pt x="387" y="82"/>
                  </a:lnTo>
                  <a:lnTo>
                    <a:pt x="366" y="79"/>
                  </a:lnTo>
                  <a:lnTo>
                    <a:pt x="345" y="77"/>
                  </a:lnTo>
                  <a:lnTo>
                    <a:pt x="322" y="75"/>
                  </a:lnTo>
                  <a:lnTo>
                    <a:pt x="301" y="73"/>
                  </a:lnTo>
                  <a:lnTo>
                    <a:pt x="279" y="71"/>
                  </a:lnTo>
                  <a:lnTo>
                    <a:pt x="258" y="69"/>
                  </a:lnTo>
                  <a:lnTo>
                    <a:pt x="237" y="69"/>
                  </a:lnTo>
                  <a:lnTo>
                    <a:pt x="214" y="67"/>
                  </a:lnTo>
                  <a:lnTo>
                    <a:pt x="193" y="67"/>
                  </a:lnTo>
                  <a:lnTo>
                    <a:pt x="170" y="67"/>
                  </a:lnTo>
                  <a:lnTo>
                    <a:pt x="149" y="67"/>
                  </a:lnTo>
                  <a:lnTo>
                    <a:pt x="126" y="69"/>
                  </a:lnTo>
                  <a:lnTo>
                    <a:pt x="103" y="71"/>
                  </a:lnTo>
                  <a:lnTo>
                    <a:pt x="80" y="73"/>
                  </a:lnTo>
                  <a:lnTo>
                    <a:pt x="69" y="67"/>
                  </a:lnTo>
                  <a:lnTo>
                    <a:pt x="57" y="59"/>
                  </a:lnTo>
                  <a:lnTo>
                    <a:pt x="46" y="50"/>
                  </a:lnTo>
                  <a:lnTo>
                    <a:pt x="34" y="42"/>
                  </a:lnTo>
                  <a:lnTo>
                    <a:pt x="25" y="33"/>
                  </a:lnTo>
                  <a:lnTo>
                    <a:pt x="15" y="21"/>
                  </a:lnTo>
                  <a:lnTo>
                    <a:pt x="7" y="12"/>
                  </a:lnTo>
                  <a:lnTo>
                    <a:pt x="0" y="0"/>
                  </a:lnTo>
                  <a:lnTo>
                    <a:pt x="471" y="35"/>
                  </a:lnTo>
                  <a:lnTo>
                    <a:pt x="431" y="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2" name="Freeform 62"/>
            <p:cNvSpPr>
              <a:spLocks/>
            </p:cNvSpPr>
            <p:nvPr/>
          </p:nvSpPr>
          <p:spPr bwMode="auto">
            <a:xfrm>
              <a:off x="4335" y="2058"/>
              <a:ext cx="129" cy="15"/>
            </a:xfrm>
            <a:custGeom>
              <a:avLst/>
              <a:gdLst>
                <a:gd name="T0" fmla="*/ 258 w 258"/>
                <a:gd name="T1" fmla="*/ 9 h 28"/>
                <a:gd name="T2" fmla="*/ 225 w 258"/>
                <a:gd name="T3" fmla="*/ 21 h 28"/>
                <a:gd name="T4" fmla="*/ 191 w 258"/>
                <a:gd name="T5" fmla="*/ 26 h 28"/>
                <a:gd name="T6" fmla="*/ 159 w 258"/>
                <a:gd name="T7" fmla="*/ 28 h 28"/>
                <a:gd name="T8" fmla="*/ 128 w 258"/>
                <a:gd name="T9" fmla="*/ 24 h 28"/>
                <a:gd name="T10" fmla="*/ 96 w 258"/>
                <a:gd name="T11" fmla="*/ 19 h 28"/>
                <a:gd name="T12" fmla="*/ 63 w 258"/>
                <a:gd name="T13" fmla="*/ 11 h 28"/>
                <a:gd name="T14" fmla="*/ 33 w 258"/>
                <a:gd name="T15" fmla="*/ 5 h 28"/>
                <a:gd name="T16" fmla="*/ 0 w 258"/>
                <a:gd name="T17" fmla="*/ 0 h 28"/>
                <a:gd name="T18" fmla="*/ 33 w 258"/>
                <a:gd name="T19" fmla="*/ 1 h 28"/>
                <a:gd name="T20" fmla="*/ 65 w 258"/>
                <a:gd name="T21" fmla="*/ 1 h 28"/>
                <a:gd name="T22" fmla="*/ 98 w 258"/>
                <a:gd name="T23" fmla="*/ 0 h 28"/>
                <a:gd name="T24" fmla="*/ 132 w 258"/>
                <a:gd name="T25" fmla="*/ 0 h 28"/>
                <a:gd name="T26" fmla="*/ 164 w 258"/>
                <a:gd name="T27" fmla="*/ 0 h 28"/>
                <a:gd name="T28" fmla="*/ 197 w 258"/>
                <a:gd name="T29" fmla="*/ 0 h 28"/>
                <a:gd name="T30" fmla="*/ 227 w 258"/>
                <a:gd name="T31" fmla="*/ 3 h 28"/>
                <a:gd name="T32" fmla="*/ 258 w 258"/>
                <a:gd name="T33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8" h="28">
                  <a:moveTo>
                    <a:pt x="258" y="9"/>
                  </a:moveTo>
                  <a:lnTo>
                    <a:pt x="225" y="21"/>
                  </a:lnTo>
                  <a:lnTo>
                    <a:pt x="191" y="26"/>
                  </a:lnTo>
                  <a:lnTo>
                    <a:pt x="159" y="28"/>
                  </a:lnTo>
                  <a:lnTo>
                    <a:pt x="128" y="24"/>
                  </a:lnTo>
                  <a:lnTo>
                    <a:pt x="96" y="19"/>
                  </a:lnTo>
                  <a:lnTo>
                    <a:pt x="63" y="11"/>
                  </a:lnTo>
                  <a:lnTo>
                    <a:pt x="33" y="5"/>
                  </a:lnTo>
                  <a:lnTo>
                    <a:pt x="0" y="0"/>
                  </a:lnTo>
                  <a:lnTo>
                    <a:pt x="33" y="1"/>
                  </a:lnTo>
                  <a:lnTo>
                    <a:pt x="65" y="1"/>
                  </a:lnTo>
                  <a:lnTo>
                    <a:pt x="98" y="0"/>
                  </a:lnTo>
                  <a:lnTo>
                    <a:pt x="132" y="0"/>
                  </a:lnTo>
                  <a:lnTo>
                    <a:pt x="164" y="0"/>
                  </a:lnTo>
                  <a:lnTo>
                    <a:pt x="197" y="0"/>
                  </a:lnTo>
                  <a:lnTo>
                    <a:pt x="227" y="3"/>
                  </a:lnTo>
                  <a:lnTo>
                    <a:pt x="258" y="9"/>
                  </a:lnTo>
                  <a:close/>
                </a:path>
              </a:pathLst>
            </a:custGeom>
            <a:solidFill>
              <a:srgbClr val="99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3" name="Freeform 63"/>
            <p:cNvSpPr>
              <a:spLocks/>
            </p:cNvSpPr>
            <p:nvPr/>
          </p:nvSpPr>
          <p:spPr bwMode="auto">
            <a:xfrm>
              <a:off x="4582" y="2019"/>
              <a:ext cx="66" cy="142"/>
            </a:xfrm>
            <a:custGeom>
              <a:avLst/>
              <a:gdLst>
                <a:gd name="T0" fmla="*/ 131 w 131"/>
                <a:gd name="T1" fmla="*/ 0 h 285"/>
                <a:gd name="T2" fmla="*/ 126 w 131"/>
                <a:gd name="T3" fmla="*/ 21 h 285"/>
                <a:gd name="T4" fmla="*/ 116 w 131"/>
                <a:gd name="T5" fmla="*/ 44 h 285"/>
                <a:gd name="T6" fmla="*/ 105 w 131"/>
                <a:gd name="T7" fmla="*/ 67 h 285"/>
                <a:gd name="T8" fmla="*/ 93 w 131"/>
                <a:gd name="T9" fmla="*/ 90 h 285"/>
                <a:gd name="T10" fmla="*/ 82 w 131"/>
                <a:gd name="T11" fmla="*/ 113 h 285"/>
                <a:gd name="T12" fmla="*/ 72 w 131"/>
                <a:gd name="T13" fmla="*/ 138 h 285"/>
                <a:gd name="T14" fmla="*/ 63 w 131"/>
                <a:gd name="T15" fmla="*/ 161 h 285"/>
                <a:gd name="T16" fmla="*/ 57 w 131"/>
                <a:gd name="T17" fmla="*/ 185 h 285"/>
                <a:gd name="T18" fmla="*/ 49 w 131"/>
                <a:gd name="T19" fmla="*/ 208 h 285"/>
                <a:gd name="T20" fmla="*/ 42 w 131"/>
                <a:gd name="T21" fmla="*/ 233 h 285"/>
                <a:gd name="T22" fmla="*/ 32 w 131"/>
                <a:gd name="T23" fmla="*/ 260 h 285"/>
                <a:gd name="T24" fmla="*/ 17 w 131"/>
                <a:gd name="T25" fmla="*/ 283 h 285"/>
                <a:gd name="T26" fmla="*/ 7 w 131"/>
                <a:gd name="T27" fmla="*/ 285 h 285"/>
                <a:gd name="T28" fmla="*/ 0 w 131"/>
                <a:gd name="T29" fmla="*/ 245 h 285"/>
                <a:gd name="T30" fmla="*/ 4 w 131"/>
                <a:gd name="T31" fmla="*/ 205 h 285"/>
                <a:gd name="T32" fmla="*/ 13 w 131"/>
                <a:gd name="T33" fmla="*/ 166 h 285"/>
                <a:gd name="T34" fmla="*/ 30 w 131"/>
                <a:gd name="T35" fmla="*/ 130 h 285"/>
                <a:gd name="T36" fmla="*/ 53 w 131"/>
                <a:gd name="T37" fmla="*/ 96 h 285"/>
                <a:gd name="T38" fmla="*/ 78 w 131"/>
                <a:gd name="T39" fmla="*/ 61 h 285"/>
                <a:gd name="T40" fmla="*/ 105 w 131"/>
                <a:gd name="T41" fmla="*/ 31 h 285"/>
                <a:gd name="T42" fmla="*/ 131 w 131"/>
                <a:gd name="T43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1" h="285">
                  <a:moveTo>
                    <a:pt x="131" y="0"/>
                  </a:moveTo>
                  <a:lnTo>
                    <a:pt x="126" y="21"/>
                  </a:lnTo>
                  <a:lnTo>
                    <a:pt x="116" y="44"/>
                  </a:lnTo>
                  <a:lnTo>
                    <a:pt x="105" y="67"/>
                  </a:lnTo>
                  <a:lnTo>
                    <a:pt x="93" y="90"/>
                  </a:lnTo>
                  <a:lnTo>
                    <a:pt x="82" y="113"/>
                  </a:lnTo>
                  <a:lnTo>
                    <a:pt x="72" y="138"/>
                  </a:lnTo>
                  <a:lnTo>
                    <a:pt x="63" y="161"/>
                  </a:lnTo>
                  <a:lnTo>
                    <a:pt x="57" y="185"/>
                  </a:lnTo>
                  <a:lnTo>
                    <a:pt x="49" y="208"/>
                  </a:lnTo>
                  <a:lnTo>
                    <a:pt x="42" y="233"/>
                  </a:lnTo>
                  <a:lnTo>
                    <a:pt x="32" y="260"/>
                  </a:lnTo>
                  <a:lnTo>
                    <a:pt x="17" y="283"/>
                  </a:lnTo>
                  <a:lnTo>
                    <a:pt x="7" y="285"/>
                  </a:lnTo>
                  <a:lnTo>
                    <a:pt x="0" y="245"/>
                  </a:lnTo>
                  <a:lnTo>
                    <a:pt x="4" y="205"/>
                  </a:lnTo>
                  <a:lnTo>
                    <a:pt x="13" y="166"/>
                  </a:lnTo>
                  <a:lnTo>
                    <a:pt x="30" y="130"/>
                  </a:lnTo>
                  <a:lnTo>
                    <a:pt x="53" y="96"/>
                  </a:lnTo>
                  <a:lnTo>
                    <a:pt x="78" y="61"/>
                  </a:lnTo>
                  <a:lnTo>
                    <a:pt x="105" y="31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4" name="Freeform 64"/>
            <p:cNvSpPr>
              <a:spLocks/>
            </p:cNvSpPr>
            <p:nvPr/>
          </p:nvSpPr>
          <p:spPr bwMode="auto">
            <a:xfrm>
              <a:off x="4214" y="2126"/>
              <a:ext cx="347" cy="141"/>
            </a:xfrm>
            <a:custGeom>
              <a:avLst/>
              <a:gdLst>
                <a:gd name="T0" fmla="*/ 17 w 695"/>
                <a:gd name="T1" fmla="*/ 0 h 281"/>
                <a:gd name="T2" fmla="*/ 32 w 695"/>
                <a:gd name="T3" fmla="*/ 38 h 281"/>
                <a:gd name="T4" fmla="*/ 57 w 695"/>
                <a:gd name="T5" fmla="*/ 71 h 281"/>
                <a:gd name="T6" fmla="*/ 86 w 695"/>
                <a:gd name="T7" fmla="*/ 100 h 281"/>
                <a:gd name="T8" fmla="*/ 120 w 695"/>
                <a:gd name="T9" fmla="*/ 124 h 281"/>
                <a:gd name="T10" fmla="*/ 158 w 695"/>
                <a:gd name="T11" fmla="*/ 147 h 281"/>
                <a:gd name="T12" fmla="*/ 194 w 695"/>
                <a:gd name="T13" fmla="*/ 172 h 281"/>
                <a:gd name="T14" fmla="*/ 231 w 695"/>
                <a:gd name="T15" fmla="*/ 195 h 281"/>
                <a:gd name="T16" fmla="*/ 263 w 695"/>
                <a:gd name="T17" fmla="*/ 222 h 281"/>
                <a:gd name="T18" fmla="*/ 284 w 695"/>
                <a:gd name="T19" fmla="*/ 229 h 281"/>
                <a:gd name="T20" fmla="*/ 307 w 695"/>
                <a:gd name="T21" fmla="*/ 235 h 281"/>
                <a:gd name="T22" fmla="*/ 332 w 695"/>
                <a:gd name="T23" fmla="*/ 239 h 281"/>
                <a:gd name="T24" fmla="*/ 359 w 695"/>
                <a:gd name="T25" fmla="*/ 241 h 281"/>
                <a:gd name="T26" fmla="*/ 387 w 695"/>
                <a:gd name="T27" fmla="*/ 241 h 281"/>
                <a:gd name="T28" fmla="*/ 416 w 695"/>
                <a:gd name="T29" fmla="*/ 239 h 281"/>
                <a:gd name="T30" fmla="*/ 446 w 695"/>
                <a:gd name="T31" fmla="*/ 235 h 281"/>
                <a:gd name="T32" fmla="*/ 477 w 695"/>
                <a:gd name="T33" fmla="*/ 229 h 281"/>
                <a:gd name="T34" fmla="*/ 508 w 695"/>
                <a:gd name="T35" fmla="*/ 222 h 281"/>
                <a:gd name="T36" fmla="*/ 538 w 695"/>
                <a:gd name="T37" fmla="*/ 212 h 281"/>
                <a:gd name="T38" fmla="*/ 567 w 695"/>
                <a:gd name="T39" fmla="*/ 203 h 281"/>
                <a:gd name="T40" fmla="*/ 595 w 695"/>
                <a:gd name="T41" fmla="*/ 189 h 281"/>
                <a:gd name="T42" fmla="*/ 622 w 695"/>
                <a:gd name="T43" fmla="*/ 176 h 281"/>
                <a:gd name="T44" fmla="*/ 649 w 695"/>
                <a:gd name="T45" fmla="*/ 161 h 281"/>
                <a:gd name="T46" fmla="*/ 672 w 695"/>
                <a:gd name="T47" fmla="*/ 145 h 281"/>
                <a:gd name="T48" fmla="*/ 693 w 695"/>
                <a:gd name="T49" fmla="*/ 128 h 281"/>
                <a:gd name="T50" fmla="*/ 695 w 695"/>
                <a:gd name="T51" fmla="*/ 138 h 281"/>
                <a:gd name="T52" fmla="*/ 674 w 695"/>
                <a:gd name="T53" fmla="*/ 155 h 281"/>
                <a:gd name="T54" fmla="*/ 653 w 695"/>
                <a:gd name="T55" fmla="*/ 170 h 281"/>
                <a:gd name="T56" fmla="*/ 632 w 695"/>
                <a:gd name="T57" fmla="*/ 185 h 281"/>
                <a:gd name="T58" fmla="*/ 611 w 695"/>
                <a:gd name="T59" fmla="*/ 201 h 281"/>
                <a:gd name="T60" fmla="*/ 588 w 695"/>
                <a:gd name="T61" fmla="*/ 214 h 281"/>
                <a:gd name="T62" fmla="*/ 565 w 695"/>
                <a:gd name="T63" fmla="*/ 228 h 281"/>
                <a:gd name="T64" fmla="*/ 540 w 695"/>
                <a:gd name="T65" fmla="*/ 241 h 281"/>
                <a:gd name="T66" fmla="*/ 517 w 695"/>
                <a:gd name="T67" fmla="*/ 250 h 281"/>
                <a:gd name="T68" fmla="*/ 492 w 695"/>
                <a:gd name="T69" fmla="*/ 260 h 281"/>
                <a:gd name="T70" fmla="*/ 467 w 695"/>
                <a:gd name="T71" fmla="*/ 268 h 281"/>
                <a:gd name="T72" fmla="*/ 441 w 695"/>
                <a:gd name="T73" fmla="*/ 275 h 281"/>
                <a:gd name="T74" fmla="*/ 416 w 695"/>
                <a:gd name="T75" fmla="*/ 279 h 281"/>
                <a:gd name="T76" fmla="*/ 389 w 695"/>
                <a:gd name="T77" fmla="*/ 281 h 281"/>
                <a:gd name="T78" fmla="*/ 362 w 695"/>
                <a:gd name="T79" fmla="*/ 281 h 281"/>
                <a:gd name="T80" fmla="*/ 336 w 695"/>
                <a:gd name="T81" fmla="*/ 279 h 281"/>
                <a:gd name="T82" fmla="*/ 307 w 695"/>
                <a:gd name="T83" fmla="*/ 275 h 281"/>
                <a:gd name="T84" fmla="*/ 267 w 695"/>
                <a:gd name="T85" fmla="*/ 268 h 281"/>
                <a:gd name="T86" fmla="*/ 231 w 695"/>
                <a:gd name="T87" fmla="*/ 250 h 281"/>
                <a:gd name="T88" fmla="*/ 198 w 695"/>
                <a:gd name="T89" fmla="*/ 229 h 281"/>
                <a:gd name="T90" fmla="*/ 168 w 695"/>
                <a:gd name="T91" fmla="*/ 203 h 281"/>
                <a:gd name="T92" fmla="*/ 137 w 695"/>
                <a:gd name="T93" fmla="*/ 176 h 281"/>
                <a:gd name="T94" fmla="*/ 108 w 695"/>
                <a:gd name="T95" fmla="*/ 145 h 281"/>
                <a:gd name="T96" fmla="*/ 76 w 695"/>
                <a:gd name="T97" fmla="*/ 119 h 281"/>
                <a:gd name="T98" fmla="*/ 42 w 695"/>
                <a:gd name="T99" fmla="*/ 94 h 281"/>
                <a:gd name="T100" fmla="*/ 30 w 695"/>
                <a:gd name="T101" fmla="*/ 73 h 281"/>
                <a:gd name="T102" fmla="*/ 15 w 695"/>
                <a:gd name="T103" fmla="*/ 54 h 281"/>
                <a:gd name="T104" fmla="*/ 2 w 695"/>
                <a:gd name="T105" fmla="*/ 31 h 281"/>
                <a:gd name="T106" fmla="*/ 0 w 695"/>
                <a:gd name="T107" fmla="*/ 2 h 281"/>
                <a:gd name="T108" fmla="*/ 17 w 695"/>
                <a:gd name="T10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5" h="281">
                  <a:moveTo>
                    <a:pt x="17" y="0"/>
                  </a:moveTo>
                  <a:lnTo>
                    <a:pt x="32" y="38"/>
                  </a:lnTo>
                  <a:lnTo>
                    <a:pt x="57" y="71"/>
                  </a:lnTo>
                  <a:lnTo>
                    <a:pt x="86" y="100"/>
                  </a:lnTo>
                  <a:lnTo>
                    <a:pt x="120" y="124"/>
                  </a:lnTo>
                  <a:lnTo>
                    <a:pt x="158" y="147"/>
                  </a:lnTo>
                  <a:lnTo>
                    <a:pt x="194" y="172"/>
                  </a:lnTo>
                  <a:lnTo>
                    <a:pt x="231" y="195"/>
                  </a:lnTo>
                  <a:lnTo>
                    <a:pt x="263" y="222"/>
                  </a:lnTo>
                  <a:lnTo>
                    <a:pt x="284" y="229"/>
                  </a:lnTo>
                  <a:lnTo>
                    <a:pt x="307" y="235"/>
                  </a:lnTo>
                  <a:lnTo>
                    <a:pt x="332" y="239"/>
                  </a:lnTo>
                  <a:lnTo>
                    <a:pt x="359" y="241"/>
                  </a:lnTo>
                  <a:lnTo>
                    <a:pt x="387" y="241"/>
                  </a:lnTo>
                  <a:lnTo>
                    <a:pt x="416" y="239"/>
                  </a:lnTo>
                  <a:lnTo>
                    <a:pt x="446" y="235"/>
                  </a:lnTo>
                  <a:lnTo>
                    <a:pt x="477" y="229"/>
                  </a:lnTo>
                  <a:lnTo>
                    <a:pt x="508" y="222"/>
                  </a:lnTo>
                  <a:lnTo>
                    <a:pt x="538" y="212"/>
                  </a:lnTo>
                  <a:lnTo>
                    <a:pt x="567" y="203"/>
                  </a:lnTo>
                  <a:lnTo>
                    <a:pt x="595" y="189"/>
                  </a:lnTo>
                  <a:lnTo>
                    <a:pt x="622" y="176"/>
                  </a:lnTo>
                  <a:lnTo>
                    <a:pt x="649" y="161"/>
                  </a:lnTo>
                  <a:lnTo>
                    <a:pt x="672" y="145"/>
                  </a:lnTo>
                  <a:lnTo>
                    <a:pt x="693" y="128"/>
                  </a:lnTo>
                  <a:lnTo>
                    <a:pt x="695" y="138"/>
                  </a:lnTo>
                  <a:lnTo>
                    <a:pt x="674" y="155"/>
                  </a:lnTo>
                  <a:lnTo>
                    <a:pt x="653" y="170"/>
                  </a:lnTo>
                  <a:lnTo>
                    <a:pt x="632" y="185"/>
                  </a:lnTo>
                  <a:lnTo>
                    <a:pt x="611" y="201"/>
                  </a:lnTo>
                  <a:lnTo>
                    <a:pt x="588" y="214"/>
                  </a:lnTo>
                  <a:lnTo>
                    <a:pt x="565" y="228"/>
                  </a:lnTo>
                  <a:lnTo>
                    <a:pt x="540" y="241"/>
                  </a:lnTo>
                  <a:lnTo>
                    <a:pt x="517" y="250"/>
                  </a:lnTo>
                  <a:lnTo>
                    <a:pt x="492" y="260"/>
                  </a:lnTo>
                  <a:lnTo>
                    <a:pt x="467" y="268"/>
                  </a:lnTo>
                  <a:lnTo>
                    <a:pt x="441" y="275"/>
                  </a:lnTo>
                  <a:lnTo>
                    <a:pt x="416" y="279"/>
                  </a:lnTo>
                  <a:lnTo>
                    <a:pt x="389" y="281"/>
                  </a:lnTo>
                  <a:lnTo>
                    <a:pt x="362" y="281"/>
                  </a:lnTo>
                  <a:lnTo>
                    <a:pt x="336" y="279"/>
                  </a:lnTo>
                  <a:lnTo>
                    <a:pt x="307" y="275"/>
                  </a:lnTo>
                  <a:lnTo>
                    <a:pt x="267" y="268"/>
                  </a:lnTo>
                  <a:lnTo>
                    <a:pt x="231" y="250"/>
                  </a:lnTo>
                  <a:lnTo>
                    <a:pt x="198" y="229"/>
                  </a:lnTo>
                  <a:lnTo>
                    <a:pt x="168" y="203"/>
                  </a:lnTo>
                  <a:lnTo>
                    <a:pt x="137" y="176"/>
                  </a:lnTo>
                  <a:lnTo>
                    <a:pt x="108" y="145"/>
                  </a:lnTo>
                  <a:lnTo>
                    <a:pt x="76" y="119"/>
                  </a:lnTo>
                  <a:lnTo>
                    <a:pt x="42" y="94"/>
                  </a:lnTo>
                  <a:lnTo>
                    <a:pt x="30" y="73"/>
                  </a:lnTo>
                  <a:lnTo>
                    <a:pt x="15" y="54"/>
                  </a:lnTo>
                  <a:lnTo>
                    <a:pt x="2" y="31"/>
                  </a:lnTo>
                  <a:lnTo>
                    <a:pt x="0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5" name="Freeform 65"/>
            <p:cNvSpPr>
              <a:spLocks/>
            </p:cNvSpPr>
            <p:nvPr/>
          </p:nvSpPr>
          <p:spPr bwMode="auto">
            <a:xfrm>
              <a:off x="4347" y="2109"/>
              <a:ext cx="122" cy="43"/>
            </a:xfrm>
            <a:custGeom>
              <a:avLst/>
              <a:gdLst>
                <a:gd name="T0" fmla="*/ 239 w 244"/>
                <a:gd name="T1" fmla="*/ 15 h 86"/>
                <a:gd name="T2" fmla="*/ 243 w 244"/>
                <a:gd name="T3" fmla="*/ 17 h 86"/>
                <a:gd name="T4" fmla="*/ 244 w 244"/>
                <a:gd name="T5" fmla="*/ 21 h 86"/>
                <a:gd name="T6" fmla="*/ 244 w 244"/>
                <a:gd name="T7" fmla="*/ 27 h 86"/>
                <a:gd name="T8" fmla="*/ 244 w 244"/>
                <a:gd name="T9" fmla="*/ 32 h 86"/>
                <a:gd name="T10" fmla="*/ 233 w 244"/>
                <a:gd name="T11" fmla="*/ 48 h 86"/>
                <a:gd name="T12" fmla="*/ 220 w 244"/>
                <a:gd name="T13" fmla="*/ 59 h 86"/>
                <a:gd name="T14" fmla="*/ 202 w 244"/>
                <a:gd name="T15" fmla="*/ 69 h 86"/>
                <a:gd name="T16" fmla="*/ 187 w 244"/>
                <a:gd name="T17" fmla="*/ 76 h 86"/>
                <a:gd name="T18" fmla="*/ 170 w 244"/>
                <a:gd name="T19" fmla="*/ 82 h 86"/>
                <a:gd name="T20" fmla="*/ 151 w 244"/>
                <a:gd name="T21" fmla="*/ 86 h 86"/>
                <a:gd name="T22" fmla="*/ 132 w 244"/>
                <a:gd name="T23" fmla="*/ 86 h 86"/>
                <a:gd name="T24" fmla="*/ 115 w 244"/>
                <a:gd name="T25" fmla="*/ 84 h 86"/>
                <a:gd name="T26" fmla="*/ 97 w 244"/>
                <a:gd name="T27" fmla="*/ 78 h 86"/>
                <a:gd name="T28" fmla="*/ 80 w 244"/>
                <a:gd name="T29" fmla="*/ 72 h 86"/>
                <a:gd name="T30" fmla="*/ 61 w 244"/>
                <a:gd name="T31" fmla="*/ 67 h 86"/>
                <a:gd name="T32" fmla="*/ 44 w 244"/>
                <a:gd name="T33" fmla="*/ 59 h 86"/>
                <a:gd name="T34" fmla="*/ 27 w 244"/>
                <a:gd name="T35" fmla="*/ 48 h 86"/>
                <a:gd name="T36" fmla="*/ 13 w 244"/>
                <a:gd name="T37" fmla="*/ 36 h 86"/>
                <a:gd name="T38" fmla="*/ 4 w 244"/>
                <a:gd name="T39" fmla="*/ 19 h 86"/>
                <a:gd name="T40" fmla="*/ 0 w 244"/>
                <a:gd name="T41" fmla="*/ 0 h 86"/>
                <a:gd name="T42" fmla="*/ 29 w 244"/>
                <a:gd name="T43" fmla="*/ 9 h 86"/>
                <a:gd name="T44" fmla="*/ 57 w 244"/>
                <a:gd name="T45" fmla="*/ 19 h 86"/>
                <a:gd name="T46" fmla="*/ 86 w 244"/>
                <a:gd name="T47" fmla="*/ 27 h 86"/>
                <a:gd name="T48" fmla="*/ 117 w 244"/>
                <a:gd name="T49" fmla="*/ 32 h 86"/>
                <a:gd name="T50" fmla="*/ 147 w 244"/>
                <a:gd name="T51" fmla="*/ 34 h 86"/>
                <a:gd name="T52" fmla="*/ 178 w 244"/>
                <a:gd name="T53" fmla="*/ 34 h 86"/>
                <a:gd name="T54" fmla="*/ 208 w 244"/>
                <a:gd name="T55" fmla="*/ 27 h 86"/>
                <a:gd name="T56" fmla="*/ 239 w 244"/>
                <a:gd name="T57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4" h="86">
                  <a:moveTo>
                    <a:pt x="239" y="15"/>
                  </a:moveTo>
                  <a:lnTo>
                    <a:pt x="243" y="17"/>
                  </a:lnTo>
                  <a:lnTo>
                    <a:pt x="244" y="21"/>
                  </a:lnTo>
                  <a:lnTo>
                    <a:pt x="244" y="27"/>
                  </a:lnTo>
                  <a:lnTo>
                    <a:pt x="244" y="32"/>
                  </a:lnTo>
                  <a:lnTo>
                    <a:pt x="233" y="48"/>
                  </a:lnTo>
                  <a:lnTo>
                    <a:pt x="220" y="59"/>
                  </a:lnTo>
                  <a:lnTo>
                    <a:pt x="202" y="69"/>
                  </a:lnTo>
                  <a:lnTo>
                    <a:pt x="187" y="76"/>
                  </a:lnTo>
                  <a:lnTo>
                    <a:pt x="170" y="82"/>
                  </a:lnTo>
                  <a:lnTo>
                    <a:pt x="151" y="86"/>
                  </a:lnTo>
                  <a:lnTo>
                    <a:pt x="132" y="86"/>
                  </a:lnTo>
                  <a:lnTo>
                    <a:pt x="115" y="84"/>
                  </a:lnTo>
                  <a:lnTo>
                    <a:pt x="97" y="78"/>
                  </a:lnTo>
                  <a:lnTo>
                    <a:pt x="80" y="72"/>
                  </a:lnTo>
                  <a:lnTo>
                    <a:pt x="61" y="67"/>
                  </a:lnTo>
                  <a:lnTo>
                    <a:pt x="44" y="59"/>
                  </a:lnTo>
                  <a:lnTo>
                    <a:pt x="27" y="48"/>
                  </a:lnTo>
                  <a:lnTo>
                    <a:pt x="13" y="36"/>
                  </a:lnTo>
                  <a:lnTo>
                    <a:pt x="4" y="19"/>
                  </a:lnTo>
                  <a:lnTo>
                    <a:pt x="0" y="0"/>
                  </a:lnTo>
                  <a:lnTo>
                    <a:pt x="29" y="9"/>
                  </a:lnTo>
                  <a:lnTo>
                    <a:pt x="57" y="19"/>
                  </a:lnTo>
                  <a:lnTo>
                    <a:pt x="86" y="27"/>
                  </a:lnTo>
                  <a:lnTo>
                    <a:pt x="117" y="32"/>
                  </a:lnTo>
                  <a:lnTo>
                    <a:pt x="147" y="34"/>
                  </a:lnTo>
                  <a:lnTo>
                    <a:pt x="178" y="34"/>
                  </a:lnTo>
                  <a:lnTo>
                    <a:pt x="208" y="27"/>
                  </a:lnTo>
                  <a:lnTo>
                    <a:pt x="23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6" name="Freeform 66"/>
            <p:cNvSpPr>
              <a:spLocks/>
            </p:cNvSpPr>
            <p:nvPr/>
          </p:nvSpPr>
          <p:spPr bwMode="auto">
            <a:xfrm>
              <a:off x="4135" y="2201"/>
              <a:ext cx="248" cy="618"/>
            </a:xfrm>
            <a:custGeom>
              <a:avLst/>
              <a:gdLst>
                <a:gd name="T0" fmla="*/ 290 w 497"/>
                <a:gd name="T1" fmla="*/ 411 h 1236"/>
                <a:gd name="T2" fmla="*/ 376 w 497"/>
                <a:gd name="T3" fmla="*/ 485 h 1236"/>
                <a:gd name="T4" fmla="*/ 457 w 497"/>
                <a:gd name="T5" fmla="*/ 566 h 1236"/>
                <a:gd name="T6" fmla="*/ 497 w 497"/>
                <a:gd name="T7" fmla="*/ 663 h 1236"/>
                <a:gd name="T8" fmla="*/ 470 w 497"/>
                <a:gd name="T9" fmla="*/ 751 h 1236"/>
                <a:gd name="T10" fmla="*/ 437 w 497"/>
                <a:gd name="T11" fmla="*/ 808 h 1236"/>
                <a:gd name="T12" fmla="*/ 416 w 497"/>
                <a:gd name="T13" fmla="*/ 868 h 1236"/>
                <a:gd name="T14" fmla="*/ 407 w 497"/>
                <a:gd name="T15" fmla="*/ 931 h 1236"/>
                <a:gd name="T16" fmla="*/ 371 w 497"/>
                <a:gd name="T17" fmla="*/ 982 h 1236"/>
                <a:gd name="T18" fmla="*/ 344 w 497"/>
                <a:gd name="T19" fmla="*/ 1043 h 1236"/>
                <a:gd name="T20" fmla="*/ 355 w 497"/>
                <a:gd name="T21" fmla="*/ 1120 h 1236"/>
                <a:gd name="T22" fmla="*/ 373 w 497"/>
                <a:gd name="T23" fmla="*/ 1200 h 1236"/>
                <a:gd name="T24" fmla="*/ 327 w 497"/>
                <a:gd name="T25" fmla="*/ 1166 h 1236"/>
                <a:gd name="T26" fmla="*/ 245 w 497"/>
                <a:gd name="T27" fmla="*/ 1019 h 1236"/>
                <a:gd name="T28" fmla="*/ 176 w 497"/>
                <a:gd name="T29" fmla="*/ 862 h 1236"/>
                <a:gd name="T30" fmla="*/ 117 w 497"/>
                <a:gd name="T31" fmla="*/ 703 h 1236"/>
                <a:gd name="T32" fmla="*/ 115 w 497"/>
                <a:gd name="T33" fmla="*/ 657 h 1236"/>
                <a:gd name="T34" fmla="*/ 162 w 497"/>
                <a:gd name="T35" fmla="*/ 730 h 1236"/>
                <a:gd name="T36" fmla="*/ 208 w 497"/>
                <a:gd name="T37" fmla="*/ 803 h 1236"/>
                <a:gd name="T38" fmla="*/ 250 w 497"/>
                <a:gd name="T39" fmla="*/ 879 h 1236"/>
                <a:gd name="T40" fmla="*/ 290 w 497"/>
                <a:gd name="T41" fmla="*/ 894 h 1236"/>
                <a:gd name="T42" fmla="*/ 308 w 497"/>
                <a:gd name="T43" fmla="*/ 831 h 1236"/>
                <a:gd name="T44" fmla="*/ 325 w 497"/>
                <a:gd name="T45" fmla="*/ 764 h 1236"/>
                <a:gd name="T46" fmla="*/ 344 w 497"/>
                <a:gd name="T47" fmla="*/ 696 h 1236"/>
                <a:gd name="T48" fmla="*/ 367 w 497"/>
                <a:gd name="T49" fmla="*/ 684 h 1236"/>
                <a:gd name="T50" fmla="*/ 388 w 497"/>
                <a:gd name="T51" fmla="*/ 728 h 1236"/>
                <a:gd name="T52" fmla="*/ 422 w 497"/>
                <a:gd name="T53" fmla="*/ 726 h 1236"/>
                <a:gd name="T54" fmla="*/ 437 w 497"/>
                <a:gd name="T55" fmla="*/ 667 h 1236"/>
                <a:gd name="T56" fmla="*/ 439 w 497"/>
                <a:gd name="T57" fmla="*/ 625 h 1236"/>
                <a:gd name="T58" fmla="*/ 430 w 497"/>
                <a:gd name="T59" fmla="*/ 602 h 1236"/>
                <a:gd name="T60" fmla="*/ 415 w 497"/>
                <a:gd name="T61" fmla="*/ 581 h 1236"/>
                <a:gd name="T62" fmla="*/ 395 w 497"/>
                <a:gd name="T63" fmla="*/ 566 h 1236"/>
                <a:gd name="T64" fmla="*/ 359 w 497"/>
                <a:gd name="T65" fmla="*/ 564 h 1236"/>
                <a:gd name="T66" fmla="*/ 329 w 497"/>
                <a:gd name="T67" fmla="*/ 589 h 1236"/>
                <a:gd name="T68" fmla="*/ 313 w 497"/>
                <a:gd name="T69" fmla="*/ 629 h 1236"/>
                <a:gd name="T70" fmla="*/ 300 w 497"/>
                <a:gd name="T71" fmla="*/ 680 h 1236"/>
                <a:gd name="T72" fmla="*/ 269 w 497"/>
                <a:gd name="T73" fmla="*/ 820 h 1236"/>
                <a:gd name="T74" fmla="*/ 187 w 497"/>
                <a:gd name="T75" fmla="*/ 684 h 1236"/>
                <a:gd name="T76" fmla="*/ 115 w 497"/>
                <a:gd name="T77" fmla="*/ 543 h 1236"/>
                <a:gd name="T78" fmla="*/ 52 w 497"/>
                <a:gd name="T79" fmla="*/ 398 h 1236"/>
                <a:gd name="T80" fmla="*/ 2 w 497"/>
                <a:gd name="T81" fmla="*/ 243 h 1236"/>
                <a:gd name="T82" fmla="*/ 0 w 497"/>
                <a:gd name="T83" fmla="*/ 176 h 1236"/>
                <a:gd name="T84" fmla="*/ 8 w 497"/>
                <a:gd name="T85" fmla="*/ 111 h 1236"/>
                <a:gd name="T86" fmla="*/ 29 w 497"/>
                <a:gd name="T87" fmla="*/ 52 h 1236"/>
                <a:gd name="T88" fmla="*/ 69 w 497"/>
                <a:gd name="T89" fmla="*/ 0 h 1236"/>
                <a:gd name="T90" fmla="*/ 75 w 497"/>
                <a:gd name="T91" fmla="*/ 107 h 1236"/>
                <a:gd name="T92" fmla="*/ 120 w 497"/>
                <a:gd name="T93" fmla="*/ 201 h 1236"/>
                <a:gd name="T94" fmla="*/ 187 w 497"/>
                <a:gd name="T95" fmla="*/ 287 h 1236"/>
                <a:gd name="T96" fmla="*/ 254 w 497"/>
                <a:gd name="T97" fmla="*/ 371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7" h="1236">
                  <a:moveTo>
                    <a:pt x="254" y="371"/>
                  </a:moveTo>
                  <a:lnTo>
                    <a:pt x="290" y="411"/>
                  </a:lnTo>
                  <a:lnTo>
                    <a:pt x="332" y="449"/>
                  </a:lnTo>
                  <a:lnTo>
                    <a:pt x="376" y="485"/>
                  </a:lnTo>
                  <a:lnTo>
                    <a:pt x="420" y="524"/>
                  </a:lnTo>
                  <a:lnTo>
                    <a:pt x="457" y="566"/>
                  </a:lnTo>
                  <a:lnTo>
                    <a:pt x="483" y="612"/>
                  </a:lnTo>
                  <a:lnTo>
                    <a:pt x="497" y="663"/>
                  </a:lnTo>
                  <a:lnTo>
                    <a:pt x="489" y="724"/>
                  </a:lnTo>
                  <a:lnTo>
                    <a:pt x="470" y="751"/>
                  </a:lnTo>
                  <a:lnTo>
                    <a:pt x="453" y="780"/>
                  </a:lnTo>
                  <a:lnTo>
                    <a:pt x="437" y="808"/>
                  </a:lnTo>
                  <a:lnTo>
                    <a:pt x="426" y="837"/>
                  </a:lnTo>
                  <a:lnTo>
                    <a:pt x="416" y="868"/>
                  </a:lnTo>
                  <a:lnTo>
                    <a:pt x="409" y="898"/>
                  </a:lnTo>
                  <a:lnTo>
                    <a:pt x="407" y="931"/>
                  </a:lnTo>
                  <a:lnTo>
                    <a:pt x="407" y="963"/>
                  </a:lnTo>
                  <a:lnTo>
                    <a:pt x="371" y="982"/>
                  </a:lnTo>
                  <a:lnTo>
                    <a:pt x="350" y="1011"/>
                  </a:lnTo>
                  <a:lnTo>
                    <a:pt x="344" y="1043"/>
                  </a:lnTo>
                  <a:lnTo>
                    <a:pt x="348" y="1082"/>
                  </a:lnTo>
                  <a:lnTo>
                    <a:pt x="355" y="1120"/>
                  </a:lnTo>
                  <a:lnTo>
                    <a:pt x="365" y="1160"/>
                  </a:lnTo>
                  <a:lnTo>
                    <a:pt x="373" y="1200"/>
                  </a:lnTo>
                  <a:lnTo>
                    <a:pt x="373" y="1236"/>
                  </a:lnTo>
                  <a:lnTo>
                    <a:pt x="327" y="1166"/>
                  </a:lnTo>
                  <a:lnTo>
                    <a:pt x="285" y="1093"/>
                  </a:lnTo>
                  <a:lnTo>
                    <a:pt x="245" y="1019"/>
                  </a:lnTo>
                  <a:lnTo>
                    <a:pt x="210" y="940"/>
                  </a:lnTo>
                  <a:lnTo>
                    <a:pt x="176" y="862"/>
                  </a:lnTo>
                  <a:lnTo>
                    <a:pt x="145" y="784"/>
                  </a:lnTo>
                  <a:lnTo>
                    <a:pt x="117" y="703"/>
                  </a:lnTo>
                  <a:lnTo>
                    <a:pt x="88" y="621"/>
                  </a:lnTo>
                  <a:lnTo>
                    <a:pt x="115" y="657"/>
                  </a:lnTo>
                  <a:lnTo>
                    <a:pt x="140" y="694"/>
                  </a:lnTo>
                  <a:lnTo>
                    <a:pt x="162" y="730"/>
                  </a:lnTo>
                  <a:lnTo>
                    <a:pt x="185" y="766"/>
                  </a:lnTo>
                  <a:lnTo>
                    <a:pt x="208" y="803"/>
                  </a:lnTo>
                  <a:lnTo>
                    <a:pt x="229" y="841"/>
                  </a:lnTo>
                  <a:lnTo>
                    <a:pt x="250" y="879"/>
                  </a:lnTo>
                  <a:lnTo>
                    <a:pt x="271" y="917"/>
                  </a:lnTo>
                  <a:lnTo>
                    <a:pt x="290" y="894"/>
                  </a:lnTo>
                  <a:lnTo>
                    <a:pt x="302" y="864"/>
                  </a:lnTo>
                  <a:lnTo>
                    <a:pt x="308" y="831"/>
                  </a:lnTo>
                  <a:lnTo>
                    <a:pt x="317" y="801"/>
                  </a:lnTo>
                  <a:lnTo>
                    <a:pt x="325" y="764"/>
                  </a:lnTo>
                  <a:lnTo>
                    <a:pt x="334" y="730"/>
                  </a:lnTo>
                  <a:lnTo>
                    <a:pt x="344" y="696"/>
                  </a:lnTo>
                  <a:lnTo>
                    <a:pt x="357" y="661"/>
                  </a:lnTo>
                  <a:lnTo>
                    <a:pt x="367" y="684"/>
                  </a:lnTo>
                  <a:lnTo>
                    <a:pt x="376" y="705"/>
                  </a:lnTo>
                  <a:lnTo>
                    <a:pt x="388" y="728"/>
                  </a:lnTo>
                  <a:lnTo>
                    <a:pt x="399" y="749"/>
                  </a:lnTo>
                  <a:lnTo>
                    <a:pt x="422" y="726"/>
                  </a:lnTo>
                  <a:lnTo>
                    <a:pt x="434" y="698"/>
                  </a:lnTo>
                  <a:lnTo>
                    <a:pt x="437" y="667"/>
                  </a:lnTo>
                  <a:lnTo>
                    <a:pt x="441" y="638"/>
                  </a:lnTo>
                  <a:lnTo>
                    <a:pt x="439" y="625"/>
                  </a:lnTo>
                  <a:lnTo>
                    <a:pt x="436" y="613"/>
                  </a:lnTo>
                  <a:lnTo>
                    <a:pt x="430" y="602"/>
                  </a:lnTo>
                  <a:lnTo>
                    <a:pt x="424" y="591"/>
                  </a:lnTo>
                  <a:lnTo>
                    <a:pt x="415" y="581"/>
                  </a:lnTo>
                  <a:lnTo>
                    <a:pt x="407" y="573"/>
                  </a:lnTo>
                  <a:lnTo>
                    <a:pt x="395" y="566"/>
                  </a:lnTo>
                  <a:lnTo>
                    <a:pt x="384" y="558"/>
                  </a:lnTo>
                  <a:lnTo>
                    <a:pt x="359" y="564"/>
                  </a:lnTo>
                  <a:lnTo>
                    <a:pt x="342" y="575"/>
                  </a:lnTo>
                  <a:lnTo>
                    <a:pt x="329" y="589"/>
                  </a:lnTo>
                  <a:lnTo>
                    <a:pt x="319" y="608"/>
                  </a:lnTo>
                  <a:lnTo>
                    <a:pt x="313" y="629"/>
                  </a:lnTo>
                  <a:lnTo>
                    <a:pt x="308" y="654"/>
                  </a:lnTo>
                  <a:lnTo>
                    <a:pt x="300" y="680"/>
                  </a:lnTo>
                  <a:lnTo>
                    <a:pt x="292" y="709"/>
                  </a:lnTo>
                  <a:lnTo>
                    <a:pt x="269" y="820"/>
                  </a:lnTo>
                  <a:lnTo>
                    <a:pt x="227" y="753"/>
                  </a:lnTo>
                  <a:lnTo>
                    <a:pt x="187" y="684"/>
                  </a:lnTo>
                  <a:lnTo>
                    <a:pt x="149" y="613"/>
                  </a:lnTo>
                  <a:lnTo>
                    <a:pt x="115" y="543"/>
                  </a:lnTo>
                  <a:lnTo>
                    <a:pt x="82" y="472"/>
                  </a:lnTo>
                  <a:lnTo>
                    <a:pt x="52" y="398"/>
                  </a:lnTo>
                  <a:lnTo>
                    <a:pt x="25" y="321"/>
                  </a:lnTo>
                  <a:lnTo>
                    <a:pt x="2" y="243"/>
                  </a:lnTo>
                  <a:lnTo>
                    <a:pt x="0" y="208"/>
                  </a:lnTo>
                  <a:lnTo>
                    <a:pt x="0" y="176"/>
                  </a:lnTo>
                  <a:lnTo>
                    <a:pt x="2" y="143"/>
                  </a:lnTo>
                  <a:lnTo>
                    <a:pt x="8" y="111"/>
                  </a:lnTo>
                  <a:lnTo>
                    <a:pt x="15" y="80"/>
                  </a:lnTo>
                  <a:lnTo>
                    <a:pt x="29" y="52"/>
                  </a:lnTo>
                  <a:lnTo>
                    <a:pt x="46" y="25"/>
                  </a:lnTo>
                  <a:lnTo>
                    <a:pt x="69" y="0"/>
                  </a:lnTo>
                  <a:lnTo>
                    <a:pt x="65" y="56"/>
                  </a:lnTo>
                  <a:lnTo>
                    <a:pt x="75" y="107"/>
                  </a:lnTo>
                  <a:lnTo>
                    <a:pt x="94" y="155"/>
                  </a:lnTo>
                  <a:lnTo>
                    <a:pt x="120" y="201"/>
                  </a:lnTo>
                  <a:lnTo>
                    <a:pt x="153" y="245"/>
                  </a:lnTo>
                  <a:lnTo>
                    <a:pt x="187" y="287"/>
                  </a:lnTo>
                  <a:lnTo>
                    <a:pt x="222" y="329"/>
                  </a:lnTo>
                  <a:lnTo>
                    <a:pt x="254" y="371"/>
                  </a:lnTo>
                  <a:close/>
                </a:path>
              </a:pathLst>
            </a:custGeom>
            <a:solidFill>
              <a:srgbClr val="FFF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7" name="Freeform 67"/>
            <p:cNvSpPr>
              <a:spLocks/>
            </p:cNvSpPr>
            <p:nvPr/>
          </p:nvSpPr>
          <p:spPr bwMode="auto">
            <a:xfrm>
              <a:off x="4343" y="2238"/>
              <a:ext cx="227" cy="92"/>
            </a:xfrm>
            <a:custGeom>
              <a:avLst/>
              <a:gdLst>
                <a:gd name="T0" fmla="*/ 455 w 455"/>
                <a:gd name="T1" fmla="*/ 0 h 183"/>
                <a:gd name="T2" fmla="*/ 449 w 455"/>
                <a:gd name="T3" fmla="*/ 21 h 183"/>
                <a:gd name="T4" fmla="*/ 438 w 455"/>
                <a:gd name="T5" fmla="*/ 36 h 183"/>
                <a:gd name="T6" fmla="*/ 422 w 455"/>
                <a:gd name="T7" fmla="*/ 47 h 183"/>
                <a:gd name="T8" fmla="*/ 403 w 455"/>
                <a:gd name="T9" fmla="*/ 53 h 183"/>
                <a:gd name="T10" fmla="*/ 382 w 455"/>
                <a:gd name="T11" fmla="*/ 57 h 183"/>
                <a:gd name="T12" fmla="*/ 359 w 455"/>
                <a:gd name="T13" fmla="*/ 61 h 183"/>
                <a:gd name="T14" fmla="*/ 338 w 455"/>
                <a:gd name="T15" fmla="*/ 67 h 183"/>
                <a:gd name="T16" fmla="*/ 319 w 455"/>
                <a:gd name="T17" fmla="*/ 72 h 183"/>
                <a:gd name="T18" fmla="*/ 285 w 455"/>
                <a:gd name="T19" fmla="*/ 91 h 183"/>
                <a:gd name="T20" fmla="*/ 252 w 455"/>
                <a:gd name="T21" fmla="*/ 114 h 183"/>
                <a:gd name="T22" fmla="*/ 218 w 455"/>
                <a:gd name="T23" fmla="*/ 137 h 183"/>
                <a:gd name="T24" fmla="*/ 184 w 455"/>
                <a:gd name="T25" fmla="*/ 158 h 183"/>
                <a:gd name="T26" fmla="*/ 147 w 455"/>
                <a:gd name="T27" fmla="*/ 175 h 183"/>
                <a:gd name="T28" fmla="*/ 109 w 455"/>
                <a:gd name="T29" fmla="*/ 183 h 183"/>
                <a:gd name="T30" fmla="*/ 71 w 455"/>
                <a:gd name="T31" fmla="*/ 181 h 183"/>
                <a:gd name="T32" fmla="*/ 29 w 455"/>
                <a:gd name="T33" fmla="*/ 166 h 183"/>
                <a:gd name="T34" fmla="*/ 14 w 455"/>
                <a:gd name="T35" fmla="*/ 151 h 183"/>
                <a:gd name="T36" fmla="*/ 4 w 455"/>
                <a:gd name="T37" fmla="*/ 132 h 183"/>
                <a:gd name="T38" fmla="*/ 0 w 455"/>
                <a:gd name="T39" fmla="*/ 114 h 183"/>
                <a:gd name="T40" fmla="*/ 2 w 455"/>
                <a:gd name="T41" fmla="*/ 99 h 183"/>
                <a:gd name="T42" fmla="*/ 33 w 455"/>
                <a:gd name="T43" fmla="*/ 114 h 183"/>
                <a:gd name="T44" fmla="*/ 63 w 455"/>
                <a:gd name="T45" fmla="*/ 122 h 183"/>
                <a:gd name="T46" fmla="*/ 94 w 455"/>
                <a:gd name="T47" fmla="*/ 126 h 183"/>
                <a:gd name="T48" fmla="*/ 123 w 455"/>
                <a:gd name="T49" fmla="*/ 126 h 183"/>
                <a:gd name="T50" fmla="*/ 151 w 455"/>
                <a:gd name="T51" fmla="*/ 120 h 183"/>
                <a:gd name="T52" fmla="*/ 178 w 455"/>
                <a:gd name="T53" fmla="*/ 112 h 183"/>
                <a:gd name="T54" fmla="*/ 207 w 455"/>
                <a:gd name="T55" fmla="*/ 101 h 183"/>
                <a:gd name="T56" fmla="*/ 233 w 455"/>
                <a:gd name="T57" fmla="*/ 88 h 183"/>
                <a:gd name="T58" fmla="*/ 260 w 455"/>
                <a:gd name="T59" fmla="*/ 74 h 183"/>
                <a:gd name="T60" fmla="*/ 287 w 455"/>
                <a:gd name="T61" fmla="*/ 59 h 183"/>
                <a:gd name="T62" fmla="*/ 315 w 455"/>
                <a:gd name="T63" fmla="*/ 46 h 183"/>
                <a:gd name="T64" fmla="*/ 342 w 455"/>
                <a:gd name="T65" fmla="*/ 32 h 183"/>
                <a:gd name="T66" fmla="*/ 369 w 455"/>
                <a:gd name="T67" fmla="*/ 21 h 183"/>
                <a:gd name="T68" fmla="*/ 398 w 455"/>
                <a:gd name="T69" fmla="*/ 9 h 183"/>
                <a:gd name="T70" fmla="*/ 426 w 455"/>
                <a:gd name="T71" fmla="*/ 4 h 183"/>
                <a:gd name="T72" fmla="*/ 455 w 455"/>
                <a:gd name="T73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5" h="183">
                  <a:moveTo>
                    <a:pt x="455" y="0"/>
                  </a:moveTo>
                  <a:lnTo>
                    <a:pt x="449" y="21"/>
                  </a:lnTo>
                  <a:lnTo>
                    <a:pt x="438" y="36"/>
                  </a:lnTo>
                  <a:lnTo>
                    <a:pt x="422" y="47"/>
                  </a:lnTo>
                  <a:lnTo>
                    <a:pt x="403" y="53"/>
                  </a:lnTo>
                  <a:lnTo>
                    <a:pt x="382" y="57"/>
                  </a:lnTo>
                  <a:lnTo>
                    <a:pt x="359" y="61"/>
                  </a:lnTo>
                  <a:lnTo>
                    <a:pt x="338" y="67"/>
                  </a:lnTo>
                  <a:lnTo>
                    <a:pt x="319" y="72"/>
                  </a:lnTo>
                  <a:lnTo>
                    <a:pt x="285" y="91"/>
                  </a:lnTo>
                  <a:lnTo>
                    <a:pt x="252" y="114"/>
                  </a:lnTo>
                  <a:lnTo>
                    <a:pt x="218" y="137"/>
                  </a:lnTo>
                  <a:lnTo>
                    <a:pt x="184" y="158"/>
                  </a:lnTo>
                  <a:lnTo>
                    <a:pt x="147" y="175"/>
                  </a:lnTo>
                  <a:lnTo>
                    <a:pt x="109" y="183"/>
                  </a:lnTo>
                  <a:lnTo>
                    <a:pt x="71" y="181"/>
                  </a:lnTo>
                  <a:lnTo>
                    <a:pt x="29" y="166"/>
                  </a:lnTo>
                  <a:lnTo>
                    <a:pt x="14" y="151"/>
                  </a:lnTo>
                  <a:lnTo>
                    <a:pt x="4" y="132"/>
                  </a:lnTo>
                  <a:lnTo>
                    <a:pt x="0" y="114"/>
                  </a:lnTo>
                  <a:lnTo>
                    <a:pt x="2" y="99"/>
                  </a:lnTo>
                  <a:lnTo>
                    <a:pt x="33" y="114"/>
                  </a:lnTo>
                  <a:lnTo>
                    <a:pt x="63" y="122"/>
                  </a:lnTo>
                  <a:lnTo>
                    <a:pt x="94" y="126"/>
                  </a:lnTo>
                  <a:lnTo>
                    <a:pt x="123" y="126"/>
                  </a:lnTo>
                  <a:lnTo>
                    <a:pt x="151" y="120"/>
                  </a:lnTo>
                  <a:lnTo>
                    <a:pt x="178" y="112"/>
                  </a:lnTo>
                  <a:lnTo>
                    <a:pt x="207" y="101"/>
                  </a:lnTo>
                  <a:lnTo>
                    <a:pt x="233" y="88"/>
                  </a:lnTo>
                  <a:lnTo>
                    <a:pt x="260" y="74"/>
                  </a:lnTo>
                  <a:lnTo>
                    <a:pt x="287" y="59"/>
                  </a:lnTo>
                  <a:lnTo>
                    <a:pt x="315" y="46"/>
                  </a:lnTo>
                  <a:lnTo>
                    <a:pt x="342" y="32"/>
                  </a:lnTo>
                  <a:lnTo>
                    <a:pt x="369" y="21"/>
                  </a:lnTo>
                  <a:lnTo>
                    <a:pt x="398" y="9"/>
                  </a:lnTo>
                  <a:lnTo>
                    <a:pt x="426" y="4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8" name="Freeform 68"/>
            <p:cNvSpPr>
              <a:spLocks/>
            </p:cNvSpPr>
            <p:nvPr/>
          </p:nvSpPr>
          <p:spPr bwMode="auto">
            <a:xfrm>
              <a:off x="4327" y="2233"/>
              <a:ext cx="368" cy="668"/>
            </a:xfrm>
            <a:custGeom>
              <a:avLst/>
              <a:gdLst>
                <a:gd name="T0" fmla="*/ 735 w 735"/>
                <a:gd name="T1" fmla="*/ 168 h 1336"/>
                <a:gd name="T2" fmla="*/ 704 w 735"/>
                <a:gd name="T3" fmla="*/ 361 h 1336"/>
                <a:gd name="T4" fmla="*/ 622 w 735"/>
                <a:gd name="T5" fmla="*/ 543 h 1336"/>
                <a:gd name="T6" fmla="*/ 544 w 735"/>
                <a:gd name="T7" fmla="*/ 726 h 1336"/>
                <a:gd name="T8" fmla="*/ 498 w 735"/>
                <a:gd name="T9" fmla="*/ 797 h 1336"/>
                <a:gd name="T10" fmla="*/ 464 w 735"/>
                <a:gd name="T11" fmla="*/ 732 h 1336"/>
                <a:gd name="T12" fmla="*/ 445 w 735"/>
                <a:gd name="T13" fmla="*/ 657 h 1336"/>
                <a:gd name="T14" fmla="*/ 429 w 735"/>
                <a:gd name="T15" fmla="*/ 585 h 1336"/>
                <a:gd name="T16" fmla="*/ 397 w 735"/>
                <a:gd name="T17" fmla="*/ 554 h 1336"/>
                <a:gd name="T18" fmla="*/ 357 w 735"/>
                <a:gd name="T19" fmla="*/ 568 h 1336"/>
                <a:gd name="T20" fmla="*/ 319 w 735"/>
                <a:gd name="T21" fmla="*/ 591 h 1336"/>
                <a:gd name="T22" fmla="*/ 288 w 735"/>
                <a:gd name="T23" fmla="*/ 623 h 1336"/>
                <a:gd name="T24" fmla="*/ 399 w 735"/>
                <a:gd name="T25" fmla="*/ 631 h 1336"/>
                <a:gd name="T26" fmla="*/ 412 w 735"/>
                <a:gd name="T27" fmla="*/ 686 h 1336"/>
                <a:gd name="T28" fmla="*/ 426 w 735"/>
                <a:gd name="T29" fmla="*/ 743 h 1336"/>
                <a:gd name="T30" fmla="*/ 445 w 735"/>
                <a:gd name="T31" fmla="*/ 797 h 1336"/>
                <a:gd name="T32" fmla="*/ 481 w 735"/>
                <a:gd name="T33" fmla="*/ 841 h 1336"/>
                <a:gd name="T34" fmla="*/ 118 w 735"/>
                <a:gd name="T35" fmla="*/ 1336 h 1336"/>
                <a:gd name="T36" fmla="*/ 55 w 735"/>
                <a:gd name="T37" fmla="*/ 1276 h 1336"/>
                <a:gd name="T38" fmla="*/ 30 w 735"/>
                <a:gd name="T39" fmla="*/ 1194 h 1336"/>
                <a:gd name="T40" fmla="*/ 19 w 735"/>
                <a:gd name="T41" fmla="*/ 1103 h 1336"/>
                <a:gd name="T42" fmla="*/ 0 w 735"/>
                <a:gd name="T43" fmla="*/ 1019 h 1336"/>
                <a:gd name="T44" fmla="*/ 13 w 735"/>
                <a:gd name="T45" fmla="*/ 965 h 1336"/>
                <a:gd name="T46" fmla="*/ 51 w 735"/>
                <a:gd name="T47" fmla="*/ 927 h 1336"/>
                <a:gd name="T48" fmla="*/ 99 w 735"/>
                <a:gd name="T49" fmla="*/ 890 h 1336"/>
                <a:gd name="T50" fmla="*/ 139 w 735"/>
                <a:gd name="T51" fmla="*/ 847 h 1336"/>
                <a:gd name="T52" fmla="*/ 176 w 735"/>
                <a:gd name="T53" fmla="*/ 793 h 1336"/>
                <a:gd name="T54" fmla="*/ 206 w 735"/>
                <a:gd name="T55" fmla="*/ 738 h 1336"/>
                <a:gd name="T56" fmla="*/ 231 w 735"/>
                <a:gd name="T57" fmla="*/ 680 h 1336"/>
                <a:gd name="T58" fmla="*/ 248 w 735"/>
                <a:gd name="T59" fmla="*/ 621 h 1336"/>
                <a:gd name="T60" fmla="*/ 298 w 735"/>
                <a:gd name="T61" fmla="*/ 556 h 1336"/>
                <a:gd name="T62" fmla="*/ 349 w 735"/>
                <a:gd name="T63" fmla="*/ 493 h 1336"/>
                <a:gd name="T64" fmla="*/ 403 w 735"/>
                <a:gd name="T65" fmla="*/ 430 h 1336"/>
                <a:gd name="T66" fmla="*/ 456 w 735"/>
                <a:gd name="T67" fmla="*/ 367 h 1336"/>
                <a:gd name="T68" fmla="*/ 508 w 735"/>
                <a:gd name="T69" fmla="*/ 304 h 1336"/>
                <a:gd name="T70" fmla="*/ 557 w 735"/>
                <a:gd name="T71" fmla="*/ 239 h 1336"/>
                <a:gd name="T72" fmla="*/ 601 w 735"/>
                <a:gd name="T73" fmla="*/ 174 h 1336"/>
                <a:gd name="T74" fmla="*/ 640 w 735"/>
                <a:gd name="T75" fmla="*/ 105 h 1336"/>
                <a:gd name="T76" fmla="*/ 641 w 735"/>
                <a:gd name="T77" fmla="*/ 75 h 1336"/>
                <a:gd name="T78" fmla="*/ 620 w 735"/>
                <a:gd name="T79" fmla="*/ 61 h 1336"/>
                <a:gd name="T80" fmla="*/ 619 w 735"/>
                <a:gd name="T81" fmla="*/ 90 h 1336"/>
                <a:gd name="T82" fmla="*/ 598 w 735"/>
                <a:gd name="T83" fmla="*/ 111 h 1336"/>
                <a:gd name="T84" fmla="*/ 592 w 735"/>
                <a:gd name="T85" fmla="*/ 63 h 1336"/>
                <a:gd name="T86" fmla="*/ 605 w 735"/>
                <a:gd name="T87" fmla="*/ 0 h 1336"/>
                <a:gd name="T88" fmla="*/ 638 w 735"/>
                <a:gd name="T89" fmla="*/ 6 h 1336"/>
                <a:gd name="T90" fmla="*/ 666 w 735"/>
                <a:gd name="T91" fmla="*/ 21 h 1336"/>
                <a:gd name="T92" fmla="*/ 693 w 735"/>
                <a:gd name="T93" fmla="*/ 42 h 1336"/>
                <a:gd name="T94" fmla="*/ 714 w 735"/>
                <a:gd name="T95" fmla="*/ 65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5" h="1336">
                  <a:moveTo>
                    <a:pt x="714" y="65"/>
                  </a:moveTo>
                  <a:lnTo>
                    <a:pt x="735" y="168"/>
                  </a:lnTo>
                  <a:lnTo>
                    <a:pt x="729" y="266"/>
                  </a:lnTo>
                  <a:lnTo>
                    <a:pt x="704" y="361"/>
                  </a:lnTo>
                  <a:lnTo>
                    <a:pt x="666" y="451"/>
                  </a:lnTo>
                  <a:lnTo>
                    <a:pt x="622" y="543"/>
                  </a:lnTo>
                  <a:lnTo>
                    <a:pt x="578" y="633"/>
                  </a:lnTo>
                  <a:lnTo>
                    <a:pt x="544" y="726"/>
                  </a:lnTo>
                  <a:lnTo>
                    <a:pt x="525" y="822"/>
                  </a:lnTo>
                  <a:lnTo>
                    <a:pt x="498" y="797"/>
                  </a:lnTo>
                  <a:lnTo>
                    <a:pt x="477" y="766"/>
                  </a:lnTo>
                  <a:lnTo>
                    <a:pt x="464" y="732"/>
                  </a:lnTo>
                  <a:lnTo>
                    <a:pt x="454" y="696"/>
                  </a:lnTo>
                  <a:lnTo>
                    <a:pt x="445" y="657"/>
                  </a:lnTo>
                  <a:lnTo>
                    <a:pt x="439" y="621"/>
                  </a:lnTo>
                  <a:lnTo>
                    <a:pt x="429" y="585"/>
                  </a:lnTo>
                  <a:lnTo>
                    <a:pt x="418" y="552"/>
                  </a:lnTo>
                  <a:lnTo>
                    <a:pt x="397" y="554"/>
                  </a:lnTo>
                  <a:lnTo>
                    <a:pt x="376" y="560"/>
                  </a:lnTo>
                  <a:lnTo>
                    <a:pt x="357" y="568"/>
                  </a:lnTo>
                  <a:lnTo>
                    <a:pt x="338" y="577"/>
                  </a:lnTo>
                  <a:lnTo>
                    <a:pt x="319" y="591"/>
                  </a:lnTo>
                  <a:lnTo>
                    <a:pt x="303" y="606"/>
                  </a:lnTo>
                  <a:lnTo>
                    <a:pt x="288" y="623"/>
                  </a:lnTo>
                  <a:lnTo>
                    <a:pt x="279" y="642"/>
                  </a:lnTo>
                  <a:lnTo>
                    <a:pt x="399" y="631"/>
                  </a:lnTo>
                  <a:lnTo>
                    <a:pt x="407" y="657"/>
                  </a:lnTo>
                  <a:lnTo>
                    <a:pt x="412" y="686"/>
                  </a:lnTo>
                  <a:lnTo>
                    <a:pt x="418" y="715"/>
                  </a:lnTo>
                  <a:lnTo>
                    <a:pt x="426" y="743"/>
                  </a:lnTo>
                  <a:lnTo>
                    <a:pt x="433" y="772"/>
                  </a:lnTo>
                  <a:lnTo>
                    <a:pt x="445" y="797"/>
                  </a:lnTo>
                  <a:lnTo>
                    <a:pt x="460" y="822"/>
                  </a:lnTo>
                  <a:lnTo>
                    <a:pt x="481" y="841"/>
                  </a:lnTo>
                  <a:lnTo>
                    <a:pt x="431" y="931"/>
                  </a:lnTo>
                  <a:lnTo>
                    <a:pt x="118" y="1336"/>
                  </a:lnTo>
                  <a:lnTo>
                    <a:pt x="80" y="1309"/>
                  </a:lnTo>
                  <a:lnTo>
                    <a:pt x="55" y="1276"/>
                  </a:lnTo>
                  <a:lnTo>
                    <a:pt x="40" y="1236"/>
                  </a:lnTo>
                  <a:lnTo>
                    <a:pt x="30" y="1194"/>
                  </a:lnTo>
                  <a:lnTo>
                    <a:pt x="25" y="1148"/>
                  </a:lnTo>
                  <a:lnTo>
                    <a:pt x="19" y="1103"/>
                  </a:lnTo>
                  <a:lnTo>
                    <a:pt x="11" y="1059"/>
                  </a:lnTo>
                  <a:lnTo>
                    <a:pt x="0" y="1019"/>
                  </a:lnTo>
                  <a:lnTo>
                    <a:pt x="2" y="990"/>
                  </a:lnTo>
                  <a:lnTo>
                    <a:pt x="13" y="965"/>
                  </a:lnTo>
                  <a:lnTo>
                    <a:pt x="30" y="944"/>
                  </a:lnTo>
                  <a:lnTo>
                    <a:pt x="51" y="927"/>
                  </a:lnTo>
                  <a:lnTo>
                    <a:pt x="74" y="908"/>
                  </a:lnTo>
                  <a:lnTo>
                    <a:pt x="99" y="890"/>
                  </a:lnTo>
                  <a:lnTo>
                    <a:pt x="120" y="869"/>
                  </a:lnTo>
                  <a:lnTo>
                    <a:pt x="139" y="847"/>
                  </a:lnTo>
                  <a:lnTo>
                    <a:pt x="158" y="820"/>
                  </a:lnTo>
                  <a:lnTo>
                    <a:pt x="176" y="793"/>
                  </a:lnTo>
                  <a:lnTo>
                    <a:pt x="193" y="766"/>
                  </a:lnTo>
                  <a:lnTo>
                    <a:pt x="206" y="738"/>
                  </a:lnTo>
                  <a:lnTo>
                    <a:pt x="219" y="709"/>
                  </a:lnTo>
                  <a:lnTo>
                    <a:pt x="231" y="680"/>
                  </a:lnTo>
                  <a:lnTo>
                    <a:pt x="240" y="652"/>
                  </a:lnTo>
                  <a:lnTo>
                    <a:pt x="248" y="621"/>
                  </a:lnTo>
                  <a:lnTo>
                    <a:pt x="273" y="589"/>
                  </a:lnTo>
                  <a:lnTo>
                    <a:pt x="298" y="556"/>
                  </a:lnTo>
                  <a:lnTo>
                    <a:pt x="323" y="524"/>
                  </a:lnTo>
                  <a:lnTo>
                    <a:pt x="349" y="493"/>
                  </a:lnTo>
                  <a:lnTo>
                    <a:pt x="376" y="461"/>
                  </a:lnTo>
                  <a:lnTo>
                    <a:pt x="403" y="430"/>
                  </a:lnTo>
                  <a:lnTo>
                    <a:pt x="429" y="398"/>
                  </a:lnTo>
                  <a:lnTo>
                    <a:pt x="456" y="367"/>
                  </a:lnTo>
                  <a:lnTo>
                    <a:pt x="483" y="335"/>
                  </a:lnTo>
                  <a:lnTo>
                    <a:pt x="508" y="304"/>
                  </a:lnTo>
                  <a:lnTo>
                    <a:pt x="533" y="271"/>
                  </a:lnTo>
                  <a:lnTo>
                    <a:pt x="557" y="239"/>
                  </a:lnTo>
                  <a:lnTo>
                    <a:pt x="580" y="206"/>
                  </a:lnTo>
                  <a:lnTo>
                    <a:pt x="601" y="174"/>
                  </a:lnTo>
                  <a:lnTo>
                    <a:pt x="622" y="140"/>
                  </a:lnTo>
                  <a:lnTo>
                    <a:pt x="640" y="105"/>
                  </a:lnTo>
                  <a:lnTo>
                    <a:pt x="643" y="86"/>
                  </a:lnTo>
                  <a:lnTo>
                    <a:pt x="641" y="75"/>
                  </a:lnTo>
                  <a:lnTo>
                    <a:pt x="634" y="67"/>
                  </a:lnTo>
                  <a:lnTo>
                    <a:pt x="620" y="61"/>
                  </a:lnTo>
                  <a:lnTo>
                    <a:pt x="620" y="78"/>
                  </a:lnTo>
                  <a:lnTo>
                    <a:pt x="619" y="90"/>
                  </a:lnTo>
                  <a:lnTo>
                    <a:pt x="609" y="101"/>
                  </a:lnTo>
                  <a:lnTo>
                    <a:pt x="598" y="111"/>
                  </a:lnTo>
                  <a:lnTo>
                    <a:pt x="594" y="94"/>
                  </a:lnTo>
                  <a:lnTo>
                    <a:pt x="592" y="63"/>
                  </a:lnTo>
                  <a:lnTo>
                    <a:pt x="594" y="31"/>
                  </a:lnTo>
                  <a:lnTo>
                    <a:pt x="605" y="0"/>
                  </a:lnTo>
                  <a:lnTo>
                    <a:pt x="620" y="2"/>
                  </a:lnTo>
                  <a:lnTo>
                    <a:pt x="638" y="6"/>
                  </a:lnTo>
                  <a:lnTo>
                    <a:pt x="653" y="14"/>
                  </a:lnTo>
                  <a:lnTo>
                    <a:pt x="666" y="21"/>
                  </a:lnTo>
                  <a:lnTo>
                    <a:pt x="680" y="31"/>
                  </a:lnTo>
                  <a:lnTo>
                    <a:pt x="693" y="42"/>
                  </a:lnTo>
                  <a:lnTo>
                    <a:pt x="704" y="54"/>
                  </a:lnTo>
                  <a:lnTo>
                    <a:pt x="714" y="65"/>
                  </a:lnTo>
                  <a:close/>
                </a:path>
              </a:pathLst>
            </a:custGeom>
            <a:solidFill>
              <a:srgbClr val="FFF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89" name="Freeform 69"/>
            <p:cNvSpPr>
              <a:spLocks/>
            </p:cNvSpPr>
            <p:nvPr/>
          </p:nvSpPr>
          <p:spPr bwMode="auto">
            <a:xfrm>
              <a:off x="4077" y="2331"/>
              <a:ext cx="288" cy="616"/>
            </a:xfrm>
            <a:custGeom>
              <a:avLst/>
              <a:gdLst>
                <a:gd name="T0" fmla="*/ 532 w 574"/>
                <a:gd name="T1" fmla="*/ 1139 h 1230"/>
                <a:gd name="T2" fmla="*/ 525 w 574"/>
                <a:gd name="T3" fmla="*/ 1150 h 1230"/>
                <a:gd name="T4" fmla="*/ 513 w 574"/>
                <a:gd name="T5" fmla="*/ 1164 h 1230"/>
                <a:gd name="T6" fmla="*/ 508 w 574"/>
                <a:gd name="T7" fmla="*/ 1177 h 1230"/>
                <a:gd name="T8" fmla="*/ 517 w 574"/>
                <a:gd name="T9" fmla="*/ 1192 h 1230"/>
                <a:gd name="T10" fmla="*/ 527 w 574"/>
                <a:gd name="T11" fmla="*/ 1185 h 1230"/>
                <a:gd name="T12" fmla="*/ 536 w 574"/>
                <a:gd name="T13" fmla="*/ 1177 h 1230"/>
                <a:gd name="T14" fmla="*/ 546 w 574"/>
                <a:gd name="T15" fmla="*/ 1169 h 1230"/>
                <a:gd name="T16" fmla="*/ 559 w 574"/>
                <a:gd name="T17" fmla="*/ 1169 h 1230"/>
                <a:gd name="T18" fmla="*/ 571 w 574"/>
                <a:gd name="T19" fmla="*/ 1177 h 1230"/>
                <a:gd name="T20" fmla="*/ 574 w 574"/>
                <a:gd name="T21" fmla="*/ 1185 h 1230"/>
                <a:gd name="T22" fmla="*/ 572 w 574"/>
                <a:gd name="T23" fmla="*/ 1194 h 1230"/>
                <a:gd name="T24" fmla="*/ 569 w 574"/>
                <a:gd name="T25" fmla="*/ 1202 h 1230"/>
                <a:gd name="T26" fmla="*/ 561 w 574"/>
                <a:gd name="T27" fmla="*/ 1209 h 1230"/>
                <a:gd name="T28" fmla="*/ 553 w 574"/>
                <a:gd name="T29" fmla="*/ 1217 h 1230"/>
                <a:gd name="T30" fmla="*/ 546 w 574"/>
                <a:gd name="T31" fmla="*/ 1225 h 1230"/>
                <a:gd name="T32" fmla="*/ 540 w 574"/>
                <a:gd name="T33" fmla="*/ 1230 h 1230"/>
                <a:gd name="T34" fmla="*/ 504 w 574"/>
                <a:gd name="T35" fmla="*/ 1194 h 1230"/>
                <a:gd name="T36" fmla="*/ 469 w 574"/>
                <a:gd name="T37" fmla="*/ 1150 h 1230"/>
                <a:gd name="T38" fmla="*/ 437 w 574"/>
                <a:gd name="T39" fmla="*/ 1102 h 1230"/>
                <a:gd name="T40" fmla="*/ 404 w 574"/>
                <a:gd name="T41" fmla="*/ 1053 h 1230"/>
                <a:gd name="T42" fmla="*/ 374 w 574"/>
                <a:gd name="T43" fmla="*/ 1001 h 1230"/>
                <a:gd name="T44" fmla="*/ 343 w 574"/>
                <a:gd name="T45" fmla="*/ 950 h 1230"/>
                <a:gd name="T46" fmla="*/ 317 w 574"/>
                <a:gd name="T47" fmla="*/ 902 h 1230"/>
                <a:gd name="T48" fmla="*/ 290 w 574"/>
                <a:gd name="T49" fmla="*/ 858 h 1230"/>
                <a:gd name="T50" fmla="*/ 145 w 574"/>
                <a:gd name="T51" fmla="*/ 525 h 1230"/>
                <a:gd name="T52" fmla="*/ 126 w 574"/>
                <a:gd name="T53" fmla="*/ 464 h 1230"/>
                <a:gd name="T54" fmla="*/ 103 w 574"/>
                <a:gd name="T55" fmla="*/ 405 h 1230"/>
                <a:gd name="T56" fmla="*/ 80 w 574"/>
                <a:gd name="T57" fmla="*/ 348 h 1230"/>
                <a:gd name="T58" fmla="*/ 59 w 574"/>
                <a:gd name="T59" fmla="*/ 288 h 1230"/>
                <a:gd name="T60" fmla="*/ 38 w 574"/>
                <a:gd name="T61" fmla="*/ 227 h 1230"/>
                <a:gd name="T62" fmla="*/ 19 w 574"/>
                <a:gd name="T63" fmla="*/ 166 h 1230"/>
                <a:gd name="T64" fmla="*/ 7 w 574"/>
                <a:gd name="T65" fmla="*/ 103 h 1230"/>
                <a:gd name="T66" fmla="*/ 0 w 574"/>
                <a:gd name="T67" fmla="*/ 36 h 1230"/>
                <a:gd name="T68" fmla="*/ 53 w 574"/>
                <a:gd name="T69" fmla="*/ 0 h 1230"/>
                <a:gd name="T70" fmla="*/ 70 w 574"/>
                <a:gd name="T71" fmla="*/ 78 h 1230"/>
                <a:gd name="T72" fmla="*/ 89 w 574"/>
                <a:gd name="T73" fmla="*/ 157 h 1230"/>
                <a:gd name="T74" fmla="*/ 108 w 574"/>
                <a:gd name="T75" fmla="*/ 233 h 1230"/>
                <a:gd name="T76" fmla="*/ 131 w 574"/>
                <a:gd name="T77" fmla="*/ 309 h 1230"/>
                <a:gd name="T78" fmla="*/ 154 w 574"/>
                <a:gd name="T79" fmla="*/ 384 h 1230"/>
                <a:gd name="T80" fmla="*/ 179 w 574"/>
                <a:gd name="T81" fmla="*/ 458 h 1230"/>
                <a:gd name="T82" fmla="*/ 206 w 574"/>
                <a:gd name="T83" fmla="*/ 531 h 1230"/>
                <a:gd name="T84" fmla="*/ 236 w 574"/>
                <a:gd name="T85" fmla="*/ 604 h 1230"/>
                <a:gd name="T86" fmla="*/ 265 w 574"/>
                <a:gd name="T87" fmla="*/ 674 h 1230"/>
                <a:gd name="T88" fmla="*/ 297 w 574"/>
                <a:gd name="T89" fmla="*/ 743 h 1230"/>
                <a:gd name="T90" fmla="*/ 332 w 574"/>
                <a:gd name="T91" fmla="*/ 812 h 1230"/>
                <a:gd name="T92" fmla="*/ 368 w 574"/>
                <a:gd name="T93" fmla="*/ 881 h 1230"/>
                <a:gd name="T94" fmla="*/ 406 w 574"/>
                <a:gd name="T95" fmla="*/ 946 h 1230"/>
                <a:gd name="T96" fmla="*/ 446 w 574"/>
                <a:gd name="T97" fmla="*/ 1011 h 1230"/>
                <a:gd name="T98" fmla="*/ 488 w 574"/>
                <a:gd name="T99" fmla="*/ 1076 h 1230"/>
                <a:gd name="T100" fmla="*/ 532 w 574"/>
                <a:gd name="T101" fmla="*/ 1139 h 1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4" h="1230">
                  <a:moveTo>
                    <a:pt x="532" y="1139"/>
                  </a:moveTo>
                  <a:lnTo>
                    <a:pt x="525" y="1150"/>
                  </a:lnTo>
                  <a:lnTo>
                    <a:pt x="513" y="1164"/>
                  </a:lnTo>
                  <a:lnTo>
                    <a:pt x="508" y="1177"/>
                  </a:lnTo>
                  <a:lnTo>
                    <a:pt x="517" y="1192"/>
                  </a:lnTo>
                  <a:lnTo>
                    <a:pt x="527" y="1185"/>
                  </a:lnTo>
                  <a:lnTo>
                    <a:pt x="536" y="1177"/>
                  </a:lnTo>
                  <a:lnTo>
                    <a:pt x="546" y="1169"/>
                  </a:lnTo>
                  <a:lnTo>
                    <a:pt x="559" y="1169"/>
                  </a:lnTo>
                  <a:lnTo>
                    <a:pt x="571" y="1177"/>
                  </a:lnTo>
                  <a:lnTo>
                    <a:pt x="574" y="1185"/>
                  </a:lnTo>
                  <a:lnTo>
                    <a:pt x="572" y="1194"/>
                  </a:lnTo>
                  <a:lnTo>
                    <a:pt x="569" y="1202"/>
                  </a:lnTo>
                  <a:lnTo>
                    <a:pt x="561" y="1209"/>
                  </a:lnTo>
                  <a:lnTo>
                    <a:pt x="553" y="1217"/>
                  </a:lnTo>
                  <a:lnTo>
                    <a:pt x="546" y="1225"/>
                  </a:lnTo>
                  <a:lnTo>
                    <a:pt x="540" y="1230"/>
                  </a:lnTo>
                  <a:lnTo>
                    <a:pt x="504" y="1194"/>
                  </a:lnTo>
                  <a:lnTo>
                    <a:pt x="469" y="1150"/>
                  </a:lnTo>
                  <a:lnTo>
                    <a:pt x="437" y="1102"/>
                  </a:lnTo>
                  <a:lnTo>
                    <a:pt x="404" y="1053"/>
                  </a:lnTo>
                  <a:lnTo>
                    <a:pt x="374" y="1001"/>
                  </a:lnTo>
                  <a:lnTo>
                    <a:pt x="343" y="950"/>
                  </a:lnTo>
                  <a:lnTo>
                    <a:pt x="317" y="902"/>
                  </a:lnTo>
                  <a:lnTo>
                    <a:pt x="290" y="858"/>
                  </a:lnTo>
                  <a:lnTo>
                    <a:pt x="145" y="525"/>
                  </a:lnTo>
                  <a:lnTo>
                    <a:pt x="126" y="464"/>
                  </a:lnTo>
                  <a:lnTo>
                    <a:pt x="103" y="405"/>
                  </a:lnTo>
                  <a:lnTo>
                    <a:pt x="80" y="348"/>
                  </a:lnTo>
                  <a:lnTo>
                    <a:pt x="59" y="288"/>
                  </a:lnTo>
                  <a:lnTo>
                    <a:pt x="38" y="227"/>
                  </a:lnTo>
                  <a:lnTo>
                    <a:pt x="19" y="166"/>
                  </a:lnTo>
                  <a:lnTo>
                    <a:pt x="7" y="103"/>
                  </a:lnTo>
                  <a:lnTo>
                    <a:pt x="0" y="36"/>
                  </a:lnTo>
                  <a:lnTo>
                    <a:pt x="53" y="0"/>
                  </a:lnTo>
                  <a:lnTo>
                    <a:pt x="70" y="78"/>
                  </a:lnTo>
                  <a:lnTo>
                    <a:pt x="89" y="157"/>
                  </a:lnTo>
                  <a:lnTo>
                    <a:pt x="108" y="233"/>
                  </a:lnTo>
                  <a:lnTo>
                    <a:pt x="131" y="309"/>
                  </a:lnTo>
                  <a:lnTo>
                    <a:pt x="154" y="384"/>
                  </a:lnTo>
                  <a:lnTo>
                    <a:pt x="179" y="458"/>
                  </a:lnTo>
                  <a:lnTo>
                    <a:pt x="206" y="531"/>
                  </a:lnTo>
                  <a:lnTo>
                    <a:pt x="236" y="604"/>
                  </a:lnTo>
                  <a:lnTo>
                    <a:pt x="265" y="674"/>
                  </a:lnTo>
                  <a:lnTo>
                    <a:pt x="297" y="743"/>
                  </a:lnTo>
                  <a:lnTo>
                    <a:pt x="332" y="812"/>
                  </a:lnTo>
                  <a:lnTo>
                    <a:pt x="368" y="881"/>
                  </a:lnTo>
                  <a:lnTo>
                    <a:pt x="406" y="946"/>
                  </a:lnTo>
                  <a:lnTo>
                    <a:pt x="446" y="1011"/>
                  </a:lnTo>
                  <a:lnTo>
                    <a:pt x="488" y="1076"/>
                  </a:lnTo>
                  <a:lnTo>
                    <a:pt x="532" y="1139"/>
                  </a:ln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90" name="Freeform 70"/>
            <p:cNvSpPr>
              <a:spLocks/>
            </p:cNvSpPr>
            <p:nvPr/>
          </p:nvSpPr>
          <p:spPr bwMode="auto">
            <a:xfrm>
              <a:off x="4362" y="2354"/>
              <a:ext cx="385" cy="626"/>
            </a:xfrm>
            <a:custGeom>
              <a:avLst/>
              <a:gdLst>
                <a:gd name="T0" fmla="*/ 752 w 769"/>
                <a:gd name="T1" fmla="*/ 90 h 1251"/>
                <a:gd name="T2" fmla="*/ 712 w 769"/>
                <a:gd name="T3" fmla="*/ 265 h 1251"/>
                <a:gd name="T4" fmla="*/ 660 w 769"/>
                <a:gd name="T5" fmla="*/ 437 h 1251"/>
                <a:gd name="T6" fmla="*/ 586 w 769"/>
                <a:gd name="T7" fmla="*/ 609 h 1251"/>
                <a:gd name="T8" fmla="*/ 435 w 769"/>
                <a:gd name="T9" fmla="*/ 865 h 1251"/>
                <a:gd name="T10" fmla="*/ 51 w 769"/>
                <a:gd name="T11" fmla="*/ 1251 h 1251"/>
                <a:gd name="T12" fmla="*/ 11 w 769"/>
                <a:gd name="T13" fmla="*/ 1205 h 1251"/>
                <a:gd name="T14" fmla="*/ 34 w 769"/>
                <a:gd name="T15" fmla="*/ 1169 h 1251"/>
                <a:gd name="T16" fmla="*/ 63 w 769"/>
                <a:gd name="T17" fmla="*/ 1139 h 1251"/>
                <a:gd name="T18" fmla="*/ 95 w 769"/>
                <a:gd name="T19" fmla="*/ 1140 h 1251"/>
                <a:gd name="T20" fmla="*/ 116 w 769"/>
                <a:gd name="T21" fmla="*/ 1165 h 1251"/>
                <a:gd name="T22" fmla="*/ 122 w 769"/>
                <a:gd name="T23" fmla="*/ 1169 h 1251"/>
                <a:gd name="T24" fmla="*/ 128 w 769"/>
                <a:gd name="T25" fmla="*/ 1163 h 1251"/>
                <a:gd name="T26" fmla="*/ 126 w 769"/>
                <a:gd name="T27" fmla="*/ 1148 h 1251"/>
                <a:gd name="T28" fmla="*/ 89 w 769"/>
                <a:gd name="T29" fmla="*/ 1110 h 1251"/>
                <a:gd name="T30" fmla="*/ 112 w 769"/>
                <a:gd name="T31" fmla="*/ 1087 h 1251"/>
                <a:gd name="T32" fmla="*/ 133 w 769"/>
                <a:gd name="T33" fmla="*/ 1100 h 1251"/>
                <a:gd name="T34" fmla="*/ 154 w 769"/>
                <a:gd name="T35" fmla="*/ 1119 h 1251"/>
                <a:gd name="T36" fmla="*/ 179 w 769"/>
                <a:gd name="T37" fmla="*/ 1108 h 1251"/>
                <a:gd name="T38" fmla="*/ 145 w 769"/>
                <a:gd name="T39" fmla="*/ 1051 h 1251"/>
                <a:gd name="T40" fmla="*/ 160 w 769"/>
                <a:gd name="T41" fmla="*/ 1033 h 1251"/>
                <a:gd name="T42" fmla="*/ 175 w 769"/>
                <a:gd name="T43" fmla="*/ 1012 h 1251"/>
                <a:gd name="T44" fmla="*/ 191 w 769"/>
                <a:gd name="T45" fmla="*/ 995 h 1251"/>
                <a:gd name="T46" fmla="*/ 210 w 769"/>
                <a:gd name="T47" fmla="*/ 1003 h 1251"/>
                <a:gd name="T48" fmla="*/ 236 w 769"/>
                <a:gd name="T49" fmla="*/ 1026 h 1251"/>
                <a:gd name="T50" fmla="*/ 255 w 769"/>
                <a:gd name="T51" fmla="*/ 1012 h 1251"/>
                <a:gd name="T52" fmla="*/ 234 w 769"/>
                <a:gd name="T53" fmla="*/ 976 h 1251"/>
                <a:gd name="T54" fmla="*/ 238 w 769"/>
                <a:gd name="T55" fmla="*/ 944 h 1251"/>
                <a:gd name="T56" fmla="*/ 255 w 769"/>
                <a:gd name="T57" fmla="*/ 921 h 1251"/>
                <a:gd name="T58" fmla="*/ 273 w 769"/>
                <a:gd name="T59" fmla="*/ 898 h 1251"/>
                <a:gd name="T60" fmla="*/ 294 w 769"/>
                <a:gd name="T61" fmla="*/ 881 h 1251"/>
                <a:gd name="T62" fmla="*/ 311 w 769"/>
                <a:gd name="T63" fmla="*/ 881 h 1251"/>
                <a:gd name="T64" fmla="*/ 324 w 769"/>
                <a:gd name="T65" fmla="*/ 894 h 1251"/>
                <a:gd name="T66" fmla="*/ 339 w 769"/>
                <a:gd name="T67" fmla="*/ 905 h 1251"/>
                <a:gd name="T68" fmla="*/ 355 w 769"/>
                <a:gd name="T69" fmla="*/ 913 h 1251"/>
                <a:gd name="T70" fmla="*/ 364 w 769"/>
                <a:gd name="T71" fmla="*/ 890 h 1251"/>
                <a:gd name="T72" fmla="*/ 343 w 769"/>
                <a:gd name="T73" fmla="*/ 846 h 1251"/>
                <a:gd name="T74" fmla="*/ 464 w 769"/>
                <a:gd name="T75" fmla="*/ 632 h 1251"/>
                <a:gd name="T76" fmla="*/ 475 w 769"/>
                <a:gd name="T77" fmla="*/ 636 h 1251"/>
                <a:gd name="T78" fmla="*/ 492 w 769"/>
                <a:gd name="T79" fmla="*/ 646 h 1251"/>
                <a:gd name="T80" fmla="*/ 509 w 769"/>
                <a:gd name="T81" fmla="*/ 649 h 1251"/>
                <a:gd name="T82" fmla="*/ 523 w 769"/>
                <a:gd name="T83" fmla="*/ 640 h 1251"/>
                <a:gd name="T84" fmla="*/ 502 w 769"/>
                <a:gd name="T85" fmla="*/ 567 h 1251"/>
                <a:gd name="T86" fmla="*/ 523 w 769"/>
                <a:gd name="T87" fmla="*/ 493 h 1251"/>
                <a:gd name="T88" fmla="*/ 561 w 769"/>
                <a:gd name="T89" fmla="*/ 418 h 1251"/>
                <a:gd name="T90" fmla="*/ 592 w 769"/>
                <a:gd name="T91" fmla="*/ 346 h 1251"/>
                <a:gd name="T92" fmla="*/ 628 w 769"/>
                <a:gd name="T93" fmla="*/ 260 h 1251"/>
                <a:gd name="T94" fmla="*/ 664 w 769"/>
                <a:gd name="T95" fmla="*/ 176 h 1251"/>
                <a:gd name="T96" fmla="*/ 695 w 769"/>
                <a:gd name="T97" fmla="*/ 90 h 1251"/>
                <a:gd name="T98" fmla="*/ 716 w 769"/>
                <a:gd name="T99" fmla="*/ 0 h 1251"/>
                <a:gd name="T100" fmla="*/ 742 w 769"/>
                <a:gd name="T101" fmla="*/ 4 h 1251"/>
                <a:gd name="T102" fmla="*/ 769 w 769"/>
                <a:gd name="T103" fmla="*/ 0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9" h="1251">
                  <a:moveTo>
                    <a:pt x="769" y="0"/>
                  </a:moveTo>
                  <a:lnTo>
                    <a:pt x="752" y="90"/>
                  </a:lnTo>
                  <a:lnTo>
                    <a:pt x="733" y="177"/>
                  </a:lnTo>
                  <a:lnTo>
                    <a:pt x="712" y="265"/>
                  </a:lnTo>
                  <a:lnTo>
                    <a:pt x="689" y="351"/>
                  </a:lnTo>
                  <a:lnTo>
                    <a:pt x="660" y="437"/>
                  </a:lnTo>
                  <a:lnTo>
                    <a:pt x="626" y="523"/>
                  </a:lnTo>
                  <a:lnTo>
                    <a:pt x="586" y="609"/>
                  </a:lnTo>
                  <a:lnTo>
                    <a:pt x="538" y="697"/>
                  </a:lnTo>
                  <a:lnTo>
                    <a:pt x="435" y="865"/>
                  </a:lnTo>
                  <a:lnTo>
                    <a:pt x="282" y="1062"/>
                  </a:lnTo>
                  <a:lnTo>
                    <a:pt x="51" y="1251"/>
                  </a:lnTo>
                  <a:lnTo>
                    <a:pt x="0" y="1217"/>
                  </a:lnTo>
                  <a:lnTo>
                    <a:pt x="11" y="1205"/>
                  </a:lnTo>
                  <a:lnTo>
                    <a:pt x="23" y="1188"/>
                  </a:lnTo>
                  <a:lnTo>
                    <a:pt x="34" y="1169"/>
                  </a:lnTo>
                  <a:lnTo>
                    <a:pt x="49" y="1150"/>
                  </a:lnTo>
                  <a:lnTo>
                    <a:pt x="63" y="1139"/>
                  </a:lnTo>
                  <a:lnTo>
                    <a:pt x="78" y="1135"/>
                  </a:lnTo>
                  <a:lnTo>
                    <a:pt x="95" y="1140"/>
                  </a:lnTo>
                  <a:lnTo>
                    <a:pt x="114" y="1163"/>
                  </a:lnTo>
                  <a:lnTo>
                    <a:pt x="116" y="1165"/>
                  </a:lnTo>
                  <a:lnTo>
                    <a:pt x="120" y="1169"/>
                  </a:lnTo>
                  <a:lnTo>
                    <a:pt x="122" y="1169"/>
                  </a:lnTo>
                  <a:lnTo>
                    <a:pt x="124" y="1169"/>
                  </a:lnTo>
                  <a:lnTo>
                    <a:pt x="128" y="1163"/>
                  </a:lnTo>
                  <a:lnTo>
                    <a:pt x="128" y="1156"/>
                  </a:lnTo>
                  <a:lnTo>
                    <a:pt x="126" y="1148"/>
                  </a:lnTo>
                  <a:lnTo>
                    <a:pt x="126" y="1140"/>
                  </a:lnTo>
                  <a:lnTo>
                    <a:pt x="89" y="1110"/>
                  </a:lnTo>
                  <a:lnTo>
                    <a:pt x="101" y="1091"/>
                  </a:lnTo>
                  <a:lnTo>
                    <a:pt x="112" y="1087"/>
                  </a:lnTo>
                  <a:lnTo>
                    <a:pt x="124" y="1091"/>
                  </a:lnTo>
                  <a:lnTo>
                    <a:pt x="133" y="1100"/>
                  </a:lnTo>
                  <a:lnTo>
                    <a:pt x="145" y="1112"/>
                  </a:lnTo>
                  <a:lnTo>
                    <a:pt x="154" y="1119"/>
                  </a:lnTo>
                  <a:lnTo>
                    <a:pt x="168" y="1119"/>
                  </a:lnTo>
                  <a:lnTo>
                    <a:pt x="179" y="1108"/>
                  </a:lnTo>
                  <a:lnTo>
                    <a:pt x="137" y="1056"/>
                  </a:lnTo>
                  <a:lnTo>
                    <a:pt x="145" y="1051"/>
                  </a:lnTo>
                  <a:lnTo>
                    <a:pt x="152" y="1041"/>
                  </a:lnTo>
                  <a:lnTo>
                    <a:pt x="160" y="1033"/>
                  </a:lnTo>
                  <a:lnTo>
                    <a:pt x="168" y="1022"/>
                  </a:lnTo>
                  <a:lnTo>
                    <a:pt x="175" y="1012"/>
                  </a:lnTo>
                  <a:lnTo>
                    <a:pt x="183" y="1005"/>
                  </a:lnTo>
                  <a:lnTo>
                    <a:pt x="191" y="995"/>
                  </a:lnTo>
                  <a:lnTo>
                    <a:pt x="200" y="989"/>
                  </a:lnTo>
                  <a:lnTo>
                    <a:pt x="210" y="1003"/>
                  </a:lnTo>
                  <a:lnTo>
                    <a:pt x="221" y="1014"/>
                  </a:lnTo>
                  <a:lnTo>
                    <a:pt x="236" y="1026"/>
                  </a:lnTo>
                  <a:lnTo>
                    <a:pt x="252" y="1035"/>
                  </a:lnTo>
                  <a:lnTo>
                    <a:pt x="255" y="1012"/>
                  </a:lnTo>
                  <a:lnTo>
                    <a:pt x="246" y="995"/>
                  </a:lnTo>
                  <a:lnTo>
                    <a:pt x="234" y="976"/>
                  </a:lnTo>
                  <a:lnTo>
                    <a:pt x="229" y="955"/>
                  </a:lnTo>
                  <a:lnTo>
                    <a:pt x="238" y="944"/>
                  </a:lnTo>
                  <a:lnTo>
                    <a:pt x="246" y="932"/>
                  </a:lnTo>
                  <a:lnTo>
                    <a:pt x="255" y="921"/>
                  </a:lnTo>
                  <a:lnTo>
                    <a:pt x="263" y="909"/>
                  </a:lnTo>
                  <a:lnTo>
                    <a:pt x="273" y="898"/>
                  </a:lnTo>
                  <a:lnTo>
                    <a:pt x="282" y="888"/>
                  </a:lnTo>
                  <a:lnTo>
                    <a:pt x="294" y="881"/>
                  </a:lnTo>
                  <a:lnTo>
                    <a:pt x="305" y="875"/>
                  </a:lnTo>
                  <a:lnTo>
                    <a:pt x="311" y="881"/>
                  </a:lnTo>
                  <a:lnTo>
                    <a:pt x="317" y="888"/>
                  </a:lnTo>
                  <a:lnTo>
                    <a:pt x="324" y="894"/>
                  </a:lnTo>
                  <a:lnTo>
                    <a:pt x="332" y="900"/>
                  </a:lnTo>
                  <a:lnTo>
                    <a:pt x="339" y="905"/>
                  </a:lnTo>
                  <a:lnTo>
                    <a:pt x="347" y="909"/>
                  </a:lnTo>
                  <a:lnTo>
                    <a:pt x="355" y="913"/>
                  </a:lnTo>
                  <a:lnTo>
                    <a:pt x="364" y="913"/>
                  </a:lnTo>
                  <a:lnTo>
                    <a:pt x="364" y="890"/>
                  </a:lnTo>
                  <a:lnTo>
                    <a:pt x="357" y="867"/>
                  </a:lnTo>
                  <a:lnTo>
                    <a:pt x="343" y="846"/>
                  </a:lnTo>
                  <a:lnTo>
                    <a:pt x="332" y="825"/>
                  </a:lnTo>
                  <a:lnTo>
                    <a:pt x="464" y="632"/>
                  </a:lnTo>
                  <a:lnTo>
                    <a:pt x="467" y="632"/>
                  </a:lnTo>
                  <a:lnTo>
                    <a:pt x="475" y="636"/>
                  </a:lnTo>
                  <a:lnTo>
                    <a:pt x="483" y="642"/>
                  </a:lnTo>
                  <a:lnTo>
                    <a:pt x="492" y="646"/>
                  </a:lnTo>
                  <a:lnTo>
                    <a:pt x="500" y="649"/>
                  </a:lnTo>
                  <a:lnTo>
                    <a:pt x="509" y="649"/>
                  </a:lnTo>
                  <a:lnTo>
                    <a:pt x="517" y="647"/>
                  </a:lnTo>
                  <a:lnTo>
                    <a:pt x="523" y="640"/>
                  </a:lnTo>
                  <a:lnTo>
                    <a:pt x="506" y="604"/>
                  </a:lnTo>
                  <a:lnTo>
                    <a:pt x="502" y="567"/>
                  </a:lnTo>
                  <a:lnTo>
                    <a:pt x="509" y="529"/>
                  </a:lnTo>
                  <a:lnTo>
                    <a:pt x="523" y="493"/>
                  </a:lnTo>
                  <a:lnTo>
                    <a:pt x="542" y="456"/>
                  </a:lnTo>
                  <a:lnTo>
                    <a:pt x="561" y="418"/>
                  </a:lnTo>
                  <a:lnTo>
                    <a:pt x="578" y="382"/>
                  </a:lnTo>
                  <a:lnTo>
                    <a:pt x="592" y="346"/>
                  </a:lnTo>
                  <a:lnTo>
                    <a:pt x="609" y="302"/>
                  </a:lnTo>
                  <a:lnTo>
                    <a:pt x="628" y="260"/>
                  </a:lnTo>
                  <a:lnTo>
                    <a:pt x="647" y="218"/>
                  </a:lnTo>
                  <a:lnTo>
                    <a:pt x="664" y="176"/>
                  </a:lnTo>
                  <a:lnTo>
                    <a:pt x="681" y="132"/>
                  </a:lnTo>
                  <a:lnTo>
                    <a:pt x="695" y="90"/>
                  </a:lnTo>
                  <a:lnTo>
                    <a:pt x="708" y="46"/>
                  </a:lnTo>
                  <a:lnTo>
                    <a:pt x="716" y="0"/>
                  </a:lnTo>
                  <a:lnTo>
                    <a:pt x="727" y="4"/>
                  </a:lnTo>
                  <a:lnTo>
                    <a:pt x="742" y="4"/>
                  </a:lnTo>
                  <a:lnTo>
                    <a:pt x="756" y="2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91" name="Freeform 71"/>
            <p:cNvSpPr>
              <a:spLocks/>
            </p:cNvSpPr>
            <p:nvPr/>
          </p:nvSpPr>
          <p:spPr bwMode="auto">
            <a:xfrm>
              <a:off x="4348" y="2734"/>
              <a:ext cx="31" cy="73"/>
            </a:xfrm>
            <a:custGeom>
              <a:avLst/>
              <a:gdLst>
                <a:gd name="T0" fmla="*/ 53 w 61"/>
                <a:gd name="T1" fmla="*/ 21 h 147"/>
                <a:gd name="T2" fmla="*/ 57 w 61"/>
                <a:gd name="T3" fmla="*/ 46 h 147"/>
                <a:gd name="T4" fmla="*/ 53 w 61"/>
                <a:gd name="T5" fmla="*/ 44 h 147"/>
                <a:gd name="T6" fmla="*/ 48 w 61"/>
                <a:gd name="T7" fmla="*/ 39 h 147"/>
                <a:gd name="T8" fmla="*/ 38 w 61"/>
                <a:gd name="T9" fmla="*/ 33 h 147"/>
                <a:gd name="T10" fmla="*/ 30 w 61"/>
                <a:gd name="T11" fmla="*/ 29 h 147"/>
                <a:gd name="T12" fmla="*/ 19 w 61"/>
                <a:gd name="T13" fmla="*/ 50 h 147"/>
                <a:gd name="T14" fmla="*/ 17 w 61"/>
                <a:gd name="T15" fmla="*/ 75 h 147"/>
                <a:gd name="T16" fmla="*/ 19 w 61"/>
                <a:gd name="T17" fmla="*/ 98 h 147"/>
                <a:gd name="T18" fmla="*/ 25 w 61"/>
                <a:gd name="T19" fmla="*/ 119 h 147"/>
                <a:gd name="T20" fmla="*/ 34 w 61"/>
                <a:gd name="T21" fmla="*/ 128 h 147"/>
                <a:gd name="T22" fmla="*/ 46 w 61"/>
                <a:gd name="T23" fmla="*/ 128 h 147"/>
                <a:gd name="T24" fmla="*/ 55 w 61"/>
                <a:gd name="T25" fmla="*/ 123 h 147"/>
                <a:gd name="T26" fmla="*/ 59 w 61"/>
                <a:gd name="T27" fmla="*/ 121 h 147"/>
                <a:gd name="T28" fmla="*/ 61 w 61"/>
                <a:gd name="T29" fmla="*/ 128 h 147"/>
                <a:gd name="T30" fmla="*/ 61 w 61"/>
                <a:gd name="T31" fmla="*/ 134 h 147"/>
                <a:gd name="T32" fmla="*/ 55 w 61"/>
                <a:gd name="T33" fmla="*/ 140 h 147"/>
                <a:gd name="T34" fmla="*/ 51 w 61"/>
                <a:gd name="T35" fmla="*/ 144 h 147"/>
                <a:gd name="T36" fmla="*/ 32 w 61"/>
                <a:gd name="T37" fmla="*/ 147 h 147"/>
                <a:gd name="T38" fmla="*/ 19 w 61"/>
                <a:gd name="T39" fmla="*/ 142 h 147"/>
                <a:gd name="T40" fmla="*/ 9 w 61"/>
                <a:gd name="T41" fmla="*/ 130 h 147"/>
                <a:gd name="T42" fmla="*/ 0 w 61"/>
                <a:gd name="T43" fmla="*/ 117 h 147"/>
                <a:gd name="T44" fmla="*/ 0 w 61"/>
                <a:gd name="T45" fmla="*/ 86 h 147"/>
                <a:gd name="T46" fmla="*/ 0 w 61"/>
                <a:gd name="T47" fmla="*/ 58 h 147"/>
                <a:gd name="T48" fmla="*/ 4 w 61"/>
                <a:gd name="T49" fmla="*/ 29 h 147"/>
                <a:gd name="T50" fmla="*/ 15 w 61"/>
                <a:gd name="T51" fmla="*/ 2 h 147"/>
                <a:gd name="T52" fmla="*/ 29 w 61"/>
                <a:gd name="T53" fmla="*/ 0 h 147"/>
                <a:gd name="T54" fmla="*/ 40 w 61"/>
                <a:gd name="T55" fmla="*/ 2 h 147"/>
                <a:gd name="T56" fmla="*/ 48 w 61"/>
                <a:gd name="T57" fmla="*/ 10 h 147"/>
                <a:gd name="T58" fmla="*/ 53 w 61"/>
                <a:gd name="T59" fmla="*/ 2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" h="147">
                  <a:moveTo>
                    <a:pt x="53" y="21"/>
                  </a:moveTo>
                  <a:lnTo>
                    <a:pt x="57" y="46"/>
                  </a:lnTo>
                  <a:lnTo>
                    <a:pt x="53" y="44"/>
                  </a:lnTo>
                  <a:lnTo>
                    <a:pt x="48" y="39"/>
                  </a:lnTo>
                  <a:lnTo>
                    <a:pt x="38" y="33"/>
                  </a:lnTo>
                  <a:lnTo>
                    <a:pt x="30" y="29"/>
                  </a:lnTo>
                  <a:lnTo>
                    <a:pt x="19" y="50"/>
                  </a:lnTo>
                  <a:lnTo>
                    <a:pt x="17" y="75"/>
                  </a:lnTo>
                  <a:lnTo>
                    <a:pt x="19" y="98"/>
                  </a:lnTo>
                  <a:lnTo>
                    <a:pt x="25" y="119"/>
                  </a:lnTo>
                  <a:lnTo>
                    <a:pt x="34" y="128"/>
                  </a:lnTo>
                  <a:lnTo>
                    <a:pt x="46" y="128"/>
                  </a:lnTo>
                  <a:lnTo>
                    <a:pt x="55" y="123"/>
                  </a:lnTo>
                  <a:lnTo>
                    <a:pt x="59" y="121"/>
                  </a:lnTo>
                  <a:lnTo>
                    <a:pt x="61" y="128"/>
                  </a:lnTo>
                  <a:lnTo>
                    <a:pt x="61" y="134"/>
                  </a:lnTo>
                  <a:lnTo>
                    <a:pt x="55" y="140"/>
                  </a:lnTo>
                  <a:lnTo>
                    <a:pt x="51" y="144"/>
                  </a:lnTo>
                  <a:lnTo>
                    <a:pt x="32" y="147"/>
                  </a:lnTo>
                  <a:lnTo>
                    <a:pt x="19" y="142"/>
                  </a:lnTo>
                  <a:lnTo>
                    <a:pt x="9" y="130"/>
                  </a:lnTo>
                  <a:lnTo>
                    <a:pt x="0" y="117"/>
                  </a:lnTo>
                  <a:lnTo>
                    <a:pt x="0" y="86"/>
                  </a:lnTo>
                  <a:lnTo>
                    <a:pt x="0" y="58"/>
                  </a:lnTo>
                  <a:lnTo>
                    <a:pt x="4" y="29"/>
                  </a:lnTo>
                  <a:lnTo>
                    <a:pt x="15" y="2"/>
                  </a:lnTo>
                  <a:lnTo>
                    <a:pt x="29" y="0"/>
                  </a:lnTo>
                  <a:lnTo>
                    <a:pt x="40" y="2"/>
                  </a:lnTo>
                  <a:lnTo>
                    <a:pt x="48" y="10"/>
                  </a:lnTo>
                  <a:lnTo>
                    <a:pt x="53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0792" name="Freeform 72"/>
            <p:cNvSpPr>
              <a:spLocks/>
            </p:cNvSpPr>
            <p:nvPr/>
          </p:nvSpPr>
          <p:spPr bwMode="auto">
            <a:xfrm>
              <a:off x="3683" y="1230"/>
              <a:ext cx="1476" cy="1881"/>
            </a:xfrm>
            <a:custGeom>
              <a:avLst/>
              <a:gdLst>
                <a:gd name="T0" fmla="*/ 1331 w 2952"/>
                <a:gd name="T1" fmla="*/ 159 h 3762"/>
                <a:gd name="T2" fmla="*/ 1545 w 2952"/>
                <a:gd name="T3" fmla="*/ 149 h 3762"/>
                <a:gd name="T4" fmla="*/ 1869 w 2952"/>
                <a:gd name="T5" fmla="*/ 227 h 3762"/>
                <a:gd name="T6" fmla="*/ 2160 w 2952"/>
                <a:gd name="T7" fmla="*/ 401 h 3762"/>
                <a:gd name="T8" fmla="*/ 2410 w 2952"/>
                <a:gd name="T9" fmla="*/ 657 h 3762"/>
                <a:gd name="T10" fmla="*/ 2604 w 2952"/>
                <a:gd name="T11" fmla="*/ 984 h 3762"/>
                <a:gd name="T12" fmla="*/ 2736 w 2952"/>
                <a:gd name="T13" fmla="*/ 1366 h 3762"/>
                <a:gd name="T14" fmla="*/ 2794 w 2952"/>
                <a:gd name="T15" fmla="*/ 1790 h 3762"/>
                <a:gd name="T16" fmla="*/ 2759 w 2952"/>
                <a:gd name="T17" fmla="*/ 2283 h 3762"/>
                <a:gd name="T18" fmla="*/ 2622 w 2952"/>
                <a:gd name="T19" fmla="*/ 2740 h 3762"/>
                <a:gd name="T20" fmla="*/ 2396 w 2952"/>
                <a:gd name="T21" fmla="*/ 3122 h 3762"/>
                <a:gd name="T22" fmla="*/ 2154 w 2952"/>
                <a:gd name="T23" fmla="*/ 3368 h 3762"/>
                <a:gd name="T24" fmla="*/ 1911 w 2952"/>
                <a:gd name="T25" fmla="*/ 3517 h 3762"/>
                <a:gd name="T26" fmla="*/ 1646 w 2952"/>
                <a:gd name="T27" fmla="*/ 3602 h 3762"/>
                <a:gd name="T28" fmla="*/ 1342 w 2952"/>
                <a:gd name="T29" fmla="*/ 3605 h 3762"/>
                <a:gd name="T30" fmla="*/ 1023 w 2952"/>
                <a:gd name="T31" fmla="*/ 3510 h 3762"/>
                <a:gd name="T32" fmla="*/ 739 w 2952"/>
                <a:gd name="T33" fmla="*/ 3319 h 3762"/>
                <a:gd name="T34" fmla="*/ 500 w 2952"/>
                <a:gd name="T35" fmla="*/ 3046 h 3762"/>
                <a:gd name="T36" fmla="*/ 317 w 2952"/>
                <a:gd name="T37" fmla="*/ 2707 h 3762"/>
                <a:gd name="T38" fmla="*/ 199 w 2952"/>
                <a:gd name="T39" fmla="*/ 2314 h 3762"/>
                <a:gd name="T40" fmla="*/ 157 w 2952"/>
                <a:gd name="T41" fmla="*/ 1880 h 3762"/>
                <a:gd name="T42" fmla="*/ 277 w 2952"/>
                <a:gd name="T43" fmla="*/ 1158 h 3762"/>
                <a:gd name="T44" fmla="*/ 600 w 2952"/>
                <a:gd name="T45" fmla="*/ 585 h 3762"/>
                <a:gd name="T46" fmla="*/ 1075 w 2952"/>
                <a:gd name="T47" fmla="*/ 229 h 3762"/>
                <a:gd name="T48" fmla="*/ 1004 w 2952"/>
                <a:gd name="T49" fmla="*/ 99 h 3762"/>
                <a:gd name="T50" fmla="*/ 752 w 2952"/>
                <a:gd name="T51" fmla="*/ 243 h 3762"/>
                <a:gd name="T52" fmla="*/ 527 w 2952"/>
                <a:gd name="T53" fmla="*/ 439 h 3762"/>
                <a:gd name="T54" fmla="*/ 319 w 2952"/>
                <a:gd name="T55" fmla="*/ 715 h 3762"/>
                <a:gd name="T56" fmla="*/ 137 w 2952"/>
                <a:gd name="T57" fmla="*/ 1089 h 3762"/>
                <a:gd name="T58" fmla="*/ 29 w 2952"/>
                <a:gd name="T59" fmla="*/ 1513 h 3762"/>
                <a:gd name="T60" fmla="*/ 2 w 2952"/>
                <a:gd name="T61" fmla="*/ 1976 h 3762"/>
                <a:gd name="T62" fmla="*/ 65 w 2952"/>
                <a:gd name="T63" fmla="*/ 2434 h 3762"/>
                <a:gd name="T64" fmla="*/ 210 w 2952"/>
                <a:gd name="T65" fmla="*/ 2847 h 3762"/>
                <a:gd name="T66" fmla="*/ 426 w 2952"/>
                <a:gd name="T67" fmla="*/ 3200 h 3762"/>
                <a:gd name="T68" fmla="*/ 705 w 2952"/>
                <a:gd name="T69" fmla="*/ 3485 h 3762"/>
                <a:gd name="T70" fmla="*/ 1035 w 2952"/>
                <a:gd name="T71" fmla="*/ 3676 h 3762"/>
                <a:gd name="T72" fmla="*/ 1402 w 2952"/>
                <a:gd name="T73" fmla="*/ 3760 h 3762"/>
                <a:gd name="T74" fmla="*/ 1770 w 2952"/>
                <a:gd name="T75" fmla="*/ 3726 h 3762"/>
                <a:gd name="T76" fmla="*/ 2108 w 2952"/>
                <a:gd name="T77" fmla="*/ 3582 h 3762"/>
                <a:gd name="T78" fmla="*/ 2404 w 2952"/>
                <a:gd name="T79" fmla="*/ 3345 h 3762"/>
                <a:gd name="T80" fmla="*/ 2650 w 2952"/>
                <a:gd name="T81" fmla="*/ 3021 h 3762"/>
                <a:gd name="T82" fmla="*/ 2834 w 2952"/>
                <a:gd name="T83" fmla="*/ 2623 h 3762"/>
                <a:gd name="T84" fmla="*/ 2935 w 2952"/>
                <a:gd name="T85" fmla="*/ 2170 h 3762"/>
                <a:gd name="T86" fmla="*/ 2942 w 2952"/>
                <a:gd name="T87" fmla="*/ 1666 h 3762"/>
                <a:gd name="T88" fmla="*/ 2841 w 2952"/>
                <a:gd name="T89" fmla="*/ 1167 h 3762"/>
                <a:gd name="T90" fmla="*/ 2643 w 2952"/>
                <a:gd name="T91" fmla="*/ 732 h 3762"/>
                <a:gd name="T92" fmla="*/ 2375 w 2952"/>
                <a:gd name="T93" fmla="*/ 392 h 3762"/>
                <a:gd name="T94" fmla="*/ 2108 w 2952"/>
                <a:gd name="T95" fmla="*/ 182 h 3762"/>
                <a:gd name="T96" fmla="*/ 1804 w 2952"/>
                <a:gd name="T97" fmla="*/ 48 h 3762"/>
                <a:gd name="T98" fmla="*/ 1478 w 2952"/>
                <a:gd name="T99" fmla="*/ 0 h 3762"/>
                <a:gd name="T100" fmla="*/ 1382 w 2952"/>
                <a:gd name="T101" fmla="*/ 6 h 3762"/>
                <a:gd name="T102" fmla="*/ 1279 w 2952"/>
                <a:gd name="T103" fmla="*/ 19 h 3762"/>
                <a:gd name="T104" fmla="*/ 1184 w 2952"/>
                <a:gd name="T105" fmla="*/ 38 h 3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52" h="3762">
                  <a:moveTo>
                    <a:pt x="1184" y="191"/>
                  </a:moveTo>
                  <a:lnTo>
                    <a:pt x="1218" y="182"/>
                  </a:lnTo>
                  <a:lnTo>
                    <a:pt x="1255" y="172"/>
                  </a:lnTo>
                  <a:lnTo>
                    <a:pt x="1293" y="164"/>
                  </a:lnTo>
                  <a:lnTo>
                    <a:pt x="1331" y="159"/>
                  </a:lnTo>
                  <a:lnTo>
                    <a:pt x="1371" y="153"/>
                  </a:lnTo>
                  <a:lnTo>
                    <a:pt x="1407" y="149"/>
                  </a:lnTo>
                  <a:lnTo>
                    <a:pt x="1444" y="147"/>
                  </a:lnTo>
                  <a:lnTo>
                    <a:pt x="1478" y="147"/>
                  </a:lnTo>
                  <a:lnTo>
                    <a:pt x="1545" y="149"/>
                  </a:lnTo>
                  <a:lnTo>
                    <a:pt x="1612" y="157"/>
                  </a:lnTo>
                  <a:lnTo>
                    <a:pt x="1678" y="168"/>
                  </a:lnTo>
                  <a:lnTo>
                    <a:pt x="1743" y="183"/>
                  </a:lnTo>
                  <a:lnTo>
                    <a:pt x="1806" y="204"/>
                  </a:lnTo>
                  <a:lnTo>
                    <a:pt x="1869" y="227"/>
                  </a:lnTo>
                  <a:lnTo>
                    <a:pt x="1930" y="254"/>
                  </a:lnTo>
                  <a:lnTo>
                    <a:pt x="1990" y="287"/>
                  </a:lnTo>
                  <a:lnTo>
                    <a:pt x="2049" y="321"/>
                  </a:lnTo>
                  <a:lnTo>
                    <a:pt x="2104" y="359"/>
                  </a:lnTo>
                  <a:lnTo>
                    <a:pt x="2160" y="401"/>
                  </a:lnTo>
                  <a:lnTo>
                    <a:pt x="2213" y="445"/>
                  </a:lnTo>
                  <a:lnTo>
                    <a:pt x="2265" y="495"/>
                  </a:lnTo>
                  <a:lnTo>
                    <a:pt x="2314" y="546"/>
                  </a:lnTo>
                  <a:lnTo>
                    <a:pt x="2364" y="600"/>
                  </a:lnTo>
                  <a:lnTo>
                    <a:pt x="2410" y="657"/>
                  </a:lnTo>
                  <a:lnTo>
                    <a:pt x="2452" y="718"/>
                  </a:lnTo>
                  <a:lnTo>
                    <a:pt x="2494" y="780"/>
                  </a:lnTo>
                  <a:lnTo>
                    <a:pt x="2534" y="846"/>
                  </a:lnTo>
                  <a:lnTo>
                    <a:pt x="2570" y="913"/>
                  </a:lnTo>
                  <a:lnTo>
                    <a:pt x="2604" y="984"/>
                  </a:lnTo>
                  <a:lnTo>
                    <a:pt x="2637" y="1057"/>
                  </a:lnTo>
                  <a:lnTo>
                    <a:pt x="2666" y="1131"/>
                  </a:lnTo>
                  <a:lnTo>
                    <a:pt x="2692" y="1208"/>
                  </a:lnTo>
                  <a:lnTo>
                    <a:pt x="2715" y="1286"/>
                  </a:lnTo>
                  <a:lnTo>
                    <a:pt x="2736" y="1366"/>
                  </a:lnTo>
                  <a:lnTo>
                    <a:pt x="2753" y="1448"/>
                  </a:lnTo>
                  <a:lnTo>
                    <a:pt x="2769" y="1532"/>
                  </a:lnTo>
                  <a:lnTo>
                    <a:pt x="2780" y="1616"/>
                  </a:lnTo>
                  <a:lnTo>
                    <a:pt x="2788" y="1702"/>
                  </a:lnTo>
                  <a:lnTo>
                    <a:pt x="2794" y="1790"/>
                  </a:lnTo>
                  <a:lnTo>
                    <a:pt x="2795" y="1880"/>
                  </a:lnTo>
                  <a:lnTo>
                    <a:pt x="2794" y="1983"/>
                  </a:lnTo>
                  <a:lnTo>
                    <a:pt x="2786" y="2086"/>
                  </a:lnTo>
                  <a:lnTo>
                    <a:pt x="2774" y="2186"/>
                  </a:lnTo>
                  <a:lnTo>
                    <a:pt x="2759" y="2283"/>
                  </a:lnTo>
                  <a:lnTo>
                    <a:pt x="2740" y="2381"/>
                  </a:lnTo>
                  <a:lnTo>
                    <a:pt x="2715" y="2474"/>
                  </a:lnTo>
                  <a:lnTo>
                    <a:pt x="2688" y="2566"/>
                  </a:lnTo>
                  <a:lnTo>
                    <a:pt x="2658" y="2654"/>
                  </a:lnTo>
                  <a:lnTo>
                    <a:pt x="2622" y="2740"/>
                  </a:lnTo>
                  <a:lnTo>
                    <a:pt x="2583" y="2822"/>
                  </a:lnTo>
                  <a:lnTo>
                    <a:pt x="2541" y="2902"/>
                  </a:lnTo>
                  <a:lnTo>
                    <a:pt x="2496" y="2979"/>
                  </a:lnTo>
                  <a:lnTo>
                    <a:pt x="2448" y="3053"/>
                  </a:lnTo>
                  <a:lnTo>
                    <a:pt x="2396" y="3122"/>
                  </a:lnTo>
                  <a:lnTo>
                    <a:pt x="2343" y="3189"/>
                  </a:lnTo>
                  <a:lnTo>
                    <a:pt x="2286" y="3250"/>
                  </a:lnTo>
                  <a:lnTo>
                    <a:pt x="2244" y="3292"/>
                  </a:lnTo>
                  <a:lnTo>
                    <a:pt x="2200" y="3330"/>
                  </a:lnTo>
                  <a:lnTo>
                    <a:pt x="2154" y="3368"/>
                  </a:lnTo>
                  <a:lnTo>
                    <a:pt x="2108" y="3403"/>
                  </a:lnTo>
                  <a:lnTo>
                    <a:pt x="2060" y="3435"/>
                  </a:lnTo>
                  <a:lnTo>
                    <a:pt x="2013" y="3466"/>
                  </a:lnTo>
                  <a:lnTo>
                    <a:pt x="1963" y="3493"/>
                  </a:lnTo>
                  <a:lnTo>
                    <a:pt x="1911" y="3517"/>
                  </a:lnTo>
                  <a:lnTo>
                    <a:pt x="1860" y="3540"/>
                  </a:lnTo>
                  <a:lnTo>
                    <a:pt x="1808" y="3559"/>
                  </a:lnTo>
                  <a:lnTo>
                    <a:pt x="1755" y="3577"/>
                  </a:lnTo>
                  <a:lnTo>
                    <a:pt x="1701" y="3590"/>
                  </a:lnTo>
                  <a:lnTo>
                    <a:pt x="1646" y="3602"/>
                  </a:lnTo>
                  <a:lnTo>
                    <a:pt x="1591" y="3609"/>
                  </a:lnTo>
                  <a:lnTo>
                    <a:pt x="1535" y="3613"/>
                  </a:lnTo>
                  <a:lnTo>
                    <a:pt x="1478" y="3615"/>
                  </a:lnTo>
                  <a:lnTo>
                    <a:pt x="1409" y="3613"/>
                  </a:lnTo>
                  <a:lnTo>
                    <a:pt x="1342" y="3605"/>
                  </a:lnTo>
                  <a:lnTo>
                    <a:pt x="1277" y="3596"/>
                  </a:lnTo>
                  <a:lnTo>
                    <a:pt x="1212" y="3580"/>
                  </a:lnTo>
                  <a:lnTo>
                    <a:pt x="1148" y="3559"/>
                  </a:lnTo>
                  <a:lnTo>
                    <a:pt x="1085" y="3537"/>
                  </a:lnTo>
                  <a:lnTo>
                    <a:pt x="1023" y="3510"/>
                  </a:lnTo>
                  <a:lnTo>
                    <a:pt x="964" y="3479"/>
                  </a:lnTo>
                  <a:lnTo>
                    <a:pt x="905" y="3443"/>
                  </a:lnTo>
                  <a:lnTo>
                    <a:pt x="848" y="3405"/>
                  </a:lnTo>
                  <a:lnTo>
                    <a:pt x="792" y="3363"/>
                  </a:lnTo>
                  <a:lnTo>
                    <a:pt x="739" y="3319"/>
                  </a:lnTo>
                  <a:lnTo>
                    <a:pt x="687" y="3269"/>
                  </a:lnTo>
                  <a:lnTo>
                    <a:pt x="638" y="3219"/>
                  </a:lnTo>
                  <a:lnTo>
                    <a:pt x="590" y="3164"/>
                  </a:lnTo>
                  <a:lnTo>
                    <a:pt x="544" y="3107"/>
                  </a:lnTo>
                  <a:lnTo>
                    <a:pt x="500" y="3046"/>
                  </a:lnTo>
                  <a:lnTo>
                    <a:pt x="458" y="2982"/>
                  </a:lnTo>
                  <a:lnTo>
                    <a:pt x="420" y="2918"/>
                  </a:lnTo>
                  <a:lnTo>
                    <a:pt x="382" y="2849"/>
                  </a:lnTo>
                  <a:lnTo>
                    <a:pt x="348" y="2780"/>
                  </a:lnTo>
                  <a:lnTo>
                    <a:pt x="317" y="2707"/>
                  </a:lnTo>
                  <a:lnTo>
                    <a:pt x="286" y="2631"/>
                  </a:lnTo>
                  <a:lnTo>
                    <a:pt x="260" y="2554"/>
                  </a:lnTo>
                  <a:lnTo>
                    <a:pt x="237" y="2476"/>
                  </a:lnTo>
                  <a:lnTo>
                    <a:pt x="216" y="2396"/>
                  </a:lnTo>
                  <a:lnTo>
                    <a:pt x="199" y="2314"/>
                  </a:lnTo>
                  <a:lnTo>
                    <a:pt x="183" y="2230"/>
                  </a:lnTo>
                  <a:lnTo>
                    <a:pt x="172" y="2144"/>
                  </a:lnTo>
                  <a:lnTo>
                    <a:pt x="164" y="2058"/>
                  </a:lnTo>
                  <a:lnTo>
                    <a:pt x="158" y="1970"/>
                  </a:lnTo>
                  <a:lnTo>
                    <a:pt x="157" y="1880"/>
                  </a:lnTo>
                  <a:lnTo>
                    <a:pt x="162" y="1727"/>
                  </a:lnTo>
                  <a:lnTo>
                    <a:pt x="176" y="1578"/>
                  </a:lnTo>
                  <a:lnTo>
                    <a:pt x="200" y="1433"/>
                  </a:lnTo>
                  <a:lnTo>
                    <a:pt x="235" y="1293"/>
                  </a:lnTo>
                  <a:lnTo>
                    <a:pt x="277" y="1158"/>
                  </a:lnTo>
                  <a:lnTo>
                    <a:pt x="327" y="1030"/>
                  </a:lnTo>
                  <a:lnTo>
                    <a:pt x="384" y="908"/>
                  </a:lnTo>
                  <a:lnTo>
                    <a:pt x="451" y="791"/>
                  </a:lnTo>
                  <a:lnTo>
                    <a:pt x="521" y="684"/>
                  </a:lnTo>
                  <a:lnTo>
                    <a:pt x="600" y="585"/>
                  </a:lnTo>
                  <a:lnTo>
                    <a:pt x="685" y="495"/>
                  </a:lnTo>
                  <a:lnTo>
                    <a:pt x="775" y="413"/>
                  </a:lnTo>
                  <a:lnTo>
                    <a:pt x="871" y="340"/>
                  </a:lnTo>
                  <a:lnTo>
                    <a:pt x="970" y="279"/>
                  </a:lnTo>
                  <a:lnTo>
                    <a:pt x="1075" y="229"/>
                  </a:lnTo>
                  <a:lnTo>
                    <a:pt x="1184" y="191"/>
                  </a:lnTo>
                  <a:lnTo>
                    <a:pt x="1167" y="42"/>
                  </a:lnTo>
                  <a:lnTo>
                    <a:pt x="1111" y="59"/>
                  </a:lnTo>
                  <a:lnTo>
                    <a:pt x="1058" y="76"/>
                  </a:lnTo>
                  <a:lnTo>
                    <a:pt x="1004" y="99"/>
                  </a:lnTo>
                  <a:lnTo>
                    <a:pt x="951" y="122"/>
                  </a:lnTo>
                  <a:lnTo>
                    <a:pt x="899" y="149"/>
                  </a:lnTo>
                  <a:lnTo>
                    <a:pt x="850" y="178"/>
                  </a:lnTo>
                  <a:lnTo>
                    <a:pt x="800" y="208"/>
                  </a:lnTo>
                  <a:lnTo>
                    <a:pt x="752" y="243"/>
                  </a:lnTo>
                  <a:lnTo>
                    <a:pt x="705" y="277"/>
                  </a:lnTo>
                  <a:lnTo>
                    <a:pt x="659" y="315"/>
                  </a:lnTo>
                  <a:lnTo>
                    <a:pt x="613" y="355"/>
                  </a:lnTo>
                  <a:lnTo>
                    <a:pt x="571" y="397"/>
                  </a:lnTo>
                  <a:lnTo>
                    <a:pt x="527" y="439"/>
                  </a:lnTo>
                  <a:lnTo>
                    <a:pt x="487" y="485"/>
                  </a:lnTo>
                  <a:lnTo>
                    <a:pt x="447" y="533"/>
                  </a:lnTo>
                  <a:lnTo>
                    <a:pt x="409" y="583"/>
                  </a:lnTo>
                  <a:lnTo>
                    <a:pt x="363" y="648"/>
                  </a:lnTo>
                  <a:lnTo>
                    <a:pt x="319" y="715"/>
                  </a:lnTo>
                  <a:lnTo>
                    <a:pt x="277" y="785"/>
                  </a:lnTo>
                  <a:lnTo>
                    <a:pt x="237" y="858"/>
                  </a:lnTo>
                  <a:lnTo>
                    <a:pt x="200" y="932"/>
                  </a:lnTo>
                  <a:lnTo>
                    <a:pt x="168" y="1011"/>
                  </a:lnTo>
                  <a:lnTo>
                    <a:pt x="137" y="1089"/>
                  </a:lnTo>
                  <a:lnTo>
                    <a:pt x="109" y="1171"/>
                  </a:lnTo>
                  <a:lnTo>
                    <a:pt x="84" y="1253"/>
                  </a:lnTo>
                  <a:lnTo>
                    <a:pt x="63" y="1339"/>
                  </a:lnTo>
                  <a:lnTo>
                    <a:pt x="44" y="1425"/>
                  </a:lnTo>
                  <a:lnTo>
                    <a:pt x="29" y="1513"/>
                  </a:lnTo>
                  <a:lnTo>
                    <a:pt x="15" y="1603"/>
                  </a:lnTo>
                  <a:lnTo>
                    <a:pt x="8" y="1695"/>
                  </a:lnTo>
                  <a:lnTo>
                    <a:pt x="2" y="1786"/>
                  </a:lnTo>
                  <a:lnTo>
                    <a:pt x="0" y="1880"/>
                  </a:lnTo>
                  <a:lnTo>
                    <a:pt x="2" y="1976"/>
                  </a:lnTo>
                  <a:lnTo>
                    <a:pt x="8" y="2071"/>
                  </a:lnTo>
                  <a:lnTo>
                    <a:pt x="17" y="2163"/>
                  </a:lnTo>
                  <a:lnTo>
                    <a:pt x="29" y="2256"/>
                  </a:lnTo>
                  <a:lnTo>
                    <a:pt x="46" y="2346"/>
                  </a:lnTo>
                  <a:lnTo>
                    <a:pt x="65" y="2434"/>
                  </a:lnTo>
                  <a:lnTo>
                    <a:pt x="88" y="2522"/>
                  </a:lnTo>
                  <a:lnTo>
                    <a:pt x="115" y="2606"/>
                  </a:lnTo>
                  <a:lnTo>
                    <a:pt x="143" y="2688"/>
                  </a:lnTo>
                  <a:lnTo>
                    <a:pt x="176" y="2770"/>
                  </a:lnTo>
                  <a:lnTo>
                    <a:pt x="210" y="2847"/>
                  </a:lnTo>
                  <a:lnTo>
                    <a:pt x="248" y="2923"/>
                  </a:lnTo>
                  <a:lnTo>
                    <a:pt x="288" y="2998"/>
                  </a:lnTo>
                  <a:lnTo>
                    <a:pt x="332" y="3068"/>
                  </a:lnTo>
                  <a:lnTo>
                    <a:pt x="378" y="3135"/>
                  </a:lnTo>
                  <a:lnTo>
                    <a:pt x="426" y="3200"/>
                  </a:lnTo>
                  <a:lnTo>
                    <a:pt x="477" y="3263"/>
                  </a:lnTo>
                  <a:lnTo>
                    <a:pt x="531" y="3324"/>
                  </a:lnTo>
                  <a:lnTo>
                    <a:pt x="586" y="3382"/>
                  </a:lnTo>
                  <a:lnTo>
                    <a:pt x="645" y="3435"/>
                  </a:lnTo>
                  <a:lnTo>
                    <a:pt x="705" y="3485"/>
                  </a:lnTo>
                  <a:lnTo>
                    <a:pt x="768" y="3531"/>
                  </a:lnTo>
                  <a:lnTo>
                    <a:pt x="831" y="3573"/>
                  </a:lnTo>
                  <a:lnTo>
                    <a:pt x="897" y="3611"/>
                  </a:lnTo>
                  <a:lnTo>
                    <a:pt x="964" y="3645"/>
                  </a:lnTo>
                  <a:lnTo>
                    <a:pt x="1035" y="3676"/>
                  </a:lnTo>
                  <a:lnTo>
                    <a:pt x="1106" y="3701"/>
                  </a:lnTo>
                  <a:lnTo>
                    <a:pt x="1176" y="3724"/>
                  </a:lnTo>
                  <a:lnTo>
                    <a:pt x="1251" y="3739"/>
                  </a:lnTo>
                  <a:lnTo>
                    <a:pt x="1325" y="3752"/>
                  </a:lnTo>
                  <a:lnTo>
                    <a:pt x="1402" y="3760"/>
                  </a:lnTo>
                  <a:lnTo>
                    <a:pt x="1478" y="3762"/>
                  </a:lnTo>
                  <a:lnTo>
                    <a:pt x="1552" y="3760"/>
                  </a:lnTo>
                  <a:lnTo>
                    <a:pt x="1625" y="3752"/>
                  </a:lnTo>
                  <a:lnTo>
                    <a:pt x="1697" y="3741"/>
                  </a:lnTo>
                  <a:lnTo>
                    <a:pt x="1770" y="3726"/>
                  </a:lnTo>
                  <a:lnTo>
                    <a:pt x="1841" y="3705"/>
                  </a:lnTo>
                  <a:lnTo>
                    <a:pt x="1909" y="3680"/>
                  </a:lnTo>
                  <a:lnTo>
                    <a:pt x="1976" y="3651"/>
                  </a:lnTo>
                  <a:lnTo>
                    <a:pt x="2043" y="3619"/>
                  </a:lnTo>
                  <a:lnTo>
                    <a:pt x="2108" y="3582"/>
                  </a:lnTo>
                  <a:lnTo>
                    <a:pt x="2169" y="3542"/>
                  </a:lnTo>
                  <a:lnTo>
                    <a:pt x="2230" y="3498"/>
                  </a:lnTo>
                  <a:lnTo>
                    <a:pt x="2291" y="3451"/>
                  </a:lnTo>
                  <a:lnTo>
                    <a:pt x="2349" y="3399"/>
                  </a:lnTo>
                  <a:lnTo>
                    <a:pt x="2404" y="3345"/>
                  </a:lnTo>
                  <a:lnTo>
                    <a:pt x="2456" y="3288"/>
                  </a:lnTo>
                  <a:lnTo>
                    <a:pt x="2507" y="3227"/>
                  </a:lnTo>
                  <a:lnTo>
                    <a:pt x="2557" y="3162"/>
                  </a:lnTo>
                  <a:lnTo>
                    <a:pt x="2604" y="3093"/>
                  </a:lnTo>
                  <a:lnTo>
                    <a:pt x="2650" y="3021"/>
                  </a:lnTo>
                  <a:lnTo>
                    <a:pt x="2692" y="2946"/>
                  </a:lnTo>
                  <a:lnTo>
                    <a:pt x="2732" y="2870"/>
                  </a:lnTo>
                  <a:lnTo>
                    <a:pt x="2769" y="2789"/>
                  </a:lnTo>
                  <a:lnTo>
                    <a:pt x="2803" y="2707"/>
                  </a:lnTo>
                  <a:lnTo>
                    <a:pt x="2834" y="2623"/>
                  </a:lnTo>
                  <a:lnTo>
                    <a:pt x="2860" y="2537"/>
                  </a:lnTo>
                  <a:lnTo>
                    <a:pt x="2883" y="2447"/>
                  </a:lnTo>
                  <a:lnTo>
                    <a:pt x="2904" y="2358"/>
                  </a:lnTo>
                  <a:lnTo>
                    <a:pt x="2921" y="2264"/>
                  </a:lnTo>
                  <a:lnTo>
                    <a:pt x="2935" y="2170"/>
                  </a:lnTo>
                  <a:lnTo>
                    <a:pt x="2944" y="2075"/>
                  </a:lnTo>
                  <a:lnTo>
                    <a:pt x="2950" y="1977"/>
                  </a:lnTo>
                  <a:lnTo>
                    <a:pt x="2952" y="1880"/>
                  </a:lnTo>
                  <a:lnTo>
                    <a:pt x="2950" y="1773"/>
                  </a:lnTo>
                  <a:lnTo>
                    <a:pt x="2942" y="1666"/>
                  </a:lnTo>
                  <a:lnTo>
                    <a:pt x="2931" y="1563"/>
                  </a:lnTo>
                  <a:lnTo>
                    <a:pt x="2916" y="1460"/>
                  </a:lnTo>
                  <a:lnTo>
                    <a:pt x="2895" y="1360"/>
                  </a:lnTo>
                  <a:lnTo>
                    <a:pt x="2870" y="1263"/>
                  </a:lnTo>
                  <a:lnTo>
                    <a:pt x="2841" y="1167"/>
                  </a:lnTo>
                  <a:lnTo>
                    <a:pt x="2809" y="1074"/>
                  </a:lnTo>
                  <a:lnTo>
                    <a:pt x="2773" y="984"/>
                  </a:lnTo>
                  <a:lnTo>
                    <a:pt x="2734" y="896"/>
                  </a:lnTo>
                  <a:lnTo>
                    <a:pt x="2690" y="812"/>
                  </a:lnTo>
                  <a:lnTo>
                    <a:pt x="2643" y="732"/>
                  </a:lnTo>
                  <a:lnTo>
                    <a:pt x="2593" y="653"/>
                  </a:lnTo>
                  <a:lnTo>
                    <a:pt x="2540" y="579"/>
                  </a:lnTo>
                  <a:lnTo>
                    <a:pt x="2484" y="508"/>
                  </a:lnTo>
                  <a:lnTo>
                    <a:pt x="2425" y="441"/>
                  </a:lnTo>
                  <a:lnTo>
                    <a:pt x="2375" y="392"/>
                  </a:lnTo>
                  <a:lnTo>
                    <a:pt x="2326" y="344"/>
                  </a:lnTo>
                  <a:lnTo>
                    <a:pt x="2274" y="298"/>
                  </a:lnTo>
                  <a:lnTo>
                    <a:pt x="2219" y="256"/>
                  </a:lnTo>
                  <a:lnTo>
                    <a:pt x="2163" y="218"/>
                  </a:lnTo>
                  <a:lnTo>
                    <a:pt x="2108" y="182"/>
                  </a:lnTo>
                  <a:lnTo>
                    <a:pt x="2049" y="147"/>
                  </a:lnTo>
                  <a:lnTo>
                    <a:pt x="1990" y="117"/>
                  </a:lnTo>
                  <a:lnTo>
                    <a:pt x="1930" y="90"/>
                  </a:lnTo>
                  <a:lnTo>
                    <a:pt x="1867" y="67"/>
                  </a:lnTo>
                  <a:lnTo>
                    <a:pt x="1804" y="48"/>
                  </a:lnTo>
                  <a:lnTo>
                    <a:pt x="1741" y="31"/>
                  </a:lnTo>
                  <a:lnTo>
                    <a:pt x="1676" y="17"/>
                  </a:lnTo>
                  <a:lnTo>
                    <a:pt x="1612" y="8"/>
                  </a:lnTo>
                  <a:lnTo>
                    <a:pt x="1545" y="2"/>
                  </a:lnTo>
                  <a:lnTo>
                    <a:pt x="1478" y="0"/>
                  </a:lnTo>
                  <a:lnTo>
                    <a:pt x="1461" y="0"/>
                  </a:lnTo>
                  <a:lnTo>
                    <a:pt x="1442" y="0"/>
                  </a:lnTo>
                  <a:lnTo>
                    <a:pt x="1423" y="2"/>
                  </a:lnTo>
                  <a:lnTo>
                    <a:pt x="1402" y="4"/>
                  </a:lnTo>
                  <a:lnTo>
                    <a:pt x="1382" y="6"/>
                  </a:lnTo>
                  <a:lnTo>
                    <a:pt x="1361" y="8"/>
                  </a:lnTo>
                  <a:lnTo>
                    <a:pt x="1340" y="10"/>
                  </a:lnTo>
                  <a:lnTo>
                    <a:pt x="1319" y="13"/>
                  </a:lnTo>
                  <a:lnTo>
                    <a:pt x="1300" y="15"/>
                  </a:lnTo>
                  <a:lnTo>
                    <a:pt x="1279" y="19"/>
                  </a:lnTo>
                  <a:lnTo>
                    <a:pt x="1258" y="23"/>
                  </a:lnTo>
                  <a:lnTo>
                    <a:pt x="1239" y="27"/>
                  </a:lnTo>
                  <a:lnTo>
                    <a:pt x="1220" y="31"/>
                  </a:lnTo>
                  <a:lnTo>
                    <a:pt x="1201" y="34"/>
                  </a:lnTo>
                  <a:lnTo>
                    <a:pt x="1184" y="38"/>
                  </a:lnTo>
                  <a:lnTo>
                    <a:pt x="1167" y="42"/>
                  </a:lnTo>
                  <a:lnTo>
                    <a:pt x="1184" y="191"/>
                  </a:lnTo>
                  <a:close/>
                </a:path>
              </a:pathLst>
            </a:custGeom>
            <a:solidFill>
              <a:srgbClr val="BA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5166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FD856-0BA6-42A5-A279-347BC96E6426}" type="slidenum">
              <a:rPr lang="en-US">
                <a:solidFill>
                  <a:srgbClr val="FFFFFF"/>
                </a:solidFill>
              </a:rPr>
              <a:pPr/>
              <a:t>31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295400"/>
          </a:xfrm>
          <a:solidFill>
            <a:schemeClr val="tx1"/>
          </a:solidFill>
        </p:spPr>
        <p:txBody>
          <a:bodyPr/>
          <a:lstStyle/>
          <a:p>
            <a:r>
              <a:rPr lang="en-US" sz="3600" b="1" dirty="0" smtClean="0">
                <a:solidFill>
                  <a:srgbClr val="002060"/>
                </a:solidFill>
              </a:rPr>
              <a:t/>
            </a:r>
            <a:br>
              <a:rPr lang="en-US" sz="3600" b="1" dirty="0" smtClean="0">
                <a:solidFill>
                  <a:srgbClr val="002060"/>
                </a:solidFill>
              </a:rPr>
            </a:br>
            <a:r>
              <a:rPr lang="en-US" sz="3600" b="1" dirty="0" smtClean="0">
                <a:solidFill>
                  <a:srgbClr val="002060"/>
                </a:solidFill>
              </a:rPr>
              <a:t>Guidelines </a:t>
            </a:r>
            <a:r>
              <a:rPr lang="en-US" sz="3600" b="1" dirty="0">
                <a:solidFill>
                  <a:srgbClr val="002060"/>
                </a:solidFill>
              </a:rPr>
              <a:t>For The Nurse Aide In Dealing With Resident Sexuality</a:t>
            </a:r>
            <a:br>
              <a:rPr lang="en-US" sz="3600" b="1" dirty="0">
                <a:solidFill>
                  <a:srgbClr val="002060"/>
                </a:solidFill>
              </a:rPr>
            </a:br>
            <a:endParaRPr lang="en-US" sz="3200" dirty="0">
              <a:solidFill>
                <a:srgbClr val="002060"/>
              </a:solidFill>
            </a:endParaRPr>
          </a:p>
        </p:txBody>
      </p:sp>
      <p:sp>
        <p:nvSpPr>
          <p:cNvPr id="11571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9750" y="1736725"/>
            <a:ext cx="6732588" cy="4114800"/>
          </a:xfrm>
        </p:spPr>
        <p:txBody>
          <a:bodyPr/>
          <a:lstStyle/>
          <a:p>
            <a:r>
              <a:rPr lang="en-US" sz="3600" dirty="0"/>
              <a:t>Assist to prepare for special activities by “dressing up”</a:t>
            </a:r>
          </a:p>
          <a:p>
            <a:pPr lvl="1"/>
            <a:r>
              <a:rPr lang="en-US" sz="3600" dirty="0"/>
              <a:t>selecting attractive clothing</a:t>
            </a:r>
          </a:p>
          <a:p>
            <a:pPr lvl="1"/>
            <a:r>
              <a:rPr lang="en-US" sz="3600" dirty="0"/>
              <a:t>fixing hair in a special way</a:t>
            </a:r>
          </a:p>
          <a:p>
            <a:pPr lvl="1"/>
            <a:r>
              <a:rPr lang="en-US" sz="3600" dirty="0"/>
              <a:t>applying cosmetics</a:t>
            </a:r>
          </a:p>
          <a:p>
            <a:pPr lvl="1"/>
            <a:r>
              <a:rPr lang="en-US" sz="3600" dirty="0"/>
              <a:t>wearing a special perfume or aftershave</a:t>
            </a:r>
          </a:p>
        </p:txBody>
      </p:sp>
      <p:pic>
        <p:nvPicPr>
          <p:cNvPr id="115718" name="Picture 6" descr="Seniors (83)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659563" y="3465513"/>
            <a:ext cx="2278062" cy="262731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211349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CF0AD9-B2F4-434A-992A-394A316712EE}" type="slidenum">
              <a:rPr lang="en-US">
                <a:solidFill>
                  <a:srgbClr val="FFFFFF"/>
                </a:solidFill>
              </a:rPr>
              <a:pPr/>
              <a:t>32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41325"/>
            <a:ext cx="7772400" cy="1311275"/>
          </a:xfrm>
          <a:solidFill>
            <a:schemeClr val="tx1"/>
          </a:solidFill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3600" b="1" dirty="0" smtClean="0">
                <a:solidFill>
                  <a:srgbClr val="002060"/>
                </a:solidFill>
                <a:cs typeface="Arial" charset="0"/>
              </a:rPr>
              <a:t/>
            </a:r>
            <a:br>
              <a:rPr lang="en-US" sz="3600" b="1" dirty="0" smtClean="0">
                <a:solidFill>
                  <a:srgbClr val="002060"/>
                </a:solidFill>
                <a:cs typeface="Arial" charset="0"/>
              </a:rPr>
            </a:br>
            <a:r>
              <a:rPr lang="en-US" sz="3600" b="1" dirty="0" smtClean="0">
                <a:solidFill>
                  <a:srgbClr val="002060"/>
                </a:solidFill>
                <a:cs typeface="Arial" charset="0"/>
              </a:rPr>
              <a:t>Guidelines </a:t>
            </a:r>
            <a:r>
              <a:rPr lang="en-US" sz="3600" b="1" dirty="0">
                <a:solidFill>
                  <a:srgbClr val="002060"/>
                </a:solidFill>
                <a:cs typeface="Arial" charset="0"/>
              </a:rPr>
              <a:t>For The Nurse Aide In Dealing With Resident Sexuality</a:t>
            </a:r>
            <a:br>
              <a:rPr lang="en-US" sz="3600" b="1" dirty="0">
                <a:solidFill>
                  <a:srgbClr val="002060"/>
                </a:solidFill>
                <a:cs typeface="Arial" charset="0"/>
              </a:rPr>
            </a:b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1187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11188" y="1952625"/>
            <a:ext cx="8064500" cy="403225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sz="3600"/>
              <a:t>Help to develop a positive self-image</a:t>
            </a:r>
          </a:p>
          <a:p>
            <a:pPr>
              <a:lnSpc>
                <a:spcPct val="85000"/>
              </a:lnSpc>
            </a:pPr>
            <a:r>
              <a:rPr lang="en-US" sz="3600"/>
              <a:t>Show acceptance and understanding for resident’s expression of love or sexuality</a:t>
            </a:r>
          </a:p>
          <a:p>
            <a:pPr lvl="1">
              <a:lnSpc>
                <a:spcPct val="85000"/>
              </a:lnSpc>
            </a:pPr>
            <a:r>
              <a:rPr lang="en-US" sz="3600"/>
              <a:t>provide privacy</a:t>
            </a:r>
          </a:p>
          <a:p>
            <a:pPr lvl="1">
              <a:lnSpc>
                <a:spcPct val="85000"/>
              </a:lnSpc>
            </a:pPr>
            <a:r>
              <a:rPr lang="en-US" sz="3600"/>
              <a:t>always knock prior to entering a room at any time </a:t>
            </a:r>
          </a:p>
          <a:p>
            <a:pPr lvl="1">
              <a:lnSpc>
                <a:spcPct val="85000"/>
              </a:lnSpc>
            </a:pPr>
            <a:r>
              <a:rPr lang="en-US" sz="3600"/>
              <a:t>assure privacy when requested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972563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BC9DC-A60E-431F-8300-E581BCCBB956}" type="slidenum">
              <a:rPr lang="en-US">
                <a:solidFill>
                  <a:srgbClr val="FFFFFF"/>
                </a:solidFill>
              </a:rPr>
              <a:pPr/>
              <a:t>33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296863"/>
            <a:ext cx="7772400" cy="1347787"/>
          </a:xfrm>
          <a:solidFill>
            <a:schemeClr val="tx1"/>
          </a:solidFill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3600" b="1" dirty="0" smtClean="0">
                <a:solidFill>
                  <a:srgbClr val="002060"/>
                </a:solidFill>
                <a:cs typeface="Arial" charset="0"/>
              </a:rPr>
              <a:t/>
            </a:r>
            <a:br>
              <a:rPr lang="en-US" sz="3600" b="1" dirty="0" smtClean="0">
                <a:solidFill>
                  <a:srgbClr val="002060"/>
                </a:solidFill>
                <a:cs typeface="Arial" charset="0"/>
              </a:rPr>
            </a:br>
            <a:r>
              <a:rPr lang="en-US" sz="3600" b="1" dirty="0" smtClean="0">
                <a:solidFill>
                  <a:srgbClr val="002060"/>
                </a:solidFill>
                <a:cs typeface="Arial" charset="0"/>
              </a:rPr>
              <a:t>Guidelines </a:t>
            </a:r>
            <a:r>
              <a:rPr lang="en-US" sz="3600" b="1" dirty="0">
                <a:solidFill>
                  <a:srgbClr val="002060"/>
                </a:solidFill>
                <a:cs typeface="Arial" charset="0"/>
              </a:rPr>
              <a:t>For The Nurse Aide In Dealing With Resident Sexuality</a:t>
            </a:r>
            <a:br>
              <a:rPr lang="en-US" sz="3600" b="1" dirty="0">
                <a:solidFill>
                  <a:srgbClr val="002060"/>
                </a:solidFill>
                <a:cs typeface="Arial" charset="0"/>
              </a:rPr>
            </a:b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277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84213" y="1952625"/>
            <a:ext cx="7956550" cy="3970338"/>
          </a:xfrm>
        </p:spPr>
        <p:txBody>
          <a:bodyPr/>
          <a:lstStyle/>
          <a:p>
            <a:r>
              <a:rPr lang="en-US" sz="3600" dirty="0"/>
              <a:t>Never expose the resident</a:t>
            </a:r>
          </a:p>
          <a:p>
            <a:r>
              <a:rPr lang="en-US" sz="3600" dirty="0"/>
              <a:t>Accept the resident’s sexual relationships</a:t>
            </a:r>
          </a:p>
        </p:txBody>
      </p:sp>
      <p:grpSp>
        <p:nvGrpSpPr>
          <p:cNvPr id="32775" name="Group 7"/>
          <p:cNvGrpSpPr>
            <a:grpSpLocks noChangeAspect="1"/>
          </p:cNvGrpSpPr>
          <p:nvPr/>
        </p:nvGrpSpPr>
        <p:grpSpPr bwMode="auto">
          <a:xfrm>
            <a:off x="5292725" y="3429000"/>
            <a:ext cx="3098800" cy="2549525"/>
            <a:chOff x="3991" y="1480"/>
            <a:chExt cx="1252" cy="1030"/>
          </a:xfrm>
        </p:grpSpPr>
        <p:sp>
          <p:nvSpPr>
            <p:cNvPr id="32774" name="AutoShape 6"/>
            <p:cNvSpPr>
              <a:spLocks noChangeAspect="1" noChangeArrowheads="1" noTextEdit="1"/>
            </p:cNvSpPr>
            <p:nvPr/>
          </p:nvSpPr>
          <p:spPr bwMode="auto">
            <a:xfrm>
              <a:off x="3991" y="1480"/>
              <a:ext cx="1252" cy="10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32976" name="Group 208"/>
            <p:cNvGrpSpPr>
              <a:grpSpLocks/>
            </p:cNvGrpSpPr>
            <p:nvPr/>
          </p:nvGrpSpPr>
          <p:grpSpPr bwMode="auto">
            <a:xfrm>
              <a:off x="3991" y="1494"/>
              <a:ext cx="1233" cy="997"/>
              <a:chOff x="3991" y="1494"/>
              <a:chExt cx="1233" cy="997"/>
            </a:xfrm>
          </p:grpSpPr>
          <p:sp>
            <p:nvSpPr>
              <p:cNvPr id="32776" name="Freeform 8"/>
              <p:cNvSpPr>
                <a:spLocks/>
              </p:cNvSpPr>
              <p:nvPr/>
            </p:nvSpPr>
            <p:spPr bwMode="auto">
              <a:xfrm>
                <a:off x="3991" y="1494"/>
                <a:ext cx="1233" cy="518"/>
              </a:xfrm>
              <a:custGeom>
                <a:avLst/>
                <a:gdLst>
                  <a:gd name="T0" fmla="*/ 0 w 2466"/>
                  <a:gd name="T1" fmla="*/ 908 h 1035"/>
                  <a:gd name="T2" fmla="*/ 0 w 2466"/>
                  <a:gd name="T3" fmla="*/ 0 h 1035"/>
                  <a:gd name="T4" fmla="*/ 2466 w 2466"/>
                  <a:gd name="T5" fmla="*/ 0 h 1035"/>
                  <a:gd name="T6" fmla="*/ 2466 w 2466"/>
                  <a:gd name="T7" fmla="*/ 1035 h 1035"/>
                  <a:gd name="T8" fmla="*/ 0 w 2466"/>
                  <a:gd name="T9" fmla="*/ 908 h 1035"/>
                  <a:gd name="T10" fmla="*/ 0 w 2466"/>
                  <a:gd name="T11" fmla="*/ 908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66" h="1035">
                    <a:moveTo>
                      <a:pt x="0" y="908"/>
                    </a:moveTo>
                    <a:lnTo>
                      <a:pt x="0" y="0"/>
                    </a:lnTo>
                    <a:lnTo>
                      <a:pt x="2466" y="0"/>
                    </a:lnTo>
                    <a:lnTo>
                      <a:pt x="2466" y="1035"/>
                    </a:lnTo>
                    <a:lnTo>
                      <a:pt x="0" y="908"/>
                    </a:lnTo>
                    <a:lnTo>
                      <a:pt x="0" y="908"/>
                    </a:lnTo>
                    <a:close/>
                  </a:path>
                </a:pathLst>
              </a:custGeom>
              <a:solidFill>
                <a:srgbClr val="B0D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7" name="Freeform 9"/>
              <p:cNvSpPr>
                <a:spLocks/>
              </p:cNvSpPr>
              <p:nvPr/>
            </p:nvSpPr>
            <p:spPr bwMode="auto">
              <a:xfrm>
                <a:off x="3991" y="1601"/>
                <a:ext cx="1233" cy="640"/>
              </a:xfrm>
              <a:custGeom>
                <a:avLst/>
                <a:gdLst>
                  <a:gd name="T0" fmla="*/ 0 w 2466"/>
                  <a:gd name="T1" fmla="*/ 1255 h 1281"/>
                  <a:gd name="T2" fmla="*/ 2466 w 2466"/>
                  <a:gd name="T3" fmla="*/ 1281 h 1281"/>
                  <a:gd name="T4" fmla="*/ 2466 w 2466"/>
                  <a:gd name="T5" fmla="*/ 264 h 1281"/>
                  <a:gd name="T6" fmla="*/ 2301 w 2466"/>
                  <a:gd name="T7" fmla="*/ 202 h 1281"/>
                  <a:gd name="T8" fmla="*/ 1816 w 2466"/>
                  <a:gd name="T9" fmla="*/ 80 h 1281"/>
                  <a:gd name="T10" fmla="*/ 1040 w 2466"/>
                  <a:gd name="T11" fmla="*/ 0 h 1281"/>
                  <a:gd name="T12" fmla="*/ 0 w 2466"/>
                  <a:gd name="T13" fmla="*/ 57 h 1281"/>
                  <a:gd name="T14" fmla="*/ 0 w 2466"/>
                  <a:gd name="T15" fmla="*/ 1255 h 1281"/>
                  <a:gd name="T16" fmla="*/ 0 w 2466"/>
                  <a:gd name="T17" fmla="*/ 1255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66" h="1281">
                    <a:moveTo>
                      <a:pt x="0" y="1255"/>
                    </a:moveTo>
                    <a:lnTo>
                      <a:pt x="2466" y="1281"/>
                    </a:lnTo>
                    <a:lnTo>
                      <a:pt x="2466" y="264"/>
                    </a:lnTo>
                    <a:lnTo>
                      <a:pt x="2301" y="202"/>
                    </a:lnTo>
                    <a:lnTo>
                      <a:pt x="1816" y="80"/>
                    </a:lnTo>
                    <a:lnTo>
                      <a:pt x="1040" y="0"/>
                    </a:lnTo>
                    <a:lnTo>
                      <a:pt x="0" y="57"/>
                    </a:lnTo>
                    <a:lnTo>
                      <a:pt x="0" y="1255"/>
                    </a:lnTo>
                    <a:lnTo>
                      <a:pt x="0" y="1255"/>
                    </a:lnTo>
                    <a:close/>
                  </a:path>
                </a:pathLst>
              </a:custGeom>
              <a:solidFill>
                <a:srgbClr val="C2E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8" name="Freeform 10"/>
              <p:cNvSpPr>
                <a:spLocks/>
              </p:cNvSpPr>
              <p:nvPr/>
            </p:nvSpPr>
            <p:spPr bwMode="auto">
              <a:xfrm>
                <a:off x="4420" y="1512"/>
                <a:ext cx="299" cy="183"/>
              </a:xfrm>
              <a:custGeom>
                <a:avLst/>
                <a:gdLst>
                  <a:gd name="T0" fmla="*/ 0 w 599"/>
                  <a:gd name="T1" fmla="*/ 188 h 364"/>
                  <a:gd name="T2" fmla="*/ 18 w 599"/>
                  <a:gd name="T3" fmla="*/ 180 h 364"/>
                  <a:gd name="T4" fmla="*/ 61 w 599"/>
                  <a:gd name="T5" fmla="*/ 165 h 364"/>
                  <a:gd name="T6" fmla="*/ 116 w 599"/>
                  <a:gd name="T7" fmla="*/ 146 h 364"/>
                  <a:gd name="T8" fmla="*/ 168 w 599"/>
                  <a:gd name="T9" fmla="*/ 131 h 364"/>
                  <a:gd name="T10" fmla="*/ 202 w 599"/>
                  <a:gd name="T11" fmla="*/ 119 h 364"/>
                  <a:gd name="T12" fmla="*/ 223 w 599"/>
                  <a:gd name="T13" fmla="*/ 102 h 364"/>
                  <a:gd name="T14" fmla="*/ 240 w 599"/>
                  <a:gd name="T15" fmla="*/ 81 h 364"/>
                  <a:gd name="T16" fmla="*/ 265 w 599"/>
                  <a:gd name="T17" fmla="*/ 57 h 364"/>
                  <a:gd name="T18" fmla="*/ 291 w 599"/>
                  <a:gd name="T19" fmla="*/ 30 h 364"/>
                  <a:gd name="T20" fmla="*/ 324 w 599"/>
                  <a:gd name="T21" fmla="*/ 13 h 364"/>
                  <a:gd name="T22" fmla="*/ 362 w 599"/>
                  <a:gd name="T23" fmla="*/ 2 h 364"/>
                  <a:gd name="T24" fmla="*/ 409 w 599"/>
                  <a:gd name="T25" fmla="*/ 0 h 364"/>
                  <a:gd name="T26" fmla="*/ 462 w 599"/>
                  <a:gd name="T27" fmla="*/ 3 h 364"/>
                  <a:gd name="T28" fmla="*/ 514 w 599"/>
                  <a:gd name="T29" fmla="*/ 21 h 364"/>
                  <a:gd name="T30" fmla="*/ 559 w 599"/>
                  <a:gd name="T31" fmla="*/ 47 h 364"/>
                  <a:gd name="T32" fmla="*/ 599 w 599"/>
                  <a:gd name="T33" fmla="*/ 85 h 364"/>
                  <a:gd name="T34" fmla="*/ 482 w 599"/>
                  <a:gd name="T35" fmla="*/ 287 h 364"/>
                  <a:gd name="T36" fmla="*/ 86 w 599"/>
                  <a:gd name="T37" fmla="*/ 364 h 364"/>
                  <a:gd name="T38" fmla="*/ 0 w 599"/>
                  <a:gd name="T39" fmla="*/ 188 h 364"/>
                  <a:gd name="T40" fmla="*/ 0 w 599"/>
                  <a:gd name="T41" fmla="*/ 1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9" h="364">
                    <a:moveTo>
                      <a:pt x="0" y="188"/>
                    </a:moveTo>
                    <a:lnTo>
                      <a:pt x="18" y="180"/>
                    </a:lnTo>
                    <a:lnTo>
                      <a:pt x="61" y="165"/>
                    </a:lnTo>
                    <a:lnTo>
                      <a:pt x="116" y="146"/>
                    </a:lnTo>
                    <a:lnTo>
                      <a:pt x="168" y="131"/>
                    </a:lnTo>
                    <a:lnTo>
                      <a:pt x="202" y="119"/>
                    </a:lnTo>
                    <a:lnTo>
                      <a:pt x="223" y="102"/>
                    </a:lnTo>
                    <a:lnTo>
                      <a:pt x="240" y="81"/>
                    </a:lnTo>
                    <a:lnTo>
                      <a:pt x="265" y="57"/>
                    </a:lnTo>
                    <a:lnTo>
                      <a:pt x="291" y="30"/>
                    </a:lnTo>
                    <a:lnTo>
                      <a:pt x="324" y="13"/>
                    </a:lnTo>
                    <a:lnTo>
                      <a:pt x="362" y="2"/>
                    </a:lnTo>
                    <a:lnTo>
                      <a:pt x="409" y="0"/>
                    </a:lnTo>
                    <a:lnTo>
                      <a:pt x="462" y="3"/>
                    </a:lnTo>
                    <a:lnTo>
                      <a:pt x="514" y="21"/>
                    </a:lnTo>
                    <a:lnTo>
                      <a:pt x="559" y="47"/>
                    </a:lnTo>
                    <a:lnTo>
                      <a:pt x="599" y="85"/>
                    </a:lnTo>
                    <a:lnTo>
                      <a:pt x="482" y="287"/>
                    </a:lnTo>
                    <a:lnTo>
                      <a:pt x="86" y="364"/>
                    </a:lnTo>
                    <a:lnTo>
                      <a:pt x="0" y="18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99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9" name="Freeform 11"/>
              <p:cNvSpPr>
                <a:spLocks/>
              </p:cNvSpPr>
              <p:nvPr/>
            </p:nvSpPr>
            <p:spPr bwMode="auto">
              <a:xfrm>
                <a:off x="3991" y="2166"/>
                <a:ext cx="1233" cy="325"/>
              </a:xfrm>
              <a:custGeom>
                <a:avLst/>
                <a:gdLst>
                  <a:gd name="T0" fmla="*/ 2034 w 2466"/>
                  <a:gd name="T1" fmla="*/ 0 h 650"/>
                  <a:gd name="T2" fmla="*/ 2076 w 2466"/>
                  <a:gd name="T3" fmla="*/ 0 h 650"/>
                  <a:gd name="T4" fmla="*/ 2185 w 2466"/>
                  <a:gd name="T5" fmla="*/ 6 h 650"/>
                  <a:gd name="T6" fmla="*/ 2323 w 2466"/>
                  <a:gd name="T7" fmla="*/ 15 h 650"/>
                  <a:gd name="T8" fmla="*/ 2466 w 2466"/>
                  <a:gd name="T9" fmla="*/ 29 h 650"/>
                  <a:gd name="T10" fmla="*/ 2466 w 2466"/>
                  <a:gd name="T11" fmla="*/ 650 h 650"/>
                  <a:gd name="T12" fmla="*/ 0 w 2466"/>
                  <a:gd name="T13" fmla="*/ 650 h 650"/>
                  <a:gd name="T14" fmla="*/ 0 w 2466"/>
                  <a:gd name="T15" fmla="*/ 156 h 650"/>
                  <a:gd name="T16" fmla="*/ 2034 w 2466"/>
                  <a:gd name="T17" fmla="*/ 0 h 650"/>
                  <a:gd name="T18" fmla="*/ 2034 w 2466"/>
                  <a:gd name="T19" fmla="*/ 0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66" h="650">
                    <a:moveTo>
                      <a:pt x="2034" y="0"/>
                    </a:moveTo>
                    <a:lnTo>
                      <a:pt x="2076" y="0"/>
                    </a:lnTo>
                    <a:lnTo>
                      <a:pt x="2185" y="6"/>
                    </a:lnTo>
                    <a:lnTo>
                      <a:pt x="2323" y="15"/>
                    </a:lnTo>
                    <a:lnTo>
                      <a:pt x="2466" y="29"/>
                    </a:lnTo>
                    <a:lnTo>
                      <a:pt x="2466" y="650"/>
                    </a:lnTo>
                    <a:lnTo>
                      <a:pt x="0" y="650"/>
                    </a:lnTo>
                    <a:lnTo>
                      <a:pt x="0" y="156"/>
                    </a:lnTo>
                    <a:lnTo>
                      <a:pt x="2034" y="0"/>
                    </a:lnTo>
                    <a:lnTo>
                      <a:pt x="2034" y="0"/>
                    </a:lnTo>
                    <a:close/>
                  </a:path>
                </a:pathLst>
              </a:custGeom>
              <a:solidFill>
                <a:srgbClr val="FFC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0" name="Freeform 12"/>
              <p:cNvSpPr>
                <a:spLocks/>
              </p:cNvSpPr>
              <p:nvPr/>
            </p:nvSpPr>
            <p:spPr bwMode="auto">
              <a:xfrm>
                <a:off x="3991" y="2165"/>
                <a:ext cx="1186" cy="288"/>
              </a:xfrm>
              <a:custGeom>
                <a:avLst/>
                <a:gdLst>
                  <a:gd name="T0" fmla="*/ 2247 w 2373"/>
                  <a:gd name="T1" fmla="*/ 217 h 576"/>
                  <a:gd name="T2" fmla="*/ 2348 w 2373"/>
                  <a:gd name="T3" fmla="*/ 318 h 576"/>
                  <a:gd name="T4" fmla="*/ 2352 w 2373"/>
                  <a:gd name="T5" fmla="*/ 376 h 576"/>
                  <a:gd name="T6" fmla="*/ 2251 w 2373"/>
                  <a:gd name="T7" fmla="*/ 380 h 576"/>
                  <a:gd name="T8" fmla="*/ 2225 w 2373"/>
                  <a:gd name="T9" fmla="*/ 388 h 576"/>
                  <a:gd name="T10" fmla="*/ 2196 w 2373"/>
                  <a:gd name="T11" fmla="*/ 433 h 576"/>
                  <a:gd name="T12" fmla="*/ 2112 w 2373"/>
                  <a:gd name="T13" fmla="*/ 475 h 576"/>
                  <a:gd name="T14" fmla="*/ 1974 w 2373"/>
                  <a:gd name="T15" fmla="*/ 470 h 576"/>
                  <a:gd name="T16" fmla="*/ 1901 w 2373"/>
                  <a:gd name="T17" fmla="*/ 470 h 576"/>
                  <a:gd name="T18" fmla="*/ 1823 w 2373"/>
                  <a:gd name="T19" fmla="*/ 464 h 576"/>
                  <a:gd name="T20" fmla="*/ 1751 w 2373"/>
                  <a:gd name="T21" fmla="*/ 470 h 576"/>
                  <a:gd name="T22" fmla="*/ 1608 w 2373"/>
                  <a:gd name="T23" fmla="*/ 485 h 576"/>
                  <a:gd name="T24" fmla="*/ 1462 w 2373"/>
                  <a:gd name="T25" fmla="*/ 496 h 576"/>
                  <a:gd name="T26" fmla="*/ 1373 w 2373"/>
                  <a:gd name="T27" fmla="*/ 496 h 576"/>
                  <a:gd name="T28" fmla="*/ 1308 w 2373"/>
                  <a:gd name="T29" fmla="*/ 513 h 576"/>
                  <a:gd name="T30" fmla="*/ 1223 w 2373"/>
                  <a:gd name="T31" fmla="*/ 538 h 576"/>
                  <a:gd name="T32" fmla="*/ 1158 w 2373"/>
                  <a:gd name="T33" fmla="*/ 555 h 576"/>
                  <a:gd name="T34" fmla="*/ 1088 w 2373"/>
                  <a:gd name="T35" fmla="*/ 565 h 576"/>
                  <a:gd name="T36" fmla="*/ 1059 w 2373"/>
                  <a:gd name="T37" fmla="*/ 568 h 576"/>
                  <a:gd name="T38" fmla="*/ 972 w 2373"/>
                  <a:gd name="T39" fmla="*/ 570 h 576"/>
                  <a:gd name="T40" fmla="*/ 896 w 2373"/>
                  <a:gd name="T41" fmla="*/ 555 h 576"/>
                  <a:gd name="T42" fmla="*/ 840 w 2373"/>
                  <a:gd name="T43" fmla="*/ 527 h 576"/>
                  <a:gd name="T44" fmla="*/ 814 w 2373"/>
                  <a:gd name="T45" fmla="*/ 530 h 576"/>
                  <a:gd name="T46" fmla="*/ 717 w 2373"/>
                  <a:gd name="T47" fmla="*/ 568 h 576"/>
                  <a:gd name="T48" fmla="*/ 627 w 2373"/>
                  <a:gd name="T49" fmla="*/ 563 h 576"/>
                  <a:gd name="T50" fmla="*/ 563 w 2373"/>
                  <a:gd name="T51" fmla="*/ 515 h 576"/>
                  <a:gd name="T52" fmla="*/ 492 w 2373"/>
                  <a:gd name="T53" fmla="*/ 494 h 576"/>
                  <a:gd name="T54" fmla="*/ 392 w 2373"/>
                  <a:gd name="T55" fmla="*/ 489 h 576"/>
                  <a:gd name="T56" fmla="*/ 281 w 2373"/>
                  <a:gd name="T57" fmla="*/ 489 h 576"/>
                  <a:gd name="T58" fmla="*/ 198 w 2373"/>
                  <a:gd name="T59" fmla="*/ 490 h 576"/>
                  <a:gd name="T60" fmla="*/ 125 w 2373"/>
                  <a:gd name="T61" fmla="*/ 502 h 576"/>
                  <a:gd name="T62" fmla="*/ 15 w 2373"/>
                  <a:gd name="T63" fmla="*/ 496 h 576"/>
                  <a:gd name="T64" fmla="*/ 0 w 2373"/>
                  <a:gd name="T65" fmla="*/ 312 h 576"/>
                  <a:gd name="T66" fmla="*/ 2225 w 2373"/>
                  <a:gd name="T67" fmla="*/ 198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73" h="576">
                    <a:moveTo>
                      <a:pt x="2225" y="198"/>
                    </a:moveTo>
                    <a:lnTo>
                      <a:pt x="2247" y="217"/>
                    </a:lnTo>
                    <a:lnTo>
                      <a:pt x="2297" y="264"/>
                    </a:lnTo>
                    <a:lnTo>
                      <a:pt x="2348" y="318"/>
                    </a:lnTo>
                    <a:lnTo>
                      <a:pt x="2373" y="357"/>
                    </a:lnTo>
                    <a:lnTo>
                      <a:pt x="2352" y="376"/>
                    </a:lnTo>
                    <a:lnTo>
                      <a:pt x="2302" y="382"/>
                    </a:lnTo>
                    <a:lnTo>
                      <a:pt x="2251" y="380"/>
                    </a:lnTo>
                    <a:lnTo>
                      <a:pt x="2228" y="380"/>
                    </a:lnTo>
                    <a:lnTo>
                      <a:pt x="2225" y="388"/>
                    </a:lnTo>
                    <a:lnTo>
                      <a:pt x="2213" y="409"/>
                    </a:lnTo>
                    <a:lnTo>
                      <a:pt x="2196" y="433"/>
                    </a:lnTo>
                    <a:lnTo>
                      <a:pt x="2177" y="452"/>
                    </a:lnTo>
                    <a:lnTo>
                      <a:pt x="2112" y="475"/>
                    </a:lnTo>
                    <a:lnTo>
                      <a:pt x="2040" y="475"/>
                    </a:lnTo>
                    <a:lnTo>
                      <a:pt x="1974" y="470"/>
                    </a:lnTo>
                    <a:lnTo>
                      <a:pt x="1934" y="468"/>
                    </a:lnTo>
                    <a:lnTo>
                      <a:pt x="1901" y="470"/>
                    </a:lnTo>
                    <a:lnTo>
                      <a:pt x="1863" y="466"/>
                    </a:lnTo>
                    <a:lnTo>
                      <a:pt x="1823" y="464"/>
                    </a:lnTo>
                    <a:lnTo>
                      <a:pt x="1793" y="464"/>
                    </a:lnTo>
                    <a:lnTo>
                      <a:pt x="1751" y="470"/>
                    </a:lnTo>
                    <a:lnTo>
                      <a:pt x="1686" y="477"/>
                    </a:lnTo>
                    <a:lnTo>
                      <a:pt x="1608" y="485"/>
                    </a:lnTo>
                    <a:lnTo>
                      <a:pt x="1531" y="494"/>
                    </a:lnTo>
                    <a:lnTo>
                      <a:pt x="1462" y="496"/>
                    </a:lnTo>
                    <a:lnTo>
                      <a:pt x="1413" y="496"/>
                    </a:lnTo>
                    <a:lnTo>
                      <a:pt x="1373" y="496"/>
                    </a:lnTo>
                    <a:lnTo>
                      <a:pt x="1342" y="502"/>
                    </a:lnTo>
                    <a:lnTo>
                      <a:pt x="1308" y="513"/>
                    </a:lnTo>
                    <a:lnTo>
                      <a:pt x="1264" y="527"/>
                    </a:lnTo>
                    <a:lnTo>
                      <a:pt x="1223" y="538"/>
                    </a:lnTo>
                    <a:lnTo>
                      <a:pt x="1190" y="547"/>
                    </a:lnTo>
                    <a:lnTo>
                      <a:pt x="1158" y="555"/>
                    </a:lnTo>
                    <a:lnTo>
                      <a:pt x="1120" y="561"/>
                    </a:lnTo>
                    <a:lnTo>
                      <a:pt x="1088" y="565"/>
                    </a:lnTo>
                    <a:lnTo>
                      <a:pt x="1074" y="566"/>
                    </a:lnTo>
                    <a:lnTo>
                      <a:pt x="1059" y="568"/>
                    </a:lnTo>
                    <a:lnTo>
                      <a:pt x="1019" y="570"/>
                    </a:lnTo>
                    <a:lnTo>
                      <a:pt x="972" y="570"/>
                    </a:lnTo>
                    <a:lnTo>
                      <a:pt x="932" y="566"/>
                    </a:lnTo>
                    <a:lnTo>
                      <a:pt x="896" y="555"/>
                    </a:lnTo>
                    <a:lnTo>
                      <a:pt x="863" y="540"/>
                    </a:lnTo>
                    <a:lnTo>
                      <a:pt x="840" y="527"/>
                    </a:lnTo>
                    <a:lnTo>
                      <a:pt x="833" y="523"/>
                    </a:lnTo>
                    <a:lnTo>
                      <a:pt x="814" y="530"/>
                    </a:lnTo>
                    <a:lnTo>
                      <a:pt x="772" y="549"/>
                    </a:lnTo>
                    <a:lnTo>
                      <a:pt x="717" y="568"/>
                    </a:lnTo>
                    <a:lnTo>
                      <a:pt x="667" y="576"/>
                    </a:lnTo>
                    <a:lnTo>
                      <a:pt x="627" y="563"/>
                    </a:lnTo>
                    <a:lnTo>
                      <a:pt x="593" y="540"/>
                    </a:lnTo>
                    <a:lnTo>
                      <a:pt x="563" y="515"/>
                    </a:lnTo>
                    <a:lnTo>
                      <a:pt x="532" y="500"/>
                    </a:lnTo>
                    <a:lnTo>
                      <a:pt x="492" y="494"/>
                    </a:lnTo>
                    <a:lnTo>
                      <a:pt x="445" y="490"/>
                    </a:lnTo>
                    <a:lnTo>
                      <a:pt x="392" y="489"/>
                    </a:lnTo>
                    <a:lnTo>
                      <a:pt x="337" y="489"/>
                    </a:lnTo>
                    <a:lnTo>
                      <a:pt x="281" y="489"/>
                    </a:lnTo>
                    <a:lnTo>
                      <a:pt x="236" y="489"/>
                    </a:lnTo>
                    <a:lnTo>
                      <a:pt x="198" y="490"/>
                    </a:lnTo>
                    <a:lnTo>
                      <a:pt x="167" y="498"/>
                    </a:lnTo>
                    <a:lnTo>
                      <a:pt x="125" y="502"/>
                    </a:lnTo>
                    <a:lnTo>
                      <a:pt x="67" y="500"/>
                    </a:lnTo>
                    <a:lnTo>
                      <a:pt x="15" y="496"/>
                    </a:lnTo>
                    <a:lnTo>
                      <a:pt x="0" y="494"/>
                    </a:lnTo>
                    <a:lnTo>
                      <a:pt x="0" y="312"/>
                    </a:lnTo>
                    <a:lnTo>
                      <a:pt x="1430" y="0"/>
                    </a:lnTo>
                    <a:lnTo>
                      <a:pt x="2225" y="198"/>
                    </a:lnTo>
                    <a:lnTo>
                      <a:pt x="2225" y="198"/>
                    </a:lnTo>
                    <a:close/>
                  </a:path>
                </a:pathLst>
              </a:custGeom>
              <a:solidFill>
                <a:srgbClr val="EDA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1" name="Freeform 13"/>
              <p:cNvSpPr>
                <a:spLocks/>
              </p:cNvSpPr>
              <p:nvPr/>
            </p:nvSpPr>
            <p:spPr bwMode="auto">
              <a:xfrm>
                <a:off x="5099" y="2072"/>
                <a:ext cx="33" cy="225"/>
              </a:xfrm>
              <a:custGeom>
                <a:avLst/>
                <a:gdLst>
                  <a:gd name="T0" fmla="*/ 32 w 67"/>
                  <a:gd name="T1" fmla="*/ 2 h 450"/>
                  <a:gd name="T2" fmla="*/ 38 w 67"/>
                  <a:gd name="T3" fmla="*/ 312 h 450"/>
                  <a:gd name="T4" fmla="*/ 44 w 67"/>
                  <a:gd name="T5" fmla="*/ 365 h 450"/>
                  <a:gd name="T6" fmla="*/ 67 w 67"/>
                  <a:gd name="T7" fmla="*/ 424 h 450"/>
                  <a:gd name="T8" fmla="*/ 57 w 67"/>
                  <a:gd name="T9" fmla="*/ 443 h 450"/>
                  <a:gd name="T10" fmla="*/ 30 w 67"/>
                  <a:gd name="T11" fmla="*/ 450 h 450"/>
                  <a:gd name="T12" fmla="*/ 27 w 67"/>
                  <a:gd name="T13" fmla="*/ 448 h 450"/>
                  <a:gd name="T14" fmla="*/ 19 w 67"/>
                  <a:gd name="T15" fmla="*/ 447 h 450"/>
                  <a:gd name="T16" fmla="*/ 10 w 67"/>
                  <a:gd name="T17" fmla="*/ 443 h 450"/>
                  <a:gd name="T18" fmla="*/ 6 w 67"/>
                  <a:gd name="T19" fmla="*/ 435 h 450"/>
                  <a:gd name="T20" fmla="*/ 4 w 67"/>
                  <a:gd name="T21" fmla="*/ 426 h 450"/>
                  <a:gd name="T22" fmla="*/ 2 w 67"/>
                  <a:gd name="T23" fmla="*/ 410 h 450"/>
                  <a:gd name="T24" fmla="*/ 0 w 67"/>
                  <a:gd name="T25" fmla="*/ 397 h 450"/>
                  <a:gd name="T26" fmla="*/ 0 w 67"/>
                  <a:gd name="T27" fmla="*/ 391 h 450"/>
                  <a:gd name="T28" fmla="*/ 11 w 67"/>
                  <a:gd name="T29" fmla="*/ 359 h 450"/>
                  <a:gd name="T30" fmla="*/ 0 w 67"/>
                  <a:gd name="T31" fmla="*/ 0 h 450"/>
                  <a:gd name="T32" fmla="*/ 32 w 67"/>
                  <a:gd name="T33" fmla="*/ 2 h 450"/>
                  <a:gd name="T34" fmla="*/ 32 w 67"/>
                  <a:gd name="T35" fmla="*/ 2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450">
                    <a:moveTo>
                      <a:pt x="32" y="2"/>
                    </a:moveTo>
                    <a:lnTo>
                      <a:pt x="38" y="312"/>
                    </a:lnTo>
                    <a:lnTo>
                      <a:pt x="44" y="365"/>
                    </a:lnTo>
                    <a:lnTo>
                      <a:pt x="67" y="424"/>
                    </a:lnTo>
                    <a:lnTo>
                      <a:pt x="57" y="443"/>
                    </a:lnTo>
                    <a:lnTo>
                      <a:pt x="30" y="450"/>
                    </a:lnTo>
                    <a:lnTo>
                      <a:pt x="27" y="448"/>
                    </a:lnTo>
                    <a:lnTo>
                      <a:pt x="19" y="447"/>
                    </a:lnTo>
                    <a:lnTo>
                      <a:pt x="10" y="443"/>
                    </a:lnTo>
                    <a:lnTo>
                      <a:pt x="6" y="435"/>
                    </a:lnTo>
                    <a:lnTo>
                      <a:pt x="4" y="426"/>
                    </a:lnTo>
                    <a:lnTo>
                      <a:pt x="2" y="410"/>
                    </a:lnTo>
                    <a:lnTo>
                      <a:pt x="0" y="397"/>
                    </a:lnTo>
                    <a:lnTo>
                      <a:pt x="0" y="391"/>
                    </a:lnTo>
                    <a:lnTo>
                      <a:pt x="11" y="359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825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2" name="Freeform 14"/>
              <p:cNvSpPr>
                <a:spLocks/>
              </p:cNvSpPr>
              <p:nvPr/>
            </p:nvSpPr>
            <p:spPr bwMode="auto">
              <a:xfrm>
                <a:off x="5083" y="1997"/>
                <a:ext cx="52" cy="302"/>
              </a:xfrm>
              <a:custGeom>
                <a:avLst/>
                <a:gdLst>
                  <a:gd name="T0" fmla="*/ 95 w 102"/>
                  <a:gd name="T1" fmla="*/ 19 h 604"/>
                  <a:gd name="T2" fmla="*/ 91 w 102"/>
                  <a:gd name="T3" fmla="*/ 110 h 604"/>
                  <a:gd name="T4" fmla="*/ 89 w 102"/>
                  <a:gd name="T5" fmla="*/ 152 h 604"/>
                  <a:gd name="T6" fmla="*/ 79 w 102"/>
                  <a:gd name="T7" fmla="*/ 175 h 604"/>
                  <a:gd name="T8" fmla="*/ 72 w 102"/>
                  <a:gd name="T9" fmla="*/ 209 h 604"/>
                  <a:gd name="T10" fmla="*/ 70 w 102"/>
                  <a:gd name="T11" fmla="*/ 304 h 604"/>
                  <a:gd name="T12" fmla="*/ 70 w 102"/>
                  <a:gd name="T13" fmla="*/ 414 h 604"/>
                  <a:gd name="T14" fmla="*/ 78 w 102"/>
                  <a:gd name="T15" fmla="*/ 492 h 604"/>
                  <a:gd name="T16" fmla="*/ 81 w 102"/>
                  <a:gd name="T17" fmla="*/ 522 h 604"/>
                  <a:gd name="T18" fmla="*/ 89 w 102"/>
                  <a:gd name="T19" fmla="*/ 538 h 604"/>
                  <a:gd name="T20" fmla="*/ 100 w 102"/>
                  <a:gd name="T21" fmla="*/ 562 h 604"/>
                  <a:gd name="T22" fmla="*/ 102 w 102"/>
                  <a:gd name="T23" fmla="*/ 583 h 604"/>
                  <a:gd name="T24" fmla="*/ 89 w 102"/>
                  <a:gd name="T25" fmla="*/ 598 h 604"/>
                  <a:gd name="T26" fmla="*/ 51 w 102"/>
                  <a:gd name="T27" fmla="*/ 604 h 604"/>
                  <a:gd name="T28" fmla="*/ 26 w 102"/>
                  <a:gd name="T29" fmla="*/ 593 h 604"/>
                  <a:gd name="T30" fmla="*/ 24 w 102"/>
                  <a:gd name="T31" fmla="*/ 566 h 604"/>
                  <a:gd name="T32" fmla="*/ 30 w 102"/>
                  <a:gd name="T33" fmla="*/ 538 h 604"/>
                  <a:gd name="T34" fmla="*/ 36 w 102"/>
                  <a:gd name="T35" fmla="*/ 513 h 604"/>
                  <a:gd name="T36" fmla="*/ 38 w 102"/>
                  <a:gd name="T37" fmla="*/ 441 h 604"/>
                  <a:gd name="T38" fmla="*/ 30 w 102"/>
                  <a:gd name="T39" fmla="*/ 235 h 604"/>
                  <a:gd name="T40" fmla="*/ 22 w 102"/>
                  <a:gd name="T41" fmla="*/ 178 h 604"/>
                  <a:gd name="T42" fmla="*/ 9 w 102"/>
                  <a:gd name="T43" fmla="*/ 159 h 604"/>
                  <a:gd name="T44" fmla="*/ 0 w 102"/>
                  <a:gd name="T45" fmla="*/ 116 h 604"/>
                  <a:gd name="T46" fmla="*/ 0 w 102"/>
                  <a:gd name="T47" fmla="*/ 25 h 604"/>
                  <a:gd name="T48" fmla="*/ 17 w 102"/>
                  <a:gd name="T49" fmla="*/ 7 h 604"/>
                  <a:gd name="T50" fmla="*/ 13 w 102"/>
                  <a:gd name="T51" fmla="*/ 64 h 604"/>
                  <a:gd name="T52" fmla="*/ 13 w 102"/>
                  <a:gd name="T53" fmla="*/ 135 h 604"/>
                  <a:gd name="T54" fmla="*/ 24 w 102"/>
                  <a:gd name="T55" fmla="*/ 158 h 604"/>
                  <a:gd name="T56" fmla="*/ 40 w 102"/>
                  <a:gd name="T57" fmla="*/ 186 h 604"/>
                  <a:gd name="T58" fmla="*/ 49 w 102"/>
                  <a:gd name="T59" fmla="*/ 348 h 604"/>
                  <a:gd name="T60" fmla="*/ 53 w 102"/>
                  <a:gd name="T61" fmla="*/ 501 h 604"/>
                  <a:gd name="T62" fmla="*/ 43 w 102"/>
                  <a:gd name="T63" fmla="*/ 528 h 604"/>
                  <a:gd name="T64" fmla="*/ 40 w 102"/>
                  <a:gd name="T65" fmla="*/ 555 h 604"/>
                  <a:gd name="T66" fmla="*/ 38 w 102"/>
                  <a:gd name="T67" fmla="*/ 574 h 604"/>
                  <a:gd name="T68" fmla="*/ 43 w 102"/>
                  <a:gd name="T69" fmla="*/ 589 h 604"/>
                  <a:gd name="T70" fmla="*/ 66 w 102"/>
                  <a:gd name="T71" fmla="*/ 593 h 604"/>
                  <a:gd name="T72" fmla="*/ 85 w 102"/>
                  <a:gd name="T73" fmla="*/ 581 h 604"/>
                  <a:gd name="T74" fmla="*/ 81 w 102"/>
                  <a:gd name="T75" fmla="*/ 557 h 604"/>
                  <a:gd name="T76" fmla="*/ 74 w 102"/>
                  <a:gd name="T77" fmla="*/ 534 h 604"/>
                  <a:gd name="T78" fmla="*/ 68 w 102"/>
                  <a:gd name="T79" fmla="*/ 521 h 604"/>
                  <a:gd name="T80" fmla="*/ 66 w 102"/>
                  <a:gd name="T81" fmla="*/ 498 h 604"/>
                  <a:gd name="T82" fmla="*/ 60 w 102"/>
                  <a:gd name="T83" fmla="*/ 334 h 604"/>
                  <a:gd name="T84" fmla="*/ 60 w 102"/>
                  <a:gd name="T85" fmla="*/ 182 h 604"/>
                  <a:gd name="T86" fmla="*/ 70 w 102"/>
                  <a:gd name="T87" fmla="*/ 163 h 604"/>
                  <a:gd name="T88" fmla="*/ 79 w 102"/>
                  <a:gd name="T89" fmla="*/ 135 h 604"/>
                  <a:gd name="T90" fmla="*/ 78 w 102"/>
                  <a:gd name="T91" fmla="*/ 61 h 604"/>
                  <a:gd name="T92" fmla="*/ 74 w 102"/>
                  <a:gd name="T93" fmla="*/ 2 h 604"/>
                  <a:gd name="T94" fmla="*/ 97 w 102"/>
                  <a:gd name="T95" fmla="*/ 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2" h="604">
                    <a:moveTo>
                      <a:pt x="97" y="0"/>
                    </a:moveTo>
                    <a:lnTo>
                      <a:pt x="95" y="19"/>
                    </a:lnTo>
                    <a:lnTo>
                      <a:pt x="93" y="63"/>
                    </a:lnTo>
                    <a:lnTo>
                      <a:pt x="91" y="110"/>
                    </a:lnTo>
                    <a:lnTo>
                      <a:pt x="91" y="142"/>
                    </a:lnTo>
                    <a:lnTo>
                      <a:pt x="89" y="152"/>
                    </a:lnTo>
                    <a:lnTo>
                      <a:pt x="85" y="163"/>
                    </a:lnTo>
                    <a:lnTo>
                      <a:pt x="79" y="175"/>
                    </a:lnTo>
                    <a:lnTo>
                      <a:pt x="76" y="186"/>
                    </a:lnTo>
                    <a:lnTo>
                      <a:pt x="72" y="209"/>
                    </a:lnTo>
                    <a:lnTo>
                      <a:pt x="72" y="251"/>
                    </a:lnTo>
                    <a:lnTo>
                      <a:pt x="70" y="304"/>
                    </a:lnTo>
                    <a:lnTo>
                      <a:pt x="70" y="361"/>
                    </a:lnTo>
                    <a:lnTo>
                      <a:pt x="70" y="414"/>
                    </a:lnTo>
                    <a:lnTo>
                      <a:pt x="74" y="460"/>
                    </a:lnTo>
                    <a:lnTo>
                      <a:pt x="78" y="492"/>
                    </a:lnTo>
                    <a:lnTo>
                      <a:pt x="79" y="513"/>
                    </a:lnTo>
                    <a:lnTo>
                      <a:pt x="81" y="522"/>
                    </a:lnTo>
                    <a:lnTo>
                      <a:pt x="85" y="530"/>
                    </a:lnTo>
                    <a:lnTo>
                      <a:pt x="89" y="538"/>
                    </a:lnTo>
                    <a:lnTo>
                      <a:pt x="97" y="549"/>
                    </a:lnTo>
                    <a:lnTo>
                      <a:pt x="100" y="562"/>
                    </a:lnTo>
                    <a:lnTo>
                      <a:pt x="102" y="574"/>
                    </a:lnTo>
                    <a:lnTo>
                      <a:pt x="102" y="583"/>
                    </a:lnTo>
                    <a:lnTo>
                      <a:pt x="100" y="591"/>
                    </a:lnTo>
                    <a:lnTo>
                      <a:pt x="89" y="598"/>
                    </a:lnTo>
                    <a:lnTo>
                      <a:pt x="72" y="604"/>
                    </a:lnTo>
                    <a:lnTo>
                      <a:pt x="51" y="604"/>
                    </a:lnTo>
                    <a:lnTo>
                      <a:pt x="28" y="597"/>
                    </a:lnTo>
                    <a:lnTo>
                      <a:pt x="26" y="593"/>
                    </a:lnTo>
                    <a:lnTo>
                      <a:pt x="24" y="579"/>
                    </a:lnTo>
                    <a:lnTo>
                      <a:pt x="24" y="566"/>
                    </a:lnTo>
                    <a:lnTo>
                      <a:pt x="26" y="551"/>
                    </a:lnTo>
                    <a:lnTo>
                      <a:pt x="30" y="538"/>
                    </a:lnTo>
                    <a:lnTo>
                      <a:pt x="34" y="524"/>
                    </a:lnTo>
                    <a:lnTo>
                      <a:pt x="36" y="513"/>
                    </a:lnTo>
                    <a:lnTo>
                      <a:pt x="40" y="498"/>
                    </a:lnTo>
                    <a:lnTo>
                      <a:pt x="38" y="441"/>
                    </a:lnTo>
                    <a:lnTo>
                      <a:pt x="34" y="336"/>
                    </a:lnTo>
                    <a:lnTo>
                      <a:pt x="30" y="235"/>
                    </a:lnTo>
                    <a:lnTo>
                      <a:pt x="26" y="186"/>
                    </a:lnTo>
                    <a:lnTo>
                      <a:pt x="22" y="178"/>
                    </a:lnTo>
                    <a:lnTo>
                      <a:pt x="17" y="169"/>
                    </a:lnTo>
                    <a:lnTo>
                      <a:pt x="9" y="159"/>
                    </a:lnTo>
                    <a:lnTo>
                      <a:pt x="3" y="146"/>
                    </a:lnTo>
                    <a:lnTo>
                      <a:pt x="0" y="116"/>
                    </a:lnTo>
                    <a:lnTo>
                      <a:pt x="0" y="68"/>
                    </a:lnTo>
                    <a:lnTo>
                      <a:pt x="0" y="25"/>
                    </a:lnTo>
                    <a:lnTo>
                      <a:pt x="0" y="6"/>
                    </a:lnTo>
                    <a:lnTo>
                      <a:pt x="17" y="7"/>
                    </a:lnTo>
                    <a:lnTo>
                      <a:pt x="15" y="25"/>
                    </a:lnTo>
                    <a:lnTo>
                      <a:pt x="13" y="64"/>
                    </a:lnTo>
                    <a:lnTo>
                      <a:pt x="13" y="106"/>
                    </a:lnTo>
                    <a:lnTo>
                      <a:pt x="13" y="135"/>
                    </a:lnTo>
                    <a:lnTo>
                      <a:pt x="19" y="146"/>
                    </a:lnTo>
                    <a:lnTo>
                      <a:pt x="24" y="158"/>
                    </a:lnTo>
                    <a:lnTo>
                      <a:pt x="32" y="169"/>
                    </a:lnTo>
                    <a:lnTo>
                      <a:pt x="40" y="186"/>
                    </a:lnTo>
                    <a:lnTo>
                      <a:pt x="43" y="245"/>
                    </a:lnTo>
                    <a:lnTo>
                      <a:pt x="49" y="348"/>
                    </a:lnTo>
                    <a:lnTo>
                      <a:pt x="51" y="448"/>
                    </a:lnTo>
                    <a:lnTo>
                      <a:pt x="53" y="501"/>
                    </a:lnTo>
                    <a:lnTo>
                      <a:pt x="49" y="515"/>
                    </a:lnTo>
                    <a:lnTo>
                      <a:pt x="43" y="528"/>
                    </a:lnTo>
                    <a:lnTo>
                      <a:pt x="41" y="541"/>
                    </a:lnTo>
                    <a:lnTo>
                      <a:pt x="40" y="555"/>
                    </a:lnTo>
                    <a:lnTo>
                      <a:pt x="38" y="564"/>
                    </a:lnTo>
                    <a:lnTo>
                      <a:pt x="38" y="574"/>
                    </a:lnTo>
                    <a:lnTo>
                      <a:pt x="38" y="579"/>
                    </a:lnTo>
                    <a:lnTo>
                      <a:pt x="43" y="589"/>
                    </a:lnTo>
                    <a:lnTo>
                      <a:pt x="53" y="593"/>
                    </a:lnTo>
                    <a:lnTo>
                      <a:pt x="66" y="593"/>
                    </a:lnTo>
                    <a:lnTo>
                      <a:pt x="78" y="591"/>
                    </a:lnTo>
                    <a:lnTo>
                      <a:pt x="85" y="581"/>
                    </a:lnTo>
                    <a:lnTo>
                      <a:pt x="85" y="568"/>
                    </a:lnTo>
                    <a:lnTo>
                      <a:pt x="81" y="557"/>
                    </a:lnTo>
                    <a:lnTo>
                      <a:pt x="78" y="543"/>
                    </a:lnTo>
                    <a:lnTo>
                      <a:pt x="74" y="534"/>
                    </a:lnTo>
                    <a:lnTo>
                      <a:pt x="70" y="526"/>
                    </a:lnTo>
                    <a:lnTo>
                      <a:pt x="68" y="521"/>
                    </a:lnTo>
                    <a:lnTo>
                      <a:pt x="66" y="513"/>
                    </a:lnTo>
                    <a:lnTo>
                      <a:pt x="66" y="498"/>
                    </a:lnTo>
                    <a:lnTo>
                      <a:pt x="62" y="439"/>
                    </a:lnTo>
                    <a:lnTo>
                      <a:pt x="60" y="334"/>
                    </a:lnTo>
                    <a:lnTo>
                      <a:pt x="60" y="232"/>
                    </a:lnTo>
                    <a:lnTo>
                      <a:pt x="60" y="182"/>
                    </a:lnTo>
                    <a:lnTo>
                      <a:pt x="64" y="173"/>
                    </a:lnTo>
                    <a:lnTo>
                      <a:pt x="70" y="163"/>
                    </a:lnTo>
                    <a:lnTo>
                      <a:pt x="76" y="150"/>
                    </a:lnTo>
                    <a:lnTo>
                      <a:pt x="79" y="135"/>
                    </a:lnTo>
                    <a:lnTo>
                      <a:pt x="78" y="106"/>
                    </a:lnTo>
                    <a:lnTo>
                      <a:pt x="78" y="61"/>
                    </a:lnTo>
                    <a:lnTo>
                      <a:pt x="74" y="19"/>
                    </a:lnTo>
                    <a:lnTo>
                      <a:pt x="74" y="2"/>
                    </a:lnTo>
                    <a:lnTo>
                      <a:pt x="97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45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3" name="Freeform 15"/>
              <p:cNvSpPr>
                <a:spLocks/>
              </p:cNvSpPr>
              <p:nvPr/>
            </p:nvSpPr>
            <p:spPr bwMode="auto">
              <a:xfrm>
                <a:off x="4983" y="1968"/>
                <a:ext cx="241" cy="393"/>
              </a:xfrm>
              <a:custGeom>
                <a:avLst/>
                <a:gdLst>
                  <a:gd name="T0" fmla="*/ 2 w 483"/>
                  <a:gd name="T1" fmla="*/ 7 h 785"/>
                  <a:gd name="T2" fmla="*/ 240 w 483"/>
                  <a:gd name="T3" fmla="*/ 0 h 785"/>
                  <a:gd name="T4" fmla="*/ 380 w 483"/>
                  <a:gd name="T5" fmla="*/ 70 h 785"/>
                  <a:gd name="T6" fmla="*/ 483 w 483"/>
                  <a:gd name="T7" fmla="*/ 121 h 785"/>
                  <a:gd name="T8" fmla="*/ 483 w 483"/>
                  <a:gd name="T9" fmla="*/ 186 h 785"/>
                  <a:gd name="T10" fmla="*/ 430 w 483"/>
                  <a:gd name="T11" fmla="*/ 188 h 785"/>
                  <a:gd name="T12" fmla="*/ 434 w 483"/>
                  <a:gd name="T13" fmla="*/ 332 h 785"/>
                  <a:gd name="T14" fmla="*/ 409 w 483"/>
                  <a:gd name="T15" fmla="*/ 374 h 785"/>
                  <a:gd name="T16" fmla="*/ 418 w 483"/>
                  <a:gd name="T17" fmla="*/ 684 h 785"/>
                  <a:gd name="T18" fmla="*/ 434 w 483"/>
                  <a:gd name="T19" fmla="*/ 739 h 785"/>
                  <a:gd name="T20" fmla="*/ 437 w 483"/>
                  <a:gd name="T21" fmla="*/ 768 h 785"/>
                  <a:gd name="T22" fmla="*/ 432 w 483"/>
                  <a:gd name="T23" fmla="*/ 785 h 785"/>
                  <a:gd name="T24" fmla="*/ 397 w 483"/>
                  <a:gd name="T25" fmla="*/ 785 h 785"/>
                  <a:gd name="T26" fmla="*/ 377 w 483"/>
                  <a:gd name="T27" fmla="*/ 777 h 785"/>
                  <a:gd name="T28" fmla="*/ 375 w 483"/>
                  <a:gd name="T29" fmla="*/ 739 h 785"/>
                  <a:gd name="T30" fmla="*/ 388 w 483"/>
                  <a:gd name="T31" fmla="*/ 701 h 785"/>
                  <a:gd name="T32" fmla="*/ 388 w 483"/>
                  <a:gd name="T33" fmla="*/ 674 h 785"/>
                  <a:gd name="T34" fmla="*/ 384 w 483"/>
                  <a:gd name="T35" fmla="*/ 460 h 785"/>
                  <a:gd name="T36" fmla="*/ 377 w 483"/>
                  <a:gd name="T37" fmla="*/ 370 h 785"/>
                  <a:gd name="T38" fmla="*/ 350 w 483"/>
                  <a:gd name="T39" fmla="*/ 319 h 785"/>
                  <a:gd name="T40" fmla="*/ 350 w 483"/>
                  <a:gd name="T41" fmla="*/ 226 h 785"/>
                  <a:gd name="T42" fmla="*/ 175 w 483"/>
                  <a:gd name="T43" fmla="*/ 241 h 785"/>
                  <a:gd name="T44" fmla="*/ 0 w 483"/>
                  <a:gd name="T45" fmla="*/ 63 h 785"/>
                  <a:gd name="T46" fmla="*/ 2 w 483"/>
                  <a:gd name="T47" fmla="*/ 7 h 785"/>
                  <a:gd name="T48" fmla="*/ 2 w 483"/>
                  <a:gd name="T49" fmla="*/ 7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3" h="785">
                    <a:moveTo>
                      <a:pt x="2" y="7"/>
                    </a:moveTo>
                    <a:lnTo>
                      <a:pt x="240" y="0"/>
                    </a:lnTo>
                    <a:lnTo>
                      <a:pt x="380" y="70"/>
                    </a:lnTo>
                    <a:lnTo>
                      <a:pt x="483" y="121"/>
                    </a:lnTo>
                    <a:lnTo>
                      <a:pt x="483" y="186"/>
                    </a:lnTo>
                    <a:lnTo>
                      <a:pt x="430" y="188"/>
                    </a:lnTo>
                    <a:lnTo>
                      <a:pt x="434" y="332"/>
                    </a:lnTo>
                    <a:lnTo>
                      <a:pt x="409" y="374"/>
                    </a:lnTo>
                    <a:lnTo>
                      <a:pt x="418" y="684"/>
                    </a:lnTo>
                    <a:lnTo>
                      <a:pt x="434" y="739"/>
                    </a:lnTo>
                    <a:lnTo>
                      <a:pt x="437" y="768"/>
                    </a:lnTo>
                    <a:lnTo>
                      <a:pt x="432" y="785"/>
                    </a:lnTo>
                    <a:lnTo>
                      <a:pt x="397" y="785"/>
                    </a:lnTo>
                    <a:lnTo>
                      <a:pt x="377" y="777"/>
                    </a:lnTo>
                    <a:lnTo>
                      <a:pt x="375" y="739"/>
                    </a:lnTo>
                    <a:lnTo>
                      <a:pt x="388" y="701"/>
                    </a:lnTo>
                    <a:lnTo>
                      <a:pt x="388" y="674"/>
                    </a:lnTo>
                    <a:lnTo>
                      <a:pt x="384" y="460"/>
                    </a:lnTo>
                    <a:lnTo>
                      <a:pt x="377" y="370"/>
                    </a:lnTo>
                    <a:lnTo>
                      <a:pt x="350" y="319"/>
                    </a:lnTo>
                    <a:lnTo>
                      <a:pt x="350" y="226"/>
                    </a:lnTo>
                    <a:lnTo>
                      <a:pt x="175" y="241"/>
                    </a:lnTo>
                    <a:lnTo>
                      <a:pt x="0" y="63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825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4" name="Freeform 16"/>
              <p:cNvSpPr>
                <a:spLocks/>
              </p:cNvSpPr>
              <p:nvPr/>
            </p:nvSpPr>
            <p:spPr bwMode="auto">
              <a:xfrm>
                <a:off x="4071" y="2238"/>
                <a:ext cx="936" cy="167"/>
              </a:xfrm>
              <a:custGeom>
                <a:avLst/>
                <a:gdLst>
                  <a:gd name="T0" fmla="*/ 1872 w 1872"/>
                  <a:gd name="T1" fmla="*/ 213 h 335"/>
                  <a:gd name="T2" fmla="*/ 1872 w 1872"/>
                  <a:gd name="T3" fmla="*/ 221 h 335"/>
                  <a:gd name="T4" fmla="*/ 1865 w 1872"/>
                  <a:gd name="T5" fmla="*/ 238 h 335"/>
                  <a:gd name="T6" fmla="*/ 1833 w 1872"/>
                  <a:gd name="T7" fmla="*/ 257 h 335"/>
                  <a:gd name="T8" fmla="*/ 1766 w 1872"/>
                  <a:gd name="T9" fmla="*/ 272 h 335"/>
                  <a:gd name="T10" fmla="*/ 1591 w 1872"/>
                  <a:gd name="T11" fmla="*/ 291 h 335"/>
                  <a:gd name="T12" fmla="*/ 1294 w 1872"/>
                  <a:gd name="T13" fmla="*/ 318 h 335"/>
                  <a:gd name="T14" fmla="*/ 931 w 1872"/>
                  <a:gd name="T15" fmla="*/ 335 h 335"/>
                  <a:gd name="T16" fmla="*/ 562 w 1872"/>
                  <a:gd name="T17" fmla="*/ 329 h 335"/>
                  <a:gd name="T18" fmla="*/ 273 w 1872"/>
                  <a:gd name="T19" fmla="*/ 305 h 335"/>
                  <a:gd name="T20" fmla="*/ 104 w 1872"/>
                  <a:gd name="T21" fmla="*/ 286 h 335"/>
                  <a:gd name="T22" fmla="*/ 24 w 1872"/>
                  <a:gd name="T23" fmla="*/ 272 h 335"/>
                  <a:gd name="T24" fmla="*/ 4 w 1872"/>
                  <a:gd name="T25" fmla="*/ 268 h 335"/>
                  <a:gd name="T26" fmla="*/ 0 w 1872"/>
                  <a:gd name="T27" fmla="*/ 160 h 335"/>
                  <a:gd name="T28" fmla="*/ 1306 w 1872"/>
                  <a:gd name="T29" fmla="*/ 0 h 335"/>
                  <a:gd name="T30" fmla="*/ 1872 w 1872"/>
                  <a:gd name="T31" fmla="*/ 213 h 335"/>
                  <a:gd name="T32" fmla="*/ 1872 w 1872"/>
                  <a:gd name="T33" fmla="*/ 213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2" h="335">
                    <a:moveTo>
                      <a:pt x="1872" y="213"/>
                    </a:moveTo>
                    <a:lnTo>
                      <a:pt x="1872" y="221"/>
                    </a:lnTo>
                    <a:lnTo>
                      <a:pt x="1865" y="238"/>
                    </a:lnTo>
                    <a:lnTo>
                      <a:pt x="1833" y="257"/>
                    </a:lnTo>
                    <a:lnTo>
                      <a:pt x="1766" y="272"/>
                    </a:lnTo>
                    <a:lnTo>
                      <a:pt x="1591" y="291"/>
                    </a:lnTo>
                    <a:lnTo>
                      <a:pt x="1294" y="318"/>
                    </a:lnTo>
                    <a:lnTo>
                      <a:pt x="931" y="335"/>
                    </a:lnTo>
                    <a:lnTo>
                      <a:pt x="562" y="329"/>
                    </a:lnTo>
                    <a:lnTo>
                      <a:pt x="273" y="305"/>
                    </a:lnTo>
                    <a:lnTo>
                      <a:pt x="104" y="286"/>
                    </a:lnTo>
                    <a:lnTo>
                      <a:pt x="24" y="272"/>
                    </a:lnTo>
                    <a:lnTo>
                      <a:pt x="4" y="268"/>
                    </a:lnTo>
                    <a:lnTo>
                      <a:pt x="0" y="160"/>
                    </a:lnTo>
                    <a:lnTo>
                      <a:pt x="1306" y="0"/>
                    </a:lnTo>
                    <a:lnTo>
                      <a:pt x="1872" y="213"/>
                    </a:lnTo>
                    <a:lnTo>
                      <a:pt x="1872" y="213"/>
                    </a:lnTo>
                    <a:close/>
                  </a:path>
                </a:pathLst>
              </a:custGeom>
              <a:solidFill>
                <a:srgbClr val="D9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5" name="Freeform 17"/>
              <p:cNvSpPr>
                <a:spLocks/>
              </p:cNvSpPr>
              <p:nvPr/>
            </p:nvSpPr>
            <p:spPr bwMode="auto">
              <a:xfrm>
                <a:off x="5080" y="2081"/>
                <a:ext cx="77" cy="12"/>
              </a:xfrm>
              <a:custGeom>
                <a:avLst/>
                <a:gdLst>
                  <a:gd name="T0" fmla="*/ 150 w 154"/>
                  <a:gd name="T1" fmla="*/ 15 h 25"/>
                  <a:gd name="T2" fmla="*/ 141 w 154"/>
                  <a:gd name="T3" fmla="*/ 15 h 25"/>
                  <a:gd name="T4" fmla="*/ 114 w 154"/>
                  <a:gd name="T5" fmla="*/ 17 h 25"/>
                  <a:gd name="T6" fmla="*/ 82 w 154"/>
                  <a:gd name="T7" fmla="*/ 17 h 25"/>
                  <a:gd name="T8" fmla="*/ 49 w 154"/>
                  <a:gd name="T9" fmla="*/ 19 h 25"/>
                  <a:gd name="T10" fmla="*/ 26 w 154"/>
                  <a:gd name="T11" fmla="*/ 23 h 25"/>
                  <a:gd name="T12" fmla="*/ 11 w 154"/>
                  <a:gd name="T13" fmla="*/ 23 h 25"/>
                  <a:gd name="T14" fmla="*/ 4 w 154"/>
                  <a:gd name="T15" fmla="*/ 23 h 25"/>
                  <a:gd name="T16" fmla="*/ 2 w 154"/>
                  <a:gd name="T17" fmla="*/ 25 h 25"/>
                  <a:gd name="T18" fmla="*/ 0 w 154"/>
                  <a:gd name="T19" fmla="*/ 10 h 25"/>
                  <a:gd name="T20" fmla="*/ 7 w 154"/>
                  <a:gd name="T21" fmla="*/ 8 h 25"/>
                  <a:gd name="T22" fmla="*/ 30 w 154"/>
                  <a:gd name="T23" fmla="*/ 8 h 25"/>
                  <a:gd name="T24" fmla="*/ 59 w 154"/>
                  <a:gd name="T25" fmla="*/ 4 h 25"/>
                  <a:gd name="T26" fmla="*/ 89 w 154"/>
                  <a:gd name="T27" fmla="*/ 2 h 25"/>
                  <a:gd name="T28" fmla="*/ 114 w 154"/>
                  <a:gd name="T29" fmla="*/ 0 h 25"/>
                  <a:gd name="T30" fmla="*/ 135 w 154"/>
                  <a:gd name="T31" fmla="*/ 0 h 25"/>
                  <a:gd name="T32" fmla="*/ 148 w 154"/>
                  <a:gd name="T33" fmla="*/ 0 h 25"/>
                  <a:gd name="T34" fmla="*/ 154 w 154"/>
                  <a:gd name="T35" fmla="*/ 0 h 25"/>
                  <a:gd name="T36" fmla="*/ 150 w 154"/>
                  <a:gd name="T37" fmla="*/ 15 h 25"/>
                  <a:gd name="T38" fmla="*/ 150 w 154"/>
                  <a:gd name="T3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4" h="25">
                    <a:moveTo>
                      <a:pt x="150" y="15"/>
                    </a:moveTo>
                    <a:lnTo>
                      <a:pt x="141" y="15"/>
                    </a:lnTo>
                    <a:lnTo>
                      <a:pt x="114" y="17"/>
                    </a:lnTo>
                    <a:lnTo>
                      <a:pt x="82" y="17"/>
                    </a:lnTo>
                    <a:lnTo>
                      <a:pt x="49" y="19"/>
                    </a:lnTo>
                    <a:lnTo>
                      <a:pt x="26" y="23"/>
                    </a:lnTo>
                    <a:lnTo>
                      <a:pt x="11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10"/>
                    </a:lnTo>
                    <a:lnTo>
                      <a:pt x="7" y="8"/>
                    </a:lnTo>
                    <a:lnTo>
                      <a:pt x="30" y="8"/>
                    </a:lnTo>
                    <a:lnTo>
                      <a:pt x="59" y="4"/>
                    </a:lnTo>
                    <a:lnTo>
                      <a:pt x="89" y="2"/>
                    </a:lnTo>
                    <a:lnTo>
                      <a:pt x="114" y="0"/>
                    </a:lnTo>
                    <a:lnTo>
                      <a:pt x="135" y="0"/>
                    </a:lnTo>
                    <a:lnTo>
                      <a:pt x="148" y="0"/>
                    </a:lnTo>
                    <a:lnTo>
                      <a:pt x="154" y="0"/>
                    </a:lnTo>
                    <a:lnTo>
                      <a:pt x="150" y="15"/>
                    </a:lnTo>
                    <a:lnTo>
                      <a:pt x="150" y="15"/>
                    </a:lnTo>
                    <a:close/>
                  </a:path>
                </a:pathLst>
              </a:custGeom>
              <a:solidFill>
                <a:srgbClr val="45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6" name="Freeform 18"/>
              <p:cNvSpPr>
                <a:spLocks/>
              </p:cNvSpPr>
              <p:nvPr/>
            </p:nvSpPr>
            <p:spPr bwMode="auto">
              <a:xfrm>
                <a:off x="5038" y="2057"/>
                <a:ext cx="186" cy="14"/>
              </a:xfrm>
              <a:custGeom>
                <a:avLst/>
                <a:gdLst>
                  <a:gd name="T0" fmla="*/ 373 w 373"/>
                  <a:gd name="T1" fmla="*/ 0 h 28"/>
                  <a:gd name="T2" fmla="*/ 329 w 373"/>
                  <a:gd name="T3" fmla="*/ 1 h 28"/>
                  <a:gd name="T4" fmla="*/ 227 w 373"/>
                  <a:gd name="T5" fmla="*/ 7 h 28"/>
                  <a:gd name="T6" fmla="*/ 105 w 373"/>
                  <a:gd name="T7" fmla="*/ 13 h 28"/>
                  <a:gd name="T8" fmla="*/ 4 w 373"/>
                  <a:gd name="T9" fmla="*/ 15 h 28"/>
                  <a:gd name="T10" fmla="*/ 0 w 373"/>
                  <a:gd name="T11" fmla="*/ 17 h 28"/>
                  <a:gd name="T12" fmla="*/ 8 w 373"/>
                  <a:gd name="T13" fmla="*/ 22 h 28"/>
                  <a:gd name="T14" fmla="*/ 14 w 373"/>
                  <a:gd name="T15" fmla="*/ 26 h 28"/>
                  <a:gd name="T16" fmla="*/ 19 w 373"/>
                  <a:gd name="T17" fmla="*/ 28 h 28"/>
                  <a:gd name="T18" fmla="*/ 36 w 373"/>
                  <a:gd name="T19" fmla="*/ 26 h 28"/>
                  <a:gd name="T20" fmla="*/ 80 w 373"/>
                  <a:gd name="T21" fmla="*/ 26 h 28"/>
                  <a:gd name="T22" fmla="*/ 143 w 373"/>
                  <a:gd name="T23" fmla="*/ 24 h 28"/>
                  <a:gd name="T24" fmla="*/ 215 w 373"/>
                  <a:gd name="T25" fmla="*/ 24 h 28"/>
                  <a:gd name="T26" fmla="*/ 280 w 373"/>
                  <a:gd name="T27" fmla="*/ 20 h 28"/>
                  <a:gd name="T28" fmla="*/ 331 w 373"/>
                  <a:gd name="T29" fmla="*/ 19 h 28"/>
                  <a:gd name="T30" fmla="*/ 362 w 373"/>
                  <a:gd name="T31" fmla="*/ 15 h 28"/>
                  <a:gd name="T32" fmla="*/ 373 w 373"/>
                  <a:gd name="T33" fmla="*/ 15 h 28"/>
                  <a:gd name="T34" fmla="*/ 373 w 373"/>
                  <a:gd name="T35" fmla="*/ 0 h 28"/>
                  <a:gd name="T36" fmla="*/ 373 w 373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3" h="28">
                    <a:moveTo>
                      <a:pt x="373" y="0"/>
                    </a:moveTo>
                    <a:lnTo>
                      <a:pt x="329" y="1"/>
                    </a:lnTo>
                    <a:lnTo>
                      <a:pt x="227" y="7"/>
                    </a:lnTo>
                    <a:lnTo>
                      <a:pt x="105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8" y="22"/>
                    </a:lnTo>
                    <a:lnTo>
                      <a:pt x="14" y="26"/>
                    </a:lnTo>
                    <a:lnTo>
                      <a:pt x="19" y="28"/>
                    </a:lnTo>
                    <a:lnTo>
                      <a:pt x="36" y="26"/>
                    </a:lnTo>
                    <a:lnTo>
                      <a:pt x="80" y="26"/>
                    </a:lnTo>
                    <a:lnTo>
                      <a:pt x="143" y="24"/>
                    </a:lnTo>
                    <a:lnTo>
                      <a:pt x="215" y="24"/>
                    </a:lnTo>
                    <a:lnTo>
                      <a:pt x="280" y="20"/>
                    </a:lnTo>
                    <a:lnTo>
                      <a:pt x="331" y="19"/>
                    </a:lnTo>
                    <a:lnTo>
                      <a:pt x="362" y="15"/>
                    </a:lnTo>
                    <a:lnTo>
                      <a:pt x="373" y="15"/>
                    </a:lnTo>
                    <a:lnTo>
                      <a:pt x="373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45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7" name="Freeform 19"/>
              <p:cNvSpPr>
                <a:spLocks/>
              </p:cNvSpPr>
              <p:nvPr/>
            </p:nvSpPr>
            <p:spPr bwMode="auto">
              <a:xfrm>
                <a:off x="4010" y="1601"/>
                <a:ext cx="549" cy="391"/>
              </a:xfrm>
              <a:custGeom>
                <a:avLst/>
                <a:gdLst>
                  <a:gd name="T0" fmla="*/ 1097 w 1097"/>
                  <a:gd name="T1" fmla="*/ 8 h 783"/>
                  <a:gd name="T2" fmla="*/ 1059 w 1097"/>
                  <a:gd name="T3" fmla="*/ 4 h 783"/>
                  <a:gd name="T4" fmla="*/ 973 w 1097"/>
                  <a:gd name="T5" fmla="*/ 2 h 783"/>
                  <a:gd name="T6" fmla="*/ 878 w 1097"/>
                  <a:gd name="T7" fmla="*/ 0 h 783"/>
                  <a:gd name="T8" fmla="*/ 816 w 1097"/>
                  <a:gd name="T9" fmla="*/ 2 h 783"/>
                  <a:gd name="T10" fmla="*/ 778 w 1097"/>
                  <a:gd name="T11" fmla="*/ 12 h 783"/>
                  <a:gd name="T12" fmla="*/ 740 w 1097"/>
                  <a:gd name="T13" fmla="*/ 35 h 783"/>
                  <a:gd name="T14" fmla="*/ 704 w 1097"/>
                  <a:gd name="T15" fmla="*/ 63 h 783"/>
                  <a:gd name="T16" fmla="*/ 675 w 1097"/>
                  <a:gd name="T17" fmla="*/ 93 h 783"/>
                  <a:gd name="T18" fmla="*/ 643 w 1097"/>
                  <a:gd name="T19" fmla="*/ 118 h 783"/>
                  <a:gd name="T20" fmla="*/ 595 w 1097"/>
                  <a:gd name="T21" fmla="*/ 137 h 783"/>
                  <a:gd name="T22" fmla="*/ 529 w 1097"/>
                  <a:gd name="T23" fmla="*/ 152 h 783"/>
                  <a:gd name="T24" fmla="*/ 443 w 1097"/>
                  <a:gd name="T25" fmla="*/ 168 h 783"/>
                  <a:gd name="T26" fmla="*/ 340 w 1097"/>
                  <a:gd name="T27" fmla="*/ 219 h 783"/>
                  <a:gd name="T28" fmla="*/ 240 w 1097"/>
                  <a:gd name="T29" fmla="*/ 316 h 783"/>
                  <a:gd name="T30" fmla="*/ 156 w 1097"/>
                  <a:gd name="T31" fmla="*/ 428 h 783"/>
                  <a:gd name="T32" fmla="*/ 105 w 1097"/>
                  <a:gd name="T33" fmla="*/ 525 h 783"/>
                  <a:gd name="T34" fmla="*/ 67 w 1097"/>
                  <a:gd name="T35" fmla="*/ 608 h 783"/>
                  <a:gd name="T36" fmla="*/ 34 w 1097"/>
                  <a:gd name="T37" fmla="*/ 692 h 783"/>
                  <a:gd name="T38" fmla="*/ 10 w 1097"/>
                  <a:gd name="T39" fmla="*/ 759 h 783"/>
                  <a:gd name="T40" fmla="*/ 0 w 1097"/>
                  <a:gd name="T41" fmla="*/ 783 h 783"/>
                  <a:gd name="T42" fmla="*/ 194 w 1097"/>
                  <a:gd name="T43" fmla="*/ 764 h 783"/>
                  <a:gd name="T44" fmla="*/ 1091 w 1097"/>
                  <a:gd name="T45" fmla="*/ 242 h 783"/>
                  <a:gd name="T46" fmla="*/ 1097 w 1097"/>
                  <a:gd name="T47" fmla="*/ 8 h 783"/>
                  <a:gd name="T48" fmla="*/ 1097 w 1097"/>
                  <a:gd name="T49" fmla="*/ 8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7" h="783">
                    <a:moveTo>
                      <a:pt x="1097" y="8"/>
                    </a:moveTo>
                    <a:lnTo>
                      <a:pt x="1059" y="4"/>
                    </a:lnTo>
                    <a:lnTo>
                      <a:pt x="973" y="2"/>
                    </a:lnTo>
                    <a:lnTo>
                      <a:pt x="878" y="0"/>
                    </a:lnTo>
                    <a:lnTo>
                      <a:pt x="816" y="2"/>
                    </a:lnTo>
                    <a:lnTo>
                      <a:pt x="778" y="12"/>
                    </a:lnTo>
                    <a:lnTo>
                      <a:pt x="740" y="35"/>
                    </a:lnTo>
                    <a:lnTo>
                      <a:pt x="704" y="63"/>
                    </a:lnTo>
                    <a:lnTo>
                      <a:pt x="675" y="93"/>
                    </a:lnTo>
                    <a:lnTo>
                      <a:pt x="643" y="118"/>
                    </a:lnTo>
                    <a:lnTo>
                      <a:pt x="595" y="137"/>
                    </a:lnTo>
                    <a:lnTo>
                      <a:pt x="529" y="152"/>
                    </a:lnTo>
                    <a:lnTo>
                      <a:pt x="443" y="168"/>
                    </a:lnTo>
                    <a:lnTo>
                      <a:pt x="340" y="219"/>
                    </a:lnTo>
                    <a:lnTo>
                      <a:pt x="240" y="316"/>
                    </a:lnTo>
                    <a:lnTo>
                      <a:pt x="156" y="428"/>
                    </a:lnTo>
                    <a:lnTo>
                      <a:pt x="105" y="525"/>
                    </a:lnTo>
                    <a:lnTo>
                      <a:pt x="67" y="608"/>
                    </a:lnTo>
                    <a:lnTo>
                      <a:pt x="34" y="692"/>
                    </a:lnTo>
                    <a:lnTo>
                      <a:pt x="10" y="759"/>
                    </a:lnTo>
                    <a:lnTo>
                      <a:pt x="0" y="783"/>
                    </a:lnTo>
                    <a:lnTo>
                      <a:pt x="194" y="764"/>
                    </a:lnTo>
                    <a:lnTo>
                      <a:pt x="1091" y="242"/>
                    </a:lnTo>
                    <a:lnTo>
                      <a:pt x="1097" y="8"/>
                    </a:lnTo>
                    <a:lnTo>
                      <a:pt x="1097" y="8"/>
                    </a:lnTo>
                    <a:close/>
                  </a:path>
                </a:pathLst>
              </a:custGeom>
              <a:solidFill>
                <a:srgbClr val="B0D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8" name="Freeform 20"/>
              <p:cNvSpPr>
                <a:spLocks/>
              </p:cNvSpPr>
              <p:nvPr/>
            </p:nvSpPr>
            <p:spPr bwMode="auto">
              <a:xfrm>
                <a:off x="5038" y="2042"/>
                <a:ext cx="186" cy="14"/>
              </a:xfrm>
              <a:custGeom>
                <a:avLst/>
                <a:gdLst>
                  <a:gd name="T0" fmla="*/ 373 w 373"/>
                  <a:gd name="T1" fmla="*/ 0 h 29"/>
                  <a:gd name="T2" fmla="*/ 329 w 373"/>
                  <a:gd name="T3" fmla="*/ 2 h 29"/>
                  <a:gd name="T4" fmla="*/ 227 w 373"/>
                  <a:gd name="T5" fmla="*/ 8 h 29"/>
                  <a:gd name="T6" fmla="*/ 105 w 373"/>
                  <a:gd name="T7" fmla="*/ 12 h 29"/>
                  <a:gd name="T8" fmla="*/ 4 w 373"/>
                  <a:gd name="T9" fmla="*/ 13 h 29"/>
                  <a:gd name="T10" fmla="*/ 0 w 373"/>
                  <a:gd name="T11" fmla="*/ 15 h 29"/>
                  <a:gd name="T12" fmla="*/ 8 w 373"/>
                  <a:gd name="T13" fmla="*/ 21 h 29"/>
                  <a:gd name="T14" fmla="*/ 14 w 373"/>
                  <a:gd name="T15" fmla="*/ 27 h 29"/>
                  <a:gd name="T16" fmla="*/ 19 w 373"/>
                  <a:gd name="T17" fmla="*/ 29 h 29"/>
                  <a:gd name="T18" fmla="*/ 36 w 373"/>
                  <a:gd name="T19" fmla="*/ 27 h 29"/>
                  <a:gd name="T20" fmla="*/ 80 w 373"/>
                  <a:gd name="T21" fmla="*/ 27 h 29"/>
                  <a:gd name="T22" fmla="*/ 143 w 373"/>
                  <a:gd name="T23" fmla="*/ 23 h 29"/>
                  <a:gd name="T24" fmla="*/ 215 w 373"/>
                  <a:gd name="T25" fmla="*/ 23 h 29"/>
                  <a:gd name="T26" fmla="*/ 280 w 373"/>
                  <a:gd name="T27" fmla="*/ 19 h 29"/>
                  <a:gd name="T28" fmla="*/ 331 w 373"/>
                  <a:gd name="T29" fmla="*/ 17 h 29"/>
                  <a:gd name="T30" fmla="*/ 362 w 373"/>
                  <a:gd name="T31" fmla="*/ 15 h 29"/>
                  <a:gd name="T32" fmla="*/ 373 w 373"/>
                  <a:gd name="T33" fmla="*/ 13 h 29"/>
                  <a:gd name="T34" fmla="*/ 373 w 373"/>
                  <a:gd name="T35" fmla="*/ 0 h 29"/>
                  <a:gd name="T36" fmla="*/ 373 w 373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3" h="29">
                    <a:moveTo>
                      <a:pt x="373" y="0"/>
                    </a:moveTo>
                    <a:lnTo>
                      <a:pt x="329" y="2"/>
                    </a:lnTo>
                    <a:lnTo>
                      <a:pt x="227" y="8"/>
                    </a:lnTo>
                    <a:lnTo>
                      <a:pt x="105" y="12"/>
                    </a:lnTo>
                    <a:lnTo>
                      <a:pt x="4" y="13"/>
                    </a:lnTo>
                    <a:lnTo>
                      <a:pt x="0" y="15"/>
                    </a:lnTo>
                    <a:lnTo>
                      <a:pt x="8" y="21"/>
                    </a:lnTo>
                    <a:lnTo>
                      <a:pt x="14" y="27"/>
                    </a:lnTo>
                    <a:lnTo>
                      <a:pt x="19" y="29"/>
                    </a:lnTo>
                    <a:lnTo>
                      <a:pt x="36" y="27"/>
                    </a:lnTo>
                    <a:lnTo>
                      <a:pt x="80" y="27"/>
                    </a:lnTo>
                    <a:lnTo>
                      <a:pt x="143" y="23"/>
                    </a:lnTo>
                    <a:lnTo>
                      <a:pt x="215" y="23"/>
                    </a:lnTo>
                    <a:lnTo>
                      <a:pt x="280" y="19"/>
                    </a:lnTo>
                    <a:lnTo>
                      <a:pt x="331" y="17"/>
                    </a:lnTo>
                    <a:lnTo>
                      <a:pt x="362" y="15"/>
                    </a:lnTo>
                    <a:lnTo>
                      <a:pt x="373" y="13"/>
                    </a:lnTo>
                    <a:lnTo>
                      <a:pt x="373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45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89" name="Freeform 21"/>
              <p:cNvSpPr>
                <a:spLocks/>
              </p:cNvSpPr>
              <p:nvPr/>
            </p:nvSpPr>
            <p:spPr bwMode="auto">
              <a:xfrm>
                <a:off x="4988" y="1967"/>
                <a:ext cx="236" cy="69"/>
              </a:xfrm>
              <a:custGeom>
                <a:avLst/>
                <a:gdLst>
                  <a:gd name="T0" fmla="*/ 0 w 472"/>
                  <a:gd name="T1" fmla="*/ 6 h 137"/>
                  <a:gd name="T2" fmla="*/ 33 w 472"/>
                  <a:gd name="T3" fmla="*/ 4 h 137"/>
                  <a:gd name="T4" fmla="*/ 107 w 472"/>
                  <a:gd name="T5" fmla="*/ 2 h 137"/>
                  <a:gd name="T6" fmla="*/ 187 w 472"/>
                  <a:gd name="T7" fmla="*/ 0 h 137"/>
                  <a:gd name="T8" fmla="*/ 236 w 472"/>
                  <a:gd name="T9" fmla="*/ 4 h 137"/>
                  <a:gd name="T10" fmla="*/ 286 w 472"/>
                  <a:gd name="T11" fmla="*/ 25 h 137"/>
                  <a:gd name="T12" fmla="*/ 366 w 472"/>
                  <a:gd name="T13" fmla="*/ 65 h 137"/>
                  <a:gd name="T14" fmla="*/ 440 w 472"/>
                  <a:gd name="T15" fmla="*/ 103 h 137"/>
                  <a:gd name="T16" fmla="*/ 472 w 472"/>
                  <a:gd name="T17" fmla="*/ 120 h 137"/>
                  <a:gd name="T18" fmla="*/ 472 w 472"/>
                  <a:gd name="T19" fmla="*/ 137 h 137"/>
                  <a:gd name="T20" fmla="*/ 449 w 472"/>
                  <a:gd name="T21" fmla="*/ 123 h 137"/>
                  <a:gd name="T22" fmla="*/ 398 w 472"/>
                  <a:gd name="T23" fmla="*/ 97 h 137"/>
                  <a:gd name="T24" fmla="*/ 339 w 472"/>
                  <a:gd name="T25" fmla="*/ 65 h 137"/>
                  <a:gd name="T26" fmla="*/ 297 w 472"/>
                  <a:gd name="T27" fmla="*/ 42 h 137"/>
                  <a:gd name="T28" fmla="*/ 269 w 472"/>
                  <a:gd name="T29" fmla="*/ 26 h 137"/>
                  <a:gd name="T30" fmla="*/ 242 w 472"/>
                  <a:gd name="T31" fmla="*/ 17 h 137"/>
                  <a:gd name="T32" fmla="*/ 217 w 472"/>
                  <a:gd name="T33" fmla="*/ 13 h 137"/>
                  <a:gd name="T34" fmla="*/ 196 w 472"/>
                  <a:gd name="T35" fmla="*/ 11 h 137"/>
                  <a:gd name="T36" fmla="*/ 162 w 472"/>
                  <a:gd name="T37" fmla="*/ 9 h 137"/>
                  <a:gd name="T38" fmla="*/ 107 w 472"/>
                  <a:gd name="T39" fmla="*/ 11 h 137"/>
                  <a:gd name="T40" fmla="*/ 52 w 472"/>
                  <a:gd name="T41" fmla="*/ 15 h 137"/>
                  <a:gd name="T42" fmla="*/ 12 w 472"/>
                  <a:gd name="T43" fmla="*/ 19 h 137"/>
                  <a:gd name="T44" fmla="*/ 0 w 472"/>
                  <a:gd name="T45" fmla="*/ 6 h 137"/>
                  <a:gd name="T46" fmla="*/ 0 w 472"/>
                  <a:gd name="T47" fmla="*/ 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2" h="137">
                    <a:moveTo>
                      <a:pt x="0" y="6"/>
                    </a:moveTo>
                    <a:lnTo>
                      <a:pt x="33" y="4"/>
                    </a:lnTo>
                    <a:lnTo>
                      <a:pt x="107" y="2"/>
                    </a:lnTo>
                    <a:lnTo>
                      <a:pt x="187" y="0"/>
                    </a:lnTo>
                    <a:lnTo>
                      <a:pt x="236" y="4"/>
                    </a:lnTo>
                    <a:lnTo>
                      <a:pt x="286" y="25"/>
                    </a:lnTo>
                    <a:lnTo>
                      <a:pt x="366" y="65"/>
                    </a:lnTo>
                    <a:lnTo>
                      <a:pt x="440" y="103"/>
                    </a:lnTo>
                    <a:lnTo>
                      <a:pt x="472" y="120"/>
                    </a:lnTo>
                    <a:lnTo>
                      <a:pt x="472" y="137"/>
                    </a:lnTo>
                    <a:lnTo>
                      <a:pt x="449" y="123"/>
                    </a:lnTo>
                    <a:lnTo>
                      <a:pt x="398" y="97"/>
                    </a:lnTo>
                    <a:lnTo>
                      <a:pt x="339" y="65"/>
                    </a:lnTo>
                    <a:lnTo>
                      <a:pt x="297" y="42"/>
                    </a:lnTo>
                    <a:lnTo>
                      <a:pt x="269" y="26"/>
                    </a:lnTo>
                    <a:lnTo>
                      <a:pt x="242" y="17"/>
                    </a:lnTo>
                    <a:lnTo>
                      <a:pt x="217" y="13"/>
                    </a:lnTo>
                    <a:lnTo>
                      <a:pt x="196" y="11"/>
                    </a:lnTo>
                    <a:lnTo>
                      <a:pt x="162" y="9"/>
                    </a:lnTo>
                    <a:lnTo>
                      <a:pt x="107" y="11"/>
                    </a:lnTo>
                    <a:lnTo>
                      <a:pt x="52" y="15"/>
                    </a:lnTo>
                    <a:lnTo>
                      <a:pt x="12" y="19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5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0" name="Freeform 22"/>
              <p:cNvSpPr>
                <a:spLocks/>
              </p:cNvSpPr>
              <p:nvPr/>
            </p:nvSpPr>
            <p:spPr bwMode="auto">
              <a:xfrm>
                <a:off x="4998" y="1879"/>
                <a:ext cx="125" cy="153"/>
              </a:xfrm>
              <a:custGeom>
                <a:avLst/>
                <a:gdLst>
                  <a:gd name="T0" fmla="*/ 111 w 251"/>
                  <a:gd name="T1" fmla="*/ 31 h 306"/>
                  <a:gd name="T2" fmla="*/ 101 w 251"/>
                  <a:gd name="T3" fmla="*/ 152 h 306"/>
                  <a:gd name="T4" fmla="*/ 111 w 251"/>
                  <a:gd name="T5" fmla="*/ 177 h 306"/>
                  <a:gd name="T6" fmla="*/ 147 w 251"/>
                  <a:gd name="T7" fmla="*/ 207 h 306"/>
                  <a:gd name="T8" fmla="*/ 210 w 251"/>
                  <a:gd name="T9" fmla="*/ 232 h 306"/>
                  <a:gd name="T10" fmla="*/ 250 w 251"/>
                  <a:gd name="T11" fmla="*/ 253 h 306"/>
                  <a:gd name="T12" fmla="*/ 251 w 251"/>
                  <a:gd name="T13" fmla="*/ 262 h 306"/>
                  <a:gd name="T14" fmla="*/ 232 w 251"/>
                  <a:gd name="T15" fmla="*/ 276 h 306"/>
                  <a:gd name="T16" fmla="*/ 175 w 251"/>
                  <a:gd name="T17" fmla="*/ 297 h 306"/>
                  <a:gd name="T18" fmla="*/ 141 w 251"/>
                  <a:gd name="T19" fmla="*/ 302 h 306"/>
                  <a:gd name="T20" fmla="*/ 67 w 251"/>
                  <a:gd name="T21" fmla="*/ 306 h 306"/>
                  <a:gd name="T22" fmla="*/ 0 w 251"/>
                  <a:gd name="T23" fmla="*/ 219 h 306"/>
                  <a:gd name="T24" fmla="*/ 65 w 251"/>
                  <a:gd name="T25" fmla="*/ 186 h 306"/>
                  <a:gd name="T26" fmla="*/ 71 w 251"/>
                  <a:gd name="T27" fmla="*/ 162 h 306"/>
                  <a:gd name="T28" fmla="*/ 61 w 251"/>
                  <a:gd name="T29" fmla="*/ 0 h 306"/>
                  <a:gd name="T30" fmla="*/ 111 w 251"/>
                  <a:gd name="T31" fmla="*/ 31 h 306"/>
                  <a:gd name="T32" fmla="*/ 111 w 251"/>
                  <a:gd name="T33" fmla="*/ 31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1" h="306">
                    <a:moveTo>
                      <a:pt x="111" y="31"/>
                    </a:moveTo>
                    <a:lnTo>
                      <a:pt x="101" y="152"/>
                    </a:lnTo>
                    <a:lnTo>
                      <a:pt x="111" y="177"/>
                    </a:lnTo>
                    <a:lnTo>
                      <a:pt x="147" y="207"/>
                    </a:lnTo>
                    <a:lnTo>
                      <a:pt x="210" y="232"/>
                    </a:lnTo>
                    <a:lnTo>
                      <a:pt x="250" y="253"/>
                    </a:lnTo>
                    <a:lnTo>
                      <a:pt x="251" y="262"/>
                    </a:lnTo>
                    <a:lnTo>
                      <a:pt x="232" y="276"/>
                    </a:lnTo>
                    <a:lnTo>
                      <a:pt x="175" y="297"/>
                    </a:lnTo>
                    <a:lnTo>
                      <a:pt x="141" y="302"/>
                    </a:lnTo>
                    <a:lnTo>
                      <a:pt x="67" y="306"/>
                    </a:lnTo>
                    <a:lnTo>
                      <a:pt x="0" y="219"/>
                    </a:lnTo>
                    <a:lnTo>
                      <a:pt x="65" y="186"/>
                    </a:lnTo>
                    <a:lnTo>
                      <a:pt x="71" y="162"/>
                    </a:lnTo>
                    <a:lnTo>
                      <a:pt x="61" y="0"/>
                    </a:lnTo>
                    <a:lnTo>
                      <a:pt x="111" y="31"/>
                    </a:lnTo>
                    <a:lnTo>
                      <a:pt x="111" y="31"/>
                    </a:lnTo>
                    <a:close/>
                  </a:path>
                </a:pathLst>
              </a:custGeom>
              <a:solidFill>
                <a:srgbClr val="CCC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1" name="Freeform 23"/>
              <p:cNvSpPr>
                <a:spLocks/>
              </p:cNvSpPr>
              <p:nvPr/>
            </p:nvSpPr>
            <p:spPr bwMode="auto">
              <a:xfrm>
                <a:off x="5011" y="1896"/>
                <a:ext cx="64" cy="102"/>
              </a:xfrm>
              <a:custGeom>
                <a:avLst/>
                <a:gdLst>
                  <a:gd name="T0" fmla="*/ 36 w 127"/>
                  <a:gd name="T1" fmla="*/ 4 h 204"/>
                  <a:gd name="T2" fmla="*/ 44 w 127"/>
                  <a:gd name="T3" fmla="*/ 130 h 204"/>
                  <a:gd name="T4" fmla="*/ 40 w 127"/>
                  <a:gd name="T5" fmla="*/ 149 h 204"/>
                  <a:gd name="T6" fmla="*/ 0 w 127"/>
                  <a:gd name="T7" fmla="*/ 175 h 204"/>
                  <a:gd name="T8" fmla="*/ 2 w 127"/>
                  <a:gd name="T9" fmla="*/ 181 h 204"/>
                  <a:gd name="T10" fmla="*/ 15 w 127"/>
                  <a:gd name="T11" fmla="*/ 192 h 204"/>
                  <a:gd name="T12" fmla="*/ 36 w 127"/>
                  <a:gd name="T13" fmla="*/ 202 h 204"/>
                  <a:gd name="T14" fmla="*/ 72 w 127"/>
                  <a:gd name="T15" fmla="*/ 204 h 204"/>
                  <a:gd name="T16" fmla="*/ 103 w 127"/>
                  <a:gd name="T17" fmla="*/ 194 h 204"/>
                  <a:gd name="T18" fmla="*/ 120 w 127"/>
                  <a:gd name="T19" fmla="*/ 187 h 204"/>
                  <a:gd name="T20" fmla="*/ 127 w 127"/>
                  <a:gd name="T21" fmla="*/ 179 h 204"/>
                  <a:gd name="T22" fmla="*/ 127 w 127"/>
                  <a:gd name="T23" fmla="*/ 177 h 204"/>
                  <a:gd name="T24" fmla="*/ 74 w 127"/>
                  <a:gd name="T25" fmla="*/ 141 h 204"/>
                  <a:gd name="T26" fmla="*/ 82 w 127"/>
                  <a:gd name="T27" fmla="*/ 0 h 204"/>
                  <a:gd name="T28" fmla="*/ 36 w 127"/>
                  <a:gd name="T29" fmla="*/ 4 h 204"/>
                  <a:gd name="T30" fmla="*/ 36 w 127"/>
                  <a:gd name="T31" fmla="*/ 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7" h="204">
                    <a:moveTo>
                      <a:pt x="36" y="4"/>
                    </a:moveTo>
                    <a:lnTo>
                      <a:pt x="44" y="130"/>
                    </a:lnTo>
                    <a:lnTo>
                      <a:pt x="40" y="149"/>
                    </a:lnTo>
                    <a:lnTo>
                      <a:pt x="0" y="175"/>
                    </a:lnTo>
                    <a:lnTo>
                      <a:pt x="2" y="181"/>
                    </a:lnTo>
                    <a:lnTo>
                      <a:pt x="15" y="192"/>
                    </a:lnTo>
                    <a:lnTo>
                      <a:pt x="36" y="202"/>
                    </a:lnTo>
                    <a:lnTo>
                      <a:pt x="72" y="204"/>
                    </a:lnTo>
                    <a:lnTo>
                      <a:pt x="103" y="194"/>
                    </a:lnTo>
                    <a:lnTo>
                      <a:pt x="120" y="187"/>
                    </a:lnTo>
                    <a:lnTo>
                      <a:pt x="127" y="179"/>
                    </a:lnTo>
                    <a:lnTo>
                      <a:pt x="127" y="177"/>
                    </a:lnTo>
                    <a:lnTo>
                      <a:pt x="74" y="141"/>
                    </a:lnTo>
                    <a:lnTo>
                      <a:pt x="82" y="0"/>
                    </a:lnTo>
                    <a:lnTo>
                      <a:pt x="36" y="4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6E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2" name="Freeform 24"/>
              <p:cNvSpPr>
                <a:spLocks/>
              </p:cNvSpPr>
              <p:nvPr/>
            </p:nvSpPr>
            <p:spPr bwMode="auto">
              <a:xfrm>
                <a:off x="4997" y="1897"/>
                <a:ext cx="40" cy="92"/>
              </a:xfrm>
              <a:custGeom>
                <a:avLst/>
                <a:gdLst>
                  <a:gd name="T0" fmla="*/ 72 w 79"/>
                  <a:gd name="T1" fmla="*/ 0 h 185"/>
                  <a:gd name="T2" fmla="*/ 74 w 79"/>
                  <a:gd name="T3" fmla="*/ 19 h 185"/>
                  <a:gd name="T4" fmla="*/ 78 w 79"/>
                  <a:gd name="T5" fmla="*/ 65 h 185"/>
                  <a:gd name="T6" fmla="*/ 79 w 79"/>
                  <a:gd name="T7" fmla="*/ 112 h 185"/>
                  <a:gd name="T8" fmla="*/ 76 w 79"/>
                  <a:gd name="T9" fmla="*/ 143 h 185"/>
                  <a:gd name="T10" fmla="*/ 62 w 79"/>
                  <a:gd name="T11" fmla="*/ 158 h 185"/>
                  <a:gd name="T12" fmla="*/ 41 w 79"/>
                  <a:gd name="T13" fmla="*/ 171 h 185"/>
                  <a:gd name="T14" fmla="*/ 20 w 79"/>
                  <a:gd name="T15" fmla="*/ 181 h 185"/>
                  <a:gd name="T16" fmla="*/ 15 w 79"/>
                  <a:gd name="T17" fmla="*/ 185 h 185"/>
                  <a:gd name="T18" fmla="*/ 0 w 79"/>
                  <a:gd name="T19" fmla="*/ 173 h 185"/>
                  <a:gd name="T20" fmla="*/ 9 w 79"/>
                  <a:gd name="T21" fmla="*/ 171 h 185"/>
                  <a:gd name="T22" fmla="*/ 30 w 79"/>
                  <a:gd name="T23" fmla="*/ 164 h 185"/>
                  <a:gd name="T24" fmla="*/ 53 w 79"/>
                  <a:gd name="T25" fmla="*/ 152 h 185"/>
                  <a:gd name="T26" fmla="*/ 66 w 79"/>
                  <a:gd name="T27" fmla="*/ 139 h 185"/>
                  <a:gd name="T28" fmla="*/ 68 w 79"/>
                  <a:gd name="T29" fmla="*/ 110 h 185"/>
                  <a:gd name="T30" fmla="*/ 64 w 79"/>
                  <a:gd name="T31" fmla="*/ 65 h 185"/>
                  <a:gd name="T32" fmla="*/ 60 w 79"/>
                  <a:gd name="T33" fmla="*/ 21 h 185"/>
                  <a:gd name="T34" fmla="*/ 59 w 79"/>
                  <a:gd name="T35" fmla="*/ 2 h 185"/>
                  <a:gd name="T36" fmla="*/ 72 w 79"/>
                  <a:gd name="T37" fmla="*/ 0 h 185"/>
                  <a:gd name="T38" fmla="*/ 72 w 79"/>
                  <a:gd name="T39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9" h="185">
                    <a:moveTo>
                      <a:pt x="72" y="0"/>
                    </a:moveTo>
                    <a:lnTo>
                      <a:pt x="74" y="19"/>
                    </a:lnTo>
                    <a:lnTo>
                      <a:pt x="78" y="65"/>
                    </a:lnTo>
                    <a:lnTo>
                      <a:pt x="79" y="112"/>
                    </a:lnTo>
                    <a:lnTo>
                      <a:pt x="76" y="143"/>
                    </a:lnTo>
                    <a:lnTo>
                      <a:pt x="62" y="158"/>
                    </a:lnTo>
                    <a:lnTo>
                      <a:pt x="41" y="171"/>
                    </a:lnTo>
                    <a:lnTo>
                      <a:pt x="20" y="181"/>
                    </a:lnTo>
                    <a:lnTo>
                      <a:pt x="15" y="185"/>
                    </a:lnTo>
                    <a:lnTo>
                      <a:pt x="0" y="173"/>
                    </a:lnTo>
                    <a:lnTo>
                      <a:pt x="9" y="171"/>
                    </a:lnTo>
                    <a:lnTo>
                      <a:pt x="30" y="164"/>
                    </a:lnTo>
                    <a:lnTo>
                      <a:pt x="53" y="152"/>
                    </a:lnTo>
                    <a:lnTo>
                      <a:pt x="66" y="139"/>
                    </a:lnTo>
                    <a:lnTo>
                      <a:pt x="68" y="110"/>
                    </a:lnTo>
                    <a:lnTo>
                      <a:pt x="64" y="65"/>
                    </a:lnTo>
                    <a:lnTo>
                      <a:pt x="60" y="21"/>
                    </a:lnTo>
                    <a:lnTo>
                      <a:pt x="59" y="2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999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3" name="Freeform 25"/>
              <p:cNvSpPr>
                <a:spLocks/>
              </p:cNvSpPr>
              <p:nvPr/>
            </p:nvSpPr>
            <p:spPr bwMode="auto">
              <a:xfrm>
                <a:off x="5040" y="1894"/>
                <a:ext cx="87" cy="138"/>
              </a:xfrm>
              <a:custGeom>
                <a:avLst/>
                <a:gdLst>
                  <a:gd name="T0" fmla="*/ 19 w 175"/>
                  <a:gd name="T1" fmla="*/ 3 h 275"/>
                  <a:gd name="T2" fmla="*/ 17 w 175"/>
                  <a:gd name="T3" fmla="*/ 20 h 275"/>
                  <a:gd name="T4" fmla="*/ 15 w 175"/>
                  <a:gd name="T5" fmla="*/ 62 h 275"/>
                  <a:gd name="T6" fmla="*/ 13 w 175"/>
                  <a:gd name="T7" fmla="*/ 110 h 275"/>
                  <a:gd name="T8" fmla="*/ 15 w 175"/>
                  <a:gd name="T9" fmla="*/ 144 h 275"/>
                  <a:gd name="T10" fmla="*/ 38 w 175"/>
                  <a:gd name="T11" fmla="*/ 165 h 275"/>
                  <a:gd name="T12" fmla="*/ 88 w 175"/>
                  <a:gd name="T13" fmla="*/ 188 h 275"/>
                  <a:gd name="T14" fmla="*/ 135 w 175"/>
                  <a:gd name="T15" fmla="*/ 209 h 275"/>
                  <a:gd name="T16" fmla="*/ 162 w 175"/>
                  <a:gd name="T17" fmla="*/ 224 h 275"/>
                  <a:gd name="T18" fmla="*/ 148 w 175"/>
                  <a:gd name="T19" fmla="*/ 239 h 275"/>
                  <a:gd name="T20" fmla="*/ 107 w 175"/>
                  <a:gd name="T21" fmla="*/ 256 h 275"/>
                  <a:gd name="T22" fmla="*/ 51 w 175"/>
                  <a:gd name="T23" fmla="*/ 268 h 275"/>
                  <a:gd name="T24" fmla="*/ 0 w 175"/>
                  <a:gd name="T25" fmla="*/ 269 h 275"/>
                  <a:gd name="T26" fmla="*/ 2 w 175"/>
                  <a:gd name="T27" fmla="*/ 275 h 275"/>
                  <a:gd name="T28" fmla="*/ 12 w 175"/>
                  <a:gd name="T29" fmla="*/ 275 h 275"/>
                  <a:gd name="T30" fmla="*/ 34 w 175"/>
                  <a:gd name="T31" fmla="*/ 275 h 275"/>
                  <a:gd name="T32" fmla="*/ 69 w 175"/>
                  <a:gd name="T33" fmla="*/ 273 h 275"/>
                  <a:gd name="T34" fmla="*/ 105 w 175"/>
                  <a:gd name="T35" fmla="*/ 268 h 275"/>
                  <a:gd name="T36" fmla="*/ 133 w 175"/>
                  <a:gd name="T37" fmla="*/ 256 h 275"/>
                  <a:gd name="T38" fmla="*/ 156 w 175"/>
                  <a:gd name="T39" fmla="*/ 247 h 275"/>
                  <a:gd name="T40" fmla="*/ 171 w 175"/>
                  <a:gd name="T41" fmla="*/ 235 h 275"/>
                  <a:gd name="T42" fmla="*/ 175 w 175"/>
                  <a:gd name="T43" fmla="*/ 226 h 275"/>
                  <a:gd name="T44" fmla="*/ 154 w 175"/>
                  <a:gd name="T45" fmla="*/ 212 h 275"/>
                  <a:gd name="T46" fmla="*/ 108 w 175"/>
                  <a:gd name="T47" fmla="*/ 191 h 275"/>
                  <a:gd name="T48" fmla="*/ 61 w 175"/>
                  <a:gd name="T49" fmla="*/ 167 h 275"/>
                  <a:gd name="T50" fmla="*/ 32 w 175"/>
                  <a:gd name="T51" fmla="*/ 144 h 275"/>
                  <a:gd name="T52" fmla="*/ 25 w 175"/>
                  <a:gd name="T53" fmla="*/ 110 h 275"/>
                  <a:gd name="T54" fmla="*/ 27 w 175"/>
                  <a:gd name="T55" fmla="*/ 60 h 275"/>
                  <a:gd name="T56" fmla="*/ 32 w 175"/>
                  <a:gd name="T57" fmla="*/ 17 h 275"/>
                  <a:gd name="T58" fmla="*/ 36 w 175"/>
                  <a:gd name="T59" fmla="*/ 0 h 275"/>
                  <a:gd name="T60" fmla="*/ 19 w 175"/>
                  <a:gd name="T61" fmla="*/ 3 h 275"/>
                  <a:gd name="T62" fmla="*/ 19 w 175"/>
                  <a:gd name="T63" fmla="*/ 3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5" h="275">
                    <a:moveTo>
                      <a:pt x="19" y="3"/>
                    </a:moveTo>
                    <a:lnTo>
                      <a:pt x="17" y="20"/>
                    </a:lnTo>
                    <a:lnTo>
                      <a:pt x="15" y="62"/>
                    </a:lnTo>
                    <a:lnTo>
                      <a:pt x="13" y="110"/>
                    </a:lnTo>
                    <a:lnTo>
                      <a:pt x="15" y="144"/>
                    </a:lnTo>
                    <a:lnTo>
                      <a:pt x="38" y="165"/>
                    </a:lnTo>
                    <a:lnTo>
                      <a:pt x="88" y="188"/>
                    </a:lnTo>
                    <a:lnTo>
                      <a:pt x="135" y="209"/>
                    </a:lnTo>
                    <a:lnTo>
                      <a:pt x="162" y="224"/>
                    </a:lnTo>
                    <a:lnTo>
                      <a:pt x="148" y="239"/>
                    </a:lnTo>
                    <a:lnTo>
                      <a:pt x="107" y="256"/>
                    </a:lnTo>
                    <a:lnTo>
                      <a:pt x="51" y="268"/>
                    </a:lnTo>
                    <a:lnTo>
                      <a:pt x="0" y="269"/>
                    </a:lnTo>
                    <a:lnTo>
                      <a:pt x="2" y="275"/>
                    </a:lnTo>
                    <a:lnTo>
                      <a:pt x="12" y="275"/>
                    </a:lnTo>
                    <a:lnTo>
                      <a:pt x="34" y="275"/>
                    </a:lnTo>
                    <a:lnTo>
                      <a:pt x="69" y="273"/>
                    </a:lnTo>
                    <a:lnTo>
                      <a:pt x="105" y="268"/>
                    </a:lnTo>
                    <a:lnTo>
                      <a:pt x="133" y="256"/>
                    </a:lnTo>
                    <a:lnTo>
                      <a:pt x="156" y="247"/>
                    </a:lnTo>
                    <a:lnTo>
                      <a:pt x="171" y="235"/>
                    </a:lnTo>
                    <a:lnTo>
                      <a:pt x="175" y="226"/>
                    </a:lnTo>
                    <a:lnTo>
                      <a:pt x="154" y="212"/>
                    </a:lnTo>
                    <a:lnTo>
                      <a:pt x="108" y="191"/>
                    </a:lnTo>
                    <a:lnTo>
                      <a:pt x="61" y="167"/>
                    </a:lnTo>
                    <a:lnTo>
                      <a:pt x="32" y="144"/>
                    </a:lnTo>
                    <a:lnTo>
                      <a:pt x="25" y="110"/>
                    </a:lnTo>
                    <a:lnTo>
                      <a:pt x="27" y="60"/>
                    </a:lnTo>
                    <a:lnTo>
                      <a:pt x="32" y="17"/>
                    </a:lnTo>
                    <a:lnTo>
                      <a:pt x="36" y="0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9999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4" name="Freeform 26"/>
              <p:cNvSpPr>
                <a:spLocks/>
              </p:cNvSpPr>
              <p:nvPr/>
            </p:nvSpPr>
            <p:spPr bwMode="auto">
              <a:xfrm>
                <a:off x="4969" y="1710"/>
                <a:ext cx="120" cy="29"/>
              </a:xfrm>
              <a:custGeom>
                <a:avLst/>
                <a:gdLst>
                  <a:gd name="T0" fmla="*/ 0 w 240"/>
                  <a:gd name="T1" fmla="*/ 59 h 59"/>
                  <a:gd name="T2" fmla="*/ 4 w 240"/>
                  <a:gd name="T3" fmla="*/ 25 h 59"/>
                  <a:gd name="T4" fmla="*/ 84 w 240"/>
                  <a:gd name="T5" fmla="*/ 2 h 59"/>
                  <a:gd name="T6" fmla="*/ 156 w 240"/>
                  <a:gd name="T7" fmla="*/ 0 h 59"/>
                  <a:gd name="T8" fmla="*/ 192 w 240"/>
                  <a:gd name="T9" fmla="*/ 6 h 59"/>
                  <a:gd name="T10" fmla="*/ 229 w 240"/>
                  <a:gd name="T11" fmla="*/ 25 h 59"/>
                  <a:gd name="T12" fmla="*/ 240 w 240"/>
                  <a:gd name="T13" fmla="*/ 59 h 59"/>
                  <a:gd name="T14" fmla="*/ 0 w 240"/>
                  <a:gd name="T15" fmla="*/ 59 h 59"/>
                  <a:gd name="T16" fmla="*/ 0 w 240"/>
                  <a:gd name="T1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0" h="59">
                    <a:moveTo>
                      <a:pt x="0" y="59"/>
                    </a:moveTo>
                    <a:lnTo>
                      <a:pt x="4" y="25"/>
                    </a:lnTo>
                    <a:lnTo>
                      <a:pt x="84" y="2"/>
                    </a:lnTo>
                    <a:lnTo>
                      <a:pt x="156" y="0"/>
                    </a:lnTo>
                    <a:lnTo>
                      <a:pt x="192" y="6"/>
                    </a:lnTo>
                    <a:lnTo>
                      <a:pt x="229" y="25"/>
                    </a:lnTo>
                    <a:lnTo>
                      <a:pt x="240" y="59"/>
                    </a:lnTo>
                    <a:lnTo>
                      <a:pt x="0" y="5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FAF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5" name="Freeform 27"/>
              <p:cNvSpPr>
                <a:spLocks/>
              </p:cNvSpPr>
              <p:nvPr/>
            </p:nvSpPr>
            <p:spPr bwMode="auto">
              <a:xfrm>
                <a:off x="4925" y="1725"/>
                <a:ext cx="213" cy="171"/>
              </a:xfrm>
              <a:custGeom>
                <a:avLst/>
                <a:gdLst>
                  <a:gd name="T0" fmla="*/ 93 w 426"/>
                  <a:gd name="T1" fmla="*/ 19 h 342"/>
                  <a:gd name="T2" fmla="*/ 167 w 426"/>
                  <a:gd name="T3" fmla="*/ 33 h 342"/>
                  <a:gd name="T4" fmla="*/ 259 w 426"/>
                  <a:gd name="T5" fmla="*/ 29 h 342"/>
                  <a:gd name="T6" fmla="*/ 310 w 426"/>
                  <a:gd name="T7" fmla="*/ 17 h 342"/>
                  <a:gd name="T8" fmla="*/ 319 w 426"/>
                  <a:gd name="T9" fmla="*/ 0 h 342"/>
                  <a:gd name="T10" fmla="*/ 321 w 426"/>
                  <a:gd name="T11" fmla="*/ 0 h 342"/>
                  <a:gd name="T12" fmla="*/ 325 w 426"/>
                  <a:gd name="T13" fmla="*/ 4 h 342"/>
                  <a:gd name="T14" fmla="*/ 329 w 426"/>
                  <a:gd name="T15" fmla="*/ 8 h 342"/>
                  <a:gd name="T16" fmla="*/ 335 w 426"/>
                  <a:gd name="T17" fmla="*/ 12 h 342"/>
                  <a:gd name="T18" fmla="*/ 336 w 426"/>
                  <a:gd name="T19" fmla="*/ 23 h 342"/>
                  <a:gd name="T20" fmla="*/ 344 w 426"/>
                  <a:gd name="T21" fmla="*/ 42 h 342"/>
                  <a:gd name="T22" fmla="*/ 350 w 426"/>
                  <a:gd name="T23" fmla="*/ 61 h 342"/>
                  <a:gd name="T24" fmla="*/ 354 w 426"/>
                  <a:gd name="T25" fmla="*/ 69 h 342"/>
                  <a:gd name="T26" fmla="*/ 420 w 426"/>
                  <a:gd name="T27" fmla="*/ 261 h 342"/>
                  <a:gd name="T28" fmla="*/ 426 w 426"/>
                  <a:gd name="T29" fmla="*/ 299 h 342"/>
                  <a:gd name="T30" fmla="*/ 420 w 426"/>
                  <a:gd name="T31" fmla="*/ 312 h 342"/>
                  <a:gd name="T32" fmla="*/ 357 w 426"/>
                  <a:gd name="T33" fmla="*/ 329 h 342"/>
                  <a:gd name="T34" fmla="*/ 259 w 426"/>
                  <a:gd name="T35" fmla="*/ 342 h 342"/>
                  <a:gd name="T36" fmla="*/ 165 w 426"/>
                  <a:gd name="T37" fmla="*/ 342 h 342"/>
                  <a:gd name="T38" fmla="*/ 87 w 426"/>
                  <a:gd name="T39" fmla="*/ 331 h 342"/>
                  <a:gd name="T40" fmla="*/ 13 w 426"/>
                  <a:gd name="T41" fmla="*/ 320 h 342"/>
                  <a:gd name="T42" fmla="*/ 0 w 426"/>
                  <a:gd name="T43" fmla="*/ 299 h 342"/>
                  <a:gd name="T44" fmla="*/ 84 w 426"/>
                  <a:gd name="T45" fmla="*/ 29 h 342"/>
                  <a:gd name="T46" fmla="*/ 93 w 426"/>
                  <a:gd name="T47" fmla="*/ 19 h 342"/>
                  <a:gd name="T48" fmla="*/ 93 w 426"/>
                  <a:gd name="T49" fmla="*/ 19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6" h="342">
                    <a:moveTo>
                      <a:pt x="93" y="19"/>
                    </a:moveTo>
                    <a:lnTo>
                      <a:pt x="167" y="33"/>
                    </a:lnTo>
                    <a:lnTo>
                      <a:pt x="259" y="29"/>
                    </a:lnTo>
                    <a:lnTo>
                      <a:pt x="310" y="17"/>
                    </a:lnTo>
                    <a:lnTo>
                      <a:pt x="319" y="0"/>
                    </a:lnTo>
                    <a:lnTo>
                      <a:pt x="321" y="0"/>
                    </a:lnTo>
                    <a:lnTo>
                      <a:pt x="325" y="4"/>
                    </a:lnTo>
                    <a:lnTo>
                      <a:pt x="329" y="8"/>
                    </a:lnTo>
                    <a:lnTo>
                      <a:pt x="335" y="12"/>
                    </a:lnTo>
                    <a:lnTo>
                      <a:pt x="336" y="23"/>
                    </a:lnTo>
                    <a:lnTo>
                      <a:pt x="344" y="42"/>
                    </a:lnTo>
                    <a:lnTo>
                      <a:pt x="350" y="61"/>
                    </a:lnTo>
                    <a:lnTo>
                      <a:pt x="354" y="69"/>
                    </a:lnTo>
                    <a:lnTo>
                      <a:pt x="420" y="261"/>
                    </a:lnTo>
                    <a:lnTo>
                      <a:pt x="426" y="299"/>
                    </a:lnTo>
                    <a:lnTo>
                      <a:pt x="420" y="312"/>
                    </a:lnTo>
                    <a:lnTo>
                      <a:pt x="357" y="329"/>
                    </a:lnTo>
                    <a:lnTo>
                      <a:pt x="259" y="342"/>
                    </a:lnTo>
                    <a:lnTo>
                      <a:pt x="165" y="342"/>
                    </a:lnTo>
                    <a:lnTo>
                      <a:pt x="87" y="331"/>
                    </a:lnTo>
                    <a:lnTo>
                      <a:pt x="13" y="320"/>
                    </a:lnTo>
                    <a:lnTo>
                      <a:pt x="0" y="299"/>
                    </a:lnTo>
                    <a:lnTo>
                      <a:pt x="84" y="29"/>
                    </a:lnTo>
                    <a:lnTo>
                      <a:pt x="93" y="19"/>
                    </a:lnTo>
                    <a:lnTo>
                      <a:pt x="93" y="19"/>
                    </a:lnTo>
                    <a:close/>
                  </a:path>
                </a:pathLst>
              </a:custGeom>
              <a:solidFill>
                <a:srgbClr val="FFC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6" name="Freeform 28"/>
              <p:cNvSpPr>
                <a:spLocks/>
              </p:cNvSpPr>
              <p:nvPr/>
            </p:nvSpPr>
            <p:spPr bwMode="auto">
              <a:xfrm>
                <a:off x="4952" y="1744"/>
                <a:ext cx="47" cy="146"/>
              </a:xfrm>
              <a:custGeom>
                <a:avLst/>
                <a:gdLst>
                  <a:gd name="T0" fmla="*/ 0 w 93"/>
                  <a:gd name="T1" fmla="*/ 282 h 291"/>
                  <a:gd name="T2" fmla="*/ 90 w 93"/>
                  <a:gd name="T3" fmla="*/ 0 h 291"/>
                  <a:gd name="T4" fmla="*/ 90 w 93"/>
                  <a:gd name="T5" fmla="*/ 0 h 291"/>
                  <a:gd name="T6" fmla="*/ 91 w 93"/>
                  <a:gd name="T7" fmla="*/ 0 h 291"/>
                  <a:gd name="T8" fmla="*/ 93 w 93"/>
                  <a:gd name="T9" fmla="*/ 6 h 291"/>
                  <a:gd name="T10" fmla="*/ 91 w 93"/>
                  <a:gd name="T11" fmla="*/ 17 h 291"/>
                  <a:gd name="T12" fmla="*/ 82 w 93"/>
                  <a:gd name="T13" fmla="*/ 69 h 291"/>
                  <a:gd name="T14" fmla="*/ 63 w 93"/>
                  <a:gd name="T15" fmla="*/ 162 h 291"/>
                  <a:gd name="T16" fmla="*/ 42 w 93"/>
                  <a:gd name="T17" fmla="*/ 251 h 291"/>
                  <a:gd name="T18" fmla="*/ 29 w 93"/>
                  <a:gd name="T19" fmla="*/ 291 h 291"/>
                  <a:gd name="T20" fmla="*/ 21 w 93"/>
                  <a:gd name="T21" fmla="*/ 289 h 291"/>
                  <a:gd name="T22" fmla="*/ 12 w 93"/>
                  <a:gd name="T23" fmla="*/ 285 h 291"/>
                  <a:gd name="T24" fmla="*/ 4 w 93"/>
                  <a:gd name="T25" fmla="*/ 282 h 291"/>
                  <a:gd name="T26" fmla="*/ 0 w 93"/>
                  <a:gd name="T27" fmla="*/ 282 h 291"/>
                  <a:gd name="T28" fmla="*/ 0 w 93"/>
                  <a:gd name="T29" fmla="*/ 28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291">
                    <a:moveTo>
                      <a:pt x="0" y="282"/>
                    </a:moveTo>
                    <a:lnTo>
                      <a:pt x="90" y="0"/>
                    </a:lnTo>
                    <a:lnTo>
                      <a:pt x="90" y="0"/>
                    </a:lnTo>
                    <a:lnTo>
                      <a:pt x="91" y="0"/>
                    </a:lnTo>
                    <a:lnTo>
                      <a:pt x="93" y="6"/>
                    </a:lnTo>
                    <a:lnTo>
                      <a:pt x="91" y="17"/>
                    </a:lnTo>
                    <a:lnTo>
                      <a:pt x="82" y="69"/>
                    </a:lnTo>
                    <a:lnTo>
                      <a:pt x="63" y="162"/>
                    </a:lnTo>
                    <a:lnTo>
                      <a:pt x="42" y="251"/>
                    </a:lnTo>
                    <a:lnTo>
                      <a:pt x="29" y="291"/>
                    </a:lnTo>
                    <a:lnTo>
                      <a:pt x="21" y="289"/>
                    </a:lnTo>
                    <a:lnTo>
                      <a:pt x="12" y="285"/>
                    </a:lnTo>
                    <a:lnTo>
                      <a:pt x="4" y="282"/>
                    </a:lnTo>
                    <a:lnTo>
                      <a:pt x="0" y="282"/>
                    </a:lnTo>
                    <a:lnTo>
                      <a:pt x="0" y="282"/>
                    </a:lnTo>
                    <a:close/>
                  </a:path>
                </a:pathLst>
              </a:custGeom>
              <a:solidFill>
                <a:srgbClr val="FFB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7" name="Freeform 29"/>
              <p:cNvSpPr>
                <a:spLocks/>
              </p:cNvSpPr>
              <p:nvPr/>
            </p:nvSpPr>
            <p:spPr bwMode="auto">
              <a:xfrm>
                <a:off x="4989" y="1745"/>
                <a:ext cx="31" cy="151"/>
              </a:xfrm>
              <a:custGeom>
                <a:avLst/>
                <a:gdLst>
                  <a:gd name="T0" fmla="*/ 0 w 61"/>
                  <a:gd name="T1" fmla="*/ 291 h 302"/>
                  <a:gd name="T2" fmla="*/ 10 w 61"/>
                  <a:gd name="T3" fmla="*/ 302 h 302"/>
                  <a:gd name="T4" fmla="*/ 31 w 61"/>
                  <a:gd name="T5" fmla="*/ 300 h 302"/>
                  <a:gd name="T6" fmla="*/ 35 w 61"/>
                  <a:gd name="T7" fmla="*/ 255 h 302"/>
                  <a:gd name="T8" fmla="*/ 46 w 61"/>
                  <a:gd name="T9" fmla="*/ 154 h 302"/>
                  <a:gd name="T10" fmla="*/ 55 w 61"/>
                  <a:gd name="T11" fmla="*/ 52 h 302"/>
                  <a:gd name="T12" fmla="*/ 61 w 61"/>
                  <a:gd name="T13" fmla="*/ 2 h 302"/>
                  <a:gd name="T14" fmla="*/ 57 w 61"/>
                  <a:gd name="T15" fmla="*/ 0 h 302"/>
                  <a:gd name="T16" fmla="*/ 55 w 61"/>
                  <a:gd name="T17" fmla="*/ 6 h 302"/>
                  <a:gd name="T18" fmla="*/ 54 w 61"/>
                  <a:gd name="T19" fmla="*/ 15 h 302"/>
                  <a:gd name="T20" fmla="*/ 50 w 61"/>
                  <a:gd name="T21" fmla="*/ 31 h 302"/>
                  <a:gd name="T22" fmla="*/ 0 w 61"/>
                  <a:gd name="T23" fmla="*/ 291 h 302"/>
                  <a:gd name="T24" fmla="*/ 0 w 61"/>
                  <a:gd name="T25" fmla="*/ 29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302">
                    <a:moveTo>
                      <a:pt x="0" y="291"/>
                    </a:moveTo>
                    <a:lnTo>
                      <a:pt x="10" y="302"/>
                    </a:lnTo>
                    <a:lnTo>
                      <a:pt x="31" y="300"/>
                    </a:lnTo>
                    <a:lnTo>
                      <a:pt x="35" y="255"/>
                    </a:lnTo>
                    <a:lnTo>
                      <a:pt x="46" y="154"/>
                    </a:lnTo>
                    <a:lnTo>
                      <a:pt x="55" y="52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4" y="15"/>
                    </a:lnTo>
                    <a:lnTo>
                      <a:pt x="50" y="31"/>
                    </a:lnTo>
                    <a:lnTo>
                      <a:pt x="0" y="291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FFB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8" name="Freeform 30"/>
              <p:cNvSpPr>
                <a:spLocks/>
              </p:cNvSpPr>
              <p:nvPr/>
            </p:nvSpPr>
            <p:spPr bwMode="auto">
              <a:xfrm>
                <a:off x="5060" y="1742"/>
                <a:ext cx="45" cy="148"/>
              </a:xfrm>
              <a:custGeom>
                <a:avLst/>
                <a:gdLst>
                  <a:gd name="T0" fmla="*/ 0 w 89"/>
                  <a:gd name="T1" fmla="*/ 7 h 294"/>
                  <a:gd name="T2" fmla="*/ 55 w 89"/>
                  <a:gd name="T3" fmla="*/ 292 h 294"/>
                  <a:gd name="T4" fmla="*/ 89 w 89"/>
                  <a:gd name="T5" fmla="*/ 294 h 294"/>
                  <a:gd name="T6" fmla="*/ 87 w 89"/>
                  <a:gd name="T7" fmla="*/ 292 h 294"/>
                  <a:gd name="T8" fmla="*/ 86 w 89"/>
                  <a:gd name="T9" fmla="*/ 281 h 294"/>
                  <a:gd name="T10" fmla="*/ 78 w 89"/>
                  <a:gd name="T11" fmla="*/ 258 h 294"/>
                  <a:gd name="T12" fmla="*/ 66 w 89"/>
                  <a:gd name="T13" fmla="*/ 218 h 294"/>
                  <a:gd name="T14" fmla="*/ 47 w 89"/>
                  <a:gd name="T15" fmla="*/ 159 h 294"/>
                  <a:gd name="T16" fmla="*/ 28 w 89"/>
                  <a:gd name="T17" fmla="*/ 91 h 294"/>
                  <a:gd name="T18" fmla="*/ 13 w 89"/>
                  <a:gd name="T19" fmla="*/ 34 h 294"/>
                  <a:gd name="T20" fmla="*/ 8 w 89"/>
                  <a:gd name="T21" fmla="*/ 11 h 294"/>
                  <a:gd name="T22" fmla="*/ 6 w 89"/>
                  <a:gd name="T23" fmla="*/ 7 h 294"/>
                  <a:gd name="T24" fmla="*/ 2 w 89"/>
                  <a:gd name="T25" fmla="*/ 1 h 294"/>
                  <a:gd name="T26" fmla="*/ 0 w 89"/>
                  <a:gd name="T27" fmla="*/ 0 h 294"/>
                  <a:gd name="T28" fmla="*/ 0 w 89"/>
                  <a:gd name="T29" fmla="*/ 7 h 294"/>
                  <a:gd name="T30" fmla="*/ 0 w 89"/>
                  <a:gd name="T31" fmla="*/ 7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" h="294">
                    <a:moveTo>
                      <a:pt x="0" y="7"/>
                    </a:moveTo>
                    <a:lnTo>
                      <a:pt x="55" y="292"/>
                    </a:lnTo>
                    <a:lnTo>
                      <a:pt x="89" y="294"/>
                    </a:lnTo>
                    <a:lnTo>
                      <a:pt x="87" y="292"/>
                    </a:lnTo>
                    <a:lnTo>
                      <a:pt x="86" y="281"/>
                    </a:lnTo>
                    <a:lnTo>
                      <a:pt x="78" y="258"/>
                    </a:lnTo>
                    <a:lnTo>
                      <a:pt x="66" y="218"/>
                    </a:lnTo>
                    <a:lnTo>
                      <a:pt x="47" y="159"/>
                    </a:lnTo>
                    <a:lnTo>
                      <a:pt x="28" y="91"/>
                    </a:lnTo>
                    <a:lnTo>
                      <a:pt x="13" y="34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B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99" name="Freeform 31"/>
              <p:cNvSpPr>
                <a:spLocks/>
              </p:cNvSpPr>
              <p:nvPr/>
            </p:nvSpPr>
            <p:spPr bwMode="auto">
              <a:xfrm>
                <a:off x="5079" y="1739"/>
                <a:ext cx="56" cy="144"/>
              </a:xfrm>
              <a:custGeom>
                <a:avLst/>
                <a:gdLst>
                  <a:gd name="T0" fmla="*/ 0 w 110"/>
                  <a:gd name="T1" fmla="*/ 7 h 287"/>
                  <a:gd name="T2" fmla="*/ 84 w 110"/>
                  <a:gd name="T3" fmla="*/ 287 h 287"/>
                  <a:gd name="T4" fmla="*/ 105 w 110"/>
                  <a:gd name="T5" fmla="*/ 287 h 287"/>
                  <a:gd name="T6" fmla="*/ 110 w 110"/>
                  <a:gd name="T7" fmla="*/ 281 h 287"/>
                  <a:gd name="T8" fmla="*/ 95 w 110"/>
                  <a:gd name="T9" fmla="*/ 241 h 287"/>
                  <a:gd name="T10" fmla="*/ 61 w 110"/>
                  <a:gd name="T11" fmla="*/ 150 h 287"/>
                  <a:gd name="T12" fmla="*/ 27 w 110"/>
                  <a:gd name="T13" fmla="*/ 59 h 287"/>
                  <a:gd name="T14" fmla="*/ 11 w 110"/>
                  <a:gd name="T15" fmla="*/ 11 h 287"/>
                  <a:gd name="T16" fmla="*/ 8 w 110"/>
                  <a:gd name="T17" fmla="*/ 4 h 287"/>
                  <a:gd name="T18" fmla="*/ 2 w 110"/>
                  <a:gd name="T19" fmla="*/ 0 h 287"/>
                  <a:gd name="T20" fmla="*/ 0 w 110"/>
                  <a:gd name="T21" fmla="*/ 0 h 287"/>
                  <a:gd name="T22" fmla="*/ 0 w 110"/>
                  <a:gd name="T23" fmla="*/ 7 h 287"/>
                  <a:gd name="T24" fmla="*/ 0 w 110"/>
                  <a:gd name="T25" fmla="*/ 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0" h="287">
                    <a:moveTo>
                      <a:pt x="0" y="7"/>
                    </a:moveTo>
                    <a:lnTo>
                      <a:pt x="84" y="287"/>
                    </a:lnTo>
                    <a:lnTo>
                      <a:pt x="105" y="287"/>
                    </a:lnTo>
                    <a:lnTo>
                      <a:pt x="110" y="281"/>
                    </a:lnTo>
                    <a:lnTo>
                      <a:pt x="95" y="241"/>
                    </a:lnTo>
                    <a:lnTo>
                      <a:pt x="61" y="150"/>
                    </a:lnTo>
                    <a:lnTo>
                      <a:pt x="27" y="59"/>
                    </a:lnTo>
                    <a:lnTo>
                      <a:pt x="11" y="11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B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0" name="Freeform 32"/>
              <p:cNvSpPr>
                <a:spLocks/>
              </p:cNvSpPr>
              <p:nvPr/>
            </p:nvSpPr>
            <p:spPr bwMode="auto">
              <a:xfrm>
                <a:off x="5023" y="1748"/>
                <a:ext cx="14" cy="149"/>
              </a:xfrm>
              <a:custGeom>
                <a:avLst/>
                <a:gdLst>
                  <a:gd name="T0" fmla="*/ 15 w 26"/>
                  <a:gd name="T1" fmla="*/ 6 h 298"/>
                  <a:gd name="T2" fmla="*/ 0 w 26"/>
                  <a:gd name="T3" fmla="*/ 293 h 298"/>
                  <a:gd name="T4" fmla="*/ 23 w 26"/>
                  <a:gd name="T5" fmla="*/ 298 h 298"/>
                  <a:gd name="T6" fmla="*/ 23 w 26"/>
                  <a:gd name="T7" fmla="*/ 298 h 298"/>
                  <a:gd name="T8" fmla="*/ 23 w 26"/>
                  <a:gd name="T9" fmla="*/ 294 h 298"/>
                  <a:gd name="T10" fmla="*/ 25 w 26"/>
                  <a:gd name="T11" fmla="*/ 285 h 298"/>
                  <a:gd name="T12" fmla="*/ 26 w 26"/>
                  <a:gd name="T13" fmla="*/ 264 h 298"/>
                  <a:gd name="T14" fmla="*/ 25 w 26"/>
                  <a:gd name="T15" fmla="*/ 207 h 298"/>
                  <a:gd name="T16" fmla="*/ 23 w 26"/>
                  <a:gd name="T17" fmla="*/ 122 h 298"/>
                  <a:gd name="T18" fmla="*/ 23 w 26"/>
                  <a:gd name="T19" fmla="*/ 42 h 298"/>
                  <a:gd name="T20" fmla="*/ 23 w 26"/>
                  <a:gd name="T21" fmla="*/ 8 h 298"/>
                  <a:gd name="T22" fmla="*/ 21 w 26"/>
                  <a:gd name="T23" fmla="*/ 6 h 298"/>
                  <a:gd name="T24" fmla="*/ 19 w 26"/>
                  <a:gd name="T25" fmla="*/ 2 h 298"/>
                  <a:gd name="T26" fmla="*/ 17 w 26"/>
                  <a:gd name="T27" fmla="*/ 0 h 298"/>
                  <a:gd name="T28" fmla="*/ 15 w 26"/>
                  <a:gd name="T29" fmla="*/ 6 h 298"/>
                  <a:gd name="T30" fmla="*/ 15 w 26"/>
                  <a:gd name="T31" fmla="*/ 6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298">
                    <a:moveTo>
                      <a:pt x="15" y="6"/>
                    </a:moveTo>
                    <a:lnTo>
                      <a:pt x="0" y="293"/>
                    </a:lnTo>
                    <a:lnTo>
                      <a:pt x="23" y="298"/>
                    </a:lnTo>
                    <a:lnTo>
                      <a:pt x="23" y="298"/>
                    </a:lnTo>
                    <a:lnTo>
                      <a:pt x="23" y="294"/>
                    </a:lnTo>
                    <a:lnTo>
                      <a:pt x="25" y="285"/>
                    </a:lnTo>
                    <a:lnTo>
                      <a:pt x="26" y="264"/>
                    </a:lnTo>
                    <a:lnTo>
                      <a:pt x="25" y="207"/>
                    </a:lnTo>
                    <a:lnTo>
                      <a:pt x="23" y="122"/>
                    </a:lnTo>
                    <a:lnTo>
                      <a:pt x="23" y="42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6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FFB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1" name="Freeform 33"/>
              <p:cNvSpPr>
                <a:spLocks/>
              </p:cNvSpPr>
              <p:nvPr/>
            </p:nvSpPr>
            <p:spPr bwMode="auto">
              <a:xfrm>
                <a:off x="4926" y="1736"/>
                <a:ext cx="48" cy="149"/>
              </a:xfrm>
              <a:custGeom>
                <a:avLst/>
                <a:gdLst>
                  <a:gd name="T0" fmla="*/ 2 w 95"/>
                  <a:gd name="T1" fmla="*/ 268 h 299"/>
                  <a:gd name="T2" fmla="*/ 85 w 95"/>
                  <a:gd name="T3" fmla="*/ 0 h 299"/>
                  <a:gd name="T4" fmla="*/ 95 w 95"/>
                  <a:gd name="T5" fmla="*/ 2 h 299"/>
                  <a:gd name="T6" fmla="*/ 85 w 95"/>
                  <a:gd name="T7" fmla="*/ 48 h 299"/>
                  <a:gd name="T8" fmla="*/ 65 w 95"/>
                  <a:gd name="T9" fmla="*/ 147 h 299"/>
                  <a:gd name="T10" fmla="*/ 42 w 95"/>
                  <a:gd name="T11" fmla="*/ 249 h 299"/>
                  <a:gd name="T12" fmla="*/ 28 w 95"/>
                  <a:gd name="T13" fmla="*/ 299 h 299"/>
                  <a:gd name="T14" fmla="*/ 9 w 95"/>
                  <a:gd name="T15" fmla="*/ 293 h 299"/>
                  <a:gd name="T16" fmla="*/ 0 w 95"/>
                  <a:gd name="T17" fmla="*/ 283 h 299"/>
                  <a:gd name="T18" fmla="*/ 2 w 95"/>
                  <a:gd name="T19" fmla="*/ 268 h 299"/>
                  <a:gd name="T20" fmla="*/ 2 w 95"/>
                  <a:gd name="T21" fmla="*/ 26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" h="299">
                    <a:moveTo>
                      <a:pt x="2" y="268"/>
                    </a:moveTo>
                    <a:lnTo>
                      <a:pt x="85" y="0"/>
                    </a:lnTo>
                    <a:lnTo>
                      <a:pt x="95" y="2"/>
                    </a:lnTo>
                    <a:lnTo>
                      <a:pt x="85" y="48"/>
                    </a:lnTo>
                    <a:lnTo>
                      <a:pt x="65" y="147"/>
                    </a:lnTo>
                    <a:lnTo>
                      <a:pt x="42" y="249"/>
                    </a:lnTo>
                    <a:lnTo>
                      <a:pt x="28" y="299"/>
                    </a:lnTo>
                    <a:lnTo>
                      <a:pt x="9" y="293"/>
                    </a:lnTo>
                    <a:lnTo>
                      <a:pt x="0" y="283"/>
                    </a:lnTo>
                    <a:lnTo>
                      <a:pt x="2" y="268"/>
                    </a:lnTo>
                    <a:lnTo>
                      <a:pt x="2" y="268"/>
                    </a:lnTo>
                    <a:close/>
                  </a:path>
                </a:pathLst>
              </a:custGeom>
              <a:solidFill>
                <a:srgbClr val="FFB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2" name="Freeform 34"/>
              <p:cNvSpPr>
                <a:spLocks/>
              </p:cNvSpPr>
              <p:nvPr/>
            </p:nvSpPr>
            <p:spPr bwMode="auto">
              <a:xfrm>
                <a:off x="5047" y="1745"/>
                <a:ext cx="23" cy="149"/>
              </a:xfrm>
              <a:custGeom>
                <a:avLst/>
                <a:gdLst>
                  <a:gd name="T0" fmla="*/ 19 w 46"/>
                  <a:gd name="T1" fmla="*/ 299 h 299"/>
                  <a:gd name="T2" fmla="*/ 46 w 46"/>
                  <a:gd name="T3" fmla="*/ 299 h 299"/>
                  <a:gd name="T4" fmla="*/ 40 w 46"/>
                  <a:gd name="T5" fmla="*/ 253 h 299"/>
                  <a:gd name="T6" fmla="*/ 27 w 46"/>
                  <a:gd name="T7" fmla="*/ 154 h 299"/>
                  <a:gd name="T8" fmla="*/ 14 w 46"/>
                  <a:gd name="T9" fmla="*/ 53 h 299"/>
                  <a:gd name="T10" fmla="*/ 6 w 46"/>
                  <a:gd name="T11" fmla="*/ 6 h 299"/>
                  <a:gd name="T12" fmla="*/ 4 w 46"/>
                  <a:gd name="T13" fmla="*/ 0 h 299"/>
                  <a:gd name="T14" fmla="*/ 2 w 46"/>
                  <a:gd name="T15" fmla="*/ 0 h 299"/>
                  <a:gd name="T16" fmla="*/ 0 w 46"/>
                  <a:gd name="T17" fmla="*/ 6 h 299"/>
                  <a:gd name="T18" fmla="*/ 0 w 46"/>
                  <a:gd name="T19" fmla="*/ 17 h 299"/>
                  <a:gd name="T20" fmla="*/ 2 w 46"/>
                  <a:gd name="T21" fmla="*/ 67 h 299"/>
                  <a:gd name="T22" fmla="*/ 10 w 46"/>
                  <a:gd name="T23" fmla="*/ 164 h 299"/>
                  <a:gd name="T24" fmla="*/ 17 w 46"/>
                  <a:gd name="T25" fmla="*/ 257 h 299"/>
                  <a:gd name="T26" fmla="*/ 19 w 46"/>
                  <a:gd name="T27" fmla="*/ 299 h 299"/>
                  <a:gd name="T28" fmla="*/ 19 w 46"/>
                  <a:gd name="T29" fmla="*/ 299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299">
                    <a:moveTo>
                      <a:pt x="19" y="299"/>
                    </a:moveTo>
                    <a:lnTo>
                      <a:pt x="46" y="299"/>
                    </a:lnTo>
                    <a:lnTo>
                      <a:pt x="40" y="253"/>
                    </a:lnTo>
                    <a:lnTo>
                      <a:pt x="27" y="154"/>
                    </a:lnTo>
                    <a:lnTo>
                      <a:pt x="14" y="53"/>
                    </a:lnTo>
                    <a:lnTo>
                      <a:pt x="6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17"/>
                    </a:lnTo>
                    <a:lnTo>
                      <a:pt x="2" y="67"/>
                    </a:lnTo>
                    <a:lnTo>
                      <a:pt x="10" y="164"/>
                    </a:lnTo>
                    <a:lnTo>
                      <a:pt x="17" y="257"/>
                    </a:lnTo>
                    <a:lnTo>
                      <a:pt x="19" y="299"/>
                    </a:lnTo>
                    <a:lnTo>
                      <a:pt x="19" y="299"/>
                    </a:lnTo>
                    <a:close/>
                  </a:path>
                </a:pathLst>
              </a:custGeom>
              <a:solidFill>
                <a:srgbClr val="FFB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3" name="Freeform 35"/>
              <p:cNvSpPr>
                <a:spLocks/>
              </p:cNvSpPr>
              <p:nvPr/>
            </p:nvSpPr>
            <p:spPr bwMode="auto">
              <a:xfrm>
                <a:off x="4924" y="1729"/>
                <a:ext cx="219" cy="171"/>
              </a:xfrm>
              <a:custGeom>
                <a:avLst/>
                <a:gdLst>
                  <a:gd name="T0" fmla="*/ 72 w 439"/>
                  <a:gd name="T1" fmla="*/ 57 h 342"/>
                  <a:gd name="T2" fmla="*/ 17 w 439"/>
                  <a:gd name="T3" fmla="*/ 226 h 342"/>
                  <a:gd name="T4" fmla="*/ 0 w 439"/>
                  <a:gd name="T5" fmla="*/ 285 h 342"/>
                  <a:gd name="T6" fmla="*/ 4 w 439"/>
                  <a:gd name="T7" fmla="*/ 306 h 342"/>
                  <a:gd name="T8" fmla="*/ 25 w 439"/>
                  <a:gd name="T9" fmla="*/ 315 h 342"/>
                  <a:gd name="T10" fmla="*/ 152 w 439"/>
                  <a:gd name="T11" fmla="*/ 336 h 342"/>
                  <a:gd name="T12" fmla="*/ 320 w 439"/>
                  <a:gd name="T13" fmla="*/ 334 h 342"/>
                  <a:gd name="T14" fmla="*/ 422 w 439"/>
                  <a:gd name="T15" fmla="*/ 310 h 342"/>
                  <a:gd name="T16" fmla="*/ 426 w 439"/>
                  <a:gd name="T17" fmla="*/ 245 h 342"/>
                  <a:gd name="T18" fmla="*/ 356 w 439"/>
                  <a:gd name="T19" fmla="*/ 46 h 342"/>
                  <a:gd name="T20" fmla="*/ 348 w 439"/>
                  <a:gd name="T21" fmla="*/ 40 h 342"/>
                  <a:gd name="T22" fmla="*/ 411 w 439"/>
                  <a:gd name="T23" fmla="*/ 230 h 342"/>
                  <a:gd name="T24" fmla="*/ 424 w 439"/>
                  <a:gd name="T25" fmla="*/ 291 h 342"/>
                  <a:gd name="T26" fmla="*/ 411 w 439"/>
                  <a:gd name="T27" fmla="*/ 304 h 342"/>
                  <a:gd name="T28" fmla="*/ 386 w 439"/>
                  <a:gd name="T29" fmla="*/ 260 h 342"/>
                  <a:gd name="T30" fmla="*/ 327 w 439"/>
                  <a:gd name="T31" fmla="*/ 65 h 342"/>
                  <a:gd name="T32" fmla="*/ 320 w 439"/>
                  <a:gd name="T33" fmla="*/ 63 h 342"/>
                  <a:gd name="T34" fmla="*/ 373 w 439"/>
                  <a:gd name="T35" fmla="*/ 256 h 342"/>
                  <a:gd name="T36" fmla="*/ 379 w 439"/>
                  <a:gd name="T37" fmla="*/ 310 h 342"/>
                  <a:gd name="T38" fmla="*/ 352 w 439"/>
                  <a:gd name="T39" fmla="*/ 317 h 342"/>
                  <a:gd name="T40" fmla="*/ 325 w 439"/>
                  <a:gd name="T41" fmla="*/ 268 h 342"/>
                  <a:gd name="T42" fmla="*/ 285 w 439"/>
                  <a:gd name="T43" fmla="*/ 74 h 342"/>
                  <a:gd name="T44" fmla="*/ 278 w 439"/>
                  <a:gd name="T45" fmla="*/ 72 h 342"/>
                  <a:gd name="T46" fmla="*/ 314 w 439"/>
                  <a:gd name="T47" fmla="*/ 264 h 342"/>
                  <a:gd name="T48" fmla="*/ 312 w 439"/>
                  <a:gd name="T49" fmla="*/ 323 h 342"/>
                  <a:gd name="T50" fmla="*/ 282 w 439"/>
                  <a:gd name="T51" fmla="*/ 325 h 342"/>
                  <a:gd name="T52" fmla="*/ 266 w 439"/>
                  <a:gd name="T53" fmla="*/ 274 h 342"/>
                  <a:gd name="T54" fmla="*/ 253 w 439"/>
                  <a:gd name="T55" fmla="*/ 80 h 342"/>
                  <a:gd name="T56" fmla="*/ 245 w 439"/>
                  <a:gd name="T57" fmla="*/ 76 h 342"/>
                  <a:gd name="T58" fmla="*/ 257 w 439"/>
                  <a:gd name="T59" fmla="*/ 270 h 342"/>
                  <a:gd name="T60" fmla="*/ 245 w 439"/>
                  <a:gd name="T61" fmla="*/ 327 h 342"/>
                  <a:gd name="T62" fmla="*/ 213 w 439"/>
                  <a:gd name="T63" fmla="*/ 331 h 342"/>
                  <a:gd name="T64" fmla="*/ 207 w 439"/>
                  <a:gd name="T65" fmla="*/ 275 h 342"/>
                  <a:gd name="T66" fmla="*/ 217 w 439"/>
                  <a:gd name="T67" fmla="*/ 82 h 342"/>
                  <a:gd name="T68" fmla="*/ 211 w 439"/>
                  <a:gd name="T69" fmla="*/ 80 h 342"/>
                  <a:gd name="T70" fmla="*/ 198 w 439"/>
                  <a:gd name="T71" fmla="*/ 275 h 342"/>
                  <a:gd name="T72" fmla="*/ 179 w 439"/>
                  <a:gd name="T73" fmla="*/ 331 h 342"/>
                  <a:gd name="T74" fmla="*/ 145 w 439"/>
                  <a:gd name="T75" fmla="*/ 327 h 342"/>
                  <a:gd name="T76" fmla="*/ 145 w 439"/>
                  <a:gd name="T77" fmla="*/ 274 h 342"/>
                  <a:gd name="T78" fmla="*/ 181 w 439"/>
                  <a:gd name="T79" fmla="*/ 80 h 342"/>
                  <a:gd name="T80" fmla="*/ 175 w 439"/>
                  <a:gd name="T81" fmla="*/ 74 h 342"/>
                  <a:gd name="T82" fmla="*/ 135 w 439"/>
                  <a:gd name="T83" fmla="*/ 264 h 342"/>
                  <a:gd name="T84" fmla="*/ 107 w 439"/>
                  <a:gd name="T85" fmla="*/ 319 h 342"/>
                  <a:gd name="T86" fmla="*/ 74 w 439"/>
                  <a:gd name="T87" fmla="*/ 313 h 342"/>
                  <a:gd name="T88" fmla="*/ 78 w 439"/>
                  <a:gd name="T89" fmla="*/ 262 h 342"/>
                  <a:gd name="T90" fmla="*/ 133 w 439"/>
                  <a:gd name="T91" fmla="*/ 78 h 342"/>
                  <a:gd name="T92" fmla="*/ 129 w 439"/>
                  <a:gd name="T93" fmla="*/ 74 h 342"/>
                  <a:gd name="T94" fmla="*/ 71 w 439"/>
                  <a:gd name="T95" fmla="*/ 258 h 342"/>
                  <a:gd name="T96" fmla="*/ 42 w 439"/>
                  <a:gd name="T97" fmla="*/ 308 h 342"/>
                  <a:gd name="T98" fmla="*/ 17 w 439"/>
                  <a:gd name="T99" fmla="*/ 302 h 342"/>
                  <a:gd name="T100" fmla="*/ 25 w 439"/>
                  <a:gd name="T101" fmla="*/ 243 h 342"/>
                  <a:gd name="T102" fmla="*/ 78 w 439"/>
                  <a:gd name="T103" fmla="*/ 61 h 342"/>
                  <a:gd name="T104" fmla="*/ 91 w 439"/>
                  <a:gd name="T105" fmla="*/ 19 h 342"/>
                  <a:gd name="T106" fmla="*/ 88 w 439"/>
                  <a:gd name="T107" fmla="*/ 17 h 342"/>
                  <a:gd name="T108" fmla="*/ 86 w 439"/>
                  <a:gd name="T109" fmla="*/ 2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9" h="342">
                    <a:moveTo>
                      <a:pt x="86" y="21"/>
                    </a:moveTo>
                    <a:lnTo>
                      <a:pt x="72" y="57"/>
                    </a:lnTo>
                    <a:lnTo>
                      <a:pt x="46" y="141"/>
                    </a:lnTo>
                    <a:lnTo>
                      <a:pt x="17" y="226"/>
                    </a:lnTo>
                    <a:lnTo>
                      <a:pt x="2" y="272"/>
                    </a:lnTo>
                    <a:lnTo>
                      <a:pt x="0" y="285"/>
                    </a:lnTo>
                    <a:lnTo>
                      <a:pt x="0" y="298"/>
                    </a:lnTo>
                    <a:lnTo>
                      <a:pt x="4" y="306"/>
                    </a:lnTo>
                    <a:lnTo>
                      <a:pt x="6" y="312"/>
                    </a:lnTo>
                    <a:lnTo>
                      <a:pt x="25" y="315"/>
                    </a:lnTo>
                    <a:lnTo>
                      <a:pt x="78" y="327"/>
                    </a:lnTo>
                    <a:lnTo>
                      <a:pt x="152" y="336"/>
                    </a:lnTo>
                    <a:lnTo>
                      <a:pt x="240" y="342"/>
                    </a:lnTo>
                    <a:lnTo>
                      <a:pt x="320" y="334"/>
                    </a:lnTo>
                    <a:lnTo>
                      <a:pt x="380" y="323"/>
                    </a:lnTo>
                    <a:lnTo>
                      <a:pt x="422" y="310"/>
                    </a:lnTo>
                    <a:lnTo>
                      <a:pt x="439" y="298"/>
                    </a:lnTo>
                    <a:lnTo>
                      <a:pt x="426" y="245"/>
                    </a:lnTo>
                    <a:lnTo>
                      <a:pt x="392" y="146"/>
                    </a:lnTo>
                    <a:lnTo>
                      <a:pt x="356" y="46"/>
                    </a:lnTo>
                    <a:lnTo>
                      <a:pt x="339" y="0"/>
                    </a:lnTo>
                    <a:lnTo>
                      <a:pt x="348" y="40"/>
                    </a:lnTo>
                    <a:lnTo>
                      <a:pt x="379" y="133"/>
                    </a:lnTo>
                    <a:lnTo>
                      <a:pt x="411" y="230"/>
                    </a:lnTo>
                    <a:lnTo>
                      <a:pt x="426" y="281"/>
                    </a:lnTo>
                    <a:lnTo>
                      <a:pt x="424" y="291"/>
                    </a:lnTo>
                    <a:lnTo>
                      <a:pt x="418" y="300"/>
                    </a:lnTo>
                    <a:lnTo>
                      <a:pt x="411" y="304"/>
                    </a:lnTo>
                    <a:lnTo>
                      <a:pt x="403" y="304"/>
                    </a:lnTo>
                    <a:lnTo>
                      <a:pt x="386" y="260"/>
                    </a:lnTo>
                    <a:lnTo>
                      <a:pt x="356" y="163"/>
                    </a:lnTo>
                    <a:lnTo>
                      <a:pt x="327" y="65"/>
                    </a:lnTo>
                    <a:lnTo>
                      <a:pt x="312" y="21"/>
                    </a:lnTo>
                    <a:lnTo>
                      <a:pt x="320" y="63"/>
                    </a:lnTo>
                    <a:lnTo>
                      <a:pt x="346" y="160"/>
                    </a:lnTo>
                    <a:lnTo>
                      <a:pt x="373" y="256"/>
                    </a:lnTo>
                    <a:lnTo>
                      <a:pt x="386" y="304"/>
                    </a:lnTo>
                    <a:lnTo>
                      <a:pt x="379" y="310"/>
                    </a:lnTo>
                    <a:lnTo>
                      <a:pt x="367" y="315"/>
                    </a:lnTo>
                    <a:lnTo>
                      <a:pt x="352" y="317"/>
                    </a:lnTo>
                    <a:lnTo>
                      <a:pt x="340" y="315"/>
                    </a:lnTo>
                    <a:lnTo>
                      <a:pt x="325" y="268"/>
                    </a:lnTo>
                    <a:lnTo>
                      <a:pt x="304" y="171"/>
                    </a:lnTo>
                    <a:lnTo>
                      <a:pt x="285" y="74"/>
                    </a:lnTo>
                    <a:lnTo>
                      <a:pt x="274" y="30"/>
                    </a:lnTo>
                    <a:lnTo>
                      <a:pt x="278" y="72"/>
                    </a:lnTo>
                    <a:lnTo>
                      <a:pt x="295" y="167"/>
                    </a:lnTo>
                    <a:lnTo>
                      <a:pt x="314" y="264"/>
                    </a:lnTo>
                    <a:lnTo>
                      <a:pt x="320" y="315"/>
                    </a:lnTo>
                    <a:lnTo>
                      <a:pt x="312" y="323"/>
                    </a:lnTo>
                    <a:lnTo>
                      <a:pt x="297" y="327"/>
                    </a:lnTo>
                    <a:lnTo>
                      <a:pt x="282" y="325"/>
                    </a:lnTo>
                    <a:lnTo>
                      <a:pt x="274" y="321"/>
                    </a:lnTo>
                    <a:lnTo>
                      <a:pt x="266" y="274"/>
                    </a:lnTo>
                    <a:lnTo>
                      <a:pt x="259" y="177"/>
                    </a:lnTo>
                    <a:lnTo>
                      <a:pt x="253" y="80"/>
                    </a:lnTo>
                    <a:lnTo>
                      <a:pt x="247" y="34"/>
                    </a:lnTo>
                    <a:lnTo>
                      <a:pt x="245" y="76"/>
                    </a:lnTo>
                    <a:lnTo>
                      <a:pt x="251" y="171"/>
                    </a:lnTo>
                    <a:lnTo>
                      <a:pt x="257" y="270"/>
                    </a:lnTo>
                    <a:lnTo>
                      <a:pt x="257" y="319"/>
                    </a:lnTo>
                    <a:lnTo>
                      <a:pt x="245" y="327"/>
                    </a:lnTo>
                    <a:lnTo>
                      <a:pt x="230" y="331"/>
                    </a:lnTo>
                    <a:lnTo>
                      <a:pt x="213" y="331"/>
                    </a:lnTo>
                    <a:lnTo>
                      <a:pt x="206" y="325"/>
                    </a:lnTo>
                    <a:lnTo>
                      <a:pt x="207" y="275"/>
                    </a:lnTo>
                    <a:lnTo>
                      <a:pt x="213" y="179"/>
                    </a:lnTo>
                    <a:lnTo>
                      <a:pt x="217" y="82"/>
                    </a:lnTo>
                    <a:lnTo>
                      <a:pt x="217" y="38"/>
                    </a:lnTo>
                    <a:lnTo>
                      <a:pt x="211" y="80"/>
                    </a:lnTo>
                    <a:lnTo>
                      <a:pt x="206" y="177"/>
                    </a:lnTo>
                    <a:lnTo>
                      <a:pt x="198" y="275"/>
                    </a:lnTo>
                    <a:lnTo>
                      <a:pt x="192" y="325"/>
                    </a:lnTo>
                    <a:lnTo>
                      <a:pt x="179" y="331"/>
                    </a:lnTo>
                    <a:lnTo>
                      <a:pt x="162" y="331"/>
                    </a:lnTo>
                    <a:lnTo>
                      <a:pt x="145" y="327"/>
                    </a:lnTo>
                    <a:lnTo>
                      <a:pt x="137" y="321"/>
                    </a:lnTo>
                    <a:lnTo>
                      <a:pt x="145" y="274"/>
                    </a:lnTo>
                    <a:lnTo>
                      <a:pt x="164" y="175"/>
                    </a:lnTo>
                    <a:lnTo>
                      <a:pt x="181" y="80"/>
                    </a:lnTo>
                    <a:lnTo>
                      <a:pt x="186" y="34"/>
                    </a:lnTo>
                    <a:lnTo>
                      <a:pt x="175" y="74"/>
                    </a:lnTo>
                    <a:lnTo>
                      <a:pt x="156" y="169"/>
                    </a:lnTo>
                    <a:lnTo>
                      <a:pt x="135" y="264"/>
                    </a:lnTo>
                    <a:lnTo>
                      <a:pt x="120" y="315"/>
                    </a:lnTo>
                    <a:lnTo>
                      <a:pt x="107" y="319"/>
                    </a:lnTo>
                    <a:lnTo>
                      <a:pt x="90" y="319"/>
                    </a:lnTo>
                    <a:lnTo>
                      <a:pt x="74" y="313"/>
                    </a:lnTo>
                    <a:lnTo>
                      <a:pt x="69" y="308"/>
                    </a:lnTo>
                    <a:lnTo>
                      <a:pt x="78" y="262"/>
                    </a:lnTo>
                    <a:lnTo>
                      <a:pt x="105" y="171"/>
                    </a:lnTo>
                    <a:lnTo>
                      <a:pt x="133" y="78"/>
                    </a:lnTo>
                    <a:lnTo>
                      <a:pt x="145" y="34"/>
                    </a:lnTo>
                    <a:lnTo>
                      <a:pt x="129" y="74"/>
                    </a:lnTo>
                    <a:lnTo>
                      <a:pt x="101" y="165"/>
                    </a:lnTo>
                    <a:lnTo>
                      <a:pt x="71" y="258"/>
                    </a:lnTo>
                    <a:lnTo>
                      <a:pt x="53" y="304"/>
                    </a:lnTo>
                    <a:lnTo>
                      <a:pt x="42" y="308"/>
                    </a:lnTo>
                    <a:lnTo>
                      <a:pt x="31" y="308"/>
                    </a:lnTo>
                    <a:lnTo>
                      <a:pt x="17" y="302"/>
                    </a:lnTo>
                    <a:lnTo>
                      <a:pt x="12" y="294"/>
                    </a:lnTo>
                    <a:lnTo>
                      <a:pt x="25" y="243"/>
                    </a:lnTo>
                    <a:lnTo>
                      <a:pt x="52" y="150"/>
                    </a:lnTo>
                    <a:lnTo>
                      <a:pt x="78" y="61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0" y="17"/>
                    </a:lnTo>
                    <a:lnTo>
                      <a:pt x="88" y="17"/>
                    </a:lnTo>
                    <a:lnTo>
                      <a:pt x="86" y="21"/>
                    </a:lnTo>
                    <a:lnTo>
                      <a:pt x="86" y="21"/>
                    </a:lnTo>
                    <a:close/>
                  </a:path>
                </a:pathLst>
              </a:custGeom>
              <a:solidFill>
                <a:srgbClr val="EDA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4" name="Freeform 36"/>
              <p:cNvSpPr>
                <a:spLocks/>
              </p:cNvSpPr>
              <p:nvPr/>
            </p:nvSpPr>
            <p:spPr bwMode="auto">
              <a:xfrm>
                <a:off x="3991" y="1672"/>
                <a:ext cx="1113" cy="717"/>
              </a:xfrm>
              <a:custGeom>
                <a:avLst/>
                <a:gdLst>
                  <a:gd name="T0" fmla="*/ 781 w 2226"/>
                  <a:gd name="T1" fmla="*/ 30 h 1435"/>
                  <a:gd name="T2" fmla="*/ 717 w 2226"/>
                  <a:gd name="T3" fmla="*/ 21 h 1435"/>
                  <a:gd name="T4" fmla="*/ 639 w 2226"/>
                  <a:gd name="T5" fmla="*/ 28 h 1435"/>
                  <a:gd name="T6" fmla="*/ 561 w 2226"/>
                  <a:gd name="T7" fmla="*/ 42 h 1435"/>
                  <a:gd name="T8" fmla="*/ 489 w 2226"/>
                  <a:gd name="T9" fmla="*/ 68 h 1435"/>
                  <a:gd name="T10" fmla="*/ 418 w 2226"/>
                  <a:gd name="T11" fmla="*/ 102 h 1435"/>
                  <a:gd name="T12" fmla="*/ 361 w 2226"/>
                  <a:gd name="T13" fmla="*/ 152 h 1435"/>
                  <a:gd name="T14" fmla="*/ 287 w 2226"/>
                  <a:gd name="T15" fmla="*/ 237 h 1435"/>
                  <a:gd name="T16" fmla="*/ 245 w 2226"/>
                  <a:gd name="T17" fmla="*/ 315 h 1435"/>
                  <a:gd name="T18" fmla="*/ 196 w 2226"/>
                  <a:gd name="T19" fmla="*/ 416 h 1435"/>
                  <a:gd name="T20" fmla="*/ 160 w 2226"/>
                  <a:gd name="T21" fmla="*/ 530 h 1435"/>
                  <a:gd name="T22" fmla="*/ 146 w 2226"/>
                  <a:gd name="T23" fmla="*/ 541 h 1435"/>
                  <a:gd name="T24" fmla="*/ 108 w 2226"/>
                  <a:gd name="T25" fmla="*/ 553 h 1435"/>
                  <a:gd name="T26" fmla="*/ 0 w 2226"/>
                  <a:gd name="T27" fmla="*/ 663 h 1435"/>
                  <a:gd name="T28" fmla="*/ 0 w 2226"/>
                  <a:gd name="T29" fmla="*/ 1425 h 1435"/>
                  <a:gd name="T30" fmla="*/ 72 w 2226"/>
                  <a:gd name="T31" fmla="*/ 1425 h 1435"/>
                  <a:gd name="T32" fmla="*/ 164 w 2226"/>
                  <a:gd name="T33" fmla="*/ 1423 h 1435"/>
                  <a:gd name="T34" fmla="*/ 202 w 2226"/>
                  <a:gd name="T35" fmla="*/ 1412 h 1435"/>
                  <a:gd name="T36" fmla="*/ 249 w 2226"/>
                  <a:gd name="T37" fmla="*/ 1366 h 1435"/>
                  <a:gd name="T38" fmla="*/ 264 w 2226"/>
                  <a:gd name="T39" fmla="*/ 1399 h 1435"/>
                  <a:gd name="T40" fmla="*/ 342 w 2226"/>
                  <a:gd name="T41" fmla="*/ 1414 h 1435"/>
                  <a:gd name="T42" fmla="*/ 519 w 2226"/>
                  <a:gd name="T43" fmla="*/ 1423 h 1435"/>
                  <a:gd name="T44" fmla="*/ 660 w 2226"/>
                  <a:gd name="T45" fmla="*/ 1435 h 1435"/>
                  <a:gd name="T46" fmla="*/ 1266 w 2226"/>
                  <a:gd name="T47" fmla="*/ 1435 h 1435"/>
                  <a:gd name="T48" fmla="*/ 1584 w 2226"/>
                  <a:gd name="T49" fmla="*/ 1416 h 1435"/>
                  <a:gd name="T50" fmla="*/ 1709 w 2226"/>
                  <a:gd name="T51" fmla="*/ 1412 h 1435"/>
                  <a:gd name="T52" fmla="*/ 1804 w 2226"/>
                  <a:gd name="T53" fmla="*/ 1399 h 1435"/>
                  <a:gd name="T54" fmla="*/ 1869 w 2226"/>
                  <a:gd name="T55" fmla="*/ 1385 h 1435"/>
                  <a:gd name="T56" fmla="*/ 1918 w 2226"/>
                  <a:gd name="T57" fmla="*/ 1368 h 1435"/>
                  <a:gd name="T58" fmla="*/ 1966 w 2226"/>
                  <a:gd name="T59" fmla="*/ 1385 h 1435"/>
                  <a:gd name="T60" fmla="*/ 2031 w 2226"/>
                  <a:gd name="T61" fmla="*/ 1406 h 1435"/>
                  <a:gd name="T62" fmla="*/ 2126 w 2226"/>
                  <a:gd name="T63" fmla="*/ 1408 h 1435"/>
                  <a:gd name="T64" fmla="*/ 2190 w 2226"/>
                  <a:gd name="T65" fmla="*/ 1391 h 1435"/>
                  <a:gd name="T66" fmla="*/ 2223 w 2226"/>
                  <a:gd name="T67" fmla="*/ 1372 h 1435"/>
                  <a:gd name="T68" fmla="*/ 2226 w 2226"/>
                  <a:gd name="T69" fmla="*/ 1343 h 1435"/>
                  <a:gd name="T70" fmla="*/ 2209 w 2226"/>
                  <a:gd name="T71" fmla="*/ 1051 h 1435"/>
                  <a:gd name="T72" fmla="*/ 2205 w 2226"/>
                  <a:gd name="T73" fmla="*/ 939 h 1435"/>
                  <a:gd name="T74" fmla="*/ 2190 w 2226"/>
                  <a:gd name="T75" fmla="*/ 857 h 1435"/>
                  <a:gd name="T76" fmla="*/ 2175 w 2226"/>
                  <a:gd name="T77" fmla="*/ 815 h 1435"/>
                  <a:gd name="T78" fmla="*/ 2044 w 2226"/>
                  <a:gd name="T79" fmla="*/ 654 h 1435"/>
                  <a:gd name="T80" fmla="*/ 1947 w 2226"/>
                  <a:gd name="T81" fmla="*/ 545 h 1435"/>
                  <a:gd name="T82" fmla="*/ 1905 w 2226"/>
                  <a:gd name="T83" fmla="*/ 511 h 1435"/>
                  <a:gd name="T84" fmla="*/ 1896 w 2226"/>
                  <a:gd name="T85" fmla="*/ 490 h 1435"/>
                  <a:gd name="T86" fmla="*/ 1869 w 2226"/>
                  <a:gd name="T87" fmla="*/ 395 h 1435"/>
                  <a:gd name="T88" fmla="*/ 1833 w 2226"/>
                  <a:gd name="T89" fmla="*/ 319 h 1435"/>
                  <a:gd name="T90" fmla="*/ 1768 w 2226"/>
                  <a:gd name="T91" fmla="*/ 237 h 1435"/>
                  <a:gd name="T92" fmla="*/ 1715 w 2226"/>
                  <a:gd name="T93" fmla="*/ 175 h 1435"/>
                  <a:gd name="T94" fmla="*/ 1626 w 2226"/>
                  <a:gd name="T95" fmla="*/ 108 h 1435"/>
                  <a:gd name="T96" fmla="*/ 1544 w 2226"/>
                  <a:gd name="T97" fmla="*/ 72 h 1435"/>
                  <a:gd name="T98" fmla="*/ 1422 w 2226"/>
                  <a:gd name="T99" fmla="*/ 28 h 1435"/>
                  <a:gd name="T100" fmla="*/ 888 w 2226"/>
                  <a:gd name="T101" fmla="*/ 0 h 1435"/>
                  <a:gd name="T102" fmla="*/ 781 w 2226"/>
                  <a:gd name="T103" fmla="*/ 30 h 1435"/>
                  <a:gd name="T104" fmla="*/ 781 w 2226"/>
                  <a:gd name="T105" fmla="*/ 30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6" h="1435">
                    <a:moveTo>
                      <a:pt x="781" y="30"/>
                    </a:moveTo>
                    <a:lnTo>
                      <a:pt x="717" y="21"/>
                    </a:lnTo>
                    <a:lnTo>
                      <a:pt x="639" y="28"/>
                    </a:lnTo>
                    <a:lnTo>
                      <a:pt x="561" y="42"/>
                    </a:lnTo>
                    <a:lnTo>
                      <a:pt x="489" y="68"/>
                    </a:lnTo>
                    <a:lnTo>
                      <a:pt x="418" y="102"/>
                    </a:lnTo>
                    <a:lnTo>
                      <a:pt x="361" y="152"/>
                    </a:lnTo>
                    <a:lnTo>
                      <a:pt x="287" y="237"/>
                    </a:lnTo>
                    <a:lnTo>
                      <a:pt x="245" y="315"/>
                    </a:lnTo>
                    <a:lnTo>
                      <a:pt x="196" y="416"/>
                    </a:lnTo>
                    <a:lnTo>
                      <a:pt x="160" y="530"/>
                    </a:lnTo>
                    <a:lnTo>
                      <a:pt x="146" y="541"/>
                    </a:lnTo>
                    <a:lnTo>
                      <a:pt x="108" y="553"/>
                    </a:lnTo>
                    <a:lnTo>
                      <a:pt x="0" y="663"/>
                    </a:lnTo>
                    <a:lnTo>
                      <a:pt x="0" y="1425"/>
                    </a:lnTo>
                    <a:lnTo>
                      <a:pt x="72" y="1425"/>
                    </a:lnTo>
                    <a:lnTo>
                      <a:pt x="164" y="1423"/>
                    </a:lnTo>
                    <a:lnTo>
                      <a:pt x="202" y="1412"/>
                    </a:lnTo>
                    <a:lnTo>
                      <a:pt x="249" y="1366"/>
                    </a:lnTo>
                    <a:lnTo>
                      <a:pt x="264" y="1399"/>
                    </a:lnTo>
                    <a:lnTo>
                      <a:pt x="342" y="1414"/>
                    </a:lnTo>
                    <a:lnTo>
                      <a:pt x="519" y="1423"/>
                    </a:lnTo>
                    <a:lnTo>
                      <a:pt x="660" y="1435"/>
                    </a:lnTo>
                    <a:lnTo>
                      <a:pt x="1266" y="1435"/>
                    </a:lnTo>
                    <a:lnTo>
                      <a:pt x="1584" y="1416"/>
                    </a:lnTo>
                    <a:lnTo>
                      <a:pt x="1709" y="1412"/>
                    </a:lnTo>
                    <a:lnTo>
                      <a:pt x="1804" y="1399"/>
                    </a:lnTo>
                    <a:lnTo>
                      <a:pt x="1869" y="1385"/>
                    </a:lnTo>
                    <a:lnTo>
                      <a:pt x="1918" y="1368"/>
                    </a:lnTo>
                    <a:lnTo>
                      <a:pt x="1966" y="1385"/>
                    </a:lnTo>
                    <a:lnTo>
                      <a:pt x="2031" y="1406"/>
                    </a:lnTo>
                    <a:lnTo>
                      <a:pt x="2126" y="1408"/>
                    </a:lnTo>
                    <a:lnTo>
                      <a:pt x="2190" y="1391"/>
                    </a:lnTo>
                    <a:lnTo>
                      <a:pt x="2223" y="1372"/>
                    </a:lnTo>
                    <a:lnTo>
                      <a:pt x="2226" y="1343"/>
                    </a:lnTo>
                    <a:lnTo>
                      <a:pt x="2209" y="1051"/>
                    </a:lnTo>
                    <a:lnTo>
                      <a:pt x="2205" y="939"/>
                    </a:lnTo>
                    <a:lnTo>
                      <a:pt x="2190" y="857"/>
                    </a:lnTo>
                    <a:lnTo>
                      <a:pt x="2175" y="815"/>
                    </a:lnTo>
                    <a:lnTo>
                      <a:pt x="2044" y="654"/>
                    </a:lnTo>
                    <a:lnTo>
                      <a:pt x="1947" y="545"/>
                    </a:lnTo>
                    <a:lnTo>
                      <a:pt x="1905" y="511"/>
                    </a:lnTo>
                    <a:lnTo>
                      <a:pt x="1896" y="490"/>
                    </a:lnTo>
                    <a:lnTo>
                      <a:pt x="1869" y="395"/>
                    </a:lnTo>
                    <a:lnTo>
                      <a:pt x="1833" y="319"/>
                    </a:lnTo>
                    <a:lnTo>
                      <a:pt x="1768" y="237"/>
                    </a:lnTo>
                    <a:lnTo>
                      <a:pt x="1715" y="175"/>
                    </a:lnTo>
                    <a:lnTo>
                      <a:pt x="1626" y="108"/>
                    </a:lnTo>
                    <a:lnTo>
                      <a:pt x="1544" y="72"/>
                    </a:lnTo>
                    <a:lnTo>
                      <a:pt x="1422" y="28"/>
                    </a:lnTo>
                    <a:lnTo>
                      <a:pt x="888" y="0"/>
                    </a:lnTo>
                    <a:lnTo>
                      <a:pt x="781" y="30"/>
                    </a:lnTo>
                    <a:lnTo>
                      <a:pt x="781" y="30"/>
                    </a:lnTo>
                    <a:close/>
                  </a:path>
                </a:pathLst>
              </a:custGeom>
              <a:solidFill>
                <a:srgbClr val="FAC9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5" name="Freeform 37"/>
              <p:cNvSpPr>
                <a:spLocks/>
              </p:cNvSpPr>
              <p:nvPr/>
            </p:nvSpPr>
            <p:spPr bwMode="auto">
              <a:xfrm>
                <a:off x="4745" y="1957"/>
                <a:ext cx="229" cy="409"/>
              </a:xfrm>
              <a:custGeom>
                <a:avLst/>
                <a:gdLst>
                  <a:gd name="T0" fmla="*/ 249 w 458"/>
                  <a:gd name="T1" fmla="*/ 160 h 817"/>
                  <a:gd name="T2" fmla="*/ 272 w 458"/>
                  <a:gd name="T3" fmla="*/ 0 h 817"/>
                  <a:gd name="T4" fmla="*/ 448 w 458"/>
                  <a:gd name="T5" fmla="*/ 283 h 817"/>
                  <a:gd name="T6" fmla="*/ 435 w 458"/>
                  <a:gd name="T7" fmla="*/ 428 h 817"/>
                  <a:gd name="T8" fmla="*/ 445 w 458"/>
                  <a:gd name="T9" fmla="*/ 690 h 817"/>
                  <a:gd name="T10" fmla="*/ 458 w 458"/>
                  <a:gd name="T11" fmla="*/ 817 h 817"/>
                  <a:gd name="T12" fmla="*/ 412 w 458"/>
                  <a:gd name="T13" fmla="*/ 787 h 817"/>
                  <a:gd name="T14" fmla="*/ 409 w 458"/>
                  <a:gd name="T15" fmla="*/ 581 h 817"/>
                  <a:gd name="T16" fmla="*/ 405 w 458"/>
                  <a:gd name="T17" fmla="*/ 580 h 817"/>
                  <a:gd name="T18" fmla="*/ 388 w 458"/>
                  <a:gd name="T19" fmla="*/ 574 h 817"/>
                  <a:gd name="T20" fmla="*/ 350 w 458"/>
                  <a:gd name="T21" fmla="*/ 566 h 817"/>
                  <a:gd name="T22" fmla="*/ 285 w 458"/>
                  <a:gd name="T23" fmla="*/ 559 h 817"/>
                  <a:gd name="T24" fmla="*/ 197 w 458"/>
                  <a:gd name="T25" fmla="*/ 557 h 817"/>
                  <a:gd name="T26" fmla="*/ 110 w 458"/>
                  <a:gd name="T27" fmla="*/ 564 h 817"/>
                  <a:gd name="T28" fmla="*/ 43 w 458"/>
                  <a:gd name="T29" fmla="*/ 572 h 817"/>
                  <a:gd name="T30" fmla="*/ 19 w 458"/>
                  <a:gd name="T31" fmla="*/ 578 h 817"/>
                  <a:gd name="T32" fmla="*/ 0 w 458"/>
                  <a:gd name="T33" fmla="*/ 532 h 817"/>
                  <a:gd name="T34" fmla="*/ 42 w 458"/>
                  <a:gd name="T35" fmla="*/ 534 h 817"/>
                  <a:gd name="T36" fmla="*/ 133 w 458"/>
                  <a:gd name="T37" fmla="*/ 538 h 817"/>
                  <a:gd name="T38" fmla="*/ 232 w 458"/>
                  <a:gd name="T39" fmla="*/ 538 h 817"/>
                  <a:gd name="T40" fmla="*/ 291 w 458"/>
                  <a:gd name="T41" fmla="*/ 532 h 817"/>
                  <a:gd name="T42" fmla="*/ 315 w 458"/>
                  <a:gd name="T43" fmla="*/ 519 h 817"/>
                  <a:gd name="T44" fmla="*/ 344 w 458"/>
                  <a:gd name="T45" fmla="*/ 507 h 817"/>
                  <a:gd name="T46" fmla="*/ 367 w 458"/>
                  <a:gd name="T47" fmla="*/ 502 h 817"/>
                  <a:gd name="T48" fmla="*/ 376 w 458"/>
                  <a:gd name="T49" fmla="*/ 500 h 817"/>
                  <a:gd name="T50" fmla="*/ 378 w 458"/>
                  <a:gd name="T51" fmla="*/ 485 h 817"/>
                  <a:gd name="T52" fmla="*/ 382 w 458"/>
                  <a:gd name="T53" fmla="*/ 452 h 817"/>
                  <a:gd name="T54" fmla="*/ 384 w 458"/>
                  <a:gd name="T55" fmla="*/ 410 h 817"/>
                  <a:gd name="T56" fmla="*/ 382 w 458"/>
                  <a:gd name="T57" fmla="*/ 376 h 817"/>
                  <a:gd name="T58" fmla="*/ 363 w 458"/>
                  <a:gd name="T59" fmla="*/ 336 h 817"/>
                  <a:gd name="T60" fmla="*/ 332 w 458"/>
                  <a:gd name="T61" fmla="*/ 289 h 817"/>
                  <a:gd name="T62" fmla="*/ 302 w 458"/>
                  <a:gd name="T63" fmla="*/ 245 h 817"/>
                  <a:gd name="T64" fmla="*/ 291 w 458"/>
                  <a:gd name="T65" fmla="*/ 228 h 817"/>
                  <a:gd name="T66" fmla="*/ 249 w 458"/>
                  <a:gd name="T67" fmla="*/ 160 h 817"/>
                  <a:gd name="T68" fmla="*/ 249 w 458"/>
                  <a:gd name="T69" fmla="*/ 160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8" h="817">
                    <a:moveTo>
                      <a:pt x="249" y="160"/>
                    </a:moveTo>
                    <a:lnTo>
                      <a:pt x="272" y="0"/>
                    </a:lnTo>
                    <a:lnTo>
                      <a:pt x="448" y="283"/>
                    </a:lnTo>
                    <a:lnTo>
                      <a:pt x="435" y="428"/>
                    </a:lnTo>
                    <a:lnTo>
                      <a:pt x="445" y="690"/>
                    </a:lnTo>
                    <a:lnTo>
                      <a:pt x="458" y="817"/>
                    </a:lnTo>
                    <a:lnTo>
                      <a:pt x="412" y="787"/>
                    </a:lnTo>
                    <a:lnTo>
                      <a:pt x="409" y="581"/>
                    </a:lnTo>
                    <a:lnTo>
                      <a:pt x="405" y="580"/>
                    </a:lnTo>
                    <a:lnTo>
                      <a:pt x="388" y="574"/>
                    </a:lnTo>
                    <a:lnTo>
                      <a:pt x="350" y="566"/>
                    </a:lnTo>
                    <a:lnTo>
                      <a:pt x="285" y="559"/>
                    </a:lnTo>
                    <a:lnTo>
                      <a:pt x="197" y="557"/>
                    </a:lnTo>
                    <a:lnTo>
                      <a:pt x="110" y="564"/>
                    </a:lnTo>
                    <a:lnTo>
                      <a:pt x="43" y="572"/>
                    </a:lnTo>
                    <a:lnTo>
                      <a:pt x="19" y="578"/>
                    </a:lnTo>
                    <a:lnTo>
                      <a:pt x="0" y="532"/>
                    </a:lnTo>
                    <a:lnTo>
                      <a:pt x="42" y="534"/>
                    </a:lnTo>
                    <a:lnTo>
                      <a:pt x="133" y="538"/>
                    </a:lnTo>
                    <a:lnTo>
                      <a:pt x="232" y="538"/>
                    </a:lnTo>
                    <a:lnTo>
                      <a:pt x="291" y="532"/>
                    </a:lnTo>
                    <a:lnTo>
                      <a:pt x="315" y="519"/>
                    </a:lnTo>
                    <a:lnTo>
                      <a:pt x="344" y="507"/>
                    </a:lnTo>
                    <a:lnTo>
                      <a:pt x="367" y="502"/>
                    </a:lnTo>
                    <a:lnTo>
                      <a:pt x="376" y="500"/>
                    </a:lnTo>
                    <a:lnTo>
                      <a:pt x="378" y="485"/>
                    </a:lnTo>
                    <a:lnTo>
                      <a:pt x="382" y="452"/>
                    </a:lnTo>
                    <a:lnTo>
                      <a:pt x="384" y="410"/>
                    </a:lnTo>
                    <a:lnTo>
                      <a:pt x="382" y="376"/>
                    </a:lnTo>
                    <a:lnTo>
                      <a:pt x="363" y="336"/>
                    </a:lnTo>
                    <a:lnTo>
                      <a:pt x="332" y="289"/>
                    </a:lnTo>
                    <a:lnTo>
                      <a:pt x="302" y="245"/>
                    </a:lnTo>
                    <a:lnTo>
                      <a:pt x="291" y="228"/>
                    </a:lnTo>
                    <a:lnTo>
                      <a:pt x="249" y="160"/>
                    </a:lnTo>
                    <a:lnTo>
                      <a:pt x="249" y="160"/>
                    </a:lnTo>
                    <a:close/>
                  </a:path>
                </a:pathLst>
              </a:custGeom>
              <a:solidFill>
                <a:srgbClr val="DEAD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6" name="Freeform 38"/>
              <p:cNvSpPr>
                <a:spLocks/>
              </p:cNvSpPr>
              <p:nvPr/>
            </p:nvSpPr>
            <p:spPr bwMode="auto">
              <a:xfrm>
                <a:off x="4707" y="2025"/>
                <a:ext cx="146" cy="92"/>
              </a:xfrm>
              <a:custGeom>
                <a:avLst/>
                <a:gdLst>
                  <a:gd name="T0" fmla="*/ 230 w 292"/>
                  <a:gd name="T1" fmla="*/ 0 h 182"/>
                  <a:gd name="T2" fmla="*/ 245 w 292"/>
                  <a:gd name="T3" fmla="*/ 15 h 182"/>
                  <a:gd name="T4" fmla="*/ 275 w 292"/>
                  <a:gd name="T5" fmla="*/ 51 h 182"/>
                  <a:gd name="T6" fmla="*/ 292 w 292"/>
                  <a:gd name="T7" fmla="*/ 95 h 182"/>
                  <a:gd name="T8" fmla="*/ 275 w 292"/>
                  <a:gd name="T9" fmla="*/ 137 h 182"/>
                  <a:gd name="T10" fmla="*/ 211 w 292"/>
                  <a:gd name="T11" fmla="*/ 161 h 182"/>
                  <a:gd name="T12" fmla="*/ 125 w 292"/>
                  <a:gd name="T13" fmla="*/ 175 h 182"/>
                  <a:gd name="T14" fmla="*/ 53 w 292"/>
                  <a:gd name="T15" fmla="*/ 180 h 182"/>
                  <a:gd name="T16" fmla="*/ 21 w 292"/>
                  <a:gd name="T17" fmla="*/ 182 h 182"/>
                  <a:gd name="T18" fmla="*/ 0 w 292"/>
                  <a:gd name="T19" fmla="*/ 76 h 182"/>
                  <a:gd name="T20" fmla="*/ 230 w 292"/>
                  <a:gd name="T21" fmla="*/ 0 h 182"/>
                  <a:gd name="T22" fmla="*/ 230 w 292"/>
                  <a:gd name="T23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2" h="182">
                    <a:moveTo>
                      <a:pt x="230" y="0"/>
                    </a:moveTo>
                    <a:lnTo>
                      <a:pt x="245" y="15"/>
                    </a:lnTo>
                    <a:lnTo>
                      <a:pt x="275" y="51"/>
                    </a:lnTo>
                    <a:lnTo>
                      <a:pt x="292" y="95"/>
                    </a:lnTo>
                    <a:lnTo>
                      <a:pt x="275" y="137"/>
                    </a:lnTo>
                    <a:lnTo>
                      <a:pt x="211" y="161"/>
                    </a:lnTo>
                    <a:lnTo>
                      <a:pt x="125" y="175"/>
                    </a:lnTo>
                    <a:lnTo>
                      <a:pt x="53" y="180"/>
                    </a:lnTo>
                    <a:lnTo>
                      <a:pt x="21" y="182"/>
                    </a:lnTo>
                    <a:lnTo>
                      <a:pt x="0" y="76"/>
                    </a:lnTo>
                    <a:lnTo>
                      <a:pt x="230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DEAD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7" name="Freeform 39"/>
              <p:cNvSpPr>
                <a:spLocks/>
              </p:cNvSpPr>
              <p:nvPr/>
            </p:nvSpPr>
            <p:spPr bwMode="auto">
              <a:xfrm>
                <a:off x="4552" y="2129"/>
                <a:ext cx="186" cy="262"/>
              </a:xfrm>
              <a:custGeom>
                <a:avLst/>
                <a:gdLst>
                  <a:gd name="T0" fmla="*/ 19 w 372"/>
                  <a:gd name="T1" fmla="*/ 120 h 524"/>
                  <a:gd name="T2" fmla="*/ 24 w 372"/>
                  <a:gd name="T3" fmla="*/ 131 h 524"/>
                  <a:gd name="T4" fmla="*/ 40 w 372"/>
                  <a:gd name="T5" fmla="*/ 160 h 524"/>
                  <a:gd name="T6" fmla="*/ 55 w 372"/>
                  <a:gd name="T7" fmla="*/ 194 h 524"/>
                  <a:gd name="T8" fmla="*/ 59 w 372"/>
                  <a:gd name="T9" fmla="*/ 218 h 524"/>
                  <a:gd name="T10" fmla="*/ 57 w 372"/>
                  <a:gd name="T11" fmla="*/ 255 h 524"/>
                  <a:gd name="T12" fmla="*/ 59 w 372"/>
                  <a:gd name="T13" fmla="*/ 314 h 524"/>
                  <a:gd name="T14" fmla="*/ 59 w 372"/>
                  <a:gd name="T15" fmla="*/ 378 h 524"/>
                  <a:gd name="T16" fmla="*/ 55 w 372"/>
                  <a:gd name="T17" fmla="*/ 428 h 524"/>
                  <a:gd name="T18" fmla="*/ 42 w 372"/>
                  <a:gd name="T19" fmla="*/ 462 h 524"/>
                  <a:gd name="T20" fmla="*/ 23 w 372"/>
                  <a:gd name="T21" fmla="*/ 492 h 524"/>
                  <a:gd name="T22" fmla="*/ 5 w 372"/>
                  <a:gd name="T23" fmla="*/ 511 h 524"/>
                  <a:gd name="T24" fmla="*/ 0 w 372"/>
                  <a:gd name="T25" fmla="*/ 519 h 524"/>
                  <a:gd name="T26" fmla="*/ 104 w 372"/>
                  <a:gd name="T27" fmla="*/ 524 h 524"/>
                  <a:gd name="T28" fmla="*/ 342 w 372"/>
                  <a:gd name="T29" fmla="*/ 443 h 524"/>
                  <a:gd name="T30" fmla="*/ 372 w 372"/>
                  <a:gd name="T31" fmla="*/ 315 h 524"/>
                  <a:gd name="T32" fmla="*/ 199 w 372"/>
                  <a:gd name="T33" fmla="*/ 70 h 524"/>
                  <a:gd name="T34" fmla="*/ 59 w 372"/>
                  <a:gd name="T35" fmla="*/ 0 h 524"/>
                  <a:gd name="T36" fmla="*/ 19 w 372"/>
                  <a:gd name="T37" fmla="*/ 38 h 524"/>
                  <a:gd name="T38" fmla="*/ 19 w 372"/>
                  <a:gd name="T39" fmla="*/ 120 h 524"/>
                  <a:gd name="T40" fmla="*/ 19 w 372"/>
                  <a:gd name="T41" fmla="*/ 120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2" h="524">
                    <a:moveTo>
                      <a:pt x="19" y="120"/>
                    </a:moveTo>
                    <a:lnTo>
                      <a:pt x="24" y="131"/>
                    </a:lnTo>
                    <a:lnTo>
                      <a:pt x="40" y="160"/>
                    </a:lnTo>
                    <a:lnTo>
                      <a:pt x="55" y="194"/>
                    </a:lnTo>
                    <a:lnTo>
                      <a:pt x="59" y="218"/>
                    </a:lnTo>
                    <a:lnTo>
                      <a:pt x="57" y="255"/>
                    </a:lnTo>
                    <a:lnTo>
                      <a:pt x="59" y="314"/>
                    </a:lnTo>
                    <a:lnTo>
                      <a:pt x="59" y="378"/>
                    </a:lnTo>
                    <a:lnTo>
                      <a:pt x="55" y="428"/>
                    </a:lnTo>
                    <a:lnTo>
                      <a:pt x="42" y="462"/>
                    </a:lnTo>
                    <a:lnTo>
                      <a:pt x="23" y="492"/>
                    </a:lnTo>
                    <a:lnTo>
                      <a:pt x="5" y="511"/>
                    </a:lnTo>
                    <a:lnTo>
                      <a:pt x="0" y="519"/>
                    </a:lnTo>
                    <a:lnTo>
                      <a:pt x="104" y="524"/>
                    </a:lnTo>
                    <a:lnTo>
                      <a:pt x="342" y="443"/>
                    </a:lnTo>
                    <a:lnTo>
                      <a:pt x="372" y="315"/>
                    </a:lnTo>
                    <a:lnTo>
                      <a:pt x="199" y="70"/>
                    </a:lnTo>
                    <a:lnTo>
                      <a:pt x="59" y="0"/>
                    </a:lnTo>
                    <a:lnTo>
                      <a:pt x="19" y="38"/>
                    </a:lnTo>
                    <a:lnTo>
                      <a:pt x="19" y="120"/>
                    </a:lnTo>
                    <a:lnTo>
                      <a:pt x="19" y="120"/>
                    </a:lnTo>
                    <a:close/>
                  </a:path>
                </a:pathLst>
              </a:custGeom>
              <a:solidFill>
                <a:srgbClr val="DEAD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8" name="Freeform 40"/>
              <p:cNvSpPr>
                <a:spLocks/>
              </p:cNvSpPr>
              <p:nvPr/>
            </p:nvSpPr>
            <p:spPr bwMode="auto">
              <a:xfrm>
                <a:off x="4210" y="1684"/>
                <a:ext cx="191" cy="338"/>
              </a:xfrm>
              <a:custGeom>
                <a:avLst/>
                <a:gdLst>
                  <a:gd name="T0" fmla="*/ 333 w 382"/>
                  <a:gd name="T1" fmla="*/ 0 h 674"/>
                  <a:gd name="T2" fmla="*/ 263 w 382"/>
                  <a:gd name="T3" fmla="*/ 5 h 674"/>
                  <a:gd name="T4" fmla="*/ 213 w 382"/>
                  <a:gd name="T5" fmla="*/ 9 h 674"/>
                  <a:gd name="T6" fmla="*/ 206 w 382"/>
                  <a:gd name="T7" fmla="*/ 22 h 674"/>
                  <a:gd name="T8" fmla="*/ 189 w 382"/>
                  <a:gd name="T9" fmla="*/ 55 h 674"/>
                  <a:gd name="T10" fmla="*/ 166 w 382"/>
                  <a:gd name="T11" fmla="*/ 102 h 674"/>
                  <a:gd name="T12" fmla="*/ 145 w 382"/>
                  <a:gd name="T13" fmla="*/ 161 h 674"/>
                  <a:gd name="T14" fmla="*/ 133 w 382"/>
                  <a:gd name="T15" fmla="*/ 224 h 674"/>
                  <a:gd name="T16" fmla="*/ 135 w 382"/>
                  <a:gd name="T17" fmla="*/ 292 h 674"/>
                  <a:gd name="T18" fmla="*/ 133 w 382"/>
                  <a:gd name="T19" fmla="*/ 364 h 674"/>
                  <a:gd name="T20" fmla="*/ 118 w 382"/>
                  <a:gd name="T21" fmla="*/ 427 h 674"/>
                  <a:gd name="T22" fmla="*/ 88 w 382"/>
                  <a:gd name="T23" fmla="*/ 494 h 674"/>
                  <a:gd name="T24" fmla="*/ 54 w 382"/>
                  <a:gd name="T25" fmla="*/ 566 h 674"/>
                  <a:gd name="T26" fmla="*/ 21 w 382"/>
                  <a:gd name="T27" fmla="*/ 627 h 674"/>
                  <a:gd name="T28" fmla="*/ 0 w 382"/>
                  <a:gd name="T29" fmla="*/ 663 h 674"/>
                  <a:gd name="T30" fmla="*/ 8 w 382"/>
                  <a:gd name="T31" fmla="*/ 674 h 674"/>
                  <a:gd name="T32" fmla="*/ 52 w 382"/>
                  <a:gd name="T33" fmla="*/ 672 h 674"/>
                  <a:gd name="T34" fmla="*/ 99 w 382"/>
                  <a:gd name="T35" fmla="*/ 667 h 674"/>
                  <a:gd name="T36" fmla="*/ 124 w 382"/>
                  <a:gd name="T37" fmla="*/ 663 h 674"/>
                  <a:gd name="T38" fmla="*/ 382 w 382"/>
                  <a:gd name="T39" fmla="*/ 359 h 674"/>
                  <a:gd name="T40" fmla="*/ 333 w 382"/>
                  <a:gd name="T41" fmla="*/ 0 h 674"/>
                  <a:gd name="T42" fmla="*/ 333 w 382"/>
                  <a:gd name="T43" fmla="*/ 0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2" h="674">
                    <a:moveTo>
                      <a:pt x="333" y="0"/>
                    </a:moveTo>
                    <a:lnTo>
                      <a:pt x="263" y="5"/>
                    </a:lnTo>
                    <a:lnTo>
                      <a:pt x="213" y="9"/>
                    </a:lnTo>
                    <a:lnTo>
                      <a:pt x="206" y="22"/>
                    </a:lnTo>
                    <a:lnTo>
                      <a:pt x="189" y="55"/>
                    </a:lnTo>
                    <a:lnTo>
                      <a:pt x="166" y="102"/>
                    </a:lnTo>
                    <a:lnTo>
                      <a:pt x="145" y="161"/>
                    </a:lnTo>
                    <a:lnTo>
                      <a:pt x="133" y="224"/>
                    </a:lnTo>
                    <a:lnTo>
                      <a:pt x="135" y="292"/>
                    </a:lnTo>
                    <a:lnTo>
                      <a:pt x="133" y="364"/>
                    </a:lnTo>
                    <a:lnTo>
                      <a:pt x="118" y="427"/>
                    </a:lnTo>
                    <a:lnTo>
                      <a:pt x="88" y="494"/>
                    </a:lnTo>
                    <a:lnTo>
                      <a:pt x="54" y="566"/>
                    </a:lnTo>
                    <a:lnTo>
                      <a:pt x="21" y="627"/>
                    </a:lnTo>
                    <a:lnTo>
                      <a:pt x="0" y="663"/>
                    </a:lnTo>
                    <a:lnTo>
                      <a:pt x="8" y="674"/>
                    </a:lnTo>
                    <a:lnTo>
                      <a:pt x="52" y="672"/>
                    </a:lnTo>
                    <a:lnTo>
                      <a:pt x="99" y="667"/>
                    </a:lnTo>
                    <a:lnTo>
                      <a:pt x="124" y="663"/>
                    </a:lnTo>
                    <a:lnTo>
                      <a:pt x="382" y="359"/>
                    </a:lnTo>
                    <a:lnTo>
                      <a:pt x="333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DEAD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09" name="Freeform 41"/>
              <p:cNvSpPr>
                <a:spLocks/>
              </p:cNvSpPr>
              <p:nvPr/>
            </p:nvSpPr>
            <p:spPr bwMode="auto">
              <a:xfrm>
                <a:off x="4119" y="2043"/>
                <a:ext cx="487" cy="348"/>
              </a:xfrm>
              <a:custGeom>
                <a:avLst/>
                <a:gdLst>
                  <a:gd name="T0" fmla="*/ 969 w 973"/>
                  <a:gd name="T1" fmla="*/ 376 h 695"/>
                  <a:gd name="T2" fmla="*/ 956 w 973"/>
                  <a:gd name="T3" fmla="*/ 414 h 695"/>
                  <a:gd name="T4" fmla="*/ 872 w 973"/>
                  <a:gd name="T5" fmla="*/ 414 h 695"/>
                  <a:gd name="T6" fmla="*/ 791 w 973"/>
                  <a:gd name="T7" fmla="*/ 433 h 695"/>
                  <a:gd name="T8" fmla="*/ 690 w 973"/>
                  <a:gd name="T9" fmla="*/ 530 h 695"/>
                  <a:gd name="T10" fmla="*/ 694 w 973"/>
                  <a:gd name="T11" fmla="*/ 680 h 695"/>
                  <a:gd name="T12" fmla="*/ 659 w 973"/>
                  <a:gd name="T13" fmla="*/ 690 h 695"/>
                  <a:gd name="T14" fmla="*/ 618 w 973"/>
                  <a:gd name="T15" fmla="*/ 694 h 695"/>
                  <a:gd name="T16" fmla="*/ 585 w 973"/>
                  <a:gd name="T17" fmla="*/ 629 h 695"/>
                  <a:gd name="T18" fmla="*/ 568 w 973"/>
                  <a:gd name="T19" fmla="*/ 509 h 695"/>
                  <a:gd name="T20" fmla="*/ 393 w 973"/>
                  <a:gd name="T21" fmla="*/ 500 h 695"/>
                  <a:gd name="T22" fmla="*/ 289 w 973"/>
                  <a:gd name="T23" fmla="*/ 680 h 695"/>
                  <a:gd name="T24" fmla="*/ 287 w 973"/>
                  <a:gd name="T25" fmla="*/ 629 h 695"/>
                  <a:gd name="T26" fmla="*/ 294 w 973"/>
                  <a:gd name="T27" fmla="*/ 532 h 695"/>
                  <a:gd name="T28" fmla="*/ 310 w 973"/>
                  <a:gd name="T29" fmla="*/ 462 h 695"/>
                  <a:gd name="T30" fmla="*/ 283 w 973"/>
                  <a:gd name="T31" fmla="*/ 426 h 695"/>
                  <a:gd name="T32" fmla="*/ 182 w 973"/>
                  <a:gd name="T33" fmla="*/ 420 h 695"/>
                  <a:gd name="T34" fmla="*/ 70 w 973"/>
                  <a:gd name="T35" fmla="*/ 422 h 695"/>
                  <a:gd name="T36" fmla="*/ 13 w 973"/>
                  <a:gd name="T37" fmla="*/ 405 h 695"/>
                  <a:gd name="T38" fmla="*/ 0 w 973"/>
                  <a:gd name="T39" fmla="*/ 395 h 695"/>
                  <a:gd name="T40" fmla="*/ 22 w 973"/>
                  <a:gd name="T41" fmla="*/ 367 h 695"/>
                  <a:gd name="T42" fmla="*/ 74 w 973"/>
                  <a:gd name="T43" fmla="*/ 380 h 695"/>
                  <a:gd name="T44" fmla="*/ 165 w 973"/>
                  <a:gd name="T45" fmla="*/ 386 h 695"/>
                  <a:gd name="T46" fmla="*/ 285 w 973"/>
                  <a:gd name="T47" fmla="*/ 382 h 695"/>
                  <a:gd name="T48" fmla="*/ 310 w 973"/>
                  <a:gd name="T49" fmla="*/ 365 h 695"/>
                  <a:gd name="T50" fmla="*/ 327 w 973"/>
                  <a:gd name="T51" fmla="*/ 287 h 695"/>
                  <a:gd name="T52" fmla="*/ 334 w 973"/>
                  <a:gd name="T53" fmla="*/ 239 h 695"/>
                  <a:gd name="T54" fmla="*/ 266 w 973"/>
                  <a:gd name="T55" fmla="*/ 217 h 695"/>
                  <a:gd name="T56" fmla="*/ 211 w 973"/>
                  <a:gd name="T57" fmla="*/ 123 h 695"/>
                  <a:gd name="T58" fmla="*/ 298 w 973"/>
                  <a:gd name="T59" fmla="*/ 17 h 695"/>
                  <a:gd name="T60" fmla="*/ 800 w 973"/>
                  <a:gd name="T61" fmla="*/ 110 h 695"/>
                  <a:gd name="T62" fmla="*/ 851 w 973"/>
                  <a:gd name="T63" fmla="*/ 376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3" h="695">
                    <a:moveTo>
                      <a:pt x="851" y="376"/>
                    </a:moveTo>
                    <a:lnTo>
                      <a:pt x="969" y="376"/>
                    </a:lnTo>
                    <a:lnTo>
                      <a:pt x="973" y="414"/>
                    </a:lnTo>
                    <a:lnTo>
                      <a:pt x="956" y="414"/>
                    </a:lnTo>
                    <a:lnTo>
                      <a:pt x="918" y="414"/>
                    </a:lnTo>
                    <a:lnTo>
                      <a:pt x="872" y="414"/>
                    </a:lnTo>
                    <a:lnTo>
                      <a:pt x="834" y="414"/>
                    </a:lnTo>
                    <a:lnTo>
                      <a:pt x="791" y="433"/>
                    </a:lnTo>
                    <a:lnTo>
                      <a:pt x="735" y="481"/>
                    </a:lnTo>
                    <a:lnTo>
                      <a:pt x="690" y="530"/>
                    </a:lnTo>
                    <a:lnTo>
                      <a:pt x="669" y="553"/>
                    </a:lnTo>
                    <a:lnTo>
                      <a:pt x="694" y="680"/>
                    </a:lnTo>
                    <a:lnTo>
                      <a:pt x="669" y="686"/>
                    </a:lnTo>
                    <a:lnTo>
                      <a:pt x="659" y="690"/>
                    </a:lnTo>
                    <a:lnTo>
                      <a:pt x="640" y="695"/>
                    </a:lnTo>
                    <a:lnTo>
                      <a:pt x="618" y="694"/>
                    </a:lnTo>
                    <a:lnTo>
                      <a:pt x="599" y="676"/>
                    </a:lnTo>
                    <a:lnTo>
                      <a:pt x="585" y="629"/>
                    </a:lnTo>
                    <a:lnTo>
                      <a:pt x="576" y="566"/>
                    </a:lnTo>
                    <a:lnTo>
                      <a:pt x="568" y="509"/>
                    </a:lnTo>
                    <a:lnTo>
                      <a:pt x="566" y="486"/>
                    </a:lnTo>
                    <a:lnTo>
                      <a:pt x="393" y="500"/>
                    </a:lnTo>
                    <a:lnTo>
                      <a:pt x="344" y="690"/>
                    </a:lnTo>
                    <a:lnTo>
                      <a:pt x="289" y="680"/>
                    </a:lnTo>
                    <a:lnTo>
                      <a:pt x="287" y="665"/>
                    </a:lnTo>
                    <a:lnTo>
                      <a:pt x="287" y="629"/>
                    </a:lnTo>
                    <a:lnTo>
                      <a:pt x="289" y="581"/>
                    </a:lnTo>
                    <a:lnTo>
                      <a:pt x="294" y="532"/>
                    </a:lnTo>
                    <a:lnTo>
                      <a:pt x="302" y="490"/>
                    </a:lnTo>
                    <a:lnTo>
                      <a:pt x="310" y="462"/>
                    </a:lnTo>
                    <a:lnTo>
                      <a:pt x="306" y="441"/>
                    </a:lnTo>
                    <a:lnTo>
                      <a:pt x="283" y="426"/>
                    </a:lnTo>
                    <a:lnTo>
                      <a:pt x="239" y="420"/>
                    </a:lnTo>
                    <a:lnTo>
                      <a:pt x="182" y="420"/>
                    </a:lnTo>
                    <a:lnTo>
                      <a:pt x="121" y="424"/>
                    </a:lnTo>
                    <a:lnTo>
                      <a:pt x="70" y="422"/>
                    </a:lnTo>
                    <a:lnTo>
                      <a:pt x="34" y="414"/>
                    </a:lnTo>
                    <a:lnTo>
                      <a:pt x="13" y="405"/>
                    </a:lnTo>
                    <a:lnTo>
                      <a:pt x="2" y="399"/>
                    </a:lnTo>
                    <a:lnTo>
                      <a:pt x="0" y="395"/>
                    </a:lnTo>
                    <a:lnTo>
                      <a:pt x="17" y="365"/>
                    </a:lnTo>
                    <a:lnTo>
                      <a:pt x="22" y="367"/>
                    </a:lnTo>
                    <a:lnTo>
                      <a:pt x="43" y="372"/>
                    </a:lnTo>
                    <a:lnTo>
                      <a:pt x="74" y="380"/>
                    </a:lnTo>
                    <a:lnTo>
                      <a:pt x="110" y="386"/>
                    </a:lnTo>
                    <a:lnTo>
                      <a:pt x="165" y="386"/>
                    </a:lnTo>
                    <a:lnTo>
                      <a:pt x="230" y="384"/>
                    </a:lnTo>
                    <a:lnTo>
                      <a:pt x="285" y="382"/>
                    </a:lnTo>
                    <a:lnTo>
                      <a:pt x="308" y="382"/>
                    </a:lnTo>
                    <a:lnTo>
                      <a:pt x="310" y="365"/>
                    </a:lnTo>
                    <a:lnTo>
                      <a:pt x="317" y="329"/>
                    </a:lnTo>
                    <a:lnTo>
                      <a:pt x="327" y="287"/>
                    </a:lnTo>
                    <a:lnTo>
                      <a:pt x="340" y="255"/>
                    </a:lnTo>
                    <a:lnTo>
                      <a:pt x="334" y="239"/>
                    </a:lnTo>
                    <a:lnTo>
                      <a:pt x="306" y="232"/>
                    </a:lnTo>
                    <a:lnTo>
                      <a:pt x="266" y="217"/>
                    </a:lnTo>
                    <a:lnTo>
                      <a:pt x="220" y="182"/>
                    </a:lnTo>
                    <a:lnTo>
                      <a:pt x="211" y="123"/>
                    </a:lnTo>
                    <a:lnTo>
                      <a:pt x="249" y="65"/>
                    </a:lnTo>
                    <a:lnTo>
                      <a:pt x="298" y="17"/>
                    </a:lnTo>
                    <a:lnTo>
                      <a:pt x="325" y="0"/>
                    </a:lnTo>
                    <a:lnTo>
                      <a:pt x="800" y="110"/>
                    </a:lnTo>
                    <a:lnTo>
                      <a:pt x="851" y="376"/>
                    </a:lnTo>
                    <a:lnTo>
                      <a:pt x="851" y="376"/>
                    </a:lnTo>
                    <a:close/>
                  </a:path>
                </a:pathLst>
              </a:custGeom>
              <a:solidFill>
                <a:srgbClr val="DEAD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0" name="Freeform 42"/>
              <p:cNvSpPr>
                <a:spLocks/>
              </p:cNvSpPr>
              <p:nvPr/>
            </p:nvSpPr>
            <p:spPr bwMode="auto">
              <a:xfrm>
                <a:off x="4092" y="2344"/>
                <a:ext cx="25" cy="37"/>
              </a:xfrm>
              <a:custGeom>
                <a:avLst/>
                <a:gdLst>
                  <a:gd name="T0" fmla="*/ 0 w 51"/>
                  <a:gd name="T1" fmla="*/ 75 h 75"/>
                  <a:gd name="T2" fmla="*/ 7 w 51"/>
                  <a:gd name="T3" fmla="*/ 69 h 75"/>
                  <a:gd name="T4" fmla="*/ 22 w 51"/>
                  <a:gd name="T5" fmla="*/ 56 h 75"/>
                  <a:gd name="T6" fmla="*/ 39 w 51"/>
                  <a:gd name="T7" fmla="*/ 38 h 75"/>
                  <a:gd name="T8" fmla="*/ 51 w 51"/>
                  <a:gd name="T9" fmla="*/ 27 h 75"/>
                  <a:gd name="T10" fmla="*/ 51 w 51"/>
                  <a:gd name="T11" fmla="*/ 18 h 75"/>
                  <a:gd name="T12" fmla="*/ 51 w 51"/>
                  <a:gd name="T13" fmla="*/ 10 h 75"/>
                  <a:gd name="T14" fmla="*/ 49 w 51"/>
                  <a:gd name="T15" fmla="*/ 2 h 75"/>
                  <a:gd name="T16" fmla="*/ 47 w 51"/>
                  <a:gd name="T17" fmla="*/ 0 h 75"/>
                  <a:gd name="T18" fmla="*/ 1 w 51"/>
                  <a:gd name="T19" fmla="*/ 59 h 75"/>
                  <a:gd name="T20" fmla="*/ 0 w 51"/>
                  <a:gd name="T21" fmla="*/ 75 h 75"/>
                  <a:gd name="T22" fmla="*/ 0 w 51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75">
                    <a:moveTo>
                      <a:pt x="0" y="75"/>
                    </a:moveTo>
                    <a:lnTo>
                      <a:pt x="7" y="69"/>
                    </a:lnTo>
                    <a:lnTo>
                      <a:pt x="22" y="56"/>
                    </a:lnTo>
                    <a:lnTo>
                      <a:pt x="39" y="38"/>
                    </a:lnTo>
                    <a:lnTo>
                      <a:pt x="51" y="27"/>
                    </a:lnTo>
                    <a:lnTo>
                      <a:pt x="51" y="18"/>
                    </a:lnTo>
                    <a:lnTo>
                      <a:pt x="51" y="10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1" name="Freeform 43"/>
              <p:cNvSpPr>
                <a:spLocks/>
              </p:cNvSpPr>
              <p:nvPr/>
            </p:nvSpPr>
            <p:spPr bwMode="auto">
              <a:xfrm>
                <a:off x="4113" y="2215"/>
                <a:ext cx="843" cy="178"/>
              </a:xfrm>
              <a:custGeom>
                <a:avLst/>
                <a:gdLst>
                  <a:gd name="T0" fmla="*/ 27 w 1687"/>
                  <a:gd name="T1" fmla="*/ 21 h 355"/>
                  <a:gd name="T2" fmla="*/ 25 w 1687"/>
                  <a:gd name="T3" fmla="*/ 21 h 355"/>
                  <a:gd name="T4" fmla="*/ 21 w 1687"/>
                  <a:gd name="T5" fmla="*/ 28 h 355"/>
                  <a:gd name="T6" fmla="*/ 14 w 1687"/>
                  <a:gd name="T7" fmla="*/ 42 h 355"/>
                  <a:gd name="T8" fmla="*/ 6 w 1687"/>
                  <a:gd name="T9" fmla="*/ 64 h 355"/>
                  <a:gd name="T10" fmla="*/ 0 w 1687"/>
                  <a:gd name="T11" fmla="*/ 116 h 355"/>
                  <a:gd name="T12" fmla="*/ 0 w 1687"/>
                  <a:gd name="T13" fmla="*/ 196 h 355"/>
                  <a:gd name="T14" fmla="*/ 2 w 1687"/>
                  <a:gd name="T15" fmla="*/ 270 h 355"/>
                  <a:gd name="T16" fmla="*/ 14 w 1687"/>
                  <a:gd name="T17" fmla="*/ 315 h 355"/>
                  <a:gd name="T18" fmla="*/ 114 w 1687"/>
                  <a:gd name="T19" fmla="*/ 332 h 355"/>
                  <a:gd name="T20" fmla="*/ 350 w 1687"/>
                  <a:gd name="T21" fmla="*/ 348 h 355"/>
                  <a:gd name="T22" fmla="*/ 654 w 1687"/>
                  <a:gd name="T23" fmla="*/ 355 h 355"/>
                  <a:gd name="T24" fmla="*/ 968 w 1687"/>
                  <a:gd name="T25" fmla="*/ 355 h 355"/>
                  <a:gd name="T26" fmla="*/ 1240 w 1687"/>
                  <a:gd name="T27" fmla="*/ 344 h 355"/>
                  <a:gd name="T28" fmla="*/ 1455 w 1687"/>
                  <a:gd name="T29" fmla="*/ 327 h 355"/>
                  <a:gd name="T30" fmla="*/ 1599 w 1687"/>
                  <a:gd name="T31" fmla="*/ 310 h 355"/>
                  <a:gd name="T32" fmla="*/ 1662 w 1687"/>
                  <a:gd name="T33" fmla="*/ 296 h 355"/>
                  <a:gd name="T34" fmla="*/ 1675 w 1687"/>
                  <a:gd name="T35" fmla="*/ 274 h 355"/>
                  <a:gd name="T36" fmla="*/ 1683 w 1687"/>
                  <a:gd name="T37" fmla="*/ 234 h 355"/>
                  <a:gd name="T38" fmla="*/ 1685 w 1687"/>
                  <a:gd name="T39" fmla="*/ 184 h 355"/>
                  <a:gd name="T40" fmla="*/ 1687 w 1687"/>
                  <a:gd name="T41" fmla="*/ 131 h 355"/>
                  <a:gd name="T42" fmla="*/ 1683 w 1687"/>
                  <a:gd name="T43" fmla="*/ 84 h 355"/>
                  <a:gd name="T44" fmla="*/ 1674 w 1687"/>
                  <a:gd name="T45" fmla="*/ 44 h 355"/>
                  <a:gd name="T46" fmla="*/ 1660 w 1687"/>
                  <a:gd name="T47" fmla="*/ 15 h 355"/>
                  <a:gd name="T48" fmla="*/ 1647 w 1687"/>
                  <a:gd name="T49" fmla="*/ 0 h 355"/>
                  <a:gd name="T50" fmla="*/ 1632 w 1687"/>
                  <a:gd name="T51" fmla="*/ 7 h 355"/>
                  <a:gd name="T52" fmla="*/ 1639 w 1687"/>
                  <a:gd name="T53" fmla="*/ 15 h 355"/>
                  <a:gd name="T54" fmla="*/ 1653 w 1687"/>
                  <a:gd name="T55" fmla="*/ 38 h 355"/>
                  <a:gd name="T56" fmla="*/ 1668 w 1687"/>
                  <a:gd name="T57" fmla="*/ 70 h 355"/>
                  <a:gd name="T58" fmla="*/ 1675 w 1687"/>
                  <a:gd name="T59" fmla="*/ 110 h 355"/>
                  <a:gd name="T60" fmla="*/ 1675 w 1687"/>
                  <a:gd name="T61" fmla="*/ 156 h 355"/>
                  <a:gd name="T62" fmla="*/ 1674 w 1687"/>
                  <a:gd name="T63" fmla="*/ 205 h 355"/>
                  <a:gd name="T64" fmla="*/ 1670 w 1687"/>
                  <a:gd name="T65" fmla="*/ 245 h 355"/>
                  <a:gd name="T66" fmla="*/ 1664 w 1687"/>
                  <a:gd name="T67" fmla="*/ 270 h 355"/>
                  <a:gd name="T68" fmla="*/ 1653 w 1687"/>
                  <a:gd name="T69" fmla="*/ 281 h 355"/>
                  <a:gd name="T70" fmla="*/ 1622 w 1687"/>
                  <a:gd name="T71" fmla="*/ 291 h 355"/>
                  <a:gd name="T72" fmla="*/ 1558 w 1687"/>
                  <a:gd name="T73" fmla="*/ 304 h 355"/>
                  <a:gd name="T74" fmla="*/ 1442 w 1687"/>
                  <a:gd name="T75" fmla="*/ 317 h 355"/>
                  <a:gd name="T76" fmla="*/ 1295 w 1687"/>
                  <a:gd name="T77" fmla="*/ 329 h 355"/>
                  <a:gd name="T78" fmla="*/ 1143 w 1687"/>
                  <a:gd name="T79" fmla="*/ 336 h 355"/>
                  <a:gd name="T80" fmla="*/ 985 w 1687"/>
                  <a:gd name="T81" fmla="*/ 340 h 355"/>
                  <a:gd name="T82" fmla="*/ 820 w 1687"/>
                  <a:gd name="T83" fmla="*/ 344 h 355"/>
                  <a:gd name="T84" fmla="*/ 641 w 1687"/>
                  <a:gd name="T85" fmla="*/ 342 h 355"/>
                  <a:gd name="T86" fmla="*/ 466 w 1687"/>
                  <a:gd name="T87" fmla="*/ 338 h 355"/>
                  <a:gd name="T88" fmla="*/ 316 w 1687"/>
                  <a:gd name="T89" fmla="*/ 334 h 355"/>
                  <a:gd name="T90" fmla="*/ 221 w 1687"/>
                  <a:gd name="T91" fmla="*/ 331 h 355"/>
                  <a:gd name="T92" fmla="*/ 158 w 1687"/>
                  <a:gd name="T93" fmla="*/ 327 h 355"/>
                  <a:gd name="T94" fmla="*/ 103 w 1687"/>
                  <a:gd name="T95" fmla="*/ 321 h 355"/>
                  <a:gd name="T96" fmla="*/ 59 w 1687"/>
                  <a:gd name="T97" fmla="*/ 313 h 355"/>
                  <a:gd name="T98" fmla="*/ 33 w 1687"/>
                  <a:gd name="T99" fmla="*/ 300 h 355"/>
                  <a:gd name="T100" fmla="*/ 19 w 1687"/>
                  <a:gd name="T101" fmla="*/ 268 h 355"/>
                  <a:gd name="T102" fmla="*/ 14 w 1687"/>
                  <a:gd name="T103" fmla="*/ 215 h 355"/>
                  <a:gd name="T104" fmla="*/ 12 w 1687"/>
                  <a:gd name="T105" fmla="*/ 156 h 355"/>
                  <a:gd name="T106" fmla="*/ 16 w 1687"/>
                  <a:gd name="T107" fmla="*/ 108 h 355"/>
                  <a:gd name="T108" fmla="*/ 17 w 1687"/>
                  <a:gd name="T109" fmla="*/ 78 h 355"/>
                  <a:gd name="T110" fmla="*/ 21 w 1687"/>
                  <a:gd name="T111" fmla="*/ 57 h 355"/>
                  <a:gd name="T112" fmla="*/ 21 w 1687"/>
                  <a:gd name="T113" fmla="*/ 45 h 355"/>
                  <a:gd name="T114" fmla="*/ 23 w 1687"/>
                  <a:gd name="T115" fmla="*/ 44 h 355"/>
                  <a:gd name="T116" fmla="*/ 27 w 1687"/>
                  <a:gd name="T117" fmla="*/ 21 h 355"/>
                  <a:gd name="T118" fmla="*/ 27 w 1687"/>
                  <a:gd name="T119" fmla="*/ 2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87" h="355">
                    <a:moveTo>
                      <a:pt x="27" y="21"/>
                    </a:moveTo>
                    <a:lnTo>
                      <a:pt x="25" y="21"/>
                    </a:lnTo>
                    <a:lnTo>
                      <a:pt x="21" y="28"/>
                    </a:lnTo>
                    <a:lnTo>
                      <a:pt x="14" y="42"/>
                    </a:lnTo>
                    <a:lnTo>
                      <a:pt x="6" y="64"/>
                    </a:lnTo>
                    <a:lnTo>
                      <a:pt x="0" y="116"/>
                    </a:lnTo>
                    <a:lnTo>
                      <a:pt x="0" y="196"/>
                    </a:lnTo>
                    <a:lnTo>
                      <a:pt x="2" y="270"/>
                    </a:lnTo>
                    <a:lnTo>
                      <a:pt x="14" y="315"/>
                    </a:lnTo>
                    <a:lnTo>
                      <a:pt x="114" y="332"/>
                    </a:lnTo>
                    <a:lnTo>
                      <a:pt x="350" y="348"/>
                    </a:lnTo>
                    <a:lnTo>
                      <a:pt x="654" y="355"/>
                    </a:lnTo>
                    <a:lnTo>
                      <a:pt x="968" y="355"/>
                    </a:lnTo>
                    <a:lnTo>
                      <a:pt x="1240" y="344"/>
                    </a:lnTo>
                    <a:lnTo>
                      <a:pt x="1455" y="327"/>
                    </a:lnTo>
                    <a:lnTo>
                      <a:pt x="1599" y="310"/>
                    </a:lnTo>
                    <a:lnTo>
                      <a:pt x="1662" y="296"/>
                    </a:lnTo>
                    <a:lnTo>
                      <a:pt x="1675" y="274"/>
                    </a:lnTo>
                    <a:lnTo>
                      <a:pt x="1683" y="234"/>
                    </a:lnTo>
                    <a:lnTo>
                      <a:pt x="1685" y="184"/>
                    </a:lnTo>
                    <a:lnTo>
                      <a:pt x="1687" y="131"/>
                    </a:lnTo>
                    <a:lnTo>
                      <a:pt x="1683" y="84"/>
                    </a:lnTo>
                    <a:lnTo>
                      <a:pt x="1674" y="44"/>
                    </a:lnTo>
                    <a:lnTo>
                      <a:pt x="1660" y="15"/>
                    </a:lnTo>
                    <a:lnTo>
                      <a:pt x="1647" y="0"/>
                    </a:lnTo>
                    <a:lnTo>
                      <a:pt x="1632" y="7"/>
                    </a:lnTo>
                    <a:lnTo>
                      <a:pt x="1639" y="15"/>
                    </a:lnTo>
                    <a:lnTo>
                      <a:pt x="1653" y="38"/>
                    </a:lnTo>
                    <a:lnTo>
                      <a:pt x="1668" y="70"/>
                    </a:lnTo>
                    <a:lnTo>
                      <a:pt x="1675" y="110"/>
                    </a:lnTo>
                    <a:lnTo>
                      <a:pt x="1675" y="156"/>
                    </a:lnTo>
                    <a:lnTo>
                      <a:pt x="1674" y="205"/>
                    </a:lnTo>
                    <a:lnTo>
                      <a:pt x="1670" y="245"/>
                    </a:lnTo>
                    <a:lnTo>
                      <a:pt x="1664" y="270"/>
                    </a:lnTo>
                    <a:lnTo>
                      <a:pt x="1653" y="281"/>
                    </a:lnTo>
                    <a:lnTo>
                      <a:pt x="1622" y="291"/>
                    </a:lnTo>
                    <a:lnTo>
                      <a:pt x="1558" y="304"/>
                    </a:lnTo>
                    <a:lnTo>
                      <a:pt x="1442" y="317"/>
                    </a:lnTo>
                    <a:lnTo>
                      <a:pt x="1295" y="329"/>
                    </a:lnTo>
                    <a:lnTo>
                      <a:pt x="1143" y="336"/>
                    </a:lnTo>
                    <a:lnTo>
                      <a:pt x="985" y="340"/>
                    </a:lnTo>
                    <a:lnTo>
                      <a:pt x="820" y="344"/>
                    </a:lnTo>
                    <a:lnTo>
                      <a:pt x="641" y="342"/>
                    </a:lnTo>
                    <a:lnTo>
                      <a:pt x="466" y="338"/>
                    </a:lnTo>
                    <a:lnTo>
                      <a:pt x="316" y="334"/>
                    </a:lnTo>
                    <a:lnTo>
                      <a:pt x="221" y="331"/>
                    </a:lnTo>
                    <a:lnTo>
                      <a:pt x="158" y="327"/>
                    </a:lnTo>
                    <a:lnTo>
                      <a:pt x="103" y="321"/>
                    </a:lnTo>
                    <a:lnTo>
                      <a:pt x="59" y="313"/>
                    </a:lnTo>
                    <a:lnTo>
                      <a:pt x="33" y="300"/>
                    </a:lnTo>
                    <a:lnTo>
                      <a:pt x="19" y="268"/>
                    </a:lnTo>
                    <a:lnTo>
                      <a:pt x="14" y="215"/>
                    </a:lnTo>
                    <a:lnTo>
                      <a:pt x="12" y="156"/>
                    </a:lnTo>
                    <a:lnTo>
                      <a:pt x="16" y="108"/>
                    </a:lnTo>
                    <a:lnTo>
                      <a:pt x="17" y="78"/>
                    </a:lnTo>
                    <a:lnTo>
                      <a:pt x="21" y="57"/>
                    </a:lnTo>
                    <a:lnTo>
                      <a:pt x="21" y="45"/>
                    </a:lnTo>
                    <a:lnTo>
                      <a:pt x="23" y="44"/>
                    </a:lnTo>
                    <a:lnTo>
                      <a:pt x="27" y="21"/>
                    </a:lnTo>
                    <a:lnTo>
                      <a:pt x="27" y="21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2" name="Freeform 44"/>
              <p:cNvSpPr>
                <a:spLocks/>
              </p:cNvSpPr>
              <p:nvPr/>
            </p:nvSpPr>
            <p:spPr bwMode="auto">
              <a:xfrm>
                <a:off x="4115" y="2016"/>
                <a:ext cx="202" cy="222"/>
              </a:xfrm>
              <a:custGeom>
                <a:avLst/>
                <a:gdLst>
                  <a:gd name="T0" fmla="*/ 278 w 405"/>
                  <a:gd name="T1" fmla="*/ 0 h 444"/>
                  <a:gd name="T2" fmla="*/ 204 w 405"/>
                  <a:gd name="T3" fmla="*/ 11 h 444"/>
                  <a:gd name="T4" fmla="*/ 128 w 405"/>
                  <a:gd name="T5" fmla="*/ 28 h 444"/>
                  <a:gd name="T6" fmla="*/ 84 w 405"/>
                  <a:gd name="T7" fmla="*/ 42 h 444"/>
                  <a:gd name="T8" fmla="*/ 59 w 405"/>
                  <a:gd name="T9" fmla="*/ 72 h 444"/>
                  <a:gd name="T10" fmla="*/ 17 w 405"/>
                  <a:gd name="T11" fmla="*/ 188 h 444"/>
                  <a:gd name="T12" fmla="*/ 0 w 405"/>
                  <a:gd name="T13" fmla="*/ 279 h 444"/>
                  <a:gd name="T14" fmla="*/ 8 w 405"/>
                  <a:gd name="T15" fmla="*/ 374 h 444"/>
                  <a:gd name="T16" fmla="*/ 38 w 405"/>
                  <a:gd name="T17" fmla="*/ 433 h 444"/>
                  <a:gd name="T18" fmla="*/ 139 w 405"/>
                  <a:gd name="T19" fmla="*/ 444 h 444"/>
                  <a:gd name="T20" fmla="*/ 259 w 405"/>
                  <a:gd name="T21" fmla="*/ 443 h 444"/>
                  <a:gd name="T22" fmla="*/ 356 w 405"/>
                  <a:gd name="T23" fmla="*/ 435 h 444"/>
                  <a:gd name="T24" fmla="*/ 380 w 405"/>
                  <a:gd name="T25" fmla="*/ 420 h 444"/>
                  <a:gd name="T26" fmla="*/ 301 w 405"/>
                  <a:gd name="T27" fmla="*/ 427 h 444"/>
                  <a:gd name="T28" fmla="*/ 156 w 405"/>
                  <a:gd name="T29" fmla="*/ 433 h 444"/>
                  <a:gd name="T30" fmla="*/ 65 w 405"/>
                  <a:gd name="T31" fmla="*/ 431 h 444"/>
                  <a:gd name="T32" fmla="*/ 31 w 405"/>
                  <a:gd name="T33" fmla="*/ 406 h 444"/>
                  <a:gd name="T34" fmla="*/ 12 w 405"/>
                  <a:gd name="T35" fmla="*/ 346 h 444"/>
                  <a:gd name="T36" fmla="*/ 23 w 405"/>
                  <a:gd name="T37" fmla="*/ 283 h 444"/>
                  <a:gd name="T38" fmla="*/ 110 w 405"/>
                  <a:gd name="T39" fmla="*/ 254 h 444"/>
                  <a:gd name="T40" fmla="*/ 219 w 405"/>
                  <a:gd name="T41" fmla="*/ 243 h 444"/>
                  <a:gd name="T42" fmla="*/ 329 w 405"/>
                  <a:gd name="T43" fmla="*/ 249 h 444"/>
                  <a:gd name="T44" fmla="*/ 405 w 405"/>
                  <a:gd name="T45" fmla="*/ 256 h 444"/>
                  <a:gd name="T46" fmla="*/ 379 w 405"/>
                  <a:gd name="T47" fmla="*/ 237 h 444"/>
                  <a:gd name="T48" fmla="*/ 232 w 405"/>
                  <a:gd name="T49" fmla="*/ 234 h 444"/>
                  <a:gd name="T50" fmla="*/ 109 w 405"/>
                  <a:gd name="T51" fmla="*/ 241 h 444"/>
                  <a:gd name="T52" fmla="*/ 32 w 405"/>
                  <a:gd name="T53" fmla="*/ 262 h 444"/>
                  <a:gd name="T54" fmla="*/ 13 w 405"/>
                  <a:gd name="T55" fmla="*/ 241 h 444"/>
                  <a:gd name="T56" fmla="*/ 40 w 405"/>
                  <a:gd name="T57" fmla="*/ 144 h 444"/>
                  <a:gd name="T58" fmla="*/ 65 w 405"/>
                  <a:gd name="T59" fmla="*/ 91 h 444"/>
                  <a:gd name="T60" fmla="*/ 84 w 405"/>
                  <a:gd name="T61" fmla="*/ 61 h 444"/>
                  <a:gd name="T62" fmla="*/ 133 w 405"/>
                  <a:gd name="T63" fmla="*/ 34 h 444"/>
                  <a:gd name="T64" fmla="*/ 207 w 405"/>
                  <a:gd name="T65" fmla="*/ 19 h 444"/>
                  <a:gd name="T66" fmla="*/ 257 w 405"/>
                  <a:gd name="T67" fmla="*/ 17 h 444"/>
                  <a:gd name="T68" fmla="*/ 289 w 405"/>
                  <a:gd name="T69" fmla="*/ 21 h 444"/>
                  <a:gd name="T70" fmla="*/ 291 w 405"/>
                  <a:gd name="T71" fmla="*/ 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5" h="444">
                    <a:moveTo>
                      <a:pt x="291" y="0"/>
                    </a:moveTo>
                    <a:lnTo>
                      <a:pt x="278" y="0"/>
                    </a:lnTo>
                    <a:lnTo>
                      <a:pt x="245" y="6"/>
                    </a:lnTo>
                    <a:lnTo>
                      <a:pt x="204" y="11"/>
                    </a:lnTo>
                    <a:lnTo>
                      <a:pt x="162" y="23"/>
                    </a:lnTo>
                    <a:lnTo>
                      <a:pt x="128" y="28"/>
                    </a:lnTo>
                    <a:lnTo>
                      <a:pt x="101" y="36"/>
                    </a:lnTo>
                    <a:lnTo>
                      <a:pt x="84" y="42"/>
                    </a:lnTo>
                    <a:lnTo>
                      <a:pt x="74" y="47"/>
                    </a:lnTo>
                    <a:lnTo>
                      <a:pt x="59" y="72"/>
                    </a:lnTo>
                    <a:lnTo>
                      <a:pt x="38" y="127"/>
                    </a:lnTo>
                    <a:lnTo>
                      <a:pt x="17" y="188"/>
                    </a:lnTo>
                    <a:lnTo>
                      <a:pt x="6" y="237"/>
                    </a:lnTo>
                    <a:lnTo>
                      <a:pt x="0" y="279"/>
                    </a:lnTo>
                    <a:lnTo>
                      <a:pt x="2" y="329"/>
                    </a:lnTo>
                    <a:lnTo>
                      <a:pt x="8" y="374"/>
                    </a:lnTo>
                    <a:lnTo>
                      <a:pt x="15" y="412"/>
                    </a:lnTo>
                    <a:lnTo>
                      <a:pt x="38" y="433"/>
                    </a:lnTo>
                    <a:lnTo>
                      <a:pt x="82" y="443"/>
                    </a:lnTo>
                    <a:lnTo>
                      <a:pt x="139" y="444"/>
                    </a:lnTo>
                    <a:lnTo>
                      <a:pt x="198" y="444"/>
                    </a:lnTo>
                    <a:lnTo>
                      <a:pt x="259" y="443"/>
                    </a:lnTo>
                    <a:lnTo>
                      <a:pt x="314" y="439"/>
                    </a:lnTo>
                    <a:lnTo>
                      <a:pt x="356" y="435"/>
                    </a:lnTo>
                    <a:lnTo>
                      <a:pt x="371" y="433"/>
                    </a:lnTo>
                    <a:lnTo>
                      <a:pt x="380" y="420"/>
                    </a:lnTo>
                    <a:lnTo>
                      <a:pt x="356" y="422"/>
                    </a:lnTo>
                    <a:lnTo>
                      <a:pt x="301" y="427"/>
                    </a:lnTo>
                    <a:lnTo>
                      <a:pt x="228" y="431"/>
                    </a:lnTo>
                    <a:lnTo>
                      <a:pt x="156" y="433"/>
                    </a:lnTo>
                    <a:lnTo>
                      <a:pt x="101" y="433"/>
                    </a:lnTo>
                    <a:lnTo>
                      <a:pt x="65" y="431"/>
                    </a:lnTo>
                    <a:lnTo>
                      <a:pt x="44" y="422"/>
                    </a:lnTo>
                    <a:lnTo>
                      <a:pt x="31" y="406"/>
                    </a:lnTo>
                    <a:lnTo>
                      <a:pt x="17" y="380"/>
                    </a:lnTo>
                    <a:lnTo>
                      <a:pt x="12" y="346"/>
                    </a:lnTo>
                    <a:lnTo>
                      <a:pt x="13" y="310"/>
                    </a:lnTo>
                    <a:lnTo>
                      <a:pt x="23" y="283"/>
                    </a:lnTo>
                    <a:lnTo>
                      <a:pt x="53" y="264"/>
                    </a:lnTo>
                    <a:lnTo>
                      <a:pt x="110" y="254"/>
                    </a:lnTo>
                    <a:lnTo>
                      <a:pt x="171" y="249"/>
                    </a:lnTo>
                    <a:lnTo>
                      <a:pt x="219" y="243"/>
                    </a:lnTo>
                    <a:lnTo>
                      <a:pt x="266" y="243"/>
                    </a:lnTo>
                    <a:lnTo>
                      <a:pt x="329" y="249"/>
                    </a:lnTo>
                    <a:lnTo>
                      <a:pt x="382" y="254"/>
                    </a:lnTo>
                    <a:lnTo>
                      <a:pt x="405" y="256"/>
                    </a:lnTo>
                    <a:lnTo>
                      <a:pt x="405" y="239"/>
                    </a:lnTo>
                    <a:lnTo>
                      <a:pt x="379" y="237"/>
                    </a:lnTo>
                    <a:lnTo>
                      <a:pt x="314" y="235"/>
                    </a:lnTo>
                    <a:lnTo>
                      <a:pt x="232" y="234"/>
                    </a:lnTo>
                    <a:lnTo>
                      <a:pt x="162" y="235"/>
                    </a:lnTo>
                    <a:lnTo>
                      <a:pt x="109" y="241"/>
                    </a:lnTo>
                    <a:lnTo>
                      <a:pt x="65" y="253"/>
                    </a:lnTo>
                    <a:lnTo>
                      <a:pt x="32" y="262"/>
                    </a:lnTo>
                    <a:lnTo>
                      <a:pt x="15" y="264"/>
                    </a:lnTo>
                    <a:lnTo>
                      <a:pt x="13" y="241"/>
                    </a:lnTo>
                    <a:lnTo>
                      <a:pt x="25" y="194"/>
                    </a:lnTo>
                    <a:lnTo>
                      <a:pt x="40" y="144"/>
                    </a:lnTo>
                    <a:lnTo>
                      <a:pt x="53" y="110"/>
                    </a:lnTo>
                    <a:lnTo>
                      <a:pt x="65" y="91"/>
                    </a:lnTo>
                    <a:lnTo>
                      <a:pt x="72" y="76"/>
                    </a:lnTo>
                    <a:lnTo>
                      <a:pt x="84" y="61"/>
                    </a:lnTo>
                    <a:lnTo>
                      <a:pt x="103" y="47"/>
                    </a:lnTo>
                    <a:lnTo>
                      <a:pt x="133" y="34"/>
                    </a:lnTo>
                    <a:lnTo>
                      <a:pt x="171" y="25"/>
                    </a:lnTo>
                    <a:lnTo>
                      <a:pt x="207" y="19"/>
                    </a:lnTo>
                    <a:lnTo>
                      <a:pt x="236" y="17"/>
                    </a:lnTo>
                    <a:lnTo>
                      <a:pt x="257" y="17"/>
                    </a:lnTo>
                    <a:lnTo>
                      <a:pt x="278" y="19"/>
                    </a:lnTo>
                    <a:lnTo>
                      <a:pt x="289" y="21"/>
                    </a:lnTo>
                    <a:lnTo>
                      <a:pt x="295" y="23"/>
                    </a:lnTo>
                    <a:lnTo>
                      <a:pt x="291" y="0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3" name="Freeform 45"/>
              <p:cNvSpPr>
                <a:spLocks/>
              </p:cNvSpPr>
              <p:nvPr/>
            </p:nvSpPr>
            <p:spPr bwMode="auto">
              <a:xfrm>
                <a:off x="4713" y="2029"/>
                <a:ext cx="230" cy="200"/>
              </a:xfrm>
              <a:custGeom>
                <a:avLst/>
                <a:gdLst>
                  <a:gd name="T0" fmla="*/ 221 w 460"/>
                  <a:gd name="T1" fmla="*/ 0 h 399"/>
                  <a:gd name="T2" fmla="*/ 291 w 460"/>
                  <a:gd name="T3" fmla="*/ 4 h 399"/>
                  <a:gd name="T4" fmla="*/ 344 w 460"/>
                  <a:gd name="T5" fmla="*/ 42 h 399"/>
                  <a:gd name="T6" fmla="*/ 430 w 460"/>
                  <a:gd name="T7" fmla="*/ 170 h 399"/>
                  <a:gd name="T8" fmla="*/ 458 w 460"/>
                  <a:gd name="T9" fmla="*/ 230 h 399"/>
                  <a:gd name="T10" fmla="*/ 460 w 460"/>
                  <a:gd name="T11" fmla="*/ 272 h 399"/>
                  <a:gd name="T12" fmla="*/ 458 w 460"/>
                  <a:gd name="T13" fmla="*/ 318 h 399"/>
                  <a:gd name="T14" fmla="*/ 456 w 460"/>
                  <a:gd name="T15" fmla="*/ 363 h 399"/>
                  <a:gd name="T16" fmla="*/ 384 w 460"/>
                  <a:gd name="T17" fmla="*/ 388 h 399"/>
                  <a:gd name="T18" fmla="*/ 127 w 460"/>
                  <a:gd name="T19" fmla="*/ 399 h 399"/>
                  <a:gd name="T20" fmla="*/ 78 w 460"/>
                  <a:gd name="T21" fmla="*/ 394 h 399"/>
                  <a:gd name="T22" fmla="*/ 183 w 460"/>
                  <a:gd name="T23" fmla="*/ 388 h 399"/>
                  <a:gd name="T24" fmla="*/ 299 w 460"/>
                  <a:gd name="T25" fmla="*/ 380 h 399"/>
                  <a:gd name="T26" fmla="*/ 411 w 460"/>
                  <a:gd name="T27" fmla="*/ 369 h 399"/>
                  <a:gd name="T28" fmla="*/ 445 w 460"/>
                  <a:gd name="T29" fmla="*/ 352 h 399"/>
                  <a:gd name="T30" fmla="*/ 449 w 460"/>
                  <a:gd name="T31" fmla="*/ 299 h 399"/>
                  <a:gd name="T32" fmla="*/ 445 w 460"/>
                  <a:gd name="T33" fmla="*/ 247 h 399"/>
                  <a:gd name="T34" fmla="*/ 435 w 460"/>
                  <a:gd name="T35" fmla="*/ 230 h 399"/>
                  <a:gd name="T36" fmla="*/ 388 w 460"/>
                  <a:gd name="T37" fmla="*/ 215 h 399"/>
                  <a:gd name="T38" fmla="*/ 261 w 460"/>
                  <a:gd name="T39" fmla="*/ 200 h 399"/>
                  <a:gd name="T40" fmla="*/ 112 w 460"/>
                  <a:gd name="T41" fmla="*/ 192 h 399"/>
                  <a:gd name="T42" fmla="*/ 15 w 460"/>
                  <a:gd name="T43" fmla="*/ 208 h 399"/>
                  <a:gd name="T44" fmla="*/ 10 w 460"/>
                  <a:gd name="T45" fmla="*/ 194 h 399"/>
                  <a:gd name="T46" fmla="*/ 72 w 460"/>
                  <a:gd name="T47" fmla="*/ 187 h 399"/>
                  <a:gd name="T48" fmla="*/ 190 w 460"/>
                  <a:gd name="T49" fmla="*/ 181 h 399"/>
                  <a:gd name="T50" fmla="*/ 321 w 460"/>
                  <a:gd name="T51" fmla="*/ 194 h 399"/>
                  <a:gd name="T52" fmla="*/ 415 w 460"/>
                  <a:gd name="T53" fmla="*/ 211 h 399"/>
                  <a:gd name="T54" fmla="*/ 426 w 460"/>
                  <a:gd name="T55" fmla="*/ 192 h 399"/>
                  <a:gd name="T56" fmla="*/ 403 w 460"/>
                  <a:gd name="T57" fmla="*/ 147 h 399"/>
                  <a:gd name="T58" fmla="*/ 359 w 460"/>
                  <a:gd name="T59" fmla="*/ 78 h 399"/>
                  <a:gd name="T60" fmla="*/ 304 w 460"/>
                  <a:gd name="T61" fmla="*/ 21 h 399"/>
                  <a:gd name="T62" fmla="*/ 240 w 460"/>
                  <a:gd name="T63" fmla="*/ 12 h 399"/>
                  <a:gd name="T64" fmla="*/ 202 w 460"/>
                  <a:gd name="T65" fmla="*/ 16 h 399"/>
                  <a:gd name="T66" fmla="*/ 205 w 460"/>
                  <a:gd name="T67" fmla="*/ 0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0" h="399">
                    <a:moveTo>
                      <a:pt x="205" y="0"/>
                    </a:moveTo>
                    <a:lnTo>
                      <a:pt x="221" y="0"/>
                    </a:lnTo>
                    <a:lnTo>
                      <a:pt x="255" y="2"/>
                    </a:lnTo>
                    <a:lnTo>
                      <a:pt x="291" y="4"/>
                    </a:lnTo>
                    <a:lnTo>
                      <a:pt x="316" y="10"/>
                    </a:lnTo>
                    <a:lnTo>
                      <a:pt x="344" y="42"/>
                    </a:lnTo>
                    <a:lnTo>
                      <a:pt x="388" y="105"/>
                    </a:lnTo>
                    <a:lnTo>
                      <a:pt x="430" y="170"/>
                    </a:lnTo>
                    <a:lnTo>
                      <a:pt x="454" y="211"/>
                    </a:lnTo>
                    <a:lnTo>
                      <a:pt x="458" y="230"/>
                    </a:lnTo>
                    <a:lnTo>
                      <a:pt x="460" y="251"/>
                    </a:lnTo>
                    <a:lnTo>
                      <a:pt x="460" y="272"/>
                    </a:lnTo>
                    <a:lnTo>
                      <a:pt x="460" y="295"/>
                    </a:lnTo>
                    <a:lnTo>
                      <a:pt x="458" y="318"/>
                    </a:lnTo>
                    <a:lnTo>
                      <a:pt x="458" y="342"/>
                    </a:lnTo>
                    <a:lnTo>
                      <a:pt x="456" y="363"/>
                    </a:lnTo>
                    <a:lnTo>
                      <a:pt x="449" y="380"/>
                    </a:lnTo>
                    <a:lnTo>
                      <a:pt x="384" y="388"/>
                    </a:lnTo>
                    <a:lnTo>
                      <a:pt x="257" y="396"/>
                    </a:lnTo>
                    <a:lnTo>
                      <a:pt x="127" y="399"/>
                    </a:lnTo>
                    <a:lnTo>
                      <a:pt x="65" y="399"/>
                    </a:lnTo>
                    <a:lnTo>
                      <a:pt x="78" y="394"/>
                    </a:lnTo>
                    <a:lnTo>
                      <a:pt x="124" y="392"/>
                    </a:lnTo>
                    <a:lnTo>
                      <a:pt x="183" y="388"/>
                    </a:lnTo>
                    <a:lnTo>
                      <a:pt x="240" y="386"/>
                    </a:lnTo>
                    <a:lnTo>
                      <a:pt x="299" y="380"/>
                    </a:lnTo>
                    <a:lnTo>
                      <a:pt x="361" y="377"/>
                    </a:lnTo>
                    <a:lnTo>
                      <a:pt x="411" y="369"/>
                    </a:lnTo>
                    <a:lnTo>
                      <a:pt x="439" y="363"/>
                    </a:lnTo>
                    <a:lnTo>
                      <a:pt x="445" y="352"/>
                    </a:lnTo>
                    <a:lnTo>
                      <a:pt x="449" y="327"/>
                    </a:lnTo>
                    <a:lnTo>
                      <a:pt x="449" y="299"/>
                    </a:lnTo>
                    <a:lnTo>
                      <a:pt x="447" y="270"/>
                    </a:lnTo>
                    <a:lnTo>
                      <a:pt x="445" y="247"/>
                    </a:lnTo>
                    <a:lnTo>
                      <a:pt x="443" y="236"/>
                    </a:lnTo>
                    <a:lnTo>
                      <a:pt x="435" y="230"/>
                    </a:lnTo>
                    <a:lnTo>
                      <a:pt x="422" y="225"/>
                    </a:lnTo>
                    <a:lnTo>
                      <a:pt x="388" y="215"/>
                    </a:lnTo>
                    <a:lnTo>
                      <a:pt x="331" y="208"/>
                    </a:lnTo>
                    <a:lnTo>
                      <a:pt x="261" y="200"/>
                    </a:lnTo>
                    <a:lnTo>
                      <a:pt x="185" y="194"/>
                    </a:lnTo>
                    <a:lnTo>
                      <a:pt x="112" y="192"/>
                    </a:lnTo>
                    <a:lnTo>
                      <a:pt x="53" y="200"/>
                    </a:lnTo>
                    <a:lnTo>
                      <a:pt x="15" y="208"/>
                    </a:lnTo>
                    <a:lnTo>
                      <a:pt x="0" y="211"/>
                    </a:lnTo>
                    <a:lnTo>
                      <a:pt x="10" y="194"/>
                    </a:lnTo>
                    <a:lnTo>
                      <a:pt x="27" y="192"/>
                    </a:lnTo>
                    <a:lnTo>
                      <a:pt x="72" y="187"/>
                    </a:lnTo>
                    <a:lnTo>
                      <a:pt x="129" y="183"/>
                    </a:lnTo>
                    <a:lnTo>
                      <a:pt x="190" y="181"/>
                    </a:lnTo>
                    <a:lnTo>
                      <a:pt x="253" y="185"/>
                    </a:lnTo>
                    <a:lnTo>
                      <a:pt x="321" y="194"/>
                    </a:lnTo>
                    <a:lnTo>
                      <a:pt x="378" y="206"/>
                    </a:lnTo>
                    <a:lnTo>
                      <a:pt x="415" y="211"/>
                    </a:lnTo>
                    <a:lnTo>
                      <a:pt x="428" y="206"/>
                    </a:lnTo>
                    <a:lnTo>
                      <a:pt x="426" y="192"/>
                    </a:lnTo>
                    <a:lnTo>
                      <a:pt x="416" y="171"/>
                    </a:lnTo>
                    <a:lnTo>
                      <a:pt x="403" y="147"/>
                    </a:lnTo>
                    <a:lnTo>
                      <a:pt x="384" y="114"/>
                    </a:lnTo>
                    <a:lnTo>
                      <a:pt x="359" y="78"/>
                    </a:lnTo>
                    <a:lnTo>
                      <a:pt x="331" y="44"/>
                    </a:lnTo>
                    <a:lnTo>
                      <a:pt x="304" y="21"/>
                    </a:lnTo>
                    <a:lnTo>
                      <a:pt x="272" y="12"/>
                    </a:lnTo>
                    <a:lnTo>
                      <a:pt x="240" y="12"/>
                    </a:lnTo>
                    <a:lnTo>
                      <a:pt x="211" y="14"/>
                    </a:lnTo>
                    <a:lnTo>
                      <a:pt x="202" y="16"/>
                    </a:lnTo>
                    <a:lnTo>
                      <a:pt x="205" y="0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4" name="Freeform 46"/>
              <p:cNvSpPr>
                <a:spLocks/>
              </p:cNvSpPr>
              <p:nvPr/>
            </p:nvSpPr>
            <p:spPr bwMode="auto">
              <a:xfrm>
                <a:off x="4543" y="2226"/>
                <a:ext cx="57" cy="8"/>
              </a:xfrm>
              <a:custGeom>
                <a:avLst/>
                <a:gdLst>
                  <a:gd name="T0" fmla="*/ 108 w 114"/>
                  <a:gd name="T1" fmla="*/ 13 h 17"/>
                  <a:gd name="T2" fmla="*/ 89 w 114"/>
                  <a:gd name="T3" fmla="*/ 15 h 17"/>
                  <a:gd name="T4" fmla="*/ 51 w 114"/>
                  <a:gd name="T5" fmla="*/ 17 h 17"/>
                  <a:gd name="T6" fmla="*/ 13 w 114"/>
                  <a:gd name="T7" fmla="*/ 17 h 17"/>
                  <a:gd name="T8" fmla="*/ 0 w 114"/>
                  <a:gd name="T9" fmla="*/ 9 h 17"/>
                  <a:gd name="T10" fmla="*/ 17 w 114"/>
                  <a:gd name="T11" fmla="*/ 2 h 17"/>
                  <a:gd name="T12" fmla="*/ 57 w 114"/>
                  <a:gd name="T13" fmla="*/ 0 h 17"/>
                  <a:gd name="T14" fmla="*/ 95 w 114"/>
                  <a:gd name="T15" fmla="*/ 2 h 17"/>
                  <a:gd name="T16" fmla="*/ 114 w 114"/>
                  <a:gd name="T17" fmla="*/ 5 h 17"/>
                  <a:gd name="T18" fmla="*/ 108 w 114"/>
                  <a:gd name="T19" fmla="*/ 13 h 17"/>
                  <a:gd name="T20" fmla="*/ 108 w 114"/>
                  <a:gd name="T2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17">
                    <a:moveTo>
                      <a:pt x="108" y="13"/>
                    </a:moveTo>
                    <a:lnTo>
                      <a:pt x="89" y="15"/>
                    </a:lnTo>
                    <a:lnTo>
                      <a:pt x="51" y="17"/>
                    </a:lnTo>
                    <a:lnTo>
                      <a:pt x="13" y="17"/>
                    </a:lnTo>
                    <a:lnTo>
                      <a:pt x="0" y="9"/>
                    </a:lnTo>
                    <a:lnTo>
                      <a:pt x="17" y="2"/>
                    </a:lnTo>
                    <a:lnTo>
                      <a:pt x="57" y="0"/>
                    </a:lnTo>
                    <a:lnTo>
                      <a:pt x="95" y="2"/>
                    </a:lnTo>
                    <a:lnTo>
                      <a:pt x="114" y="5"/>
                    </a:lnTo>
                    <a:lnTo>
                      <a:pt x="108" y="13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5" name="Freeform 47"/>
              <p:cNvSpPr>
                <a:spLocks/>
              </p:cNvSpPr>
              <p:nvPr/>
            </p:nvSpPr>
            <p:spPr bwMode="auto">
              <a:xfrm>
                <a:off x="4712" y="1688"/>
                <a:ext cx="232" cy="234"/>
              </a:xfrm>
              <a:custGeom>
                <a:avLst/>
                <a:gdLst>
                  <a:gd name="T0" fmla="*/ 0 w 464"/>
                  <a:gd name="T1" fmla="*/ 0 h 468"/>
                  <a:gd name="T2" fmla="*/ 31 w 464"/>
                  <a:gd name="T3" fmla="*/ 8 h 468"/>
                  <a:gd name="T4" fmla="*/ 105 w 464"/>
                  <a:gd name="T5" fmla="*/ 32 h 468"/>
                  <a:gd name="T6" fmla="*/ 200 w 464"/>
                  <a:gd name="T7" fmla="*/ 80 h 468"/>
                  <a:gd name="T8" fmla="*/ 295 w 464"/>
                  <a:gd name="T9" fmla="*/ 154 h 468"/>
                  <a:gd name="T10" fmla="*/ 365 w 464"/>
                  <a:gd name="T11" fmla="*/ 240 h 468"/>
                  <a:gd name="T12" fmla="*/ 415 w 464"/>
                  <a:gd name="T13" fmla="*/ 327 h 468"/>
                  <a:gd name="T14" fmla="*/ 445 w 464"/>
                  <a:gd name="T15" fmla="*/ 405 h 468"/>
                  <a:gd name="T16" fmla="*/ 464 w 464"/>
                  <a:gd name="T17" fmla="*/ 468 h 468"/>
                  <a:gd name="T18" fmla="*/ 447 w 464"/>
                  <a:gd name="T19" fmla="*/ 468 h 468"/>
                  <a:gd name="T20" fmla="*/ 441 w 464"/>
                  <a:gd name="T21" fmla="*/ 439 h 468"/>
                  <a:gd name="T22" fmla="*/ 420 w 464"/>
                  <a:gd name="T23" fmla="*/ 365 h 468"/>
                  <a:gd name="T24" fmla="*/ 371 w 464"/>
                  <a:gd name="T25" fmla="*/ 268 h 468"/>
                  <a:gd name="T26" fmla="*/ 285 w 464"/>
                  <a:gd name="T27" fmla="*/ 167 h 468"/>
                  <a:gd name="T28" fmla="*/ 192 w 464"/>
                  <a:gd name="T29" fmla="*/ 95 h 468"/>
                  <a:gd name="T30" fmla="*/ 122 w 464"/>
                  <a:gd name="T31" fmla="*/ 53 h 468"/>
                  <a:gd name="T32" fmla="*/ 61 w 464"/>
                  <a:gd name="T33" fmla="*/ 31 h 468"/>
                  <a:gd name="T34" fmla="*/ 2 w 464"/>
                  <a:gd name="T35" fmla="*/ 15 h 468"/>
                  <a:gd name="T36" fmla="*/ 0 w 464"/>
                  <a:gd name="T37" fmla="*/ 0 h 468"/>
                  <a:gd name="T38" fmla="*/ 0 w 464"/>
                  <a:gd name="T39" fmla="*/ 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4" h="468">
                    <a:moveTo>
                      <a:pt x="0" y="0"/>
                    </a:moveTo>
                    <a:lnTo>
                      <a:pt x="31" y="8"/>
                    </a:lnTo>
                    <a:lnTo>
                      <a:pt x="105" y="32"/>
                    </a:lnTo>
                    <a:lnTo>
                      <a:pt x="200" y="80"/>
                    </a:lnTo>
                    <a:lnTo>
                      <a:pt x="295" y="154"/>
                    </a:lnTo>
                    <a:lnTo>
                      <a:pt x="365" y="240"/>
                    </a:lnTo>
                    <a:lnTo>
                      <a:pt x="415" y="327"/>
                    </a:lnTo>
                    <a:lnTo>
                      <a:pt x="445" y="405"/>
                    </a:lnTo>
                    <a:lnTo>
                      <a:pt x="464" y="468"/>
                    </a:lnTo>
                    <a:lnTo>
                      <a:pt x="447" y="468"/>
                    </a:lnTo>
                    <a:lnTo>
                      <a:pt x="441" y="439"/>
                    </a:lnTo>
                    <a:lnTo>
                      <a:pt x="420" y="365"/>
                    </a:lnTo>
                    <a:lnTo>
                      <a:pt x="371" y="268"/>
                    </a:lnTo>
                    <a:lnTo>
                      <a:pt x="285" y="167"/>
                    </a:lnTo>
                    <a:lnTo>
                      <a:pt x="192" y="95"/>
                    </a:lnTo>
                    <a:lnTo>
                      <a:pt x="122" y="53"/>
                    </a:lnTo>
                    <a:lnTo>
                      <a:pt x="61" y="31"/>
                    </a:lnTo>
                    <a:lnTo>
                      <a:pt x="2" y="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6" name="Freeform 48"/>
              <p:cNvSpPr>
                <a:spLocks/>
              </p:cNvSpPr>
              <p:nvPr/>
            </p:nvSpPr>
            <p:spPr bwMode="auto">
              <a:xfrm>
                <a:off x="4069" y="1680"/>
                <a:ext cx="301" cy="260"/>
              </a:xfrm>
              <a:custGeom>
                <a:avLst/>
                <a:gdLst>
                  <a:gd name="T0" fmla="*/ 603 w 603"/>
                  <a:gd name="T1" fmla="*/ 0 h 519"/>
                  <a:gd name="T2" fmla="*/ 566 w 603"/>
                  <a:gd name="T3" fmla="*/ 0 h 519"/>
                  <a:gd name="T4" fmla="*/ 481 w 603"/>
                  <a:gd name="T5" fmla="*/ 8 h 519"/>
                  <a:gd name="T6" fmla="*/ 365 w 603"/>
                  <a:gd name="T7" fmla="*/ 34 h 519"/>
                  <a:gd name="T8" fmla="*/ 245 w 603"/>
                  <a:gd name="T9" fmla="*/ 95 h 519"/>
                  <a:gd name="T10" fmla="*/ 143 w 603"/>
                  <a:gd name="T11" fmla="*/ 194 h 519"/>
                  <a:gd name="T12" fmla="*/ 70 w 603"/>
                  <a:gd name="T13" fmla="*/ 317 h 519"/>
                  <a:gd name="T14" fmla="*/ 23 w 603"/>
                  <a:gd name="T15" fmla="*/ 435 h 519"/>
                  <a:gd name="T16" fmla="*/ 0 w 603"/>
                  <a:gd name="T17" fmla="*/ 519 h 519"/>
                  <a:gd name="T18" fmla="*/ 11 w 603"/>
                  <a:gd name="T19" fmla="*/ 513 h 519"/>
                  <a:gd name="T20" fmla="*/ 25 w 603"/>
                  <a:gd name="T21" fmla="*/ 473 h 519"/>
                  <a:gd name="T22" fmla="*/ 63 w 603"/>
                  <a:gd name="T23" fmla="*/ 374 h 519"/>
                  <a:gd name="T24" fmla="*/ 127 w 603"/>
                  <a:gd name="T25" fmla="*/ 251 h 519"/>
                  <a:gd name="T26" fmla="*/ 217 w 603"/>
                  <a:gd name="T27" fmla="*/ 135 h 519"/>
                  <a:gd name="T28" fmla="*/ 333 w 603"/>
                  <a:gd name="T29" fmla="*/ 61 h 519"/>
                  <a:gd name="T30" fmla="*/ 458 w 603"/>
                  <a:gd name="T31" fmla="*/ 25 h 519"/>
                  <a:gd name="T32" fmla="*/ 557 w 603"/>
                  <a:gd name="T33" fmla="*/ 15 h 519"/>
                  <a:gd name="T34" fmla="*/ 597 w 603"/>
                  <a:gd name="T35" fmla="*/ 15 h 519"/>
                  <a:gd name="T36" fmla="*/ 603 w 603"/>
                  <a:gd name="T37" fmla="*/ 0 h 519"/>
                  <a:gd name="T38" fmla="*/ 603 w 603"/>
                  <a:gd name="T39" fmla="*/ 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3" h="519">
                    <a:moveTo>
                      <a:pt x="603" y="0"/>
                    </a:moveTo>
                    <a:lnTo>
                      <a:pt x="566" y="0"/>
                    </a:lnTo>
                    <a:lnTo>
                      <a:pt x="481" y="8"/>
                    </a:lnTo>
                    <a:lnTo>
                      <a:pt x="365" y="34"/>
                    </a:lnTo>
                    <a:lnTo>
                      <a:pt x="245" y="95"/>
                    </a:lnTo>
                    <a:lnTo>
                      <a:pt x="143" y="194"/>
                    </a:lnTo>
                    <a:lnTo>
                      <a:pt x="70" y="317"/>
                    </a:lnTo>
                    <a:lnTo>
                      <a:pt x="23" y="435"/>
                    </a:lnTo>
                    <a:lnTo>
                      <a:pt x="0" y="519"/>
                    </a:lnTo>
                    <a:lnTo>
                      <a:pt x="11" y="513"/>
                    </a:lnTo>
                    <a:lnTo>
                      <a:pt x="25" y="473"/>
                    </a:lnTo>
                    <a:lnTo>
                      <a:pt x="63" y="374"/>
                    </a:lnTo>
                    <a:lnTo>
                      <a:pt x="127" y="251"/>
                    </a:lnTo>
                    <a:lnTo>
                      <a:pt x="217" y="135"/>
                    </a:lnTo>
                    <a:lnTo>
                      <a:pt x="333" y="61"/>
                    </a:lnTo>
                    <a:lnTo>
                      <a:pt x="458" y="25"/>
                    </a:lnTo>
                    <a:lnTo>
                      <a:pt x="557" y="15"/>
                    </a:lnTo>
                    <a:lnTo>
                      <a:pt x="597" y="15"/>
                    </a:lnTo>
                    <a:lnTo>
                      <a:pt x="603" y="0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7" name="Freeform 49"/>
              <p:cNvSpPr>
                <a:spLocks/>
              </p:cNvSpPr>
              <p:nvPr/>
            </p:nvSpPr>
            <p:spPr bwMode="auto">
              <a:xfrm>
                <a:off x="4441" y="2352"/>
                <a:ext cx="115" cy="101"/>
              </a:xfrm>
              <a:custGeom>
                <a:avLst/>
                <a:gdLst>
                  <a:gd name="T0" fmla="*/ 10 w 230"/>
                  <a:gd name="T1" fmla="*/ 0 h 201"/>
                  <a:gd name="T2" fmla="*/ 0 w 230"/>
                  <a:gd name="T3" fmla="*/ 24 h 201"/>
                  <a:gd name="T4" fmla="*/ 6 w 230"/>
                  <a:gd name="T5" fmla="*/ 45 h 201"/>
                  <a:gd name="T6" fmla="*/ 21 w 230"/>
                  <a:gd name="T7" fmla="*/ 62 h 201"/>
                  <a:gd name="T8" fmla="*/ 35 w 230"/>
                  <a:gd name="T9" fmla="*/ 123 h 201"/>
                  <a:gd name="T10" fmla="*/ 50 w 230"/>
                  <a:gd name="T11" fmla="*/ 165 h 201"/>
                  <a:gd name="T12" fmla="*/ 90 w 230"/>
                  <a:gd name="T13" fmla="*/ 188 h 201"/>
                  <a:gd name="T14" fmla="*/ 168 w 230"/>
                  <a:gd name="T15" fmla="*/ 201 h 201"/>
                  <a:gd name="T16" fmla="*/ 209 w 230"/>
                  <a:gd name="T17" fmla="*/ 195 h 201"/>
                  <a:gd name="T18" fmla="*/ 230 w 230"/>
                  <a:gd name="T19" fmla="*/ 182 h 201"/>
                  <a:gd name="T20" fmla="*/ 228 w 230"/>
                  <a:gd name="T21" fmla="*/ 140 h 201"/>
                  <a:gd name="T22" fmla="*/ 10 w 230"/>
                  <a:gd name="T23" fmla="*/ 0 h 201"/>
                  <a:gd name="T24" fmla="*/ 10 w 230"/>
                  <a:gd name="T25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0" h="201">
                    <a:moveTo>
                      <a:pt x="10" y="0"/>
                    </a:moveTo>
                    <a:lnTo>
                      <a:pt x="0" y="24"/>
                    </a:lnTo>
                    <a:lnTo>
                      <a:pt x="6" y="45"/>
                    </a:lnTo>
                    <a:lnTo>
                      <a:pt x="21" y="62"/>
                    </a:lnTo>
                    <a:lnTo>
                      <a:pt x="35" y="123"/>
                    </a:lnTo>
                    <a:lnTo>
                      <a:pt x="50" y="165"/>
                    </a:lnTo>
                    <a:lnTo>
                      <a:pt x="90" y="188"/>
                    </a:lnTo>
                    <a:lnTo>
                      <a:pt x="168" y="201"/>
                    </a:lnTo>
                    <a:lnTo>
                      <a:pt x="209" y="195"/>
                    </a:lnTo>
                    <a:lnTo>
                      <a:pt x="230" y="182"/>
                    </a:lnTo>
                    <a:lnTo>
                      <a:pt x="228" y="14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2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8" name="Freeform 50"/>
              <p:cNvSpPr>
                <a:spLocks/>
              </p:cNvSpPr>
              <p:nvPr/>
            </p:nvSpPr>
            <p:spPr bwMode="auto">
              <a:xfrm>
                <a:off x="4441" y="2319"/>
                <a:ext cx="115" cy="116"/>
              </a:xfrm>
              <a:custGeom>
                <a:avLst/>
                <a:gdLst>
                  <a:gd name="T0" fmla="*/ 0 w 230"/>
                  <a:gd name="T1" fmla="*/ 0 h 232"/>
                  <a:gd name="T2" fmla="*/ 6 w 230"/>
                  <a:gd name="T3" fmla="*/ 80 h 232"/>
                  <a:gd name="T4" fmla="*/ 33 w 230"/>
                  <a:gd name="T5" fmla="*/ 112 h 232"/>
                  <a:gd name="T6" fmla="*/ 36 w 230"/>
                  <a:gd name="T7" fmla="*/ 162 h 232"/>
                  <a:gd name="T8" fmla="*/ 48 w 230"/>
                  <a:gd name="T9" fmla="*/ 188 h 232"/>
                  <a:gd name="T10" fmla="*/ 86 w 230"/>
                  <a:gd name="T11" fmla="*/ 222 h 232"/>
                  <a:gd name="T12" fmla="*/ 179 w 230"/>
                  <a:gd name="T13" fmla="*/ 232 h 232"/>
                  <a:gd name="T14" fmla="*/ 230 w 230"/>
                  <a:gd name="T15" fmla="*/ 222 h 232"/>
                  <a:gd name="T16" fmla="*/ 228 w 230"/>
                  <a:gd name="T17" fmla="*/ 173 h 232"/>
                  <a:gd name="T18" fmla="*/ 223 w 230"/>
                  <a:gd name="T19" fmla="*/ 152 h 232"/>
                  <a:gd name="T20" fmla="*/ 151 w 230"/>
                  <a:gd name="T21" fmla="*/ 82 h 232"/>
                  <a:gd name="T22" fmla="*/ 145 w 230"/>
                  <a:gd name="T23" fmla="*/ 21 h 232"/>
                  <a:gd name="T24" fmla="*/ 0 w 230"/>
                  <a:gd name="T25" fmla="*/ 0 h 232"/>
                  <a:gd name="T26" fmla="*/ 0 w 230"/>
                  <a:gd name="T2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0" h="232">
                    <a:moveTo>
                      <a:pt x="0" y="0"/>
                    </a:moveTo>
                    <a:lnTo>
                      <a:pt x="6" y="80"/>
                    </a:lnTo>
                    <a:lnTo>
                      <a:pt x="33" y="112"/>
                    </a:lnTo>
                    <a:lnTo>
                      <a:pt x="36" y="162"/>
                    </a:lnTo>
                    <a:lnTo>
                      <a:pt x="48" y="188"/>
                    </a:lnTo>
                    <a:lnTo>
                      <a:pt x="86" y="222"/>
                    </a:lnTo>
                    <a:lnTo>
                      <a:pt x="179" y="232"/>
                    </a:lnTo>
                    <a:lnTo>
                      <a:pt x="230" y="222"/>
                    </a:lnTo>
                    <a:lnTo>
                      <a:pt x="228" y="173"/>
                    </a:lnTo>
                    <a:lnTo>
                      <a:pt x="223" y="152"/>
                    </a:lnTo>
                    <a:lnTo>
                      <a:pt x="151" y="82"/>
                    </a:lnTo>
                    <a:lnTo>
                      <a:pt x="145" y="2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6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19" name="Freeform 51"/>
              <p:cNvSpPr>
                <a:spLocks/>
              </p:cNvSpPr>
              <p:nvPr/>
            </p:nvSpPr>
            <p:spPr bwMode="auto">
              <a:xfrm>
                <a:off x="4457" y="2329"/>
                <a:ext cx="18" cy="15"/>
              </a:xfrm>
              <a:custGeom>
                <a:avLst/>
                <a:gdLst>
                  <a:gd name="T0" fmla="*/ 36 w 36"/>
                  <a:gd name="T1" fmla="*/ 6 h 28"/>
                  <a:gd name="T2" fmla="*/ 24 w 36"/>
                  <a:gd name="T3" fmla="*/ 28 h 28"/>
                  <a:gd name="T4" fmla="*/ 0 w 36"/>
                  <a:gd name="T5" fmla="*/ 0 h 28"/>
                  <a:gd name="T6" fmla="*/ 36 w 36"/>
                  <a:gd name="T7" fmla="*/ 6 h 28"/>
                  <a:gd name="T8" fmla="*/ 36 w 36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8">
                    <a:moveTo>
                      <a:pt x="36" y="6"/>
                    </a:moveTo>
                    <a:lnTo>
                      <a:pt x="24" y="28"/>
                    </a:lnTo>
                    <a:lnTo>
                      <a:pt x="0" y="0"/>
                    </a:lnTo>
                    <a:lnTo>
                      <a:pt x="36" y="6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0" name="Freeform 52"/>
              <p:cNvSpPr>
                <a:spLocks/>
              </p:cNvSpPr>
              <p:nvPr/>
            </p:nvSpPr>
            <p:spPr bwMode="auto">
              <a:xfrm>
                <a:off x="4440" y="2353"/>
                <a:ext cx="118" cy="102"/>
              </a:xfrm>
              <a:custGeom>
                <a:avLst/>
                <a:gdLst>
                  <a:gd name="T0" fmla="*/ 2 w 236"/>
                  <a:gd name="T1" fmla="*/ 4 h 204"/>
                  <a:gd name="T2" fmla="*/ 0 w 236"/>
                  <a:gd name="T3" fmla="*/ 8 h 204"/>
                  <a:gd name="T4" fmla="*/ 0 w 236"/>
                  <a:gd name="T5" fmla="*/ 18 h 204"/>
                  <a:gd name="T6" fmla="*/ 0 w 236"/>
                  <a:gd name="T7" fmla="*/ 29 h 204"/>
                  <a:gd name="T8" fmla="*/ 4 w 236"/>
                  <a:gd name="T9" fmla="*/ 40 h 204"/>
                  <a:gd name="T10" fmla="*/ 6 w 236"/>
                  <a:gd name="T11" fmla="*/ 48 h 204"/>
                  <a:gd name="T12" fmla="*/ 12 w 236"/>
                  <a:gd name="T13" fmla="*/ 54 h 204"/>
                  <a:gd name="T14" fmla="*/ 18 w 236"/>
                  <a:gd name="T15" fmla="*/ 57 h 204"/>
                  <a:gd name="T16" fmla="*/ 21 w 236"/>
                  <a:gd name="T17" fmla="*/ 67 h 204"/>
                  <a:gd name="T18" fmla="*/ 23 w 236"/>
                  <a:gd name="T19" fmla="*/ 80 h 204"/>
                  <a:gd name="T20" fmla="*/ 27 w 236"/>
                  <a:gd name="T21" fmla="*/ 101 h 204"/>
                  <a:gd name="T22" fmla="*/ 33 w 236"/>
                  <a:gd name="T23" fmla="*/ 124 h 204"/>
                  <a:gd name="T24" fmla="*/ 38 w 236"/>
                  <a:gd name="T25" fmla="*/ 143 h 204"/>
                  <a:gd name="T26" fmla="*/ 44 w 236"/>
                  <a:gd name="T27" fmla="*/ 160 h 204"/>
                  <a:gd name="T28" fmla="*/ 61 w 236"/>
                  <a:gd name="T29" fmla="*/ 177 h 204"/>
                  <a:gd name="T30" fmla="*/ 90 w 236"/>
                  <a:gd name="T31" fmla="*/ 190 h 204"/>
                  <a:gd name="T32" fmla="*/ 128 w 236"/>
                  <a:gd name="T33" fmla="*/ 198 h 204"/>
                  <a:gd name="T34" fmla="*/ 166 w 236"/>
                  <a:gd name="T35" fmla="*/ 202 h 204"/>
                  <a:gd name="T36" fmla="*/ 191 w 236"/>
                  <a:gd name="T37" fmla="*/ 204 h 204"/>
                  <a:gd name="T38" fmla="*/ 208 w 236"/>
                  <a:gd name="T39" fmla="*/ 202 h 204"/>
                  <a:gd name="T40" fmla="*/ 219 w 236"/>
                  <a:gd name="T41" fmla="*/ 198 h 204"/>
                  <a:gd name="T42" fmla="*/ 227 w 236"/>
                  <a:gd name="T43" fmla="*/ 190 h 204"/>
                  <a:gd name="T44" fmla="*/ 230 w 236"/>
                  <a:gd name="T45" fmla="*/ 189 h 204"/>
                  <a:gd name="T46" fmla="*/ 232 w 236"/>
                  <a:gd name="T47" fmla="*/ 185 h 204"/>
                  <a:gd name="T48" fmla="*/ 234 w 236"/>
                  <a:gd name="T49" fmla="*/ 181 h 204"/>
                  <a:gd name="T50" fmla="*/ 236 w 236"/>
                  <a:gd name="T51" fmla="*/ 171 h 204"/>
                  <a:gd name="T52" fmla="*/ 236 w 236"/>
                  <a:gd name="T53" fmla="*/ 166 h 204"/>
                  <a:gd name="T54" fmla="*/ 236 w 236"/>
                  <a:gd name="T55" fmla="*/ 160 h 204"/>
                  <a:gd name="T56" fmla="*/ 234 w 236"/>
                  <a:gd name="T57" fmla="*/ 156 h 204"/>
                  <a:gd name="T58" fmla="*/ 230 w 236"/>
                  <a:gd name="T59" fmla="*/ 158 h 204"/>
                  <a:gd name="T60" fmla="*/ 229 w 236"/>
                  <a:gd name="T61" fmla="*/ 164 h 204"/>
                  <a:gd name="T62" fmla="*/ 225 w 236"/>
                  <a:gd name="T63" fmla="*/ 173 h 204"/>
                  <a:gd name="T64" fmla="*/ 225 w 236"/>
                  <a:gd name="T65" fmla="*/ 183 h 204"/>
                  <a:gd name="T66" fmla="*/ 213 w 236"/>
                  <a:gd name="T67" fmla="*/ 189 h 204"/>
                  <a:gd name="T68" fmla="*/ 196 w 236"/>
                  <a:gd name="T69" fmla="*/ 194 h 204"/>
                  <a:gd name="T70" fmla="*/ 177 w 236"/>
                  <a:gd name="T71" fmla="*/ 194 h 204"/>
                  <a:gd name="T72" fmla="*/ 154 w 236"/>
                  <a:gd name="T73" fmla="*/ 194 h 204"/>
                  <a:gd name="T74" fmla="*/ 132 w 236"/>
                  <a:gd name="T75" fmla="*/ 190 h 204"/>
                  <a:gd name="T76" fmla="*/ 105 w 236"/>
                  <a:gd name="T77" fmla="*/ 185 h 204"/>
                  <a:gd name="T78" fmla="*/ 80 w 236"/>
                  <a:gd name="T79" fmla="*/ 177 h 204"/>
                  <a:gd name="T80" fmla="*/ 61 w 236"/>
                  <a:gd name="T81" fmla="*/ 168 h 204"/>
                  <a:gd name="T82" fmla="*/ 52 w 236"/>
                  <a:gd name="T83" fmla="*/ 154 h 204"/>
                  <a:gd name="T84" fmla="*/ 46 w 236"/>
                  <a:gd name="T85" fmla="*/ 141 h 204"/>
                  <a:gd name="T86" fmla="*/ 40 w 236"/>
                  <a:gd name="T87" fmla="*/ 128 h 204"/>
                  <a:gd name="T88" fmla="*/ 38 w 236"/>
                  <a:gd name="T89" fmla="*/ 113 h 204"/>
                  <a:gd name="T90" fmla="*/ 33 w 236"/>
                  <a:gd name="T91" fmla="*/ 94 h 204"/>
                  <a:gd name="T92" fmla="*/ 29 w 236"/>
                  <a:gd name="T93" fmla="*/ 76 h 204"/>
                  <a:gd name="T94" fmla="*/ 25 w 236"/>
                  <a:gd name="T95" fmla="*/ 61 h 204"/>
                  <a:gd name="T96" fmla="*/ 23 w 236"/>
                  <a:gd name="T97" fmla="*/ 54 h 204"/>
                  <a:gd name="T98" fmla="*/ 19 w 236"/>
                  <a:gd name="T99" fmla="*/ 48 h 204"/>
                  <a:gd name="T100" fmla="*/ 16 w 236"/>
                  <a:gd name="T101" fmla="*/ 44 h 204"/>
                  <a:gd name="T102" fmla="*/ 14 w 236"/>
                  <a:gd name="T103" fmla="*/ 42 h 204"/>
                  <a:gd name="T104" fmla="*/ 10 w 236"/>
                  <a:gd name="T105" fmla="*/ 37 h 204"/>
                  <a:gd name="T106" fmla="*/ 6 w 236"/>
                  <a:gd name="T107" fmla="*/ 27 h 204"/>
                  <a:gd name="T108" fmla="*/ 6 w 236"/>
                  <a:gd name="T109" fmla="*/ 21 h 204"/>
                  <a:gd name="T110" fmla="*/ 6 w 236"/>
                  <a:gd name="T111" fmla="*/ 16 h 204"/>
                  <a:gd name="T112" fmla="*/ 8 w 236"/>
                  <a:gd name="T113" fmla="*/ 14 h 204"/>
                  <a:gd name="T114" fmla="*/ 6 w 236"/>
                  <a:gd name="T115" fmla="*/ 10 h 204"/>
                  <a:gd name="T116" fmla="*/ 4 w 236"/>
                  <a:gd name="T117" fmla="*/ 4 h 204"/>
                  <a:gd name="T118" fmla="*/ 2 w 236"/>
                  <a:gd name="T119" fmla="*/ 0 h 204"/>
                  <a:gd name="T120" fmla="*/ 2 w 236"/>
                  <a:gd name="T121" fmla="*/ 4 h 204"/>
                  <a:gd name="T122" fmla="*/ 2 w 236"/>
                  <a:gd name="T123" fmla="*/ 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6" h="204">
                    <a:moveTo>
                      <a:pt x="2" y="4"/>
                    </a:moveTo>
                    <a:lnTo>
                      <a:pt x="0" y="8"/>
                    </a:lnTo>
                    <a:lnTo>
                      <a:pt x="0" y="18"/>
                    </a:lnTo>
                    <a:lnTo>
                      <a:pt x="0" y="29"/>
                    </a:lnTo>
                    <a:lnTo>
                      <a:pt x="4" y="40"/>
                    </a:lnTo>
                    <a:lnTo>
                      <a:pt x="6" y="48"/>
                    </a:lnTo>
                    <a:lnTo>
                      <a:pt x="12" y="54"/>
                    </a:lnTo>
                    <a:lnTo>
                      <a:pt x="18" y="57"/>
                    </a:lnTo>
                    <a:lnTo>
                      <a:pt x="21" y="67"/>
                    </a:lnTo>
                    <a:lnTo>
                      <a:pt x="23" y="80"/>
                    </a:lnTo>
                    <a:lnTo>
                      <a:pt x="27" y="101"/>
                    </a:lnTo>
                    <a:lnTo>
                      <a:pt x="33" y="124"/>
                    </a:lnTo>
                    <a:lnTo>
                      <a:pt x="38" y="143"/>
                    </a:lnTo>
                    <a:lnTo>
                      <a:pt x="44" y="160"/>
                    </a:lnTo>
                    <a:lnTo>
                      <a:pt x="61" y="177"/>
                    </a:lnTo>
                    <a:lnTo>
                      <a:pt x="90" y="190"/>
                    </a:lnTo>
                    <a:lnTo>
                      <a:pt x="128" y="198"/>
                    </a:lnTo>
                    <a:lnTo>
                      <a:pt x="166" y="202"/>
                    </a:lnTo>
                    <a:lnTo>
                      <a:pt x="191" y="204"/>
                    </a:lnTo>
                    <a:lnTo>
                      <a:pt x="208" y="202"/>
                    </a:lnTo>
                    <a:lnTo>
                      <a:pt x="219" y="198"/>
                    </a:lnTo>
                    <a:lnTo>
                      <a:pt x="227" y="190"/>
                    </a:lnTo>
                    <a:lnTo>
                      <a:pt x="230" y="189"/>
                    </a:lnTo>
                    <a:lnTo>
                      <a:pt x="232" y="185"/>
                    </a:lnTo>
                    <a:lnTo>
                      <a:pt x="234" y="181"/>
                    </a:lnTo>
                    <a:lnTo>
                      <a:pt x="236" y="171"/>
                    </a:lnTo>
                    <a:lnTo>
                      <a:pt x="236" y="166"/>
                    </a:lnTo>
                    <a:lnTo>
                      <a:pt x="236" y="160"/>
                    </a:lnTo>
                    <a:lnTo>
                      <a:pt x="234" y="156"/>
                    </a:lnTo>
                    <a:lnTo>
                      <a:pt x="230" y="158"/>
                    </a:lnTo>
                    <a:lnTo>
                      <a:pt x="229" y="164"/>
                    </a:lnTo>
                    <a:lnTo>
                      <a:pt x="225" y="173"/>
                    </a:lnTo>
                    <a:lnTo>
                      <a:pt x="225" y="183"/>
                    </a:lnTo>
                    <a:lnTo>
                      <a:pt x="213" y="189"/>
                    </a:lnTo>
                    <a:lnTo>
                      <a:pt x="196" y="194"/>
                    </a:lnTo>
                    <a:lnTo>
                      <a:pt x="177" y="194"/>
                    </a:lnTo>
                    <a:lnTo>
                      <a:pt x="154" y="194"/>
                    </a:lnTo>
                    <a:lnTo>
                      <a:pt x="132" y="190"/>
                    </a:lnTo>
                    <a:lnTo>
                      <a:pt x="105" y="185"/>
                    </a:lnTo>
                    <a:lnTo>
                      <a:pt x="80" y="177"/>
                    </a:lnTo>
                    <a:lnTo>
                      <a:pt x="61" y="168"/>
                    </a:lnTo>
                    <a:lnTo>
                      <a:pt x="52" y="154"/>
                    </a:lnTo>
                    <a:lnTo>
                      <a:pt x="46" y="141"/>
                    </a:lnTo>
                    <a:lnTo>
                      <a:pt x="40" y="128"/>
                    </a:lnTo>
                    <a:lnTo>
                      <a:pt x="38" y="113"/>
                    </a:lnTo>
                    <a:lnTo>
                      <a:pt x="33" y="94"/>
                    </a:lnTo>
                    <a:lnTo>
                      <a:pt x="29" y="76"/>
                    </a:lnTo>
                    <a:lnTo>
                      <a:pt x="25" y="61"/>
                    </a:lnTo>
                    <a:lnTo>
                      <a:pt x="23" y="54"/>
                    </a:lnTo>
                    <a:lnTo>
                      <a:pt x="19" y="48"/>
                    </a:lnTo>
                    <a:lnTo>
                      <a:pt x="16" y="44"/>
                    </a:lnTo>
                    <a:lnTo>
                      <a:pt x="14" y="42"/>
                    </a:lnTo>
                    <a:lnTo>
                      <a:pt x="10" y="37"/>
                    </a:lnTo>
                    <a:lnTo>
                      <a:pt x="6" y="27"/>
                    </a:lnTo>
                    <a:lnTo>
                      <a:pt x="6" y="21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6" y="10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67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1" name="Freeform 53"/>
              <p:cNvSpPr>
                <a:spLocks/>
              </p:cNvSpPr>
              <p:nvPr/>
            </p:nvSpPr>
            <p:spPr bwMode="auto">
              <a:xfrm>
                <a:off x="4457" y="2329"/>
                <a:ext cx="12" cy="19"/>
              </a:xfrm>
              <a:custGeom>
                <a:avLst/>
                <a:gdLst>
                  <a:gd name="T0" fmla="*/ 0 w 24"/>
                  <a:gd name="T1" fmla="*/ 0 h 38"/>
                  <a:gd name="T2" fmla="*/ 0 w 24"/>
                  <a:gd name="T3" fmla="*/ 2 h 38"/>
                  <a:gd name="T4" fmla="*/ 3 w 24"/>
                  <a:gd name="T5" fmla="*/ 9 h 38"/>
                  <a:gd name="T6" fmla="*/ 5 w 24"/>
                  <a:gd name="T7" fmla="*/ 15 h 38"/>
                  <a:gd name="T8" fmla="*/ 9 w 24"/>
                  <a:gd name="T9" fmla="*/ 23 h 38"/>
                  <a:gd name="T10" fmla="*/ 13 w 24"/>
                  <a:gd name="T11" fmla="*/ 28 h 38"/>
                  <a:gd name="T12" fmla="*/ 19 w 24"/>
                  <a:gd name="T13" fmla="*/ 32 h 38"/>
                  <a:gd name="T14" fmla="*/ 22 w 24"/>
                  <a:gd name="T15" fmla="*/ 36 h 38"/>
                  <a:gd name="T16" fmla="*/ 24 w 24"/>
                  <a:gd name="T17" fmla="*/ 38 h 38"/>
                  <a:gd name="T18" fmla="*/ 24 w 24"/>
                  <a:gd name="T19" fmla="*/ 28 h 38"/>
                  <a:gd name="T20" fmla="*/ 22 w 24"/>
                  <a:gd name="T21" fmla="*/ 28 h 38"/>
                  <a:gd name="T22" fmla="*/ 21 w 24"/>
                  <a:gd name="T23" fmla="*/ 27 h 38"/>
                  <a:gd name="T24" fmla="*/ 19 w 24"/>
                  <a:gd name="T25" fmla="*/ 23 h 38"/>
                  <a:gd name="T26" fmla="*/ 15 w 24"/>
                  <a:gd name="T27" fmla="*/ 17 h 38"/>
                  <a:gd name="T28" fmla="*/ 11 w 24"/>
                  <a:gd name="T29" fmla="*/ 13 h 38"/>
                  <a:gd name="T30" fmla="*/ 9 w 24"/>
                  <a:gd name="T31" fmla="*/ 6 h 38"/>
                  <a:gd name="T32" fmla="*/ 9 w 24"/>
                  <a:gd name="T33" fmla="*/ 2 h 38"/>
                  <a:gd name="T34" fmla="*/ 9 w 24"/>
                  <a:gd name="T35" fmla="*/ 0 h 38"/>
                  <a:gd name="T36" fmla="*/ 0 w 24"/>
                  <a:gd name="T37" fmla="*/ 0 h 38"/>
                  <a:gd name="T38" fmla="*/ 0 w 24"/>
                  <a:gd name="T3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" h="38">
                    <a:moveTo>
                      <a:pt x="0" y="0"/>
                    </a:moveTo>
                    <a:lnTo>
                      <a:pt x="0" y="2"/>
                    </a:lnTo>
                    <a:lnTo>
                      <a:pt x="3" y="9"/>
                    </a:lnTo>
                    <a:lnTo>
                      <a:pt x="5" y="15"/>
                    </a:lnTo>
                    <a:lnTo>
                      <a:pt x="9" y="23"/>
                    </a:lnTo>
                    <a:lnTo>
                      <a:pt x="13" y="28"/>
                    </a:lnTo>
                    <a:lnTo>
                      <a:pt x="19" y="32"/>
                    </a:lnTo>
                    <a:lnTo>
                      <a:pt x="22" y="36"/>
                    </a:lnTo>
                    <a:lnTo>
                      <a:pt x="24" y="38"/>
                    </a:lnTo>
                    <a:lnTo>
                      <a:pt x="24" y="28"/>
                    </a:lnTo>
                    <a:lnTo>
                      <a:pt x="22" y="28"/>
                    </a:lnTo>
                    <a:lnTo>
                      <a:pt x="21" y="27"/>
                    </a:lnTo>
                    <a:lnTo>
                      <a:pt x="19" y="23"/>
                    </a:lnTo>
                    <a:lnTo>
                      <a:pt x="15" y="17"/>
                    </a:lnTo>
                    <a:lnTo>
                      <a:pt x="11" y="13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2" name="Freeform 54"/>
              <p:cNvSpPr>
                <a:spLocks/>
              </p:cNvSpPr>
              <p:nvPr/>
            </p:nvSpPr>
            <p:spPr bwMode="auto">
              <a:xfrm>
                <a:off x="4468" y="2332"/>
                <a:ext cx="13" cy="38"/>
              </a:xfrm>
              <a:custGeom>
                <a:avLst/>
                <a:gdLst>
                  <a:gd name="T0" fmla="*/ 2 w 25"/>
                  <a:gd name="T1" fmla="*/ 2 h 76"/>
                  <a:gd name="T2" fmla="*/ 2 w 25"/>
                  <a:gd name="T3" fmla="*/ 3 h 76"/>
                  <a:gd name="T4" fmla="*/ 0 w 25"/>
                  <a:gd name="T5" fmla="*/ 9 h 76"/>
                  <a:gd name="T6" fmla="*/ 0 w 25"/>
                  <a:gd name="T7" fmla="*/ 19 h 76"/>
                  <a:gd name="T8" fmla="*/ 0 w 25"/>
                  <a:gd name="T9" fmla="*/ 28 h 76"/>
                  <a:gd name="T10" fmla="*/ 0 w 25"/>
                  <a:gd name="T11" fmla="*/ 40 h 76"/>
                  <a:gd name="T12" fmla="*/ 8 w 25"/>
                  <a:gd name="T13" fmla="*/ 55 h 76"/>
                  <a:gd name="T14" fmla="*/ 14 w 25"/>
                  <a:gd name="T15" fmla="*/ 66 h 76"/>
                  <a:gd name="T16" fmla="*/ 18 w 25"/>
                  <a:gd name="T17" fmla="*/ 74 h 76"/>
                  <a:gd name="T18" fmla="*/ 19 w 25"/>
                  <a:gd name="T19" fmla="*/ 76 h 76"/>
                  <a:gd name="T20" fmla="*/ 25 w 25"/>
                  <a:gd name="T21" fmla="*/ 74 h 76"/>
                  <a:gd name="T22" fmla="*/ 25 w 25"/>
                  <a:gd name="T23" fmla="*/ 66 h 76"/>
                  <a:gd name="T24" fmla="*/ 23 w 25"/>
                  <a:gd name="T25" fmla="*/ 60 h 76"/>
                  <a:gd name="T26" fmla="*/ 18 w 25"/>
                  <a:gd name="T27" fmla="*/ 51 h 76"/>
                  <a:gd name="T28" fmla="*/ 14 w 25"/>
                  <a:gd name="T29" fmla="*/ 43 h 76"/>
                  <a:gd name="T30" fmla="*/ 12 w 25"/>
                  <a:gd name="T31" fmla="*/ 32 h 76"/>
                  <a:gd name="T32" fmla="*/ 12 w 25"/>
                  <a:gd name="T33" fmla="*/ 24 h 76"/>
                  <a:gd name="T34" fmla="*/ 12 w 25"/>
                  <a:gd name="T35" fmla="*/ 19 h 76"/>
                  <a:gd name="T36" fmla="*/ 14 w 25"/>
                  <a:gd name="T37" fmla="*/ 11 h 76"/>
                  <a:gd name="T38" fmla="*/ 14 w 25"/>
                  <a:gd name="T39" fmla="*/ 5 h 76"/>
                  <a:gd name="T40" fmla="*/ 16 w 25"/>
                  <a:gd name="T41" fmla="*/ 3 h 76"/>
                  <a:gd name="T42" fmla="*/ 14 w 25"/>
                  <a:gd name="T43" fmla="*/ 2 h 76"/>
                  <a:gd name="T44" fmla="*/ 10 w 25"/>
                  <a:gd name="T45" fmla="*/ 2 h 76"/>
                  <a:gd name="T46" fmla="*/ 4 w 25"/>
                  <a:gd name="T47" fmla="*/ 0 h 76"/>
                  <a:gd name="T48" fmla="*/ 2 w 25"/>
                  <a:gd name="T49" fmla="*/ 2 h 76"/>
                  <a:gd name="T50" fmla="*/ 2 w 25"/>
                  <a:gd name="T51" fmla="*/ 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76">
                    <a:moveTo>
                      <a:pt x="2" y="2"/>
                    </a:moveTo>
                    <a:lnTo>
                      <a:pt x="2" y="3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8" y="55"/>
                    </a:lnTo>
                    <a:lnTo>
                      <a:pt x="14" y="66"/>
                    </a:lnTo>
                    <a:lnTo>
                      <a:pt x="18" y="74"/>
                    </a:lnTo>
                    <a:lnTo>
                      <a:pt x="19" y="76"/>
                    </a:lnTo>
                    <a:lnTo>
                      <a:pt x="25" y="74"/>
                    </a:lnTo>
                    <a:lnTo>
                      <a:pt x="25" y="66"/>
                    </a:lnTo>
                    <a:lnTo>
                      <a:pt x="23" y="60"/>
                    </a:lnTo>
                    <a:lnTo>
                      <a:pt x="18" y="51"/>
                    </a:lnTo>
                    <a:lnTo>
                      <a:pt x="14" y="43"/>
                    </a:lnTo>
                    <a:lnTo>
                      <a:pt x="12" y="32"/>
                    </a:lnTo>
                    <a:lnTo>
                      <a:pt x="12" y="24"/>
                    </a:lnTo>
                    <a:lnTo>
                      <a:pt x="12" y="19"/>
                    </a:lnTo>
                    <a:lnTo>
                      <a:pt x="14" y="11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3" name="Freeform 55"/>
              <p:cNvSpPr>
                <a:spLocks/>
              </p:cNvSpPr>
              <p:nvPr/>
            </p:nvSpPr>
            <p:spPr bwMode="auto">
              <a:xfrm>
                <a:off x="4438" y="2321"/>
                <a:ext cx="121" cy="116"/>
              </a:xfrm>
              <a:custGeom>
                <a:avLst/>
                <a:gdLst>
                  <a:gd name="T0" fmla="*/ 157 w 243"/>
                  <a:gd name="T1" fmla="*/ 32 h 232"/>
                  <a:gd name="T2" fmla="*/ 159 w 243"/>
                  <a:gd name="T3" fmla="*/ 63 h 232"/>
                  <a:gd name="T4" fmla="*/ 171 w 243"/>
                  <a:gd name="T5" fmla="*/ 87 h 232"/>
                  <a:gd name="T6" fmla="*/ 213 w 243"/>
                  <a:gd name="T7" fmla="*/ 127 h 232"/>
                  <a:gd name="T8" fmla="*/ 237 w 243"/>
                  <a:gd name="T9" fmla="*/ 169 h 232"/>
                  <a:gd name="T10" fmla="*/ 243 w 243"/>
                  <a:gd name="T11" fmla="*/ 203 h 232"/>
                  <a:gd name="T12" fmla="*/ 233 w 243"/>
                  <a:gd name="T13" fmla="*/ 224 h 232"/>
                  <a:gd name="T14" fmla="*/ 190 w 243"/>
                  <a:gd name="T15" fmla="*/ 232 h 232"/>
                  <a:gd name="T16" fmla="*/ 125 w 243"/>
                  <a:gd name="T17" fmla="*/ 228 h 232"/>
                  <a:gd name="T18" fmla="*/ 93 w 243"/>
                  <a:gd name="T19" fmla="*/ 220 h 232"/>
                  <a:gd name="T20" fmla="*/ 70 w 243"/>
                  <a:gd name="T21" fmla="*/ 205 h 232"/>
                  <a:gd name="T22" fmla="*/ 45 w 243"/>
                  <a:gd name="T23" fmla="*/ 180 h 232"/>
                  <a:gd name="T24" fmla="*/ 34 w 243"/>
                  <a:gd name="T25" fmla="*/ 152 h 232"/>
                  <a:gd name="T26" fmla="*/ 34 w 243"/>
                  <a:gd name="T27" fmla="*/ 120 h 232"/>
                  <a:gd name="T28" fmla="*/ 26 w 243"/>
                  <a:gd name="T29" fmla="*/ 102 h 232"/>
                  <a:gd name="T30" fmla="*/ 13 w 243"/>
                  <a:gd name="T31" fmla="*/ 87 h 232"/>
                  <a:gd name="T32" fmla="*/ 2 w 243"/>
                  <a:gd name="T33" fmla="*/ 55 h 232"/>
                  <a:gd name="T34" fmla="*/ 0 w 243"/>
                  <a:gd name="T35" fmla="*/ 11 h 232"/>
                  <a:gd name="T36" fmla="*/ 5 w 243"/>
                  <a:gd name="T37" fmla="*/ 0 h 232"/>
                  <a:gd name="T38" fmla="*/ 9 w 243"/>
                  <a:gd name="T39" fmla="*/ 4 h 232"/>
                  <a:gd name="T40" fmla="*/ 11 w 243"/>
                  <a:gd name="T41" fmla="*/ 17 h 232"/>
                  <a:gd name="T42" fmla="*/ 13 w 243"/>
                  <a:gd name="T43" fmla="*/ 55 h 232"/>
                  <a:gd name="T44" fmla="*/ 17 w 243"/>
                  <a:gd name="T45" fmla="*/ 76 h 232"/>
                  <a:gd name="T46" fmla="*/ 34 w 243"/>
                  <a:gd name="T47" fmla="*/ 97 h 232"/>
                  <a:gd name="T48" fmla="*/ 41 w 243"/>
                  <a:gd name="T49" fmla="*/ 120 h 232"/>
                  <a:gd name="T50" fmla="*/ 43 w 243"/>
                  <a:gd name="T51" fmla="*/ 148 h 232"/>
                  <a:gd name="T52" fmla="*/ 51 w 243"/>
                  <a:gd name="T53" fmla="*/ 173 h 232"/>
                  <a:gd name="T54" fmla="*/ 78 w 243"/>
                  <a:gd name="T55" fmla="*/ 201 h 232"/>
                  <a:gd name="T56" fmla="*/ 108 w 243"/>
                  <a:gd name="T57" fmla="*/ 213 h 232"/>
                  <a:gd name="T58" fmla="*/ 178 w 243"/>
                  <a:gd name="T59" fmla="*/ 218 h 232"/>
                  <a:gd name="T60" fmla="*/ 216 w 243"/>
                  <a:gd name="T61" fmla="*/ 213 h 232"/>
                  <a:gd name="T62" fmla="*/ 228 w 243"/>
                  <a:gd name="T63" fmla="*/ 209 h 232"/>
                  <a:gd name="T64" fmla="*/ 232 w 243"/>
                  <a:gd name="T65" fmla="*/ 194 h 232"/>
                  <a:gd name="T66" fmla="*/ 228 w 243"/>
                  <a:gd name="T67" fmla="*/ 163 h 232"/>
                  <a:gd name="T68" fmla="*/ 207 w 243"/>
                  <a:gd name="T69" fmla="*/ 135 h 232"/>
                  <a:gd name="T70" fmla="*/ 169 w 243"/>
                  <a:gd name="T71" fmla="*/ 102 h 232"/>
                  <a:gd name="T72" fmla="*/ 150 w 243"/>
                  <a:gd name="T73" fmla="*/ 74 h 232"/>
                  <a:gd name="T74" fmla="*/ 144 w 243"/>
                  <a:gd name="T75" fmla="*/ 36 h 232"/>
                  <a:gd name="T76" fmla="*/ 157 w 243"/>
                  <a:gd name="T77" fmla="*/ 26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3" h="232">
                    <a:moveTo>
                      <a:pt x="157" y="26"/>
                    </a:moveTo>
                    <a:lnTo>
                      <a:pt x="157" y="32"/>
                    </a:lnTo>
                    <a:lnTo>
                      <a:pt x="159" y="47"/>
                    </a:lnTo>
                    <a:lnTo>
                      <a:pt x="159" y="63"/>
                    </a:lnTo>
                    <a:lnTo>
                      <a:pt x="161" y="76"/>
                    </a:lnTo>
                    <a:lnTo>
                      <a:pt x="171" y="87"/>
                    </a:lnTo>
                    <a:lnTo>
                      <a:pt x="190" y="106"/>
                    </a:lnTo>
                    <a:lnTo>
                      <a:pt x="213" y="127"/>
                    </a:lnTo>
                    <a:lnTo>
                      <a:pt x="228" y="150"/>
                    </a:lnTo>
                    <a:lnTo>
                      <a:pt x="237" y="169"/>
                    </a:lnTo>
                    <a:lnTo>
                      <a:pt x="241" y="188"/>
                    </a:lnTo>
                    <a:lnTo>
                      <a:pt x="243" y="203"/>
                    </a:lnTo>
                    <a:lnTo>
                      <a:pt x="241" y="216"/>
                    </a:lnTo>
                    <a:lnTo>
                      <a:pt x="233" y="224"/>
                    </a:lnTo>
                    <a:lnTo>
                      <a:pt x="214" y="230"/>
                    </a:lnTo>
                    <a:lnTo>
                      <a:pt x="190" y="232"/>
                    </a:lnTo>
                    <a:lnTo>
                      <a:pt x="156" y="232"/>
                    </a:lnTo>
                    <a:lnTo>
                      <a:pt x="125" y="228"/>
                    </a:lnTo>
                    <a:lnTo>
                      <a:pt x="106" y="224"/>
                    </a:lnTo>
                    <a:lnTo>
                      <a:pt x="93" y="220"/>
                    </a:lnTo>
                    <a:lnTo>
                      <a:pt x="83" y="215"/>
                    </a:lnTo>
                    <a:lnTo>
                      <a:pt x="70" y="205"/>
                    </a:lnTo>
                    <a:lnTo>
                      <a:pt x="57" y="194"/>
                    </a:lnTo>
                    <a:lnTo>
                      <a:pt x="45" y="180"/>
                    </a:lnTo>
                    <a:lnTo>
                      <a:pt x="40" y="167"/>
                    </a:lnTo>
                    <a:lnTo>
                      <a:pt x="34" y="152"/>
                    </a:lnTo>
                    <a:lnTo>
                      <a:pt x="34" y="135"/>
                    </a:lnTo>
                    <a:lnTo>
                      <a:pt x="34" y="120"/>
                    </a:lnTo>
                    <a:lnTo>
                      <a:pt x="32" y="110"/>
                    </a:lnTo>
                    <a:lnTo>
                      <a:pt x="26" y="102"/>
                    </a:lnTo>
                    <a:lnTo>
                      <a:pt x="21" y="97"/>
                    </a:lnTo>
                    <a:lnTo>
                      <a:pt x="13" y="87"/>
                    </a:lnTo>
                    <a:lnTo>
                      <a:pt x="7" y="74"/>
                    </a:lnTo>
                    <a:lnTo>
                      <a:pt x="2" y="55"/>
                    </a:lnTo>
                    <a:lnTo>
                      <a:pt x="0" y="32"/>
                    </a:lnTo>
                    <a:lnTo>
                      <a:pt x="0" y="11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7"/>
                    </a:lnTo>
                    <a:lnTo>
                      <a:pt x="11" y="17"/>
                    </a:lnTo>
                    <a:lnTo>
                      <a:pt x="13" y="34"/>
                    </a:lnTo>
                    <a:lnTo>
                      <a:pt x="13" y="55"/>
                    </a:lnTo>
                    <a:lnTo>
                      <a:pt x="15" y="68"/>
                    </a:lnTo>
                    <a:lnTo>
                      <a:pt x="17" y="76"/>
                    </a:lnTo>
                    <a:lnTo>
                      <a:pt x="26" y="87"/>
                    </a:lnTo>
                    <a:lnTo>
                      <a:pt x="34" y="97"/>
                    </a:lnTo>
                    <a:lnTo>
                      <a:pt x="40" y="106"/>
                    </a:lnTo>
                    <a:lnTo>
                      <a:pt x="41" y="120"/>
                    </a:lnTo>
                    <a:lnTo>
                      <a:pt x="41" y="133"/>
                    </a:lnTo>
                    <a:lnTo>
                      <a:pt x="43" y="148"/>
                    </a:lnTo>
                    <a:lnTo>
                      <a:pt x="45" y="159"/>
                    </a:lnTo>
                    <a:lnTo>
                      <a:pt x="51" y="173"/>
                    </a:lnTo>
                    <a:lnTo>
                      <a:pt x="64" y="188"/>
                    </a:lnTo>
                    <a:lnTo>
                      <a:pt x="78" y="201"/>
                    </a:lnTo>
                    <a:lnTo>
                      <a:pt x="89" y="211"/>
                    </a:lnTo>
                    <a:lnTo>
                      <a:pt x="108" y="213"/>
                    </a:lnTo>
                    <a:lnTo>
                      <a:pt x="142" y="216"/>
                    </a:lnTo>
                    <a:lnTo>
                      <a:pt x="178" y="218"/>
                    </a:lnTo>
                    <a:lnTo>
                      <a:pt x="205" y="216"/>
                    </a:lnTo>
                    <a:lnTo>
                      <a:pt x="216" y="213"/>
                    </a:lnTo>
                    <a:lnTo>
                      <a:pt x="226" y="213"/>
                    </a:lnTo>
                    <a:lnTo>
                      <a:pt x="228" y="209"/>
                    </a:lnTo>
                    <a:lnTo>
                      <a:pt x="232" y="203"/>
                    </a:lnTo>
                    <a:lnTo>
                      <a:pt x="232" y="194"/>
                    </a:lnTo>
                    <a:lnTo>
                      <a:pt x="232" y="178"/>
                    </a:lnTo>
                    <a:lnTo>
                      <a:pt x="228" y="163"/>
                    </a:lnTo>
                    <a:lnTo>
                      <a:pt x="222" y="150"/>
                    </a:lnTo>
                    <a:lnTo>
                      <a:pt x="207" y="135"/>
                    </a:lnTo>
                    <a:lnTo>
                      <a:pt x="188" y="118"/>
                    </a:lnTo>
                    <a:lnTo>
                      <a:pt x="169" y="102"/>
                    </a:lnTo>
                    <a:lnTo>
                      <a:pt x="157" y="89"/>
                    </a:lnTo>
                    <a:lnTo>
                      <a:pt x="150" y="74"/>
                    </a:lnTo>
                    <a:lnTo>
                      <a:pt x="146" y="55"/>
                    </a:lnTo>
                    <a:lnTo>
                      <a:pt x="144" y="36"/>
                    </a:lnTo>
                    <a:lnTo>
                      <a:pt x="144" y="28"/>
                    </a:lnTo>
                    <a:lnTo>
                      <a:pt x="157" y="26"/>
                    </a:lnTo>
                    <a:lnTo>
                      <a:pt x="157" y="26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4" name="Freeform 56"/>
              <p:cNvSpPr>
                <a:spLocks/>
              </p:cNvSpPr>
              <p:nvPr/>
            </p:nvSpPr>
            <p:spPr bwMode="auto">
              <a:xfrm>
                <a:off x="4285" y="2360"/>
                <a:ext cx="128" cy="108"/>
              </a:xfrm>
              <a:custGeom>
                <a:avLst/>
                <a:gdLst>
                  <a:gd name="T0" fmla="*/ 8 w 257"/>
                  <a:gd name="T1" fmla="*/ 0 h 216"/>
                  <a:gd name="T2" fmla="*/ 0 w 257"/>
                  <a:gd name="T3" fmla="*/ 32 h 216"/>
                  <a:gd name="T4" fmla="*/ 4 w 257"/>
                  <a:gd name="T5" fmla="*/ 57 h 216"/>
                  <a:gd name="T6" fmla="*/ 52 w 257"/>
                  <a:gd name="T7" fmla="*/ 97 h 216"/>
                  <a:gd name="T8" fmla="*/ 63 w 257"/>
                  <a:gd name="T9" fmla="*/ 125 h 216"/>
                  <a:gd name="T10" fmla="*/ 86 w 257"/>
                  <a:gd name="T11" fmla="*/ 173 h 216"/>
                  <a:gd name="T12" fmla="*/ 105 w 257"/>
                  <a:gd name="T13" fmla="*/ 195 h 216"/>
                  <a:gd name="T14" fmla="*/ 135 w 257"/>
                  <a:gd name="T15" fmla="*/ 213 h 216"/>
                  <a:gd name="T16" fmla="*/ 227 w 257"/>
                  <a:gd name="T17" fmla="*/ 216 h 216"/>
                  <a:gd name="T18" fmla="*/ 253 w 257"/>
                  <a:gd name="T19" fmla="*/ 203 h 216"/>
                  <a:gd name="T20" fmla="*/ 257 w 257"/>
                  <a:gd name="T21" fmla="*/ 167 h 216"/>
                  <a:gd name="T22" fmla="*/ 8 w 257"/>
                  <a:gd name="T23" fmla="*/ 0 h 216"/>
                  <a:gd name="T24" fmla="*/ 8 w 257"/>
                  <a:gd name="T25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7" h="216">
                    <a:moveTo>
                      <a:pt x="8" y="0"/>
                    </a:moveTo>
                    <a:lnTo>
                      <a:pt x="0" y="32"/>
                    </a:lnTo>
                    <a:lnTo>
                      <a:pt x="4" y="57"/>
                    </a:lnTo>
                    <a:lnTo>
                      <a:pt x="52" y="97"/>
                    </a:lnTo>
                    <a:lnTo>
                      <a:pt x="63" y="125"/>
                    </a:lnTo>
                    <a:lnTo>
                      <a:pt x="86" y="173"/>
                    </a:lnTo>
                    <a:lnTo>
                      <a:pt x="105" y="195"/>
                    </a:lnTo>
                    <a:lnTo>
                      <a:pt x="135" y="213"/>
                    </a:lnTo>
                    <a:lnTo>
                      <a:pt x="227" y="216"/>
                    </a:lnTo>
                    <a:lnTo>
                      <a:pt x="253" y="203"/>
                    </a:lnTo>
                    <a:lnTo>
                      <a:pt x="257" y="167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2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5" name="Freeform 57"/>
              <p:cNvSpPr>
                <a:spLocks/>
              </p:cNvSpPr>
              <p:nvPr/>
            </p:nvSpPr>
            <p:spPr bwMode="auto">
              <a:xfrm>
                <a:off x="4287" y="2320"/>
                <a:ext cx="127" cy="134"/>
              </a:xfrm>
              <a:custGeom>
                <a:avLst/>
                <a:gdLst>
                  <a:gd name="T0" fmla="*/ 8 w 255"/>
                  <a:gd name="T1" fmla="*/ 19 h 268"/>
                  <a:gd name="T2" fmla="*/ 0 w 255"/>
                  <a:gd name="T3" fmla="*/ 95 h 268"/>
                  <a:gd name="T4" fmla="*/ 14 w 255"/>
                  <a:gd name="T5" fmla="*/ 116 h 268"/>
                  <a:gd name="T6" fmla="*/ 40 w 255"/>
                  <a:gd name="T7" fmla="*/ 129 h 268"/>
                  <a:gd name="T8" fmla="*/ 48 w 255"/>
                  <a:gd name="T9" fmla="*/ 169 h 268"/>
                  <a:gd name="T10" fmla="*/ 61 w 255"/>
                  <a:gd name="T11" fmla="*/ 186 h 268"/>
                  <a:gd name="T12" fmla="*/ 76 w 255"/>
                  <a:gd name="T13" fmla="*/ 217 h 268"/>
                  <a:gd name="T14" fmla="*/ 105 w 255"/>
                  <a:gd name="T15" fmla="*/ 247 h 268"/>
                  <a:gd name="T16" fmla="*/ 162 w 255"/>
                  <a:gd name="T17" fmla="*/ 268 h 268"/>
                  <a:gd name="T18" fmla="*/ 249 w 255"/>
                  <a:gd name="T19" fmla="*/ 262 h 268"/>
                  <a:gd name="T20" fmla="*/ 255 w 255"/>
                  <a:gd name="T21" fmla="*/ 239 h 268"/>
                  <a:gd name="T22" fmla="*/ 249 w 255"/>
                  <a:gd name="T23" fmla="*/ 196 h 268"/>
                  <a:gd name="T24" fmla="*/ 228 w 255"/>
                  <a:gd name="T25" fmla="*/ 175 h 268"/>
                  <a:gd name="T26" fmla="*/ 190 w 255"/>
                  <a:gd name="T27" fmla="*/ 142 h 268"/>
                  <a:gd name="T28" fmla="*/ 162 w 255"/>
                  <a:gd name="T29" fmla="*/ 68 h 268"/>
                  <a:gd name="T30" fmla="*/ 48 w 255"/>
                  <a:gd name="T31" fmla="*/ 0 h 268"/>
                  <a:gd name="T32" fmla="*/ 8 w 255"/>
                  <a:gd name="T33" fmla="*/ 19 h 268"/>
                  <a:gd name="T34" fmla="*/ 8 w 255"/>
                  <a:gd name="T35" fmla="*/ 19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5" h="268">
                    <a:moveTo>
                      <a:pt x="8" y="19"/>
                    </a:moveTo>
                    <a:lnTo>
                      <a:pt x="0" y="95"/>
                    </a:lnTo>
                    <a:lnTo>
                      <a:pt x="14" y="116"/>
                    </a:lnTo>
                    <a:lnTo>
                      <a:pt x="40" y="129"/>
                    </a:lnTo>
                    <a:lnTo>
                      <a:pt x="48" y="169"/>
                    </a:lnTo>
                    <a:lnTo>
                      <a:pt x="61" y="186"/>
                    </a:lnTo>
                    <a:lnTo>
                      <a:pt x="76" y="217"/>
                    </a:lnTo>
                    <a:lnTo>
                      <a:pt x="105" y="247"/>
                    </a:lnTo>
                    <a:lnTo>
                      <a:pt x="162" y="268"/>
                    </a:lnTo>
                    <a:lnTo>
                      <a:pt x="249" y="262"/>
                    </a:lnTo>
                    <a:lnTo>
                      <a:pt x="255" y="239"/>
                    </a:lnTo>
                    <a:lnTo>
                      <a:pt x="249" y="196"/>
                    </a:lnTo>
                    <a:lnTo>
                      <a:pt x="228" y="175"/>
                    </a:lnTo>
                    <a:lnTo>
                      <a:pt x="190" y="142"/>
                    </a:lnTo>
                    <a:lnTo>
                      <a:pt x="162" y="68"/>
                    </a:lnTo>
                    <a:lnTo>
                      <a:pt x="48" y="0"/>
                    </a:lnTo>
                    <a:lnTo>
                      <a:pt x="8" y="19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786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6" name="Freeform 58"/>
              <p:cNvSpPr>
                <a:spLocks/>
              </p:cNvSpPr>
              <p:nvPr/>
            </p:nvSpPr>
            <p:spPr bwMode="auto">
              <a:xfrm>
                <a:off x="4315" y="2342"/>
                <a:ext cx="18" cy="16"/>
              </a:xfrm>
              <a:custGeom>
                <a:avLst/>
                <a:gdLst>
                  <a:gd name="T0" fmla="*/ 31 w 36"/>
                  <a:gd name="T1" fmla="*/ 32 h 32"/>
                  <a:gd name="T2" fmla="*/ 25 w 36"/>
                  <a:gd name="T3" fmla="*/ 28 h 32"/>
                  <a:gd name="T4" fmla="*/ 14 w 36"/>
                  <a:gd name="T5" fmla="*/ 19 h 32"/>
                  <a:gd name="T6" fmla="*/ 2 w 36"/>
                  <a:gd name="T7" fmla="*/ 7 h 32"/>
                  <a:gd name="T8" fmla="*/ 0 w 36"/>
                  <a:gd name="T9" fmla="*/ 0 h 32"/>
                  <a:gd name="T10" fmla="*/ 6 w 36"/>
                  <a:gd name="T11" fmla="*/ 2 h 32"/>
                  <a:gd name="T12" fmla="*/ 19 w 36"/>
                  <a:gd name="T13" fmla="*/ 13 h 32"/>
                  <a:gd name="T14" fmla="*/ 31 w 36"/>
                  <a:gd name="T15" fmla="*/ 24 h 32"/>
                  <a:gd name="T16" fmla="*/ 36 w 36"/>
                  <a:gd name="T17" fmla="*/ 30 h 32"/>
                  <a:gd name="T18" fmla="*/ 31 w 36"/>
                  <a:gd name="T19" fmla="*/ 32 h 32"/>
                  <a:gd name="T20" fmla="*/ 31 w 36"/>
                  <a:gd name="T2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2">
                    <a:moveTo>
                      <a:pt x="31" y="32"/>
                    </a:moveTo>
                    <a:lnTo>
                      <a:pt x="25" y="28"/>
                    </a:lnTo>
                    <a:lnTo>
                      <a:pt x="14" y="19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9" y="13"/>
                    </a:lnTo>
                    <a:lnTo>
                      <a:pt x="31" y="24"/>
                    </a:lnTo>
                    <a:lnTo>
                      <a:pt x="36" y="30"/>
                    </a:lnTo>
                    <a:lnTo>
                      <a:pt x="31" y="32"/>
                    </a:lnTo>
                    <a:lnTo>
                      <a:pt x="31" y="32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7" name="Freeform 59"/>
              <p:cNvSpPr>
                <a:spLocks/>
              </p:cNvSpPr>
              <p:nvPr/>
            </p:nvSpPr>
            <p:spPr bwMode="auto">
              <a:xfrm>
                <a:off x="4285" y="2329"/>
                <a:ext cx="132" cy="128"/>
              </a:xfrm>
              <a:custGeom>
                <a:avLst/>
                <a:gdLst>
                  <a:gd name="T0" fmla="*/ 90 w 265"/>
                  <a:gd name="T1" fmla="*/ 127 h 255"/>
                  <a:gd name="T2" fmla="*/ 82 w 265"/>
                  <a:gd name="T3" fmla="*/ 85 h 255"/>
                  <a:gd name="T4" fmla="*/ 90 w 265"/>
                  <a:gd name="T5" fmla="*/ 57 h 255"/>
                  <a:gd name="T6" fmla="*/ 116 w 265"/>
                  <a:gd name="T7" fmla="*/ 46 h 255"/>
                  <a:gd name="T8" fmla="*/ 170 w 265"/>
                  <a:gd name="T9" fmla="*/ 59 h 255"/>
                  <a:gd name="T10" fmla="*/ 177 w 265"/>
                  <a:gd name="T11" fmla="*/ 68 h 255"/>
                  <a:gd name="T12" fmla="*/ 189 w 265"/>
                  <a:gd name="T13" fmla="*/ 89 h 255"/>
                  <a:gd name="T14" fmla="*/ 196 w 265"/>
                  <a:gd name="T15" fmla="*/ 112 h 255"/>
                  <a:gd name="T16" fmla="*/ 204 w 265"/>
                  <a:gd name="T17" fmla="*/ 125 h 255"/>
                  <a:gd name="T18" fmla="*/ 231 w 265"/>
                  <a:gd name="T19" fmla="*/ 146 h 255"/>
                  <a:gd name="T20" fmla="*/ 259 w 265"/>
                  <a:gd name="T21" fmla="*/ 177 h 255"/>
                  <a:gd name="T22" fmla="*/ 265 w 265"/>
                  <a:gd name="T23" fmla="*/ 209 h 255"/>
                  <a:gd name="T24" fmla="*/ 263 w 265"/>
                  <a:gd name="T25" fmla="*/ 241 h 255"/>
                  <a:gd name="T26" fmla="*/ 232 w 265"/>
                  <a:gd name="T27" fmla="*/ 253 h 255"/>
                  <a:gd name="T28" fmla="*/ 174 w 265"/>
                  <a:gd name="T29" fmla="*/ 251 h 255"/>
                  <a:gd name="T30" fmla="*/ 124 w 265"/>
                  <a:gd name="T31" fmla="*/ 239 h 255"/>
                  <a:gd name="T32" fmla="*/ 96 w 265"/>
                  <a:gd name="T33" fmla="*/ 217 h 255"/>
                  <a:gd name="T34" fmla="*/ 71 w 265"/>
                  <a:gd name="T35" fmla="*/ 180 h 255"/>
                  <a:gd name="T36" fmla="*/ 52 w 265"/>
                  <a:gd name="T37" fmla="*/ 154 h 255"/>
                  <a:gd name="T38" fmla="*/ 46 w 265"/>
                  <a:gd name="T39" fmla="*/ 135 h 255"/>
                  <a:gd name="T40" fmla="*/ 39 w 265"/>
                  <a:gd name="T41" fmla="*/ 114 h 255"/>
                  <a:gd name="T42" fmla="*/ 20 w 265"/>
                  <a:gd name="T43" fmla="*/ 101 h 255"/>
                  <a:gd name="T44" fmla="*/ 8 w 265"/>
                  <a:gd name="T45" fmla="*/ 85 h 255"/>
                  <a:gd name="T46" fmla="*/ 2 w 265"/>
                  <a:gd name="T47" fmla="*/ 57 h 255"/>
                  <a:gd name="T48" fmla="*/ 0 w 265"/>
                  <a:gd name="T49" fmla="*/ 30 h 255"/>
                  <a:gd name="T50" fmla="*/ 4 w 265"/>
                  <a:gd name="T51" fmla="*/ 11 h 255"/>
                  <a:gd name="T52" fmla="*/ 10 w 265"/>
                  <a:gd name="T53" fmla="*/ 0 h 255"/>
                  <a:gd name="T54" fmla="*/ 20 w 265"/>
                  <a:gd name="T55" fmla="*/ 13 h 255"/>
                  <a:gd name="T56" fmla="*/ 12 w 265"/>
                  <a:gd name="T57" fmla="*/ 49 h 255"/>
                  <a:gd name="T58" fmla="*/ 12 w 265"/>
                  <a:gd name="T59" fmla="*/ 74 h 255"/>
                  <a:gd name="T60" fmla="*/ 18 w 265"/>
                  <a:gd name="T61" fmla="*/ 85 h 255"/>
                  <a:gd name="T62" fmla="*/ 29 w 265"/>
                  <a:gd name="T63" fmla="*/ 91 h 255"/>
                  <a:gd name="T64" fmla="*/ 44 w 265"/>
                  <a:gd name="T65" fmla="*/ 103 h 255"/>
                  <a:gd name="T66" fmla="*/ 52 w 265"/>
                  <a:gd name="T67" fmla="*/ 120 h 255"/>
                  <a:gd name="T68" fmla="*/ 54 w 265"/>
                  <a:gd name="T69" fmla="*/ 141 h 255"/>
                  <a:gd name="T70" fmla="*/ 63 w 265"/>
                  <a:gd name="T71" fmla="*/ 161 h 255"/>
                  <a:gd name="T72" fmla="*/ 92 w 265"/>
                  <a:gd name="T73" fmla="*/ 203 h 255"/>
                  <a:gd name="T74" fmla="*/ 124 w 265"/>
                  <a:gd name="T75" fmla="*/ 226 h 255"/>
                  <a:gd name="T76" fmla="*/ 172 w 265"/>
                  <a:gd name="T77" fmla="*/ 237 h 255"/>
                  <a:gd name="T78" fmla="*/ 223 w 265"/>
                  <a:gd name="T79" fmla="*/ 239 h 255"/>
                  <a:gd name="T80" fmla="*/ 248 w 265"/>
                  <a:gd name="T81" fmla="*/ 236 h 255"/>
                  <a:gd name="T82" fmla="*/ 253 w 265"/>
                  <a:gd name="T83" fmla="*/ 220 h 255"/>
                  <a:gd name="T84" fmla="*/ 253 w 265"/>
                  <a:gd name="T85" fmla="*/ 188 h 255"/>
                  <a:gd name="T86" fmla="*/ 238 w 265"/>
                  <a:gd name="T87" fmla="*/ 167 h 255"/>
                  <a:gd name="T88" fmla="*/ 208 w 265"/>
                  <a:gd name="T89" fmla="*/ 141 h 255"/>
                  <a:gd name="T90" fmla="*/ 189 w 265"/>
                  <a:gd name="T91" fmla="*/ 116 h 255"/>
                  <a:gd name="T92" fmla="*/ 170 w 265"/>
                  <a:gd name="T93" fmla="*/ 78 h 255"/>
                  <a:gd name="T94" fmla="*/ 153 w 265"/>
                  <a:gd name="T95" fmla="*/ 59 h 255"/>
                  <a:gd name="T96" fmla="*/ 116 w 265"/>
                  <a:gd name="T97" fmla="*/ 55 h 255"/>
                  <a:gd name="T98" fmla="*/ 97 w 265"/>
                  <a:gd name="T99" fmla="*/ 61 h 255"/>
                  <a:gd name="T100" fmla="*/ 90 w 265"/>
                  <a:gd name="T101" fmla="*/ 66 h 255"/>
                  <a:gd name="T102" fmla="*/ 88 w 265"/>
                  <a:gd name="T103" fmla="*/ 87 h 255"/>
                  <a:gd name="T104" fmla="*/ 96 w 265"/>
                  <a:gd name="T105" fmla="*/ 114 h 255"/>
                  <a:gd name="T106" fmla="*/ 101 w 265"/>
                  <a:gd name="T107" fmla="*/ 133 h 255"/>
                  <a:gd name="T108" fmla="*/ 101 w 265"/>
                  <a:gd name="T109" fmla="*/ 144 h 255"/>
                  <a:gd name="T110" fmla="*/ 96 w 265"/>
                  <a:gd name="T111" fmla="*/ 141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5" h="255">
                    <a:moveTo>
                      <a:pt x="96" y="141"/>
                    </a:moveTo>
                    <a:lnTo>
                      <a:pt x="90" y="127"/>
                    </a:lnTo>
                    <a:lnTo>
                      <a:pt x="84" y="108"/>
                    </a:lnTo>
                    <a:lnTo>
                      <a:pt x="82" y="85"/>
                    </a:lnTo>
                    <a:lnTo>
                      <a:pt x="82" y="70"/>
                    </a:lnTo>
                    <a:lnTo>
                      <a:pt x="90" y="57"/>
                    </a:lnTo>
                    <a:lnTo>
                      <a:pt x="103" y="49"/>
                    </a:lnTo>
                    <a:lnTo>
                      <a:pt x="116" y="46"/>
                    </a:lnTo>
                    <a:lnTo>
                      <a:pt x="122" y="44"/>
                    </a:lnTo>
                    <a:lnTo>
                      <a:pt x="170" y="59"/>
                    </a:lnTo>
                    <a:lnTo>
                      <a:pt x="172" y="61"/>
                    </a:lnTo>
                    <a:lnTo>
                      <a:pt x="177" y="68"/>
                    </a:lnTo>
                    <a:lnTo>
                      <a:pt x="183" y="78"/>
                    </a:lnTo>
                    <a:lnTo>
                      <a:pt x="189" y="89"/>
                    </a:lnTo>
                    <a:lnTo>
                      <a:pt x="191" y="101"/>
                    </a:lnTo>
                    <a:lnTo>
                      <a:pt x="196" y="112"/>
                    </a:lnTo>
                    <a:lnTo>
                      <a:pt x="200" y="120"/>
                    </a:lnTo>
                    <a:lnTo>
                      <a:pt x="204" y="125"/>
                    </a:lnTo>
                    <a:lnTo>
                      <a:pt x="213" y="133"/>
                    </a:lnTo>
                    <a:lnTo>
                      <a:pt x="231" y="146"/>
                    </a:lnTo>
                    <a:lnTo>
                      <a:pt x="248" y="161"/>
                    </a:lnTo>
                    <a:lnTo>
                      <a:pt x="259" y="177"/>
                    </a:lnTo>
                    <a:lnTo>
                      <a:pt x="263" y="190"/>
                    </a:lnTo>
                    <a:lnTo>
                      <a:pt x="265" y="209"/>
                    </a:lnTo>
                    <a:lnTo>
                      <a:pt x="265" y="226"/>
                    </a:lnTo>
                    <a:lnTo>
                      <a:pt x="263" y="241"/>
                    </a:lnTo>
                    <a:lnTo>
                      <a:pt x="251" y="247"/>
                    </a:lnTo>
                    <a:lnTo>
                      <a:pt x="232" y="253"/>
                    </a:lnTo>
                    <a:lnTo>
                      <a:pt x="206" y="255"/>
                    </a:lnTo>
                    <a:lnTo>
                      <a:pt x="174" y="251"/>
                    </a:lnTo>
                    <a:lnTo>
                      <a:pt x="143" y="247"/>
                    </a:lnTo>
                    <a:lnTo>
                      <a:pt x="124" y="239"/>
                    </a:lnTo>
                    <a:lnTo>
                      <a:pt x="109" y="230"/>
                    </a:lnTo>
                    <a:lnTo>
                      <a:pt x="96" y="217"/>
                    </a:lnTo>
                    <a:lnTo>
                      <a:pt x="82" y="199"/>
                    </a:lnTo>
                    <a:lnTo>
                      <a:pt x="71" y="180"/>
                    </a:lnTo>
                    <a:lnTo>
                      <a:pt x="59" y="165"/>
                    </a:lnTo>
                    <a:lnTo>
                      <a:pt x="52" y="154"/>
                    </a:lnTo>
                    <a:lnTo>
                      <a:pt x="46" y="144"/>
                    </a:lnTo>
                    <a:lnTo>
                      <a:pt x="46" y="135"/>
                    </a:lnTo>
                    <a:lnTo>
                      <a:pt x="44" y="123"/>
                    </a:lnTo>
                    <a:lnTo>
                      <a:pt x="39" y="114"/>
                    </a:lnTo>
                    <a:lnTo>
                      <a:pt x="27" y="104"/>
                    </a:lnTo>
                    <a:lnTo>
                      <a:pt x="20" y="101"/>
                    </a:lnTo>
                    <a:lnTo>
                      <a:pt x="12" y="95"/>
                    </a:lnTo>
                    <a:lnTo>
                      <a:pt x="8" y="85"/>
                    </a:lnTo>
                    <a:lnTo>
                      <a:pt x="2" y="72"/>
                    </a:lnTo>
                    <a:lnTo>
                      <a:pt x="2" y="57"/>
                    </a:lnTo>
                    <a:lnTo>
                      <a:pt x="0" y="42"/>
                    </a:lnTo>
                    <a:lnTo>
                      <a:pt x="0" y="30"/>
                    </a:lnTo>
                    <a:lnTo>
                      <a:pt x="2" y="21"/>
                    </a:lnTo>
                    <a:lnTo>
                      <a:pt x="4" y="11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21" y="6"/>
                    </a:lnTo>
                    <a:lnTo>
                      <a:pt x="20" y="13"/>
                    </a:lnTo>
                    <a:lnTo>
                      <a:pt x="16" y="30"/>
                    </a:lnTo>
                    <a:lnTo>
                      <a:pt x="12" y="49"/>
                    </a:lnTo>
                    <a:lnTo>
                      <a:pt x="12" y="66"/>
                    </a:lnTo>
                    <a:lnTo>
                      <a:pt x="12" y="74"/>
                    </a:lnTo>
                    <a:lnTo>
                      <a:pt x="14" y="80"/>
                    </a:lnTo>
                    <a:lnTo>
                      <a:pt x="18" y="85"/>
                    </a:lnTo>
                    <a:lnTo>
                      <a:pt x="21" y="89"/>
                    </a:lnTo>
                    <a:lnTo>
                      <a:pt x="29" y="91"/>
                    </a:lnTo>
                    <a:lnTo>
                      <a:pt x="39" y="99"/>
                    </a:lnTo>
                    <a:lnTo>
                      <a:pt x="44" y="103"/>
                    </a:lnTo>
                    <a:lnTo>
                      <a:pt x="52" y="110"/>
                    </a:lnTo>
                    <a:lnTo>
                      <a:pt x="52" y="120"/>
                    </a:lnTo>
                    <a:lnTo>
                      <a:pt x="52" y="131"/>
                    </a:lnTo>
                    <a:lnTo>
                      <a:pt x="54" y="141"/>
                    </a:lnTo>
                    <a:lnTo>
                      <a:pt x="58" y="150"/>
                    </a:lnTo>
                    <a:lnTo>
                      <a:pt x="63" y="161"/>
                    </a:lnTo>
                    <a:lnTo>
                      <a:pt x="77" y="182"/>
                    </a:lnTo>
                    <a:lnTo>
                      <a:pt x="92" y="203"/>
                    </a:lnTo>
                    <a:lnTo>
                      <a:pt x="107" y="218"/>
                    </a:lnTo>
                    <a:lnTo>
                      <a:pt x="124" y="226"/>
                    </a:lnTo>
                    <a:lnTo>
                      <a:pt x="147" y="234"/>
                    </a:lnTo>
                    <a:lnTo>
                      <a:pt x="172" y="237"/>
                    </a:lnTo>
                    <a:lnTo>
                      <a:pt x="200" y="241"/>
                    </a:lnTo>
                    <a:lnTo>
                      <a:pt x="223" y="239"/>
                    </a:lnTo>
                    <a:lnTo>
                      <a:pt x="238" y="237"/>
                    </a:lnTo>
                    <a:lnTo>
                      <a:pt x="248" y="236"/>
                    </a:lnTo>
                    <a:lnTo>
                      <a:pt x="253" y="232"/>
                    </a:lnTo>
                    <a:lnTo>
                      <a:pt x="253" y="220"/>
                    </a:lnTo>
                    <a:lnTo>
                      <a:pt x="255" y="205"/>
                    </a:lnTo>
                    <a:lnTo>
                      <a:pt x="253" y="188"/>
                    </a:lnTo>
                    <a:lnTo>
                      <a:pt x="250" y="177"/>
                    </a:lnTo>
                    <a:lnTo>
                      <a:pt x="238" y="167"/>
                    </a:lnTo>
                    <a:lnTo>
                      <a:pt x="225" y="154"/>
                    </a:lnTo>
                    <a:lnTo>
                      <a:pt x="208" y="141"/>
                    </a:lnTo>
                    <a:lnTo>
                      <a:pt x="196" y="131"/>
                    </a:lnTo>
                    <a:lnTo>
                      <a:pt x="189" y="116"/>
                    </a:lnTo>
                    <a:lnTo>
                      <a:pt x="179" y="97"/>
                    </a:lnTo>
                    <a:lnTo>
                      <a:pt x="170" y="78"/>
                    </a:lnTo>
                    <a:lnTo>
                      <a:pt x="162" y="66"/>
                    </a:lnTo>
                    <a:lnTo>
                      <a:pt x="153" y="59"/>
                    </a:lnTo>
                    <a:lnTo>
                      <a:pt x="135" y="55"/>
                    </a:lnTo>
                    <a:lnTo>
                      <a:pt x="116" y="55"/>
                    </a:lnTo>
                    <a:lnTo>
                      <a:pt x="105" y="57"/>
                    </a:lnTo>
                    <a:lnTo>
                      <a:pt x="97" y="61"/>
                    </a:lnTo>
                    <a:lnTo>
                      <a:pt x="94" y="63"/>
                    </a:lnTo>
                    <a:lnTo>
                      <a:pt x="90" y="66"/>
                    </a:lnTo>
                    <a:lnTo>
                      <a:pt x="90" y="76"/>
                    </a:lnTo>
                    <a:lnTo>
                      <a:pt x="88" y="87"/>
                    </a:lnTo>
                    <a:lnTo>
                      <a:pt x="92" y="101"/>
                    </a:lnTo>
                    <a:lnTo>
                      <a:pt x="96" y="114"/>
                    </a:lnTo>
                    <a:lnTo>
                      <a:pt x="99" y="123"/>
                    </a:lnTo>
                    <a:lnTo>
                      <a:pt x="101" y="133"/>
                    </a:lnTo>
                    <a:lnTo>
                      <a:pt x="103" y="141"/>
                    </a:lnTo>
                    <a:lnTo>
                      <a:pt x="101" y="144"/>
                    </a:lnTo>
                    <a:lnTo>
                      <a:pt x="96" y="141"/>
                    </a:lnTo>
                    <a:lnTo>
                      <a:pt x="96" y="141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8" name="Freeform 60"/>
              <p:cNvSpPr>
                <a:spLocks/>
              </p:cNvSpPr>
              <p:nvPr/>
            </p:nvSpPr>
            <p:spPr bwMode="auto">
              <a:xfrm>
                <a:off x="4344" y="2407"/>
                <a:ext cx="60" cy="21"/>
              </a:xfrm>
              <a:custGeom>
                <a:avLst/>
                <a:gdLst>
                  <a:gd name="T0" fmla="*/ 2 w 120"/>
                  <a:gd name="T1" fmla="*/ 7 h 42"/>
                  <a:gd name="T2" fmla="*/ 2 w 120"/>
                  <a:gd name="T3" fmla="*/ 9 h 42"/>
                  <a:gd name="T4" fmla="*/ 10 w 120"/>
                  <a:gd name="T5" fmla="*/ 19 h 42"/>
                  <a:gd name="T6" fmla="*/ 19 w 120"/>
                  <a:gd name="T7" fmla="*/ 28 h 42"/>
                  <a:gd name="T8" fmla="*/ 38 w 120"/>
                  <a:gd name="T9" fmla="*/ 38 h 42"/>
                  <a:gd name="T10" fmla="*/ 61 w 120"/>
                  <a:gd name="T11" fmla="*/ 42 h 42"/>
                  <a:gd name="T12" fmla="*/ 90 w 120"/>
                  <a:gd name="T13" fmla="*/ 42 h 42"/>
                  <a:gd name="T14" fmla="*/ 111 w 120"/>
                  <a:gd name="T15" fmla="*/ 38 h 42"/>
                  <a:gd name="T16" fmla="*/ 120 w 120"/>
                  <a:gd name="T17" fmla="*/ 34 h 42"/>
                  <a:gd name="T18" fmla="*/ 120 w 120"/>
                  <a:gd name="T19" fmla="*/ 28 h 42"/>
                  <a:gd name="T20" fmla="*/ 120 w 120"/>
                  <a:gd name="T21" fmla="*/ 24 h 42"/>
                  <a:gd name="T22" fmla="*/ 114 w 120"/>
                  <a:gd name="T23" fmla="*/ 21 h 42"/>
                  <a:gd name="T24" fmla="*/ 109 w 120"/>
                  <a:gd name="T25" fmla="*/ 21 h 42"/>
                  <a:gd name="T26" fmla="*/ 95 w 120"/>
                  <a:gd name="T27" fmla="*/ 24 h 42"/>
                  <a:gd name="T28" fmla="*/ 76 w 120"/>
                  <a:gd name="T29" fmla="*/ 28 h 42"/>
                  <a:gd name="T30" fmla="*/ 57 w 120"/>
                  <a:gd name="T31" fmla="*/ 30 h 42"/>
                  <a:gd name="T32" fmla="*/ 42 w 120"/>
                  <a:gd name="T33" fmla="*/ 30 h 42"/>
                  <a:gd name="T34" fmla="*/ 29 w 120"/>
                  <a:gd name="T35" fmla="*/ 24 h 42"/>
                  <a:gd name="T36" fmla="*/ 17 w 120"/>
                  <a:gd name="T37" fmla="*/ 17 h 42"/>
                  <a:gd name="T38" fmla="*/ 10 w 120"/>
                  <a:gd name="T39" fmla="*/ 9 h 42"/>
                  <a:gd name="T40" fmla="*/ 8 w 120"/>
                  <a:gd name="T41" fmla="*/ 7 h 42"/>
                  <a:gd name="T42" fmla="*/ 6 w 120"/>
                  <a:gd name="T43" fmla="*/ 4 h 42"/>
                  <a:gd name="T44" fmla="*/ 2 w 120"/>
                  <a:gd name="T45" fmla="*/ 2 h 42"/>
                  <a:gd name="T46" fmla="*/ 0 w 120"/>
                  <a:gd name="T47" fmla="*/ 0 h 42"/>
                  <a:gd name="T48" fmla="*/ 2 w 120"/>
                  <a:gd name="T49" fmla="*/ 7 h 42"/>
                  <a:gd name="T50" fmla="*/ 2 w 120"/>
                  <a:gd name="T51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42">
                    <a:moveTo>
                      <a:pt x="2" y="7"/>
                    </a:moveTo>
                    <a:lnTo>
                      <a:pt x="2" y="9"/>
                    </a:lnTo>
                    <a:lnTo>
                      <a:pt x="10" y="19"/>
                    </a:lnTo>
                    <a:lnTo>
                      <a:pt x="19" y="28"/>
                    </a:lnTo>
                    <a:lnTo>
                      <a:pt x="38" y="38"/>
                    </a:lnTo>
                    <a:lnTo>
                      <a:pt x="61" y="42"/>
                    </a:lnTo>
                    <a:lnTo>
                      <a:pt x="90" y="42"/>
                    </a:lnTo>
                    <a:lnTo>
                      <a:pt x="111" y="38"/>
                    </a:lnTo>
                    <a:lnTo>
                      <a:pt x="120" y="34"/>
                    </a:lnTo>
                    <a:lnTo>
                      <a:pt x="120" y="28"/>
                    </a:lnTo>
                    <a:lnTo>
                      <a:pt x="120" y="24"/>
                    </a:lnTo>
                    <a:lnTo>
                      <a:pt x="114" y="21"/>
                    </a:lnTo>
                    <a:lnTo>
                      <a:pt x="109" y="21"/>
                    </a:lnTo>
                    <a:lnTo>
                      <a:pt x="95" y="24"/>
                    </a:lnTo>
                    <a:lnTo>
                      <a:pt x="76" y="28"/>
                    </a:lnTo>
                    <a:lnTo>
                      <a:pt x="57" y="30"/>
                    </a:lnTo>
                    <a:lnTo>
                      <a:pt x="42" y="30"/>
                    </a:lnTo>
                    <a:lnTo>
                      <a:pt x="29" y="24"/>
                    </a:lnTo>
                    <a:lnTo>
                      <a:pt x="17" y="17"/>
                    </a:lnTo>
                    <a:lnTo>
                      <a:pt x="10" y="9"/>
                    </a:lnTo>
                    <a:lnTo>
                      <a:pt x="8" y="7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29" name="Freeform 61"/>
              <p:cNvSpPr>
                <a:spLocks/>
              </p:cNvSpPr>
              <p:nvPr/>
            </p:nvSpPr>
            <p:spPr bwMode="auto">
              <a:xfrm>
                <a:off x="4335" y="2359"/>
                <a:ext cx="28" cy="38"/>
              </a:xfrm>
              <a:custGeom>
                <a:avLst/>
                <a:gdLst>
                  <a:gd name="T0" fmla="*/ 19 w 55"/>
                  <a:gd name="T1" fmla="*/ 66 h 76"/>
                  <a:gd name="T2" fmla="*/ 15 w 55"/>
                  <a:gd name="T3" fmla="*/ 63 h 76"/>
                  <a:gd name="T4" fmla="*/ 10 w 55"/>
                  <a:gd name="T5" fmla="*/ 53 h 76"/>
                  <a:gd name="T6" fmla="*/ 6 w 55"/>
                  <a:gd name="T7" fmla="*/ 40 h 76"/>
                  <a:gd name="T8" fmla="*/ 2 w 55"/>
                  <a:gd name="T9" fmla="*/ 26 h 76"/>
                  <a:gd name="T10" fmla="*/ 0 w 55"/>
                  <a:gd name="T11" fmla="*/ 13 h 76"/>
                  <a:gd name="T12" fmla="*/ 6 w 55"/>
                  <a:gd name="T13" fmla="*/ 4 h 76"/>
                  <a:gd name="T14" fmla="*/ 10 w 55"/>
                  <a:gd name="T15" fmla="*/ 0 h 76"/>
                  <a:gd name="T16" fmla="*/ 12 w 55"/>
                  <a:gd name="T17" fmla="*/ 2 h 76"/>
                  <a:gd name="T18" fmla="*/ 10 w 55"/>
                  <a:gd name="T19" fmla="*/ 7 h 76"/>
                  <a:gd name="T20" fmla="*/ 8 w 55"/>
                  <a:gd name="T21" fmla="*/ 15 h 76"/>
                  <a:gd name="T22" fmla="*/ 8 w 55"/>
                  <a:gd name="T23" fmla="*/ 21 h 76"/>
                  <a:gd name="T24" fmla="*/ 10 w 55"/>
                  <a:gd name="T25" fmla="*/ 30 h 76"/>
                  <a:gd name="T26" fmla="*/ 12 w 55"/>
                  <a:gd name="T27" fmla="*/ 42 h 76"/>
                  <a:gd name="T28" fmla="*/ 17 w 55"/>
                  <a:gd name="T29" fmla="*/ 53 h 76"/>
                  <a:gd name="T30" fmla="*/ 23 w 55"/>
                  <a:gd name="T31" fmla="*/ 61 h 76"/>
                  <a:gd name="T32" fmla="*/ 29 w 55"/>
                  <a:gd name="T33" fmla="*/ 64 h 76"/>
                  <a:gd name="T34" fmla="*/ 38 w 55"/>
                  <a:gd name="T35" fmla="*/ 66 h 76"/>
                  <a:gd name="T36" fmla="*/ 50 w 55"/>
                  <a:gd name="T37" fmla="*/ 68 h 76"/>
                  <a:gd name="T38" fmla="*/ 55 w 55"/>
                  <a:gd name="T39" fmla="*/ 72 h 76"/>
                  <a:gd name="T40" fmla="*/ 52 w 55"/>
                  <a:gd name="T41" fmla="*/ 76 h 76"/>
                  <a:gd name="T42" fmla="*/ 40 w 55"/>
                  <a:gd name="T43" fmla="*/ 76 h 76"/>
                  <a:gd name="T44" fmla="*/ 31 w 55"/>
                  <a:gd name="T45" fmla="*/ 76 h 76"/>
                  <a:gd name="T46" fmla="*/ 23 w 55"/>
                  <a:gd name="T47" fmla="*/ 72 h 76"/>
                  <a:gd name="T48" fmla="*/ 19 w 55"/>
                  <a:gd name="T49" fmla="*/ 66 h 76"/>
                  <a:gd name="T50" fmla="*/ 19 w 55"/>
                  <a:gd name="T51" fmla="*/ 6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" h="76">
                    <a:moveTo>
                      <a:pt x="19" y="66"/>
                    </a:moveTo>
                    <a:lnTo>
                      <a:pt x="15" y="63"/>
                    </a:lnTo>
                    <a:lnTo>
                      <a:pt x="10" y="53"/>
                    </a:lnTo>
                    <a:lnTo>
                      <a:pt x="6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0" y="7"/>
                    </a:lnTo>
                    <a:lnTo>
                      <a:pt x="8" y="15"/>
                    </a:lnTo>
                    <a:lnTo>
                      <a:pt x="8" y="21"/>
                    </a:lnTo>
                    <a:lnTo>
                      <a:pt x="10" y="30"/>
                    </a:lnTo>
                    <a:lnTo>
                      <a:pt x="12" y="42"/>
                    </a:lnTo>
                    <a:lnTo>
                      <a:pt x="17" y="53"/>
                    </a:lnTo>
                    <a:lnTo>
                      <a:pt x="23" y="61"/>
                    </a:lnTo>
                    <a:lnTo>
                      <a:pt x="29" y="64"/>
                    </a:lnTo>
                    <a:lnTo>
                      <a:pt x="38" y="66"/>
                    </a:lnTo>
                    <a:lnTo>
                      <a:pt x="50" y="68"/>
                    </a:lnTo>
                    <a:lnTo>
                      <a:pt x="55" y="72"/>
                    </a:lnTo>
                    <a:lnTo>
                      <a:pt x="52" y="76"/>
                    </a:lnTo>
                    <a:lnTo>
                      <a:pt x="40" y="76"/>
                    </a:lnTo>
                    <a:lnTo>
                      <a:pt x="31" y="76"/>
                    </a:lnTo>
                    <a:lnTo>
                      <a:pt x="23" y="72"/>
                    </a:lnTo>
                    <a:lnTo>
                      <a:pt x="19" y="66"/>
                    </a:lnTo>
                    <a:lnTo>
                      <a:pt x="19" y="66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0" name="Freeform 62"/>
              <p:cNvSpPr>
                <a:spLocks/>
              </p:cNvSpPr>
              <p:nvPr/>
            </p:nvSpPr>
            <p:spPr bwMode="auto">
              <a:xfrm>
                <a:off x="4284" y="2361"/>
                <a:ext cx="131" cy="109"/>
              </a:xfrm>
              <a:custGeom>
                <a:avLst/>
                <a:gdLst>
                  <a:gd name="T0" fmla="*/ 5 w 262"/>
                  <a:gd name="T1" fmla="*/ 0 h 218"/>
                  <a:gd name="T2" fmla="*/ 3 w 262"/>
                  <a:gd name="T3" fmla="*/ 5 h 218"/>
                  <a:gd name="T4" fmla="*/ 1 w 262"/>
                  <a:gd name="T5" fmla="*/ 22 h 218"/>
                  <a:gd name="T6" fmla="*/ 0 w 262"/>
                  <a:gd name="T7" fmla="*/ 40 h 218"/>
                  <a:gd name="T8" fmla="*/ 0 w 262"/>
                  <a:gd name="T9" fmla="*/ 53 h 218"/>
                  <a:gd name="T10" fmla="*/ 7 w 262"/>
                  <a:gd name="T11" fmla="*/ 60 h 218"/>
                  <a:gd name="T12" fmla="*/ 22 w 262"/>
                  <a:gd name="T13" fmla="*/ 74 h 218"/>
                  <a:gd name="T14" fmla="*/ 38 w 262"/>
                  <a:gd name="T15" fmla="*/ 85 h 218"/>
                  <a:gd name="T16" fmla="*/ 49 w 262"/>
                  <a:gd name="T17" fmla="*/ 97 h 218"/>
                  <a:gd name="T18" fmla="*/ 57 w 262"/>
                  <a:gd name="T19" fmla="*/ 110 h 218"/>
                  <a:gd name="T20" fmla="*/ 64 w 262"/>
                  <a:gd name="T21" fmla="*/ 131 h 218"/>
                  <a:gd name="T22" fmla="*/ 72 w 262"/>
                  <a:gd name="T23" fmla="*/ 150 h 218"/>
                  <a:gd name="T24" fmla="*/ 78 w 262"/>
                  <a:gd name="T25" fmla="*/ 167 h 218"/>
                  <a:gd name="T26" fmla="*/ 83 w 262"/>
                  <a:gd name="T27" fmla="*/ 178 h 218"/>
                  <a:gd name="T28" fmla="*/ 95 w 262"/>
                  <a:gd name="T29" fmla="*/ 190 h 218"/>
                  <a:gd name="T30" fmla="*/ 110 w 262"/>
                  <a:gd name="T31" fmla="*/ 199 h 218"/>
                  <a:gd name="T32" fmla="*/ 125 w 262"/>
                  <a:gd name="T33" fmla="*/ 207 h 218"/>
                  <a:gd name="T34" fmla="*/ 142 w 262"/>
                  <a:gd name="T35" fmla="*/ 212 h 218"/>
                  <a:gd name="T36" fmla="*/ 163 w 262"/>
                  <a:gd name="T37" fmla="*/ 216 h 218"/>
                  <a:gd name="T38" fmla="*/ 188 w 262"/>
                  <a:gd name="T39" fmla="*/ 216 h 218"/>
                  <a:gd name="T40" fmla="*/ 211 w 262"/>
                  <a:gd name="T41" fmla="*/ 218 h 218"/>
                  <a:gd name="T42" fmla="*/ 230 w 262"/>
                  <a:gd name="T43" fmla="*/ 216 h 218"/>
                  <a:gd name="T44" fmla="*/ 243 w 262"/>
                  <a:gd name="T45" fmla="*/ 212 h 218"/>
                  <a:gd name="T46" fmla="*/ 252 w 262"/>
                  <a:gd name="T47" fmla="*/ 209 h 218"/>
                  <a:gd name="T48" fmla="*/ 256 w 262"/>
                  <a:gd name="T49" fmla="*/ 205 h 218"/>
                  <a:gd name="T50" fmla="*/ 260 w 262"/>
                  <a:gd name="T51" fmla="*/ 199 h 218"/>
                  <a:gd name="T52" fmla="*/ 262 w 262"/>
                  <a:gd name="T53" fmla="*/ 190 h 218"/>
                  <a:gd name="T54" fmla="*/ 262 w 262"/>
                  <a:gd name="T55" fmla="*/ 180 h 218"/>
                  <a:gd name="T56" fmla="*/ 260 w 262"/>
                  <a:gd name="T57" fmla="*/ 174 h 218"/>
                  <a:gd name="T58" fmla="*/ 256 w 262"/>
                  <a:gd name="T59" fmla="*/ 174 h 218"/>
                  <a:gd name="T60" fmla="*/ 254 w 262"/>
                  <a:gd name="T61" fmla="*/ 176 h 218"/>
                  <a:gd name="T62" fmla="*/ 252 w 262"/>
                  <a:gd name="T63" fmla="*/ 180 h 218"/>
                  <a:gd name="T64" fmla="*/ 251 w 262"/>
                  <a:gd name="T65" fmla="*/ 188 h 218"/>
                  <a:gd name="T66" fmla="*/ 247 w 262"/>
                  <a:gd name="T67" fmla="*/ 195 h 218"/>
                  <a:gd name="T68" fmla="*/ 239 w 262"/>
                  <a:gd name="T69" fmla="*/ 203 h 218"/>
                  <a:gd name="T70" fmla="*/ 228 w 262"/>
                  <a:gd name="T71" fmla="*/ 207 h 218"/>
                  <a:gd name="T72" fmla="*/ 213 w 262"/>
                  <a:gd name="T73" fmla="*/ 211 h 218"/>
                  <a:gd name="T74" fmla="*/ 190 w 262"/>
                  <a:gd name="T75" fmla="*/ 211 h 218"/>
                  <a:gd name="T76" fmla="*/ 163 w 262"/>
                  <a:gd name="T77" fmla="*/ 209 h 218"/>
                  <a:gd name="T78" fmla="*/ 140 w 262"/>
                  <a:gd name="T79" fmla="*/ 205 h 218"/>
                  <a:gd name="T80" fmla="*/ 125 w 262"/>
                  <a:gd name="T81" fmla="*/ 201 h 218"/>
                  <a:gd name="T82" fmla="*/ 114 w 262"/>
                  <a:gd name="T83" fmla="*/ 193 h 218"/>
                  <a:gd name="T84" fmla="*/ 104 w 262"/>
                  <a:gd name="T85" fmla="*/ 184 h 218"/>
                  <a:gd name="T86" fmla="*/ 95 w 262"/>
                  <a:gd name="T87" fmla="*/ 173 h 218"/>
                  <a:gd name="T88" fmla="*/ 89 w 262"/>
                  <a:gd name="T89" fmla="*/ 165 h 218"/>
                  <a:gd name="T90" fmla="*/ 81 w 262"/>
                  <a:gd name="T91" fmla="*/ 150 h 218"/>
                  <a:gd name="T92" fmla="*/ 74 w 262"/>
                  <a:gd name="T93" fmla="*/ 133 h 218"/>
                  <a:gd name="T94" fmla="*/ 64 w 262"/>
                  <a:gd name="T95" fmla="*/ 112 h 218"/>
                  <a:gd name="T96" fmla="*/ 57 w 262"/>
                  <a:gd name="T97" fmla="*/ 97 h 218"/>
                  <a:gd name="T98" fmla="*/ 45 w 262"/>
                  <a:gd name="T99" fmla="*/ 83 h 218"/>
                  <a:gd name="T100" fmla="*/ 32 w 262"/>
                  <a:gd name="T101" fmla="*/ 72 h 218"/>
                  <a:gd name="T102" fmla="*/ 19 w 262"/>
                  <a:gd name="T103" fmla="*/ 59 h 218"/>
                  <a:gd name="T104" fmla="*/ 11 w 262"/>
                  <a:gd name="T105" fmla="*/ 51 h 218"/>
                  <a:gd name="T106" fmla="*/ 5 w 262"/>
                  <a:gd name="T107" fmla="*/ 40 h 218"/>
                  <a:gd name="T108" fmla="*/ 5 w 262"/>
                  <a:gd name="T109" fmla="*/ 30 h 218"/>
                  <a:gd name="T110" fmla="*/ 7 w 262"/>
                  <a:gd name="T111" fmla="*/ 21 h 218"/>
                  <a:gd name="T112" fmla="*/ 9 w 262"/>
                  <a:gd name="T113" fmla="*/ 17 h 218"/>
                  <a:gd name="T114" fmla="*/ 5 w 262"/>
                  <a:gd name="T115" fmla="*/ 0 h 218"/>
                  <a:gd name="T116" fmla="*/ 5 w 262"/>
                  <a:gd name="T117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2" h="218">
                    <a:moveTo>
                      <a:pt x="5" y="0"/>
                    </a:moveTo>
                    <a:lnTo>
                      <a:pt x="3" y="5"/>
                    </a:lnTo>
                    <a:lnTo>
                      <a:pt x="1" y="22"/>
                    </a:lnTo>
                    <a:lnTo>
                      <a:pt x="0" y="40"/>
                    </a:lnTo>
                    <a:lnTo>
                      <a:pt x="0" y="53"/>
                    </a:lnTo>
                    <a:lnTo>
                      <a:pt x="7" y="60"/>
                    </a:lnTo>
                    <a:lnTo>
                      <a:pt x="22" y="74"/>
                    </a:lnTo>
                    <a:lnTo>
                      <a:pt x="38" y="85"/>
                    </a:lnTo>
                    <a:lnTo>
                      <a:pt x="49" y="97"/>
                    </a:lnTo>
                    <a:lnTo>
                      <a:pt x="57" y="110"/>
                    </a:lnTo>
                    <a:lnTo>
                      <a:pt x="64" y="131"/>
                    </a:lnTo>
                    <a:lnTo>
                      <a:pt x="72" y="150"/>
                    </a:lnTo>
                    <a:lnTo>
                      <a:pt x="78" y="167"/>
                    </a:lnTo>
                    <a:lnTo>
                      <a:pt x="83" y="178"/>
                    </a:lnTo>
                    <a:lnTo>
                      <a:pt x="95" y="190"/>
                    </a:lnTo>
                    <a:lnTo>
                      <a:pt x="110" y="199"/>
                    </a:lnTo>
                    <a:lnTo>
                      <a:pt x="125" y="207"/>
                    </a:lnTo>
                    <a:lnTo>
                      <a:pt x="142" y="212"/>
                    </a:lnTo>
                    <a:lnTo>
                      <a:pt x="163" y="216"/>
                    </a:lnTo>
                    <a:lnTo>
                      <a:pt x="188" y="216"/>
                    </a:lnTo>
                    <a:lnTo>
                      <a:pt x="211" y="218"/>
                    </a:lnTo>
                    <a:lnTo>
                      <a:pt x="230" y="216"/>
                    </a:lnTo>
                    <a:lnTo>
                      <a:pt x="243" y="212"/>
                    </a:lnTo>
                    <a:lnTo>
                      <a:pt x="252" y="209"/>
                    </a:lnTo>
                    <a:lnTo>
                      <a:pt x="256" y="205"/>
                    </a:lnTo>
                    <a:lnTo>
                      <a:pt x="260" y="199"/>
                    </a:lnTo>
                    <a:lnTo>
                      <a:pt x="262" y="190"/>
                    </a:lnTo>
                    <a:lnTo>
                      <a:pt x="262" y="180"/>
                    </a:lnTo>
                    <a:lnTo>
                      <a:pt x="260" y="174"/>
                    </a:lnTo>
                    <a:lnTo>
                      <a:pt x="256" y="174"/>
                    </a:lnTo>
                    <a:lnTo>
                      <a:pt x="254" y="176"/>
                    </a:lnTo>
                    <a:lnTo>
                      <a:pt x="252" y="180"/>
                    </a:lnTo>
                    <a:lnTo>
                      <a:pt x="251" y="188"/>
                    </a:lnTo>
                    <a:lnTo>
                      <a:pt x="247" y="195"/>
                    </a:lnTo>
                    <a:lnTo>
                      <a:pt x="239" y="203"/>
                    </a:lnTo>
                    <a:lnTo>
                      <a:pt x="228" y="207"/>
                    </a:lnTo>
                    <a:lnTo>
                      <a:pt x="213" y="211"/>
                    </a:lnTo>
                    <a:lnTo>
                      <a:pt x="190" y="211"/>
                    </a:lnTo>
                    <a:lnTo>
                      <a:pt x="163" y="209"/>
                    </a:lnTo>
                    <a:lnTo>
                      <a:pt x="140" y="205"/>
                    </a:lnTo>
                    <a:lnTo>
                      <a:pt x="125" y="201"/>
                    </a:lnTo>
                    <a:lnTo>
                      <a:pt x="114" y="193"/>
                    </a:lnTo>
                    <a:lnTo>
                      <a:pt x="104" y="184"/>
                    </a:lnTo>
                    <a:lnTo>
                      <a:pt x="95" y="173"/>
                    </a:lnTo>
                    <a:lnTo>
                      <a:pt x="89" y="165"/>
                    </a:lnTo>
                    <a:lnTo>
                      <a:pt x="81" y="150"/>
                    </a:lnTo>
                    <a:lnTo>
                      <a:pt x="74" y="133"/>
                    </a:lnTo>
                    <a:lnTo>
                      <a:pt x="64" y="112"/>
                    </a:lnTo>
                    <a:lnTo>
                      <a:pt x="57" y="97"/>
                    </a:lnTo>
                    <a:lnTo>
                      <a:pt x="45" y="83"/>
                    </a:lnTo>
                    <a:lnTo>
                      <a:pt x="32" y="72"/>
                    </a:lnTo>
                    <a:lnTo>
                      <a:pt x="19" y="59"/>
                    </a:lnTo>
                    <a:lnTo>
                      <a:pt x="11" y="51"/>
                    </a:lnTo>
                    <a:lnTo>
                      <a:pt x="5" y="40"/>
                    </a:lnTo>
                    <a:lnTo>
                      <a:pt x="5" y="30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67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1" name="Freeform 63"/>
              <p:cNvSpPr>
                <a:spLocks/>
              </p:cNvSpPr>
              <p:nvPr/>
            </p:nvSpPr>
            <p:spPr bwMode="auto">
              <a:xfrm>
                <a:off x="4321" y="2340"/>
                <a:ext cx="25" cy="19"/>
              </a:xfrm>
              <a:custGeom>
                <a:avLst/>
                <a:gdLst>
                  <a:gd name="T0" fmla="*/ 0 w 49"/>
                  <a:gd name="T1" fmla="*/ 0 h 38"/>
                  <a:gd name="T2" fmla="*/ 49 w 49"/>
                  <a:gd name="T3" fmla="*/ 25 h 38"/>
                  <a:gd name="T4" fmla="*/ 21 w 49"/>
                  <a:gd name="T5" fmla="*/ 38 h 38"/>
                  <a:gd name="T6" fmla="*/ 0 w 49"/>
                  <a:gd name="T7" fmla="*/ 0 h 38"/>
                  <a:gd name="T8" fmla="*/ 0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0" y="0"/>
                    </a:moveTo>
                    <a:lnTo>
                      <a:pt x="49" y="25"/>
                    </a:lnTo>
                    <a:lnTo>
                      <a:pt x="21" y="3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2" name="Freeform 64"/>
              <p:cNvSpPr>
                <a:spLocks/>
              </p:cNvSpPr>
              <p:nvPr/>
            </p:nvSpPr>
            <p:spPr bwMode="auto">
              <a:xfrm>
                <a:off x="4684" y="2268"/>
                <a:ext cx="89" cy="99"/>
              </a:xfrm>
              <a:custGeom>
                <a:avLst/>
                <a:gdLst>
                  <a:gd name="T0" fmla="*/ 55 w 179"/>
                  <a:gd name="T1" fmla="*/ 50 h 200"/>
                  <a:gd name="T2" fmla="*/ 53 w 179"/>
                  <a:gd name="T3" fmla="*/ 84 h 200"/>
                  <a:gd name="T4" fmla="*/ 2 w 179"/>
                  <a:gd name="T5" fmla="*/ 141 h 200"/>
                  <a:gd name="T6" fmla="*/ 0 w 179"/>
                  <a:gd name="T7" fmla="*/ 162 h 200"/>
                  <a:gd name="T8" fmla="*/ 36 w 179"/>
                  <a:gd name="T9" fmla="*/ 200 h 200"/>
                  <a:gd name="T10" fmla="*/ 162 w 179"/>
                  <a:gd name="T11" fmla="*/ 132 h 200"/>
                  <a:gd name="T12" fmla="*/ 179 w 179"/>
                  <a:gd name="T13" fmla="*/ 76 h 200"/>
                  <a:gd name="T14" fmla="*/ 146 w 179"/>
                  <a:gd name="T15" fmla="*/ 0 h 200"/>
                  <a:gd name="T16" fmla="*/ 55 w 179"/>
                  <a:gd name="T17" fmla="*/ 50 h 200"/>
                  <a:gd name="T18" fmla="*/ 55 w 179"/>
                  <a:gd name="T19" fmla="*/ 5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200">
                    <a:moveTo>
                      <a:pt x="55" y="50"/>
                    </a:moveTo>
                    <a:lnTo>
                      <a:pt x="53" y="84"/>
                    </a:lnTo>
                    <a:lnTo>
                      <a:pt x="2" y="141"/>
                    </a:lnTo>
                    <a:lnTo>
                      <a:pt x="0" y="162"/>
                    </a:lnTo>
                    <a:lnTo>
                      <a:pt x="36" y="200"/>
                    </a:lnTo>
                    <a:lnTo>
                      <a:pt x="162" y="132"/>
                    </a:lnTo>
                    <a:lnTo>
                      <a:pt x="179" y="76"/>
                    </a:lnTo>
                    <a:lnTo>
                      <a:pt x="146" y="0"/>
                    </a:lnTo>
                    <a:lnTo>
                      <a:pt x="55" y="50"/>
                    </a:lnTo>
                    <a:lnTo>
                      <a:pt x="55" y="50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3" name="Freeform 65"/>
              <p:cNvSpPr>
                <a:spLocks/>
              </p:cNvSpPr>
              <p:nvPr/>
            </p:nvSpPr>
            <p:spPr bwMode="auto">
              <a:xfrm>
                <a:off x="4586" y="2326"/>
                <a:ext cx="89" cy="82"/>
              </a:xfrm>
              <a:custGeom>
                <a:avLst/>
                <a:gdLst>
                  <a:gd name="T0" fmla="*/ 177 w 177"/>
                  <a:gd name="T1" fmla="*/ 0 h 166"/>
                  <a:gd name="T2" fmla="*/ 177 w 177"/>
                  <a:gd name="T3" fmla="*/ 95 h 166"/>
                  <a:gd name="T4" fmla="*/ 59 w 177"/>
                  <a:gd name="T5" fmla="*/ 166 h 166"/>
                  <a:gd name="T6" fmla="*/ 0 w 177"/>
                  <a:gd name="T7" fmla="*/ 116 h 166"/>
                  <a:gd name="T8" fmla="*/ 36 w 177"/>
                  <a:gd name="T9" fmla="*/ 88 h 166"/>
                  <a:gd name="T10" fmla="*/ 46 w 177"/>
                  <a:gd name="T11" fmla="*/ 78 h 166"/>
                  <a:gd name="T12" fmla="*/ 55 w 177"/>
                  <a:gd name="T13" fmla="*/ 14 h 166"/>
                  <a:gd name="T14" fmla="*/ 177 w 177"/>
                  <a:gd name="T15" fmla="*/ 0 h 166"/>
                  <a:gd name="T16" fmla="*/ 177 w 177"/>
                  <a:gd name="T1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66">
                    <a:moveTo>
                      <a:pt x="177" y="0"/>
                    </a:moveTo>
                    <a:lnTo>
                      <a:pt x="177" y="95"/>
                    </a:lnTo>
                    <a:lnTo>
                      <a:pt x="59" y="166"/>
                    </a:lnTo>
                    <a:lnTo>
                      <a:pt x="0" y="116"/>
                    </a:lnTo>
                    <a:lnTo>
                      <a:pt x="36" y="88"/>
                    </a:lnTo>
                    <a:lnTo>
                      <a:pt x="46" y="78"/>
                    </a:lnTo>
                    <a:lnTo>
                      <a:pt x="55" y="14"/>
                    </a:lnTo>
                    <a:lnTo>
                      <a:pt x="177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4" name="Freeform 66"/>
              <p:cNvSpPr>
                <a:spLocks/>
              </p:cNvSpPr>
              <p:nvPr/>
            </p:nvSpPr>
            <p:spPr bwMode="auto">
              <a:xfrm>
                <a:off x="4756" y="2264"/>
                <a:ext cx="17" cy="47"/>
              </a:xfrm>
              <a:custGeom>
                <a:avLst/>
                <a:gdLst>
                  <a:gd name="T0" fmla="*/ 5 w 34"/>
                  <a:gd name="T1" fmla="*/ 0 h 95"/>
                  <a:gd name="T2" fmla="*/ 7 w 34"/>
                  <a:gd name="T3" fmla="*/ 4 h 95"/>
                  <a:gd name="T4" fmla="*/ 9 w 34"/>
                  <a:gd name="T5" fmla="*/ 15 h 95"/>
                  <a:gd name="T6" fmla="*/ 13 w 34"/>
                  <a:gd name="T7" fmla="*/ 28 h 95"/>
                  <a:gd name="T8" fmla="*/ 17 w 34"/>
                  <a:gd name="T9" fmla="*/ 38 h 95"/>
                  <a:gd name="T10" fmla="*/ 20 w 34"/>
                  <a:gd name="T11" fmla="*/ 45 h 95"/>
                  <a:gd name="T12" fmla="*/ 26 w 34"/>
                  <a:gd name="T13" fmla="*/ 59 h 95"/>
                  <a:gd name="T14" fmla="*/ 30 w 34"/>
                  <a:gd name="T15" fmla="*/ 68 h 95"/>
                  <a:gd name="T16" fmla="*/ 34 w 34"/>
                  <a:gd name="T17" fmla="*/ 74 h 95"/>
                  <a:gd name="T18" fmla="*/ 26 w 34"/>
                  <a:gd name="T19" fmla="*/ 95 h 95"/>
                  <a:gd name="T20" fmla="*/ 24 w 34"/>
                  <a:gd name="T21" fmla="*/ 91 h 95"/>
                  <a:gd name="T22" fmla="*/ 22 w 34"/>
                  <a:gd name="T23" fmla="*/ 82 h 95"/>
                  <a:gd name="T24" fmla="*/ 19 w 34"/>
                  <a:gd name="T25" fmla="*/ 68 h 95"/>
                  <a:gd name="T26" fmla="*/ 17 w 34"/>
                  <a:gd name="T27" fmla="*/ 55 h 95"/>
                  <a:gd name="T28" fmla="*/ 11 w 34"/>
                  <a:gd name="T29" fmla="*/ 42 h 95"/>
                  <a:gd name="T30" fmla="*/ 5 w 34"/>
                  <a:gd name="T31" fmla="*/ 32 h 95"/>
                  <a:gd name="T32" fmla="*/ 1 w 34"/>
                  <a:gd name="T33" fmla="*/ 25 h 95"/>
                  <a:gd name="T34" fmla="*/ 0 w 34"/>
                  <a:gd name="T35" fmla="*/ 21 h 95"/>
                  <a:gd name="T36" fmla="*/ 5 w 34"/>
                  <a:gd name="T37" fmla="*/ 0 h 95"/>
                  <a:gd name="T38" fmla="*/ 5 w 34"/>
                  <a:gd name="T3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95">
                    <a:moveTo>
                      <a:pt x="5" y="0"/>
                    </a:moveTo>
                    <a:lnTo>
                      <a:pt x="7" y="4"/>
                    </a:lnTo>
                    <a:lnTo>
                      <a:pt x="9" y="15"/>
                    </a:lnTo>
                    <a:lnTo>
                      <a:pt x="13" y="28"/>
                    </a:lnTo>
                    <a:lnTo>
                      <a:pt x="17" y="38"/>
                    </a:lnTo>
                    <a:lnTo>
                      <a:pt x="20" y="45"/>
                    </a:lnTo>
                    <a:lnTo>
                      <a:pt x="26" y="59"/>
                    </a:lnTo>
                    <a:lnTo>
                      <a:pt x="30" y="68"/>
                    </a:lnTo>
                    <a:lnTo>
                      <a:pt x="34" y="74"/>
                    </a:lnTo>
                    <a:lnTo>
                      <a:pt x="26" y="95"/>
                    </a:lnTo>
                    <a:lnTo>
                      <a:pt x="24" y="91"/>
                    </a:lnTo>
                    <a:lnTo>
                      <a:pt x="22" y="82"/>
                    </a:lnTo>
                    <a:lnTo>
                      <a:pt x="19" y="68"/>
                    </a:lnTo>
                    <a:lnTo>
                      <a:pt x="17" y="55"/>
                    </a:lnTo>
                    <a:lnTo>
                      <a:pt x="11" y="42"/>
                    </a:lnTo>
                    <a:lnTo>
                      <a:pt x="5" y="32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5" name="Freeform 67"/>
              <p:cNvSpPr>
                <a:spLocks/>
              </p:cNvSpPr>
              <p:nvPr/>
            </p:nvSpPr>
            <p:spPr bwMode="auto">
              <a:xfrm>
                <a:off x="4682" y="2295"/>
                <a:ext cx="33" cy="47"/>
              </a:xfrm>
              <a:custGeom>
                <a:avLst/>
                <a:gdLst>
                  <a:gd name="T0" fmla="*/ 0 w 67"/>
                  <a:gd name="T1" fmla="*/ 89 h 93"/>
                  <a:gd name="T2" fmla="*/ 2 w 67"/>
                  <a:gd name="T3" fmla="*/ 83 h 93"/>
                  <a:gd name="T4" fmla="*/ 12 w 67"/>
                  <a:gd name="T5" fmla="*/ 74 h 93"/>
                  <a:gd name="T6" fmla="*/ 23 w 67"/>
                  <a:gd name="T7" fmla="*/ 62 h 93"/>
                  <a:gd name="T8" fmla="*/ 36 w 67"/>
                  <a:gd name="T9" fmla="*/ 51 h 93"/>
                  <a:gd name="T10" fmla="*/ 46 w 67"/>
                  <a:gd name="T11" fmla="*/ 43 h 93"/>
                  <a:gd name="T12" fmla="*/ 52 w 67"/>
                  <a:gd name="T13" fmla="*/ 34 h 93"/>
                  <a:gd name="T14" fmla="*/ 53 w 67"/>
                  <a:gd name="T15" fmla="*/ 24 h 93"/>
                  <a:gd name="T16" fmla="*/ 55 w 67"/>
                  <a:gd name="T17" fmla="*/ 17 h 93"/>
                  <a:gd name="T18" fmla="*/ 53 w 67"/>
                  <a:gd name="T19" fmla="*/ 11 h 93"/>
                  <a:gd name="T20" fmla="*/ 53 w 67"/>
                  <a:gd name="T21" fmla="*/ 5 h 93"/>
                  <a:gd name="T22" fmla="*/ 52 w 67"/>
                  <a:gd name="T23" fmla="*/ 1 h 93"/>
                  <a:gd name="T24" fmla="*/ 52 w 67"/>
                  <a:gd name="T25" fmla="*/ 0 h 93"/>
                  <a:gd name="T26" fmla="*/ 67 w 67"/>
                  <a:gd name="T27" fmla="*/ 1 h 93"/>
                  <a:gd name="T28" fmla="*/ 67 w 67"/>
                  <a:gd name="T29" fmla="*/ 3 h 93"/>
                  <a:gd name="T30" fmla="*/ 67 w 67"/>
                  <a:gd name="T31" fmla="*/ 11 h 93"/>
                  <a:gd name="T32" fmla="*/ 67 w 67"/>
                  <a:gd name="T33" fmla="*/ 19 h 93"/>
                  <a:gd name="T34" fmla="*/ 67 w 67"/>
                  <a:gd name="T35" fmla="*/ 26 h 93"/>
                  <a:gd name="T36" fmla="*/ 61 w 67"/>
                  <a:gd name="T37" fmla="*/ 36 h 93"/>
                  <a:gd name="T38" fmla="*/ 50 w 67"/>
                  <a:gd name="T39" fmla="*/ 49 h 93"/>
                  <a:gd name="T40" fmla="*/ 36 w 67"/>
                  <a:gd name="T41" fmla="*/ 60 h 93"/>
                  <a:gd name="T42" fmla="*/ 27 w 67"/>
                  <a:gd name="T43" fmla="*/ 68 h 93"/>
                  <a:gd name="T44" fmla="*/ 21 w 67"/>
                  <a:gd name="T45" fmla="*/ 76 h 93"/>
                  <a:gd name="T46" fmla="*/ 14 w 67"/>
                  <a:gd name="T47" fmla="*/ 83 h 93"/>
                  <a:gd name="T48" fmla="*/ 10 w 67"/>
                  <a:gd name="T49" fmla="*/ 89 h 93"/>
                  <a:gd name="T50" fmla="*/ 8 w 67"/>
                  <a:gd name="T51" fmla="*/ 93 h 93"/>
                  <a:gd name="T52" fmla="*/ 0 w 67"/>
                  <a:gd name="T53" fmla="*/ 89 h 93"/>
                  <a:gd name="T54" fmla="*/ 0 w 67"/>
                  <a:gd name="T55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" h="93">
                    <a:moveTo>
                      <a:pt x="0" y="89"/>
                    </a:moveTo>
                    <a:lnTo>
                      <a:pt x="2" y="83"/>
                    </a:lnTo>
                    <a:lnTo>
                      <a:pt x="12" y="74"/>
                    </a:lnTo>
                    <a:lnTo>
                      <a:pt x="23" y="62"/>
                    </a:lnTo>
                    <a:lnTo>
                      <a:pt x="36" y="51"/>
                    </a:lnTo>
                    <a:lnTo>
                      <a:pt x="46" y="43"/>
                    </a:lnTo>
                    <a:lnTo>
                      <a:pt x="52" y="34"/>
                    </a:lnTo>
                    <a:lnTo>
                      <a:pt x="53" y="24"/>
                    </a:lnTo>
                    <a:lnTo>
                      <a:pt x="55" y="17"/>
                    </a:lnTo>
                    <a:lnTo>
                      <a:pt x="53" y="11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67" y="1"/>
                    </a:lnTo>
                    <a:lnTo>
                      <a:pt x="67" y="3"/>
                    </a:lnTo>
                    <a:lnTo>
                      <a:pt x="67" y="11"/>
                    </a:lnTo>
                    <a:lnTo>
                      <a:pt x="67" y="19"/>
                    </a:lnTo>
                    <a:lnTo>
                      <a:pt x="67" y="26"/>
                    </a:lnTo>
                    <a:lnTo>
                      <a:pt x="61" y="36"/>
                    </a:lnTo>
                    <a:lnTo>
                      <a:pt x="50" y="49"/>
                    </a:lnTo>
                    <a:lnTo>
                      <a:pt x="36" y="60"/>
                    </a:lnTo>
                    <a:lnTo>
                      <a:pt x="27" y="68"/>
                    </a:lnTo>
                    <a:lnTo>
                      <a:pt x="21" y="76"/>
                    </a:lnTo>
                    <a:lnTo>
                      <a:pt x="14" y="83"/>
                    </a:lnTo>
                    <a:lnTo>
                      <a:pt x="10" y="89"/>
                    </a:lnTo>
                    <a:lnTo>
                      <a:pt x="8" y="93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A3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6" name="Freeform 68"/>
              <p:cNvSpPr>
                <a:spLocks/>
              </p:cNvSpPr>
              <p:nvPr/>
            </p:nvSpPr>
            <p:spPr bwMode="auto">
              <a:xfrm>
                <a:off x="4583" y="2334"/>
                <a:ext cx="33" cy="50"/>
              </a:xfrm>
              <a:custGeom>
                <a:avLst/>
                <a:gdLst>
                  <a:gd name="T0" fmla="*/ 51 w 64"/>
                  <a:gd name="T1" fmla="*/ 0 h 99"/>
                  <a:gd name="T2" fmla="*/ 51 w 64"/>
                  <a:gd name="T3" fmla="*/ 4 h 99"/>
                  <a:gd name="T4" fmla="*/ 51 w 64"/>
                  <a:gd name="T5" fmla="*/ 10 h 99"/>
                  <a:gd name="T6" fmla="*/ 51 w 64"/>
                  <a:gd name="T7" fmla="*/ 18 h 99"/>
                  <a:gd name="T8" fmla="*/ 51 w 64"/>
                  <a:gd name="T9" fmla="*/ 27 h 99"/>
                  <a:gd name="T10" fmla="*/ 51 w 64"/>
                  <a:gd name="T11" fmla="*/ 35 h 99"/>
                  <a:gd name="T12" fmla="*/ 53 w 64"/>
                  <a:gd name="T13" fmla="*/ 46 h 99"/>
                  <a:gd name="T14" fmla="*/ 51 w 64"/>
                  <a:gd name="T15" fmla="*/ 54 h 99"/>
                  <a:gd name="T16" fmla="*/ 51 w 64"/>
                  <a:gd name="T17" fmla="*/ 57 h 99"/>
                  <a:gd name="T18" fmla="*/ 47 w 64"/>
                  <a:gd name="T19" fmla="*/ 59 h 99"/>
                  <a:gd name="T20" fmla="*/ 38 w 64"/>
                  <a:gd name="T21" fmla="*/ 67 h 99"/>
                  <a:gd name="T22" fmla="*/ 26 w 64"/>
                  <a:gd name="T23" fmla="*/ 75 h 99"/>
                  <a:gd name="T24" fmla="*/ 17 w 64"/>
                  <a:gd name="T25" fmla="*/ 80 h 99"/>
                  <a:gd name="T26" fmla="*/ 11 w 64"/>
                  <a:gd name="T27" fmla="*/ 86 h 99"/>
                  <a:gd name="T28" fmla="*/ 5 w 64"/>
                  <a:gd name="T29" fmla="*/ 92 h 99"/>
                  <a:gd name="T30" fmla="*/ 1 w 64"/>
                  <a:gd name="T31" fmla="*/ 97 h 99"/>
                  <a:gd name="T32" fmla="*/ 0 w 64"/>
                  <a:gd name="T33" fmla="*/ 99 h 99"/>
                  <a:gd name="T34" fmla="*/ 13 w 64"/>
                  <a:gd name="T35" fmla="*/ 99 h 99"/>
                  <a:gd name="T36" fmla="*/ 17 w 64"/>
                  <a:gd name="T37" fmla="*/ 94 h 99"/>
                  <a:gd name="T38" fmla="*/ 26 w 64"/>
                  <a:gd name="T39" fmla="*/ 84 h 99"/>
                  <a:gd name="T40" fmla="*/ 39 w 64"/>
                  <a:gd name="T41" fmla="*/ 71 h 99"/>
                  <a:gd name="T42" fmla="*/ 51 w 64"/>
                  <a:gd name="T43" fmla="*/ 63 h 99"/>
                  <a:gd name="T44" fmla="*/ 57 w 64"/>
                  <a:gd name="T45" fmla="*/ 59 h 99"/>
                  <a:gd name="T46" fmla="*/ 58 w 64"/>
                  <a:gd name="T47" fmla="*/ 56 h 99"/>
                  <a:gd name="T48" fmla="*/ 58 w 64"/>
                  <a:gd name="T49" fmla="*/ 50 h 99"/>
                  <a:gd name="T50" fmla="*/ 60 w 64"/>
                  <a:gd name="T51" fmla="*/ 40 h 99"/>
                  <a:gd name="T52" fmla="*/ 62 w 64"/>
                  <a:gd name="T53" fmla="*/ 29 h 99"/>
                  <a:gd name="T54" fmla="*/ 64 w 64"/>
                  <a:gd name="T55" fmla="*/ 18 h 99"/>
                  <a:gd name="T56" fmla="*/ 64 w 64"/>
                  <a:gd name="T57" fmla="*/ 10 h 99"/>
                  <a:gd name="T58" fmla="*/ 64 w 64"/>
                  <a:gd name="T59" fmla="*/ 8 h 99"/>
                  <a:gd name="T60" fmla="*/ 51 w 64"/>
                  <a:gd name="T61" fmla="*/ 0 h 99"/>
                  <a:gd name="T62" fmla="*/ 51 w 64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99">
                    <a:moveTo>
                      <a:pt x="51" y="0"/>
                    </a:moveTo>
                    <a:lnTo>
                      <a:pt x="51" y="4"/>
                    </a:lnTo>
                    <a:lnTo>
                      <a:pt x="51" y="10"/>
                    </a:lnTo>
                    <a:lnTo>
                      <a:pt x="51" y="18"/>
                    </a:lnTo>
                    <a:lnTo>
                      <a:pt x="51" y="27"/>
                    </a:lnTo>
                    <a:lnTo>
                      <a:pt x="51" y="35"/>
                    </a:lnTo>
                    <a:lnTo>
                      <a:pt x="53" y="46"/>
                    </a:lnTo>
                    <a:lnTo>
                      <a:pt x="51" y="54"/>
                    </a:lnTo>
                    <a:lnTo>
                      <a:pt x="51" y="57"/>
                    </a:lnTo>
                    <a:lnTo>
                      <a:pt x="47" y="59"/>
                    </a:lnTo>
                    <a:lnTo>
                      <a:pt x="38" y="67"/>
                    </a:lnTo>
                    <a:lnTo>
                      <a:pt x="26" y="75"/>
                    </a:lnTo>
                    <a:lnTo>
                      <a:pt x="17" y="80"/>
                    </a:lnTo>
                    <a:lnTo>
                      <a:pt x="11" y="86"/>
                    </a:lnTo>
                    <a:lnTo>
                      <a:pt x="5" y="92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13" y="99"/>
                    </a:lnTo>
                    <a:lnTo>
                      <a:pt x="17" y="94"/>
                    </a:lnTo>
                    <a:lnTo>
                      <a:pt x="26" y="84"/>
                    </a:lnTo>
                    <a:lnTo>
                      <a:pt x="39" y="71"/>
                    </a:lnTo>
                    <a:lnTo>
                      <a:pt x="51" y="63"/>
                    </a:lnTo>
                    <a:lnTo>
                      <a:pt x="57" y="59"/>
                    </a:lnTo>
                    <a:lnTo>
                      <a:pt x="58" y="56"/>
                    </a:lnTo>
                    <a:lnTo>
                      <a:pt x="58" y="50"/>
                    </a:lnTo>
                    <a:lnTo>
                      <a:pt x="60" y="40"/>
                    </a:lnTo>
                    <a:lnTo>
                      <a:pt x="62" y="29"/>
                    </a:lnTo>
                    <a:lnTo>
                      <a:pt x="64" y="18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A3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7" name="Freeform 69"/>
              <p:cNvSpPr>
                <a:spLocks/>
              </p:cNvSpPr>
              <p:nvPr/>
            </p:nvSpPr>
            <p:spPr bwMode="auto">
              <a:xfrm>
                <a:off x="4669" y="2329"/>
                <a:ext cx="7" cy="37"/>
              </a:xfrm>
              <a:custGeom>
                <a:avLst/>
                <a:gdLst>
                  <a:gd name="T0" fmla="*/ 15 w 15"/>
                  <a:gd name="T1" fmla="*/ 0 h 72"/>
                  <a:gd name="T2" fmla="*/ 15 w 15"/>
                  <a:gd name="T3" fmla="*/ 6 h 72"/>
                  <a:gd name="T4" fmla="*/ 15 w 15"/>
                  <a:gd name="T5" fmla="*/ 17 h 72"/>
                  <a:gd name="T6" fmla="*/ 15 w 15"/>
                  <a:gd name="T7" fmla="*/ 30 h 72"/>
                  <a:gd name="T8" fmla="*/ 15 w 15"/>
                  <a:gd name="T9" fmla="*/ 42 h 72"/>
                  <a:gd name="T10" fmla="*/ 13 w 15"/>
                  <a:gd name="T11" fmla="*/ 51 h 72"/>
                  <a:gd name="T12" fmla="*/ 13 w 15"/>
                  <a:gd name="T13" fmla="*/ 61 h 72"/>
                  <a:gd name="T14" fmla="*/ 9 w 15"/>
                  <a:gd name="T15" fmla="*/ 66 h 72"/>
                  <a:gd name="T16" fmla="*/ 7 w 15"/>
                  <a:gd name="T17" fmla="*/ 70 h 72"/>
                  <a:gd name="T18" fmla="*/ 7 w 15"/>
                  <a:gd name="T19" fmla="*/ 70 h 72"/>
                  <a:gd name="T20" fmla="*/ 7 w 15"/>
                  <a:gd name="T21" fmla="*/ 72 h 72"/>
                  <a:gd name="T22" fmla="*/ 7 w 15"/>
                  <a:gd name="T23" fmla="*/ 70 h 72"/>
                  <a:gd name="T24" fmla="*/ 7 w 15"/>
                  <a:gd name="T25" fmla="*/ 63 h 72"/>
                  <a:gd name="T26" fmla="*/ 5 w 15"/>
                  <a:gd name="T27" fmla="*/ 49 h 72"/>
                  <a:gd name="T28" fmla="*/ 3 w 15"/>
                  <a:gd name="T29" fmla="*/ 32 h 72"/>
                  <a:gd name="T30" fmla="*/ 2 w 15"/>
                  <a:gd name="T31" fmla="*/ 17 h 72"/>
                  <a:gd name="T32" fmla="*/ 0 w 15"/>
                  <a:gd name="T33" fmla="*/ 11 h 72"/>
                  <a:gd name="T34" fmla="*/ 15 w 15"/>
                  <a:gd name="T35" fmla="*/ 0 h 72"/>
                  <a:gd name="T36" fmla="*/ 15 w 15"/>
                  <a:gd name="T3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72">
                    <a:moveTo>
                      <a:pt x="15" y="0"/>
                    </a:moveTo>
                    <a:lnTo>
                      <a:pt x="15" y="6"/>
                    </a:lnTo>
                    <a:lnTo>
                      <a:pt x="15" y="17"/>
                    </a:lnTo>
                    <a:lnTo>
                      <a:pt x="15" y="30"/>
                    </a:lnTo>
                    <a:lnTo>
                      <a:pt x="15" y="42"/>
                    </a:lnTo>
                    <a:lnTo>
                      <a:pt x="13" y="51"/>
                    </a:lnTo>
                    <a:lnTo>
                      <a:pt x="13" y="61"/>
                    </a:lnTo>
                    <a:lnTo>
                      <a:pt x="9" y="66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7" y="72"/>
                    </a:lnTo>
                    <a:lnTo>
                      <a:pt x="7" y="70"/>
                    </a:lnTo>
                    <a:lnTo>
                      <a:pt x="7" y="63"/>
                    </a:lnTo>
                    <a:lnTo>
                      <a:pt x="5" y="49"/>
                    </a:lnTo>
                    <a:lnTo>
                      <a:pt x="3" y="3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A3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8" name="Freeform 70"/>
              <p:cNvSpPr>
                <a:spLocks/>
              </p:cNvSpPr>
              <p:nvPr/>
            </p:nvSpPr>
            <p:spPr bwMode="auto">
              <a:xfrm>
                <a:off x="4676" y="2303"/>
                <a:ext cx="109" cy="83"/>
              </a:xfrm>
              <a:custGeom>
                <a:avLst/>
                <a:gdLst>
                  <a:gd name="T0" fmla="*/ 0 w 217"/>
                  <a:gd name="T1" fmla="*/ 116 h 167"/>
                  <a:gd name="T2" fmla="*/ 0 w 217"/>
                  <a:gd name="T3" fmla="*/ 81 h 167"/>
                  <a:gd name="T4" fmla="*/ 11 w 217"/>
                  <a:gd name="T5" fmla="*/ 74 h 167"/>
                  <a:gd name="T6" fmla="*/ 21 w 217"/>
                  <a:gd name="T7" fmla="*/ 81 h 167"/>
                  <a:gd name="T8" fmla="*/ 44 w 217"/>
                  <a:gd name="T9" fmla="*/ 106 h 167"/>
                  <a:gd name="T10" fmla="*/ 64 w 217"/>
                  <a:gd name="T11" fmla="*/ 102 h 167"/>
                  <a:gd name="T12" fmla="*/ 95 w 217"/>
                  <a:gd name="T13" fmla="*/ 80 h 167"/>
                  <a:gd name="T14" fmla="*/ 93 w 217"/>
                  <a:gd name="T15" fmla="*/ 66 h 167"/>
                  <a:gd name="T16" fmla="*/ 47 w 217"/>
                  <a:gd name="T17" fmla="*/ 42 h 167"/>
                  <a:gd name="T18" fmla="*/ 59 w 217"/>
                  <a:gd name="T19" fmla="*/ 30 h 167"/>
                  <a:gd name="T20" fmla="*/ 85 w 217"/>
                  <a:gd name="T21" fmla="*/ 36 h 167"/>
                  <a:gd name="T22" fmla="*/ 106 w 217"/>
                  <a:gd name="T23" fmla="*/ 53 h 167"/>
                  <a:gd name="T24" fmla="*/ 127 w 217"/>
                  <a:gd name="T25" fmla="*/ 64 h 167"/>
                  <a:gd name="T26" fmla="*/ 150 w 217"/>
                  <a:gd name="T27" fmla="*/ 61 h 167"/>
                  <a:gd name="T28" fmla="*/ 177 w 217"/>
                  <a:gd name="T29" fmla="*/ 42 h 167"/>
                  <a:gd name="T30" fmla="*/ 186 w 217"/>
                  <a:gd name="T31" fmla="*/ 15 h 167"/>
                  <a:gd name="T32" fmla="*/ 194 w 217"/>
                  <a:gd name="T33" fmla="*/ 0 h 167"/>
                  <a:gd name="T34" fmla="*/ 209 w 217"/>
                  <a:gd name="T35" fmla="*/ 15 h 167"/>
                  <a:gd name="T36" fmla="*/ 217 w 217"/>
                  <a:gd name="T37" fmla="*/ 40 h 167"/>
                  <a:gd name="T38" fmla="*/ 217 w 217"/>
                  <a:gd name="T39" fmla="*/ 61 h 167"/>
                  <a:gd name="T40" fmla="*/ 199 w 217"/>
                  <a:gd name="T41" fmla="*/ 80 h 167"/>
                  <a:gd name="T42" fmla="*/ 190 w 217"/>
                  <a:gd name="T43" fmla="*/ 91 h 167"/>
                  <a:gd name="T44" fmla="*/ 163 w 217"/>
                  <a:gd name="T45" fmla="*/ 104 h 167"/>
                  <a:gd name="T46" fmla="*/ 106 w 217"/>
                  <a:gd name="T47" fmla="*/ 123 h 167"/>
                  <a:gd name="T48" fmla="*/ 93 w 217"/>
                  <a:gd name="T49" fmla="*/ 129 h 167"/>
                  <a:gd name="T50" fmla="*/ 64 w 217"/>
                  <a:gd name="T51" fmla="*/ 156 h 167"/>
                  <a:gd name="T52" fmla="*/ 36 w 217"/>
                  <a:gd name="T53" fmla="*/ 163 h 167"/>
                  <a:gd name="T54" fmla="*/ 11 w 217"/>
                  <a:gd name="T55" fmla="*/ 167 h 167"/>
                  <a:gd name="T56" fmla="*/ 9 w 217"/>
                  <a:gd name="T57" fmla="*/ 133 h 167"/>
                  <a:gd name="T58" fmla="*/ 0 w 217"/>
                  <a:gd name="T59" fmla="*/ 116 h 167"/>
                  <a:gd name="T60" fmla="*/ 0 w 217"/>
                  <a:gd name="T61" fmla="*/ 11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7" h="167">
                    <a:moveTo>
                      <a:pt x="0" y="116"/>
                    </a:moveTo>
                    <a:lnTo>
                      <a:pt x="0" y="81"/>
                    </a:lnTo>
                    <a:lnTo>
                      <a:pt x="11" y="74"/>
                    </a:lnTo>
                    <a:lnTo>
                      <a:pt x="21" y="81"/>
                    </a:lnTo>
                    <a:lnTo>
                      <a:pt x="44" y="106"/>
                    </a:lnTo>
                    <a:lnTo>
                      <a:pt x="64" y="102"/>
                    </a:lnTo>
                    <a:lnTo>
                      <a:pt x="95" y="80"/>
                    </a:lnTo>
                    <a:lnTo>
                      <a:pt x="93" y="66"/>
                    </a:lnTo>
                    <a:lnTo>
                      <a:pt x="47" y="42"/>
                    </a:lnTo>
                    <a:lnTo>
                      <a:pt x="59" y="30"/>
                    </a:lnTo>
                    <a:lnTo>
                      <a:pt x="85" y="36"/>
                    </a:lnTo>
                    <a:lnTo>
                      <a:pt x="106" y="53"/>
                    </a:lnTo>
                    <a:lnTo>
                      <a:pt x="127" y="64"/>
                    </a:lnTo>
                    <a:lnTo>
                      <a:pt x="150" y="61"/>
                    </a:lnTo>
                    <a:lnTo>
                      <a:pt x="177" y="42"/>
                    </a:lnTo>
                    <a:lnTo>
                      <a:pt x="186" y="15"/>
                    </a:lnTo>
                    <a:lnTo>
                      <a:pt x="194" y="0"/>
                    </a:lnTo>
                    <a:lnTo>
                      <a:pt x="209" y="15"/>
                    </a:lnTo>
                    <a:lnTo>
                      <a:pt x="217" y="40"/>
                    </a:lnTo>
                    <a:lnTo>
                      <a:pt x="217" y="61"/>
                    </a:lnTo>
                    <a:lnTo>
                      <a:pt x="199" y="80"/>
                    </a:lnTo>
                    <a:lnTo>
                      <a:pt x="190" y="91"/>
                    </a:lnTo>
                    <a:lnTo>
                      <a:pt x="163" y="104"/>
                    </a:lnTo>
                    <a:lnTo>
                      <a:pt x="106" y="123"/>
                    </a:lnTo>
                    <a:lnTo>
                      <a:pt x="93" y="129"/>
                    </a:lnTo>
                    <a:lnTo>
                      <a:pt x="64" y="156"/>
                    </a:lnTo>
                    <a:lnTo>
                      <a:pt x="36" y="163"/>
                    </a:lnTo>
                    <a:lnTo>
                      <a:pt x="11" y="167"/>
                    </a:lnTo>
                    <a:lnTo>
                      <a:pt x="9" y="133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597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39" name="Freeform 71"/>
              <p:cNvSpPr>
                <a:spLocks/>
              </p:cNvSpPr>
              <p:nvPr/>
            </p:nvSpPr>
            <p:spPr bwMode="auto">
              <a:xfrm>
                <a:off x="4564" y="2363"/>
                <a:ext cx="119" cy="63"/>
              </a:xfrm>
              <a:custGeom>
                <a:avLst/>
                <a:gdLst>
                  <a:gd name="T0" fmla="*/ 229 w 238"/>
                  <a:gd name="T1" fmla="*/ 2 h 128"/>
                  <a:gd name="T2" fmla="*/ 238 w 238"/>
                  <a:gd name="T3" fmla="*/ 23 h 128"/>
                  <a:gd name="T4" fmla="*/ 236 w 238"/>
                  <a:gd name="T5" fmla="*/ 42 h 128"/>
                  <a:gd name="T6" fmla="*/ 229 w 238"/>
                  <a:gd name="T7" fmla="*/ 56 h 128"/>
                  <a:gd name="T8" fmla="*/ 208 w 238"/>
                  <a:gd name="T9" fmla="*/ 69 h 128"/>
                  <a:gd name="T10" fmla="*/ 156 w 238"/>
                  <a:gd name="T11" fmla="*/ 80 h 128"/>
                  <a:gd name="T12" fmla="*/ 126 w 238"/>
                  <a:gd name="T13" fmla="*/ 107 h 128"/>
                  <a:gd name="T14" fmla="*/ 90 w 238"/>
                  <a:gd name="T15" fmla="*/ 124 h 128"/>
                  <a:gd name="T16" fmla="*/ 52 w 238"/>
                  <a:gd name="T17" fmla="*/ 128 h 128"/>
                  <a:gd name="T18" fmla="*/ 16 w 238"/>
                  <a:gd name="T19" fmla="*/ 118 h 128"/>
                  <a:gd name="T20" fmla="*/ 2 w 238"/>
                  <a:gd name="T21" fmla="*/ 105 h 128"/>
                  <a:gd name="T22" fmla="*/ 0 w 238"/>
                  <a:gd name="T23" fmla="*/ 80 h 128"/>
                  <a:gd name="T24" fmla="*/ 18 w 238"/>
                  <a:gd name="T25" fmla="*/ 56 h 128"/>
                  <a:gd name="T26" fmla="*/ 37 w 238"/>
                  <a:gd name="T27" fmla="*/ 42 h 128"/>
                  <a:gd name="T28" fmla="*/ 48 w 238"/>
                  <a:gd name="T29" fmla="*/ 42 h 128"/>
                  <a:gd name="T30" fmla="*/ 73 w 238"/>
                  <a:gd name="T31" fmla="*/ 54 h 128"/>
                  <a:gd name="T32" fmla="*/ 96 w 238"/>
                  <a:gd name="T33" fmla="*/ 67 h 128"/>
                  <a:gd name="T34" fmla="*/ 118 w 238"/>
                  <a:gd name="T35" fmla="*/ 69 h 128"/>
                  <a:gd name="T36" fmla="*/ 134 w 238"/>
                  <a:gd name="T37" fmla="*/ 61 h 128"/>
                  <a:gd name="T38" fmla="*/ 143 w 238"/>
                  <a:gd name="T39" fmla="*/ 56 h 128"/>
                  <a:gd name="T40" fmla="*/ 143 w 238"/>
                  <a:gd name="T41" fmla="*/ 44 h 128"/>
                  <a:gd name="T42" fmla="*/ 128 w 238"/>
                  <a:gd name="T43" fmla="*/ 35 h 128"/>
                  <a:gd name="T44" fmla="*/ 94 w 238"/>
                  <a:gd name="T45" fmla="*/ 19 h 128"/>
                  <a:gd name="T46" fmla="*/ 90 w 238"/>
                  <a:gd name="T47" fmla="*/ 19 h 128"/>
                  <a:gd name="T48" fmla="*/ 84 w 238"/>
                  <a:gd name="T49" fmla="*/ 18 h 128"/>
                  <a:gd name="T50" fmla="*/ 78 w 238"/>
                  <a:gd name="T51" fmla="*/ 16 h 128"/>
                  <a:gd name="T52" fmla="*/ 73 w 238"/>
                  <a:gd name="T53" fmla="*/ 14 h 128"/>
                  <a:gd name="T54" fmla="*/ 73 w 238"/>
                  <a:gd name="T55" fmla="*/ 10 h 128"/>
                  <a:gd name="T56" fmla="*/ 78 w 238"/>
                  <a:gd name="T57" fmla="*/ 8 h 128"/>
                  <a:gd name="T58" fmla="*/ 86 w 238"/>
                  <a:gd name="T59" fmla="*/ 4 h 128"/>
                  <a:gd name="T60" fmla="*/ 90 w 238"/>
                  <a:gd name="T61" fmla="*/ 4 h 128"/>
                  <a:gd name="T62" fmla="*/ 118 w 238"/>
                  <a:gd name="T63" fmla="*/ 4 h 128"/>
                  <a:gd name="T64" fmla="*/ 139 w 238"/>
                  <a:gd name="T65" fmla="*/ 10 h 128"/>
                  <a:gd name="T66" fmla="*/ 156 w 238"/>
                  <a:gd name="T67" fmla="*/ 25 h 128"/>
                  <a:gd name="T68" fmla="*/ 168 w 238"/>
                  <a:gd name="T69" fmla="*/ 38 h 128"/>
                  <a:gd name="T70" fmla="*/ 187 w 238"/>
                  <a:gd name="T71" fmla="*/ 35 h 128"/>
                  <a:gd name="T72" fmla="*/ 213 w 238"/>
                  <a:gd name="T73" fmla="*/ 14 h 128"/>
                  <a:gd name="T74" fmla="*/ 221 w 238"/>
                  <a:gd name="T75" fmla="*/ 0 h 128"/>
                  <a:gd name="T76" fmla="*/ 229 w 238"/>
                  <a:gd name="T77" fmla="*/ 2 h 128"/>
                  <a:gd name="T78" fmla="*/ 229 w 238"/>
                  <a:gd name="T79" fmla="*/ 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8" h="128">
                    <a:moveTo>
                      <a:pt x="229" y="2"/>
                    </a:moveTo>
                    <a:lnTo>
                      <a:pt x="238" y="23"/>
                    </a:lnTo>
                    <a:lnTo>
                      <a:pt x="236" y="42"/>
                    </a:lnTo>
                    <a:lnTo>
                      <a:pt x="229" y="56"/>
                    </a:lnTo>
                    <a:lnTo>
                      <a:pt x="208" y="69"/>
                    </a:lnTo>
                    <a:lnTo>
                      <a:pt x="156" y="80"/>
                    </a:lnTo>
                    <a:lnTo>
                      <a:pt x="126" y="107"/>
                    </a:lnTo>
                    <a:lnTo>
                      <a:pt x="90" y="124"/>
                    </a:lnTo>
                    <a:lnTo>
                      <a:pt x="52" y="128"/>
                    </a:lnTo>
                    <a:lnTo>
                      <a:pt x="16" y="118"/>
                    </a:lnTo>
                    <a:lnTo>
                      <a:pt x="2" y="105"/>
                    </a:lnTo>
                    <a:lnTo>
                      <a:pt x="0" y="80"/>
                    </a:lnTo>
                    <a:lnTo>
                      <a:pt x="18" y="56"/>
                    </a:lnTo>
                    <a:lnTo>
                      <a:pt x="37" y="42"/>
                    </a:lnTo>
                    <a:lnTo>
                      <a:pt x="48" y="42"/>
                    </a:lnTo>
                    <a:lnTo>
                      <a:pt x="73" y="54"/>
                    </a:lnTo>
                    <a:lnTo>
                      <a:pt x="96" y="67"/>
                    </a:lnTo>
                    <a:lnTo>
                      <a:pt x="118" y="69"/>
                    </a:lnTo>
                    <a:lnTo>
                      <a:pt x="134" y="61"/>
                    </a:lnTo>
                    <a:lnTo>
                      <a:pt x="143" y="56"/>
                    </a:lnTo>
                    <a:lnTo>
                      <a:pt x="143" y="44"/>
                    </a:lnTo>
                    <a:lnTo>
                      <a:pt x="128" y="35"/>
                    </a:lnTo>
                    <a:lnTo>
                      <a:pt x="94" y="19"/>
                    </a:lnTo>
                    <a:lnTo>
                      <a:pt x="90" y="19"/>
                    </a:lnTo>
                    <a:lnTo>
                      <a:pt x="84" y="18"/>
                    </a:lnTo>
                    <a:lnTo>
                      <a:pt x="78" y="16"/>
                    </a:lnTo>
                    <a:lnTo>
                      <a:pt x="73" y="14"/>
                    </a:lnTo>
                    <a:lnTo>
                      <a:pt x="73" y="10"/>
                    </a:lnTo>
                    <a:lnTo>
                      <a:pt x="78" y="8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118" y="4"/>
                    </a:lnTo>
                    <a:lnTo>
                      <a:pt x="139" y="10"/>
                    </a:lnTo>
                    <a:lnTo>
                      <a:pt x="156" y="25"/>
                    </a:lnTo>
                    <a:lnTo>
                      <a:pt x="168" y="38"/>
                    </a:lnTo>
                    <a:lnTo>
                      <a:pt x="187" y="35"/>
                    </a:lnTo>
                    <a:lnTo>
                      <a:pt x="213" y="14"/>
                    </a:lnTo>
                    <a:lnTo>
                      <a:pt x="221" y="0"/>
                    </a:lnTo>
                    <a:lnTo>
                      <a:pt x="229" y="2"/>
                    </a:lnTo>
                    <a:lnTo>
                      <a:pt x="229" y="2"/>
                    </a:lnTo>
                    <a:close/>
                  </a:path>
                </a:pathLst>
              </a:custGeom>
              <a:solidFill>
                <a:srgbClr val="617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0" name="Freeform 72"/>
              <p:cNvSpPr>
                <a:spLocks/>
              </p:cNvSpPr>
              <p:nvPr/>
            </p:nvSpPr>
            <p:spPr bwMode="auto">
              <a:xfrm>
                <a:off x="4627" y="1660"/>
                <a:ext cx="54" cy="57"/>
              </a:xfrm>
              <a:custGeom>
                <a:avLst/>
                <a:gdLst>
                  <a:gd name="T0" fmla="*/ 44 w 108"/>
                  <a:gd name="T1" fmla="*/ 114 h 114"/>
                  <a:gd name="T2" fmla="*/ 0 w 108"/>
                  <a:gd name="T3" fmla="*/ 63 h 114"/>
                  <a:gd name="T4" fmla="*/ 55 w 108"/>
                  <a:gd name="T5" fmla="*/ 0 h 114"/>
                  <a:gd name="T6" fmla="*/ 108 w 108"/>
                  <a:gd name="T7" fmla="*/ 107 h 114"/>
                  <a:gd name="T8" fmla="*/ 44 w 108"/>
                  <a:gd name="T9" fmla="*/ 114 h 114"/>
                  <a:gd name="T10" fmla="*/ 44 w 108"/>
                  <a:gd name="T11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114">
                    <a:moveTo>
                      <a:pt x="44" y="114"/>
                    </a:moveTo>
                    <a:lnTo>
                      <a:pt x="0" y="63"/>
                    </a:lnTo>
                    <a:lnTo>
                      <a:pt x="55" y="0"/>
                    </a:lnTo>
                    <a:lnTo>
                      <a:pt x="108" y="107"/>
                    </a:lnTo>
                    <a:lnTo>
                      <a:pt x="44" y="114"/>
                    </a:lnTo>
                    <a:lnTo>
                      <a:pt x="44" y="114"/>
                    </a:lnTo>
                    <a:close/>
                  </a:path>
                </a:pathLst>
              </a:custGeom>
              <a:solidFill>
                <a:srgbClr val="784A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1" name="Freeform 73"/>
              <p:cNvSpPr>
                <a:spLocks/>
              </p:cNvSpPr>
              <p:nvPr/>
            </p:nvSpPr>
            <p:spPr bwMode="auto">
              <a:xfrm>
                <a:off x="4634" y="1534"/>
                <a:ext cx="121" cy="210"/>
              </a:xfrm>
              <a:custGeom>
                <a:avLst/>
                <a:gdLst>
                  <a:gd name="T0" fmla="*/ 27 w 244"/>
                  <a:gd name="T1" fmla="*/ 10 h 420"/>
                  <a:gd name="T2" fmla="*/ 29 w 244"/>
                  <a:gd name="T3" fmla="*/ 8 h 420"/>
                  <a:gd name="T4" fmla="*/ 36 w 244"/>
                  <a:gd name="T5" fmla="*/ 6 h 420"/>
                  <a:gd name="T6" fmla="*/ 46 w 244"/>
                  <a:gd name="T7" fmla="*/ 2 h 420"/>
                  <a:gd name="T8" fmla="*/ 61 w 244"/>
                  <a:gd name="T9" fmla="*/ 2 h 420"/>
                  <a:gd name="T10" fmla="*/ 73 w 244"/>
                  <a:gd name="T11" fmla="*/ 0 h 420"/>
                  <a:gd name="T12" fmla="*/ 86 w 244"/>
                  <a:gd name="T13" fmla="*/ 0 h 420"/>
                  <a:gd name="T14" fmla="*/ 95 w 244"/>
                  <a:gd name="T15" fmla="*/ 0 h 420"/>
                  <a:gd name="T16" fmla="*/ 99 w 244"/>
                  <a:gd name="T17" fmla="*/ 2 h 420"/>
                  <a:gd name="T18" fmla="*/ 120 w 244"/>
                  <a:gd name="T19" fmla="*/ 4 h 420"/>
                  <a:gd name="T20" fmla="*/ 122 w 244"/>
                  <a:gd name="T21" fmla="*/ 2 h 420"/>
                  <a:gd name="T22" fmla="*/ 131 w 244"/>
                  <a:gd name="T23" fmla="*/ 4 h 420"/>
                  <a:gd name="T24" fmla="*/ 143 w 244"/>
                  <a:gd name="T25" fmla="*/ 6 h 420"/>
                  <a:gd name="T26" fmla="*/ 158 w 244"/>
                  <a:gd name="T27" fmla="*/ 10 h 420"/>
                  <a:gd name="T28" fmla="*/ 177 w 244"/>
                  <a:gd name="T29" fmla="*/ 19 h 420"/>
                  <a:gd name="T30" fmla="*/ 200 w 244"/>
                  <a:gd name="T31" fmla="*/ 36 h 420"/>
                  <a:gd name="T32" fmla="*/ 219 w 244"/>
                  <a:gd name="T33" fmla="*/ 55 h 420"/>
                  <a:gd name="T34" fmla="*/ 234 w 244"/>
                  <a:gd name="T35" fmla="*/ 76 h 420"/>
                  <a:gd name="T36" fmla="*/ 242 w 244"/>
                  <a:gd name="T37" fmla="*/ 99 h 420"/>
                  <a:gd name="T38" fmla="*/ 244 w 244"/>
                  <a:gd name="T39" fmla="*/ 122 h 420"/>
                  <a:gd name="T40" fmla="*/ 242 w 244"/>
                  <a:gd name="T41" fmla="*/ 145 h 420"/>
                  <a:gd name="T42" fmla="*/ 236 w 244"/>
                  <a:gd name="T43" fmla="*/ 168 h 420"/>
                  <a:gd name="T44" fmla="*/ 230 w 244"/>
                  <a:gd name="T45" fmla="*/ 188 h 420"/>
                  <a:gd name="T46" fmla="*/ 223 w 244"/>
                  <a:gd name="T47" fmla="*/ 209 h 420"/>
                  <a:gd name="T48" fmla="*/ 211 w 244"/>
                  <a:gd name="T49" fmla="*/ 225 h 420"/>
                  <a:gd name="T50" fmla="*/ 202 w 244"/>
                  <a:gd name="T51" fmla="*/ 242 h 420"/>
                  <a:gd name="T52" fmla="*/ 187 w 244"/>
                  <a:gd name="T53" fmla="*/ 257 h 420"/>
                  <a:gd name="T54" fmla="*/ 171 w 244"/>
                  <a:gd name="T55" fmla="*/ 274 h 420"/>
                  <a:gd name="T56" fmla="*/ 160 w 244"/>
                  <a:gd name="T57" fmla="*/ 287 h 420"/>
                  <a:gd name="T58" fmla="*/ 154 w 244"/>
                  <a:gd name="T59" fmla="*/ 293 h 420"/>
                  <a:gd name="T60" fmla="*/ 158 w 244"/>
                  <a:gd name="T61" fmla="*/ 297 h 420"/>
                  <a:gd name="T62" fmla="*/ 169 w 244"/>
                  <a:gd name="T63" fmla="*/ 308 h 420"/>
                  <a:gd name="T64" fmla="*/ 179 w 244"/>
                  <a:gd name="T65" fmla="*/ 329 h 420"/>
                  <a:gd name="T66" fmla="*/ 183 w 244"/>
                  <a:gd name="T67" fmla="*/ 358 h 420"/>
                  <a:gd name="T68" fmla="*/ 175 w 244"/>
                  <a:gd name="T69" fmla="*/ 386 h 420"/>
                  <a:gd name="T70" fmla="*/ 168 w 244"/>
                  <a:gd name="T71" fmla="*/ 405 h 420"/>
                  <a:gd name="T72" fmla="*/ 160 w 244"/>
                  <a:gd name="T73" fmla="*/ 417 h 420"/>
                  <a:gd name="T74" fmla="*/ 156 w 244"/>
                  <a:gd name="T75" fmla="*/ 420 h 420"/>
                  <a:gd name="T76" fmla="*/ 48 w 244"/>
                  <a:gd name="T77" fmla="*/ 344 h 420"/>
                  <a:gd name="T78" fmla="*/ 54 w 244"/>
                  <a:gd name="T79" fmla="*/ 287 h 420"/>
                  <a:gd name="T80" fmla="*/ 0 w 244"/>
                  <a:gd name="T81" fmla="*/ 84 h 420"/>
                  <a:gd name="T82" fmla="*/ 27 w 244"/>
                  <a:gd name="T83" fmla="*/ 10 h 420"/>
                  <a:gd name="T84" fmla="*/ 27 w 244"/>
                  <a:gd name="T85" fmla="*/ 10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4" h="420">
                    <a:moveTo>
                      <a:pt x="27" y="10"/>
                    </a:moveTo>
                    <a:lnTo>
                      <a:pt x="29" y="8"/>
                    </a:lnTo>
                    <a:lnTo>
                      <a:pt x="36" y="6"/>
                    </a:lnTo>
                    <a:lnTo>
                      <a:pt x="46" y="2"/>
                    </a:lnTo>
                    <a:lnTo>
                      <a:pt x="61" y="2"/>
                    </a:lnTo>
                    <a:lnTo>
                      <a:pt x="73" y="0"/>
                    </a:lnTo>
                    <a:lnTo>
                      <a:pt x="86" y="0"/>
                    </a:lnTo>
                    <a:lnTo>
                      <a:pt x="95" y="0"/>
                    </a:lnTo>
                    <a:lnTo>
                      <a:pt x="99" y="2"/>
                    </a:lnTo>
                    <a:lnTo>
                      <a:pt x="120" y="4"/>
                    </a:lnTo>
                    <a:lnTo>
                      <a:pt x="122" y="2"/>
                    </a:lnTo>
                    <a:lnTo>
                      <a:pt x="131" y="4"/>
                    </a:lnTo>
                    <a:lnTo>
                      <a:pt x="143" y="6"/>
                    </a:lnTo>
                    <a:lnTo>
                      <a:pt x="158" y="10"/>
                    </a:lnTo>
                    <a:lnTo>
                      <a:pt x="177" y="19"/>
                    </a:lnTo>
                    <a:lnTo>
                      <a:pt x="200" y="36"/>
                    </a:lnTo>
                    <a:lnTo>
                      <a:pt x="219" y="55"/>
                    </a:lnTo>
                    <a:lnTo>
                      <a:pt x="234" y="76"/>
                    </a:lnTo>
                    <a:lnTo>
                      <a:pt x="242" y="99"/>
                    </a:lnTo>
                    <a:lnTo>
                      <a:pt x="244" y="122"/>
                    </a:lnTo>
                    <a:lnTo>
                      <a:pt x="242" y="145"/>
                    </a:lnTo>
                    <a:lnTo>
                      <a:pt x="236" y="168"/>
                    </a:lnTo>
                    <a:lnTo>
                      <a:pt x="230" y="188"/>
                    </a:lnTo>
                    <a:lnTo>
                      <a:pt x="223" y="209"/>
                    </a:lnTo>
                    <a:lnTo>
                      <a:pt x="211" y="225"/>
                    </a:lnTo>
                    <a:lnTo>
                      <a:pt x="202" y="242"/>
                    </a:lnTo>
                    <a:lnTo>
                      <a:pt x="187" y="257"/>
                    </a:lnTo>
                    <a:lnTo>
                      <a:pt x="171" y="274"/>
                    </a:lnTo>
                    <a:lnTo>
                      <a:pt x="160" y="287"/>
                    </a:lnTo>
                    <a:lnTo>
                      <a:pt x="154" y="293"/>
                    </a:lnTo>
                    <a:lnTo>
                      <a:pt x="158" y="297"/>
                    </a:lnTo>
                    <a:lnTo>
                      <a:pt x="169" y="308"/>
                    </a:lnTo>
                    <a:lnTo>
                      <a:pt x="179" y="329"/>
                    </a:lnTo>
                    <a:lnTo>
                      <a:pt x="183" y="358"/>
                    </a:lnTo>
                    <a:lnTo>
                      <a:pt x="175" y="386"/>
                    </a:lnTo>
                    <a:lnTo>
                      <a:pt x="168" y="405"/>
                    </a:lnTo>
                    <a:lnTo>
                      <a:pt x="160" y="417"/>
                    </a:lnTo>
                    <a:lnTo>
                      <a:pt x="156" y="420"/>
                    </a:lnTo>
                    <a:lnTo>
                      <a:pt x="48" y="344"/>
                    </a:lnTo>
                    <a:lnTo>
                      <a:pt x="54" y="287"/>
                    </a:lnTo>
                    <a:lnTo>
                      <a:pt x="0" y="84"/>
                    </a:lnTo>
                    <a:lnTo>
                      <a:pt x="27" y="10"/>
                    </a:lnTo>
                    <a:lnTo>
                      <a:pt x="27" y="10"/>
                    </a:lnTo>
                    <a:close/>
                  </a:path>
                </a:pathLst>
              </a:custGeom>
              <a:solidFill>
                <a:srgbClr val="786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2" name="Freeform 74"/>
              <p:cNvSpPr>
                <a:spLocks/>
              </p:cNvSpPr>
              <p:nvPr/>
            </p:nvSpPr>
            <p:spPr bwMode="auto">
              <a:xfrm>
                <a:off x="4698" y="1744"/>
                <a:ext cx="108" cy="141"/>
              </a:xfrm>
              <a:custGeom>
                <a:avLst/>
                <a:gdLst>
                  <a:gd name="T0" fmla="*/ 22 w 214"/>
                  <a:gd name="T1" fmla="*/ 2 h 282"/>
                  <a:gd name="T2" fmla="*/ 70 w 214"/>
                  <a:gd name="T3" fmla="*/ 0 h 282"/>
                  <a:gd name="T4" fmla="*/ 121 w 214"/>
                  <a:gd name="T5" fmla="*/ 8 h 282"/>
                  <a:gd name="T6" fmla="*/ 176 w 214"/>
                  <a:gd name="T7" fmla="*/ 50 h 282"/>
                  <a:gd name="T8" fmla="*/ 207 w 214"/>
                  <a:gd name="T9" fmla="*/ 95 h 282"/>
                  <a:gd name="T10" fmla="*/ 214 w 214"/>
                  <a:gd name="T11" fmla="*/ 145 h 282"/>
                  <a:gd name="T12" fmla="*/ 214 w 214"/>
                  <a:gd name="T13" fmla="*/ 194 h 282"/>
                  <a:gd name="T14" fmla="*/ 201 w 214"/>
                  <a:gd name="T15" fmla="*/ 228 h 282"/>
                  <a:gd name="T16" fmla="*/ 159 w 214"/>
                  <a:gd name="T17" fmla="*/ 282 h 282"/>
                  <a:gd name="T18" fmla="*/ 0 w 214"/>
                  <a:gd name="T19" fmla="*/ 135 h 282"/>
                  <a:gd name="T20" fmla="*/ 22 w 214"/>
                  <a:gd name="T21" fmla="*/ 2 h 282"/>
                  <a:gd name="T22" fmla="*/ 22 w 214"/>
                  <a:gd name="T23" fmla="*/ 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282">
                    <a:moveTo>
                      <a:pt x="22" y="2"/>
                    </a:moveTo>
                    <a:lnTo>
                      <a:pt x="70" y="0"/>
                    </a:lnTo>
                    <a:lnTo>
                      <a:pt x="121" y="8"/>
                    </a:lnTo>
                    <a:lnTo>
                      <a:pt x="176" y="50"/>
                    </a:lnTo>
                    <a:lnTo>
                      <a:pt x="207" y="95"/>
                    </a:lnTo>
                    <a:lnTo>
                      <a:pt x="214" y="145"/>
                    </a:lnTo>
                    <a:lnTo>
                      <a:pt x="214" y="194"/>
                    </a:lnTo>
                    <a:lnTo>
                      <a:pt x="201" y="228"/>
                    </a:lnTo>
                    <a:lnTo>
                      <a:pt x="159" y="282"/>
                    </a:lnTo>
                    <a:lnTo>
                      <a:pt x="0" y="135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18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3" name="Freeform 75"/>
              <p:cNvSpPr>
                <a:spLocks/>
              </p:cNvSpPr>
              <p:nvPr/>
            </p:nvSpPr>
            <p:spPr bwMode="auto">
              <a:xfrm>
                <a:off x="4543" y="1920"/>
                <a:ext cx="277" cy="420"/>
              </a:xfrm>
              <a:custGeom>
                <a:avLst/>
                <a:gdLst>
                  <a:gd name="T0" fmla="*/ 0 w 553"/>
                  <a:gd name="T1" fmla="*/ 180 h 840"/>
                  <a:gd name="T2" fmla="*/ 97 w 553"/>
                  <a:gd name="T3" fmla="*/ 0 h 840"/>
                  <a:gd name="T4" fmla="*/ 412 w 553"/>
                  <a:gd name="T5" fmla="*/ 28 h 840"/>
                  <a:gd name="T6" fmla="*/ 523 w 553"/>
                  <a:gd name="T7" fmla="*/ 106 h 840"/>
                  <a:gd name="T8" fmla="*/ 543 w 553"/>
                  <a:gd name="T9" fmla="*/ 167 h 840"/>
                  <a:gd name="T10" fmla="*/ 553 w 553"/>
                  <a:gd name="T11" fmla="*/ 205 h 840"/>
                  <a:gd name="T12" fmla="*/ 551 w 553"/>
                  <a:gd name="T13" fmla="*/ 255 h 840"/>
                  <a:gd name="T14" fmla="*/ 543 w 553"/>
                  <a:gd name="T15" fmla="*/ 291 h 840"/>
                  <a:gd name="T16" fmla="*/ 521 w 553"/>
                  <a:gd name="T17" fmla="*/ 321 h 840"/>
                  <a:gd name="T18" fmla="*/ 479 w 553"/>
                  <a:gd name="T19" fmla="*/ 350 h 840"/>
                  <a:gd name="T20" fmla="*/ 424 w 553"/>
                  <a:gd name="T21" fmla="*/ 363 h 840"/>
                  <a:gd name="T22" fmla="*/ 365 w 553"/>
                  <a:gd name="T23" fmla="*/ 369 h 840"/>
                  <a:gd name="T24" fmla="*/ 355 w 553"/>
                  <a:gd name="T25" fmla="*/ 439 h 840"/>
                  <a:gd name="T26" fmla="*/ 348 w 553"/>
                  <a:gd name="T27" fmla="*/ 488 h 840"/>
                  <a:gd name="T28" fmla="*/ 372 w 553"/>
                  <a:gd name="T29" fmla="*/ 530 h 840"/>
                  <a:gd name="T30" fmla="*/ 407 w 553"/>
                  <a:gd name="T31" fmla="*/ 602 h 840"/>
                  <a:gd name="T32" fmla="*/ 424 w 553"/>
                  <a:gd name="T33" fmla="*/ 648 h 840"/>
                  <a:gd name="T34" fmla="*/ 433 w 553"/>
                  <a:gd name="T35" fmla="*/ 686 h 840"/>
                  <a:gd name="T36" fmla="*/ 412 w 553"/>
                  <a:gd name="T37" fmla="*/ 732 h 840"/>
                  <a:gd name="T38" fmla="*/ 384 w 553"/>
                  <a:gd name="T39" fmla="*/ 752 h 840"/>
                  <a:gd name="T40" fmla="*/ 348 w 553"/>
                  <a:gd name="T41" fmla="*/ 760 h 840"/>
                  <a:gd name="T42" fmla="*/ 325 w 553"/>
                  <a:gd name="T43" fmla="*/ 743 h 840"/>
                  <a:gd name="T44" fmla="*/ 296 w 553"/>
                  <a:gd name="T45" fmla="*/ 720 h 840"/>
                  <a:gd name="T46" fmla="*/ 264 w 553"/>
                  <a:gd name="T47" fmla="*/ 819 h 840"/>
                  <a:gd name="T48" fmla="*/ 224 w 553"/>
                  <a:gd name="T49" fmla="*/ 840 h 840"/>
                  <a:gd name="T50" fmla="*/ 186 w 553"/>
                  <a:gd name="T51" fmla="*/ 840 h 840"/>
                  <a:gd name="T52" fmla="*/ 157 w 553"/>
                  <a:gd name="T53" fmla="*/ 840 h 840"/>
                  <a:gd name="T54" fmla="*/ 131 w 553"/>
                  <a:gd name="T55" fmla="*/ 823 h 840"/>
                  <a:gd name="T56" fmla="*/ 119 w 553"/>
                  <a:gd name="T57" fmla="*/ 635 h 840"/>
                  <a:gd name="T58" fmla="*/ 110 w 553"/>
                  <a:gd name="T59" fmla="*/ 568 h 840"/>
                  <a:gd name="T60" fmla="*/ 7 w 553"/>
                  <a:gd name="T61" fmla="*/ 443 h 840"/>
                  <a:gd name="T62" fmla="*/ 0 w 553"/>
                  <a:gd name="T63" fmla="*/ 180 h 840"/>
                  <a:gd name="T64" fmla="*/ 0 w 553"/>
                  <a:gd name="T65" fmla="*/ 180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3" h="840">
                    <a:moveTo>
                      <a:pt x="0" y="180"/>
                    </a:moveTo>
                    <a:lnTo>
                      <a:pt x="97" y="0"/>
                    </a:lnTo>
                    <a:lnTo>
                      <a:pt x="412" y="28"/>
                    </a:lnTo>
                    <a:lnTo>
                      <a:pt x="523" y="106"/>
                    </a:lnTo>
                    <a:lnTo>
                      <a:pt x="543" y="167"/>
                    </a:lnTo>
                    <a:lnTo>
                      <a:pt x="553" y="205"/>
                    </a:lnTo>
                    <a:lnTo>
                      <a:pt x="551" y="255"/>
                    </a:lnTo>
                    <a:lnTo>
                      <a:pt x="543" y="291"/>
                    </a:lnTo>
                    <a:lnTo>
                      <a:pt x="521" y="321"/>
                    </a:lnTo>
                    <a:lnTo>
                      <a:pt x="479" y="350"/>
                    </a:lnTo>
                    <a:lnTo>
                      <a:pt x="424" y="363"/>
                    </a:lnTo>
                    <a:lnTo>
                      <a:pt x="365" y="369"/>
                    </a:lnTo>
                    <a:lnTo>
                      <a:pt x="355" y="439"/>
                    </a:lnTo>
                    <a:lnTo>
                      <a:pt x="348" y="488"/>
                    </a:lnTo>
                    <a:lnTo>
                      <a:pt x="372" y="530"/>
                    </a:lnTo>
                    <a:lnTo>
                      <a:pt x="407" y="602"/>
                    </a:lnTo>
                    <a:lnTo>
                      <a:pt x="424" y="648"/>
                    </a:lnTo>
                    <a:lnTo>
                      <a:pt x="433" y="686"/>
                    </a:lnTo>
                    <a:lnTo>
                      <a:pt x="412" y="732"/>
                    </a:lnTo>
                    <a:lnTo>
                      <a:pt x="384" y="752"/>
                    </a:lnTo>
                    <a:lnTo>
                      <a:pt x="348" y="760"/>
                    </a:lnTo>
                    <a:lnTo>
                      <a:pt x="325" y="743"/>
                    </a:lnTo>
                    <a:lnTo>
                      <a:pt x="296" y="720"/>
                    </a:lnTo>
                    <a:lnTo>
                      <a:pt x="264" y="819"/>
                    </a:lnTo>
                    <a:lnTo>
                      <a:pt x="224" y="840"/>
                    </a:lnTo>
                    <a:lnTo>
                      <a:pt x="186" y="840"/>
                    </a:lnTo>
                    <a:lnTo>
                      <a:pt x="157" y="840"/>
                    </a:lnTo>
                    <a:lnTo>
                      <a:pt x="131" y="823"/>
                    </a:lnTo>
                    <a:lnTo>
                      <a:pt x="119" y="635"/>
                    </a:lnTo>
                    <a:lnTo>
                      <a:pt x="110" y="568"/>
                    </a:lnTo>
                    <a:lnTo>
                      <a:pt x="7" y="443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F2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4" name="Freeform 76"/>
              <p:cNvSpPr>
                <a:spLocks/>
              </p:cNvSpPr>
              <p:nvPr/>
            </p:nvSpPr>
            <p:spPr bwMode="auto">
              <a:xfrm>
                <a:off x="4561" y="1968"/>
                <a:ext cx="179" cy="237"/>
              </a:xfrm>
              <a:custGeom>
                <a:avLst/>
                <a:gdLst>
                  <a:gd name="T0" fmla="*/ 274 w 357"/>
                  <a:gd name="T1" fmla="*/ 0 h 473"/>
                  <a:gd name="T2" fmla="*/ 357 w 357"/>
                  <a:gd name="T3" fmla="*/ 4 h 473"/>
                  <a:gd name="T4" fmla="*/ 357 w 357"/>
                  <a:gd name="T5" fmla="*/ 7 h 473"/>
                  <a:gd name="T6" fmla="*/ 353 w 357"/>
                  <a:gd name="T7" fmla="*/ 15 h 473"/>
                  <a:gd name="T8" fmla="*/ 338 w 357"/>
                  <a:gd name="T9" fmla="*/ 28 h 473"/>
                  <a:gd name="T10" fmla="*/ 302 w 357"/>
                  <a:gd name="T11" fmla="*/ 42 h 473"/>
                  <a:gd name="T12" fmla="*/ 255 w 357"/>
                  <a:gd name="T13" fmla="*/ 53 h 473"/>
                  <a:gd name="T14" fmla="*/ 211 w 357"/>
                  <a:gd name="T15" fmla="*/ 64 h 473"/>
                  <a:gd name="T16" fmla="*/ 180 w 357"/>
                  <a:gd name="T17" fmla="*/ 70 h 473"/>
                  <a:gd name="T18" fmla="*/ 167 w 357"/>
                  <a:gd name="T19" fmla="*/ 74 h 473"/>
                  <a:gd name="T20" fmla="*/ 129 w 357"/>
                  <a:gd name="T21" fmla="*/ 108 h 473"/>
                  <a:gd name="T22" fmla="*/ 78 w 357"/>
                  <a:gd name="T23" fmla="*/ 197 h 473"/>
                  <a:gd name="T24" fmla="*/ 70 w 357"/>
                  <a:gd name="T25" fmla="*/ 302 h 473"/>
                  <a:gd name="T26" fmla="*/ 78 w 357"/>
                  <a:gd name="T27" fmla="*/ 473 h 473"/>
                  <a:gd name="T28" fmla="*/ 44 w 357"/>
                  <a:gd name="T29" fmla="*/ 433 h 473"/>
                  <a:gd name="T30" fmla="*/ 17 w 357"/>
                  <a:gd name="T31" fmla="*/ 391 h 473"/>
                  <a:gd name="T32" fmla="*/ 49 w 357"/>
                  <a:gd name="T33" fmla="*/ 285 h 473"/>
                  <a:gd name="T34" fmla="*/ 57 w 357"/>
                  <a:gd name="T35" fmla="*/ 209 h 473"/>
                  <a:gd name="T36" fmla="*/ 57 w 357"/>
                  <a:gd name="T37" fmla="*/ 140 h 473"/>
                  <a:gd name="T38" fmla="*/ 44 w 357"/>
                  <a:gd name="T39" fmla="*/ 110 h 473"/>
                  <a:gd name="T40" fmla="*/ 7 w 357"/>
                  <a:gd name="T41" fmla="*/ 82 h 473"/>
                  <a:gd name="T42" fmla="*/ 0 w 357"/>
                  <a:gd name="T43" fmla="*/ 63 h 473"/>
                  <a:gd name="T44" fmla="*/ 274 w 357"/>
                  <a:gd name="T45" fmla="*/ 0 h 473"/>
                  <a:gd name="T46" fmla="*/ 274 w 357"/>
                  <a:gd name="T47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7" h="473">
                    <a:moveTo>
                      <a:pt x="274" y="0"/>
                    </a:moveTo>
                    <a:lnTo>
                      <a:pt x="357" y="4"/>
                    </a:lnTo>
                    <a:lnTo>
                      <a:pt x="357" y="7"/>
                    </a:lnTo>
                    <a:lnTo>
                      <a:pt x="353" y="15"/>
                    </a:lnTo>
                    <a:lnTo>
                      <a:pt x="338" y="28"/>
                    </a:lnTo>
                    <a:lnTo>
                      <a:pt x="302" y="42"/>
                    </a:lnTo>
                    <a:lnTo>
                      <a:pt x="255" y="53"/>
                    </a:lnTo>
                    <a:lnTo>
                      <a:pt x="211" y="64"/>
                    </a:lnTo>
                    <a:lnTo>
                      <a:pt x="180" y="70"/>
                    </a:lnTo>
                    <a:lnTo>
                      <a:pt x="167" y="74"/>
                    </a:lnTo>
                    <a:lnTo>
                      <a:pt x="129" y="108"/>
                    </a:lnTo>
                    <a:lnTo>
                      <a:pt x="78" y="197"/>
                    </a:lnTo>
                    <a:lnTo>
                      <a:pt x="70" y="302"/>
                    </a:lnTo>
                    <a:lnTo>
                      <a:pt x="78" y="473"/>
                    </a:lnTo>
                    <a:lnTo>
                      <a:pt x="44" y="433"/>
                    </a:lnTo>
                    <a:lnTo>
                      <a:pt x="17" y="391"/>
                    </a:lnTo>
                    <a:lnTo>
                      <a:pt x="49" y="285"/>
                    </a:lnTo>
                    <a:lnTo>
                      <a:pt x="57" y="209"/>
                    </a:lnTo>
                    <a:lnTo>
                      <a:pt x="57" y="140"/>
                    </a:lnTo>
                    <a:lnTo>
                      <a:pt x="44" y="110"/>
                    </a:lnTo>
                    <a:lnTo>
                      <a:pt x="7" y="82"/>
                    </a:lnTo>
                    <a:lnTo>
                      <a:pt x="0" y="63"/>
                    </a:lnTo>
                    <a:lnTo>
                      <a:pt x="274" y="0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E6B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5" name="Freeform 77"/>
              <p:cNvSpPr>
                <a:spLocks/>
              </p:cNvSpPr>
              <p:nvPr/>
            </p:nvSpPr>
            <p:spPr bwMode="auto">
              <a:xfrm>
                <a:off x="4723" y="2081"/>
                <a:ext cx="59" cy="24"/>
              </a:xfrm>
              <a:custGeom>
                <a:avLst/>
                <a:gdLst>
                  <a:gd name="T0" fmla="*/ 2 w 118"/>
                  <a:gd name="T1" fmla="*/ 49 h 49"/>
                  <a:gd name="T2" fmla="*/ 0 w 118"/>
                  <a:gd name="T3" fmla="*/ 0 h 49"/>
                  <a:gd name="T4" fmla="*/ 6 w 118"/>
                  <a:gd name="T5" fmla="*/ 2 h 49"/>
                  <a:gd name="T6" fmla="*/ 21 w 118"/>
                  <a:gd name="T7" fmla="*/ 4 h 49"/>
                  <a:gd name="T8" fmla="*/ 38 w 118"/>
                  <a:gd name="T9" fmla="*/ 11 h 49"/>
                  <a:gd name="T10" fmla="*/ 55 w 118"/>
                  <a:gd name="T11" fmla="*/ 19 h 49"/>
                  <a:gd name="T12" fmla="*/ 74 w 118"/>
                  <a:gd name="T13" fmla="*/ 25 h 49"/>
                  <a:gd name="T14" fmla="*/ 93 w 118"/>
                  <a:gd name="T15" fmla="*/ 29 h 49"/>
                  <a:gd name="T16" fmla="*/ 110 w 118"/>
                  <a:gd name="T17" fmla="*/ 30 h 49"/>
                  <a:gd name="T18" fmla="*/ 118 w 118"/>
                  <a:gd name="T19" fmla="*/ 30 h 49"/>
                  <a:gd name="T20" fmla="*/ 87 w 118"/>
                  <a:gd name="T21" fmla="*/ 42 h 49"/>
                  <a:gd name="T22" fmla="*/ 2 w 118"/>
                  <a:gd name="T23" fmla="*/ 49 h 49"/>
                  <a:gd name="T24" fmla="*/ 2 w 118"/>
                  <a:gd name="T2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49">
                    <a:moveTo>
                      <a:pt x="2" y="49"/>
                    </a:moveTo>
                    <a:lnTo>
                      <a:pt x="0" y="0"/>
                    </a:lnTo>
                    <a:lnTo>
                      <a:pt x="6" y="2"/>
                    </a:lnTo>
                    <a:lnTo>
                      <a:pt x="21" y="4"/>
                    </a:lnTo>
                    <a:lnTo>
                      <a:pt x="38" y="11"/>
                    </a:lnTo>
                    <a:lnTo>
                      <a:pt x="55" y="19"/>
                    </a:lnTo>
                    <a:lnTo>
                      <a:pt x="74" y="25"/>
                    </a:lnTo>
                    <a:lnTo>
                      <a:pt x="93" y="29"/>
                    </a:lnTo>
                    <a:lnTo>
                      <a:pt x="110" y="30"/>
                    </a:lnTo>
                    <a:lnTo>
                      <a:pt x="118" y="30"/>
                    </a:lnTo>
                    <a:lnTo>
                      <a:pt x="87" y="42"/>
                    </a:lnTo>
                    <a:lnTo>
                      <a:pt x="2" y="49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rgbClr val="E6B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6" name="Freeform 78"/>
              <p:cNvSpPr>
                <a:spLocks/>
              </p:cNvSpPr>
              <p:nvPr/>
            </p:nvSpPr>
            <p:spPr bwMode="auto">
              <a:xfrm>
                <a:off x="4659" y="1543"/>
                <a:ext cx="76" cy="184"/>
              </a:xfrm>
              <a:custGeom>
                <a:avLst/>
                <a:gdLst>
                  <a:gd name="T0" fmla="*/ 28 w 152"/>
                  <a:gd name="T1" fmla="*/ 2 h 369"/>
                  <a:gd name="T2" fmla="*/ 74 w 152"/>
                  <a:gd name="T3" fmla="*/ 35 h 369"/>
                  <a:gd name="T4" fmla="*/ 91 w 152"/>
                  <a:gd name="T5" fmla="*/ 128 h 369"/>
                  <a:gd name="T6" fmla="*/ 60 w 152"/>
                  <a:gd name="T7" fmla="*/ 213 h 369"/>
                  <a:gd name="T8" fmla="*/ 57 w 152"/>
                  <a:gd name="T9" fmla="*/ 238 h 369"/>
                  <a:gd name="T10" fmla="*/ 81 w 152"/>
                  <a:gd name="T11" fmla="*/ 232 h 369"/>
                  <a:gd name="T12" fmla="*/ 119 w 152"/>
                  <a:gd name="T13" fmla="*/ 187 h 369"/>
                  <a:gd name="T14" fmla="*/ 146 w 152"/>
                  <a:gd name="T15" fmla="*/ 139 h 369"/>
                  <a:gd name="T16" fmla="*/ 150 w 152"/>
                  <a:gd name="T17" fmla="*/ 135 h 369"/>
                  <a:gd name="T18" fmla="*/ 148 w 152"/>
                  <a:gd name="T19" fmla="*/ 160 h 369"/>
                  <a:gd name="T20" fmla="*/ 127 w 152"/>
                  <a:gd name="T21" fmla="*/ 204 h 369"/>
                  <a:gd name="T22" fmla="*/ 102 w 152"/>
                  <a:gd name="T23" fmla="*/ 236 h 369"/>
                  <a:gd name="T24" fmla="*/ 97 w 152"/>
                  <a:gd name="T25" fmla="*/ 257 h 369"/>
                  <a:gd name="T26" fmla="*/ 110 w 152"/>
                  <a:gd name="T27" fmla="*/ 263 h 369"/>
                  <a:gd name="T28" fmla="*/ 108 w 152"/>
                  <a:gd name="T29" fmla="*/ 270 h 369"/>
                  <a:gd name="T30" fmla="*/ 102 w 152"/>
                  <a:gd name="T31" fmla="*/ 276 h 369"/>
                  <a:gd name="T32" fmla="*/ 104 w 152"/>
                  <a:gd name="T33" fmla="*/ 280 h 369"/>
                  <a:gd name="T34" fmla="*/ 114 w 152"/>
                  <a:gd name="T35" fmla="*/ 314 h 369"/>
                  <a:gd name="T36" fmla="*/ 102 w 152"/>
                  <a:gd name="T37" fmla="*/ 358 h 369"/>
                  <a:gd name="T38" fmla="*/ 85 w 152"/>
                  <a:gd name="T39" fmla="*/ 369 h 369"/>
                  <a:gd name="T40" fmla="*/ 91 w 152"/>
                  <a:gd name="T41" fmla="*/ 354 h 369"/>
                  <a:gd name="T42" fmla="*/ 100 w 152"/>
                  <a:gd name="T43" fmla="*/ 331 h 369"/>
                  <a:gd name="T44" fmla="*/ 102 w 152"/>
                  <a:gd name="T45" fmla="*/ 322 h 369"/>
                  <a:gd name="T46" fmla="*/ 98 w 152"/>
                  <a:gd name="T47" fmla="*/ 287 h 369"/>
                  <a:gd name="T48" fmla="*/ 79 w 152"/>
                  <a:gd name="T49" fmla="*/ 259 h 369"/>
                  <a:gd name="T50" fmla="*/ 57 w 152"/>
                  <a:gd name="T51" fmla="*/ 246 h 369"/>
                  <a:gd name="T52" fmla="*/ 34 w 152"/>
                  <a:gd name="T53" fmla="*/ 255 h 369"/>
                  <a:gd name="T54" fmla="*/ 21 w 152"/>
                  <a:gd name="T55" fmla="*/ 272 h 369"/>
                  <a:gd name="T56" fmla="*/ 17 w 152"/>
                  <a:gd name="T57" fmla="*/ 303 h 369"/>
                  <a:gd name="T58" fmla="*/ 15 w 152"/>
                  <a:gd name="T59" fmla="*/ 327 h 369"/>
                  <a:gd name="T60" fmla="*/ 0 w 152"/>
                  <a:gd name="T61" fmla="*/ 323 h 369"/>
                  <a:gd name="T62" fmla="*/ 19 w 152"/>
                  <a:gd name="T63" fmla="*/ 246 h 369"/>
                  <a:gd name="T64" fmla="*/ 19 w 152"/>
                  <a:gd name="T65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369">
                    <a:moveTo>
                      <a:pt x="19" y="0"/>
                    </a:moveTo>
                    <a:lnTo>
                      <a:pt x="28" y="2"/>
                    </a:lnTo>
                    <a:lnTo>
                      <a:pt x="49" y="12"/>
                    </a:lnTo>
                    <a:lnTo>
                      <a:pt x="74" y="35"/>
                    </a:lnTo>
                    <a:lnTo>
                      <a:pt x="93" y="75"/>
                    </a:lnTo>
                    <a:lnTo>
                      <a:pt x="91" y="128"/>
                    </a:lnTo>
                    <a:lnTo>
                      <a:pt x="76" y="175"/>
                    </a:lnTo>
                    <a:lnTo>
                      <a:pt x="60" y="213"/>
                    </a:lnTo>
                    <a:lnTo>
                      <a:pt x="53" y="232"/>
                    </a:lnTo>
                    <a:lnTo>
                      <a:pt x="57" y="238"/>
                    </a:lnTo>
                    <a:lnTo>
                      <a:pt x="68" y="240"/>
                    </a:lnTo>
                    <a:lnTo>
                      <a:pt x="81" y="232"/>
                    </a:lnTo>
                    <a:lnTo>
                      <a:pt x="100" y="215"/>
                    </a:lnTo>
                    <a:lnTo>
                      <a:pt x="119" y="187"/>
                    </a:lnTo>
                    <a:lnTo>
                      <a:pt x="135" y="160"/>
                    </a:lnTo>
                    <a:lnTo>
                      <a:pt x="146" y="139"/>
                    </a:lnTo>
                    <a:lnTo>
                      <a:pt x="150" y="132"/>
                    </a:lnTo>
                    <a:lnTo>
                      <a:pt x="150" y="135"/>
                    </a:lnTo>
                    <a:lnTo>
                      <a:pt x="152" y="145"/>
                    </a:lnTo>
                    <a:lnTo>
                      <a:pt x="148" y="160"/>
                    </a:lnTo>
                    <a:lnTo>
                      <a:pt x="140" y="183"/>
                    </a:lnTo>
                    <a:lnTo>
                      <a:pt x="127" y="204"/>
                    </a:lnTo>
                    <a:lnTo>
                      <a:pt x="114" y="221"/>
                    </a:lnTo>
                    <a:lnTo>
                      <a:pt x="102" y="236"/>
                    </a:lnTo>
                    <a:lnTo>
                      <a:pt x="97" y="249"/>
                    </a:lnTo>
                    <a:lnTo>
                      <a:pt x="97" y="257"/>
                    </a:lnTo>
                    <a:lnTo>
                      <a:pt x="102" y="261"/>
                    </a:lnTo>
                    <a:lnTo>
                      <a:pt x="110" y="263"/>
                    </a:lnTo>
                    <a:lnTo>
                      <a:pt x="112" y="265"/>
                    </a:lnTo>
                    <a:lnTo>
                      <a:pt x="108" y="270"/>
                    </a:lnTo>
                    <a:lnTo>
                      <a:pt x="104" y="274"/>
                    </a:lnTo>
                    <a:lnTo>
                      <a:pt x="102" y="276"/>
                    </a:lnTo>
                    <a:lnTo>
                      <a:pt x="102" y="276"/>
                    </a:lnTo>
                    <a:lnTo>
                      <a:pt x="104" y="280"/>
                    </a:lnTo>
                    <a:lnTo>
                      <a:pt x="110" y="295"/>
                    </a:lnTo>
                    <a:lnTo>
                      <a:pt x="114" y="314"/>
                    </a:lnTo>
                    <a:lnTo>
                      <a:pt x="112" y="339"/>
                    </a:lnTo>
                    <a:lnTo>
                      <a:pt x="102" y="358"/>
                    </a:lnTo>
                    <a:lnTo>
                      <a:pt x="93" y="367"/>
                    </a:lnTo>
                    <a:lnTo>
                      <a:pt x="85" y="369"/>
                    </a:lnTo>
                    <a:lnTo>
                      <a:pt x="85" y="365"/>
                    </a:lnTo>
                    <a:lnTo>
                      <a:pt x="91" y="354"/>
                    </a:lnTo>
                    <a:lnTo>
                      <a:pt x="97" y="342"/>
                    </a:lnTo>
                    <a:lnTo>
                      <a:pt x="100" y="331"/>
                    </a:lnTo>
                    <a:lnTo>
                      <a:pt x="102" y="327"/>
                    </a:lnTo>
                    <a:lnTo>
                      <a:pt x="102" y="322"/>
                    </a:lnTo>
                    <a:lnTo>
                      <a:pt x="102" y="306"/>
                    </a:lnTo>
                    <a:lnTo>
                      <a:pt x="98" y="287"/>
                    </a:lnTo>
                    <a:lnTo>
                      <a:pt x="93" y="272"/>
                    </a:lnTo>
                    <a:lnTo>
                      <a:pt x="79" y="259"/>
                    </a:lnTo>
                    <a:lnTo>
                      <a:pt x="68" y="249"/>
                    </a:lnTo>
                    <a:lnTo>
                      <a:pt x="57" y="246"/>
                    </a:lnTo>
                    <a:lnTo>
                      <a:pt x="45" y="249"/>
                    </a:lnTo>
                    <a:lnTo>
                      <a:pt x="34" y="255"/>
                    </a:lnTo>
                    <a:lnTo>
                      <a:pt x="26" y="263"/>
                    </a:lnTo>
                    <a:lnTo>
                      <a:pt x="21" y="272"/>
                    </a:lnTo>
                    <a:lnTo>
                      <a:pt x="19" y="287"/>
                    </a:lnTo>
                    <a:lnTo>
                      <a:pt x="17" y="303"/>
                    </a:lnTo>
                    <a:lnTo>
                      <a:pt x="15" y="318"/>
                    </a:lnTo>
                    <a:lnTo>
                      <a:pt x="15" y="327"/>
                    </a:lnTo>
                    <a:lnTo>
                      <a:pt x="15" y="331"/>
                    </a:lnTo>
                    <a:lnTo>
                      <a:pt x="0" y="323"/>
                    </a:lnTo>
                    <a:lnTo>
                      <a:pt x="2" y="280"/>
                    </a:lnTo>
                    <a:lnTo>
                      <a:pt x="19" y="246"/>
                    </a:lnTo>
                    <a:lnTo>
                      <a:pt x="30" y="227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7" name="Freeform 79"/>
              <p:cNvSpPr>
                <a:spLocks/>
              </p:cNvSpPr>
              <p:nvPr/>
            </p:nvSpPr>
            <p:spPr bwMode="auto">
              <a:xfrm>
                <a:off x="4317" y="1610"/>
                <a:ext cx="329" cy="244"/>
              </a:xfrm>
              <a:custGeom>
                <a:avLst/>
                <a:gdLst>
                  <a:gd name="T0" fmla="*/ 470 w 658"/>
                  <a:gd name="T1" fmla="*/ 0 h 489"/>
                  <a:gd name="T2" fmla="*/ 434 w 658"/>
                  <a:gd name="T3" fmla="*/ 0 h 489"/>
                  <a:gd name="T4" fmla="*/ 405 w 658"/>
                  <a:gd name="T5" fmla="*/ 14 h 489"/>
                  <a:gd name="T6" fmla="*/ 378 w 658"/>
                  <a:gd name="T7" fmla="*/ 35 h 489"/>
                  <a:gd name="T8" fmla="*/ 333 w 658"/>
                  <a:gd name="T9" fmla="*/ 42 h 489"/>
                  <a:gd name="T10" fmla="*/ 253 w 658"/>
                  <a:gd name="T11" fmla="*/ 55 h 489"/>
                  <a:gd name="T12" fmla="*/ 209 w 658"/>
                  <a:gd name="T13" fmla="*/ 63 h 489"/>
                  <a:gd name="T14" fmla="*/ 147 w 658"/>
                  <a:gd name="T15" fmla="*/ 97 h 489"/>
                  <a:gd name="T16" fmla="*/ 107 w 658"/>
                  <a:gd name="T17" fmla="*/ 128 h 489"/>
                  <a:gd name="T18" fmla="*/ 74 w 658"/>
                  <a:gd name="T19" fmla="*/ 171 h 489"/>
                  <a:gd name="T20" fmla="*/ 53 w 658"/>
                  <a:gd name="T21" fmla="*/ 217 h 489"/>
                  <a:gd name="T22" fmla="*/ 44 w 658"/>
                  <a:gd name="T23" fmla="*/ 268 h 489"/>
                  <a:gd name="T24" fmla="*/ 0 w 658"/>
                  <a:gd name="T25" fmla="*/ 360 h 489"/>
                  <a:gd name="T26" fmla="*/ 93 w 658"/>
                  <a:gd name="T27" fmla="*/ 470 h 489"/>
                  <a:gd name="T28" fmla="*/ 658 w 658"/>
                  <a:gd name="T29" fmla="*/ 489 h 489"/>
                  <a:gd name="T30" fmla="*/ 561 w 658"/>
                  <a:gd name="T31" fmla="*/ 16 h 489"/>
                  <a:gd name="T32" fmla="*/ 470 w 658"/>
                  <a:gd name="T33" fmla="*/ 0 h 489"/>
                  <a:gd name="T34" fmla="*/ 470 w 658"/>
                  <a:gd name="T35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8" h="489">
                    <a:moveTo>
                      <a:pt x="470" y="0"/>
                    </a:moveTo>
                    <a:lnTo>
                      <a:pt x="434" y="0"/>
                    </a:lnTo>
                    <a:lnTo>
                      <a:pt x="405" y="14"/>
                    </a:lnTo>
                    <a:lnTo>
                      <a:pt x="378" y="35"/>
                    </a:lnTo>
                    <a:lnTo>
                      <a:pt x="333" y="42"/>
                    </a:lnTo>
                    <a:lnTo>
                      <a:pt x="253" y="55"/>
                    </a:lnTo>
                    <a:lnTo>
                      <a:pt x="209" y="63"/>
                    </a:lnTo>
                    <a:lnTo>
                      <a:pt x="147" y="97"/>
                    </a:lnTo>
                    <a:lnTo>
                      <a:pt x="107" y="128"/>
                    </a:lnTo>
                    <a:lnTo>
                      <a:pt x="74" y="171"/>
                    </a:lnTo>
                    <a:lnTo>
                      <a:pt x="53" y="217"/>
                    </a:lnTo>
                    <a:lnTo>
                      <a:pt x="44" y="268"/>
                    </a:lnTo>
                    <a:lnTo>
                      <a:pt x="0" y="360"/>
                    </a:lnTo>
                    <a:lnTo>
                      <a:pt x="93" y="470"/>
                    </a:lnTo>
                    <a:lnTo>
                      <a:pt x="658" y="489"/>
                    </a:lnTo>
                    <a:lnTo>
                      <a:pt x="561" y="16"/>
                    </a:lnTo>
                    <a:lnTo>
                      <a:pt x="470" y="0"/>
                    </a:lnTo>
                    <a:lnTo>
                      <a:pt x="470" y="0"/>
                    </a:lnTo>
                    <a:close/>
                  </a:path>
                </a:pathLst>
              </a:custGeom>
              <a:solidFill>
                <a:srgbClr val="618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8" name="Freeform 80"/>
              <p:cNvSpPr>
                <a:spLocks/>
              </p:cNvSpPr>
              <p:nvPr/>
            </p:nvSpPr>
            <p:spPr bwMode="auto">
              <a:xfrm>
                <a:off x="4310" y="1695"/>
                <a:ext cx="504" cy="294"/>
              </a:xfrm>
              <a:custGeom>
                <a:avLst/>
                <a:gdLst>
                  <a:gd name="T0" fmla="*/ 724 w 1008"/>
                  <a:gd name="T1" fmla="*/ 574 h 590"/>
                  <a:gd name="T2" fmla="*/ 804 w 1008"/>
                  <a:gd name="T3" fmla="*/ 548 h 590"/>
                  <a:gd name="T4" fmla="*/ 869 w 1008"/>
                  <a:gd name="T5" fmla="*/ 555 h 590"/>
                  <a:gd name="T6" fmla="*/ 935 w 1008"/>
                  <a:gd name="T7" fmla="*/ 559 h 590"/>
                  <a:gd name="T8" fmla="*/ 975 w 1008"/>
                  <a:gd name="T9" fmla="*/ 571 h 590"/>
                  <a:gd name="T10" fmla="*/ 1008 w 1008"/>
                  <a:gd name="T11" fmla="*/ 590 h 590"/>
                  <a:gd name="T12" fmla="*/ 996 w 1008"/>
                  <a:gd name="T13" fmla="*/ 529 h 590"/>
                  <a:gd name="T14" fmla="*/ 975 w 1008"/>
                  <a:gd name="T15" fmla="*/ 447 h 590"/>
                  <a:gd name="T16" fmla="*/ 952 w 1008"/>
                  <a:gd name="T17" fmla="*/ 392 h 590"/>
                  <a:gd name="T18" fmla="*/ 911 w 1008"/>
                  <a:gd name="T19" fmla="*/ 272 h 590"/>
                  <a:gd name="T20" fmla="*/ 873 w 1008"/>
                  <a:gd name="T21" fmla="*/ 187 h 590"/>
                  <a:gd name="T22" fmla="*/ 838 w 1008"/>
                  <a:gd name="T23" fmla="*/ 135 h 590"/>
                  <a:gd name="T24" fmla="*/ 804 w 1008"/>
                  <a:gd name="T25" fmla="*/ 96 h 590"/>
                  <a:gd name="T26" fmla="*/ 751 w 1008"/>
                  <a:gd name="T27" fmla="*/ 50 h 590"/>
                  <a:gd name="T28" fmla="*/ 701 w 1008"/>
                  <a:gd name="T29" fmla="*/ 27 h 590"/>
                  <a:gd name="T30" fmla="*/ 648 w 1008"/>
                  <a:gd name="T31" fmla="*/ 0 h 590"/>
                  <a:gd name="T32" fmla="*/ 585 w 1008"/>
                  <a:gd name="T33" fmla="*/ 10 h 590"/>
                  <a:gd name="T34" fmla="*/ 536 w 1008"/>
                  <a:gd name="T35" fmla="*/ 57 h 590"/>
                  <a:gd name="T36" fmla="*/ 462 w 1008"/>
                  <a:gd name="T37" fmla="*/ 126 h 590"/>
                  <a:gd name="T38" fmla="*/ 397 w 1008"/>
                  <a:gd name="T39" fmla="*/ 177 h 590"/>
                  <a:gd name="T40" fmla="*/ 304 w 1008"/>
                  <a:gd name="T41" fmla="*/ 213 h 590"/>
                  <a:gd name="T42" fmla="*/ 236 w 1008"/>
                  <a:gd name="T43" fmla="*/ 223 h 590"/>
                  <a:gd name="T44" fmla="*/ 154 w 1008"/>
                  <a:gd name="T45" fmla="*/ 223 h 590"/>
                  <a:gd name="T46" fmla="*/ 97 w 1008"/>
                  <a:gd name="T47" fmla="*/ 204 h 590"/>
                  <a:gd name="T48" fmla="*/ 26 w 1008"/>
                  <a:gd name="T49" fmla="*/ 158 h 590"/>
                  <a:gd name="T50" fmla="*/ 0 w 1008"/>
                  <a:gd name="T51" fmla="*/ 234 h 590"/>
                  <a:gd name="T52" fmla="*/ 11 w 1008"/>
                  <a:gd name="T53" fmla="*/ 287 h 590"/>
                  <a:gd name="T54" fmla="*/ 59 w 1008"/>
                  <a:gd name="T55" fmla="*/ 337 h 590"/>
                  <a:gd name="T56" fmla="*/ 536 w 1008"/>
                  <a:gd name="T57" fmla="*/ 538 h 590"/>
                  <a:gd name="T58" fmla="*/ 724 w 1008"/>
                  <a:gd name="T59" fmla="*/ 574 h 590"/>
                  <a:gd name="T60" fmla="*/ 724 w 1008"/>
                  <a:gd name="T61" fmla="*/ 57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08" h="590">
                    <a:moveTo>
                      <a:pt x="724" y="574"/>
                    </a:moveTo>
                    <a:lnTo>
                      <a:pt x="804" y="548"/>
                    </a:lnTo>
                    <a:lnTo>
                      <a:pt x="869" y="555"/>
                    </a:lnTo>
                    <a:lnTo>
                      <a:pt x="935" y="559"/>
                    </a:lnTo>
                    <a:lnTo>
                      <a:pt x="975" y="571"/>
                    </a:lnTo>
                    <a:lnTo>
                      <a:pt x="1008" y="590"/>
                    </a:lnTo>
                    <a:lnTo>
                      <a:pt x="996" y="529"/>
                    </a:lnTo>
                    <a:lnTo>
                      <a:pt x="975" y="447"/>
                    </a:lnTo>
                    <a:lnTo>
                      <a:pt x="952" y="392"/>
                    </a:lnTo>
                    <a:lnTo>
                      <a:pt x="911" y="272"/>
                    </a:lnTo>
                    <a:lnTo>
                      <a:pt x="873" y="187"/>
                    </a:lnTo>
                    <a:lnTo>
                      <a:pt x="838" y="135"/>
                    </a:lnTo>
                    <a:lnTo>
                      <a:pt x="804" y="96"/>
                    </a:lnTo>
                    <a:lnTo>
                      <a:pt x="751" y="50"/>
                    </a:lnTo>
                    <a:lnTo>
                      <a:pt x="701" y="27"/>
                    </a:lnTo>
                    <a:lnTo>
                      <a:pt x="648" y="0"/>
                    </a:lnTo>
                    <a:lnTo>
                      <a:pt x="585" y="10"/>
                    </a:lnTo>
                    <a:lnTo>
                      <a:pt x="536" y="57"/>
                    </a:lnTo>
                    <a:lnTo>
                      <a:pt x="462" y="126"/>
                    </a:lnTo>
                    <a:lnTo>
                      <a:pt x="397" y="177"/>
                    </a:lnTo>
                    <a:lnTo>
                      <a:pt x="304" y="213"/>
                    </a:lnTo>
                    <a:lnTo>
                      <a:pt x="236" y="223"/>
                    </a:lnTo>
                    <a:lnTo>
                      <a:pt x="154" y="223"/>
                    </a:lnTo>
                    <a:lnTo>
                      <a:pt x="97" y="204"/>
                    </a:lnTo>
                    <a:lnTo>
                      <a:pt x="26" y="158"/>
                    </a:lnTo>
                    <a:lnTo>
                      <a:pt x="0" y="234"/>
                    </a:lnTo>
                    <a:lnTo>
                      <a:pt x="11" y="287"/>
                    </a:lnTo>
                    <a:lnTo>
                      <a:pt x="59" y="337"/>
                    </a:lnTo>
                    <a:lnTo>
                      <a:pt x="536" y="538"/>
                    </a:lnTo>
                    <a:lnTo>
                      <a:pt x="724" y="574"/>
                    </a:lnTo>
                    <a:lnTo>
                      <a:pt x="724" y="574"/>
                    </a:lnTo>
                    <a:close/>
                  </a:path>
                </a:pathLst>
              </a:custGeom>
              <a:solidFill>
                <a:srgbClr val="F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49" name="Freeform 81"/>
              <p:cNvSpPr>
                <a:spLocks/>
              </p:cNvSpPr>
              <p:nvPr/>
            </p:nvSpPr>
            <p:spPr bwMode="auto">
              <a:xfrm>
                <a:off x="4697" y="1678"/>
                <a:ext cx="15" cy="47"/>
              </a:xfrm>
              <a:custGeom>
                <a:avLst/>
                <a:gdLst>
                  <a:gd name="T0" fmla="*/ 22 w 28"/>
                  <a:gd name="T1" fmla="*/ 6 h 95"/>
                  <a:gd name="T2" fmla="*/ 24 w 28"/>
                  <a:gd name="T3" fmla="*/ 12 h 95"/>
                  <a:gd name="T4" fmla="*/ 28 w 28"/>
                  <a:gd name="T5" fmla="*/ 25 h 95"/>
                  <a:gd name="T6" fmla="*/ 28 w 28"/>
                  <a:gd name="T7" fmla="*/ 44 h 95"/>
                  <a:gd name="T8" fmla="*/ 26 w 28"/>
                  <a:gd name="T9" fmla="*/ 65 h 95"/>
                  <a:gd name="T10" fmla="*/ 21 w 28"/>
                  <a:gd name="T11" fmla="*/ 78 h 95"/>
                  <a:gd name="T12" fmla="*/ 17 w 28"/>
                  <a:gd name="T13" fmla="*/ 88 h 95"/>
                  <a:gd name="T14" fmla="*/ 13 w 28"/>
                  <a:gd name="T15" fmla="*/ 93 h 95"/>
                  <a:gd name="T16" fmla="*/ 11 w 28"/>
                  <a:gd name="T17" fmla="*/ 95 h 95"/>
                  <a:gd name="T18" fmla="*/ 9 w 28"/>
                  <a:gd name="T19" fmla="*/ 93 h 95"/>
                  <a:gd name="T20" fmla="*/ 3 w 28"/>
                  <a:gd name="T21" fmla="*/ 91 h 95"/>
                  <a:gd name="T22" fmla="*/ 0 w 28"/>
                  <a:gd name="T23" fmla="*/ 86 h 95"/>
                  <a:gd name="T24" fmla="*/ 2 w 28"/>
                  <a:gd name="T25" fmla="*/ 82 h 95"/>
                  <a:gd name="T26" fmla="*/ 3 w 28"/>
                  <a:gd name="T27" fmla="*/ 74 h 95"/>
                  <a:gd name="T28" fmla="*/ 9 w 28"/>
                  <a:gd name="T29" fmla="*/ 65 h 95"/>
                  <a:gd name="T30" fmla="*/ 13 w 28"/>
                  <a:gd name="T31" fmla="*/ 53 h 95"/>
                  <a:gd name="T32" fmla="*/ 17 w 28"/>
                  <a:gd name="T33" fmla="*/ 40 h 95"/>
                  <a:gd name="T34" fmla="*/ 17 w 28"/>
                  <a:gd name="T35" fmla="*/ 25 h 95"/>
                  <a:gd name="T36" fmla="*/ 15 w 28"/>
                  <a:gd name="T37" fmla="*/ 12 h 95"/>
                  <a:gd name="T38" fmla="*/ 13 w 28"/>
                  <a:gd name="T39" fmla="*/ 2 h 95"/>
                  <a:gd name="T40" fmla="*/ 11 w 28"/>
                  <a:gd name="T41" fmla="*/ 0 h 95"/>
                  <a:gd name="T42" fmla="*/ 22 w 28"/>
                  <a:gd name="T43" fmla="*/ 6 h 95"/>
                  <a:gd name="T44" fmla="*/ 22 w 28"/>
                  <a:gd name="T45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95">
                    <a:moveTo>
                      <a:pt x="22" y="6"/>
                    </a:moveTo>
                    <a:lnTo>
                      <a:pt x="24" y="12"/>
                    </a:lnTo>
                    <a:lnTo>
                      <a:pt x="28" y="25"/>
                    </a:lnTo>
                    <a:lnTo>
                      <a:pt x="28" y="44"/>
                    </a:lnTo>
                    <a:lnTo>
                      <a:pt x="26" y="65"/>
                    </a:lnTo>
                    <a:lnTo>
                      <a:pt x="21" y="78"/>
                    </a:lnTo>
                    <a:lnTo>
                      <a:pt x="17" y="88"/>
                    </a:lnTo>
                    <a:lnTo>
                      <a:pt x="13" y="93"/>
                    </a:lnTo>
                    <a:lnTo>
                      <a:pt x="11" y="95"/>
                    </a:lnTo>
                    <a:lnTo>
                      <a:pt x="9" y="93"/>
                    </a:lnTo>
                    <a:lnTo>
                      <a:pt x="3" y="91"/>
                    </a:lnTo>
                    <a:lnTo>
                      <a:pt x="0" y="86"/>
                    </a:lnTo>
                    <a:lnTo>
                      <a:pt x="2" y="82"/>
                    </a:lnTo>
                    <a:lnTo>
                      <a:pt x="3" y="74"/>
                    </a:lnTo>
                    <a:lnTo>
                      <a:pt x="9" y="65"/>
                    </a:lnTo>
                    <a:lnTo>
                      <a:pt x="13" y="53"/>
                    </a:lnTo>
                    <a:lnTo>
                      <a:pt x="17" y="40"/>
                    </a:lnTo>
                    <a:lnTo>
                      <a:pt x="17" y="25"/>
                    </a:lnTo>
                    <a:lnTo>
                      <a:pt x="15" y="1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8F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0" name="Freeform 82"/>
              <p:cNvSpPr>
                <a:spLocks/>
              </p:cNvSpPr>
              <p:nvPr/>
            </p:nvSpPr>
            <p:spPr bwMode="auto">
              <a:xfrm>
                <a:off x="4701" y="1544"/>
                <a:ext cx="37" cy="111"/>
              </a:xfrm>
              <a:custGeom>
                <a:avLst/>
                <a:gdLst>
                  <a:gd name="T0" fmla="*/ 17 w 74"/>
                  <a:gd name="T1" fmla="*/ 0 h 223"/>
                  <a:gd name="T2" fmla="*/ 27 w 74"/>
                  <a:gd name="T3" fmla="*/ 6 h 223"/>
                  <a:gd name="T4" fmla="*/ 48 w 74"/>
                  <a:gd name="T5" fmla="*/ 21 h 223"/>
                  <a:gd name="T6" fmla="*/ 67 w 74"/>
                  <a:gd name="T7" fmla="*/ 50 h 223"/>
                  <a:gd name="T8" fmla="*/ 74 w 74"/>
                  <a:gd name="T9" fmla="*/ 92 h 223"/>
                  <a:gd name="T10" fmla="*/ 61 w 74"/>
                  <a:gd name="T11" fmla="*/ 133 h 223"/>
                  <a:gd name="T12" fmla="*/ 42 w 74"/>
                  <a:gd name="T13" fmla="*/ 171 h 223"/>
                  <a:gd name="T14" fmla="*/ 25 w 74"/>
                  <a:gd name="T15" fmla="*/ 198 h 223"/>
                  <a:gd name="T16" fmla="*/ 17 w 74"/>
                  <a:gd name="T17" fmla="*/ 209 h 223"/>
                  <a:gd name="T18" fmla="*/ 14 w 74"/>
                  <a:gd name="T19" fmla="*/ 213 h 223"/>
                  <a:gd name="T20" fmla="*/ 8 w 74"/>
                  <a:gd name="T21" fmla="*/ 219 h 223"/>
                  <a:gd name="T22" fmla="*/ 2 w 74"/>
                  <a:gd name="T23" fmla="*/ 223 h 223"/>
                  <a:gd name="T24" fmla="*/ 0 w 74"/>
                  <a:gd name="T25" fmla="*/ 219 h 223"/>
                  <a:gd name="T26" fmla="*/ 10 w 74"/>
                  <a:gd name="T27" fmla="*/ 202 h 223"/>
                  <a:gd name="T28" fmla="*/ 27 w 74"/>
                  <a:gd name="T29" fmla="*/ 179 h 223"/>
                  <a:gd name="T30" fmla="*/ 46 w 74"/>
                  <a:gd name="T31" fmla="*/ 149 h 223"/>
                  <a:gd name="T32" fmla="*/ 57 w 74"/>
                  <a:gd name="T33" fmla="*/ 105 h 223"/>
                  <a:gd name="T34" fmla="*/ 57 w 74"/>
                  <a:gd name="T35" fmla="*/ 65 h 223"/>
                  <a:gd name="T36" fmla="*/ 52 w 74"/>
                  <a:gd name="T37" fmla="*/ 42 h 223"/>
                  <a:gd name="T38" fmla="*/ 42 w 74"/>
                  <a:gd name="T39" fmla="*/ 29 h 223"/>
                  <a:gd name="T40" fmla="*/ 34 w 74"/>
                  <a:gd name="T41" fmla="*/ 19 h 223"/>
                  <a:gd name="T42" fmla="*/ 27 w 74"/>
                  <a:gd name="T43" fmla="*/ 12 h 223"/>
                  <a:gd name="T44" fmla="*/ 21 w 74"/>
                  <a:gd name="T45" fmla="*/ 6 h 223"/>
                  <a:gd name="T46" fmla="*/ 17 w 74"/>
                  <a:gd name="T47" fmla="*/ 0 h 223"/>
                  <a:gd name="T48" fmla="*/ 17 w 74"/>
                  <a:gd name="T49" fmla="*/ 0 h 223"/>
                  <a:gd name="T50" fmla="*/ 17 w 74"/>
                  <a:gd name="T51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4" h="223">
                    <a:moveTo>
                      <a:pt x="17" y="0"/>
                    </a:moveTo>
                    <a:lnTo>
                      <a:pt x="27" y="6"/>
                    </a:lnTo>
                    <a:lnTo>
                      <a:pt x="48" y="21"/>
                    </a:lnTo>
                    <a:lnTo>
                      <a:pt x="67" y="50"/>
                    </a:lnTo>
                    <a:lnTo>
                      <a:pt x="74" y="92"/>
                    </a:lnTo>
                    <a:lnTo>
                      <a:pt x="61" y="133"/>
                    </a:lnTo>
                    <a:lnTo>
                      <a:pt x="42" y="171"/>
                    </a:lnTo>
                    <a:lnTo>
                      <a:pt x="25" y="198"/>
                    </a:lnTo>
                    <a:lnTo>
                      <a:pt x="17" y="209"/>
                    </a:lnTo>
                    <a:lnTo>
                      <a:pt x="14" y="213"/>
                    </a:lnTo>
                    <a:lnTo>
                      <a:pt x="8" y="219"/>
                    </a:lnTo>
                    <a:lnTo>
                      <a:pt x="2" y="223"/>
                    </a:lnTo>
                    <a:lnTo>
                      <a:pt x="0" y="219"/>
                    </a:lnTo>
                    <a:lnTo>
                      <a:pt x="10" y="202"/>
                    </a:lnTo>
                    <a:lnTo>
                      <a:pt x="27" y="179"/>
                    </a:lnTo>
                    <a:lnTo>
                      <a:pt x="46" y="149"/>
                    </a:lnTo>
                    <a:lnTo>
                      <a:pt x="57" y="105"/>
                    </a:lnTo>
                    <a:lnTo>
                      <a:pt x="57" y="65"/>
                    </a:lnTo>
                    <a:lnTo>
                      <a:pt x="52" y="42"/>
                    </a:lnTo>
                    <a:lnTo>
                      <a:pt x="42" y="29"/>
                    </a:lnTo>
                    <a:lnTo>
                      <a:pt x="34" y="19"/>
                    </a:lnTo>
                    <a:lnTo>
                      <a:pt x="27" y="12"/>
                    </a:lnTo>
                    <a:lnTo>
                      <a:pt x="21" y="6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F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1" name="Freeform 83"/>
              <p:cNvSpPr>
                <a:spLocks/>
              </p:cNvSpPr>
              <p:nvPr/>
            </p:nvSpPr>
            <p:spPr bwMode="auto">
              <a:xfrm>
                <a:off x="4507" y="1607"/>
                <a:ext cx="36" cy="37"/>
              </a:xfrm>
              <a:custGeom>
                <a:avLst/>
                <a:gdLst>
                  <a:gd name="T0" fmla="*/ 73 w 73"/>
                  <a:gd name="T1" fmla="*/ 0 h 74"/>
                  <a:gd name="T2" fmla="*/ 29 w 73"/>
                  <a:gd name="T3" fmla="*/ 17 h 74"/>
                  <a:gd name="T4" fmla="*/ 14 w 73"/>
                  <a:gd name="T5" fmla="*/ 34 h 74"/>
                  <a:gd name="T6" fmla="*/ 2 w 73"/>
                  <a:gd name="T7" fmla="*/ 57 h 74"/>
                  <a:gd name="T8" fmla="*/ 0 w 73"/>
                  <a:gd name="T9" fmla="*/ 74 h 74"/>
                  <a:gd name="T10" fmla="*/ 2 w 73"/>
                  <a:gd name="T11" fmla="*/ 72 h 74"/>
                  <a:gd name="T12" fmla="*/ 10 w 73"/>
                  <a:gd name="T13" fmla="*/ 64 h 74"/>
                  <a:gd name="T14" fmla="*/ 18 w 73"/>
                  <a:gd name="T15" fmla="*/ 55 h 74"/>
                  <a:gd name="T16" fmla="*/ 29 w 73"/>
                  <a:gd name="T17" fmla="*/ 45 h 74"/>
                  <a:gd name="T18" fmla="*/ 35 w 73"/>
                  <a:gd name="T19" fmla="*/ 40 h 74"/>
                  <a:gd name="T20" fmla="*/ 40 w 73"/>
                  <a:gd name="T21" fmla="*/ 41 h 74"/>
                  <a:gd name="T22" fmla="*/ 46 w 73"/>
                  <a:gd name="T23" fmla="*/ 47 h 74"/>
                  <a:gd name="T24" fmla="*/ 56 w 73"/>
                  <a:gd name="T25" fmla="*/ 55 h 74"/>
                  <a:gd name="T26" fmla="*/ 65 w 73"/>
                  <a:gd name="T27" fmla="*/ 55 h 74"/>
                  <a:gd name="T28" fmla="*/ 71 w 73"/>
                  <a:gd name="T29" fmla="*/ 45 h 74"/>
                  <a:gd name="T30" fmla="*/ 73 w 73"/>
                  <a:gd name="T31" fmla="*/ 34 h 74"/>
                  <a:gd name="T32" fmla="*/ 73 w 73"/>
                  <a:gd name="T33" fmla="*/ 30 h 74"/>
                  <a:gd name="T34" fmla="*/ 73 w 73"/>
                  <a:gd name="T35" fmla="*/ 0 h 74"/>
                  <a:gd name="T36" fmla="*/ 73 w 73"/>
                  <a:gd name="T3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74">
                    <a:moveTo>
                      <a:pt x="73" y="0"/>
                    </a:moveTo>
                    <a:lnTo>
                      <a:pt x="29" y="17"/>
                    </a:lnTo>
                    <a:lnTo>
                      <a:pt x="14" y="34"/>
                    </a:lnTo>
                    <a:lnTo>
                      <a:pt x="2" y="57"/>
                    </a:lnTo>
                    <a:lnTo>
                      <a:pt x="0" y="74"/>
                    </a:lnTo>
                    <a:lnTo>
                      <a:pt x="2" y="72"/>
                    </a:lnTo>
                    <a:lnTo>
                      <a:pt x="10" y="64"/>
                    </a:lnTo>
                    <a:lnTo>
                      <a:pt x="18" y="55"/>
                    </a:lnTo>
                    <a:lnTo>
                      <a:pt x="29" y="45"/>
                    </a:lnTo>
                    <a:lnTo>
                      <a:pt x="35" y="40"/>
                    </a:lnTo>
                    <a:lnTo>
                      <a:pt x="40" y="41"/>
                    </a:lnTo>
                    <a:lnTo>
                      <a:pt x="46" y="47"/>
                    </a:lnTo>
                    <a:lnTo>
                      <a:pt x="56" y="55"/>
                    </a:lnTo>
                    <a:lnTo>
                      <a:pt x="65" y="55"/>
                    </a:lnTo>
                    <a:lnTo>
                      <a:pt x="71" y="45"/>
                    </a:lnTo>
                    <a:lnTo>
                      <a:pt x="73" y="34"/>
                    </a:lnTo>
                    <a:lnTo>
                      <a:pt x="73" y="3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427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2" name="Freeform 84"/>
              <p:cNvSpPr>
                <a:spLocks/>
              </p:cNvSpPr>
              <p:nvPr/>
            </p:nvSpPr>
            <p:spPr bwMode="auto">
              <a:xfrm>
                <a:off x="4564" y="1814"/>
                <a:ext cx="118" cy="135"/>
              </a:xfrm>
              <a:custGeom>
                <a:avLst/>
                <a:gdLst>
                  <a:gd name="T0" fmla="*/ 236 w 236"/>
                  <a:gd name="T1" fmla="*/ 232 h 270"/>
                  <a:gd name="T2" fmla="*/ 225 w 236"/>
                  <a:gd name="T3" fmla="*/ 224 h 270"/>
                  <a:gd name="T4" fmla="*/ 200 w 236"/>
                  <a:gd name="T5" fmla="*/ 199 h 270"/>
                  <a:gd name="T6" fmla="*/ 172 w 236"/>
                  <a:gd name="T7" fmla="*/ 165 h 270"/>
                  <a:gd name="T8" fmla="*/ 147 w 236"/>
                  <a:gd name="T9" fmla="*/ 123 h 270"/>
                  <a:gd name="T10" fmla="*/ 132 w 236"/>
                  <a:gd name="T11" fmla="*/ 76 h 270"/>
                  <a:gd name="T12" fmla="*/ 128 w 236"/>
                  <a:gd name="T13" fmla="*/ 38 h 270"/>
                  <a:gd name="T14" fmla="*/ 130 w 236"/>
                  <a:gd name="T15" fmla="*/ 9 h 270"/>
                  <a:gd name="T16" fmla="*/ 132 w 236"/>
                  <a:gd name="T17" fmla="*/ 0 h 270"/>
                  <a:gd name="T18" fmla="*/ 54 w 236"/>
                  <a:gd name="T19" fmla="*/ 66 h 270"/>
                  <a:gd name="T20" fmla="*/ 0 w 236"/>
                  <a:gd name="T21" fmla="*/ 99 h 270"/>
                  <a:gd name="T22" fmla="*/ 50 w 236"/>
                  <a:gd name="T23" fmla="*/ 175 h 270"/>
                  <a:gd name="T24" fmla="*/ 111 w 236"/>
                  <a:gd name="T25" fmla="*/ 241 h 270"/>
                  <a:gd name="T26" fmla="*/ 124 w 236"/>
                  <a:gd name="T27" fmla="*/ 262 h 270"/>
                  <a:gd name="T28" fmla="*/ 153 w 236"/>
                  <a:gd name="T29" fmla="*/ 270 h 270"/>
                  <a:gd name="T30" fmla="*/ 179 w 236"/>
                  <a:gd name="T31" fmla="*/ 251 h 270"/>
                  <a:gd name="T32" fmla="*/ 236 w 236"/>
                  <a:gd name="T33" fmla="*/ 232 h 270"/>
                  <a:gd name="T34" fmla="*/ 236 w 236"/>
                  <a:gd name="T35" fmla="*/ 23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270">
                    <a:moveTo>
                      <a:pt x="236" y="232"/>
                    </a:moveTo>
                    <a:lnTo>
                      <a:pt x="225" y="224"/>
                    </a:lnTo>
                    <a:lnTo>
                      <a:pt x="200" y="199"/>
                    </a:lnTo>
                    <a:lnTo>
                      <a:pt x="172" y="165"/>
                    </a:lnTo>
                    <a:lnTo>
                      <a:pt x="147" y="123"/>
                    </a:lnTo>
                    <a:lnTo>
                      <a:pt x="132" y="76"/>
                    </a:lnTo>
                    <a:lnTo>
                      <a:pt x="128" y="38"/>
                    </a:lnTo>
                    <a:lnTo>
                      <a:pt x="130" y="9"/>
                    </a:lnTo>
                    <a:lnTo>
                      <a:pt x="132" y="0"/>
                    </a:lnTo>
                    <a:lnTo>
                      <a:pt x="54" y="66"/>
                    </a:lnTo>
                    <a:lnTo>
                      <a:pt x="0" y="99"/>
                    </a:lnTo>
                    <a:lnTo>
                      <a:pt x="50" y="175"/>
                    </a:lnTo>
                    <a:lnTo>
                      <a:pt x="111" y="241"/>
                    </a:lnTo>
                    <a:lnTo>
                      <a:pt x="124" y="262"/>
                    </a:lnTo>
                    <a:lnTo>
                      <a:pt x="153" y="270"/>
                    </a:lnTo>
                    <a:lnTo>
                      <a:pt x="179" y="251"/>
                    </a:lnTo>
                    <a:lnTo>
                      <a:pt x="236" y="232"/>
                    </a:lnTo>
                    <a:lnTo>
                      <a:pt x="236" y="232"/>
                    </a:lnTo>
                    <a:close/>
                  </a:path>
                </a:pathLst>
              </a:custGeom>
              <a:solidFill>
                <a:srgbClr val="D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3" name="Freeform 85"/>
              <p:cNvSpPr>
                <a:spLocks/>
              </p:cNvSpPr>
              <p:nvPr/>
            </p:nvSpPr>
            <p:spPr bwMode="auto">
              <a:xfrm>
                <a:off x="4338" y="1630"/>
                <a:ext cx="184" cy="163"/>
              </a:xfrm>
              <a:custGeom>
                <a:avLst/>
                <a:gdLst>
                  <a:gd name="T0" fmla="*/ 335 w 369"/>
                  <a:gd name="T1" fmla="*/ 2 h 325"/>
                  <a:gd name="T2" fmla="*/ 262 w 369"/>
                  <a:gd name="T3" fmla="*/ 0 h 325"/>
                  <a:gd name="T4" fmla="*/ 169 w 369"/>
                  <a:gd name="T5" fmla="*/ 29 h 325"/>
                  <a:gd name="T6" fmla="*/ 105 w 369"/>
                  <a:gd name="T7" fmla="*/ 57 h 325"/>
                  <a:gd name="T8" fmla="*/ 68 w 369"/>
                  <a:gd name="T9" fmla="*/ 86 h 325"/>
                  <a:gd name="T10" fmla="*/ 42 w 369"/>
                  <a:gd name="T11" fmla="*/ 112 h 325"/>
                  <a:gd name="T12" fmla="*/ 19 w 369"/>
                  <a:gd name="T13" fmla="*/ 164 h 325"/>
                  <a:gd name="T14" fmla="*/ 4 w 369"/>
                  <a:gd name="T15" fmla="*/ 202 h 325"/>
                  <a:gd name="T16" fmla="*/ 0 w 369"/>
                  <a:gd name="T17" fmla="*/ 257 h 325"/>
                  <a:gd name="T18" fmla="*/ 0 w 369"/>
                  <a:gd name="T19" fmla="*/ 308 h 325"/>
                  <a:gd name="T20" fmla="*/ 36 w 369"/>
                  <a:gd name="T21" fmla="*/ 325 h 325"/>
                  <a:gd name="T22" fmla="*/ 34 w 369"/>
                  <a:gd name="T23" fmla="*/ 312 h 325"/>
                  <a:gd name="T24" fmla="*/ 32 w 369"/>
                  <a:gd name="T25" fmla="*/ 280 h 325"/>
                  <a:gd name="T26" fmla="*/ 32 w 369"/>
                  <a:gd name="T27" fmla="*/ 232 h 325"/>
                  <a:gd name="T28" fmla="*/ 42 w 369"/>
                  <a:gd name="T29" fmla="*/ 179 h 325"/>
                  <a:gd name="T30" fmla="*/ 67 w 369"/>
                  <a:gd name="T31" fmla="*/ 126 h 325"/>
                  <a:gd name="T32" fmla="*/ 112 w 369"/>
                  <a:gd name="T33" fmla="*/ 84 h 325"/>
                  <a:gd name="T34" fmla="*/ 163 w 369"/>
                  <a:gd name="T35" fmla="*/ 48 h 325"/>
                  <a:gd name="T36" fmla="*/ 209 w 369"/>
                  <a:gd name="T37" fmla="*/ 29 h 325"/>
                  <a:gd name="T38" fmla="*/ 247 w 369"/>
                  <a:gd name="T39" fmla="*/ 21 h 325"/>
                  <a:gd name="T40" fmla="*/ 281 w 369"/>
                  <a:gd name="T41" fmla="*/ 21 h 325"/>
                  <a:gd name="T42" fmla="*/ 308 w 369"/>
                  <a:gd name="T43" fmla="*/ 23 h 325"/>
                  <a:gd name="T44" fmla="*/ 319 w 369"/>
                  <a:gd name="T45" fmla="*/ 25 h 325"/>
                  <a:gd name="T46" fmla="*/ 317 w 369"/>
                  <a:gd name="T47" fmla="*/ 31 h 325"/>
                  <a:gd name="T48" fmla="*/ 319 w 369"/>
                  <a:gd name="T49" fmla="*/ 46 h 325"/>
                  <a:gd name="T50" fmla="*/ 323 w 369"/>
                  <a:gd name="T51" fmla="*/ 65 h 325"/>
                  <a:gd name="T52" fmla="*/ 335 w 369"/>
                  <a:gd name="T53" fmla="*/ 82 h 325"/>
                  <a:gd name="T54" fmla="*/ 344 w 369"/>
                  <a:gd name="T55" fmla="*/ 93 h 325"/>
                  <a:gd name="T56" fmla="*/ 356 w 369"/>
                  <a:gd name="T57" fmla="*/ 101 h 325"/>
                  <a:gd name="T58" fmla="*/ 365 w 369"/>
                  <a:gd name="T59" fmla="*/ 105 h 325"/>
                  <a:gd name="T60" fmla="*/ 369 w 369"/>
                  <a:gd name="T61" fmla="*/ 105 h 325"/>
                  <a:gd name="T62" fmla="*/ 338 w 369"/>
                  <a:gd name="T63" fmla="*/ 46 h 325"/>
                  <a:gd name="T64" fmla="*/ 336 w 369"/>
                  <a:gd name="T65" fmla="*/ 38 h 325"/>
                  <a:gd name="T66" fmla="*/ 335 w 369"/>
                  <a:gd name="T67" fmla="*/ 23 h 325"/>
                  <a:gd name="T68" fmla="*/ 333 w 369"/>
                  <a:gd name="T69" fmla="*/ 8 h 325"/>
                  <a:gd name="T70" fmla="*/ 335 w 369"/>
                  <a:gd name="T71" fmla="*/ 2 h 325"/>
                  <a:gd name="T72" fmla="*/ 335 w 369"/>
                  <a:gd name="T73" fmla="*/ 2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9" h="325">
                    <a:moveTo>
                      <a:pt x="335" y="2"/>
                    </a:moveTo>
                    <a:lnTo>
                      <a:pt x="262" y="0"/>
                    </a:lnTo>
                    <a:lnTo>
                      <a:pt x="169" y="29"/>
                    </a:lnTo>
                    <a:lnTo>
                      <a:pt x="105" y="57"/>
                    </a:lnTo>
                    <a:lnTo>
                      <a:pt x="68" y="86"/>
                    </a:lnTo>
                    <a:lnTo>
                      <a:pt x="42" y="112"/>
                    </a:lnTo>
                    <a:lnTo>
                      <a:pt x="19" y="164"/>
                    </a:lnTo>
                    <a:lnTo>
                      <a:pt x="4" y="202"/>
                    </a:lnTo>
                    <a:lnTo>
                      <a:pt x="0" y="257"/>
                    </a:lnTo>
                    <a:lnTo>
                      <a:pt x="0" y="308"/>
                    </a:lnTo>
                    <a:lnTo>
                      <a:pt x="36" y="325"/>
                    </a:lnTo>
                    <a:lnTo>
                      <a:pt x="34" y="312"/>
                    </a:lnTo>
                    <a:lnTo>
                      <a:pt x="32" y="280"/>
                    </a:lnTo>
                    <a:lnTo>
                      <a:pt x="32" y="232"/>
                    </a:lnTo>
                    <a:lnTo>
                      <a:pt x="42" y="179"/>
                    </a:lnTo>
                    <a:lnTo>
                      <a:pt x="67" y="126"/>
                    </a:lnTo>
                    <a:lnTo>
                      <a:pt x="112" y="84"/>
                    </a:lnTo>
                    <a:lnTo>
                      <a:pt x="163" y="48"/>
                    </a:lnTo>
                    <a:lnTo>
                      <a:pt x="209" y="29"/>
                    </a:lnTo>
                    <a:lnTo>
                      <a:pt x="247" y="21"/>
                    </a:lnTo>
                    <a:lnTo>
                      <a:pt x="281" y="21"/>
                    </a:lnTo>
                    <a:lnTo>
                      <a:pt x="308" y="23"/>
                    </a:lnTo>
                    <a:lnTo>
                      <a:pt x="319" y="25"/>
                    </a:lnTo>
                    <a:lnTo>
                      <a:pt x="317" y="31"/>
                    </a:lnTo>
                    <a:lnTo>
                      <a:pt x="319" y="46"/>
                    </a:lnTo>
                    <a:lnTo>
                      <a:pt x="323" y="65"/>
                    </a:lnTo>
                    <a:lnTo>
                      <a:pt x="335" y="82"/>
                    </a:lnTo>
                    <a:lnTo>
                      <a:pt x="344" y="93"/>
                    </a:lnTo>
                    <a:lnTo>
                      <a:pt x="356" y="101"/>
                    </a:lnTo>
                    <a:lnTo>
                      <a:pt x="365" y="105"/>
                    </a:lnTo>
                    <a:lnTo>
                      <a:pt x="369" y="105"/>
                    </a:lnTo>
                    <a:lnTo>
                      <a:pt x="338" y="46"/>
                    </a:lnTo>
                    <a:lnTo>
                      <a:pt x="336" y="38"/>
                    </a:lnTo>
                    <a:lnTo>
                      <a:pt x="335" y="23"/>
                    </a:lnTo>
                    <a:lnTo>
                      <a:pt x="333" y="8"/>
                    </a:lnTo>
                    <a:lnTo>
                      <a:pt x="335" y="2"/>
                    </a:lnTo>
                    <a:lnTo>
                      <a:pt x="335" y="2"/>
                    </a:lnTo>
                    <a:close/>
                  </a:path>
                </a:pathLst>
              </a:custGeom>
              <a:solidFill>
                <a:srgbClr val="427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4" name="Freeform 86"/>
              <p:cNvSpPr>
                <a:spLocks/>
              </p:cNvSpPr>
              <p:nvPr/>
            </p:nvSpPr>
            <p:spPr bwMode="auto">
              <a:xfrm>
                <a:off x="4493" y="1642"/>
                <a:ext cx="97" cy="148"/>
              </a:xfrm>
              <a:custGeom>
                <a:avLst/>
                <a:gdLst>
                  <a:gd name="T0" fmla="*/ 194 w 194"/>
                  <a:gd name="T1" fmla="*/ 148 h 295"/>
                  <a:gd name="T2" fmla="*/ 171 w 194"/>
                  <a:gd name="T3" fmla="*/ 131 h 295"/>
                  <a:gd name="T4" fmla="*/ 154 w 194"/>
                  <a:gd name="T5" fmla="*/ 95 h 295"/>
                  <a:gd name="T6" fmla="*/ 142 w 194"/>
                  <a:gd name="T7" fmla="*/ 87 h 295"/>
                  <a:gd name="T8" fmla="*/ 125 w 194"/>
                  <a:gd name="T9" fmla="*/ 61 h 295"/>
                  <a:gd name="T10" fmla="*/ 123 w 194"/>
                  <a:gd name="T11" fmla="*/ 40 h 295"/>
                  <a:gd name="T12" fmla="*/ 104 w 194"/>
                  <a:gd name="T13" fmla="*/ 13 h 295"/>
                  <a:gd name="T14" fmla="*/ 104 w 194"/>
                  <a:gd name="T15" fmla="*/ 0 h 295"/>
                  <a:gd name="T16" fmla="*/ 103 w 194"/>
                  <a:gd name="T17" fmla="*/ 2 h 295"/>
                  <a:gd name="T18" fmla="*/ 101 w 194"/>
                  <a:gd name="T19" fmla="*/ 4 h 295"/>
                  <a:gd name="T20" fmla="*/ 99 w 194"/>
                  <a:gd name="T21" fmla="*/ 11 h 295"/>
                  <a:gd name="T22" fmla="*/ 101 w 194"/>
                  <a:gd name="T23" fmla="*/ 25 h 295"/>
                  <a:gd name="T24" fmla="*/ 103 w 194"/>
                  <a:gd name="T25" fmla="*/ 40 h 295"/>
                  <a:gd name="T26" fmla="*/ 108 w 194"/>
                  <a:gd name="T27" fmla="*/ 55 h 295"/>
                  <a:gd name="T28" fmla="*/ 116 w 194"/>
                  <a:gd name="T29" fmla="*/ 68 h 295"/>
                  <a:gd name="T30" fmla="*/ 125 w 194"/>
                  <a:gd name="T31" fmla="*/ 80 h 295"/>
                  <a:gd name="T32" fmla="*/ 133 w 194"/>
                  <a:gd name="T33" fmla="*/ 91 h 295"/>
                  <a:gd name="T34" fmla="*/ 137 w 194"/>
                  <a:gd name="T35" fmla="*/ 99 h 295"/>
                  <a:gd name="T36" fmla="*/ 135 w 194"/>
                  <a:gd name="T37" fmla="*/ 104 h 295"/>
                  <a:gd name="T38" fmla="*/ 125 w 194"/>
                  <a:gd name="T39" fmla="*/ 104 h 295"/>
                  <a:gd name="T40" fmla="*/ 110 w 194"/>
                  <a:gd name="T41" fmla="*/ 101 h 295"/>
                  <a:gd name="T42" fmla="*/ 99 w 194"/>
                  <a:gd name="T43" fmla="*/ 95 h 295"/>
                  <a:gd name="T44" fmla="*/ 85 w 194"/>
                  <a:gd name="T45" fmla="*/ 84 h 295"/>
                  <a:gd name="T46" fmla="*/ 70 w 194"/>
                  <a:gd name="T47" fmla="*/ 63 h 295"/>
                  <a:gd name="T48" fmla="*/ 61 w 194"/>
                  <a:gd name="T49" fmla="*/ 38 h 295"/>
                  <a:gd name="T50" fmla="*/ 55 w 194"/>
                  <a:gd name="T51" fmla="*/ 21 h 295"/>
                  <a:gd name="T52" fmla="*/ 51 w 194"/>
                  <a:gd name="T53" fmla="*/ 9 h 295"/>
                  <a:gd name="T54" fmla="*/ 49 w 194"/>
                  <a:gd name="T55" fmla="*/ 9 h 295"/>
                  <a:gd name="T56" fmla="*/ 46 w 194"/>
                  <a:gd name="T57" fmla="*/ 19 h 295"/>
                  <a:gd name="T58" fmla="*/ 51 w 194"/>
                  <a:gd name="T59" fmla="*/ 40 h 295"/>
                  <a:gd name="T60" fmla="*/ 57 w 194"/>
                  <a:gd name="T61" fmla="*/ 61 h 295"/>
                  <a:gd name="T62" fmla="*/ 70 w 194"/>
                  <a:gd name="T63" fmla="*/ 84 h 295"/>
                  <a:gd name="T64" fmla="*/ 82 w 194"/>
                  <a:gd name="T65" fmla="*/ 99 h 295"/>
                  <a:gd name="T66" fmla="*/ 97 w 194"/>
                  <a:gd name="T67" fmla="*/ 114 h 295"/>
                  <a:gd name="T68" fmla="*/ 108 w 194"/>
                  <a:gd name="T69" fmla="*/ 123 h 295"/>
                  <a:gd name="T70" fmla="*/ 114 w 194"/>
                  <a:gd name="T71" fmla="*/ 127 h 295"/>
                  <a:gd name="T72" fmla="*/ 118 w 194"/>
                  <a:gd name="T73" fmla="*/ 129 h 295"/>
                  <a:gd name="T74" fmla="*/ 123 w 194"/>
                  <a:gd name="T75" fmla="*/ 133 h 295"/>
                  <a:gd name="T76" fmla="*/ 127 w 194"/>
                  <a:gd name="T77" fmla="*/ 141 h 295"/>
                  <a:gd name="T78" fmla="*/ 127 w 194"/>
                  <a:gd name="T79" fmla="*/ 154 h 295"/>
                  <a:gd name="T80" fmla="*/ 116 w 194"/>
                  <a:gd name="T81" fmla="*/ 173 h 295"/>
                  <a:gd name="T82" fmla="*/ 95 w 194"/>
                  <a:gd name="T83" fmla="*/ 201 h 295"/>
                  <a:gd name="T84" fmla="*/ 68 w 194"/>
                  <a:gd name="T85" fmla="*/ 230 h 295"/>
                  <a:gd name="T86" fmla="*/ 46 w 194"/>
                  <a:gd name="T87" fmla="*/ 253 h 295"/>
                  <a:gd name="T88" fmla="*/ 26 w 194"/>
                  <a:gd name="T89" fmla="*/ 270 h 295"/>
                  <a:gd name="T90" fmla="*/ 11 w 194"/>
                  <a:gd name="T91" fmla="*/ 283 h 295"/>
                  <a:gd name="T92" fmla="*/ 2 w 194"/>
                  <a:gd name="T93" fmla="*/ 291 h 295"/>
                  <a:gd name="T94" fmla="*/ 0 w 194"/>
                  <a:gd name="T95" fmla="*/ 295 h 295"/>
                  <a:gd name="T96" fmla="*/ 59 w 194"/>
                  <a:gd name="T97" fmla="*/ 262 h 295"/>
                  <a:gd name="T98" fmla="*/ 135 w 194"/>
                  <a:gd name="T99" fmla="*/ 194 h 295"/>
                  <a:gd name="T100" fmla="*/ 173 w 194"/>
                  <a:gd name="T101" fmla="*/ 161 h 295"/>
                  <a:gd name="T102" fmla="*/ 194 w 194"/>
                  <a:gd name="T103" fmla="*/ 148 h 295"/>
                  <a:gd name="T104" fmla="*/ 194 w 194"/>
                  <a:gd name="T105" fmla="*/ 148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4" h="295">
                    <a:moveTo>
                      <a:pt x="194" y="148"/>
                    </a:moveTo>
                    <a:lnTo>
                      <a:pt x="171" y="131"/>
                    </a:lnTo>
                    <a:lnTo>
                      <a:pt x="154" y="95"/>
                    </a:lnTo>
                    <a:lnTo>
                      <a:pt x="142" y="87"/>
                    </a:lnTo>
                    <a:lnTo>
                      <a:pt x="125" y="61"/>
                    </a:lnTo>
                    <a:lnTo>
                      <a:pt x="123" y="40"/>
                    </a:lnTo>
                    <a:lnTo>
                      <a:pt x="104" y="13"/>
                    </a:lnTo>
                    <a:lnTo>
                      <a:pt x="104" y="0"/>
                    </a:lnTo>
                    <a:lnTo>
                      <a:pt x="103" y="2"/>
                    </a:lnTo>
                    <a:lnTo>
                      <a:pt x="101" y="4"/>
                    </a:lnTo>
                    <a:lnTo>
                      <a:pt x="99" y="11"/>
                    </a:lnTo>
                    <a:lnTo>
                      <a:pt x="101" y="25"/>
                    </a:lnTo>
                    <a:lnTo>
                      <a:pt x="103" y="40"/>
                    </a:lnTo>
                    <a:lnTo>
                      <a:pt x="108" y="55"/>
                    </a:lnTo>
                    <a:lnTo>
                      <a:pt x="116" y="68"/>
                    </a:lnTo>
                    <a:lnTo>
                      <a:pt x="125" y="80"/>
                    </a:lnTo>
                    <a:lnTo>
                      <a:pt x="133" y="91"/>
                    </a:lnTo>
                    <a:lnTo>
                      <a:pt x="137" y="99"/>
                    </a:lnTo>
                    <a:lnTo>
                      <a:pt x="135" y="104"/>
                    </a:lnTo>
                    <a:lnTo>
                      <a:pt x="125" y="104"/>
                    </a:lnTo>
                    <a:lnTo>
                      <a:pt x="110" y="101"/>
                    </a:lnTo>
                    <a:lnTo>
                      <a:pt x="99" y="95"/>
                    </a:lnTo>
                    <a:lnTo>
                      <a:pt x="85" y="84"/>
                    </a:lnTo>
                    <a:lnTo>
                      <a:pt x="70" y="63"/>
                    </a:lnTo>
                    <a:lnTo>
                      <a:pt x="61" y="38"/>
                    </a:lnTo>
                    <a:lnTo>
                      <a:pt x="55" y="21"/>
                    </a:lnTo>
                    <a:lnTo>
                      <a:pt x="51" y="9"/>
                    </a:lnTo>
                    <a:lnTo>
                      <a:pt x="49" y="9"/>
                    </a:lnTo>
                    <a:lnTo>
                      <a:pt x="46" y="19"/>
                    </a:lnTo>
                    <a:lnTo>
                      <a:pt x="51" y="40"/>
                    </a:lnTo>
                    <a:lnTo>
                      <a:pt x="57" y="61"/>
                    </a:lnTo>
                    <a:lnTo>
                      <a:pt x="70" y="84"/>
                    </a:lnTo>
                    <a:lnTo>
                      <a:pt x="82" y="99"/>
                    </a:lnTo>
                    <a:lnTo>
                      <a:pt x="97" y="114"/>
                    </a:lnTo>
                    <a:lnTo>
                      <a:pt x="108" y="123"/>
                    </a:lnTo>
                    <a:lnTo>
                      <a:pt x="114" y="127"/>
                    </a:lnTo>
                    <a:lnTo>
                      <a:pt x="118" y="129"/>
                    </a:lnTo>
                    <a:lnTo>
                      <a:pt x="123" y="133"/>
                    </a:lnTo>
                    <a:lnTo>
                      <a:pt x="127" y="141"/>
                    </a:lnTo>
                    <a:lnTo>
                      <a:pt x="127" y="154"/>
                    </a:lnTo>
                    <a:lnTo>
                      <a:pt x="116" y="173"/>
                    </a:lnTo>
                    <a:lnTo>
                      <a:pt x="95" y="201"/>
                    </a:lnTo>
                    <a:lnTo>
                      <a:pt x="68" y="230"/>
                    </a:lnTo>
                    <a:lnTo>
                      <a:pt x="46" y="253"/>
                    </a:lnTo>
                    <a:lnTo>
                      <a:pt x="26" y="270"/>
                    </a:lnTo>
                    <a:lnTo>
                      <a:pt x="11" y="283"/>
                    </a:lnTo>
                    <a:lnTo>
                      <a:pt x="2" y="291"/>
                    </a:lnTo>
                    <a:lnTo>
                      <a:pt x="0" y="295"/>
                    </a:lnTo>
                    <a:lnTo>
                      <a:pt x="59" y="262"/>
                    </a:lnTo>
                    <a:lnTo>
                      <a:pt x="135" y="194"/>
                    </a:lnTo>
                    <a:lnTo>
                      <a:pt x="173" y="161"/>
                    </a:lnTo>
                    <a:lnTo>
                      <a:pt x="194" y="148"/>
                    </a:lnTo>
                    <a:lnTo>
                      <a:pt x="194" y="148"/>
                    </a:lnTo>
                    <a:close/>
                  </a:path>
                </a:pathLst>
              </a:custGeom>
              <a:solidFill>
                <a:srgbClr val="4F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5" name="Freeform 87"/>
              <p:cNvSpPr>
                <a:spLocks/>
              </p:cNvSpPr>
              <p:nvPr/>
            </p:nvSpPr>
            <p:spPr bwMode="auto">
              <a:xfrm>
                <a:off x="4713" y="1744"/>
                <a:ext cx="57" cy="44"/>
              </a:xfrm>
              <a:custGeom>
                <a:avLst/>
                <a:gdLst>
                  <a:gd name="T0" fmla="*/ 63 w 114"/>
                  <a:gd name="T1" fmla="*/ 88 h 88"/>
                  <a:gd name="T2" fmla="*/ 40 w 114"/>
                  <a:gd name="T3" fmla="*/ 44 h 88"/>
                  <a:gd name="T4" fmla="*/ 0 w 114"/>
                  <a:gd name="T5" fmla="*/ 0 h 88"/>
                  <a:gd name="T6" fmla="*/ 48 w 114"/>
                  <a:gd name="T7" fmla="*/ 0 h 88"/>
                  <a:gd name="T8" fmla="*/ 53 w 114"/>
                  <a:gd name="T9" fmla="*/ 2 h 88"/>
                  <a:gd name="T10" fmla="*/ 70 w 114"/>
                  <a:gd name="T11" fmla="*/ 8 h 88"/>
                  <a:gd name="T12" fmla="*/ 89 w 114"/>
                  <a:gd name="T13" fmla="*/ 21 h 88"/>
                  <a:gd name="T14" fmla="*/ 110 w 114"/>
                  <a:gd name="T15" fmla="*/ 44 h 88"/>
                  <a:gd name="T16" fmla="*/ 114 w 114"/>
                  <a:gd name="T17" fmla="*/ 67 h 88"/>
                  <a:gd name="T18" fmla="*/ 97 w 114"/>
                  <a:gd name="T19" fmla="*/ 80 h 88"/>
                  <a:gd name="T20" fmla="*/ 74 w 114"/>
                  <a:gd name="T21" fmla="*/ 86 h 88"/>
                  <a:gd name="T22" fmla="*/ 63 w 114"/>
                  <a:gd name="T23" fmla="*/ 88 h 88"/>
                  <a:gd name="T24" fmla="*/ 63 w 114"/>
                  <a:gd name="T2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88">
                    <a:moveTo>
                      <a:pt x="63" y="88"/>
                    </a:moveTo>
                    <a:lnTo>
                      <a:pt x="40" y="4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53" y="2"/>
                    </a:lnTo>
                    <a:lnTo>
                      <a:pt x="70" y="8"/>
                    </a:lnTo>
                    <a:lnTo>
                      <a:pt x="89" y="21"/>
                    </a:lnTo>
                    <a:lnTo>
                      <a:pt x="110" y="44"/>
                    </a:lnTo>
                    <a:lnTo>
                      <a:pt x="114" y="67"/>
                    </a:lnTo>
                    <a:lnTo>
                      <a:pt x="97" y="80"/>
                    </a:lnTo>
                    <a:lnTo>
                      <a:pt x="74" y="86"/>
                    </a:lnTo>
                    <a:lnTo>
                      <a:pt x="63" y="88"/>
                    </a:lnTo>
                    <a:lnTo>
                      <a:pt x="63" y="88"/>
                    </a:lnTo>
                    <a:close/>
                  </a:path>
                </a:pathLst>
              </a:custGeom>
              <a:solidFill>
                <a:srgbClr val="4F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6" name="Freeform 88"/>
              <p:cNvSpPr>
                <a:spLocks/>
              </p:cNvSpPr>
              <p:nvPr/>
            </p:nvSpPr>
            <p:spPr bwMode="auto">
              <a:xfrm>
                <a:off x="4721" y="1556"/>
                <a:ext cx="34" cy="111"/>
              </a:xfrm>
              <a:custGeom>
                <a:avLst/>
                <a:gdLst>
                  <a:gd name="T0" fmla="*/ 38 w 69"/>
                  <a:gd name="T1" fmla="*/ 6 h 222"/>
                  <a:gd name="T2" fmla="*/ 42 w 69"/>
                  <a:gd name="T3" fmla="*/ 10 h 222"/>
                  <a:gd name="T4" fmla="*/ 53 w 69"/>
                  <a:gd name="T5" fmla="*/ 25 h 222"/>
                  <a:gd name="T6" fmla="*/ 63 w 69"/>
                  <a:gd name="T7" fmla="*/ 48 h 222"/>
                  <a:gd name="T8" fmla="*/ 69 w 69"/>
                  <a:gd name="T9" fmla="*/ 80 h 222"/>
                  <a:gd name="T10" fmla="*/ 63 w 69"/>
                  <a:gd name="T11" fmla="*/ 112 h 222"/>
                  <a:gd name="T12" fmla="*/ 55 w 69"/>
                  <a:gd name="T13" fmla="*/ 141 h 222"/>
                  <a:gd name="T14" fmla="*/ 46 w 69"/>
                  <a:gd name="T15" fmla="*/ 165 h 222"/>
                  <a:gd name="T16" fmla="*/ 38 w 69"/>
                  <a:gd name="T17" fmla="*/ 181 h 222"/>
                  <a:gd name="T18" fmla="*/ 29 w 69"/>
                  <a:gd name="T19" fmla="*/ 194 h 222"/>
                  <a:gd name="T20" fmla="*/ 17 w 69"/>
                  <a:gd name="T21" fmla="*/ 207 h 222"/>
                  <a:gd name="T22" fmla="*/ 6 w 69"/>
                  <a:gd name="T23" fmla="*/ 219 h 222"/>
                  <a:gd name="T24" fmla="*/ 4 w 69"/>
                  <a:gd name="T25" fmla="*/ 222 h 222"/>
                  <a:gd name="T26" fmla="*/ 0 w 69"/>
                  <a:gd name="T27" fmla="*/ 222 h 222"/>
                  <a:gd name="T28" fmla="*/ 0 w 69"/>
                  <a:gd name="T29" fmla="*/ 220 h 222"/>
                  <a:gd name="T30" fmla="*/ 0 w 69"/>
                  <a:gd name="T31" fmla="*/ 217 h 222"/>
                  <a:gd name="T32" fmla="*/ 6 w 69"/>
                  <a:gd name="T33" fmla="*/ 207 h 222"/>
                  <a:gd name="T34" fmla="*/ 15 w 69"/>
                  <a:gd name="T35" fmla="*/ 194 h 222"/>
                  <a:gd name="T36" fmla="*/ 29 w 69"/>
                  <a:gd name="T37" fmla="*/ 177 h 222"/>
                  <a:gd name="T38" fmla="*/ 40 w 69"/>
                  <a:gd name="T39" fmla="*/ 152 h 222"/>
                  <a:gd name="T40" fmla="*/ 52 w 69"/>
                  <a:gd name="T41" fmla="*/ 116 h 222"/>
                  <a:gd name="T42" fmla="*/ 55 w 69"/>
                  <a:gd name="T43" fmla="*/ 72 h 222"/>
                  <a:gd name="T44" fmla="*/ 52 w 69"/>
                  <a:gd name="T45" fmla="*/ 44 h 222"/>
                  <a:gd name="T46" fmla="*/ 44 w 69"/>
                  <a:gd name="T47" fmla="*/ 27 h 222"/>
                  <a:gd name="T48" fmla="*/ 42 w 69"/>
                  <a:gd name="T49" fmla="*/ 21 h 222"/>
                  <a:gd name="T50" fmla="*/ 36 w 69"/>
                  <a:gd name="T51" fmla="*/ 15 h 222"/>
                  <a:gd name="T52" fmla="*/ 31 w 69"/>
                  <a:gd name="T53" fmla="*/ 6 h 222"/>
                  <a:gd name="T54" fmla="*/ 29 w 69"/>
                  <a:gd name="T55" fmla="*/ 0 h 222"/>
                  <a:gd name="T56" fmla="*/ 38 w 69"/>
                  <a:gd name="T57" fmla="*/ 6 h 222"/>
                  <a:gd name="T58" fmla="*/ 38 w 69"/>
                  <a:gd name="T59" fmla="*/ 6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9" h="222">
                    <a:moveTo>
                      <a:pt x="38" y="6"/>
                    </a:moveTo>
                    <a:lnTo>
                      <a:pt x="42" y="10"/>
                    </a:lnTo>
                    <a:lnTo>
                      <a:pt x="53" y="25"/>
                    </a:lnTo>
                    <a:lnTo>
                      <a:pt x="63" y="48"/>
                    </a:lnTo>
                    <a:lnTo>
                      <a:pt x="69" y="80"/>
                    </a:lnTo>
                    <a:lnTo>
                      <a:pt x="63" y="112"/>
                    </a:lnTo>
                    <a:lnTo>
                      <a:pt x="55" y="141"/>
                    </a:lnTo>
                    <a:lnTo>
                      <a:pt x="46" y="165"/>
                    </a:lnTo>
                    <a:lnTo>
                      <a:pt x="38" y="181"/>
                    </a:lnTo>
                    <a:lnTo>
                      <a:pt x="29" y="194"/>
                    </a:lnTo>
                    <a:lnTo>
                      <a:pt x="17" y="207"/>
                    </a:lnTo>
                    <a:lnTo>
                      <a:pt x="6" y="219"/>
                    </a:lnTo>
                    <a:lnTo>
                      <a:pt x="4" y="222"/>
                    </a:lnTo>
                    <a:lnTo>
                      <a:pt x="0" y="222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6" y="207"/>
                    </a:lnTo>
                    <a:lnTo>
                      <a:pt x="15" y="194"/>
                    </a:lnTo>
                    <a:lnTo>
                      <a:pt x="29" y="177"/>
                    </a:lnTo>
                    <a:lnTo>
                      <a:pt x="40" y="152"/>
                    </a:lnTo>
                    <a:lnTo>
                      <a:pt x="52" y="116"/>
                    </a:lnTo>
                    <a:lnTo>
                      <a:pt x="55" y="72"/>
                    </a:lnTo>
                    <a:lnTo>
                      <a:pt x="52" y="44"/>
                    </a:lnTo>
                    <a:lnTo>
                      <a:pt x="44" y="27"/>
                    </a:lnTo>
                    <a:lnTo>
                      <a:pt x="42" y="21"/>
                    </a:lnTo>
                    <a:lnTo>
                      <a:pt x="36" y="15"/>
                    </a:lnTo>
                    <a:lnTo>
                      <a:pt x="31" y="6"/>
                    </a:lnTo>
                    <a:lnTo>
                      <a:pt x="29" y="0"/>
                    </a:lnTo>
                    <a:lnTo>
                      <a:pt x="38" y="6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A69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7" name="Freeform 89"/>
              <p:cNvSpPr>
                <a:spLocks/>
              </p:cNvSpPr>
              <p:nvPr/>
            </p:nvSpPr>
            <p:spPr bwMode="auto">
              <a:xfrm>
                <a:off x="4255" y="1852"/>
                <a:ext cx="391" cy="207"/>
              </a:xfrm>
              <a:custGeom>
                <a:avLst/>
                <a:gdLst>
                  <a:gd name="T0" fmla="*/ 0 w 781"/>
                  <a:gd name="T1" fmla="*/ 414 h 414"/>
                  <a:gd name="T2" fmla="*/ 0 w 781"/>
                  <a:gd name="T3" fmla="*/ 407 h 414"/>
                  <a:gd name="T4" fmla="*/ 0 w 781"/>
                  <a:gd name="T5" fmla="*/ 388 h 414"/>
                  <a:gd name="T6" fmla="*/ 0 w 781"/>
                  <a:gd name="T7" fmla="*/ 355 h 414"/>
                  <a:gd name="T8" fmla="*/ 9 w 781"/>
                  <a:gd name="T9" fmla="*/ 314 h 414"/>
                  <a:gd name="T10" fmla="*/ 34 w 781"/>
                  <a:gd name="T11" fmla="*/ 232 h 414"/>
                  <a:gd name="T12" fmla="*/ 70 w 781"/>
                  <a:gd name="T13" fmla="*/ 177 h 414"/>
                  <a:gd name="T14" fmla="*/ 102 w 781"/>
                  <a:gd name="T15" fmla="*/ 127 h 414"/>
                  <a:gd name="T16" fmla="*/ 131 w 781"/>
                  <a:gd name="T17" fmla="*/ 74 h 414"/>
                  <a:gd name="T18" fmla="*/ 138 w 781"/>
                  <a:gd name="T19" fmla="*/ 38 h 414"/>
                  <a:gd name="T20" fmla="*/ 150 w 781"/>
                  <a:gd name="T21" fmla="*/ 0 h 414"/>
                  <a:gd name="T22" fmla="*/ 230 w 781"/>
                  <a:gd name="T23" fmla="*/ 29 h 414"/>
                  <a:gd name="T24" fmla="*/ 315 w 781"/>
                  <a:gd name="T25" fmla="*/ 51 h 414"/>
                  <a:gd name="T26" fmla="*/ 387 w 781"/>
                  <a:gd name="T27" fmla="*/ 67 h 414"/>
                  <a:gd name="T28" fmla="*/ 462 w 781"/>
                  <a:gd name="T29" fmla="*/ 61 h 414"/>
                  <a:gd name="T30" fmla="*/ 534 w 781"/>
                  <a:gd name="T31" fmla="*/ 55 h 414"/>
                  <a:gd name="T32" fmla="*/ 576 w 781"/>
                  <a:gd name="T33" fmla="*/ 40 h 414"/>
                  <a:gd name="T34" fmla="*/ 617 w 781"/>
                  <a:gd name="T35" fmla="*/ 23 h 414"/>
                  <a:gd name="T36" fmla="*/ 646 w 781"/>
                  <a:gd name="T37" fmla="*/ 67 h 414"/>
                  <a:gd name="T38" fmla="*/ 676 w 781"/>
                  <a:gd name="T39" fmla="*/ 114 h 414"/>
                  <a:gd name="T40" fmla="*/ 714 w 781"/>
                  <a:gd name="T41" fmla="*/ 156 h 414"/>
                  <a:gd name="T42" fmla="*/ 781 w 781"/>
                  <a:gd name="T43" fmla="*/ 213 h 414"/>
                  <a:gd name="T44" fmla="*/ 733 w 781"/>
                  <a:gd name="T45" fmla="*/ 279 h 414"/>
                  <a:gd name="T46" fmla="*/ 684 w 781"/>
                  <a:gd name="T47" fmla="*/ 325 h 414"/>
                  <a:gd name="T48" fmla="*/ 600 w 781"/>
                  <a:gd name="T49" fmla="*/ 293 h 414"/>
                  <a:gd name="T50" fmla="*/ 473 w 781"/>
                  <a:gd name="T51" fmla="*/ 378 h 414"/>
                  <a:gd name="T52" fmla="*/ 0 w 781"/>
                  <a:gd name="T53" fmla="*/ 414 h 414"/>
                  <a:gd name="T54" fmla="*/ 0 w 781"/>
                  <a:gd name="T55" fmla="*/ 41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81" h="414">
                    <a:moveTo>
                      <a:pt x="0" y="414"/>
                    </a:moveTo>
                    <a:lnTo>
                      <a:pt x="0" y="407"/>
                    </a:lnTo>
                    <a:lnTo>
                      <a:pt x="0" y="388"/>
                    </a:lnTo>
                    <a:lnTo>
                      <a:pt x="0" y="355"/>
                    </a:lnTo>
                    <a:lnTo>
                      <a:pt x="9" y="314"/>
                    </a:lnTo>
                    <a:lnTo>
                      <a:pt x="34" y="232"/>
                    </a:lnTo>
                    <a:lnTo>
                      <a:pt x="70" y="177"/>
                    </a:lnTo>
                    <a:lnTo>
                      <a:pt x="102" y="127"/>
                    </a:lnTo>
                    <a:lnTo>
                      <a:pt x="131" y="74"/>
                    </a:lnTo>
                    <a:lnTo>
                      <a:pt x="138" y="38"/>
                    </a:lnTo>
                    <a:lnTo>
                      <a:pt x="150" y="0"/>
                    </a:lnTo>
                    <a:lnTo>
                      <a:pt x="230" y="29"/>
                    </a:lnTo>
                    <a:lnTo>
                      <a:pt x="315" y="51"/>
                    </a:lnTo>
                    <a:lnTo>
                      <a:pt x="387" y="67"/>
                    </a:lnTo>
                    <a:lnTo>
                      <a:pt x="462" y="61"/>
                    </a:lnTo>
                    <a:lnTo>
                      <a:pt x="534" y="55"/>
                    </a:lnTo>
                    <a:lnTo>
                      <a:pt x="576" y="40"/>
                    </a:lnTo>
                    <a:lnTo>
                      <a:pt x="617" y="23"/>
                    </a:lnTo>
                    <a:lnTo>
                      <a:pt x="646" y="67"/>
                    </a:lnTo>
                    <a:lnTo>
                      <a:pt x="676" y="114"/>
                    </a:lnTo>
                    <a:lnTo>
                      <a:pt x="714" y="156"/>
                    </a:lnTo>
                    <a:lnTo>
                      <a:pt x="781" y="213"/>
                    </a:lnTo>
                    <a:lnTo>
                      <a:pt x="733" y="279"/>
                    </a:lnTo>
                    <a:lnTo>
                      <a:pt x="684" y="325"/>
                    </a:lnTo>
                    <a:lnTo>
                      <a:pt x="600" y="293"/>
                    </a:lnTo>
                    <a:lnTo>
                      <a:pt x="473" y="378"/>
                    </a:lnTo>
                    <a:lnTo>
                      <a:pt x="0" y="414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618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8" name="Freeform 90"/>
              <p:cNvSpPr>
                <a:spLocks/>
              </p:cNvSpPr>
              <p:nvPr/>
            </p:nvSpPr>
            <p:spPr bwMode="auto">
              <a:xfrm>
                <a:off x="4262" y="1854"/>
                <a:ext cx="80" cy="154"/>
              </a:xfrm>
              <a:custGeom>
                <a:avLst/>
                <a:gdLst>
                  <a:gd name="T0" fmla="*/ 0 w 160"/>
                  <a:gd name="T1" fmla="*/ 308 h 308"/>
                  <a:gd name="T2" fmla="*/ 32 w 160"/>
                  <a:gd name="T3" fmla="*/ 201 h 308"/>
                  <a:gd name="T4" fmla="*/ 63 w 160"/>
                  <a:gd name="T5" fmla="*/ 171 h 308"/>
                  <a:gd name="T6" fmla="*/ 104 w 160"/>
                  <a:gd name="T7" fmla="*/ 97 h 308"/>
                  <a:gd name="T8" fmla="*/ 135 w 160"/>
                  <a:gd name="T9" fmla="*/ 23 h 308"/>
                  <a:gd name="T10" fmla="*/ 139 w 160"/>
                  <a:gd name="T11" fmla="*/ 0 h 308"/>
                  <a:gd name="T12" fmla="*/ 152 w 160"/>
                  <a:gd name="T13" fmla="*/ 11 h 308"/>
                  <a:gd name="T14" fmla="*/ 156 w 160"/>
                  <a:gd name="T15" fmla="*/ 53 h 308"/>
                  <a:gd name="T16" fmla="*/ 158 w 160"/>
                  <a:gd name="T17" fmla="*/ 55 h 308"/>
                  <a:gd name="T18" fmla="*/ 160 w 160"/>
                  <a:gd name="T19" fmla="*/ 61 h 308"/>
                  <a:gd name="T20" fmla="*/ 160 w 160"/>
                  <a:gd name="T21" fmla="*/ 72 h 308"/>
                  <a:gd name="T22" fmla="*/ 154 w 160"/>
                  <a:gd name="T23" fmla="*/ 91 h 308"/>
                  <a:gd name="T24" fmla="*/ 141 w 160"/>
                  <a:gd name="T25" fmla="*/ 108 h 308"/>
                  <a:gd name="T26" fmla="*/ 127 w 160"/>
                  <a:gd name="T27" fmla="*/ 118 h 308"/>
                  <a:gd name="T28" fmla="*/ 114 w 160"/>
                  <a:gd name="T29" fmla="*/ 127 h 308"/>
                  <a:gd name="T30" fmla="*/ 104 w 160"/>
                  <a:gd name="T31" fmla="*/ 142 h 308"/>
                  <a:gd name="T32" fmla="*/ 93 w 160"/>
                  <a:gd name="T33" fmla="*/ 159 h 308"/>
                  <a:gd name="T34" fmla="*/ 82 w 160"/>
                  <a:gd name="T35" fmla="*/ 176 h 308"/>
                  <a:gd name="T36" fmla="*/ 72 w 160"/>
                  <a:gd name="T37" fmla="*/ 192 h 308"/>
                  <a:gd name="T38" fmla="*/ 63 w 160"/>
                  <a:gd name="T39" fmla="*/ 213 h 308"/>
                  <a:gd name="T40" fmla="*/ 65 w 160"/>
                  <a:gd name="T41" fmla="*/ 228 h 308"/>
                  <a:gd name="T42" fmla="*/ 80 w 160"/>
                  <a:gd name="T43" fmla="*/ 232 h 308"/>
                  <a:gd name="T44" fmla="*/ 97 w 160"/>
                  <a:gd name="T45" fmla="*/ 232 h 308"/>
                  <a:gd name="T46" fmla="*/ 106 w 160"/>
                  <a:gd name="T47" fmla="*/ 230 h 308"/>
                  <a:gd name="T48" fmla="*/ 84 w 160"/>
                  <a:gd name="T49" fmla="*/ 256 h 308"/>
                  <a:gd name="T50" fmla="*/ 0 w 160"/>
                  <a:gd name="T51" fmla="*/ 308 h 308"/>
                  <a:gd name="T52" fmla="*/ 0 w 160"/>
                  <a:gd name="T53" fmla="*/ 3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0" h="308">
                    <a:moveTo>
                      <a:pt x="0" y="308"/>
                    </a:moveTo>
                    <a:lnTo>
                      <a:pt x="32" y="201"/>
                    </a:lnTo>
                    <a:lnTo>
                      <a:pt x="63" y="171"/>
                    </a:lnTo>
                    <a:lnTo>
                      <a:pt x="104" y="97"/>
                    </a:lnTo>
                    <a:lnTo>
                      <a:pt x="135" y="23"/>
                    </a:lnTo>
                    <a:lnTo>
                      <a:pt x="139" y="0"/>
                    </a:lnTo>
                    <a:lnTo>
                      <a:pt x="152" y="11"/>
                    </a:lnTo>
                    <a:lnTo>
                      <a:pt x="156" y="53"/>
                    </a:lnTo>
                    <a:lnTo>
                      <a:pt x="158" y="55"/>
                    </a:lnTo>
                    <a:lnTo>
                      <a:pt x="160" y="61"/>
                    </a:lnTo>
                    <a:lnTo>
                      <a:pt x="160" y="72"/>
                    </a:lnTo>
                    <a:lnTo>
                      <a:pt x="154" y="91"/>
                    </a:lnTo>
                    <a:lnTo>
                      <a:pt x="141" y="108"/>
                    </a:lnTo>
                    <a:lnTo>
                      <a:pt x="127" y="118"/>
                    </a:lnTo>
                    <a:lnTo>
                      <a:pt x="114" y="127"/>
                    </a:lnTo>
                    <a:lnTo>
                      <a:pt x="104" y="142"/>
                    </a:lnTo>
                    <a:lnTo>
                      <a:pt x="93" y="159"/>
                    </a:lnTo>
                    <a:lnTo>
                      <a:pt x="82" y="176"/>
                    </a:lnTo>
                    <a:lnTo>
                      <a:pt x="72" y="192"/>
                    </a:lnTo>
                    <a:lnTo>
                      <a:pt x="63" y="213"/>
                    </a:lnTo>
                    <a:lnTo>
                      <a:pt x="65" y="228"/>
                    </a:lnTo>
                    <a:lnTo>
                      <a:pt x="80" y="232"/>
                    </a:lnTo>
                    <a:lnTo>
                      <a:pt x="97" y="232"/>
                    </a:lnTo>
                    <a:lnTo>
                      <a:pt x="106" y="230"/>
                    </a:lnTo>
                    <a:lnTo>
                      <a:pt x="84" y="256"/>
                    </a:lnTo>
                    <a:lnTo>
                      <a:pt x="0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427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59" name="Freeform 91"/>
              <p:cNvSpPr>
                <a:spLocks/>
              </p:cNvSpPr>
              <p:nvPr/>
            </p:nvSpPr>
            <p:spPr bwMode="auto">
              <a:xfrm>
                <a:off x="4258" y="1856"/>
                <a:ext cx="264" cy="172"/>
              </a:xfrm>
              <a:custGeom>
                <a:avLst/>
                <a:gdLst>
                  <a:gd name="T0" fmla="*/ 185 w 529"/>
                  <a:gd name="T1" fmla="*/ 11 h 344"/>
                  <a:gd name="T2" fmla="*/ 152 w 529"/>
                  <a:gd name="T3" fmla="*/ 0 h 344"/>
                  <a:gd name="T4" fmla="*/ 154 w 529"/>
                  <a:gd name="T5" fmla="*/ 9 h 344"/>
                  <a:gd name="T6" fmla="*/ 160 w 529"/>
                  <a:gd name="T7" fmla="*/ 38 h 344"/>
                  <a:gd name="T8" fmla="*/ 175 w 529"/>
                  <a:gd name="T9" fmla="*/ 74 h 344"/>
                  <a:gd name="T10" fmla="*/ 206 w 529"/>
                  <a:gd name="T11" fmla="*/ 114 h 344"/>
                  <a:gd name="T12" fmla="*/ 240 w 529"/>
                  <a:gd name="T13" fmla="*/ 146 h 344"/>
                  <a:gd name="T14" fmla="*/ 268 w 529"/>
                  <a:gd name="T15" fmla="*/ 165 h 344"/>
                  <a:gd name="T16" fmla="*/ 289 w 529"/>
                  <a:gd name="T17" fmla="*/ 176 h 344"/>
                  <a:gd name="T18" fmla="*/ 303 w 529"/>
                  <a:gd name="T19" fmla="*/ 190 h 344"/>
                  <a:gd name="T20" fmla="*/ 289 w 529"/>
                  <a:gd name="T21" fmla="*/ 199 h 344"/>
                  <a:gd name="T22" fmla="*/ 249 w 529"/>
                  <a:gd name="T23" fmla="*/ 201 h 344"/>
                  <a:gd name="T24" fmla="*/ 194 w 529"/>
                  <a:gd name="T25" fmla="*/ 201 h 344"/>
                  <a:gd name="T26" fmla="*/ 135 w 529"/>
                  <a:gd name="T27" fmla="*/ 210 h 344"/>
                  <a:gd name="T28" fmla="*/ 82 w 529"/>
                  <a:gd name="T29" fmla="*/ 233 h 344"/>
                  <a:gd name="T30" fmla="*/ 44 w 529"/>
                  <a:gd name="T31" fmla="*/ 262 h 344"/>
                  <a:gd name="T32" fmla="*/ 19 w 529"/>
                  <a:gd name="T33" fmla="*/ 285 h 344"/>
                  <a:gd name="T34" fmla="*/ 12 w 529"/>
                  <a:gd name="T35" fmla="*/ 294 h 344"/>
                  <a:gd name="T36" fmla="*/ 0 w 529"/>
                  <a:gd name="T37" fmla="*/ 344 h 344"/>
                  <a:gd name="T38" fmla="*/ 44 w 529"/>
                  <a:gd name="T39" fmla="*/ 285 h 344"/>
                  <a:gd name="T40" fmla="*/ 122 w 529"/>
                  <a:gd name="T41" fmla="*/ 248 h 344"/>
                  <a:gd name="T42" fmla="*/ 219 w 529"/>
                  <a:gd name="T43" fmla="*/ 228 h 344"/>
                  <a:gd name="T44" fmla="*/ 308 w 529"/>
                  <a:gd name="T45" fmla="*/ 228 h 344"/>
                  <a:gd name="T46" fmla="*/ 365 w 529"/>
                  <a:gd name="T47" fmla="*/ 235 h 344"/>
                  <a:gd name="T48" fmla="*/ 413 w 529"/>
                  <a:gd name="T49" fmla="*/ 258 h 344"/>
                  <a:gd name="T50" fmla="*/ 439 w 529"/>
                  <a:gd name="T51" fmla="*/ 277 h 344"/>
                  <a:gd name="T52" fmla="*/ 529 w 529"/>
                  <a:gd name="T53" fmla="*/ 267 h 344"/>
                  <a:gd name="T54" fmla="*/ 413 w 529"/>
                  <a:gd name="T55" fmla="*/ 218 h 344"/>
                  <a:gd name="T56" fmla="*/ 339 w 529"/>
                  <a:gd name="T57" fmla="*/ 176 h 344"/>
                  <a:gd name="T58" fmla="*/ 278 w 529"/>
                  <a:gd name="T59" fmla="*/ 129 h 344"/>
                  <a:gd name="T60" fmla="*/ 219 w 529"/>
                  <a:gd name="T61" fmla="*/ 68 h 344"/>
                  <a:gd name="T62" fmla="*/ 185 w 529"/>
                  <a:gd name="T63" fmla="*/ 11 h 344"/>
                  <a:gd name="T64" fmla="*/ 185 w 529"/>
                  <a:gd name="T65" fmla="*/ 1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9" h="344">
                    <a:moveTo>
                      <a:pt x="185" y="11"/>
                    </a:moveTo>
                    <a:lnTo>
                      <a:pt x="152" y="0"/>
                    </a:lnTo>
                    <a:lnTo>
                      <a:pt x="154" y="9"/>
                    </a:lnTo>
                    <a:lnTo>
                      <a:pt x="160" y="38"/>
                    </a:lnTo>
                    <a:lnTo>
                      <a:pt x="175" y="74"/>
                    </a:lnTo>
                    <a:lnTo>
                      <a:pt x="206" y="114"/>
                    </a:lnTo>
                    <a:lnTo>
                      <a:pt x="240" y="146"/>
                    </a:lnTo>
                    <a:lnTo>
                      <a:pt x="268" y="165"/>
                    </a:lnTo>
                    <a:lnTo>
                      <a:pt x="289" y="176"/>
                    </a:lnTo>
                    <a:lnTo>
                      <a:pt x="303" y="190"/>
                    </a:lnTo>
                    <a:lnTo>
                      <a:pt x="289" y="199"/>
                    </a:lnTo>
                    <a:lnTo>
                      <a:pt x="249" y="201"/>
                    </a:lnTo>
                    <a:lnTo>
                      <a:pt x="194" y="201"/>
                    </a:lnTo>
                    <a:lnTo>
                      <a:pt x="135" y="210"/>
                    </a:lnTo>
                    <a:lnTo>
                      <a:pt x="82" y="233"/>
                    </a:lnTo>
                    <a:lnTo>
                      <a:pt x="44" y="262"/>
                    </a:lnTo>
                    <a:lnTo>
                      <a:pt x="19" y="285"/>
                    </a:lnTo>
                    <a:lnTo>
                      <a:pt x="12" y="294"/>
                    </a:lnTo>
                    <a:lnTo>
                      <a:pt x="0" y="344"/>
                    </a:lnTo>
                    <a:lnTo>
                      <a:pt x="44" y="285"/>
                    </a:lnTo>
                    <a:lnTo>
                      <a:pt x="122" y="248"/>
                    </a:lnTo>
                    <a:lnTo>
                      <a:pt x="219" y="228"/>
                    </a:lnTo>
                    <a:lnTo>
                      <a:pt x="308" y="228"/>
                    </a:lnTo>
                    <a:lnTo>
                      <a:pt x="365" y="235"/>
                    </a:lnTo>
                    <a:lnTo>
                      <a:pt x="413" y="258"/>
                    </a:lnTo>
                    <a:lnTo>
                      <a:pt x="439" y="277"/>
                    </a:lnTo>
                    <a:lnTo>
                      <a:pt x="529" y="267"/>
                    </a:lnTo>
                    <a:lnTo>
                      <a:pt x="413" y="218"/>
                    </a:lnTo>
                    <a:lnTo>
                      <a:pt x="339" y="176"/>
                    </a:lnTo>
                    <a:lnTo>
                      <a:pt x="278" y="129"/>
                    </a:lnTo>
                    <a:lnTo>
                      <a:pt x="219" y="68"/>
                    </a:lnTo>
                    <a:lnTo>
                      <a:pt x="185" y="11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4F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0" name="Freeform 92"/>
              <p:cNvSpPr>
                <a:spLocks/>
              </p:cNvSpPr>
              <p:nvPr/>
            </p:nvSpPr>
            <p:spPr bwMode="auto">
              <a:xfrm>
                <a:off x="4712" y="1691"/>
                <a:ext cx="13" cy="47"/>
              </a:xfrm>
              <a:custGeom>
                <a:avLst/>
                <a:gdLst>
                  <a:gd name="T0" fmla="*/ 13 w 27"/>
                  <a:gd name="T1" fmla="*/ 0 h 93"/>
                  <a:gd name="T2" fmla="*/ 15 w 27"/>
                  <a:gd name="T3" fmla="*/ 4 h 93"/>
                  <a:gd name="T4" fmla="*/ 21 w 27"/>
                  <a:gd name="T5" fmla="*/ 17 h 93"/>
                  <a:gd name="T6" fmla="*/ 25 w 27"/>
                  <a:gd name="T7" fmla="*/ 34 h 93"/>
                  <a:gd name="T8" fmla="*/ 27 w 27"/>
                  <a:gd name="T9" fmla="*/ 57 h 93"/>
                  <a:gd name="T10" fmla="*/ 21 w 27"/>
                  <a:gd name="T11" fmla="*/ 74 h 93"/>
                  <a:gd name="T12" fmla="*/ 17 w 27"/>
                  <a:gd name="T13" fmla="*/ 85 h 93"/>
                  <a:gd name="T14" fmla="*/ 13 w 27"/>
                  <a:gd name="T15" fmla="*/ 91 h 93"/>
                  <a:gd name="T16" fmla="*/ 12 w 27"/>
                  <a:gd name="T17" fmla="*/ 93 h 93"/>
                  <a:gd name="T18" fmla="*/ 10 w 27"/>
                  <a:gd name="T19" fmla="*/ 93 h 93"/>
                  <a:gd name="T20" fmla="*/ 4 w 27"/>
                  <a:gd name="T21" fmla="*/ 91 h 93"/>
                  <a:gd name="T22" fmla="*/ 0 w 27"/>
                  <a:gd name="T23" fmla="*/ 87 h 93"/>
                  <a:gd name="T24" fmla="*/ 0 w 27"/>
                  <a:gd name="T25" fmla="*/ 83 h 93"/>
                  <a:gd name="T26" fmla="*/ 6 w 27"/>
                  <a:gd name="T27" fmla="*/ 74 h 93"/>
                  <a:gd name="T28" fmla="*/ 12 w 27"/>
                  <a:gd name="T29" fmla="*/ 63 h 93"/>
                  <a:gd name="T30" fmla="*/ 13 w 27"/>
                  <a:gd name="T31" fmla="*/ 47 h 93"/>
                  <a:gd name="T32" fmla="*/ 15 w 27"/>
                  <a:gd name="T33" fmla="*/ 34 h 93"/>
                  <a:gd name="T34" fmla="*/ 15 w 27"/>
                  <a:gd name="T35" fmla="*/ 17 h 93"/>
                  <a:gd name="T36" fmla="*/ 13 w 27"/>
                  <a:gd name="T37" fmla="*/ 7 h 93"/>
                  <a:gd name="T38" fmla="*/ 13 w 27"/>
                  <a:gd name="T39" fmla="*/ 2 h 93"/>
                  <a:gd name="T40" fmla="*/ 13 w 27"/>
                  <a:gd name="T41" fmla="*/ 0 h 93"/>
                  <a:gd name="T42" fmla="*/ 13 w 27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93">
                    <a:moveTo>
                      <a:pt x="13" y="0"/>
                    </a:moveTo>
                    <a:lnTo>
                      <a:pt x="15" y="4"/>
                    </a:lnTo>
                    <a:lnTo>
                      <a:pt x="21" y="17"/>
                    </a:lnTo>
                    <a:lnTo>
                      <a:pt x="25" y="34"/>
                    </a:lnTo>
                    <a:lnTo>
                      <a:pt x="27" y="57"/>
                    </a:lnTo>
                    <a:lnTo>
                      <a:pt x="21" y="74"/>
                    </a:lnTo>
                    <a:lnTo>
                      <a:pt x="17" y="85"/>
                    </a:lnTo>
                    <a:lnTo>
                      <a:pt x="13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4" y="91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6" y="74"/>
                    </a:lnTo>
                    <a:lnTo>
                      <a:pt x="12" y="63"/>
                    </a:lnTo>
                    <a:lnTo>
                      <a:pt x="13" y="47"/>
                    </a:lnTo>
                    <a:lnTo>
                      <a:pt x="15" y="34"/>
                    </a:lnTo>
                    <a:lnTo>
                      <a:pt x="15" y="17"/>
                    </a:lnTo>
                    <a:lnTo>
                      <a:pt x="13" y="7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F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1" name="Freeform 93"/>
              <p:cNvSpPr>
                <a:spLocks/>
              </p:cNvSpPr>
              <p:nvPr/>
            </p:nvSpPr>
            <p:spPr bwMode="auto">
              <a:xfrm>
                <a:off x="4689" y="1795"/>
                <a:ext cx="83" cy="95"/>
              </a:xfrm>
              <a:custGeom>
                <a:avLst/>
                <a:gdLst>
                  <a:gd name="T0" fmla="*/ 116 w 167"/>
                  <a:gd name="T1" fmla="*/ 190 h 190"/>
                  <a:gd name="T2" fmla="*/ 108 w 167"/>
                  <a:gd name="T3" fmla="*/ 190 h 190"/>
                  <a:gd name="T4" fmla="*/ 93 w 167"/>
                  <a:gd name="T5" fmla="*/ 188 h 190"/>
                  <a:gd name="T6" fmla="*/ 72 w 167"/>
                  <a:gd name="T7" fmla="*/ 184 h 190"/>
                  <a:gd name="T8" fmla="*/ 51 w 167"/>
                  <a:gd name="T9" fmla="*/ 175 h 190"/>
                  <a:gd name="T10" fmla="*/ 28 w 167"/>
                  <a:gd name="T11" fmla="*/ 156 h 190"/>
                  <a:gd name="T12" fmla="*/ 9 w 167"/>
                  <a:gd name="T13" fmla="*/ 127 h 190"/>
                  <a:gd name="T14" fmla="*/ 0 w 167"/>
                  <a:gd name="T15" fmla="*/ 97 h 190"/>
                  <a:gd name="T16" fmla="*/ 5 w 167"/>
                  <a:gd name="T17" fmla="*/ 78 h 190"/>
                  <a:gd name="T18" fmla="*/ 22 w 167"/>
                  <a:gd name="T19" fmla="*/ 68 h 190"/>
                  <a:gd name="T20" fmla="*/ 43 w 167"/>
                  <a:gd name="T21" fmla="*/ 61 h 190"/>
                  <a:gd name="T22" fmla="*/ 60 w 167"/>
                  <a:gd name="T23" fmla="*/ 57 h 190"/>
                  <a:gd name="T24" fmla="*/ 68 w 167"/>
                  <a:gd name="T25" fmla="*/ 55 h 190"/>
                  <a:gd name="T26" fmla="*/ 55 w 167"/>
                  <a:gd name="T27" fmla="*/ 30 h 190"/>
                  <a:gd name="T28" fmla="*/ 144 w 167"/>
                  <a:gd name="T29" fmla="*/ 0 h 190"/>
                  <a:gd name="T30" fmla="*/ 167 w 167"/>
                  <a:gd name="T31" fmla="*/ 86 h 190"/>
                  <a:gd name="T32" fmla="*/ 116 w 167"/>
                  <a:gd name="T33" fmla="*/ 190 h 190"/>
                  <a:gd name="T34" fmla="*/ 116 w 167"/>
                  <a:gd name="T3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" h="190">
                    <a:moveTo>
                      <a:pt x="116" y="190"/>
                    </a:moveTo>
                    <a:lnTo>
                      <a:pt x="108" y="190"/>
                    </a:lnTo>
                    <a:lnTo>
                      <a:pt x="93" y="188"/>
                    </a:lnTo>
                    <a:lnTo>
                      <a:pt x="72" y="184"/>
                    </a:lnTo>
                    <a:lnTo>
                      <a:pt x="51" y="175"/>
                    </a:lnTo>
                    <a:lnTo>
                      <a:pt x="28" y="156"/>
                    </a:lnTo>
                    <a:lnTo>
                      <a:pt x="9" y="127"/>
                    </a:lnTo>
                    <a:lnTo>
                      <a:pt x="0" y="97"/>
                    </a:lnTo>
                    <a:lnTo>
                      <a:pt x="5" y="78"/>
                    </a:lnTo>
                    <a:lnTo>
                      <a:pt x="22" y="68"/>
                    </a:lnTo>
                    <a:lnTo>
                      <a:pt x="43" y="61"/>
                    </a:lnTo>
                    <a:lnTo>
                      <a:pt x="60" y="57"/>
                    </a:lnTo>
                    <a:lnTo>
                      <a:pt x="68" y="55"/>
                    </a:lnTo>
                    <a:lnTo>
                      <a:pt x="55" y="30"/>
                    </a:lnTo>
                    <a:lnTo>
                      <a:pt x="144" y="0"/>
                    </a:lnTo>
                    <a:lnTo>
                      <a:pt x="167" y="86"/>
                    </a:lnTo>
                    <a:lnTo>
                      <a:pt x="116" y="190"/>
                    </a:lnTo>
                    <a:lnTo>
                      <a:pt x="116" y="190"/>
                    </a:lnTo>
                    <a:close/>
                  </a:path>
                </a:pathLst>
              </a:custGeom>
              <a:solidFill>
                <a:srgbClr val="D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2" name="Freeform 94"/>
              <p:cNvSpPr>
                <a:spLocks/>
              </p:cNvSpPr>
              <p:nvPr/>
            </p:nvSpPr>
            <p:spPr bwMode="auto">
              <a:xfrm>
                <a:off x="4386" y="1909"/>
                <a:ext cx="223" cy="104"/>
              </a:xfrm>
              <a:custGeom>
                <a:avLst/>
                <a:gdLst>
                  <a:gd name="T0" fmla="*/ 422 w 445"/>
                  <a:gd name="T1" fmla="*/ 209 h 209"/>
                  <a:gd name="T2" fmla="*/ 445 w 445"/>
                  <a:gd name="T3" fmla="*/ 184 h 209"/>
                  <a:gd name="T4" fmla="*/ 445 w 445"/>
                  <a:gd name="T5" fmla="*/ 184 h 209"/>
                  <a:gd name="T6" fmla="*/ 443 w 445"/>
                  <a:gd name="T7" fmla="*/ 179 h 209"/>
                  <a:gd name="T8" fmla="*/ 430 w 445"/>
                  <a:gd name="T9" fmla="*/ 173 h 209"/>
                  <a:gd name="T10" fmla="*/ 399 w 445"/>
                  <a:gd name="T11" fmla="*/ 167 h 209"/>
                  <a:gd name="T12" fmla="*/ 344 w 445"/>
                  <a:gd name="T13" fmla="*/ 154 h 209"/>
                  <a:gd name="T14" fmla="*/ 278 w 445"/>
                  <a:gd name="T15" fmla="*/ 135 h 209"/>
                  <a:gd name="T16" fmla="*/ 207 w 445"/>
                  <a:gd name="T17" fmla="*/ 110 h 209"/>
                  <a:gd name="T18" fmla="*/ 144 w 445"/>
                  <a:gd name="T19" fmla="*/ 84 h 209"/>
                  <a:gd name="T20" fmla="*/ 89 w 445"/>
                  <a:gd name="T21" fmla="*/ 53 h 209"/>
                  <a:gd name="T22" fmla="*/ 42 w 445"/>
                  <a:gd name="T23" fmla="*/ 27 h 209"/>
                  <a:gd name="T24" fmla="*/ 11 w 445"/>
                  <a:gd name="T25" fmla="*/ 8 h 209"/>
                  <a:gd name="T26" fmla="*/ 0 w 445"/>
                  <a:gd name="T27" fmla="*/ 0 h 209"/>
                  <a:gd name="T28" fmla="*/ 59 w 445"/>
                  <a:gd name="T29" fmla="*/ 53 h 209"/>
                  <a:gd name="T30" fmla="*/ 173 w 445"/>
                  <a:gd name="T31" fmla="*/ 124 h 209"/>
                  <a:gd name="T32" fmla="*/ 300 w 445"/>
                  <a:gd name="T33" fmla="*/ 173 h 209"/>
                  <a:gd name="T34" fmla="*/ 386 w 445"/>
                  <a:gd name="T35" fmla="*/ 203 h 209"/>
                  <a:gd name="T36" fmla="*/ 422 w 445"/>
                  <a:gd name="T37" fmla="*/ 209 h 209"/>
                  <a:gd name="T38" fmla="*/ 422 w 445"/>
                  <a:gd name="T3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5" h="209">
                    <a:moveTo>
                      <a:pt x="422" y="209"/>
                    </a:moveTo>
                    <a:lnTo>
                      <a:pt x="445" y="184"/>
                    </a:lnTo>
                    <a:lnTo>
                      <a:pt x="445" y="184"/>
                    </a:lnTo>
                    <a:lnTo>
                      <a:pt x="443" y="179"/>
                    </a:lnTo>
                    <a:lnTo>
                      <a:pt x="430" y="173"/>
                    </a:lnTo>
                    <a:lnTo>
                      <a:pt x="399" y="167"/>
                    </a:lnTo>
                    <a:lnTo>
                      <a:pt x="344" y="154"/>
                    </a:lnTo>
                    <a:lnTo>
                      <a:pt x="278" y="135"/>
                    </a:lnTo>
                    <a:lnTo>
                      <a:pt x="207" y="110"/>
                    </a:lnTo>
                    <a:lnTo>
                      <a:pt x="144" y="84"/>
                    </a:lnTo>
                    <a:lnTo>
                      <a:pt x="89" y="53"/>
                    </a:lnTo>
                    <a:lnTo>
                      <a:pt x="42" y="27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59" y="53"/>
                    </a:lnTo>
                    <a:lnTo>
                      <a:pt x="173" y="124"/>
                    </a:lnTo>
                    <a:lnTo>
                      <a:pt x="300" y="173"/>
                    </a:lnTo>
                    <a:lnTo>
                      <a:pt x="386" y="203"/>
                    </a:lnTo>
                    <a:lnTo>
                      <a:pt x="422" y="209"/>
                    </a:lnTo>
                    <a:lnTo>
                      <a:pt x="422" y="209"/>
                    </a:lnTo>
                    <a:close/>
                  </a:path>
                </a:pathLst>
              </a:custGeom>
              <a:solidFill>
                <a:srgbClr val="5785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3" name="Freeform 95"/>
              <p:cNvSpPr>
                <a:spLocks/>
              </p:cNvSpPr>
              <p:nvPr/>
            </p:nvSpPr>
            <p:spPr bwMode="auto">
              <a:xfrm>
                <a:off x="4359" y="1862"/>
                <a:ext cx="270" cy="84"/>
              </a:xfrm>
              <a:custGeom>
                <a:avLst/>
                <a:gdLst>
                  <a:gd name="T0" fmla="*/ 523 w 540"/>
                  <a:gd name="T1" fmla="*/ 146 h 167"/>
                  <a:gd name="T2" fmla="*/ 466 w 540"/>
                  <a:gd name="T3" fmla="*/ 84 h 167"/>
                  <a:gd name="T4" fmla="*/ 431 w 540"/>
                  <a:gd name="T5" fmla="*/ 34 h 167"/>
                  <a:gd name="T6" fmla="*/ 414 w 540"/>
                  <a:gd name="T7" fmla="*/ 6 h 167"/>
                  <a:gd name="T8" fmla="*/ 308 w 540"/>
                  <a:gd name="T9" fmla="*/ 38 h 167"/>
                  <a:gd name="T10" fmla="*/ 211 w 540"/>
                  <a:gd name="T11" fmla="*/ 42 h 167"/>
                  <a:gd name="T12" fmla="*/ 110 w 540"/>
                  <a:gd name="T13" fmla="*/ 34 h 167"/>
                  <a:gd name="T14" fmla="*/ 0 w 540"/>
                  <a:gd name="T15" fmla="*/ 0 h 167"/>
                  <a:gd name="T16" fmla="*/ 0 w 540"/>
                  <a:gd name="T17" fmla="*/ 2 h 167"/>
                  <a:gd name="T18" fmla="*/ 7 w 540"/>
                  <a:gd name="T19" fmla="*/ 9 h 167"/>
                  <a:gd name="T20" fmla="*/ 36 w 540"/>
                  <a:gd name="T21" fmla="*/ 23 h 167"/>
                  <a:gd name="T22" fmla="*/ 93 w 540"/>
                  <a:gd name="T23" fmla="*/ 46 h 167"/>
                  <a:gd name="T24" fmla="*/ 171 w 540"/>
                  <a:gd name="T25" fmla="*/ 65 h 167"/>
                  <a:gd name="T26" fmla="*/ 243 w 540"/>
                  <a:gd name="T27" fmla="*/ 74 h 167"/>
                  <a:gd name="T28" fmla="*/ 294 w 540"/>
                  <a:gd name="T29" fmla="*/ 76 h 167"/>
                  <a:gd name="T30" fmla="*/ 315 w 540"/>
                  <a:gd name="T31" fmla="*/ 76 h 167"/>
                  <a:gd name="T32" fmla="*/ 323 w 540"/>
                  <a:gd name="T33" fmla="*/ 74 h 167"/>
                  <a:gd name="T34" fmla="*/ 342 w 540"/>
                  <a:gd name="T35" fmla="*/ 76 h 167"/>
                  <a:gd name="T36" fmla="*/ 371 w 540"/>
                  <a:gd name="T37" fmla="*/ 82 h 167"/>
                  <a:gd name="T38" fmla="*/ 405 w 540"/>
                  <a:gd name="T39" fmla="*/ 99 h 167"/>
                  <a:gd name="T40" fmla="*/ 435 w 540"/>
                  <a:gd name="T41" fmla="*/ 118 h 167"/>
                  <a:gd name="T42" fmla="*/ 464 w 540"/>
                  <a:gd name="T43" fmla="*/ 137 h 167"/>
                  <a:gd name="T44" fmla="*/ 483 w 540"/>
                  <a:gd name="T45" fmla="*/ 150 h 167"/>
                  <a:gd name="T46" fmla="*/ 490 w 540"/>
                  <a:gd name="T47" fmla="*/ 156 h 167"/>
                  <a:gd name="T48" fmla="*/ 540 w 540"/>
                  <a:gd name="T49" fmla="*/ 167 h 167"/>
                  <a:gd name="T50" fmla="*/ 523 w 540"/>
                  <a:gd name="T51" fmla="*/ 146 h 167"/>
                  <a:gd name="T52" fmla="*/ 523 w 540"/>
                  <a:gd name="T53" fmla="*/ 14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40" h="167">
                    <a:moveTo>
                      <a:pt x="523" y="146"/>
                    </a:moveTo>
                    <a:lnTo>
                      <a:pt x="466" y="84"/>
                    </a:lnTo>
                    <a:lnTo>
                      <a:pt x="431" y="34"/>
                    </a:lnTo>
                    <a:lnTo>
                      <a:pt x="414" y="6"/>
                    </a:lnTo>
                    <a:lnTo>
                      <a:pt x="308" y="38"/>
                    </a:lnTo>
                    <a:lnTo>
                      <a:pt x="211" y="42"/>
                    </a:lnTo>
                    <a:lnTo>
                      <a:pt x="110" y="3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7" y="9"/>
                    </a:lnTo>
                    <a:lnTo>
                      <a:pt x="36" y="23"/>
                    </a:lnTo>
                    <a:lnTo>
                      <a:pt x="93" y="46"/>
                    </a:lnTo>
                    <a:lnTo>
                      <a:pt x="171" y="65"/>
                    </a:lnTo>
                    <a:lnTo>
                      <a:pt x="243" y="74"/>
                    </a:lnTo>
                    <a:lnTo>
                      <a:pt x="294" y="76"/>
                    </a:lnTo>
                    <a:lnTo>
                      <a:pt x="315" y="76"/>
                    </a:lnTo>
                    <a:lnTo>
                      <a:pt x="323" y="74"/>
                    </a:lnTo>
                    <a:lnTo>
                      <a:pt x="342" y="76"/>
                    </a:lnTo>
                    <a:lnTo>
                      <a:pt x="371" y="82"/>
                    </a:lnTo>
                    <a:lnTo>
                      <a:pt x="405" y="99"/>
                    </a:lnTo>
                    <a:lnTo>
                      <a:pt x="435" y="118"/>
                    </a:lnTo>
                    <a:lnTo>
                      <a:pt x="464" y="137"/>
                    </a:lnTo>
                    <a:lnTo>
                      <a:pt x="483" y="150"/>
                    </a:lnTo>
                    <a:lnTo>
                      <a:pt x="490" y="156"/>
                    </a:lnTo>
                    <a:lnTo>
                      <a:pt x="540" y="167"/>
                    </a:lnTo>
                    <a:lnTo>
                      <a:pt x="523" y="146"/>
                    </a:lnTo>
                    <a:lnTo>
                      <a:pt x="523" y="146"/>
                    </a:lnTo>
                    <a:close/>
                  </a:path>
                </a:pathLst>
              </a:custGeom>
              <a:solidFill>
                <a:srgbClr val="4F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4" name="Freeform 96"/>
              <p:cNvSpPr>
                <a:spLocks/>
              </p:cNvSpPr>
              <p:nvPr/>
            </p:nvSpPr>
            <p:spPr bwMode="auto">
              <a:xfrm>
                <a:off x="4654" y="1934"/>
                <a:ext cx="54" cy="34"/>
              </a:xfrm>
              <a:custGeom>
                <a:avLst/>
                <a:gdLst>
                  <a:gd name="T0" fmla="*/ 0 w 109"/>
                  <a:gd name="T1" fmla="*/ 38 h 69"/>
                  <a:gd name="T2" fmla="*/ 42 w 109"/>
                  <a:gd name="T3" fmla="*/ 0 h 69"/>
                  <a:gd name="T4" fmla="*/ 109 w 109"/>
                  <a:gd name="T5" fmla="*/ 4 h 69"/>
                  <a:gd name="T6" fmla="*/ 72 w 109"/>
                  <a:gd name="T7" fmla="*/ 69 h 69"/>
                  <a:gd name="T8" fmla="*/ 0 w 109"/>
                  <a:gd name="T9" fmla="*/ 38 h 69"/>
                  <a:gd name="T10" fmla="*/ 0 w 109"/>
                  <a:gd name="T11" fmla="*/ 3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69">
                    <a:moveTo>
                      <a:pt x="0" y="38"/>
                    </a:moveTo>
                    <a:lnTo>
                      <a:pt x="42" y="0"/>
                    </a:lnTo>
                    <a:lnTo>
                      <a:pt x="109" y="4"/>
                    </a:lnTo>
                    <a:lnTo>
                      <a:pt x="72" y="69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5" name="Freeform 97"/>
              <p:cNvSpPr>
                <a:spLocks/>
              </p:cNvSpPr>
              <p:nvPr/>
            </p:nvSpPr>
            <p:spPr bwMode="auto">
              <a:xfrm>
                <a:off x="4426" y="1991"/>
                <a:ext cx="166" cy="344"/>
              </a:xfrm>
              <a:custGeom>
                <a:avLst/>
                <a:gdLst>
                  <a:gd name="T0" fmla="*/ 95 w 331"/>
                  <a:gd name="T1" fmla="*/ 19 h 688"/>
                  <a:gd name="T2" fmla="*/ 123 w 331"/>
                  <a:gd name="T3" fmla="*/ 8 h 688"/>
                  <a:gd name="T4" fmla="*/ 190 w 331"/>
                  <a:gd name="T5" fmla="*/ 0 h 688"/>
                  <a:gd name="T6" fmla="*/ 234 w 331"/>
                  <a:gd name="T7" fmla="*/ 8 h 688"/>
                  <a:gd name="T8" fmla="*/ 260 w 331"/>
                  <a:gd name="T9" fmla="*/ 18 h 688"/>
                  <a:gd name="T10" fmla="*/ 274 w 331"/>
                  <a:gd name="T11" fmla="*/ 35 h 688"/>
                  <a:gd name="T12" fmla="*/ 306 w 331"/>
                  <a:gd name="T13" fmla="*/ 56 h 688"/>
                  <a:gd name="T14" fmla="*/ 327 w 331"/>
                  <a:gd name="T15" fmla="*/ 90 h 688"/>
                  <a:gd name="T16" fmla="*/ 331 w 331"/>
                  <a:gd name="T17" fmla="*/ 145 h 688"/>
                  <a:gd name="T18" fmla="*/ 317 w 331"/>
                  <a:gd name="T19" fmla="*/ 236 h 688"/>
                  <a:gd name="T20" fmla="*/ 262 w 331"/>
                  <a:gd name="T21" fmla="*/ 401 h 688"/>
                  <a:gd name="T22" fmla="*/ 211 w 331"/>
                  <a:gd name="T23" fmla="*/ 563 h 688"/>
                  <a:gd name="T24" fmla="*/ 215 w 331"/>
                  <a:gd name="T25" fmla="*/ 591 h 688"/>
                  <a:gd name="T26" fmla="*/ 203 w 331"/>
                  <a:gd name="T27" fmla="*/ 656 h 688"/>
                  <a:gd name="T28" fmla="*/ 190 w 331"/>
                  <a:gd name="T29" fmla="*/ 686 h 688"/>
                  <a:gd name="T30" fmla="*/ 133 w 331"/>
                  <a:gd name="T31" fmla="*/ 688 h 688"/>
                  <a:gd name="T32" fmla="*/ 55 w 331"/>
                  <a:gd name="T33" fmla="*/ 677 h 688"/>
                  <a:gd name="T34" fmla="*/ 30 w 331"/>
                  <a:gd name="T35" fmla="*/ 656 h 688"/>
                  <a:gd name="T36" fmla="*/ 17 w 331"/>
                  <a:gd name="T37" fmla="*/ 571 h 688"/>
                  <a:gd name="T38" fmla="*/ 0 w 331"/>
                  <a:gd name="T39" fmla="*/ 445 h 688"/>
                  <a:gd name="T40" fmla="*/ 45 w 331"/>
                  <a:gd name="T41" fmla="*/ 124 h 688"/>
                  <a:gd name="T42" fmla="*/ 95 w 331"/>
                  <a:gd name="T43" fmla="*/ 19 h 688"/>
                  <a:gd name="T44" fmla="*/ 95 w 331"/>
                  <a:gd name="T45" fmla="*/ 19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1" h="688">
                    <a:moveTo>
                      <a:pt x="95" y="19"/>
                    </a:moveTo>
                    <a:lnTo>
                      <a:pt x="123" y="8"/>
                    </a:lnTo>
                    <a:lnTo>
                      <a:pt x="190" y="0"/>
                    </a:lnTo>
                    <a:lnTo>
                      <a:pt x="234" y="8"/>
                    </a:lnTo>
                    <a:lnTo>
                      <a:pt x="260" y="18"/>
                    </a:lnTo>
                    <a:lnTo>
                      <a:pt x="274" y="35"/>
                    </a:lnTo>
                    <a:lnTo>
                      <a:pt x="306" y="56"/>
                    </a:lnTo>
                    <a:lnTo>
                      <a:pt x="327" y="90"/>
                    </a:lnTo>
                    <a:lnTo>
                      <a:pt x="331" y="145"/>
                    </a:lnTo>
                    <a:lnTo>
                      <a:pt x="317" y="236"/>
                    </a:lnTo>
                    <a:lnTo>
                      <a:pt x="262" y="401"/>
                    </a:lnTo>
                    <a:lnTo>
                      <a:pt x="211" y="563"/>
                    </a:lnTo>
                    <a:lnTo>
                      <a:pt x="215" y="591"/>
                    </a:lnTo>
                    <a:lnTo>
                      <a:pt x="203" y="656"/>
                    </a:lnTo>
                    <a:lnTo>
                      <a:pt x="190" y="686"/>
                    </a:lnTo>
                    <a:lnTo>
                      <a:pt x="133" y="688"/>
                    </a:lnTo>
                    <a:lnTo>
                      <a:pt x="55" y="677"/>
                    </a:lnTo>
                    <a:lnTo>
                      <a:pt x="30" y="656"/>
                    </a:lnTo>
                    <a:lnTo>
                      <a:pt x="17" y="571"/>
                    </a:lnTo>
                    <a:lnTo>
                      <a:pt x="0" y="445"/>
                    </a:lnTo>
                    <a:lnTo>
                      <a:pt x="45" y="124"/>
                    </a:lnTo>
                    <a:lnTo>
                      <a:pt x="95" y="19"/>
                    </a:lnTo>
                    <a:lnTo>
                      <a:pt x="95" y="19"/>
                    </a:lnTo>
                    <a:close/>
                  </a:path>
                </a:pathLst>
              </a:custGeom>
              <a:solidFill>
                <a:srgbClr val="B3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6" name="Freeform 98"/>
              <p:cNvSpPr>
                <a:spLocks/>
              </p:cNvSpPr>
              <p:nvPr/>
            </p:nvSpPr>
            <p:spPr bwMode="auto">
              <a:xfrm>
                <a:off x="4251" y="1968"/>
                <a:ext cx="244" cy="396"/>
              </a:xfrm>
              <a:custGeom>
                <a:avLst/>
                <a:gdLst>
                  <a:gd name="T0" fmla="*/ 36 w 489"/>
                  <a:gd name="T1" fmla="*/ 95 h 790"/>
                  <a:gd name="T2" fmla="*/ 72 w 489"/>
                  <a:gd name="T3" fmla="*/ 57 h 790"/>
                  <a:gd name="T4" fmla="*/ 124 w 489"/>
                  <a:gd name="T5" fmla="*/ 28 h 790"/>
                  <a:gd name="T6" fmla="*/ 183 w 489"/>
                  <a:gd name="T7" fmla="*/ 13 h 790"/>
                  <a:gd name="T8" fmla="*/ 245 w 489"/>
                  <a:gd name="T9" fmla="*/ 2 h 790"/>
                  <a:gd name="T10" fmla="*/ 293 w 489"/>
                  <a:gd name="T11" fmla="*/ 2 h 790"/>
                  <a:gd name="T12" fmla="*/ 342 w 489"/>
                  <a:gd name="T13" fmla="*/ 0 h 790"/>
                  <a:gd name="T14" fmla="*/ 392 w 489"/>
                  <a:gd name="T15" fmla="*/ 15 h 790"/>
                  <a:gd name="T16" fmla="*/ 441 w 489"/>
                  <a:gd name="T17" fmla="*/ 40 h 790"/>
                  <a:gd name="T18" fmla="*/ 475 w 489"/>
                  <a:gd name="T19" fmla="*/ 70 h 790"/>
                  <a:gd name="T20" fmla="*/ 489 w 489"/>
                  <a:gd name="T21" fmla="*/ 112 h 790"/>
                  <a:gd name="T22" fmla="*/ 489 w 489"/>
                  <a:gd name="T23" fmla="*/ 169 h 790"/>
                  <a:gd name="T24" fmla="*/ 451 w 489"/>
                  <a:gd name="T25" fmla="*/ 308 h 790"/>
                  <a:gd name="T26" fmla="*/ 416 w 489"/>
                  <a:gd name="T27" fmla="*/ 397 h 790"/>
                  <a:gd name="T28" fmla="*/ 371 w 489"/>
                  <a:gd name="T29" fmla="*/ 515 h 790"/>
                  <a:gd name="T30" fmla="*/ 304 w 489"/>
                  <a:gd name="T31" fmla="*/ 692 h 790"/>
                  <a:gd name="T32" fmla="*/ 297 w 489"/>
                  <a:gd name="T33" fmla="*/ 712 h 790"/>
                  <a:gd name="T34" fmla="*/ 297 w 489"/>
                  <a:gd name="T35" fmla="*/ 739 h 790"/>
                  <a:gd name="T36" fmla="*/ 257 w 489"/>
                  <a:gd name="T37" fmla="*/ 790 h 790"/>
                  <a:gd name="T38" fmla="*/ 207 w 489"/>
                  <a:gd name="T39" fmla="*/ 777 h 790"/>
                  <a:gd name="T40" fmla="*/ 97 w 489"/>
                  <a:gd name="T41" fmla="*/ 730 h 790"/>
                  <a:gd name="T42" fmla="*/ 72 w 489"/>
                  <a:gd name="T43" fmla="*/ 705 h 790"/>
                  <a:gd name="T44" fmla="*/ 80 w 489"/>
                  <a:gd name="T45" fmla="*/ 663 h 790"/>
                  <a:gd name="T46" fmla="*/ 103 w 489"/>
                  <a:gd name="T47" fmla="*/ 507 h 790"/>
                  <a:gd name="T48" fmla="*/ 127 w 489"/>
                  <a:gd name="T49" fmla="*/ 380 h 790"/>
                  <a:gd name="T50" fmla="*/ 137 w 489"/>
                  <a:gd name="T51" fmla="*/ 338 h 790"/>
                  <a:gd name="T52" fmla="*/ 95 w 489"/>
                  <a:gd name="T53" fmla="*/ 342 h 790"/>
                  <a:gd name="T54" fmla="*/ 38 w 489"/>
                  <a:gd name="T55" fmla="*/ 327 h 790"/>
                  <a:gd name="T56" fmla="*/ 4 w 489"/>
                  <a:gd name="T57" fmla="*/ 302 h 790"/>
                  <a:gd name="T58" fmla="*/ 0 w 489"/>
                  <a:gd name="T59" fmla="*/ 249 h 790"/>
                  <a:gd name="T60" fmla="*/ 6 w 489"/>
                  <a:gd name="T61" fmla="*/ 175 h 790"/>
                  <a:gd name="T62" fmla="*/ 23 w 489"/>
                  <a:gd name="T63" fmla="*/ 118 h 790"/>
                  <a:gd name="T64" fmla="*/ 36 w 489"/>
                  <a:gd name="T65" fmla="*/ 95 h 790"/>
                  <a:gd name="T66" fmla="*/ 36 w 489"/>
                  <a:gd name="T67" fmla="*/ 95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9" h="790">
                    <a:moveTo>
                      <a:pt x="36" y="95"/>
                    </a:moveTo>
                    <a:lnTo>
                      <a:pt x="72" y="57"/>
                    </a:lnTo>
                    <a:lnTo>
                      <a:pt x="124" y="28"/>
                    </a:lnTo>
                    <a:lnTo>
                      <a:pt x="183" y="13"/>
                    </a:lnTo>
                    <a:lnTo>
                      <a:pt x="245" y="2"/>
                    </a:lnTo>
                    <a:lnTo>
                      <a:pt x="293" y="2"/>
                    </a:lnTo>
                    <a:lnTo>
                      <a:pt x="342" y="0"/>
                    </a:lnTo>
                    <a:lnTo>
                      <a:pt x="392" y="15"/>
                    </a:lnTo>
                    <a:lnTo>
                      <a:pt x="441" y="40"/>
                    </a:lnTo>
                    <a:lnTo>
                      <a:pt x="475" y="70"/>
                    </a:lnTo>
                    <a:lnTo>
                      <a:pt x="489" y="112"/>
                    </a:lnTo>
                    <a:lnTo>
                      <a:pt x="489" y="169"/>
                    </a:lnTo>
                    <a:lnTo>
                      <a:pt x="451" y="308"/>
                    </a:lnTo>
                    <a:lnTo>
                      <a:pt x="416" y="397"/>
                    </a:lnTo>
                    <a:lnTo>
                      <a:pt x="371" y="515"/>
                    </a:lnTo>
                    <a:lnTo>
                      <a:pt x="304" y="692"/>
                    </a:lnTo>
                    <a:lnTo>
                      <a:pt x="297" y="712"/>
                    </a:lnTo>
                    <a:lnTo>
                      <a:pt x="297" y="739"/>
                    </a:lnTo>
                    <a:lnTo>
                      <a:pt x="257" y="790"/>
                    </a:lnTo>
                    <a:lnTo>
                      <a:pt x="207" y="777"/>
                    </a:lnTo>
                    <a:lnTo>
                      <a:pt x="97" y="730"/>
                    </a:lnTo>
                    <a:lnTo>
                      <a:pt x="72" y="705"/>
                    </a:lnTo>
                    <a:lnTo>
                      <a:pt x="80" y="663"/>
                    </a:lnTo>
                    <a:lnTo>
                      <a:pt x="103" y="507"/>
                    </a:lnTo>
                    <a:lnTo>
                      <a:pt x="127" y="380"/>
                    </a:lnTo>
                    <a:lnTo>
                      <a:pt x="137" y="338"/>
                    </a:lnTo>
                    <a:lnTo>
                      <a:pt x="95" y="342"/>
                    </a:lnTo>
                    <a:lnTo>
                      <a:pt x="38" y="327"/>
                    </a:lnTo>
                    <a:lnTo>
                      <a:pt x="4" y="302"/>
                    </a:lnTo>
                    <a:lnTo>
                      <a:pt x="0" y="249"/>
                    </a:lnTo>
                    <a:lnTo>
                      <a:pt x="6" y="175"/>
                    </a:lnTo>
                    <a:lnTo>
                      <a:pt x="23" y="118"/>
                    </a:lnTo>
                    <a:lnTo>
                      <a:pt x="36" y="95"/>
                    </a:lnTo>
                    <a:lnTo>
                      <a:pt x="36" y="95"/>
                    </a:lnTo>
                    <a:close/>
                  </a:path>
                </a:pathLst>
              </a:custGeom>
              <a:solidFill>
                <a:srgbClr val="B3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7" name="Freeform 99"/>
              <p:cNvSpPr>
                <a:spLocks/>
              </p:cNvSpPr>
              <p:nvPr/>
            </p:nvSpPr>
            <p:spPr bwMode="auto">
              <a:xfrm>
                <a:off x="4431" y="1991"/>
                <a:ext cx="138" cy="336"/>
              </a:xfrm>
              <a:custGeom>
                <a:avLst/>
                <a:gdLst>
                  <a:gd name="T0" fmla="*/ 93 w 276"/>
                  <a:gd name="T1" fmla="*/ 8 h 671"/>
                  <a:gd name="T2" fmla="*/ 143 w 276"/>
                  <a:gd name="T3" fmla="*/ 2 h 671"/>
                  <a:gd name="T4" fmla="*/ 185 w 276"/>
                  <a:gd name="T5" fmla="*/ 0 h 671"/>
                  <a:gd name="T6" fmla="*/ 263 w 276"/>
                  <a:gd name="T7" fmla="*/ 21 h 671"/>
                  <a:gd name="T8" fmla="*/ 276 w 276"/>
                  <a:gd name="T9" fmla="*/ 46 h 671"/>
                  <a:gd name="T10" fmla="*/ 268 w 276"/>
                  <a:gd name="T11" fmla="*/ 44 h 671"/>
                  <a:gd name="T12" fmla="*/ 249 w 276"/>
                  <a:gd name="T13" fmla="*/ 38 h 671"/>
                  <a:gd name="T14" fmla="*/ 225 w 276"/>
                  <a:gd name="T15" fmla="*/ 33 h 671"/>
                  <a:gd name="T16" fmla="*/ 194 w 276"/>
                  <a:gd name="T17" fmla="*/ 31 h 671"/>
                  <a:gd name="T18" fmla="*/ 171 w 276"/>
                  <a:gd name="T19" fmla="*/ 40 h 671"/>
                  <a:gd name="T20" fmla="*/ 162 w 276"/>
                  <a:gd name="T21" fmla="*/ 65 h 671"/>
                  <a:gd name="T22" fmla="*/ 152 w 276"/>
                  <a:gd name="T23" fmla="*/ 101 h 671"/>
                  <a:gd name="T24" fmla="*/ 143 w 276"/>
                  <a:gd name="T25" fmla="*/ 147 h 671"/>
                  <a:gd name="T26" fmla="*/ 126 w 276"/>
                  <a:gd name="T27" fmla="*/ 209 h 671"/>
                  <a:gd name="T28" fmla="*/ 103 w 276"/>
                  <a:gd name="T29" fmla="*/ 297 h 671"/>
                  <a:gd name="T30" fmla="*/ 80 w 276"/>
                  <a:gd name="T31" fmla="*/ 392 h 671"/>
                  <a:gd name="T32" fmla="*/ 59 w 276"/>
                  <a:gd name="T33" fmla="*/ 489 h 671"/>
                  <a:gd name="T34" fmla="*/ 46 w 276"/>
                  <a:gd name="T35" fmla="*/ 567 h 671"/>
                  <a:gd name="T36" fmla="*/ 40 w 276"/>
                  <a:gd name="T37" fmla="*/ 626 h 671"/>
                  <a:gd name="T38" fmla="*/ 36 w 276"/>
                  <a:gd name="T39" fmla="*/ 658 h 671"/>
                  <a:gd name="T40" fmla="*/ 38 w 276"/>
                  <a:gd name="T41" fmla="*/ 671 h 671"/>
                  <a:gd name="T42" fmla="*/ 17 w 276"/>
                  <a:gd name="T43" fmla="*/ 647 h 671"/>
                  <a:gd name="T44" fmla="*/ 0 w 276"/>
                  <a:gd name="T45" fmla="*/ 538 h 671"/>
                  <a:gd name="T46" fmla="*/ 0 w 276"/>
                  <a:gd name="T47" fmla="*/ 496 h 671"/>
                  <a:gd name="T48" fmla="*/ 84 w 276"/>
                  <a:gd name="T49" fmla="*/ 274 h 671"/>
                  <a:gd name="T50" fmla="*/ 124 w 276"/>
                  <a:gd name="T51" fmla="*/ 149 h 671"/>
                  <a:gd name="T52" fmla="*/ 126 w 276"/>
                  <a:gd name="T53" fmla="*/ 75 h 671"/>
                  <a:gd name="T54" fmla="*/ 118 w 276"/>
                  <a:gd name="T55" fmla="*/ 46 h 671"/>
                  <a:gd name="T56" fmla="*/ 93 w 276"/>
                  <a:gd name="T57" fmla="*/ 8 h 671"/>
                  <a:gd name="T58" fmla="*/ 93 w 276"/>
                  <a:gd name="T59" fmla="*/ 8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71">
                    <a:moveTo>
                      <a:pt x="93" y="8"/>
                    </a:moveTo>
                    <a:lnTo>
                      <a:pt x="143" y="2"/>
                    </a:lnTo>
                    <a:lnTo>
                      <a:pt x="185" y="0"/>
                    </a:lnTo>
                    <a:lnTo>
                      <a:pt x="263" y="21"/>
                    </a:lnTo>
                    <a:lnTo>
                      <a:pt x="276" y="46"/>
                    </a:lnTo>
                    <a:lnTo>
                      <a:pt x="268" y="44"/>
                    </a:lnTo>
                    <a:lnTo>
                      <a:pt x="249" y="38"/>
                    </a:lnTo>
                    <a:lnTo>
                      <a:pt x="225" y="33"/>
                    </a:lnTo>
                    <a:lnTo>
                      <a:pt x="194" y="31"/>
                    </a:lnTo>
                    <a:lnTo>
                      <a:pt x="171" y="40"/>
                    </a:lnTo>
                    <a:lnTo>
                      <a:pt x="162" y="65"/>
                    </a:lnTo>
                    <a:lnTo>
                      <a:pt x="152" y="101"/>
                    </a:lnTo>
                    <a:lnTo>
                      <a:pt x="143" y="147"/>
                    </a:lnTo>
                    <a:lnTo>
                      <a:pt x="126" y="209"/>
                    </a:lnTo>
                    <a:lnTo>
                      <a:pt x="103" y="297"/>
                    </a:lnTo>
                    <a:lnTo>
                      <a:pt x="80" y="392"/>
                    </a:lnTo>
                    <a:lnTo>
                      <a:pt x="59" y="489"/>
                    </a:lnTo>
                    <a:lnTo>
                      <a:pt x="46" y="567"/>
                    </a:lnTo>
                    <a:lnTo>
                      <a:pt x="40" y="626"/>
                    </a:lnTo>
                    <a:lnTo>
                      <a:pt x="36" y="658"/>
                    </a:lnTo>
                    <a:lnTo>
                      <a:pt x="38" y="671"/>
                    </a:lnTo>
                    <a:lnTo>
                      <a:pt x="17" y="647"/>
                    </a:lnTo>
                    <a:lnTo>
                      <a:pt x="0" y="538"/>
                    </a:lnTo>
                    <a:lnTo>
                      <a:pt x="0" y="496"/>
                    </a:lnTo>
                    <a:lnTo>
                      <a:pt x="84" y="274"/>
                    </a:lnTo>
                    <a:lnTo>
                      <a:pt x="124" y="149"/>
                    </a:lnTo>
                    <a:lnTo>
                      <a:pt x="126" y="75"/>
                    </a:lnTo>
                    <a:lnTo>
                      <a:pt x="118" y="46"/>
                    </a:lnTo>
                    <a:lnTo>
                      <a:pt x="93" y="8"/>
                    </a:lnTo>
                    <a:lnTo>
                      <a:pt x="93" y="8"/>
                    </a:lnTo>
                    <a:close/>
                  </a:path>
                </a:pathLst>
              </a:custGeom>
              <a:solidFill>
                <a:srgbClr val="A6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8" name="Freeform 100"/>
              <p:cNvSpPr>
                <a:spLocks/>
              </p:cNvSpPr>
              <p:nvPr/>
            </p:nvSpPr>
            <p:spPr bwMode="auto">
              <a:xfrm>
                <a:off x="4292" y="1734"/>
                <a:ext cx="47" cy="107"/>
              </a:xfrm>
              <a:custGeom>
                <a:avLst/>
                <a:gdLst>
                  <a:gd name="T0" fmla="*/ 61 w 93"/>
                  <a:gd name="T1" fmla="*/ 215 h 215"/>
                  <a:gd name="T2" fmla="*/ 59 w 93"/>
                  <a:gd name="T3" fmla="*/ 211 h 215"/>
                  <a:gd name="T4" fmla="*/ 59 w 93"/>
                  <a:gd name="T5" fmla="*/ 198 h 215"/>
                  <a:gd name="T6" fmla="*/ 59 w 93"/>
                  <a:gd name="T7" fmla="*/ 179 h 215"/>
                  <a:gd name="T8" fmla="*/ 64 w 93"/>
                  <a:gd name="T9" fmla="*/ 156 h 215"/>
                  <a:gd name="T10" fmla="*/ 72 w 93"/>
                  <a:gd name="T11" fmla="*/ 133 h 215"/>
                  <a:gd name="T12" fmla="*/ 81 w 93"/>
                  <a:gd name="T13" fmla="*/ 116 h 215"/>
                  <a:gd name="T14" fmla="*/ 87 w 93"/>
                  <a:gd name="T15" fmla="*/ 107 h 215"/>
                  <a:gd name="T16" fmla="*/ 91 w 93"/>
                  <a:gd name="T17" fmla="*/ 103 h 215"/>
                  <a:gd name="T18" fmla="*/ 91 w 93"/>
                  <a:gd name="T19" fmla="*/ 94 h 215"/>
                  <a:gd name="T20" fmla="*/ 91 w 93"/>
                  <a:gd name="T21" fmla="*/ 69 h 215"/>
                  <a:gd name="T22" fmla="*/ 91 w 93"/>
                  <a:gd name="T23" fmla="*/ 42 h 215"/>
                  <a:gd name="T24" fmla="*/ 93 w 93"/>
                  <a:gd name="T25" fmla="*/ 23 h 215"/>
                  <a:gd name="T26" fmla="*/ 93 w 93"/>
                  <a:gd name="T27" fmla="*/ 12 h 215"/>
                  <a:gd name="T28" fmla="*/ 93 w 93"/>
                  <a:gd name="T29" fmla="*/ 4 h 215"/>
                  <a:gd name="T30" fmla="*/ 93 w 93"/>
                  <a:gd name="T31" fmla="*/ 0 h 215"/>
                  <a:gd name="T32" fmla="*/ 93 w 93"/>
                  <a:gd name="T33" fmla="*/ 0 h 215"/>
                  <a:gd name="T34" fmla="*/ 81 w 93"/>
                  <a:gd name="T35" fmla="*/ 8 h 215"/>
                  <a:gd name="T36" fmla="*/ 78 w 93"/>
                  <a:gd name="T37" fmla="*/ 19 h 215"/>
                  <a:gd name="T38" fmla="*/ 64 w 93"/>
                  <a:gd name="T39" fmla="*/ 19 h 215"/>
                  <a:gd name="T40" fmla="*/ 42 w 93"/>
                  <a:gd name="T41" fmla="*/ 37 h 215"/>
                  <a:gd name="T42" fmla="*/ 15 w 93"/>
                  <a:gd name="T43" fmla="*/ 59 h 215"/>
                  <a:gd name="T44" fmla="*/ 5 w 93"/>
                  <a:gd name="T45" fmla="*/ 76 h 215"/>
                  <a:gd name="T46" fmla="*/ 0 w 93"/>
                  <a:gd name="T47" fmla="*/ 120 h 215"/>
                  <a:gd name="T48" fmla="*/ 11 w 93"/>
                  <a:gd name="T49" fmla="*/ 145 h 215"/>
                  <a:gd name="T50" fmla="*/ 30 w 93"/>
                  <a:gd name="T51" fmla="*/ 185 h 215"/>
                  <a:gd name="T52" fmla="*/ 61 w 93"/>
                  <a:gd name="T53" fmla="*/ 215 h 215"/>
                  <a:gd name="T54" fmla="*/ 61 w 93"/>
                  <a:gd name="T55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3" h="215">
                    <a:moveTo>
                      <a:pt x="61" y="215"/>
                    </a:moveTo>
                    <a:lnTo>
                      <a:pt x="59" y="211"/>
                    </a:lnTo>
                    <a:lnTo>
                      <a:pt x="59" y="198"/>
                    </a:lnTo>
                    <a:lnTo>
                      <a:pt x="59" y="179"/>
                    </a:lnTo>
                    <a:lnTo>
                      <a:pt x="64" y="156"/>
                    </a:lnTo>
                    <a:lnTo>
                      <a:pt x="72" y="133"/>
                    </a:lnTo>
                    <a:lnTo>
                      <a:pt x="81" y="116"/>
                    </a:lnTo>
                    <a:lnTo>
                      <a:pt x="87" y="107"/>
                    </a:lnTo>
                    <a:lnTo>
                      <a:pt x="91" y="103"/>
                    </a:lnTo>
                    <a:lnTo>
                      <a:pt x="91" y="94"/>
                    </a:lnTo>
                    <a:lnTo>
                      <a:pt x="91" y="69"/>
                    </a:lnTo>
                    <a:lnTo>
                      <a:pt x="91" y="42"/>
                    </a:lnTo>
                    <a:lnTo>
                      <a:pt x="93" y="23"/>
                    </a:lnTo>
                    <a:lnTo>
                      <a:pt x="93" y="12"/>
                    </a:lnTo>
                    <a:lnTo>
                      <a:pt x="93" y="4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81" y="8"/>
                    </a:lnTo>
                    <a:lnTo>
                      <a:pt x="78" y="19"/>
                    </a:lnTo>
                    <a:lnTo>
                      <a:pt x="64" y="19"/>
                    </a:lnTo>
                    <a:lnTo>
                      <a:pt x="42" y="37"/>
                    </a:lnTo>
                    <a:lnTo>
                      <a:pt x="15" y="59"/>
                    </a:lnTo>
                    <a:lnTo>
                      <a:pt x="5" y="76"/>
                    </a:lnTo>
                    <a:lnTo>
                      <a:pt x="0" y="120"/>
                    </a:lnTo>
                    <a:lnTo>
                      <a:pt x="11" y="145"/>
                    </a:lnTo>
                    <a:lnTo>
                      <a:pt x="30" y="185"/>
                    </a:lnTo>
                    <a:lnTo>
                      <a:pt x="61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875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69" name="Freeform 101"/>
              <p:cNvSpPr>
                <a:spLocks/>
              </p:cNvSpPr>
              <p:nvPr/>
            </p:nvSpPr>
            <p:spPr bwMode="auto">
              <a:xfrm>
                <a:off x="4603" y="1928"/>
                <a:ext cx="115" cy="87"/>
              </a:xfrm>
              <a:custGeom>
                <a:avLst/>
                <a:gdLst>
                  <a:gd name="T0" fmla="*/ 16 w 230"/>
                  <a:gd name="T1" fmla="*/ 160 h 175"/>
                  <a:gd name="T2" fmla="*/ 12 w 230"/>
                  <a:gd name="T3" fmla="*/ 158 h 175"/>
                  <a:gd name="T4" fmla="*/ 8 w 230"/>
                  <a:gd name="T5" fmla="*/ 158 h 175"/>
                  <a:gd name="T6" fmla="*/ 2 w 230"/>
                  <a:gd name="T7" fmla="*/ 158 h 175"/>
                  <a:gd name="T8" fmla="*/ 0 w 230"/>
                  <a:gd name="T9" fmla="*/ 158 h 175"/>
                  <a:gd name="T10" fmla="*/ 6 w 230"/>
                  <a:gd name="T11" fmla="*/ 150 h 175"/>
                  <a:gd name="T12" fmla="*/ 19 w 230"/>
                  <a:gd name="T13" fmla="*/ 137 h 175"/>
                  <a:gd name="T14" fmla="*/ 35 w 230"/>
                  <a:gd name="T15" fmla="*/ 120 h 175"/>
                  <a:gd name="T16" fmla="*/ 48 w 230"/>
                  <a:gd name="T17" fmla="*/ 101 h 175"/>
                  <a:gd name="T18" fmla="*/ 56 w 230"/>
                  <a:gd name="T19" fmla="*/ 80 h 175"/>
                  <a:gd name="T20" fmla="*/ 57 w 230"/>
                  <a:gd name="T21" fmla="*/ 63 h 175"/>
                  <a:gd name="T22" fmla="*/ 56 w 230"/>
                  <a:gd name="T23" fmla="*/ 49 h 175"/>
                  <a:gd name="T24" fmla="*/ 56 w 230"/>
                  <a:gd name="T25" fmla="*/ 44 h 175"/>
                  <a:gd name="T26" fmla="*/ 84 w 230"/>
                  <a:gd name="T27" fmla="*/ 36 h 175"/>
                  <a:gd name="T28" fmla="*/ 126 w 230"/>
                  <a:gd name="T29" fmla="*/ 2 h 175"/>
                  <a:gd name="T30" fmla="*/ 156 w 230"/>
                  <a:gd name="T31" fmla="*/ 0 h 175"/>
                  <a:gd name="T32" fmla="*/ 166 w 230"/>
                  <a:gd name="T33" fmla="*/ 0 h 175"/>
                  <a:gd name="T34" fmla="*/ 175 w 230"/>
                  <a:gd name="T35" fmla="*/ 2 h 175"/>
                  <a:gd name="T36" fmla="*/ 177 w 230"/>
                  <a:gd name="T37" fmla="*/ 11 h 175"/>
                  <a:gd name="T38" fmla="*/ 175 w 230"/>
                  <a:gd name="T39" fmla="*/ 19 h 175"/>
                  <a:gd name="T40" fmla="*/ 173 w 230"/>
                  <a:gd name="T41" fmla="*/ 25 h 175"/>
                  <a:gd name="T42" fmla="*/ 156 w 230"/>
                  <a:gd name="T43" fmla="*/ 30 h 175"/>
                  <a:gd name="T44" fmla="*/ 135 w 230"/>
                  <a:gd name="T45" fmla="*/ 32 h 175"/>
                  <a:gd name="T46" fmla="*/ 126 w 230"/>
                  <a:gd name="T47" fmla="*/ 48 h 175"/>
                  <a:gd name="T48" fmla="*/ 124 w 230"/>
                  <a:gd name="T49" fmla="*/ 49 h 175"/>
                  <a:gd name="T50" fmla="*/ 124 w 230"/>
                  <a:gd name="T51" fmla="*/ 51 h 175"/>
                  <a:gd name="T52" fmla="*/ 124 w 230"/>
                  <a:gd name="T53" fmla="*/ 55 h 175"/>
                  <a:gd name="T54" fmla="*/ 128 w 230"/>
                  <a:gd name="T55" fmla="*/ 55 h 175"/>
                  <a:gd name="T56" fmla="*/ 151 w 230"/>
                  <a:gd name="T57" fmla="*/ 49 h 175"/>
                  <a:gd name="T58" fmla="*/ 179 w 230"/>
                  <a:gd name="T59" fmla="*/ 36 h 175"/>
                  <a:gd name="T60" fmla="*/ 194 w 230"/>
                  <a:gd name="T61" fmla="*/ 19 h 175"/>
                  <a:gd name="T62" fmla="*/ 202 w 230"/>
                  <a:gd name="T63" fmla="*/ 11 h 175"/>
                  <a:gd name="T64" fmla="*/ 211 w 230"/>
                  <a:gd name="T65" fmla="*/ 6 h 175"/>
                  <a:gd name="T66" fmla="*/ 219 w 230"/>
                  <a:gd name="T67" fmla="*/ 6 h 175"/>
                  <a:gd name="T68" fmla="*/ 223 w 230"/>
                  <a:gd name="T69" fmla="*/ 13 h 175"/>
                  <a:gd name="T70" fmla="*/ 230 w 230"/>
                  <a:gd name="T71" fmla="*/ 17 h 175"/>
                  <a:gd name="T72" fmla="*/ 230 w 230"/>
                  <a:gd name="T73" fmla="*/ 25 h 175"/>
                  <a:gd name="T74" fmla="*/ 230 w 230"/>
                  <a:gd name="T75" fmla="*/ 29 h 175"/>
                  <a:gd name="T76" fmla="*/ 227 w 230"/>
                  <a:gd name="T77" fmla="*/ 42 h 175"/>
                  <a:gd name="T78" fmla="*/ 225 w 230"/>
                  <a:gd name="T79" fmla="*/ 49 h 175"/>
                  <a:gd name="T80" fmla="*/ 210 w 230"/>
                  <a:gd name="T81" fmla="*/ 80 h 175"/>
                  <a:gd name="T82" fmla="*/ 177 w 230"/>
                  <a:gd name="T83" fmla="*/ 127 h 175"/>
                  <a:gd name="T84" fmla="*/ 151 w 230"/>
                  <a:gd name="T85" fmla="*/ 152 h 175"/>
                  <a:gd name="T86" fmla="*/ 118 w 230"/>
                  <a:gd name="T87" fmla="*/ 165 h 175"/>
                  <a:gd name="T88" fmla="*/ 73 w 230"/>
                  <a:gd name="T89" fmla="*/ 175 h 175"/>
                  <a:gd name="T90" fmla="*/ 29 w 230"/>
                  <a:gd name="T91" fmla="*/ 165 h 175"/>
                  <a:gd name="T92" fmla="*/ 16 w 230"/>
                  <a:gd name="T93" fmla="*/ 160 h 175"/>
                  <a:gd name="T94" fmla="*/ 16 w 230"/>
                  <a:gd name="T95" fmla="*/ 16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0" h="175">
                    <a:moveTo>
                      <a:pt x="16" y="160"/>
                    </a:moveTo>
                    <a:lnTo>
                      <a:pt x="12" y="158"/>
                    </a:lnTo>
                    <a:lnTo>
                      <a:pt x="8" y="158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6" y="150"/>
                    </a:lnTo>
                    <a:lnTo>
                      <a:pt x="19" y="137"/>
                    </a:lnTo>
                    <a:lnTo>
                      <a:pt x="35" y="120"/>
                    </a:lnTo>
                    <a:lnTo>
                      <a:pt x="48" y="101"/>
                    </a:lnTo>
                    <a:lnTo>
                      <a:pt x="56" y="80"/>
                    </a:lnTo>
                    <a:lnTo>
                      <a:pt x="57" y="63"/>
                    </a:lnTo>
                    <a:lnTo>
                      <a:pt x="56" y="49"/>
                    </a:lnTo>
                    <a:lnTo>
                      <a:pt x="56" y="44"/>
                    </a:lnTo>
                    <a:lnTo>
                      <a:pt x="84" y="36"/>
                    </a:lnTo>
                    <a:lnTo>
                      <a:pt x="126" y="2"/>
                    </a:lnTo>
                    <a:lnTo>
                      <a:pt x="156" y="0"/>
                    </a:lnTo>
                    <a:lnTo>
                      <a:pt x="166" y="0"/>
                    </a:lnTo>
                    <a:lnTo>
                      <a:pt x="175" y="2"/>
                    </a:lnTo>
                    <a:lnTo>
                      <a:pt x="177" y="11"/>
                    </a:lnTo>
                    <a:lnTo>
                      <a:pt x="175" y="19"/>
                    </a:lnTo>
                    <a:lnTo>
                      <a:pt x="173" y="25"/>
                    </a:lnTo>
                    <a:lnTo>
                      <a:pt x="156" y="30"/>
                    </a:lnTo>
                    <a:lnTo>
                      <a:pt x="135" y="32"/>
                    </a:lnTo>
                    <a:lnTo>
                      <a:pt x="126" y="48"/>
                    </a:lnTo>
                    <a:lnTo>
                      <a:pt x="124" y="49"/>
                    </a:lnTo>
                    <a:lnTo>
                      <a:pt x="124" y="51"/>
                    </a:lnTo>
                    <a:lnTo>
                      <a:pt x="124" y="55"/>
                    </a:lnTo>
                    <a:lnTo>
                      <a:pt x="128" y="55"/>
                    </a:lnTo>
                    <a:lnTo>
                      <a:pt x="151" y="49"/>
                    </a:lnTo>
                    <a:lnTo>
                      <a:pt x="179" y="36"/>
                    </a:lnTo>
                    <a:lnTo>
                      <a:pt x="194" y="19"/>
                    </a:lnTo>
                    <a:lnTo>
                      <a:pt x="202" y="11"/>
                    </a:lnTo>
                    <a:lnTo>
                      <a:pt x="211" y="6"/>
                    </a:lnTo>
                    <a:lnTo>
                      <a:pt x="219" y="6"/>
                    </a:lnTo>
                    <a:lnTo>
                      <a:pt x="223" y="13"/>
                    </a:lnTo>
                    <a:lnTo>
                      <a:pt x="230" y="17"/>
                    </a:lnTo>
                    <a:lnTo>
                      <a:pt x="230" y="25"/>
                    </a:lnTo>
                    <a:lnTo>
                      <a:pt x="230" y="29"/>
                    </a:lnTo>
                    <a:lnTo>
                      <a:pt x="227" y="42"/>
                    </a:lnTo>
                    <a:lnTo>
                      <a:pt x="225" y="49"/>
                    </a:lnTo>
                    <a:lnTo>
                      <a:pt x="210" y="80"/>
                    </a:lnTo>
                    <a:lnTo>
                      <a:pt x="177" y="127"/>
                    </a:lnTo>
                    <a:lnTo>
                      <a:pt x="151" y="152"/>
                    </a:lnTo>
                    <a:lnTo>
                      <a:pt x="118" y="165"/>
                    </a:lnTo>
                    <a:lnTo>
                      <a:pt x="73" y="175"/>
                    </a:lnTo>
                    <a:lnTo>
                      <a:pt x="29" y="165"/>
                    </a:lnTo>
                    <a:lnTo>
                      <a:pt x="16" y="160"/>
                    </a:lnTo>
                    <a:lnTo>
                      <a:pt x="16" y="160"/>
                    </a:lnTo>
                    <a:close/>
                  </a:path>
                </a:pathLst>
              </a:custGeom>
              <a:solidFill>
                <a:srgbClr val="A67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0" name="Freeform 102"/>
              <p:cNvSpPr>
                <a:spLocks/>
              </p:cNvSpPr>
              <p:nvPr/>
            </p:nvSpPr>
            <p:spPr bwMode="auto">
              <a:xfrm>
                <a:off x="4698" y="1784"/>
                <a:ext cx="97" cy="109"/>
              </a:xfrm>
              <a:custGeom>
                <a:avLst/>
                <a:gdLst>
                  <a:gd name="T0" fmla="*/ 112 w 193"/>
                  <a:gd name="T1" fmla="*/ 0 h 219"/>
                  <a:gd name="T2" fmla="*/ 121 w 193"/>
                  <a:gd name="T3" fmla="*/ 2 h 219"/>
                  <a:gd name="T4" fmla="*/ 146 w 193"/>
                  <a:gd name="T5" fmla="*/ 12 h 219"/>
                  <a:gd name="T6" fmla="*/ 163 w 193"/>
                  <a:gd name="T7" fmla="*/ 25 h 219"/>
                  <a:gd name="T8" fmla="*/ 173 w 193"/>
                  <a:gd name="T9" fmla="*/ 36 h 219"/>
                  <a:gd name="T10" fmla="*/ 184 w 193"/>
                  <a:gd name="T11" fmla="*/ 59 h 219"/>
                  <a:gd name="T12" fmla="*/ 193 w 193"/>
                  <a:gd name="T13" fmla="*/ 91 h 219"/>
                  <a:gd name="T14" fmla="*/ 190 w 193"/>
                  <a:gd name="T15" fmla="*/ 131 h 219"/>
                  <a:gd name="T16" fmla="*/ 184 w 193"/>
                  <a:gd name="T17" fmla="*/ 156 h 219"/>
                  <a:gd name="T18" fmla="*/ 169 w 193"/>
                  <a:gd name="T19" fmla="*/ 175 h 219"/>
                  <a:gd name="T20" fmla="*/ 133 w 193"/>
                  <a:gd name="T21" fmla="*/ 209 h 219"/>
                  <a:gd name="T22" fmla="*/ 117 w 193"/>
                  <a:gd name="T23" fmla="*/ 219 h 219"/>
                  <a:gd name="T24" fmla="*/ 97 w 193"/>
                  <a:gd name="T25" fmla="*/ 215 h 219"/>
                  <a:gd name="T26" fmla="*/ 76 w 193"/>
                  <a:gd name="T27" fmla="*/ 209 h 219"/>
                  <a:gd name="T28" fmla="*/ 62 w 193"/>
                  <a:gd name="T29" fmla="*/ 203 h 219"/>
                  <a:gd name="T30" fmla="*/ 60 w 193"/>
                  <a:gd name="T31" fmla="*/ 202 h 219"/>
                  <a:gd name="T32" fmla="*/ 57 w 193"/>
                  <a:gd name="T33" fmla="*/ 200 h 219"/>
                  <a:gd name="T34" fmla="*/ 51 w 193"/>
                  <a:gd name="T35" fmla="*/ 196 h 219"/>
                  <a:gd name="T36" fmla="*/ 49 w 193"/>
                  <a:gd name="T37" fmla="*/ 192 h 219"/>
                  <a:gd name="T38" fmla="*/ 38 w 193"/>
                  <a:gd name="T39" fmla="*/ 186 h 219"/>
                  <a:gd name="T40" fmla="*/ 28 w 193"/>
                  <a:gd name="T41" fmla="*/ 179 h 219"/>
                  <a:gd name="T42" fmla="*/ 28 w 193"/>
                  <a:gd name="T43" fmla="*/ 164 h 219"/>
                  <a:gd name="T44" fmla="*/ 15 w 193"/>
                  <a:gd name="T45" fmla="*/ 158 h 219"/>
                  <a:gd name="T46" fmla="*/ 9 w 193"/>
                  <a:gd name="T47" fmla="*/ 146 h 219"/>
                  <a:gd name="T48" fmla="*/ 9 w 193"/>
                  <a:gd name="T49" fmla="*/ 139 h 219"/>
                  <a:gd name="T50" fmla="*/ 0 w 193"/>
                  <a:gd name="T51" fmla="*/ 127 h 219"/>
                  <a:gd name="T52" fmla="*/ 0 w 193"/>
                  <a:gd name="T53" fmla="*/ 110 h 219"/>
                  <a:gd name="T54" fmla="*/ 5 w 193"/>
                  <a:gd name="T55" fmla="*/ 107 h 219"/>
                  <a:gd name="T56" fmla="*/ 51 w 193"/>
                  <a:gd name="T57" fmla="*/ 97 h 219"/>
                  <a:gd name="T58" fmla="*/ 68 w 193"/>
                  <a:gd name="T59" fmla="*/ 93 h 219"/>
                  <a:gd name="T60" fmla="*/ 87 w 193"/>
                  <a:gd name="T61" fmla="*/ 72 h 219"/>
                  <a:gd name="T62" fmla="*/ 91 w 193"/>
                  <a:gd name="T63" fmla="*/ 63 h 219"/>
                  <a:gd name="T64" fmla="*/ 89 w 193"/>
                  <a:gd name="T65" fmla="*/ 55 h 219"/>
                  <a:gd name="T66" fmla="*/ 72 w 193"/>
                  <a:gd name="T67" fmla="*/ 61 h 219"/>
                  <a:gd name="T68" fmla="*/ 55 w 193"/>
                  <a:gd name="T69" fmla="*/ 74 h 219"/>
                  <a:gd name="T70" fmla="*/ 45 w 193"/>
                  <a:gd name="T71" fmla="*/ 74 h 219"/>
                  <a:gd name="T72" fmla="*/ 28 w 193"/>
                  <a:gd name="T73" fmla="*/ 67 h 219"/>
                  <a:gd name="T74" fmla="*/ 22 w 193"/>
                  <a:gd name="T75" fmla="*/ 59 h 219"/>
                  <a:gd name="T76" fmla="*/ 20 w 193"/>
                  <a:gd name="T77" fmla="*/ 50 h 219"/>
                  <a:gd name="T78" fmla="*/ 38 w 193"/>
                  <a:gd name="T79" fmla="*/ 42 h 219"/>
                  <a:gd name="T80" fmla="*/ 66 w 193"/>
                  <a:gd name="T81" fmla="*/ 32 h 219"/>
                  <a:gd name="T82" fmla="*/ 93 w 193"/>
                  <a:gd name="T83" fmla="*/ 8 h 219"/>
                  <a:gd name="T84" fmla="*/ 95 w 193"/>
                  <a:gd name="T85" fmla="*/ 8 h 219"/>
                  <a:gd name="T86" fmla="*/ 98 w 193"/>
                  <a:gd name="T87" fmla="*/ 4 h 219"/>
                  <a:gd name="T88" fmla="*/ 104 w 193"/>
                  <a:gd name="T89" fmla="*/ 0 h 219"/>
                  <a:gd name="T90" fmla="*/ 112 w 193"/>
                  <a:gd name="T91" fmla="*/ 0 h 219"/>
                  <a:gd name="T92" fmla="*/ 112 w 193"/>
                  <a:gd name="T9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3" h="219">
                    <a:moveTo>
                      <a:pt x="112" y="0"/>
                    </a:moveTo>
                    <a:lnTo>
                      <a:pt x="121" y="2"/>
                    </a:lnTo>
                    <a:lnTo>
                      <a:pt x="146" y="12"/>
                    </a:lnTo>
                    <a:lnTo>
                      <a:pt x="163" y="25"/>
                    </a:lnTo>
                    <a:lnTo>
                      <a:pt x="173" y="36"/>
                    </a:lnTo>
                    <a:lnTo>
                      <a:pt x="184" y="59"/>
                    </a:lnTo>
                    <a:lnTo>
                      <a:pt x="193" y="91"/>
                    </a:lnTo>
                    <a:lnTo>
                      <a:pt x="190" y="131"/>
                    </a:lnTo>
                    <a:lnTo>
                      <a:pt x="184" y="156"/>
                    </a:lnTo>
                    <a:lnTo>
                      <a:pt x="169" y="175"/>
                    </a:lnTo>
                    <a:lnTo>
                      <a:pt x="133" y="209"/>
                    </a:lnTo>
                    <a:lnTo>
                      <a:pt x="117" y="219"/>
                    </a:lnTo>
                    <a:lnTo>
                      <a:pt x="97" y="215"/>
                    </a:lnTo>
                    <a:lnTo>
                      <a:pt x="76" y="209"/>
                    </a:lnTo>
                    <a:lnTo>
                      <a:pt x="62" y="203"/>
                    </a:lnTo>
                    <a:lnTo>
                      <a:pt x="60" y="202"/>
                    </a:lnTo>
                    <a:lnTo>
                      <a:pt x="57" y="200"/>
                    </a:lnTo>
                    <a:lnTo>
                      <a:pt x="51" y="196"/>
                    </a:lnTo>
                    <a:lnTo>
                      <a:pt x="49" y="192"/>
                    </a:lnTo>
                    <a:lnTo>
                      <a:pt x="38" y="186"/>
                    </a:lnTo>
                    <a:lnTo>
                      <a:pt x="28" y="179"/>
                    </a:lnTo>
                    <a:lnTo>
                      <a:pt x="28" y="164"/>
                    </a:lnTo>
                    <a:lnTo>
                      <a:pt x="15" y="158"/>
                    </a:lnTo>
                    <a:lnTo>
                      <a:pt x="9" y="146"/>
                    </a:lnTo>
                    <a:lnTo>
                      <a:pt x="9" y="139"/>
                    </a:lnTo>
                    <a:lnTo>
                      <a:pt x="0" y="127"/>
                    </a:lnTo>
                    <a:lnTo>
                      <a:pt x="0" y="110"/>
                    </a:lnTo>
                    <a:lnTo>
                      <a:pt x="5" y="107"/>
                    </a:lnTo>
                    <a:lnTo>
                      <a:pt x="51" y="97"/>
                    </a:lnTo>
                    <a:lnTo>
                      <a:pt x="68" y="93"/>
                    </a:lnTo>
                    <a:lnTo>
                      <a:pt x="87" y="72"/>
                    </a:lnTo>
                    <a:lnTo>
                      <a:pt x="91" y="63"/>
                    </a:lnTo>
                    <a:lnTo>
                      <a:pt x="89" y="55"/>
                    </a:lnTo>
                    <a:lnTo>
                      <a:pt x="72" y="61"/>
                    </a:lnTo>
                    <a:lnTo>
                      <a:pt x="55" y="74"/>
                    </a:lnTo>
                    <a:lnTo>
                      <a:pt x="45" y="74"/>
                    </a:lnTo>
                    <a:lnTo>
                      <a:pt x="28" y="67"/>
                    </a:lnTo>
                    <a:lnTo>
                      <a:pt x="22" y="59"/>
                    </a:lnTo>
                    <a:lnTo>
                      <a:pt x="20" y="50"/>
                    </a:lnTo>
                    <a:lnTo>
                      <a:pt x="38" y="42"/>
                    </a:lnTo>
                    <a:lnTo>
                      <a:pt x="66" y="32"/>
                    </a:lnTo>
                    <a:lnTo>
                      <a:pt x="93" y="8"/>
                    </a:lnTo>
                    <a:lnTo>
                      <a:pt x="95" y="8"/>
                    </a:lnTo>
                    <a:lnTo>
                      <a:pt x="98" y="4"/>
                    </a:lnTo>
                    <a:lnTo>
                      <a:pt x="104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67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1" name="Freeform 103"/>
              <p:cNvSpPr>
                <a:spLocks/>
              </p:cNvSpPr>
              <p:nvPr/>
            </p:nvSpPr>
            <p:spPr bwMode="auto">
              <a:xfrm>
                <a:off x="4688" y="1955"/>
                <a:ext cx="26" cy="31"/>
              </a:xfrm>
              <a:custGeom>
                <a:avLst/>
                <a:gdLst>
                  <a:gd name="T0" fmla="*/ 32 w 53"/>
                  <a:gd name="T1" fmla="*/ 34 h 63"/>
                  <a:gd name="T2" fmla="*/ 53 w 53"/>
                  <a:gd name="T3" fmla="*/ 0 h 63"/>
                  <a:gd name="T4" fmla="*/ 51 w 53"/>
                  <a:gd name="T5" fmla="*/ 0 h 63"/>
                  <a:gd name="T6" fmla="*/ 47 w 53"/>
                  <a:gd name="T7" fmla="*/ 4 h 63"/>
                  <a:gd name="T8" fmla="*/ 41 w 53"/>
                  <a:gd name="T9" fmla="*/ 10 h 63"/>
                  <a:gd name="T10" fmla="*/ 36 w 53"/>
                  <a:gd name="T11" fmla="*/ 21 h 63"/>
                  <a:gd name="T12" fmla="*/ 24 w 53"/>
                  <a:gd name="T13" fmla="*/ 31 h 63"/>
                  <a:gd name="T14" fmla="*/ 15 w 53"/>
                  <a:gd name="T15" fmla="*/ 42 h 63"/>
                  <a:gd name="T16" fmla="*/ 5 w 53"/>
                  <a:gd name="T17" fmla="*/ 50 h 63"/>
                  <a:gd name="T18" fmla="*/ 0 w 53"/>
                  <a:gd name="T19" fmla="*/ 55 h 63"/>
                  <a:gd name="T20" fmla="*/ 0 w 53"/>
                  <a:gd name="T21" fmla="*/ 61 h 63"/>
                  <a:gd name="T22" fmla="*/ 0 w 53"/>
                  <a:gd name="T23" fmla="*/ 63 h 63"/>
                  <a:gd name="T24" fmla="*/ 26 w 53"/>
                  <a:gd name="T25" fmla="*/ 42 h 63"/>
                  <a:gd name="T26" fmla="*/ 32 w 53"/>
                  <a:gd name="T27" fmla="*/ 34 h 63"/>
                  <a:gd name="T28" fmla="*/ 32 w 53"/>
                  <a:gd name="T29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63">
                    <a:moveTo>
                      <a:pt x="32" y="34"/>
                    </a:moveTo>
                    <a:lnTo>
                      <a:pt x="53" y="0"/>
                    </a:lnTo>
                    <a:lnTo>
                      <a:pt x="51" y="0"/>
                    </a:lnTo>
                    <a:lnTo>
                      <a:pt x="47" y="4"/>
                    </a:lnTo>
                    <a:lnTo>
                      <a:pt x="41" y="10"/>
                    </a:lnTo>
                    <a:lnTo>
                      <a:pt x="36" y="21"/>
                    </a:lnTo>
                    <a:lnTo>
                      <a:pt x="24" y="31"/>
                    </a:lnTo>
                    <a:lnTo>
                      <a:pt x="15" y="42"/>
                    </a:lnTo>
                    <a:lnTo>
                      <a:pt x="5" y="50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6" y="42"/>
                    </a:lnTo>
                    <a:lnTo>
                      <a:pt x="32" y="34"/>
                    </a:lnTo>
                    <a:lnTo>
                      <a:pt x="32" y="34"/>
                    </a:lnTo>
                    <a:close/>
                  </a:path>
                </a:pathLst>
              </a:custGeom>
              <a:solidFill>
                <a:srgbClr val="CC8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2" name="Freeform 104"/>
              <p:cNvSpPr>
                <a:spLocks/>
              </p:cNvSpPr>
              <p:nvPr/>
            </p:nvSpPr>
            <p:spPr bwMode="auto">
              <a:xfrm>
                <a:off x="4685" y="1939"/>
                <a:ext cx="33" cy="39"/>
              </a:xfrm>
              <a:custGeom>
                <a:avLst/>
                <a:gdLst>
                  <a:gd name="T0" fmla="*/ 4 w 66"/>
                  <a:gd name="T1" fmla="*/ 76 h 78"/>
                  <a:gd name="T2" fmla="*/ 8 w 66"/>
                  <a:gd name="T3" fmla="*/ 74 h 78"/>
                  <a:gd name="T4" fmla="*/ 17 w 66"/>
                  <a:gd name="T5" fmla="*/ 66 h 78"/>
                  <a:gd name="T6" fmla="*/ 28 w 66"/>
                  <a:gd name="T7" fmla="*/ 59 h 78"/>
                  <a:gd name="T8" fmla="*/ 36 w 66"/>
                  <a:gd name="T9" fmla="*/ 55 h 78"/>
                  <a:gd name="T10" fmla="*/ 44 w 66"/>
                  <a:gd name="T11" fmla="*/ 45 h 78"/>
                  <a:gd name="T12" fmla="*/ 53 w 66"/>
                  <a:gd name="T13" fmla="*/ 32 h 78"/>
                  <a:gd name="T14" fmla="*/ 61 w 66"/>
                  <a:gd name="T15" fmla="*/ 17 h 78"/>
                  <a:gd name="T16" fmla="*/ 66 w 66"/>
                  <a:gd name="T17" fmla="*/ 9 h 78"/>
                  <a:gd name="T18" fmla="*/ 66 w 66"/>
                  <a:gd name="T19" fmla="*/ 6 h 78"/>
                  <a:gd name="T20" fmla="*/ 66 w 66"/>
                  <a:gd name="T21" fmla="*/ 2 h 78"/>
                  <a:gd name="T22" fmla="*/ 66 w 66"/>
                  <a:gd name="T23" fmla="*/ 0 h 78"/>
                  <a:gd name="T24" fmla="*/ 65 w 66"/>
                  <a:gd name="T25" fmla="*/ 2 h 78"/>
                  <a:gd name="T26" fmla="*/ 59 w 66"/>
                  <a:gd name="T27" fmla="*/ 7 h 78"/>
                  <a:gd name="T28" fmla="*/ 51 w 66"/>
                  <a:gd name="T29" fmla="*/ 21 h 78"/>
                  <a:gd name="T30" fmla="*/ 42 w 66"/>
                  <a:gd name="T31" fmla="*/ 36 h 78"/>
                  <a:gd name="T32" fmla="*/ 34 w 66"/>
                  <a:gd name="T33" fmla="*/ 45 h 78"/>
                  <a:gd name="T34" fmla="*/ 25 w 66"/>
                  <a:gd name="T35" fmla="*/ 51 h 78"/>
                  <a:gd name="T36" fmla="*/ 15 w 66"/>
                  <a:gd name="T37" fmla="*/ 59 h 78"/>
                  <a:gd name="T38" fmla="*/ 6 w 66"/>
                  <a:gd name="T39" fmla="*/ 66 h 78"/>
                  <a:gd name="T40" fmla="*/ 2 w 66"/>
                  <a:gd name="T41" fmla="*/ 70 h 78"/>
                  <a:gd name="T42" fmla="*/ 0 w 66"/>
                  <a:gd name="T43" fmla="*/ 72 h 78"/>
                  <a:gd name="T44" fmla="*/ 0 w 66"/>
                  <a:gd name="T45" fmla="*/ 76 h 78"/>
                  <a:gd name="T46" fmla="*/ 0 w 66"/>
                  <a:gd name="T47" fmla="*/ 78 h 78"/>
                  <a:gd name="T48" fmla="*/ 4 w 66"/>
                  <a:gd name="T49" fmla="*/ 76 h 78"/>
                  <a:gd name="T50" fmla="*/ 4 w 66"/>
                  <a:gd name="T51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78">
                    <a:moveTo>
                      <a:pt x="4" y="76"/>
                    </a:moveTo>
                    <a:lnTo>
                      <a:pt x="8" y="74"/>
                    </a:lnTo>
                    <a:lnTo>
                      <a:pt x="17" y="66"/>
                    </a:lnTo>
                    <a:lnTo>
                      <a:pt x="28" y="59"/>
                    </a:lnTo>
                    <a:lnTo>
                      <a:pt x="36" y="55"/>
                    </a:lnTo>
                    <a:lnTo>
                      <a:pt x="44" y="45"/>
                    </a:lnTo>
                    <a:lnTo>
                      <a:pt x="53" y="32"/>
                    </a:lnTo>
                    <a:lnTo>
                      <a:pt x="61" y="17"/>
                    </a:lnTo>
                    <a:lnTo>
                      <a:pt x="66" y="9"/>
                    </a:lnTo>
                    <a:lnTo>
                      <a:pt x="66" y="6"/>
                    </a:lnTo>
                    <a:lnTo>
                      <a:pt x="66" y="2"/>
                    </a:lnTo>
                    <a:lnTo>
                      <a:pt x="66" y="0"/>
                    </a:lnTo>
                    <a:lnTo>
                      <a:pt x="65" y="2"/>
                    </a:lnTo>
                    <a:lnTo>
                      <a:pt x="59" y="7"/>
                    </a:lnTo>
                    <a:lnTo>
                      <a:pt x="51" y="21"/>
                    </a:lnTo>
                    <a:lnTo>
                      <a:pt x="42" y="36"/>
                    </a:lnTo>
                    <a:lnTo>
                      <a:pt x="34" y="45"/>
                    </a:lnTo>
                    <a:lnTo>
                      <a:pt x="25" y="51"/>
                    </a:lnTo>
                    <a:lnTo>
                      <a:pt x="15" y="59"/>
                    </a:lnTo>
                    <a:lnTo>
                      <a:pt x="6" y="66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4" y="76"/>
                    </a:lnTo>
                    <a:lnTo>
                      <a:pt x="4" y="76"/>
                    </a:lnTo>
                    <a:close/>
                  </a:path>
                </a:pathLst>
              </a:custGeom>
              <a:solidFill>
                <a:srgbClr val="CC8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3" name="Freeform 105"/>
              <p:cNvSpPr>
                <a:spLocks/>
              </p:cNvSpPr>
              <p:nvPr/>
            </p:nvSpPr>
            <p:spPr bwMode="auto">
              <a:xfrm>
                <a:off x="4727" y="1867"/>
                <a:ext cx="7" cy="14"/>
              </a:xfrm>
              <a:custGeom>
                <a:avLst/>
                <a:gdLst>
                  <a:gd name="T0" fmla="*/ 15 w 15"/>
                  <a:gd name="T1" fmla="*/ 0 h 29"/>
                  <a:gd name="T2" fmla="*/ 15 w 15"/>
                  <a:gd name="T3" fmla="*/ 2 h 29"/>
                  <a:gd name="T4" fmla="*/ 13 w 15"/>
                  <a:gd name="T5" fmla="*/ 10 h 29"/>
                  <a:gd name="T6" fmla="*/ 13 w 15"/>
                  <a:gd name="T7" fmla="*/ 18 h 29"/>
                  <a:gd name="T8" fmla="*/ 15 w 15"/>
                  <a:gd name="T9" fmla="*/ 29 h 29"/>
                  <a:gd name="T10" fmla="*/ 2 w 15"/>
                  <a:gd name="T11" fmla="*/ 27 h 29"/>
                  <a:gd name="T12" fmla="*/ 2 w 15"/>
                  <a:gd name="T13" fmla="*/ 25 h 29"/>
                  <a:gd name="T14" fmla="*/ 0 w 15"/>
                  <a:gd name="T15" fmla="*/ 18 h 29"/>
                  <a:gd name="T16" fmla="*/ 0 w 15"/>
                  <a:gd name="T17" fmla="*/ 10 h 29"/>
                  <a:gd name="T18" fmla="*/ 2 w 15"/>
                  <a:gd name="T19" fmla="*/ 0 h 29"/>
                  <a:gd name="T20" fmla="*/ 15 w 15"/>
                  <a:gd name="T21" fmla="*/ 0 h 29"/>
                  <a:gd name="T22" fmla="*/ 15 w 15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29">
                    <a:moveTo>
                      <a:pt x="15" y="0"/>
                    </a:moveTo>
                    <a:lnTo>
                      <a:pt x="15" y="2"/>
                    </a:lnTo>
                    <a:lnTo>
                      <a:pt x="13" y="10"/>
                    </a:lnTo>
                    <a:lnTo>
                      <a:pt x="13" y="18"/>
                    </a:lnTo>
                    <a:lnTo>
                      <a:pt x="15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A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4" name="Freeform 106"/>
              <p:cNvSpPr>
                <a:spLocks/>
              </p:cNvSpPr>
              <p:nvPr/>
            </p:nvSpPr>
            <p:spPr bwMode="auto">
              <a:xfrm>
                <a:off x="4543" y="1541"/>
                <a:ext cx="154" cy="174"/>
              </a:xfrm>
              <a:custGeom>
                <a:avLst/>
                <a:gdLst>
                  <a:gd name="T0" fmla="*/ 91 w 308"/>
                  <a:gd name="T1" fmla="*/ 347 h 347"/>
                  <a:gd name="T2" fmla="*/ 72 w 308"/>
                  <a:gd name="T3" fmla="*/ 334 h 347"/>
                  <a:gd name="T4" fmla="*/ 59 w 308"/>
                  <a:gd name="T5" fmla="*/ 317 h 347"/>
                  <a:gd name="T6" fmla="*/ 47 w 308"/>
                  <a:gd name="T7" fmla="*/ 296 h 347"/>
                  <a:gd name="T8" fmla="*/ 38 w 308"/>
                  <a:gd name="T9" fmla="*/ 287 h 347"/>
                  <a:gd name="T10" fmla="*/ 28 w 308"/>
                  <a:gd name="T11" fmla="*/ 273 h 347"/>
                  <a:gd name="T12" fmla="*/ 22 w 308"/>
                  <a:gd name="T13" fmla="*/ 258 h 347"/>
                  <a:gd name="T14" fmla="*/ 21 w 308"/>
                  <a:gd name="T15" fmla="*/ 247 h 347"/>
                  <a:gd name="T16" fmla="*/ 19 w 308"/>
                  <a:gd name="T17" fmla="*/ 245 h 347"/>
                  <a:gd name="T18" fmla="*/ 17 w 308"/>
                  <a:gd name="T19" fmla="*/ 239 h 347"/>
                  <a:gd name="T20" fmla="*/ 11 w 308"/>
                  <a:gd name="T21" fmla="*/ 231 h 347"/>
                  <a:gd name="T22" fmla="*/ 7 w 308"/>
                  <a:gd name="T23" fmla="*/ 220 h 347"/>
                  <a:gd name="T24" fmla="*/ 3 w 308"/>
                  <a:gd name="T25" fmla="*/ 207 h 347"/>
                  <a:gd name="T26" fmla="*/ 0 w 308"/>
                  <a:gd name="T27" fmla="*/ 182 h 347"/>
                  <a:gd name="T28" fmla="*/ 0 w 308"/>
                  <a:gd name="T29" fmla="*/ 154 h 347"/>
                  <a:gd name="T30" fmla="*/ 0 w 308"/>
                  <a:gd name="T31" fmla="*/ 136 h 347"/>
                  <a:gd name="T32" fmla="*/ 7 w 308"/>
                  <a:gd name="T33" fmla="*/ 127 h 347"/>
                  <a:gd name="T34" fmla="*/ 17 w 308"/>
                  <a:gd name="T35" fmla="*/ 119 h 347"/>
                  <a:gd name="T36" fmla="*/ 22 w 308"/>
                  <a:gd name="T37" fmla="*/ 110 h 347"/>
                  <a:gd name="T38" fmla="*/ 30 w 308"/>
                  <a:gd name="T39" fmla="*/ 97 h 347"/>
                  <a:gd name="T40" fmla="*/ 47 w 308"/>
                  <a:gd name="T41" fmla="*/ 76 h 347"/>
                  <a:gd name="T42" fmla="*/ 123 w 308"/>
                  <a:gd name="T43" fmla="*/ 9 h 347"/>
                  <a:gd name="T44" fmla="*/ 201 w 308"/>
                  <a:gd name="T45" fmla="*/ 0 h 347"/>
                  <a:gd name="T46" fmla="*/ 251 w 308"/>
                  <a:gd name="T47" fmla="*/ 26 h 347"/>
                  <a:gd name="T48" fmla="*/ 296 w 308"/>
                  <a:gd name="T49" fmla="*/ 68 h 347"/>
                  <a:gd name="T50" fmla="*/ 304 w 308"/>
                  <a:gd name="T51" fmla="*/ 97 h 347"/>
                  <a:gd name="T52" fmla="*/ 308 w 308"/>
                  <a:gd name="T53" fmla="*/ 136 h 347"/>
                  <a:gd name="T54" fmla="*/ 302 w 308"/>
                  <a:gd name="T55" fmla="*/ 159 h 347"/>
                  <a:gd name="T56" fmla="*/ 298 w 308"/>
                  <a:gd name="T57" fmla="*/ 173 h 347"/>
                  <a:gd name="T58" fmla="*/ 294 w 308"/>
                  <a:gd name="T59" fmla="*/ 195 h 347"/>
                  <a:gd name="T60" fmla="*/ 285 w 308"/>
                  <a:gd name="T61" fmla="*/ 207 h 347"/>
                  <a:gd name="T62" fmla="*/ 275 w 308"/>
                  <a:gd name="T63" fmla="*/ 218 h 347"/>
                  <a:gd name="T64" fmla="*/ 258 w 308"/>
                  <a:gd name="T65" fmla="*/ 230 h 347"/>
                  <a:gd name="T66" fmla="*/ 249 w 308"/>
                  <a:gd name="T67" fmla="*/ 256 h 347"/>
                  <a:gd name="T68" fmla="*/ 241 w 308"/>
                  <a:gd name="T69" fmla="*/ 273 h 347"/>
                  <a:gd name="T70" fmla="*/ 228 w 308"/>
                  <a:gd name="T71" fmla="*/ 292 h 347"/>
                  <a:gd name="T72" fmla="*/ 203 w 308"/>
                  <a:gd name="T73" fmla="*/ 317 h 347"/>
                  <a:gd name="T74" fmla="*/ 199 w 308"/>
                  <a:gd name="T75" fmla="*/ 315 h 347"/>
                  <a:gd name="T76" fmla="*/ 190 w 308"/>
                  <a:gd name="T77" fmla="*/ 313 h 347"/>
                  <a:gd name="T78" fmla="*/ 175 w 308"/>
                  <a:gd name="T79" fmla="*/ 313 h 347"/>
                  <a:gd name="T80" fmla="*/ 159 w 308"/>
                  <a:gd name="T81" fmla="*/ 317 h 347"/>
                  <a:gd name="T82" fmla="*/ 144 w 308"/>
                  <a:gd name="T83" fmla="*/ 319 h 347"/>
                  <a:gd name="T84" fmla="*/ 131 w 308"/>
                  <a:gd name="T85" fmla="*/ 325 h 347"/>
                  <a:gd name="T86" fmla="*/ 119 w 308"/>
                  <a:gd name="T87" fmla="*/ 328 h 347"/>
                  <a:gd name="T88" fmla="*/ 114 w 308"/>
                  <a:gd name="T89" fmla="*/ 334 h 347"/>
                  <a:gd name="T90" fmla="*/ 106 w 308"/>
                  <a:gd name="T91" fmla="*/ 336 h 347"/>
                  <a:gd name="T92" fmla="*/ 99 w 308"/>
                  <a:gd name="T93" fmla="*/ 342 h 347"/>
                  <a:gd name="T94" fmla="*/ 93 w 308"/>
                  <a:gd name="T95" fmla="*/ 345 h 347"/>
                  <a:gd name="T96" fmla="*/ 91 w 308"/>
                  <a:gd name="T97" fmla="*/ 347 h 347"/>
                  <a:gd name="T98" fmla="*/ 91 w 308"/>
                  <a:gd name="T9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8" h="347">
                    <a:moveTo>
                      <a:pt x="91" y="347"/>
                    </a:moveTo>
                    <a:lnTo>
                      <a:pt x="72" y="334"/>
                    </a:lnTo>
                    <a:lnTo>
                      <a:pt x="59" y="317"/>
                    </a:lnTo>
                    <a:lnTo>
                      <a:pt x="47" y="296"/>
                    </a:lnTo>
                    <a:lnTo>
                      <a:pt x="38" y="287"/>
                    </a:lnTo>
                    <a:lnTo>
                      <a:pt x="28" y="273"/>
                    </a:lnTo>
                    <a:lnTo>
                      <a:pt x="22" y="258"/>
                    </a:lnTo>
                    <a:lnTo>
                      <a:pt x="21" y="247"/>
                    </a:lnTo>
                    <a:lnTo>
                      <a:pt x="19" y="245"/>
                    </a:lnTo>
                    <a:lnTo>
                      <a:pt x="17" y="239"/>
                    </a:lnTo>
                    <a:lnTo>
                      <a:pt x="11" y="231"/>
                    </a:lnTo>
                    <a:lnTo>
                      <a:pt x="7" y="220"/>
                    </a:lnTo>
                    <a:lnTo>
                      <a:pt x="3" y="207"/>
                    </a:lnTo>
                    <a:lnTo>
                      <a:pt x="0" y="182"/>
                    </a:lnTo>
                    <a:lnTo>
                      <a:pt x="0" y="154"/>
                    </a:lnTo>
                    <a:lnTo>
                      <a:pt x="0" y="136"/>
                    </a:lnTo>
                    <a:lnTo>
                      <a:pt x="7" y="127"/>
                    </a:lnTo>
                    <a:lnTo>
                      <a:pt x="17" y="119"/>
                    </a:lnTo>
                    <a:lnTo>
                      <a:pt x="22" y="110"/>
                    </a:lnTo>
                    <a:lnTo>
                      <a:pt x="30" y="97"/>
                    </a:lnTo>
                    <a:lnTo>
                      <a:pt x="47" y="76"/>
                    </a:lnTo>
                    <a:lnTo>
                      <a:pt x="123" y="9"/>
                    </a:lnTo>
                    <a:lnTo>
                      <a:pt x="201" y="0"/>
                    </a:lnTo>
                    <a:lnTo>
                      <a:pt x="251" y="26"/>
                    </a:lnTo>
                    <a:lnTo>
                      <a:pt x="296" y="68"/>
                    </a:lnTo>
                    <a:lnTo>
                      <a:pt x="304" y="97"/>
                    </a:lnTo>
                    <a:lnTo>
                      <a:pt x="308" y="136"/>
                    </a:lnTo>
                    <a:lnTo>
                      <a:pt x="302" y="159"/>
                    </a:lnTo>
                    <a:lnTo>
                      <a:pt x="298" y="173"/>
                    </a:lnTo>
                    <a:lnTo>
                      <a:pt x="294" y="195"/>
                    </a:lnTo>
                    <a:lnTo>
                      <a:pt x="285" y="207"/>
                    </a:lnTo>
                    <a:lnTo>
                      <a:pt x="275" y="218"/>
                    </a:lnTo>
                    <a:lnTo>
                      <a:pt x="258" y="230"/>
                    </a:lnTo>
                    <a:lnTo>
                      <a:pt x="249" y="256"/>
                    </a:lnTo>
                    <a:lnTo>
                      <a:pt x="241" y="273"/>
                    </a:lnTo>
                    <a:lnTo>
                      <a:pt x="228" y="292"/>
                    </a:lnTo>
                    <a:lnTo>
                      <a:pt x="203" y="317"/>
                    </a:lnTo>
                    <a:lnTo>
                      <a:pt x="199" y="315"/>
                    </a:lnTo>
                    <a:lnTo>
                      <a:pt x="190" y="313"/>
                    </a:lnTo>
                    <a:lnTo>
                      <a:pt x="175" y="313"/>
                    </a:lnTo>
                    <a:lnTo>
                      <a:pt x="159" y="317"/>
                    </a:lnTo>
                    <a:lnTo>
                      <a:pt x="144" y="319"/>
                    </a:lnTo>
                    <a:lnTo>
                      <a:pt x="131" y="325"/>
                    </a:lnTo>
                    <a:lnTo>
                      <a:pt x="119" y="328"/>
                    </a:lnTo>
                    <a:lnTo>
                      <a:pt x="114" y="334"/>
                    </a:lnTo>
                    <a:lnTo>
                      <a:pt x="106" y="336"/>
                    </a:lnTo>
                    <a:lnTo>
                      <a:pt x="99" y="342"/>
                    </a:lnTo>
                    <a:lnTo>
                      <a:pt x="93" y="345"/>
                    </a:lnTo>
                    <a:lnTo>
                      <a:pt x="91" y="347"/>
                    </a:lnTo>
                    <a:lnTo>
                      <a:pt x="91" y="347"/>
                    </a:lnTo>
                    <a:close/>
                  </a:path>
                </a:pathLst>
              </a:custGeom>
              <a:solidFill>
                <a:srgbClr val="A67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5" name="Freeform 107"/>
              <p:cNvSpPr>
                <a:spLocks/>
              </p:cNvSpPr>
              <p:nvPr/>
            </p:nvSpPr>
            <p:spPr bwMode="auto">
              <a:xfrm>
                <a:off x="4604" y="1614"/>
                <a:ext cx="38" cy="34"/>
              </a:xfrm>
              <a:custGeom>
                <a:avLst/>
                <a:gdLst>
                  <a:gd name="T0" fmla="*/ 14 w 76"/>
                  <a:gd name="T1" fmla="*/ 8 h 68"/>
                  <a:gd name="T2" fmla="*/ 29 w 76"/>
                  <a:gd name="T3" fmla="*/ 2 h 68"/>
                  <a:gd name="T4" fmla="*/ 48 w 76"/>
                  <a:gd name="T5" fmla="*/ 0 h 68"/>
                  <a:gd name="T6" fmla="*/ 67 w 76"/>
                  <a:gd name="T7" fmla="*/ 8 h 68"/>
                  <a:gd name="T8" fmla="*/ 76 w 76"/>
                  <a:gd name="T9" fmla="*/ 23 h 68"/>
                  <a:gd name="T10" fmla="*/ 76 w 76"/>
                  <a:gd name="T11" fmla="*/ 40 h 68"/>
                  <a:gd name="T12" fmla="*/ 69 w 76"/>
                  <a:gd name="T13" fmla="*/ 61 h 68"/>
                  <a:gd name="T14" fmla="*/ 59 w 76"/>
                  <a:gd name="T15" fmla="*/ 68 h 68"/>
                  <a:gd name="T16" fmla="*/ 35 w 76"/>
                  <a:gd name="T17" fmla="*/ 68 h 68"/>
                  <a:gd name="T18" fmla="*/ 14 w 76"/>
                  <a:gd name="T19" fmla="*/ 61 h 68"/>
                  <a:gd name="T20" fmla="*/ 2 w 76"/>
                  <a:gd name="T21" fmla="*/ 44 h 68"/>
                  <a:gd name="T22" fmla="*/ 0 w 76"/>
                  <a:gd name="T23" fmla="*/ 32 h 68"/>
                  <a:gd name="T24" fmla="*/ 6 w 76"/>
                  <a:gd name="T25" fmla="*/ 15 h 68"/>
                  <a:gd name="T26" fmla="*/ 14 w 76"/>
                  <a:gd name="T27" fmla="*/ 8 h 68"/>
                  <a:gd name="T28" fmla="*/ 14 w 76"/>
                  <a:gd name="T29" fmla="*/ 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68">
                    <a:moveTo>
                      <a:pt x="14" y="8"/>
                    </a:moveTo>
                    <a:lnTo>
                      <a:pt x="29" y="2"/>
                    </a:lnTo>
                    <a:lnTo>
                      <a:pt x="48" y="0"/>
                    </a:lnTo>
                    <a:lnTo>
                      <a:pt x="67" y="8"/>
                    </a:lnTo>
                    <a:lnTo>
                      <a:pt x="76" y="23"/>
                    </a:lnTo>
                    <a:lnTo>
                      <a:pt x="76" y="40"/>
                    </a:lnTo>
                    <a:lnTo>
                      <a:pt x="69" y="61"/>
                    </a:lnTo>
                    <a:lnTo>
                      <a:pt x="59" y="68"/>
                    </a:lnTo>
                    <a:lnTo>
                      <a:pt x="35" y="68"/>
                    </a:lnTo>
                    <a:lnTo>
                      <a:pt x="14" y="61"/>
                    </a:lnTo>
                    <a:lnTo>
                      <a:pt x="2" y="44"/>
                    </a:lnTo>
                    <a:lnTo>
                      <a:pt x="0" y="32"/>
                    </a:lnTo>
                    <a:lnTo>
                      <a:pt x="6" y="15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AD8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6" name="Freeform 108"/>
              <p:cNvSpPr>
                <a:spLocks/>
              </p:cNvSpPr>
              <p:nvPr/>
            </p:nvSpPr>
            <p:spPr bwMode="auto">
              <a:xfrm>
                <a:off x="4605" y="1644"/>
                <a:ext cx="26" cy="38"/>
              </a:xfrm>
              <a:custGeom>
                <a:avLst/>
                <a:gdLst>
                  <a:gd name="T0" fmla="*/ 25 w 52"/>
                  <a:gd name="T1" fmla="*/ 36 h 76"/>
                  <a:gd name="T2" fmla="*/ 25 w 52"/>
                  <a:gd name="T3" fmla="*/ 34 h 76"/>
                  <a:gd name="T4" fmla="*/ 25 w 52"/>
                  <a:gd name="T5" fmla="*/ 34 h 76"/>
                  <a:gd name="T6" fmla="*/ 29 w 52"/>
                  <a:gd name="T7" fmla="*/ 30 h 76"/>
                  <a:gd name="T8" fmla="*/ 34 w 52"/>
                  <a:gd name="T9" fmla="*/ 24 h 76"/>
                  <a:gd name="T10" fmla="*/ 42 w 52"/>
                  <a:gd name="T11" fmla="*/ 15 h 76"/>
                  <a:gd name="T12" fmla="*/ 48 w 52"/>
                  <a:gd name="T13" fmla="*/ 7 h 76"/>
                  <a:gd name="T14" fmla="*/ 52 w 52"/>
                  <a:gd name="T15" fmla="*/ 2 h 76"/>
                  <a:gd name="T16" fmla="*/ 50 w 52"/>
                  <a:gd name="T17" fmla="*/ 0 h 76"/>
                  <a:gd name="T18" fmla="*/ 44 w 52"/>
                  <a:gd name="T19" fmla="*/ 0 h 76"/>
                  <a:gd name="T20" fmla="*/ 36 w 52"/>
                  <a:gd name="T21" fmla="*/ 7 h 76"/>
                  <a:gd name="T22" fmla="*/ 29 w 52"/>
                  <a:gd name="T23" fmla="*/ 17 h 76"/>
                  <a:gd name="T24" fmla="*/ 21 w 52"/>
                  <a:gd name="T25" fmla="*/ 24 h 76"/>
                  <a:gd name="T26" fmla="*/ 14 w 52"/>
                  <a:gd name="T27" fmla="*/ 28 h 76"/>
                  <a:gd name="T28" fmla="*/ 8 w 52"/>
                  <a:gd name="T29" fmla="*/ 30 h 76"/>
                  <a:gd name="T30" fmla="*/ 2 w 52"/>
                  <a:gd name="T31" fmla="*/ 34 h 76"/>
                  <a:gd name="T32" fmla="*/ 0 w 52"/>
                  <a:gd name="T33" fmla="*/ 40 h 76"/>
                  <a:gd name="T34" fmla="*/ 0 w 52"/>
                  <a:gd name="T35" fmla="*/ 49 h 76"/>
                  <a:gd name="T36" fmla="*/ 4 w 52"/>
                  <a:gd name="T37" fmla="*/ 57 h 76"/>
                  <a:gd name="T38" fmla="*/ 8 w 52"/>
                  <a:gd name="T39" fmla="*/ 61 h 76"/>
                  <a:gd name="T40" fmla="*/ 15 w 52"/>
                  <a:gd name="T41" fmla="*/ 66 h 76"/>
                  <a:gd name="T42" fmla="*/ 17 w 52"/>
                  <a:gd name="T43" fmla="*/ 66 h 76"/>
                  <a:gd name="T44" fmla="*/ 17 w 52"/>
                  <a:gd name="T45" fmla="*/ 72 h 76"/>
                  <a:gd name="T46" fmla="*/ 15 w 52"/>
                  <a:gd name="T47" fmla="*/ 74 h 76"/>
                  <a:gd name="T48" fmla="*/ 19 w 52"/>
                  <a:gd name="T49" fmla="*/ 76 h 76"/>
                  <a:gd name="T50" fmla="*/ 25 w 52"/>
                  <a:gd name="T51" fmla="*/ 74 h 76"/>
                  <a:gd name="T52" fmla="*/ 31 w 52"/>
                  <a:gd name="T53" fmla="*/ 70 h 76"/>
                  <a:gd name="T54" fmla="*/ 33 w 52"/>
                  <a:gd name="T55" fmla="*/ 66 h 76"/>
                  <a:gd name="T56" fmla="*/ 34 w 52"/>
                  <a:gd name="T57" fmla="*/ 62 h 76"/>
                  <a:gd name="T58" fmla="*/ 31 w 52"/>
                  <a:gd name="T59" fmla="*/ 59 h 76"/>
                  <a:gd name="T60" fmla="*/ 23 w 52"/>
                  <a:gd name="T61" fmla="*/ 55 h 76"/>
                  <a:gd name="T62" fmla="*/ 17 w 52"/>
                  <a:gd name="T63" fmla="*/ 53 h 76"/>
                  <a:gd name="T64" fmla="*/ 15 w 52"/>
                  <a:gd name="T65" fmla="*/ 53 h 76"/>
                  <a:gd name="T66" fmla="*/ 12 w 52"/>
                  <a:gd name="T67" fmla="*/ 40 h 76"/>
                  <a:gd name="T68" fmla="*/ 17 w 52"/>
                  <a:gd name="T69" fmla="*/ 38 h 76"/>
                  <a:gd name="T70" fmla="*/ 25 w 52"/>
                  <a:gd name="T71" fmla="*/ 36 h 76"/>
                  <a:gd name="T72" fmla="*/ 25 w 52"/>
                  <a:gd name="T73" fmla="*/ 3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76">
                    <a:moveTo>
                      <a:pt x="25" y="36"/>
                    </a:moveTo>
                    <a:lnTo>
                      <a:pt x="25" y="34"/>
                    </a:lnTo>
                    <a:lnTo>
                      <a:pt x="25" y="34"/>
                    </a:lnTo>
                    <a:lnTo>
                      <a:pt x="29" y="30"/>
                    </a:lnTo>
                    <a:lnTo>
                      <a:pt x="34" y="24"/>
                    </a:lnTo>
                    <a:lnTo>
                      <a:pt x="42" y="15"/>
                    </a:lnTo>
                    <a:lnTo>
                      <a:pt x="48" y="7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6" y="7"/>
                    </a:lnTo>
                    <a:lnTo>
                      <a:pt x="29" y="17"/>
                    </a:lnTo>
                    <a:lnTo>
                      <a:pt x="21" y="24"/>
                    </a:lnTo>
                    <a:lnTo>
                      <a:pt x="14" y="28"/>
                    </a:lnTo>
                    <a:lnTo>
                      <a:pt x="8" y="30"/>
                    </a:lnTo>
                    <a:lnTo>
                      <a:pt x="2" y="34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4" y="57"/>
                    </a:lnTo>
                    <a:lnTo>
                      <a:pt x="8" y="61"/>
                    </a:lnTo>
                    <a:lnTo>
                      <a:pt x="15" y="66"/>
                    </a:lnTo>
                    <a:lnTo>
                      <a:pt x="17" y="66"/>
                    </a:lnTo>
                    <a:lnTo>
                      <a:pt x="17" y="72"/>
                    </a:lnTo>
                    <a:lnTo>
                      <a:pt x="15" y="74"/>
                    </a:lnTo>
                    <a:lnTo>
                      <a:pt x="19" y="76"/>
                    </a:lnTo>
                    <a:lnTo>
                      <a:pt x="25" y="74"/>
                    </a:lnTo>
                    <a:lnTo>
                      <a:pt x="31" y="70"/>
                    </a:lnTo>
                    <a:lnTo>
                      <a:pt x="33" y="66"/>
                    </a:lnTo>
                    <a:lnTo>
                      <a:pt x="34" y="62"/>
                    </a:lnTo>
                    <a:lnTo>
                      <a:pt x="31" y="59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2" y="40"/>
                    </a:lnTo>
                    <a:lnTo>
                      <a:pt x="17" y="38"/>
                    </a:lnTo>
                    <a:lnTo>
                      <a:pt x="25" y="36"/>
                    </a:lnTo>
                    <a:lnTo>
                      <a:pt x="25" y="36"/>
                    </a:lnTo>
                    <a:close/>
                  </a:path>
                </a:pathLst>
              </a:custGeom>
              <a:solidFill>
                <a:srgbClr val="8A5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7" name="Freeform 109"/>
              <p:cNvSpPr>
                <a:spLocks/>
              </p:cNvSpPr>
              <p:nvPr/>
            </p:nvSpPr>
            <p:spPr bwMode="auto">
              <a:xfrm>
                <a:off x="4249" y="1967"/>
                <a:ext cx="137" cy="172"/>
              </a:xfrm>
              <a:custGeom>
                <a:avLst/>
                <a:gdLst>
                  <a:gd name="T0" fmla="*/ 14 w 274"/>
                  <a:gd name="T1" fmla="*/ 171 h 344"/>
                  <a:gd name="T2" fmla="*/ 0 w 274"/>
                  <a:gd name="T3" fmla="*/ 251 h 344"/>
                  <a:gd name="T4" fmla="*/ 10 w 274"/>
                  <a:gd name="T5" fmla="*/ 310 h 344"/>
                  <a:gd name="T6" fmla="*/ 40 w 274"/>
                  <a:gd name="T7" fmla="*/ 332 h 344"/>
                  <a:gd name="T8" fmla="*/ 90 w 274"/>
                  <a:gd name="T9" fmla="*/ 344 h 344"/>
                  <a:gd name="T10" fmla="*/ 141 w 274"/>
                  <a:gd name="T11" fmla="*/ 340 h 344"/>
                  <a:gd name="T12" fmla="*/ 190 w 274"/>
                  <a:gd name="T13" fmla="*/ 217 h 344"/>
                  <a:gd name="T14" fmla="*/ 196 w 274"/>
                  <a:gd name="T15" fmla="*/ 209 h 344"/>
                  <a:gd name="T16" fmla="*/ 211 w 274"/>
                  <a:gd name="T17" fmla="*/ 196 h 344"/>
                  <a:gd name="T18" fmla="*/ 225 w 274"/>
                  <a:gd name="T19" fmla="*/ 177 h 344"/>
                  <a:gd name="T20" fmla="*/ 225 w 274"/>
                  <a:gd name="T21" fmla="*/ 160 h 344"/>
                  <a:gd name="T22" fmla="*/ 211 w 274"/>
                  <a:gd name="T23" fmla="*/ 152 h 344"/>
                  <a:gd name="T24" fmla="*/ 196 w 274"/>
                  <a:gd name="T25" fmla="*/ 156 h 344"/>
                  <a:gd name="T26" fmla="*/ 183 w 274"/>
                  <a:gd name="T27" fmla="*/ 152 h 344"/>
                  <a:gd name="T28" fmla="*/ 168 w 274"/>
                  <a:gd name="T29" fmla="*/ 127 h 344"/>
                  <a:gd name="T30" fmla="*/ 171 w 274"/>
                  <a:gd name="T31" fmla="*/ 89 h 344"/>
                  <a:gd name="T32" fmla="*/ 196 w 274"/>
                  <a:gd name="T33" fmla="*/ 61 h 344"/>
                  <a:gd name="T34" fmla="*/ 225 w 274"/>
                  <a:gd name="T35" fmla="*/ 42 h 344"/>
                  <a:gd name="T36" fmla="*/ 238 w 274"/>
                  <a:gd name="T37" fmla="*/ 34 h 344"/>
                  <a:gd name="T38" fmla="*/ 274 w 274"/>
                  <a:gd name="T39" fmla="*/ 0 h 344"/>
                  <a:gd name="T40" fmla="*/ 120 w 274"/>
                  <a:gd name="T41" fmla="*/ 34 h 344"/>
                  <a:gd name="T42" fmla="*/ 65 w 274"/>
                  <a:gd name="T43" fmla="*/ 63 h 344"/>
                  <a:gd name="T44" fmla="*/ 33 w 274"/>
                  <a:gd name="T45" fmla="*/ 103 h 344"/>
                  <a:gd name="T46" fmla="*/ 14 w 274"/>
                  <a:gd name="T47" fmla="*/ 171 h 344"/>
                  <a:gd name="T48" fmla="*/ 14 w 274"/>
                  <a:gd name="T49" fmla="*/ 17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4" h="344">
                    <a:moveTo>
                      <a:pt x="14" y="171"/>
                    </a:moveTo>
                    <a:lnTo>
                      <a:pt x="0" y="251"/>
                    </a:lnTo>
                    <a:lnTo>
                      <a:pt x="10" y="310"/>
                    </a:lnTo>
                    <a:lnTo>
                      <a:pt x="40" y="332"/>
                    </a:lnTo>
                    <a:lnTo>
                      <a:pt x="90" y="344"/>
                    </a:lnTo>
                    <a:lnTo>
                      <a:pt x="141" y="340"/>
                    </a:lnTo>
                    <a:lnTo>
                      <a:pt x="190" y="217"/>
                    </a:lnTo>
                    <a:lnTo>
                      <a:pt x="196" y="209"/>
                    </a:lnTo>
                    <a:lnTo>
                      <a:pt x="211" y="196"/>
                    </a:lnTo>
                    <a:lnTo>
                      <a:pt x="225" y="177"/>
                    </a:lnTo>
                    <a:lnTo>
                      <a:pt x="225" y="160"/>
                    </a:lnTo>
                    <a:lnTo>
                      <a:pt x="211" y="152"/>
                    </a:lnTo>
                    <a:lnTo>
                      <a:pt x="196" y="156"/>
                    </a:lnTo>
                    <a:lnTo>
                      <a:pt x="183" y="152"/>
                    </a:lnTo>
                    <a:lnTo>
                      <a:pt x="168" y="127"/>
                    </a:lnTo>
                    <a:lnTo>
                      <a:pt x="171" y="89"/>
                    </a:lnTo>
                    <a:lnTo>
                      <a:pt x="196" y="61"/>
                    </a:lnTo>
                    <a:lnTo>
                      <a:pt x="225" y="42"/>
                    </a:lnTo>
                    <a:lnTo>
                      <a:pt x="238" y="34"/>
                    </a:lnTo>
                    <a:lnTo>
                      <a:pt x="274" y="0"/>
                    </a:lnTo>
                    <a:lnTo>
                      <a:pt x="120" y="34"/>
                    </a:lnTo>
                    <a:lnTo>
                      <a:pt x="65" y="63"/>
                    </a:lnTo>
                    <a:lnTo>
                      <a:pt x="33" y="103"/>
                    </a:lnTo>
                    <a:lnTo>
                      <a:pt x="14" y="171"/>
                    </a:lnTo>
                    <a:lnTo>
                      <a:pt x="14" y="171"/>
                    </a:lnTo>
                    <a:close/>
                  </a:path>
                </a:pathLst>
              </a:custGeom>
              <a:solidFill>
                <a:srgbClr val="A6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8" name="Freeform 110"/>
              <p:cNvSpPr>
                <a:spLocks/>
              </p:cNvSpPr>
              <p:nvPr/>
            </p:nvSpPr>
            <p:spPr bwMode="auto">
              <a:xfrm>
                <a:off x="4543" y="1585"/>
                <a:ext cx="24" cy="59"/>
              </a:xfrm>
              <a:custGeom>
                <a:avLst/>
                <a:gdLst>
                  <a:gd name="T0" fmla="*/ 40 w 47"/>
                  <a:gd name="T1" fmla="*/ 0 h 120"/>
                  <a:gd name="T2" fmla="*/ 24 w 47"/>
                  <a:gd name="T3" fmla="*/ 17 h 120"/>
                  <a:gd name="T4" fmla="*/ 17 w 47"/>
                  <a:gd name="T5" fmla="*/ 32 h 120"/>
                  <a:gd name="T6" fmla="*/ 7 w 47"/>
                  <a:gd name="T7" fmla="*/ 40 h 120"/>
                  <a:gd name="T8" fmla="*/ 0 w 47"/>
                  <a:gd name="T9" fmla="*/ 49 h 120"/>
                  <a:gd name="T10" fmla="*/ 0 w 47"/>
                  <a:gd name="T11" fmla="*/ 76 h 120"/>
                  <a:gd name="T12" fmla="*/ 0 w 47"/>
                  <a:gd name="T13" fmla="*/ 95 h 120"/>
                  <a:gd name="T14" fmla="*/ 3 w 47"/>
                  <a:gd name="T15" fmla="*/ 120 h 120"/>
                  <a:gd name="T16" fmla="*/ 3 w 47"/>
                  <a:gd name="T17" fmla="*/ 120 h 120"/>
                  <a:gd name="T18" fmla="*/ 5 w 47"/>
                  <a:gd name="T19" fmla="*/ 120 h 120"/>
                  <a:gd name="T20" fmla="*/ 7 w 47"/>
                  <a:gd name="T21" fmla="*/ 118 h 120"/>
                  <a:gd name="T22" fmla="*/ 7 w 47"/>
                  <a:gd name="T23" fmla="*/ 110 h 120"/>
                  <a:gd name="T24" fmla="*/ 3 w 47"/>
                  <a:gd name="T25" fmla="*/ 97 h 120"/>
                  <a:gd name="T26" fmla="*/ 3 w 47"/>
                  <a:gd name="T27" fmla="*/ 82 h 120"/>
                  <a:gd name="T28" fmla="*/ 3 w 47"/>
                  <a:gd name="T29" fmla="*/ 68 h 120"/>
                  <a:gd name="T30" fmla="*/ 7 w 47"/>
                  <a:gd name="T31" fmla="*/ 61 h 120"/>
                  <a:gd name="T32" fmla="*/ 11 w 47"/>
                  <a:gd name="T33" fmla="*/ 57 h 120"/>
                  <a:gd name="T34" fmla="*/ 15 w 47"/>
                  <a:gd name="T35" fmla="*/ 57 h 120"/>
                  <a:gd name="T36" fmla="*/ 19 w 47"/>
                  <a:gd name="T37" fmla="*/ 59 h 120"/>
                  <a:gd name="T38" fmla="*/ 21 w 47"/>
                  <a:gd name="T39" fmla="*/ 63 h 120"/>
                  <a:gd name="T40" fmla="*/ 21 w 47"/>
                  <a:gd name="T41" fmla="*/ 53 h 120"/>
                  <a:gd name="T42" fmla="*/ 21 w 47"/>
                  <a:gd name="T43" fmla="*/ 51 h 120"/>
                  <a:gd name="T44" fmla="*/ 22 w 47"/>
                  <a:gd name="T45" fmla="*/ 49 h 120"/>
                  <a:gd name="T46" fmla="*/ 28 w 47"/>
                  <a:gd name="T47" fmla="*/ 49 h 120"/>
                  <a:gd name="T48" fmla="*/ 38 w 47"/>
                  <a:gd name="T49" fmla="*/ 53 h 120"/>
                  <a:gd name="T50" fmla="*/ 36 w 47"/>
                  <a:gd name="T51" fmla="*/ 40 h 120"/>
                  <a:gd name="T52" fmla="*/ 40 w 47"/>
                  <a:gd name="T53" fmla="*/ 23 h 120"/>
                  <a:gd name="T54" fmla="*/ 47 w 47"/>
                  <a:gd name="T55" fmla="*/ 10 h 120"/>
                  <a:gd name="T56" fmla="*/ 40 w 47"/>
                  <a:gd name="T57" fmla="*/ 0 h 120"/>
                  <a:gd name="T58" fmla="*/ 40 w 47"/>
                  <a:gd name="T5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120">
                    <a:moveTo>
                      <a:pt x="40" y="0"/>
                    </a:moveTo>
                    <a:lnTo>
                      <a:pt x="24" y="17"/>
                    </a:lnTo>
                    <a:lnTo>
                      <a:pt x="17" y="32"/>
                    </a:lnTo>
                    <a:lnTo>
                      <a:pt x="7" y="40"/>
                    </a:lnTo>
                    <a:lnTo>
                      <a:pt x="0" y="49"/>
                    </a:lnTo>
                    <a:lnTo>
                      <a:pt x="0" y="76"/>
                    </a:lnTo>
                    <a:lnTo>
                      <a:pt x="0" y="95"/>
                    </a:lnTo>
                    <a:lnTo>
                      <a:pt x="3" y="120"/>
                    </a:lnTo>
                    <a:lnTo>
                      <a:pt x="3" y="120"/>
                    </a:lnTo>
                    <a:lnTo>
                      <a:pt x="5" y="120"/>
                    </a:lnTo>
                    <a:lnTo>
                      <a:pt x="7" y="118"/>
                    </a:lnTo>
                    <a:lnTo>
                      <a:pt x="7" y="110"/>
                    </a:lnTo>
                    <a:lnTo>
                      <a:pt x="3" y="97"/>
                    </a:lnTo>
                    <a:lnTo>
                      <a:pt x="3" y="82"/>
                    </a:lnTo>
                    <a:lnTo>
                      <a:pt x="3" y="68"/>
                    </a:lnTo>
                    <a:lnTo>
                      <a:pt x="7" y="61"/>
                    </a:lnTo>
                    <a:lnTo>
                      <a:pt x="11" y="57"/>
                    </a:lnTo>
                    <a:lnTo>
                      <a:pt x="15" y="57"/>
                    </a:lnTo>
                    <a:lnTo>
                      <a:pt x="19" y="59"/>
                    </a:lnTo>
                    <a:lnTo>
                      <a:pt x="21" y="63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22" y="49"/>
                    </a:lnTo>
                    <a:lnTo>
                      <a:pt x="28" y="49"/>
                    </a:lnTo>
                    <a:lnTo>
                      <a:pt x="38" y="53"/>
                    </a:lnTo>
                    <a:lnTo>
                      <a:pt x="36" y="40"/>
                    </a:lnTo>
                    <a:lnTo>
                      <a:pt x="40" y="23"/>
                    </a:lnTo>
                    <a:lnTo>
                      <a:pt x="47" y="1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8A5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9" name="Freeform 111"/>
              <p:cNvSpPr>
                <a:spLocks/>
              </p:cNvSpPr>
              <p:nvPr/>
            </p:nvSpPr>
            <p:spPr bwMode="auto">
              <a:xfrm>
                <a:off x="4637" y="1535"/>
                <a:ext cx="63" cy="54"/>
              </a:xfrm>
              <a:custGeom>
                <a:avLst/>
                <a:gdLst>
                  <a:gd name="T0" fmla="*/ 4 w 125"/>
                  <a:gd name="T1" fmla="*/ 0 h 109"/>
                  <a:gd name="T2" fmla="*/ 23 w 125"/>
                  <a:gd name="T3" fmla="*/ 0 h 109"/>
                  <a:gd name="T4" fmla="*/ 40 w 125"/>
                  <a:gd name="T5" fmla="*/ 4 h 109"/>
                  <a:gd name="T6" fmla="*/ 53 w 125"/>
                  <a:gd name="T7" fmla="*/ 8 h 109"/>
                  <a:gd name="T8" fmla="*/ 70 w 125"/>
                  <a:gd name="T9" fmla="*/ 17 h 109"/>
                  <a:gd name="T10" fmla="*/ 89 w 125"/>
                  <a:gd name="T11" fmla="*/ 33 h 109"/>
                  <a:gd name="T12" fmla="*/ 106 w 125"/>
                  <a:gd name="T13" fmla="*/ 50 h 109"/>
                  <a:gd name="T14" fmla="*/ 120 w 125"/>
                  <a:gd name="T15" fmla="*/ 67 h 109"/>
                  <a:gd name="T16" fmla="*/ 125 w 125"/>
                  <a:gd name="T17" fmla="*/ 84 h 109"/>
                  <a:gd name="T18" fmla="*/ 125 w 125"/>
                  <a:gd name="T19" fmla="*/ 97 h 109"/>
                  <a:gd name="T20" fmla="*/ 122 w 125"/>
                  <a:gd name="T21" fmla="*/ 109 h 109"/>
                  <a:gd name="T22" fmla="*/ 112 w 125"/>
                  <a:gd name="T23" fmla="*/ 103 h 109"/>
                  <a:gd name="T24" fmla="*/ 99 w 125"/>
                  <a:gd name="T25" fmla="*/ 90 h 109"/>
                  <a:gd name="T26" fmla="*/ 89 w 125"/>
                  <a:gd name="T27" fmla="*/ 88 h 109"/>
                  <a:gd name="T28" fmla="*/ 66 w 125"/>
                  <a:gd name="T29" fmla="*/ 82 h 109"/>
                  <a:gd name="T30" fmla="*/ 53 w 125"/>
                  <a:gd name="T31" fmla="*/ 80 h 109"/>
                  <a:gd name="T32" fmla="*/ 40 w 125"/>
                  <a:gd name="T33" fmla="*/ 71 h 109"/>
                  <a:gd name="T34" fmla="*/ 32 w 125"/>
                  <a:gd name="T35" fmla="*/ 61 h 109"/>
                  <a:gd name="T36" fmla="*/ 34 w 125"/>
                  <a:gd name="T37" fmla="*/ 50 h 109"/>
                  <a:gd name="T38" fmla="*/ 34 w 125"/>
                  <a:gd name="T39" fmla="*/ 48 h 109"/>
                  <a:gd name="T40" fmla="*/ 32 w 125"/>
                  <a:gd name="T41" fmla="*/ 44 h 109"/>
                  <a:gd name="T42" fmla="*/ 28 w 125"/>
                  <a:gd name="T43" fmla="*/ 40 h 109"/>
                  <a:gd name="T44" fmla="*/ 26 w 125"/>
                  <a:gd name="T45" fmla="*/ 38 h 109"/>
                  <a:gd name="T46" fmla="*/ 0 w 125"/>
                  <a:gd name="T47" fmla="*/ 23 h 109"/>
                  <a:gd name="T48" fmla="*/ 4 w 125"/>
                  <a:gd name="T49" fmla="*/ 0 h 109"/>
                  <a:gd name="T50" fmla="*/ 4 w 125"/>
                  <a:gd name="T5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5" h="109">
                    <a:moveTo>
                      <a:pt x="4" y="0"/>
                    </a:moveTo>
                    <a:lnTo>
                      <a:pt x="23" y="0"/>
                    </a:lnTo>
                    <a:lnTo>
                      <a:pt x="40" y="4"/>
                    </a:lnTo>
                    <a:lnTo>
                      <a:pt x="53" y="8"/>
                    </a:lnTo>
                    <a:lnTo>
                      <a:pt x="70" y="17"/>
                    </a:lnTo>
                    <a:lnTo>
                      <a:pt x="89" y="33"/>
                    </a:lnTo>
                    <a:lnTo>
                      <a:pt x="106" y="50"/>
                    </a:lnTo>
                    <a:lnTo>
                      <a:pt x="120" y="67"/>
                    </a:lnTo>
                    <a:lnTo>
                      <a:pt x="125" y="84"/>
                    </a:lnTo>
                    <a:lnTo>
                      <a:pt x="125" y="97"/>
                    </a:lnTo>
                    <a:lnTo>
                      <a:pt x="122" y="109"/>
                    </a:lnTo>
                    <a:lnTo>
                      <a:pt x="112" y="103"/>
                    </a:lnTo>
                    <a:lnTo>
                      <a:pt x="99" y="90"/>
                    </a:lnTo>
                    <a:lnTo>
                      <a:pt x="89" y="88"/>
                    </a:lnTo>
                    <a:lnTo>
                      <a:pt x="66" y="82"/>
                    </a:lnTo>
                    <a:lnTo>
                      <a:pt x="53" y="80"/>
                    </a:lnTo>
                    <a:lnTo>
                      <a:pt x="40" y="71"/>
                    </a:lnTo>
                    <a:lnTo>
                      <a:pt x="32" y="61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2" y="44"/>
                    </a:lnTo>
                    <a:lnTo>
                      <a:pt x="28" y="40"/>
                    </a:lnTo>
                    <a:lnTo>
                      <a:pt x="26" y="38"/>
                    </a:lnTo>
                    <a:lnTo>
                      <a:pt x="0" y="2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0" name="Freeform 112"/>
              <p:cNvSpPr>
                <a:spLocks/>
              </p:cNvSpPr>
              <p:nvPr/>
            </p:nvSpPr>
            <p:spPr bwMode="auto">
              <a:xfrm>
                <a:off x="4579" y="1676"/>
                <a:ext cx="42" cy="41"/>
              </a:xfrm>
              <a:custGeom>
                <a:avLst/>
                <a:gdLst>
                  <a:gd name="T0" fmla="*/ 84 w 84"/>
                  <a:gd name="T1" fmla="*/ 48 h 82"/>
                  <a:gd name="T2" fmla="*/ 68 w 84"/>
                  <a:gd name="T3" fmla="*/ 35 h 82"/>
                  <a:gd name="T4" fmla="*/ 66 w 84"/>
                  <a:gd name="T5" fmla="*/ 33 h 82"/>
                  <a:gd name="T6" fmla="*/ 59 w 84"/>
                  <a:gd name="T7" fmla="*/ 31 h 82"/>
                  <a:gd name="T8" fmla="*/ 53 w 84"/>
                  <a:gd name="T9" fmla="*/ 29 h 82"/>
                  <a:gd name="T10" fmla="*/ 51 w 84"/>
                  <a:gd name="T11" fmla="*/ 27 h 82"/>
                  <a:gd name="T12" fmla="*/ 49 w 84"/>
                  <a:gd name="T13" fmla="*/ 23 h 82"/>
                  <a:gd name="T14" fmla="*/ 46 w 84"/>
                  <a:gd name="T15" fmla="*/ 18 h 82"/>
                  <a:gd name="T16" fmla="*/ 42 w 84"/>
                  <a:gd name="T17" fmla="*/ 12 h 82"/>
                  <a:gd name="T18" fmla="*/ 42 w 84"/>
                  <a:gd name="T19" fmla="*/ 10 h 82"/>
                  <a:gd name="T20" fmla="*/ 34 w 84"/>
                  <a:gd name="T21" fmla="*/ 0 h 82"/>
                  <a:gd name="T22" fmla="*/ 34 w 84"/>
                  <a:gd name="T23" fmla="*/ 2 h 82"/>
                  <a:gd name="T24" fmla="*/ 34 w 84"/>
                  <a:gd name="T25" fmla="*/ 6 h 82"/>
                  <a:gd name="T26" fmla="*/ 36 w 84"/>
                  <a:gd name="T27" fmla="*/ 10 h 82"/>
                  <a:gd name="T28" fmla="*/ 38 w 84"/>
                  <a:gd name="T29" fmla="*/ 14 h 82"/>
                  <a:gd name="T30" fmla="*/ 38 w 84"/>
                  <a:gd name="T31" fmla="*/ 19 h 82"/>
                  <a:gd name="T32" fmla="*/ 40 w 84"/>
                  <a:gd name="T33" fmla="*/ 25 h 82"/>
                  <a:gd name="T34" fmla="*/ 42 w 84"/>
                  <a:gd name="T35" fmla="*/ 29 h 82"/>
                  <a:gd name="T36" fmla="*/ 47 w 84"/>
                  <a:gd name="T37" fmla="*/ 31 h 82"/>
                  <a:gd name="T38" fmla="*/ 53 w 84"/>
                  <a:gd name="T39" fmla="*/ 33 h 82"/>
                  <a:gd name="T40" fmla="*/ 57 w 84"/>
                  <a:gd name="T41" fmla="*/ 35 h 82"/>
                  <a:gd name="T42" fmla="*/ 59 w 84"/>
                  <a:gd name="T43" fmla="*/ 38 h 82"/>
                  <a:gd name="T44" fmla="*/ 59 w 84"/>
                  <a:gd name="T45" fmla="*/ 42 h 82"/>
                  <a:gd name="T46" fmla="*/ 55 w 84"/>
                  <a:gd name="T47" fmla="*/ 44 h 82"/>
                  <a:gd name="T48" fmla="*/ 51 w 84"/>
                  <a:gd name="T49" fmla="*/ 46 h 82"/>
                  <a:gd name="T50" fmla="*/ 47 w 84"/>
                  <a:gd name="T51" fmla="*/ 46 h 82"/>
                  <a:gd name="T52" fmla="*/ 47 w 84"/>
                  <a:gd name="T53" fmla="*/ 48 h 82"/>
                  <a:gd name="T54" fmla="*/ 38 w 84"/>
                  <a:gd name="T55" fmla="*/ 40 h 82"/>
                  <a:gd name="T56" fmla="*/ 30 w 84"/>
                  <a:gd name="T57" fmla="*/ 27 h 82"/>
                  <a:gd name="T58" fmla="*/ 28 w 84"/>
                  <a:gd name="T59" fmla="*/ 18 h 82"/>
                  <a:gd name="T60" fmla="*/ 27 w 84"/>
                  <a:gd name="T61" fmla="*/ 18 h 82"/>
                  <a:gd name="T62" fmla="*/ 27 w 84"/>
                  <a:gd name="T63" fmla="*/ 18 h 82"/>
                  <a:gd name="T64" fmla="*/ 25 w 84"/>
                  <a:gd name="T65" fmla="*/ 19 h 82"/>
                  <a:gd name="T66" fmla="*/ 23 w 84"/>
                  <a:gd name="T67" fmla="*/ 25 h 82"/>
                  <a:gd name="T68" fmla="*/ 25 w 84"/>
                  <a:gd name="T69" fmla="*/ 31 h 82"/>
                  <a:gd name="T70" fmla="*/ 27 w 84"/>
                  <a:gd name="T71" fmla="*/ 38 h 82"/>
                  <a:gd name="T72" fmla="*/ 30 w 84"/>
                  <a:gd name="T73" fmla="*/ 42 h 82"/>
                  <a:gd name="T74" fmla="*/ 32 w 84"/>
                  <a:gd name="T75" fmla="*/ 48 h 82"/>
                  <a:gd name="T76" fmla="*/ 30 w 84"/>
                  <a:gd name="T77" fmla="*/ 54 h 82"/>
                  <a:gd name="T78" fmla="*/ 28 w 84"/>
                  <a:gd name="T79" fmla="*/ 59 h 82"/>
                  <a:gd name="T80" fmla="*/ 23 w 84"/>
                  <a:gd name="T81" fmla="*/ 65 h 82"/>
                  <a:gd name="T82" fmla="*/ 17 w 84"/>
                  <a:gd name="T83" fmla="*/ 65 h 82"/>
                  <a:gd name="T84" fmla="*/ 9 w 84"/>
                  <a:gd name="T85" fmla="*/ 65 h 82"/>
                  <a:gd name="T86" fmla="*/ 6 w 84"/>
                  <a:gd name="T87" fmla="*/ 63 h 82"/>
                  <a:gd name="T88" fmla="*/ 0 w 84"/>
                  <a:gd name="T89" fmla="*/ 61 h 82"/>
                  <a:gd name="T90" fmla="*/ 0 w 84"/>
                  <a:gd name="T91" fmla="*/ 61 h 82"/>
                  <a:gd name="T92" fmla="*/ 11 w 84"/>
                  <a:gd name="T93" fmla="*/ 71 h 82"/>
                  <a:gd name="T94" fmla="*/ 19 w 84"/>
                  <a:gd name="T95" fmla="*/ 82 h 82"/>
                  <a:gd name="T96" fmla="*/ 53 w 84"/>
                  <a:gd name="T97" fmla="*/ 56 h 82"/>
                  <a:gd name="T98" fmla="*/ 84 w 84"/>
                  <a:gd name="T99" fmla="*/ 48 h 82"/>
                  <a:gd name="T100" fmla="*/ 84 w 84"/>
                  <a:gd name="T101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82">
                    <a:moveTo>
                      <a:pt x="84" y="48"/>
                    </a:moveTo>
                    <a:lnTo>
                      <a:pt x="68" y="35"/>
                    </a:lnTo>
                    <a:lnTo>
                      <a:pt x="66" y="33"/>
                    </a:lnTo>
                    <a:lnTo>
                      <a:pt x="59" y="31"/>
                    </a:lnTo>
                    <a:lnTo>
                      <a:pt x="53" y="29"/>
                    </a:lnTo>
                    <a:lnTo>
                      <a:pt x="51" y="27"/>
                    </a:lnTo>
                    <a:lnTo>
                      <a:pt x="49" y="23"/>
                    </a:lnTo>
                    <a:lnTo>
                      <a:pt x="46" y="18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4" y="6"/>
                    </a:lnTo>
                    <a:lnTo>
                      <a:pt x="36" y="10"/>
                    </a:lnTo>
                    <a:lnTo>
                      <a:pt x="38" y="14"/>
                    </a:lnTo>
                    <a:lnTo>
                      <a:pt x="38" y="19"/>
                    </a:lnTo>
                    <a:lnTo>
                      <a:pt x="40" y="25"/>
                    </a:lnTo>
                    <a:lnTo>
                      <a:pt x="42" y="29"/>
                    </a:lnTo>
                    <a:lnTo>
                      <a:pt x="47" y="31"/>
                    </a:lnTo>
                    <a:lnTo>
                      <a:pt x="53" y="33"/>
                    </a:lnTo>
                    <a:lnTo>
                      <a:pt x="57" y="35"/>
                    </a:lnTo>
                    <a:lnTo>
                      <a:pt x="59" y="38"/>
                    </a:lnTo>
                    <a:lnTo>
                      <a:pt x="59" y="42"/>
                    </a:lnTo>
                    <a:lnTo>
                      <a:pt x="55" y="44"/>
                    </a:lnTo>
                    <a:lnTo>
                      <a:pt x="51" y="46"/>
                    </a:lnTo>
                    <a:lnTo>
                      <a:pt x="47" y="46"/>
                    </a:lnTo>
                    <a:lnTo>
                      <a:pt x="47" y="48"/>
                    </a:lnTo>
                    <a:lnTo>
                      <a:pt x="38" y="40"/>
                    </a:lnTo>
                    <a:lnTo>
                      <a:pt x="30" y="27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19"/>
                    </a:lnTo>
                    <a:lnTo>
                      <a:pt x="23" y="25"/>
                    </a:lnTo>
                    <a:lnTo>
                      <a:pt x="25" y="31"/>
                    </a:lnTo>
                    <a:lnTo>
                      <a:pt x="27" y="38"/>
                    </a:lnTo>
                    <a:lnTo>
                      <a:pt x="30" y="42"/>
                    </a:lnTo>
                    <a:lnTo>
                      <a:pt x="32" y="48"/>
                    </a:lnTo>
                    <a:lnTo>
                      <a:pt x="30" y="54"/>
                    </a:lnTo>
                    <a:lnTo>
                      <a:pt x="28" y="59"/>
                    </a:lnTo>
                    <a:lnTo>
                      <a:pt x="23" y="65"/>
                    </a:lnTo>
                    <a:lnTo>
                      <a:pt x="17" y="65"/>
                    </a:lnTo>
                    <a:lnTo>
                      <a:pt x="9" y="65"/>
                    </a:lnTo>
                    <a:lnTo>
                      <a:pt x="6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1" y="71"/>
                    </a:lnTo>
                    <a:lnTo>
                      <a:pt x="19" y="82"/>
                    </a:lnTo>
                    <a:lnTo>
                      <a:pt x="53" y="56"/>
                    </a:lnTo>
                    <a:lnTo>
                      <a:pt x="84" y="48"/>
                    </a:lnTo>
                    <a:lnTo>
                      <a:pt x="84" y="48"/>
                    </a:lnTo>
                    <a:close/>
                  </a:path>
                </a:pathLst>
              </a:custGeom>
              <a:solidFill>
                <a:srgbClr val="8A5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1" name="Freeform 113"/>
              <p:cNvSpPr>
                <a:spLocks/>
              </p:cNvSpPr>
              <p:nvPr/>
            </p:nvSpPr>
            <p:spPr bwMode="auto">
              <a:xfrm>
                <a:off x="4655" y="1665"/>
                <a:ext cx="12" cy="20"/>
              </a:xfrm>
              <a:custGeom>
                <a:avLst/>
                <a:gdLst>
                  <a:gd name="T0" fmla="*/ 25 w 25"/>
                  <a:gd name="T1" fmla="*/ 9 h 39"/>
                  <a:gd name="T2" fmla="*/ 23 w 25"/>
                  <a:gd name="T3" fmla="*/ 11 h 39"/>
                  <a:gd name="T4" fmla="*/ 19 w 25"/>
                  <a:gd name="T5" fmla="*/ 19 h 39"/>
                  <a:gd name="T6" fmla="*/ 15 w 25"/>
                  <a:gd name="T7" fmla="*/ 28 h 39"/>
                  <a:gd name="T8" fmla="*/ 10 w 25"/>
                  <a:gd name="T9" fmla="*/ 38 h 39"/>
                  <a:gd name="T10" fmla="*/ 2 w 25"/>
                  <a:gd name="T11" fmla="*/ 39 h 39"/>
                  <a:gd name="T12" fmla="*/ 0 w 25"/>
                  <a:gd name="T13" fmla="*/ 38 h 39"/>
                  <a:gd name="T14" fmla="*/ 2 w 25"/>
                  <a:gd name="T15" fmla="*/ 30 h 39"/>
                  <a:gd name="T16" fmla="*/ 6 w 25"/>
                  <a:gd name="T17" fmla="*/ 24 h 39"/>
                  <a:gd name="T18" fmla="*/ 10 w 25"/>
                  <a:gd name="T19" fmla="*/ 13 h 39"/>
                  <a:gd name="T20" fmla="*/ 17 w 25"/>
                  <a:gd name="T21" fmla="*/ 5 h 39"/>
                  <a:gd name="T22" fmla="*/ 23 w 25"/>
                  <a:gd name="T23" fmla="*/ 0 h 39"/>
                  <a:gd name="T24" fmla="*/ 25 w 25"/>
                  <a:gd name="T25" fmla="*/ 9 h 39"/>
                  <a:gd name="T26" fmla="*/ 25 w 25"/>
                  <a:gd name="T27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9">
                    <a:moveTo>
                      <a:pt x="25" y="9"/>
                    </a:moveTo>
                    <a:lnTo>
                      <a:pt x="23" y="11"/>
                    </a:lnTo>
                    <a:lnTo>
                      <a:pt x="19" y="19"/>
                    </a:lnTo>
                    <a:lnTo>
                      <a:pt x="15" y="28"/>
                    </a:lnTo>
                    <a:lnTo>
                      <a:pt x="10" y="38"/>
                    </a:lnTo>
                    <a:lnTo>
                      <a:pt x="2" y="39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6" y="24"/>
                    </a:lnTo>
                    <a:lnTo>
                      <a:pt x="10" y="13"/>
                    </a:lnTo>
                    <a:lnTo>
                      <a:pt x="17" y="5"/>
                    </a:lnTo>
                    <a:lnTo>
                      <a:pt x="23" y="0"/>
                    </a:lnTo>
                    <a:lnTo>
                      <a:pt x="25" y="9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D1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2" name="Freeform 114"/>
              <p:cNvSpPr>
                <a:spLocks/>
              </p:cNvSpPr>
              <p:nvPr/>
            </p:nvSpPr>
            <p:spPr bwMode="auto">
              <a:xfrm>
                <a:off x="4682" y="1935"/>
                <a:ext cx="31" cy="33"/>
              </a:xfrm>
              <a:custGeom>
                <a:avLst/>
                <a:gdLst>
                  <a:gd name="T0" fmla="*/ 61 w 61"/>
                  <a:gd name="T1" fmla="*/ 2 h 67"/>
                  <a:gd name="T2" fmla="*/ 61 w 61"/>
                  <a:gd name="T3" fmla="*/ 2 h 67"/>
                  <a:gd name="T4" fmla="*/ 61 w 61"/>
                  <a:gd name="T5" fmla="*/ 0 h 67"/>
                  <a:gd name="T6" fmla="*/ 59 w 61"/>
                  <a:gd name="T7" fmla="*/ 2 h 67"/>
                  <a:gd name="T8" fmla="*/ 55 w 61"/>
                  <a:gd name="T9" fmla="*/ 6 h 67"/>
                  <a:gd name="T10" fmla="*/ 48 w 61"/>
                  <a:gd name="T11" fmla="*/ 12 h 67"/>
                  <a:gd name="T12" fmla="*/ 42 w 61"/>
                  <a:gd name="T13" fmla="*/ 21 h 67"/>
                  <a:gd name="T14" fmla="*/ 34 w 61"/>
                  <a:gd name="T15" fmla="*/ 29 h 67"/>
                  <a:gd name="T16" fmla="*/ 31 w 61"/>
                  <a:gd name="T17" fmla="*/ 34 h 67"/>
                  <a:gd name="T18" fmla="*/ 23 w 61"/>
                  <a:gd name="T19" fmla="*/ 40 h 67"/>
                  <a:gd name="T20" fmla="*/ 17 w 61"/>
                  <a:gd name="T21" fmla="*/ 46 h 67"/>
                  <a:gd name="T22" fmla="*/ 8 w 61"/>
                  <a:gd name="T23" fmla="*/ 52 h 67"/>
                  <a:gd name="T24" fmla="*/ 4 w 61"/>
                  <a:gd name="T25" fmla="*/ 57 h 67"/>
                  <a:gd name="T26" fmla="*/ 0 w 61"/>
                  <a:gd name="T27" fmla="*/ 63 h 67"/>
                  <a:gd name="T28" fmla="*/ 2 w 61"/>
                  <a:gd name="T29" fmla="*/ 67 h 67"/>
                  <a:gd name="T30" fmla="*/ 4 w 61"/>
                  <a:gd name="T31" fmla="*/ 67 h 67"/>
                  <a:gd name="T32" fmla="*/ 10 w 61"/>
                  <a:gd name="T33" fmla="*/ 65 h 67"/>
                  <a:gd name="T34" fmla="*/ 34 w 61"/>
                  <a:gd name="T35" fmla="*/ 46 h 67"/>
                  <a:gd name="T36" fmla="*/ 48 w 61"/>
                  <a:gd name="T37" fmla="*/ 29 h 67"/>
                  <a:gd name="T38" fmla="*/ 61 w 61"/>
                  <a:gd name="T39" fmla="*/ 10 h 67"/>
                  <a:gd name="T40" fmla="*/ 61 w 61"/>
                  <a:gd name="T41" fmla="*/ 2 h 67"/>
                  <a:gd name="T42" fmla="*/ 61 w 61"/>
                  <a:gd name="T43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67">
                    <a:moveTo>
                      <a:pt x="61" y="2"/>
                    </a:moveTo>
                    <a:lnTo>
                      <a:pt x="61" y="2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5" y="6"/>
                    </a:lnTo>
                    <a:lnTo>
                      <a:pt x="48" y="12"/>
                    </a:lnTo>
                    <a:lnTo>
                      <a:pt x="42" y="21"/>
                    </a:lnTo>
                    <a:lnTo>
                      <a:pt x="34" y="29"/>
                    </a:lnTo>
                    <a:lnTo>
                      <a:pt x="31" y="34"/>
                    </a:lnTo>
                    <a:lnTo>
                      <a:pt x="23" y="40"/>
                    </a:lnTo>
                    <a:lnTo>
                      <a:pt x="17" y="46"/>
                    </a:lnTo>
                    <a:lnTo>
                      <a:pt x="8" y="52"/>
                    </a:lnTo>
                    <a:lnTo>
                      <a:pt x="4" y="57"/>
                    </a:lnTo>
                    <a:lnTo>
                      <a:pt x="0" y="63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10" y="65"/>
                    </a:lnTo>
                    <a:lnTo>
                      <a:pt x="34" y="46"/>
                    </a:lnTo>
                    <a:lnTo>
                      <a:pt x="48" y="29"/>
                    </a:lnTo>
                    <a:lnTo>
                      <a:pt x="61" y="10"/>
                    </a:lnTo>
                    <a:lnTo>
                      <a:pt x="61" y="2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CC8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3" name="Freeform 115"/>
              <p:cNvSpPr>
                <a:spLocks/>
              </p:cNvSpPr>
              <p:nvPr/>
            </p:nvSpPr>
            <p:spPr bwMode="auto">
              <a:xfrm>
                <a:off x="4579" y="1628"/>
                <a:ext cx="44" cy="30"/>
              </a:xfrm>
              <a:custGeom>
                <a:avLst/>
                <a:gdLst>
                  <a:gd name="T0" fmla="*/ 11 w 87"/>
                  <a:gd name="T1" fmla="*/ 56 h 59"/>
                  <a:gd name="T2" fmla="*/ 11 w 87"/>
                  <a:gd name="T3" fmla="*/ 56 h 59"/>
                  <a:gd name="T4" fmla="*/ 17 w 87"/>
                  <a:gd name="T5" fmla="*/ 57 h 59"/>
                  <a:gd name="T6" fmla="*/ 27 w 87"/>
                  <a:gd name="T7" fmla="*/ 59 h 59"/>
                  <a:gd name="T8" fmla="*/ 38 w 87"/>
                  <a:gd name="T9" fmla="*/ 59 h 59"/>
                  <a:gd name="T10" fmla="*/ 47 w 87"/>
                  <a:gd name="T11" fmla="*/ 57 h 59"/>
                  <a:gd name="T12" fmla="*/ 55 w 87"/>
                  <a:gd name="T13" fmla="*/ 57 h 59"/>
                  <a:gd name="T14" fmla="*/ 59 w 87"/>
                  <a:gd name="T15" fmla="*/ 52 h 59"/>
                  <a:gd name="T16" fmla="*/ 65 w 87"/>
                  <a:gd name="T17" fmla="*/ 46 h 59"/>
                  <a:gd name="T18" fmla="*/ 66 w 87"/>
                  <a:gd name="T19" fmla="*/ 40 h 59"/>
                  <a:gd name="T20" fmla="*/ 70 w 87"/>
                  <a:gd name="T21" fmla="*/ 35 h 59"/>
                  <a:gd name="T22" fmla="*/ 72 w 87"/>
                  <a:gd name="T23" fmla="*/ 31 h 59"/>
                  <a:gd name="T24" fmla="*/ 78 w 87"/>
                  <a:gd name="T25" fmla="*/ 29 h 59"/>
                  <a:gd name="T26" fmla="*/ 82 w 87"/>
                  <a:gd name="T27" fmla="*/ 29 h 59"/>
                  <a:gd name="T28" fmla="*/ 85 w 87"/>
                  <a:gd name="T29" fmla="*/ 29 h 59"/>
                  <a:gd name="T30" fmla="*/ 87 w 87"/>
                  <a:gd name="T31" fmla="*/ 25 h 59"/>
                  <a:gd name="T32" fmla="*/ 87 w 87"/>
                  <a:gd name="T33" fmla="*/ 23 h 59"/>
                  <a:gd name="T34" fmla="*/ 85 w 87"/>
                  <a:gd name="T35" fmla="*/ 19 h 59"/>
                  <a:gd name="T36" fmla="*/ 80 w 87"/>
                  <a:gd name="T37" fmla="*/ 16 h 59"/>
                  <a:gd name="T38" fmla="*/ 74 w 87"/>
                  <a:gd name="T39" fmla="*/ 12 h 59"/>
                  <a:gd name="T40" fmla="*/ 70 w 87"/>
                  <a:gd name="T41" fmla="*/ 8 h 59"/>
                  <a:gd name="T42" fmla="*/ 66 w 87"/>
                  <a:gd name="T43" fmla="*/ 2 h 59"/>
                  <a:gd name="T44" fmla="*/ 63 w 87"/>
                  <a:gd name="T45" fmla="*/ 0 h 59"/>
                  <a:gd name="T46" fmla="*/ 59 w 87"/>
                  <a:gd name="T47" fmla="*/ 2 h 59"/>
                  <a:gd name="T48" fmla="*/ 59 w 87"/>
                  <a:gd name="T49" fmla="*/ 8 h 59"/>
                  <a:gd name="T50" fmla="*/ 59 w 87"/>
                  <a:gd name="T51" fmla="*/ 14 h 59"/>
                  <a:gd name="T52" fmla="*/ 61 w 87"/>
                  <a:gd name="T53" fmla="*/ 18 h 59"/>
                  <a:gd name="T54" fmla="*/ 63 w 87"/>
                  <a:gd name="T55" fmla="*/ 21 h 59"/>
                  <a:gd name="T56" fmla="*/ 63 w 87"/>
                  <a:gd name="T57" fmla="*/ 25 h 59"/>
                  <a:gd name="T58" fmla="*/ 59 w 87"/>
                  <a:gd name="T59" fmla="*/ 31 h 59"/>
                  <a:gd name="T60" fmla="*/ 53 w 87"/>
                  <a:gd name="T61" fmla="*/ 38 h 59"/>
                  <a:gd name="T62" fmla="*/ 44 w 87"/>
                  <a:gd name="T63" fmla="*/ 40 h 59"/>
                  <a:gd name="T64" fmla="*/ 32 w 87"/>
                  <a:gd name="T65" fmla="*/ 42 h 59"/>
                  <a:gd name="T66" fmla="*/ 15 w 87"/>
                  <a:gd name="T67" fmla="*/ 40 h 59"/>
                  <a:gd name="T68" fmla="*/ 2 w 87"/>
                  <a:gd name="T69" fmla="*/ 42 h 59"/>
                  <a:gd name="T70" fmla="*/ 0 w 87"/>
                  <a:gd name="T71" fmla="*/ 48 h 59"/>
                  <a:gd name="T72" fmla="*/ 11 w 87"/>
                  <a:gd name="T73" fmla="*/ 56 h 59"/>
                  <a:gd name="T74" fmla="*/ 11 w 87"/>
                  <a:gd name="T75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7" h="59">
                    <a:moveTo>
                      <a:pt x="11" y="56"/>
                    </a:moveTo>
                    <a:lnTo>
                      <a:pt x="11" y="56"/>
                    </a:lnTo>
                    <a:lnTo>
                      <a:pt x="17" y="57"/>
                    </a:lnTo>
                    <a:lnTo>
                      <a:pt x="27" y="59"/>
                    </a:lnTo>
                    <a:lnTo>
                      <a:pt x="38" y="59"/>
                    </a:lnTo>
                    <a:lnTo>
                      <a:pt x="47" y="57"/>
                    </a:lnTo>
                    <a:lnTo>
                      <a:pt x="55" y="57"/>
                    </a:lnTo>
                    <a:lnTo>
                      <a:pt x="59" y="52"/>
                    </a:lnTo>
                    <a:lnTo>
                      <a:pt x="65" y="46"/>
                    </a:lnTo>
                    <a:lnTo>
                      <a:pt x="66" y="40"/>
                    </a:lnTo>
                    <a:lnTo>
                      <a:pt x="70" y="35"/>
                    </a:lnTo>
                    <a:lnTo>
                      <a:pt x="72" y="31"/>
                    </a:lnTo>
                    <a:lnTo>
                      <a:pt x="78" y="29"/>
                    </a:lnTo>
                    <a:lnTo>
                      <a:pt x="82" y="29"/>
                    </a:lnTo>
                    <a:lnTo>
                      <a:pt x="85" y="29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5" y="19"/>
                    </a:lnTo>
                    <a:lnTo>
                      <a:pt x="80" y="16"/>
                    </a:lnTo>
                    <a:lnTo>
                      <a:pt x="74" y="12"/>
                    </a:lnTo>
                    <a:lnTo>
                      <a:pt x="70" y="8"/>
                    </a:lnTo>
                    <a:lnTo>
                      <a:pt x="66" y="2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9" y="8"/>
                    </a:lnTo>
                    <a:lnTo>
                      <a:pt x="59" y="14"/>
                    </a:lnTo>
                    <a:lnTo>
                      <a:pt x="61" y="18"/>
                    </a:lnTo>
                    <a:lnTo>
                      <a:pt x="63" y="21"/>
                    </a:lnTo>
                    <a:lnTo>
                      <a:pt x="63" y="25"/>
                    </a:lnTo>
                    <a:lnTo>
                      <a:pt x="59" y="31"/>
                    </a:lnTo>
                    <a:lnTo>
                      <a:pt x="53" y="38"/>
                    </a:lnTo>
                    <a:lnTo>
                      <a:pt x="44" y="40"/>
                    </a:lnTo>
                    <a:lnTo>
                      <a:pt x="32" y="42"/>
                    </a:lnTo>
                    <a:lnTo>
                      <a:pt x="15" y="40"/>
                    </a:lnTo>
                    <a:lnTo>
                      <a:pt x="2" y="42"/>
                    </a:lnTo>
                    <a:lnTo>
                      <a:pt x="0" y="48"/>
                    </a:lnTo>
                    <a:lnTo>
                      <a:pt x="11" y="56"/>
                    </a:lnTo>
                    <a:lnTo>
                      <a:pt x="11" y="56"/>
                    </a:lnTo>
                    <a:close/>
                  </a:path>
                </a:pathLst>
              </a:custGeom>
              <a:solidFill>
                <a:srgbClr val="D1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4" name="Freeform 116"/>
              <p:cNvSpPr>
                <a:spLocks/>
              </p:cNvSpPr>
              <p:nvPr/>
            </p:nvSpPr>
            <p:spPr bwMode="auto">
              <a:xfrm>
                <a:off x="4624" y="1681"/>
                <a:ext cx="10" cy="18"/>
              </a:xfrm>
              <a:custGeom>
                <a:avLst/>
                <a:gdLst>
                  <a:gd name="T0" fmla="*/ 6 w 19"/>
                  <a:gd name="T1" fmla="*/ 0 h 36"/>
                  <a:gd name="T2" fmla="*/ 0 w 19"/>
                  <a:gd name="T3" fmla="*/ 32 h 36"/>
                  <a:gd name="T4" fmla="*/ 15 w 19"/>
                  <a:gd name="T5" fmla="*/ 36 h 36"/>
                  <a:gd name="T6" fmla="*/ 15 w 19"/>
                  <a:gd name="T7" fmla="*/ 34 h 36"/>
                  <a:gd name="T8" fmla="*/ 15 w 19"/>
                  <a:gd name="T9" fmla="*/ 30 h 36"/>
                  <a:gd name="T10" fmla="*/ 15 w 19"/>
                  <a:gd name="T11" fmla="*/ 26 h 36"/>
                  <a:gd name="T12" fmla="*/ 15 w 19"/>
                  <a:gd name="T13" fmla="*/ 19 h 36"/>
                  <a:gd name="T14" fmla="*/ 15 w 19"/>
                  <a:gd name="T15" fmla="*/ 11 h 36"/>
                  <a:gd name="T16" fmla="*/ 17 w 19"/>
                  <a:gd name="T17" fmla="*/ 6 h 36"/>
                  <a:gd name="T18" fmla="*/ 17 w 19"/>
                  <a:gd name="T19" fmla="*/ 2 h 36"/>
                  <a:gd name="T20" fmla="*/ 19 w 19"/>
                  <a:gd name="T21" fmla="*/ 0 h 36"/>
                  <a:gd name="T22" fmla="*/ 6 w 19"/>
                  <a:gd name="T23" fmla="*/ 0 h 36"/>
                  <a:gd name="T24" fmla="*/ 6 w 19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36">
                    <a:moveTo>
                      <a:pt x="6" y="0"/>
                    </a:moveTo>
                    <a:lnTo>
                      <a:pt x="0" y="32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0"/>
                    </a:lnTo>
                    <a:lnTo>
                      <a:pt x="15" y="26"/>
                    </a:lnTo>
                    <a:lnTo>
                      <a:pt x="15" y="19"/>
                    </a:lnTo>
                    <a:lnTo>
                      <a:pt x="15" y="11"/>
                    </a:lnTo>
                    <a:lnTo>
                      <a:pt x="17" y="6"/>
                    </a:lnTo>
                    <a:lnTo>
                      <a:pt x="17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A5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5" name="Freeform 117"/>
              <p:cNvSpPr>
                <a:spLocks/>
              </p:cNvSpPr>
              <p:nvPr/>
            </p:nvSpPr>
            <p:spPr bwMode="auto">
              <a:xfrm>
                <a:off x="4656" y="1541"/>
                <a:ext cx="44" cy="46"/>
              </a:xfrm>
              <a:custGeom>
                <a:avLst/>
                <a:gdLst>
                  <a:gd name="T0" fmla="*/ 87 w 87"/>
                  <a:gd name="T1" fmla="*/ 76 h 93"/>
                  <a:gd name="T2" fmla="*/ 84 w 87"/>
                  <a:gd name="T3" fmla="*/ 60 h 93"/>
                  <a:gd name="T4" fmla="*/ 66 w 87"/>
                  <a:gd name="T5" fmla="*/ 36 h 93"/>
                  <a:gd name="T6" fmla="*/ 38 w 87"/>
                  <a:gd name="T7" fmla="*/ 9 h 93"/>
                  <a:gd name="T8" fmla="*/ 34 w 87"/>
                  <a:gd name="T9" fmla="*/ 7 h 93"/>
                  <a:gd name="T10" fmla="*/ 28 w 87"/>
                  <a:gd name="T11" fmla="*/ 5 h 93"/>
                  <a:gd name="T12" fmla="*/ 21 w 87"/>
                  <a:gd name="T13" fmla="*/ 2 h 93"/>
                  <a:gd name="T14" fmla="*/ 11 w 87"/>
                  <a:gd name="T15" fmla="*/ 0 h 93"/>
                  <a:gd name="T16" fmla="*/ 4 w 87"/>
                  <a:gd name="T17" fmla="*/ 0 h 93"/>
                  <a:gd name="T18" fmla="*/ 0 w 87"/>
                  <a:gd name="T19" fmla="*/ 2 h 93"/>
                  <a:gd name="T20" fmla="*/ 0 w 87"/>
                  <a:gd name="T21" fmla="*/ 3 h 93"/>
                  <a:gd name="T22" fmla="*/ 6 w 87"/>
                  <a:gd name="T23" fmla="*/ 5 h 93"/>
                  <a:gd name="T24" fmla="*/ 13 w 87"/>
                  <a:gd name="T25" fmla="*/ 7 h 93"/>
                  <a:gd name="T26" fmla="*/ 25 w 87"/>
                  <a:gd name="T27" fmla="*/ 13 h 93"/>
                  <a:gd name="T28" fmla="*/ 34 w 87"/>
                  <a:gd name="T29" fmla="*/ 19 h 93"/>
                  <a:gd name="T30" fmla="*/ 42 w 87"/>
                  <a:gd name="T31" fmla="*/ 24 h 93"/>
                  <a:gd name="T32" fmla="*/ 40 w 87"/>
                  <a:gd name="T33" fmla="*/ 26 h 93"/>
                  <a:gd name="T34" fmla="*/ 32 w 87"/>
                  <a:gd name="T35" fmla="*/ 24 h 93"/>
                  <a:gd name="T36" fmla="*/ 21 w 87"/>
                  <a:gd name="T37" fmla="*/ 19 h 93"/>
                  <a:gd name="T38" fmla="*/ 11 w 87"/>
                  <a:gd name="T39" fmla="*/ 19 h 93"/>
                  <a:gd name="T40" fmla="*/ 8 w 87"/>
                  <a:gd name="T41" fmla="*/ 21 h 93"/>
                  <a:gd name="T42" fmla="*/ 15 w 87"/>
                  <a:gd name="T43" fmla="*/ 24 h 93"/>
                  <a:gd name="T44" fmla="*/ 27 w 87"/>
                  <a:gd name="T45" fmla="*/ 30 h 93"/>
                  <a:gd name="T46" fmla="*/ 40 w 87"/>
                  <a:gd name="T47" fmla="*/ 38 h 93"/>
                  <a:gd name="T48" fmla="*/ 49 w 87"/>
                  <a:gd name="T49" fmla="*/ 41 h 93"/>
                  <a:gd name="T50" fmla="*/ 57 w 87"/>
                  <a:gd name="T51" fmla="*/ 43 h 93"/>
                  <a:gd name="T52" fmla="*/ 63 w 87"/>
                  <a:gd name="T53" fmla="*/ 47 h 93"/>
                  <a:gd name="T54" fmla="*/ 63 w 87"/>
                  <a:gd name="T55" fmla="*/ 53 h 93"/>
                  <a:gd name="T56" fmla="*/ 59 w 87"/>
                  <a:gd name="T57" fmla="*/ 55 h 93"/>
                  <a:gd name="T58" fmla="*/ 51 w 87"/>
                  <a:gd name="T59" fmla="*/ 51 h 93"/>
                  <a:gd name="T60" fmla="*/ 38 w 87"/>
                  <a:gd name="T61" fmla="*/ 45 h 93"/>
                  <a:gd name="T62" fmla="*/ 27 w 87"/>
                  <a:gd name="T63" fmla="*/ 41 h 93"/>
                  <a:gd name="T64" fmla="*/ 15 w 87"/>
                  <a:gd name="T65" fmla="*/ 41 h 93"/>
                  <a:gd name="T66" fmla="*/ 9 w 87"/>
                  <a:gd name="T67" fmla="*/ 41 h 93"/>
                  <a:gd name="T68" fmla="*/ 9 w 87"/>
                  <a:gd name="T69" fmla="*/ 43 h 93"/>
                  <a:gd name="T70" fmla="*/ 21 w 87"/>
                  <a:gd name="T71" fmla="*/ 49 h 93"/>
                  <a:gd name="T72" fmla="*/ 34 w 87"/>
                  <a:gd name="T73" fmla="*/ 53 h 93"/>
                  <a:gd name="T74" fmla="*/ 47 w 87"/>
                  <a:gd name="T75" fmla="*/ 59 h 93"/>
                  <a:gd name="T76" fmla="*/ 57 w 87"/>
                  <a:gd name="T77" fmla="*/ 64 h 93"/>
                  <a:gd name="T78" fmla="*/ 63 w 87"/>
                  <a:gd name="T79" fmla="*/ 70 h 93"/>
                  <a:gd name="T80" fmla="*/ 65 w 87"/>
                  <a:gd name="T81" fmla="*/ 74 h 93"/>
                  <a:gd name="T82" fmla="*/ 65 w 87"/>
                  <a:gd name="T83" fmla="*/ 79 h 93"/>
                  <a:gd name="T84" fmla="*/ 65 w 87"/>
                  <a:gd name="T85" fmla="*/ 81 h 93"/>
                  <a:gd name="T86" fmla="*/ 66 w 87"/>
                  <a:gd name="T87" fmla="*/ 83 h 93"/>
                  <a:gd name="T88" fmla="*/ 76 w 87"/>
                  <a:gd name="T89" fmla="*/ 93 h 93"/>
                  <a:gd name="T90" fmla="*/ 85 w 87"/>
                  <a:gd name="T91" fmla="*/ 91 h 93"/>
                  <a:gd name="T92" fmla="*/ 87 w 87"/>
                  <a:gd name="T93" fmla="*/ 85 h 93"/>
                  <a:gd name="T94" fmla="*/ 87 w 87"/>
                  <a:gd name="T95" fmla="*/ 76 h 93"/>
                  <a:gd name="T96" fmla="*/ 87 w 87"/>
                  <a:gd name="T97" fmla="*/ 7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" h="93">
                    <a:moveTo>
                      <a:pt x="87" y="76"/>
                    </a:moveTo>
                    <a:lnTo>
                      <a:pt x="84" y="60"/>
                    </a:lnTo>
                    <a:lnTo>
                      <a:pt x="66" y="36"/>
                    </a:lnTo>
                    <a:lnTo>
                      <a:pt x="38" y="9"/>
                    </a:lnTo>
                    <a:lnTo>
                      <a:pt x="34" y="7"/>
                    </a:lnTo>
                    <a:lnTo>
                      <a:pt x="28" y="5"/>
                    </a:lnTo>
                    <a:lnTo>
                      <a:pt x="21" y="2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6" y="5"/>
                    </a:lnTo>
                    <a:lnTo>
                      <a:pt x="13" y="7"/>
                    </a:lnTo>
                    <a:lnTo>
                      <a:pt x="25" y="13"/>
                    </a:lnTo>
                    <a:lnTo>
                      <a:pt x="34" y="19"/>
                    </a:lnTo>
                    <a:lnTo>
                      <a:pt x="42" y="24"/>
                    </a:lnTo>
                    <a:lnTo>
                      <a:pt x="40" y="26"/>
                    </a:lnTo>
                    <a:lnTo>
                      <a:pt x="32" y="24"/>
                    </a:lnTo>
                    <a:lnTo>
                      <a:pt x="21" y="19"/>
                    </a:lnTo>
                    <a:lnTo>
                      <a:pt x="11" y="19"/>
                    </a:lnTo>
                    <a:lnTo>
                      <a:pt x="8" y="21"/>
                    </a:lnTo>
                    <a:lnTo>
                      <a:pt x="15" y="24"/>
                    </a:lnTo>
                    <a:lnTo>
                      <a:pt x="27" y="30"/>
                    </a:lnTo>
                    <a:lnTo>
                      <a:pt x="40" y="38"/>
                    </a:lnTo>
                    <a:lnTo>
                      <a:pt x="49" y="41"/>
                    </a:lnTo>
                    <a:lnTo>
                      <a:pt x="57" y="43"/>
                    </a:lnTo>
                    <a:lnTo>
                      <a:pt x="63" y="47"/>
                    </a:lnTo>
                    <a:lnTo>
                      <a:pt x="63" y="53"/>
                    </a:lnTo>
                    <a:lnTo>
                      <a:pt x="59" y="55"/>
                    </a:lnTo>
                    <a:lnTo>
                      <a:pt x="51" y="51"/>
                    </a:lnTo>
                    <a:lnTo>
                      <a:pt x="38" y="45"/>
                    </a:lnTo>
                    <a:lnTo>
                      <a:pt x="27" y="41"/>
                    </a:lnTo>
                    <a:lnTo>
                      <a:pt x="15" y="41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1" y="49"/>
                    </a:lnTo>
                    <a:lnTo>
                      <a:pt x="34" y="53"/>
                    </a:lnTo>
                    <a:lnTo>
                      <a:pt x="47" y="59"/>
                    </a:lnTo>
                    <a:lnTo>
                      <a:pt x="57" y="64"/>
                    </a:lnTo>
                    <a:lnTo>
                      <a:pt x="63" y="70"/>
                    </a:lnTo>
                    <a:lnTo>
                      <a:pt x="65" y="74"/>
                    </a:lnTo>
                    <a:lnTo>
                      <a:pt x="65" y="79"/>
                    </a:lnTo>
                    <a:lnTo>
                      <a:pt x="65" y="81"/>
                    </a:lnTo>
                    <a:lnTo>
                      <a:pt x="66" y="83"/>
                    </a:lnTo>
                    <a:lnTo>
                      <a:pt x="76" y="93"/>
                    </a:lnTo>
                    <a:lnTo>
                      <a:pt x="85" y="91"/>
                    </a:lnTo>
                    <a:lnTo>
                      <a:pt x="87" y="85"/>
                    </a:lnTo>
                    <a:lnTo>
                      <a:pt x="87" y="76"/>
                    </a:lnTo>
                    <a:lnTo>
                      <a:pt x="87" y="76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6" name="Freeform 118"/>
              <p:cNvSpPr>
                <a:spLocks/>
              </p:cNvSpPr>
              <p:nvPr/>
            </p:nvSpPr>
            <p:spPr bwMode="auto">
              <a:xfrm>
                <a:off x="4627" y="1627"/>
                <a:ext cx="29" cy="54"/>
              </a:xfrm>
              <a:custGeom>
                <a:avLst/>
                <a:gdLst>
                  <a:gd name="T0" fmla="*/ 55 w 57"/>
                  <a:gd name="T1" fmla="*/ 17 h 108"/>
                  <a:gd name="T2" fmla="*/ 53 w 57"/>
                  <a:gd name="T3" fmla="*/ 26 h 108"/>
                  <a:gd name="T4" fmla="*/ 46 w 57"/>
                  <a:gd name="T5" fmla="*/ 51 h 108"/>
                  <a:gd name="T6" fmla="*/ 36 w 57"/>
                  <a:gd name="T7" fmla="*/ 77 h 108"/>
                  <a:gd name="T8" fmla="*/ 30 w 57"/>
                  <a:gd name="T9" fmla="*/ 93 h 108"/>
                  <a:gd name="T10" fmla="*/ 25 w 57"/>
                  <a:gd name="T11" fmla="*/ 98 h 108"/>
                  <a:gd name="T12" fmla="*/ 19 w 57"/>
                  <a:gd name="T13" fmla="*/ 104 h 108"/>
                  <a:gd name="T14" fmla="*/ 17 w 57"/>
                  <a:gd name="T15" fmla="*/ 106 h 108"/>
                  <a:gd name="T16" fmla="*/ 15 w 57"/>
                  <a:gd name="T17" fmla="*/ 108 h 108"/>
                  <a:gd name="T18" fmla="*/ 9 w 57"/>
                  <a:gd name="T19" fmla="*/ 106 h 108"/>
                  <a:gd name="T20" fmla="*/ 4 w 57"/>
                  <a:gd name="T21" fmla="*/ 104 h 108"/>
                  <a:gd name="T22" fmla="*/ 0 w 57"/>
                  <a:gd name="T23" fmla="*/ 100 h 108"/>
                  <a:gd name="T24" fmla="*/ 0 w 57"/>
                  <a:gd name="T25" fmla="*/ 93 h 108"/>
                  <a:gd name="T26" fmla="*/ 4 w 57"/>
                  <a:gd name="T27" fmla="*/ 87 h 108"/>
                  <a:gd name="T28" fmla="*/ 9 w 57"/>
                  <a:gd name="T29" fmla="*/ 87 h 108"/>
                  <a:gd name="T30" fmla="*/ 17 w 57"/>
                  <a:gd name="T31" fmla="*/ 85 h 108"/>
                  <a:gd name="T32" fmla="*/ 25 w 57"/>
                  <a:gd name="T33" fmla="*/ 77 h 108"/>
                  <a:gd name="T34" fmla="*/ 34 w 57"/>
                  <a:gd name="T35" fmla="*/ 62 h 108"/>
                  <a:gd name="T36" fmla="*/ 42 w 57"/>
                  <a:gd name="T37" fmla="*/ 41 h 108"/>
                  <a:gd name="T38" fmla="*/ 47 w 57"/>
                  <a:gd name="T39" fmla="*/ 24 h 108"/>
                  <a:gd name="T40" fmla="*/ 49 w 57"/>
                  <a:gd name="T41" fmla="*/ 13 h 108"/>
                  <a:gd name="T42" fmla="*/ 46 w 57"/>
                  <a:gd name="T43" fmla="*/ 9 h 108"/>
                  <a:gd name="T44" fmla="*/ 44 w 57"/>
                  <a:gd name="T45" fmla="*/ 5 h 108"/>
                  <a:gd name="T46" fmla="*/ 42 w 57"/>
                  <a:gd name="T47" fmla="*/ 3 h 108"/>
                  <a:gd name="T48" fmla="*/ 44 w 57"/>
                  <a:gd name="T49" fmla="*/ 0 h 108"/>
                  <a:gd name="T50" fmla="*/ 47 w 57"/>
                  <a:gd name="T51" fmla="*/ 0 h 108"/>
                  <a:gd name="T52" fmla="*/ 51 w 57"/>
                  <a:gd name="T53" fmla="*/ 0 h 108"/>
                  <a:gd name="T54" fmla="*/ 55 w 57"/>
                  <a:gd name="T55" fmla="*/ 1 h 108"/>
                  <a:gd name="T56" fmla="*/ 57 w 57"/>
                  <a:gd name="T57" fmla="*/ 7 h 108"/>
                  <a:gd name="T58" fmla="*/ 57 w 57"/>
                  <a:gd name="T59" fmla="*/ 11 h 108"/>
                  <a:gd name="T60" fmla="*/ 57 w 57"/>
                  <a:gd name="T61" fmla="*/ 15 h 108"/>
                  <a:gd name="T62" fmla="*/ 55 w 57"/>
                  <a:gd name="T63" fmla="*/ 15 h 108"/>
                  <a:gd name="T64" fmla="*/ 55 w 57"/>
                  <a:gd name="T65" fmla="*/ 17 h 108"/>
                  <a:gd name="T66" fmla="*/ 55 w 57"/>
                  <a:gd name="T67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" h="108">
                    <a:moveTo>
                      <a:pt x="55" y="17"/>
                    </a:moveTo>
                    <a:lnTo>
                      <a:pt x="53" y="26"/>
                    </a:lnTo>
                    <a:lnTo>
                      <a:pt x="46" y="51"/>
                    </a:lnTo>
                    <a:lnTo>
                      <a:pt x="36" y="77"/>
                    </a:lnTo>
                    <a:lnTo>
                      <a:pt x="30" y="93"/>
                    </a:lnTo>
                    <a:lnTo>
                      <a:pt x="25" y="98"/>
                    </a:lnTo>
                    <a:lnTo>
                      <a:pt x="19" y="104"/>
                    </a:lnTo>
                    <a:lnTo>
                      <a:pt x="17" y="106"/>
                    </a:lnTo>
                    <a:lnTo>
                      <a:pt x="15" y="108"/>
                    </a:lnTo>
                    <a:lnTo>
                      <a:pt x="9" y="106"/>
                    </a:lnTo>
                    <a:lnTo>
                      <a:pt x="4" y="104"/>
                    </a:lnTo>
                    <a:lnTo>
                      <a:pt x="0" y="100"/>
                    </a:lnTo>
                    <a:lnTo>
                      <a:pt x="0" y="93"/>
                    </a:lnTo>
                    <a:lnTo>
                      <a:pt x="4" y="87"/>
                    </a:lnTo>
                    <a:lnTo>
                      <a:pt x="9" y="87"/>
                    </a:lnTo>
                    <a:lnTo>
                      <a:pt x="17" y="85"/>
                    </a:lnTo>
                    <a:lnTo>
                      <a:pt x="25" y="77"/>
                    </a:lnTo>
                    <a:lnTo>
                      <a:pt x="34" y="62"/>
                    </a:lnTo>
                    <a:lnTo>
                      <a:pt x="42" y="41"/>
                    </a:lnTo>
                    <a:lnTo>
                      <a:pt x="47" y="2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7" y="7"/>
                    </a:lnTo>
                    <a:lnTo>
                      <a:pt x="57" y="11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7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D1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7" name="Freeform 119"/>
              <p:cNvSpPr>
                <a:spLocks/>
              </p:cNvSpPr>
              <p:nvPr/>
            </p:nvSpPr>
            <p:spPr bwMode="auto">
              <a:xfrm>
                <a:off x="4564" y="1529"/>
                <a:ext cx="88" cy="73"/>
              </a:xfrm>
              <a:custGeom>
                <a:avLst/>
                <a:gdLst>
                  <a:gd name="T0" fmla="*/ 4 w 175"/>
                  <a:gd name="T1" fmla="*/ 120 h 144"/>
                  <a:gd name="T2" fmla="*/ 2 w 175"/>
                  <a:gd name="T3" fmla="*/ 118 h 144"/>
                  <a:gd name="T4" fmla="*/ 0 w 175"/>
                  <a:gd name="T5" fmla="*/ 114 h 144"/>
                  <a:gd name="T6" fmla="*/ 0 w 175"/>
                  <a:gd name="T7" fmla="*/ 108 h 144"/>
                  <a:gd name="T8" fmla="*/ 0 w 175"/>
                  <a:gd name="T9" fmla="*/ 99 h 144"/>
                  <a:gd name="T10" fmla="*/ 2 w 175"/>
                  <a:gd name="T11" fmla="*/ 87 h 144"/>
                  <a:gd name="T12" fmla="*/ 4 w 175"/>
                  <a:gd name="T13" fmla="*/ 80 h 144"/>
                  <a:gd name="T14" fmla="*/ 6 w 175"/>
                  <a:gd name="T15" fmla="*/ 76 h 144"/>
                  <a:gd name="T16" fmla="*/ 6 w 175"/>
                  <a:gd name="T17" fmla="*/ 76 h 144"/>
                  <a:gd name="T18" fmla="*/ 18 w 175"/>
                  <a:gd name="T19" fmla="*/ 53 h 144"/>
                  <a:gd name="T20" fmla="*/ 39 w 175"/>
                  <a:gd name="T21" fmla="*/ 30 h 144"/>
                  <a:gd name="T22" fmla="*/ 54 w 175"/>
                  <a:gd name="T23" fmla="*/ 15 h 144"/>
                  <a:gd name="T24" fmla="*/ 73 w 175"/>
                  <a:gd name="T25" fmla="*/ 6 h 144"/>
                  <a:gd name="T26" fmla="*/ 96 w 175"/>
                  <a:gd name="T27" fmla="*/ 0 h 144"/>
                  <a:gd name="T28" fmla="*/ 115 w 175"/>
                  <a:gd name="T29" fmla="*/ 0 h 144"/>
                  <a:gd name="T30" fmla="*/ 130 w 175"/>
                  <a:gd name="T31" fmla="*/ 0 h 144"/>
                  <a:gd name="T32" fmla="*/ 151 w 175"/>
                  <a:gd name="T33" fmla="*/ 9 h 144"/>
                  <a:gd name="T34" fmla="*/ 162 w 175"/>
                  <a:gd name="T35" fmla="*/ 23 h 144"/>
                  <a:gd name="T36" fmla="*/ 173 w 175"/>
                  <a:gd name="T37" fmla="*/ 42 h 144"/>
                  <a:gd name="T38" fmla="*/ 175 w 175"/>
                  <a:gd name="T39" fmla="*/ 53 h 144"/>
                  <a:gd name="T40" fmla="*/ 168 w 175"/>
                  <a:gd name="T41" fmla="*/ 61 h 144"/>
                  <a:gd name="T42" fmla="*/ 149 w 175"/>
                  <a:gd name="T43" fmla="*/ 53 h 144"/>
                  <a:gd name="T44" fmla="*/ 126 w 175"/>
                  <a:gd name="T45" fmla="*/ 47 h 144"/>
                  <a:gd name="T46" fmla="*/ 113 w 175"/>
                  <a:gd name="T47" fmla="*/ 45 h 144"/>
                  <a:gd name="T48" fmla="*/ 99 w 175"/>
                  <a:gd name="T49" fmla="*/ 47 h 144"/>
                  <a:gd name="T50" fmla="*/ 86 w 175"/>
                  <a:gd name="T51" fmla="*/ 59 h 144"/>
                  <a:gd name="T52" fmla="*/ 77 w 175"/>
                  <a:gd name="T53" fmla="*/ 72 h 144"/>
                  <a:gd name="T54" fmla="*/ 69 w 175"/>
                  <a:gd name="T55" fmla="*/ 83 h 144"/>
                  <a:gd name="T56" fmla="*/ 67 w 175"/>
                  <a:gd name="T57" fmla="*/ 95 h 144"/>
                  <a:gd name="T58" fmla="*/ 67 w 175"/>
                  <a:gd name="T59" fmla="*/ 114 h 144"/>
                  <a:gd name="T60" fmla="*/ 65 w 175"/>
                  <a:gd name="T61" fmla="*/ 129 h 144"/>
                  <a:gd name="T62" fmla="*/ 59 w 175"/>
                  <a:gd name="T63" fmla="*/ 142 h 144"/>
                  <a:gd name="T64" fmla="*/ 52 w 175"/>
                  <a:gd name="T65" fmla="*/ 144 h 144"/>
                  <a:gd name="T66" fmla="*/ 39 w 175"/>
                  <a:gd name="T67" fmla="*/ 139 h 144"/>
                  <a:gd name="T68" fmla="*/ 42 w 175"/>
                  <a:gd name="T69" fmla="*/ 120 h 144"/>
                  <a:gd name="T70" fmla="*/ 35 w 175"/>
                  <a:gd name="T71" fmla="*/ 110 h 144"/>
                  <a:gd name="T72" fmla="*/ 31 w 175"/>
                  <a:gd name="T73" fmla="*/ 106 h 144"/>
                  <a:gd name="T74" fmla="*/ 18 w 175"/>
                  <a:gd name="T75" fmla="*/ 108 h 144"/>
                  <a:gd name="T76" fmla="*/ 4 w 175"/>
                  <a:gd name="T77" fmla="*/ 120 h 144"/>
                  <a:gd name="T78" fmla="*/ 4 w 175"/>
                  <a:gd name="T79" fmla="*/ 12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5" h="144">
                    <a:moveTo>
                      <a:pt x="4" y="120"/>
                    </a:moveTo>
                    <a:lnTo>
                      <a:pt x="2" y="118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99"/>
                    </a:lnTo>
                    <a:lnTo>
                      <a:pt x="2" y="87"/>
                    </a:lnTo>
                    <a:lnTo>
                      <a:pt x="4" y="80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18" y="53"/>
                    </a:lnTo>
                    <a:lnTo>
                      <a:pt x="39" y="30"/>
                    </a:lnTo>
                    <a:lnTo>
                      <a:pt x="54" y="15"/>
                    </a:lnTo>
                    <a:lnTo>
                      <a:pt x="73" y="6"/>
                    </a:lnTo>
                    <a:lnTo>
                      <a:pt x="96" y="0"/>
                    </a:lnTo>
                    <a:lnTo>
                      <a:pt x="115" y="0"/>
                    </a:lnTo>
                    <a:lnTo>
                      <a:pt x="130" y="0"/>
                    </a:lnTo>
                    <a:lnTo>
                      <a:pt x="151" y="9"/>
                    </a:lnTo>
                    <a:lnTo>
                      <a:pt x="162" y="23"/>
                    </a:lnTo>
                    <a:lnTo>
                      <a:pt x="173" y="42"/>
                    </a:lnTo>
                    <a:lnTo>
                      <a:pt x="175" y="53"/>
                    </a:lnTo>
                    <a:lnTo>
                      <a:pt x="168" y="61"/>
                    </a:lnTo>
                    <a:lnTo>
                      <a:pt x="149" y="53"/>
                    </a:lnTo>
                    <a:lnTo>
                      <a:pt x="126" y="47"/>
                    </a:lnTo>
                    <a:lnTo>
                      <a:pt x="113" y="45"/>
                    </a:lnTo>
                    <a:lnTo>
                      <a:pt x="99" y="47"/>
                    </a:lnTo>
                    <a:lnTo>
                      <a:pt x="86" y="59"/>
                    </a:lnTo>
                    <a:lnTo>
                      <a:pt x="77" y="72"/>
                    </a:lnTo>
                    <a:lnTo>
                      <a:pt x="69" y="83"/>
                    </a:lnTo>
                    <a:lnTo>
                      <a:pt x="67" y="95"/>
                    </a:lnTo>
                    <a:lnTo>
                      <a:pt x="67" y="114"/>
                    </a:lnTo>
                    <a:lnTo>
                      <a:pt x="65" y="129"/>
                    </a:lnTo>
                    <a:lnTo>
                      <a:pt x="59" y="142"/>
                    </a:lnTo>
                    <a:lnTo>
                      <a:pt x="52" y="144"/>
                    </a:lnTo>
                    <a:lnTo>
                      <a:pt x="39" y="139"/>
                    </a:lnTo>
                    <a:lnTo>
                      <a:pt x="42" y="120"/>
                    </a:lnTo>
                    <a:lnTo>
                      <a:pt x="35" y="110"/>
                    </a:lnTo>
                    <a:lnTo>
                      <a:pt x="31" y="106"/>
                    </a:lnTo>
                    <a:lnTo>
                      <a:pt x="18" y="108"/>
                    </a:lnTo>
                    <a:lnTo>
                      <a:pt x="4" y="120"/>
                    </a:lnTo>
                    <a:lnTo>
                      <a:pt x="4" y="12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8" name="Freeform 120"/>
              <p:cNvSpPr>
                <a:spLocks/>
              </p:cNvSpPr>
              <p:nvPr/>
            </p:nvSpPr>
            <p:spPr bwMode="auto">
              <a:xfrm>
                <a:off x="4638" y="1583"/>
                <a:ext cx="18" cy="32"/>
              </a:xfrm>
              <a:custGeom>
                <a:avLst/>
                <a:gdLst>
                  <a:gd name="T0" fmla="*/ 34 w 34"/>
                  <a:gd name="T1" fmla="*/ 57 h 65"/>
                  <a:gd name="T2" fmla="*/ 34 w 34"/>
                  <a:gd name="T3" fmla="*/ 53 h 65"/>
                  <a:gd name="T4" fmla="*/ 32 w 34"/>
                  <a:gd name="T5" fmla="*/ 44 h 65"/>
                  <a:gd name="T6" fmla="*/ 28 w 34"/>
                  <a:gd name="T7" fmla="*/ 31 h 65"/>
                  <a:gd name="T8" fmla="*/ 21 w 34"/>
                  <a:gd name="T9" fmla="*/ 17 h 65"/>
                  <a:gd name="T10" fmla="*/ 11 w 34"/>
                  <a:gd name="T11" fmla="*/ 6 h 65"/>
                  <a:gd name="T12" fmla="*/ 4 w 34"/>
                  <a:gd name="T13" fmla="*/ 2 h 65"/>
                  <a:gd name="T14" fmla="*/ 0 w 34"/>
                  <a:gd name="T15" fmla="*/ 0 h 65"/>
                  <a:gd name="T16" fmla="*/ 0 w 34"/>
                  <a:gd name="T17" fmla="*/ 4 h 65"/>
                  <a:gd name="T18" fmla="*/ 5 w 34"/>
                  <a:gd name="T19" fmla="*/ 8 h 65"/>
                  <a:gd name="T20" fmla="*/ 11 w 34"/>
                  <a:gd name="T21" fmla="*/ 15 h 65"/>
                  <a:gd name="T22" fmla="*/ 17 w 34"/>
                  <a:gd name="T23" fmla="*/ 23 h 65"/>
                  <a:gd name="T24" fmla="*/ 21 w 34"/>
                  <a:gd name="T25" fmla="*/ 34 h 65"/>
                  <a:gd name="T26" fmla="*/ 24 w 34"/>
                  <a:gd name="T27" fmla="*/ 48 h 65"/>
                  <a:gd name="T28" fmla="*/ 28 w 34"/>
                  <a:gd name="T29" fmla="*/ 61 h 65"/>
                  <a:gd name="T30" fmla="*/ 32 w 34"/>
                  <a:gd name="T31" fmla="*/ 65 h 65"/>
                  <a:gd name="T32" fmla="*/ 34 w 34"/>
                  <a:gd name="T33" fmla="*/ 57 h 65"/>
                  <a:gd name="T34" fmla="*/ 34 w 34"/>
                  <a:gd name="T35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65">
                    <a:moveTo>
                      <a:pt x="34" y="57"/>
                    </a:moveTo>
                    <a:lnTo>
                      <a:pt x="34" y="53"/>
                    </a:lnTo>
                    <a:lnTo>
                      <a:pt x="32" y="44"/>
                    </a:lnTo>
                    <a:lnTo>
                      <a:pt x="28" y="31"/>
                    </a:lnTo>
                    <a:lnTo>
                      <a:pt x="21" y="17"/>
                    </a:lnTo>
                    <a:lnTo>
                      <a:pt x="11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11" y="15"/>
                    </a:lnTo>
                    <a:lnTo>
                      <a:pt x="17" y="23"/>
                    </a:lnTo>
                    <a:lnTo>
                      <a:pt x="21" y="34"/>
                    </a:lnTo>
                    <a:lnTo>
                      <a:pt x="24" y="48"/>
                    </a:lnTo>
                    <a:lnTo>
                      <a:pt x="28" y="61"/>
                    </a:lnTo>
                    <a:lnTo>
                      <a:pt x="32" y="65"/>
                    </a:lnTo>
                    <a:lnTo>
                      <a:pt x="34" y="57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D1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89" name="Freeform 121"/>
              <p:cNvSpPr>
                <a:spLocks/>
              </p:cNvSpPr>
              <p:nvPr/>
            </p:nvSpPr>
            <p:spPr bwMode="auto">
              <a:xfrm>
                <a:off x="4647" y="1642"/>
                <a:ext cx="30" cy="31"/>
              </a:xfrm>
              <a:custGeom>
                <a:avLst/>
                <a:gdLst>
                  <a:gd name="T0" fmla="*/ 13 w 61"/>
                  <a:gd name="T1" fmla="*/ 0 h 61"/>
                  <a:gd name="T2" fmla="*/ 28 w 61"/>
                  <a:gd name="T3" fmla="*/ 0 h 61"/>
                  <a:gd name="T4" fmla="*/ 47 w 61"/>
                  <a:gd name="T5" fmla="*/ 4 h 61"/>
                  <a:gd name="T6" fmla="*/ 59 w 61"/>
                  <a:gd name="T7" fmla="*/ 9 h 61"/>
                  <a:gd name="T8" fmla="*/ 61 w 61"/>
                  <a:gd name="T9" fmla="*/ 21 h 61"/>
                  <a:gd name="T10" fmla="*/ 51 w 61"/>
                  <a:gd name="T11" fmla="*/ 30 h 61"/>
                  <a:gd name="T12" fmla="*/ 40 w 61"/>
                  <a:gd name="T13" fmla="*/ 61 h 61"/>
                  <a:gd name="T14" fmla="*/ 27 w 61"/>
                  <a:gd name="T15" fmla="*/ 61 h 61"/>
                  <a:gd name="T16" fmla="*/ 9 w 61"/>
                  <a:gd name="T17" fmla="*/ 49 h 61"/>
                  <a:gd name="T18" fmla="*/ 0 w 61"/>
                  <a:gd name="T19" fmla="*/ 34 h 61"/>
                  <a:gd name="T20" fmla="*/ 13 w 61"/>
                  <a:gd name="T21" fmla="*/ 0 h 61"/>
                  <a:gd name="T22" fmla="*/ 13 w 61"/>
                  <a:gd name="T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1">
                    <a:moveTo>
                      <a:pt x="13" y="0"/>
                    </a:moveTo>
                    <a:lnTo>
                      <a:pt x="28" y="0"/>
                    </a:lnTo>
                    <a:lnTo>
                      <a:pt x="47" y="4"/>
                    </a:lnTo>
                    <a:lnTo>
                      <a:pt x="59" y="9"/>
                    </a:lnTo>
                    <a:lnTo>
                      <a:pt x="61" y="21"/>
                    </a:lnTo>
                    <a:lnTo>
                      <a:pt x="51" y="30"/>
                    </a:lnTo>
                    <a:lnTo>
                      <a:pt x="40" y="61"/>
                    </a:lnTo>
                    <a:lnTo>
                      <a:pt x="27" y="61"/>
                    </a:lnTo>
                    <a:lnTo>
                      <a:pt x="9" y="49"/>
                    </a:lnTo>
                    <a:lnTo>
                      <a:pt x="0" y="34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D8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0" name="Freeform 122"/>
              <p:cNvSpPr>
                <a:spLocks/>
              </p:cNvSpPr>
              <p:nvPr/>
            </p:nvSpPr>
            <p:spPr bwMode="auto">
              <a:xfrm>
                <a:off x="4677" y="1602"/>
                <a:ext cx="17" cy="21"/>
              </a:xfrm>
              <a:custGeom>
                <a:avLst/>
                <a:gdLst>
                  <a:gd name="T0" fmla="*/ 34 w 34"/>
                  <a:gd name="T1" fmla="*/ 33 h 42"/>
                  <a:gd name="T2" fmla="*/ 32 w 34"/>
                  <a:gd name="T3" fmla="*/ 31 h 42"/>
                  <a:gd name="T4" fmla="*/ 30 w 34"/>
                  <a:gd name="T5" fmla="*/ 25 h 42"/>
                  <a:gd name="T6" fmla="*/ 26 w 34"/>
                  <a:gd name="T7" fmla="*/ 19 h 42"/>
                  <a:gd name="T8" fmla="*/ 24 w 34"/>
                  <a:gd name="T9" fmla="*/ 15 h 42"/>
                  <a:gd name="T10" fmla="*/ 19 w 34"/>
                  <a:gd name="T11" fmla="*/ 10 h 42"/>
                  <a:gd name="T12" fmla="*/ 11 w 34"/>
                  <a:gd name="T13" fmla="*/ 4 h 42"/>
                  <a:gd name="T14" fmla="*/ 4 w 34"/>
                  <a:gd name="T15" fmla="*/ 0 h 42"/>
                  <a:gd name="T16" fmla="*/ 0 w 34"/>
                  <a:gd name="T17" fmla="*/ 2 h 42"/>
                  <a:gd name="T18" fmla="*/ 0 w 34"/>
                  <a:gd name="T19" fmla="*/ 8 h 42"/>
                  <a:gd name="T20" fmla="*/ 5 w 34"/>
                  <a:gd name="T21" fmla="*/ 14 h 42"/>
                  <a:gd name="T22" fmla="*/ 9 w 34"/>
                  <a:gd name="T23" fmla="*/ 17 h 42"/>
                  <a:gd name="T24" fmla="*/ 15 w 34"/>
                  <a:gd name="T25" fmla="*/ 27 h 42"/>
                  <a:gd name="T26" fmla="*/ 17 w 34"/>
                  <a:gd name="T27" fmla="*/ 33 h 42"/>
                  <a:gd name="T28" fmla="*/ 21 w 34"/>
                  <a:gd name="T29" fmla="*/ 38 h 42"/>
                  <a:gd name="T30" fmla="*/ 26 w 34"/>
                  <a:gd name="T31" fmla="*/ 42 h 42"/>
                  <a:gd name="T32" fmla="*/ 32 w 34"/>
                  <a:gd name="T33" fmla="*/ 42 h 42"/>
                  <a:gd name="T34" fmla="*/ 34 w 34"/>
                  <a:gd name="T35" fmla="*/ 38 h 42"/>
                  <a:gd name="T36" fmla="*/ 34 w 34"/>
                  <a:gd name="T37" fmla="*/ 36 h 42"/>
                  <a:gd name="T38" fmla="*/ 34 w 34"/>
                  <a:gd name="T39" fmla="*/ 34 h 42"/>
                  <a:gd name="T40" fmla="*/ 34 w 34"/>
                  <a:gd name="T41" fmla="*/ 33 h 42"/>
                  <a:gd name="T42" fmla="*/ 34 w 34"/>
                  <a:gd name="T43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42">
                    <a:moveTo>
                      <a:pt x="34" y="33"/>
                    </a:moveTo>
                    <a:lnTo>
                      <a:pt x="32" y="31"/>
                    </a:lnTo>
                    <a:lnTo>
                      <a:pt x="30" y="25"/>
                    </a:lnTo>
                    <a:lnTo>
                      <a:pt x="26" y="19"/>
                    </a:lnTo>
                    <a:lnTo>
                      <a:pt x="24" y="15"/>
                    </a:lnTo>
                    <a:lnTo>
                      <a:pt x="19" y="10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5" y="14"/>
                    </a:lnTo>
                    <a:lnTo>
                      <a:pt x="9" y="17"/>
                    </a:lnTo>
                    <a:lnTo>
                      <a:pt x="15" y="27"/>
                    </a:lnTo>
                    <a:lnTo>
                      <a:pt x="17" y="33"/>
                    </a:lnTo>
                    <a:lnTo>
                      <a:pt x="21" y="38"/>
                    </a:lnTo>
                    <a:lnTo>
                      <a:pt x="26" y="42"/>
                    </a:lnTo>
                    <a:lnTo>
                      <a:pt x="32" y="42"/>
                    </a:lnTo>
                    <a:lnTo>
                      <a:pt x="34" y="38"/>
                    </a:lnTo>
                    <a:lnTo>
                      <a:pt x="34" y="36"/>
                    </a:lnTo>
                    <a:lnTo>
                      <a:pt x="34" y="34"/>
                    </a:lnTo>
                    <a:lnTo>
                      <a:pt x="34" y="33"/>
                    </a:lnTo>
                    <a:lnTo>
                      <a:pt x="34" y="33"/>
                    </a:lnTo>
                    <a:close/>
                  </a:path>
                </a:pathLst>
              </a:custGeom>
              <a:solidFill>
                <a:srgbClr val="D1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1" name="Freeform 123"/>
              <p:cNvSpPr>
                <a:spLocks/>
              </p:cNvSpPr>
              <p:nvPr/>
            </p:nvSpPr>
            <p:spPr bwMode="auto">
              <a:xfrm>
                <a:off x="4688" y="1583"/>
                <a:ext cx="9" cy="27"/>
              </a:xfrm>
              <a:custGeom>
                <a:avLst/>
                <a:gdLst>
                  <a:gd name="T0" fmla="*/ 15 w 19"/>
                  <a:gd name="T1" fmla="*/ 19 h 55"/>
                  <a:gd name="T2" fmla="*/ 13 w 19"/>
                  <a:gd name="T3" fmla="*/ 8 h 55"/>
                  <a:gd name="T4" fmla="*/ 3 w 19"/>
                  <a:gd name="T5" fmla="*/ 0 h 55"/>
                  <a:gd name="T6" fmla="*/ 2 w 19"/>
                  <a:gd name="T7" fmla="*/ 0 h 55"/>
                  <a:gd name="T8" fmla="*/ 0 w 19"/>
                  <a:gd name="T9" fmla="*/ 0 h 55"/>
                  <a:gd name="T10" fmla="*/ 0 w 19"/>
                  <a:gd name="T11" fmla="*/ 2 h 55"/>
                  <a:gd name="T12" fmla="*/ 0 w 19"/>
                  <a:gd name="T13" fmla="*/ 8 h 55"/>
                  <a:gd name="T14" fmla="*/ 2 w 19"/>
                  <a:gd name="T15" fmla="*/ 14 h 55"/>
                  <a:gd name="T16" fmla="*/ 5 w 19"/>
                  <a:gd name="T17" fmla="*/ 19 h 55"/>
                  <a:gd name="T18" fmla="*/ 5 w 19"/>
                  <a:gd name="T19" fmla="*/ 23 h 55"/>
                  <a:gd name="T20" fmla="*/ 9 w 19"/>
                  <a:gd name="T21" fmla="*/ 27 h 55"/>
                  <a:gd name="T22" fmla="*/ 9 w 19"/>
                  <a:gd name="T23" fmla="*/ 31 h 55"/>
                  <a:gd name="T24" fmla="*/ 9 w 19"/>
                  <a:gd name="T25" fmla="*/ 34 h 55"/>
                  <a:gd name="T26" fmla="*/ 7 w 19"/>
                  <a:gd name="T27" fmla="*/ 38 h 55"/>
                  <a:gd name="T28" fmla="*/ 7 w 19"/>
                  <a:gd name="T29" fmla="*/ 40 h 55"/>
                  <a:gd name="T30" fmla="*/ 5 w 19"/>
                  <a:gd name="T31" fmla="*/ 46 h 55"/>
                  <a:gd name="T32" fmla="*/ 9 w 19"/>
                  <a:gd name="T33" fmla="*/ 53 h 55"/>
                  <a:gd name="T34" fmla="*/ 11 w 19"/>
                  <a:gd name="T35" fmla="*/ 55 h 55"/>
                  <a:gd name="T36" fmla="*/ 15 w 19"/>
                  <a:gd name="T37" fmla="*/ 55 h 55"/>
                  <a:gd name="T38" fmla="*/ 17 w 19"/>
                  <a:gd name="T39" fmla="*/ 50 h 55"/>
                  <a:gd name="T40" fmla="*/ 17 w 19"/>
                  <a:gd name="T41" fmla="*/ 44 h 55"/>
                  <a:gd name="T42" fmla="*/ 17 w 19"/>
                  <a:gd name="T43" fmla="*/ 38 h 55"/>
                  <a:gd name="T44" fmla="*/ 19 w 19"/>
                  <a:gd name="T45" fmla="*/ 36 h 55"/>
                  <a:gd name="T46" fmla="*/ 15 w 19"/>
                  <a:gd name="T47" fmla="*/ 19 h 55"/>
                  <a:gd name="T48" fmla="*/ 15 w 19"/>
                  <a:gd name="T49" fmla="*/ 1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55">
                    <a:moveTo>
                      <a:pt x="15" y="19"/>
                    </a:moveTo>
                    <a:lnTo>
                      <a:pt x="13" y="8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5" y="23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5" y="46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5" y="55"/>
                    </a:lnTo>
                    <a:lnTo>
                      <a:pt x="17" y="50"/>
                    </a:lnTo>
                    <a:lnTo>
                      <a:pt x="17" y="44"/>
                    </a:lnTo>
                    <a:lnTo>
                      <a:pt x="17" y="38"/>
                    </a:lnTo>
                    <a:lnTo>
                      <a:pt x="19" y="36"/>
                    </a:lnTo>
                    <a:lnTo>
                      <a:pt x="15" y="19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D1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2" name="Freeform 124"/>
              <p:cNvSpPr>
                <a:spLocks/>
              </p:cNvSpPr>
              <p:nvPr/>
            </p:nvSpPr>
            <p:spPr bwMode="auto">
              <a:xfrm>
                <a:off x="4563" y="1528"/>
                <a:ext cx="90" cy="76"/>
              </a:xfrm>
              <a:custGeom>
                <a:avLst/>
                <a:gdLst>
                  <a:gd name="T0" fmla="*/ 47 w 178"/>
                  <a:gd name="T1" fmla="*/ 146 h 150"/>
                  <a:gd name="T2" fmla="*/ 55 w 178"/>
                  <a:gd name="T3" fmla="*/ 148 h 150"/>
                  <a:gd name="T4" fmla="*/ 70 w 178"/>
                  <a:gd name="T5" fmla="*/ 127 h 150"/>
                  <a:gd name="T6" fmla="*/ 72 w 178"/>
                  <a:gd name="T7" fmla="*/ 93 h 150"/>
                  <a:gd name="T8" fmla="*/ 85 w 178"/>
                  <a:gd name="T9" fmla="*/ 68 h 150"/>
                  <a:gd name="T10" fmla="*/ 108 w 178"/>
                  <a:gd name="T11" fmla="*/ 53 h 150"/>
                  <a:gd name="T12" fmla="*/ 144 w 178"/>
                  <a:gd name="T13" fmla="*/ 57 h 150"/>
                  <a:gd name="T14" fmla="*/ 171 w 178"/>
                  <a:gd name="T15" fmla="*/ 65 h 150"/>
                  <a:gd name="T16" fmla="*/ 178 w 178"/>
                  <a:gd name="T17" fmla="*/ 51 h 150"/>
                  <a:gd name="T18" fmla="*/ 161 w 178"/>
                  <a:gd name="T19" fmla="*/ 19 h 150"/>
                  <a:gd name="T20" fmla="*/ 121 w 178"/>
                  <a:gd name="T21" fmla="*/ 0 h 150"/>
                  <a:gd name="T22" fmla="*/ 68 w 178"/>
                  <a:gd name="T23" fmla="*/ 8 h 150"/>
                  <a:gd name="T24" fmla="*/ 34 w 178"/>
                  <a:gd name="T25" fmla="*/ 32 h 150"/>
                  <a:gd name="T26" fmla="*/ 11 w 178"/>
                  <a:gd name="T27" fmla="*/ 66 h 150"/>
                  <a:gd name="T28" fmla="*/ 0 w 178"/>
                  <a:gd name="T29" fmla="*/ 95 h 150"/>
                  <a:gd name="T30" fmla="*/ 0 w 178"/>
                  <a:gd name="T31" fmla="*/ 112 h 150"/>
                  <a:gd name="T32" fmla="*/ 3 w 178"/>
                  <a:gd name="T33" fmla="*/ 108 h 150"/>
                  <a:gd name="T34" fmla="*/ 7 w 178"/>
                  <a:gd name="T35" fmla="*/ 85 h 150"/>
                  <a:gd name="T36" fmla="*/ 20 w 178"/>
                  <a:gd name="T37" fmla="*/ 61 h 150"/>
                  <a:gd name="T38" fmla="*/ 49 w 178"/>
                  <a:gd name="T39" fmla="*/ 27 h 150"/>
                  <a:gd name="T40" fmla="*/ 85 w 178"/>
                  <a:gd name="T41" fmla="*/ 6 h 150"/>
                  <a:gd name="T42" fmla="*/ 127 w 178"/>
                  <a:gd name="T43" fmla="*/ 6 h 150"/>
                  <a:gd name="T44" fmla="*/ 154 w 178"/>
                  <a:gd name="T45" fmla="*/ 17 h 150"/>
                  <a:gd name="T46" fmla="*/ 165 w 178"/>
                  <a:gd name="T47" fmla="*/ 36 h 150"/>
                  <a:gd name="T48" fmla="*/ 173 w 178"/>
                  <a:gd name="T49" fmla="*/ 51 h 150"/>
                  <a:gd name="T50" fmla="*/ 169 w 178"/>
                  <a:gd name="T51" fmla="*/ 57 h 150"/>
                  <a:gd name="T52" fmla="*/ 146 w 178"/>
                  <a:gd name="T53" fmla="*/ 51 h 150"/>
                  <a:gd name="T54" fmla="*/ 121 w 178"/>
                  <a:gd name="T55" fmla="*/ 46 h 150"/>
                  <a:gd name="T56" fmla="*/ 93 w 178"/>
                  <a:gd name="T57" fmla="*/ 55 h 150"/>
                  <a:gd name="T58" fmla="*/ 70 w 178"/>
                  <a:gd name="T59" fmla="*/ 78 h 150"/>
                  <a:gd name="T60" fmla="*/ 64 w 178"/>
                  <a:gd name="T61" fmla="*/ 99 h 150"/>
                  <a:gd name="T62" fmla="*/ 64 w 178"/>
                  <a:gd name="T63" fmla="*/ 123 h 150"/>
                  <a:gd name="T64" fmla="*/ 60 w 178"/>
                  <a:gd name="T65" fmla="*/ 139 h 150"/>
                  <a:gd name="T66" fmla="*/ 55 w 178"/>
                  <a:gd name="T67" fmla="*/ 141 h 150"/>
                  <a:gd name="T68" fmla="*/ 51 w 178"/>
                  <a:gd name="T69" fmla="*/ 141 h 150"/>
                  <a:gd name="T70" fmla="*/ 45 w 178"/>
                  <a:gd name="T71" fmla="*/ 141 h 150"/>
                  <a:gd name="T72" fmla="*/ 47 w 178"/>
                  <a:gd name="T73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8" h="150">
                    <a:moveTo>
                      <a:pt x="47" y="146"/>
                    </a:moveTo>
                    <a:lnTo>
                      <a:pt x="47" y="146"/>
                    </a:lnTo>
                    <a:lnTo>
                      <a:pt x="51" y="150"/>
                    </a:lnTo>
                    <a:lnTo>
                      <a:pt x="55" y="148"/>
                    </a:lnTo>
                    <a:lnTo>
                      <a:pt x="64" y="142"/>
                    </a:lnTo>
                    <a:lnTo>
                      <a:pt x="70" y="127"/>
                    </a:lnTo>
                    <a:lnTo>
                      <a:pt x="72" y="110"/>
                    </a:lnTo>
                    <a:lnTo>
                      <a:pt x="72" y="93"/>
                    </a:lnTo>
                    <a:lnTo>
                      <a:pt x="78" y="80"/>
                    </a:lnTo>
                    <a:lnTo>
                      <a:pt x="85" y="68"/>
                    </a:lnTo>
                    <a:lnTo>
                      <a:pt x="95" y="59"/>
                    </a:lnTo>
                    <a:lnTo>
                      <a:pt x="108" y="53"/>
                    </a:lnTo>
                    <a:lnTo>
                      <a:pt x="127" y="53"/>
                    </a:lnTo>
                    <a:lnTo>
                      <a:pt x="144" y="57"/>
                    </a:lnTo>
                    <a:lnTo>
                      <a:pt x="159" y="63"/>
                    </a:lnTo>
                    <a:lnTo>
                      <a:pt x="171" y="65"/>
                    </a:lnTo>
                    <a:lnTo>
                      <a:pt x="178" y="63"/>
                    </a:lnTo>
                    <a:lnTo>
                      <a:pt x="178" y="51"/>
                    </a:lnTo>
                    <a:lnTo>
                      <a:pt x="173" y="36"/>
                    </a:lnTo>
                    <a:lnTo>
                      <a:pt x="161" y="19"/>
                    </a:lnTo>
                    <a:lnTo>
                      <a:pt x="146" y="6"/>
                    </a:lnTo>
                    <a:lnTo>
                      <a:pt x="121" y="0"/>
                    </a:lnTo>
                    <a:lnTo>
                      <a:pt x="95" y="2"/>
                    </a:lnTo>
                    <a:lnTo>
                      <a:pt x="68" y="8"/>
                    </a:lnTo>
                    <a:lnTo>
                      <a:pt x="49" y="19"/>
                    </a:lnTo>
                    <a:lnTo>
                      <a:pt x="34" y="32"/>
                    </a:lnTo>
                    <a:lnTo>
                      <a:pt x="22" y="49"/>
                    </a:lnTo>
                    <a:lnTo>
                      <a:pt x="11" y="66"/>
                    </a:lnTo>
                    <a:lnTo>
                      <a:pt x="3" y="82"/>
                    </a:lnTo>
                    <a:lnTo>
                      <a:pt x="0" y="95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1" y="114"/>
                    </a:lnTo>
                    <a:lnTo>
                      <a:pt x="3" y="108"/>
                    </a:lnTo>
                    <a:lnTo>
                      <a:pt x="5" y="97"/>
                    </a:lnTo>
                    <a:lnTo>
                      <a:pt x="7" y="85"/>
                    </a:lnTo>
                    <a:lnTo>
                      <a:pt x="13" y="76"/>
                    </a:lnTo>
                    <a:lnTo>
                      <a:pt x="20" y="61"/>
                    </a:lnTo>
                    <a:lnTo>
                      <a:pt x="34" y="44"/>
                    </a:lnTo>
                    <a:lnTo>
                      <a:pt x="49" y="27"/>
                    </a:lnTo>
                    <a:lnTo>
                      <a:pt x="66" y="15"/>
                    </a:lnTo>
                    <a:lnTo>
                      <a:pt x="85" y="6"/>
                    </a:lnTo>
                    <a:lnTo>
                      <a:pt x="108" y="4"/>
                    </a:lnTo>
                    <a:lnTo>
                      <a:pt x="127" y="6"/>
                    </a:lnTo>
                    <a:lnTo>
                      <a:pt x="144" y="11"/>
                    </a:lnTo>
                    <a:lnTo>
                      <a:pt x="154" y="17"/>
                    </a:lnTo>
                    <a:lnTo>
                      <a:pt x="161" y="27"/>
                    </a:lnTo>
                    <a:lnTo>
                      <a:pt x="165" y="36"/>
                    </a:lnTo>
                    <a:lnTo>
                      <a:pt x="169" y="46"/>
                    </a:lnTo>
                    <a:lnTo>
                      <a:pt x="173" y="51"/>
                    </a:lnTo>
                    <a:lnTo>
                      <a:pt x="173" y="55"/>
                    </a:lnTo>
                    <a:lnTo>
                      <a:pt x="169" y="57"/>
                    </a:lnTo>
                    <a:lnTo>
                      <a:pt x="159" y="55"/>
                    </a:lnTo>
                    <a:lnTo>
                      <a:pt x="146" y="51"/>
                    </a:lnTo>
                    <a:lnTo>
                      <a:pt x="135" y="47"/>
                    </a:lnTo>
                    <a:lnTo>
                      <a:pt x="121" y="46"/>
                    </a:lnTo>
                    <a:lnTo>
                      <a:pt x="108" y="47"/>
                    </a:lnTo>
                    <a:lnTo>
                      <a:pt x="93" y="55"/>
                    </a:lnTo>
                    <a:lnTo>
                      <a:pt x="79" y="66"/>
                    </a:lnTo>
                    <a:lnTo>
                      <a:pt x="70" y="78"/>
                    </a:lnTo>
                    <a:lnTo>
                      <a:pt x="66" y="87"/>
                    </a:lnTo>
                    <a:lnTo>
                      <a:pt x="64" y="99"/>
                    </a:lnTo>
                    <a:lnTo>
                      <a:pt x="66" y="110"/>
                    </a:lnTo>
                    <a:lnTo>
                      <a:pt x="64" y="123"/>
                    </a:lnTo>
                    <a:lnTo>
                      <a:pt x="64" y="135"/>
                    </a:lnTo>
                    <a:lnTo>
                      <a:pt x="60" y="139"/>
                    </a:lnTo>
                    <a:lnTo>
                      <a:pt x="57" y="141"/>
                    </a:lnTo>
                    <a:lnTo>
                      <a:pt x="55" y="141"/>
                    </a:lnTo>
                    <a:lnTo>
                      <a:pt x="53" y="142"/>
                    </a:lnTo>
                    <a:lnTo>
                      <a:pt x="51" y="141"/>
                    </a:lnTo>
                    <a:lnTo>
                      <a:pt x="49" y="141"/>
                    </a:lnTo>
                    <a:lnTo>
                      <a:pt x="45" y="141"/>
                    </a:lnTo>
                    <a:lnTo>
                      <a:pt x="47" y="146"/>
                    </a:lnTo>
                    <a:lnTo>
                      <a:pt x="47" y="146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3" name="Freeform 125"/>
              <p:cNvSpPr>
                <a:spLocks/>
              </p:cNvSpPr>
              <p:nvPr/>
            </p:nvSpPr>
            <p:spPr bwMode="auto">
              <a:xfrm>
                <a:off x="4588" y="1646"/>
                <a:ext cx="26" cy="13"/>
              </a:xfrm>
              <a:custGeom>
                <a:avLst/>
                <a:gdLst>
                  <a:gd name="T0" fmla="*/ 49 w 51"/>
                  <a:gd name="T1" fmla="*/ 13 h 24"/>
                  <a:gd name="T2" fmla="*/ 48 w 51"/>
                  <a:gd name="T3" fmla="*/ 13 h 24"/>
                  <a:gd name="T4" fmla="*/ 46 w 51"/>
                  <a:gd name="T5" fmla="*/ 19 h 24"/>
                  <a:gd name="T6" fmla="*/ 38 w 51"/>
                  <a:gd name="T7" fmla="*/ 22 h 24"/>
                  <a:gd name="T8" fmla="*/ 30 w 51"/>
                  <a:gd name="T9" fmla="*/ 24 h 24"/>
                  <a:gd name="T10" fmla="*/ 21 w 51"/>
                  <a:gd name="T11" fmla="*/ 24 h 24"/>
                  <a:gd name="T12" fmla="*/ 13 w 51"/>
                  <a:gd name="T13" fmla="*/ 24 h 24"/>
                  <a:gd name="T14" fmla="*/ 8 w 51"/>
                  <a:gd name="T15" fmla="*/ 24 h 24"/>
                  <a:gd name="T16" fmla="*/ 4 w 51"/>
                  <a:gd name="T17" fmla="*/ 24 h 24"/>
                  <a:gd name="T18" fmla="*/ 0 w 51"/>
                  <a:gd name="T19" fmla="*/ 22 h 24"/>
                  <a:gd name="T20" fmla="*/ 0 w 51"/>
                  <a:gd name="T21" fmla="*/ 20 h 24"/>
                  <a:gd name="T22" fmla="*/ 4 w 51"/>
                  <a:gd name="T23" fmla="*/ 20 h 24"/>
                  <a:gd name="T24" fmla="*/ 11 w 51"/>
                  <a:gd name="T25" fmla="*/ 20 h 24"/>
                  <a:gd name="T26" fmla="*/ 17 w 51"/>
                  <a:gd name="T27" fmla="*/ 20 h 24"/>
                  <a:gd name="T28" fmla="*/ 25 w 51"/>
                  <a:gd name="T29" fmla="*/ 20 h 24"/>
                  <a:gd name="T30" fmla="*/ 30 w 51"/>
                  <a:gd name="T31" fmla="*/ 20 h 24"/>
                  <a:gd name="T32" fmla="*/ 36 w 51"/>
                  <a:gd name="T33" fmla="*/ 17 h 24"/>
                  <a:gd name="T34" fmla="*/ 40 w 51"/>
                  <a:gd name="T35" fmla="*/ 11 h 24"/>
                  <a:gd name="T36" fmla="*/ 44 w 51"/>
                  <a:gd name="T37" fmla="*/ 5 h 24"/>
                  <a:gd name="T38" fmla="*/ 46 w 51"/>
                  <a:gd name="T39" fmla="*/ 0 h 24"/>
                  <a:gd name="T40" fmla="*/ 49 w 51"/>
                  <a:gd name="T41" fmla="*/ 0 h 24"/>
                  <a:gd name="T42" fmla="*/ 51 w 51"/>
                  <a:gd name="T43" fmla="*/ 0 h 24"/>
                  <a:gd name="T44" fmla="*/ 51 w 51"/>
                  <a:gd name="T45" fmla="*/ 3 h 24"/>
                  <a:gd name="T46" fmla="*/ 51 w 51"/>
                  <a:gd name="T47" fmla="*/ 7 h 24"/>
                  <a:gd name="T48" fmla="*/ 49 w 51"/>
                  <a:gd name="T49" fmla="*/ 13 h 24"/>
                  <a:gd name="T50" fmla="*/ 49 w 51"/>
                  <a:gd name="T51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24">
                    <a:moveTo>
                      <a:pt x="49" y="13"/>
                    </a:moveTo>
                    <a:lnTo>
                      <a:pt x="48" y="13"/>
                    </a:lnTo>
                    <a:lnTo>
                      <a:pt x="46" y="19"/>
                    </a:lnTo>
                    <a:lnTo>
                      <a:pt x="38" y="22"/>
                    </a:lnTo>
                    <a:lnTo>
                      <a:pt x="30" y="24"/>
                    </a:lnTo>
                    <a:lnTo>
                      <a:pt x="21" y="24"/>
                    </a:lnTo>
                    <a:lnTo>
                      <a:pt x="13" y="24"/>
                    </a:lnTo>
                    <a:lnTo>
                      <a:pt x="8" y="24"/>
                    </a:lnTo>
                    <a:lnTo>
                      <a:pt x="4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11" y="20"/>
                    </a:lnTo>
                    <a:lnTo>
                      <a:pt x="17" y="20"/>
                    </a:lnTo>
                    <a:lnTo>
                      <a:pt x="25" y="20"/>
                    </a:lnTo>
                    <a:lnTo>
                      <a:pt x="30" y="20"/>
                    </a:lnTo>
                    <a:lnTo>
                      <a:pt x="36" y="17"/>
                    </a:lnTo>
                    <a:lnTo>
                      <a:pt x="40" y="11"/>
                    </a:lnTo>
                    <a:lnTo>
                      <a:pt x="44" y="5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1" y="3"/>
                    </a:lnTo>
                    <a:lnTo>
                      <a:pt x="51" y="7"/>
                    </a:lnTo>
                    <a:lnTo>
                      <a:pt x="49" y="13"/>
                    </a:lnTo>
                    <a:lnTo>
                      <a:pt x="49" y="13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4" name="Freeform 126"/>
              <p:cNvSpPr>
                <a:spLocks/>
              </p:cNvSpPr>
              <p:nvPr/>
            </p:nvSpPr>
            <p:spPr bwMode="auto">
              <a:xfrm>
                <a:off x="4644" y="1589"/>
                <a:ext cx="54" cy="110"/>
              </a:xfrm>
              <a:custGeom>
                <a:avLst/>
                <a:gdLst>
                  <a:gd name="T0" fmla="*/ 107 w 109"/>
                  <a:gd name="T1" fmla="*/ 17 h 220"/>
                  <a:gd name="T2" fmla="*/ 107 w 109"/>
                  <a:gd name="T3" fmla="*/ 49 h 220"/>
                  <a:gd name="T4" fmla="*/ 99 w 109"/>
                  <a:gd name="T5" fmla="*/ 79 h 220"/>
                  <a:gd name="T6" fmla="*/ 91 w 109"/>
                  <a:gd name="T7" fmla="*/ 100 h 220"/>
                  <a:gd name="T8" fmla="*/ 84 w 109"/>
                  <a:gd name="T9" fmla="*/ 112 h 220"/>
                  <a:gd name="T10" fmla="*/ 76 w 109"/>
                  <a:gd name="T11" fmla="*/ 121 h 220"/>
                  <a:gd name="T12" fmla="*/ 69 w 109"/>
                  <a:gd name="T13" fmla="*/ 127 h 220"/>
                  <a:gd name="T14" fmla="*/ 65 w 109"/>
                  <a:gd name="T15" fmla="*/ 131 h 220"/>
                  <a:gd name="T16" fmla="*/ 57 w 109"/>
                  <a:gd name="T17" fmla="*/ 138 h 220"/>
                  <a:gd name="T18" fmla="*/ 52 w 109"/>
                  <a:gd name="T19" fmla="*/ 157 h 220"/>
                  <a:gd name="T20" fmla="*/ 40 w 109"/>
                  <a:gd name="T21" fmla="*/ 180 h 220"/>
                  <a:gd name="T22" fmla="*/ 19 w 109"/>
                  <a:gd name="T23" fmla="*/ 207 h 220"/>
                  <a:gd name="T24" fmla="*/ 6 w 109"/>
                  <a:gd name="T25" fmla="*/ 218 h 220"/>
                  <a:gd name="T26" fmla="*/ 0 w 109"/>
                  <a:gd name="T27" fmla="*/ 220 h 220"/>
                  <a:gd name="T28" fmla="*/ 4 w 109"/>
                  <a:gd name="T29" fmla="*/ 212 h 220"/>
                  <a:gd name="T30" fmla="*/ 21 w 109"/>
                  <a:gd name="T31" fmla="*/ 193 h 220"/>
                  <a:gd name="T32" fmla="*/ 34 w 109"/>
                  <a:gd name="T33" fmla="*/ 174 h 220"/>
                  <a:gd name="T34" fmla="*/ 44 w 109"/>
                  <a:gd name="T35" fmla="*/ 157 h 220"/>
                  <a:gd name="T36" fmla="*/ 52 w 109"/>
                  <a:gd name="T37" fmla="*/ 146 h 220"/>
                  <a:gd name="T38" fmla="*/ 53 w 109"/>
                  <a:gd name="T39" fmla="*/ 134 h 220"/>
                  <a:gd name="T40" fmla="*/ 59 w 109"/>
                  <a:gd name="T41" fmla="*/ 127 h 220"/>
                  <a:gd name="T42" fmla="*/ 69 w 109"/>
                  <a:gd name="T43" fmla="*/ 121 h 220"/>
                  <a:gd name="T44" fmla="*/ 82 w 109"/>
                  <a:gd name="T45" fmla="*/ 110 h 220"/>
                  <a:gd name="T46" fmla="*/ 91 w 109"/>
                  <a:gd name="T47" fmla="*/ 87 h 220"/>
                  <a:gd name="T48" fmla="*/ 97 w 109"/>
                  <a:gd name="T49" fmla="*/ 58 h 220"/>
                  <a:gd name="T50" fmla="*/ 84 w 109"/>
                  <a:gd name="T51" fmla="*/ 38 h 220"/>
                  <a:gd name="T52" fmla="*/ 69 w 109"/>
                  <a:gd name="T53" fmla="*/ 26 h 220"/>
                  <a:gd name="T54" fmla="*/ 67 w 109"/>
                  <a:gd name="T55" fmla="*/ 22 h 220"/>
                  <a:gd name="T56" fmla="*/ 76 w 109"/>
                  <a:gd name="T57" fmla="*/ 24 h 220"/>
                  <a:gd name="T58" fmla="*/ 90 w 109"/>
                  <a:gd name="T59" fmla="*/ 36 h 220"/>
                  <a:gd name="T60" fmla="*/ 99 w 109"/>
                  <a:gd name="T61" fmla="*/ 45 h 220"/>
                  <a:gd name="T62" fmla="*/ 103 w 109"/>
                  <a:gd name="T63" fmla="*/ 45 h 220"/>
                  <a:gd name="T64" fmla="*/ 103 w 109"/>
                  <a:gd name="T65" fmla="*/ 30 h 220"/>
                  <a:gd name="T66" fmla="*/ 101 w 109"/>
                  <a:gd name="T67" fmla="*/ 11 h 220"/>
                  <a:gd name="T68" fmla="*/ 101 w 109"/>
                  <a:gd name="T69" fmla="*/ 1 h 220"/>
                  <a:gd name="T70" fmla="*/ 105 w 109"/>
                  <a:gd name="T71" fmla="*/ 0 h 220"/>
                  <a:gd name="T72" fmla="*/ 109 w 109"/>
                  <a:gd name="T73" fmla="*/ 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9" h="220">
                    <a:moveTo>
                      <a:pt x="109" y="7"/>
                    </a:moveTo>
                    <a:lnTo>
                      <a:pt x="107" y="17"/>
                    </a:lnTo>
                    <a:lnTo>
                      <a:pt x="107" y="30"/>
                    </a:lnTo>
                    <a:lnTo>
                      <a:pt x="107" y="49"/>
                    </a:lnTo>
                    <a:lnTo>
                      <a:pt x="103" y="66"/>
                    </a:lnTo>
                    <a:lnTo>
                      <a:pt x="99" y="79"/>
                    </a:lnTo>
                    <a:lnTo>
                      <a:pt x="95" y="91"/>
                    </a:lnTo>
                    <a:lnTo>
                      <a:pt x="91" y="100"/>
                    </a:lnTo>
                    <a:lnTo>
                      <a:pt x="88" y="106"/>
                    </a:lnTo>
                    <a:lnTo>
                      <a:pt x="84" y="112"/>
                    </a:lnTo>
                    <a:lnTo>
                      <a:pt x="80" y="115"/>
                    </a:lnTo>
                    <a:lnTo>
                      <a:pt x="76" y="121"/>
                    </a:lnTo>
                    <a:lnTo>
                      <a:pt x="74" y="127"/>
                    </a:lnTo>
                    <a:lnTo>
                      <a:pt x="69" y="127"/>
                    </a:lnTo>
                    <a:lnTo>
                      <a:pt x="67" y="131"/>
                    </a:lnTo>
                    <a:lnTo>
                      <a:pt x="65" y="131"/>
                    </a:lnTo>
                    <a:lnTo>
                      <a:pt x="63" y="134"/>
                    </a:lnTo>
                    <a:lnTo>
                      <a:pt x="57" y="138"/>
                    </a:lnTo>
                    <a:lnTo>
                      <a:pt x="55" y="146"/>
                    </a:lnTo>
                    <a:lnTo>
                      <a:pt x="52" y="157"/>
                    </a:lnTo>
                    <a:lnTo>
                      <a:pt x="48" y="167"/>
                    </a:lnTo>
                    <a:lnTo>
                      <a:pt x="40" y="180"/>
                    </a:lnTo>
                    <a:lnTo>
                      <a:pt x="29" y="193"/>
                    </a:lnTo>
                    <a:lnTo>
                      <a:pt x="19" y="207"/>
                    </a:lnTo>
                    <a:lnTo>
                      <a:pt x="8" y="216"/>
                    </a:lnTo>
                    <a:lnTo>
                      <a:pt x="6" y="218"/>
                    </a:lnTo>
                    <a:lnTo>
                      <a:pt x="4" y="220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4" y="212"/>
                    </a:lnTo>
                    <a:lnTo>
                      <a:pt x="12" y="205"/>
                    </a:lnTo>
                    <a:lnTo>
                      <a:pt x="21" y="193"/>
                    </a:lnTo>
                    <a:lnTo>
                      <a:pt x="31" y="184"/>
                    </a:lnTo>
                    <a:lnTo>
                      <a:pt x="34" y="174"/>
                    </a:lnTo>
                    <a:lnTo>
                      <a:pt x="40" y="165"/>
                    </a:lnTo>
                    <a:lnTo>
                      <a:pt x="44" y="157"/>
                    </a:lnTo>
                    <a:lnTo>
                      <a:pt x="48" y="152"/>
                    </a:lnTo>
                    <a:lnTo>
                      <a:pt x="52" y="146"/>
                    </a:lnTo>
                    <a:lnTo>
                      <a:pt x="53" y="140"/>
                    </a:lnTo>
                    <a:lnTo>
                      <a:pt x="53" y="134"/>
                    </a:lnTo>
                    <a:lnTo>
                      <a:pt x="57" y="131"/>
                    </a:lnTo>
                    <a:lnTo>
                      <a:pt x="59" y="127"/>
                    </a:lnTo>
                    <a:lnTo>
                      <a:pt x="65" y="125"/>
                    </a:lnTo>
                    <a:lnTo>
                      <a:pt x="69" y="121"/>
                    </a:lnTo>
                    <a:lnTo>
                      <a:pt x="76" y="117"/>
                    </a:lnTo>
                    <a:lnTo>
                      <a:pt x="82" y="110"/>
                    </a:lnTo>
                    <a:lnTo>
                      <a:pt x="88" y="100"/>
                    </a:lnTo>
                    <a:lnTo>
                      <a:pt x="91" y="87"/>
                    </a:lnTo>
                    <a:lnTo>
                      <a:pt x="97" y="74"/>
                    </a:lnTo>
                    <a:lnTo>
                      <a:pt x="97" y="58"/>
                    </a:lnTo>
                    <a:lnTo>
                      <a:pt x="93" y="47"/>
                    </a:lnTo>
                    <a:lnTo>
                      <a:pt x="84" y="38"/>
                    </a:lnTo>
                    <a:lnTo>
                      <a:pt x="76" y="30"/>
                    </a:lnTo>
                    <a:lnTo>
                      <a:pt x="69" y="26"/>
                    </a:lnTo>
                    <a:lnTo>
                      <a:pt x="67" y="24"/>
                    </a:lnTo>
                    <a:lnTo>
                      <a:pt x="67" y="22"/>
                    </a:lnTo>
                    <a:lnTo>
                      <a:pt x="71" y="22"/>
                    </a:lnTo>
                    <a:lnTo>
                      <a:pt x="76" y="24"/>
                    </a:lnTo>
                    <a:lnTo>
                      <a:pt x="82" y="30"/>
                    </a:lnTo>
                    <a:lnTo>
                      <a:pt x="90" y="36"/>
                    </a:lnTo>
                    <a:lnTo>
                      <a:pt x="97" y="41"/>
                    </a:lnTo>
                    <a:lnTo>
                      <a:pt x="99" y="45"/>
                    </a:lnTo>
                    <a:lnTo>
                      <a:pt x="103" y="49"/>
                    </a:lnTo>
                    <a:lnTo>
                      <a:pt x="103" y="45"/>
                    </a:lnTo>
                    <a:lnTo>
                      <a:pt x="103" y="39"/>
                    </a:lnTo>
                    <a:lnTo>
                      <a:pt x="103" y="30"/>
                    </a:lnTo>
                    <a:lnTo>
                      <a:pt x="103" y="19"/>
                    </a:lnTo>
                    <a:lnTo>
                      <a:pt x="101" y="11"/>
                    </a:lnTo>
                    <a:lnTo>
                      <a:pt x="101" y="7"/>
                    </a:lnTo>
                    <a:lnTo>
                      <a:pt x="101" y="1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9" y="7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5" name="Freeform 127"/>
              <p:cNvSpPr>
                <a:spLocks/>
              </p:cNvSpPr>
              <p:nvPr/>
            </p:nvSpPr>
            <p:spPr bwMode="auto">
              <a:xfrm>
                <a:off x="4252" y="2072"/>
                <a:ext cx="92" cy="70"/>
              </a:xfrm>
              <a:custGeom>
                <a:avLst/>
                <a:gdLst>
                  <a:gd name="T0" fmla="*/ 127 w 182"/>
                  <a:gd name="T1" fmla="*/ 141 h 141"/>
                  <a:gd name="T2" fmla="*/ 171 w 182"/>
                  <a:gd name="T3" fmla="*/ 34 h 141"/>
                  <a:gd name="T4" fmla="*/ 175 w 182"/>
                  <a:gd name="T5" fmla="*/ 28 h 141"/>
                  <a:gd name="T6" fmla="*/ 182 w 182"/>
                  <a:gd name="T7" fmla="*/ 13 h 141"/>
                  <a:gd name="T8" fmla="*/ 182 w 182"/>
                  <a:gd name="T9" fmla="*/ 2 h 141"/>
                  <a:gd name="T10" fmla="*/ 169 w 182"/>
                  <a:gd name="T11" fmla="*/ 0 h 141"/>
                  <a:gd name="T12" fmla="*/ 146 w 182"/>
                  <a:gd name="T13" fmla="*/ 15 h 141"/>
                  <a:gd name="T14" fmla="*/ 127 w 182"/>
                  <a:gd name="T15" fmla="*/ 46 h 141"/>
                  <a:gd name="T16" fmla="*/ 108 w 182"/>
                  <a:gd name="T17" fmla="*/ 76 h 141"/>
                  <a:gd name="T18" fmla="*/ 82 w 182"/>
                  <a:gd name="T19" fmla="*/ 97 h 141"/>
                  <a:gd name="T20" fmla="*/ 49 w 182"/>
                  <a:gd name="T21" fmla="*/ 101 h 141"/>
                  <a:gd name="T22" fmla="*/ 25 w 182"/>
                  <a:gd name="T23" fmla="*/ 95 h 141"/>
                  <a:gd name="T24" fmla="*/ 6 w 182"/>
                  <a:gd name="T25" fmla="*/ 87 h 141"/>
                  <a:gd name="T26" fmla="*/ 0 w 182"/>
                  <a:gd name="T27" fmla="*/ 84 h 141"/>
                  <a:gd name="T28" fmla="*/ 17 w 182"/>
                  <a:gd name="T29" fmla="*/ 112 h 141"/>
                  <a:gd name="T30" fmla="*/ 68 w 182"/>
                  <a:gd name="T31" fmla="*/ 135 h 141"/>
                  <a:gd name="T32" fmla="*/ 104 w 182"/>
                  <a:gd name="T33" fmla="*/ 139 h 141"/>
                  <a:gd name="T34" fmla="*/ 127 w 182"/>
                  <a:gd name="T35" fmla="*/ 141 h 141"/>
                  <a:gd name="T36" fmla="*/ 127 w 182"/>
                  <a:gd name="T3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2" h="141">
                    <a:moveTo>
                      <a:pt x="127" y="141"/>
                    </a:moveTo>
                    <a:lnTo>
                      <a:pt x="171" y="34"/>
                    </a:lnTo>
                    <a:lnTo>
                      <a:pt x="175" y="28"/>
                    </a:lnTo>
                    <a:lnTo>
                      <a:pt x="182" y="13"/>
                    </a:lnTo>
                    <a:lnTo>
                      <a:pt x="182" y="2"/>
                    </a:lnTo>
                    <a:lnTo>
                      <a:pt x="169" y="0"/>
                    </a:lnTo>
                    <a:lnTo>
                      <a:pt x="146" y="15"/>
                    </a:lnTo>
                    <a:lnTo>
                      <a:pt x="127" y="46"/>
                    </a:lnTo>
                    <a:lnTo>
                      <a:pt x="108" y="76"/>
                    </a:lnTo>
                    <a:lnTo>
                      <a:pt x="82" y="97"/>
                    </a:lnTo>
                    <a:lnTo>
                      <a:pt x="49" y="101"/>
                    </a:lnTo>
                    <a:lnTo>
                      <a:pt x="25" y="95"/>
                    </a:lnTo>
                    <a:lnTo>
                      <a:pt x="6" y="87"/>
                    </a:lnTo>
                    <a:lnTo>
                      <a:pt x="0" y="84"/>
                    </a:lnTo>
                    <a:lnTo>
                      <a:pt x="17" y="112"/>
                    </a:lnTo>
                    <a:lnTo>
                      <a:pt x="68" y="135"/>
                    </a:lnTo>
                    <a:lnTo>
                      <a:pt x="104" y="139"/>
                    </a:lnTo>
                    <a:lnTo>
                      <a:pt x="127" y="141"/>
                    </a:lnTo>
                    <a:lnTo>
                      <a:pt x="127" y="141"/>
                    </a:lnTo>
                    <a:close/>
                  </a:path>
                </a:pathLst>
              </a:custGeom>
              <a:solidFill>
                <a:srgbClr val="99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6" name="Freeform 128"/>
              <p:cNvSpPr>
                <a:spLocks/>
              </p:cNvSpPr>
              <p:nvPr/>
            </p:nvSpPr>
            <p:spPr bwMode="auto">
              <a:xfrm>
                <a:off x="4578" y="1661"/>
                <a:ext cx="11" cy="6"/>
              </a:xfrm>
              <a:custGeom>
                <a:avLst/>
                <a:gdLst>
                  <a:gd name="T0" fmla="*/ 19 w 21"/>
                  <a:gd name="T1" fmla="*/ 2 h 13"/>
                  <a:gd name="T2" fmla="*/ 13 w 21"/>
                  <a:gd name="T3" fmla="*/ 0 h 13"/>
                  <a:gd name="T4" fmla="*/ 8 w 21"/>
                  <a:gd name="T5" fmla="*/ 0 h 13"/>
                  <a:gd name="T6" fmla="*/ 4 w 21"/>
                  <a:gd name="T7" fmla="*/ 4 h 13"/>
                  <a:gd name="T8" fmla="*/ 2 w 21"/>
                  <a:gd name="T9" fmla="*/ 8 h 13"/>
                  <a:gd name="T10" fmla="*/ 0 w 21"/>
                  <a:gd name="T11" fmla="*/ 13 h 13"/>
                  <a:gd name="T12" fmla="*/ 6 w 21"/>
                  <a:gd name="T13" fmla="*/ 11 h 13"/>
                  <a:gd name="T14" fmla="*/ 8 w 21"/>
                  <a:gd name="T15" fmla="*/ 8 h 13"/>
                  <a:gd name="T16" fmla="*/ 11 w 21"/>
                  <a:gd name="T17" fmla="*/ 6 h 13"/>
                  <a:gd name="T18" fmla="*/ 13 w 21"/>
                  <a:gd name="T19" fmla="*/ 6 h 13"/>
                  <a:gd name="T20" fmla="*/ 15 w 21"/>
                  <a:gd name="T21" fmla="*/ 6 h 13"/>
                  <a:gd name="T22" fmla="*/ 17 w 21"/>
                  <a:gd name="T23" fmla="*/ 4 h 13"/>
                  <a:gd name="T24" fmla="*/ 19 w 21"/>
                  <a:gd name="T25" fmla="*/ 4 h 13"/>
                  <a:gd name="T26" fmla="*/ 21 w 21"/>
                  <a:gd name="T27" fmla="*/ 2 h 13"/>
                  <a:gd name="T28" fmla="*/ 19 w 21"/>
                  <a:gd name="T29" fmla="*/ 2 h 13"/>
                  <a:gd name="T30" fmla="*/ 19 w 21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13">
                    <a:moveTo>
                      <a:pt x="19" y="2"/>
                    </a:moveTo>
                    <a:lnTo>
                      <a:pt x="13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6" y="11"/>
                    </a:lnTo>
                    <a:lnTo>
                      <a:pt x="8" y="8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7" name="Freeform 129"/>
              <p:cNvSpPr>
                <a:spLocks/>
              </p:cNvSpPr>
              <p:nvPr/>
            </p:nvSpPr>
            <p:spPr bwMode="auto">
              <a:xfrm>
                <a:off x="4587" y="1668"/>
                <a:ext cx="34" cy="31"/>
              </a:xfrm>
              <a:custGeom>
                <a:avLst/>
                <a:gdLst>
                  <a:gd name="T0" fmla="*/ 4 w 69"/>
                  <a:gd name="T1" fmla="*/ 2 h 63"/>
                  <a:gd name="T2" fmla="*/ 8 w 69"/>
                  <a:gd name="T3" fmla="*/ 2 h 63"/>
                  <a:gd name="T4" fmla="*/ 15 w 69"/>
                  <a:gd name="T5" fmla="*/ 8 h 63"/>
                  <a:gd name="T6" fmla="*/ 21 w 69"/>
                  <a:gd name="T7" fmla="*/ 14 h 63"/>
                  <a:gd name="T8" fmla="*/ 27 w 69"/>
                  <a:gd name="T9" fmla="*/ 19 h 63"/>
                  <a:gd name="T10" fmla="*/ 32 w 69"/>
                  <a:gd name="T11" fmla="*/ 21 h 63"/>
                  <a:gd name="T12" fmla="*/ 36 w 69"/>
                  <a:gd name="T13" fmla="*/ 23 h 63"/>
                  <a:gd name="T14" fmla="*/ 40 w 69"/>
                  <a:gd name="T15" fmla="*/ 25 h 63"/>
                  <a:gd name="T16" fmla="*/ 44 w 69"/>
                  <a:gd name="T17" fmla="*/ 27 h 63"/>
                  <a:gd name="T18" fmla="*/ 40 w 69"/>
                  <a:gd name="T19" fmla="*/ 33 h 63"/>
                  <a:gd name="T20" fmla="*/ 44 w 69"/>
                  <a:gd name="T21" fmla="*/ 40 h 63"/>
                  <a:gd name="T22" fmla="*/ 46 w 69"/>
                  <a:gd name="T23" fmla="*/ 40 h 63"/>
                  <a:gd name="T24" fmla="*/ 51 w 69"/>
                  <a:gd name="T25" fmla="*/ 38 h 63"/>
                  <a:gd name="T26" fmla="*/ 55 w 69"/>
                  <a:gd name="T27" fmla="*/ 38 h 63"/>
                  <a:gd name="T28" fmla="*/ 61 w 69"/>
                  <a:gd name="T29" fmla="*/ 42 h 63"/>
                  <a:gd name="T30" fmla="*/ 63 w 69"/>
                  <a:gd name="T31" fmla="*/ 48 h 63"/>
                  <a:gd name="T32" fmla="*/ 65 w 69"/>
                  <a:gd name="T33" fmla="*/ 52 h 63"/>
                  <a:gd name="T34" fmla="*/ 67 w 69"/>
                  <a:gd name="T35" fmla="*/ 57 h 63"/>
                  <a:gd name="T36" fmla="*/ 69 w 69"/>
                  <a:gd name="T37" fmla="*/ 63 h 63"/>
                  <a:gd name="T38" fmla="*/ 69 w 69"/>
                  <a:gd name="T39" fmla="*/ 63 h 63"/>
                  <a:gd name="T40" fmla="*/ 65 w 69"/>
                  <a:gd name="T41" fmla="*/ 61 h 63"/>
                  <a:gd name="T42" fmla="*/ 59 w 69"/>
                  <a:gd name="T43" fmla="*/ 57 h 63"/>
                  <a:gd name="T44" fmla="*/ 55 w 69"/>
                  <a:gd name="T45" fmla="*/ 53 h 63"/>
                  <a:gd name="T46" fmla="*/ 50 w 69"/>
                  <a:gd name="T47" fmla="*/ 50 h 63"/>
                  <a:gd name="T48" fmla="*/ 44 w 69"/>
                  <a:gd name="T49" fmla="*/ 48 h 63"/>
                  <a:gd name="T50" fmla="*/ 38 w 69"/>
                  <a:gd name="T51" fmla="*/ 44 h 63"/>
                  <a:gd name="T52" fmla="*/ 34 w 69"/>
                  <a:gd name="T53" fmla="*/ 42 h 63"/>
                  <a:gd name="T54" fmla="*/ 31 w 69"/>
                  <a:gd name="T55" fmla="*/ 38 h 63"/>
                  <a:gd name="T56" fmla="*/ 27 w 69"/>
                  <a:gd name="T57" fmla="*/ 33 h 63"/>
                  <a:gd name="T58" fmla="*/ 25 w 69"/>
                  <a:gd name="T59" fmla="*/ 27 h 63"/>
                  <a:gd name="T60" fmla="*/ 21 w 69"/>
                  <a:gd name="T61" fmla="*/ 23 h 63"/>
                  <a:gd name="T62" fmla="*/ 17 w 69"/>
                  <a:gd name="T63" fmla="*/ 19 h 63"/>
                  <a:gd name="T64" fmla="*/ 15 w 69"/>
                  <a:gd name="T65" fmla="*/ 19 h 63"/>
                  <a:gd name="T66" fmla="*/ 13 w 69"/>
                  <a:gd name="T67" fmla="*/ 15 h 63"/>
                  <a:gd name="T68" fmla="*/ 10 w 69"/>
                  <a:gd name="T69" fmla="*/ 14 h 63"/>
                  <a:gd name="T70" fmla="*/ 4 w 69"/>
                  <a:gd name="T71" fmla="*/ 10 h 63"/>
                  <a:gd name="T72" fmla="*/ 2 w 69"/>
                  <a:gd name="T73" fmla="*/ 6 h 63"/>
                  <a:gd name="T74" fmla="*/ 0 w 69"/>
                  <a:gd name="T75" fmla="*/ 0 h 63"/>
                  <a:gd name="T76" fmla="*/ 4 w 69"/>
                  <a:gd name="T77" fmla="*/ 2 h 63"/>
                  <a:gd name="T78" fmla="*/ 4 w 69"/>
                  <a:gd name="T7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63">
                    <a:moveTo>
                      <a:pt x="4" y="2"/>
                    </a:moveTo>
                    <a:lnTo>
                      <a:pt x="8" y="2"/>
                    </a:lnTo>
                    <a:lnTo>
                      <a:pt x="15" y="8"/>
                    </a:lnTo>
                    <a:lnTo>
                      <a:pt x="21" y="14"/>
                    </a:lnTo>
                    <a:lnTo>
                      <a:pt x="27" y="19"/>
                    </a:lnTo>
                    <a:lnTo>
                      <a:pt x="32" y="21"/>
                    </a:lnTo>
                    <a:lnTo>
                      <a:pt x="36" y="23"/>
                    </a:lnTo>
                    <a:lnTo>
                      <a:pt x="40" y="25"/>
                    </a:lnTo>
                    <a:lnTo>
                      <a:pt x="44" y="27"/>
                    </a:lnTo>
                    <a:lnTo>
                      <a:pt x="40" y="33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51" y="38"/>
                    </a:lnTo>
                    <a:lnTo>
                      <a:pt x="55" y="38"/>
                    </a:lnTo>
                    <a:lnTo>
                      <a:pt x="61" y="42"/>
                    </a:lnTo>
                    <a:lnTo>
                      <a:pt x="63" y="48"/>
                    </a:lnTo>
                    <a:lnTo>
                      <a:pt x="65" y="52"/>
                    </a:lnTo>
                    <a:lnTo>
                      <a:pt x="67" y="57"/>
                    </a:lnTo>
                    <a:lnTo>
                      <a:pt x="69" y="63"/>
                    </a:lnTo>
                    <a:lnTo>
                      <a:pt x="69" y="63"/>
                    </a:lnTo>
                    <a:lnTo>
                      <a:pt x="65" y="61"/>
                    </a:lnTo>
                    <a:lnTo>
                      <a:pt x="59" y="57"/>
                    </a:lnTo>
                    <a:lnTo>
                      <a:pt x="55" y="53"/>
                    </a:lnTo>
                    <a:lnTo>
                      <a:pt x="50" y="50"/>
                    </a:lnTo>
                    <a:lnTo>
                      <a:pt x="44" y="48"/>
                    </a:lnTo>
                    <a:lnTo>
                      <a:pt x="38" y="44"/>
                    </a:lnTo>
                    <a:lnTo>
                      <a:pt x="34" y="42"/>
                    </a:lnTo>
                    <a:lnTo>
                      <a:pt x="31" y="38"/>
                    </a:lnTo>
                    <a:lnTo>
                      <a:pt x="27" y="33"/>
                    </a:lnTo>
                    <a:lnTo>
                      <a:pt x="25" y="27"/>
                    </a:lnTo>
                    <a:lnTo>
                      <a:pt x="21" y="23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3" y="15"/>
                    </a:lnTo>
                    <a:lnTo>
                      <a:pt x="10" y="14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8" name="Freeform 130"/>
              <p:cNvSpPr>
                <a:spLocks/>
              </p:cNvSpPr>
              <p:nvPr/>
            </p:nvSpPr>
            <p:spPr bwMode="auto">
              <a:xfrm>
                <a:off x="4619" y="1589"/>
                <a:ext cx="32" cy="30"/>
              </a:xfrm>
              <a:custGeom>
                <a:avLst/>
                <a:gdLst>
                  <a:gd name="T0" fmla="*/ 62 w 62"/>
                  <a:gd name="T1" fmla="*/ 55 h 58"/>
                  <a:gd name="T2" fmla="*/ 55 w 62"/>
                  <a:gd name="T3" fmla="*/ 38 h 58"/>
                  <a:gd name="T4" fmla="*/ 45 w 62"/>
                  <a:gd name="T5" fmla="*/ 22 h 58"/>
                  <a:gd name="T6" fmla="*/ 24 w 62"/>
                  <a:gd name="T7" fmla="*/ 7 h 58"/>
                  <a:gd name="T8" fmla="*/ 13 w 62"/>
                  <a:gd name="T9" fmla="*/ 0 h 58"/>
                  <a:gd name="T10" fmla="*/ 2 w 62"/>
                  <a:gd name="T11" fmla="*/ 5 h 58"/>
                  <a:gd name="T12" fmla="*/ 0 w 62"/>
                  <a:gd name="T13" fmla="*/ 17 h 58"/>
                  <a:gd name="T14" fmla="*/ 7 w 62"/>
                  <a:gd name="T15" fmla="*/ 22 h 58"/>
                  <a:gd name="T16" fmla="*/ 23 w 62"/>
                  <a:gd name="T17" fmla="*/ 30 h 58"/>
                  <a:gd name="T18" fmla="*/ 38 w 62"/>
                  <a:gd name="T19" fmla="*/ 38 h 58"/>
                  <a:gd name="T20" fmla="*/ 47 w 62"/>
                  <a:gd name="T21" fmla="*/ 51 h 58"/>
                  <a:gd name="T22" fmla="*/ 47 w 62"/>
                  <a:gd name="T23" fmla="*/ 51 h 58"/>
                  <a:gd name="T24" fmla="*/ 49 w 62"/>
                  <a:gd name="T25" fmla="*/ 55 h 58"/>
                  <a:gd name="T26" fmla="*/ 53 w 62"/>
                  <a:gd name="T27" fmla="*/ 57 h 58"/>
                  <a:gd name="T28" fmla="*/ 55 w 62"/>
                  <a:gd name="T29" fmla="*/ 58 h 58"/>
                  <a:gd name="T30" fmla="*/ 59 w 62"/>
                  <a:gd name="T31" fmla="*/ 58 h 58"/>
                  <a:gd name="T32" fmla="*/ 62 w 62"/>
                  <a:gd name="T33" fmla="*/ 57 h 58"/>
                  <a:gd name="T34" fmla="*/ 62 w 62"/>
                  <a:gd name="T35" fmla="*/ 55 h 58"/>
                  <a:gd name="T36" fmla="*/ 62 w 62"/>
                  <a:gd name="T37" fmla="*/ 5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58">
                    <a:moveTo>
                      <a:pt x="62" y="55"/>
                    </a:moveTo>
                    <a:lnTo>
                      <a:pt x="55" y="38"/>
                    </a:lnTo>
                    <a:lnTo>
                      <a:pt x="45" y="22"/>
                    </a:lnTo>
                    <a:lnTo>
                      <a:pt x="24" y="7"/>
                    </a:lnTo>
                    <a:lnTo>
                      <a:pt x="13" y="0"/>
                    </a:lnTo>
                    <a:lnTo>
                      <a:pt x="2" y="5"/>
                    </a:lnTo>
                    <a:lnTo>
                      <a:pt x="0" y="17"/>
                    </a:lnTo>
                    <a:lnTo>
                      <a:pt x="7" y="22"/>
                    </a:lnTo>
                    <a:lnTo>
                      <a:pt x="23" y="30"/>
                    </a:lnTo>
                    <a:lnTo>
                      <a:pt x="38" y="38"/>
                    </a:lnTo>
                    <a:lnTo>
                      <a:pt x="47" y="51"/>
                    </a:lnTo>
                    <a:lnTo>
                      <a:pt x="47" y="51"/>
                    </a:lnTo>
                    <a:lnTo>
                      <a:pt x="49" y="55"/>
                    </a:lnTo>
                    <a:lnTo>
                      <a:pt x="53" y="57"/>
                    </a:lnTo>
                    <a:lnTo>
                      <a:pt x="55" y="58"/>
                    </a:lnTo>
                    <a:lnTo>
                      <a:pt x="59" y="58"/>
                    </a:lnTo>
                    <a:lnTo>
                      <a:pt x="62" y="57"/>
                    </a:lnTo>
                    <a:lnTo>
                      <a:pt x="62" y="55"/>
                    </a:lnTo>
                    <a:lnTo>
                      <a:pt x="62" y="5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99" name="Freeform 131"/>
              <p:cNvSpPr>
                <a:spLocks/>
              </p:cNvSpPr>
              <p:nvPr/>
            </p:nvSpPr>
            <p:spPr bwMode="auto">
              <a:xfrm>
                <a:off x="4592" y="1680"/>
                <a:ext cx="17" cy="22"/>
              </a:xfrm>
              <a:custGeom>
                <a:avLst/>
                <a:gdLst>
                  <a:gd name="T0" fmla="*/ 0 w 34"/>
                  <a:gd name="T1" fmla="*/ 2 h 44"/>
                  <a:gd name="T2" fmla="*/ 0 w 34"/>
                  <a:gd name="T3" fmla="*/ 8 h 44"/>
                  <a:gd name="T4" fmla="*/ 0 w 34"/>
                  <a:gd name="T5" fmla="*/ 13 h 44"/>
                  <a:gd name="T6" fmla="*/ 2 w 34"/>
                  <a:gd name="T7" fmla="*/ 19 h 44"/>
                  <a:gd name="T8" fmla="*/ 7 w 34"/>
                  <a:gd name="T9" fmla="*/ 25 h 44"/>
                  <a:gd name="T10" fmla="*/ 11 w 34"/>
                  <a:gd name="T11" fmla="*/ 30 h 44"/>
                  <a:gd name="T12" fmla="*/ 19 w 34"/>
                  <a:gd name="T13" fmla="*/ 36 h 44"/>
                  <a:gd name="T14" fmla="*/ 22 w 34"/>
                  <a:gd name="T15" fmla="*/ 40 h 44"/>
                  <a:gd name="T16" fmla="*/ 28 w 34"/>
                  <a:gd name="T17" fmla="*/ 44 h 44"/>
                  <a:gd name="T18" fmla="*/ 32 w 34"/>
                  <a:gd name="T19" fmla="*/ 44 h 44"/>
                  <a:gd name="T20" fmla="*/ 34 w 34"/>
                  <a:gd name="T21" fmla="*/ 42 h 44"/>
                  <a:gd name="T22" fmla="*/ 32 w 34"/>
                  <a:gd name="T23" fmla="*/ 38 h 44"/>
                  <a:gd name="T24" fmla="*/ 28 w 34"/>
                  <a:gd name="T25" fmla="*/ 34 h 44"/>
                  <a:gd name="T26" fmla="*/ 21 w 34"/>
                  <a:gd name="T27" fmla="*/ 30 h 44"/>
                  <a:gd name="T28" fmla="*/ 15 w 34"/>
                  <a:gd name="T29" fmla="*/ 27 h 44"/>
                  <a:gd name="T30" fmla="*/ 9 w 34"/>
                  <a:gd name="T31" fmla="*/ 23 h 44"/>
                  <a:gd name="T32" fmla="*/ 9 w 34"/>
                  <a:gd name="T33" fmla="*/ 19 h 44"/>
                  <a:gd name="T34" fmla="*/ 9 w 34"/>
                  <a:gd name="T35" fmla="*/ 13 h 44"/>
                  <a:gd name="T36" fmla="*/ 7 w 34"/>
                  <a:gd name="T37" fmla="*/ 6 h 44"/>
                  <a:gd name="T38" fmla="*/ 5 w 34"/>
                  <a:gd name="T39" fmla="*/ 0 h 44"/>
                  <a:gd name="T40" fmla="*/ 0 w 34"/>
                  <a:gd name="T41" fmla="*/ 2 h 44"/>
                  <a:gd name="T42" fmla="*/ 0 w 34"/>
                  <a:gd name="T43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44">
                    <a:moveTo>
                      <a:pt x="0" y="2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7" y="25"/>
                    </a:lnTo>
                    <a:lnTo>
                      <a:pt x="11" y="30"/>
                    </a:lnTo>
                    <a:lnTo>
                      <a:pt x="19" y="36"/>
                    </a:lnTo>
                    <a:lnTo>
                      <a:pt x="22" y="40"/>
                    </a:lnTo>
                    <a:lnTo>
                      <a:pt x="28" y="44"/>
                    </a:lnTo>
                    <a:lnTo>
                      <a:pt x="32" y="44"/>
                    </a:lnTo>
                    <a:lnTo>
                      <a:pt x="34" y="42"/>
                    </a:lnTo>
                    <a:lnTo>
                      <a:pt x="32" y="38"/>
                    </a:lnTo>
                    <a:lnTo>
                      <a:pt x="28" y="34"/>
                    </a:lnTo>
                    <a:lnTo>
                      <a:pt x="21" y="30"/>
                    </a:lnTo>
                    <a:lnTo>
                      <a:pt x="15" y="27"/>
                    </a:lnTo>
                    <a:lnTo>
                      <a:pt x="9" y="23"/>
                    </a:lnTo>
                    <a:lnTo>
                      <a:pt x="9" y="19"/>
                    </a:lnTo>
                    <a:lnTo>
                      <a:pt x="9" y="13"/>
                    </a:lnTo>
                    <a:lnTo>
                      <a:pt x="7" y="6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0" name="Freeform 132"/>
              <p:cNvSpPr>
                <a:spLocks/>
              </p:cNvSpPr>
              <p:nvPr/>
            </p:nvSpPr>
            <p:spPr bwMode="auto">
              <a:xfrm>
                <a:off x="4617" y="1636"/>
                <a:ext cx="14" cy="8"/>
              </a:xfrm>
              <a:custGeom>
                <a:avLst/>
                <a:gdLst>
                  <a:gd name="T0" fmla="*/ 25 w 27"/>
                  <a:gd name="T1" fmla="*/ 3 h 17"/>
                  <a:gd name="T2" fmla="*/ 21 w 27"/>
                  <a:gd name="T3" fmla="*/ 5 h 17"/>
                  <a:gd name="T4" fmla="*/ 15 w 27"/>
                  <a:gd name="T5" fmla="*/ 9 h 17"/>
                  <a:gd name="T6" fmla="*/ 8 w 27"/>
                  <a:gd name="T7" fmla="*/ 15 h 17"/>
                  <a:gd name="T8" fmla="*/ 2 w 27"/>
                  <a:gd name="T9" fmla="*/ 17 h 17"/>
                  <a:gd name="T10" fmla="*/ 0 w 27"/>
                  <a:gd name="T11" fmla="*/ 15 h 17"/>
                  <a:gd name="T12" fmla="*/ 6 w 27"/>
                  <a:gd name="T13" fmla="*/ 11 h 17"/>
                  <a:gd name="T14" fmla="*/ 13 w 27"/>
                  <a:gd name="T15" fmla="*/ 5 h 17"/>
                  <a:gd name="T16" fmla="*/ 19 w 27"/>
                  <a:gd name="T17" fmla="*/ 3 h 17"/>
                  <a:gd name="T18" fmla="*/ 19 w 27"/>
                  <a:gd name="T19" fmla="*/ 2 h 17"/>
                  <a:gd name="T20" fmla="*/ 25 w 27"/>
                  <a:gd name="T21" fmla="*/ 2 h 17"/>
                  <a:gd name="T22" fmla="*/ 27 w 27"/>
                  <a:gd name="T23" fmla="*/ 0 h 17"/>
                  <a:gd name="T24" fmla="*/ 25 w 27"/>
                  <a:gd name="T25" fmla="*/ 3 h 17"/>
                  <a:gd name="T26" fmla="*/ 25 w 27"/>
                  <a:gd name="T2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7">
                    <a:moveTo>
                      <a:pt x="25" y="3"/>
                    </a:moveTo>
                    <a:lnTo>
                      <a:pt x="21" y="5"/>
                    </a:lnTo>
                    <a:lnTo>
                      <a:pt x="15" y="9"/>
                    </a:lnTo>
                    <a:lnTo>
                      <a:pt x="8" y="15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6" y="11"/>
                    </a:lnTo>
                    <a:lnTo>
                      <a:pt x="13" y="5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25" y="3"/>
                    </a:lnTo>
                    <a:lnTo>
                      <a:pt x="25" y="3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1" name="Freeform 133"/>
              <p:cNvSpPr>
                <a:spLocks/>
              </p:cNvSpPr>
              <p:nvPr/>
            </p:nvSpPr>
            <p:spPr bwMode="auto">
              <a:xfrm>
                <a:off x="4664" y="1624"/>
                <a:ext cx="27" cy="18"/>
              </a:xfrm>
              <a:custGeom>
                <a:avLst/>
                <a:gdLst>
                  <a:gd name="T0" fmla="*/ 10 w 53"/>
                  <a:gd name="T1" fmla="*/ 13 h 34"/>
                  <a:gd name="T2" fmla="*/ 23 w 53"/>
                  <a:gd name="T3" fmla="*/ 17 h 34"/>
                  <a:gd name="T4" fmla="*/ 34 w 53"/>
                  <a:gd name="T5" fmla="*/ 23 h 34"/>
                  <a:gd name="T6" fmla="*/ 40 w 53"/>
                  <a:gd name="T7" fmla="*/ 32 h 34"/>
                  <a:gd name="T8" fmla="*/ 48 w 53"/>
                  <a:gd name="T9" fmla="*/ 34 h 34"/>
                  <a:gd name="T10" fmla="*/ 53 w 53"/>
                  <a:gd name="T11" fmla="*/ 28 h 34"/>
                  <a:gd name="T12" fmla="*/ 53 w 53"/>
                  <a:gd name="T13" fmla="*/ 13 h 34"/>
                  <a:gd name="T14" fmla="*/ 42 w 53"/>
                  <a:gd name="T15" fmla="*/ 4 h 34"/>
                  <a:gd name="T16" fmla="*/ 31 w 53"/>
                  <a:gd name="T17" fmla="*/ 0 h 34"/>
                  <a:gd name="T18" fmla="*/ 17 w 53"/>
                  <a:gd name="T19" fmla="*/ 0 h 34"/>
                  <a:gd name="T20" fmla="*/ 6 w 53"/>
                  <a:gd name="T21" fmla="*/ 2 h 34"/>
                  <a:gd name="T22" fmla="*/ 2 w 53"/>
                  <a:gd name="T23" fmla="*/ 4 h 34"/>
                  <a:gd name="T24" fmla="*/ 0 w 53"/>
                  <a:gd name="T25" fmla="*/ 9 h 34"/>
                  <a:gd name="T26" fmla="*/ 2 w 53"/>
                  <a:gd name="T27" fmla="*/ 9 h 34"/>
                  <a:gd name="T28" fmla="*/ 6 w 53"/>
                  <a:gd name="T29" fmla="*/ 11 h 34"/>
                  <a:gd name="T30" fmla="*/ 8 w 53"/>
                  <a:gd name="T31" fmla="*/ 11 h 34"/>
                  <a:gd name="T32" fmla="*/ 10 w 53"/>
                  <a:gd name="T33" fmla="*/ 13 h 34"/>
                  <a:gd name="T34" fmla="*/ 10 w 53"/>
                  <a:gd name="T35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34">
                    <a:moveTo>
                      <a:pt x="10" y="13"/>
                    </a:moveTo>
                    <a:lnTo>
                      <a:pt x="23" y="17"/>
                    </a:lnTo>
                    <a:lnTo>
                      <a:pt x="34" y="23"/>
                    </a:lnTo>
                    <a:lnTo>
                      <a:pt x="40" y="32"/>
                    </a:lnTo>
                    <a:lnTo>
                      <a:pt x="48" y="34"/>
                    </a:lnTo>
                    <a:lnTo>
                      <a:pt x="53" y="28"/>
                    </a:lnTo>
                    <a:lnTo>
                      <a:pt x="53" y="13"/>
                    </a:lnTo>
                    <a:lnTo>
                      <a:pt x="42" y="4"/>
                    </a:lnTo>
                    <a:lnTo>
                      <a:pt x="31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2" name="Freeform 134"/>
              <p:cNvSpPr>
                <a:spLocks/>
              </p:cNvSpPr>
              <p:nvPr/>
            </p:nvSpPr>
            <p:spPr bwMode="auto">
              <a:xfrm>
                <a:off x="4654" y="1647"/>
                <a:ext cx="2" cy="20"/>
              </a:xfrm>
              <a:custGeom>
                <a:avLst/>
                <a:gdLst>
                  <a:gd name="T0" fmla="*/ 4 w 6"/>
                  <a:gd name="T1" fmla="*/ 6 h 40"/>
                  <a:gd name="T2" fmla="*/ 6 w 6"/>
                  <a:gd name="T3" fmla="*/ 12 h 40"/>
                  <a:gd name="T4" fmla="*/ 6 w 6"/>
                  <a:gd name="T5" fmla="*/ 23 h 40"/>
                  <a:gd name="T6" fmla="*/ 4 w 6"/>
                  <a:gd name="T7" fmla="*/ 33 h 40"/>
                  <a:gd name="T8" fmla="*/ 2 w 6"/>
                  <a:gd name="T9" fmla="*/ 40 h 40"/>
                  <a:gd name="T10" fmla="*/ 0 w 6"/>
                  <a:gd name="T11" fmla="*/ 40 h 40"/>
                  <a:gd name="T12" fmla="*/ 0 w 6"/>
                  <a:gd name="T13" fmla="*/ 35 h 40"/>
                  <a:gd name="T14" fmla="*/ 0 w 6"/>
                  <a:gd name="T15" fmla="*/ 25 h 40"/>
                  <a:gd name="T16" fmla="*/ 0 w 6"/>
                  <a:gd name="T17" fmla="*/ 18 h 40"/>
                  <a:gd name="T18" fmla="*/ 0 w 6"/>
                  <a:gd name="T19" fmla="*/ 12 h 40"/>
                  <a:gd name="T20" fmla="*/ 2 w 6"/>
                  <a:gd name="T21" fmla="*/ 4 h 40"/>
                  <a:gd name="T22" fmla="*/ 2 w 6"/>
                  <a:gd name="T23" fmla="*/ 0 h 40"/>
                  <a:gd name="T24" fmla="*/ 4 w 6"/>
                  <a:gd name="T25" fmla="*/ 6 h 40"/>
                  <a:gd name="T26" fmla="*/ 4 w 6"/>
                  <a:gd name="T2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40">
                    <a:moveTo>
                      <a:pt x="4" y="6"/>
                    </a:moveTo>
                    <a:lnTo>
                      <a:pt x="6" y="12"/>
                    </a:lnTo>
                    <a:lnTo>
                      <a:pt x="6" y="23"/>
                    </a:lnTo>
                    <a:lnTo>
                      <a:pt x="4" y="33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3" name="Freeform 135"/>
              <p:cNvSpPr>
                <a:spLocks/>
              </p:cNvSpPr>
              <p:nvPr/>
            </p:nvSpPr>
            <p:spPr bwMode="auto">
              <a:xfrm>
                <a:off x="4595" y="1621"/>
                <a:ext cx="16" cy="3"/>
              </a:xfrm>
              <a:custGeom>
                <a:avLst/>
                <a:gdLst>
                  <a:gd name="T0" fmla="*/ 33 w 33"/>
                  <a:gd name="T1" fmla="*/ 6 h 8"/>
                  <a:gd name="T2" fmla="*/ 25 w 33"/>
                  <a:gd name="T3" fmla="*/ 8 h 8"/>
                  <a:gd name="T4" fmla="*/ 14 w 33"/>
                  <a:gd name="T5" fmla="*/ 8 h 8"/>
                  <a:gd name="T6" fmla="*/ 4 w 33"/>
                  <a:gd name="T7" fmla="*/ 8 h 8"/>
                  <a:gd name="T8" fmla="*/ 0 w 33"/>
                  <a:gd name="T9" fmla="*/ 6 h 8"/>
                  <a:gd name="T10" fmla="*/ 4 w 33"/>
                  <a:gd name="T11" fmla="*/ 2 h 8"/>
                  <a:gd name="T12" fmla="*/ 12 w 33"/>
                  <a:gd name="T13" fmla="*/ 2 h 8"/>
                  <a:gd name="T14" fmla="*/ 19 w 33"/>
                  <a:gd name="T15" fmla="*/ 2 h 8"/>
                  <a:gd name="T16" fmla="*/ 23 w 33"/>
                  <a:gd name="T17" fmla="*/ 4 h 8"/>
                  <a:gd name="T18" fmla="*/ 25 w 33"/>
                  <a:gd name="T19" fmla="*/ 2 h 8"/>
                  <a:gd name="T20" fmla="*/ 29 w 33"/>
                  <a:gd name="T21" fmla="*/ 0 h 8"/>
                  <a:gd name="T22" fmla="*/ 31 w 33"/>
                  <a:gd name="T23" fmla="*/ 0 h 8"/>
                  <a:gd name="T24" fmla="*/ 33 w 33"/>
                  <a:gd name="T25" fmla="*/ 6 h 8"/>
                  <a:gd name="T26" fmla="*/ 33 w 33"/>
                  <a:gd name="T2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8">
                    <a:moveTo>
                      <a:pt x="33" y="6"/>
                    </a:moveTo>
                    <a:lnTo>
                      <a:pt x="25" y="8"/>
                    </a:lnTo>
                    <a:lnTo>
                      <a:pt x="14" y="8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6"/>
                    </a:lnTo>
                    <a:lnTo>
                      <a:pt x="33" y="6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4" name="Freeform 136"/>
              <p:cNvSpPr>
                <a:spLocks/>
              </p:cNvSpPr>
              <p:nvPr/>
            </p:nvSpPr>
            <p:spPr bwMode="auto">
              <a:xfrm>
                <a:off x="4614" y="1620"/>
                <a:ext cx="20" cy="18"/>
              </a:xfrm>
              <a:custGeom>
                <a:avLst/>
                <a:gdLst>
                  <a:gd name="T0" fmla="*/ 4 w 40"/>
                  <a:gd name="T1" fmla="*/ 4 h 36"/>
                  <a:gd name="T2" fmla="*/ 8 w 40"/>
                  <a:gd name="T3" fmla="*/ 6 h 36"/>
                  <a:gd name="T4" fmla="*/ 14 w 40"/>
                  <a:gd name="T5" fmla="*/ 14 h 36"/>
                  <a:gd name="T6" fmla="*/ 19 w 40"/>
                  <a:gd name="T7" fmla="*/ 19 h 36"/>
                  <a:gd name="T8" fmla="*/ 27 w 40"/>
                  <a:gd name="T9" fmla="*/ 25 h 36"/>
                  <a:gd name="T10" fmla="*/ 31 w 40"/>
                  <a:gd name="T11" fmla="*/ 29 h 36"/>
                  <a:gd name="T12" fmla="*/ 35 w 40"/>
                  <a:gd name="T13" fmla="*/ 33 h 36"/>
                  <a:gd name="T14" fmla="*/ 38 w 40"/>
                  <a:gd name="T15" fmla="*/ 35 h 36"/>
                  <a:gd name="T16" fmla="*/ 40 w 40"/>
                  <a:gd name="T17" fmla="*/ 36 h 36"/>
                  <a:gd name="T18" fmla="*/ 38 w 40"/>
                  <a:gd name="T19" fmla="*/ 36 h 36"/>
                  <a:gd name="T20" fmla="*/ 35 w 40"/>
                  <a:gd name="T21" fmla="*/ 36 h 36"/>
                  <a:gd name="T22" fmla="*/ 31 w 40"/>
                  <a:gd name="T23" fmla="*/ 36 h 36"/>
                  <a:gd name="T24" fmla="*/ 27 w 40"/>
                  <a:gd name="T25" fmla="*/ 36 h 36"/>
                  <a:gd name="T26" fmla="*/ 21 w 40"/>
                  <a:gd name="T27" fmla="*/ 31 h 36"/>
                  <a:gd name="T28" fmla="*/ 16 w 40"/>
                  <a:gd name="T29" fmla="*/ 25 h 36"/>
                  <a:gd name="T30" fmla="*/ 10 w 40"/>
                  <a:gd name="T31" fmla="*/ 19 h 36"/>
                  <a:gd name="T32" fmla="*/ 8 w 40"/>
                  <a:gd name="T33" fmla="*/ 14 h 36"/>
                  <a:gd name="T34" fmla="*/ 2 w 40"/>
                  <a:gd name="T35" fmla="*/ 8 h 36"/>
                  <a:gd name="T36" fmla="*/ 0 w 40"/>
                  <a:gd name="T37" fmla="*/ 2 h 36"/>
                  <a:gd name="T38" fmla="*/ 0 w 40"/>
                  <a:gd name="T39" fmla="*/ 0 h 36"/>
                  <a:gd name="T40" fmla="*/ 4 w 40"/>
                  <a:gd name="T41" fmla="*/ 4 h 36"/>
                  <a:gd name="T42" fmla="*/ 4 w 40"/>
                  <a:gd name="T4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36">
                    <a:moveTo>
                      <a:pt x="4" y="4"/>
                    </a:moveTo>
                    <a:lnTo>
                      <a:pt x="8" y="6"/>
                    </a:lnTo>
                    <a:lnTo>
                      <a:pt x="14" y="14"/>
                    </a:lnTo>
                    <a:lnTo>
                      <a:pt x="19" y="19"/>
                    </a:lnTo>
                    <a:lnTo>
                      <a:pt x="27" y="25"/>
                    </a:lnTo>
                    <a:lnTo>
                      <a:pt x="31" y="29"/>
                    </a:lnTo>
                    <a:lnTo>
                      <a:pt x="35" y="33"/>
                    </a:lnTo>
                    <a:lnTo>
                      <a:pt x="38" y="35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5" y="36"/>
                    </a:lnTo>
                    <a:lnTo>
                      <a:pt x="31" y="36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5"/>
                    </a:lnTo>
                    <a:lnTo>
                      <a:pt x="10" y="19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5" name="Freeform 137"/>
              <p:cNvSpPr>
                <a:spLocks/>
              </p:cNvSpPr>
              <p:nvPr/>
            </p:nvSpPr>
            <p:spPr bwMode="auto">
              <a:xfrm>
                <a:off x="4657" y="1647"/>
                <a:ext cx="17" cy="18"/>
              </a:xfrm>
              <a:custGeom>
                <a:avLst/>
                <a:gdLst>
                  <a:gd name="T0" fmla="*/ 0 w 32"/>
                  <a:gd name="T1" fmla="*/ 4 h 37"/>
                  <a:gd name="T2" fmla="*/ 2 w 32"/>
                  <a:gd name="T3" fmla="*/ 6 h 37"/>
                  <a:gd name="T4" fmla="*/ 6 w 32"/>
                  <a:gd name="T5" fmla="*/ 10 h 37"/>
                  <a:gd name="T6" fmla="*/ 9 w 32"/>
                  <a:gd name="T7" fmla="*/ 18 h 37"/>
                  <a:gd name="T8" fmla="*/ 13 w 32"/>
                  <a:gd name="T9" fmla="*/ 23 h 37"/>
                  <a:gd name="T10" fmla="*/ 19 w 32"/>
                  <a:gd name="T11" fmla="*/ 29 h 37"/>
                  <a:gd name="T12" fmla="*/ 25 w 32"/>
                  <a:gd name="T13" fmla="*/ 33 h 37"/>
                  <a:gd name="T14" fmla="*/ 28 w 32"/>
                  <a:gd name="T15" fmla="*/ 37 h 37"/>
                  <a:gd name="T16" fmla="*/ 30 w 32"/>
                  <a:gd name="T17" fmla="*/ 37 h 37"/>
                  <a:gd name="T18" fmla="*/ 32 w 32"/>
                  <a:gd name="T19" fmla="*/ 33 h 37"/>
                  <a:gd name="T20" fmla="*/ 30 w 32"/>
                  <a:gd name="T21" fmla="*/ 29 h 37"/>
                  <a:gd name="T22" fmla="*/ 26 w 32"/>
                  <a:gd name="T23" fmla="*/ 25 h 37"/>
                  <a:gd name="T24" fmla="*/ 21 w 32"/>
                  <a:gd name="T25" fmla="*/ 21 h 37"/>
                  <a:gd name="T26" fmla="*/ 17 w 32"/>
                  <a:gd name="T27" fmla="*/ 18 h 37"/>
                  <a:gd name="T28" fmla="*/ 13 w 32"/>
                  <a:gd name="T29" fmla="*/ 16 h 37"/>
                  <a:gd name="T30" fmla="*/ 9 w 32"/>
                  <a:gd name="T31" fmla="*/ 10 h 37"/>
                  <a:gd name="T32" fmla="*/ 6 w 32"/>
                  <a:gd name="T33" fmla="*/ 4 h 37"/>
                  <a:gd name="T34" fmla="*/ 0 w 32"/>
                  <a:gd name="T35" fmla="*/ 0 h 37"/>
                  <a:gd name="T36" fmla="*/ 0 w 32"/>
                  <a:gd name="T37" fmla="*/ 4 h 37"/>
                  <a:gd name="T38" fmla="*/ 0 w 32"/>
                  <a:gd name="T39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7">
                    <a:moveTo>
                      <a:pt x="0" y="4"/>
                    </a:moveTo>
                    <a:lnTo>
                      <a:pt x="2" y="6"/>
                    </a:lnTo>
                    <a:lnTo>
                      <a:pt x="6" y="10"/>
                    </a:lnTo>
                    <a:lnTo>
                      <a:pt x="9" y="18"/>
                    </a:lnTo>
                    <a:lnTo>
                      <a:pt x="13" y="23"/>
                    </a:lnTo>
                    <a:lnTo>
                      <a:pt x="19" y="29"/>
                    </a:lnTo>
                    <a:lnTo>
                      <a:pt x="25" y="33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0" y="29"/>
                    </a:lnTo>
                    <a:lnTo>
                      <a:pt x="26" y="25"/>
                    </a:lnTo>
                    <a:lnTo>
                      <a:pt x="21" y="21"/>
                    </a:lnTo>
                    <a:lnTo>
                      <a:pt x="17" y="18"/>
                    </a:lnTo>
                    <a:lnTo>
                      <a:pt x="13" y="16"/>
                    </a:lnTo>
                    <a:lnTo>
                      <a:pt x="9" y="10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6" name="Freeform 138"/>
              <p:cNvSpPr>
                <a:spLocks/>
              </p:cNvSpPr>
              <p:nvPr/>
            </p:nvSpPr>
            <p:spPr bwMode="auto">
              <a:xfrm>
                <a:off x="4624" y="1680"/>
                <a:ext cx="5" cy="18"/>
              </a:xfrm>
              <a:custGeom>
                <a:avLst/>
                <a:gdLst>
                  <a:gd name="T0" fmla="*/ 10 w 10"/>
                  <a:gd name="T1" fmla="*/ 4 h 34"/>
                  <a:gd name="T2" fmla="*/ 10 w 10"/>
                  <a:gd name="T3" fmla="*/ 6 h 34"/>
                  <a:gd name="T4" fmla="*/ 8 w 10"/>
                  <a:gd name="T5" fmla="*/ 9 h 34"/>
                  <a:gd name="T6" fmla="*/ 6 w 10"/>
                  <a:gd name="T7" fmla="*/ 15 h 34"/>
                  <a:gd name="T8" fmla="*/ 6 w 10"/>
                  <a:gd name="T9" fmla="*/ 21 h 34"/>
                  <a:gd name="T10" fmla="*/ 4 w 10"/>
                  <a:gd name="T11" fmla="*/ 28 h 34"/>
                  <a:gd name="T12" fmla="*/ 2 w 10"/>
                  <a:gd name="T13" fmla="*/ 32 h 34"/>
                  <a:gd name="T14" fmla="*/ 2 w 10"/>
                  <a:gd name="T15" fmla="*/ 34 h 34"/>
                  <a:gd name="T16" fmla="*/ 0 w 10"/>
                  <a:gd name="T17" fmla="*/ 34 h 34"/>
                  <a:gd name="T18" fmla="*/ 0 w 10"/>
                  <a:gd name="T19" fmla="*/ 30 h 34"/>
                  <a:gd name="T20" fmla="*/ 0 w 10"/>
                  <a:gd name="T21" fmla="*/ 25 h 34"/>
                  <a:gd name="T22" fmla="*/ 2 w 10"/>
                  <a:gd name="T23" fmla="*/ 19 h 34"/>
                  <a:gd name="T24" fmla="*/ 4 w 10"/>
                  <a:gd name="T25" fmla="*/ 13 h 34"/>
                  <a:gd name="T26" fmla="*/ 4 w 10"/>
                  <a:gd name="T27" fmla="*/ 8 h 34"/>
                  <a:gd name="T28" fmla="*/ 4 w 10"/>
                  <a:gd name="T29" fmla="*/ 4 h 34"/>
                  <a:gd name="T30" fmla="*/ 4 w 10"/>
                  <a:gd name="T31" fmla="*/ 0 h 34"/>
                  <a:gd name="T32" fmla="*/ 4 w 10"/>
                  <a:gd name="T33" fmla="*/ 0 h 34"/>
                  <a:gd name="T34" fmla="*/ 10 w 10"/>
                  <a:gd name="T35" fmla="*/ 4 h 34"/>
                  <a:gd name="T36" fmla="*/ 10 w 10"/>
                  <a:gd name="T3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34">
                    <a:moveTo>
                      <a:pt x="10" y="4"/>
                    </a:moveTo>
                    <a:lnTo>
                      <a:pt x="10" y="6"/>
                    </a:lnTo>
                    <a:lnTo>
                      <a:pt x="8" y="9"/>
                    </a:lnTo>
                    <a:lnTo>
                      <a:pt x="6" y="15"/>
                    </a:lnTo>
                    <a:lnTo>
                      <a:pt x="6" y="21"/>
                    </a:lnTo>
                    <a:lnTo>
                      <a:pt x="4" y="28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2" y="19"/>
                    </a:lnTo>
                    <a:lnTo>
                      <a:pt x="4" y="13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7" name="Freeform 139"/>
              <p:cNvSpPr>
                <a:spLocks/>
              </p:cNvSpPr>
              <p:nvPr/>
            </p:nvSpPr>
            <p:spPr bwMode="auto">
              <a:xfrm>
                <a:off x="4617" y="1589"/>
                <a:ext cx="35" cy="32"/>
              </a:xfrm>
              <a:custGeom>
                <a:avLst/>
                <a:gdLst>
                  <a:gd name="T0" fmla="*/ 68 w 68"/>
                  <a:gd name="T1" fmla="*/ 57 h 62"/>
                  <a:gd name="T2" fmla="*/ 68 w 68"/>
                  <a:gd name="T3" fmla="*/ 55 h 62"/>
                  <a:gd name="T4" fmla="*/ 66 w 68"/>
                  <a:gd name="T5" fmla="*/ 49 h 62"/>
                  <a:gd name="T6" fmla="*/ 63 w 68"/>
                  <a:gd name="T7" fmla="*/ 41 h 62"/>
                  <a:gd name="T8" fmla="*/ 61 w 68"/>
                  <a:gd name="T9" fmla="*/ 36 h 62"/>
                  <a:gd name="T10" fmla="*/ 55 w 68"/>
                  <a:gd name="T11" fmla="*/ 26 h 62"/>
                  <a:gd name="T12" fmla="*/ 46 w 68"/>
                  <a:gd name="T13" fmla="*/ 17 h 62"/>
                  <a:gd name="T14" fmla="*/ 36 w 68"/>
                  <a:gd name="T15" fmla="*/ 9 h 62"/>
                  <a:gd name="T16" fmla="*/ 25 w 68"/>
                  <a:gd name="T17" fmla="*/ 3 h 62"/>
                  <a:gd name="T18" fmla="*/ 15 w 68"/>
                  <a:gd name="T19" fmla="*/ 0 h 62"/>
                  <a:gd name="T20" fmla="*/ 8 w 68"/>
                  <a:gd name="T21" fmla="*/ 1 h 62"/>
                  <a:gd name="T22" fmla="*/ 2 w 68"/>
                  <a:gd name="T23" fmla="*/ 5 h 62"/>
                  <a:gd name="T24" fmla="*/ 0 w 68"/>
                  <a:gd name="T25" fmla="*/ 13 h 62"/>
                  <a:gd name="T26" fmla="*/ 2 w 68"/>
                  <a:gd name="T27" fmla="*/ 20 h 62"/>
                  <a:gd name="T28" fmla="*/ 13 w 68"/>
                  <a:gd name="T29" fmla="*/ 26 h 62"/>
                  <a:gd name="T30" fmla="*/ 27 w 68"/>
                  <a:gd name="T31" fmla="*/ 32 h 62"/>
                  <a:gd name="T32" fmla="*/ 38 w 68"/>
                  <a:gd name="T33" fmla="*/ 38 h 62"/>
                  <a:gd name="T34" fmla="*/ 44 w 68"/>
                  <a:gd name="T35" fmla="*/ 43 h 62"/>
                  <a:gd name="T36" fmla="*/ 49 w 68"/>
                  <a:gd name="T37" fmla="*/ 51 h 62"/>
                  <a:gd name="T38" fmla="*/ 53 w 68"/>
                  <a:gd name="T39" fmla="*/ 55 h 62"/>
                  <a:gd name="T40" fmla="*/ 57 w 68"/>
                  <a:gd name="T41" fmla="*/ 57 h 62"/>
                  <a:gd name="T42" fmla="*/ 57 w 68"/>
                  <a:gd name="T43" fmla="*/ 55 h 62"/>
                  <a:gd name="T44" fmla="*/ 53 w 68"/>
                  <a:gd name="T45" fmla="*/ 47 h 62"/>
                  <a:gd name="T46" fmla="*/ 46 w 68"/>
                  <a:gd name="T47" fmla="*/ 38 h 62"/>
                  <a:gd name="T48" fmla="*/ 40 w 68"/>
                  <a:gd name="T49" fmla="*/ 34 h 62"/>
                  <a:gd name="T50" fmla="*/ 32 w 68"/>
                  <a:gd name="T51" fmla="*/ 30 h 62"/>
                  <a:gd name="T52" fmla="*/ 23 w 68"/>
                  <a:gd name="T53" fmla="*/ 24 h 62"/>
                  <a:gd name="T54" fmla="*/ 13 w 68"/>
                  <a:gd name="T55" fmla="*/ 19 h 62"/>
                  <a:gd name="T56" fmla="*/ 9 w 68"/>
                  <a:gd name="T57" fmla="*/ 13 h 62"/>
                  <a:gd name="T58" fmla="*/ 8 w 68"/>
                  <a:gd name="T59" fmla="*/ 7 h 62"/>
                  <a:gd name="T60" fmla="*/ 13 w 68"/>
                  <a:gd name="T61" fmla="*/ 5 h 62"/>
                  <a:gd name="T62" fmla="*/ 19 w 68"/>
                  <a:gd name="T63" fmla="*/ 5 h 62"/>
                  <a:gd name="T64" fmla="*/ 25 w 68"/>
                  <a:gd name="T65" fmla="*/ 9 h 62"/>
                  <a:gd name="T66" fmla="*/ 32 w 68"/>
                  <a:gd name="T67" fmla="*/ 15 h 62"/>
                  <a:gd name="T68" fmla="*/ 44 w 68"/>
                  <a:gd name="T69" fmla="*/ 22 h 62"/>
                  <a:gd name="T70" fmla="*/ 51 w 68"/>
                  <a:gd name="T71" fmla="*/ 30 h 62"/>
                  <a:gd name="T72" fmla="*/ 57 w 68"/>
                  <a:gd name="T73" fmla="*/ 38 h 62"/>
                  <a:gd name="T74" fmla="*/ 61 w 68"/>
                  <a:gd name="T75" fmla="*/ 43 h 62"/>
                  <a:gd name="T76" fmla="*/ 63 w 68"/>
                  <a:gd name="T77" fmla="*/ 51 h 62"/>
                  <a:gd name="T78" fmla="*/ 63 w 68"/>
                  <a:gd name="T79" fmla="*/ 55 h 62"/>
                  <a:gd name="T80" fmla="*/ 63 w 68"/>
                  <a:gd name="T81" fmla="*/ 58 h 62"/>
                  <a:gd name="T82" fmla="*/ 63 w 68"/>
                  <a:gd name="T83" fmla="*/ 60 h 62"/>
                  <a:gd name="T84" fmla="*/ 63 w 68"/>
                  <a:gd name="T85" fmla="*/ 62 h 62"/>
                  <a:gd name="T86" fmla="*/ 65 w 68"/>
                  <a:gd name="T87" fmla="*/ 62 h 62"/>
                  <a:gd name="T88" fmla="*/ 68 w 68"/>
                  <a:gd name="T89" fmla="*/ 57 h 62"/>
                  <a:gd name="T90" fmla="*/ 68 w 68"/>
                  <a:gd name="T91" fmla="*/ 5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" h="62">
                    <a:moveTo>
                      <a:pt x="68" y="57"/>
                    </a:moveTo>
                    <a:lnTo>
                      <a:pt x="68" y="55"/>
                    </a:lnTo>
                    <a:lnTo>
                      <a:pt x="66" y="49"/>
                    </a:lnTo>
                    <a:lnTo>
                      <a:pt x="63" y="41"/>
                    </a:lnTo>
                    <a:lnTo>
                      <a:pt x="61" y="36"/>
                    </a:lnTo>
                    <a:lnTo>
                      <a:pt x="55" y="26"/>
                    </a:lnTo>
                    <a:lnTo>
                      <a:pt x="46" y="17"/>
                    </a:lnTo>
                    <a:lnTo>
                      <a:pt x="36" y="9"/>
                    </a:lnTo>
                    <a:lnTo>
                      <a:pt x="25" y="3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2" y="5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13" y="26"/>
                    </a:lnTo>
                    <a:lnTo>
                      <a:pt x="27" y="32"/>
                    </a:lnTo>
                    <a:lnTo>
                      <a:pt x="38" y="38"/>
                    </a:lnTo>
                    <a:lnTo>
                      <a:pt x="44" y="43"/>
                    </a:lnTo>
                    <a:lnTo>
                      <a:pt x="49" y="51"/>
                    </a:lnTo>
                    <a:lnTo>
                      <a:pt x="53" y="55"/>
                    </a:lnTo>
                    <a:lnTo>
                      <a:pt x="57" y="57"/>
                    </a:lnTo>
                    <a:lnTo>
                      <a:pt x="57" y="55"/>
                    </a:lnTo>
                    <a:lnTo>
                      <a:pt x="53" y="47"/>
                    </a:lnTo>
                    <a:lnTo>
                      <a:pt x="46" y="38"/>
                    </a:lnTo>
                    <a:lnTo>
                      <a:pt x="40" y="34"/>
                    </a:lnTo>
                    <a:lnTo>
                      <a:pt x="32" y="30"/>
                    </a:lnTo>
                    <a:lnTo>
                      <a:pt x="23" y="24"/>
                    </a:lnTo>
                    <a:lnTo>
                      <a:pt x="13" y="19"/>
                    </a:lnTo>
                    <a:lnTo>
                      <a:pt x="9" y="13"/>
                    </a:lnTo>
                    <a:lnTo>
                      <a:pt x="8" y="7"/>
                    </a:lnTo>
                    <a:lnTo>
                      <a:pt x="13" y="5"/>
                    </a:lnTo>
                    <a:lnTo>
                      <a:pt x="19" y="5"/>
                    </a:lnTo>
                    <a:lnTo>
                      <a:pt x="25" y="9"/>
                    </a:lnTo>
                    <a:lnTo>
                      <a:pt x="32" y="15"/>
                    </a:lnTo>
                    <a:lnTo>
                      <a:pt x="44" y="22"/>
                    </a:lnTo>
                    <a:lnTo>
                      <a:pt x="51" y="30"/>
                    </a:lnTo>
                    <a:lnTo>
                      <a:pt x="57" y="38"/>
                    </a:lnTo>
                    <a:lnTo>
                      <a:pt x="61" y="43"/>
                    </a:lnTo>
                    <a:lnTo>
                      <a:pt x="63" y="51"/>
                    </a:lnTo>
                    <a:lnTo>
                      <a:pt x="63" y="55"/>
                    </a:lnTo>
                    <a:lnTo>
                      <a:pt x="63" y="58"/>
                    </a:lnTo>
                    <a:lnTo>
                      <a:pt x="63" y="60"/>
                    </a:lnTo>
                    <a:lnTo>
                      <a:pt x="63" y="62"/>
                    </a:lnTo>
                    <a:lnTo>
                      <a:pt x="65" y="62"/>
                    </a:lnTo>
                    <a:lnTo>
                      <a:pt x="68" y="57"/>
                    </a:lnTo>
                    <a:lnTo>
                      <a:pt x="68" y="57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8" name="Freeform 140"/>
              <p:cNvSpPr>
                <a:spLocks/>
              </p:cNvSpPr>
              <p:nvPr/>
            </p:nvSpPr>
            <p:spPr bwMode="auto">
              <a:xfrm>
                <a:off x="4664" y="1623"/>
                <a:ext cx="28" cy="19"/>
              </a:xfrm>
              <a:custGeom>
                <a:avLst/>
                <a:gdLst>
                  <a:gd name="T0" fmla="*/ 4 w 55"/>
                  <a:gd name="T1" fmla="*/ 2 h 38"/>
                  <a:gd name="T2" fmla="*/ 10 w 55"/>
                  <a:gd name="T3" fmla="*/ 0 h 38"/>
                  <a:gd name="T4" fmla="*/ 17 w 55"/>
                  <a:gd name="T5" fmla="*/ 0 h 38"/>
                  <a:gd name="T6" fmla="*/ 25 w 55"/>
                  <a:gd name="T7" fmla="*/ 0 h 38"/>
                  <a:gd name="T8" fmla="*/ 34 w 55"/>
                  <a:gd name="T9" fmla="*/ 2 h 38"/>
                  <a:gd name="T10" fmla="*/ 40 w 55"/>
                  <a:gd name="T11" fmla="*/ 4 h 38"/>
                  <a:gd name="T12" fmla="*/ 48 w 55"/>
                  <a:gd name="T13" fmla="*/ 6 h 38"/>
                  <a:gd name="T14" fmla="*/ 53 w 55"/>
                  <a:gd name="T15" fmla="*/ 11 h 38"/>
                  <a:gd name="T16" fmla="*/ 55 w 55"/>
                  <a:gd name="T17" fmla="*/ 17 h 38"/>
                  <a:gd name="T18" fmla="*/ 53 w 55"/>
                  <a:gd name="T19" fmla="*/ 23 h 38"/>
                  <a:gd name="T20" fmla="*/ 53 w 55"/>
                  <a:gd name="T21" fmla="*/ 30 h 38"/>
                  <a:gd name="T22" fmla="*/ 51 w 55"/>
                  <a:gd name="T23" fmla="*/ 34 h 38"/>
                  <a:gd name="T24" fmla="*/ 46 w 55"/>
                  <a:gd name="T25" fmla="*/ 38 h 38"/>
                  <a:gd name="T26" fmla="*/ 40 w 55"/>
                  <a:gd name="T27" fmla="*/ 36 h 38"/>
                  <a:gd name="T28" fmla="*/ 36 w 55"/>
                  <a:gd name="T29" fmla="*/ 30 h 38"/>
                  <a:gd name="T30" fmla="*/ 31 w 55"/>
                  <a:gd name="T31" fmla="*/ 27 h 38"/>
                  <a:gd name="T32" fmla="*/ 27 w 55"/>
                  <a:gd name="T33" fmla="*/ 23 h 38"/>
                  <a:gd name="T34" fmla="*/ 19 w 55"/>
                  <a:gd name="T35" fmla="*/ 21 h 38"/>
                  <a:gd name="T36" fmla="*/ 12 w 55"/>
                  <a:gd name="T37" fmla="*/ 19 h 38"/>
                  <a:gd name="T38" fmla="*/ 6 w 55"/>
                  <a:gd name="T39" fmla="*/ 17 h 38"/>
                  <a:gd name="T40" fmla="*/ 6 w 55"/>
                  <a:gd name="T41" fmla="*/ 15 h 38"/>
                  <a:gd name="T42" fmla="*/ 6 w 55"/>
                  <a:gd name="T43" fmla="*/ 11 h 38"/>
                  <a:gd name="T44" fmla="*/ 13 w 55"/>
                  <a:gd name="T45" fmla="*/ 13 h 38"/>
                  <a:gd name="T46" fmla="*/ 21 w 55"/>
                  <a:gd name="T47" fmla="*/ 15 h 38"/>
                  <a:gd name="T48" fmla="*/ 27 w 55"/>
                  <a:gd name="T49" fmla="*/ 19 h 38"/>
                  <a:gd name="T50" fmla="*/ 31 w 55"/>
                  <a:gd name="T51" fmla="*/ 23 h 38"/>
                  <a:gd name="T52" fmla="*/ 34 w 55"/>
                  <a:gd name="T53" fmla="*/ 27 h 38"/>
                  <a:gd name="T54" fmla="*/ 38 w 55"/>
                  <a:gd name="T55" fmla="*/ 30 h 38"/>
                  <a:gd name="T56" fmla="*/ 42 w 55"/>
                  <a:gd name="T57" fmla="*/ 32 h 38"/>
                  <a:gd name="T58" fmla="*/ 48 w 55"/>
                  <a:gd name="T59" fmla="*/ 32 h 38"/>
                  <a:gd name="T60" fmla="*/ 50 w 55"/>
                  <a:gd name="T61" fmla="*/ 30 h 38"/>
                  <a:gd name="T62" fmla="*/ 51 w 55"/>
                  <a:gd name="T63" fmla="*/ 25 h 38"/>
                  <a:gd name="T64" fmla="*/ 51 w 55"/>
                  <a:gd name="T65" fmla="*/ 21 h 38"/>
                  <a:gd name="T66" fmla="*/ 50 w 55"/>
                  <a:gd name="T67" fmla="*/ 15 h 38"/>
                  <a:gd name="T68" fmla="*/ 46 w 55"/>
                  <a:gd name="T69" fmla="*/ 11 h 38"/>
                  <a:gd name="T70" fmla="*/ 42 w 55"/>
                  <a:gd name="T71" fmla="*/ 8 h 38"/>
                  <a:gd name="T72" fmla="*/ 38 w 55"/>
                  <a:gd name="T73" fmla="*/ 6 h 38"/>
                  <a:gd name="T74" fmla="*/ 31 w 55"/>
                  <a:gd name="T75" fmla="*/ 4 h 38"/>
                  <a:gd name="T76" fmla="*/ 25 w 55"/>
                  <a:gd name="T77" fmla="*/ 4 h 38"/>
                  <a:gd name="T78" fmla="*/ 19 w 55"/>
                  <a:gd name="T79" fmla="*/ 4 h 38"/>
                  <a:gd name="T80" fmla="*/ 13 w 55"/>
                  <a:gd name="T81" fmla="*/ 4 h 38"/>
                  <a:gd name="T82" fmla="*/ 10 w 55"/>
                  <a:gd name="T83" fmla="*/ 6 h 38"/>
                  <a:gd name="T84" fmla="*/ 6 w 55"/>
                  <a:gd name="T85" fmla="*/ 6 h 38"/>
                  <a:gd name="T86" fmla="*/ 0 w 55"/>
                  <a:gd name="T87" fmla="*/ 8 h 38"/>
                  <a:gd name="T88" fmla="*/ 0 w 55"/>
                  <a:gd name="T89" fmla="*/ 8 h 38"/>
                  <a:gd name="T90" fmla="*/ 0 w 55"/>
                  <a:gd name="T91" fmla="*/ 6 h 38"/>
                  <a:gd name="T92" fmla="*/ 4 w 55"/>
                  <a:gd name="T93" fmla="*/ 2 h 38"/>
                  <a:gd name="T94" fmla="*/ 4 w 55"/>
                  <a:gd name="T95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" h="38">
                    <a:moveTo>
                      <a:pt x="4" y="2"/>
                    </a:moveTo>
                    <a:lnTo>
                      <a:pt x="10" y="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34" y="2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3" y="11"/>
                    </a:lnTo>
                    <a:lnTo>
                      <a:pt x="55" y="17"/>
                    </a:lnTo>
                    <a:lnTo>
                      <a:pt x="53" y="23"/>
                    </a:lnTo>
                    <a:lnTo>
                      <a:pt x="53" y="30"/>
                    </a:lnTo>
                    <a:lnTo>
                      <a:pt x="51" y="34"/>
                    </a:lnTo>
                    <a:lnTo>
                      <a:pt x="46" y="38"/>
                    </a:lnTo>
                    <a:lnTo>
                      <a:pt x="40" y="36"/>
                    </a:lnTo>
                    <a:lnTo>
                      <a:pt x="36" y="30"/>
                    </a:lnTo>
                    <a:lnTo>
                      <a:pt x="31" y="27"/>
                    </a:lnTo>
                    <a:lnTo>
                      <a:pt x="27" y="23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13" y="13"/>
                    </a:lnTo>
                    <a:lnTo>
                      <a:pt x="21" y="15"/>
                    </a:lnTo>
                    <a:lnTo>
                      <a:pt x="27" y="19"/>
                    </a:lnTo>
                    <a:lnTo>
                      <a:pt x="31" y="23"/>
                    </a:lnTo>
                    <a:lnTo>
                      <a:pt x="34" y="27"/>
                    </a:lnTo>
                    <a:lnTo>
                      <a:pt x="38" y="30"/>
                    </a:lnTo>
                    <a:lnTo>
                      <a:pt x="42" y="32"/>
                    </a:lnTo>
                    <a:lnTo>
                      <a:pt x="48" y="32"/>
                    </a:lnTo>
                    <a:lnTo>
                      <a:pt x="50" y="30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50" y="15"/>
                    </a:lnTo>
                    <a:lnTo>
                      <a:pt x="46" y="11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1" y="4"/>
                    </a:lnTo>
                    <a:lnTo>
                      <a:pt x="25" y="4"/>
                    </a:lnTo>
                    <a:lnTo>
                      <a:pt x="19" y="4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09" name="Freeform 141"/>
              <p:cNvSpPr>
                <a:spLocks/>
              </p:cNvSpPr>
              <p:nvPr/>
            </p:nvSpPr>
            <p:spPr bwMode="auto">
              <a:xfrm>
                <a:off x="4652" y="1623"/>
                <a:ext cx="8" cy="9"/>
              </a:xfrm>
              <a:custGeom>
                <a:avLst/>
                <a:gdLst>
                  <a:gd name="T0" fmla="*/ 18 w 18"/>
                  <a:gd name="T1" fmla="*/ 19 h 19"/>
                  <a:gd name="T2" fmla="*/ 18 w 18"/>
                  <a:gd name="T3" fmla="*/ 17 h 19"/>
                  <a:gd name="T4" fmla="*/ 18 w 18"/>
                  <a:gd name="T5" fmla="*/ 15 h 19"/>
                  <a:gd name="T6" fmla="*/ 18 w 18"/>
                  <a:gd name="T7" fmla="*/ 11 h 19"/>
                  <a:gd name="T8" fmla="*/ 18 w 18"/>
                  <a:gd name="T9" fmla="*/ 8 h 19"/>
                  <a:gd name="T10" fmla="*/ 12 w 18"/>
                  <a:gd name="T11" fmla="*/ 6 h 19"/>
                  <a:gd name="T12" fmla="*/ 6 w 18"/>
                  <a:gd name="T13" fmla="*/ 2 h 19"/>
                  <a:gd name="T14" fmla="*/ 2 w 18"/>
                  <a:gd name="T15" fmla="*/ 0 h 19"/>
                  <a:gd name="T16" fmla="*/ 0 w 18"/>
                  <a:gd name="T17" fmla="*/ 2 h 19"/>
                  <a:gd name="T18" fmla="*/ 0 w 18"/>
                  <a:gd name="T19" fmla="*/ 4 h 19"/>
                  <a:gd name="T20" fmla="*/ 4 w 18"/>
                  <a:gd name="T21" fmla="*/ 4 h 19"/>
                  <a:gd name="T22" fmla="*/ 8 w 18"/>
                  <a:gd name="T23" fmla="*/ 6 h 19"/>
                  <a:gd name="T24" fmla="*/ 12 w 18"/>
                  <a:gd name="T25" fmla="*/ 8 h 19"/>
                  <a:gd name="T26" fmla="*/ 12 w 18"/>
                  <a:gd name="T27" fmla="*/ 11 h 19"/>
                  <a:gd name="T28" fmla="*/ 12 w 18"/>
                  <a:gd name="T29" fmla="*/ 17 h 19"/>
                  <a:gd name="T30" fmla="*/ 14 w 18"/>
                  <a:gd name="T31" fmla="*/ 19 h 19"/>
                  <a:gd name="T32" fmla="*/ 18 w 18"/>
                  <a:gd name="T33" fmla="*/ 19 h 19"/>
                  <a:gd name="T34" fmla="*/ 18 w 18"/>
                  <a:gd name="T3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9">
                    <a:moveTo>
                      <a:pt x="18" y="19"/>
                    </a:moveTo>
                    <a:lnTo>
                      <a:pt x="18" y="17"/>
                    </a:lnTo>
                    <a:lnTo>
                      <a:pt x="18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2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2" y="17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18" y="19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0" name="Freeform 142"/>
              <p:cNvSpPr>
                <a:spLocks/>
              </p:cNvSpPr>
              <p:nvPr/>
            </p:nvSpPr>
            <p:spPr bwMode="auto">
              <a:xfrm>
                <a:off x="4583" y="1589"/>
                <a:ext cx="30" cy="32"/>
              </a:xfrm>
              <a:custGeom>
                <a:avLst/>
                <a:gdLst>
                  <a:gd name="T0" fmla="*/ 3 w 58"/>
                  <a:gd name="T1" fmla="*/ 0 h 62"/>
                  <a:gd name="T2" fmla="*/ 11 w 58"/>
                  <a:gd name="T3" fmla="*/ 7 h 62"/>
                  <a:gd name="T4" fmla="*/ 30 w 58"/>
                  <a:gd name="T5" fmla="*/ 26 h 62"/>
                  <a:gd name="T6" fmla="*/ 49 w 58"/>
                  <a:gd name="T7" fmla="*/ 43 h 62"/>
                  <a:gd name="T8" fmla="*/ 58 w 58"/>
                  <a:gd name="T9" fmla="*/ 55 h 62"/>
                  <a:gd name="T10" fmla="*/ 58 w 58"/>
                  <a:gd name="T11" fmla="*/ 57 h 62"/>
                  <a:gd name="T12" fmla="*/ 58 w 58"/>
                  <a:gd name="T13" fmla="*/ 60 h 62"/>
                  <a:gd name="T14" fmla="*/ 55 w 58"/>
                  <a:gd name="T15" fmla="*/ 62 h 62"/>
                  <a:gd name="T16" fmla="*/ 51 w 58"/>
                  <a:gd name="T17" fmla="*/ 62 h 62"/>
                  <a:gd name="T18" fmla="*/ 41 w 58"/>
                  <a:gd name="T19" fmla="*/ 51 h 62"/>
                  <a:gd name="T20" fmla="*/ 24 w 58"/>
                  <a:gd name="T21" fmla="*/ 34 h 62"/>
                  <a:gd name="T22" fmla="*/ 7 w 58"/>
                  <a:gd name="T23" fmla="*/ 17 h 62"/>
                  <a:gd name="T24" fmla="*/ 0 w 58"/>
                  <a:gd name="T25" fmla="*/ 9 h 62"/>
                  <a:gd name="T26" fmla="*/ 3 w 58"/>
                  <a:gd name="T27" fmla="*/ 0 h 62"/>
                  <a:gd name="T28" fmla="*/ 3 w 58"/>
                  <a:gd name="T2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2">
                    <a:moveTo>
                      <a:pt x="3" y="0"/>
                    </a:moveTo>
                    <a:lnTo>
                      <a:pt x="11" y="7"/>
                    </a:lnTo>
                    <a:lnTo>
                      <a:pt x="30" y="26"/>
                    </a:lnTo>
                    <a:lnTo>
                      <a:pt x="49" y="43"/>
                    </a:lnTo>
                    <a:lnTo>
                      <a:pt x="58" y="55"/>
                    </a:lnTo>
                    <a:lnTo>
                      <a:pt x="58" y="57"/>
                    </a:lnTo>
                    <a:lnTo>
                      <a:pt x="58" y="60"/>
                    </a:lnTo>
                    <a:lnTo>
                      <a:pt x="55" y="62"/>
                    </a:lnTo>
                    <a:lnTo>
                      <a:pt x="51" y="62"/>
                    </a:lnTo>
                    <a:lnTo>
                      <a:pt x="41" y="51"/>
                    </a:lnTo>
                    <a:lnTo>
                      <a:pt x="24" y="34"/>
                    </a:lnTo>
                    <a:lnTo>
                      <a:pt x="7" y="17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1" name="Freeform 143"/>
              <p:cNvSpPr>
                <a:spLocks/>
              </p:cNvSpPr>
              <p:nvPr/>
            </p:nvSpPr>
            <p:spPr bwMode="auto">
              <a:xfrm>
                <a:off x="4560" y="1582"/>
                <a:ext cx="25" cy="33"/>
              </a:xfrm>
              <a:custGeom>
                <a:avLst/>
                <a:gdLst>
                  <a:gd name="T0" fmla="*/ 49 w 49"/>
                  <a:gd name="T1" fmla="*/ 40 h 67"/>
                  <a:gd name="T2" fmla="*/ 49 w 49"/>
                  <a:gd name="T3" fmla="*/ 33 h 67"/>
                  <a:gd name="T4" fmla="*/ 49 w 49"/>
                  <a:gd name="T5" fmla="*/ 21 h 67"/>
                  <a:gd name="T6" fmla="*/ 49 w 49"/>
                  <a:gd name="T7" fmla="*/ 10 h 67"/>
                  <a:gd name="T8" fmla="*/ 44 w 49"/>
                  <a:gd name="T9" fmla="*/ 2 h 67"/>
                  <a:gd name="T10" fmla="*/ 34 w 49"/>
                  <a:gd name="T11" fmla="*/ 0 h 67"/>
                  <a:gd name="T12" fmla="*/ 25 w 49"/>
                  <a:gd name="T13" fmla="*/ 4 h 67"/>
                  <a:gd name="T14" fmla="*/ 15 w 49"/>
                  <a:gd name="T15" fmla="*/ 12 h 67"/>
                  <a:gd name="T16" fmla="*/ 9 w 49"/>
                  <a:gd name="T17" fmla="*/ 21 h 67"/>
                  <a:gd name="T18" fmla="*/ 6 w 49"/>
                  <a:gd name="T19" fmla="*/ 29 h 67"/>
                  <a:gd name="T20" fmla="*/ 2 w 49"/>
                  <a:gd name="T21" fmla="*/ 36 h 67"/>
                  <a:gd name="T22" fmla="*/ 0 w 49"/>
                  <a:gd name="T23" fmla="*/ 44 h 67"/>
                  <a:gd name="T24" fmla="*/ 0 w 49"/>
                  <a:gd name="T25" fmla="*/ 52 h 67"/>
                  <a:gd name="T26" fmla="*/ 2 w 49"/>
                  <a:gd name="T27" fmla="*/ 57 h 67"/>
                  <a:gd name="T28" fmla="*/ 6 w 49"/>
                  <a:gd name="T29" fmla="*/ 63 h 67"/>
                  <a:gd name="T30" fmla="*/ 11 w 49"/>
                  <a:gd name="T31" fmla="*/ 67 h 67"/>
                  <a:gd name="T32" fmla="*/ 17 w 49"/>
                  <a:gd name="T33" fmla="*/ 67 h 67"/>
                  <a:gd name="T34" fmla="*/ 17 w 49"/>
                  <a:gd name="T35" fmla="*/ 65 h 67"/>
                  <a:gd name="T36" fmla="*/ 15 w 49"/>
                  <a:gd name="T37" fmla="*/ 63 h 67"/>
                  <a:gd name="T38" fmla="*/ 11 w 49"/>
                  <a:gd name="T39" fmla="*/ 59 h 67"/>
                  <a:gd name="T40" fmla="*/ 7 w 49"/>
                  <a:gd name="T41" fmla="*/ 55 h 67"/>
                  <a:gd name="T42" fmla="*/ 6 w 49"/>
                  <a:gd name="T43" fmla="*/ 48 h 67"/>
                  <a:gd name="T44" fmla="*/ 7 w 49"/>
                  <a:gd name="T45" fmla="*/ 38 h 67"/>
                  <a:gd name="T46" fmla="*/ 9 w 49"/>
                  <a:gd name="T47" fmla="*/ 29 h 67"/>
                  <a:gd name="T48" fmla="*/ 13 w 49"/>
                  <a:gd name="T49" fmla="*/ 21 h 67"/>
                  <a:gd name="T50" fmla="*/ 19 w 49"/>
                  <a:gd name="T51" fmla="*/ 14 h 67"/>
                  <a:gd name="T52" fmla="*/ 25 w 49"/>
                  <a:gd name="T53" fmla="*/ 8 h 67"/>
                  <a:gd name="T54" fmla="*/ 32 w 49"/>
                  <a:gd name="T55" fmla="*/ 4 h 67"/>
                  <a:gd name="T56" fmla="*/ 40 w 49"/>
                  <a:gd name="T57" fmla="*/ 6 h 67"/>
                  <a:gd name="T58" fmla="*/ 44 w 49"/>
                  <a:gd name="T59" fmla="*/ 12 h 67"/>
                  <a:gd name="T60" fmla="*/ 44 w 49"/>
                  <a:gd name="T61" fmla="*/ 19 h 67"/>
                  <a:gd name="T62" fmla="*/ 44 w 49"/>
                  <a:gd name="T63" fmla="*/ 29 h 67"/>
                  <a:gd name="T64" fmla="*/ 42 w 49"/>
                  <a:gd name="T65" fmla="*/ 36 h 67"/>
                  <a:gd name="T66" fmla="*/ 42 w 49"/>
                  <a:gd name="T67" fmla="*/ 40 h 67"/>
                  <a:gd name="T68" fmla="*/ 44 w 49"/>
                  <a:gd name="T69" fmla="*/ 44 h 67"/>
                  <a:gd name="T70" fmla="*/ 46 w 49"/>
                  <a:gd name="T71" fmla="*/ 44 h 67"/>
                  <a:gd name="T72" fmla="*/ 49 w 49"/>
                  <a:gd name="T73" fmla="*/ 40 h 67"/>
                  <a:gd name="T74" fmla="*/ 49 w 49"/>
                  <a:gd name="T75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67">
                    <a:moveTo>
                      <a:pt x="49" y="40"/>
                    </a:moveTo>
                    <a:lnTo>
                      <a:pt x="49" y="33"/>
                    </a:lnTo>
                    <a:lnTo>
                      <a:pt x="49" y="21"/>
                    </a:lnTo>
                    <a:lnTo>
                      <a:pt x="49" y="10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12"/>
                    </a:lnTo>
                    <a:lnTo>
                      <a:pt x="9" y="21"/>
                    </a:lnTo>
                    <a:lnTo>
                      <a:pt x="6" y="29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2" y="57"/>
                    </a:lnTo>
                    <a:lnTo>
                      <a:pt x="6" y="63"/>
                    </a:lnTo>
                    <a:lnTo>
                      <a:pt x="11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1" y="59"/>
                    </a:lnTo>
                    <a:lnTo>
                      <a:pt x="7" y="55"/>
                    </a:lnTo>
                    <a:lnTo>
                      <a:pt x="6" y="48"/>
                    </a:lnTo>
                    <a:lnTo>
                      <a:pt x="7" y="38"/>
                    </a:lnTo>
                    <a:lnTo>
                      <a:pt x="9" y="29"/>
                    </a:lnTo>
                    <a:lnTo>
                      <a:pt x="13" y="21"/>
                    </a:lnTo>
                    <a:lnTo>
                      <a:pt x="19" y="14"/>
                    </a:lnTo>
                    <a:lnTo>
                      <a:pt x="25" y="8"/>
                    </a:lnTo>
                    <a:lnTo>
                      <a:pt x="32" y="4"/>
                    </a:lnTo>
                    <a:lnTo>
                      <a:pt x="40" y="6"/>
                    </a:lnTo>
                    <a:lnTo>
                      <a:pt x="44" y="12"/>
                    </a:lnTo>
                    <a:lnTo>
                      <a:pt x="44" y="19"/>
                    </a:lnTo>
                    <a:lnTo>
                      <a:pt x="44" y="29"/>
                    </a:lnTo>
                    <a:lnTo>
                      <a:pt x="42" y="36"/>
                    </a:lnTo>
                    <a:lnTo>
                      <a:pt x="42" y="40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9" y="40"/>
                    </a:lnTo>
                    <a:lnTo>
                      <a:pt x="49" y="40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2" name="Freeform 144"/>
              <p:cNvSpPr>
                <a:spLocks/>
              </p:cNvSpPr>
              <p:nvPr/>
            </p:nvSpPr>
            <p:spPr bwMode="auto">
              <a:xfrm>
                <a:off x="4602" y="1613"/>
                <a:ext cx="41" cy="36"/>
              </a:xfrm>
              <a:custGeom>
                <a:avLst/>
                <a:gdLst>
                  <a:gd name="T0" fmla="*/ 19 w 81"/>
                  <a:gd name="T1" fmla="*/ 6 h 72"/>
                  <a:gd name="T2" fmla="*/ 24 w 81"/>
                  <a:gd name="T3" fmla="*/ 2 h 72"/>
                  <a:gd name="T4" fmla="*/ 36 w 81"/>
                  <a:gd name="T5" fmla="*/ 0 h 72"/>
                  <a:gd name="T6" fmla="*/ 53 w 81"/>
                  <a:gd name="T7" fmla="*/ 0 h 72"/>
                  <a:gd name="T8" fmla="*/ 70 w 81"/>
                  <a:gd name="T9" fmla="*/ 8 h 72"/>
                  <a:gd name="T10" fmla="*/ 81 w 81"/>
                  <a:gd name="T11" fmla="*/ 23 h 72"/>
                  <a:gd name="T12" fmla="*/ 81 w 81"/>
                  <a:gd name="T13" fmla="*/ 44 h 72"/>
                  <a:gd name="T14" fmla="*/ 72 w 81"/>
                  <a:gd name="T15" fmla="*/ 63 h 72"/>
                  <a:gd name="T16" fmla="*/ 55 w 81"/>
                  <a:gd name="T17" fmla="*/ 72 h 72"/>
                  <a:gd name="T18" fmla="*/ 34 w 81"/>
                  <a:gd name="T19" fmla="*/ 72 h 72"/>
                  <a:gd name="T20" fmla="*/ 20 w 81"/>
                  <a:gd name="T21" fmla="*/ 68 h 72"/>
                  <a:gd name="T22" fmla="*/ 11 w 81"/>
                  <a:gd name="T23" fmla="*/ 59 h 72"/>
                  <a:gd name="T24" fmla="*/ 3 w 81"/>
                  <a:gd name="T25" fmla="*/ 49 h 72"/>
                  <a:gd name="T26" fmla="*/ 0 w 81"/>
                  <a:gd name="T27" fmla="*/ 34 h 72"/>
                  <a:gd name="T28" fmla="*/ 1 w 81"/>
                  <a:gd name="T29" fmla="*/ 21 h 72"/>
                  <a:gd name="T30" fmla="*/ 7 w 81"/>
                  <a:gd name="T31" fmla="*/ 13 h 72"/>
                  <a:gd name="T32" fmla="*/ 13 w 81"/>
                  <a:gd name="T33" fmla="*/ 10 h 72"/>
                  <a:gd name="T34" fmla="*/ 13 w 81"/>
                  <a:gd name="T35" fmla="*/ 10 h 72"/>
                  <a:gd name="T36" fmla="*/ 13 w 81"/>
                  <a:gd name="T37" fmla="*/ 13 h 72"/>
                  <a:gd name="T38" fmla="*/ 13 w 81"/>
                  <a:gd name="T39" fmla="*/ 15 h 72"/>
                  <a:gd name="T40" fmla="*/ 13 w 81"/>
                  <a:gd name="T41" fmla="*/ 21 h 72"/>
                  <a:gd name="T42" fmla="*/ 7 w 81"/>
                  <a:gd name="T43" fmla="*/ 27 h 72"/>
                  <a:gd name="T44" fmla="*/ 7 w 81"/>
                  <a:gd name="T45" fmla="*/ 36 h 72"/>
                  <a:gd name="T46" fmla="*/ 7 w 81"/>
                  <a:gd name="T47" fmla="*/ 46 h 72"/>
                  <a:gd name="T48" fmla="*/ 13 w 81"/>
                  <a:gd name="T49" fmla="*/ 55 h 72"/>
                  <a:gd name="T50" fmla="*/ 20 w 81"/>
                  <a:gd name="T51" fmla="*/ 63 h 72"/>
                  <a:gd name="T52" fmla="*/ 32 w 81"/>
                  <a:gd name="T53" fmla="*/ 67 h 72"/>
                  <a:gd name="T54" fmla="*/ 45 w 81"/>
                  <a:gd name="T55" fmla="*/ 68 h 72"/>
                  <a:gd name="T56" fmla="*/ 57 w 81"/>
                  <a:gd name="T57" fmla="*/ 68 h 72"/>
                  <a:gd name="T58" fmla="*/ 66 w 81"/>
                  <a:gd name="T59" fmla="*/ 63 h 72"/>
                  <a:gd name="T60" fmla="*/ 72 w 81"/>
                  <a:gd name="T61" fmla="*/ 53 h 72"/>
                  <a:gd name="T62" fmla="*/ 76 w 81"/>
                  <a:gd name="T63" fmla="*/ 42 h 72"/>
                  <a:gd name="T64" fmla="*/ 76 w 81"/>
                  <a:gd name="T65" fmla="*/ 32 h 72"/>
                  <a:gd name="T66" fmla="*/ 74 w 81"/>
                  <a:gd name="T67" fmla="*/ 21 h 72"/>
                  <a:gd name="T68" fmla="*/ 68 w 81"/>
                  <a:gd name="T69" fmla="*/ 13 h 72"/>
                  <a:gd name="T70" fmla="*/ 58 w 81"/>
                  <a:gd name="T71" fmla="*/ 8 h 72"/>
                  <a:gd name="T72" fmla="*/ 49 w 81"/>
                  <a:gd name="T73" fmla="*/ 6 h 72"/>
                  <a:gd name="T74" fmla="*/ 38 w 81"/>
                  <a:gd name="T75" fmla="*/ 6 h 72"/>
                  <a:gd name="T76" fmla="*/ 28 w 81"/>
                  <a:gd name="T77" fmla="*/ 8 h 72"/>
                  <a:gd name="T78" fmla="*/ 22 w 81"/>
                  <a:gd name="T79" fmla="*/ 10 h 72"/>
                  <a:gd name="T80" fmla="*/ 20 w 81"/>
                  <a:gd name="T81" fmla="*/ 11 h 72"/>
                  <a:gd name="T82" fmla="*/ 19 w 81"/>
                  <a:gd name="T83" fmla="*/ 10 h 72"/>
                  <a:gd name="T84" fmla="*/ 17 w 81"/>
                  <a:gd name="T85" fmla="*/ 10 h 72"/>
                  <a:gd name="T86" fmla="*/ 17 w 81"/>
                  <a:gd name="T87" fmla="*/ 8 h 72"/>
                  <a:gd name="T88" fmla="*/ 19 w 81"/>
                  <a:gd name="T89" fmla="*/ 6 h 72"/>
                  <a:gd name="T90" fmla="*/ 19 w 81"/>
                  <a:gd name="T91" fmla="*/ 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72">
                    <a:moveTo>
                      <a:pt x="19" y="6"/>
                    </a:moveTo>
                    <a:lnTo>
                      <a:pt x="24" y="2"/>
                    </a:lnTo>
                    <a:lnTo>
                      <a:pt x="36" y="0"/>
                    </a:lnTo>
                    <a:lnTo>
                      <a:pt x="53" y="0"/>
                    </a:lnTo>
                    <a:lnTo>
                      <a:pt x="70" y="8"/>
                    </a:lnTo>
                    <a:lnTo>
                      <a:pt x="81" y="23"/>
                    </a:lnTo>
                    <a:lnTo>
                      <a:pt x="81" y="44"/>
                    </a:lnTo>
                    <a:lnTo>
                      <a:pt x="72" y="63"/>
                    </a:lnTo>
                    <a:lnTo>
                      <a:pt x="55" y="72"/>
                    </a:lnTo>
                    <a:lnTo>
                      <a:pt x="34" y="72"/>
                    </a:lnTo>
                    <a:lnTo>
                      <a:pt x="20" y="68"/>
                    </a:lnTo>
                    <a:lnTo>
                      <a:pt x="11" y="59"/>
                    </a:lnTo>
                    <a:lnTo>
                      <a:pt x="3" y="49"/>
                    </a:lnTo>
                    <a:lnTo>
                      <a:pt x="0" y="34"/>
                    </a:lnTo>
                    <a:lnTo>
                      <a:pt x="1" y="21"/>
                    </a:lnTo>
                    <a:lnTo>
                      <a:pt x="7" y="13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3" y="21"/>
                    </a:lnTo>
                    <a:lnTo>
                      <a:pt x="7" y="27"/>
                    </a:lnTo>
                    <a:lnTo>
                      <a:pt x="7" y="36"/>
                    </a:lnTo>
                    <a:lnTo>
                      <a:pt x="7" y="46"/>
                    </a:lnTo>
                    <a:lnTo>
                      <a:pt x="13" y="55"/>
                    </a:lnTo>
                    <a:lnTo>
                      <a:pt x="20" y="63"/>
                    </a:lnTo>
                    <a:lnTo>
                      <a:pt x="32" y="67"/>
                    </a:lnTo>
                    <a:lnTo>
                      <a:pt x="45" y="68"/>
                    </a:lnTo>
                    <a:lnTo>
                      <a:pt x="57" y="68"/>
                    </a:lnTo>
                    <a:lnTo>
                      <a:pt x="66" y="63"/>
                    </a:lnTo>
                    <a:lnTo>
                      <a:pt x="72" y="53"/>
                    </a:lnTo>
                    <a:lnTo>
                      <a:pt x="76" y="42"/>
                    </a:lnTo>
                    <a:lnTo>
                      <a:pt x="76" y="32"/>
                    </a:lnTo>
                    <a:lnTo>
                      <a:pt x="74" y="21"/>
                    </a:lnTo>
                    <a:lnTo>
                      <a:pt x="68" y="13"/>
                    </a:lnTo>
                    <a:lnTo>
                      <a:pt x="58" y="8"/>
                    </a:lnTo>
                    <a:lnTo>
                      <a:pt x="49" y="6"/>
                    </a:lnTo>
                    <a:lnTo>
                      <a:pt x="38" y="6"/>
                    </a:lnTo>
                    <a:lnTo>
                      <a:pt x="28" y="8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3" name="Freeform 145"/>
              <p:cNvSpPr>
                <a:spLocks/>
              </p:cNvSpPr>
              <p:nvPr/>
            </p:nvSpPr>
            <p:spPr bwMode="auto">
              <a:xfrm>
                <a:off x="4646" y="1641"/>
                <a:ext cx="33" cy="34"/>
              </a:xfrm>
              <a:custGeom>
                <a:avLst/>
                <a:gdLst>
                  <a:gd name="T0" fmla="*/ 15 w 67"/>
                  <a:gd name="T1" fmla="*/ 2 h 69"/>
                  <a:gd name="T2" fmla="*/ 21 w 67"/>
                  <a:gd name="T3" fmla="*/ 0 h 69"/>
                  <a:gd name="T4" fmla="*/ 32 w 67"/>
                  <a:gd name="T5" fmla="*/ 0 h 69"/>
                  <a:gd name="T6" fmla="*/ 48 w 67"/>
                  <a:gd name="T7" fmla="*/ 2 h 69"/>
                  <a:gd name="T8" fmla="*/ 61 w 67"/>
                  <a:gd name="T9" fmla="*/ 12 h 69"/>
                  <a:gd name="T10" fmla="*/ 65 w 67"/>
                  <a:gd name="T11" fmla="*/ 23 h 69"/>
                  <a:gd name="T12" fmla="*/ 67 w 67"/>
                  <a:gd name="T13" fmla="*/ 36 h 69"/>
                  <a:gd name="T14" fmla="*/ 63 w 67"/>
                  <a:gd name="T15" fmla="*/ 50 h 69"/>
                  <a:gd name="T16" fmla="*/ 53 w 67"/>
                  <a:gd name="T17" fmla="*/ 63 h 69"/>
                  <a:gd name="T18" fmla="*/ 38 w 67"/>
                  <a:gd name="T19" fmla="*/ 69 h 69"/>
                  <a:gd name="T20" fmla="*/ 27 w 67"/>
                  <a:gd name="T21" fmla="*/ 69 h 69"/>
                  <a:gd name="T22" fmla="*/ 17 w 67"/>
                  <a:gd name="T23" fmla="*/ 63 h 69"/>
                  <a:gd name="T24" fmla="*/ 13 w 67"/>
                  <a:gd name="T25" fmla="*/ 59 h 69"/>
                  <a:gd name="T26" fmla="*/ 9 w 67"/>
                  <a:gd name="T27" fmla="*/ 53 h 69"/>
                  <a:gd name="T28" fmla="*/ 4 w 67"/>
                  <a:gd name="T29" fmla="*/ 50 h 69"/>
                  <a:gd name="T30" fmla="*/ 2 w 67"/>
                  <a:gd name="T31" fmla="*/ 44 h 69"/>
                  <a:gd name="T32" fmla="*/ 0 w 67"/>
                  <a:gd name="T33" fmla="*/ 44 h 69"/>
                  <a:gd name="T34" fmla="*/ 4 w 67"/>
                  <a:gd name="T35" fmla="*/ 34 h 69"/>
                  <a:gd name="T36" fmla="*/ 6 w 67"/>
                  <a:gd name="T37" fmla="*/ 38 h 69"/>
                  <a:gd name="T38" fmla="*/ 9 w 67"/>
                  <a:gd name="T39" fmla="*/ 44 h 69"/>
                  <a:gd name="T40" fmla="*/ 15 w 67"/>
                  <a:gd name="T41" fmla="*/ 51 h 69"/>
                  <a:gd name="T42" fmla="*/ 23 w 67"/>
                  <a:gd name="T43" fmla="*/ 59 h 69"/>
                  <a:gd name="T44" fmla="*/ 32 w 67"/>
                  <a:gd name="T45" fmla="*/ 63 h 69"/>
                  <a:gd name="T46" fmla="*/ 40 w 67"/>
                  <a:gd name="T47" fmla="*/ 63 h 69"/>
                  <a:gd name="T48" fmla="*/ 48 w 67"/>
                  <a:gd name="T49" fmla="*/ 63 h 69"/>
                  <a:gd name="T50" fmla="*/ 53 w 67"/>
                  <a:gd name="T51" fmla="*/ 59 h 69"/>
                  <a:gd name="T52" fmla="*/ 59 w 67"/>
                  <a:gd name="T53" fmla="*/ 50 h 69"/>
                  <a:gd name="T54" fmla="*/ 63 w 67"/>
                  <a:gd name="T55" fmla="*/ 36 h 69"/>
                  <a:gd name="T56" fmla="*/ 63 w 67"/>
                  <a:gd name="T57" fmla="*/ 25 h 69"/>
                  <a:gd name="T58" fmla="*/ 59 w 67"/>
                  <a:gd name="T59" fmla="*/ 15 h 69"/>
                  <a:gd name="T60" fmla="*/ 51 w 67"/>
                  <a:gd name="T61" fmla="*/ 8 h 69"/>
                  <a:gd name="T62" fmla="*/ 42 w 67"/>
                  <a:gd name="T63" fmla="*/ 8 h 69"/>
                  <a:gd name="T64" fmla="*/ 32 w 67"/>
                  <a:gd name="T65" fmla="*/ 6 h 69"/>
                  <a:gd name="T66" fmla="*/ 27 w 67"/>
                  <a:gd name="T67" fmla="*/ 8 h 69"/>
                  <a:gd name="T68" fmla="*/ 21 w 67"/>
                  <a:gd name="T69" fmla="*/ 8 h 69"/>
                  <a:gd name="T70" fmla="*/ 17 w 67"/>
                  <a:gd name="T71" fmla="*/ 8 h 69"/>
                  <a:gd name="T72" fmla="*/ 13 w 67"/>
                  <a:gd name="T73" fmla="*/ 8 h 69"/>
                  <a:gd name="T74" fmla="*/ 13 w 67"/>
                  <a:gd name="T75" fmla="*/ 8 h 69"/>
                  <a:gd name="T76" fmla="*/ 15 w 67"/>
                  <a:gd name="T77" fmla="*/ 2 h 69"/>
                  <a:gd name="T78" fmla="*/ 15 w 67"/>
                  <a:gd name="T7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7" h="69">
                    <a:moveTo>
                      <a:pt x="15" y="2"/>
                    </a:moveTo>
                    <a:lnTo>
                      <a:pt x="21" y="0"/>
                    </a:lnTo>
                    <a:lnTo>
                      <a:pt x="32" y="0"/>
                    </a:lnTo>
                    <a:lnTo>
                      <a:pt x="48" y="2"/>
                    </a:lnTo>
                    <a:lnTo>
                      <a:pt x="61" y="12"/>
                    </a:lnTo>
                    <a:lnTo>
                      <a:pt x="65" y="23"/>
                    </a:lnTo>
                    <a:lnTo>
                      <a:pt x="67" y="36"/>
                    </a:lnTo>
                    <a:lnTo>
                      <a:pt x="63" y="50"/>
                    </a:lnTo>
                    <a:lnTo>
                      <a:pt x="53" y="63"/>
                    </a:lnTo>
                    <a:lnTo>
                      <a:pt x="38" y="69"/>
                    </a:lnTo>
                    <a:lnTo>
                      <a:pt x="27" y="69"/>
                    </a:lnTo>
                    <a:lnTo>
                      <a:pt x="17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4" y="50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9" y="44"/>
                    </a:lnTo>
                    <a:lnTo>
                      <a:pt x="15" y="51"/>
                    </a:lnTo>
                    <a:lnTo>
                      <a:pt x="23" y="59"/>
                    </a:lnTo>
                    <a:lnTo>
                      <a:pt x="32" y="63"/>
                    </a:lnTo>
                    <a:lnTo>
                      <a:pt x="40" y="63"/>
                    </a:lnTo>
                    <a:lnTo>
                      <a:pt x="48" y="63"/>
                    </a:lnTo>
                    <a:lnTo>
                      <a:pt x="53" y="59"/>
                    </a:lnTo>
                    <a:lnTo>
                      <a:pt x="59" y="50"/>
                    </a:lnTo>
                    <a:lnTo>
                      <a:pt x="63" y="36"/>
                    </a:lnTo>
                    <a:lnTo>
                      <a:pt x="63" y="25"/>
                    </a:lnTo>
                    <a:lnTo>
                      <a:pt x="59" y="15"/>
                    </a:lnTo>
                    <a:lnTo>
                      <a:pt x="51" y="8"/>
                    </a:lnTo>
                    <a:lnTo>
                      <a:pt x="42" y="8"/>
                    </a:lnTo>
                    <a:lnTo>
                      <a:pt x="32" y="6"/>
                    </a:lnTo>
                    <a:lnTo>
                      <a:pt x="27" y="8"/>
                    </a:lnTo>
                    <a:lnTo>
                      <a:pt x="21" y="8"/>
                    </a:lnTo>
                    <a:lnTo>
                      <a:pt x="17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5" y="2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4" name="Freeform 146"/>
              <p:cNvSpPr>
                <a:spLocks/>
              </p:cNvSpPr>
              <p:nvPr/>
            </p:nvSpPr>
            <p:spPr bwMode="auto">
              <a:xfrm>
                <a:off x="4609" y="1630"/>
                <a:ext cx="48" cy="52"/>
              </a:xfrm>
              <a:custGeom>
                <a:avLst/>
                <a:gdLst>
                  <a:gd name="T0" fmla="*/ 97 w 97"/>
                  <a:gd name="T1" fmla="*/ 6 h 105"/>
                  <a:gd name="T2" fmla="*/ 93 w 97"/>
                  <a:gd name="T3" fmla="*/ 14 h 105"/>
                  <a:gd name="T4" fmla="*/ 87 w 97"/>
                  <a:gd name="T5" fmla="*/ 34 h 105"/>
                  <a:gd name="T6" fmla="*/ 78 w 97"/>
                  <a:gd name="T7" fmla="*/ 59 h 105"/>
                  <a:gd name="T8" fmla="*/ 72 w 97"/>
                  <a:gd name="T9" fmla="*/ 82 h 105"/>
                  <a:gd name="T10" fmla="*/ 64 w 97"/>
                  <a:gd name="T11" fmla="*/ 93 h 105"/>
                  <a:gd name="T12" fmla="*/ 59 w 97"/>
                  <a:gd name="T13" fmla="*/ 101 h 105"/>
                  <a:gd name="T14" fmla="*/ 51 w 97"/>
                  <a:gd name="T15" fmla="*/ 105 h 105"/>
                  <a:gd name="T16" fmla="*/ 44 w 97"/>
                  <a:gd name="T17" fmla="*/ 105 h 105"/>
                  <a:gd name="T18" fmla="*/ 36 w 97"/>
                  <a:gd name="T19" fmla="*/ 103 h 105"/>
                  <a:gd name="T20" fmla="*/ 28 w 97"/>
                  <a:gd name="T21" fmla="*/ 97 h 105"/>
                  <a:gd name="T22" fmla="*/ 19 w 97"/>
                  <a:gd name="T23" fmla="*/ 90 h 105"/>
                  <a:gd name="T24" fmla="*/ 9 w 97"/>
                  <a:gd name="T25" fmla="*/ 86 h 105"/>
                  <a:gd name="T26" fmla="*/ 2 w 97"/>
                  <a:gd name="T27" fmla="*/ 82 h 105"/>
                  <a:gd name="T28" fmla="*/ 0 w 97"/>
                  <a:gd name="T29" fmla="*/ 76 h 105"/>
                  <a:gd name="T30" fmla="*/ 2 w 97"/>
                  <a:gd name="T31" fmla="*/ 69 h 105"/>
                  <a:gd name="T32" fmla="*/ 6 w 97"/>
                  <a:gd name="T33" fmla="*/ 65 h 105"/>
                  <a:gd name="T34" fmla="*/ 9 w 97"/>
                  <a:gd name="T35" fmla="*/ 61 h 105"/>
                  <a:gd name="T36" fmla="*/ 17 w 97"/>
                  <a:gd name="T37" fmla="*/ 63 h 105"/>
                  <a:gd name="T38" fmla="*/ 23 w 97"/>
                  <a:gd name="T39" fmla="*/ 65 h 105"/>
                  <a:gd name="T40" fmla="*/ 23 w 97"/>
                  <a:gd name="T41" fmla="*/ 67 h 105"/>
                  <a:gd name="T42" fmla="*/ 19 w 97"/>
                  <a:gd name="T43" fmla="*/ 67 h 105"/>
                  <a:gd name="T44" fmla="*/ 15 w 97"/>
                  <a:gd name="T45" fmla="*/ 65 h 105"/>
                  <a:gd name="T46" fmla="*/ 9 w 97"/>
                  <a:gd name="T47" fmla="*/ 67 h 105"/>
                  <a:gd name="T48" fmla="*/ 7 w 97"/>
                  <a:gd name="T49" fmla="*/ 71 h 105"/>
                  <a:gd name="T50" fmla="*/ 7 w 97"/>
                  <a:gd name="T51" fmla="*/ 76 h 105"/>
                  <a:gd name="T52" fmla="*/ 11 w 97"/>
                  <a:gd name="T53" fmla="*/ 80 h 105"/>
                  <a:gd name="T54" fmla="*/ 19 w 97"/>
                  <a:gd name="T55" fmla="*/ 84 h 105"/>
                  <a:gd name="T56" fmla="*/ 25 w 97"/>
                  <a:gd name="T57" fmla="*/ 88 h 105"/>
                  <a:gd name="T58" fmla="*/ 28 w 97"/>
                  <a:gd name="T59" fmla="*/ 91 h 105"/>
                  <a:gd name="T60" fmla="*/ 34 w 97"/>
                  <a:gd name="T61" fmla="*/ 95 h 105"/>
                  <a:gd name="T62" fmla="*/ 38 w 97"/>
                  <a:gd name="T63" fmla="*/ 97 h 105"/>
                  <a:gd name="T64" fmla="*/ 45 w 97"/>
                  <a:gd name="T65" fmla="*/ 99 h 105"/>
                  <a:gd name="T66" fmla="*/ 53 w 97"/>
                  <a:gd name="T67" fmla="*/ 97 h 105"/>
                  <a:gd name="T68" fmla="*/ 61 w 97"/>
                  <a:gd name="T69" fmla="*/ 91 h 105"/>
                  <a:gd name="T70" fmla="*/ 66 w 97"/>
                  <a:gd name="T71" fmla="*/ 80 h 105"/>
                  <a:gd name="T72" fmla="*/ 72 w 97"/>
                  <a:gd name="T73" fmla="*/ 69 h 105"/>
                  <a:gd name="T74" fmla="*/ 78 w 97"/>
                  <a:gd name="T75" fmla="*/ 52 h 105"/>
                  <a:gd name="T76" fmla="*/ 82 w 97"/>
                  <a:gd name="T77" fmla="*/ 33 h 105"/>
                  <a:gd name="T78" fmla="*/ 85 w 97"/>
                  <a:gd name="T79" fmla="*/ 17 h 105"/>
                  <a:gd name="T80" fmla="*/ 89 w 97"/>
                  <a:gd name="T81" fmla="*/ 8 h 105"/>
                  <a:gd name="T82" fmla="*/ 91 w 97"/>
                  <a:gd name="T83" fmla="*/ 4 h 105"/>
                  <a:gd name="T84" fmla="*/ 93 w 97"/>
                  <a:gd name="T85" fmla="*/ 0 h 105"/>
                  <a:gd name="T86" fmla="*/ 95 w 97"/>
                  <a:gd name="T87" fmla="*/ 0 h 105"/>
                  <a:gd name="T88" fmla="*/ 97 w 97"/>
                  <a:gd name="T89" fmla="*/ 6 h 105"/>
                  <a:gd name="T90" fmla="*/ 97 w 97"/>
                  <a:gd name="T91" fmla="*/ 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7" h="105">
                    <a:moveTo>
                      <a:pt x="97" y="6"/>
                    </a:moveTo>
                    <a:lnTo>
                      <a:pt x="93" y="14"/>
                    </a:lnTo>
                    <a:lnTo>
                      <a:pt x="87" y="34"/>
                    </a:lnTo>
                    <a:lnTo>
                      <a:pt x="78" y="59"/>
                    </a:lnTo>
                    <a:lnTo>
                      <a:pt x="72" y="82"/>
                    </a:lnTo>
                    <a:lnTo>
                      <a:pt x="64" y="93"/>
                    </a:lnTo>
                    <a:lnTo>
                      <a:pt x="59" y="101"/>
                    </a:lnTo>
                    <a:lnTo>
                      <a:pt x="51" y="105"/>
                    </a:lnTo>
                    <a:lnTo>
                      <a:pt x="44" y="105"/>
                    </a:lnTo>
                    <a:lnTo>
                      <a:pt x="36" y="103"/>
                    </a:lnTo>
                    <a:lnTo>
                      <a:pt x="28" y="97"/>
                    </a:lnTo>
                    <a:lnTo>
                      <a:pt x="19" y="90"/>
                    </a:lnTo>
                    <a:lnTo>
                      <a:pt x="9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9"/>
                    </a:lnTo>
                    <a:lnTo>
                      <a:pt x="6" y="65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23" y="65"/>
                    </a:lnTo>
                    <a:lnTo>
                      <a:pt x="23" y="67"/>
                    </a:lnTo>
                    <a:lnTo>
                      <a:pt x="19" y="67"/>
                    </a:lnTo>
                    <a:lnTo>
                      <a:pt x="15" y="65"/>
                    </a:lnTo>
                    <a:lnTo>
                      <a:pt x="9" y="67"/>
                    </a:lnTo>
                    <a:lnTo>
                      <a:pt x="7" y="71"/>
                    </a:lnTo>
                    <a:lnTo>
                      <a:pt x="7" y="76"/>
                    </a:lnTo>
                    <a:lnTo>
                      <a:pt x="11" y="80"/>
                    </a:lnTo>
                    <a:lnTo>
                      <a:pt x="19" y="84"/>
                    </a:lnTo>
                    <a:lnTo>
                      <a:pt x="25" y="88"/>
                    </a:lnTo>
                    <a:lnTo>
                      <a:pt x="28" y="91"/>
                    </a:lnTo>
                    <a:lnTo>
                      <a:pt x="34" y="95"/>
                    </a:lnTo>
                    <a:lnTo>
                      <a:pt x="38" y="97"/>
                    </a:lnTo>
                    <a:lnTo>
                      <a:pt x="45" y="99"/>
                    </a:lnTo>
                    <a:lnTo>
                      <a:pt x="53" y="97"/>
                    </a:lnTo>
                    <a:lnTo>
                      <a:pt x="61" y="91"/>
                    </a:lnTo>
                    <a:lnTo>
                      <a:pt x="66" y="80"/>
                    </a:lnTo>
                    <a:lnTo>
                      <a:pt x="72" y="69"/>
                    </a:lnTo>
                    <a:lnTo>
                      <a:pt x="78" y="52"/>
                    </a:lnTo>
                    <a:lnTo>
                      <a:pt x="82" y="33"/>
                    </a:lnTo>
                    <a:lnTo>
                      <a:pt x="85" y="17"/>
                    </a:lnTo>
                    <a:lnTo>
                      <a:pt x="89" y="8"/>
                    </a:lnTo>
                    <a:lnTo>
                      <a:pt x="91" y="4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7" y="6"/>
                    </a:lnTo>
                    <a:lnTo>
                      <a:pt x="97" y="6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5" name="Freeform 147"/>
              <p:cNvSpPr>
                <a:spLocks/>
              </p:cNvSpPr>
              <p:nvPr/>
            </p:nvSpPr>
            <p:spPr bwMode="auto">
              <a:xfrm>
                <a:off x="4648" y="1589"/>
                <a:ext cx="9" cy="26"/>
              </a:xfrm>
              <a:custGeom>
                <a:avLst/>
                <a:gdLst>
                  <a:gd name="T0" fmla="*/ 19 w 19"/>
                  <a:gd name="T1" fmla="*/ 43 h 51"/>
                  <a:gd name="T2" fmla="*/ 17 w 19"/>
                  <a:gd name="T3" fmla="*/ 34 h 51"/>
                  <a:gd name="T4" fmla="*/ 13 w 19"/>
                  <a:gd name="T5" fmla="*/ 20 h 51"/>
                  <a:gd name="T6" fmla="*/ 7 w 19"/>
                  <a:gd name="T7" fmla="*/ 5 h 51"/>
                  <a:gd name="T8" fmla="*/ 2 w 19"/>
                  <a:gd name="T9" fmla="*/ 0 h 51"/>
                  <a:gd name="T10" fmla="*/ 0 w 19"/>
                  <a:gd name="T11" fmla="*/ 1 h 51"/>
                  <a:gd name="T12" fmla="*/ 2 w 19"/>
                  <a:gd name="T13" fmla="*/ 5 h 51"/>
                  <a:gd name="T14" fmla="*/ 5 w 19"/>
                  <a:gd name="T15" fmla="*/ 13 h 51"/>
                  <a:gd name="T16" fmla="*/ 11 w 19"/>
                  <a:gd name="T17" fmla="*/ 24 h 51"/>
                  <a:gd name="T18" fmla="*/ 13 w 19"/>
                  <a:gd name="T19" fmla="*/ 34 h 51"/>
                  <a:gd name="T20" fmla="*/ 13 w 19"/>
                  <a:gd name="T21" fmla="*/ 39 h 51"/>
                  <a:gd name="T22" fmla="*/ 13 w 19"/>
                  <a:gd name="T23" fmla="*/ 43 h 51"/>
                  <a:gd name="T24" fmla="*/ 13 w 19"/>
                  <a:gd name="T25" fmla="*/ 49 h 51"/>
                  <a:gd name="T26" fmla="*/ 17 w 19"/>
                  <a:gd name="T27" fmla="*/ 51 h 51"/>
                  <a:gd name="T28" fmla="*/ 19 w 19"/>
                  <a:gd name="T29" fmla="*/ 49 h 51"/>
                  <a:gd name="T30" fmla="*/ 19 w 19"/>
                  <a:gd name="T31" fmla="*/ 47 h 51"/>
                  <a:gd name="T32" fmla="*/ 19 w 19"/>
                  <a:gd name="T33" fmla="*/ 43 h 51"/>
                  <a:gd name="T34" fmla="*/ 19 w 19"/>
                  <a:gd name="T3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51">
                    <a:moveTo>
                      <a:pt x="19" y="43"/>
                    </a:moveTo>
                    <a:lnTo>
                      <a:pt x="17" y="34"/>
                    </a:lnTo>
                    <a:lnTo>
                      <a:pt x="13" y="20"/>
                    </a:lnTo>
                    <a:lnTo>
                      <a:pt x="7" y="5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5" y="13"/>
                    </a:lnTo>
                    <a:lnTo>
                      <a:pt x="11" y="24"/>
                    </a:lnTo>
                    <a:lnTo>
                      <a:pt x="13" y="34"/>
                    </a:lnTo>
                    <a:lnTo>
                      <a:pt x="13" y="39"/>
                    </a:lnTo>
                    <a:lnTo>
                      <a:pt x="13" y="43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19" y="49"/>
                    </a:lnTo>
                    <a:lnTo>
                      <a:pt x="19" y="47"/>
                    </a:lnTo>
                    <a:lnTo>
                      <a:pt x="19" y="43"/>
                    </a:lnTo>
                    <a:lnTo>
                      <a:pt x="19" y="43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6" name="Freeform 148"/>
              <p:cNvSpPr>
                <a:spLocks/>
              </p:cNvSpPr>
              <p:nvPr/>
            </p:nvSpPr>
            <p:spPr bwMode="auto">
              <a:xfrm>
                <a:off x="4553" y="1642"/>
                <a:ext cx="13" cy="45"/>
              </a:xfrm>
              <a:custGeom>
                <a:avLst/>
                <a:gdLst>
                  <a:gd name="T0" fmla="*/ 7 w 26"/>
                  <a:gd name="T1" fmla="*/ 2 h 91"/>
                  <a:gd name="T2" fmla="*/ 3 w 26"/>
                  <a:gd name="T3" fmla="*/ 10 h 91"/>
                  <a:gd name="T4" fmla="*/ 2 w 26"/>
                  <a:gd name="T5" fmla="*/ 19 h 91"/>
                  <a:gd name="T6" fmla="*/ 0 w 26"/>
                  <a:gd name="T7" fmla="*/ 32 h 91"/>
                  <a:gd name="T8" fmla="*/ 2 w 26"/>
                  <a:gd name="T9" fmla="*/ 48 h 91"/>
                  <a:gd name="T10" fmla="*/ 3 w 26"/>
                  <a:gd name="T11" fmla="*/ 63 h 91"/>
                  <a:gd name="T12" fmla="*/ 9 w 26"/>
                  <a:gd name="T13" fmla="*/ 76 h 91"/>
                  <a:gd name="T14" fmla="*/ 17 w 26"/>
                  <a:gd name="T15" fmla="*/ 86 h 91"/>
                  <a:gd name="T16" fmla="*/ 22 w 26"/>
                  <a:gd name="T17" fmla="*/ 91 h 91"/>
                  <a:gd name="T18" fmla="*/ 24 w 26"/>
                  <a:gd name="T19" fmla="*/ 91 h 91"/>
                  <a:gd name="T20" fmla="*/ 26 w 26"/>
                  <a:gd name="T21" fmla="*/ 91 h 91"/>
                  <a:gd name="T22" fmla="*/ 22 w 26"/>
                  <a:gd name="T23" fmla="*/ 86 h 91"/>
                  <a:gd name="T24" fmla="*/ 19 w 26"/>
                  <a:gd name="T25" fmla="*/ 80 h 91"/>
                  <a:gd name="T26" fmla="*/ 11 w 26"/>
                  <a:gd name="T27" fmla="*/ 70 h 91"/>
                  <a:gd name="T28" fmla="*/ 7 w 26"/>
                  <a:gd name="T29" fmla="*/ 61 h 91"/>
                  <a:gd name="T30" fmla="*/ 3 w 26"/>
                  <a:gd name="T31" fmla="*/ 48 h 91"/>
                  <a:gd name="T32" fmla="*/ 5 w 26"/>
                  <a:gd name="T33" fmla="*/ 40 h 91"/>
                  <a:gd name="T34" fmla="*/ 5 w 26"/>
                  <a:gd name="T35" fmla="*/ 27 h 91"/>
                  <a:gd name="T36" fmla="*/ 9 w 26"/>
                  <a:gd name="T37" fmla="*/ 19 h 91"/>
                  <a:gd name="T38" fmla="*/ 9 w 26"/>
                  <a:gd name="T39" fmla="*/ 11 h 91"/>
                  <a:gd name="T40" fmla="*/ 11 w 26"/>
                  <a:gd name="T41" fmla="*/ 10 h 91"/>
                  <a:gd name="T42" fmla="*/ 11 w 26"/>
                  <a:gd name="T43" fmla="*/ 6 h 91"/>
                  <a:gd name="T44" fmla="*/ 13 w 26"/>
                  <a:gd name="T45" fmla="*/ 2 h 91"/>
                  <a:gd name="T46" fmla="*/ 11 w 26"/>
                  <a:gd name="T47" fmla="*/ 0 h 91"/>
                  <a:gd name="T48" fmla="*/ 7 w 26"/>
                  <a:gd name="T49" fmla="*/ 2 h 91"/>
                  <a:gd name="T50" fmla="*/ 7 w 26"/>
                  <a:gd name="T5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91">
                    <a:moveTo>
                      <a:pt x="7" y="2"/>
                    </a:moveTo>
                    <a:lnTo>
                      <a:pt x="3" y="10"/>
                    </a:lnTo>
                    <a:lnTo>
                      <a:pt x="2" y="19"/>
                    </a:lnTo>
                    <a:lnTo>
                      <a:pt x="0" y="32"/>
                    </a:lnTo>
                    <a:lnTo>
                      <a:pt x="2" y="48"/>
                    </a:lnTo>
                    <a:lnTo>
                      <a:pt x="3" y="63"/>
                    </a:lnTo>
                    <a:lnTo>
                      <a:pt x="9" y="76"/>
                    </a:lnTo>
                    <a:lnTo>
                      <a:pt x="17" y="86"/>
                    </a:lnTo>
                    <a:lnTo>
                      <a:pt x="22" y="91"/>
                    </a:lnTo>
                    <a:lnTo>
                      <a:pt x="24" y="91"/>
                    </a:lnTo>
                    <a:lnTo>
                      <a:pt x="26" y="91"/>
                    </a:lnTo>
                    <a:lnTo>
                      <a:pt x="22" y="86"/>
                    </a:lnTo>
                    <a:lnTo>
                      <a:pt x="19" y="80"/>
                    </a:lnTo>
                    <a:lnTo>
                      <a:pt x="11" y="70"/>
                    </a:lnTo>
                    <a:lnTo>
                      <a:pt x="7" y="61"/>
                    </a:lnTo>
                    <a:lnTo>
                      <a:pt x="3" y="48"/>
                    </a:lnTo>
                    <a:lnTo>
                      <a:pt x="5" y="40"/>
                    </a:lnTo>
                    <a:lnTo>
                      <a:pt x="5" y="27"/>
                    </a:lnTo>
                    <a:lnTo>
                      <a:pt x="9" y="19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1" y="6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7" name="Freeform 149"/>
              <p:cNvSpPr>
                <a:spLocks/>
              </p:cNvSpPr>
              <p:nvPr/>
            </p:nvSpPr>
            <p:spPr bwMode="auto">
              <a:xfrm>
                <a:off x="4564" y="1672"/>
                <a:ext cx="28" cy="45"/>
              </a:xfrm>
              <a:custGeom>
                <a:avLst/>
                <a:gdLst>
                  <a:gd name="T0" fmla="*/ 2 w 56"/>
                  <a:gd name="T1" fmla="*/ 6 h 89"/>
                  <a:gd name="T2" fmla="*/ 0 w 56"/>
                  <a:gd name="T3" fmla="*/ 11 h 89"/>
                  <a:gd name="T4" fmla="*/ 4 w 56"/>
                  <a:gd name="T5" fmla="*/ 23 h 89"/>
                  <a:gd name="T6" fmla="*/ 8 w 56"/>
                  <a:gd name="T7" fmla="*/ 36 h 89"/>
                  <a:gd name="T8" fmla="*/ 18 w 56"/>
                  <a:gd name="T9" fmla="*/ 55 h 89"/>
                  <a:gd name="T10" fmla="*/ 29 w 56"/>
                  <a:gd name="T11" fmla="*/ 72 h 89"/>
                  <a:gd name="T12" fmla="*/ 39 w 56"/>
                  <a:gd name="T13" fmla="*/ 82 h 89"/>
                  <a:gd name="T14" fmla="*/ 46 w 56"/>
                  <a:gd name="T15" fmla="*/ 87 h 89"/>
                  <a:gd name="T16" fmla="*/ 50 w 56"/>
                  <a:gd name="T17" fmla="*/ 89 h 89"/>
                  <a:gd name="T18" fmla="*/ 56 w 56"/>
                  <a:gd name="T19" fmla="*/ 85 h 89"/>
                  <a:gd name="T20" fmla="*/ 54 w 56"/>
                  <a:gd name="T21" fmla="*/ 85 h 89"/>
                  <a:gd name="T22" fmla="*/ 48 w 56"/>
                  <a:gd name="T23" fmla="*/ 82 h 89"/>
                  <a:gd name="T24" fmla="*/ 40 w 56"/>
                  <a:gd name="T25" fmla="*/ 74 h 89"/>
                  <a:gd name="T26" fmla="*/ 31 w 56"/>
                  <a:gd name="T27" fmla="*/ 64 h 89"/>
                  <a:gd name="T28" fmla="*/ 19 w 56"/>
                  <a:gd name="T29" fmla="*/ 51 h 89"/>
                  <a:gd name="T30" fmla="*/ 14 w 56"/>
                  <a:gd name="T31" fmla="*/ 36 h 89"/>
                  <a:gd name="T32" fmla="*/ 8 w 56"/>
                  <a:gd name="T33" fmla="*/ 25 h 89"/>
                  <a:gd name="T34" fmla="*/ 6 w 56"/>
                  <a:gd name="T35" fmla="*/ 17 h 89"/>
                  <a:gd name="T36" fmla="*/ 6 w 56"/>
                  <a:gd name="T37" fmla="*/ 9 h 89"/>
                  <a:gd name="T38" fmla="*/ 6 w 56"/>
                  <a:gd name="T39" fmla="*/ 4 h 89"/>
                  <a:gd name="T40" fmla="*/ 6 w 56"/>
                  <a:gd name="T41" fmla="*/ 0 h 89"/>
                  <a:gd name="T42" fmla="*/ 2 w 56"/>
                  <a:gd name="T43" fmla="*/ 6 h 89"/>
                  <a:gd name="T44" fmla="*/ 2 w 56"/>
                  <a:gd name="T45" fmla="*/ 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" h="89">
                    <a:moveTo>
                      <a:pt x="2" y="6"/>
                    </a:moveTo>
                    <a:lnTo>
                      <a:pt x="0" y="11"/>
                    </a:lnTo>
                    <a:lnTo>
                      <a:pt x="4" y="23"/>
                    </a:lnTo>
                    <a:lnTo>
                      <a:pt x="8" y="36"/>
                    </a:lnTo>
                    <a:lnTo>
                      <a:pt x="18" y="55"/>
                    </a:lnTo>
                    <a:lnTo>
                      <a:pt x="29" y="72"/>
                    </a:lnTo>
                    <a:lnTo>
                      <a:pt x="39" y="82"/>
                    </a:lnTo>
                    <a:lnTo>
                      <a:pt x="46" y="87"/>
                    </a:lnTo>
                    <a:lnTo>
                      <a:pt x="50" y="89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48" y="82"/>
                    </a:lnTo>
                    <a:lnTo>
                      <a:pt x="40" y="74"/>
                    </a:lnTo>
                    <a:lnTo>
                      <a:pt x="31" y="64"/>
                    </a:lnTo>
                    <a:lnTo>
                      <a:pt x="19" y="51"/>
                    </a:lnTo>
                    <a:lnTo>
                      <a:pt x="14" y="36"/>
                    </a:lnTo>
                    <a:lnTo>
                      <a:pt x="8" y="25"/>
                    </a:lnTo>
                    <a:lnTo>
                      <a:pt x="6" y="17"/>
                    </a:lnTo>
                    <a:lnTo>
                      <a:pt x="6" y="9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8" name="Freeform 150"/>
              <p:cNvSpPr>
                <a:spLocks/>
              </p:cNvSpPr>
              <p:nvPr/>
            </p:nvSpPr>
            <p:spPr bwMode="auto">
              <a:xfrm>
                <a:off x="4551" y="1584"/>
                <a:ext cx="11" cy="34"/>
              </a:xfrm>
              <a:custGeom>
                <a:avLst/>
                <a:gdLst>
                  <a:gd name="T0" fmla="*/ 21 w 23"/>
                  <a:gd name="T1" fmla="*/ 2 h 69"/>
                  <a:gd name="T2" fmla="*/ 17 w 23"/>
                  <a:gd name="T3" fmla="*/ 4 h 69"/>
                  <a:gd name="T4" fmla="*/ 13 w 23"/>
                  <a:gd name="T5" fmla="*/ 8 h 69"/>
                  <a:gd name="T6" fmla="*/ 6 w 23"/>
                  <a:gd name="T7" fmla="*/ 17 h 69"/>
                  <a:gd name="T8" fmla="*/ 2 w 23"/>
                  <a:gd name="T9" fmla="*/ 29 h 69"/>
                  <a:gd name="T10" fmla="*/ 0 w 23"/>
                  <a:gd name="T11" fmla="*/ 40 h 69"/>
                  <a:gd name="T12" fmla="*/ 2 w 23"/>
                  <a:gd name="T13" fmla="*/ 53 h 69"/>
                  <a:gd name="T14" fmla="*/ 2 w 23"/>
                  <a:gd name="T15" fmla="*/ 67 h 69"/>
                  <a:gd name="T16" fmla="*/ 6 w 23"/>
                  <a:gd name="T17" fmla="*/ 69 h 69"/>
                  <a:gd name="T18" fmla="*/ 6 w 23"/>
                  <a:gd name="T19" fmla="*/ 63 h 69"/>
                  <a:gd name="T20" fmla="*/ 4 w 23"/>
                  <a:gd name="T21" fmla="*/ 53 h 69"/>
                  <a:gd name="T22" fmla="*/ 4 w 23"/>
                  <a:gd name="T23" fmla="*/ 40 h 69"/>
                  <a:gd name="T24" fmla="*/ 7 w 23"/>
                  <a:gd name="T25" fmla="*/ 31 h 69"/>
                  <a:gd name="T26" fmla="*/ 11 w 23"/>
                  <a:gd name="T27" fmla="*/ 21 h 69"/>
                  <a:gd name="T28" fmla="*/ 15 w 23"/>
                  <a:gd name="T29" fmla="*/ 17 h 69"/>
                  <a:gd name="T30" fmla="*/ 21 w 23"/>
                  <a:gd name="T31" fmla="*/ 13 h 69"/>
                  <a:gd name="T32" fmla="*/ 23 w 23"/>
                  <a:gd name="T33" fmla="*/ 12 h 69"/>
                  <a:gd name="T34" fmla="*/ 23 w 23"/>
                  <a:gd name="T35" fmla="*/ 10 h 69"/>
                  <a:gd name="T36" fmla="*/ 23 w 23"/>
                  <a:gd name="T37" fmla="*/ 4 h 69"/>
                  <a:gd name="T38" fmla="*/ 23 w 23"/>
                  <a:gd name="T39" fmla="*/ 0 h 69"/>
                  <a:gd name="T40" fmla="*/ 21 w 23"/>
                  <a:gd name="T41" fmla="*/ 2 h 69"/>
                  <a:gd name="T42" fmla="*/ 21 w 23"/>
                  <a:gd name="T43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69">
                    <a:moveTo>
                      <a:pt x="21" y="2"/>
                    </a:moveTo>
                    <a:lnTo>
                      <a:pt x="17" y="4"/>
                    </a:lnTo>
                    <a:lnTo>
                      <a:pt x="13" y="8"/>
                    </a:lnTo>
                    <a:lnTo>
                      <a:pt x="6" y="17"/>
                    </a:lnTo>
                    <a:lnTo>
                      <a:pt x="2" y="29"/>
                    </a:lnTo>
                    <a:lnTo>
                      <a:pt x="0" y="40"/>
                    </a:lnTo>
                    <a:lnTo>
                      <a:pt x="2" y="53"/>
                    </a:lnTo>
                    <a:lnTo>
                      <a:pt x="2" y="67"/>
                    </a:lnTo>
                    <a:lnTo>
                      <a:pt x="6" y="69"/>
                    </a:lnTo>
                    <a:lnTo>
                      <a:pt x="6" y="63"/>
                    </a:lnTo>
                    <a:lnTo>
                      <a:pt x="4" y="53"/>
                    </a:lnTo>
                    <a:lnTo>
                      <a:pt x="4" y="40"/>
                    </a:lnTo>
                    <a:lnTo>
                      <a:pt x="7" y="31"/>
                    </a:lnTo>
                    <a:lnTo>
                      <a:pt x="11" y="21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19" name="Freeform 151"/>
              <p:cNvSpPr>
                <a:spLocks/>
              </p:cNvSpPr>
              <p:nvPr/>
            </p:nvSpPr>
            <p:spPr bwMode="auto">
              <a:xfrm>
                <a:off x="4541" y="1599"/>
                <a:ext cx="11" cy="54"/>
              </a:xfrm>
              <a:custGeom>
                <a:avLst/>
                <a:gdLst>
                  <a:gd name="T0" fmla="*/ 21 w 21"/>
                  <a:gd name="T1" fmla="*/ 0 h 108"/>
                  <a:gd name="T2" fmla="*/ 17 w 21"/>
                  <a:gd name="T3" fmla="*/ 0 h 108"/>
                  <a:gd name="T4" fmla="*/ 11 w 21"/>
                  <a:gd name="T5" fmla="*/ 5 h 108"/>
                  <a:gd name="T6" fmla="*/ 4 w 21"/>
                  <a:gd name="T7" fmla="*/ 19 h 108"/>
                  <a:gd name="T8" fmla="*/ 0 w 21"/>
                  <a:gd name="T9" fmla="*/ 39 h 108"/>
                  <a:gd name="T10" fmla="*/ 0 w 21"/>
                  <a:gd name="T11" fmla="*/ 66 h 108"/>
                  <a:gd name="T12" fmla="*/ 4 w 21"/>
                  <a:gd name="T13" fmla="*/ 89 h 108"/>
                  <a:gd name="T14" fmla="*/ 9 w 21"/>
                  <a:gd name="T15" fmla="*/ 104 h 108"/>
                  <a:gd name="T16" fmla="*/ 13 w 21"/>
                  <a:gd name="T17" fmla="*/ 108 h 108"/>
                  <a:gd name="T18" fmla="*/ 13 w 21"/>
                  <a:gd name="T19" fmla="*/ 102 h 108"/>
                  <a:gd name="T20" fmla="*/ 9 w 21"/>
                  <a:gd name="T21" fmla="*/ 89 h 108"/>
                  <a:gd name="T22" fmla="*/ 6 w 21"/>
                  <a:gd name="T23" fmla="*/ 72 h 108"/>
                  <a:gd name="T24" fmla="*/ 4 w 21"/>
                  <a:gd name="T25" fmla="*/ 53 h 108"/>
                  <a:gd name="T26" fmla="*/ 4 w 21"/>
                  <a:gd name="T27" fmla="*/ 36 h 108"/>
                  <a:gd name="T28" fmla="*/ 7 w 21"/>
                  <a:gd name="T29" fmla="*/ 24 h 108"/>
                  <a:gd name="T30" fmla="*/ 9 w 21"/>
                  <a:gd name="T31" fmla="*/ 17 h 108"/>
                  <a:gd name="T32" fmla="*/ 13 w 21"/>
                  <a:gd name="T33" fmla="*/ 11 h 108"/>
                  <a:gd name="T34" fmla="*/ 15 w 21"/>
                  <a:gd name="T35" fmla="*/ 9 h 108"/>
                  <a:gd name="T36" fmla="*/ 17 w 21"/>
                  <a:gd name="T37" fmla="*/ 7 h 108"/>
                  <a:gd name="T38" fmla="*/ 21 w 21"/>
                  <a:gd name="T39" fmla="*/ 5 h 108"/>
                  <a:gd name="T40" fmla="*/ 21 w 21"/>
                  <a:gd name="T41" fmla="*/ 5 h 108"/>
                  <a:gd name="T42" fmla="*/ 21 w 21"/>
                  <a:gd name="T43" fmla="*/ 0 h 108"/>
                  <a:gd name="T44" fmla="*/ 21 w 21"/>
                  <a:gd name="T45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08">
                    <a:moveTo>
                      <a:pt x="21" y="0"/>
                    </a:moveTo>
                    <a:lnTo>
                      <a:pt x="17" y="0"/>
                    </a:lnTo>
                    <a:lnTo>
                      <a:pt x="11" y="5"/>
                    </a:lnTo>
                    <a:lnTo>
                      <a:pt x="4" y="19"/>
                    </a:lnTo>
                    <a:lnTo>
                      <a:pt x="0" y="39"/>
                    </a:lnTo>
                    <a:lnTo>
                      <a:pt x="0" y="66"/>
                    </a:lnTo>
                    <a:lnTo>
                      <a:pt x="4" y="89"/>
                    </a:lnTo>
                    <a:lnTo>
                      <a:pt x="9" y="104"/>
                    </a:lnTo>
                    <a:lnTo>
                      <a:pt x="13" y="108"/>
                    </a:lnTo>
                    <a:lnTo>
                      <a:pt x="13" y="102"/>
                    </a:lnTo>
                    <a:lnTo>
                      <a:pt x="9" y="89"/>
                    </a:lnTo>
                    <a:lnTo>
                      <a:pt x="6" y="72"/>
                    </a:lnTo>
                    <a:lnTo>
                      <a:pt x="4" y="53"/>
                    </a:lnTo>
                    <a:lnTo>
                      <a:pt x="4" y="36"/>
                    </a:lnTo>
                    <a:lnTo>
                      <a:pt x="7" y="24"/>
                    </a:lnTo>
                    <a:lnTo>
                      <a:pt x="9" y="17"/>
                    </a:lnTo>
                    <a:lnTo>
                      <a:pt x="13" y="11"/>
                    </a:lnTo>
                    <a:lnTo>
                      <a:pt x="15" y="9"/>
                    </a:lnTo>
                    <a:lnTo>
                      <a:pt x="17" y="7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0" name="Freeform 152"/>
              <p:cNvSpPr>
                <a:spLocks/>
              </p:cNvSpPr>
              <p:nvPr/>
            </p:nvSpPr>
            <p:spPr bwMode="auto">
              <a:xfrm>
                <a:off x="4640" y="1635"/>
                <a:ext cx="15" cy="16"/>
              </a:xfrm>
              <a:custGeom>
                <a:avLst/>
                <a:gdLst>
                  <a:gd name="T0" fmla="*/ 5 w 28"/>
                  <a:gd name="T1" fmla="*/ 0 h 32"/>
                  <a:gd name="T2" fmla="*/ 5 w 28"/>
                  <a:gd name="T3" fmla="*/ 0 h 32"/>
                  <a:gd name="T4" fmla="*/ 9 w 28"/>
                  <a:gd name="T5" fmla="*/ 2 h 32"/>
                  <a:gd name="T6" fmla="*/ 15 w 28"/>
                  <a:gd name="T7" fmla="*/ 4 h 32"/>
                  <a:gd name="T8" fmla="*/ 22 w 28"/>
                  <a:gd name="T9" fmla="*/ 9 h 32"/>
                  <a:gd name="T10" fmla="*/ 26 w 28"/>
                  <a:gd name="T11" fmla="*/ 17 h 32"/>
                  <a:gd name="T12" fmla="*/ 28 w 28"/>
                  <a:gd name="T13" fmla="*/ 24 h 32"/>
                  <a:gd name="T14" fmla="*/ 26 w 28"/>
                  <a:gd name="T15" fmla="*/ 28 h 32"/>
                  <a:gd name="T16" fmla="*/ 24 w 28"/>
                  <a:gd name="T17" fmla="*/ 32 h 32"/>
                  <a:gd name="T18" fmla="*/ 22 w 28"/>
                  <a:gd name="T19" fmla="*/ 32 h 32"/>
                  <a:gd name="T20" fmla="*/ 22 w 28"/>
                  <a:gd name="T21" fmla="*/ 28 h 32"/>
                  <a:gd name="T22" fmla="*/ 22 w 28"/>
                  <a:gd name="T23" fmla="*/ 24 h 32"/>
                  <a:gd name="T24" fmla="*/ 22 w 28"/>
                  <a:gd name="T25" fmla="*/ 19 h 32"/>
                  <a:gd name="T26" fmla="*/ 17 w 28"/>
                  <a:gd name="T27" fmla="*/ 13 h 32"/>
                  <a:gd name="T28" fmla="*/ 11 w 28"/>
                  <a:gd name="T29" fmla="*/ 9 h 32"/>
                  <a:gd name="T30" fmla="*/ 5 w 28"/>
                  <a:gd name="T31" fmla="*/ 7 h 32"/>
                  <a:gd name="T32" fmla="*/ 3 w 28"/>
                  <a:gd name="T33" fmla="*/ 7 h 32"/>
                  <a:gd name="T34" fmla="*/ 1 w 28"/>
                  <a:gd name="T35" fmla="*/ 5 h 32"/>
                  <a:gd name="T36" fmla="*/ 0 w 28"/>
                  <a:gd name="T37" fmla="*/ 4 h 32"/>
                  <a:gd name="T38" fmla="*/ 0 w 28"/>
                  <a:gd name="T39" fmla="*/ 2 h 32"/>
                  <a:gd name="T40" fmla="*/ 5 w 28"/>
                  <a:gd name="T41" fmla="*/ 0 h 32"/>
                  <a:gd name="T42" fmla="*/ 5 w 28"/>
                  <a:gd name="T4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2">
                    <a:moveTo>
                      <a:pt x="5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5" y="4"/>
                    </a:lnTo>
                    <a:lnTo>
                      <a:pt x="22" y="9"/>
                    </a:lnTo>
                    <a:lnTo>
                      <a:pt x="26" y="17"/>
                    </a:lnTo>
                    <a:lnTo>
                      <a:pt x="28" y="24"/>
                    </a:lnTo>
                    <a:lnTo>
                      <a:pt x="26" y="28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28"/>
                    </a:lnTo>
                    <a:lnTo>
                      <a:pt x="22" y="24"/>
                    </a:lnTo>
                    <a:lnTo>
                      <a:pt x="22" y="19"/>
                    </a:lnTo>
                    <a:lnTo>
                      <a:pt x="17" y="13"/>
                    </a:lnTo>
                    <a:lnTo>
                      <a:pt x="11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1" name="Freeform 153"/>
              <p:cNvSpPr>
                <a:spLocks/>
              </p:cNvSpPr>
              <p:nvPr/>
            </p:nvSpPr>
            <p:spPr bwMode="auto">
              <a:xfrm>
                <a:off x="4642" y="1534"/>
                <a:ext cx="58" cy="57"/>
              </a:xfrm>
              <a:custGeom>
                <a:avLst/>
                <a:gdLst>
                  <a:gd name="T0" fmla="*/ 23 w 116"/>
                  <a:gd name="T1" fmla="*/ 55 h 114"/>
                  <a:gd name="T2" fmla="*/ 23 w 116"/>
                  <a:gd name="T3" fmla="*/ 55 h 114"/>
                  <a:gd name="T4" fmla="*/ 23 w 116"/>
                  <a:gd name="T5" fmla="*/ 61 h 114"/>
                  <a:gd name="T6" fmla="*/ 23 w 116"/>
                  <a:gd name="T7" fmla="*/ 67 h 114"/>
                  <a:gd name="T8" fmla="*/ 31 w 116"/>
                  <a:gd name="T9" fmla="*/ 74 h 114"/>
                  <a:gd name="T10" fmla="*/ 42 w 116"/>
                  <a:gd name="T11" fmla="*/ 82 h 114"/>
                  <a:gd name="T12" fmla="*/ 56 w 116"/>
                  <a:gd name="T13" fmla="*/ 88 h 114"/>
                  <a:gd name="T14" fmla="*/ 71 w 116"/>
                  <a:gd name="T15" fmla="*/ 92 h 114"/>
                  <a:gd name="T16" fmla="*/ 84 w 116"/>
                  <a:gd name="T17" fmla="*/ 93 h 114"/>
                  <a:gd name="T18" fmla="*/ 92 w 116"/>
                  <a:gd name="T19" fmla="*/ 99 h 114"/>
                  <a:gd name="T20" fmla="*/ 99 w 116"/>
                  <a:gd name="T21" fmla="*/ 105 h 114"/>
                  <a:gd name="T22" fmla="*/ 103 w 116"/>
                  <a:gd name="T23" fmla="*/ 109 h 114"/>
                  <a:gd name="T24" fmla="*/ 107 w 116"/>
                  <a:gd name="T25" fmla="*/ 114 h 114"/>
                  <a:gd name="T26" fmla="*/ 111 w 116"/>
                  <a:gd name="T27" fmla="*/ 112 h 114"/>
                  <a:gd name="T28" fmla="*/ 114 w 116"/>
                  <a:gd name="T29" fmla="*/ 107 h 114"/>
                  <a:gd name="T30" fmla="*/ 116 w 116"/>
                  <a:gd name="T31" fmla="*/ 95 h 114"/>
                  <a:gd name="T32" fmla="*/ 116 w 116"/>
                  <a:gd name="T33" fmla="*/ 80 h 114"/>
                  <a:gd name="T34" fmla="*/ 107 w 116"/>
                  <a:gd name="T35" fmla="*/ 59 h 114"/>
                  <a:gd name="T36" fmla="*/ 88 w 116"/>
                  <a:gd name="T37" fmla="*/ 38 h 114"/>
                  <a:gd name="T38" fmla="*/ 63 w 116"/>
                  <a:gd name="T39" fmla="*/ 19 h 114"/>
                  <a:gd name="T40" fmla="*/ 44 w 116"/>
                  <a:gd name="T41" fmla="*/ 8 h 114"/>
                  <a:gd name="T42" fmla="*/ 23 w 116"/>
                  <a:gd name="T43" fmla="*/ 0 h 114"/>
                  <a:gd name="T44" fmla="*/ 10 w 116"/>
                  <a:gd name="T45" fmla="*/ 0 h 114"/>
                  <a:gd name="T46" fmla="*/ 0 w 116"/>
                  <a:gd name="T47" fmla="*/ 0 h 114"/>
                  <a:gd name="T48" fmla="*/ 0 w 116"/>
                  <a:gd name="T49" fmla="*/ 4 h 114"/>
                  <a:gd name="T50" fmla="*/ 4 w 116"/>
                  <a:gd name="T51" fmla="*/ 4 h 114"/>
                  <a:gd name="T52" fmla="*/ 14 w 116"/>
                  <a:gd name="T53" fmla="*/ 6 h 114"/>
                  <a:gd name="T54" fmla="*/ 27 w 116"/>
                  <a:gd name="T55" fmla="*/ 8 h 114"/>
                  <a:gd name="T56" fmla="*/ 44 w 116"/>
                  <a:gd name="T57" fmla="*/ 14 h 114"/>
                  <a:gd name="T58" fmla="*/ 65 w 116"/>
                  <a:gd name="T59" fmla="*/ 25 h 114"/>
                  <a:gd name="T60" fmla="*/ 84 w 116"/>
                  <a:gd name="T61" fmla="*/ 42 h 114"/>
                  <a:gd name="T62" fmla="*/ 99 w 116"/>
                  <a:gd name="T63" fmla="*/ 59 h 114"/>
                  <a:gd name="T64" fmla="*/ 111 w 116"/>
                  <a:gd name="T65" fmla="*/ 74 h 114"/>
                  <a:gd name="T66" fmla="*/ 114 w 116"/>
                  <a:gd name="T67" fmla="*/ 86 h 114"/>
                  <a:gd name="T68" fmla="*/ 114 w 116"/>
                  <a:gd name="T69" fmla="*/ 95 h 114"/>
                  <a:gd name="T70" fmla="*/ 113 w 116"/>
                  <a:gd name="T71" fmla="*/ 103 h 114"/>
                  <a:gd name="T72" fmla="*/ 111 w 116"/>
                  <a:gd name="T73" fmla="*/ 105 h 114"/>
                  <a:gd name="T74" fmla="*/ 103 w 116"/>
                  <a:gd name="T75" fmla="*/ 101 h 114"/>
                  <a:gd name="T76" fmla="*/ 97 w 116"/>
                  <a:gd name="T77" fmla="*/ 95 h 114"/>
                  <a:gd name="T78" fmla="*/ 92 w 116"/>
                  <a:gd name="T79" fmla="*/ 90 h 114"/>
                  <a:gd name="T80" fmla="*/ 86 w 116"/>
                  <a:gd name="T81" fmla="*/ 86 h 114"/>
                  <a:gd name="T82" fmla="*/ 75 w 116"/>
                  <a:gd name="T83" fmla="*/ 84 h 114"/>
                  <a:gd name="T84" fmla="*/ 61 w 116"/>
                  <a:gd name="T85" fmla="*/ 82 h 114"/>
                  <a:gd name="T86" fmla="*/ 48 w 116"/>
                  <a:gd name="T87" fmla="*/ 78 h 114"/>
                  <a:gd name="T88" fmla="*/ 38 w 116"/>
                  <a:gd name="T89" fmla="*/ 74 h 114"/>
                  <a:gd name="T90" fmla="*/ 31 w 116"/>
                  <a:gd name="T91" fmla="*/ 71 h 114"/>
                  <a:gd name="T92" fmla="*/ 29 w 116"/>
                  <a:gd name="T93" fmla="*/ 65 h 114"/>
                  <a:gd name="T94" fmla="*/ 27 w 116"/>
                  <a:gd name="T95" fmla="*/ 61 h 114"/>
                  <a:gd name="T96" fmla="*/ 27 w 116"/>
                  <a:gd name="T97" fmla="*/ 55 h 114"/>
                  <a:gd name="T98" fmla="*/ 27 w 116"/>
                  <a:gd name="T99" fmla="*/ 52 h 114"/>
                  <a:gd name="T100" fmla="*/ 27 w 116"/>
                  <a:gd name="T101" fmla="*/ 50 h 114"/>
                  <a:gd name="T102" fmla="*/ 25 w 116"/>
                  <a:gd name="T103" fmla="*/ 50 h 114"/>
                  <a:gd name="T104" fmla="*/ 23 w 116"/>
                  <a:gd name="T105" fmla="*/ 55 h 114"/>
                  <a:gd name="T106" fmla="*/ 23 w 116"/>
                  <a:gd name="T107" fmla="*/ 5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6" h="114">
                    <a:moveTo>
                      <a:pt x="23" y="55"/>
                    </a:moveTo>
                    <a:lnTo>
                      <a:pt x="23" y="55"/>
                    </a:lnTo>
                    <a:lnTo>
                      <a:pt x="23" y="61"/>
                    </a:lnTo>
                    <a:lnTo>
                      <a:pt x="23" y="67"/>
                    </a:lnTo>
                    <a:lnTo>
                      <a:pt x="31" y="74"/>
                    </a:lnTo>
                    <a:lnTo>
                      <a:pt x="42" y="82"/>
                    </a:lnTo>
                    <a:lnTo>
                      <a:pt x="56" y="88"/>
                    </a:lnTo>
                    <a:lnTo>
                      <a:pt x="71" y="92"/>
                    </a:lnTo>
                    <a:lnTo>
                      <a:pt x="84" y="93"/>
                    </a:lnTo>
                    <a:lnTo>
                      <a:pt x="92" y="99"/>
                    </a:lnTo>
                    <a:lnTo>
                      <a:pt x="99" y="105"/>
                    </a:lnTo>
                    <a:lnTo>
                      <a:pt x="103" y="109"/>
                    </a:lnTo>
                    <a:lnTo>
                      <a:pt x="107" y="114"/>
                    </a:lnTo>
                    <a:lnTo>
                      <a:pt x="111" y="112"/>
                    </a:lnTo>
                    <a:lnTo>
                      <a:pt x="114" y="107"/>
                    </a:lnTo>
                    <a:lnTo>
                      <a:pt x="116" y="95"/>
                    </a:lnTo>
                    <a:lnTo>
                      <a:pt x="116" y="80"/>
                    </a:lnTo>
                    <a:lnTo>
                      <a:pt x="107" y="59"/>
                    </a:lnTo>
                    <a:lnTo>
                      <a:pt x="88" y="38"/>
                    </a:lnTo>
                    <a:lnTo>
                      <a:pt x="63" y="19"/>
                    </a:lnTo>
                    <a:lnTo>
                      <a:pt x="44" y="8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4" y="6"/>
                    </a:lnTo>
                    <a:lnTo>
                      <a:pt x="27" y="8"/>
                    </a:lnTo>
                    <a:lnTo>
                      <a:pt x="44" y="14"/>
                    </a:lnTo>
                    <a:lnTo>
                      <a:pt x="65" y="25"/>
                    </a:lnTo>
                    <a:lnTo>
                      <a:pt x="84" y="42"/>
                    </a:lnTo>
                    <a:lnTo>
                      <a:pt x="99" y="59"/>
                    </a:lnTo>
                    <a:lnTo>
                      <a:pt x="111" y="74"/>
                    </a:lnTo>
                    <a:lnTo>
                      <a:pt x="114" y="86"/>
                    </a:lnTo>
                    <a:lnTo>
                      <a:pt x="114" y="95"/>
                    </a:lnTo>
                    <a:lnTo>
                      <a:pt x="113" y="103"/>
                    </a:lnTo>
                    <a:lnTo>
                      <a:pt x="111" y="105"/>
                    </a:lnTo>
                    <a:lnTo>
                      <a:pt x="103" y="101"/>
                    </a:lnTo>
                    <a:lnTo>
                      <a:pt x="97" y="95"/>
                    </a:lnTo>
                    <a:lnTo>
                      <a:pt x="92" y="90"/>
                    </a:lnTo>
                    <a:lnTo>
                      <a:pt x="86" y="86"/>
                    </a:lnTo>
                    <a:lnTo>
                      <a:pt x="75" y="84"/>
                    </a:lnTo>
                    <a:lnTo>
                      <a:pt x="61" y="82"/>
                    </a:lnTo>
                    <a:lnTo>
                      <a:pt x="48" y="78"/>
                    </a:lnTo>
                    <a:lnTo>
                      <a:pt x="38" y="74"/>
                    </a:lnTo>
                    <a:lnTo>
                      <a:pt x="31" y="71"/>
                    </a:lnTo>
                    <a:lnTo>
                      <a:pt x="29" y="65"/>
                    </a:lnTo>
                    <a:lnTo>
                      <a:pt x="27" y="61"/>
                    </a:lnTo>
                    <a:lnTo>
                      <a:pt x="27" y="55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55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2" name="Freeform 154"/>
              <p:cNvSpPr>
                <a:spLocks/>
              </p:cNvSpPr>
              <p:nvPr/>
            </p:nvSpPr>
            <p:spPr bwMode="auto">
              <a:xfrm>
                <a:off x="4726" y="1782"/>
                <a:ext cx="69" cy="112"/>
              </a:xfrm>
              <a:custGeom>
                <a:avLst/>
                <a:gdLst>
                  <a:gd name="T0" fmla="*/ 57 w 138"/>
                  <a:gd name="T1" fmla="*/ 2 h 225"/>
                  <a:gd name="T2" fmla="*/ 62 w 138"/>
                  <a:gd name="T3" fmla="*/ 2 h 225"/>
                  <a:gd name="T4" fmla="*/ 81 w 138"/>
                  <a:gd name="T5" fmla="*/ 6 h 225"/>
                  <a:gd name="T6" fmla="*/ 104 w 138"/>
                  <a:gd name="T7" fmla="*/ 21 h 225"/>
                  <a:gd name="T8" fmla="*/ 127 w 138"/>
                  <a:gd name="T9" fmla="*/ 52 h 225"/>
                  <a:gd name="T10" fmla="*/ 138 w 138"/>
                  <a:gd name="T11" fmla="*/ 92 h 225"/>
                  <a:gd name="T12" fmla="*/ 138 w 138"/>
                  <a:gd name="T13" fmla="*/ 128 h 225"/>
                  <a:gd name="T14" fmla="*/ 133 w 138"/>
                  <a:gd name="T15" fmla="*/ 156 h 225"/>
                  <a:gd name="T16" fmla="*/ 127 w 138"/>
                  <a:gd name="T17" fmla="*/ 169 h 225"/>
                  <a:gd name="T18" fmla="*/ 116 w 138"/>
                  <a:gd name="T19" fmla="*/ 181 h 225"/>
                  <a:gd name="T20" fmla="*/ 97 w 138"/>
                  <a:gd name="T21" fmla="*/ 200 h 225"/>
                  <a:gd name="T22" fmla="*/ 78 w 138"/>
                  <a:gd name="T23" fmla="*/ 215 h 225"/>
                  <a:gd name="T24" fmla="*/ 64 w 138"/>
                  <a:gd name="T25" fmla="*/ 225 h 225"/>
                  <a:gd name="T26" fmla="*/ 53 w 138"/>
                  <a:gd name="T27" fmla="*/ 225 h 225"/>
                  <a:gd name="T28" fmla="*/ 36 w 138"/>
                  <a:gd name="T29" fmla="*/ 223 h 225"/>
                  <a:gd name="T30" fmla="*/ 17 w 138"/>
                  <a:gd name="T31" fmla="*/ 215 h 225"/>
                  <a:gd name="T32" fmla="*/ 4 w 138"/>
                  <a:gd name="T33" fmla="*/ 209 h 225"/>
                  <a:gd name="T34" fmla="*/ 0 w 138"/>
                  <a:gd name="T35" fmla="*/ 204 h 225"/>
                  <a:gd name="T36" fmla="*/ 4 w 138"/>
                  <a:gd name="T37" fmla="*/ 206 h 225"/>
                  <a:gd name="T38" fmla="*/ 13 w 138"/>
                  <a:gd name="T39" fmla="*/ 207 h 225"/>
                  <a:gd name="T40" fmla="*/ 26 w 138"/>
                  <a:gd name="T41" fmla="*/ 213 h 225"/>
                  <a:gd name="T42" fmla="*/ 38 w 138"/>
                  <a:gd name="T43" fmla="*/ 217 h 225"/>
                  <a:gd name="T44" fmla="*/ 49 w 138"/>
                  <a:gd name="T45" fmla="*/ 217 h 225"/>
                  <a:gd name="T46" fmla="*/ 59 w 138"/>
                  <a:gd name="T47" fmla="*/ 217 h 225"/>
                  <a:gd name="T48" fmla="*/ 64 w 138"/>
                  <a:gd name="T49" fmla="*/ 215 h 225"/>
                  <a:gd name="T50" fmla="*/ 70 w 138"/>
                  <a:gd name="T51" fmla="*/ 211 h 225"/>
                  <a:gd name="T52" fmla="*/ 81 w 138"/>
                  <a:gd name="T53" fmla="*/ 202 h 225"/>
                  <a:gd name="T54" fmla="*/ 93 w 138"/>
                  <a:gd name="T55" fmla="*/ 192 h 225"/>
                  <a:gd name="T56" fmla="*/ 104 w 138"/>
                  <a:gd name="T57" fmla="*/ 183 h 225"/>
                  <a:gd name="T58" fmla="*/ 112 w 138"/>
                  <a:gd name="T59" fmla="*/ 173 h 225"/>
                  <a:gd name="T60" fmla="*/ 119 w 138"/>
                  <a:gd name="T61" fmla="*/ 164 h 225"/>
                  <a:gd name="T62" fmla="*/ 123 w 138"/>
                  <a:gd name="T63" fmla="*/ 156 h 225"/>
                  <a:gd name="T64" fmla="*/ 129 w 138"/>
                  <a:gd name="T65" fmla="*/ 149 h 225"/>
                  <a:gd name="T66" fmla="*/ 131 w 138"/>
                  <a:gd name="T67" fmla="*/ 133 h 225"/>
                  <a:gd name="T68" fmla="*/ 133 w 138"/>
                  <a:gd name="T69" fmla="*/ 112 h 225"/>
                  <a:gd name="T70" fmla="*/ 131 w 138"/>
                  <a:gd name="T71" fmla="*/ 84 h 225"/>
                  <a:gd name="T72" fmla="*/ 125 w 138"/>
                  <a:gd name="T73" fmla="*/ 59 h 225"/>
                  <a:gd name="T74" fmla="*/ 110 w 138"/>
                  <a:gd name="T75" fmla="*/ 36 h 225"/>
                  <a:gd name="T76" fmla="*/ 93 w 138"/>
                  <a:gd name="T77" fmla="*/ 21 h 225"/>
                  <a:gd name="T78" fmla="*/ 78 w 138"/>
                  <a:gd name="T79" fmla="*/ 12 h 225"/>
                  <a:gd name="T80" fmla="*/ 66 w 138"/>
                  <a:gd name="T81" fmla="*/ 8 h 225"/>
                  <a:gd name="T82" fmla="*/ 59 w 138"/>
                  <a:gd name="T83" fmla="*/ 8 h 225"/>
                  <a:gd name="T84" fmla="*/ 53 w 138"/>
                  <a:gd name="T85" fmla="*/ 10 h 225"/>
                  <a:gd name="T86" fmla="*/ 49 w 138"/>
                  <a:gd name="T87" fmla="*/ 10 h 225"/>
                  <a:gd name="T88" fmla="*/ 47 w 138"/>
                  <a:gd name="T89" fmla="*/ 6 h 225"/>
                  <a:gd name="T90" fmla="*/ 47 w 138"/>
                  <a:gd name="T91" fmla="*/ 2 h 225"/>
                  <a:gd name="T92" fmla="*/ 49 w 138"/>
                  <a:gd name="T93" fmla="*/ 2 h 225"/>
                  <a:gd name="T94" fmla="*/ 53 w 138"/>
                  <a:gd name="T95" fmla="*/ 0 h 225"/>
                  <a:gd name="T96" fmla="*/ 57 w 138"/>
                  <a:gd name="T97" fmla="*/ 2 h 225"/>
                  <a:gd name="T98" fmla="*/ 57 w 138"/>
                  <a:gd name="T99" fmla="*/ 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8" h="225">
                    <a:moveTo>
                      <a:pt x="57" y="2"/>
                    </a:moveTo>
                    <a:lnTo>
                      <a:pt x="62" y="2"/>
                    </a:lnTo>
                    <a:lnTo>
                      <a:pt x="81" y="6"/>
                    </a:lnTo>
                    <a:lnTo>
                      <a:pt x="104" y="21"/>
                    </a:lnTo>
                    <a:lnTo>
                      <a:pt x="127" y="52"/>
                    </a:lnTo>
                    <a:lnTo>
                      <a:pt x="138" y="92"/>
                    </a:lnTo>
                    <a:lnTo>
                      <a:pt x="138" y="128"/>
                    </a:lnTo>
                    <a:lnTo>
                      <a:pt x="133" y="156"/>
                    </a:lnTo>
                    <a:lnTo>
                      <a:pt x="127" y="169"/>
                    </a:lnTo>
                    <a:lnTo>
                      <a:pt x="116" y="181"/>
                    </a:lnTo>
                    <a:lnTo>
                      <a:pt x="97" y="200"/>
                    </a:lnTo>
                    <a:lnTo>
                      <a:pt x="78" y="215"/>
                    </a:lnTo>
                    <a:lnTo>
                      <a:pt x="64" y="225"/>
                    </a:lnTo>
                    <a:lnTo>
                      <a:pt x="53" y="225"/>
                    </a:lnTo>
                    <a:lnTo>
                      <a:pt x="36" y="223"/>
                    </a:lnTo>
                    <a:lnTo>
                      <a:pt x="17" y="215"/>
                    </a:lnTo>
                    <a:lnTo>
                      <a:pt x="4" y="209"/>
                    </a:lnTo>
                    <a:lnTo>
                      <a:pt x="0" y="204"/>
                    </a:lnTo>
                    <a:lnTo>
                      <a:pt x="4" y="206"/>
                    </a:lnTo>
                    <a:lnTo>
                      <a:pt x="13" y="207"/>
                    </a:lnTo>
                    <a:lnTo>
                      <a:pt x="26" y="213"/>
                    </a:lnTo>
                    <a:lnTo>
                      <a:pt x="38" y="217"/>
                    </a:lnTo>
                    <a:lnTo>
                      <a:pt x="49" y="217"/>
                    </a:lnTo>
                    <a:lnTo>
                      <a:pt x="59" y="217"/>
                    </a:lnTo>
                    <a:lnTo>
                      <a:pt x="64" y="215"/>
                    </a:lnTo>
                    <a:lnTo>
                      <a:pt x="70" y="211"/>
                    </a:lnTo>
                    <a:lnTo>
                      <a:pt x="81" y="202"/>
                    </a:lnTo>
                    <a:lnTo>
                      <a:pt x="93" y="192"/>
                    </a:lnTo>
                    <a:lnTo>
                      <a:pt x="104" y="183"/>
                    </a:lnTo>
                    <a:lnTo>
                      <a:pt x="112" y="173"/>
                    </a:lnTo>
                    <a:lnTo>
                      <a:pt x="119" y="164"/>
                    </a:lnTo>
                    <a:lnTo>
                      <a:pt x="123" y="156"/>
                    </a:lnTo>
                    <a:lnTo>
                      <a:pt x="129" y="149"/>
                    </a:lnTo>
                    <a:lnTo>
                      <a:pt x="131" y="133"/>
                    </a:lnTo>
                    <a:lnTo>
                      <a:pt x="133" y="112"/>
                    </a:lnTo>
                    <a:lnTo>
                      <a:pt x="131" y="84"/>
                    </a:lnTo>
                    <a:lnTo>
                      <a:pt x="125" y="59"/>
                    </a:lnTo>
                    <a:lnTo>
                      <a:pt x="110" y="36"/>
                    </a:lnTo>
                    <a:lnTo>
                      <a:pt x="93" y="21"/>
                    </a:lnTo>
                    <a:lnTo>
                      <a:pt x="78" y="12"/>
                    </a:lnTo>
                    <a:lnTo>
                      <a:pt x="66" y="8"/>
                    </a:lnTo>
                    <a:lnTo>
                      <a:pt x="59" y="8"/>
                    </a:lnTo>
                    <a:lnTo>
                      <a:pt x="53" y="10"/>
                    </a:lnTo>
                    <a:lnTo>
                      <a:pt x="49" y="10"/>
                    </a:lnTo>
                    <a:lnTo>
                      <a:pt x="47" y="6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3" y="0"/>
                    </a:lnTo>
                    <a:lnTo>
                      <a:pt x="57" y="2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3" name="Freeform 155"/>
              <p:cNvSpPr>
                <a:spLocks/>
              </p:cNvSpPr>
              <p:nvPr/>
            </p:nvSpPr>
            <p:spPr bwMode="auto">
              <a:xfrm>
                <a:off x="4694" y="1812"/>
                <a:ext cx="52" cy="41"/>
              </a:xfrm>
              <a:custGeom>
                <a:avLst/>
                <a:gdLst>
                  <a:gd name="T0" fmla="*/ 99 w 103"/>
                  <a:gd name="T1" fmla="*/ 4 h 84"/>
                  <a:gd name="T2" fmla="*/ 95 w 103"/>
                  <a:gd name="T3" fmla="*/ 6 h 84"/>
                  <a:gd name="T4" fmla="*/ 89 w 103"/>
                  <a:gd name="T5" fmla="*/ 17 h 84"/>
                  <a:gd name="T6" fmla="*/ 78 w 103"/>
                  <a:gd name="T7" fmla="*/ 27 h 84"/>
                  <a:gd name="T8" fmla="*/ 65 w 103"/>
                  <a:gd name="T9" fmla="*/ 36 h 84"/>
                  <a:gd name="T10" fmla="*/ 47 w 103"/>
                  <a:gd name="T11" fmla="*/ 38 h 84"/>
                  <a:gd name="T12" fmla="*/ 28 w 103"/>
                  <a:gd name="T13" fmla="*/ 44 h 84"/>
                  <a:gd name="T14" fmla="*/ 13 w 103"/>
                  <a:gd name="T15" fmla="*/ 48 h 84"/>
                  <a:gd name="T16" fmla="*/ 6 w 103"/>
                  <a:gd name="T17" fmla="*/ 57 h 84"/>
                  <a:gd name="T18" fmla="*/ 0 w 103"/>
                  <a:gd name="T19" fmla="*/ 67 h 84"/>
                  <a:gd name="T20" fmla="*/ 6 w 103"/>
                  <a:gd name="T21" fmla="*/ 74 h 84"/>
                  <a:gd name="T22" fmla="*/ 9 w 103"/>
                  <a:gd name="T23" fmla="*/ 80 h 84"/>
                  <a:gd name="T24" fmla="*/ 19 w 103"/>
                  <a:gd name="T25" fmla="*/ 84 h 84"/>
                  <a:gd name="T26" fmla="*/ 34 w 103"/>
                  <a:gd name="T27" fmla="*/ 84 h 84"/>
                  <a:gd name="T28" fmla="*/ 55 w 103"/>
                  <a:gd name="T29" fmla="*/ 82 h 84"/>
                  <a:gd name="T30" fmla="*/ 76 w 103"/>
                  <a:gd name="T31" fmla="*/ 80 h 84"/>
                  <a:gd name="T32" fmla="*/ 87 w 103"/>
                  <a:gd name="T33" fmla="*/ 76 h 84"/>
                  <a:gd name="T34" fmla="*/ 78 w 103"/>
                  <a:gd name="T35" fmla="*/ 74 h 84"/>
                  <a:gd name="T36" fmla="*/ 61 w 103"/>
                  <a:gd name="T37" fmla="*/ 76 h 84"/>
                  <a:gd name="T38" fmla="*/ 38 w 103"/>
                  <a:gd name="T39" fmla="*/ 78 h 84"/>
                  <a:gd name="T40" fmla="*/ 23 w 103"/>
                  <a:gd name="T41" fmla="*/ 80 h 84"/>
                  <a:gd name="T42" fmla="*/ 11 w 103"/>
                  <a:gd name="T43" fmla="*/ 74 h 84"/>
                  <a:gd name="T44" fmla="*/ 8 w 103"/>
                  <a:gd name="T45" fmla="*/ 69 h 84"/>
                  <a:gd name="T46" fmla="*/ 8 w 103"/>
                  <a:gd name="T47" fmla="*/ 63 h 84"/>
                  <a:gd name="T48" fmla="*/ 11 w 103"/>
                  <a:gd name="T49" fmla="*/ 57 h 84"/>
                  <a:gd name="T50" fmla="*/ 19 w 103"/>
                  <a:gd name="T51" fmla="*/ 53 h 84"/>
                  <a:gd name="T52" fmla="*/ 36 w 103"/>
                  <a:gd name="T53" fmla="*/ 50 h 84"/>
                  <a:gd name="T54" fmla="*/ 55 w 103"/>
                  <a:gd name="T55" fmla="*/ 48 h 84"/>
                  <a:gd name="T56" fmla="*/ 70 w 103"/>
                  <a:gd name="T57" fmla="*/ 44 h 84"/>
                  <a:gd name="T58" fmla="*/ 78 w 103"/>
                  <a:gd name="T59" fmla="*/ 38 h 84"/>
                  <a:gd name="T60" fmla="*/ 89 w 103"/>
                  <a:gd name="T61" fmla="*/ 31 h 84"/>
                  <a:gd name="T62" fmla="*/ 95 w 103"/>
                  <a:gd name="T63" fmla="*/ 21 h 84"/>
                  <a:gd name="T64" fmla="*/ 101 w 103"/>
                  <a:gd name="T65" fmla="*/ 14 h 84"/>
                  <a:gd name="T66" fmla="*/ 103 w 103"/>
                  <a:gd name="T67" fmla="*/ 8 h 84"/>
                  <a:gd name="T68" fmla="*/ 103 w 103"/>
                  <a:gd name="T69" fmla="*/ 4 h 84"/>
                  <a:gd name="T70" fmla="*/ 101 w 103"/>
                  <a:gd name="T71" fmla="*/ 0 h 84"/>
                  <a:gd name="T72" fmla="*/ 99 w 103"/>
                  <a:gd name="T73" fmla="*/ 4 h 84"/>
                  <a:gd name="T74" fmla="*/ 99 w 103"/>
                  <a:gd name="T75" fmla="*/ 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3" h="84">
                    <a:moveTo>
                      <a:pt x="99" y="4"/>
                    </a:moveTo>
                    <a:lnTo>
                      <a:pt x="95" y="6"/>
                    </a:lnTo>
                    <a:lnTo>
                      <a:pt x="89" y="17"/>
                    </a:lnTo>
                    <a:lnTo>
                      <a:pt x="78" y="27"/>
                    </a:lnTo>
                    <a:lnTo>
                      <a:pt x="65" y="36"/>
                    </a:lnTo>
                    <a:lnTo>
                      <a:pt x="47" y="38"/>
                    </a:lnTo>
                    <a:lnTo>
                      <a:pt x="28" y="44"/>
                    </a:lnTo>
                    <a:lnTo>
                      <a:pt x="13" y="48"/>
                    </a:lnTo>
                    <a:lnTo>
                      <a:pt x="6" y="57"/>
                    </a:lnTo>
                    <a:lnTo>
                      <a:pt x="0" y="67"/>
                    </a:lnTo>
                    <a:lnTo>
                      <a:pt x="6" y="74"/>
                    </a:lnTo>
                    <a:lnTo>
                      <a:pt x="9" y="80"/>
                    </a:lnTo>
                    <a:lnTo>
                      <a:pt x="19" y="84"/>
                    </a:lnTo>
                    <a:lnTo>
                      <a:pt x="34" y="84"/>
                    </a:lnTo>
                    <a:lnTo>
                      <a:pt x="55" y="82"/>
                    </a:lnTo>
                    <a:lnTo>
                      <a:pt x="76" y="80"/>
                    </a:lnTo>
                    <a:lnTo>
                      <a:pt x="87" y="76"/>
                    </a:lnTo>
                    <a:lnTo>
                      <a:pt x="78" y="74"/>
                    </a:lnTo>
                    <a:lnTo>
                      <a:pt x="61" y="76"/>
                    </a:lnTo>
                    <a:lnTo>
                      <a:pt x="38" y="78"/>
                    </a:lnTo>
                    <a:lnTo>
                      <a:pt x="23" y="80"/>
                    </a:lnTo>
                    <a:lnTo>
                      <a:pt x="11" y="74"/>
                    </a:lnTo>
                    <a:lnTo>
                      <a:pt x="8" y="69"/>
                    </a:lnTo>
                    <a:lnTo>
                      <a:pt x="8" y="63"/>
                    </a:lnTo>
                    <a:lnTo>
                      <a:pt x="11" y="57"/>
                    </a:lnTo>
                    <a:lnTo>
                      <a:pt x="19" y="53"/>
                    </a:lnTo>
                    <a:lnTo>
                      <a:pt x="36" y="50"/>
                    </a:lnTo>
                    <a:lnTo>
                      <a:pt x="55" y="48"/>
                    </a:lnTo>
                    <a:lnTo>
                      <a:pt x="70" y="44"/>
                    </a:lnTo>
                    <a:lnTo>
                      <a:pt x="78" y="38"/>
                    </a:lnTo>
                    <a:lnTo>
                      <a:pt x="89" y="31"/>
                    </a:lnTo>
                    <a:lnTo>
                      <a:pt x="95" y="21"/>
                    </a:lnTo>
                    <a:lnTo>
                      <a:pt x="101" y="14"/>
                    </a:lnTo>
                    <a:lnTo>
                      <a:pt x="103" y="8"/>
                    </a:lnTo>
                    <a:lnTo>
                      <a:pt x="103" y="4"/>
                    </a:lnTo>
                    <a:lnTo>
                      <a:pt x="101" y="0"/>
                    </a:lnTo>
                    <a:lnTo>
                      <a:pt x="99" y="4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4" name="Freeform 156"/>
              <p:cNvSpPr>
                <a:spLocks/>
              </p:cNvSpPr>
              <p:nvPr/>
            </p:nvSpPr>
            <p:spPr bwMode="auto">
              <a:xfrm>
                <a:off x="4702" y="1852"/>
                <a:ext cx="47" cy="16"/>
              </a:xfrm>
              <a:custGeom>
                <a:avLst/>
                <a:gdLst>
                  <a:gd name="T0" fmla="*/ 0 w 93"/>
                  <a:gd name="T1" fmla="*/ 0 h 32"/>
                  <a:gd name="T2" fmla="*/ 0 w 93"/>
                  <a:gd name="T3" fmla="*/ 2 h 32"/>
                  <a:gd name="T4" fmla="*/ 0 w 93"/>
                  <a:gd name="T5" fmla="*/ 8 h 32"/>
                  <a:gd name="T6" fmla="*/ 0 w 93"/>
                  <a:gd name="T7" fmla="*/ 15 h 32"/>
                  <a:gd name="T8" fmla="*/ 8 w 93"/>
                  <a:gd name="T9" fmla="*/ 25 h 32"/>
                  <a:gd name="T10" fmla="*/ 23 w 93"/>
                  <a:gd name="T11" fmla="*/ 30 h 32"/>
                  <a:gd name="T12" fmla="*/ 52 w 93"/>
                  <a:gd name="T13" fmla="*/ 32 h 32"/>
                  <a:gd name="T14" fmla="*/ 78 w 93"/>
                  <a:gd name="T15" fmla="*/ 32 h 32"/>
                  <a:gd name="T16" fmla="*/ 93 w 93"/>
                  <a:gd name="T17" fmla="*/ 29 h 32"/>
                  <a:gd name="T18" fmla="*/ 86 w 93"/>
                  <a:gd name="T19" fmla="*/ 27 h 32"/>
                  <a:gd name="T20" fmla="*/ 69 w 93"/>
                  <a:gd name="T21" fmla="*/ 29 h 32"/>
                  <a:gd name="T22" fmla="*/ 46 w 93"/>
                  <a:gd name="T23" fmla="*/ 29 h 32"/>
                  <a:gd name="T24" fmla="*/ 27 w 93"/>
                  <a:gd name="T25" fmla="*/ 27 h 32"/>
                  <a:gd name="T26" fmla="*/ 15 w 93"/>
                  <a:gd name="T27" fmla="*/ 23 h 32"/>
                  <a:gd name="T28" fmla="*/ 10 w 93"/>
                  <a:gd name="T29" fmla="*/ 17 h 32"/>
                  <a:gd name="T30" fmla="*/ 8 w 93"/>
                  <a:gd name="T31" fmla="*/ 15 h 32"/>
                  <a:gd name="T32" fmla="*/ 8 w 93"/>
                  <a:gd name="T33" fmla="*/ 11 h 32"/>
                  <a:gd name="T34" fmla="*/ 8 w 93"/>
                  <a:gd name="T35" fmla="*/ 6 h 32"/>
                  <a:gd name="T36" fmla="*/ 12 w 93"/>
                  <a:gd name="T37" fmla="*/ 4 h 32"/>
                  <a:gd name="T38" fmla="*/ 0 w 93"/>
                  <a:gd name="T39" fmla="*/ 0 h 32"/>
                  <a:gd name="T40" fmla="*/ 0 w 93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32">
                    <a:moveTo>
                      <a:pt x="0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8" y="25"/>
                    </a:lnTo>
                    <a:lnTo>
                      <a:pt x="23" y="30"/>
                    </a:lnTo>
                    <a:lnTo>
                      <a:pt x="52" y="32"/>
                    </a:lnTo>
                    <a:lnTo>
                      <a:pt x="78" y="32"/>
                    </a:lnTo>
                    <a:lnTo>
                      <a:pt x="93" y="29"/>
                    </a:lnTo>
                    <a:lnTo>
                      <a:pt x="86" y="27"/>
                    </a:lnTo>
                    <a:lnTo>
                      <a:pt x="69" y="29"/>
                    </a:lnTo>
                    <a:lnTo>
                      <a:pt x="46" y="29"/>
                    </a:lnTo>
                    <a:lnTo>
                      <a:pt x="27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5" name="Freeform 157"/>
              <p:cNvSpPr>
                <a:spLocks/>
              </p:cNvSpPr>
              <p:nvPr/>
            </p:nvSpPr>
            <p:spPr bwMode="auto">
              <a:xfrm>
                <a:off x="4712" y="1866"/>
                <a:ext cx="39" cy="16"/>
              </a:xfrm>
              <a:custGeom>
                <a:avLst/>
                <a:gdLst>
                  <a:gd name="T0" fmla="*/ 2 w 78"/>
                  <a:gd name="T1" fmla="*/ 0 h 32"/>
                  <a:gd name="T2" fmla="*/ 2 w 78"/>
                  <a:gd name="T3" fmla="*/ 1 h 32"/>
                  <a:gd name="T4" fmla="*/ 0 w 78"/>
                  <a:gd name="T5" fmla="*/ 7 h 32"/>
                  <a:gd name="T6" fmla="*/ 2 w 78"/>
                  <a:gd name="T7" fmla="*/ 15 h 32"/>
                  <a:gd name="T8" fmla="*/ 10 w 78"/>
                  <a:gd name="T9" fmla="*/ 24 h 32"/>
                  <a:gd name="T10" fmla="*/ 25 w 78"/>
                  <a:gd name="T11" fmla="*/ 28 h 32"/>
                  <a:gd name="T12" fmla="*/ 48 w 78"/>
                  <a:gd name="T13" fmla="*/ 32 h 32"/>
                  <a:gd name="T14" fmla="*/ 69 w 78"/>
                  <a:gd name="T15" fmla="*/ 32 h 32"/>
                  <a:gd name="T16" fmla="*/ 78 w 78"/>
                  <a:gd name="T17" fmla="*/ 30 h 32"/>
                  <a:gd name="T18" fmla="*/ 71 w 78"/>
                  <a:gd name="T19" fmla="*/ 28 h 32"/>
                  <a:gd name="T20" fmla="*/ 55 w 78"/>
                  <a:gd name="T21" fmla="*/ 26 h 32"/>
                  <a:gd name="T22" fmla="*/ 33 w 78"/>
                  <a:gd name="T23" fmla="*/ 26 h 32"/>
                  <a:gd name="T24" fmla="*/ 15 w 78"/>
                  <a:gd name="T25" fmla="*/ 22 h 32"/>
                  <a:gd name="T26" fmla="*/ 8 w 78"/>
                  <a:gd name="T27" fmla="*/ 17 h 32"/>
                  <a:gd name="T28" fmla="*/ 6 w 78"/>
                  <a:gd name="T29" fmla="*/ 9 h 32"/>
                  <a:gd name="T30" fmla="*/ 8 w 78"/>
                  <a:gd name="T31" fmla="*/ 3 h 32"/>
                  <a:gd name="T32" fmla="*/ 8 w 78"/>
                  <a:gd name="T33" fmla="*/ 1 h 32"/>
                  <a:gd name="T34" fmla="*/ 2 w 78"/>
                  <a:gd name="T35" fmla="*/ 0 h 32"/>
                  <a:gd name="T36" fmla="*/ 2 w 78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32">
                    <a:moveTo>
                      <a:pt x="2" y="0"/>
                    </a:moveTo>
                    <a:lnTo>
                      <a:pt x="2" y="1"/>
                    </a:lnTo>
                    <a:lnTo>
                      <a:pt x="0" y="7"/>
                    </a:lnTo>
                    <a:lnTo>
                      <a:pt x="2" y="15"/>
                    </a:lnTo>
                    <a:lnTo>
                      <a:pt x="10" y="24"/>
                    </a:lnTo>
                    <a:lnTo>
                      <a:pt x="25" y="28"/>
                    </a:lnTo>
                    <a:lnTo>
                      <a:pt x="48" y="32"/>
                    </a:lnTo>
                    <a:lnTo>
                      <a:pt x="69" y="32"/>
                    </a:lnTo>
                    <a:lnTo>
                      <a:pt x="78" y="30"/>
                    </a:lnTo>
                    <a:lnTo>
                      <a:pt x="71" y="28"/>
                    </a:lnTo>
                    <a:lnTo>
                      <a:pt x="55" y="26"/>
                    </a:lnTo>
                    <a:lnTo>
                      <a:pt x="33" y="26"/>
                    </a:lnTo>
                    <a:lnTo>
                      <a:pt x="15" y="22"/>
                    </a:lnTo>
                    <a:lnTo>
                      <a:pt x="8" y="17"/>
                    </a:lnTo>
                    <a:lnTo>
                      <a:pt x="6" y="9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6" name="Freeform 158"/>
              <p:cNvSpPr>
                <a:spLocks/>
              </p:cNvSpPr>
              <p:nvPr/>
            </p:nvSpPr>
            <p:spPr bwMode="auto">
              <a:xfrm>
                <a:off x="4707" y="1787"/>
                <a:ext cx="40" cy="36"/>
              </a:xfrm>
              <a:custGeom>
                <a:avLst/>
                <a:gdLst>
                  <a:gd name="T0" fmla="*/ 72 w 80"/>
                  <a:gd name="T1" fmla="*/ 2 h 72"/>
                  <a:gd name="T2" fmla="*/ 70 w 80"/>
                  <a:gd name="T3" fmla="*/ 4 h 72"/>
                  <a:gd name="T4" fmla="*/ 64 w 80"/>
                  <a:gd name="T5" fmla="*/ 9 h 72"/>
                  <a:gd name="T6" fmla="*/ 55 w 80"/>
                  <a:gd name="T7" fmla="*/ 17 h 72"/>
                  <a:gd name="T8" fmla="*/ 45 w 80"/>
                  <a:gd name="T9" fmla="*/ 25 h 72"/>
                  <a:gd name="T10" fmla="*/ 34 w 80"/>
                  <a:gd name="T11" fmla="*/ 28 h 72"/>
                  <a:gd name="T12" fmla="*/ 19 w 80"/>
                  <a:gd name="T13" fmla="*/ 32 h 72"/>
                  <a:gd name="T14" fmla="*/ 5 w 80"/>
                  <a:gd name="T15" fmla="*/ 36 h 72"/>
                  <a:gd name="T16" fmla="*/ 0 w 80"/>
                  <a:gd name="T17" fmla="*/ 44 h 72"/>
                  <a:gd name="T18" fmla="*/ 2 w 80"/>
                  <a:gd name="T19" fmla="*/ 51 h 72"/>
                  <a:gd name="T20" fmla="*/ 7 w 80"/>
                  <a:gd name="T21" fmla="*/ 61 h 72"/>
                  <a:gd name="T22" fmla="*/ 17 w 80"/>
                  <a:gd name="T23" fmla="*/ 68 h 72"/>
                  <a:gd name="T24" fmla="*/ 28 w 80"/>
                  <a:gd name="T25" fmla="*/ 72 h 72"/>
                  <a:gd name="T26" fmla="*/ 42 w 80"/>
                  <a:gd name="T27" fmla="*/ 70 h 72"/>
                  <a:gd name="T28" fmla="*/ 51 w 80"/>
                  <a:gd name="T29" fmla="*/ 64 h 72"/>
                  <a:gd name="T30" fmla="*/ 59 w 80"/>
                  <a:gd name="T31" fmla="*/ 59 h 72"/>
                  <a:gd name="T32" fmla="*/ 66 w 80"/>
                  <a:gd name="T33" fmla="*/ 55 h 72"/>
                  <a:gd name="T34" fmla="*/ 72 w 80"/>
                  <a:gd name="T35" fmla="*/ 51 h 72"/>
                  <a:gd name="T36" fmla="*/ 76 w 80"/>
                  <a:gd name="T37" fmla="*/ 47 h 72"/>
                  <a:gd name="T38" fmla="*/ 76 w 80"/>
                  <a:gd name="T39" fmla="*/ 44 h 72"/>
                  <a:gd name="T40" fmla="*/ 72 w 80"/>
                  <a:gd name="T41" fmla="*/ 44 h 72"/>
                  <a:gd name="T42" fmla="*/ 64 w 80"/>
                  <a:gd name="T43" fmla="*/ 45 h 72"/>
                  <a:gd name="T44" fmla="*/ 55 w 80"/>
                  <a:gd name="T45" fmla="*/ 53 h 72"/>
                  <a:gd name="T46" fmla="*/ 43 w 80"/>
                  <a:gd name="T47" fmla="*/ 59 h 72"/>
                  <a:gd name="T48" fmla="*/ 34 w 80"/>
                  <a:gd name="T49" fmla="*/ 63 h 72"/>
                  <a:gd name="T50" fmla="*/ 22 w 80"/>
                  <a:gd name="T51" fmla="*/ 61 h 72"/>
                  <a:gd name="T52" fmla="*/ 15 w 80"/>
                  <a:gd name="T53" fmla="*/ 57 h 72"/>
                  <a:gd name="T54" fmla="*/ 9 w 80"/>
                  <a:gd name="T55" fmla="*/ 51 h 72"/>
                  <a:gd name="T56" fmla="*/ 7 w 80"/>
                  <a:gd name="T57" fmla="*/ 49 h 72"/>
                  <a:gd name="T58" fmla="*/ 13 w 80"/>
                  <a:gd name="T59" fmla="*/ 44 h 72"/>
                  <a:gd name="T60" fmla="*/ 26 w 80"/>
                  <a:gd name="T61" fmla="*/ 38 h 72"/>
                  <a:gd name="T62" fmla="*/ 40 w 80"/>
                  <a:gd name="T63" fmla="*/ 30 h 72"/>
                  <a:gd name="T64" fmla="*/ 53 w 80"/>
                  <a:gd name="T65" fmla="*/ 26 h 72"/>
                  <a:gd name="T66" fmla="*/ 62 w 80"/>
                  <a:gd name="T67" fmla="*/ 19 h 72"/>
                  <a:gd name="T68" fmla="*/ 70 w 80"/>
                  <a:gd name="T69" fmla="*/ 13 h 72"/>
                  <a:gd name="T70" fmla="*/ 76 w 80"/>
                  <a:gd name="T71" fmla="*/ 7 h 72"/>
                  <a:gd name="T72" fmla="*/ 80 w 80"/>
                  <a:gd name="T73" fmla="*/ 6 h 72"/>
                  <a:gd name="T74" fmla="*/ 80 w 80"/>
                  <a:gd name="T75" fmla="*/ 2 h 72"/>
                  <a:gd name="T76" fmla="*/ 80 w 80"/>
                  <a:gd name="T77" fmla="*/ 0 h 72"/>
                  <a:gd name="T78" fmla="*/ 76 w 80"/>
                  <a:gd name="T79" fmla="*/ 0 h 72"/>
                  <a:gd name="T80" fmla="*/ 72 w 80"/>
                  <a:gd name="T81" fmla="*/ 2 h 72"/>
                  <a:gd name="T82" fmla="*/ 72 w 80"/>
                  <a:gd name="T83" fmla="*/ 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72">
                    <a:moveTo>
                      <a:pt x="72" y="2"/>
                    </a:moveTo>
                    <a:lnTo>
                      <a:pt x="70" y="4"/>
                    </a:lnTo>
                    <a:lnTo>
                      <a:pt x="64" y="9"/>
                    </a:lnTo>
                    <a:lnTo>
                      <a:pt x="55" y="17"/>
                    </a:lnTo>
                    <a:lnTo>
                      <a:pt x="45" y="25"/>
                    </a:lnTo>
                    <a:lnTo>
                      <a:pt x="34" y="28"/>
                    </a:lnTo>
                    <a:lnTo>
                      <a:pt x="19" y="32"/>
                    </a:lnTo>
                    <a:lnTo>
                      <a:pt x="5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7" y="61"/>
                    </a:lnTo>
                    <a:lnTo>
                      <a:pt x="17" y="68"/>
                    </a:lnTo>
                    <a:lnTo>
                      <a:pt x="28" y="72"/>
                    </a:lnTo>
                    <a:lnTo>
                      <a:pt x="42" y="70"/>
                    </a:lnTo>
                    <a:lnTo>
                      <a:pt x="51" y="64"/>
                    </a:lnTo>
                    <a:lnTo>
                      <a:pt x="59" y="59"/>
                    </a:lnTo>
                    <a:lnTo>
                      <a:pt x="66" y="55"/>
                    </a:lnTo>
                    <a:lnTo>
                      <a:pt x="72" y="51"/>
                    </a:lnTo>
                    <a:lnTo>
                      <a:pt x="76" y="47"/>
                    </a:lnTo>
                    <a:lnTo>
                      <a:pt x="76" y="44"/>
                    </a:lnTo>
                    <a:lnTo>
                      <a:pt x="72" y="44"/>
                    </a:lnTo>
                    <a:lnTo>
                      <a:pt x="64" y="45"/>
                    </a:lnTo>
                    <a:lnTo>
                      <a:pt x="55" y="53"/>
                    </a:lnTo>
                    <a:lnTo>
                      <a:pt x="43" y="59"/>
                    </a:lnTo>
                    <a:lnTo>
                      <a:pt x="34" y="63"/>
                    </a:lnTo>
                    <a:lnTo>
                      <a:pt x="22" y="61"/>
                    </a:lnTo>
                    <a:lnTo>
                      <a:pt x="15" y="57"/>
                    </a:lnTo>
                    <a:lnTo>
                      <a:pt x="9" y="51"/>
                    </a:lnTo>
                    <a:lnTo>
                      <a:pt x="7" y="49"/>
                    </a:lnTo>
                    <a:lnTo>
                      <a:pt x="13" y="44"/>
                    </a:lnTo>
                    <a:lnTo>
                      <a:pt x="26" y="38"/>
                    </a:lnTo>
                    <a:lnTo>
                      <a:pt x="40" y="30"/>
                    </a:lnTo>
                    <a:lnTo>
                      <a:pt x="53" y="26"/>
                    </a:lnTo>
                    <a:lnTo>
                      <a:pt x="62" y="19"/>
                    </a:lnTo>
                    <a:lnTo>
                      <a:pt x="70" y="13"/>
                    </a:lnTo>
                    <a:lnTo>
                      <a:pt x="76" y="7"/>
                    </a:lnTo>
                    <a:lnTo>
                      <a:pt x="80" y="6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2" y="2"/>
                    </a:lnTo>
                    <a:lnTo>
                      <a:pt x="72" y="2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7" name="Freeform 159"/>
              <p:cNvSpPr>
                <a:spLocks/>
              </p:cNvSpPr>
              <p:nvPr/>
            </p:nvSpPr>
            <p:spPr bwMode="auto">
              <a:xfrm>
                <a:off x="4606" y="1972"/>
                <a:ext cx="101" cy="44"/>
              </a:xfrm>
              <a:custGeom>
                <a:avLst/>
                <a:gdLst>
                  <a:gd name="T0" fmla="*/ 6 w 202"/>
                  <a:gd name="T1" fmla="*/ 84 h 88"/>
                  <a:gd name="T2" fmla="*/ 12 w 202"/>
                  <a:gd name="T3" fmla="*/ 84 h 88"/>
                  <a:gd name="T4" fmla="*/ 23 w 202"/>
                  <a:gd name="T5" fmla="*/ 84 h 88"/>
                  <a:gd name="T6" fmla="*/ 40 w 202"/>
                  <a:gd name="T7" fmla="*/ 86 h 88"/>
                  <a:gd name="T8" fmla="*/ 61 w 202"/>
                  <a:gd name="T9" fmla="*/ 88 h 88"/>
                  <a:gd name="T10" fmla="*/ 74 w 202"/>
                  <a:gd name="T11" fmla="*/ 88 h 88"/>
                  <a:gd name="T12" fmla="*/ 89 w 202"/>
                  <a:gd name="T13" fmla="*/ 86 h 88"/>
                  <a:gd name="T14" fmla="*/ 101 w 202"/>
                  <a:gd name="T15" fmla="*/ 82 h 88"/>
                  <a:gd name="T16" fmla="*/ 110 w 202"/>
                  <a:gd name="T17" fmla="*/ 82 h 88"/>
                  <a:gd name="T18" fmla="*/ 128 w 202"/>
                  <a:gd name="T19" fmla="*/ 78 h 88"/>
                  <a:gd name="T20" fmla="*/ 141 w 202"/>
                  <a:gd name="T21" fmla="*/ 69 h 88"/>
                  <a:gd name="T22" fmla="*/ 154 w 202"/>
                  <a:gd name="T23" fmla="*/ 57 h 88"/>
                  <a:gd name="T24" fmla="*/ 169 w 202"/>
                  <a:gd name="T25" fmla="*/ 46 h 88"/>
                  <a:gd name="T26" fmla="*/ 181 w 202"/>
                  <a:gd name="T27" fmla="*/ 33 h 88"/>
                  <a:gd name="T28" fmla="*/ 192 w 202"/>
                  <a:gd name="T29" fmla="*/ 17 h 88"/>
                  <a:gd name="T30" fmla="*/ 200 w 202"/>
                  <a:gd name="T31" fmla="*/ 4 h 88"/>
                  <a:gd name="T32" fmla="*/ 202 w 202"/>
                  <a:gd name="T33" fmla="*/ 0 h 88"/>
                  <a:gd name="T34" fmla="*/ 192 w 202"/>
                  <a:gd name="T35" fmla="*/ 4 h 88"/>
                  <a:gd name="T36" fmla="*/ 179 w 202"/>
                  <a:gd name="T37" fmla="*/ 21 h 88"/>
                  <a:gd name="T38" fmla="*/ 164 w 202"/>
                  <a:gd name="T39" fmla="*/ 40 h 88"/>
                  <a:gd name="T40" fmla="*/ 154 w 202"/>
                  <a:gd name="T41" fmla="*/ 54 h 88"/>
                  <a:gd name="T42" fmla="*/ 145 w 202"/>
                  <a:gd name="T43" fmla="*/ 57 h 88"/>
                  <a:gd name="T44" fmla="*/ 133 w 202"/>
                  <a:gd name="T45" fmla="*/ 63 h 88"/>
                  <a:gd name="T46" fmla="*/ 122 w 202"/>
                  <a:gd name="T47" fmla="*/ 67 h 88"/>
                  <a:gd name="T48" fmla="*/ 110 w 202"/>
                  <a:gd name="T49" fmla="*/ 71 h 88"/>
                  <a:gd name="T50" fmla="*/ 103 w 202"/>
                  <a:gd name="T51" fmla="*/ 73 h 88"/>
                  <a:gd name="T52" fmla="*/ 89 w 202"/>
                  <a:gd name="T53" fmla="*/ 76 h 88"/>
                  <a:gd name="T54" fmla="*/ 74 w 202"/>
                  <a:gd name="T55" fmla="*/ 78 h 88"/>
                  <a:gd name="T56" fmla="*/ 59 w 202"/>
                  <a:gd name="T57" fmla="*/ 80 h 88"/>
                  <a:gd name="T58" fmla="*/ 42 w 202"/>
                  <a:gd name="T59" fmla="*/ 78 h 88"/>
                  <a:gd name="T60" fmla="*/ 31 w 202"/>
                  <a:gd name="T61" fmla="*/ 75 h 88"/>
                  <a:gd name="T62" fmla="*/ 19 w 202"/>
                  <a:gd name="T63" fmla="*/ 73 h 88"/>
                  <a:gd name="T64" fmla="*/ 13 w 202"/>
                  <a:gd name="T65" fmla="*/ 71 h 88"/>
                  <a:gd name="T66" fmla="*/ 6 w 202"/>
                  <a:gd name="T67" fmla="*/ 71 h 88"/>
                  <a:gd name="T68" fmla="*/ 0 w 202"/>
                  <a:gd name="T69" fmla="*/ 76 h 88"/>
                  <a:gd name="T70" fmla="*/ 0 w 202"/>
                  <a:gd name="T71" fmla="*/ 82 h 88"/>
                  <a:gd name="T72" fmla="*/ 6 w 202"/>
                  <a:gd name="T73" fmla="*/ 84 h 88"/>
                  <a:gd name="T74" fmla="*/ 6 w 202"/>
                  <a:gd name="T75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2" h="88">
                    <a:moveTo>
                      <a:pt x="6" y="84"/>
                    </a:moveTo>
                    <a:lnTo>
                      <a:pt x="12" y="84"/>
                    </a:lnTo>
                    <a:lnTo>
                      <a:pt x="23" y="84"/>
                    </a:lnTo>
                    <a:lnTo>
                      <a:pt x="40" y="86"/>
                    </a:lnTo>
                    <a:lnTo>
                      <a:pt x="61" y="88"/>
                    </a:lnTo>
                    <a:lnTo>
                      <a:pt x="74" y="88"/>
                    </a:lnTo>
                    <a:lnTo>
                      <a:pt x="89" y="86"/>
                    </a:lnTo>
                    <a:lnTo>
                      <a:pt x="101" y="82"/>
                    </a:lnTo>
                    <a:lnTo>
                      <a:pt x="110" y="82"/>
                    </a:lnTo>
                    <a:lnTo>
                      <a:pt x="128" y="78"/>
                    </a:lnTo>
                    <a:lnTo>
                      <a:pt x="141" y="69"/>
                    </a:lnTo>
                    <a:lnTo>
                      <a:pt x="154" y="57"/>
                    </a:lnTo>
                    <a:lnTo>
                      <a:pt x="169" y="46"/>
                    </a:lnTo>
                    <a:lnTo>
                      <a:pt x="181" y="33"/>
                    </a:lnTo>
                    <a:lnTo>
                      <a:pt x="192" y="17"/>
                    </a:lnTo>
                    <a:lnTo>
                      <a:pt x="200" y="4"/>
                    </a:lnTo>
                    <a:lnTo>
                      <a:pt x="202" y="0"/>
                    </a:lnTo>
                    <a:lnTo>
                      <a:pt x="192" y="4"/>
                    </a:lnTo>
                    <a:lnTo>
                      <a:pt x="179" y="21"/>
                    </a:lnTo>
                    <a:lnTo>
                      <a:pt x="164" y="40"/>
                    </a:lnTo>
                    <a:lnTo>
                      <a:pt x="154" y="54"/>
                    </a:lnTo>
                    <a:lnTo>
                      <a:pt x="145" y="57"/>
                    </a:lnTo>
                    <a:lnTo>
                      <a:pt x="133" y="63"/>
                    </a:lnTo>
                    <a:lnTo>
                      <a:pt x="122" y="67"/>
                    </a:lnTo>
                    <a:lnTo>
                      <a:pt x="110" y="71"/>
                    </a:lnTo>
                    <a:lnTo>
                      <a:pt x="103" y="73"/>
                    </a:lnTo>
                    <a:lnTo>
                      <a:pt x="89" y="76"/>
                    </a:lnTo>
                    <a:lnTo>
                      <a:pt x="74" y="78"/>
                    </a:lnTo>
                    <a:lnTo>
                      <a:pt x="59" y="80"/>
                    </a:lnTo>
                    <a:lnTo>
                      <a:pt x="42" y="78"/>
                    </a:lnTo>
                    <a:lnTo>
                      <a:pt x="31" y="75"/>
                    </a:lnTo>
                    <a:lnTo>
                      <a:pt x="19" y="73"/>
                    </a:lnTo>
                    <a:lnTo>
                      <a:pt x="13" y="71"/>
                    </a:lnTo>
                    <a:lnTo>
                      <a:pt x="6" y="71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6" y="84"/>
                    </a:lnTo>
                    <a:lnTo>
                      <a:pt x="6" y="84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8" name="Freeform 160"/>
              <p:cNvSpPr>
                <a:spLocks/>
              </p:cNvSpPr>
              <p:nvPr/>
            </p:nvSpPr>
            <p:spPr bwMode="auto">
              <a:xfrm>
                <a:off x="4631" y="1926"/>
                <a:ext cx="62" cy="26"/>
              </a:xfrm>
              <a:custGeom>
                <a:avLst/>
                <a:gdLst>
                  <a:gd name="T0" fmla="*/ 5 w 123"/>
                  <a:gd name="T1" fmla="*/ 42 h 53"/>
                  <a:gd name="T2" fmla="*/ 19 w 123"/>
                  <a:gd name="T3" fmla="*/ 40 h 53"/>
                  <a:gd name="T4" fmla="*/ 30 w 123"/>
                  <a:gd name="T5" fmla="*/ 34 h 53"/>
                  <a:gd name="T6" fmla="*/ 59 w 123"/>
                  <a:gd name="T7" fmla="*/ 12 h 53"/>
                  <a:gd name="T8" fmla="*/ 78 w 123"/>
                  <a:gd name="T9" fmla="*/ 4 h 53"/>
                  <a:gd name="T10" fmla="*/ 98 w 123"/>
                  <a:gd name="T11" fmla="*/ 2 h 53"/>
                  <a:gd name="T12" fmla="*/ 110 w 123"/>
                  <a:gd name="T13" fmla="*/ 0 h 53"/>
                  <a:gd name="T14" fmla="*/ 121 w 123"/>
                  <a:gd name="T15" fmla="*/ 4 h 53"/>
                  <a:gd name="T16" fmla="*/ 119 w 123"/>
                  <a:gd name="T17" fmla="*/ 17 h 53"/>
                  <a:gd name="T18" fmla="*/ 112 w 123"/>
                  <a:gd name="T19" fmla="*/ 33 h 53"/>
                  <a:gd name="T20" fmla="*/ 97 w 123"/>
                  <a:gd name="T21" fmla="*/ 36 h 53"/>
                  <a:gd name="T22" fmla="*/ 85 w 123"/>
                  <a:gd name="T23" fmla="*/ 36 h 53"/>
                  <a:gd name="T24" fmla="*/ 78 w 123"/>
                  <a:gd name="T25" fmla="*/ 40 h 53"/>
                  <a:gd name="T26" fmla="*/ 72 w 123"/>
                  <a:gd name="T27" fmla="*/ 50 h 53"/>
                  <a:gd name="T28" fmla="*/ 68 w 123"/>
                  <a:gd name="T29" fmla="*/ 53 h 53"/>
                  <a:gd name="T30" fmla="*/ 64 w 123"/>
                  <a:gd name="T31" fmla="*/ 52 h 53"/>
                  <a:gd name="T32" fmla="*/ 66 w 123"/>
                  <a:gd name="T33" fmla="*/ 44 h 53"/>
                  <a:gd name="T34" fmla="*/ 78 w 123"/>
                  <a:gd name="T35" fmla="*/ 36 h 53"/>
                  <a:gd name="T36" fmla="*/ 85 w 123"/>
                  <a:gd name="T37" fmla="*/ 33 h 53"/>
                  <a:gd name="T38" fmla="*/ 95 w 123"/>
                  <a:gd name="T39" fmla="*/ 33 h 53"/>
                  <a:gd name="T40" fmla="*/ 106 w 123"/>
                  <a:gd name="T41" fmla="*/ 29 h 53"/>
                  <a:gd name="T42" fmla="*/ 112 w 123"/>
                  <a:gd name="T43" fmla="*/ 23 h 53"/>
                  <a:gd name="T44" fmla="*/ 114 w 123"/>
                  <a:gd name="T45" fmla="*/ 15 h 53"/>
                  <a:gd name="T46" fmla="*/ 114 w 123"/>
                  <a:gd name="T47" fmla="*/ 8 h 53"/>
                  <a:gd name="T48" fmla="*/ 108 w 123"/>
                  <a:gd name="T49" fmla="*/ 6 h 53"/>
                  <a:gd name="T50" fmla="*/ 98 w 123"/>
                  <a:gd name="T51" fmla="*/ 6 h 53"/>
                  <a:gd name="T52" fmla="*/ 87 w 123"/>
                  <a:gd name="T53" fmla="*/ 10 h 53"/>
                  <a:gd name="T54" fmla="*/ 72 w 123"/>
                  <a:gd name="T55" fmla="*/ 10 h 53"/>
                  <a:gd name="T56" fmla="*/ 59 w 123"/>
                  <a:gd name="T57" fmla="*/ 15 h 53"/>
                  <a:gd name="T58" fmla="*/ 36 w 123"/>
                  <a:gd name="T59" fmla="*/ 38 h 53"/>
                  <a:gd name="T60" fmla="*/ 22 w 123"/>
                  <a:gd name="T61" fmla="*/ 46 h 53"/>
                  <a:gd name="T62" fmla="*/ 5 w 123"/>
                  <a:gd name="T63" fmla="*/ 48 h 53"/>
                  <a:gd name="T64" fmla="*/ 0 w 123"/>
                  <a:gd name="T65" fmla="*/ 48 h 53"/>
                  <a:gd name="T66" fmla="*/ 1 w 123"/>
                  <a:gd name="T67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3" h="53">
                    <a:moveTo>
                      <a:pt x="1" y="42"/>
                    </a:moveTo>
                    <a:lnTo>
                      <a:pt x="5" y="42"/>
                    </a:lnTo>
                    <a:lnTo>
                      <a:pt x="11" y="40"/>
                    </a:lnTo>
                    <a:lnTo>
                      <a:pt x="19" y="40"/>
                    </a:lnTo>
                    <a:lnTo>
                      <a:pt x="24" y="38"/>
                    </a:lnTo>
                    <a:lnTo>
                      <a:pt x="30" y="34"/>
                    </a:lnTo>
                    <a:lnTo>
                      <a:pt x="45" y="23"/>
                    </a:lnTo>
                    <a:lnTo>
                      <a:pt x="59" y="12"/>
                    </a:lnTo>
                    <a:lnTo>
                      <a:pt x="70" y="6"/>
                    </a:lnTo>
                    <a:lnTo>
                      <a:pt x="78" y="4"/>
                    </a:lnTo>
                    <a:lnTo>
                      <a:pt x="89" y="2"/>
                    </a:lnTo>
                    <a:lnTo>
                      <a:pt x="98" y="2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6" y="2"/>
                    </a:lnTo>
                    <a:lnTo>
                      <a:pt x="121" y="4"/>
                    </a:lnTo>
                    <a:lnTo>
                      <a:pt x="123" y="10"/>
                    </a:lnTo>
                    <a:lnTo>
                      <a:pt x="119" y="17"/>
                    </a:lnTo>
                    <a:lnTo>
                      <a:pt x="117" y="25"/>
                    </a:lnTo>
                    <a:lnTo>
                      <a:pt x="112" y="33"/>
                    </a:lnTo>
                    <a:lnTo>
                      <a:pt x="106" y="36"/>
                    </a:lnTo>
                    <a:lnTo>
                      <a:pt x="97" y="36"/>
                    </a:lnTo>
                    <a:lnTo>
                      <a:pt x="91" y="36"/>
                    </a:lnTo>
                    <a:lnTo>
                      <a:pt x="85" y="36"/>
                    </a:lnTo>
                    <a:lnTo>
                      <a:pt x="83" y="38"/>
                    </a:lnTo>
                    <a:lnTo>
                      <a:pt x="78" y="40"/>
                    </a:lnTo>
                    <a:lnTo>
                      <a:pt x="76" y="46"/>
                    </a:lnTo>
                    <a:lnTo>
                      <a:pt x="72" y="50"/>
                    </a:lnTo>
                    <a:lnTo>
                      <a:pt x="72" y="53"/>
                    </a:lnTo>
                    <a:lnTo>
                      <a:pt x="68" y="53"/>
                    </a:lnTo>
                    <a:lnTo>
                      <a:pt x="66" y="53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6" y="44"/>
                    </a:lnTo>
                    <a:lnTo>
                      <a:pt x="72" y="40"/>
                    </a:lnTo>
                    <a:lnTo>
                      <a:pt x="78" y="36"/>
                    </a:lnTo>
                    <a:lnTo>
                      <a:pt x="83" y="34"/>
                    </a:lnTo>
                    <a:lnTo>
                      <a:pt x="85" y="33"/>
                    </a:lnTo>
                    <a:lnTo>
                      <a:pt x="91" y="34"/>
                    </a:lnTo>
                    <a:lnTo>
                      <a:pt x="95" y="33"/>
                    </a:lnTo>
                    <a:lnTo>
                      <a:pt x="102" y="33"/>
                    </a:lnTo>
                    <a:lnTo>
                      <a:pt x="106" y="29"/>
                    </a:lnTo>
                    <a:lnTo>
                      <a:pt x="108" y="25"/>
                    </a:lnTo>
                    <a:lnTo>
                      <a:pt x="112" y="23"/>
                    </a:lnTo>
                    <a:lnTo>
                      <a:pt x="114" y="19"/>
                    </a:lnTo>
                    <a:lnTo>
                      <a:pt x="114" y="15"/>
                    </a:lnTo>
                    <a:lnTo>
                      <a:pt x="114" y="10"/>
                    </a:lnTo>
                    <a:lnTo>
                      <a:pt x="114" y="8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4" y="6"/>
                    </a:lnTo>
                    <a:lnTo>
                      <a:pt x="98" y="6"/>
                    </a:lnTo>
                    <a:lnTo>
                      <a:pt x="93" y="8"/>
                    </a:lnTo>
                    <a:lnTo>
                      <a:pt x="87" y="10"/>
                    </a:lnTo>
                    <a:lnTo>
                      <a:pt x="79" y="10"/>
                    </a:lnTo>
                    <a:lnTo>
                      <a:pt x="72" y="10"/>
                    </a:lnTo>
                    <a:lnTo>
                      <a:pt x="66" y="10"/>
                    </a:lnTo>
                    <a:lnTo>
                      <a:pt x="59" y="15"/>
                    </a:lnTo>
                    <a:lnTo>
                      <a:pt x="47" y="27"/>
                    </a:lnTo>
                    <a:lnTo>
                      <a:pt x="36" y="38"/>
                    </a:lnTo>
                    <a:lnTo>
                      <a:pt x="30" y="46"/>
                    </a:lnTo>
                    <a:lnTo>
                      <a:pt x="22" y="46"/>
                    </a:lnTo>
                    <a:lnTo>
                      <a:pt x="15" y="48"/>
                    </a:lnTo>
                    <a:lnTo>
                      <a:pt x="5" y="48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1" y="42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29" name="Freeform 161"/>
              <p:cNvSpPr>
                <a:spLocks/>
              </p:cNvSpPr>
              <p:nvPr/>
            </p:nvSpPr>
            <p:spPr bwMode="auto">
              <a:xfrm>
                <a:off x="4665" y="1928"/>
                <a:ext cx="50" cy="44"/>
              </a:xfrm>
              <a:custGeom>
                <a:avLst/>
                <a:gdLst>
                  <a:gd name="T0" fmla="*/ 4 w 101"/>
                  <a:gd name="T1" fmla="*/ 55 h 89"/>
                  <a:gd name="T2" fmla="*/ 4 w 101"/>
                  <a:gd name="T3" fmla="*/ 53 h 89"/>
                  <a:gd name="T4" fmla="*/ 10 w 101"/>
                  <a:gd name="T5" fmla="*/ 53 h 89"/>
                  <a:gd name="T6" fmla="*/ 15 w 101"/>
                  <a:gd name="T7" fmla="*/ 51 h 89"/>
                  <a:gd name="T8" fmla="*/ 21 w 101"/>
                  <a:gd name="T9" fmla="*/ 51 h 89"/>
                  <a:gd name="T10" fmla="*/ 25 w 101"/>
                  <a:gd name="T11" fmla="*/ 48 h 89"/>
                  <a:gd name="T12" fmla="*/ 36 w 101"/>
                  <a:gd name="T13" fmla="*/ 44 h 89"/>
                  <a:gd name="T14" fmla="*/ 46 w 101"/>
                  <a:gd name="T15" fmla="*/ 36 h 89"/>
                  <a:gd name="T16" fmla="*/ 53 w 101"/>
                  <a:gd name="T17" fmla="*/ 34 h 89"/>
                  <a:gd name="T18" fmla="*/ 55 w 101"/>
                  <a:gd name="T19" fmla="*/ 30 h 89"/>
                  <a:gd name="T20" fmla="*/ 61 w 101"/>
                  <a:gd name="T21" fmla="*/ 23 h 89"/>
                  <a:gd name="T22" fmla="*/ 65 w 101"/>
                  <a:gd name="T23" fmla="*/ 17 h 89"/>
                  <a:gd name="T24" fmla="*/ 72 w 101"/>
                  <a:gd name="T25" fmla="*/ 11 h 89"/>
                  <a:gd name="T26" fmla="*/ 78 w 101"/>
                  <a:gd name="T27" fmla="*/ 6 h 89"/>
                  <a:gd name="T28" fmla="*/ 86 w 101"/>
                  <a:gd name="T29" fmla="*/ 2 h 89"/>
                  <a:gd name="T30" fmla="*/ 91 w 101"/>
                  <a:gd name="T31" fmla="*/ 0 h 89"/>
                  <a:gd name="T32" fmla="*/ 99 w 101"/>
                  <a:gd name="T33" fmla="*/ 2 h 89"/>
                  <a:gd name="T34" fmla="*/ 101 w 101"/>
                  <a:gd name="T35" fmla="*/ 6 h 89"/>
                  <a:gd name="T36" fmla="*/ 101 w 101"/>
                  <a:gd name="T37" fmla="*/ 11 h 89"/>
                  <a:gd name="T38" fmla="*/ 101 w 101"/>
                  <a:gd name="T39" fmla="*/ 19 h 89"/>
                  <a:gd name="T40" fmla="*/ 95 w 101"/>
                  <a:gd name="T41" fmla="*/ 27 h 89"/>
                  <a:gd name="T42" fmla="*/ 93 w 101"/>
                  <a:gd name="T43" fmla="*/ 30 h 89"/>
                  <a:gd name="T44" fmla="*/ 87 w 101"/>
                  <a:gd name="T45" fmla="*/ 40 h 89"/>
                  <a:gd name="T46" fmla="*/ 80 w 101"/>
                  <a:gd name="T47" fmla="*/ 49 h 89"/>
                  <a:gd name="T48" fmla="*/ 72 w 101"/>
                  <a:gd name="T49" fmla="*/ 61 h 89"/>
                  <a:gd name="T50" fmla="*/ 61 w 101"/>
                  <a:gd name="T51" fmla="*/ 70 h 89"/>
                  <a:gd name="T52" fmla="*/ 51 w 101"/>
                  <a:gd name="T53" fmla="*/ 78 h 89"/>
                  <a:gd name="T54" fmla="*/ 44 w 101"/>
                  <a:gd name="T55" fmla="*/ 84 h 89"/>
                  <a:gd name="T56" fmla="*/ 40 w 101"/>
                  <a:gd name="T57" fmla="*/ 86 h 89"/>
                  <a:gd name="T58" fmla="*/ 34 w 101"/>
                  <a:gd name="T59" fmla="*/ 89 h 89"/>
                  <a:gd name="T60" fmla="*/ 34 w 101"/>
                  <a:gd name="T61" fmla="*/ 86 h 89"/>
                  <a:gd name="T62" fmla="*/ 36 w 101"/>
                  <a:gd name="T63" fmla="*/ 82 h 89"/>
                  <a:gd name="T64" fmla="*/ 46 w 101"/>
                  <a:gd name="T65" fmla="*/ 76 h 89"/>
                  <a:gd name="T66" fmla="*/ 55 w 101"/>
                  <a:gd name="T67" fmla="*/ 68 h 89"/>
                  <a:gd name="T68" fmla="*/ 67 w 101"/>
                  <a:gd name="T69" fmla="*/ 59 h 89"/>
                  <a:gd name="T70" fmla="*/ 70 w 101"/>
                  <a:gd name="T71" fmla="*/ 51 h 89"/>
                  <a:gd name="T72" fmla="*/ 76 w 101"/>
                  <a:gd name="T73" fmla="*/ 46 h 89"/>
                  <a:gd name="T74" fmla="*/ 80 w 101"/>
                  <a:gd name="T75" fmla="*/ 40 h 89"/>
                  <a:gd name="T76" fmla="*/ 84 w 101"/>
                  <a:gd name="T77" fmla="*/ 36 h 89"/>
                  <a:gd name="T78" fmla="*/ 87 w 101"/>
                  <a:gd name="T79" fmla="*/ 30 h 89"/>
                  <a:gd name="T80" fmla="*/ 93 w 101"/>
                  <a:gd name="T81" fmla="*/ 23 h 89"/>
                  <a:gd name="T82" fmla="*/ 93 w 101"/>
                  <a:gd name="T83" fmla="*/ 17 h 89"/>
                  <a:gd name="T84" fmla="*/ 95 w 101"/>
                  <a:gd name="T85" fmla="*/ 13 h 89"/>
                  <a:gd name="T86" fmla="*/ 93 w 101"/>
                  <a:gd name="T87" fmla="*/ 10 h 89"/>
                  <a:gd name="T88" fmla="*/ 89 w 101"/>
                  <a:gd name="T89" fmla="*/ 10 h 89"/>
                  <a:gd name="T90" fmla="*/ 84 w 101"/>
                  <a:gd name="T91" fmla="*/ 10 h 89"/>
                  <a:gd name="T92" fmla="*/ 78 w 101"/>
                  <a:gd name="T93" fmla="*/ 13 h 89"/>
                  <a:gd name="T94" fmla="*/ 72 w 101"/>
                  <a:gd name="T95" fmla="*/ 19 h 89"/>
                  <a:gd name="T96" fmla="*/ 65 w 101"/>
                  <a:gd name="T97" fmla="*/ 29 h 89"/>
                  <a:gd name="T98" fmla="*/ 59 w 101"/>
                  <a:gd name="T99" fmla="*/ 36 h 89"/>
                  <a:gd name="T100" fmla="*/ 57 w 101"/>
                  <a:gd name="T101" fmla="*/ 42 h 89"/>
                  <a:gd name="T102" fmla="*/ 49 w 101"/>
                  <a:gd name="T103" fmla="*/ 44 h 89"/>
                  <a:gd name="T104" fmla="*/ 38 w 101"/>
                  <a:gd name="T105" fmla="*/ 49 h 89"/>
                  <a:gd name="T106" fmla="*/ 25 w 101"/>
                  <a:gd name="T107" fmla="*/ 55 h 89"/>
                  <a:gd name="T108" fmla="*/ 19 w 101"/>
                  <a:gd name="T109" fmla="*/ 59 h 89"/>
                  <a:gd name="T110" fmla="*/ 15 w 101"/>
                  <a:gd name="T111" fmla="*/ 59 h 89"/>
                  <a:gd name="T112" fmla="*/ 11 w 101"/>
                  <a:gd name="T113" fmla="*/ 59 h 89"/>
                  <a:gd name="T114" fmla="*/ 8 w 101"/>
                  <a:gd name="T115" fmla="*/ 59 h 89"/>
                  <a:gd name="T116" fmla="*/ 6 w 101"/>
                  <a:gd name="T117" fmla="*/ 59 h 89"/>
                  <a:gd name="T118" fmla="*/ 0 w 101"/>
                  <a:gd name="T119" fmla="*/ 57 h 89"/>
                  <a:gd name="T120" fmla="*/ 4 w 101"/>
                  <a:gd name="T121" fmla="*/ 55 h 89"/>
                  <a:gd name="T122" fmla="*/ 4 w 101"/>
                  <a:gd name="T123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1" h="89">
                    <a:moveTo>
                      <a:pt x="4" y="55"/>
                    </a:moveTo>
                    <a:lnTo>
                      <a:pt x="4" y="53"/>
                    </a:lnTo>
                    <a:lnTo>
                      <a:pt x="10" y="53"/>
                    </a:lnTo>
                    <a:lnTo>
                      <a:pt x="15" y="51"/>
                    </a:lnTo>
                    <a:lnTo>
                      <a:pt x="21" y="51"/>
                    </a:lnTo>
                    <a:lnTo>
                      <a:pt x="25" y="48"/>
                    </a:lnTo>
                    <a:lnTo>
                      <a:pt x="36" y="44"/>
                    </a:lnTo>
                    <a:lnTo>
                      <a:pt x="46" y="36"/>
                    </a:lnTo>
                    <a:lnTo>
                      <a:pt x="53" y="34"/>
                    </a:lnTo>
                    <a:lnTo>
                      <a:pt x="55" y="30"/>
                    </a:lnTo>
                    <a:lnTo>
                      <a:pt x="61" y="23"/>
                    </a:lnTo>
                    <a:lnTo>
                      <a:pt x="65" y="17"/>
                    </a:lnTo>
                    <a:lnTo>
                      <a:pt x="72" y="11"/>
                    </a:lnTo>
                    <a:lnTo>
                      <a:pt x="78" y="6"/>
                    </a:lnTo>
                    <a:lnTo>
                      <a:pt x="86" y="2"/>
                    </a:lnTo>
                    <a:lnTo>
                      <a:pt x="91" y="0"/>
                    </a:lnTo>
                    <a:lnTo>
                      <a:pt x="99" y="2"/>
                    </a:lnTo>
                    <a:lnTo>
                      <a:pt x="101" y="6"/>
                    </a:lnTo>
                    <a:lnTo>
                      <a:pt x="101" y="11"/>
                    </a:lnTo>
                    <a:lnTo>
                      <a:pt x="101" y="19"/>
                    </a:lnTo>
                    <a:lnTo>
                      <a:pt x="95" y="27"/>
                    </a:lnTo>
                    <a:lnTo>
                      <a:pt x="93" y="30"/>
                    </a:lnTo>
                    <a:lnTo>
                      <a:pt x="87" y="40"/>
                    </a:lnTo>
                    <a:lnTo>
                      <a:pt x="80" y="49"/>
                    </a:lnTo>
                    <a:lnTo>
                      <a:pt x="72" y="61"/>
                    </a:lnTo>
                    <a:lnTo>
                      <a:pt x="61" y="70"/>
                    </a:lnTo>
                    <a:lnTo>
                      <a:pt x="51" y="78"/>
                    </a:lnTo>
                    <a:lnTo>
                      <a:pt x="44" y="84"/>
                    </a:lnTo>
                    <a:lnTo>
                      <a:pt x="40" y="86"/>
                    </a:lnTo>
                    <a:lnTo>
                      <a:pt x="34" y="89"/>
                    </a:lnTo>
                    <a:lnTo>
                      <a:pt x="34" y="86"/>
                    </a:lnTo>
                    <a:lnTo>
                      <a:pt x="36" y="82"/>
                    </a:lnTo>
                    <a:lnTo>
                      <a:pt x="46" y="76"/>
                    </a:lnTo>
                    <a:lnTo>
                      <a:pt x="55" y="68"/>
                    </a:lnTo>
                    <a:lnTo>
                      <a:pt x="67" y="59"/>
                    </a:lnTo>
                    <a:lnTo>
                      <a:pt x="70" y="51"/>
                    </a:lnTo>
                    <a:lnTo>
                      <a:pt x="76" y="46"/>
                    </a:lnTo>
                    <a:lnTo>
                      <a:pt x="80" y="40"/>
                    </a:lnTo>
                    <a:lnTo>
                      <a:pt x="84" y="36"/>
                    </a:lnTo>
                    <a:lnTo>
                      <a:pt x="87" y="30"/>
                    </a:lnTo>
                    <a:lnTo>
                      <a:pt x="93" y="23"/>
                    </a:lnTo>
                    <a:lnTo>
                      <a:pt x="93" y="17"/>
                    </a:lnTo>
                    <a:lnTo>
                      <a:pt x="95" y="13"/>
                    </a:lnTo>
                    <a:lnTo>
                      <a:pt x="93" y="10"/>
                    </a:lnTo>
                    <a:lnTo>
                      <a:pt x="89" y="10"/>
                    </a:lnTo>
                    <a:lnTo>
                      <a:pt x="84" y="10"/>
                    </a:lnTo>
                    <a:lnTo>
                      <a:pt x="78" y="13"/>
                    </a:lnTo>
                    <a:lnTo>
                      <a:pt x="72" y="19"/>
                    </a:lnTo>
                    <a:lnTo>
                      <a:pt x="65" y="29"/>
                    </a:lnTo>
                    <a:lnTo>
                      <a:pt x="59" y="36"/>
                    </a:lnTo>
                    <a:lnTo>
                      <a:pt x="57" y="42"/>
                    </a:lnTo>
                    <a:lnTo>
                      <a:pt x="49" y="44"/>
                    </a:lnTo>
                    <a:lnTo>
                      <a:pt x="38" y="49"/>
                    </a:lnTo>
                    <a:lnTo>
                      <a:pt x="25" y="55"/>
                    </a:lnTo>
                    <a:lnTo>
                      <a:pt x="19" y="59"/>
                    </a:lnTo>
                    <a:lnTo>
                      <a:pt x="15" y="59"/>
                    </a:lnTo>
                    <a:lnTo>
                      <a:pt x="11" y="59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0" y="57"/>
                    </a:lnTo>
                    <a:lnTo>
                      <a:pt x="4" y="55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0" name="Freeform 162"/>
              <p:cNvSpPr>
                <a:spLocks/>
              </p:cNvSpPr>
              <p:nvPr/>
            </p:nvSpPr>
            <p:spPr bwMode="auto">
              <a:xfrm>
                <a:off x="4683" y="1934"/>
                <a:ext cx="36" cy="48"/>
              </a:xfrm>
              <a:custGeom>
                <a:avLst/>
                <a:gdLst>
                  <a:gd name="T0" fmla="*/ 63 w 72"/>
                  <a:gd name="T1" fmla="*/ 0 h 95"/>
                  <a:gd name="T2" fmla="*/ 63 w 72"/>
                  <a:gd name="T3" fmla="*/ 0 h 95"/>
                  <a:gd name="T4" fmla="*/ 67 w 72"/>
                  <a:gd name="T5" fmla="*/ 0 h 95"/>
                  <a:gd name="T6" fmla="*/ 70 w 72"/>
                  <a:gd name="T7" fmla="*/ 4 h 95"/>
                  <a:gd name="T8" fmla="*/ 72 w 72"/>
                  <a:gd name="T9" fmla="*/ 12 h 95"/>
                  <a:gd name="T10" fmla="*/ 69 w 72"/>
                  <a:gd name="T11" fmla="*/ 23 h 95"/>
                  <a:gd name="T12" fmla="*/ 57 w 72"/>
                  <a:gd name="T13" fmla="*/ 42 h 95"/>
                  <a:gd name="T14" fmla="*/ 46 w 72"/>
                  <a:gd name="T15" fmla="*/ 59 h 95"/>
                  <a:gd name="T16" fmla="*/ 38 w 72"/>
                  <a:gd name="T17" fmla="*/ 69 h 95"/>
                  <a:gd name="T18" fmla="*/ 31 w 72"/>
                  <a:gd name="T19" fmla="*/ 74 h 95"/>
                  <a:gd name="T20" fmla="*/ 21 w 72"/>
                  <a:gd name="T21" fmla="*/ 82 h 95"/>
                  <a:gd name="T22" fmla="*/ 10 w 72"/>
                  <a:gd name="T23" fmla="*/ 90 h 95"/>
                  <a:gd name="T24" fmla="*/ 4 w 72"/>
                  <a:gd name="T25" fmla="*/ 95 h 95"/>
                  <a:gd name="T26" fmla="*/ 0 w 72"/>
                  <a:gd name="T27" fmla="*/ 92 h 95"/>
                  <a:gd name="T28" fmla="*/ 0 w 72"/>
                  <a:gd name="T29" fmla="*/ 88 h 95"/>
                  <a:gd name="T30" fmla="*/ 6 w 72"/>
                  <a:gd name="T31" fmla="*/ 84 h 95"/>
                  <a:gd name="T32" fmla="*/ 19 w 72"/>
                  <a:gd name="T33" fmla="*/ 76 h 95"/>
                  <a:gd name="T34" fmla="*/ 31 w 72"/>
                  <a:gd name="T35" fmla="*/ 67 h 95"/>
                  <a:gd name="T36" fmla="*/ 38 w 72"/>
                  <a:gd name="T37" fmla="*/ 63 h 95"/>
                  <a:gd name="T38" fmla="*/ 44 w 72"/>
                  <a:gd name="T39" fmla="*/ 54 h 95"/>
                  <a:gd name="T40" fmla="*/ 55 w 72"/>
                  <a:gd name="T41" fmla="*/ 40 h 95"/>
                  <a:gd name="T42" fmla="*/ 65 w 72"/>
                  <a:gd name="T43" fmla="*/ 25 h 95"/>
                  <a:gd name="T44" fmla="*/ 69 w 72"/>
                  <a:gd name="T45" fmla="*/ 16 h 95"/>
                  <a:gd name="T46" fmla="*/ 67 w 72"/>
                  <a:gd name="T47" fmla="*/ 10 h 95"/>
                  <a:gd name="T48" fmla="*/ 65 w 72"/>
                  <a:gd name="T49" fmla="*/ 8 h 95"/>
                  <a:gd name="T50" fmla="*/ 63 w 72"/>
                  <a:gd name="T51" fmla="*/ 6 h 95"/>
                  <a:gd name="T52" fmla="*/ 63 w 72"/>
                  <a:gd name="T53" fmla="*/ 6 h 95"/>
                  <a:gd name="T54" fmla="*/ 63 w 72"/>
                  <a:gd name="T55" fmla="*/ 0 h 95"/>
                  <a:gd name="T56" fmla="*/ 63 w 72"/>
                  <a:gd name="T5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2" h="95">
                    <a:moveTo>
                      <a:pt x="63" y="0"/>
                    </a:moveTo>
                    <a:lnTo>
                      <a:pt x="63" y="0"/>
                    </a:lnTo>
                    <a:lnTo>
                      <a:pt x="67" y="0"/>
                    </a:lnTo>
                    <a:lnTo>
                      <a:pt x="70" y="4"/>
                    </a:lnTo>
                    <a:lnTo>
                      <a:pt x="72" y="12"/>
                    </a:lnTo>
                    <a:lnTo>
                      <a:pt x="69" y="23"/>
                    </a:lnTo>
                    <a:lnTo>
                      <a:pt x="57" y="42"/>
                    </a:lnTo>
                    <a:lnTo>
                      <a:pt x="46" y="59"/>
                    </a:lnTo>
                    <a:lnTo>
                      <a:pt x="38" y="69"/>
                    </a:lnTo>
                    <a:lnTo>
                      <a:pt x="31" y="74"/>
                    </a:lnTo>
                    <a:lnTo>
                      <a:pt x="21" y="82"/>
                    </a:lnTo>
                    <a:lnTo>
                      <a:pt x="10" y="90"/>
                    </a:lnTo>
                    <a:lnTo>
                      <a:pt x="4" y="95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6" y="84"/>
                    </a:lnTo>
                    <a:lnTo>
                      <a:pt x="19" y="76"/>
                    </a:lnTo>
                    <a:lnTo>
                      <a:pt x="31" y="67"/>
                    </a:lnTo>
                    <a:lnTo>
                      <a:pt x="38" y="63"/>
                    </a:lnTo>
                    <a:lnTo>
                      <a:pt x="44" y="54"/>
                    </a:lnTo>
                    <a:lnTo>
                      <a:pt x="55" y="40"/>
                    </a:lnTo>
                    <a:lnTo>
                      <a:pt x="65" y="25"/>
                    </a:lnTo>
                    <a:lnTo>
                      <a:pt x="69" y="16"/>
                    </a:lnTo>
                    <a:lnTo>
                      <a:pt x="67" y="10"/>
                    </a:lnTo>
                    <a:lnTo>
                      <a:pt x="65" y="8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3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1" name="Freeform 163"/>
              <p:cNvSpPr>
                <a:spLocks/>
              </p:cNvSpPr>
              <p:nvPr/>
            </p:nvSpPr>
            <p:spPr bwMode="auto">
              <a:xfrm>
                <a:off x="4684" y="1946"/>
                <a:ext cx="33" cy="46"/>
              </a:xfrm>
              <a:custGeom>
                <a:avLst/>
                <a:gdLst>
                  <a:gd name="T0" fmla="*/ 2 w 67"/>
                  <a:gd name="T1" fmla="*/ 93 h 93"/>
                  <a:gd name="T2" fmla="*/ 8 w 67"/>
                  <a:gd name="T3" fmla="*/ 88 h 93"/>
                  <a:gd name="T4" fmla="*/ 19 w 67"/>
                  <a:gd name="T5" fmla="*/ 78 h 93"/>
                  <a:gd name="T6" fmla="*/ 32 w 67"/>
                  <a:gd name="T7" fmla="*/ 65 h 93"/>
                  <a:gd name="T8" fmla="*/ 44 w 67"/>
                  <a:gd name="T9" fmla="*/ 57 h 93"/>
                  <a:gd name="T10" fmla="*/ 48 w 67"/>
                  <a:gd name="T11" fmla="*/ 46 h 93"/>
                  <a:gd name="T12" fmla="*/ 55 w 67"/>
                  <a:gd name="T13" fmla="*/ 32 h 93"/>
                  <a:gd name="T14" fmla="*/ 63 w 67"/>
                  <a:gd name="T15" fmla="*/ 19 h 93"/>
                  <a:gd name="T16" fmla="*/ 67 w 67"/>
                  <a:gd name="T17" fmla="*/ 12 h 93"/>
                  <a:gd name="T18" fmla="*/ 67 w 67"/>
                  <a:gd name="T19" fmla="*/ 8 h 93"/>
                  <a:gd name="T20" fmla="*/ 67 w 67"/>
                  <a:gd name="T21" fmla="*/ 4 h 93"/>
                  <a:gd name="T22" fmla="*/ 65 w 67"/>
                  <a:gd name="T23" fmla="*/ 2 h 93"/>
                  <a:gd name="T24" fmla="*/ 65 w 67"/>
                  <a:gd name="T25" fmla="*/ 0 h 93"/>
                  <a:gd name="T26" fmla="*/ 61 w 67"/>
                  <a:gd name="T27" fmla="*/ 8 h 93"/>
                  <a:gd name="T28" fmla="*/ 61 w 67"/>
                  <a:gd name="T29" fmla="*/ 12 h 93"/>
                  <a:gd name="T30" fmla="*/ 59 w 67"/>
                  <a:gd name="T31" fmla="*/ 15 h 93"/>
                  <a:gd name="T32" fmla="*/ 57 w 67"/>
                  <a:gd name="T33" fmla="*/ 23 h 93"/>
                  <a:gd name="T34" fmla="*/ 51 w 67"/>
                  <a:gd name="T35" fmla="*/ 31 h 93"/>
                  <a:gd name="T36" fmla="*/ 44 w 67"/>
                  <a:gd name="T37" fmla="*/ 42 h 93"/>
                  <a:gd name="T38" fmla="*/ 38 w 67"/>
                  <a:gd name="T39" fmla="*/ 51 h 93"/>
                  <a:gd name="T40" fmla="*/ 32 w 67"/>
                  <a:gd name="T41" fmla="*/ 57 h 93"/>
                  <a:gd name="T42" fmla="*/ 27 w 67"/>
                  <a:gd name="T43" fmla="*/ 63 h 93"/>
                  <a:gd name="T44" fmla="*/ 15 w 67"/>
                  <a:gd name="T45" fmla="*/ 72 h 93"/>
                  <a:gd name="T46" fmla="*/ 6 w 67"/>
                  <a:gd name="T47" fmla="*/ 80 h 93"/>
                  <a:gd name="T48" fmla="*/ 2 w 67"/>
                  <a:gd name="T49" fmla="*/ 86 h 93"/>
                  <a:gd name="T50" fmla="*/ 2 w 67"/>
                  <a:gd name="T51" fmla="*/ 86 h 93"/>
                  <a:gd name="T52" fmla="*/ 0 w 67"/>
                  <a:gd name="T53" fmla="*/ 91 h 93"/>
                  <a:gd name="T54" fmla="*/ 0 w 67"/>
                  <a:gd name="T55" fmla="*/ 93 h 93"/>
                  <a:gd name="T56" fmla="*/ 2 w 67"/>
                  <a:gd name="T57" fmla="*/ 93 h 93"/>
                  <a:gd name="T58" fmla="*/ 2 w 67"/>
                  <a:gd name="T59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7" h="93">
                    <a:moveTo>
                      <a:pt x="2" y="93"/>
                    </a:moveTo>
                    <a:lnTo>
                      <a:pt x="8" y="88"/>
                    </a:lnTo>
                    <a:lnTo>
                      <a:pt x="19" y="78"/>
                    </a:lnTo>
                    <a:lnTo>
                      <a:pt x="32" y="65"/>
                    </a:lnTo>
                    <a:lnTo>
                      <a:pt x="44" y="57"/>
                    </a:lnTo>
                    <a:lnTo>
                      <a:pt x="48" y="46"/>
                    </a:lnTo>
                    <a:lnTo>
                      <a:pt x="55" y="32"/>
                    </a:lnTo>
                    <a:lnTo>
                      <a:pt x="63" y="19"/>
                    </a:lnTo>
                    <a:lnTo>
                      <a:pt x="67" y="12"/>
                    </a:lnTo>
                    <a:lnTo>
                      <a:pt x="67" y="8"/>
                    </a:lnTo>
                    <a:lnTo>
                      <a:pt x="67" y="4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1" y="8"/>
                    </a:lnTo>
                    <a:lnTo>
                      <a:pt x="61" y="12"/>
                    </a:lnTo>
                    <a:lnTo>
                      <a:pt x="59" y="15"/>
                    </a:lnTo>
                    <a:lnTo>
                      <a:pt x="57" y="23"/>
                    </a:lnTo>
                    <a:lnTo>
                      <a:pt x="51" y="31"/>
                    </a:lnTo>
                    <a:lnTo>
                      <a:pt x="44" y="42"/>
                    </a:lnTo>
                    <a:lnTo>
                      <a:pt x="38" y="51"/>
                    </a:lnTo>
                    <a:lnTo>
                      <a:pt x="32" y="57"/>
                    </a:lnTo>
                    <a:lnTo>
                      <a:pt x="27" y="63"/>
                    </a:lnTo>
                    <a:lnTo>
                      <a:pt x="15" y="72"/>
                    </a:lnTo>
                    <a:lnTo>
                      <a:pt x="6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0" y="91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6B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2" name="Freeform 164"/>
              <p:cNvSpPr>
                <a:spLocks/>
              </p:cNvSpPr>
              <p:nvPr/>
            </p:nvSpPr>
            <p:spPr bwMode="auto">
              <a:xfrm>
                <a:off x="4291" y="1741"/>
                <a:ext cx="39" cy="104"/>
              </a:xfrm>
              <a:custGeom>
                <a:avLst/>
                <a:gdLst>
                  <a:gd name="T0" fmla="*/ 61 w 78"/>
                  <a:gd name="T1" fmla="*/ 207 h 207"/>
                  <a:gd name="T2" fmla="*/ 55 w 78"/>
                  <a:gd name="T3" fmla="*/ 201 h 207"/>
                  <a:gd name="T4" fmla="*/ 42 w 78"/>
                  <a:gd name="T5" fmla="*/ 188 h 207"/>
                  <a:gd name="T6" fmla="*/ 26 w 78"/>
                  <a:gd name="T7" fmla="*/ 167 h 207"/>
                  <a:gd name="T8" fmla="*/ 13 w 78"/>
                  <a:gd name="T9" fmla="*/ 144 h 207"/>
                  <a:gd name="T10" fmla="*/ 4 w 78"/>
                  <a:gd name="T11" fmla="*/ 117 h 207"/>
                  <a:gd name="T12" fmla="*/ 0 w 78"/>
                  <a:gd name="T13" fmla="*/ 95 h 207"/>
                  <a:gd name="T14" fmla="*/ 0 w 78"/>
                  <a:gd name="T15" fmla="*/ 76 h 207"/>
                  <a:gd name="T16" fmla="*/ 2 w 78"/>
                  <a:gd name="T17" fmla="*/ 59 h 207"/>
                  <a:gd name="T18" fmla="*/ 9 w 78"/>
                  <a:gd name="T19" fmla="*/ 45 h 207"/>
                  <a:gd name="T20" fmla="*/ 21 w 78"/>
                  <a:gd name="T21" fmla="*/ 34 h 207"/>
                  <a:gd name="T22" fmla="*/ 32 w 78"/>
                  <a:gd name="T23" fmla="*/ 24 h 207"/>
                  <a:gd name="T24" fmla="*/ 45 w 78"/>
                  <a:gd name="T25" fmla="*/ 13 h 207"/>
                  <a:gd name="T26" fmla="*/ 55 w 78"/>
                  <a:gd name="T27" fmla="*/ 7 h 207"/>
                  <a:gd name="T28" fmla="*/ 66 w 78"/>
                  <a:gd name="T29" fmla="*/ 2 h 207"/>
                  <a:gd name="T30" fmla="*/ 74 w 78"/>
                  <a:gd name="T31" fmla="*/ 0 h 207"/>
                  <a:gd name="T32" fmla="*/ 78 w 78"/>
                  <a:gd name="T33" fmla="*/ 2 h 207"/>
                  <a:gd name="T34" fmla="*/ 72 w 78"/>
                  <a:gd name="T35" fmla="*/ 5 h 207"/>
                  <a:gd name="T36" fmla="*/ 63 w 78"/>
                  <a:gd name="T37" fmla="*/ 9 h 207"/>
                  <a:gd name="T38" fmla="*/ 51 w 78"/>
                  <a:gd name="T39" fmla="*/ 15 h 207"/>
                  <a:gd name="T40" fmla="*/ 44 w 78"/>
                  <a:gd name="T41" fmla="*/ 22 h 207"/>
                  <a:gd name="T42" fmla="*/ 36 w 78"/>
                  <a:gd name="T43" fmla="*/ 32 h 207"/>
                  <a:gd name="T44" fmla="*/ 26 w 78"/>
                  <a:gd name="T45" fmla="*/ 43 h 207"/>
                  <a:gd name="T46" fmla="*/ 17 w 78"/>
                  <a:gd name="T47" fmla="*/ 57 h 207"/>
                  <a:gd name="T48" fmla="*/ 13 w 78"/>
                  <a:gd name="T49" fmla="*/ 64 h 207"/>
                  <a:gd name="T50" fmla="*/ 9 w 78"/>
                  <a:gd name="T51" fmla="*/ 70 h 207"/>
                  <a:gd name="T52" fmla="*/ 7 w 78"/>
                  <a:gd name="T53" fmla="*/ 83 h 207"/>
                  <a:gd name="T54" fmla="*/ 7 w 78"/>
                  <a:gd name="T55" fmla="*/ 98 h 207"/>
                  <a:gd name="T56" fmla="*/ 7 w 78"/>
                  <a:gd name="T57" fmla="*/ 110 h 207"/>
                  <a:gd name="T58" fmla="*/ 13 w 78"/>
                  <a:gd name="T59" fmla="*/ 123 h 207"/>
                  <a:gd name="T60" fmla="*/ 25 w 78"/>
                  <a:gd name="T61" fmla="*/ 142 h 207"/>
                  <a:gd name="T62" fmla="*/ 34 w 78"/>
                  <a:gd name="T63" fmla="*/ 159 h 207"/>
                  <a:gd name="T64" fmla="*/ 42 w 78"/>
                  <a:gd name="T65" fmla="*/ 171 h 207"/>
                  <a:gd name="T66" fmla="*/ 47 w 78"/>
                  <a:gd name="T67" fmla="*/ 176 h 207"/>
                  <a:gd name="T68" fmla="*/ 55 w 78"/>
                  <a:gd name="T69" fmla="*/ 184 h 207"/>
                  <a:gd name="T70" fmla="*/ 63 w 78"/>
                  <a:gd name="T71" fmla="*/ 188 h 207"/>
                  <a:gd name="T72" fmla="*/ 64 w 78"/>
                  <a:gd name="T73" fmla="*/ 193 h 207"/>
                  <a:gd name="T74" fmla="*/ 64 w 78"/>
                  <a:gd name="T75" fmla="*/ 195 h 207"/>
                  <a:gd name="T76" fmla="*/ 64 w 78"/>
                  <a:gd name="T77" fmla="*/ 201 h 207"/>
                  <a:gd name="T78" fmla="*/ 63 w 78"/>
                  <a:gd name="T79" fmla="*/ 205 h 207"/>
                  <a:gd name="T80" fmla="*/ 61 w 78"/>
                  <a:gd name="T81" fmla="*/ 207 h 207"/>
                  <a:gd name="T82" fmla="*/ 61 w 78"/>
                  <a:gd name="T83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8" h="207">
                    <a:moveTo>
                      <a:pt x="61" y="207"/>
                    </a:moveTo>
                    <a:lnTo>
                      <a:pt x="55" y="201"/>
                    </a:lnTo>
                    <a:lnTo>
                      <a:pt x="42" y="188"/>
                    </a:lnTo>
                    <a:lnTo>
                      <a:pt x="26" y="167"/>
                    </a:lnTo>
                    <a:lnTo>
                      <a:pt x="13" y="144"/>
                    </a:lnTo>
                    <a:lnTo>
                      <a:pt x="4" y="117"/>
                    </a:lnTo>
                    <a:lnTo>
                      <a:pt x="0" y="95"/>
                    </a:lnTo>
                    <a:lnTo>
                      <a:pt x="0" y="76"/>
                    </a:lnTo>
                    <a:lnTo>
                      <a:pt x="2" y="59"/>
                    </a:lnTo>
                    <a:lnTo>
                      <a:pt x="9" y="45"/>
                    </a:lnTo>
                    <a:lnTo>
                      <a:pt x="21" y="34"/>
                    </a:lnTo>
                    <a:lnTo>
                      <a:pt x="32" y="24"/>
                    </a:lnTo>
                    <a:lnTo>
                      <a:pt x="45" y="13"/>
                    </a:lnTo>
                    <a:lnTo>
                      <a:pt x="55" y="7"/>
                    </a:lnTo>
                    <a:lnTo>
                      <a:pt x="66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72" y="5"/>
                    </a:lnTo>
                    <a:lnTo>
                      <a:pt x="63" y="9"/>
                    </a:lnTo>
                    <a:lnTo>
                      <a:pt x="51" y="15"/>
                    </a:lnTo>
                    <a:lnTo>
                      <a:pt x="44" y="22"/>
                    </a:lnTo>
                    <a:lnTo>
                      <a:pt x="36" y="32"/>
                    </a:lnTo>
                    <a:lnTo>
                      <a:pt x="26" y="43"/>
                    </a:lnTo>
                    <a:lnTo>
                      <a:pt x="17" y="57"/>
                    </a:lnTo>
                    <a:lnTo>
                      <a:pt x="13" y="64"/>
                    </a:lnTo>
                    <a:lnTo>
                      <a:pt x="9" y="70"/>
                    </a:lnTo>
                    <a:lnTo>
                      <a:pt x="7" y="83"/>
                    </a:lnTo>
                    <a:lnTo>
                      <a:pt x="7" y="98"/>
                    </a:lnTo>
                    <a:lnTo>
                      <a:pt x="7" y="110"/>
                    </a:lnTo>
                    <a:lnTo>
                      <a:pt x="13" y="123"/>
                    </a:lnTo>
                    <a:lnTo>
                      <a:pt x="25" y="142"/>
                    </a:lnTo>
                    <a:lnTo>
                      <a:pt x="34" y="159"/>
                    </a:lnTo>
                    <a:lnTo>
                      <a:pt x="42" y="171"/>
                    </a:lnTo>
                    <a:lnTo>
                      <a:pt x="47" y="176"/>
                    </a:lnTo>
                    <a:lnTo>
                      <a:pt x="55" y="184"/>
                    </a:lnTo>
                    <a:lnTo>
                      <a:pt x="63" y="188"/>
                    </a:lnTo>
                    <a:lnTo>
                      <a:pt x="64" y="193"/>
                    </a:lnTo>
                    <a:lnTo>
                      <a:pt x="64" y="195"/>
                    </a:lnTo>
                    <a:lnTo>
                      <a:pt x="64" y="201"/>
                    </a:lnTo>
                    <a:lnTo>
                      <a:pt x="63" y="205"/>
                    </a:lnTo>
                    <a:lnTo>
                      <a:pt x="61" y="207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3" name="Freeform 165"/>
              <p:cNvSpPr>
                <a:spLocks/>
              </p:cNvSpPr>
              <p:nvPr/>
            </p:nvSpPr>
            <p:spPr bwMode="auto">
              <a:xfrm>
                <a:off x="4321" y="1733"/>
                <a:ext cx="18" cy="39"/>
              </a:xfrm>
              <a:custGeom>
                <a:avLst/>
                <a:gdLst>
                  <a:gd name="T0" fmla="*/ 2 w 36"/>
                  <a:gd name="T1" fmla="*/ 73 h 78"/>
                  <a:gd name="T2" fmla="*/ 2 w 36"/>
                  <a:gd name="T3" fmla="*/ 69 h 78"/>
                  <a:gd name="T4" fmla="*/ 4 w 36"/>
                  <a:gd name="T5" fmla="*/ 63 h 78"/>
                  <a:gd name="T6" fmla="*/ 7 w 36"/>
                  <a:gd name="T7" fmla="*/ 56 h 78"/>
                  <a:gd name="T8" fmla="*/ 9 w 36"/>
                  <a:gd name="T9" fmla="*/ 48 h 78"/>
                  <a:gd name="T10" fmla="*/ 11 w 36"/>
                  <a:gd name="T11" fmla="*/ 39 h 78"/>
                  <a:gd name="T12" fmla="*/ 13 w 36"/>
                  <a:gd name="T13" fmla="*/ 33 h 78"/>
                  <a:gd name="T14" fmla="*/ 15 w 36"/>
                  <a:gd name="T15" fmla="*/ 25 h 78"/>
                  <a:gd name="T16" fmla="*/ 19 w 36"/>
                  <a:gd name="T17" fmla="*/ 18 h 78"/>
                  <a:gd name="T18" fmla="*/ 23 w 36"/>
                  <a:gd name="T19" fmla="*/ 8 h 78"/>
                  <a:gd name="T20" fmla="*/ 28 w 36"/>
                  <a:gd name="T21" fmla="*/ 2 h 78"/>
                  <a:gd name="T22" fmla="*/ 34 w 36"/>
                  <a:gd name="T23" fmla="*/ 0 h 78"/>
                  <a:gd name="T24" fmla="*/ 36 w 36"/>
                  <a:gd name="T25" fmla="*/ 0 h 78"/>
                  <a:gd name="T26" fmla="*/ 36 w 36"/>
                  <a:gd name="T27" fmla="*/ 0 h 78"/>
                  <a:gd name="T28" fmla="*/ 34 w 36"/>
                  <a:gd name="T29" fmla="*/ 6 h 78"/>
                  <a:gd name="T30" fmla="*/ 28 w 36"/>
                  <a:gd name="T31" fmla="*/ 12 h 78"/>
                  <a:gd name="T32" fmla="*/ 24 w 36"/>
                  <a:gd name="T33" fmla="*/ 18 h 78"/>
                  <a:gd name="T34" fmla="*/ 21 w 36"/>
                  <a:gd name="T35" fmla="*/ 25 h 78"/>
                  <a:gd name="T36" fmla="*/ 19 w 36"/>
                  <a:gd name="T37" fmla="*/ 35 h 78"/>
                  <a:gd name="T38" fmla="*/ 15 w 36"/>
                  <a:gd name="T39" fmla="*/ 42 h 78"/>
                  <a:gd name="T40" fmla="*/ 13 w 36"/>
                  <a:gd name="T41" fmla="*/ 54 h 78"/>
                  <a:gd name="T42" fmla="*/ 9 w 36"/>
                  <a:gd name="T43" fmla="*/ 61 h 78"/>
                  <a:gd name="T44" fmla="*/ 9 w 36"/>
                  <a:gd name="T45" fmla="*/ 71 h 78"/>
                  <a:gd name="T46" fmla="*/ 7 w 36"/>
                  <a:gd name="T47" fmla="*/ 77 h 78"/>
                  <a:gd name="T48" fmla="*/ 4 w 36"/>
                  <a:gd name="T49" fmla="*/ 78 h 78"/>
                  <a:gd name="T50" fmla="*/ 0 w 36"/>
                  <a:gd name="T51" fmla="*/ 78 h 78"/>
                  <a:gd name="T52" fmla="*/ 2 w 36"/>
                  <a:gd name="T53" fmla="*/ 73 h 78"/>
                  <a:gd name="T54" fmla="*/ 2 w 36"/>
                  <a:gd name="T55" fmla="*/ 7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" h="78">
                    <a:moveTo>
                      <a:pt x="2" y="73"/>
                    </a:moveTo>
                    <a:lnTo>
                      <a:pt x="2" y="69"/>
                    </a:lnTo>
                    <a:lnTo>
                      <a:pt x="4" y="63"/>
                    </a:lnTo>
                    <a:lnTo>
                      <a:pt x="7" y="56"/>
                    </a:lnTo>
                    <a:lnTo>
                      <a:pt x="9" y="48"/>
                    </a:lnTo>
                    <a:lnTo>
                      <a:pt x="11" y="39"/>
                    </a:lnTo>
                    <a:lnTo>
                      <a:pt x="13" y="33"/>
                    </a:lnTo>
                    <a:lnTo>
                      <a:pt x="15" y="25"/>
                    </a:lnTo>
                    <a:lnTo>
                      <a:pt x="19" y="18"/>
                    </a:lnTo>
                    <a:lnTo>
                      <a:pt x="23" y="8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4" y="6"/>
                    </a:lnTo>
                    <a:lnTo>
                      <a:pt x="28" y="12"/>
                    </a:lnTo>
                    <a:lnTo>
                      <a:pt x="24" y="18"/>
                    </a:lnTo>
                    <a:lnTo>
                      <a:pt x="21" y="25"/>
                    </a:lnTo>
                    <a:lnTo>
                      <a:pt x="19" y="35"/>
                    </a:lnTo>
                    <a:lnTo>
                      <a:pt x="15" y="42"/>
                    </a:lnTo>
                    <a:lnTo>
                      <a:pt x="13" y="54"/>
                    </a:lnTo>
                    <a:lnTo>
                      <a:pt x="9" y="61"/>
                    </a:lnTo>
                    <a:lnTo>
                      <a:pt x="9" y="71"/>
                    </a:lnTo>
                    <a:lnTo>
                      <a:pt x="7" y="77"/>
                    </a:lnTo>
                    <a:lnTo>
                      <a:pt x="4" y="78"/>
                    </a:lnTo>
                    <a:lnTo>
                      <a:pt x="0" y="78"/>
                    </a:lnTo>
                    <a:lnTo>
                      <a:pt x="2" y="73"/>
                    </a:lnTo>
                    <a:lnTo>
                      <a:pt x="2" y="73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4" name="Freeform 166"/>
              <p:cNvSpPr>
                <a:spLocks/>
              </p:cNvSpPr>
              <p:nvPr/>
            </p:nvSpPr>
            <p:spPr bwMode="auto">
              <a:xfrm>
                <a:off x="4319" y="1696"/>
                <a:ext cx="428" cy="191"/>
              </a:xfrm>
              <a:custGeom>
                <a:avLst/>
                <a:gdLst>
                  <a:gd name="T0" fmla="*/ 846 w 856"/>
                  <a:gd name="T1" fmla="*/ 160 h 382"/>
                  <a:gd name="T2" fmla="*/ 785 w 856"/>
                  <a:gd name="T3" fmla="*/ 84 h 382"/>
                  <a:gd name="T4" fmla="*/ 671 w 856"/>
                  <a:gd name="T5" fmla="*/ 10 h 382"/>
                  <a:gd name="T6" fmla="*/ 578 w 856"/>
                  <a:gd name="T7" fmla="*/ 12 h 382"/>
                  <a:gd name="T8" fmla="*/ 485 w 856"/>
                  <a:gd name="T9" fmla="*/ 82 h 382"/>
                  <a:gd name="T10" fmla="*/ 365 w 856"/>
                  <a:gd name="T11" fmla="*/ 175 h 382"/>
                  <a:gd name="T12" fmla="*/ 243 w 856"/>
                  <a:gd name="T13" fmla="*/ 211 h 382"/>
                  <a:gd name="T14" fmla="*/ 158 w 856"/>
                  <a:gd name="T15" fmla="*/ 215 h 382"/>
                  <a:gd name="T16" fmla="*/ 86 w 856"/>
                  <a:gd name="T17" fmla="*/ 196 h 382"/>
                  <a:gd name="T18" fmla="*/ 49 w 856"/>
                  <a:gd name="T19" fmla="*/ 177 h 382"/>
                  <a:gd name="T20" fmla="*/ 30 w 856"/>
                  <a:gd name="T21" fmla="*/ 183 h 382"/>
                  <a:gd name="T22" fmla="*/ 11 w 856"/>
                  <a:gd name="T23" fmla="*/ 215 h 382"/>
                  <a:gd name="T24" fmla="*/ 2 w 856"/>
                  <a:gd name="T25" fmla="*/ 268 h 382"/>
                  <a:gd name="T26" fmla="*/ 0 w 856"/>
                  <a:gd name="T27" fmla="*/ 293 h 382"/>
                  <a:gd name="T28" fmla="*/ 30 w 856"/>
                  <a:gd name="T29" fmla="*/ 316 h 382"/>
                  <a:gd name="T30" fmla="*/ 182 w 856"/>
                  <a:gd name="T31" fmla="*/ 367 h 382"/>
                  <a:gd name="T32" fmla="*/ 439 w 856"/>
                  <a:gd name="T33" fmla="*/ 363 h 382"/>
                  <a:gd name="T34" fmla="*/ 606 w 856"/>
                  <a:gd name="T35" fmla="*/ 261 h 382"/>
                  <a:gd name="T36" fmla="*/ 627 w 856"/>
                  <a:gd name="T37" fmla="*/ 232 h 382"/>
                  <a:gd name="T38" fmla="*/ 591 w 856"/>
                  <a:gd name="T39" fmla="*/ 265 h 382"/>
                  <a:gd name="T40" fmla="*/ 506 w 856"/>
                  <a:gd name="T41" fmla="*/ 323 h 382"/>
                  <a:gd name="T42" fmla="*/ 384 w 856"/>
                  <a:gd name="T43" fmla="*/ 365 h 382"/>
                  <a:gd name="T44" fmla="*/ 222 w 856"/>
                  <a:gd name="T45" fmla="*/ 365 h 382"/>
                  <a:gd name="T46" fmla="*/ 63 w 856"/>
                  <a:gd name="T47" fmla="*/ 322 h 382"/>
                  <a:gd name="T48" fmla="*/ 15 w 856"/>
                  <a:gd name="T49" fmla="*/ 297 h 382"/>
                  <a:gd name="T50" fmla="*/ 13 w 856"/>
                  <a:gd name="T51" fmla="*/ 268 h 382"/>
                  <a:gd name="T52" fmla="*/ 19 w 856"/>
                  <a:gd name="T53" fmla="*/ 230 h 382"/>
                  <a:gd name="T54" fmla="*/ 34 w 856"/>
                  <a:gd name="T55" fmla="*/ 196 h 382"/>
                  <a:gd name="T56" fmla="*/ 57 w 856"/>
                  <a:gd name="T57" fmla="*/ 190 h 382"/>
                  <a:gd name="T58" fmla="*/ 124 w 856"/>
                  <a:gd name="T59" fmla="*/ 219 h 382"/>
                  <a:gd name="T60" fmla="*/ 251 w 856"/>
                  <a:gd name="T61" fmla="*/ 223 h 382"/>
                  <a:gd name="T62" fmla="*/ 342 w 856"/>
                  <a:gd name="T63" fmla="*/ 198 h 382"/>
                  <a:gd name="T64" fmla="*/ 424 w 856"/>
                  <a:gd name="T65" fmla="*/ 151 h 382"/>
                  <a:gd name="T66" fmla="*/ 523 w 856"/>
                  <a:gd name="T67" fmla="*/ 59 h 382"/>
                  <a:gd name="T68" fmla="*/ 589 w 856"/>
                  <a:gd name="T69" fmla="*/ 16 h 382"/>
                  <a:gd name="T70" fmla="*/ 652 w 856"/>
                  <a:gd name="T71" fmla="*/ 17 h 382"/>
                  <a:gd name="T72" fmla="*/ 741 w 856"/>
                  <a:gd name="T73" fmla="*/ 59 h 382"/>
                  <a:gd name="T74" fmla="*/ 795 w 856"/>
                  <a:gd name="T75" fmla="*/ 109 h 382"/>
                  <a:gd name="T76" fmla="*/ 825 w 856"/>
                  <a:gd name="T77" fmla="*/ 141 h 382"/>
                  <a:gd name="T78" fmla="*/ 842 w 856"/>
                  <a:gd name="T79" fmla="*/ 170 h 382"/>
                  <a:gd name="T80" fmla="*/ 846 w 856"/>
                  <a:gd name="T81" fmla="*/ 177 h 382"/>
                  <a:gd name="T82" fmla="*/ 856 w 856"/>
                  <a:gd name="T83" fmla="*/ 183 h 382"/>
                  <a:gd name="T84" fmla="*/ 856 w 856"/>
                  <a:gd name="T85" fmla="*/ 173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56" h="382">
                    <a:moveTo>
                      <a:pt x="856" y="173"/>
                    </a:moveTo>
                    <a:lnTo>
                      <a:pt x="846" y="160"/>
                    </a:lnTo>
                    <a:lnTo>
                      <a:pt x="823" y="128"/>
                    </a:lnTo>
                    <a:lnTo>
                      <a:pt x="785" y="84"/>
                    </a:lnTo>
                    <a:lnTo>
                      <a:pt x="730" y="42"/>
                    </a:lnTo>
                    <a:lnTo>
                      <a:pt x="671" y="10"/>
                    </a:lnTo>
                    <a:lnTo>
                      <a:pt x="624" y="0"/>
                    </a:lnTo>
                    <a:lnTo>
                      <a:pt x="578" y="12"/>
                    </a:lnTo>
                    <a:lnTo>
                      <a:pt x="534" y="38"/>
                    </a:lnTo>
                    <a:lnTo>
                      <a:pt x="485" y="82"/>
                    </a:lnTo>
                    <a:lnTo>
                      <a:pt x="426" y="132"/>
                    </a:lnTo>
                    <a:lnTo>
                      <a:pt x="365" y="175"/>
                    </a:lnTo>
                    <a:lnTo>
                      <a:pt x="300" y="202"/>
                    </a:lnTo>
                    <a:lnTo>
                      <a:pt x="243" y="211"/>
                    </a:lnTo>
                    <a:lnTo>
                      <a:pt x="198" y="217"/>
                    </a:lnTo>
                    <a:lnTo>
                      <a:pt x="158" y="215"/>
                    </a:lnTo>
                    <a:lnTo>
                      <a:pt x="120" y="208"/>
                    </a:lnTo>
                    <a:lnTo>
                      <a:pt x="86" y="196"/>
                    </a:lnTo>
                    <a:lnTo>
                      <a:pt x="63" y="185"/>
                    </a:lnTo>
                    <a:lnTo>
                      <a:pt x="49" y="177"/>
                    </a:lnTo>
                    <a:lnTo>
                      <a:pt x="40" y="177"/>
                    </a:lnTo>
                    <a:lnTo>
                      <a:pt x="30" y="183"/>
                    </a:lnTo>
                    <a:lnTo>
                      <a:pt x="21" y="196"/>
                    </a:lnTo>
                    <a:lnTo>
                      <a:pt x="11" y="215"/>
                    </a:lnTo>
                    <a:lnTo>
                      <a:pt x="6" y="244"/>
                    </a:lnTo>
                    <a:lnTo>
                      <a:pt x="2" y="268"/>
                    </a:lnTo>
                    <a:lnTo>
                      <a:pt x="0" y="284"/>
                    </a:lnTo>
                    <a:lnTo>
                      <a:pt x="0" y="293"/>
                    </a:lnTo>
                    <a:lnTo>
                      <a:pt x="8" y="301"/>
                    </a:lnTo>
                    <a:lnTo>
                      <a:pt x="30" y="316"/>
                    </a:lnTo>
                    <a:lnTo>
                      <a:pt x="89" y="342"/>
                    </a:lnTo>
                    <a:lnTo>
                      <a:pt x="182" y="367"/>
                    </a:lnTo>
                    <a:lnTo>
                      <a:pt x="310" y="382"/>
                    </a:lnTo>
                    <a:lnTo>
                      <a:pt x="439" y="363"/>
                    </a:lnTo>
                    <a:lnTo>
                      <a:pt x="542" y="314"/>
                    </a:lnTo>
                    <a:lnTo>
                      <a:pt x="606" y="261"/>
                    </a:lnTo>
                    <a:lnTo>
                      <a:pt x="631" y="232"/>
                    </a:lnTo>
                    <a:lnTo>
                      <a:pt x="627" y="232"/>
                    </a:lnTo>
                    <a:lnTo>
                      <a:pt x="616" y="244"/>
                    </a:lnTo>
                    <a:lnTo>
                      <a:pt x="591" y="265"/>
                    </a:lnTo>
                    <a:lnTo>
                      <a:pt x="555" y="293"/>
                    </a:lnTo>
                    <a:lnTo>
                      <a:pt x="506" y="323"/>
                    </a:lnTo>
                    <a:lnTo>
                      <a:pt x="449" y="348"/>
                    </a:lnTo>
                    <a:lnTo>
                      <a:pt x="384" y="365"/>
                    </a:lnTo>
                    <a:lnTo>
                      <a:pt x="310" y="373"/>
                    </a:lnTo>
                    <a:lnTo>
                      <a:pt x="222" y="365"/>
                    </a:lnTo>
                    <a:lnTo>
                      <a:pt x="135" y="346"/>
                    </a:lnTo>
                    <a:lnTo>
                      <a:pt x="63" y="322"/>
                    </a:lnTo>
                    <a:lnTo>
                      <a:pt x="25" y="306"/>
                    </a:lnTo>
                    <a:lnTo>
                      <a:pt x="15" y="297"/>
                    </a:lnTo>
                    <a:lnTo>
                      <a:pt x="11" y="284"/>
                    </a:lnTo>
                    <a:lnTo>
                      <a:pt x="13" y="268"/>
                    </a:lnTo>
                    <a:lnTo>
                      <a:pt x="17" y="251"/>
                    </a:lnTo>
                    <a:lnTo>
                      <a:pt x="19" y="230"/>
                    </a:lnTo>
                    <a:lnTo>
                      <a:pt x="25" y="211"/>
                    </a:lnTo>
                    <a:lnTo>
                      <a:pt x="34" y="196"/>
                    </a:lnTo>
                    <a:lnTo>
                      <a:pt x="44" y="189"/>
                    </a:lnTo>
                    <a:lnTo>
                      <a:pt x="57" y="190"/>
                    </a:lnTo>
                    <a:lnTo>
                      <a:pt x="82" y="206"/>
                    </a:lnTo>
                    <a:lnTo>
                      <a:pt x="124" y="219"/>
                    </a:lnTo>
                    <a:lnTo>
                      <a:pt x="186" y="227"/>
                    </a:lnTo>
                    <a:lnTo>
                      <a:pt x="251" y="223"/>
                    </a:lnTo>
                    <a:lnTo>
                      <a:pt x="302" y="213"/>
                    </a:lnTo>
                    <a:lnTo>
                      <a:pt x="342" y="198"/>
                    </a:lnTo>
                    <a:lnTo>
                      <a:pt x="380" y="181"/>
                    </a:lnTo>
                    <a:lnTo>
                      <a:pt x="424" y="151"/>
                    </a:lnTo>
                    <a:lnTo>
                      <a:pt x="473" y="105"/>
                    </a:lnTo>
                    <a:lnTo>
                      <a:pt x="523" y="59"/>
                    </a:lnTo>
                    <a:lnTo>
                      <a:pt x="563" y="31"/>
                    </a:lnTo>
                    <a:lnTo>
                      <a:pt x="589" y="16"/>
                    </a:lnTo>
                    <a:lnTo>
                      <a:pt x="618" y="12"/>
                    </a:lnTo>
                    <a:lnTo>
                      <a:pt x="652" y="17"/>
                    </a:lnTo>
                    <a:lnTo>
                      <a:pt x="698" y="35"/>
                    </a:lnTo>
                    <a:lnTo>
                      <a:pt x="741" y="59"/>
                    </a:lnTo>
                    <a:lnTo>
                      <a:pt x="774" y="86"/>
                    </a:lnTo>
                    <a:lnTo>
                      <a:pt x="795" y="109"/>
                    </a:lnTo>
                    <a:lnTo>
                      <a:pt x="812" y="128"/>
                    </a:lnTo>
                    <a:lnTo>
                      <a:pt x="825" y="141"/>
                    </a:lnTo>
                    <a:lnTo>
                      <a:pt x="835" y="158"/>
                    </a:lnTo>
                    <a:lnTo>
                      <a:pt x="842" y="170"/>
                    </a:lnTo>
                    <a:lnTo>
                      <a:pt x="844" y="175"/>
                    </a:lnTo>
                    <a:lnTo>
                      <a:pt x="846" y="177"/>
                    </a:lnTo>
                    <a:lnTo>
                      <a:pt x="852" y="181"/>
                    </a:lnTo>
                    <a:lnTo>
                      <a:pt x="856" y="183"/>
                    </a:lnTo>
                    <a:lnTo>
                      <a:pt x="856" y="173"/>
                    </a:lnTo>
                    <a:lnTo>
                      <a:pt x="856" y="173"/>
                    </a:lnTo>
                    <a:close/>
                  </a:path>
                </a:pathLst>
              </a:custGeom>
              <a:solidFill>
                <a:srgbClr val="BD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5" name="Freeform 167"/>
              <p:cNvSpPr>
                <a:spLocks/>
              </p:cNvSpPr>
              <p:nvPr/>
            </p:nvSpPr>
            <p:spPr bwMode="auto">
              <a:xfrm>
                <a:off x="4503" y="1607"/>
                <a:ext cx="73" cy="110"/>
              </a:xfrm>
              <a:custGeom>
                <a:avLst/>
                <a:gdLst>
                  <a:gd name="T0" fmla="*/ 80 w 144"/>
                  <a:gd name="T1" fmla="*/ 3 h 218"/>
                  <a:gd name="T2" fmla="*/ 78 w 144"/>
                  <a:gd name="T3" fmla="*/ 2 h 218"/>
                  <a:gd name="T4" fmla="*/ 72 w 144"/>
                  <a:gd name="T5" fmla="*/ 0 h 218"/>
                  <a:gd name="T6" fmla="*/ 59 w 144"/>
                  <a:gd name="T7" fmla="*/ 2 h 218"/>
                  <a:gd name="T8" fmla="*/ 38 w 144"/>
                  <a:gd name="T9" fmla="*/ 13 h 218"/>
                  <a:gd name="T10" fmla="*/ 15 w 144"/>
                  <a:gd name="T11" fmla="*/ 28 h 218"/>
                  <a:gd name="T12" fmla="*/ 4 w 144"/>
                  <a:gd name="T13" fmla="*/ 49 h 218"/>
                  <a:gd name="T14" fmla="*/ 0 w 144"/>
                  <a:gd name="T15" fmla="*/ 74 h 218"/>
                  <a:gd name="T16" fmla="*/ 9 w 144"/>
                  <a:gd name="T17" fmla="*/ 108 h 218"/>
                  <a:gd name="T18" fmla="*/ 26 w 144"/>
                  <a:gd name="T19" fmla="*/ 140 h 218"/>
                  <a:gd name="T20" fmla="*/ 49 w 144"/>
                  <a:gd name="T21" fmla="*/ 169 h 218"/>
                  <a:gd name="T22" fmla="*/ 74 w 144"/>
                  <a:gd name="T23" fmla="*/ 190 h 218"/>
                  <a:gd name="T24" fmla="*/ 101 w 144"/>
                  <a:gd name="T25" fmla="*/ 207 h 218"/>
                  <a:gd name="T26" fmla="*/ 121 w 144"/>
                  <a:gd name="T27" fmla="*/ 214 h 218"/>
                  <a:gd name="T28" fmla="*/ 137 w 144"/>
                  <a:gd name="T29" fmla="*/ 218 h 218"/>
                  <a:gd name="T30" fmla="*/ 144 w 144"/>
                  <a:gd name="T31" fmla="*/ 218 h 218"/>
                  <a:gd name="T32" fmla="*/ 144 w 144"/>
                  <a:gd name="T33" fmla="*/ 214 h 218"/>
                  <a:gd name="T34" fmla="*/ 137 w 144"/>
                  <a:gd name="T35" fmla="*/ 211 h 218"/>
                  <a:gd name="T36" fmla="*/ 118 w 144"/>
                  <a:gd name="T37" fmla="*/ 205 h 218"/>
                  <a:gd name="T38" fmla="*/ 93 w 144"/>
                  <a:gd name="T39" fmla="*/ 192 h 218"/>
                  <a:gd name="T40" fmla="*/ 66 w 144"/>
                  <a:gd name="T41" fmla="*/ 171 h 218"/>
                  <a:gd name="T42" fmla="*/ 42 w 144"/>
                  <a:gd name="T43" fmla="*/ 144 h 218"/>
                  <a:gd name="T44" fmla="*/ 26 w 144"/>
                  <a:gd name="T45" fmla="*/ 123 h 218"/>
                  <a:gd name="T46" fmla="*/ 19 w 144"/>
                  <a:gd name="T47" fmla="*/ 106 h 218"/>
                  <a:gd name="T48" fmla="*/ 13 w 144"/>
                  <a:gd name="T49" fmla="*/ 91 h 218"/>
                  <a:gd name="T50" fmla="*/ 13 w 144"/>
                  <a:gd name="T51" fmla="*/ 72 h 218"/>
                  <a:gd name="T52" fmla="*/ 13 w 144"/>
                  <a:gd name="T53" fmla="*/ 57 h 218"/>
                  <a:gd name="T54" fmla="*/ 17 w 144"/>
                  <a:gd name="T55" fmla="*/ 43 h 218"/>
                  <a:gd name="T56" fmla="*/ 23 w 144"/>
                  <a:gd name="T57" fmla="*/ 34 h 218"/>
                  <a:gd name="T58" fmla="*/ 28 w 144"/>
                  <a:gd name="T59" fmla="*/ 26 h 218"/>
                  <a:gd name="T60" fmla="*/ 40 w 144"/>
                  <a:gd name="T61" fmla="*/ 19 h 218"/>
                  <a:gd name="T62" fmla="*/ 51 w 144"/>
                  <a:gd name="T63" fmla="*/ 17 h 218"/>
                  <a:gd name="T64" fmla="*/ 61 w 144"/>
                  <a:gd name="T65" fmla="*/ 15 h 218"/>
                  <a:gd name="T66" fmla="*/ 66 w 144"/>
                  <a:gd name="T67" fmla="*/ 13 h 218"/>
                  <a:gd name="T68" fmla="*/ 72 w 144"/>
                  <a:gd name="T69" fmla="*/ 13 h 218"/>
                  <a:gd name="T70" fmla="*/ 78 w 144"/>
                  <a:gd name="T71" fmla="*/ 13 h 218"/>
                  <a:gd name="T72" fmla="*/ 80 w 144"/>
                  <a:gd name="T73" fmla="*/ 15 h 218"/>
                  <a:gd name="T74" fmla="*/ 80 w 144"/>
                  <a:gd name="T75" fmla="*/ 11 h 218"/>
                  <a:gd name="T76" fmla="*/ 80 w 144"/>
                  <a:gd name="T77" fmla="*/ 5 h 218"/>
                  <a:gd name="T78" fmla="*/ 78 w 144"/>
                  <a:gd name="T79" fmla="*/ 2 h 218"/>
                  <a:gd name="T80" fmla="*/ 80 w 144"/>
                  <a:gd name="T81" fmla="*/ 3 h 218"/>
                  <a:gd name="T82" fmla="*/ 80 w 144"/>
                  <a:gd name="T83" fmla="*/ 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4" h="218">
                    <a:moveTo>
                      <a:pt x="80" y="3"/>
                    </a:moveTo>
                    <a:lnTo>
                      <a:pt x="78" y="2"/>
                    </a:lnTo>
                    <a:lnTo>
                      <a:pt x="72" y="0"/>
                    </a:lnTo>
                    <a:lnTo>
                      <a:pt x="59" y="2"/>
                    </a:lnTo>
                    <a:lnTo>
                      <a:pt x="38" y="13"/>
                    </a:lnTo>
                    <a:lnTo>
                      <a:pt x="15" y="28"/>
                    </a:lnTo>
                    <a:lnTo>
                      <a:pt x="4" y="49"/>
                    </a:lnTo>
                    <a:lnTo>
                      <a:pt x="0" y="74"/>
                    </a:lnTo>
                    <a:lnTo>
                      <a:pt x="9" y="108"/>
                    </a:lnTo>
                    <a:lnTo>
                      <a:pt x="26" y="140"/>
                    </a:lnTo>
                    <a:lnTo>
                      <a:pt x="49" y="169"/>
                    </a:lnTo>
                    <a:lnTo>
                      <a:pt x="74" y="190"/>
                    </a:lnTo>
                    <a:lnTo>
                      <a:pt x="101" y="207"/>
                    </a:lnTo>
                    <a:lnTo>
                      <a:pt x="121" y="214"/>
                    </a:lnTo>
                    <a:lnTo>
                      <a:pt x="137" y="218"/>
                    </a:lnTo>
                    <a:lnTo>
                      <a:pt x="144" y="218"/>
                    </a:lnTo>
                    <a:lnTo>
                      <a:pt x="144" y="214"/>
                    </a:lnTo>
                    <a:lnTo>
                      <a:pt x="137" y="211"/>
                    </a:lnTo>
                    <a:lnTo>
                      <a:pt x="118" y="205"/>
                    </a:lnTo>
                    <a:lnTo>
                      <a:pt x="93" y="192"/>
                    </a:lnTo>
                    <a:lnTo>
                      <a:pt x="66" y="171"/>
                    </a:lnTo>
                    <a:lnTo>
                      <a:pt x="42" y="144"/>
                    </a:lnTo>
                    <a:lnTo>
                      <a:pt x="26" y="123"/>
                    </a:lnTo>
                    <a:lnTo>
                      <a:pt x="19" y="106"/>
                    </a:lnTo>
                    <a:lnTo>
                      <a:pt x="13" y="91"/>
                    </a:lnTo>
                    <a:lnTo>
                      <a:pt x="13" y="72"/>
                    </a:lnTo>
                    <a:lnTo>
                      <a:pt x="13" y="57"/>
                    </a:lnTo>
                    <a:lnTo>
                      <a:pt x="17" y="43"/>
                    </a:lnTo>
                    <a:lnTo>
                      <a:pt x="23" y="34"/>
                    </a:lnTo>
                    <a:lnTo>
                      <a:pt x="28" y="26"/>
                    </a:lnTo>
                    <a:lnTo>
                      <a:pt x="40" y="19"/>
                    </a:lnTo>
                    <a:lnTo>
                      <a:pt x="51" y="17"/>
                    </a:lnTo>
                    <a:lnTo>
                      <a:pt x="61" y="15"/>
                    </a:lnTo>
                    <a:lnTo>
                      <a:pt x="66" y="13"/>
                    </a:lnTo>
                    <a:lnTo>
                      <a:pt x="72" y="13"/>
                    </a:lnTo>
                    <a:lnTo>
                      <a:pt x="78" y="13"/>
                    </a:lnTo>
                    <a:lnTo>
                      <a:pt x="80" y="15"/>
                    </a:lnTo>
                    <a:lnTo>
                      <a:pt x="80" y="11"/>
                    </a:lnTo>
                    <a:lnTo>
                      <a:pt x="80" y="5"/>
                    </a:lnTo>
                    <a:lnTo>
                      <a:pt x="78" y="2"/>
                    </a:lnTo>
                    <a:lnTo>
                      <a:pt x="80" y="3"/>
                    </a:lnTo>
                    <a:lnTo>
                      <a:pt x="80" y="3"/>
                    </a:lnTo>
                    <a:close/>
                  </a:path>
                </a:pathLst>
              </a:custGeom>
              <a:solidFill>
                <a:srgbClr val="87B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6" name="Freeform 168"/>
              <p:cNvSpPr>
                <a:spLocks/>
              </p:cNvSpPr>
              <p:nvPr/>
            </p:nvSpPr>
            <p:spPr bwMode="auto">
              <a:xfrm>
                <a:off x="4335" y="1627"/>
                <a:ext cx="175" cy="155"/>
              </a:xfrm>
              <a:custGeom>
                <a:avLst/>
                <a:gdLst>
                  <a:gd name="T0" fmla="*/ 344 w 350"/>
                  <a:gd name="T1" fmla="*/ 0 h 309"/>
                  <a:gd name="T2" fmla="*/ 322 w 350"/>
                  <a:gd name="T3" fmla="*/ 0 h 309"/>
                  <a:gd name="T4" fmla="*/ 266 w 350"/>
                  <a:gd name="T5" fmla="*/ 3 h 309"/>
                  <a:gd name="T6" fmla="*/ 192 w 350"/>
                  <a:gd name="T7" fmla="*/ 22 h 309"/>
                  <a:gd name="T8" fmla="*/ 112 w 350"/>
                  <a:gd name="T9" fmla="*/ 58 h 309"/>
                  <a:gd name="T10" fmla="*/ 54 w 350"/>
                  <a:gd name="T11" fmla="*/ 110 h 309"/>
                  <a:gd name="T12" fmla="*/ 19 w 350"/>
                  <a:gd name="T13" fmla="*/ 163 h 309"/>
                  <a:gd name="T14" fmla="*/ 6 w 350"/>
                  <a:gd name="T15" fmla="*/ 212 h 309"/>
                  <a:gd name="T16" fmla="*/ 2 w 350"/>
                  <a:gd name="T17" fmla="*/ 249 h 309"/>
                  <a:gd name="T18" fmla="*/ 0 w 350"/>
                  <a:gd name="T19" fmla="*/ 271 h 309"/>
                  <a:gd name="T20" fmla="*/ 4 w 350"/>
                  <a:gd name="T21" fmla="*/ 290 h 309"/>
                  <a:gd name="T22" fmla="*/ 6 w 350"/>
                  <a:gd name="T23" fmla="*/ 302 h 309"/>
                  <a:gd name="T24" fmla="*/ 8 w 350"/>
                  <a:gd name="T25" fmla="*/ 307 h 309"/>
                  <a:gd name="T26" fmla="*/ 8 w 350"/>
                  <a:gd name="T27" fmla="*/ 307 h 309"/>
                  <a:gd name="T28" fmla="*/ 12 w 350"/>
                  <a:gd name="T29" fmla="*/ 309 h 309"/>
                  <a:gd name="T30" fmla="*/ 15 w 350"/>
                  <a:gd name="T31" fmla="*/ 304 h 309"/>
                  <a:gd name="T32" fmla="*/ 14 w 350"/>
                  <a:gd name="T33" fmla="*/ 288 h 309"/>
                  <a:gd name="T34" fmla="*/ 12 w 350"/>
                  <a:gd name="T35" fmla="*/ 260 h 309"/>
                  <a:gd name="T36" fmla="*/ 15 w 350"/>
                  <a:gd name="T37" fmla="*/ 222 h 309"/>
                  <a:gd name="T38" fmla="*/ 23 w 350"/>
                  <a:gd name="T39" fmla="*/ 178 h 309"/>
                  <a:gd name="T40" fmla="*/ 42 w 350"/>
                  <a:gd name="T41" fmla="*/ 138 h 309"/>
                  <a:gd name="T42" fmla="*/ 69 w 350"/>
                  <a:gd name="T43" fmla="*/ 102 h 309"/>
                  <a:gd name="T44" fmla="*/ 103 w 350"/>
                  <a:gd name="T45" fmla="*/ 74 h 309"/>
                  <a:gd name="T46" fmla="*/ 145 w 350"/>
                  <a:gd name="T47" fmla="*/ 51 h 309"/>
                  <a:gd name="T48" fmla="*/ 187 w 350"/>
                  <a:gd name="T49" fmla="*/ 34 h 309"/>
                  <a:gd name="T50" fmla="*/ 228 w 350"/>
                  <a:gd name="T51" fmla="*/ 22 h 309"/>
                  <a:gd name="T52" fmla="*/ 266 w 350"/>
                  <a:gd name="T53" fmla="*/ 17 h 309"/>
                  <a:gd name="T54" fmla="*/ 295 w 350"/>
                  <a:gd name="T55" fmla="*/ 13 h 309"/>
                  <a:gd name="T56" fmla="*/ 314 w 350"/>
                  <a:gd name="T57" fmla="*/ 11 h 309"/>
                  <a:gd name="T58" fmla="*/ 323 w 350"/>
                  <a:gd name="T59" fmla="*/ 9 h 309"/>
                  <a:gd name="T60" fmla="*/ 331 w 350"/>
                  <a:gd name="T61" fmla="*/ 9 h 309"/>
                  <a:gd name="T62" fmla="*/ 335 w 350"/>
                  <a:gd name="T63" fmla="*/ 9 h 309"/>
                  <a:gd name="T64" fmla="*/ 337 w 350"/>
                  <a:gd name="T65" fmla="*/ 9 h 309"/>
                  <a:gd name="T66" fmla="*/ 341 w 350"/>
                  <a:gd name="T67" fmla="*/ 7 h 309"/>
                  <a:gd name="T68" fmla="*/ 346 w 350"/>
                  <a:gd name="T69" fmla="*/ 3 h 309"/>
                  <a:gd name="T70" fmla="*/ 350 w 350"/>
                  <a:gd name="T71" fmla="*/ 1 h 309"/>
                  <a:gd name="T72" fmla="*/ 344 w 350"/>
                  <a:gd name="T73" fmla="*/ 0 h 309"/>
                  <a:gd name="T74" fmla="*/ 344 w 350"/>
                  <a:gd name="T75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09">
                    <a:moveTo>
                      <a:pt x="344" y="0"/>
                    </a:moveTo>
                    <a:lnTo>
                      <a:pt x="322" y="0"/>
                    </a:lnTo>
                    <a:lnTo>
                      <a:pt x="266" y="3"/>
                    </a:lnTo>
                    <a:lnTo>
                      <a:pt x="192" y="22"/>
                    </a:lnTo>
                    <a:lnTo>
                      <a:pt x="112" y="58"/>
                    </a:lnTo>
                    <a:lnTo>
                      <a:pt x="54" y="110"/>
                    </a:lnTo>
                    <a:lnTo>
                      <a:pt x="19" y="163"/>
                    </a:lnTo>
                    <a:lnTo>
                      <a:pt x="6" y="212"/>
                    </a:lnTo>
                    <a:lnTo>
                      <a:pt x="2" y="249"/>
                    </a:lnTo>
                    <a:lnTo>
                      <a:pt x="0" y="271"/>
                    </a:lnTo>
                    <a:lnTo>
                      <a:pt x="4" y="290"/>
                    </a:lnTo>
                    <a:lnTo>
                      <a:pt x="6" y="302"/>
                    </a:lnTo>
                    <a:lnTo>
                      <a:pt x="8" y="307"/>
                    </a:lnTo>
                    <a:lnTo>
                      <a:pt x="8" y="307"/>
                    </a:lnTo>
                    <a:lnTo>
                      <a:pt x="12" y="309"/>
                    </a:lnTo>
                    <a:lnTo>
                      <a:pt x="15" y="304"/>
                    </a:lnTo>
                    <a:lnTo>
                      <a:pt x="14" y="288"/>
                    </a:lnTo>
                    <a:lnTo>
                      <a:pt x="12" y="260"/>
                    </a:lnTo>
                    <a:lnTo>
                      <a:pt x="15" y="222"/>
                    </a:lnTo>
                    <a:lnTo>
                      <a:pt x="23" y="178"/>
                    </a:lnTo>
                    <a:lnTo>
                      <a:pt x="42" y="138"/>
                    </a:lnTo>
                    <a:lnTo>
                      <a:pt x="69" y="102"/>
                    </a:lnTo>
                    <a:lnTo>
                      <a:pt x="103" y="74"/>
                    </a:lnTo>
                    <a:lnTo>
                      <a:pt x="145" y="51"/>
                    </a:lnTo>
                    <a:lnTo>
                      <a:pt x="187" y="34"/>
                    </a:lnTo>
                    <a:lnTo>
                      <a:pt x="228" y="22"/>
                    </a:lnTo>
                    <a:lnTo>
                      <a:pt x="266" y="17"/>
                    </a:lnTo>
                    <a:lnTo>
                      <a:pt x="295" y="13"/>
                    </a:lnTo>
                    <a:lnTo>
                      <a:pt x="314" y="11"/>
                    </a:lnTo>
                    <a:lnTo>
                      <a:pt x="323" y="9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7" y="9"/>
                    </a:lnTo>
                    <a:lnTo>
                      <a:pt x="341" y="7"/>
                    </a:lnTo>
                    <a:lnTo>
                      <a:pt x="346" y="3"/>
                    </a:lnTo>
                    <a:lnTo>
                      <a:pt x="350" y="1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87B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7" name="Freeform 169"/>
              <p:cNvSpPr>
                <a:spLocks/>
              </p:cNvSpPr>
              <p:nvPr/>
            </p:nvSpPr>
            <p:spPr bwMode="auto">
              <a:xfrm>
                <a:off x="4353" y="1863"/>
                <a:ext cx="282" cy="153"/>
              </a:xfrm>
              <a:custGeom>
                <a:avLst/>
                <a:gdLst>
                  <a:gd name="T0" fmla="*/ 0 w 563"/>
                  <a:gd name="T1" fmla="*/ 6 h 306"/>
                  <a:gd name="T2" fmla="*/ 6 w 563"/>
                  <a:gd name="T3" fmla="*/ 21 h 306"/>
                  <a:gd name="T4" fmla="*/ 35 w 563"/>
                  <a:gd name="T5" fmla="*/ 63 h 306"/>
                  <a:gd name="T6" fmla="*/ 94 w 563"/>
                  <a:gd name="T7" fmla="*/ 123 h 306"/>
                  <a:gd name="T8" fmla="*/ 196 w 563"/>
                  <a:gd name="T9" fmla="*/ 194 h 306"/>
                  <a:gd name="T10" fmla="*/ 314 w 563"/>
                  <a:gd name="T11" fmla="*/ 253 h 306"/>
                  <a:gd name="T12" fmla="*/ 407 w 563"/>
                  <a:gd name="T13" fmla="*/ 287 h 306"/>
                  <a:gd name="T14" fmla="*/ 470 w 563"/>
                  <a:gd name="T15" fmla="*/ 302 h 306"/>
                  <a:gd name="T16" fmla="*/ 495 w 563"/>
                  <a:gd name="T17" fmla="*/ 306 h 306"/>
                  <a:gd name="T18" fmla="*/ 506 w 563"/>
                  <a:gd name="T19" fmla="*/ 296 h 306"/>
                  <a:gd name="T20" fmla="*/ 525 w 563"/>
                  <a:gd name="T21" fmla="*/ 275 h 306"/>
                  <a:gd name="T22" fmla="*/ 542 w 563"/>
                  <a:gd name="T23" fmla="*/ 251 h 306"/>
                  <a:gd name="T24" fmla="*/ 554 w 563"/>
                  <a:gd name="T25" fmla="*/ 226 h 306"/>
                  <a:gd name="T26" fmla="*/ 559 w 563"/>
                  <a:gd name="T27" fmla="*/ 205 h 306"/>
                  <a:gd name="T28" fmla="*/ 563 w 563"/>
                  <a:gd name="T29" fmla="*/ 190 h 306"/>
                  <a:gd name="T30" fmla="*/ 561 w 563"/>
                  <a:gd name="T31" fmla="*/ 177 h 306"/>
                  <a:gd name="T32" fmla="*/ 556 w 563"/>
                  <a:gd name="T33" fmla="*/ 165 h 306"/>
                  <a:gd name="T34" fmla="*/ 537 w 563"/>
                  <a:gd name="T35" fmla="*/ 156 h 306"/>
                  <a:gd name="T36" fmla="*/ 500 w 563"/>
                  <a:gd name="T37" fmla="*/ 146 h 306"/>
                  <a:gd name="T38" fmla="*/ 451 w 563"/>
                  <a:gd name="T39" fmla="*/ 131 h 306"/>
                  <a:gd name="T40" fmla="*/ 402 w 563"/>
                  <a:gd name="T41" fmla="*/ 110 h 306"/>
                  <a:gd name="T42" fmla="*/ 362 w 563"/>
                  <a:gd name="T43" fmla="*/ 85 h 306"/>
                  <a:gd name="T44" fmla="*/ 333 w 563"/>
                  <a:gd name="T45" fmla="*/ 66 h 306"/>
                  <a:gd name="T46" fmla="*/ 314 w 563"/>
                  <a:gd name="T47" fmla="*/ 55 h 306"/>
                  <a:gd name="T48" fmla="*/ 306 w 563"/>
                  <a:gd name="T49" fmla="*/ 51 h 306"/>
                  <a:gd name="T50" fmla="*/ 303 w 563"/>
                  <a:gd name="T51" fmla="*/ 55 h 306"/>
                  <a:gd name="T52" fmla="*/ 316 w 563"/>
                  <a:gd name="T53" fmla="*/ 66 h 306"/>
                  <a:gd name="T54" fmla="*/ 343 w 563"/>
                  <a:gd name="T55" fmla="*/ 85 h 306"/>
                  <a:gd name="T56" fmla="*/ 388 w 563"/>
                  <a:gd name="T57" fmla="*/ 112 h 306"/>
                  <a:gd name="T58" fmla="*/ 440 w 563"/>
                  <a:gd name="T59" fmla="*/ 135 h 306"/>
                  <a:gd name="T60" fmla="*/ 487 w 563"/>
                  <a:gd name="T61" fmla="*/ 152 h 306"/>
                  <a:gd name="T62" fmla="*/ 523 w 563"/>
                  <a:gd name="T63" fmla="*/ 163 h 306"/>
                  <a:gd name="T64" fmla="*/ 542 w 563"/>
                  <a:gd name="T65" fmla="*/ 173 h 306"/>
                  <a:gd name="T66" fmla="*/ 548 w 563"/>
                  <a:gd name="T67" fmla="*/ 182 h 306"/>
                  <a:gd name="T68" fmla="*/ 548 w 563"/>
                  <a:gd name="T69" fmla="*/ 196 h 306"/>
                  <a:gd name="T70" fmla="*/ 546 w 563"/>
                  <a:gd name="T71" fmla="*/ 211 h 306"/>
                  <a:gd name="T72" fmla="*/ 540 w 563"/>
                  <a:gd name="T73" fmla="*/ 226 h 306"/>
                  <a:gd name="T74" fmla="*/ 531 w 563"/>
                  <a:gd name="T75" fmla="*/ 243 h 306"/>
                  <a:gd name="T76" fmla="*/ 514 w 563"/>
                  <a:gd name="T77" fmla="*/ 262 h 306"/>
                  <a:gd name="T78" fmla="*/ 499 w 563"/>
                  <a:gd name="T79" fmla="*/ 279 h 306"/>
                  <a:gd name="T80" fmla="*/ 489 w 563"/>
                  <a:gd name="T81" fmla="*/ 287 h 306"/>
                  <a:gd name="T82" fmla="*/ 462 w 563"/>
                  <a:gd name="T83" fmla="*/ 281 h 306"/>
                  <a:gd name="T84" fmla="*/ 407 w 563"/>
                  <a:gd name="T85" fmla="*/ 268 h 306"/>
                  <a:gd name="T86" fmla="*/ 329 w 563"/>
                  <a:gd name="T87" fmla="*/ 243 h 306"/>
                  <a:gd name="T88" fmla="*/ 242 w 563"/>
                  <a:gd name="T89" fmla="*/ 207 h 306"/>
                  <a:gd name="T90" fmla="*/ 162 w 563"/>
                  <a:gd name="T91" fmla="*/ 161 h 306"/>
                  <a:gd name="T92" fmla="*/ 101 w 563"/>
                  <a:gd name="T93" fmla="*/ 114 h 306"/>
                  <a:gd name="T94" fmla="*/ 59 w 563"/>
                  <a:gd name="T95" fmla="*/ 74 h 306"/>
                  <a:gd name="T96" fmla="*/ 37 w 563"/>
                  <a:gd name="T97" fmla="*/ 47 h 306"/>
                  <a:gd name="T98" fmla="*/ 23 w 563"/>
                  <a:gd name="T99" fmla="*/ 30 h 306"/>
                  <a:gd name="T100" fmla="*/ 16 w 563"/>
                  <a:gd name="T101" fmla="*/ 19 h 306"/>
                  <a:gd name="T102" fmla="*/ 12 w 563"/>
                  <a:gd name="T103" fmla="*/ 13 h 306"/>
                  <a:gd name="T104" fmla="*/ 12 w 563"/>
                  <a:gd name="T105" fmla="*/ 13 h 306"/>
                  <a:gd name="T106" fmla="*/ 8 w 563"/>
                  <a:gd name="T107" fmla="*/ 7 h 306"/>
                  <a:gd name="T108" fmla="*/ 4 w 563"/>
                  <a:gd name="T109" fmla="*/ 2 h 306"/>
                  <a:gd name="T110" fmla="*/ 0 w 563"/>
                  <a:gd name="T111" fmla="*/ 0 h 306"/>
                  <a:gd name="T112" fmla="*/ 0 w 563"/>
                  <a:gd name="T113" fmla="*/ 6 h 306"/>
                  <a:gd name="T114" fmla="*/ 0 w 563"/>
                  <a:gd name="T115" fmla="*/ 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3" h="306">
                    <a:moveTo>
                      <a:pt x="0" y="6"/>
                    </a:moveTo>
                    <a:lnTo>
                      <a:pt x="6" y="21"/>
                    </a:lnTo>
                    <a:lnTo>
                      <a:pt x="35" y="63"/>
                    </a:lnTo>
                    <a:lnTo>
                      <a:pt x="94" y="123"/>
                    </a:lnTo>
                    <a:lnTo>
                      <a:pt x="196" y="194"/>
                    </a:lnTo>
                    <a:lnTo>
                      <a:pt x="314" y="253"/>
                    </a:lnTo>
                    <a:lnTo>
                      <a:pt x="407" y="287"/>
                    </a:lnTo>
                    <a:lnTo>
                      <a:pt x="470" y="302"/>
                    </a:lnTo>
                    <a:lnTo>
                      <a:pt x="495" y="306"/>
                    </a:lnTo>
                    <a:lnTo>
                      <a:pt x="506" y="296"/>
                    </a:lnTo>
                    <a:lnTo>
                      <a:pt x="525" y="275"/>
                    </a:lnTo>
                    <a:lnTo>
                      <a:pt x="542" y="251"/>
                    </a:lnTo>
                    <a:lnTo>
                      <a:pt x="554" y="226"/>
                    </a:lnTo>
                    <a:lnTo>
                      <a:pt x="559" y="205"/>
                    </a:lnTo>
                    <a:lnTo>
                      <a:pt x="563" y="190"/>
                    </a:lnTo>
                    <a:lnTo>
                      <a:pt x="561" y="177"/>
                    </a:lnTo>
                    <a:lnTo>
                      <a:pt x="556" y="165"/>
                    </a:lnTo>
                    <a:lnTo>
                      <a:pt x="537" y="156"/>
                    </a:lnTo>
                    <a:lnTo>
                      <a:pt x="500" y="146"/>
                    </a:lnTo>
                    <a:lnTo>
                      <a:pt x="451" y="131"/>
                    </a:lnTo>
                    <a:lnTo>
                      <a:pt x="402" y="110"/>
                    </a:lnTo>
                    <a:lnTo>
                      <a:pt x="362" y="85"/>
                    </a:lnTo>
                    <a:lnTo>
                      <a:pt x="333" y="66"/>
                    </a:lnTo>
                    <a:lnTo>
                      <a:pt x="314" y="55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316" y="66"/>
                    </a:lnTo>
                    <a:lnTo>
                      <a:pt x="343" y="85"/>
                    </a:lnTo>
                    <a:lnTo>
                      <a:pt x="388" y="112"/>
                    </a:lnTo>
                    <a:lnTo>
                      <a:pt x="440" y="135"/>
                    </a:lnTo>
                    <a:lnTo>
                      <a:pt x="487" y="152"/>
                    </a:lnTo>
                    <a:lnTo>
                      <a:pt x="523" y="163"/>
                    </a:lnTo>
                    <a:lnTo>
                      <a:pt x="542" y="173"/>
                    </a:lnTo>
                    <a:lnTo>
                      <a:pt x="548" y="182"/>
                    </a:lnTo>
                    <a:lnTo>
                      <a:pt x="548" y="196"/>
                    </a:lnTo>
                    <a:lnTo>
                      <a:pt x="546" y="211"/>
                    </a:lnTo>
                    <a:lnTo>
                      <a:pt x="540" y="226"/>
                    </a:lnTo>
                    <a:lnTo>
                      <a:pt x="531" y="243"/>
                    </a:lnTo>
                    <a:lnTo>
                      <a:pt x="514" y="262"/>
                    </a:lnTo>
                    <a:lnTo>
                      <a:pt x="499" y="279"/>
                    </a:lnTo>
                    <a:lnTo>
                      <a:pt x="489" y="287"/>
                    </a:lnTo>
                    <a:lnTo>
                      <a:pt x="462" y="281"/>
                    </a:lnTo>
                    <a:lnTo>
                      <a:pt x="407" y="268"/>
                    </a:lnTo>
                    <a:lnTo>
                      <a:pt x="329" y="243"/>
                    </a:lnTo>
                    <a:lnTo>
                      <a:pt x="242" y="207"/>
                    </a:lnTo>
                    <a:lnTo>
                      <a:pt x="162" y="161"/>
                    </a:lnTo>
                    <a:lnTo>
                      <a:pt x="101" y="114"/>
                    </a:lnTo>
                    <a:lnTo>
                      <a:pt x="59" y="74"/>
                    </a:lnTo>
                    <a:lnTo>
                      <a:pt x="37" y="47"/>
                    </a:lnTo>
                    <a:lnTo>
                      <a:pt x="23" y="30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8" y="7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7B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8" name="Freeform 170"/>
              <p:cNvSpPr>
                <a:spLocks/>
              </p:cNvSpPr>
              <p:nvPr/>
            </p:nvSpPr>
            <p:spPr bwMode="auto">
              <a:xfrm>
                <a:off x="4446" y="1758"/>
                <a:ext cx="11" cy="42"/>
              </a:xfrm>
              <a:custGeom>
                <a:avLst/>
                <a:gdLst>
                  <a:gd name="T0" fmla="*/ 13 w 21"/>
                  <a:gd name="T1" fmla="*/ 76 h 83"/>
                  <a:gd name="T2" fmla="*/ 11 w 21"/>
                  <a:gd name="T3" fmla="*/ 68 h 83"/>
                  <a:gd name="T4" fmla="*/ 5 w 21"/>
                  <a:gd name="T5" fmla="*/ 45 h 83"/>
                  <a:gd name="T6" fmla="*/ 0 w 21"/>
                  <a:gd name="T7" fmla="*/ 21 h 83"/>
                  <a:gd name="T8" fmla="*/ 4 w 21"/>
                  <a:gd name="T9" fmla="*/ 2 h 83"/>
                  <a:gd name="T10" fmla="*/ 9 w 21"/>
                  <a:gd name="T11" fmla="*/ 0 h 83"/>
                  <a:gd name="T12" fmla="*/ 13 w 21"/>
                  <a:gd name="T13" fmla="*/ 15 h 83"/>
                  <a:gd name="T14" fmla="*/ 17 w 21"/>
                  <a:gd name="T15" fmla="*/ 38 h 83"/>
                  <a:gd name="T16" fmla="*/ 21 w 21"/>
                  <a:gd name="T17" fmla="*/ 59 h 83"/>
                  <a:gd name="T18" fmla="*/ 21 w 21"/>
                  <a:gd name="T19" fmla="*/ 70 h 83"/>
                  <a:gd name="T20" fmla="*/ 19 w 21"/>
                  <a:gd name="T21" fmla="*/ 82 h 83"/>
                  <a:gd name="T22" fmla="*/ 17 w 21"/>
                  <a:gd name="T23" fmla="*/ 83 h 83"/>
                  <a:gd name="T24" fmla="*/ 13 w 21"/>
                  <a:gd name="T25" fmla="*/ 76 h 83"/>
                  <a:gd name="T26" fmla="*/ 13 w 21"/>
                  <a:gd name="T27" fmla="*/ 76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83">
                    <a:moveTo>
                      <a:pt x="13" y="76"/>
                    </a:moveTo>
                    <a:lnTo>
                      <a:pt x="11" y="68"/>
                    </a:lnTo>
                    <a:lnTo>
                      <a:pt x="5" y="45"/>
                    </a:lnTo>
                    <a:lnTo>
                      <a:pt x="0" y="21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3" y="15"/>
                    </a:lnTo>
                    <a:lnTo>
                      <a:pt x="17" y="38"/>
                    </a:lnTo>
                    <a:lnTo>
                      <a:pt x="21" y="59"/>
                    </a:lnTo>
                    <a:lnTo>
                      <a:pt x="21" y="70"/>
                    </a:lnTo>
                    <a:lnTo>
                      <a:pt x="19" y="82"/>
                    </a:lnTo>
                    <a:lnTo>
                      <a:pt x="17" y="83"/>
                    </a:lnTo>
                    <a:lnTo>
                      <a:pt x="13" y="76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87B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39" name="Freeform 171"/>
              <p:cNvSpPr>
                <a:spLocks/>
              </p:cNvSpPr>
              <p:nvPr/>
            </p:nvSpPr>
            <p:spPr bwMode="auto">
              <a:xfrm>
                <a:off x="4254" y="1854"/>
                <a:ext cx="77" cy="174"/>
              </a:xfrm>
              <a:custGeom>
                <a:avLst/>
                <a:gdLst>
                  <a:gd name="T0" fmla="*/ 142 w 154"/>
                  <a:gd name="T1" fmla="*/ 11 h 348"/>
                  <a:gd name="T2" fmla="*/ 140 w 154"/>
                  <a:gd name="T3" fmla="*/ 19 h 348"/>
                  <a:gd name="T4" fmla="*/ 137 w 154"/>
                  <a:gd name="T5" fmla="*/ 40 h 348"/>
                  <a:gd name="T6" fmla="*/ 125 w 154"/>
                  <a:gd name="T7" fmla="*/ 68 h 348"/>
                  <a:gd name="T8" fmla="*/ 112 w 154"/>
                  <a:gd name="T9" fmla="*/ 100 h 348"/>
                  <a:gd name="T10" fmla="*/ 89 w 154"/>
                  <a:gd name="T11" fmla="*/ 135 h 348"/>
                  <a:gd name="T12" fmla="*/ 62 w 154"/>
                  <a:gd name="T13" fmla="*/ 175 h 348"/>
                  <a:gd name="T14" fmla="*/ 38 w 154"/>
                  <a:gd name="T15" fmla="*/ 214 h 348"/>
                  <a:gd name="T16" fmla="*/ 22 w 154"/>
                  <a:gd name="T17" fmla="*/ 254 h 348"/>
                  <a:gd name="T18" fmla="*/ 17 w 154"/>
                  <a:gd name="T19" fmla="*/ 262 h 348"/>
                  <a:gd name="T20" fmla="*/ 11 w 154"/>
                  <a:gd name="T21" fmla="*/ 275 h 348"/>
                  <a:gd name="T22" fmla="*/ 5 w 154"/>
                  <a:gd name="T23" fmla="*/ 287 h 348"/>
                  <a:gd name="T24" fmla="*/ 2 w 154"/>
                  <a:gd name="T25" fmla="*/ 298 h 348"/>
                  <a:gd name="T26" fmla="*/ 0 w 154"/>
                  <a:gd name="T27" fmla="*/ 321 h 348"/>
                  <a:gd name="T28" fmla="*/ 0 w 154"/>
                  <a:gd name="T29" fmla="*/ 338 h 348"/>
                  <a:gd name="T30" fmla="*/ 2 w 154"/>
                  <a:gd name="T31" fmla="*/ 348 h 348"/>
                  <a:gd name="T32" fmla="*/ 7 w 154"/>
                  <a:gd name="T33" fmla="*/ 346 h 348"/>
                  <a:gd name="T34" fmla="*/ 15 w 154"/>
                  <a:gd name="T35" fmla="*/ 323 h 348"/>
                  <a:gd name="T36" fmla="*/ 28 w 154"/>
                  <a:gd name="T37" fmla="*/ 285 h 348"/>
                  <a:gd name="T38" fmla="*/ 40 w 154"/>
                  <a:gd name="T39" fmla="*/ 245 h 348"/>
                  <a:gd name="T40" fmla="*/ 51 w 154"/>
                  <a:gd name="T41" fmla="*/ 218 h 348"/>
                  <a:gd name="T42" fmla="*/ 64 w 154"/>
                  <a:gd name="T43" fmla="*/ 195 h 348"/>
                  <a:gd name="T44" fmla="*/ 83 w 154"/>
                  <a:gd name="T45" fmla="*/ 167 h 348"/>
                  <a:gd name="T46" fmla="*/ 106 w 154"/>
                  <a:gd name="T47" fmla="*/ 131 h 348"/>
                  <a:gd name="T48" fmla="*/ 125 w 154"/>
                  <a:gd name="T49" fmla="*/ 97 h 348"/>
                  <a:gd name="T50" fmla="*/ 138 w 154"/>
                  <a:gd name="T51" fmla="*/ 64 h 348"/>
                  <a:gd name="T52" fmla="*/ 148 w 154"/>
                  <a:gd name="T53" fmla="*/ 42 h 348"/>
                  <a:gd name="T54" fmla="*/ 152 w 154"/>
                  <a:gd name="T55" fmla="*/ 26 h 348"/>
                  <a:gd name="T56" fmla="*/ 154 w 154"/>
                  <a:gd name="T57" fmla="*/ 21 h 348"/>
                  <a:gd name="T58" fmla="*/ 152 w 154"/>
                  <a:gd name="T59" fmla="*/ 15 h 348"/>
                  <a:gd name="T60" fmla="*/ 150 w 154"/>
                  <a:gd name="T61" fmla="*/ 5 h 348"/>
                  <a:gd name="T62" fmla="*/ 146 w 154"/>
                  <a:gd name="T63" fmla="*/ 0 h 348"/>
                  <a:gd name="T64" fmla="*/ 142 w 154"/>
                  <a:gd name="T65" fmla="*/ 11 h 348"/>
                  <a:gd name="T66" fmla="*/ 142 w 154"/>
                  <a:gd name="T67" fmla="*/ 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4" h="348">
                    <a:moveTo>
                      <a:pt x="142" y="11"/>
                    </a:moveTo>
                    <a:lnTo>
                      <a:pt x="140" y="19"/>
                    </a:lnTo>
                    <a:lnTo>
                      <a:pt x="137" y="40"/>
                    </a:lnTo>
                    <a:lnTo>
                      <a:pt x="125" y="68"/>
                    </a:lnTo>
                    <a:lnTo>
                      <a:pt x="112" y="100"/>
                    </a:lnTo>
                    <a:lnTo>
                      <a:pt x="89" y="135"/>
                    </a:lnTo>
                    <a:lnTo>
                      <a:pt x="62" y="175"/>
                    </a:lnTo>
                    <a:lnTo>
                      <a:pt x="38" y="214"/>
                    </a:lnTo>
                    <a:lnTo>
                      <a:pt x="22" y="254"/>
                    </a:lnTo>
                    <a:lnTo>
                      <a:pt x="17" y="262"/>
                    </a:lnTo>
                    <a:lnTo>
                      <a:pt x="11" y="275"/>
                    </a:lnTo>
                    <a:lnTo>
                      <a:pt x="5" y="287"/>
                    </a:lnTo>
                    <a:lnTo>
                      <a:pt x="2" y="298"/>
                    </a:lnTo>
                    <a:lnTo>
                      <a:pt x="0" y="321"/>
                    </a:lnTo>
                    <a:lnTo>
                      <a:pt x="0" y="338"/>
                    </a:lnTo>
                    <a:lnTo>
                      <a:pt x="2" y="348"/>
                    </a:lnTo>
                    <a:lnTo>
                      <a:pt x="7" y="346"/>
                    </a:lnTo>
                    <a:lnTo>
                      <a:pt x="15" y="323"/>
                    </a:lnTo>
                    <a:lnTo>
                      <a:pt x="28" y="285"/>
                    </a:lnTo>
                    <a:lnTo>
                      <a:pt x="40" y="245"/>
                    </a:lnTo>
                    <a:lnTo>
                      <a:pt x="51" y="218"/>
                    </a:lnTo>
                    <a:lnTo>
                      <a:pt x="64" y="195"/>
                    </a:lnTo>
                    <a:lnTo>
                      <a:pt x="83" y="167"/>
                    </a:lnTo>
                    <a:lnTo>
                      <a:pt x="106" y="131"/>
                    </a:lnTo>
                    <a:lnTo>
                      <a:pt x="125" y="97"/>
                    </a:lnTo>
                    <a:lnTo>
                      <a:pt x="138" y="64"/>
                    </a:lnTo>
                    <a:lnTo>
                      <a:pt x="148" y="42"/>
                    </a:lnTo>
                    <a:lnTo>
                      <a:pt x="152" y="26"/>
                    </a:lnTo>
                    <a:lnTo>
                      <a:pt x="154" y="21"/>
                    </a:lnTo>
                    <a:lnTo>
                      <a:pt x="152" y="15"/>
                    </a:lnTo>
                    <a:lnTo>
                      <a:pt x="150" y="5"/>
                    </a:lnTo>
                    <a:lnTo>
                      <a:pt x="146" y="0"/>
                    </a:lnTo>
                    <a:lnTo>
                      <a:pt x="142" y="11"/>
                    </a:lnTo>
                    <a:lnTo>
                      <a:pt x="142" y="11"/>
                    </a:lnTo>
                    <a:close/>
                  </a:path>
                </a:pathLst>
              </a:custGeom>
              <a:solidFill>
                <a:srgbClr val="87B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0" name="Freeform 172"/>
              <p:cNvSpPr>
                <a:spLocks/>
              </p:cNvSpPr>
              <p:nvPr/>
            </p:nvSpPr>
            <p:spPr bwMode="auto">
              <a:xfrm>
                <a:off x="4781" y="1873"/>
                <a:ext cx="33" cy="108"/>
              </a:xfrm>
              <a:custGeom>
                <a:avLst/>
                <a:gdLst>
                  <a:gd name="T0" fmla="*/ 8 w 67"/>
                  <a:gd name="T1" fmla="*/ 7 h 214"/>
                  <a:gd name="T2" fmla="*/ 13 w 67"/>
                  <a:gd name="T3" fmla="*/ 19 h 214"/>
                  <a:gd name="T4" fmla="*/ 28 w 67"/>
                  <a:gd name="T5" fmla="*/ 51 h 214"/>
                  <a:gd name="T6" fmla="*/ 44 w 67"/>
                  <a:gd name="T7" fmla="*/ 93 h 214"/>
                  <a:gd name="T8" fmla="*/ 55 w 67"/>
                  <a:gd name="T9" fmla="*/ 137 h 214"/>
                  <a:gd name="T10" fmla="*/ 63 w 67"/>
                  <a:gd name="T11" fmla="*/ 171 h 214"/>
                  <a:gd name="T12" fmla="*/ 67 w 67"/>
                  <a:gd name="T13" fmla="*/ 197 h 214"/>
                  <a:gd name="T14" fmla="*/ 67 w 67"/>
                  <a:gd name="T15" fmla="*/ 213 h 214"/>
                  <a:gd name="T16" fmla="*/ 63 w 67"/>
                  <a:gd name="T17" fmla="*/ 214 h 214"/>
                  <a:gd name="T18" fmla="*/ 55 w 67"/>
                  <a:gd name="T19" fmla="*/ 199 h 214"/>
                  <a:gd name="T20" fmla="*/ 49 w 67"/>
                  <a:gd name="T21" fmla="*/ 175 h 214"/>
                  <a:gd name="T22" fmla="*/ 44 w 67"/>
                  <a:gd name="T23" fmla="*/ 140 h 214"/>
                  <a:gd name="T24" fmla="*/ 34 w 67"/>
                  <a:gd name="T25" fmla="*/ 104 h 214"/>
                  <a:gd name="T26" fmla="*/ 21 w 67"/>
                  <a:gd name="T27" fmla="*/ 70 h 214"/>
                  <a:gd name="T28" fmla="*/ 11 w 67"/>
                  <a:gd name="T29" fmla="*/ 43 h 214"/>
                  <a:gd name="T30" fmla="*/ 2 w 67"/>
                  <a:gd name="T31" fmla="*/ 24 h 214"/>
                  <a:gd name="T32" fmla="*/ 0 w 67"/>
                  <a:gd name="T33" fmla="*/ 19 h 214"/>
                  <a:gd name="T34" fmla="*/ 0 w 67"/>
                  <a:gd name="T35" fmla="*/ 15 h 214"/>
                  <a:gd name="T36" fmla="*/ 0 w 67"/>
                  <a:gd name="T37" fmla="*/ 5 h 214"/>
                  <a:gd name="T38" fmla="*/ 4 w 67"/>
                  <a:gd name="T39" fmla="*/ 0 h 214"/>
                  <a:gd name="T40" fmla="*/ 8 w 67"/>
                  <a:gd name="T41" fmla="*/ 7 h 214"/>
                  <a:gd name="T42" fmla="*/ 8 w 67"/>
                  <a:gd name="T43" fmla="*/ 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" h="214">
                    <a:moveTo>
                      <a:pt x="8" y="7"/>
                    </a:moveTo>
                    <a:lnTo>
                      <a:pt x="13" y="19"/>
                    </a:lnTo>
                    <a:lnTo>
                      <a:pt x="28" y="51"/>
                    </a:lnTo>
                    <a:lnTo>
                      <a:pt x="44" y="93"/>
                    </a:lnTo>
                    <a:lnTo>
                      <a:pt x="55" y="137"/>
                    </a:lnTo>
                    <a:lnTo>
                      <a:pt x="63" y="171"/>
                    </a:lnTo>
                    <a:lnTo>
                      <a:pt x="67" y="197"/>
                    </a:lnTo>
                    <a:lnTo>
                      <a:pt x="67" y="213"/>
                    </a:lnTo>
                    <a:lnTo>
                      <a:pt x="63" y="214"/>
                    </a:lnTo>
                    <a:lnTo>
                      <a:pt x="55" y="199"/>
                    </a:lnTo>
                    <a:lnTo>
                      <a:pt x="49" y="175"/>
                    </a:lnTo>
                    <a:lnTo>
                      <a:pt x="44" y="140"/>
                    </a:lnTo>
                    <a:lnTo>
                      <a:pt x="34" y="104"/>
                    </a:lnTo>
                    <a:lnTo>
                      <a:pt x="21" y="70"/>
                    </a:lnTo>
                    <a:lnTo>
                      <a:pt x="11" y="43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D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1" name="Freeform 173"/>
              <p:cNvSpPr>
                <a:spLocks/>
              </p:cNvSpPr>
              <p:nvPr/>
            </p:nvSpPr>
            <p:spPr bwMode="auto">
              <a:xfrm>
                <a:off x="4565" y="1866"/>
                <a:ext cx="59" cy="71"/>
              </a:xfrm>
              <a:custGeom>
                <a:avLst/>
                <a:gdLst>
                  <a:gd name="T0" fmla="*/ 99 w 118"/>
                  <a:gd name="T1" fmla="*/ 136 h 142"/>
                  <a:gd name="T2" fmla="*/ 95 w 118"/>
                  <a:gd name="T3" fmla="*/ 133 h 142"/>
                  <a:gd name="T4" fmla="*/ 82 w 118"/>
                  <a:gd name="T5" fmla="*/ 123 h 142"/>
                  <a:gd name="T6" fmla="*/ 65 w 118"/>
                  <a:gd name="T7" fmla="*/ 104 h 142"/>
                  <a:gd name="T8" fmla="*/ 42 w 118"/>
                  <a:gd name="T9" fmla="*/ 74 h 142"/>
                  <a:gd name="T10" fmla="*/ 21 w 118"/>
                  <a:gd name="T11" fmla="*/ 41 h 142"/>
                  <a:gd name="T12" fmla="*/ 6 w 118"/>
                  <a:gd name="T13" fmla="*/ 20 h 142"/>
                  <a:gd name="T14" fmla="*/ 0 w 118"/>
                  <a:gd name="T15" fmla="*/ 5 h 142"/>
                  <a:gd name="T16" fmla="*/ 4 w 118"/>
                  <a:gd name="T17" fmla="*/ 0 h 142"/>
                  <a:gd name="T18" fmla="*/ 14 w 118"/>
                  <a:gd name="T19" fmla="*/ 5 h 142"/>
                  <a:gd name="T20" fmla="*/ 27 w 118"/>
                  <a:gd name="T21" fmla="*/ 20 h 142"/>
                  <a:gd name="T22" fmla="*/ 40 w 118"/>
                  <a:gd name="T23" fmla="*/ 43 h 142"/>
                  <a:gd name="T24" fmla="*/ 54 w 118"/>
                  <a:gd name="T25" fmla="*/ 68 h 142"/>
                  <a:gd name="T26" fmla="*/ 73 w 118"/>
                  <a:gd name="T27" fmla="*/ 93 h 142"/>
                  <a:gd name="T28" fmla="*/ 94 w 118"/>
                  <a:gd name="T29" fmla="*/ 114 h 142"/>
                  <a:gd name="T30" fmla="*/ 109 w 118"/>
                  <a:gd name="T31" fmla="*/ 127 h 142"/>
                  <a:gd name="T32" fmla="*/ 114 w 118"/>
                  <a:gd name="T33" fmla="*/ 133 h 142"/>
                  <a:gd name="T34" fmla="*/ 116 w 118"/>
                  <a:gd name="T35" fmla="*/ 134 h 142"/>
                  <a:gd name="T36" fmla="*/ 118 w 118"/>
                  <a:gd name="T37" fmla="*/ 142 h 142"/>
                  <a:gd name="T38" fmla="*/ 114 w 118"/>
                  <a:gd name="T39" fmla="*/ 142 h 142"/>
                  <a:gd name="T40" fmla="*/ 99 w 118"/>
                  <a:gd name="T41" fmla="*/ 136 h 142"/>
                  <a:gd name="T42" fmla="*/ 99 w 118"/>
                  <a:gd name="T43" fmla="*/ 13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8" h="142">
                    <a:moveTo>
                      <a:pt x="99" y="136"/>
                    </a:moveTo>
                    <a:lnTo>
                      <a:pt x="95" y="133"/>
                    </a:lnTo>
                    <a:lnTo>
                      <a:pt x="82" y="123"/>
                    </a:lnTo>
                    <a:lnTo>
                      <a:pt x="65" y="104"/>
                    </a:lnTo>
                    <a:lnTo>
                      <a:pt x="42" y="74"/>
                    </a:lnTo>
                    <a:lnTo>
                      <a:pt x="21" y="41"/>
                    </a:lnTo>
                    <a:lnTo>
                      <a:pt x="6" y="20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14" y="5"/>
                    </a:lnTo>
                    <a:lnTo>
                      <a:pt x="27" y="20"/>
                    </a:lnTo>
                    <a:lnTo>
                      <a:pt x="40" y="43"/>
                    </a:lnTo>
                    <a:lnTo>
                      <a:pt x="54" y="68"/>
                    </a:lnTo>
                    <a:lnTo>
                      <a:pt x="73" y="93"/>
                    </a:lnTo>
                    <a:lnTo>
                      <a:pt x="94" y="114"/>
                    </a:lnTo>
                    <a:lnTo>
                      <a:pt x="109" y="127"/>
                    </a:lnTo>
                    <a:lnTo>
                      <a:pt x="114" y="133"/>
                    </a:lnTo>
                    <a:lnTo>
                      <a:pt x="116" y="134"/>
                    </a:lnTo>
                    <a:lnTo>
                      <a:pt x="118" y="142"/>
                    </a:lnTo>
                    <a:lnTo>
                      <a:pt x="114" y="142"/>
                    </a:lnTo>
                    <a:lnTo>
                      <a:pt x="99" y="136"/>
                    </a:lnTo>
                    <a:lnTo>
                      <a:pt x="99" y="136"/>
                    </a:lnTo>
                    <a:close/>
                  </a:path>
                </a:pathLst>
              </a:custGeom>
              <a:solidFill>
                <a:srgbClr val="BD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2" name="Freeform 174"/>
              <p:cNvSpPr>
                <a:spLocks/>
              </p:cNvSpPr>
              <p:nvPr/>
            </p:nvSpPr>
            <p:spPr bwMode="auto">
              <a:xfrm>
                <a:off x="4717" y="1967"/>
                <a:ext cx="106" cy="138"/>
              </a:xfrm>
              <a:custGeom>
                <a:avLst/>
                <a:gdLst>
                  <a:gd name="T0" fmla="*/ 11 w 211"/>
                  <a:gd name="T1" fmla="*/ 0 h 275"/>
                  <a:gd name="T2" fmla="*/ 19 w 211"/>
                  <a:gd name="T3" fmla="*/ 0 h 275"/>
                  <a:gd name="T4" fmla="*/ 43 w 211"/>
                  <a:gd name="T5" fmla="*/ 2 h 275"/>
                  <a:gd name="T6" fmla="*/ 76 w 211"/>
                  <a:gd name="T7" fmla="*/ 6 h 275"/>
                  <a:gd name="T8" fmla="*/ 112 w 211"/>
                  <a:gd name="T9" fmla="*/ 9 h 275"/>
                  <a:gd name="T10" fmla="*/ 140 w 211"/>
                  <a:gd name="T11" fmla="*/ 11 h 275"/>
                  <a:gd name="T12" fmla="*/ 163 w 211"/>
                  <a:gd name="T13" fmla="*/ 17 h 275"/>
                  <a:gd name="T14" fmla="*/ 178 w 211"/>
                  <a:gd name="T15" fmla="*/ 23 h 275"/>
                  <a:gd name="T16" fmla="*/ 190 w 211"/>
                  <a:gd name="T17" fmla="*/ 30 h 275"/>
                  <a:gd name="T18" fmla="*/ 195 w 211"/>
                  <a:gd name="T19" fmla="*/ 44 h 275"/>
                  <a:gd name="T20" fmla="*/ 201 w 211"/>
                  <a:gd name="T21" fmla="*/ 70 h 275"/>
                  <a:gd name="T22" fmla="*/ 207 w 211"/>
                  <a:gd name="T23" fmla="*/ 106 h 275"/>
                  <a:gd name="T24" fmla="*/ 211 w 211"/>
                  <a:gd name="T25" fmla="*/ 154 h 275"/>
                  <a:gd name="T26" fmla="*/ 201 w 211"/>
                  <a:gd name="T27" fmla="*/ 199 h 275"/>
                  <a:gd name="T28" fmla="*/ 176 w 211"/>
                  <a:gd name="T29" fmla="*/ 232 h 275"/>
                  <a:gd name="T30" fmla="*/ 144 w 211"/>
                  <a:gd name="T31" fmla="*/ 255 h 275"/>
                  <a:gd name="T32" fmla="*/ 114 w 211"/>
                  <a:gd name="T33" fmla="*/ 268 h 275"/>
                  <a:gd name="T34" fmla="*/ 83 w 211"/>
                  <a:gd name="T35" fmla="*/ 272 h 275"/>
                  <a:gd name="T36" fmla="*/ 55 w 211"/>
                  <a:gd name="T37" fmla="*/ 275 h 275"/>
                  <a:gd name="T38" fmla="*/ 32 w 211"/>
                  <a:gd name="T39" fmla="*/ 275 h 275"/>
                  <a:gd name="T40" fmla="*/ 24 w 211"/>
                  <a:gd name="T41" fmla="*/ 270 h 275"/>
                  <a:gd name="T42" fmla="*/ 38 w 211"/>
                  <a:gd name="T43" fmla="*/ 264 h 275"/>
                  <a:gd name="T44" fmla="*/ 64 w 211"/>
                  <a:gd name="T45" fmla="*/ 262 h 275"/>
                  <a:gd name="T46" fmla="*/ 98 w 211"/>
                  <a:gd name="T47" fmla="*/ 256 h 275"/>
                  <a:gd name="T48" fmla="*/ 135 w 211"/>
                  <a:gd name="T49" fmla="*/ 243 h 275"/>
                  <a:gd name="T50" fmla="*/ 163 w 211"/>
                  <a:gd name="T51" fmla="*/ 226 h 275"/>
                  <a:gd name="T52" fmla="*/ 184 w 211"/>
                  <a:gd name="T53" fmla="*/ 207 h 275"/>
                  <a:gd name="T54" fmla="*/ 195 w 211"/>
                  <a:gd name="T55" fmla="*/ 182 h 275"/>
                  <a:gd name="T56" fmla="*/ 201 w 211"/>
                  <a:gd name="T57" fmla="*/ 152 h 275"/>
                  <a:gd name="T58" fmla="*/ 199 w 211"/>
                  <a:gd name="T59" fmla="*/ 112 h 275"/>
                  <a:gd name="T60" fmla="*/ 194 w 211"/>
                  <a:gd name="T61" fmla="*/ 78 h 275"/>
                  <a:gd name="T62" fmla="*/ 182 w 211"/>
                  <a:gd name="T63" fmla="*/ 51 h 275"/>
                  <a:gd name="T64" fmla="*/ 165 w 211"/>
                  <a:gd name="T65" fmla="*/ 30 h 275"/>
                  <a:gd name="T66" fmla="*/ 131 w 211"/>
                  <a:gd name="T67" fmla="*/ 17 h 275"/>
                  <a:gd name="T68" fmla="*/ 87 w 211"/>
                  <a:gd name="T69" fmla="*/ 11 h 275"/>
                  <a:gd name="T70" fmla="*/ 43 w 211"/>
                  <a:gd name="T71" fmla="*/ 9 h 275"/>
                  <a:gd name="T72" fmla="*/ 21 w 211"/>
                  <a:gd name="T73" fmla="*/ 9 h 275"/>
                  <a:gd name="T74" fmla="*/ 9 w 211"/>
                  <a:gd name="T75" fmla="*/ 7 h 275"/>
                  <a:gd name="T76" fmla="*/ 1 w 211"/>
                  <a:gd name="T77" fmla="*/ 4 h 275"/>
                  <a:gd name="T78" fmla="*/ 0 w 211"/>
                  <a:gd name="T79" fmla="*/ 0 h 275"/>
                  <a:gd name="T80" fmla="*/ 11 w 211"/>
                  <a:gd name="T81" fmla="*/ 0 h 275"/>
                  <a:gd name="T82" fmla="*/ 11 w 211"/>
                  <a:gd name="T8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275">
                    <a:moveTo>
                      <a:pt x="11" y="0"/>
                    </a:moveTo>
                    <a:lnTo>
                      <a:pt x="19" y="0"/>
                    </a:lnTo>
                    <a:lnTo>
                      <a:pt x="43" y="2"/>
                    </a:lnTo>
                    <a:lnTo>
                      <a:pt x="76" y="6"/>
                    </a:lnTo>
                    <a:lnTo>
                      <a:pt x="112" y="9"/>
                    </a:lnTo>
                    <a:lnTo>
                      <a:pt x="140" y="11"/>
                    </a:lnTo>
                    <a:lnTo>
                      <a:pt x="163" y="17"/>
                    </a:lnTo>
                    <a:lnTo>
                      <a:pt x="178" y="23"/>
                    </a:lnTo>
                    <a:lnTo>
                      <a:pt x="190" y="30"/>
                    </a:lnTo>
                    <a:lnTo>
                      <a:pt x="195" y="44"/>
                    </a:lnTo>
                    <a:lnTo>
                      <a:pt x="201" y="70"/>
                    </a:lnTo>
                    <a:lnTo>
                      <a:pt x="207" y="106"/>
                    </a:lnTo>
                    <a:lnTo>
                      <a:pt x="211" y="154"/>
                    </a:lnTo>
                    <a:lnTo>
                      <a:pt x="201" y="199"/>
                    </a:lnTo>
                    <a:lnTo>
                      <a:pt x="176" y="232"/>
                    </a:lnTo>
                    <a:lnTo>
                      <a:pt x="144" y="255"/>
                    </a:lnTo>
                    <a:lnTo>
                      <a:pt x="114" y="268"/>
                    </a:lnTo>
                    <a:lnTo>
                      <a:pt x="83" y="272"/>
                    </a:lnTo>
                    <a:lnTo>
                      <a:pt x="55" y="275"/>
                    </a:lnTo>
                    <a:lnTo>
                      <a:pt x="32" y="275"/>
                    </a:lnTo>
                    <a:lnTo>
                      <a:pt x="24" y="270"/>
                    </a:lnTo>
                    <a:lnTo>
                      <a:pt x="38" y="264"/>
                    </a:lnTo>
                    <a:lnTo>
                      <a:pt x="64" y="262"/>
                    </a:lnTo>
                    <a:lnTo>
                      <a:pt x="98" y="256"/>
                    </a:lnTo>
                    <a:lnTo>
                      <a:pt x="135" y="243"/>
                    </a:lnTo>
                    <a:lnTo>
                      <a:pt x="163" y="226"/>
                    </a:lnTo>
                    <a:lnTo>
                      <a:pt x="184" y="207"/>
                    </a:lnTo>
                    <a:lnTo>
                      <a:pt x="195" y="182"/>
                    </a:lnTo>
                    <a:lnTo>
                      <a:pt x="201" y="152"/>
                    </a:lnTo>
                    <a:lnTo>
                      <a:pt x="199" y="112"/>
                    </a:lnTo>
                    <a:lnTo>
                      <a:pt x="194" y="78"/>
                    </a:lnTo>
                    <a:lnTo>
                      <a:pt x="182" y="51"/>
                    </a:lnTo>
                    <a:lnTo>
                      <a:pt x="165" y="30"/>
                    </a:lnTo>
                    <a:lnTo>
                      <a:pt x="131" y="17"/>
                    </a:lnTo>
                    <a:lnTo>
                      <a:pt x="87" y="11"/>
                    </a:lnTo>
                    <a:lnTo>
                      <a:pt x="43" y="9"/>
                    </a:lnTo>
                    <a:lnTo>
                      <a:pt x="21" y="9"/>
                    </a:lnTo>
                    <a:lnTo>
                      <a:pt x="9" y="7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9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3" name="Freeform 175"/>
              <p:cNvSpPr>
                <a:spLocks/>
              </p:cNvSpPr>
              <p:nvPr/>
            </p:nvSpPr>
            <p:spPr bwMode="auto">
              <a:xfrm>
                <a:off x="4596" y="2017"/>
                <a:ext cx="131" cy="328"/>
              </a:xfrm>
              <a:custGeom>
                <a:avLst/>
                <a:gdLst>
                  <a:gd name="T0" fmla="*/ 67 w 263"/>
                  <a:gd name="T1" fmla="*/ 4 h 655"/>
                  <a:gd name="T2" fmla="*/ 59 w 263"/>
                  <a:gd name="T3" fmla="*/ 7 h 655"/>
                  <a:gd name="T4" fmla="*/ 46 w 263"/>
                  <a:gd name="T5" fmla="*/ 24 h 655"/>
                  <a:gd name="T6" fmla="*/ 27 w 263"/>
                  <a:gd name="T7" fmla="*/ 51 h 655"/>
                  <a:gd name="T8" fmla="*/ 10 w 263"/>
                  <a:gd name="T9" fmla="*/ 93 h 655"/>
                  <a:gd name="T10" fmla="*/ 0 w 263"/>
                  <a:gd name="T11" fmla="*/ 201 h 655"/>
                  <a:gd name="T12" fmla="*/ 6 w 263"/>
                  <a:gd name="T13" fmla="*/ 378 h 655"/>
                  <a:gd name="T14" fmla="*/ 17 w 263"/>
                  <a:gd name="T15" fmla="*/ 547 h 655"/>
                  <a:gd name="T16" fmla="*/ 27 w 263"/>
                  <a:gd name="T17" fmla="*/ 634 h 655"/>
                  <a:gd name="T18" fmla="*/ 46 w 263"/>
                  <a:gd name="T19" fmla="*/ 650 h 655"/>
                  <a:gd name="T20" fmla="*/ 88 w 263"/>
                  <a:gd name="T21" fmla="*/ 655 h 655"/>
                  <a:gd name="T22" fmla="*/ 133 w 263"/>
                  <a:gd name="T23" fmla="*/ 650 h 655"/>
                  <a:gd name="T24" fmla="*/ 164 w 263"/>
                  <a:gd name="T25" fmla="*/ 629 h 655"/>
                  <a:gd name="T26" fmla="*/ 188 w 263"/>
                  <a:gd name="T27" fmla="*/ 558 h 655"/>
                  <a:gd name="T28" fmla="*/ 219 w 263"/>
                  <a:gd name="T29" fmla="*/ 444 h 655"/>
                  <a:gd name="T30" fmla="*/ 245 w 263"/>
                  <a:gd name="T31" fmla="*/ 317 h 655"/>
                  <a:gd name="T32" fmla="*/ 259 w 263"/>
                  <a:gd name="T33" fmla="*/ 214 h 655"/>
                  <a:gd name="T34" fmla="*/ 263 w 263"/>
                  <a:gd name="T35" fmla="*/ 150 h 655"/>
                  <a:gd name="T36" fmla="*/ 263 w 263"/>
                  <a:gd name="T37" fmla="*/ 118 h 655"/>
                  <a:gd name="T38" fmla="*/ 257 w 263"/>
                  <a:gd name="T39" fmla="*/ 106 h 655"/>
                  <a:gd name="T40" fmla="*/ 251 w 263"/>
                  <a:gd name="T41" fmla="*/ 110 h 655"/>
                  <a:gd name="T42" fmla="*/ 245 w 263"/>
                  <a:gd name="T43" fmla="*/ 119 h 655"/>
                  <a:gd name="T44" fmla="*/ 245 w 263"/>
                  <a:gd name="T45" fmla="*/ 138 h 655"/>
                  <a:gd name="T46" fmla="*/ 249 w 263"/>
                  <a:gd name="T47" fmla="*/ 169 h 655"/>
                  <a:gd name="T48" fmla="*/ 251 w 263"/>
                  <a:gd name="T49" fmla="*/ 214 h 655"/>
                  <a:gd name="T50" fmla="*/ 242 w 263"/>
                  <a:gd name="T51" fmla="*/ 283 h 655"/>
                  <a:gd name="T52" fmla="*/ 223 w 263"/>
                  <a:gd name="T53" fmla="*/ 366 h 655"/>
                  <a:gd name="T54" fmla="*/ 204 w 263"/>
                  <a:gd name="T55" fmla="*/ 448 h 655"/>
                  <a:gd name="T56" fmla="*/ 190 w 263"/>
                  <a:gd name="T57" fmla="*/ 507 h 655"/>
                  <a:gd name="T58" fmla="*/ 179 w 263"/>
                  <a:gd name="T59" fmla="*/ 549 h 655"/>
                  <a:gd name="T60" fmla="*/ 168 w 263"/>
                  <a:gd name="T61" fmla="*/ 585 h 655"/>
                  <a:gd name="T62" fmla="*/ 158 w 263"/>
                  <a:gd name="T63" fmla="*/ 612 h 655"/>
                  <a:gd name="T64" fmla="*/ 150 w 263"/>
                  <a:gd name="T65" fmla="*/ 625 h 655"/>
                  <a:gd name="T66" fmla="*/ 139 w 263"/>
                  <a:gd name="T67" fmla="*/ 629 h 655"/>
                  <a:gd name="T68" fmla="*/ 122 w 263"/>
                  <a:gd name="T69" fmla="*/ 634 h 655"/>
                  <a:gd name="T70" fmla="*/ 101 w 263"/>
                  <a:gd name="T71" fmla="*/ 640 h 655"/>
                  <a:gd name="T72" fmla="*/ 82 w 263"/>
                  <a:gd name="T73" fmla="*/ 642 h 655"/>
                  <a:gd name="T74" fmla="*/ 63 w 263"/>
                  <a:gd name="T75" fmla="*/ 642 h 655"/>
                  <a:gd name="T76" fmla="*/ 52 w 263"/>
                  <a:gd name="T77" fmla="*/ 638 h 655"/>
                  <a:gd name="T78" fmla="*/ 40 w 263"/>
                  <a:gd name="T79" fmla="*/ 631 h 655"/>
                  <a:gd name="T80" fmla="*/ 34 w 263"/>
                  <a:gd name="T81" fmla="*/ 619 h 655"/>
                  <a:gd name="T82" fmla="*/ 29 w 263"/>
                  <a:gd name="T83" fmla="*/ 553 h 655"/>
                  <a:gd name="T84" fmla="*/ 21 w 263"/>
                  <a:gd name="T85" fmla="*/ 423 h 655"/>
                  <a:gd name="T86" fmla="*/ 14 w 263"/>
                  <a:gd name="T87" fmla="*/ 281 h 655"/>
                  <a:gd name="T88" fmla="*/ 14 w 263"/>
                  <a:gd name="T89" fmla="*/ 180 h 655"/>
                  <a:gd name="T90" fmla="*/ 15 w 263"/>
                  <a:gd name="T91" fmla="*/ 127 h 655"/>
                  <a:gd name="T92" fmla="*/ 25 w 263"/>
                  <a:gd name="T93" fmla="*/ 89 h 655"/>
                  <a:gd name="T94" fmla="*/ 36 w 263"/>
                  <a:gd name="T95" fmla="*/ 61 h 655"/>
                  <a:gd name="T96" fmla="*/ 50 w 263"/>
                  <a:gd name="T97" fmla="*/ 42 h 655"/>
                  <a:gd name="T98" fmla="*/ 59 w 263"/>
                  <a:gd name="T99" fmla="*/ 24 h 655"/>
                  <a:gd name="T100" fmla="*/ 71 w 263"/>
                  <a:gd name="T101" fmla="*/ 13 h 655"/>
                  <a:gd name="T102" fmla="*/ 78 w 263"/>
                  <a:gd name="T103" fmla="*/ 5 h 655"/>
                  <a:gd name="T104" fmla="*/ 82 w 263"/>
                  <a:gd name="T105" fmla="*/ 4 h 655"/>
                  <a:gd name="T106" fmla="*/ 80 w 263"/>
                  <a:gd name="T107" fmla="*/ 4 h 655"/>
                  <a:gd name="T108" fmla="*/ 78 w 263"/>
                  <a:gd name="T109" fmla="*/ 2 h 655"/>
                  <a:gd name="T110" fmla="*/ 74 w 263"/>
                  <a:gd name="T111" fmla="*/ 0 h 655"/>
                  <a:gd name="T112" fmla="*/ 67 w 263"/>
                  <a:gd name="T113" fmla="*/ 4 h 655"/>
                  <a:gd name="T114" fmla="*/ 67 w 263"/>
                  <a:gd name="T115" fmla="*/ 4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3" h="655">
                    <a:moveTo>
                      <a:pt x="67" y="4"/>
                    </a:moveTo>
                    <a:lnTo>
                      <a:pt x="59" y="7"/>
                    </a:lnTo>
                    <a:lnTo>
                      <a:pt x="46" y="24"/>
                    </a:lnTo>
                    <a:lnTo>
                      <a:pt x="27" y="51"/>
                    </a:lnTo>
                    <a:lnTo>
                      <a:pt x="10" y="93"/>
                    </a:lnTo>
                    <a:lnTo>
                      <a:pt x="0" y="201"/>
                    </a:lnTo>
                    <a:lnTo>
                      <a:pt x="6" y="378"/>
                    </a:lnTo>
                    <a:lnTo>
                      <a:pt x="17" y="547"/>
                    </a:lnTo>
                    <a:lnTo>
                      <a:pt x="27" y="634"/>
                    </a:lnTo>
                    <a:lnTo>
                      <a:pt x="46" y="650"/>
                    </a:lnTo>
                    <a:lnTo>
                      <a:pt x="88" y="655"/>
                    </a:lnTo>
                    <a:lnTo>
                      <a:pt x="133" y="650"/>
                    </a:lnTo>
                    <a:lnTo>
                      <a:pt x="164" y="629"/>
                    </a:lnTo>
                    <a:lnTo>
                      <a:pt x="188" y="558"/>
                    </a:lnTo>
                    <a:lnTo>
                      <a:pt x="219" y="444"/>
                    </a:lnTo>
                    <a:lnTo>
                      <a:pt x="245" y="317"/>
                    </a:lnTo>
                    <a:lnTo>
                      <a:pt x="259" y="214"/>
                    </a:lnTo>
                    <a:lnTo>
                      <a:pt x="263" y="150"/>
                    </a:lnTo>
                    <a:lnTo>
                      <a:pt x="263" y="118"/>
                    </a:lnTo>
                    <a:lnTo>
                      <a:pt x="257" y="106"/>
                    </a:lnTo>
                    <a:lnTo>
                      <a:pt x="251" y="110"/>
                    </a:lnTo>
                    <a:lnTo>
                      <a:pt x="245" y="119"/>
                    </a:lnTo>
                    <a:lnTo>
                      <a:pt x="245" y="138"/>
                    </a:lnTo>
                    <a:lnTo>
                      <a:pt x="249" y="169"/>
                    </a:lnTo>
                    <a:lnTo>
                      <a:pt x="251" y="214"/>
                    </a:lnTo>
                    <a:lnTo>
                      <a:pt x="242" y="283"/>
                    </a:lnTo>
                    <a:lnTo>
                      <a:pt x="223" y="366"/>
                    </a:lnTo>
                    <a:lnTo>
                      <a:pt x="204" y="448"/>
                    </a:lnTo>
                    <a:lnTo>
                      <a:pt x="190" y="507"/>
                    </a:lnTo>
                    <a:lnTo>
                      <a:pt x="179" y="549"/>
                    </a:lnTo>
                    <a:lnTo>
                      <a:pt x="168" y="585"/>
                    </a:lnTo>
                    <a:lnTo>
                      <a:pt x="158" y="612"/>
                    </a:lnTo>
                    <a:lnTo>
                      <a:pt x="150" y="625"/>
                    </a:lnTo>
                    <a:lnTo>
                      <a:pt x="139" y="629"/>
                    </a:lnTo>
                    <a:lnTo>
                      <a:pt x="122" y="634"/>
                    </a:lnTo>
                    <a:lnTo>
                      <a:pt x="101" y="640"/>
                    </a:lnTo>
                    <a:lnTo>
                      <a:pt x="82" y="642"/>
                    </a:lnTo>
                    <a:lnTo>
                      <a:pt x="63" y="642"/>
                    </a:lnTo>
                    <a:lnTo>
                      <a:pt x="52" y="638"/>
                    </a:lnTo>
                    <a:lnTo>
                      <a:pt x="40" y="631"/>
                    </a:lnTo>
                    <a:lnTo>
                      <a:pt x="34" y="619"/>
                    </a:lnTo>
                    <a:lnTo>
                      <a:pt x="29" y="553"/>
                    </a:lnTo>
                    <a:lnTo>
                      <a:pt x="21" y="423"/>
                    </a:lnTo>
                    <a:lnTo>
                      <a:pt x="14" y="281"/>
                    </a:lnTo>
                    <a:lnTo>
                      <a:pt x="14" y="180"/>
                    </a:lnTo>
                    <a:lnTo>
                      <a:pt x="15" y="127"/>
                    </a:lnTo>
                    <a:lnTo>
                      <a:pt x="25" y="89"/>
                    </a:lnTo>
                    <a:lnTo>
                      <a:pt x="36" y="61"/>
                    </a:lnTo>
                    <a:lnTo>
                      <a:pt x="50" y="42"/>
                    </a:lnTo>
                    <a:lnTo>
                      <a:pt x="59" y="24"/>
                    </a:lnTo>
                    <a:lnTo>
                      <a:pt x="71" y="13"/>
                    </a:lnTo>
                    <a:lnTo>
                      <a:pt x="78" y="5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0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D9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4" name="Freeform 176"/>
              <p:cNvSpPr>
                <a:spLocks/>
              </p:cNvSpPr>
              <p:nvPr/>
            </p:nvSpPr>
            <p:spPr bwMode="auto">
              <a:xfrm>
                <a:off x="4695" y="2167"/>
                <a:ext cx="66" cy="136"/>
              </a:xfrm>
              <a:custGeom>
                <a:avLst/>
                <a:gdLst>
                  <a:gd name="T0" fmla="*/ 55 w 131"/>
                  <a:gd name="T1" fmla="*/ 4 h 272"/>
                  <a:gd name="T2" fmla="*/ 66 w 131"/>
                  <a:gd name="T3" fmla="*/ 25 h 272"/>
                  <a:gd name="T4" fmla="*/ 93 w 131"/>
                  <a:gd name="T5" fmla="*/ 72 h 272"/>
                  <a:gd name="T6" fmla="*/ 120 w 131"/>
                  <a:gd name="T7" fmla="*/ 129 h 272"/>
                  <a:gd name="T8" fmla="*/ 131 w 131"/>
                  <a:gd name="T9" fmla="*/ 177 h 272"/>
                  <a:gd name="T10" fmla="*/ 127 w 131"/>
                  <a:gd name="T11" fmla="*/ 211 h 272"/>
                  <a:gd name="T12" fmla="*/ 114 w 131"/>
                  <a:gd name="T13" fmla="*/ 241 h 272"/>
                  <a:gd name="T14" fmla="*/ 95 w 131"/>
                  <a:gd name="T15" fmla="*/ 262 h 272"/>
                  <a:gd name="T16" fmla="*/ 68 w 131"/>
                  <a:gd name="T17" fmla="*/ 272 h 272"/>
                  <a:gd name="T18" fmla="*/ 38 w 131"/>
                  <a:gd name="T19" fmla="*/ 268 h 272"/>
                  <a:gd name="T20" fmla="*/ 15 w 131"/>
                  <a:gd name="T21" fmla="*/ 257 h 272"/>
                  <a:gd name="T22" fmla="*/ 2 w 131"/>
                  <a:gd name="T23" fmla="*/ 243 h 272"/>
                  <a:gd name="T24" fmla="*/ 0 w 131"/>
                  <a:gd name="T25" fmla="*/ 236 h 272"/>
                  <a:gd name="T26" fmla="*/ 4 w 131"/>
                  <a:gd name="T27" fmla="*/ 234 h 272"/>
                  <a:gd name="T28" fmla="*/ 17 w 131"/>
                  <a:gd name="T29" fmla="*/ 241 h 272"/>
                  <a:gd name="T30" fmla="*/ 32 w 131"/>
                  <a:gd name="T31" fmla="*/ 249 h 272"/>
                  <a:gd name="T32" fmla="*/ 55 w 131"/>
                  <a:gd name="T33" fmla="*/ 255 h 272"/>
                  <a:gd name="T34" fmla="*/ 76 w 131"/>
                  <a:gd name="T35" fmla="*/ 251 h 272"/>
                  <a:gd name="T36" fmla="*/ 99 w 131"/>
                  <a:gd name="T37" fmla="*/ 236 h 272"/>
                  <a:gd name="T38" fmla="*/ 114 w 131"/>
                  <a:gd name="T39" fmla="*/ 213 h 272"/>
                  <a:gd name="T40" fmla="*/ 122 w 131"/>
                  <a:gd name="T41" fmla="*/ 186 h 272"/>
                  <a:gd name="T42" fmla="*/ 116 w 131"/>
                  <a:gd name="T43" fmla="*/ 152 h 272"/>
                  <a:gd name="T44" fmla="*/ 101 w 131"/>
                  <a:gd name="T45" fmla="*/ 112 h 272"/>
                  <a:gd name="T46" fmla="*/ 82 w 131"/>
                  <a:gd name="T47" fmla="*/ 76 h 272"/>
                  <a:gd name="T48" fmla="*/ 68 w 131"/>
                  <a:gd name="T49" fmla="*/ 49 h 272"/>
                  <a:gd name="T50" fmla="*/ 57 w 131"/>
                  <a:gd name="T51" fmla="*/ 32 h 272"/>
                  <a:gd name="T52" fmla="*/ 51 w 131"/>
                  <a:gd name="T53" fmla="*/ 21 h 272"/>
                  <a:gd name="T54" fmla="*/ 47 w 131"/>
                  <a:gd name="T55" fmla="*/ 15 h 272"/>
                  <a:gd name="T56" fmla="*/ 47 w 131"/>
                  <a:gd name="T57" fmla="*/ 15 h 272"/>
                  <a:gd name="T58" fmla="*/ 47 w 131"/>
                  <a:gd name="T59" fmla="*/ 11 h 272"/>
                  <a:gd name="T60" fmla="*/ 47 w 131"/>
                  <a:gd name="T61" fmla="*/ 4 h 272"/>
                  <a:gd name="T62" fmla="*/ 49 w 131"/>
                  <a:gd name="T63" fmla="*/ 0 h 272"/>
                  <a:gd name="T64" fmla="*/ 55 w 131"/>
                  <a:gd name="T65" fmla="*/ 4 h 272"/>
                  <a:gd name="T66" fmla="*/ 55 w 131"/>
                  <a:gd name="T67" fmla="*/ 4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1" h="272">
                    <a:moveTo>
                      <a:pt x="55" y="4"/>
                    </a:moveTo>
                    <a:lnTo>
                      <a:pt x="66" y="25"/>
                    </a:lnTo>
                    <a:lnTo>
                      <a:pt x="93" y="72"/>
                    </a:lnTo>
                    <a:lnTo>
                      <a:pt x="120" y="129"/>
                    </a:lnTo>
                    <a:lnTo>
                      <a:pt x="131" y="177"/>
                    </a:lnTo>
                    <a:lnTo>
                      <a:pt x="127" y="211"/>
                    </a:lnTo>
                    <a:lnTo>
                      <a:pt x="114" y="241"/>
                    </a:lnTo>
                    <a:lnTo>
                      <a:pt x="95" y="262"/>
                    </a:lnTo>
                    <a:lnTo>
                      <a:pt x="68" y="272"/>
                    </a:lnTo>
                    <a:lnTo>
                      <a:pt x="38" y="268"/>
                    </a:lnTo>
                    <a:lnTo>
                      <a:pt x="15" y="257"/>
                    </a:lnTo>
                    <a:lnTo>
                      <a:pt x="2" y="243"/>
                    </a:lnTo>
                    <a:lnTo>
                      <a:pt x="0" y="236"/>
                    </a:lnTo>
                    <a:lnTo>
                      <a:pt x="4" y="234"/>
                    </a:lnTo>
                    <a:lnTo>
                      <a:pt x="17" y="241"/>
                    </a:lnTo>
                    <a:lnTo>
                      <a:pt x="32" y="249"/>
                    </a:lnTo>
                    <a:lnTo>
                      <a:pt x="55" y="255"/>
                    </a:lnTo>
                    <a:lnTo>
                      <a:pt x="76" y="251"/>
                    </a:lnTo>
                    <a:lnTo>
                      <a:pt x="99" y="236"/>
                    </a:lnTo>
                    <a:lnTo>
                      <a:pt x="114" y="213"/>
                    </a:lnTo>
                    <a:lnTo>
                      <a:pt x="122" y="186"/>
                    </a:lnTo>
                    <a:lnTo>
                      <a:pt x="116" y="152"/>
                    </a:lnTo>
                    <a:lnTo>
                      <a:pt x="101" y="112"/>
                    </a:lnTo>
                    <a:lnTo>
                      <a:pt x="82" y="76"/>
                    </a:lnTo>
                    <a:lnTo>
                      <a:pt x="68" y="49"/>
                    </a:lnTo>
                    <a:lnTo>
                      <a:pt x="57" y="32"/>
                    </a:lnTo>
                    <a:lnTo>
                      <a:pt x="51" y="21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1"/>
                    </a:lnTo>
                    <a:lnTo>
                      <a:pt x="47" y="4"/>
                    </a:lnTo>
                    <a:lnTo>
                      <a:pt x="49" y="0"/>
                    </a:lnTo>
                    <a:lnTo>
                      <a:pt x="55" y="4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D9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5" name="Freeform 177"/>
              <p:cNvSpPr>
                <a:spLocks/>
              </p:cNvSpPr>
              <p:nvPr/>
            </p:nvSpPr>
            <p:spPr bwMode="auto">
              <a:xfrm>
                <a:off x="4566" y="2161"/>
                <a:ext cx="36" cy="46"/>
              </a:xfrm>
              <a:custGeom>
                <a:avLst/>
                <a:gdLst>
                  <a:gd name="T0" fmla="*/ 69 w 73"/>
                  <a:gd name="T1" fmla="*/ 91 h 91"/>
                  <a:gd name="T2" fmla="*/ 57 w 73"/>
                  <a:gd name="T3" fmla="*/ 79 h 91"/>
                  <a:gd name="T4" fmla="*/ 35 w 73"/>
                  <a:gd name="T5" fmla="*/ 55 h 91"/>
                  <a:gd name="T6" fmla="*/ 10 w 73"/>
                  <a:gd name="T7" fmla="*/ 28 h 91"/>
                  <a:gd name="T8" fmla="*/ 0 w 73"/>
                  <a:gd name="T9" fmla="*/ 11 h 91"/>
                  <a:gd name="T10" fmla="*/ 0 w 73"/>
                  <a:gd name="T11" fmla="*/ 3 h 91"/>
                  <a:gd name="T12" fmla="*/ 4 w 73"/>
                  <a:gd name="T13" fmla="*/ 0 h 91"/>
                  <a:gd name="T14" fmla="*/ 10 w 73"/>
                  <a:gd name="T15" fmla="*/ 0 h 91"/>
                  <a:gd name="T16" fmla="*/ 15 w 73"/>
                  <a:gd name="T17" fmla="*/ 5 h 91"/>
                  <a:gd name="T18" fmla="*/ 27 w 73"/>
                  <a:gd name="T19" fmla="*/ 19 h 91"/>
                  <a:gd name="T20" fmla="*/ 44 w 73"/>
                  <a:gd name="T21" fmla="*/ 43 h 91"/>
                  <a:gd name="T22" fmla="*/ 63 w 73"/>
                  <a:gd name="T23" fmla="*/ 66 h 91"/>
                  <a:gd name="T24" fmla="*/ 73 w 73"/>
                  <a:gd name="T25" fmla="*/ 76 h 91"/>
                  <a:gd name="T26" fmla="*/ 69 w 73"/>
                  <a:gd name="T27" fmla="*/ 91 h 91"/>
                  <a:gd name="T28" fmla="*/ 69 w 73"/>
                  <a:gd name="T2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91">
                    <a:moveTo>
                      <a:pt x="69" y="91"/>
                    </a:moveTo>
                    <a:lnTo>
                      <a:pt x="57" y="79"/>
                    </a:lnTo>
                    <a:lnTo>
                      <a:pt x="35" y="55"/>
                    </a:lnTo>
                    <a:lnTo>
                      <a:pt x="10" y="28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7" y="19"/>
                    </a:lnTo>
                    <a:lnTo>
                      <a:pt x="44" y="43"/>
                    </a:lnTo>
                    <a:lnTo>
                      <a:pt x="63" y="66"/>
                    </a:lnTo>
                    <a:lnTo>
                      <a:pt x="73" y="76"/>
                    </a:lnTo>
                    <a:lnTo>
                      <a:pt x="69" y="91"/>
                    </a:lnTo>
                    <a:lnTo>
                      <a:pt x="69" y="91"/>
                    </a:lnTo>
                    <a:close/>
                  </a:path>
                </a:pathLst>
              </a:custGeom>
              <a:solidFill>
                <a:srgbClr val="D9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6" name="Freeform 178"/>
              <p:cNvSpPr>
                <a:spLocks/>
              </p:cNvSpPr>
              <p:nvPr/>
            </p:nvSpPr>
            <p:spPr bwMode="auto">
              <a:xfrm>
                <a:off x="4248" y="1967"/>
                <a:ext cx="155" cy="175"/>
              </a:xfrm>
              <a:custGeom>
                <a:avLst/>
                <a:gdLst>
                  <a:gd name="T0" fmla="*/ 118 w 310"/>
                  <a:gd name="T1" fmla="*/ 350 h 350"/>
                  <a:gd name="T2" fmla="*/ 105 w 310"/>
                  <a:gd name="T3" fmla="*/ 348 h 350"/>
                  <a:gd name="T4" fmla="*/ 74 w 310"/>
                  <a:gd name="T5" fmla="*/ 346 h 350"/>
                  <a:gd name="T6" fmla="*/ 38 w 310"/>
                  <a:gd name="T7" fmla="*/ 334 h 350"/>
                  <a:gd name="T8" fmla="*/ 12 w 310"/>
                  <a:gd name="T9" fmla="*/ 317 h 350"/>
                  <a:gd name="T10" fmla="*/ 0 w 310"/>
                  <a:gd name="T11" fmla="*/ 279 h 350"/>
                  <a:gd name="T12" fmla="*/ 2 w 310"/>
                  <a:gd name="T13" fmla="*/ 224 h 350"/>
                  <a:gd name="T14" fmla="*/ 12 w 310"/>
                  <a:gd name="T15" fmla="*/ 163 h 350"/>
                  <a:gd name="T16" fmla="*/ 27 w 310"/>
                  <a:gd name="T17" fmla="*/ 112 h 350"/>
                  <a:gd name="T18" fmla="*/ 52 w 310"/>
                  <a:gd name="T19" fmla="*/ 72 h 350"/>
                  <a:gd name="T20" fmla="*/ 90 w 310"/>
                  <a:gd name="T21" fmla="*/ 44 h 350"/>
                  <a:gd name="T22" fmla="*/ 139 w 310"/>
                  <a:gd name="T23" fmla="*/ 23 h 350"/>
                  <a:gd name="T24" fmla="*/ 194 w 310"/>
                  <a:gd name="T25" fmla="*/ 9 h 350"/>
                  <a:gd name="T26" fmla="*/ 244 w 310"/>
                  <a:gd name="T27" fmla="*/ 2 h 350"/>
                  <a:gd name="T28" fmla="*/ 284 w 310"/>
                  <a:gd name="T29" fmla="*/ 0 h 350"/>
                  <a:gd name="T30" fmla="*/ 306 w 310"/>
                  <a:gd name="T31" fmla="*/ 0 h 350"/>
                  <a:gd name="T32" fmla="*/ 310 w 310"/>
                  <a:gd name="T33" fmla="*/ 6 h 350"/>
                  <a:gd name="T34" fmla="*/ 282 w 310"/>
                  <a:gd name="T35" fmla="*/ 11 h 350"/>
                  <a:gd name="T36" fmla="*/ 230 w 310"/>
                  <a:gd name="T37" fmla="*/ 15 h 350"/>
                  <a:gd name="T38" fmla="*/ 168 w 310"/>
                  <a:gd name="T39" fmla="*/ 25 h 350"/>
                  <a:gd name="T40" fmla="*/ 116 w 310"/>
                  <a:gd name="T41" fmla="*/ 44 h 350"/>
                  <a:gd name="T42" fmla="*/ 76 w 310"/>
                  <a:gd name="T43" fmla="*/ 68 h 350"/>
                  <a:gd name="T44" fmla="*/ 48 w 310"/>
                  <a:gd name="T45" fmla="*/ 101 h 350"/>
                  <a:gd name="T46" fmla="*/ 29 w 310"/>
                  <a:gd name="T47" fmla="*/ 137 h 350"/>
                  <a:gd name="T48" fmla="*/ 21 w 310"/>
                  <a:gd name="T49" fmla="*/ 182 h 350"/>
                  <a:gd name="T50" fmla="*/ 16 w 310"/>
                  <a:gd name="T51" fmla="*/ 226 h 350"/>
                  <a:gd name="T52" fmla="*/ 14 w 310"/>
                  <a:gd name="T53" fmla="*/ 262 h 350"/>
                  <a:gd name="T54" fmla="*/ 19 w 310"/>
                  <a:gd name="T55" fmla="*/ 291 h 350"/>
                  <a:gd name="T56" fmla="*/ 36 w 310"/>
                  <a:gd name="T57" fmla="*/ 315 h 350"/>
                  <a:gd name="T58" fmla="*/ 61 w 310"/>
                  <a:gd name="T59" fmla="*/ 329 h 350"/>
                  <a:gd name="T60" fmla="*/ 90 w 310"/>
                  <a:gd name="T61" fmla="*/ 334 h 350"/>
                  <a:gd name="T62" fmla="*/ 113 w 310"/>
                  <a:gd name="T63" fmla="*/ 336 h 350"/>
                  <a:gd name="T64" fmla="*/ 122 w 310"/>
                  <a:gd name="T65" fmla="*/ 336 h 350"/>
                  <a:gd name="T66" fmla="*/ 126 w 310"/>
                  <a:gd name="T67" fmla="*/ 338 h 350"/>
                  <a:gd name="T68" fmla="*/ 132 w 310"/>
                  <a:gd name="T69" fmla="*/ 342 h 350"/>
                  <a:gd name="T70" fmla="*/ 132 w 310"/>
                  <a:gd name="T71" fmla="*/ 346 h 350"/>
                  <a:gd name="T72" fmla="*/ 118 w 310"/>
                  <a:gd name="T73" fmla="*/ 350 h 350"/>
                  <a:gd name="T74" fmla="*/ 118 w 31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0" h="350">
                    <a:moveTo>
                      <a:pt x="118" y="350"/>
                    </a:moveTo>
                    <a:lnTo>
                      <a:pt x="105" y="348"/>
                    </a:lnTo>
                    <a:lnTo>
                      <a:pt x="74" y="346"/>
                    </a:lnTo>
                    <a:lnTo>
                      <a:pt x="38" y="334"/>
                    </a:lnTo>
                    <a:lnTo>
                      <a:pt x="12" y="317"/>
                    </a:lnTo>
                    <a:lnTo>
                      <a:pt x="0" y="279"/>
                    </a:lnTo>
                    <a:lnTo>
                      <a:pt x="2" y="224"/>
                    </a:lnTo>
                    <a:lnTo>
                      <a:pt x="12" y="163"/>
                    </a:lnTo>
                    <a:lnTo>
                      <a:pt x="27" y="112"/>
                    </a:lnTo>
                    <a:lnTo>
                      <a:pt x="52" y="72"/>
                    </a:lnTo>
                    <a:lnTo>
                      <a:pt x="90" y="44"/>
                    </a:lnTo>
                    <a:lnTo>
                      <a:pt x="139" y="23"/>
                    </a:lnTo>
                    <a:lnTo>
                      <a:pt x="194" y="9"/>
                    </a:lnTo>
                    <a:lnTo>
                      <a:pt x="244" y="2"/>
                    </a:lnTo>
                    <a:lnTo>
                      <a:pt x="284" y="0"/>
                    </a:lnTo>
                    <a:lnTo>
                      <a:pt x="306" y="0"/>
                    </a:lnTo>
                    <a:lnTo>
                      <a:pt x="310" y="6"/>
                    </a:lnTo>
                    <a:lnTo>
                      <a:pt x="282" y="11"/>
                    </a:lnTo>
                    <a:lnTo>
                      <a:pt x="230" y="15"/>
                    </a:lnTo>
                    <a:lnTo>
                      <a:pt x="168" y="25"/>
                    </a:lnTo>
                    <a:lnTo>
                      <a:pt x="116" y="44"/>
                    </a:lnTo>
                    <a:lnTo>
                      <a:pt x="76" y="68"/>
                    </a:lnTo>
                    <a:lnTo>
                      <a:pt x="48" y="101"/>
                    </a:lnTo>
                    <a:lnTo>
                      <a:pt x="29" y="137"/>
                    </a:lnTo>
                    <a:lnTo>
                      <a:pt x="21" y="182"/>
                    </a:lnTo>
                    <a:lnTo>
                      <a:pt x="16" y="226"/>
                    </a:lnTo>
                    <a:lnTo>
                      <a:pt x="14" y="262"/>
                    </a:lnTo>
                    <a:lnTo>
                      <a:pt x="19" y="291"/>
                    </a:lnTo>
                    <a:lnTo>
                      <a:pt x="36" y="315"/>
                    </a:lnTo>
                    <a:lnTo>
                      <a:pt x="61" y="329"/>
                    </a:lnTo>
                    <a:lnTo>
                      <a:pt x="90" y="334"/>
                    </a:lnTo>
                    <a:lnTo>
                      <a:pt x="113" y="336"/>
                    </a:lnTo>
                    <a:lnTo>
                      <a:pt x="122" y="336"/>
                    </a:lnTo>
                    <a:lnTo>
                      <a:pt x="126" y="338"/>
                    </a:lnTo>
                    <a:lnTo>
                      <a:pt x="132" y="342"/>
                    </a:lnTo>
                    <a:lnTo>
                      <a:pt x="132" y="346"/>
                    </a:lnTo>
                    <a:lnTo>
                      <a:pt x="118" y="350"/>
                    </a:lnTo>
                    <a:lnTo>
                      <a:pt x="118" y="350"/>
                    </a:lnTo>
                    <a:close/>
                  </a:path>
                </a:pathLst>
              </a:custGeom>
              <a:solidFill>
                <a:srgbClr val="66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7" name="Freeform 179"/>
              <p:cNvSpPr>
                <a:spLocks/>
              </p:cNvSpPr>
              <p:nvPr/>
            </p:nvSpPr>
            <p:spPr bwMode="auto">
              <a:xfrm>
                <a:off x="4285" y="1967"/>
                <a:ext cx="213" cy="399"/>
              </a:xfrm>
              <a:custGeom>
                <a:avLst/>
                <a:gdLst>
                  <a:gd name="T0" fmla="*/ 170 w 426"/>
                  <a:gd name="T1" fmla="*/ 32 h 796"/>
                  <a:gd name="T2" fmla="*/ 225 w 426"/>
                  <a:gd name="T3" fmla="*/ 4 h 796"/>
                  <a:gd name="T4" fmla="*/ 312 w 426"/>
                  <a:gd name="T5" fmla="*/ 7 h 796"/>
                  <a:gd name="T6" fmla="*/ 396 w 426"/>
                  <a:gd name="T7" fmla="*/ 57 h 796"/>
                  <a:gd name="T8" fmla="*/ 419 w 426"/>
                  <a:gd name="T9" fmla="*/ 203 h 796"/>
                  <a:gd name="T10" fmla="*/ 320 w 426"/>
                  <a:gd name="T11" fmla="*/ 481 h 796"/>
                  <a:gd name="T12" fmla="*/ 263 w 426"/>
                  <a:gd name="T13" fmla="*/ 633 h 796"/>
                  <a:gd name="T14" fmla="*/ 242 w 426"/>
                  <a:gd name="T15" fmla="*/ 695 h 796"/>
                  <a:gd name="T16" fmla="*/ 227 w 426"/>
                  <a:gd name="T17" fmla="*/ 756 h 796"/>
                  <a:gd name="T18" fmla="*/ 198 w 426"/>
                  <a:gd name="T19" fmla="*/ 790 h 796"/>
                  <a:gd name="T20" fmla="*/ 158 w 426"/>
                  <a:gd name="T21" fmla="*/ 792 h 796"/>
                  <a:gd name="T22" fmla="*/ 84 w 426"/>
                  <a:gd name="T23" fmla="*/ 764 h 796"/>
                  <a:gd name="T24" fmla="*/ 25 w 426"/>
                  <a:gd name="T25" fmla="*/ 739 h 796"/>
                  <a:gd name="T26" fmla="*/ 2 w 426"/>
                  <a:gd name="T27" fmla="*/ 714 h 796"/>
                  <a:gd name="T28" fmla="*/ 4 w 426"/>
                  <a:gd name="T29" fmla="*/ 663 h 796"/>
                  <a:gd name="T30" fmla="*/ 33 w 426"/>
                  <a:gd name="T31" fmla="*/ 488 h 796"/>
                  <a:gd name="T32" fmla="*/ 71 w 426"/>
                  <a:gd name="T33" fmla="*/ 317 h 796"/>
                  <a:gd name="T34" fmla="*/ 113 w 426"/>
                  <a:gd name="T35" fmla="*/ 213 h 796"/>
                  <a:gd name="T36" fmla="*/ 124 w 426"/>
                  <a:gd name="T37" fmla="*/ 228 h 796"/>
                  <a:gd name="T38" fmla="*/ 82 w 426"/>
                  <a:gd name="T39" fmla="*/ 325 h 796"/>
                  <a:gd name="T40" fmla="*/ 48 w 426"/>
                  <a:gd name="T41" fmla="*/ 473 h 796"/>
                  <a:gd name="T42" fmla="*/ 16 w 426"/>
                  <a:gd name="T43" fmla="*/ 657 h 796"/>
                  <a:gd name="T44" fmla="*/ 16 w 426"/>
                  <a:gd name="T45" fmla="*/ 714 h 796"/>
                  <a:gd name="T46" fmla="*/ 48 w 426"/>
                  <a:gd name="T47" fmla="*/ 733 h 796"/>
                  <a:gd name="T48" fmla="*/ 120 w 426"/>
                  <a:gd name="T49" fmla="*/ 766 h 796"/>
                  <a:gd name="T50" fmla="*/ 172 w 426"/>
                  <a:gd name="T51" fmla="*/ 779 h 796"/>
                  <a:gd name="T52" fmla="*/ 198 w 426"/>
                  <a:gd name="T53" fmla="*/ 766 h 796"/>
                  <a:gd name="T54" fmla="*/ 217 w 426"/>
                  <a:gd name="T55" fmla="*/ 743 h 796"/>
                  <a:gd name="T56" fmla="*/ 223 w 426"/>
                  <a:gd name="T57" fmla="*/ 724 h 796"/>
                  <a:gd name="T58" fmla="*/ 223 w 426"/>
                  <a:gd name="T59" fmla="*/ 713 h 796"/>
                  <a:gd name="T60" fmla="*/ 238 w 426"/>
                  <a:gd name="T61" fmla="*/ 669 h 796"/>
                  <a:gd name="T62" fmla="*/ 305 w 426"/>
                  <a:gd name="T63" fmla="*/ 500 h 796"/>
                  <a:gd name="T64" fmla="*/ 364 w 426"/>
                  <a:gd name="T65" fmla="*/ 346 h 796"/>
                  <a:gd name="T66" fmla="*/ 405 w 426"/>
                  <a:gd name="T67" fmla="*/ 201 h 796"/>
                  <a:gd name="T68" fmla="*/ 405 w 426"/>
                  <a:gd name="T69" fmla="*/ 99 h 796"/>
                  <a:gd name="T70" fmla="*/ 377 w 426"/>
                  <a:gd name="T71" fmla="*/ 55 h 796"/>
                  <a:gd name="T72" fmla="*/ 314 w 426"/>
                  <a:gd name="T73" fmla="*/ 19 h 796"/>
                  <a:gd name="T74" fmla="*/ 257 w 426"/>
                  <a:gd name="T75" fmla="*/ 11 h 796"/>
                  <a:gd name="T76" fmla="*/ 210 w 426"/>
                  <a:gd name="T77" fmla="*/ 21 h 796"/>
                  <a:gd name="T78" fmla="*/ 185 w 426"/>
                  <a:gd name="T79" fmla="*/ 32 h 796"/>
                  <a:gd name="T80" fmla="*/ 175 w 426"/>
                  <a:gd name="T81" fmla="*/ 38 h 796"/>
                  <a:gd name="T82" fmla="*/ 156 w 426"/>
                  <a:gd name="T83" fmla="*/ 47 h 796"/>
                  <a:gd name="T84" fmla="*/ 162 w 426"/>
                  <a:gd name="T85" fmla="*/ 42 h 7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6" h="796">
                    <a:moveTo>
                      <a:pt x="162" y="42"/>
                    </a:moveTo>
                    <a:lnTo>
                      <a:pt x="170" y="32"/>
                    </a:lnTo>
                    <a:lnTo>
                      <a:pt x="191" y="17"/>
                    </a:lnTo>
                    <a:lnTo>
                      <a:pt x="225" y="4"/>
                    </a:lnTo>
                    <a:lnTo>
                      <a:pt x="267" y="0"/>
                    </a:lnTo>
                    <a:lnTo>
                      <a:pt x="312" y="7"/>
                    </a:lnTo>
                    <a:lnTo>
                      <a:pt x="358" y="26"/>
                    </a:lnTo>
                    <a:lnTo>
                      <a:pt x="396" y="57"/>
                    </a:lnTo>
                    <a:lnTo>
                      <a:pt x="426" y="108"/>
                    </a:lnTo>
                    <a:lnTo>
                      <a:pt x="419" y="203"/>
                    </a:lnTo>
                    <a:lnTo>
                      <a:pt x="375" y="340"/>
                    </a:lnTo>
                    <a:lnTo>
                      <a:pt x="320" y="481"/>
                    </a:lnTo>
                    <a:lnTo>
                      <a:pt x="284" y="580"/>
                    </a:lnTo>
                    <a:lnTo>
                      <a:pt x="263" y="633"/>
                    </a:lnTo>
                    <a:lnTo>
                      <a:pt x="251" y="669"/>
                    </a:lnTo>
                    <a:lnTo>
                      <a:pt x="242" y="695"/>
                    </a:lnTo>
                    <a:lnTo>
                      <a:pt x="236" y="728"/>
                    </a:lnTo>
                    <a:lnTo>
                      <a:pt x="227" y="756"/>
                    </a:lnTo>
                    <a:lnTo>
                      <a:pt x="213" y="777"/>
                    </a:lnTo>
                    <a:lnTo>
                      <a:pt x="198" y="790"/>
                    </a:lnTo>
                    <a:lnTo>
                      <a:pt x="183" y="796"/>
                    </a:lnTo>
                    <a:lnTo>
                      <a:pt x="158" y="792"/>
                    </a:lnTo>
                    <a:lnTo>
                      <a:pt x="124" y="781"/>
                    </a:lnTo>
                    <a:lnTo>
                      <a:pt x="84" y="764"/>
                    </a:lnTo>
                    <a:lnTo>
                      <a:pt x="52" y="751"/>
                    </a:lnTo>
                    <a:lnTo>
                      <a:pt x="25" y="739"/>
                    </a:lnTo>
                    <a:lnTo>
                      <a:pt x="10" y="728"/>
                    </a:lnTo>
                    <a:lnTo>
                      <a:pt x="2" y="714"/>
                    </a:lnTo>
                    <a:lnTo>
                      <a:pt x="0" y="703"/>
                    </a:lnTo>
                    <a:lnTo>
                      <a:pt x="4" y="663"/>
                    </a:lnTo>
                    <a:lnTo>
                      <a:pt x="16" y="583"/>
                    </a:lnTo>
                    <a:lnTo>
                      <a:pt x="33" y="488"/>
                    </a:lnTo>
                    <a:lnTo>
                      <a:pt x="52" y="397"/>
                    </a:lnTo>
                    <a:lnTo>
                      <a:pt x="71" y="317"/>
                    </a:lnTo>
                    <a:lnTo>
                      <a:pt x="94" y="255"/>
                    </a:lnTo>
                    <a:lnTo>
                      <a:pt x="113" y="213"/>
                    </a:lnTo>
                    <a:lnTo>
                      <a:pt x="126" y="205"/>
                    </a:lnTo>
                    <a:lnTo>
                      <a:pt x="124" y="228"/>
                    </a:lnTo>
                    <a:lnTo>
                      <a:pt x="107" y="270"/>
                    </a:lnTo>
                    <a:lnTo>
                      <a:pt x="82" y="325"/>
                    </a:lnTo>
                    <a:lnTo>
                      <a:pt x="65" y="389"/>
                    </a:lnTo>
                    <a:lnTo>
                      <a:pt x="48" y="473"/>
                    </a:lnTo>
                    <a:lnTo>
                      <a:pt x="31" y="572"/>
                    </a:lnTo>
                    <a:lnTo>
                      <a:pt x="16" y="657"/>
                    </a:lnTo>
                    <a:lnTo>
                      <a:pt x="12" y="703"/>
                    </a:lnTo>
                    <a:lnTo>
                      <a:pt x="16" y="714"/>
                    </a:lnTo>
                    <a:lnTo>
                      <a:pt x="27" y="724"/>
                    </a:lnTo>
                    <a:lnTo>
                      <a:pt x="48" y="733"/>
                    </a:lnTo>
                    <a:lnTo>
                      <a:pt x="82" y="749"/>
                    </a:lnTo>
                    <a:lnTo>
                      <a:pt x="120" y="766"/>
                    </a:lnTo>
                    <a:lnTo>
                      <a:pt x="149" y="775"/>
                    </a:lnTo>
                    <a:lnTo>
                      <a:pt x="172" y="779"/>
                    </a:lnTo>
                    <a:lnTo>
                      <a:pt x="187" y="777"/>
                    </a:lnTo>
                    <a:lnTo>
                      <a:pt x="198" y="766"/>
                    </a:lnTo>
                    <a:lnTo>
                      <a:pt x="210" y="754"/>
                    </a:lnTo>
                    <a:lnTo>
                      <a:pt x="217" y="743"/>
                    </a:lnTo>
                    <a:lnTo>
                      <a:pt x="223" y="733"/>
                    </a:lnTo>
                    <a:lnTo>
                      <a:pt x="223" y="724"/>
                    </a:lnTo>
                    <a:lnTo>
                      <a:pt x="223" y="718"/>
                    </a:lnTo>
                    <a:lnTo>
                      <a:pt x="223" y="713"/>
                    </a:lnTo>
                    <a:lnTo>
                      <a:pt x="225" y="705"/>
                    </a:lnTo>
                    <a:lnTo>
                      <a:pt x="238" y="669"/>
                    </a:lnTo>
                    <a:lnTo>
                      <a:pt x="269" y="591"/>
                    </a:lnTo>
                    <a:lnTo>
                      <a:pt x="305" y="500"/>
                    </a:lnTo>
                    <a:lnTo>
                      <a:pt x="337" y="418"/>
                    </a:lnTo>
                    <a:lnTo>
                      <a:pt x="364" y="346"/>
                    </a:lnTo>
                    <a:lnTo>
                      <a:pt x="388" y="274"/>
                    </a:lnTo>
                    <a:lnTo>
                      <a:pt x="405" y="201"/>
                    </a:lnTo>
                    <a:lnTo>
                      <a:pt x="411" y="142"/>
                    </a:lnTo>
                    <a:lnTo>
                      <a:pt x="405" y="99"/>
                    </a:lnTo>
                    <a:lnTo>
                      <a:pt x="396" y="72"/>
                    </a:lnTo>
                    <a:lnTo>
                      <a:pt x="377" y="55"/>
                    </a:lnTo>
                    <a:lnTo>
                      <a:pt x="348" y="36"/>
                    </a:lnTo>
                    <a:lnTo>
                      <a:pt x="314" y="19"/>
                    </a:lnTo>
                    <a:lnTo>
                      <a:pt x="284" y="11"/>
                    </a:lnTo>
                    <a:lnTo>
                      <a:pt x="257" y="11"/>
                    </a:lnTo>
                    <a:lnTo>
                      <a:pt x="232" y="15"/>
                    </a:lnTo>
                    <a:lnTo>
                      <a:pt x="210" y="21"/>
                    </a:lnTo>
                    <a:lnTo>
                      <a:pt x="194" y="28"/>
                    </a:lnTo>
                    <a:lnTo>
                      <a:pt x="185" y="32"/>
                    </a:lnTo>
                    <a:lnTo>
                      <a:pt x="183" y="34"/>
                    </a:lnTo>
                    <a:lnTo>
                      <a:pt x="175" y="38"/>
                    </a:lnTo>
                    <a:lnTo>
                      <a:pt x="166" y="45"/>
                    </a:lnTo>
                    <a:lnTo>
                      <a:pt x="156" y="47"/>
                    </a:lnTo>
                    <a:lnTo>
                      <a:pt x="162" y="42"/>
                    </a:lnTo>
                    <a:lnTo>
                      <a:pt x="162" y="42"/>
                    </a:lnTo>
                    <a:close/>
                  </a:path>
                </a:pathLst>
              </a:custGeom>
              <a:solidFill>
                <a:srgbClr val="66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8" name="Freeform 180"/>
              <p:cNvSpPr>
                <a:spLocks/>
              </p:cNvSpPr>
              <p:nvPr/>
            </p:nvSpPr>
            <p:spPr bwMode="auto">
              <a:xfrm>
                <a:off x="4480" y="1989"/>
                <a:ext cx="40" cy="9"/>
              </a:xfrm>
              <a:custGeom>
                <a:avLst/>
                <a:gdLst>
                  <a:gd name="T0" fmla="*/ 0 w 80"/>
                  <a:gd name="T1" fmla="*/ 5 h 17"/>
                  <a:gd name="T2" fmla="*/ 6 w 80"/>
                  <a:gd name="T3" fmla="*/ 3 h 17"/>
                  <a:gd name="T4" fmla="*/ 21 w 80"/>
                  <a:gd name="T5" fmla="*/ 3 h 17"/>
                  <a:gd name="T6" fmla="*/ 40 w 80"/>
                  <a:gd name="T7" fmla="*/ 1 h 17"/>
                  <a:gd name="T8" fmla="*/ 59 w 80"/>
                  <a:gd name="T9" fmla="*/ 0 h 17"/>
                  <a:gd name="T10" fmla="*/ 73 w 80"/>
                  <a:gd name="T11" fmla="*/ 0 h 17"/>
                  <a:gd name="T12" fmla="*/ 80 w 80"/>
                  <a:gd name="T13" fmla="*/ 3 h 17"/>
                  <a:gd name="T14" fmla="*/ 80 w 80"/>
                  <a:gd name="T15" fmla="*/ 5 h 17"/>
                  <a:gd name="T16" fmla="*/ 73 w 80"/>
                  <a:gd name="T17" fmla="*/ 11 h 17"/>
                  <a:gd name="T18" fmla="*/ 63 w 80"/>
                  <a:gd name="T19" fmla="*/ 11 h 17"/>
                  <a:gd name="T20" fmla="*/ 55 w 80"/>
                  <a:gd name="T21" fmla="*/ 11 h 17"/>
                  <a:gd name="T22" fmla="*/ 48 w 80"/>
                  <a:gd name="T23" fmla="*/ 13 h 17"/>
                  <a:gd name="T24" fmla="*/ 36 w 80"/>
                  <a:gd name="T25" fmla="*/ 17 h 17"/>
                  <a:gd name="T26" fmla="*/ 23 w 80"/>
                  <a:gd name="T27" fmla="*/ 17 h 17"/>
                  <a:gd name="T28" fmla="*/ 14 w 80"/>
                  <a:gd name="T29" fmla="*/ 17 h 17"/>
                  <a:gd name="T30" fmla="*/ 8 w 80"/>
                  <a:gd name="T31" fmla="*/ 17 h 17"/>
                  <a:gd name="T32" fmla="*/ 6 w 80"/>
                  <a:gd name="T33" fmla="*/ 17 h 17"/>
                  <a:gd name="T34" fmla="*/ 0 w 80"/>
                  <a:gd name="T35" fmla="*/ 5 h 17"/>
                  <a:gd name="T36" fmla="*/ 0 w 80"/>
                  <a:gd name="T3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17">
                    <a:moveTo>
                      <a:pt x="0" y="5"/>
                    </a:moveTo>
                    <a:lnTo>
                      <a:pt x="6" y="3"/>
                    </a:lnTo>
                    <a:lnTo>
                      <a:pt x="21" y="3"/>
                    </a:lnTo>
                    <a:lnTo>
                      <a:pt x="40" y="1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0" y="3"/>
                    </a:lnTo>
                    <a:lnTo>
                      <a:pt x="80" y="5"/>
                    </a:lnTo>
                    <a:lnTo>
                      <a:pt x="73" y="11"/>
                    </a:lnTo>
                    <a:lnTo>
                      <a:pt x="63" y="11"/>
                    </a:lnTo>
                    <a:lnTo>
                      <a:pt x="55" y="11"/>
                    </a:lnTo>
                    <a:lnTo>
                      <a:pt x="48" y="13"/>
                    </a:lnTo>
                    <a:lnTo>
                      <a:pt x="36" y="17"/>
                    </a:lnTo>
                    <a:lnTo>
                      <a:pt x="23" y="17"/>
                    </a:lnTo>
                    <a:lnTo>
                      <a:pt x="14" y="17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6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49" name="Freeform 181"/>
              <p:cNvSpPr>
                <a:spLocks/>
              </p:cNvSpPr>
              <p:nvPr/>
            </p:nvSpPr>
            <p:spPr bwMode="auto">
              <a:xfrm>
                <a:off x="4430" y="2005"/>
                <a:ext cx="164" cy="333"/>
              </a:xfrm>
              <a:custGeom>
                <a:avLst/>
                <a:gdLst>
                  <a:gd name="T0" fmla="*/ 287 w 327"/>
                  <a:gd name="T1" fmla="*/ 13 h 665"/>
                  <a:gd name="T2" fmla="*/ 320 w 327"/>
                  <a:gd name="T3" fmla="*/ 49 h 665"/>
                  <a:gd name="T4" fmla="*/ 322 w 327"/>
                  <a:gd name="T5" fmla="*/ 150 h 665"/>
                  <a:gd name="T6" fmla="*/ 299 w 327"/>
                  <a:gd name="T7" fmla="*/ 262 h 665"/>
                  <a:gd name="T8" fmla="*/ 267 w 327"/>
                  <a:gd name="T9" fmla="*/ 359 h 665"/>
                  <a:gd name="T10" fmla="*/ 221 w 327"/>
                  <a:gd name="T11" fmla="*/ 496 h 665"/>
                  <a:gd name="T12" fmla="*/ 211 w 327"/>
                  <a:gd name="T13" fmla="*/ 549 h 665"/>
                  <a:gd name="T14" fmla="*/ 208 w 327"/>
                  <a:gd name="T15" fmla="*/ 610 h 665"/>
                  <a:gd name="T16" fmla="*/ 189 w 327"/>
                  <a:gd name="T17" fmla="*/ 656 h 665"/>
                  <a:gd name="T18" fmla="*/ 139 w 327"/>
                  <a:gd name="T19" fmla="*/ 665 h 665"/>
                  <a:gd name="T20" fmla="*/ 73 w 327"/>
                  <a:gd name="T21" fmla="*/ 657 h 665"/>
                  <a:gd name="T22" fmla="*/ 23 w 327"/>
                  <a:gd name="T23" fmla="*/ 644 h 665"/>
                  <a:gd name="T24" fmla="*/ 10 w 327"/>
                  <a:gd name="T25" fmla="*/ 606 h 665"/>
                  <a:gd name="T26" fmla="*/ 0 w 327"/>
                  <a:gd name="T27" fmla="*/ 513 h 665"/>
                  <a:gd name="T28" fmla="*/ 8 w 327"/>
                  <a:gd name="T29" fmla="*/ 483 h 665"/>
                  <a:gd name="T30" fmla="*/ 12 w 327"/>
                  <a:gd name="T31" fmla="*/ 513 h 665"/>
                  <a:gd name="T32" fmla="*/ 14 w 327"/>
                  <a:gd name="T33" fmla="*/ 559 h 665"/>
                  <a:gd name="T34" fmla="*/ 23 w 327"/>
                  <a:gd name="T35" fmla="*/ 610 h 665"/>
                  <a:gd name="T36" fmla="*/ 46 w 327"/>
                  <a:gd name="T37" fmla="*/ 637 h 665"/>
                  <a:gd name="T38" fmla="*/ 97 w 327"/>
                  <a:gd name="T39" fmla="*/ 648 h 665"/>
                  <a:gd name="T40" fmla="*/ 141 w 327"/>
                  <a:gd name="T41" fmla="*/ 652 h 665"/>
                  <a:gd name="T42" fmla="*/ 170 w 327"/>
                  <a:gd name="T43" fmla="*/ 648 h 665"/>
                  <a:gd name="T44" fmla="*/ 185 w 327"/>
                  <a:gd name="T45" fmla="*/ 627 h 665"/>
                  <a:gd name="T46" fmla="*/ 198 w 327"/>
                  <a:gd name="T47" fmla="*/ 585 h 665"/>
                  <a:gd name="T48" fmla="*/ 198 w 327"/>
                  <a:gd name="T49" fmla="*/ 564 h 665"/>
                  <a:gd name="T50" fmla="*/ 183 w 327"/>
                  <a:gd name="T51" fmla="*/ 570 h 665"/>
                  <a:gd name="T52" fmla="*/ 191 w 327"/>
                  <a:gd name="T53" fmla="*/ 532 h 665"/>
                  <a:gd name="T54" fmla="*/ 230 w 327"/>
                  <a:gd name="T55" fmla="*/ 435 h 665"/>
                  <a:gd name="T56" fmla="*/ 268 w 327"/>
                  <a:gd name="T57" fmla="*/ 321 h 665"/>
                  <a:gd name="T58" fmla="*/ 308 w 327"/>
                  <a:gd name="T59" fmla="*/ 173 h 665"/>
                  <a:gd name="T60" fmla="*/ 312 w 327"/>
                  <a:gd name="T61" fmla="*/ 66 h 665"/>
                  <a:gd name="T62" fmla="*/ 293 w 327"/>
                  <a:gd name="T63" fmla="*/ 30 h 665"/>
                  <a:gd name="T64" fmla="*/ 274 w 327"/>
                  <a:gd name="T65" fmla="*/ 15 h 665"/>
                  <a:gd name="T66" fmla="*/ 259 w 327"/>
                  <a:gd name="T67" fmla="*/ 6 h 665"/>
                  <a:gd name="T68" fmla="*/ 265 w 327"/>
                  <a:gd name="T69" fmla="*/ 0 h 665"/>
                  <a:gd name="T70" fmla="*/ 276 w 327"/>
                  <a:gd name="T71" fmla="*/ 8 h 665"/>
                  <a:gd name="T72" fmla="*/ 282 w 327"/>
                  <a:gd name="T73" fmla="*/ 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7" h="665">
                    <a:moveTo>
                      <a:pt x="282" y="9"/>
                    </a:moveTo>
                    <a:lnTo>
                      <a:pt x="287" y="13"/>
                    </a:lnTo>
                    <a:lnTo>
                      <a:pt x="305" y="25"/>
                    </a:lnTo>
                    <a:lnTo>
                      <a:pt x="320" y="49"/>
                    </a:lnTo>
                    <a:lnTo>
                      <a:pt x="327" y="95"/>
                    </a:lnTo>
                    <a:lnTo>
                      <a:pt x="322" y="150"/>
                    </a:lnTo>
                    <a:lnTo>
                      <a:pt x="312" y="209"/>
                    </a:lnTo>
                    <a:lnTo>
                      <a:pt x="299" y="262"/>
                    </a:lnTo>
                    <a:lnTo>
                      <a:pt x="286" y="306"/>
                    </a:lnTo>
                    <a:lnTo>
                      <a:pt x="267" y="359"/>
                    </a:lnTo>
                    <a:lnTo>
                      <a:pt x="242" y="431"/>
                    </a:lnTo>
                    <a:lnTo>
                      <a:pt x="221" y="496"/>
                    </a:lnTo>
                    <a:lnTo>
                      <a:pt x="213" y="530"/>
                    </a:lnTo>
                    <a:lnTo>
                      <a:pt x="211" y="549"/>
                    </a:lnTo>
                    <a:lnTo>
                      <a:pt x="210" y="578"/>
                    </a:lnTo>
                    <a:lnTo>
                      <a:pt x="208" y="610"/>
                    </a:lnTo>
                    <a:lnTo>
                      <a:pt x="202" y="638"/>
                    </a:lnTo>
                    <a:lnTo>
                      <a:pt x="189" y="656"/>
                    </a:lnTo>
                    <a:lnTo>
                      <a:pt x="168" y="665"/>
                    </a:lnTo>
                    <a:lnTo>
                      <a:pt x="139" y="665"/>
                    </a:lnTo>
                    <a:lnTo>
                      <a:pt x="107" y="661"/>
                    </a:lnTo>
                    <a:lnTo>
                      <a:pt x="73" y="657"/>
                    </a:lnTo>
                    <a:lnTo>
                      <a:pt x="44" y="652"/>
                    </a:lnTo>
                    <a:lnTo>
                      <a:pt x="23" y="644"/>
                    </a:lnTo>
                    <a:lnTo>
                      <a:pt x="14" y="637"/>
                    </a:lnTo>
                    <a:lnTo>
                      <a:pt x="10" y="606"/>
                    </a:lnTo>
                    <a:lnTo>
                      <a:pt x="4" y="561"/>
                    </a:lnTo>
                    <a:lnTo>
                      <a:pt x="0" y="513"/>
                    </a:lnTo>
                    <a:lnTo>
                      <a:pt x="2" y="484"/>
                    </a:lnTo>
                    <a:lnTo>
                      <a:pt x="8" y="483"/>
                    </a:lnTo>
                    <a:lnTo>
                      <a:pt x="10" y="494"/>
                    </a:lnTo>
                    <a:lnTo>
                      <a:pt x="12" y="513"/>
                    </a:lnTo>
                    <a:lnTo>
                      <a:pt x="14" y="534"/>
                    </a:lnTo>
                    <a:lnTo>
                      <a:pt x="14" y="559"/>
                    </a:lnTo>
                    <a:lnTo>
                      <a:pt x="18" y="585"/>
                    </a:lnTo>
                    <a:lnTo>
                      <a:pt x="23" y="610"/>
                    </a:lnTo>
                    <a:lnTo>
                      <a:pt x="31" y="627"/>
                    </a:lnTo>
                    <a:lnTo>
                      <a:pt x="46" y="637"/>
                    </a:lnTo>
                    <a:lnTo>
                      <a:pt x="71" y="644"/>
                    </a:lnTo>
                    <a:lnTo>
                      <a:pt x="97" y="648"/>
                    </a:lnTo>
                    <a:lnTo>
                      <a:pt x="122" y="652"/>
                    </a:lnTo>
                    <a:lnTo>
                      <a:pt x="141" y="652"/>
                    </a:lnTo>
                    <a:lnTo>
                      <a:pt x="158" y="652"/>
                    </a:lnTo>
                    <a:lnTo>
                      <a:pt x="170" y="648"/>
                    </a:lnTo>
                    <a:lnTo>
                      <a:pt x="177" y="642"/>
                    </a:lnTo>
                    <a:lnTo>
                      <a:pt x="185" y="627"/>
                    </a:lnTo>
                    <a:lnTo>
                      <a:pt x="192" y="606"/>
                    </a:lnTo>
                    <a:lnTo>
                      <a:pt x="198" y="585"/>
                    </a:lnTo>
                    <a:lnTo>
                      <a:pt x="202" y="568"/>
                    </a:lnTo>
                    <a:lnTo>
                      <a:pt x="198" y="564"/>
                    </a:lnTo>
                    <a:lnTo>
                      <a:pt x="191" y="568"/>
                    </a:lnTo>
                    <a:lnTo>
                      <a:pt x="183" y="570"/>
                    </a:lnTo>
                    <a:lnTo>
                      <a:pt x="183" y="562"/>
                    </a:lnTo>
                    <a:lnTo>
                      <a:pt x="191" y="532"/>
                    </a:lnTo>
                    <a:lnTo>
                      <a:pt x="208" y="488"/>
                    </a:lnTo>
                    <a:lnTo>
                      <a:pt x="230" y="435"/>
                    </a:lnTo>
                    <a:lnTo>
                      <a:pt x="249" y="384"/>
                    </a:lnTo>
                    <a:lnTo>
                      <a:pt x="268" y="321"/>
                    </a:lnTo>
                    <a:lnTo>
                      <a:pt x="291" y="247"/>
                    </a:lnTo>
                    <a:lnTo>
                      <a:pt x="308" y="173"/>
                    </a:lnTo>
                    <a:lnTo>
                      <a:pt x="316" y="110"/>
                    </a:lnTo>
                    <a:lnTo>
                      <a:pt x="312" y="66"/>
                    </a:lnTo>
                    <a:lnTo>
                      <a:pt x="305" y="42"/>
                    </a:lnTo>
                    <a:lnTo>
                      <a:pt x="293" y="30"/>
                    </a:lnTo>
                    <a:lnTo>
                      <a:pt x="286" y="23"/>
                    </a:lnTo>
                    <a:lnTo>
                      <a:pt x="274" y="15"/>
                    </a:lnTo>
                    <a:lnTo>
                      <a:pt x="265" y="9"/>
                    </a:lnTo>
                    <a:lnTo>
                      <a:pt x="259" y="6"/>
                    </a:lnTo>
                    <a:lnTo>
                      <a:pt x="261" y="2"/>
                    </a:lnTo>
                    <a:lnTo>
                      <a:pt x="265" y="0"/>
                    </a:lnTo>
                    <a:lnTo>
                      <a:pt x="270" y="2"/>
                    </a:lnTo>
                    <a:lnTo>
                      <a:pt x="276" y="8"/>
                    </a:lnTo>
                    <a:lnTo>
                      <a:pt x="282" y="9"/>
                    </a:lnTo>
                    <a:lnTo>
                      <a:pt x="282" y="9"/>
                    </a:lnTo>
                    <a:close/>
                  </a:path>
                </a:pathLst>
              </a:custGeom>
              <a:solidFill>
                <a:srgbClr val="66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0" name="Freeform 182"/>
              <p:cNvSpPr>
                <a:spLocks/>
              </p:cNvSpPr>
              <p:nvPr/>
            </p:nvSpPr>
            <p:spPr bwMode="auto">
              <a:xfrm>
                <a:off x="4712" y="1741"/>
                <a:ext cx="97" cy="132"/>
              </a:xfrm>
              <a:custGeom>
                <a:avLst/>
                <a:gdLst>
                  <a:gd name="T0" fmla="*/ 6 w 194"/>
                  <a:gd name="T1" fmla="*/ 2 h 264"/>
                  <a:gd name="T2" fmla="*/ 19 w 194"/>
                  <a:gd name="T3" fmla="*/ 0 h 264"/>
                  <a:gd name="T4" fmla="*/ 55 w 194"/>
                  <a:gd name="T5" fmla="*/ 0 h 264"/>
                  <a:gd name="T6" fmla="*/ 103 w 194"/>
                  <a:gd name="T7" fmla="*/ 13 h 264"/>
                  <a:gd name="T8" fmla="*/ 152 w 194"/>
                  <a:gd name="T9" fmla="*/ 51 h 264"/>
                  <a:gd name="T10" fmla="*/ 183 w 194"/>
                  <a:gd name="T11" fmla="*/ 104 h 264"/>
                  <a:gd name="T12" fmla="*/ 194 w 194"/>
                  <a:gd name="T13" fmla="*/ 155 h 264"/>
                  <a:gd name="T14" fmla="*/ 192 w 194"/>
                  <a:gd name="T15" fmla="*/ 201 h 264"/>
                  <a:gd name="T16" fmla="*/ 181 w 194"/>
                  <a:gd name="T17" fmla="*/ 231 h 264"/>
                  <a:gd name="T18" fmla="*/ 169 w 194"/>
                  <a:gd name="T19" fmla="*/ 249 h 264"/>
                  <a:gd name="T20" fmla="*/ 162 w 194"/>
                  <a:gd name="T21" fmla="*/ 260 h 264"/>
                  <a:gd name="T22" fmla="*/ 156 w 194"/>
                  <a:gd name="T23" fmla="*/ 264 h 264"/>
                  <a:gd name="T24" fmla="*/ 154 w 194"/>
                  <a:gd name="T25" fmla="*/ 260 h 264"/>
                  <a:gd name="T26" fmla="*/ 156 w 194"/>
                  <a:gd name="T27" fmla="*/ 250 h 264"/>
                  <a:gd name="T28" fmla="*/ 164 w 194"/>
                  <a:gd name="T29" fmla="*/ 241 h 264"/>
                  <a:gd name="T30" fmla="*/ 173 w 194"/>
                  <a:gd name="T31" fmla="*/ 228 h 264"/>
                  <a:gd name="T32" fmla="*/ 181 w 194"/>
                  <a:gd name="T33" fmla="*/ 212 h 264"/>
                  <a:gd name="T34" fmla="*/ 185 w 194"/>
                  <a:gd name="T35" fmla="*/ 182 h 264"/>
                  <a:gd name="T36" fmla="*/ 181 w 194"/>
                  <a:gd name="T37" fmla="*/ 140 h 264"/>
                  <a:gd name="T38" fmla="*/ 169 w 194"/>
                  <a:gd name="T39" fmla="*/ 95 h 264"/>
                  <a:gd name="T40" fmla="*/ 150 w 194"/>
                  <a:gd name="T41" fmla="*/ 60 h 264"/>
                  <a:gd name="T42" fmla="*/ 124 w 194"/>
                  <a:gd name="T43" fmla="*/ 38 h 264"/>
                  <a:gd name="T44" fmla="*/ 105 w 194"/>
                  <a:gd name="T45" fmla="*/ 24 h 264"/>
                  <a:gd name="T46" fmla="*/ 86 w 194"/>
                  <a:gd name="T47" fmla="*/ 17 h 264"/>
                  <a:gd name="T48" fmla="*/ 63 w 194"/>
                  <a:gd name="T49" fmla="*/ 13 h 264"/>
                  <a:gd name="T50" fmla="*/ 42 w 194"/>
                  <a:gd name="T51" fmla="*/ 7 h 264"/>
                  <a:gd name="T52" fmla="*/ 29 w 194"/>
                  <a:gd name="T53" fmla="*/ 7 h 264"/>
                  <a:gd name="T54" fmla="*/ 21 w 194"/>
                  <a:gd name="T55" fmla="*/ 7 h 264"/>
                  <a:gd name="T56" fmla="*/ 19 w 194"/>
                  <a:gd name="T57" fmla="*/ 9 h 264"/>
                  <a:gd name="T58" fmla="*/ 15 w 194"/>
                  <a:gd name="T59" fmla="*/ 7 h 264"/>
                  <a:gd name="T60" fmla="*/ 6 w 194"/>
                  <a:gd name="T61" fmla="*/ 7 h 264"/>
                  <a:gd name="T62" fmla="*/ 0 w 194"/>
                  <a:gd name="T63" fmla="*/ 3 h 264"/>
                  <a:gd name="T64" fmla="*/ 6 w 194"/>
                  <a:gd name="T65" fmla="*/ 2 h 264"/>
                  <a:gd name="T66" fmla="*/ 6 w 194"/>
                  <a:gd name="T67" fmla="*/ 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264">
                    <a:moveTo>
                      <a:pt x="6" y="2"/>
                    </a:moveTo>
                    <a:lnTo>
                      <a:pt x="19" y="0"/>
                    </a:lnTo>
                    <a:lnTo>
                      <a:pt x="55" y="0"/>
                    </a:lnTo>
                    <a:lnTo>
                      <a:pt x="103" y="13"/>
                    </a:lnTo>
                    <a:lnTo>
                      <a:pt x="152" y="51"/>
                    </a:lnTo>
                    <a:lnTo>
                      <a:pt x="183" y="104"/>
                    </a:lnTo>
                    <a:lnTo>
                      <a:pt x="194" y="155"/>
                    </a:lnTo>
                    <a:lnTo>
                      <a:pt x="192" y="201"/>
                    </a:lnTo>
                    <a:lnTo>
                      <a:pt x="181" y="231"/>
                    </a:lnTo>
                    <a:lnTo>
                      <a:pt x="169" y="249"/>
                    </a:lnTo>
                    <a:lnTo>
                      <a:pt x="162" y="260"/>
                    </a:lnTo>
                    <a:lnTo>
                      <a:pt x="156" y="264"/>
                    </a:lnTo>
                    <a:lnTo>
                      <a:pt x="154" y="260"/>
                    </a:lnTo>
                    <a:lnTo>
                      <a:pt x="156" y="250"/>
                    </a:lnTo>
                    <a:lnTo>
                      <a:pt x="164" y="241"/>
                    </a:lnTo>
                    <a:lnTo>
                      <a:pt x="173" y="228"/>
                    </a:lnTo>
                    <a:lnTo>
                      <a:pt x="181" y="212"/>
                    </a:lnTo>
                    <a:lnTo>
                      <a:pt x="185" y="182"/>
                    </a:lnTo>
                    <a:lnTo>
                      <a:pt x="181" y="140"/>
                    </a:lnTo>
                    <a:lnTo>
                      <a:pt x="169" y="95"/>
                    </a:lnTo>
                    <a:lnTo>
                      <a:pt x="150" y="60"/>
                    </a:lnTo>
                    <a:lnTo>
                      <a:pt x="124" y="38"/>
                    </a:lnTo>
                    <a:lnTo>
                      <a:pt x="105" y="24"/>
                    </a:lnTo>
                    <a:lnTo>
                      <a:pt x="86" y="17"/>
                    </a:lnTo>
                    <a:lnTo>
                      <a:pt x="63" y="13"/>
                    </a:lnTo>
                    <a:lnTo>
                      <a:pt x="42" y="7"/>
                    </a:lnTo>
                    <a:lnTo>
                      <a:pt x="29" y="7"/>
                    </a:lnTo>
                    <a:lnTo>
                      <a:pt x="21" y="7"/>
                    </a:lnTo>
                    <a:lnTo>
                      <a:pt x="19" y="9"/>
                    </a:lnTo>
                    <a:lnTo>
                      <a:pt x="15" y="7"/>
                    </a:lnTo>
                    <a:lnTo>
                      <a:pt x="6" y="7"/>
                    </a:lnTo>
                    <a:lnTo>
                      <a:pt x="0" y="3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87B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1" name="Freeform 183"/>
              <p:cNvSpPr>
                <a:spLocks/>
              </p:cNvSpPr>
              <p:nvPr/>
            </p:nvSpPr>
            <p:spPr bwMode="auto">
              <a:xfrm>
                <a:off x="4653" y="1533"/>
                <a:ext cx="87" cy="129"/>
              </a:xfrm>
              <a:custGeom>
                <a:avLst/>
                <a:gdLst>
                  <a:gd name="T0" fmla="*/ 6 w 175"/>
                  <a:gd name="T1" fmla="*/ 2 h 259"/>
                  <a:gd name="T2" fmla="*/ 14 w 175"/>
                  <a:gd name="T3" fmla="*/ 0 h 259"/>
                  <a:gd name="T4" fmla="*/ 33 w 175"/>
                  <a:gd name="T5" fmla="*/ 0 h 259"/>
                  <a:gd name="T6" fmla="*/ 59 w 175"/>
                  <a:gd name="T7" fmla="*/ 0 h 259"/>
                  <a:gd name="T8" fmla="*/ 84 w 175"/>
                  <a:gd name="T9" fmla="*/ 4 h 259"/>
                  <a:gd name="T10" fmla="*/ 111 w 175"/>
                  <a:gd name="T11" fmla="*/ 14 h 259"/>
                  <a:gd name="T12" fmla="*/ 139 w 175"/>
                  <a:gd name="T13" fmla="*/ 31 h 259"/>
                  <a:gd name="T14" fmla="*/ 162 w 175"/>
                  <a:gd name="T15" fmla="*/ 59 h 259"/>
                  <a:gd name="T16" fmla="*/ 175 w 175"/>
                  <a:gd name="T17" fmla="*/ 103 h 259"/>
                  <a:gd name="T18" fmla="*/ 171 w 175"/>
                  <a:gd name="T19" fmla="*/ 149 h 259"/>
                  <a:gd name="T20" fmla="*/ 162 w 175"/>
                  <a:gd name="T21" fmla="*/ 187 h 259"/>
                  <a:gd name="T22" fmla="*/ 149 w 175"/>
                  <a:gd name="T23" fmla="*/ 209 h 259"/>
                  <a:gd name="T24" fmla="*/ 141 w 175"/>
                  <a:gd name="T25" fmla="*/ 217 h 259"/>
                  <a:gd name="T26" fmla="*/ 141 w 175"/>
                  <a:gd name="T27" fmla="*/ 211 h 259"/>
                  <a:gd name="T28" fmla="*/ 149 w 175"/>
                  <a:gd name="T29" fmla="*/ 200 h 259"/>
                  <a:gd name="T30" fmla="*/ 156 w 175"/>
                  <a:gd name="T31" fmla="*/ 183 h 259"/>
                  <a:gd name="T32" fmla="*/ 164 w 175"/>
                  <a:gd name="T33" fmla="*/ 168 h 259"/>
                  <a:gd name="T34" fmla="*/ 162 w 175"/>
                  <a:gd name="T35" fmla="*/ 164 h 259"/>
                  <a:gd name="T36" fmla="*/ 152 w 175"/>
                  <a:gd name="T37" fmla="*/ 179 h 259"/>
                  <a:gd name="T38" fmla="*/ 139 w 175"/>
                  <a:gd name="T39" fmla="*/ 202 h 259"/>
                  <a:gd name="T40" fmla="*/ 126 w 175"/>
                  <a:gd name="T41" fmla="*/ 227 h 259"/>
                  <a:gd name="T42" fmla="*/ 112 w 175"/>
                  <a:gd name="T43" fmla="*/ 242 h 259"/>
                  <a:gd name="T44" fmla="*/ 103 w 175"/>
                  <a:gd name="T45" fmla="*/ 253 h 259"/>
                  <a:gd name="T46" fmla="*/ 97 w 175"/>
                  <a:gd name="T47" fmla="*/ 259 h 259"/>
                  <a:gd name="T48" fmla="*/ 97 w 175"/>
                  <a:gd name="T49" fmla="*/ 253 h 259"/>
                  <a:gd name="T50" fmla="*/ 107 w 175"/>
                  <a:gd name="T51" fmla="*/ 238 h 259"/>
                  <a:gd name="T52" fmla="*/ 124 w 175"/>
                  <a:gd name="T53" fmla="*/ 213 h 259"/>
                  <a:gd name="T54" fmla="*/ 145 w 175"/>
                  <a:gd name="T55" fmla="*/ 181 h 259"/>
                  <a:gd name="T56" fmla="*/ 162 w 175"/>
                  <a:gd name="T57" fmla="*/ 147 h 259"/>
                  <a:gd name="T58" fmla="*/ 168 w 175"/>
                  <a:gd name="T59" fmla="*/ 111 h 259"/>
                  <a:gd name="T60" fmla="*/ 166 w 175"/>
                  <a:gd name="T61" fmla="*/ 82 h 259"/>
                  <a:gd name="T62" fmla="*/ 154 w 175"/>
                  <a:gd name="T63" fmla="*/ 57 h 259"/>
                  <a:gd name="T64" fmla="*/ 137 w 175"/>
                  <a:gd name="T65" fmla="*/ 40 h 259"/>
                  <a:gd name="T66" fmla="*/ 118 w 175"/>
                  <a:gd name="T67" fmla="*/ 25 h 259"/>
                  <a:gd name="T68" fmla="*/ 101 w 175"/>
                  <a:gd name="T69" fmla="*/ 16 h 259"/>
                  <a:gd name="T70" fmla="*/ 80 w 175"/>
                  <a:gd name="T71" fmla="*/ 8 h 259"/>
                  <a:gd name="T72" fmla="*/ 63 w 175"/>
                  <a:gd name="T73" fmla="*/ 6 h 259"/>
                  <a:gd name="T74" fmla="*/ 46 w 175"/>
                  <a:gd name="T75" fmla="*/ 4 h 259"/>
                  <a:gd name="T76" fmla="*/ 33 w 175"/>
                  <a:gd name="T77" fmla="*/ 4 h 259"/>
                  <a:gd name="T78" fmla="*/ 23 w 175"/>
                  <a:gd name="T79" fmla="*/ 4 h 259"/>
                  <a:gd name="T80" fmla="*/ 19 w 175"/>
                  <a:gd name="T81" fmla="*/ 6 h 259"/>
                  <a:gd name="T82" fmla="*/ 16 w 175"/>
                  <a:gd name="T83" fmla="*/ 4 h 259"/>
                  <a:gd name="T84" fmla="*/ 6 w 175"/>
                  <a:gd name="T85" fmla="*/ 4 h 259"/>
                  <a:gd name="T86" fmla="*/ 0 w 175"/>
                  <a:gd name="T87" fmla="*/ 2 h 259"/>
                  <a:gd name="T88" fmla="*/ 6 w 175"/>
                  <a:gd name="T89" fmla="*/ 2 h 259"/>
                  <a:gd name="T90" fmla="*/ 6 w 175"/>
                  <a:gd name="T91" fmla="*/ 2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5" h="259">
                    <a:moveTo>
                      <a:pt x="6" y="2"/>
                    </a:moveTo>
                    <a:lnTo>
                      <a:pt x="14" y="0"/>
                    </a:lnTo>
                    <a:lnTo>
                      <a:pt x="33" y="0"/>
                    </a:lnTo>
                    <a:lnTo>
                      <a:pt x="59" y="0"/>
                    </a:lnTo>
                    <a:lnTo>
                      <a:pt x="84" y="4"/>
                    </a:lnTo>
                    <a:lnTo>
                      <a:pt x="111" y="14"/>
                    </a:lnTo>
                    <a:lnTo>
                      <a:pt x="139" y="31"/>
                    </a:lnTo>
                    <a:lnTo>
                      <a:pt x="162" y="59"/>
                    </a:lnTo>
                    <a:lnTo>
                      <a:pt x="175" y="103"/>
                    </a:lnTo>
                    <a:lnTo>
                      <a:pt x="171" y="149"/>
                    </a:lnTo>
                    <a:lnTo>
                      <a:pt x="162" y="187"/>
                    </a:lnTo>
                    <a:lnTo>
                      <a:pt x="149" y="209"/>
                    </a:lnTo>
                    <a:lnTo>
                      <a:pt x="141" y="217"/>
                    </a:lnTo>
                    <a:lnTo>
                      <a:pt x="141" y="211"/>
                    </a:lnTo>
                    <a:lnTo>
                      <a:pt x="149" y="200"/>
                    </a:lnTo>
                    <a:lnTo>
                      <a:pt x="156" y="183"/>
                    </a:lnTo>
                    <a:lnTo>
                      <a:pt x="164" y="168"/>
                    </a:lnTo>
                    <a:lnTo>
                      <a:pt x="162" y="164"/>
                    </a:lnTo>
                    <a:lnTo>
                      <a:pt x="152" y="179"/>
                    </a:lnTo>
                    <a:lnTo>
                      <a:pt x="139" y="202"/>
                    </a:lnTo>
                    <a:lnTo>
                      <a:pt x="126" y="227"/>
                    </a:lnTo>
                    <a:lnTo>
                      <a:pt x="112" y="242"/>
                    </a:lnTo>
                    <a:lnTo>
                      <a:pt x="103" y="253"/>
                    </a:lnTo>
                    <a:lnTo>
                      <a:pt x="97" y="259"/>
                    </a:lnTo>
                    <a:lnTo>
                      <a:pt x="97" y="253"/>
                    </a:lnTo>
                    <a:lnTo>
                      <a:pt x="107" y="238"/>
                    </a:lnTo>
                    <a:lnTo>
                      <a:pt x="124" y="213"/>
                    </a:lnTo>
                    <a:lnTo>
                      <a:pt x="145" y="181"/>
                    </a:lnTo>
                    <a:lnTo>
                      <a:pt x="162" y="147"/>
                    </a:lnTo>
                    <a:lnTo>
                      <a:pt x="168" y="111"/>
                    </a:lnTo>
                    <a:lnTo>
                      <a:pt x="166" y="82"/>
                    </a:lnTo>
                    <a:lnTo>
                      <a:pt x="154" y="57"/>
                    </a:lnTo>
                    <a:lnTo>
                      <a:pt x="137" y="40"/>
                    </a:lnTo>
                    <a:lnTo>
                      <a:pt x="118" y="25"/>
                    </a:lnTo>
                    <a:lnTo>
                      <a:pt x="101" y="16"/>
                    </a:lnTo>
                    <a:lnTo>
                      <a:pt x="80" y="8"/>
                    </a:lnTo>
                    <a:lnTo>
                      <a:pt x="63" y="6"/>
                    </a:lnTo>
                    <a:lnTo>
                      <a:pt x="46" y="4"/>
                    </a:lnTo>
                    <a:lnTo>
                      <a:pt x="33" y="4"/>
                    </a:lnTo>
                    <a:lnTo>
                      <a:pt x="23" y="4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2" name="Freeform 184"/>
              <p:cNvSpPr>
                <a:spLocks/>
              </p:cNvSpPr>
              <p:nvPr/>
            </p:nvSpPr>
            <p:spPr bwMode="auto">
              <a:xfrm>
                <a:off x="4692" y="1533"/>
                <a:ext cx="65" cy="143"/>
              </a:xfrm>
              <a:custGeom>
                <a:avLst/>
                <a:gdLst>
                  <a:gd name="T0" fmla="*/ 6 w 131"/>
                  <a:gd name="T1" fmla="*/ 2 h 285"/>
                  <a:gd name="T2" fmla="*/ 17 w 131"/>
                  <a:gd name="T3" fmla="*/ 2 h 285"/>
                  <a:gd name="T4" fmla="*/ 48 w 131"/>
                  <a:gd name="T5" fmla="*/ 12 h 285"/>
                  <a:gd name="T6" fmla="*/ 82 w 131"/>
                  <a:gd name="T7" fmla="*/ 33 h 285"/>
                  <a:gd name="T8" fmla="*/ 114 w 131"/>
                  <a:gd name="T9" fmla="*/ 67 h 285"/>
                  <a:gd name="T10" fmla="*/ 130 w 131"/>
                  <a:gd name="T11" fmla="*/ 105 h 285"/>
                  <a:gd name="T12" fmla="*/ 131 w 131"/>
                  <a:gd name="T13" fmla="*/ 143 h 285"/>
                  <a:gd name="T14" fmla="*/ 122 w 131"/>
                  <a:gd name="T15" fmla="*/ 177 h 285"/>
                  <a:gd name="T16" fmla="*/ 107 w 131"/>
                  <a:gd name="T17" fmla="*/ 213 h 285"/>
                  <a:gd name="T18" fmla="*/ 90 w 131"/>
                  <a:gd name="T19" fmla="*/ 242 h 285"/>
                  <a:gd name="T20" fmla="*/ 69 w 131"/>
                  <a:gd name="T21" fmla="*/ 266 h 285"/>
                  <a:gd name="T22" fmla="*/ 52 w 131"/>
                  <a:gd name="T23" fmla="*/ 284 h 285"/>
                  <a:gd name="T24" fmla="*/ 42 w 131"/>
                  <a:gd name="T25" fmla="*/ 285 h 285"/>
                  <a:gd name="T26" fmla="*/ 44 w 131"/>
                  <a:gd name="T27" fmla="*/ 282 h 285"/>
                  <a:gd name="T28" fmla="*/ 55 w 131"/>
                  <a:gd name="T29" fmla="*/ 272 h 285"/>
                  <a:gd name="T30" fmla="*/ 73 w 131"/>
                  <a:gd name="T31" fmla="*/ 253 h 285"/>
                  <a:gd name="T32" fmla="*/ 95 w 131"/>
                  <a:gd name="T33" fmla="*/ 223 h 285"/>
                  <a:gd name="T34" fmla="*/ 112 w 131"/>
                  <a:gd name="T35" fmla="*/ 187 h 285"/>
                  <a:gd name="T36" fmla="*/ 124 w 131"/>
                  <a:gd name="T37" fmla="*/ 151 h 285"/>
                  <a:gd name="T38" fmla="*/ 124 w 131"/>
                  <a:gd name="T39" fmla="*/ 116 h 285"/>
                  <a:gd name="T40" fmla="*/ 116 w 131"/>
                  <a:gd name="T41" fmla="*/ 84 h 285"/>
                  <a:gd name="T42" fmla="*/ 101 w 131"/>
                  <a:gd name="T43" fmla="*/ 56 h 285"/>
                  <a:gd name="T44" fmla="*/ 80 w 131"/>
                  <a:gd name="T45" fmla="*/ 37 h 285"/>
                  <a:gd name="T46" fmla="*/ 59 w 131"/>
                  <a:gd name="T47" fmla="*/ 21 h 285"/>
                  <a:gd name="T48" fmla="*/ 42 w 131"/>
                  <a:gd name="T49" fmla="*/ 16 h 285"/>
                  <a:gd name="T50" fmla="*/ 31 w 131"/>
                  <a:gd name="T51" fmla="*/ 10 h 285"/>
                  <a:gd name="T52" fmla="*/ 19 w 131"/>
                  <a:gd name="T53" fmla="*/ 8 h 285"/>
                  <a:gd name="T54" fmla="*/ 12 w 131"/>
                  <a:gd name="T55" fmla="*/ 6 h 285"/>
                  <a:gd name="T56" fmla="*/ 8 w 131"/>
                  <a:gd name="T57" fmla="*/ 6 h 285"/>
                  <a:gd name="T58" fmla="*/ 4 w 131"/>
                  <a:gd name="T59" fmla="*/ 4 h 285"/>
                  <a:gd name="T60" fmla="*/ 0 w 131"/>
                  <a:gd name="T61" fmla="*/ 2 h 285"/>
                  <a:gd name="T62" fmla="*/ 0 w 131"/>
                  <a:gd name="T63" fmla="*/ 0 h 285"/>
                  <a:gd name="T64" fmla="*/ 6 w 131"/>
                  <a:gd name="T65" fmla="*/ 2 h 285"/>
                  <a:gd name="T66" fmla="*/ 6 w 131"/>
                  <a:gd name="T67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1" h="285">
                    <a:moveTo>
                      <a:pt x="6" y="2"/>
                    </a:moveTo>
                    <a:lnTo>
                      <a:pt x="17" y="2"/>
                    </a:lnTo>
                    <a:lnTo>
                      <a:pt x="48" y="12"/>
                    </a:lnTo>
                    <a:lnTo>
                      <a:pt x="82" y="33"/>
                    </a:lnTo>
                    <a:lnTo>
                      <a:pt x="114" y="67"/>
                    </a:lnTo>
                    <a:lnTo>
                      <a:pt x="130" y="105"/>
                    </a:lnTo>
                    <a:lnTo>
                      <a:pt x="131" y="143"/>
                    </a:lnTo>
                    <a:lnTo>
                      <a:pt x="122" y="177"/>
                    </a:lnTo>
                    <a:lnTo>
                      <a:pt x="107" y="213"/>
                    </a:lnTo>
                    <a:lnTo>
                      <a:pt x="90" y="242"/>
                    </a:lnTo>
                    <a:lnTo>
                      <a:pt x="69" y="266"/>
                    </a:lnTo>
                    <a:lnTo>
                      <a:pt x="52" y="284"/>
                    </a:lnTo>
                    <a:lnTo>
                      <a:pt x="42" y="285"/>
                    </a:lnTo>
                    <a:lnTo>
                      <a:pt x="44" y="282"/>
                    </a:lnTo>
                    <a:lnTo>
                      <a:pt x="55" y="272"/>
                    </a:lnTo>
                    <a:lnTo>
                      <a:pt x="73" y="253"/>
                    </a:lnTo>
                    <a:lnTo>
                      <a:pt x="95" y="223"/>
                    </a:lnTo>
                    <a:lnTo>
                      <a:pt x="112" y="187"/>
                    </a:lnTo>
                    <a:lnTo>
                      <a:pt x="124" y="151"/>
                    </a:lnTo>
                    <a:lnTo>
                      <a:pt x="124" y="116"/>
                    </a:lnTo>
                    <a:lnTo>
                      <a:pt x="116" y="84"/>
                    </a:lnTo>
                    <a:lnTo>
                      <a:pt x="101" y="56"/>
                    </a:lnTo>
                    <a:lnTo>
                      <a:pt x="80" y="37"/>
                    </a:lnTo>
                    <a:lnTo>
                      <a:pt x="59" y="21"/>
                    </a:lnTo>
                    <a:lnTo>
                      <a:pt x="42" y="16"/>
                    </a:lnTo>
                    <a:lnTo>
                      <a:pt x="31" y="10"/>
                    </a:lnTo>
                    <a:lnTo>
                      <a:pt x="19" y="8"/>
                    </a:lnTo>
                    <a:lnTo>
                      <a:pt x="12" y="6"/>
                    </a:lnTo>
                    <a:lnTo>
                      <a:pt x="8" y="6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3" name="Freeform 185"/>
              <p:cNvSpPr>
                <a:spLocks/>
              </p:cNvSpPr>
              <p:nvPr/>
            </p:nvSpPr>
            <p:spPr bwMode="auto">
              <a:xfrm>
                <a:off x="4681" y="1665"/>
                <a:ext cx="45" cy="77"/>
              </a:xfrm>
              <a:custGeom>
                <a:avLst/>
                <a:gdLst>
                  <a:gd name="T0" fmla="*/ 12 w 90"/>
                  <a:gd name="T1" fmla="*/ 0 h 154"/>
                  <a:gd name="T2" fmla="*/ 19 w 90"/>
                  <a:gd name="T3" fmla="*/ 1 h 154"/>
                  <a:gd name="T4" fmla="*/ 36 w 90"/>
                  <a:gd name="T5" fmla="*/ 9 h 154"/>
                  <a:gd name="T6" fmla="*/ 55 w 90"/>
                  <a:gd name="T7" fmla="*/ 22 h 154"/>
                  <a:gd name="T8" fmla="*/ 74 w 90"/>
                  <a:gd name="T9" fmla="*/ 45 h 154"/>
                  <a:gd name="T10" fmla="*/ 86 w 90"/>
                  <a:gd name="T11" fmla="*/ 72 h 154"/>
                  <a:gd name="T12" fmla="*/ 90 w 90"/>
                  <a:gd name="T13" fmla="*/ 96 h 154"/>
                  <a:gd name="T14" fmla="*/ 88 w 90"/>
                  <a:gd name="T15" fmla="*/ 115 h 154"/>
                  <a:gd name="T16" fmla="*/ 84 w 90"/>
                  <a:gd name="T17" fmla="*/ 131 h 154"/>
                  <a:gd name="T18" fmla="*/ 78 w 90"/>
                  <a:gd name="T19" fmla="*/ 140 h 154"/>
                  <a:gd name="T20" fmla="*/ 74 w 90"/>
                  <a:gd name="T21" fmla="*/ 148 h 154"/>
                  <a:gd name="T22" fmla="*/ 69 w 90"/>
                  <a:gd name="T23" fmla="*/ 152 h 154"/>
                  <a:gd name="T24" fmla="*/ 69 w 90"/>
                  <a:gd name="T25" fmla="*/ 154 h 154"/>
                  <a:gd name="T26" fmla="*/ 67 w 90"/>
                  <a:gd name="T27" fmla="*/ 152 h 154"/>
                  <a:gd name="T28" fmla="*/ 65 w 90"/>
                  <a:gd name="T29" fmla="*/ 152 h 154"/>
                  <a:gd name="T30" fmla="*/ 61 w 90"/>
                  <a:gd name="T31" fmla="*/ 152 h 154"/>
                  <a:gd name="T32" fmla="*/ 63 w 90"/>
                  <a:gd name="T33" fmla="*/ 148 h 154"/>
                  <a:gd name="T34" fmla="*/ 69 w 90"/>
                  <a:gd name="T35" fmla="*/ 140 h 154"/>
                  <a:gd name="T36" fmla="*/ 76 w 90"/>
                  <a:gd name="T37" fmla="*/ 131 h 154"/>
                  <a:gd name="T38" fmla="*/ 82 w 90"/>
                  <a:gd name="T39" fmla="*/ 115 h 154"/>
                  <a:gd name="T40" fmla="*/ 86 w 90"/>
                  <a:gd name="T41" fmla="*/ 98 h 154"/>
                  <a:gd name="T42" fmla="*/ 84 w 90"/>
                  <a:gd name="T43" fmla="*/ 79 h 154"/>
                  <a:gd name="T44" fmla="*/ 76 w 90"/>
                  <a:gd name="T45" fmla="*/ 58 h 154"/>
                  <a:gd name="T46" fmla="*/ 67 w 90"/>
                  <a:gd name="T47" fmla="*/ 43 h 154"/>
                  <a:gd name="T48" fmla="*/ 61 w 90"/>
                  <a:gd name="T49" fmla="*/ 38 h 154"/>
                  <a:gd name="T50" fmla="*/ 61 w 90"/>
                  <a:gd name="T51" fmla="*/ 38 h 154"/>
                  <a:gd name="T52" fmla="*/ 63 w 90"/>
                  <a:gd name="T53" fmla="*/ 51 h 154"/>
                  <a:gd name="T54" fmla="*/ 65 w 90"/>
                  <a:gd name="T55" fmla="*/ 68 h 154"/>
                  <a:gd name="T56" fmla="*/ 63 w 90"/>
                  <a:gd name="T57" fmla="*/ 85 h 154"/>
                  <a:gd name="T58" fmla="*/ 57 w 90"/>
                  <a:gd name="T59" fmla="*/ 100 h 154"/>
                  <a:gd name="T60" fmla="*/ 52 w 90"/>
                  <a:gd name="T61" fmla="*/ 114 h 154"/>
                  <a:gd name="T62" fmla="*/ 44 w 90"/>
                  <a:gd name="T63" fmla="*/ 119 h 154"/>
                  <a:gd name="T64" fmla="*/ 40 w 90"/>
                  <a:gd name="T65" fmla="*/ 121 h 154"/>
                  <a:gd name="T66" fmla="*/ 38 w 90"/>
                  <a:gd name="T67" fmla="*/ 119 h 154"/>
                  <a:gd name="T68" fmla="*/ 42 w 90"/>
                  <a:gd name="T69" fmla="*/ 114 h 154"/>
                  <a:gd name="T70" fmla="*/ 50 w 90"/>
                  <a:gd name="T71" fmla="*/ 104 h 154"/>
                  <a:gd name="T72" fmla="*/ 55 w 90"/>
                  <a:gd name="T73" fmla="*/ 91 h 154"/>
                  <a:gd name="T74" fmla="*/ 59 w 90"/>
                  <a:gd name="T75" fmla="*/ 72 h 154"/>
                  <a:gd name="T76" fmla="*/ 59 w 90"/>
                  <a:gd name="T77" fmla="*/ 55 h 154"/>
                  <a:gd name="T78" fmla="*/ 55 w 90"/>
                  <a:gd name="T79" fmla="*/ 39 h 154"/>
                  <a:gd name="T80" fmla="*/ 50 w 90"/>
                  <a:gd name="T81" fmla="*/ 26 h 154"/>
                  <a:gd name="T82" fmla="*/ 36 w 90"/>
                  <a:gd name="T83" fmla="*/ 15 h 154"/>
                  <a:gd name="T84" fmla="*/ 25 w 90"/>
                  <a:gd name="T85" fmla="*/ 9 h 154"/>
                  <a:gd name="T86" fmla="*/ 14 w 90"/>
                  <a:gd name="T87" fmla="*/ 5 h 154"/>
                  <a:gd name="T88" fmla="*/ 6 w 90"/>
                  <a:gd name="T89" fmla="*/ 3 h 154"/>
                  <a:gd name="T90" fmla="*/ 0 w 90"/>
                  <a:gd name="T91" fmla="*/ 3 h 154"/>
                  <a:gd name="T92" fmla="*/ 0 w 90"/>
                  <a:gd name="T93" fmla="*/ 1 h 154"/>
                  <a:gd name="T94" fmla="*/ 2 w 90"/>
                  <a:gd name="T95" fmla="*/ 0 h 154"/>
                  <a:gd name="T96" fmla="*/ 12 w 90"/>
                  <a:gd name="T97" fmla="*/ 0 h 154"/>
                  <a:gd name="T98" fmla="*/ 12 w 90"/>
                  <a:gd name="T9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" h="154">
                    <a:moveTo>
                      <a:pt x="12" y="0"/>
                    </a:moveTo>
                    <a:lnTo>
                      <a:pt x="19" y="1"/>
                    </a:lnTo>
                    <a:lnTo>
                      <a:pt x="36" y="9"/>
                    </a:lnTo>
                    <a:lnTo>
                      <a:pt x="55" y="22"/>
                    </a:lnTo>
                    <a:lnTo>
                      <a:pt x="74" y="45"/>
                    </a:lnTo>
                    <a:lnTo>
                      <a:pt x="86" y="72"/>
                    </a:lnTo>
                    <a:lnTo>
                      <a:pt x="90" y="96"/>
                    </a:lnTo>
                    <a:lnTo>
                      <a:pt x="88" y="115"/>
                    </a:lnTo>
                    <a:lnTo>
                      <a:pt x="84" y="131"/>
                    </a:lnTo>
                    <a:lnTo>
                      <a:pt x="78" y="140"/>
                    </a:lnTo>
                    <a:lnTo>
                      <a:pt x="74" y="148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1" y="152"/>
                    </a:lnTo>
                    <a:lnTo>
                      <a:pt x="63" y="148"/>
                    </a:lnTo>
                    <a:lnTo>
                      <a:pt x="69" y="140"/>
                    </a:lnTo>
                    <a:lnTo>
                      <a:pt x="76" y="131"/>
                    </a:lnTo>
                    <a:lnTo>
                      <a:pt x="82" y="115"/>
                    </a:lnTo>
                    <a:lnTo>
                      <a:pt x="86" y="98"/>
                    </a:lnTo>
                    <a:lnTo>
                      <a:pt x="84" y="79"/>
                    </a:lnTo>
                    <a:lnTo>
                      <a:pt x="76" y="58"/>
                    </a:lnTo>
                    <a:lnTo>
                      <a:pt x="67" y="43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63" y="51"/>
                    </a:lnTo>
                    <a:lnTo>
                      <a:pt x="65" y="68"/>
                    </a:lnTo>
                    <a:lnTo>
                      <a:pt x="63" y="85"/>
                    </a:lnTo>
                    <a:lnTo>
                      <a:pt x="57" y="100"/>
                    </a:lnTo>
                    <a:lnTo>
                      <a:pt x="52" y="114"/>
                    </a:lnTo>
                    <a:lnTo>
                      <a:pt x="44" y="119"/>
                    </a:lnTo>
                    <a:lnTo>
                      <a:pt x="40" y="121"/>
                    </a:lnTo>
                    <a:lnTo>
                      <a:pt x="38" y="119"/>
                    </a:lnTo>
                    <a:lnTo>
                      <a:pt x="42" y="114"/>
                    </a:lnTo>
                    <a:lnTo>
                      <a:pt x="50" y="104"/>
                    </a:lnTo>
                    <a:lnTo>
                      <a:pt x="55" y="91"/>
                    </a:lnTo>
                    <a:lnTo>
                      <a:pt x="59" y="72"/>
                    </a:lnTo>
                    <a:lnTo>
                      <a:pt x="59" y="55"/>
                    </a:lnTo>
                    <a:lnTo>
                      <a:pt x="55" y="39"/>
                    </a:lnTo>
                    <a:lnTo>
                      <a:pt x="50" y="26"/>
                    </a:lnTo>
                    <a:lnTo>
                      <a:pt x="36" y="15"/>
                    </a:lnTo>
                    <a:lnTo>
                      <a:pt x="25" y="9"/>
                    </a:lnTo>
                    <a:lnTo>
                      <a:pt x="14" y="5"/>
                    </a:lnTo>
                    <a:lnTo>
                      <a:pt x="6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4" name="Freeform 186"/>
              <p:cNvSpPr>
                <a:spLocks/>
              </p:cNvSpPr>
              <p:nvPr/>
            </p:nvSpPr>
            <p:spPr bwMode="auto">
              <a:xfrm>
                <a:off x="4659" y="1681"/>
                <a:ext cx="5" cy="23"/>
              </a:xfrm>
              <a:custGeom>
                <a:avLst/>
                <a:gdLst>
                  <a:gd name="T0" fmla="*/ 9 w 9"/>
                  <a:gd name="T1" fmla="*/ 0 h 45"/>
                  <a:gd name="T2" fmla="*/ 9 w 9"/>
                  <a:gd name="T3" fmla="*/ 2 h 45"/>
                  <a:gd name="T4" fmla="*/ 7 w 9"/>
                  <a:gd name="T5" fmla="*/ 6 h 45"/>
                  <a:gd name="T6" fmla="*/ 5 w 9"/>
                  <a:gd name="T7" fmla="*/ 13 h 45"/>
                  <a:gd name="T8" fmla="*/ 5 w 9"/>
                  <a:gd name="T9" fmla="*/ 23 h 45"/>
                  <a:gd name="T10" fmla="*/ 5 w 9"/>
                  <a:gd name="T11" fmla="*/ 32 h 45"/>
                  <a:gd name="T12" fmla="*/ 7 w 9"/>
                  <a:gd name="T13" fmla="*/ 38 h 45"/>
                  <a:gd name="T14" fmla="*/ 7 w 9"/>
                  <a:gd name="T15" fmla="*/ 42 h 45"/>
                  <a:gd name="T16" fmla="*/ 9 w 9"/>
                  <a:gd name="T17" fmla="*/ 44 h 45"/>
                  <a:gd name="T18" fmla="*/ 7 w 9"/>
                  <a:gd name="T19" fmla="*/ 44 h 45"/>
                  <a:gd name="T20" fmla="*/ 5 w 9"/>
                  <a:gd name="T21" fmla="*/ 45 h 45"/>
                  <a:gd name="T22" fmla="*/ 3 w 9"/>
                  <a:gd name="T23" fmla="*/ 44 h 45"/>
                  <a:gd name="T24" fmla="*/ 2 w 9"/>
                  <a:gd name="T25" fmla="*/ 40 h 45"/>
                  <a:gd name="T26" fmla="*/ 0 w 9"/>
                  <a:gd name="T27" fmla="*/ 30 h 45"/>
                  <a:gd name="T28" fmla="*/ 0 w 9"/>
                  <a:gd name="T29" fmla="*/ 23 h 45"/>
                  <a:gd name="T30" fmla="*/ 2 w 9"/>
                  <a:gd name="T31" fmla="*/ 17 h 45"/>
                  <a:gd name="T32" fmla="*/ 2 w 9"/>
                  <a:gd name="T33" fmla="*/ 11 h 45"/>
                  <a:gd name="T34" fmla="*/ 3 w 9"/>
                  <a:gd name="T35" fmla="*/ 6 h 45"/>
                  <a:gd name="T36" fmla="*/ 5 w 9"/>
                  <a:gd name="T37" fmla="*/ 4 h 45"/>
                  <a:gd name="T38" fmla="*/ 9 w 9"/>
                  <a:gd name="T39" fmla="*/ 0 h 45"/>
                  <a:gd name="T40" fmla="*/ 9 w 9"/>
                  <a:gd name="T41" fmla="*/ 0 h 45"/>
                  <a:gd name="T42" fmla="*/ 9 w 9"/>
                  <a:gd name="T4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45">
                    <a:moveTo>
                      <a:pt x="9" y="0"/>
                    </a:moveTo>
                    <a:lnTo>
                      <a:pt x="9" y="2"/>
                    </a:lnTo>
                    <a:lnTo>
                      <a:pt x="7" y="6"/>
                    </a:lnTo>
                    <a:lnTo>
                      <a:pt x="5" y="13"/>
                    </a:lnTo>
                    <a:lnTo>
                      <a:pt x="5" y="23"/>
                    </a:lnTo>
                    <a:lnTo>
                      <a:pt x="5" y="32"/>
                    </a:lnTo>
                    <a:lnTo>
                      <a:pt x="7" y="38"/>
                    </a:lnTo>
                    <a:lnTo>
                      <a:pt x="7" y="42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5"/>
                    </a:lnTo>
                    <a:lnTo>
                      <a:pt x="3" y="44"/>
                    </a:lnTo>
                    <a:lnTo>
                      <a:pt x="2" y="40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2" y="17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5" name="Freeform 187"/>
              <p:cNvSpPr>
                <a:spLocks/>
              </p:cNvSpPr>
              <p:nvPr/>
            </p:nvSpPr>
            <p:spPr bwMode="auto">
              <a:xfrm>
                <a:off x="4611" y="1711"/>
                <a:ext cx="119" cy="84"/>
              </a:xfrm>
              <a:custGeom>
                <a:avLst/>
                <a:gdLst>
                  <a:gd name="T0" fmla="*/ 68 w 237"/>
                  <a:gd name="T1" fmla="*/ 0 h 167"/>
                  <a:gd name="T2" fmla="*/ 81 w 237"/>
                  <a:gd name="T3" fmla="*/ 0 h 167"/>
                  <a:gd name="T4" fmla="*/ 100 w 237"/>
                  <a:gd name="T5" fmla="*/ 9 h 167"/>
                  <a:gd name="T6" fmla="*/ 127 w 237"/>
                  <a:gd name="T7" fmla="*/ 26 h 167"/>
                  <a:gd name="T8" fmla="*/ 165 w 237"/>
                  <a:gd name="T9" fmla="*/ 57 h 167"/>
                  <a:gd name="T10" fmla="*/ 201 w 237"/>
                  <a:gd name="T11" fmla="*/ 87 h 167"/>
                  <a:gd name="T12" fmla="*/ 228 w 237"/>
                  <a:gd name="T13" fmla="*/ 118 h 167"/>
                  <a:gd name="T14" fmla="*/ 237 w 237"/>
                  <a:gd name="T15" fmla="*/ 142 h 167"/>
                  <a:gd name="T16" fmla="*/ 232 w 237"/>
                  <a:gd name="T17" fmla="*/ 159 h 167"/>
                  <a:gd name="T18" fmla="*/ 220 w 237"/>
                  <a:gd name="T19" fmla="*/ 167 h 167"/>
                  <a:gd name="T20" fmla="*/ 211 w 237"/>
                  <a:gd name="T21" fmla="*/ 167 h 167"/>
                  <a:gd name="T22" fmla="*/ 199 w 237"/>
                  <a:gd name="T23" fmla="*/ 159 h 167"/>
                  <a:gd name="T24" fmla="*/ 182 w 237"/>
                  <a:gd name="T25" fmla="*/ 148 h 167"/>
                  <a:gd name="T26" fmla="*/ 159 w 237"/>
                  <a:gd name="T27" fmla="*/ 123 h 167"/>
                  <a:gd name="T28" fmla="*/ 135 w 237"/>
                  <a:gd name="T29" fmla="*/ 87 h 167"/>
                  <a:gd name="T30" fmla="*/ 106 w 237"/>
                  <a:gd name="T31" fmla="*/ 57 h 167"/>
                  <a:gd name="T32" fmla="*/ 76 w 237"/>
                  <a:gd name="T33" fmla="*/ 51 h 167"/>
                  <a:gd name="T34" fmla="*/ 51 w 237"/>
                  <a:gd name="T35" fmla="*/ 61 h 167"/>
                  <a:gd name="T36" fmla="*/ 32 w 237"/>
                  <a:gd name="T37" fmla="*/ 68 h 167"/>
                  <a:gd name="T38" fmla="*/ 17 w 237"/>
                  <a:gd name="T39" fmla="*/ 70 h 167"/>
                  <a:gd name="T40" fmla="*/ 7 w 237"/>
                  <a:gd name="T41" fmla="*/ 68 h 167"/>
                  <a:gd name="T42" fmla="*/ 0 w 237"/>
                  <a:gd name="T43" fmla="*/ 55 h 167"/>
                  <a:gd name="T44" fmla="*/ 2 w 237"/>
                  <a:gd name="T45" fmla="*/ 32 h 167"/>
                  <a:gd name="T46" fmla="*/ 21 w 237"/>
                  <a:gd name="T47" fmla="*/ 11 h 167"/>
                  <a:gd name="T48" fmla="*/ 68 w 237"/>
                  <a:gd name="T49" fmla="*/ 0 h 167"/>
                  <a:gd name="T50" fmla="*/ 68 w 237"/>
                  <a:gd name="T51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7" h="167">
                    <a:moveTo>
                      <a:pt x="68" y="0"/>
                    </a:moveTo>
                    <a:lnTo>
                      <a:pt x="81" y="0"/>
                    </a:lnTo>
                    <a:lnTo>
                      <a:pt x="100" y="9"/>
                    </a:lnTo>
                    <a:lnTo>
                      <a:pt x="127" y="26"/>
                    </a:lnTo>
                    <a:lnTo>
                      <a:pt x="165" y="57"/>
                    </a:lnTo>
                    <a:lnTo>
                      <a:pt x="201" y="87"/>
                    </a:lnTo>
                    <a:lnTo>
                      <a:pt x="228" y="118"/>
                    </a:lnTo>
                    <a:lnTo>
                      <a:pt x="237" y="142"/>
                    </a:lnTo>
                    <a:lnTo>
                      <a:pt x="232" y="159"/>
                    </a:lnTo>
                    <a:lnTo>
                      <a:pt x="220" y="167"/>
                    </a:lnTo>
                    <a:lnTo>
                      <a:pt x="211" y="167"/>
                    </a:lnTo>
                    <a:lnTo>
                      <a:pt x="199" y="159"/>
                    </a:lnTo>
                    <a:lnTo>
                      <a:pt x="182" y="148"/>
                    </a:lnTo>
                    <a:lnTo>
                      <a:pt x="159" y="123"/>
                    </a:lnTo>
                    <a:lnTo>
                      <a:pt x="135" y="87"/>
                    </a:lnTo>
                    <a:lnTo>
                      <a:pt x="106" y="57"/>
                    </a:lnTo>
                    <a:lnTo>
                      <a:pt x="76" y="51"/>
                    </a:lnTo>
                    <a:lnTo>
                      <a:pt x="51" y="61"/>
                    </a:lnTo>
                    <a:lnTo>
                      <a:pt x="32" y="68"/>
                    </a:lnTo>
                    <a:lnTo>
                      <a:pt x="17" y="70"/>
                    </a:lnTo>
                    <a:lnTo>
                      <a:pt x="7" y="68"/>
                    </a:lnTo>
                    <a:lnTo>
                      <a:pt x="0" y="55"/>
                    </a:lnTo>
                    <a:lnTo>
                      <a:pt x="2" y="32"/>
                    </a:lnTo>
                    <a:lnTo>
                      <a:pt x="21" y="11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6" name="Freeform 188"/>
              <p:cNvSpPr>
                <a:spLocks/>
              </p:cNvSpPr>
              <p:nvPr/>
            </p:nvSpPr>
            <p:spPr bwMode="auto">
              <a:xfrm>
                <a:off x="4749" y="1903"/>
                <a:ext cx="48" cy="61"/>
              </a:xfrm>
              <a:custGeom>
                <a:avLst/>
                <a:gdLst>
                  <a:gd name="T0" fmla="*/ 2 w 97"/>
                  <a:gd name="T1" fmla="*/ 11 h 121"/>
                  <a:gd name="T2" fmla="*/ 6 w 97"/>
                  <a:gd name="T3" fmla="*/ 11 h 121"/>
                  <a:gd name="T4" fmla="*/ 16 w 97"/>
                  <a:gd name="T5" fmla="*/ 7 h 121"/>
                  <a:gd name="T6" fmla="*/ 29 w 97"/>
                  <a:gd name="T7" fmla="*/ 3 h 121"/>
                  <a:gd name="T8" fmla="*/ 48 w 97"/>
                  <a:gd name="T9" fmla="*/ 0 h 121"/>
                  <a:gd name="T10" fmla="*/ 67 w 97"/>
                  <a:gd name="T11" fmla="*/ 15 h 121"/>
                  <a:gd name="T12" fmla="*/ 84 w 97"/>
                  <a:gd name="T13" fmla="*/ 51 h 121"/>
                  <a:gd name="T14" fmla="*/ 95 w 97"/>
                  <a:gd name="T15" fmla="*/ 93 h 121"/>
                  <a:gd name="T16" fmla="*/ 97 w 97"/>
                  <a:gd name="T17" fmla="*/ 121 h 121"/>
                  <a:gd name="T18" fmla="*/ 74 w 97"/>
                  <a:gd name="T19" fmla="*/ 116 h 121"/>
                  <a:gd name="T20" fmla="*/ 33 w 97"/>
                  <a:gd name="T21" fmla="*/ 79 h 121"/>
                  <a:gd name="T22" fmla="*/ 0 w 97"/>
                  <a:gd name="T23" fmla="*/ 38 h 121"/>
                  <a:gd name="T24" fmla="*/ 2 w 97"/>
                  <a:gd name="T25" fmla="*/ 11 h 121"/>
                  <a:gd name="T26" fmla="*/ 2 w 97"/>
                  <a:gd name="T27" fmla="*/ 1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121">
                    <a:moveTo>
                      <a:pt x="2" y="11"/>
                    </a:moveTo>
                    <a:lnTo>
                      <a:pt x="6" y="11"/>
                    </a:lnTo>
                    <a:lnTo>
                      <a:pt x="16" y="7"/>
                    </a:lnTo>
                    <a:lnTo>
                      <a:pt x="29" y="3"/>
                    </a:lnTo>
                    <a:lnTo>
                      <a:pt x="48" y="0"/>
                    </a:lnTo>
                    <a:lnTo>
                      <a:pt x="67" y="15"/>
                    </a:lnTo>
                    <a:lnTo>
                      <a:pt x="84" y="51"/>
                    </a:lnTo>
                    <a:lnTo>
                      <a:pt x="95" y="93"/>
                    </a:lnTo>
                    <a:lnTo>
                      <a:pt x="97" y="121"/>
                    </a:lnTo>
                    <a:lnTo>
                      <a:pt x="74" y="116"/>
                    </a:lnTo>
                    <a:lnTo>
                      <a:pt x="33" y="79"/>
                    </a:lnTo>
                    <a:lnTo>
                      <a:pt x="0" y="38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7" name="Freeform 189"/>
              <p:cNvSpPr>
                <a:spLocks/>
              </p:cNvSpPr>
              <p:nvPr/>
            </p:nvSpPr>
            <p:spPr bwMode="auto">
              <a:xfrm>
                <a:off x="4695" y="1997"/>
                <a:ext cx="115" cy="60"/>
              </a:xfrm>
              <a:custGeom>
                <a:avLst/>
                <a:gdLst>
                  <a:gd name="T0" fmla="*/ 199 w 230"/>
                  <a:gd name="T1" fmla="*/ 4 h 120"/>
                  <a:gd name="T2" fmla="*/ 205 w 230"/>
                  <a:gd name="T3" fmla="*/ 9 h 120"/>
                  <a:gd name="T4" fmla="*/ 219 w 230"/>
                  <a:gd name="T5" fmla="*/ 25 h 120"/>
                  <a:gd name="T6" fmla="*/ 228 w 230"/>
                  <a:gd name="T7" fmla="*/ 49 h 120"/>
                  <a:gd name="T8" fmla="*/ 230 w 230"/>
                  <a:gd name="T9" fmla="*/ 82 h 120"/>
                  <a:gd name="T10" fmla="*/ 196 w 230"/>
                  <a:gd name="T11" fmla="*/ 106 h 120"/>
                  <a:gd name="T12" fmla="*/ 129 w 230"/>
                  <a:gd name="T13" fmla="*/ 118 h 120"/>
                  <a:gd name="T14" fmla="*/ 59 w 230"/>
                  <a:gd name="T15" fmla="*/ 120 h 120"/>
                  <a:gd name="T16" fmla="*/ 15 w 230"/>
                  <a:gd name="T17" fmla="*/ 120 h 120"/>
                  <a:gd name="T18" fmla="*/ 0 w 230"/>
                  <a:gd name="T19" fmla="*/ 116 h 120"/>
                  <a:gd name="T20" fmla="*/ 0 w 230"/>
                  <a:gd name="T21" fmla="*/ 102 h 120"/>
                  <a:gd name="T22" fmla="*/ 15 w 230"/>
                  <a:gd name="T23" fmla="*/ 85 h 120"/>
                  <a:gd name="T24" fmla="*/ 51 w 230"/>
                  <a:gd name="T25" fmla="*/ 64 h 120"/>
                  <a:gd name="T26" fmla="*/ 93 w 230"/>
                  <a:gd name="T27" fmla="*/ 38 h 120"/>
                  <a:gd name="T28" fmla="*/ 135 w 230"/>
                  <a:gd name="T29" fmla="*/ 13 h 120"/>
                  <a:gd name="T30" fmla="*/ 171 w 230"/>
                  <a:gd name="T31" fmla="*/ 0 h 120"/>
                  <a:gd name="T32" fmla="*/ 199 w 230"/>
                  <a:gd name="T33" fmla="*/ 4 h 120"/>
                  <a:gd name="T34" fmla="*/ 199 w 230"/>
                  <a:gd name="T35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0" h="120">
                    <a:moveTo>
                      <a:pt x="199" y="4"/>
                    </a:moveTo>
                    <a:lnTo>
                      <a:pt x="205" y="9"/>
                    </a:lnTo>
                    <a:lnTo>
                      <a:pt x="219" y="25"/>
                    </a:lnTo>
                    <a:lnTo>
                      <a:pt x="228" y="49"/>
                    </a:lnTo>
                    <a:lnTo>
                      <a:pt x="230" y="82"/>
                    </a:lnTo>
                    <a:lnTo>
                      <a:pt x="196" y="106"/>
                    </a:lnTo>
                    <a:lnTo>
                      <a:pt x="129" y="118"/>
                    </a:lnTo>
                    <a:lnTo>
                      <a:pt x="59" y="120"/>
                    </a:lnTo>
                    <a:lnTo>
                      <a:pt x="15" y="120"/>
                    </a:lnTo>
                    <a:lnTo>
                      <a:pt x="0" y="116"/>
                    </a:lnTo>
                    <a:lnTo>
                      <a:pt x="0" y="102"/>
                    </a:lnTo>
                    <a:lnTo>
                      <a:pt x="15" y="85"/>
                    </a:lnTo>
                    <a:lnTo>
                      <a:pt x="51" y="64"/>
                    </a:lnTo>
                    <a:lnTo>
                      <a:pt x="93" y="38"/>
                    </a:lnTo>
                    <a:lnTo>
                      <a:pt x="135" y="13"/>
                    </a:lnTo>
                    <a:lnTo>
                      <a:pt x="171" y="0"/>
                    </a:lnTo>
                    <a:lnTo>
                      <a:pt x="199" y="4"/>
                    </a:lnTo>
                    <a:lnTo>
                      <a:pt x="199" y="4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8" name="Freeform 190"/>
              <p:cNvSpPr>
                <a:spLocks/>
              </p:cNvSpPr>
              <p:nvPr/>
            </p:nvSpPr>
            <p:spPr bwMode="auto">
              <a:xfrm>
                <a:off x="4660" y="2078"/>
                <a:ext cx="46" cy="243"/>
              </a:xfrm>
              <a:custGeom>
                <a:avLst/>
                <a:gdLst>
                  <a:gd name="T0" fmla="*/ 77 w 91"/>
                  <a:gd name="T1" fmla="*/ 8 h 487"/>
                  <a:gd name="T2" fmla="*/ 83 w 91"/>
                  <a:gd name="T3" fmla="*/ 31 h 487"/>
                  <a:gd name="T4" fmla="*/ 91 w 91"/>
                  <a:gd name="T5" fmla="*/ 74 h 487"/>
                  <a:gd name="T6" fmla="*/ 89 w 91"/>
                  <a:gd name="T7" fmla="*/ 141 h 487"/>
                  <a:gd name="T8" fmla="*/ 77 w 91"/>
                  <a:gd name="T9" fmla="*/ 232 h 487"/>
                  <a:gd name="T10" fmla="*/ 58 w 91"/>
                  <a:gd name="T11" fmla="*/ 331 h 487"/>
                  <a:gd name="T12" fmla="*/ 39 w 91"/>
                  <a:gd name="T13" fmla="*/ 413 h 487"/>
                  <a:gd name="T14" fmla="*/ 20 w 91"/>
                  <a:gd name="T15" fmla="*/ 468 h 487"/>
                  <a:gd name="T16" fmla="*/ 7 w 91"/>
                  <a:gd name="T17" fmla="*/ 487 h 487"/>
                  <a:gd name="T18" fmla="*/ 0 w 91"/>
                  <a:gd name="T19" fmla="*/ 418 h 487"/>
                  <a:gd name="T20" fmla="*/ 5 w 91"/>
                  <a:gd name="T21" fmla="*/ 266 h 487"/>
                  <a:gd name="T22" fmla="*/ 17 w 91"/>
                  <a:gd name="T23" fmla="*/ 111 h 487"/>
                  <a:gd name="T24" fmla="*/ 28 w 91"/>
                  <a:gd name="T25" fmla="*/ 33 h 487"/>
                  <a:gd name="T26" fmla="*/ 38 w 91"/>
                  <a:gd name="T27" fmla="*/ 17 h 487"/>
                  <a:gd name="T28" fmla="*/ 53 w 91"/>
                  <a:gd name="T29" fmla="*/ 6 h 487"/>
                  <a:gd name="T30" fmla="*/ 66 w 91"/>
                  <a:gd name="T31" fmla="*/ 0 h 487"/>
                  <a:gd name="T32" fmla="*/ 77 w 91"/>
                  <a:gd name="T33" fmla="*/ 8 h 487"/>
                  <a:gd name="T34" fmla="*/ 77 w 91"/>
                  <a:gd name="T35" fmla="*/ 8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487">
                    <a:moveTo>
                      <a:pt x="77" y="8"/>
                    </a:moveTo>
                    <a:lnTo>
                      <a:pt x="83" y="31"/>
                    </a:lnTo>
                    <a:lnTo>
                      <a:pt x="91" y="74"/>
                    </a:lnTo>
                    <a:lnTo>
                      <a:pt x="89" y="141"/>
                    </a:lnTo>
                    <a:lnTo>
                      <a:pt x="77" y="232"/>
                    </a:lnTo>
                    <a:lnTo>
                      <a:pt x="58" y="331"/>
                    </a:lnTo>
                    <a:lnTo>
                      <a:pt x="39" y="413"/>
                    </a:lnTo>
                    <a:lnTo>
                      <a:pt x="20" y="468"/>
                    </a:lnTo>
                    <a:lnTo>
                      <a:pt x="7" y="487"/>
                    </a:lnTo>
                    <a:lnTo>
                      <a:pt x="0" y="418"/>
                    </a:lnTo>
                    <a:lnTo>
                      <a:pt x="5" y="266"/>
                    </a:lnTo>
                    <a:lnTo>
                      <a:pt x="17" y="111"/>
                    </a:lnTo>
                    <a:lnTo>
                      <a:pt x="28" y="33"/>
                    </a:lnTo>
                    <a:lnTo>
                      <a:pt x="38" y="17"/>
                    </a:lnTo>
                    <a:lnTo>
                      <a:pt x="53" y="6"/>
                    </a:lnTo>
                    <a:lnTo>
                      <a:pt x="66" y="0"/>
                    </a:lnTo>
                    <a:lnTo>
                      <a:pt x="77" y="8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59" name="Freeform 191"/>
              <p:cNvSpPr>
                <a:spLocks/>
              </p:cNvSpPr>
              <p:nvPr/>
            </p:nvSpPr>
            <p:spPr bwMode="auto">
              <a:xfrm>
                <a:off x="4724" y="2222"/>
                <a:ext cx="27" cy="56"/>
              </a:xfrm>
              <a:custGeom>
                <a:avLst/>
                <a:gdLst>
                  <a:gd name="T0" fmla="*/ 17 w 53"/>
                  <a:gd name="T1" fmla="*/ 0 h 112"/>
                  <a:gd name="T2" fmla="*/ 23 w 53"/>
                  <a:gd name="T3" fmla="*/ 6 h 112"/>
                  <a:gd name="T4" fmla="*/ 36 w 53"/>
                  <a:gd name="T5" fmla="*/ 19 h 112"/>
                  <a:gd name="T6" fmla="*/ 47 w 53"/>
                  <a:gd name="T7" fmla="*/ 40 h 112"/>
                  <a:gd name="T8" fmla="*/ 53 w 53"/>
                  <a:gd name="T9" fmla="*/ 65 h 112"/>
                  <a:gd name="T10" fmla="*/ 47 w 53"/>
                  <a:gd name="T11" fmla="*/ 88 h 112"/>
                  <a:gd name="T12" fmla="*/ 34 w 53"/>
                  <a:gd name="T13" fmla="*/ 107 h 112"/>
                  <a:gd name="T14" fmla="*/ 19 w 53"/>
                  <a:gd name="T15" fmla="*/ 112 h 112"/>
                  <a:gd name="T16" fmla="*/ 8 w 53"/>
                  <a:gd name="T17" fmla="*/ 101 h 112"/>
                  <a:gd name="T18" fmla="*/ 0 w 53"/>
                  <a:gd name="T19" fmla="*/ 71 h 112"/>
                  <a:gd name="T20" fmla="*/ 0 w 53"/>
                  <a:gd name="T21" fmla="*/ 31 h 112"/>
                  <a:gd name="T22" fmla="*/ 4 w 53"/>
                  <a:gd name="T23" fmla="*/ 2 h 112"/>
                  <a:gd name="T24" fmla="*/ 17 w 53"/>
                  <a:gd name="T25" fmla="*/ 0 h 112"/>
                  <a:gd name="T26" fmla="*/ 17 w 53"/>
                  <a:gd name="T27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112">
                    <a:moveTo>
                      <a:pt x="17" y="0"/>
                    </a:moveTo>
                    <a:lnTo>
                      <a:pt x="23" y="6"/>
                    </a:lnTo>
                    <a:lnTo>
                      <a:pt x="36" y="19"/>
                    </a:lnTo>
                    <a:lnTo>
                      <a:pt x="47" y="40"/>
                    </a:lnTo>
                    <a:lnTo>
                      <a:pt x="53" y="65"/>
                    </a:lnTo>
                    <a:lnTo>
                      <a:pt x="47" y="88"/>
                    </a:lnTo>
                    <a:lnTo>
                      <a:pt x="34" y="107"/>
                    </a:lnTo>
                    <a:lnTo>
                      <a:pt x="19" y="112"/>
                    </a:lnTo>
                    <a:lnTo>
                      <a:pt x="8" y="101"/>
                    </a:lnTo>
                    <a:lnTo>
                      <a:pt x="0" y="71"/>
                    </a:lnTo>
                    <a:lnTo>
                      <a:pt x="0" y="31"/>
                    </a:lnTo>
                    <a:lnTo>
                      <a:pt x="4" y="2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0" name="Freeform 192"/>
              <p:cNvSpPr>
                <a:spLocks/>
              </p:cNvSpPr>
              <p:nvPr/>
            </p:nvSpPr>
            <p:spPr bwMode="auto">
              <a:xfrm>
                <a:off x="4489" y="2035"/>
                <a:ext cx="93" cy="288"/>
              </a:xfrm>
              <a:custGeom>
                <a:avLst/>
                <a:gdLst>
                  <a:gd name="T0" fmla="*/ 173 w 187"/>
                  <a:gd name="T1" fmla="*/ 6 h 576"/>
                  <a:gd name="T2" fmla="*/ 187 w 187"/>
                  <a:gd name="T3" fmla="*/ 28 h 576"/>
                  <a:gd name="T4" fmla="*/ 187 w 187"/>
                  <a:gd name="T5" fmla="*/ 72 h 576"/>
                  <a:gd name="T6" fmla="*/ 177 w 187"/>
                  <a:gd name="T7" fmla="*/ 137 h 576"/>
                  <a:gd name="T8" fmla="*/ 154 w 187"/>
                  <a:gd name="T9" fmla="*/ 228 h 576"/>
                  <a:gd name="T10" fmla="*/ 122 w 187"/>
                  <a:gd name="T11" fmla="*/ 325 h 576"/>
                  <a:gd name="T12" fmla="*/ 92 w 187"/>
                  <a:gd name="T13" fmla="*/ 412 h 576"/>
                  <a:gd name="T14" fmla="*/ 65 w 187"/>
                  <a:gd name="T15" fmla="*/ 479 h 576"/>
                  <a:gd name="T16" fmla="*/ 55 w 187"/>
                  <a:gd name="T17" fmla="*/ 513 h 576"/>
                  <a:gd name="T18" fmla="*/ 55 w 187"/>
                  <a:gd name="T19" fmla="*/ 528 h 576"/>
                  <a:gd name="T20" fmla="*/ 57 w 187"/>
                  <a:gd name="T21" fmla="*/ 545 h 576"/>
                  <a:gd name="T22" fmla="*/ 55 w 187"/>
                  <a:gd name="T23" fmla="*/ 560 h 576"/>
                  <a:gd name="T24" fmla="*/ 48 w 187"/>
                  <a:gd name="T25" fmla="*/ 572 h 576"/>
                  <a:gd name="T26" fmla="*/ 29 w 187"/>
                  <a:gd name="T27" fmla="*/ 576 h 576"/>
                  <a:gd name="T28" fmla="*/ 10 w 187"/>
                  <a:gd name="T29" fmla="*/ 570 h 576"/>
                  <a:gd name="T30" fmla="*/ 0 w 187"/>
                  <a:gd name="T31" fmla="*/ 549 h 576"/>
                  <a:gd name="T32" fmla="*/ 6 w 187"/>
                  <a:gd name="T33" fmla="*/ 513 h 576"/>
                  <a:gd name="T34" fmla="*/ 29 w 187"/>
                  <a:gd name="T35" fmla="*/ 448 h 576"/>
                  <a:gd name="T36" fmla="*/ 65 w 187"/>
                  <a:gd name="T37" fmla="*/ 361 h 576"/>
                  <a:gd name="T38" fmla="*/ 95 w 187"/>
                  <a:gd name="T39" fmla="*/ 262 h 576"/>
                  <a:gd name="T40" fmla="*/ 118 w 187"/>
                  <a:gd name="T41" fmla="*/ 165 h 576"/>
                  <a:gd name="T42" fmla="*/ 128 w 187"/>
                  <a:gd name="T43" fmla="*/ 82 h 576"/>
                  <a:gd name="T44" fmla="*/ 137 w 187"/>
                  <a:gd name="T45" fmla="*/ 26 h 576"/>
                  <a:gd name="T46" fmla="*/ 150 w 187"/>
                  <a:gd name="T47" fmla="*/ 0 h 576"/>
                  <a:gd name="T48" fmla="*/ 173 w 187"/>
                  <a:gd name="T49" fmla="*/ 6 h 576"/>
                  <a:gd name="T50" fmla="*/ 173 w 187"/>
                  <a:gd name="T51" fmla="*/ 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576">
                    <a:moveTo>
                      <a:pt x="173" y="6"/>
                    </a:moveTo>
                    <a:lnTo>
                      <a:pt x="187" y="28"/>
                    </a:lnTo>
                    <a:lnTo>
                      <a:pt x="187" y="72"/>
                    </a:lnTo>
                    <a:lnTo>
                      <a:pt x="177" y="137"/>
                    </a:lnTo>
                    <a:lnTo>
                      <a:pt x="154" y="228"/>
                    </a:lnTo>
                    <a:lnTo>
                      <a:pt x="122" y="325"/>
                    </a:lnTo>
                    <a:lnTo>
                      <a:pt x="92" y="412"/>
                    </a:lnTo>
                    <a:lnTo>
                      <a:pt x="65" y="479"/>
                    </a:lnTo>
                    <a:lnTo>
                      <a:pt x="55" y="513"/>
                    </a:lnTo>
                    <a:lnTo>
                      <a:pt x="55" y="528"/>
                    </a:lnTo>
                    <a:lnTo>
                      <a:pt x="57" y="545"/>
                    </a:lnTo>
                    <a:lnTo>
                      <a:pt x="55" y="560"/>
                    </a:lnTo>
                    <a:lnTo>
                      <a:pt x="48" y="572"/>
                    </a:lnTo>
                    <a:lnTo>
                      <a:pt x="29" y="576"/>
                    </a:lnTo>
                    <a:lnTo>
                      <a:pt x="10" y="570"/>
                    </a:lnTo>
                    <a:lnTo>
                      <a:pt x="0" y="549"/>
                    </a:lnTo>
                    <a:lnTo>
                      <a:pt x="6" y="513"/>
                    </a:lnTo>
                    <a:lnTo>
                      <a:pt x="29" y="448"/>
                    </a:lnTo>
                    <a:lnTo>
                      <a:pt x="65" y="361"/>
                    </a:lnTo>
                    <a:lnTo>
                      <a:pt x="95" y="262"/>
                    </a:lnTo>
                    <a:lnTo>
                      <a:pt x="118" y="165"/>
                    </a:lnTo>
                    <a:lnTo>
                      <a:pt x="128" y="82"/>
                    </a:lnTo>
                    <a:lnTo>
                      <a:pt x="137" y="26"/>
                    </a:lnTo>
                    <a:lnTo>
                      <a:pt x="150" y="0"/>
                    </a:lnTo>
                    <a:lnTo>
                      <a:pt x="173" y="6"/>
                    </a:lnTo>
                    <a:lnTo>
                      <a:pt x="173" y="6"/>
                    </a:lnTo>
                    <a:close/>
                  </a:path>
                </a:pathLst>
              </a:custGeom>
              <a:solidFill>
                <a:srgbClr val="D187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1" name="Freeform 193"/>
              <p:cNvSpPr>
                <a:spLocks/>
              </p:cNvSpPr>
              <p:nvPr/>
            </p:nvSpPr>
            <p:spPr bwMode="auto">
              <a:xfrm>
                <a:off x="4367" y="1995"/>
                <a:ext cx="115" cy="350"/>
              </a:xfrm>
              <a:custGeom>
                <a:avLst/>
                <a:gdLst>
                  <a:gd name="T0" fmla="*/ 163 w 230"/>
                  <a:gd name="T1" fmla="*/ 0 h 699"/>
                  <a:gd name="T2" fmla="*/ 182 w 230"/>
                  <a:gd name="T3" fmla="*/ 6 h 699"/>
                  <a:gd name="T4" fmla="*/ 209 w 230"/>
                  <a:gd name="T5" fmla="*/ 30 h 699"/>
                  <a:gd name="T6" fmla="*/ 230 w 230"/>
                  <a:gd name="T7" fmla="*/ 72 h 699"/>
                  <a:gd name="T8" fmla="*/ 230 w 230"/>
                  <a:gd name="T9" fmla="*/ 137 h 699"/>
                  <a:gd name="T10" fmla="*/ 200 w 230"/>
                  <a:gd name="T11" fmla="*/ 239 h 699"/>
                  <a:gd name="T12" fmla="*/ 150 w 230"/>
                  <a:gd name="T13" fmla="*/ 371 h 699"/>
                  <a:gd name="T14" fmla="*/ 103 w 230"/>
                  <a:gd name="T15" fmla="*/ 492 h 699"/>
                  <a:gd name="T16" fmla="*/ 76 w 230"/>
                  <a:gd name="T17" fmla="*/ 566 h 699"/>
                  <a:gd name="T18" fmla="*/ 66 w 230"/>
                  <a:gd name="T19" fmla="*/ 612 h 699"/>
                  <a:gd name="T20" fmla="*/ 49 w 230"/>
                  <a:gd name="T21" fmla="*/ 663 h 699"/>
                  <a:gd name="T22" fmla="*/ 28 w 230"/>
                  <a:gd name="T23" fmla="*/ 699 h 699"/>
                  <a:gd name="T24" fmla="*/ 0 w 230"/>
                  <a:gd name="T25" fmla="*/ 699 h 699"/>
                  <a:gd name="T26" fmla="*/ 6 w 230"/>
                  <a:gd name="T27" fmla="*/ 614 h 699"/>
                  <a:gd name="T28" fmla="*/ 61 w 230"/>
                  <a:gd name="T29" fmla="*/ 448 h 699"/>
                  <a:gd name="T30" fmla="*/ 127 w 230"/>
                  <a:gd name="T31" fmla="*/ 272 h 699"/>
                  <a:gd name="T32" fmla="*/ 162 w 230"/>
                  <a:gd name="T33" fmla="*/ 146 h 699"/>
                  <a:gd name="T34" fmla="*/ 156 w 230"/>
                  <a:gd name="T35" fmla="*/ 80 h 699"/>
                  <a:gd name="T36" fmla="*/ 144 w 230"/>
                  <a:gd name="T37" fmla="*/ 34 h 699"/>
                  <a:gd name="T38" fmla="*/ 143 w 230"/>
                  <a:gd name="T39" fmla="*/ 8 h 699"/>
                  <a:gd name="T40" fmla="*/ 163 w 230"/>
                  <a:gd name="T41" fmla="*/ 0 h 699"/>
                  <a:gd name="T42" fmla="*/ 163 w 230"/>
                  <a:gd name="T43" fmla="*/ 0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699">
                    <a:moveTo>
                      <a:pt x="163" y="0"/>
                    </a:moveTo>
                    <a:lnTo>
                      <a:pt x="182" y="6"/>
                    </a:lnTo>
                    <a:lnTo>
                      <a:pt x="209" y="30"/>
                    </a:lnTo>
                    <a:lnTo>
                      <a:pt x="230" y="72"/>
                    </a:lnTo>
                    <a:lnTo>
                      <a:pt x="230" y="137"/>
                    </a:lnTo>
                    <a:lnTo>
                      <a:pt x="200" y="239"/>
                    </a:lnTo>
                    <a:lnTo>
                      <a:pt x="150" y="371"/>
                    </a:lnTo>
                    <a:lnTo>
                      <a:pt x="103" y="492"/>
                    </a:lnTo>
                    <a:lnTo>
                      <a:pt x="76" y="566"/>
                    </a:lnTo>
                    <a:lnTo>
                      <a:pt x="66" y="612"/>
                    </a:lnTo>
                    <a:lnTo>
                      <a:pt x="49" y="663"/>
                    </a:lnTo>
                    <a:lnTo>
                      <a:pt x="28" y="699"/>
                    </a:lnTo>
                    <a:lnTo>
                      <a:pt x="0" y="699"/>
                    </a:lnTo>
                    <a:lnTo>
                      <a:pt x="6" y="614"/>
                    </a:lnTo>
                    <a:lnTo>
                      <a:pt x="61" y="448"/>
                    </a:lnTo>
                    <a:lnTo>
                      <a:pt x="127" y="272"/>
                    </a:lnTo>
                    <a:lnTo>
                      <a:pt x="162" y="146"/>
                    </a:lnTo>
                    <a:lnTo>
                      <a:pt x="156" y="80"/>
                    </a:lnTo>
                    <a:lnTo>
                      <a:pt x="144" y="34"/>
                    </a:lnTo>
                    <a:lnTo>
                      <a:pt x="143" y="8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7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2" name="Freeform 194"/>
              <p:cNvSpPr>
                <a:spLocks/>
              </p:cNvSpPr>
              <p:nvPr/>
            </p:nvSpPr>
            <p:spPr bwMode="auto">
              <a:xfrm>
                <a:off x="4749" y="1792"/>
                <a:ext cx="40" cy="89"/>
              </a:xfrm>
              <a:custGeom>
                <a:avLst/>
                <a:gdLst>
                  <a:gd name="T0" fmla="*/ 50 w 80"/>
                  <a:gd name="T1" fmla="*/ 17 h 179"/>
                  <a:gd name="T2" fmla="*/ 54 w 80"/>
                  <a:gd name="T3" fmla="*/ 21 h 179"/>
                  <a:gd name="T4" fmla="*/ 65 w 80"/>
                  <a:gd name="T5" fmla="*/ 36 h 179"/>
                  <a:gd name="T6" fmla="*/ 74 w 80"/>
                  <a:gd name="T7" fmla="*/ 59 h 179"/>
                  <a:gd name="T8" fmla="*/ 80 w 80"/>
                  <a:gd name="T9" fmla="*/ 92 h 179"/>
                  <a:gd name="T10" fmla="*/ 73 w 80"/>
                  <a:gd name="T11" fmla="*/ 124 h 179"/>
                  <a:gd name="T12" fmla="*/ 57 w 80"/>
                  <a:gd name="T13" fmla="*/ 152 h 179"/>
                  <a:gd name="T14" fmla="*/ 40 w 80"/>
                  <a:gd name="T15" fmla="*/ 171 h 179"/>
                  <a:gd name="T16" fmla="*/ 33 w 80"/>
                  <a:gd name="T17" fmla="*/ 179 h 179"/>
                  <a:gd name="T18" fmla="*/ 29 w 80"/>
                  <a:gd name="T19" fmla="*/ 179 h 179"/>
                  <a:gd name="T20" fmla="*/ 29 w 80"/>
                  <a:gd name="T21" fmla="*/ 177 h 179"/>
                  <a:gd name="T22" fmla="*/ 27 w 80"/>
                  <a:gd name="T23" fmla="*/ 175 h 179"/>
                  <a:gd name="T24" fmla="*/ 25 w 80"/>
                  <a:gd name="T25" fmla="*/ 173 h 179"/>
                  <a:gd name="T26" fmla="*/ 25 w 80"/>
                  <a:gd name="T27" fmla="*/ 169 h 179"/>
                  <a:gd name="T28" fmla="*/ 25 w 80"/>
                  <a:gd name="T29" fmla="*/ 166 h 179"/>
                  <a:gd name="T30" fmla="*/ 25 w 80"/>
                  <a:gd name="T31" fmla="*/ 162 h 179"/>
                  <a:gd name="T32" fmla="*/ 25 w 80"/>
                  <a:gd name="T33" fmla="*/ 160 h 179"/>
                  <a:gd name="T34" fmla="*/ 23 w 80"/>
                  <a:gd name="T35" fmla="*/ 154 h 179"/>
                  <a:gd name="T36" fmla="*/ 21 w 80"/>
                  <a:gd name="T37" fmla="*/ 150 h 179"/>
                  <a:gd name="T38" fmla="*/ 17 w 80"/>
                  <a:gd name="T39" fmla="*/ 149 h 179"/>
                  <a:gd name="T40" fmla="*/ 17 w 80"/>
                  <a:gd name="T41" fmla="*/ 145 h 179"/>
                  <a:gd name="T42" fmla="*/ 17 w 80"/>
                  <a:gd name="T43" fmla="*/ 141 h 179"/>
                  <a:gd name="T44" fmla="*/ 19 w 80"/>
                  <a:gd name="T45" fmla="*/ 137 h 179"/>
                  <a:gd name="T46" fmla="*/ 19 w 80"/>
                  <a:gd name="T47" fmla="*/ 131 h 179"/>
                  <a:gd name="T48" fmla="*/ 19 w 80"/>
                  <a:gd name="T49" fmla="*/ 128 h 179"/>
                  <a:gd name="T50" fmla="*/ 17 w 80"/>
                  <a:gd name="T51" fmla="*/ 122 h 179"/>
                  <a:gd name="T52" fmla="*/ 16 w 80"/>
                  <a:gd name="T53" fmla="*/ 116 h 179"/>
                  <a:gd name="T54" fmla="*/ 12 w 80"/>
                  <a:gd name="T55" fmla="*/ 112 h 179"/>
                  <a:gd name="T56" fmla="*/ 8 w 80"/>
                  <a:gd name="T57" fmla="*/ 111 h 179"/>
                  <a:gd name="T58" fmla="*/ 6 w 80"/>
                  <a:gd name="T59" fmla="*/ 107 h 179"/>
                  <a:gd name="T60" fmla="*/ 8 w 80"/>
                  <a:gd name="T61" fmla="*/ 103 h 179"/>
                  <a:gd name="T62" fmla="*/ 10 w 80"/>
                  <a:gd name="T63" fmla="*/ 99 h 179"/>
                  <a:gd name="T64" fmla="*/ 12 w 80"/>
                  <a:gd name="T65" fmla="*/ 95 h 179"/>
                  <a:gd name="T66" fmla="*/ 8 w 80"/>
                  <a:gd name="T67" fmla="*/ 88 h 179"/>
                  <a:gd name="T68" fmla="*/ 4 w 80"/>
                  <a:gd name="T69" fmla="*/ 82 h 179"/>
                  <a:gd name="T70" fmla="*/ 0 w 80"/>
                  <a:gd name="T71" fmla="*/ 76 h 179"/>
                  <a:gd name="T72" fmla="*/ 0 w 80"/>
                  <a:gd name="T73" fmla="*/ 71 h 179"/>
                  <a:gd name="T74" fmla="*/ 2 w 80"/>
                  <a:gd name="T75" fmla="*/ 65 h 179"/>
                  <a:gd name="T76" fmla="*/ 12 w 80"/>
                  <a:gd name="T77" fmla="*/ 55 h 179"/>
                  <a:gd name="T78" fmla="*/ 17 w 80"/>
                  <a:gd name="T79" fmla="*/ 46 h 179"/>
                  <a:gd name="T80" fmla="*/ 21 w 80"/>
                  <a:gd name="T81" fmla="*/ 40 h 179"/>
                  <a:gd name="T82" fmla="*/ 21 w 80"/>
                  <a:gd name="T83" fmla="*/ 33 h 179"/>
                  <a:gd name="T84" fmla="*/ 19 w 80"/>
                  <a:gd name="T85" fmla="*/ 23 h 179"/>
                  <a:gd name="T86" fmla="*/ 16 w 80"/>
                  <a:gd name="T87" fmla="*/ 17 h 179"/>
                  <a:gd name="T88" fmla="*/ 6 w 80"/>
                  <a:gd name="T89" fmla="*/ 16 h 179"/>
                  <a:gd name="T90" fmla="*/ 0 w 80"/>
                  <a:gd name="T91" fmla="*/ 12 h 179"/>
                  <a:gd name="T92" fmla="*/ 2 w 80"/>
                  <a:gd name="T93" fmla="*/ 8 h 179"/>
                  <a:gd name="T94" fmla="*/ 6 w 80"/>
                  <a:gd name="T95" fmla="*/ 2 h 179"/>
                  <a:gd name="T96" fmla="*/ 16 w 80"/>
                  <a:gd name="T97" fmla="*/ 0 h 179"/>
                  <a:gd name="T98" fmla="*/ 25 w 80"/>
                  <a:gd name="T99" fmla="*/ 0 h 179"/>
                  <a:gd name="T100" fmla="*/ 35 w 80"/>
                  <a:gd name="T101" fmla="*/ 4 h 179"/>
                  <a:gd name="T102" fmla="*/ 42 w 80"/>
                  <a:gd name="T103" fmla="*/ 10 h 179"/>
                  <a:gd name="T104" fmla="*/ 50 w 80"/>
                  <a:gd name="T105" fmla="*/ 17 h 179"/>
                  <a:gd name="T106" fmla="*/ 50 w 80"/>
                  <a:gd name="T107" fmla="*/ 1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179">
                    <a:moveTo>
                      <a:pt x="50" y="17"/>
                    </a:moveTo>
                    <a:lnTo>
                      <a:pt x="54" y="21"/>
                    </a:lnTo>
                    <a:lnTo>
                      <a:pt x="65" y="36"/>
                    </a:lnTo>
                    <a:lnTo>
                      <a:pt x="74" y="59"/>
                    </a:lnTo>
                    <a:lnTo>
                      <a:pt x="80" y="92"/>
                    </a:lnTo>
                    <a:lnTo>
                      <a:pt x="73" y="124"/>
                    </a:lnTo>
                    <a:lnTo>
                      <a:pt x="57" y="152"/>
                    </a:lnTo>
                    <a:lnTo>
                      <a:pt x="40" y="171"/>
                    </a:lnTo>
                    <a:lnTo>
                      <a:pt x="33" y="179"/>
                    </a:lnTo>
                    <a:lnTo>
                      <a:pt x="29" y="179"/>
                    </a:lnTo>
                    <a:lnTo>
                      <a:pt x="29" y="177"/>
                    </a:lnTo>
                    <a:lnTo>
                      <a:pt x="27" y="175"/>
                    </a:lnTo>
                    <a:lnTo>
                      <a:pt x="25" y="173"/>
                    </a:lnTo>
                    <a:lnTo>
                      <a:pt x="25" y="169"/>
                    </a:lnTo>
                    <a:lnTo>
                      <a:pt x="25" y="166"/>
                    </a:lnTo>
                    <a:lnTo>
                      <a:pt x="25" y="162"/>
                    </a:lnTo>
                    <a:lnTo>
                      <a:pt x="25" y="160"/>
                    </a:lnTo>
                    <a:lnTo>
                      <a:pt x="23" y="154"/>
                    </a:lnTo>
                    <a:lnTo>
                      <a:pt x="21" y="150"/>
                    </a:lnTo>
                    <a:lnTo>
                      <a:pt x="17" y="149"/>
                    </a:lnTo>
                    <a:lnTo>
                      <a:pt x="17" y="145"/>
                    </a:lnTo>
                    <a:lnTo>
                      <a:pt x="17" y="141"/>
                    </a:lnTo>
                    <a:lnTo>
                      <a:pt x="19" y="137"/>
                    </a:lnTo>
                    <a:lnTo>
                      <a:pt x="19" y="131"/>
                    </a:lnTo>
                    <a:lnTo>
                      <a:pt x="19" y="128"/>
                    </a:lnTo>
                    <a:lnTo>
                      <a:pt x="17" y="122"/>
                    </a:lnTo>
                    <a:lnTo>
                      <a:pt x="16" y="116"/>
                    </a:lnTo>
                    <a:lnTo>
                      <a:pt x="12" y="112"/>
                    </a:lnTo>
                    <a:lnTo>
                      <a:pt x="8" y="111"/>
                    </a:lnTo>
                    <a:lnTo>
                      <a:pt x="6" y="107"/>
                    </a:lnTo>
                    <a:lnTo>
                      <a:pt x="8" y="103"/>
                    </a:lnTo>
                    <a:lnTo>
                      <a:pt x="10" y="99"/>
                    </a:lnTo>
                    <a:lnTo>
                      <a:pt x="12" y="95"/>
                    </a:lnTo>
                    <a:lnTo>
                      <a:pt x="8" y="88"/>
                    </a:lnTo>
                    <a:lnTo>
                      <a:pt x="4" y="82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2" y="65"/>
                    </a:lnTo>
                    <a:lnTo>
                      <a:pt x="12" y="55"/>
                    </a:lnTo>
                    <a:lnTo>
                      <a:pt x="17" y="46"/>
                    </a:lnTo>
                    <a:lnTo>
                      <a:pt x="21" y="40"/>
                    </a:lnTo>
                    <a:lnTo>
                      <a:pt x="21" y="33"/>
                    </a:lnTo>
                    <a:lnTo>
                      <a:pt x="19" y="23"/>
                    </a:lnTo>
                    <a:lnTo>
                      <a:pt x="16" y="17"/>
                    </a:lnTo>
                    <a:lnTo>
                      <a:pt x="6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35" y="4"/>
                    </a:lnTo>
                    <a:lnTo>
                      <a:pt x="42" y="10"/>
                    </a:lnTo>
                    <a:lnTo>
                      <a:pt x="50" y="17"/>
                    </a:lnTo>
                    <a:lnTo>
                      <a:pt x="50" y="17"/>
                    </a:lnTo>
                    <a:close/>
                  </a:path>
                </a:pathLst>
              </a:custGeom>
              <a:solidFill>
                <a:srgbClr val="D1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3" name="Freeform 195"/>
              <p:cNvSpPr>
                <a:spLocks/>
              </p:cNvSpPr>
              <p:nvPr/>
            </p:nvSpPr>
            <p:spPr bwMode="auto">
              <a:xfrm>
                <a:off x="4613" y="1635"/>
                <a:ext cx="7" cy="5"/>
              </a:xfrm>
              <a:custGeom>
                <a:avLst/>
                <a:gdLst>
                  <a:gd name="T0" fmla="*/ 4 w 16"/>
                  <a:gd name="T1" fmla="*/ 0 h 9"/>
                  <a:gd name="T2" fmla="*/ 6 w 16"/>
                  <a:gd name="T3" fmla="*/ 0 h 9"/>
                  <a:gd name="T4" fmla="*/ 10 w 16"/>
                  <a:gd name="T5" fmla="*/ 2 h 9"/>
                  <a:gd name="T6" fmla="*/ 14 w 16"/>
                  <a:gd name="T7" fmla="*/ 4 h 9"/>
                  <a:gd name="T8" fmla="*/ 16 w 16"/>
                  <a:gd name="T9" fmla="*/ 7 h 9"/>
                  <a:gd name="T10" fmla="*/ 12 w 16"/>
                  <a:gd name="T11" fmla="*/ 9 h 9"/>
                  <a:gd name="T12" fmla="*/ 4 w 16"/>
                  <a:gd name="T13" fmla="*/ 7 h 9"/>
                  <a:gd name="T14" fmla="*/ 0 w 16"/>
                  <a:gd name="T15" fmla="*/ 0 h 9"/>
                  <a:gd name="T16" fmla="*/ 4 w 16"/>
                  <a:gd name="T17" fmla="*/ 0 h 9"/>
                  <a:gd name="T18" fmla="*/ 4 w 1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4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2" y="9"/>
                    </a:lnTo>
                    <a:lnTo>
                      <a:pt x="4" y="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EA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4" name="Freeform 196"/>
              <p:cNvSpPr>
                <a:spLocks/>
              </p:cNvSpPr>
              <p:nvPr/>
            </p:nvSpPr>
            <p:spPr bwMode="auto">
              <a:xfrm>
                <a:off x="4563" y="2355"/>
                <a:ext cx="120" cy="73"/>
              </a:xfrm>
              <a:custGeom>
                <a:avLst/>
                <a:gdLst>
                  <a:gd name="T0" fmla="*/ 91 w 239"/>
                  <a:gd name="T1" fmla="*/ 15 h 147"/>
                  <a:gd name="T2" fmla="*/ 117 w 239"/>
                  <a:gd name="T3" fmla="*/ 15 h 147"/>
                  <a:gd name="T4" fmla="*/ 152 w 239"/>
                  <a:gd name="T5" fmla="*/ 33 h 147"/>
                  <a:gd name="T6" fmla="*/ 169 w 239"/>
                  <a:gd name="T7" fmla="*/ 48 h 147"/>
                  <a:gd name="T8" fmla="*/ 184 w 239"/>
                  <a:gd name="T9" fmla="*/ 48 h 147"/>
                  <a:gd name="T10" fmla="*/ 207 w 239"/>
                  <a:gd name="T11" fmla="*/ 29 h 147"/>
                  <a:gd name="T12" fmla="*/ 220 w 239"/>
                  <a:gd name="T13" fmla="*/ 15 h 147"/>
                  <a:gd name="T14" fmla="*/ 222 w 239"/>
                  <a:gd name="T15" fmla="*/ 2 h 147"/>
                  <a:gd name="T16" fmla="*/ 230 w 239"/>
                  <a:gd name="T17" fmla="*/ 4 h 147"/>
                  <a:gd name="T18" fmla="*/ 237 w 239"/>
                  <a:gd name="T19" fmla="*/ 25 h 147"/>
                  <a:gd name="T20" fmla="*/ 237 w 239"/>
                  <a:gd name="T21" fmla="*/ 59 h 147"/>
                  <a:gd name="T22" fmla="*/ 220 w 239"/>
                  <a:gd name="T23" fmla="*/ 80 h 147"/>
                  <a:gd name="T24" fmla="*/ 194 w 239"/>
                  <a:gd name="T25" fmla="*/ 90 h 147"/>
                  <a:gd name="T26" fmla="*/ 165 w 239"/>
                  <a:gd name="T27" fmla="*/ 99 h 147"/>
                  <a:gd name="T28" fmla="*/ 144 w 239"/>
                  <a:gd name="T29" fmla="*/ 112 h 147"/>
                  <a:gd name="T30" fmla="*/ 125 w 239"/>
                  <a:gd name="T31" fmla="*/ 128 h 147"/>
                  <a:gd name="T32" fmla="*/ 93 w 239"/>
                  <a:gd name="T33" fmla="*/ 141 h 147"/>
                  <a:gd name="T34" fmla="*/ 43 w 239"/>
                  <a:gd name="T35" fmla="*/ 147 h 147"/>
                  <a:gd name="T36" fmla="*/ 13 w 239"/>
                  <a:gd name="T37" fmla="*/ 133 h 147"/>
                  <a:gd name="T38" fmla="*/ 1 w 239"/>
                  <a:gd name="T39" fmla="*/ 114 h 147"/>
                  <a:gd name="T40" fmla="*/ 1 w 239"/>
                  <a:gd name="T41" fmla="*/ 91 h 147"/>
                  <a:gd name="T42" fmla="*/ 20 w 239"/>
                  <a:gd name="T43" fmla="*/ 69 h 147"/>
                  <a:gd name="T44" fmla="*/ 36 w 239"/>
                  <a:gd name="T45" fmla="*/ 53 h 147"/>
                  <a:gd name="T46" fmla="*/ 51 w 239"/>
                  <a:gd name="T47" fmla="*/ 52 h 147"/>
                  <a:gd name="T48" fmla="*/ 66 w 239"/>
                  <a:gd name="T49" fmla="*/ 59 h 147"/>
                  <a:gd name="T50" fmla="*/ 89 w 239"/>
                  <a:gd name="T51" fmla="*/ 74 h 147"/>
                  <a:gd name="T52" fmla="*/ 116 w 239"/>
                  <a:gd name="T53" fmla="*/ 78 h 147"/>
                  <a:gd name="T54" fmla="*/ 140 w 239"/>
                  <a:gd name="T55" fmla="*/ 69 h 147"/>
                  <a:gd name="T56" fmla="*/ 133 w 239"/>
                  <a:gd name="T57" fmla="*/ 53 h 147"/>
                  <a:gd name="T58" fmla="*/ 93 w 239"/>
                  <a:gd name="T59" fmla="*/ 34 h 147"/>
                  <a:gd name="T60" fmla="*/ 104 w 239"/>
                  <a:gd name="T61" fmla="*/ 33 h 147"/>
                  <a:gd name="T62" fmla="*/ 142 w 239"/>
                  <a:gd name="T63" fmla="*/ 52 h 147"/>
                  <a:gd name="T64" fmla="*/ 142 w 239"/>
                  <a:gd name="T65" fmla="*/ 74 h 147"/>
                  <a:gd name="T66" fmla="*/ 117 w 239"/>
                  <a:gd name="T67" fmla="*/ 88 h 147"/>
                  <a:gd name="T68" fmla="*/ 85 w 239"/>
                  <a:gd name="T69" fmla="*/ 80 h 147"/>
                  <a:gd name="T70" fmla="*/ 60 w 239"/>
                  <a:gd name="T71" fmla="*/ 65 h 147"/>
                  <a:gd name="T72" fmla="*/ 38 w 239"/>
                  <a:gd name="T73" fmla="*/ 63 h 147"/>
                  <a:gd name="T74" fmla="*/ 15 w 239"/>
                  <a:gd name="T75" fmla="*/ 82 h 147"/>
                  <a:gd name="T76" fmla="*/ 7 w 239"/>
                  <a:gd name="T77" fmla="*/ 105 h 147"/>
                  <a:gd name="T78" fmla="*/ 17 w 239"/>
                  <a:gd name="T79" fmla="*/ 126 h 147"/>
                  <a:gd name="T80" fmla="*/ 43 w 239"/>
                  <a:gd name="T81" fmla="*/ 137 h 147"/>
                  <a:gd name="T82" fmla="*/ 93 w 239"/>
                  <a:gd name="T83" fmla="*/ 131 h 147"/>
                  <a:gd name="T84" fmla="*/ 131 w 239"/>
                  <a:gd name="T85" fmla="*/ 114 h 147"/>
                  <a:gd name="T86" fmla="*/ 152 w 239"/>
                  <a:gd name="T87" fmla="*/ 95 h 147"/>
                  <a:gd name="T88" fmla="*/ 176 w 239"/>
                  <a:gd name="T89" fmla="*/ 86 h 147"/>
                  <a:gd name="T90" fmla="*/ 201 w 239"/>
                  <a:gd name="T91" fmla="*/ 76 h 147"/>
                  <a:gd name="T92" fmla="*/ 226 w 239"/>
                  <a:gd name="T93" fmla="*/ 69 h 147"/>
                  <a:gd name="T94" fmla="*/ 233 w 239"/>
                  <a:gd name="T95" fmla="*/ 55 h 147"/>
                  <a:gd name="T96" fmla="*/ 232 w 239"/>
                  <a:gd name="T97" fmla="*/ 36 h 147"/>
                  <a:gd name="T98" fmla="*/ 226 w 239"/>
                  <a:gd name="T99" fmla="*/ 25 h 147"/>
                  <a:gd name="T100" fmla="*/ 214 w 239"/>
                  <a:gd name="T101" fmla="*/ 31 h 147"/>
                  <a:gd name="T102" fmla="*/ 188 w 239"/>
                  <a:gd name="T103" fmla="*/ 52 h 147"/>
                  <a:gd name="T104" fmla="*/ 167 w 239"/>
                  <a:gd name="T105" fmla="*/ 57 h 147"/>
                  <a:gd name="T106" fmla="*/ 152 w 239"/>
                  <a:gd name="T107" fmla="*/ 42 h 147"/>
                  <a:gd name="T108" fmla="*/ 129 w 239"/>
                  <a:gd name="T109" fmla="*/ 27 h 147"/>
                  <a:gd name="T110" fmla="*/ 104 w 239"/>
                  <a:gd name="T111" fmla="*/ 23 h 147"/>
                  <a:gd name="T112" fmla="*/ 87 w 239"/>
                  <a:gd name="T113" fmla="*/ 23 h 147"/>
                  <a:gd name="T114" fmla="*/ 76 w 239"/>
                  <a:gd name="T115" fmla="*/ 31 h 147"/>
                  <a:gd name="T116" fmla="*/ 70 w 239"/>
                  <a:gd name="T117" fmla="*/ 27 h 147"/>
                  <a:gd name="T118" fmla="*/ 81 w 239"/>
                  <a:gd name="T119" fmla="*/ 19 h 147"/>
                  <a:gd name="T120" fmla="*/ 87 w 239"/>
                  <a:gd name="T121" fmla="*/ 1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9" h="147">
                    <a:moveTo>
                      <a:pt x="87" y="17"/>
                    </a:moveTo>
                    <a:lnTo>
                      <a:pt x="91" y="15"/>
                    </a:lnTo>
                    <a:lnTo>
                      <a:pt x="102" y="14"/>
                    </a:lnTo>
                    <a:lnTo>
                      <a:pt x="117" y="15"/>
                    </a:lnTo>
                    <a:lnTo>
                      <a:pt x="136" y="21"/>
                    </a:lnTo>
                    <a:lnTo>
                      <a:pt x="152" y="33"/>
                    </a:lnTo>
                    <a:lnTo>
                      <a:pt x="161" y="42"/>
                    </a:lnTo>
                    <a:lnTo>
                      <a:pt x="169" y="48"/>
                    </a:lnTo>
                    <a:lnTo>
                      <a:pt x="176" y="52"/>
                    </a:lnTo>
                    <a:lnTo>
                      <a:pt x="184" y="48"/>
                    </a:lnTo>
                    <a:lnTo>
                      <a:pt x="195" y="40"/>
                    </a:lnTo>
                    <a:lnTo>
                      <a:pt x="207" y="29"/>
                    </a:lnTo>
                    <a:lnTo>
                      <a:pt x="218" y="21"/>
                    </a:lnTo>
                    <a:lnTo>
                      <a:pt x="220" y="15"/>
                    </a:lnTo>
                    <a:lnTo>
                      <a:pt x="222" y="8"/>
                    </a:lnTo>
                    <a:lnTo>
                      <a:pt x="222" y="2"/>
                    </a:lnTo>
                    <a:lnTo>
                      <a:pt x="226" y="0"/>
                    </a:lnTo>
                    <a:lnTo>
                      <a:pt x="230" y="4"/>
                    </a:lnTo>
                    <a:lnTo>
                      <a:pt x="233" y="12"/>
                    </a:lnTo>
                    <a:lnTo>
                      <a:pt x="237" y="25"/>
                    </a:lnTo>
                    <a:lnTo>
                      <a:pt x="239" y="42"/>
                    </a:lnTo>
                    <a:lnTo>
                      <a:pt x="237" y="59"/>
                    </a:lnTo>
                    <a:lnTo>
                      <a:pt x="230" y="72"/>
                    </a:lnTo>
                    <a:lnTo>
                      <a:pt x="220" y="80"/>
                    </a:lnTo>
                    <a:lnTo>
                      <a:pt x="209" y="86"/>
                    </a:lnTo>
                    <a:lnTo>
                      <a:pt x="194" y="90"/>
                    </a:lnTo>
                    <a:lnTo>
                      <a:pt x="178" y="95"/>
                    </a:lnTo>
                    <a:lnTo>
                      <a:pt x="165" y="99"/>
                    </a:lnTo>
                    <a:lnTo>
                      <a:pt x="154" y="105"/>
                    </a:lnTo>
                    <a:lnTo>
                      <a:pt x="144" y="112"/>
                    </a:lnTo>
                    <a:lnTo>
                      <a:pt x="135" y="120"/>
                    </a:lnTo>
                    <a:lnTo>
                      <a:pt x="125" y="128"/>
                    </a:lnTo>
                    <a:lnTo>
                      <a:pt x="112" y="135"/>
                    </a:lnTo>
                    <a:lnTo>
                      <a:pt x="93" y="141"/>
                    </a:lnTo>
                    <a:lnTo>
                      <a:pt x="68" y="145"/>
                    </a:lnTo>
                    <a:lnTo>
                      <a:pt x="43" y="147"/>
                    </a:lnTo>
                    <a:lnTo>
                      <a:pt x="24" y="143"/>
                    </a:lnTo>
                    <a:lnTo>
                      <a:pt x="13" y="133"/>
                    </a:lnTo>
                    <a:lnTo>
                      <a:pt x="5" y="126"/>
                    </a:lnTo>
                    <a:lnTo>
                      <a:pt x="1" y="114"/>
                    </a:lnTo>
                    <a:lnTo>
                      <a:pt x="0" y="103"/>
                    </a:lnTo>
                    <a:lnTo>
                      <a:pt x="1" y="91"/>
                    </a:lnTo>
                    <a:lnTo>
                      <a:pt x="11" y="78"/>
                    </a:lnTo>
                    <a:lnTo>
                      <a:pt x="20" y="69"/>
                    </a:lnTo>
                    <a:lnTo>
                      <a:pt x="30" y="59"/>
                    </a:lnTo>
                    <a:lnTo>
                      <a:pt x="36" y="53"/>
                    </a:lnTo>
                    <a:lnTo>
                      <a:pt x="43" y="52"/>
                    </a:lnTo>
                    <a:lnTo>
                      <a:pt x="51" y="52"/>
                    </a:lnTo>
                    <a:lnTo>
                      <a:pt x="60" y="53"/>
                    </a:lnTo>
                    <a:lnTo>
                      <a:pt x="66" y="59"/>
                    </a:lnTo>
                    <a:lnTo>
                      <a:pt x="78" y="67"/>
                    </a:lnTo>
                    <a:lnTo>
                      <a:pt x="89" y="74"/>
                    </a:lnTo>
                    <a:lnTo>
                      <a:pt x="102" y="80"/>
                    </a:lnTo>
                    <a:lnTo>
                      <a:pt x="116" y="78"/>
                    </a:lnTo>
                    <a:lnTo>
                      <a:pt x="131" y="76"/>
                    </a:lnTo>
                    <a:lnTo>
                      <a:pt x="140" y="69"/>
                    </a:lnTo>
                    <a:lnTo>
                      <a:pt x="144" y="63"/>
                    </a:lnTo>
                    <a:lnTo>
                      <a:pt x="133" y="53"/>
                    </a:lnTo>
                    <a:lnTo>
                      <a:pt x="112" y="44"/>
                    </a:lnTo>
                    <a:lnTo>
                      <a:pt x="93" y="34"/>
                    </a:lnTo>
                    <a:lnTo>
                      <a:pt x="91" y="33"/>
                    </a:lnTo>
                    <a:lnTo>
                      <a:pt x="104" y="33"/>
                    </a:lnTo>
                    <a:lnTo>
                      <a:pt x="125" y="40"/>
                    </a:lnTo>
                    <a:lnTo>
                      <a:pt x="142" y="52"/>
                    </a:lnTo>
                    <a:lnTo>
                      <a:pt x="148" y="65"/>
                    </a:lnTo>
                    <a:lnTo>
                      <a:pt x="142" y="74"/>
                    </a:lnTo>
                    <a:lnTo>
                      <a:pt x="131" y="84"/>
                    </a:lnTo>
                    <a:lnTo>
                      <a:pt x="117" y="88"/>
                    </a:lnTo>
                    <a:lnTo>
                      <a:pt x="100" y="86"/>
                    </a:lnTo>
                    <a:lnTo>
                      <a:pt x="85" y="80"/>
                    </a:lnTo>
                    <a:lnTo>
                      <a:pt x="72" y="72"/>
                    </a:lnTo>
                    <a:lnTo>
                      <a:pt x="60" y="65"/>
                    </a:lnTo>
                    <a:lnTo>
                      <a:pt x="49" y="63"/>
                    </a:lnTo>
                    <a:lnTo>
                      <a:pt x="38" y="63"/>
                    </a:lnTo>
                    <a:lnTo>
                      <a:pt x="24" y="71"/>
                    </a:lnTo>
                    <a:lnTo>
                      <a:pt x="15" y="82"/>
                    </a:lnTo>
                    <a:lnTo>
                      <a:pt x="7" y="95"/>
                    </a:lnTo>
                    <a:lnTo>
                      <a:pt x="7" y="105"/>
                    </a:lnTo>
                    <a:lnTo>
                      <a:pt x="9" y="116"/>
                    </a:lnTo>
                    <a:lnTo>
                      <a:pt x="17" y="126"/>
                    </a:lnTo>
                    <a:lnTo>
                      <a:pt x="28" y="133"/>
                    </a:lnTo>
                    <a:lnTo>
                      <a:pt x="43" y="137"/>
                    </a:lnTo>
                    <a:lnTo>
                      <a:pt x="68" y="137"/>
                    </a:lnTo>
                    <a:lnTo>
                      <a:pt x="93" y="131"/>
                    </a:lnTo>
                    <a:lnTo>
                      <a:pt x="116" y="126"/>
                    </a:lnTo>
                    <a:lnTo>
                      <a:pt x="131" y="114"/>
                    </a:lnTo>
                    <a:lnTo>
                      <a:pt x="142" y="103"/>
                    </a:lnTo>
                    <a:lnTo>
                      <a:pt x="152" y="95"/>
                    </a:lnTo>
                    <a:lnTo>
                      <a:pt x="163" y="90"/>
                    </a:lnTo>
                    <a:lnTo>
                      <a:pt x="176" y="86"/>
                    </a:lnTo>
                    <a:lnTo>
                      <a:pt x="188" y="80"/>
                    </a:lnTo>
                    <a:lnTo>
                      <a:pt x="201" y="76"/>
                    </a:lnTo>
                    <a:lnTo>
                      <a:pt x="214" y="72"/>
                    </a:lnTo>
                    <a:lnTo>
                      <a:pt x="226" y="69"/>
                    </a:lnTo>
                    <a:lnTo>
                      <a:pt x="232" y="63"/>
                    </a:lnTo>
                    <a:lnTo>
                      <a:pt x="233" y="55"/>
                    </a:lnTo>
                    <a:lnTo>
                      <a:pt x="235" y="48"/>
                    </a:lnTo>
                    <a:lnTo>
                      <a:pt x="232" y="36"/>
                    </a:lnTo>
                    <a:lnTo>
                      <a:pt x="230" y="29"/>
                    </a:lnTo>
                    <a:lnTo>
                      <a:pt x="226" y="25"/>
                    </a:lnTo>
                    <a:lnTo>
                      <a:pt x="224" y="25"/>
                    </a:lnTo>
                    <a:lnTo>
                      <a:pt x="214" y="31"/>
                    </a:lnTo>
                    <a:lnTo>
                      <a:pt x="203" y="42"/>
                    </a:lnTo>
                    <a:lnTo>
                      <a:pt x="188" y="52"/>
                    </a:lnTo>
                    <a:lnTo>
                      <a:pt x="176" y="59"/>
                    </a:lnTo>
                    <a:lnTo>
                      <a:pt x="167" y="57"/>
                    </a:lnTo>
                    <a:lnTo>
                      <a:pt x="159" y="52"/>
                    </a:lnTo>
                    <a:lnTo>
                      <a:pt x="152" y="42"/>
                    </a:lnTo>
                    <a:lnTo>
                      <a:pt x="144" y="34"/>
                    </a:lnTo>
                    <a:lnTo>
                      <a:pt x="129" y="27"/>
                    </a:lnTo>
                    <a:lnTo>
                      <a:pt x="116" y="23"/>
                    </a:lnTo>
                    <a:lnTo>
                      <a:pt x="104" y="23"/>
                    </a:lnTo>
                    <a:lnTo>
                      <a:pt x="95" y="23"/>
                    </a:lnTo>
                    <a:lnTo>
                      <a:pt x="87" y="23"/>
                    </a:lnTo>
                    <a:lnTo>
                      <a:pt x="81" y="29"/>
                    </a:lnTo>
                    <a:lnTo>
                      <a:pt x="76" y="31"/>
                    </a:lnTo>
                    <a:lnTo>
                      <a:pt x="70" y="33"/>
                    </a:lnTo>
                    <a:lnTo>
                      <a:pt x="70" y="27"/>
                    </a:lnTo>
                    <a:lnTo>
                      <a:pt x="76" y="23"/>
                    </a:lnTo>
                    <a:lnTo>
                      <a:pt x="81" y="19"/>
                    </a:lnTo>
                    <a:lnTo>
                      <a:pt x="87" y="17"/>
                    </a:lnTo>
                    <a:lnTo>
                      <a:pt x="87" y="17"/>
                    </a:lnTo>
                    <a:close/>
                  </a:path>
                </a:pathLst>
              </a:custGeom>
              <a:solidFill>
                <a:srgbClr val="304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5" name="Freeform 197"/>
              <p:cNvSpPr>
                <a:spLocks/>
              </p:cNvSpPr>
              <p:nvPr/>
            </p:nvSpPr>
            <p:spPr bwMode="auto">
              <a:xfrm>
                <a:off x="4681" y="2299"/>
                <a:ext cx="106" cy="92"/>
              </a:xfrm>
              <a:custGeom>
                <a:avLst/>
                <a:gdLst>
                  <a:gd name="T0" fmla="*/ 46 w 211"/>
                  <a:gd name="T1" fmla="*/ 36 h 184"/>
                  <a:gd name="T2" fmla="*/ 61 w 211"/>
                  <a:gd name="T3" fmla="*/ 36 h 184"/>
                  <a:gd name="T4" fmla="*/ 86 w 211"/>
                  <a:gd name="T5" fmla="*/ 48 h 184"/>
                  <a:gd name="T6" fmla="*/ 105 w 211"/>
                  <a:gd name="T7" fmla="*/ 63 h 184"/>
                  <a:gd name="T8" fmla="*/ 122 w 211"/>
                  <a:gd name="T9" fmla="*/ 69 h 184"/>
                  <a:gd name="T10" fmla="*/ 143 w 211"/>
                  <a:gd name="T11" fmla="*/ 63 h 184"/>
                  <a:gd name="T12" fmla="*/ 168 w 211"/>
                  <a:gd name="T13" fmla="*/ 38 h 184"/>
                  <a:gd name="T14" fmla="*/ 177 w 211"/>
                  <a:gd name="T15" fmla="*/ 6 h 184"/>
                  <a:gd name="T16" fmla="*/ 187 w 211"/>
                  <a:gd name="T17" fmla="*/ 2 h 184"/>
                  <a:gd name="T18" fmla="*/ 208 w 211"/>
                  <a:gd name="T19" fmla="*/ 31 h 184"/>
                  <a:gd name="T20" fmla="*/ 208 w 211"/>
                  <a:gd name="T21" fmla="*/ 67 h 184"/>
                  <a:gd name="T22" fmla="*/ 194 w 211"/>
                  <a:gd name="T23" fmla="*/ 89 h 184"/>
                  <a:gd name="T24" fmla="*/ 170 w 211"/>
                  <a:gd name="T25" fmla="*/ 107 h 184"/>
                  <a:gd name="T26" fmla="*/ 145 w 211"/>
                  <a:gd name="T27" fmla="*/ 118 h 184"/>
                  <a:gd name="T28" fmla="*/ 122 w 211"/>
                  <a:gd name="T29" fmla="*/ 127 h 184"/>
                  <a:gd name="T30" fmla="*/ 86 w 211"/>
                  <a:gd name="T31" fmla="*/ 141 h 184"/>
                  <a:gd name="T32" fmla="*/ 57 w 211"/>
                  <a:gd name="T33" fmla="*/ 167 h 184"/>
                  <a:gd name="T34" fmla="*/ 36 w 211"/>
                  <a:gd name="T35" fmla="*/ 183 h 184"/>
                  <a:gd name="T36" fmla="*/ 19 w 211"/>
                  <a:gd name="T37" fmla="*/ 183 h 184"/>
                  <a:gd name="T38" fmla="*/ 2 w 211"/>
                  <a:gd name="T39" fmla="*/ 181 h 184"/>
                  <a:gd name="T40" fmla="*/ 2 w 211"/>
                  <a:gd name="T41" fmla="*/ 171 h 184"/>
                  <a:gd name="T42" fmla="*/ 12 w 211"/>
                  <a:gd name="T43" fmla="*/ 169 h 184"/>
                  <a:gd name="T44" fmla="*/ 36 w 211"/>
                  <a:gd name="T45" fmla="*/ 165 h 184"/>
                  <a:gd name="T46" fmla="*/ 59 w 211"/>
                  <a:gd name="T47" fmla="*/ 154 h 184"/>
                  <a:gd name="T48" fmla="*/ 80 w 211"/>
                  <a:gd name="T49" fmla="*/ 135 h 184"/>
                  <a:gd name="T50" fmla="*/ 118 w 211"/>
                  <a:gd name="T51" fmla="*/ 120 h 184"/>
                  <a:gd name="T52" fmla="*/ 168 w 211"/>
                  <a:gd name="T53" fmla="*/ 103 h 184"/>
                  <a:gd name="T54" fmla="*/ 194 w 211"/>
                  <a:gd name="T55" fmla="*/ 82 h 184"/>
                  <a:gd name="T56" fmla="*/ 202 w 211"/>
                  <a:gd name="T57" fmla="*/ 57 h 184"/>
                  <a:gd name="T58" fmla="*/ 196 w 211"/>
                  <a:gd name="T59" fmla="*/ 31 h 184"/>
                  <a:gd name="T60" fmla="*/ 187 w 211"/>
                  <a:gd name="T61" fmla="*/ 17 h 184"/>
                  <a:gd name="T62" fmla="*/ 177 w 211"/>
                  <a:gd name="T63" fmla="*/ 34 h 184"/>
                  <a:gd name="T64" fmla="*/ 164 w 211"/>
                  <a:gd name="T65" fmla="*/ 61 h 184"/>
                  <a:gd name="T66" fmla="*/ 139 w 211"/>
                  <a:gd name="T67" fmla="*/ 76 h 184"/>
                  <a:gd name="T68" fmla="*/ 116 w 211"/>
                  <a:gd name="T69" fmla="*/ 82 h 184"/>
                  <a:gd name="T70" fmla="*/ 97 w 211"/>
                  <a:gd name="T71" fmla="*/ 67 h 184"/>
                  <a:gd name="T72" fmla="*/ 76 w 211"/>
                  <a:gd name="T73" fmla="*/ 50 h 184"/>
                  <a:gd name="T74" fmla="*/ 54 w 211"/>
                  <a:gd name="T75" fmla="*/ 46 h 184"/>
                  <a:gd name="T76" fmla="*/ 38 w 211"/>
                  <a:gd name="T77" fmla="*/ 48 h 184"/>
                  <a:gd name="T78" fmla="*/ 38 w 211"/>
                  <a:gd name="T79" fmla="*/ 40 h 184"/>
                  <a:gd name="T80" fmla="*/ 44 w 211"/>
                  <a:gd name="T81" fmla="*/ 3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1" h="184">
                    <a:moveTo>
                      <a:pt x="44" y="36"/>
                    </a:moveTo>
                    <a:lnTo>
                      <a:pt x="46" y="36"/>
                    </a:lnTo>
                    <a:lnTo>
                      <a:pt x="54" y="36"/>
                    </a:lnTo>
                    <a:lnTo>
                      <a:pt x="61" y="36"/>
                    </a:lnTo>
                    <a:lnTo>
                      <a:pt x="74" y="40"/>
                    </a:lnTo>
                    <a:lnTo>
                      <a:pt x="86" y="48"/>
                    </a:lnTo>
                    <a:lnTo>
                      <a:pt x="97" y="55"/>
                    </a:lnTo>
                    <a:lnTo>
                      <a:pt x="105" y="63"/>
                    </a:lnTo>
                    <a:lnTo>
                      <a:pt x="114" y="69"/>
                    </a:lnTo>
                    <a:lnTo>
                      <a:pt x="122" y="69"/>
                    </a:lnTo>
                    <a:lnTo>
                      <a:pt x="133" y="69"/>
                    </a:lnTo>
                    <a:lnTo>
                      <a:pt x="143" y="63"/>
                    </a:lnTo>
                    <a:lnTo>
                      <a:pt x="156" y="53"/>
                    </a:lnTo>
                    <a:lnTo>
                      <a:pt x="168" y="38"/>
                    </a:lnTo>
                    <a:lnTo>
                      <a:pt x="175" y="21"/>
                    </a:lnTo>
                    <a:lnTo>
                      <a:pt x="177" y="6"/>
                    </a:lnTo>
                    <a:lnTo>
                      <a:pt x="181" y="0"/>
                    </a:lnTo>
                    <a:lnTo>
                      <a:pt x="187" y="2"/>
                    </a:lnTo>
                    <a:lnTo>
                      <a:pt x="198" y="13"/>
                    </a:lnTo>
                    <a:lnTo>
                      <a:pt x="208" y="31"/>
                    </a:lnTo>
                    <a:lnTo>
                      <a:pt x="211" y="51"/>
                    </a:lnTo>
                    <a:lnTo>
                      <a:pt x="208" y="67"/>
                    </a:lnTo>
                    <a:lnTo>
                      <a:pt x="202" y="80"/>
                    </a:lnTo>
                    <a:lnTo>
                      <a:pt x="194" y="89"/>
                    </a:lnTo>
                    <a:lnTo>
                      <a:pt x="183" y="99"/>
                    </a:lnTo>
                    <a:lnTo>
                      <a:pt x="170" y="107"/>
                    </a:lnTo>
                    <a:lnTo>
                      <a:pt x="158" y="112"/>
                    </a:lnTo>
                    <a:lnTo>
                      <a:pt x="145" y="118"/>
                    </a:lnTo>
                    <a:lnTo>
                      <a:pt x="135" y="124"/>
                    </a:lnTo>
                    <a:lnTo>
                      <a:pt x="122" y="127"/>
                    </a:lnTo>
                    <a:lnTo>
                      <a:pt x="105" y="135"/>
                    </a:lnTo>
                    <a:lnTo>
                      <a:pt x="86" y="141"/>
                    </a:lnTo>
                    <a:lnTo>
                      <a:pt x="71" y="154"/>
                    </a:lnTo>
                    <a:lnTo>
                      <a:pt x="57" y="167"/>
                    </a:lnTo>
                    <a:lnTo>
                      <a:pt x="46" y="177"/>
                    </a:lnTo>
                    <a:lnTo>
                      <a:pt x="36" y="183"/>
                    </a:lnTo>
                    <a:lnTo>
                      <a:pt x="27" y="184"/>
                    </a:lnTo>
                    <a:lnTo>
                      <a:pt x="19" y="183"/>
                    </a:lnTo>
                    <a:lnTo>
                      <a:pt x="10" y="183"/>
                    </a:lnTo>
                    <a:lnTo>
                      <a:pt x="2" y="181"/>
                    </a:lnTo>
                    <a:lnTo>
                      <a:pt x="0" y="181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12" y="169"/>
                    </a:lnTo>
                    <a:lnTo>
                      <a:pt x="21" y="167"/>
                    </a:lnTo>
                    <a:lnTo>
                      <a:pt x="36" y="165"/>
                    </a:lnTo>
                    <a:lnTo>
                      <a:pt x="50" y="162"/>
                    </a:lnTo>
                    <a:lnTo>
                      <a:pt x="59" y="154"/>
                    </a:lnTo>
                    <a:lnTo>
                      <a:pt x="69" y="145"/>
                    </a:lnTo>
                    <a:lnTo>
                      <a:pt x="80" y="135"/>
                    </a:lnTo>
                    <a:lnTo>
                      <a:pt x="95" y="127"/>
                    </a:lnTo>
                    <a:lnTo>
                      <a:pt x="118" y="120"/>
                    </a:lnTo>
                    <a:lnTo>
                      <a:pt x="145" y="112"/>
                    </a:lnTo>
                    <a:lnTo>
                      <a:pt x="168" y="103"/>
                    </a:lnTo>
                    <a:lnTo>
                      <a:pt x="183" y="91"/>
                    </a:lnTo>
                    <a:lnTo>
                      <a:pt x="194" y="82"/>
                    </a:lnTo>
                    <a:lnTo>
                      <a:pt x="198" y="69"/>
                    </a:lnTo>
                    <a:lnTo>
                      <a:pt x="202" y="57"/>
                    </a:lnTo>
                    <a:lnTo>
                      <a:pt x="200" y="44"/>
                    </a:lnTo>
                    <a:lnTo>
                      <a:pt x="196" y="31"/>
                    </a:lnTo>
                    <a:lnTo>
                      <a:pt x="190" y="21"/>
                    </a:lnTo>
                    <a:lnTo>
                      <a:pt x="187" y="17"/>
                    </a:lnTo>
                    <a:lnTo>
                      <a:pt x="183" y="21"/>
                    </a:lnTo>
                    <a:lnTo>
                      <a:pt x="177" y="34"/>
                    </a:lnTo>
                    <a:lnTo>
                      <a:pt x="170" y="50"/>
                    </a:lnTo>
                    <a:lnTo>
                      <a:pt x="164" y="61"/>
                    </a:lnTo>
                    <a:lnTo>
                      <a:pt x="152" y="69"/>
                    </a:lnTo>
                    <a:lnTo>
                      <a:pt x="139" y="76"/>
                    </a:lnTo>
                    <a:lnTo>
                      <a:pt x="126" y="80"/>
                    </a:lnTo>
                    <a:lnTo>
                      <a:pt x="116" y="82"/>
                    </a:lnTo>
                    <a:lnTo>
                      <a:pt x="107" y="74"/>
                    </a:lnTo>
                    <a:lnTo>
                      <a:pt x="97" y="67"/>
                    </a:lnTo>
                    <a:lnTo>
                      <a:pt x="88" y="55"/>
                    </a:lnTo>
                    <a:lnTo>
                      <a:pt x="76" y="50"/>
                    </a:lnTo>
                    <a:lnTo>
                      <a:pt x="65" y="44"/>
                    </a:lnTo>
                    <a:lnTo>
                      <a:pt x="54" y="46"/>
                    </a:lnTo>
                    <a:lnTo>
                      <a:pt x="44" y="46"/>
                    </a:lnTo>
                    <a:lnTo>
                      <a:pt x="38" y="48"/>
                    </a:lnTo>
                    <a:lnTo>
                      <a:pt x="36" y="44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4" y="36"/>
                    </a:lnTo>
                    <a:lnTo>
                      <a:pt x="44" y="36"/>
                    </a:lnTo>
                    <a:close/>
                  </a:path>
                </a:pathLst>
              </a:custGeom>
              <a:solidFill>
                <a:srgbClr val="304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6" name="Freeform 198"/>
              <p:cNvSpPr>
                <a:spLocks/>
              </p:cNvSpPr>
              <p:nvPr/>
            </p:nvSpPr>
            <p:spPr bwMode="auto">
              <a:xfrm>
                <a:off x="4676" y="2323"/>
                <a:ext cx="50" cy="35"/>
              </a:xfrm>
              <a:custGeom>
                <a:avLst/>
                <a:gdLst>
                  <a:gd name="T0" fmla="*/ 0 w 99"/>
                  <a:gd name="T1" fmla="*/ 38 h 70"/>
                  <a:gd name="T2" fmla="*/ 2 w 99"/>
                  <a:gd name="T3" fmla="*/ 36 h 70"/>
                  <a:gd name="T4" fmla="*/ 6 w 99"/>
                  <a:gd name="T5" fmla="*/ 34 h 70"/>
                  <a:gd name="T6" fmla="*/ 9 w 99"/>
                  <a:gd name="T7" fmla="*/ 30 h 70"/>
                  <a:gd name="T8" fmla="*/ 15 w 99"/>
                  <a:gd name="T9" fmla="*/ 30 h 70"/>
                  <a:gd name="T10" fmla="*/ 21 w 99"/>
                  <a:gd name="T11" fmla="*/ 36 h 70"/>
                  <a:gd name="T12" fmla="*/ 28 w 99"/>
                  <a:gd name="T13" fmla="*/ 45 h 70"/>
                  <a:gd name="T14" fmla="*/ 38 w 99"/>
                  <a:gd name="T15" fmla="*/ 55 h 70"/>
                  <a:gd name="T16" fmla="*/ 47 w 99"/>
                  <a:gd name="T17" fmla="*/ 62 h 70"/>
                  <a:gd name="T18" fmla="*/ 55 w 99"/>
                  <a:gd name="T19" fmla="*/ 60 h 70"/>
                  <a:gd name="T20" fmla="*/ 68 w 99"/>
                  <a:gd name="T21" fmla="*/ 55 h 70"/>
                  <a:gd name="T22" fmla="*/ 80 w 99"/>
                  <a:gd name="T23" fmla="*/ 47 h 70"/>
                  <a:gd name="T24" fmla="*/ 89 w 99"/>
                  <a:gd name="T25" fmla="*/ 40 h 70"/>
                  <a:gd name="T26" fmla="*/ 89 w 99"/>
                  <a:gd name="T27" fmla="*/ 30 h 70"/>
                  <a:gd name="T28" fmla="*/ 78 w 99"/>
                  <a:gd name="T29" fmla="*/ 22 h 70"/>
                  <a:gd name="T30" fmla="*/ 61 w 99"/>
                  <a:gd name="T31" fmla="*/ 13 h 70"/>
                  <a:gd name="T32" fmla="*/ 47 w 99"/>
                  <a:gd name="T33" fmla="*/ 7 h 70"/>
                  <a:gd name="T34" fmla="*/ 40 w 99"/>
                  <a:gd name="T35" fmla="*/ 3 h 70"/>
                  <a:gd name="T36" fmla="*/ 40 w 99"/>
                  <a:gd name="T37" fmla="*/ 2 h 70"/>
                  <a:gd name="T38" fmla="*/ 44 w 99"/>
                  <a:gd name="T39" fmla="*/ 0 h 70"/>
                  <a:gd name="T40" fmla="*/ 49 w 99"/>
                  <a:gd name="T41" fmla="*/ 0 h 70"/>
                  <a:gd name="T42" fmla="*/ 59 w 99"/>
                  <a:gd name="T43" fmla="*/ 2 h 70"/>
                  <a:gd name="T44" fmla="*/ 72 w 99"/>
                  <a:gd name="T45" fmla="*/ 9 h 70"/>
                  <a:gd name="T46" fmla="*/ 87 w 99"/>
                  <a:gd name="T47" fmla="*/ 19 h 70"/>
                  <a:gd name="T48" fmla="*/ 97 w 99"/>
                  <a:gd name="T49" fmla="*/ 30 h 70"/>
                  <a:gd name="T50" fmla="*/ 99 w 99"/>
                  <a:gd name="T51" fmla="*/ 38 h 70"/>
                  <a:gd name="T52" fmla="*/ 97 w 99"/>
                  <a:gd name="T53" fmla="*/ 43 h 70"/>
                  <a:gd name="T54" fmla="*/ 89 w 99"/>
                  <a:gd name="T55" fmla="*/ 51 h 70"/>
                  <a:gd name="T56" fmla="*/ 78 w 99"/>
                  <a:gd name="T57" fmla="*/ 59 h 70"/>
                  <a:gd name="T58" fmla="*/ 64 w 99"/>
                  <a:gd name="T59" fmla="*/ 66 h 70"/>
                  <a:gd name="T60" fmla="*/ 53 w 99"/>
                  <a:gd name="T61" fmla="*/ 70 h 70"/>
                  <a:gd name="T62" fmla="*/ 42 w 99"/>
                  <a:gd name="T63" fmla="*/ 70 h 70"/>
                  <a:gd name="T64" fmla="*/ 36 w 99"/>
                  <a:gd name="T65" fmla="*/ 68 h 70"/>
                  <a:gd name="T66" fmla="*/ 30 w 99"/>
                  <a:gd name="T67" fmla="*/ 60 h 70"/>
                  <a:gd name="T68" fmla="*/ 25 w 99"/>
                  <a:gd name="T69" fmla="*/ 53 h 70"/>
                  <a:gd name="T70" fmla="*/ 19 w 99"/>
                  <a:gd name="T71" fmla="*/ 45 h 70"/>
                  <a:gd name="T72" fmla="*/ 13 w 99"/>
                  <a:gd name="T73" fmla="*/ 41 h 70"/>
                  <a:gd name="T74" fmla="*/ 7 w 99"/>
                  <a:gd name="T75" fmla="*/ 41 h 70"/>
                  <a:gd name="T76" fmla="*/ 4 w 99"/>
                  <a:gd name="T77" fmla="*/ 43 h 70"/>
                  <a:gd name="T78" fmla="*/ 0 w 99"/>
                  <a:gd name="T79" fmla="*/ 45 h 70"/>
                  <a:gd name="T80" fmla="*/ 0 w 99"/>
                  <a:gd name="T81" fmla="*/ 47 h 70"/>
                  <a:gd name="T82" fmla="*/ 0 w 99"/>
                  <a:gd name="T83" fmla="*/ 38 h 70"/>
                  <a:gd name="T84" fmla="*/ 0 w 99"/>
                  <a:gd name="T85" fmla="*/ 3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9" h="70">
                    <a:moveTo>
                      <a:pt x="0" y="38"/>
                    </a:moveTo>
                    <a:lnTo>
                      <a:pt x="2" y="36"/>
                    </a:lnTo>
                    <a:lnTo>
                      <a:pt x="6" y="34"/>
                    </a:lnTo>
                    <a:lnTo>
                      <a:pt x="9" y="30"/>
                    </a:lnTo>
                    <a:lnTo>
                      <a:pt x="15" y="30"/>
                    </a:lnTo>
                    <a:lnTo>
                      <a:pt x="21" y="36"/>
                    </a:lnTo>
                    <a:lnTo>
                      <a:pt x="28" y="45"/>
                    </a:lnTo>
                    <a:lnTo>
                      <a:pt x="38" y="55"/>
                    </a:lnTo>
                    <a:lnTo>
                      <a:pt x="47" y="62"/>
                    </a:lnTo>
                    <a:lnTo>
                      <a:pt x="55" y="60"/>
                    </a:lnTo>
                    <a:lnTo>
                      <a:pt x="68" y="55"/>
                    </a:lnTo>
                    <a:lnTo>
                      <a:pt x="80" y="47"/>
                    </a:lnTo>
                    <a:lnTo>
                      <a:pt x="89" y="40"/>
                    </a:lnTo>
                    <a:lnTo>
                      <a:pt x="89" y="30"/>
                    </a:lnTo>
                    <a:lnTo>
                      <a:pt x="78" y="22"/>
                    </a:lnTo>
                    <a:lnTo>
                      <a:pt x="61" y="13"/>
                    </a:lnTo>
                    <a:lnTo>
                      <a:pt x="47" y="7"/>
                    </a:lnTo>
                    <a:lnTo>
                      <a:pt x="40" y="3"/>
                    </a:lnTo>
                    <a:lnTo>
                      <a:pt x="40" y="2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72" y="9"/>
                    </a:lnTo>
                    <a:lnTo>
                      <a:pt x="87" y="19"/>
                    </a:lnTo>
                    <a:lnTo>
                      <a:pt x="97" y="30"/>
                    </a:lnTo>
                    <a:lnTo>
                      <a:pt x="99" y="38"/>
                    </a:lnTo>
                    <a:lnTo>
                      <a:pt x="97" y="43"/>
                    </a:lnTo>
                    <a:lnTo>
                      <a:pt x="89" y="51"/>
                    </a:lnTo>
                    <a:lnTo>
                      <a:pt x="78" y="59"/>
                    </a:lnTo>
                    <a:lnTo>
                      <a:pt x="64" y="66"/>
                    </a:lnTo>
                    <a:lnTo>
                      <a:pt x="53" y="70"/>
                    </a:lnTo>
                    <a:lnTo>
                      <a:pt x="42" y="70"/>
                    </a:lnTo>
                    <a:lnTo>
                      <a:pt x="36" y="68"/>
                    </a:lnTo>
                    <a:lnTo>
                      <a:pt x="30" y="60"/>
                    </a:lnTo>
                    <a:lnTo>
                      <a:pt x="25" y="53"/>
                    </a:lnTo>
                    <a:lnTo>
                      <a:pt x="19" y="45"/>
                    </a:lnTo>
                    <a:lnTo>
                      <a:pt x="13" y="41"/>
                    </a:lnTo>
                    <a:lnTo>
                      <a:pt x="7" y="41"/>
                    </a:lnTo>
                    <a:lnTo>
                      <a:pt x="4" y="43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304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7" name="Freeform 199"/>
              <p:cNvSpPr>
                <a:spLocks/>
              </p:cNvSpPr>
              <p:nvPr/>
            </p:nvSpPr>
            <p:spPr bwMode="auto">
              <a:xfrm>
                <a:off x="4486" y="2367"/>
                <a:ext cx="27" cy="5"/>
              </a:xfrm>
              <a:custGeom>
                <a:avLst/>
                <a:gdLst>
                  <a:gd name="T0" fmla="*/ 47 w 53"/>
                  <a:gd name="T1" fmla="*/ 6 h 11"/>
                  <a:gd name="T2" fmla="*/ 38 w 53"/>
                  <a:gd name="T3" fmla="*/ 0 h 11"/>
                  <a:gd name="T4" fmla="*/ 22 w 53"/>
                  <a:gd name="T5" fmla="*/ 0 h 11"/>
                  <a:gd name="T6" fmla="*/ 9 w 53"/>
                  <a:gd name="T7" fmla="*/ 2 h 11"/>
                  <a:gd name="T8" fmla="*/ 0 w 53"/>
                  <a:gd name="T9" fmla="*/ 6 h 11"/>
                  <a:gd name="T10" fmla="*/ 1 w 53"/>
                  <a:gd name="T11" fmla="*/ 10 h 11"/>
                  <a:gd name="T12" fmla="*/ 13 w 53"/>
                  <a:gd name="T13" fmla="*/ 10 h 11"/>
                  <a:gd name="T14" fmla="*/ 24 w 53"/>
                  <a:gd name="T15" fmla="*/ 10 h 11"/>
                  <a:gd name="T16" fmla="*/ 34 w 53"/>
                  <a:gd name="T17" fmla="*/ 10 h 11"/>
                  <a:gd name="T18" fmla="*/ 41 w 53"/>
                  <a:gd name="T19" fmla="*/ 10 h 11"/>
                  <a:gd name="T20" fmla="*/ 49 w 53"/>
                  <a:gd name="T21" fmla="*/ 11 h 11"/>
                  <a:gd name="T22" fmla="*/ 53 w 53"/>
                  <a:gd name="T23" fmla="*/ 10 h 11"/>
                  <a:gd name="T24" fmla="*/ 47 w 53"/>
                  <a:gd name="T25" fmla="*/ 6 h 11"/>
                  <a:gd name="T26" fmla="*/ 47 w 53"/>
                  <a:gd name="T2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11">
                    <a:moveTo>
                      <a:pt x="47" y="6"/>
                    </a:moveTo>
                    <a:lnTo>
                      <a:pt x="38" y="0"/>
                    </a:lnTo>
                    <a:lnTo>
                      <a:pt x="22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13" y="10"/>
                    </a:lnTo>
                    <a:lnTo>
                      <a:pt x="24" y="10"/>
                    </a:lnTo>
                    <a:lnTo>
                      <a:pt x="34" y="10"/>
                    </a:lnTo>
                    <a:lnTo>
                      <a:pt x="41" y="10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8" name="Freeform 200"/>
              <p:cNvSpPr>
                <a:spLocks/>
              </p:cNvSpPr>
              <p:nvPr/>
            </p:nvSpPr>
            <p:spPr bwMode="auto">
              <a:xfrm>
                <a:off x="4475" y="2379"/>
                <a:ext cx="68" cy="26"/>
              </a:xfrm>
              <a:custGeom>
                <a:avLst/>
                <a:gdLst>
                  <a:gd name="T0" fmla="*/ 0 w 137"/>
                  <a:gd name="T1" fmla="*/ 5 h 53"/>
                  <a:gd name="T2" fmla="*/ 4 w 137"/>
                  <a:gd name="T3" fmla="*/ 15 h 53"/>
                  <a:gd name="T4" fmla="*/ 15 w 137"/>
                  <a:gd name="T5" fmla="*/ 26 h 53"/>
                  <a:gd name="T6" fmla="*/ 30 w 137"/>
                  <a:gd name="T7" fmla="*/ 40 h 53"/>
                  <a:gd name="T8" fmla="*/ 47 w 137"/>
                  <a:gd name="T9" fmla="*/ 49 h 53"/>
                  <a:gd name="T10" fmla="*/ 66 w 137"/>
                  <a:gd name="T11" fmla="*/ 53 h 53"/>
                  <a:gd name="T12" fmla="*/ 93 w 137"/>
                  <a:gd name="T13" fmla="*/ 53 h 53"/>
                  <a:gd name="T14" fmla="*/ 120 w 137"/>
                  <a:gd name="T15" fmla="*/ 49 h 53"/>
                  <a:gd name="T16" fmla="*/ 133 w 137"/>
                  <a:gd name="T17" fmla="*/ 47 h 53"/>
                  <a:gd name="T18" fmla="*/ 137 w 137"/>
                  <a:gd name="T19" fmla="*/ 43 h 53"/>
                  <a:gd name="T20" fmla="*/ 137 w 137"/>
                  <a:gd name="T21" fmla="*/ 40 h 53"/>
                  <a:gd name="T22" fmla="*/ 135 w 137"/>
                  <a:gd name="T23" fmla="*/ 38 h 53"/>
                  <a:gd name="T24" fmla="*/ 127 w 137"/>
                  <a:gd name="T25" fmla="*/ 36 h 53"/>
                  <a:gd name="T26" fmla="*/ 112 w 137"/>
                  <a:gd name="T27" fmla="*/ 36 h 53"/>
                  <a:gd name="T28" fmla="*/ 91 w 137"/>
                  <a:gd name="T29" fmla="*/ 38 h 53"/>
                  <a:gd name="T30" fmla="*/ 70 w 137"/>
                  <a:gd name="T31" fmla="*/ 40 h 53"/>
                  <a:gd name="T32" fmla="*/ 53 w 137"/>
                  <a:gd name="T33" fmla="*/ 40 h 53"/>
                  <a:gd name="T34" fmla="*/ 38 w 137"/>
                  <a:gd name="T35" fmla="*/ 34 h 53"/>
                  <a:gd name="T36" fmla="*/ 26 w 137"/>
                  <a:gd name="T37" fmla="*/ 24 h 53"/>
                  <a:gd name="T38" fmla="*/ 17 w 137"/>
                  <a:gd name="T39" fmla="*/ 15 h 53"/>
                  <a:gd name="T40" fmla="*/ 13 w 137"/>
                  <a:gd name="T41" fmla="*/ 7 h 53"/>
                  <a:gd name="T42" fmla="*/ 9 w 137"/>
                  <a:gd name="T43" fmla="*/ 2 h 53"/>
                  <a:gd name="T44" fmla="*/ 5 w 137"/>
                  <a:gd name="T45" fmla="*/ 0 h 53"/>
                  <a:gd name="T46" fmla="*/ 2 w 137"/>
                  <a:gd name="T47" fmla="*/ 0 h 53"/>
                  <a:gd name="T48" fmla="*/ 0 w 137"/>
                  <a:gd name="T49" fmla="*/ 5 h 53"/>
                  <a:gd name="T50" fmla="*/ 0 w 137"/>
                  <a:gd name="T51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7" h="53">
                    <a:moveTo>
                      <a:pt x="0" y="5"/>
                    </a:moveTo>
                    <a:lnTo>
                      <a:pt x="4" y="15"/>
                    </a:lnTo>
                    <a:lnTo>
                      <a:pt x="15" y="26"/>
                    </a:lnTo>
                    <a:lnTo>
                      <a:pt x="30" y="40"/>
                    </a:lnTo>
                    <a:lnTo>
                      <a:pt x="47" y="49"/>
                    </a:lnTo>
                    <a:lnTo>
                      <a:pt x="66" y="53"/>
                    </a:lnTo>
                    <a:lnTo>
                      <a:pt x="93" y="53"/>
                    </a:lnTo>
                    <a:lnTo>
                      <a:pt x="120" y="49"/>
                    </a:lnTo>
                    <a:lnTo>
                      <a:pt x="133" y="47"/>
                    </a:lnTo>
                    <a:lnTo>
                      <a:pt x="137" y="43"/>
                    </a:lnTo>
                    <a:lnTo>
                      <a:pt x="137" y="40"/>
                    </a:lnTo>
                    <a:lnTo>
                      <a:pt x="135" y="38"/>
                    </a:lnTo>
                    <a:lnTo>
                      <a:pt x="127" y="36"/>
                    </a:lnTo>
                    <a:lnTo>
                      <a:pt x="112" y="36"/>
                    </a:lnTo>
                    <a:lnTo>
                      <a:pt x="91" y="38"/>
                    </a:lnTo>
                    <a:lnTo>
                      <a:pt x="70" y="40"/>
                    </a:lnTo>
                    <a:lnTo>
                      <a:pt x="53" y="40"/>
                    </a:lnTo>
                    <a:lnTo>
                      <a:pt x="38" y="34"/>
                    </a:lnTo>
                    <a:lnTo>
                      <a:pt x="26" y="24"/>
                    </a:lnTo>
                    <a:lnTo>
                      <a:pt x="17" y="15"/>
                    </a:lnTo>
                    <a:lnTo>
                      <a:pt x="13" y="7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69" name="Freeform 201"/>
              <p:cNvSpPr>
                <a:spLocks/>
              </p:cNvSpPr>
              <p:nvPr/>
            </p:nvSpPr>
            <p:spPr bwMode="auto">
              <a:xfrm>
                <a:off x="3991" y="1937"/>
                <a:ext cx="161" cy="118"/>
              </a:xfrm>
              <a:custGeom>
                <a:avLst/>
                <a:gdLst>
                  <a:gd name="T0" fmla="*/ 0 w 321"/>
                  <a:gd name="T1" fmla="*/ 133 h 236"/>
                  <a:gd name="T2" fmla="*/ 8 w 321"/>
                  <a:gd name="T3" fmla="*/ 118 h 236"/>
                  <a:gd name="T4" fmla="*/ 36 w 321"/>
                  <a:gd name="T5" fmla="*/ 87 h 236"/>
                  <a:gd name="T6" fmla="*/ 70 w 321"/>
                  <a:gd name="T7" fmla="*/ 51 h 236"/>
                  <a:gd name="T8" fmla="*/ 101 w 321"/>
                  <a:gd name="T9" fmla="*/ 23 h 236"/>
                  <a:gd name="T10" fmla="*/ 127 w 321"/>
                  <a:gd name="T11" fmla="*/ 6 h 236"/>
                  <a:gd name="T12" fmla="*/ 162 w 321"/>
                  <a:gd name="T13" fmla="*/ 0 h 236"/>
                  <a:gd name="T14" fmla="*/ 198 w 321"/>
                  <a:gd name="T15" fmla="*/ 4 h 236"/>
                  <a:gd name="T16" fmla="*/ 232 w 321"/>
                  <a:gd name="T17" fmla="*/ 17 h 236"/>
                  <a:gd name="T18" fmla="*/ 259 w 321"/>
                  <a:gd name="T19" fmla="*/ 48 h 236"/>
                  <a:gd name="T20" fmla="*/ 279 w 321"/>
                  <a:gd name="T21" fmla="*/ 95 h 236"/>
                  <a:gd name="T22" fmla="*/ 293 w 321"/>
                  <a:gd name="T23" fmla="*/ 145 h 236"/>
                  <a:gd name="T24" fmla="*/ 300 w 321"/>
                  <a:gd name="T25" fmla="*/ 177 h 236"/>
                  <a:gd name="T26" fmla="*/ 308 w 321"/>
                  <a:gd name="T27" fmla="*/ 194 h 236"/>
                  <a:gd name="T28" fmla="*/ 314 w 321"/>
                  <a:gd name="T29" fmla="*/ 205 h 236"/>
                  <a:gd name="T30" fmla="*/ 319 w 321"/>
                  <a:gd name="T31" fmla="*/ 217 h 236"/>
                  <a:gd name="T32" fmla="*/ 321 w 321"/>
                  <a:gd name="T33" fmla="*/ 221 h 236"/>
                  <a:gd name="T34" fmla="*/ 308 w 321"/>
                  <a:gd name="T35" fmla="*/ 236 h 236"/>
                  <a:gd name="T36" fmla="*/ 304 w 321"/>
                  <a:gd name="T37" fmla="*/ 226 h 236"/>
                  <a:gd name="T38" fmla="*/ 295 w 321"/>
                  <a:gd name="T39" fmla="*/ 200 h 236"/>
                  <a:gd name="T40" fmla="*/ 285 w 321"/>
                  <a:gd name="T41" fmla="*/ 167 h 236"/>
                  <a:gd name="T42" fmla="*/ 278 w 321"/>
                  <a:gd name="T43" fmla="*/ 137 h 236"/>
                  <a:gd name="T44" fmla="*/ 272 w 321"/>
                  <a:gd name="T45" fmla="*/ 112 h 236"/>
                  <a:gd name="T46" fmla="*/ 268 w 321"/>
                  <a:gd name="T47" fmla="*/ 95 h 236"/>
                  <a:gd name="T48" fmla="*/ 262 w 321"/>
                  <a:gd name="T49" fmla="*/ 84 h 236"/>
                  <a:gd name="T50" fmla="*/ 253 w 321"/>
                  <a:gd name="T51" fmla="*/ 80 h 236"/>
                  <a:gd name="T52" fmla="*/ 241 w 321"/>
                  <a:gd name="T53" fmla="*/ 103 h 236"/>
                  <a:gd name="T54" fmla="*/ 226 w 321"/>
                  <a:gd name="T55" fmla="*/ 152 h 236"/>
                  <a:gd name="T56" fmla="*/ 211 w 321"/>
                  <a:gd name="T57" fmla="*/ 196 h 236"/>
                  <a:gd name="T58" fmla="*/ 200 w 321"/>
                  <a:gd name="T59" fmla="*/ 209 h 236"/>
                  <a:gd name="T60" fmla="*/ 202 w 321"/>
                  <a:gd name="T61" fmla="*/ 181 h 236"/>
                  <a:gd name="T62" fmla="*/ 217 w 321"/>
                  <a:gd name="T63" fmla="*/ 133 h 236"/>
                  <a:gd name="T64" fmla="*/ 234 w 321"/>
                  <a:gd name="T65" fmla="*/ 82 h 236"/>
                  <a:gd name="T66" fmla="*/ 240 w 321"/>
                  <a:gd name="T67" fmla="*/ 48 h 236"/>
                  <a:gd name="T68" fmla="*/ 222 w 321"/>
                  <a:gd name="T69" fmla="*/ 29 h 236"/>
                  <a:gd name="T70" fmla="*/ 192 w 321"/>
                  <a:gd name="T71" fmla="*/ 17 h 236"/>
                  <a:gd name="T72" fmla="*/ 154 w 321"/>
                  <a:gd name="T73" fmla="*/ 15 h 236"/>
                  <a:gd name="T74" fmla="*/ 120 w 321"/>
                  <a:gd name="T75" fmla="*/ 27 h 236"/>
                  <a:gd name="T76" fmla="*/ 84 w 321"/>
                  <a:gd name="T77" fmla="*/ 57 h 236"/>
                  <a:gd name="T78" fmla="*/ 44 w 321"/>
                  <a:gd name="T79" fmla="*/ 99 h 236"/>
                  <a:gd name="T80" fmla="*/ 11 w 321"/>
                  <a:gd name="T81" fmla="*/ 137 h 236"/>
                  <a:gd name="T82" fmla="*/ 0 w 321"/>
                  <a:gd name="T83" fmla="*/ 154 h 236"/>
                  <a:gd name="T84" fmla="*/ 0 w 321"/>
                  <a:gd name="T85" fmla="*/ 133 h 236"/>
                  <a:gd name="T86" fmla="*/ 0 w 321"/>
                  <a:gd name="T87" fmla="*/ 13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1" h="236">
                    <a:moveTo>
                      <a:pt x="0" y="133"/>
                    </a:moveTo>
                    <a:lnTo>
                      <a:pt x="8" y="118"/>
                    </a:lnTo>
                    <a:lnTo>
                      <a:pt x="36" y="87"/>
                    </a:lnTo>
                    <a:lnTo>
                      <a:pt x="70" y="51"/>
                    </a:lnTo>
                    <a:lnTo>
                      <a:pt x="101" y="23"/>
                    </a:lnTo>
                    <a:lnTo>
                      <a:pt x="127" y="6"/>
                    </a:lnTo>
                    <a:lnTo>
                      <a:pt x="162" y="0"/>
                    </a:lnTo>
                    <a:lnTo>
                      <a:pt x="198" y="4"/>
                    </a:lnTo>
                    <a:lnTo>
                      <a:pt x="232" y="17"/>
                    </a:lnTo>
                    <a:lnTo>
                      <a:pt x="259" y="48"/>
                    </a:lnTo>
                    <a:lnTo>
                      <a:pt x="279" y="95"/>
                    </a:lnTo>
                    <a:lnTo>
                      <a:pt x="293" y="145"/>
                    </a:lnTo>
                    <a:lnTo>
                      <a:pt x="300" y="177"/>
                    </a:lnTo>
                    <a:lnTo>
                      <a:pt x="308" y="194"/>
                    </a:lnTo>
                    <a:lnTo>
                      <a:pt x="314" y="205"/>
                    </a:lnTo>
                    <a:lnTo>
                      <a:pt x="319" y="217"/>
                    </a:lnTo>
                    <a:lnTo>
                      <a:pt x="321" y="221"/>
                    </a:lnTo>
                    <a:lnTo>
                      <a:pt x="308" y="236"/>
                    </a:lnTo>
                    <a:lnTo>
                      <a:pt x="304" y="226"/>
                    </a:lnTo>
                    <a:lnTo>
                      <a:pt x="295" y="200"/>
                    </a:lnTo>
                    <a:lnTo>
                      <a:pt x="285" y="167"/>
                    </a:lnTo>
                    <a:lnTo>
                      <a:pt x="278" y="137"/>
                    </a:lnTo>
                    <a:lnTo>
                      <a:pt x="272" y="112"/>
                    </a:lnTo>
                    <a:lnTo>
                      <a:pt x="268" y="95"/>
                    </a:lnTo>
                    <a:lnTo>
                      <a:pt x="262" y="84"/>
                    </a:lnTo>
                    <a:lnTo>
                      <a:pt x="253" y="80"/>
                    </a:lnTo>
                    <a:lnTo>
                      <a:pt x="241" y="103"/>
                    </a:lnTo>
                    <a:lnTo>
                      <a:pt x="226" y="152"/>
                    </a:lnTo>
                    <a:lnTo>
                      <a:pt x="211" y="196"/>
                    </a:lnTo>
                    <a:lnTo>
                      <a:pt x="200" y="209"/>
                    </a:lnTo>
                    <a:lnTo>
                      <a:pt x="202" y="181"/>
                    </a:lnTo>
                    <a:lnTo>
                      <a:pt x="217" y="133"/>
                    </a:lnTo>
                    <a:lnTo>
                      <a:pt x="234" y="82"/>
                    </a:lnTo>
                    <a:lnTo>
                      <a:pt x="240" y="48"/>
                    </a:lnTo>
                    <a:lnTo>
                      <a:pt x="222" y="29"/>
                    </a:lnTo>
                    <a:lnTo>
                      <a:pt x="192" y="17"/>
                    </a:lnTo>
                    <a:lnTo>
                      <a:pt x="154" y="15"/>
                    </a:lnTo>
                    <a:lnTo>
                      <a:pt x="120" y="27"/>
                    </a:lnTo>
                    <a:lnTo>
                      <a:pt x="84" y="57"/>
                    </a:lnTo>
                    <a:lnTo>
                      <a:pt x="44" y="99"/>
                    </a:lnTo>
                    <a:lnTo>
                      <a:pt x="11" y="137"/>
                    </a:lnTo>
                    <a:lnTo>
                      <a:pt x="0" y="154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0" name="Freeform 202"/>
              <p:cNvSpPr>
                <a:spLocks/>
              </p:cNvSpPr>
              <p:nvPr/>
            </p:nvSpPr>
            <p:spPr bwMode="auto">
              <a:xfrm>
                <a:off x="3991" y="2025"/>
                <a:ext cx="108" cy="364"/>
              </a:xfrm>
              <a:custGeom>
                <a:avLst/>
                <a:gdLst>
                  <a:gd name="T0" fmla="*/ 0 w 217"/>
                  <a:gd name="T1" fmla="*/ 11 h 728"/>
                  <a:gd name="T2" fmla="*/ 15 w 217"/>
                  <a:gd name="T3" fmla="*/ 6 h 728"/>
                  <a:gd name="T4" fmla="*/ 61 w 217"/>
                  <a:gd name="T5" fmla="*/ 0 h 728"/>
                  <a:gd name="T6" fmla="*/ 118 w 217"/>
                  <a:gd name="T7" fmla="*/ 6 h 728"/>
                  <a:gd name="T8" fmla="*/ 165 w 217"/>
                  <a:gd name="T9" fmla="*/ 40 h 728"/>
                  <a:gd name="T10" fmla="*/ 194 w 217"/>
                  <a:gd name="T11" fmla="*/ 116 h 728"/>
                  <a:gd name="T12" fmla="*/ 209 w 217"/>
                  <a:gd name="T13" fmla="*/ 232 h 728"/>
                  <a:gd name="T14" fmla="*/ 213 w 217"/>
                  <a:gd name="T15" fmla="*/ 363 h 728"/>
                  <a:gd name="T16" fmla="*/ 213 w 217"/>
                  <a:gd name="T17" fmla="*/ 486 h 728"/>
                  <a:gd name="T18" fmla="*/ 213 w 217"/>
                  <a:gd name="T19" fmla="*/ 579 h 728"/>
                  <a:gd name="T20" fmla="*/ 215 w 217"/>
                  <a:gd name="T21" fmla="*/ 650 h 728"/>
                  <a:gd name="T22" fmla="*/ 217 w 217"/>
                  <a:gd name="T23" fmla="*/ 692 h 728"/>
                  <a:gd name="T24" fmla="*/ 213 w 217"/>
                  <a:gd name="T25" fmla="*/ 711 h 728"/>
                  <a:gd name="T26" fmla="*/ 183 w 217"/>
                  <a:gd name="T27" fmla="*/ 718 h 728"/>
                  <a:gd name="T28" fmla="*/ 122 w 217"/>
                  <a:gd name="T29" fmla="*/ 724 h 728"/>
                  <a:gd name="T30" fmla="*/ 53 w 217"/>
                  <a:gd name="T31" fmla="*/ 728 h 728"/>
                  <a:gd name="T32" fmla="*/ 0 w 217"/>
                  <a:gd name="T33" fmla="*/ 726 h 728"/>
                  <a:gd name="T34" fmla="*/ 0 w 217"/>
                  <a:gd name="T35" fmla="*/ 714 h 728"/>
                  <a:gd name="T36" fmla="*/ 8 w 217"/>
                  <a:gd name="T37" fmla="*/ 714 h 728"/>
                  <a:gd name="T38" fmla="*/ 34 w 217"/>
                  <a:gd name="T39" fmla="*/ 716 h 728"/>
                  <a:gd name="T40" fmla="*/ 68 w 217"/>
                  <a:gd name="T41" fmla="*/ 716 h 728"/>
                  <a:gd name="T42" fmla="*/ 103 w 217"/>
                  <a:gd name="T43" fmla="*/ 714 h 728"/>
                  <a:gd name="T44" fmla="*/ 133 w 217"/>
                  <a:gd name="T45" fmla="*/ 712 h 728"/>
                  <a:gd name="T46" fmla="*/ 162 w 217"/>
                  <a:gd name="T47" fmla="*/ 711 h 728"/>
                  <a:gd name="T48" fmla="*/ 184 w 217"/>
                  <a:gd name="T49" fmla="*/ 707 h 728"/>
                  <a:gd name="T50" fmla="*/ 198 w 217"/>
                  <a:gd name="T51" fmla="*/ 697 h 728"/>
                  <a:gd name="T52" fmla="*/ 203 w 217"/>
                  <a:gd name="T53" fmla="*/ 650 h 728"/>
                  <a:gd name="T54" fmla="*/ 205 w 217"/>
                  <a:gd name="T55" fmla="*/ 559 h 728"/>
                  <a:gd name="T56" fmla="*/ 205 w 217"/>
                  <a:gd name="T57" fmla="*/ 454 h 728"/>
                  <a:gd name="T58" fmla="*/ 203 w 217"/>
                  <a:gd name="T59" fmla="*/ 367 h 728"/>
                  <a:gd name="T60" fmla="*/ 202 w 217"/>
                  <a:gd name="T61" fmla="*/ 289 h 728"/>
                  <a:gd name="T62" fmla="*/ 196 w 217"/>
                  <a:gd name="T63" fmla="*/ 199 h 728"/>
                  <a:gd name="T64" fmla="*/ 183 w 217"/>
                  <a:gd name="T65" fmla="*/ 116 h 728"/>
                  <a:gd name="T66" fmla="*/ 156 w 217"/>
                  <a:gd name="T67" fmla="*/ 55 h 728"/>
                  <a:gd name="T68" fmla="*/ 118 w 217"/>
                  <a:gd name="T69" fmla="*/ 21 h 728"/>
                  <a:gd name="T70" fmla="*/ 76 w 217"/>
                  <a:gd name="T71" fmla="*/ 11 h 728"/>
                  <a:gd name="T72" fmla="*/ 34 w 217"/>
                  <a:gd name="T73" fmla="*/ 15 h 728"/>
                  <a:gd name="T74" fmla="*/ 0 w 217"/>
                  <a:gd name="T75" fmla="*/ 25 h 728"/>
                  <a:gd name="T76" fmla="*/ 0 w 217"/>
                  <a:gd name="T77" fmla="*/ 11 h 728"/>
                  <a:gd name="T78" fmla="*/ 0 w 217"/>
                  <a:gd name="T79" fmla="*/ 11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7" h="728">
                    <a:moveTo>
                      <a:pt x="0" y="11"/>
                    </a:moveTo>
                    <a:lnTo>
                      <a:pt x="15" y="6"/>
                    </a:lnTo>
                    <a:lnTo>
                      <a:pt x="61" y="0"/>
                    </a:lnTo>
                    <a:lnTo>
                      <a:pt x="118" y="6"/>
                    </a:lnTo>
                    <a:lnTo>
                      <a:pt x="165" y="40"/>
                    </a:lnTo>
                    <a:lnTo>
                      <a:pt x="194" y="116"/>
                    </a:lnTo>
                    <a:lnTo>
                      <a:pt x="209" y="232"/>
                    </a:lnTo>
                    <a:lnTo>
                      <a:pt x="213" y="363"/>
                    </a:lnTo>
                    <a:lnTo>
                      <a:pt x="213" y="486"/>
                    </a:lnTo>
                    <a:lnTo>
                      <a:pt x="213" y="579"/>
                    </a:lnTo>
                    <a:lnTo>
                      <a:pt x="215" y="650"/>
                    </a:lnTo>
                    <a:lnTo>
                      <a:pt x="217" y="692"/>
                    </a:lnTo>
                    <a:lnTo>
                      <a:pt x="213" y="711"/>
                    </a:lnTo>
                    <a:lnTo>
                      <a:pt x="183" y="718"/>
                    </a:lnTo>
                    <a:lnTo>
                      <a:pt x="122" y="724"/>
                    </a:lnTo>
                    <a:lnTo>
                      <a:pt x="53" y="728"/>
                    </a:lnTo>
                    <a:lnTo>
                      <a:pt x="0" y="726"/>
                    </a:lnTo>
                    <a:lnTo>
                      <a:pt x="0" y="714"/>
                    </a:lnTo>
                    <a:lnTo>
                      <a:pt x="8" y="714"/>
                    </a:lnTo>
                    <a:lnTo>
                      <a:pt x="34" y="716"/>
                    </a:lnTo>
                    <a:lnTo>
                      <a:pt x="68" y="716"/>
                    </a:lnTo>
                    <a:lnTo>
                      <a:pt x="103" y="714"/>
                    </a:lnTo>
                    <a:lnTo>
                      <a:pt x="133" y="712"/>
                    </a:lnTo>
                    <a:lnTo>
                      <a:pt x="162" y="711"/>
                    </a:lnTo>
                    <a:lnTo>
                      <a:pt x="184" y="707"/>
                    </a:lnTo>
                    <a:lnTo>
                      <a:pt x="198" y="697"/>
                    </a:lnTo>
                    <a:lnTo>
                      <a:pt x="203" y="650"/>
                    </a:lnTo>
                    <a:lnTo>
                      <a:pt x="205" y="559"/>
                    </a:lnTo>
                    <a:lnTo>
                      <a:pt x="205" y="454"/>
                    </a:lnTo>
                    <a:lnTo>
                      <a:pt x="203" y="367"/>
                    </a:lnTo>
                    <a:lnTo>
                      <a:pt x="202" y="289"/>
                    </a:lnTo>
                    <a:lnTo>
                      <a:pt x="196" y="199"/>
                    </a:lnTo>
                    <a:lnTo>
                      <a:pt x="183" y="116"/>
                    </a:lnTo>
                    <a:lnTo>
                      <a:pt x="156" y="55"/>
                    </a:lnTo>
                    <a:lnTo>
                      <a:pt x="118" y="21"/>
                    </a:lnTo>
                    <a:lnTo>
                      <a:pt x="76" y="11"/>
                    </a:lnTo>
                    <a:lnTo>
                      <a:pt x="34" y="15"/>
                    </a:lnTo>
                    <a:lnTo>
                      <a:pt x="0" y="25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1" name="Freeform 203"/>
              <p:cNvSpPr>
                <a:spLocks/>
              </p:cNvSpPr>
              <p:nvPr/>
            </p:nvSpPr>
            <p:spPr bwMode="auto">
              <a:xfrm>
                <a:off x="4871" y="1919"/>
                <a:ext cx="214" cy="174"/>
              </a:xfrm>
              <a:custGeom>
                <a:avLst/>
                <a:gdLst>
                  <a:gd name="T0" fmla="*/ 0 w 427"/>
                  <a:gd name="T1" fmla="*/ 213 h 348"/>
                  <a:gd name="T2" fmla="*/ 1 w 427"/>
                  <a:gd name="T3" fmla="*/ 190 h 348"/>
                  <a:gd name="T4" fmla="*/ 5 w 427"/>
                  <a:gd name="T5" fmla="*/ 137 h 348"/>
                  <a:gd name="T6" fmla="*/ 11 w 427"/>
                  <a:gd name="T7" fmla="*/ 78 h 348"/>
                  <a:gd name="T8" fmla="*/ 17 w 427"/>
                  <a:gd name="T9" fmla="*/ 44 h 348"/>
                  <a:gd name="T10" fmla="*/ 32 w 427"/>
                  <a:gd name="T11" fmla="*/ 23 h 348"/>
                  <a:gd name="T12" fmla="*/ 66 w 427"/>
                  <a:gd name="T13" fmla="*/ 6 h 348"/>
                  <a:gd name="T14" fmla="*/ 108 w 427"/>
                  <a:gd name="T15" fmla="*/ 0 h 348"/>
                  <a:gd name="T16" fmla="*/ 159 w 427"/>
                  <a:gd name="T17" fmla="*/ 21 h 348"/>
                  <a:gd name="T18" fmla="*/ 228 w 427"/>
                  <a:gd name="T19" fmla="*/ 85 h 348"/>
                  <a:gd name="T20" fmla="*/ 313 w 427"/>
                  <a:gd name="T21" fmla="*/ 186 h 348"/>
                  <a:gd name="T22" fmla="*/ 387 w 427"/>
                  <a:gd name="T23" fmla="*/ 281 h 348"/>
                  <a:gd name="T24" fmla="*/ 427 w 427"/>
                  <a:gd name="T25" fmla="*/ 338 h 348"/>
                  <a:gd name="T26" fmla="*/ 427 w 427"/>
                  <a:gd name="T27" fmla="*/ 348 h 348"/>
                  <a:gd name="T28" fmla="*/ 416 w 427"/>
                  <a:gd name="T29" fmla="*/ 336 h 348"/>
                  <a:gd name="T30" fmla="*/ 397 w 427"/>
                  <a:gd name="T31" fmla="*/ 314 h 348"/>
                  <a:gd name="T32" fmla="*/ 378 w 427"/>
                  <a:gd name="T33" fmla="*/ 287 h 348"/>
                  <a:gd name="T34" fmla="*/ 338 w 427"/>
                  <a:gd name="T35" fmla="*/ 236 h 348"/>
                  <a:gd name="T36" fmla="*/ 273 w 427"/>
                  <a:gd name="T37" fmla="*/ 158 h 348"/>
                  <a:gd name="T38" fmla="*/ 203 w 427"/>
                  <a:gd name="T39" fmla="*/ 80 h 348"/>
                  <a:gd name="T40" fmla="*/ 152 w 427"/>
                  <a:gd name="T41" fmla="*/ 32 h 348"/>
                  <a:gd name="T42" fmla="*/ 114 w 427"/>
                  <a:gd name="T43" fmla="*/ 15 h 348"/>
                  <a:gd name="T44" fmla="*/ 85 w 427"/>
                  <a:gd name="T45" fmla="*/ 11 h 348"/>
                  <a:gd name="T46" fmla="*/ 62 w 427"/>
                  <a:gd name="T47" fmla="*/ 15 h 348"/>
                  <a:gd name="T48" fmla="*/ 45 w 427"/>
                  <a:gd name="T49" fmla="*/ 27 h 348"/>
                  <a:gd name="T50" fmla="*/ 34 w 427"/>
                  <a:gd name="T51" fmla="*/ 40 h 348"/>
                  <a:gd name="T52" fmla="*/ 30 w 427"/>
                  <a:gd name="T53" fmla="*/ 53 h 348"/>
                  <a:gd name="T54" fmla="*/ 30 w 427"/>
                  <a:gd name="T55" fmla="*/ 66 h 348"/>
                  <a:gd name="T56" fmla="*/ 38 w 427"/>
                  <a:gd name="T57" fmla="*/ 82 h 348"/>
                  <a:gd name="T58" fmla="*/ 64 w 427"/>
                  <a:gd name="T59" fmla="*/ 125 h 348"/>
                  <a:gd name="T60" fmla="*/ 117 w 427"/>
                  <a:gd name="T61" fmla="*/ 207 h 348"/>
                  <a:gd name="T62" fmla="*/ 169 w 427"/>
                  <a:gd name="T63" fmla="*/ 287 h 348"/>
                  <a:gd name="T64" fmla="*/ 195 w 427"/>
                  <a:gd name="T65" fmla="*/ 333 h 348"/>
                  <a:gd name="T66" fmla="*/ 199 w 427"/>
                  <a:gd name="T67" fmla="*/ 342 h 348"/>
                  <a:gd name="T68" fmla="*/ 197 w 427"/>
                  <a:gd name="T69" fmla="*/ 346 h 348"/>
                  <a:gd name="T70" fmla="*/ 188 w 427"/>
                  <a:gd name="T71" fmla="*/ 340 h 348"/>
                  <a:gd name="T72" fmla="*/ 176 w 427"/>
                  <a:gd name="T73" fmla="*/ 327 h 348"/>
                  <a:gd name="T74" fmla="*/ 146 w 427"/>
                  <a:gd name="T75" fmla="*/ 281 h 348"/>
                  <a:gd name="T76" fmla="*/ 98 w 427"/>
                  <a:gd name="T77" fmla="*/ 201 h 348"/>
                  <a:gd name="T78" fmla="*/ 51 w 427"/>
                  <a:gd name="T79" fmla="*/ 125 h 348"/>
                  <a:gd name="T80" fmla="*/ 26 w 427"/>
                  <a:gd name="T81" fmla="*/ 93 h 348"/>
                  <a:gd name="T82" fmla="*/ 19 w 427"/>
                  <a:gd name="T83" fmla="*/ 112 h 348"/>
                  <a:gd name="T84" fmla="*/ 15 w 427"/>
                  <a:gd name="T85" fmla="*/ 158 h 348"/>
                  <a:gd name="T86" fmla="*/ 13 w 427"/>
                  <a:gd name="T87" fmla="*/ 203 h 348"/>
                  <a:gd name="T88" fmla="*/ 11 w 427"/>
                  <a:gd name="T89" fmla="*/ 234 h 348"/>
                  <a:gd name="T90" fmla="*/ 7 w 427"/>
                  <a:gd name="T91" fmla="*/ 241 h 348"/>
                  <a:gd name="T92" fmla="*/ 1 w 427"/>
                  <a:gd name="T93" fmla="*/ 239 h 348"/>
                  <a:gd name="T94" fmla="*/ 0 w 427"/>
                  <a:gd name="T95" fmla="*/ 228 h 348"/>
                  <a:gd name="T96" fmla="*/ 0 w 427"/>
                  <a:gd name="T97" fmla="*/ 213 h 348"/>
                  <a:gd name="T98" fmla="*/ 0 w 427"/>
                  <a:gd name="T99" fmla="*/ 213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7" h="348">
                    <a:moveTo>
                      <a:pt x="0" y="213"/>
                    </a:moveTo>
                    <a:lnTo>
                      <a:pt x="1" y="190"/>
                    </a:lnTo>
                    <a:lnTo>
                      <a:pt x="5" y="137"/>
                    </a:lnTo>
                    <a:lnTo>
                      <a:pt x="11" y="78"/>
                    </a:lnTo>
                    <a:lnTo>
                      <a:pt x="17" y="44"/>
                    </a:lnTo>
                    <a:lnTo>
                      <a:pt x="32" y="23"/>
                    </a:lnTo>
                    <a:lnTo>
                      <a:pt x="66" y="6"/>
                    </a:lnTo>
                    <a:lnTo>
                      <a:pt x="108" y="0"/>
                    </a:lnTo>
                    <a:lnTo>
                      <a:pt x="159" y="21"/>
                    </a:lnTo>
                    <a:lnTo>
                      <a:pt x="228" y="85"/>
                    </a:lnTo>
                    <a:lnTo>
                      <a:pt x="313" y="186"/>
                    </a:lnTo>
                    <a:lnTo>
                      <a:pt x="387" y="281"/>
                    </a:lnTo>
                    <a:lnTo>
                      <a:pt x="427" y="338"/>
                    </a:lnTo>
                    <a:lnTo>
                      <a:pt x="427" y="348"/>
                    </a:lnTo>
                    <a:lnTo>
                      <a:pt x="416" y="336"/>
                    </a:lnTo>
                    <a:lnTo>
                      <a:pt x="397" y="314"/>
                    </a:lnTo>
                    <a:lnTo>
                      <a:pt x="378" y="287"/>
                    </a:lnTo>
                    <a:lnTo>
                      <a:pt x="338" y="236"/>
                    </a:lnTo>
                    <a:lnTo>
                      <a:pt x="273" y="158"/>
                    </a:lnTo>
                    <a:lnTo>
                      <a:pt x="203" y="80"/>
                    </a:lnTo>
                    <a:lnTo>
                      <a:pt x="152" y="32"/>
                    </a:lnTo>
                    <a:lnTo>
                      <a:pt x="114" y="15"/>
                    </a:lnTo>
                    <a:lnTo>
                      <a:pt x="85" y="11"/>
                    </a:lnTo>
                    <a:lnTo>
                      <a:pt x="62" y="15"/>
                    </a:lnTo>
                    <a:lnTo>
                      <a:pt x="45" y="27"/>
                    </a:lnTo>
                    <a:lnTo>
                      <a:pt x="34" y="40"/>
                    </a:lnTo>
                    <a:lnTo>
                      <a:pt x="30" y="53"/>
                    </a:lnTo>
                    <a:lnTo>
                      <a:pt x="30" y="66"/>
                    </a:lnTo>
                    <a:lnTo>
                      <a:pt x="38" y="82"/>
                    </a:lnTo>
                    <a:lnTo>
                      <a:pt x="64" y="125"/>
                    </a:lnTo>
                    <a:lnTo>
                      <a:pt x="117" y="207"/>
                    </a:lnTo>
                    <a:lnTo>
                      <a:pt x="169" y="287"/>
                    </a:lnTo>
                    <a:lnTo>
                      <a:pt x="195" y="333"/>
                    </a:lnTo>
                    <a:lnTo>
                      <a:pt x="199" y="342"/>
                    </a:lnTo>
                    <a:lnTo>
                      <a:pt x="197" y="346"/>
                    </a:lnTo>
                    <a:lnTo>
                      <a:pt x="188" y="340"/>
                    </a:lnTo>
                    <a:lnTo>
                      <a:pt x="176" y="327"/>
                    </a:lnTo>
                    <a:lnTo>
                      <a:pt x="146" y="281"/>
                    </a:lnTo>
                    <a:lnTo>
                      <a:pt x="98" y="201"/>
                    </a:lnTo>
                    <a:lnTo>
                      <a:pt x="51" y="125"/>
                    </a:lnTo>
                    <a:lnTo>
                      <a:pt x="26" y="93"/>
                    </a:lnTo>
                    <a:lnTo>
                      <a:pt x="19" y="112"/>
                    </a:lnTo>
                    <a:lnTo>
                      <a:pt x="15" y="158"/>
                    </a:lnTo>
                    <a:lnTo>
                      <a:pt x="13" y="203"/>
                    </a:lnTo>
                    <a:lnTo>
                      <a:pt x="11" y="234"/>
                    </a:lnTo>
                    <a:lnTo>
                      <a:pt x="7" y="241"/>
                    </a:lnTo>
                    <a:lnTo>
                      <a:pt x="1" y="239"/>
                    </a:lnTo>
                    <a:lnTo>
                      <a:pt x="0" y="228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2" name="Freeform 204"/>
              <p:cNvSpPr>
                <a:spLocks/>
              </p:cNvSpPr>
              <p:nvPr/>
            </p:nvSpPr>
            <p:spPr bwMode="auto">
              <a:xfrm>
                <a:off x="4962" y="2065"/>
                <a:ext cx="146" cy="314"/>
              </a:xfrm>
              <a:custGeom>
                <a:avLst/>
                <a:gdLst>
                  <a:gd name="T0" fmla="*/ 293 w 293"/>
                  <a:gd name="T1" fmla="*/ 579 h 627"/>
                  <a:gd name="T2" fmla="*/ 289 w 293"/>
                  <a:gd name="T3" fmla="*/ 505 h 627"/>
                  <a:gd name="T4" fmla="*/ 284 w 293"/>
                  <a:gd name="T5" fmla="*/ 340 h 627"/>
                  <a:gd name="T6" fmla="*/ 268 w 293"/>
                  <a:gd name="T7" fmla="*/ 163 h 627"/>
                  <a:gd name="T8" fmla="*/ 244 w 293"/>
                  <a:gd name="T9" fmla="*/ 57 h 627"/>
                  <a:gd name="T10" fmla="*/ 198 w 293"/>
                  <a:gd name="T11" fmla="*/ 17 h 627"/>
                  <a:gd name="T12" fmla="*/ 133 w 293"/>
                  <a:gd name="T13" fmla="*/ 0 h 627"/>
                  <a:gd name="T14" fmla="*/ 69 w 293"/>
                  <a:gd name="T15" fmla="*/ 5 h 627"/>
                  <a:gd name="T16" fmla="*/ 23 w 293"/>
                  <a:gd name="T17" fmla="*/ 38 h 627"/>
                  <a:gd name="T18" fmla="*/ 2 w 293"/>
                  <a:gd name="T19" fmla="*/ 148 h 627"/>
                  <a:gd name="T20" fmla="*/ 0 w 293"/>
                  <a:gd name="T21" fmla="*/ 334 h 627"/>
                  <a:gd name="T22" fmla="*/ 6 w 293"/>
                  <a:gd name="T23" fmla="*/ 513 h 627"/>
                  <a:gd name="T24" fmla="*/ 14 w 293"/>
                  <a:gd name="T25" fmla="*/ 600 h 627"/>
                  <a:gd name="T26" fmla="*/ 36 w 293"/>
                  <a:gd name="T27" fmla="*/ 613 h 627"/>
                  <a:gd name="T28" fmla="*/ 86 w 293"/>
                  <a:gd name="T29" fmla="*/ 623 h 627"/>
                  <a:gd name="T30" fmla="*/ 145 w 293"/>
                  <a:gd name="T31" fmla="*/ 627 h 627"/>
                  <a:gd name="T32" fmla="*/ 194 w 293"/>
                  <a:gd name="T33" fmla="*/ 627 h 627"/>
                  <a:gd name="T34" fmla="*/ 226 w 293"/>
                  <a:gd name="T35" fmla="*/ 621 h 627"/>
                  <a:gd name="T36" fmla="*/ 247 w 293"/>
                  <a:gd name="T37" fmla="*/ 617 h 627"/>
                  <a:gd name="T38" fmla="*/ 257 w 293"/>
                  <a:gd name="T39" fmla="*/ 612 h 627"/>
                  <a:gd name="T40" fmla="*/ 261 w 293"/>
                  <a:gd name="T41" fmla="*/ 602 h 627"/>
                  <a:gd name="T42" fmla="*/ 253 w 293"/>
                  <a:gd name="T43" fmla="*/ 594 h 627"/>
                  <a:gd name="T44" fmla="*/ 238 w 293"/>
                  <a:gd name="T45" fmla="*/ 596 h 627"/>
                  <a:gd name="T46" fmla="*/ 213 w 293"/>
                  <a:gd name="T47" fmla="*/ 602 h 627"/>
                  <a:gd name="T48" fmla="*/ 181 w 293"/>
                  <a:gd name="T49" fmla="*/ 612 h 627"/>
                  <a:gd name="T50" fmla="*/ 137 w 293"/>
                  <a:gd name="T51" fmla="*/ 612 h 627"/>
                  <a:gd name="T52" fmla="*/ 91 w 293"/>
                  <a:gd name="T53" fmla="*/ 608 h 627"/>
                  <a:gd name="T54" fmla="*/ 52 w 293"/>
                  <a:gd name="T55" fmla="*/ 600 h 627"/>
                  <a:gd name="T56" fmla="*/ 31 w 293"/>
                  <a:gd name="T57" fmla="*/ 594 h 627"/>
                  <a:gd name="T58" fmla="*/ 23 w 293"/>
                  <a:gd name="T59" fmla="*/ 541 h 627"/>
                  <a:gd name="T60" fmla="*/ 19 w 293"/>
                  <a:gd name="T61" fmla="*/ 427 h 627"/>
                  <a:gd name="T62" fmla="*/ 15 w 293"/>
                  <a:gd name="T63" fmla="*/ 302 h 627"/>
                  <a:gd name="T64" fmla="*/ 14 w 293"/>
                  <a:gd name="T65" fmla="*/ 211 h 627"/>
                  <a:gd name="T66" fmla="*/ 14 w 293"/>
                  <a:gd name="T67" fmla="*/ 152 h 627"/>
                  <a:gd name="T68" fmla="*/ 21 w 293"/>
                  <a:gd name="T69" fmla="*/ 97 h 627"/>
                  <a:gd name="T70" fmla="*/ 36 w 293"/>
                  <a:gd name="T71" fmla="*/ 53 h 627"/>
                  <a:gd name="T72" fmla="*/ 61 w 293"/>
                  <a:gd name="T73" fmla="*/ 22 h 627"/>
                  <a:gd name="T74" fmla="*/ 99 w 293"/>
                  <a:gd name="T75" fmla="*/ 9 h 627"/>
                  <a:gd name="T76" fmla="*/ 147 w 293"/>
                  <a:gd name="T77" fmla="*/ 11 h 627"/>
                  <a:gd name="T78" fmla="*/ 194 w 293"/>
                  <a:gd name="T79" fmla="*/ 28 h 627"/>
                  <a:gd name="T80" fmla="*/ 226 w 293"/>
                  <a:gd name="T81" fmla="*/ 57 h 627"/>
                  <a:gd name="T82" fmla="*/ 245 w 293"/>
                  <a:gd name="T83" fmla="*/ 91 h 627"/>
                  <a:gd name="T84" fmla="*/ 257 w 293"/>
                  <a:gd name="T85" fmla="*/ 135 h 627"/>
                  <a:gd name="T86" fmla="*/ 263 w 293"/>
                  <a:gd name="T87" fmla="*/ 184 h 627"/>
                  <a:gd name="T88" fmla="*/ 264 w 293"/>
                  <a:gd name="T89" fmla="*/ 245 h 627"/>
                  <a:gd name="T90" fmla="*/ 266 w 293"/>
                  <a:gd name="T91" fmla="*/ 326 h 627"/>
                  <a:gd name="T92" fmla="*/ 272 w 293"/>
                  <a:gd name="T93" fmla="*/ 427 h 627"/>
                  <a:gd name="T94" fmla="*/ 274 w 293"/>
                  <a:gd name="T95" fmla="*/ 515 h 627"/>
                  <a:gd name="T96" fmla="*/ 278 w 293"/>
                  <a:gd name="T97" fmla="*/ 562 h 627"/>
                  <a:gd name="T98" fmla="*/ 280 w 293"/>
                  <a:gd name="T99" fmla="*/ 579 h 627"/>
                  <a:gd name="T100" fmla="*/ 285 w 293"/>
                  <a:gd name="T101" fmla="*/ 594 h 627"/>
                  <a:gd name="T102" fmla="*/ 289 w 293"/>
                  <a:gd name="T103" fmla="*/ 596 h 627"/>
                  <a:gd name="T104" fmla="*/ 293 w 293"/>
                  <a:gd name="T105" fmla="*/ 579 h 627"/>
                  <a:gd name="T106" fmla="*/ 293 w 293"/>
                  <a:gd name="T107" fmla="*/ 579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3" h="627">
                    <a:moveTo>
                      <a:pt x="293" y="579"/>
                    </a:moveTo>
                    <a:lnTo>
                      <a:pt x="289" y="505"/>
                    </a:lnTo>
                    <a:lnTo>
                      <a:pt x="284" y="340"/>
                    </a:lnTo>
                    <a:lnTo>
                      <a:pt x="268" y="163"/>
                    </a:lnTo>
                    <a:lnTo>
                      <a:pt x="244" y="57"/>
                    </a:lnTo>
                    <a:lnTo>
                      <a:pt x="198" y="17"/>
                    </a:lnTo>
                    <a:lnTo>
                      <a:pt x="133" y="0"/>
                    </a:lnTo>
                    <a:lnTo>
                      <a:pt x="69" y="5"/>
                    </a:lnTo>
                    <a:lnTo>
                      <a:pt x="23" y="38"/>
                    </a:lnTo>
                    <a:lnTo>
                      <a:pt x="2" y="148"/>
                    </a:lnTo>
                    <a:lnTo>
                      <a:pt x="0" y="334"/>
                    </a:lnTo>
                    <a:lnTo>
                      <a:pt x="6" y="513"/>
                    </a:lnTo>
                    <a:lnTo>
                      <a:pt x="14" y="600"/>
                    </a:lnTo>
                    <a:lnTo>
                      <a:pt x="36" y="613"/>
                    </a:lnTo>
                    <a:lnTo>
                      <a:pt x="86" y="623"/>
                    </a:lnTo>
                    <a:lnTo>
                      <a:pt x="145" y="627"/>
                    </a:lnTo>
                    <a:lnTo>
                      <a:pt x="194" y="627"/>
                    </a:lnTo>
                    <a:lnTo>
                      <a:pt x="226" y="621"/>
                    </a:lnTo>
                    <a:lnTo>
                      <a:pt x="247" y="617"/>
                    </a:lnTo>
                    <a:lnTo>
                      <a:pt x="257" y="612"/>
                    </a:lnTo>
                    <a:lnTo>
                      <a:pt x="261" y="602"/>
                    </a:lnTo>
                    <a:lnTo>
                      <a:pt x="253" y="594"/>
                    </a:lnTo>
                    <a:lnTo>
                      <a:pt x="238" y="596"/>
                    </a:lnTo>
                    <a:lnTo>
                      <a:pt x="213" y="602"/>
                    </a:lnTo>
                    <a:lnTo>
                      <a:pt x="181" y="612"/>
                    </a:lnTo>
                    <a:lnTo>
                      <a:pt x="137" y="612"/>
                    </a:lnTo>
                    <a:lnTo>
                      <a:pt x="91" y="608"/>
                    </a:lnTo>
                    <a:lnTo>
                      <a:pt x="52" y="600"/>
                    </a:lnTo>
                    <a:lnTo>
                      <a:pt x="31" y="594"/>
                    </a:lnTo>
                    <a:lnTo>
                      <a:pt x="23" y="541"/>
                    </a:lnTo>
                    <a:lnTo>
                      <a:pt x="19" y="427"/>
                    </a:lnTo>
                    <a:lnTo>
                      <a:pt x="15" y="302"/>
                    </a:lnTo>
                    <a:lnTo>
                      <a:pt x="14" y="211"/>
                    </a:lnTo>
                    <a:lnTo>
                      <a:pt x="14" y="152"/>
                    </a:lnTo>
                    <a:lnTo>
                      <a:pt x="21" y="97"/>
                    </a:lnTo>
                    <a:lnTo>
                      <a:pt x="36" y="53"/>
                    </a:lnTo>
                    <a:lnTo>
                      <a:pt x="61" y="22"/>
                    </a:lnTo>
                    <a:lnTo>
                      <a:pt x="99" y="9"/>
                    </a:lnTo>
                    <a:lnTo>
                      <a:pt x="147" y="11"/>
                    </a:lnTo>
                    <a:lnTo>
                      <a:pt x="194" y="28"/>
                    </a:lnTo>
                    <a:lnTo>
                      <a:pt x="226" y="57"/>
                    </a:lnTo>
                    <a:lnTo>
                      <a:pt x="245" y="91"/>
                    </a:lnTo>
                    <a:lnTo>
                      <a:pt x="257" y="135"/>
                    </a:lnTo>
                    <a:lnTo>
                      <a:pt x="263" y="184"/>
                    </a:lnTo>
                    <a:lnTo>
                      <a:pt x="264" y="245"/>
                    </a:lnTo>
                    <a:lnTo>
                      <a:pt x="266" y="326"/>
                    </a:lnTo>
                    <a:lnTo>
                      <a:pt x="272" y="427"/>
                    </a:lnTo>
                    <a:lnTo>
                      <a:pt x="274" y="515"/>
                    </a:lnTo>
                    <a:lnTo>
                      <a:pt x="278" y="562"/>
                    </a:lnTo>
                    <a:lnTo>
                      <a:pt x="280" y="579"/>
                    </a:lnTo>
                    <a:lnTo>
                      <a:pt x="285" y="594"/>
                    </a:lnTo>
                    <a:lnTo>
                      <a:pt x="289" y="596"/>
                    </a:lnTo>
                    <a:lnTo>
                      <a:pt x="293" y="579"/>
                    </a:lnTo>
                    <a:lnTo>
                      <a:pt x="293" y="579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3" name="Freeform 205"/>
              <p:cNvSpPr>
                <a:spLocks/>
              </p:cNvSpPr>
              <p:nvPr/>
            </p:nvSpPr>
            <p:spPr bwMode="auto">
              <a:xfrm>
                <a:off x="4950" y="2352"/>
                <a:ext cx="24" cy="15"/>
              </a:xfrm>
              <a:custGeom>
                <a:avLst/>
                <a:gdLst>
                  <a:gd name="T0" fmla="*/ 48 w 48"/>
                  <a:gd name="T1" fmla="*/ 28 h 28"/>
                  <a:gd name="T2" fmla="*/ 40 w 48"/>
                  <a:gd name="T3" fmla="*/ 26 h 28"/>
                  <a:gd name="T4" fmla="*/ 25 w 48"/>
                  <a:gd name="T5" fmla="*/ 22 h 28"/>
                  <a:gd name="T6" fmla="*/ 8 w 48"/>
                  <a:gd name="T7" fmla="*/ 17 h 28"/>
                  <a:gd name="T8" fmla="*/ 0 w 48"/>
                  <a:gd name="T9" fmla="*/ 7 h 28"/>
                  <a:gd name="T10" fmla="*/ 4 w 48"/>
                  <a:gd name="T11" fmla="*/ 0 h 28"/>
                  <a:gd name="T12" fmla="*/ 19 w 48"/>
                  <a:gd name="T13" fmla="*/ 3 h 28"/>
                  <a:gd name="T14" fmla="*/ 35 w 48"/>
                  <a:gd name="T15" fmla="*/ 9 h 28"/>
                  <a:gd name="T16" fmla="*/ 44 w 48"/>
                  <a:gd name="T17" fmla="*/ 13 h 28"/>
                  <a:gd name="T18" fmla="*/ 48 w 48"/>
                  <a:gd name="T19" fmla="*/ 28 h 28"/>
                  <a:gd name="T20" fmla="*/ 48 w 48"/>
                  <a:gd name="T2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8">
                    <a:moveTo>
                      <a:pt x="48" y="28"/>
                    </a:moveTo>
                    <a:lnTo>
                      <a:pt x="40" y="26"/>
                    </a:lnTo>
                    <a:lnTo>
                      <a:pt x="25" y="22"/>
                    </a:lnTo>
                    <a:lnTo>
                      <a:pt x="8" y="1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19" y="3"/>
                    </a:lnTo>
                    <a:lnTo>
                      <a:pt x="35" y="9"/>
                    </a:lnTo>
                    <a:lnTo>
                      <a:pt x="44" y="13"/>
                    </a:lnTo>
                    <a:lnTo>
                      <a:pt x="48" y="28"/>
                    </a:lnTo>
                    <a:lnTo>
                      <a:pt x="48" y="28"/>
                    </a:lnTo>
                    <a:close/>
                  </a:path>
                </a:pathLst>
              </a:custGeom>
              <a:solidFill>
                <a:srgbClr val="BA8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4" name="Freeform 206"/>
              <p:cNvSpPr>
                <a:spLocks/>
              </p:cNvSpPr>
              <p:nvPr/>
            </p:nvSpPr>
            <p:spPr bwMode="auto">
              <a:xfrm>
                <a:off x="4963" y="1708"/>
                <a:ext cx="126" cy="35"/>
              </a:xfrm>
              <a:custGeom>
                <a:avLst/>
                <a:gdLst>
                  <a:gd name="T0" fmla="*/ 4 w 253"/>
                  <a:gd name="T1" fmla="*/ 53 h 70"/>
                  <a:gd name="T2" fmla="*/ 13 w 253"/>
                  <a:gd name="T3" fmla="*/ 55 h 70"/>
                  <a:gd name="T4" fmla="*/ 46 w 253"/>
                  <a:gd name="T5" fmla="*/ 65 h 70"/>
                  <a:gd name="T6" fmla="*/ 97 w 253"/>
                  <a:gd name="T7" fmla="*/ 70 h 70"/>
                  <a:gd name="T8" fmla="*/ 171 w 253"/>
                  <a:gd name="T9" fmla="*/ 67 h 70"/>
                  <a:gd name="T10" fmla="*/ 232 w 253"/>
                  <a:gd name="T11" fmla="*/ 55 h 70"/>
                  <a:gd name="T12" fmla="*/ 253 w 253"/>
                  <a:gd name="T13" fmla="*/ 40 h 70"/>
                  <a:gd name="T14" fmla="*/ 243 w 253"/>
                  <a:gd name="T15" fmla="*/ 25 h 70"/>
                  <a:gd name="T16" fmla="*/ 215 w 253"/>
                  <a:gd name="T17" fmla="*/ 10 h 70"/>
                  <a:gd name="T18" fmla="*/ 167 w 253"/>
                  <a:gd name="T19" fmla="*/ 0 h 70"/>
                  <a:gd name="T20" fmla="*/ 107 w 253"/>
                  <a:gd name="T21" fmla="*/ 2 h 70"/>
                  <a:gd name="T22" fmla="*/ 53 w 253"/>
                  <a:gd name="T23" fmla="*/ 10 h 70"/>
                  <a:gd name="T24" fmla="*/ 23 w 253"/>
                  <a:gd name="T25" fmla="*/ 21 h 70"/>
                  <a:gd name="T26" fmla="*/ 12 w 253"/>
                  <a:gd name="T27" fmla="*/ 30 h 70"/>
                  <a:gd name="T28" fmla="*/ 8 w 253"/>
                  <a:gd name="T29" fmla="*/ 36 h 70"/>
                  <a:gd name="T30" fmla="*/ 10 w 253"/>
                  <a:gd name="T31" fmla="*/ 40 h 70"/>
                  <a:gd name="T32" fmla="*/ 17 w 253"/>
                  <a:gd name="T33" fmla="*/ 38 h 70"/>
                  <a:gd name="T34" fmla="*/ 23 w 253"/>
                  <a:gd name="T35" fmla="*/ 32 h 70"/>
                  <a:gd name="T36" fmla="*/ 34 w 253"/>
                  <a:gd name="T37" fmla="*/ 27 h 70"/>
                  <a:gd name="T38" fmla="*/ 51 w 253"/>
                  <a:gd name="T39" fmla="*/ 21 h 70"/>
                  <a:gd name="T40" fmla="*/ 76 w 253"/>
                  <a:gd name="T41" fmla="*/ 17 h 70"/>
                  <a:gd name="T42" fmla="*/ 107 w 253"/>
                  <a:gd name="T43" fmla="*/ 10 h 70"/>
                  <a:gd name="T44" fmla="*/ 139 w 253"/>
                  <a:gd name="T45" fmla="*/ 6 h 70"/>
                  <a:gd name="T46" fmla="*/ 171 w 253"/>
                  <a:gd name="T47" fmla="*/ 6 h 70"/>
                  <a:gd name="T48" fmla="*/ 200 w 253"/>
                  <a:gd name="T49" fmla="*/ 13 h 70"/>
                  <a:gd name="T50" fmla="*/ 221 w 253"/>
                  <a:gd name="T51" fmla="*/ 23 h 70"/>
                  <a:gd name="T52" fmla="*/ 236 w 253"/>
                  <a:gd name="T53" fmla="*/ 29 h 70"/>
                  <a:gd name="T54" fmla="*/ 240 w 253"/>
                  <a:gd name="T55" fmla="*/ 36 h 70"/>
                  <a:gd name="T56" fmla="*/ 234 w 253"/>
                  <a:gd name="T57" fmla="*/ 44 h 70"/>
                  <a:gd name="T58" fmla="*/ 207 w 253"/>
                  <a:gd name="T59" fmla="*/ 53 h 70"/>
                  <a:gd name="T60" fmla="*/ 164 w 253"/>
                  <a:gd name="T61" fmla="*/ 61 h 70"/>
                  <a:gd name="T62" fmla="*/ 116 w 253"/>
                  <a:gd name="T63" fmla="*/ 63 h 70"/>
                  <a:gd name="T64" fmla="*/ 80 w 253"/>
                  <a:gd name="T65" fmla="*/ 63 h 70"/>
                  <a:gd name="T66" fmla="*/ 55 w 253"/>
                  <a:gd name="T67" fmla="*/ 57 h 70"/>
                  <a:gd name="T68" fmla="*/ 36 w 253"/>
                  <a:gd name="T69" fmla="*/ 53 h 70"/>
                  <a:gd name="T70" fmla="*/ 23 w 253"/>
                  <a:gd name="T71" fmla="*/ 49 h 70"/>
                  <a:gd name="T72" fmla="*/ 19 w 253"/>
                  <a:gd name="T73" fmla="*/ 49 h 70"/>
                  <a:gd name="T74" fmla="*/ 13 w 253"/>
                  <a:gd name="T75" fmla="*/ 48 h 70"/>
                  <a:gd name="T76" fmla="*/ 6 w 253"/>
                  <a:gd name="T77" fmla="*/ 48 h 70"/>
                  <a:gd name="T78" fmla="*/ 0 w 253"/>
                  <a:gd name="T79" fmla="*/ 49 h 70"/>
                  <a:gd name="T80" fmla="*/ 4 w 253"/>
                  <a:gd name="T81" fmla="*/ 53 h 70"/>
                  <a:gd name="T82" fmla="*/ 4 w 253"/>
                  <a:gd name="T83" fmla="*/ 5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70">
                    <a:moveTo>
                      <a:pt x="4" y="53"/>
                    </a:moveTo>
                    <a:lnTo>
                      <a:pt x="13" y="55"/>
                    </a:lnTo>
                    <a:lnTo>
                      <a:pt x="46" y="65"/>
                    </a:lnTo>
                    <a:lnTo>
                      <a:pt x="97" y="70"/>
                    </a:lnTo>
                    <a:lnTo>
                      <a:pt x="171" y="67"/>
                    </a:lnTo>
                    <a:lnTo>
                      <a:pt x="232" y="55"/>
                    </a:lnTo>
                    <a:lnTo>
                      <a:pt x="253" y="40"/>
                    </a:lnTo>
                    <a:lnTo>
                      <a:pt x="243" y="25"/>
                    </a:lnTo>
                    <a:lnTo>
                      <a:pt x="215" y="10"/>
                    </a:lnTo>
                    <a:lnTo>
                      <a:pt x="167" y="0"/>
                    </a:lnTo>
                    <a:lnTo>
                      <a:pt x="107" y="2"/>
                    </a:lnTo>
                    <a:lnTo>
                      <a:pt x="53" y="10"/>
                    </a:lnTo>
                    <a:lnTo>
                      <a:pt x="23" y="21"/>
                    </a:lnTo>
                    <a:lnTo>
                      <a:pt x="12" y="30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7" y="38"/>
                    </a:lnTo>
                    <a:lnTo>
                      <a:pt x="23" y="32"/>
                    </a:lnTo>
                    <a:lnTo>
                      <a:pt x="34" y="27"/>
                    </a:lnTo>
                    <a:lnTo>
                      <a:pt x="51" y="21"/>
                    </a:lnTo>
                    <a:lnTo>
                      <a:pt x="76" y="17"/>
                    </a:lnTo>
                    <a:lnTo>
                      <a:pt x="107" y="10"/>
                    </a:lnTo>
                    <a:lnTo>
                      <a:pt x="139" y="6"/>
                    </a:lnTo>
                    <a:lnTo>
                      <a:pt x="171" y="6"/>
                    </a:lnTo>
                    <a:lnTo>
                      <a:pt x="200" y="13"/>
                    </a:lnTo>
                    <a:lnTo>
                      <a:pt x="221" y="23"/>
                    </a:lnTo>
                    <a:lnTo>
                      <a:pt x="236" y="29"/>
                    </a:lnTo>
                    <a:lnTo>
                      <a:pt x="240" y="36"/>
                    </a:lnTo>
                    <a:lnTo>
                      <a:pt x="234" y="44"/>
                    </a:lnTo>
                    <a:lnTo>
                      <a:pt x="207" y="53"/>
                    </a:lnTo>
                    <a:lnTo>
                      <a:pt x="164" y="61"/>
                    </a:lnTo>
                    <a:lnTo>
                      <a:pt x="116" y="63"/>
                    </a:lnTo>
                    <a:lnTo>
                      <a:pt x="80" y="63"/>
                    </a:lnTo>
                    <a:lnTo>
                      <a:pt x="55" y="57"/>
                    </a:lnTo>
                    <a:lnTo>
                      <a:pt x="36" y="53"/>
                    </a:lnTo>
                    <a:lnTo>
                      <a:pt x="23" y="49"/>
                    </a:lnTo>
                    <a:lnTo>
                      <a:pt x="19" y="49"/>
                    </a:lnTo>
                    <a:lnTo>
                      <a:pt x="13" y="48"/>
                    </a:lnTo>
                    <a:lnTo>
                      <a:pt x="6" y="48"/>
                    </a:lnTo>
                    <a:lnTo>
                      <a:pt x="0" y="49"/>
                    </a:lnTo>
                    <a:lnTo>
                      <a:pt x="4" y="53"/>
                    </a:lnTo>
                    <a:lnTo>
                      <a:pt x="4" y="53"/>
                    </a:lnTo>
                    <a:close/>
                  </a:path>
                </a:pathLst>
              </a:custGeom>
              <a:solidFill>
                <a:srgbClr val="EDA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5" name="Freeform 207"/>
              <p:cNvSpPr>
                <a:spLocks/>
              </p:cNvSpPr>
              <p:nvPr/>
            </p:nvSpPr>
            <p:spPr bwMode="auto">
              <a:xfrm>
                <a:off x="5155" y="2062"/>
                <a:ext cx="52" cy="303"/>
              </a:xfrm>
              <a:custGeom>
                <a:avLst/>
                <a:gdLst>
                  <a:gd name="T0" fmla="*/ 95 w 105"/>
                  <a:gd name="T1" fmla="*/ 19 h 604"/>
                  <a:gd name="T2" fmla="*/ 93 w 105"/>
                  <a:gd name="T3" fmla="*/ 112 h 604"/>
                  <a:gd name="T4" fmla="*/ 90 w 105"/>
                  <a:gd name="T5" fmla="*/ 152 h 604"/>
                  <a:gd name="T6" fmla="*/ 80 w 105"/>
                  <a:gd name="T7" fmla="*/ 175 h 604"/>
                  <a:gd name="T8" fmla="*/ 72 w 105"/>
                  <a:gd name="T9" fmla="*/ 211 h 604"/>
                  <a:gd name="T10" fmla="*/ 71 w 105"/>
                  <a:gd name="T11" fmla="*/ 304 h 604"/>
                  <a:gd name="T12" fmla="*/ 72 w 105"/>
                  <a:gd name="T13" fmla="*/ 414 h 604"/>
                  <a:gd name="T14" fmla="*/ 78 w 105"/>
                  <a:gd name="T15" fmla="*/ 494 h 604"/>
                  <a:gd name="T16" fmla="*/ 82 w 105"/>
                  <a:gd name="T17" fmla="*/ 523 h 604"/>
                  <a:gd name="T18" fmla="*/ 90 w 105"/>
                  <a:gd name="T19" fmla="*/ 538 h 604"/>
                  <a:gd name="T20" fmla="*/ 101 w 105"/>
                  <a:gd name="T21" fmla="*/ 564 h 604"/>
                  <a:gd name="T22" fmla="*/ 103 w 105"/>
                  <a:gd name="T23" fmla="*/ 583 h 604"/>
                  <a:gd name="T24" fmla="*/ 91 w 105"/>
                  <a:gd name="T25" fmla="*/ 600 h 604"/>
                  <a:gd name="T26" fmla="*/ 53 w 105"/>
                  <a:gd name="T27" fmla="*/ 604 h 604"/>
                  <a:gd name="T28" fmla="*/ 27 w 105"/>
                  <a:gd name="T29" fmla="*/ 593 h 604"/>
                  <a:gd name="T30" fmla="*/ 25 w 105"/>
                  <a:gd name="T31" fmla="*/ 566 h 604"/>
                  <a:gd name="T32" fmla="*/ 31 w 105"/>
                  <a:gd name="T33" fmla="*/ 538 h 604"/>
                  <a:gd name="T34" fmla="*/ 38 w 105"/>
                  <a:gd name="T35" fmla="*/ 513 h 604"/>
                  <a:gd name="T36" fmla="*/ 38 w 105"/>
                  <a:gd name="T37" fmla="*/ 441 h 604"/>
                  <a:gd name="T38" fmla="*/ 31 w 105"/>
                  <a:gd name="T39" fmla="*/ 237 h 604"/>
                  <a:gd name="T40" fmla="*/ 23 w 105"/>
                  <a:gd name="T41" fmla="*/ 179 h 604"/>
                  <a:gd name="T42" fmla="*/ 10 w 105"/>
                  <a:gd name="T43" fmla="*/ 160 h 604"/>
                  <a:gd name="T44" fmla="*/ 2 w 105"/>
                  <a:gd name="T45" fmla="*/ 118 h 604"/>
                  <a:gd name="T46" fmla="*/ 0 w 105"/>
                  <a:gd name="T47" fmla="*/ 28 h 604"/>
                  <a:gd name="T48" fmla="*/ 19 w 105"/>
                  <a:gd name="T49" fmla="*/ 9 h 604"/>
                  <a:gd name="T50" fmla="*/ 13 w 105"/>
                  <a:gd name="T51" fmla="*/ 65 h 604"/>
                  <a:gd name="T52" fmla="*/ 13 w 105"/>
                  <a:gd name="T53" fmla="*/ 139 h 604"/>
                  <a:gd name="T54" fmla="*/ 25 w 105"/>
                  <a:gd name="T55" fmla="*/ 160 h 604"/>
                  <a:gd name="T56" fmla="*/ 40 w 105"/>
                  <a:gd name="T57" fmla="*/ 188 h 604"/>
                  <a:gd name="T58" fmla="*/ 50 w 105"/>
                  <a:gd name="T59" fmla="*/ 348 h 604"/>
                  <a:gd name="T60" fmla="*/ 53 w 105"/>
                  <a:gd name="T61" fmla="*/ 504 h 604"/>
                  <a:gd name="T62" fmla="*/ 46 w 105"/>
                  <a:gd name="T63" fmla="*/ 528 h 604"/>
                  <a:gd name="T64" fmla="*/ 40 w 105"/>
                  <a:gd name="T65" fmla="*/ 555 h 604"/>
                  <a:gd name="T66" fmla="*/ 38 w 105"/>
                  <a:gd name="T67" fmla="*/ 574 h 604"/>
                  <a:gd name="T68" fmla="*/ 46 w 105"/>
                  <a:gd name="T69" fmla="*/ 589 h 604"/>
                  <a:gd name="T70" fmla="*/ 69 w 105"/>
                  <a:gd name="T71" fmla="*/ 595 h 604"/>
                  <a:gd name="T72" fmla="*/ 88 w 105"/>
                  <a:gd name="T73" fmla="*/ 583 h 604"/>
                  <a:gd name="T74" fmla="*/ 84 w 105"/>
                  <a:gd name="T75" fmla="*/ 559 h 604"/>
                  <a:gd name="T76" fmla="*/ 74 w 105"/>
                  <a:gd name="T77" fmla="*/ 534 h 604"/>
                  <a:gd name="T78" fmla="*/ 71 w 105"/>
                  <a:gd name="T79" fmla="*/ 521 h 604"/>
                  <a:gd name="T80" fmla="*/ 69 w 105"/>
                  <a:gd name="T81" fmla="*/ 498 h 604"/>
                  <a:gd name="T82" fmla="*/ 63 w 105"/>
                  <a:gd name="T83" fmla="*/ 334 h 604"/>
                  <a:gd name="T84" fmla="*/ 61 w 105"/>
                  <a:gd name="T85" fmla="*/ 182 h 604"/>
                  <a:gd name="T86" fmla="*/ 71 w 105"/>
                  <a:gd name="T87" fmla="*/ 163 h 604"/>
                  <a:gd name="T88" fmla="*/ 80 w 105"/>
                  <a:gd name="T89" fmla="*/ 139 h 604"/>
                  <a:gd name="T90" fmla="*/ 78 w 105"/>
                  <a:gd name="T91" fmla="*/ 61 h 604"/>
                  <a:gd name="T92" fmla="*/ 74 w 105"/>
                  <a:gd name="T93" fmla="*/ 2 h 604"/>
                  <a:gd name="T94" fmla="*/ 95 w 105"/>
                  <a:gd name="T95" fmla="*/ 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5" h="604">
                    <a:moveTo>
                      <a:pt x="95" y="0"/>
                    </a:moveTo>
                    <a:lnTo>
                      <a:pt x="95" y="19"/>
                    </a:lnTo>
                    <a:lnTo>
                      <a:pt x="93" y="65"/>
                    </a:lnTo>
                    <a:lnTo>
                      <a:pt x="93" y="112"/>
                    </a:lnTo>
                    <a:lnTo>
                      <a:pt x="91" y="142"/>
                    </a:lnTo>
                    <a:lnTo>
                      <a:pt x="90" y="152"/>
                    </a:lnTo>
                    <a:lnTo>
                      <a:pt x="86" y="165"/>
                    </a:lnTo>
                    <a:lnTo>
                      <a:pt x="80" y="175"/>
                    </a:lnTo>
                    <a:lnTo>
                      <a:pt x="76" y="188"/>
                    </a:lnTo>
                    <a:lnTo>
                      <a:pt x="72" y="211"/>
                    </a:lnTo>
                    <a:lnTo>
                      <a:pt x="71" y="253"/>
                    </a:lnTo>
                    <a:lnTo>
                      <a:pt x="71" y="304"/>
                    </a:lnTo>
                    <a:lnTo>
                      <a:pt x="72" y="363"/>
                    </a:lnTo>
                    <a:lnTo>
                      <a:pt x="72" y="414"/>
                    </a:lnTo>
                    <a:lnTo>
                      <a:pt x="74" y="460"/>
                    </a:lnTo>
                    <a:lnTo>
                      <a:pt x="78" y="494"/>
                    </a:lnTo>
                    <a:lnTo>
                      <a:pt x="80" y="513"/>
                    </a:lnTo>
                    <a:lnTo>
                      <a:pt x="82" y="523"/>
                    </a:lnTo>
                    <a:lnTo>
                      <a:pt x="86" y="530"/>
                    </a:lnTo>
                    <a:lnTo>
                      <a:pt x="90" y="538"/>
                    </a:lnTo>
                    <a:lnTo>
                      <a:pt x="95" y="551"/>
                    </a:lnTo>
                    <a:lnTo>
                      <a:pt x="101" y="564"/>
                    </a:lnTo>
                    <a:lnTo>
                      <a:pt x="105" y="576"/>
                    </a:lnTo>
                    <a:lnTo>
                      <a:pt x="103" y="583"/>
                    </a:lnTo>
                    <a:lnTo>
                      <a:pt x="99" y="593"/>
                    </a:lnTo>
                    <a:lnTo>
                      <a:pt x="91" y="600"/>
                    </a:lnTo>
                    <a:lnTo>
                      <a:pt x="74" y="604"/>
                    </a:lnTo>
                    <a:lnTo>
                      <a:pt x="53" y="604"/>
                    </a:lnTo>
                    <a:lnTo>
                      <a:pt x="29" y="597"/>
                    </a:lnTo>
                    <a:lnTo>
                      <a:pt x="27" y="593"/>
                    </a:lnTo>
                    <a:lnTo>
                      <a:pt x="27" y="581"/>
                    </a:lnTo>
                    <a:lnTo>
                      <a:pt x="25" y="566"/>
                    </a:lnTo>
                    <a:lnTo>
                      <a:pt x="27" y="551"/>
                    </a:lnTo>
                    <a:lnTo>
                      <a:pt x="31" y="538"/>
                    </a:lnTo>
                    <a:lnTo>
                      <a:pt x="36" y="526"/>
                    </a:lnTo>
                    <a:lnTo>
                      <a:pt x="38" y="513"/>
                    </a:lnTo>
                    <a:lnTo>
                      <a:pt x="40" y="498"/>
                    </a:lnTo>
                    <a:lnTo>
                      <a:pt x="38" y="441"/>
                    </a:lnTo>
                    <a:lnTo>
                      <a:pt x="36" y="338"/>
                    </a:lnTo>
                    <a:lnTo>
                      <a:pt x="31" y="237"/>
                    </a:lnTo>
                    <a:lnTo>
                      <a:pt x="29" y="188"/>
                    </a:lnTo>
                    <a:lnTo>
                      <a:pt x="23" y="179"/>
                    </a:lnTo>
                    <a:lnTo>
                      <a:pt x="17" y="169"/>
                    </a:lnTo>
                    <a:lnTo>
                      <a:pt x="10" y="160"/>
                    </a:lnTo>
                    <a:lnTo>
                      <a:pt x="6" y="146"/>
                    </a:lnTo>
                    <a:lnTo>
                      <a:pt x="2" y="118"/>
                    </a:lnTo>
                    <a:lnTo>
                      <a:pt x="0" y="72"/>
                    </a:lnTo>
                    <a:lnTo>
                      <a:pt x="0" y="28"/>
                    </a:lnTo>
                    <a:lnTo>
                      <a:pt x="2" y="9"/>
                    </a:lnTo>
                    <a:lnTo>
                      <a:pt x="19" y="9"/>
                    </a:lnTo>
                    <a:lnTo>
                      <a:pt x="17" y="27"/>
                    </a:lnTo>
                    <a:lnTo>
                      <a:pt x="13" y="65"/>
                    </a:lnTo>
                    <a:lnTo>
                      <a:pt x="12" y="108"/>
                    </a:lnTo>
                    <a:lnTo>
                      <a:pt x="13" y="139"/>
                    </a:lnTo>
                    <a:lnTo>
                      <a:pt x="19" y="148"/>
                    </a:lnTo>
                    <a:lnTo>
                      <a:pt x="25" y="160"/>
                    </a:lnTo>
                    <a:lnTo>
                      <a:pt x="33" y="171"/>
                    </a:lnTo>
                    <a:lnTo>
                      <a:pt x="40" y="188"/>
                    </a:lnTo>
                    <a:lnTo>
                      <a:pt x="46" y="245"/>
                    </a:lnTo>
                    <a:lnTo>
                      <a:pt x="50" y="348"/>
                    </a:lnTo>
                    <a:lnTo>
                      <a:pt x="52" y="448"/>
                    </a:lnTo>
                    <a:lnTo>
                      <a:pt x="53" y="504"/>
                    </a:lnTo>
                    <a:lnTo>
                      <a:pt x="50" y="515"/>
                    </a:lnTo>
                    <a:lnTo>
                      <a:pt x="46" y="528"/>
                    </a:lnTo>
                    <a:lnTo>
                      <a:pt x="42" y="542"/>
                    </a:lnTo>
                    <a:lnTo>
                      <a:pt x="40" y="555"/>
                    </a:lnTo>
                    <a:lnTo>
                      <a:pt x="38" y="564"/>
                    </a:lnTo>
                    <a:lnTo>
                      <a:pt x="38" y="574"/>
                    </a:lnTo>
                    <a:lnTo>
                      <a:pt x="40" y="581"/>
                    </a:lnTo>
                    <a:lnTo>
                      <a:pt x="46" y="589"/>
                    </a:lnTo>
                    <a:lnTo>
                      <a:pt x="55" y="593"/>
                    </a:lnTo>
                    <a:lnTo>
                      <a:pt x="69" y="595"/>
                    </a:lnTo>
                    <a:lnTo>
                      <a:pt x="80" y="591"/>
                    </a:lnTo>
                    <a:lnTo>
                      <a:pt x="88" y="583"/>
                    </a:lnTo>
                    <a:lnTo>
                      <a:pt x="88" y="570"/>
                    </a:lnTo>
                    <a:lnTo>
                      <a:pt x="84" y="559"/>
                    </a:lnTo>
                    <a:lnTo>
                      <a:pt x="78" y="545"/>
                    </a:lnTo>
                    <a:lnTo>
                      <a:pt x="74" y="534"/>
                    </a:lnTo>
                    <a:lnTo>
                      <a:pt x="71" y="526"/>
                    </a:lnTo>
                    <a:lnTo>
                      <a:pt x="71" y="521"/>
                    </a:lnTo>
                    <a:lnTo>
                      <a:pt x="69" y="513"/>
                    </a:lnTo>
                    <a:lnTo>
                      <a:pt x="69" y="498"/>
                    </a:lnTo>
                    <a:lnTo>
                      <a:pt x="65" y="439"/>
                    </a:lnTo>
                    <a:lnTo>
                      <a:pt x="63" y="334"/>
                    </a:lnTo>
                    <a:lnTo>
                      <a:pt x="61" y="232"/>
                    </a:lnTo>
                    <a:lnTo>
                      <a:pt x="61" y="182"/>
                    </a:lnTo>
                    <a:lnTo>
                      <a:pt x="65" y="173"/>
                    </a:lnTo>
                    <a:lnTo>
                      <a:pt x="71" y="163"/>
                    </a:lnTo>
                    <a:lnTo>
                      <a:pt x="76" y="150"/>
                    </a:lnTo>
                    <a:lnTo>
                      <a:pt x="80" y="139"/>
                    </a:lnTo>
                    <a:lnTo>
                      <a:pt x="80" y="106"/>
                    </a:lnTo>
                    <a:lnTo>
                      <a:pt x="78" y="61"/>
                    </a:lnTo>
                    <a:lnTo>
                      <a:pt x="76" y="19"/>
                    </a:lnTo>
                    <a:lnTo>
                      <a:pt x="74" y="2"/>
                    </a:lnTo>
                    <a:lnTo>
                      <a:pt x="95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5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2977" name="Freeform 209"/>
            <p:cNvSpPr>
              <a:spLocks/>
            </p:cNvSpPr>
            <p:nvPr/>
          </p:nvSpPr>
          <p:spPr bwMode="auto">
            <a:xfrm>
              <a:off x="4916" y="1933"/>
              <a:ext cx="114" cy="120"/>
            </a:xfrm>
            <a:custGeom>
              <a:avLst/>
              <a:gdLst>
                <a:gd name="T0" fmla="*/ 57 w 228"/>
                <a:gd name="T1" fmla="*/ 14 h 240"/>
                <a:gd name="T2" fmla="*/ 86 w 228"/>
                <a:gd name="T3" fmla="*/ 38 h 240"/>
                <a:gd name="T4" fmla="*/ 135 w 228"/>
                <a:gd name="T5" fmla="*/ 90 h 240"/>
                <a:gd name="T6" fmla="*/ 188 w 228"/>
                <a:gd name="T7" fmla="*/ 151 h 240"/>
                <a:gd name="T8" fmla="*/ 226 w 228"/>
                <a:gd name="T9" fmla="*/ 198 h 240"/>
                <a:gd name="T10" fmla="*/ 228 w 228"/>
                <a:gd name="T11" fmla="*/ 227 h 240"/>
                <a:gd name="T12" fmla="*/ 201 w 228"/>
                <a:gd name="T13" fmla="*/ 240 h 240"/>
                <a:gd name="T14" fmla="*/ 163 w 228"/>
                <a:gd name="T15" fmla="*/ 240 h 240"/>
                <a:gd name="T16" fmla="*/ 139 w 228"/>
                <a:gd name="T17" fmla="*/ 229 h 240"/>
                <a:gd name="T18" fmla="*/ 108 w 228"/>
                <a:gd name="T19" fmla="*/ 185 h 240"/>
                <a:gd name="T20" fmla="*/ 61 w 228"/>
                <a:gd name="T21" fmla="*/ 116 h 240"/>
                <a:gd name="T22" fmla="*/ 17 w 228"/>
                <a:gd name="T23" fmla="*/ 46 h 240"/>
                <a:gd name="T24" fmla="*/ 0 w 228"/>
                <a:gd name="T25" fmla="*/ 10 h 240"/>
                <a:gd name="T26" fmla="*/ 6 w 228"/>
                <a:gd name="T27" fmla="*/ 0 h 240"/>
                <a:gd name="T28" fmla="*/ 21 w 228"/>
                <a:gd name="T29" fmla="*/ 0 h 240"/>
                <a:gd name="T30" fmla="*/ 40 w 228"/>
                <a:gd name="T31" fmla="*/ 4 h 240"/>
                <a:gd name="T32" fmla="*/ 57 w 228"/>
                <a:gd name="T33" fmla="*/ 14 h 240"/>
                <a:gd name="T34" fmla="*/ 57 w 228"/>
                <a:gd name="T35" fmla="*/ 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8" h="240">
                  <a:moveTo>
                    <a:pt x="57" y="14"/>
                  </a:moveTo>
                  <a:lnTo>
                    <a:pt x="86" y="38"/>
                  </a:lnTo>
                  <a:lnTo>
                    <a:pt x="135" y="90"/>
                  </a:lnTo>
                  <a:lnTo>
                    <a:pt x="188" y="151"/>
                  </a:lnTo>
                  <a:lnTo>
                    <a:pt x="226" y="198"/>
                  </a:lnTo>
                  <a:lnTo>
                    <a:pt x="228" y="227"/>
                  </a:lnTo>
                  <a:lnTo>
                    <a:pt x="201" y="240"/>
                  </a:lnTo>
                  <a:lnTo>
                    <a:pt x="163" y="240"/>
                  </a:lnTo>
                  <a:lnTo>
                    <a:pt x="139" y="229"/>
                  </a:lnTo>
                  <a:lnTo>
                    <a:pt x="108" y="185"/>
                  </a:lnTo>
                  <a:lnTo>
                    <a:pt x="61" y="116"/>
                  </a:lnTo>
                  <a:lnTo>
                    <a:pt x="17" y="46"/>
                  </a:lnTo>
                  <a:lnTo>
                    <a:pt x="0" y="10"/>
                  </a:lnTo>
                  <a:lnTo>
                    <a:pt x="6" y="0"/>
                  </a:lnTo>
                  <a:lnTo>
                    <a:pt x="21" y="0"/>
                  </a:lnTo>
                  <a:lnTo>
                    <a:pt x="40" y="4"/>
                  </a:lnTo>
                  <a:lnTo>
                    <a:pt x="57" y="14"/>
                  </a:lnTo>
                  <a:lnTo>
                    <a:pt x="57" y="14"/>
                  </a:lnTo>
                  <a:close/>
                </a:path>
              </a:pathLst>
            </a:custGeom>
            <a:solidFill>
              <a:srgbClr val="FFE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2978" name="Freeform 210"/>
            <p:cNvSpPr>
              <a:spLocks/>
            </p:cNvSpPr>
            <p:nvPr/>
          </p:nvSpPr>
          <p:spPr bwMode="auto">
            <a:xfrm>
              <a:off x="4779" y="1730"/>
              <a:ext cx="141" cy="187"/>
            </a:xfrm>
            <a:custGeom>
              <a:avLst/>
              <a:gdLst>
                <a:gd name="T0" fmla="*/ 29 w 282"/>
                <a:gd name="T1" fmla="*/ 7 h 374"/>
                <a:gd name="T2" fmla="*/ 42 w 282"/>
                <a:gd name="T3" fmla="*/ 15 h 374"/>
                <a:gd name="T4" fmla="*/ 78 w 282"/>
                <a:gd name="T5" fmla="*/ 40 h 374"/>
                <a:gd name="T6" fmla="*/ 126 w 282"/>
                <a:gd name="T7" fmla="*/ 78 h 374"/>
                <a:gd name="T8" fmla="*/ 173 w 282"/>
                <a:gd name="T9" fmla="*/ 125 h 374"/>
                <a:gd name="T10" fmla="*/ 217 w 282"/>
                <a:gd name="T11" fmla="*/ 180 h 374"/>
                <a:gd name="T12" fmla="*/ 247 w 282"/>
                <a:gd name="T13" fmla="*/ 241 h 374"/>
                <a:gd name="T14" fmla="*/ 270 w 282"/>
                <a:gd name="T15" fmla="*/ 294 h 374"/>
                <a:gd name="T16" fmla="*/ 282 w 282"/>
                <a:gd name="T17" fmla="*/ 329 h 374"/>
                <a:gd name="T18" fmla="*/ 280 w 282"/>
                <a:gd name="T19" fmla="*/ 340 h 374"/>
                <a:gd name="T20" fmla="*/ 268 w 282"/>
                <a:gd name="T21" fmla="*/ 346 h 374"/>
                <a:gd name="T22" fmla="*/ 249 w 282"/>
                <a:gd name="T23" fmla="*/ 348 h 374"/>
                <a:gd name="T24" fmla="*/ 232 w 282"/>
                <a:gd name="T25" fmla="*/ 353 h 374"/>
                <a:gd name="T26" fmla="*/ 217 w 282"/>
                <a:gd name="T27" fmla="*/ 365 h 374"/>
                <a:gd name="T28" fmla="*/ 204 w 282"/>
                <a:gd name="T29" fmla="*/ 374 h 374"/>
                <a:gd name="T30" fmla="*/ 190 w 282"/>
                <a:gd name="T31" fmla="*/ 372 h 374"/>
                <a:gd name="T32" fmla="*/ 177 w 282"/>
                <a:gd name="T33" fmla="*/ 357 h 374"/>
                <a:gd name="T34" fmla="*/ 164 w 282"/>
                <a:gd name="T35" fmla="*/ 311 h 374"/>
                <a:gd name="T36" fmla="*/ 152 w 282"/>
                <a:gd name="T37" fmla="*/ 241 h 374"/>
                <a:gd name="T38" fmla="*/ 133 w 282"/>
                <a:gd name="T39" fmla="*/ 163 h 374"/>
                <a:gd name="T40" fmla="*/ 103 w 282"/>
                <a:gd name="T41" fmla="*/ 104 h 374"/>
                <a:gd name="T42" fmla="*/ 65 w 282"/>
                <a:gd name="T43" fmla="*/ 66 h 374"/>
                <a:gd name="T44" fmla="*/ 34 w 282"/>
                <a:gd name="T45" fmla="*/ 42 h 374"/>
                <a:gd name="T46" fmla="*/ 15 w 282"/>
                <a:gd name="T47" fmla="*/ 25 h 374"/>
                <a:gd name="T48" fmla="*/ 4 w 282"/>
                <a:gd name="T49" fmla="*/ 15 h 374"/>
                <a:gd name="T50" fmla="*/ 0 w 282"/>
                <a:gd name="T51" fmla="*/ 7 h 374"/>
                <a:gd name="T52" fmla="*/ 4 w 282"/>
                <a:gd name="T53" fmla="*/ 2 h 374"/>
                <a:gd name="T54" fmla="*/ 12 w 282"/>
                <a:gd name="T55" fmla="*/ 0 h 374"/>
                <a:gd name="T56" fmla="*/ 29 w 282"/>
                <a:gd name="T57" fmla="*/ 7 h 374"/>
                <a:gd name="T58" fmla="*/ 29 w 282"/>
                <a:gd name="T59" fmla="*/ 7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2" h="374">
                  <a:moveTo>
                    <a:pt x="29" y="7"/>
                  </a:moveTo>
                  <a:lnTo>
                    <a:pt x="42" y="15"/>
                  </a:lnTo>
                  <a:lnTo>
                    <a:pt x="78" y="40"/>
                  </a:lnTo>
                  <a:lnTo>
                    <a:pt x="126" y="78"/>
                  </a:lnTo>
                  <a:lnTo>
                    <a:pt x="173" y="125"/>
                  </a:lnTo>
                  <a:lnTo>
                    <a:pt x="217" y="180"/>
                  </a:lnTo>
                  <a:lnTo>
                    <a:pt x="247" y="241"/>
                  </a:lnTo>
                  <a:lnTo>
                    <a:pt x="270" y="294"/>
                  </a:lnTo>
                  <a:lnTo>
                    <a:pt x="282" y="329"/>
                  </a:lnTo>
                  <a:lnTo>
                    <a:pt x="280" y="340"/>
                  </a:lnTo>
                  <a:lnTo>
                    <a:pt x="268" y="346"/>
                  </a:lnTo>
                  <a:lnTo>
                    <a:pt x="249" y="348"/>
                  </a:lnTo>
                  <a:lnTo>
                    <a:pt x="232" y="353"/>
                  </a:lnTo>
                  <a:lnTo>
                    <a:pt x="217" y="365"/>
                  </a:lnTo>
                  <a:lnTo>
                    <a:pt x="204" y="374"/>
                  </a:lnTo>
                  <a:lnTo>
                    <a:pt x="190" y="372"/>
                  </a:lnTo>
                  <a:lnTo>
                    <a:pt x="177" y="357"/>
                  </a:lnTo>
                  <a:lnTo>
                    <a:pt x="164" y="311"/>
                  </a:lnTo>
                  <a:lnTo>
                    <a:pt x="152" y="241"/>
                  </a:lnTo>
                  <a:lnTo>
                    <a:pt x="133" y="163"/>
                  </a:lnTo>
                  <a:lnTo>
                    <a:pt x="103" y="104"/>
                  </a:lnTo>
                  <a:lnTo>
                    <a:pt x="65" y="66"/>
                  </a:lnTo>
                  <a:lnTo>
                    <a:pt x="34" y="42"/>
                  </a:lnTo>
                  <a:lnTo>
                    <a:pt x="15" y="25"/>
                  </a:lnTo>
                  <a:lnTo>
                    <a:pt x="4" y="15"/>
                  </a:lnTo>
                  <a:lnTo>
                    <a:pt x="0" y="7"/>
                  </a:lnTo>
                  <a:lnTo>
                    <a:pt x="4" y="2"/>
                  </a:lnTo>
                  <a:lnTo>
                    <a:pt x="12" y="0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E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32979" name="Freeform 211"/>
            <p:cNvSpPr>
              <a:spLocks/>
            </p:cNvSpPr>
            <p:nvPr/>
          </p:nvSpPr>
          <p:spPr bwMode="auto">
            <a:xfrm>
              <a:off x="4049" y="1950"/>
              <a:ext cx="48" cy="77"/>
            </a:xfrm>
            <a:custGeom>
              <a:avLst/>
              <a:gdLst>
                <a:gd name="T0" fmla="*/ 97 w 97"/>
                <a:gd name="T1" fmla="*/ 26 h 154"/>
                <a:gd name="T2" fmla="*/ 93 w 97"/>
                <a:gd name="T3" fmla="*/ 43 h 154"/>
                <a:gd name="T4" fmla="*/ 82 w 97"/>
                <a:gd name="T5" fmla="*/ 83 h 154"/>
                <a:gd name="T6" fmla="*/ 68 w 97"/>
                <a:gd name="T7" fmla="*/ 125 h 154"/>
                <a:gd name="T8" fmla="*/ 57 w 97"/>
                <a:gd name="T9" fmla="*/ 154 h 154"/>
                <a:gd name="T10" fmla="*/ 38 w 97"/>
                <a:gd name="T11" fmla="*/ 154 h 154"/>
                <a:gd name="T12" fmla="*/ 17 w 97"/>
                <a:gd name="T13" fmla="*/ 142 h 154"/>
                <a:gd name="T14" fmla="*/ 2 w 97"/>
                <a:gd name="T15" fmla="*/ 127 h 154"/>
                <a:gd name="T16" fmla="*/ 0 w 97"/>
                <a:gd name="T17" fmla="*/ 112 h 154"/>
                <a:gd name="T18" fmla="*/ 15 w 97"/>
                <a:gd name="T19" fmla="*/ 87 h 154"/>
                <a:gd name="T20" fmla="*/ 38 w 97"/>
                <a:gd name="T21" fmla="*/ 51 h 154"/>
                <a:gd name="T22" fmla="*/ 59 w 97"/>
                <a:gd name="T23" fmla="*/ 19 h 154"/>
                <a:gd name="T24" fmla="*/ 68 w 97"/>
                <a:gd name="T25" fmla="*/ 5 h 154"/>
                <a:gd name="T26" fmla="*/ 74 w 97"/>
                <a:gd name="T27" fmla="*/ 3 h 154"/>
                <a:gd name="T28" fmla="*/ 86 w 97"/>
                <a:gd name="T29" fmla="*/ 0 h 154"/>
                <a:gd name="T30" fmla="*/ 95 w 97"/>
                <a:gd name="T31" fmla="*/ 3 h 154"/>
                <a:gd name="T32" fmla="*/ 97 w 97"/>
                <a:gd name="T33" fmla="*/ 26 h 154"/>
                <a:gd name="T34" fmla="*/ 97 w 97"/>
                <a:gd name="T35" fmla="*/ 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154">
                  <a:moveTo>
                    <a:pt x="97" y="26"/>
                  </a:moveTo>
                  <a:lnTo>
                    <a:pt x="93" y="43"/>
                  </a:lnTo>
                  <a:lnTo>
                    <a:pt x="82" y="83"/>
                  </a:lnTo>
                  <a:lnTo>
                    <a:pt x="68" y="125"/>
                  </a:lnTo>
                  <a:lnTo>
                    <a:pt x="57" y="154"/>
                  </a:lnTo>
                  <a:lnTo>
                    <a:pt x="38" y="154"/>
                  </a:lnTo>
                  <a:lnTo>
                    <a:pt x="17" y="142"/>
                  </a:lnTo>
                  <a:lnTo>
                    <a:pt x="2" y="127"/>
                  </a:lnTo>
                  <a:lnTo>
                    <a:pt x="0" y="112"/>
                  </a:lnTo>
                  <a:lnTo>
                    <a:pt x="15" y="87"/>
                  </a:lnTo>
                  <a:lnTo>
                    <a:pt x="38" y="51"/>
                  </a:lnTo>
                  <a:lnTo>
                    <a:pt x="59" y="19"/>
                  </a:lnTo>
                  <a:lnTo>
                    <a:pt x="68" y="5"/>
                  </a:lnTo>
                  <a:lnTo>
                    <a:pt x="74" y="3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97" y="26"/>
                  </a:lnTo>
                  <a:lnTo>
                    <a:pt x="97" y="26"/>
                  </a:lnTo>
                  <a:close/>
                </a:path>
              </a:pathLst>
            </a:custGeom>
            <a:solidFill>
              <a:srgbClr val="FF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592087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F779E5-0066-4449-9F2C-E0A54B103352}" type="slidenum">
              <a:rPr lang="en-US">
                <a:solidFill>
                  <a:srgbClr val="FFFFFF"/>
                </a:solidFill>
              </a:rPr>
              <a:pPr/>
              <a:t>34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283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296863"/>
            <a:ext cx="7772400" cy="1150937"/>
          </a:xfrm>
          <a:solidFill>
            <a:schemeClr val="tx1"/>
          </a:solidFill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3600" b="1" dirty="0" smtClean="0">
                <a:solidFill>
                  <a:srgbClr val="002060"/>
                </a:solidFill>
                <a:cs typeface="Arial" charset="0"/>
              </a:rPr>
              <a:t/>
            </a:r>
            <a:br>
              <a:rPr lang="en-US" sz="3600" b="1" dirty="0" smtClean="0">
                <a:solidFill>
                  <a:srgbClr val="002060"/>
                </a:solidFill>
                <a:cs typeface="Arial" charset="0"/>
              </a:rPr>
            </a:br>
            <a:r>
              <a:rPr lang="en-US" sz="3600" b="1" dirty="0" smtClean="0">
                <a:solidFill>
                  <a:srgbClr val="002060"/>
                </a:solidFill>
                <a:cs typeface="Arial" charset="0"/>
              </a:rPr>
              <a:t>Guidelines </a:t>
            </a:r>
            <a:r>
              <a:rPr lang="en-US" sz="3600" b="1" dirty="0">
                <a:solidFill>
                  <a:srgbClr val="002060"/>
                </a:solidFill>
                <a:cs typeface="Arial" charset="0"/>
              </a:rPr>
              <a:t>For The Nurse Aide In Dealing With Resident Sexuality</a:t>
            </a:r>
            <a:br>
              <a:rPr lang="en-US" sz="3600" b="1" dirty="0">
                <a:solidFill>
                  <a:srgbClr val="002060"/>
                </a:solidFill>
                <a:cs typeface="Arial" charset="0"/>
              </a:rPr>
            </a:b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22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4213" y="1952625"/>
            <a:ext cx="7632700" cy="3970338"/>
          </a:xfrm>
        </p:spPr>
        <p:txBody>
          <a:bodyPr/>
          <a:lstStyle/>
          <a:p>
            <a:r>
              <a:rPr lang="en-US" sz="3600" dirty="0"/>
              <a:t>Provide protection for the non-consenting resident</a:t>
            </a:r>
          </a:p>
          <a:p>
            <a:r>
              <a:rPr lang="en-US" sz="3600" dirty="0"/>
              <a:t>Be firm but gentle in your rejection of a resident’s sexual advances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00092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0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F7AC08-145B-4085-B0B4-99A307F7F540}" type="slidenum">
              <a:rPr lang="en-US">
                <a:solidFill>
                  <a:srgbClr val="FFFFFF"/>
                </a:solidFill>
              </a:rPr>
              <a:pPr/>
              <a:t>35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296863"/>
            <a:ext cx="7772400" cy="1143000"/>
          </a:xfrm>
          <a:solidFill>
            <a:schemeClr val="tx1"/>
          </a:solidFill>
        </p:spPr>
        <p:txBody>
          <a:bodyPr/>
          <a:lstStyle/>
          <a:p>
            <a:r>
              <a:rPr lang="en-US" sz="3600" b="1" dirty="0">
                <a:solidFill>
                  <a:srgbClr val="002060"/>
                </a:solidFill>
              </a:rPr>
              <a:t>Possible Effects Of Injury Or Illness On Sexuality</a:t>
            </a:r>
          </a:p>
        </p:txBody>
      </p:sp>
      <p:sp>
        <p:nvSpPr>
          <p:cNvPr id="1208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47700" y="1628775"/>
            <a:ext cx="5795963" cy="4322763"/>
          </a:xfrm>
        </p:spPr>
        <p:txBody>
          <a:bodyPr/>
          <a:lstStyle/>
          <a:p>
            <a:r>
              <a:rPr lang="en-US" sz="3600"/>
              <a:t>Disfiguring surgery may cause a person to feel:</a:t>
            </a:r>
          </a:p>
          <a:p>
            <a:pPr lvl="1"/>
            <a:r>
              <a:rPr lang="en-US" sz="3600"/>
              <a:t>unattractive and ugly to others</a:t>
            </a:r>
          </a:p>
          <a:p>
            <a:pPr lvl="1"/>
            <a:r>
              <a:rPr lang="en-US" sz="3600"/>
              <a:t>mutilated and deformed</a:t>
            </a:r>
          </a:p>
          <a:p>
            <a:pPr lvl="1"/>
            <a:r>
              <a:rPr lang="en-US" sz="3600"/>
              <a:t>unworthy of love or affection</a:t>
            </a:r>
          </a:p>
        </p:txBody>
      </p:sp>
      <p:grpSp>
        <p:nvGrpSpPr>
          <p:cNvPr id="120883" name="Group 51"/>
          <p:cNvGrpSpPr>
            <a:grpSpLocks/>
          </p:cNvGrpSpPr>
          <p:nvPr/>
        </p:nvGrpSpPr>
        <p:grpSpPr bwMode="auto">
          <a:xfrm>
            <a:off x="6372225" y="2420938"/>
            <a:ext cx="2373313" cy="3024187"/>
            <a:chOff x="1702" y="1043"/>
            <a:chExt cx="3104" cy="3596"/>
          </a:xfrm>
        </p:grpSpPr>
        <p:sp>
          <p:nvSpPr>
            <p:cNvPr id="120884" name="Freeform 52"/>
            <p:cNvSpPr>
              <a:spLocks/>
            </p:cNvSpPr>
            <p:nvPr/>
          </p:nvSpPr>
          <p:spPr bwMode="auto">
            <a:xfrm>
              <a:off x="1702" y="1043"/>
              <a:ext cx="3104" cy="3596"/>
            </a:xfrm>
            <a:custGeom>
              <a:avLst/>
              <a:gdLst>
                <a:gd name="T0" fmla="*/ 2209 w 3104"/>
                <a:gd name="T1" fmla="*/ 100 h 3596"/>
                <a:gd name="T2" fmla="*/ 2385 w 3104"/>
                <a:gd name="T3" fmla="*/ 250 h 3596"/>
                <a:gd name="T4" fmla="*/ 2479 w 3104"/>
                <a:gd name="T5" fmla="*/ 486 h 3596"/>
                <a:gd name="T6" fmla="*/ 2442 w 3104"/>
                <a:gd name="T7" fmla="*/ 628 h 3596"/>
                <a:gd name="T8" fmla="*/ 2413 w 3104"/>
                <a:gd name="T9" fmla="*/ 677 h 3596"/>
                <a:gd name="T10" fmla="*/ 2362 w 3104"/>
                <a:gd name="T11" fmla="*/ 751 h 3596"/>
                <a:gd name="T12" fmla="*/ 2347 w 3104"/>
                <a:gd name="T13" fmla="*/ 822 h 3596"/>
                <a:gd name="T14" fmla="*/ 2353 w 3104"/>
                <a:gd name="T15" fmla="*/ 848 h 3596"/>
                <a:gd name="T16" fmla="*/ 2364 w 3104"/>
                <a:gd name="T17" fmla="*/ 1000 h 3596"/>
                <a:gd name="T18" fmla="*/ 2194 w 3104"/>
                <a:gd name="T19" fmla="*/ 1395 h 3596"/>
                <a:gd name="T20" fmla="*/ 2096 w 3104"/>
                <a:gd name="T21" fmla="*/ 1466 h 3596"/>
                <a:gd name="T22" fmla="*/ 2091 w 3104"/>
                <a:gd name="T23" fmla="*/ 1505 h 3596"/>
                <a:gd name="T24" fmla="*/ 2171 w 3104"/>
                <a:gd name="T25" fmla="*/ 1546 h 3596"/>
                <a:gd name="T26" fmla="*/ 2461 w 3104"/>
                <a:gd name="T27" fmla="*/ 1736 h 3596"/>
                <a:gd name="T28" fmla="*/ 2716 w 3104"/>
                <a:gd name="T29" fmla="*/ 1908 h 3596"/>
                <a:gd name="T30" fmla="*/ 2831 w 3104"/>
                <a:gd name="T31" fmla="*/ 2061 h 3596"/>
                <a:gd name="T32" fmla="*/ 2892 w 3104"/>
                <a:gd name="T33" fmla="*/ 2250 h 3596"/>
                <a:gd name="T34" fmla="*/ 2932 w 3104"/>
                <a:gd name="T35" fmla="*/ 2441 h 3596"/>
                <a:gd name="T36" fmla="*/ 3021 w 3104"/>
                <a:gd name="T37" fmla="*/ 2803 h 3596"/>
                <a:gd name="T38" fmla="*/ 3101 w 3104"/>
                <a:gd name="T39" fmla="*/ 3064 h 3596"/>
                <a:gd name="T40" fmla="*/ 3057 w 3104"/>
                <a:gd name="T41" fmla="*/ 3342 h 3596"/>
                <a:gd name="T42" fmla="*/ 2903 w 3104"/>
                <a:gd name="T43" fmla="*/ 3491 h 3596"/>
                <a:gd name="T44" fmla="*/ 2684 w 3104"/>
                <a:gd name="T45" fmla="*/ 3560 h 3596"/>
                <a:gd name="T46" fmla="*/ 2564 w 3104"/>
                <a:gd name="T47" fmla="*/ 3525 h 3596"/>
                <a:gd name="T48" fmla="*/ 2475 w 3104"/>
                <a:gd name="T49" fmla="*/ 3402 h 3596"/>
                <a:gd name="T50" fmla="*/ 2435 w 3104"/>
                <a:gd name="T51" fmla="*/ 3341 h 3596"/>
                <a:gd name="T52" fmla="*/ 2378 w 3104"/>
                <a:gd name="T53" fmla="*/ 3334 h 3596"/>
                <a:gd name="T54" fmla="*/ 2318 w 3104"/>
                <a:gd name="T55" fmla="*/ 3436 h 3596"/>
                <a:gd name="T56" fmla="*/ 2212 w 3104"/>
                <a:gd name="T57" fmla="*/ 3470 h 3596"/>
                <a:gd name="T58" fmla="*/ 2109 w 3104"/>
                <a:gd name="T59" fmla="*/ 3473 h 3596"/>
                <a:gd name="T60" fmla="*/ 2019 w 3104"/>
                <a:gd name="T61" fmla="*/ 3381 h 3596"/>
                <a:gd name="T62" fmla="*/ 1971 w 3104"/>
                <a:gd name="T63" fmla="*/ 3331 h 3596"/>
                <a:gd name="T64" fmla="*/ 1935 w 3104"/>
                <a:gd name="T65" fmla="*/ 3308 h 3596"/>
                <a:gd name="T66" fmla="*/ 1879 w 3104"/>
                <a:gd name="T67" fmla="*/ 3272 h 3596"/>
                <a:gd name="T68" fmla="*/ 1816 w 3104"/>
                <a:gd name="T69" fmla="*/ 3225 h 3596"/>
                <a:gd name="T70" fmla="*/ 1748 w 3104"/>
                <a:gd name="T71" fmla="*/ 3223 h 3596"/>
                <a:gd name="T72" fmla="*/ 1697 w 3104"/>
                <a:gd name="T73" fmla="*/ 3248 h 3596"/>
                <a:gd name="T74" fmla="*/ 1458 w 3104"/>
                <a:gd name="T75" fmla="*/ 3276 h 3596"/>
                <a:gd name="T76" fmla="*/ 1287 w 3104"/>
                <a:gd name="T77" fmla="*/ 3388 h 3596"/>
                <a:gd name="T78" fmla="*/ 881 w 3104"/>
                <a:gd name="T79" fmla="*/ 3562 h 3596"/>
                <a:gd name="T80" fmla="*/ 449 w 3104"/>
                <a:gd name="T81" fmla="*/ 3596 h 3596"/>
                <a:gd name="T82" fmla="*/ 228 w 3104"/>
                <a:gd name="T83" fmla="*/ 3545 h 3596"/>
                <a:gd name="T84" fmla="*/ 91 w 3104"/>
                <a:gd name="T85" fmla="*/ 3442 h 3596"/>
                <a:gd name="T86" fmla="*/ 3 w 3104"/>
                <a:gd name="T87" fmla="*/ 3222 h 3596"/>
                <a:gd name="T88" fmla="*/ 44 w 3104"/>
                <a:gd name="T89" fmla="*/ 2960 h 3596"/>
                <a:gd name="T90" fmla="*/ 113 w 3104"/>
                <a:gd name="T91" fmla="*/ 2720 h 3596"/>
                <a:gd name="T92" fmla="*/ 192 w 3104"/>
                <a:gd name="T93" fmla="*/ 2460 h 3596"/>
                <a:gd name="T94" fmla="*/ 291 w 3104"/>
                <a:gd name="T95" fmla="*/ 2095 h 3596"/>
                <a:gd name="T96" fmla="*/ 398 w 3104"/>
                <a:gd name="T97" fmla="*/ 1811 h 3596"/>
                <a:gd name="T98" fmla="*/ 535 w 3104"/>
                <a:gd name="T99" fmla="*/ 1634 h 3596"/>
                <a:gd name="T100" fmla="*/ 894 w 3104"/>
                <a:gd name="T101" fmla="*/ 1455 h 3596"/>
                <a:gd name="T102" fmla="*/ 1165 w 3104"/>
                <a:gd name="T103" fmla="*/ 1309 h 3596"/>
                <a:gd name="T104" fmla="*/ 1336 w 3104"/>
                <a:gd name="T105" fmla="*/ 1144 h 3596"/>
                <a:gd name="T106" fmla="*/ 1386 w 3104"/>
                <a:gd name="T107" fmla="*/ 947 h 3596"/>
                <a:gd name="T108" fmla="*/ 1231 w 3104"/>
                <a:gd name="T109" fmla="*/ 670 h 3596"/>
                <a:gd name="T110" fmla="*/ 1233 w 3104"/>
                <a:gd name="T111" fmla="*/ 463 h 3596"/>
                <a:gd name="T112" fmla="*/ 1325 w 3104"/>
                <a:gd name="T113" fmla="*/ 292 h 3596"/>
                <a:gd name="T114" fmla="*/ 1602 w 3104"/>
                <a:gd name="T115" fmla="*/ 63 h 3596"/>
                <a:gd name="T116" fmla="*/ 1780 w 3104"/>
                <a:gd name="T117" fmla="*/ 11 h 3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04" h="3596">
                  <a:moveTo>
                    <a:pt x="2019" y="19"/>
                  </a:moveTo>
                  <a:lnTo>
                    <a:pt x="2040" y="23"/>
                  </a:lnTo>
                  <a:lnTo>
                    <a:pt x="2060" y="29"/>
                  </a:lnTo>
                  <a:lnTo>
                    <a:pt x="2079" y="34"/>
                  </a:lnTo>
                  <a:lnTo>
                    <a:pt x="2098" y="41"/>
                  </a:lnTo>
                  <a:lnTo>
                    <a:pt x="2117" y="48"/>
                  </a:lnTo>
                  <a:lnTo>
                    <a:pt x="2137" y="57"/>
                  </a:lnTo>
                  <a:lnTo>
                    <a:pt x="2156" y="67"/>
                  </a:lnTo>
                  <a:lnTo>
                    <a:pt x="2173" y="77"/>
                  </a:lnTo>
                  <a:lnTo>
                    <a:pt x="2191" y="88"/>
                  </a:lnTo>
                  <a:lnTo>
                    <a:pt x="2209" y="100"/>
                  </a:lnTo>
                  <a:lnTo>
                    <a:pt x="2228" y="111"/>
                  </a:lnTo>
                  <a:lnTo>
                    <a:pt x="2246" y="122"/>
                  </a:lnTo>
                  <a:lnTo>
                    <a:pt x="2263" y="133"/>
                  </a:lnTo>
                  <a:lnTo>
                    <a:pt x="2281" y="145"/>
                  </a:lnTo>
                  <a:lnTo>
                    <a:pt x="2299" y="158"/>
                  </a:lnTo>
                  <a:lnTo>
                    <a:pt x="2315" y="173"/>
                  </a:lnTo>
                  <a:lnTo>
                    <a:pt x="2332" y="187"/>
                  </a:lnTo>
                  <a:lnTo>
                    <a:pt x="2347" y="202"/>
                  </a:lnTo>
                  <a:lnTo>
                    <a:pt x="2360" y="217"/>
                  </a:lnTo>
                  <a:lnTo>
                    <a:pt x="2373" y="234"/>
                  </a:lnTo>
                  <a:lnTo>
                    <a:pt x="2385" y="250"/>
                  </a:lnTo>
                  <a:lnTo>
                    <a:pt x="2394" y="266"/>
                  </a:lnTo>
                  <a:lnTo>
                    <a:pt x="2405" y="284"/>
                  </a:lnTo>
                  <a:lnTo>
                    <a:pt x="2413" y="302"/>
                  </a:lnTo>
                  <a:lnTo>
                    <a:pt x="2431" y="339"/>
                  </a:lnTo>
                  <a:lnTo>
                    <a:pt x="2446" y="375"/>
                  </a:lnTo>
                  <a:lnTo>
                    <a:pt x="2460" y="412"/>
                  </a:lnTo>
                  <a:lnTo>
                    <a:pt x="2475" y="449"/>
                  </a:lnTo>
                  <a:lnTo>
                    <a:pt x="2478" y="459"/>
                  </a:lnTo>
                  <a:lnTo>
                    <a:pt x="2479" y="468"/>
                  </a:lnTo>
                  <a:lnTo>
                    <a:pt x="2479" y="476"/>
                  </a:lnTo>
                  <a:lnTo>
                    <a:pt x="2479" y="486"/>
                  </a:lnTo>
                  <a:lnTo>
                    <a:pt x="2476" y="502"/>
                  </a:lnTo>
                  <a:lnTo>
                    <a:pt x="2472" y="519"/>
                  </a:lnTo>
                  <a:lnTo>
                    <a:pt x="2468" y="535"/>
                  </a:lnTo>
                  <a:lnTo>
                    <a:pt x="2464" y="551"/>
                  </a:lnTo>
                  <a:lnTo>
                    <a:pt x="2461" y="568"/>
                  </a:lnTo>
                  <a:lnTo>
                    <a:pt x="2460" y="584"/>
                  </a:lnTo>
                  <a:lnTo>
                    <a:pt x="2458" y="594"/>
                  </a:lnTo>
                  <a:lnTo>
                    <a:pt x="2456" y="603"/>
                  </a:lnTo>
                  <a:lnTo>
                    <a:pt x="2452" y="611"/>
                  </a:lnTo>
                  <a:lnTo>
                    <a:pt x="2446" y="620"/>
                  </a:lnTo>
                  <a:lnTo>
                    <a:pt x="2442" y="628"/>
                  </a:lnTo>
                  <a:lnTo>
                    <a:pt x="2437" y="636"/>
                  </a:lnTo>
                  <a:lnTo>
                    <a:pt x="2433" y="644"/>
                  </a:lnTo>
                  <a:lnTo>
                    <a:pt x="2430" y="652"/>
                  </a:lnTo>
                  <a:lnTo>
                    <a:pt x="2426" y="654"/>
                  </a:lnTo>
                  <a:lnTo>
                    <a:pt x="2423" y="657"/>
                  </a:lnTo>
                  <a:lnTo>
                    <a:pt x="2422" y="661"/>
                  </a:lnTo>
                  <a:lnTo>
                    <a:pt x="2420" y="663"/>
                  </a:lnTo>
                  <a:lnTo>
                    <a:pt x="2419" y="667"/>
                  </a:lnTo>
                  <a:lnTo>
                    <a:pt x="2418" y="670"/>
                  </a:lnTo>
                  <a:lnTo>
                    <a:pt x="2416" y="674"/>
                  </a:lnTo>
                  <a:lnTo>
                    <a:pt x="2413" y="677"/>
                  </a:lnTo>
                  <a:lnTo>
                    <a:pt x="2389" y="693"/>
                  </a:lnTo>
                  <a:lnTo>
                    <a:pt x="2388" y="692"/>
                  </a:lnTo>
                  <a:lnTo>
                    <a:pt x="2383" y="697"/>
                  </a:lnTo>
                  <a:lnTo>
                    <a:pt x="2381" y="704"/>
                  </a:lnTo>
                  <a:lnTo>
                    <a:pt x="2378" y="710"/>
                  </a:lnTo>
                  <a:lnTo>
                    <a:pt x="2375" y="717"/>
                  </a:lnTo>
                  <a:lnTo>
                    <a:pt x="2374" y="723"/>
                  </a:lnTo>
                  <a:lnTo>
                    <a:pt x="2370" y="730"/>
                  </a:lnTo>
                  <a:lnTo>
                    <a:pt x="2367" y="736"/>
                  </a:lnTo>
                  <a:lnTo>
                    <a:pt x="2362" y="741"/>
                  </a:lnTo>
                  <a:lnTo>
                    <a:pt x="2362" y="751"/>
                  </a:lnTo>
                  <a:lnTo>
                    <a:pt x="2360" y="762"/>
                  </a:lnTo>
                  <a:lnTo>
                    <a:pt x="2359" y="771"/>
                  </a:lnTo>
                  <a:lnTo>
                    <a:pt x="2358" y="781"/>
                  </a:lnTo>
                  <a:lnTo>
                    <a:pt x="2356" y="790"/>
                  </a:lnTo>
                  <a:lnTo>
                    <a:pt x="2353" y="800"/>
                  </a:lnTo>
                  <a:lnTo>
                    <a:pt x="2352" y="811"/>
                  </a:lnTo>
                  <a:lnTo>
                    <a:pt x="2351" y="820"/>
                  </a:lnTo>
                  <a:lnTo>
                    <a:pt x="2349" y="820"/>
                  </a:lnTo>
                  <a:lnTo>
                    <a:pt x="2348" y="820"/>
                  </a:lnTo>
                  <a:lnTo>
                    <a:pt x="2348" y="820"/>
                  </a:lnTo>
                  <a:lnTo>
                    <a:pt x="2347" y="822"/>
                  </a:lnTo>
                  <a:lnTo>
                    <a:pt x="2347" y="822"/>
                  </a:lnTo>
                  <a:lnTo>
                    <a:pt x="2345" y="823"/>
                  </a:lnTo>
                  <a:lnTo>
                    <a:pt x="2345" y="823"/>
                  </a:lnTo>
                  <a:lnTo>
                    <a:pt x="2344" y="824"/>
                  </a:lnTo>
                  <a:lnTo>
                    <a:pt x="2344" y="828"/>
                  </a:lnTo>
                  <a:lnTo>
                    <a:pt x="2345" y="833"/>
                  </a:lnTo>
                  <a:lnTo>
                    <a:pt x="2347" y="835"/>
                  </a:lnTo>
                  <a:lnTo>
                    <a:pt x="2349" y="838"/>
                  </a:lnTo>
                  <a:lnTo>
                    <a:pt x="2351" y="841"/>
                  </a:lnTo>
                  <a:lnTo>
                    <a:pt x="2353" y="845"/>
                  </a:lnTo>
                  <a:lnTo>
                    <a:pt x="2353" y="848"/>
                  </a:lnTo>
                  <a:lnTo>
                    <a:pt x="2353" y="852"/>
                  </a:lnTo>
                  <a:lnTo>
                    <a:pt x="2358" y="861"/>
                  </a:lnTo>
                  <a:lnTo>
                    <a:pt x="2362" y="869"/>
                  </a:lnTo>
                  <a:lnTo>
                    <a:pt x="2366" y="878"/>
                  </a:lnTo>
                  <a:lnTo>
                    <a:pt x="2368" y="887"/>
                  </a:lnTo>
                  <a:lnTo>
                    <a:pt x="2371" y="906"/>
                  </a:lnTo>
                  <a:lnTo>
                    <a:pt x="2371" y="924"/>
                  </a:lnTo>
                  <a:lnTo>
                    <a:pt x="2371" y="943"/>
                  </a:lnTo>
                  <a:lnTo>
                    <a:pt x="2368" y="962"/>
                  </a:lnTo>
                  <a:lnTo>
                    <a:pt x="2366" y="981"/>
                  </a:lnTo>
                  <a:lnTo>
                    <a:pt x="2364" y="1000"/>
                  </a:lnTo>
                  <a:lnTo>
                    <a:pt x="2345" y="1044"/>
                  </a:lnTo>
                  <a:lnTo>
                    <a:pt x="2328" y="1089"/>
                  </a:lnTo>
                  <a:lnTo>
                    <a:pt x="2308" y="1133"/>
                  </a:lnTo>
                  <a:lnTo>
                    <a:pt x="2289" y="1176"/>
                  </a:lnTo>
                  <a:lnTo>
                    <a:pt x="2270" y="1221"/>
                  </a:lnTo>
                  <a:lnTo>
                    <a:pt x="2250" y="1265"/>
                  </a:lnTo>
                  <a:lnTo>
                    <a:pt x="2229" y="1307"/>
                  </a:lnTo>
                  <a:lnTo>
                    <a:pt x="2207" y="1351"/>
                  </a:lnTo>
                  <a:lnTo>
                    <a:pt x="2205" y="1366"/>
                  </a:lnTo>
                  <a:lnTo>
                    <a:pt x="2201" y="1381"/>
                  </a:lnTo>
                  <a:lnTo>
                    <a:pt x="2194" y="1395"/>
                  </a:lnTo>
                  <a:lnTo>
                    <a:pt x="2184" y="1407"/>
                  </a:lnTo>
                  <a:lnTo>
                    <a:pt x="2175" y="1419"/>
                  </a:lnTo>
                  <a:lnTo>
                    <a:pt x="2164" y="1432"/>
                  </a:lnTo>
                  <a:lnTo>
                    <a:pt x="2152" y="1442"/>
                  </a:lnTo>
                  <a:lnTo>
                    <a:pt x="2139" y="1452"/>
                  </a:lnTo>
                  <a:lnTo>
                    <a:pt x="2132" y="1455"/>
                  </a:lnTo>
                  <a:lnTo>
                    <a:pt x="2126" y="1457"/>
                  </a:lnTo>
                  <a:lnTo>
                    <a:pt x="2117" y="1460"/>
                  </a:lnTo>
                  <a:lnTo>
                    <a:pt x="2111" y="1463"/>
                  </a:lnTo>
                  <a:lnTo>
                    <a:pt x="2102" y="1464"/>
                  </a:lnTo>
                  <a:lnTo>
                    <a:pt x="2096" y="1466"/>
                  </a:lnTo>
                  <a:lnTo>
                    <a:pt x="2087" y="1468"/>
                  </a:lnTo>
                  <a:lnTo>
                    <a:pt x="2081" y="1471"/>
                  </a:lnTo>
                  <a:lnTo>
                    <a:pt x="2081" y="1474"/>
                  </a:lnTo>
                  <a:lnTo>
                    <a:pt x="2081" y="1478"/>
                  </a:lnTo>
                  <a:lnTo>
                    <a:pt x="2081" y="1482"/>
                  </a:lnTo>
                  <a:lnTo>
                    <a:pt x="2082" y="1486"/>
                  </a:lnTo>
                  <a:lnTo>
                    <a:pt x="2083" y="1490"/>
                  </a:lnTo>
                  <a:lnTo>
                    <a:pt x="2085" y="1494"/>
                  </a:lnTo>
                  <a:lnTo>
                    <a:pt x="2086" y="1497"/>
                  </a:lnTo>
                  <a:lnTo>
                    <a:pt x="2087" y="1501"/>
                  </a:lnTo>
                  <a:lnTo>
                    <a:pt x="2091" y="1505"/>
                  </a:lnTo>
                  <a:lnTo>
                    <a:pt x="2097" y="1509"/>
                  </a:lnTo>
                  <a:lnTo>
                    <a:pt x="2101" y="1513"/>
                  </a:lnTo>
                  <a:lnTo>
                    <a:pt x="2107" y="1516"/>
                  </a:lnTo>
                  <a:lnTo>
                    <a:pt x="2119" y="1520"/>
                  </a:lnTo>
                  <a:lnTo>
                    <a:pt x="2130" y="1524"/>
                  </a:lnTo>
                  <a:lnTo>
                    <a:pt x="2141" y="1527"/>
                  </a:lnTo>
                  <a:lnTo>
                    <a:pt x="2152" y="1531"/>
                  </a:lnTo>
                  <a:lnTo>
                    <a:pt x="2157" y="1534"/>
                  </a:lnTo>
                  <a:lnTo>
                    <a:pt x="2162" y="1538"/>
                  </a:lnTo>
                  <a:lnTo>
                    <a:pt x="2167" y="1542"/>
                  </a:lnTo>
                  <a:lnTo>
                    <a:pt x="2171" y="1546"/>
                  </a:lnTo>
                  <a:lnTo>
                    <a:pt x="2197" y="1558"/>
                  </a:lnTo>
                  <a:lnTo>
                    <a:pt x="2220" y="1573"/>
                  </a:lnTo>
                  <a:lnTo>
                    <a:pt x="2244" y="1588"/>
                  </a:lnTo>
                  <a:lnTo>
                    <a:pt x="2267" y="1604"/>
                  </a:lnTo>
                  <a:lnTo>
                    <a:pt x="2291" y="1619"/>
                  </a:lnTo>
                  <a:lnTo>
                    <a:pt x="2314" y="1634"/>
                  </a:lnTo>
                  <a:lnTo>
                    <a:pt x="2338" y="1649"/>
                  </a:lnTo>
                  <a:lnTo>
                    <a:pt x="2364" y="1662"/>
                  </a:lnTo>
                  <a:lnTo>
                    <a:pt x="2396" y="1688"/>
                  </a:lnTo>
                  <a:lnTo>
                    <a:pt x="2428" y="1713"/>
                  </a:lnTo>
                  <a:lnTo>
                    <a:pt x="2461" y="1736"/>
                  </a:lnTo>
                  <a:lnTo>
                    <a:pt x="2495" y="1758"/>
                  </a:lnTo>
                  <a:lnTo>
                    <a:pt x="2529" y="1778"/>
                  </a:lnTo>
                  <a:lnTo>
                    <a:pt x="2564" y="1800"/>
                  </a:lnTo>
                  <a:lnTo>
                    <a:pt x="2598" y="1820"/>
                  </a:lnTo>
                  <a:lnTo>
                    <a:pt x="2632" y="1844"/>
                  </a:lnTo>
                  <a:lnTo>
                    <a:pt x="2645" y="1855"/>
                  </a:lnTo>
                  <a:lnTo>
                    <a:pt x="2659" y="1865"/>
                  </a:lnTo>
                  <a:lnTo>
                    <a:pt x="2674" y="1876"/>
                  </a:lnTo>
                  <a:lnTo>
                    <a:pt x="2689" y="1886"/>
                  </a:lnTo>
                  <a:lnTo>
                    <a:pt x="2703" y="1897"/>
                  </a:lnTo>
                  <a:lnTo>
                    <a:pt x="2716" y="1908"/>
                  </a:lnTo>
                  <a:lnTo>
                    <a:pt x="2727" y="1920"/>
                  </a:lnTo>
                  <a:lnTo>
                    <a:pt x="2738" y="1935"/>
                  </a:lnTo>
                  <a:lnTo>
                    <a:pt x="2752" y="1946"/>
                  </a:lnTo>
                  <a:lnTo>
                    <a:pt x="2764" y="1957"/>
                  </a:lnTo>
                  <a:lnTo>
                    <a:pt x="2775" y="1968"/>
                  </a:lnTo>
                  <a:lnTo>
                    <a:pt x="2786" y="1980"/>
                  </a:lnTo>
                  <a:lnTo>
                    <a:pt x="2794" y="1992"/>
                  </a:lnTo>
                  <a:lnTo>
                    <a:pt x="2804" y="2006"/>
                  </a:lnTo>
                  <a:lnTo>
                    <a:pt x="2810" y="2020"/>
                  </a:lnTo>
                  <a:lnTo>
                    <a:pt x="2817" y="2033"/>
                  </a:lnTo>
                  <a:lnTo>
                    <a:pt x="2831" y="2061"/>
                  </a:lnTo>
                  <a:lnTo>
                    <a:pt x="2842" y="2089"/>
                  </a:lnTo>
                  <a:lnTo>
                    <a:pt x="2854" y="2118"/>
                  </a:lnTo>
                  <a:lnTo>
                    <a:pt x="2866" y="2145"/>
                  </a:lnTo>
                  <a:lnTo>
                    <a:pt x="2869" y="2159"/>
                  </a:lnTo>
                  <a:lnTo>
                    <a:pt x="2872" y="2173"/>
                  </a:lnTo>
                  <a:lnTo>
                    <a:pt x="2873" y="2186"/>
                  </a:lnTo>
                  <a:lnTo>
                    <a:pt x="2876" y="2200"/>
                  </a:lnTo>
                  <a:lnTo>
                    <a:pt x="2879" y="2212"/>
                  </a:lnTo>
                  <a:lnTo>
                    <a:pt x="2881" y="2224"/>
                  </a:lnTo>
                  <a:lnTo>
                    <a:pt x="2887" y="2238"/>
                  </a:lnTo>
                  <a:lnTo>
                    <a:pt x="2892" y="2250"/>
                  </a:lnTo>
                  <a:lnTo>
                    <a:pt x="2895" y="2268"/>
                  </a:lnTo>
                  <a:lnTo>
                    <a:pt x="2898" y="2286"/>
                  </a:lnTo>
                  <a:lnTo>
                    <a:pt x="2903" y="2304"/>
                  </a:lnTo>
                  <a:lnTo>
                    <a:pt x="2907" y="2321"/>
                  </a:lnTo>
                  <a:lnTo>
                    <a:pt x="2913" y="2339"/>
                  </a:lnTo>
                  <a:lnTo>
                    <a:pt x="2917" y="2357"/>
                  </a:lnTo>
                  <a:lnTo>
                    <a:pt x="2920" y="2376"/>
                  </a:lnTo>
                  <a:lnTo>
                    <a:pt x="2921" y="2394"/>
                  </a:lnTo>
                  <a:lnTo>
                    <a:pt x="2925" y="2409"/>
                  </a:lnTo>
                  <a:lnTo>
                    <a:pt x="2928" y="2425"/>
                  </a:lnTo>
                  <a:lnTo>
                    <a:pt x="2932" y="2441"/>
                  </a:lnTo>
                  <a:lnTo>
                    <a:pt x="2935" y="2458"/>
                  </a:lnTo>
                  <a:lnTo>
                    <a:pt x="2936" y="2475"/>
                  </a:lnTo>
                  <a:lnTo>
                    <a:pt x="2939" y="2493"/>
                  </a:lnTo>
                  <a:lnTo>
                    <a:pt x="2941" y="2510"/>
                  </a:lnTo>
                  <a:lnTo>
                    <a:pt x="2944" y="2527"/>
                  </a:lnTo>
                  <a:lnTo>
                    <a:pt x="2959" y="2572"/>
                  </a:lnTo>
                  <a:lnTo>
                    <a:pt x="2971" y="2617"/>
                  </a:lnTo>
                  <a:lnTo>
                    <a:pt x="2984" y="2664"/>
                  </a:lnTo>
                  <a:lnTo>
                    <a:pt x="2996" y="2710"/>
                  </a:lnTo>
                  <a:lnTo>
                    <a:pt x="3008" y="2757"/>
                  </a:lnTo>
                  <a:lnTo>
                    <a:pt x="3021" y="2803"/>
                  </a:lnTo>
                  <a:lnTo>
                    <a:pt x="3034" y="2849"/>
                  </a:lnTo>
                  <a:lnTo>
                    <a:pt x="3049" y="2894"/>
                  </a:lnTo>
                  <a:lnTo>
                    <a:pt x="3057" y="2911"/>
                  </a:lnTo>
                  <a:lnTo>
                    <a:pt x="3064" y="2926"/>
                  </a:lnTo>
                  <a:lnTo>
                    <a:pt x="3071" y="2942"/>
                  </a:lnTo>
                  <a:lnTo>
                    <a:pt x="3078" y="2958"/>
                  </a:lnTo>
                  <a:lnTo>
                    <a:pt x="3083" y="2976"/>
                  </a:lnTo>
                  <a:lnTo>
                    <a:pt x="3089" y="2993"/>
                  </a:lnTo>
                  <a:lnTo>
                    <a:pt x="3093" y="3010"/>
                  </a:lnTo>
                  <a:lnTo>
                    <a:pt x="3096" y="3028"/>
                  </a:lnTo>
                  <a:lnTo>
                    <a:pt x="3101" y="3064"/>
                  </a:lnTo>
                  <a:lnTo>
                    <a:pt x="3104" y="3100"/>
                  </a:lnTo>
                  <a:lnTo>
                    <a:pt x="3104" y="3118"/>
                  </a:lnTo>
                  <a:lnTo>
                    <a:pt x="3104" y="3136"/>
                  </a:lnTo>
                  <a:lnTo>
                    <a:pt x="3102" y="3154"/>
                  </a:lnTo>
                  <a:lnTo>
                    <a:pt x="3100" y="3171"/>
                  </a:lnTo>
                  <a:lnTo>
                    <a:pt x="3098" y="3201"/>
                  </a:lnTo>
                  <a:lnTo>
                    <a:pt x="3094" y="3231"/>
                  </a:lnTo>
                  <a:lnTo>
                    <a:pt x="3089" y="3260"/>
                  </a:lnTo>
                  <a:lnTo>
                    <a:pt x="3081" y="3289"/>
                  </a:lnTo>
                  <a:lnTo>
                    <a:pt x="3070" y="3316"/>
                  </a:lnTo>
                  <a:lnTo>
                    <a:pt x="3057" y="3342"/>
                  </a:lnTo>
                  <a:lnTo>
                    <a:pt x="3044" y="3368"/>
                  </a:lnTo>
                  <a:lnTo>
                    <a:pt x="3027" y="3391"/>
                  </a:lnTo>
                  <a:lnTo>
                    <a:pt x="3032" y="3394"/>
                  </a:lnTo>
                  <a:lnTo>
                    <a:pt x="3019" y="3409"/>
                  </a:lnTo>
                  <a:lnTo>
                    <a:pt x="3006" y="3424"/>
                  </a:lnTo>
                  <a:lnTo>
                    <a:pt x="2989" y="3436"/>
                  </a:lnTo>
                  <a:lnTo>
                    <a:pt x="2973" y="3448"/>
                  </a:lnTo>
                  <a:lnTo>
                    <a:pt x="2955" y="3458"/>
                  </a:lnTo>
                  <a:lnTo>
                    <a:pt x="2937" y="3469"/>
                  </a:lnTo>
                  <a:lnTo>
                    <a:pt x="2920" y="3480"/>
                  </a:lnTo>
                  <a:lnTo>
                    <a:pt x="2903" y="3491"/>
                  </a:lnTo>
                  <a:lnTo>
                    <a:pt x="2891" y="3497"/>
                  </a:lnTo>
                  <a:lnTo>
                    <a:pt x="2879" y="3504"/>
                  </a:lnTo>
                  <a:lnTo>
                    <a:pt x="2866" y="3511"/>
                  </a:lnTo>
                  <a:lnTo>
                    <a:pt x="2854" y="3517"/>
                  </a:lnTo>
                  <a:lnTo>
                    <a:pt x="2828" y="3526"/>
                  </a:lnTo>
                  <a:lnTo>
                    <a:pt x="2801" y="3533"/>
                  </a:lnTo>
                  <a:lnTo>
                    <a:pt x="2774" y="3540"/>
                  </a:lnTo>
                  <a:lnTo>
                    <a:pt x="2745" y="3545"/>
                  </a:lnTo>
                  <a:lnTo>
                    <a:pt x="2718" y="3552"/>
                  </a:lnTo>
                  <a:lnTo>
                    <a:pt x="2690" y="3559"/>
                  </a:lnTo>
                  <a:lnTo>
                    <a:pt x="2684" y="3560"/>
                  </a:lnTo>
                  <a:lnTo>
                    <a:pt x="2678" y="3562"/>
                  </a:lnTo>
                  <a:lnTo>
                    <a:pt x="2671" y="3562"/>
                  </a:lnTo>
                  <a:lnTo>
                    <a:pt x="2666" y="3560"/>
                  </a:lnTo>
                  <a:lnTo>
                    <a:pt x="2655" y="3558"/>
                  </a:lnTo>
                  <a:lnTo>
                    <a:pt x="2644" y="3553"/>
                  </a:lnTo>
                  <a:lnTo>
                    <a:pt x="2633" y="3549"/>
                  </a:lnTo>
                  <a:lnTo>
                    <a:pt x="2624" y="3545"/>
                  </a:lnTo>
                  <a:lnTo>
                    <a:pt x="2611" y="3544"/>
                  </a:lnTo>
                  <a:lnTo>
                    <a:pt x="2599" y="3544"/>
                  </a:lnTo>
                  <a:lnTo>
                    <a:pt x="2581" y="3536"/>
                  </a:lnTo>
                  <a:lnTo>
                    <a:pt x="2564" y="3525"/>
                  </a:lnTo>
                  <a:lnTo>
                    <a:pt x="2544" y="3514"/>
                  </a:lnTo>
                  <a:lnTo>
                    <a:pt x="2528" y="3502"/>
                  </a:lnTo>
                  <a:lnTo>
                    <a:pt x="2512" y="3487"/>
                  </a:lnTo>
                  <a:lnTo>
                    <a:pt x="2498" y="3470"/>
                  </a:lnTo>
                  <a:lnTo>
                    <a:pt x="2493" y="3462"/>
                  </a:lnTo>
                  <a:lnTo>
                    <a:pt x="2487" y="3452"/>
                  </a:lnTo>
                  <a:lnTo>
                    <a:pt x="2483" y="3443"/>
                  </a:lnTo>
                  <a:lnTo>
                    <a:pt x="2479" y="3432"/>
                  </a:lnTo>
                  <a:lnTo>
                    <a:pt x="2478" y="3422"/>
                  </a:lnTo>
                  <a:lnTo>
                    <a:pt x="2476" y="3413"/>
                  </a:lnTo>
                  <a:lnTo>
                    <a:pt x="2475" y="3402"/>
                  </a:lnTo>
                  <a:lnTo>
                    <a:pt x="2472" y="3392"/>
                  </a:lnTo>
                  <a:lnTo>
                    <a:pt x="2469" y="3383"/>
                  </a:lnTo>
                  <a:lnTo>
                    <a:pt x="2467" y="3375"/>
                  </a:lnTo>
                  <a:lnTo>
                    <a:pt x="2464" y="3365"/>
                  </a:lnTo>
                  <a:lnTo>
                    <a:pt x="2460" y="3357"/>
                  </a:lnTo>
                  <a:lnTo>
                    <a:pt x="2458" y="3351"/>
                  </a:lnTo>
                  <a:lnTo>
                    <a:pt x="2454" y="3349"/>
                  </a:lnTo>
                  <a:lnTo>
                    <a:pt x="2450" y="3346"/>
                  </a:lnTo>
                  <a:lnTo>
                    <a:pt x="2445" y="3345"/>
                  </a:lnTo>
                  <a:lnTo>
                    <a:pt x="2439" y="3343"/>
                  </a:lnTo>
                  <a:lnTo>
                    <a:pt x="2435" y="3341"/>
                  </a:lnTo>
                  <a:lnTo>
                    <a:pt x="2430" y="3339"/>
                  </a:lnTo>
                  <a:lnTo>
                    <a:pt x="2426" y="3336"/>
                  </a:lnTo>
                  <a:lnTo>
                    <a:pt x="2422" y="3332"/>
                  </a:lnTo>
                  <a:lnTo>
                    <a:pt x="2416" y="3331"/>
                  </a:lnTo>
                  <a:lnTo>
                    <a:pt x="2411" y="3330"/>
                  </a:lnTo>
                  <a:lnTo>
                    <a:pt x="2405" y="3328"/>
                  </a:lnTo>
                  <a:lnTo>
                    <a:pt x="2401" y="3327"/>
                  </a:lnTo>
                  <a:lnTo>
                    <a:pt x="2396" y="3326"/>
                  </a:lnTo>
                  <a:lnTo>
                    <a:pt x="2390" y="3324"/>
                  </a:lnTo>
                  <a:lnTo>
                    <a:pt x="2385" y="3323"/>
                  </a:lnTo>
                  <a:lnTo>
                    <a:pt x="2378" y="3334"/>
                  </a:lnTo>
                  <a:lnTo>
                    <a:pt x="2370" y="3345"/>
                  </a:lnTo>
                  <a:lnTo>
                    <a:pt x="2363" y="3356"/>
                  </a:lnTo>
                  <a:lnTo>
                    <a:pt x="2355" y="3365"/>
                  </a:lnTo>
                  <a:lnTo>
                    <a:pt x="2348" y="3376"/>
                  </a:lnTo>
                  <a:lnTo>
                    <a:pt x="2341" y="3387"/>
                  </a:lnTo>
                  <a:lnTo>
                    <a:pt x="2334" y="3398"/>
                  </a:lnTo>
                  <a:lnTo>
                    <a:pt x="2328" y="3409"/>
                  </a:lnTo>
                  <a:lnTo>
                    <a:pt x="2326" y="3416"/>
                  </a:lnTo>
                  <a:lnTo>
                    <a:pt x="2325" y="3422"/>
                  </a:lnTo>
                  <a:lnTo>
                    <a:pt x="2322" y="3429"/>
                  </a:lnTo>
                  <a:lnTo>
                    <a:pt x="2318" y="3436"/>
                  </a:lnTo>
                  <a:lnTo>
                    <a:pt x="2314" y="3442"/>
                  </a:lnTo>
                  <a:lnTo>
                    <a:pt x="2310" y="3447"/>
                  </a:lnTo>
                  <a:lnTo>
                    <a:pt x="2306" y="3452"/>
                  </a:lnTo>
                  <a:lnTo>
                    <a:pt x="2302" y="3458"/>
                  </a:lnTo>
                  <a:lnTo>
                    <a:pt x="2293" y="3462"/>
                  </a:lnTo>
                  <a:lnTo>
                    <a:pt x="2285" y="3466"/>
                  </a:lnTo>
                  <a:lnTo>
                    <a:pt x="2276" y="3469"/>
                  </a:lnTo>
                  <a:lnTo>
                    <a:pt x="2267" y="3470"/>
                  </a:lnTo>
                  <a:lnTo>
                    <a:pt x="2248" y="3472"/>
                  </a:lnTo>
                  <a:lnTo>
                    <a:pt x="2229" y="3472"/>
                  </a:lnTo>
                  <a:lnTo>
                    <a:pt x="2212" y="3470"/>
                  </a:lnTo>
                  <a:lnTo>
                    <a:pt x="2192" y="3472"/>
                  </a:lnTo>
                  <a:lnTo>
                    <a:pt x="2183" y="3473"/>
                  </a:lnTo>
                  <a:lnTo>
                    <a:pt x="2173" y="3474"/>
                  </a:lnTo>
                  <a:lnTo>
                    <a:pt x="2165" y="3476"/>
                  </a:lnTo>
                  <a:lnTo>
                    <a:pt x="2156" y="3480"/>
                  </a:lnTo>
                  <a:lnTo>
                    <a:pt x="2147" y="3481"/>
                  </a:lnTo>
                  <a:lnTo>
                    <a:pt x="2139" y="3481"/>
                  </a:lnTo>
                  <a:lnTo>
                    <a:pt x="2131" y="3481"/>
                  </a:lnTo>
                  <a:lnTo>
                    <a:pt x="2124" y="3480"/>
                  </a:lnTo>
                  <a:lnTo>
                    <a:pt x="2116" y="3477"/>
                  </a:lnTo>
                  <a:lnTo>
                    <a:pt x="2109" y="3473"/>
                  </a:lnTo>
                  <a:lnTo>
                    <a:pt x="2102" y="3467"/>
                  </a:lnTo>
                  <a:lnTo>
                    <a:pt x="2096" y="3462"/>
                  </a:lnTo>
                  <a:lnTo>
                    <a:pt x="2096" y="3458"/>
                  </a:lnTo>
                  <a:lnTo>
                    <a:pt x="2082" y="3454"/>
                  </a:lnTo>
                  <a:lnTo>
                    <a:pt x="2068" y="3448"/>
                  </a:lnTo>
                  <a:lnTo>
                    <a:pt x="2057" y="3440"/>
                  </a:lnTo>
                  <a:lnTo>
                    <a:pt x="2046" y="3431"/>
                  </a:lnTo>
                  <a:lnTo>
                    <a:pt x="2037" y="3420"/>
                  </a:lnTo>
                  <a:lnTo>
                    <a:pt x="2030" y="3407"/>
                  </a:lnTo>
                  <a:lnTo>
                    <a:pt x="2023" y="3395"/>
                  </a:lnTo>
                  <a:lnTo>
                    <a:pt x="2019" y="3381"/>
                  </a:lnTo>
                  <a:lnTo>
                    <a:pt x="2016" y="3375"/>
                  </a:lnTo>
                  <a:lnTo>
                    <a:pt x="2012" y="3369"/>
                  </a:lnTo>
                  <a:lnTo>
                    <a:pt x="2007" y="3365"/>
                  </a:lnTo>
                  <a:lnTo>
                    <a:pt x="2001" y="3360"/>
                  </a:lnTo>
                  <a:lnTo>
                    <a:pt x="1996" y="3356"/>
                  </a:lnTo>
                  <a:lnTo>
                    <a:pt x="1991" y="3350"/>
                  </a:lnTo>
                  <a:lnTo>
                    <a:pt x="1988" y="3345"/>
                  </a:lnTo>
                  <a:lnTo>
                    <a:pt x="1985" y="3338"/>
                  </a:lnTo>
                  <a:lnTo>
                    <a:pt x="1981" y="3336"/>
                  </a:lnTo>
                  <a:lnTo>
                    <a:pt x="1977" y="3334"/>
                  </a:lnTo>
                  <a:lnTo>
                    <a:pt x="1971" y="3331"/>
                  </a:lnTo>
                  <a:lnTo>
                    <a:pt x="1967" y="3328"/>
                  </a:lnTo>
                  <a:lnTo>
                    <a:pt x="1963" y="3327"/>
                  </a:lnTo>
                  <a:lnTo>
                    <a:pt x="1959" y="3324"/>
                  </a:lnTo>
                  <a:lnTo>
                    <a:pt x="1955" y="3324"/>
                  </a:lnTo>
                  <a:lnTo>
                    <a:pt x="1950" y="3323"/>
                  </a:lnTo>
                  <a:lnTo>
                    <a:pt x="1948" y="3320"/>
                  </a:lnTo>
                  <a:lnTo>
                    <a:pt x="1946" y="3317"/>
                  </a:lnTo>
                  <a:lnTo>
                    <a:pt x="1943" y="3313"/>
                  </a:lnTo>
                  <a:lnTo>
                    <a:pt x="1940" y="3312"/>
                  </a:lnTo>
                  <a:lnTo>
                    <a:pt x="1937" y="3309"/>
                  </a:lnTo>
                  <a:lnTo>
                    <a:pt x="1935" y="3308"/>
                  </a:lnTo>
                  <a:lnTo>
                    <a:pt x="1931" y="3306"/>
                  </a:lnTo>
                  <a:lnTo>
                    <a:pt x="1926" y="3306"/>
                  </a:lnTo>
                  <a:lnTo>
                    <a:pt x="1926" y="3300"/>
                  </a:lnTo>
                  <a:lnTo>
                    <a:pt x="1926" y="3294"/>
                  </a:lnTo>
                  <a:lnTo>
                    <a:pt x="1925" y="3289"/>
                  </a:lnTo>
                  <a:lnTo>
                    <a:pt x="1922" y="3286"/>
                  </a:lnTo>
                  <a:lnTo>
                    <a:pt x="1915" y="3281"/>
                  </a:lnTo>
                  <a:lnTo>
                    <a:pt x="1907" y="3278"/>
                  </a:lnTo>
                  <a:lnTo>
                    <a:pt x="1898" y="3276"/>
                  </a:lnTo>
                  <a:lnTo>
                    <a:pt x="1888" y="3275"/>
                  </a:lnTo>
                  <a:lnTo>
                    <a:pt x="1879" y="3272"/>
                  </a:lnTo>
                  <a:lnTo>
                    <a:pt x="1870" y="3267"/>
                  </a:lnTo>
                  <a:lnTo>
                    <a:pt x="1865" y="3263"/>
                  </a:lnTo>
                  <a:lnTo>
                    <a:pt x="1860" y="3259"/>
                  </a:lnTo>
                  <a:lnTo>
                    <a:pt x="1854" y="3253"/>
                  </a:lnTo>
                  <a:lnTo>
                    <a:pt x="1850" y="3248"/>
                  </a:lnTo>
                  <a:lnTo>
                    <a:pt x="1846" y="3241"/>
                  </a:lnTo>
                  <a:lnTo>
                    <a:pt x="1843" y="3235"/>
                  </a:lnTo>
                  <a:lnTo>
                    <a:pt x="1840" y="3229"/>
                  </a:lnTo>
                  <a:lnTo>
                    <a:pt x="1836" y="3223"/>
                  </a:lnTo>
                  <a:lnTo>
                    <a:pt x="1827" y="3225"/>
                  </a:lnTo>
                  <a:lnTo>
                    <a:pt x="1816" y="3225"/>
                  </a:lnTo>
                  <a:lnTo>
                    <a:pt x="1805" y="3225"/>
                  </a:lnTo>
                  <a:lnTo>
                    <a:pt x="1794" y="3223"/>
                  </a:lnTo>
                  <a:lnTo>
                    <a:pt x="1783" y="3220"/>
                  </a:lnTo>
                  <a:lnTo>
                    <a:pt x="1774" y="3218"/>
                  </a:lnTo>
                  <a:lnTo>
                    <a:pt x="1763" y="3214"/>
                  </a:lnTo>
                  <a:lnTo>
                    <a:pt x="1753" y="3210"/>
                  </a:lnTo>
                  <a:lnTo>
                    <a:pt x="1752" y="3212"/>
                  </a:lnTo>
                  <a:lnTo>
                    <a:pt x="1750" y="3215"/>
                  </a:lnTo>
                  <a:lnTo>
                    <a:pt x="1749" y="3218"/>
                  </a:lnTo>
                  <a:lnTo>
                    <a:pt x="1748" y="3220"/>
                  </a:lnTo>
                  <a:lnTo>
                    <a:pt x="1748" y="3223"/>
                  </a:lnTo>
                  <a:lnTo>
                    <a:pt x="1746" y="3226"/>
                  </a:lnTo>
                  <a:lnTo>
                    <a:pt x="1746" y="3229"/>
                  </a:lnTo>
                  <a:lnTo>
                    <a:pt x="1745" y="3231"/>
                  </a:lnTo>
                  <a:lnTo>
                    <a:pt x="1740" y="3235"/>
                  </a:lnTo>
                  <a:lnTo>
                    <a:pt x="1735" y="3240"/>
                  </a:lnTo>
                  <a:lnTo>
                    <a:pt x="1729" y="3241"/>
                  </a:lnTo>
                  <a:lnTo>
                    <a:pt x="1723" y="3242"/>
                  </a:lnTo>
                  <a:lnTo>
                    <a:pt x="1718" y="3244"/>
                  </a:lnTo>
                  <a:lnTo>
                    <a:pt x="1711" y="3245"/>
                  </a:lnTo>
                  <a:lnTo>
                    <a:pt x="1704" y="3246"/>
                  </a:lnTo>
                  <a:lnTo>
                    <a:pt x="1697" y="3248"/>
                  </a:lnTo>
                  <a:lnTo>
                    <a:pt x="1670" y="3256"/>
                  </a:lnTo>
                  <a:lnTo>
                    <a:pt x="1643" y="3263"/>
                  </a:lnTo>
                  <a:lnTo>
                    <a:pt x="1615" y="3268"/>
                  </a:lnTo>
                  <a:lnTo>
                    <a:pt x="1587" y="3274"/>
                  </a:lnTo>
                  <a:lnTo>
                    <a:pt x="1557" y="3278"/>
                  </a:lnTo>
                  <a:lnTo>
                    <a:pt x="1528" y="3279"/>
                  </a:lnTo>
                  <a:lnTo>
                    <a:pt x="1498" y="3279"/>
                  </a:lnTo>
                  <a:lnTo>
                    <a:pt x="1469" y="3276"/>
                  </a:lnTo>
                  <a:lnTo>
                    <a:pt x="1467" y="3275"/>
                  </a:lnTo>
                  <a:lnTo>
                    <a:pt x="1463" y="3276"/>
                  </a:lnTo>
                  <a:lnTo>
                    <a:pt x="1458" y="3276"/>
                  </a:lnTo>
                  <a:lnTo>
                    <a:pt x="1454" y="3276"/>
                  </a:lnTo>
                  <a:lnTo>
                    <a:pt x="1450" y="3276"/>
                  </a:lnTo>
                  <a:lnTo>
                    <a:pt x="1448" y="3275"/>
                  </a:lnTo>
                  <a:lnTo>
                    <a:pt x="1443" y="3274"/>
                  </a:lnTo>
                  <a:lnTo>
                    <a:pt x="1441" y="3272"/>
                  </a:lnTo>
                  <a:lnTo>
                    <a:pt x="1423" y="3289"/>
                  </a:lnTo>
                  <a:lnTo>
                    <a:pt x="1405" y="3305"/>
                  </a:lnTo>
                  <a:lnTo>
                    <a:pt x="1386" y="3321"/>
                  </a:lnTo>
                  <a:lnTo>
                    <a:pt x="1367" y="3335"/>
                  </a:lnTo>
                  <a:lnTo>
                    <a:pt x="1327" y="3362"/>
                  </a:lnTo>
                  <a:lnTo>
                    <a:pt x="1287" y="3388"/>
                  </a:lnTo>
                  <a:lnTo>
                    <a:pt x="1246" y="3411"/>
                  </a:lnTo>
                  <a:lnTo>
                    <a:pt x="1203" y="3435"/>
                  </a:lnTo>
                  <a:lnTo>
                    <a:pt x="1161" y="3458"/>
                  </a:lnTo>
                  <a:lnTo>
                    <a:pt x="1120" y="3481"/>
                  </a:lnTo>
                  <a:lnTo>
                    <a:pt x="1097" y="3492"/>
                  </a:lnTo>
                  <a:lnTo>
                    <a:pt x="1074" y="3502"/>
                  </a:lnTo>
                  <a:lnTo>
                    <a:pt x="1051" y="3511"/>
                  </a:lnTo>
                  <a:lnTo>
                    <a:pt x="1027" y="3521"/>
                  </a:lnTo>
                  <a:lnTo>
                    <a:pt x="980" y="3536"/>
                  </a:lnTo>
                  <a:lnTo>
                    <a:pt x="930" y="3549"/>
                  </a:lnTo>
                  <a:lnTo>
                    <a:pt x="881" y="3562"/>
                  </a:lnTo>
                  <a:lnTo>
                    <a:pt x="832" y="3571"/>
                  </a:lnTo>
                  <a:lnTo>
                    <a:pt x="782" y="3581"/>
                  </a:lnTo>
                  <a:lnTo>
                    <a:pt x="733" y="3589"/>
                  </a:lnTo>
                  <a:lnTo>
                    <a:pt x="704" y="3588"/>
                  </a:lnTo>
                  <a:lnTo>
                    <a:pt x="674" y="3588"/>
                  </a:lnTo>
                  <a:lnTo>
                    <a:pt x="645" y="3589"/>
                  </a:lnTo>
                  <a:lnTo>
                    <a:pt x="618" y="3589"/>
                  </a:lnTo>
                  <a:lnTo>
                    <a:pt x="561" y="3593"/>
                  </a:lnTo>
                  <a:lnTo>
                    <a:pt x="505" y="3596"/>
                  </a:lnTo>
                  <a:lnTo>
                    <a:pt x="476" y="3596"/>
                  </a:lnTo>
                  <a:lnTo>
                    <a:pt x="449" y="3596"/>
                  </a:lnTo>
                  <a:lnTo>
                    <a:pt x="422" y="3594"/>
                  </a:lnTo>
                  <a:lnTo>
                    <a:pt x="393" y="3592"/>
                  </a:lnTo>
                  <a:lnTo>
                    <a:pt x="366" y="3588"/>
                  </a:lnTo>
                  <a:lnTo>
                    <a:pt x="338" y="3582"/>
                  </a:lnTo>
                  <a:lnTo>
                    <a:pt x="311" y="3575"/>
                  </a:lnTo>
                  <a:lnTo>
                    <a:pt x="285" y="3564"/>
                  </a:lnTo>
                  <a:lnTo>
                    <a:pt x="274" y="3559"/>
                  </a:lnTo>
                  <a:lnTo>
                    <a:pt x="263" y="3555"/>
                  </a:lnTo>
                  <a:lnTo>
                    <a:pt x="251" y="3551"/>
                  </a:lnTo>
                  <a:lnTo>
                    <a:pt x="239" y="3548"/>
                  </a:lnTo>
                  <a:lnTo>
                    <a:pt x="228" y="3545"/>
                  </a:lnTo>
                  <a:lnTo>
                    <a:pt x="216" y="3541"/>
                  </a:lnTo>
                  <a:lnTo>
                    <a:pt x="205" y="3536"/>
                  </a:lnTo>
                  <a:lnTo>
                    <a:pt x="195" y="3529"/>
                  </a:lnTo>
                  <a:lnTo>
                    <a:pt x="179" y="3522"/>
                  </a:lnTo>
                  <a:lnTo>
                    <a:pt x="164" y="3514"/>
                  </a:lnTo>
                  <a:lnTo>
                    <a:pt x="149" y="3504"/>
                  </a:lnTo>
                  <a:lnTo>
                    <a:pt x="136" y="3493"/>
                  </a:lnTo>
                  <a:lnTo>
                    <a:pt x="124" y="3481"/>
                  </a:lnTo>
                  <a:lnTo>
                    <a:pt x="112" y="3469"/>
                  </a:lnTo>
                  <a:lnTo>
                    <a:pt x="102" y="3455"/>
                  </a:lnTo>
                  <a:lnTo>
                    <a:pt x="91" y="3442"/>
                  </a:lnTo>
                  <a:lnTo>
                    <a:pt x="74" y="3411"/>
                  </a:lnTo>
                  <a:lnTo>
                    <a:pt x="57" y="3381"/>
                  </a:lnTo>
                  <a:lnTo>
                    <a:pt x="41" y="3350"/>
                  </a:lnTo>
                  <a:lnTo>
                    <a:pt x="26" y="3321"/>
                  </a:lnTo>
                  <a:lnTo>
                    <a:pt x="19" y="3308"/>
                  </a:lnTo>
                  <a:lnTo>
                    <a:pt x="15" y="3294"/>
                  </a:lnTo>
                  <a:lnTo>
                    <a:pt x="12" y="3281"/>
                  </a:lnTo>
                  <a:lnTo>
                    <a:pt x="10" y="3265"/>
                  </a:lnTo>
                  <a:lnTo>
                    <a:pt x="7" y="3252"/>
                  </a:lnTo>
                  <a:lnTo>
                    <a:pt x="5" y="3237"/>
                  </a:lnTo>
                  <a:lnTo>
                    <a:pt x="3" y="3222"/>
                  </a:lnTo>
                  <a:lnTo>
                    <a:pt x="0" y="3208"/>
                  </a:lnTo>
                  <a:lnTo>
                    <a:pt x="3" y="3180"/>
                  </a:lnTo>
                  <a:lnTo>
                    <a:pt x="5" y="3152"/>
                  </a:lnTo>
                  <a:lnTo>
                    <a:pt x="10" y="3125"/>
                  </a:lnTo>
                  <a:lnTo>
                    <a:pt x="15" y="3098"/>
                  </a:lnTo>
                  <a:lnTo>
                    <a:pt x="20" y="3070"/>
                  </a:lnTo>
                  <a:lnTo>
                    <a:pt x="26" y="3044"/>
                  </a:lnTo>
                  <a:lnTo>
                    <a:pt x="33" y="3017"/>
                  </a:lnTo>
                  <a:lnTo>
                    <a:pt x="38" y="2991"/>
                  </a:lnTo>
                  <a:lnTo>
                    <a:pt x="41" y="2975"/>
                  </a:lnTo>
                  <a:lnTo>
                    <a:pt x="44" y="2960"/>
                  </a:lnTo>
                  <a:lnTo>
                    <a:pt x="48" y="2943"/>
                  </a:lnTo>
                  <a:lnTo>
                    <a:pt x="52" y="2928"/>
                  </a:lnTo>
                  <a:lnTo>
                    <a:pt x="56" y="2913"/>
                  </a:lnTo>
                  <a:lnTo>
                    <a:pt x="61" y="2898"/>
                  </a:lnTo>
                  <a:lnTo>
                    <a:pt x="65" y="2882"/>
                  </a:lnTo>
                  <a:lnTo>
                    <a:pt x="68" y="2867"/>
                  </a:lnTo>
                  <a:lnTo>
                    <a:pt x="80" y="2838"/>
                  </a:lnTo>
                  <a:lnTo>
                    <a:pt x="89" y="2810"/>
                  </a:lnTo>
                  <a:lnTo>
                    <a:pt x="97" y="2780"/>
                  </a:lnTo>
                  <a:lnTo>
                    <a:pt x="105" y="2750"/>
                  </a:lnTo>
                  <a:lnTo>
                    <a:pt x="113" y="2720"/>
                  </a:lnTo>
                  <a:lnTo>
                    <a:pt x="123" y="2691"/>
                  </a:lnTo>
                  <a:lnTo>
                    <a:pt x="128" y="2676"/>
                  </a:lnTo>
                  <a:lnTo>
                    <a:pt x="135" y="2662"/>
                  </a:lnTo>
                  <a:lnTo>
                    <a:pt x="142" y="2649"/>
                  </a:lnTo>
                  <a:lnTo>
                    <a:pt x="150" y="2635"/>
                  </a:lnTo>
                  <a:lnTo>
                    <a:pt x="158" y="2608"/>
                  </a:lnTo>
                  <a:lnTo>
                    <a:pt x="166" y="2578"/>
                  </a:lnTo>
                  <a:lnTo>
                    <a:pt x="173" y="2549"/>
                  </a:lnTo>
                  <a:lnTo>
                    <a:pt x="180" y="2519"/>
                  </a:lnTo>
                  <a:lnTo>
                    <a:pt x="187" y="2490"/>
                  </a:lnTo>
                  <a:lnTo>
                    <a:pt x="192" y="2460"/>
                  </a:lnTo>
                  <a:lnTo>
                    <a:pt x="201" y="2432"/>
                  </a:lnTo>
                  <a:lnTo>
                    <a:pt x="207" y="2403"/>
                  </a:lnTo>
                  <a:lnTo>
                    <a:pt x="214" y="2368"/>
                  </a:lnTo>
                  <a:lnTo>
                    <a:pt x="221" y="2332"/>
                  </a:lnTo>
                  <a:lnTo>
                    <a:pt x="231" y="2298"/>
                  </a:lnTo>
                  <a:lnTo>
                    <a:pt x="240" y="2263"/>
                  </a:lnTo>
                  <a:lnTo>
                    <a:pt x="250" y="2230"/>
                  </a:lnTo>
                  <a:lnTo>
                    <a:pt x="259" y="2196"/>
                  </a:lnTo>
                  <a:lnTo>
                    <a:pt x="270" y="2162"/>
                  </a:lnTo>
                  <a:lnTo>
                    <a:pt x="281" y="2127"/>
                  </a:lnTo>
                  <a:lnTo>
                    <a:pt x="291" y="2095"/>
                  </a:lnTo>
                  <a:lnTo>
                    <a:pt x="300" y="2061"/>
                  </a:lnTo>
                  <a:lnTo>
                    <a:pt x="310" y="2027"/>
                  </a:lnTo>
                  <a:lnTo>
                    <a:pt x="321" y="1994"/>
                  </a:lnTo>
                  <a:lnTo>
                    <a:pt x="332" y="1960"/>
                  </a:lnTo>
                  <a:lnTo>
                    <a:pt x="344" y="1928"/>
                  </a:lnTo>
                  <a:lnTo>
                    <a:pt x="359" y="1896"/>
                  </a:lnTo>
                  <a:lnTo>
                    <a:pt x="375" y="1865"/>
                  </a:lnTo>
                  <a:lnTo>
                    <a:pt x="381" y="1850"/>
                  </a:lnTo>
                  <a:lnTo>
                    <a:pt x="386" y="1837"/>
                  </a:lnTo>
                  <a:lnTo>
                    <a:pt x="392" y="1823"/>
                  </a:lnTo>
                  <a:lnTo>
                    <a:pt x="398" y="1811"/>
                  </a:lnTo>
                  <a:lnTo>
                    <a:pt x="405" y="1797"/>
                  </a:lnTo>
                  <a:lnTo>
                    <a:pt x="411" y="1784"/>
                  </a:lnTo>
                  <a:lnTo>
                    <a:pt x="416" y="1770"/>
                  </a:lnTo>
                  <a:lnTo>
                    <a:pt x="422" y="1756"/>
                  </a:lnTo>
                  <a:lnTo>
                    <a:pt x="435" y="1733"/>
                  </a:lnTo>
                  <a:lnTo>
                    <a:pt x="449" y="1714"/>
                  </a:lnTo>
                  <a:lnTo>
                    <a:pt x="464" y="1695"/>
                  </a:lnTo>
                  <a:lnTo>
                    <a:pt x="480" y="1677"/>
                  </a:lnTo>
                  <a:lnTo>
                    <a:pt x="498" y="1662"/>
                  </a:lnTo>
                  <a:lnTo>
                    <a:pt x="516" y="1647"/>
                  </a:lnTo>
                  <a:lnTo>
                    <a:pt x="535" y="1634"/>
                  </a:lnTo>
                  <a:lnTo>
                    <a:pt x="554" y="1620"/>
                  </a:lnTo>
                  <a:lnTo>
                    <a:pt x="595" y="1597"/>
                  </a:lnTo>
                  <a:lnTo>
                    <a:pt x="636" y="1573"/>
                  </a:lnTo>
                  <a:lnTo>
                    <a:pt x="677" y="1552"/>
                  </a:lnTo>
                  <a:lnTo>
                    <a:pt x="718" y="1528"/>
                  </a:lnTo>
                  <a:lnTo>
                    <a:pt x="746" y="1516"/>
                  </a:lnTo>
                  <a:lnTo>
                    <a:pt x="776" y="1504"/>
                  </a:lnTo>
                  <a:lnTo>
                    <a:pt x="805" y="1492"/>
                  </a:lnTo>
                  <a:lnTo>
                    <a:pt x="835" y="1478"/>
                  </a:lnTo>
                  <a:lnTo>
                    <a:pt x="864" y="1466"/>
                  </a:lnTo>
                  <a:lnTo>
                    <a:pt x="894" y="1455"/>
                  </a:lnTo>
                  <a:lnTo>
                    <a:pt x="924" y="1444"/>
                  </a:lnTo>
                  <a:lnTo>
                    <a:pt x="955" y="1434"/>
                  </a:lnTo>
                  <a:lnTo>
                    <a:pt x="980" y="1419"/>
                  </a:lnTo>
                  <a:lnTo>
                    <a:pt x="1005" y="1404"/>
                  </a:lnTo>
                  <a:lnTo>
                    <a:pt x="1030" y="1391"/>
                  </a:lnTo>
                  <a:lnTo>
                    <a:pt x="1056" y="1377"/>
                  </a:lnTo>
                  <a:lnTo>
                    <a:pt x="1082" y="1365"/>
                  </a:lnTo>
                  <a:lnTo>
                    <a:pt x="1108" y="1351"/>
                  </a:lnTo>
                  <a:lnTo>
                    <a:pt x="1132" y="1337"/>
                  </a:lnTo>
                  <a:lnTo>
                    <a:pt x="1158" y="1322"/>
                  </a:lnTo>
                  <a:lnTo>
                    <a:pt x="1165" y="1309"/>
                  </a:lnTo>
                  <a:lnTo>
                    <a:pt x="1172" y="1295"/>
                  </a:lnTo>
                  <a:lnTo>
                    <a:pt x="1180" y="1283"/>
                  </a:lnTo>
                  <a:lnTo>
                    <a:pt x="1190" y="1271"/>
                  </a:lnTo>
                  <a:lnTo>
                    <a:pt x="1199" y="1258"/>
                  </a:lnTo>
                  <a:lnTo>
                    <a:pt x="1210" y="1247"/>
                  </a:lnTo>
                  <a:lnTo>
                    <a:pt x="1222" y="1236"/>
                  </a:lnTo>
                  <a:lnTo>
                    <a:pt x="1233" y="1226"/>
                  </a:lnTo>
                  <a:lnTo>
                    <a:pt x="1259" y="1205"/>
                  </a:lnTo>
                  <a:lnTo>
                    <a:pt x="1285" y="1185"/>
                  </a:lnTo>
                  <a:lnTo>
                    <a:pt x="1311" y="1164"/>
                  </a:lnTo>
                  <a:lnTo>
                    <a:pt x="1336" y="1144"/>
                  </a:lnTo>
                  <a:lnTo>
                    <a:pt x="1379" y="1104"/>
                  </a:lnTo>
                  <a:lnTo>
                    <a:pt x="1385" y="1084"/>
                  </a:lnTo>
                  <a:lnTo>
                    <a:pt x="1390" y="1060"/>
                  </a:lnTo>
                  <a:lnTo>
                    <a:pt x="1394" y="1037"/>
                  </a:lnTo>
                  <a:lnTo>
                    <a:pt x="1397" y="1014"/>
                  </a:lnTo>
                  <a:lnTo>
                    <a:pt x="1397" y="1003"/>
                  </a:lnTo>
                  <a:lnTo>
                    <a:pt x="1397" y="992"/>
                  </a:lnTo>
                  <a:lnTo>
                    <a:pt x="1396" y="980"/>
                  </a:lnTo>
                  <a:lnTo>
                    <a:pt x="1393" y="969"/>
                  </a:lnTo>
                  <a:lnTo>
                    <a:pt x="1390" y="958"/>
                  </a:lnTo>
                  <a:lnTo>
                    <a:pt x="1386" y="947"/>
                  </a:lnTo>
                  <a:lnTo>
                    <a:pt x="1381" y="938"/>
                  </a:lnTo>
                  <a:lnTo>
                    <a:pt x="1375" y="927"/>
                  </a:lnTo>
                  <a:lnTo>
                    <a:pt x="1362" y="910"/>
                  </a:lnTo>
                  <a:lnTo>
                    <a:pt x="1348" y="893"/>
                  </a:lnTo>
                  <a:lnTo>
                    <a:pt x="1337" y="875"/>
                  </a:lnTo>
                  <a:lnTo>
                    <a:pt x="1325" y="857"/>
                  </a:lnTo>
                  <a:lnTo>
                    <a:pt x="1303" y="820"/>
                  </a:lnTo>
                  <a:lnTo>
                    <a:pt x="1284" y="783"/>
                  </a:lnTo>
                  <a:lnTo>
                    <a:pt x="1266" y="745"/>
                  </a:lnTo>
                  <a:lnTo>
                    <a:pt x="1248" y="708"/>
                  </a:lnTo>
                  <a:lnTo>
                    <a:pt x="1231" y="670"/>
                  </a:lnTo>
                  <a:lnTo>
                    <a:pt x="1212" y="632"/>
                  </a:lnTo>
                  <a:lnTo>
                    <a:pt x="1210" y="610"/>
                  </a:lnTo>
                  <a:lnTo>
                    <a:pt x="1207" y="588"/>
                  </a:lnTo>
                  <a:lnTo>
                    <a:pt x="1207" y="566"/>
                  </a:lnTo>
                  <a:lnTo>
                    <a:pt x="1207" y="545"/>
                  </a:lnTo>
                  <a:lnTo>
                    <a:pt x="1210" y="523"/>
                  </a:lnTo>
                  <a:lnTo>
                    <a:pt x="1216" y="501"/>
                  </a:lnTo>
                  <a:lnTo>
                    <a:pt x="1218" y="491"/>
                  </a:lnTo>
                  <a:lnTo>
                    <a:pt x="1222" y="480"/>
                  </a:lnTo>
                  <a:lnTo>
                    <a:pt x="1228" y="471"/>
                  </a:lnTo>
                  <a:lnTo>
                    <a:pt x="1233" y="463"/>
                  </a:lnTo>
                  <a:lnTo>
                    <a:pt x="1236" y="452"/>
                  </a:lnTo>
                  <a:lnTo>
                    <a:pt x="1239" y="442"/>
                  </a:lnTo>
                  <a:lnTo>
                    <a:pt x="1244" y="433"/>
                  </a:lnTo>
                  <a:lnTo>
                    <a:pt x="1248" y="423"/>
                  </a:lnTo>
                  <a:lnTo>
                    <a:pt x="1254" y="415"/>
                  </a:lnTo>
                  <a:lnTo>
                    <a:pt x="1258" y="405"/>
                  </a:lnTo>
                  <a:lnTo>
                    <a:pt x="1261" y="396"/>
                  </a:lnTo>
                  <a:lnTo>
                    <a:pt x="1263" y="385"/>
                  </a:lnTo>
                  <a:lnTo>
                    <a:pt x="1282" y="354"/>
                  </a:lnTo>
                  <a:lnTo>
                    <a:pt x="1303" y="322"/>
                  </a:lnTo>
                  <a:lnTo>
                    <a:pt x="1325" y="292"/>
                  </a:lnTo>
                  <a:lnTo>
                    <a:pt x="1348" y="262"/>
                  </a:lnTo>
                  <a:lnTo>
                    <a:pt x="1372" y="234"/>
                  </a:lnTo>
                  <a:lnTo>
                    <a:pt x="1398" y="206"/>
                  </a:lnTo>
                  <a:lnTo>
                    <a:pt x="1427" y="180"/>
                  </a:lnTo>
                  <a:lnTo>
                    <a:pt x="1458" y="154"/>
                  </a:lnTo>
                  <a:lnTo>
                    <a:pt x="1480" y="137"/>
                  </a:lnTo>
                  <a:lnTo>
                    <a:pt x="1503" y="120"/>
                  </a:lnTo>
                  <a:lnTo>
                    <a:pt x="1527" y="104"/>
                  </a:lnTo>
                  <a:lnTo>
                    <a:pt x="1551" y="89"/>
                  </a:lnTo>
                  <a:lnTo>
                    <a:pt x="1576" y="75"/>
                  </a:lnTo>
                  <a:lnTo>
                    <a:pt x="1602" y="63"/>
                  </a:lnTo>
                  <a:lnTo>
                    <a:pt x="1614" y="57"/>
                  </a:lnTo>
                  <a:lnTo>
                    <a:pt x="1628" y="53"/>
                  </a:lnTo>
                  <a:lnTo>
                    <a:pt x="1641" y="49"/>
                  </a:lnTo>
                  <a:lnTo>
                    <a:pt x="1655" y="47"/>
                  </a:lnTo>
                  <a:lnTo>
                    <a:pt x="1673" y="41"/>
                  </a:lnTo>
                  <a:lnTo>
                    <a:pt x="1690" y="36"/>
                  </a:lnTo>
                  <a:lnTo>
                    <a:pt x="1708" y="30"/>
                  </a:lnTo>
                  <a:lnTo>
                    <a:pt x="1726" y="25"/>
                  </a:lnTo>
                  <a:lnTo>
                    <a:pt x="1745" y="21"/>
                  </a:lnTo>
                  <a:lnTo>
                    <a:pt x="1763" y="17"/>
                  </a:lnTo>
                  <a:lnTo>
                    <a:pt x="1780" y="11"/>
                  </a:lnTo>
                  <a:lnTo>
                    <a:pt x="1798" y="7"/>
                  </a:lnTo>
                  <a:lnTo>
                    <a:pt x="1824" y="3"/>
                  </a:lnTo>
                  <a:lnTo>
                    <a:pt x="1849" y="0"/>
                  </a:lnTo>
                  <a:lnTo>
                    <a:pt x="1873" y="0"/>
                  </a:lnTo>
                  <a:lnTo>
                    <a:pt x="1896" y="2"/>
                  </a:lnTo>
                  <a:lnTo>
                    <a:pt x="1921" y="3"/>
                  </a:lnTo>
                  <a:lnTo>
                    <a:pt x="1946" y="6"/>
                  </a:lnTo>
                  <a:lnTo>
                    <a:pt x="1970" y="8"/>
                  </a:lnTo>
                  <a:lnTo>
                    <a:pt x="1995" y="11"/>
                  </a:lnTo>
                  <a:lnTo>
                    <a:pt x="201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85" name="Freeform 53"/>
            <p:cNvSpPr>
              <a:spLocks/>
            </p:cNvSpPr>
            <p:nvPr/>
          </p:nvSpPr>
          <p:spPr bwMode="auto">
            <a:xfrm>
              <a:off x="2924" y="1060"/>
              <a:ext cx="1236" cy="893"/>
            </a:xfrm>
            <a:custGeom>
              <a:avLst/>
              <a:gdLst>
                <a:gd name="T0" fmla="*/ 1065 w 1236"/>
                <a:gd name="T1" fmla="*/ 159 h 893"/>
                <a:gd name="T2" fmla="*/ 1136 w 1236"/>
                <a:gd name="T3" fmla="*/ 226 h 893"/>
                <a:gd name="T4" fmla="*/ 1175 w 1236"/>
                <a:gd name="T5" fmla="*/ 300 h 893"/>
                <a:gd name="T6" fmla="*/ 1221 w 1236"/>
                <a:gd name="T7" fmla="*/ 403 h 893"/>
                <a:gd name="T8" fmla="*/ 1234 w 1236"/>
                <a:gd name="T9" fmla="*/ 498 h 893"/>
                <a:gd name="T10" fmla="*/ 1208 w 1236"/>
                <a:gd name="T11" fmla="*/ 592 h 893"/>
                <a:gd name="T12" fmla="*/ 1183 w 1236"/>
                <a:gd name="T13" fmla="*/ 569 h 893"/>
                <a:gd name="T14" fmla="*/ 1153 w 1236"/>
                <a:gd name="T15" fmla="*/ 447 h 893"/>
                <a:gd name="T16" fmla="*/ 1131 w 1236"/>
                <a:gd name="T17" fmla="*/ 390 h 893"/>
                <a:gd name="T18" fmla="*/ 1107 w 1236"/>
                <a:gd name="T19" fmla="*/ 341 h 893"/>
                <a:gd name="T20" fmla="*/ 1035 w 1236"/>
                <a:gd name="T21" fmla="*/ 230 h 893"/>
                <a:gd name="T22" fmla="*/ 973 w 1236"/>
                <a:gd name="T23" fmla="*/ 187 h 893"/>
                <a:gd name="T24" fmla="*/ 965 w 1236"/>
                <a:gd name="T25" fmla="*/ 208 h 893"/>
                <a:gd name="T26" fmla="*/ 977 w 1236"/>
                <a:gd name="T27" fmla="*/ 315 h 893"/>
                <a:gd name="T28" fmla="*/ 945 w 1236"/>
                <a:gd name="T29" fmla="*/ 277 h 893"/>
                <a:gd name="T30" fmla="*/ 874 w 1236"/>
                <a:gd name="T31" fmla="*/ 196 h 893"/>
                <a:gd name="T32" fmla="*/ 710 w 1236"/>
                <a:gd name="T33" fmla="*/ 136 h 893"/>
                <a:gd name="T34" fmla="*/ 636 w 1236"/>
                <a:gd name="T35" fmla="*/ 129 h 893"/>
                <a:gd name="T36" fmla="*/ 646 w 1236"/>
                <a:gd name="T37" fmla="*/ 151 h 893"/>
                <a:gd name="T38" fmla="*/ 673 w 1236"/>
                <a:gd name="T39" fmla="*/ 174 h 893"/>
                <a:gd name="T40" fmla="*/ 658 w 1236"/>
                <a:gd name="T41" fmla="*/ 182 h 893"/>
                <a:gd name="T42" fmla="*/ 546 w 1236"/>
                <a:gd name="T43" fmla="*/ 203 h 893"/>
                <a:gd name="T44" fmla="*/ 453 w 1236"/>
                <a:gd name="T45" fmla="*/ 217 h 893"/>
                <a:gd name="T46" fmla="*/ 421 w 1236"/>
                <a:gd name="T47" fmla="*/ 270 h 893"/>
                <a:gd name="T48" fmla="*/ 445 w 1236"/>
                <a:gd name="T49" fmla="*/ 301 h 893"/>
                <a:gd name="T50" fmla="*/ 474 w 1236"/>
                <a:gd name="T51" fmla="*/ 342 h 893"/>
                <a:gd name="T52" fmla="*/ 489 w 1236"/>
                <a:gd name="T53" fmla="*/ 394 h 893"/>
                <a:gd name="T54" fmla="*/ 464 w 1236"/>
                <a:gd name="T55" fmla="*/ 390 h 893"/>
                <a:gd name="T56" fmla="*/ 474 w 1236"/>
                <a:gd name="T57" fmla="*/ 448 h 893"/>
                <a:gd name="T58" fmla="*/ 434 w 1236"/>
                <a:gd name="T59" fmla="*/ 458 h 893"/>
                <a:gd name="T60" fmla="*/ 422 w 1236"/>
                <a:gd name="T61" fmla="*/ 492 h 893"/>
                <a:gd name="T62" fmla="*/ 459 w 1236"/>
                <a:gd name="T63" fmla="*/ 569 h 893"/>
                <a:gd name="T64" fmla="*/ 482 w 1236"/>
                <a:gd name="T65" fmla="*/ 601 h 893"/>
                <a:gd name="T66" fmla="*/ 373 w 1236"/>
                <a:gd name="T67" fmla="*/ 672 h 893"/>
                <a:gd name="T68" fmla="*/ 339 w 1236"/>
                <a:gd name="T69" fmla="*/ 728 h 893"/>
                <a:gd name="T70" fmla="*/ 305 w 1236"/>
                <a:gd name="T71" fmla="*/ 739 h 893"/>
                <a:gd name="T72" fmla="*/ 292 w 1236"/>
                <a:gd name="T73" fmla="*/ 663 h 893"/>
                <a:gd name="T74" fmla="*/ 249 w 1236"/>
                <a:gd name="T75" fmla="*/ 569 h 893"/>
                <a:gd name="T76" fmla="*/ 196 w 1236"/>
                <a:gd name="T77" fmla="*/ 524 h 893"/>
                <a:gd name="T78" fmla="*/ 156 w 1236"/>
                <a:gd name="T79" fmla="*/ 548 h 893"/>
                <a:gd name="T80" fmla="*/ 123 w 1236"/>
                <a:gd name="T81" fmla="*/ 605 h 893"/>
                <a:gd name="T82" fmla="*/ 105 w 1236"/>
                <a:gd name="T83" fmla="*/ 667 h 893"/>
                <a:gd name="T84" fmla="*/ 112 w 1236"/>
                <a:gd name="T85" fmla="*/ 751 h 893"/>
                <a:gd name="T86" fmla="*/ 161 w 1236"/>
                <a:gd name="T87" fmla="*/ 861 h 893"/>
                <a:gd name="T88" fmla="*/ 111 w 1236"/>
                <a:gd name="T89" fmla="*/ 813 h 893"/>
                <a:gd name="T90" fmla="*/ 30 w 1236"/>
                <a:gd name="T91" fmla="*/ 657 h 893"/>
                <a:gd name="T92" fmla="*/ 0 w 1236"/>
                <a:gd name="T93" fmla="*/ 525 h 893"/>
                <a:gd name="T94" fmla="*/ 25 w 1236"/>
                <a:gd name="T95" fmla="*/ 447 h 893"/>
                <a:gd name="T96" fmla="*/ 47 w 1236"/>
                <a:gd name="T97" fmla="*/ 401 h 893"/>
                <a:gd name="T98" fmla="*/ 103 w 1236"/>
                <a:gd name="T99" fmla="*/ 304 h 893"/>
                <a:gd name="T100" fmla="*/ 250 w 1236"/>
                <a:gd name="T101" fmla="*/ 146 h 893"/>
                <a:gd name="T102" fmla="*/ 437 w 1236"/>
                <a:gd name="T103" fmla="*/ 47 h 893"/>
                <a:gd name="T104" fmla="*/ 569 w 1236"/>
                <a:gd name="T105" fmla="*/ 10 h 893"/>
                <a:gd name="T106" fmla="*/ 767 w 1236"/>
                <a:gd name="T107" fmla="*/ 12 h 893"/>
                <a:gd name="T108" fmla="*/ 946 w 1236"/>
                <a:gd name="T109" fmla="*/ 8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6" h="893">
                  <a:moveTo>
                    <a:pt x="1015" y="122"/>
                  </a:moveTo>
                  <a:lnTo>
                    <a:pt x="1025" y="125"/>
                  </a:lnTo>
                  <a:lnTo>
                    <a:pt x="1035" y="129"/>
                  </a:lnTo>
                  <a:lnTo>
                    <a:pt x="1041" y="136"/>
                  </a:lnTo>
                  <a:lnTo>
                    <a:pt x="1050" y="143"/>
                  </a:lnTo>
                  <a:lnTo>
                    <a:pt x="1058" y="151"/>
                  </a:lnTo>
                  <a:lnTo>
                    <a:pt x="1065" y="159"/>
                  </a:lnTo>
                  <a:lnTo>
                    <a:pt x="1073" y="166"/>
                  </a:lnTo>
                  <a:lnTo>
                    <a:pt x="1082" y="171"/>
                  </a:lnTo>
                  <a:lnTo>
                    <a:pt x="1093" y="182"/>
                  </a:lnTo>
                  <a:lnTo>
                    <a:pt x="1104" y="192"/>
                  </a:lnTo>
                  <a:lnTo>
                    <a:pt x="1115" y="203"/>
                  </a:lnTo>
                  <a:lnTo>
                    <a:pt x="1126" y="215"/>
                  </a:lnTo>
                  <a:lnTo>
                    <a:pt x="1136" y="226"/>
                  </a:lnTo>
                  <a:lnTo>
                    <a:pt x="1144" y="238"/>
                  </a:lnTo>
                  <a:lnTo>
                    <a:pt x="1151" y="251"/>
                  </a:lnTo>
                  <a:lnTo>
                    <a:pt x="1157" y="263"/>
                  </a:lnTo>
                  <a:lnTo>
                    <a:pt x="1163" y="271"/>
                  </a:lnTo>
                  <a:lnTo>
                    <a:pt x="1168" y="281"/>
                  </a:lnTo>
                  <a:lnTo>
                    <a:pt x="1172" y="289"/>
                  </a:lnTo>
                  <a:lnTo>
                    <a:pt x="1175" y="300"/>
                  </a:lnTo>
                  <a:lnTo>
                    <a:pt x="1179" y="309"/>
                  </a:lnTo>
                  <a:lnTo>
                    <a:pt x="1183" y="319"/>
                  </a:lnTo>
                  <a:lnTo>
                    <a:pt x="1189" y="328"/>
                  </a:lnTo>
                  <a:lnTo>
                    <a:pt x="1196" y="337"/>
                  </a:lnTo>
                  <a:lnTo>
                    <a:pt x="1204" y="358"/>
                  </a:lnTo>
                  <a:lnTo>
                    <a:pt x="1212" y="380"/>
                  </a:lnTo>
                  <a:lnTo>
                    <a:pt x="1221" y="403"/>
                  </a:lnTo>
                  <a:lnTo>
                    <a:pt x="1230" y="427"/>
                  </a:lnTo>
                  <a:lnTo>
                    <a:pt x="1232" y="438"/>
                  </a:lnTo>
                  <a:lnTo>
                    <a:pt x="1235" y="450"/>
                  </a:lnTo>
                  <a:lnTo>
                    <a:pt x="1236" y="462"/>
                  </a:lnTo>
                  <a:lnTo>
                    <a:pt x="1236" y="474"/>
                  </a:lnTo>
                  <a:lnTo>
                    <a:pt x="1235" y="485"/>
                  </a:lnTo>
                  <a:lnTo>
                    <a:pt x="1234" y="498"/>
                  </a:lnTo>
                  <a:lnTo>
                    <a:pt x="1230" y="510"/>
                  </a:lnTo>
                  <a:lnTo>
                    <a:pt x="1226" y="522"/>
                  </a:lnTo>
                  <a:lnTo>
                    <a:pt x="1224" y="537"/>
                  </a:lnTo>
                  <a:lnTo>
                    <a:pt x="1221" y="552"/>
                  </a:lnTo>
                  <a:lnTo>
                    <a:pt x="1217" y="566"/>
                  </a:lnTo>
                  <a:lnTo>
                    <a:pt x="1213" y="578"/>
                  </a:lnTo>
                  <a:lnTo>
                    <a:pt x="1208" y="592"/>
                  </a:lnTo>
                  <a:lnTo>
                    <a:pt x="1202" y="604"/>
                  </a:lnTo>
                  <a:lnTo>
                    <a:pt x="1196" y="618"/>
                  </a:lnTo>
                  <a:lnTo>
                    <a:pt x="1189" y="630"/>
                  </a:lnTo>
                  <a:lnTo>
                    <a:pt x="1185" y="630"/>
                  </a:lnTo>
                  <a:lnTo>
                    <a:pt x="1186" y="610"/>
                  </a:lnTo>
                  <a:lnTo>
                    <a:pt x="1186" y="589"/>
                  </a:lnTo>
                  <a:lnTo>
                    <a:pt x="1183" y="569"/>
                  </a:lnTo>
                  <a:lnTo>
                    <a:pt x="1181" y="548"/>
                  </a:lnTo>
                  <a:lnTo>
                    <a:pt x="1178" y="529"/>
                  </a:lnTo>
                  <a:lnTo>
                    <a:pt x="1174" y="509"/>
                  </a:lnTo>
                  <a:lnTo>
                    <a:pt x="1170" y="488"/>
                  </a:lnTo>
                  <a:lnTo>
                    <a:pt x="1166" y="466"/>
                  </a:lnTo>
                  <a:lnTo>
                    <a:pt x="1159" y="458"/>
                  </a:lnTo>
                  <a:lnTo>
                    <a:pt x="1153" y="447"/>
                  </a:lnTo>
                  <a:lnTo>
                    <a:pt x="1151" y="436"/>
                  </a:lnTo>
                  <a:lnTo>
                    <a:pt x="1148" y="425"/>
                  </a:lnTo>
                  <a:lnTo>
                    <a:pt x="1145" y="414"/>
                  </a:lnTo>
                  <a:lnTo>
                    <a:pt x="1141" y="403"/>
                  </a:lnTo>
                  <a:lnTo>
                    <a:pt x="1138" y="399"/>
                  </a:lnTo>
                  <a:lnTo>
                    <a:pt x="1136" y="394"/>
                  </a:lnTo>
                  <a:lnTo>
                    <a:pt x="1131" y="390"/>
                  </a:lnTo>
                  <a:lnTo>
                    <a:pt x="1127" y="386"/>
                  </a:lnTo>
                  <a:lnTo>
                    <a:pt x="1126" y="376"/>
                  </a:lnTo>
                  <a:lnTo>
                    <a:pt x="1125" y="368"/>
                  </a:lnTo>
                  <a:lnTo>
                    <a:pt x="1121" y="361"/>
                  </a:lnTo>
                  <a:lnTo>
                    <a:pt x="1116" y="354"/>
                  </a:lnTo>
                  <a:lnTo>
                    <a:pt x="1111" y="348"/>
                  </a:lnTo>
                  <a:lnTo>
                    <a:pt x="1107" y="341"/>
                  </a:lnTo>
                  <a:lnTo>
                    <a:pt x="1103" y="334"/>
                  </a:lnTo>
                  <a:lnTo>
                    <a:pt x="1101" y="326"/>
                  </a:lnTo>
                  <a:lnTo>
                    <a:pt x="1086" y="307"/>
                  </a:lnTo>
                  <a:lnTo>
                    <a:pt x="1073" y="287"/>
                  </a:lnTo>
                  <a:lnTo>
                    <a:pt x="1060" y="268"/>
                  </a:lnTo>
                  <a:lnTo>
                    <a:pt x="1048" y="248"/>
                  </a:lnTo>
                  <a:lnTo>
                    <a:pt x="1035" y="230"/>
                  </a:lnTo>
                  <a:lnTo>
                    <a:pt x="1018" y="212"/>
                  </a:lnTo>
                  <a:lnTo>
                    <a:pt x="1010" y="206"/>
                  </a:lnTo>
                  <a:lnTo>
                    <a:pt x="1000" y="199"/>
                  </a:lnTo>
                  <a:lnTo>
                    <a:pt x="990" y="192"/>
                  </a:lnTo>
                  <a:lnTo>
                    <a:pt x="979" y="187"/>
                  </a:lnTo>
                  <a:lnTo>
                    <a:pt x="976" y="187"/>
                  </a:lnTo>
                  <a:lnTo>
                    <a:pt x="973" y="187"/>
                  </a:lnTo>
                  <a:lnTo>
                    <a:pt x="972" y="187"/>
                  </a:lnTo>
                  <a:lnTo>
                    <a:pt x="969" y="187"/>
                  </a:lnTo>
                  <a:lnTo>
                    <a:pt x="968" y="188"/>
                  </a:lnTo>
                  <a:lnTo>
                    <a:pt x="965" y="189"/>
                  </a:lnTo>
                  <a:lnTo>
                    <a:pt x="964" y="191"/>
                  </a:lnTo>
                  <a:lnTo>
                    <a:pt x="962" y="193"/>
                  </a:lnTo>
                  <a:lnTo>
                    <a:pt x="965" y="208"/>
                  </a:lnTo>
                  <a:lnTo>
                    <a:pt x="969" y="223"/>
                  </a:lnTo>
                  <a:lnTo>
                    <a:pt x="972" y="238"/>
                  </a:lnTo>
                  <a:lnTo>
                    <a:pt x="973" y="255"/>
                  </a:lnTo>
                  <a:lnTo>
                    <a:pt x="976" y="270"/>
                  </a:lnTo>
                  <a:lnTo>
                    <a:pt x="976" y="285"/>
                  </a:lnTo>
                  <a:lnTo>
                    <a:pt x="977" y="300"/>
                  </a:lnTo>
                  <a:lnTo>
                    <a:pt x="977" y="315"/>
                  </a:lnTo>
                  <a:lnTo>
                    <a:pt x="972" y="309"/>
                  </a:lnTo>
                  <a:lnTo>
                    <a:pt x="968" y="304"/>
                  </a:lnTo>
                  <a:lnTo>
                    <a:pt x="962" y="298"/>
                  </a:lnTo>
                  <a:lnTo>
                    <a:pt x="958" y="293"/>
                  </a:lnTo>
                  <a:lnTo>
                    <a:pt x="953" y="287"/>
                  </a:lnTo>
                  <a:lnTo>
                    <a:pt x="949" y="282"/>
                  </a:lnTo>
                  <a:lnTo>
                    <a:pt x="945" y="277"/>
                  </a:lnTo>
                  <a:lnTo>
                    <a:pt x="940" y="270"/>
                  </a:lnTo>
                  <a:lnTo>
                    <a:pt x="932" y="253"/>
                  </a:lnTo>
                  <a:lnTo>
                    <a:pt x="923" y="238"/>
                  </a:lnTo>
                  <a:lnTo>
                    <a:pt x="912" y="226"/>
                  </a:lnTo>
                  <a:lnTo>
                    <a:pt x="900" y="214"/>
                  </a:lnTo>
                  <a:lnTo>
                    <a:pt x="887" y="204"/>
                  </a:lnTo>
                  <a:lnTo>
                    <a:pt x="874" y="196"/>
                  </a:lnTo>
                  <a:lnTo>
                    <a:pt x="859" y="188"/>
                  </a:lnTo>
                  <a:lnTo>
                    <a:pt x="844" y="181"/>
                  </a:lnTo>
                  <a:lnTo>
                    <a:pt x="814" y="170"/>
                  </a:lnTo>
                  <a:lnTo>
                    <a:pt x="781" y="159"/>
                  </a:lnTo>
                  <a:lnTo>
                    <a:pt x="749" y="150"/>
                  </a:lnTo>
                  <a:lnTo>
                    <a:pt x="719" y="137"/>
                  </a:lnTo>
                  <a:lnTo>
                    <a:pt x="710" y="136"/>
                  </a:lnTo>
                  <a:lnTo>
                    <a:pt x="700" y="135"/>
                  </a:lnTo>
                  <a:lnTo>
                    <a:pt x="689" y="133"/>
                  </a:lnTo>
                  <a:lnTo>
                    <a:pt x="678" y="133"/>
                  </a:lnTo>
                  <a:lnTo>
                    <a:pt x="668" y="132"/>
                  </a:lnTo>
                  <a:lnTo>
                    <a:pt x="657" y="132"/>
                  </a:lnTo>
                  <a:lnTo>
                    <a:pt x="646" y="131"/>
                  </a:lnTo>
                  <a:lnTo>
                    <a:pt x="636" y="129"/>
                  </a:lnTo>
                  <a:lnTo>
                    <a:pt x="633" y="132"/>
                  </a:lnTo>
                  <a:lnTo>
                    <a:pt x="633" y="135"/>
                  </a:lnTo>
                  <a:lnTo>
                    <a:pt x="632" y="137"/>
                  </a:lnTo>
                  <a:lnTo>
                    <a:pt x="632" y="140"/>
                  </a:lnTo>
                  <a:lnTo>
                    <a:pt x="635" y="144"/>
                  </a:lnTo>
                  <a:lnTo>
                    <a:pt x="640" y="148"/>
                  </a:lnTo>
                  <a:lnTo>
                    <a:pt x="646" y="151"/>
                  </a:lnTo>
                  <a:lnTo>
                    <a:pt x="651" y="155"/>
                  </a:lnTo>
                  <a:lnTo>
                    <a:pt x="655" y="159"/>
                  </a:lnTo>
                  <a:lnTo>
                    <a:pt x="658" y="165"/>
                  </a:lnTo>
                  <a:lnTo>
                    <a:pt x="662" y="166"/>
                  </a:lnTo>
                  <a:lnTo>
                    <a:pt x="665" y="169"/>
                  </a:lnTo>
                  <a:lnTo>
                    <a:pt x="669" y="171"/>
                  </a:lnTo>
                  <a:lnTo>
                    <a:pt x="673" y="174"/>
                  </a:lnTo>
                  <a:lnTo>
                    <a:pt x="676" y="177"/>
                  </a:lnTo>
                  <a:lnTo>
                    <a:pt x="678" y="180"/>
                  </a:lnTo>
                  <a:lnTo>
                    <a:pt x="683" y="182"/>
                  </a:lnTo>
                  <a:lnTo>
                    <a:pt x="685" y="187"/>
                  </a:lnTo>
                  <a:lnTo>
                    <a:pt x="676" y="184"/>
                  </a:lnTo>
                  <a:lnTo>
                    <a:pt x="666" y="182"/>
                  </a:lnTo>
                  <a:lnTo>
                    <a:pt x="658" y="182"/>
                  </a:lnTo>
                  <a:lnTo>
                    <a:pt x="648" y="182"/>
                  </a:lnTo>
                  <a:lnTo>
                    <a:pt x="631" y="185"/>
                  </a:lnTo>
                  <a:lnTo>
                    <a:pt x="613" y="189"/>
                  </a:lnTo>
                  <a:lnTo>
                    <a:pt x="597" y="193"/>
                  </a:lnTo>
                  <a:lnTo>
                    <a:pt x="580" y="197"/>
                  </a:lnTo>
                  <a:lnTo>
                    <a:pt x="564" y="202"/>
                  </a:lnTo>
                  <a:lnTo>
                    <a:pt x="546" y="203"/>
                  </a:lnTo>
                  <a:lnTo>
                    <a:pt x="538" y="208"/>
                  </a:lnTo>
                  <a:lnTo>
                    <a:pt x="530" y="211"/>
                  </a:lnTo>
                  <a:lnTo>
                    <a:pt x="519" y="212"/>
                  </a:lnTo>
                  <a:lnTo>
                    <a:pt x="508" y="214"/>
                  </a:lnTo>
                  <a:lnTo>
                    <a:pt x="486" y="214"/>
                  </a:lnTo>
                  <a:lnTo>
                    <a:pt x="464" y="215"/>
                  </a:lnTo>
                  <a:lnTo>
                    <a:pt x="453" y="217"/>
                  </a:lnTo>
                  <a:lnTo>
                    <a:pt x="444" y="218"/>
                  </a:lnTo>
                  <a:lnTo>
                    <a:pt x="436" y="222"/>
                  </a:lnTo>
                  <a:lnTo>
                    <a:pt x="429" y="227"/>
                  </a:lnTo>
                  <a:lnTo>
                    <a:pt x="423" y="234"/>
                  </a:lnTo>
                  <a:lnTo>
                    <a:pt x="421" y="244"/>
                  </a:lnTo>
                  <a:lnTo>
                    <a:pt x="419" y="256"/>
                  </a:lnTo>
                  <a:lnTo>
                    <a:pt x="421" y="270"/>
                  </a:lnTo>
                  <a:lnTo>
                    <a:pt x="425" y="274"/>
                  </a:lnTo>
                  <a:lnTo>
                    <a:pt x="429" y="278"/>
                  </a:lnTo>
                  <a:lnTo>
                    <a:pt x="433" y="282"/>
                  </a:lnTo>
                  <a:lnTo>
                    <a:pt x="437" y="287"/>
                  </a:lnTo>
                  <a:lnTo>
                    <a:pt x="440" y="292"/>
                  </a:lnTo>
                  <a:lnTo>
                    <a:pt x="442" y="296"/>
                  </a:lnTo>
                  <a:lnTo>
                    <a:pt x="445" y="301"/>
                  </a:lnTo>
                  <a:lnTo>
                    <a:pt x="447" y="307"/>
                  </a:lnTo>
                  <a:lnTo>
                    <a:pt x="452" y="309"/>
                  </a:lnTo>
                  <a:lnTo>
                    <a:pt x="456" y="313"/>
                  </a:lnTo>
                  <a:lnTo>
                    <a:pt x="460" y="317"/>
                  </a:lnTo>
                  <a:lnTo>
                    <a:pt x="464" y="322"/>
                  </a:lnTo>
                  <a:lnTo>
                    <a:pt x="470" y="333"/>
                  </a:lnTo>
                  <a:lnTo>
                    <a:pt x="474" y="342"/>
                  </a:lnTo>
                  <a:lnTo>
                    <a:pt x="478" y="353"/>
                  </a:lnTo>
                  <a:lnTo>
                    <a:pt x="482" y="364"/>
                  </a:lnTo>
                  <a:lnTo>
                    <a:pt x="487" y="375"/>
                  </a:lnTo>
                  <a:lnTo>
                    <a:pt x="496" y="383"/>
                  </a:lnTo>
                  <a:lnTo>
                    <a:pt x="497" y="394"/>
                  </a:lnTo>
                  <a:lnTo>
                    <a:pt x="493" y="395"/>
                  </a:lnTo>
                  <a:lnTo>
                    <a:pt x="489" y="394"/>
                  </a:lnTo>
                  <a:lnTo>
                    <a:pt x="483" y="391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1" y="386"/>
                  </a:lnTo>
                  <a:lnTo>
                    <a:pt x="468" y="386"/>
                  </a:lnTo>
                  <a:lnTo>
                    <a:pt x="467" y="387"/>
                  </a:lnTo>
                  <a:lnTo>
                    <a:pt x="464" y="390"/>
                  </a:lnTo>
                  <a:lnTo>
                    <a:pt x="463" y="394"/>
                  </a:lnTo>
                  <a:lnTo>
                    <a:pt x="463" y="403"/>
                  </a:lnTo>
                  <a:lnTo>
                    <a:pt x="464" y="412"/>
                  </a:lnTo>
                  <a:lnTo>
                    <a:pt x="466" y="421"/>
                  </a:lnTo>
                  <a:lnTo>
                    <a:pt x="468" y="429"/>
                  </a:lnTo>
                  <a:lnTo>
                    <a:pt x="471" y="439"/>
                  </a:lnTo>
                  <a:lnTo>
                    <a:pt x="474" y="448"/>
                  </a:lnTo>
                  <a:lnTo>
                    <a:pt x="475" y="457"/>
                  </a:lnTo>
                  <a:lnTo>
                    <a:pt x="475" y="466"/>
                  </a:lnTo>
                  <a:lnTo>
                    <a:pt x="467" y="468"/>
                  </a:lnTo>
                  <a:lnTo>
                    <a:pt x="459" y="466"/>
                  </a:lnTo>
                  <a:lnTo>
                    <a:pt x="451" y="463"/>
                  </a:lnTo>
                  <a:lnTo>
                    <a:pt x="442" y="461"/>
                  </a:lnTo>
                  <a:lnTo>
                    <a:pt x="434" y="458"/>
                  </a:lnTo>
                  <a:lnTo>
                    <a:pt x="427" y="458"/>
                  </a:lnTo>
                  <a:lnTo>
                    <a:pt x="423" y="459"/>
                  </a:lnTo>
                  <a:lnTo>
                    <a:pt x="421" y="461"/>
                  </a:lnTo>
                  <a:lnTo>
                    <a:pt x="417" y="463"/>
                  </a:lnTo>
                  <a:lnTo>
                    <a:pt x="414" y="466"/>
                  </a:lnTo>
                  <a:lnTo>
                    <a:pt x="417" y="480"/>
                  </a:lnTo>
                  <a:lnTo>
                    <a:pt x="422" y="492"/>
                  </a:lnTo>
                  <a:lnTo>
                    <a:pt x="427" y="504"/>
                  </a:lnTo>
                  <a:lnTo>
                    <a:pt x="433" y="515"/>
                  </a:lnTo>
                  <a:lnTo>
                    <a:pt x="440" y="528"/>
                  </a:lnTo>
                  <a:lnTo>
                    <a:pt x="445" y="539"/>
                  </a:lnTo>
                  <a:lnTo>
                    <a:pt x="452" y="551"/>
                  </a:lnTo>
                  <a:lnTo>
                    <a:pt x="456" y="563"/>
                  </a:lnTo>
                  <a:lnTo>
                    <a:pt x="459" y="569"/>
                  </a:lnTo>
                  <a:lnTo>
                    <a:pt x="460" y="574"/>
                  </a:lnTo>
                  <a:lnTo>
                    <a:pt x="463" y="579"/>
                  </a:lnTo>
                  <a:lnTo>
                    <a:pt x="467" y="585"/>
                  </a:lnTo>
                  <a:lnTo>
                    <a:pt x="470" y="589"/>
                  </a:lnTo>
                  <a:lnTo>
                    <a:pt x="474" y="593"/>
                  </a:lnTo>
                  <a:lnTo>
                    <a:pt x="478" y="599"/>
                  </a:lnTo>
                  <a:lnTo>
                    <a:pt x="482" y="601"/>
                  </a:lnTo>
                  <a:lnTo>
                    <a:pt x="467" y="615"/>
                  </a:lnTo>
                  <a:lnTo>
                    <a:pt x="451" y="625"/>
                  </a:lnTo>
                  <a:lnTo>
                    <a:pt x="433" y="635"/>
                  </a:lnTo>
                  <a:lnTo>
                    <a:pt x="415" y="644"/>
                  </a:lnTo>
                  <a:lnTo>
                    <a:pt x="397" y="655"/>
                  </a:lnTo>
                  <a:lnTo>
                    <a:pt x="381" y="667"/>
                  </a:lnTo>
                  <a:lnTo>
                    <a:pt x="373" y="672"/>
                  </a:lnTo>
                  <a:lnTo>
                    <a:pt x="366" y="680"/>
                  </a:lnTo>
                  <a:lnTo>
                    <a:pt x="359" y="689"/>
                  </a:lnTo>
                  <a:lnTo>
                    <a:pt x="354" y="698"/>
                  </a:lnTo>
                  <a:lnTo>
                    <a:pt x="348" y="705"/>
                  </a:lnTo>
                  <a:lnTo>
                    <a:pt x="346" y="713"/>
                  </a:lnTo>
                  <a:lnTo>
                    <a:pt x="342" y="720"/>
                  </a:lnTo>
                  <a:lnTo>
                    <a:pt x="339" y="728"/>
                  </a:lnTo>
                  <a:lnTo>
                    <a:pt x="336" y="735"/>
                  </a:lnTo>
                  <a:lnTo>
                    <a:pt x="332" y="743"/>
                  </a:lnTo>
                  <a:lnTo>
                    <a:pt x="326" y="750"/>
                  </a:lnTo>
                  <a:lnTo>
                    <a:pt x="320" y="756"/>
                  </a:lnTo>
                  <a:lnTo>
                    <a:pt x="313" y="751"/>
                  </a:lnTo>
                  <a:lnTo>
                    <a:pt x="309" y="746"/>
                  </a:lnTo>
                  <a:lnTo>
                    <a:pt x="305" y="739"/>
                  </a:lnTo>
                  <a:lnTo>
                    <a:pt x="302" y="734"/>
                  </a:lnTo>
                  <a:lnTo>
                    <a:pt x="299" y="720"/>
                  </a:lnTo>
                  <a:lnTo>
                    <a:pt x="299" y="705"/>
                  </a:lnTo>
                  <a:lnTo>
                    <a:pt x="298" y="690"/>
                  </a:lnTo>
                  <a:lnTo>
                    <a:pt x="296" y="676"/>
                  </a:lnTo>
                  <a:lnTo>
                    <a:pt x="295" y="670"/>
                  </a:lnTo>
                  <a:lnTo>
                    <a:pt x="292" y="663"/>
                  </a:lnTo>
                  <a:lnTo>
                    <a:pt x="290" y="656"/>
                  </a:lnTo>
                  <a:lnTo>
                    <a:pt x="286" y="650"/>
                  </a:lnTo>
                  <a:lnTo>
                    <a:pt x="279" y="634"/>
                  </a:lnTo>
                  <a:lnTo>
                    <a:pt x="273" y="616"/>
                  </a:lnTo>
                  <a:lnTo>
                    <a:pt x="265" y="600"/>
                  </a:lnTo>
                  <a:lnTo>
                    <a:pt x="257" y="584"/>
                  </a:lnTo>
                  <a:lnTo>
                    <a:pt x="249" y="569"/>
                  </a:lnTo>
                  <a:lnTo>
                    <a:pt x="238" y="554"/>
                  </a:lnTo>
                  <a:lnTo>
                    <a:pt x="226" y="540"/>
                  </a:lnTo>
                  <a:lnTo>
                    <a:pt x="213" y="526"/>
                  </a:lnTo>
                  <a:lnTo>
                    <a:pt x="208" y="525"/>
                  </a:lnTo>
                  <a:lnTo>
                    <a:pt x="204" y="525"/>
                  </a:lnTo>
                  <a:lnTo>
                    <a:pt x="200" y="524"/>
                  </a:lnTo>
                  <a:lnTo>
                    <a:pt x="196" y="524"/>
                  </a:lnTo>
                  <a:lnTo>
                    <a:pt x="191" y="524"/>
                  </a:lnTo>
                  <a:lnTo>
                    <a:pt x="186" y="525"/>
                  </a:lnTo>
                  <a:lnTo>
                    <a:pt x="182" y="525"/>
                  </a:lnTo>
                  <a:lnTo>
                    <a:pt x="178" y="526"/>
                  </a:lnTo>
                  <a:lnTo>
                    <a:pt x="171" y="533"/>
                  </a:lnTo>
                  <a:lnTo>
                    <a:pt x="163" y="540"/>
                  </a:lnTo>
                  <a:lnTo>
                    <a:pt x="156" y="548"/>
                  </a:lnTo>
                  <a:lnTo>
                    <a:pt x="149" y="555"/>
                  </a:lnTo>
                  <a:lnTo>
                    <a:pt x="142" y="563"/>
                  </a:lnTo>
                  <a:lnTo>
                    <a:pt x="135" y="571"/>
                  </a:lnTo>
                  <a:lnTo>
                    <a:pt x="131" y="579"/>
                  </a:lnTo>
                  <a:lnTo>
                    <a:pt x="127" y="589"/>
                  </a:lnTo>
                  <a:lnTo>
                    <a:pt x="126" y="597"/>
                  </a:lnTo>
                  <a:lnTo>
                    <a:pt x="123" y="605"/>
                  </a:lnTo>
                  <a:lnTo>
                    <a:pt x="119" y="614"/>
                  </a:lnTo>
                  <a:lnTo>
                    <a:pt x="116" y="622"/>
                  </a:lnTo>
                  <a:lnTo>
                    <a:pt x="112" y="630"/>
                  </a:lnTo>
                  <a:lnTo>
                    <a:pt x="110" y="638"/>
                  </a:lnTo>
                  <a:lnTo>
                    <a:pt x="107" y="646"/>
                  </a:lnTo>
                  <a:lnTo>
                    <a:pt x="105" y="655"/>
                  </a:lnTo>
                  <a:lnTo>
                    <a:pt x="105" y="667"/>
                  </a:lnTo>
                  <a:lnTo>
                    <a:pt x="105" y="678"/>
                  </a:lnTo>
                  <a:lnTo>
                    <a:pt x="104" y="691"/>
                  </a:lnTo>
                  <a:lnTo>
                    <a:pt x="104" y="704"/>
                  </a:lnTo>
                  <a:lnTo>
                    <a:pt x="103" y="716"/>
                  </a:lnTo>
                  <a:lnTo>
                    <a:pt x="104" y="728"/>
                  </a:lnTo>
                  <a:lnTo>
                    <a:pt x="107" y="740"/>
                  </a:lnTo>
                  <a:lnTo>
                    <a:pt x="112" y="751"/>
                  </a:lnTo>
                  <a:lnTo>
                    <a:pt x="118" y="768"/>
                  </a:lnTo>
                  <a:lnTo>
                    <a:pt x="123" y="783"/>
                  </a:lnTo>
                  <a:lnTo>
                    <a:pt x="131" y="799"/>
                  </a:lnTo>
                  <a:lnTo>
                    <a:pt x="138" y="814"/>
                  </a:lnTo>
                  <a:lnTo>
                    <a:pt x="146" y="829"/>
                  </a:lnTo>
                  <a:lnTo>
                    <a:pt x="153" y="844"/>
                  </a:lnTo>
                  <a:lnTo>
                    <a:pt x="161" y="861"/>
                  </a:lnTo>
                  <a:lnTo>
                    <a:pt x="168" y="876"/>
                  </a:lnTo>
                  <a:lnTo>
                    <a:pt x="168" y="893"/>
                  </a:lnTo>
                  <a:lnTo>
                    <a:pt x="157" y="877"/>
                  </a:lnTo>
                  <a:lnTo>
                    <a:pt x="145" y="861"/>
                  </a:lnTo>
                  <a:lnTo>
                    <a:pt x="133" y="844"/>
                  </a:lnTo>
                  <a:lnTo>
                    <a:pt x="122" y="829"/>
                  </a:lnTo>
                  <a:lnTo>
                    <a:pt x="111" y="813"/>
                  </a:lnTo>
                  <a:lnTo>
                    <a:pt x="100" y="796"/>
                  </a:lnTo>
                  <a:lnTo>
                    <a:pt x="92" y="779"/>
                  </a:lnTo>
                  <a:lnTo>
                    <a:pt x="86" y="761"/>
                  </a:lnTo>
                  <a:lnTo>
                    <a:pt x="67" y="727"/>
                  </a:lnTo>
                  <a:lnTo>
                    <a:pt x="48" y="693"/>
                  </a:lnTo>
                  <a:lnTo>
                    <a:pt x="39" y="675"/>
                  </a:lnTo>
                  <a:lnTo>
                    <a:pt x="30" y="657"/>
                  </a:lnTo>
                  <a:lnTo>
                    <a:pt x="22" y="638"/>
                  </a:lnTo>
                  <a:lnTo>
                    <a:pt x="15" y="620"/>
                  </a:lnTo>
                  <a:lnTo>
                    <a:pt x="10" y="601"/>
                  </a:lnTo>
                  <a:lnTo>
                    <a:pt x="5" y="582"/>
                  </a:lnTo>
                  <a:lnTo>
                    <a:pt x="2" y="563"/>
                  </a:lnTo>
                  <a:lnTo>
                    <a:pt x="0" y="544"/>
                  </a:lnTo>
                  <a:lnTo>
                    <a:pt x="0" y="525"/>
                  </a:lnTo>
                  <a:lnTo>
                    <a:pt x="3" y="504"/>
                  </a:lnTo>
                  <a:lnTo>
                    <a:pt x="9" y="485"/>
                  </a:lnTo>
                  <a:lnTo>
                    <a:pt x="15" y="465"/>
                  </a:lnTo>
                  <a:lnTo>
                    <a:pt x="18" y="461"/>
                  </a:lnTo>
                  <a:lnTo>
                    <a:pt x="21" y="457"/>
                  </a:lnTo>
                  <a:lnTo>
                    <a:pt x="22" y="451"/>
                  </a:lnTo>
                  <a:lnTo>
                    <a:pt x="25" y="447"/>
                  </a:lnTo>
                  <a:lnTo>
                    <a:pt x="26" y="442"/>
                  </a:lnTo>
                  <a:lnTo>
                    <a:pt x="28" y="438"/>
                  </a:lnTo>
                  <a:lnTo>
                    <a:pt x="30" y="433"/>
                  </a:lnTo>
                  <a:lnTo>
                    <a:pt x="32" y="428"/>
                  </a:lnTo>
                  <a:lnTo>
                    <a:pt x="39" y="420"/>
                  </a:lnTo>
                  <a:lnTo>
                    <a:pt x="43" y="410"/>
                  </a:lnTo>
                  <a:lnTo>
                    <a:pt x="47" y="401"/>
                  </a:lnTo>
                  <a:lnTo>
                    <a:pt x="50" y="390"/>
                  </a:lnTo>
                  <a:lnTo>
                    <a:pt x="52" y="380"/>
                  </a:lnTo>
                  <a:lnTo>
                    <a:pt x="56" y="371"/>
                  </a:lnTo>
                  <a:lnTo>
                    <a:pt x="63" y="363"/>
                  </a:lnTo>
                  <a:lnTo>
                    <a:pt x="71" y="356"/>
                  </a:lnTo>
                  <a:lnTo>
                    <a:pt x="86" y="330"/>
                  </a:lnTo>
                  <a:lnTo>
                    <a:pt x="103" y="304"/>
                  </a:lnTo>
                  <a:lnTo>
                    <a:pt x="122" y="279"/>
                  </a:lnTo>
                  <a:lnTo>
                    <a:pt x="140" y="255"/>
                  </a:lnTo>
                  <a:lnTo>
                    <a:pt x="160" y="230"/>
                  </a:lnTo>
                  <a:lnTo>
                    <a:pt x="182" y="208"/>
                  </a:lnTo>
                  <a:lnTo>
                    <a:pt x="204" y="187"/>
                  </a:lnTo>
                  <a:lnTo>
                    <a:pt x="227" y="165"/>
                  </a:lnTo>
                  <a:lnTo>
                    <a:pt x="250" y="146"/>
                  </a:lnTo>
                  <a:lnTo>
                    <a:pt x="275" y="126"/>
                  </a:lnTo>
                  <a:lnTo>
                    <a:pt x="301" y="110"/>
                  </a:lnTo>
                  <a:lnTo>
                    <a:pt x="326" y="94"/>
                  </a:lnTo>
                  <a:lnTo>
                    <a:pt x="354" y="80"/>
                  </a:lnTo>
                  <a:lnTo>
                    <a:pt x="381" y="68"/>
                  </a:lnTo>
                  <a:lnTo>
                    <a:pt x="410" y="57"/>
                  </a:lnTo>
                  <a:lnTo>
                    <a:pt x="437" y="47"/>
                  </a:lnTo>
                  <a:lnTo>
                    <a:pt x="456" y="40"/>
                  </a:lnTo>
                  <a:lnTo>
                    <a:pt x="474" y="34"/>
                  </a:lnTo>
                  <a:lnTo>
                    <a:pt x="493" y="28"/>
                  </a:lnTo>
                  <a:lnTo>
                    <a:pt x="512" y="23"/>
                  </a:lnTo>
                  <a:lnTo>
                    <a:pt x="531" y="19"/>
                  </a:lnTo>
                  <a:lnTo>
                    <a:pt x="550" y="15"/>
                  </a:lnTo>
                  <a:lnTo>
                    <a:pt x="569" y="10"/>
                  </a:lnTo>
                  <a:lnTo>
                    <a:pt x="590" y="6"/>
                  </a:lnTo>
                  <a:lnTo>
                    <a:pt x="620" y="2"/>
                  </a:lnTo>
                  <a:lnTo>
                    <a:pt x="650" y="0"/>
                  </a:lnTo>
                  <a:lnTo>
                    <a:pt x="680" y="1"/>
                  </a:lnTo>
                  <a:lnTo>
                    <a:pt x="710" y="2"/>
                  </a:lnTo>
                  <a:lnTo>
                    <a:pt x="739" y="6"/>
                  </a:lnTo>
                  <a:lnTo>
                    <a:pt x="767" y="12"/>
                  </a:lnTo>
                  <a:lnTo>
                    <a:pt x="796" y="19"/>
                  </a:lnTo>
                  <a:lnTo>
                    <a:pt x="824" y="25"/>
                  </a:lnTo>
                  <a:lnTo>
                    <a:pt x="850" y="32"/>
                  </a:lnTo>
                  <a:lnTo>
                    <a:pt x="875" y="42"/>
                  </a:lnTo>
                  <a:lnTo>
                    <a:pt x="900" y="54"/>
                  </a:lnTo>
                  <a:lnTo>
                    <a:pt x="923" y="66"/>
                  </a:lnTo>
                  <a:lnTo>
                    <a:pt x="946" y="80"/>
                  </a:lnTo>
                  <a:lnTo>
                    <a:pt x="969" y="94"/>
                  </a:lnTo>
                  <a:lnTo>
                    <a:pt x="992" y="109"/>
                  </a:lnTo>
                  <a:lnTo>
                    <a:pt x="1015" y="12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86" name="Freeform 54"/>
            <p:cNvSpPr>
              <a:spLocks/>
            </p:cNvSpPr>
            <p:nvPr/>
          </p:nvSpPr>
          <p:spPr bwMode="auto">
            <a:xfrm>
              <a:off x="3044" y="1212"/>
              <a:ext cx="1044" cy="1299"/>
            </a:xfrm>
            <a:custGeom>
              <a:avLst/>
              <a:gdLst>
                <a:gd name="T0" fmla="*/ 800 w 1044"/>
                <a:gd name="T1" fmla="*/ 122 h 1299"/>
                <a:gd name="T2" fmla="*/ 855 w 1044"/>
                <a:gd name="T3" fmla="*/ 200 h 1299"/>
                <a:gd name="T4" fmla="*/ 879 w 1044"/>
                <a:gd name="T5" fmla="*/ 196 h 1299"/>
                <a:gd name="T6" fmla="*/ 875 w 1044"/>
                <a:gd name="T7" fmla="*/ 112 h 1299"/>
                <a:gd name="T8" fmla="*/ 872 w 1044"/>
                <a:gd name="T9" fmla="*/ 78 h 1299"/>
                <a:gd name="T10" fmla="*/ 916 w 1044"/>
                <a:gd name="T11" fmla="*/ 114 h 1299"/>
                <a:gd name="T12" fmla="*/ 988 w 1044"/>
                <a:gd name="T13" fmla="*/ 239 h 1299"/>
                <a:gd name="T14" fmla="*/ 1021 w 1044"/>
                <a:gd name="T15" fmla="*/ 321 h 1299"/>
                <a:gd name="T16" fmla="*/ 1044 w 1044"/>
                <a:gd name="T17" fmla="*/ 462 h 1299"/>
                <a:gd name="T18" fmla="*/ 971 w 1044"/>
                <a:gd name="T19" fmla="*/ 429 h 1299"/>
                <a:gd name="T20" fmla="*/ 897 w 1044"/>
                <a:gd name="T21" fmla="*/ 396 h 1299"/>
                <a:gd name="T22" fmla="*/ 986 w 1044"/>
                <a:gd name="T23" fmla="*/ 481 h 1299"/>
                <a:gd name="T24" fmla="*/ 1010 w 1044"/>
                <a:gd name="T25" fmla="*/ 538 h 1299"/>
                <a:gd name="T26" fmla="*/ 936 w 1044"/>
                <a:gd name="T27" fmla="*/ 523 h 1299"/>
                <a:gd name="T28" fmla="*/ 893 w 1044"/>
                <a:gd name="T29" fmla="*/ 523 h 1299"/>
                <a:gd name="T30" fmla="*/ 891 w 1044"/>
                <a:gd name="T31" fmla="*/ 554 h 1299"/>
                <a:gd name="T32" fmla="*/ 905 w 1044"/>
                <a:gd name="T33" fmla="*/ 636 h 1299"/>
                <a:gd name="T34" fmla="*/ 956 w 1044"/>
                <a:gd name="T35" fmla="*/ 683 h 1299"/>
                <a:gd name="T36" fmla="*/ 1005 w 1044"/>
                <a:gd name="T37" fmla="*/ 717 h 1299"/>
                <a:gd name="T38" fmla="*/ 990 w 1044"/>
                <a:gd name="T39" fmla="*/ 876 h 1299"/>
                <a:gd name="T40" fmla="*/ 889 w 1044"/>
                <a:gd name="T41" fmla="*/ 1103 h 1299"/>
                <a:gd name="T42" fmla="*/ 834 w 1044"/>
                <a:gd name="T43" fmla="*/ 1228 h 1299"/>
                <a:gd name="T44" fmla="*/ 784 w 1044"/>
                <a:gd name="T45" fmla="*/ 1278 h 1299"/>
                <a:gd name="T46" fmla="*/ 672 w 1044"/>
                <a:gd name="T47" fmla="*/ 1299 h 1299"/>
                <a:gd name="T48" fmla="*/ 583 w 1044"/>
                <a:gd name="T49" fmla="*/ 1271 h 1299"/>
                <a:gd name="T50" fmla="*/ 501 w 1044"/>
                <a:gd name="T51" fmla="*/ 1219 h 1299"/>
                <a:gd name="T52" fmla="*/ 342 w 1044"/>
                <a:gd name="T53" fmla="*/ 1141 h 1299"/>
                <a:gd name="T54" fmla="*/ 226 w 1044"/>
                <a:gd name="T55" fmla="*/ 964 h 1299"/>
                <a:gd name="T56" fmla="*/ 206 w 1044"/>
                <a:gd name="T57" fmla="*/ 850 h 1299"/>
                <a:gd name="T58" fmla="*/ 186 w 1044"/>
                <a:gd name="T59" fmla="*/ 724 h 1299"/>
                <a:gd name="T60" fmla="*/ 159 w 1044"/>
                <a:gd name="T61" fmla="*/ 762 h 1299"/>
                <a:gd name="T62" fmla="*/ 86 w 1044"/>
                <a:gd name="T63" fmla="*/ 771 h 1299"/>
                <a:gd name="T64" fmla="*/ 76 w 1044"/>
                <a:gd name="T65" fmla="*/ 748 h 1299"/>
                <a:gd name="T66" fmla="*/ 11 w 1044"/>
                <a:gd name="T67" fmla="*/ 604 h 1299"/>
                <a:gd name="T68" fmla="*/ 0 w 1044"/>
                <a:gd name="T69" fmla="*/ 520 h 1299"/>
                <a:gd name="T70" fmla="*/ 18 w 1044"/>
                <a:gd name="T71" fmla="*/ 458 h 1299"/>
                <a:gd name="T72" fmla="*/ 67 w 1044"/>
                <a:gd name="T73" fmla="*/ 393 h 1299"/>
                <a:gd name="T74" fmla="*/ 106 w 1044"/>
                <a:gd name="T75" fmla="*/ 422 h 1299"/>
                <a:gd name="T76" fmla="*/ 160 w 1044"/>
                <a:gd name="T77" fmla="*/ 561 h 1299"/>
                <a:gd name="T78" fmla="*/ 200 w 1044"/>
                <a:gd name="T79" fmla="*/ 642 h 1299"/>
                <a:gd name="T80" fmla="*/ 212 w 1044"/>
                <a:gd name="T81" fmla="*/ 620 h 1299"/>
                <a:gd name="T82" fmla="*/ 271 w 1044"/>
                <a:gd name="T83" fmla="*/ 531 h 1299"/>
                <a:gd name="T84" fmla="*/ 340 w 1044"/>
                <a:gd name="T85" fmla="*/ 490 h 1299"/>
                <a:gd name="T86" fmla="*/ 373 w 1044"/>
                <a:gd name="T87" fmla="*/ 434 h 1299"/>
                <a:gd name="T88" fmla="*/ 333 w 1044"/>
                <a:gd name="T89" fmla="*/ 333 h 1299"/>
                <a:gd name="T90" fmla="*/ 373 w 1044"/>
                <a:gd name="T91" fmla="*/ 337 h 1299"/>
                <a:gd name="T92" fmla="*/ 369 w 1044"/>
                <a:gd name="T93" fmla="*/ 276 h 1299"/>
                <a:gd name="T94" fmla="*/ 408 w 1044"/>
                <a:gd name="T95" fmla="*/ 257 h 1299"/>
                <a:gd name="T96" fmla="*/ 365 w 1044"/>
                <a:gd name="T97" fmla="*/ 167 h 1299"/>
                <a:gd name="T98" fmla="*/ 325 w 1044"/>
                <a:gd name="T99" fmla="*/ 108 h 1299"/>
                <a:gd name="T100" fmla="*/ 358 w 1044"/>
                <a:gd name="T101" fmla="*/ 82 h 1299"/>
                <a:gd name="T102" fmla="*/ 533 w 1044"/>
                <a:gd name="T103" fmla="*/ 50 h 1299"/>
                <a:gd name="T104" fmla="*/ 599 w 1044"/>
                <a:gd name="T105" fmla="*/ 48 h 1299"/>
                <a:gd name="T106" fmla="*/ 561 w 1044"/>
                <a:gd name="T107" fmla="*/ 4 h 1299"/>
                <a:gd name="T108" fmla="*/ 613 w 1044"/>
                <a:gd name="T109" fmla="*/ 13 h 1299"/>
                <a:gd name="T110" fmla="*/ 747 w 1044"/>
                <a:gd name="T111" fmla="*/ 59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44" h="1299">
                  <a:moveTo>
                    <a:pt x="782" y="95"/>
                  </a:moveTo>
                  <a:lnTo>
                    <a:pt x="782" y="99"/>
                  </a:lnTo>
                  <a:lnTo>
                    <a:pt x="784" y="104"/>
                  </a:lnTo>
                  <a:lnTo>
                    <a:pt x="786" y="107"/>
                  </a:lnTo>
                  <a:lnTo>
                    <a:pt x="789" y="111"/>
                  </a:lnTo>
                  <a:lnTo>
                    <a:pt x="793" y="114"/>
                  </a:lnTo>
                  <a:lnTo>
                    <a:pt x="797" y="118"/>
                  </a:lnTo>
                  <a:lnTo>
                    <a:pt x="800" y="122"/>
                  </a:lnTo>
                  <a:lnTo>
                    <a:pt x="801" y="126"/>
                  </a:lnTo>
                  <a:lnTo>
                    <a:pt x="808" y="138"/>
                  </a:lnTo>
                  <a:lnTo>
                    <a:pt x="815" y="149"/>
                  </a:lnTo>
                  <a:lnTo>
                    <a:pt x="823" y="159"/>
                  </a:lnTo>
                  <a:lnTo>
                    <a:pt x="831" y="170"/>
                  </a:lnTo>
                  <a:lnTo>
                    <a:pt x="840" y="179"/>
                  </a:lnTo>
                  <a:lnTo>
                    <a:pt x="848" y="190"/>
                  </a:lnTo>
                  <a:lnTo>
                    <a:pt x="855" y="200"/>
                  </a:lnTo>
                  <a:lnTo>
                    <a:pt x="863" y="211"/>
                  </a:lnTo>
                  <a:lnTo>
                    <a:pt x="867" y="211"/>
                  </a:lnTo>
                  <a:lnTo>
                    <a:pt x="870" y="209"/>
                  </a:lnTo>
                  <a:lnTo>
                    <a:pt x="872" y="208"/>
                  </a:lnTo>
                  <a:lnTo>
                    <a:pt x="875" y="205"/>
                  </a:lnTo>
                  <a:lnTo>
                    <a:pt x="876" y="201"/>
                  </a:lnTo>
                  <a:lnTo>
                    <a:pt x="878" y="198"/>
                  </a:lnTo>
                  <a:lnTo>
                    <a:pt x="879" y="196"/>
                  </a:lnTo>
                  <a:lnTo>
                    <a:pt x="880" y="193"/>
                  </a:lnTo>
                  <a:lnTo>
                    <a:pt x="882" y="182"/>
                  </a:lnTo>
                  <a:lnTo>
                    <a:pt x="880" y="170"/>
                  </a:lnTo>
                  <a:lnTo>
                    <a:pt x="880" y="159"/>
                  </a:lnTo>
                  <a:lnTo>
                    <a:pt x="878" y="146"/>
                  </a:lnTo>
                  <a:lnTo>
                    <a:pt x="876" y="135"/>
                  </a:lnTo>
                  <a:lnTo>
                    <a:pt x="875" y="123"/>
                  </a:lnTo>
                  <a:lnTo>
                    <a:pt x="875" y="112"/>
                  </a:lnTo>
                  <a:lnTo>
                    <a:pt x="876" y="101"/>
                  </a:lnTo>
                  <a:lnTo>
                    <a:pt x="874" y="99"/>
                  </a:lnTo>
                  <a:lnTo>
                    <a:pt x="872" y="95"/>
                  </a:lnTo>
                  <a:lnTo>
                    <a:pt x="872" y="92"/>
                  </a:lnTo>
                  <a:lnTo>
                    <a:pt x="871" y="88"/>
                  </a:lnTo>
                  <a:lnTo>
                    <a:pt x="871" y="85"/>
                  </a:lnTo>
                  <a:lnTo>
                    <a:pt x="872" y="81"/>
                  </a:lnTo>
                  <a:lnTo>
                    <a:pt x="872" y="78"/>
                  </a:lnTo>
                  <a:lnTo>
                    <a:pt x="874" y="75"/>
                  </a:lnTo>
                  <a:lnTo>
                    <a:pt x="880" y="80"/>
                  </a:lnTo>
                  <a:lnTo>
                    <a:pt x="887" y="85"/>
                  </a:lnTo>
                  <a:lnTo>
                    <a:pt x="893" y="89"/>
                  </a:lnTo>
                  <a:lnTo>
                    <a:pt x="900" y="96"/>
                  </a:lnTo>
                  <a:lnTo>
                    <a:pt x="905" y="101"/>
                  </a:lnTo>
                  <a:lnTo>
                    <a:pt x="910" y="107"/>
                  </a:lnTo>
                  <a:lnTo>
                    <a:pt x="916" y="114"/>
                  </a:lnTo>
                  <a:lnTo>
                    <a:pt x="921" y="120"/>
                  </a:lnTo>
                  <a:lnTo>
                    <a:pt x="931" y="137"/>
                  </a:lnTo>
                  <a:lnTo>
                    <a:pt x="940" y="153"/>
                  </a:lnTo>
                  <a:lnTo>
                    <a:pt x="951" y="170"/>
                  </a:lnTo>
                  <a:lnTo>
                    <a:pt x="961" y="186"/>
                  </a:lnTo>
                  <a:lnTo>
                    <a:pt x="972" y="204"/>
                  </a:lnTo>
                  <a:lnTo>
                    <a:pt x="980" y="221"/>
                  </a:lnTo>
                  <a:lnTo>
                    <a:pt x="988" y="239"/>
                  </a:lnTo>
                  <a:lnTo>
                    <a:pt x="996" y="257"/>
                  </a:lnTo>
                  <a:lnTo>
                    <a:pt x="1001" y="266"/>
                  </a:lnTo>
                  <a:lnTo>
                    <a:pt x="1005" y="275"/>
                  </a:lnTo>
                  <a:lnTo>
                    <a:pt x="1007" y="284"/>
                  </a:lnTo>
                  <a:lnTo>
                    <a:pt x="1010" y="294"/>
                  </a:lnTo>
                  <a:lnTo>
                    <a:pt x="1014" y="303"/>
                  </a:lnTo>
                  <a:lnTo>
                    <a:pt x="1017" y="311"/>
                  </a:lnTo>
                  <a:lnTo>
                    <a:pt x="1021" y="321"/>
                  </a:lnTo>
                  <a:lnTo>
                    <a:pt x="1026" y="329"/>
                  </a:lnTo>
                  <a:lnTo>
                    <a:pt x="1029" y="348"/>
                  </a:lnTo>
                  <a:lnTo>
                    <a:pt x="1032" y="367"/>
                  </a:lnTo>
                  <a:lnTo>
                    <a:pt x="1036" y="385"/>
                  </a:lnTo>
                  <a:lnTo>
                    <a:pt x="1040" y="404"/>
                  </a:lnTo>
                  <a:lnTo>
                    <a:pt x="1043" y="423"/>
                  </a:lnTo>
                  <a:lnTo>
                    <a:pt x="1044" y="442"/>
                  </a:lnTo>
                  <a:lnTo>
                    <a:pt x="1044" y="462"/>
                  </a:lnTo>
                  <a:lnTo>
                    <a:pt x="1041" y="482"/>
                  </a:lnTo>
                  <a:lnTo>
                    <a:pt x="1036" y="474"/>
                  </a:lnTo>
                  <a:lnTo>
                    <a:pt x="1031" y="467"/>
                  </a:lnTo>
                  <a:lnTo>
                    <a:pt x="1024" y="460"/>
                  </a:lnTo>
                  <a:lnTo>
                    <a:pt x="1017" y="455"/>
                  </a:lnTo>
                  <a:lnTo>
                    <a:pt x="1003" y="444"/>
                  </a:lnTo>
                  <a:lnTo>
                    <a:pt x="987" y="436"/>
                  </a:lnTo>
                  <a:lnTo>
                    <a:pt x="971" y="429"/>
                  </a:lnTo>
                  <a:lnTo>
                    <a:pt x="954" y="421"/>
                  </a:lnTo>
                  <a:lnTo>
                    <a:pt x="938" y="414"/>
                  </a:lnTo>
                  <a:lnTo>
                    <a:pt x="923" y="404"/>
                  </a:lnTo>
                  <a:lnTo>
                    <a:pt x="917" y="406"/>
                  </a:lnTo>
                  <a:lnTo>
                    <a:pt x="912" y="404"/>
                  </a:lnTo>
                  <a:lnTo>
                    <a:pt x="906" y="402"/>
                  </a:lnTo>
                  <a:lnTo>
                    <a:pt x="902" y="399"/>
                  </a:lnTo>
                  <a:lnTo>
                    <a:pt x="897" y="396"/>
                  </a:lnTo>
                  <a:lnTo>
                    <a:pt x="893" y="396"/>
                  </a:lnTo>
                  <a:lnTo>
                    <a:pt x="887" y="397"/>
                  </a:lnTo>
                  <a:lnTo>
                    <a:pt x="883" y="403"/>
                  </a:lnTo>
                  <a:lnTo>
                    <a:pt x="885" y="412"/>
                  </a:lnTo>
                  <a:lnTo>
                    <a:pt x="960" y="452"/>
                  </a:lnTo>
                  <a:lnTo>
                    <a:pt x="968" y="462"/>
                  </a:lnTo>
                  <a:lnTo>
                    <a:pt x="977" y="471"/>
                  </a:lnTo>
                  <a:lnTo>
                    <a:pt x="986" y="481"/>
                  </a:lnTo>
                  <a:lnTo>
                    <a:pt x="995" y="489"/>
                  </a:lnTo>
                  <a:lnTo>
                    <a:pt x="1003" y="497"/>
                  </a:lnTo>
                  <a:lnTo>
                    <a:pt x="1011" y="507"/>
                  </a:lnTo>
                  <a:lnTo>
                    <a:pt x="1020" y="516"/>
                  </a:lnTo>
                  <a:lnTo>
                    <a:pt x="1028" y="527"/>
                  </a:lnTo>
                  <a:lnTo>
                    <a:pt x="1017" y="554"/>
                  </a:lnTo>
                  <a:lnTo>
                    <a:pt x="1014" y="545"/>
                  </a:lnTo>
                  <a:lnTo>
                    <a:pt x="1010" y="538"/>
                  </a:lnTo>
                  <a:lnTo>
                    <a:pt x="1006" y="533"/>
                  </a:lnTo>
                  <a:lnTo>
                    <a:pt x="999" y="528"/>
                  </a:lnTo>
                  <a:lnTo>
                    <a:pt x="994" y="526"/>
                  </a:lnTo>
                  <a:lnTo>
                    <a:pt x="986" y="523"/>
                  </a:lnTo>
                  <a:lnTo>
                    <a:pt x="979" y="523"/>
                  </a:lnTo>
                  <a:lnTo>
                    <a:pt x="971" y="522"/>
                  </a:lnTo>
                  <a:lnTo>
                    <a:pt x="954" y="523"/>
                  </a:lnTo>
                  <a:lnTo>
                    <a:pt x="936" y="523"/>
                  </a:lnTo>
                  <a:lnTo>
                    <a:pt x="928" y="523"/>
                  </a:lnTo>
                  <a:lnTo>
                    <a:pt x="920" y="522"/>
                  </a:lnTo>
                  <a:lnTo>
                    <a:pt x="913" y="520"/>
                  </a:lnTo>
                  <a:lnTo>
                    <a:pt x="906" y="518"/>
                  </a:lnTo>
                  <a:lnTo>
                    <a:pt x="902" y="519"/>
                  </a:lnTo>
                  <a:lnTo>
                    <a:pt x="900" y="520"/>
                  </a:lnTo>
                  <a:lnTo>
                    <a:pt x="895" y="522"/>
                  </a:lnTo>
                  <a:lnTo>
                    <a:pt x="893" y="523"/>
                  </a:lnTo>
                  <a:lnTo>
                    <a:pt x="890" y="526"/>
                  </a:lnTo>
                  <a:lnTo>
                    <a:pt x="889" y="528"/>
                  </a:lnTo>
                  <a:lnTo>
                    <a:pt x="887" y="531"/>
                  </a:lnTo>
                  <a:lnTo>
                    <a:pt x="887" y="535"/>
                  </a:lnTo>
                  <a:lnTo>
                    <a:pt x="889" y="541"/>
                  </a:lnTo>
                  <a:lnTo>
                    <a:pt x="890" y="545"/>
                  </a:lnTo>
                  <a:lnTo>
                    <a:pt x="891" y="550"/>
                  </a:lnTo>
                  <a:lnTo>
                    <a:pt x="891" y="554"/>
                  </a:lnTo>
                  <a:lnTo>
                    <a:pt x="891" y="558"/>
                  </a:lnTo>
                  <a:lnTo>
                    <a:pt x="890" y="564"/>
                  </a:lnTo>
                  <a:lnTo>
                    <a:pt x="890" y="569"/>
                  </a:lnTo>
                  <a:lnTo>
                    <a:pt x="889" y="573"/>
                  </a:lnTo>
                  <a:lnTo>
                    <a:pt x="893" y="588"/>
                  </a:lnTo>
                  <a:lnTo>
                    <a:pt x="897" y="605"/>
                  </a:lnTo>
                  <a:lnTo>
                    <a:pt x="901" y="620"/>
                  </a:lnTo>
                  <a:lnTo>
                    <a:pt x="905" y="636"/>
                  </a:lnTo>
                  <a:lnTo>
                    <a:pt x="912" y="650"/>
                  </a:lnTo>
                  <a:lnTo>
                    <a:pt x="920" y="664"/>
                  </a:lnTo>
                  <a:lnTo>
                    <a:pt x="924" y="669"/>
                  </a:lnTo>
                  <a:lnTo>
                    <a:pt x="931" y="673"/>
                  </a:lnTo>
                  <a:lnTo>
                    <a:pt x="936" y="677"/>
                  </a:lnTo>
                  <a:lnTo>
                    <a:pt x="945" y="681"/>
                  </a:lnTo>
                  <a:lnTo>
                    <a:pt x="950" y="683"/>
                  </a:lnTo>
                  <a:lnTo>
                    <a:pt x="956" y="683"/>
                  </a:lnTo>
                  <a:lnTo>
                    <a:pt x="961" y="683"/>
                  </a:lnTo>
                  <a:lnTo>
                    <a:pt x="968" y="683"/>
                  </a:lnTo>
                  <a:lnTo>
                    <a:pt x="973" y="681"/>
                  </a:lnTo>
                  <a:lnTo>
                    <a:pt x="979" y="680"/>
                  </a:lnTo>
                  <a:lnTo>
                    <a:pt x="984" y="679"/>
                  </a:lnTo>
                  <a:lnTo>
                    <a:pt x="990" y="677"/>
                  </a:lnTo>
                  <a:lnTo>
                    <a:pt x="998" y="696"/>
                  </a:lnTo>
                  <a:lnTo>
                    <a:pt x="1005" y="717"/>
                  </a:lnTo>
                  <a:lnTo>
                    <a:pt x="1009" y="737"/>
                  </a:lnTo>
                  <a:lnTo>
                    <a:pt x="1011" y="758"/>
                  </a:lnTo>
                  <a:lnTo>
                    <a:pt x="1011" y="777"/>
                  </a:lnTo>
                  <a:lnTo>
                    <a:pt x="1010" y="797"/>
                  </a:lnTo>
                  <a:lnTo>
                    <a:pt x="1007" y="818"/>
                  </a:lnTo>
                  <a:lnTo>
                    <a:pt x="1002" y="837"/>
                  </a:lnTo>
                  <a:lnTo>
                    <a:pt x="996" y="856"/>
                  </a:lnTo>
                  <a:lnTo>
                    <a:pt x="990" y="876"/>
                  </a:lnTo>
                  <a:lnTo>
                    <a:pt x="983" y="896"/>
                  </a:lnTo>
                  <a:lnTo>
                    <a:pt x="975" y="915"/>
                  </a:lnTo>
                  <a:lnTo>
                    <a:pt x="957" y="953"/>
                  </a:lnTo>
                  <a:lnTo>
                    <a:pt x="940" y="990"/>
                  </a:lnTo>
                  <a:lnTo>
                    <a:pt x="930" y="1018"/>
                  </a:lnTo>
                  <a:lnTo>
                    <a:pt x="916" y="1047"/>
                  </a:lnTo>
                  <a:lnTo>
                    <a:pt x="902" y="1074"/>
                  </a:lnTo>
                  <a:lnTo>
                    <a:pt x="889" y="1103"/>
                  </a:lnTo>
                  <a:lnTo>
                    <a:pt x="874" y="1130"/>
                  </a:lnTo>
                  <a:lnTo>
                    <a:pt x="861" y="1159"/>
                  </a:lnTo>
                  <a:lnTo>
                    <a:pt x="850" y="1189"/>
                  </a:lnTo>
                  <a:lnTo>
                    <a:pt x="842" y="1219"/>
                  </a:lnTo>
                  <a:lnTo>
                    <a:pt x="838" y="1220"/>
                  </a:lnTo>
                  <a:lnTo>
                    <a:pt x="835" y="1222"/>
                  </a:lnTo>
                  <a:lnTo>
                    <a:pt x="834" y="1226"/>
                  </a:lnTo>
                  <a:lnTo>
                    <a:pt x="834" y="1228"/>
                  </a:lnTo>
                  <a:lnTo>
                    <a:pt x="834" y="1233"/>
                  </a:lnTo>
                  <a:lnTo>
                    <a:pt x="833" y="1237"/>
                  </a:lnTo>
                  <a:lnTo>
                    <a:pt x="831" y="1239"/>
                  </a:lnTo>
                  <a:lnTo>
                    <a:pt x="829" y="1242"/>
                  </a:lnTo>
                  <a:lnTo>
                    <a:pt x="819" y="1253"/>
                  </a:lnTo>
                  <a:lnTo>
                    <a:pt x="808" y="1263"/>
                  </a:lnTo>
                  <a:lnTo>
                    <a:pt x="796" y="1271"/>
                  </a:lnTo>
                  <a:lnTo>
                    <a:pt x="784" y="1278"/>
                  </a:lnTo>
                  <a:lnTo>
                    <a:pt x="770" y="1283"/>
                  </a:lnTo>
                  <a:lnTo>
                    <a:pt x="758" y="1288"/>
                  </a:lnTo>
                  <a:lnTo>
                    <a:pt x="744" y="1293"/>
                  </a:lnTo>
                  <a:lnTo>
                    <a:pt x="729" y="1297"/>
                  </a:lnTo>
                  <a:lnTo>
                    <a:pt x="715" y="1298"/>
                  </a:lnTo>
                  <a:lnTo>
                    <a:pt x="700" y="1299"/>
                  </a:lnTo>
                  <a:lnTo>
                    <a:pt x="687" y="1299"/>
                  </a:lnTo>
                  <a:lnTo>
                    <a:pt x="672" y="1299"/>
                  </a:lnTo>
                  <a:lnTo>
                    <a:pt x="658" y="1298"/>
                  </a:lnTo>
                  <a:lnTo>
                    <a:pt x="644" y="1295"/>
                  </a:lnTo>
                  <a:lnTo>
                    <a:pt x="631" y="1293"/>
                  </a:lnTo>
                  <a:lnTo>
                    <a:pt x="617" y="1288"/>
                  </a:lnTo>
                  <a:lnTo>
                    <a:pt x="608" y="1286"/>
                  </a:lnTo>
                  <a:lnTo>
                    <a:pt x="599" y="1282"/>
                  </a:lnTo>
                  <a:lnTo>
                    <a:pt x="591" y="1278"/>
                  </a:lnTo>
                  <a:lnTo>
                    <a:pt x="583" y="1271"/>
                  </a:lnTo>
                  <a:lnTo>
                    <a:pt x="576" y="1265"/>
                  </a:lnTo>
                  <a:lnTo>
                    <a:pt x="568" y="1260"/>
                  </a:lnTo>
                  <a:lnTo>
                    <a:pt x="561" y="1253"/>
                  </a:lnTo>
                  <a:lnTo>
                    <a:pt x="553" y="1249"/>
                  </a:lnTo>
                  <a:lnTo>
                    <a:pt x="541" y="1241"/>
                  </a:lnTo>
                  <a:lnTo>
                    <a:pt x="527" y="1233"/>
                  </a:lnTo>
                  <a:lnTo>
                    <a:pt x="515" y="1226"/>
                  </a:lnTo>
                  <a:lnTo>
                    <a:pt x="501" y="1219"/>
                  </a:lnTo>
                  <a:lnTo>
                    <a:pt x="474" y="1207"/>
                  </a:lnTo>
                  <a:lnTo>
                    <a:pt x="447" y="1196"/>
                  </a:lnTo>
                  <a:lnTo>
                    <a:pt x="419" y="1185"/>
                  </a:lnTo>
                  <a:lnTo>
                    <a:pt x="392" y="1173"/>
                  </a:lnTo>
                  <a:lnTo>
                    <a:pt x="378" y="1166"/>
                  </a:lnTo>
                  <a:lnTo>
                    <a:pt x="366" y="1158"/>
                  </a:lnTo>
                  <a:lnTo>
                    <a:pt x="354" y="1151"/>
                  </a:lnTo>
                  <a:lnTo>
                    <a:pt x="342" y="1141"/>
                  </a:lnTo>
                  <a:lnTo>
                    <a:pt x="294" y="1104"/>
                  </a:lnTo>
                  <a:lnTo>
                    <a:pt x="282" y="1084"/>
                  </a:lnTo>
                  <a:lnTo>
                    <a:pt x="269" y="1063"/>
                  </a:lnTo>
                  <a:lnTo>
                    <a:pt x="257" y="1042"/>
                  </a:lnTo>
                  <a:lnTo>
                    <a:pt x="246" y="1020"/>
                  </a:lnTo>
                  <a:lnTo>
                    <a:pt x="237" y="998"/>
                  </a:lnTo>
                  <a:lnTo>
                    <a:pt x="228" y="975"/>
                  </a:lnTo>
                  <a:lnTo>
                    <a:pt x="226" y="964"/>
                  </a:lnTo>
                  <a:lnTo>
                    <a:pt x="224" y="951"/>
                  </a:lnTo>
                  <a:lnTo>
                    <a:pt x="222" y="939"/>
                  </a:lnTo>
                  <a:lnTo>
                    <a:pt x="222" y="927"/>
                  </a:lnTo>
                  <a:lnTo>
                    <a:pt x="217" y="912"/>
                  </a:lnTo>
                  <a:lnTo>
                    <a:pt x="215" y="897"/>
                  </a:lnTo>
                  <a:lnTo>
                    <a:pt x="212" y="882"/>
                  </a:lnTo>
                  <a:lnTo>
                    <a:pt x="209" y="867"/>
                  </a:lnTo>
                  <a:lnTo>
                    <a:pt x="206" y="850"/>
                  </a:lnTo>
                  <a:lnTo>
                    <a:pt x="204" y="835"/>
                  </a:lnTo>
                  <a:lnTo>
                    <a:pt x="201" y="820"/>
                  </a:lnTo>
                  <a:lnTo>
                    <a:pt x="197" y="805"/>
                  </a:lnTo>
                  <a:lnTo>
                    <a:pt x="197" y="726"/>
                  </a:lnTo>
                  <a:lnTo>
                    <a:pt x="194" y="725"/>
                  </a:lnTo>
                  <a:lnTo>
                    <a:pt x="191" y="724"/>
                  </a:lnTo>
                  <a:lnTo>
                    <a:pt x="187" y="724"/>
                  </a:lnTo>
                  <a:lnTo>
                    <a:pt x="186" y="724"/>
                  </a:lnTo>
                  <a:lnTo>
                    <a:pt x="182" y="726"/>
                  </a:lnTo>
                  <a:lnTo>
                    <a:pt x="178" y="732"/>
                  </a:lnTo>
                  <a:lnTo>
                    <a:pt x="175" y="737"/>
                  </a:lnTo>
                  <a:lnTo>
                    <a:pt x="172" y="743"/>
                  </a:lnTo>
                  <a:lnTo>
                    <a:pt x="168" y="748"/>
                  </a:lnTo>
                  <a:lnTo>
                    <a:pt x="166" y="752"/>
                  </a:lnTo>
                  <a:lnTo>
                    <a:pt x="161" y="756"/>
                  </a:lnTo>
                  <a:lnTo>
                    <a:pt x="159" y="762"/>
                  </a:lnTo>
                  <a:lnTo>
                    <a:pt x="155" y="765"/>
                  </a:lnTo>
                  <a:lnTo>
                    <a:pt x="149" y="769"/>
                  </a:lnTo>
                  <a:lnTo>
                    <a:pt x="140" y="773"/>
                  </a:lnTo>
                  <a:lnTo>
                    <a:pt x="130" y="775"/>
                  </a:lnTo>
                  <a:lnTo>
                    <a:pt x="119" y="775"/>
                  </a:lnTo>
                  <a:lnTo>
                    <a:pt x="108" y="774"/>
                  </a:lnTo>
                  <a:lnTo>
                    <a:pt x="97" y="773"/>
                  </a:lnTo>
                  <a:lnTo>
                    <a:pt x="86" y="771"/>
                  </a:lnTo>
                  <a:lnTo>
                    <a:pt x="84" y="769"/>
                  </a:lnTo>
                  <a:lnTo>
                    <a:pt x="82" y="766"/>
                  </a:lnTo>
                  <a:lnTo>
                    <a:pt x="81" y="763"/>
                  </a:lnTo>
                  <a:lnTo>
                    <a:pt x="81" y="760"/>
                  </a:lnTo>
                  <a:lnTo>
                    <a:pt x="80" y="756"/>
                  </a:lnTo>
                  <a:lnTo>
                    <a:pt x="78" y="754"/>
                  </a:lnTo>
                  <a:lnTo>
                    <a:pt x="77" y="751"/>
                  </a:lnTo>
                  <a:lnTo>
                    <a:pt x="76" y="748"/>
                  </a:lnTo>
                  <a:lnTo>
                    <a:pt x="70" y="729"/>
                  </a:lnTo>
                  <a:lnTo>
                    <a:pt x="63" y="711"/>
                  </a:lnTo>
                  <a:lnTo>
                    <a:pt x="56" y="692"/>
                  </a:lnTo>
                  <a:lnTo>
                    <a:pt x="48" y="674"/>
                  </a:lnTo>
                  <a:lnTo>
                    <a:pt x="40" y="657"/>
                  </a:lnTo>
                  <a:lnTo>
                    <a:pt x="30" y="639"/>
                  </a:lnTo>
                  <a:lnTo>
                    <a:pt x="21" y="621"/>
                  </a:lnTo>
                  <a:lnTo>
                    <a:pt x="11" y="604"/>
                  </a:lnTo>
                  <a:lnTo>
                    <a:pt x="9" y="594"/>
                  </a:lnTo>
                  <a:lnTo>
                    <a:pt x="7" y="583"/>
                  </a:lnTo>
                  <a:lnTo>
                    <a:pt x="5" y="573"/>
                  </a:lnTo>
                  <a:lnTo>
                    <a:pt x="3" y="563"/>
                  </a:lnTo>
                  <a:lnTo>
                    <a:pt x="3" y="553"/>
                  </a:lnTo>
                  <a:lnTo>
                    <a:pt x="2" y="542"/>
                  </a:lnTo>
                  <a:lnTo>
                    <a:pt x="2" y="531"/>
                  </a:lnTo>
                  <a:lnTo>
                    <a:pt x="0" y="520"/>
                  </a:lnTo>
                  <a:lnTo>
                    <a:pt x="2" y="513"/>
                  </a:lnTo>
                  <a:lnTo>
                    <a:pt x="3" y="505"/>
                  </a:lnTo>
                  <a:lnTo>
                    <a:pt x="5" y="497"/>
                  </a:lnTo>
                  <a:lnTo>
                    <a:pt x="6" y="489"/>
                  </a:lnTo>
                  <a:lnTo>
                    <a:pt x="9" y="481"/>
                  </a:lnTo>
                  <a:lnTo>
                    <a:pt x="10" y="473"/>
                  </a:lnTo>
                  <a:lnTo>
                    <a:pt x="14" y="466"/>
                  </a:lnTo>
                  <a:lnTo>
                    <a:pt x="18" y="458"/>
                  </a:lnTo>
                  <a:lnTo>
                    <a:pt x="21" y="449"/>
                  </a:lnTo>
                  <a:lnTo>
                    <a:pt x="25" y="440"/>
                  </a:lnTo>
                  <a:lnTo>
                    <a:pt x="29" y="430"/>
                  </a:lnTo>
                  <a:lnTo>
                    <a:pt x="36" y="421"/>
                  </a:lnTo>
                  <a:lnTo>
                    <a:pt x="41" y="412"/>
                  </a:lnTo>
                  <a:lnTo>
                    <a:pt x="50" y="406"/>
                  </a:lnTo>
                  <a:lnTo>
                    <a:pt x="58" y="399"/>
                  </a:lnTo>
                  <a:lnTo>
                    <a:pt x="67" y="393"/>
                  </a:lnTo>
                  <a:lnTo>
                    <a:pt x="74" y="393"/>
                  </a:lnTo>
                  <a:lnTo>
                    <a:pt x="80" y="395"/>
                  </a:lnTo>
                  <a:lnTo>
                    <a:pt x="85" y="399"/>
                  </a:lnTo>
                  <a:lnTo>
                    <a:pt x="89" y="403"/>
                  </a:lnTo>
                  <a:lnTo>
                    <a:pt x="93" y="407"/>
                  </a:lnTo>
                  <a:lnTo>
                    <a:pt x="97" y="412"/>
                  </a:lnTo>
                  <a:lnTo>
                    <a:pt x="101" y="418"/>
                  </a:lnTo>
                  <a:lnTo>
                    <a:pt x="106" y="422"/>
                  </a:lnTo>
                  <a:lnTo>
                    <a:pt x="114" y="441"/>
                  </a:lnTo>
                  <a:lnTo>
                    <a:pt x="125" y="460"/>
                  </a:lnTo>
                  <a:lnTo>
                    <a:pt x="134" y="481"/>
                  </a:lnTo>
                  <a:lnTo>
                    <a:pt x="144" y="500"/>
                  </a:lnTo>
                  <a:lnTo>
                    <a:pt x="152" y="519"/>
                  </a:lnTo>
                  <a:lnTo>
                    <a:pt x="157" y="541"/>
                  </a:lnTo>
                  <a:lnTo>
                    <a:pt x="159" y="550"/>
                  </a:lnTo>
                  <a:lnTo>
                    <a:pt x="160" y="561"/>
                  </a:lnTo>
                  <a:lnTo>
                    <a:pt x="160" y="573"/>
                  </a:lnTo>
                  <a:lnTo>
                    <a:pt x="159" y="584"/>
                  </a:lnTo>
                  <a:lnTo>
                    <a:pt x="189" y="636"/>
                  </a:lnTo>
                  <a:lnTo>
                    <a:pt x="190" y="636"/>
                  </a:lnTo>
                  <a:lnTo>
                    <a:pt x="193" y="638"/>
                  </a:lnTo>
                  <a:lnTo>
                    <a:pt x="196" y="640"/>
                  </a:lnTo>
                  <a:lnTo>
                    <a:pt x="197" y="642"/>
                  </a:lnTo>
                  <a:lnTo>
                    <a:pt x="200" y="642"/>
                  </a:lnTo>
                  <a:lnTo>
                    <a:pt x="201" y="643"/>
                  </a:lnTo>
                  <a:lnTo>
                    <a:pt x="204" y="642"/>
                  </a:lnTo>
                  <a:lnTo>
                    <a:pt x="206" y="640"/>
                  </a:lnTo>
                  <a:lnTo>
                    <a:pt x="209" y="636"/>
                  </a:lnTo>
                  <a:lnTo>
                    <a:pt x="211" y="634"/>
                  </a:lnTo>
                  <a:lnTo>
                    <a:pt x="212" y="629"/>
                  </a:lnTo>
                  <a:lnTo>
                    <a:pt x="212" y="624"/>
                  </a:lnTo>
                  <a:lnTo>
                    <a:pt x="212" y="620"/>
                  </a:lnTo>
                  <a:lnTo>
                    <a:pt x="213" y="616"/>
                  </a:lnTo>
                  <a:lnTo>
                    <a:pt x="215" y="612"/>
                  </a:lnTo>
                  <a:lnTo>
                    <a:pt x="217" y="609"/>
                  </a:lnTo>
                  <a:lnTo>
                    <a:pt x="228" y="591"/>
                  </a:lnTo>
                  <a:lnTo>
                    <a:pt x="239" y="573"/>
                  </a:lnTo>
                  <a:lnTo>
                    <a:pt x="252" y="556"/>
                  </a:lnTo>
                  <a:lnTo>
                    <a:pt x="264" y="538"/>
                  </a:lnTo>
                  <a:lnTo>
                    <a:pt x="271" y="531"/>
                  </a:lnTo>
                  <a:lnTo>
                    <a:pt x="277" y="523"/>
                  </a:lnTo>
                  <a:lnTo>
                    <a:pt x="286" y="516"/>
                  </a:lnTo>
                  <a:lnTo>
                    <a:pt x="294" y="511"/>
                  </a:lnTo>
                  <a:lnTo>
                    <a:pt x="302" y="505"/>
                  </a:lnTo>
                  <a:lnTo>
                    <a:pt x="312" y="501"/>
                  </a:lnTo>
                  <a:lnTo>
                    <a:pt x="321" y="497"/>
                  </a:lnTo>
                  <a:lnTo>
                    <a:pt x="332" y="494"/>
                  </a:lnTo>
                  <a:lnTo>
                    <a:pt x="340" y="490"/>
                  </a:lnTo>
                  <a:lnTo>
                    <a:pt x="348" y="485"/>
                  </a:lnTo>
                  <a:lnTo>
                    <a:pt x="357" y="481"/>
                  </a:lnTo>
                  <a:lnTo>
                    <a:pt x="363" y="475"/>
                  </a:lnTo>
                  <a:lnTo>
                    <a:pt x="370" y="468"/>
                  </a:lnTo>
                  <a:lnTo>
                    <a:pt x="377" y="463"/>
                  </a:lnTo>
                  <a:lnTo>
                    <a:pt x="382" y="455"/>
                  </a:lnTo>
                  <a:lnTo>
                    <a:pt x="385" y="445"/>
                  </a:lnTo>
                  <a:lnTo>
                    <a:pt x="373" y="434"/>
                  </a:lnTo>
                  <a:lnTo>
                    <a:pt x="362" y="421"/>
                  </a:lnTo>
                  <a:lnTo>
                    <a:pt x="354" y="407"/>
                  </a:lnTo>
                  <a:lnTo>
                    <a:pt x="347" y="393"/>
                  </a:lnTo>
                  <a:lnTo>
                    <a:pt x="342" y="378"/>
                  </a:lnTo>
                  <a:lnTo>
                    <a:pt x="336" y="363"/>
                  </a:lnTo>
                  <a:lnTo>
                    <a:pt x="332" y="348"/>
                  </a:lnTo>
                  <a:lnTo>
                    <a:pt x="327" y="333"/>
                  </a:lnTo>
                  <a:lnTo>
                    <a:pt x="333" y="333"/>
                  </a:lnTo>
                  <a:lnTo>
                    <a:pt x="340" y="335"/>
                  </a:lnTo>
                  <a:lnTo>
                    <a:pt x="347" y="337"/>
                  </a:lnTo>
                  <a:lnTo>
                    <a:pt x="352" y="339"/>
                  </a:lnTo>
                  <a:lnTo>
                    <a:pt x="359" y="342"/>
                  </a:lnTo>
                  <a:lnTo>
                    <a:pt x="365" y="342"/>
                  </a:lnTo>
                  <a:lnTo>
                    <a:pt x="367" y="340"/>
                  </a:lnTo>
                  <a:lnTo>
                    <a:pt x="370" y="339"/>
                  </a:lnTo>
                  <a:lnTo>
                    <a:pt x="373" y="337"/>
                  </a:lnTo>
                  <a:lnTo>
                    <a:pt x="376" y="333"/>
                  </a:lnTo>
                  <a:lnTo>
                    <a:pt x="376" y="325"/>
                  </a:lnTo>
                  <a:lnTo>
                    <a:pt x="376" y="317"/>
                  </a:lnTo>
                  <a:lnTo>
                    <a:pt x="374" y="309"/>
                  </a:lnTo>
                  <a:lnTo>
                    <a:pt x="373" y="301"/>
                  </a:lnTo>
                  <a:lnTo>
                    <a:pt x="372" y="292"/>
                  </a:lnTo>
                  <a:lnTo>
                    <a:pt x="370" y="284"/>
                  </a:lnTo>
                  <a:lnTo>
                    <a:pt x="369" y="276"/>
                  </a:lnTo>
                  <a:lnTo>
                    <a:pt x="369" y="268"/>
                  </a:lnTo>
                  <a:lnTo>
                    <a:pt x="374" y="265"/>
                  </a:lnTo>
                  <a:lnTo>
                    <a:pt x="381" y="264"/>
                  </a:lnTo>
                  <a:lnTo>
                    <a:pt x="388" y="264"/>
                  </a:lnTo>
                  <a:lnTo>
                    <a:pt x="396" y="264"/>
                  </a:lnTo>
                  <a:lnTo>
                    <a:pt x="403" y="262"/>
                  </a:lnTo>
                  <a:lnTo>
                    <a:pt x="407" y="260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08" y="249"/>
                  </a:lnTo>
                  <a:lnTo>
                    <a:pt x="407" y="245"/>
                  </a:lnTo>
                  <a:lnTo>
                    <a:pt x="396" y="230"/>
                  </a:lnTo>
                  <a:lnTo>
                    <a:pt x="388" y="215"/>
                  </a:lnTo>
                  <a:lnTo>
                    <a:pt x="380" y="198"/>
                  </a:lnTo>
                  <a:lnTo>
                    <a:pt x="373" y="183"/>
                  </a:lnTo>
                  <a:lnTo>
                    <a:pt x="365" y="167"/>
                  </a:lnTo>
                  <a:lnTo>
                    <a:pt x="357" y="152"/>
                  </a:lnTo>
                  <a:lnTo>
                    <a:pt x="351" y="145"/>
                  </a:lnTo>
                  <a:lnTo>
                    <a:pt x="346" y="137"/>
                  </a:lnTo>
                  <a:lnTo>
                    <a:pt x="339" y="130"/>
                  </a:lnTo>
                  <a:lnTo>
                    <a:pt x="332" y="125"/>
                  </a:lnTo>
                  <a:lnTo>
                    <a:pt x="331" y="119"/>
                  </a:lnTo>
                  <a:lnTo>
                    <a:pt x="329" y="114"/>
                  </a:lnTo>
                  <a:lnTo>
                    <a:pt x="325" y="108"/>
                  </a:lnTo>
                  <a:lnTo>
                    <a:pt x="324" y="103"/>
                  </a:lnTo>
                  <a:lnTo>
                    <a:pt x="321" y="97"/>
                  </a:lnTo>
                  <a:lnTo>
                    <a:pt x="322" y="93"/>
                  </a:lnTo>
                  <a:lnTo>
                    <a:pt x="324" y="90"/>
                  </a:lnTo>
                  <a:lnTo>
                    <a:pt x="325" y="89"/>
                  </a:lnTo>
                  <a:lnTo>
                    <a:pt x="328" y="88"/>
                  </a:lnTo>
                  <a:lnTo>
                    <a:pt x="332" y="86"/>
                  </a:lnTo>
                  <a:lnTo>
                    <a:pt x="358" y="82"/>
                  </a:lnTo>
                  <a:lnTo>
                    <a:pt x="381" y="78"/>
                  </a:lnTo>
                  <a:lnTo>
                    <a:pt x="406" y="73"/>
                  </a:lnTo>
                  <a:lnTo>
                    <a:pt x="428" y="67"/>
                  </a:lnTo>
                  <a:lnTo>
                    <a:pt x="451" y="62"/>
                  </a:lnTo>
                  <a:lnTo>
                    <a:pt x="474" y="56"/>
                  </a:lnTo>
                  <a:lnTo>
                    <a:pt x="498" y="51"/>
                  </a:lnTo>
                  <a:lnTo>
                    <a:pt x="523" y="47"/>
                  </a:lnTo>
                  <a:lnTo>
                    <a:pt x="533" y="50"/>
                  </a:lnTo>
                  <a:lnTo>
                    <a:pt x="542" y="51"/>
                  </a:lnTo>
                  <a:lnTo>
                    <a:pt x="552" y="52"/>
                  </a:lnTo>
                  <a:lnTo>
                    <a:pt x="561" y="52"/>
                  </a:lnTo>
                  <a:lnTo>
                    <a:pt x="571" y="52"/>
                  </a:lnTo>
                  <a:lnTo>
                    <a:pt x="580" y="51"/>
                  </a:lnTo>
                  <a:lnTo>
                    <a:pt x="589" y="51"/>
                  </a:lnTo>
                  <a:lnTo>
                    <a:pt x="598" y="50"/>
                  </a:lnTo>
                  <a:lnTo>
                    <a:pt x="599" y="48"/>
                  </a:lnTo>
                  <a:lnTo>
                    <a:pt x="601" y="47"/>
                  </a:lnTo>
                  <a:lnTo>
                    <a:pt x="602" y="45"/>
                  </a:lnTo>
                  <a:lnTo>
                    <a:pt x="604" y="44"/>
                  </a:lnTo>
                  <a:lnTo>
                    <a:pt x="604" y="43"/>
                  </a:lnTo>
                  <a:lnTo>
                    <a:pt x="605" y="40"/>
                  </a:lnTo>
                  <a:lnTo>
                    <a:pt x="605" y="39"/>
                  </a:lnTo>
                  <a:lnTo>
                    <a:pt x="604" y="37"/>
                  </a:lnTo>
                  <a:lnTo>
                    <a:pt x="561" y="4"/>
                  </a:lnTo>
                  <a:lnTo>
                    <a:pt x="568" y="0"/>
                  </a:lnTo>
                  <a:lnTo>
                    <a:pt x="573" y="0"/>
                  </a:lnTo>
                  <a:lnTo>
                    <a:pt x="580" y="0"/>
                  </a:lnTo>
                  <a:lnTo>
                    <a:pt x="587" y="3"/>
                  </a:lnTo>
                  <a:lnTo>
                    <a:pt x="594" y="6"/>
                  </a:lnTo>
                  <a:lnTo>
                    <a:pt x="599" y="9"/>
                  </a:lnTo>
                  <a:lnTo>
                    <a:pt x="606" y="11"/>
                  </a:lnTo>
                  <a:lnTo>
                    <a:pt x="613" y="13"/>
                  </a:lnTo>
                  <a:lnTo>
                    <a:pt x="635" y="19"/>
                  </a:lnTo>
                  <a:lnTo>
                    <a:pt x="658" y="26"/>
                  </a:lnTo>
                  <a:lnTo>
                    <a:pt x="681" y="32"/>
                  </a:lnTo>
                  <a:lnTo>
                    <a:pt x="704" y="39"/>
                  </a:lnTo>
                  <a:lnTo>
                    <a:pt x="715" y="43"/>
                  </a:lnTo>
                  <a:lnTo>
                    <a:pt x="726" y="48"/>
                  </a:lnTo>
                  <a:lnTo>
                    <a:pt x="736" y="54"/>
                  </a:lnTo>
                  <a:lnTo>
                    <a:pt x="747" y="59"/>
                  </a:lnTo>
                  <a:lnTo>
                    <a:pt x="756" y="67"/>
                  </a:lnTo>
                  <a:lnTo>
                    <a:pt x="766" y="74"/>
                  </a:lnTo>
                  <a:lnTo>
                    <a:pt x="774" y="84"/>
                  </a:lnTo>
                  <a:lnTo>
                    <a:pt x="782" y="95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87" name="Freeform 55"/>
            <p:cNvSpPr>
              <a:spLocks/>
            </p:cNvSpPr>
            <p:nvPr/>
          </p:nvSpPr>
          <p:spPr bwMode="auto">
            <a:xfrm>
              <a:off x="3623" y="1387"/>
              <a:ext cx="209" cy="165"/>
            </a:xfrm>
            <a:custGeom>
              <a:avLst/>
              <a:gdLst>
                <a:gd name="T0" fmla="*/ 203 w 209"/>
                <a:gd name="T1" fmla="*/ 93 h 165"/>
                <a:gd name="T2" fmla="*/ 198 w 209"/>
                <a:gd name="T3" fmla="*/ 98 h 165"/>
                <a:gd name="T4" fmla="*/ 191 w 209"/>
                <a:gd name="T5" fmla="*/ 104 h 165"/>
                <a:gd name="T6" fmla="*/ 186 w 209"/>
                <a:gd name="T7" fmla="*/ 106 h 165"/>
                <a:gd name="T8" fmla="*/ 179 w 209"/>
                <a:gd name="T9" fmla="*/ 109 h 165"/>
                <a:gd name="T10" fmla="*/ 165 w 209"/>
                <a:gd name="T11" fmla="*/ 113 h 165"/>
                <a:gd name="T12" fmla="*/ 151 w 209"/>
                <a:gd name="T13" fmla="*/ 115 h 165"/>
                <a:gd name="T14" fmla="*/ 138 w 209"/>
                <a:gd name="T15" fmla="*/ 116 h 165"/>
                <a:gd name="T16" fmla="*/ 124 w 209"/>
                <a:gd name="T17" fmla="*/ 117 h 165"/>
                <a:gd name="T18" fmla="*/ 117 w 209"/>
                <a:gd name="T19" fmla="*/ 119 h 165"/>
                <a:gd name="T20" fmla="*/ 110 w 209"/>
                <a:gd name="T21" fmla="*/ 121 h 165"/>
                <a:gd name="T22" fmla="*/ 104 w 209"/>
                <a:gd name="T23" fmla="*/ 124 h 165"/>
                <a:gd name="T24" fmla="*/ 98 w 209"/>
                <a:gd name="T25" fmla="*/ 128 h 165"/>
                <a:gd name="T26" fmla="*/ 85 w 209"/>
                <a:gd name="T27" fmla="*/ 132 h 165"/>
                <a:gd name="T28" fmla="*/ 72 w 209"/>
                <a:gd name="T29" fmla="*/ 136 h 165"/>
                <a:gd name="T30" fmla="*/ 60 w 209"/>
                <a:gd name="T31" fmla="*/ 141 h 165"/>
                <a:gd name="T32" fmla="*/ 48 w 209"/>
                <a:gd name="T33" fmla="*/ 146 h 165"/>
                <a:gd name="T34" fmla="*/ 35 w 209"/>
                <a:gd name="T35" fmla="*/ 152 h 165"/>
                <a:gd name="T36" fmla="*/ 23 w 209"/>
                <a:gd name="T37" fmla="*/ 156 h 165"/>
                <a:gd name="T38" fmla="*/ 12 w 209"/>
                <a:gd name="T39" fmla="*/ 161 h 165"/>
                <a:gd name="T40" fmla="*/ 0 w 209"/>
                <a:gd name="T41" fmla="*/ 165 h 165"/>
                <a:gd name="T42" fmla="*/ 4 w 209"/>
                <a:gd name="T43" fmla="*/ 157 h 165"/>
                <a:gd name="T44" fmla="*/ 10 w 209"/>
                <a:gd name="T45" fmla="*/ 152 h 165"/>
                <a:gd name="T46" fmla="*/ 18 w 209"/>
                <a:gd name="T47" fmla="*/ 147 h 165"/>
                <a:gd name="T48" fmla="*/ 25 w 209"/>
                <a:gd name="T49" fmla="*/ 143 h 165"/>
                <a:gd name="T50" fmla="*/ 33 w 209"/>
                <a:gd name="T51" fmla="*/ 141 h 165"/>
                <a:gd name="T52" fmla="*/ 42 w 209"/>
                <a:gd name="T53" fmla="*/ 138 h 165"/>
                <a:gd name="T54" fmla="*/ 50 w 209"/>
                <a:gd name="T55" fmla="*/ 135 h 165"/>
                <a:gd name="T56" fmla="*/ 57 w 209"/>
                <a:gd name="T57" fmla="*/ 131 h 165"/>
                <a:gd name="T58" fmla="*/ 65 w 209"/>
                <a:gd name="T59" fmla="*/ 124 h 165"/>
                <a:gd name="T60" fmla="*/ 75 w 209"/>
                <a:gd name="T61" fmla="*/ 120 h 165"/>
                <a:gd name="T62" fmla="*/ 85 w 209"/>
                <a:gd name="T63" fmla="*/ 117 h 165"/>
                <a:gd name="T64" fmla="*/ 95 w 209"/>
                <a:gd name="T65" fmla="*/ 116 h 165"/>
                <a:gd name="T66" fmla="*/ 106 w 209"/>
                <a:gd name="T67" fmla="*/ 115 h 165"/>
                <a:gd name="T68" fmla="*/ 116 w 209"/>
                <a:gd name="T69" fmla="*/ 112 h 165"/>
                <a:gd name="T70" fmla="*/ 125 w 209"/>
                <a:gd name="T71" fmla="*/ 109 h 165"/>
                <a:gd name="T72" fmla="*/ 134 w 209"/>
                <a:gd name="T73" fmla="*/ 104 h 165"/>
                <a:gd name="T74" fmla="*/ 142 w 209"/>
                <a:gd name="T75" fmla="*/ 104 h 165"/>
                <a:gd name="T76" fmla="*/ 150 w 209"/>
                <a:gd name="T77" fmla="*/ 104 h 165"/>
                <a:gd name="T78" fmla="*/ 158 w 209"/>
                <a:gd name="T79" fmla="*/ 102 h 165"/>
                <a:gd name="T80" fmla="*/ 166 w 209"/>
                <a:gd name="T81" fmla="*/ 101 h 165"/>
                <a:gd name="T82" fmla="*/ 175 w 209"/>
                <a:gd name="T83" fmla="*/ 98 h 165"/>
                <a:gd name="T84" fmla="*/ 181 w 209"/>
                <a:gd name="T85" fmla="*/ 94 h 165"/>
                <a:gd name="T86" fmla="*/ 187 w 209"/>
                <a:gd name="T87" fmla="*/ 89 h 165"/>
                <a:gd name="T88" fmla="*/ 192 w 209"/>
                <a:gd name="T89" fmla="*/ 82 h 165"/>
                <a:gd name="T90" fmla="*/ 196 w 209"/>
                <a:gd name="T91" fmla="*/ 0 h 165"/>
                <a:gd name="T92" fmla="*/ 202 w 209"/>
                <a:gd name="T93" fmla="*/ 10 h 165"/>
                <a:gd name="T94" fmla="*/ 206 w 209"/>
                <a:gd name="T95" fmla="*/ 21 h 165"/>
                <a:gd name="T96" fmla="*/ 207 w 209"/>
                <a:gd name="T97" fmla="*/ 33 h 165"/>
                <a:gd name="T98" fmla="*/ 209 w 209"/>
                <a:gd name="T99" fmla="*/ 44 h 165"/>
                <a:gd name="T100" fmla="*/ 207 w 209"/>
                <a:gd name="T101" fmla="*/ 56 h 165"/>
                <a:gd name="T102" fmla="*/ 206 w 209"/>
                <a:gd name="T103" fmla="*/ 68 h 165"/>
                <a:gd name="T104" fmla="*/ 205 w 209"/>
                <a:gd name="T105" fmla="*/ 81 h 165"/>
                <a:gd name="T106" fmla="*/ 203 w 209"/>
                <a:gd name="T107" fmla="*/ 9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" h="165">
                  <a:moveTo>
                    <a:pt x="203" y="93"/>
                  </a:moveTo>
                  <a:lnTo>
                    <a:pt x="198" y="98"/>
                  </a:lnTo>
                  <a:lnTo>
                    <a:pt x="191" y="104"/>
                  </a:lnTo>
                  <a:lnTo>
                    <a:pt x="186" y="106"/>
                  </a:lnTo>
                  <a:lnTo>
                    <a:pt x="179" y="109"/>
                  </a:lnTo>
                  <a:lnTo>
                    <a:pt x="165" y="113"/>
                  </a:lnTo>
                  <a:lnTo>
                    <a:pt x="151" y="115"/>
                  </a:lnTo>
                  <a:lnTo>
                    <a:pt x="138" y="116"/>
                  </a:lnTo>
                  <a:lnTo>
                    <a:pt x="124" y="117"/>
                  </a:lnTo>
                  <a:lnTo>
                    <a:pt x="117" y="119"/>
                  </a:lnTo>
                  <a:lnTo>
                    <a:pt x="110" y="121"/>
                  </a:lnTo>
                  <a:lnTo>
                    <a:pt x="104" y="124"/>
                  </a:lnTo>
                  <a:lnTo>
                    <a:pt x="98" y="128"/>
                  </a:lnTo>
                  <a:lnTo>
                    <a:pt x="85" y="132"/>
                  </a:lnTo>
                  <a:lnTo>
                    <a:pt x="72" y="136"/>
                  </a:lnTo>
                  <a:lnTo>
                    <a:pt x="60" y="141"/>
                  </a:lnTo>
                  <a:lnTo>
                    <a:pt x="48" y="146"/>
                  </a:lnTo>
                  <a:lnTo>
                    <a:pt x="35" y="152"/>
                  </a:lnTo>
                  <a:lnTo>
                    <a:pt x="23" y="156"/>
                  </a:lnTo>
                  <a:lnTo>
                    <a:pt x="12" y="161"/>
                  </a:lnTo>
                  <a:lnTo>
                    <a:pt x="0" y="165"/>
                  </a:lnTo>
                  <a:lnTo>
                    <a:pt x="4" y="157"/>
                  </a:lnTo>
                  <a:lnTo>
                    <a:pt x="10" y="152"/>
                  </a:lnTo>
                  <a:lnTo>
                    <a:pt x="18" y="147"/>
                  </a:lnTo>
                  <a:lnTo>
                    <a:pt x="25" y="143"/>
                  </a:lnTo>
                  <a:lnTo>
                    <a:pt x="33" y="141"/>
                  </a:lnTo>
                  <a:lnTo>
                    <a:pt x="42" y="138"/>
                  </a:lnTo>
                  <a:lnTo>
                    <a:pt x="50" y="135"/>
                  </a:lnTo>
                  <a:lnTo>
                    <a:pt x="57" y="131"/>
                  </a:lnTo>
                  <a:lnTo>
                    <a:pt x="65" y="124"/>
                  </a:lnTo>
                  <a:lnTo>
                    <a:pt x="75" y="120"/>
                  </a:lnTo>
                  <a:lnTo>
                    <a:pt x="85" y="117"/>
                  </a:lnTo>
                  <a:lnTo>
                    <a:pt x="95" y="116"/>
                  </a:lnTo>
                  <a:lnTo>
                    <a:pt x="106" y="115"/>
                  </a:lnTo>
                  <a:lnTo>
                    <a:pt x="116" y="112"/>
                  </a:lnTo>
                  <a:lnTo>
                    <a:pt x="125" y="109"/>
                  </a:lnTo>
                  <a:lnTo>
                    <a:pt x="134" y="104"/>
                  </a:lnTo>
                  <a:lnTo>
                    <a:pt x="142" y="104"/>
                  </a:lnTo>
                  <a:lnTo>
                    <a:pt x="150" y="104"/>
                  </a:lnTo>
                  <a:lnTo>
                    <a:pt x="158" y="102"/>
                  </a:lnTo>
                  <a:lnTo>
                    <a:pt x="166" y="101"/>
                  </a:lnTo>
                  <a:lnTo>
                    <a:pt x="175" y="98"/>
                  </a:lnTo>
                  <a:lnTo>
                    <a:pt x="181" y="94"/>
                  </a:lnTo>
                  <a:lnTo>
                    <a:pt x="187" y="89"/>
                  </a:lnTo>
                  <a:lnTo>
                    <a:pt x="192" y="82"/>
                  </a:lnTo>
                  <a:lnTo>
                    <a:pt x="196" y="0"/>
                  </a:lnTo>
                  <a:lnTo>
                    <a:pt x="202" y="10"/>
                  </a:lnTo>
                  <a:lnTo>
                    <a:pt x="206" y="21"/>
                  </a:lnTo>
                  <a:lnTo>
                    <a:pt x="207" y="33"/>
                  </a:lnTo>
                  <a:lnTo>
                    <a:pt x="209" y="44"/>
                  </a:lnTo>
                  <a:lnTo>
                    <a:pt x="207" y="56"/>
                  </a:lnTo>
                  <a:lnTo>
                    <a:pt x="206" y="68"/>
                  </a:lnTo>
                  <a:lnTo>
                    <a:pt x="205" y="81"/>
                  </a:lnTo>
                  <a:lnTo>
                    <a:pt x="203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88" name="Freeform 56"/>
            <p:cNvSpPr>
              <a:spLocks/>
            </p:cNvSpPr>
            <p:nvPr/>
          </p:nvSpPr>
          <p:spPr bwMode="auto">
            <a:xfrm>
              <a:off x="3858" y="1432"/>
              <a:ext cx="103" cy="146"/>
            </a:xfrm>
            <a:custGeom>
              <a:avLst/>
              <a:gdLst>
                <a:gd name="T0" fmla="*/ 9 w 103"/>
                <a:gd name="T1" fmla="*/ 0 h 146"/>
                <a:gd name="T2" fmla="*/ 15 w 103"/>
                <a:gd name="T3" fmla="*/ 12 h 146"/>
                <a:gd name="T4" fmla="*/ 19 w 103"/>
                <a:gd name="T5" fmla="*/ 26 h 146"/>
                <a:gd name="T6" fmla="*/ 23 w 103"/>
                <a:gd name="T7" fmla="*/ 40 h 146"/>
                <a:gd name="T8" fmla="*/ 26 w 103"/>
                <a:gd name="T9" fmla="*/ 53 h 146"/>
                <a:gd name="T10" fmla="*/ 30 w 103"/>
                <a:gd name="T11" fmla="*/ 67 h 146"/>
                <a:gd name="T12" fmla="*/ 35 w 103"/>
                <a:gd name="T13" fmla="*/ 79 h 146"/>
                <a:gd name="T14" fmla="*/ 39 w 103"/>
                <a:gd name="T15" fmla="*/ 85 h 146"/>
                <a:gd name="T16" fmla="*/ 43 w 103"/>
                <a:gd name="T17" fmla="*/ 90 h 146"/>
                <a:gd name="T18" fmla="*/ 47 w 103"/>
                <a:gd name="T19" fmla="*/ 94 h 146"/>
                <a:gd name="T20" fmla="*/ 54 w 103"/>
                <a:gd name="T21" fmla="*/ 98 h 146"/>
                <a:gd name="T22" fmla="*/ 60 w 103"/>
                <a:gd name="T23" fmla="*/ 104 h 146"/>
                <a:gd name="T24" fmla="*/ 66 w 103"/>
                <a:gd name="T25" fmla="*/ 108 h 146"/>
                <a:gd name="T26" fmla="*/ 73 w 103"/>
                <a:gd name="T27" fmla="*/ 112 h 146"/>
                <a:gd name="T28" fmla="*/ 81 w 103"/>
                <a:gd name="T29" fmla="*/ 115 h 146"/>
                <a:gd name="T30" fmla="*/ 88 w 103"/>
                <a:gd name="T31" fmla="*/ 119 h 146"/>
                <a:gd name="T32" fmla="*/ 94 w 103"/>
                <a:gd name="T33" fmla="*/ 124 h 146"/>
                <a:gd name="T34" fmla="*/ 99 w 103"/>
                <a:gd name="T35" fmla="*/ 130 h 146"/>
                <a:gd name="T36" fmla="*/ 103 w 103"/>
                <a:gd name="T37" fmla="*/ 138 h 146"/>
                <a:gd name="T38" fmla="*/ 102 w 103"/>
                <a:gd name="T39" fmla="*/ 139 h 146"/>
                <a:gd name="T40" fmla="*/ 101 w 103"/>
                <a:gd name="T41" fmla="*/ 142 h 146"/>
                <a:gd name="T42" fmla="*/ 99 w 103"/>
                <a:gd name="T43" fmla="*/ 143 h 146"/>
                <a:gd name="T44" fmla="*/ 98 w 103"/>
                <a:gd name="T45" fmla="*/ 143 h 146"/>
                <a:gd name="T46" fmla="*/ 96 w 103"/>
                <a:gd name="T47" fmla="*/ 145 h 146"/>
                <a:gd name="T48" fmla="*/ 94 w 103"/>
                <a:gd name="T49" fmla="*/ 146 h 146"/>
                <a:gd name="T50" fmla="*/ 92 w 103"/>
                <a:gd name="T51" fmla="*/ 146 h 146"/>
                <a:gd name="T52" fmla="*/ 90 w 103"/>
                <a:gd name="T53" fmla="*/ 146 h 146"/>
                <a:gd name="T54" fmla="*/ 81 w 103"/>
                <a:gd name="T55" fmla="*/ 137 h 146"/>
                <a:gd name="T56" fmla="*/ 71 w 103"/>
                <a:gd name="T57" fmla="*/ 130 h 146"/>
                <a:gd name="T58" fmla="*/ 60 w 103"/>
                <a:gd name="T59" fmla="*/ 123 h 146"/>
                <a:gd name="T60" fmla="*/ 49 w 103"/>
                <a:gd name="T61" fmla="*/ 116 h 146"/>
                <a:gd name="T62" fmla="*/ 39 w 103"/>
                <a:gd name="T63" fmla="*/ 109 h 146"/>
                <a:gd name="T64" fmla="*/ 28 w 103"/>
                <a:gd name="T65" fmla="*/ 101 h 146"/>
                <a:gd name="T66" fmla="*/ 24 w 103"/>
                <a:gd name="T67" fmla="*/ 97 h 146"/>
                <a:gd name="T68" fmla="*/ 21 w 103"/>
                <a:gd name="T69" fmla="*/ 91 h 146"/>
                <a:gd name="T70" fmla="*/ 17 w 103"/>
                <a:gd name="T71" fmla="*/ 86 h 146"/>
                <a:gd name="T72" fmla="*/ 15 w 103"/>
                <a:gd name="T73" fmla="*/ 79 h 146"/>
                <a:gd name="T74" fmla="*/ 15 w 103"/>
                <a:gd name="T75" fmla="*/ 70 h 146"/>
                <a:gd name="T76" fmla="*/ 13 w 103"/>
                <a:gd name="T77" fmla="*/ 59 h 146"/>
                <a:gd name="T78" fmla="*/ 9 w 103"/>
                <a:gd name="T79" fmla="*/ 49 h 146"/>
                <a:gd name="T80" fmla="*/ 6 w 103"/>
                <a:gd name="T81" fmla="*/ 40 h 146"/>
                <a:gd name="T82" fmla="*/ 2 w 103"/>
                <a:gd name="T83" fmla="*/ 30 h 146"/>
                <a:gd name="T84" fmla="*/ 1 w 103"/>
                <a:gd name="T85" fmla="*/ 21 h 146"/>
                <a:gd name="T86" fmla="*/ 0 w 103"/>
                <a:gd name="T87" fmla="*/ 11 h 146"/>
                <a:gd name="T88" fmla="*/ 0 w 103"/>
                <a:gd name="T89" fmla="*/ 0 h 146"/>
                <a:gd name="T90" fmla="*/ 9 w 103"/>
                <a:gd name="T9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146">
                  <a:moveTo>
                    <a:pt x="9" y="0"/>
                  </a:moveTo>
                  <a:lnTo>
                    <a:pt x="15" y="12"/>
                  </a:lnTo>
                  <a:lnTo>
                    <a:pt x="19" y="26"/>
                  </a:lnTo>
                  <a:lnTo>
                    <a:pt x="23" y="40"/>
                  </a:lnTo>
                  <a:lnTo>
                    <a:pt x="26" y="53"/>
                  </a:lnTo>
                  <a:lnTo>
                    <a:pt x="30" y="67"/>
                  </a:lnTo>
                  <a:lnTo>
                    <a:pt x="35" y="79"/>
                  </a:lnTo>
                  <a:lnTo>
                    <a:pt x="39" y="85"/>
                  </a:lnTo>
                  <a:lnTo>
                    <a:pt x="43" y="90"/>
                  </a:lnTo>
                  <a:lnTo>
                    <a:pt x="47" y="94"/>
                  </a:lnTo>
                  <a:lnTo>
                    <a:pt x="54" y="98"/>
                  </a:lnTo>
                  <a:lnTo>
                    <a:pt x="60" y="104"/>
                  </a:lnTo>
                  <a:lnTo>
                    <a:pt x="66" y="108"/>
                  </a:lnTo>
                  <a:lnTo>
                    <a:pt x="73" y="112"/>
                  </a:lnTo>
                  <a:lnTo>
                    <a:pt x="81" y="115"/>
                  </a:lnTo>
                  <a:lnTo>
                    <a:pt x="88" y="119"/>
                  </a:lnTo>
                  <a:lnTo>
                    <a:pt x="94" y="124"/>
                  </a:lnTo>
                  <a:lnTo>
                    <a:pt x="99" y="130"/>
                  </a:lnTo>
                  <a:lnTo>
                    <a:pt x="103" y="138"/>
                  </a:lnTo>
                  <a:lnTo>
                    <a:pt x="102" y="139"/>
                  </a:lnTo>
                  <a:lnTo>
                    <a:pt x="101" y="142"/>
                  </a:lnTo>
                  <a:lnTo>
                    <a:pt x="99" y="143"/>
                  </a:lnTo>
                  <a:lnTo>
                    <a:pt x="98" y="143"/>
                  </a:lnTo>
                  <a:lnTo>
                    <a:pt x="96" y="145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0" y="146"/>
                  </a:lnTo>
                  <a:lnTo>
                    <a:pt x="81" y="137"/>
                  </a:lnTo>
                  <a:lnTo>
                    <a:pt x="71" y="130"/>
                  </a:lnTo>
                  <a:lnTo>
                    <a:pt x="60" y="123"/>
                  </a:lnTo>
                  <a:lnTo>
                    <a:pt x="49" y="116"/>
                  </a:lnTo>
                  <a:lnTo>
                    <a:pt x="39" y="109"/>
                  </a:lnTo>
                  <a:lnTo>
                    <a:pt x="28" y="101"/>
                  </a:lnTo>
                  <a:lnTo>
                    <a:pt x="24" y="97"/>
                  </a:lnTo>
                  <a:lnTo>
                    <a:pt x="21" y="91"/>
                  </a:lnTo>
                  <a:lnTo>
                    <a:pt x="17" y="86"/>
                  </a:lnTo>
                  <a:lnTo>
                    <a:pt x="15" y="79"/>
                  </a:lnTo>
                  <a:lnTo>
                    <a:pt x="15" y="70"/>
                  </a:lnTo>
                  <a:lnTo>
                    <a:pt x="13" y="59"/>
                  </a:lnTo>
                  <a:lnTo>
                    <a:pt x="9" y="49"/>
                  </a:lnTo>
                  <a:lnTo>
                    <a:pt x="6" y="40"/>
                  </a:lnTo>
                  <a:lnTo>
                    <a:pt x="2" y="30"/>
                  </a:lnTo>
                  <a:lnTo>
                    <a:pt x="1" y="2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89" name="Freeform 57"/>
            <p:cNvSpPr>
              <a:spLocks/>
            </p:cNvSpPr>
            <p:nvPr/>
          </p:nvSpPr>
          <p:spPr bwMode="auto">
            <a:xfrm>
              <a:off x="3832" y="1489"/>
              <a:ext cx="20" cy="89"/>
            </a:xfrm>
            <a:custGeom>
              <a:avLst/>
              <a:gdLst>
                <a:gd name="T0" fmla="*/ 20 w 20"/>
                <a:gd name="T1" fmla="*/ 21 h 89"/>
                <a:gd name="T2" fmla="*/ 20 w 20"/>
                <a:gd name="T3" fmla="*/ 30 h 89"/>
                <a:gd name="T4" fmla="*/ 20 w 20"/>
                <a:gd name="T5" fmla="*/ 39 h 89"/>
                <a:gd name="T6" fmla="*/ 19 w 20"/>
                <a:gd name="T7" fmla="*/ 47 h 89"/>
                <a:gd name="T8" fmla="*/ 17 w 20"/>
                <a:gd name="T9" fmla="*/ 55 h 89"/>
                <a:gd name="T10" fmla="*/ 16 w 20"/>
                <a:gd name="T11" fmla="*/ 63 h 89"/>
                <a:gd name="T12" fmla="*/ 13 w 20"/>
                <a:gd name="T13" fmla="*/ 71 h 89"/>
                <a:gd name="T14" fmla="*/ 12 w 20"/>
                <a:gd name="T15" fmla="*/ 78 h 89"/>
                <a:gd name="T16" fmla="*/ 11 w 20"/>
                <a:gd name="T17" fmla="*/ 86 h 89"/>
                <a:gd name="T18" fmla="*/ 9 w 20"/>
                <a:gd name="T19" fmla="*/ 88 h 89"/>
                <a:gd name="T20" fmla="*/ 8 w 20"/>
                <a:gd name="T21" fmla="*/ 88 h 89"/>
                <a:gd name="T22" fmla="*/ 8 w 20"/>
                <a:gd name="T23" fmla="*/ 89 h 89"/>
                <a:gd name="T24" fmla="*/ 7 w 20"/>
                <a:gd name="T25" fmla="*/ 89 h 89"/>
                <a:gd name="T26" fmla="*/ 5 w 20"/>
                <a:gd name="T27" fmla="*/ 89 h 89"/>
                <a:gd name="T28" fmla="*/ 4 w 20"/>
                <a:gd name="T29" fmla="*/ 89 h 89"/>
                <a:gd name="T30" fmla="*/ 2 w 20"/>
                <a:gd name="T31" fmla="*/ 89 h 89"/>
                <a:gd name="T32" fmla="*/ 0 w 20"/>
                <a:gd name="T33" fmla="*/ 89 h 89"/>
                <a:gd name="T34" fmla="*/ 0 w 20"/>
                <a:gd name="T35" fmla="*/ 78 h 89"/>
                <a:gd name="T36" fmla="*/ 0 w 20"/>
                <a:gd name="T37" fmla="*/ 67 h 89"/>
                <a:gd name="T38" fmla="*/ 1 w 20"/>
                <a:gd name="T39" fmla="*/ 55 h 89"/>
                <a:gd name="T40" fmla="*/ 2 w 20"/>
                <a:gd name="T41" fmla="*/ 44 h 89"/>
                <a:gd name="T42" fmla="*/ 4 w 20"/>
                <a:gd name="T43" fmla="*/ 33 h 89"/>
                <a:gd name="T44" fmla="*/ 5 w 20"/>
                <a:gd name="T45" fmla="*/ 22 h 89"/>
                <a:gd name="T46" fmla="*/ 5 w 20"/>
                <a:gd name="T47" fmla="*/ 11 h 89"/>
                <a:gd name="T48" fmla="*/ 5 w 20"/>
                <a:gd name="T49" fmla="*/ 2 h 89"/>
                <a:gd name="T50" fmla="*/ 9 w 20"/>
                <a:gd name="T51" fmla="*/ 0 h 89"/>
                <a:gd name="T52" fmla="*/ 13 w 20"/>
                <a:gd name="T53" fmla="*/ 2 h 89"/>
                <a:gd name="T54" fmla="*/ 15 w 20"/>
                <a:gd name="T55" fmla="*/ 3 h 89"/>
                <a:gd name="T56" fmla="*/ 16 w 20"/>
                <a:gd name="T57" fmla="*/ 6 h 89"/>
                <a:gd name="T58" fmla="*/ 17 w 20"/>
                <a:gd name="T59" fmla="*/ 10 h 89"/>
                <a:gd name="T60" fmla="*/ 17 w 20"/>
                <a:gd name="T61" fmla="*/ 14 h 89"/>
                <a:gd name="T62" fmla="*/ 19 w 20"/>
                <a:gd name="T63" fmla="*/ 18 h 89"/>
                <a:gd name="T64" fmla="*/ 20 w 20"/>
                <a:gd name="T65" fmla="*/ 2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89">
                  <a:moveTo>
                    <a:pt x="20" y="21"/>
                  </a:moveTo>
                  <a:lnTo>
                    <a:pt x="20" y="30"/>
                  </a:lnTo>
                  <a:lnTo>
                    <a:pt x="20" y="39"/>
                  </a:lnTo>
                  <a:lnTo>
                    <a:pt x="19" y="47"/>
                  </a:lnTo>
                  <a:lnTo>
                    <a:pt x="17" y="55"/>
                  </a:lnTo>
                  <a:lnTo>
                    <a:pt x="16" y="63"/>
                  </a:lnTo>
                  <a:lnTo>
                    <a:pt x="13" y="71"/>
                  </a:lnTo>
                  <a:lnTo>
                    <a:pt x="12" y="78"/>
                  </a:lnTo>
                  <a:lnTo>
                    <a:pt x="11" y="86"/>
                  </a:lnTo>
                  <a:lnTo>
                    <a:pt x="9" y="88"/>
                  </a:lnTo>
                  <a:lnTo>
                    <a:pt x="8" y="88"/>
                  </a:lnTo>
                  <a:lnTo>
                    <a:pt x="8" y="89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78"/>
                  </a:lnTo>
                  <a:lnTo>
                    <a:pt x="0" y="67"/>
                  </a:lnTo>
                  <a:lnTo>
                    <a:pt x="1" y="55"/>
                  </a:lnTo>
                  <a:lnTo>
                    <a:pt x="2" y="44"/>
                  </a:lnTo>
                  <a:lnTo>
                    <a:pt x="4" y="33"/>
                  </a:lnTo>
                  <a:lnTo>
                    <a:pt x="5" y="22"/>
                  </a:lnTo>
                  <a:lnTo>
                    <a:pt x="5" y="11"/>
                  </a:lnTo>
                  <a:lnTo>
                    <a:pt x="5" y="2"/>
                  </a:lnTo>
                  <a:lnTo>
                    <a:pt x="9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6"/>
                  </a:lnTo>
                  <a:lnTo>
                    <a:pt x="17" y="10"/>
                  </a:lnTo>
                  <a:lnTo>
                    <a:pt x="17" y="14"/>
                  </a:lnTo>
                  <a:lnTo>
                    <a:pt x="19" y="18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0" name="Freeform 58"/>
            <p:cNvSpPr>
              <a:spLocks/>
            </p:cNvSpPr>
            <p:nvPr/>
          </p:nvSpPr>
          <p:spPr bwMode="auto">
            <a:xfrm>
              <a:off x="3508" y="1588"/>
              <a:ext cx="224" cy="139"/>
            </a:xfrm>
            <a:custGeom>
              <a:avLst/>
              <a:gdLst>
                <a:gd name="T0" fmla="*/ 224 w 224"/>
                <a:gd name="T1" fmla="*/ 5 h 139"/>
                <a:gd name="T2" fmla="*/ 224 w 224"/>
                <a:gd name="T3" fmla="*/ 8 h 139"/>
                <a:gd name="T4" fmla="*/ 223 w 224"/>
                <a:gd name="T5" fmla="*/ 11 h 139"/>
                <a:gd name="T6" fmla="*/ 221 w 224"/>
                <a:gd name="T7" fmla="*/ 12 h 139"/>
                <a:gd name="T8" fmla="*/ 219 w 224"/>
                <a:gd name="T9" fmla="*/ 15 h 139"/>
                <a:gd name="T10" fmla="*/ 216 w 224"/>
                <a:gd name="T11" fmla="*/ 16 h 139"/>
                <a:gd name="T12" fmla="*/ 213 w 224"/>
                <a:gd name="T13" fmla="*/ 17 h 139"/>
                <a:gd name="T14" fmla="*/ 210 w 224"/>
                <a:gd name="T15" fmla="*/ 19 h 139"/>
                <a:gd name="T16" fmla="*/ 209 w 224"/>
                <a:gd name="T17" fmla="*/ 20 h 139"/>
                <a:gd name="T18" fmla="*/ 202 w 224"/>
                <a:gd name="T19" fmla="*/ 28 h 139"/>
                <a:gd name="T20" fmla="*/ 194 w 224"/>
                <a:gd name="T21" fmla="*/ 32 h 139"/>
                <a:gd name="T22" fmla="*/ 185 w 224"/>
                <a:gd name="T23" fmla="*/ 36 h 139"/>
                <a:gd name="T24" fmla="*/ 175 w 224"/>
                <a:gd name="T25" fmla="*/ 39 h 139"/>
                <a:gd name="T26" fmla="*/ 165 w 224"/>
                <a:gd name="T27" fmla="*/ 42 h 139"/>
                <a:gd name="T28" fmla="*/ 157 w 224"/>
                <a:gd name="T29" fmla="*/ 45 h 139"/>
                <a:gd name="T30" fmla="*/ 149 w 224"/>
                <a:gd name="T31" fmla="*/ 50 h 139"/>
                <a:gd name="T32" fmla="*/ 142 w 224"/>
                <a:gd name="T33" fmla="*/ 57 h 139"/>
                <a:gd name="T34" fmla="*/ 129 w 224"/>
                <a:gd name="T35" fmla="*/ 62 h 139"/>
                <a:gd name="T36" fmla="*/ 115 w 224"/>
                <a:gd name="T37" fmla="*/ 69 h 139"/>
                <a:gd name="T38" fmla="*/ 101 w 224"/>
                <a:gd name="T39" fmla="*/ 77 h 139"/>
                <a:gd name="T40" fmla="*/ 89 w 224"/>
                <a:gd name="T41" fmla="*/ 86 h 139"/>
                <a:gd name="T42" fmla="*/ 77 w 224"/>
                <a:gd name="T43" fmla="*/ 95 h 139"/>
                <a:gd name="T44" fmla="*/ 64 w 224"/>
                <a:gd name="T45" fmla="*/ 105 h 139"/>
                <a:gd name="T46" fmla="*/ 52 w 224"/>
                <a:gd name="T47" fmla="*/ 114 h 139"/>
                <a:gd name="T48" fmla="*/ 40 w 224"/>
                <a:gd name="T49" fmla="*/ 122 h 139"/>
                <a:gd name="T50" fmla="*/ 36 w 224"/>
                <a:gd name="T51" fmla="*/ 121 h 139"/>
                <a:gd name="T52" fmla="*/ 33 w 224"/>
                <a:gd name="T53" fmla="*/ 120 h 139"/>
                <a:gd name="T54" fmla="*/ 30 w 224"/>
                <a:gd name="T55" fmla="*/ 120 h 139"/>
                <a:gd name="T56" fmla="*/ 28 w 224"/>
                <a:gd name="T57" fmla="*/ 121 h 139"/>
                <a:gd name="T58" fmla="*/ 24 w 224"/>
                <a:gd name="T59" fmla="*/ 124 h 139"/>
                <a:gd name="T60" fmla="*/ 21 w 224"/>
                <a:gd name="T61" fmla="*/ 128 h 139"/>
                <a:gd name="T62" fmla="*/ 17 w 224"/>
                <a:gd name="T63" fmla="*/ 133 h 139"/>
                <a:gd name="T64" fmla="*/ 13 w 224"/>
                <a:gd name="T65" fmla="*/ 136 h 139"/>
                <a:gd name="T66" fmla="*/ 10 w 224"/>
                <a:gd name="T67" fmla="*/ 137 h 139"/>
                <a:gd name="T68" fmla="*/ 7 w 224"/>
                <a:gd name="T69" fmla="*/ 139 h 139"/>
                <a:gd name="T70" fmla="*/ 4 w 224"/>
                <a:gd name="T71" fmla="*/ 139 h 139"/>
                <a:gd name="T72" fmla="*/ 0 w 224"/>
                <a:gd name="T73" fmla="*/ 137 h 139"/>
                <a:gd name="T74" fmla="*/ 9 w 224"/>
                <a:gd name="T75" fmla="*/ 125 h 139"/>
                <a:gd name="T76" fmla="*/ 17 w 224"/>
                <a:gd name="T77" fmla="*/ 113 h 139"/>
                <a:gd name="T78" fmla="*/ 28 w 224"/>
                <a:gd name="T79" fmla="*/ 102 h 139"/>
                <a:gd name="T80" fmla="*/ 39 w 224"/>
                <a:gd name="T81" fmla="*/ 92 h 139"/>
                <a:gd name="T82" fmla="*/ 51 w 224"/>
                <a:gd name="T83" fmla="*/ 83 h 139"/>
                <a:gd name="T84" fmla="*/ 62 w 224"/>
                <a:gd name="T85" fmla="*/ 73 h 139"/>
                <a:gd name="T86" fmla="*/ 74 w 224"/>
                <a:gd name="T87" fmla="*/ 64 h 139"/>
                <a:gd name="T88" fmla="*/ 85 w 224"/>
                <a:gd name="T89" fmla="*/ 51 h 139"/>
                <a:gd name="T90" fmla="*/ 100 w 224"/>
                <a:gd name="T91" fmla="*/ 45 h 139"/>
                <a:gd name="T92" fmla="*/ 114 w 224"/>
                <a:gd name="T93" fmla="*/ 35 h 139"/>
                <a:gd name="T94" fmla="*/ 129 w 224"/>
                <a:gd name="T95" fmla="*/ 26 h 139"/>
                <a:gd name="T96" fmla="*/ 142 w 224"/>
                <a:gd name="T97" fmla="*/ 16 h 139"/>
                <a:gd name="T98" fmla="*/ 157 w 224"/>
                <a:gd name="T99" fmla="*/ 8 h 139"/>
                <a:gd name="T100" fmla="*/ 174 w 224"/>
                <a:gd name="T101" fmla="*/ 2 h 139"/>
                <a:gd name="T102" fmla="*/ 182 w 224"/>
                <a:gd name="T103" fmla="*/ 1 h 139"/>
                <a:gd name="T104" fmla="*/ 190 w 224"/>
                <a:gd name="T105" fmla="*/ 0 h 139"/>
                <a:gd name="T106" fmla="*/ 200 w 224"/>
                <a:gd name="T107" fmla="*/ 1 h 139"/>
                <a:gd name="T108" fmla="*/ 209 w 224"/>
                <a:gd name="T109" fmla="*/ 2 h 139"/>
                <a:gd name="T110" fmla="*/ 210 w 224"/>
                <a:gd name="T111" fmla="*/ 2 h 139"/>
                <a:gd name="T112" fmla="*/ 212 w 224"/>
                <a:gd name="T113" fmla="*/ 1 h 139"/>
                <a:gd name="T114" fmla="*/ 215 w 224"/>
                <a:gd name="T115" fmla="*/ 1 h 139"/>
                <a:gd name="T116" fmla="*/ 217 w 224"/>
                <a:gd name="T117" fmla="*/ 1 h 139"/>
                <a:gd name="T118" fmla="*/ 219 w 224"/>
                <a:gd name="T119" fmla="*/ 1 h 139"/>
                <a:gd name="T120" fmla="*/ 221 w 224"/>
                <a:gd name="T121" fmla="*/ 1 h 139"/>
                <a:gd name="T122" fmla="*/ 223 w 224"/>
                <a:gd name="T123" fmla="*/ 2 h 139"/>
                <a:gd name="T124" fmla="*/ 224 w 224"/>
                <a:gd name="T125" fmla="*/ 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4" h="139">
                  <a:moveTo>
                    <a:pt x="224" y="5"/>
                  </a:moveTo>
                  <a:lnTo>
                    <a:pt x="224" y="8"/>
                  </a:lnTo>
                  <a:lnTo>
                    <a:pt x="223" y="11"/>
                  </a:lnTo>
                  <a:lnTo>
                    <a:pt x="221" y="12"/>
                  </a:lnTo>
                  <a:lnTo>
                    <a:pt x="219" y="15"/>
                  </a:lnTo>
                  <a:lnTo>
                    <a:pt x="216" y="16"/>
                  </a:lnTo>
                  <a:lnTo>
                    <a:pt x="213" y="17"/>
                  </a:lnTo>
                  <a:lnTo>
                    <a:pt x="210" y="19"/>
                  </a:lnTo>
                  <a:lnTo>
                    <a:pt x="209" y="20"/>
                  </a:lnTo>
                  <a:lnTo>
                    <a:pt x="202" y="28"/>
                  </a:lnTo>
                  <a:lnTo>
                    <a:pt x="194" y="32"/>
                  </a:lnTo>
                  <a:lnTo>
                    <a:pt x="185" y="36"/>
                  </a:lnTo>
                  <a:lnTo>
                    <a:pt x="175" y="39"/>
                  </a:lnTo>
                  <a:lnTo>
                    <a:pt x="165" y="42"/>
                  </a:lnTo>
                  <a:lnTo>
                    <a:pt x="157" y="45"/>
                  </a:lnTo>
                  <a:lnTo>
                    <a:pt x="149" y="50"/>
                  </a:lnTo>
                  <a:lnTo>
                    <a:pt x="142" y="57"/>
                  </a:lnTo>
                  <a:lnTo>
                    <a:pt x="129" y="62"/>
                  </a:lnTo>
                  <a:lnTo>
                    <a:pt x="115" y="69"/>
                  </a:lnTo>
                  <a:lnTo>
                    <a:pt x="101" y="77"/>
                  </a:lnTo>
                  <a:lnTo>
                    <a:pt x="89" y="86"/>
                  </a:lnTo>
                  <a:lnTo>
                    <a:pt x="77" y="95"/>
                  </a:lnTo>
                  <a:lnTo>
                    <a:pt x="64" y="105"/>
                  </a:lnTo>
                  <a:lnTo>
                    <a:pt x="52" y="114"/>
                  </a:lnTo>
                  <a:lnTo>
                    <a:pt x="40" y="122"/>
                  </a:lnTo>
                  <a:lnTo>
                    <a:pt x="36" y="121"/>
                  </a:lnTo>
                  <a:lnTo>
                    <a:pt x="33" y="120"/>
                  </a:lnTo>
                  <a:lnTo>
                    <a:pt x="30" y="120"/>
                  </a:lnTo>
                  <a:lnTo>
                    <a:pt x="28" y="121"/>
                  </a:lnTo>
                  <a:lnTo>
                    <a:pt x="24" y="124"/>
                  </a:lnTo>
                  <a:lnTo>
                    <a:pt x="21" y="128"/>
                  </a:lnTo>
                  <a:lnTo>
                    <a:pt x="17" y="133"/>
                  </a:lnTo>
                  <a:lnTo>
                    <a:pt x="13" y="136"/>
                  </a:lnTo>
                  <a:lnTo>
                    <a:pt x="10" y="137"/>
                  </a:lnTo>
                  <a:lnTo>
                    <a:pt x="7" y="139"/>
                  </a:lnTo>
                  <a:lnTo>
                    <a:pt x="4" y="139"/>
                  </a:lnTo>
                  <a:lnTo>
                    <a:pt x="0" y="137"/>
                  </a:lnTo>
                  <a:lnTo>
                    <a:pt x="9" y="125"/>
                  </a:lnTo>
                  <a:lnTo>
                    <a:pt x="17" y="113"/>
                  </a:lnTo>
                  <a:lnTo>
                    <a:pt x="28" y="102"/>
                  </a:lnTo>
                  <a:lnTo>
                    <a:pt x="39" y="92"/>
                  </a:lnTo>
                  <a:lnTo>
                    <a:pt x="51" y="83"/>
                  </a:lnTo>
                  <a:lnTo>
                    <a:pt x="62" y="73"/>
                  </a:lnTo>
                  <a:lnTo>
                    <a:pt x="74" y="64"/>
                  </a:lnTo>
                  <a:lnTo>
                    <a:pt x="85" y="51"/>
                  </a:lnTo>
                  <a:lnTo>
                    <a:pt x="100" y="45"/>
                  </a:lnTo>
                  <a:lnTo>
                    <a:pt x="114" y="35"/>
                  </a:lnTo>
                  <a:lnTo>
                    <a:pt x="129" y="26"/>
                  </a:lnTo>
                  <a:lnTo>
                    <a:pt x="142" y="16"/>
                  </a:lnTo>
                  <a:lnTo>
                    <a:pt x="157" y="8"/>
                  </a:lnTo>
                  <a:lnTo>
                    <a:pt x="174" y="2"/>
                  </a:lnTo>
                  <a:lnTo>
                    <a:pt x="182" y="1"/>
                  </a:lnTo>
                  <a:lnTo>
                    <a:pt x="190" y="0"/>
                  </a:lnTo>
                  <a:lnTo>
                    <a:pt x="200" y="1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2" y="1"/>
                  </a:lnTo>
                  <a:lnTo>
                    <a:pt x="215" y="1"/>
                  </a:lnTo>
                  <a:lnTo>
                    <a:pt x="217" y="1"/>
                  </a:lnTo>
                  <a:lnTo>
                    <a:pt x="219" y="1"/>
                  </a:lnTo>
                  <a:lnTo>
                    <a:pt x="221" y="1"/>
                  </a:lnTo>
                  <a:lnTo>
                    <a:pt x="223" y="2"/>
                  </a:lnTo>
                  <a:lnTo>
                    <a:pt x="22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1" name="Freeform 59"/>
            <p:cNvSpPr>
              <a:spLocks/>
            </p:cNvSpPr>
            <p:nvPr/>
          </p:nvSpPr>
          <p:spPr bwMode="auto">
            <a:xfrm>
              <a:off x="3074" y="1654"/>
              <a:ext cx="93" cy="186"/>
            </a:xfrm>
            <a:custGeom>
              <a:avLst/>
              <a:gdLst>
                <a:gd name="T0" fmla="*/ 73 w 93"/>
                <a:gd name="T1" fmla="*/ 41 h 186"/>
                <a:gd name="T2" fmla="*/ 80 w 93"/>
                <a:gd name="T3" fmla="*/ 48 h 186"/>
                <a:gd name="T4" fmla="*/ 86 w 93"/>
                <a:gd name="T5" fmla="*/ 58 h 186"/>
                <a:gd name="T6" fmla="*/ 92 w 93"/>
                <a:gd name="T7" fmla="*/ 67 h 186"/>
                <a:gd name="T8" fmla="*/ 91 w 93"/>
                <a:gd name="T9" fmla="*/ 77 h 186"/>
                <a:gd name="T10" fmla="*/ 89 w 93"/>
                <a:gd name="T11" fmla="*/ 91 h 186"/>
                <a:gd name="T12" fmla="*/ 89 w 93"/>
                <a:gd name="T13" fmla="*/ 103 h 186"/>
                <a:gd name="T14" fmla="*/ 85 w 93"/>
                <a:gd name="T15" fmla="*/ 114 h 186"/>
                <a:gd name="T16" fmla="*/ 77 w 93"/>
                <a:gd name="T17" fmla="*/ 126 h 186"/>
                <a:gd name="T18" fmla="*/ 78 w 93"/>
                <a:gd name="T19" fmla="*/ 140 h 186"/>
                <a:gd name="T20" fmla="*/ 81 w 93"/>
                <a:gd name="T21" fmla="*/ 155 h 186"/>
                <a:gd name="T22" fmla="*/ 84 w 93"/>
                <a:gd name="T23" fmla="*/ 170 h 186"/>
                <a:gd name="T24" fmla="*/ 82 w 93"/>
                <a:gd name="T25" fmla="*/ 179 h 186"/>
                <a:gd name="T26" fmla="*/ 78 w 93"/>
                <a:gd name="T27" fmla="*/ 182 h 186"/>
                <a:gd name="T28" fmla="*/ 76 w 93"/>
                <a:gd name="T29" fmla="*/ 185 h 186"/>
                <a:gd name="T30" fmla="*/ 71 w 93"/>
                <a:gd name="T31" fmla="*/ 185 h 186"/>
                <a:gd name="T32" fmla="*/ 67 w 93"/>
                <a:gd name="T33" fmla="*/ 182 h 186"/>
                <a:gd name="T34" fmla="*/ 63 w 93"/>
                <a:gd name="T35" fmla="*/ 175 h 186"/>
                <a:gd name="T36" fmla="*/ 58 w 93"/>
                <a:gd name="T37" fmla="*/ 168 h 186"/>
                <a:gd name="T38" fmla="*/ 52 w 93"/>
                <a:gd name="T39" fmla="*/ 163 h 186"/>
                <a:gd name="T40" fmla="*/ 50 w 93"/>
                <a:gd name="T41" fmla="*/ 152 h 186"/>
                <a:gd name="T42" fmla="*/ 48 w 93"/>
                <a:gd name="T43" fmla="*/ 134 h 186"/>
                <a:gd name="T44" fmla="*/ 50 w 93"/>
                <a:gd name="T45" fmla="*/ 118 h 186"/>
                <a:gd name="T46" fmla="*/ 52 w 93"/>
                <a:gd name="T47" fmla="*/ 101 h 186"/>
                <a:gd name="T48" fmla="*/ 55 w 93"/>
                <a:gd name="T49" fmla="*/ 88 h 186"/>
                <a:gd name="T50" fmla="*/ 51 w 93"/>
                <a:gd name="T51" fmla="*/ 78 h 186"/>
                <a:gd name="T52" fmla="*/ 43 w 93"/>
                <a:gd name="T53" fmla="*/ 70 h 186"/>
                <a:gd name="T54" fmla="*/ 37 w 93"/>
                <a:gd name="T55" fmla="*/ 62 h 186"/>
                <a:gd name="T56" fmla="*/ 24 w 93"/>
                <a:gd name="T57" fmla="*/ 70 h 186"/>
                <a:gd name="T58" fmla="*/ 18 w 93"/>
                <a:gd name="T59" fmla="*/ 88 h 186"/>
                <a:gd name="T60" fmla="*/ 16 w 93"/>
                <a:gd name="T61" fmla="*/ 106 h 186"/>
                <a:gd name="T62" fmla="*/ 11 w 93"/>
                <a:gd name="T63" fmla="*/ 123 h 186"/>
                <a:gd name="T64" fmla="*/ 0 w 93"/>
                <a:gd name="T65" fmla="*/ 136 h 186"/>
                <a:gd name="T66" fmla="*/ 2 w 93"/>
                <a:gd name="T67" fmla="*/ 99 h 186"/>
                <a:gd name="T68" fmla="*/ 11 w 93"/>
                <a:gd name="T69" fmla="*/ 65 h 186"/>
                <a:gd name="T70" fmla="*/ 28 w 93"/>
                <a:gd name="T71" fmla="*/ 32 h 186"/>
                <a:gd name="T72" fmla="*/ 48 w 93"/>
                <a:gd name="T73" fmla="*/ 0 h 186"/>
                <a:gd name="T74" fmla="*/ 55 w 93"/>
                <a:gd name="T75" fmla="*/ 2 h 186"/>
                <a:gd name="T76" fmla="*/ 61 w 93"/>
                <a:gd name="T77" fmla="*/ 5 h 186"/>
                <a:gd name="T78" fmla="*/ 63 w 93"/>
                <a:gd name="T79" fmla="*/ 14 h 186"/>
                <a:gd name="T80" fmla="*/ 65 w 93"/>
                <a:gd name="T81" fmla="*/ 26 h 186"/>
                <a:gd name="T82" fmla="*/ 69 w 93"/>
                <a:gd name="T83" fmla="*/ 3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3" h="186">
                  <a:moveTo>
                    <a:pt x="69" y="37"/>
                  </a:moveTo>
                  <a:lnTo>
                    <a:pt x="73" y="41"/>
                  </a:lnTo>
                  <a:lnTo>
                    <a:pt x="76" y="46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6" y="58"/>
                  </a:lnTo>
                  <a:lnTo>
                    <a:pt x="89" y="62"/>
                  </a:lnTo>
                  <a:lnTo>
                    <a:pt x="92" y="67"/>
                  </a:lnTo>
                  <a:lnTo>
                    <a:pt x="93" y="71"/>
                  </a:lnTo>
                  <a:lnTo>
                    <a:pt x="91" y="77"/>
                  </a:lnTo>
                  <a:lnTo>
                    <a:pt x="89" y="84"/>
                  </a:lnTo>
                  <a:lnTo>
                    <a:pt x="89" y="91"/>
                  </a:lnTo>
                  <a:lnTo>
                    <a:pt x="89" y="96"/>
                  </a:lnTo>
                  <a:lnTo>
                    <a:pt x="89" y="103"/>
                  </a:lnTo>
                  <a:lnTo>
                    <a:pt x="88" y="108"/>
                  </a:lnTo>
                  <a:lnTo>
                    <a:pt x="85" y="114"/>
                  </a:lnTo>
                  <a:lnTo>
                    <a:pt x="80" y="119"/>
                  </a:lnTo>
                  <a:lnTo>
                    <a:pt x="77" y="126"/>
                  </a:lnTo>
                  <a:lnTo>
                    <a:pt x="77" y="133"/>
                  </a:lnTo>
                  <a:lnTo>
                    <a:pt x="78" y="140"/>
                  </a:lnTo>
                  <a:lnTo>
                    <a:pt x="80" y="148"/>
                  </a:lnTo>
                  <a:lnTo>
                    <a:pt x="81" y="155"/>
                  </a:lnTo>
                  <a:lnTo>
                    <a:pt x="82" y="162"/>
                  </a:lnTo>
                  <a:lnTo>
                    <a:pt x="84" y="170"/>
                  </a:lnTo>
                  <a:lnTo>
                    <a:pt x="84" y="177"/>
                  </a:lnTo>
                  <a:lnTo>
                    <a:pt x="82" y="179"/>
                  </a:lnTo>
                  <a:lnTo>
                    <a:pt x="81" y="181"/>
                  </a:lnTo>
                  <a:lnTo>
                    <a:pt x="78" y="182"/>
                  </a:lnTo>
                  <a:lnTo>
                    <a:pt x="77" y="183"/>
                  </a:lnTo>
                  <a:lnTo>
                    <a:pt x="76" y="185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69" y="186"/>
                  </a:lnTo>
                  <a:lnTo>
                    <a:pt x="67" y="182"/>
                  </a:lnTo>
                  <a:lnTo>
                    <a:pt x="65" y="178"/>
                  </a:lnTo>
                  <a:lnTo>
                    <a:pt x="63" y="175"/>
                  </a:lnTo>
                  <a:lnTo>
                    <a:pt x="61" y="172"/>
                  </a:lnTo>
                  <a:lnTo>
                    <a:pt x="58" y="168"/>
                  </a:lnTo>
                  <a:lnTo>
                    <a:pt x="55" y="166"/>
                  </a:lnTo>
                  <a:lnTo>
                    <a:pt x="52" y="163"/>
                  </a:lnTo>
                  <a:lnTo>
                    <a:pt x="50" y="160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48" y="134"/>
                  </a:lnTo>
                  <a:lnTo>
                    <a:pt x="48" y="126"/>
                  </a:lnTo>
                  <a:lnTo>
                    <a:pt x="50" y="118"/>
                  </a:lnTo>
                  <a:lnTo>
                    <a:pt x="51" y="110"/>
                  </a:lnTo>
                  <a:lnTo>
                    <a:pt x="52" y="101"/>
                  </a:lnTo>
                  <a:lnTo>
                    <a:pt x="56" y="93"/>
                  </a:lnTo>
                  <a:lnTo>
                    <a:pt x="55" y="88"/>
                  </a:lnTo>
                  <a:lnTo>
                    <a:pt x="54" y="84"/>
                  </a:lnTo>
                  <a:lnTo>
                    <a:pt x="51" y="78"/>
                  </a:lnTo>
                  <a:lnTo>
                    <a:pt x="47" y="74"/>
                  </a:lnTo>
                  <a:lnTo>
                    <a:pt x="43" y="70"/>
                  </a:lnTo>
                  <a:lnTo>
                    <a:pt x="40" y="66"/>
                  </a:lnTo>
                  <a:lnTo>
                    <a:pt x="37" y="62"/>
                  </a:lnTo>
                  <a:lnTo>
                    <a:pt x="35" y="56"/>
                  </a:lnTo>
                  <a:lnTo>
                    <a:pt x="24" y="70"/>
                  </a:lnTo>
                  <a:lnTo>
                    <a:pt x="21" y="78"/>
                  </a:lnTo>
                  <a:lnTo>
                    <a:pt x="18" y="88"/>
                  </a:lnTo>
                  <a:lnTo>
                    <a:pt x="17" y="96"/>
                  </a:lnTo>
                  <a:lnTo>
                    <a:pt x="16" y="106"/>
                  </a:lnTo>
                  <a:lnTo>
                    <a:pt x="14" y="115"/>
                  </a:lnTo>
                  <a:lnTo>
                    <a:pt x="11" y="123"/>
                  </a:lnTo>
                  <a:lnTo>
                    <a:pt x="7" y="130"/>
                  </a:lnTo>
                  <a:lnTo>
                    <a:pt x="0" y="136"/>
                  </a:lnTo>
                  <a:lnTo>
                    <a:pt x="0" y="118"/>
                  </a:lnTo>
                  <a:lnTo>
                    <a:pt x="2" y="99"/>
                  </a:lnTo>
                  <a:lnTo>
                    <a:pt x="6" y="82"/>
                  </a:lnTo>
                  <a:lnTo>
                    <a:pt x="11" y="65"/>
                  </a:lnTo>
                  <a:lnTo>
                    <a:pt x="20" y="48"/>
                  </a:lnTo>
                  <a:lnTo>
                    <a:pt x="28" y="32"/>
                  </a:lnTo>
                  <a:lnTo>
                    <a:pt x="37" y="17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2"/>
                  </a:lnTo>
                  <a:lnTo>
                    <a:pt x="58" y="3"/>
                  </a:lnTo>
                  <a:lnTo>
                    <a:pt x="61" y="5"/>
                  </a:lnTo>
                  <a:lnTo>
                    <a:pt x="63" y="9"/>
                  </a:lnTo>
                  <a:lnTo>
                    <a:pt x="63" y="14"/>
                  </a:lnTo>
                  <a:lnTo>
                    <a:pt x="65" y="21"/>
                  </a:lnTo>
                  <a:lnTo>
                    <a:pt x="65" y="26"/>
                  </a:lnTo>
                  <a:lnTo>
                    <a:pt x="66" y="33"/>
                  </a:lnTo>
                  <a:lnTo>
                    <a:pt x="69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2" name="Freeform 60"/>
            <p:cNvSpPr>
              <a:spLocks/>
            </p:cNvSpPr>
            <p:nvPr/>
          </p:nvSpPr>
          <p:spPr bwMode="auto">
            <a:xfrm>
              <a:off x="3511" y="1691"/>
              <a:ext cx="225" cy="146"/>
            </a:xfrm>
            <a:custGeom>
              <a:avLst/>
              <a:gdLst>
                <a:gd name="T0" fmla="*/ 216 w 225"/>
                <a:gd name="T1" fmla="*/ 34 h 146"/>
                <a:gd name="T2" fmla="*/ 220 w 225"/>
                <a:gd name="T3" fmla="*/ 43 h 146"/>
                <a:gd name="T4" fmla="*/ 220 w 225"/>
                <a:gd name="T5" fmla="*/ 51 h 146"/>
                <a:gd name="T6" fmla="*/ 220 w 225"/>
                <a:gd name="T7" fmla="*/ 58 h 146"/>
                <a:gd name="T8" fmla="*/ 220 w 225"/>
                <a:gd name="T9" fmla="*/ 64 h 146"/>
                <a:gd name="T10" fmla="*/ 220 w 225"/>
                <a:gd name="T11" fmla="*/ 73 h 146"/>
                <a:gd name="T12" fmla="*/ 220 w 225"/>
                <a:gd name="T13" fmla="*/ 79 h 146"/>
                <a:gd name="T14" fmla="*/ 221 w 225"/>
                <a:gd name="T15" fmla="*/ 88 h 146"/>
                <a:gd name="T16" fmla="*/ 225 w 225"/>
                <a:gd name="T17" fmla="*/ 94 h 146"/>
                <a:gd name="T18" fmla="*/ 225 w 225"/>
                <a:gd name="T19" fmla="*/ 100 h 146"/>
                <a:gd name="T20" fmla="*/ 225 w 225"/>
                <a:gd name="T21" fmla="*/ 107 h 146"/>
                <a:gd name="T22" fmla="*/ 225 w 225"/>
                <a:gd name="T23" fmla="*/ 112 h 146"/>
                <a:gd name="T24" fmla="*/ 222 w 225"/>
                <a:gd name="T25" fmla="*/ 118 h 146"/>
                <a:gd name="T26" fmla="*/ 220 w 225"/>
                <a:gd name="T27" fmla="*/ 123 h 146"/>
                <a:gd name="T28" fmla="*/ 216 w 225"/>
                <a:gd name="T29" fmla="*/ 129 h 146"/>
                <a:gd name="T30" fmla="*/ 212 w 225"/>
                <a:gd name="T31" fmla="*/ 133 h 146"/>
                <a:gd name="T32" fmla="*/ 206 w 225"/>
                <a:gd name="T33" fmla="*/ 135 h 146"/>
                <a:gd name="T34" fmla="*/ 194 w 225"/>
                <a:gd name="T35" fmla="*/ 140 h 146"/>
                <a:gd name="T36" fmla="*/ 183 w 225"/>
                <a:gd name="T37" fmla="*/ 144 h 146"/>
                <a:gd name="T38" fmla="*/ 171 w 225"/>
                <a:gd name="T39" fmla="*/ 145 h 146"/>
                <a:gd name="T40" fmla="*/ 158 w 225"/>
                <a:gd name="T41" fmla="*/ 146 h 146"/>
                <a:gd name="T42" fmla="*/ 135 w 225"/>
                <a:gd name="T43" fmla="*/ 145 h 146"/>
                <a:gd name="T44" fmla="*/ 112 w 225"/>
                <a:gd name="T45" fmla="*/ 142 h 146"/>
                <a:gd name="T46" fmla="*/ 87 w 225"/>
                <a:gd name="T47" fmla="*/ 137 h 146"/>
                <a:gd name="T48" fmla="*/ 64 w 225"/>
                <a:gd name="T49" fmla="*/ 131 h 146"/>
                <a:gd name="T50" fmla="*/ 41 w 225"/>
                <a:gd name="T51" fmla="*/ 127 h 146"/>
                <a:gd name="T52" fmla="*/ 18 w 225"/>
                <a:gd name="T53" fmla="*/ 125 h 146"/>
                <a:gd name="T54" fmla="*/ 16 w 225"/>
                <a:gd name="T55" fmla="*/ 127 h 146"/>
                <a:gd name="T56" fmla="*/ 15 w 225"/>
                <a:gd name="T57" fmla="*/ 129 h 146"/>
                <a:gd name="T58" fmla="*/ 14 w 225"/>
                <a:gd name="T59" fmla="*/ 129 h 146"/>
                <a:gd name="T60" fmla="*/ 11 w 225"/>
                <a:gd name="T61" fmla="*/ 129 h 146"/>
                <a:gd name="T62" fmla="*/ 10 w 225"/>
                <a:gd name="T63" fmla="*/ 127 h 146"/>
                <a:gd name="T64" fmla="*/ 7 w 225"/>
                <a:gd name="T65" fmla="*/ 127 h 146"/>
                <a:gd name="T66" fmla="*/ 4 w 225"/>
                <a:gd name="T67" fmla="*/ 126 h 146"/>
                <a:gd name="T68" fmla="*/ 3 w 225"/>
                <a:gd name="T69" fmla="*/ 127 h 146"/>
                <a:gd name="T70" fmla="*/ 1 w 225"/>
                <a:gd name="T71" fmla="*/ 126 h 146"/>
                <a:gd name="T72" fmla="*/ 0 w 225"/>
                <a:gd name="T73" fmla="*/ 126 h 146"/>
                <a:gd name="T74" fmla="*/ 0 w 225"/>
                <a:gd name="T75" fmla="*/ 125 h 146"/>
                <a:gd name="T76" fmla="*/ 0 w 225"/>
                <a:gd name="T77" fmla="*/ 123 h 146"/>
                <a:gd name="T78" fmla="*/ 0 w 225"/>
                <a:gd name="T79" fmla="*/ 122 h 146"/>
                <a:gd name="T80" fmla="*/ 0 w 225"/>
                <a:gd name="T81" fmla="*/ 120 h 146"/>
                <a:gd name="T82" fmla="*/ 0 w 225"/>
                <a:gd name="T83" fmla="*/ 119 h 146"/>
                <a:gd name="T84" fmla="*/ 0 w 225"/>
                <a:gd name="T85" fmla="*/ 119 h 146"/>
                <a:gd name="T86" fmla="*/ 18 w 225"/>
                <a:gd name="T87" fmla="*/ 108 h 146"/>
                <a:gd name="T88" fmla="*/ 36 w 225"/>
                <a:gd name="T89" fmla="*/ 96 h 146"/>
                <a:gd name="T90" fmla="*/ 53 w 225"/>
                <a:gd name="T91" fmla="*/ 82 h 146"/>
                <a:gd name="T92" fmla="*/ 70 w 225"/>
                <a:gd name="T93" fmla="*/ 67 h 146"/>
                <a:gd name="T94" fmla="*/ 87 w 225"/>
                <a:gd name="T95" fmla="*/ 51 h 146"/>
                <a:gd name="T96" fmla="*/ 104 w 225"/>
                <a:gd name="T97" fmla="*/ 34 h 146"/>
                <a:gd name="T98" fmla="*/ 120 w 225"/>
                <a:gd name="T99" fmla="*/ 19 h 146"/>
                <a:gd name="T100" fmla="*/ 135 w 225"/>
                <a:gd name="T101" fmla="*/ 4 h 146"/>
                <a:gd name="T102" fmla="*/ 143 w 225"/>
                <a:gd name="T103" fmla="*/ 2 h 146"/>
                <a:gd name="T104" fmla="*/ 152 w 225"/>
                <a:gd name="T105" fmla="*/ 0 h 146"/>
                <a:gd name="T106" fmla="*/ 160 w 225"/>
                <a:gd name="T107" fmla="*/ 2 h 146"/>
                <a:gd name="T108" fmla="*/ 167 w 225"/>
                <a:gd name="T109" fmla="*/ 4 h 146"/>
                <a:gd name="T110" fmla="*/ 175 w 225"/>
                <a:gd name="T111" fmla="*/ 7 h 146"/>
                <a:gd name="T112" fmla="*/ 182 w 225"/>
                <a:gd name="T113" fmla="*/ 10 h 146"/>
                <a:gd name="T114" fmla="*/ 190 w 225"/>
                <a:gd name="T115" fmla="*/ 13 h 146"/>
                <a:gd name="T116" fmla="*/ 197 w 225"/>
                <a:gd name="T117" fmla="*/ 14 h 146"/>
                <a:gd name="T118" fmla="*/ 216 w 225"/>
                <a:gd name="T119" fmla="*/ 3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5" h="146">
                  <a:moveTo>
                    <a:pt x="216" y="34"/>
                  </a:moveTo>
                  <a:lnTo>
                    <a:pt x="220" y="43"/>
                  </a:lnTo>
                  <a:lnTo>
                    <a:pt x="220" y="51"/>
                  </a:lnTo>
                  <a:lnTo>
                    <a:pt x="220" y="58"/>
                  </a:lnTo>
                  <a:lnTo>
                    <a:pt x="220" y="64"/>
                  </a:lnTo>
                  <a:lnTo>
                    <a:pt x="220" y="73"/>
                  </a:lnTo>
                  <a:lnTo>
                    <a:pt x="220" y="79"/>
                  </a:lnTo>
                  <a:lnTo>
                    <a:pt x="221" y="88"/>
                  </a:lnTo>
                  <a:lnTo>
                    <a:pt x="225" y="94"/>
                  </a:lnTo>
                  <a:lnTo>
                    <a:pt x="225" y="100"/>
                  </a:lnTo>
                  <a:lnTo>
                    <a:pt x="225" y="107"/>
                  </a:lnTo>
                  <a:lnTo>
                    <a:pt x="225" y="112"/>
                  </a:lnTo>
                  <a:lnTo>
                    <a:pt x="222" y="118"/>
                  </a:lnTo>
                  <a:lnTo>
                    <a:pt x="220" y="123"/>
                  </a:lnTo>
                  <a:lnTo>
                    <a:pt x="216" y="129"/>
                  </a:lnTo>
                  <a:lnTo>
                    <a:pt x="212" y="133"/>
                  </a:lnTo>
                  <a:lnTo>
                    <a:pt x="206" y="135"/>
                  </a:lnTo>
                  <a:lnTo>
                    <a:pt x="194" y="140"/>
                  </a:lnTo>
                  <a:lnTo>
                    <a:pt x="183" y="144"/>
                  </a:lnTo>
                  <a:lnTo>
                    <a:pt x="171" y="145"/>
                  </a:lnTo>
                  <a:lnTo>
                    <a:pt x="158" y="146"/>
                  </a:lnTo>
                  <a:lnTo>
                    <a:pt x="135" y="145"/>
                  </a:lnTo>
                  <a:lnTo>
                    <a:pt x="112" y="142"/>
                  </a:lnTo>
                  <a:lnTo>
                    <a:pt x="87" y="137"/>
                  </a:lnTo>
                  <a:lnTo>
                    <a:pt x="64" y="131"/>
                  </a:lnTo>
                  <a:lnTo>
                    <a:pt x="41" y="127"/>
                  </a:lnTo>
                  <a:lnTo>
                    <a:pt x="18" y="125"/>
                  </a:lnTo>
                  <a:lnTo>
                    <a:pt x="16" y="127"/>
                  </a:lnTo>
                  <a:lnTo>
                    <a:pt x="15" y="129"/>
                  </a:lnTo>
                  <a:lnTo>
                    <a:pt x="14" y="129"/>
                  </a:lnTo>
                  <a:lnTo>
                    <a:pt x="11" y="129"/>
                  </a:lnTo>
                  <a:lnTo>
                    <a:pt x="10" y="127"/>
                  </a:lnTo>
                  <a:lnTo>
                    <a:pt x="7" y="127"/>
                  </a:lnTo>
                  <a:lnTo>
                    <a:pt x="4" y="126"/>
                  </a:lnTo>
                  <a:lnTo>
                    <a:pt x="3" y="127"/>
                  </a:lnTo>
                  <a:lnTo>
                    <a:pt x="1" y="126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8" y="108"/>
                  </a:lnTo>
                  <a:lnTo>
                    <a:pt x="36" y="96"/>
                  </a:lnTo>
                  <a:lnTo>
                    <a:pt x="53" y="82"/>
                  </a:lnTo>
                  <a:lnTo>
                    <a:pt x="70" y="67"/>
                  </a:lnTo>
                  <a:lnTo>
                    <a:pt x="87" y="51"/>
                  </a:lnTo>
                  <a:lnTo>
                    <a:pt x="104" y="34"/>
                  </a:lnTo>
                  <a:lnTo>
                    <a:pt x="120" y="19"/>
                  </a:lnTo>
                  <a:lnTo>
                    <a:pt x="135" y="4"/>
                  </a:lnTo>
                  <a:lnTo>
                    <a:pt x="143" y="2"/>
                  </a:lnTo>
                  <a:lnTo>
                    <a:pt x="152" y="0"/>
                  </a:lnTo>
                  <a:lnTo>
                    <a:pt x="160" y="2"/>
                  </a:lnTo>
                  <a:lnTo>
                    <a:pt x="167" y="4"/>
                  </a:lnTo>
                  <a:lnTo>
                    <a:pt x="175" y="7"/>
                  </a:lnTo>
                  <a:lnTo>
                    <a:pt x="182" y="10"/>
                  </a:lnTo>
                  <a:lnTo>
                    <a:pt x="190" y="13"/>
                  </a:lnTo>
                  <a:lnTo>
                    <a:pt x="197" y="14"/>
                  </a:lnTo>
                  <a:lnTo>
                    <a:pt x="216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3" name="Freeform 61"/>
            <p:cNvSpPr>
              <a:spLocks/>
            </p:cNvSpPr>
            <p:nvPr/>
          </p:nvSpPr>
          <p:spPr bwMode="auto">
            <a:xfrm>
              <a:off x="3545" y="1706"/>
              <a:ext cx="165" cy="94"/>
            </a:xfrm>
            <a:custGeom>
              <a:avLst/>
              <a:gdLst>
                <a:gd name="T0" fmla="*/ 165 w 165"/>
                <a:gd name="T1" fmla="*/ 39 h 94"/>
                <a:gd name="T2" fmla="*/ 160 w 165"/>
                <a:gd name="T3" fmla="*/ 37 h 94"/>
                <a:gd name="T4" fmla="*/ 154 w 165"/>
                <a:gd name="T5" fmla="*/ 37 h 94"/>
                <a:gd name="T6" fmla="*/ 150 w 165"/>
                <a:gd name="T7" fmla="*/ 39 h 94"/>
                <a:gd name="T8" fmla="*/ 145 w 165"/>
                <a:gd name="T9" fmla="*/ 41 h 94"/>
                <a:gd name="T10" fmla="*/ 141 w 165"/>
                <a:gd name="T11" fmla="*/ 45 h 94"/>
                <a:gd name="T12" fmla="*/ 137 w 165"/>
                <a:gd name="T13" fmla="*/ 48 h 94"/>
                <a:gd name="T14" fmla="*/ 131 w 165"/>
                <a:gd name="T15" fmla="*/ 52 h 94"/>
                <a:gd name="T16" fmla="*/ 127 w 165"/>
                <a:gd name="T17" fmla="*/ 54 h 94"/>
                <a:gd name="T18" fmla="*/ 111 w 165"/>
                <a:gd name="T19" fmla="*/ 59 h 94"/>
                <a:gd name="T20" fmla="*/ 96 w 165"/>
                <a:gd name="T21" fmla="*/ 66 h 94"/>
                <a:gd name="T22" fmla="*/ 81 w 165"/>
                <a:gd name="T23" fmla="*/ 73 h 94"/>
                <a:gd name="T24" fmla="*/ 66 w 165"/>
                <a:gd name="T25" fmla="*/ 78 h 94"/>
                <a:gd name="T26" fmla="*/ 49 w 165"/>
                <a:gd name="T27" fmla="*/ 85 h 94"/>
                <a:gd name="T28" fmla="*/ 34 w 165"/>
                <a:gd name="T29" fmla="*/ 89 h 94"/>
                <a:gd name="T30" fmla="*/ 18 w 165"/>
                <a:gd name="T31" fmla="*/ 93 h 94"/>
                <a:gd name="T32" fmla="*/ 0 w 165"/>
                <a:gd name="T33" fmla="*/ 94 h 94"/>
                <a:gd name="T34" fmla="*/ 14 w 165"/>
                <a:gd name="T35" fmla="*/ 82 h 94"/>
                <a:gd name="T36" fmla="*/ 27 w 165"/>
                <a:gd name="T37" fmla="*/ 70 h 94"/>
                <a:gd name="T38" fmla="*/ 41 w 165"/>
                <a:gd name="T39" fmla="*/ 56 h 94"/>
                <a:gd name="T40" fmla="*/ 55 w 165"/>
                <a:gd name="T41" fmla="*/ 44 h 94"/>
                <a:gd name="T42" fmla="*/ 68 w 165"/>
                <a:gd name="T43" fmla="*/ 33 h 94"/>
                <a:gd name="T44" fmla="*/ 82 w 165"/>
                <a:gd name="T45" fmla="*/ 21 h 94"/>
                <a:gd name="T46" fmla="*/ 97 w 165"/>
                <a:gd name="T47" fmla="*/ 11 h 94"/>
                <a:gd name="T48" fmla="*/ 112 w 165"/>
                <a:gd name="T49" fmla="*/ 0 h 94"/>
                <a:gd name="T50" fmla="*/ 120 w 165"/>
                <a:gd name="T51" fmla="*/ 3 h 94"/>
                <a:gd name="T52" fmla="*/ 130 w 165"/>
                <a:gd name="T53" fmla="*/ 6 h 94"/>
                <a:gd name="T54" fmla="*/ 138 w 165"/>
                <a:gd name="T55" fmla="*/ 9 h 94"/>
                <a:gd name="T56" fmla="*/ 146 w 165"/>
                <a:gd name="T57" fmla="*/ 11 h 94"/>
                <a:gd name="T58" fmla="*/ 153 w 165"/>
                <a:gd name="T59" fmla="*/ 17 h 94"/>
                <a:gd name="T60" fmla="*/ 158 w 165"/>
                <a:gd name="T61" fmla="*/ 22 h 94"/>
                <a:gd name="T62" fmla="*/ 163 w 165"/>
                <a:gd name="T63" fmla="*/ 29 h 94"/>
                <a:gd name="T64" fmla="*/ 165 w 165"/>
                <a:gd name="T65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5" h="94">
                  <a:moveTo>
                    <a:pt x="165" y="39"/>
                  </a:moveTo>
                  <a:lnTo>
                    <a:pt x="160" y="37"/>
                  </a:lnTo>
                  <a:lnTo>
                    <a:pt x="154" y="37"/>
                  </a:lnTo>
                  <a:lnTo>
                    <a:pt x="150" y="39"/>
                  </a:lnTo>
                  <a:lnTo>
                    <a:pt x="145" y="41"/>
                  </a:lnTo>
                  <a:lnTo>
                    <a:pt x="141" y="45"/>
                  </a:lnTo>
                  <a:lnTo>
                    <a:pt x="137" y="48"/>
                  </a:lnTo>
                  <a:lnTo>
                    <a:pt x="131" y="52"/>
                  </a:lnTo>
                  <a:lnTo>
                    <a:pt x="127" y="54"/>
                  </a:lnTo>
                  <a:lnTo>
                    <a:pt x="111" y="59"/>
                  </a:lnTo>
                  <a:lnTo>
                    <a:pt x="96" y="66"/>
                  </a:lnTo>
                  <a:lnTo>
                    <a:pt x="81" y="73"/>
                  </a:lnTo>
                  <a:lnTo>
                    <a:pt x="66" y="78"/>
                  </a:lnTo>
                  <a:lnTo>
                    <a:pt x="49" y="85"/>
                  </a:lnTo>
                  <a:lnTo>
                    <a:pt x="34" y="89"/>
                  </a:lnTo>
                  <a:lnTo>
                    <a:pt x="18" y="93"/>
                  </a:lnTo>
                  <a:lnTo>
                    <a:pt x="0" y="94"/>
                  </a:lnTo>
                  <a:lnTo>
                    <a:pt x="14" y="82"/>
                  </a:lnTo>
                  <a:lnTo>
                    <a:pt x="27" y="70"/>
                  </a:lnTo>
                  <a:lnTo>
                    <a:pt x="41" y="56"/>
                  </a:lnTo>
                  <a:lnTo>
                    <a:pt x="55" y="44"/>
                  </a:lnTo>
                  <a:lnTo>
                    <a:pt x="68" y="33"/>
                  </a:lnTo>
                  <a:lnTo>
                    <a:pt x="82" y="21"/>
                  </a:lnTo>
                  <a:lnTo>
                    <a:pt x="97" y="11"/>
                  </a:lnTo>
                  <a:lnTo>
                    <a:pt x="112" y="0"/>
                  </a:lnTo>
                  <a:lnTo>
                    <a:pt x="120" y="3"/>
                  </a:lnTo>
                  <a:lnTo>
                    <a:pt x="130" y="6"/>
                  </a:lnTo>
                  <a:lnTo>
                    <a:pt x="138" y="9"/>
                  </a:lnTo>
                  <a:lnTo>
                    <a:pt x="146" y="11"/>
                  </a:lnTo>
                  <a:lnTo>
                    <a:pt x="153" y="17"/>
                  </a:lnTo>
                  <a:lnTo>
                    <a:pt x="158" y="22"/>
                  </a:lnTo>
                  <a:lnTo>
                    <a:pt x="163" y="29"/>
                  </a:lnTo>
                  <a:lnTo>
                    <a:pt x="165" y="39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4" name="Freeform 62"/>
            <p:cNvSpPr>
              <a:spLocks/>
            </p:cNvSpPr>
            <p:nvPr/>
          </p:nvSpPr>
          <p:spPr bwMode="auto">
            <a:xfrm>
              <a:off x="3600" y="1715"/>
              <a:ext cx="294" cy="458"/>
            </a:xfrm>
            <a:custGeom>
              <a:avLst/>
              <a:gdLst>
                <a:gd name="T0" fmla="*/ 290 w 294"/>
                <a:gd name="T1" fmla="*/ 47 h 458"/>
                <a:gd name="T2" fmla="*/ 278 w 294"/>
                <a:gd name="T3" fmla="*/ 85 h 458"/>
                <a:gd name="T4" fmla="*/ 278 w 294"/>
                <a:gd name="T5" fmla="*/ 113 h 458"/>
                <a:gd name="T6" fmla="*/ 282 w 294"/>
                <a:gd name="T7" fmla="*/ 165 h 458"/>
                <a:gd name="T8" fmla="*/ 288 w 294"/>
                <a:gd name="T9" fmla="*/ 275 h 458"/>
                <a:gd name="T10" fmla="*/ 292 w 294"/>
                <a:gd name="T11" fmla="*/ 367 h 458"/>
                <a:gd name="T12" fmla="*/ 288 w 294"/>
                <a:gd name="T13" fmla="*/ 423 h 458"/>
                <a:gd name="T14" fmla="*/ 278 w 294"/>
                <a:gd name="T15" fmla="*/ 438 h 458"/>
                <a:gd name="T16" fmla="*/ 263 w 294"/>
                <a:gd name="T17" fmla="*/ 448 h 458"/>
                <a:gd name="T18" fmla="*/ 243 w 294"/>
                <a:gd name="T19" fmla="*/ 457 h 458"/>
                <a:gd name="T20" fmla="*/ 217 w 294"/>
                <a:gd name="T21" fmla="*/ 457 h 458"/>
                <a:gd name="T22" fmla="*/ 170 w 294"/>
                <a:gd name="T23" fmla="*/ 432 h 458"/>
                <a:gd name="T24" fmla="*/ 138 w 294"/>
                <a:gd name="T25" fmla="*/ 421 h 458"/>
                <a:gd name="T26" fmla="*/ 113 w 294"/>
                <a:gd name="T27" fmla="*/ 417 h 458"/>
                <a:gd name="T28" fmla="*/ 93 w 294"/>
                <a:gd name="T29" fmla="*/ 406 h 458"/>
                <a:gd name="T30" fmla="*/ 75 w 294"/>
                <a:gd name="T31" fmla="*/ 393 h 458"/>
                <a:gd name="T32" fmla="*/ 67 w 294"/>
                <a:gd name="T33" fmla="*/ 379 h 458"/>
                <a:gd name="T34" fmla="*/ 65 w 294"/>
                <a:gd name="T35" fmla="*/ 367 h 458"/>
                <a:gd name="T36" fmla="*/ 58 w 294"/>
                <a:gd name="T37" fmla="*/ 358 h 458"/>
                <a:gd name="T38" fmla="*/ 34 w 294"/>
                <a:gd name="T39" fmla="*/ 379 h 458"/>
                <a:gd name="T40" fmla="*/ 20 w 294"/>
                <a:gd name="T41" fmla="*/ 406 h 458"/>
                <a:gd name="T42" fmla="*/ 2 w 294"/>
                <a:gd name="T43" fmla="*/ 432 h 458"/>
                <a:gd name="T44" fmla="*/ 1 w 294"/>
                <a:gd name="T45" fmla="*/ 418 h 458"/>
                <a:gd name="T46" fmla="*/ 11 w 294"/>
                <a:gd name="T47" fmla="*/ 402 h 458"/>
                <a:gd name="T48" fmla="*/ 17 w 294"/>
                <a:gd name="T49" fmla="*/ 382 h 458"/>
                <a:gd name="T50" fmla="*/ 33 w 294"/>
                <a:gd name="T51" fmla="*/ 354 h 458"/>
                <a:gd name="T52" fmla="*/ 53 w 294"/>
                <a:gd name="T53" fmla="*/ 328 h 458"/>
                <a:gd name="T54" fmla="*/ 73 w 294"/>
                <a:gd name="T55" fmla="*/ 304 h 458"/>
                <a:gd name="T56" fmla="*/ 94 w 294"/>
                <a:gd name="T57" fmla="*/ 279 h 458"/>
                <a:gd name="T58" fmla="*/ 118 w 294"/>
                <a:gd name="T59" fmla="*/ 262 h 458"/>
                <a:gd name="T60" fmla="*/ 116 w 294"/>
                <a:gd name="T61" fmla="*/ 279 h 458"/>
                <a:gd name="T62" fmla="*/ 106 w 294"/>
                <a:gd name="T63" fmla="*/ 296 h 458"/>
                <a:gd name="T64" fmla="*/ 97 w 294"/>
                <a:gd name="T65" fmla="*/ 312 h 458"/>
                <a:gd name="T66" fmla="*/ 86 w 294"/>
                <a:gd name="T67" fmla="*/ 327 h 458"/>
                <a:gd name="T68" fmla="*/ 78 w 294"/>
                <a:gd name="T69" fmla="*/ 343 h 458"/>
                <a:gd name="T70" fmla="*/ 83 w 294"/>
                <a:gd name="T71" fmla="*/ 369 h 458"/>
                <a:gd name="T72" fmla="*/ 102 w 294"/>
                <a:gd name="T73" fmla="*/ 391 h 458"/>
                <a:gd name="T74" fmla="*/ 129 w 294"/>
                <a:gd name="T75" fmla="*/ 405 h 458"/>
                <a:gd name="T76" fmla="*/ 154 w 294"/>
                <a:gd name="T77" fmla="*/ 406 h 458"/>
                <a:gd name="T78" fmla="*/ 188 w 294"/>
                <a:gd name="T79" fmla="*/ 423 h 458"/>
                <a:gd name="T80" fmla="*/ 222 w 294"/>
                <a:gd name="T81" fmla="*/ 439 h 458"/>
                <a:gd name="T82" fmla="*/ 247 w 294"/>
                <a:gd name="T83" fmla="*/ 439 h 458"/>
                <a:gd name="T84" fmla="*/ 262 w 294"/>
                <a:gd name="T85" fmla="*/ 428 h 458"/>
                <a:gd name="T86" fmla="*/ 275 w 294"/>
                <a:gd name="T87" fmla="*/ 420 h 458"/>
                <a:gd name="T88" fmla="*/ 278 w 294"/>
                <a:gd name="T89" fmla="*/ 383 h 458"/>
                <a:gd name="T90" fmla="*/ 275 w 294"/>
                <a:gd name="T91" fmla="*/ 312 h 458"/>
                <a:gd name="T92" fmla="*/ 270 w 294"/>
                <a:gd name="T93" fmla="*/ 241 h 458"/>
                <a:gd name="T94" fmla="*/ 269 w 294"/>
                <a:gd name="T95" fmla="*/ 185 h 458"/>
                <a:gd name="T96" fmla="*/ 269 w 294"/>
                <a:gd name="T97" fmla="*/ 141 h 458"/>
                <a:gd name="T98" fmla="*/ 262 w 294"/>
                <a:gd name="T99" fmla="*/ 99 h 458"/>
                <a:gd name="T100" fmla="*/ 267 w 294"/>
                <a:gd name="T101" fmla="*/ 79 h 458"/>
                <a:gd name="T102" fmla="*/ 274 w 294"/>
                <a:gd name="T103" fmla="*/ 58 h 458"/>
                <a:gd name="T104" fmla="*/ 286 w 294"/>
                <a:gd name="T105" fmla="*/ 0 h 458"/>
                <a:gd name="T106" fmla="*/ 290 w 294"/>
                <a:gd name="T107" fmla="*/ 5 h 458"/>
                <a:gd name="T108" fmla="*/ 293 w 294"/>
                <a:gd name="T109" fmla="*/ 1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4" h="458">
                  <a:moveTo>
                    <a:pt x="294" y="20"/>
                  </a:moveTo>
                  <a:lnTo>
                    <a:pt x="294" y="34"/>
                  </a:lnTo>
                  <a:lnTo>
                    <a:pt x="290" y="47"/>
                  </a:lnTo>
                  <a:lnTo>
                    <a:pt x="286" y="60"/>
                  </a:lnTo>
                  <a:lnTo>
                    <a:pt x="282" y="73"/>
                  </a:lnTo>
                  <a:lnTo>
                    <a:pt x="278" y="85"/>
                  </a:lnTo>
                  <a:lnTo>
                    <a:pt x="277" y="99"/>
                  </a:lnTo>
                  <a:lnTo>
                    <a:pt x="277" y="106"/>
                  </a:lnTo>
                  <a:lnTo>
                    <a:pt x="278" y="113"/>
                  </a:lnTo>
                  <a:lnTo>
                    <a:pt x="279" y="120"/>
                  </a:lnTo>
                  <a:lnTo>
                    <a:pt x="284" y="126"/>
                  </a:lnTo>
                  <a:lnTo>
                    <a:pt x="282" y="165"/>
                  </a:lnTo>
                  <a:lnTo>
                    <a:pt x="282" y="203"/>
                  </a:lnTo>
                  <a:lnTo>
                    <a:pt x="285" y="240"/>
                  </a:lnTo>
                  <a:lnTo>
                    <a:pt x="288" y="275"/>
                  </a:lnTo>
                  <a:lnTo>
                    <a:pt x="290" y="312"/>
                  </a:lnTo>
                  <a:lnTo>
                    <a:pt x="292" y="349"/>
                  </a:lnTo>
                  <a:lnTo>
                    <a:pt x="292" y="367"/>
                  </a:lnTo>
                  <a:lnTo>
                    <a:pt x="292" y="386"/>
                  </a:lnTo>
                  <a:lnTo>
                    <a:pt x="290" y="403"/>
                  </a:lnTo>
                  <a:lnTo>
                    <a:pt x="288" y="423"/>
                  </a:lnTo>
                  <a:lnTo>
                    <a:pt x="285" y="428"/>
                  </a:lnTo>
                  <a:lnTo>
                    <a:pt x="282" y="433"/>
                  </a:lnTo>
                  <a:lnTo>
                    <a:pt x="278" y="438"/>
                  </a:lnTo>
                  <a:lnTo>
                    <a:pt x="273" y="442"/>
                  </a:lnTo>
                  <a:lnTo>
                    <a:pt x="269" y="446"/>
                  </a:lnTo>
                  <a:lnTo>
                    <a:pt x="263" y="448"/>
                  </a:lnTo>
                  <a:lnTo>
                    <a:pt x="258" y="451"/>
                  </a:lnTo>
                  <a:lnTo>
                    <a:pt x="252" y="454"/>
                  </a:lnTo>
                  <a:lnTo>
                    <a:pt x="243" y="457"/>
                  </a:lnTo>
                  <a:lnTo>
                    <a:pt x="233" y="458"/>
                  </a:lnTo>
                  <a:lnTo>
                    <a:pt x="225" y="458"/>
                  </a:lnTo>
                  <a:lnTo>
                    <a:pt x="217" y="457"/>
                  </a:lnTo>
                  <a:lnTo>
                    <a:pt x="200" y="450"/>
                  </a:lnTo>
                  <a:lnTo>
                    <a:pt x="185" y="442"/>
                  </a:lnTo>
                  <a:lnTo>
                    <a:pt x="170" y="432"/>
                  </a:lnTo>
                  <a:lnTo>
                    <a:pt x="154" y="424"/>
                  </a:lnTo>
                  <a:lnTo>
                    <a:pt x="146" y="423"/>
                  </a:lnTo>
                  <a:lnTo>
                    <a:pt x="138" y="421"/>
                  </a:lnTo>
                  <a:lnTo>
                    <a:pt x="128" y="421"/>
                  </a:lnTo>
                  <a:lnTo>
                    <a:pt x="118" y="423"/>
                  </a:lnTo>
                  <a:lnTo>
                    <a:pt x="113" y="417"/>
                  </a:lnTo>
                  <a:lnTo>
                    <a:pt x="106" y="413"/>
                  </a:lnTo>
                  <a:lnTo>
                    <a:pt x="99" y="410"/>
                  </a:lnTo>
                  <a:lnTo>
                    <a:pt x="93" y="406"/>
                  </a:lnTo>
                  <a:lnTo>
                    <a:pt x="86" y="403"/>
                  </a:lnTo>
                  <a:lnTo>
                    <a:pt x="80" y="398"/>
                  </a:lnTo>
                  <a:lnTo>
                    <a:pt x="75" y="393"/>
                  </a:lnTo>
                  <a:lnTo>
                    <a:pt x="69" y="386"/>
                  </a:lnTo>
                  <a:lnTo>
                    <a:pt x="68" y="382"/>
                  </a:lnTo>
                  <a:lnTo>
                    <a:pt x="67" y="379"/>
                  </a:lnTo>
                  <a:lnTo>
                    <a:pt x="67" y="375"/>
                  </a:lnTo>
                  <a:lnTo>
                    <a:pt x="65" y="371"/>
                  </a:lnTo>
                  <a:lnTo>
                    <a:pt x="65" y="367"/>
                  </a:lnTo>
                  <a:lnTo>
                    <a:pt x="64" y="364"/>
                  </a:lnTo>
                  <a:lnTo>
                    <a:pt x="63" y="361"/>
                  </a:lnTo>
                  <a:lnTo>
                    <a:pt x="58" y="358"/>
                  </a:lnTo>
                  <a:lnTo>
                    <a:pt x="49" y="364"/>
                  </a:lnTo>
                  <a:lnTo>
                    <a:pt x="41" y="371"/>
                  </a:lnTo>
                  <a:lnTo>
                    <a:pt x="34" y="379"/>
                  </a:lnTo>
                  <a:lnTo>
                    <a:pt x="28" y="387"/>
                  </a:lnTo>
                  <a:lnTo>
                    <a:pt x="24" y="397"/>
                  </a:lnTo>
                  <a:lnTo>
                    <a:pt x="20" y="406"/>
                  </a:lnTo>
                  <a:lnTo>
                    <a:pt x="16" y="416"/>
                  </a:lnTo>
                  <a:lnTo>
                    <a:pt x="12" y="424"/>
                  </a:lnTo>
                  <a:lnTo>
                    <a:pt x="2" y="432"/>
                  </a:lnTo>
                  <a:lnTo>
                    <a:pt x="1" y="428"/>
                  </a:lnTo>
                  <a:lnTo>
                    <a:pt x="0" y="423"/>
                  </a:lnTo>
                  <a:lnTo>
                    <a:pt x="1" y="418"/>
                  </a:lnTo>
                  <a:lnTo>
                    <a:pt x="4" y="413"/>
                  </a:lnTo>
                  <a:lnTo>
                    <a:pt x="8" y="408"/>
                  </a:lnTo>
                  <a:lnTo>
                    <a:pt x="11" y="402"/>
                  </a:lnTo>
                  <a:lnTo>
                    <a:pt x="13" y="397"/>
                  </a:lnTo>
                  <a:lnTo>
                    <a:pt x="16" y="393"/>
                  </a:lnTo>
                  <a:lnTo>
                    <a:pt x="17" y="382"/>
                  </a:lnTo>
                  <a:lnTo>
                    <a:pt x="22" y="372"/>
                  </a:lnTo>
                  <a:lnTo>
                    <a:pt x="27" y="362"/>
                  </a:lnTo>
                  <a:lnTo>
                    <a:pt x="33" y="354"/>
                  </a:lnTo>
                  <a:lnTo>
                    <a:pt x="39" y="345"/>
                  </a:lnTo>
                  <a:lnTo>
                    <a:pt x="46" y="337"/>
                  </a:lnTo>
                  <a:lnTo>
                    <a:pt x="53" y="328"/>
                  </a:lnTo>
                  <a:lnTo>
                    <a:pt x="58" y="319"/>
                  </a:lnTo>
                  <a:lnTo>
                    <a:pt x="67" y="312"/>
                  </a:lnTo>
                  <a:lnTo>
                    <a:pt x="73" y="304"/>
                  </a:lnTo>
                  <a:lnTo>
                    <a:pt x="80" y="296"/>
                  </a:lnTo>
                  <a:lnTo>
                    <a:pt x="87" y="287"/>
                  </a:lnTo>
                  <a:lnTo>
                    <a:pt x="94" y="279"/>
                  </a:lnTo>
                  <a:lnTo>
                    <a:pt x="102" y="272"/>
                  </a:lnTo>
                  <a:lnTo>
                    <a:pt x="110" y="267"/>
                  </a:lnTo>
                  <a:lnTo>
                    <a:pt x="118" y="262"/>
                  </a:lnTo>
                  <a:lnTo>
                    <a:pt x="120" y="267"/>
                  </a:lnTo>
                  <a:lnTo>
                    <a:pt x="118" y="274"/>
                  </a:lnTo>
                  <a:lnTo>
                    <a:pt x="116" y="279"/>
                  </a:lnTo>
                  <a:lnTo>
                    <a:pt x="113" y="285"/>
                  </a:lnTo>
                  <a:lnTo>
                    <a:pt x="109" y="290"/>
                  </a:lnTo>
                  <a:lnTo>
                    <a:pt x="106" y="296"/>
                  </a:lnTo>
                  <a:lnTo>
                    <a:pt x="102" y="301"/>
                  </a:lnTo>
                  <a:lnTo>
                    <a:pt x="99" y="307"/>
                  </a:lnTo>
                  <a:lnTo>
                    <a:pt x="97" y="312"/>
                  </a:lnTo>
                  <a:lnTo>
                    <a:pt x="94" y="316"/>
                  </a:lnTo>
                  <a:lnTo>
                    <a:pt x="90" y="322"/>
                  </a:lnTo>
                  <a:lnTo>
                    <a:pt x="86" y="327"/>
                  </a:lnTo>
                  <a:lnTo>
                    <a:pt x="82" y="332"/>
                  </a:lnTo>
                  <a:lnTo>
                    <a:pt x="79" y="338"/>
                  </a:lnTo>
                  <a:lnTo>
                    <a:pt x="78" y="343"/>
                  </a:lnTo>
                  <a:lnTo>
                    <a:pt x="78" y="349"/>
                  </a:lnTo>
                  <a:lnTo>
                    <a:pt x="80" y="360"/>
                  </a:lnTo>
                  <a:lnTo>
                    <a:pt x="83" y="369"/>
                  </a:lnTo>
                  <a:lnTo>
                    <a:pt x="88" y="378"/>
                  </a:lnTo>
                  <a:lnTo>
                    <a:pt x="95" y="384"/>
                  </a:lnTo>
                  <a:lnTo>
                    <a:pt x="102" y="391"/>
                  </a:lnTo>
                  <a:lnTo>
                    <a:pt x="110" y="397"/>
                  </a:lnTo>
                  <a:lnTo>
                    <a:pt x="120" y="402"/>
                  </a:lnTo>
                  <a:lnTo>
                    <a:pt x="129" y="405"/>
                  </a:lnTo>
                  <a:lnTo>
                    <a:pt x="138" y="403"/>
                  </a:lnTo>
                  <a:lnTo>
                    <a:pt x="146" y="405"/>
                  </a:lnTo>
                  <a:lnTo>
                    <a:pt x="154" y="406"/>
                  </a:lnTo>
                  <a:lnTo>
                    <a:pt x="161" y="408"/>
                  </a:lnTo>
                  <a:lnTo>
                    <a:pt x="176" y="414"/>
                  </a:lnTo>
                  <a:lnTo>
                    <a:pt x="188" y="423"/>
                  </a:lnTo>
                  <a:lnTo>
                    <a:pt x="202" y="429"/>
                  </a:lnTo>
                  <a:lnTo>
                    <a:pt x="215" y="436"/>
                  </a:lnTo>
                  <a:lnTo>
                    <a:pt x="222" y="439"/>
                  </a:lnTo>
                  <a:lnTo>
                    <a:pt x="230" y="440"/>
                  </a:lnTo>
                  <a:lnTo>
                    <a:pt x="239" y="440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56" y="431"/>
                  </a:lnTo>
                  <a:lnTo>
                    <a:pt x="262" y="428"/>
                  </a:lnTo>
                  <a:lnTo>
                    <a:pt x="267" y="425"/>
                  </a:lnTo>
                  <a:lnTo>
                    <a:pt x="271" y="423"/>
                  </a:lnTo>
                  <a:lnTo>
                    <a:pt x="275" y="420"/>
                  </a:lnTo>
                  <a:lnTo>
                    <a:pt x="277" y="414"/>
                  </a:lnTo>
                  <a:lnTo>
                    <a:pt x="277" y="408"/>
                  </a:lnTo>
                  <a:lnTo>
                    <a:pt x="278" y="383"/>
                  </a:lnTo>
                  <a:lnTo>
                    <a:pt x="278" y="358"/>
                  </a:lnTo>
                  <a:lnTo>
                    <a:pt x="277" y="335"/>
                  </a:lnTo>
                  <a:lnTo>
                    <a:pt x="275" y="312"/>
                  </a:lnTo>
                  <a:lnTo>
                    <a:pt x="274" y="289"/>
                  </a:lnTo>
                  <a:lnTo>
                    <a:pt x="271" y="264"/>
                  </a:lnTo>
                  <a:lnTo>
                    <a:pt x="270" y="241"/>
                  </a:lnTo>
                  <a:lnTo>
                    <a:pt x="269" y="216"/>
                  </a:lnTo>
                  <a:lnTo>
                    <a:pt x="269" y="201"/>
                  </a:lnTo>
                  <a:lnTo>
                    <a:pt x="269" y="185"/>
                  </a:lnTo>
                  <a:lnTo>
                    <a:pt x="269" y="171"/>
                  </a:lnTo>
                  <a:lnTo>
                    <a:pt x="269" y="156"/>
                  </a:lnTo>
                  <a:lnTo>
                    <a:pt x="269" y="141"/>
                  </a:lnTo>
                  <a:lnTo>
                    <a:pt x="269" y="128"/>
                  </a:lnTo>
                  <a:lnTo>
                    <a:pt x="266" y="113"/>
                  </a:lnTo>
                  <a:lnTo>
                    <a:pt x="262" y="99"/>
                  </a:lnTo>
                  <a:lnTo>
                    <a:pt x="263" y="92"/>
                  </a:lnTo>
                  <a:lnTo>
                    <a:pt x="264" y="85"/>
                  </a:lnTo>
                  <a:lnTo>
                    <a:pt x="267" y="79"/>
                  </a:lnTo>
                  <a:lnTo>
                    <a:pt x="270" y="72"/>
                  </a:lnTo>
                  <a:lnTo>
                    <a:pt x="271" y="65"/>
                  </a:lnTo>
                  <a:lnTo>
                    <a:pt x="274" y="58"/>
                  </a:lnTo>
                  <a:lnTo>
                    <a:pt x="277" y="51"/>
                  </a:lnTo>
                  <a:lnTo>
                    <a:pt x="279" y="45"/>
                  </a:lnTo>
                  <a:lnTo>
                    <a:pt x="286" y="0"/>
                  </a:lnTo>
                  <a:lnTo>
                    <a:pt x="288" y="1"/>
                  </a:lnTo>
                  <a:lnTo>
                    <a:pt x="289" y="2"/>
                  </a:lnTo>
                  <a:lnTo>
                    <a:pt x="290" y="5"/>
                  </a:lnTo>
                  <a:lnTo>
                    <a:pt x="292" y="8"/>
                  </a:lnTo>
                  <a:lnTo>
                    <a:pt x="292" y="10"/>
                  </a:lnTo>
                  <a:lnTo>
                    <a:pt x="293" y="15"/>
                  </a:lnTo>
                  <a:lnTo>
                    <a:pt x="293" y="17"/>
                  </a:lnTo>
                  <a:lnTo>
                    <a:pt x="294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5" name="Freeform 63"/>
            <p:cNvSpPr>
              <a:spLocks/>
            </p:cNvSpPr>
            <p:nvPr/>
          </p:nvSpPr>
          <p:spPr bwMode="auto">
            <a:xfrm>
              <a:off x="3954" y="1751"/>
              <a:ext cx="92" cy="97"/>
            </a:xfrm>
            <a:custGeom>
              <a:avLst/>
              <a:gdLst>
                <a:gd name="T0" fmla="*/ 84 w 92"/>
                <a:gd name="T1" fmla="*/ 19 h 97"/>
                <a:gd name="T2" fmla="*/ 86 w 92"/>
                <a:gd name="T3" fmla="*/ 24 h 97"/>
                <a:gd name="T4" fmla="*/ 89 w 92"/>
                <a:gd name="T5" fmla="*/ 29 h 97"/>
                <a:gd name="T6" fmla="*/ 91 w 92"/>
                <a:gd name="T7" fmla="*/ 33 h 97"/>
                <a:gd name="T8" fmla="*/ 92 w 92"/>
                <a:gd name="T9" fmla="*/ 37 h 97"/>
                <a:gd name="T10" fmla="*/ 92 w 92"/>
                <a:gd name="T11" fmla="*/ 47 h 97"/>
                <a:gd name="T12" fmla="*/ 92 w 92"/>
                <a:gd name="T13" fmla="*/ 56 h 97"/>
                <a:gd name="T14" fmla="*/ 89 w 92"/>
                <a:gd name="T15" fmla="*/ 67 h 97"/>
                <a:gd name="T16" fmla="*/ 88 w 92"/>
                <a:gd name="T17" fmla="*/ 77 h 97"/>
                <a:gd name="T18" fmla="*/ 88 w 92"/>
                <a:gd name="T19" fmla="*/ 88 h 97"/>
                <a:gd name="T20" fmla="*/ 91 w 92"/>
                <a:gd name="T21" fmla="*/ 97 h 97"/>
                <a:gd name="T22" fmla="*/ 78 w 92"/>
                <a:gd name="T23" fmla="*/ 88 h 97"/>
                <a:gd name="T24" fmla="*/ 67 w 92"/>
                <a:gd name="T25" fmla="*/ 78 h 97"/>
                <a:gd name="T26" fmla="*/ 55 w 92"/>
                <a:gd name="T27" fmla="*/ 67 h 97"/>
                <a:gd name="T28" fmla="*/ 44 w 92"/>
                <a:gd name="T29" fmla="*/ 56 h 97"/>
                <a:gd name="T30" fmla="*/ 33 w 92"/>
                <a:gd name="T31" fmla="*/ 44 h 97"/>
                <a:gd name="T32" fmla="*/ 22 w 92"/>
                <a:gd name="T33" fmla="*/ 33 h 97"/>
                <a:gd name="T34" fmla="*/ 11 w 92"/>
                <a:gd name="T35" fmla="*/ 22 h 97"/>
                <a:gd name="T36" fmla="*/ 0 w 92"/>
                <a:gd name="T37" fmla="*/ 11 h 97"/>
                <a:gd name="T38" fmla="*/ 0 w 92"/>
                <a:gd name="T39" fmla="*/ 9 h 97"/>
                <a:gd name="T40" fmla="*/ 0 w 92"/>
                <a:gd name="T41" fmla="*/ 7 h 97"/>
                <a:gd name="T42" fmla="*/ 0 w 92"/>
                <a:gd name="T43" fmla="*/ 6 h 97"/>
                <a:gd name="T44" fmla="*/ 0 w 92"/>
                <a:gd name="T45" fmla="*/ 4 h 97"/>
                <a:gd name="T46" fmla="*/ 2 w 92"/>
                <a:gd name="T47" fmla="*/ 3 h 97"/>
                <a:gd name="T48" fmla="*/ 3 w 92"/>
                <a:gd name="T49" fmla="*/ 2 h 97"/>
                <a:gd name="T50" fmla="*/ 5 w 92"/>
                <a:gd name="T51" fmla="*/ 2 h 97"/>
                <a:gd name="T52" fmla="*/ 7 w 92"/>
                <a:gd name="T53" fmla="*/ 0 h 97"/>
                <a:gd name="T54" fmla="*/ 17 w 92"/>
                <a:gd name="T55" fmla="*/ 2 h 97"/>
                <a:gd name="T56" fmla="*/ 28 w 92"/>
                <a:gd name="T57" fmla="*/ 2 h 97"/>
                <a:gd name="T58" fmla="*/ 39 w 92"/>
                <a:gd name="T59" fmla="*/ 0 h 97"/>
                <a:gd name="T60" fmla="*/ 50 w 92"/>
                <a:gd name="T61" fmla="*/ 0 h 97"/>
                <a:gd name="T62" fmla="*/ 61 w 92"/>
                <a:gd name="T63" fmla="*/ 0 h 97"/>
                <a:gd name="T64" fmla="*/ 70 w 92"/>
                <a:gd name="T65" fmla="*/ 4 h 97"/>
                <a:gd name="T66" fmla="*/ 74 w 92"/>
                <a:gd name="T67" fmla="*/ 7 h 97"/>
                <a:gd name="T68" fmla="*/ 77 w 92"/>
                <a:gd name="T69" fmla="*/ 10 h 97"/>
                <a:gd name="T70" fmla="*/ 81 w 92"/>
                <a:gd name="T71" fmla="*/ 14 h 97"/>
                <a:gd name="T72" fmla="*/ 84 w 92"/>
                <a:gd name="T73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97">
                  <a:moveTo>
                    <a:pt x="84" y="19"/>
                  </a:moveTo>
                  <a:lnTo>
                    <a:pt x="86" y="24"/>
                  </a:lnTo>
                  <a:lnTo>
                    <a:pt x="89" y="29"/>
                  </a:lnTo>
                  <a:lnTo>
                    <a:pt x="91" y="33"/>
                  </a:lnTo>
                  <a:lnTo>
                    <a:pt x="92" y="37"/>
                  </a:lnTo>
                  <a:lnTo>
                    <a:pt x="92" y="47"/>
                  </a:lnTo>
                  <a:lnTo>
                    <a:pt x="92" y="56"/>
                  </a:lnTo>
                  <a:lnTo>
                    <a:pt x="89" y="67"/>
                  </a:lnTo>
                  <a:lnTo>
                    <a:pt x="88" y="77"/>
                  </a:lnTo>
                  <a:lnTo>
                    <a:pt x="88" y="88"/>
                  </a:lnTo>
                  <a:lnTo>
                    <a:pt x="91" y="97"/>
                  </a:lnTo>
                  <a:lnTo>
                    <a:pt x="78" y="88"/>
                  </a:lnTo>
                  <a:lnTo>
                    <a:pt x="67" y="78"/>
                  </a:lnTo>
                  <a:lnTo>
                    <a:pt x="55" y="67"/>
                  </a:lnTo>
                  <a:lnTo>
                    <a:pt x="44" y="56"/>
                  </a:lnTo>
                  <a:lnTo>
                    <a:pt x="33" y="44"/>
                  </a:lnTo>
                  <a:lnTo>
                    <a:pt x="22" y="33"/>
                  </a:lnTo>
                  <a:lnTo>
                    <a:pt x="11" y="2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17" y="2"/>
                  </a:lnTo>
                  <a:lnTo>
                    <a:pt x="28" y="2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61" y="0"/>
                  </a:lnTo>
                  <a:lnTo>
                    <a:pt x="70" y="4"/>
                  </a:lnTo>
                  <a:lnTo>
                    <a:pt x="74" y="7"/>
                  </a:lnTo>
                  <a:lnTo>
                    <a:pt x="77" y="10"/>
                  </a:lnTo>
                  <a:lnTo>
                    <a:pt x="81" y="14"/>
                  </a:lnTo>
                  <a:lnTo>
                    <a:pt x="84" y="19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6" name="Freeform 64"/>
            <p:cNvSpPr>
              <a:spLocks/>
            </p:cNvSpPr>
            <p:nvPr/>
          </p:nvSpPr>
          <p:spPr bwMode="auto">
            <a:xfrm>
              <a:off x="3684" y="1770"/>
              <a:ext cx="39" cy="52"/>
            </a:xfrm>
            <a:custGeom>
              <a:avLst/>
              <a:gdLst>
                <a:gd name="T0" fmla="*/ 39 w 39"/>
                <a:gd name="T1" fmla="*/ 29 h 52"/>
                <a:gd name="T2" fmla="*/ 37 w 39"/>
                <a:gd name="T3" fmla="*/ 32 h 52"/>
                <a:gd name="T4" fmla="*/ 34 w 39"/>
                <a:gd name="T5" fmla="*/ 36 h 52"/>
                <a:gd name="T6" fmla="*/ 32 w 39"/>
                <a:gd name="T7" fmla="*/ 40 h 52"/>
                <a:gd name="T8" fmla="*/ 28 w 39"/>
                <a:gd name="T9" fmla="*/ 44 h 52"/>
                <a:gd name="T10" fmla="*/ 24 w 39"/>
                <a:gd name="T11" fmla="*/ 47 h 52"/>
                <a:gd name="T12" fmla="*/ 18 w 39"/>
                <a:gd name="T13" fmla="*/ 50 h 52"/>
                <a:gd name="T14" fmla="*/ 13 w 39"/>
                <a:gd name="T15" fmla="*/ 51 h 52"/>
                <a:gd name="T16" fmla="*/ 7 w 39"/>
                <a:gd name="T17" fmla="*/ 51 h 52"/>
                <a:gd name="T18" fmla="*/ 6 w 39"/>
                <a:gd name="T19" fmla="*/ 51 h 52"/>
                <a:gd name="T20" fmla="*/ 6 w 39"/>
                <a:gd name="T21" fmla="*/ 51 h 52"/>
                <a:gd name="T22" fmla="*/ 4 w 39"/>
                <a:gd name="T23" fmla="*/ 50 h 52"/>
                <a:gd name="T24" fmla="*/ 3 w 39"/>
                <a:gd name="T25" fmla="*/ 50 h 52"/>
                <a:gd name="T26" fmla="*/ 3 w 39"/>
                <a:gd name="T27" fmla="*/ 51 h 52"/>
                <a:gd name="T28" fmla="*/ 2 w 39"/>
                <a:gd name="T29" fmla="*/ 51 h 52"/>
                <a:gd name="T30" fmla="*/ 0 w 39"/>
                <a:gd name="T31" fmla="*/ 51 h 52"/>
                <a:gd name="T32" fmla="*/ 0 w 39"/>
                <a:gd name="T33" fmla="*/ 52 h 52"/>
                <a:gd name="T34" fmla="*/ 0 w 39"/>
                <a:gd name="T35" fmla="*/ 47 h 52"/>
                <a:gd name="T36" fmla="*/ 2 w 39"/>
                <a:gd name="T37" fmla="*/ 43 h 52"/>
                <a:gd name="T38" fmla="*/ 3 w 39"/>
                <a:gd name="T39" fmla="*/ 37 h 52"/>
                <a:gd name="T40" fmla="*/ 6 w 39"/>
                <a:gd name="T41" fmla="*/ 33 h 52"/>
                <a:gd name="T42" fmla="*/ 9 w 39"/>
                <a:gd name="T43" fmla="*/ 28 h 52"/>
                <a:gd name="T44" fmla="*/ 10 w 39"/>
                <a:gd name="T45" fmla="*/ 22 h 52"/>
                <a:gd name="T46" fmla="*/ 10 w 39"/>
                <a:gd name="T47" fmla="*/ 17 h 52"/>
                <a:gd name="T48" fmla="*/ 9 w 39"/>
                <a:gd name="T49" fmla="*/ 11 h 52"/>
                <a:gd name="T50" fmla="*/ 9 w 39"/>
                <a:gd name="T51" fmla="*/ 9 h 52"/>
                <a:gd name="T52" fmla="*/ 10 w 39"/>
                <a:gd name="T53" fmla="*/ 6 h 52"/>
                <a:gd name="T54" fmla="*/ 13 w 39"/>
                <a:gd name="T55" fmla="*/ 3 h 52"/>
                <a:gd name="T56" fmla="*/ 14 w 39"/>
                <a:gd name="T57" fmla="*/ 2 h 52"/>
                <a:gd name="T58" fmla="*/ 17 w 39"/>
                <a:gd name="T59" fmla="*/ 0 h 52"/>
                <a:gd name="T60" fmla="*/ 21 w 39"/>
                <a:gd name="T61" fmla="*/ 0 h 52"/>
                <a:gd name="T62" fmla="*/ 24 w 39"/>
                <a:gd name="T63" fmla="*/ 2 h 52"/>
                <a:gd name="T64" fmla="*/ 26 w 39"/>
                <a:gd name="T65" fmla="*/ 3 h 52"/>
                <a:gd name="T66" fmla="*/ 28 w 39"/>
                <a:gd name="T67" fmla="*/ 6 h 52"/>
                <a:gd name="T68" fmla="*/ 28 w 39"/>
                <a:gd name="T69" fmla="*/ 10 h 52"/>
                <a:gd name="T70" fmla="*/ 29 w 39"/>
                <a:gd name="T71" fmla="*/ 14 h 52"/>
                <a:gd name="T72" fmla="*/ 29 w 39"/>
                <a:gd name="T73" fmla="*/ 17 h 52"/>
                <a:gd name="T74" fmla="*/ 32 w 39"/>
                <a:gd name="T75" fmla="*/ 21 h 52"/>
                <a:gd name="T76" fmla="*/ 33 w 39"/>
                <a:gd name="T77" fmla="*/ 24 h 52"/>
                <a:gd name="T78" fmla="*/ 36 w 39"/>
                <a:gd name="T79" fmla="*/ 26 h 52"/>
                <a:gd name="T80" fmla="*/ 39 w 39"/>
                <a:gd name="T81" fmla="*/ 2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" h="52">
                  <a:moveTo>
                    <a:pt x="39" y="29"/>
                  </a:moveTo>
                  <a:lnTo>
                    <a:pt x="37" y="32"/>
                  </a:lnTo>
                  <a:lnTo>
                    <a:pt x="34" y="36"/>
                  </a:lnTo>
                  <a:lnTo>
                    <a:pt x="32" y="40"/>
                  </a:lnTo>
                  <a:lnTo>
                    <a:pt x="28" y="44"/>
                  </a:lnTo>
                  <a:lnTo>
                    <a:pt x="24" y="47"/>
                  </a:lnTo>
                  <a:lnTo>
                    <a:pt x="18" y="50"/>
                  </a:lnTo>
                  <a:lnTo>
                    <a:pt x="13" y="51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2" y="43"/>
                  </a:lnTo>
                  <a:lnTo>
                    <a:pt x="3" y="37"/>
                  </a:lnTo>
                  <a:lnTo>
                    <a:pt x="6" y="33"/>
                  </a:lnTo>
                  <a:lnTo>
                    <a:pt x="9" y="28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4"/>
                  </a:lnTo>
                  <a:lnTo>
                    <a:pt x="29" y="17"/>
                  </a:lnTo>
                  <a:lnTo>
                    <a:pt x="32" y="21"/>
                  </a:lnTo>
                  <a:lnTo>
                    <a:pt x="33" y="24"/>
                  </a:lnTo>
                  <a:lnTo>
                    <a:pt x="36" y="26"/>
                  </a:lnTo>
                  <a:lnTo>
                    <a:pt x="39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7" name="Freeform 65"/>
            <p:cNvSpPr>
              <a:spLocks/>
            </p:cNvSpPr>
            <p:nvPr/>
          </p:nvSpPr>
          <p:spPr bwMode="auto">
            <a:xfrm>
              <a:off x="3959" y="1800"/>
              <a:ext cx="20" cy="51"/>
            </a:xfrm>
            <a:custGeom>
              <a:avLst/>
              <a:gdLst>
                <a:gd name="T0" fmla="*/ 19 w 20"/>
                <a:gd name="T1" fmla="*/ 31 h 51"/>
                <a:gd name="T2" fmla="*/ 17 w 20"/>
                <a:gd name="T3" fmla="*/ 33 h 51"/>
                <a:gd name="T4" fmla="*/ 17 w 20"/>
                <a:gd name="T5" fmla="*/ 36 h 51"/>
                <a:gd name="T6" fmla="*/ 16 w 20"/>
                <a:gd name="T7" fmla="*/ 37 h 51"/>
                <a:gd name="T8" fmla="*/ 16 w 20"/>
                <a:gd name="T9" fmla="*/ 40 h 51"/>
                <a:gd name="T10" fmla="*/ 15 w 20"/>
                <a:gd name="T11" fmla="*/ 43 h 51"/>
                <a:gd name="T12" fmla="*/ 15 w 20"/>
                <a:gd name="T13" fmla="*/ 46 h 51"/>
                <a:gd name="T14" fmla="*/ 15 w 20"/>
                <a:gd name="T15" fmla="*/ 48 h 51"/>
                <a:gd name="T16" fmla="*/ 15 w 20"/>
                <a:gd name="T17" fmla="*/ 51 h 51"/>
                <a:gd name="T18" fmla="*/ 0 w 20"/>
                <a:gd name="T19" fmla="*/ 0 h 51"/>
                <a:gd name="T20" fmla="*/ 4 w 20"/>
                <a:gd name="T21" fmla="*/ 5 h 51"/>
                <a:gd name="T22" fmla="*/ 8 w 20"/>
                <a:gd name="T23" fmla="*/ 7 h 51"/>
                <a:gd name="T24" fmla="*/ 12 w 20"/>
                <a:gd name="T25" fmla="*/ 10 h 51"/>
                <a:gd name="T26" fmla="*/ 15 w 20"/>
                <a:gd name="T27" fmla="*/ 14 h 51"/>
                <a:gd name="T28" fmla="*/ 19 w 20"/>
                <a:gd name="T29" fmla="*/ 17 h 51"/>
                <a:gd name="T30" fmla="*/ 20 w 20"/>
                <a:gd name="T31" fmla="*/ 21 h 51"/>
                <a:gd name="T32" fmla="*/ 20 w 20"/>
                <a:gd name="T33" fmla="*/ 25 h 51"/>
                <a:gd name="T34" fmla="*/ 19 w 20"/>
                <a:gd name="T35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51">
                  <a:moveTo>
                    <a:pt x="19" y="31"/>
                  </a:moveTo>
                  <a:lnTo>
                    <a:pt x="17" y="33"/>
                  </a:lnTo>
                  <a:lnTo>
                    <a:pt x="17" y="36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5" y="43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1"/>
                  </a:lnTo>
                  <a:lnTo>
                    <a:pt x="0" y="0"/>
                  </a:lnTo>
                  <a:lnTo>
                    <a:pt x="4" y="5"/>
                  </a:lnTo>
                  <a:lnTo>
                    <a:pt x="8" y="7"/>
                  </a:lnTo>
                  <a:lnTo>
                    <a:pt x="12" y="10"/>
                  </a:lnTo>
                  <a:lnTo>
                    <a:pt x="15" y="14"/>
                  </a:lnTo>
                  <a:lnTo>
                    <a:pt x="19" y="17"/>
                  </a:lnTo>
                  <a:lnTo>
                    <a:pt x="20" y="21"/>
                  </a:lnTo>
                  <a:lnTo>
                    <a:pt x="20" y="25"/>
                  </a:lnTo>
                  <a:lnTo>
                    <a:pt x="19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8" name="Freeform 66"/>
            <p:cNvSpPr>
              <a:spLocks/>
            </p:cNvSpPr>
            <p:nvPr/>
          </p:nvSpPr>
          <p:spPr bwMode="auto">
            <a:xfrm>
              <a:off x="3605" y="1803"/>
              <a:ext cx="38" cy="15"/>
            </a:xfrm>
            <a:custGeom>
              <a:avLst/>
              <a:gdLst>
                <a:gd name="T0" fmla="*/ 38 w 38"/>
                <a:gd name="T1" fmla="*/ 11 h 15"/>
                <a:gd name="T2" fmla="*/ 37 w 38"/>
                <a:gd name="T3" fmla="*/ 13 h 15"/>
                <a:gd name="T4" fmla="*/ 34 w 38"/>
                <a:gd name="T5" fmla="*/ 14 h 15"/>
                <a:gd name="T6" fmla="*/ 32 w 38"/>
                <a:gd name="T7" fmla="*/ 14 h 15"/>
                <a:gd name="T8" fmla="*/ 29 w 38"/>
                <a:gd name="T9" fmla="*/ 15 h 15"/>
                <a:gd name="T10" fmla="*/ 26 w 38"/>
                <a:gd name="T11" fmla="*/ 15 h 15"/>
                <a:gd name="T12" fmla="*/ 23 w 38"/>
                <a:gd name="T13" fmla="*/ 15 h 15"/>
                <a:gd name="T14" fmla="*/ 19 w 38"/>
                <a:gd name="T15" fmla="*/ 14 h 15"/>
                <a:gd name="T16" fmla="*/ 18 w 38"/>
                <a:gd name="T17" fmla="*/ 13 h 15"/>
                <a:gd name="T18" fmla="*/ 15 w 38"/>
                <a:gd name="T19" fmla="*/ 13 h 15"/>
                <a:gd name="T20" fmla="*/ 12 w 38"/>
                <a:gd name="T21" fmla="*/ 11 h 15"/>
                <a:gd name="T22" fmla="*/ 11 w 38"/>
                <a:gd name="T23" fmla="*/ 11 h 15"/>
                <a:gd name="T24" fmla="*/ 8 w 38"/>
                <a:gd name="T25" fmla="*/ 10 h 15"/>
                <a:gd name="T26" fmla="*/ 7 w 38"/>
                <a:gd name="T27" fmla="*/ 10 h 15"/>
                <a:gd name="T28" fmla="*/ 4 w 38"/>
                <a:gd name="T29" fmla="*/ 10 h 15"/>
                <a:gd name="T30" fmla="*/ 3 w 38"/>
                <a:gd name="T31" fmla="*/ 8 h 15"/>
                <a:gd name="T32" fmla="*/ 0 w 38"/>
                <a:gd name="T33" fmla="*/ 8 h 15"/>
                <a:gd name="T34" fmla="*/ 4 w 38"/>
                <a:gd name="T35" fmla="*/ 7 h 15"/>
                <a:gd name="T36" fmla="*/ 10 w 38"/>
                <a:gd name="T37" fmla="*/ 4 h 15"/>
                <a:gd name="T38" fmla="*/ 17 w 38"/>
                <a:gd name="T39" fmla="*/ 3 h 15"/>
                <a:gd name="T40" fmla="*/ 22 w 38"/>
                <a:gd name="T41" fmla="*/ 0 h 15"/>
                <a:gd name="T42" fmla="*/ 28 w 38"/>
                <a:gd name="T43" fmla="*/ 0 h 15"/>
                <a:gd name="T44" fmla="*/ 33 w 38"/>
                <a:gd name="T45" fmla="*/ 2 h 15"/>
                <a:gd name="T46" fmla="*/ 36 w 38"/>
                <a:gd name="T47" fmla="*/ 3 h 15"/>
                <a:gd name="T48" fmla="*/ 37 w 38"/>
                <a:gd name="T49" fmla="*/ 4 h 15"/>
                <a:gd name="T50" fmla="*/ 38 w 38"/>
                <a:gd name="T51" fmla="*/ 7 h 15"/>
                <a:gd name="T52" fmla="*/ 38 w 38"/>
                <a:gd name="T5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15">
                  <a:moveTo>
                    <a:pt x="38" y="11"/>
                  </a:moveTo>
                  <a:lnTo>
                    <a:pt x="37" y="13"/>
                  </a:lnTo>
                  <a:lnTo>
                    <a:pt x="34" y="14"/>
                  </a:lnTo>
                  <a:lnTo>
                    <a:pt x="32" y="14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3" y="15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5" y="13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3" y="8"/>
                  </a:lnTo>
                  <a:lnTo>
                    <a:pt x="0" y="8"/>
                  </a:lnTo>
                  <a:lnTo>
                    <a:pt x="4" y="7"/>
                  </a:lnTo>
                  <a:lnTo>
                    <a:pt x="10" y="4"/>
                  </a:lnTo>
                  <a:lnTo>
                    <a:pt x="17" y="3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7"/>
                  </a:lnTo>
                  <a:lnTo>
                    <a:pt x="38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899" name="Freeform 67"/>
            <p:cNvSpPr>
              <a:spLocks/>
            </p:cNvSpPr>
            <p:nvPr/>
          </p:nvSpPr>
          <p:spPr bwMode="auto">
            <a:xfrm>
              <a:off x="3281" y="1833"/>
              <a:ext cx="110" cy="216"/>
            </a:xfrm>
            <a:custGeom>
              <a:avLst/>
              <a:gdLst>
                <a:gd name="T0" fmla="*/ 8 w 110"/>
                <a:gd name="T1" fmla="*/ 3 h 216"/>
                <a:gd name="T2" fmla="*/ 10 w 110"/>
                <a:gd name="T3" fmla="*/ 32 h 216"/>
                <a:gd name="T4" fmla="*/ 16 w 110"/>
                <a:gd name="T5" fmla="*/ 62 h 216"/>
                <a:gd name="T6" fmla="*/ 19 w 110"/>
                <a:gd name="T7" fmla="*/ 75 h 216"/>
                <a:gd name="T8" fmla="*/ 23 w 110"/>
                <a:gd name="T9" fmla="*/ 89 h 216"/>
                <a:gd name="T10" fmla="*/ 28 w 110"/>
                <a:gd name="T11" fmla="*/ 103 h 216"/>
                <a:gd name="T12" fmla="*/ 34 w 110"/>
                <a:gd name="T13" fmla="*/ 116 h 216"/>
                <a:gd name="T14" fmla="*/ 40 w 110"/>
                <a:gd name="T15" fmla="*/ 130 h 216"/>
                <a:gd name="T16" fmla="*/ 47 w 110"/>
                <a:gd name="T17" fmla="*/ 142 h 216"/>
                <a:gd name="T18" fmla="*/ 55 w 110"/>
                <a:gd name="T19" fmla="*/ 153 h 216"/>
                <a:gd name="T20" fmla="*/ 65 w 110"/>
                <a:gd name="T21" fmla="*/ 165 h 216"/>
                <a:gd name="T22" fmla="*/ 75 w 110"/>
                <a:gd name="T23" fmla="*/ 175 h 216"/>
                <a:gd name="T24" fmla="*/ 85 w 110"/>
                <a:gd name="T25" fmla="*/ 186 h 216"/>
                <a:gd name="T26" fmla="*/ 98 w 110"/>
                <a:gd name="T27" fmla="*/ 195 h 216"/>
                <a:gd name="T28" fmla="*/ 110 w 110"/>
                <a:gd name="T29" fmla="*/ 204 h 216"/>
                <a:gd name="T30" fmla="*/ 109 w 110"/>
                <a:gd name="T31" fmla="*/ 206 h 216"/>
                <a:gd name="T32" fmla="*/ 107 w 110"/>
                <a:gd name="T33" fmla="*/ 208 h 216"/>
                <a:gd name="T34" fmla="*/ 106 w 110"/>
                <a:gd name="T35" fmla="*/ 210 h 216"/>
                <a:gd name="T36" fmla="*/ 103 w 110"/>
                <a:gd name="T37" fmla="*/ 212 h 216"/>
                <a:gd name="T38" fmla="*/ 100 w 110"/>
                <a:gd name="T39" fmla="*/ 214 h 216"/>
                <a:gd name="T40" fmla="*/ 98 w 110"/>
                <a:gd name="T41" fmla="*/ 214 h 216"/>
                <a:gd name="T42" fmla="*/ 96 w 110"/>
                <a:gd name="T43" fmla="*/ 216 h 216"/>
                <a:gd name="T44" fmla="*/ 94 w 110"/>
                <a:gd name="T45" fmla="*/ 216 h 216"/>
                <a:gd name="T46" fmla="*/ 91 w 110"/>
                <a:gd name="T47" fmla="*/ 209 h 216"/>
                <a:gd name="T48" fmla="*/ 85 w 110"/>
                <a:gd name="T49" fmla="*/ 202 h 216"/>
                <a:gd name="T50" fmla="*/ 80 w 110"/>
                <a:gd name="T51" fmla="*/ 198 h 216"/>
                <a:gd name="T52" fmla="*/ 75 w 110"/>
                <a:gd name="T53" fmla="*/ 193 h 216"/>
                <a:gd name="T54" fmla="*/ 68 w 110"/>
                <a:gd name="T55" fmla="*/ 189 h 216"/>
                <a:gd name="T56" fmla="*/ 62 w 110"/>
                <a:gd name="T57" fmla="*/ 183 h 216"/>
                <a:gd name="T58" fmla="*/ 57 w 110"/>
                <a:gd name="T59" fmla="*/ 178 h 216"/>
                <a:gd name="T60" fmla="*/ 53 w 110"/>
                <a:gd name="T61" fmla="*/ 171 h 216"/>
                <a:gd name="T62" fmla="*/ 39 w 110"/>
                <a:gd name="T63" fmla="*/ 153 h 216"/>
                <a:gd name="T64" fmla="*/ 27 w 110"/>
                <a:gd name="T65" fmla="*/ 133 h 216"/>
                <a:gd name="T66" fmla="*/ 17 w 110"/>
                <a:gd name="T67" fmla="*/ 112 h 216"/>
                <a:gd name="T68" fmla="*/ 10 w 110"/>
                <a:gd name="T69" fmla="*/ 92 h 216"/>
                <a:gd name="T70" fmla="*/ 5 w 110"/>
                <a:gd name="T71" fmla="*/ 70 h 216"/>
                <a:gd name="T72" fmla="*/ 1 w 110"/>
                <a:gd name="T73" fmla="*/ 47 h 216"/>
                <a:gd name="T74" fmla="*/ 0 w 110"/>
                <a:gd name="T75" fmla="*/ 23 h 216"/>
                <a:gd name="T76" fmla="*/ 0 w 110"/>
                <a:gd name="T77" fmla="*/ 0 h 216"/>
                <a:gd name="T78" fmla="*/ 8 w 110"/>
                <a:gd name="T79" fmla="*/ 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216">
                  <a:moveTo>
                    <a:pt x="8" y="3"/>
                  </a:moveTo>
                  <a:lnTo>
                    <a:pt x="10" y="32"/>
                  </a:lnTo>
                  <a:lnTo>
                    <a:pt x="16" y="62"/>
                  </a:lnTo>
                  <a:lnTo>
                    <a:pt x="19" y="75"/>
                  </a:lnTo>
                  <a:lnTo>
                    <a:pt x="23" y="89"/>
                  </a:lnTo>
                  <a:lnTo>
                    <a:pt x="28" y="103"/>
                  </a:lnTo>
                  <a:lnTo>
                    <a:pt x="34" y="116"/>
                  </a:lnTo>
                  <a:lnTo>
                    <a:pt x="40" y="130"/>
                  </a:lnTo>
                  <a:lnTo>
                    <a:pt x="47" y="142"/>
                  </a:lnTo>
                  <a:lnTo>
                    <a:pt x="55" y="153"/>
                  </a:lnTo>
                  <a:lnTo>
                    <a:pt x="65" y="165"/>
                  </a:lnTo>
                  <a:lnTo>
                    <a:pt x="75" y="175"/>
                  </a:lnTo>
                  <a:lnTo>
                    <a:pt x="85" y="186"/>
                  </a:lnTo>
                  <a:lnTo>
                    <a:pt x="98" y="195"/>
                  </a:lnTo>
                  <a:lnTo>
                    <a:pt x="110" y="204"/>
                  </a:lnTo>
                  <a:lnTo>
                    <a:pt x="109" y="206"/>
                  </a:lnTo>
                  <a:lnTo>
                    <a:pt x="107" y="208"/>
                  </a:lnTo>
                  <a:lnTo>
                    <a:pt x="106" y="210"/>
                  </a:lnTo>
                  <a:lnTo>
                    <a:pt x="103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96" y="216"/>
                  </a:lnTo>
                  <a:lnTo>
                    <a:pt x="94" y="216"/>
                  </a:lnTo>
                  <a:lnTo>
                    <a:pt x="91" y="209"/>
                  </a:lnTo>
                  <a:lnTo>
                    <a:pt x="85" y="202"/>
                  </a:lnTo>
                  <a:lnTo>
                    <a:pt x="80" y="198"/>
                  </a:lnTo>
                  <a:lnTo>
                    <a:pt x="75" y="193"/>
                  </a:lnTo>
                  <a:lnTo>
                    <a:pt x="68" y="189"/>
                  </a:lnTo>
                  <a:lnTo>
                    <a:pt x="62" y="183"/>
                  </a:lnTo>
                  <a:lnTo>
                    <a:pt x="57" y="178"/>
                  </a:lnTo>
                  <a:lnTo>
                    <a:pt x="53" y="171"/>
                  </a:lnTo>
                  <a:lnTo>
                    <a:pt x="39" y="153"/>
                  </a:lnTo>
                  <a:lnTo>
                    <a:pt x="27" y="133"/>
                  </a:lnTo>
                  <a:lnTo>
                    <a:pt x="17" y="112"/>
                  </a:lnTo>
                  <a:lnTo>
                    <a:pt x="10" y="92"/>
                  </a:lnTo>
                  <a:lnTo>
                    <a:pt x="5" y="70"/>
                  </a:lnTo>
                  <a:lnTo>
                    <a:pt x="1" y="47"/>
                  </a:lnTo>
                  <a:lnTo>
                    <a:pt x="0" y="23"/>
                  </a:lnTo>
                  <a:lnTo>
                    <a:pt x="0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0" name="Freeform 68"/>
            <p:cNvSpPr>
              <a:spLocks/>
            </p:cNvSpPr>
            <p:nvPr/>
          </p:nvSpPr>
          <p:spPr bwMode="auto">
            <a:xfrm>
              <a:off x="4004" y="1855"/>
              <a:ext cx="30" cy="19"/>
            </a:xfrm>
            <a:custGeom>
              <a:avLst/>
              <a:gdLst>
                <a:gd name="T0" fmla="*/ 30 w 30"/>
                <a:gd name="T1" fmla="*/ 12 h 19"/>
                <a:gd name="T2" fmla="*/ 27 w 30"/>
                <a:gd name="T3" fmla="*/ 15 h 19"/>
                <a:gd name="T4" fmla="*/ 23 w 30"/>
                <a:gd name="T5" fmla="*/ 18 h 19"/>
                <a:gd name="T6" fmla="*/ 19 w 30"/>
                <a:gd name="T7" fmla="*/ 19 h 19"/>
                <a:gd name="T8" fmla="*/ 15 w 30"/>
                <a:gd name="T9" fmla="*/ 19 h 19"/>
                <a:gd name="T10" fmla="*/ 11 w 30"/>
                <a:gd name="T11" fmla="*/ 19 h 19"/>
                <a:gd name="T12" fmla="*/ 6 w 30"/>
                <a:gd name="T13" fmla="*/ 19 h 19"/>
                <a:gd name="T14" fmla="*/ 2 w 30"/>
                <a:gd name="T15" fmla="*/ 19 h 19"/>
                <a:gd name="T16" fmla="*/ 0 w 30"/>
                <a:gd name="T17" fmla="*/ 19 h 19"/>
                <a:gd name="T18" fmla="*/ 11 w 30"/>
                <a:gd name="T19" fmla="*/ 0 h 19"/>
                <a:gd name="T20" fmla="*/ 30 w 30"/>
                <a:gd name="T2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9">
                  <a:moveTo>
                    <a:pt x="30" y="12"/>
                  </a:moveTo>
                  <a:lnTo>
                    <a:pt x="27" y="15"/>
                  </a:lnTo>
                  <a:lnTo>
                    <a:pt x="23" y="18"/>
                  </a:lnTo>
                  <a:lnTo>
                    <a:pt x="19" y="19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6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1" name="Freeform 69"/>
            <p:cNvSpPr>
              <a:spLocks/>
            </p:cNvSpPr>
            <p:nvPr/>
          </p:nvSpPr>
          <p:spPr bwMode="auto">
            <a:xfrm>
              <a:off x="3094" y="1979"/>
              <a:ext cx="488" cy="801"/>
            </a:xfrm>
            <a:custGeom>
              <a:avLst/>
              <a:gdLst>
                <a:gd name="T0" fmla="*/ 166 w 488"/>
                <a:gd name="T1" fmla="*/ 232 h 801"/>
                <a:gd name="T2" fmla="*/ 178 w 488"/>
                <a:gd name="T3" fmla="*/ 260 h 801"/>
                <a:gd name="T4" fmla="*/ 193 w 488"/>
                <a:gd name="T5" fmla="*/ 285 h 801"/>
                <a:gd name="T6" fmla="*/ 207 w 488"/>
                <a:gd name="T7" fmla="*/ 311 h 801"/>
                <a:gd name="T8" fmla="*/ 233 w 488"/>
                <a:gd name="T9" fmla="*/ 345 h 801"/>
                <a:gd name="T10" fmla="*/ 275 w 488"/>
                <a:gd name="T11" fmla="*/ 382 h 801"/>
                <a:gd name="T12" fmla="*/ 320 w 488"/>
                <a:gd name="T13" fmla="*/ 415 h 801"/>
                <a:gd name="T14" fmla="*/ 357 w 488"/>
                <a:gd name="T15" fmla="*/ 433 h 801"/>
                <a:gd name="T16" fmla="*/ 384 w 488"/>
                <a:gd name="T17" fmla="*/ 442 h 801"/>
                <a:gd name="T18" fmla="*/ 488 w 488"/>
                <a:gd name="T19" fmla="*/ 494 h 801"/>
                <a:gd name="T20" fmla="*/ 485 w 488"/>
                <a:gd name="T21" fmla="*/ 516 h 801"/>
                <a:gd name="T22" fmla="*/ 478 w 488"/>
                <a:gd name="T23" fmla="*/ 538 h 801"/>
                <a:gd name="T24" fmla="*/ 461 w 488"/>
                <a:gd name="T25" fmla="*/ 577 h 801"/>
                <a:gd name="T26" fmla="*/ 442 w 488"/>
                <a:gd name="T27" fmla="*/ 616 h 801"/>
                <a:gd name="T28" fmla="*/ 425 w 488"/>
                <a:gd name="T29" fmla="*/ 657 h 801"/>
                <a:gd name="T30" fmla="*/ 406 w 488"/>
                <a:gd name="T31" fmla="*/ 698 h 801"/>
                <a:gd name="T32" fmla="*/ 384 w 488"/>
                <a:gd name="T33" fmla="*/ 738 h 801"/>
                <a:gd name="T34" fmla="*/ 372 w 488"/>
                <a:gd name="T35" fmla="*/ 758 h 801"/>
                <a:gd name="T36" fmla="*/ 358 w 488"/>
                <a:gd name="T37" fmla="*/ 775 h 801"/>
                <a:gd name="T38" fmla="*/ 341 w 488"/>
                <a:gd name="T39" fmla="*/ 789 h 801"/>
                <a:gd name="T40" fmla="*/ 320 w 488"/>
                <a:gd name="T41" fmla="*/ 801 h 801"/>
                <a:gd name="T42" fmla="*/ 294 w 488"/>
                <a:gd name="T43" fmla="*/ 773 h 801"/>
                <a:gd name="T44" fmla="*/ 248 w 488"/>
                <a:gd name="T45" fmla="*/ 718 h 801"/>
                <a:gd name="T46" fmla="*/ 197 w 488"/>
                <a:gd name="T47" fmla="*/ 670 h 801"/>
                <a:gd name="T48" fmla="*/ 144 w 488"/>
                <a:gd name="T49" fmla="*/ 624 h 801"/>
                <a:gd name="T50" fmla="*/ 109 w 488"/>
                <a:gd name="T51" fmla="*/ 601 h 801"/>
                <a:gd name="T52" fmla="*/ 94 w 488"/>
                <a:gd name="T53" fmla="*/ 595 h 801"/>
                <a:gd name="T54" fmla="*/ 72 w 488"/>
                <a:gd name="T55" fmla="*/ 583 h 801"/>
                <a:gd name="T56" fmla="*/ 49 w 488"/>
                <a:gd name="T57" fmla="*/ 557 h 801"/>
                <a:gd name="T58" fmla="*/ 30 w 488"/>
                <a:gd name="T59" fmla="*/ 528 h 801"/>
                <a:gd name="T60" fmla="*/ 16 w 488"/>
                <a:gd name="T61" fmla="*/ 474 h 801"/>
                <a:gd name="T62" fmla="*/ 5 w 488"/>
                <a:gd name="T63" fmla="*/ 395 h 801"/>
                <a:gd name="T64" fmla="*/ 0 w 488"/>
                <a:gd name="T65" fmla="*/ 314 h 801"/>
                <a:gd name="T66" fmla="*/ 1 w 488"/>
                <a:gd name="T67" fmla="*/ 234 h 801"/>
                <a:gd name="T68" fmla="*/ 6 w 488"/>
                <a:gd name="T69" fmla="*/ 172 h 801"/>
                <a:gd name="T70" fmla="*/ 15 w 488"/>
                <a:gd name="T71" fmla="*/ 134 h 801"/>
                <a:gd name="T72" fmla="*/ 23 w 488"/>
                <a:gd name="T73" fmla="*/ 96 h 801"/>
                <a:gd name="T74" fmla="*/ 26 w 488"/>
                <a:gd name="T75" fmla="*/ 56 h 801"/>
                <a:gd name="T76" fmla="*/ 30 w 488"/>
                <a:gd name="T77" fmla="*/ 38 h 801"/>
                <a:gd name="T78" fmla="*/ 45 w 488"/>
                <a:gd name="T79" fmla="*/ 41 h 801"/>
                <a:gd name="T80" fmla="*/ 65 w 488"/>
                <a:gd name="T81" fmla="*/ 40 h 801"/>
                <a:gd name="T82" fmla="*/ 94 w 488"/>
                <a:gd name="T83" fmla="*/ 28 h 801"/>
                <a:gd name="T84" fmla="*/ 118 w 488"/>
                <a:gd name="T85" fmla="*/ 10 h 801"/>
                <a:gd name="T86" fmla="*/ 132 w 488"/>
                <a:gd name="T87" fmla="*/ 28 h 801"/>
                <a:gd name="T88" fmla="*/ 137 w 488"/>
                <a:gd name="T89" fmla="*/ 82 h 801"/>
                <a:gd name="T90" fmla="*/ 146 w 488"/>
                <a:gd name="T91" fmla="*/ 137 h 801"/>
                <a:gd name="T92" fmla="*/ 156 w 488"/>
                <a:gd name="T93" fmla="*/ 191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8" h="801">
                  <a:moveTo>
                    <a:pt x="162" y="219"/>
                  </a:moveTo>
                  <a:lnTo>
                    <a:pt x="166" y="232"/>
                  </a:lnTo>
                  <a:lnTo>
                    <a:pt x="172" y="246"/>
                  </a:lnTo>
                  <a:lnTo>
                    <a:pt x="178" y="260"/>
                  </a:lnTo>
                  <a:lnTo>
                    <a:pt x="185" y="272"/>
                  </a:lnTo>
                  <a:lnTo>
                    <a:pt x="193" y="285"/>
                  </a:lnTo>
                  <a:lnTo>
                    <a:pt x="200" y="298"/>
                  </a:lnTo>
                  <a:lnTo>
                    <a:pt x="207" y="311"/>
                  </a:lnTo>
                  <a:lnTo>
                    <a:pt x="212" y="325"/>
                  </a:lnTo>
                  <a:lnTo>
                    <a:pt x="233" y="345"/>
                  </a:lnTo>
                  <a:lnTo>
                    <a:pt x="253" y="365"/>
                  </a:lnTo>
                  <a:lnTo>
                    <a:pt x="275" y="382"/>
                  </a:lnTo>
                  <a:lnTo>
                    <a:pt x="297" y="400"/>
                  </a:lnTo>
                  <a:lnTo>
                    <a:pt x="320" y="415"/>
                  </a:lnTo>
                  <a:lnTo>
                    <a:pt x="345" y="427"/>
                  </a:lnTo>
                  <a:lnTo>
                    <a:pt x="357" y="433"/>
                  </a:lnTo>
                  <a:lnTo>
                    <a:pt x="371" y="438"/>
                  </a:lnTo>
                  <a:lnTo>
                    <a:pt x="384" y="442"/>
                  </a:lnTo>
                  <a:lnTo>
                    <a:pt x="398" y="445"/>
                  </a:lnTo>
                  <a:lnTo>
                    <a:pt x="488" y="494"/>
                  </a:lnTo>
                  <a:lnTo>
                    <a:pt x="487" y="505"/>
                  </a:lnTo>
                  <a:lnTo>
                    <a:pt x="485" y="516"/>
                  </a:lnTo>
                  <a:lnTo>
                    <a:pt x="483" y="527"/>
                  </a:lnTo>
                  <a:lnTo>
                    <a:pt x="478" y="538"/>
                  </a:lnTo>
                  <a:lnTo>
                    <a:pt x="470" y="557"/>
                  </a:lnTo>
                  <a:lnTo>
                    <a:pt x="461" y="577"/>
                  </a:lnTo>
                  <a:lnTo>
                    <a:pt x="451" y="597"/>
                  </a:lnTo>
                  <a:lnTo>
                    <a:pt x="442" y="616"/>
                  </a:lnTo>
                  <a:lnTo>
                    <a:pt x="432" y="636"/>
                  </a:lnTo>
                  <a:lnTo>
                    <a:pt x="425" y="657"/>
                  </a:lnTo>
                  <a:lnTo>
                    <a:pt x="416" y="677"/>
                  </a:lnTo>
                  <a:lnTo>
                    <a:pt x="406" y="698"/>
                  </a:lnTo>
                  <a:lnTo>
                    <a:pt x="395" y="718"/>
                  </a:lnTo>
                  <a:lnTo>
                    <a:pt x="384" y="738"/>
                  </a:lnTo>
                  <a:lnTo>
                    <a:pt x="379" y="748"/>
                  </a:lnTo>
                  <a:lnTo>
                    <a:pt x="372" y="758"/>
                  </a:lnTo>
                  <a:lnTo>
                    <a:pt x="365" y="767"/>
                  </a:lnTo>
                  <a:lnTo>
                    <a:pt x="358" y="775"/>
                  </a:lnTo>
                  <a:lnTo>
                    <a:pt x="350" y="782"/>
                  </a:lnTo>
                  <a:lnTo>
                    <a:pt x="341" y="789"/>
                  </a:lnTo>
                  <a:lnTo>
                    <a:pt x="331" y="796"/>
                  </a:lnTo>
                  <a:lnTo>
                    <a:pt x="320" y="801"/>
                  </a:lnTo>
                  <a:lnTo>
                    <a:pt x="315" y="801"/>
                  </a:lnTo>
                  <a:lnTo>
                    <a:pt x="294" y="773"/>
                  </a:lnTo>
                  <a:lnTo>
                    <a:pt x="272" y="745"/>
                  </a:lnTo>
                  <a:lnTo>
                    <a:pt x="248" y="718"/>
                  </a:lnTo>
                  <a:lnTo>
                    <a:pt x="223" y="693"/>
                  </a:lnTo>
                  <a:lnTo>
                    <a:pt x="197" y="670"/>
                  </a:lnTo>
                  <a:lnTo>
                    <a:pt x="170" y="646"/>
                  </a:lnTo>
                  <a:lnTo>
                    <a:pt x="144" y="624"/>
                  </a:lnTo>
                  <a:lnTo>
                    <a:pt x="118" y="602"/>
                  </a:lnTo>
                  <a:lnTo>
                    <a:pt x="109" y="601"/>
                  </a:lnTo>
                  <a:lnTo>
                    <a:pt x="101" y="598"/>
                  </a:lnTo>
                  <a:lnTo>
                    <a:pt x="94" y="595"/>
                  </a:lnTo>
                  <a:lnTo>
                    <a:pt x="86" y="592"/>
                  </a:lnTo>
                  <a:lnTo>
                    <a:pt x="72" y="583"/>
                  </a:lnTo>
                  <a:lnTo>
                    <a:pt x="60" y="571"/>
                  </a:lnTo>
                  <a:lnTo>
                    <a:pt x="49" y="557"/>
                  </a:lnTo>
                  <a:lnTo>
                    <a:pt x="38" y="542"/>
                  </a:lnTo>
                  <a:lnTo>
                    <a:pt x="30" y="528"/>
                  </a:lnTo>
                  <a:lnTo>
                    <a:pt x="23" y="513"/>
                  </a:lnTo>
                  <a:lnTo>
                    <a:pt x="16" y="474"/>
                  </a:lnTo>
                  <a:lnTo>
                    <a:pt x="9" y="434"/>
                  </a:lnTo>
                  <a:lnTo>
                    <a:pt x="5" y="395"/>
                  </a:lnTo>
                  <a:lnTo>
                    <a:pt x="1" y="355"/>
                  </a:lnTo>
                  <a:lnTo>
                    <a:pt x="0" y="314"/>
                  </a:lnTo>
                  <a:lnTo>
                    <a:pt x="0" y="275"/>
                  </a:lnTo>
                  <a:lnTo>
                    <a:pt x="1" y="234"/>
                  </a:lnTo>
                  <a:lnTo>
                    <a:pt x="4" y="193"/>
                  </a:lnTo>
                  <a:lnTo>
                    <a:pt x="6" y="172"/>
                  </a:lnTo>
                  <a:lnTo>
                    <a:pt x="11" y="153"/>
                  </a:lnTo>
                  <a:lnTo>
                    <a:pt x="15" y="134"/>
                  </a:lnTo>
                  <a:lnTo>
                    <a:pt x="19" y="115"/>
                  </a:lnTo>
                  <a:lnTo>
                    <a:pt x="23" y="96"/>
                  </a:lnTo>
                  <a:lnTo>
                    <a:pt x="24" y="77"/>
                  </a:lnTo>
                  <a:lnTo>
                    <a:pt x="26" y="56"/>
                  </a:lnTo>
                  <a:lnTo>
                    <a:pt x="23" y="36"/>
                  </a:lnTo>
                  <a:lnTo>
                    <a:pt x="30" y="38"/>
                  </a:lnTo>
                  <a:lnTo>
                    <a:pt x="38" y="41"/>
                  </a:lnTo>
                  <a:lnTo>
                    <a:pt x="45" y="41"/>
                  </a:lnTo>
                  <a:lnTo>
                    <a:pt x="51" y="41"/>
                  </a:lnTo>
                  <a:lnTo>
                    <a:pt x="65" y="40"/>
                  </a:lnTo>
                  <a:lnTo>
                    <a:pt x="80" y="34"/>
                  </a:lnTo>
                  <a:lnTo>
                    <a:pt x="94" y="28"/>
                  </a:lnTo>
                  <a:lnTo>
                    <a:pt x="106" y="19"/>
                  </a:lnTo>
                  <a:lnTo>
                    <a:pt x="118" y="10"/>
                  </a:lnTo>
                  <a:lnTo>
                    <a:pt x="131" y="0"/>
                  </a:lnTo>
                  <a:lnTo>
                    <a:pt x="132" y="28"/>
                  </a:lnTo>
                  <a:lnTo>
                    <a:pt x="135" y="55"/>
                  </a:lnTo>
                  <a:lnTo>
                    <a:pt x="137" y="82"/>
                  </a:lnTo>
                  <a:lnTo>
                    <a:pt x="141" y="109"/>
                  </a:lnTo>
                  <a:lnTo>
                    <a:pt x="146" y="137"/>
                  </a:lnTo>
                  <a:lnTo>
                    <a:pt x="151" y="164"/>
                  </a:lnTo>
                  <a:lnTo>
                    <a:pt x="156" y="191"/>
                  </a:lnTo>
                  <a:lnTo>
                    <a:pt x="162" y="219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2" name="Freeform 70"/>
            <p:cNvSpPr>
              <a:spLocks/>
            </p:cNvSpPr>
            <p:nvPr/>
          </p:nvSpPr>
          <p:spPr bwMode="auto">
            <a:xfrm>
              <a:off x="3907" y="2020"/>
              <a:ext cx="26" cy="103"/>
            </a:xfrm>
            <a:custGeom>
              <a:avLst/>
              <a:gdLst>
                <a:gd name="T0" fmla="*/ 17 w 26"/>
                <a:gd name="T1" fmla="*/ 27 h 103"/>
                <a:gd name="T2" fmla="*/ 22 w 26"/>
                <a:gd name="T3" fmla="*/ 36 h 103"/>
                <a:gd name="T4" fmla="*/ 24 w 26"/>
                <a:gd name="T5" fmla="*/ 44 h 103"/>
                <a:gd name="T6" fmla="*/ 26 w 26"/>
                <a:gd name="T7" fmla="*/ 53 h 103"/>
                <a:gd name="T8" fmla="*/ 26 w 26"/>
                <a:gd name="T9" fmla="*/ 63 h 103"/>
                <a:gd name="T10" fmla="*/ 24 w 26"/>
                <a:gd name="T11" fmla="*/ 74 h 103"/>
                <a:gd name="T12" fmla="*/ 22 w 26"/>
                <a:gd name="T13" fmla="*/ 83 h 103"/>
                <a:gd name="T14" fmla="*/ 19 w 26"/>
                <a:gd name="T15" fmla="*/ 92 h 103"/>
                <a:gd name="T16" fmla="*/ 15 w 26"/>
                <a:gd name="T17" fmla="*/ 100 h 103"/>
                <a:gd name="T18" fmla="*/ 13 w 26"/>
                <a:gd name="T19" fmla="*/ 101 h 103"/>
                <a:gd name="T20" fmla="*/ 11 w 26"/>
                <a:gd name="T21" fmla="*/ 103 h 103"/>
                <a:gd name="T22" fmla="*/ 9 w 26"/>
                <a:gd name="T23" fmla="*/ 103 h 103"/>
                <a:gd name="T24" fmla="*/ 7 w 26"/>
                <a:gd name="T25" fmla="*/ 101 h 103"/>
                <a:gd name="T26" fmla="*/ 5 w 26"/>
                <a:gd name="T27" fmla="*/ 100 h 103"/>
                <a:gd name="T28" fmla="*/ 4 w 26"/>
                <a:gd name="T29" fmla="*/ 98 h 103"/>
                <a:gd name="T30" fmla="*/ 2 w 26"/>
                <a:gd name="T31" fmla="*/ 96 h 103"/>
                <a:gd name="T32" fmla="*/ 2 w 26"/>
                <a:gd name="T33" fmla="*/ 93 h 103"/>
                <a:gd name="T34" fmla="*/ 7 w 26"/>
                <a:gd name="T35" fmla="*/ 86 h 103"/>
                <a:gd name="T36" fmla="*/ 9 w 26"/>
                <a:gd name="T37" fmla="*/ 79 h 103"/>
                <a:gd name="T38" fmla="*/ 11 w 26"/>
                <a:gd name="T39" fmla="*/ 73 h 103"/>
                <a:gd name="T40" fmla="*/ 11 w 26"/>
                <a:gd name="T41" fmla="*/ 67 h 103"/>
                <a:gd name="T42" fmla="*/ 11 w 26"/>
                <a:gd name="T43" fmla="*/ 60 h 103"/>
                <a:gd name="T44" fmla="*/ 11 w 26"/>
                <a:gd name="T45" fmla="*/ 53 h 103"/>
                <a:gd name="T46" fmla="*/ 9 w 26"/>
                <a:gd name="T47" fmla="*/ 45 h 103"/>
                <a:gd name="T48" fmla="*/ 7 w 26"/>
                <a:gd name="T49" fmla="*/ 38 h 103"/>
                <a:gd name="T50" fmla="*/ 4 w 26"/>
                <a:gd name="T51" fmla="*/ 34 h 103"/>
                <a:gd name="T52" fmla="*/ 1 w 26"/>
                <a:gd name="T53" fmla="*/ 30 h 103"/>
                <a:gd name="T54" fmla="*/ 1 w 26"/>
                <a:gd name="T55" fmla="*/ 26 h 103"/>
                <a:gd name="T56" fmla="*/ 0 w 26"/>
                <a:gd name="T57" fmla="*/ 22 h 103"/>
                <a:gd name="T58" fmla="*/ 0 w 26"/>
                <a:gd name="T59" fmla="*/ 18 h 103"/>
                <a:gd name="T60" fmla="*/ 0 w 26"/>
                <a:gd name="T61" fmla="*/ 12 h 103"/>
                <a:gd name="T62" fmla="*/ 0 w 26"/>
                <a:gd name="T63" fmla="*/ 8 h 103"/>
                <a:gd name="T64" fmla="*/ 0 w 26"/>
                <a:gd name="T65" fmla="*/ 4 h 103"/>
                <a:gd name="T66" fmla="*/ 7 w 26"/>
                <a:gd name="T67" fmla="*/ 0 h 103"/>
                <a:gd name="T68" fmla="*/ 11 w 26"/>
                <a:gd name="T69" fmla="*/ 2 h 103"/>
                <a:gd name="T70" fmla="*/ 12 w 26"/>
                <a:gd name="T71" fmla="*/ 4 h 103"/>
                <a:gd name="T72" fmla="*/ 13 w 26"/>
                <a:gd name="T73" fmla="*/ 8 h 103"/>
                <a:gd name="T74" fmla="*/ 13 w 26"/>
                <a:gd name="T75" fmla="*/ 14 h 103"/>
                <a:gd name="T76" fmla="*/ 13 w 26"/>
                <a:gd name="T77" fmla="*/ 19 h 103"/>
                <a:gd name="T78" fmla="*/ 15 w 26"/>
                <a:gd name="T79" fmla="*/ 23 h 103"/>
                <a:gd name="T80" fmla="*/ 17 w 26"/>
                <a:gd name="T81" fmla="*/ 2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103">
                  <a:moveTo>
                    <a:pt x="17" y="27"/>
                  </a:moveTo>
                  <a:lnTo>
                    <a:pt x="22" y="36"/>
                  </a:lnTo>
                  <a:lnTo>
                    <a:pt x="24" y="44"/>
                  </a:lnTo>
                  <a:lnTo>
                    <a:pt x="26" y="53"/>
                  </a:lnTo>
                  <a:lnTo>
                    <a:pt x="26" y="63"/>
                  </a:lnTo>
                  <a:lnTo>
                    <a:pt x="24" y="74"/>
                  </a:lnTo>
                  <a:lnTo>
                    <a:pt x="22" y="83"/>
                  </a:lnTo>
                  <a:lnTo>
                    <a:pt x="19" y="92"/>
                  </a:lnTo>
                  <a:lnTo>
                    <a:pt x="15" y="100"/>
                  </a:lnTo>
                  <a:lnTo>
                    <a:pt x="13" y="101"/>
                  </a:lnTo>
                  <a:lnTo>
                    <a:pt x="11" y="103"/>
                  </a:lnTo>
                  <a:lnTo>
                    <a:pt x="9" y="103"/>
                  </a:lnTo>
                  <a:lnTo>
                    <a:pt x="7" y="101"/>
                  </a:lnTo>
                  <a:lnTo>
                    <a:pt x="5" y="100"/>
                  </a:lnTo>
                  <a:lnTo>
                    <a:pt x="4" y="98"/>
                  </a:lnTo>
                  <a:lnTo>
                    <a:pt x="2" y="96"/>
                  </a:lnTo>
                  <a:lnTo>
                    <a:pt x="2" y="93"/>
                  </a:lnTo>
                  <a:lnTo>
                    <a:pt x="7" y="86"/>
                  </a:lnTo>
                  <a:lnTo>
                    <a:pt x="9" y="79"/>
                  </a:lnTo>
                  <a:lnTo>
                    <a:pt x="11" y="73"/>
                  </a:lnTo>
                  <a:lnTo>
                    <a:pt x="11" y="67"/>
                  </a:lnTo>
                  <a:lnTo>
                    <a:pt x="11" y="60"/>
                  </a:lnTo>
                  <a:lnTo>
                    <a:pt x="11" y="53"/>
                  </a:lnTo>
                  <a:lnTo>
                    <a:pt x="9" y="45"/>
                  </a:lnTo>
                  <a:lnTo>
                    <a:pt x="7" y="38"/>
                  </a:lnTo>
                  <a:lnTo>
                    <a:pt x="4" y="34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3" y="8"/>
                  </a:lnTo>
                  <a:lnTo>
                    <a:pt x="13" y="14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3" name="Freeform 71"/>
            <p:cNvSpPr>
              <a:spLocks/>
            </p:cNvSpPr>
            <p:nvPr/>
          </p:nvSpPr>
          <p:spPr bwMode="auto">
            <a:xfrm>
              <a:off x="2866" y="2176"/>
              <a:ext cx="520" cy="805"/>
            </a:xfrm>
            <a:custGeom>
              <a:avLst/>
              <a:gdLst>
                <a:gd name="T0" fmla="*/ 210 w 520"/>
                <a:gd name="T1" fmla="*/ 28 h 805"/>
                <a:gd name="T2" fmla="*/ 206 w 520"/>
                <a:gd name="T3" fmla="*/ 71 h 805"/>
                <a:gd name="T4" fmla="*/ 206 w 520"/>
                <a:gd name="T5" fmla="*/ 132 h 805"/>
                <a:gd name="T6" fmla="*/ 213 w 520"/>
                <a:gd name="T7" fmla="*/ 214 h 805"/>
                <a:gd name="T8" fmla="*/ 228 w 520"/>
                <a:gd name="T9" fmla="*/ 294 h 805"/>
                <a:gd name="T10" fmla="*/ 243 w 520"/>
                <a:gd name="T11" fmla="*/ 348 h 805"/>
                <a:gd name="T12" fmla="*/ 262 w 520"/>
                <a:gd name="T13" fmla="*/ 375 h 805"/>
                <a:gd name="T14" fmla="*/ 286 w 520"/>
                <a:gd name="T15" fmla="*/ 400 h 805"/>
                <a:gd name="T16" fmla="*/ 307 w 520"/>
                <a:gd name="T17" fmla="*/ 413 h 805"/>
                <a:gd name="T18" fmla="*/ 323 w 520"/>
                <a:gd name="T19" fmla="*/ 419 h 805"/>
                <a:gd name="T20" fmla="*/ 356 w 520"/>
                <a:gd name="T21" fmla="*/ 440 h 805"/>
                <a:gd name="T22" fmla="*/ 408 w 520"/>
                <a:gd name="T23" fmla="*/ 486 h 805"/>
                <a:gd name="T24" fmla="*/ 458 w 520"/>
                <a:gd name="T25" fmla="*/ 532 h 805"/>
                <a:gd name="T26" fmla="*/ 491 w 520"/>
                <a:gd name="T27" fmla="*/ 570 h 805"/>
                <a:gd name="T28" fmla="*/ 510 w 520"/>
                <a:gd name="T29" fmla="*/ 596 h 805"/>
                <a:gd name="T30" fmla="*/ 498 w 520"/>
                <a:gd name="T31" fmla="*/ 615 h 805"/>
                <a:gd name="T32" fmla="*/ 451 w 520"/>
                <a:gd name="T33" fmla="*/ 627 h 805"/>
                <a:gd name="T34" fmla="*/ 405 w 520"/>
                <a:gd name="T35" fmla="*/ 642 h 805"/>
                <a:gd name="T36" fmla="*/ 357 w 520"/>
                <a:gd name="T37" fmla="*/ 657 h 805"/>
                <a:gd name="T38" fmla="*/ 307 w 520"/>
                <a:gd name="T39" fmla="*/ 679 h 805"/>
                <a:gd name="T40" fmla="*/ 249 w 520"/>
                <a:gd name="T41" fmla="*/ 712 h 805"/>
                <a:gd name="T42" fmla="*/ 195 w 520"/>
                <a:gd name="T43" fmla="*/ 748 h 805"/>
                <a:gd name="T44" fmla="*/ 143 w 520"/>
                <a:gd name="T45" fmla="*/ 786 h 805"/>
                <a:gd name="T46" fmla="*/ 116 w 520"/>
                <a:gd name="T47" fmla="*/ 797 h 805"/>
                <a:gd name="T48" fmla="*/ 114 w 520"/>
                <a:gd name="T49" fmla="*/ 778 h 805"/>
                <a:gd name="T50" fmla="*/ 113 w 520"/>
                <a:gd name="T51" fmla="*/ 758 h 805"/>
                <a:gd name="T52" fmla="*/ 110 w 520"/>
                <a:gd name="T53" fmla="*/ 739 h 805"/>
                <a:gd name="T54" fmla="*/ 102 w 520"/>
                <a:gd name="T55" fmla="*/ 689 h 805"/>
                <a:gd name="T56" fmla="*/ 83 w 520"/>
                <a:gd name="T57" fmla="*/ 607 h 805"/>
                <a:gd name="T58" fmla="*/ 60 w 520"/>
                <a:gd name="T59" fmla="*/ 528 h 805"/>
                <a:gd name="T60" fmla="*/ 41 w 520"/>
                <a:gd name="T61" fmla="*/ 446 h 805"/>
                <a:gd name="T62" fmla="*/ 27 w 520"/>
                <a:gd name="T63" fmla="*/ 387 h 805"/>
                <a:gd name="T64" fmla="*/ 19 w 520"/>
                <a:gd name="T65" fmla="*/ 353 h 805"/>
                <a:gd name="T66" fmla="*/ 12 w 520"/>
                <a:gd name="T67" fmla="*/ 318 h 805"/>
                <a:gd name="T68" fmla="*/ 5 w 520"/>
                <a:gd name="T69" fmla="*/ 282 h 805"/>
                <a:gd name="T70" fmla="*/ 0 w 520"/>
                <a:gd name="T71" fmla="*/ 252 h 805"/>
                <a:gd name="T72" fmla="*/ 2 w 520"/>
                <a:gd name="T73" fmla="*/ 228 h 805"/>
                <a:gd name="T74" fmla="*/ 8 w 520"/>
                <a:gd name="T75" fmla="*/ 203 h 805"/>
                <a:gd name="T76" fmla="*/ 16 w 520"/>
                <a:gd name="T77" fmla="*/ 180 h 805"/>
                <a:gd name="T78" fmla="*/ 28 w 520"/>
                <a:gd name="T79" fmla="*/ 158 h 805"/>
                <a:gd name="T80" fmla="*/ 43 w 520"/>
                <a:gd name="T81" fmla="*/ 138 h 805"/>
                <a:gd name="T82" fmla="*/ 61 w 520"/>
                <a:gd name="T83" fmla="*/ 120 h 805"/>
                <a:gd name="T84" fmla="*/ 82 w 520"/>
                <a:gd name="T85" fmla="*/ 103 h 805"/>
                <a:gd name="T86" fmla="*/ 95 w 520"/>
                <a:gd name="T87" fmla="*/ 90 h 805"/>
                <a:gd name="T88" fmla="*/ 123 w 520"/>
                <a:gd name="T89" fmla="*/ 65 h 805"/>
                <a:gd name="T90" fmla="*/ 153 w 520"/>
                <a:gd name="T91" fmla="*/ 43 h 805"/>
                <a:gd name="T92" fmla="*/ 181 w 520"/>
                <a:gd name="T93" fmla="*/ 23 h 805"/>
                <a:gd name="T94" fmla="*/ 208 w 520"/>
                <a:gd name="T95" fmla="*/ 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0" h="805">
                  <a:moveTo>
                    <a:pt x="213" y="8"/>
                  </a:moveTo>
                  <a:lnTo>
                    <a:pt x="210" y="28"/>
                  </a:lnTo>
                  <a:lnTo>
                    <a:pt x="207" y="50"/>
                  </a:lnTo>
                  <a:lnTo>
                    <a:pt x="206" y="71"/>
                  </a:lnTo>
                  <a:lnTo>
                    <a:pt x="206" y="91"/>
                  </a:lnTo>
                  <a:lnTo>
                    <a:pt x="206" y="132"/>
                  </a:lnTo>
                  <a:lnTo>
                    <a:pt x="208" y="173"/>
                  </a:lnTo>
                  <a:lnTo>
                    <a:pt x="213" y="214"/>
                  </a:lnTo>
                  <a:lnTo>
                    <a:pt x="219" y="254"/>
                  </a:lnTo>
                  <a:lnTo>
                    <a:pt x="228" y="294"/>
                  </a:lnTo>
                  <a:lnTo>
                    <a:pt x="236" y="334"/>
                  </a:lnTo>
                  <a:lnTo>
                    <a:pt x="243" y="348"/>
                  </a:lnTo>
                  <a:lnTo>
                    <a:pt x="252" y="361"/>
                  </a:lnTo>
                  <a:lnTo>
                    <a:pt x="262" y="375"/>
                  </a:lnTo>
                  <a:lnTo>
                    <a:pt x="274" y="389"/>
                  </a:lnTo>
                  <a:lnTo>
                    <a:pt x="286" y="400"/>
                  </a:lnTo>
                  <a:lnTo>
                    <a:pt x="300" y="409"/>
                  </a:lnTo>
                  <a:lnTo>
                    <a:pt x="307" y="413"/>
                  </a:lnTo>
                  <a:lnTo>
                    <a:pt x="315" y="416"/>
                  </a:lnTo>
                  <a:lnTo>
                    <a:pt x="323" y="419"/>
                  </a:lnTo>
                  <a:lnTo>
                    <a:pt x="331" y="420"/>
                  </a:lnTo>
                  <a:lnTo>
                    <a:pt x="356" y="440"/>
                  </a:lnTo>
                  <a:lnTo>
                    <a:pt x="382" y="462"/>
                  </a:lnTo>
                  <a:lnTo>
                    <a:pt x="408" y="486"/>
                  </a:lnTo>
                  <a:lnTo>
                    <a:pt x="434" y="509"/>
                  </a:lnTo>
                  <a:lnTo>
                    <a:pt x="458" y="532"/>
                  </a:lnTo>
                  <a:lnTo>
                    <a:pt x="480" y="556"/>
                  </a:lnTo>
                  <a:lnTo>
                    <a:pt x="491" y="570"/>
                  </a:lnTo>
                  <a:lnTo>
                    <a:pt x="500" y="582"/>
                  </a:lnTo>
                  <a:lnTo>
                    <a:pt x="510" y="596"/>
                  </a:lnTo>
                  <a:lnTo>
                    <a:pt x="520" y="610"/>
                  </a:lnTo>
                  <a:lnTo>
                    <a:pt x="498" y="615"/>
                  </a:lnTo>
                  <a:lnTo>
                    <a:pt x="475" y="621"/>
                  </a:lnTo>
                  <a:lnTo>
                    <a:pt x="451" y="627"/>
                  </a:lnTo>
                  <a:lnTo>
                    <a:pt x="428" y="634"/>
                  </a:lnTo>
                  <a:lnTo>
                    <a:pt x="405" y="642"/>
                  </a:lnTo>
                  <a:lnTo>
                    <a:pt x="382" y="649"/>
                  </a:lnTo>
                  <a:lnTo>
                    <a:pt x="357" y="657"/>
                  </a:lnTo>
                  <a:lnTo>
                    <a:pt x="335" y="666"/>
                  </a:lnTo>
                  <a:lnTo>
                    <a:pt x="307" y="679"/>
                  </a:lnTo>
                  <a:lnTo>
                    <a:pt x="278" y="696"/>
                  </a:lnTo>
                  <a:lnTo>
                    <a:pt x="249" y="712"/>
                  </a:lnTo>
                  <a:lnTo>
                    <a:pt x="222" y="730"/>
                  </a:lnTo>
                  <a:lnTo>
                    <a:pt x="195" y="748"/>
                  </a:lnTo>
                  <a:lnTo>
                    <a:pt x="169" y="765"/>
                  </a:lnTo>
                  <a:lnTo>
                    <a:pt x="143" y="786"/>
                  </a:lnTo>
                  <a:lnTo>
                    <a:pt x="118" y="805"/>
                  </a:lnTo>
                  <a:lnTo>
                    <a:pt x="116" y="797"/>
                  </a:lnTo>
                  <a:lnTo>
                    <a:pt x="114" y="787"/>
                  </a:lnTo>
                  <a:lnTo>
                    <a:pt x="114" y="778"/>
                  </a:lnTo>
                  <a:lnTo>
                    <a:pt x="113" y="768"/>
                  </a:lnTo>
                  <a:lnTo>
                    <a:pt x="113" y="758"/>
                  </a:lnTo>
                  <a:lnTo>
                    <a:pt x="112" y="749"/>
                  </a:lnTo>
                  <a:lnTo>
                    <a:pt x="110" y="739"/>
                  </a:lnTo>
                  <a:lnTo>
                    <a:pt x="108" y="730"/>
                  </a:lnTo>
                  <a:lnTo>
                    <a:pt x="102" y="689"/>
                  </a:lnTo>
                  <a:lnTo>
                    <a:pt x="93" y="648"/>
                  </a:lnTo>
                  <a:lnTo>
                    <a:pt x="83" y="607"/>
                  </a:lnTo>
                  <a:lnTo>
                    <a:pt x="72" y="567"/>
                  </a:lnTo>
                  <a:lnTo>
                    <a:pt x="60" y="528"/>
                  </a:lnTo>
                  <a:lnTo>
                    <a:pt x="50" y="487"/>
                  </a:lnTo>
                  <a:lnTo>
                    <a:pt x="41" y="446"/>
                  </a:lnTo>
                  <a:lnTo>
                    <a:pt x="33" y="405"/>
                  </a:lnTo>
                  <a:lnTo>
                    <a:pt x="27" y="387"/>
                  </a:lnTo>
                  <a:lnTo>
                    <a:pt x="23" y="371"/>
                  </a:lnTo>
                  <a:lnTo>
                    <a:pt x="19" y="353"/>
                  </a:lnTo>
                  <a:lnTo>
                    <a:pt x="16" y="335"/>
                  </a:lnTo>
                  <a:lnTo>
                    <a:pt x="12" y="318"/>
                  </a:lnTo>
                  <a:lnTo>
                    <a:pt x="9" y="300"/>
                  </a:lnTo>
                  <a:lnTo>
                    <a:pt x="5" y="282"/>
                  </a:lnTo>
                  <a:lnTo>
                    <a:pt x="1" y="264"/>
                  </a:lnTo>
                  <a:lnTo>
                    <a:pt x="0" y="252"/>
                  </a:lnTo>
                  <a:lnTo>
                    <a:pt x="1" y="240"/>
                  </a:lnTo>
                  <a:lnTo>
                    <a:pt x="2" y="228"/>
                  </a:lnTo>
                  <a:lnTo>
                    <a:pt x="4" y="215"/>
                  </a:lnTo>
                  <a:lnTo>
                    <a:pt x="8" y="203"/>
                  </a:lnTo>
                  <a:lnTo>
                    <a:pt x="12" y="191"/>
                  </a:lnTo>
                  <a:lnTo>
                    <a:pt x="16" y="180"/>
                  </a:lnTo>
                  <a:lnTo>
                    <a:pt x="23" y="169"/>
                  </a:lnTo>
                  <a:lnTo>
                    <a:pt x="28" y="158"/>
                  </a:lnTo>
                  <a:lnTo>
                    <a:pt x="37" y="147"/>
                  </a:lnTo>
                  <a:lnTo>
                    <a:pt x="43" y="138"/>
                  </a:lnTo>
                  <a:lnTo>
                    <a:pt x="53" y="128"/>
                  </a:lnTo>
                  <a:lnTo>
                    <a:pt x="61" y="120"/>
                  </a:lnTo>
                  <a:lnTo>
                    <a:pt x="72" y="112"/>
                  </a:lnTo>
                  <a:lnTo>
                    <a:pt x="82" y="103"/>
                  </a:lnTo>
                  <a:lnTo>
                    <a:pt x="93" y="95"/>
                  </a:lnTo>
                  <a:lnTo>
                    <a:pt x="95" y="90"/>
                  </a:lnTo>
                  <a:lnTo>
                    <a:pt x="109" y="78"/>
                  </a:lnTo>
                  <a:lnTo>
                    <a:pt x="123" y="65"/>
                  </a:lnTo>
                  <a:lnTo>
                    <a:pt x="138" y="54"/>
                  </a:lnTo>
                  <a:lnTo>
                    <a:pt x="153" y="43"/>
                  </a:lnTo>
                  <a:lnTo>
                    <a:pt x="166" y="34"/>
                  </a:lnTo>
                  <a:lnTo>
                    <a:pt x="181" y="23"/>
                  </a:lnTo>
                  <a:lnTo>
                    <a:pt x="195" y="12"/>
                  </a:lnTo>
                  <a:lnTo>
                    <a:pt x="208" y="0"/>
                  </a:lnTo>
                  <a:lnTo>
                    <a:pt x="213" y="8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4" name="Freeform 72"/>
            <p:cNvSpPr>
              <a:spLocks/>
            </p:cNvSpPr>
            <p:nvPr/>
          </p:nvSpPr>
          <p:spPr bwMode="auto">
            <a:xfrm>
              <a:off x="3553" y="2244"/>
              <a:ext cx="314" cy="67"/>
            </a:xfrm>
            <a:custGeom>
              <a:avLst/>
              <a:gdLst>
                <a:gd name="T0" fmla="*/ 299 w 314"/>
                <a:gd name="T1" fmla="*/ 22 h 67"/>
                <a:gd name="T2" fmla="*/ 303 w 314"/>
                <a:gd name="T3" fmla="*/ 30 h 67"/>
                <a:gd name="T4" fmla="*/ 307 w 314"/>
                <a:gd name="T5" fmla="*/ 40 h 67"/>
                <a:gd name="T6" fmla="*/ 311 w 314"/>
                <a:gd name="T7" fmla="*/ 49 h 67"/>
                <a:gd name="T8" fmla="*/ 311 w 314"/>
                <a:gd name="T9" fmla="*/ 55 h 67"/>
                <a:gd name="T10" fmla="*/ 306 w 314"/>
                <a:gd name="T11" fmla="*/ 59 h 67"/>
                <a:gd name="T12" fmla="*/ 302 w 314"/>
                <a:gd name="T13" fmla="*/ 61 h 67"/>
                <a:gd name="T14" fmla="*/ 296 w 314"/>
                <a:gd name="T15" fmla="*/ 61 h 67"/>
                <a:gd name="T16" fmla="*/ 291 w 314"/>
                <a:gd name="T17" fmla="*/ 56 h 67"/>
                <a:gd name="T18" fmla="*/ 287 w 314"/>
                <a:gd name="T19" fmla="*/ 48 h 67"/>
                <a:gd name="T20" fmla="*/ 281 w 314"/>
                <a:gd name="T21" fmla="*/ 41 h 67"/>
                <a:gd name="T22" fmla="*/ 275 w 314"/>
                <a:gd name="T23" fmla="*/ 40 h 67"/>
                <a:gd name="T24" fmla="*/ 261 w 314"/>
                <a:gd name="T25" fmla="*/ 46 h 67"/>
                <a:gd name="T26" fmla="*/ 245 w 314"/>
                <a:gd name="T27" fmla="*/ 48 h 67"/>
                <a:gd name="T28" fmla="*/ 228 w 314"/>
                <a:gd name="T29" fmla="*/ 45 h 67"/>
                <a:gd name="T30" fmla="*/ 212 w 314"/>
                <a:gd name="T31" fmla="*/ 40 h 67"/>
                <a:gd name="T32" fmla="*/ 194 w 314"/>
                <a:gd name="T33" fmla="*/ 31 h 67"/>
                <a:gd name="T34" fmla="*/ 174 w 314"/>
                <a:gd name="T35" fmla="*/ 25 h 67"/>
                <a:gd name="T36" fmla="*/ 155 w 314"/>
                <a:gd name="T37" fmla="*/ 26 h 67"/>
                <a:gd name="T38" fmla="*/ 135 w 314"/>
                <a:gd name="T39" fmla="*/ 30 h 67"/>
                <a:gd name="T40" fmla="*/ 107 w 314"/>
                <a:gd name="T41" fmla="*/ 42 h 67"/>
                <a:gd name="T42" fmla="*/ 71 w 314"/>
                <a:gd name="T43" fmla="*/ 60 h 67"/>
                <a:gd name="T44" fmla="*/ 45 w 314"/>
                <a:gd name="T45" fmla="*/ 65 h 67"/>
                <a:gd name="T46" fmla="*/ 32 w 314"/>
                <a:gd name="T47" fmla="*/ 64 h 67"/>
                <a:gd name="T48" fmla="*/ 19 w 314"/>
                <a:gd name="T49" fmla="*/ 63 h 67"/>
                <a:gd name="T50" fmla="*/ 7 w 314"/>
                <a:gd name="T51" fmla="*/ 59 h 67"/>
                <a:gd name="T52" fmla="*/ 0 w 314"/>
                <a:gd name="T53" fmla="*/ 49 h 67"/>
                <a:gd name="T54" fmla="*/ 14 w 314"/>
                <a:gd name="T55" fmla="*/ 52 h 67"/>
                <a:gd name="T56" fmla="*/ 26 w 314"/>
                <a:gd name="T57" fmla="*/ 53 h 67"/>
                <a:gd name="T58" fmla="*/ 49 w 314"/>
                <a:gd name="T59" fmla="*/ 46 h 67"/>
                <a:gd name="T60" fmla="*/ 74 w 314"/>
                <a:gd name="T61" fmla="*/ 38 h 67"/>
                <a:gd name="T62" fmla="*/ 97 w 314"/>
                <a:gd name="T63" fmla="*/ 30 h 67"/>
                <a:gd name="T64" fmla="*/ 116 w 314"/>
                <a:gd name="T65" fmla="*/ 20 h 67"/>
                <a:gd name="T66" fmla="*/ 134 w 314"/>
                <a:gd name="T67" fmla="*/ 8 h 67"/>
                <a:gd name="T68" fmla="*/ 155 w 314"/>
                <a:gd name="T69" fmla="*/ 0 h 67"/>
                <a:gd name="T70" fmla="*/ 165 w 314"/>
                <a:gd name="T71" fmla="*/ 0 h 67"/>
                <a:gd name="T72" fmla="*/ 176 w 314"/>
                <a:gd name="T73" fmla="*/ 3 h 67"/>
                <a:gd name="T74" fmla="*/ 205 w 314"/>
                <a:gd name="T75" fmla="*/ 11 h 67"/>
                <a:gd name="T76" fmla="*/ 235 w 314"/>
                <a:gd name="T77" fmla="*/ 15 h 67"/>
                <a:gd name="T78" fmla="*/ 265 w 314"/>
                <a:gd name="T79" fmla="*/ 15 h 67"/>
                <a:gd name="T80" fmla="*/ 296 w 314"/>
                <a:gd name="T8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4" h="67">
                  <a:moveTo>
                    <a:pt x="296" y="18"/>
                  </a:moveTo>
                  <a:lnTo>
                    <a:pt x="299" y="22"/>
                  </a:lnTo>
                  <a:lnTo>
                    <a:pt x="302" y="26"/>
                  </a:lnTo>
                  <a:lnTo>
                    <a:pt x="303" y="30"/>
                  </a:lnTo>
                  <a:lnTo>
                    <a:pt x="306" y="35"/>
                  </a:lnTo>
                  <a:lnTo>
                    <a:pt x="307" y="40"/>
                  </a:lnTo>
                  <a:lnTo>
                    <a:pt x="309" y="45"/>
                  </a:lnTo>
                  <a:lnTo>
                    <a:pt x="311" y="49"/>
                  </a:lnTo>
                  <a:lnTo>
                    <a:pt x="314" y="53"/>
                  </a:lnTo>
                  <a:lnTo>
                    <a:pt x="311" y="55"/>
                  </a:lnTo>
                  <a:lnTo>
                    <a:pt x="309" y="56"/>
                  </a:lnTo>
                  <a:lnTo>
                    <a:pt x="306" y="59"/>
                  </a:lnTo>
                  <a:lnTo>
                    <a:pt x="305" y="60"/>
                  </a:lnTo>
                  <a:lnTo>
                    <a:pt x="302" y="61"/>
                  </a:lnTo>
                  <a:lnTo>
                    <a:pt x="299" y="63"/>
                  </a:lnTo>
                  <a:lnTo>
                    <a:pt x="296" y="61"/>
                  </a:lnTo>
                  <a:lnTo>
                    <a:pt x="294" y="60"/>
                  </a:lnTo>
                  <a:lnTo>
                    <a:pt x="291" y="56"/>
                  </a:lnTo>
                  <a:lnTo>
                    <a:pt x="290" y="52"/>
                  </a:lnTo>
                  <a:lnTo>
                    <a:pt x="287" y="48"/>
                  </a:lnTo>
                  <a:lnTo>
                    <a:pt x="284" y="45"/>
                  </a:lnTo>
                  <a:lnTo>
                    <a:pt x="281" y="41"/>
                  </a:lnTo>
                  <a:lnTo>
                    <a:pt x="279" y="40"/>
                  </a:lnTo>
                  <a:lnTo>
                    <a:pt x="275" y="40"/>
                  </a:lnTo>
                  <a:lnTo>
                    <a:pt x="269" y="42"/>
                  </a:lnTo>
                  <a:lnTo>
                    <a:pt x="261" y="46"/>
                  </a:lnTo>
                  <a:lnTo>
                    <a:pt x="253" y="48"/>
                  </a:lnTo>
                  <a:lnTo>
                    <a:pt x="245" y="48"/>
                  </a:lnTo>
                  <a:lnTo>
                    <a:pt x="236" y="46"/>
                  </a:lnTo>
                  <a:lnTo>
                    <a:pt x="228" y="45"/>
                  </a:lnTo>
                  <a:lnTo>
                    <a:pt x="220" y="42"/>
                  </a:lnTo>
                  <a:lnTo>
                    <a:pt x="212" y="40"/>
                  </a:lnTo>
                  <a:lnTo>
                    <a:pt x="204" y="37"/>
                  </a:lnTo>
                  <a:lnTo>
                    <a:pt x="194" y="31"/>
                  </a:lnTo>
                  <a:lnTo>
                    <a:pt x="183" y="27"/>
                  </a:lnTo>
                  <a:lnTo>
                    <a:pt x="174" y="25"/>
                  </a:lnTo>
                  <a:lnTo>
                    <a:pt x="164" y="25"/>
                  </a:lnTo>
                  <a:lnTo>
                    <a:pt x="155" y="26"/>
                  </a:lnTo>
                  <a:lnTo>
                    <a:pt x="145" y="27"/>
                  </a:lnTo>
                  <a:lnTo>
                    <a:pt x="135" y="30"/>
                  </a:lnTo>
                  <a:lnTo>
                    <a:pt x="126" y="34"/>
                  </a:lnTo>
                  <a:lnTo>
                    <a:pt x="107" y="42"/>
                  </a:lnTo>
                  <a:lnTo>
                    <a:pt x="89" y="52"/>
                  </a:lnTo>
                  <a:lnTo>
                    <a:pt x="71" y="60"/>
                  </a:lnTo>
                  <a:lnTo>
                    <a:pt x="52" y="67"/>
                  </a:lnTo>
                  <a:lnTo>
                    <a:pt x="45" y="65"/>
                  </a:lnTo>
                  <a:lnTo>
                    <a:pt x="39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19" y="63"/>
                  </a:lnTo>
                  <a:lnTo>
                    <a:pt x="13" y="61"/>
                  </a:lnTo>
                  <a:lnTo>
                    <a:pt x="7" y="59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19" y="53"/>
                  </a:lnTo>
                  <a:lnTo>
                    <a:pt x="26" y="53"/>
                  </a:lnTo>
                  <a:lnTo>
                    <a:pt x="39" y="50"/>
                  </a:lnTo>
                  <a:lnTo>
                    <a:pt x="49" y="46"/>
                  </a:lnTo>
                  <a:lnTo>
                    <a:pt x="62" y="42"/>
                  </a:lnTo>
                  <a:lnTo>
                    <a:pt x="74" y="38"/>
                  </a:lnTo>
                  <a:lnTo>
                    <a:pt x="85" y="34"/>
                  </a:lnTo>
                  <a:lnTo>
                    <a:pt x="97" y="30"/>
                  </a:lnTo>
                  <a:lnTo>
                    <a:pt x="107" y="26"/>
                  </a:lnTo>
                  <a:lnTo>
                    <a:pt x="116" y="20"/>
                  </a:lnTo>
                  <a:lnTo>
                    <a:pt x="126" y="14"/>
                  </a:lnTo>
                  <a:lnTo>
                    <a:pt x="134" y="8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60" y="0"/>
                  </a:lnTo>
                  <a:lnTo>
                    <a:pt x="165" y="0"/>
                  </a:lnTo>
                  <a:lnTo>
                    <a:pt x="171" y="0"/>
                  </a:lnTo>
                  <a:lnTo>
                    <a:pt x="176" y="3"/>
                  </a:lnTo>
                  <a:lnTo>
                    <a:pt x="190" y="8"/>
                  </a:lnTo>
                  <a:lnTo>
                    <a:pt x="205" y="11"/>
                  </a:lnTo>
                  <a:lnTo>
                    <a:pt x="220" y="14"/>
                  </a:lnTo>
                  <a:lnTo>
                    <a:pt x="235" y="15"/>
                  </a:lnTo>
                  <a:lnTo>
                    <a:pt x="250" y="15"/>
                  </a:lnTo>
                  <a:lnTo>
                    <a:pt x="265" y="15"/>
                  </a:lnTo>
                  <a:lnTo>
                    <a:pt x="280" y="16"/>
                  </a:lnTo>
                  <a:lnTo>
                    <a:pt x="29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5" name="Freeform 73"/>
            <p:cNvSpPr>
              <a:spLocks/>
            </p:cNvSpPr>
            <p:nvPr/>
          </p:nvSpPr>
          <p:spPr bwMode="auto">
            <a:xfrm>
              <a:off x="3650" y="2301"/>
              <a:ext cx="182" cy="96"/>
            </a:xfrm>
            <a:custGeom>
              <a:avLst/>
              <a:gdLst>
                <a:gd name="T0" fmla="*/ 28 w 182"/>
                <a:gd name="T1" fmla="*/ 29 h 96"/>
                <a:gd name="T2" fmla="*/ 45 w 182"/>
                <a:gd name="T3" fmla="*/ 44 h 96"/>
                <a:gd name="T4" fmla="*/ 66 w 182"/>
                <a:gd name="T5" fmla="*/ 56 h 96"/>
                <a:gd name="T6" fmla="*/ 83 w 182"/>
                <a:gd name="T7" fmla="*/ 59 h 96"/>
                <a:gd name="T8" fmla="*/ 96 w 182"/>
                <a:gd name="T9" fmla="*/ 59 h 96"/>
                <a:gd name="T10" fmla="*/ 109 w 182"/>
                <a:gd name="T11" fmla="*/ 55 h 96"/>
                <a:gd name="T12" fmla="*/ 124 w 182"/>
                <a:gd name="T13" fmla="*/ 53 h 96"/>
                <a:gd name="T14" fmla="*/ 138 w 182"/>
                <a:gd name="T15" fmla="*/ 52 h 96"/>
                <a:gd name="T16" fmla="*/ 152 w 182"/>
                <a:gd name="T17" fmla="*/ 49 h 96"/>
                <a:gd name="T18" fmla="*/ 172 w 182"/>
                <a:gd name="T19" fmla="*/ 33 h 96"/>
                <a:gd name="T20" fmla="*/ 168 w 182"/>
                <a:gd name="T21" fmla="*/ 28 h 96"/>
                <a:gd name="T22" fmla="*/ 164 w 182"/>
                <a:gd name="T23" fmla="*/ 23 h 96"/>
                <a:gd name="T24" fmla="*/ 160 w 182"/>
                <a:gd name="T25" fmla="*/ 18 h 96"/>
                <a:gd name="T26" fmla="*/ 159 w 182"/>
                <a:gd name="T27" fmla="*/ 11 h 96"/>
                <a:gd name="T28" fmla="*/ 167 w 182"/>
                <a:gd name="T29" fmla="*/ 8 h 96"/>
                <a:gd name="T30" fmla="*/ 172 w 182"/>
                <a:gd name="T31" fmla="*/ 13 h 96"/>
                <a:gd name="T32" fmla="*/ 175 w 182"/>
                <a:gd name="T33" fmla="*/ 21 h 96"/>
                <a:gd name="T34" fmla="*/ 180 w 182"/>
                <a:gd name="T35" fmla="*/ 26 h 96"/>
                <a:gd name="T36" fmla="*/ 182 w 182"/>
                <a:gd name="T37" fmla="*/ 37 h 96"/>
                <a:gd name="T38" fmla="*/ 176 w 182"/>
                <a:gd name="T39" fmla="*/ 44 h 96"/>
                <a:gd name="T40" fmla="*/ 168 w 182"/>
                <a:gd name="T41" fmla="*/ 51 h 96"/>
                <a:gd name="T42" fmla="*/ 159 w 182"/>
                <a:gd name="T43" fmla="*/ 55 h 96"/>
                <a:gd name="T44" fmla="*/ 159 w 182"/>
                <a:gd name="T45" fmla="*/ 55 h 96"/>
                <a:gd name="T46" fmla="*/ 157 w 182"/>
                <a:gd name="T47" fmla="*/ 56 h 96"/>
                <a:gd name="T48" fmla="*/ 157 w 182"/>
                <a:gd name="T49" fmla="*/ 58 h 96"/>
                <a:gd name="T50" fmla="*/ 157 w 182"/>
                <a:gd name="T51" fmla="*/ 59 h 96"/>
                <a:gd name="T52" fmla="*/ 161 w 182"/>
                <a:gd name="T53" fmla="*/ 60 h 96"/>
                <a:gd name="T54" fmla="*/ 167 w 182"/>
                <a:gd name="T55" fmla="*/ 62 h 96"/>
                <a:gd name="T56" fmla="*/ 171 w 182"/>
                <a:gd name="T57" fmla="*/ 64 h 96"/>
                <a:gd name="T58" fmla="*/ 172 w 182"/>
                <a:gd name="T59" fmla="*/ 70 h 96"/>
                <a:gd name="T60" fmla="*/ 160 w 182"/>
                <a:gd name="T61" fmla="*/ 71 h 96"/>
                <a:gd name="T62" fmla="*/ 148 w 182"/>
                <a:gd name="T63" fmla="*/ 71 h 96"/>
                <a:gd name="T64" fmla="*/ 135 w 182"/>
                <a:gd name="T65" fmla="*/ 69 h 96"/>
                <a:gd name="T66" fmla="*/ 122 w 182"/>
                <a:gd name="T67" fmla="*/ 67 h 96"/>
                <a:gd name="T68" fmla="*/ 105 w 182"/>
                <a:gd name="T69" fmla="*/ 70 h 96"/>
                <a:gd name="T70" fmla="*/ 86 w 182"/>
                <a:gd name="T71" fmla="*/ 70 h 96"/>
                <a:gd name="T72" fmla="*/ 68 w 182"/>
                <a:gd name="T73" fmla="*/ 74 h 96"/>
                <a:gd name="T74" fmla="*/ 53 w 182"/>
                <a:gd name="T75" fmla="*/ 85 h 96"/>
                <a:gd name="T76" fmla="*/ 44 w 182"/>
                <a:gd name="T77" fmla="*/ 88 h 96"/>
                <a:gd name="T78" fmla="*/ 36 w 182"/>
                <a:gd name="T79" fmla="*/ 93 h 96"/>
                <a:gd name="T80" fmla="*/ 26 w 182"/>
                <a:gd name="T81" fmla="*/ 96 h 96"/>
                <a:gd name="T82" fmla="*/ 17 w 182"/>
                <a:gd name="T83" fmla="*/ 90 h 96"/>
                <a:gd name="T84" fmla="*/ 21 w 182"/>
                <a:gd name="T85" fmla="*/ 79 h 96"/>
                <a:gd name="T86" fmla="*/ 22 w 182"/>
                <a:gd name="T87" fmla="*/ 70 h 96"/>
                <a:gd name="T88" fmla="*/ 22 w 182"/>
                <a:gd name="T89" fmla="*/ 59 h 96"/>
                <a:gd name="T90" fmla="*/ 26 w 182"/>
                <a:gd name="T91" fmla="*/ 48 h 96"/>
                <a:gd name="T92" fmla="*/ 17 w 182"/>
                <a:gd name="T93" fmla="*/ 36 h 96"/>
                <a:gd name="T94" fmla="*/ 6 w 182"/>
                <a:gd name="T95" fmla="*/ 25 h 96"/>
                <a:gd name="T96" fmla="*/ 0 w 182"/>
                <a:gd name="T97" fmla="*/ 13 h 96"/>
                <a:gd name="T98" fmla="*/ 0 w 182"/>
                <a:gd name="T99" fmla="*/ 7 h 96"/>
                <a:gd name="T100" fmla="*/ 4 w 182"/>
                <a:gd name="T101" fmla="*/ 0 h 96"/>
                <a:gd name="T102" fmla="*/ 11 w 182"/>
                <a:gd name="T103" fmla="*/ 3 h 96"/>
                <a:gd name="T104" fmla="*/ 14 w 182"/>
                <a:gd name="T105" fmla="*/ 8 h 96"/>
                <a:gd name="T106" fmla="*/ 17 w 182"/>
                <a:gd name="T107" fmla="*/ 14 h 96"/>
                <a:gd name="T108" fmla="*/ 19 w 182"/>
                <a:gd name="T109" fmla="*/ 1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2" h="96">
                  <a:moveTo>
                    <a:pt x="19" y="19"/>
                  </a:moveTo>
                  <a:lnTo>
                    <a:pt x="28" y="29"/>
                  </a:lnTo>
                  <a:lnTo>
                    <a:pt x="36" y="37"/>
                  </a:lnTo>
                  <a:lnTo>
                    <a:pt x="45" y="44"/>
                  </a:lnTo>
                  <a:lnTo>
                    <a:pt x="55" y="51"/>
                  </a:lnTo>
                  <a:lnTo>
                    <a:pt x="66" y="56"/>
                  </a:lnTo>
                  <a:lnTo>
                    <a:pt x="78" y="59"/>
                  </a:lnTo>
                  <a:lnTo>
                    <a:pt x="83" y="59"/>
                  </a:lnTo>
                  <a:lnTo>
                    <a:pt x="90" y="59"/>
                  </a:lnTo>
                  <a:lnTo>
                    <a:pt x="96" y="59"/>
                  </a:lnTo>
                  <a:lnTo>
                    <a:pt x="103" y="56"/>
                  </a:lnTo>
                  <a:lnTo>
                    <a:pt x="109" y="55"/>
                  </a:lnTo>
                  <a:lnTo>
                    <a:pt x="116" y="53"/>
                  </a:lnTo>
                  <a:lnTo>
                    <a:pt x="124" y="53"/>
                  </a:lnTo>
                  <a:lnTo>
                    <a:pt x="131" y="53"/>
                  </a:lnTo>
                  <a:lnTo>
                    <a:pt x="138" y="52"/>
                  </a:lnTo>
                  <a:lnTo>
                    <a:pt x="145" y="51"/>
                  </a:lnTo>
                  <a:lnTo>
                    <a:pt x="152" y="49"/>
                  </a:lnTo>
                  <a:lnTo>
                    <a:pt x="159" y="45"/>
                  </a:lnTo>
                  <a:lnTo>
                    <a:pt x="172" y="33"/>
                  </a:lnTo>
                  <a:lnTo>
                    <a:pt x="171" y="30"/>
                  </a:lnTo>
                  <a:lnTo>
                    <a:pt x="168" y="28"/>
                  </a:lnTo>
                  <a:lnTo>
                    <a:pt x="165" y="25"/>
                  </a:lnTo>
                  <a:lnTo>
                    <a:pt x="164" y="23"/>
                  </a:lnTo>
                  <a:lnTo>
                    <a:pt x="161" y="21"/>
                  </a:lnTo>
                  <a:lnTo>
                    <a:pt x="160" y="18"/>
                  </a:lnTo>
                  <a:lnTo>
                    <a:pt x="159" y="15"/>
                  </a:lnTo>
                  <a:lnTo>
                    <a:pt x="159" y="11"/>
                  </a:lnTo>
                  <a:lnTo>
                    <a:pt x="164" y="8"/>
                  </a:lnTo>
                  <a:lnTo>
                    <a:pt x="167" y="8"/>
                  </a:lnTo>
                  <a:lnTo>
                    <a:pt x="169" y="10"/>
                  </a:lnTo>
                  <a:lnTo>
                    <a:pt x="172" y="13"/>
                  </a:lnTo>
                  <a:lnTo>
                    <a:pt x="174" y="17"/>
                  </a:lnTo>
                  <a:lnTo>
                    <a:pt x="175" y="21"/>
                  </a:lnTo>
                  <a:lnTo>
                    <a:pt x="178" y="23"/>
                  </a:lnTo>
                  <a:lnTo>
                    <a:pt x="180" y="26"/>
                  </a:lnTo>
                  <a:lnTo>
                    <a:pt x="182" y="32"/>
                  </a:lnTo>
                  <a:lnTo>
                    <a:pt x="182" y="37"/>
                  </a:lnTo>
                  <a:lnTo>
                    <a:pt x="179" y="41"/>
                  </a:lnTo>
                  <a:lnTo>
                    <a:pt x="176" y="44"/>
                  </a:lnTo>
                  <a:lnTo>
                    <a:pt x="172" y="48"/>
                  </a:lnTo>
                  <a:lnTo>
                    <a:pt x="168" y="51"/>
                  </a:lnTo>
                  <a:lnTo>
                    <a:pt x="164" y="52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7" y="56"/>
                  </a:lnTo>
                  <a:lnTo>
                    <a:pt x="157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8"/>
                  </a:lnTo>
                  <a:lnTo>
                    <a:pt x="157" y="59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4" y="62"/>
                  </a:lnTo>
                  <a:lnTo>
                    <a:pt x="167" y="62"/>
                  </a:lnTo>
                  <a:lnTo>
                    <a:pt x="169" y="63"/>
                  </a:lnTo>
                  <a:lnTo>
                    <a:pt x="171" y="64"/>
                  </a:lnTo>
                  <a:lnTo>
                    <a:pt x="172" y="66"/>
                  </a:lnTo>
                  <a:lnTo>
                    <a:pt x="172" y="70"/>
                  </a:lnTo>
                  <a:lnTo>
                    <a:pt x="167" y="71"/>
                  </a:lnTo>
                  <a:lnTo>
                    <a:pt x="160" y="71"/>
                  </a:lnTo>
                  <a:lnTo>
                    <a:pt x="154" y="71"/>
                  </a:lnTo>
                  <a:lnTo>
                    <a:pt x="148" y="71"/>
                  </a:lnTo>
                  <a:lnTo>
                    <a:pt x="142" y="70"/>
                  </a:lnTo>
                  <a:lnTo>
                    <a:pt x="135" y="69"/>
                  </a:lnTo>
                  <a:lnTo>
                    <a:pt x="128" y="67"/>
                  </a:lnTo>
                  <a:lnTo>
                    <a:pt x="122" y="67"/>
                  </a:lnTo>
                  <a:lnTo>
                    <a:pt x="113" y="69"/>
                  </a:lnTo>
                  <a:lnTo>
                    <a:pt x="105" y="70"/>
                  </a:lnTo>
                  <a:lnTo>
                    <a:pt x="96" y="70"/>
                  </a:lnTo>
                  <a:lnTo>
                    <a:pt x="86" y="70"/>
                  </a:lnTo>
                  <a:lnTo>
                    <a:pt x="77" y="71"/>
                  </a:lnTo>
                  <a:lnTo>
                    <a:pt x="68" y="74"/>
                  </a:lnTo>
                  <a:lnTo>
                    <a:pt x="60" y="78"/>
                  </a:lnTo>
                  <a:lnTo>
                    <a:pt x="53" y="85"/>
                  </a:lnTo>
                  <a:lnTo>
                    <a:pt x="49" y="85"/>
                  </a:lnTo>
                  <a:lnTo>
                    <a:pt x="44" y="88"/>
                  </a:lnTo>
                  <a:lnTo>
                    <a:pt x="40" y="90"/>
                  </a:lnTo>
                  <a:lnTo>
                    <a:pt x="36" y="93"/>
                  </a:lnTo>
                  <a:lnTo>
                    <a:pt x="32" y="94"/>
                  </a:lnTo>
                  <a:lnTo>
                    <a:pt x="26" y="96"/>
                  </a:lnTo>
                  <a:lnTo>
                    <a:pt x="22" y="94"/>
                  </a:lnTo>
                  <a:lnTo>
                    <a:pt x="17" y="90"/>
                  </a:lnTo>
                  <a:lnTo>
                    <a:pt x="19" y="85"/>
                  </a:lnTo>
                  <a:lnTo>
                    <a:pt x="21" y="79"/>
                  </a:lnTo>
                  <a:lnTo>
                    <a:pt x="22" y="75"/>
                  </a:lnTo>
                  <a:lnTo>
                    <a:pt x="22" y="70"/>
                  </a:lnTo>
                  <a:lnTo>
                    <a:pt x="22" y="64"/>
                  </a:lnTo>
                  <a:lnTo>
                    <a:pt x="22" y="59"/>
                  </a:lnTo>
                  <a:lnTo>
                    <a:pt x="23" y="53"/>
                  </a:lnTo>
                  <a:lnTo>
                    <a:pt x="26" y="48"/>
                  </a:lnTo>
                  <a:lnTo>
                    <a:pt x="22" y="41"/>
                  </a:lnTo>
                  <a:lnTo>
                    <a:pt x="17" y="36"/>
                  </a:lnTo>
                  <a:lnTo>
                    <a:pt x="11" y="30"/>
                  </a:lnTo>
                  <a:lnTo>
                    <a:pt x="6" y="25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4"/>
                  </a:lnTo>
                  <a:lnTo>
                    <a:pt x="4" y="0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5" y="11"/>
                  </a:lnTo>
                  <a:lnTo>
                    <a:pt x="17" y="14"/>
                  </a:lnTo>
                  <a:lnTo>
                    <a:pt x="18" y="18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6" name="Freeform 74"/>
            <p:cNvSpPr>
              <a:spLocks/>
            </p:cNvSpPr>
            <p:nvPr/>
          </p:nvSpPr>
          <p:spPr bwMode="auto">
            <a:xfrm>
              <a:off x="1717" y="2409"/>
              <a:ext cx="1757" cy="2219"/>
            </a:xfrm>
            <a:custGeom>
              <a:avLst/>
              <a:gdLst>
                <a:gd name="T0" fmla="*/ 1147 w 1757"/>
                <a:gd name="T1" fmla="*/ 117 h 2219"/>
                <a:gd name="T2" fmla="*/ 1212 w 1757"/>
                <a:gd name="T3" fmla="*/ 374 h 2219"/>
                <a:gd name="T4" fmla="*/ 1244 w 1757"/>
                <a:gd name="T5" fmla="*/ 547 h 2219"/>
                <a:gd name="T6" fmla="*/ 1251 w 1757"/>
                <a:gd name="T7" fmla="*/ 606 h 2219"/>
                <a:gd name="T8" fmla="*/ 1310 w 1757"/>
                <a:gd name="T9" fmla="*/ 562 h 2219"/>
                <a:gd name="T10" fmla="*/ 1416 w 1757"/>
                <a:gd name="T11" fmla="*/ 502 h 2219"/>
                <a:gd name="T12" fmla="*/ 1585 w 1757"/>
                <a:gd name="T13" fmla="*/ 430 h 2219"/>
                <a:gd name="T14" fmla="*/ 1681 w 1757"/>
                <a:gd name="T15" fmla="*/ 513 h 2219"/>
                <a:gd name="T16" fmla="*/ 1688 w 1757"/>
                <a:gd name="T17" fmla="*/ 722 h 2219"/>
                <a:gd name="T18" fmla="*/ 1690 w 1757"/>
                <a:gd name="T19" fmla="*/ 939 h 2219"/>
                <a:gd name="T20" fmla="*/ 1714 w 1757"/>
                <a:gd name="T21" fmla="*/ 1149 h 2219"/>
                <a:gd name="T22" fmla="*/ 1746 w 1757"/>
                <a:gd name="T23" fmla="*/ 1324 h 2219"/>
                <a:gd name="T24" fmla="*/ 1707 w 1757"/>
                <a:gd name="T25" fmla="*/ 1407 h 2219"/>
                <a:gd name="T26" fmla="*/ 1592 w 1757"/>
                <a:gd name="T27" fmla="*/ 1430 h 2219"/>
                <a:gd name="T28" fmla="*/ 1505 w 1757"/>
                <a:gd name="T29" fmla="*/ 1456 h 2219"/>
                <a:gd name="T30" fmla="*/ 1360 w 1757"/>
                <a:gd name="T31" fmla="*/ 1456 h 2219"/>
                <a:gd name="T32" fmla="*/ 1097 w 1757"/>
                <a:gd name="T33" fmla="*/ 1442 h 2219"/>
                <a:gd name="T34" fmla="*/ 793 w 1757"/>
                <a:gd name="T35" fmla="*/ 1427 h 2219"/>
                <a:gd name="T36" fmla="*/ 812 w 1757"/>
                <a:gd name="T37" fmla="*/ 1326 h 2219"/>
                <a:gd name="T38" fmla="*/ 842 w 1757"/>
                <a:gd name="T39" fmla="*/ 1163 h 2219"/>
                <a:gd name="T40" fmla="*/ 846 w 1757"/>
                <a:gd name="T41" fmla="*/ 1144 h 2219"/>
                <a:gd name="T42" fmla="*/ 862 w 1757"/>
                <a:gd name="T43" fmla="*/ 1068 h 2219"/>
                <a:gd name="T44" fmla="*/ 876 w 1757"/>
                <a:gd name="T45" fmla="*/ 1013 h 2219"/>
                <a:gd name="T46" fmla="*/ 914 w 1757"/>
                <a:gd name="T47" fmla="*/ 822 h 2219"/>
                <a:gd name="T48" fmla="*/ 909 w 1757"/>
                <a:gd name="T49" fmla="*/ 790 h 2219"/>
                <a:gd name="T50" fmla="*/ 917 w 1757"/>
                <a:gd name="T51" fmla="*/ 677 h 2219"/>
                <a:gd name="T52" fmla="*/ 898 w 1757"/>
                <a:gd name="T53" fmla="*/ 658 h 2219"/>
                <a:gd name="T54" fmla="*/ 881 w 1757"/>
                <a:gd name="T55" fmla="*/ 727 h 2219"/>
                <a:gd name="T56" fmla="*/ 806 w 1757"/>
                <a:gd name="T57" fmla="*/ 1017 h 2219"/>
                <a:gd name="T58" fmla="*/ 776 w 1757"/>
                <a:gd name="T59" fmla="*/ 1168 h 2219"/>
                <a:gd name="T60" fmla="*/ 737 w 1757"/>
                <a:gd name="T61" fmla="*/ 1426 h 2219"/>
                <a:gd name="T62" fmla="*/ 757 w 1757"/>
                <a:gd name="T63" fmla="*/ 1451 h 2219"/>
                <a:gd name="T64" fmla="*/ 817 w 1757"/>
                <a:gd name="T65" fmla="*/ 1467 h 2219"/>
                <a:gd name="T66" fmla="*/ 1044 w 1757"/>
                <a:gd name="T67" fmla="*/ 1466 h 2219"/>
                <a:gd name="T68" fmla="*/ 1299 w 1757"/>
                <a:gd name="T69" fmla="*/ 1463 h 2219"/>
                <a:gd name="T70" fmla="*/ 1465 w 1757"/>
                <a:gd name="T71" fmla="*/ 1472 h 2219"/>
                <a:gd name="T72" fmla="*/ 1418 w 1757"/>
                <a:gd name="T73" fmla="*/ 1541 h 2219"/>
                <a:gd name="T74" fmla="*/ 1363 w 1757"/>
                <a:gd name="T75" fmla="*/ 1740 h 2219"/>
                <a:gd name="T76" fmla="*/ 1382 w 1757"/>
                <a:gd name="T77" fmla="*/ 1827 h 2219"/>
                <a:gd name="T78" fmla="*/ 1374 w 1757"/>
                <a:gd name="T79" fmla="*/ 1925 h 2219"/>
                <a:gd name="T80" fmla="*/ 1036 w 1757"/>
                <a:gd name="T81" fmla="*/ 2125 h 2219"/>
                <a:gd name="T82" fmla="*/ 825 w 1757"/>
                <a:gd name="T83" fmla="*/ 2192 h 2219"/>
                <a:gd name="T84" fmla="*/ 647 w 1757"/>
                <a:gd name="T85" fmla="*/ 2209 h 2219"/>
                <a:gd name="T86" fmla="*/ 390 w 1757"/>
                <a:gd name="T87" fmla="*/ 2215 h 2219"/>
                <a:gd name="T88" fmla="*/ 229 w 1757"/>
                <a:gd name="T89" fmla="*/ 2172 h 2219"/>
                <a:gd name="T90" fmla="*/ 115 w 1757"/>
                <a:gd name="T91" fmla="*/ 2097 h 2219"/>
                <a:gd name="T92" fmla="*/ 52 w 1757"/>
                <a:gd name="T93" fmla="*/ 1998 h 2219"/>
                <a:gd name="T94" fmla="*/ 22 w 1757"/>
                <a:gd name="T95" fmla="*/ 1939 h 2219"/>
                <a:gd name="T96" fmla="*/ 3 w 1757"/>
                <a:gd name="T97" fmla="*/ 1868 h 2219"/>
                <a:gd name="T98" fmla="*/ 10 w 1757"/>
                <a:gd name="T99" fmla="*/ 1775 h 2219"/>
                <a:gd name="T100" fmla="*/ 42 w 1757"/>
                <a:gd name="T101" fmla="*/ 1598 h 2219"/>
                <a:gd name="T102" fmla="*/ 97 w 1757"/>
                <a:gd name="T103" fmla="*/ 1408 h 2219"/>
                <a:gd name="T104" fmla="*/ 172 w 1757"/>
                <a:gd name="T105" fmla="*/ 1186 h 2219"/>
                <a:gd name="T106" fmla="*/ 244 w 1757"/>
                <a:gd name="T107" fmla="*/ 876 h 2219"/>
                <a:gd name="T108" fmla="*/ 321 w 1757"/>
                <a:gd name="T109" fmla="*/ 636 h 2219"/>
                <a:gd name="T110" fmla="*/ 375 w 1757"/>
                <a:gd name="T111" fmla="*/ 499 h 2219"/>
                <a:gd name="T112" fmla="*/ 411 w 1757"/>
                <a:gd name="T113" fmla="*/ 411 h 2219"/>
                <a:gd name="T114" fmla="*/ 543 w 1757"/>
                <a:gd name="T115" fmla="*/ 263 h 2219"/>
                <a:gd name="T116" fmla="*/ 795 w 1757"/>
                <a:gd name="T117" fmla="*/ 135 h 2219"/>
                <a:gd name="T118" fmla="*/ 861 w 1757"/>
                <a:gd name="T119" fmla="*/ 126 h 2219"/>
                <a:gd name="T120" fmla="*/ 801 w 1757"/>
                <a:gd name="T121" fmla="*/ 194 h 2219"/>
                <a:gd name="T122" fmla="*/ 846 w 1757"/>
                <a:gd name="T123" fmla="*/ 187 h 2219"/>
                <a:gd name="T124" fmla="*/ 981 w 1757"/>
                <a:gd name="T125" fmla="*/ 83 h 2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7" h="2219">
                  <a:moveTo>
                    <a:pt x="1128" y="0"/>
                  </a:moveTo>
                  <a:lnTo>
                    <a:pt x="1130" y="18"/>
                  </a:lnTo>
                  <a:lnTo>
                    <a:pt x="1131" y="34"/>
                  </a:lnTo>
                  <a:lnTo>
                    <a:pt x="1134" y="51"/>
                  </a:lnTo>
                  <a:lnTo>
                    <a:pt x="1136" y="67"/>
                  </a:lnTo>
                  <a:lnTo>
                    <a:pt x="1141" y="83"/>
                  </a:lnTo>
                  <a:lnTo>
                    <a:pt x="1143" y="101"/>
                  </a:lnTo>
                  <a:lnTo>
                    <a:pt x="1147" y="117"/>
                  </a:lnTo>
                  <a:lnTo>
                    <a:pt x="1150" y="135"/>
                  </a:lnTo>
                  <a:lnTo>
                    <a:pt x="1161" y="168"/>
                  </a:lnTo>
                  <a:lnTo>
                    <a:pt x="1171" y="202"/>
                  </a:lnTo>
                  <a:lnTo>
                    <a:pt x="1177" y="238"/>
                  </a:lnTo>
                  <a:lnTo>
                    <a:pt x="1186" y="272"/>
                  </a:lnTo>
                  <a:lnTo>
                    <a:pt x="1192" y="306"/>
                  </a:lnTo>
                  <a:lnTo>
                    <a:pt x="1202" y="341"/>
                  </a:lnTo>
                  <a:lnTo>
                    <a:pt x="1212" y="374"/>
                  </a:lnTo>
                  <a:lnTo>
                    <a:pt x="1224" y="407"/>
                  </a:lnTo>
                  <a:lnTo>
                    <a:pt x="1228" y="429"/>
                  </a:lnTo>
                  <a:lnTo>
                    <a:pt x="1232" y="449"/>
                  </a:lnTo>
                  <a:lnTo>
                    <a:pt x="1235" y="468"/>
                  </a:lnTo>
                  <a:lnTo>
                    <a:pt x="1239" y="487"/>
                  </a:lnTo>
                  <a:lnTo>
                    <a:pt x="1242" y="508"/>
                  </a:lnTo>
                  <a:lnTo>
                    <a:pt x="1243" y="527"/>
                  </a:lnTo>
                  <a:lnTo>
                    <a:pt x="1244" y="547"/>
                  </a:lnTo>
                  <a:lnTo>
                    <a:pt x="1244" y="569"/>
                  </a:lnTo>
                  <a:lnTo>
                    <a:pt x="1247" y="575"/>
                  </a:lnTo>
                  <a:lnTo>
                    <a:pt x="1248" y="580"/>
                  </a:lnTo>
                  <a:lnTo>
                    <a:pt x="1248" y="588"/>
                  </a:lnTo>
                  <a:lnTo>
                    <a:pt x="1247" y="595"/>
                  </a:lnTo>
                  <a:lnTo>
                    <a:pt x="1248" y="600"/>
                  </a:lnTo>
                  <a:lnTo>
                    <a:pt x="1250" y="605"/>
                  </a:lnTo>
                  <a:lnTo>
                    <a:pt x="1251" y="606"/>
                  </a:lnTo>
                  <a:lnTo>
                    <a:pt x="1254" y="607"/>
                  </a:lnTo>
                  <a:lnTo>
                    <a:pt x="1257" y="607"/>
                  </a:lnTo>
                  <a:lnTo>
                    <a:pt x="1261" y="606"/>
                  </a:lnTo>
                  <a:lnTo>
                    <a:pt x="1270" y="598"/>
                  </a:lnTo>
                  <a:lnTo>
                    <a:pt x="1280" y="590"/>
                  </a:lnTo>
                  <a:lnTo>
                    <a:pt x="1289" y="580"/>
                  </a:lnTo>
                  <a:lnTo>
                    <a:pt x="1299" y="570"/>
                  </a:lnTo>
                  <a:lnTo>
                    <a:pt x="1310" y="562"/>
                  </a:lnTo>
                  <a:lnTo>
                    <a:pt x="1321" y="555"/>
                  </a:lnTo>
                  <a:lnTo>
                    <a:pt x="1332" y="550"/>
                  </a:lnTo>
                  <a:lnTo>
                    <a:pt x="1345" y="546"/>
                  </a:lnTo>
                  <a:lnTo>
                    <a:pt x="1359" y="538"/>
                  </a:lnTo>
                  <a:lnTo>
                    <a:pt x="1374" y="530"/>
                  </a:lnTo>
                  <a:lnTo>
                    <a:pt x="1388" y="520"/>
                  </a:lnTo>
                  <a:lnTo>
                    <a:pt x="1401" y="510"/>
                  </a:lnTo>
                  <a:lnTo>
                    <a:pt x="1416" y="502"/>
                  </a:lnTo>
                  <a:lnTo>
                    <a:pt x="1430" y="494"/>
                  </a:lnTo>
                  <a:lnTo>
                    <a:pt x="1445" y="487"/>
                  </a:lnTo>
                  <a:lnTo>
                    <a:pt x="1460" y="484"/>
                  </a:lnTo>
                  <a:lnTo>
                    <a:pt x="1484" y="472"/>
                  </a:lnTo>
                  <a:lnTo>
                    <a:pt x="1510" y="461"/>
                  </a:lnTo>
                  <a:lnTo>
                    <a:pt x="1535" y="450"/>
                  </a:lnTo>
                  <a:lnTo>
                    <a:pt x="1561" y="439"/>
                  </a:lnTo>
                  <a:lnTo>
                    <a:pt x="1585" y="430"/>
                  </a:lnTo>
                  <a:lnTo>
                    <a:pt x="1611" y="420"/>
                  </a:lnTo>
                  <a:lnTo>
                    <a:pt x="1639" y="412"/>
                  </a:lnTo>
                  <a:lnTo>
                    <a:pt x="1666" y="407"/>
                  </a:lnTo>
                  <a:lnTo>
                    <a:pt x="1671" y="427"/>
                  </a:lnTo>
                  <a:lnTo>
                    <a:pt x="1675" y="448"/>
                  </a:lnTo>
                  <a:lnTo>
                    <a:pt x="1678" y="469"/>
                  </a:lnTo>
                  <a:lnTo>
                    <a:pt x="1679" y="491"/>
                  </a:lnTo>
                  <a:lnTo>
                    <a:pt x="1681" y="513"/>
                  </a:lnTo>
                  <a:lnTo>
                    <a:pt x="1681" y="535"/>
                  </a:lnTo>
                  <a:lnTo>
                    <a:pt x="1682" y="558"/>
                  </a:lnTo>
                  <a:lnTo>
                    <a:pt x="1682" y="580"/>
                  </a:lnTo>
                  <a:lnTo>
                    <a:pt x="1684" y="609"/>
                  </a:lnTo>
                  <a:lnTo>
                    <a:pt x="1684" y="637"/>
                  </a:lnTo>
                  <a:lnTo>
                    <a:pt x="1685" y="666"/>
                  </a:lnTo>
                  <a:lnTo>
                    <a:pt x="1686" y="693"/>
                  </a:lnTo>
                  <a:lnTo>
                    <a:pt x="1688" y="722"/>
                  </a:lnTo>
                  <a:lnTo>
                    <a:pt x="1686" y="751"/>
                  </a:lnTo>
                  <a:lnTo>
                    <a:pt x="1685" y="779"/>
                  </a:lnTo>
                  <a:lnTo>
                    <a:pt x="1681" y="807"/>
                  </a:lnTo>
                  <a:lnTo>
                    <a:pt x="1682" y="834"/>
                  </a:lnTo>
                  <a:lnTo>
                    <a:pt x="1684" y="860"/>
                  </a:lnTo>
                  <a:lnTo>
                    <a:pt x="1686" y="887"/>
                  </a:lnTo>
                  <a:lnTo>
                    <a:pt x="1688" y="913"/>
                  </a:lnTo>
                  <a:lnTo>
                    <a:pt x="1690" y="939"/>
                  </a:lnTo>
                  <a:lnTo>
                    <a:pt x="1693" y="965"/>
                  </a:lnTo>
                  <a:lnTo>
                    <a:pt x="1694" y="991"/>
                  </a:lnTo>
                  <a:lnTo>
                    <a:pt x="1696" y="1017"/>
                  </a:lnTo>
                  <a:lnTo>
                    <a:pt x="1700" y="1043"/>
                  </a:lnTo>
                  <a:lnTo>
                    <a:pt x="1704" y="1070"/>
                  </a:lnTo>
                  <a:lnTo>
                    <a:pt x="1707" y="1096"/>
                  </a:lnTo>
                  <a:lnTo>
                    <a:pt x="1711" y="1123"/>
                  </a:lnTo>
                  <a:lnTo>
                    <a:pt x="1714" y="1149"/>
                  </a:lnTo>
                  <a:lnTo>
                    <a:pt x="1718" y="1175"/>
                  </a:lnTo>
                  <a:lnTo>
                    <a:pt x="1722" y="1202"/>
                  </a:lnTo>
                  <a:lnTo>
                    <a:pt x="1727" y="1227"/>
                  </a:lnTo>
                  <a:lnTo>
                    <a:pt x="1733" y="1246"/>
                  </a:lnTo>
                  <a:lnTo>
                    <a:pt x="1738" y="1265"/>
                  </a:lnTo>
                  <a:lnTo>
                    <a:pt x="1742" y="1284"/>
                  </a:lnTo>
                  <a:lnTo>
                    <a:pt x="1745" y="1305"/>
                  </a:lnTo>
                  <a:lnTo>
                    <a:pt x="1746" y="1324"/>
                  </a:lnTo>
                  <a:lnTo>
                    <a:pt x="1748" y="1344"/>
                  </a:lnTo>
                  <a:lnTo>
                    <a:pt x="1748" y="1365"/>
                  </a:lnTo>
                  <a:lnTo>
                    <a:pt x="1748" y="1385"/>
                  </a:lnTo>
                  <a:lnTo>
                    <a:pt x="1757" y="1414"/>
                  </a:lnTo>
                  <a:lnTo>
                    <a:pt x="1746" y="1411"/>
                  </a:lnTo>
                  <a:lnTo>
                    <a:pt x="1734" y="1408"/>
                  </a:lnTo>
                  <a:lnTo>
                    <a:pt x="1720" y="1407"/>
                  </a:lnTo>
                  <a:lnTo>
                    <a:pt x="1707" y="1407"/>
                  </a:lnTo>
                  <a:lnTo>
                    <a:pt x="1693" y="1408"/>
                  </a:lnTo>
                  <a:lnTo>
                    <a:pt x="1679" y="1410"/>
                  </a:lnTo>
                  <a:lnTo>
                    <a:pt x="1667" y="1414"/>
                  </a:lnTo>
                  <a:lnTo>
                    <a:pt x="1655" y="1418"/>
                  </a:lnTo>
                  <a:lnTo>
                    <a:pt x="1639" y="1418"/>
                  </a:lnTo>
                  <a:lnTo>
                    <a:pt x="1624" y="1421"/>
                  </a:lnTo>
                  <a:lnTo>
                    <a:pt x="1609" y="1425"/>
                  </a:lnTo>
                  <a:lnTo>
                    <a:pt x="1592" y="1430"/>
                  </a:lnTo>
                  <a:lnTo>
                    <a:pt x="1577" y="1434"/>
                  </a:lnTo>
                  <a:lnTo>
                    <a:pt x="1562" y="1440"/>
                  </a:lnTo>
                  <a:lnTo>
                    <a:pt x="1546" y="1444"/>
                  </a:lnTo>
                  <a:lnTo>
                    <a:pt x="1531" y="1445"/>
                  </a:lnTo>
                  <a:lnTo>
                    <a:pt x="1525" y="1449"/>
                  </a:lnTo>
                  <a:lnTo>
                    <a:pt x="1518" y="1452"/>
                  </a:lnTo>
                  <a:lnTo>
                    <a:pt x="1512" y="1455"/>
                  </a:lnTo>
                  <a:lnTo>
                    <a:pt x="1505" y="1456"/>
                  </a:lnTo>
                  <a:lnTo>
                    <a:pt x="1491" y="1459"/>
                  </a:lnTo>
                  <a:lnTo>
                    <a:pt x="1476" y="1459"/>
                  </a:lnTo>
                  <a:lnTo>
                    <a:pt x="1460" y="1459"/>
                  </a:lnTo>
                  <a:lnTo>
                    <a:pt x="1445" y="1457"/>
                  </a:lnTo>
                  <a:lnTo>
                    <a:pt x="1428" y="1456"/>
                  </a:lnTo>
                  <a:lnTo>
                    <a:pt x="1413" y="1456"/>
                  </a:lnTo>
                  <a:lnTo>
                    <a:pt x="1386" y="1457"/>
                  </a:lnTo>
                  <a:lnTo>
                    <a:pt x="1360" y="1456"/>
                  </a:lnTo>
                  <a:lnTo>
                    <a:pt x="1333" y="1455"/>
                  </a:lnTo>
                  <a:lnTo>
                    <a:pt x="1307" y="1452"/>
                  </a:lnTo>
                  <a:lnTo>
                    <a:pt x="1280" y="1451"/>
                  </a:lnTo>
                  <a:lnTo>
                    <a:pt x="1254" y="1448"/>
                  </a:lnTo>
                  <a:lnTo>
                    <a:pt x="1227" y="1445"/>
                  </a:lnTo>
                  <a:lnTo>
                    <a:pt x="1199" y="1442"/>
                  </a:lnTo>
                  <a:lnTo>
                    <a:pt x="1147" y="1442"/>
                  </a:lnTo>
                  <a:lnTo>
                    <a:pt x="1097" y="1442"/>
                  </a:lnTo>
                  <a:lnTo>
                    <a:pt x="1046" y="1442"/>
                  </a:lnTo>
                  <a:lnTo>
                    <a:pt x="996" y="1444"/>
                  </a:lnTo>
                  <a:lnTo>
                    <a:pt x="947" y="1444"/>
                  </a:lnTo>
                  <a:lnTo>
                    <a:pt x="896" y="1444"/>
                  </a:lnTo>
                  <a:lnTo>
                    <a:pt x="846" y="1444"/>
                  </a:lnTo>
                  <a:lnTo>
                    <a:pt x="794" y="1441"/>
                  </a:lnTo>
                  <a:lnTo>
                    <a:pt x="793" y="1434"/>
                  </a:lnTo>
                  <a:lnTo>
                    <a:pt x="793" y="1427"/>
                  </a:lnTo>
                  <a:lnTo>
                    <a:pt x="793" y="1419"/>
                  </a:lnTo>
                  <a:lnTo>
                    <a:pt x="793" y="1411"/>
                  </a:lnTo>
                  <a:lnTo>
                    <a:pt x="794" y="1403"/>
                  </a:lnTo>
                  <a:lnTo>
                    <a:pt x="795" y="1395"/>
                  </a:lnTo>
                  <a:lnTo>
                    <a:pt x="797" y="1386"/>
                  </a:lnTo>
                  <a:lnTo>
                    <a:pt x="799" y="1378"/>
                  </a:lnTo>
                  <a:lnTo>
                    <a:pt x="805" y="1352"/>
                  </a:lnTo>
                  <a:lnTo>
                    <a:pt x="812" y="1326"/>
                  </a:lnTo>
                  <a:lnTo>
                    <a:pt x="819" y="1299"/>
                  </a:lnTo>
                  <a:lnTo>
                    <a:pt x="824" y="1272"/>
                  </a:lnTo>
                  <a:lnTo>
                    <a:pt x="830" y="1245"/>
                  </a:lnTo>
                  <a:lnTo>
                    <a:pt x="834" y="1219"/>
                  </a:lnTo>
                  <a:lnTo>
                    <a:pt x="838" y="1191"/>
                  </a:lnTo>
                  <a:lnTo>
                    <a:pt x="839" y="1165"/>
                  </a:lnTo>
                  <a:lnTo>
                    <a:pt x="840" y="1164"/>
                  </a:lnTo>
                  <a:lnTo>
                    <a:pt x="842" y="1163"/>
                  </a:lnTo>
                  <a:lnTo>
                    <a:pt x="843" y="1161"/>
                  </a:lnTo>
                  <a:lnTo>
                    <a:pt x="843" y="1160"/>
                  </a:lnTo>
                  <a:lnTo>
                    <a:pt x="843" y="1159"/>
                  </a:lnTo>
                  <a:lnTo>
                    <a:pt x="843" y="1157"/>
                  </a:lnTo>
                  <a:lnTo>
                    <a:pt x="842" y="1156"/>
                  </a:lnTo>
                  <a:lnTo>
                    <a:pt x="842" y="1154"/>
                  </a:lnTo>
                  <a:lnTo>
                    <a:pt x="843" y="1154"/>
                  </a:lnTo>
                  <a:lnTo>
                    <a:pt x="846" y="1144"/>
                  </a:lnTo>
                  <a:lnTo>
                    <a:pt x="847" y="1134"/>
                  </a:lnTo>
                  <a:lnTo>
                    <a:pt x="851" y="1124"/>
                  </a:lnTo>
                  <a:lnTo>
                    <a:pt x="854" y="1115"/>
                  </a:lnTo>
                  <a:lnTo>
                    <a:pt x="858" y="1105"/>
                  </a:lnTo>
                  <a:lnTo>
                    <a:pt x="860" y="1094"/>
                  </a:lnTo>
                  <a:lnTo>
                    <a:pt x="861" y="1084"/>
                  </a:lnTo>
                  <a:lnTo>
                    <a:pt x="861" y="1073"/>
                  </a:lnTo>
                  <a:lnTo>
                    <a:pt x="862" y="1068"/>
                  </a:lnTo>
                  <a:lnTo>
                    <a:pt x="864" y="1064"/>
                  </a:lnTo>
                  <a:lnTo>
                    <a:pt x="865" y="1060"/>
                  </a:lnTo>
                  <a:lnTo>
                    <a:pt x="866" y="1056"/>
                  </a:lnTo>
                  <a:lnTo>
                    <a:pt x="868" y="1052"/>
                  </a:lnTo>
                  <a:lnTo>
                    <a:pt x="868" y="1047"/>
                  </a:lnTo>
                  <a:lnTo>
                    <a:pt x="869" y="1043"/>
                  </a:lnTo>
                  <a:lnTo>
                    <a:pt x="869" y="1038"/>
                  </a:lnTo>
                  <a:lnTo>
                    <a:pt x="876" y="1013"/>
                  </a:lnTo>
                  <a:lnTo>
                    <a:pt x="881" y="987"/>
                  </a:lnTo>
                  <a:lnTo>
                    <a:pt x="885" y="959"/>
                  </a:lnTo>
                  <a:lnTo>
                    <a:pt x="891" y="932"/>
                  </a:lnTo>
                  <a:lnTo>
                    <a:pt x="895" y="905"/>
                  </a:lnTo>
                  <a:lnTo>
                    <a:pt x="900" y="877"/>
                  </a:lnTo>
                  <a:lnTo>
                    <a:pt x="907" y="850"/>
                  </a:lnTo>
                  <a:lnTo>
                    <a:pt x="914" y="824"/>
                  </a:lnTo>
                  <a:lnTo>
                    <a:pt x="914" y="822"/>
                  </a:lnTo>
                  <a:lnTo>
                    <a:pt x="914" y="819"/>
                  </a:lnTo>
                  <a:lnTo>
                    <a:pt x="914" y="817"/>
                  </a:lnTo>
                  <a:lnTo>
                    <a:pt x="914" y="815"/>
                  </a:lnTo>
                  <a:lnTo>
                    <a:pt x="913" y="813"/>
                  </a:lnTo>
                  <a:lnTo>
                    <a:pt x="911" y="811"/>
                  </a:lnTo>
                  <a:lnTo>
                    <a:pt x="910" y="809"/>
                  </a:lnTo>
                  <a:lnTo>
                    <a:pt x="907" y="807"/>
                  </a:lnTo>
                  <a:lnTo>
                    <a:pt x="909" y="790"/>
                  </a:lnTo>
                  <a:lnTo>
                    <a:pt x="909" y="775"/>
                  </a:lnTo>
                  <a:lnTo>
                    <a:pt x="910" y="759"/>
                  </a:lnTo>
                  <a:lnTo>
                    <a:pt x="911" y="742"/>
                  </a:lnTo>
                  <a:lnTo>
                    <a:pt x="914" y="726"/>
                  </a:lnTo>
                  <a:lnTo>
                    <a:pt x="915" y="710"/>
                  </a:lnTo>
                  <a:lnTo>
                    <a:pt x="918" y="695"/>
                  </a:lnTo>
                  <a:lnTo>
                    <a:pt x="921" y="678"/>
                  </a:lnTo>
                  <a:lnTo>
                    <a:pt x="917" y="677"/>
                  </a:lnTo>
                  <a:lnTo>
                    <a:pt x="915" y="673"/>
                  </a:lnTo>
                  <a:lnTo>
                    <a:pt x="914" y="669"/>
                  </a:lnTo>
                  <a:lnTo>
                    <a:pt x="914" y="665"/>
                  </a:lnTo>
                  <a:lnTo>
                    <a:pt x="913" y="659"/>
                  </a:lnTo>
                  <a:lnTo>
                    <a:pt x="911" y="656"/>
                  </a:lnTo>
                  <a:lnTo>
                    <a:pt x="907" y="655"/>
                  </a:lnTo>
                  <a:lnTo>
                    <a:pt x="902" y="655"/>
                  </a:lnTo>
                  <a:lnTo>
                    <a:pt x="898" y="658"/>
                  </a:lnTo>
                  <a:lnTo>
                    <a:pt x="895" y="662"/>
                  </a:lnTo>
                  <a:lnTo>
                    <a:pt x="895" y="667"/>
                  </a:lnTo>
                  <a:lnTo>
                    <a:pt x="895" y="671"/>
                  </a:lnTo>
                  <a:lnTo>
                    <a:pt x="895" y="676"/>
                  </a:lnTo>
                  <a:lnTo>
                    <a:pt x="895" y="681"/>
                  </a:lnTo>
                  <a:lnTo>
                    <a:pt x="892" y="684"/>
                  </a:lnTo>
                  <a:lnTo>
                    <a:pt x="888" y="688"/>
                  </a:lnTo>
                  <a:lnTo>
                    <a:pt x="881" y="727"/>
                  </a:lnTo>
                  <a:lnTo>
                    <a:pt x="873" y="767"/>
                  </a:lnTo>
                  <a:lnTo>
                    <a:pt x="862" y="807"/>
                  </a:lnTo>
                  <a:lnTo>
                    <a:pt x="851" y="845"/>
                  </a:lnTo>
                  <a:lnTo>
                    <a:pt x="840" y="883"/>
                  </a:lnTo>
                  <a:lnTo>
                    <a:pt x="828" y="922"/>
                  </a:lnTo>
                  <a:lnTo>
                    <a:pt x="817" y="961"/>
                  </a:lnTo>
                  <a:lnTo>
                    <a:pt x="808" y="1000"/>
                  </a:lnTo>
                  <a:lnTo>
                    <a:pt x="806" y="1017"/>
                  </a:lnTo>
                  <a:lnTo>
                    <a:pt x="802" y="1033"/>
                  </a:lnTo>
                  <a:lnTo>
                    <a:pt x="798" y="1049"/>
                  </a:lnTo>
                  <a:lnTo>
                    <a:pt x="793" y="1064"/>
                  </a:lnTo>
                  <a:lnTo>
                    <a:pt x="789" y="1081"/>
                  </a:lnTo>
                  <a:lnTo>
                    <a:pt x="784" y="1097"/>
                  </a:lnTo>
                  <a:lnTo>
                    <a:pt x="782" y="1115"/>
                  </a:lnTo>
                  <a:lnTo>
                    <a:pt x="782" y="1133"/>
                  </a:lnTo>
                  <a:lnTo>
                    <a:pt x="776" y="1168"/>
                  </a:lnTo>
                  <a:lnTo>
                    <a:pt x="771" y="1205"/>
                  </a:lnTo>
                  <a:lnTo>
                    <a:pt x="764" y="1240"/>
                  </a:lnTo>
                  <a:lnTo>
                    <a:pt x="757" y="1276"/>
                  </a:lnTo>
                  <a:lnTo>
                    <a:pt x="752" y="1313"/>
                  </a:lnTo>
                  <a:lnTo>
                    <a:pt x="745" y="1348"/>
                  </a:lnTo>
                  <a:lnTo>
                    <a:pt x="741" y="1384"/>
                  </a:lnTo>
                  <a:lnTo>
                    <a:pt x="737" y="1419"/>
                  </a:lnTo>
                  <a:lnTo>
                    <a:pt x="737" y="1426"/>
                  </a:lnTo>
                  <a:lnTo>
                    <a:pt x="739" y="1430"/>
                  </a:lnTo>
                  <a:lnTo>
                    <a:pt x="744" y="1433"/>
                  </a:lnTo>
                  <a:lnTo>
                    <a:pt x="749" y="1436"/>
                  </a:lnTo>
                  <a:lnTo>
                    <a:pt x="753" y="1438"/>
                  </a:lnTo>
                  <a:lnTo>
                    <a:pt x="756" y="1442"/>
                  </a:lnTo>
                  <a:lnTo>
                    <a:pt x="757" y="1444"/>
                  </a:lnTo>
                  <a:lnTo>
                    <a:pt x="757" y="1446"/>
                  </a:lnTo>
                  <a:lnTo>
                    <a:pt x="757" y="1451"/>
                  </a:lnTo>
                  <a:lnTo>
                    <a:pt x="756" y="1453"/>
                  </a:lnTo>
                  <a:lnTo>
                    <a:pt x="764" y="1457"/>
                  </a:lnTo>
                  <a:lnTo>
                    <a:pt x="772" y="1460"/>
                  </a:lnTo>
                  <a:lnTo>
                    <a:pt x="780" y="1463"/>
                  </a:lnTo>
                  <a:lnTo>
                    <a:pt x="789" y="1466"/>
                  </a:lnTo>
                  <a:lnTo>
                    <a:pt x="798" y="1467"/>
                  </a:lnTo>
                  <a:lnTo>
                    <a:pt x="808" y="1467"/>
                  </a:lnTo>
                  <a:lnTo>
                    <a:pt x="817" y="1467"/>
                  </a:lnTo>
                  <a:lnTo>
                    <a:pt x="827" y="1467"/>
                  </a:lnTo>
                  <a:lnTo>
                    <a:pt x="858" y="1466"/>
                  </a:lnTo>
                  <a:lnTo>
                    <a:pt x="890" y="1466"/>
                  </a:lnTo>
                  <a:lnTo>
                    <a:pt x="921" y="1467"/>
                  </a:lnTo>
                  <a:lnTo>
                    <a:pt x="951" y="1468"/>
                  </a:lnTo>
                  <a:lnTo>
                    <a:pt x="982" y="1468"/>
                  </a:lnTo>
                  <a:lnTo>
                    <a:pt x="1012" y="1468"/>
                  </a:lnTo>
                  <a:lnTo>
                    <a:pt x="1044" y="1466"/>
                  </a:lnTo>
                  <a:lnTo>
                    <a:pt x="1072" y="1460"/>
                  </a:lnTo>
                  <a:lnTo>
                    <a:pt x="1094" y="1457"/>
                  </a:lnTo>
                  <a:lnTo>
                    <a:pt x="1117" y="1456"/>
                  </a:lnTo>
                  <a:lnTo>
                    <a:pt x="1139" y="1455"/>
                  </a:lnTo>
                  <a:lnTo>
                    <a:pt x="1161" y="1455"/>
                  </a:lnTo>
                  <a:lnTo>
                    <a:pt x="1207" y="1456"/>
                  </a:lnTo>
                  <a:lnTo>
                    <a:pt x="1252" y="1460"/>
                  </a:lnTo>
                  <a:lnTo>
                    <a:pt x="1299" y="1463"/>
                  </a:lnTo>
                  <a:lnTo>
                    <a:pt x="1345" y="1467"/>
                  </a:lnTo>
                  <a:lnTo>
                    <a:pt x="1392" y="1468"/>
                  </a:lnTo>
                  <a:lnTo>
                    <a:pt x="1439" y="1468"/>
                  </a:lnTo>
                  <a:lnTo>
                    <a:pt x="1445" y="1470"/>
                  </a:lnTo>
                  <a:lnTo>
                    <a:pt x="1450" y="1471"/>
                  </a:lnTo>
                  <a:lnTo>
                    <a:pt x="1454" y="1471"/>
                  </a:lnTo>
                  <a:lnTo>
                    <a:pt x="1460" y="1472"/>
                  </a:lnTo>
                  <a:lnTo>
                    <a:pt x="1465" y="1472"/>
                  </a:lnTo>
                  <a:lnTo>
                    <a:pt x="1471" y="1474"/>
                  </a:lnTo>
                  <a:lnTo>
                    <a:pt x="1476" y="1475"/>
                  </a:lnTo>
                  <a:lnTo>
                    <a:pt x="1482" y="1475"/>
                  </a:lnTo>
                  <a:lnTo>
                    <a:pt x="1465" y="1487"/>
                  </a:lnTo>
                  <a:lnTo>
                    <a:pt x="1452" y="1500"/>
                  </a:lnTo>
                  <a:lnTo>
                    <a:pt x="1439" y="1512"/>
                  </a:lnTo>
                  <a:lnTo>
                    <a:pt x="1428" y="1526"/>
                  </a:lnTo>
                  <a:lnTo>
                    <a:pt x="1418" y="1541"/>
                  </a:lnTo>
                  <a:lnTo>
                    <a:pt x="1409" y="1556"/>
                  </a:lnTo>
                  <a:lnTo>
                    <a:pt x="1403" y="1572"/>
                  </a:lnTo>
                  <a:lnTo>
                    <a:pt x="1396" y="1588"/>
                  </a:lnTo>
                  <a:lnTo>
                    <a:pt x="1386" y="1621"/>
                  </a:lnTo>
                  <a:lnTo>
                    <a:pt x="1378" y="1657"/>
                  </a:lnTo>
                  <a:lnTo>
                    <a:pt x="1371" y="1691"/>
                  </a:lnTo>
                  <a:lnTo>
                    <a:pt x="1364" y="1726"/>
                  </a:lnTo>
                  <a:lnTo>
                    <a:pt x="1363" y="1740"/>
                  </a:lnTo>
                  <a:lnTo>
                    <a:pt x="1363" y="1752"/>
                  </a:lnTo>
                  <a:lnTo>
                    <a:pt x="1364" y="1763"/>
                  </a:lnTo>
                  <a:lnTo>
                    <a:pt x="1367" y="1774"/>
                  </a:lnTo>
                  <a:lnTo>
                    <a:pt x="1370" y="1785"/>
                  </a:lnTo>
                  <a:lnTo>
                    <a:pt x="1373" y="1796"/>
                  </a:lnTo>
                  <a:lnTo>
                    <a:pt x="1374" y="1807"/>
                  </a:lnTo>
                  <a:lnTo>
                    <a:pt x="1375" y="1818"/>
                  </a:lnTo>
                  <a:lnTo>
                    <a:pt x="1382" y="1827"/>
                  </a:lnTo>
                  <a:lnTo>
                    <a:pt x="1389" y="1838"/>
                  </a:lnTo>
                  <a:lnTo>
                    <a:pt x="1393" y="1848"/>
                  </a:lnTo>
                  <a:lnTo>
                    <a:pt x="1397" y="1860"/>
                  </a:lnTo>
                  <a:lnTo>
                    <a:pt x="1400" y="1871"/>
                  </a:lnTo>
                  <a:lnTo>
                    <a:pt x="1401" y="1883"/>
                  </a:lnTo>
                  <a:lnTo>
                    <a:pt x="1400" y="1894"/>
                  </a:lnTo>
                  <a:lnTo>
                    <a:pt x="1398" y="1906"/>
                  </a:lnTo>
                  <a:lnTo>
                    <a:pt x="1374" y="1925"/>
                  </a:lnTo>
                  <a:lnTo>
                    <a:pt x="1349" y="1945"/>
                  </a:lnTo>
                  <a:lnTo>
                    <a:pt x="1325" y="1964"/>
                  </a:lnTo>
                  <a:lnTo>
                    <a:pt x="1300" y="1981"/>
                  </a:lnTo>
                  <a:lnTo>
                    <a:pt x="1250" y="2014"/>
                  </a:lnTo>
                  <a:lnTo>
                    <a:pt x="1198" y="2045"/>
                  </a:lnTo>
                  <a:lnTo>
                    <a:pt x="1145" y="2074"/>
                  </a:lnTo>
                  <a:lnTo>
                    <a:pt x="1090" y="2101"/>
                  </a:lnTo>
                  <a:lnTo>
                    <a:pt x="1036" y="2125"/>
                  </a:lnTo>
                  <a:lnTo>
                    <a:pt x="981" y="2148"/>
                  </a:lnTo>
                  <a:lnTo>
                    <a:pt x="959" y="2155"/>
                  </a:lnTo>
                  <a:lnTo>
                    <a:pt x="936" y="2161"/>
                  </a:lnTo>
                  <a:lnTo>
                    <a:pt x="914" y="2167"/>
                  </a:lnTo>
                  <a:lnTo>
                    <a:pt x="892" y="2172"/>
                  </a:lnTo>
                  <a:lnTo>
                    <a:pt x="869" y="2179"/>
                  </a:lnTo>
                  <a:lnTo>
                    <a:pt x="847" y="2185"/>
                  </a:lnTo>
                  <a:lnTo>
                    <a:pt x="825" y="2192"/>
                  </a:lnTo>
                  <a:lnTo>
                    <a:pt x="804" y="2198"/>
                  </a:lnTo>
                  <a:lnTo>
                    <a:pt x="782" y="2200"/>
                  </a:lnTo>
                  <a:lnTo>
                    <a:pt x="760" y="2202"/>
                  </a:lnTo>
                  <a:lnTo>
                    <a:pt x="737" y="2204"/>
                  </a:lnTo>
                  <a:lnTo>
                    <a:pt x="715" y="2207"/>
                  </a:lnTo>
                  <a:lnTo>
                    <a:pt x="692" y="2208"/>
                  </a:lnTo>
                  <a:lnTo>
                    <a:pt x="670" y="2208"/>
                  </a:lnTo>
                  <a:lnTo>
                    <a:pt x="647" y="2209"/>
                  </a:lnTo>
                  <a:lnTo>
                    <a:pt x="623" y="2208"/>
                  </a:lnTo>
                  <a:lnTo>
                    <a:pt x="617" y="2213"/>
                  </a:lnTo>
                  <a:lnTo>
                    <a:pt x="570" y="2216"/>
                  </a:lnTo>
                  <a:lnTo>
                    <a:pt x="525" y="2217"/>
                  </a:lnTo>
                  <a:lnTo>
                    <a:pt x="480" y="2219"/>
                  </a:lnTo>
                  <a:lnTo>
                    <a:pt x="435" y="2217"/>
                  </a:lnTo>
                  <a:lnTo>
                    <a:pt x="412" y="2216"/>
                  </a:lnTo>
                  <a:lnTo>
                    <a:pt x="390" y="2215"/>
                  </a:lnTo>
                  <a:lnTo>
                    <a:pt x="368" y="2212"/>
                  </a:lnTo>
                  <a:lnTo>
                    <a:pt x="347" y="2208"/>
                  </a:lnTo>
                  <a:lnTo>
                    <a:pt x="325" y="2204"/>
                  </a:lnTo>
                  <a:lnTo>
                    <a:pt x="303" y="2197"/>
                  </a:lnTo>
                  <a:lnTo>
                    <a:pt x="282" y="2190"/>
                  </a:lnTo>
                  <a:lnTo>
                    <a:pt x="261" y="2182"/>
                  </a:lnTo>
                  <a:lnTo>
                    <a:pt x="246" y="2178"/>
                  </a:lnTo>
                  <a:lnTo>
                    <a:pt x="229" y="2172"/>
                  </a:lnTo>
                  <a:lnTo>
                    <a:pt x="213" y="2166"/>
                  </a:lnTo>
                  <a:lnTo>
                    <a:pt x="198" y="2159"/>
                  </a:lnTo>
                  <a:lnTo>
                    <a:pt x="183" y="2151"/>
                  </a:lnTo>
                  <a:lnTo>
                    <a:pt x="168" y="2141"/>
                  </a:lnTo>
                  <a:lnTo>
                    <a:pt x="154" y="2131"/>
                  </a:lnTo>
                  <a:lnTo>
                    <a:pt x="139" y="2121"/>
                  </a:lnTo>
                  <a:lnTo>
                    <a:pt x="127" y="2110"/>
                  </a:lnTo>
                  <a:lnTo>
                    <a:pt x="115" y="2097"/>
                  </a:lnTo>
                  <a:lnTo>
                    <a:pt x="102" y="2085"/>
                  </a:lnTo>
                  <a:lnTo>
                    <a:pt x="91" y="2071"/>
                  </a:lnTo>
                  <a:lnTo>
                    <a:pt x="82" y="2058"/>
                  </a:lnTo>
                  <a:lnTo>
                    <a:pt x="72" y="2043"/>
                  </a:lnTo>
                  <a:lnTo>
                    <a:pt x="65" y="2028"/>
                  </a:lnTo>
                  <a:lnTo>
                    <a:pt x="59" y="2013"/>
                  </a:lnTo>
                  <a:lnTo>
                    <a:pt x="56" y="2005"/>
                  </a:lnTo>
                  <a:lnTo>
                    <a:pt x="52" y="1998"/>
                  </a:lnTo>
                  <a:lnTo>
                    <a:pt x="48" y="1991"/>
                  </a:lnTo>
                  <a:lnTo>
                    <a:pt x="42" y="1984"/>
                  </a:lnTo>
                  <a:lnTo>
                    <a:pt x="38" y="1977"/>
                  </a:lnTo>
                  <a:lnTo>
                    <a:pt x="35" y="1970"/>
                  </a:lnTo>
                  <a:lnTo>
                    <a:pt x="34" y="1962"/>
                  </a:lnTo>
                  <a:lnTo>
                    <a:pt x="34" y="1955"/>
                  </a:lnTo>
                  <a:lnTo>
                    <a:pt x="27" y="1947"/>
                  </a:lnTo>
                  <a:lnTo>
                    <a:pt x="22" y="1939"/>
                  </a:lnTo>
                  <a:lnTo>
                    <a:pt x="18" y="1930"/>
                  </a:lnTo>
                  <a:lnTo>
                    <a:pt x="15" y="1921"/>
                  </a:lnTo>
                  <a:lnTo>
                    <a:pt x="11" y="1912"/>
                  </a:lnTo>
                  <a:lnTo>
                    <a:pt x="10" y="1902"/>
                  </a:lnTo>
                  <a:lnTo>
                    <a:pt x="8" y="1893"/>
                  </a:lnTo>
                  <a:lnTo>
                    <a:pt x="7" y="1882"/>
                  </a:lnTo>
                  <a:lnTo>
                    <a:pt x="5" y="1875"/>
                  </a:lnTo>
                  <a:lnTo>
                    <a:pt x="3" y="1868"/>
                  </a:lnTo>
                  <a:lnTo>
                    <a:pt x="1" y="1860"/>
                  </a:lnTo>
                  <a:lnTo>
                    <a:pt x="1" y="1852"/>
                  </a:lnTo>
                  <a:lnTo>
                    <a:pt x="0" y="1844"/>
                  </a:lnTo>
                  <a:lnTo>
                    <a:pt x="0" y="1834"/>
                  </a:lnTo>
                  <a:lnTo>
                    <a:pt x="1" y="1826"/>
                  </a:lnTo>
                  <a:lnTo>
                    <a:pt x="3" y="1818"/>
                  </a:lnTo>
                  <a:lnTo>
                    <a:pt x="7" y="1797"/>
                  </a:lnTo>
                  <a:lnTo>
                    <a:pt x="10" y="1775"/>
                  </a:lnTo>
                  <a:lnTo>
                    <a:pt x="11" y="1755"/>
                  </a:lnTo>
                  <a:lnTo>
                    <a:pt x="14" y="1734"/>
                  </a:lnTo>
                  <a:lnTo>
                    <a:pt x="16" y="1714"/>
                  </a:lnTo>
                  <a:lnTo>
                    <a:pt x="19" y="1693"/>
                  </a:lnTo>
                  <a:lnTo>
                    <a:pt x="25" y="1673"/>
                  </a:lnTo>
                  <a:lnTo>
                    <a:pt x="33" y="1653"/>
                  </a:lnTo>
                  <a:lnTo>
                    <a:pt x="37" y="1625"/>
                  </a:lnTo>
                  <a:lnTo>
                    <a:pt x="42" y="1598"/>
                  </a:lnTo>
                  <a:lnTo>
                    <a:pt x="48" y="1571"/>
                  </a:lnTo>
                  <a:lnTo>
                    <a:pt x="55" y="1543"/>
                  </a:lnTo>
                  <a:lnTo>
                    <a:pt x="61" y="1517"/>
                  </a:lnTo>
                  <a:lnTo>
                    <a:pt x="70" y="1492"/>
                  </a:lnTo>
                  <a:lnTo>
                    <a:pt x="79" y="1466"/>
                  </a:lnTo>
                  <a:lnTo>
                    <a:pt x="90" y="1441"/>
                  </a:lnTo>
                  <a:lnTo>
                    <a:pt x="93" y="1425"/>
                  </a:lnTo>
                  <a:lnTo>
                    <a:pt x="97" y="1408"/>
                  </a:lnTo>
                  <a:lnTo>
                    <a:pt x="101" y="1392"/>
                  </a:lnTo>
                  <a:lnTo>
                    <a:pt x="106" y="1376"/>
                  </a:lnTo>
                  <a:lnTo>
                    <a:pt x="117" y="1344"/>
                  </a:lnTo>
                  <a:lnTo>
                    <a:pt x="130" y="1313"/>
                  </a:lnTo>
                  <a:lnTo>
                    <a:pt x="142" y="1283"/>
                  </a:lnTo>
                  <a:lnTo>
                    <a:pt x="153" y="1251"/>
                  </a:lnTo>
                  <a:lnTo>
                    <a:pt x="164" y="1219"/>
                  </a:lnTo>
                  <a:lnTo>
                    <a:pt x="172" y="1186"/>
                  </a:lnTo>
                  <a:lnTo>
                    <a:pt x="180" y="1146"/>
                  </a:lnTo>
                  <a:lnTo>
                    <a:pt x="188" y="1107"/>
                  </a:lnTo>
                  <a:lnTo>
                    <a:pt x="195" y="1068"/>
                  </a:lnTo>
                  <a:lnTo>
                    <a:pt x="203" y="1029"/>
                  </a:lnTo>
                  <a:lnTo>
                    <a:pt x="211" y="991"/>
                  </a:lnTo>
                  <a:lnTo>
                    <a:pt x="221" y="953"/>
                  </a:lnTo>
                  <a:lnTo>
                    <a:pt x="232" y="914"/>
                  </a:lnTo>
                  <a:lnTo>
                    <a:pt x="244" y="876"/>
                  </a:lnTo>
                  <a:lnTo>
                    <a:pt x="254" y="846"/>
                  </a:lnTo>
                  <a:lnTo>
                    <a:pt x="262" y="815"/>
                  </a:lnTo>
                  <a:lnTo>
                    <a:pt x="270" y="785"/>
                  </a:lnTo>
                  <a:lnTo>
                    <a:pt x="278" y="755"/>
                  </a:lnTo>
                  <a:lnTo>
                    <a:pt x="288" y="725"/>
                  </a:lnTo>
                  <a:lnTo>
                    <a:pt x="297" y="695"/>
                  </a:lnTo>
                  <a:lnTo>
                    <a:pt x="308" y="665"/>
                  </a:lnTo>
                  <a:lnTo>
                    <a:pt x="321" y="636"/>
                  </a:lnTo>
                  <a:lnTo>
                    <a:pt x="327" y="618"/>
                  </a:lnTo>
                  <a:lnTo>
                    <a:pt x="333" y="602"/>
                  </a:lnTo>
                  <a:lnTo>
                    <a:pt x="338" y="583"/>
                  </a:lnTo>
                  <a:lnTo>
                    <a:pt x="344" y="565"/>
                  </a:lnTo>
                  <a:lnTo>
                    <a:pt x="349" y="549"/>
                  </a:lnTo>
                  <a:lnTo>
                    <a:pt x="356" y="531"/>
                  </a:lnTo>
                  <a:lnTo>
                    <a:pt x="364" y="515"/>
                  </a:lnTo>
                  <a:lnTo>
                    <a:pt x="375" y="499"/>
                  </a:lnTo>
                  <a:lnTo>
                    <a:pt x="377" y="487"/>
                  </a:lnTo>
                  <a:lnTo>
                    <a:pt x="382" y="476"/>
                  </a:lnTo>
                  <a:lnTo>
                    <a:pt x="387" y="465"/>
                  </a:lnTo>
                  <a:lnTo>
                    <a:pt x="394" y="456"/>
                  </a:lnTo>
                  <a:lnTo>
                    <a:pt x="400" y="445"/>
                  </a:lnTo>
                  <a:lnTo>
                    <a:pt x="405" y="434"/>
                  </a:lnTo>
                  <a:lnTo>
                    <a:pt x="409" y="423"/>
                  </a:lnTo>
                  <a:lnTo>
                    <a:pt x="411" y="411"/>
                  </a:lnTo>
                  <a:lnTo>
                    <a:pt x="423" y="388"/>
                  </a:lnTo>
                  <a:lnTo>
                    <a:pt x="437" y="366"/>
                  </a:lnTo>
                  <a:lnTo>
                    <a:pt x="452" y="345"/>
                  </a:lnTo>
                  <a:lnTo>
                    <a:pt x="468" y="326"/>
                  </a:lnTo>
                  <a:lnTo>
                    <a:pt x="486" y="308"/>
                  </a:lnTo>
                  <a:lnTo>
                    <a:pt x="503" y="292"/>
                  </a:lnTo>
                  <a:lnTo>
                    <a:pt x="523" y="277"/>
                  </a:lnTo>
                  <a:lnTo>
                    <a:pt x="543" y="263"/>
                  </a:lnTo>
                  <a:lnTo>
                    <a:pt x="585" y="238"/>
                  </a:lnTo>
                  <a:lnTo>
                    <a:pt x="629" y="213"/>
                  </a:lnTo>
                  <a:lnTo>
                    <a:pt x="673" y="190"/>
                  </a:lnTo>
                  <a:lnTo>
                    <a:pt x="715" y="167"/>
                  </a:lnTo>
                  <a:lnTo>
                    <a:pt x="735" y="158"/>
                  </a:lnTo>
                  <a:lnTo>
                    <a:pt x="756" y="150"/>
                  </a:lnTo>
                  <a:lnTo>
                    <a:pt x="776" y="142"/>
                  </a:lnTo>
                  <a:lnTo>
                    <a:pt x="795" y="135"/>
                  </a:lnTo>
                  <a:lnTo>
                    <a:pt x="816" y="127"/>
                  </a:lnTo>
                  <a:lnTo>
                    <a:pt x="836" y="119"/>
                  </a:lnTo>
                  <a:lnTo>
                    <a:pt x="855" y="111"/>
                  </a:lnTo>
                  <a:lnTo>
                    <a:pt x="876" y="101"/>
                  </a:lnTo>
                  <a:lnTo>
                    <a:pt x="899" y="97"/>
                  </a:lnTo>
                  <a:lnTo>
                    <a:pt x="887" y="107"/>
                  </a:lnTo>
                  <a:lnTo>
                    <a:pt x="875" y="116"/>
                  </a:lnTo>
                  <a:lnTo>
                    <a:pt x="861" y="126"/>
                  </a:lnTo>
                  <a:lnTo>
                    <a:pt x="849" y="135"/>
                  </a:lnTo>
                  <a:lnTo>
                    <a:pt x="836" y="145"/>
                  </a:lnTo>
                  <a:lnTo>
                    <a:pt x="824" y="156"/>
                  </a:lnTo>
                  <a:lnTo>
                    <a:pt x="813" y="168"/>
                  </a:lnTo>
                  <a:lnTo>
                    <a:pt x="804" y="180"/>
                  </a:lnTo>
                  <a:lnTo>
                    <a:pt x="802" y="184"/>
                  </a:lnTo>
                  <a:lnTo>
                    <a:pt x="801" y="188"/>
                  </a:lnTo>
                  <a:lnTo>
                    <a:pt x="801" y="194"/>
                  </a:lnTo>
                  <a:lnTo>
                    <a:pt x="801" y="198"/>
                  </a:lnTo>
                  <a:lnTo>
                    <a:pt x="802" y="202"/>
                  </a:lnTo>
                  <a:lnTo>
                    <a:pt x="805" y="206"/>
                  </a:lnTo>
                  <a:lnTo>
                    <a:pt x="808" y="209"/>
                  </a:lnTo>
                  <a:lnTo>
                    <a:pt x="812" y="212"/>
                  </a:lnTo>
                  <a:lnTo>
                    <a:pt x="824" y="205"/>
                  </a:lnTo>
                  <a:lnTo>
                    <a:pt x="835" y="197"/>
                  </a:lnTo>
                  <a:lnTo>
                    <a:pt x="846" y="187"/>
                  </a:lnTo>
                  <a:lnTo>
                    <a:pt x="855" y="177"/>
                  </a:lnTo>
                  <a:lnTo>
                    <a:pt x="866" y="168"/>
                  </a:lnTo>
                  <a:lnTo>
                    <a:pt x="877" y="158"/>
                  </a:lnTo>
                  <a:lnTo>
                    <a:pt x="888" y="150"/>
                  </a:lnTo>
                  <a:lnTo>
                    <a:pt x="899" y="142"/>
                  </a:lnTo>
                  <a:lnTo>
                    <a:pt x="926" y="122"/>
                  </a:lnTo>
                  <a:lnTo>
                    <a:pt x="954" y="102"/>
                  </a:lnTo>
                  <a:lnTo>
                    <a:pt x="981" y="83"/>
                  </a:lnTo>
                  <a:lnTo>
                    <a:pt x="1008" y="66"/>
                  </a:lnTo>
                  <a:lnTo>
                    <a:pt x="1036" y="48"/>
                  </a:lnTo>
                  <a:lnTo>
                    <a:pt x="1064" y="31"/>
                  </a:lnTo>
                  <a:lnTo>
                    <a:pt x="1093" y="15"/>
                  </a:lnTo>
                  <a:lnTo>
                    <a:pt x="1121" y="0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7" name="Freeform 75"/>
            <p:cNvSpPr>
              <a:spLocks/>
            </p:cNvSpPr>
            <p:nvPr/>
          </p:nvSpPr>
          <p:spPr bwMode="auto">
            <a:xfrm>
              <a:off x="3435" y="2485"/>
              <a:ext cx="348" cy="425"/>
            </a:xfrm>
            <a:custGeom>
              <a:avLst/>
              <a:gdLst>
                <a:gd name="T0" fmla="*/ 228 w 348"/>
                <a:gd name="T1" fmla="*/ 36 h 425"/>
                <a:gd name="T2" fmla="*/ 256 w 348"/>
                <a:gd name="T3" fmla="*/ 40 h 425"/>
                <a:gd name="T4" fmla="*/ 286 w 348"/>
                <a:gd name="T5" fmla="*/ 40 h 425"/>
                <a:gd name="T6" fmla="*/ 313 w 348"/>
                <a:gd name="T7" fmla="*/ 36 h 425"/>
                <a:gd name="T8" fmla="*/ 331 w 348"/>
                <a:gd name="T9" fmla="*/ 50 h 425"/>
                <a:gd name="T10" fmla="*/ 337 w 348"/>
                <a:gd name="T11" fmla="*/ 84 h 425"/>
                <a:gd name="T12" fmla="*/ 341 w 348"/>
                <a:gd name="T13" fmla="*/ 121 h 425"/>
                <a:gd name="T14" fmla="*/ 345 w 348"/>
                <a:gd name="T15" fmla="*/ 157 h 425"/>
                <a:gd name="T16" fmla="*/ 345 w 348"/>
                <a:gd name="T17" fmla="*/ 201 h 425"/>
                <a:gd name="T18" fmla="*/ 339 w 348"/>
                <a:gd name="T19" fmla="*/ 253 h 425"/>
                <a:gd name="T20" fmla="*/ 333 w 348"/>
                <a:gd name="T21" fmla="*/ 303 h 425"/>
                <a:gd name="T22" fmla="*/ 322 w 348"/>
                <a:gd name="T23" fmla="*/ 354 h 425"/>
                <a:gd name="T24" fmla="*/ 313 w 348"/>
                <a:gd name="T25" fmla="*/ 384 h 425"/>
                <a:gd name="T26" fmla="*/ 311 w 348"/>
                <a:gd name="T27" fmla="*/ 398 h 425"/>
                <a:gd name="T28" fmla="*/ 308 w 348"/>
                <a:gd name="T29" fmla="*/ 411 h 425"/>
                <a:gd name="T30" fmla="*/ 300 w 348"/>
                <a:gd name="T31" fmla="*/ 421 h 425"/>
                <a:gd name="T32" fmla="*/ 288 w 348"/>
                <a:gd name="T33" fmla="*/ 419 h 425"/>
                <a:gd name="T34" fmla="*/ 270 w 348"/>
                <a:gd name="T35" fmla="*/ 411 h 425"/>
                <a:gd name="T36" fmla="*/ 253 w 348"/>
                <a:gd name="T37" fmla="*/ 406 h 425"/>
                <a:gd name="T38" fmla="*/ 237 w 348"/>
                <a:gd name="T39" fmla="*/ 398 h 425"/>
                <a:gd name="T40" fmla="*/ 202 w 348"/>
                <a:gd name="T41" fmla="*/ 381 h 425"/>
                <a:gd name="T42" fmla="*/ 146 w 348"/>
                <a:gd name="T43" fmla="*/ 355 h 425"/>
                <a:gd name="T44" fmla="*/ 88 w 348"/>
                <a:gd name="T45" fmla="*/ 332 h 425"/>
                <a:gd name="T46" fmla="*/ 45 w 348"/>
                <a:gd name="T47" fmla="*/ 318 h 425"/>
                <a:gd name="T48" fmla="*/ 15 w 348"/>
                <a:gd name="T49" fmla="*/ 312 h 425"/>
                <a:gd name="T50" fmla="*/ 16 w 348"/>
                <a:gd name="T51" fmla="*/ 297 h 425"/>
                <a:gd name="T52" fmla="*/ 41 w 348"/>
                <a:gd name="T53" fmla="*/ 268 h 425"/>
                <a:gd name="T54" fmla="*/ 61 w 348"/>
                <a:gd name="T55" fmla="*/ 235 h 425"/>
                <a:gd name="T56" fmla="*/ 79 w 348"/>
                <a:gd name="T57" fmla="*/ 202 h 425"/>
                <a:gd name="T58" fmla="*/ 98 w 348"/>
                <a:gd name="T59" fmla="*/ 167 h 425"/>
                <a:gd name="T60" fmla="*/ 113 w 348"/>
                <a:gd name="T61" fmla="*/ 129 h 425"/>
                <a:gd name="T62" fmla="*/ 129 w 348"/>
                <a:gd name="T63" fmla="*/ 92 h 425"/>
                <a:gd name="T64" fmla="*/ 146 w 348"/>
                <a:gd name="T65" fmla="*/ 55 h 425"/>
                <a:gd name="T66" fmla="*/ 163 w 348"/>
                <a:gd name="T67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" h="425">
                  <a:moveTo>
                    <a:pt x="213" y="33"/>
                  </a:moveTo>
                  <a:lnTo>
                    <a:pt x="228" y="36"/>
                  </a:lnTo>
                  <a:lnTo>
                    <a:pt x="241" y="39"/>
                  </a:lnTo>
                  <a:lnTo>
                    <a:pt x="256" y="40"/>
                  </a:lnTo>
                  <a:lnTo>
                    <a:pt x="271" y="40"/>
                  </a:lnTo>
                  <a:lnTo>
                    <a:pt x="286" y="40"/>
                  </a:lnTo>
                  <a:lnTo>
                    <a:pt x="300" y="39"/>
                  </a:lnTo>
                  <a:lnTo>
                    <a:pt x="313" y="36"/>
                  </a:lnTo>
                  <a:lnTo>
                    <a:pt x="327" y="33"/>
                  </a:lnTo>
                  <a:lnTo>
                    <a:pt x="331" y="50"/>
                  </a:lnTo>
                  <a:lnTo>
                    <a:pt x="334" y="67"/>
                  </a:lnTo>
                  <a:lnTo>
                    <a:pt x="337" y="84"/>
                  </a:lnTo>
                  <a:lnTo>
                    <a:pt x="338" y="103"/>
                  </a:lnTo>
                  <a:lnTo>
                    <a:pt x="341" y="121"/>
                  </a:lnTo>
                  <a:lnTo>
                    <a:pt x="342" y="138"/>
                  </a:lnTo>
                  <a:lnTo>
                    <a:pt x="345" y="157"/>
                  </a:lnTo>
                  <a:lnTo>
                    <a:pt x="348" y="175"/>
                  </a:lnTo>
                  <a:lnTo>
                    <a:pt x="345" y="201"/>
                  </a:lnTo>
                  <a:lnTo>
                    <a:pt x="342" y="227"/>
                  </a:lnTo>
                  <a:lnTo>
                    <a:pt x="339" y="253"/>
                  </a:lnTo>
                  <a:lnTo>
                    <a:pt x="337" y="279"/>
                  </a:lnTo>
                  <a:lnTo>
                    <a:pt x="333" y="303"/>
                  </a:lnTo>
                  <a:lnTo>
                    <a:pt x="327" y="328"/>
                  </a:lnTo>
                  <a:lnTo>
                    <a:pt x="322" y="354"/>
                  </a:lnTo>
                  <a:lnTo>
                    <a:pt x="313" y="378"/>
                  </a:lnTo>
                  <a:lnTo>
                    <a:pt x="313" y="384"/>
                  </a:lnTo>
                  <a:lnTo>
                    <a:pt x="312" y="391"/>
                  </a:lnTo>
                  <a:lnTo>
                    <a:pt x="311" y="398"/>
                  </a:lnTo>
                  <a:lnTo>
                    <a:pt x="309" y="404"/>
                  </a:lnTo>
                  <a:lnTo>
                    <a:pt x="308" y="411"/>
                  </a:lnTo>
                  <a:lnTo>
                    <a:pt x="305" y="417"/>
                  </a:lnTo>
                  <a:lnTo>
                    <a:pt x="300" y="421"/>
                  </a:lnTo>
                  <a:lnTo>
                    <a:pt x="294" y="425"/>
                  </a:lnTo>
                  <a:lnTo>
                    <a:pt x="288" y="419"/>
                  </a:lnTo>
                  <a:lnTo>
                    <a:pt x="279" y="415"/>
                  </a:lnTo>
                  <a:lnTo>
                    <a:pt x="270" y="411"/>
                  </a:lnTo>
                  <a:lnTo>
                    <a:pt x="262" y="408"/>
                  </a:lnTo>
                  <a:lnTo>
                    <a:pt x="253" y="406"/>
                  </a:lnTo>
                  <a:lnTo>
                    <a:pt x="245" y="402"/>
                  </a:lnTo>
                  <a:lnTo>
                    <a:pt x="237" y="398"/>
                  </a:lnTo>
                  <a:lnTo>
                    <a:pt x="230" y="393"/>
                  </a:lnTo>
                  <a:lnTo>
                    <a:pt x="202" y="381"/>
                  </a:lnTo>
                  <a:lnTo>
                    <a:pt x="173" y="369"/>
                  </a:lnTo>
                  <a:lnTo>
                    <a:pt x="146" y="355"/>
                  </a:lnTo>
                  <a:lnTo>
                    <a:pt x="117" y="343"/>
                  </a:lnTo>
                  <a:lnTo>
                    <a:pt x="88" y="332"/>
                  </a:lnTo>
                  <a:lnTo>
                    <a:pt x="60" y="323"/>
                  </a:lnTo>
                  <a:lnTo>
                    <a:pt x="45" y="318"/>
                  </a:lnTo>
                  <a:lnTo>
                    <a:pt x="30" y="314"/>
                  </a:lnTo>
                  <a:lnTo>
                    <a:pt x="15" y="312"/>
                  </a:lnTo>
                  <a:lnTo>
                    <a:pt x="0" y="309"/>
                  </a:lnTo>
                  <a:lnTo>
                    <a:pt x="16" y="297"/>
                  </a:lnTo>
                  <a:lnTo>
                    <a:pt x="30" y="283"/>
                  </a:lnTo>
                  <a:lnTo>
                    <a:pt x="41" y="268"/>
                  </a:lnTo>
                  <a:lnTo>
                    <a:pt x="52" y="252"/>
                  </a:lnTo>
                  <a:lnTo>
                    <a:pt x="61" y="235"/>
                  </a:lnTo>
                  <a:lnTo>
                    <a:pt x="71" y="219"/>
                  </a:lnTo>
                  <a:lnTo>
                    <a:pt x="79" y="202"/>
                  </a:lnTo>
                  <a:lnTo>
                    <a:pt x="88" y="186"/>
                  </a:lnTo>
                  <a:lnTo>
                    <a:pt x="98" y="167"/>
                  </a:lnTo>
                  <a:lnTo>
                    <a:pt x="105" y="148"/>
                  </a:lnTo>
                  <a:lnTo>
                    <a:pt x="113" y="129"/>
                  </a:lnTo>
                  <a:lnTo>
                    <a:pt x="121" y="111"/>
                  </a:lnTo>
                  <a:lnTo>
                    <a:pt x="129" y="92"/>
                  </a:lnTo>
                  <a:lnTo>
                    <a:pt x="137" y="74"/>
                  </a:lnTo>
                  <a:lnTo>
                    <a:pt x="146" y="55"/>
                  </a:lnTo>
                  <a:lnTo>
                    <a:pt x="155" y="37"/>
                  </a:lnTo>
                  <a:lnTo>
                    <a:pt x="163" y="0"/>
                  </a:lnTo>
                  <a:lnTo>
                    <a:pt x="213" y="33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8" name="Freeform 76"/>
            <p:cNvSpPr>
              <a:spLocks/>
            </p:cNvSpPr>
            <p:nvPr/>
          </p:nvSpPr>
          <p:spPr bwMode="auto">
            <a:xfrm>
              <a:off x="3414" y="2566"/>
              <a:ext cx="1380" cy="2014"/>
            </a:xfrm>
            <a:custGeom>
              <a:avLst/>
              <a:gdLst>
                <a:gd name="T0" fmla="*/ 767 w 1380"/>
                <a:gd name="T1" fmla="*/ 243 h 2014"/>
                <a:gd name="T2" fmla="*/ 981 w 1380"/>
                <a:gd name="T3" fmla="*/ 379 h 2014"/>
                <a:gd name="T4" fmla="*/ 1079 w 1380"/>
                <a:gd name="T5" fmla="*/ 491 h 2014"/>
                <a:gd name="T6" fmla="*/ 1161 w 1380"/>
                <a:gd name="T7" fmla="*/ 719 h 2014"/>
                <a:gd name="T8" fmla="*/ 1190 w 1380"/>
                <a:gd name="T9" fmla="*/ 831 h 2014"/>
                <a:gd name="T10" fmla="*/ 1219 w 1380"/>
                <a:gd name="T11" fmla="*/ 1007 h 2014"/>
                <a:gd name="T12" fmla="*/ 1310 w 1380"/>
                <a:gd name="T13" fmla="*/ 1333 h 2014"/>
                <a:gd name="T14" fmla="*/ 1337 w 1380"/>
                <a:gd name="T15" fmla="*/ 1410 h 2014"/>
                <a:gd name="T16" fmla="*/ 1375 w 1380"/>
                <a:gd name="T17" fmla="*/ 1566 h 2014"/>
                <a:gd name="T18" fmla="*/ 1365 w 1380"/>
                <a:gd name="T19" fmla="*/ 1685 h 2014"/>
                <a:gd name="T20" fmla="*/ 1304 w 1380"/>
                <a:gd name="T21" fmla="*/ 1858 h 2014"/>
                <a:gd name="T22" fmla="*/ 1197 w 1380"/>
                <a:gd name="T23" fmla="*/ 1947 h 2014"/>
                <a:gd name="T24" fmla="*/ 1029 w 1380"/>
                <a:gd name="T25" fmla="*/ 2010 h 2014"/>
                <a:gd name="T26" fmla="*/ 910 w 1380"/>
                <a:gd name="T27" fmla="*/ 2006 h 2014"/>
                <a:gd name="T28" fmla="*/ 813 w 1380"/>
                <a:gd name="T29" fmla="*/ 1953 h 2014"/>
                <a:gd name="T30" fmla="*/ 774 w 1380"/>
                <a:gd name="T31" fmla="*/ 1856 h 2014"/>
                <a:gd name="T32" fmla="*/ 822 w 1380"/>
                <a:gd name="T33" fmla="*/ 1827 h 2014"/>
                <a:gd name="T34" fmla="*/ 849 w 1380"/>
                <a:gd name="T35" fmla="*/ 1681 h 2014"/>
                <a:gd name="T36" fmla="*/ 805 w 1380"/>
                <a:gd name="T37" fmla="*/ 1500 h 2014"/>
                <a:gd name="T38" fmla="*/ 736 w 1380"/>
                <a:gd name="T39" fmla="*/ 1382 h 2014"/>
                <a:gd name="T40" fmla="*/ 708 w 1380"/>
                <a:gd name="T41" fmla="*/ 1344 h 2014"/>
                <a:gd name="T42" fmla="*/ 801 w 1380"/>
                <a:gd name="T43" fmla="*/ 1384 h 2014"/>
                <a:gd name="T44" fmla="*/ 854 w 1380"/>
                <a:gd name="T45" fmla="*/ 1430 h 2014"/>
                <a:gd name="T46" fmla="*/ 864 w 1380"/>
                <a:gd name="T47" fmla="*/ 1415 h 2014"/>
                <a:gd name="T48" fmla="*/ 770 w 1380"/>
                <a:gd name="T49" fmla="*/ 1345 h 2014"/>
                <a:gd name="T50" fmla="*/ 924 w 1380"/>
                <a:gd name="T51" fmla="*/ 1266 h 2014"/>
                <a:gd name="T52" fmla="*/ 910 w 1380"/>
                <a:gd name="T53" fmla="*/ 1247 h 2014"/>
                <a:gd name="T54" fmla="*/ 796 w 1380"/>
                <a:gd name="T55" fmla="*/ 1265 h 2014"/>
                <a:gd name="T56" fmla="*/ 751 w 1380"/>
                <a:gd name="T57" fmla="*/ 1251 h 2014"/>
                <a:gd name="T58" fmla="*/ 817 w 1380"/>
                <a:gd name="T59" fmla="*/ 1115 h 2014"/>
                <a:gd name="T60" fmla="*/ 877 w 1380"/>
                <a:gd name="T61" fmla="*/ 1019 h 2014"/>
                <a:gd name="T62" fmla="*/ 869 w 1380"/>
                <a:gd name="T63" fmla="*/ 987 h 2014"/>
                <a:gd name="T64" fmla="*/ 819 w 1380"/>
                <a:gd name="T65" fmla="*/ 1066 h 2014"/>
                <a:gd name="T66" fmla="*/ 703 w 1380"/>
                <a:gd name="T67" fmla="*/ 1259 h 2014"/>
                <a:gd name="T68" fmla="*/ 658 w 1380"/>
                <a:gd name="T69" fmla="*/ 1287 h 2014"/>
                <a:gd name="T70" fmla="*/ 655 w 1380"/>
                <a:gd name="T71" fmla="*/ 1131 h 2014"/>
                <a:gd name="T72" fmla="*/ 693 w 1380"/>
                <a:gd name="T73" fmla="*/ 981 h 2014"/>
                <a:gd name="T74" fmla="*/ 800 w 1380"/>
                <a:gd name="T75" fmla="*/ 718 h 2014"/>
                <a:gd name="T76" fmla="*/ 796 w 1380"/>
                <a:gd name="T77" fmla="*/ 588 h 2014"/>
                <a:gd name="T78" fmla="*/ 746 w 1380"/>
                <a:gd name="T79" fmla="*/ 510 h 2014"/>
                <a:gd name="T80" fmla="*/ 771 w 1380"/>
                <a:gd name="T81" fmla="*/ 555 h 2014"/>
                <a:gd name="T82" fmla="*/ 781 w 1380"/>
                <a:gd name="T83" fmla="*/ 692 h 2014"/>
                <a:gd name="T84" fmla="*/ 718 w 1380"/>
                <a:gd name="T85" fmla="*/ 821 h 2014"/>
                <a:gd name="T86" fmla="*/ 620 w 1380"/>
                <a:gd name="T87" fmla="*/ 1058 h 2014"/>
                <a:gd name="T88" fmla="*/ 626 w 1380"/>
                <a:gd name="T89" fmla="*/ 1274 h 2014"/>
                <a:gd name="T90" fmla="*/ 606 w 1380"/>
                <a:gd name="T91" fmla="*/ 1298 h 2014"/>
                <a:gd name="T92" fmla="*/ 565 w 1380"/>
                <a:gd name="T93" fmla="*/ 1262 h 2014"/>
                <a:gd name="T94" fmla="*/ 452 w 1380"/>
                <a:gd name="T95" fmla="*/ 1150 h 2014"/>
                <a:gd name="T96" fmla="*/ 299 w 1380"/>
                <a:gd name="T97" fmla="*/ 1113 h 2014"/>
                <a:gd name="T98" fmla="*/ 198 w 1380"/>
                <a:gd name="T99" fmla="*/ 1178 h 2014"/>
                <a:gd name="T100" fmla="*/ 104 w 1380"/>
                <a:gd name="T101" fmla="*/ 1212 h 2014"/>
                <a:gd name="T102" fmla="*/ 78 w 1380"/>
                <a:gd name="T103" fmla="*/ 1229 h 2014"/>
                <a:gd name="T104" fmla="*/ 71 w 1380"/>
                <a:gd name="T105" fmla="*/ 1199 h 2014"/>
                <a:gd name="T106" fmla="*/ 43 w 1380"/>
                <a:gd name="T107" fmla="*/ 1034 h 2014"/>
                <a:gd name="T108" fmla="*/ 17 w 1380"/>
                <a:gd name="T109" fmla="*/ 831 h 2014"/>
                <a:gd name="T110" fmla="*/ 4 w 1380"/>
                <a:gd name="T111" fmla="*/ 617 h 2014"/>
                <a:gd name="T112" fmla="*/ 6 w 1380"/>
                <a:gd name="T113" fmla="*/ 266 h 2014"/>
                <a:gd name="T114" fmla="*/ 83 w 1380"/>
                <a:gd name="T115" fmla="*/ 274 h 2014"/>
                <a:gd name="T116" fmla="*/ 246 w 1380"/>
                <a:gd name="T117" fmla="*/ 333 h 2014"/>
                <a:gd name="T118" fmla="*/ 334 w 1380"/>
                <a:gd name="T119" fmla="*/ 364 h 2014"/>
                <a:gd name="T120" fmla="*/ 377 w 1380"/>
                <a:gd name="T121" fmla="*/ 180 h 2014"/>
                <a:gd name="T122" fmla="*/ 426 w 1380"/>
                <a:gd name="T123" fmla="*/ 22 h 2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80" h="2014">
                  <a:moveTo>
                    <a:pt x="506" y="64"/>
                  </a:moveTo>
                  <a:lnTo>
                    <a:pt x="535" y="85"/>
                  </a:lnTo>
                  <a:lnTo>
                    <a:pt x="566" y="104"/>
                  </a:lnTo>
                  <a:lnTo>
                    <a:pt x="596" y="124"/>
                  </a:lnTo>
                  <a:lnTo>
                    <a:pt x="628" y="143"/>
                  </a:lnTo>
                  <a:lnTo>
                    <a:pt x="658" y="162"/>
                  </a:lnTo>
                  <a:lnTo>
                    <a:pt x="688" y="184"/>
                  </a:lnTo>
                  <a:lnTo>
                    <a:pt x="718" y="205"/>
                  </a:lnTo>
                  <a:lnTo>
                    <a:pt x="746" y="228"/>
                  </a:lnTo>
                  <a:lnTo>
                    <a:pt x="767" y="243"/>
                  </a:lnTo>
                  <a:lnTo>
                    <a:pt x="787" y="255"/>
                  </a:lnTo>
                  <a:lnTo>
                    <a:pt x="809" y="267"/>
                  </a:lnTo>
                  <a:lnTo>
                    <a:pt x="832" y="278"/>
                  </a:lnTo>
                  <a:lnTo>
                    <a:pt x="854" y="291"/>
                  </a:lnTo>
                  <a:lnTo>
                    <a:pt x="876" y="304"/>
                  </a:lnTo>
                  <a:lnTo>
                    <a:pt x="897" y="318"/>
                  </a:lnTo>
                  <a:lnTo>
                    <a:pt x="917" y="336"/>
                  </a:lnTo>
                  <a:lnTo>
                    <a:pt x="917" y="337"/>
                  </a:lnTo>
                  <a:lnTo>
                    <a:pt x="970" y="370"/>
                  </a:lnTo>
                  <a:lnTo>
                    <a:pt x="981" y="379"/>
                  </a:lnTo>
                  <a:lnTo>
                    <a:pt x="991" y="389"/>
                  </a:lnTo>
                  <a:lnTo>
                    <a:pt x="999" y="400"/>
                  </a:lnTo>
                  <a:lnTo>
                    <a:pt x="1007" y="409"/>
                  </a:lnTo>
                  <a:lnTo>
                    <a:pt x="1015" y="420"/>
                  </a:lnTo>
                  <a:lnTo>
                    <a:pt x="1023" y="431"/>
                  </a:lnTo>
                  <a:lnTo>
                    <a:pt x="1034" y="441"/>
                  </a:lnTo>
                  <a:lnTo>
                    <a:pt x="1045" y="449"/>
                  </a:lnTo>
                  <a:lnTo>
                    <a:pt x="1058" y="463"/>
                  </a:lnTo>
                  <a:lnTo>
                    <a:pt x="1068" y="476"/>
                  </a:lnTo>
                  <a:lnTo>
                    <a:pt x="1079" y="491"/>
                  </a:lnTo>
                  <a:lnTo>
                    <a:pt x="1089" y="506"/>
                  </a:lnTo>
                  <a:lnTo>
                    <a:pt x="1098" y="521"/>
                  </a:lnTo>
                  <a:lnTo>
                    <a:pt x="1107" y="538"/>
                  </a:lnTo>
                  <a:lnTo>
                    <a:pt x="1115" y="553"/>
                  </a:lnTo>
                  <a:lnTo>
                    <a:pt x="1122" y="569"/>
                  </a:lnTo>
                  <a:lnTo>
                    <a:pt x="1134" y="603"/>
                  </a:lnTo>
                  <a:lnTo>
                    <a:pt x="1144" y="639"/>
                  </a:lnTo>
                  <a:lnTo>
                    <a:pt x="1152" y="674"/>
                  </a:lnTo>
                  <a:lnTo>
                    <a:pt x="1157" y="710"/>
                  </a:lnTo>
                  <a:lnTo>
                    <a:pt x="1161" y="719"/>
                  </a:lnTo>
                  <a:lnTo>
                    <a:pt x="1165" y="730"/>
                  </a:lnTo>
                  <a:lnTo>
                    <a:pt x="1168" y="740"/>
                  </a:lnTo>
                  <a:lnTo>
                    <a:pt x="1171" y="750"/>
                  </a:lnTo>
                  <a:lnTo>
                    <a:pt x="1174" y="760"/>
                  </a:lnTo>
                  <a:lnTo>
                    <a:pt x="1175" y="771"/>
                  </a:lnTo>
                  <a:lnTo>
                    <a:pt x="1178" y="782"/>
                  </a:lnTo>
                  <a:lnTo>
                    <a:pt x="1180" y="791"/>
                  </a:lnTo>
                  <a:lnTo>
                    <a:pt x="1184" y="804"/>
                  </a:lnTo>
                  <a:lnTo>
                    <a:pt x="1187" y="817"/>
                  </a:lnTo>
                  <a:lnTo>
                    <a:pt x="1190" y="831"/>
                  </a:lnTo>
                  <a:lnTo>
                    <a:pt x="1191" y="846"/>
                  </a:lnTo>
                  <a:lnTo>
                    <a:pt x="1193" y="860"/>
                  </a:lnTo>
                  <a:lnTo>
                    <a:pt x="1195" y="873"/>
                  </a:lnTo>
                  <a:lnTo>
                    <a:pt x="1198" y="887"/>
                  </a:lnTo>
                  <a:lnTo>
                    <a:pt x="1204" y="899"/>
                  </a:lnTo>
                  <a:lnTo>
                    <a:pt x="1206" y="921"/>
                  </a:lnTo>
                  <a:lnTo>
                    <a:pt x="1209" y="943"/>
                  </a:lnTo>
                  <a:lnTo>
                    <a:pt x="1212" y="965"/>
                  </a:lnTo>
                  <a:lnTo>
                    <a:pt x="1214" y="987"/>
                  </a:lnTo>
                  <a:lnTo>
                    <a:pt x="1219" y="1007"/>
                  </a:lnTo>
                  <a:lnTo>
                    <a:pt x="1224" y="1027"/>
                  </a:lnTo>
                  <a:lnTo>
                    <a:pt x="1231" y="1048"/>
                  </a:lnTo>
                  <a:lnTo>
                    <a:pt x="1240" y="1068"/>
                  </a:lnTo>
                  <a:lnTo>
                    <a:pt x="1249" y="1107"/>
                  </a:lnTo>
                  <a:lnTo>
                    <a:pt x="1258" y="1145"/>
                  </a:lnTo>
                  <a:lnTo>
                    <a:pt x="1268" y="1183"/>
                  </a:lnTo>
                  <a:lnTo>
                    <a:pt x="1277" y="1220"/>
                  </a:lnTo>
                  <a:lnTo>
                    <a:pt x="1288" y="1258"/>
                  </a:lnTo>
                  <a:lnTo>
                    <a:pt x="1299" y="1295"/>
                  </a:lnTo>
                  <a:lnTo>
                    <a:pt x="1310" y="1333"/>
                  </a:lnTo>
                  <a:lnTo>
                    <a:pt x="1322" y="1370"/>
                  </a:lnTo>
                  <a:lnTo>
                    <a:pt x="1322" y="1374"/>
                  </a:lnTo>
                  <a:lnTo>
                    <a:pt x="1322" y="1377"/>
                  </a:lnTo>
                  <a:lnTo>
                    <a:pt x="1322" y="1381"/>
                  </a:lnTo>
                  <a:lnTo>
                    <a:pt x="1322" y="1385"/>
                  </a:lnTo>
                  <a:lnTo>
                    <a:pt x="1324" y="1388"/>
                  </a:lnTo>
                  <a:lnTo>
                    <a:pt x="1325" y="1390"/>
                  </a:lnTo>
                  <a:lnTo>
                    <a:pt x="1328" y="1393"/>
                  </a:lnTo>
                  <a:lnTo>
                    <a:pt x="1330" y="1395"/>
                  </a:lnTo>
                  <a:lnTo>
                    <a:pt x="1337" y="1410"/>
                  </a:lnTo>
                  <a:lnTo>
                    <a:pt x="1343" y="1423"/>
                  </a:lnTo>
                  <a:lnTo>
                    <a:pt x="1347" y="1438"/>
                  </a:lnTo>
                  <a:lnTo>
                    <a:pt x="1351" y="1452"/>
                  </a:lnTo>
                  <a:lnTo>
                    <a:pt x="1355" y="1467"/>
                  </a:lnTo>
                  <a:lnTo>
                    <a:pt x="1359" y="1482"/>
                  </a:lnTo>
                  <a:lnTo>
                    <a:pt x="1363" y="1497"/>
                  </a:lnTo>
                  <a:lnTo>
                    <a:pt x="1369" y="1511"/>
                  </a:lnTo>
                  <a:lnTo>
                    <a:pt x="1371" y="1530"/>
                  </a:lnTo>
                  <a:lnTo>
                    <a:pt x="1374" y="1549"/>
                  </a:lnTo>
                  <a:lnTo>
                    <a:pt x="1375" y="1566"/>
                  </a:lnTo>
                  <a:lnTo>
                    <a:pt x="1378" y="1586"/>
                  </a:lnTo>
                  <a:lnTo>
                    <a:pt x="1380" y="1605"/>
                  </a:lnTo>
                  <a:lnTo>
                    <a:pt x="1380" y="1624"/>
                  </a:lnTo>
                  <a:lnTo>
                    <a:pt x="1380" y="1643"/>
                  </a:lnTo>
                  <a:lnTo>
                    <a:pt x="1380" y="1663"/>
                  </a:lnTo>
                  <a:lnTo>
                    <a:pt x="1374" y="1666"/>
                  </a:lnTo>
                  <a:lnTo>
                    <a:pt x="1371" y="1669"/>
                  </a:lnTo>
                  <a:lnTo>
                    <a:pt x="1369" y="1673"/>
                  </a:lnTo>
                  <a:lnTo>
                    <a:pt x="1366" y="1677"/>
                  </a:lnTo>
                  <a:lnTo>
                    <a:pt x="1365" y="1685"/>
                  </a:lnTo>
                  <a:lnTo>
                    <a:pt x="1365" y="1695"/>
                  </a:lnTo>
                  <a:lnTo>
                    <a:pt x="1365" y="1704"/>
                  </a:lnTo>
                  <a:lnTo>
                    <a:pt x="1366" y="1714"/>
                  </a:lnTo>
                  <a:lnTo>
                    <a:pt x="1366" y="1722"/>
                  </a:lnTo>
                  <a:lnTo>
                    <a:pt x="1363" y="1732"/>
                  </a:lnTo>
                  <a:lnTo>
                    <a:pt x="1354" y="1760"/>
                  </a:lnTo>
                  <a:lnTo>
                    <a:pt x="1343" y="1789"/>
                  </a:lnTo>
                  <a:lnTo>
                    <a:pt x="1329" y="1818"/>
                  </a:lnTo>
                  <a:lnTo>
                    <a:pt x="1314" y="1846"/>
                  </a:lnTo>
                  <a:lnTo>
                    <a:pt x="1304" y="1858"/>
                  </a:lnTo>
                  <a:lnTo>
                    <a:pt x="1295" y="1872"/>
                  </a:lnTo>
                  <a:lnTo>
                    <a:pt x="1285" y="1884"/>
                  </a:lnTo>
                  <a:lnTo>
                    <a:pt x="1274" y="1895"/>
                  </a:lnTo>
                  <a:lnTo>
                    <a:pt x="1262" y="1906"/>
                  </a:lnTo>
                  <a:lnTo>
                    <a:pt x="1249" y="1917"/>
                  </a:lnTo>
                  <a:lnTo>
                    <a:pt x="1236" y="1927"/>
                  </a:lnTo>
                  <a:lnTo>
                    <a:pt x="1221" y="1935"/>
                  </a:lnTo>
                  <a:lnTo>
                    <a:pt x="1213" y="1939"/>
                  </a:lnTo>
                  <a:lnTo>
                    <a:pt x="1205" y="1943"/>
                  </a:lnTo>
                  <a:lnTo>
                    <a:pt x="1197" y="1947"/>
                  </a:lnTo>
                  <a:lnTo>
                    <a:pt x="1189" y="1950"/>
                  </a:lnTo>
                  <a:lnTo>
                    <a:pt x="1180" y="1954"/>
                  </a:lnTo>
                  <a:lnTo>
                    <a:pt x="1172" y="1958"/>
                  </a:lnTo>
                  <a:lnTo>
                    <a:pt x="1164" y="1964"/>
                  </a:lnTo>
                  <a:lnTo>
                    <a:pt x="1157" y="1969"/>
                  </a:lnTo>
                  <a:lnTo>
                    <a:pt x="1129" y="1979"/>
                  </a:lnTo>
                  <a:lnTo>
                    <a:pt x="1101" y="1988"/>
                  </a:lnTo>
                  <a:lnTo>
                    <a:pt x="1073" y="1998"/>
                  </a:lnTo>
                  <a:lnTo>
                    <a:pt x="1043" y="2006"/>
                  </a:lnTo>
                  <a:lnTo>
                    <a:pt x="1029" y="2010"/>
                  </a:lnTo>
                  <a:lnTo>
                    <a:pt x="1014" y="2013"/>
                  </a:lnTo>
                  <a:lnTo>
                    <a:pt x="999" y="2014"/>
                  </a:lnTo>
                  <a:lnTo>
                    <a:pt x="984" y="2014"/>
                  </a:lnTo>
                  <a:lnTo>
                    <a:pt x="970" y="2014"/>
                  </a:lnTo>
                  <a:lnTo>
                    <a:pt x="955" y="2011"/>
                  </a:lnTo>
                  <a:lnTo>
                    <a:pt x="940" y="2009"/>
                  </a:lnTo>
                  <a:lnTo>
                    <a:pt x="925" y="2003"/>
                  </a:lnTo>
                  <a:lnTo>
                    <a:pt x="921" y="2004"/>
                  </a:lnTo>
                  <a:lnTo>
                    <a:pt x="916" y="2006"/>
                  </a:lnTo>
                  <a:lnTo>
                    <a:pt x="910" y="2006"/>
                  </a:lnTo>
                  <a:lnTo>
                    <a:pt x="906" y="2006"/>
                  </a:lnTo>
                  <a:lnTo>
                    <a:pt x="898" y="2003"/>
                  </a:lnTo>
                  <a:lnTo>
                    <a:pt x="890" y="1999"/>
                  </a:lnTo>
                  <a:lnTo>
                    <a:pt x="880" y="1994"/>
                  </a:lnTo>
                  <a:lnTo>
                    <a:pt x="872" y="1991"/>
                  </a:lnTo>
                  <a:lnTo>
                    <a:pt x="862" y="1988"/>
                  </a:lnTo>
                  <a:lnTo>
                    <a:pt x="853" y="1988"/>
                  </a:lnTo>
                  <a:lnTo>
                    <a:pt x="839" y="1977"/>
                  </a:lnTo>
                  <a:lnTo>
                    <a:pt x="826" y="1965"/>
                  </a:lnTo>
                  <a:lnTo>
                    <a:pt x="813" y="1953"/>
                  </a:lnTo>
                  <a:lnTo>
                    <a:pt x="802" y="1939"/>
                  </a:lnTo>
                  <a:lnTo>
                    <a:pt x="793" y="1924"/>
                  </a:lnTo>
                  <a:lnTo>
                    <a:pt x="786" y="1908"/>
                  </a:lnTo>
                  <a:lnTo>
                    <a:pt x="783" y="1899"/>
                  </a:lnTo>
                  <a:lnTo>
                    <a:pt x="782" y="1891"/>
                  </a:lnTo>
                  <a:lnTo>
                    <a:pt x="781" y="1882"/>
                  </a:lnTo>
                  <a:lnTo>
                    <a:pt x="781" y="1873"/>
                  </a:lnTo>
                  <a:lnTo>
                    <a:pt x="777" y="1865"/>
                  </a:lnTo>
                  <a:lnTo>
                    <a:pt x="774" y="1860"/>
                  </a:lnTo>
                  <a:lnTo>
                    <a:pt x="774" y="1856"/>
                  </a:lnTo>
                  <a:lnTo>
                    <a:pt x="775" y="1852"/>
                  </a:lnTo>
                  <a:lnTo>
                    <a:pt x="777" y="1848"/>
                  </a:lnTo>
                  <a:lnTo>
                    <a:pt x="781" y="1845"/>
                  </a:lnTo>
                  <a:lnTo>
                    <a:pt x="785" y="1843"/>
                  </a:lnTo>
                  <a:lnTo>
                    <a:pt x="789" y="1842"/>
                  </a:lnTo>
                  <a:lnTo>
                    <a:pt x="798" y="1838"/>
                  </a:lnTo>
                  <a:lnTo>
                    <a:pt x="809" y="1835"/>
                  </a:lnTo>
                  <a:lnTo>
                    <a:pt x="815" y="1834"/>
                  </a:lnTo>
                  <a:lnTo>
                    <a:pt x="819" y="1831"/>
                  </a:lnTo>
                  <a:lnTo>
                    <a:pt x="822" y="1827"/>
                  </a:lnTo>
                  <a:lnTo>
                    <a:pt x="826" y="1823"/>
                  </a:lnTo>
                  <a:lnTo>
                    <a:pt x="832" y="1809"/>
                  </a:lnTo>
                  <a:lnTo>
                    <a:pt x="839" y="1794"/>
                  </a:lnTo>
                  <a:lnTo>
                    <a:pt x="845" y="1778"/>
                  </a:lnTo>
                  <a:lnTo>
                    <a:pt x="847" y="1763"/>
                  </a:lnTo>
                  <a:lnTo>
                    <a:pt x="850" y="1747"/>
                  </a:lnTo>
                  <a:lnTo>
                    <a:pt x="852" y="1730"/>
                  </a:lnTo>
                  <a:lnTo>
                    <a:pt x="852" y="1714"/>
                  </a:lnTo>
                  <a:lnTo>
                    <a:pt x="850" y="1697"/>
                  </a:lnTo>
                  <a:lnTo>
                    <a:pt x="849" y="1681"/>
                  </a:lnTo>
                  <a:lnTo>
                    <a:pt x="846" y="1665"/>
                  </a:lnTo>
                  <a:lnTo>
                    <a:pt x="843" y="1650"/>
                  </a:lnTo>
                  <a:lnTo>
                    <a:pt x="839" y="1633"/>
                  </a:lnTo>
                  <a:lnTo>
                    <a:pt x="831" y="1602"/>
                  </a:lnTo>
                  <a:lnTo>
                    <a:pt x="820" y="1573"/>
                  </a:lnTo>
                  <a:lnTo>
                    <a:pt x="817" y="1558"/>
                  </a:lnTo>
                  <a:lnTo>
                    <a:pt x="813" y="1543"/>
                  </a:lnTo>
                  <a:lnTo>
                    <a:pt x="812" y="1528"/>
                  </a:lnTo>
                  <a:lnTo>
                    <a:pt x="809" y="1513"/>
                  </a:lnTo>
                  <a:lnTo>
                    <a:pt x="805" y="1500"/>
                  </a:lnTo>
                  <a:lnTo>
                    <a:pt x="800" y="1485"/>
                  </a:lnTo>
                  <a:lnTo>
                    <a:pt x="793" y="1472"/>
                  </a:lnTo>
                  <a:lnTo>
                    <a:pt x="785" y="1460"/>
                  </a:lnTo>
                  <a:lnTo>
                    <a:pt x="779" y="1448"/>
                  </a:lnTo>
                  <a:lnTo>
                    <a:pt x="774" y="1435"/>
                  </a:lnTo>
                  <a:lnTo>
                    <a:pt x="767" y="1425"/>
                  </a:lnTo>
                  <a:lnTo>
                    <a:pt x="760" y="1414"/>
                  </a:lnTo>
                  <a:lnTo>
                    <a:pt x="752" y="1403"/>
                  </a:lnTo>
                  <a:lnTo>
                    <a:pt x="744" y="1392"/>
                  </a:lnTo>
                  <a:lnTo>
                    <a:pt x="736" y="1382"/>
                  </a:lnTo>
                  <a:lnTo>
                    <a:pt x="726" y="1371"/>
                  </a:lnTo>
                  <a:lnTo>
                    <a:pt x="725" y="1367"/>
                  </a:lnTo>
                  <a:lnTo>
                    <a:pt x="723" y="1365"/>
                  </a:lnTo>
                  <a:lnTo>
                    <a:pt x="721" y="1360"/>
                  </a:lnTo>
                  <a:lnTo>
                    <a:pt x="716" y="1358"/>
                  </a:lnTo>
                  <a:lnTo>
                    <a:pt x="712" y="1355"/>
                  </a:lnTo>
                  <a:lnTo>
                    <a:pt x="710" y="1352"/>
                  </a:lnTo>
                  <a:lnTo>
                    <a:pt x="706" y="1350"/>
                  </a:lnTo>
                  <a:lnTo>
                    <a:pt x="703" y="1345"/>
                  </a:lnTo>
                  <a:lnTo>
                    <a:pt x="708" y="1344"/>
                  </a:lnTo>
                  <a:lnTo>
                    <a:pt x="714" y="1344"/>
                  </a:lnTo>
                  <a:lnTo>
                    <a:pt x="719" y="1344"/>
                  </a:lnTo>
                  <a:lnTo>
                    <a:pt x="725" y="1345"/>
                  </a:lnTo>
                  <a:lnTo>
                    <a:pt x="736" y="1350"/>
                  </a:lnTo>
                  <a:lnTo>
                    <a:pt x="748" y="1355"/>
                  </a:lnTo>
                  <a:lnTo>
                    <a:pt x="759" y="1362"/>
                  </a:lnTo>
                  <a:lnTo>
                    <a:pt x="770" y="1367"/>
                  </a:lnTo>
                  <a:lnTo>
                    <a:pt x="782" y="1374"/>
                  </a:lnTo>
                  <a:lnTo>
                    <a:pt x="793" y="1378"/>
                  </a:lnTo>
                  <a:lnTo>
                    <a:pt x="801" y="1384"/>
                  </a:lnTo>
                  <a:lnTo>
                    <a:pt x="808" y="1389"/>
                  </a:lnTo>
                  <a:lnTo>
                    <a:pt x="816" y="1396"/>
                  </a:lnTo>
                  <a:lnTo>
                    <a:pt x="823" y="1401"/>
                  </a:lnTo>
                  <a:lnTo>
                    <a:pt x="830" y="1407"/>
                  </a:lnTo>
                  <a:lnTo>
                    <a:pt x="837" y="1414"/>
                  </a:lnTo>
                  <a:lnTo>
                    <a:pt x="843" y="1420"/>
                  </a:lnTo>
                  <a:lnTo>
                    <a:pt x="849" y="1427"/>
                  </a:lnTo>
                  <a:lnTo>
                    <a:pt x="850" y="1427"/>
                  </a:lnTo>
                  <a:lnTo>
                    <a:pt x="853" y="1429"/>
                  </a:lnTo>
                  <a:lnTo>
                    <a:pt x="854" y="1430"/>
                  </a:lnTo>
                  <a:lnTo>
                    <a:pt x="857" y="1431"/>
                  </a:lnTo>
                  <a:lnTo>
                    <a:pt x="860" y="1431"/>
                  </a:lnTo>
                  <a:lnTo>
                    <a:pt x="861" y="1431"/>
                  </a:lnTo>
                  <a:lnTo>
                    <a:pt x="864" y="1431"/>
                  </a:lnTo>
                  <a:lnTo>
                    <a:pt x="865" y="1430"/>
                  </a:lnTo>
                  <a:lnTo>
                    <a:pt x="868" y="1427"/>
                  </a:lnTo>
                  <a:lnTo>
                    <a:pt x="869" y="1425"/>
                  </a:lnTo>
                  <a:lnTo>
                    <a:pt x="868" y="1420"/>
                  </a:lnTo>
                  <a:lnTo>
                    <a:pt x="867" y="1418"/>
                  </a:lnTo>
                  <a:lnTo>
                    <a:pt x="864" y="1415"/>
                  </a:lnTo>
                  <a:lnTo>
                    <a:pt x="861" y="1412"/>
                  </a:lnTo>
                  <a:lnTo>
                    <a:pt x="858" y="1410"/>
                  </a:lnTo>
                  <a:lnTo>
                    <a:pt x="857" y="1405"/>
                  </a:lnTo>
                  <a:lnTo>
                    <a:pt x="846" y="1396"/>
                  </a:lnTo>
                  <a:lnTo>
                    <a:pt x="834" y="1386"/>
                  </a:lnTo>
                  <a:lnTo>
                    <a:pt x="822" y="1377"/>
                  </a:lnTo>
                  <a:lnTo>
                    <a:pt x="809" y="1369"/>
                  </a:lnTo>
                  <a:lnTo>
                    <a:pt x="796" y="1360"/>
                  </a:lnTo>
                  <a:lnTo>
                    <a:pt x="783" y="1352"/>
                  </a:lnTo>
                  <a:lnTo>
                    <a:pt x="770" y="1345"/>
                  </a:lnTo>
                  <a:lnTo>
                    <a:pt x="756" y="1337"/>
                  </a:lnTo>
                  <a:lnTo>
                    <a:pt x="767" y="1326"/>
                  </a:lnTo>
                  <a:lnTo>
                    <a:pt x="779" y="1318"/>
                  </a:lnTo>
                  <a:lnTo>
                    <a:pt x="792" y="1310"/>
                  </a:lnTo>
                  <a:lnTo>
                    <a:pt x="805" y="1302"/>
                  </a:lnTo>
                  <a:lnTo>
                    <a:pt x="817" y="1295"/>
                  </a:lnTo>
                  <a:lnTo>
                    <a:pt x="831" y="1288"/>
                  </a:lnTo>
                  <a:lnTo>
                    <a:pt x="845" y="1280"/>
                  </a:lnTo>
                  <a:lnTo>
                    <a:pt x="857" y="1270"/>
                  </a:lnTo>
                  <a:lnTo>
                    <a:pt x="924" y="1266"/>
                  </a:lnTo>
                  <a:lnTo>
                    <a:pt x="925" y="1266"/>
                  </a:lnTo>
                  <a:lnTo>
                    <a:pt x="925" y="1265"/>
                  </a:lnTo>
                  <a:lnTo>
                    <a:pt x="927" y="1264"/>
                  </a:lnTo>
                  <a:lnTo>
                    <a:pt x="927" y="1262"/>
                  </a:lnTo>
                  <a:lnTo>
                    <a:pt x="928" y="1261"/>
                  </a:lnTo>
                  <a:lnTo>
                    <a:pt x="928" y="1259"/>
                  </a:lnTo>
                  <a:lnTo>
                    <a:pt x="928" y="1258"/>
                  </a:lnTo>
                  <a:lnTo>
                    <a:pt x="928" y="1257"/>
                  </a:lnTo>
                  <a:lnTo>
                    <a:pt x="920" y="1250"/>
                  </a:lnTo>
                  <a:lnTo>
                    <a:pt x="910" y="1247"/>
                  </a:lnTo>
                  <a:lnTo>
                    <a:pt x="899" y="1244"/>
                  </a:lnTo>
                  <a:lnTo>
                    <a:pt x="888" y="1244"/>
                  </a:lnTo>
                  <a:lnTo>
                    <a:pt x="876" y="1246"/>
                  </a:lnTo>
                  <a:lnTo>
                    <a:pt x="865" y="1246"/>
                  </a:lnTo>
                  <a:lnTo>
                    <a:pt x="854" y="1247"/>
                  </a:lnTo>
                  <a:lnTo>
                    <a:pt x="845" y="1247"/>
                  </a:lnTo>
                  <a:lnTo>
                    <a:pt x="831" y="1250"/>
                  </a:lnTo>
                  <a:lnTo>
                    <a:pt x="819" y="1254"/>
                  </a:lnTo>
                  <a:lnTo>
                    <a:pt x="807" y="1259"/>
                  </a:lnTo>
                  <a:lnTo>
                    <a:pt x="796" y="1265"/>
                  </a:lnTo>
                  <a:lnTo>
                    <a:pt x="783" y="1269"/>
                  </a:lnTo>
                  <a:lnTo>
                    <a:pt x="772" y="1274"/>
                  </a:lnTo>
                  <a:lnTo>
                    <a:pt x="760" y="1279"/>
                  </a:lnTo>
                  <a:lnTo>
                    <a:pt x="748" y="1280"/>
                  </a:lnTo>
                  <a:lnTo>
                    <a:pt x="744" y="1280"/>
                  </a:lnTo>
                  <a:lnTo>
                    <a:pt x="749" y="1274"/>
                  </a:lnTo>
                  <a:lnTo>
                    <a:pt x="752" y="1269"/>
                  </a:lnTo>
                  <a:lnTo>
                    <a:pt x="752" y="1264"/>
                  </a:lnTo>
                  <a:lnTo>
                    <a:pt x="752" y="1258"/>
                  </a:lnTo>
                  <a:lnTo>
                    <a:pt x="751" y="1251"/>
                  </a:lnTo>
                  <a:lnTo>
                    <a:pt x="751" y="1246"/>
                  </a:lnTo>
                  <a:lnTo>
                    <a:pt x="751" y="1239"/>
                  </a:lnTo>
                  <a:lnTo>
                    <a:pt x="755" y="1232"/>
                  </a:lnTo>
                  <a:lnTo>
                    <a:pt x="760" y="1214"/>
                  </a:lnTo>
                  <a:lnTo>
                    <a:pt x="768" y="1198"/>
                  </a:lnTo>
                  <a:lnTo>
                    <a:pt x="778" y="1182"/>
                  </a:lnTo>
                  <a:lnTo>
                    <a:pt x="787" y="1165"/>
                  </a:lnTo>
                  <a:lnTo>
                    <a:pt x="798" y="1149"/>
                  </a:lnTo>
                  <a:lnTo>
                    <a:pt x="808" y="1133"/>
                  </a:lnTo>
                  <a:lnTo>
                    <a:pt x="817" y="1115"/>
                  </a:lnTo>
                  <a:lnTo>
                    <a:pt x="826" y="1098"/>
                  </a:lnTo>
                  <a:lnTo>
                    <a:pt x="834" y="1090"/>
                  </a:lnTo>
                  <a:lnTo>
                    <a:pt x="841" y="1081"/>
                  </a:lnTo>
                  <a:lnTo>
                    <a:pt x="846" y="1071"/>
                  </a:lnTo>
                  <a:lnTo>
                    <a:pt x="850" y="1062"/>
                  </a:lnTo>
                  <a:lnTo>
                    <a:pt x="856" y="1052"/>
                  </a:lnTo>
                  <a:lnTo>
                    <a:pt x="861" y="1042"/>
                  </a:lnTo>
                  <a:lnTo>
                    <a:pt x="868" y="1033"/>
                  </a:lnTo>
                  <a:lnTo>
                    <a:pt x="876" y="1025"/>
                  </a:lnTo>
                  <a:lnTo>
                    <a:pt x="877" y="1019"/>
                  </a:lnTo>
                  <a:lnTo>
                    <a:pt x="880" y="1014"/>
                  </a:lnTo>
                  <a:lnTo>
                    <a:pt x="883" y="1008"/>
                  </a:lnTo>
                  <a:lnTo>
                    <a:pt x="887" y="1003"/>
                  </a:lnTo>
                  <a:lnTo>
                    <a:pt x="888" y="997"/>
                  </a:lnTo>
                  <a:lnTo>
                    <a:pt x="890" y="992"/>
                  </a:lnTo>
                  <a:lnTo>
                    <a:pt x="888" y="987"/>
                  </a:lnTo>
                  <a:lnTo>
                    <a:pt x="884" y="980"/>
                  </a:lnTo>
                  <a:lnTo>
                    <a:pt x="877" y="981"/>
                  </a:lnTo>
                  <a:lnTo>
                    <a:pt x="872" y="982"/>
                  </a:lnTo>
                  <a:lnTo>
                    <a:pt x="869" y="987"/>
                  </a:lnTo>
                  <a:lnTo>
                    <a:pt x="867" y="992"/>
                  </a:lnTo>
                  <a:lnTo>
                    <a:pt x="864" y="999"/>
                  </a:lnTo>
                  <a:lnTo>
                    <a:pt x="862" y="1006"/>
                  </a:lnTo>
                  <a:lnTo>
                    <a:pt x="860" y="1011"/>
                  </a:lnTo>
                  <a:lnTo>
                    <a:pt x="857" y="1017"/>
                  </a:lnTo>
                  <a:lnTo>
                    <a:pt x="847" y="1025"/>
                  </a:lnTo>
                  <a:lnTo>
                    <a:pt x="839" y="1034"/>
                  </a:lnTo>
                  <a:lnTo>
                    <a:pt x="832" y="1044"/>
                  </a:lnTo>
                  <a:lnTo>
                    <a:pt x="826" y="1055"/>
                  </a:lnTo>
                  <a:lnTo>
                    <a:pt x="819" y="1066"/>
                  </a:lnTo>
                  <a:lnTo>
                    <a:pt x="813" y="1075"/>
                  </a:lnTo>
                  <a:lnTo>
                    <a:pt x="805" y="1085"/>
                  </a:lnTo>
                  <a:lnTo>
                    <a:pt x="797" y="1093"/>
                  </a:lnTo>
                  <a:lnTo>
                    <a:pt x="781" y="1115"/>
                  </a:lnTo>
                  <a:lnTo>
                    <a:pt x="766" y="1138"/>
                  </a:lnTo>
                  <a:lnTo>
                    <a:pt x="752" y="1163"/>
                  </a:lnTo>
                  <a:lnTo>
                    <a:pt x="740" y="1186"/>
                  </a:lnTo>
                  <a:lnTo>
                    <a:pt x="727" y="1210"/>
                  </a:lnTo>
                  <a:lnTo>
                    <a:pt x="715" y="1235"/>
                  </a:lnTo>
                  <a:lnTo>
                    <a:pt x="703" y="1259"/>
                  </a:lnTo>
                  <a:lnTo>
                    <a:pt x="691" y="1284"/>
                  </a:lnTo>
                  <a:lnTo>
                    <a:pt x="688" y="1287"/>
                  </a:lnTo>
                  <a:lnTo>
                    <a:pt x="684" y="1289"/>
                  </a:lnTo>
                  <a:lnTo>
                    <a:pt x="681" y="1291"/>
                  </a:lnTo>
                  <a:lnTo>
                    <a:pt x="677" y="1292"/>
                  </a:lnTo>
                  <a:lnTo>
                    <a:pt x="674" y="1294"/>
                  </a:lnTo>
                  <a:lnTo>
                    <a:pt x="670" y="1294"/>
                  </a:lnTo>
                  <a:lnTo>
                    <a:pt x="666" y="1295"/>
                  </a:lnTo>
                  <a:lnTo>
                    <a:pt x="662" y="1295"/>
                  </a:lnTo>
                  <a:lnTo>
                    <a:pt x="658" y="1287"/>
                  </a:lnTo>
                  <a:lnTo>
                    <a:pt x="655" y="1277"/>
                  </a:lnTo>
                  <a:lnTo>
                    <a:pt x="652" y="1268"/>
                  </a:lnTo>
                  <a:lnTo>
                    <a:pt x="650" y="1258"/>
                  </a:lnTo>
                  <a:lnTo>
                    <a:pt x="647" y="1239"/>
                  </a:lnTo>
                  <a:lnTo>
                    <a:pt x="647" y="1219"/>
                  </a:lnTo>
                  <a:lnTo>
                    <a:pt x="647" y="1198"/>
                  </a:lnTo>
                  <a:lnTo>
                    <a:pt x="648" y="1179"/>
                  </a:lnTo>
                  <a:lnTo>
                    <a:pt x="651" y="1160"/>
                  </a:lnTo>
                  <a:lnTo>
                    <a:pt x="654" y="1142"/>
                  </a:lnTo>
                  <a:lnTo>
                    <a:pt x="655" y="1131"/>
                  </a:lnTo>
                  <a:lnTo>
                    <a:pt x="658" y="1118"/>
                  </a:lnTo>
                  <a:lnTo>
                    <a:pt x="658" y="1105"/>
                  </a:lnTo>
                  <a:lnTo>
                    <a:pt x="659" y="1093"/>
                  </a:lnTo>
                  <a:lnTo>
                    <a:pt x="662" y="1081"/>
                  </a:lnTo>
                  <a:lnTo>
                    <a:pt x="665" y="1068"/>
                  </a:lnTo>
                  <a:lnTo>
                    <a:pt x="669" y="1059"/>
                  </a:lnTo>
                  <a:lnTo>
                    <a:pt x="676" y="1048"/>
                  </a:lnTo>
                  <a:lnTo>
                    <a:pt x="680" y="1025"/>
                  </a:lnTo>
                  <a:lnTo>
                    <a:pt x="685" y="1003"/>
                  </a:lnTo>
                  <a:lnTo>
                    <a:pt x="693" y="981"/>
                  </a:lnTo>
                  <a:lnTo>
                    <a:pt x="703" y="959"/>
                  </a:lnTo>
                  <a:lnTo>
                    <a:pt x="723" y="916"/>
                  </a:lnTo>
                  <a:lnTo>
                    <a:pt x="745" y="875"/>
                  </a:lnTo>
                  <a:lnTo>
                    <a:pt x="757" y="853"/>
                  </a:lnTo>
                  <a:lnTo>
                    <a:pt x="767" y="832"/>
                  </a:lnTo>
                  <a:lnTo>
                    <a:pt x="777" y="811"/>
                  </a:lnTo>
                  <a:lnTo>
                    <a:pt x="785" y="787"/>
                  </a:lnTo>
                  <a:lnTo>
                    <a:pt x="792" y="765"/>
                  </a:lnTo>
                  <a:lnTo>
                    <a:pt x="797" y="742"/>
                  </a:lnTo>
                  <a:lnTo>
                    <a:pt x="800" y="718"/>
                  </a:lnTo>
                  <a:lnTo>
                    <a:pt x="800" y="693"/>
                  </a:lnTo>
                  <a:lnTo>
                    <a:pt x="797" y="682"/>
                  </a:lnTo>
                  <a:lnTo>
                    <a:pt x="797" y="670"/>
                  </a:lnTo>
                  <a:lnTo>
                    <a:pt x="797" y="659"/>
                  </a:lnTo>
                  <a:lnTo>
                    <a:pt x="800" y="647"/>
                  </a:lnTo>
                  <a:lnTo>
                    <a:pt x="801" y="636"/>
                  </a:lnTo>
                  <a:lnTo>
                    <a:pt x="801" y="624"/>
                  </a:lnTo>
                  <a:lnTo>
                    <a:pt x="801" y="613"/>
                  </a:lnTo>
                  <a:lnTo>
                    <a:pt x="797" y="600"/>
                  </a:lnTo>
                  <a:lnTo>
                    <a:pt x="796" y="588"/>
                  </a:lnTo>
                  <a:lnTo>
                    <a:pt x="793" y="574"/>
                  </a:lnTo>
                  <a:lnTo>
                    <a:pt x="790" y="561"/>
                  </a:lnTo>
                  <a:lnTo>
                    <a:pt x="785" y="547"/>
                  </a:lnTo>
                  <a:lnTo>
                    <a:pt x="779" y="535"/>
                  </a:lnTo>
                  <a:lnTo>
                    <a:pt x="771" y="523"/>
                  </a:lnTo>
                  <a:lnTo>
                    <a:pt x="766" y="519"/>
                  </a:lnTo>
                  <a:lnTo>
                    <a:pt x="760" y="514"/>
                  </a:lnTo>
                  <a:lnTo>
                    <a:pt x="755" y="510"/>
                  </a:lnTo>
                  <a:lnTo>
                    <a:pt x="748" y="506"/>
                  </a:lnTo>
                  <a:lnTo>
                    <a:pt x="746" y="510"/>
                  </a:lnTo>
                  <a:lnTo>
                    <a:pt x="745" y="513"/>
                  </a:lnTo>
                  <a:lnTo>
                    <a:pt x="744" y="514"/>
                  </a:lnTo>
                  <a:lnTo>
                    <a:pt x="744" y="517"/>
                  </a:lnTo>
                  <a:lnTo>
                    <a:pt x="746" y="521"/>
                  </a:lnTo>
                  <a:lnTo>
                    <a:pt x="751" y="524"/>
                  </a:lnTo>
                  <a:lnTo>
                    <a:pt x="756" y="528"/>
                  </a:lnTo>
                  <a:lnTo>
                    <a:pt x="760" y="531"/>
                  </a:lnTo>
                  <a:lnTo>
                    <a:pt x="764" y="536"/>
                  </a:lnTo>
                  <a:lnTo>
                    <a:pt x="766" y="540"/>
                  </a:lnTo>
                  <a:lnTo>
                    <a:pt x="771" y="555"/>
                  </a:lnTo>
                  <a:lnTo>
                    <a:pt x="777" y="572"/>
                  </a:lnTo>
                  <a:lnTo>
                    <a:pt x="781" y="588"/>
                  </a:lnTo>
                  <a:lnTo>
                    <a:pt x="783" y="606"/>
                  </a:lnTo>
                  <a:lnTo>
                    <a:pt x="785" y="622"/>
                  </a:lnTo>
                  <a:lnTo>
                    <a:pt x="785" y="639"/>
                  </a:lnTo>
                  <a:lnTo>
                    <a:pt x="783" y="655"/>
                  </a:lnTo>
                  <a:lnTo>
                    <a:pt x="781" y="671"/>
                  </a:lnTo>
                  <a:lnTo>
                    <a:pt x="782" y="678"/>
                  </a:lnTo>
                  <a:lnTo>
                    <a:pt x="782" y="685"/>
                  </a:lnTo>
                  <a:lnTo>
                    <a:pt x="781" y="692"/>
                  </a:lnTo>
                  <a:lnTo>
                    <a:pt x="779" y="699"/>
                  </a:lnTo>
                  <a:lnTo>
                    <a:pt x="774" y="711"/>
                  </a:lnTo>
                  <a:lnTo>
                    <a:pt x="767" y="723"/>
                  </a:lnTo>
                  <a:lnTo>
                    <a:pt x="759" y="735"/>
                  </a:lnTo>
                  <a:lnTo>
                    <a:pt x="752" y="748"/>
                  </a:lnTo>
                  <a:lnTo>
                    <a:pt x="745" y="761"/>
                  </a:lnTo>
                  <a:lnTo>
                    <a:pt x="741" y="775"/>
                  </a:lnTo>
                  <a:lnTo>
                    <a:pt x="733" y="790"/>
                  </a:lnTo>
                  <a:lnTo>
                    <a:pt x="725" y="805"/>
                  </a:lnTo>
                  <a:lnTo>
                    <a:pt x="718" y="821"/>
                  </a:lnTo>
                  <a:lnTo>
                    <a:pt x="711" y="838"/>
                  </a:lnTo>
                  <a:lnTo>
                    <a:pt x="704" y="853"/>
                  </a:lnTo>
                  <a:lnTo>
                    <a:pt x="697" y="869"/>
                  </a:lnTo>
                  <a:lnTo>
                    <a:pt x="691" y="886"/>
                  </a:lnTo>
                  <a:lnTo>
                    <a:pt x="682" y="901"/>
                  </a:lnTo>
                  <a:lnTo>
                    <a:pt x="662" y="943"/>
                  </a:lnTo>
                  <a:lnTo>
                    <a:pt x="643" y="988"/>
                  </a:lnTo>
                  <a:lnTo>
                    <a:pt x="635" y="1011"/>
                  </a:lnTo>
                  <a:lnTo>
                    <a:pt x="626" y="1034"/>
                  </a:lnTo>
                  <a:lnTo>
                    <a:pt x="620" y="1058"/>
                  </a:lnTo>
                  <a:lnTo>
                    <a:pt x="614" y="1082"/>
                  </a:lnTo>
                  <a:lnTo>
                    <a:pt x="609" y="1105"/>
                  </a:lnTo>
                  <a:lnTo>
                    <a:pt x="606" y="1130"/>
                  </a:lnTo>
                  <a:lnTo>
                    <a:pt x="605" y="1154"/>
                  </a:lnTo>
                  <a:lnTo>
                    <a:pt x="605" y="1179"/>
                  </a:lnTo>
                  <a:lnTo>
                    <a:pt x="606" y="1202"/>
                  </a:lnTo>
                  <a:lnTo>
                    <a:pt x="610" y="1227"/>
                  </a:lnTo>
                  <a:lnTo>
                    <a:pt x="616" y="1250"/>
                  </a:lnTo>
                  <a:lnTo>
                    <a:pt x="624" y="1273"/>
                  </a:lnTo>
                  <a:lnTo>
                    <a:pt x="626" y="1274"/>
                  </a:lnTo>
                  <a:lnTo>
                    <a:pt x="628" y="1277"/>
                  </a:lnTo>
                  <a:lnTo>
                    <a:pt x="631" y="1280"/>
                  </a:lnTo>
                  <a:lnTo>
                    <a:pt x="632" y="1283"/>
                  </a:lnTo>
                  <a:lnTo>
                    <a:pt x="632" y="1285"/>
                  </a:lnTo>
                  <a:lnTo>
                    <a:pt x="633" y="1288"/>
                  </a:lnTo>
                  <a:lnTo>
                    <a:pt x="635" y="1292"/>
                  </a:lnTo>
                  <a:lnTo>
                    <a:pt x="635" y="1295"/>
                  </a:lnTo>
                  <a:lnTo>
                    <a:pt x="626" y="1295"/>
                  </a:lnTo>
                  <a:lnTo>
                    <a:pt x="616" y="1296"/>
                  </a:lnTo>
                  <a:lnTo>
                    <a:pt x="606" y="1298"/>
                  </a:lnTo>
                  <a:lnTo>
                    <a:pt x="595" y="1298"/>
                  </a:lnTo>
                  <a:lnTo>
                    <a:pt x="584" y="1298"/>
                  </a:lnTo>
                  <a:lnTo>
                    <a:pt x="575" y="1295"/>
                  </a:lnTo>
                  <a:lnTo>
                    <a:pt x="570" y="1294"/>
                  </a:lnTo>
                  <a:lnTo>
                    <a:pt x="566" y="1291"/>
                  </a:lnTo>
                  <a:lnTo>
                    <a:pt x="562" y="1288"/>
                  </a:lnTo>
                  <a:lnTo>
                    <a:pt x="560" y="1284"/>
                  </a:lnTo>
                  <a:lnTo>
                    <a:pt x="562" y="1277"/>
                  </a:lnTo>
                  <a:lnTo>
                    <a:pt x="564" y="1269"/>
                  </a:lnTo>
                  <a:lnTo>
                    <a:pt x="565" y="1262"/>
                  </a:lnTo>
                  <a:lnTo>
                    <a:pt x="565" y="1254"/>
                  </a:lnTo>
                  <a:lnTo>
                    <a:pt x="564" y="1247"/>
                  </a:lnTo>
                  <a:lnTo>
                    <a:pt x="562" y="1239"/>
                  </a:lnTo>
                  <a:lnTo>
                    <a:pt x="560" y="1232"/>
                  </a:lnTo>
                  <a:lnTo>
                    <a:pt x="555" y="1227"/>
                  </a:lnTo>
                  <a:lnTo>
                    <a:pt x="535" y="1210"/>
                  </a:lnTo>
                  <a:lnTo>
                    <a:pt x="513" y="1195"/>
                  </a:lnTo>
                  <a:lnTo>
                    <a:pt x="493" y="1180"/>
                  </a:lnTo>
                  <a:lnTo>
                    <a:pt x="472" y="1165"/>
                  </a:lnTo>
                  <a:lnTo>
                    <a:pt x="452" y="1150"/>
                  </a:lnTo>
                  <a:lnTo>
                    <a:pt x="430" y="1135"/>
                  </a:lnTo>
                  <a:lnTo>
                    <a:pt x="410" y="1120"/>
                  </a:lnTo>
                  <a:lnTo>
                    <a:pt x="388" y="1107"/>
                  </a:lnTo>
                  <a:lnTo>
                    <a:pt x="375" y="1107"/>
                  </a:lnTo>
                  <a:lnTo>
                    <a:pt x="363" y="1107"/>
                  </a:lnTo>
                  <a:lnTo>
                    <a:pt x="351" y="1108"/>
                  </a:lnTo>
                  <a:lnTo>
                    <a:pt x="337" y="1109"/>
                  </a:lnTo>
                  <a:lnTo>
                    <a:pt x="325" y="1111"/>
                  </a:lnTo>
                  <a:lnTo>
                    <a:pt x="311" y="1112"/>
                  </a:lnTo>
                  <a:lnTo>
                    <a:pt x="299" y="1113"/>
                  </a:lnTo>
                  <a:lnTo>
                    <a:pt x="288" y="1115"/>
                  </a:lnTo>
                  <a:lnTo>
                    <a:pt x="280" y="1118"/>
                  </a:lnTo>
                  <a:lnTo>
                    <a:pt x="273" y="1120"/>
                  </a:lnTo>
                  <a:lnTo>
                    <a:pt x="266" y="1123"/>
                  </a:lnTo>
                  <a:lnTo>
                    <a:pt x="259" y="1128"/>
                  </a:lnTo>
                  <a:lnTo>
                    <a:pt x="247" y="1138"/>
                  </a:lnTo>
                  <a:lnTo>
                    <a:pt x="235" y="1148"/>
                  </a:lnTo>
                  <a:lnTo>
                    <a:pt x="223" y="1158"/>
                  </a:lnTo>
                  <a:lnTo>
                    <a:pt x="210" y="1169"/>
                  </a:lnTo>
                  <a:lnTo>
                    <a:pt x="198" y="1178"/>
                  </a:lnTo>
                  <a:lnTo>
                    <a:pt x="184" y="1183"/>
                  </a:lnTo>
                  <a:lnTo>
                    <a:pt x="180" y="1191"/>
                  </a:lnTo>
                  <a:lnTo>
                    <a:pt x="176" y="1197"/>
                  </a:lnTo>
                  <a:lnTo>
                    <a:pt x="171" y="1201"/>
                  </a:lnTo>
                  <a:lnTo>
                    <a:pt x="165" y="1204"/>
                  </a:lnTo>
                  <a:lnTo>
                    <a:pt x="152" y="1206"/>
                  </a:lnTo>
                  <a:lnTo>
                    <a:pt x="138" y="1206"/>
                  </a:lnTo>
                  <a:lnTo>
                    <a:pt x="123" y="1206"/>
                  </a:lnTo>
                  <a:lnTo>
                    <a:pt x="111" y="1209"/>
                  </a:lnTo>
                  <a:lnTo>
                    <a:pt x="104" y="1212"/>
                  </a:lnTo>
                  <a:lnTo>
                    <a:pt x="100" y="1216"/>
                  </a:lnTo>
                  <a:lnTo>
                    <a:pt x="94" y="1221"/>
                  </a:lnTo>
                  <a:lnTo>
                    <a:pt x="90" y="1228"/>
                  </a:lnTo>
                  <a:lnTo>
                    <a:pt x="89" y="1229"/>
                  </a:lnTo>
                  <a:lnTo>
                    <a:pt x="86" y="1229"/>
                  </a:lnTo>
                  <a:lnTo>
                    <a:pt x="83" y="1231"/>
                  </a:lnTo>
                  <a:lnTo>
                    <a:pt x="82" y="1231"/>
                  </a:lnTo>
                  <a:lnTo>
                    <a:pt x="81" y="1231"/>
                  </a:lnTo>
                  <a:lnTo>
                    <a:pt x="79" y="1231"/>
                  </a:lnTo>
                  <a:lnTo>
                    <a:pt x="78" y="1229"/>
                  </a:lnTo>
                  <a:lnTo>
                    <a:pt x="75" y="1227"/>
                  </a:lnTo>
                  <a:lnTo>
                    <a:pt x="75" y="1224"/>
                  </a:lnTo>
                  <a:lnTo>
                    <a:pt x="75" y="1223"/>
                  </a:lnTo>
                  <a:lnTo>
                    <a:pt x="75" y="1221"/>
                  </a:lnTo>
                  <a:lnTo>
                    <a:pt x="75" y="1219"/>
                  </a:lnTo>
                  <a:lnTo>
                    <a:pt x="75" y="1217"/>
                  </a:lnTo>
                  <a:lnTo>
                    <a:pt x="74" y="1216"/>
                  </a:lnTo>
                  <a:lnTo>
                    <a:pt x="74" y="1214"/>
                  </a:lnTo>
                  <a:lnTo>
                    <a:pt x="71" y="1213"/>
                  </a:lnTo>
                  <a:lnTo>
                    <a:pt x="71" y="1199"/>
                  </a:lnTo>
                  <a:lnTo>
                    <a:pt x="71" y="1186"/>
                  </a:lnTo>
                  <a:lnTo>
                    <a:pt x="71" y="1171"/>
                  </a:lnTo>
                  <a:lnTo>
                    <a:pt x="71" y="1156"/>
                  </a:lnTo>
                  <a:lnTo>
                    <a:pt x="70" y="1141"/>
                  </a:lnTo>
                  <a:lnTo>
                    <a:pt x="67" y="1127"/>
                  </a:lnTo>
                  <a:lnTo>
                    <a:pt x="63" y="1113"/>
                  </a:lnTo>
                  <a:lnTo>
                    <a:pt x="56" y="1103"/>
                  </a:lnTo>
                  <a:lnTo>
                    <a:pt x="52" y="1079"/>
                  </a:lnTo>
                  <a:lnTo>
                    <a:pt x="47" y="1058"/>
                  </a:lnTo>
                  <a:lnTo>
                    <a:pt x="43" y="1034"/>
                  </a:lnTo>
                  <a:lnTo>
                    <a:pt x="38" y="1012"/>
                  </a:lnTo>
                  <a:lnTo>
                    <a:pt x="34" y="989"/>
                  </a:lnTo>
                  <a:lnTo>
                    <a:pt x="30" y="967"/>
                  </a:lnTo>
                  <a:lnTo>
                    <a:pt x="29" y="944"/>
                  </a:lnTo>
                  <a:lnTo>
                    <a:pt x="26" y="920"/>
                  </a:lnTo>
                  <a:lnTo>
                    <a:pt x="23" y="902"/>
                  </a:lnTo>
                  <a:lnTo>
                    <a:pt x="22" y="884"/>
                  </a:lnTo>
                  <a:lnTo>
                    <a:pt x="19" y="866"/>
                  </a:lnTo>
                  <a:lnTo>
                    <a:pt x="18" y="849"/>
                  </a:lnTo>
                  <a:lnTo>
                    <a:pt x="17" y="831"/>
                  </a:lnTo>
                  <a:lnTo>
                    <a:pt x="15" y="812"/>
                  </a:lnTo>
                  <a:lnTo>
                    <a:pt x="14" y="794"/>
                  </a:lnTo>
                  <a:lnTo>
                    <a:pt x="11" y="775"/>
                  </a:lnTo>
                  <a:lnTo>
                    <a:pt x="11" y="752"/>
                  </a:lnTo>
                  <a:lnTo>
                    <a:pt x="8" y="729"/>
                  </a:lnTo>
                  <a:lnTo>
                    <a:pt x="7" y="705"/>
                  </a:lnTo>
                  <a:lnTo>
                    <a:pt x="4" y="684"/>
                  </a:lnTo>
                  <a:lnTo>
                    <a:pt x="3" y="660"/>
                  </a:lnTo>
                  <a:lnTo>
                    <a:pt x="3" y="639"/>
                  </a:lnTo>
                  <a:lnTo>
                    <a:pt x="4" y="617"/>
                  </a:lnTo>
                  <a:lnTo>
                    <a:pt x="10" y="595"/>
                  </a:lnTo>
                  <a:lnTo>
                    <a:pt x="8" y="557"/>
                  </a:lnTo>
                  <a:lnTo>
                    <a:pt x="7" y="519"/>
                  </a:lnTo>
                  <a:lnTo>
                    <a:pt x="7" y="478"/>
                  </a:lnTo>
                  <a:lnTo>
                    <a:pt x="7" y="437"/>
                  </a:lnTo>
                  <a:lnTo>
                    <a:pt x="6" y="394"/>
                  </a:lnTo>
                  <a:lnTo>
                    <a:pt x="4" y="353"/>
                  </a:lnTo>
                  <a:lnTo>
                    <a:pt x="3" y="311"/>
                  </a:lnTo>
                  <a:lnTo>
                    <a:pt x="0" y="272"/>
                  </a:lnTo>
                  <a:lnTo>
                    <a:pt x="6" y="266"/>
                  </a:lnTo>
                  <a:lnTo>
                    <a:pt x="11" y="263"/>
                  </a:lnTo>
                  <a:lnTo>
                    <a:pt x="17" y="262"/>
                  </a:lnTo>
                  <a:lnTo>
                    <a:pt x="25" y="262"/>
                  </a:lnTo>
                  <a:lnTo>
                    <a:pt x="32" y="262"/>
                  </a:lnTo>
                  <a:lnTo>
                    <a:pt x="38" y="263"/>
                  </a:lnTo>
                  <a:lnTo>
                    <a:pt x="45" y="263"/>
                  </a:lnTo>
                  <a:lnTo>
                    <a:pt x="51" y="265"/>
                  </a:lnTo>
                  <a:lnTo>
                    <a:pt x="60" y="269"/>
                  </a:lnTo>
                  <a:lnTo>
                    <a:pt x="71" y="272"/>
                  </a:lnTo>
                  <a:lnTo>
                    <a:pt x="83" y="274"/>
                  </a:lnTo>
                  <a:lnTo>
                    <a:pt x="94" y="277"/>
                  </a:lnTo>
                  <a:lnTo>
                    <a:pt x="105" y="278"/>
                  </a:lnTo>
                  <a:lnTo>
                    <a:pt x="116" y="281"/>
                  </a:lnTo>
                  <a:lnTo>
                    <a:pt x="127" y="285"/>
                  </a:lnTo>
                  <a:lnTo>
                    <a:pt x="138" y="291"/>
                  </a:lnTo>
                  <a:lnTo>
                    <a:pt x="158" y="300"/>
                  </a:lnTo>
                  <a:lnTo>
                    <a:pt x="180" y="308"/>
                  </a:lnTo>
                  <a:lnTo>
                    <a:pt x="202" y="317"/>
                  </a:lnTo>
                  <a:lnTo>
                    <a:pt x="224" y="325"/>
                  </a:lnTo>
                  <a:lnTo>
                    <a:pt x="246" y="333"/>
                  </a:lnTo>
                  <a:lnTo>
                    <a:pt x="266" y="341"/>
                  </a:lnTo>
                  <a:lnTo>
                    <a:pt x="288" y="352"/>
                  </a:lnTo>
                  <a:lnTo>
                    <a:pt x="307" y="366"/>
                  </a:lnTo>
                  <a:lnTo>
                    <a:pt x="311" y="366"/>
                  </a:lnTo>
                  <a:lnTo>
                    <a:pt x="315" y="367"/>
                  </a:lnTo>
                  <a:lnTo>
                    <a:pt x="319" y="368"/>
                  </a:lnTo>
                  <a:lnTo>
                    <a:pt x="324" y="368"/>
                  </a:lnTo>
                  <a:lnTo>
                    <a:pt x="326" y="368"/>
                  </a:lnTo>
                  <a:lnTo>
                    <a:pt x="330" y="367"/>
                  </a:lnTo>
                  <a:lnTo>
                    <a:pt x="334" y="364"/>
                  </a:lnTo>
                  <a:lnTo>
                    <a:pt x="337" y="362"/>
                  </a:lnTo>
                  <a:lnTo>
                    <a:pt x="344" y="342"/>
                  </a:lnTo>
                  <a:lnTo>
                    <a:pt x="348" y="323"/>
                  </a:lnTo>
                  <a:lnTo>
                    <a:pt x="352" y="304"/>
                  </a:lnTo>
                  <a:lnTo>
                    <a:pt x="356" y="285"/>
                  </a:lnTo>
                  <a:lnTo>
                    <a:pt x="359" y="265"/>
                  </a:lnTo>
                  <a:lnTo>
                    <a:pt x="363" y="246"/>
                  </a:lnTo>
                  <a:lnTo>
                    <a:pt x="367" y="227"/>
                  </a:lnTo>
                  <a:lnTo>
                    <a:pt x="373" y="207"/>
                  </a:lnTo>
                  <a:lnTo>
                    <a:pt x="377" y="180"/>
                  </a:lnTo>
                  <a:lnTo>
                    <a:pt x="379" y="154"/>
                  </a:lnTo>
                  <a:lnTo>
                    <a:pt x="382" y="128"/>
                  </a:lnTo>
                  <a:lnTo>
                    <a:pt x="384" y="102"/>
                  </a:lnTo>
                  <a:lnTo>
                    <a:pt x="384" y="76"/>
                  </a:lnTo>
                  <a:lnTo>
                    <a:pt x="384" y="50"/>
                  </a:lnTo>
                  <a:lnTo>
                    <a:pt x="381" y="25"/>
                  </a:lnTo>
                  <a:lnTo>
                    <a:pt x="375" y="0"/>
                  </a:lnTo>
                  <a:lnTo>
                    <a:pt x="392" y="5"/>
                  </a:lnTo>
                  <a:lnTo>
                    <a:pt x="410" y="14"/>
                  </a:lnTo>
                  <a:lnTo>
                    <a:pt x="426" y="22"/>
                  </a:lnTo>
                  <a:lnTo>
                    <a:pt x="441" y="30"/>
                  </a:lnTo>
                  <a:lnTo>
                    <a:pt x="457" y="38"/>
                  </a:lnTo>
                  <a:lnTo>
                    <a:pt x="474" y="48"/>
                  </a:lnTo>
                  <a:lnTo>
                    <a:pt x="490" y="56"/>
                  </a:lnTo>
                  <a:lnTo>
                    <a:pt x="506" y="64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09" name="Freeform 77"/>
            <p:cNvSpPr>
              <a:spLocks/>
            </p:cNvSpPr>
            <p:nvPr/>
          </p:nvSpPr>
          <p:spPr bwMode="auto">
            <a:xfrm>
              <a:off x="2214" y="2745"/>
              <a:ext cx="282" cy="1018"/>
            </a:xfrm>
            <a:custGeom>
              <a:avLst/>
              <a:gdLst>
                <a:gd name="T0" fmla="*/ 223 w 282"/>
                <a:gd name="T1" fmla="*/ 34 h 1018"/>
                <a:gd name="T2" fmla="*/ 222 w 282"/>
                <a:gd name="T3" fmla="*/ 84 h 1018"/>
                <a:gd name="T4" fmla="*/ 229 w 282"/>
                <a:gd name="T5" fmla="*/ 135 h 1018"/>
                <a:gd name="T6" fmla="*/ 229 w 282"/>
                <a:gd name="T7" fmla="*/ 172 h 1018"/>
                <a:gd name="T8" fmla="*/ 233 w 282"/>
                <a:gd name="T9" fmla="*/ 207 h 1018"/>
                <a:gd name="T10" fmla="*/ 229 w 282"/>
                <a:gd name="T11" fmla="*/ 234 h 1018"/>
                <a:gd name="T12" fmla="*/ 234 w 282"/>
                <a:gd name="T13" fmla="*/ 249 h 1018"/>
                <a:gd name="T14" fmla="*/ 234 w 282"/>
                <a:gd name="T15" fmla="*/ 263 h 1018"/>
                <a:gd name="T16" fmla="*/ 234 w 282"/>
                <a:gd name="T17" fmla="*/ 281 h 1018"/>
                <a:gd name="T18" fmla="*/ 240 w 282"/>
                <a:gd name="T19" fmla="*/ 301 h 1018"/>
                <a:gd name="T20" fmla="*/ 240 w 282"/>
                <a:gd name="T21" fmla="*/ 323 h 1018"/>
                <a:gd name="T22" fmla="*/ 240 w 282"/>
                <a:gd name="T23" fmla="*/ 380 h 1018"/>
                <a:gd name="T24" fmla="*/ 245 w 282"/>
                <a:gd name="T25" fmla="*/ 438 h 1018"/>
                <a:gd name="T26" fmla="*/ 251 w 282"/>
                <a:gd name="T27" fmla="*/ 501 h 1018"/>
                <a:gd name="T28" fmla="*/ 256 w 282"/>
                <a:gd name="T29" fmla="*/ 576 h 1018"/>
                <a:gd name="T30" fmla="*/ 264 w 282"/>
                <a:gd name="T31" fmla="*/ 649 h 1018"/>
                <a:gd name="T32" fmla="*/ 279 w 282"/>
                <a:gd name="T33" fmla="*/ 686 h 1018"/>
                <a:gd name="T34" fmla="*/ 282 w 282"/>
                <a:gd name="T35" fmla="*/ 708 h 1018"/>
                <a:gd name="T36" fmla="*/ 274 w 282"/>
                <a:gd name="T37" fmla="*/ 731 h 1018"/>
                <a:gd name="T38" fmla="*/ 264 w 282"/>
                <a:gd name="T39" fmla="*/ 799 h 1018"/>
                <a:gd name="T40" fmla="*/ 252 w 282"/>
                <a:gd name="T41" fmla="*/ 868 h 1018"/>
                <a:gd name="T42" fmla="*/ 237 w 282"/>
                <a:gd name="T43" fmla="*/ 914 h 1018"/>
                <a:gd name="T44" fmla="*/ 234 w 282"/>
                <a:gd name="T45" fmla="*/ 790 h 1018"/>
                <a:gd name="T46" fmla="*/ 222 w 282"/>
                <a:gd name="T47" fmla="*/ 667 h 1018"/>
                <a:gd name="T48" fmla="*/ 208 w 282"/>
                <a:gd name="T49" fmla="*/ 585 h 1018"/>
                <a:gd name="T50" fmla="*/ 207 w 282"/>
                <a:gd name="T51" fmla="*/ 582 h 1018"/>
                <a:gd name="T52" fmla="*/ 204 w 282"/>
                <a:gd name="T53" fmla="*/ 580 h 1018"/>
                <a:gd name="T54" fmla="*/ 167 w 282"/>
                <a:gd name="T55" fmla="*/ 667 h 1018"/>
                <a:gd name="T56" fmla="*/ 109 w 282"/>
                <a:gd name="T57" fmla="*/ 797 h 1018"/>
                <a:gd name="T58" fmla="*/ 47 w 282"/>
                <a:gd name="T59" fmla="*/ 925 h 1018"/>
                <a:gd name="T60" fmla="*/ 34 w 282"/>
                <a:gd name="T61" fmla="*/ 952 h 1018"/>
                <a:gd name="T62" fmla="*/ 27 w 282"/>
                <a:gd name="T63" fmla="*/ 982 h 1018"/>
                <a:gd name="T64" fmla="*/ 23 w 282"/>
                <a:gd name="T65" fmla="*/ 1005 h 1018"/>
                <a:gd name="T66" fmla="*/ 13 w 282"/>
                <a:gd name="T67" fmla="*/ 1014 h 1018"/>
                <a:gd name="T68" fmla="*/ 4 w 282"/>
                <a:gd name="T69" fmla="*/ 1016 h 1018"/>
                <a:gd name="T70" fmla="*/ 4 w 282"/>
                <a:gd name="T71" fmla="*/ 988 h 1018"/>
                <a:gd name="T72" fmla="*/ 12 w 282"/>
                <a:gd name="T73" fmla="*/ 947 h 1018"/>
                <a:gd name="T74" fmla="*/ 15 w 282"/>
                <a:gd name="T75" fmla="*/ 906 h 1018"/>
                <a:gd name="T76" fmla="*/ 31 w 282"/>
                <a:gd name="T77" fmla="*/ 865 h 1018"/>
                <a:gd name="T78" fmla="*/ 36 w 282"/>
                <a:gd name="T79" fmla="*/ 820 h 1018"/>
                <a:gd name="T80" fmla="*/ 50 w 282"/>
                <a:gd name="T81" fmla="*/ 753 h 1018"/>
                <a:gd name="T82" fmla="*/ 79 w 282"/>
                <a:gd name="T83" fmla="*/ 641 h 1018"/>
                <a:gd name="T84" fmla="*/ 107 w 282"/>
                <a:gd name="T85" fmla="*/ 531 h 1018"/>
                <a:gd name="T86" fmla="*/ 120 w 282"/>
                <a:gd name="T87" fmla="*/ 490 h 1018"/>
                <a:gd name="T88" fmla="*/ 118 w 282"/>
                <a:gd name="T89" fmla="*/ 483 h 1018"/>
                <a:gd name="T90" fmla="*/ 120 w 282"/>
                <a:gd name="T91" fmla="*/ 476 h 1018"/>
                <a:gd name="T92" fmla="*/ 142 w 282"/>
                <a:gd name="T93" fmla="*/ 417 h 1018"/>
                <a:gd name="T94" fmla="*/ 158 w 282"/>
                <a:gd name="T95" fmla="*/ 356 h 1018"/>
                <a:gd name="T96" fmla="*/ 176 w 282"/>
                <a:gd name="T97" fmla="*/ 282 h 1018"/>
                <a:gd name="T98" fmla="*/ 195 w 282"/>
                <a:gd name="T99" fmla="*/ 179 h 1018"/>
                <a:gd name="T100" fmla="*/ 207 w 282"/>
                <a:gd name="T101" fmla="*/ 75 h 1018"/>
                <a:gd name="T102" fmla="*/ 210 w 282"/>
                <a:gd name="T103" fmla="*/ 27 h 1018"/>
                <a:gd name="T104" fmla="*/ 211 w 282"/>
                <a:gd name="T105" fmla="*/ 9 h 1018"/>
                <a:gd name="T106" fmla="*/ 227 w 282"/>
                <a:gd name="T107" fmla="*/ 0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2" h="1018">
                  <a:moveTo>
                    <a:pt x="227" y="0"/>
                  </a:moveTo>
                  <a:lnTo>
                    <a:pt x="225" y="17"/>
                  </a:lnTo>
                  <a:lnTo>
                    <a:pt x="223" y="34"/>
                  </a:lnTo>
                  <a:lnTo>
                    <a:pt x="222" y="50"/>
                  </a:lnTo>
                  <a:lnTo>
                    <a:pt x="222" y="67"/>
                  </a:lnTo>
                  <a:lnTo>
                    <a:pt x="222" y="84"/>
                  </a:lnTo>
                  <a:lnTo>
                    <a:pt x="223" y="101"/>
                  </a:lnTo>
                  <a:lnTo>
                    <a:pt x="226" y="118"/>
                  </a:lnTo>
                  <a:lnTo>
                    <a:pt x="229" y="135"/>
                  </a:lnTo>
                  <a:lnTo>
                    <a:pt x="227" y="147"/>
                  </a:lnTo>
                  <a:lnTo>
                    <a:pt x="227" y="159"/>
                  </a:lnTo>
                  <a:lnTo>
                    <a:pt x="229" y="172"/>
                  </a:lnTo>
                  <a:lnTo>
                    <a:pt x="232" y="183"/>
                  </a:lnTo>
                  <a:lnTo>
                    <a:pt x="233" y="195"/>
                  </a:lnTo>
                  <a:lnTo>
                    <a:pt x="233" y="207"/>
                  </a:lnTo>
                  <a:lnTo>
                    <a:pt x="233" y="218"/>
                  </a:lnTo>
                  <a:lnTo>
                    <a:pt x="229" y="229"/>
                  </a:lnTo>
                  <a:lnTo>
                    <a:pt x="229" y="234"/>
                  </a:lnTo>
                  <a:lnTo>
                    <a:pt x="230" y="240"/>
                  </a:lnTo>
                  <a:lnTo>
                    <a:pt x="232" y="244"/>
                  </a:lnTo>
                  <a:lnTo>
                    <a:pt x="234" y="249"/>
                  </a:lnTo>
                  <a:lnTo>
                    <a:pt x="236" y="254"/>
                  </a:lnTo>
                  <a:lnTo>
                    <a:pt x="236" y="259"/>
                  </a:lnTo>
                  <a:lnTo>
                    <a:pt x="234" y="263"/>
                  </a:lnTo>
                  <a:lnTo>
                    <a:pt x="232" y="267"/>
                  </a:lnTo>
                  <a:lnTo>
                    <a:pt x="233" y="274"/>
                  </a:lnTo>
                  <a:lnTo>
                    <a:pt x="234" y="281"/>
                  </a:lnTo>
                  <a:lnTo>
                    <a:pt x="237" y="288"/>
                  </a:lnTo>
                  <a:lnTo>
                    <a:pt x="238" y="294"/>
                  </a:lnTo>
                  <a:lnTo>
                    <a:pt x="240" y="301"/>
                  </a:lnTo>
                  <a:lnTo>
                    <a:pt x="240" y="308"/>
                  </a:lnTo>
                  <a:lnTo>
                    <a:pt x="240" y="316"/>
                  </a:lnTo>
                  <a:lnTo>
                    <a:pt x="240" y="323"/>
                  </a:lnTo>
                  <a:lnTo>
                    <a:pt x="238" y="342"/>
                  </a:lnTo>
                  <a:lnTo>
                    <a:pt x="238" y="361"/>
                  </a:lnTo>
                  <a:lnTo>
                    <a:pt x="240" y="380"/>
                  </a:lnTo>
                  <a:lnTo>
                    <a:pt x="241" y="400"/>
                  </a:lnTo>
                  <a:lnTo>
                    <a:pt x="244" y="419"/>
                  </a:lnTo>
                  <a:lnTo>
                    <a:pt x="245" y="438"/>
                  </a:lnTo>
                  <a:lnTo>
                    <a:pt x="247" y="457"/>
                  </a:lnTo>
                  <a:lnTo>
                    <a:pt x="247" y="476"/>
                  </a:lnTo>
                  <a:lnTo>
                    <a:pt x="251" y="501"/>
                  </a:lnTo>
                  <a:lnTo>
                    <a:pt x="253" y="525"/>
                  </a:lnTo>
                  <a:lnTo>
                    <a:pt x="255" y="551"/>
                  </a:lnTo>
                  <a:lnTo>
                    <a:pt x="256" y="576"/>
                  </a:lnTo>
                  <a:lnTo>
                    <a:pt x="259" y="600"/>
                  </a:lnTo>
                  <a:lnTo>
                    <a:pt x="260" y="625"/>
                  </a:lnTo>
                  <a:lnTo>
                    <a:pt x="264" y="649"/>
                  </a:lnTo>
                  <a:lnTo>
                    <a:pt x="270" y="672"/>
                  </a:lnTo>
                  <a:lnTo>
                    <a:pt x="275" y="679"/>
                  </a:lnTo>
                  <a:lnTo>
                    <a:pt x="279" y="686"/>
                  </a:lnTo>
                  <a:lnTo>
                    <a:pt x="281" y="693"/>
                  </a:lnTo>
                  <a:lnTo>
                    <a:pt x="282" y="701"/>
                  </a:lnTo>
                  <a:lnTo>
                    <a:pt x="282" y="708"/>
                  </a:lnTo>
                  <a:lnTo>
                    <a:pt x="279" y="715"/>
                  </a:lnTo>
                  <a:lnTo>
                    <a:pt x="277" y="723"/>
                  </a:lnTo>
                  <a:lnTo>
                    <a:pt x="274" y="731"/>
                  </a:lnTo>
                  <a:lnTo>
                    <a:pt x="271" y="754"/>
                  </a:lnTo>
                  <a:lnTo>
                    <a:pt x="268" y="776"/>
                  </a:lnTo>
                  <a:lnTo>
                    <a:pt x="264" y="799"/>
                  </a:lnTo>
                  <a:lnTo>
                    <a:pt x="260" y="823"/>
                  </a:lnTo>
                  <a:lnTo>
                    <a:pt x="256" y="846"/>
                  </a:lnTo>
                  <a:lnTo>
                    <a:pt x="252" y="868"/>
                  </a:lnTo>
                  <a:lnTo>
                    <a:pt x="249" y="891"/>
                  </a:lnTo>
                  <a:lnTo>
                    <a:pt x="247" y="914"/>
                  </a:lnTo>
                  <a:lnTo>
                    <a:pt x="237" y="914"/>
                  </a:lnTo>
                  <a:lnTo>
                    <a:pt x="238" y="872"/>
                  </a:lnTo>
                  <a:lnTo>
                    <a:pt x="237" y="831"/>
                  </a:lnTo>
                  <a:lnTo>
                    <a:pt x="234" y="790"/>
                  </a:lnTo>
                  <a:lnTo>
                    <a:pt x="232" y="749"/>
                  </a:lnTo>
                  <a:lnTo>
                    <a:pt x="227" y="708"/>
                  </a:lnTo>
                  <a:lnTo>
                    <a:pt x="222" y="667"/>
                  </a:lnTo>
                  <a:lnTo>
                    <a:pt x="217" y="627"/>
                  </a:lnTo>
                  <a:lnTo>
                    <a:pt x="210" y="586"/>
                  </a:lnTo>
                  <a:lnTo>
                    <a:pt x="208" y="585"/>
                  </a:lnTo>
                  <a:lnTo>
                    <a:pt x="208" y="585"/>
                  </a:lnTo>
                  <a:lnTo>
                    <a:pt x="207" y="584"/>
                  </a:lnTo>
                  <a:lnTo>
                    <a:pt x="207" y="582"/>
                  </a:lnTo>
                  <a:lnTo>
                    <a:pt x="206" y="581"/>
                  </a:lnTo>
                  <a:lnTo>
                    <a:pt x="206" y="580"/>
                  </a:lnTo>
                  <a:lnTo>
                    <a:pt x="204" y="580"/>
                  </a:lnTo>
                  <a:lnTo>
                    <a:pt x="203" y="578"/>
                  </a:lnTo>
                  <a:lnTo>
                    <a:pt x="185" y="622"/>
                  </a:lnTo>
                  <a:lnTo>
                    <a:pt x="167" y="667"/>
                  </a:lnTo>
                  <a:lnTo>
                    <a:pt x="148" y="709"/>
                  </a:lnTo>
                  <a:lnTo>
                    <a:pt x="128" y="753"/>
                  </a:lnTo>
                  <a:lnTo>
                    <a:pt x="109" y="797"/>
                  </a:lnTo>
                  <a:lnTo>
                    <a:pt x="88" y="839"/>
                  </a:lnTo>
                  <a:lnTo>
                    <a:pt x="68" y="883"/>
                  </a:lnTo>
                  <a:lnTo>
                    <a:pt x="47" y="925"/>
                  </a:lnTo>
                  <a:lnTo>
                    <a:pt x="42" y="934"/>
                  </a:lnTo>
                  <a:lnTo>
                    <a:pt x="38" y="943"/>
                  </a:lnTo>
                  <a:lnTo>
                    <a:pt x="34" y="952"/>
                  </a:lnTo>
                  <a:lnTo>
                    <a:pt x="31" y="963"/>
                  </a:lnTo>
                  <a:lnTo>
                    <a:pt x="28" y="973"/>
                  </a:lnTo>
                  <a:lnTo>
                    <a:pt x="27" y="982"/>
                  </a:lnTo>
                  <a:lnTo>
                    <a:pt x="26" y="992"/>
                  </a:lnTo>
                  <a:lnTo>
                    <a:pt x="26" y="1003"/>
                  </a:lnTo>
                  <a:lnTo>
                    <a:pt x="23" y="1005"/>
                  </a:lnTo>
                  <a:lnTo>
                    <a:pt x="20" y="1008"/>
                  </a:lnTo>
                  <a:lnTo>
                    <a:pt x="17" y="1011"/>
                  </a:lnTo>
                  <a:lnTo>
                    <a:pt x="13" y="1014"/>
                  </a:lnTo>
                  <a:lnTo>
                    <a:pt x="11" y="1016"/>
                  </a:lnTo>
                  <a:lnTo>
                    <a:pt x="6" y="1018"/>
                  </a:lnTo>
                  <a:lnTo>
                    <a:pt x="4" y="1016"/>
                  </a:lnTo>
                  <a:lnTo>
                    <a:pt x="0" y="1012"/>
                  </a:lnTo>
                  <a:lnTo>
                    <a:pt x="2" y="1000"/>
                  </a:lnTo>
                  <a:lnTo>
                    <a:pt x="4" y="988"/>
                  </a:lnTo>
                  <a:lnTo>
                    <a:pt x="6" y="974"/>
                  </a:lnTo>
                  <a:lnTo>
                    <a:pt x="9" y="960"/>
                  </a:lnTo>
                  <a:lnTo>
                    <a:pt x="12" y="947"/>
                  </a:lnTo>
                  <a:lnTo>
                    <a:pt x="13" y="933"/>
                  </a:lnTo>
                  <a:lnTo>
                    <a:pt x="15" y="919"/>
                  </a:lnTo>
                  <a:lnTo>
                    <a:pt x="15" y="906"/>
                  </a:lnTo>
                  <a:lnTo>
                    <a:pt x="21" y="894"/>
                  </a:lnTo>
                  <a:lnTo>
                    <a:pt x="27" y="880"/>
                  </a:lnTo>
                  <a:lnTo>
                    <a:pt x="31" y="865"/>
                  </a:lnTo>
                  <a:lnTo>
                    <a:pt x="32" y="850"/>
                  </a:lnTo>
                  <a:lnTo>
                    <a:pt x="35" y="835"/>
                  </a:lnTo>
                  <a:lnTo>
                    <a:pt x="36" y="820"/>
                  </a:lnTo>
                  <a:lnTo>
                    <a:pt x="39" y="805"/>
                  </a:lnTo>
                  <a:lnTo>
                    <a:pt x="42" y="790"/>
                  </a:lnTo>
                  <a:lnTo>
                    <a:pt x="50" y="753"/>
                  </a:lnTo>
                  <a:lnTo>
                    <a:pt x="60" y="716"/>
                  </a:lnTo>
                  <a:lnTo>
                    <a:pt x="69" y="678"/>
                  </a:lnTo>
                  <a:lnTo>
                    <a:pt x="79" y="641"/>
                  </a:lnTo>
                  <a:lnTo>
                    <a:pt x="88" y="604"/>
                  </a:lnTo>
                  <a:lnTo>
                    <a:pt x="98" y="567"/>
                  </a:lnTo>
                  <a:lnTo>
                    <a:pt x="107" y="531"/>
                  </a:lnTo>
                  <a:lnTo>
                    <a:pt x="116" y="492"/>
                  </a:lnTo>
                  <a:lnTo>
                    <a:pt x="118" y="491"/>
                  </a:lnTo>
                  <a:lnTo>
                    <a:pt x="120" y="490"/>
                  </a:lnTo>
                  <a:lnTo>
                    <a:pt x="120" y="487"/>
                  </a:lnTo>
                  <a:lnTo>
                    <a:pt x="118" y="486"/>
                  </a:lnTo>
                  <a:lnTo>
                    <a:pt x="118" y="483"/>
                  </a:lnTo>
                  <a:lnTo>
                    <a:pt x="118" y="480"/>
                  </a:lnTo>
                  <a:lnTo>
                    <a:pt x="118" y="477"/>
                  </a:lnTo>
                  <a:lnTo>
                    <a:pt x="120" y="476"/>
                  </a:lnTo>
                  <a:lnTo>
                    <a:pt x="128" y="457"/>
                  </a:lnTo>
                  <a:lnTo>
                    <a:pt x="135" y="436"/>
                  </a:lnTo>
                  <a:lnTo>
                    <a:pt x="142" y="417"/>
                  </a:lnTo>
                  <a:lnTo>
                    <a:pt x="147" y="397"/>
                  </a:lnTo>
                  <a:lnTo>
                    <a:pt x="152" y="376"/>
                  </a:lnTo>
                  <a:lnTo>
                    <a:pt x="158" y="356"/>
                  </a:lnTo>
                  <a:lnTo>
                    <a:pt x="163" y="337"/>
                  </a:lnTo>
                  <a:lnTo>
                    <a:pt x="172" y="316"/>
                  </a:lnTo>
                  <a:lnTo>
                    <a:pt x="176" y="282"/>
                  </a:lnTo>
                  <a:lnTo>
                    <a:pt x="182" y="248"/>
                  </a:lnTo>
                  <a:lnTo>
                    <a:pt x="188" y="214"/>
                  </a:lnTo>
                  <a:lnTo>
                    <a:pt x="195" y="179"/>
                  </a:lnTo>
                  <a:lnTo>
                    <a:pt x="199" y="144"/>
                  </a:lnTo>
                  <a:lnTo>
                    <a:pt x="204" y="110"/>
                  </a:lnTo>
                  <a:lnTo>
                    <a:pt x="207" y="75"/>
                  </a:lnTo>
                  <a:lnTo>
                    <a:pt x="207" y="41"/>
                  </a:lnTo>
                  <a:lnTo>
                    <a:pt x="208" y="34"/>
                  </a:lnTo>
                  <a:lnTo>
                    <a:pt x="210" y="27"/>
                  </a:lnTo>
                  <a:lnTo>
                    <a:pt x="210" y="22"/>
                  </a:lnTo>
                  <a:lnTo>
                    <a:pt x="210" y="15"/>
                  </a:lnTo>
                  <a:lnTo>
                    <a:pt x="211" y="9"/>
                  </a:lnTo>
                  <a:lnTo>
                    <a:pt x="215" y="5"/>
                  </a:lnTo>
                  <a:lnTo>
                    <a:pt x="219" y="2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0" name="Freeform 78"/>
            <p:cNvSpPr>
              <a:spLocks/>
            </p:cNvSpPr>
            <p:nvPr/>
          </p:nvSpPr>
          <p:spPr bwMode="auto">
            <a:xfrm>
              <a:off x="3602" y="3692"/>
              <a:ext cx="355" cy="198"/>
            </a:xfrm>
            <a:custGeom>
              <a:avLst/>
              <a:gdLst>
                <a:gd name="T0" fmla="*/ 243 w 355"/>
                <a:gd name="T1" fmla="*/ 37 h 198"/>
                <a:gd name="T2" fmla="*/ 256 w 355"/>
                <a:gd name="T3" fmla="*/ 45 h 198"/>
                <a:gd name="T4" fmla="*/ 268 w 355"/>
                <a:gd name="T5" fmla="*/ 53 h 198"/>
                <a:gd name="T6" fmla="*/ 280 w 355"/>
                <a:gd name="T7" fmla="*/ 60 h 198"/>
                <a:gd name="T8" fmla="*/ 295 w 355"/>
                <a:gd name="T9" fmla="*/ 72 h 198"/>
                <a:gd name="T10" fmla="*/ 316 w 355"/>
                <a:gd name="T11" fmla="*/ 86 h 198"/>
                <a:gd name="T12" fmla="*/ 336 w 355"/>
                <a:gd name="T13" fmla="*/ 102 h 198"/>
                <a:gd name="T14" fmla="*/ 348 w 355"/>
                <a:gd name="T15" fmla="*/ 116 h 198"/>
                <a:gd name="T16" fmla="*/ 354 w 355"/>
                <a:gd name="T17" fmla="*/ 128 h 198"/>
                <a:gd name="T18" fmla="*/ 352 w 355"/>
                <a:gd name="T19" fmla="*/ 143 h 198"/>
                <a:gd name="T20" fmla="*/ 346 w 355"/>
                <a:gd name="T21" fmla="*/ 159 h 198"/>
                <a:gd name="T22" fmla="*/ 335 w 355"/>
                <a:gd name="T23" fmla="*/ 173 h 198"/>
                <a:gd name="T24" fmla="*/ 322 w 355"/>
                <a:gd name="T25" fmla="*/ 184 h 198"/>
                <a:gd name="T26" fmla="*/ 301 w 355"/>
                <a:gd name="T27" fmla="*/ 193 h 198"/>
                <a:gd name="T28" fmla="*/ 269 w 355"/>
                <a:gd name="T29" fmla="*/ 198 h 198"/>
                <a:gd name="T30" fmla="*/ 241 w 355"/>
                <a:gd name="T31" fmla="*/ 195 h 198"/>
                <a:gd name="T32" fmla="*/ 213 w 355"/>
                <a:gd name="T33" fmla="*/ 185 h 198"/>
                <a:gd name="T34" fmla="*/ 194 w 355"/>
                <a:gd name="T35" fmla="*/ 176 h 198"/>
                <a:gd name="T36" fmla="*/ 186 w 355"/>
                <a:gd name="T37" fmla="*/ 169 h 198"/>
                <a:gd name="T38" fmla="*/ 179 w 355"/>
                <a:gd name="T39" fmla="*/ 159 h 198"/>
                <a:gd name="T40" fmla="*/ 172 w 355"/>
                <a:gd name="T41" fmla="*/ 148 h 198"/>
                <a:gd name="T42" fmla="*/ 167 w 355"/>
                <a:gd name="T43" fmla="*/ 139 h 198"/>
                <a:gd name="T44" fmla="*/ 160 w 355"/>
                <a:gd name="T45" fmla="*/ 132 h 198"/>
                <a:gd name="T46" fmla="*/ 156 w 355"/>
                <a:gd name="T47" fmla="*/ 123 h 198"/>
                <a:gd name="T48" fmla="*/ 153 w 355"/>
                <a:gd name="T49" fmla="*/ 114 h 198"/>
                <a:gd name="T50" fmla="*/ 151 w 355"/>
                <a:gd name="T51" fmla="*/ 105 h 198"/>
                <a:gd name="T52" fmla="*/ 149 w 355"/>
                <a:gd name="T53" fmla="*/ 98 h 198"/>
                <a:gd name="T54" fmla="*/ 151 w 355"/>
                <a:gd name="T55" fmla="*/ 90 h 198"/>
                <a:gd name="T56" fmla="*/ 149 w 355"/>
                <a:gd name="T57" fmla="*/ 82 h 198"/>
                <a:gd name="T58" fmla="*/ 142 w 355"/>
                <a:gd name="T59" fmla="*/ 79 h 198"/>
                <a:gd name="T60" fmla="*/ 137 w 355"/>
                <a:gd name="T61" fmla="*/ 79 h 198"/>
                <a:gd name="T62" fmla="*/ 131 w 355"/>
                <a:gd name="T63" fmla="*/ 82 h 198"/>
                <a:gd name="T64" fmla="*/ 129 w 355"/>
                <a:gd name="T65" fmla="*/ 84 h 198"/>
                <a:gd name="T66" fmla="*/ 111 w 355"/>
                <a:gd name="T67" fmla="*/ 88 h 198"/>
                <a:gd name="T68" fmla="*/ 78 w 355"/>
                <a:gd name="T69" fmla="*/ 90 h 198"/>
                <a:gd name="T70" fmla="*/ 47 w 355"/>
                <a:gd name="T71" fmla="*/ 90 h 198"/>
                <a:gd name="T72" fmla="*/ 17 w 355"/>
                <a:gd name="T73" fmla="*/ 87 h 198"/>
                <a:gd name="T74" fmla="*/ 15 w 355"/>
                <a:gd name="T75" fmla="*/ 75 h 198"/>
                <a:gd name="T76" fmla="*/ 41 w 355"/>
                <a:gd name="T77" fmla="*/ 54 h 198"/>
                <a:gd name="T78" fmla="*/ 66 w 355"/>
                <a:gd name="T79" fmla="*/ 32 h 198"/>
                <a:gd name="T80" fmla="*/ 93 w 355"/>
                <a:gd name="T81" fmla="*/ 13 h 198"/>
                <a:gd name="T82" fmla="*/ 118 w 355"/>
                <a:gd name="T83" fmla="*/ 5 h 198"/>
                <a:gd name="T84" fmla="*/ 138 w 355"/>
                <a:gd name="T85" fmla="*/ 4 h 198"/>
                <a:gd name="T86" fmla="*/ 159 w 355"/>
                <a:gd name="T87" fmla="*/ 4 h 198"/>
                <a:gd name="T88" fmla="*/ 178 w 355"/>
                <a:gd name="T89" fmla="*/ 1 h 198"/>
                <a:gd name="T90" fmla="*/ 194 w 355"/>
                <a:gd name="T91" fmla="*/ 2 h 198"/>
                <a:gd name="T92" fmla="*/ 207 w 355"/>
                <a:gd name="T93" fmla="*/ 12 h 198"/>
                <a:gd name="T94" fmla="*/ 219 w 355"/>
                <a:gd name="T95" fmla="*/ 22 h 198"/>
                <a:gd name="T96" fmla="*/ 232 w 355"/>
                <a:gd name="T97" fmla="*/ 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5" h="198">
                  <a:moveTo>
                    <a:pt x="239" y="31"/>
                  </a:moveTo>
                  <a:lnTo>
                    <a:pt x="243" y="37"/>
                  </a:lnTo>
                  <a:lnTo>
                    <a:pt x="249" y="41"/>
                  </a:lnTo>
                  <a:lnTo>
                    <a:pt x="256" y="45"/>
                  </a:lnTo>
                  <a:lnTo>
                    <a:pt x="261" y="49"/>
                  </a:lnTo>
                  <a:lnTo>
                    <a:pt x="268" y="53"/>
                  </a:lnTo>
                  <a:lnTo>
                    <a:pt x="273" y="57"/>
                  </a:lnTo>
                  <a:lnTo>
                    <a:pt x="280" y="60"/>
                  </a:lnTo>
                  <a:lnTo>
                    <a:pt x="286" y="64"/>
                  </a:lnTo>
                  <a:lnTo>
                    <a:pt x="295" y="72"/>
                  </a:lnTo>
                  <a:lnTo>
                    <a:pt x="305" y="79"/>
                  </a:lnTo>
                  <a:lnTo>
                    <a:pt x="316" y="86"/>
                  </a:lnTo>
                  <a:lnTo>
                    <a:pt x="327" y="94"/>
                  </a:lnTo>
                  <a:lnTo>
                    <a:pt x="336" y="102"/>
                  </a:lnTo>
                  <a:lnTo>
                    <a:pt x="344" y="112"/>
                  </a:lnTo>
                  <a:lnTo>
                    <a:pt x="348" y="116"/>
                  </a:lnTo>
                  <a:lnTo>
                    <a:pt x="351" y="123"/>
                  </a:lnTo>
                  <a:lnTo>
                    <a:pt x="354" y="128"/>
                  </a:lnTo>
                  <a:lnTo>
                    <a:pt x="355" y="135"/>
                  </a:lnTo>
                  <a:lnTo>
                    <a:pt x="352" y="143"/>
                  </a:lnTo>
                  <a:lnTo>
                    <a:pt x="350" y="151"/>
                  </a:lnTo>
                  <a:lnTo>
                    <a:pt x="346" y="159"/>
                  </a:lnTo>
                  <a:lnTo>
                    <a:pt x="342" y="166"/>
                  </a:lnTo>
                  <a:lnTo>
                    <a:pt x="335" y="173"/>
                  </a:lnTo>
                  <a:lnTo>
                    <a:pt x="329" y="178"/>
                  </a:lnTo>
                  <a:lnTo>
                    <a:pt x="322" y="184"/>
                  </a:lnTo>
                  <a:lnTo>
                    <a:pt x="316" y="189"/>
                  </a:lnTo>
                  <a:lnTo>
                    <a:pt x="301" y="193"/>
                  </a:lnTo>
                  <a:lnTo>
                    <a:pt x="284" y="196"/>
                  </a:lnTo>
                  <a:lnTo>
                    <a:pt x="269" y="198"/>
                  </a:lnTo>
                  <a:lnTo>
                    <a:pt x="254" y="198"/>
                  </a:lnTo>
                  <a:lnTo>
                    <a:pt x="241" y="195"/>
                  </a:lnTo>
                  <a:lnTo>
                    <a:pt x="226" y="192"/>
                  </a:lnTo>
                  <a:lnTo>
                    <a:pt x="213" y="185"/>
                  </a:lnTo>
                  <a:lnTo>
                    <a:pt x="200" y="177"/>
                  </a:lnTo>
                  <a:lnTo>
                    <a:pt x="194" y="176"/>
                  </a:lnTo>
                  <a:lnTo>
                    <a:pt x="190" y="173"/>
                  </a:lnTo>
                  <a:lnTo>
                    <a:pt x="186" y="169"/>
                  </a:lnTo>
                  <a:lnTo>
                    <a:pt x="182" y="163"/>
                  </a:lnTo>
                  <a:lnTo>
                    <a:pt x="179" y="159"/>
                  </a:lnTo>
                  <a:lnTo>
                    <a:pt x="175" y="154"/>
                  </a:lnTo>
                  <a:lnTo>
                    <a:pt x="172" y="148"/>
                  </a:lnTo>
                  <a:lnTo>
                    <a:pt x="170" y="143"/>
                  </a:lnTo>
                  <a:lnTo>
                    <a:pt x="167" y="139"/>
                  </a:lnTo>
                  <a:lnTo>
                    <a:pt x="164" y="135"/>
                  </a:lnTo>
                  <a:lnTo>
                    <a:pt x="160" y="132"/>
                  </a:lnTo>
                  <a:lnTo>
                    <a:pt x="159" y="127"/>
                  </a:lnTo>
                  <a:lnTo>
                    <a:pt x="156" y="123"/>
                  </a:lnTo>
                  <a:lnTo>
                    <a:pt x="155" y="118"/>
                  </a:lnTo>
                  <a:lnTo>
                    <a:pt x="153" y="114"/>
                  </a:lnTo>
                  <a:lnTo>
                    <a:pt x="153" y="109"/>
                  </a:lnTo>
                  <a:lnTo>
                    <a:pt x="151" y="105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4"/>
                  </a:lnTo>
                  <a:lnTo>
                    <a:pt x="151" y="90"/>
                  </a:lnTo>
                  <a:lnTo>
                    <a:pt x="151" y="86"/>
                  </a:lnTo>
                  <a:lnTo>
                    <a:pt x="149" y="82"/>
                  </a:lnTo>
                  <a:lnTo>
                    <a:pt x="145" y="79"/>
                  </a:lnTo>
                  <a:lnTo>
                    <a:pt x="142" y="79"/>
                  </a:lnTo>
                  <a:lnTo>
                    <a:pt x="140" y="79"/>
                  </a:lnTo>
                  <a:lnTo>
                    <a:pt x="137" y="79"/>
                  </a:lnTo>
                  <a:lnTo>
                    <a:pt x="134" y="80"/>
                  </a:lnTo>
                  <a:lnTo>
                    <a:pt x="131" y="82"/>
                  </a:lnTo>
                  <a:lnTo>
                    <a:pt x="130" y="83"/>
                  </a:lnTo>
                  <a:lnTo>
                    <a:pt x="129" y="84"/>
                  </a:lnTo>
                  <a:lnTo>
                    <a:pt x="127" y="87"/>
                  </a:lnTo>
                  <a:lnTo>
                    <a:pt x="111" y="88"/>
                  </a:lnTo>
                  <a:lnTo>
                    <a:pt x="95" y="88"/>
                  </a:lnTo>
                  <a:lnTo>
                    <a:pt x="78" y="90"/>
                  </a:lnTo>
                  <a:lnTo>
                    <a:pt x="62" y="90"/>
                  </a:lnTo>
                  <a:lnTo>
                    <a:pt x="47" y="90"/>
                  </a:lnTo>
                  <a:lnTo>
                    <a:pt x="32" y="88"/>
                  </a:lnTo>
                  <a:lnTo>
                    <a:pt x="17" y="87"/>
                  </a:lnTo>
                  <a:lnTo>
                    <a:pt x="0" y="83"/>
                  </a:lnTo>
                  <a:lnTo>
                    <a:pt x="15" y="75"/>
                  </a:lnTo>
                  <a:lnTo>
                    <a:pt x="29" y="65"/>
                  </a:lnTo>
                  <a:lnTo>
                    <a:pt x="41" y="54"/>
                  </a:lnTo>
                  <a:lnTo>
                    <a:pt x="54" y="43"/>
                  </a:lnTo>
                  <a:lnTo>
                    <a:pt x="66" y="32"/>
                  </a:lnTo>
                  <a:lnTo>
                    <a:pt x="78" y="23"/>
                  </a:lnTo>
                  <a:lnTo>
                    <a:pt x="93" y="13"/>
                  </a:lnTo>
                  <a:lnTo>
                    <a:pt x="108" y="7"/>
                  </a:lnTo>
                  <a:lnTo>
                    <a:pt x="118" y="5"/>
                  </a:lnTo>
                  <a:lnTo>
                    <a:pt x="129" y="5"/>
                  </a:lnTo>
                  <a:lnTo>
                    <a:pt x="138" y="4"/>
                  </a:lnTo>
                  <a:lnTo>
                    <a:pt x="148" y="4"/>
                  </a:lnTo>
                  <a:lnTo>
                    <a:pt x="159" y="4"/>
                  </a:lnTo>
                  <a:lnTo>
                    <a:pt x="168" y="2"/>
                  </a:lnTo>
                  <a:lnTo>
                    <a:pt x="178" y="1"/>
                  </a:lnTo>
                  <a:lnTo>
                    <a:pt x="187" y="0"/>
                  </a:lnTo>
                  <a:lnTo>
                    <a:pt x="194" y="2"/>
                  </a:lnTo>
                  <a:lnTo>
                    <a:pt x="201" y="8"/>
                  </a:lnTo>
                  <a:lnTo>
                    <a:pt x="207" y="12"/>
                  </a:lnTo>
                  <a:lnTo>
                    <a:pt x="213" y="16"/>
                  </a:lnTo>
                  <a:lnTo>
                    <a:pt x="219" y="22"/>
                  </a:lnTo>
                  <a:lnTo>
                    <a:pt x="226" y="26"/>
                  </a:lnTo>
                  <a:lnTo>
                    <a:pt x="232" y="28"/>
                  </a:lnTo>
                  <a:lnTo>
                    <a:pt x="239" y="31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1" name="Freeform 79"/>
            <p:cNvSpPr>
              <a:spLocks/>
            </p:cNvSpPr>
            <p:nvPr/>
          </p:nvSpPr>
          <p:spPr bwMode="auto">
            <a:xfrm>
              <a:off x="3368" y="3787"/>
              <a:ext cx="372" cy="269"/>
            </a:xfrm>
            <a:custGeom>
              <a:avLst/>
              <a:gdLst>
                <a:gd name="T0" fmla="*/ 251 w 372"/>
                <a:gd name="T1" fmla="*/ 13 h 269"/>
                <a:gd name="T2" fmla="*/ 282 w 372"/>
                <a:gd name="T3" fmla="*/ 14 h 269"/>
                <a:gd name="T4" fmla="*/ 315 w 372"/>
                <a:gd name="T5" fmla="*/ 14 h 269"/>
                <a:gd name="T6" fmla="*/ 346 w 372"/>
                <a:gd name="T7" fmla="*/ 13 h 269"/>
                <a:gd name="T8" fmla="*/ 364 w 372"/>
                <a:gd name="T9" fmla="*/ 15 h 269"/>
                <a:gd name="T10" fmla="*/ 367 w 372"/>
                <a:gd name="T11" fmla="*/ 22 h 269"/>
                <a:gd name="T12" fmla="*/ 368 w 372"/>
                <a:gd name="T13" fmla="*/ 30 h 269"/>
                <a:gd name="T14" fmla="*/ 370 w 372"/>
                <a:gd name="T15" fmla="*/ 38 h 269"/>
                <a:gd name="T16" fmla="*/ 363 w 372"/>
                <a:gd name="T17" fmla="*/ 43 h 269"/>
                <a:gd name="T18" fmla="*/ 344 w 372"/>
                <a:gd name="T19" fmla="*/ 47 h 269"/>
                <a:gd name="T20" fmla="*/ 323 w 372"/>
                <a:gd name="T21" fmla="*/ 52 h 269"/>
                <a:gd name="T22" fmla="*/ 304 w 372"/>
                <a:gd name="T23" fmla="*/ 58 h 269"/>
                <a:gd name="T24" fmla="*/ 277 w 372"/>
                <a:gd name="T25" fmla="*/ 64 h 269"/>
                <a:gd name="T26" fmla="*/ 234 w 372"/>
                <a:gd name="T27" fmla="*/ 64 h 269"/>
                <a:gd name="T28" fmla="*/ 203 w 372"/>
                <a:gd name="T29" fmla="*/ 67 h 269"/>
                <a:gd name="T30" fmla="*/ 184 w 372"/>
                <a:gd name="T31" fmla="*/ 70 h 269"/>
                <a:gd name="T32" fmla="*/ 166 w 372"/>
                <a:gd name="T33" fmla="*/ 78 h 269"/>
                <a:gd name="T34" fmla="*/ 151 w 372"/>
                <a:gd name="T35" fmla="*/ 90 h 269"/>
                <a:gd name="T36" fmla="*/ 132 w 372"/>
                <a:gd name="T37" fmla="*/ 120 h 269"/>
                <a:gd name="T38" fmla="*/ 102 w 372"/>
                <a:gd name="T39" fmla="*/ 159 h 269"/>
                <a:gd name="T40" fmla="*/ 71 w 372"/>
                <a:gd name="T41" fmla="*/ 194 h 269"/>
                <a:gd name="T42" fmla="*/ 37 w 372"/>
                <a:gd name="T43" fmla="*/ 228 h 269"/>
                <a:gd name="T44" fmla="*/ 18 w 372"/>
                <a:gd name="T45" fmla="*/ 249 h 269"/>
                <a:gd name="T46" fmla="*/ 13 w 372"/>
                <a:gd name="T47" fmla="*/ 255 h 269"/>
                <a:gd name="T48" fmla="*/ 8 w 372"/>
                <a:gd name="T49" fmla="*/ 261 h 269"/>
                <a:gd name="T50" fmla="*/ 3 w 372"/>
                <a:gd name="T51" fmla="*/ 266 h 269"/>
                <a:gd name="T52" fmla="*/ 7 w 372"/>
                <a:gd name="T53" fmla="*/ 261 h 269"/>
                <a:gd name="T54" fmla="*/ 16 w 372"/>
                <a:gd name="T55" fmla="*/ 243 h 269"/>
                <a:gd name="T56" fmla="*/ 23 w 372"/>
                <a:gd name="T57" fmla="*/ 213 h 269"/>
                <a:gd name="T58" fmla="*/ 27 w 372"/>
                <a:gd name="T59" fmla="*/ 174 h 269"/>
                <a:gd name="T60" fmla="*/ 33 w 372"/>
                <a:gd name="T61" fmla="*/ 144 h 269"/>
                <a:gd name="T62" fmla="*/ 41 w 372"/>
                <a:gd name="T63" fmla="*/ 126 h 269"/>
                <a:gd name="T64" fmla="*/ 54 w 372"/>
                <a:gd name="T65" fmla="*/ 105 h 269"/>
                <a:gd name="T66" fmla="*/ 74 w 372"/>
                <a:gd name="T67" fmla="*/ 89 h 269"/>
                <a:gd name="T68" fmla="*/ 94 w 372"/>
                <a:gd name="T69" fmla="*/ 74 h 269"/>
                <a:gd name="T70" fmla="*/ 113 w 372"/>
                <a:gd name="T71" fmla="*/ 59 h 269"/>
                <a:gd name="T72" fmla="*/ 128 w 372"/>
                <a:gd name="T73" fmla="*/ 40 h 269"/>
                <a:gd name="T74" fmla="*/ 142 w 372"/>
                <a:gd name="T75" fmla="*/ 23 h 269"/>
                <a:gd name="T76" fmla="*/ 159 w 372"/>
                <a:gd name="T77" fmla="*/ 11 h 269"/>
                <a:gd name="T78" fmla="*/ 179 w 372"/>
                <a:gd name="T79" fmla="*/ 3 h 269"/>
                <a:gd name="T80" fmla="*/ 194 w 372"/>
                <a:gd name="T81" fmla="*/ 4 h 269"/>
                <a:gd name="T82" fmla="*/ 206 w 372"/>
                <a:gd name="T83" fmla="*/ 6 h 269"/>
                <a:gd name="T84" fmla="*/ 218 w 372"/>
                <a:gd name="T85" fmla="*/ 4 h 269"/>
                <a:gd name="T86" fmla="*/ 229 w 372"/>
                <a:gd name="T87" fmla="*/ 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2" h="269">
                  <a:moveTo>
                    <a:pt x="234" y="11"/>
                  </a:moveTo>
                  <a:lnTo>
                    <a:pt x="251" y="13"/>
                  </a:lnTo>
                  <a:lnTo>
                    <a:pt x="266" y="14"/>
                  </a:lnTo>
                  <a:lnTo>
                    <a:pt x="282" y="14"/>
                  </a:lnTo>
                  <a:lnTo>
                    <a:pt x="299" y="14"/>
                  </a:lnTo>
                  <a:lnTo>
                    <a:pt x="315" y="14"/>
                  </a:lnTo>
                  <a:lnTo>
                    <a:pt x="330" y="14"/>
                  </a:lnTo>
                  <a:lnTo>
                    <a:pt x="346" y="13"/>
                  </a:lnTo>
                  <a:lnTo>
                    <a:pt x="361" y="11"/>
                  </a:lnTo>
                  <a:lnTo>
                    <a:pt x="364" y="15"/>
                  </a:lnTo>
                  <a:lnTo>
                    <a:pt x="365" y="18"/>
                  </a:lnTo>
                  <a:lnTo>
                    <a:pt x="367" y="22"/>
                  </a:lnTo>
                  <a:lnTo>
                    <a:pt x="367" y="26"/>
                  </a:lnTo>
                  <a:lnTo>
                    <a:pt x="368" y="30"/>
                  </a:lnTo>
                  <a:lnTo>
                    <a:pt x="368" y="34"/>
                  </a:lnTo>
                  <a:lnTo>
                    <a:pt x="370" y="38"/>
                  </a:lnTo>
                  <a:lnTo>
                    <a:pt x="372" y="41"/>
                  </a:lnTo>
                  <a:lnTo>
                    <a:pt x="363" y="43"/>
                  </a:lnTo>
                  <a:lnTo>
                    <a:pt x="353" y="45"/>
                  </a:lnTo>
                  <a:lnTo>
                    <a:pt x="344" y="47"/>
                  </a:lnTo>
                  <a:lnTo>
                    <a:pt x="334" y="49"/>
                  </a:lnTo>
                  <a:lnTo>
                    <a:pt x="323" y="52"/>
                  </a:lnTo>
                  <a:lnTo>
                    <a:pt x="314" y="55"/>
                  </a:lnTo>
                  <a:lnTo>
                    <a:pt x="304" y="58"/>
                  </a:lnTo>
                  <a:lnTo>
                    <a:pt x="295" y="60"/>
                  </a:lnTo>
                  <a:lnTo>
                    <a:pt x="277" y="64"/>
                  </a:lnTo>
                  <a:lnTo>
                    <a:pt x="256" y="64"/>
                  </a:lnTo>
                  <a:lnTo>
                    <a:pt x="234" y="64"/>
                  </a:lnTo>
                  <a:lnTo>
                    <a:pt x="214" y="66"/>
                  </a:lnTo>
                  <a:lnTo>
                    <a:pt x="203" y="67"/>
                  </a:lnTo>
                  <a:lnTo>
                    <a:pt x="194" y="68"/>
                  </a:lnTo>
                  <a:lnTo>
                    <a:pt x="184" y="70"/>
                  </a:lnTo>
                  <a:lnTo>
                    <a:pt x="174" y="74"/>
                  </a:lnTo>
                  <a:lnTo>
                    <a:pt x="166" y="78"/>
                  </a:lnTo>
                  <a:lnTo>
                    <a:pt x="158" y="83"/>
                  </a:lnTo>
                  <a:lnTo>
                    <a:pt x="151" y="90"/>
                  </a:lnTo>
                  <a:lnTo>
                    <a:pt x="146" y="100"/>
                  </a:lnTo>
                  <a:lnTo>
                    <a:pt x="132" y="120"/>
                  </a:lnTo>
                  <a:lnTo>
                    <a:pt x="117" y="139"/>
                  </a:lnTo>
                  <a:lnTo>
                    <a:pt x="102" y="159"/>
                  </a:lnTo>
                  <a:lnTo>
                    <a:pt x="87" y="176"/>
                  </a:lnTo>
                  <a:lnTo>
                    <a:pt x="71" y="194"/>
                  </a:lnTo>
                  <a:lnTo>
                    <a:pt x="53" y="210"/>
                  </a:lnTo>
                  <a:lnTo>
                    <a:pt x="37" y="228"/>
                  </a:lnTo>
                  <a:lnTo>
                    <a:pt x="19" y="244"/>
                  </a:lnTo>
                  <a:lnTo>
                    <a:pt x="18" y="249"/>
                  </a:lnTo>
                  <a:lnTo>
                    <a:pt x="16" y="251"/>
                  </a:lnTo>
                  <a:lnTo>
                    <a:pt x="13" y="255"/>
                  </a:lnTo>
                  <a:lnTo>
                    <a:pt x="11" y="258"/>
                  </a:lnTo>
                  <a:lnTo>
                    <a:pt x="8" y="261"/>
                  </a:lnTo>
                  <a:lnTo>
                    <a:pt x="5" y="264"/>
                  </a:lnTo>
                  <a:lnTo>
                    <a:pt x="3" y="266"/>
                  </a:lnTo>
                  <a:lnTo>
                    <a:pt x="0" y="269"/>
                  </a:lnTo>
                  <a:lnTo>
                    <a:pt x="7" y="261"/>
                  </a:lnTo>
                  <a:lnTo>
                    <a:pt x="12" y="251"/>
                  </a:lnTo>
                  <a:lnTo>
                    <a:pt x="16" y="243"/>
                  </a:lnTo>
                  <a:lnTo>
                    <a:pt x="19" y="234"/>
                  </a:lnTo>
                  <a:lnTo>
                    <a:pt x="23" y="213"/>
                  </a:lnTo>
                  <a:lnTo>
                    <a:pt x="24" y="194"/>
                  </a:lnTo>
                  <a:lnTo>
                    <a:pt x="27" y="174"/>
                  </a:lnTo>
                  <a:lnTo>
                    <a:pt x="30" y="153"/>
                  </a:lnTo>
                  <a:lnTo>
                    <a:pt x="33" y="144"/>
                  </a:lnTo>
                  <a:lnTo>
                    <a:pt x="35" y="134"/>
                  </a:lnTo>
                  <a:lnTo>
                    <a:pt x="41" y="126"/>
                  </a:lnTo>
                  <a:lnTo>
                    <a:pt x="46" y="116"/>
                  </a:lnTo>
                  <a:lnTo>
                    <a:pt x="54" y="105"/>
                  </a:lnTo>
                  <a:lnTo>
                    <a:pt x="64" y="96"/>
                  </a:lnTo>
                  <a:lnTo>
                    <a:pt x="74" y="89"/>
                  </a:lnTo>
                  <a:lnTo>
                    <a:pt x="84" y="82"/>
                  </a:lnTo>
                  <a:lnTo>
                    <a:pt x="94" y="74"/>
                  </a:lnTo>
                  <a:lnTo>
                    <a:pt x="105" y="67"/>
                  </a:lnTo>
                  <a:lnTo>
                    <a:pt x="113" y="59"/>
                  </a:lnTo>
                  <a:lnTo>
                    <a:pt x="121" y="48"/>
                  </a:lnTo>
                  <a:lnTo>
                    <a:pt x="128" y="40"/>
                  </a:lnTo>
                  <a:lnTo>
                    <a:pt x="135" y="32"/>
                  </a:lnTo>
                  <a:lnTo>
                    <a:pt x="142" y="23"/>
                  </a:lnTo>
                  <a:lnTo>
                    <a:pt x="150" y="17"/>
                  </a:lnTo>
                  <a:lnTo>
                    <a:pt x="159" y="11"/>
                  </a:lnTo>
                  <a:lnTo>
                    <a:pt x="169" y="7"/>
                  </a:lnTo>
                  <a:lnTo>
                    <a:pt x="179" y="3"/>
                  </a:lnTo>
                  <a:lnTo>
                    <a:pt x="188" y="0"/>
                  </a:lnTo>
                  <a:lnTo>
                    <a:pt x="194" y="4"/>
                  </a:lnTo>
                  <a:lnTo>
                    <a:pt x="200" y="4"/>
                  </a:lnTo>
                  <a:lnTo>
                    <a:pt x="206" y="6"/>
                  </a:lnTo>
                  <a:lnTo>
                    <a:pt x="213" y="6"/>
                  </a:lnTo>
                  <a:lnTo>
                    <a:pt x="218" y="4"/>
                  </a:lnTo>
                  <a:lnTo>
                    <a:pt x="224" y="6"/>
                  </a:lnTo>
                  <a:lnTo>
                    <a:pt x="229" y="7"/>
                  </a:lnTo>
                  <a:lnTo>
                    <a:pt x="234" y="11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2" name="Freeform 80"/>
            <p:cNvSpPr>
              <a:spLocks/>
            </p:cNvSpPr>
            <p:nvPr/>
          </p:nvSpPr>
          <p:spPr bwMode="auto">
            <a:xfrm>
              <a:off x="3105" y="3828"/>
              <a:ext cx="349" cy="478"/>
            </a:xfrm>
            <a:custGeom>
              <a:avLst/>
              <a:gdLst>
                <a:gd name="T0" fmla="*/ 294 w 349"/>
                <a:gd name="T1" fmla="*/ 59 h 478"/>
                <a:gd name="T2" fmla="*/ 289 w 349"/>
                <a:gd name="T3" fmla="*/ 73 h 478"/>
                <a:gd name="T4" fmla="*/ 282 w 349"/>
                <a:gd name="T5" fmla="*/ 88 h 478"/>
                <a:gd name="T6" fmla="*/ 276 w 349"/>
                <a:gd name="T7" fmla="*/ 103 h 478"/>
                <a:gd name="T8" fmla="*/ 271 w 349"/>
                <a:gd name="T9" fmla="*/ 116 h 478"/>
                <a:gd name="T10" fmla="*/ 272 w 349"/>
                <a:gd name="T11" fmla="*/ 137 h 478"/>
                <a:gd name="T12" fmla="*/ 268 w 349"/>
                <a:gd name="T13" fmla="*/ 156 h 478"/>
                <a:gd name="T14" fmla="*/ 256 w 349"/>
                <a:gd name="T15" fmla="*/ 191 h 478"/>
                <a:gd name="T16" fmla="*/ 251 w 349"/>
                <a:gd name="T17" fmla="*/ 208 h 478"/>
                <a:gd name="T18" fmla="*/ 248 w 349"/>
                <a:gd name="T19" fmla="*/ 225 h 478"/>
                <a:gd name="T20" fmla="*/ 249 w 349"/>
                <a:gd name="T21" fmla="*/ 244 h 478"/>
                <a:gd name="T22" fmla="*/ 259 w 349"/>
                <a:gd name="T23" fmla="*/ 264 h 478"/>
                <a:gd name="T24" fmla="*/ 246 w 349"/>
                <a:gd name="T25" fmla="*/ 292 h 478"/>
                <a:gd name="T26" fmla="*/ 237 w 349"/>
                <a:gd name="T27" fmla="*/ 322 h 478"/>
                <a:gd name="T28" fmla="*/ 231 w 349"/>
                <a:gd name="T29" fmla="*/ 354 h 478"/>
                <a:gd name="T30" fmla="*/ 236 w 349"/>
                <a:gd name="T31" fmla="*/ 382 h 478"/>
                <a:gd name="T32" fmla="*/ 248 w 349"/>
                <a:gd name="T33" fmla="*/ 395 h 478"/>
                <a:gd name="T34" fmla="*/ 263 w 349"/>
                <a:gd name="T35" fmla="*/ 404 h 478"/>
                <a:gd name="T36" fmla="*/ 281 w 349"/>
                <a:gd name="T37" fmla="*/ 408 h 478"/>
                <a:gd name="T38" fmla="*/ 300 w 349"/>
                <a:gd name="T39" fmla="*/ 408 h 478"/>
                <a:gd name="T40" fmla="*/ 308 w 349"/>
                <a:gd name="T41" fmla="*/ 408 h 478"/>
                <a:gd name="T42" fmla="*/ 315 w 349"/>
                <a:gd name="T43" fmla="*/ 411 h 478"/>
                <a:gd name="T44" fmla="*/ 321 w 349"/>
                <a:gd name="T45" fmla="*/ 411 h 478"/>
                <a:gd name="T46" fmla="*/ 330 w 349"/>
                <a:gd name="T47" fmla="*/ 405 h 478"/>
                <a:gd name="T48" fmla="*/ 327 w 349"/>
                <a:gd name="T49" fmla="*/ 420 h 478"/>
                <a:gd name="T50" fmla="*/ 319 w 349"/>
                <a:gd name="T51" fmla="*/ 431 h 478"/>
                <a:gd name="T52" fmla="*/ 308 w 349"/>
                <a:gd name="T53" fmla="*/ 440 h 478"/>
                <a:gd name="T54" fmla="*/ 294 w 349"/>
                <a:gd name="T55" fmla="*/ 445 h 478"/>
                <a:gd name="T56" fmla="*/ 261 w 349"/>
                <a:gd name="T57" fmla="*/ 452 h 478"/>
                <a:gd name="T58" fmla="*/ 233 w 349"/>
                <a:gd name="T59" fmla="*/ 461 h 478"/>
                <a:gd name="T60" fmla="*/ 186 w 349"/>
                <a:gd name="T61" fmla="*/ 470 h 478"/>
                <a:gd name="T62" fmla="*/ 141 w 349"/>
                <a:gd name="T63" fmla="*/ 476 h 478"/>
                <a:gd name="T64" fmla="*/ 95 w 349"/>
                <a:gd name="T65" fmla="*/ 478 h 478"/>
                <a:gd name="T66" fmla="*/ 47 w 349"/>
                <a:gd name="T67" fmla="*/ 472 h 478"/>
                <a:gd name="T68" fmla="*/ 40 w 349"/>
                <a:gd name="T69" fmla="*/ 465 h 478"/>
                <a:gd name="T70" fmla="*/ 35 w 349"/>
                <a:gd name="T71" fmla="*/ 457 h 478"/>
                <a:gd name="T72" fmla="*/ 31 w 349"/>
                <a:gd name="T73" fmla="*/ 449 h 478"/>
                <a:gd name="T74" fmla="*/ 30 w 349"/>
                <a:gd name="T75" fmla="*/ 440 h 478"/>
                <a:gd name="T76" fmla="*/ 27 w 349"/>
                <a:gd name="T77" fmla="*/ 426 h 478"/>
                <a:gd name="T78" fmla="*/ 17 w 349"/>
                <a:gd name="T79" fmla="*/ 405 h 478"/>
                <a:gd name="T80" fmla="*/ 9 w 349"/>
                <a:gd name="T81" fmla="*/ 385 h 478"/>
                <a:gd name="T82" fmla="*/ 2 w 349"/>
                <a:gd name="T83" fmla="*/ 363 h 478"/>
                <a:gd name="T84" fmla="*/ 1 w 349"/>
                <a:gd name="T85" fmla="*/ 322 h 478"/>
                <a:gd name="T86" fmla="*/ 8 w 349"/>
                <a:gd name="T87" fmla="*/ 266 h 478"/>
                <a:gd name="T88" fmla="*/ 19 w 349"/>
                <a:gd name="T89" fmla="*/ 210 h 478"/>
                <a:gd name="T90" fmla="*/ 36 w 349"/>
                <a:gd name="T91" fmla="*/ 158 h 478"/>
                <a:gd name="T92" fmla="*/ 58 w 349"/>
                <a:gd name="T93" fmla="*/ 122 h 478"/>
                <a:gd name="T94" fmla="*/ 79 w 349"/>
                <a:gd name="T95" fmla="*/ 100 h 478"/>
                <a:gd name="T96" fmla="*/ 99 w 349"/>
                <a:gd name="T97" fmla="*/ 81 h 478"/>
                <a:gd name="T98" fmla="*/ 122 w 349"/>
                <a:gd name="T99" fmla="*/ 64 h 478"/>
                <a:gd name="T100" fmla="*/ 141 w 349"/>
                <a:gd name="T101" fmla="*/ 53 h 478"/>
                <a:gd name="T102" fmla="*/ 152 w 349"/>
                <a:gd name="T103" fmla="*/ 44 h 478"/>
                <a:gd name="T104" fmla="*/ 171 w 349"/>
                <a:gd name="T105" fmla="*/ 36 h 478"/>
                <a:gd name="T106" fmla="*/ 199 w 349"/>
                <a:gd name="T107" fmla="*/ 27 h 478"/>
                <a:gd name="T108" fmla="*/ 226 w 349"/>
                <a:gd name="T109" fmla="*/ 19 h 478"/>
                <a:gd name="T110" fmla="*/ 253 w 349"/>
                <a:gd name="T111" fmla="*/ 11 h 478"/>
                <a:gd name="T112" fmla="*/ 279 w 349"/>
                <a:gd name="T113" fmla="*/ 6 h 478"/>
                <a:gd name="T114" fmla="*/ 306 w 349"/>
                <a:gd name="T115" fmla="*/ 2 h 478"/>
                <a:gd name="T116" fmla="*/ 334 w 349"/>
                <a:gd name="T117" fmla="*/ 2 h 478"/>
                <a:gd name="T118" fmla="*/ 349 w 349"/>
                <a:gd name="T119" fmla="*/ 1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9" h="478">
                  <a:moveTo>
                    <a:pt x="349" y="15"/>
                  </a:moveTo>
                  <a:lnTo>
                    <a:pt x="294" y="59"/>
                  </a:lnTo>
                  <a:lnTo>
                    <a:pt x="291" y="66"/>
                  </a:lnTo>
                  <a:lnTo>
                    <a:pt x="289" y="73"/>
                  </a:lnTo>
                  <a:lnTo>
                    <a:pt x="285" y="81"/>
                  </a:lnTo>
                  <a:lnTo>
                    <a:pt x="282" y="88"/>
                  </a:lnTo>
                  <a:lnTo>
                    <a:pt x="279" y="94"/>
                  </a:lnTo>
                  <a:lnTo>
                    <a:pt x="276" y="103"/>
                  </a:lnTo>
                  <a:lnTo>
                    <a:pt x="274" y="109"/>
                  </a:lnTo>
                  <a:lnTo>
                    <a:pt x="271" y="116"/>
                  </a:lnTo>
                  <a:lnTo>
                    <a:pt x="272" y="127"/>
                  </a:lnTo>
                  <a:lnTo>
                    <a:pt x="272" y="137"/>
                  </a:lnTo>
                  <a:lnTo>
                    <a:pt x="271" y="146"/>
                  </a:lnTo>
                  <a:lnTo>
                    <a:pt x="268" y="156"/>
                  </a:lnTo>
                  <a:lnTo>
                    <a:pt x="263" y="173"/>
                  </a:lnTo>
                  <a:lnTo>
                    <a:pt x="256" y="191"/>
                  </a:lnTo>
                  <a:lnTo>
                    <a:pt x="253" y="199"/>
                  </a:lnTo>
                  <a:lnTo>
                    <a:pt x="251" y="208"/>
                  </a:lnTo>
                  <a:lnTo>
                    <a:pt x="248" y="217"/>
                  </a:lnTo>
                  <a:lnTo>
                    <a:pt x="248" y="225"/>
                  </a:lnTo>
                  <a:lnTo>
                    <a:pt x="248" y="235"/>
                  </a:lnTo>
                  <a:lnTo>
                    <a:pt x="249" y="244"/>
                  </a:lnTo>
                  <a:lnTo>
                    <a:pt x="253" y="254"/>
                  </a:lnTo>
                  <a:lnTo>
                    <a:pt x="259" y="264"/>
                  </a:lnTo>
                  <a:lnTo>
                    <a:pt x="253" y="279"/>
                  </a:lnTo>
                  <a:lnTo>
                    <a:pt x="246" y="292"/>
                  </a:lnTo>
                  <a:lnTo>
                    <a:pt x="241" y="307"/>
                  </a:lnTo>
                  <a:lnTo>
                    <a:pt x="237" y="322"/>
                  </a:lnTo>
                  <a:lnTo>
                    <a:pt x="234" y="339"/>
                  </a:lnTo>
                  <a:lnTo>
                    <a:pt x="231" y="354"/>
                  </a:lnTo>
                  <a:lnTo>
                    <a:pt x="231" y="367"/>
                  </a:lnTo>
                  <a:lnTo>
                    <a:pt x="236" y="382"/>
                  </a:lnTo>
                  <a:lnTo>
                    <a:pt x="241" y="388"/>
                  </a:lnTo>
                  <a:lnTo>
                    <a:pt x="248" y="395"/>
                  </a:lnTo>
                  <a:lnTo>
                    <a:pt x="256" y="399"/>
                  </a:lnTo>
                  <a:lnTo>
                    <a:pt x="263" y="404"/>
                  </a:lnTo>
                  <a:lnTo>
                    <a:pt x="272" y="407"/>
                  </a:lnTo>
                  <a:lnTo>
                    <a:pt x="281" y="408"/>
                  </a:lnTo>
                  <a:lnTo>
                    <a:pt x="290" y="408"/>
                  </a:lnTo>
                  <a:lnTo>
                    <a:pt x="300" y="408"/>
                  </a:lnTo>
                  <a:lnTo>
                    <a:pt x="304" y="408"/>
                  </a:lnTo>
                  <a:lnTo>
                    <a:pt x="308" y="408"/>
                  </a:lnTo>
                  <a:lnTo>
                    <a:pt x="312" y="410"/>
                  </a:lnTo>
                  <a:lnTo>
                    <a:pt x="315" y="411"/>
                  </a:lnTo>
                  <a:lnTo>
                    <a:pt x="319" y="412"/>
                  </a:lnTo>
                  <a:lnTo>
                    <a:pt x="321" y="411"/>
                  </a:lnTo>
                  <a:lnTo>
                    <a:pt x="326" y="410"/>
                  </a:lnTo>
                  <a:lnTo>
                    <a:pt x="330" y="405"/>
                  </a:lnTo>
                  <a:lnTo>
                    <a:pt x="328" y="414"/>
                  </a:lnTo>
                  <a:lnTo>
                    <a:pt x="327" y="420"/>
                  </a:lnTo>
                  <a:lnTo>
                    <a:pt x="323" y="427"/>
                  </a:lnTo>
                  <a:lnTo>
                    <a:pt x="319" y="431"/>
                  </a:lnTo>
                  <a:lnTo>
                    <a:pt x="313" y="437"/>
                  </a:lnTo>
                  <a:lnTo>
                    <a:pt x="308" y="440"/>
                  </a:lnTo>
                  <a:lnTo>
                    <a:pt x="301" y="442"/>
                  </a:lnTo>
                  <a:lnTo>
                    <a:pt x="294" y="445"/>
                  </a:lnTo>
                  <a:lnTo>
                    <a:pt x="278" y="449"/>
                  </a:lnTo>
                  <a:lnTo>
                    <a:pt x="261" y="452"/>
                  </a:lnTo>
                  <a:lnTo>
                    <a:pt x="246" y="456"/>
                  </a:lnTo>
                  <a:lnTo>
                    <a:pt x="233" y="461"/>
                  </a:lnTo>
                  <a:lnTo>
                    <a:pt x="208" y="465"/>
                  </a:lnTo>
                  <a:lnTo>
                    <a:pt x="186" y="470"/>
                  </a:lnTo>
                  <a:lnTo>
                    <a:pt x="163" y="472"/>
                  </a:lnTo>
                  <a:lnTo>
                    <a:pt x="141" y="476"/>
                  </a:lnTo>
                  <a:lnTo>
                    <a:pt x="118" y="478"/>
                  </a:lnTo>
                  <a:lnTo>
                    <a:pt x="95" y="478"/>
                  </a:lnTo>
                  <a:lnTo>
                    <a:pt x="72" y="476"/>
                  </a:lnTo>
                  <a:lnTo>
                    <a:pt x="47" y="472"/>
                  </a:lnTo>
                  <a:lnTo>
                    <a:pt x="43" y="468"/>
                  </a:lnTo>
                  <a:lnTo>
                    <a:pt x="40" y="465"/>
                  </a:lnTo>
                  <a:lnTo>
                    <a:pt x="36" y="461"/>
                  </a:lnTo>
                  <a:lnTo>
                    <a:pt x="35" y="457"/>
                  </a:lnTo>
                  <a:lnTo>
                    <a:pt x="32" y="453"/>
                  </a:lnTo>
                  <a:lnTo>
                    <a:pt x="31" y="449"/>
                  </a:lnTo>
                  <a:lnTo>
                    <a:pt x="30" y="445"/>
                  </a:lnTo>
                  <a:lnTo>
                    <a:pt x="30" y="440"/>
                  </a:lnTo>
                  <a:lnTo>
                    <a:pt x="34" y="435"/>
                  </a:lnTo>
                  <a:lnTo>
                    <a:pt x="27" y="426"/>
                  </a:lnTo>
                  <a:lnTo>
                    <a:pt x="21" y="415"/>
                  </a:lnTo>
                  <a:lnTo>
                    <a:pt x="17" y="405"/>
                  </a:lnTo>
                  <a:lnTo>
                    <a:pt x="13" y="395"/>
                  </a:lnTo>
                  <a:lnTo>
                    <a:pt x="9" y="385"/>
                  </a:lnTo>
                  <a:lnTo>
                    <a:pt x="5" y="374"/>
                  </a:lnTo>
                  <a:lnTo>
                    <a:pt x="2" y="363"/>
                  </a:lnTo>
                  <a:lnTo>
                    <a:pt x="0" y="352"/>
                  </a:lnTo>
                  <a:lnTo>
                    <a:pt x="1" y="322"/>
                  </a:lnTo>
                  <a:lnTo>
                    <a:pt x="4" y="294"/>
                  </a:lnTo>
                  <a:lnTo>
                    <a:pt x="8" y="266"/>
                  </a:lnTo>
                  <a:lnTo>
                    <a:pt x="12" y="238"/>
                  </a:lnTo>
                  <a:lnTo>
                    <a:pt x="19" y="210"/>
                  </a:lnTo>
                  <a:lnTo>
                    <a:pt x="27" y="184"/>
                  </a:lnTo>
                  <a:lnTo>
                    <a:pt x="36" y="158"/>
                  </a:lnTo>
                  <a:lnTo>
                    <a:pt x="49" y="133"/>
                  </a:lnTo>
                  <a:lnTo>
                    <a:pt x="58" y="122"/>
                  </a:lnTo>
                  <a:lnTo>
                    <a:pt x="69" y="109"/>
                  </a:lnTo>
                  <a:lnTo>
                    <a:pt x="79" y="100"/>
                  </a:lnTo>
                  <a:lnTo>
                    <a:pt x="88" y="89"/>
                  </a:lnTo>
                  <a:lnTo>
                    <a:pt x="99" y="81"/>
                  </a:lnTo>
                  <a:lnTo>
                    <a:pt x="110" y="73"/>
                  </a:lnTo>
                  <a:lnTo>
                    <a:pt x="122" y="64"/>
                  </a:lnTo>
                  <a:lnTo>
                    <a:pt x="136" y="59"/>
                  </a:lnTo>
                  <a:lnTo>
                    <a:pt x="141" y="53"/>
                  </a:lnTo>
                  <a:lnTo>
                    <a:pt x="147" y="48"/>
                  </a:lnTo>
                  <a:lnTo>
                    <a:pt x="152" y="44"/>
                  </a:lnTo>
                  <a:lnTo>
                    <a:pt x="158" y="41"/>
                  </a:lnTo>
                  <a:lnTo>
                    <a:pt x="171" y="36"/>
                  </a:lnTo>
                  <a:lnTo>
                    <a:pt x="184" y="32"/>
                  </a:lnTo>
                  <a:lnTo>
                    <a:pt x="199" y="27"/>
                  </a:lnTo>
                  <a:lnTo>
                    <a:pt x="212" y="23"/>
                  </a:lnTo>
                  <a:lnTo>
                    <a:pt x="226" y="19"/>
                  </a:lnTo>
                  <a:lnTo>
                    <a:pt x="240" y="14"/>
                  </a:lnTo>
                  <a:lnTo>
                    <a:pt x="253" y="11"/>
                  </a:lnTo>
                  <a:lnTo>
                    <a:pt x="267" y="10"/>
                  </a:lnTo>
                  <a:lnTo>
                    <a:pt x="279" y="6"/>
                  </a:lnTo>
                  <a:lnTo>
                    <a:pt x="293" y="3"/>
                  </a:lnTo>
                  <a:lnTo>
                    <a:pt x="306" y="2"/>
                  </a:lnTo>
                  <a:lnTo>
                    <a:pt x="320" y="0"/>
                  </a:lnTo>
                  <a:lnTo>
                    <a:pt x="334" y="2"/>
                  </a:lnTo>
                  <a:lnTo>
                    <a:pt x="346" y="4"/>
                  </a:lnTo>
                  <a:lnTo>
                    <a:pt x="349" y="15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3" name="Freeform 81"/>
            <p:cNvSpPr>
              <a:spLocks/>
            </p:cNvSpPr>
            <p:nvPr/>
          </p:nvSpPr>
          <p:spPr bwMode="auto">
            <a:xfrm>
              <a:off x="2049" y="3832"/>
              <a:ext cx="585" cy="470"/>
            </a:xfrm>
            <a:custGeom>
              <a:avLst/>
              <a:gdLst>
                <a:gd name="T0" fmla="*/ 403 w 585"/>
                <a:gd name="T1" fmla="*/ 33 h 470"/>
                <a:gd name="T2" fmla="*/ 405 w 585"/>
                <a:gd name="T3" fmla="*/ 41 h 470"/>
                <a:gd name="T4" fmla="*/ 412 w 585"/>
                <a:gd name="T5" fmla="*/ 47 h 470"/>
                <a:gd name="T6" fmla="*/ 418 w 585"/>
                <a:gd name="T7" fmla="*/ 51 h 470"/>
                <a:gd name="T8" fmla="*/ 440 w 585"/>
                <a:gd name="T9" fmla="*/ 59 h 470"/>
                <a:gd name="T10" fmla="*/ 480 w 585"/>
                <a:gd name="T11" fmla="*/ 63 h 470"/>
                <a:gd name="T12" fmla="*/ 522 w 585"/>
                <a:gd name="T13" fmla="*/ 63 h 470"/>
                <a:gd name="T14" fmla="*/ 564 w 585"/>
                <a:gd name="T15" fmla="*/ 63 h 470"/>
                <a:gd name="T16" fmla="*/ 571 w 585"/>
                <a:gd name="T17" fmla="*/ 67 h 470"/>
                <a:gd name="T18" fmla="*/ 545 w 585"/>
                <a:gd name="T19" fmla="*/ 74 h 470"/>
                <a:gd name="T20" fmla="*/ 519 w 585"/>
                <a:gd name="T21" fmla="*/ 79 h 470"/>
                <a:gd name="T22" fmla="*/ 493 w 585"/>
                <a:gd name="T23" fmla="*/ 88 h 470"/>
                <a:gd name="T24" fmla="*/ 451 w 585"/>
                <a:gd name="T25" fmla="*/ 109 h 470"/>
                <a:gd name="T26" fmla="*/ 392 w 585"/>
                <a:gd name="T27" fmla="*/ 138 h 470"/>
                <a:gd name="T28" fmla="*/ 334 w 585"/>
                <a:gd name="T29" fmla="*/ 168 h 470"/>
                <a:gd name="T30" fmla="*/ 275 w 585"/>
                <a:gd name="T31" fmla="*/ 199 h 470"/>
                <a:gd name="T32" fmla="*/ 236 w 585"/>
                <a:gd name="T33" fmla="*/ 221 h 470"/>
                <a:gd name="T34" fmla="*/ 212 w 585"/>
                <a:gd name="T35" fmla="*/ 235 h 470"/>
                <a:gd name="T36" fmla="*/ 191 w 585"/>
                <a:gd name="T37" fmla="*/ 249 h 470"/>
                <a:gd name="T38" fmla="*/ 170 w 585"/>
                <a:gd name="T39" fmla="*/ 264 h 470"/>
                <a:gd name="T40" fmla="*/ 156 w 585"/>
                <a:gd name="T41" fmla="*/ 276 h 470"/>
                <a:gd name="T42" fmla="*/ 148 w 585"/>
                <a:gd name="T43" fmla="*/ 280 h 470"/>
                <a:gd name="T44" fmla="*/ 141 w 585"/>
                <a:gd name="T45" fmla="*/ 285 h 470"/>
                <a:gd name="T46" fmla="*/ 133 w 585"/>
                <a:gd name="T47" fmla="*/ 290 h 470"/>
                <a:gd name="T48" fmla="*/ 121 w 585"/>
                <a:gd name="T49" fmla="*/ 300 h 470"/>
                <a:gd name="T50" fmla="*/ 103 w 585"/>
                <a:gd name="T51" fmla="*/ 317 h 470"/>
                <a:gd name="T52" fmla="*/ 87 w 585"/>
                <a:gd name="T53" fmla="*/ 332 h 470"/>
                <a:gd name="T54" fmla="*/ 73 w 585"/>
                <a:gd name="T55" fmla="*/ 350 h 470"/>
                <a:gd name="T56" fmla="*/ 57 w 585"/>
                <a:gd name="T57" fmla="*/ 370 h 470"/>
                <a:gd name="T58" fmla="*/ 40 w 585"/>
                <a:gd name="T59" fmla="*/ 397 h 470"/>
                <a:gd name="T60" fmla="*/ 27 w 585"/>
                <a:gd name="T61" fmla="*/ 426 h 470"/>
                <a:gd name="T62" fmla="*/ 15 w 585"/>
                <a:gd name="T63" fmla="*/ 456 h 470"/>
                <a:gd name="T64" fmla="*/ 2 w 585"/>
                <a:gd name="T65" fmla="*/ 463 h 470"/>
                <a:gd name="T66" fmla="*/ 0 w 585"/>
                <a:gd name="T67" fmla="*/ 446 h 470"/>
                <a:gd name="T68" fmla="*/ 1 w 585"/>
                <a:gd name="T69" fmla="*/ 429 h 470"/>
                <a:gd name="T70" fmla="*/ 4 w 585"/>
                <a:gd name="T71" fmla="*/ 412 h 470"/>
                <a:gd name="T72" fmla="*/ 5 w 585"/>
                <a:gd name="T73" fmla="*/ 393 h 470"/>
                <a:gd name="T74" fmla="*/ 10 w 585"/>
                <a:gd name="T75" fmla="*/ 373 h 470"/>
                <a:gd name="T76" fmla="*/ 25 w 585"/>
                <a:gd name="T77" fmla="*/ 344 h 470"/>
                <a:gd name="T78" fmla="*/ 50 w 585"/>
                <a:gd name="T79" fmla="*/ 310 h 470"/>
                <a:gd name="T80" fmla="*/ 77 w 585"/>
                <a:gd name="T81" fmla="*/ 276 h 470"/>
                <a:gd name="T82" fmla="*/ 106 w 585"/>
                <a:gd name="T83" fmla="*/ 242 h 470"/>
                <a:gd name="T84" fmla="*/ 140 w 585"/>
                <a:gd name="T85" fmla="*/ 205 h 470"/>
                <a:gd name="T86" fmla="*/ 174 w 585"/>
                <a:gd name="T87" fmla="*/ 169 h 470"/>
                <a:gd name="T88" fmla="*/ 207 w 585"/>
                <a:gd name="T89" fmla="*/ 133 h 470"/>
                <a:gd name="T90" fmla="*/ 238 w 585"/>
                <a:gd name="T91" fmla="*/ 97 h 470"/>
                <a:gd name="T92" fmla="*/ 271 w 585"/>
                <a:gd name="T93" fmla="*/ 66 h 470"/>
                <a:gd name="T94" fmla="*/ 308 w 585"/>
                <a:gd name="T95" fmla="*/ 38 h 470"/>
                <a:gd name="T96" fmla="*/ 346 w 585"/>
                <a:gd name="T97" fmla="*/ 14 h 470"/>
                <a:gd name="T98" fmla="*/ 368 w 585"/>
                <a:gd name="T99" fmla="*/ 4 h 470"/>
                <a:gd name="T100" fmla="*/ 373 w 585"/>
                <a:gd name="T101" fmla="*/ 6 h 470"/>
                <a:gd name="T102" fmla="*/ 377 w 585"/>
                <a:gd name="T103" fmla="*/ 6 h 470"/>
                <a:gd name="T104" fmla="*/ 382 w 585"/>
                <a:gd name="T105" fmla="*/ 3 h 470"/>
                <a:gd name="T106" fmla="*/ 386 w 585"/>
                <a:gd name="T107" fmla="*/ 4 h 470"/>
                <a:gd name="T108" fmla="*/ 390 w 585"/>
                <a:gd name="T109" fmla="*/ 13 h 470"/>
                <a:gd name="T110" fmla="*/ 394 w 585"/>
                <a:gd name="T111" fmla="*/ 21 h 470"/>
                <a:gd name="T112" fmla="*/ 401 w 585"/>
                <a:gd name="T113" fmla="*/ 28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5" h="470">
                  <a:moveTo>
                    <a:pt x="405" y="29"/>
                  </a:moveTo>
                  <a:lnTo>
                    <a:pt x="403" y="33"/>
                  </a:lnTo>
                  <a:lnTo>
                    <a:pt x="403" y="37"/>
                  </a:lnTo>
                  <a:lnTo>
                    <a:pt x="405" y="41"/>
                  </a:lnTo>
                  <a:lnTo>
                    <a:pt x="407" y="44"/>
                  </a:lnTo>
                  <a:lnTo>
                    <a:pt x="412" y="47"/>
                  </a:lnTo>
                  <a:lnTo>
                    <a:pt x="416" y="49"/>
                  </a:lnTo>
                  <a:lnTo>
                    <a:pt x="418" y="51"/>
                  </a:lnTo>
                  <a:lnTo>
                    <a:pt x="422" y="52"/>
                  </a:lnTo>
                  <a:lnTo>
                    <a:pt x="440" y="59"/>
                  </a:lnTo>
                  <a:lnTo>
                    <a:pt x="459" y="62"/>
                  </a:lnTo>
                  <a:lnTo>
                    <a:pt x="480" y="63"/>
                  </a:lnTo>
                  <a:lnTo>
                    <a:pt x="500" y="63"/>
                  </a:lnTo>
                  <a:lnTo>
                    <a:pt x="522" y="63"/>
                  </a:lnTo>
                  <a:lnTo>
                    <a:pt x="543" y="63"/>
                  </a:lnTo>
                  <a:lnTo>
                    <a:pt x="564" y="63"/>
                  </a:lnTo>
                  <a:lnTo>
                    <a:pt x="585" y="63"/>
                  </a:lnTo>
                  <a:lnTo>
                    <a:pt x="571" y="67"/>
                  </a:lnTo>
                  <a:lnTo>
                    <a:pt x="558" y="71"/>
                  </a:lnTo>
                  <a:lnTo>
                    <a:pt x="545" y="74"/>
                  </a:lnTo>
                  <a:lnTo>
                    <a:pt x="532" y="75"/>
                  </a:lnTo>
                  <a:lnTo>
                    <a:pt x="519" y="79"/>
                  </a:lnTo>
                  <a:lnTo>
                    <a:pt x="506" y="82"/>
                  </a:lnTo>
                  <a:lnTo>
                    <a:pt x="493" y="88"/>
                  </a:lnTo>
                  <a:lnTo>
                    <a:pt x="481" y="94"/>
                  </a:lnTo>
                  <a:lnTo>
                    <a:pt x="451" y="109"/>
                  </a:lnTo>
                  <a:lnTo>
                    <a:pt x="422" y="124"/>
                  </a:lnTo>
                  <a:lnTo>
                    <a:pt x="392" y="138"/>
                  </a:lnTo>
                  <a:lnTo>
                    <a:pt x="364" y="153"/>
                  </a:lnTo>
                  <a:lnTo>
                    <a:pt x="334" y="168"/>
                  </a:lnTo>
                  <a:lnTo>
                    <a:pt x="305" y="183"/>
                  </a:lnTo>
                  <a:lnTo>
                    <a:pt x="275" y="199"/>
                  </a:lnTo>
                  <a:lnTo>
                    <a:pt x="246" y="215"/>
                  </a:lnTo>
                  <a:lnTo>
                    <a:pt x="236" y="221"/>
                  </a:lnTo>
                  <a:lnTo>
                    <a:pt x="223" y="228"/>
                  </a:lnTo>
                  <a:lnTo>
                    <a:pt x="212" y="235"/>
                  </a:lnTo>
                  <a:lnTo>
                    <a:pt x="201" y="240"/>
                  </a:lnTo>
                  <a:lnTo>
                    <a:pt x="191" y="249"/>
                  </a:lnTo>
                  <a:lnTo>
                    <a:pt x="180" y="255"/>
                  </a:lnTo>
                  <a:lnTo>
                    <a:pt x="170" y="264"/>
                  </a:lnTo>
                  <a:lnTo>
                    <a:pt x="161" y="273"/>
                  </a:lnTo>
                  <a:lnTo>
                    <a:pt x="156" y="276"/>
                  </a:lnTo>
                  <a:lnTo>
                    <a:pt x="152" y="277"/>
                  </a:lnTo>
                  <a:lnTo>
                    <a:pt x="148" y="280"/>
                  </a:lnTo>
                  <a:lnTo>
                    <a:pt x="144" y="283"/>
                  </a:lnTo>
                  <a:lnTo>
                    <a:pt x="141" y="285"/>
                  </a:lnTo>
                  <a:lnTo>
                    <a:pt x="137" y="287"/>
                  </a:lnTo>
                  <a:lnTo>
                    <a:pt x="133" y="290"/>
                  </a:lnTo>
                  <a:lnTo>
                    <a:pt x="128" y="292"/>
                  </a:lnTo>
                  <a:lnTo>
                    <a:pt x="121" y="300"/>
                  </a:lnTo>
                  <a:lnTo>
                    <a:pt x="111" y="309"/>
                  </a:lnTo>
                  <a:lnTo>
                    <a:pt x="103" y="317"/>
                  </a:lnTo>
                  <a:lnTo>
                    <a:pt x="95" y="324"/>
                  </a:lnTo>
                  <a:lnTo>
                    <a:pt x="87" y="332"/>
                  </a:lnTo>
                  <a:lnTo>
                    <a:pt x="79" y="340"/>
                  </a:lnTo>
                  <a:lnTo>
                    <a:pt x="73" y="350"/>
                  </a:lnTo>
                  <a:lnTo>
                    <a:pt x="68" y="359"/>
                  </a:lnTo>
                  <a:lnTo>
                    <a:pt x="57" y="370"/>
                  </a:lnTo>
                  <a:lnTo>
                    <a:pt x="47" y="384"/>
                  </a:lnTo>
                  <a:lnTo>
                    <a:pt x="40" y="397"/>
                  </a:lnTo>
                  <a:lnTo>
                    <a:pt x="34" y="412"/>
                  </a:lnTo>
                  <a:lnTo>
                    <a:pt x="27" y="426"/>
                  </a:lnTo>
                  <a:lnTo>
                    <a:pt x="21" y="441"/>
                  </a:lnTo>
                  <a:lnTo>
                    <a:pt x="15" y="456"/>
                  </a:lnTo>
                  <a:lnTo>
                    <a:pt x="6" y="470"/>
                  </a:lnTo>
                  <a:lnTo>
                    <a:pt x="2" y="463"/>
                  </a:lnTo>
                  <a:lnTo>
                    <a:pt x="1" y="455"/>
                  </a:lnTo>
                  <a:lnTo>
                    <a:pt x="0" y="446"/>
                  </a:lnTo>
                  <a:lnTo>
                    <a:pt x="1" y="438"/>
                  </a:lnTo>
                  <a:lnTo>
                    <a:pt x="1" y="429"/>
                  </a:lnTo>
                  <a:lnTo>
                    <a:pt x="2" y="421"/>
                  </a:lnTo>
                  <a:lnTo>
                    <a:pt x="4" y="412"/>
                  </a:lnTo>
                  <a:lnTo>
                    <a:pt x="4" y="404"/>
                  </a:lnTo>
                  <a:lnTo>
                    <a:pt x="5" y="393"/>
                  </a:lnTo>
                  <a:lnTo>
                    <a:pt x="8" y="382"/>
                  </a:lnTo>
                  <a:lnTo>
                    <a:pt x="10" y="373"/>
                  </a:lnTo>
                  <a:lnTo>
                    <a:pt x="15" y="363"/>
                  </a:lnTo>
                  <a:lnTo>
                    <a:pt x="25" y="344"/>
                  </a:lnTo>
                  <a:lnTo>
                    <a:pt x="36" y="326"/>
                  </a:lnTo>
                  <a:lnTo>
                    <a:pt x="50" y="310"/>
                  </a:lnTo>
                  <a:lnTo>
                    <a:pt x="64" y="292"/>
                  </a:lnTo>
                  <a:lnTo>
                    <a:pt x="77" y="276"/>
                  </a:lnTo>
                  <a:lnTo>
                    <a:pt x="90" y="260"/>
                  </a:lnTo>
                  <a:lnTo>
                    <a:pt x="106" y="242"/>
                  </a:lnTo>
                  <a:lnTo>
                    <a:pt x="122" y="224"/>
                  </a:lnTo>
                  <a:lnTo>
                    <a:pt x="140" y="205"/>
                  </a:lnTo>
                  <a:lnTo>
                    <a:pt x="156" y="187"/>
                  </a:lnTo>
                  <a:lnTo>
                    <a:pt x="174" y="169"/>
                  </a:lnTo>
                  <a:lnTo>
                    <a:pt x="191" y="152"/>
                  </a:lnTo>
                  <a:lnTo>
                    <a:pt x="207" y="133"/>
                  </a:lnTo>
                  <a:lnTo>
                    <a:pt x="222" y="114"/>
                  </a:lnTo>
                  <a:lnTo>
                    <a:pt x="238" y="97"/>
                  </a:lnTo>
                  <a:lnTo>
                    <a:pt x="255" y="81"/>
                  </a:lnTo>
                  <a:lnTo>
                    <a:pt x="271" y="66"/>
                  </a:lnTo>
                  <a:lnTo>
                    <a:pt x="289" y="51"/>
                  </a:lnTo>
                  <a:lnTo>
                    <a:pt x="308" y="38"/>
                  </a:lnTo>
                  <a:lnTo>
                    <a:pt x="327" y="25"/>
                  </a:lnTo>
                  <a:lnTo>
                    <a:pt x="346" y="14"/>
                  </a:lnTo>
                  <a:lnTo>
                    <a:pt x="367" y="4"/>
                  </a:lnTo>
                  <a:lnTo>
                    <a:pt x="368" y="4"/>
                  </a:lnTo>
                  <a:lnTo>
                    <a:pt x="371" y="4"/>
                  </a:lnTo>
                  <a:lnTo>
                    <a:pt x="373" y="6"/>
                  </a:lnTo>
                  <a:lnTo>
                    <a:pt x="376" y="6"/>
                  </a:lnTo>
                  <a:lnTo>
                    <a:pt x="377" y="6"/>
                  </a:lnTo>
                  <a:lnTo>
                    <a:pt x="380" y="4"/>
                  </a:lnTo>
                  <a:lnTo>
                    <a:pt x="382" y="3"/>
                  </a:lnTo>
                  <a:lnTo>
                    <a:pt x="383" y="0"/>
                  </a:lnTo>
                  <a:lnTo>
                    <a:pt x="386" y="4"/>
                  </a:lnTo>
                  <a:lnTo>
                    <a:pt x="388" y="7"/>
                  </a:lnTo>
                  <a:lnTo>
                    <a:pt x="390" y="13"/>
                  </a:lnTo>
                  <a:lnTo>
                    <a:pt x="392" y="17"/>
                  </a:lnTo>
                  <a:lnTo>
                    <a:pt x="394" y="21"/>
                  </a:lnTo>
                  <a:lnTo>
                    <a:pt x="397" y="23"/>
                  </a:lnTo>
                  <a:lnTo>
                    <a:pt x="401" y="28"/>
                  </a:lnTo>
                  <a:lnTo>
                    <a:pt x="405" y="29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4" name="Freeform 82"/>
            <p:cNvSpPr>
              <a:spLocks/>
            </p:cNvSpPr>
            <p:nvPr/>
          </p:nvSpPr>
          <p:spPr bwMode="auto">
            <a:xfrm>
              <a:off x="3386" y="3851"/>
              <a:ext cx="694" cy="456"/>
            </a:xfrm>
            <a:custGeom>
              <a:avLst/>
              <a:gdLst>
                <a:gd name="T0" fmla="*/ 463 w 694"/>
                <a:gd name="T1" fmla="*/ 58 h 456"/>
                <a:gd name="T2" fmla="*/ 517 w 694"/>
                <a:gd name="T3" fmla="*/ 52 h 456"/>
                <a:gd name="T4" fmla="*/ 537 w 694"/>
                <a:gd name="T5" fmla="*/ 48 h 456"/>
                <a:gd name="T6" fmla="*/ 563 w 694"/>
                <a:gd name="T7" fmla="*/ 28 h 456"/>
                <a:gd name="T8" fmla="*/ 622 w 694"/>
                <a:gd name="T9" fmla="*/ 56 h 456"/>
                <a:gd name="T10" fmla="*/ 680 w 694"/>
                <a:gd name="T11" fmla="*/ 101 h 456"/>
                <a:gd name="T12" fmla="*/ 686 w 694"/>
                <a:gd name="T13" fmla="*/ 183 h 456"/>
                <a:gd name="T14" fmla="*/ 659 w 694"/>
                <a:gd name="T15" fmla="*/ 172 h 456"/>
                <a:gd name="T16" fmla="*/ 605 w 694"/>
                <a:gd name="T17" fmla="*/ 183 h 456"/>
                <a:gd name="T18" fmla="*/ 598 w 694"/>
                <a:gd name="T19" fmla="*/ 149 h 456"/>
                <a:gd name="T20" fmla="*/ 548 w 694"/>
                <a:gd name="T21" fmla="*/ 127 h 456"/>
                <a:gd name="T22" fmla="*/ 489 w 694"/>
                <a:gd name="T23" fmla="*/ 175 h 456"/>
                <a:gd name="T24" fmla="*/ 440 w 694"/>
                <a:gd name="T25" fmla="*/ 268 h 456"/>
                <a:gd name="T26" fmla="*/ 413 w 694"/>
                <a:gd name="T27" fmla="*/ 279 h 456"/>
                <a:gd name="T28" fmla="*/ 358 w 694"/>
                <a:gd name="T29" fmla="*/ 286 h 456"/>
                <a:gd name="T30" fmla="*/ 357 w 694"/>
                <a:gd name="T31" fmla="*/ 253 h 456"/>
                <a:gd name="T32" fmla="*/ 337 w 694"/>
                <a:gd name="T33" fmla="*/ 286 h 456"/>
                <a:gd name="T34" fmla="*/ 309 w 694"/>
                <a:gd name="T35" fmla="*/ 378 h 456"/>
                <a:gd name="T36" fmla="*/ 247 w 694"/>
                <a:gd name="T37" fmla="*/ 455 h 456"/>
                <a:gd name="T38" fmla="*/ 201 w 694"/>
                <a:gd name="T39" fmla="*/ 445 h 456"/>
                <a:gd name="T40" fmla="*/ 182 w 694"/>
                <a:gd name="T41" fmla="*/ 419 h 456"/>
                <a:gd name="T42" fmla="*/ 199 w 694"/>
                <a:gd name="T43" fmla="*/ 355 h 456"/>
                <a:gd name="T44" fmla="*/ 242 w 694"/>
                <a:gd name="T45" fmla="*/ 294 h 456"/>
                <a:gd name="T46" fmla="*/ 297 w 694"/>
                <a:gd name="T47" fmla="*/ 216 h 456"/>
                <a:gd name="T48" fmla="*/ 357 w 694"/>
                <a:gd name="T49" fmla="*/ 155 h 456"/>
                <a:gd name="T50" fmla="*/ 453 w 694"/>
                <a:gd name="T51" fmla="*/ 150 h 456"/>
                <a:gd name="T52" fmla="*/ 451 w 694"/>
                <a:gd name="T53" fmla="*/ 131 h 456"/>
                <a:gd name="T54" fmla="*/ 399 w 694"/>
                <a:gd name="T55" fmla="*/ 141 h 456"/>
                <a:gd name="T56" fmla="*/ 332 w 694"/>
                <a:gd name="T57" fmla="*/ 135 h 456"/>
                <a:gd name="T58" fmla="*/ 283 w 694"/>
                <a:gd name="T59" fmla="*/ 196 h 456"/>
                <a:gd name="T60" fmla="*/ 208 w 694"/>
                <a:gd name="T61" fmla="*/ 309 h 456"/>
                <a:gd name="T62" fmla="*/ 162 w 694"/>
                <a:gd name="T63" fmla="*/ 377 h 456"/>
                <a:gd name="T64" fmla="*/ 150 w 694"/>
                <a:gd name="T65" fmla="*/ 396 h 456"/>
                <a:gd name="T66" fmla="*/ 151 w 694"/>
                <a:gd name="T67" fmla="*/ 385 h 456"/>
                <a:gd name="T68" fmla="*/ 174 w 694"/>
                <a:gd name="T69" fmla="*/ 340 h 456"/>
                <a:gd name="T70" fmla="*/ 178 w 694"/>
                <a:gd name="T71" fmla="*/ 279 h 456"/>
                <a:gd name="T72" fmla="*/ 118 w 694"/>
                <a:gd name="T73" fmla="*/ 251 h 456"/>
                <a:gd name="T74" fmla="*/ 66 w 694"/>
                <a:gd name="T75" fmla="*/ 310 h 456"/>
                <a:gd name="T76" fmla="*/ 90 w 694"/>
                <a:gd name="T77" fmla="*/ 262 h 456"/>
                <a:gd name="T78" fmla="*/ 182 w 694"/>
                <a:gd name="T79" fmla="*/ 152 h 456"/>
                <a:gd name="T80" fmla="*/ 296 w 694"/>
                <a:gd name="T81" fmla="*/ 89 h 456"/>
                <a:gd name="T82" fmla="*/ 377 w 694"/>
                <a:gd name="T83" fmla="*/ 71 h 456"/>
                <a:gd name="T84" fmla="*/ 409 w 694"/>
                <a:gd name="T85" fmla="*/ 80 h 456"/>
                <a:gd name="T86" fmla="*/ 438 w 694"/>
                <a:gd name="T87" fmla="*/ 100 h 456"/>
                <a:gd name="T88" fmla="*/ 440 w 694"/>
                <a:gd name="T89" fmla="*/ 82 h 456"/>
                <a:gd name="T90" fmla="*/ 399 w 694"/>
                <a:gd name="T91" fmla="*/ 44 h 456"/>
                <a:gd name="T92" fmla="*/ 304 w 694"/>
                <a:gd name="T93" fmla="*/ 70 h 456"/>
                <a:gd name="T94" fmla="*/ 167 w 694"/>
                <a:gd name="T95" fmla="*/ 141 h 456"/>
                <a:gd name="T96" fmla="*/ 75 w 694"/>
                <a:gd name="T97" fmla="*/ 247 h 456"/>
                <a:gd name="T98" fmla="*/ 47 w 694"/>
                <a:gd name="T99" fmla="*/ 288 h 456"/>
                <a:gd name="T100" fmla="*/ 46 w 694"/>
                <a:gd name="T101" fmla="*/ 266 h 456"/>
                <a:gd name="T102" fmla="*/ 5 w 694"/>
                <a:gd name="T103" fmla="*/ 245 h 456"/>
                <a:gd name="T104" fmla="*/ 34 w 694"/>
                <a:gd name="T105" fmla="*/ 174 h 456"/>
                <a:gd name="T106" fmla="*/ 114 w 694"/>
                <a:gd name="T107" fmla="*/ 90 h 456"/>
                <a:gd name="T108" fmla="*/ 176 w 694"/>
                <a:gd name="T109" fmla="*/ 24 h 456"/>
                <a:gd name="T110" fmla="*/ 274 w 694"/>
                <a:gd name="T111" fmla="*/ 15 h 456"/>
                <a:gd name="T112" fmla="*/ 338 w 694"/>
                <a:gd name="T113" fmla="*/ 0 h 456"/>
                <a:gd name="T114" fmla="*/ 364 w 694"/>
                <a:gd name="T115" fmla="*/ 1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94" h="456">
                  <a:moveTo>
                    <a:pt x="373" y="11"/>
                  </a:moveTo>
                  <a:lnTo>
                    <a:pt x="386" y="25"/>
                  </a:lnTo>
                  <a:lnTo>
                    <a:pt x="399" y="36"/>
                  </a:lnTo>
                  <a:lnTo>
                    <a:pt x="413" y="44"/>
                  </a:lnTo>
                  <a:lnTo>
                    <a:pt x="429" y="51"/>
                  </a:lnTo>
                  <a:lnTo>
                    <a:pt x="446" y="56"/>
                  </a:lnTo>
                  <a:lnTo>
                    <a:pt x="463" y="58"/>
                  </a:lnTo>
                  <a:lnTo>
                    <a:pt x="481" y="59"/>
                  </a:lnTo>
                  <a:lnTo>
                    <a:pt x="500" y="56"/>
                  </a:lnTo>
                  <a:lnTo>
                    <a:pt x="503" y="55"/>
                  </a:lnTo>
                  <a:lnTo>
                    <a:pt x="506" y="55"/>
                  </a:lnTo>
                  <a:lnTo>
                    <a:pt x="508" y="54"/>
                  </a:lnTo>
                  <a:lnTo>
                    <a:pt x="513" y="54"/>
                  </a:lnTo>
                  <a:lnTo>
                    <a:pt x="517" y="52"/>
                  </a:lnTo>
                  <a:lnTo>
                    <a:pt x="519" y="52"/>
                  </a:lnTo>
                  <a:lnTo>
                    <a:pt x="523" y="52"/>
                  </a:lnTo>
                  <a:lnTo>
                    <a:pt x="528" y="52"/>
                  </a:lnTo>
                  <a:lnTo>
                    <a:pt x="529" y="50"/>
                  </a:lnTo>
                  <a:lnTo>
                    <a:pt x="532" y="48"/>
                  </a:lnTo>
                  <a:lnTo>
                    <a:pt x="534" y="48"/>
                  </a:lnTo>
                  <a:lnTo>
                    <a:pt x="537" y="48"/>
                  </a:lnTo>
                  <a:lnTo>
                    <a:pt x="540" y="48"/>
                  </a:lnTo>
                  <a:lnTo>
                    <a:pt x="543" y="48"/>
                  </a:lnTo>
                  <a:lnTo>
                    <a:pt x="544" y="48"/>
                  </a:lnTo>
                  <a:lnTo>
                    <a:pt x="547" y="45"/>
                  </a:lnTo>
                  <a:lnTo>
                    <a:pt x="552" y="37"/>
                  </a:lnTo>
                  <a:lnTo>
                    <a:pt x="558" y="32"/>
                  </a:lnTo>
                  <a:lnTo>
                    <a:pt x="563" y="28"/>
                  </a:lnTo>
                  <a:lnTo>
                    <a:pt x="570" y="26"/>
                  </a:lnTo>
                  <a:lnTo>
                    <a:pt x="575" y="28"/>
                  </a:lnTo>
                  <a:lnTo>
                    <a:pt x="582" y="29"/>
                  </a:lnTo>
                  <a:lnTo>
                    <a:pt x="589" y="32"/>
                  </a:lnTo>
                  <a:lnTo>
                    <a:pt x="594" y="36"/>
                  </a:lnTo>
                  <a:lnTo>
                    <a:pt x="608" y="45"/>
                  </a:lnTo>
                  <a:lnTo>
                    <a:pt x="622" y="56"/>
                  </a:lnTo>
                  <a:lnTo>
                    <a:pt x="629" y="60"/>
                  </a:lnTo>
                  <a:lnTo>
                    <a:pt x="634" y="65"/>
                  </a:lnTo>
                  <a:lnTo>
                    <a:pt x="641" y="69"/>
                  </a:lnTo>
                  <a:lnTo>
                    <a:pt x="648" y="70"/>
                  </a:lnTo>
                  <a:lnTo>
                    <a:pt x="660" y="78"/>
                  </a:lnTo>
                  <a:lnTo>
                    <a:pt x="671" y="89"/>
                  </a:lnTo>
                  <a:lnTo>
                    <a:pt x="680" y="101"/>
                  </a:lnTo>
                  <a:lnTo>
                    <a:pt x="687" y="115"/>
                  </a:lnTo>
                  <a:lnTo>
                    <a:pt x="691" y="130"/>
                  </a:lnTo>
                  <a:lnTo>
                    <a:pt x="694" y="146"/>
                  </a:lnTo>
                  <a:lnTo>
                    <a:pt x="694" y="163"/>
                  </a:lnTo>
                  <a:lnTo>
                    <a:pt x="693" y="179"/>
                  </a:lnTo>
                  <a:lnTo>
                    <a:pt x="689" y="182"/>
                  </a:lnTo>
                  <a:lnTo>
                    <a:pt x="686" y="183"/>
                  </a:lnTo>
                  <a:lnTo>
                    <a:pt x="683" y="183"/>
                  </a:lnTo>
                  <a:lnTo>
                    <a:pt x="680" y="182"/>
                  </a:lnTo>
                  <a:lnTo>
                    <a:pt x="676" y="179"/>
                  </a:lnTo>
                  <a:lnTo>
                    <a:pt x="674" y="178"/>
                  </a:lnTo>
                  <a:lnTo>
                    <a:pt x="669" y="176"/>
                  </a:lnTo>
                  <a:lnTo>
                    <a:pt x="667" y="175"/>
                  </a:lnTo>
                  <a:lnTo>
                    <a:pt x="659" y="172"/>
                  </a:lnTo>
                  <a:lnTo>
                    <a:pt x="650" y="171"/>
                  </a:lnTo>
                  <a:lnTo>
                    <a:pt x="642" y="171"/>
                  </a:lnTo>
                  <a:lnTo>
                    <a:pt x="635" y="172"/>
                  </a:lnTo>
                  <a:lnTo>
                    <a:pt x="627" y="174"/>
                  </a:lnTo>
                  <a:lnTo>
                    <a:pt x="619" y="176"/>
                  </a:lnTo>
                  <a:lnTo>
                    <a:pt x="612" y="180"/>
                  </a:lnTo>
                  <a:lnTo>
                    <a:pt x="605" y="183"/>
                  </a:lnTo>
                  <a:lnTo>
                    <a:pt x="605" y="179"/>
                  </a:lnTo>
                  <a:lnTo>
                    <a:pt x="605" y="174"/>
                  </a:lnTo>
                  <a:lnTo>
                    <a:pt x="604" y="168"/>
                  </a:lnTo>
                  <a:lnTo>
                    <a:pt x="604" y="164"/>
                  </a:lnTo>
                  <a:lnTo>
                    <a:pt x="603" y="159"/>
                  </a:lnTo>
                  <a:lnTo>
                    <a:pt x="601" y="153"/>
                  </a:lnTo>
                  <a:lnTo>
                    <a:pt x="598" y="149"/>
                  </a:lnTo>
                  <a:lnTo>
                    <a:pt x="596" y="145"/>
                  </a:lnTo>
                  <a:lnTo>
                    <a:pt x="589" y="140"/>
                  </a:lnTo>
                  <a:lnTo>
                    <a:pt x="581" y="135"/>
                  </a:lnTo>
                  <a:lnTo>
                    <a:pt x="573" y="131"/>
                  </a:lnTo>
                  <a:lnTo>
                    <a:pt x="564" y="130"/>
                  </a:lnTo>
                  <a:lnTo>
                    <a:pt x="556" y="127"/>
                  </a:lnTo>
                  <a:lnTo>
                    <a:pt x="548" y="127"/>
                  </a:lnTo>
                  <a:lnTo>
                    <a:pt x="538" y="127"/>
                  </a:lnTo>
                  <a:lnTo>
                    <a:pt x="530" y="130"/>
                  </a:lnTo>
                  <a:lnTo>
                    <a:pt x="522" y="137"/>
                  </a:lnTo>
                  <a:lnTo>
                    <a:pt x="514" y="144"/>
                  </a:lnTo>
                  <a:lnTo>
                    <a:pt x="507" y="150"/>
                  </a:lnTo>
                  <a:lnTo>
                    <a:pt x="500" y="159"/>
                  </a:lnTo>
                  <a:lnTo>
                    <a:pt x="489" y="175"/>
                  </a:lnTo>
                  <a:lnTo>
                    <a:pt x="481" y="194"/>
                  </a:lnTo>
                  <a:lnTo>
                    <a:pt x="473" y="212"/>
                  </a:lnTo>
                  <a:lnTo>
                    <a:pt x="465" y="231"/>
                  </a:lnTo>
                  <a:lnTo>
                    <a:pt x="457" y="250"/>
                  </a:lnTo>
                  <a:lnTo>
                    <a:pt x="448" y="269"/>
                  </a:lnTo>
                  <a:lnTo>
                    <a:pt x="444" y="268"/>
                  </a:lnTo>
                  <a:lnTo>
                    <a:pt x="440" y="268"/>
                  </a:lnTo>
                  <a:lnTo>
                    <a:pt x="438" y="269"/>
                  </a:lnTo>
                  <a:lnTo>
                    <a:pt x="435" y="272"/>
                  </a:lnTo>
                  <a:lnTo>
                    <a:pt x="432" y="273"/>
                  </a:lnTo>
                  <a:lnTo>
                    <a:pt x="428" y="276"/>
                  </a:lnTo>
                  <a:lnTo>
                    <a:pt x="425" y="276"/>
                  </a:lnTo>
                  <a:lnTo>
                    <a:pt x="421" y="276"/>
                  </a:lnTo>
                  <a:lnTo>
                    <a:pt x="413" y="279"/>
                  </a:lnTo>
                  <a:lnTo>
                    <a:pt x="406" y="281"/>
                  </a:lnTo>
                  <a:lnTo>
                    <a:pt x="398" y="286"/>
                  </a:lnTo>
                  <a:lnTo>
                    <a:pt x="391" y="288"/>
                  </a:lnTo>
                  <a:lnTo>
                    <a:pt x="383" y="290"/>
                  </a:lnTo>
                  <a:lnTo>
                    <a:pt x="375" y="291"/>
                  </a:lnTo>
                  <a:lnTo>
                    <a:pt x="367" y="290"/>
                  </a:lnTo>
                  <a:lnTo>
                    <a:pt x="358" y="286"/>
                  </a:lnTo>
                  <a:lnTo>
                    <a:pt x="357" y="280"/>
                  </a:lnTo>
                  <a:lnTo>
                    <a:pt x="357" y="275"/>
                  </a:lnTo>
                  <a:lnTo>
                    <a:pt x="358" y="268"/>
                  </a:lnTo>
                  <a:lnTo>
                    <a:pt x="361" y="262"/>
                  </a:lnTo>
                  <a:lnTo>
                    <a:pt x="361" y="257"/>
                  </a:lnTo>
                  <a:lnTo>
                    <a:pt x="360" y="254"/>
                  </a:lnTo>
                  <a:lnTo>
                    <a:pt x="357" y="253"/>
                  </a:lnTo>
                  <a:lnTo>
                    <a:pt x="354" y="251"/>
                  </a:lnTo>
                  <a:lnTo>
                    <a:pt x="352" y="251"/>
                  </a:lnTo>
                  <a:lnTo>
                    <a:pt x="346" y="251"/>
                  </a:lnTo>
                  <a:lnTo>
                    <a:pt x="341" y="260"/>
                  </a:lnTo>
                  <a:lnTo>
                    <a:pt x="338" y="268"/>
                  </a:lnTo>
                  <a:lnTo>
                    <a:pt x="337" y="276"/>
                  </a:lnTo>
                  <a:lnTo>
                    <a:pt x="337" y="286"/>
                  </a:lnTo>
                  <a:lnTo>
                    <a:pt x="335" y="295"/>
                  </a:lnTo>
                  <a:lnTo>
                    <a:pt x="335" y="305"/>
                  </a:lnTo>
                  <a:lnTo>
                    <a:pt x="335" y="313"/>
                  </a:lnTo>
                  <a:lnTo>
                    <a:pt x="332" y="322"/>
                  </a:lnTo>
                  <a:lnTo>
                    <a:pt x="324" y="340"/>
                  </a:lnTo>
                  <a:lnTo>
                    <a:pt x="316" y="359"/>
                  </a:lnTo>
                  <a:lnTo>
                    <a:pt x="309" y="378"/>
                  </a:lnTo>
                  <a:lnTo>
                    <a:pt x="300" y="396"/>
                  </a:lnTo>
                  <a:lnTo>
                    <a:pt x="290" y="414"/>
                  </a:lnTo>
                  <a:lnTo>
                    <a:pt x="279" y="430"/>
                  </a:lnTo>
                  <a:lnTo>
                    <a:pt x="272" y="437"/>
                  </a:lnTo>
                  <a:lnTo>
                    <a:pt x="264" y="444"/>
                  </a:lnTo>
                  <a:lnTo>
                    <a:pt x="256" y="451"/>
                  </a:lnTo>
                  <a:lnTo>
                    <a:pt x="247" y="455"/>
                  </a:lnTo>
                  <a:lnTo>
                    <a:pt x="240" y="456"/>
                  </a:lnTo>
                  <a:lnTo>
                    <a:pt x="233" y="456"/>
                  </a:lnTo>
                  <a:lnTo>
                    <a:pt x="226" y="456"/>
                  </a:lnTo>
                  <a:lnTo>
                    <a:pt x="221" y="453"/>
                  </a:lnTo>
                  <a:lnTo>
                    <a:pt x="214" y="451"/>
                  </a:lnTo>
                  <a:lnTo>
                    <a:pt x="208" y="448"/>
                  </a:lnTo>
                  <a:lnTo>
                    <a:pt x="201" y="445"/>
                  </a:lnTo>
                  <a:lnTo>
                    <a:pt x="196" y="442"/>
                  </a:lnTo>
                  <a:lnTo>
                    <a:pt x="193" y="438"/>
                  </a:lnTo>
                  <a:lnTo>
                    <a:pt x="189" y="436"/>
                  </a:lnTo>
                  <a:lnTo>
                    <a:pt x="188" y="432"/>
                  </a:lnTo>
                  <a:lnTo>
                    <a:pt x="185" y="427"/>
                  </a:lnTo>
                  <a:lnTo>
                    <a:pt x="184" y="423"/>
                  </a:lnTo>
                  <a:lnTo>
                    <a:pt x="182" y="419"/>
                  </a:lnTo>
                  <a:lnTo>
                    <a:pt x="180" y="415"/>
                  </a:lnTo>
                  <a:lnTo>
                    <a:pt x="178" y="410"/>
                  </a:lnTo>
                  <a:lnTo>
                    <a:pt x="180" y="399"/>
                  </a:lnTo>
                  <a:lnTo>
                    <a:pt x="182" y="387"/>
                  </a:lnTo>
                  <a:lnTo>
                    <a:pt x="186" y="376"/>
                  </a:lnTo>
                  <a:lnTo>
                    <a:pt x="192" y="366"/>
                  </a:lnTo>
                  <a:lnTo>
                    <a:pt x="199" y="355"/>
                  </a:lnTo>
                  <a:lnTo>
                    <a:pt x="206" y="346"/>
                  </a:lnTo>
                  <a:lnTo>
                    <a:pt x="212" y="336"/>
                  </a:lnTo>
                  <a:lnTo>
                    <a:pt x="219" y="327"/>
                  </a:lnTo>
                  <a:lnTo>
                    <a:pt x="222" y="329"/>
                  </a:lnTo>
                  <a:lnTo>
                    <a:pt x="226" y="317"/>
                  </a:lnTo>
                  <a:lnTo>
                    <a:pt x="234" y="305"/>
                  </a:lnTo>
                  <a:lnTo>
                    <a:pt x="242" y="294"/>
                  </a:lnTo>
                  <a:lnTo>
                    <a:pt x="252" y="284"/>
                  </a:lnTo>
                  <a:lnTo>
                    <a:pt x="262" y="273"/>
                  </a:lnTo>
                  <a:lnTo>
                    <a:pt x="270" y="261"/>
                  </a:lnTo>
                  <a:lnTo>
                    <a:pt x="278" y="250"/>
                  </a:lnTo>
                  <a:lnTo>
                    <a:pt x="283" y="236"/>
                  </a:lnTo>
                  <a:lnTo>
                    <a:pt x="290" y="227"/>
                  </a:lnTo>
                  <a:lnTo>
                    <a:pt x="297" y="216"/>
                  </a:lnTo>
                  <a:lnTo>
                    <a:pt x="302" y="205"/>
                  </a:lnTo>
                  <a:lnTo>
                    <a:pt x="308" y="194"/>
                  </a:lnTo>
                  <a:lnTo>
                    <a:pt x="315" y="183"/>
                  </a:lnTo>
                  <a:lnTo>
                    <a:pt x="323" y="172"/>
                  </a:lnTo>
                  <a:lnTo>
                    <a:pt x="331" y="163"/>
                  </a:lnTo>
                  <a:lnTo>
                    <a:pt x="341" y="156"/>
                  </a:lnTo>
                  <a:lnTo>
                    <a:pt x="357" y="155"/>
                  </a:lnTo>
                  <a:lnTo>
                    <a:pt x="372" y="155"/>
                  </a:lnTo>
                  <a:lnTo>
                    <a:pt x="390" y="156"/>
                  </a:lnTo>
                  <a:lnTo>
                    <a:pt x="406" y="156"/>
                  </a:lnTo>
                  <a:lnTo>
                    <a:pt x="423" y="156"/>
                  </a:lnTo>
                  <a:lnTo>
                    <a:pt x="438" y="155"/>
                  </a:lnTo>
                  <a:lnTo>
                    <a:pt x="446" y="153"/>
                  </a:lnTo>
                  <a:lnTo>
                    <a:pt x="453" y="150"/>
                  </a:lnTo>
                  <a:lnTo>
                    <a:pt x="459" y="148"/>
                  </a:lnTo>
                  <a:lnTo>
                    <a:pt x="466" y="145"/>
                  </a:lnTo>
                  <a:lnTo>
                    <a:pt x="465" y="140"/>
                  </a:lnTo>
                  <a:lnTo>
                    <a:pt x="462" y="137"/>
                  </a:lnTo>
                  <a:lnTo>
                    <a:pt x="461" y="134"/>
                  </a:lnTo>
                  <a:lnTo>
                    <a:pt x="458" y="133"/>
                  </a:lnTo>
                  <a:lnTo>
                    <a:pt x="451" y="131"/>
                  </a:lnTo>
                  <a:lnTo>
                    <a:pt x="444" y="133"/>
                  </a:lnTo>
                  <a:lnTo>
                    <a:pt x="436" y="135"/>
                  </a:lnTo>
                  <a:lnTo>
                    <a:pt x="429" y="137"/>
                  </a:lnTo>
                  <a:lnTo>
                    <a:pt x="421" y="138"/>
                  </a:lnTo>
                  <a:lnTo>
                    <a:pt x="414" y="138"/>
                  </a:lnTo>
                  <a:lnTo>
                    <a:pt x="407" y="140"/>
                  </a:lnTo>
                  <a:lnTo>
                    <a:pt x="399" y="141"/>
                  </a:lnTo>
                  <a:lnTo>
                    <a:pt x="392" y="141"/>
                  </a:lnTo>
                  <a:lnTo>
                    <a:pt x="384" y="140"/>
                  </a:lnTo>
                  <a:lnTo>
                    <a:pt x="369" y="137"/>
                  </a:lnTo>
                  <a:lnTo>
                    <a:pt x="353" y="134"/>
                  </a:lnTo>
                  <a:lnTo>
                    <a:pt x="346" y="134"/>
                  </a:lnTo>
                  <a:lnTo>
                    <a:pt x="339" y="134"/>
                  </a:lnTo>
                  <a:lnTo>
                    <a:pt x="332" y="135"/>
                  </a:lnTo>
                  <a:lnTo>
                    <a:pt x="326" y="137"/>
                  </a:lnTo>
                  <a:lnTo>
                    <a:pt x="320" y="141"/>
                  </a:lnTo>
                  <a:lnTo>
                    <a:pt x="315" y="146"/>
                  </a:lnTo>
                  <a:lnTo>
                    <a:pt x="311" y="153"/>
                  </a:lnTo>
                  <a:lnTo>
                    <a:pt x="307" y="161"/>
                  </a:lnTo>
                  <a:lnTo>
                    <a:pt x="294" y="178"/>
                  </a:lnTo>
                  <a:lnTo>
                    <a:pt x="283" y="196"/>
                  </a:lnTo>
                  <a:lnTo>
                    <a:pt x="274" y="213"/>
                  </a:lnTo>
                  <a:lnTo>
                    <a:pt x="263" y="230"/>
                  </a:lnTo>
                  <a:lnTo>
                    <a:pt x="253" y="247"/>
                  </a:lnTo>
                  <a:lnTo>
                    <a:pt x="242" y="265"/>
                  </a:lnTo>
                  <a:lnTo>
                    <a:pt x="229" y="281"/>
                  </a:lnTo>
                  <a:lnTo>
                    <a:pt x="215" y="296"/>
                  </a:lnTo>
                  <a:lnTo>
                    <a:pt x="208" y="309"/>
                  </a:lnTo>
                  <a:lnTo>
                    <a:pt x="200" y="320"/>
                  </a:lnTo>
                  <a:lnTo>
                    <a:pt x="191" y="331"/>
                  </a:lnTo>
                  <a:lnTo>
                    <a:pt x="181" y="342"/>
                  </a:lnTo>
                  <a:lnTo>
                    <a:pt x="173" y="352"/>
                  </a:lnTo>
                  <a:lnTo>
                    <a:pt x="166" y="365"/>
                  </a:lnTo>
                  <a:lnTo>
                    <a:pt x="163" y="370"/>
                  </a:lnTo>
                  <a:lnTo>
                    <a:pt x="162" y="377"/>
                  </a:lnTo>
                  <a:lnTo>
                    <a:pt x="161" y="384"/>
                  </a:lnTo>
                  <a:lnTo>
                    <a:pt x="159" y="391"/>
                  </a:lnTo>
                  <a:lnTo>
                    <a:pt x="158" y="391"/>
                  </a:lnTo>
                  <a:lnTo>
                    <a:pt x="155" y="392"/>
                  </a:lnTo>
                  <a:lnTo>
                    <a:pt x="154" y="393"/>
                  </a:lnTo>
                  <a:lnTo>
                    <a:pt x="151" y="395"/>
                  </a:lnTo>
                  <a:lnTo>
                    <a:pt x="150" y="396"/>
                  </a:lnTo>
                  <a:lnTo>
                    <a:pt x="148" y="397"/>
                  </a:lnTo>
                  <a:lnTo>
                    <a:pt x="147" y="396"/>
                  </a:lnTo>
                  <a:lnTo>
                    <a:pt x="144" y="395"/>
                  </a:lnTo>
                  <a:lnTo>
                    <a:pt x="140" y="400"/>
                  </a:lnTo>
                  <a:lnTo>
                    <a:pt x="143" y="395"/>
                  </a:lnTo>
                  <a:lnTo>
                    <a:pt x="147" y="389"/>
                  </a:lnTo>
                  <a:lnTo>
                    <a:pt x="151" y="385"/>
                  </a:lnTo>
                  <a:lnTo>
                    <a:pt x="155" y="380"/>
                  </a:lnTo>
                  <a:lnTo>
                    <a:pt x="159" y="374"/>
                  </a:lnTo>
                  <a:lnTo>
                    <a:pt x="163" y="369"/>
                  </a:lnTo>
                  <a:lnTo>
                    <a:pt x="165" y="363"/>
                  </a:lnTo>
                  <a:lnTo>
                    <a:pt x="166" y="357"/>
                  </a:lnTo>
                  <a:lnTo>
                    <a:pt x="170" y="348"/>
                  </a:lnTo>
                  <a:lnTo>
                    <a:pt x="174" y="340"/>
                  </a:lnTo>
                  <a:lnTo>
                    <a:pt x="178" y="333"/>
                  </a:lnTo>
                  <a:lnTo>
                    <a:pt x="181" y="324"/>
                  </a:lnTo>
                  <a:lnTo>
                    <a:pt x="185" y="316"/>
                  </a:lnTo>
                  <a:lnTo>
                    <a:pt x="186" y="307"/>
                  </a:lnTo>
                  <a:lnTo>
                    <a:pt x="185" y="298"/>
                  </a:lnTo>
                  <a:lnTo>
                    <a:pt x="182" y="288"/>
                  </a:lnTo>
                  <a:lnTo>
                    <a:pt x="178" y="279"/>
                  </a:lnTo>
                  <a:lnTo>
                    <a:pt x="171" y="272"/>
                  </a:lnTo>
                  <a:lnTo>
                    <a:pt x="165" y="265"/>
                  </a:lnTo>
                  <a:lnTo>
                    <a:pt x="156" y="261"/>
                  </a:lnTo>
                  <a:lnTo>
                    <a:pt x="147" y="257"/>
                  </a:lnTo>
                  <a:lnTo>
                    <a:pt x="137" y="254"/>
                  </a:lnTo>
                  <a:lnTo>
                    <a:pt x="128" y="253"/>
                  </a:lnTo>
                  <a:lnTo>
                    <a:pt x="118" y="251"/>
                  </a:lnTo>
                  <a:lnTo>
                    <a:pt x="110" y="261"/>
                  </a:lnTo>
                  <a:lnTo>
                    <a:pt x="102" y="269"/>
                  </a:lnTo>
                  <a:lnTo>
                    <a:pt x="94" y="277"/>
                  </a:lnTo>
                  <a:lnTo>
                    <a:pt x="87" y="284"/>
                  </a:lnTo>
                  <a:lnTo>
                    <a:pt x="79" y="292"/>
                  </a:lnTo>
                  <a:lnTo>
                    <a:pt x="73" y="301"/>
                  </a:lnTo>
                  <a:lnTo>
                    <a:pt x="66" y="310"/>
                  </a:lnTo>
                  <a:lnTo>
                    <a:pt x="61" y="321"/>
                  </a:lnTo>
                  <a:lnTo>
                    <a:pt x="62" y="310"/>
                  </a:lnTo>
                  <a:lnTo>
                    <a:pt x="65" y="301"/>
                  </a:lnTo>
                  <a:lnTo>
                    <a:pt x="69" y="291"/>
                  </a:lnTo>
                  <a:lnTo>
                    <a:pt x="75" y="281"/>
                  </a:lnTo>
                  <a:lnTo>
                    <a:pt x="81" y="272"/>
                  </a:lnTo>
                  <a:lnTo>
                    <a:pt x="90" y="262"/>
                  </a:lnTo>
                  <a:lnTo>
                    <a:pt x="96" y="254"/>
                  </a:lnTo>
                  <a:lnTo>
                    <a:pt x="103" y="246"/>
                  </a:lnTo>
                  <a:lnTo>
                    <a:pt x="120" y="227"/>
                  </a:lnTo>
                  <a:lnTo>
                    <a:pt x="136" y="209"/>
                  </a:lnTo>
                  <a:lnTo>
                    <a:pt x="152" y="190"/>
                  </a:lnTo>
                  <a:lnTo>
                    <a:pt x="167" y="171"/>
                  </a:lnTo>
                  <a:lnTo>
                    <a:pt x="182" y="152"/>
                  </a:lnTo>
                  <a:lnTo>
                    <a:pt x="197" y="131"/>
                  </a:lnTo>
                  <a:lnTo>
                    <a:pt x="212" y="112"/>
                  </a:lnTo>
                  <a:lnTo>
                    <a:pt x="227" y="93"/>
                  </a:lnTo>
                  <a:lnTo>
                    <a:pt x="244" y="92"/>
                  </a:lnTo>
                  <a:lnTo>
                    <a:pt x="260" y="92"/>
                  </a:lnTo>
                  <a:lnTo>
                    <a:pt x="278" y="90"/>
                  </a:lnTo>
                  <a:lnTo>
                    <a:pt x="296" y="89"/>
                  </a:lnTo>
                  <a:lnTo>
                    <a:pt x="313" y="88"/>
                  </a:lnTo>
                  <a:lnTo>
                    <a:pt x="331" y="85"/>
                  </a:lnTo>
                  <a:lnTo>
                    <a:pt x="347" y="81"/>
                  </a:lnTo>
                  <a:lnTo>
                    <a:pt x="362" y="74"/>
                  </a:lnTo>
                  <a:lnTo>
                    <a:pt x="368" y="74"/>
                  </a:lnTo>
                  <a:lnTo>
                    <a:pt x="372" y="73"/>
                  </a:lnTo>
                  <a:lnTo>
                    <a:pt x="377" y="71"/>
                  </a:lnTo>
                  <a:lnTo>
                    <a:pt x="382" y="70"/>
                  </a:lnTo>
                  <a:lnTo>
                    <a:pt x="386" y="69"/>
                  </a:lnTo>
                  <a:lnTo>
                    <a:pt x="390" y="67"/>
                  </a:lnTo>
                  <a:lnTo>
                    <a:pt x="394" y="67"/>
                  </a:lnTo>
                  <a:lnTo>
                    <a:pt x="399" y="70"/>
                  </a:lnTo>
                  <a:lnTo>
                    <a:pt x="405" y="74"/>
                  </a:lnTo>
                  <a:lnTo>
                    <a:pt x="409" y="80"/>
                  </a:lnTo>
                  <a:lnTo>
                    <a:pt x="413" y="84"/>
                  </a:lnTo>
                  <a:lnTo>
                    <a:pt x="417" y="89"/>
                  </a:lnTo>
                  <a:lnTo>
                    <a:pt x="421" y="95"/>
                  </a:lnTo>
                  <a:lnTo>
                    <a:pt x="425" y="99"/>
                  </a:lnTo>
                  <a:lnTo>
                    <a:pt x="431" y="101"/>
                  </a:lnTo>
                  <a:lnTo>
                    <a:pt x="436" y="101"/>
                  </a:lnTo>
                  <a:lnTo>
                    <a:pt x="438" y="100"/>
                  </a:lnTo>
                  <a:lnTo>
                    <a:pt x="439" y="97"/>
                  </a:lnTo>
                  <a:lnTo>
                    <a:pt x="440" y="95"/>
                  </a:lnTo>
                  <a:lnTo>
                    <a:pt x="442" y="93"/>
                  </a:lnTo>
                  <a:lnTo>
                    <a:pt x="442" y="90"/>
                  </a:lnTo>
                  <a:lnTo>
                    <a:pt x="442" y="88"/>
                  </a:lnTo>
                  <a:lnTo>
                    <a:pt x="442" y="85"/>
                  </a:lnTo>
                  <a:lnTo>
                    <a:pt x="440" y="82"/>
                  </a:lnTo>
                  <a:lnTo>
                    <a:pt x="433" y="77"/>
                  </a:lnTo>
                  <a:lnTo>
                    <a:pt x="429" y="71"/>
                  </a:lnTo>
                  <a:lnTo>
                    <a:pt x="424" y="65"/>
                  </a:lnTo>
                  <a:lnTo>
                    <a:pt x="418" y="58"/>
                  </a:lnTo>
                  <a:lnTo>
                    <a:pt x="413" y="51"/>
                  </a:lnTo>
                  <a:lnTo>
                    <a:pt x="406" y="47"/>
                  </a:lnTo>
                  <a:lnTo>
                    <a:pt x="399" y="44"/>
                  </a:lnTo>
                  <a:lnTo>
                    <a:pt x="391" y="44"/>
                  </a:lnTo>
                  <a:lnTo>
                    <a:pt x="380" y="50"/>
                  </a:lnTo>
                  <a:lnTo>
                    <a:pt x="371" y="55"/>
                  </a:lnTo>
                  <a:lnTo>
                    <a:pt x="360" y="59"/>
                  </a:lnTo>
                  <a:lnTo>
                    <a:pt x="349" y="62"/>
                  </a:lnTo>
                  <a:lnTo>
                    <a:pt x="327" y="67"/>
                  </a:lnTo>
                  <a:lnTo>
                    <a:pt x="304" y="70"/>
                  </a:lnTo>
                  <a:lnTo>
                    <a:pt x="281" y="71"/>
                  </a:lnTo>
                  <a:lnTo>
                    <a:pt x="257" y="73"/>
                  </a:lnTo>
                  <a:lnTo>
                    <a:pt x="236" y="75"/>
                  </a:lnTo>
                  <a:lnTo>
                    <a:pt x="212" y="80"/>
                  </a:lnTo>
                  <a:lnTo>
                    <a:pt x="197" y="100"/>
                  </a:lnTo>
                  <a:lnTo>
                    <a:pt x="182" y="120"/>
                  </a:lnTo>
                  <a:lnTo>
                    <a:pt x="167" y="141"/>
                  </a:lnTo>
                  <a:lnTo>
                    <a:pt x="151" y="160"/>
                  </a:lnTo>
                  <a:lnTo>
                    <a:pt x="136" y="180"/>
                  </a:lnTo>
                  <a:lnTo>
                    <a:pt x="120" y="200"/>
                  </a:lnTo>
                  <a:lnTo>
                    <a:pt x="105" y="219"/>
                  </a:lnTo>
                  <a:lnTo>
                    <a:pt x="88" y="236"/>
                  </a:lnTo>
                  <a:lnTo>
                    <a:pt x="81" y="241"/>
                  </a:lnTo>
                  <a:lnTo>
                    <a:pt x="75" y="247"/>
                  </a:lnTo>
                  <a:lnTo>
                    <a:pt x="71" y="254"/>
                  </a:lnTo>
                  <a:lnTo>
                    <a:pt x="66" y="261"/>
                  </a:lnTo>
                  <a:lnTo>
                    <a:pt x="62" y="269"/>
                  </a:lnTo>
                  <a:lnTo>
                    <a:pt x="58" y="276"/>
                  </a:lnTo>
                  <a:lnTo>
                    <a:pt x="54" y="284"/>
                  </a:lnTo>
                  <a:lnTo>
                    <a:pt x="49" y="291"/>
                  </a:lnTo>
                  <a:lnTo>
                    <a:pt x="47" y="288"/>
                  </a:lnTo>
                  <a:lnTo>
                    <a:pt x="47" y="286"/>
                  </a:lnTo>
                  <a:lnTo>
                    <a:pt x="49" y="283"/>
                  </a:lnTo>
                  <a:lnTo>
                    <a:pt x="49" y="279"/>
                  </a:lnTo>
                  <a:lnTo>
                    <a:pt x="50" y="276"/>
                  </a:lnTo>
                  <a:lnTo>
                    <a:pt x="50" y="272"/>
                  </a:lnTo>
                  <a:lnTo>
                    <a:pt x="49" y="269"/>
                  </a:lnTo>
                  <a:lnTo>
                    <a:pt x="46" y="266"/>
                  </a:lnTo>
                  <a:lnTo>
                    <a:pt x="40" y="264"/>
                  </a:lnTo>
                  <a:lnTo>
                    <a:pt x="34" y="260"/>
                  </a:lnTo>
                  <a:lnTo>
                    <a:pt x="28" y="257"/>
                  </a:lnTo>
                  <a:lnTo>
                    <a:pt x="23" y="253"/>
                  </a:lnTo>
                  <a:lnTo>
                    <a:pt x="17" y="250"/>
                  </a:lnTo>
                  <a:lnTo>
                    <a:pt x="10" y="247"/>
                  </a:lnTo>
                  <a:lnTo>
                    <a:pt x="5" y="245"/>
                  </a:lnTo>
                  <a:lnTo>
                    <a:pt x="0" y="243"/>
                  </a:lnTo>
                  <a:lnTo>
                    <a:pt x="1" y="230"/>
                  </a:lnTo>
                  <a:lnTo>
                    <a:pt x="4" y="217"/>
                  </a:lnTo>
                  <a:lnTo>
                    <a:pt x="9" y="205"/>
                  </a:lnTo>
                  <a:lnTo>
                    <a:pt x="16" y="194"/>
                  </a:lnTo>
                  <a:lnTo>
                    <a:pt x="24" y="183"/>
                  </a:lnTo>
                  <a:lnTo>
                    <a:pt x="34" y="174"/>
                  </a:lnTo>
                  <a:lnTo>
                    <a:pt x="45" y="165"/>
                  </a:lnTo>
                  <a:lnTo>
                    <a:pt x="54" y="157"/>
                  </a:lnTo>
                  <a:lnTo>
                    <a:pt x="66" y="144"/>
                  </a:lnTo>
                  <a:lnTo>
                    <a:pt x="79" y="130"/>
                  </a:lnTo>
                  <a:lnTo>
                    <a:pt x="91" y="116"/>
                  </a:lnTo>
                  <a:lnTo>
                    <a:pt x="103" y="103"/>
                  </a:lnTo>
                  <a:lnTo>
                    <a:pt x="114" y="90"/>
                  </a:lnTo>
                  <a:lnTo>
                    <a:pt x="125" y="75"/>
                  </a:lnTo>
                  <a:lnTo>
                    <a:pt x="136" y="62"/>
                  </a:lnTo>
                  <a:lnTo>
                    <a:pt x="144" y="45"/>
                  </a:lnTo>
                  <a:lnTo>
                    <a:pt x="151" y="39"/>
                  </a:lnTo>
                  <a:lnTo>
                    <a:pt x="159" y="33"/>
                  </a:lnTo>
                  <a:lnTo>
                    <a:pt x="167" y="28"/>
                  </a:lnTo>
                  <a:lnTo>
                    <a:pt x="176" y="24"/>
                  </a:lnTo>
                  <a:lnTo>
                    <a:pt x="185" y="21"/>
                  </a:lnTo>
                  <a:lnTo>
                    <a:pt x="195" y="19"/>
                  </a:lnTo>
                  <a:lnTo>
                    <a:pt x="204" y="18"/>
                  </a:lnTo>
                  <a:lnTo>
                    <a:pt x="214" y="17"/>
                  </a:lnTo>
                  <a:lnTo>
                    <a:pt x="234" y="17"/>
                  </a:lnTo>
                  <a:lnTo>
                    <a:pt x="255" y="15"/>
                  </a:lnTo>
                  <a:lnTo>
                    <a:pt x="274" y="15"/>
                  </a:lnTo>
                  <a:lnTo>
                    <a:pt x="292" y="11"/>
                  </a:lnTo>
                  <a:lnTo>
                    <a:pt x="300" y="9"/>
                  </a:lnTo>
                  <a:lnTo>
                    <a:pt x="307" y="7"/>
                  </a:lnTo>
                  <a:lnTo>
                    <a:pt x="315" y="4"/>
                  </a:lnTo>
                  <a:lnTo>
                    <a:pt x="323" y="3"/>
                  </a:lnTo>
                  <a:lnTo>
                    <a:pt x="330" y="2"/>
                  </a:lnTo>
                  <a:lnTo>
                    <a:pt x="338" y="0"/>
                  </a:lnTo>
                  <a:lnTo>
                    <a:pt x="346" y="0"/>
                  </a:lnTo>
                  <a:lnTo>
                    <a:pt x="354" y="0"/>
                  </a:lnTo>
                  <a:lnTo>
                    <a:pt x="356" y="3"/>
                  </a:lnTo>
                  <a:lnTo>
                    <a:pt x="357" y="6"/>
                  </a:lnTo>
                  <a:lnTo>
                    <a:pt x="360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7" y="13"/>
                  </a:lnTo>
                  <a:lnTo>
                    <a:pt x="371" y="13"/>
                  </a:lnTo>
                  <a:lnTo>
                    <a:pt x="373" y="11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5" name="Freeform 83"/>
            <p:cNvSpPr>
              <a:spLocks/>
            </p:cNvSpPr>
            <p:nvPr/>
          </p:nvSpPr>
          <p:spPr bwMode="auto">
            <a:xfrm>
              <a:off x="4017" y="3887"/>
              <a:ext cx="224" cy="494"/>
            </a:xfrm>
            <a:custGeom>
              <a:avLst/>
              <a:gdLst>
                <a:gd name="T0" fmla="*/ 94 w 224"/>
                <a:gd name="T1" fmla="*/ 46 h 494"/>
                <a:gd name="T2" fmla="*/ 131 w 224"/>
                <a:gd name="T3" fmla="*/ 87 h 494"/>
                <a:gd name="T4" fmla="*/ 152 w 224"/>
                <a:gd name="T5" fmla="*/ 117 h 494"/>
                <a:gd name="T6" fmla="*/ 169 w 224"/>
                <a:gd name="T7" fmla="*/ 147 h 494"/>
                <a:gd name="T8" fmla="*/ 183 w 224"/>
                <a:gd name="T9" fmla="*/ 180 h 494"/>
                <a:gd name="T10" fmla="*/ 194 w 224"/>
                <a:gd name="T11" fmla="*/ 215 h 494"/>
                <a:gd name="T12" fmla="*/ 199 w 224"/>
                <a:gd name="T13" fmla="*/ 251 h 494"/>
                <a:gd name="T14" fmla="*/ 204 w 224"/>
                <a:gd name="T15" fmla="*/ 278 h 494"/>
                <a:gd name="T16" fmla="*/ 208 w 224"/>
                <a:gd name="T17" fmla="*/ 299 h 494"/>
                <a:gd name="T18" fmla="*/ 210 w 224"/>
                <a:gd name="T19" fmla="*/ 318 h 494"/>
                <a:gd name="T20" fmla="*/ 214 w 224"/>
                <a:gd name="T21" fmla="*/ 337 h 494"/>
                <a:gd name="T22" fmla="*/ 221 w 224"/>
                <a:gd name="T23" fmla="*/ 366 h 494"/>
                <a:gd name="T24" fmla="*/ 224 w 224"/>
                <a:gd name="T25" fmla="*/ 406 h 494"/>
                <a:gd name="T26" fmla="*/ 219 w 224"/>
                <a:gd name="T27" fmla="*/ 435 h 494"/>
                <a:gd name="T28" fmla="*/ 213 w 224"/>
                <a:gd name="T29" fmla="*/ 454 h 494"/>
                <a:gd name="T30" fmla="*/ 202 w 224"/>
                <a:gd name="T31" fmla="*/ 471 h 494"/>
                <a:gd name="T32" fmla="*/ 189 w 224"/>
                <a:gd name="T33" fmla="*/ 486 h 494"/>
                <a:gd name="T34" fmla="*/ 172 w 224"/>
                <a:gd name="T35" fmla="*/ 494 h 494"/>
                <a:gd name="T36" fmla="*/ 159 w 224"/>
                <a:gd name="T37" fmla="*/ 494 h 494"/>
                <a:gd name="T38" fmla="*/ 141 w 224"/>
                <a:gd name="T39" fmla="*/ 490 h 494"/>
                <a:gd name="T40" fmla="*/ 118 w 224"/>
                <a:gd name="T41" fmla="*/ 479 h 494"/>
                <a:gd name="T42" fmla="*/ 93 w 224"/>
                <a:gd name="T43" fmla="*/ 469 h 494"/>
                <a:gd name="T44" fmla="*/ 89 w 224"/>
                <a:gd name="T45" fmla="*/ 447 h 494"/>
                <a:gd name="T46" fmla="*/ 109 w 224"/>
                <a:gd name="T47" fmla="*/ 412 h 494"/>
                <a:gd name="T48" fmla="*/ 126 w 224"/>
                <a:gd name="T49" fmla="*/ 374 h 494"/>
                <a:gd name="T50" fmla="*/ 133 w 224"/>
                <a:gd name="T51" fmla="*/ 344 h 494"/>
                <a:gd name="T52" fmla="*/ 134 w 224"/>
                <a:gd name="T53" fmla="*/ 323 h 494"/>
                <a:gd name="T54" fmla="*/ 130 w 224"/>
                <a:gd name="T55" fmla="*/ 303 h 494"/>
                <a:gd name="T56" fmla="*/ 120 w 224"/>
                <a:gd name="T57" fmla="*/ 289 h 494"/>
                <a:gd name="T58" fmla="*/ 107 w 224"/>
                <a:gd name="T59" fmla="*/ 278 h 494"/>
                <a:gd name="T60" fmla="*/ 90 w 224"/>
                <a:gd name="T61" fmla="*/ 270 h 494"/>
                <a:gd name="T62" fmla="*/ 73 w 224"/>
                <a:gd name="T63" fmla="*/ 265 h 494"/>
                <a:gd name="T64" fmla="*/ 74 w 224"/>
                <a:gd name="T65" fmla="*/ 256 h 494"/>
                <a:gd name="T66" fmla="*/ 78 w 224"/>
                <a:gd name="T67" fmla="*/ 247 h 494"/>
                <a:gd name="T68" fmla="*/ 83 w 224"/>
                <a:gd name="T69" fmla="*/ 237 h 494"/>
                <a:gd name="T70" fmla="*/ 88 w 224"/>
                <a:gd name="T71" fmla="*/ 229 h 494"/>
                <a:gd name="T72" fmla="*/ 88 w 224"/>
                <a:gd name="T73" fmla="*/ 214 h 494"/>
                <a:gd name="T74" fmla="*/ 86 w 224"/>
                <a:gd name="T75" fmla="*/ 198 h 494"/>
                <a:gd name="T76" fmla="*/ 83 w 224"/>
                <a:gd name="T77" fmla="*/ 181 h 494"/>
                <a:gd name="T78" fmla="*/ 74 w 224"/>
                <a:gd name="T79" fmla="*/ 169 h 494"/>
                <a:gd name="T80" fmla="*/ 83 w 224"/>
                <a:gd name="T81" fmla="*/ 136 h 494"/>
                <a:gd name="T82" fmla="*/ 83 w 224"/>
                <a:gd name="T83" fmla="*/ 101 h 494"/>
                <a:gd name="T84" fmla="*/ 74 w 224"/>
                <a:gd name="T85" fmla="*/ 67 h 494"/>
                <a:gd name="T86" fmla="*/ 66 w 224"/>
                <a:gd name="T87" fmla="*/ 52 h 494"/>
                <a:gd name="T88" fmla="*/ 55 w 224"/>
                <a:gd name="T89" fmla="*/ 38 h 494"/>
                <a:gd name="T90" fmla="*/ 8 w 224"/>
                <a:gd name="T91" fmla="*/ 1 h 494"/>
                <a:gd name="T92" fmla="*/ 28 w 224"/>
                <a:gd name="T93" fmla="*/ 4 h 494"/>
                <a:gd name="T94" fmla="*/ 47 w 224"/>
                <a:gd name="T95" fmla="*/ 8 h 494"/>
                <a:gd name="T96" fmla="*/ 62 w 224"/>
                <a:gd name="T97" fmla="*/ 1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4" h="494">
                  <a:moveTo>
                    <a:pt x="68" y="20"/>
                  </a:moveTo>
                  <a:lnTo>
                    <a:pt x="94" y="46"/>
                  </a:lnTo>
                  <a:lnTo>
                    <a:pt x="119" y="74"/>
                  </a:lnTo>
                  <a:lnTo>
                    <a:pt x="131" y="87"/>
                  </a:lnTo>
                  <a:lnTo>
                    <a:pt x="142" y="102"/>
                  </a:lnTo>
                  <a:lnTo>
                    <a:pt x="152" y="117"/>
                  </a:lnTo>
                  <a:lnTo>
                    <a:pt x="161" y="132"/>
                  </a:lnTo>
                  <a:lnTo>
                    <a:pt x="169" y="147"/>
                  </a:lnTo>
                  <a:lnTo>
                    <a:pt x="176" y="164"/>
                  </a:lnTo>
                  <a:lnTo>
                    <a:pt x="183" y="180"/>
                  </a:lnTo>
                  <a:lnTo>
                    <a:pt x="189" y="198"/>
                  </a:lnTo>
                  <a:lnTo>
                    <a:pt x="194" y="215"/>
                  </a:lnTo>
                  <a:lnTo>
                    <a:pt x="197" y="233"/>
                  </a:lnTo>
                  <a:lnTo>
                    <a:pt x="199" y="251"/>
                  </a:lnTo>
                  <a:lnTo>
                    <a:pt x="201" y="270"/>
                  </a:lnTo>
                  <a:lnTo>
                    <a:pt x="204" y="278"/>
                  </a:lnTo>
                  <a:lnTo>
                    <a:pt x="206" y="288"/>
                  </a:lnTo>
                  <a:lnTo>
                    <a:pt x="208" y="299"/>
                  </a:lnTo>
                  <a:lnTo>
                    <a:pt x="209" y="308"/>
                  </a:lnTo>
                  <a:lnTo>
                    <a:pt x="210" y="318"/>
                  </a:lnTo>
                  <a:lnTo>
                    <a:pt x="213" y="327"/>
                  </a:lnTo>
                  <a:lnTo>
                    <a:pt x="214" y="337"/>
                  </a:lnTo>
                  <a:lnTo>
                    <a:pt x="217" y="346"/>
                  </a:lnTo>
                  <a:lnTo>
                    <a:pt x="221" y="366"/>
                  </a:lnTo>
                  <a:lnTo>
                    <a:pt x="224" y="386"/>
                  </a:lnTo>
                  <a:lnTo>
                    <a:pt x="224" y="406"/>
                  </a:lnTo>
                  <a:lnTo>
                    <a:pt x="221" y="426"/>
                  </a:lnTo>
                  <a:lnTo>
                    <a:pt x="219" y="435"/>
                  </a:lnTo>
                  <a:lnTo>
                    <a:pt x="216" y="445"/>
                  </a:lnTo>
                  <a:lnTo>
                    <a:pt x="213" y="454"/>
                  </a:lnTo>
                  <a:lnTo>
                    <a:pt x="208" y="462"/>
                  </a:lnTo>
                  <a:lnTo>
                    <a:pt x="202" y="471"/>
                  </a:lnTo>
                  <a:lnTo>
                    <a:pt x="195" y="479"/>
                  </a:lnTo>
                  <a:lnTo>
                    <a:pt x="189" y="486"/>
                  </a:lnTo>
                  <a:lnTo>
                    <a:pt x="179" y="492"/>
                  </a:lnTo>
                  <a:lnTo>
                    <a:pt x="172" y="494"/>
                  </a:lnTo>
                  <a:lnTo>
                    <a:pt x="165" y="494"/>
                  </a:lnTo>
                  <a:lnTo>
                    <a:pt x="159" y="494"/>
                  </a:lnTo>
                  <a:lnTo>
                    <a:pt x="153" y="494"/>
                  </a:lnTo>
                  <a:lnTo>
                    <a:pt x="141" y="490"/>
                  </a:lnTo>
                  <a:lnTo>
                    <a:pt x="128" y="484"/>
                  </a:lnTo>
                  <a:lnTo>
                    <a:pt x="118" y="479"/>
                  </a:lnTo>
                  <a:lnTo>
                    <a:pt x="105" y="473"/>
                  </a:lnTo>
                  <a:lnTo>
                    <a:pt x="93" y="469"/>
                  </a:lnTo>
                  <a:lnTo>
                    <a:pt x="81" y="467"/>
                  </a:lnTo>
                  <a:lnTo>
                    <a:pt x="89" y="447"/>
                  </a:lnTo>
                  <a:lnTo>
                    <a:pt x="100" y="430"/>
                  </a:lnTo>
                  <a:lnTo>
                    <a:pt x="109" y="412"/>
                  </a:lnTo>
                  <a:lnTo>
                    <a:pt x="119" y="393"/>
                  </a:lnTo>
                  <a:lnTo>
                    <a:pt x="126" y="374"/>
                  </a:lnTo>
                  <a:lnTo>
                    <a:pt x="131" y="355"/>
                  </a:lnTo>
                  <a:lnTo>
                    <a:pt x="133" y="344"/>
                  </a:lnTo>
                  <a:lnTo>
                    <a:pt x="134" y="334"/>
                  </a:lnTo>
                  <a:lnTo>
                    <a:pt x="134" y="323"/>
                  </a:lnTo>
                  <a:lnTo>
                    <a:pt x="133" y="312"/>
                  </a:lnTo>
                  <a:lnTo>
                    <a:pt x="130" y="303"/>
                  </a:lnTo>
                  <a:lnTo>
                    <a:pt x="126" y="296"/>
                  </a:lnTo>
                  <a:lnTo>
                    <a:pt x="120" y="289"/>
                  </a:lnTo>
                  <a:lnTo>
                    <a:pt x="113" y="284"/>
                  </a:lnTo>
                  <a:lnTo>
                    <a:pt x="107" y="278"/>
                  </a:lnTo>
                  <a:lnTo>
                    <a:pt x="98" y="274"/>
                  </a:lnTo>
                  <a:lnTo>
                    <a:pt x="90" y="270"/>
                  </a:lnTo>
                  <a:lnTo>
                    <a:pt x="83" y="265"/>
                  </a:lnTo>
                  <a:lnTo>
                    <a:pt x="73" y="265"/>
                  </a:lnTo>
                  <a:lnTo>
                    <a:pt x="73" y="260"/>
                  </a:lnTo>
                  <a:lnTo>
                    <a:pt x="74" y="256"/>
                  </a:lnTo>
                  <a:lnTo>
                    <a:pt x="77" y="252"/>
                  </a:lnTo>
                  <a:lnTo>
                    <a:pt x="78" y="247"/>
                  </a:lnTo>
                  <a:lnTo>
                    <a:pt x="81" y="243"/>
                  </a:lnTo>
                  <a:lnTo>
                    <a:pt x="83" y="237"/>
                  </a:lnTo>
                  <a:lnTo>
                    <a:pt x="85" y="233"/>
                  </a:lnTo>
                  <a:lnTo>
                    <a:pt x="88" y="229"/>
                  </a:lnTo>
                  <a:lnTo>
                    <a:pt x="88" y="221"/>
                  </a:lnTo>
                  <a:lnTo>
                    <a:pt x="88" y="214"/>
                  </a:lnTo>
                  <a:lnTo>
                    <a:pt x="88" y="206"/>
                  </a:lnTo>
                  <a:lnTo>
                    <a:pt x="86" y="198"/>
                  </a:lnTo>
                  <a:lnTo>
                    <a:pt x="86" y="190"/>
                  </a:lnTo>
                  <a:lnTo>
                    <a:pt x="83" y="181"/>
                  </a:lnTo>
                  <a:lnTo>
                    <a:pt x="79" y="175"/>
                  </a:lnTo>
                  <a:lnTo>
                    <a:pt x="74" y="169"/>
                  </a:lnTo>
                  <a:lnTo>
                    <a:pt x="81" y="153"/>
                  </a:lnTo>
                  <a:lnTo>
                    <a:pt x="83" y="136"/>
                  </a:lnTo>
                  <a:lnTo>
                    <a:pt x="85" y="119"/>
                  </a:lnTo>
                  <a:lnTo>
                    <a:pt x="83" y="101"/>
                  </a:lnTo>
                  <a:lnTo>
                    <a:pt x="81" y="83"/>
                  </a:lnTo>
                  <a:lnTo>
                    <a:pt x="74" y="67"/>
                  </a:lnTo>
                  <a:lnTo>
                    <a:pt x="71" y="59"/>
                  </a:lnTo>
                  <a:lnTo>
                    <a:pt x="66" y="52"/>
                  </a:lnTo>
                  <a:lnTo>
                    <a:pt x="62" y="45"/>
                  </a:lnTo>
                  <a:lnTo>
                    <a:pt x="55" y="38"/>
                  </a:lnTo>
                  <a:lnTo>
                    <a:pt x="0" y="0"/>
                  </a:lnTo>
                  <a:lnTo>
                    <a:pt x="8" y="1"/>
                  </a:lnTo>
                  <a:lnTo>
                    <a:pt x="18" y="3"/>
                  </a:lnTo>
                  <a:lnTo>
                    <a:pt x="28" y="4"/>
                  </a:lnTo>
                  <a:lnTo>
                    <a:pt x="37" y="5"/>
                  </a:lnTo>
                  <a:lnTo>
                    <a:pt x="47" y="8"/>
                  </a:lnTo>
                  <a:lnTo>
                    <a:pt x="55" y="11"/>
                  </a:lnTo>
                  <a:lnTo>
                    <a:pt x="62" y="15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6" name="Freeform 84"/>
            <p:cNvSpPr>
              <a:spLocks/>
            </p:cNvSpPr>
            <p:nvPr/>
          </p:nvSpPr>
          <p:spPr bwMode="auto">
            <a:xfrm>
              <a:off x="3646" y="3997"/>
              <a:ext cx="313" cy="361"/>
            </a:xfrm>
            <a:custGeom>
              <a:avLst/>
              <a:gdLst>
                <a:gd name="T0" fmla="*/ 296 w 313"/>
                <a:gd name="T1" fmla="*/ 4 h 361"/>
                <a:gd name="T2" fmla="*/ 284 w 313"/>
                <a:gd name="T3" fmla="*/ 11 h 361"/>
                <a:gd name="T4" fmla="*/ 276 w 313"/>
                <a:gd name="T5" fmla="*/ 19 h 361"/>
                <a:gd name="T6" fmla="*/ 269 w 313"/>
                <a:gd name="T7" fmla="*/ 30 h 361"/>
                <a:gd name="T8" fmla="*/ 262 w 313"/>
                <a:gd name="T9" fmla="*/ 50 h 361"/>
                <a:gd name="T10" fmla="*/ 255 w 313"/>
                <a:gd name="T11" fmla="*/ 77 h 361"/>
                <a:gd name="T12" fmla="*/ 254 w 313"/>
                <a:gd name="T13" fmla="*/ 93 h 361"/>
                <a:gd name="T14" fmla="*/ 262 w 313"/>
                <a:gd name="T15" fmla="*/ 103 h 361"/>
                <a:gd name="T16" fmla="*/ 270 w 313"/>
                <a:gd name="T17" fmla="*/ 110 h 361"/>
                <a:gd name="T18" fmla="*/ 281 w 313"/>
                <a:gd name="T19" fmla="*/ 114 h 361"/>
                <a:gd name="T20" fmla="*/ 291 w 313"/>
                <a:gd name="T21" fmla="*/ 115 h 361"/>
                <a:gd name="T22" fmla="*/ 296 w 313"/>
                <a:gd name="T23" fmla="*/ 114 h 361"/>
                <a:gd name="T24" fmla="*/ 303 w 313"/>
                <a:gd name="T25" fmla="*/ 112 h 361"/>
                <a:gd name="T26" fmla="*/ 308 w 313"/>
                <a:gd name="T27" fmla="*/ 112 h 361"/>
                <a:gd name="T28" fmla="*/ 310 w 313"/>
                <a:gd name="T29" fmla="*/ 127 h 361"/>
                <a:gd name="T30" fmla="*/ 303 w 313"/>
                <a:gd name="T31" fmla="*/ 157 h 361"/>
                <a:gd name="T32" fmla="*/ 295 w 313"/>
                <a:gd name="T33" fmla="*/ 186 h 361"/>
                <a:gd name="T34" fmla="*/ 284 w 313"/>
                <a:gd name="T35" fmla="*/ 215 h 361"/>
                <a:gd name="T36" fmla="*/ 254 w 313"/>
                <a:gd name="T37" fmla="*/ 242 h 361"/>
                <a:gd name="T38" fmla="*/ 210 w 313"/>
                <a:gd name="T39" fmla="*/ 269 h 361"/>
                <a:gd name="T40" fmla="*/ 168 w 313"/>
                <a:gd name="T41" fmla="*/ 298 h 361"/>
                <a:gd name="T42" fmla="*/ 127 w 313"/>
                <a:gd name="T43" fmla="*/ 331 h 361"/>
                <a:gd name="T44" fmla="*/ 100 w 313"/>
                <a:gd name="T45" fmla="*/ 351 h 361"/>
                <a:gd name="T46" fmla="*/ 85 w 313"/>
                <a:gd name="T47" fmla="*/ 357 h 361"/>
                <a:gd name="T48" fmla="*/ 70 w 313"/>
                <a:gd name="T49" fmla="*/ 361 h 361"/>
                <a:gd name="T50" fmla="*/ 53 w 313"/>
                <a:gd name="T51" fmla="*/ 359 h 361"/>
                <a:gd name="T52" fmla="*/ 40 w 313"/>
                <a:gd name="T53" fmla="*/ 355 h 361"/>
                <a:gd name="T54" fmla="*/ 27 w 313"/>
                <a:gd name="T55" fmla="*/ 348 h 361"/>
                <a:gd name="T56" fmla="*/ 18 w 313"/>
                <a:gd name="T57" fmla="*/ 339 h 361"/>
                <a:gd name="T58" fmla="*/ 6 w 313"/>
                <a:gd name="T59" fmla="*/ 329 h 361"/>
                <a:gd name="T60" fmla="*/ 10 w 313"/>
                <a:gd name="T61" fmla="*/ 321 h 361"/>
                <a:gd name="T62" fmla="*/ 25 w 313"/>
                <a:gd name="T63" fmla="*/ 309 h 361"/>
                <a:gd name="T64" fmla="*/ 42 w 313"/>
                <a:gd name="T65" fmla="*/ 286 h 361"/>
                <a:gd name="T66" fmla="*/ 60 w 313"/>
                <a:gd name="T67" fmla="*/ 251 h 361"/>
                <a:gd name="T68" fmla="*/ 78 w 313"/>
                <a:gd name="T69" fmla="*/ 216 h 361"/>
                <a:gd name="T70" fmla="*/ 90 w 313"/>
                <a:gd name="T71" fmla="*/ 193 h 361"/>
                <a:gd name="T72" fmla="*/ 93 w 313"/>
                <a:gd name="T73" fmla="*/ 176 h 361"/>
                <a:gd name="T74" fmla="*/ 98 w 313"/>
                <a:gd name="T75" fmla="*/ 163 h 361"/>
                <a:gd name="T76" fmla="*/ 108 w 313"/>
                <a:gd name="T77" fmla="*/ 159 h 361"/>
                <a:gd name="T78" fmla="*/ 116 w 313"/>
                <a:gd name="T79" fmla="*/ 159 h 361"/>
                <a:gd name="T80" fmla="*/ 128 w 313"/>
                <a:gd name="T81" fmla="*/ 159 h 361"/>
                <a:gd name="T82" fmla="*/ 142 w 313"/>
                <a:gd name="T83" fmla="*/ 155 h 361"/>
                <a:gd name="T84" fmla="*/ 157 w 313"/>
                <a:gd name="T85" fmla="*/ 149 h 361"/>
                <a:gd name="T86" fmla="*/ 172 w 313"/>
                <a:gd name="T87" fmla="*/ 146 h 361"/>
                <a:gd name="T88" fmla="*/ 180 w 313"/>
                <a:gd name="T89" fmla="*/ 146 h 361"/>
                <a:gd name="T90" fmla="*/ 180 w 313"/>
                <a:gd name="T91" fmla="*/ 150 h 361"/>
                <a:gd name="T92" fmla="*/ 182 w 313"/>
                <a:gd name="T93" fmla="*/ 157 h 361"/>
                <a:gd name="T94" fmla="*/ 186 w 313"/>
                <a:gd name="T95" fmla="*/ 163 h 361"/>
                <a:gd name="T96" fmla="*/ 191 w 313"/>
                <a:gd name="T97" fmla="*/ 163 h 361"/>
                <a:gd name="T98" fmla="*/ 197 w 313"/>
                <a:gd name="T99" fmla="*/ 161 h 361"/>
                <a:gd name="T100" fmla="*/ 201 w 313"/>
                <a:gd name="T101" fmla="*/ 157 h 361"/>
                <a:gd name="T102" fmla="*/ 205 w 313"/>
                <a:gd name="T103" fmla="*/ 153 h 361"/>
                <a:gd name="T104" fmla="*/ 209 w 313"/>
                <a:gd name="T105" fmla="*/ 133 h 361"/>
                <a:gd name="T106" fmla="*/ 221 w 313"/>
                <a:gd name="T107" fmla="*/ 99 h 361"/>
                <a:gd name="T108" fmla="*/ 235 w 313"/>
                <a:gd name="T109" fmla="*/ 66 h 361"/>
                <a:gd name="T110" fmla="*/ 251 w 313"/>
                <a:gd name="T111" fmla="*/ 33 h 361"/>
                <a:gd name="T112" fmla="*/ 263 w 313"/>
                <a:gd name="T113" fmla="*/ 13 h 361"/>
                <a:gd name="T114" fmla="*/ 273 w 313"/>
                <a:gd name="T115" fmla="*/ 4 h 361"/>
                <a:gd name="T116" fmla="*/ 284 w 313"/>
                <a:gd name="T117" fmla="*/ 2 h 361"/>
                <a:gd name="T118" fmla="*/ 298 w 313"/>
                <a:gd name="T119" fmla="*/ 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3" h="361">
                  <a:moveTo>
                    <a:pt x="304" y="3"/>
                  </a:moveTo>
                  <a:lnTo>
                    <a:pt x="296" y="4"/>
                  </a:lnTo>
                  <a:lnTo>
                    <a:pt x="289" y="7"/>
                  </a:lnTo>
                  <a:lnTo>
                    <a:pt x="284" y="11"/>
                  </a:lnTo>
                  <a:lnTo>
                    <a:pt x="280" y="15"/>
                  </a:lnTo>
                  <a:lnTo>
                    <a:pt x="276" y="19"/>
                  </a:lnTo>
                  <a:lnTo>
                    <a:pt x="272" y="25"/>
                  </a:lnTo>
                  <a:lnTo>
                    <a:pt x="269" y="30"/>
                  </a:lnTo>
                  <a:lnTo>
                    <a:pt x="266" y="37"/>
                  </a:lnTo>
                  <a:lnTo>
                    <a:pt x="262" y="50"/>
                  </a:lnTo>
                  <a:lnTo>
                    <a:pt x="259" y="63"/>
                  </a:lnTo>
                  <a:lnTo>
                    <a:pt x="255" y="77"/>
                  </a:lnTo>
                  <a:lnTo>
                    <a:pt x="251" y="89"/>
                  </a:lnTo>
                  <a:lnTo>
                    <a:pt x="254" y="93"/>
                  </a:lnTo>
                  <a:lnTo>
                    <a:pt x="258" y="97"/>
                  </a:lnTo>
                  <a:lnTo>
                    <a:pt x="262" y="103"/>
                  </a:lnTo>
                  <a:lnTo>
                    <a:pt x="266" y="105"/>
                  </a:lnTo>
                  <a:lnTo>
                    <a:pt x="270" y="110"/>
                  </a:lnTo>
                  <a:lnTo>
                    <a:pt x="276" y="112"/>
                  </a:lnTo>
                  <a:lnTo>
                    <a:pt x="281" y="114"/>
                  </a:lnTo>
                  <a:lnTo>
                    <a:pt x="287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6" y="114"/>
                  </a:lnTo>
                  <a:lnTo>
                    <a:pt x="300" y="114"/>
                  </a:lnTo>
                  <a:lnTo>
                    <a:pt x="303" y="112"/>
                  </a:lnTo>
                  <a:lnTo>
                    <a:pt x="306" y="112"/>
                  </a:lnTo>
                  <a:lnTo>
                    <a:pt x="308" y="112"/>
                  </a:lnTo>
                  <a:lnTo>
                    <a:pt x="313" y="112"/>
                  </a:lnTo>
                  <a:lnTo>
                    <a:pt x="310" y="127"/>
                  </a:lnTo>
                  <a:lnTo>
                    <a:pt x="306" y="142"/>
                  </a:lnTo>
                  <a:lnTo>
                    <a:pt x="303" y="157"/>
                  </a:lnTo>
                  <a:lnTo>
                    <a:pt x="299" y="172"/>
                  </a:lnTo>
                  <a:lnTo>
                    <a:pt x="295" y="186"/>
                  </a:lnTo>
                  <a:lnTo>
                    <a:pt x="289" y="201"/>
                  </a:lnTo>
                  <a:lnTo>
                    <a:pt x="284" y="215"/>
                  </a:lnTo>
                  <a:lnTo>
                    <a:pt x="276" y="228"/>
                  </a:lnTo>
                  <a:lnTo>
                    <a:pt x="254" y="242"/>
                  </a:lnTo>
                  <a:lnTo>
                    <a:pt x="232" y="256"/>
                  </a:lnTo>
                  <a:lnTo>
                    <a:pt x="210" y="269"/>
                  </a:lnTo>
                  <a:lnTo>
                    <a:pt x="188" y="283"/>
                  </a:lnTo>
                  <a:lnTo>
                    <a:pt x="168" y="298"/>
                  </a:lnTo>
                  <a:lnTo>
                    <a:pt x="146" y="313"/>
                  </a:lnTo>
                  <a:lnTo>
                    <a:pt x="127" y="331"/>
                  </a:lnTo>
                  <a:lnTo>
                    <a:pt x="107" y="348"/>
                  </a:lnTo>
                  <a:lnTo>
                    <a:pt x="100" y="351"/>
                  </a:lnTo>
                  <a:lnTo>
                    <a:pt x="93" y="354"/>
                  </a:lnTo>
                  <a:lnTo>
                    <a:pt x="85" y="357"/>
                  </a:lnTo>
                  <a:lnTo>
                    <a:pt x="77" y="359"/>
                  </a:lnTo>
                  <a:lnTo>
                    <a:pt x="70" y="361"/>
                  </a:lnTo>
                  <a:lnTo>
                    <a:pt x="62" y="361"/>
                  </a:lnTo>
                  <a:lnTo>
                    <a:pt x="53" y="359"/>
                  </a:lnTo>
                  <a:lnTo>
                    <a:pt x="47" y="357"/>
                  </a:lnTo>
                  <a:lnTo>
                    <a:pt x="40" y="355"/>
                  </a:lnTo>
                  <a:lnTo>
                    <a:pt x="34" y="352"/>
                  </a:lnTo>
                  <a:lnTo>
                    <a:pt x="27" y="348"/>
                  </a:lnTo>
                  <a:lnTo>
                    <a:pt x="22" y="344"/>
                  </a:lnTo>
                  <a:lnTo>
                    <a:pt x="18" y="339"/>
                  </a:lnTo>
                  <a:lnTo>
                    <a:pt x="12" y="333"/>
                  </a:lnTo>
                  <a:lnTo>
                    <a:pt x="6" y="329"/>
                  </a:lnTo>
                  <a:lnTo>
                    <a:pt x="0" y="327"/>
                  </a:lnTo>
                  <a:lnTo>
                    <a:pt x="10" y="321"/>
                  </a:lnTo>
                  <a:lnTo>
                    <a:pt x="18" y="316"/>
                  </a:lnTo>
                  <a:lnTo>
                    <a:pt x="25" y="309"/>
                  </a:lnTo>
                  <a:lnTo>
                    <a:pt x="32" y="302"/>
                  </a:lnTo>
                  <a:lnTo>
                    <a:pt x="42" y="286"/>
                  </a:lnTo>
                  <a:lnTo>
                    <a:pt x="52" y="269"/>
                  </a:lnTo>
                  <a:lnTo>
                    <a:pt x="60" y="251"/>
                  </a:lnTo>
                  <a:lnTo>
                    <a:pt x="68" y="234"/>
                  </a:lnTo>
                  <a:lnTo>
                    <a:pt x="78" y="216"/>
                  </a:lnTo>
                  <a:lnTo>
                    <a:pt x="87" y="200"/>
                  </a:lnTo>
                  <a:lnTo>
                    <a:pt x="90" y="193"/>
                  </a:lnTo>
                  <a:lnTo>
                    <a:pt x="92" y="185"/>
                  </a:lnTo>
                  <a:lnTo>
                    <a:pt x="93" y="176"/>
                  </a:lnTo>
                  <a:lnTo>
                    <a:pt x="96" y="170"/>
                  </a:lnTo>
                  <a:lnTo>
                    <a:pt x="98" y="163"/>
                  </a:lnTo>
                  <a:lnTo>
                    <a:pt x="104" y="159"/>
                  </a:lnTo>
                  <a:lnTo>
                    <a:pt x="108" y="159"/>
                  </a:lnTo>
                  <a:lnTo>
                    <a:pt x="112" y="157"/>
                  </a:lnTo>
                  <a:lnTo>
                    <a:pt x="116" y="159"/>
                  </a:lnTo>
                  <a:lnTo>
                    <a:pt x="122" y="160"/>
                  </a:lnTo>
                  <a:lnTo>
                    <a:pt x="128" y="159"/>
                  </a:lnTo>
                  <a:lnTo>
                    <a:pt x="135" y="157"/>
                  </a:lnTo>
                  <a:lnTo>
                    <a:pt x="142" y="155"/>
                  </a:lnTo>
                  <a:lnTo>
                    <a:pt x="150" y="152"/>
                  </a:lnTo>
                  <a:lnTo>
                    <a:pt x="157" y="149"/>
                  </a:lnTo>
                  <a:lnTo>
                    <a:pt x="164" y="148"/>
                  </a:lnTo>
                  <a:lnTo>
                    <a:pt x="172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0" y="153"/>
                  </a:lnTo>
                  <a:lnTo>
                    <a:pt x="182" y="157"/>
                  </a:lnTo>
                  <a:lnTo>
                    <a:pt x="183" y="160"/>
                  </a:lnTo>
                  <a:lnTo>
                    <a:pt x="186" y="163"/>
                  </a:lnTo>
                  <a:lnTo>
                    <a:pt x="188" y="164"/>
                  </a:lnTo>
                  <a:lnTo>
                    <a:pt x="191" y="163"/>
                  </a:lnTo>
                  <a:lnTo>
                    <a:pt x="194" y="163"/>
                  </a:lnTo>
                  <a:lnTo>
                    <a:pt x="197" y="161"/>
                  </a:lnTo>
                  <a:lnTo>
                    <a:pt x="199" y="160"/>
                  </a:lnTo>
                  <a:lnTo>
                    <a:pt x="201" y="157"/>
                  </a:lnTo>
                  <a:lnTo>
                    <a:pt x="203" y="156"/>
                  </a:lnTo>
                  <a:lnTo>
                    <a:pt x="205" y="153"/>
                  </a:lnTo>
                  <a:lnTo>
                    <a:pt x="206" y="150"/>
                  </a:lnTo>
                  <a:lnTo>
                    <a:pt x="209" y="133"/>
                  </a:lnTo>
                  <a:lnTo>
                    <a:pt x="214" y="115"/>
                  </a:lnTo>
                  <a:lnTo>
                    <a:pt x="221" y="99"/>
                  </a:lnTo>
                  <a:lnTo>
                    <a:pt x="228" y="82"/>
                  </a:lnTo>
                  <a:lnTo>
                    <a:pt x="235" y="66"/>
                  </a:lnTo>
                  <a:lnTo>
                    <a:pt x="243" y="50"/>
                  </a:lnTo>
                  <a:lnTo>
                    <a:pt x="251" y="33"/>
                  </a:lnTo>
                  <a:lnTo>
                    <a:pt x="259" y="18"/>
                  </a:lnTo>
                  <a:lnTo>
                    <a:pt x="263" y="13"/>
                  </a:lnTo>
                  <a:lnTo>
                    <a:pt x="268" y="9"/>
                  </a:lnTo>
                  <a:lnTo>
                    <a:pt x="273" y="4"/>
                  </a:lnTo>
                  <a:lnTo>
                    <a:pt x="278" y="3"/>
                  </a:lnTo>
                  <a:lnTo>
                    <a:pt x="284" y="2"/>
                  </a:lnTo>
                  <a:lnTo>
                    <a:pt x="291" y="0"/>
                  </a:lnTo>
                  <a:lnTo>
                    <a:pt x="298" y="2"/>
                  </a:lnTo>
                  <a:lnTo>
                    <a:pt x="304" y="3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7" name="Freeform 85"/>
            <p:cNvSpPr>
              <a:spLocks/>
            </p:cNvSpPr>
            <p:nvPr/>
          </p:nvSpPr>
          <p:spPr bwMode="auto">
            <a:xfrm>
              <a:off x="3918" y="4019"/>
              <a:ext cx="51" cy="71"/>
            </a:xfrm>
            <a:custGeom>
              <a:avLst/>
              <a:gdLst>
                <a:gd name="T0" fmla="*/ 49 w 51"/>
                <a:gd name="T1" fmla="*/ 43 h 71"/>
                <a:gd name="T2" fmla="*/ 47 w 51"/>
                <a:gd name="T3" fmla="*/ 45 h 71"/>
                <a:gd name="T4" fmla="*/ 47 w 51"/>
                <a:gd name="T5" fmla="*/ 48 h 71"/>
                <a:gd name="T6" fmla="*/ 46 w 51"/>
                <a:gd name="T7" fmla="*/ 52 h 71"/>
                <a:gd name="T8" fmla="*/ 46 w 51"/>
                <a:gd name="T9" fmla="*/ 55 h 71"/>
                <a:gd name="T10" fmla="*/ 46 w 51"/>
                <a:gd name="T11" fmla="*/ 58 h 71"/>
                <a:gd name="T12" fmla="*/ 46 w 51"/>
                <a:gd name="T13" fmla="*/ 60 h 71"/>
                <a:gd name="T14" fmla="*/ 46 w 51"/>
                <a:gd name="T15" fmla="*/ 64 h 71"/>
                <a:gd name="T16" fmla="*/ 45 w 51"/>
                <a:gd name="T17" fmla="*/ 67 h 71"/>
                <a:gd name="T18" fmla="*/ 39 w 51"/>
                <a:gd name="T19" fmla="*/ 66 h 71"/>
                <a:gd name="T20" fmla="*/ 34 w 51"/>
                <a:gd name="T21" fmla="*/ 67 h 71"/>
                <a:gd name="T22" fmla="*/ 30 w 51"/>
                <a:gd name="T23" fmla="*/ 68 h 71"/>
                <a:gd name="T24" fmla="*/ 26 w 51"/>
                <a:gd name="T25" fmla="*/ 70 h 71"/>
                <a:gd name="T26" fmla="*/ 21 w 51"/>
                <a:gd name="T27" fmla="*/ 71 h 71"/>
                <a:gd name="T28" fmla="*/ 16 w 51"/>
                <a:gd name="T29" fmla="*/ 71 h 71"/>
                <a:gd name="T30" fmla="*/ 12 w 51"/>
                <a:gd name="T31" fmla="*/ 71 h 71"/>
                <a:gd name="T32" fmla="*/ 6 w 51"/>
                <a:gd name="T33" fmla="*/ 68 h 71"/>
                <a:gd name="T34" fmla="*/ 0 w 51"/>
                <a:gd name="T35" fmla="*/ 60 h 71"/>
                <a:gd name="T36" fmla="*/ 2 w 51"/>
                <a:gd name="T37" fmla="*/ 52 h 71"/>
                <a:gd name="T38" fmla="*/ 5 w 51"/>
                <a:gd name="T39" fmla="*/ 43 h 71"/>
                <a:gd name="T40" fmla="*/ 6 w 51"/>
                <a:gd name="T41" fmla="*/ 33 h 71"/>
                <a:gd name="T42" fmla="*/ 9 w 51"/>
                <a:gd name="T43" fmla="*/ 25 h 71"/>
                <a:gd name="T44" fmla="*/ 13 w 51"/>
                <a:gd name="T45" fmla="*/ 17 h 71"/>
                <a:gd name="T46" fmla="*/ 17 w 51"/>
                <a:gd name="T47" fmla="*/ 10 h 71"/>
                <a:gd name="T48" fmla="*/ 20 w 51"/>
                <a:gd name="T49" fmla="*/ 6 h 71"/>
                <a:gd name="T50" fmla="*/ 24 w 51"/>
                <a:gd name="T51" fmla="*/ 4 h 71"/>
                <a:gd name="T52" fmla="*/ 27 w 51"/>
                <a:gd name="T53" fmla="*/ 2 h 71"/>
                <a:gd name="T54" fmla="*/ 32 w 51"/>
                <a:gd name="T55" fmla="*/ 0 h 71"/>
                <a:gd name="T56" fmla="*/ 41 w 51"/>
                <a:gd name="T57" fmla="*/ 2 h 71"/>
                <a:gd name="T58" fmla="*/ 46 w 51"/>
                <a:gd name="T59" fmla="*/ 4 h 71"/>
                <a:gd name="T60" fmla="*/ 49 w 51"/>
                <a:gd name="T61" fmla="*/ 10 h 71"/>
                <a:gd name="T62" fmla="*/ 51 w 51"/>
                <a:gd name="T63" fmla="*/ 15 h 71"/>
                <a:gd name="T64" fmla="*/ 51 w 51"/>
                <a:gd name="T65" fmla="*/ 22 h 71"/>
                <a:gd name="T66" fmla="*/ 51 w 51"/>
                <a:gd name="T67" fmla="*/ 29 h 71"/>
                <a:gd name="T68" fmla="*/ 50 w 51"/>
                <a:gd name="T69" fmla="*/ 36 h 71"/>
                <a:gd name="T70" fmla="*/ 49 w 51"/>
                <a:gd name="T71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71">
                  <a:moveTo>
                    <a:pt x="49" y="43"/>
                  </a:moveTo>
                  <a:lnTo>
                    <a:pt x="47" y="45"/>
                  </a:lnTo>
                  <a:lnTo>
                    <a:pt x="47" y="48"/>
                  </a:lnTo>
                  <a:lnTo>
                    <a:pt x="46" y="52"/>
                  </a:lnTo>
                  <a:lnTo>
                    <a:pt x="46" y="55"/>
                  </a:lnTo>
                  <a:lnTo>
                    <a:pt x="46" y="58"/>
                  </a:lnTo>
                  <a:lnTo>
                    <a:pt x="46" y="60"/>
                  </a:lnTo>
                  <a:lnTo>
                    <a:pt x="46" y="64"/>
                  </a:lnTo>
                  <a:lnTo>
                    <a:pt x="45" y="67"/>
                  </a:lnTo>
                  <a:lnTo>
                    <a:pt x="39" y="66"/>
                  </a:lnTo>
                  <a:lnTo>
                    <a:pt x="34" y="67"/>
                  </a:lnTo>
                  <a:lnTo>
                    <a:pt x="30" y="68"/>
                  </a:lnTo>
                  <a:lnTo>
                    <a:pt x="26" y="70"/>
                  </a:lnTo>
                  <a:lnTo>
                    <a:pt x="21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6" y="68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5" y="43"/>
                  </a:lnTo>
                  <a:lnTo>
                    <a:pt x="6" y="33"/>
                  </a:lnTo>
                  <a:lnTo>
                    <a:pt x="9" y="25"/>
                  </a:lnTo>
                  <a:lnTo>
                    <a:pt x="13" y="17"/>
                  </a:lnTo>
                  <a:lnTo>
                    <a:pt x="17" y="10"/>
                  </a:lnTo>
                  <a:lnTo>
                    <a:pt x="20" y="6"/>
                  </a:lnTo>
                  <a:lnTo>
                    <a:pt x="24" y="4"/>
                  </a:lnTo>
                  <a:lnTo>
                    <a:pt x="27" y="2"/>
                  </a:lnTo>
                  <a:lnTo>
                    <a:pt x="32" y="0"/>
                  </a:lnTo>
                  <a:lnTo>
                    <a:pt x="41" y="2"/>
                  </a:lnTo>
                  <a:lnTo>
                    <a:pt x="46" y="4"/>
                  </a:lnTo>
                  <a:lnTo>
                    <a:pt x="49" y="10"/>
                  </a:lnTo>
                  <a:lnTo>
                    <a:pt x="51" y="15"/>
                  </a:lnTo>
                  <a:lnTo>
                    <a:pt x="51" y="22"/>
                  </a:lnTo>
                  <a:lnTo>
                    <a:pt x="51" y="29"/>
                  </a:lnTo>
                  <a:lnTo>
                    <a:pt x="50" y="36"/>
                  </a:lnTo>
                  <a:lnTo>
                    <a:pt x="49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8" name="Freeform 86"/>
            <p:cNvSpPr>
              <a:spLocks/>
            </p:cNvSpPr>
            <p:nvPr/>
          </p:nvSpPr>
          <p:spPr bwMode="auto">
            <a:xfrm>
              <a:off x="3706" y="4040"/>
              <a:ext cx="354" cy="352"/>
            </a:xfrm>
            <a:custGeom>
              <a:avLst/>
              <a:gdLst>
                <a:gd name="T0" fmla="*/ 324 w 354"/>
                <a:gd name="T1" fmla="*/ 4 h 352"/>
                <a:gd name="T2" fmla="*/ 319 w 354"/>
                <a:gd name="T3" fmla="*/ 12 h 352"/>
                <a:gd name="T4" fmla="*/ 317 w 354"/>
                <a:gd name="T5" fmla="*/ 24 h 352"/>
                <a:gd name="T6" fmla="*/ 315 w 354"/>
                <a:gd name="T7" fmla="*/ 43 h 352"/>
                <a:gd name="T8" fmla="*/ 313 w 354"/>
                <a:gd name="T9" fmla="*/ 56 h 352"/>
                <a:gd name="T10" fmla="*/ 307 w 354"/>
                <a:gd name="T11" fmla="*/ 64 h 352"/>
                <a:gd name="T12" fmla="*/ 304 w 354"/>
                <a:gd name="T13" fmla="*/ 71 h 352"/>
                <a:gd name="T14" fmla="*/ 302 w 354"/>
                <a:gd name="T15" fmla="*/ 79 h 352"/>
                <a:gd name="T16" fmla="*/ 298 w 354"/>
                <a:gd name="T17" fmla="*/ 87 h 352"/>
                <a:gd name="T18" fmla="*/ 298 w 354"/>
                <a:gd name="T19" fmla="*/ 95 h 352"/>
                <a:gd name="T20" fmla="*/ 304 w 354"/>
                <a:gd name="T21" fmla="*/ 106 h 352"/>
                <a:gd name="T22" fmla="*/ 317 w 354"/>
                <a:gd name="T23" fmla="*/ 117 h 352"/>
                <a:gd name="T24" fmla="*/ 330 w 354"/>
                <a:gd name="T25" fmla="*/ 124 h 352"/>
                <a:gd name="T26" fmla="*/ 345 w 354"/>
                <a:gd name="T27" fmla="*/ 127 h 352"/>
                <a:gd name="T28" fmla="*/ 340 w 354"/>
                <a:gd name="T29" fmla="*/ 147 h 352"/>
                <a:gd name="T30" fmla="*/ 318 w 354"/>
                <a:gd name="T31" fmla="*/ 195 h 352"/>
                <a:gd name="T32" fmla="*/ 298 w 354"/>
                <a:gd name="T33" fmla="*/ 244 h 352"/>
                <a:gd name="T34" fmla="*/ 277 w 354"/>
                <a:gd name="T35" fmla="*/ 277 h 352"/>
                <a:gd name="T36" fmla="*/ 259 w 354"/>
                <a:gd name="T37" fmla="*/ 297 h 352"/>
                <a:gd name="T38" fmla="*/ 243 w 354"/>
                <a:gd name="T39" fmla="*/ 305 h 352"/>
                <a:gd name="T40" fmla="*/ 232 w 354"/>
                <a:gd name="T41" fmla="*/ 307 h 352"/>
                <a:gd name="T42" fmla="*/ 223 w 354"/>
                <a:gd name="T43" fmla="*/ 311 h 352"/>
                <a:gd name="T44" fmla="*/ 214 w 354"/>
                <a:gd name="T45" fmla="*/ 315 h 352"/>
                <a:gd name="T46" fmla="*/ 184 w 354"/>
                <a:gd name="T47" fmla="*/ 320 h 352"/>
                <a:gd name="T48" fmla="*/ 134 w 354"/>
                <a:gd name="T49" fmla="*/ 327 h 352"/>
                <a:gd name="T50" fmla="*/ 85 w 354"/>
                <a:gd name="T51" fmla="*/ 337 h 352"/>
                <a:gd name="T52" fmla="*/ 36 w 354"/>
                <a:gd name="T53" fmla="*/ 348 h 352"/>
                <a:gd name="T54" fmla="*/ 0 w 354"/>
                <a:gd name="T55" fmla="*/ 339 h 352"/>
                <a:gd name="T56" fmla="*/ 18 w 354"/>
                <a:gd name="T57" fmla="*/ 333 h 352"/>
                <a:gd name="T58" fmla="*/ 37 w 354"/>
                <a:gd name="T59" fmla="*/ 326 h 352"/>
                <a:gd name="T60" fmla="*/ 56 w 354"/>
                <a:gd name="T61" fmla="*/ 316 h 352"/>
                <a:gd name="T62" fmla="*/ 72 w 354"/>
                <a:gd name="T63" fmla="*/ 305 h 352"/>
                <a:gd name="T64" fmla="*/ 108 w 354"/>
                <a:gd name="T65" fmla="*/ 274 h 352"/>
                <a:gd name="T66" fmla="*/ 148 w 354"/>
                <a:gd name="T67" fmla="*/ 244 h 352"/>
                <a:gd name="T68" fmla="*/ 188 w 354"/>
                <a:gd name="T69" fmla="*/ 218 h 352"/>
                <a:gd name="T70" fmla="*/ 231 w 354"/>
                <a:gd name="T71" fmla="*/ 198 h 352"/>
                <a:gd name="T72" fmla="*/ 244 w 354"/>
                <a:gd name="T73" fmla="*/ 170 h 352"/>
                <a:gd name="T74" fmla="*/ 254 w 354"/>
                <a:gd name="T75" fmla="*/ 140 h 352"/>
                <a:gd name="T76" fmla="*/ 262 w 354"/>
                <a:gd name="T77" fmla="*/ 112 h 352"/>
                <a:gd name="T78" fmla="*/ 272 w 354"/>
                <a:gd name="T79" fmla="*/ 84 h 352"/>
                <a:gd name="T80" fmla="*/ 288 w 354"/>
                <a:gd name="T81" fmla="*/ 15 h 352"/>
                <a:gd name="T82" fmla="*/ 299 w 354"/>
                <a:gd name="T83" fmla="*/ 8 h 352"/>
                <a:gd name="T84" fmla="*/ 310 w 354"/>
                <a:gd name="T85" fmla="*/ 2 h 352"/>
                <a:gd name="T86" fmla="*/ 321 w 354"/>
                <a:gd name="T8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4" h="352">
                  <a:moveTo>
                    <a:pt x="328" y="1"/>
                  </a:moveTo>
                  <a:lnTo>
                    <a:pt x="324" y="4"/>
                  </a:lnTo>
                  <a:lnTo>
                    <a:pt x="321" y="8"/>
                  </a:lnTo>
                  <a:lnTo>
                    <a:pt x="319" y="12"/>
                  </a:lnTo>
                  <a:lnTo>
                    <a:pt x="318" y="16"/>
                  </a:lnTo>
                  <a:lnTo>
                    <a:pt x="317" y="24"/>
                  </a:lnTo>
                  <a:lnTo>
                    <a:pt x="315" y="34"/>
                  </a:lnTo>
                  <a:lnTo>
                    <a:pt x="315" y="43"/>
                  </a:lnTo>
                  <a:lnTo>
                    <a:pt x="314" y="52"/>
                  </a:lnTo>
                  <a:lnTo>
                    <a:pt x="313" y="56"/>
                  </a:lnTo>
                  <a:lnTo>
                    <a:pt x="310" y="60"/>
                  </a:lnTo>
                  <a:lnTo>
                    <a:pt x="307" y="64"/>
                  </a:lnTo>
                  <a:lnTo>
                    <a:pt x="304" y="67"/>
                  </a:lnTo>
                  <a:lnTo>
                    <a:pt x="304" y="71"/>
                  </a:lnTo>
                  <a:lnTo>
                    <a:pt x="303" y="75"/>
                  </a:lnTo>
                  <a:lnTo>
                    <a:pt x="302" y="79"/>
                  </a:lnTo>
                  <a:lnTo>
                    <a:pt x="299" y="83"/>
                  </a:lnTo>
                  <a:lnTo>
                    <a:pt x="298" y="87"/>
                  </a:lnTo>
                  <a:lnTo>
                    <a:pt x="298" y="91"/>
                  </a:lnTo>
                  <a:lnTo>
                    <a:pt x="298" y="95"/>
                  </a:lnTo>
                  <a:lnTo>
                    <a:pt x="300" y="99"/>
                  </a:lnTo>
                  <a:lnTo>
                    <a:pt x="304" y="106"/>
                  </a:lnTo>
                  <a:lnTo>
                    <a:pt x="310" y="113"/>
                  </a:lnTo>
                  <a:lnTo>
                    <a:pt x="317" y="117"/>
                  </a:lnTo>
                  <a:lnTo>
                    <a:pt x="324" y="121"/>
                  </a:lnTo>
                  <a:lnTo>
                    <a:pt x="330" y="124"/>
                  </a:lnTo>
                  <a:lnTo>
                    <a:pt x="339" y="125"/>
                  </a:lnTo>
                  <a:lnTo>
                    <a:pt x="345" y="127"/>
                  </a:lnTo>
                  <a:lnTo>
                    <a:pt x="354" y="125"/>
                  </a:lnTo>
                  <a:lnTo>
                    <a:pt x="340" y="147"/>
                  </a:lnTo>
                  <a:lnTo>
                    <a:pt x="328" y="170"/>
                  </a:lnTo>
                  <a:lnTo>
                    <a:pt x="318" y="195"/>
                  </a:lnTo>
                  <a:lnTo>
                    <a:pt x="309" y="219"/>
                  </a:lnTo>
                  <a:lnTo>
                    <a:pt x="298" y="244"/>
                  </a:lnTo>
                  <a:lnTo>
                    <a:pt x="284" y="266"/>
                  </a:lnTo>
                  <a:lnTo>
                    <a:pt x="277" y="277"/>
                  </a:lnTo>
                  <a:lnTo>
                    <a:pt x="269" y="288"/>
                  </a:lnTo>
                  <a:lnTo>
                    <a:pt x="259" y="297"/>
                  </a:lnTo>
                  <a:lnTo>
                    <a:pt x="248" y="307"/>
                  </a:lnTo>
                  <a:lnTo>
                    <a:pt x="243" y="305"/>
                  </a:lnTo>
                  <a:lnTo>
                    <a:pt x="238" y="305"/>
                  </a:lnTo>
                  <a:lnTo>
                    <a:pt x="232" y="307"/>
                  </a:lnTo>
                  <a:lnTo>
                    <a:pt x="228" y="309"/>
                  </a:lnTo>
                  <a:lnTo>
                    <a:pt x="223" y="311"/>
                  </a:lnTo>
                  <a:lnTo>
                    <a:pt x="218" y="314"/>
                  </a:lnTo>
                  <a:lnTo>
                    <a:pt x="214" y="315"/>
                  </a:lnTo>
                  <a:lnTo>
                    <a:pt x="210" y="318"/>
                  </a:lnTo>
                  <a:lnTo>
                    <a:pt x="184" y="320"/>
                  </a:lnTo>
                  <a:lnTo>
                    <a:pt x="158" y="323"/>
                  </a:lnTo>
                  <a:lnTo>
                    <a:pt x="134" y="327"/>
                  </a:lnTo>
                  <a:lnTo>
                    <a:pt x="109" y="333"/>
                  </a:lnTo>
                  <a:lnTo>
                    <a:pt x="85" y="337"/>
                  </a:lnTo>
                  <a:lnTo>
                    <a:pt x="60" y="342"/>
                  </a:lnTo>
                  <a:lnTo>
                    <a:pt x="36" y="348"/>
                  </a:lnTo>
                  <a:lnTo>
                    <a:pt x="11" y="352"/>
                  </a:lnTo>
                  <a:lnTo>
                    <a:pt x="0" y="339"/>
                  </a:lnTo>
                  <a:lnTo>
                    <a:pt x="10" y="335"/>
                  </a:lnTo>
                  <a:lnTo>
                    <a:pt x="18" y="333"/>
                  </a:lnTo>
                  <a:lnTo>
                    <a:pt x="27" y="330"/>
                  </a:lnTo>
                  <a:lnTo>
                    <a:pt x="37" y="326"/>
                  </a:lnTo>
                  <a:lnTo>
                    <a:pt x="47" y="322"/>
                  </a:lnTo>
                  <a:lnTo>
                    <a:pt x="56" y="316"/>
                  </a:lnTo>
                  <a:lnTo>
                    <a:pt x="64" y="311"/>
                  </a:lnTo>
                  <a:lnTo>
                    <a:pt x="72" y="305"/>
                  </a:lnTo>
                  <a:lnTo>
                    <a:pt x="90" y="289"/>
                  </a:lnTo>
                  <a:lnTo>
                    <a:pt x="108" y="274"/>
                  </a:lnTo>
                  <a:lnTo>
                    <a:pt x="128" y="259"/>
                  </a:lnTo>
                  <a:lnTo>
                    <a:pt x="148" y="244"/>
                  </a:lnTo>
                  <a:lnTo>
                    <a:pt x="168" y="230"/>
                  </a:lnTo>
                  <a:lnTo>
                    <a:pt x="188" y="218"/>
                  </a:lnTo>
                  <a:lnTo>
                    <a:pt x="210" y="207"/>
                  </a:lnTo>
                  <a:lnTo>
                    <a:pt x="231" y="198"/>
                  </a:lnTo>
                  <a:lnTo>
                    <a:pt x="238" y="184"/>
                  </a:lnTo>
                  <a:lnTo>
                    <a:pt x="244" y="170"/>
                  </a:lnTo>
                  <a:lnTo>
                    <a:pt x="248" y="155"/>
                  </a:lnTo>
                  <a:lnTo>
                    <a:pt x="254" y="140"/>
                  </a:lnTo>
                  <a:lnTo>
                    <a:pt x="258" y="127"/>
                  </a:lnTo>
                  <a:lnTo>
                    <a:pt x="262" y="112"/>
                  </a:lnTo>
                  <a:lnTo>
                    <a:pt x="266" y="98"/>
                  </a:lnTo>
                  <a:lnTo>
                    <a:pt x="272" y="84"/>
                  </a:lnTo>
                  <a:lnTo>
                    <a:pt x="283" y="17"/>
                  </a:lnTo>
                  <a:lnTo>
                    <a:pt x="288" y="15"/>
                  </a:lnTo>
                  <a:lnTo>
                    <a:pt x="294" y="12"/>
                  </a:lnTo>
                  <a:lnTo>
                    <a:pt x="299" y="8"/>
                  </a:lnTo>
                  <a:lnTo>
                    <a:pt x="304" y="5"/>
                  </a:lnTo>
                  <a:lnTo>
                    <a:pt x="310" y="2"/>
                  </a:lnTo>
                  <a:lnTo>
                    <a:pt x="315" y="0"/>
                  </a:lnTo>
                  <a:lnTo>
                    <a:pt x="321" y="0"/>
                  </a:lnTo>
                  <a:lnTo>
                    <a:pt x="328" y="1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19" name="Freeform 87"/>
            <p:cNvSpPr>
              <a:spLocks/>
            </p:cNvSpPr>
            <p:nvPr/>
          </p:nvSpPr>
          <p:spPr bwMode="auto">
            <a:xfrm>
              <a:off x="4027" y="4056"/>
              <a:ext cx="61" cy="90"/>
            </a:xfrm>
            <a:custGeom>
              <a:avLst/>
              <a:gdLst>
                <a:gd name="T0" fmla="*/ 52 w 61"/>
                <a:gd name="T1" fmla="*/ 12 h 90"/>
                <a:gd name="T2" fmla="*/ 53 w 61"/>
                <a:gd name="T3" fmla="*/ 15 h 90"/>
                <a:gd name="T4" fmla="*/ 56 w 61"/>
                <a:gd name="T5" fmla="*/ 18 h 90"/>
                <a:gd name="T6" fmla="*/ 57 w 61"/>
                <a:gd name="T7" fmla="*/ 21 h 90"/>
                <a:gd name="T8" fmla="*/ 58 w 61"/>
                <a:gd name="T9" fmla="*/ 23 h 90"/>
                <a:gd name="T10" fmla="*/ 60 w 61"/>
                <a:gd name="T11" fmla="*/ 26 h 90"/>
                <a:gd name="T12" fmla="*/ 60 w 61"/>
                <a:gd name="T13" fmla="*/ 29 h 90"/>
                <a:gd name="T14" fmla="*/ 61 w 61"/>
                <a:gd name="T15" fmla="*/ 33 h 90"/>
                <a:gd name="T16" fmla="*/ 60 w 61"/>
                <a:gd name="T17" fmla="*/ 36 h 90"/>
                <a:gd name="T18" fmla="*/ 58 w 61"/>
                <a:gd name="T19" fmla="*/ 42 h 90"/>
                <a:gd name="T20" fmla="*/ 56 w 61"/>
                <a:gd name="T21" fmla="*/ 49 h 90"/>
                <a:gd name="T22" fmla="*/ 56 w 61"/>
                <a:gd name="T23" fmla="*/ 56 h 90"/>
                <a:gd name="T24" fmla="*/ 54 w 61"/>
                <a:gd name="T25" fmla="*/ 61 h 90"/>
                <a:gd name="T26" fmla="*/ 54 w 61"/>
                <a:gd name="T27" fmla="*/ 68 h 90"/>
                <a:gd name="T28" fmla="*/ 53 w 61"/>
                <a:gd name="T29" fmla="*/ 74 h 90"/>
                <a:gd name="T30" fmla="*/ 50 w 61"/>
                <a:gd name="T31" fmla="*/ 79 h 90"/>
                <a:gd name="T32" fmla="*/ 45 w 61"/>
                <a:gd name="T33" fmla="*/ 86 h 90"/>
                <a:gd name="T34" fmla="*/ 39 w 61"/>
                <a:gd name="T35" fmla="*/ 85 h 90"/>
                <a:gd name="T36" fmla="*/ 33 w 61"/>
                <a:gd name="T37" fmla="*/ 86 h 90"/>
                <a:gd name="T38" fmla="*/ 26 w 61"/>
                <a:gd name="T39" fmla="*/ 87 h 90"/>
                <a:gd name="T40" fmla="*/ 19 w 61"/>
                <a:gd name="T41" fmla="*/ 89 h 90"/>
                <a:gd name="T42" fmla="*/ 12 w 61"/>
                <a:gd name="T43" fmla="*/ 90 h 90"/>
                <a:gd name="T44" fmla="*/ 7 w 61"/>
                <a:gd name="T45" fmla="*/ 87 h 90"/>
                <a:gd name="T46" fmla="*/ 5 w 61"/>
                <a:gd name="T47" fmla="*/ 86 h 90"/>
                <a:gd name="T48" fmla="*/ 3 w 61"/>
                <a:gd name="T49" fmla="*/ 83 h 90"/>
                <a:gd name="T50" fmla="*/ 1 w 61"/>
                <a:gd name="T51" fmla="*/ 81 h 90"/>
                <a:gd name="T52" fmla="*/ 0 w 61"/>
                <a:gd name="T53" fmla="*/ 76 h 90"/>
                <a:gd name="T54" fmla="*/ 1 w 61"/>
                <a:gd name="T55" fmla="*/ 67 h 90"/>
                <a:gd name="T56" fmla="*/ 3 w 61"/>
                <a:gd name="T57" fmla="*/ 57 h 90"/>
                <a:gd name="T58" fmla="*/ 5 w 61"/>
                <a:gd name="T59" fmla="*/ 46 h 90"/>
                <a:gd name="T60" fmla="*/ 9 w 61"/>
                <a:gd name="T61" fmla="*/ 37 h 90"/>
                <a:gd name="T62" fmla="*/ 12 w 61"/>
                <a:gd name="T63" fmla="*/ 27 h 90"/>
                <a:gd name="T64" fmla="*/ 16 w 61"/>
                <a:gd name="T65" fmla="*/ 18 h 90"/>
                <a:gd name="T66" fmla="*/ 22 w 61"/>
                <a:gd name="T67" fmla="*/ 8 h 90"/>
                <a:gd name="T68" fmla="*/ 26 w 61"/>
                <a:gd name="T69" fmla="*/ 0 h 90"/>
                <a:gd name="T70" fmla="*/ 30 w 61"/>
                <a:gd name="T71" fmla="*/ 0 h 90"/>
                <a:gd name="T72" fmla="*/ 34 w 61"/>
                <a:gd name="T73" fmla="*/ 0 h 90"/>
                <a:gd name="T74" fmla="*/ 37 w 61"/>
                <a:gd name="T75" fmla="*/ 1 h 90"/>
                <a:gd name="T76" fmla="*/ 39 w 61"/>
                <a:gd name="T77" fmla="*/ 3 h 90"/>
                <a:gd name="T78" fmla="*/ 42 w 61"/>
                <a:gd name="T79" fmla="*/ 6 h 90"/>
                <a:gd name="T80" fmla="*/ 46 w 61"/>
                <a:gd name="T81" fmla="*/ 7 h 90"/>
                <a:gd name="T82" fmla="*/ 49 w 61"/>
                <a:gd name="T83" fmla="*/ 10 h 90"/>
                <a:gd name="T84" fmla="*/ 52 w 61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1" h="90">
                  <a:moveTo>
                    <a:pt x="52" y="12"/>
                  </a:moveTo>
                  <a:lnTo>
                    <a:pt x="53" y="15"/>
                  </a:lnTo>
                  <a:lnTo>
                    <a:pt x="56" y="18"/>
                  </a:lnTo>
                  <a:lnTo>
                    <a:pt x="57" y="21"/>
                  </a:lnTo>
                  <a:lnTo>
                    <a:pt x="58" y="23"/>
                  </a:lnTo>
                  <a:lnTo>
                    <a:pt x="60" y="26"/>
                  </a:lnTo>
                  <a:lnTo>
                    <a:pt x="60" y="29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8" y="42"/>
                  </a:lnTo>
                  <a:lnTo>
                    <a:pt x="56" y="49"/>
                  </a:lnTo>
                  <a:lnTo>
                    <a:pt x="56" y="56"/>
                  </a:lnTo>
                  <a:lnTo>
                    <a:pt x="54" y="61"/>
                  </a:lnTo>
                  <a:lnTo>
                    <a:pt x="54" y="68"/>
                  </a:lnTo>
                  <a:lnTo>
                    <a:pt x="53" y="74"/>
                  </a:lnTo>
                  <a:lnTo>
                    <a:pt x="50" y="79"/>
                  </a:lnTo>
                  <a:lnTo>
                    <a:pt x="45" y="86"/>
                  </a:lnTo>
                  <a:lnTo>
                    <a:pt x="39" y="85"/>
                  </a:lnTo>
                  <a:lnTo>
                    <a:pt x="33" y="86"/>
                  </a:lnTo>
                  <a:lnTo>
                    <a:pt x="26" y="87"/>
                  </a:lnTo>
                  <a:lnTo>
                    <a:pt x="19" y="89"/>
                  </a:lnTo>
                  <a:lnTo>
                    <a:pt x="12" y="90"/>
                  </a:lnTo>
                  <a:lnTo>
                    <a:pt x="7" y="87"/>
                  </a:lnTo>
                  <a:lnTo>
                    <a:pt x="5" y="86"/>
                  </a:lnTo>
                  <a:lnTo>
                    <a:pt x="3" y="83"/>
                  </a:lnTo>
                  <a:lnTo>
                    <a:pt x="1" y="81"/>
                  </a:lnTo>
                  <a:lnTo>
                    <a:pt x="0" y="76"/>
                  </a:lnTo>
                  <a:lnTo>
                    <a:pt x="1" y="67"/>
                  </a:lnTo>
                  <a:lnTo>
                    <a:pt x="3" y="57"/>
                  </a:lnTo>
                  <a:lnTo>
                    <a:pt x="5" y="46"/>
                  </a:lnTo>
                  <a:lnTo>
                    <a:pt x="9" y="37"/>
                  </a:lnTo>
                  <a:lnTo>
                    <a:pt x="12" y="27"/>
                  </a:lnTo>
                  <a:lnTo>
                    <a:pt x="16" y="18"/>
                  </a:lnTo>
                  <a:lnTo>
                    <a:pt x="22" y="8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2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0" name="Freeform 88"/>
            <p:cNvSpPr>
              <a:spLocks/>
            </p:cNvSpPr>
            <p:nvPr/>
          </p:nvSpPr>
          <p:spPr bwMode="auto">
            <a:xfrm>
              <a:off x="3357" y="4113"/>
              <a:ext cx="56" cy="99"/>
            </a:xfrm>
            <a:custGeom>
              <a:avLst/>
              <a:gdLst>
                <a:gd name="T0" fmla="*/ 53 w 56"/>
                <a:gd name="T1" fmla="*/ 14 h 99"/>
                <a:gd name="T2" fmla="*/ 56 w 56"/>
                <a:gd name="T3" fmla="*/ 25 h 99"/>
                <a:gd name="T4" fmla="*/ 54 w 56"/>
                <a:gd name="T5" fmla="*/ 37 h 99"/>
                <a:gd name="T6" fmla="*/ 53 w 56"/>
                <a:gd name="T7" fmla="*/ 48 h 99"/>
                <a:gd name="T8" fmla="*/ 48 w 56"/>
                <a:gd name="T9" fmla="*/ 59 h 99"/>
                <a:gd name="T10" fmla="*/ 42 w 56"/>
                <a:gd name="T11" fmla="*/ 70 h 99"/>
                <a:gd name="T12" fmla="*/ 35 w 56"/>
                <a:gd name="T13" fmla="*/ 80 h 99"/>
                <a:gd name="T14" fmla="*/ 29 w 56"/>
                <a:gd name="T15" fmla="*/ 90 h 99"/>
                <a:gd name="T16" fmla="*/ 22 w 56"/>
                <a:gd name="T17" fmla="*/ 99 h 99"/>
                <a:gd name="T18" fmla="*/ 19 w 56"/>
                <a:gd name="T19" fmla="*/ 97 h 99"/>
                <a:gd name="T20" fmla="*/ 16 w 56"/>
                <a:gd name="T21" fmla="*/ 96 h 99"/>
                <a:gd name="T22" fmla="*/ 14 w 56"/>
                <a:gd name="T23" fmla="*/ 95 h 99"/>
                <a:gd name="T24" fmla="*/ 11 w 56"/>
                <a:gd name="T25" fmla="*/ 92 h 99"/>
                <a:gd name="T26" fmla="*/ 8 w 56"/>
                <a:gd name="T27" fmla="*/ 89 h 99"/>
                <a:gd name="T28" fmla="*/ 5 w 56"/>
                <a:gd name="T29" fmla="*/ 88 h 99"/>
                <a:gd name="T30" fmla="*/ 3 w 56"/>
                <a:gd name="T31" fmla="*/ 85 h 99"/>
                <a:gd name="T32" fmla="*/ 0 w 56"/>
                <a:gd name="T33" fmla="*/ 84 h 99"/>
                <a:gd name="T34" fmla="*/ 0 w 56"/>
                <a:gd name="T35" fmla="*/ 73 h 99"/>
                <a:gd name="T36" fmla="*/ 1 w 56"/>
                <a:gd name="T37" fmla="*/ 60 h 99"/>
                <a:gd name="T38" fmla="*/ 3 w 56"/>
                <a:gd name="T39" fmla="*/ 51 h 99"/>
                <a:gd name="T40" fmla="*/ 5 w 56"/>
                <a:gd name="T41" fmla="*/ 40 h 99"/>
                <a:gd name="T42" fmla="*/ 9 w 56"/>
                <a:gd name="T43" fmla="*/ 29 h 99"/>
                <a:gd name="T44" fmla="*/ 14 w 56"/>
                <a:gd name="T45" fmla="*/ 19 h 99"/>
                <a:gd name="T46" fmla="*/ 19 w 56"/>
                <a:gd name="T47" fmla="*/ 10 h 99"/>
                <a:gd name="T48" fmla="*/ 23 w 56"/>
                <a:gd name="T49" fmla="*/ 0 h 99"/>
                <a:gd name="T50" fmla="*/ 29 w 56"/>
                <a:gd name="T51" fmla="*/ 0 h 99"/>
                <a:gd name="T52" fmla="*/ 33 w 56"/>
                <a:gd name="T53" fmla="*/ 0 h 99"/>
                <a:gd name="T54" fmla="*/ 37 w 56"/>
                <a:gd name="T55" fmla="*/ 3 h 99"/>
                <a:gd name="T56" fmla="*/ 41 w 56"/>
                <a:gd name="T57" fmla="*/ 4 h 99"/>
                <a:gd name="T58" fmla="*/ 44 w 56"/>
                <a:gd name="T59" fmla="*/ 7 h 99"/>
                <a:gd name="T60" fmla="*/ 46 w 56"/>
                <a:gd name="T61" fmla="*/ 10 h 99"/>
                <a:gd name="T62" fmla="*/ 50 w 56"/>
                <a:gd name="T63" fmla="*/ 13 h 99"/>
                <a:gd name="T64" fmla="*/ 53 w 56"/>
                <a:gd name="T65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99">
                  <a:moveTo>
                    <a:pt x="53" y="14"/>
                  </a:moveTo>
                  <a:lnTo>
                    <a:pt x="56" y="25"/>
                  </a:lnTo>
                  <a:lnTo>
                    <a:pt x="54" y="37"/>
                  </a:lnTo>
                  <a:lnTo>
                    <a:pt x="53" y="48"/>
                  </a:lnTo>
                  <a:lnTo>
                    <a:pt x="48" y="59"/>
                  </a:lnTo>
                  <a:lnTo>
                    <a:pt x="42" y="70"/>
                  </a:lnTo>
                  <a:lnTo>
                    <a:pt x="35" y="80"/>
                  </a:lnTo>
                  <a:lnTo>
                    <a:pt x="29" y="90"/>
                  </a:lnTo>
                  <a:lnTo>
                    <a:pt x="22" y="99"/>
                  </a:lnTo>
                  <a:lnTo>
                    <a:pt x="19" y="97"/>
                  </a:lnTo>
                  <a:lnTo>
                    <a:pt x="16" y="96"/>
                  </a:lnTo>
                  <a:lnTo>
                    <a:pt x="14" y="95"/>
                  </a:lnTo>
                  <a:lnTo>
                    <a:pt x="11" y="92"/>
                  </a:lnTo>
                  <a:lnTo>
                    <a:pt x="8" y="89"/>
                  </a:lnTo>
                  <a:lnTo>
                    <a:pt x="5" y="88"/>
                  </a:lnTo>
                  <a:lnTo>
                    <a:pt x="3" y="85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1" y="60"/>
                  </a:lnTo>
                  <a:lnTo>
                    <a:pt x="3" y="51"/>
                  </a:lnTo>
                  <a:lnTo>
                    <a:pt x="5" y="40"/>
                  </a:lnTo>
                  <a:lnTo>
                    <a:pt x="9" y="29"/>
                  </a:lnTo>
                  <a:lnTo>
                    <a:pt x="14" y="19"/>
                  </a:lnTo>
                  <a:lnTo>
                    <a:pt x="19" y="1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3"/>
                  </a:lnTo>
                  <a:lnTo>
                    <a:pt x="41" y="4"/>
                  </a:lnTo>
                  <a:lnTo>
                    <a:pt x="44" y="7"/>
                  </a:lnTo>
                  <a:lnTo>
                    <a:pt x="46" y="10"/>
                  </a:lnTo>
                  <a:lnTo>
                    <a:pt x="50" y="13"/>
                  </a:lnTo>
                  <a:lnTo>
                    <a:pt x="53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1" name="Freeform 89"/>
            <p:cNvSpPr>
              <a:spLocks/>
            </p:cNvSpPr>
            <p:nvPr/>
          </p:nvSpPr>
          <p:spPr bwMode="auto">
            <a:xfrm>
              <a:off x="3444" y="4123"/>
              <a:ext cx="105" cy="121"/>
            </a:xfrm>
            <a:custGeom>
              <a:avLst/>
              <a:gdLst>
                <a:gd name="T0" fmla="*/ 104 w 105"/>
                <a:gd name="T1" fmla="*/ 16 h 121"/>
                <a:gd name="T2" fmla="*/ 105 w 105"/>
                <a:gd name="T3" fmla="*/ 30 h 121"/>
                <a:gd name="T4" fmla="*/ 105 w 105"/>
                <a:gd name="T5" fmla="*/ 44 h 121"/>
                <a:gd name="T6" fmla="*/ 103 w 105"/>
                <a:gd name="T7" fmla="*/ 56 h 121"/>
                <a:gd name="T8" fmla="*/ 97 w 105"/>
                <a:gd name="T9" fmla="*/ 68 h 121"/>
                <a:gd name="T10" fmla="*/ 92 w 105"/>
                <a:gd name="T11" fmla="*/ 80 h 121"/>
                <a:gd name="T12" fmla="*/ 83 w 105"/>
                <a:gd name="T13" fmla="*/ 93 h 121"/>
                <a:gd name="T14" fmla="*/ 74 w 105"/>
                <a:gd name="T15" fmla="*/ 102 h 121"/>
                <a:gd name="T16" fmla="*/ 64 w 105"/>
                <a:gd name="T17" fmla="*/ 113 h 121"/>
                <a:gd name="T18" fmla="*/ 60 w 105"/>
                <a:gd name="T19" fmla="*/ 116 h 121"/>
                <a:gd name="T20" fmla="*/ 55 w 105"/>
                <a:gd name="T21" fmla="*/ 119 h 121"/>
                <a:gd name="T22" fmla="*/ 49 w 105"/>
                <a:gd name="T23" fmla="*/ 120 h 121"/>
                <a:gd name="T24" fmla="*/ 44 w 105"/>
                <a:gd name="T25" fmla="*/ 121 h 121"/>
                <a:gd name="T26" fmla="*/ 38 w 105"/>
                <a:gd name="T27" fmla="*/ 121 h 121"/>
                <a:gd name="T28" fmla="*/ 34 w 105"/>
                <a:gd name="T29" fmla="*/ 120 h 121"/>
                <a:gd name="T30" fmla="*/ 29 w 105"/>
                <a:gd name="T31" fmla="*/ 117 h 121"/>
                <a:gd name="T32" fmla="*/ 25 w 105"/>
                <a:gd name="T33" fmla="*/ 113 h 121"/>
                <a:gd name="T34" fmla="*/ 19 w 105"/>
                <a:gd name="T35" fmla="*/ 108 h 121"/>
                <a:gd name="T36" fmla="*/ 15 w 105"/>
                <a:gd name="T37" fmla="*/ 104 h 121"/>
                <a:gd name="T38" fmla="*/ 11 w 105"/>
                <a:gd name="T39" fmla="*/ 98 h 121"/>
                <a:gd name="T40" fmla="*/ 7 w 105"/>
                <a:gd name="T41" fmla="*/ 94 h 121"/>
                <a:gd name="T42" fmla="*/ 3 w 105"/>
                <a:gd name="T43" fmla="*/ 90 h 121"/>
                <a:gd name="T44" fmla="*/ 2 w 105"/>
                <a:gd name="T45" fmla="*/ 85 h 121"/>
                <a:gd name="T46" fmla="*/ 0 w 105"/>
                <a:gd name="T47" fmla="*/ 79 h 121"/>
                <a:gd name="T48" fmla="*/ 0 w 105"/>
                <a:gd name="T49" fmla="*/ 72 h 121"/>
                <a:gd name="T50" fmla="*/ 7 w 105"/>
                <a:gd name="T51" fmla="*/ 72 h 121"/>
                <a:gd name="T52" fmla="*/ 13 w 105"/>
                <a:gd name="T53" fmla="*/ 71 h 121"/>
                <a:gd name="T54" fmla="*/ 15 w 105"/>
                <a:gd name="T55" fmla="*/ 68 h 121"/>
                <a:gd name="T56" fmla="*/ 18 w 105"/>
                <a:gd name="T57" fmla="*/ 63 h 121"/>
                <a:gd name="T58" fmla="*/ 19 w 105"/>
                <a:gd name="T59" fmla="*/ 59 h 121"/>
                <a:gd name="T60" fmla="*/ 21 w 105"/>
                <a:gd name="T61" fmla="*/ 53 h 121"/>
                <a:gd name="T62" fmla="*/ 23 w 105"/>
                <a:gd name="T63" fmla="*/ 48 h 121"/>
                <a:gd name="T64" fmla="*/ 26 w 105"/>
                <a:gd name="T65" fmla="*/ 44 h 121"/>
                <a:gd name="T66" fmla="*/ 33 w 105"/>
                <a:gd name="T67" fmla="*/ 38 h 121"/>
                <a:gd name="T68" fmla="*/ 40 w 105"/>
                <a:gd name="T69" fmla="*/ 30 h 121"/>
                <a:gd name="T70" fmla="*/ 45 w 105"/>
                <a:gd name="T71" fmla="*/ 22 h 121"/>
                <a:gd name="T72" fmla="*/ 52 w 105"/>
                <a:gd name="T73" fmla="*/ 15 h 121"/>
                <a:gd name="T74" fmla="*/ 58 w 105"/>
                <a:gd name="T75" fmla="*/ 8 h 121"/>
                <a:gd name="T76" fmla="*/ 66 w 105"/>
                <a:gd name="T77" fmla="*/ 3 h 121"/>
                <a:gd name="T78" fmla="*/ 68 w 105"/>
                <a:gd name="T79" fmla="*/ 1 h 121"/>
                <a:gd name="T80" fmla="*/ 73 w 105"/>
                <a:gd name="T81" fmla="*/ 0 h 121"/>
                <a:gd name="T82" fmla="*/ 78 w 105"/>
                <a:gd name="T83" fmla="*/ 0 h 121"/>
                <a:gd name="T84" fmla="*/ 82 w 105"/>
                <a:gd name="T85" fmla="*/ 1 h 121"/>
                <a:gd name="T86" fmla="*/ 85 w 105"/>
                <a:gd name="T87" fmla="*/ 4 h 121"/>
                <a:gd name="T88" fmla="*/ 88 w 105"/>
                <a:gd name="T89" fmla="*/ 5 h 121"/>
                <a:gd name="T90" fmla="*/ 90 w 105"/>
                <a:gd name="T91" fmla="*/ 7 h 121"/>
                <a:gd name="T92" fmla="*/ 93 w 105"/>
                <a:gd name="T93" fmla="*/ 8 h 121"/>
                <a:gd name="T94" fmla="*/ 96 w 105"/>
                <a:gd name="T95" fmla="*/ 9 h 121"/>
                <a:gd name="T96" fmla="*/ 98 w 105"/>
                <a:gd name="T97" fmla="*/ 11 h 121"/>
                <a:gd name="T98" fmla="*/ 101 w 105"/>
                <a:gd name="T99" fmla="*/ 12 h 121"/>
                <a:gd name="T100" fmla="*/ 104 w 105"/>
                <a:gd name="T101" fmla="*/ 1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5" h="121">
                  <a:moveTo>
                    <a:pt x="104" y="16"/>
                  </a:moveTo>
                  <a:lnTo>
                    <a:pt x="105" y="30"/>
                  </a:lnTo>
                  <a:lnTo>
                    <a:pt x="105" y="44"/>
                  </a:lnTo>
                  <a:lnTo>
                    <a:pt x="103" y="56"/>
                  </a:lnTo>
                  <a:lnTo>
                    <a:pt x="97" y="68"/>
                  </a:lnTo>
                  <a:lnTo>
                    <a:pt x="92" y="80"/>
                  </a:lnTo>
                  <a:lnTo>
                    <a:pt x="83" y="93"/>
                  </a:lnTo>
                  <a:lnTo>
                    <a:pt x="74" y="102"/>
                  </a:lnTo>
                  <a:lnTo>
                    <a:pt x="64" y="113"/>
                  </a:lnTo>
                  <a:lnTo>
                    <a:pt x="60" y="116"/>
                  </a:lnTo>
                  <a:lnTo>
                    <a:pt x="55" y="119"/>
                  </a:lnTo>
                  <a:lnTo>
                    <a:pt x="49" y="120"/>
                  </a:lnTo>
                  <a:lnTo>
                    <a:pt x="44" y="121"/>
                  </a:lnTo>
                  <a:lnTo>
                    <a:pt x="38" y="121"/>
                  </a:lnTo>
                  <a:lnTo>
                    <a:pt x="34" y="120"/>
                  </a:lnTo>
                  <a:lnTo>
                    <a:pt x="29" y="117"/>
                  </a:lnTo>
                  <a:lnTo>
                    <a:pt x="25" y="113"/>
                  </a:lnTo>
                  <a:lnTo>
                    <a:pt x="19" y="108"/>
                  </a:lnTo>
                  <a:lnTo>
                    <a:pt x="15" y="104"/>
                  </a:lnTo>
                  <a:lnTo>
                    <a:pt x="11" y="98"/>
                  </a:lnTo>
                  <a:lnTo>
                    <a:pt x="7" y="94"/>
                  </a:lnTo>
                  <a:lnTo>
                    <a:pt x="3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3" y="71"/>
                  </a:lnTo>
                  <a:lnTo>
                    <a:pt x="15" y="68"/>
                  </a:lnTo>
                  <a:lnTo>
                    <a:pt x="18" y="63"/>
                  </a:lnTo>
                  <a:lnTo>
                    <a:pt x="19" y="59"/>
                  </a:lnTo>
                  <a:lnTo>
                    <a:pt x="21" y="53"/>
                  </a:lnTo>
                  <a:lnTo>
                    <a:pt x="23" y="48"/>
                  </a:lnTo>
                  <a:lnTo>
                    <a:pt x="26" y="44"/>
                  </a:lnTo>
                  <a:lnTo>
                    <a:pt x="33" y="38"/>
                  </a:lnTo>
                  <a:lnTo>
                    <a:pt x="40" y="30"/>
                  </a:lnTo>
                  <a:lnTo>
                    <a:pt x="45" y="22"/>
                  </a:lnTo>
                  <a:lnTo>
                    <a:pt x="52" y="15"/>
                  </a:lnTo>
                  <a:lnTo>
                    <a:pt x="58" y="8"/>
                  </a:lnTo>
                  <a:lnTo>
                    <a:pt x="66" y="3"/>
                  </a:lnTo>
                  <a:lnTo>
                    <a:pt x="68" y="1"/>
                  </a:lnTo>
                  <a:lnTo>
                    <a:pt x="73" y="0"/>
                  </a:lnTo>
                  <a:lnTo>
                    <a:pt x="78" y="0"/>
                  </a:lnTo>
                  <a:lnTo>
                    <a:pt x="82" y="1"/>
                  </a:lnTo>
                  <a:lnTo>
                    <a:pt x="85" y="4"/>
                  </a:lnTo>
                  <a:lnTo>
                    <a:pt x="88" y="5"/>
                  </a:lnTo>
                  <a:lnTo>
                    <a:pt x="90" y="7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4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2" name="Freeform 90"/>
            <p:cNvSpPr>
              <a:spLocks/>
            </p:cNvSpPr>
            <p:nvPr/>
          </p:nvSpPr>
          <p:spPr bwMode="auto">
            <a:xfrm>
              <a:off x="3740" y="4168"/>
              <a:ext cx="388" cy="318"/>
            </a:xfrm>
            <a:custGeom>
              <a:avLst/>
              <a:gdLst>
                <a:gd name="T0" fmla="*/ 384 w 388"/>
                <a:gd name="T1" fmla="*/ 23 h 318"/>
                <a:gd name="T2" fmla="*/ 388 w 388"/>
                <a:gd name="T3" fmla="*/ 44 h 318"/>
                <a:gd name="T4" fmla="*/ 388 w 388"/>
                <a:gd name="T5" fmla="*/ 64 h 318"/>
                <a:gd name="T6" fmla="*/ 385 w 388"/>
                <a:gd name="T7" fmla="*/ 86 h 318"/>
                <a:gd name="T8" fmla="*/ 373 w 388"/>
                <a:gd name="T9" fmla="*/ 113 h 318"/>
                <a:gd name="T10" fmla="*/ 355 w 388"/>
                <a:gd name="T11" fmla="*/ 151 h 318"/>
                <a:gd name="T12" fmla="*/ 335 w 388"/>
                <a:gd name="T13" fmla="*/ 188 h 318"/>
                <a:gd name="T14" fmla="*/ 307 w 388"/>
                <a:gd name="T15" fmla="*/ 221 h 318"/>
                <a:gd name="T16" fmla="*/ 265 w 388"/>
                <a:gd name="T17" fmla="*/ 248 h 318"/>
                <a:gd name="T18" fmla="*/ 210 w 388"/>
                <a:gd name="T19" fmla="*/ 266 h 318"/>
                <a:gd name="T20" fmla="*/ 156 w 388"/>
                <a:gd name="T21" fmla="*/ 282 h 318"/>
                <a:gd name="T22" fmla="*/ 116 w 388"/>
                <a:gd name="T23" fmla="*/ 299 h 318"/>
                <a:gd name="T24" fmla="*/ 92 w 388"/>
                <a:gd name="T25" fmla="*/ 311 h 318"/>
                <a:gd name="T26" fmla="*/ 73 w 388"/>
                <a:gd name="T27" fmla="*/ 318 h 318"/>
                <a:gd name="T28" fmla="*/ 60 w 388"/>
                <a:gd name="T29" fmla="*/ 315 h 318"/>
                <a:gd name="T30" fmla="*/ 47 w 388"/>
                <a:gd name="T31" fmla="*/ 311 h 318"/>
                <a:gd name="T32" fmla="*/ 34 w 388"/>
                <a:gd name="T33" fmla="*/ 307 h 318"/>
                <a:gd name="T34" fmla="*/ 23 w 388"/>
                <a:gd name="T35" fmla="*/ 296 h 318"/>
                <a:gd name="T36" fmla="*/ 14 w 388"/>
                <a:gd name="T37" fmla="*/ 281 h 318"/>
                <a:gd name="T38" fmla="*/ 7 w 388"/>
                <a:gd name="T39" fmla="*/ 266 h 318"/>
                <a:gd name="T40" fmla="*/ 2 w 388"/>
                <a:gd name="T41" fmla="*/ 250 h 318"/>
                <a:gd name="T42" fmla="*/ 26 w 388"/>
                <a:gd name="T43" fmla="*/ 233 h 318"/>
                <a:gd name="T44" fmla="*/ 81 w 388"/>
                <a:gd name="T45" fmla="*/ 222 h 318"/>
                <a:gd name="T46" fmla="*/ 135 w 388"/>
                <a:gd name="T47" fmla="*/ 213 h 318"/>
                <a:gd name="T48" fmla="*/ 189 w 388"/>
                <a:gd name="T49" fmla="*/ 203 h 318"/>
                <a:gd name="T50" fmla="*/ 221 w 388"/>
                <a:gd name="T51" fmla="*/ 196 h 318"/>
                <a:gd name="T52" fmla="*/ 232 w 388"/>
                <a:gd name="T53" fmla="*/ 190 h 318"/>
                <a:gd name="T54" fmla="*/ 244 w 388"/>
                <a:gd name="T55" fmla="*/ 176 h 318"/>
                <a:gd name="T56" fmla="*/ 258 w 388"/>
                <a:gd name="T57" fmla="*/ 154 h 318"/>
                <a:gd name="T58" fmla="*/ 270 w 388"/>
                <a:gd name="T59" fmla="*/ 132 h 318"/>
                <a:gd name="T60" fmla="*/ 284 w 388"/>
                <a:gd name="T61" fmla="*/ 108 h 318"/>
                <a:gd name="T62" fmla="*/ 298 w 388"/>
                <a:gd name="T63" fmla="*/ 76 h 318"/>
                <a:gd name="T64" fmla="*/ 313 w 388"/>
                <a:gd name="T65" fmla="*/ 46 h 318"/>
                <a:gd name="T66" fmla="*/ 330 w 388"/>
                <a:gd name="T67" fmla="*/ 16 h 318"/>
                <a:gd name="T68" fmla="*/ 344 w 388"/>
                <a:gd name="T69" fmla="*/ 0 h 318"/>
                <a:gd name="T70" fmla="*/ 355 w 388"/>
                <a:gd name="T71" fmla="*/ 1 h 318"/>
                <a:gd name="T72" fmla="*/ 363 w 388"/>
                <a:gd name="T73" fmla="*/ 5 h 318"/>
                <a:gd name="T74" fmla="*/ 373 w 388"/>
                <a:gd name="T75" fmla="*/ 11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8" h="318">
                  <a:moveTo>
                    <a:pt x="377" y="14"/>
                  </a:moveTo>
                  <a:lnTo>
                    <a:pt x="384" y="23"/>
                  </a:lnTo>
                  <a:lnTo>
                    <a:pt x="386" y="33"/>
                  </a:lnTo>
                  <a:lnTo>
                    <a:pt x="388" y="44"/>
                  </a:lnTo>
                  <a:lnTo>
                    <a:pt x="388" y="55"/>
                  </a:lnTo>
                  <a:lnTo>
                    <a:pt x="388" y="64"/>
                  </a:lnTo>
                  <a:lnTo>
                    <a:pt x="386" y="75"/>
                  </a:lnTo>
                  <a:lnTo>
                    <a:pt x="385" y="86"/>
                  </a:lnTo>
                  <a:lnTo>
                    <a:pt x="384" y="95"/>
                  </a:lnTo>
                  <a:lnTo>
                    <a:pt x="373" y="113"/>
                  </a:lnTo>
                  <a:lnTo>
                    <a:pt x="365" y="132"/>
                  </a:lnTo>
                  <a:lnTo>
                    <a:pt x="355" y="151"/>
                  </a:lnTo>
                  <a:lnTo>
                    <a:pt x="344" y="169"/>
                  </a:lnTo>
                  <a:lnTo>
                    <a:pt x="335" y="188"/>
                  </a:lnTo>
                  <a:lnTo>
                    <a:pt x="322" y="205"/>
                  </a:lnTo>
                  <a:lnTo>
                    <a:pt x="307" y="221"/>
                  </a:lnTo>
                  <a:lnTo>
                    <a:pt x="291" y="236"/>
                  </a:lnTo>
                  <a:lnTo>
                    <a:pt x="265" y="248"/>
                  </a:lnTo>
                  <a:lnTo>
                    <a:pt x="238" y="258"/>
                  </a:lnTo>
                  <a:lnTo>
                    <a:pt x="210" y="266"/>
                  </a:lnTo>
                  <a:lnTo>
                    <a:pt x="183" y="274"/>
                  </a:lnTo>
                  <a:lnTo>
                    <a:pt x="156" y="282"/>
                  </a:lnTo>
                  <a:lnTo>
                    <a:pt x="129" y="293"/>
                  </a:lnTo>
                  <a:lnTo>
                    <a:pt x="116" y="299"/>
                  </a:lnTo>
                  <a:lnTo>
                    <a:pt x="103" y="304"/>
                  </a:lnTo>
                  <a:lnTo>
                    <a:pt x="92" y="311"/>
                  </a:lnTo>
                  <a:lnTo>
                    <a:pt x="79" y="318"/>
                  </a:lnTo>
                  <a:lnTo>
                    <a:pt x="73" y="318"/>
                  </a:lnTo>
                  <a:lnTo>
                    <a:pt x="67" y="317"/>
                  </a:lnTo>
                  <a:lnTo>
                    <a:pt x="60" y="315"/>
                  </a:lnTo>
                  <a:lnTo>
                    <a:pt x="53" y="314"/>
                  </a:lnTo>
                  <a:lnTo>
                    <a:pt x="47" y="311"/>
                  </a:lnTo>
                  <a:lnTo>
                    <a:pt x="40" y="310"/>
                  </a:lnTo>
                  <a:lnTo>
                    <a:pt x="34" y="307"/>
                  </a:lnTo>
                  <a:lnTo>
                    <a:pt x="28" y="303"/>
                  </a:lnTo>
                  <a:lnTo>
                    <a:pt x="23" y="296"/>
                  </a:lnTo>
                  <a:lnTo>
                    <a:pt x="18" y="289"/>
                  </a:lnTo>
                  <a:lnTo>
                    <a:pt x="14" y="281"/>
                  </a:lnTo>
                  <a:lnTo>
                    <a:pt x="10" y="274"/>
                  </a:lnTo>
                  <a:lnTo>
                    <a:pt x="7" y="266"/>
                  </a:lnTo>
                  <a:lnTo>
                    <a:pt x="4" y="258"/>
                  </a:lnTo>
                  <a:lnTo>
                    <a:pt x="2" y="250"/>
                  </a:lnTo>
                  <a:lnTo>
                    <a:pt x="0" y="241"/>
                  </a:lnTo>
                  <a:lnTo>
                    <a:pt x="26" y="233"/>
                  </a:lnTo>
                  <a:lnTo>
                    <a:pt x="53" y="228"/>
                  </a:lnTo>
                  <a:lnTo>
                    <a:pt x="81" y="222"/>
                  </a:lnTo>
                  <a:lnTo>
                    <a:pt x="108" y="217"/>
                  </a:lnTo>
                  <a:lnTo>
                    <a:pt x="135" y="213"/>
                  </a:lnTo>
                  <a:lnTo>
                    <a:pt x="163" y="207"/>
                  </a:lnTo>
                  <a:lnTo>
                    <a:pt x="189" y="203"/>
                  </a:lnTo>
                  <a:lnTo>
                    <a:pt x="214" y="198"/>
                  </a:lnTo>
                  <a:lnTo>
                    <a:pt x="221" y="196"/>
                  </a:lnTo>
                  <a:lnTo>
                    <a:pt x="227" y="192"/>
                  </a:lnTo>
                  <a:lnTo>
                    <a:pt x="232" y="190"/>
                  </a:lnTo>
                  <a:lnTo>
                    <a:pt x="236" y="186"/>
                  </a:lnTo>
                  <a:lnTo>
                    <a:pt x="244" y="176"/>
                  </a:lnTo>
                  <a:lnTo>
                    <a:pt x="251" y="165"/>
                  </a:lnTo>
                  <a:lnTo>
                    <a:pt x="258" y="154"/>
                  </a:lnTo>
                  <a:lnTo>
                    <a:pt x="264" y="143"/>
                  </a:lnTo>
                  <a:lnTo>
                    <a:pt x="270" y="132"/>
                  </a:lnTo>
                  <a:lnTo>
                    <a:pt x="279" y="123"/>
                  </a:lnTo>
                  <a:lnTo>
                    <a:pt x="284" y="108"/>
                  </a:lnTo>
                  <a:lnTo>
                    <a:pt x="291" y="91"/>
                  </a:lnTo>
                  <a:lnTo>
                    <a:pt x="298" y="76"/>
                  </a:lnTo>
                  <a:lnTo>
                    <a:pt x="305" y="61"/>
                  </a:lnTo>
                  <a:lnTo>
                    <a:pt x="313" y="46"/>
                  </a:lnTo>
                  <a:lnTo>
                    <a:pt x="321" y="31"/>
                  </a:lnTo>
                  <a:lnTo>
                    <a:pt x="330" y="16"/>
                  </a:lnTo>
                  <a:lnTo>
                    <a:pt x="339" y="1"/>
                  </a:lnTo>
                  <a:lnTo>
                    <a:pt x="344" y="0"/>
                  </a:lnTo>
                  <a:lnTo>
                    <a:pt x="350" y="0"/>
                  </a:lnTo>
                  <a:lnTo>
                    <a:pt x="355" y="1"/>
                  </a:lnTo>
                  <a:lnTo>
                    <a:pt x="359" y="4"/>
                  </a:lnTo>
                  <a:lnTo>
                    <a:pt x="363" y="5"/>
                  </a:lnTo>
                  <a:lnTo>
                    <a:pt x="369" y="8"/>
                  </a:lnTo>
                  <a:lnTo>
                    <a:pt x="373" y="11"/>
                  </a:lnTo>
                  <a:lnTo>
                    <a:pt x="377" y="14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3" name="Freeform 91"/>
            <p:cNvSpPr>
              <a:spLocks/>
            </p:cNvSpPr>
            <p:nvPr/>
          </p:nvSpPr>
          <p:spPr bwMode="auto">
            <a:xfrm>
              <a:off x="3582" y="4180"/>
              <a:ext cx="96" cy="116"/>
            </a:xfrm>
            <a:custGeom>
              <a:avLst/>
              <a:gdLst>
                <a:gd name="T0" fmla="*/ 96 w 96"/>
                <a:gd name="T1" fmla="*/ 28 h 116"/>
                <a:gd name="T2" fmla="*/ 96 w 96"/>
                <a:gd name="T3" fmla="*/ 36 h 116"/>
                <a:gd name="T4" fmla="*/ 94 w 96"/>
                <a:gd name="T5" fmla="*/ 44 h 116"/>
                <a:gd name="T6" fmla="*/ 91 w 96"/>
                <a:gd name="T7" fmla="*/ 51 h 116"/>
                <a:gd name="T8" fmla="*/ 87 w 96"/>
                <a:gd name="T9" fmla="*/ 58 h 116"/>
                <a:gd name="T10" fmla="*/ 83 w 96"/>
                <a:gd name="T11" fmla="*/ 64 h 116"/>
                <a:gd name="T12" fmla="*/ 81 w 96"/>
                <a:gd name="T13" fmla="*/ 71 h 116"/>
                <a:gd name="T14" fmla="*/ 78 w 96"/>
                <a:gd name="T15" fmla="*/ 79 h 116"/>
                <a:gd name="T16" fmla="*/ 76 w 96"/>
                <a:gd name="T17" fmla="*/ 88 h 116"/>
                <a:gd name="T18" fmla="*/ 75 w 96"/>
                <a:gd name="T19" fmla="*/ 92 h 116"/>
                <a:gd name="T20" fmla="*/ 72 w 96"/>
                <a:gd name="T21" fmla="*/ 96 h 116"/>
                <a:gd name="T22" fmla="*/ 70 w 96"/>
                <a:gd name="T23" fmla="*/ 100 h 116"/>
                <a:gd name="T24" fmla="*/ 66 w 96"/>
                <a:gd name="T25" fmla="*/ 104 h 116"/>
                <a:gd name="T26" fmla="*/ 63 w 96"/>
                <a:gd name="T27" fmla="*/ 107 h 116"/>
                <a:gd name="T28" fmla="*/ 59 w 96"/>
                <a:gd name="T29" fmla="*/ 109 h 116"/>
                <a:gd name="T30" fmla="*/ 55 w 96"/>
                <a:gd name="T31" fmla="*/ 113 h 116"/>
                <a:gd name="T32" fmla="*/ 51 w 96"/>
                <a:gd name="T33" fmla="*/ 116 h 116"/>
                <a:gd name="T34" fmla="*/ 44 w 96"/>
                <a:gd name="T35" fmla="*/ 115 h 116"/>
                <a:gd name="T36" fmla="*/ 37 w 96"/>
                <a:gd name="T37" fmla="*/ 115 h 116"/>
                <a:gd name="T38" fmla="*/ 30 w 96"/>
                <a:gd name="T39" fmla="*/ 115 h 116"/>
                <a:gd name="T40" fmla="*/ 23 w 96"/>
                <a:gd name="T41" fmla="*/ 113 h 116"/>
                <a:gd name="T42" fmla="*/ 18 w 96"/>
                <a:gd name="T43" fmla="*/ 112 h 116"/>
                <a:gd name="T44" fmla="*/ 11 w 96"/>
                <a:gd name="T45" fmla="*/ 109 h 116"/>
                <a:gd name="T46" fmla="*/ 5 w 96"/>
                <a:gd name="T47" fmla="*/ 105 h 116"/>
                <a:gd name="T48" fmla="*/ 0 w 96"/>
                <a:gd name="T49" fmla="*/ 101 h 116"/>
                <a:gd name="T50" fmla="*/ 0 w 96"/>
                <a:gd name="T51" fmla="*/ 89 h 116"/>
                <a:gd name="T52" fmla="*/ 0 w 96"/>
                <a:gd name="T53" fmla="*/ 77 h 116"/>
                <a:gd name="T54" fmla="*/ 1 w 96"/>
                <a:gd name="T55" fmla="*/ 66 h 116"/>
                <a:gd name="T56" fmla="*/ 4 w 96"/>
                <a:gd name="T57" fmla="*/ 53 h 116"/>
                <a:gd name="T58" fmla="*/ 8 w 96"/>
                <a:gd name="T59" fmla="*/ 43 h 116"/>
                <a:gd name="T60" fmla="*/ 14 w 96"/>
                <a:gd name="T61" fmla="*/ 32 h 116"/>
                <a:gd name="T62" fmla="*/ 22 w 96"/>
                <a:gd name="T63" fmla="*/ 23 h 116"/>
                <a:gd name="T64" fmla="*/ 31 w 96"/>
                <a:gd name="T65" fmla="*/ 15 h 116"/>
                <a:gd name="T66" fmla="*/ 33 w 96"/>
                <a:gd name="T67" fmla="*/ 10 h 116"/>
                <a:gd name="T68" fmla="*/ 34 w 96"/>
                <a:gd name="T69" fmla="*/ 6 h 116"/>
                <a:gd name="T70" fmla="*/ 35 w 96"/>
                <a:gd name="T71" fmla="*/ 3 h 116"/>
                <a:gd name="T72" fmla="*/ 38 w 96"/>
                <a:gd name="T73" fmla="*/ 0 h 116"/>
                <a:gd name="T74" fmla="*/ 44 w 96"/>
                <a:gd name="T75" fmla="*/ 0 h 116"/>
                <a:gd name="T76" fmla="*/ 51 w 96"/>
                <a:gd name="T77" fmla="*/ 0 h 116"/>
                <a:gd name="T78" fmla="*/ 59 w 96"/>
                <a:gd name="T79" fmla="*/ 3 h 116"/>
                <a:gd name="T80" fmla="*/ 67 w 96"/>
                <a:gd name="T81" fmla="*/ 6 h 116"/>
                <a:gd name="T82" fmla="*/ 74 w 96"/>
                <a:gd name="T83" fmla="*/ 7 h 116"/>
                <a:gd name="T84" fmla="*/ 81 w 96"/>
                <a:gd name="T85" fmla="*/ 7 h 116"/>
                <a:gd name="T86" fmla="*/ 96 w 96"/>
                <a:gd name="T87" fmla="*/ 2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" h="116">
                  <a:moveTo>
                    <a:pt x="96" y="28"/>
                  </a:moveTo>
                  <a:lnTo>
                    <a:pt x="96" y="36"/>
                  </a:lnTo>
                  <a:lnTo>
                    <a:pt x="94" y="44"/>
                  </a:lnTo>
                  <a:lnTo>
                    <a:pt x="91" y="51"/>
                  </a:lnTo>
                  <a:lnTo>
                    <a:pt x="87" y="58"/>
                  </a:lnTo>
                  <a:lnTo>
                    <a:pt x="83" y="64"/>
                  </a:lnTo>
                  <a:lnTo>
                    <a:pt x="81" y="71"/>
                  </a:lnTo>
                  <a:lnTo>
                    <a:pt x="78" y="79"/>
                  </a:lnTo>
                  <a:lnTo>
                    <a:pt x="76" y="88"/>
                  </a:lnTo>
                  <a:lnTo>
                    <a:pt x="75" y="92"/>
                  </a:lnTo>
                  <a:lnTo>
                    <a:pt x="72" y="96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63" y="107"/>
                  </a:lnTo>
                  <a:lnTo>
                    <a:pt x="59" y="109"/>
                  </a:lnTo>
                  <a:lnTo>
                    <a:pt x="55" y="113"/>
                  </a:lnTo>
                  <a:lnTo>
                    <a:pt x="51" y="116"/>
                  </a:lnTo>
                  <a:lnTo>
                    <a:pt x="44" y="115"/>
                  </a:lnTo>
                  <a:lnTo>
                    <a:pt x="37" y="115"/>
                  </a:lnTo>
                  <a:lnTo>
                    <a:pt x="30" y="115"/>
                  </a:lnTo>
                  <a:lnTo>
                    <a:pt x="23" y="113"/>
                  </a:lnTo>
                  <a:lnTo>
                    <a:pt x="18" y="112"/>
                  </a:lnTo>
                  <a:lnTo>
                    <a:pt x="11" y="109"/>
                  </a:lnTo>
                  <a:lnTo>
                    <a:pt x="5" y="105"/>
                  </a:lnTo>
                  <a:lnTo>
                    <a:pt x="0" y="101"/>
                  </a:lnTo>
                  <a:lnTo>
                    <a:pt x="0" y="89"/>
                  </a:lnTo>
                  <a:lnTo>
                    <a:pt x="0" y="77"/>
                  </a:lnTo>
                  <a:lnTo>
                    <a:pt x="1" y="66"/>
                  </a:lnTo>
                  <a:lnTo>
                    <a:pt x="4" y="53"/>
                  </a:lnTo>
                  <a:lnTo>
                    <a:pt x="8" y="43"/>
                  </a:lnTo>
                  <a:lnTo>
                    <a:pt x="14" y="32"/>
                  </a:lnTo>
                  <a:lnTo>
                    <a:pt x="22" y="23"/>
                  </a:lnTo>
                  <a:lnTo>
                    <a:pt x="31" y="15"/>
                  </a:lnTo>
                  <a:lnTo>
                    <a:pt x="33" y="10"/>
                  </a:lnTo>
                  <a:lnTo>
                    <a:pt x="34" y="6"/>
                  </a:lnTo>
                  <a:lnTo>
                    <a:pt x="35" y="3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9" y="3"/>
                  </a:lnTo>
                  <a:lnTo>
                    <a:pt x="67" y="6"/>
                  </a:lnTo>
                  <a:lnTo>
                    <a:pt x="74" y="7"/>
                  </a:lnTo>
                  <a:lnTo>
                    <a:pt x="81" y="7"/>
                  </a:lnTo>
                  <a:lnTo>
                    <a:pt x="96" y="28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4" name="Freeform 92"/>
            <p:cNvSpPr>
              <a:spLocks/>
            </p:cNvSpPr>
            <p:nvPr/>
          </p:nvSpPr>
          <p:spPr bwMode="auto">
            <a:xfrm>
              <a:off x="3402" y="4184"/>
              <a:ext cx="22" cy="30"/>
            </a:xfrm>
            <a:custGeom>
              <a:avLst/>
              <a:gdLst>
                <a:gd name="T0" fmla="*/ 22 w 22"/>
                <a:gd name="T1" fmla="*/ 30 h 30"/>
                <a:gd name="T2" fmla="*/ 0 w 22"/>
                <a:gd name="T3" fmla="*/ 30 h 30"/>
                <a:gd name="T4" fmla="*/ 18 w 22"/>
                <a:gd name="T5" fmla="*/ 0 h 30"/>
                <a:gd name="T6" fmla="*/ 19 w 22"/>
                <a:gd name="T7" fmla="*/ 3 h 30"/>
                <a:gd name="T8" fmla="*/ 20 w 22"/>
                <a:gd name="T9" fmla="*/ 7 h 30"/>
                <a:gd name="T10" fmla="*/ 22 w 22"/>
                <a:gd name="T11" fmla="*/ 10 h 30"/>
                <a:gd name="T12" fmla="*/ 22 w 22"/>
                <a:gd name="T13" fmla="*/ 14 h 30"/>
                <a:gd name="T14" fmla="*/ 22 w 22"/>
                <a:gd name="T15" fmla="*/ 18 h 30"/>
                <a:gd name="T16" fmla="*/ 22 w 22"/>
                <a:gd name="T17" fmla="*/ 22 h 30"/>
                <a:gd name="T18" fmla="*/ 20 w 22"/>
                <a:gd name="T19" fmla="*/ 26 h 30"/>
                <a:gd name="T20" fmla="*/ 22 w 22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0">
                  <a:moveTo>
                    <a:pt x="22" y="30"/>
                  </a:moveTo>
                  <a:lnTo>
                    <a:pt x="0" y="30"/>
                  </a:lnTo>
                  <a:lnTo>
                    <a:pt x="18" y="0"/>
                  </a:lnTo>
                  <a:lnTo>
                    <a:pt x="19" y="3"/>
                  </a:lnTo>
                  <a:lnTo>
                    <a:pt x="20" y="7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20" y="26"/>
                  </a:lnTo>
                  <a:lnTo>
                    <a:pt x="22" y="30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5" name="Freeform 93"/>
            <p:cNvSpPr>
              <a:spLocks/>
            </p:cNvSpPr>
            <p:nvPr/>
          </p:nvSpPr>
          <p:spPr bwMode="auto">
            <a:xfrm>
              <a:off x="3601" y="4197"/>
              <a:ext cx="56" cy="79"/>
            </a:xfrm>
            <a:custGeom>
              <a:avLst/>
              <a:gdLst>
                <a:gd name="T0" fmla="*/ 56 w 56"/>
                <a:gd name="T1" fmla="*/ 15 h 79"/>
                <a:gd name="T2" fmla="*/ 56 w 56"/>
                <a:gd name="T3" fmla="*/ 23 h 79"/>
                <a:gd name="T4" fmla="*/ 56 w 56"/>
                <a:gd name="T5" fmla="*/ 30 h 79"/>
                <a:gd name="T6" fmla="*/ 53 w 56"/>
                <a:gd name="T7" fmla="*/ 36 h 79"/>
                <a:gd name="T8" fmla="*/ 49 w 56"/>
                <a:gd name="T9" fmla="*/ 43 h 79"/>
                <a:gd name="T10" fmla="*/ 47 w 56"/>
                <a:gd name="T11" fmla="*/ 49 h 79"/>
                <a:gd name="T12" fmla="*/ 42 w 56"/>
                <a:gd name="T13" fmla="*/ 56 h 79"/>
                <a:gd name="T14" fmla="*/ 40 w 56"/>
                <a:gd name="T15" fmla="*/ 64 h 79"/>
                <a:gd name="T16" fmla="*/ 38 w 56"/>
                <a:gd name="T17" fmla="*/ 71 h 79"/>
                <a:gd name="T18" fmla="*/ 37 w 56"/>
                <a:gd name="T19" fmla="*/ 75 h 79"/>
                <a:gd name="T20" fmla="*/ 34 w 56"/>
                <a:gd name="T21" fmla="*/ 76 h 79"/>
                <a:gd name="T22" fmla="*/ 30 w 56"/>
                <a:gd name="T23" fmla="*/ 77 h 79"/>
                <a:gd name="T24" fmla="*/ 26 w 56"/>
                <a:gd name="T25" fmla="*/ 79 h 79"/>
                <a:gd name="T26" fmla="*/ 22 w 56"/>
                <a:gd name="T27" fmla="*/ 79 h 79"/>
                <a:gd name="T28" fmla="*/ 18 w 56"/>
                <a:gd name="T29" fmla="*/ 79 h 79"/>
                <a:gd name="T30" fmla="*/ 12 w 56"/>
                <a:gd name="T31" fmla="*/ 79 h 79"/>
                <a:gd name="T32" fmla="*/ 8 w 56"/>
                <a:gd name="T33" fmla="*/ 79 h 79"/>
                <a:gd name="T34" fmla="*/ 4 w 56"/>
                <a:gd name="T35" fmla="*/ 76 h 79"/>
                <a:gd name="T36" fmla="*/ 1 w 56"/>
                <a:gd name="T37" fmla="*/ 71 h 79"/>
                <a:gd name="T38" fmla="*/ 0 w 56"/>
                <a:gd name="T39" fmla="*/ 66 h 79"/>
                <a:gd name="T40" fmla="*/ 0 w 56"/>
                <a:gd name="T41" fmla="*/ 61 h 79"/>
                <a:gd name="T42" fmla="*/ 0 w 56"/>
                <a:gd name="T43" fmla="*/ 56 h 79"/>
                <a:gd name="T44" fmla="*/ 1 w 56"/>
                <a:gd name="T45" fmla="*/ 50 h 79"/>
                <a:gd name="T46" fmla="*/ 1 w 56"/>
                <a:gd name="T47" fmla="*/ 45 h 79"/>
                <a:gd name="T48" fmla="*/ 1 w 56"/>
                <a:gd name="T49" fmla="*/ 39 h 79"/>
                <a:gd name="T50" fmla="*/ 4 w 56"/>
                <a:gd name="T51" fmla="*/ 32 h 79"/>
                <a:gd name="T52" fmla="*/ 7 w 56"/>
                <a:gd name="T53" fmla="*/ 27 h 79"/>
                <a:gd name="T54" fmla="*/ 11 w 56"/>
                <a:gd name="T55" fmla="*/ 21 h 79"/>
                <a:gd name="T56" fmla="*/ 15 w 56"/>
                <a:gd name="T57" fmla="*/ 16 h 79"/>
                <a:gd name="T58" fmla="*/ 19 w 56"/>
                <a:gd name="T59" fmla="*/ 11 h 79"/>
                <a:gd name="T60" fmla="*/ 25 w 56"/>
                <a:gd name="T61" fmla="*/ 6 h 79"/>
                <a:gd name="T62" fmla="*/ 29 w 56"/>
                <a:gd name="T63" fmla="*/ 2 h 79"/>
                <a:gd name="T64" fmla="*/ 34 w 56"/>
                <a:gd name="T65" fmla="*/ 0 h 79"/>
                <a:gd name="T66" fmla="*/ 38 w 56"/>
                <a:gd name="T67" fmla="*/ 1 h 79"/>
                <a:gd name="T68" fmla="*/ 42 w 56"/>
                <a:gd name="T69" fmla="*/ 1 h 79"/>
                <a:gd name="T70" fmla="*/ 45 w 56"/>
                <a:gd name="T71" fmla="*/ 2 h 79"/>
                <a:gd name="T72" fmla="*/ 48 w 56"/>
                <a:gd name="T73" fmla="*/ 4 h 79"/>
                <a:gd name="T74" fmla="*/ 51 w 56"/>
                <a:gd name="T75" fmla="*/ 5 h 79"/>
                <a:gd name="T76" fmla="*/ 53 w 56"/>
                <a:gd name="T77" fmla="*/ 8 h 79"/>
                <a:gd name="T78" fmla="*/ 55 w 56"/>
                <a:gd name="T79" fmla="*/ 11 h 79"/>
                <a:gd name="T80" fmla="*/ 56 w 56"/>
                <a:gd name="T8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79">
                  <a:moveTo>
                    <a:pt x="56" y="15"/>
                  </a:moveTo>
                  <a:lnTo>
                    <a:pt x="56" y="23"/>
                  </a:lnTo>
                  <a:lnTo>
                    <a:pt x="56" y="30"/>
                  </a:lnTo>
                  <a:lnTo>
                    <a:pt x="53" y="36"/>
                  </a:lnTo>
                  <a:lnTo>
                    <a:pt x="49" y="43"/>
                  </a:lnTo>
                  <a:lnTo>
                    <a:pt x="47" y="49"/>
                  </a:lnTo>
                  <a:lnTo>
                    <a:pt x="42" y="56"/>
                  </a:lnTo>
                  <a:lnTo>
                    <a:pt x="40" y="64"/>
                  </a:lnTo>
                  <a:lnTo>
                    <a:pt x="38" y="71"/>
                  </a:lnTo>
                  <a:lnTo>
                    <a:pt x="37" y="75"/>
                  </a:lnTo>
                  <a:lnTo>
                    <a:pt x="34" y="76"/>
                  </a:lnTo>
                  <a:lnTo>
                    <a:pt x="30" y="77"/>
                  </a:lnTo>
                  <a:lnTo>
                    <a:pt x="26" y="79"/>
                  </a:lnTo>
                  <a:lnTo>
                    <a:pt x="22" y="79"/>
                  </a:lnTo>
                  <a:lnTo>
                    <a:pt x="18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4" y="76"/>
                  </a:lnTo>
                  <a:lnTo>
                    <a:pt x="1" y="71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1" y="45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11" y="21"/>
                  </a:lnTo>
                  <a:lnTo>
                    <a:pt x="15" y="16"/>
                  </a:lnTo>
                  <a:lnTo>
                    <a:pt x="19" y="11"/>
                  </a:lnTo>
                  <a:lnTo>
                    <a:pt x="25" y="6"/>
                  </a:lnTo>
                  <a:lnTo>
                    <a:pt x="29" y="2"/>
                  </a:lnTo>
                  <a:lnTo>
                    <a:pt x="34" y="0"/>
                  </a:lnTo>
                  <a:lnTo>
                    <a:pt x="38" y="1"/>
                  </a:lnTo>
                  <a:lnTo>
                    <a:pt x="42" y="1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3" y="8"/>
                  </a:lnTo>
                  <a:lnTo>
                    <a:pt x="55" y="11"/>
                  </a:lnTo>
                  <a:lnTo>
                    <a:pt x="56" y="15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6" name="Freeform 94"/>
            <p:cNvSpPr>
              <a:spLocks/>
            </p:cNvSpPr>
            <p:nvPr/>
          </p:nvSpPr>
          <p:spPr bwMode="auto">
            <a:xfrm>
              <a:off x="2381" y="4276"/>
              <a:ext cx="471" cy="322"/>
            </a:xfrm>
            <a:custGeom>
              <a:avLst/>
              <a:gdLst>
                <a:gd name="T0" fmla="*/ 462 w 471"/>
                <a:gd name="T1" fmla="*/ 23 h 322"/>
                <a:gd name="T2" fmla="*/ 448 w 471"/>
                <a:gd name="T3" fmla="*/ 32 h 322"/>
                <a:gd name="T4" fmla="*/ 434 w 471"/>
                <a:gd name="T5" fmla="*/ 42 h 322"/>
                <a:gd name="T6" fmla="*/ 422 w 471"/>
                <a:gd name="T7" fmla="*/ 50 h 322"/>
                <a:gd name="T8" fmla="*/ 412 w 471"/>
                <a:gd name="T9" fmla="*/ 65 h 322"/>
                <a:gd name="T10" fmla="*/ 403 w 471"/>
                <a:gd name="T11" fmla="*/ 83 h 322"/>
                <a:gd name="T12" fmla="*/ 391 w 471"/>
                <a:gd name="T13" fmla="*/ 99 h 322"/>
                <a:gd name="T14" fmla="*/ 377 w 471"/>
                <a:gd name="T15" fmla="*/ 113 h 322"/>
                <a:gd name="T16" fmla="*/ 362 w 471"/>
                <a:gd name="T17" fmla="*/ 127 h 322"/>
                <a:gd name="T18" fmla="*/ 347 w 471"/>
                <a:gd name="T19" fmla="*/ 143 h 322"/>
                <a:gd name="T20" fmla="*/ 333 w 471"/>
                <a:gd name="T21" fmla="*/ 161 h 322"/>
                <a:gd name="T22" fmla="*/ 317 w 471"/>
                <a:gd name="T23" fmla="*/ 176 h 322"/>
                <a:gd name="T24" fmla="*/ 306 w 471"/>
                <a:gd name="T25" fmla="*/ 185 h 322"/>
                <a:gd name="T26" fmla="*/ 301 w 471"/>
                <a:gd name="T27" fmla="*/ 191 h 322"/>
                <a:gd name="T28" fmla="*/ 295 w 471"/>
                <a:gd name="T29" fmla="*/ 195 h 322"/>
                <a:gd name="T30" fmla="*/ 288 w 471"/>
                <a:gd name="T31" fmla="*/ 198 h 322"/>
                <a:gd name="T32" fmla="*/ 275 w 471"/>
                <a:gd name="T33" fmla="*/ 215 h 322"/>
                <a:gd name="T34" fmla="*/ 250 w 471"/>
                <a:gd name="T35" fmla="*/ 240 h 322"/>
                <a:gd name="T36" fmla="*/ 224 w 471"/>
                <a:gd name="T37" fmla="*/ 260 h 322"/>
                <a:gd name="T38" fmla="*/ 198 w 471"/>
                <a:gd name="T39" fmla="*/ 284 h 322"/>
                <a:gd name="T40" fmla="*/ 178 w 471"/>
                <a:gd name="T41" fmla="*/ 297 h 322"/>
                <a:gd name="T42" fmla="*/ 163 w 471"/>
                <a:gd name="T43" fmla="*/ 303 h 322"/>
                <a:gd name="T44" fmla="*/ 148 w 471"/>
                <a:gd name="T45" fmla="*/ 308 h 322"/>
                <a:gd name="T46" fmla="*/ 133 w 471"/>
                <a:gd name="T47" fmla="*/ 312 h 322"/>
                <a:gd name="T48" fmla="*/ 110 w 471"/>
                <a:gd name="T49" fmla="*/ 314 h 322"/>
                <a:gd name="T50" fmla="*/ 80 w 471"/>
                <a:gd name="T51" fmla="*/ 318 h 322"/>
                <a:gd name="T52" fmla="*/ 48 w 471"/>
                <a:gd name="T53" fmla="*/ 320 h 322"/>
                <a:gd name="T54" fmla="*/ 17 w 471"/>
                <a:gd name="T55" fmla="*/ 322 h 322"/>
                <a:gd name="T56" fmla="*/ 15 w 471"/>
                <a:gd name="T57" fmla="*/ 309 h 322"/>
                <a:gd name="T58" fmla="*/ 50 w 471"/>
                <a:gd name="T59" fmla="*/ 288 h 322"/>
                <a:gd name="T60" fmla="*/ 84 w 471"/>
                <a:gd name="T61" fmla="*/ 269 h 322"/>
                <a:gd name="T62" fmla="*/ 116 w 471"/>
                <a:gd name="T63" fmla="*/ 248 h 322"/>
                <a:gd name="T64" fmla="*/ 149 w 471"/>
                <a:gd name="T65" fmla="*/ 224 h 322"/>
                <a:gd name="T66" fmla="*/ 185 w 471"/>
                <a:gd name="T67" fmla="*/ 200 h 322"/>
                <a:gd name="T68" fmla="*/ 219 w 471"/>
                <a:gd name="T69" fmla="*/ 178 h 322"/>
                <a:gd name="T70" fmla="*/ 251 w 471"/>
                <a:gd name="T71" fmla="*/ 151 h 322"/>
                <a:gd name="T72" fmla="*/ 290 w 471"/>
                <a:gd name="T73" fmla="*/ 117 h 322"/>
                <a:gd name="T74" fmla="*/ 332 w 471"/>
                <a:gd name="T75" fmla="*/ 82 h 322"/>
                <a:gd name="T76" fmla="*/ 376 w 471"/>
                <a:gd name="T77" fmla="*/ 46 h 322"/>
                <a:gd name="T78" fmla="*/ 419 w 471"/>
                <a:gd name="T79" fmla="*/ 16 h 322"/>
                <a:gd name="T80" fmla="*/ 447 w 471"/>
                <a:gd name="T81" fmla="*/ 1 h 322"/>
                <a:gd name="T82" fmla="*/ 453 w 471"/>
                <a:gd name="T83" fmla="*/ 0 h 322"/>
                <a:gd name="T84" fmla="*/ 460 w 471"/>
                <a:gd name="T85" fmla="*/ 1 h 322"/>
                <a:gd name="T86" fmla="*/ 467 w 471"/>
                <a:gd name="T87" fmla="*/ 1 h 322"/>
                <a:gd name="T88" fmla="*/ 468 w 471"/>
                <a:gd name="T89" fmla="*/ 17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1" h="322">
                  <a:moveTo>
                    <a:pt x="468" y="17"/>
                  </a:moveTo>
                  <a:lnTo>
                    <a:pt x="462" y="23"/>
                  </a:lnTo>
                  <a:lnTo>
                    <a:pt x="455" y="27"/>
                  </a:lnTo>
                  <a:lnTo>
                    <a:pt x="448" y="32"/>
                  </a:lnTo>
                  <a:lnTo>
                    <a:pt x="441" y="37"/>
                  </a:lnTo>
                  <a:lnTo>
                    <a:pt x="434" y="42"/>
                  </a:lnTo>
                  <a:lnTo>
                    <a:pt x="427" y="46"/>
                  </a:lnTo>
                  <a:lnTo>
                    <a:pt x="422" y="50"/>
                  </a:lnTo>
                  <a:lnTo>
                    <a:pt x="415" y="56"/>
                  </a:lnTo>
                  <a:lnTo>
                    <a:pt x="412" y="65"/>
                  </a:lnTo>
                  <a:lnTo>
                    <a:pt x="408" y="75"/>
                  </a:lnTo>
                  <a:lnTo>
                    <a:pt x="403" y="83"/>
                  </a:lnTo>
                  <a:lnTo>
                    <a:pt x="397" y="91"/>
                  </a:lnTo>
                  <a:lnTo>
                    <a:pt x="391" y="99"/>
                  </a:lnTo>
                  <a:lnTo>
                    <a:pt x="384" y="106"/>
                  </a:lnTo>
                  <a:lnTo>
                    <a:pt x="377" y="113"/>
                  </a:lnTo>
                  <a:lnTo>
                    <a:pt x="370" y="120"/>
                  </a:lnTo>
                  <a:lnTo>
                    <a:pt x="362" y="127"/>
                  </a:lnTo>
                  <a:lnTo>
                    <a:pt x="355" y="135"/>
                  </a:lnTo>
                  <a:lnTo>
                    <a:pt x="347" y="143"/>
                  </a:lnTo>
                  <a:lnTo>
                    <a:pt x="340" y="153"/>
                  </a:lnTo>
                  <a:lnTo>
                    <a:pt x="333" y="161"/>
                  </a:lnTo>
                  <a:lnTo>
                    <a:pt x="325" y="169"/>
                  </a:lnTo>
                  <a:lnTo>
                    <a:pt x="317" y="176"/>
                  </a:lnTo>
                  <a:lnTo>
                    <a:pt x="307" y="183"/>
                  </a:lnTo>
                  <a:lnTo>
                    <a:pt x="306" y="185"/>
                  </a:lnTo>
                  <a:lnTo>
                    <a:pt x="303" y="188"/>
                  </a:lnTo>
                  <a:lnTo>
                    <a:pt x="301" y="191"/>
                  </a:lnTo>
                  <a:lnTo>
                    <a:pt x="298" y="192"/>
                  </a:lnTo>
                  <a:lnTo>
                    <a:pt x="295" y="195"/>
                  </a:lnTo>
                  <a:lnTo>
                    <a:pt x="291" y="196"/>
                  </a:lnTo>
                  <a:lnTo>
                    <a:pt x="288" y="198"/>
                  </a:lnTo>
                  <a:lnTo>
                    <a:pt x="284" y="199"/>
                  </a:lnTo>
                  <a:lnTo>
                    <a:pt x="275" y="215"/>
                  </a:lnTo>
                  <a:lnTo>
                    <a:pt x="262" y="228"/>
                  </a:lnTo>
                  <a:lnTo>
                    <a:pt x="250" y="240"/>
                  </a:lnTo>
                  <a:lnTo>
                    <a:pt x="238" y="251"/>
                  </a:lnTo>
                  <a:lnTo>
                    <a:pt x="224" y="260"/>
                  </a:lnTo>
                  <a:lnTo>
                    <a:pt x="211" y="271"/>
                  </a:lnTo>
                  <a:lnTo>
                    <a:pt x="198" y="284"/>
                  </a:lnTo>
                  <a:lnTo>
                    <a:pt x="186" y="296"/>
                  </a:lnTo>
                  <a:lnTo>
                    <a:pt x="178" y="297"/>
                  </a:lnTo>
                  <a:lnTo>
                    <a:pt x="171" y="300"/>
                  </a:lnTo>
                  <a:lnTo>
                    <a:pt x="163" y="303"/>
                  </a:lnTo>
                  <a:lnTo>
                    <a:pt x="156" y="305"/>
                  </a:lnTo>
                  <a:lnTo>
                    <a:pt x="148" y="308"/>
                  </a:lnTo>
                  <a:lnTo>
                    <a:pt x="140" y="309"/>
                  </a:lnTo>
                  <a:lnTo>
                    <a:pt x="133" y="312"/>
                  </a:lnTo>
                  <a:lnTo>
                    <a:pt x="125" y="312"/>
                  </a:lnTo>
                  <a:lnTo>
                    <a:pt x="110" y="314"/>
                  </a:lnTo>
                  <a:lnTo>
                    <a:pt x="95" y="316"/>
                  </a:lnTo>
                  <a:lnTo>
                    <a:pt x="80" y="318"/>
                  </a:lnTo>
                  <a:lnTo>
                    <a:pt x="63" y="319"/>
                  </a:lnTo>
                  <a:lnTo>
                    <a:pt x="48" y="320"/>
                  </a:lnTo>
                  <a:lnTo>
                    <a:pt x="32" y="322"/>
                  </a:lnTo>
                  <a:lnTo>
                    <a:pt x="17" y="322"/>
                  </a:lnTo>
                  <a:lnTo>
                    <a:pt x="0" y="322"/>
                  </a:lnTo>
                  <a:lnTo>
                    <a:pt x="15" y="309"/>
                  </a:lnTo>
                  <a:lnTo>
                    <a:pt x="32" y="299"/>
                  </a:lnTo>
                  <a:lnTo>
                    <a:pt x="50" y="288"/>
                  </a:lnTo>
                  <a:lnTo>
                    <a:pt x="66" y="278"/>
                  </a:lnTo>
                  <a:lnTo>
                    <a:pt x="84" y="269"/>
                  </a:lnTo>
                  <a:lnTo>
                    <a:pt x="100" y="259"/>
                  </a:lnTo>
                  <a:lnTo>
                    <a:pt x="116" y="248"/>
                  </a:lnTo>
                  <a:lnTo>
                    <a:pt x="133" y="236"/>
                  </a:lnTo>
                  <a:lnTo>
                    <a:pt x="149" y="224"/>
                  </a:lnTo>
                  <a:lnTo>
                    <a:pt x="167" y="211"/>
                  </a:lnTo>
                  <a:lnTo>
                    <a:pt x="185" y="200"/>
                  </a:lnTo>
                  <a:lnTo>
                    <a:pt x="201" y="189"/>
                  </a:lnTo>
                  <a:lnTo>
                    <a:pt x="219" y="178"/>
                  </a:lnTo>
                  <a:lnTo>
                    <a:pt x="235" y="165"/>
                  </a:lnTo>
                  <a:lnTo>
                    <a:pt x="251" y="151"/>
                  </a:lnTo>
                  <a:lnTo>
                    <a:pt x="268" y="135"/>
                  </a:lnTo>
                  <a:lnTo>
                    <a:pt x="290" y="117"/>
                  </a:lnTo>
                  <a:lnTo>
                    <a:pt x="310" y="99"/>
                  </a:lnTo>
                  <a:lnTo>
                    <a:pt x="332" y="82"/>
                  </a:lnTo>
                  <a:lnTo>
                    <a:pt x="354" y="64"/>
                  </a:lnTo>
                  <a:lnTo>
                    <a:pt x="376" y="46"/>
                  </a:lnTo>
                  <a:lnTo>
                    <a:pt x="397" y="31"/>
                  </a:lnTo>
                  <a:lnTo>
                    <a:pt x="419" y="16"/>
                  </a:lnTo>
                  <a:lnTo>
                    <a:pt x="442" y="2"/>
                  </a:lnTo>
                  <a:lnTo>
                    <a:pt x="447" y="1"/>
                  </a:lnTo>
                  <a:lnTo>
                    <a:pt x="451" y="0"/>
                  </a:lnTo>
                  <a:lnTo>
                    <a:pt x="453" y="0"/>
                  </a:lnTo>
                  <a:lnTo>
                    <a:pt x="457" y="0"/>
                  </a:lnTo>
                  <a:lnTo>
                    <a:pt x="460" y="1"/>
                  </a:lnTo>
                  <a:lnTo>
                    <a:pt x="464" y="1"/>
                  </a:lnTo>
                  <a:lnTo>
                    <a:pt x="467" y="1"/>
                  </a:lnTo>
                  <a:lnTo>
                    <a:pt x="471" y="2"/>
                  </a:lnTo>
                  <a:lnTo>
                    <a:pt x="468" y="17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7" name="Freeform 95"/>
            <p:cNvSpPr>
              <a:spLocks/>
            </p:cNvSpPr>
            <p:nvPr/>
          </p:nvSpPr>
          <p:spPr bwMode="auto">
            <a:xfrm>
              <a:off x="3824" y="4429"/>
              <a:ext cx="201" cy="80"/>
            </a:xfrm>
            <a:custGeom>
              <a:avLst/>
              <a:gdLst>
                <a:gd name="T0" fmla="*/ 201 w 201"/>
                <a:gd name="T1" fmla="*/ 0 h 80"/>
                <a:gd name="T2" fmla="*/ 196 w 201"/>
                <a:gd name="T3" fmla="*/ 8 h 80"/>
                <a:gd name="T4" fmla="*/ 192 w 201"/>
                <a:gd name="T5" fmla="*/ 17 h 80"/>
                <a:gd name="T6" fmla="*/ 188 w 201"/>
                <a:gd name="T7" fmla="*/ 27 h 80"/>
                <a:gd name="T8" fmla="*/ 185 w 201"/>
                <a:gd name="T9" fmla="*/ 36 h 80"/>
                <a:gd name="T10" fmla="*/ 181 w 201"/>
                <a:gd name="T11" fmla="*/ 46 h 80"/>
                <a:gd name="T12" fmla="*/ 176 w 201"/>
                <a:gd name="T13" fmla="*/ 56 h 80"/>
                <a:gd name="T14" fmla="*/ 173 w 201"/>
                <a:gd name="T15" fmla="*/ 58 h 80"/>
                <a:gd name="T16" fmla="*/ 169 w 201"/>
                <a:gd name="T17" fmla="*/ 62 h 80"/>
                <a:gd name="T18" fmla="*/ 163 w 201"/>
                <a:gd name="T19" fmla="*/ 65 h 80"/>
                <a:gd name="T20" fmla="*/ 158 w 201"/>
                <a:gd name="T21" fmla="*/ 68 h 80"/>
                <a:gd name="T22" fmla="*/ 140 w 201"/>
                <a:gd name="T23" fmla="*/ 71 h 80"/>
                <a:gd name="T24" fmla="*/ 124 w 201"/>
                <a:gd name="T25" fmla="*/ 72 h 80"/>
                <a:gd name="T26" fmla="*/ 106 w 201"/>
                <a:gd name="T27" fmla="*/ 72 h 80"/>
                <a:gd name="T28" fmla="*/ 90 w 201"/>
                <a:gd name="T29" fmla="*/ 72 h 80"/>
                <a:gd name="T30" fmla="*/ 73 w 201"/>
                <a:gd name="T31" fmla="*/ 72 h 80"/>
                <a:gd name="T32" fmla="*/ 57 w 201"/>
                <a:gd name="T33" fmla="*/ 73 h 80"/>
                <a:gd name="T34" fmla="*/ 40 w 201"/>
                <a:gd name="T35" fmla="*/ 76 h 80"/>
                <a:gd name="T36" fmla="*/ 23 w 201"/>
                <a:gd name="T37" fmla="*/ 80 h 80"/>
                <a:gd name="T38" fmla="*/ 20 w 201"/>
                <a:gd name="T39" fmla="*/ 79 h 80"/>
                <a:gd name="T40" fmla="*/ 17 w 201"/>
                <a:gd name="T41" fmla="*/ 79 h 80"/>
                <a:gd name="T42" fmla="*/ 15 w 201"/>
                <a:gd name="T43" fmla="*/ 79 h 80"/>
                <a:gd name="T44" fmla="*/ 10 w 201"/>
                <a:gd name="T45" fmla="*/ 79 h 80"/>
                <a:gd name="T46" fmla="*/ 8 w 201"/>
                <a:gd name="T47" fmla="*/ 79 h 80"/>
                <a:gd name="T48" fmla="*/ 5 w 201"/>
                <a:gd name="T49" fmla="*/ 77 h 80"/>
                <a:gd name="T50" fmla="*/ 2 w 201"/>
                <a:gd name="T51" fmla="*/ 76 h 80"/>
                <a:gd name="T52" fmla="*/ 0 w 201"/>
                <a:gd name="T53" fmla="*/ 75 h 80"/>
                <a:gd name="T54" fmla="*/ 24 w 201"/>
                <a:gd name="T55" fmla="*/ 62 h 80"/>
                <a:gd name="T56" fmla="*/ 49 w 201"/>
                <a:gd name="T57" fmla="*/ 51 h 80"/>
                <a:gd name="T58" fmla="*/ 73 w 201"/>
                <a:gd name="T59" fmla="*/ 41 h 80"/>
                <a:gd name="T60" fmla="*/ 98 w 201"/>
                <a:gd name="T61" fmla="*/ 32 h 80"/>
                <a:gd name="T62" fmla="*/ 124 w 201"/>
                <a:gd name="T63" fmla="*/ 23 h 80"/>
                <a:gd name="T64" fmla="*/ 150 w 201"/>
                <a:gd name="T65" fmla="*/ 15 h 80"/>
                <a:gd name="T66" fmla="*/ 176 w 201"/>
                <a:gd name="T67" fmla="*/ 8 h 80"/>
                <a:gd name="T68" fmla="*/ 201 w 201"/>
                <a:gd name="T6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1" h="80">
                  <a:moveTo>
                    <a:pt x="201" y="0"/>
                  </a:moveTo>
                  <a:lnTo>
                    <a:pt x="196" y="8"/>
                  </a:lnTo>
                  <a:lnTo>
                    <a:pt x="192" y="17"/>
                  </a:lnTo>
                  <a:lnTo>
                    <a:pt x="188" y="27"/>
                  </a:lnTo>
                  <a:lnTo>
                    <a:pt x="185" y="36"/>
                  </a:lnTo>
                  <a:lnTo>
                    <a:pt x="181" y="46"/>
                  </a:lnTo>
                  <a:lnTo>
                    <a:pt x="176" y="56"/>
                  </a:lnTo>
                  <a:lnTo>
                    <a:pt x="173" y="58"/>
                  </a:lnTo>
                  <a:lnTo>
                    <a:pt x="169" y="62"/>
                  </a:lnTo>
                  <a:lnTo>
                    <a:pt x="163" y="65"/>
                  </a:lnTo>
                  <a:lnTo>
                    <a:pt x="158" y="68"/>
                  </a:lnTo>
                  <a:lnTo>
                    <a:pt x="140" y="71"/>
                  </a:lnTo>
                  <a:lnTo>
                    <a:pt x="124" y="72"/>
                  </a:lnTo>
                  <a:lnTo>
                    <a:pt x="106" y="72"/>
                  </a:lnTo>
                  <a:lnTo>
                    <a:pt x="90" y="72"/>
                  </a:lnTo>
                  <a:lnTo>
                    <a:pt x="73" y="72"/>
                  </a:lnTo>
                  <a:lnTo>
                    <a:pt x="57" y="73"/>
                  </a:lnTo>
                  <a:lnTo>
                    <a:pt x="40" y="76"/>
                  </a:lnTo>
                  <a:lnTo>
                    <a:pt x="23" y="80"/>
                  </a:lnTo>
                  <a:lnTo>
                    <a:pt x="20" y="79"/>
                  </a:lnTo>
                  <a:lnTo>
                    <a:pt x="17" y="79"/>
                  </a:lnTo>
                  <a:lnTo>
                    <a:pt x="15" y="79"/>
                  </a:lnTo>
                  <a:lnTo>
                    <a:pt x="10" y="79"/>
                  </a:lnTo>
                  <a:lnTo>
                    <a:pt x="8" y="79"/>
                  </a:lnTo>
                  <a:lnTo>
                    <a:pt x="5" y="77"/>
                  </a:lnTo>
                  <a:lnTo>
                    <a:pt x="2" y="76"/>
                  </a:lnTo>
                  <a:lnTo>
                    <a:pt x="0" y="75"/>
                  </a:lnTo>
                  <a:lnTo>
                    <a:pt x="24" y="62"/>
                  </a:lnTo>
                  <a:lnTo>
                    <a:pt x="49" y="51"/>
                  </a:lnTo>
                  <a:lnTo>
                    <a:pt x="73" y="41"/>
                  </a:lnTo>
                  <a:lnTo>
                    <a:pt x="98" y="32"/>
                  </a:lnTo>
                  <a:lnTo>
                    <a:pt x="124" y="23"/>
                  </a:lnTo>
                  <a:lnTo>
                    <a:pt x="150" y="15"/>
                  </a:lnTo>
                  <a:lnTo>
                    <a:pt x="176" y="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8" name="Freeform 96"/>
            <p:cNvSpPr>
              <a:spLocks/>
            </p:cNvSpPr>
            <p:nvPr/>
          </p:nvSpPr>
          <p:spPr bwMode="auto">
            <a:xfrm>
              <a:off x="3200" y="1824"/>
              <a:ext cx="686" cy="687"/>
            </a:xfrm>
            <a:custGeom>
              <a:avLst/>
              <a:gdLst>
                <a:gd name="T0" fmla="*/ 686 w 686"/>
                <a:gd name="T1" fmla="*/ 604 h 687"/>
                <a:gd name="T2" fmla="*/ 682 w 686"/>
                <a:gd name="T3" fmla="*/ 608 h 687"/>
                <a:gd name="T4" fmla="*/ 677 w 686"/>
                <a:gd name="T5" fmla="*/ 625 h 687"/>
                <a:gd name="T6" fmla="*/ 640 w 686"/>
                <a:gd name="T7" fmla="*/ 659 h 687"/>
                <a:gd name="T8" fmla="*/ 573 w 686"/>
                <a:gd name="T9" fmla="*/ 685 h 687"/>
                <a:gd name="T10" fmla="*/ 502 w 686"/>
                <a:gd name="T11" fmla="*/ 686 h 687"/>
                <a:gd name="T12" fmla="*/ 443 w 686"/>
                <a:gd name="T13" fmla="*/ 670 h 687"/>
                <a:gd name="T14" fmla="*/ 405 w 686"/>
                <a:gd name="T15" fmla="*/ 641 h 687"/>
                <a:gd name="T16" fmla="*/ 345 w 686"/>
                <a:gd name="T17" fmla="*/ 607 h 687"/>
                <a:gd name="T18" fmla="*/ 222 w 686"/>
                <a:gd name="T19" fmla="*/ 554 h 687"/>
                <a:gd name="T20" fmla="*/ 126 w 686"/>
                <a:gd name="T21" fmla="*/ 472 h 687"/>
                <a:gd name="T22" fmla="*/ 72 w 686"/>
                <a:gd name="T23" fmla="*/ 363 h 687"/>
                <a:gd name="T24" fmla="*/ 61 w 686"/>
                <a:gd name="T25" fmla="*/ 300 h 687"/>
                <a:gd name="T26" fmla="*/ 48 w 686"/>
                <a:gd name="T27" fmla="*/ 223 h 687"/>
                <a:gd name="T28" fmla="*/ 35 w 686"/>
                <a:gd name="T29" fmla="*/ 112 h 687"/>
                <a:gd name="T30" fmla="*/ 19 w 686"/>
                <a:gd name="T31" fmla="*/ 125 h 687"/>
                <a:gd name="T32" fmla="*/ 7 w 686"/>
                <a:gd name="T33" fmla="*/ 143 h 687"/>
                <a:gd name="T34" fmla="*/ 1 w 686"/>
                <a:gd name="T35" fmla="*/ 150 h 687"/>
                <a:gd name="T36" fmla="*/ 5 w 686"/>
                <a:gd name="T37" fmla="*/ 127 h 687"/>
                <a:gd name="T38" fmla="*/ 19 w 686"/>
                <a:gd name="T39" fmla="*/ 102 h 687"/>
                <a:gd name="T40" fmla="*/ 35 w 686"/>
                <a:gd name="T41" fmla="*/ 54 h 687"/>
                <a:gd name="T42" fmla="*/ 48 w 686"/>
                <a:gd name="T43" fmla="*/ 30 h 687"/>
                <a:gd name="T44" fmla="*/ 49 w 686"/>
                <a:gd name="T45" fmla="*/ 28 h 687"/>
                <a:gd name="T46" fmla="*/ 55 w 686"/>
                <a:gd name="T47" fmla="*/ 23 h 687"/>
                <a:gd name="T48" fmla="*/ 57 w 686"/>
                <a:gd name="T49" fmla="*/ 13 h 687"/>
                <a:gd name="T50" fmla="*/ 67 w 686"/>
                <a:gd name="T51" fmla="*/ 4 h 687"/>
                <a:gd name="T52" fmla="*/ 76 w 686"/>
                <a:gd name="T53" fmla="*/ 50 h 687"/>
                <a:gd name="T54" fmla="*/ 79 w 686"/>
                <a:gd name="T55" fmla="*/ 176 h 687"/>
                <a:gd name="T56" fmla="*/ 94 w 686"/>
                <a:gd name="T57" fmla="*/ 207 h 687"/>
                <a:gd name="T58" fmla="*/ 94 w 686"/>
                <a:gd name="T59" fmla="*/ 217 h 687"/>
                <a:gd name="T60" fmla="*/ 106 w 686"/>
                <a:gd name="T61" fmla="*/ 275 h 687"/>
                <a:gd name="T62" fmla="*/ 139 w 686"/>
                <a:gd name="T63" fmla="*/ 356 h 687"/>
                <a:gd name="T64" fmla="*/ 153 w 686"/>
                <a:gd name="T65" fmla="*/ 378 h 687"/>
                <a:gd name="T66" fmla="*/ 168 w 686"/>
                <a:gd name="T67" fmla="*/ 405 h 687"/>
                <a:gd name="T68" fmla="*/ 181 w 686"/>
                <a:gd name="T69" fmla="*/ 424 h 687"/>
                <a:gd name="T70" fmla="*/ 201 w 686"/>
                <a:gd name="T71" fmla="*/ 447 h 687"/>
                <a:gd name="T72" fmla="*/ 225 w 686"/>
                <a:gd name="T73" fmla="*/ 472 h 687"/>
                <a:gd name="T74" fmla="*/ 244 w 686"/>
                <a:gd name="T75" fmla="*/ 483 h 687"/>
                <a:gd name="T76" fmla="*/ 252 w 686"/>
                <a:gd name="T77" fmla="*/ 485 h 687"/>
                <a:gd name="T78" fmla="*/ 288 w 686"/>
                <a:gd name="T79" fmla="*/ 495 h 687"/>
                <a:gd name="T80" fmla="*/ 359 w 686"/>
                <a:gd name="T81" fmla="*/ 537 h 687"/>
                <a:gd name="T82" fmla="*/ 386 w 686"/>
                <a:gd name="T83" fmla="*/ 551 h 687"/>
                <a:gd name="T84" fmla="*/ 392 w 686"/>
                <a:gd name="T85" fmla="*/ 563 h 687"/>
                <a:gd name="T86" fmla="*/ 407 w 686"/>
                <a:gd name="T87" fmla="*/ 571 h 687"/>
                <a:gd name="T88" fmla="*/ 435 w 686"/>
                <a:gd name="T89" fmla="*/ 596 h 687"/>
                <a:gd name="T90" fmla="*/ 453 w 686"/>
                <a:gd name="T91" fmla="*/ 603 h 687"/>
                <a:gd name="T92" fmla="*/ 465 w 686"/>
                <a:gd name="T93" fmla="*/ 614 h 687"/>
                <a:gd name="T94" fmla="*/ 467 w 686"/>
                <a:gd name="T95" fmla="*/ 618 h 687"/>
                <a:gd name="T96" fmla="*/ 479 w 686"/>
                <a:gd name="T97" fmla="*/ 638 h 687"/>
                <a:gd name="T98" fmla="*/ 491 w 686"/>
                <a:gd name="T99" fmla="*/ 644 h 687"/>
                <a:gd name="T100" fmla="*/ 498 w 686"/>
                <a:gd name="T101" fmla="*/ 641 h 687"/>
                <a:gd name="T102" fmla="*/ 572 w 686"/>
                <a:gd name="T103" fmla="*/ 646 h 687"/>
                <a:gd name="T104" fmla="*/ 641 w 686"/>
                <a:gd name="T105" fmla="*/ 641 h 687"/>
                <a:gd name="T106" fmla="*/ 654 w 686"/>
                <a:gd name="T107" fmla="*/ 631 h 687"/>
                <a:gd name="T108" fmla="*/ 664 w 686"/>
                <a:gd name="T109" fmla="*/ 618 h 687"/>
                <a:gd name="T110" fmla="*/ 675 w 686"/>
                <a:gd name="T111" fmla="*/ 612 h 687"/>
                <a:gd name="T112" fmla="*/ 686 w 686"/>
                <a:gd name="T113" fmla="*/ 603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6" h="687">
                  <a:moveTo>
                    <a:pt x="686" y="603"/>
                  </a:moveTo>
                  <a:lnTo>
                    <a:pt x="686" y="603"/>
                  </a:lnTo>
                  <a:lnTo>
                    <a:pt x="686" y="604"/>
                  </a:lnTo>
                  <a:lnTo>
                    <a:pt x="686" y="604"/>
                  </a:lnTo>
                  <a:lnTo>
                    <a:pt x="686" y="604"/>
                  </a:lnTo>
                  <a:lnTo>
                    <a:pt x="686" y="606"/>
                  </a:lnTo>
                  <a:lnTo>
                    <a:pt x="686" y="606"/>
                  </a:lnTo>
                  <a:lnTo>
                    <a:pt x="686" y="606"/>
                  </a:lnTo>
                  <a:lnTo>
                    <a:pt x="686" y="607"/>
                  </a:lnTo>
                  <a:lnTo>
                    <a:pt x="682" y="608"/>
                  </a:lnTo>
                  <a:lnTo>
                    <a:pt x="679" y="610"/>
                  </a:lnTo>
                  <a:lnTo>
                    <a:pt x="678" y="614"/>
                  </a:lnTo>
                  <a:lnTo>
                    <a:pt x="678" y="616"/>
                  </a:lnTo>
                  <a:lnTo>
                    <a:pt x="678" y="621"/>
                  </a:lnTo>
                  <a:lnTo>
                    <a:pt x="677" y="625"/>
                  </a:lnTo>
                  <a:lnTo>
                    <a:pt x="675" y="627"/>
                  </a:lnTo>
                  <a:lnTo>
                    <a:pt x="673" y="630"/>
                  </a:lnTo>
                  <a:lnTo>
                    <a:pt x="663" y="641"/>
                  </a:lnTo>
                  <a:lnTo>
                    <a:pt x="652" y="651"/>
                  </a:lnTo>
                  <a:lnTo>
                    <a:pt x="640" y="659"/>
                  </a:lnTo>
                  <a:lnTo>
                    <a:pt x="628" y="666"/>
                  </a:lnTo>
                  <a:lnTo>
                    <a:pt x="614" y="671"/>
                  </a:lnTo>
                  <a:lnTo>
                    <a:pt x="602" y="676"/>
                  </a:lnTo>
                  <a:lnTo>
                    <a:pt x="588" y="681"/>
                  </a:lnTo>
                  <a:lnTo>
                    <a:pt x="573" y="685"/>
                  </a:lnTo>
                  <a:lnTo>
                    <a:pt x="559" y="686"/>
                  </a:lnTo>
                  <a:lnTo>
                    <a:pt x="544" y="687"/>
                  </a:lnTo>
                  <a:lnTo>
                    <a:pt x="531" y="687"/>
                  </a:lnTo>
                  <a:lnTo>
                    <a:pt x="516" y="687"/>
                  </a:lnTo>
                  <a:lnTo>
                    <a:pt x="502" y="686"/>
                  </a:lnTo>
                  <a:lnTo>
                    <a:pt x="488" y="683"/>
                  </a:lnTo>
                  <a:lnTo>
                    <a:pt x="475" y="681"/>
                  </a:lnTo>
                  <a:lnTo>
                    <a:pt x="461" y="676"/>
                  </a:lnTo>
                  <a:lnTo>
                    <a:pt x="452" y="674"/>
                  </a:lnTo>
                  <a:lnTo>
                    <a:pt x="443" y="670"/>
                  </a:lnTo>
                  <a:lnTo>
                    <a:pt x="435" y="666"/>
                  </a:lnTo>
                  <a:lnTo>
                    <a:pt x="427" y="659"/>
                  </a:lnTo>
                  <a:lnTo>
                    <a:pt x="420" y="653"/>
                  </a:lnTo>
                  <a:lnTo>
                    <a:pt x="412" y="648"/>
                  </a:lnTo>
                  <a:lnTo>
                    <a:pt x="405" y="641"/>
                  </a:lnTo>
                  <a:lnTo>
                    <a:pt x="397" y="637"/>
                  </a:lnTo>
                  <a:lnTo>
                    <a:pt x="385" y="629"/>
                  </a:lnTo>
                  <a:lnTo>
                    <a:pt x="371" y="621"/>
                  </a:lnTo>
                  <a:lnTo>
                    <a:pt x="359" y="614"/>
                  </a:lnTo>
                  <a:lnTo>
                    <a:pt x="345" y="607"/>
                  </a:lnTo>
                  <a:lnTo>
                    <a:pt x="318" y="595"/>
                  </a:lnTo>
                  <a:lnTo>
                    <a:pt x="291" y="584"/>
                  </a:lnTo>
                  <a:lnTo>
                    <a:pt x="263" y="573"/>
                  </a:lnTo>
                  <a:lnTo>
                    <a:pt x="236" y="561"/>
                  </a:lnTo>
                  <a:lnTo>
                    <a:pt x="222" y="554"/>
                  </a:lnTo>
                  <a:lnTo>
                    <a:pt x="210" y="546"/>
                  </a:lnTo>
                  <a:lnTo>
                    <a:pt x="198" y="539"/>
                  </a:lnTo>
                  <a:lnTo>
                    <a:pt x="186" y="529"/>
                  </a:lnTo>
                  <a:lnTo>
                    <a:pt x="138" y="492"/>
                  </a:lnTo>
                  <a:lnTo>
                    <a:pt x="126" y="472"/>
                  </a:lnTo>
                  <a:lnTo>
                    <a:pt x="113" y="451"/>
                  </a:lnTo>
                  <a:lnTo>
                    <a:pt x="101" y="430"/>
                  </a:lnTo>
                  <a:lnTo>
                    <a:pt x="90" y="408"/>
                  </a:lnTo>
                  <a:lnTo>
                    <a:pt x="81" y="386"/>
                  </a:lnTo>
                  <a:lnTo>
                    <a:pt x="72" y="363"/>
                  </a:lnTo>
                  <a:lnTo>
                    <a:pt x="70" y="352"/>
                  </a:lnTo>
                  <a:lnTo>
                    <a:pt x="68" y="339"/>
                  </a:lnTo>
                  <a:lnTo>
                    <a:pt x="66" y="327"/>
                  </a:lnTo>
                  <a:lnTo>
                    <a:pt x="66" y="315"/>
                  </a:lnTo>
                  <a:lnTo>
                    <a:pt x="61" y="300"/>
                  </a:lnTo>
                  <a:lnTo>
                    <a:pt x="59" y="285"/>
                  </a:lnTo>
                  <a:lnTo>
                    <a:pt x="56" y="270"/>
                  </a:lnTo>
                  <a:lnTo>
                    <a:pt x="53" y="255"/>
                  </a:lnTo>
                  <a:lnTo>
                    <a:pt x="50" y="238"/>
                  </a:lnTo>
                  <a:lnTo>
                    <a:pt x="48" y="223"/>
                  </a:lnTo>
                  <a:lnTo>
                    <a:pt x="45" y="208"/>
                  </a:lnTo>
                  <a:lnTo>
                    <a:pt x="41" y="193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5" y="112"/>
                  </a:lnTo>
                  <a:lnTo>
                    <a:pt x="31" y="112"/>
                  </a:lnTo>
                  <a:lnTo>
                    <a:pt x="30" y="112"/>
                  </a:lnTo>
                  <a:lnTo>
                    <a:pt x="26" y="114"/>
                  </a:lnTo>
                  <a:lnTo>
                    <a:pt x="22" y="120"/>
                  </a:lnTo>
                  <a:lnTo>
                    <a:pt x="19" y="125"/>
                  </a:lnTo>
                  <a:lnTo>
                    <a:pt x="16" y="131"/>
                  </a:lnTo>
                  <a:lnTo>
                    <a:pt x="12" y="136"/>
                  </a:lnTo>
                  <a:lnTo>
                    <a:pt x="10" y="140"/>
                  </a:lnTo>
                  <a:lnTo>
                    <a:pt x="8" y="142"/>
                  </a:lnTo>
                  <a:lnTo>
                    <a:pt x="7" y="143"/>
                  </a:lnTo>
                  <a:lnTo>
                    <a:pt x="7" y="144"/>
                  </a:lnTo>
                  <a:lnTo>
                    <a:pt x="5" y="146"/>
                  </a:lnTo>
                  <a:lnTo>
                    <a:pt x="4" y="147"/>
                  </a:lnTo>
                  <a:lnTo>
                    <a:pt x="3" y="148"/>
                  </a:lnTo>
                  <a:lnTo>
                    <a:pt x="1" y="150"/>
                  </a:lnTo>
                  <a:lnTo>
                    <a:pt x="0" y="151"/>
                  </a:lnTo>
                  <a:lnTo>
                    <a:pt x="1" y="144"/>
                  </a:lnTo>
                  <a:lnTo>
                    <a:pt x="3" y="139"/>
                  </a:lnTo>
                  <a:lnTo>
                    <a:pt x="4" y="132"/>
                  </a:lnTo>
                  <a:lnTo>
                    <a:pt x="5" y="127"/>
                  </a:lnTo>
                  <a:lnTo>
                    <a:pt x="7" y="120"/>
                  </a:lnTo>
                  <a:lnTo>
                    <a:pt x="10" y="114"/>
                  </a:lnTo>
                  <a:lnTo>
                    <a:pt x="12" y="109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23" y="91"/>
                  </a:lnTo>
                  <a:lnTo>
                    <a:pt x="27" y="82"/>
                  </a:lnTo>
                  <a:lnTo>
                    <a:pt x="30" y="72"/>
                  </a:lnTo>
                  <a:lnTo>
                    <a:pt x="33" y="64"/>
                  </a:lnTo>
                  <a:lnTo>
                    <a:pt x="35" y="54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5" y="23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6" y="16"/>
                  </a:lnTo>
                  <a:lnTo>
                    <a:pt x="57" y="13"/>
                  </a:lnTo>
                  <a:lnTo>
                    <a:pt x="59" y="12"/>
                  </a:lnTo>
                  <a:lnTo>
                    <a:pt x="61" y="9"/>
                  </a:lnTo>
                  <a:lnTo>
                    <a:pt x="63" y="8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1"/>
                  </a:lnTo>
                  <a:lnTo>
                    <a:pt x="70" y="0"/>
                  </a:lnTo>
                  <a:lnTo>
                    <a:pt x="78" y="4"/>
                  </a:lnTo>
                  <a:lnTo>
                    <a:pt x="78" y="26"/>
                  </a:lnTo>
                  <a:lnTo>
                    <a:pt x="76" y="50"/>
                  </a:lnTo>
                  <a:lnTo>
                    <a:pt x="75" y="79"/>
                  </a:lnTo>
                  <a:lnTo>
                    <a:pt x="74" y="107"/>
                  </a:lnTo>
                  <a:lnTo>
                    <a:pt x="74" y="136"/>
                  </a:lnTo>
                  <a:lnTo>
                    <a:pt x="76" y="162"/>
                  </a:lnTo>
                  <a:lnTo>
                    <a:pt x="79" y="176"/>
                  </a:lnTo>
                  <a:lnTo>
                    <a:pt x="82" y="187"/>
                  </a:lnTo>
                  <a:lnTo>
                    <a:pt x="86" y="196"/>
                  </a:lnTo>
                  <a:lnTo>
                    <a:pt x="90" y="206"/>
                  </a:lnTo>
                  <a:lnTo>
                    <a:pt x="94" y="206"/>
                  </a:lnTo>
                  <a:lnTo>
                    <a:pt x="94" y="207"/>
                  </a:lnTo>
                  <a:lnTo>
                    <a:pt x="94" y="208"/>
                  </a:lnTo>
                  <a:lnTo>
                    <a:pt x="93" y="211"/>
                  </a:lnTo>
                  <a:lnTo>
                    <a:pt x="93" y="213"/>
                  </a:lnTo>
                  <a:lnTo>
                    <a:pt x="93" y="215"/>
                  </a:lnTo>
                  <a:lnTo>
                    <a:pt x="94" y="217"/>
                  </a:lnTo>
                  <a:lnTo>
                    <a:pt x="96" y="217"/>
                  </a:lnTo>
                  <a:lnTo>
                    <a:pt x="98" y="218"/>
                  </a:lnTo>
                  <a:lnTo>
                    <a:pt x="100" y="234"/>
                  </a:lnTo>
                  <a:lnTo>
                    <a:pt x="102" y="253"/>
                  </a:lnTo>
                  <a:lnTo>
                    <a:pt x="106" y="275"/>
                  </a:lnTo>
                  <a:lnTo>
                    <a:pt x="113" y="297"/>
                  </a:lnTo>
                  <a:lnTo>
                    <a:pt x="121" y="319"/>
                  </a:lnTo>
                  <a:lnTo>
                    <a:pt x="130" y="338"/>
                  </a:lnTo>
                  <a:lnTo>
                    <a:pt x="135" y="348"/>
                  </a:lnTo>
                  <a:lnTo>
                    <a:pt x="139" y="356"/>
                  </a:lnTo>
                  <a:lnTo>
                    <a:pt x="145" y="363"/>
                  </a:lnTo>
                  <a:lnTo>
                    <a:pt x="150" y="368"/>
                  </a:lnTo>
                  <a:lnTo>
                    <a:pt x="150" y="372"/>
                  </a:lnTo>
                  <a:lnTo>
                    <a:pt x="150" y="376"/>
                  </a:lnTo>
                  <a:lnTo>
                    <a:pt x="153" y="378"/>
                  </a:lnTo>
                  <a:lnTo>
                    <a:pt x="156" y="380"/>
                  </a:lnTo>
                  <a:lnTo>
                    <a:pt x="158" y="386"/>
                  </a:lnTo>
                  <a:lnTo>
                    <a:pt x="161" y="393"/>
                  </a:lnTo>
                  <a:lnTo>
                    <a:pt x="164" y="398"/>
                  </a:lnTo>
                  <a:lnTo>
                    <a:pt x="168" y="405"/>
                  </a:lnTo>
                  <a:lnTo>
                    <a:pt x="171" y="409"/>
                  </a:lnTo>
                  <a:lnTo>
                    <a:pt x="173" y="412"/>
                  </a:lnTo>
                  <a:lnTo>
                    <a:pt x="175" y="415"/>
                  </a:lnTo>
                  <a:lnTo>
                    <a:pt x="177" y="419"/>
                  </a:lnTo>
                  <a:lnTo>
                    <a:pt x="181" y="424"/>
                  </a:lnTo>
                  <a:lnTo>
                    <a:pt x="186" y="431"/>
                  </a:lnTo>
                  <a:lnTo>
                    <a:pt x="191" y="438"/>
                  </a:lnTo>
                  <a:lnTo>
                    <a:pt x="195" y="442"/>
                  </a:lnTo>
                  <a:lnTo>
                    <a:pt x="199" y="446"/>
                  </a:lnTo>
                  <a:lnTo>
                    <a:pt x="201" y="447"/>
                  </a:lnTo>
                  <a:lnTo>
                    <a:pt x="202" y="451"/>
                  </a:lnTo>
                  <a:lnTo>
                    <a:pt x="206" y="457"/>
                  </a:lnTo>
                  <a:lnTo>
                    <a:pt x="211" y="462"/>
                  </a:lnTo>
                  <a:lnTo>
                    <a:pt x="218" y="466"/>
                  </a:lnTo>
                  <a:lnTo>
                    <a:pt x="225" y="472"/>
                  </a:lnTo>
                  <a:lnTo>
                    <a:pt x="231" y="476"/>
                  </a:lnTo>
                  <a:lnTo>
                    <a:pt x="237" y="480"/>
                  </a:lnTo>
                  <a:lnTo>
                    <a:pt x="240" y="483"/>
                  </a:lnTo>
                  <a:lnTo>
                    <a:pt x="243" y="483"/>
                  </a:lnTo>
                  <a:lnTo>
                    <a:pt x="244" y="483"/>
                  </a:lnTo>
                  <a:lnTo>
                    <a:pt x="246" y="483"/>
                  </a:lnTo>
                  <a:lnTo>
                    <a:pt x="248" y="484"/>
                  </a:lnTo>
                  <a:lnTo>
                    <a:pt x="250" y="484"/>
                  </a:lnTo>
                  <a:lnTo>
                    <a:pt x="251" y="484"/>
                  </a:lnTo>
                  <a:lnTo>
                    <a:pt x="252" y="485"/>
                  </a:lnTo>
                  <a:lnTo>
                    <a:pt x="252" y="487"/>
                  </a:lnTo>
                  <a:lnTo>
                    <a:pt x="262" y="488"/>
                  </a:lnTo>
                  <a:lnTo>
                    <a:pt x="272" y="490"/>
                  </a:lnTo>
                  <a:lnTo>
                    <a:pt x="280" y="492"/>
                  </a:lnTo>
                  <a:lnTo>
                    <a:pt x="288" y="495"/>
                  </a:lnTo>
                  <a:lnTo>
                    <a:pt x="304" y="505"/>
                  </a:lnTo>
                  <a:lnTo>
                    <a:pt x="319" y="514"/>
                  </a:lnTo>
                  <a:lnTo>
                    <a:pt x="334" y="525"/>
                  </a:lnTo>
                  <a:lnTo>
                    <a:pt x="351" y="533"/>
                  </a:lnTo>
                  <a:lnTo>
                    <a:pt x="359" y="537"/>
                  </a:lnTo>
                  <a:lnTo>
                    <a:pt x="367" y="540"/>
                  </a:lnTo>
                  <a:lnTo>
                    <a:pt x="377" y="541"/>
                  </a:lnTo>
                  <a:lnTo>
                    <a:pt x="386" y="543"/>
                  </a:lnTo>
                  <a:lnTo>
                    <a:pt x="386" y="546"/>
                  </a:lnTo>
                  <a:lnTo>
                    <a:pt x="386" y="551"/>
                  </a:lnTo>
                  <a:lnTo>
                    <a:pt x="386" y="556"/>
                  </a:lnTo>
                  <a:lnTo>
                    <a:pt x="387" y="562"/>
                  </a:lnTo>
                  <a:lnTo>
                    <a:pt x="387" y="566"/>
                  </a:lnTo>
                  <a:lnTo>
                    <a:pt x="389" y="567"/>
                  </a:lnTo>
                  <a:lnTo>
                    <a:pt x="392" y="563"/>
                  </a:lnTo>
                  <a:lnTo>
                    <a:pt x="393" y="555"/>
                  </a:lnTo>
                  <a:lnTo>
                    <a:pt x="394" y="558"/>
                  </a:lnTo>
                  <a:lnTo>
                    <a:pt x="398" y="561"/>
                  </a:lnTo>
                  <a:lnTo>
                    <a:pt x="402" y="566"/>
                  </a:lnTo>
                  <a:lnTo>
                    <a:pt x="407" y="571"/>
                  </a:lnTo>
                  <a:lnTo>
                    <a:pt x="412" y="576"/>
                  </a:lnTo>
                  <a:lnTo>
                    <a:pt x="416" y="580"/>
                  </a:lnTo>
                  <a:lnTo>
                    <a:pt x="419" y="582"/>
                  </a:lnTo>
                  <a:lnTo>
                    <a:pt x="420" y="584"/>
                  </a:lnTo>
                  <a:lnTo>
                    <a:pt x="435" y="596"/>
                  </a:lnTo>
                  <a:lnTo>
                    <a:pt x="439" y="593"/>
                  </a:lnTo>
                  <a:lnTo>
                    <a:pt x="441" y="596"/>
                  </a:lnTo>
                  <a:lnTo>
                    <a:pt x="445" y="599"/>
                  </a:lnTo>
                  <a:lnTo>
                    <a:pt x="449" y="601"/>
                  </a:lnTo>
                  <a:lnTo>
                    <a:pt x="453" y="603"/>
                  </a:lnTo>
                  <a:lnTo>
                    <a:pt x="456" y="606"/>
                  </a:lnTo>
                  <a:lnTo>
                    <a:pt x="460" y="608"/>
                  </a:lnTo>
                  <a:lnTo>
                    <a:pt x="463" y="611"/>
                  </a:lnTo>
                  <a:lnTo>
                    <a:pt x="463" y="614"/>
                  </a:lnTo>
                  <a:lnTo>
                    <a:pt x="465" y="614"/>
                  </a:lnTo>
                  <a:lnTo>
                    <a:pt x="467" y="615"/>
                  </a:lnTo>
                  <a:lnTo>
                    <a:pt x="467" y="615"/>
                  </a:lnTo>
                  <a:lnTo>
                    <a:pt x="467" y="616"/>
                  </a:lnTo>
                  <a:lnTo>
                    <a:pt x="467" y="616"/>
                  </a:lnTo>
                  <a:lnTo>
                    <a:pt x="467" y="618"/>
                  </a:lnTo>
                  <a:lnTo>
                    <a:pt x="468" y="618"/>
                  </a:lnTo>
                  <a:lnTo>
                    <a:pt x="471" y="618"/>
                  </a:lnTo>
                  <a:lnTo>
                    <a:pt x="471" y="622"/>
                  </a:lnTo>
                  <a:lnTo>
                    <a:pt x="471" y="626"/>
                  </a:lnTo>
                  <a:lnTo>
                    <a:pt x="479" y="638"/>
                  </a:lnTo>
                  <a:lnTo>
                    <a:pt x="483" y="638"/>
                  </a:lnTo>
                  <a:lnTo>
                    <a:pt x="487" y="645"/>
                  </a:lnTo>
                  <a:lnTo>
                    <a:pt x="488" y="645"/>
                  </a:lnTo>
                  <a:lnTo>
                    <a:pt x="490" y="645"/>
                  </a:lnTo>
                  <a:lnTo>
                    <a:pt x="491" y="644"/>
                  </a:lnTo>
                  <a:lnTo>
                    <a:pt x="493" y="644"/>
                  </a:lnTo>
                  <a:lnTo>
                    <a:pt x="494" y="642"/>
                  </a:lnTo>
                  <a:lnTo>
                    <a:pt x="495" y="642"/>
                  </a:lnTo>
                  <a:lnTo>
                    <a:pt x="497" y="642"/>
                  </a:lnTo>
                  <a:lnTo>
                    <a:pt x="498" y="641"/>
                  </a:lnTo>
                  <a:lnTo>
                    <a:pt x="502" y="641"/>
                  </a:lnTo>
                  <a:lnTo>
                    <a:pt x="520" y="645"/>
                  </a:lnTo>
                  <a:lnTo>
                    <a:pt x="538" y="646"/>
                  </a:lnTo>
                  <a:lnTo>
                    <a:pt x="555" y="646"/>
                  </a:lnTo>
                  <a:lnTo>
                    <a:pt x="572" y="646"/>
                  </a:lnTo>
                  <a:lnTo>
                    <a:pt x="589" y="645"/>
                  </a:lnTo>
                  <a:lnTo>
                    <a:pt x="606" y="644"/>
                  </a:lnTo>
                  <a:lnTo>
                    <a:pt x="624" y="642"/>
                  </a:lnTo>
                  <a:lnTo>
                    <a:pt x="641" y="641"/>
                  </a:lnTo>
                  <a:lnTo>
                    <a:pt x="641" y="641"/>
                  </a:lnTo>
                  <a:lnTo>
                    <a:pt x="643" y="640"/>
                  </a:lnTo>
                  <a:lnTo>
                    <a:pt x="645" y="638"/>
                  </a:lnTo>
                  <a:lnTo>
                    <a:pt x="648" y="636"/>
                  </a:lnTo>
                  <a:lnTo>
                    <a:pt x="651" y="634"/>
                  </a:lnTo>
                  <a:lnTo>
                    <a:pt x="654" y="631"/>
                  </a:lnTo>
                  <a:lnTo>
                    <a:pt x="655" y="630"/>
                  </a:lnTo>
                  <a:lnTo>
                    <a:pt x="658" y="630"/>
                  </a:lnTo>
                  <a:lnTo>
                    <a:pt x="660" y="626"/>
                  </a:lnTo>
                  <a:lnTo>
                    <a:pt x="660" y="622"/>
                  </a:lnTo>
                  <a:lnTo>
                    <a:pt x="664" y="618"/>
                  </a:lnTo>
                  <a:lnTo>
                    <a:pt x="669" y="618"/>
                  </a:lnTo>
                  <a:lnTo>
                    <a:pt x="673" y="618"/>
                  </a:lnTo>
                  <a:lnTo>
                    <a:pt x="673" y="616"/>
                  </a:lnTo>
                  <a:lnTo>
                    <a:pt x="674" y="614"/>
                  </a:lnTo>
                  <a:lnTo>
                    <a:pt x="675" y="612"/>
                  </a:lnTo>
                  <a:lnTo>
                    <a:pt x="678" y="610"/>
                  </a:lnTo>
                  <a:lnTo>
                    <a:pt x="681" y="607"/>
                  </a:lnTo>
                  <a:lnTo>
                    <a:pt x="682" y="606"/>
                  </a:lnTo>
                  <a:lnTo>
                    <a:pt x="685" y="604"/>
                  </a:lnTo>
                  <a:lnTo>
                    <a:pt x="686" y="603"/>
                  </a:lnTo>
                  <a:close/>
                </a:path>
              </a:pathLst>
            </a:custGeom>
            <a:solidFill>
              <a:srgbClr val="DEC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29" name="Freeform 97"/>
            <p:cNvSpPr>
              <a:spLocks/>
            </p:cNvSpPr>
            <p:nvPr/>
          </p:nvSpPr>
          <p:spPr bwMode="auto">
            <a:xfrm>
              <a:off x="3522" y="1635"/>
              <a:ext cx="228" cy="168"/>
            </a:xfrm>
            <a:custGeom>
              <a:avLst/>
              <a:gdLst>
                <a:gd name="T0" fmla="*/ 0 w 228"/>
                <a:gd name="T1" fmla="*/ 168 h 168"/>
                <a:gd name="T2" fmla="*/ 31 w 228"/>
                <a:gd name="T3" fmla="*/ 159 h 168"/>
                <a:gd name="T4" fmla="*/ 82 w 228"/>
                <a:gd name="T5" fmla="*/ 100 h 168"/>
                <a:gd name="T6" fmla="*/ 135 w 228"/>
                <a:gd name="T7" fmla="*/ 65 h 168"/>
                <a:gd name="T8" fmla="*/ 181 w 228"/>
                <a:gd name="T9" fmla="*/ 80 h 168"/>
                <a:gd name="T10" fmla="*/ 201 w 228"/>
                <a:gd name="T11" fmla="*/ 110 h 168"/>
                <a:gd name="T12" fmla="*/ 228 w 228"/>
                <a:gd name="T13" fmla="*/ 81 h 168"/>
                <a:gd name="T14" fmla="*/ 225 w 228"/>
                <a:gd name="T15" fmla="*/ 22 h 168"/>
                <a:gd name="T16" fmla="*/ 180 w 228"/>
                <a:gd name="T17" fmla="*/ 11 h 168"/>
                <a:gd name="T18" fmla="*/ 112 w 228"/>
                <a:gd name="T19" fmla="*/ 0 h 168"/>
                <a:gd name="T20" fmla="*/ 55 w 228"/>
                <a:gd name="T21" fmla="*/ 43 h 168"/>
                <a:gd name="T22" fmla="*/ 37 w 228"/>
                <a:gd name="T23" fmla="*/ 85 h 168"/>
                <a:gd name="T24" fmla="*/ 22 w 228"/>
                <a:gd name="T25" fmla="*/ 133 h 168"/>
                <a:gd name="T26" fmla="*/ 20 w 228"/>
                <a:gd name="T27" fmla="*/ 134 h 168"/>
                <a:gd name="T28" fmla="*/ 18 w 228"/>
                <a:gd name="T29" fmla="*/ 138 h 168"/>
                <a:gd name="T30" fmla="*/ 15 w 228"/>
                <a:gd name="T31" fmla="*/ 144 h 168"/>
                <a:gd name="T32" fmla="*/ 11 w 228"/>
                <a:gd name="T33" fmla="*/ 150 h 168"/>
                <a:gd name="T34" fmla="*/ 7 w 228"/>
                <a:gd name="T35" fmla="*/ 157 h 168"/>
                <a:gd name="T36" fmla="*/ 4 w 228"/>
                <a:gd name="T37" fmla="*/ 163 h 168"/>
                <a:gd name="T38" fmla="*/ 1 w 228"/>
                <a:gd name="T39" fmla="*/ 167 h 168"/>
                <a:gd name="T40" fmla="*/ 0 w 228"/>
                <a:gd name="T4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168">
                  <a:moveTo>
                    <a:pt x="0" y="168"/>
                  </a:moveTo>
                  <a:lnTo>
                    <a:pt x="31" y="159"/>
                  </a:lnTo>
                  <a:lnTo>
                    <a:pt x="82" y="100"/>
                  </a:lnTo>
                  <a:lnTo>
                    <a:pt x="135" y="65"/>
                  </a:lnTo>
                  <a:lnTo>
                    <a:pt x="181" y="80"/>
                  </a:lnTo>
                  <a:lnTo>
                    <a:pt x="201" y="110"/>
                  </a:lnTo>
                  <a:lnTo>
                    <a:pt x="228" y="81"/>
                  </a:lnTo>
                  <a:lnTo>
                    <a:pt x="225" y="22"/>
                  </a:lnTo>
                  <a:lnTo>
                    <a:pt x="180" y="11"/>
                  </a:lnTo>
                  <a:lnTo>
                    <a:pt x="112" y="0"/>
                  </a:lnTo>
                  <a:lnTo>
                    <a:pt x="55" y="43"/>
                  </a:lnTo>
                  <a:lnTo>
                    <a:pt x="37" y="85"/>
                  </a:lnTo>
                  <a:lnTo>
                    <a:pt x="22" y="133"/>
                  </a:lnTo>
                  <a:lnTo>
                    <a:pt x="20" y="134"/>
                  </a:lnTo>
                  <a:lnTo>
                    <a:pt x="18" y="138"/>
                  </a:lnTo>
                  <a:lnTo>
                    <a:pt x="15" y="144"/>
                  </a:lnTo>
                  <a:lnTo>
                    <a:pt x="11" y="150"/>
                  </a:lnTo>
                  <a:lnTo>
                    <a:pt x="7" y="157"/>
                  </a:lnTo>
                  <a:lnTo>
                    <a:pt x="4" y="163"/>
                  </a:lnTo>
                  <a:lnTo>
                    <a:pt x="1" y="167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DEC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0" name="Freeform 98"/>
            <p:cNvSpPr>
              <a:spLocks/>
            </p:cNvSpPr>
            <p:nvPr/>
          </p:nvSpPr>
          <p:spPr bwMode="auto">
            <a:xfrm>
              <a:off x="3568" y="1635"/>
              <a:ext cx="88" cy="60"/>
            </a:xfrm>
            <a:custGeom>
              <a:avLst/>
              <a:gdLst>
                <a:gd name="T0" fmla="*/ 88 w 88"/>
                <a:gd name="T1" fmla="*/ 4 h 60"/>
                <a:gd name="T2" fmla="*/ 88 w 88"/>
                <a:gd name="T3" fmla="*/ 4 h 60"/>
                <a:gd name="T4" fmla="*/ 86 w 88"/>
                <a:gd name="T5" fmla="*/ 4 h 60"/>
                <a:gd name="T6" fmla="*/ 86 w 88"/>
                <a:gd name="T7" fmla="*/ 6 h 60"/>
                <a:gd name="T8" fmla="*/ 85 w 88"/>
                <a:gd name="T9" fmla="*/ 7 h 60"/>
                <a:gd name="T10" fmla="*/ 85 w 88"/>
                <a:gd name="T11" fmla="*/ 7 h 60"/>
                <a:gd name="T12" fmla="*/ 84 w 88"/>
                <a:gd name="T13" fmla="*/ 9 h 60"/>
                <a:gd name="T14" fmla="*/ 84 w 88"/>
                <a:gd name="T15" fmla="*/ 9 h 60"/>
                <a:gd name="T16" fmla="*/ 82 w 88"/>
                <a:gd name="T17" fmla="*/ 10 h 60"/>
                <a:gd name="T18" fmla="*/ 71 w 88"/>
                <a:gd name="T19" fmla="*/ 14 h 60"/>
                <a:gd name="T20" fmla="*/ 60 w 88"/>
                <a:gd name="T21" fmla="*/ 18 h 60"/>
                <a:gd name="T22" fmla="*/ 49 w 88"/>
                <a:gd name="T23" fmla="*/ 25 h 60"/>
                <a:gd name="T24" fmla="*/ 40 w 88"/>
                <a:gd name="T25" fmla="*/ 30 h 60"/>
                <a:gd name="T26" fmla="*/ 30 w 88"/>
                <a:gd name="T27" fmla="*/ 39 h 60"/>
                <a:gd name="T28" fmla="*/ 19 w 88"/>
                <a:gd name="T29" fmla="*/ 45 h 60"/>
                <a:gd name="T30" fmla="*/ 10 w 88"/>
                <a:gd name="T31" fmla="*/ 54 h 60"/>
                <a:gd name="T32" fmla="*/ 0 w 88"/>
                <a:gd name="T33" fmla="*/ 60 h 60"/>
                <a:gd name="T34" fmla="*/ 9 w 88"/>
                <a:gd name="T35" fmla="*/ 43 h 60"/>
                <a:gd name="T36" fmla="*/ 66 w 88"/>
                <a:gd name="T37" fmla="*/ 0 h 60"/>
                <a:gd name="T38" fmla="*/ 88 w 88"/>
                <a:gd name="T3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60">
                  <a:moveTo>
                    <a:pt x="88" y="4"/>
                  </a:moveTo>
                  <a:lnTo>
                    <a:pt x="88" y="4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2" y="10"/>
                  </a:lnTo>
                  <a:lnTo>
                    <a:pt x="71" y="14"/>
                  </a:lnTo>
                  <a:lnTo>
                    <a:pt x="60" y="18"/>
                  </a:lnTo>
                  <a:lnTo>
                    <a:pt x="49" y="25"/>
                  </a:lnTo>
                  <a:lnTo>
                    <a:pt x="40" y="30"/>
                  </a:lnTo>
                  <a:lnTo>
                    <a:pt x="30" y="39"/>
                  </a:lnTo>
                  <a:lnTo>
                    <a:pt x="19" y="45"/>
                  </a:lnTo>
                  <a:lnTo>
                    <a:pt x="10" y="54"/>
                  </a:lnTo>
                  <a:lnTo>
                    <a:pt x="0" y="60"/>
                  </a:lnTo>
                  <a:lnTo>
                    <a:pt x="9" y="43"/>
                  </a:lnTo>
                  <a:lnTo>
                    <a:pt x="66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1" name="Freeform 99"/>
            <p:cNvSpPr>
              <a:spLocks noEditPoints="1"/>
            </p:cNvSpPr>
            <p:nvPr/>
          </p:nvSpPr>
          <p:spPr bwMode="auto">
            <a:xfrm>
              <a:off x="3522" y="1691"/>
              <a:ext cx="209" cy="112"/>
            </a:xfrm>
            <a:custGeom>
              <a:avLst/>
              <a:gdLst>
                <a:gd name="T0" fmla="*/ 205 w 209"/>
                <a:gd name="T1" fmla="*/ 34 h 112"/>
                <a:gd name="T2" fmla="*/ 206 w 209"/>
                <a:gd name="T3" fmla="*/ 36 h 112"/>
                <a:gd name="T4" fmla="*/ 206 w 209"/>
                <a:gd name="T5" fmla="*/ 37 h 112"/>
                <a:gd name="T6" fmla="*/ 207 w 209"/>
                <a:gd name="T7" fmla="*/ 39 h 112"/>
                <a:gd name="T8" fmla="*/ 207 w 209"/>
                <a:gd name="T9" fmla="*/ 40 h 112"/>
                <a:gd name="T10" fmla="*/ 207 w 209"/>
                <a:gd name="T11" fmla="*/ 41 h 112"/>
                <a:gd name="T12" fmla="*/ 207 w 209"/>
                <a:gd name="T13" fmla="*/ 43 h 112"/>
                <a:gd name="T14" fmla="*/ 209 w 209"/>
                <a:gd name="T15" fmla="*/ 44 h 112"/>
                <a:gd name="T16" fmla="*/ 209 w 209"/>
                <a:gd name="T17" fmla="*/ 45 h 112"/>
                <a:gd name="T18" fmla="*/ 201 w 209"/>
                <a:gd name="T19" fmla="*/ 54 h 112"/>
                <a:gd name="T20" fmla="*/ 181 w 209"/>
                <a:gd name="T21" fmla="*/ 24 h 112"/>
                <a:gd name="T22" fmla="*/ 135 w 209"/>
                <a:gd name="T23" fmla="*/ 9 h 112"/>
                <a:gd name="T24" fmla="*/ 83 w 209"/>
                <a:gd name="T25" fmla="*/ 44 h 112"/>
                <a:gd name="T26" fmla="*/ 89 w 209"/>
                <a:gd name="T27" fmla="*/ 39 h 112"/>
                <a:gd name="T28" fmla="*/ 94 w 209"/>
                <a:gd name="T29" fmla="*/ 33 h 112"/>
                <a:gd name="T30" fmla="*/ 100 w 209"/>
                <a:gd name="T31" fmla="*/ 29 h 112"/>
                <a:gd name="T32" fmla="*/ 104 w 209"/>
                <a:gd name="T33" fmla="*/ 24 h 112"/>
                <a:gd name="T34" fmla="*/ 109 w 209"/>
                <a:gd name="T35" fmla="*/ 18 h 112"/>
                <a:gd name="T36" fmla="*/ 115 w 209"/>
                <a:gd name="T37" fmla="*/ 14 h 112"/>
                <a:gd name="T38" fmla="*/ 119 w 209"/>
                <a:gd name="T39" fmla="*/ 10 h 112"/>
                <a:gd name="T40" fmla="*/ 124 w 209"/>
                <a:gd name="T41" fmla="*/ 4 h 112"/>
                <a:gd name="T42" fmla="*/ 132 w 209"/>
                <a:gd name="T43" fmla="*/ 2 h 112"/>
                <a:gd name="T44" fmla="*/ 141 w 209"/>
                <a:gd name="T45" fmla="*/ 0 h 112"/>
                <a:gd name="T46" fmla="*/ 149 w 209"/>
                <a:gd name="T47" fmla="*/ 2 h 112"/>
                <a:gd name="T48" fmla="*/ 156 w 209"/>
                <a:gd name="T49" fmla="*/ 4 h 112"/>
                <a:gd name="T50" fmla="*/ 164 w 209"/>
                <a:gd name="T51" fmla="*/ 7 h 112"/>
                <a:gd name="T52" fmla="*/ 171 w 209"/>
                <a:gd name="T53" fmla="*/ 10 h 112"/>
                <a:gd name="T54" fmla="*/ 179 w 209"/>
                <a:gd name="T55" fmla="*/ 13 h 112"/>
                <a:gd name="T56" fmla="*/ 186 w 209"/>
                <a:gd name="T57" fmla="*/ 14 h 112"/>
                <a:gd name="T58" fmla="*/ 205 w 209"/>
                <a:gd name="T59" fmla="*/ 34 h 112"/>
                <a:gd name="T60" fmla="*/ 0 w 209"/>
                <a:gd name="T61" fmla="*/ 112 h 112"/>
                <a:gd name="T62" fmla="*/ 11 w 209"/>
                <a:gd name="T63" fmla="*/ 105 h 112"/>
                <a:gd name="T64" fmla="*/ 20 w 209"/>
                <a:gd name="T65" fmla="*/ 99 h 112"/>
                <a:gd name="T66" fmla="*/ 30 w 209"/>
                <a:gd name="T67" fmla="*/ 92 h 112"/>
                <a:gd name="T68" fmla="*/ 41 w 209"/>
                <a:gd name="T69" fmla="*/ 84 h 112"/>
                <a:gd name="T70" fmla="*/ 50 w 209"/>
                <a:gd name="T71" fmla="*/ 74 h 112"/>
                <a:gd name="T72" fmla="*/ 60 w 209"/>
                <a:gd name="T73" fmla="*/ 66 h 112"/>
                <a:gd name="T74" fmla="*/ 70 w 209"/>
                <a:gd name="T75" fmla="*/ 56 h 112"/>
                <a:gd name="T76" fmla="*/ 79 w 209"/>
                <a:gd name="T77" fmla="*/ 48 h 112"/>
                <a:gd name="T78" fmla="*/ 31 w 209"/>
                <a:gd name="T79" fmla="*/ 103 h 112"/>
                <a:gd name="T80" fmla="*/ 0 w 209"/>
                <a:gd name="T81" fmla="*/ 112 h 112"/>
                <a:gd name="T82" fmla="*/ 0 w 209"/>
                <a:gd name="T83" fmla="*/ 112 h 112"/>
                <a:gd name="T84" fmla="*/ 0 w 209"/>
                <a:gd name="T85" fmla="*/ 112 h 112"/>
                <a:gd name="T86" fmla="*/ 0 w 209"/>
                <a:gd name="T87" fmla="*/ 112 h 112"/>
                <a:gd name="T88" fmla="*/ 0 w 209"/>
                <a:gd name="T89" fmla="*/ 112 h 112"/>
                <a:gd name="T90" fmla="*/ 0 w 209"/>
                <a:gd name="T91" fmla="*/ 112 h 112"/>
                <a:gd name="T92" fmla="*/ 0 w 209"/>
                <a:gd name="T93" fmla="*/ 112 h 112"/>
                <a:gd name="T94" fmla="*/ 0 w 209"/>
                <a:gd name="T95" fmla="*/ 112 h 112"/>
                <a:gd name="T96" fmla="*/ 0 w 209"/>
                <a:gd name="T9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9" h="112">
                  <a:moveTo>
                    <a:pt x="205" y="34"/>
                  </a:moveTo>
                  <a:lnTo>
                    <a:pt x="206" y="36"/>
                  </a:lnTo>
                  <a:lnTo>
                    <a:pt x="206" y="37"/>
                  </a:lnTo>
                  <a:lnTo>
                    <a:pt x="207" y="39"/>
                  </a:lnTo>
                  <a:lnTo>
                    <a:pt x="207" y="40"/>
                  </a:lnTo>
                  <a:lnTo>
                    <a:pt x="207" y="41"/>
                  </a:lnTo>
                  <a:lnTo>
                    <a:pt x="207" y="43"/>
                  </a:lnTo>
                  <a:lnTo>
                    <a:pt x="209" y="44"/>
                  </a:lnTo>
                  <a:lnTo>
                    <a:pt x="209" y="45"/>
                  </a:lnTo>
                  <a:lnTo>
                    <a:pt x="201" y="54"/>
                  </a:lnTo>
                  <a:lnTo>
                    <a:pt x="181" y="24"/>
                  </a:lnTo>
                  <a:lnTo>
                    <a:pt x="135" y="9"/>
                  </a:lnTo>
                  <a:lnTo>
                    <a:pt x="83" y="44"/>
                  </a:lnTo>
                  <a:lnTo>
                    <a:pt x="89" y="39"/>
                  </a:lnTo>
                  <a:lnTo>
                    <a:pt x="94" y="33"/>
                  </a:lnTo>
                  <a:lnTo>
                    <a:pt x="100" y="29"/>
                  </a:lnTo>
                  <a:lnTo>
                    <a:pt x="104" y="24"/>
                  </a:lnTo>
                  <a:lnTo>
                    <a:pt x="109" y="18"/>
                  </a:lnTo>
                  <a:lnTo>
                    <a:pt x="115" y="14"/>
                  </a:lnTo>
                  <a:lnTo>
                    <a:pt x="119" y="10"/>
                  </a:lnTo>
                  <a:lnTo>
                    <a:pt x="124" y="4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4" y="7"/>
                  </a:lnTo>
                  <a:lnTo>
                    <a:pt x="171" y="10"/>
                  </a:lnTo>
                  <a:lnTo>
                    <a:pt x="179" y="13"/>
                  </a:lnTo>
                  <a:lnTo>
                    <a:pt x="186" y="14"/>
                  </a:lnTo>
                  <a:lnTo>
                    <a:pt x="205" y="34"/>
                  </a:lnTo>
                  <a:close/>
                  <a:moveTo>
                    <a:pt x="0" y="112"/>
                  </a:moveTo>
                  <a:lnTo>
                    <a:pt x="11" y="105"/>
                  </a:lnTo>
                  <a:lnTo>
                    <a:pt x="20" y="99"/>
                  </a:lnTo>
                  <a:lnTo>
                    <a:pt x="30" y="92"/>
                  </a:lnTo>
                  <a:lnTo>
                    <a:pt x="41" y="84"/>
                  </a:lnTo>
                  <a:lnTo>
                    <a:pt x="50" y="74"/>
                  </a:lnTo>
                  <a:lnTo>
                    <a:pt x="60" y="66"/>
                  </a:lnTo>
                  <a:lnTo>
                    <a:pt x="70" y="56"/>
                  </a:lnTo>
                  <a:lnTo>
                    <a:pt x="79" y="48"/>
                  </a:lnTo>
                  <a:lnTo>
                    <a:pt x="31" y="10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2" name="Freeform 100"/>
            <p:cNvSpPr>
              <a:spLocks/>
            </p:cNvSpPr>
            <p:nvPr/>
          </p:nvSpPr>
          <p:spPr bwMode="auto">
            <a:xfrm>
              <a:off x="3886" y="1627"/>
              <a:ext cx="186" cy="138"/>
            </a:xfrm>
            <a:custGeom>
              <a:avLst/>
              <a:gdLst>
                <a:gd name="T0" fmla="*/ 47 w 186"/>
                <a:gd name="T1" fmla="*/ 0 h 138"/>
                <a:gd name="T2" fmla="*/ 118 w 186"/>
                <a:gd name="T3" fmla="*/ 37 h 138"/>
                <a:gd name="T4" fmla="*/ 126 w 186"/>
                <a:gd name="T5" fmla="*/ 47 h 138"/>
                <a:gd name="T6" fmla="*/ 135 w 186"/>
                <a:gd name="T7" fmla="*/ 56 h 138"/>
                <a:gd name="T8" fmla="*/ 144 w 186"/>
                <a:gd name="T9" fmla="*/ 66 h 138"/>
                <a:gd name="T10" fmla="*/ 153 w 186"/>
                <a:gd name="T11" fmla="*/ 74 h 138"/>
                <a:gd name="T12" fmla="*/ 161 w 186"/>
                <a:gd name="T13" fmla="*/ 82 h 138"/>
                <a:gd name="T14" fmla="*/ 169 w 186"/>
                <a:gd name="T15" fmla="*/ 92 h 138"/>
                <a:gd name="T16" fmla="*/ 178 w 186"/>
                <a:gd name="T17" fmla="*/ 101 h 138"/>
                <a:gd name="T18" fmla="*/ 186 w 186"/>
                <a:gd name="T19" fmla="*/ 112 h 138"/>
                <a:gd name="T20" fmla="*/ 179 w 186"/>
                <a:gd name="T21" fmla="*/ 131 h 138"/>
                <a:gd name="T22" fmla="*/ 175 w 186"/>
                <a:gd name="T23" fmla="*/ 138 h 138"/>
                <a:gd name="T24" fmla="*/ 172 w 186"/>
                <a:gd name="T25" fmla="*/ 128 h 138"/>
                <a:gd name="T26" fmla="*/ 168 w 186"/>
                <a:gd name="T27" fmla="*/ 122 h 138"/>
                <a:gd name="T28" fmla="*/ 163 w 186"/>
                <a:gd name="T29" fmla="*/ 116 h 138"/>
                <a:gd name="T30" fmla="*/ 157 w 186"/>
                <a:gd name="T31" fmla="*/ 113 h 138"/>
                <a:gd name="T32" fmla="*/ 150 w 186"/>
                <a:gd name="T33" fmla="*/ 111 h 138"/>
                <a:gd name="T34" fmla="*/ 144 w 186"/>
                <a:gd name="T35" fmla="*/ 108 h 138"/>
                <a:gd name="T36" fmla="*/ 135 w 186"/>
                <a:gd name="T37" fmla="*/ 108 h 138"/>
                <a:gd name="T38" fmla="*/ 127 w 186"/>
                <a:gd name="T39" fmla="*/ 107 h 138"/>
                <a:gd name="T40" fmla="*/ 111 w 186"/>
                <a:gd name="T41" fmla="*/ 108 h 138"/>
                <a:gd name="T42" fmla="*/ 94 w 186"/>
                <a:gd name="T43" fmla="*/ 108 h 138"/>
                <a:gd name="T44" fmla="*/ 86 w 186"/>
                <a:gd name="T45" fmla="*/ 108 h 138"/>
                <a:gd name="T46" fmla="*/ 78 w 186"/>
                <a:gd name="T47" fmla="*/ 107 h 138"/>
                <a:gd name="T48" fmla="*/ 71 w 186"/>
                <a:gd name="T49" fmla="*/ 105 h 138"/>
                <a:gd name="T50" fmla="*/ 64 w 186"/>
                <a:gd name="T51" fmla="*/ 103 h 138"/>
                <a:gd name="T52" fmla="*/ 62 w 186"/>
                <a:gd name="T53" fmla="*/ 104 h 138"/>
                <a:gd name="T54" fmla="*/ 59 w 186"/>
                <a:gd name="T55" fmla="*/ 104 h 138"/>
                <a:gd name="T56" fmla="*/ 56 w 186"/>
                <a:gd name="T57" fmla="*/ 105 h 138"/>
                <a:gd name="T58" fmla="*/ 53 w 186"/>
                <a:gd name="T59" fmla="*/ 107 h 138"/>
                <a:gd name="T60" fmla="*/ 51 w 186"/>
                <a:gd name="T61" fmla="*/ 108 h 138"/>
                <a:gd name="T62" fmla="*/ 48 w 186"/>
                <a:gd name="T63" fmla="*/ 109 h 138"/>
                <a:gd name="T64" fmla="*/ 47 w 186"/>
                <a:gd name="T65" fmla="*/ 112 h 138"/>
                <a:gd name="T66" fmla="*/ 45 w 186"/>
                <a:gd name="T67" fmla="*/ 115 h 138"/>
                <a:gd name="T68" fmla="*/ 0 w 186"/>
                <a:gd name="T69" fmla="*/ 97 h 138"/>
                <a:gd name="T70" fmla="*/ 47 w 186"/>
                <a:gd name="T7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38">
                  <a:moveTo>
                    <a:pt x="47" y="0"/>
                  </a:moveTo>
                  <a:lnTo>
                    <a:pt x="118" y="37"/>
                  </a:lnTo>
                  <a:lnTo>
                    <a:pt x="126" y="47"/>
                  </a:lnTo>
                  <a:lnTo>
                    <a:pt x="135" y="56"/>
                  </a:lnTo>
                  <a:lnTo>
                    <a:pt x="144" y="66"/>
                  </a:lnTo>
                  <a:lnTo>
                    <a:pt x="153" y="74"/>
                  </a:lnTo>
                  <a:lnTo>
                    <a:pt x="161" y="82"/>
                  </a:lnTo>
                  <a:lnTo>
                    <a:pt x="169" y="92"/>
                  </a:lnTo>
                  <a:lnTo>
                    <a:pt x="178" y="101"/>
                  </a:lnTo>
                  <a:lnTo>
                    <a:pt x="186" y="112"/>
                  </a:lnTo>
                  <a:lnTo>
                    <a:pt x="179" y="131"/>
                  </a:lnTo>
                  <a:lnTo>
                    <a:pt x="175" y="138"/>
                  </a:lnTo>
                  <a:lnTo>
                    <a:pt x="172" y="128"/>
                  </a:lnTo>
                  <a:lnTo>
                    <a:pt x="168" y="122"/>
                  </a:lnTo>
                  <a:lnTo>
                    <a:pt x="163" y="116"/>
                  </a:lnTo>
                  <a:lnTo>
                    <a:pt x="157" y="113"/>
                  </a:lnTo>
                  <a:lnTo>
                    <a:pt x="150" y="111"/>
                  </a:lnTo>
                  <a:lnTo>
                    <a:pt x="144" y="108"/>
                  </a:lnTo>
                  <a:lnTo>
                    <a:pt x="135" y="108"/>
                  </a:lnTo>
                  <a:lnTo>
                    <a:pt x="127" y="107"/>
                  </a:lnTo>
                  <a:lnTo>
                    <a:pt x="111" y="108"/>
                  </a:lnTo>
                  <a:lnTo>
                    <a:pt x="94" y="108"/>
                  </a:lnTo>
                  <a:lnTo>
                    <a:pt x="86" y="108"/>
                  </a:lnTo>
                  <a:lnTo>
                    <a:pt x="78" y="107"/>
                  </a:lnTo>
                  <a:lnTo>
                    <a:pt x="71" y="105"/>
                  </a:lnTo>
                  <a:lnTo>
                    <a:pt x="64" y="103"/>
                  </a:lnTo>
                  <a:lnTo>
                    <a:pt x="62" y="104"/>
                  </a:lnTo>
                  <a:lnTo>
                    <a:pt x="59" y="104"/>
                  </a:lnTo>
                  <a:lnTo>
                    <a:pt x="56" y="105"/>
                  </a:lnTo>
                  <a:lnTo>
                    <a:pt x="53" y="107"/>
                  </a:lnTo>
                  <a:lnTo>
                    <a:pt x="51" y="108"/>
                  </a:lnTo>
                  <a:lnTo>
                    <a:pt x="48" y="109"/>
                  </a:lnTo>
                  <a:lnTo>
                    <a:pt x="47" y="112"/>
                  </a:lnTo>
                  <a:lnTo>
                    <a:pt x="45" y="115"/>
                  </a:lnTo>
                  <a:lnTo>
                    <a:pt x="0" y="9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EC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3" name="Freeform 101"/>
            <p:cNvSpPr>
              <a:spLocks/>
            </p:cNvSpPr>
            <p:nvPr/>
          </p:nvSpPr>
          <p:spPr bwMode="auto">
            <a:xfrm>
              <a:off x="3623" y="2213"/>
              <a:ext cx="224" cy="151"/>
            </a:xfrm>
            <a:custGeom>
              <a:avLst/>
              <a:gdLst>
                <a:gd name="T0" fmla="*/ 0 w 224"/>
                <a:gd name="T1" fmla="*/ 77 h 151"/>
                <a:gd name="T2" fmla="*/ 0 w 224"/>
                <a:gd name="T3" fmla="*/ 81 h 151"/>
                <a:gd name="T4" fmla="*/ 4 w 224"/>
                <a:gd name="T5" fmla="*/ 84 h 151"/>
                <a:gd name="T6" fmla="*/ 16 w 224"/>
                <a:gd name="T7" fmla="*/ 86 h 151"/>
                <a:gd name="T8" fmla="*/ 29 w 224"/>
                <a:gd name="T9" fmla="*/ 86 h 151"/>
                <a:gd name="T10" fmla="*/ 34 w 224"/>
                <a:gd name="T11" fmla="*/ 90 h 151"/>
                <a:gd name="T12" fmla="*/ 35 w 224"/>
                <a:gd name="T13" fmla="*/ 95 h 151"/>
                <a:gd name="T14" fmla="*/ 35 w 224"/>
                <a:gd name="T15" fmla="*/ 102 h 151"/>
                <a:gd name="T16" fmla="*/ 38 w 224"/>
                <a:gd name="T17" fmla="*/ 109 h 151"/>
                <a:gd name="T18" fmla="*/ 44 w 224"/>
                <a:gd name="T19" fmla="*/ 117 h 151"/>
                <a:gd name="T20" fmla="*/ 53 w 224"/>
                <a:gd name="T21" fmla="*/ 126 h 151"/>
                <a:gd name="T22" fmla="*/ 63 w 224"/>
                <a:gd name="T23" fmla="*/ 136 h 151"/>
                <a:gd name="T24" fmla="*/ 74 w 224"/>
                <a:gd name="T25" fmla="*/ 144 h 151"/>
                <a:gd name="T26" fmla="*/ 85 w 224"/>
                <a:gd name="T27" fmla="*/ 150 h 151"/>
                <a:gd name="T28" fmla="*/ 93 w 224"/>
                <a:gd name="T29" fmla="*/ 151 h 151"/>
                <a:gd name="T30" fmla="*/ 101 w 224"/>
                <a:gd name="T31" fmla="*/ 151 h 151"/>
                <a:gd name="T32" fmla="*/ 110 w 224"/>
                <a:gd name="T33" fmla="*/ 150 h 151"/>
                <a:gd name="T34" fmla="*/ 123 w 224"/>
                <a:gd name="T35" fmla="*/ 148 h 151"/>
                <a:gd name="T36" fmla="*/ 138 w 224"/>
                <a:gd name="T37" fmla="*/ 148 h 151"/>
                <a:gd name="T38" fmla="*/ 153 w 224"/>
                <a:gd name="T39" fmla="*/ 147 h 151"/>
                <a:gd name="T40" fmla="*/ 168 w 224"/>
                <a:gd name="T41" fmla="*/ 144 h 151"/>
                <a:gd name="T42" fmla="*/ 179 w 224"/>
                <a:gd name="T43" fmla="*/ 141 h 151"/>
                <a:gd name="T44" fmla="*/ 188 w 224"/>
                <a:gd name="T45" fmla="*/ 137 h 151"/>
                <a:gd name="T46" fmla="*/ 195 w 224"/>
                <a:gd name="T47" fmla="*/ 132 h 151"/>
                <a:gd name="T48" fmla="*/ 201 w 224"/>
                <a:gd name="T49" fmla="*/ 126 h 151"/>
                <a:gd name="T50" fmla="*/ 203 w 224"/>
                <a:gd name="T51" fmla="*/ 120 h 151"/>
                <a:gd name="T52" fmla="*/ 202 w 224"/>
                <a:gd name="T53" fmla="*/ 114 h 151"/>
                <a:gd name="T54" fmla="*/ 198 w 224"/>
                <a:gd name="T55" fmla="*/ 109 h 151"/>
                <a:gd name="T56" fmla="*/ 194 w 224"/>
                <a:gd name="T57" fmla="*/ 103 h 151"/>
                <a:gd name="T58" fmla="*/ 190 w 224"/>
                <a:gd name="T59" fmla="*/ 98 h 151"/>
                <a:gd name="T60" fmla="*/ 184 w 224"/>
                <a:gd name="T61" fmla="*/ 92 h 151"/>
                <a:gd name="T62" fmla="*/ 179 w 224"/>
                <a:gd name="T63" fmla="*/ 87 h 151"/>
                <a:gd name="T64" fmla="*/ 177 w 224"/>
                <a:gd name="T65" fmla="*/ 79 h 151"/>
                <a:gd name="T66" fmla="*/ 183 w 224"/>
                <a:gd name="T67" fmla="*/ 68 h 151"/>
                <a:gd name="T68" fmla="*/ 198 w 224"/>
                <a:gd name="T69" fmla="*/ 57 h 151"/>
                <a:gd name="T70" fmla="*/ 216 w 224"/>
                <a:gd name="T71" fmla="*/ 46 h 151"/>
                <a:gd name="T72" fmla="*/ 222 w 224"/>
                <a:gd name="T73" fmla="*/ 36 h 151"/>
                <a:gd name="T74" fmla="*/ 222 w 224"/>
                <a:gd name="T75" fmla="*/ 30 h 151"/>
                <a:gd name="T76" fmla="*/ 217 w 224"/>
                <a:gd name="T77" fmla="*/ 23 h 151"/>
                <a:gd name="T78" fmla="*/ 210 w 224"/>
                <a:gd name="T79" fmla="*/ 20 h 151"/>
                <a:gd name="T80" fmla="*/ 195 w 224"/>
                <a:gd name="T81" fmla="*/ 20 h 151"/>
                <a:gd name="T82" fmla="*/ 173 w 224"/>
                <a:gd name="T83" fmla="*/ 26 h 151"/>
                <a:gd name="T84" fmla="*/ 151 w 224"/>
                <a:gd name="T85" fmla="*/ 30 h 151"/>
                <a:gd name="T86" fmla="*/ 134 w 224"/>
                <a:gd name="T87" fmla="*/ 27 h 151"/>
                <a:gd name="T88" fmla="*/ 120 w 224"/>
                <a:gd name="T89" fmla="*/ 16 h 151"/>
                <a:gd name="T90" fmla="*/ 108 w 224"/>
                <a:gd name="T91" fmla="*/ 5 h 151"/>
                <a:gd name="T92" fmla="*/ 98 w 224"/>
                <a:gd name="T93" fmla="*/ 0 h 151"/>
                <a:gd name="T94" fmla="*/ 89 w 224"/>
                <a:gd name="T95" fmla="*/ 0 h 151"/>
                <a:gd name="T96" fmla="*/ 74 w 224"/>
                <a:gd name="T97" fmla="*/ 5 h 151"/>
                <a:gd name="T98" fmla="*/ 49 w 224"/>
                <a:gd name="T99" fmla="*/ 21 h 151"/>
                <a:gd name="T100" fmla="*/ 26 w 224"/>
                <a:gd name="T101" fmla="*/ 43 h 151"/>
                <a:gd name="T102" fmla="*/ 8 w 224"/>
                <a:gd name="T103" fmla="*/ 6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4" h="151">
                  <a:moveTo>
                    <a:pt x="3" y="73"/>
                  </a:moveTo>
                  <a:lnTo>
                    <a:pt x="0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10" y="86"/>
                  </a:lnTo>
                  <a:lnTo>
                    <a:pt x="16" y="86"/>
                  </a:lnTo>
                  <a:lnTo>
                    <a:pt x="23" y="84"/>
                  </a:lnTo>
                  <a:lnTo>
                    <a:pt x="29" y="86"/>
                  </a:lnTo>
                  <a:lnTo>
                    <a:pt x="33" y="87"/>
                  </a:lnTo>
                  <a:lnTo>
                    <a:pt x="34" y="90"/>
                  </a:lnTo>
                  <a:lnTo>
                    <a:pt x="35" y="92"/>
                  </a:lnTo>
                  <a:lnTo>
                    <a:pt x="35" y="95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7" y="106"/>
                  </a:lnTo>
                  <a:lnTo>
                    <a:pt x="38" y="109"/>
                  </a:lnTo>
                  <a:lnTo>
                    <a:pt x="40" y="113"/>
                  </a:lnTo>
                  <a:lnTo>
                    <a:pt x="44" y="117"/>
                  </a:lnTo>
                  <a:lnTo>
                    <a:pt x="48" y="122"/>
                  </a:lnTo>
                  <a:lnTo>
                    <a:pt x="53" y="126"/>
                  </a:lnTo>
                  <a:lnTo>
                    <a:pt x="57" y="132"/>
                  </a:lnTo>
                  <a:lnTo>
                    <a:pt x="63" y="136"/>
                  </a:lnTo>
                  <a:lnTo>
                    <a:pt x="68" y="141"/>
                  </a:lnTo>
                  <a:lnTo>
                    <a:pt x="74" y="144"/>
                  </a:lnTo>
                  <a:lnTo>
                    <a:pt x="79" y="148"/>
                  </a:lnTo>
                  <a:lnTo>
                    <a:pt x="85" y="150"/>
                  </a:lnTo>
                  <a:lnTo>
                    <a:pt x="89" y="151"/>
                  </a:lnTo>
                  <a:lnTo>
                    <a:pt x="93" y="151"/>
                  </a:lnTo>
                  <a:lnTo>
                    <a:pt x="97" y="151"/>
                  </a:lnTo>
                  <a:lnTo>
                    <a:pt x="101" y="151"/>
                  </a:lnTo>
                  <a:lnTo>
                    <a:pt x="105" y="150"/>
                  </a:lnTo>
                  <a:lnTo>
                    <a:pt x="110" y="150"/>
                  </a:lnTo>
                  <a:lnTo>
                    <a:pt x="116" y="150"/>
                  </a:lnTo>
                  <a:lnTo>
                    <a:pt x="123" y="148"/>
                  </a:lnTo>
                  <a:lnTo>
                    <a:pt x="130" y="148"/>
                  </a:lnTo>
                  <a:lnTo>
                    <a:pt x="138" y="148"/>
                  </a:lnTo>
                  <a:lnTo>
                    <a:pt x="145" y="147"/>
                  </a:lnTo>
                  <a:lnTo>
                    <a:pt x="153" y="147"/>
                  </a:lnTo>
                  <a:lnTo>
                    <a:pt x="161" y="146"/>
                  </a:lnTo>
                  <a:lnTo>
                    <a:pt x="168" y="144"/>
                  </a:lnTo>
                  <a:lnTo>
                    <a:pt x="173" y="143"/>
                  </a:lnTo>
                  <a:lnTo>
                    <a:pt x="179" y="141"/>
                  </a:lnTo>
                  <a:lnTo>
                    <a:pt x="184" y="140"/>
                  </a:lnTo>
                  <a:lnTo>
                    <a:pt x="188" y="137"/>
                  </a:lnTo>
                  <a:lnTo>
                    <a:pt x="192" y="135"/>
                  </a:lnTo>
                  <a:lnTo>
                    <a:pt x="195" y="132"/>
                  </a:lnTo>
                  <a:lnTo>
                    <a:pt x="198" y="129"/>
                  </a:lnTo>
                  <a:lnTo>
                    <a:pt x="201" y="126"/>
                  </a:lnTo>
                  <a:lnTo>
                    <a:pt x="202" y="124"/>
                  </a:lnTo>
                  <a:lnTo>
                    <a:pt x="203" y="120"/>
                  </a:lnTo>
                  <a:lnTo>
                    <a:pt x="203" y="117"/>
                  </a:lnTo>
                  <a:lnTo>
                    <a:pt x="202" y="114"/>
                  </a:lnTo>
                  <a:lnTo>
                    <a:pt x="201" y="111"/>
                  </a:lnTo>
                  <a:lnTo>
                    <a:pt x="198" y="109"/>
                  </a:lnTo>
                  <a:lnTo>
                    <a:pt x="195" y="106"/>
                  </a:lnTo>
                  <a:lnTo>
                    <a:pt x="194" y="103"/>
                  </a:lnTo>
                  <a:lnTo>
                    <a:pt x="192" y="101"/>
                  </a:lnTo>
                  <a:lnTo>
                    <a:pt x="190" y="98"/>
                  </a:lnTo>
                  <a:lnTo>
                    <a:pt x="187" y="95"/>
                  </a:lnTo>
                  <a:lnTo>
                    <a:pt x="184" y="92"/>
                  </a:lnTo>
                  <a:lnTo>
                    <a:pt x="181" y="90"/>
                  </a:lnTo>
                  <a:lnTo>
                    <a:pt x="179" y="87"/>
                  </a:lnTo>
                  <a:lnTo>
                    <a:pt x="177" y="83"/>
                  </a:lnTo>
                  <a:lnTo>
                    <a:pt x="177" y="79"/>
                  </a:lnTo>
                  <a:lnTo>
                    <a:pt x="179" y="73"/>
                  </a:lnTo>
                  <a:lnTo>
                    <a:pt x="183" y="68"/>
                  </a:lnTo>
                  <a:lnTo>
                    <a:pt x="190" y="62"/>
                  </a:lnTo>
                  <a:lnTo>
                    <a:pt x="198" y="57"/>
                  </a:lnTo>
                  <a:lnTo>
                    <a:pt x="207" y="51"/>
                  </a:lnTo>
                  <a:lnTo>
                    <a:pt x="216" y="46"/>
                  </a:lnTo>
                  <a:lnTo>
                    <a:pt x="221" y="39"/>
                  </a:lnTo>
                  <a:lnTo>
                    <a:pt x="222" y="36"/>
                  </a:lnTo>
                  <a:lnTo>
                    <a:pt x="224" y="34"/>
                  </a:lnTo>
                  <a:lnTo>
                    <a:pt x="222" y="30"/>
                  </a:lnTo>
                  <a:lnTo>
                    <a:pt x="221" y="27"/>
                  </a:lnTo>
                  <a:lnTo>
                    <a:pt x="217" y="23"/>
                  </a:lnTo>
                  <a:lnTo>
                    <a:pt x="214" y="21"/>
                  </a:lnTo>
                  <a:lnTo>
                    <a:pt x="210" y="20"/>
                  </a:lnTo>
                  <a:lnTo>
                    <a:pt x="205" y="20"/>
                  </a:lnTo>
                  <a:lnTo>
                    <a:pt x="195" y="20"/>
                  </a:lnTo>
                  <a:lnTo>
                    <a:pt x="184" y="23"/>
                  </a:lnTo>
                  <a:lnTo>
                    <a:pt x="173" y="26"/>
                  </a:lnTo>
                  <a:lnTo>
                    <a:pt x="162" y="28"/>
                  </a:lnTo>
                  <a:lnTo>
                    <a:pt x="151" y="30"/>
                  </a:lnTo>
                  <a:lnTo>
                    <a:pt x="142" y="30"/>
                  </a:lnTo>
                  <a:lnTo>
                    <a:pt x="134" y="27"/>
                  </a:lnTo>
                  <a:lnTo>
                    <a:pt x="127" y="21"/>
                  </a:lnTo>
                  <a:lnTo>
                    <a:pt x="120" y="16"/>
                  </a:lnTo>
                  <a:lnTo>
                    <a:pt x="115" y="11"/>
                  </a:lnTo>
                  <a:lnTo>
                    <a:pt x="108" y="5"/>
                  </a:lnTo>
                  <a:lnTo>
                    <a:pt x="101" y="1"/>
                  </a:lnTo>
                  <a:lnTo>
                    <a:pt x="98" y="0"/>
                  </a:lnTo>
                  <a:lnTo>
                    <a:pt x="94" y="0"/>
                  </a:lnTo>
                  <a:lnTo>
                    <a:pt x="89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1" y="13"/>
                  </a:lnTo>
                  <a:lnTo>
                    <a:pt x="49" y="21"/>
                  </a:lnTo>
                  <a:lnTo>
                    <a:pt x="37" y="32"/>
                  </a:lnTo>
                  <a:lnTo>
                    <a:pt x="26" y="43"/>
                  </a:lnTo>
                  <a:lnTo>
                    <a:pt x="16" y="54"/>
                  </a:lnTo>
                  <a:lnTo>
                    <a:pt x="8" y="65"/>
                  </a:lnTo>
                  <a:lnTo>
                    <a:pt x="3" y="73"/>
                  </a:lnTo>
                  <a:close/>
                </a:path>
              </a:pathLst>
            </a:custGeom>
            <a:solidFill>
              <a:srgbClr val="FFC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4" name="Freeform 102"/>
            <p:cNvSpPr>
              <a:spLocks/>
            </p:cNvSpPr>
            <p:nvPr/>
          </p:nvSpPr>
          <p:spPr bwMode="auto">
            <a:xfrm>
              <a:off x="3623" y="2244"/>
              <a:ext cx="213" cy="55"/>
            </a:xfrm>
            <a:custGeom>
              <a:avLst/>
              <a:gdLst>
                <a:gd name="T0" fmla="*/ 172 w 213"/>
                <a:gd name="T1" fmla="*/ 48 h 55"/>
                <a:gd name="T2" fmla="*/ 160 w 213"/>
                <a:gd name="T3" fmla="*/ 45 h 55"/>
                <a:gd name="T4" fmla="*/ 149 w 213"/>
                <a:gd name="T5" fmla="*/ 42 h 55"/>
                <a:gd name="T6" fmla="*/ 139 w 213"/>
                <a:gd name="T7" fmla="*/ 38 h 55"/>
                <a:gd name="T8" fmla="*/ 125 w 213"/>
                <a:gd name="T9" fmla="*/ 31 h 55"/>
                <a:gd name="T10" fmla="*/ 110 w 213"/>
                <a:gd name="T11" fmla="*/ 26 h 55"/>
                <a:gd name="T12" fmla="*/ 94 w 213"/>
                <a:gd name="T13" fmla="*/ 25 h 55"/>
                <a:gd name="T14" fmla="*/ 79 w 213"/>
                <a:gd name="T15" fmla="*/ 26 h 55"/>
                <a:gd name="T16" fmla="*/ 57 w 213"/>
                <a:gd name="T17" fmla="*/ 33 h 55"/>
                <a:gd name="T18" fmla="*/ 29 w 213"/>
                <a:gd name="T19" fmla="*/ 46 h 55"/>
                <a:gd name="T20" fmla="*/ 11 w 213"/>
                <a:gd name="T21" fmla="*/ 55 h 55"/>
                <a:gd name="T22" fmla="*/ 4 w 213"/>
                <a:gd name="T23" fmla="*/ 53 h 55"/>
                <a:gd name="T24" fmla="*/ 0 w 213"/>
                <a:gd name="T25" fmla="*/ 52 h 55"/>
                <a:gd name="T26" fmla="*/ 0 w 213"/>
                <a:gd name="T27" fmla="*/ 46 h 55"/>
                <a:gd name="T28" fmla="*/ 3 w 213"/>
                <a:gd name="T29" fmla="*/ 42 h 55"/>
                <a:gd name="T30" fmla="*/ 3 w 213"/>
                <a:gd name="T31" fmla="*/ 41 h 55"/>
                <a:gd name="T32" fmla="*/ 4 w 213"/>
                <a:gd name="T33" fmla="*/ 40 h 55"/>
                <a:gd name="T34" fmla="*/ 5 w 213"/>
                <a:gd name="T35" fmla="*/ 38 h 55"/>
                <a:gd name="T36" fmla="*/ 8 w 213"/>
                <a:gd name="T37" fmla="*/ 35 h 55"/>
                <a:gd name="T38" fmla="*/ 14 w 213"/>
                <a:gd name="T39" fmla="*/ 34 h 55"/>
                <a:gd name="T40" fmla="*/ 19 w 213"/>
                <a:gd name="T41" fmla="*/ 33 h 55"/>
                <a:gd name="T42" fmla="*/ 25 w 213"/>
                <a:gd name="T43" fmla="*/ 31 h 55"/>
                <a:gd name="T44" fmla="*/ 37 w 213"/>
                <a:gd name="T45" fmla="*/ 26 h 55"/>
                <a:gd name="T46" fmla="*/ 56 w 213"/>
                <a:gd name="T47" fmla="*/ 14 h 55"/>
                <a:gd name="T48" fmla="*/ 74 w 213"/>
                <a:gd name="T49" fmla="*/ 3 h 55"/>
                <a:gd name="T50" fmla="*/ 90 w 213"/>
                <a:gd name="T51" fmla="*/ 0 h 55"/>
                <a:gd name="T52" fmla="*/ 101 w 213"/>
                <a:gd name="T53" fmla="*/ 0 h 55"/>
                <a:gd name="T54" fmla="*/ 119 w 213"/>
                <a:gd name="T55" fmla="*/ 7 h 55"/>
                <a:gd name="T56" fmla="*/ 145 w 213"/>
                <a:gd name="T57" fmla="*/ 12 h 55"/>
                <a:gd name="T58" fmla="*/ 172 w 213"/>
                <a:gd name="T59" fmla="*/ 15 h 55"/>
                <a:gd name="T60" fmla="*/ 199 w 213"/>
                <a:gd name="T61" fmla="*/ 15 h 55"/>
                <a:gd name="T62" fmla="*/ 209 w 213"/>
                <a:gd name="T63" fmla="*/ 19 h 55"/>
                <a:gd name="T64" fmla="*/ 198 w 213"/>
                <a:gd name="T65" fmla="*/ 26 h 55"/>
                <a:gd name="T66" fmla="*/ 187 w 213"/>
                <a:gd name="T67" fmla="*/ 33 h 55"/>
                <a:gd name="T68" fmla="*/ 180 w 213"/>
                <a:gd name="T69" fmla="*/ 40 h 55"/>
                <a:gd name="T70" fmla="*/ 177 w 213"/>
                <a:gd name="T71" fmla="*/ 44 h 55"/>
                <a:gd name="T72" fmla="*/ 177 w 213"/>
                <a:gd name="T73" fmla="*/ 45 h 55"/>
                <a:gd name="T74" fmla="*/ 177 w 213"/>
                <a:gd name="T75" fmla="*/ 46 h 55"/>
                <a:gd name="T76" fmla="*/ 177 w 213"/>
                <a:gd name="T77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55">
                  <a:moveTo>
                    <a:pt x="177" y="48"/>
                  </a:moveTo>
                  <a:lnTo>
                    <a:pt x="172" y="48"/>
                  </a:lnTo>
                  <a:lnTo>
                    <a:pt x="165" y="46"/>
                  </a:lnTo>
                  <a:lnTo>
                    <a:pt x="160" y="45"/>
                  </a:lnTo>
                  <a:lnTo>
                    <a:pt x="154" y="44"/>
                  </a:lnTo>
                  <a:lnTo>
                    <a:pt x="149" y="42"/>
                  </a:lnTo>
                  <a:lnTo>
                    <a:pt x="145" y="40"/>
                  </a:lnTo>
                  <a:lnTo>
                    <a:pt x="139" y="38"/>
                  </a:lnTo>
                  <a:lnTo>
                    <a:pt x="134" y="37"/>
                  </a:lnTo>
                  <a:lnTo>
                    <a:pt x="125" y="31"/>
                  </a:lnTo>
                  <a:lnTo>
                    <a:pt x="117" y="29"/>
                  </a:lnTo>
                  <a:lnTo>
                    <a:pt x="110" y="26"/>
                  </a:lnTo>
                  <a:lnTo>
                    <a:pt x="102" y="25"/>
                  </a:lnTo>
                  <a:lnTo>
                    <a:pt x="94" y="25"/>
                  </a:lnTo>
                  <a:lnTo>
                    <a:pt x="87" y="25"/>
                  </a:lnTo>
                  <a:lnTo>
                    <a:pt x="79" y="26"/>
                  </a:lnTo>
                  <a:lnTo>
                    <a:pt x="72" y="27"/>
                  </a:lnTo>
                  <a:lnTo>
                    <a:pt x="57" y="33"/>
                  </a:lnTo>
                  <a:lnTo>
                    <a:pt x="42" y="40"/>
                  </a:lnTo>
                  <a:lnTo>
                    <a:pt x="29" y="46"/>
                  </a:lnTo>
                  <a:lnTo>
                    <a:pt x="14" y="55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4" y="53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4" y="34"/>
                  </a:lnTo>
                  <a:lnTo>
                    <a:pt x="16" y="33"/>
                  </a:lnTo>
                  <a:lnTo>
                    <a:pt x="19" y="33"/>
                  </a:lnTo>
                  <a:lnTo>
                    <a:pt x="22" y="31"/>
                  </a:lnTo>
                  <a:lnTo>
                    <a:pt x="25" y="31"/>
                  </a:lnTo>
                  <a:lnTo>
                    <a:pt x="27" y="30"/>
                  </a:lnTo>
                  <a:lnTo>
                    <a:pt x="37" y="26"/>
                  </a:lnTo>
                  <a:lnTo>
                    <a:pt x="46" y="20"/>
                  </a:lnTo>
                  <a:lnTo>
                    <a:pt x="56" y="14"/>
                  </a:lnTo>
                  <a:lnTo>
                    <a:pt x="64" y="8"/>
                  </a:lnTo>
                  <a:lnTo>
                    <a:pt x="74" y="3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5" y="0"/>
                  </a:lnTo>
                  <a:lnTo>
                    <a:pt x="101" y="0"/>
                  </a:lnTo>
                  <a:lnTo>
                    <a:pt x="106" y="3"/>
                  </a:lnTo>
                  <a:lnTo>
                    <a:pt x="119" y="7"/>
                  </a:lnTo>
                  <a:lnTo>
                    <a:pt x="132" y="11"/>
                  </a:lnTo>
                  <a:lnTo>
                    <a:pt x="145" y="12"/>
                  </a:lnTo>
                  <a:lnTo>
                    <a:pt x="158" y="14"/>
                  </a:lnTo>
                  <a:lnTo>
                    <a:pt x="172" y="15"/>
                  </a:lnTo>
                  <a:lnTo>
                    <a:pt x="186" y="15"/>
                  </a:lnTo>
                  <a:lnTo>
                    <a:pt x="199" y="15"/>
                  </a:lnTo>
                  <a:lnTo>
                    <a:pt x="213" y="16"/>
                  </a:lnTo>
                  <a:lnTo>
                    <a:pt x="209" y="19"/>
                  </a:lnTo>
                  <a:lnTo>
                    <a:pt x="203" y="23"/>
                  </a:lnTo>
                  <a:lnTo>
                    <a:pt x="198" y="26"/>
                  </a:lnTo>
                  <a:lnTo>
                    <a:pt x="192" y="30"/>
                  </a:lnTo>
                  <a:lnTo>
                    <a:pt x="187" y="33"/>
                  </a:lnTo>
                  <a:lnTo>
                    <a:pt x="183" y="35"/>
                  </a:lnTo>
                  <a:lnTo>
                    <a:pt x="180" y="40"/>
                  </a:lnTo>
                  <a:lnTo>
                    <a:pt x="179" y="42"/>
                  </a:lnTo>
                  <a:lnTo>
                    <a:pt x="177" y="44"/>
                  </a:lnTo>
                  <a:lnTo>
                    <a:pt x="177" y="44"/>
                  </a:lnTo>
                  <a:lnTo>
                    <a:pt x="177" y="45"/>
                  </a:lnTo>
                  <a:lnTo>
                    <a:pt x="177" y="45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5" name="Freeform 103"/>
            <p:cNvSpPr>
              <a:spLocks/>
            </p:cNvSpPr>
            <p:nvPr/>
          </p:nvSpPr>
          <p:spPr bwMode="auto">
            <a:xfrm>
              <a:off x="3657" y="2303"/>
              <a:ext cx="169" cy="61"/>
            </a:xfrm>
            <a:custGeom>
              <a:avLst/>
              <a:gdLst>
                <a:gd name="T0" fmla="*/ 21 w 169"/>
                <a:gd name="T1" fmla="*/ 27 h 61"/>
                <a:gd name="T2" fmla="*/ 38 w 169"/>
                <a:gd name="T3" fmla="*/ 42 h 61"/>
                <a:gd name="T4" fmla="*/ 59 w 169"/>
                <a:gd name="T5" fmla="*/ 54 h 61"/>
                <a:gd name="T6" fmla="*/ 76 w 169"/>
                <a:gd name="T7" fmla="*/ 57 h 61"/>
                <a:gd name="T8" fmla="*/ 89 w 169"/>
                <a:gd name="T9" fmla="*/ 57 h 61"/>
                <a:gd name="T10" fmla="*/ 102 w 169"/>
                <a:gd name="T11" fmla="*/ 53 h 61"/>
                <a:gd name="T12" fmla="*/ 117 w 169"/>
                <a:gd name="T13" fmla="*/ 51 h 61"/>
                <a:gd name="T14" fmla="*/ 131 w 169"/>
                <a:gd name="T15" fmla="*/ 50 h 61"/>
                <a:gd name="T16" fmla="*/ 145 w 169"/>
                <a:gd name="T17" fmla="*/ 47 h 61"/>
                <a:gd name="T18" fmla="*/ 165 w 169"/>
                <a:gd name="T19" fmla="*/ 31 h 61"/>
                <a:gd name="T20" fmla="*/ 161 w 169"/>
                <a:gd name="T21" fmla="*/ 26 h 61"/>
                <a:gd name="T22" fmla="*/ 157 w 169"/>
                <a:gd name="T23" fmla="*/ 21 h 61"/>
                <a:gd name="T24" fmla="*/ 153 w 169"/>
                <a:gd name="T25" fmla="*/ 16 h 61"/>
                <a:gd name="T26" fmla="*/ 152 w 169"/>
                <a:gd name="T27" fmla="*/ 9 h 61"/>
                <a:gd name="T28" fmla="*/ 153 w 169"/>
                <a:gd name="T29" fmla="*/ 9 h 61"/>
                <a:gd name="T30" fmla="*/ 154 w 169"/>
                <a:gd name="T31" fmla="*/ 8 h 61"/>
                <a:gd name="T32" fmla="*/ 154 w 169"/>
                <a:gd name="T33" fmla="*/ 8 h 61"/>
                <a:gd name="T34" fmla="*/ 156 w 169"/>
                <a:gd name="T35" fmla="*/ 8 h 61"/>
                <a:gd name="T36" fmla="*/ 156 w 169"/>
                <a:gd name="T37" fmla="*/ 8 h 61"/>
                <a:gd name="T38" fmla="*/ 157 w 169"/>
                <a:gd name="T39" fmla="*/ 9 h 61"/>
                <a:gd name="T40" fmla="*/ 157 w 169"/>
                <a:gd name="T41" fmla="*/ 9 h 61"/>
                <a:gd name="T42" fmla="*/ 158 w 169"/>
                <a:gd name="T43" fmla="*/ 11 h 61"/>
                <a:gd name="T44" fmla="*/ 161 w 169"/>
                <a:gd name="T45" fmla="*/ 16 h 61"/>
                <a:gd name="T46" fmla="*/ 167 w 169"/>
                <a:gd name="T47" fmla="*/ 21 h 61"/>
                <a:gd name="T48" fmla="*/ 169 w 169"/>
                <a:gd name="T49" fmla="*/ 27 h 61"/>
                <a:gd name="T50" fmla="*/ 168 w 169"/>
                <a:gd name="T51" fmla="*/ 34 h 61"/>
                <a:gd name="T52" fmla="*/ 164 w 169"/>
                <a:gd name="T53" fmla="*/ 39 h 61"/>
                <a:gd name="T54" fmla="*/ 158 w 169"/>
                <a:gd name="T55" fmla="*/ 45 h 61"/>
                <a:gd name="T56" fmla="*/ 150 w 169"/>
                <a:gd name="T57" fmla="*/ 50 h 61"/>
                <a:gd name="T58" fmla="*/ 139 w 169"/>
                <a:gd name="T59" fmla="*/ 53 h 61"/>
                <a:gd name="T60" fmla="*/ 127 w 169"/>
                <a:gd name="T61" fmla="*/ 56 h 61"/>
                <a:gd name="T62" fmla="*/ 111 w 169"/>
                <a:gd name="T63" fmla="*/ 57 h 61"/>
                <a:gd name="T64" fmla="*/ 96 w 169"/>
                <a:gd name="T65" fmla="*/ 58 h 61"/>
                <a:gd name="T66" fmla="*/ 82 w 169"/>
                <a:gd name="T67" fmla="*/ 60 h 61"/>
                <a:gd name="T68" fmla="*/ 71 w 169"/>
                <a:gd name="T69" fmla="*/ 60 h 61"/>
                <a:gd name="T70" fmla="*/ 63 w 169"/>
                <a:gd name="T71" fmla="*/ 61 h 61"/>
                <a:gd name="T72" fmla="*/ 55 w 169"/>
                <a:gd name="T73" fmla="*/ 61 h 61"/>
                <a:gd name="T74" fmla="*/ 45 w 169"/>
                <a:gd name="T75" fmla="*/ 58 h 61"/>
                <a:gd name="T76" fmla="*/ 34 w 169"/>
                <a:gd name="T77" fmla="*/ 51 h 61"/>
                <a:gd name="T78" fmla="*/ 23 w 169"/>
                <a:gd name="T79" fmla="*/ 42 h 61"/>
                <a:gd name="T80" fmla="*/ 14 w 169"/>
                <a:gd name="T81" fmla="*/ 32 h 61"/>
                <a:gd name="T82" fmla="*/ 6 w 169"/>
                <a:gd name="T83" fmla="*/ 23 h 61"/>
                <a:gd name="T84" fmla="*/ 3 w 169"/>
                <a:gd name="T85" fmla="*/ 16 h 61"/>
                <a:gd name="T86" fmla="*/ 1 w 169"/>
                <a:gd name="T87" fmla="*/ 11 h 61"/>
                <a:gd name="T88" fmla="*/ 1 w 169"/>
                <a:gd name="T89" fmla="*/ 4 h 61"/>
                <a:gd name="T90" fmla="*/ 0 w 169"/>
                <a:gd name="T91" fmla="*/ 0 h 61"/>
                <a:gd name="T92" fmla="*/ 6 w 169"/>
                <a:gd name="T93" fmla="*/ 2 h 61"/>
                <a:gd name="T94" fmla="*/ 8 w 169"/>
                <a:gd name="T95" fmla="*/ 6 h 61"/>
                <a:gd name="T96" fmla="*/ 10 w 169"/>
                <a:gd name="T97" fmla="*/ 13 h 61"/>
                <a:gd name="T98" fmla="*/ 12 w 169"/>
                <a:gd name="T99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61">
                  <a:moveTo>
                    <a:pt x="12" y="17"/>
                  </a:moveTo>
                  <a:lnTo>
                    <a:pt x="21" y="27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9"/>
                  </a:lnTo>
                  <a:lnTo>
                    <a:pt x="59" y="54"/>
                  </a:lnTo>
                  <a:lnTo>
                    <a:pt x="71" y="57"/>
                  </a:lnTo>
                  <a:lnTo>
                    <a:pt x="76" y="57"/>
                  </a:lnTo>
                  <a:lnTo>
                    <a:pt x="83" y="57"/>
                  </a:lnTo>
                  <a:lnTo>
                    <a:pt x="89" y="57"/>
                  </a:lnTo>
                  <a:lnTo>
                    <a:pt x="96" y="54"/>
                  </a:lnTo>
                  <a:lnTo>
                    <a:pt x="102" y="53"/>
                  </a:lnTo>
                  <a:lnTo>
                    <a:pt x="109" y="51"/>
                  </a:lnTo>
                  <a:lnTo>
                    <a:pt x="117" y="51"/>
                  </a:lnTo>
                  <a:lnTo>
                    <a:pt x="124" y="51"/>
                  </a:lnTo>
                  <a:lnTo>
                    <a:pt x="131" y="50"/>
                  </a:lnTo>
                  <a:lnTo>
                    <a:pt x="138" y="49"/>
                  </a:lnTo>
                  <a:lnTo>
                    <a:pt x="145" y="47"/>
                  </a:lnTo>
                  <a:lnTo>
                    <a:pt x="152" y="43"/>
                  </a:lnTo>
                  <a:lnTo>
                    <a:pt x="165" y="31"/>
                  </a:lnTo>
                  <a:lnTo>
                    <a:pt x="164" y="28"/>
                  </a:lnTo>
                  <a:lnTo>
                    <a:pt x="161" y="26"/>
                  </a:lnTo>
                  <a:lnTo>
                    <a:pt x="158" y="23"/>
                  </a:lnTo>
                  <a:lnTo>
                    <a:pt x="157" y="21"/>
                  </a:lnTo>
                  <a:lnTo>
                    <a:pt x="154" y="19"/>
                  </a:lnTo>
                  <a:lnTo>
                    <a:pt x="153" y="16"/>
                  </a:lnTo>
                  <a:lnTo>
                    <a:pt x="152" y="13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9"/>
                  </a:lnTo>
                  <a:lnTo>
                    <a:pt x="157" y="9"/>
                  </a:lnTo>
                  <a:lnTo>
                    <a:pt x="157" y="9"/>
                  </a:lnTo>
                  <a:lnTo>
                    <a:pt x="157" y="9"/>
                  </a:lnTo>
                  <a:lnTo>
                    <a:pt x="157" y="11"/>
                  </a:lnTo>
                  <a:lnTo>
                    <a:pt x="158" y="11"/>
                  </a:lnTo>
                  <a:lnTo>
                    <a:pt x="160" y="13"/>
                  </a:lnTo>
                  <a:lnTo>
                    <a:pt x="161" y="16"/>
                  </a:lnTo>
                  <a:lnTo>
                    <a:pt x="164" y="19"/>
                  </a:lnTo>
                  <a:lnTo>
                    <a:pt x="167" y="21"/>
                  </a:lnTo>
                  <a:lnTo>
                    <a:pt x="168" y="24"/>
                  </a:lnTo>
                  <a:lnTo>
                    <a:pt x="169" y="27"/>
                  </a:lnTo>
                  <a:lnTo>
                    <a:pt x="169" y="30"/>
                  </a:lnTo>
                  <a:lnTo>
                    <a:pt x="168" y="34"/>
                  </a:lnTo>
                  <a:lnTo>
                    <a:pt x="167" y="36"/>
                  </a:lnTo>
                  <a:lnTo>
                    <a:pt x="164" y="39"/>
                  </a:lnTo>
                  <a:lnTo>
                    <a:pt x="161" y="42"/>
                  </a:lnTo>
                  <a:lnTo>
                    <a:pt x="158" y="45"/>
                  </a:lnTo>
                  <a:lnTo>
                    <a:pt x="154" y="47"/>
                  </a:lnTo>
                  <a:lnTo>
                    <a:pt x="150" y="50"/>
                  </a:lnTo>
                  <a:lnTo>
                    <a:pt x="145" y="51"/>
                  </a:lnTo>
                  <a:lnTo>
                    <a:pt x="139" y="53"/>
                  </a:lnTo>
                  <a:lnTo>
                    <a:pt x="134" y="54"/>
                  </a:lnTo>
                  <a:lnTo>
                    <a:pt x="127" y="56"/>
                  </a:lnTo>
                  <a:lnTo>
                    <a:pt x="119" y="57"/>
                  </a:lnTo>
                  <a:lnTo>
                    <a:pt x="111" y="57"/>
                  </a:lnTo>
                  <a:lnTo>
                    <a:pt x="104" y="58"/>
                  </a:lnTo>
                  <a:lnTo>
                    <a:pt x="96" y="58"/>
                  </a:lnTo>
                  <a:lnTo>
                    <a:pt x="89" y="58"/>
                  </a:lnTo>
                  <a:lnTo>
                    <a:pt x="82" y="60"/>
                  </a:lnTo>
                  <a:lnTo>
                    <a:pt x="76" y="60"/>
                  </a:lnTo>
                  <a:lnTo>
                    <a:pt x="71" y="60"/>
                  </a:lnTo>
                  <a:lnTo>
                    <a:pt x="67" y="61"/>
                  </a:lnTo>
                  <a:lnTo>
                    <a:pt x="63" y="61"/>
                  </a:lnTo>
                  <a:lnTo>
                    <a:pt x="59" y="61"/>
                  </a:lnTo>
                  <a:lnTo>
                    <a:pt x="55" y="61"/>
                  </a:lnTo>
                  <a:lnTo>
                    <a:pt x="51" y="60"/>
                  </a:lnTo>
                  <a:lnTo>
                    <a:pt x="45" y="58"/>
                  </a:lnTo>
                  <a:lnTo>
                    <a:pt x="40" y="54"/>
                  </a:lnTo>
                  <a:lnTo>
                    <a:pt x="34" y="51"/>
                  </a:lnTo>
                  <a:lnTo>
                    <a:pt x="29" y="46"/>
                  </a:lnTo>
                  <a:lnTo>
                    <a:pt x="23" y="42"/>
                  </a:lnTo>
                  <a:lnTo>
                    <a:pt x="19" y="36"/>
                  </a:lnTo>
                  <a:lnTo>
                    <a:pt x="14" y="32"/>
                  </a:lnTo>
                  <a:lnTo>
                    <a:pt x="10" y="27"/>
                  </a:lnTo>
                  <a:lnTo>
                    <a:pt x="6" y="23"/>
                  </a:lnTo>
                  <a:lnTo>
                    <a:pt x="4" y="19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1" y="16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6" name="Freeform 104"/>
            <p:cNvSpPr>
              <a:spLocks/>
            </p:cNvSpPr>
            <p:nvPr/>
          </p:nvSpPr>
          <p:spPr bwMode="auto">
            <a:xfrm>
              <a:off x="3656" y="2043"/>
              <a:ext cx="230" cy="148"/>
            </a:xfrm>
            <a:custGeom>
              <a:avLst/>
              <a:gdLst>
                <a:gd name="T0" fmla="*/ 0 w 230"/>
                <a:gd name="T1" fmla="*/ 28 h 148"/>
                <a:gd name="T2" fmla="*/ 9 w 230"/>
                <a:gd name="T3" fmla="*/ 67 h 148"/>
                <a:gd name="T4" fmla="*/ 37 w 230"/>
                <a:gd name="T5" fmla="*/ 111 h 148"/>
                <a:gd name="T6" fmla="*/ 71 w 230"/>
                <a:gd name="T7" fmla="*/ 125 h 148"/>
                <a:gd name="T8" fmla="*/ 140 w 230"/>
                <a:gd name="T9" fmla="*/ 138 h 148"/>
                <a:gd name="T10" fmla="*/ 187 w 230"/>
                <a:gd name="T11" fmla="*/ 148 h 148"/>
                <a:gd name="T12" fmla="*/ 221 w 230"/>
                <a:gd name="T13" fmla="*/ 99 h 148"/>
                <a:gd name="T14" fmla="*/ 230 w 230"/>
                <a:gd name="T15" fmla="*/ 41 h 148"/>
                <a:gd name="T16" fmla="*/ 202 w 230"/>
                <a:gd name="T17" fmla="*/ 77 h 148"/>
                <a:gd name="T18" fmla="*/ 163 w 230"/>
                <a:gd name="T19" fmla="*/ 84 h 148"/>
                <a:gd name="T20" fmla="*/ 113 w 230"/>
                <a:gd name="T21" fmla="*/ 67 h 148"/>
                <a:gd name="T22" fmla="*/ 72 w 230"/>
                <a:gd name="T23" fmla="*/ 44 h 148"/>
                <a:gd name="T24" fmla="*/ 46 w 230"/>
                <a:gd name="T25" fmla="*/ 40 h 148"/>
                <a:gd name="T26" fmla="*/ 27 w 230"/>
                <a:gd name="T27" fmla="*/ 0 h 148"/>
                <a:gd name="T28" fmla="*/ 0 w 230"/>
                <a:gd name="T29" fmla="*/ 2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148">
                  <a:moveTo>
                    <a:pt x="0" y="28"/>
                  </a:moveTo>
                  <a:lnTo>
                    <a:pt x="9" y="67"/>
                  </a:lnTo>
                  <a:lnTo>
                    <a:pt x="37" y="111"/>
                  </a:lnTo>
                  <a:lnTo>
                    <a:pt x="71" y="125"/>
                  </a:lnTo>
                  <a:lnTo>
                    <a:pt x="140" y="138"/>
                  </a:lnTo>
                  <a:lnTo>
                    <a:pt x="187" y="148"/>
                  </a:lnTo>
                  <a:lnTo>
                    <a:pt x="221" y="99"/>
                  </a:lnTo>
                  <a:lnTo>
                    <a:pt x="230" y="41"/>
                  </a:lnTo>
                  <a:lnTo>
                    <a:pt x="202" y="77"/>
                  </a:lnTo>
                  <a:lnTo>
                    <a:pt x="163" y="84"/>
                  </a:lnTo>
                  <a:lnTo>
                    <a:pt x="113" y="67"/>
                  </a:lnTo>
                  <a:lnTo>
                    <a:pt x="72" y="44"/>
                  </a:lnTo>
                  <a:lnTo>
                    <a:pt x="46" y="40"/>
                  </a:lnTo>
                  <a:lnTo>
                    <a:pt x="27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DEC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7" name="Freeform 105"/>
            <p:cNvSpPr>
              <a:spLocks/>
            </p:cNvSpPr>
            <p:nvPr/>
          </p:nvSpPr>
          <p:spPr bwMode="auto">
            <a:xfrm>
              <a:off x="3656" y="2043"/>
              <a:ext cx="230" cy="130"/>
            </a:xfrm>
            <a:custGeom>
              <a:avLst/>
              <a:gdLst>
                <a:gd name="T0" fmla="*/ 204 w 230"/>
                <a:gd name="T1" fmla="*/ 122 h 130"/>
                <a:gd name="T2" fmla="*/ 202 w 230"/>
                <a:gd name="T3" fmla="*/ 123 h 130"/>
                <a:gd name="T4" fmla="*/ 199 w 230"/>
                <a:gd name="T5" fmla="*/ 125 h 130"/>
                <a:gd name="T6" fmla="*/ 198 w 230"/>
                <a:gd name="T7" fmla="*/ 126 h 130"/>
                <a:gd name="T8" fmla="*/ 187 w 230"/>
                <a:gd name="T9" fmla="*/ 129 h 130"/>
                <a:gd name="T10" fmla="*/ 169 w 230"/>
                <a:gd name="T11" fmla="*/ 130 h 130"/>
                <a:gd name="T12" fmla="*/ 144 w 230"/>
                <a:gd name="T13" fmla="*/ 122 h 130"/>
                <a:gd name="T14" fmla="*/ 114 w 230"/>
                <a:gd name="T15" fmla="*/ 104 h 130"/>
                <a:gd name="T16" fmla="*/ 90 w 230"/>
                <a:gd name="T17" fmla="*/ 95 h 130"/>
                <a:gd name="T18" fmla="*/ 72 w 230"/>
                <a:gd name="T19" fmla="*/ 93 h 130"/>
                <a:gd name="T20" fmla="*/ 57 w 230"/>
                <a:gd name="T21" fmla="*/ 89 h 130"/>
                <a:gd name="T22" fmla="*/ 43 w 230"/>
                <a:gd name="T23" fmla="*/ 82 h 130"/>
                <a:gd name="T24" fmla="*/ 30 w 230"/>
                <a:gd name="T25" fmla="*/ 75 h 130"/>
                <a:gd name="T26" fmla="*/ 19 w 230"/>
                <a:gd name="T27" fmla="*/ 65 h 130"/>
                <a:gd name="T28" fmla="*/ 12 w 230"/>
                <a:gd name="T29" fmla="*/ 54 h 130"/>
                <a:gd name="T30" fmla="*/ 11 w 230"/>
                <a:gd name="T31" fmla="*/ 47 h 130"/>
                <a:gd name="T32" fmla="*/ 9 w 230"/>
                <a:gd name="T33" fmla="*/ 39 h 130"/>
                <a:gd name="T34" fmla="*/ 7 w 230"/>
                <a:gd name="T35" fmla="*/ 33 h 130"/>
                <a:gd name="T36" fmla="*/ 2 w 230"/>
                <a:gd name="T37" fmla="*/ 30 h 130"/>
                <a:gd name="T38" fmla="*/ 2 w 230"/>
                <a:gd name="T39" fmla="*/ 30 h 130"/>
                <a:gd name="T40" fmla="*/ 1 w 230"/>
                <a:gd name="T41" fmla="*/ 30 h 130"/>
                <a:gd name="T42" fmla="*/ 1 w 230"/>
                <a:gd name="T43" fmla="*/ 30 h 130"/>
                <a:gd name="T44" fmla="*/ 0 w 230"/>
                <a:gd name="T45" fmla="*/ 28 h 130"/>
                <a:gd name="T46" fmla="*/ 27 w 230"/>
                <a:gd name="T47" fmla="*/ 2 h 130"/>
                <a:gd name="T48" fmla="*/ 24 w 230"/>
                <a:gd name="T49" fmla="*/ 6 h 130"/>
                <a:gd name="T50" fmla="*/ 22 w 230"/>
                <a:gd name="T51" fmla="*/ 11 h 130"/>
                <a:gd name="T52" fmla="*/ 22 w 230"/>
                <a:gd name="T53" fmla="*/ 15 h 130"/>
                <a:gd name="T54" fmla="*/ 22 w 230"/>
                <a:gd name="T55" fmla="*/ 21 h 130"/>
                <a:gd name="T56" fmla="*/ 27 w 230"/>
                <a:gd name="T57" fmla="*/ 41 h 130"/>
                <a:gd name="T58" fmla="*/ 39 w 230"/>
                <a:gd name="T59" fmla="*/ 56 h 130"/>
                <a:gd name="T60" fmla="*/ 54 w 230"/>
                <a:gd name="T61" fmla="*/ 69 h 130"/>
                <a:gd name="T62" fmla="*/ 73 w 230"/>
                <a:gd name="T63" fmla="*/ 77 h 130"/>
                <a:gd name="T64" fmla="*/ 90 w 230"/>
                <a:gd name="T65" fmla="*/ 77 h 130"/>
                <a:gd name="T66" fmla="*/ 105 w 230"/>
                <a:gd name="T67" fmla="*/ 80 h 130"/>
                <a:gd name="T68" fmla="*/ 132 w 230"/>
                <a:gd name="T69" fmla="*/ 95 h 130"/>
                <a:gd name="T70" fmla="*/ 159 w 230"/>
                <a:gd name="T71" fmla="*/ 108 h 130"/>
                <a:gd name="T72" fmla="*/ 174 w 230"/>
                <a:gd name="T73" fmla="*/ 112 h 130"/>
                <a:gd name="T74" fmla="*/ 191 w 230"/>
                <a:gd name="T75" fmla="*/ 111 h 130"/>
                <a:gd name="T76" fmla="*/ 200 w 230"/>
                <a:gd name="T77" fmla="*/ 103 h 130"/>
                <a:gd name="T78" fmla="*/ 211 w 230"/>
                <a:gd name="T79" fmla="*/ 97 h 130"/>
                <a:gd name="T80" fmla="*/ 219 w 230"/>
                <a:gd name="T81" fmla="*/ 92 h 130"/>
                <a:gd name="T82" fmla="*/ 221 w 230"/>
                <a:gd name="T83" fmla="*/ 80 h 130"/>
                <a:gd name="T84" fmla="*/ 221 w 230"/>
                <a:gd name="T85" fmla="*/ 73 h 130"/>
                <a:gd name="T86" fmla="*/ 222 w 230"/>
                <a:gd name="T87" fmla="*/ 65 h 130"/>
                <a:gd name="T88" fmla="*/ 222 w 230"/>
                <a:gd name="T89" fmla="*/ 58 h 130"/>
                <a:gd name="T90" fmla="*/ 222 w 230"/>
                <a:gd name="T91" fmla="*/ 51 h 130"/>
                <a:gd name="T92" fmla="*/ 221 w 230"/>
                <a:gd name="T93" fmla="*/ 9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0" h="130">
                  <a:moveTo>
                    <a:pt x="206" y="120"/>
                  </a:moveTo>
                  <a:lnTo>
                    <a:pt x="204" y="122"/>
                  </a:lnTo>
                  <a:lnTo>
                    <a:pt x="203" y="122"/>
                  </a:lnTo>
                  <a:lnTo>
                    <a:pt x="202" y="123"/>
                  </a:lnTo>
                  <a:lnTo>
                    <a:pt x="200" y="123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6"/>
                  </a:lnTo>
                  <a:lnTo>
                    <a:pt x="196" y="126"/>
                  </a:lnTo>
                  <a:lnTo>
                    <a:pt x="187" y="129"/>
                  </a:lnTo>
                  <a:lnTo>
                    <a:pt x="177" y="130"/>
                  </a:lnTo>
                  <a:lnTo>
                    <a:pt x="169" y="130"/>
                  </a:lnTo>
                  <a:lnTo>
                    <a:pt x="161" y="129"/>
                  </a:lnTo>
                  <a:lnTo>
                    <a:pt x="144" y="122"/>
                  </a:lnTo>
                  <a:lnTo>
                    <a:pt x="129" y="114"/>
                  </a:lnTo>
                  <a:lnTo>
                    <a:pt x="114" y="104"/>
                  </a:lnTo>
                  <a:lnTo>
                    <a:pt x="98" y="96"/>
                  </a:lnTo>
                  <a:lnTo>
                    <a:pt x="90" y="95"/>
                  </a:lnTo>
                  <a:lnTo>
                    <a:pt x="82" y="93"/>
                  </a:lnTo>
                  <a:lnTo>
                    <a:pt x="72" y="93"/>
                  </a:lnTo>
                  <a:lnTo>
                    <a:pt x="62" y="95"/>
                  </a:lnTo>
                  <a:lnTo>
                    <a:pt x="57" y="89"/>
                  </a:lnTo>
                  <a:lnTo>
                    <a:pt x="50" y="85"/>
                  </a:lnTo>
                  <a:lnTo>
                    <a:pt x="43" y="82"/>
                  </a:lnTo>
                  <a:lnTo>
                    <a:pt x="37" y="78"/>
                  </a:lnTo>
                  <a:lnTo>
                    <a:pt x="30" y="75"/>
                  </a:lnTo>
                  <a:lnTo>
                    <a:pt x="24" y="70"/>
                  </a:lnTo>
                  <a:lnTo>
                    <a:pt x="19" y="65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1" y="51"/>
                  </a:lnTo>
                  <a:lnTo>
                    <a:pt x="11" y="47"/>
                  </a:lnTo>
                  <a:lnTo>
                    <a:pt x="9" y="43"/>
                  </a:lnTo>
                  <a:lnTo>
                    <a:pt x="9" y="39"/>
                  </a:lnTo>
                  <a:lnTo>
                    <a:pt x="8" y="36"/>
                  </a:lnTo>
                  <a:lnTo>
                    <a:pt x="7" y="33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6"/>
                  </a:lnTo>
                  <a:lnTo>
                    <a:pt x="23" y="9"/>
                  </a:lnTo>
                  <a:lnTo>
                    <a:pt x="22" y="11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4" y="32"/>
                  </a:lnTo>
                  <a:lnTo>
                    <a:pt x="27" y="41"/>
                  </a:lnTo>
                  <a:lnTo>
                    <a:pt x="32" y="50"/>
                  </a:lnTo>
                  <a:lnTo>
                    <a:pt x="39" y="56"/>
                  </a:lnTo>
                  <a:lnTo>
                    <a:pt x="46" y="63"/>
                  </a:lnTo>
                  <a:lnTo>
                    <a:pt x="54" y="69"/>
                  </a:lnTo>
                  <a:lnTo>
                    <a:pt x="64" y="74"/>
                  </a:lnTo>
                  <a:lnTo>
                    <a:pt x="73" y="77"/>
                  </a:lnTo>
                  <a:lnTo>
                    <a:pt x="82" y="75"/>
                  </a:lnTo>
                  <a:lnTo>
                    <a:pt x="90" y="77"/>
                  </a:lnTo>
                  <a:lnTo>
                    <a:pt x="98" y="78"/>
                  </a:lnTo>
                  <a:lnTo>
                    <a:pt x="105" y="80"/>
                  </a:lnTo>
                  <a:lnTo>
                    <a:pt x="120" y="86"/>
                  </a:lnTo>
                  <a:lnTo>
                    <a:pt x="132" y="95"/>
                  </a:lnTo>
                  <a:lnTo>
                    <a:pt x="146" y="101"/>
                  </a:lnTo>
                  <a:lnTo>
                    <a:pt x="159" y="108"/>
                  </a:lnTo>
                  <a:lnTo>
                    <a:pt x="166" y="111"/>
                  </a:lnTo>
                  <a:lnTo>
                    <a:pt x="174" y="112"/>
                  </a:lnTo>
                  <a:lnTo>
                    <a:pt x="183" y="112"/>
                  </a:lnTo>
                  <a:lnTo>
                    <a:pt x="191" y="111"/>
                  </a:lnTo>
                  <a:lnTo>
                    <a:pt x="195" y="107"/>
                  </a:lnTo>
                  <a:lnTo>
                    <a:pt x="200" y="103"/>
                  </a:lnTo>
                  <a:lnTo>
                    <a:pt x="206" y="100"/>
                  </a:lnTo>
                  <a:lnTo>
                    <a:pt x="211" y="97"/>
                  </a:lnTo>
                  <a:lnTo>
                    <a:pt x="215" y="95"/>
                  </a:lnTo>
                  <a:lnTo>
                    <a:pt x="219" y="92"/>
                  </a:lnTo>
                  <a:lnTo>
                    <a:pt x="221" y="86"/>
                  </a:lnTo>
                  <a:lnTo>
                    <a:pt x="221" y="80"/>
                  </a:lnTo>
                  <a:lnTo>
                    <a:pt x="221" y="75"/>
                  </a:lnTo>
                  <a:lnTo>
                    <a:pt x="221" y="73"/>
                  </a:lnTo>
                  <a:lnTo>
                    <a:pt x="222" y="69"/>
                  </a:lnTo>
                  <a:lnTo>
                    <a:pt x="222" y="65"/>
                  </a:lnTo>
                  <a:lnTo>
                    <a:pt x="222" y="62"/>
                  </a:lnTo>
                  <a:lnTo>
                    <a:pt x="222" y="58"/>
                  </a:lnTo>
                  <a:lnTo>
                    <a:pt x="222" y="55"/>
                  </a:lnTo>
                  <a:lnTo>
                    <a:pt x="222" y="51"/>
                  </a:lnTo>
                  <a:lnTo>
                    <a:pt x="230" y="41"/>
                  </a:lnTo>
                  <a:lnTo>
                    <a:pt x="221" y="99"/>
                  </a:lnTo>
                  <a:lnTo>
                    <a:pt x="206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8" name="Freeform 106"/>
            <p:cNvSpPr>
              <a:spLocks/>
            </p:cNvSpPr>
            <p:nvPr/>
          </p:nvSpPr>
          <p:spPr bwMode="auto">
            <a:xfrm>
              <a:off x="3780" y="1820"/>
              <a:ext cx="61" cy="259"/>
            </a:xfrm>
            <a:custGeom>
              <a:avLst/>
              <a:gdLst>
                <a:gd name="T0" fmla="*/ 42 w 61"/>
                <a:gd name="T1" fmla="*/ 0 h 259"/>
                <a:gd name="T2" fmla="*/ 38 w 61"/>
                <a:gd name="T3" fmla="*/ 0 h 259"/>
                <a:gd name="T4" fmla="*/ 35 w 61"/>
                <a:gd name="T5" fmla="*/ 0 h 259"/>
                <a:gd name="T6" fmla="*/ 31 w 61"/>
                <a:gd name="T7" fmla="*/ 0 h 259"/>
                <a:gd name="T8" fmla="*/ 29 w 61"/>
                <a:gd name="T9" fmla="*/ 2 h 259"/>
                <a:gd name="T10" fmla="*/ 27 w 61"/>
                <a:gd name="T11" fmla="*/ 4 h 259"/>
                <a:gd name="T12" fmla="*/ 26 w 61"/>
                <a:gd name="T13" fmla="*/ 8 h 259"/>
                <a:gd name="T14" fmla="*/ 24 w 61"/>
                <a:gd name="T15" fmla="*/ 12 h 259"/>
                <a:gd name="T16" fmla="*/ 23 w 61"/>
                <a:gd name="T17" fmla="*/ 16 h 259"/>
                <a:gd name="T18" fmla="*/ 22 w 61"/>
                <a:gd name="T19" fmla="*/ 19 h 259"/>
                <a:gd name="T20" fmla="*/ 19 w 61"/>
                <a:gd name="T21" fmla="*/ 20 h 259"/>
                <a:gd name="T22" fmla="*/ 18 w 61"/>
                <a:gd name="T23" fmla="*/ 21 h 259"/>
                <a:gd name="T24" fmla="*/ 16 w 61"/>
                <a:gd name="T25" fmla="*/ 23 h 259"/>
                <a:gd name="T26" fmla="*/ 15 w 61"/>
                <a:gd name="T27" fmla="*/ 24 h 259"/>
                <a:gd name="T28" fmla="*/ 15 w 61"/>
                <a:gd name="T29" fmla="*/ 24 h 259"/>
                <a:gd name="T30" fmla="*/ 13 w 61"/>
                <a:gd name="T31" fmla="*/ 26 h 259"/>
                <a:gd name="T32" fmla="*/ 9 w 61"/>
                <a:gd name="T33" fmla="*/ 32 h 259"/>
                <a:gd name="T34" fmla="*/ 7 w 61"/>
                <a:gd name="T35" fmla="*/ 42 h 259"/>
                <a:gd name="T36" fmla="*/ 7 w 61"/>
                <a:gd name="T37" fmla="*/ 62 h 259"/>
                <a:gd name="T38" fmla="*/ 8 w 61"/>
                <a:gd name="T39" fmla="*/ 83 h 259"/>
                <a:gd name="T40" fmla="*/ 4 w 61"/>
                <a:gd name="T41" fmla="*/ 101 h 259"/>
                <a:gd name="T42" fmla="*/ 1 w 61"/>
                <a:gd name="T43" fmla="*/ 105 h 259"/>
                <a:gd name="T44" fmla="*/ 0 w 61"/>
                <a:gd name="T45" fmla="*/ 114 h 259"/>
                <a:gd name="T46" fmla="*/ 1 w 61"/>
                <a:gd name="T47" fmla="*/ 129 h 259"/>
                <a:gd name="T48" fmla="*/ 5 w 61"/>
                <a:gd name="T49" fmla="*/ 152 h 259"/>
                <a:gd name="T50" fmla="*/ 7 w 61"/>
                <a:gd name="T51" fmla="*/ 173 h 259"/>
                <a:gd name="T52" fmla="*/ 3 w 61"/>
                <a:gd name="T53" fmla="*/ 181 h 259"/>
                <a:gd name="T54" fmla="*/ 3 w 61"/>
                <a:gd name="T55" fmla="*/ 193 h 259"/>
                <a:gd name="T56" fmla="*/ 3 w 61"/>
                <a:gd name="T57" fmla="*/ 210 h 259"/>
                <a:gd name="T58" fmla="*/ 3 w 61"/>
                <a:gd name="T59" fmla="*/ 225 h 259"/>
                <a:gd name="T60" fmla="*/ 5 w 61"/>
                <a:gd name="T61" fmla="*/ 236 h 259"/>
                <a:gd name="T62" fmla="*/ 8 w 61"/>
                <a:gd name="T63" fmla="*/ 237 h 259"/>
                <a:gd name="T64" fmla="*/ 8 w 61"/>
                <a:gd name="T65" fmla="*/ 240 h 259"/>
                <a:gd name="T66" fmla="*/ 9 w 61"/>
                <a:gd name="T67" fmla="*/ 245 h 259"/>
                <a:gd name="T68" fmla="*/ 11 w 61"/>
                <a:gd name="T69" fmla="*/ 248 h 259"/>
                <a:gd name="T70" fmla="*/ 13 w 61"/>
                <a:gd name="T71" fmla="*/ 251 h 259"/>
                <a:gd name="T72" fmla="*/ 13 w 61"/>
                <a:gd name="T73" fmla="*/ 253 h 259"/>
                <a:gd name="T74" fmla="*/ 22 w 61"/>
                <a:gd name="T75" fmla="*/ 256 h 259"/>
                <a:gd name="T76" fmla="*/ 31 w 61"/>
                <a:gd name="T77" fmla="*/ 259 h 259"/>
                <a:gd name="T78" fmla="*/ 39 w 61"/>
                <a:gd name="T79" fmla="*/ 257 h 259"/>
                <a:gd name="T80" fmla="*/ 46 w 61"/>
                <a:gd name="T81" fmla="*/ 247 h 259"/>
                <a:gd name="T82" fmla="*/ 50 w 61"/>
                <a:gd name="T83" fmla="*/ 233 h 259"/>
                <a:gd name="T84" fmla="*/ 53 w 61"/>
                <a:gd name="T85" fmla="*/ 218 h 259"/>
                <a:gd name="T86" fmla="*/ 56 w 61"/>
                <a:gd name="T87" fmla="*/ 203 h 259"/>
                <a:gd name="T88" fmla="*/ 59 w 61"/>
                <a:gd name="T89" fmla="*/ 189 h 259"/>
                <a:gd name="T90" fmla="*/ 61 w 61"/>
                <a:gd name="T91" fmla="*/ 165 h 259"/>
                <a:gd name="T92" fmla="*/ 57 w 61"/>
                <a:gd name="T93" fmla="*/ 136 h 259"/>
                <a:gd name="T94" fmla="*/ 53 w 61"/>
                <a:gd name="T95" fmla="*/ 107 h 259"/>
                <a:gd name="T96" fmla="*/ 54 w 61"/>
                <a:gd name="T97" fmla="*/ 95 h 259"/>
                <a:gd name="T98" fmla="*/ 57 w 61"/>
                <a:gd name="T99" fmla="*/ 84 h 259"/>
                <a:gd name="T100" fmla="*/ 61 w 61"/>
                <a:gd name="T101" fmla="*/ 79 h 259"/>
                <a:gd name="T102" fmla="*/ 61 w 61"/>
                <a:gd name="T103" fmla="*/ 58 h 259"/>
                <a:gd name="T104" fmla="*/ 60 w 61"/>
                <a:gd name="T105" fmla="*/ 34 h 259"/>
                <a:gd name="T106" fmla="*/ 56 w 61"/>
                <a:gd name="T107" fmla="*/ 13 h 259"/>
                <a:gd name="T108" fmla="*/ 52 w 61"/>
                <a:gd name="T109" fmla="*/ 8 h 259"/>
                <a:gd name="T110" fmla="*/ 50 w 61"/>
                <a:gd name="T111" fmla="*/ 5 h 259"/>
                <a:gd name="T112" fmla="*/ 46 w 61"/>
                <a:gd name="T113" fmla="*/ 0 h 259"/>
                <a:gd name="T114" fmla="*/ 45 w 61"/>
                <a:gd name="T115" fmla="*/ 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259">
                  <a:moveTo>
                    <a:pt x="45" y="1"/>
                  </a:moveTo>
                  <a:lnTo>
                    <a:pt x="42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1" y="28"/>
                  </a:lnTo>
                  <a:lnTo>
                    <a:pt x="9" y="32"/>
                  </a:lnTo>
                  <a:lnTo>
                    <a:pt x="8" y="38"/>
                  </a:lnTo>
                  <a:lnTo>
                    <a:pt x="7" y="42"/>
                  </a:lnTo>
                  <a:lnTo>
                    <a:pt x="7" y="53"/>
                  </a:lnTo>
                  <a:lnTo>
                    <a:pt x="7" y="62"/>
                  </a:lnTo>
                  <a:lnTo>
                    <a:pt x="8" y="73"/>
                  </a:lnTo>
                  <a:lnTo>
                    <a:pt x="8" y="83"/>
                  </a:lnTo>
                  <a:lnTo>
                    <a:pt x="8" y="92"/>
                  </a:lnTo>
                  <a:lnTo>
                    <a:pt x="4" y="101"/>
                  </a:lnTo>
                  <a:lnTo>
                    <a:pt x="3" y="101"/>
                  </a:lnTo>
                  <a:lnTo>
                    <a:pt x="1" y="105"/>
                  </a:lnTo>
                  <a:lnTo>
                    <a:pt x="0" y="109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1" y="129"/>
                  </a:lnTo>
                  <a:lnTo>
                    <a:pt x="3" y="142"/>
                  </a:lnTo>
                  <a:lnTo>
                    <a:pt x="5" y="152"/>
                  </a:lnTo>
                  <a:lnTo>
                    <a:pt x="7" y="162"/>
                  </a:lnTo>
                  <a:lnTo>
                    <a:pt x="7" y="173"/>
                  </a:lnTo>
                  <a:lnTo>
                    <a:pt x="4" y="181"/>
                  </a:lnTo>
                  <a:lnTo>
                    <a:pt x="3" y="181"/>
                  </a:lnTo>
                  <a:lnTo>
                    <a:pt x="3" y="187"/>
                  </a:lnTo>
                  <a:lnTo>
                    <a:pt x="3" y="193"/>
                  </a:lnTo>
                  <a:lnTo>
                    <a:pt x="3" y="202"/>
                  </a:lnTo>
                  <a:lnTo>
                    <a:pt x="3" y="210"/>
                  </a:lnTo>
                  <a:lnTo>
                    <a:pt x="3" y="218"/>
                  </a:lnTo>
                  <a:lnTo>
                    <a:pt x="3" y="225"/>
                  </a:lnTo>
                  <a:lnTo>
                    <a:pt x="4" y="232"/>
                  </a:lnTo>
                  <a:lnTo>
                    <a:pt x="5" y="236"/>
                  </a:lnTo>
                  <a:lnTo>
                    <a:pt x="8" y="236"/>
                  </a:lnTo>
                  <a:lnTo>
                    <a:pt x="8" y="237"/>
                  </a:lnTo>
                  <a:lnTo>
                    <a:pt x="8" y="238"/>
                  </a:lnTo>
                  <a:lnTo>
                    <a:pt x="8" y="240"/>
                  </a:lnTo>
                  <a:lnTo>
                    <a:pt x="9" y="242"/>
                  </a:lnTo>
                  <a:lnTo>
                    <a:pt x="9" y="245"/>
                  </a:lnTo>
                  <a:lnTo>
                    <a:pt x="9" y="247"/>
                  </a:lnTo>
                  <a:lnTo>
                    <a:pt x="11" y="248"/>
                  </a:lnTo>
                  <a:lnTo>
                    <a:pt x="11" y="249"/>
                  </a:lnTo>
                  <a:lnTo>
                    <a:pt x="13" y="251"/>
                  </a:lnTo>
                  <a:lnTo>
                    <a:pt x="13" y="252"/>
                  </a:lnTo>
                  <a:lnTo>
                    <a:pt x="13" y="253"/>
                  </a:lnTo>
                  <a:lnTo>
                    <a:pt x="18" y="255"/>
                  </a:lnTo>
                  <a:lnTo>
                    <a:pt x="22" y="256"/>
                  </a:lnTo>
                  <a:lnTo>
                    <a:pt x="27" y="257"/>
                  </a:lnTo>
                  <a:lnTo>
                    <a:pt x="31" y="259"/>
                  </a:lnTo>
                  <a:lnTo>
                    <a:pt x="35" y="259"/>
                  </a:lnTo>
                  <a:lnTo>
                    <a:pt x="39" y="257"/>
                  </a:lnTo>
                  <a:lnTo>
                    <a:pt x="44" y="253"/>
                  </a:lnTo>
                  <a:lnTo>
                    <a:pt x="46" y="247"/>
                  </a:lnTo>
                  <a:lnTo>
                    <a:pt x="49" y="240"/>
                  </a:lnTo>
                  <a:lnTo>
                    <a:pt x="50" y="233"/>
                  </a:lnTo>
                  <a:lnTo>
                    <a:pt x="52" y="225"/>
                  </a:lnTo>
                  <a:lnTo>
                    <a:pt x="53" y="218"/>
                  </a:lnTo>
                  <a:lnTo>
                    <a:pt x="54" y="210"/>
                  </a:lnTo>
                  <a:lnTo>
                    <a:pt x="56" y="203"/>
                  </a:lnTo>
                  <a:lnTo>
                    <a:pt x="57" y="195"/>
                  </a:lnTo>
                  <a:lnTo>
                    <a:pt x="59" y="189"/>
                  </a:lnTo>
                  <a:lnTo>
                    <a:pt x="61" y="177"/>
                  </a:lnTo>
                  <a:lnTo>
                    <a:pt x="61" y="165"/>
                  </a:lnTo>
                  <a:lnTo>
                    <a:pt x="60" y="151"/>
                  </a:lnTo>
                  <a:lnTo>
                    <a:pt x="57" y="136"/>
                  </a:lnTo>
                  <a:lnTo>
                    <a:pt x="54" y="122"/>
                  </a:lnTo>
                  <a:lnTo>
                    <a:pt x="53" y="107"/>
                  </a:lnTo>
                  <a:lnTo>
                    <a:pt x="53" y="102"/>
                  </a:lnTo>
                  <a:lnTo>
                    <a:pt x="54" y="95"/>
                  </a:lnTo>
                  <a:lnTo>
                    <a:pt x="56" y="90"/>
                  </a:lnTo>
                  <a:lnTo>
                    <a:pt x="57" y="84"/>
                  </a:lnTo>
                  <a:lnTo>
                    <a:pt x="59" y="84"/>
                  </a:lnTo>
                  <a:lnTo>
                    <a:pt x="61" y="79"/>
                  </a:lnTo>
                  <a:lnTo>
                    <a:pt x="61" y="69"/>
                  </a:lnTo>
                  <a:lnTo>
                    <a:pt x="61" y="58"/>
                  </a:lnTo>
                  <a:lnTo>
                    <a:pt x="61" y="46"/>
                  </a:lnTo>
                  <a:lnTo>
                    <a:pt x="60" y="34"/>
                  </a:lnTo>
                  <a:lnTo>
                    <a:pt x="59" y="23"/>
                  </a:lnTo>
                  <a:lnTo>
                    <a:pt x="56" y="13"/>
                  </a:lnTo>
                  <a:lnTo>
                    <a:pt x="53" y="8"/>
                  </a:lnTo>
                  <a:lnTo>
                    <a:pt x="52" y="8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39" name="Freeform 107"/>
            <p:cNvSpPr>
              <a:spLocks/>
            </p:cNvSpPr>
            <p:nvPr/>
          </p:nvSpPr>
          <p:spPr bwMode="auto">
            <a:xfrm>
              <a:off x="3781" y="1826"/>
              <a:ext cx="59" cy="245"/>
            </a:xfrm>
            <a:custGeom>
              <a:avLst/>
              <a:gdLst>
                <a:gd name="T0" fmla="*/ 34 w 59"/>
                <a:gd name="T1" fmla="*/ 0 h 245"/>
                <a:gd name="T2" fmla="*/ 28 w 59"/>
                <a:gd name="T3" fmla="*/ 0 h 245"/>
                <a:gd name="T4" fmla="*/ 28 w 59"/>
                <a:gd name="T5" fmla="*/ 3 h 245"/>
                <a:gd name="T6" fmla="*/ 28 w 59"/>
                <a:gd name="T7" fmla="*/ 3 h 245"/>
                <a:gd name="T8" fmla="*/ 26 w 59"/>
                <a:gd name="T9" fmla="*/ 3 h 245"/>
                <a:gd name="T10" fmla="*/ 23 w 59"/>
                <a:gd name="T11" fmla="*/ 13 h 245"/>
                <a:gd name="T12" fmla="*/ 22 w 59"/>
                <a:gd name="T13" fmla="*/ 18 h 245"/>
                <a:gd name="T14" fmla="*/ 21 w 59"/>
                <a:gd name="T15" fmla="*/ 18 h 245"/>
                <a:gd name="T16" fmla="*/ 19 w 59"/>
                <a:gd name="T17" fmla="*/ 20 h 245"/>
                <a:gd name="T18" fmla="*/ 19 w 59"/>
                <a:gd name="T19" fmla="*/ 20 h 245"/>
                <a:gd name="T20" fmla="*/ 19 w 59"/>
                <a:gd name="T21" fmla="*/ 20 h 245"/>
                <a:gd name="T22" fmla="*/ 18 w 59"/>
                <a:gd name="T23" fmla="*/ 21 h 245"/>
                <a:gd name="T24" fmla="*/ 18 w 59"/>
                <a:gd name="T25" fmla="*/ 22 h 245"/>
                <a:gd name="T26" fmla="*/ 15 w 59"/>
                <a:gd name="T27" fmla="*/ 24 h 245"/>
                <a:gd name="T28" fmla="*/ 14 w 59"/>
                <a:gd name="T29" fmla="*/ 25 h 245"/>
                <a:gd name="T30" fmla="*/ 14 w 59"/>
                <a:gd name="T31" fmla="*/ 25 h 245"/>
                <a:gd name="T32" fmla="*/ 7 w 59"/>
                <a:gd name="T33" fmla="*/ 60 h 245"/>
                <a:gd name="T34" fmla="*/ 4 w 59"/>
                <a:gd name="T35" fmla="*/ 96 h 245"/>
                <a:gd name="T36" fmla="*/ 4 w 59"/>
                <a:gd name="T37" fmla="*/ 96 h 245"/>
                <a:gd name="T38" fmla="*/ 2 w 59"/>
                <a:gd name="T39" fmla="*/ 123 h 245"/>
                <a:gd name="T40" fmla="*/ 4 w 59"/>
                <a:gd name="T41" fmla="*/ 171 h 245"/>
                <a:gd name="T42" fmla="*/ 4 w 59"/>
                <a:gd name="T43" fmla="*/ 171 h 245"/>
                <a:gd name="T44" fmla="*/ 3 w 59"/>
                <a:gd name="T45" fmla="*/ 183 h 245"/>
                <a:gd name="T46" fmla="*/ 4 w 59"/>
                <a:gd name="T47" fmla="*/ 217 h 245"/>
                <a:gd name="T48" fmla="*/ 7 w 59"/>
                <a:gd name="T49" fmla="*/ 223 h 245"/>
                <a:gd name="T50" fmla="*/ 8 w 59"/>
                <a:gd name="T51" fmla="*/ 223 h 245"/>
                <a:gd name="T52" fmla="*/ 10 w 59"/>
                <a:gd name="T53" fmla="*/ 232 h 245"/>
                <a:gd name="T54" fmla="*/ 11 w 59"/>
                <a:gd name="T55" fmla="*/ 235 h 245"/>
                <a:gd name="T56" fmla="*/ 14 w 59"/>
                <a:gd name="T57" fmla="*/ 236 h 245"/>
                <a:gd name="T58" fmla="*/ 14 w 59"/>
                <a:gd name="T59" fmla="*/ 238 h 245"/>
                <a:gd name="T60" fmla="*/ 14 w 59"/>
                <a:gd name="T61" fmla="*/ 238 h 245"/>
                <a:gd name="T62" fmla="*/ 14 w 59"/>
                <a:gd name="T63" fmla="*/ 239 h 245"/>
                <a:gd name="T64" fmla="*/ 30 w 59"/>
                <a:gd name="T65" fmla="*/ 243 h 245"/>
                <a:gd name="T66" fmla="*/ 47 w 59"/>
                <a:gd name="T67" fmla="*/ 226 h 245"/>
                <a:gd name="T68" fmla="*/ 52 w 59"/>
                <a:gd name="T69" fmla="*/ 191 h 245"/>
                <a:gd name="T70" fmla="*/ 56 w 59"/>
                <a:gd name="T71" fmla="*/ 142 h 245"/>
                <a:gd name="T72" fmla="*/ 52 w 59"/>
                <a:gd name="T73" fmla="*/ 90 h 245"/>
                <a:gd name="T74" fmla="*/ 55 w 59"/>
                <a:gd name="T75" fmla="*/ 80 h 245"/>
                <a:gd name="T76" fmla="*/ 56 w 59"/>
                <a:gd name="T77" fmla="*/ 80 h 245"/>
                <a:gd name="T78" fmla="*/ 56 w 59"/>
                <a:gd name="T79" fmla="*/ 33 h 245"/>
                <a:gd name="T80" fmla="*/ 49 w 59"/>
                <a:gd name="T81" fmla="*/ 9 h 245"/>
                <a:gd name="T82" fmla="*/ 49 w 59"/>
                <a:gd name="T83" fmla="*/ 9 h 245"/>
                <a:gd name="T84" fmla="*/ 49 w 59"/>
                <a:gd name="T85" fmla="*/ 7 h 245"/>
                <a:gd name="T86" fmla="*/ 49 w 59"/>
                <a:gd name="T87" fmla="*/ 6 h 245"/>
                <a:gd name="T88" fmla="*/ 48 w 59"/>
                <a:gd name="T89" fmla="*/ 6 h 245"/>
                <a:gd name="T90" fmla="*/ 47 w 59"/>
                <a:gd name="T91" fmla="*/ 5 h 245"/>
                <a:gd name="T92" fmla="*/ 47 w 59"/>
                <a:gd name="T93" fmla="*/ 0 h 245"/>
                <a:gd name="T94" fmla="*/ 45 w 59"/>
                <a:gd name="T95" fmla="*/ 0 h 245"/>
                <a:gd name="T96" fmla="*/ 44 w 59"/>
                <a:gd name="T97" fmla="*/ 0 h 245"/>
                <a:gd name="T98" fmla="*/ 44 w 59"/>
                <a:gd name="T99" fmla="*/ 0 h 245"/>
                <a:gd name="T100" fmla="*/ 44 w 59"/>
                <a:gd name="T101" fmla="*/ 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" h="245">
                  <a:moveTo>
                    <a:pt x="44" y="2"/>
                  </a:moveTo>
                  <a:lnTo>
                    <a:pt x="41" y="2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5" y="9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8" y="32"/>
                  </a:lnTo>
                  <a:lnTo>
                    <a:pt x="7" y="41"/>
                  </a:lnTo>
                  <a:lnTo>
                    <a:pt x="7" y="51"/>
                  </a:lnTo>
                  <a:lnTo>
                    <a:pt x="7" y="60"/>
                  </a:lnTo>
                  <a:lnTo>
                    <a:pt x="8" y="70"/>
                  </a:lnTo>
                  <a:lnTo>
                    <a:pt x="8" y="80"/>
                  </a:lnTo>
                  <a:lnTo>
                    <a:pt x="8" y="88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0" y="104"/>
                  </a:lnTo>
                  <a:lnTo>
                    <a:pt x="0" y="114"/>
                  </a:lnTo>
                  <a:lnTo>
                    <a:pt x="2" y="123"/>
                  </a:lnTo>
                  <a:lnTo>
                    <a:pt x="3" y="134"/>
                  </a:lnTo>
                  <a:lnTo>
                    <a:pt x="6" y="144"/>
                  </a:lnTo>
                  <a:lnTo>
                    <a:pt x="7" y="153"/>
                  </a:lnTo>
                  <a:lnTo>
                    <a:pt x="7" y="163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3" y="176"/>
                  </a:lnTo>
                  <a:lnTo>
                    <a:pt x="3" y="183"/>
                  </a:lnTo>
                  <a:lnTo>
                    <a:pt x="3" y="190"/>
                  </a:lnTo>
                  <a:lnTo>
                    <a:pt x="3" y="198"/>
                  </a:lnTo>
                  <a:lnTo>
                    <a:pt x="3" y="205"/>
                  </a:lnTo>
                  <a:lnTo>
                    <a:pt x="3" y="212"/>
                  </a:lnTo>
                  <a:lnTo>
                    <a:pt x="4" y="217"/>
                  </a:lnTo>
                  <a:lnTo>
                    <a:pt x="6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8" y="223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0" y="228"/>
                  </a:lnTo>
                  <a:lnTo>
                    <a:pt x="10" y="231"/>
                  </a:lnTo>
                  <a:lnTo>
                    <a:pt x="10" y="232"/>
                  </a:lnTo>
                  <a:lnTo>
                    <a:pt x="10" y="234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8" y="241"/>
                  </a:lnTo>
                  <a:lnTo>
                    <a:pt x="22" y="242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4" y="245"/>
                  </a:lnTo>
                  <a:lnTo>
                    <a:pt x="38" y="242"/>
                  </a:lnTo>
                  <a:lnTo>
                    <a:pt x="41" y="239"/>
                  </a:lnTo>
                  <a:lnTo>
                    <a:pt x="45" y="232"/>
                  </a:lnTo>
                  <a:lnTo>
                    <a:pt x="47" y="226"/>
                  </a:lnTo>
                  <a:lnTo>
                    <a:pt x="48" y="220"/>
                  </a:lnTo>
                  <a:lnTo>
                    <a:pt x="49" y="212"/>
                  </a:lnTo>
                  <a:lnTo>
                    <a:pt x="51" y="205"/>
                  </a:lnTo>
                  <a:lnTo>
                    <a:pt x="52" y="198"/>
                  </a:lnTo>
                  <a:lnTo>
                    <a:pt x="52" y="191"/>
                  </a:lnTo>
                  <a:lnTo>
                    <a:pt x="55" y="185"/>
                  </a:lnTo>
                  <a:lnTo>
                    <a:pt x="56" y="178"/>
                  </a:lnTo>
                  <a:lnTo>
                    <a:pt x="59" y="168"/>
                  </a:lnTo>
                  <a:lnTo>
                    <a:pt x="59" y="156"/>
                  </a:lnTo>
                  <a:lnTo>
                    <a:pt x="56" y="142"/>
                  </a:lnTo>
                  <a:lnTo>
                    <a:pt x="55" y="129"/>
                  </a:lnTo>
                  <a:lnTo>
                    <a:pt x="52" y="115"/>
                  </a:lnTo>
                  <a:lnTo>
                    <a:pt x="51" y="103"/>
                  </a:lnTo>
                  <a:lnTo>
                    <a:pt x="51" y="96"/>
                  </a:lnTo>
                  <a:lnTo>
                    <a:pt x="52" y="90"/>
                  </a:lnTo>
                  <a:lnTo>
                    <a:pt x="52" y="85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8" y="74"/>
                  </a:lnTo>
                  <a:lnTo>
                    <a:pt x="59" y="66"/>
                  </a:lnTo>
                  <a:lnTo>
                    <a:pt x="59" y="55"/>
                  </a:lnTo>
                  <a:lnTo>
                    <a:pt x="58" y="44"/>
                  </a:lnTo>
                  <a:lnTo>
                    <a:pt x="56" y="33"/>
                  </a:lnTo>
                  <a:lnTo>
                    <a:pt x="55" y="22"/>
                  </a:lnTo>
                  <a:lnTo>
                    <a:pt x="53" y="14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7E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0" name="Freeform 108"/>
            <p:cNvSpPr>
              <a:spLocks/>
            </p:cNvSpPr>
            <p:nvPr/>
          </p:nvSpPr>
          <p:spPr bwMode="auto">
            <a:xfrm>
              <a:off x="3783" y="1835"/>
              <a:ext cx="54" cy="226"/>
            </a:xfrm>
            <a:custGeom>
              <a:avLst/>
              <a:gdLst>
                <a:gd name="T0" fmla="*/ 32 w 54"/>
                <a:gd name="T1" fmla="*/ 0 h 226"/>
                <a:gd name="T2" fmla="*/ 26 w 54"/>
                <a:gd name="T3" fmla="*/ 0 h 226"/>
                <a:gd name="T4" fmla="*/ 26 w 54"/>
                <a:gd name="T5" fmla="*/ 1 h 226"/>
                <a:gd name="T6" fmla="*/ 26 w 54"/>
                <a:gd name="T7" fmla="*/ 1 h 226"/>
                <a:gd name="T8" fmla="*/ 24 w 54"/>
                <a:gd name="T9" fmla="*/ 1 h 226"/>
                <a:gd name="T10" fmla="*/ 21 w 54"/>
                <a:gd name="T11" fmla="*/ 11 h 226"/>
                <a:gd name="T12" fmla="*/ 20 w 54"/>
                <a:gd name="T13" fmla="*/ 15 h 226"/>
                <a:gd name="T14" fmla="*/ 19 w 54"/>
                <a:gd name="T15" fmla="*/ 16 h 226"/>
                <a:gd name="T16" fmla="*/ 19 w 54"/>
                <a:gd name="T17" fmla="*/ 16 h 226"/>
                <a:gd name="T18" fmla="*/ 17 w 54"/>
                <a:gd name="T19" fmla="*/ 16 h 226"/>
                <a:gd name="T20" fmla="*/ 17 w 54"/>
                <a:gd name="T21" fmla="*/ 17 h 226"/>
                <a:gd name="T22" fmla="*/ 17 w 54"/>
                <a:gd name="T23" fmla="*/ 17 h 226"/>
                <a:gd name="T24" fmla="*/ 16 w 54"/>
                <a:gd name="T25" fmla="*/ 19 h 226"/>
                <a:gd name="T26" fmla="*/ 13 w 54"/>
                <a:gd name="T27" fmla="*/ 20 h 226"/>
                <a:gd name="T28" fmla="*/ 13 w 54"/>
                <a:gd name="T29" fmla="*/ 21 h 226"/>
                <a:gd name="T30" fmla="*/ 12 w 54"/>
                <a:gd name="T31" fmla="*/ 21 h 226"/>
                <a:gd name="T32" fmla="*/ 6 w 54"/>
                <a:gd name="T33" fmla="*/ 54 h 226"/>
                <a:gd name="T34" fmla="*/ 4 w 54"/>
                <a:gd name="T35" fmla="*/ 88 h 226"/>
                <a:gd name="T36" fmla="*/ 4 w 54"/>
                <a:gd name="T37" fmla="*/ 88 h 226"/>
                <a:gd name="T38" fmla="*/ 1 w 54"/>
                <a:gd name="T39" fmla="*/ 113 h 226"/>
                <a:gd name="T40" fmla="*/ 4 w 54"/>
                <a:gd name="T41" fmla="*/ 158 h 226"/>
                <a:gd name="T42" fmla="*/ 4 w 54"/>
                <a:gd name="T43" fmla="*/ 158 h 226"/>
                <a:gd name="T44" fmla="*/ 2 w 54"/>
                <a:gd name="T45" fmla="*/ 169 h 226"/>
                <a:gd name="T46" fmla="*/ 4 w 54"/>
                <a:gd name="T47" fmla="*/ 202 h 226"/>
                <a:gd name="T48" fmla="*/ 6 w 54"/>
                <a:gd name="T49" fmla="*/ 206 h 226"/>
                <a:gd name="T50" fmla="*/ 6 w 54"/>
                <a:gd name="T51" fmla="*/ 207 h 226"/>
                <a:gd name="T52" fmla="*/ 9 w 54"/>
                <a:gd name="T53" fmla="*/ 215 h 226"/>
                <a:gd name="T54" fmla="*/ 10 w 54"/>
                <a:gd name="T55" fmla="*/ 218 h 226"/>
                <a:gd name="T56" fmla="*/ 12 w 54"/>
                <a:gd name="T57" fmla="*/ 219 h 226"/>
                <a:gd name="T58" fmla="*/ 12 w 54"/>
                <a:gd name="T59" fmla="*/ 221 h 226"/>
                <a:gd name="T60" fmla="*/ 12 w 54"/>
                <a:gd name="T61" fmla="*/ 221 h 226"/>
                <a:gd name="T62" fmla="*/ 12 w 54"/>
                <a:gd name="T63" fmla="*/ 222 h 226"/>
                <a:gd name="T64" fmla="*/ 28 w 54"/>
                <a:gd name="T65" fmla="*/ 226 h 226"/>
                <a:gd name="T66" fmla="*/ 43 w 54"/>
                <a:gd name="T67" fmla="*/ 210 h 226"/>
                <a:gd name="T68" fmla="*/ 49 w 54"/>
                <a:gd name="T69" fmla="*/ 177 h 226"/>
                <a:gd name="T70" fmla="*/ 53 w 54"/>
                <a:gd name="T71" fmla="*/ 132 h 226"/>
                <a:gd name="T72" fmla="*/ 50 w 54"/>
                <a:gd name="T73" fmla="*/ 73 h 226"/>
                <a:gd name="T74" fmla="*/ 51 w 54"/>
                <a:gd name="T75" fmla="*/ 73 h 226"/>
                <a:gd name="T76" fmla="*/ 54 w 54"/>
                <a:gd name="T77" fmla="*/ 60 h 226"/>
                <a:gd name="T78" fmla="*/ 49 w 54"/>
                <a:gd name="T79" fmla="*/ 12 h 226"/>
                <a:gd name="T80" fmla="*/ 46 w 54"/>
                <a:gd name="T81" fmla="*/ 6 h 226"/>
                <a:gd name="T82" fmla="*/ 46 w 54"/>
                <a:gd name="T83" fmla="*/ 6 h 226"/>
                <a:gd name="T84" fmla="*/ 46 w 54"/>
                <a:gd name="T85" fmla="*/ 5 h 226"/>
                <a:gd name="T86" fmla="*/ 45 w 54"/>
                <a:gd name="T87" fmla="*/ 4 h 226"/>
                <a:gd name="T88" fmla="*/ 45 w 54"/>
                <a:gd name="T89" fmla="*/ 4 h 226"/>
                <a:gd name="T90" fmla="*/ 43 w 54"/>
                <a:gd name="T91" fmla="*/ 1 h 226"/>
                <a:gd name="T92" fmla="*/ 42 w 54"/>
                <a:gd name="T93" fmla="*/ 0 h 226"/>
                <a:gd name="T94" fmla="*/ 42 w 54"/>
                <a:gd name="T95" fmla="*/ 0 h 226"/>
                <a:gd name="T96" fmla="*/ 41 w 54"/>
                <a:gd name="T97" fmla="*/ 0 h 226"/>
                <a:gd name="T98" fmla="*/ 41 w 54"/>
                <a:gd name="T99" fmla="*/ 0 h 226"/>
                <a:gd name="T100" fmla="*/ 41 w 54"/>
                <a:gd name="T10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" h="226">
                  <a:moveTo>
                    <a:pt x="41" y="0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8" y="28"/>
                  </a:lnTo>
                  <a:lnTo>
                    <a:pt x="6" y="36"/>
                  </a:lnTo>
                  <a:lnTo>
                    <a:pt x="6" y="46"/>
                  </a:lnTo>
                  <a:lnTo>
                    <a:pt x="6" y="54"/>
                  </a:lnTo>
                  <a:lnTo>
                    <a:pt x="8" y="64"/>
                  </a:lnTo>
                  <a:lnTo>
                    <a:pt x="8" y="73"/>
                  </a:lnTo>
                  <a:lnTo>
                    <a:pt x="6" y="80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1" y="113"/>
                  </a:lnTo>
                  <a:lnTo>
                    <a:pt x="4" y="122"/>
                  </a:lnTo>
                  <a:lnTo>
                    <a:pt x="5" y="133"/>
                  </a:lnTo>
                  <a:lnTo>
                    <a:pt x="6" y="142"/>
                  </a:lnTo>
                  <a:lnTo>
                    <a:pt x="6" y="151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2" y="158"/>
                  </a:lnTo>
                  <a:lnTo>
                    <a:pt x="2" y="163"/>
                  </a:lnTo>
                  <a:lnTo>
                    <a:pt x="2" y="169"/>
                  </a:lnTo>
                  <a:lnTo>
                    <a:pt x="2" y="176"/>
                  </a:lnTo>
                  <a:lnTo>
                    <a:pt x="2" y="184"/>
                  </a:lnTo>
                  <a:lnTo>
                    <a:pt x="2" y="191"/>
                  </a:lnTo>
                  <a:lnTo>
                    <a:pt x="2" y="196"/>
                  </a:lnTo>
                  <a:lnTo>
                    <a:pt x="4" y="202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6"/>
                  </a:lnTo>
                  <a:lnTo>
                    <a:pt x="6" y="206"/>
                  </a:lnTo>
                  <a:lnTo>
                    <a:pt x="6" y="206"/>
                  </a:lnTo>
                  <a:lnTo>
                    <a:pt x="6" y="206"/>
                  </a:lnTo>
                  <a:lnTo>
                    <a:pt x="6" y="206"/>
                  </a:lnTo>
                  <a:lnTo>
                    <a:pt x="6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8" y="208"/>
                  </a:lnTo>
                  <a:lnTo>
                    <a:pt x="8" y="210"/>
                  </a:lnTo>
                  <a:lnTo>
                    <a:pt x="8" y="212"/>
                  </a:lnTo>
                  <a:lnTo>
                    <a:pt x="9" y="214"/>
                  </a:lnTo>
                  <a:lnTo>
                    <a:pt x="9" y="215"/>
                  </a:lnTo>
                  <a:lnTo>
                    <a:pt x="9" y="217"/>
                  </a:lnTo>
                  <a:lnTo>
                    <a:pt x="9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6" y="222"/>
                  </a:lnTo>
                  <a:lnTo>
                    <a:pt x="20" y="223"/>
                  </a:lnTo>
                  <a:lnTo>
                    <a:pt x="24" y="225"/>
                  </a:lnTo>
                  <a:lnTo>
                    <a:pt x="28" y="226"/>
                  </a:lnTo>
                  <a:lnTo>
                    <a:pt x="32" y="226"/>
                  </a:lnTo>
                  <a:lnTo>
                    <a:pt x="35" y="225"/>
                  </a:lnTo>
                  <a:lnTo>
                    <a:pt x="39" y="222"/>
                  </a:lnTo>
                  <a:lnTo>
                    <a:pt x="42" y="215"/>
                  </a:lnTo>
                  <a:lnTo>
                    <a:pt x="43" y="210"/>
                  </a:lnTo>
                  <a:lnTo>
                    <a:pt x="45" y="203"/>
                  </a:lnTo>
                  <a:lnTo>
                    <a:pt x="46" y="197"/>
                  </a:lnTo>
                  <a:lnTo>
                    <a:pt x="47" y="191"/>
                  </a:lnTo>
                  <a:lnTo>
                    <a:pt x="47" y="184"/>
                  </a:lnTo>
                  <a:lnTo>
                    <a:pt x="49" y="177"/>
                  </a:lnTo>
                  <a:lnTo>
                    <a:pt x="50" y="170"/>
                  </a:lnTo>
                  <a:lnTo>
                    <a:pt x="51" y="165"/>
                  </a:lnTo>
                  <a:lnTo>
                    <a:pt x="54" y="155"/>
                  </a:lnTo>
                  <a:lnTo>
                    <a:pt x="54" y="144"/>
                  </a:lnTo>
                  <a:lnTo>
                    <a:pt x="53" y="132"/>
                  </a:lnTo>
                  <a:lnTo>
                    <a:pt x="50" y="120"/>
                  </a:lnTo>
                  <a:lnTo>
                    <a:pt x="49" y="106"/>
                  </a:lnTo>
                  <a:lnTo>
                    <a:pt x="47" y="94"/>
                  </a:lnTo>
                  <a:lnTo>
                    <a:pt x="47" y="83"/>
                  </a:lnTo>
                  <a:lnTo>
                    <a:pt x="50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4" y="68"/>
                  </a:lnTo>
                  <a:lnTo>
                    <a:pt x="54" y="60"/>
                  </a:lnTo>
                  <a:lnTo>
                    <a:pt x="54" y="50"/>
                  </a:lnTo>
                  <a:lnTo>
                    <a:pt x="54" y="39"/>
                  </a:lnTo>
                  <a:lnTo>
                    <a:pt x="53" y="30"/>
                  </a:lnTo>
                  <a:lnTo>
                    <a:pt x="51" y="19"/>
                  </a:lnTo>
                  <a:lnTo>
                    <a:pt x="49" y="12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7E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1" name="Freeform 109"/>
            <p:cNvSpPr>
              <a:spLocks/>
            </p:cNvSpPr>
            <p:nvPr/>
          </p:nvSpPr>
          <p:spPr bwMode="auto">
            <a:xfrm>
              <a:off x="3785" y="1841"/>
              <a:ext cx="51" cy="212"/>
            </a:xfrm>
            <a:custGeom>
              <a:avLst/>
              <a:gdLst>
                <a:gd name="T0" fmla="*/ 30 w 51"/>
                <a:gd name="T1" fmla="*/ 0 h 212"/>
                <a:gd name="T2" fmla="*/ 24 w 51"/>
                <a:gd name="T3" fmla="*/ 0 h 212"/>
                <a:gd name="T4" fmla="*/ 24 w 51"/>
                <a:gd name="T5" fmla="*/ 2 h 212"/>
                <a:gd name="T6" fmla="*/ 24 w 51"/>
                <a:gd name="T7" fmla="*/ 3 h 212"/>
                <a:gd name="T8" fmla="*/ 22 w 51"/>
                <a:gd name="T9" fmla="*/ 3 h 212"/>
                <a:gd name="T10" fmla="*/ 19 w 51"/>
                <a:gd name="T11" fmla="*/ 11 h 212"/>
                <a:gd name="T12" fmla="*/ 18 w 51"/>
                <a:gd name="T13" fmla="*/ 15 h 212"/>
                <a:gd name="T14" fmla="*/ 18 w 51"/>
                <a:gd name="T15" fmla="*/ 17 h 212"/>
                <a:gd name="T16" fmla="*/ 17 w 51"/>
                <a:gd name="T17" fmla="*/ 17 h 212"/>
                <a:gd name="T18" fmla="*/ 17 w 51"/>
                <a:gd name="T19" fmla="*/ 17 h 212"/>
                <a:gd name="T20" fmla="*/ 17 w 51"/>
                <a:gd name="T21" fmla="*/ 17 h 212"/>
                <a:gd name="T22" fmla="*/ 15 w 51"/>
                <a:gd name="T23" fmla="*/ 18 h 212"/>
                <a:gd name="T24" fmla="*/ 15 w 51"/>
                <a:gd name="T25" fmla="*/ 20 h 212"/>
                <a:gd name="T26" fmla="*/ 13 w 51"/>
                <a:gd name="T27" fmla="*/ 21 h 212"/>
                <a:gd name="T28" fmla="*/ 13 w 51"/>
                <a:gd name="T29" fmla="*/ 21 h 212"/>
                <a:gd name="T30" fmla="*/ 11 w 51"/>
                <a:gd name="T31" fmla="*/ 21 h 212"/>
                <a:gd name="T32" fmla="*/ 6 w 51"/>
                <a:gd name="T33" fmla="*/ 52 h 212"/>
                <a:gd name="T34" fmla="*/ 3 w 51"/>
                <a:gd name="T35" fmla="*/ 82 h 212"/>
                <a:gd name="T36" fmla="*/ 3 w 51"/>
                <a:gd name="T37" fmla="*/ 82 h 212"/>
                <a:gd name="T38" fmla="*/ 0 w 51"/>
                <a:gd name="T39" fmla="*/ 107 h 212"/>
                <a:gd name="T40" fmla="*/ 3 w 51"/>
                <a:gd name="T41" fmla="*/ 148 h 212"/>
                <a:gd name="T42" fmla="*/ 3 w 51"/>
                <a:gd name="T43" fmla="*/ 148 h 212"/>
                <a:gd name="T44" fmla="*/ 2 w 51"/>
                <a:gd name="T45" fmla="*/ 159 h 212"/>
                <a:gd name="T46" fmla="*/ 3 w 51"/>
                <a:gd name="T47" fmla="*/ 189 h 212"/>
                <a:gd name="T48" fmla="*/ 6 w 51"/>
                <a:gd name="T49" fmla="*/ 193 h 212"/>
                <a:gd name="T50" fmla="*/ 6 w 51"/>
                <a:gd name="T51" fmla="*/ 193 h 212"/>
                <a:gd name="T52" fmla="*/ 8 w 51"/>
                <a:gd name="T53" fmla="*/ 202 h 212"/>
                <a:gd name="T54" fmla="*/ 10 w 51"/>
                <a:gd name="T55" fmla="*/ 204 h 212"/>
                <a:gd name="T56" fmla="*/ 11 w 51"/>
                <a:gd name="T57" fmla="*/ 205 h 212"/>
                <a:gd name="T58" fmla="*/ 11 w 51"/>
                <a:gd name="T59" fmla="*/ 206 h 212"/>
                <a:gd name="T60" fmla="*/ 11 w 51"/>
                <a:gd name="T61" fmla="*/ 206 h 212"/>
                <a:gd name="T62" fmla="*/ 11 w 51"/>
                <a:gd name="T63" fmla="*/ 208 h 212"/>
                <a:gd name="T64" fmla="*/ 26 w 51"/>
                <a:gd name="T65" fmla="*/ 212 h 212"/>
                <a:gd name="T66" fmla="*/ 40 w 51"/>
                <a:gd name="T67" fmla="*/ 196 h 212"/>
                <a:gd name="T68" fmla="*/ 45 w 51"/>
                <a:gd name="T69" fmla="*/ 166 h 212"/>
                <a:gd name="T70" fmla="*/ 48 w 51"/>
                <a:gd name="T71" fmla="*/ 123 h 212"/>
                <a:gd name="T72" fmla="*/ 47 w 51"/>
                <a:gd name="T73" fmla="*/ 70 h 212"/>
                <a:gd name="T74" fmla="*/ 48 w 51"/>
                <a:gd name="T75" fmla="*/ 70 h 212"/>
                <a:gd name="T76" fmla="*/ 51 w 51"/>
                <a:gd name="T77" fmla="*/ 58 h 212"/>
                <a:gd name="T78" fmla="*/ 45 w 51"/>
                <a:gd name="T79" fmla="*/ 13 h 212"/>
                <a:gd name="T80" fmla="*/ 43 w 51"/>
                <a:gd name="T81" fmla="*/ 7 h 212"/>
                <a:gd name="T82" fmla="*/ 41 w 51"/>
                <a:gd name="T83" fmla="*/ 7 h 212"/>
                <a:gd name="T84" fmla="*/ 41 w 51"/>
                <a:gd name="T85" fmla="*/ 6 h 212"/>
                <a:gd name="T86" fmla="*/ 41 w 51"/>
                <a:gd name="T87" fmla="*/ 6 h 212"/>
                <a:gd name="T88" fmla="*/ 41 w 51"/>
                <a:gd name="T89" fmla="*/ 6 h 212"/>
                <a:gd name="T90" fmla="*/ 40 w 51"/>
                <a:gd name="T91" fmla="*/ 2 h 212"/>
                <a:gd name="T92" fmla="*/ 39 w 51"/>
                <a:gd name="T93" fmla="*/ 0 h 212"/>
                <a:gd name="T94" fmla="*/ 39 w 51"/>
                <a:gd name="T95" fmla="*/ 0 h 212"/>
                <a:gd name="T96" fmla="*/ 37 w 51"/>
                <a:gd name="T97" fmla="*/ 0 h 212"/>
                <a:gd name="T98" fmla="*/ 37 w 51"/>
                <a:gd name="T99" fmla="*/ 0 h 212"/>
                <a:gd name="T100" fmla="*/ 37 w 51"/>
                <a:gd name="T101" fmla="*/ 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" h="212">
                  <a:moveTo>
                    <a:pt x="37" y="2"/>
                  </a:move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7" y="28"/>
                  </a:lnTo>
                  <a:lnTo>
                    <a:pt x="6" y="36"/>
                  </a:lnTo>
                  <a:lnTo>
                    <a:pt x="6" y="44"/>
                  </a:lnTo>
                  <a:lnTo>
                    <a:pt x="6" y="52"/>
                  </a:lnTo>
                  <a:lnTo>
                    <a:pt x="7" y="60"/>
                  </a:lnTo>
                  <a:lnTo>
                    <a:pt x="7" y="69"/>
                  </a:lnTo>
                  <a:lnTo>
                    <a:pt x="6" y="77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0" y="90"/>
                  </a:lnTo>
                  <a:lnTo>
                    <a:pt x="0" y="99"/>
                  </a:lnTo>
                  <a:lnTo>
                    <a:pt x="0" y="107"/>
                  </a:lnTo>
                  <a:lnTo>
                    <a:pt x="3" y="115"/>
                  </a:lnTo>
                  <a:lnTo>
                    <a:pt x="4" y="125"/>
                  </a:lnTo>
                  <a:lnTo>
                    <a:pt x="6" y="133"/>
                  </a:lnTo>
                  <a:lnTo>
                    <a:pt x="6" y="141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53"/>
                  </a:lnTo>
                  <a:lnTo>
                    <a:pt x="2" y="159"/>
                  </a:lnTo>
                  <a:lnTo>
                    <a:pt x="2" y="166"/>
                  </a:lnTo>
                  <a:lnTo>
                    <a:pt x="2" y="171"/>
                  </a:lnTo>
                  <a:lnTo>
                    <a:pt x="2" y="178"/>
                  </a:lnTo>
                  <a:lnTo>
                    <a:pt x="3" y="183"/>
                  </a:lnTo>
                  <a:lnTo>
                    <a:pt x="3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6" y="193"/>
                  </a:lnTo>
                  <a:lnTo>
                    <a:pt x="6" y="193"/>
                  </a:lnTo>
                  <a:lnTo>
                    <a:pt x="6" y="193"/>
                  </a:lnTo>
                  <a:lnTo>
                    <a:pt x="6" y="193"/>
                  </a:lnTo>
                  <a:lnTo>
                    <a:pt x="6" y="193"/>
                  </a:lnTo>
                  <a:lnTo>
                    <a:pt x="6" y="193"/>
                  </a:lnTo>
                  <a:lnTo>
                    <a:pt x="6" y="193"/>
                  </a:lnTo>
                  <a:lnTo>
                    <a:pt x="6" y="193"/>
                  </a:lnTo>
                  <a:lnTo>
                    <a:pt x="7" y="194"/>
                  </a:lnTo>
                  <a:lnTo>
                    <a:pt x="7" y="197"/>
                  </a:lnTo>
                  <a:lnTo>
                    <a:pt x="7" y="198"/>
                  </a:lnTo>
                  <a:lnTo>
                    <a:pt x="8" y="200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5"/>
                  </a:lnTo>
                  <a:lnTo>
                    <a:pt x="10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4" y="208"/>
                  </a:lnTo>
                  <a:lnTo>
                    <a:pt x="18" y="209"/>
                  </a:lnTo>
                  <a:lnTo>
                    <a:pt x="22" y="211"/>
                  </a:lnTo>
                  <a:lnTo>
                    <a:pt x="26" y="212"/>
                  </a:lnTo>
                  <a:lnTo>
                    <a:pt x="29" y="212"/>
                  </a:lnTo>
                  <a:lnTo>
                    <a:pt x="33" y="211"/>
                  </a:lnTo>
                  <a:lnTo>
                    <a:pt x="36" y="206"/>
                  </a:lnTo>
                  <a:lnTo>
                    <a:pt x="39" y="201"/>
                  </a:lnTo>
                  <a:lnTo>
                    <a:pt x="40" y="196"/>
                  </a:lnTo>
                  <a:lnTo>
                    <a:pt x="41" y="190"/>
                  </a:lnTo>
                  <a:lnTo>
                    <a:pt x="43" y="185"/>
                  </a:lnTo>
                  <a:lnTo>
                    <a:pt x="43" y="178"/>
                  </a:lnTo>
                  <a:lnTo>
                    <a:pt x="44" y="172"/>
                  </a:lnTo>
                  <a:lnTo>
                    <a:pt x="45" y="166"/>
                  </a:lnTo>
                  <a:lnTo>
                    <a:pt x="47" y="160"/>
                  </a:lnTo>
                  <a:lnTo>
                    <a:pt x="48" y="155"/>
                  </a:lnTo>
                  <a:lnTo>
                    <a:pt x="49" y="145"/>
                  </a:lnTo>
                  <a:lnTo>
                    <a:pt x="49" y="136"/>
                  </a:lnTo>
                  <a:lnTo>
                    <a:pt x="48" y="123"/>
                  </a:lnTo>
                  <a:lnTo>
                    <a:pt x="47" y="112"/>
                  </a:lnTo>
                  <a:lnTo>
                    <a:pt x="44" y="100"/>
                  </a:lnTo>
                  <a:lnTo>
                    <a:pt x="44" y="89"/>
                  </a:lnTo>
                  <a:lnTo>
                    <a:pt x="44" y="78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9" y="65"/>
                  </a:lnTo>
                  <a:lnTo>
                    <a:pt x="51" y="58"/>
                  </a:lnTo>
                  <a:lnTo>
                    <a:pt x="51" y="48"/>
                  </a:lnTo>
                  <a:lnTo>
                    <a:pt x="49" y="39"/>
                  </a:lnTo>
                  <a:lnTo>
                    <a:pt x="48" y="28"/>
                  </a:lnTo>
                  <a:lnTo>
                    <a:pt x="47" y="20"/>
                  </a:lnTo>
                  <a:lnTo>
                    <a:pt x="45" y="13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F7E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2" name="Freeform 110"/>
            <p:cNvSpPr>
              <a:spLocks/>
            </p:cNvSpPr>
            <p:nvPr/>
          </p:nvSpPr>
          <p:spPr bwMode="auto">
            <a:xfrm>
              <a:off x="3787" y="1848"/>
              <a:ext cx="46" cy="195"/>
            </a:xfrm>
            <a:custGeom>
              <a:avLst/>
              <a:gdLst>
                <a:gd name="T0" fmla="*/ 27 w 46"/>
                <a:gd name="T1" fmla="*/ 2 h 195"/>
                <a:gd name="T2" fmla="*/ 22 w 46"/>
                <a:gd name="T3" fmla="*/ 2 h 195"/>
                <a:gd name="T4" fmla="*/ 22 w 46"/>
                <a:gd name="T5" fmla="*/ 3 h 195"/>
                <a:gd name="T6" fmla="*/ 22 w 46"/>
                <a:gd name="T7" fmla="*/ 3 h 195"/>
                <a:gd name="T8" fmla="*/ 20 w 46"/>
                <a:gd name="T9" fmla="*/ 3 h 195"/>
                <a:gd name="T10" fmla="*/ 17 w 46"/>
                <a:gd name="T11" fmla="*/ 11 h 195"/>
                <a:gd name="T12" fmla="*/ 16 w 46"/>
                <a:gd name="T13" fmla="*/ 15 h 195"/>
                <a:gd name="T14" fmla="*/ 16 w 46"/>
                <a:gd name="T15" fmla="*/ 15 h 195"/>
                <a:gd name="T16" fmla="*/ 15 w 46"/>
                <a:gd name="T17" fmla="*/ 15 h 195"/>
                <a:gd name="T18" fmla="*/ 15 w 46"/>
                <a:gd name="T19" fmla="*/ 15 h 195"/>
                <a:gd name="T20" fmla="*/ 15 w 46"/>
                <a:gd name="T21" fmla="*/ 17 h 195"/>
                <a:gd name="T22" fmla="*/ 15 w 46"/>
                <a:gd name="T23" fmla="*/ 17 h 195"/>
                <a:gd name="T24" fmla="*/ 13 w 46"/>
                <a:gd name="T25" fmla="*/ 18 h 195"/>
                <a:gd name="T26" fmla="*/ 11 w 46"/>
                <a:gd name="T27" fmla="*/ 19 h 195"/>
                <a:gd name="T28" fmla="*/ 11 w 46"/>
                <a:gd name="T29" fmla="*/ 21 h 195"/>
                <a:gd name="T30" fmla="*/ 11 w 46"/>
                <a:gd name="T31" fmla="*/ 21 h 195"/>
                <a:gd name="T32" fmla="*/ 5 w 46"/>
                <a:gd name="T33" fmla="*/ 48 h 195"/>
                <a:gd name="T34" fmla="*/ 2 w 46"/>
                <a:gd name="T35" fmla="*/ 77 h 195"/>
                <a:gd name="T36" fmla="*/ 2 w 46"/>
                <a:gd name="T37" fmla="*/ 77 h 195"/>
                <a:gd name="T38" fmla="*/ 1 w 46"/>
                <a:gd name="T39" fmla="*/ 99 h 195"/>
                <a:gd name="T40" fmla="*/ 4 w 46"/>
                <a:gd name="T41" fmla="*/ 137 h 195"/>
                <a:gd name="T42" fmla="*/ 2 w 46"/>
                <a:gd name="T43" fmla="*/ 137 h 195"/>
                <a:gd name="T44" fmla="*/ 1 w 46"/>
                <a:gd name="T45" fmla="*/ 148 h 195"/>
                <a:gd name="T46" fmla="*/ 2 w 46"/>
                <a:gd name="T47" fmla="*/ 175 h 195"/>
                <a:gd name="T48" fmla="*/ 5 w 46"/>
                <a:gd name="T49" fmla="*/ 179 h 195"/>
                <a:gd name="T50" fmla="*/ 5 w 46"/>
                <a:gd name="T51" fmla="*/ 179 h 195"/>
                <a:gd name="T52" fmla="*/ 8 w 46"/>
                <a:gd name="T53" fmla="*/ 187 h 195"/>
                <a:gd name="T54" fmla="*/ 8 w 46"/>
                <a:gd name="T55" fmla="*/ 189 h 195"/>
                <a:gd name="T56" fmla="*/ 11 w 46"/>
                <a:gd name="T57" fmla="*/ 190 h 195"/>
                <a:gd name="T58" fmla="*/ 11 w 46"/>
                <a:gd name="T59" fmla="*/ 190 h 195"/>
                <a:gd name="T60" fmla="*/ 11 w 46"/>
                <a:gd name="T61" fmla="*/ 191 h 195"/>
                <a:gd name="T62" fmla="*/ 11 w 46"/>
                <a:gd name="T63" fmla="*/ 191 h 195"/>
                <a:gd name="T64" fmla="*/ 23 w 46"/>
                <a:gd name="T65" fmla="*/ 195 h 195"/>
                <a:gd name="T66" fmla="*/ 37 w 46"/>
                <a:gd name="T67" fmla="*/ 182 h 195"/>
                <a:gd name="T68" fmla="*/ 42 w 46"/>
                <a:gd name="T69" fmla="*/ 153 h 195"/>
                <a:gd name="T70" fmla="*/ 45 w 46"/>
                <a:gd name="T71" fmla="*/ 115 h 195"/>
                <a:gd name="T72" fmla="*/ 43 w 46"/>
                <a:gd name="T73" fmla="*/ 64 h 195"/>
                <a:gd name="T74" fmla="*/ 43 w 46"/>
                <a:gd name="T75" fmla="*/ 64 h 195"/>
                <a:gd name="T76" fmla="*/ 46 w 46"/>
                <a:gd name="T77" fmla="*/ 53 h 195"/>
                <a:gd name="T78" fmla="*/ 42 w 46"/>
                <a:gd name="T79" fmla="*/ 11 h 195"/>
                <a:gd name="T80" fmla="*/ 39 w 46"/>
                <a:gd name="T81" fmla="*/ 7 h 195"/>
                <a:gd name="T82" fmla="*/ 38 w 46"/>
                <a:gd name="T83" fmla="*/ 7 h 195"/>
                <a:gd name="T84" fmla="*/ 38 w 46"/>
                <a:gd name="T85" fmla="*/ 6 h 195"/>
                <a:gd name="T86" fmla="*/ 38 w 46"/>
                <a:gd name="T87" fmla="*/ 6 h 195"/>
                <a:gd name="T88" fmla="*/ 38 w 46"/>
                <a:gd name="T89" fmla="*/ 6 h 195"/>
                <a:gd name="T90" fmla="*/ 37 w 46"/>
                <a:gd name="T91" fmla="*/ 3 h 195"/>
                <a:gd name="T92" fmla="*/ 37 w 46"/>
                <a:gd name="T93" fmla="*/ 0 h 195"/>
                <a:gd name="T94" fmla="*/ 35 w 46"/>
                <a:gd name="T95" fmla="*/ 0 h 195"/>
                <a:gd name="T96" fmla="*/ 34 w 46"/>
                <a:gd name="T97" fmla="*/ 0 h 195"/>
                <a:gd name="T98" fmla="*/ 34 w 46"/>
                <a:gd name="T99" fmla="*/ 2 h 195"/>
                <a:gd name="T100" fmla="*/ 34 w 46"/>
                <a:gd name="T101" fmla="*/ 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195">
                  <a:moveTo>
                    <a:pt x="34" y="2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6" y="26"/>
                  </a:lnTo>
                  <a:lnTo>
                    <a:pt x="5" y="33"/>
                  </a:lnTo>
                  <a:lnTo>
                    <a:pt x="5" y="41"/>
                  </a:lnTo>
                  <a:lnTo>
                    <a:pt x="5" y="48"/>
                  </a:lnTo>
                  <a:lnTo>
                    <a:pt x="6" y="56"/>
                  </a:lnTo>
                  <a:lnTo>
                    <a:pt x="6" y="64"/>
                  </a:lnTo>
                  <a:lnTo>
                    <a:pt x="5" y="71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0" y="83"/>
                  </a:lnTo>
                  <a:lnTo>
                    <a:pt x="0" y="90"/>
                  </a:lnTo>
                  <a:lnTo>
                    <a:pt x="1" y="99"/>
                  </a:lnTo>
                  <a:lnTo>
                    <a:pt x="2" y="107"/>
                  </a:lnTo>
                  <a:lnTo>
                    <a:pt x="4" y="115"/>
                  </a:lnTo>
                  <a:lnTo>
                    <a:pt x="5" y="123"/>
                  </a:lnTo>
                  <a:lnTo>
                    <a:pt x="5" y="131"/>
                  </a:lnTo>
                  <a:lnTo>
                    <a:pt x="4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42"/>
                  </a:lnTo>
                  <a:lnTo>
                    <a:pt x="1" y="148"/>
                  </a:lnTo>
                  <a:lnTo>
                    <a:pt x="1" y="153"/>
                  </a:lnTo>
                  <a:lnTo>
                    <a:pt x="1" y="159"/>
                  </a:lnTo>
                  <a:lnTo>
                    <a:pt x="1" y="164"/>
                  </a:lnTo>
                  <a:lnTo>
                    <a:pt x="2" y="169"/>
                  </a:lnTo>
                  <a:lnTo>
                    <a:pt x="2" y="175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80"/>
                  </a:lnTo>
                  <a:lnTo>
                    <a:pt x="6" y="182"/>
                  </a:lnTo>
                  <a:lnTo>
                    <a:pt x="6" y="183"/>
                  </a:lnTo>
                  <a:lnTo>
                    <a:pt x="6" y="186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9" y="189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3"/>
                  </a:lnTo>
                  <a:lnTo>
                    <a:pt x="13" y="193"/>
                  </a:lnTo>
                  <a:lnTo>
                    <a:pt x="16" y="194"/>
                  </a:lnTo>
                  <a:lnTo>
                    <a:pt x="20" y="195"/>
                  </a:lnTo>
                  <a:lnTo>
                    <a:pt x="23" y="195"/>
                  </a:lnTo>
                  <a:lnTo>
                    <a:pt x="27" y="195"/>
                  </a:lnTo>
                  <a:lnTo>
                    <a:pt x="30" y="194"/>
                  </a:lnTo>
                  <a:lnTo>
                    <a:pt x="32" y="191"/>
                  </a:lnTo>
                  <a:lnTo>
                    <a:pt x="35" y="186"/>
                  </a:lnTo>
                  <a:lnTo>
                    <a:pt x="37" y="182"/>
                  </a:lnTo>
                  <a:lnTo>
                    <a:pt x="38" y="176"/>
                  </a:lnTo>
                  <a:lnTo>
                    <a:pt x="39" y="171"/>
                  </a:lnTo>
                  <a:lnTo>
                    <a:pt x="39" y="165"/>
                  </a:lnTo>
                  <a:lnTo>
                    <a:pt x="41" y="159"/>
                  </a:lnTo>
                  <a:lnTo>
                    <a:pt x="42" y="153"/>
                  </a:lnTo>
                  <a:lnTo>
                    <a:pt x="42" y="148"/>
                  </a:lnTo>
                  <a:lnTo>
                    <a:pt x="45" y="144"/>
                  </a:lnTo>
                  <a:lnTo>
                    <a:pt x="46" y="134"/>
                  </a:lnTo>
                  <a:lnTo>
                    <a:pt x="46" y="124"/>
                  </a:lnTo>
                  <a:lnTo>
                    <a:pt x="45" y="115"/>
                  </a:lnTo>
                  <a:lnTo>
                    <a:pt x="43" y="104"/>
                  </a:lnTo>
                  <a:lnTo>
                    <a:pt x="41" y="93"/>
                  </a:lnTo>
                  <a:lnTo>
                    <a:pt x="41" y="82"/>
                  </a:lnTo>
                  <a:lnTo>
                    <a:pt x="41" y="73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5" y="64"/>
                  </a:lnTo>
                  <a:lnTo>
                    <a:pt x="46" y="60"/>
                  </a:lnTo>
                  <a:lnTo>
                    <a:pt x="46" y="53"/>
                  </a:lnTo>
                  <a:lnTo>
                    <a:pt x="46" y="45"/>
                  </a:lnTo>
                  <a:lnTo>
                    <a:pt x="46" y="36"/>
                  </a:lnTo>
                  <a:lnTo>
                    <a:pt x="45" y="26"/>
                  </a:lnTo>
                  <a:lnTo>
                    <a:pt x="43" y="18"/>
                  </a:lnTo>
                  <a:lnTo>
                    <a:pt x="42" y="11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7E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3" name="Freeform 111"/>
            <p:cNvSpPr>
              <a:spLocks/>
            </p:cNvSpPr>
            <p:nvPr/>
          </p:nvSpPr>
          <p:spPr bwMode="auto">
            <a:xfrm>
              <a:off x="3788" y="1856"/>
              <a:ext cx="42" cy="179"/>
            </a:xfrm>
            <a:custGeom>
              <a:avLst/>
              <a:gdLst>
                <a:gd name="T0" fmla="*/ 26 w 42"/>
                <a:gd name="T1" fmla="*/ 0 h 179"/>
                <a:gd name="T2" fmla="*/ 21 w 42"/>
                <a:gd name="T3" fmla="*/ 0 h 179"/>
                <a:gd name="T4" fmla="*/ 21 w 42"/>
                <a:gd name="T5" fmla="*/ 2 h 179"/>
                <a:gd name="T6" fmla="*/ 21 w 42"/>
                <a:gd name="T7" fmla="*/ 2 h 179"/>
                <a:gd name="T8" fmla="*/ 19 w 42"/>
                <a:gd name="T9" fmla="*/ 2 h 179"/>
                <a:gd name="T10" fmla="*/ 16 w 42"/>
                <a:gd name="T11" fmla="*/ 9 h 179"/>
                <a:gd name="T12" fmla="*/ 16 w 42"/>
                <a:gd name="T13" fmla="*/ 13 h 179"/>
                <a:gd name="T14" fmla="*/ 15 w 42"/>
                <a:gd name="T15" fmla="*/ 14 h 179"/>
                <a:gd name="T16" fmla="*/ 15 w 42"/>
                <a:gd name="T17" fmla="*/ 14 h 179"/>
                <a:gd name="T18" fmla="*/ 14 w 42"/>
                <a:gd name="T19" fmla="*/ 14 h 179"/>
                <a:gd name="T20" fmla="*/ 14 w 42"/>
                <a:gd name="T21" fmla="*/ 14 h 179"/>
                <a:gd name="T22" fmla="*/ 14 w 42"/>
                <a:gd name="T23" fmla="*/ 15 h 179"/>
                <a:gd name="T24" fmla="*/ 12 w 42"/>
                <a:gd name="T25" fmla="*/ 15 h 179"/>
                <a:gd name="T26" fmla="*/ 11 w 42"/>
                <a:gd name="T27" fmla="*/ 17 h 179"/>
                <a:gd name="T28" fmla="*/ 11 w 42"/>
                <a:gd name="T29" fmla="*/ 18 h 179"/>
                <a:gd name="T30" fmla="*/ 10 w 42"/>
                <a:gd name="T31" fmla="*/ 18 h 179"/>
                <a:gd name="T32" fmla="*/ 5 w 42"/>
                <a:gd name="T33" fmla="*/ 44 h 179"/>
                <a:gd name="T34" fmla="*/ 3 w 42"/>
                <a:gd name="T35" fmla="*/ 70 h 179"/>
                <a:gd name="T36" fmla="*/ 3 w 42"/>
                <a:gd name="T37" fmla="*/ 70 h 179"/>
                <a:gd name="T38" fmla="*/ 1 w 42"/>
                <a:gd name="T39" fmla="*/ 91 h 179"/>
                <a:gd name="T40" fmla="*/ 4 w 42"/>
                <a:gd name="T41" fmla="*/ 126 h 179"/>
                <a:gd name="T42" fmla="*/ 3 w 42"/>
                <a:gd name="T43" fmla="*/ 126 h 179"/>
                <a:gd name="T44" fmla="*/ 3 w 42"/>
                <a:gd name="T45" fmla="*/ 134 h 179"/>
                <a:gd name="T46" fmla="*/ 3 w 42"/>
                <a:gd name="T47" fmla="*/ 160 h 179"/>
                <a:gd name="T48" fmla="*/ 5 w 42"/>
                <a:gd name="T49" fmla="*/ 163 h 179"/>
                <a:gd name="T50" fmla="*/ 5 w 42"/>
                <a:gd name="T51" fmla="*/ 164 h 179"/>
                <a:gd name="T52" fmla="*/ 7 w 42"/>
                <a:gd name="T53" fmla="*/ 171 h 179"/>
                <a:gd name="T54" fmla="*/ 8 w 42"/>
                <a:gd name="T55" fmla="*/ 172 h 179"/>
                <a:gd name="T56" fmla="*/ 10 w 42"/>
                <a:gd name="T57" fmla="*/ 174 h 179"/>
                <a:gd name="T58" fmla="*/ 10 w 42"/>
                <a:gd name="T59" fmla="*/ 174 h 179"/>
                <a:gd name="T60" fmla="*/ 10 w 42"/>
                <a:gd name="T61" fmla="*/ 175 h 179"/>
                <a:gd name="T62" fmla="*/ 10 w 42"/>
                <a:gd name="T63" fmla="*/ 175 h 179"/>
                <a:gd name="T64" fmla="*/ 22 w 42"/>
                <a:gd name="T65" fmla="*/ 179 h 179"/>
                <a:gd name="T66" fmla="*/ 34 w 42"/>
                <a:gd name="T67" fmla="*/ 166 h 179"/>
                <a:gd name="T68" fmla="*/ 38 w 42"/>
                <a:gd name="T69" fmla="*/ 140 h 179"/>
                <a:gd name="T70" fmla="*/ 41 w 42"/>
                <a:gd name="T71" fmla="*/ 104 h 179"/>
                <a:gd name="T72" fmla="*/ 40 w 42"/>
                <a:gd name="T73" fmla="*/ 59 h 179"/>
                <a:gd name="T74" fmla="*/ 41 w 42"/>
                <a:gd name="T75" fmla="*/ 59 h 179"/>
                <a:gd name="T76" fmla="*/ 42 w 42"/>
                <a:gd name="T77" fmla="*/ 48 h 179"/>
                <a:gd name="T78" fmla="*/ 38 w 42"/>
                <a:gd name="T79" fmla="*/ 10 h 179"/>
                <a:gd name="T80" fmla="*/ 37 w 42"/>
                <a:gd name="T81" fmla="*/ 6 h 179"/>
                <a:gd name="T82" fmla="*/ 36 w 42"/>
                <a:gd name="T83" fmla="*/ 6 h 179"/>
                <a:gd name="T84" fmla="*/ 36 w 42"/>
                <a:gd name="T85" fmla="*/ 5 h 179"/>
                <a:gd name="T86" fmla="*/ 36 w 42"/>
                <a:gd name="T87" fmla="*/ 5 h 179"/>
                <a:gd name="T88" fmla="*/ 36 w 42"/>
                <a:gd name="T89" fmla="*/ 5 h 179"/>
                <a:gd name="T90" fmla="*/ 34 w 42"/>
                <a:gd name="T91" fmla="*/ 2 h 179"/>
                <a:gd name="T92" fmla="*/ 34 w 42"/>
                <a:gd name="T93" fmla="*/ 0 h 179"/>
                <a:gd name="T94" fmla="*/ 33 w 42"/>
                <a:gd name="T95" fmla="*/ 0 h 179"/>
                <a:gd name="T96" fmla="*/ 33 w 42"/>
                <a:gd name="T97" fmla="*/ 0 h 179"/>
                <a:gd name="T98" fmla="*/ 31 w 42"/>
                <a:gd name="T99" fmla="*/ 0 h 179"/>
                <a:gd name="T100" fmla="*/ 31 w 42"/>
                <a:gd name="T101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" h="179">
                  <a:moveTo>
                    <a:pt x="31" y="2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4"/>
                  </a:lnTo>
                  <a:lnTo>
                    <a:pt x="5" y="30"/>
                  </a:lnTo>
                  <a:lnTo>
                    <a:pt x="5" y="37"/>
                  </a:lnTo>
                  <a:lnTo>
                    <a:pt x="5" y="44"/>
                  </a:lnTo>
                  <a:lnTo>
                    <a:pt x="5" y="51"/>
                  </a:lnTo>
                  <a:lnTo>
                    <a:pt x="7" y="58"/>
                  </a:lnTo>
                  <a:lnTo>
                    <a:pt x="5" y="65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1" y="91"/>
                  </a:lnTo>
                  <a:lnTo>
                    <a:pt x="3" y="97"/>
                  </a:lnTo>
                  <a:lnTo>
                    <a:pt x="4" y="106"/>
                  </a:lnTo>
                  <a:lnTo>
                    <a:pt x="5" y="112"/>
                  </a:lnTo>
                  <a:lnTo>
                    <a:pt x="5" y="119"/>
                  </a:lnTo>
                  <a:lnTo>
                    <a:pt x="4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3" y="130"/>
                  </a:lnTo>
                  <a:lnTo>
                    <a:pt x="3" y="134"/>
                  </a:lnTo>
                  <a:lnTo>
                    <a:pt x="1" y="140"/>
                  </a:lnTo>
                  <a:lnTo>
                    <a:pt x="1" y="145"/>
                  </a:lnTo>
                  <a:lnTo>
                    <a:pt x="3" y="151"/>
                  </a:lnTo>
                  <a:lnTo>
                    <a:pt x="3" y="156"/>
                  </a:lnTo>
                  <a:lnTo>
                    <a:pt x="3" y="160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7" y="166"/>
                  </a:lnTo>
                  <a:lnTo>
                    <a:pt x="7" y="168"/>
                  </a:lnTo>
                  <a:lnTo>
                    <a:pt x="7" y="170"/>
                  </a:lnTo>
                  <a:lnTo>
                    <a:pt x="7" y="171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2" y="176"/>
                  </a:lnTo>
                  <a:lnTo>
                    <a:pt x="16" y="176"/>
                  </a:lnTo>
                  <a:lnTo>
                    <a:pt x="19" y="178"/>
                  </a:lnTo>
                  <a:lnTo>
                    <a:pt x="22" y="179"/>
                  </a:lnTo>
                  <a:lnTo>
                    <a:pt x="25" y="179"/>
                  </a:lnTo>
                  <a:lnTo>
                    <a:pt x="27" y="178"/>
                  </a:lnTo>
                  <a:lnTo>
                    <a:pt x="30" y="175"/>
                  </a:lnTo>
                  <a:lnTo>
                    <a:pt x="33" y="170"/>
                  </a:lnTo>
                  <a:lnTo>
                    <a:pt x="34" y="166"/>
                  </a:lnTo>
                  <a:lnTo>
                    <a:pt x="36" y="161"/>
                  </a:lnTo>
                  <a:lnTo>
                    <a:pt x="36" y="156"/>
                  </a:lnTo>
                  <a:lnTo>
                    <a:pt x="37" y="151"/>
                  </a:lnTo>
                  <a:lnTo>
                    <a:pt x="38" y="145"/>
                  </a:lnTo>
                  <a:lnTo>
                    <a:pt x="38" y="140"/>
                  </a:lnTo>
                  <a:lnTo>
                    <a:pt x="40" y="136"/>
                  </a:lnTo>
                  <a:lnTo>
                    <a:pt x="41" y="130"/>
                  </a:lnTo>
                  <a:lnTo>
                    <a:pt x="42" y="123"/>
                  </a:lnTo>
                  <a:lnTo>
                    <a:pt x="42" y="114"/>
                  </a:lnTo>
                  <a:lnTo>
                    <a:pt x="41" y="104"/>
                  </a:lnTo>
                  <a:lnTo>
                    <a:pt x="40" y="95"/>
                  </a:lnTo>
                  <a:lnTo>
                    <a:pt x="38" y="85"/>
                  </a:lnTo>
                  <a:lnTo>
                    <a:pt x="37" y="75"/>
                  </a:lnTo>
                  <a:lnTo>
                    <a:pt x="38" y="66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2" y="55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2"/>
                  </a:lnTo>
                  <a:lnTo>
                    <a:pt x="41" y="24"/>
                  </a:lnTo>
                  <a:lnTo>
                    <a:pt x="41" y="17"/>
                  </a:lnTo>
                  <a:lnTo>
                    <a:pt x="38" y="10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F7E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4" name="Freeform 112"/>
            <p:cNvSpPr>
              <a:spLocks/>
            </p:cNvSpPr>
            <p:nvPr/>
          </p:nvSpPr>
          <p:spPr bwMode="auto">
            <a:xfrm>
              <a:off x="3789" y="1863"/>
              <a:ext cx="40" cy="163"/>
            </a:xfrm>
            <a:custGeom>
              <a:avLst/>
              <a:gdLst>
                <a:gd name="T0" fmla="*/ 24 w 40"/>
                <a:gd name="T1" fmla="*/ 0 h 163"/>
                <a:gd name="T2" fmla="*/ 20 w 40"/>
                <a:gd name="T3" fmla="*/ 0 h 163"/>
                <a:gd name="T4" fmla="*/ 20 w 40"/>
                <a:gd name="T5" fmla="*/ 2 h 163"/>
                <a:gd name="T6" fmla="*/ 18 w 40"/>
                <a:gd name="T7" fmla="*/ 3 h 163"/>
                <a:gd name="T8" fmla="*/ 18 w 40"/>
                <a:gd name="T9" fmla="*/ 3 h 163"/>
                <a:gd name="T10" fmla="*/ 17 w 40"/>
                <a:gd name="T11" fmla="*/ 8 h 163"/>
                <a:gd name="T12" fmla="*/ 15 w 40"/>
                <a:gd name="T13" fmla="*/ 13 h 163"/>
                <a:gd name="T14" fmla="*/ 14 w 40"/>
                <a:gd name="T15" fmla="*/ 13 h 163"/>
                <a:gd name="T16" fmla="*/ 14 w 40"/>
                <a:gd name="T17" fmla="*/ 13 h 163"/>
                <a:gd name="T18" fmla="*/ 14 w 40"/>
                <a:gd name="T19" fmla="*/ 13 h 163"/>
                <a:gd name="T20" fmla="*/ 14 w 40"/>
                <a:gd name="T21" fmla="*/ 14 h 163"/>
                <a:gd name="T22" fmla="*/ 13 w 40"/>
                <a:gd name="T23" fmla="*/ 14 h 163"/>
                <a:gd name="T24" fmla="*/ 13 w 40"/>
                <a:gd name="T25" fmla="*/ 15 h 163"/>
                <a:gd name="T26" fmla="*/ 11 w 40"/>
                <a:gd name="T27" fmla="*/ 17 h 163"/>
                <a:gd name="T28" fmla="*/ 10 w 40"/>
                <a:gd name="T29" fmla="*/ 17 h 163"/>
                <a:gd name="T30" fmla="*/ 10 w 40"/>
                <a:gd name="T31" fmla="*/ 17 h 163"/>
                <a:gd name="T32" fmla="*/ 6 w 40"/>
                <a:gd name="T33" fmla="*/ 41 h 163"/>
                <a:gd name="T34" fmla="*/ 4 w 40"/>
                <a:gd name="T35" fmla="*/ 64 h 163"/>
                <a:gd name="T36" fmla="*/ 3 w 40"/>
                <a:gd name="T37" fmla="*/ 64 h 163"/>
                <a:gd name="T38" fmla="*/ 2 w 40"/>
                <a:gd name="T39" fmla="*/ 82 h 163"/>
                <a:gd name="T40" fmla="*/ 4 w 40"/>
                <a:gd name="T41" fmla="*/ 115 h 163"/>
                <a:gd name="T42" fmla="*/ 3 w 40"/>
                <a:gd name="T43" fmla="*/ 115 h 163"/>
                <a:gd name="T44" fmla="*/ 3 w 40"/>
                <a:gd name="T45" fmla="*/ 123 h 163"/>
                <a:gd name="T46" fmla="*/ 3 w 40"/>
                <a:gd name="T47" fmla="*/ 146 h 163"/>
                <a:gd name="T48" fmla="*/ 6 w 40"/>
                <a:gd name="T49" fmla="*/ 149 h 163"/>
                <a:gd name="T50" fmla="*/ 6 w 40"/>
                <a:gd name="T51" fmla="*/ 149 h 163"/>
                <a:gd name="T52" fmla="*/ 7 w 40"/>
                <a:gd name="T53" fmla="*/ 156 h 163"/>
                <a:gd name="T54" fmla="*/ 9 w 40"/>
                <a:gd name="T55" fmla="*/ 157 h 163"/>
                <a:gd name="T56" fmla="*/ 10 w 40"/>
                <a:gd name="T57" fmla="*/ 159 h 163"/>
                <a:gd name="T58" fmla="*/ 10 w 40"/>
                <a:gd name="T59" fmla="*/ 159 h 163"/>
                <a:gd name="T60" fmla="*/ 10 w 40"/>
                <a:gd name="T61" fmla="*/ 160 h 163"/>
                <a:gd name="T62" fmla="*/ 10 w 40"/>
                <a:gd name="T63" fmla="*/ 160 h 163"/>
                <a:gd name="T64" fmla="*/ 21 w 40"/>
                <a:gd name="T65" fmla="*/ 163 h 163"/>
                <a:gd name="T66" fmla="*/ 32 w 40"/>
                <a:gd name="T67" fmla="*/ 152 h 163"/>
                <a:gd name="T68" fmla="*/ 36 w 40"/>
                <a:gd name="T69" fmla="*/ 127 h 163"/>
                <a:gd name="T70" fmla="*/ 39 w 40"/>
                <a:gd name="T71" fmla="*/ 96 h 163"/>
                <a:gd name="T72" fmla="*/ 37 w 40"/>
                <a:gd name="T73" fmla="*/ 53 h 163"/>
                <a:gd name="T74" fmla="*/ 37 w 40"/>
                <a:gd name="T75" fmla="*/ 53 h 163"/>
                <a:gd name="T76" fmla="*/ 40 w 40"/>
                <a:gd name="T77" fmla="*/ 44 h 163"/>
                <a:gd name="T78" fmla="*/ 36 w 40"/>
                <a:gd name="T79" fmla="*/ 10 h 163"/>
                <a:gd name="T80" fmla="*/ 35 w 40"/>
                <a:gd name="T81" fmla="*/ 6 h 163"/>
                <a:gd name="T82" fmla="*/ 33 w 40"/>
                <a:gd name="T83" fmla="*/ 6 h 163"/>
                <a:gd name="T84" fmla="*/ 33 w 40"/>
                <a:gd name="T85" fmla="*/ 4 h 163"/>
                <a:gd name="T86" fmla="*/ 33 w 40"/>
                <a:gd name="T87" fmla="*/ 4 h 163"/>
                <a:gd name="T88" fmla="*/ 32 w 40"/>
                <a:gd name="T89" fmla="*/ 4 h 163"/>
                <a:gd name="T90" fmla="*/ 32 w 40"/>
                <a:gd name="T91" fmla="*/ 2 h 163"/>
                <a:gd name="T92" fmla="*/ 32 w 40"/>
                <a:gd name="T93" fmla="*/ 0 h 163"/>
                <a:gd name="T94" fmla="*/ 30 w 40"/>
                <a:gd name="T95" fmla="*/ 0 h 163"/>
                <a:gd name="T96" fmla="*/ 30 w 40"/>
                <a:gd name="T97" fmla="*/ 0 h 163"/>
                <a:gd name="T98" fmla="*/ 29 w 40"/>
                <a:gd name="T99" fmla="*/ 0 h 163"/>
                <a:gd name="T100" fmla="*/ 29 w 40"/>
                <a:gd name="T101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163">
                  <a:moveTo>
                    <a:pt x="29" y="2"/>
                  </a:moveTo>
                  <a:lnTo>
                    <a:pt x="28" y="2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22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7" y="53"/>
                  </a:lnTo>
                  <a:lnTo>
                    <a:pt x="6" y="59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2" y="82"/>
                  </a:lnTo>
                  <a:lnTo>
                    <a:pt x="3" y="89"/>
                  </a:lnTo>
                  <a:lnTo>
                    <a:pt x="4" y="96"/>
                  </a:lnTo>
                  <a:lnTo>
                    <a:pt x="6" y="103"/>
                  </a:lnTo>
                  <a:lnTo>
                    <a:pt x="6" y="109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8"/>
                  </a:lnTo>
                  <a:lnTo>
                    <a:pt x="3" y="123"/>
                  </a:lnTo>
                  <a:lnTo>
                    <a:pt x="3" y="127"/>
                  </a:lnTo>
                  <a:lnTo>
                    <a:pt x="3" y="133"/>
                  </a:lnTo>
                  <a:lnTo>
                    <a:pt x="3" y="137"/>
                  </a:lnTo>
                  <a:lnTo>
                    <a:pt x="3" y="142"/>
                  </a:lnTo>
                  <a:lnTo>
                    <a:pt x="3" y="146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0"/>
                  </a:lnTo>
                  <a:lnTo>
                    <a:pt x="6" y="152"/>
                  </a:lnTo>
                  <a:lnTo>
                    <a:pt x="7" y="153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9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3" y="160"/>
                  </a:lnTo>
                  <a:lnTo>
                    <a:pt x="15" y="161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6" y="163"/>
                  </a:lnTo>
                  <a:lnTo>
                    <a:pt x="29" y="160"/>
                  </a:lnTo>
                  <a:lnTo>
                    <a:pt x="30" y="156"/>
                  </a:lnTo>
                  <a:lnTo>
                    <a:pt x="32" y="152"/>
                  </a:lnTo>
                  <a:lnTo>
                    <a:pt x="33" y="146"/>
                  </a:lnTo>
                  <a:lnTo>
                    <a:pt x="33" y="142"/>
                  </a:lnTo>
                  <a:lnTo>
                    <a:pt x="35" y="137"/>
                  </a:lnTo>
                  <a:lnTo>
                    <a:pt x="35" y="133"/>
                  </a:lnTo>
                  <a:lnTo>
                    <a:pt x="36" y="127"/>
                  </a:lnTo>
                  <a:lnTo>
                    <a:pt x="37" y="123"/>
                  </a:lnTo>
                  <a:lnTo>
                    <a:pt x="39" y="119"/>
                  </a:lnTo>
                  <a:lnTo>
                    <a:pt x="40" y="112"/>
                  </a:lnTo>
                  <a:lnTo>
                    <a:pt x="40" y="104"/>
                  </a:lnTo>
                  <a:lnTo>
                    <a:pt x="39" y="96"/>
                  </a:lnTo>
                  <a:lnTo>
                    <a:pt x="37" y="86"/>
                  </a:lnTo>
                  <a:lnTo>
                    <a:pt x="36" y="78"/>
                  </a:lnTo>
                  <a:lnTo>
                    <a:pt x="35" y="68"/>
                  </a:lnTo>
                  <a:lnTo>
                    <a:pt x="35" y="60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39" y="51"/>
                  </a:lnTo>
                  <a:lnTo>
                    <a:pt x="40" y="44"/>
                  </a:lnTo>
                  <a:lnTo>
                    <a:pt x="40" y="37"/>
                  </a:lnTo>
                  <a:lnTo>
                    <a:pt x="40" y="30"/>
                  </a:lnTo>
                  <a:lnTo>
                    <a:pt x="39" y="22"/>
                  </a:lnTo>
                  <a:lnTo>
                    <a:pt x="37" y="15"/>
                  </a:lnTo>
                  <a:lnTo>
                    <a:pt x="36" y="1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7E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5" name="Freeform 113"/>
            <p:cNvSpPr>
              <a:spLocks/>
            </p:cNvSpPr>
            <p:nvPr/>
          </p:nvSpPr>
          <p:spPr bwMode="auto">
            <a:xfrm>
              <a:off x="3792" y="1871"/>
              <a:ext cx="34" cy="146"/>
            </a:xfrm>
            <a:custGeom>
              <a:avLst/>
              <a:gdLst>
                <a:gd name="T0" fmla="*/ 21 w 34"/>
                <a:gd name="T1" fmla="*/ 0 h 146"/>
                <a:gd name="T2" fmla="*/ 17 w 34"/>
                <a:gd name="T3" fmla="*/ 0 h 146"/>
                <a:gd name="T4" fmla="*/ 17 w 34"/>
                <a:gd name="T5" fmla="*/ 2 h 146"/>
                <a:gd name="T6" fmla="*/ 15 w 34"/>
                <a:gd name="T7" fmla="*/ 2 h 146"/>
                <a:gd name="T8" fmla="*/ 15 w 34"/>
                <a:gd name="T9" fmla="*/ 2 h 146"/>
                <a:gd name="T10" fmla="*/ 14 w 34"/>
                <a:gd name="T11" fmla="*/ 7 h 146"/>
                <a:gd name="T12" fmla="*/ 12 w 34"/>
                <a:gd name="T13" fmla="*/ 10 h 146"/>
                <a:gd name="T14" fmla="*/ 12 w 34"/>
                <a:gd name="T15" fmla="*/ 11 h 146"/>
                <a:gd name="T16" fmla="*/ 11 w 34"/>
                <a:gd name="T17" fmla="*/ 11 h 146"/>
                <a:gd name="T18" fmla="*/ 11 w 34"/>
                <a:gd name="T19" fmla="*/ 11 h 146"/>
                <a:gd name="T20" fmla="*/ 11 w 34"/>
                <a:gd name="T21" fmla="*/ 11 h 146"/>
                <a:gd name="T22" fmla="*/ 11 w 34"/>
                <a:gd name="T23" fmla="*/ 13 h 146"/>
                <a:gd name="T24" fmla="*/ 10 w 34"/>
                <a:gd name="T25" fmla="*/ 13 h 146"/>
                <a:gd name="T26" fmla="*/ 8 w 34"/>
                <a:gd name="T27" fmla="*/ 14 h 146"/>
                <a:gd name="T28" fmla="*/ 8 w 34"/>
                <a:gd name="T29" fmla="*/ 14 h 146"/>
                <a:gd name="T30" fmla="*/ 7 w 34"/>
                <a:gd name="T31" fmla="*/ 14 h 146"/>
                <a:gd name="T32" fmla="*/ 4 w 34"/>
                <a:gd name="T33" fmla="*/ 36 h 146"/>
                <a:gd name="T34" fmla="*/ 3 w 34"/>
                <a:gd name="T35" fmla="*/ 58 h 146"/>
                <a:gd name="T36" fmla="*/ 1 w 34"/>
                <a:gd name="T37" fmla="*/ 58 h 146"/>
                <a:gd name="T38" fmla="*/ 0 w 34"/>
                <a:gd name="T39" fmla="*/ 74 h 146"/>
                <a:gd name="T40" fmla="*/ 3 w 34"/>
                <a:gd name="T41" fmla="*/ 103 h 146"/>
                <a:gd name="T42" fmla="*/ 1 w 34"/>
                <a:gd name="T43" fmla="*/ 103 h 146"/>
                <a:gd name="T44" fmla="*/ 1 w 34"/>
                <a:gd name="T45" fmla="*/ 110 h 146"/>
                <a:gd name="T46" fmla="*/ 3 w 34"/>
                <a:gd name="T47" fmla="*/ 130 h 146"/>
                <a:gd name="T48" fmla="*/ 4 w 34"/>
                <a:gd name="T49" fmla="*/ 133 h 146"/>
                <a:gd name="T50" fmla="*/ 4 w 34"/>
                <a:gd name="T51" fmla="*/ 134 h 146"/>
                <a:gd name="T52" fmla="*/ 6 w 34"/>
                <a:gd name="T53" fmla="*/ 140 h 146"/>
                <a:gd name="T54" fmla="*/ 7 w 34"/>
                <a:gd name="T55" fmla="*/ 141 h 146"/>
                <a:gd name="T56" fmla="*/ 7 w 34"/>
                <a:gd name="T57" fmla="*/ 142 h 146"/>
                <a:gd name="T58" fmla="*/ 7 w 34"/>
                <a:gd name="T59" fmla="*/ 142 h 146"/>
                <a:gd name="T60" fmla="*/ 7 w 34"/>
                <a:gd name="T61" fmla="*/ 142 h 146"/>
                <a:gd name="T62" fmla="*/ 7 w 34"/>
                <a:gd name="T63" fmla="*/ 144 h 146"/>
                <a:gd name="T64" fmla="*/ 18 w 34"/>
                <a:gd name="T65" fmla="*/ 146 h 146"/>
                <a:gd name="T66" fmla="*/ 27 w 34"/>
                <a:gd name="T67" fmla="*/ 136 h 146"/>
                <a:gd name="T68" fmla="*/ 32 w 34"/>
                <a:gd name="T69" fmla="*/ 115 h 146"/>
                <a:gd name="T70" fmla="*/ 33 w 34"/>
                <a:gd name="T71" fmla="*/ 85 h 146"/>
                <a:gd name="T72" fmla="*/ 33 w 34"/>
                <a:gd name="T73" fmla="*/ 48 h 146"/>
                <a:gd name="T74" fmla="*/ 33 w 34"/>
                <a:gd name="T75" fmla="*/ 48 h 146"/>
                <a:gd name="T76" fmla="*/ 34 w 34"/>
                <a:gd name="T77" fmla="*/ 40 h 146"/>
                <a:gd name="T78" fmla="*/ 32 w 34"/>
                <a:gd name="T79" fmla="*/ 9 h 146"/>
                <a:gd name="T80" fmla="*/ 29 w 34"/>
                <a:gd name="T81" fmla="*/ 6 h 146"/>
                <a:gd name="T82" fmla="*/ 29 w 34"/>
                <a:gd name="T83" fmla="*/ 5 h 146"/>
                <a:gd name="T84" fmla="*/ 29 w 34"/>
                <a:gd name="T85" fmla="*/ 5 h 146"/>
                <a:gd name="T86" fmla="*/ 29 w 34"/>
                <a:gd name="T87" fmla="*/ 3 h 146"/>
                <a:gd name="T88" fmla="*/ 27 w 34"/>
                <a:gd name="T89" fmla="*/ 3 h 146"/>
                <a:gd name="T90" fmla="*/ 27 w 34"/>
                <a:gd name="T91" fmla="*/ 2 h 146"/>
                <a:gd name="T92" fmla="*/ 27 w 34"/>
                <a:gd name="T93" fmla="*/ 0 h 146"/>
                <a:gd name="T94" fmla="*/ 26 w 34"/>
                <a:gd name="T95" fmla="*/ 0 h 146"/>
                <a:gd name="T96" fmla="*/ 26 w 34"/>
                <a:gd name="T97" fmla="*/ 0 h 146"/>
                <a:gd name="T98" fmla="*/ 26 w 34"/>
                <a:gd name="T99" fmla="*/ 0 h 146"/>
                <a:gd name="T100" fmla="*/ 26 w 34"/>
                <a:gd name="T10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" h="146">
                  <a:moveTo>
                    <a:pt x="26" y="0"/>
                  </a:move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4" y="20"/>
                  </a:lnTo>
                  <a:lnTo>
                    <a:pt x="4" y="25"/>
                  </a:lnTo>
                  <a:lnTo>
                    <a:pt x="4" y="30"/>
                  </a:lnTo>
                  <a:lnTo>
                    <a:pt x="4" y="36"/>
                  </a:lnTo>
                  <a:lnTo>
                    <a:pt x="4" y="41"/>
                  </a:lnTo>
                  <a:lnTo>
                    <a:pt x="4" y="47"/>
                  </a:lnTo>
                  <a:lnTo>
                    <a:pt x="4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1" y="80"/>
                  </a:lnTo>
                  <a:lnTo>
                    <a:pt x="3" y="86"/>
                  </a:lnTo>
                  <a:lnTo>
                    <a:pt x="4" y="92"/>
                  </a:lnTo>
                  <a:lnTo>
                    <a:pt x="4" y="97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9"/>
                  </a:lnTo>
                  <a:lnTo>
                    <a:pt x="1" y="123"/>
                  </a:lnTo>
                  <a:lnTo>
                    <a:pt x="1" y="127"/>
                  </a:lnTo>
                  <a:lnTo>
                    <a:pt x="3" y="130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4"/>
                  </a:lnTo>
                  <a:lnTo>
                    <a:pt x="4" y="134"/>
                  </a:lnTo>
                  <a:lnTo>
                    <a:pt x="4" y="136"/>
                  </a:lnTo>
                  <a:lnTo>
                    <a:pt x="6" y="137"/>
                  </a:lnTo>
                  <a:lnTo>
                    <a:pt x="6" y="138"/>
                  </a:lnTo>
                  <a:lnTo>
                    <a:pt x="6" y="140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10" y="144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8" y="146"/>
                  </a:lnTo>
                  <a:lnTo>
                    <a:pt x="21" y="146"/>
                  </a:lnTo>
                  <a:lnTo>
                    <a:pt x="22" y="145"/>
                  </a:lnTo>
                  <a:lnTo>
                    <a:pt x="25" y="144"/>
                  </a:lnTo>
                  <a:lnTo>
                    <a:pt x="26" y="140"/>
                  </a:lnTo>
                  <a:lnTo>
                    <a:pt x="27" y="136"/>
                  </a:lnTo>
                  <a:lnTo>
                    <a:pt x="29" y="131"/>
                  </a:lnTo>
                  <a:lnTo>
                    <a:pt x="29" y="127"/>
                  </a:lnTo>
                  <a:lnTo>
                    <a:pt x="30" y="123"/>
                  </a:lnTo>
                  <a:lnTo>
                    <a:pt x="30" y="119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33" y="107"/>
                  </a:lnTo>
                  <a:lnTo>
                    <a:pt x="34" y="100"/>
                  </a:lnTo>
                  <a:lnTo>
                    <a:pt x="34" y="93"/>
                  </a:lnTo>
                  <a:lnTo>
                    <a:pt x="33" y="85"/>
                  </a:lnTo>
                  <a:lnTo>
                    <a:pt x="32" y="77"/>
                  </a:lnTo>
                  <a:lnTo>
                    <a:pt x="30" y="69"/>
                  </a:lnTo>
                  <a:lnTo>
                    <a:pt x="30" y="62"/>
                  </a:lnTo>
                  <a:lnTo>
                    <a:pt x="30" y="5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4" y="44"/>
                  </a:lnTo>
                  <a:lnTo>
                    <a:pt x="34" y="40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3" y="20"/>
                  </a:lnTo>
                  <a:lnTo>
                    <a:pt x="33" y="13"/>
                  </a:lnTo>
                  <a:lnTo>
                    <a:pt x="32" y="9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7E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6" name="Freeform 114"/>
            <p:cNvSpPr>
              <a:spLocks/>
            </p:cNvSpPr>
            <p:nvPr/>
          </p:nvSpPr>
          <p:spPr bwMode="auto">
            <a:xfrm>
              <a:off x="3793" y="1878"/>
              <a:ext cx="32" cy="130"/>
            </a:xfrm>
            <a:custGeom>
              <a:avLst/>
              <a:gdLst>
                <a:gd name="T0" fmla="*/ 22 w 32"/>
                <a:gd name="T1" fmla="*/ 2 h 130"/>
                <a:gd name="T2" fmla="*/ 20 w 32"/>
                <a:gd name="T3" fmla="*/ 0 h 130"/>
                <a:gd name="T4" fmla="*/ 18 w 32"/>
                <a:gd name="T5" fmla="*/ 0 h 130"/>
                <a:gd name="T6" fmla="*/ 16 w 32"/>
                <a:gd name="T7" fmla="*/ 0 h 130"/>
                <a:gd name="T8" fmla="*/ 16 w 32"/>
                <a:gd name="T9" fmla="*/ 2 h 130"/>
                <a:gd name="T10" fmla="*/ 14 w 32"/>
                <a:gd name="T11" fmla="*/ 3 h 130"/>
                <a:gd name="T12" fmla="*/ 14 w 32"/>
                <a:gd name="T13" fmla="*/ 4 h 130"/>
                <a:gd name="T14" fmla="*/ 13 w 32"/>
                <a:gd name="T15" fmla="*/ 7 h 130"/>
                <a:gd name="T16" fmla="*/ 11 w 32"/>
                <a:gd name="T17" fmla="*/ 10 h 130"/>
                <a:gd name="T18" fmla="*/ 11 w 32"/>
                <a:gd name="T19" fmla="*/ 10 h 130"/>
                <a:gd name="T20" fmla="*/ 10 w 32"/>
                <a:gd name="T21" fmla="*/ 11 h 130"/>
                <a:gd name="T22" fmla="*/ 9 w 32"/>
                <a:gd name="T23" fmla="*/ 13 h 130"/>
                <a:gd name="T24" fmla="*/ 9 w 32"/>
                <a:gd name="T25" fmla="*/ 13 h 130"/>
                <a:gd name="T26" fmla="*/ 9 w 32"/>
                <a:gd name="T27" fmla="*/ 13 h 130"/>
                <a:gd name="T28" fmla="*/ 9 w 32"/>
                <a:gd name="T29" fmla="*/ 14 h 130"/>
                <a:gd name="T30" fmla="*/ 7 w 32"/>
                <a:gd name="T31" fmla="*/ 14 h 130"/>
                <a:gd name="T32" fmla="*/ 5 w 32"/>
                <a:gd name="T33" fmla="*/ 22 h 130"/>
                <a:gd name="T34" fmla="*/ 5 w 32"/>
                <a:gd name="T35" fmla="*/ 33 h 130"/>
                <a:gd name="T36" fmla="*/ 5 w 32"/>
                <a:gd name="T37" fmla="*/ 43 h 130"/>
                <a:gd name="T38" fmla="*/ 3 w 32"/>
                <a:gd name="T39" fmla="*/ 51 h 130"/>
                <a:gd name="T40" fmla="*/ 0 w 32"/>
                <a:gd name="T41" fmla="*/ 56 h 130"/>
                <a:gd name="T42" fmla="*/ 0 w 32"/>
                <a:gd name="T43" fmla="*/ 66 h 130"/>
                <a:gd name="T44" fmla="*/ 3 w 32"/>
                <a:gd name="T45" fmla="*/ 77 h 130"/>
                <a:gd name="T46" fmla="*/ 5 w 32"/>
                <a:gd name="T47" fmla="*/ 88 h 130"/>
                <a:gd name="T48" fmla="*/ 2 w 32"/>
                <a:gd name="T49" fmla="*/ 92 h 130"/>
                <a:gd name="T50" fmla="*/ 2 w 32"/>
                <a:gd name="T51" fmla="*/ 99 h 130"/>
                <a:gd name="T52" fmla="*/ 2 w 32"/>
                <a:gd name="T53" fmla="*/ 105 h 130"/>
                <a:gd name="T54" fmla="*/ 2 w 32"/>
                <a:gd name="T55" fmla="*/ 114 h 130"/>
                <a:gd name="T56" fmla="*/ 3 w 32"/>
                <a:gd name="T57" fmla="*/ 119 h 130"/>
                <a:gd name="T58" fmla="*/ 5 w 32"/>
                <a:gd name="T59" fmla="*/ 119 h 130"/>
                <a:gd name="T60" fmla="*/ 5 w 32"/>
                <a:gd name="T61" fmla="*/ 122 h 130"/>
                <a:gd name="T62" fmla="*/ 6 w 32"/>
                <a:gd name="T63" fmla="*/ 123 h 130"/>
                <a:gd name="T64" fmla="*/ 6 w 32"/>
                <a:gd name="T65" fmla="*/ 126 h 130"/>
                <a:gd name="T66" fmla="*/ 7 w 32"/>
                <a:gd name="T67" fmla="*/ 127 h 130"/>
                <a:gd name="T68" fmla="*/ 7 w 32"/>
                <a:gd name="T69" fmla="*/ 129 h 130"/>
                <a:gd name="T70" fmla="*/ 11 w 32"/>
                <a:gd name="T71" fmla="*/ 129 h 130"/>
                <a:gd name="T72" fmla="*/ 17 w 32"/>
                <a:gd name="T73" fmla="*/ 130 h 130"/>
                <a:gd name="T74" fmla="*/ 21 w 32"/>
                <a:gd name="T75" fmla="*/ 130 h 130"/>
                <a:gd name="T76" fmla="*/ 24 w 32"/>
                <a:gd name="T77" fmla="*/ 124 h 130"/>
                <a:gd name="T78" fmla="*/ 26 w 32"/>
                <a:gd name="T79" fmla="*/ 118 h 130"/>
                <a:gd name="T80" fmla="*/ 26 w 32"/>
                <a:gd name="T81" fmla="*/ 109 h 130"/>
                <a:gd name="T82" fmla="*/ 28 w 32"/>
                <a:gd name="T83" fmla="*/ 103 h 130"/>
                <a:gd name="T84" fmla="*/ 31 w 32"/>
                <a:gd name="T85" fmla="*/ 96 h 130"/>
                <a:gd name="T86" fmla="*/ 32 w 32"/>
                <a:gd name="T87" fmla="*/ 84 h 130"/>
                <a:gd name="T88" fmla="*/ 29 w 32"/>
                <a:gd name="T89" fmla="*/ 70 h 130"/>
                <a:gd name="T90" fmla="*/ 28 w 32"/>
                <a:gd name="T91" fmla="*/ 55 h 130"/>
                <a:gd name="T92" fmla="*/ 29 w 32"/>
                <a:gd name="T93" fmla="*/ 43 h 130"/>
                <a:gd name="T94" fmla="*/ 31 w 32"/>
                <a:gd name="T95" fmla="*/ 40 h 130"/>
                <a:gd name="T96" fmla="*/ 32 w 32"/>
                <a:gd name="T97" fmla="*/ 30 h 130"/>
                <a:gd name="T98" fmla="*/ 31 w 32"/>
                <a:gd name="T99" fmla="*/ 18 h 130"/>
                <a:gd name="T100" fmla="*/ 28 w 32"/>
                <a:gd name="T101" fmla="*/ 8 h 130"/>
                <a:gd name="T102" fmla="*/ 26 w 32"/>
                <a:gd name="T103" fmla="*/ 6 h 130"/>
                <a:gd name="T104" fmla="*/ 25 w 32"/>
                <a:gd name="T105" fmla="*/ 3 h 130"/>
                <a:gd name="T106" fmla="*/ 24 w 32"/>
                <a:gd name="T107" fmla="*/ 0 h 130"/>
                <a:gd name="T108" fmla="*/ 24 w 32"/>
                <a:gd name="T109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130">
                  <a:moveTo>
                    <a:pt x="24" y="2"/>
                  </a:moveTo>
                  <a:lnTo>
                    <a:pt x="22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5" y="18"/>
                  </a:lnTo>
                  <a:lnTo>
                    <a:pt x="5" y="22"/>
                  </a:lnTo>
                  <a:lnTo>
                    <a:pt x="3" y="28"/>
                  </a:lnTo>
                  <a:lnTo>
                    <a:pt x="5" y="33"/>
                  </a:lnTo>
                  <a:lnTo>
                    <a:pt x="5" y="37"/>
                  </a:lnTo>
                  <a:lnTo>
                    <a:pt x="5" y="43"/>
                  </a:lnTo>
                  <a:lnTo>
                    <a:pt x="5" y="47"/>
                  </a:lnTo>
                  <a:lnTo>
                    <a:pt x="3" y="51"/>
                  </a:lnTo>
                  <a:lnTo>
                    <a:pt x="2" y="51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2" y="71"/>
                  </a:lnTo>
                  <a:lnTo>
                    <a:pt x="3" y="77"/>
                  </a:lnTo>
                  <a:lnTo>
                    <a:pt x="5" y="82"/>
                  </a:lnTo>
                  <a:lnTo>
                    <a:pt x="5" y="88"/>
                  </a:lnTo>
                  <a:lnTo>
                    <a:pt x="3" y="92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2" y="105"/>
                  </a:lnTo>
                  <a:lnTo>
                    <a:pt x="2" y="109"/>
                  </a:lnTo>
                  <a:lnTo>
                    <a:pt x="2" y="114"/>
                  </a:lnTo>
                  <a:lnTo>
                    <a:pt x="3" y="116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5" y="120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6" y="123"/>
                  </a:lnTo>
                  <a:lnTo>
                    <a:pt x="6" y="124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10" y="129"/>
                  </a:lnTo>
                  <a:lnTo>
                    <a:pt x="11" y="129"/>
                  </a:lnTo>
                  <a:lnTo>
                    <a:pt x="14" y="130"/>
                  </a:lnTo>
                  <a:lnTo>
                    <a:pt x="17" y="130"/>
                  </a:lnTo>
                  <a:lnTo>
                    <a:pt x="18" y="130"/>
                  </a:lnTo>
                  <a:lnTo>
                    <a:pt x="21" y="130"/>
                  </a:lnTo>
                  <a:lnTo>
                    <a:pt x="22" y="127"/>
                  </a:lnTo>
                  <a:lnTo>
                    <a:pt x="24" y="124"/>
                  </a:lnTo>
                  <a:lnTo>
                    <a:pt x="25" y="120"/>
                  </a:lnTo>
                  <a:lnTo>
                    <a:pt x="26" y="118"/>
                  </a:lnTo>
                  <a:lnTo>
                    <a:pt x="26" y="114"/>
                  </a:lnTo>
                  <a:lnTo>
                    <a:pt x="26" y="109"/>
                  </a:lnTo>
                  <a:lnTo>
                    <a:pt x="28" y="105"/>
                  </a:lnTo>
                  <a:lnTo>
                    <a:pt x="28" y="103"/>
                  </a:lnTo>
                  <a:lnTo>
                    <a:pt x="29" y="99"/>
                  </a:lnTo>
                  <a:lnTo>
                    <a:pt x="31" y="96"/>
                  </a:lnTo>
                  <a:lnTo>
                    <a:pt x="32" y="90"/>
                  </a:lnTo>
                  <a:lnTo>
                    <a:pt x="32" y="84"/>
                  </a:lnTo>
                  <a:lnTo>
                    <a:pt x="31" y="77"/>
                  </a:lnTo>
                  <a:lnTo>
                    <a:pt x="29" y="70"/>
                  </a:lnTo>
                  <a:lnTo>
                    <a:pt x="28" y="62"/>
                  </a:lnTo>
                  <a:lnTo>
                    <a:pt x="28" y="55"/>
                  </a:lnTo>
                  <a:lnTo>
                    <a:pt x="28" y="48"/>
                  </a:lnTo>
                  <a:lnTo>
                    <a:pt x="29" y="43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31" y="23"/>
                  </a:lnTo>
                  <a:lnTo>
                    <a:pt x="31" y="18"/>
                  </a:lnTo>
                  <a:lnTo>
                    <a:pt x="29" y="13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7E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7" name="Freeform 115"/>
            <p:cNvSpPr>
              <a:spLocks/>
            </p:cNvSpPr>
            <p:nvPr/>
          </p:nvSpPr>
          <p:spPr bwMode="auto">
            <a:xfrm>
              <a:off x="3117" y="1979"/>
              <a:ext cx="465" cy="598"/>
            </a:xfrm>
            <a:custGeom>
              <a:avLst/>
              <a:gdLst>
                <a:gd name="T0" fmla="*/ 149 w 465"/>
                <a:gd name="T1" fmla="*/ 246 h 598"/>
                <a:gd name="T2" fmla="*/ 170 w 465"/>
                <a:gd name="T3" fmla="*/ 285 h 598"/>
                <a:gd name="T4" fmla="*/ 189 w 465"/>
                <a:gd name="T5" fmla="*/ 325 h 598"/>
                <a:gd name="T6" fmla="*/ 252 w 465"/>
                <a:gd name="T7" fmla="*/ 382 h 598"/>
                <a:gd name="T8" fmla="*/ 322 w 465"/>
                <a:gd name="T9" fmla="*/ 427 h 598"/>
                <a:gd name="T10" fmla="*/ 361 w 465"/>
                <a:gd name="T11" fmla="*/ 442 h 598"/>
                <a:gd name="T12" fmla="*/ 465 w 465"/>
                <a:gd name="T13" fmla="*/ 502 h 598"/>
                <a:gd name="T14" fmla="*/ 460 w 465"/>
                <a:gd name="T15" fmla="*/ 526 h 598"/>
                <a:gd name="T16" fmla="*/ 451 w 465"/>
                <a:gd name="T17" fmla="*/ 549 h 598"/>
                <a:gd name="T18" fmla="*/ 428 w 465"/>
                <a:gd name="T19" fmla="*/ 553 h 598"/>
                <a:gd name="T20" fmla="*/ 404 w 465"/>
                <a:gd name="T21" fmla="*/ 545 h 598"/>
                <a:gd name="T22" fmla="*/ 393 w 465"/>
                <a:gd name="T23" fmla="*/ 530 h 598"/>
                <a:gd name="T24" fmla="*/ 389 w 465"/>
                <a:gd name="T25" fmla="*/ 528 h 598"/>
                <a:gd name="T26" fmla="*/ 385 w 465"/>
                <a:gd name="T27" fmla="*/ 524 h 598"/>
                <a:gd name="T28" fmla="*/ 379 w 465"/>
                <a:gd name="T29" fmla="*/ 521 h 598"/>
                <a:gd name="T30" fmla="*/ 372 w 465"/>
                <a:gd name="T31" fmla="*/ 515 h 598"/>
                <a:gd name="T32" fmla="*/ 359 w 465"/>
                <a:gd name="T33" fmla="*/ 505 h 598"/>
                <a:gd name="T34" fmla="*/ 344 w 465"/>
                <a:gd name="T35" fmla="*/ 494 h 598"/>
                <a:gd name="T36" fmla="*/ 318 w 465"/>
                <a:gd name="T37" fmla="*/ 493 h 598"/>
                <a:gd name="T38" fmla="*/ 281 w 465"/>
                <a:gd name="T39" fmla="*/ 500 h 598"/>
                <a:gd name="T40" fmla="*/ 249 w 465"/>
                <a:gd name="T41" fmla="*/ 504 h 598"/>
                <a:gd name="T42" fmla="*/ 237 w 465"/>
                <a:gd name="T43" fmla="*/ 530 h 598"/>
                <a:gd name="T44" fmla="*/ 215 w 465"/>
                <a:gd name="T45" fmla="*/ 560 h 598"/>
                <a:gd name="T46" fmla="*/ 209 w 465"/>
                <a:gd name="T47" fmla="*/ 576 h 598"/>
                <a:gd name="T48" fmla="*/ 203 w 465"/>
                <a:gd name="T49" fmla="*/ 586 h 598"/>
                <a:gd name="T50" fmla="*/ 194 w 465"/>
                <a:gd name="T51" fmla="*/ 591 h 598"/>
                <a:gd name="T52" fmla="*/ 183 w 465"/>
                <a:gd name="T53" fmla="*/ 597 h 598"/>
                <a:gd name="T54" fmla="*/ 169 w 465"/>
                <a:gd name="T55" fmla="*/ 582 h 598"/>
                <a:gd name="T56" fmla="*/ 161 w 465"/>
                <a:gd name="T57" fmla="*/ 542 h 598"/>
                <a:gd name="T58" fmla="*/ 165 w 465"/>
                <a:gd name="T59" fmla="*/ 474 h 598"/>
                <a:gd name="T60" fmla="*/ 164 w 465"/>
                <a:gd name="T61" fmla="*/ 442 h 598"/>
                <a:gd name="T62" fmla="*/ 154 w 465"/>
                <a:gd name="T63" fmla="*/ 410 h 598"/>
                <a:gd name="T64" fmla="*/ 138 w 465"/>
                <a:gd name="T65" fmla="*/ 374 h 598"/>
                <a:gd name="T66" fmla="*/ 129 w 465"/>
                <a:gd name="T67" fmla="*/ 339 h 598"/>
                <a:gd name="T68" fmla="*/ 120 w 465"/>
                <a:gd name="T69" fmla="*/ 326 h 598"/>
                <a:gd name="T70" fmla="*/ 109 w 465"/>
                <a:gd name="T71" fmla="*/ 313 h 598"/>
                <a:gd name="T72" fmla="*/ 102 w 465"/>
                <a:gd name="T73" fmla="*/ 305 h 598"/>
                <a:gd name="T74" fmla="*/ 101 w 465"/>
                <a:gd name="T75" fmla="*/ 300 h 598"/>
                <a:gd name="T76" fmla="*/ 98 w 465"/>
                <a:gd name="T77" fmla="*/ 296 h 598"/>
                <a:gd name="T78" fmla="*/ 91 w 465"/>
                <a:gd name="T79" fmla="*/ 235 h 598"/>
                <a:gd name="T80" fmla="*/ 73 w 465"/>
                <a:gd name="T81" fmla="*/ 148 h 598"/>
                <a:gd name="T82" fmla="*/ 61 w 465"/>
                <a:gd name="T83" fmla="*/ 60 h 598"/>
                <a:gd name="T84" fmla="*/ 39 w 465"/>
                <a:gd name="T85" fmla="*/ 59 h 598"/>
                <a:gd name="T86" fmla="*/ 16 w 465"/>
                <a:gd name="T87" fmla="*/ 56 h 598"/>
                <a:gd name="T88" fmla="*/ 3 w 465"/>
                <a:gd name="T89" fmla="*/ 52 h 598"/>
                <a:gd name="T90" fmla="*/ 1 w 465"/>
                <a:gd name="T91" fmla="*/ 45 h 598"/>
                <a:gd name="T92" fmla="*/ 0 w 465"/>
                <a:gd name="T93" fmla="*/ 38 h 598"/>
                <a:gd name="T94" fmla="*/ 15 w 465"/>
                <a:gd name="T95" fmla="*/ 41 h 598"/>
                <a:gd name="T96" fmla="*/ 42 w 465"/>
                <a:gd name="T97" fmla="*/ 40 h 598"/>
                <a:gd name="T98" fmla="*/ 83 w 465"/>
                <a:gd name="T99" fmla="*/ 19 h 598"/>
                <a:gd name="T100" fmla="*/ 109 w 465"/>
                <a:gd name="T101" fmla="*/ 28 h 598"/>
                <a:gd name="T102" fmla="*/ 118 w 465"/>
                <a:gd name="T103" fmla="*/ 109 h 598"/>
                <a:gd name="T104" fmla="*/ 133 w 465"/>
                <a:gd name="T105" fmla="*/ 191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5" h="598">
                  <a:moveTo>
                    <a:pt x="139" y="219"/>
                  </a:moveTo>
                  <a:lnTo>
                    <a:pt x="143" y="232"/>
                  </a:lnTo>
                  <a:lnTo>
                    <a:pt x="149" y="246"/>
                  </a:lnTo>
                  <a:lnTo>
                    <a:pt x="155" y="260"/>
                  </a:lnTo>
                  <a:lnTo>
                    <a:pt x="162" y="272"/>
                  </a:lnTo>
                  <a:lnTo>
                    <a:pt x="170" y="285"/>
                  </a:lnTo>
                  <a:lnTo>
                    <a:pt x="177" y="298"/>
                  </a:lnTo>
                  <a:lnTo>
                    <a:pt x="184" y="311"/>
                  </a:lnTo>
                  <a:lnTo>
                    <a:pt x="189" y="325"/>
                  </a:lnTo>
                  <a:lnTo>
                    <a:pt x="210" y="345"/>
                  </a:lnTo>
                  <a:lnTo>
                    <a:pt x="230" y="365"/>
                  </a:lnTo>
                  <a:lnTo>
                    <a:pt x="252" y="382"/>
                  </a:lnTo>
                  <a:lnTo>
                    <a:pt x="274" y="400"/>
                  </a:lnTo>
                  <a:lnTo>
                    <a:pt x="297" y="415"/>
                  </a:lnTo>
                  <a:lnTo>
                    <a:pt x="322" y="427"/>
                  </a:lnTo>
                  <a:lnTo>
                    <a:pt x="334" y="433"/>
                  </a:lnTo>
                  <a:lnTo>
                    <a:pt x="348" y="438"/>
                  </a:lnTo>
                  <a:lnTo>
                    <a:pt x="361" y="442"/>
                  </a:lnTo>
                  <a:lnTo>
                    <a:pt x="375" y="445"/>
                  </a:lnTo>
                  <a:lnTo>
                    <a:pt x="465" y="494"/>
                  </a:lnTo>
                  <a:lnTo>
                    <a:pt x="465" y="502"/>
                  </a:lnTo>
                  <a:lnTo>
                    <a:pt x="464" y="511"/>
                  </a:lnTo>
                  <a:lnTo>
                    <a:pt x="462" y="519"/>
                  </a:lnTo>
                  <a:lnTo>
                    <a:pt x="460" y="526"/>
                  </a:lnTo>
                  <a:lnTo>
                    <a:pt x="457" y="534"/>
                  </a:lnTo>
                  <a:lnTo>
                    <a:pt x="455" y="541"/>
                  </a:lnTo>
                  <a:lnTo>
                    <a:pt x="451" y="549"/>
                  </a:lnTo>
                  <a:lnTo>
                    <a:pt x="449" y="556"/>
                  </a:lnTo>
                  <a:lnTo>
                    <a:pt x="439" y="554"/>
                  </a:lnTo>
                  <a:lnTo>
                    <a:pt x="428" y="553"/>
                  </a:lnTo>
                  <a:lnTo>
                    <a:pt x="420" y="552"/>
                  </a:lnTo>
                  <a:lnTo>
                    <a:pt x="410" y="549"/>
                  </a:lnTo>
                  <a:lnTo>
                    <a:pt x="404" y="545"/>
                  </a:lnTo>
                  <a:lnTo>
                    <a:pt x="398" y="541"/>
                  </a:lnTo>
                  <a:lnTo>
                    <a:pt x="394" y="535"/>
                  </a:lnTo>
                  <a:lnTo>
                    <a:pt x="393" y="530"/>
                  </a:lnTo>
                  <a:lnTo>
                    <a:pt x="393" y="530"/>
                  </a:lnTo>
                  <a:lnTo>
                    <a:pt x="390" y="528"/>
                  </a:lnTo>
                  <a:lnTo>
                    <a:pt x="389" y="528"/>
                  </a:lnTo>
                  <a:lnTo>
                    <a:pt x="387" y="527"/>
                  </a:lnTo>
                  <a:lnTo>
                    <a:pt x="386" y="526"/>
                  </a:lnTo>
                  <a:lnTo>
                    <a:pt x="385" y="524"/>
                  </a:lnTo>
                  <a:lnTo>
                    <a:pt x="383" y="524"/>
                  </a:lnTo>
                  <a:lnTo>
                    <a:pt x="382" y="524"/>
                  </a:lnTo>
                  <a:lnTo>
                    <a:pt x="379" y="521"/>
                  </a:lnTo>
                  <a:lnTo>
                    <a:pt x="379" y="519"/>
                  </a:lnTo>
                  <a:lnTo>
                    <a:pt x="376" y="515"/>
                  </a:lnTo>
                  <a:lnTo>
                    <a:pt x="372" y="515"/>
                  </a:lnTo>
                  <a:lnTo>
                    <a:pt x="368" y="512"/>
                  </a:lnTo>
                  <a:lnTo>
                    <a:pt x="364" y="509"/>
                  </a:lnTo>
                  <a:lnTo>
                    <a:pt x="359" y="505"/>
                  </a:lnTo>
                  <a:lnTo>
                    <a:pt x="353" y="501"/>
                  </a:lnTo>
                  <a:lnTo>
                    <a:pt x="348" y="498"/>
                  </a:lnTo>
                  <a:lnTo>
                    <a:pt x="344" y="494"/>
                  </a:lnTo>
                  <a:lnTo>
                    <a:pt x="341" y="491"/>
                  </a:lnTo>
                  <a:lnTo>
                    <a:pt x="329" y="493"/>
                  </a:lnTo>
                  <a:lnTo>
                    <a:pt x="318" y="493"/>
                  </a:lnTo>
                  <a:lnTo>
                    <a:pt x="305" y="496"/>
                  </a:lnTo>
                  <a:lnTo>
                    <a:pt x="293" y="497"/>
                  </a:lnTo>
                  <a:lnTo>
                    <a:pt x="281" y="500"/>
                  </a:lnTo>
                  <a:lnTo>
                    <a:pt x="270" y="501"/>
                  </a:lnTo>
                  <a:lnTo>
                    <a:pt x="259" y="502"/>
                  </a:lnTo>
                  <a:lnTo>
                    <a:pt x="249" y="504"/>
                  </a:lnTo>
                  <a:lnTo>
                    <a:pt x="248" y="512"/>
                  </a:lnTo>
                  <a:lnTo>
                    <a:pt x="243" y="520"/>
                  </a:lnTo>
                  <a:lnTo>
                    <a:pt x="237" y="530"/>
                  </a:lnTo>
                  <a:lnTo>
                    <a:pt x="229" y="539"/>
                  </a:lnTo>
                  <a:lnTo>
                    <a:pt x="221" y="549"/>
                  </a:lnTo>
                  <a:lnTo>
                    <a:pt x="215" y="560"/>
                  </a:lnTo>
                  <a:lnTo>
                    <a:pt x="213" y="565"/>
                  </a:lnTo>
                  <a:lnTo>
                    <a:pt x="210" y="571"/>
                  </a:lnTo>
                  <a:lnTo>
                    <a:pt x="209" y="576"/>
                  </a:lnTo>
                  <a:lnTo>
                    <a:pt x="209" y="583"/>
                  </a:lnTo>
                  <a:lnTo>
                    <a:pt x="206" y="586"/>
                  </a:lnTo>
                  <a:lnTo>
                    <a:pt x="203" y="586"/>
                  </a:lnTo>
                  <a:lnTo>
                    <a:pt x="200" y="587"/>
                  </a:lnTo>
                  <a:lnTo>
                    <a:pt x="196" y="590"/>
                  </a:lnTo>
                  <a:lnTo>
                    <a:pt x="194" y="591"/>
                  </a:lnTo>
                  <a:lnTo>
                    <a:pt x="189" y="594"/>
                  </a:lnTo>
                  <a:lnTo>
                    <a:pt x="187" y="595"/>
                  </a:lnTo>
                  <a:lnTo>
                    <a:pt x="183" y="597"/>
                  </a:lnTo>
                  <a:lnTo>
                    <a:pt x="179" y="598"/>
                  </a:lnTo>
                  <a:lnTo>
                    <a:pt x="173" y="590"/>
                  </a:lnTo>
                  <a:lnTo>
                    <a:pt x="169" y="582"/>
                  </a:lnTo>
                  <a:lnTo>
                    <a:pt x="165" y="573"/>
                  </a:lnTo>
                  <a:lnTo>
                    <a:pt x="164" y="564"/>
                  </a:lnTo>
                  <a:lnTo>
                    <a:pt x="161" y="542"/>
                  </a:lnTo>
                  <a:lnTo>
                    <a:pt x="162" y="520"/>
                  </a:lnTo>
                  <a:lnTo>
                    <a:pt x="164" y="497"/>
                  </a:lnTo>
                  <a:lnTo>
                    <a:pt x="165" y="474"/>
                  </a:lnTo>
                  <a:lnTo>
                    <a:pt x="165" y="463"/>
                  </a:lnTo>
                  <a:lnTo>
                    <a:pt x="164" y="452"/>
                  </a:lnTo>
                  <a:lnTo>
                    <a:pt x="164" y="442"/>
                  </a:lnTo>
                  <a:lnTo>
                    <a:pt x="162" y="433"/>
                  </a:lnTo>
                  <a:lnTo>
                    <a:pt x="158" y="422"/>
                  </a:lnTo>
                  <a:lnTo>
                    <a:pt x="154" y="410"/>
                  </a:lnTo>
                  <a:lnTo>
                    <a:pt x="149" y="399"/>
                  </a:lnTo>
                  <a:lnTo>
                    <a:pt x="143" y="386"/>
                  </a:lnTo>
                  <a:lnTo>
                    <a:pt x="138" y="374"/>
                  </a:lnTo>
                  <a:lnTo>
                    <a:pt x="133" y="362"/>
                  </a:lnTo>
                  <a:lnTo>
                    <a:pt x="131" y="351"/>
                  </a:lnTo>
                  <a:lnTo>
                    <a:pt x="129" y="339"/>
                  </a:lnTo>
                  <a:lnTo>
                    <a:pt x="125" y="336"/>
                  </a:lnTo>
                  <a:lnTo>
                    <a:pt x="123" y="330"/>
                  </a:lnTo>
                  <a:lnTo>
                    <a:pt x="120" y="326"/>
                  </a:lnTo>
                  <a:lnTo>
                    <a:pt x="116" y="322"/>
                  </a:lnTo>
                  <a:lnTo>
                    <a:pt x="113" y="317"/>
                  </a:lnTo>
                  <a:lnTo>
                    <a:pt x="109" y="313"/>
                  </a:lnTo>
                  <a:lnTo>
                    <a:pt x="106" y="310"/>
                  </a:lnTo>
                  <a:lnTo>
                    <a:pt x="103" y="307"/>
                  </a:lnTo>
                  <a:lnTo>
                    <a:pt x="102" y="305"/>
                  </a:lnTo>
                  <a:lnTo>
                    <a:pt x="102" y="303"/>
                  </a:lnTo>
                  <a:lnTo>
                    <a:pt x="102" y="302"/>
                  </a:lnTo>
                  <a:lnTo>
                    <a:pt x="101" y="300"/>
                  </a:lnTo>
                  <a:lnTo>
                    <a:pt x="101" y="299"/>
                  </a:lnTo>
                  <a:lnTo>
                    <a:pt x="99" y="298"/>
                  </a:lnTo>
                  <a:lnTo>
                    <a:pt x="98" y="296"/>
                  </a:lnTo>
                  <a:lnTo>
                    <a:pt x="97" y="295"/>
                  </a:lnTo>
                  <a:lnTo>
                    <a:pt x="95" y="265"/>
                  </a:lnTo>
                  <a:lnTo>
                    <a:pt x="91" y="235"/>
                  </a:lnTo>
                  <a:lnTo>
                    <a:pt x="86" y="205"/>
                  </a:lnTo>
                  <a:lnTo>
                    <a:pt x="79" y="176"/>
                  </a:lnTo>
                  <a:lnTo>
                    <a:pt x="73" y="148"/>
                  </a:lnTo>
                  <a:lnTo>
                    <a:pt x="67" y="119"/>
                  </a:lnTo>
                  <a:lnTo>
                    <a:pt x="64" y="90"/>
                  </a:lnTo>
                  <a:lnTo>
                    <a:pt x="61" y="60"/>
                  </a:lnTo>
                  <a:lnTo>
                    <a:pt x="54" y="60"/>
                  </a:lnTo>
                  <a:lnTo>
                    <a:pt x="48" y="59"/>
                  </a:lnTo>
                  <a:lnTo>
                    <a:pt x="39" y="59"/>
                  </a:lnTo>
                  <a:lnTo>
                    <a:pt x="33" y="58"/>
                  </a:lnTo>
                  <a:lnTo>
                    <a:pt x="24" y="56"/>
                  </a:lnTo>
                  <a:lnTo>
                    <a:pt x="16" y="56"/>
                  </a:lnTo>
                  <a:lnTo>
                    <a:pt x="9" y="55"/>
                  </a:lnTo>
                  <a:lnTo>
                    <a:pt x="3" y="55"/>
                  </a:lnTo>
                  <a:lnTo>
                    <a:pt x="3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7" y="38"/>
                  </a:lnTo>
                  <a:lnTo>
                    <a:pt x="15" y="41"/>
                  </a:lnTo>
                  <a:lnTo>
                    <a:pt x="22" y="41"/>
                  </a:lnTo>
                  <a:lnTo>
                    <a:pt x="28" y="41"/>
                  </a:lnTo>
                  <a:lnTo>
                    <a:pt x="42" y="40"/>
                  </a:lnTo>
                  <a:lnTo>
                    <a:pt x="57" y="34"/>
                  </a:lnTo>
                  <a:lnTo>
                    <a:pt x="71" y="28"/>
                  </a:lnTo>
                  <a:lnTo>
                    <a:pt x="83" y="19"/>
                  </a:lnTo>
                  <a:lnTo>
                    <a:pt x="95" y="10"/>
                  </a:lnTo>
                  <a:lnTo>
                    <a:pt x="108" y="0"/>
                  </a:lnTo>
                  <a:lnTo>
                    <a:pt x="109" y="28"/>
                  </a:lnTo>
                  <a:lnTo>
                    <a:pt x="112" y="55"/>
                  </a:lnTo>
                  <a:lnTo>
                    <a:pt x="114" y="82"/>
                  </a:lnTo>
                  <a:lnTo>
                    <a:pt x="118" y="109"/>
                  </a:lnTo>
                  <a:lnTo>
                    <a:pt x="123" y="137"/>
                  </a:lnTo>
                  <a:lnTo>
                    <a:pt x="128" y="164"/>
                  </a:lnTo>
                  <a:lnTo>
                    <a:pt x="133" y="191"/>
                  </a:lnTo>
                  <a:lnTo>
                    <a:pt x="139" y="219"/>
                  </a:lnTo>
                  <a:close/>
                </a:path>
              </a:pathLst>
            </a:custGeom>
            <a:solidFill>
              <a:srgbClr val="DEC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8" name="Freeform 116"/>
            <p:cNvSpPr>
              <a:spLocks noEditPoints="1"/>
            </p:cNvSpPr>
            <p:nvPr/>
          </p:nvSpPr>
          <p:spPr bwMode="auto">
            <a:xfrm>
              <a:off x="2874" y="2565"/>
              <a:ext cx="514" cy="479"/>
            </a:xfrm>
            <a:custGeom>
              <a:avLst/>
              <a:gdLst>
                <a:gd name="T0" fmla="*/ 16 w 514"/>
                <a:gd name="T1" fmla="*/ 62 h 479"/>
                <a:gd name="T2" fmla="*/ 38 w 514"/>
                <a:gd name="T3" fmla="*/ 158 h 479"/>
                <a:gd name="T4" fmla="*/ 67 w 514"/>
                <a:gd name="T5" fmla="*/ 251 h 479"/>
                <a:gd name="T6" fmla="*/ 78 w 514"/>
                <a:gd name="T7" fmla="*/ 312 h 479"/>
                <a:gd name="T8" fmla="*/ 86 w 514"/>
                <a:gd name="T9" fmla="*/ 371 h 479"/>
                <a:gd name="T10" fmla="*/ 90 w 514"/>
                <a:gd name="T11" fmla="*/ 417 h 479"/>
                <a:gd name="T12" fmla="*/ 91 w 514"/>
                <a:gd name="T13" fmla="*/ 435 h 479"/>
                <a:gd name="T14" fmla="*/ 91 w 514"/>
                <a:gd name="T15" fmla="*/ 449 h 479"/>
                <a:gd name="T16" fmla="*/ 97 w 514"/>
                <a:gd name="T17" fmla="*/ 451 h 479"/>
                <a:gd name="T18" fmla="*/ 91 w 514"/>
                <a:gd name="T19" fmla="*/ 461 h 479"/>
                <a:gd name="T20" fmla="*/ 85 w 514"/>
                <a:gd name="T21" fmla="*/ 472 h 479"/>
                <a:gd name="T22" fmla="*/ 80 w 514"/>
                <a:gd name="T23" fmla="*/ 479 h 479"/>
                <a:gd name="T24" fmla="*/ 74 w 514"/>
                <a:gd name="T25" fmla="*/ 474 h 479"/>
                <a:gd name="T26" fmla="*/ 71 w 514"/>
                <a:gd name="T27" fmla="*/ 469 h 479"/>
                <a:gd name="T28" fmla="*/ 70 w 514"/>
                <a:gd name="T29" fmla="*/ 464 h 479"/>
                <a:gd name="T30" fmla="*/ 65 w 514"/>
                <a:gd name="T31" fmla="*/ 461 h 479"/>
                <a:gd name="T32" fmla="*/ 60 w 514"/>
                <a:gd name="T33" fmla="*/ 454 h 479"/>
                <a:gd name="T34" fmla="*/ 55 w 514"/>
                <a:gd name="T35" fmla="*/ 447 h 479"/>
                <a:gd name="T36" fmla="*/ 50 w 514"/>
                <a:gd name="T37" fmla="*/ 442 h 479"/>
                <a:gd name="T38" fmla="*/ 45 w 514"/>
                <a:gd name="T39" fmla="*/ 435 h 479"/>
                <a:gd name="T40" fmla="*/ 31 w 514"/>
                <a:gd name="T41" fmla="*/ 393 h 479"/>
                <a:gd name="T42" fmla="*/ 18 w 514"/>
                <a:gd name="T43" fmla="*/ 301 h 479"/>
                <a:gd name="T44" fmla="*/ 15 w 514"/>
                <a:gd name="T45" fmla="*/ 157 h 479"/>
                <a:gd name="T46" fmla="*/ 9 w 514"/>
                <a:gd name="T47" fmla="*/ 88 h 479"/>
                <a:gd name="T48" fmla="*/ 4 w 514"/>
                <a:gd name="T49" fmla="*/ 51 h 479"/>
                <a:gd name="T50" fmla="*/ 1 w 514"/>
                <a:gd name="T51" fmla="*/ 26 h 479"/>
                <a:gd name="T52" fmla="*/ 0 w 514"/>
                <a:gd name="T53" fmla="*/ 0 h 479"/>
                <a:gd name="T54" fmla="*/ 127 w 514"/>
                <a:gd name="T55" fmla="*/ 429 h 479"/>
                <a:gd name="T56" fmla="*/ 154 w 514"/>
                <a:gd name="T57" fmla="*/ 405 h 479"/>
                <a:gd name="T58" fmla="*/ 188 w 514"/>
                <a:gd name="T59" fmla="*/ 390 h 479"/>
                <a:gd name="T60" fmla="*/ 231 w 514"/>
                <a:gd name="T61" fmla="*/ 364 h 479"/>
                <a:gd name="T62" fmla="*/ 273 w 514"/>
                <a:gd name="T63" fmla="*/ 338 h 479"/>
                <a:gd name="T64" fmla="*/ 327 w 514"/>
                <a:gd name="T65" fmla="*/ 316 h 479"/>
                <a:gd name="T66" fmla="*/ 404 w 514"/>
                <a:gd name="T67" fmla="*/ 283 h 479"/>
                <a:gd name="T68" fmla="*/ 482 w 514"/>
                <a:gd name="T69" fmla="*/ 256 h 479"/>
                <a:gd name="T70" fmla="*/ 510 w 514"/>
                <a:gd name="T71" fmla="*/ 256 h 479"/>
                <a:gd name="T72" fmla="*/ 513 w 514"/>
                <a:gd name="T73" fmla="*/ 263 h 479"/>
                <a:gd name="T74" fmla="*/ 514 w 514"/>
                <a:gd name="T75" fmla="*/ 271 h 479"/>
                <a:gd name="T76" fmla="*/ 497 w 514"/>
                <a:gd name="T77" fmla="*/ 290 h 479"/>
                <a:gd name="T78" fmla="*/ 484 w 514"/>
                <a:gd name="T79" fmla="*/ 308 h 479"/>
                <a:gd name="T80" fmla="*/ 477 w 514"/>
                <a:gd name="T81" fmla="*/ 320 h 479"/>
                <a:gd name="T82" fmla="*/ 462 w 514"/>
                <a:gd name="T83" fmla="*/ 327 h 479"/>
                <a:gd name="T84" fmla="*/ 432 w 514"/>
                <a:gd name="T85" fmla="*/ 352 h 479"/>
                <a:gd name="T86" fmla="*/ 382 w 514"/>
                <a:gd name="T87" fmla="*/ 401 h 479"/>
                <a:gd name="T88" fmla="*/ 357 w 514"/>
                <a:gd name="T89" fmla="*/ 416 h 479"/>
                <a:gd name="T90" fmla="*/ 334 w 514"/>
                <a:gd name="T91" fmla="*/ 420 h 479"/>
                <a:gd name="T92" fmla="*/ 307 w 514"/>
                <a:gd name="T93" fmla="*/ 420 h 479"/>
                <a:gd name="T94" fmla="*/ 280 w 514"/>
                <a:gd name="T95" fmla="*/ 423 h 479"/>
                <a:gd name="T96" fmla="*/ 229 w 514"/>
                <a:gd name="T97" fmla="*/ 435 h 479"/>
                <a:gd name="T98" fmla="*/ 166 w 514"/>
                <a:gd name="T99" fmla="*/ 442 h 479"/>
                <a:gd name="T100" fmla="*/ 108 w 514"/>
                <a:gd name="T101" fmla="*/ 446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4" h="479">
                  <a:moveTo>
                    <a:pt x="0" y="0"/>
                  </a:moveTo>
                  <a:lnTo>
                    <a:pt x="9" y="30"/>
                  </a:lnTo>
                  <a:lnTo>
                    <a:pt x="16" y="62"/>
                  </a:lnTo>
                  <a:lnTo>
                    <a:pt x="23" y="94"/>
                  </a:lnTo>
                  <a:lnTo>
                    <a:pt x="30" y="127"/>
                  </a:lnTo>
                  <a:lnTo>
                    <a:pt x="38" y="158"/>
                  </a:lnTo>
                  <a:lnTo>
                    <a:pt x="46" y="189"/>
                  </a:lnTo>
                  <a:lnTo>
                    <a:pt x="56" y="221"/>
                  </a:lnTo>
                  <a:lnTo>
                    <a:pt x="67" y="251"/>
                  </a:lnTo>
                  <a:lnTo>
                    <a:pt x="71" y="273"/>
                  </a:lnTo>
                  <a:lnTo>
                    <a:pt x="75" y="293"/>
                  </a:lnTo>
                  <a:lnTo>
                    <a:pt x="78" y="312"/>
                  </a:lnTo>
                  <a:lnTo>
                    <a:pt x="82" y="331"/>
                  </a:lnTo>
                  <a:lnTo>
                    <a:pt x="85" y="352"/>
                  </a:lnTo>
                  <a:lnTo>
                    <a:pt x="86" y="371"/>
                  </a:lnTo>
                  <a:lnTo>
                    <a:pt x="87" y="391"/>
                  </a:lnTo>
                  <a:lnTo>
                    <a:pt x="87" y="413"/>
                  </a:lnTo>
                  <a:lnTo>
                    <a:pt x="90" y="417"/>
                  </a:lnTo>
                  <a:lnTo>
                    <a:pt x="91" y="423"/>
                  </a:lnTo>
                  <a:lnTo>
                    <a:pt x="91" y="429"/>
                  </a:lnTo>
                  <a:lnTo>
                    <a:pt x="91" y="435"/>
                  </a:lnTo>
                  <a:lnTo>
                    <a:pt x="90" y="440"/>
                  </a:lnTo>
                  <a:lnTo>
                    <a:pt x="91" y="446"/>
                  </a:lnTo>
                  <a:lnTo>
                    <a:pt x="91" y="449"/>
                  </a:lnTo>
                  <a:lnTo>
                    <a:pt x="93" y="450"/>
                  </a:lnTo>
                  <a:lnTo>
                    <a:pt x="94" y="451"/>
                  </a:lnTo>
                  <a:lnTo>
                    <a:pt x="97" y="451"/>
                  </a:lnTo>
                  <a:lnTo>
                    <a:pt x="95" y="454"/>
                  </a:lnTo>
                  <a:lnTo>
                    <a:pt x="93" y="458"/>
                  </a:lnTo>
                  <a:lnTo>
                    <a:pt x="91" y="461"/>
                  </a:lnTo>
                  <a:lnTo>
                    <a:pt x="89" y="465"/>
                  </a:lnTo>
                  <a:lnTo>
                    <a:pt x="87" y="468"/>
                  </a:lnTo>
                  <a:lnTo>
                    <a:pt x="85" y="472"/>
                  </a:lnTo>
                  <a:lnTo>
                    <a:pt x="83" y="474"/>
                  </a:lnTo>
                  <a:lnTo>
                    <a:pt x="83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5" y="477"/>
                  </a:lnTo>
                  <a:lnTo>
                    <a:pt x="74" y="474"/>
                  </a:lnTo>
                  <a:lnTo>
                    <a:pt x="72" y="473"/>
                  </a:lnTo>
                  <a:lnTo>
                    <a:pt x="71" y="472"/>
                  </a:lnTo>
                  <a:lnTo>
                    <a:pt x="71" y="469"/>
                  </a:lnTo>
                  <a:lnTo>
                    <a:pt x="70" y="468"/>
                  </a:lnTo>
                  <a:lnTo>
                    <a:pt x="70" y="466"/>
                  </a:lnTo>
                  <a:lnTo>
                    <a:pt x="70" y="464"/>
                  </a:lnTo>
                  <a:lnTo>
                    <a:pt x="68" y="464"/>
                  </a:lnTo>
                  <a:lnTo>
                    <a:pt x="67" y="462"/>
                  </a:lnTo>
                  <a:lnTo>
                    <a:pt x="65" y="461"/>
                  </a:lnTo>
                  <a:lnTo>
                    <a:pt x="64" y="458"/>
                  </a:lnTo>
                  <a:lnTo>
                    <a:pt x="61" y="457"/>
                  </a:lnTo>
                  <a:lnTo>
                    <a:pt x="60" y="454"/>
                  </a:lnTo>
                  <a:lnTo>
                    <a:pt x="57" y="451"/>
                  </a:lnTo>
                  <a:lnTo>
                    <a:pt x="56" y="450"/>
                  </a:lnTo>
                  <a:lnTo>
                    <a:pt x="55" y="447"/>
                  </a:lnTo>
                  <a:lnTo>
                    <a:pt x="53" y="446"/>
                  </a:lnTo>
                  <a:lnTo>
                    <a:pt x="52" y="443"/>
                  </a:lnTo>
                  <a:lnTo>
                    <a:pt x="50" y="442"/>
                  </a:lnTo>
                  <a:lnTo>
                    <a:pt x="48" y="439"/>
                  </a:lnTo>
                  <a:lnTo>
                    <a:pt x="46" y="438"/>
                  </a:lnTo>
                  <a:lnTo>
                    <a:pt x="45" y="435"/>
                  </a:lnTo>
                  <a:lnTo>
                    <a:pt x="45" y="432"/>
                  </a:lnTo>
                  <a:lnTo>
                    <a:pt x="37" y="413"/>
                  </a:lnTo>
                  <a:lnTo>
                    <a:pt x="31" y="393"/>
                  </a:lnTo>
                  <a:lnTo>
                    <a:pt x="26" y="371"/>
                  </a:lnTo>
                  <a:lnTo>
                    <a:pt x="22" y="348"/>
                  </a:lnTo>
                  <a:lnTo>
                    <a:pt x="18" y="301"/>
                  </a:lnTo>
                  <a:lnTo>
                    <a:pt x="16" y="253"/>
                  </a:lnTo>
                  <a:lnTo>
                    <a:pt x="15" y="206"/>
                  </a:lnTo>
                  <a:lnTo>
                    <a:pt x="15" y="157"/>
                  </a:lnTo>
                  <a:lnTo>
                    <a:pt x="14" y="133"/>
                  </a:lnTo>
                  <a:lnTo>
                    <a:pt x="12" y="110"/>
                  </a:lnTo>
                  <a:lnTo>
                    <a:pt x="9" y="88"/>
                  </a:lnTo>
                  <a:lnTo>
                    <a:pt x="5" y="66"/>
                  </a:lnTo>
                  <a:lnTo>
                    <a:pt x="5" y="60"/>
                  </a:lnTo>
                  <a:lnTo>
                    <a:pt x="4" y="51"/>
                  </a:lnTo>
                  <a:lnTo>
                    <a:pt x="3" y="43"/>
                  </a:lnTo>
                  <a:lnTo>
                    <a:pt x="1" y="34"/>
                  </a:lnTo>
                  <a:lnTo>
                    <a:pt x="1" y="26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0"/>
                  </a:lnTo>
                  <a:close/>
                  <a:moveTo>
                    <a:pt x="108" y="446"/>
                  </a:moveTo>
                  <a:lnTo>
                    <a:pt x="117" y="438"/>
                  </a:lnTo>
                  <a:lnTo>
                    <a:pt x="127" y="429"/>
                  </a:lnTo>
                  <a:lnTo>
                    <a:pt x="135" y="421"/>
                  </a:lnTo>
                  <a:lnTo>
                    <a:pt x="145" y="413"/>
                  </a:lnTo>
                  <a:lnTo>
                    <a:pt x="154" y="405"/>
                  </a:lnTo>
                  <a:lnTo>
                    <a:pt x="165" y="399"/>
                  </a:lnTo>
                  <a:lnTo>
                    <a:pt x="176" y="394"/>
                  </a:lnTo>
                  <a:lnTo>
                    <a:pt x="188" y="390"/>
                  </a:lnTo>
                  <a:lnTo>
                    <a:pt x="202" y="382"/>
                  </a:lnTo>
                  <a:lnTo>
                    <a:pt x="217" y="374"/>
                  </a:lnTo>
                  <a:lnTo>
                    <a:pt x="231" y="364"/>
                  </a:lnTo>
                  <a:lnTo>
                    <a:pt x="244" y="354"/>
                  </a:lnTo>
                  <a:lnTo>
                    <a:pt x="259" y="346"/>
                  </a:lnTo>
                  <a:lnTo>
                    <a:pt x="273" y="338"/>
                  </a:lnTo>
                  <a:lnTo>
                    <a:pt x="288" y="331"/>
                  </a:lnTo>
                  <a:lnTo>
                    <a:pt x="303" y="328"/>
                  </a:lnTo>
                  <a:lnTo>
                    <a:pt x="327" y="316"/>
                  </a:lnTo>
                  <a:lnTo>
                    <a:pt x="353" y="305"/>
                  </a:lnTo>
                  <a:lnTo>
                    <a:pt x="378" y="294"/>
                  </a:lnTo>
                  <a:lnTo>
                    <a:pt x="404" y="283"/>
                  </a:lnTo>
                  <a:lnTo>
                    <a:pt x="428" y="274"/>
                  </a:lnTo>
                  <a:lnTo>
                    <a:pt x="454" y="264"/>
                  </a:lnTo>
                  <a:lnTo>
                    <a:pt x="482" y="256"/>
                  </a:lnTo>
                  <a:lnTo>
                    <a:pt x="509" y="251"/>
                  </a:lnTo>
                  <a:lnTo>
                    <a:pt x="509" y="253"/>
                  </a:lnTo>
                  <a:lnTo>
                    <a:pt x="510" y="256"/>
                  </a:lnTo>
                  <a:lnTo>
                    <a:pt x="512" y="259"/>
                  </a:lnTo>
                  <a:lnTo>
                    <a:pt x="512" y="262"/>
                  </a:lnTo>
                  <a:lnTo>
                    <a:pt x="513" y="263"/>
                  </a:lnTo>
                  <a:lnTo>
                    <a:pt x="513" y="266"/>
                  </a:lnTo>
                  <a:lnTo>
                    <a:pt x="514" y="268"/>
                  </a:lnTo>
                  <a:lnTo>
                    <a:pt x="514" y="271"/>
                  </a:lnTo>
                  <a:lnTo>
                    <a:pt x="509" y="278"/>
                  </a:lnTo>
                  <a:lnTo>
                    <a:pt x="503" y="283"/>
                  </a:lnTo>
                  <a:lnTo>
                    <a:pt x="497" y="290"/>
                  </a:lnTo>
                  <a:lnTo>
                    <a:pt x="492" y="296"/>
                  </a:lnTo>
                  <a:lnTo>
                    <a:pt x="487" y="303"/>
                  </a:lnTo>
                  <a:lnTo>
                    <a:pt x="484" y="308"/>
                  </a:lnTo>
                  <a:lnTo>
                    <a:pt x="482" y="312"/>
                  </a:lnTo>
                  <a:lnTo>
                    <a:pt x="480" y="316"/>
                  </a:lnTo>
                  <a:lnTo>
                    <a:pt x="477" y="320"/>
                  </a:lnTo>
                  <a:lnTo>
                    <a:pt x="473" y="323"/>
                  </a:lnTo>
                  <a:lnTo>
                    <a:pt x="468" y="324"/>
                  </a:lnTo>
                  <a:lnTo>
                    <a:pt x="462" y="327"/>
                  </a:lnTo>
                  <a:lnTo>
                    <a:pt x="456" y="331"/>
                  </a:lnTo>
                  <a:lnTo>
                    <a:pt x="447" y="338"/>
                  </a:lnTo>
                  <a:lnTo>
                    <a:pt x="432" y="352"/>
                  </a:lnTo>
                  <a:lnTo>
                    <a:pt x="416" y="368"/>
                  </a:lnTo>
                  <a:lnTo>
                    <a:pt x="400" y="386"/>
                  </a:lnTo>
                  <a:lnTo>
                    <a:pt x="382" y="401"/>
                  </a:lnTo>
                  <a:lnTo>
                    <a:pt x="374" y="408"/>
                  </a:lnTo>
                  <a:lnTo>
                    <a:pt x="366" y="413"/>
                  </a:lnTo>
                  <a:lnTo>
                    <a:pt x="357" y="416"/>
                  </a:lnTo>
                  <a:lnTo>
                    <a:pt x="351" y="419"/>
                  </a:lnTo>
                  <a:lnTo>
                    <a:pt x="342" y="420"/>
                  </a:lnTo>
                  <a:lnTo>
                    <a:pt x="334" y="420"/>
                  </a:lnTo>
                  <a:lnTo>
                    <a:pt x="325" y="420"/>
                  </a:lnTo>
                  <a:lnTo>
                    <a:pt x="315" y="420"/>
                  </a:lnTo>
                  <a:lnTo>
                    <a:pt x="307" y="420"/>
                  </a:lnTo>
                  <a:lnTo>
                    <a:pt x="297" y="420"/>
                  </a:lnTo>
                  <a:lnTo>
                    <a:pt x="289" y="421"/>
                  </a:lnTo>
                  <a:lnTo>
                    <a:pt x="280" y="423"/>
                  </a:lnTo>
                  <a:lnTo>
                    <a:pt x="270" y="432"/>
                  </a:lnTo>
                  <a:lnTo>
                    <a:pt x="250" y="434"/>
                  </a:lnTo>
                  <a:lnTo>
                    <a:pt x="229" y="435"/>
                  </a:lnTo>
                  <a:lnTo>
                    <a:pt x="209" y="436"/>
                  </a:lnTo>
                  <a:lnTo>
                    <a:pt x="187" y="439"/>
                  </a:lnTo>
                  <a:lnTo>
                    <a:pt x="166" y="442"/>
                  </a:lnTo>
                  <a:lnTo>
                    <a:pt x="146" y="443"/>
                  </a:lnTo>
                  <a:lnTo>
                    <a:pt x="127" y="446"/>
                  </a:lnTo>
                  <a:lnTo>
                    <a:pt x="108" y="446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49" name="Freeform 117"/>
            <p:cNvSpPr>
              <a:spLocks/>
            </p:cNvSpPr>
            <p:nvPr/>
          </p:nvSpPr>
          <p:spPr bwMode="auto">
            <a:xfrm>
              <a:off x="3429" y="2828"/>
              <a:ext cx="289" cy="104"/>
            </a:xfrm>
            <a:custGeom>
              <a:avLst/>
              <a:gdLst>
                <a:gd name="T0" fmla="*/ 6 w 289"/>
                <a:gd name="T1" fmla="*/ 0 h 104"/>
                <a:gd name="T2" fmla="*/ 15 w 289"/>
                <a:gd name="T3" fmla="*/ 0 h 104"/>
                <a:gd name="T4" fmla="*/ 23 w 289"/>
                <a:gd name="T5" fmla="*/ 1 h 104"/>
                <a:gd name="T6" fmla="*/ 32 w 289"/>
                <a:gd name="T7" fmla="*/ 3 h 104"/>
                <a:gd name="T8" fmla="*/ 45 w 289"/>
                <a:gd name="T9" fmla="*/ 7 h 104"/>
                <a:gd name="T10" fmla="*/ 68 w 289"/>
                <a:gd name="T11" fmla="*/ 12 h 104"/>
                <a:gd name="T12" fmla="*/ 90 w 289"/>
                <a:gd name="T13" fmla="*/ 16 h 104"/>
                <a:gd name="T14" fmla="*/ 112 w 289"/>
                <a:gd name="T15" fmla="*/ 23 h 104"/>
                <a:gd name="T16" fmla="*/ 143 w 289"/>
                <a:gd name="T17" fmla="*/ 38 h 104"/>
                <a:gd name="T18" fmla="*/ 186 w 289"/>
                <a:gd name="T19" fmla="*/ 55 h 104"/>
                <a:gd name="T20" fmla="*/ 229 w 289"/>
                <a:gd name="T21" fmla="*/ 70 h 104"/>
                <a:gd name="T22" fmla="*/ 270 w 289"/>
                <a:gd name="T23" fmla="*/ 89 h 104"/>
                <a:gd name="T24" fmla="*/ 281 w 289"/>
                <a:gd name="T25" fmla="*/ 104 h 104"/>
                <a:gd name="T26" fmla="*/ 262 w 289"/>
                <a:gd name="T27" fmla="*/ 104 h 104"/>
                <a:gd name="T28" fmla="*/ 232 w 289"/>
                <a:gd name="T29" fmla="*/ 98 h 104"/>
                <a:gd name="T30" fmla="*/ 194 w 289"/>
                <a:gd name="T31" fmla="*/ 89 h 104"/>
                <a:gd name="T32" fmla="*/ 157 w 289"/>
                <a:gd name="T33" fmla="*/ 79 h 104"/>
                <a:gd name="T34" fmla="*/ 137 w 289"/>
                <a:gd name="T35" fmla="*/ 71 h 104"/>
                <a:gd name="T36" fmla="*/ 120 w 289"/>
                <a:gd name="T37" fmla="*/ 70 h 104"/>
                <a:gd name="T38" fmla="*/ 104 w 289"/>
                <a:gd name="T39" fmla="*/ 64 h 104"/>
                <a:gd name="T40" fmla="*/ 86 w 289"/>
                <a:gd name="T41" fmla="*/ 59 h 104"/>
                <a:gd name="T42" fmla="*/ 70 w 289"/>
                <a:gd name="T43" fmla="*/ 57 h 104"/>
                <a:gd name="T44" fmla="*/ 63 w 289"/>
                <a:gd name="T45" fmla="*/ 53 h 104"/>
                <a:gd name="T46" fmla="*/ 51 w 289"/>
                <a:gd name="T47" fmla="*/ 49 h 104"/>
                <a:gd name="T48" fmla="*/ 40 w 289"/>
                <a:gd name="T49" fmla="*/ 42 h 104"/>
                <a:gd name="T50" fmla="*/ 34 w 289"/>
                <a:gd name="T51" fmla="*/ 33 h 104"/>
                <a:gd name="T52" fmla="*/ 32 w 289"/>
                <a:gd name="T53" fmla="*/ 31 h 104"/>
                <a:gd name="T54" fmla="*/ 29 w 289"/>
                <a:gd name="T55" fmla="*/ 30 h 104"/>
                <a:gd name="T56" fmla="*/ 26 w 289"/>
                <a:gd name="T57" fmla="*/ 30 h 104"/>
                <a:gd name="T58" fmla="*/ 25 w 289"/>
                <a:gd name="T59" fmla="*/ 29 h 104"/>
                <a:gd name="T60" fmla="*/ 21 w 289"/>
                <a:gd name="T61" fmla="*/ 22 h 104"/>
                <a:gd name="T62" fmla="*/ 14 w 289"/>
                <a:gd name="T63" fmla="*/ 15 h 104"/>
                <a:gd name="T64" fmla="*/ 7 w 289"/>
                <a:gd name="T65" fmla="*/ 8 h 104"/>
                <a:gd name="T66" fmla="*/ 3 w 289"/>
                <a:gd name="T67" fmla="*/ 1 h 104"/>
                <a:gd name="T68" fmla="*/ 3 w 289"/>
                <a:gd name="T69" fmla="*/ 1 h 104"/>
                <a:gd name="T70" fmla="*/ 2 w 289"/>
                <a:gd name="T71" fmla="*/ 1 h 104"/>
                <a:gd name="T72" fmla="*/ 2 w 289"/>
                <a:gd name="T73" fmla="*/ 0 h 104"/>
                <a:gd name="T74" fmla="*/ 0 w 289"/>
                <a:gd name="T7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9" h="104">
                  <a:moveTo>
                    <a:pt x="0" y="0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8" y="1"/>
                  </a:lnTo>
                  <a:lnTo>
                    <a:pt x="32" y="3"/>
                  </a:lnTo>
                  <a:lnTo>
                    <a:pt x="36" y="3"/>
                  </a:lnTo>
                  <a:lnTo>
                    <a:pt x="45" y="7"/>
                  </a:lnTo>
                  <a:lnTo>
                    <a:pt x="56" y="10"/>
                  </a:lnTo>
                  <a:lnTo>
                    <a:pt x="68" y="12"/>
                  </a:lnTo>
                  <a:lnTo>
                    <a:pt x="79" y="15"/>
                  </a:lnTo>
                  <a:lnTo>
                    <a:pt x="90" y="16"/>
                  </a:lnTo>
                  <a:lnTo>
                    <a:pt x="101" y="19"/>
                  </a:lnTo>
                  <a:lnTo>
                    <a:pt x="112" y="23"/>
                  </a:lnTo>
                  <a:lnTo>
                    <a:pt x="123" y="29"/>
                  </a:lnTo>
                  <a:lnTo>
                    <a:pt x="143" y="38"/>
                  </a:lnTo>
                  <a:lnTo>
                    <a:pt x="165" y="46"/>
                  </a:lnTo>
                  <a:lnTo>
                    <a:pt x="186" y="55"/>
                  </a:lnTo>
                  <a:lnTo>
                    <a:pt x="208" y="61"/>
                  </a:lnTo>
                  <a:lnTo>
                    <a:pt x="229" y="70"/>
                  </a:lnTo>
                  <a:lnTo>
                    <a:pt x="250" y="79"/>
                  </a:lnTo>
                  <a:lnTo>
                    <a:pt x="270" y="89"/>
                  </a:lnTo>
                  <a:lnTo>
                    <a:pt x="289" y="102"/>
                  </a:lnTo>
                  <a:lnTo>
                    <a:pt x="281" y="104"/>
                  </a:lnTo>
                  <a:lnTo>
                    <a:pt x="272" y="104"/>
                  </a:lnTo>
                  <a:lnTo>
                    <a:pt x="262" y="104"/>
                  </a:lnTo>
                  <a:lnTo>
                    <a:pt x="253" y="102"/>
                  </a:lnTo>
                  <a:lnTo>
                    <a:pt x="232" y="98"/>
                  </a:lnTo>
                  <a:lnTo>
                    <a:pt x="213" y="93"/>
                  </a:lnTo>
                  <a:lnTo>
                    <a:pt x="194" y="89"/>
                  </a:lnTo>
                  <a:lnTo>
                    <a:pt x="175" y="83"/>
                  </a:lnTo>
                  <a:lnTo>
                    <a:pt x="157" y="79"/>
                  </a:lnTo>
                  <a:lnTo>
                    <a:pt x="141" y="78"/>
                  </a:lnTo>
                  <a:lnTo>
                    <a:pt x="137" y="71"/>
                  </a:lnTo>
                  <a:lnTo>
                    <a:pt x="128" y="71"/>
                  </a:lnTo>
                  <a:lnTo>
                    <a:pt x="120" y="70"/>
                  </a:lnTo>
                  <a:lnTo>
                    <a:pt x="112" y="67"/>
                  </a:lnTo>
                  <a:lnTo>
                    <a:pt x="104" y="64"/>
                  </a:lnTo>
                  <a:lnTo>
                    <a:pt x="94" y="61"/>
                  </a:lnTo>
                  <a:lnTo>
                    <a:pt x="86" y="59"/>
                  </a:lnTo>
                  <a:lnTo>
                    <a:pt x="78" y="57"/>
                  </a:lnTo>
                  <a:lnTo>
                    <a:pt x="70" y="57"/>
                  </a:lnTo>
                  <a:lnTo>
                    <a:pt x="67" y="56"/>
                  </a:lnTo>
                  <a:lnTo>
                    <a:pt x="63" y="53"/>
                  </a:lnTo>
                  <a:lnTo>
                    <a:pt x="58" y="52"/>
                  </a:lnTo>
                  <a:lnTo>
                    <a:pt x="51" y="49"/>
                  </a:lnTo>
                  <a:lnTo>
                    <a:pt x="45" y="45"/>
                  </a:lnTo>
                  <a:lnTo>
                    <a:pt x="40" y="42"/>
                  </a:lnTo>
                  <a:lnTo>
                    <a:pt x="36" y="37"/>
                  </a:lnTo>
                  <a:lnTo>
                    <a:pt x="34" y="33"/>
                  </a:lnTo>
                  <a:lnTo>
                    <a:pt x="33" y="33"/>
                  </a:lnTo>
                  <a:lnTo>
                    <a:pt x="32" y="31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3" y="25"/>
                  </a:lnTo>
                  <a:lnTo>
                    <a:pt x="21" y="22"/>
                  </a:lnTo>
                  <a:lnTo>
                    <a:pt x="18" y="18"/>
                  </a:lnTo>
                  <a:lnTo>
                    <a:pt x="14" y="15"/>
                  </a:lnTo>
                  <a:lnTo>
                    <a:pt x="10" y="11"/>
                  </a:lnTo>
                  <a:lnTo>
                    <a:pt x="7" y="8"/>
                  </a:lnTo>
                  <a:lnTo>
                    <a:pt x="4" y="4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0" name="Freeform 118"/>
            <p:cNvSpPr>
              <a:spLocks noEditPoints="1"/>
            </p:cNvSpPr>
            <p:nvPr/>
          </p:nvSpPr>
          <p:spPr bwMode="auto">
            <a:xfrm>
              <a:off x="3574" y="4194"/>
              <a:ext cx="93" cy="98"/>
            </a:xfrm>
            <a:custGeom>
              <a:avLst/>
              <a:gdLst>
                <a:gd name="T0" fmla="*/ 1 w 93"/>
                <a:gd name="T1" fmla="*/ 48 h 98"/>
                <a:gd name="T2" fmla="*/ 7 w 93"/>
                <a:gd name="T3" fmla="*/ 34 h 98"/>
                <a:gd name="T4" fmla="*/ 13 w 93"/>
                <a:gd name="T5" fmla="*/ 22 h 98"/>
                <a:gd name="T6" fmla="*/ 23 w 93"/>
                <a:gd name="T7" fmla="*/ 9 h 98"/>
                <a:gd name="T8" fmla="*/ 31 w 93"/>
                <a:gd name="T9" fmla="*/ 0 h 98"/>
                <a:gd name="T10" fmla="*/ 43 w 93"/>
                <a:gd name="T11" fmla="*/ 0 h 98"/>
                <a:gd name="T12" fmla="*/ 60 w 93"/>
                <a:gd name="T13" fmla="*/ 3 h 98"/>
                <a:gd name="T14" fmla="*/ 74 w 93"/>
                <a:gd name="T15" fmla="*/ 7 h 98"/>
                <a:gd name="T16" fmla="*/ 82 w 93"/>
                <a:gd name="T17" fmla="*/ 14 h 98"/>
                <a:gd name="T18" fmla="*/ 89 w 93"/>
                <a:gd name="T19" fmla="*/ 27 h 98"/>
                <a:gd name="T20" fmla="*/ 93 w 93"/>
                <a:gd name="T21" fmla="*/ 42 h 98"/>
                <a:gd name="T22" fmla="*/ 91 w 93"/>
                <a:gd name="T23" fmla="*/ 57 h 98"/>
                <a:gd name="T24" fmla="*/ 89 w 93"/>
                <a:gd name="T25" fmla="*/ 67 h 98"/>
                <a:gd name="T26" fmla="*/ 83 w 93"/>
                <a:gd name="T27" fmla="*/ 78 h 98"/>
                <a:gd name="T28" fmla="*/ 75 w 93"/>
                <a:gd name="T29" fmla="*/ 89 h 98"/>
                <a:gd name="T30" fmla="*/ 68 w 93"/>
                <a:gd name="T31" fmla="*/ 97 h 98"/>
                <a:gd name="T32" fmla="*/ 54 w 93"/>
                <a:gd name="T33" fmla="*/ 98 h 98"/>
                <a:gd name="T34" fmla="*/ 31 w 93"/>
                <a:gd name="T35" fmla="*/ 95 h 98"/>
                <a:gd name="T36" fmla="*/ 16 w 93"/>
                <a:gd name="T37" fmla="*/ 89 h 98"/>
                <a:gd name="T38" fmla="*/ 8 w 93"/>
                <a:gd name="T39" fmla="*/ 83 h 98"/>
                <a:gd name="T40" fmla="*/ 3 w 93"/>
                <a:gd name="T41" fmla="*/ 74 h 98"/>
                <a:gd name="T42" fmla="*/ 0 w 93"/>
                <a:gd name="T43" fmla="*/ 63 h 98"/>
                <a:gd name="T44" fmla="*/ 1 w 93"/>
                <a:gd name="T45" fmla="*/ 56 h 98"/>
                <a:gd name="T46" fmla="*/ 68 w 93"/>
                <a:gd name="T47" fmla="*/ 72 h 98"/>
                <a:gd name="T48" fmla="*/ 75 w 93"/>
                <a:gd name="T49" fmla="*/ 52 h 98"/>
                <a:gd name="T50" fmla="*/ 76 w 93"/>
                <a:gd name="T51" fmla="*/ 41 h 98"/>
                <a:gd name="T52" fmla="*/ 74 w 93"/>
                <a:gd name="T53" fmla="*/ 30 h 98"/>
                <a:gd name="T54" fmla="*/ 68 w 93"/>
                <a:gd name="T55" fmla="*/ 22 h 98"/>
                <a:gd name="T56" fmla="*/ 59 w 93"/>
                <a:gd name="T57" fmla="*/ 16 h 98"/>
                <a:gd name="T58" fmla="*/ 43 w 93"/>
                <a:gd name="T59" fmla="*/ 12 h 98"/>
                <a:gd name="T60" fmla="*/ 28 w 93"/>
                <a:gd name="T61" fmla="*/ 18 h 98"/>
                <a:gd name="T62" fmla="*/ 20 w 93"/>
                <a:gd name="T63" fmla="*/ 29 h 98"/>
                <a:gd name="T64" fmla="*/ 12 w 93"/>
                <a:gd name="T65" fmla="*/ 41 h 98"/>
                <a:gd name="T66" fmla="*/ 5 w 93"/>
                <a:gd name="T67" fmla="*/ 53 h 98"/>
                <a:gd name="T68" fmla="*/ 8 w 93"/>
                <a:gd name="T69" fmla="*/ 69 h 98"/>
                <a:gd name="T70" fmla="*/ 19 w 93"/>
                <a:gd name="T71" fmla="*/ 80 h 98"/>
                <a:gd name="T72" fmla="*/ 34 w 93"/>
                <a:gd name="T73" fmla="*/ 86 h 98"/>
                <a:gd name="T74" fmla="*/ 52 w 93"/>
                <a:gd name="T75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98">
                  <a:moveTo>
                    <a:pt x="1" y="56"/>
                  </a:moveTo>
                  <a:lnTo>
                    <a:pt x="1" y="48"/>
                  </a:lnTo>
                  <a:lnTo>
                    <a:pt x="4" y="41"/>
                  </a:lnTo>
                  <a:lnTo>
                    <a:pt x="7" y="34"/>
                  </a:lnTo>
                  <a:lnTo>
                    <a:pt x="9" y="29"/>
                  </a:lnTo>
                  <a:lnTo>
                    <a:pt x="13" y="22"/>
                  </a:lnTo>
                  <a:lnTo>
                    <a:pt x="18" y="15"/>
                  </a:lnTo>
                  <a:lnTo>
                    <a:pt x="23" y="9"/>
                  </a:lnTo>
                  <a:lnTo>
                    <a:pt x="27" y="3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0" y="3"/>
                  </a:lnTo>
                  <a:lnTo>
                    <a:pt x="67" y="4"/>
                  </a:lnTo>
                  <a:lnTo>
                    <a:pt x="74" y="7"/>
                  </a:lnTo>
                  <a:lnTo>
                    <a:pt x="76" y="8"/>
                  </a:lnTo>
                  <a:lnTo>
                    <a:pt x="82" y="14"/>
                  </a:lnTo>
                  <a:lnTo>
                    <a:pt x="86" y="19"/>
                  </a:lnTo>
                  <a:lnTo>
                    <a:pt x="89" y="27"/>
                  </a:lnTo>
                  <a:lnTo>
                    <a:pt x="91" y="34"/>
                  </a:lnTo>
                  <a:lnTo>
                    <a:pt x="93" y="42"/>
                  </a:lnTo>
                  <a:lnTo>
                    <a:pt x="93" y="50"/>
                  </a:lnTo>
                  <a:lnTo>
                    <a:pt x="91" y="57"/>
                  </a:lnTo>
                  <a:lnTo>
                    <a:pt x="90" y="64"/>
                  </a:lnTo>
                  <a:lnTo>
                    <a:pt x="89" y="67"/>
                  </a:lnTo>
                  <a:lnTo>
                    <a:pt x="86" y="72"/>
                  </a:lnTo>
                  <a:lnTo>
                    <a:pt x="83" y="78"/>
                  </a:lnTo>
                  <a:lnTo>
                    <a:pt x="79" y="83"/>
                  </a:lnTo>
                  <a:lnTo>
                    <a:pt x="75" y="89"/>
                  </a:lnTo>
                  <a:lnTo>
                    <a:pt x="71" y="94"/>
                  </a:lnTo>
                  <a:lnTo>
                    <a:pt x="68" y="97"/>
                  </a:lnTo>
                  <a:lnTo>
                    <a:pt x="65" y="98"/>
                  </a:lnTo>
                  <a:lnTo>
                    <a:pt x="54" y="98"/>
                  </a:lnTo>
                  <a:lnTo>
                    <a:pt x="42" y="98"/>
                  </a:lnTo>
                  <a:lnTo>
                    <a:pt x="31" y="95"/>
                  </a:lnTo>
                  <a:lnTo>
                    <a:pt x="22" y="91"/>
                  </a:lnTo>
                  <a:lnTo>
                    <a:pt x="16" y="89"/>
                  </a:lnTo>
                  <a:lnTo>
                    <a:pt x="12" y="86"/>
                  </a:lnTo>
                  <a:lnTo>
                    <a:pt x="8" y="83"/>
                  </a:lnTo>
                  <a:lnTo>
                    <a:pt x="5" y="79"/>
                  </a:lnTo>
                  <a:lnTo>
                    <a:pt x="3" y="74"/>
                  </a:lnTo>
                  <a:lnTo>
                    <a:pt x="1" y="68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1" y="56"/>
                  </a:lnTo>
                  <a:close/>
                  <a:moveTo>
                    <a:pt x="60" y="86"/>
                  </a:moveTo>
                  <a:lnTo>
                    <a:pt x="68" y="72"/>
                  </a:lnTo>
                  <a:lnTo>
                    <a:pt x="74" y="59"/>
                  </a:lnTo>
                  <a:lnTo>
                    <a:pt x="75" y="52"/>
                  </a:lnTo>
                  <a:lnTo>
                    <a:pt x="76" y="46"/>
                  </a:lnTo>
                  <a:lnTo>
                    <a:pt x="76" y="41"/>
                  </a:lnTo>
                  <a:lnTo>
                    <a:pt x="76" y="35"/>
                  </a:lnTo>
                  <a:lnTo>
                    <a:pt x="74" y="30"/>
                  </a:lnTo>
                  <a:lnTo>
                    <a:pt x="72" y="26"/>
                  </a:lnTo>
                  <a:lnTo>
                    <a:pt x="68" y="22"/>
                  </a:lnTo>
                  <a:lnTo>
                    <a:pt x="64" y="19"/>
                  </a:lnTo>
                  <a:lnTo>
                    <a:pt x="59" y="16"/>
                  </a:lnTo>
                  <a:lnTo>
                    <a:pt x="52" y="14"/>
                  </a:lnTo>
                  <a:lnTo>
                    <a:pt x="43" y="12"/>
                  </a:lnTo>
                  <a:lnTo>
                    <a:pt x="34" y="12"/>
                  </a:lnTo>
                  <a:lnTo>
                    <a:pt x="28" y="18"/>
                  </a:lnTo>
                  <a:lnTo>
                    <a:pt x="24" y="23"/>
                  </a:lnTo>
                  <a:lnTo>
                    <a:pt x="20" y="29"/>
                  </a:lnTo>
                  <a:lnTo>
                    <a:pt x="16" y="35"/>
                  </a:lnTo>
                  <a:lnTo>
                    <a:pt x="12" y="41"/>
                  </a:lnTo>
                  <a:lnTo>
                    <a:pt x="9" y="46"/>
                  </a:lnTo>
                  <a:lnTo>
                    <a:pt x="5" y="53"/>
                  </a:lnTo>
                  <a:lnTo>
                    <a:pt x="4" y="60"/>
                  </a:lnTo>
                  <a:lnTo>
                    <a:pt x="8" y="69"/>
                  </a:lnTo>
                  <a:lnTo>
                    <a:pt x="12" y="76"/>
                  </a:lnTo>
                  <a:lnTo>
                    <a:pt x="19" y="80"/>
                  </a:lnTo>
                  <a:lnTo>
                    <a:pt x="26" y="84"/>
                  </a:lnTo>
                  <a:lnTo>
                    <a:pt x="34" y="86"/>
                  </a:lnTo>
                  <a:lnTo>
                    <a:pt x="42" y="87"/>
                  </a:lnTo>
                  <a:lnTo>
                    <a:pt x="52" y="87"/>
                  </a:lnTo>
                  <a:lnTo>
                    <a:pt x="60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1" name="Freeform 119"/>
            <p:cNvSpPr>
              <a:spLocks/>
            </p:cNvSpPr>
            <p:nvPr/>
          </p:nvSpPr>
          <p:spPr bwMode="auto">
            <a:xfrm>
              <a:off x="3574" y="4194"/>
              <a:ext cx="93" cy="98"/>
            </a:xfrm>
            <a:custGeom>
              <a:avLst/>
              <a:gdLst>
                <a:gd name="T0" fmla="*/ 1 w 93"/>
                <a:gd name="T1" fmla="*/ 56 h 98"/>
                <a:gd name="T2" fmla="*/ 1 w 93"/>
                <a:gd name="T3" fmla="*/ 48 h 98"/>
                <a:gd name="T4" fmla="*/ 4 w 93"/>
                <a:gd name="T5" fmla="*/ 41 h 98"/>
                <a:gd name="T6" fmla="*/ 7 w 93"/>
                <a:gd name="T7" fmla="*/ 34 h 98"/>
                <a:gd name="T8" fmla="*/ 9 w 93"/>
                <a:gd name="T9" fmla="*/ 29 h 98"/>
                <a:gd name="T10" fmla="*/ 13 w 93"/>
                <a:gd name="T11" fmla="*/ 22 h 98"/>
                <a:gd name="T12" fmla="*/ 18 w 93"/>
                <a:gd name="T13" fmla="*/ 15 h 98"/>
                <a:gd name="T14" fmla="*/ 23 w 93"/>
                <a:gd name="T15" fmla="*/ 9 h 98"/>
                <a:gd name="T16" fmla="*/ 27 w 93"/>
                <a:gd name="T17" fmla="*/ 3 h 98"/>
                <a:gd name="T18" fmla="*/ 31 w 93"/>
                <a:gd name="T19" fmla="*/ 0 h 98"/>
                <a:gd name="T20" fmla="*/ 37 w 93"/>
                <a:gd name="T21" fmla="*/ 0 h 98"/>
                <a:gd name="T22" fmla="*/ 43 w 93"/>
                <a:gd name="T23" fmla="*/ 0 h 98"/>
                <a:gd name="T24" fmla="*/ 52 w 93"/>
                <a:gd name="T25" fmla="*/ 0 h 98"/>
                <a:gd name="T26" fmla="*/ 60 w 93"/>
                <a:gd name="T27" fmla="*/ 3 h 98"/>
                <a:gd name="T28" fmla="*/ 67 w 93"/>
                <a:gd name="T29" fmla="*/ 4 h 98"/>
                <a:gd name="T30" fmla="*/ 74 w 93"/>
                <a:gd name="T31" fmla="*/ 7 h 98"/>
                <a:gd name="T32" fmla="*/ 76 w 93"/>
                <a:gd name="T33" fmla="*/ 8 h 98"/>
                <a:gd name="T34" fmla="*/ 82 w 93"/>
                <a:gd name="T35" fmla="*/ 14 h 98"/>
                <a:gd name="T36" fmla="*/ 86 w 93"/>
                <a:gd name="T37" fmla="*/ 19 h 98"/>
                <a:gd name="T38" fmla="*/ 89 w 93"/>
                <a:gd name="T39" fmla="*/ 27 h 98"/>
                <a:gd name="T40" fmla="*/ 91 w 93"/>
                <a:gd name="T41" fmla="*/ 34 h 98"/>
                <a:gd name="T42" fmla="*/ 93 w 93"/>
                <a:gd name="T43" fmla="*/ 42 h 98"/>
                <a:gd name="T44" fmla="*/ 93 w 93"/>
                <a:gd name="T45" fmla="*/ 50 h 98"/>
                <a:gd name="T46" fmla="*/ 91 w 93"/>
                <a:gd name="T47" fmla="*/ 57 h 98"/>
                <a:gd name="T48" fmla="*/ 90 w 93"/>
                <a:gd name="T49" fmla="*/ 64 h 98"/>
                <a:gd name="T50" fmla="*/ 89 w 93"/>
                <a:gd name="T51" fmla="*/ 67 h 98"/>
                <a:gd name="T52" fmla="*/ 86 w 93"/>
                <a:gd name="T53" fmla="*/ 72 h 98"/>
                <a:gd name="T54" fmla="*/ 83 w 93"/>
                <a:gd name="T55" fmla="*/ 78 h 98"/>
                <a:gd name="T56" fmla="*/ 79 w 93"/>
                <a:gd name="T57" fmla="*/ 83 h 98"/>
                <a:gd name="T58" fmla="*/ 75 w 93"/>
                <a:gd name="T59" fmla="*/ 89 h 98"/>
                <a:gd name="T60" fmla="*/ 71 w 93"/>
                <a:gd name="T61" fmla="*/ 94 h 98"/>
                <a:gd name="T62" fmla="*/ 68 w 93"/>
                <a:gd name="T63" fmla="*/ 97 h 98"/>
                <a:gd name="T64" fmla="*/ 65 w 93"/>
                <a:gd name="T65" fmla="*/ 98 h 98"/>
                <a:gd name="T66" fmla="*/ 54 w 93"/>
                <a:gd name="T67" fmla="*/ 98 h 98"/>
                <a:gd name="T68" fmla="*/ 42 w 93"/>
                <a:gd name="T69" fmla="*/ 98 h 98"/>
                <a:gd name="T70" fmla="*/ 31 w 93"/>
                <a:gd name="T71" fmla="*/ 95 h 98"/>
                <a:gd name="T72" fmla="*/ 22 w 93"/>
                <a:gd name="T73" fmla="*/ 91 h 98"/>
                <a:gd name="T74" fmla="*/ 16 w 93"/>
                <a:gd name="T75" fmla="*/ 89 h 98"/>
                <a:gd name="T76" fmla="*/ 12 w 93"/>
                <a:gd name="T77" fmla="*/ 86 h 98"/>
                <a:gd name="T78" fmla="*/ 8 w 93"/>
                <a:gd name="T79" fmla="*/ 83 h 98"/>
                <a:gd name="T80" fmla="*/ 5 w 93"/>
                <a:gd name="T81" fmla="*/ 79 h 98"/>
                <a:gd name="T82" fmla="*/ 3 w 93"/>
                <a:gd name="T83" fmla="*/ 74 h 98"/>
                <a:gd name="T84" fmla="*/ 1 w 93"/>
                <a:gd name="T85" fmla="*/ 68 h 98"/>
                <a:gd name="T86" fmla="*/ 0 w 93"/>
                <a:gd name="T87" fmla="*/ 63 h 98"/>
                <a:gd name="T88" fmla="*/ 0 w 93"/>
                <a:gd name="T89" fmla="*/ 56 h 98"/>
                <a:gd name="T90" fmla="*/ 1 w 93"/>
                <a:gd name="T91" fmla="*/ 5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3" h="98">
                  <a:moveTo>
                    <a:pt x="1" y="56"/>
                  </a:moveTo>
                  <a:lnTo>
                    <a:pt x="1" y="48"/>
                  </a:lnTo>
                  <a:lnTo>
                    <a:pt x="4" y="41"/>
                  </a:lnTo>
                  <a:lnTo>
                    <a:pt x="7" y="34"/>
                  </a:lnTo>
                  <a:lnTo>
                    <a:pt x="9" y="29"/>
                  </a:lnTo>
                  <a:lnTo>
                    <a:pt x="13" y="22"/>
                  </a:lnTo>
                  <a:lnTo>
                    <a:pt x="18" y="15"/>
                  </a:lnTo>
                  <a:lnTo>
                    <a:pt x="23" y="9"/>
                  </a:lnTo>
                  <a:lnTo>
                    <a:pt x="27" y="3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0" y="3"/>
                  </a:lnTo>
                  <a:lnTo>
                    <a:pt x="67" y="4"/>
                  </a:lnTo>
                  <a:lnTo>
                    <a:pt x="74" y="7"/>
                  </a:lnTo>
                  <a:lnTo>
                    <a:pt x="76" y="8"/>
                  </a:lnTo>
                  <a:lnTo>
                    <a:pt x="82" y="14"/>
                  </a:lnTo>
                  <a:lnTo>
                    <a:pt x="86" y="19"/>
                  </a:lnTo>
                  <a:lnTo>
                    <a:pt x="89" y="27"/>
                  </a:lnTo>
                  <a:lnTo>
                    <a:pt x="91" y="34"/>
                  </a:lnTo>
                  <a:lnTo>
                    <a:pt x="93" y="42"/>
                  </a:lnTo>
                  <a:lnTo>
                    <a:pt x="93" y="50"/>
                  </a:lnTo>
                  <a:lnTo>
                    <a:pt x="91" y="57"/>
                  </a:lnTo>
                  <a:lnTo>
                    <a:pt x="90" y="64"/>
                  </a:lnTo>
                  <a:lnTo>
                    <a:pt x="89" y="67"/>
                  </a:lnTo>
                  <a:lnTo>
                    <a:pt x="86" y="72"/>
                  </a:lnTo>
                  <a:lnTo>
                    <a:pt x="83" y="78"/>
                  </a:lnTo>
                  <a:lnTo>
                    <a:pt x="79" y="83"/>
                  </a:lnTo>
                  <a:lnTo>
                    <a:pt x="75" y="89"/>
                  </a:lnTo>
                  <a:lnTo>
                    <a:pt x="71" y="94"/>
                  </a:lnTo>
                  <a:lnTo>
                    <a:pt x="68" y="97"/>
                  </a:lnTo>
                  <a:lnTo>
                    <a:pt x="65" y="98"/>
                  </a:lnTo>
                  <a:lnTo>
                    <a:pt x="54" y="98"/>
                  </a:lnTo>
                  <a:lnTo>
                    <a:pt x="42" y="98"/>
                  </a:lnTo>
                  <a:lnTo>
                    <a:pt x="31" y="95"/>
                  </a:lnTo>
                  <a:lnTo>
                    <a:pt x="22" y="91"/>
                  </a:lnTo>
                  <a:lnTo>
                    <a:pt x="16" y="89"/>
                  </a:lnTo>
                  <a:lnTo>
                    <a:pt x="12" y="86"/>
                  </a:lnTo>
                  <a:lnTo>
                    <a:pt x="8" y="83"/>
                  </a:lnTo>
                  <a:lnTo>
                    <a:pt x="5" y="79"/>
                  </a:lnTo>
                  <a:lnTo>
                    <a:pt x="3" y="74"/>
                  </a:lnTo>
                  <a:lnTo>
                    <a:pt x="1" y="68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1" y="5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2" name="Freeform 120"/>
            <p:cNvSpPr>
              <a:spLocks/>
            </p:cNvSpPr>
            <p:nvPr/>
          </p:nvSpPr>
          <p:spPr bwMode="auto">
            <a:xfrm>
              <a:off x="3578" y="4206"/>
              <a:ext cx="72" cy="75"/>
            </a:xfrm>
            <a:custGeom>
              <a:avLst/>
              <a:gdLst>
                <a:gd name="T0" fmla="*/ 56 w 72"/>
                <a:gd name="T1" fmla="*/ 74 h 75"/>
                <a:gd name="T2" fmla="*/ 64 w 72"/>
                <a:gd name="T3" fmla="*/ 60 h 75"/>
                <a:gd name="T4" fmla="*/ 70 w 72"/>
                <a:gd name="T5" fmla="*/ 47 h 75"/>
                <a:gd name="T6" fmla="*/ 71 w 72"/>
                <a:gd name="T7" fmla="*/ 40 h 75"/>
                <a:gd name="T8" fmla="*/ 72 w 72"/>
                <a:gd name="T9" fmla="*/ 34 h 75"/>
                <a:gd name="T10" fmla="*/ 72 w 72"/>
                <a:gd name="T11" fmla="*/ 29 h 75"/>
                <a:gd name="T12" fmla="*/ 72 w 72"/>
                <a:gd name="T13" fmla="*/ 23 h 75"/>
                <a:gd name="T14" fmla="*/ 70 w 72"/>
                <a:gd name="T15" fmla="*/ 18 h 75"/>
                <a:gd name="T16" fmla="*/ 68 w 72"/>
                <a:gd name="T17" fmla="*/ 14 h 75"/>
                <a:gd name="T18" fmla="*/ 64 w 72"/>
                <a:gd name="T19" fmla="*/ 10 h 75"/>
                <a:gd name="T20" fmla="*/ 60 w 72"/>
                <a:gd name="T21" fmla="*/ 7 h 75"/>
                <a:gd name="T22" fmla="*/ 55 w 72"/>
                <a:gd name="T23" fmla="*/ 4 h 75"/>
                <a:gd name="T24" fmla="*/ 48 w 72"/>
                <a:gd name="T25" fmla="*/ 2 h 75"/>
                <a:gd name="T26" fmla="*/ 39 w 72"/>
                <a:gd name="T27" fmla="*/ 0 h 75"/>
                <a:gd name="T28" fmla="*/ 30 w 72"/>
                <a:gd name="T29" fmla="*/ 0 h 75"/>
                <a:gd name="T30" fmla="*/ 24 w 72"/>
                <a:gd name="T31" fmla="*/ 6 h 75"/>
                <a:gd name="T32" fmla="*/ 20 w 72"/>
                <a:gd name="T33" fmla="*/ 11 h 75"/>
                <a:gd name="T34" fmla="*/ 16 w 72"/>
                <a:gd name="T35" fmla="*/ 17 h 75"/>
                <a:gd name="T36" fmla="*/ 12 w 72"/>
                <a:gd name="T37" fmla="*/ 23 h 75"/>
                <a:gd name="T38" fmla="*/ 8 w 72"/>
                <a:gd name="T39" fmla="*/ 29 h 75"/>
                <a:gd name="T40" fmla="*/ 5 w 72"/>
                <a:gd name="T41" fmla="*/ 34 h 75"/>
                <a:gd name="T42" fmla="*/ 1 w 72"/>
                <a:gd name="T43" fmla="*/ 41 h 75"/>
                <a:gd name="T44" fmla="*/ 0 w 72"/>
                <a:gd name="T45" fmla="*/ 48 h 75"/>
                <a:gd name="T46" fmla="*/ 4 w 72"/>
                <a:gd name="T47" fmla="*/ 57 h 75"/>
                <a:gd name="T48" fmla="*/ 8 w 72"/>
                <a:gd name="T49" fmla="*/ 64 h 75"/>
                <a:gd name="T50" fmla="*/ 15 w 72"/>
                <a:gd name="T51" fmla="*/ 68 h 75"/>
                <a:gd name="T52" fmla="*/ 22 w 72"/>
                <a:gd name="T53" fmla="*/ 72 h 75"/>
                <a:gd name="T54" fmla="*/ 30 w 72"/>
                <a:gd name="T55" fmla="*/ 74 h 75"/>
                <a:gd name="T56" fmla="*/ 38 w 72"/>
                <a:gd name="T57" fmla="*/ 75 h 75"/>
                <a:gd name="T58" fmla="*/ 48 w 72"/>
                <a:gd name="T59" fmla="*/ 75 h 75"/>
                <a:gd name="T60" fmla="*/ 56 w 72"/>
                <a:gd name="T61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56" y="74"/>
                  </a:moveTo>
                  <a:lnTo>
                    <a:pt x="64" y="60"/>
                  </a:lnTo>
                  <a:lnTo>
                    <a:pt x="70" y="47"/>
                  </a:lnTo>
                  <a:lnTo>
                    <a:pt x="71" y="40"/>
                  </a:lnTo>
                  <a:lnTo>
                    <a:pt x="72" y="34"/>
                  </a:lnTo>
                  <a:lnTo>
                    <a:pt x="72" y="29"/>
                  </a:lnTo>
                  <a:lnTo>
                    <a:pt x="72" y="23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4" y="10"/>
                  </a:lnTo>
                  <a:lnTo>
                    <a:pt x="60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6" y="17"/>
                  </a:lnTo>
                  <a:lnTo>
                    <a:pt x="12" y="23"/>
                  </a:lnTo>
                  <a:lnTo>
                    <a:pt x="8" y="29"/>
                  </a:lnTo>
                  <a:lnTo>
                    <a:pt x="5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4" y="57"/>
                  </a:lnTo>
                  <a:lnTo>
                    <a:pt x="8" y="64"/>
                  </a:lnTo>
                  <a:lnTo>
                    <a:pt x="15" y="68"/>
                  </a:lnTo>
                  <a:lnTo>
                    <a:pt x="22" y="72"/>
                  </a:lnTo>
                  <a:lnTo>
                    <a:pt x="30" y="74"/>
                  </a:lnTo>
                  <a:lnTo>
                    <a:pt x="38" y="75"/>
                  </a:lnTo>
                  <a:lnTo>
                    <a:pt x="48" y="75"/>
                  </a:lnTo>
                  <a:lnTo>
                    <a:pt x="56" y="7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3" name="Freeform 121"/>
            <p:cNvSpPr>
              <a:spLocks/>
            </p:cNvSpPr>
            <p:nvPr/>
          </p:nvSpPr>
          <p:spPr bwMode="auto">
            <a:xfrm>
              <a:off x="3577" y="4202"/>
              <a:ext cx="75" cy="82"/>
            </a:xfrm>
            <a:custGeom>
              <a:avLst/>
              <a:gdLst>
                <a:gd name="T0" fmla="*/ 0 w 75"/>
                <a:gd name="T1" fmla="*/ 55 h 82"/>
                <a:gd name="T2" fmla="*/ 2 w 75"/>
                <a:gd name="T3" fmla="*/ 34 h 82"/>
                <a:gd name="T4" fmla="*/ 15 w 75"/>
                <a:gd name="T5" fmla="*/ 19 h 82"/>
                <a:gd name="T6" fmla="*/ 31 w 75"/>
                <a:gd name="T7" fmla="*/ 0 h 82"/>
                <a:gd name="T8" fmla="*/ 68 w 75"/>
                <a:gd name="T9" fmla="*/ 10 h 82"/>
                <a:gd name="T10" fmla="*/ 75 w 75"/>
                <a:gd name="T11" fmla="*/ 29 h 82"/>
                <a:gd name="T12" fmla="*/ 73 w 75"/>
                <a:gd name="T13" fmla="*/ 52 h 82"/>
                <a:gd name="T14" fmla="*/ 66 w 75"/>
                <a:gd name="T15" fmla="*/ 70 h 82"/>
                <a:gd name="T16" fmla="*/ 58 w 75"/>
                <a:gd name="T17" fmla="*/ 82 h 82"/>
                <a:gd name="T18" fmla="*/ 32 w 75"/>
                <a:gd name="T19" fmla="*/ 81 h 82"/>
                <a:gd name="T20" fmla="*/ 6 w 75"/>
                <a:gd name="T21" fmla="*/ 68 h 82"/>
                <a:gd name="T22" fmla="*/ 0 w 75"/>
                <a:gd name="T23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82">
                  <a:moveTo>
                    <a:pt x="0" y="55"/>
                  </a:moveTo>
                  <a:lnTo>
                    <a:pt x="2" y="34"/>
                  </a:lnTo>
                  <a:lnTo>
                    <a:pt x="15" y="19"/>
                  </a:lnTo>
                  <a:lnTo>
                    <a:pt x="31" y="0"/>
                  </a:lnTo>
                  <a:lnTo>
                    <a:pt x="68" y="10"/>
                  </a:lnTo>
                  <a:lnTo>
                    <a:pt x="75" y="29"/>
                  </a:lnTo>
                  <a:lnTo>
                    <a:pt x="73" y="52"/>
                  </a:lnTo>
                  <a:lnTo>
                    <a:pt x="66" y="70"/>
                  </a:lnTo>
                  <a:lnTo>
                    <a:pt x="58" y="82"/>
                  </a:lnTo>
                  <a:lnTo>
                    <a:pt x="32" y="81"/>
                  </a:lnTo>
                  <a:lnTo>
                    <a:pt x="6" y="68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4" name="Freeform 122"/>
            <p:cNvSpPr>
              <a:spLocks/>
            </p:cNvSpPr>
            <p:nvPr/>
          </p:nvSpPr>
          <p:spPr bwMode="auto">
            <a:xfrm>
              <a:off x="3577" y="4202"/>
              <a:ext cx="75" cy="82"/>
            </a:xfrm>
            <a:custGeom>
              <a:avLst/>
              <a:gdLst>
                <a:gd name="T0" fmla="*/ 0 w 75"/>
                <a:gd name="T1" fmla="*/ 55 h 82"/>
                <a:gd name="T2" fmla="*/ 2 w 75"/>
                <a:gd name="T3" fmla="*/ 34 h 82"/>
                <a:gd name="T4" fmla="*/ 15 w 75"/>
                <a:gd name="T5" fmla="*/ 19 h 82"/>
                <a:gd name="T6" fmla="*/ 31 w 75"/>
                <a:gd name="T7" fmla="*/ 0 h 82"/>
                <a:gd name="T8" fmla="*/ 68 w 75"/>
                <a:gd name="T9" fmla="*/ 10 h 82"/>
                <a:gd name="T10" fmla="*/ 75 w 75"/>
                <a:gd name="T11" fmla="*/ 29 h 82"/>
                <a:gd name="T12" fmla="*/ 73 w 75"/>
                <a:gd name="T13" fmla="*/ 52 h 82"/>
                <a:gd name="T14" fmla="*/ 66 w 75"/>
                <a:gd name="T15" fmla="*/ 70 h 82"/>
                <a:gd name="T16" fmla="*/ 58 w 75"/>
                <a:gd name="T17" fmla="*/ 82 h 82"/>
                <a:gd name="T18" fmla="*/ 32 w 75"/>
                <a:gd name="T19" fmla="*/ 81 h 82"/>
                <a:gd name="T20" fmla="*/ 6 w 75"/>
                <a:gd name="T21" fmla="*/ 68 h 82"/>
                <a:gd name="T22" fmla="*/ 0 w 75"/>
                <a:gd name="T23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82">
                  <a:moveTo>
                    <a:pt x="0" y="55"/>
                  </a:moveTo>
                  <a:lnTo>
                    <a:pt x="2" y="34"/>
                  </a:lnTo>
                  <a:lnTo>
                    <a:pt x="15" y="19"/>
                  </a:lnTo>
                  <a:lnTo>
                    <a:pt x="31" y="0"/>
                  </a:lnTo>
                  <a:lnTo>
                    <a:pt x="68" y="10"/>
                  </a:lnTo>
                  <a:lnTo>
                    <a:pt x="75" y="29"/>
                  </a:lnTo>
                  <a:lnTo>
                    <a:pt x="73" y="52"/>
                  </a:lnTo>
                  <a:lnTo>
                    <a:pt x="66" y="70"/>
                  </a:lnTo>
                  <a:lnTo>
                    <a:pt x="58" y="82"/>
                  </a:lnTo>
                  <a:lnTo>
                    <a:pt x="32" y="81"/>
                  </a:lnTo>
                  <a:lnTo>
                    <a:pt x="6" y="68"/>
                  </a:lnTo>
                  <a:lnTo>
                    <a:pt x="0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5" name="Freeform 123"/>
            <p:cNvSpPr>
              <a:spLocks/>
            </p:cNvSpPr>
            <p:nvPr/>
          </p:nvSpPr>
          <p:spPr bwMode="auto">
            <a:xfrm>
              <a:off x="3577" y="4202"/>
              <a:ext cx="75" cy="82"/>
            </a:xfrm>
            <a:custGeom>
              <a:avLst/>
              <a:gdLst>
                <a:gd name="T0" fmla="*/ 0 w 75"/>
                <a:gd name="T1" fmla="*/ 55 h 82"/>
                <a:gd name="T2" fmla="*/ 2 w 75"/>
                <a:gd name="T3" fmla="*/ 34 h 82"/>
                <a:gd name="T4" fmla="*/ 15 w 75"/>
                <a:gd name="T5" fmla="*/ 19 h 82"/>
                <a:gd name="T6" fmla="*/ 31 w 75"/>
                <a:gd name="T7" fmla="*/ 0 h 82"/>
                <a:gd name="T8" fmla="*/ 68 w 75"/>
                <a:gd name="T9" fmla="*/ 10 h 82"/>
                <a:gd name="T10" fmla="*/ 75 w 75"/>
                <a:gd name="T11" fmla="*/ 29 h 82"/>
                <a:gd name="T12" fmla="*/ 73 w 75"/>
                <a:gd name="T13" fmla="*/ 52 h 82"/>
                <a:gd name="T14" fmla="*/ 66 w 75"/>
                <a:gd name="T15" fmla="*/ 70 h 82"/>
                <a:gd name="T16" fmla="*/ 58 w 75"/>
                <a:gd name="T17" fmla="*/ 82 h 82"/>
                <a:gd name="T18" fmla="*/ 32 w 75"/>
                <a:gd name="T19" fmla="*/ 81 h 82"/>
                <a:gd name="T20" fmla="*/ 25 w 75"/>
                <a:gd name="T21" fmla="*/ 76 h 82"/>
                <a:gd name="T22" fmla="*/ 30 w 75"/>
                <a:gd name="T23" fmla="*/ 78 h 82"/>
                <a:gd name="T24" fmla="*/ 32 w 75"/>
                <a:gd name="T25" fmla="*/ 79 h 82"/>
                <a:gd name="T26" fmla="*/ 36 w 75"/>
                <a:gd name="T27" fmla="*/ 79 h 82"/>
                <a:gd name="T28" fmla="*/ 40 w 75"/>
                <a:gd name="T29" fmla="*/ 79 h 82"/>
                <a:gd name="T30" fmla="*/ 45 w 75"/>
                <a:gd name="T31" fmla="*/ 79 h 82"/>
                <a:gd name="T32" fmla="*/ 49 w 75"/>
                <a:gd name="T33" fmla="*/ 79 h 82"/>
                <a:gd name="T34" fmla="*/ 53 w 75"/>
                <a:gd name="T35" fmla="*/ 79 h 82"/>
                <a:gd name="T36" fmla="*/ 57 w 75"/>
                <a:gd name="T37" fmla="*/ 78 h 82"/>
                <a:gd name="T38" fmla="*/ 65 w 75"/>
                <a:gd name="T39" fmla="*/ 64 h 82"/>
                <a:gd name="T40" fmla="*/ 71 w 75"/>
                <a:gd name="T41" fmla="*/ 51 h 82"/>
                <a:gd name="T42" fmla="*/ 72 w 75"/>
                <a:gd name="T43" fmla="*/ 44 h 82"/>
                <a:gd name="T44" fmla="*/ 73 w 75"/>
                <a:gd name="T45" fmla="*/ 38 h 82"/>
                <a:gd name="T46" fmla="*/ 73 w 75"/>
                <a:gd name="T47" fmla="*/ 33 h 82"/>
                <a:gd name="T48" fmla="*/ 73 w 75"/>
                <a:gd name="T49" fmla="*/ 27 h 82"/>
                <a:gd name="T50" fmla="*/ 71 w 75"/>
                <a:gd name="T51" fmla="*/ 22 h 82"/>
                <a:gd name="T52" fmla="*/ 69 w 75"/>
                <a:gd name="T53" fmla="*/ 18 h 82"/>
                <a:gd name="T54" fmla="*/ 65 w 75"/>
                <a:gd name="T55" fmla="*/ 14 h 82"/>
                <a:gd name="T56" fmla="*/ 61 w 75"/>
                <a:gd name="T57" fmla="*/ 11 h 82"/>
                <a:gd name="T58" fmla="*/ 56 w 75"/>
                <a:gd name="T59" fmla="*/ 8 h 82"/>
                <a:gd name="T60" fmla="*/ 49 w 75"/>
                <a:gd name="T61" fmla="*/ 6 h 82"/>
                <a:gd name="T62" fmla="*/ 40 w 75"/>
                <a:gd name="T63" fmla="*/ 4 h 82"/>
                <a:gd name="T64" fmla="*/ 31 w 75"/>
                <a:gd name="T65" fmla="*/ 4 h 82"/>
                <a:gd name="T66" fmla="*/ 25 w 75"/>
                <a:gd name="T67" fmla="*/ 10 h 82"/>
                <a:gd name="T68" fmla="*/ 21 w 75"/>
                <a:gd name="T69" fmla="*/ 15 h 82"/>
                <a:gd name="T70" fmla="*/ 17 w 75"/>
                <a:gd name="T71" fmla="*/ 21 h 82"/>
                <a:gd name="T72" fmla="*/ 13 w 75"/>
                <a:gd name="T73" fmla="*/ 27 h 82"/>
                <a:gd name="T74" fmla="*/ 9 w 75"/>
                <a:gd name="T75" fmla="*/ 33 h 82"/>
                <a:gd name="T76" fmla="*/ 6 w 75"/>
                <a:gd name="T77" fmla="*/ 38 h 82"/>
                <a:gd name="T78" fmla="*/ 2 w 75"/>
                <a:gd name="T79" fmla="*/ 45 h 82"/>
                <a:gd name="T80" fmla="*/ 1 w 75"/>
                <a:gd name="T81" fmla="*/ 52 h 82"/>
                <a:gd name="T82" fmla="*/ 1 w 75"/>
                <a:gd name="T83" fmla="*/ 56 h 82"/>
                <a:gd name="T84" fmla="*/ 2 w 75"/>
                <a:gd name="T85" fmla="*/ 59 h 82"/>
                <a:gd name="T86" fmla="*/ 5 w 75"/>
                <a:gd name="T87" fmla="*/ 61 h 82"/>
                <a:gd name="T88" fmla="*/ 6 w 75"/>
                <a:gd name="T89" fmla="*/ 64 h 82"/>
                <a:gd name="T90" fmla="*/ 8 w 75"/>
                <a:gd name="T91" fmla="*/ 66 h 82"/>
                <a:gd name="T92" fmla="*/ 9 w 75"/>
                <a:gd name="T93" fmla="*/ 68 h 82"/>
                <a:gd name="T94" fmla="*/ 12 w 75"/>
                <a:gd name="T95" fmla="*/ 70 h 82"/>
                <a:gd name="T96" fmla="*/ 13 w 75"/>
                <a:gd name="T97" fmla="*/ 71 h 82"/>
                <a:gd name="T98" fmla="*/ 6 w 75"/>
                <a:gd name="T99" fmla="*/ 68 h 82"/>
                <a:gd name="T100" fmla="*/ 0 w 75"/>
                <a:gd name="T101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5" h="82">
                  <a:moveTo>
                    <a:pt x="0" y="55"/>
                  </a:moveTo>
                  <a:lnTo>
                    <a:pt x="2" y="34"/>
                  </a:lnTo>
                  <a:lnTo>
                    <a:pt x="15" y="19"/>
                  </a:lnTo>
                  <a:lnTo>
                    <a:pt x="31" y="0"/>
                  </a:lnTo>
                  <a:lnTo>
                    <a:pt x="68" y="10"/>
                  </a:lnTo>
                  <a:lnTo>
                    <a:pt x="75" y="29"/>
                  </a:lnTo>
                  <a:lnTo>
                    <a:pt x="73" y="52"/>
                  </a:lnTo>
                  <a:lnTo>
                    <a:pt x="66" y="70"/>
                  </a:lnTo>
                  <a:lnTo>
                    <a:pt x="58" y="82"/>
                  </a:lnTo>
                  <a:lnTo>
                    <a:pt x="32" y="81"/>
                  </a:lnTo>
                  <a:lnTo>
                    <a:pt x="25" y="76"/>
                  </a:lnTo>
                  <a:lnTo>
                    <a:pt x="30" y="78"/>
                  </a:lnTo>
                  <a:lnTo>
                    <a:pt x="32" y="79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45" y="79"/>
                  </a:lnTo>
                  <a:lnTo>
                    <a:pt x="49" y="79"/>
                  </a:lnTo>
                  <a:lnTo>
                    <a:pt x="53" y="79"/>
                  </a:lnTo>
                  <a:lnTo>
                    <a:pt x="57" y="78"/>
                  </a:lnTo>
                  <a:lnTo>
                    <a:pt x="65" y="64"/>
                  </a:lnTo>
                  <a:lnTo>
                    <a:pt x="71" y="51"/>
                  </a:lnTo>
                  <a:lnTo>
                    <a:pt x="72" y="44"/>
                  </a:lnTo>
                  <a:lnTo>
                    <a:pt x="73" y="38"/>
                  </a:lnTo>
                  <a:lnTo>
                    <a:pt x="73" y="33"/>
                  </a:lnTo>
                  <a:lnTo>
                    <a:pt x="73" y="27"/>
                  </a:lnTo>
                  <a:lnTo>
                    <a:pt x="71" y="22"/>
                  </a:lnTo>
                  <a:lnTo>
                    <a:pt x="69" y="18"/>
                  </a:lnTo>
                  <a:lnTo>
                    <a:pt x="65" y="14"/>
                  </a:lnTo>
                  <a:lnTo>
                    <a:pt x="61" y="11"/>
                  </a:lnTo>
                  <a:lnTo>
                    <a:pt x="56" y="8"/>
                  </a:lnTo>
                  <a:lnTo>
                    <a:pt x="49" y="6"/>
                  </a:lnTo>
                  <a:lnTo>
                    <a:pt x="40" y="4"/>
                  </a:lnTo>
                  <a:lnTo>
                    <a:pt x="31" y="4"/>
                  </a:lnTo>
                  <a:lnTo>
                    <a:pt x="25" y="10"/>
                  </a:lnTo>
                  <a:lnTo>
                    <a:pt x="21" y="15"/>
                  </a:lnTo>
                  <a:lnTo>
                    <a:pt x="17" y="21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6" y="38"/>
                  </a:lnTo>
                  <a:lnTo>
                    <a:pt x="2" y="45"/>
                  </a:lnTo>
                  <a:lnTo>
                    <a:pt x="1" y="52"/>
                  </a:lnTo>
                  <a:lnTo>
                    <a:pt x="1" y="56"/>
                  </a:lnTo>
                  <a:lnTo>
                    <a:pt x="2" y="59"/>
                  </a:lnTo>
                  <a:lnTo>
                    <a:pt x="5" y="61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9" y="68"/>
                  </a:lnTo>
                  <a:lnTo>
                    <a:pt x="12" y="70"/>
                  </a:lnTo>
                  <a:lnTo>
                    <a:pt x="13" y="71"/>
                  </a:lnTo>
                  <a:lnTo>
                    <a:pt x="6" y="68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6" name="Freeform 124"/>
            <p:cNvSpPr>
              <a:spLocks/>
            </p:cNvSpPr>
            <p:nvPr/>
          </p:nvSpPr>
          <p:spPr bwMode="auto">
            <a:xfrm>
              <a:off x="3577" y="4202"/>
              <a:ext cx="75" cy="82"/>
            </a:xfrm>
            <a:custGeom>
              <a:avLst/>
              <a:gdLst>
                <a:gd name="T0" fmla="*/ 0 w 75"/>
                <a:gd name="T1" fmla="*/ 55 h 82"/>
                <a:gd name="T2" fmla="*/ 2 w 75"/>
                <a:gd name="T3" fmla="*/ 34 h 82"/>
                <a:gd name="T4" fmla="*/ 15 w 75"/>
                <a:gd name="T5" fmla="*/ 19 h 82"/>
                <a:gd name="T6" fmla="*/ 31 w 75"/>
                <a:gd name="T7" fmla="*/ 0 h 82"/>
                <a:gd name="T8" fmla="*/ 68 w 75"/>
                <a:gd name="T9" fmla="*/ 10 h 82"/>
                <a:gd name="T10" fmla="*/ 75 w 75"/>
                <a:gd name="T11" fmla="*/ 29 h 82"/>
                <a:gd name="T12" fmla="*/ 73 w 75"/>
                <a:gd name="T13" fmla="*/ 52 h 82"/>
                <a:gd name="T14" fmla="*/ 66 w 75"/>
                <a:gd name="T15" fmla="*/ 70 h 82"/>
                <a:gd name="T16" fmla="*/ 58 w 75"/>
                <a:gd name="T17" fmla="*/ 82 h 82"/>
                <a:gd name="T18" fmla="*/ 32 w 75"/>
                <a:gd name="T19" fmla="*/ 81 h 82"/>
                <a:gd name="T20" fmla="*/ 25 w 75"/>
                <a:gd name="T21" fmla="*/ 76 h 82"/>
                <a:gd name="T22" fmla="*/ 30 w 75"/>
                <a:gd name="T23" fmla="*/ 78 h 82"/>
                <a:gd name="T24" fmla="*/ 32 w 75"/>
                <a:gd name="T25" fmla="*/ 79 h 82"/>
                <a:gd name="T26" fmla="*/ 36 w 75"/>
                <a:gd name="T27" fmla="*/ 79 h 82"/>
                <a:gd name="T28" fmla="*/ 40 w 75"/>
                <a:gd name="T29" fmla="*/ 79 h 82"/>
                <a:gd name="T30" fmla="*/ 45 w 75"/>
                <a:gd name="T31" fmla="*/ 79 h 82"/>
                <a:gd name="T32" fmla="*/ 49 w 75"/>
                <a:gd name="T33" fmla="*/ 79 h 82"/>
                <a:gd name="T34" fmla="*/ 53 w 75"/>
                <a:gd name="T35" fmla="*/ 79 h 82"/>
                <a:gd name="T36" fmla="*/ 57 w 75"/>
                <a:gd name="T37" fmla="*/ 78 h 82"/>
                <a:gd name="T38" fmla="*/ 65 w 75"/>
                <a:gd name="T39" fmla="*/ 64 h 82"/>
                <a:gd name="T40" fmla="*/ 71 w 75"/>
                <a:gd name="T41" fmla="*/ 51 h 82"/>
                <a:gd name="T42" fmla="*/ 72 w 75"/>
                <a:gd name="T43" fmla="*/ 44 h 82"/>
                <a:gd name="T44" fmla="*/ 73 w 75"/>
                <a:gd name="T45" fmla="*/ 38 h 82"/>
                <a:gd name="T46" fmla="*/ 73 w 75"/>
                <a:gd name="T47" fmla="*/ 33 h 82"/>
                <a:gd name="T48" fmla="*/ 73 w 75"/>
                <a:gd name="T49" fmla="*/ 27 h 82"/>
                <a:gd name="T50" fmla="*/ 71 w 75"/>
                <a:gd name="T51" fmla="*/ 22 h 82"/>
                <a:gd name="T52" fmla="*/ 69 w 75"/>
                <a:gd name="T53" fmla="*/ 18 h 82"/>
                <a:gd name="T54" fmla="*/ 65 w 75"/>
                <a:gd name="T55" fmla="*/ 14 h 82"/>
                <a:gd name="T56" fmla="*/ 61 w 75"/>
                <a:gd name="T57" fmla="*/ 11 h 82"/>
                <a:gd name="T58" fmla="*/ 56 w 75"/>
                <a:gd name="T59" fmla="*/ 8 h 82"/>
                <a:gd name="T60" fmla="*/ 49 w 75"/>
                <a:gd name="T61" fmla="*/ 6 h 82"/>
                <a:gd name="T62" fmla="*/ 40 w 75"/>
                <a:gd name="T63" fmla="*/ 4 h 82"/>
                <a:gd name="T64" fmla="*/ 31 w 75"/>
                <a:gd name="T65" fmla="*/ 4 h 82"/>
                <a:gd name="T66" fmla="*/ 25 w 75"/>
                <a:gd name="T67" fmla="*/ 10 h 82"/>
                <a:gd name="T68" fmla="*/ 21 w 75"/>
                <a:gd name="T69" fmla="*/ 15 h 82"/>
                <a:gd name="T70" fmla="*/ 17 w 75"/>
                <a:gd name="T71" fmla="*/ 21 h 82"/>
                <a:gd name="T72" fmla="*/ 13 w 75"/>
                <a:gd name="T73" fmla="*/ 27 h 82"/>
                <a:gd name="T74" fmla="*/ 9 w 75"/>
                <a:gd name="T75" fmla="*/ 33 h 82"/>
                <a:gd name="T76" fmla="*/ 6 w 75"/>
                <a:gd name="T77" fmla="*/ 38 h 82"/>
                <a:gd name="T78" fmla="*/ 2 w 75"/>
                <a:gd name="T79" fmla="*/ 45 h 82"/>
                <a:gd name="T80" fmla="*/ 1 w 75"/>
                <a:gd name="T81" fmla="*/ 52 h 82"/>
                <a:gd name="T82" fmla="*/ 1 w 75"/>
                <a:gd name="T83" fmla="*/ 56 h 82"/>
                <a:gd name="T84" fmla="*/ 2 w 75"/>
                <a:gd name="T85" fmla="*/ 59 h 82"/>
                <a:gd name="T86" fmla="*/ 5 w 75"/>
                <a:gd name="T87" fmla="*/ 61 h 82"/>
                <a:gd name="T88" fmla="*/ 6 w 75"/>
                <a:gd name="T89" fmla="*/ 64 h 82"/>
                <a:gd name="T90" fmla="*/ 8 w 75"/>
                <a:gd name="T91" fmla="*/ 66 h 82"/>
                <a:gd name="T92" fmla="*/ 9 w 75"/>
                <a:gd name="T93" fmla="*/ 68 h 82"/>
                <a:gd name="T94" fmla="*/ 12 w 75"/>
                <a:gd name="T95" fmla="*/ 70 h 82"/>
                <a:gd name="T96" fmla="*/ 13 w 75"/>
                <a:gd name="T97" fmla="*/ 71 h 82"/>
                <a:gd name="T98" fmla="*/ 6 w 75"/>
                <a:gd name="T99" fmla="*/ 68 h 82"/>
                <a:gd name="T100" fmla="*/ 0 w 75"/>
                <a:gd name="T101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5" h="82">
                  <a:moveTo>
                    <a:pt x="0" y="55"/>
                  </a:moveTo>
                  <a:lnTo>
                    <a:pt x="2" y="34"/>
                  </a:lnTo>
                  <a:lnTo>
                    <a:pt x="15" y="19"/>
                  </a:lnTo>
                  <a:lnTo>
                    <a:pt x="31" y="0"/>
                  </a:lnTo>
                  <a:lnTo>
                    <a:pt x="68" y="10"/>
                  </a:lnTo>
                  <a:lnTo>
                    <a:pt x="75" y="29"/>
                  </a:lnTo>
                  <a:lnTo>
                    <a:pt x="73" y="52"/>
                  </a:lnTo>
                  <a:lnTo>
                    <a:pt x="66" y="70"/>
                  </a:lnTo>
                  <a:lnTo>
                    <a:pt x="58" y="82"/>
                  </a:lnTo>
                  <a:lnTo>
                    <a:pt x="32" y="81"/>
                  </a:lnTo>
                  <a:lnTo>
                    <a:pt x="25" y="76"/>
                  </a:lnTo>
                  <a:lnTo>
                    <a:pt x="30" y="78"/>
                  </a:lnTo>
                  <a:lnTo>
                    <a:pt x="32" y="79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45" y="79"/>
                  </a:lnTo>
                  <a:lnTo>
                    <a:pt x="49" y="79"/>
                  </a:lnTo>
                  <a:lnTo>
                    <a:pt x="53" y="79"/>
                  </a:lnTo>
                  <a:lnTo>
                    <a:pt x="57" y="78"/>
                  </a:lnTo>
                  <a:lnTo>
                    <a:pt x="65" y="64"/>
                  </a:lnTo>
                  <a:lnTo>
                    <a:pt x="71" y="51"/>
                  </a:lnTo>
                  <a:lnTo>
                    <a:pt x="72" y="44"/>
                  </a:lnTo>
                  <a:lnTo>
                    <a:pt x="73" y="38"/>
                  </a:lnTo>
                  <a:lnTo>
                    <a:pt x="73" y="33"/>
                  </a:lnTo>
                  <a:lnTo>
                    <a:pt x="73" y="27"/>
                  </a:lnTo>
                  <a:lnTo>
                    <a:pt x="71" y="22"/>
                  </a:lnTo>
                  <a:lnTo>
                    <a:pt x="69" y="18"/>
                  </a:lnTo>
                  <a:lnTo>
                    <a:pt x="65" y="14"/>
                  </a:lnTo>
                  <a:lnTo>
                    <a:pt x="61" y="11"/>
                  </a:lnTo>
                  <a:lnTo>
                    <a:pt x="56" y="8"/>
                  </a:lnTo>
                  <a:lnTo>
                    <a:pt x="49" y="6"/>
                  </a:lnTo>
                  <a:lnTo>
                    <a:pt x="40" y="4"/>
                  </a:lnTo>
                  <a:lnTo>
                    <a:pt x="31" y="4"/>
                  </a:lnTo>
                  <a:lnTo>
                    <a:pt x="25" y="10"/>
                  </a:lnTo>
                  <a:lnTo>
                    <a:pt x="21" y="15"/>
                  </a:lnTo>
                  <a:lnTo>
                    <a:pt x="17" y="21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6" y="38"/>
                  </a:lnTo>
                  <a:lnTo>
                    <a:pt x="2" y="45"/>
                  </a:lnTo>
                  <a:lnTo>
                    <a:pt x="1" y="52"/>
                  </a:lnTo>
                  <a:lnTo>
                    <a:pt x="1" y="56"/>
                  </a:lnTo>
                  <a:lnTo>
                    <a:pt x="2" y="59"/>
                  </a:lnTo>
                  <a:lnTo>
                    <a:pt x="5" y="61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9" y="68"/>
                  </a:lnTo>
                  <a:lnTo>
                    <a:pt x="12" y="70"/>
                  </a:lnTo>
                  <a:lnTo>
                    <a:pt x="13" y="71"/>
                  </a:lnTo>
                  <a:lnTo>
                    <a:pt x="6" y="68"/>
                  </a:lnTo>
                  <a:lnTo>
                    <a:pt x="0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7" name="Freeform 125"/>
            <p:cNvSpPr>
              <a:spLocks/>
            </p:cNvSpPr>
            <p:nvPr/>
          </p:nvSpPr>
          <p:spPr bwMode="auto">
            <a:xfrm>
              <a:off x="4077" y="4172"/>
              <a:ext cx="45" cy="93"/>
            </a:xfrm>
            <a:custGeom>
              <a:avLst/>
              <a:gdLst>
                <a:gd name="T0" fmla="*/ 26 w 45"/>
                <a:gd name="T1" fmla="*/ 0 h 93"/>
                <a:gd name="T2" fmla="*/ 25 w 45"/>
                <a:gd name="T3" fmla="*/ 4 h 93"/>
                <a:gd name="T4" fmla="*/ 25 w 45"/>
                <a:gd name="T5" fmla="*/ 10 h 93"/>
                <a:gd name="T6" fmla="*/ 23 w 45"/>
                <a:gd name="T7" fmla="*/ 14 h 93"/>
                <a:gd name="T8" fmla="*/ 23 w 45"/>
                <a:gd name="T9" fmla="*/ 18 h 93"/>
                <a:gd name="T10" fmla="*/ 22 w 45"/>
                <a:gd name="T11" fmla="*/ 23 h 93"/>
                <a:gd name="T12" fmla="*/ 22 w 45"/>
                <a:gd name="T13" fmla="*/ 27 h 93"/>
                <a:gd name="T14" fmla="*/ 21 w 45"/>
                <a:gd name="T15" fmla="*/ 31 h 93"/>
                <a:gd name="T16" fmla="*/ 21 w 45"/>
                <a:gd name="T17" fmla="*/ 36 h 93"/>
                <a:gd name="T18" fmla="*/ 18 w 45"/>
                <a:gd name="T19" fmla="*/ 46 h 93"/>
                <a:gd name="T20" fmla="*/ 17 w 45"/>
                <a:gd name="T21" fmla="*/ 56 h 93"/>
                <a:gd name="T22" fmla="*/ 17 w 45"/>
                <a:gd name="T23" fmla="*/ 64 h 93"/>
                <a:gd name="T24" fmla="*/ 18 w 45"/>
                <a:gd name="T25" fmla="*/ 71 h 93"/>
                <a:gd name="T26" fmla="*/ 21 w 45"/>
                <a:gd name="T27" fmla="*/ 76 h 93"/>
                <a:gd name="T28" fmla="*/ 26 w 45"/>
                <a:gd name="T29" fmla="*/ 81 h 93"/>
                <a:gd name="T30" fmla="*/ 34 w 45"/>
                <a:gd name="T31" fmla="*/ 85 h 93"/>
                <a:gd name="T32" fmla="*/ 45 w 45"/>
                <a:gd name="T33" fmla="*/ 89 h 93"/>
                <a:gd name="T34" fmla="*/ 45 w 45"/>
                <a:gd name="T35" fmla="*/ 90 h 93"/>
                <a:gd name="T36" fmla="*/ 38 w 45"/>
                <a:gd name="T37" fmla="*/ 93 h 93"/>
                <a:gd name="T38" fmla="*/ 32 w 45"/>
                <a:gd name="T39" fmla="*/ 93 h 93"/>
                <a:gd name="T40" fmla="*/ 25 w 45"/>
                <a:gd name="T41" fmla="*/ 93 h 93"/>
                <a:gd name="T42" fmla="*/ 19 w 45"/>
                <a:gd name="T43" fmla="*/ 90 h 93"/>
                <a:gd name="T44" fmla="*/ 14 w 45"/>
                <a:gd name="T45" fmla="*/ 87 h 93"/>
                <a:gd name="T46" fmla="*/ 10 w 45"/>
                <a:gd name="T47" fmla="*/ 83 h 93"/>
                <a:gd name="T48" fmla="*/ 6 w 45"/>
                <a:gd name="T49" fmla="*/ 78 h 93"/>
                <a:gd name="T50" fmla="*/ 3 w 45"/>
                <a:gd name="T51" fmla="*/ 71 h 93"/>
                <a:gd name="T52" fmla="*/ 0 w 45"/>
                <a:gd name="T53" fmla="*/ 61 h 93"/>
                <a:gd name="T54" fmla="*/ 0 w 45"/>
                <a:gd name="T55" fmla="*/ 52 h 93"/>
                <a:gd name="T56" fmla="*/ 2 w 45"/>
                <a:gd name="T57" fmla="*/ 42 h 93"/>
                <a:gd name="T58" fmla="*/ 6 w 45"/>
                <a:gd name="T59" fmla="*/ 33 h 93"/>
                <a:gd name="T60" fmla="*/ 10 w 45"/>
                <a:gd name="T61" fmla="*/ 25 h 93"/>
                <a:gd name="T62" fmla="*/ 14 w 45"/>
                <a:gd name="T63" fmla="*/ 15 h 93"/>
                <a:gd name="T64" fmla="*/ 19 w 45"/>
                <a:gd name="T65" fmla="*/ 7 h 93"/>
                <a:gd name="T66" fmla="*/ 26 w 45"/>
                <a:gd name="T6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93">
                  <a:moveTo>
                    <a:pt x="26" y="0"/>
                  </a:moveTo>
                  <a:lnTo>
                    <a:pt x="25" y="4"/>
                  </a:lnTo>
                  <a:lnTo>
                    <a:pt x="25" y="10"/>
                  </a:lnTo>
                  <a:lnTo>
                    <a:pt x="23" y="14"/>
                  </a:lnTo>
                  <a:lnTo>
                    <a:pt x="23" y="18"/>
                  </a:lnTo>
                  <a:lnTo>
                    <a:pt x="22" y="23"/>
                  </a:lnTo>
                  <a:lnTo>
                    <a:pt x="22" y="27"/>
                  </a:lnTo>
                  <a:lnTo>
                    <a:pt x="21" y="31"/>
                  </a:lnTo>
                  <a:lnTo>
                    <a:pt x="21" y="36"/>
                  </a:lnTo>
                  <a:lnTo>
                    <a:pt x="18" y="46"/>
                  </a:lnTo>
                  <a:lnTo>
                    <a:pt x="17" y="56"/>
                  </a:lnTo>
                  <a:lnTo>
                    <a:pt x="17" y="64"/>
                  </a:lnTo>
                  <a:lnTo>
                    <a:pt x="18" y="71"/>
                  </a:lnTo>
                  <a:lnTo>
                    <a:pt x="21" y="76"/>
                  </a:lnTo>
                  <a:lnTo>
                    <a:pt x="26" y="81"/>
                  </a:lnTo>
                  <a:lnTo>
                    <a:pt x="34" y="85"/>
                  </a:lnTo>
                  <a:lnTo>
                    <a:pt x="45" y="89"/>
                  </a:lnTo>
                  <a:lnTo>
                    <a:pt x="45" y="90"/>
                  </a:lnTo>
                  <a:lnTo>
                    <a:pt x="38" y="93"/>
                  </a:lnTo>
                  <a:lnTo>
                    <a:pt x="32" y="93"/>
                  </a:lnTo>
                  <a:lnTo>
                    <a:pt x="25" y="93"/>
                  </a:lnTo>
                  <a:lnTo>
                    <a:pt x="19" y="90"/>
                  </a:lnTo>
                  <a:lnTo>
                    <a:pt x="14" y="87"/>
                  </a:lnTo>
                  <a:lnTo>
                    <a:pt x="10" y="83"/>
                  </a:lnTo>
                  <a:lnTo>
                    <a:pt x="6" y="78"/>
                  </a:lnTo>
                  <a:lnTo>
                    <a:pt x="3" y="71"/>
                  </a:lnTo>
                  <a:lnTo>
                    <a:pt x="0" y="61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6" y="33"/>
                  </a:lnTo>
                  <a:lnTo>
                    <a:pt x="10" y="25"/>
                  </a:lnTo>
                  <a:lnTo>
                    <a:pt x="14" y="15"/>
                  </a:lnTo>
                  <a:lnTo>
                    <a:pt x="19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8" name="Freeform 126"/>
            <p:cNvSpPr>
              <a:spLocks/>
            </p:cNvSpPr>
            <p:nvPr/>
          </p:nvSpPr>
          <p:spPr bwMode="auto">
            <a:xfrm>
              <a:off x="4077" y="4172"/>
              <a:ext cx="45" cy="93"/>
            </a:xfrm>
            <a:custGeom>
              <a:avLst/>
              <a:gdLst>
                <a:gd name="T0" fmla="*/ 26 w 45"/>
                <a:gd name="T1" fmla="*/ 0 h 93"/>
                <a:gd name="T2" fmla="*/ 25 w 45"/>
                <a:gd name="T3" fmla="*/ 4 h 93"/>
                <a:gd name="T4" fmla="*/ 25 w 45"/>
                <a:gd name="T5" fmla="*/ 10 h 93"/>
                <a:gd name="T6" fmla="*/ 23 w 45"/>
                <a:gd name="T7" fmla="*/ 14 h 93"/>
                <a:gd name="T8" fmla="*/ 23 w 45"/>
                <a:gd name="T9" fmla="*/ 18 h 93"/>
                <a:gd name="T10" fmla="*/ 22 w 45"/>
                <a:gd name="T11" fmla="*/ 23 h 93"/>
                <a:gd name="T12" fmla="*/ 22 w 45"/>
                <a:gd name="T13" fmla="*/ 27 h 93"/>
                <a:gd name="T14" fmla="*/ 21 w 45"/>
                <a:gd name="T15" fmla="*/ 31 h 93"/>
                <a:gd name="T16" fmla="*/ 21 w 45"/>
                <a:gd name="T17" fmla="*/ 36 h 93"/>
                <a:gd name="T18" fmla="*/ 18 w 45"/>
                <a:gd name="T19" fmla="*/ 46 h 93"/>
                <a:gd name="T20" fmla="*/ 17 w 45"/>
                <a:gd name="T21" fmla="*/ 56 h 93"/>
                <a:gd name="T22" fmla="*/ 17 w 45"/>
                <a:gd name="T23" fmla="*/ 64 h 93"/>
                <a:gd name="T24" fmla="*/ 18 w 45"/>
                <a:gd name="T25" fmla="*/ 71 h 93"/>
                <a:gd name="T26" fmla="*/ 21 w 45"/>
                <a:gd name="T27" fmla="*/ 76 h 93"/>
                <a:gd name="T28" fmla="*/ 26 w 45"/>
                <a:gd name="T29" fmla="*/ 81 h 93"/>
                <a:gd name="T30" fmla="*/ 34 w 45"/>
                <a:gd name="T31" fmla="*/ 85 h 93"/>
                <a:gd name="T32" fmla="*/ 45 w 45"/>
                <a:gd name="T33" fmla="*/ 89 h 93"/>
                <a:gd name="T34" fmla="*/ 45 w 45"/>
                <a:gd name="T35" fmla="*/ 90 h 93"/>
                <a:gd name="T36" fmla="*/ 38 w 45"/>
                <a:gd name="T37" fmla="*/ 93 h 93"/>
                <a:gd name="T38" fmla="*/ 32 w 45"/>
                <a:gd name="T39" fmla="*/ 93 h 93"/>
                <a:gd name="T40" fmla="*/ 25 w 45"/>
                <a:gd name="T41" fmla="*/ 93 h 93"/>
                <a:gd name="T42" fmla="*/ 19 w 45"/>
                <a:gd name="T43" fmla="*/ 90 h 93"/>
                <a:gd name="T44" fmla="*/ 14 w 45"/>
                <a:gd name="T45" fmla="*/ 87 h 93"/>
                <a:gd name="T46" fmla="*/ 10 w 45"/>
                <a:gd name="T47" fmla="*/ 83 h 93"/>
                <a:gd name="T48" fmla="*/ 6 w 45"/>
                <a:gd name="T49" fmla="*/ 78 h 93"/>
                <a:gd name="T50" fmla="*/ 3 w 45"/>
                <a:gd name="T51" fmla="*/ 71 h 93"/>
                <a:gd name="T52" fmla="*/ 0 w 45"/>
                <a:gd name="T53" fmla="*/ 61 h 93"/>
                <a:gd name="T54" fmla="*/ 0 w 45"/>
                <a:gd name="T55" fmla="*/ 52 h 93"/>
                <a:gd name="T56" fmla="*/ 2 w 45"/>
                <a:gd name="T57" fmla="*/ 42 h 93"/>
                <a:gd name="T58" fmla="*/ 6 w 45"/>
                <a:gd name="T59" fmla="*/ 33 h 93"/>
                <a:gd name="T60" fmla="*/ 10 w 45"/>
                <a:gd name="T61" fmla="*/ 25 h 93"/>
                <a:gd name="T62" fmla="*/ 14 w 45"/>
                <a:gd name="T63" fmla="*/ 15 h 93"/>
                <a:gd name="T64" fmla="*/ 19 w 45"/>
                <a:gd name="T65" fmla="*/ 7 h 93"/>
                <a:gd name="T66" fmla="*/ 26 w 45"/>
                <a:gd name="T6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93">
                  <a:moveTo>
                    <a:pt x="26" y="0"/>
                  </a:moveTo>
                  <a:lnTo>
                    <a:pt x="25" y="4"/>
                  </a:lnTo>
                  <a:lnTo>
                    <a:pt x="25" y="10"/>
                  </a:lnTo>
                  <a:lnTo>
                    <a:pt x="23" y="14"/>
                  </a:lnTo>
                  <a:lnTo>
                    <a:pt x="23" y="18"/>
                  </a:lnTo>
                  <a:lnTo>
                    <a:pt x="22" y="23"/>
                  </a:lnTo>
                  <a:lnTo>
                    <a:pt x="22" y="27"/>
                  </a:lnTo>
                  <a:lnTo>
                    <a:pt x="21" y="31"/>
                  </a:lnTo>
                  <a:lnTo>
                    <a:pt x="21" y="36"/>
                  </a:lnTo>
                  <a:lnTo>
                    <a:pt x="18" y="46"/>
                  </a:lnTo>
                  <a:lnTo>
                    <a:pt x="17" y="56"/>
                  </a:lnTo>
                  <a:lnTo>
                    <a:pt x="17" y="64"/>
                  </a:lnTo>
                  <a:lnTo>
                    <a:pt x="18" y="71"/>
                  </a:lnTo>
                  <a:lnTo>
                    <a:pt x="21" y="76"/>
                  </a:lnTo>
                  <a:lnTo>
                    <a:pt x="26" y="81"/>
                  </a:lnTo>
                  <a:lnTo>
                    <a:pt x="34" y="85"/>
                  </a:lnTo>
                  <a:lnTo>
                    <a:pt x="45" y="89"/>
                  </a:lnTo>
                  <a:lnTo>
                    <a:pt x="45" y="90"/>
                  </a:lnTo>
                  <a:lnTo>
                    <a:pt x="38" y="93"/>
                  </a:lnTo>
                  <a:lnTo>
                    <a:pt x="32" y="93"/>
                  </a:lnTo>
                  <a:lnTo>
                    <a:pt x="25" y="93"/>
                  </a:lnTo>
                  <a:lnTo>
                    <a:pt x="19" y="90"/>
                  </a:lnTo>
                  <a:lnTo>
                    <a:pt x="14" y="87"/>
                  </a:lnTo>
                  <a:lnTo>
                    <a:pt x="10" y="83"/>
                  </a:lnTo>
                  <a:lnTo>
                    <a:pt x="6" y="78"/>
                  </a:lnTo>
                  <a:lnTo>
                    <a:pt x="3" y="71"/>
                  </a:lnTo>
                  <a:lnTo>
                    <a:pt x="0" y="61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6" y="33"/>
                  </a:lnTo>
                  <a:lnTo>
                    <a:pt x="10" y="25"/>
                  </a:lnTo>
                  <a:lnTo>
                    <a:pt x="14" y="15"/>
                  </a:lnTo>
                  <a:lnTo>
                    <a:pt x="19" y="7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59" name="Freeform 127"/>
            <p:cNvSpPr>
              <a:spLocks/>
            </p:cNvSpPr>
            <p:nvPr/>
          </p:nvSpPr>
          <p:spPr bwMode="auto">
            <a:xfrm>
              <a:off x="4090" y="4172"/>
              <a:ext cx="32" cy="89"/>
            </a:xfrm>
            <a:custGeom>
              <a:avLst/>
              <a:gdLst>
                <a:gd name="T0" fmla="*/ 13 w 32"/>
                <a:gd name="T1" fmla="*/ 0 h 89"/>
                <a:gd name="T2" fmla="*/ 12 w 32"/>
                <a:gd name="T3" fmla="*/ 4 h 89"/>
                <a:gd name="T4" fmla="*/ 12 w 32"/>
                <a:gd name="T5" fmla="*/ 10 h 89"/>
                <a:gd name="T6" fmla="*/ 10 w 32"/>
                <a:gd name="T7" fmla="*/ 14 h 89"/>
                <a:gd name="T8" fmla="*/ 10 w 32"/>
                <a:gd name="T9" fmla="*/ 18 h 89"/>
                <a:gd name="T10" fmla="*/ 9 w 32"/>
                <a:gd name="T11" fmla="*/ 23 h 89"/>
                <a:gd name="T12" fmla="*/ 9 w 32"/>
                <a:gd name="T13" fmla="*/ 27 h 89"/>
                <a:gd name="T14" fmla="*/ 8 w 32"/>
                <a:gd name="T15" fmla="*/ 31 h 89"/>
                <a:gd name="T16" fmla="*/ 8 w 32"/>
                <a:gd name="T17" fmla="*/ 36 h 89"/>
                <a:gd name="T18" fmla="*/ 5 w 32"/>
                <a:gd name="T19" fmla="*/ 46 h 89"/>
                <a:gd name="T20" fmla="*/ 4 w 32"/>
                <a:gd name="T21" fmla="*/ 56 h 89"/>
                <a:gd name="T22" fmla="*/ 4 w 32"/>
                <a:gd name="T23" fmla="*/ 64 h 89"/>
                <a:gd name="T24" fmla="*/ 5 w 32"/>
                <a:gd name="T25" fmla="*/ 71 h 89"/>
                <a:gd name="T26" fmla="*/ 8 w 32"/>
                <a:gd name="T27" fmla="*/ 76 h 89"/>
                <a:gd name="T28" fmla="*/ 13 w 32"/>
                <a:gd name="T29" fmla="*/ 81 h 89"/>
                <a:gd name="T30" fmla="*/ 21 w 32"/>
                <a:gd name="T31" fmla="*/ 85 h 89"/>
                <a:gd name="T32" fmla="*/ 32 w 32"/>
                <a:gd name="T33" fmla="*/ 89 h 89"/>
                <a:gd name="T34" fmla="*/ 32 w 32"/>
                <a:gd name="T35" fmla="*/ 89 h 89"/>
                <a:gd name="T36" fmla="*/ 19 w 32"/>
                <a:gd name="T37" fmla="*/ 87 h 89"/>
                <a:gd name="T38" fmla="*/ 1 w 32"/>
                <a:gd name="T39" fmla="*/ 76 h 89"/>
                <a:gd name="T40" fmla="*/ 0 w 32"/>
                <a:gd name="T41" fmla="*/ 59 h 89"/>
                <a:gd name="T42" fmla="*/ 8 w 32"/>
                <a:gd name="T43" fmla="*/ 22 h 89"/>
                <a:gd name="T44" fmla="*/ 12 w 32"/>
                <a:gd name="T45" fmla="*/ 1 h 89"/>
                <a:gd name="T46" fmla="*/ 12 w 32"/>
                <a:gd name="T47" fmla="*/ 1 h 89"/>
                <a:gd name="T48" fmla="*/ 12 w 32"/>
                <a:gd name="T49" fmla="*/ 1 h 89"/>
                <a:gd name="T50" fmla="*/ 12 w 32"/>
                <a:gd name="T51" fmla="*/ 1 h 89"/>
                <a:gd name="T52" fmla="*/ 12 w 32"/>
                <a:gd name="T53" fmla="*/ 1 h 89"/>
                <a:gd name="T54" fmla="*/ 12 w 32"/>
                <a:gd name="T55" fmla="*/ 1 h 89"/>
                <a:gd name="T56" fmla="*/ 12 w 32"/>
                <a:gd name="T57" fmla="*/ 1 h 89"/>
                <a:gd name="T58" fmla="*/ 12 w 32"/>
                <a:gd name="T59" fmla="*/ 0 h 89"/>
                <a:gd name="T60" fmla="*/ 13 w 32"/>
                <a:gd name="T6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89">
                  <a:moveTo>
                    <a:pt x="13" y="0"/>
                  </a:moveTo>
                  <a:lnTo>
                    <a:pt x="12" y="4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10" y="18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8" y="31"/>
                  </a:lnTo>
                  <a:lnTo>
                    <a:pt x="8" y="36"/>
                  </a:lnTo>
                  <a:lnTo>
                    <a:pt x="5" y="46"/>
                  </a:lnTo>
                  <a:lnTo>
                    <a:pt x="4" y="56"/>
                  </a:lnTo>
                  <a:lnTo>
                    <a:pt x="4" y="64"/>
                  </a:lnTo>
                  <a:lnTo>
                    <a:pt x="5" y="71"/>
                  </a:lnTo>
                  <a:lnTo>
                    <a:pt x="8" y="76"/>
                  </a:lnTo>
                  <a:lnTo>
                    <a:pt x="13" y="81"/>
                  </a:lnTo>
                  <a:lnTo>
                    <a:pt x="21" y="85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19" y="87"/>
                  </a:lnTo>
                  <a:lnTo>
                    <a:pt x="1" y="76"/>
                  </a:lnTo>
                  <a:lnTo>
                    <a:pt x="0" y="59"/>
                  </a:lnTo>
                  <a:lnTo>
                    <a:pt x="8" y="2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0" name="Freeform 128"/>
            <p:cNvSpPr>
              <a:spLocks/>
            </p:cNvSpPr>
            <p:nvPr/>
          </p:nvSpPr>
          <p:spPr bwMode="auto">
            <a:xfrm>
              <a:off x="4090" y="4172"/>
              <a:ext cx="32" cy="89"/>
            </a:xfrm>
            <a:custGeom>
              <a:avLst/>
              <a:gdLst>
                <a:gd name="T0" fmla="*/ 13 w 32"/>
                <a:gd name="T1" fmla="*/ 0 h 89"/>
                <a:gd name="T2" fmla="*/ 12 w 32"/>
                <a:gd name="T3" fmla="*/ 4 h 89"/>
                <a:gd name="T4" fmla="*/ 12 w 32"/>
                <a:gd name="T5" fmla="*/ 10 h 89"/>
                <a:gd name="T6" fmla="*/ 10 w 32"/>
                <a:gd name="T7" fmla="*/ 14 h 89"/>
                <a:gd name="T8" fmla="*/ 10 w 32"/>
                <a:gd name="T9" fmla="*/ 18 h 89"/>
                <a:gd name="T10" fmla="*/ 9 w 32"/>
                <a:gd name="T11" fmla="*/ 23 h 89"/>
                <a:gd name="T12" fmla="*/ 9 w 32"/>
                <a:gd name="T13" fmla="*/ 27 h 89"/>
                <a:gd name="T14" fmla="*/ 8 w 32"/>
                <a:gd name="T15" fmla="*/ 31 h 89"/>
                <a:gd name="T16" fmla="*/ 8 w 32"/>
                <a:gd name="T17" fmla="*/ 36 h 89"/>
                <a:gd name="T18" fmla="*/ 5 w 32"/>
                <a:gd name="T19" fmla="*/ 46 h 89"/>
                <a:gd name="T20" fmla="*/ 4 w 32"/>
                <a:gd name="T21" fmla="*/ 56 h 89"/>
                <a:gd name="T22" fmla="*/ 4 w 32"/>
                <a:gd name="T23" fmla="*/ 64 h 89"/>
                <a:gd name="T24" fmla="*/ 5 w 32"/>
                <a:gd name="T25" fmla="*/ 71 h 89"/>
                <a:gd name="T26" fmla="*/ 8 w 32"/>
                <a:gd name="T27" fmla="*/ 76 h 89"/>
                <a:gd name="T28" fmla="*/ 13 w 32"/>
                <a:gd name="T29" fmla="*/ 81 h 89"/>
                <a:gd name="T30" fmla="*/ 21 w 32"/>
                <a:gd name="T31" fmla="*/ 85 h 89"/>
                <a:gd name="T32" fmla="*/ 32 w 32"/>
                <a:gd name="T33" fmla="*/ 89 h 89"/>
                <a:gd name="T34" fmla="*/ 19 w 32"/>
                <a:gd name="T35" fmla="*/ 87 h 89"/>
                <a:gd name="T36" fmla="*/ 1 w 32"/>
                <a:gd name="T37" fmla="*/ 76 h 89"/>
                <a:gd name="T38" fmla="*/ 0 w 32"/>
                <a:gd name="T39" fmla="*/ 59 h 89"/>
                <a:gd name="T40" fmla="*/ 8 w 32"/>
                <a:gd name="T41" fmla="*/ 22 h 89"/>
                <a:gd name="T42" fmla="*/ 12 w 32"/>
                <a:gd name="T43" fmla="*/ 1 h 89"/>
                <a:gd name="T44" fmla="*/ 12 w 32"/>
                <a:gd name="T45" fmla="*/ 0 h 89"/>
                <a:gd name="T46" fmla="*/ 13 w 32"/>
                <a:gd name="T4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89">
                  <a:moveTo>
                    <a:pt x="13" y="0"/>
                  </a:moveTo>
                  <a:lnTo>
                    <a:pt x="12" y="4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10" y="18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8" y="31"/>
                  </a:lnTo>
                  <a:lnTo>
                    <a:pt x="8" y="36"/>
                  </a:lnTo>
                  <a:lnTo>
                    <a:pt x="5" y="46"/>
                  </a:lnTo>
                  <a:lnTo>
                    <a:pt x="4" y="56"/>
                  </a:lnTo>
                  <a:lnTo>
                    <a:pt x="4" y="64"/>
                  </a:lnTo>
                  <a:lnTo>
                    <a:pt x="5" y="71"/>
                  </a:lnTo>
                  <a:lnTo>
                    <a:pt x="8" y="76"/>
                  </a:lnTo>
                  <a:lnTo>
                    <a:pt x="13" y="81"/>
                  </a:lnTo>
                  <a:lnTo>
                    <a:pt x="21" y="85"/>
                  </a:lnTo>
                  <a:lnTo>
                    <a:pt x="32" y="89"/>
                  </a:lnTo>
                  <a:lnTo>
                    <a:pt x="19" y="87"/>
                  </a:lnTo>
                  <a:lnTo>
                    <a:pt x="1" y="76"/>
                  </a:lnTo>
                  <a:lnTo>
                    <a:pt x="0" y="59"/>
                  </a:lnTo>
                  <a:lnTo>
                    <a:pt x="8" y="22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1" name="Freeform 129"/>
            <p:cNvSpPr>
              <a:spLocks/>
            </p:cNvSpPr>
            <p:nvPr/>
          </p:nvSpPr>
          <p:spPr bwMode="auto">
            <a:xfrm>
              <a:off x="4090" y="4172"/>
              <a:ext cx="38" cy="89"/>
            </a:xfrm>
            <a:custGeom>
              <a:avLst/>
              <a:gdLst>
                <a:gd name="T0" fmla="*/ 27 w 38"/>
                <a:gd name="T1" fmla="*/ 10 h 89"/>
                <a:gd name="T2" fmla="*/ 32 w 38"/>
                <a:gd name="T3" fmla="*/ 19 h 89"/>
                <a:gd name="T4" fmla="*/ 36 w 38"/>
                <a:gd name="T5" fmla="*/ 29 h 89"/>
                <a:gd name="T6" fmla="*/ 38 w 38"/>
                <a:gd name="T7" fmla="*/ 38 h 89"/>
                <a:gd name="T8" fmla="*/ 38 w 38"/>
                <a:gd name="T9" fmla="*/ 48 h 89"/>
                <a:gd name="T10" fmla="*/ 38 w 38"/>
                <a:gd name="T11" fmla="*/ 59 h 89"/>
                <a:gd name="T12" fmla="*/ 36 w 38"/>
                <a:gd name="T13" fmla="*/ 70 h 89"/>
                <a:gd name="T14" fmla="*/ 35 w 38"/>
                <a:gd name="T15" fmla="*/ 79 h 89"/>
                <a:gd name="T16" fmla="*/ 34 w 38"/>
                <a:gd name="T17" fmla="*/ 89 h 89"/>
                <a:gd name="T18" fmla="*/ 19 w 38"/>
                <a:gd name="T19" fmla="*/ 87 h 89"/>
                <a:gd name="T20" fmla="*/ 1 w 38"/>
                <a:gd name="T21" fmla="*/ 76 h 89"/>
                <a:gd name="T22" fmla="*/ 0 w 38"/>
                <a:gd name="T23" fmla="*/ 59 h 89"/>
                <a:gd name="T24" fmla="*/ 8 w 38"/>
                <a:gd name="T25" fmla="*/ 22 h 89"/>
                <a:gd name="T26" fmla="*/ 12 w 38"/>
                <a:gd name="T27" fmla="*/ 0 h 89"/>
                <a:gd name="T28" fmla="*/ 13 w 38"/>
                <a:gd name="T29" fmla="*/ 1 h 89"/>
                <a:gd name="T30" fmla="*/ 16 w 38"/>
                <a:gd name="T31" fmla="*/ 3 h 89"/>
                <a:gd name="T32" fmla="*/ 17 w 38"/>
                <a:gd name="T33" fmla="*/ 4 h 89"/>
                <a:gd name="T34" fmla="*/ 20 w 38"/>
                <a:gd name="T35" fmla="*/ 6 h 89"/>
                <a:gd name="T36" fmla="*/ 21 w 38"/>
                <a:gd name="T37" fmla="*/ 7 h 89"/>
                <a:gd name="T38" fmla="*/ 23 w 38"/>
                <a:gd name="T39" fmla="*/ 7 h 89"/>
                <a:gd name="T40" fmla="*/ 25 w 38"/>
                <a:gd name="T41" fmla="*/ 8 h 89"/>
                <a:gd name="T42" fmla="*/ 27 w 38"/>
                <a:gd name="T43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89">
                  <a:moveTo>
                    <a:pt x="27" y="10"/>
                  </a:moveTo>
                  <a:lnTo>
                    <a:pt x="32" y="19"/>
                  </a:lnTo>
                  <a:lnTo>
                    <a:pt x="36" y="29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38" y="59"/>
                  </a:lnTo>
                  <a:lnTo>
                    <a:pt x="36" y="70"/>
                  </a:lnTo>
                  <a:lnTo>
                    <a:pt x="35" y="79"/>
                  </a:lnTo>
                  <a:lnTo>
                    <a:pt x="34" y="89"/>
                  </a:lnTo>
                  <a:lnTo>
                    <a:pt x="19" y="87"/>
                  </a:lnTo>
                  <a:lnTo>
                    <a:pt x="1" y="76"/>
                  </a:lnTo>
                  <a:lnTo>
                    <a:pt x="0" y="59"/>
                  </a:lnTo>
                  <a:lnTo>
                    <a:pt x="8" y="22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20" y="6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5" y="8"/>
                  </a:lnTo>
                  <a:lnTo>
                    <a:pt x="27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2" name="Freeform 130"/>
            <p:cNvSpPr>
              <a:spLocks/>
            </p:cNvSpPr>
            <p:nvPr/>
          </p:nvSpPr>
          <p:spPr bwMode="auto">
            <a:xfrm>
              <a:off x="3802" y="3748"/>
              <a:ext cx="162" cy="95"/>
            </a:xfrm>
            <a:custGeom>
              <a:avLst/>
              <a:gdLst>
                <a:gd name="T0" fmla="*/ 82 w 162"/>
                <a:gd name="T1" fmla="*/ 4 h 95"/>
                <a:gd name="T2" fmla="*/ 54 w 162"/>
                <a:gd name="T3" fmla="*/ 9 h 95"/>
                <a:gd name="T4" fmla="*/ 34 w 162"/>
                <a:gd name="T5" fmla="*/ 15 h 95"/>
                <a:gd name="T6" fmla="*/ 23 w 162"/>
                <a:gd name="T7" fmla="*/ 22 h 95"/>
                <a:gd name="T8" fmla="*/ 16 w 162"/>
                <a:gd name="T9" fmla="*/ 30 h 95"/>
                <a:gd name="T10" fmla="*/ 15 w 162"/>
                <a:gd name="T11" fmla="*/ 42 h 95"/>
                <a:gd name="T12" fmla="*/ 20 w 162"/>
                <a:gd name="T13" fmla="*/ 57 h 95"/>
                <a:gd name="T14" fmla="*/ 32 w 162"/>
                <a:gd name="T15" fmla="*/ 71 h 95"/>
                <a:gd name="T16" fmla="*/ 49 w 162"/>
                <a:gd name="T17" fmla="*/ 77 h 95"/>
                <a:gd name="T18" fmla="*/ 67 w 162"/>
                <a:gd name="T19" fmla="*/ 80 h 95"/>
                <a:gd name="T20" fmla="*/ 97 w 162"/>
                <a:gd name="T21" fmla="*/ 80 h 95"/>
                <a:gd name="T22" fmla="*/ 136 w 162"/>
                <a:gd name="T23" fmla="*/ 73 h 95"/>
                <a:gd name="T24" fmla="*/ 155 w 162"/>
                <a:gd name="T25" fmla="*/ 68 h 95"/>
                <a:gd name="T26" fmla="*/ 157 w 162"/>
                <a:gd name="T27" fmla="*/ 61 h 95"/>
                <a:gd name="T28" fmla="*/ 155 w 162"/>
                <a:gd name="T29" fmla="*/ 56 h 95"/>
                <a:gd name="T30" fmla="*/ 152 w 162"/>
                <a:gd name="T31" fmla="*/ 49 h 95"/>
                <a:gd name="T32" fmla="*/ 152 w 162"/>
                <a:gd name="T33" fmla="*/ 43 h 95"/>
                <a:gd name="T34" fmla="*/ 155 w 162"/>
                <a:gd name="T35" fmla="*/ 47 h 95"/>
                <a:gd name="T36" fmla="*/ 158 w 162"/>
                <a:gd name="T37" fmla="*/ 50 h 95"/>
                <a:gd name="T38" fmla="*/ 161 w 162"/>
                <a:gd name="T39" fmla="*/ 54 h 95"/>
                <a:gd name="T40" fmla="*/ 162 w 162"/>
                <a:gd name="T41" fmla="*/ 58 h 95"/>
                <a:gd name="T42" fmla="*/ 162 w 162"/>
                <a:gd name="T43" fmla="*/ 64 h 95"/>
                <a:gd name="T44" fmla="*/ 162 w 162"/>
                <a:gd name="T45" fmla="*/ 71 h 95"/>
                <a:gd name="T46" fmla="*/ 161 w 162"/>
                <a:gd name="T47" fmla="*/ 76 h 95"/>
                <a:gd name="T48" fmla="*/ 157 w 162"/>
                <a:gd name="T49" fmla="*/ 80 h 95"/>
                <a:gd name="T50" fmla="*/ 114 w 162"/>
                <a:gd name="T51" fmla="*/ 88 h 95"/>
                <a:gd name="T52" fmla="*/ 69 w 162"/>
                <a:gd name="T53" fmla="*/ 95 h 95"/>
                <a:gd name="T54" fmla="*/ 47 w 162"/>
                <a:gd name="T55" fmla="*/ 94 h 95"/>
                <a:gd name="T56" fmla="*/ 28 w 162"/>
                <a:gd name="T57" fmla="*/ 87 h 95"/>
                <a:gd name="T58" fmla="*/ 13 w 162"/>
                <a:gd name="T59" fmla="*/ 75 h 95"/>
                <a:gd name="T60" fmla="*/ 2 w 162"/>
                <a:gd name="T61" fmla="*/ 53 h 95"/>
                <a:gd name="T62" fmla="*/ 0 w 162"/>
                <a:gd name="T63" fmla="*/ 41 h 95"/>
                <a:gd name="T64" fmla="*/ 1 w 162"/>
                <a:gd name="T65" fmla="*/ 31 h 95"/>
                <a:gd name="T66" fmla="*/ 7 w 162"/>
                <a:gd name="T67" fmla="*/ 24 h 95"/>
                <a:gd name="T68" fmla="*/ 15 w 162"/>
                <a:gd name="T69" fmla="*/ 15 h 95"/>
                <a:gd name="T70" fmla="*/ 32 w 162"/>
                <a:gd name="T71" fmla="*/ 4 h 95"/>
                <a:gd name="T72" fmla="*/ 52 w 162"/>
                <a:gd name="T73" fmla="*/ 0 h 95"/>
                <a:gd name="T74" fmla="*/ 71 w 162"/>
                <a:gd name="T75" fmla="*/ 0 h 95"/>
                <a:gd name="T76" fmla="*/ 91 w 162"/>
                <a:gd name="T77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2" h="95">
                  <a:moveTo>
                    <a:pt x="91" y="2"/>
                  </a:moveTo>
                  <a:lnTo>
                    <a:pt x="82" y="4"/>
                  </a:lnTo>
                  <a:lnTo>
                    <a:pt x="69" y="6"/>
                  </a:lnTo>
                  <a:lnTo>
                    <a:pt x="54" y="9"/>
                  </a:lnTo>
                  <a:lnTo>
                    <a:pt x="41" y="13"/>
                  </a:lnTo>
                  <a:lnTo>
                    <a:pt x="34" y="15"/>
                  </a:lnTo>
                  <a:lnTo>
                    <a:pt x="28" y="19"/>
                  </a:lnTo>
                  <a:lnTo>
                    <a:pt x="23" y="22"/>
                  </a:lnTo>
                  <a:lnTo>
                    <a:pt x="19" y="26"/>
                  </a:lnTo>
                  <a:lnTo>
                    <a:pt x="16" y="30"/>
                  </a:lnTo>
                  <a:lnTo>
                    <a:pt x="13" y="35"/>
                  </a:lnTo>
                  <a:lnTo>
                    <a:pt x="15" y="42"/>
                  </a:lnTo>
                  <a:lnTo>
                    <a:pt x="16" y="49"/>
                  </a:lnTo>
                  <a:lnTo>
                    <a:pt x="20" y="57"/>
                  </a:lnTo>
                  <a:lnTo>
                    <a:pt x="26" y="65"/>
                  </a:lnTo>
                  <a:lnTo>
                    <a:pt x="32" y="71"/>
                  </a:lnTo>
                  <a:lnTo>
                    <a:pt x="41" y="75"/>
                  </a:lnTo>
                  <a:lnTo>
                    <a:pt x="49" y="77"/>
                  </a:lnTo>
                  <a:lnTo>
                    <a:pt x="57" y="80"/>
                  </a:lnTo>
                  <a:lnTo>
                    <a:pt x="67" y="80"/>
                  </a:lnTo>
                  <a:lnTo>
                    <a:pt x="76" y="82"/>
                  </a:lnTo>
                  <a:lnTo>
                    <a:pt x="97" y="80"/>
                  </a:lnTo>
                  <a:lnTo>
                    <a:pt x="117" y="76"/>
                  </a:lnTo>
                  <a:lnTo>
                    <a:pt x="136" y="73"/>
                  </a:lnTo>
                  <a:lnTo>
                    <a:pt x="154" y="72"/>
                  </a:lnTo>
                  <a:lnTo>
                    <a:pt x="155" y="68"/>
                  </a:lnTo>
                  <a:lnTo>
                    <a:pt x="155" y="64"/>
                  </a:lnTo>
                  <a:lnTo>
                    <a:pt x="157" y="61"/>
                  </a:lnTo>
                  <a:lnTo>
                    <a:pt x="155" y="58"/>
                  </a:lnTo>
                  <a:lnTo>
                    <a:pt x="155" y="56"/>
                  </a:lnTo>
                  <a:lnTo>
                    <a:pt x="154" y="53"/>
                  </a:lnTo>
                  <a:lnTo>
                    <a:pt x="152" y="49"/>
                  </a:lnTo>
                  <a:lnTo>
                    <a:pt x="150" y="45"/>
                  </a:lnTo>
                  <a:lnTo>
                    <a:pt x="152" y="43"/>
                  </a:lnTo>
                  <a:lnTo>
                    <a:pt x="154" y="45"/>
                  </a:lnTo>
                  <a:lnTo>
                    <a:pt x="155" y="47"/>
                  </a:lnTo>
                  <a:lnTo>
                    <a:pt x="157" y="49"/>
                  </a:lnTo>
                  <a:lnTo>
                    <a:pt x="158" y="50"/>
                  </a:lnTo>
                  <a:lnTo>
                    <a:pt x="159" y="53"/>
                  </a:lnTo>
                  <a:lnTo>
                    <a:pt x="161" y="54"/>
                  </a:lnTo>
                  <a:lnTo>
                    <a:pt x="162" y="56"/>
                  </a:lnTo>
                  <a:lnTo>
                    <a:pt x="162" y="58"/>
                  </a:lnTo>
                  <a:lnTo>
                    <a:pt x="162" y="60"/>
                  </a:lnTo>
                  <a:lnTo>
                    <a:pt x="162" y="64"/>
                  </a:lnTo>
                  <a:lnTo>
                    <a:pt x="162" y="67"/>
                  </a:lnTo>
                  <a:lnTo>
                    <a:pt x="162" y="71"/>
                  </a:lnTo>
                  <a:lnTo>
                    <a:pt x="162" y="73"/>
                  </a:lnTo>
                  <a:lnTo>
                    <a:pt x="161" y="76"/>
                  </a:lnTo>
                  <a:lnTo>
                    <a:pt x="159" y="79"/>
                  </a:lnTo>
                  <a:lnTo>
                    <a:pt x="157" y="80"/>
                  </a:lnTo>
                  <a:lnTo>
                    <a:pt x="137" y="84"/>
                  </a:lnTo>
                  <a:lnTo>
                    <a:pt x="114" y="88"/>
                  </a:lnTo>
                  <a:lnTo>
                    <a:pt x="92" y="92"/>
                  </a:lnTo>
                  <a:lnTo>
                    <a:pt x="69" y="95"/>
                  </a:lnTo>
                  <a:lnTo>
                    <a:pt x="58" y="95"/>
                  </a:lnTo>
                  <a:lnTo>
                    <a:pt x="47" y="94"/>
                  </a:lnTo>
                  <a:lnTo>
                    <a:pt x="38" y="91"/>
                  </a:lnTo>
                  <a:lnTo>
                    <a:pt x="28" y="87"/>
                  </a:lnTo>
                  <a:lnTo>
                    <a:pt x="20" y="82"/>
                  </a:lnTo>
                  <a:lnTo>
                    <a:pt x="13" y="75"/>
                  </a:lnTo>
                  <a:lnTo>
                    <a:pt x="8" y="65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4" y="27"/>
                  </a:lnTo>
                  <a:lnTo>
                    <a:pt x="7" y="24"/>
                  </a:lnTo>
                  <a:lnTo>
                    <a:pt x="11" y="20"/>
                  </a:lnTo>
                  <a:lnTo>
                    <a:pt x="15" y="15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9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3" name="Freeform 131"/>
            <p:cNvSpPr>
              <a:spLocks/>
            </p:cNvSpPr>
            <p:nvPr/>
          </p:nvSpPr>
          <p:spPr bwMode="auto">
            <a:xfrm>
              <a:off x="3802" y="3748"/>
              <a:ext cx="162" cy="95"/>
            </a:xfrm>
            <a:custGeom>
              <a:avLst/>
              <a:gdLst>
                <a:gd name="T0" fmla="*/ 82 w 162"/>
                <a:gd name="T1" fmla="*/ 4 h 95"/>
                <a:gd name="T2" fmla="*/ 54 w 162"/>
                <a:gd name="T3" fmla="*/ 9 h 95"/>
                <a:gd name="T4" fmla="*/ 34 w 162"/>
                <a:gd name="T5" fmla="*/ 15 h 95"/>
                <a:gd name="T6" fmla="*/ 23 w 162"/>
                <a:gd name="T7" fmla="*/ 22 h 95"/>
                <a:gd name="T8" fmla="*/ 16 w 162"/>
                <a:gd name="T9" fmla="*/ 30 h 95"/>
                <a:gd name="T10" fmla="*/ 15 w 162"/>
                <a:gd name="T11" fmla="*/ 42 h 95"/>
                <a:gd name="T12" fmla="*/ 20 w 162"/>
                <a:gd name="T13" fmla="*/ 57 h 95"/>
                <a:gd name="T14" fmla="*/ 32 w 162"/>
                <a:gd name="T15" fmla="*/ 71 h 95"/>
                <a:gd name="T16" fmla="*/ 49 w 162"/>
                <a:gd name="T17" fmla="*/ 77 h 95"/>
                <a:gd name="T18" fmla="*/ 67 w 162"/>
                <a:gd name="T19" fmla="*/ 80 h 95"/>
                <a:gd name="T20" fmla="*/ 97 w 162"/>
                <a:gd name="T21" fmla="*/ 80 h 95"/>
                <a:gd name="T22" fmla="*/ 136 w 162"/>
                <a:gd name="T23" fmla="*/ 73 h 95"/>
                <a:gd name="T24" fmla="*/ 155 w 162"/>
                <a:gd name="T25" fmla="*/ 68 h 95"/>
                <a:gd name="T26" fmla="*/ 157 w 162"/>
                <a:gd name="T27" fmla="*/ 61 h 95"/>
                <a:gd name="T28" fmla="*/ 155 w 162"/>
                <a:gd name="T29" fmla="*/ 56 h 95"/>
                <a:gd name="T30" fmla="*/ 152 w 162"/>
                <a:gd name="T31" fmla="*/ 49 h 95"/>
                <a:gd name="T32" fmla="*/ 152 w 162"/>
                <a:gd name="T33" fmla="*/ 43 h 95"/>
                <a:gd name="T34" fmla="*/ 155 w 162"/>
                <a:gd name="T35" fmla="*/ 47 h 95"/>
                <a:gd name="T36" fmla="*/ 158 w 162"/>
                <a:gd name="T37" fmla="*/ 50 h 95"/>
                <a:gd name="T38" fmla="*/ 161 w 162"/>
                <a:gd name="T39" fmla="*/ 54 h 95"/>
                <a:gd name="T40" fmla="*/ 162 w 162"/>
                <a:gd name="T41" fmla="*/ 58 h 95"/>
                <a:gd name="T42" fmla="*/ 162 w 162"/>
                <a:gd name="T43" fmla="*/ 64 h 95"/>
                <a:gd name="T44" fmla="*/ 162 w 162"/>
                <a:gd name="T45" fmla="*/ 71 h 95"/>
                <a:gd name="T46" fmla="*/ 161 w 162"/>
                <a:gd name="T47" fmla="*/ 76 h 95"/>
                <a:gd name="T48" fmla="*/ 157 w 162"/>
                <a:gd name="T49" fmla="*/ 80 h 95"/>
                <a:gd name="T50" fmla="*/ 114 w 162"/>
                <a:gd name="T51" fmla="*/ 88 h 95"/>
                <a:gd name="T52" fmla="*/ 69 w 162"/>
                <a:gd name="T53" fmla="*/ 95 h 95"/>
                <a:gd name="T54" fmla="*/ 47 w 162"/>
                <a:gd name="T55" fmla="*/ 94 h 95"/>
                <a:gd name="T56" fmla="*/ 28 w 162"/>
                <a:gd name="T57" fmla="*/ 87 h 95"/>
                <a:gd name="T58" fmla="*/ 13 w 162"/>
                <a:gd name="T59" fmla="*/ 75 h 95"/>
                <a:gd name="T60" fmla="*/ 2 w 162"/>
                <a:gd name="T61" fmla="*/ 53 h 95"/>
                <a:gd name="T62" fmla="*/ 0 w 162"/>
                <a:gd name="T63" fmla="*/ 41 h 95"/>
                <a:gd name="T64" fmla="*/ 1 w 162"/>
                <a:gd name="T65" fmla="*/ 31 h 95"/>
                <a:gd name="T66" fmla="*/ 7 w 162"/>
                <a:gd name="T67" fmla="*/ 24 h 95"/>
                <a:gd name="T68" fmla="*/ 15 w 162"/>
                <a:gd name="T69" fmla="*/ 15 h 95"/>
                <a:gd name="T70" fmla="*/ 32 w 162"/>
                <a:gd name="T71" fmla="*/ 4 h 95"/>
                <a:gd name="T72" fmla="*/ 52 w 162"/>
                <a:gd name="T73" fmla="*/ 0 h 95"/>
                <a:gd name="T74" fmla="*/ 71 w 162"/>
                <a:gd name="T75" fmla="*/ 0 h 95"/>
                <a:gd name="T76" fmla="*/ 91 w 162"/>
                <a:gd name="T77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2" h="95">
                  <a:moveTo>
                    <a:pt x="91" y="2"/>
                  </a:moveTo>
                  <a:lnTo>
                    <a:pt x="82" y="4"/>
                  </a:lnTo>
                  <a:lnTo>
                    <a:pt x="69" y="6"/>
                  </a:lnTo>
                  <a:lnTo>
                    <a:pt x="54" y="9"/>
                  </a:lnTo>
                  <a:lnTo>
                    <a:pt x="41" y="13"/>
                  </a:lnTo>
                  <a:lnTo>
                    <a:pt x="34" y="15"/>
                  </a:lnTo>
                  <a:lnTo>
                    <a:pt x="28" y="19"/>
                  </a:lnTo>
                  <a:lnTo>
                    <a:pt x="23" y="22"/>
                  </a:lnTo>
                  <a:lnTo>
                    <a:pt x="19" y="26"/>
                  </a:lnTo>
                  <a:lnTo>
                    <a:pt x="16" y="30"/>
                  </a:lnTo>
                  <a:lnTo>
                    <a:pt x="13" y="35"/>
                  </a:lnTo>
                  <a:lnTo>
                    <a:pt x="15" y="42"/>
                  </a:lnTo>
                  <a:lnTo>
                    <a:pt x="16" y="49"/>
                  </a:lnTo>
                  <a:lnTo>
                    <a:pt x="20" y="57"/>
                  </a:lnTo>
                  <a:lnTo>
                    <a:pt x="26" y="65"/>
                  </a:lnTo>
                  <a:lnTo>
                    <a:pt x="32" y="71"/>
                  </a:lnTo>
                  <a:lnTo>
                    <a:pt x="41" y="75"/>
                  </a:lnTo>
                  <a:lnTo>
                    <a:pt x="49" y="77"/>
                  </a:lnTo>
                  <a:lnTo>
                    <a:pt x="57" y="80"/>
                  </a:lnTo>
                  <a:lnTo>
                    <a:pt x="67" y="80"/>
                  </a:lnTo>
                  <a:lnTo>
                    <a:pt x="76" y="82"/>
                  </a:lnTo>
                  <a:lnTo>
                    <a:pt x="97" y="80"/>
                  </a:lnTo>
                  <a:lnTo>
                    <a:pt x="117" y="76"/>
                  </a:lnTo>
                  <a:lnTo>
                    <a:pt x="136" y="73"/>
                  </a:lnTo>
                  <a:lnTo>
                    <a:pt x="154" y="72"/>
                  </a:lnTo>
                  <a:lnTo>
                    <a:pt x="155" y="68"/>
                  </a:lnTo>
                  <a:lnTo>
                    <a:pt x="155" y="64"/>
                  </a:lnTo>
                  <a:lnTo>
                    <a:pt x="157" y="61"/>
                  </a:lnTo>
                  <a:lnTo>
                    <a:pt x="155" y="58"/>
                  </a:lnTo>
                  <a:lnTo>
                    <a:pt x="155" y="56"/>
                  </a:lnTo>
                  <a:lnTo>
                    <a:pt x="154" y="53"/>
                  </a:lnTo>
                  <a:lnTo>
                    <a:pt x="152" y="49"/>
                  </a:lnTo>
                  <a:lnTo>
                    <a:pt x="150" y="45"/>
                  </a:lnTo>
                  <a:lnTo>
                    <a:pt x="152" y="43"/>
                  </a:lnTo>
                  <a:lnTo>
                    <a:pt x="154" y="45"/>
                  </a:lnTo>
                  <a:lnTo>
                    <a:pt x="155" y="47"/>
                  </a:lnTo>
                  <a:lnTo>
                    <a:pt x="157" y="49"/>
                  </a:lnTo>
                  <a:lnTo>
                    <a:pt x="158" y="50"/>
                  </a:lnTo>
                  <a:lnTo>
                    <a:pt x="159" y="53"/>
                  </a:lnTo>
                  <a:lnTo>
                    <a:pt x="161" y="54"/>
                  </a:lnTo>
                  <a:lnTo>
                    <a:pt x="162" y="56"/>
                  </a:lnTo>
                  <a:lnTo>
                    <a:pt x="162" y="58"/>
                  </a:lnTo>
                  <a:lnTo>
                    <a:pt x="162" y="60"/>
                  </a:lnTo>
                  <a:lnTo>
                    <a:pt x="162" y="64"/>
                  </a:lnTo>
                  <a:lnTo>
                    <a:pt x="162" y="67"/>
                  </a:lnTo>
                  <a:lnTo>
                    <a:pt x="162" y="71"/>
                  </a:lnTo>
                  <a:lnTo>
                    <a:pt x="162" y="73"/>
                  </a:lnTo>
                  <a:lnTo>
                    <a:pt x="161" y="76"/>
                  </a:lnTo>
                  <a:lnTo>
                    <a:pt x="159" y="79"/>
                  </a:lnTo>
                  <a:lnTo>
                    <a:pt x="157" y="80"/>
                  </a:lnTo>
                  <a:lnTo>
                    <a:pt x="137" y="84"/>
                  </a:lnTo>
                  <a:lnTo>
                    <a:pt x="114" y="88"/>
                  </a:lnTo>
                  <a:lnTo>
                    <a:pt x="92" y="92"/>
                  </a:lnTo>
                  <a:lnTo>
                    <a:pt x="69" y="95"/>
                  </a:lnTo>
                  <a:lnTo>
                    <a:pt x="58" y="95"/>
                  </a:lnTo>
                  <a:lnTo>
                    <a:pt x="47" y="94"/>
                  </a:lnTo>
                  <a:lnTo>
                    <a:pt x="38" y="91"/>
                  </a:lnTo>
                  <a:lnTo>
                    <a:pt x="28" y="87"/>
                  </a:lnTo>
                  <a:lnTo>
                    <a:pt x="20" y="82"/>
                  </a:lnTo>
                  <a:lnTo>
                    <a:pt x="13" y="75"/>
                  </a:lnTo>
                  <a:lnTo>
                    <a:pt x="8" y="65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4" y="27"/>
                  </a:lnTo>
                  <a:lnTo>
                    <a:pt x="7" y="24"/>
                  </a:lnTo>
                  <a:lnTo>
                    <a:pt x="11" y="20"/>
                  </a:lnTo>
                  <a:lnTo>
                    <a:pt x="15" y="15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91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4" name="Line 132"/>
            <p:cNvSpPr>
              <a:spLocks noChangeShapeType="1"/>
            </p:cNvSpPr>
            <p:nvPr/>
          </p:nvSpPr>
          <p:spPr bwMode="auto">
            <a:xfrm>
              <a:off x="3893" y="375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5" name="Freeform 133"/>
            <p:cNvSpPr>
              <a:spLocks/>
            </p:cNvSpPr>
            <p:nvPr/>
          </p:nvSpPr>
          <p:spPr bwMode="auto">
            <a:xfrm>
              <a:off x="3813" y="3745"/>
              <a:ext cx="143" cy="87"/>
            </a:xfrm>
            <a:custGeom>
              <a:avLst/>
              <a:gdLst>
                <a:gd name="T0" fmla="*/ 57 w 143"/>
                <a:gd name="T1" fmla="*/ 0 h 87"/>
                <a:gd name="T2" fmla="*/ 60 w 143"/>
                <a:gd name="T3" fmla="*/ 1 h 87"/>
                <a:gd name="T4" fmla="*/ 61 w 143"/>
                <a:gd name="T5" fmla="*/ 3 h 87"/>
                <a:gd name="T6" fmla="*/ 64 w 143"/>
                <a:gd name="T7" fmla="*/ 4 h 87"/>
                <a:gd name="T8" fmla="*/ 66 w 143"/>
                <a:gd name="T9" fmla="*/ 5 h 87"/>
                <a:gd name="T10" fmla="*/ 68 w 143"/>
                <a:gd name="T11" fmla="*/ 7 h 87"/>
                <a:gd name="T12" fmla="*/ 71 w 143"/>
                <a:gd name="T13" fmla="*/ 8 h 87"/>
                <a:gd name="T14" fmla="*/ 73 w 143"/>
                <a:gd name="T15" fmla="*/ 9 h 87"/>
                <a:gd name="T16" fmla="*/ 75 w 143"/>
                <a:gd name="T17" fmla="*/ 11 h 87"/>
                <a:gd name="T18" fmla="*/ 83 w 143"/>
                <a:gd name="T19" fmla="*/ 18 h 87"/>
                <a:gd name="T20" fmla="*/ 92 w 143"/>
                <a:gd name="T21" fmla="*/ 25 h 87"/>
                <a:gd name="T22" fmla="*/ 103 w 143"/>
                <a:gd name="T23" fmla="*/ 31 h 87"/>
                <a:gd name="T24" fmla="*/ 113 w 143"/>
                <a:gd name="T25" fmla="*/ 38 h 87"/>
                <a:gd name="T26" fmla="*/ 122 w 143"/>
                <a:gd name="T27" fmla="*/ 46 h 87"/>
                <a:gd name="T28" fmla="*/ 131 w 143"/>
                <a:gd name="T29" fmla="*/ 55 h 87"/>
                <a:gd name="T30" fmla="*/ 137 w 143"/>
                <a:gd name="T31" fmla="*/ 64 h 87"/>
                <a:gd name="T32" fmla="*/ 143 w 143"/>
                <a:gd name="T33" fmla="*/ 75 h 87"/>
                <a:gd name="T34" fmla="*/ 91 w 143"/>
                <a:gd name="T35" fmla="*/ 86 h 87"/>
                <a:gd name="T36" fmla="*/ 57 w 143"/>
                <a:gd name="T37" fmla="*/ 87 h 87"/>
                <a:gd name="T38" fmla="*/ 19 w 143"/>
                <a:gd name="T39" fmla="*/ 75 h 87"/>
                <a:gd name="T40" fmla="*/ 0 w 143"/>
                <a:gd name="T41" fmla="*/ 57 h 87"/>
                <a:gd name="T42" fmla="*/ 2 w 143"/>
                <a:gd name="T43" fmla="*/ 27 h 87"/>
                <a:gd name="T44" fmla="*/ 30 w 143"/>
                <a:gd name="T45" fmla="*/ 8 h 87"/>
                <a:gd name="T46" fmla="*/ 57 w 143"/>
                <a:gd name="T4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87">
                  <a:moveTo>
                    <a:pt x="57" y="0"/>
                  </a:moveTo>
                  <a:lnTo>
                    <a:pt x="60" y="1"/>
                  </a:lnTo>
                  <a:lnTo>
                    <a:pt x="61" y="3"/>
                  </a:lnTo>
                  <a:lnTo>
                    <a:pt x="64" y="4"/>
                  </a:lnTo>
                  <a:lnTo>
                    <a:pt x="66" y="5"/>
                  </a:lnTo>
                  <a:lnTo>
                    <a:pt x="68" y="7"/>
                  </a:lnTo>
                  <a:lnTo>
                    <a:pt x="71" y="8"/>
                  </a:lnTo>
                  <a:lnTo>
                    <a:pt x="73" y="9"/>
                  </a:lnTo>
                  <a:lnTo>
                    <a:pt x="75" y="11"/>
                  </a:lnTo>
                  <a:lnTo>
                    <a:pt x="83" y="18"/>
                  </a:lnTo>
                  <a:lnTo>
                    <a:pt x="92" y="25"/>
                  </a:lnTo>
                  <a:lnTo>
                    <a:pt x="103" y="31"/>
                  </a:lnTo>
                  <a:lnTo>
                    <a:pt x="113" y="38"/>
                  </a:lnTo>
                  <a:lnTo>
                    <a:pt x="122" y="46"/>
                  </a:lnTo>
                  <a:lnTo>
                    <a:pt x="131" y="55"/>
                  </a:lnTo>
                  <a:lnTo>
                    <a:pt x="137" y="64"/>
                  </a:lnTo>
                  <a:lnTo>
                    <a:pt x="143" y="75"/>
                  </a:lnTo>
                  <a:lnTo>
                    <a:pt x="91" y="86"/>
                  </a:lnTo>
                  <a:lnTo>
                    <a:pt x="57" y="87"/>
                  </a:lnTo>
                  <a:lnTo>
                    <a:pt x="19" y="75"/>
                  </a:lnTo>
                  <a:lnTo>
                    <a:pt x="0" y="57"/>
                  </a:lnTo>
                  <a:lnTo>
                    <a:pt x="2" y="27"/>
                  </a:lnTo>
                  <a:lnTo>
                    <a:pt x="30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6" name="Freeform 134"/>
            <p:cNvSpPr>
              <a:spLocks noEditPoints="1"/>
            </p:cNvSpPr>
            <p:nvPr/>
          </p:nvSpPr>
          <p:spPr bwMode="auto">
            <a:xfrm>
              <a:off x="3813" y="3748"/>
              <a:ext cx="140" cy="84"/>
            </a:xfrm>
            <a:custGeom>
              <a:avLst/>
              <a:gdLst>
                <a:gd name="T0" fmla="*/ 69 w 140"/>
                <a:gd name="T1" fmla="*/ 4 h 84"/>
                <a:gd name="T2" fmla="*/ 58 w 140"/>
                <a:gd name="T3" fmla="*/ 6 h 84"/>
                <a:gd name="T4" fmla="*/ 46 w 140"/>
                <a:gd name="T5" fmla="*/ 8 h 84"/>
                <a:gd name="T6" fmla="*/ 34 w 140"/>
                <a:gd name="T7" fmla="*/ 12 h 84"/>
                <a:gd name="T8" fmla="*/ 21 w 140"/>
                <a:gd name="T9" fmla="*/ 16 h 84"/>
                <a:gd name="T10" fmla="*/ 17 w 140"/>
                <a:gd name="T11" fmla="*/ 17 h 84"/>
                <a:gd name="T12" fmla="*/ 12 w 140"/>
                <a:gd name="T13" fmla="*/ 22 h 84"/>
                <a:gd name="T14" fmla="*/ 9 w 140"/>
                <a:gd name="T15" fmla="*/ 24 h 84"/>
                <a:gd name="T16" fmla="*/ 5 w 140"/>
                <a:gd name="T17" fmla="*/ 28 h 84"/>
                <a:gd name="T18" fmla="*/ 4 w 140"/>
                <a:gd name="T19" fmla="*/ 32 h 84"/>
                <a:gd name="T20" fmla="*/ 2 w 140"/>
                <a:gd name="T21" fmla="*/ 37 h 84"/>
                <a:gd name="T22" fmla="*/ 4 w 140"/>
                <a:gd name="T23" fmla="*/ 42 h 84"/>
                <a:gd name="T24" fmla="*/ 5 w 140"/>
                <a:gd name="T25" fmla="*/ 49 h 84"/>
                <a:gd name="T26" fmla="*/ 8 w 140"/>
                <a:gd name="T27" fmla="*/ 53 h 84"/>
                <a:gd name="T28" fmla="*/ 9 w 140"/>
                <a:gd name="T29" fmla="*/ 58 h 84"/>
                <a:gd name="T30" fmla="*/ 12 w 140"/>
                <a:gd name="T31" fmla="*/ 61 h 84"/>
                <a:gd name="T32" fmla="*/ 16 w 140"/>
                <a:gd name="T33" fmla="*/ 65 h 84"/>
                <a:gd name="T34" fmla="*/ 19 w 140"/>
                <a:gd name="T35" fmla="*/ 68 h 84"/>
                <a:gd name="T36" fmla="*/ 23 w 140"/>
                <a:gd name="T37" fmla="*/ 71 h 84"/>
                <a:gd name="T38" fmla="*/ 26 w 140"/>
                <a:gd name="T39" fmla="*/ 73 h 84"/>
                <a:gd name="T40" fmla="*/ 30 w 140"/>
                <a:gd name="T41" fmla="*/ 75 h 84"/>
                <a:gd name="T42" fmla="*/ 19 w 140"/>
                <a:gd name="T43" fmla="*/ 72 h 84"/>
                <a:gd name="T44" fmla="*/ 0 w 140"/>
                <a:gd name="T45" fmla="*/ 54 h 84"/>
                <a:gd name="T46" fmla="*/ 2 w 140"/>
                <a:gd name="T47" fmla="*/ 24 h 84"/>
                <a:gd name="T48" fmla="*/ 30 w 140"/>
                <a:gd name="T49" fmla="*/ 5 h 84"/>
                <a:gd name="T50" fmla="*/ 49 w 140"/>
                <a:gd name="T51" fmla="*/ 0 h 84"/>
                <a:gd name="T52" fmla="*/ 50 w 140"/>
                <a:gd name="T53" fmla="*/ 0 h 84"/>
                <a:gd name="T54" fmla="*/ 53 w 140"/>
                <a:gd name="T55" fmla="*/ 0 h 84"/>
                <a:gd name="T56" fmla="*/ 54 w 140"/>
                <a:gd name="T57" fmla="*/ 0 h 84"/>
                <a:gd name="T58" fmla="*/ 56 w 140"/>
                <a:gd name="T59" fmla="*/ 0 h 84"/>
                <a:gd name="T60" fmla="*/ 57 w 140"/>
                <a:gd name="T61" fmla="*/ 0 h 84"/>
                <a:gd name="T62" fmla="*/ 60 w 140"/>
                <a:gd name="T63" fmla="*/ 0 h 84"/>
                <a:gd name="T64" fmla="*/ 61 w 140"/>
                <a:gd name="T65" fmla="*/ 0 h 84"/>
                <a:gd name="T66" fmla="*/ 62 w 140"/>
                <a:gd name="T67" fmla="*/ 1 h 84"/>
                <a:gd name="T68" fmla="*/ 64 w 140"/>
                <a:gd name="T69" fmla="*/ 1 h 84"/>
                <a:gd name="T70" fmla="*/ 65 w 140"/>
                <a:gd name="T71" fmla="*/ 1 h 84"/>
                <a:gd name="T72" fmla="*/ 65 w 140"/>
                <a:gd name="T73" fmla="*/ 2 h 84"/>
                <a:gd name="T74" fmla="*/ 66 w 140"/>
                <a:gd name="T75" fmla="*/ 2 h 84"/>
                <a:gd name="T76" fmla="*/ 66 w 140"/>
                <a:gd name="T77" fmla="*/ 2 h 84"/>
                <a:gd name="T78" fmla="*/ 68 w 140"/>
                <a:gd name="T79" fmla="*/ 4 h 84"/>
                <a:gd name="T80" fmla="*/ 68 w 140"/>
                <a:gd name="T81" fmla="*/ 4 h 84"/>
                <a:gd name="T82" fmla="*/ 69 w 140"/>
                <a:gd name="T83" fmla="*/ 4 h 84"/>
                <a:gd name="T84" fmla="*/ 41 w 140"/>
                <a:gd name="T85" fmla="*/ 79 h 84"/>
                <a:gd name="T86" fmla="*/ 51 w 140"/>
                <a:gd name="T87" fmla="*/ 80 h 84"/>
                <a:gd name="T88" fmla="*/ 64 w 140"/>
                <a:gd name="T89" fmla="*/ 82 h 84"/>
                <a:gd name="T90" fmla="*/ 77 w 140"/>
                <a:gd name="T91" fmla="*/ 80 h 84"/>
                <a:gd name="T92" fmla="*/ 90 w 140"/>
                <a:gd name="T93" fmla="*/ 79 h 84"/>
                <a:gd name="T94" fmla="*/ 103 w 140"/>
                <a:gd name="T95" fmla="*/ 77 h 84"/>
                <a:gd name="T96" fmla="*/ 116 w 140"/>
                <a:gd name="T97" fmla="*/ 75 h 84"/>
                <a:gd name="T98" fmla="*/ 128 w 140"/>
                <a:gd name="T99" fmla="*/ 73 h 84"/>
                <a:gd name="T100" fmla="*/ 140 w 140"/>
                <a:gd name="T101" fmla="*/ 72 h 84"/>
                <a:gd name="T102" fmla="*/ 91 w 140"/>
                <a:gd name="T103" fmla="*/ 83 h 84"/>
                <a:gd name="T104" fmla="*/ 57 w 140"/>
                <a:gd name="T105" fmla="*/ 84 h 84"/>
                <a:gd name="T106" fmla="*/ 41 w 140"/>
                <a:gd name="T10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84">
                  <a:moveTo>
                    <a:pt x="69" y="4"/>
                  </a:moveTo>
                  <a:lnTo>
                    <a:pt x="58" y="6"/>
                  </a:lnTo>
                  <a:lnTo>
                    <a:pt x="46" y="8"/>
                  </a:lnTo>
                  <a:lnTo>
                    <a:pt x="34" y="12"/>
                  </a:lnTo>
                  <a:lnTo>
                    <a:pt x="21" y="16"/>
                  </a:lnTo>
                  <a:lnTo>
                    <a:pt x="17" y="17"/>
                  </a:lnTo>
                  <a:lnTo>
                    <a:pt x="12" y="22"/>
                  </a:lnTo>
                  <a:lnTo>
                    <a:pt x="9" y="24"/>
                  </a:lnTo>
                  <a:lnTo>
                    <a:pt x="5" y="28"/>
                  </a:lnTo>
                  <a:lnTo>
                    <a:pt x="4" y="32"/>
                  </a:lnTo>
                  <a:lnTo>
                    <a:pt x="2" y="37"/>
                  </a:lnTo>
                  <a:lnTo>
                    <a:pt x="4" y="42"/>
                  </a:lnTo>
                  <a:lnTo>
                    <a:pt x="5" y="49"/>
                  </a:lnTo>
                  <a:lnTo>
                    <a:pt x="8" y="53"/>
                  </a:lnTo>
                  <a:lnTo>
                    <a:pt x="9" y="58"/>
                  </a:lnTo>
                  <a:lnTo>
                    <a:pt x="12" y="61"/>
                  </a:lnTo>
                  <a:lnTo>
                    <a:pt x="16" y="65"/>
                  </a:lnTo>
                  <a:lnTo>
                    <a:pt x="19" y="68"/>
                  </a:lnTo>
                  <a:lnTo>
                    <a:pt x="23" y="71"/>
                  </a:lnTo>
                  <a:lnTo>
                    <a:pt x="26" y="73"/>
                  </a:lnTo>
                  <a:lnTo>
                    <a:pt x="30" y="75"/>
                  </a:lnTo>
                  <a:lnTo>
                    <a:pt x="19" y="72"/>
                  </a:lnTo>
                  <a:lnTo>
                    <a:pt x="0" y="54"/>
                  </a:lnTo>
                  <a:lnTo>
                    <a:pt x="2" y="24"/>
                  </a:lnTo>
                  <a:lnTo>
                    <a:pt x="30" y="5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9" y="4"/>
                  </a:lnTo>
                  <a:close/>
                  <a:moveTo>
                    <a:pt x="41" y="79"/>
                  </a:moveTo>
                  <a:lnTo>
                    <a:pt x="51" y="80"/>
                  </a:lnTo>
                  <a:lnTo>
                    <a:pt x="64" y="82"/>
                  </a:lnTo>
                  <a:lnTo>
                    <a:pt x="77" y="80"/>
                  </a:lnTo>
                  <a:lnTo>
                    <a:pt x="90" y="79"/>
                  </a:lnTo>
                  <a:lnTo>
                    <a:pt x="103" y="77"/>
                  </a:lnTo>
                  <a:lnTo>
                    <a:pt x="116" y="75"/>
                  </a:lnTo>
                  <a:lnTo>
                    <a:pt x="128" y="73"/>
                  </a:lnTo>
                  <a:lnTo>
                    <a:pt x="140" y="72"/>
                  </a:lnTo>
                  <a:lnTo>
                    <a:pt x="91" y="83"/>
                  </a:lnTo>
                  <a:lnTo>
                    <a:pt x="57" y="84"/>
                  </a:lnTo>
                  <a:lnTo>
                    <a:pt x="41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7" name="Freeform 135"/>
            <p:cNvSpPr>
              <a:spLocks/>
            </p:cNvSpPr>
            <p:nvPr/>
          </p:nvSpPr>
          <p:spPr bwMode="auto">
            <a:xfrm>
              <a:off x="3813" y="3748"/>
              <a:ext cx="69" cy="75"/>
            </a:xfrm>
            <a:custGeom>
              <a:avLst/>
              <a:gdLst>
                <a:gd name="T0" fmla="*/ 69 w 69"/>
                <a:gd name="T1" fmla="*/ 4 h 75"/>
                <a:gd name="T2" fmla="*/ 58 w 69"/>
                <a:gd name="T3" fmla="*/ 6 h 75"/>
                <a:gd name="T4" fmla="*/ 46 w 69"/>
                <a:gd name="T5" fmla="*/ 8 h 75"/>
                <a:gd name="T6" fmla="*/ 34 w 69"/>
                <a:gd name="T7" fmla="*/ 12 h 75"/>
                <a:gd name="T8" fmla="*/ 21 w 69"/>
                <a:gd name="T9" fmla="*/ 16 h 75"/>
                <a:gd name="T10" fmla="*/ 17 w 69"/>
                <a:gd name="T11" fmla="*/ 17 h 75"/>
                <a:gd name="T12" fmla="*/ 12 w 69"/>
                <a:gd name="T13" fmla="*/ 22 h 75"/>
                <a:gd name="T14" fmla="*/ 9 w 69"/>
                <a:gd name="T15" fmla="*/ 24 h 75"/>
                <a:gd name="T16" fmla="*/ 5 w 69"/>
                <a:gd name="T17" fmla="*/ 28 h 75"/>
                <a:gd name="T18" fmla="*/ 4 w 69"/>
                <a:gd name="T19" fmla="*/ 32 h 75"/>
                <a:gd name="T20" fmla="*/ 2 w 69"/>
                <a:gd name="T21" fmla="*/ 37 h 75"/>
                <a:gd name="T22" fmla="*/ 4 w 69"/>
                <a:gd name="T23" fmla="*/ 42 h 75"/>
                <a:gd name="T24" fmla="*/ 5 w 69"/>
                <a:gd name="T25" fmla="*/ 49 h 75"/>
                <a:gd name="T26" fmla="*/ 8 w 69"/>
                <a:gd name="T27" fmla="*/ 53 h 75"/>
                <a:gd name="T28" fmla="*/ 9 w 69"/>
                <a:gd name="T29" fmla="*/ 58 h 75"/>
                <a:gd name="T30" fmla="*/ 12 w 69"/>
                <a:gd name="T31" fmla="*/ 61 h 75"/>
                <a:gd name="T32" fmla="*/ 16 w 69"/>
                <a:gd name="T33" fmla="*/ 65 h 75"/>
                <a:gd name="T34" fmla="*/ 19 w 69"/>
                <a:gd name="T35" fmla="*/ 68 h 75"/>
                <a:gd name="T36" fmla="*/ 23 w 69"/>
                <a:gd name="T37" fmla="*/ 71 h 75"/>
                <a:gd name="T38" fmla="*/ 26 w 69"/>
                <a:gd name="T39" fmla="*/ 73 h 75"/>
                <a:gd name="T40" fmla="*/ 30 w 69"/>
                <a:gd name="T41" fmla="*/ 75 h 75"/>
                <a:gd name="T42" fmla="*/ 19 w 69"/>
                <a:gd name="T43" fmla="*/ 72 h 75"/>
                <a:gd name="T44" fmla="*/ 0 w 69"/>
                <a:gd name="T45" fmla="*/ 54 h 75"/>
                <a:gd name="T46" fmla="*/ 2 w 69"/>
                <a:gd name="T47" fmla="*/ 24 h 75"/>
                <a:gd name="T48" fmla="*/ 30 w 69"/>
                <a:gd name="T49" fmla="*/ 5 h 75"/>
                <a:gd name="T50" fmla="*/ 49 w 69"/>
                <a:gd name="T51" fmla="*/ 0 h 75"/>
                <a:gd name="T52" fmla="*/ 50 w 69"/>
                <a:gd name="T53" fmla="*/ 0 h 75"/>
                <a:gd name="T54" fmla="*/ 53 w 69"/>
                <a:gd name="T55" fmla="*/ 0 h 75"/>
                <a:gd name="T56" fmla="*/ 54 w 69"/>
                <a:gd name="T57" fmla="*/ 0 h 75"/>
                <a:gd name="T58" fmla="*/ 56 w 69"/>
                <a:gd name="T59" fmla="*/ 0 h 75"/>
                <a:gd name="T60" fmla="*/ 57 w 69"/>
                <a:gd name="T61" fmla="*/ 0 h 75"/>
                <a:gd name="T62" fmla="*/ 60 w 69"/>
                <a:gd name="T63" fmla="*/ 0 h 75"/>
                <a:gd name="T64" fmla="*/ 61 w 69"/>
                <a:gd name="T65" fmla="*/ 0 h 75"/>
                <a:gd name="T66" fmla="*/ 62 w 69"/>
                <a:gd name="T67" fmla="*/ 1 h 75"/>
                <a:gd name="T68" fmla="*/ 64 w 69"/>
                <a:gd name="T69" fmla="*/ 1 h 75"/>
                <a:gd name="T70" fmla="*/ 65 w 69"/>
                <a:gd name="T71" fmla="*/ 1 h 75"/>
                <a:gd name="T72" fmla="*/ 65 w 69"/>
                <a:gd name="T73" fmla="*/ 2 h 75"/>
                <a:gd name="T74" fmla="*/ 66 w 69"/>
                <a:gd name="T75" fmla="*/ 2 h 75"/>
                <a:gd name="T76" fmla="*/ 68 w 69"/>
                <a:gd name="T77" fmla="*/ 4 h 75"/>
                <a:gd name="T78" fmla="*/ 69 w 69"/>
                <a:gd name="T79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" h="75">
                  <a:moveTo>
                    <a:pt x="69" y="4"/>
                  </a:moveTo>
                  <a:lnTo>
                    <a:pt x="58" y="6"/>
                  </a:lnTo>
                  <a:lnTo>
                    <a:pt x="46" y="8"/>
                  </a:lnTo>
                  <a:lnTo>
                    <a:pt x="34" y="12"/>
                  </a:lnTo>
                  <a:lnTo>
                    <a:pt x="21" y="16"/>
                  </a:lnTo>
                  <a:lnTo>
                    <a:pt x="17" y="17"/>
                  </a:lnTo>
                  <a:lnTo>
                    <a:pt x="12" y="22"/>
                  </a:lnTo>
                  <a:lnTo>
                    <a:pt x="9" y="24"/>
                  </a:lnTo>
                  <a:lnTo>
                    <a:pt x="5" y="28"/>
                  </a:lnTo>
                  <a:lnTo>
                    <a:pt x="4" y="32"/>
                  </a:lnTo>
                  <a:lnTo>
                    <a:pt x="2" y="37"/>
                  </a:lnTo>
                  <a:lnTo>
                    <a:pt x="4" y="42"/>
                  </a:lnTo>
                  <a:lnTo>
                    <a:pt x="5" y="49"/>
                  </a:lnTo>
                  <a:lnTo>
                    <a:pt x="8" y="53"/>
                  </a:lnTo>
                  <a:lnTo>
                    <a:pt x="9" y="58"/>
                  </a:lnTo>
                  <a:lnTo>
                    <a:pt x="12" y="61"/>
                  </a:lnTo>
                  <a:lnTo>
                    <a:pt x="16" y="65"/>
                  </a:lnTo>
                  <a:lnTo>
                    <a:pt x="19" y="68"/>
                  </a:lnTo>
                  <a:lnTo>
                    <a:pt x="23" y="71"/>
                  </a:lnTo>
                  <a:lnTo>
                    <a:pt x="26" y="73"/>
                  </a:lnTo>
                  <a:lnTo>
                    <a:pt x="30" y="75"/>
                  </a:lnTo>
                  <a:lnTo>
                    <a:pt x="19" y="72"/>
                  </a:lnTo>
                  <a:lnTo>
                    <a:pt x="0" y="54"/>
                  </a:lnTo>
                  <a:lnTo>
                    <a:pt x="2" y="24"/>
                  </a:lnTo>
                  <a:lnTo>
                    <a:pt x="30" y="5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69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8" name="Freeform 136"/>
            <p:cNvSpPr>
              <a:spLocks/>
            </p:cNvSpPr>
            <p:nvPr/>
          </p:nvSpPr>
          <p:spPr bwMode="auto">
            <a:xfrm>
              <a:off x="3854" y="3820"/>
              <a:ext cx="99" cy="12"/>
            </a:xfrm>
            <a:custGeom>
              <a:avLst/>
              <a:gdLst>
                <a:gd name="T0" fmla="*/ 0 w 99"/>
                <a:gd name="T1" fmla="*/ 7 h 12"/>
                <a:gd name="T2" fmla="*/ 10 w 99"/>
                <a:gd name="T3" fmla="*/ 8 h 12"/>
                <a:gd name="T4" fmla="*/ 23 w 99"/>
                <a:gd name="T5" fmla="*/ 10 h 12"/>
                <a:gd name="T6" fmla="*/ 36 w 99"/>
                <a:gd name="T7" fmla="*/ 8 h 12"/>
                <a:gd name="T8" fmla="*/ 49 w 99"/>
                <a:gd name="T9" fmla="*/ 7 h 12"/>
                <a:gd name="T10" fmla="*/ 62 w 99"/>
                <a:gd name="T11" fmla="*/ 5 h 12"/>
                <a:gd name="T12" fmla="*/ 75 w 99"/>
                <a:gd name="T13" fmla="*/ 3 h 12"/>
                <a:gd name="T14" fmla="*/ 87 w 99"/>
                <a:gd name="T15" fmla="*/ 1 h 12"/>
                <a:gd name="T16" fmla="*/ 99 w 99"/>
                <a:gd name="T17" fmla="*/ 0 h 12"/>
                <a:gd name="T18" fmla="*/ 50 w 99"/>
                <a:gd name="T19" fmla="*/ 11 h 12"/>
                <a:gd name="T20" fmla="*/ 16 w 99"/>
                <a:gd name="T21" fmla="*/ 12 h 12"/>
                <a:gd name="T22" fmla="*/ 0 w 99"/>
                <a:gd name="T2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2">
                  <a:moveTo>
                    <a:pt x="0" y="7"/>
                  </a:moveTo>
                  <a:lnTo>
                    <a:pt x="10" y="8"/>
                  </a:lnTo>
                  <a:lnTo>
                    <a:pt x="23" y="10"/>
                  </a:lnTo>
                  <a:lnTo>
                    <a:pt x="36" y="8"/>
                  </a:lnTo>
                  <a:lnTo>
                    <a:pt x="49" y="7"/>
                  </a:lnTo>
                  <a:lnTo>
                    <a:pt x="62" y="5"/>
                  </a:lnTo>
                  <a:lnTo>
                    <a:pt x="75" y="3"/>
                  </a:lnTo>
                  <a:lnTo>
                    <a:pt x="87" y="1"/>
                  </a:lnTo>
                  <a:lnTo>
                    <a:pt x="99" y="0"/>
                  </a:lnTo>
                  <a:lnTo>
                    <a:pt x="50" y="11"/>
                  </a:lnTo>
                  <a:lnTo>
                    <a:pt x="16" y="12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69" name="Freeform 137"/>
            <p:cNvSpPr>
              <a:spLocks noEditPoints="1"/>
            </p:cNvSpPr>
            <p:nvPr/>
          </p:nvSpPr>
          <p:spPr bwMode="auto">
            <a:xfrm>
              <a:off x="2421" y="3255"/>
              <a:ext cx="1051" cy="656"/>
            </a:xfrm>
            <a:custGeom>
              <a:avLst/>
              <a:gdLst>
                <a:gd name="T0" fmla="*/ 1044 w 1051"/>
                <a:gd name="T1" fmla="*/ 499 h 656"/>
                <a:gd name="T2" fmla="*/ 1048 w 1051"/>
                <a:gd name="T3" fmla="*/ 560 h 656"/>
                <a:gd name="T4" fmla="*/ 1045 w 1051"/>
                <a:gd name="T5" fmla="*/ 564 h 656"/>
                <a:gd name="T6" fmla="*/ 1040 w 1051"/>
                <a:gd name="T7" fmla="*/ 564 h 656"/>
                <a:gd name="T8" fmla="*/ 996 w 1051"/>
                <a:gd name="T9" fmla="*/ 562 h 656"/>
                <a:gd name="T10" fmla="*/ 936 w 1051"/>
                <a:gd name="T11" fmla="*/ 572 h 656"/>
                <a:gd name="T12" fmla="*/ 854 w 1051"/>
                <a:gd name="T13" fmla="*/ 595 h 656"/>
                <a:gd name="T14" fmla="*/ 802 w 1051"/>
                <a:gd name="T15" fmla="*/ 610 h 656"/>
                <a:gd name="T16" fmla="*/ 746 w 1051"/>
                <a:gd name="T17" fmla="*/ 614 h 656"/>
                <a:gd name="T18" fmla="*/ 644 w 1051"/>
                <a:gd name="T19" fmla="*/ 614 h 656"/>
                <a:gd name="T20" fmla="*/ 588 w 1051"/>
                <a:gd name="T21" fmla="*/ 605 h 656"/>
                <a:gd name="T22" fmla="*/ 550 w 1051"/>
                <a:gd name="T23" fmla="*/ 600 h 656"/>
                <a:gd name="T24" fmla="*/ 525 w 1051"/>
                <a:gd name="T25" fmla="*/ 599 h 656"/>
                <a:gd name="T26" fmla="*/ 503 w 1051"/>
                <a:gd name="T27" fmla="*/ 598 h 656"/>
                <a:gd name="T28" fmla="*/ 292 w 1051"/>
                <a:gd name="T29" fmla="*/ 598 h 656"/>
                <a:gd name="T30" fmla="*/ 89 w 1051"/>
                <a:gd name="T31" fmla="*/ 581 h 656"/>
                <a:gd name="T32" fmla="*/ 95 w 1051"/>
                <a:gd name="T33" fmla="*/ 532 h 656"/>
                <a:gd name="T34" fmla="*/ 130 w 1051"/>
                <a:gd name="T35" fmla="*/ 373 h 656"/>
                <a:gd name="T36" fmla="*/ 139 w 1051"/>
                <a:gd name="T37" fmla="*/ 314 h 656"/>
                <a:gd name="T38" fmla="*/ 142 w 1051"/>
                <a:gd name="T39" fmla="*/ 298 h 656"/>
                <a:gd name="T40" fmla="*/ 157 w 1051"/>
                <a:gd name="T41" fmla="*/ 238 h 656"/>
                <a:gd name="T42" fmla="*/ 164 w 1051"/>
                <a:gd name="T43" fmla="*/ 206 h 656"/>
                <a:gd name="T44" fmla="*/ 180 w 1051"/>
                <a:gd name="T45" fmla="*/ 126 h 656"/>
                <a:gd name="T46" fmla="*/ 205 w 1051"/>
                <a:gd name="T47" fmla="*/ 49 h 656"/>
                <a:gd name="T48" fmla="*/ 216 w 1051"/>
                <a:gd name="T49" fmla="*/ 224 h 656"/>
                <a:gd name="T50" fmla="*/ 271 w 1051"/>
                <a:gd name="T51" fmla="*/ 314 h 656"/>
                <a:gd name="T52" fmla="*/ 332 w 1051"/>
                <a:gd name="T53" fmla="*/ 293 h 656"/>
                <a:gd name="T54" fmla="*/ 374 w 1051"/>
                <a:gd name="T55" fmla="*/ 231 h 656"/>
                <a:gd name="T56" fmla="*/ 427 w 1051"/>
                <a:gd name="T57" fmla="*/ 107 h 656"/>
                <a:gd name="T58" fmla="*/ 478 w 1051"/>
                <a:gd name="T59" fmla="*/ 59 h 656"/>
                <a:gd name="T60" fmla="*/ 506 w 1051"/>
                <a:gd name="T61" fmla="*/ 177 h 656"/>
                <a:gd name="T62" fmla="*/ 566 w 1051"/>
                <a:gd name="T63" fmla="*/ 397 h 656"/>
                <a:gd name="T64" fmla="*/ 615 w 1051"/>
                <a:gd name="T65" fmla="*/ 463 h 656"/>
                <a:gd name="T66" fmla="*/ 779 w 1051"/>
                <a:gd name="T67" fmla="*/ 475 h 656"/>
                <a:gd name="T68" fmla="*/ 823 w 1051"/>
                <a:gd name="T69" fmla="*/ 394 h 656"/>
                <a:gd name="T70" fmla="*/ 896 w 1051"/>
                <a:gd name="T71" fmla="*/ 431 h 656"/>
                <a:gd name="T72" fmla="*/ 1026 w 1051"/>
                <a:gd name="T73" fmla="*/ 446 h 656"/>
                <a:gd name="T74" fmla="*/ 1037 w 1051"/>
                <a:gd name="T75" fmla="*/ 434 h 656"/>
                <a:gd name="T76" fmla="*/ 119 w 1051"/>
                <a:gd name="T77" fmla="*/ 96 h 656"/>
                <a:gd name="T78" fmla="*/ 94 w 1051"/>
                <a:gd name="T79" fmla="*/ 203 h 656"/>
                <a:gd name="T80" fmla="*/ 72 w 1051"/>
                <a:gd name="T81" fmla="*/ 322 h 656"/>
                <a:gd name="T82" fmla="*/ 37 w 1051"/>
                <a:gd name="T83" fmla="*/ 538 h 656"/>
                <a:gd name="T84" fmla="*/ 49 w 1051"/>
                <a:gd name="T85" fmla="*/ 592 h 656"/>
                <a:gd name="T86" fmla="*/ 60 w 1051"/>
                <a:gd name="T87" fmla="*/ 611 h 656"/>
                <a:gd name="T88" fmla="*/ 113 w 1051"/>
                <a:gd name="T89" fmla="*/ 621 h 656"/>
                <a:gd name="T90" fmla="*/ 158 w 1051"/>
                <a:gd name="T91" fmla="*/ 620 h 656"/>
                <a:gd name="T92" fmla="*/ 172 w 1051"/>
                <a:gd name="T93" fmla="*/ 625 h 656"/>
                <a:gd name="T94" fmla="*/ 161 w 1051"/>
                <a:gd name="T95" fmla="*/ 635 h 656"/>
                <a:gd name="T96" fmla="*/ 135 w 1051"/>
                <a:gd name="T97" fmla="*/ 646 h 656"/>
                <a:gd name="T98" fmla="*/ 102 w 1051"/>
                <a:gd name="T99" fmla="*/ 656 h 656"/>
                <a:gd name="T100" fmla="*/ 3 w 1051"/>
                <a:gd name="T101" fmla="*/ 630 h 656"/>
                <a:gd name="T102" fmla="*/ 3 w 1051"/>
                <a:gd name="T103" fmla="*/ 472 h 656"/>
                <a:gd name="T104" fmla="*/ 19 w 1051"/>
                <a:gd name="T105" fmla="*/ 423 h 656"/>
                <a:gd name="T106" fmla="*/ 31 w 1051"/>
                <a:gd name="T107" fmla="*/ 408 h 656"/>
                <a:gd name="T108" fmla="*/ 46 w 1051"/>
                <a:gd name="T109" fmla="*/ 317 h 656"/>
                <a:gd name="T110" fmla="*/ 70 w 1051"/>
                <a:gd name="T111" fmla="*/ 210 h 656"/>
                <a:gd name="T112" fmla="*/ 106 w 1051"/>
                <a:gd name="T113" fmla="*/ 89 h 656"/>
                <a:gd name="T114" fmla="*/ 131 w 1051"/>
                <a:gd name="T115" fmla="*/ 26 h 656"/>
                <a:gd name="T116" fmla="*/ 419 w 1051"/>
                <a:gd name="T117" fmla="*/ 610 h 656"/>
                <a:gd name="T118" fmla="*/ 445 w 1051"/>
                <a:gd name="T119" fmla="*/ 609 h 656"/>
                <a:gd name="T120" fmla="*/ 427 w 1051"/>
                <a:gd name="T121" fmla="*/ 61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1" h="656">
                  <a:moveTo>
                    <a:pt x="1037" y="434"/>
                  </a:moveTo>
                  <a:lnTo>
                    <a:pt x="1040" y="448"/>
                  </a:lnTo>
                  <a:lnTo>
                    <a:pt x="1041" y="460"/>
                  </a:lnTo>
                  <a:lnTo>
                    <a:pt x="1042" y="474"/>
                  </a:lnTo>
                  <a:lnTo>
                    <a:pt x="1044" y="486"/>
                  </a:lnTo>
                  <a:lnTo>
                    <a:pt x="1044" y="499"/>
                  </a:lnTo>
                  <a:lnTo>
                    <a:pt x="1044" y="513"/>
                  </a:lnTo>
                  <a:lnTo>
                    <a:pt x="1044" y="527"/>
                  </a:lnTo>
                  <a:lnTo>
                    <a:pt x="1044" y="539"/>
                  </a:lnTo>
                  <a:lnTo>
                    <a:pt x="1051" y="557"/>
                  </a:lnTo>
                  <a:lnTo>
                    <a:pt x="1049" y="558"/>
                  </a:lnTo>
                  <a:lnTo>
                    <a:pt x="1048" y="560"/>
                  </a:lnTo>
                  <a:lnTo>
                    <a:pt x="1048" y="560"/>
                  </a:lnTo>
                  <a:lnTo>
                    <a:pt x="1048" y="561"/>
                  </a:lnTo>
                  <a:lnTo>
                    <a:pt x="1046" y="561"/>
                  </a:lnTo>
                  <a:lnTo>
                    <a:pt x="1046" y="562"/>
                  </a:lnTo>
                  <a:lnTo>
                    <a:pt x="1046" y="562"/>
                  </a:lnTo>
                  <a:lnTo>
                    <a:pt x="1045" y="564"/>
                  </a:lnTo>
                  <a:lnTo>
                    <a:pt x="1045" y="564"/>
                  </a:lnTo>
                  <a:lnTo>
                    <a:pt x="1044" y="564"/>
                  </a:lnTo>
                  <a:lnTo>
                    <a:pt x="1044" y="564"/>
                  </a:lnTo>
                  <a:lnTo>
                    <a:pt x="1042" y="564"/>
                  </a:lnTo>
                  <a:lnTo>
                    <a:pt x="1041" y="564"/>
                  </a:lnTo>
                  <a:lnTo>
                    <a:pt x="1040" y="564"/>
                  </a:lnTo>
                  <a:lnTo>
                    <a:pt x="1038" y="564"/>
                  </a:lnTo>
                  <a:lnTo>
                    <a:pt x="1037" y="564"/>
                  </a:lnTo>
                  <a:lnTo>
                    <a:pt x="1027" y="562"/>
                  </a:lnTo>
                  <a:lnTo>
                    <a:pt x="1018" y="562"/>
                  </a:lnTo>
                  <a:lnTo>
                    <a:pt x="1007" y="561"/>
                  </a:lnTo>
                  <a:lnTo>
                    <a:pt x="996" y="562"/>
                  </a:lnTo>
                  <a:lnTo>
                    <a:pt x="986" y="562"/>
                  </a:lnTo>
                  <a:lnTo>
                    <a:pt x="975" y="564"/>
                  </a:lnTo>
                  <a:lnTo>
                    <a:pt x="966" y="566"/>
                  </a:lnTo>
                  <a:lnTo>
                    <a:pt x="956" y="569"/>
                  </a:lnTo>
                  <a:lnTo>
                    <a:pt x="936" y="572"/>
                  </a:lnTo>
                  <a:lnTo>
                    <a:pt x="936" y="572"/>
                  </a:lnTo>
                  <a:lnTo>
                    <a:pt x="922" y="575"/>
                  </a:lnTo>
                  <a:lnTo>
                    <a:pt x="909" y="577"/>
                  </a:lnTo>
                  <a:lnTo>
                    <a:pt x="895" y="581"/>
                  </a:lnTo>
                  <a:lnTo>
                    <a:pt x="881" y="587"/>
                  </a:lnTo>
                  <a:lnTo>
                    <a:pt x="868" y="591"/>
                  </a:lnTo>
                  <a:lnTo>
                    <a:pt x="854" y="595"/>
                  </a:lnTo>
                  <a:lnTo>
                    <a:pt x="840" y="598"/>
                  </a:lnTo>
                  <a:lnTo>
                    <a:pt x="827" y="599"/>
                  </a:lnTo>
                  <a:lnTo>
                    <a:pt x="821" y="603"/>
                  </a:lnTo>
                  <a:lnTo>
                    <a:pt x="814" y="606"/>
                  </a:lnTo>
                  <a:lnTo>
                    <a:pt x="809" y="609"/>
                  </a:lnTo>
                  <a:lnTo>
                    <a:pt x="802" y="610"/>
                  </a:lnTo>
                  <a:lnTo>
                    <a:pt x="795" y="611"/>
                  </a:lnTo>
                  <a:lnTo>
                    <a:pt x="787" y="613"/>
                  </a:lnTo>
                  <a:lnTo>
                    <a:pt x="780" y="613"/>
                  </a:lnTo>
                  <a:lnTo>
                    <a:pt x="774" y="613"/>
                  </a:lnTo>
                  <a:lnTo>
                    <a:pt x="761" y="613"/>
                  </a:lnTo>
                  <a:lnTo>
                    <a:pt x="746" y="614"/>
                  </a:lnTo>
                  <a:lnTo>
                    <a:pt x="730" y="617"/>
                  </a:lnTo>
                  <a:lnTo>
                    <a:pt x="711" y="618"/>
                  </a:lnTo>
                  <a:lnTo>
                    <a:pt x="689" y="618"/>
                  </a:lnTo>
                  <a:lnTo>
                    <a:pt x="667" y="617"/>
                  </a:lnTo>
                  <a:lnTo>
                    <a:pt x="655" y="615"/>
                  </a:lnTo>
                  <a:lnTo>
                    <a:pt x="644" y="614"/>
                  </a:lnTo>
                  <a:lnTo>
                    <a:pt x="632" y="611"/>
                  </a:lnTo>
                  <a:lnTo>
                    <a:pt x="619" y="609"/>
                  </a:lnTo>
                  <a:lnTo>
                    <a:pt x="611" y="607"/>
                  </a:lnTo>
                  <a:lnTo>
                    <a:pt x="604" y="607"/>
                  </a:lnTo>
                  <a:lnTo>
                    <a:pt x="596" y="606"/>
                  </a:lnTo>
                  <a:lnTo>
                    <a:pt x="588" y="605"/>
                  </a:lnTo>
                  <a:lnTo>
                    <a:pt x="581" y="605"/>
                  </a:lnTo>
                  <a:lnTo>
                    <a:pt x="573" y="603"/>
                  </a:lnTo>
                  <a:lnTo>
                    <a:pt x="565" y="603"/>
                  </a:lnTo>
                  <a:lnTo>
                    <a:pt x="558" y="602"/>
                  </a:lnTo>
                  <a:lnTo>
                    <a:pt x="554" y="600"/>
                  </a:lnTo>
                  <a:lnTo>
                    <a:pt x="550" y="600"/>
                  </a:lnTo>
                  <a:lnTo>
                    <a:pt x="547" y="599"/>
                  </a:lnTo>
                  <a:lnTo>
                    <a:pt x="543" y="599"/>
                  </a:lnTo>
                  <a:lnTo>
                    <a:pt x="539" y="599"/>
                  </a:lnTo>
                  <a:lnTo>
                    <a:pt x="535" y="599"/>
                  </a:lnTo>
                  <a:lnTo>
                    <a:pt x="531" y="599"/>
                  </a:lnTo>
                  <a:lnTo>
                    <a:pt x="525" y="599"/>
                  </a:lnTo>
                  <a:lnTo>
                    <a:pt x="523" y="599"/>
                  </a:lnTo>
                  <a:lnTo>
                    <a:pt x="518" y="599"/>
                  </a:lnTo>
                  <a:lnTo>
                    <a:pt x="514" y="598"/>
                  </a:lnTo>
                  <a:lnTo>
                    <a:pt x="510" y="598"/>
                  </a:lnTo>
                  <a:lnTo>
                    <a:pt x="506" y="598"/>
                  </a:lnTo>
                  <a:lnTo>
                    <a:pt x="503" y="598"/>
                  </a:lnTo>
                  <a:lnTo>
                    <a:pt x="499" y="598"/>
                  </a:lnTo>
                  <a:lnTo>
                    <a:pt x="495" y="596"/>
                  </a:lnTo>
                  <a:lnTo>
                    <a:pt x="443" y="596"/>
                  </a:lnTo>
                  <a:lnTo>
                    <a:pt x="393" y="596"/>
                  </a:lnTo>
                  <a:lnTo>
                    <a:pt x="342" y="596"/>
                  </a:lnTo>
                  <a:lnTo>
                    <a:pt x="292" y="598"/>
                  </a:lnTo>
                  <a:lnTo>
                    <a:pt x="243" y="598"/>
                  </a:lnTo>
                  <a:lnTo>
                    <a:pt x="192" y="598"/>
                  </a:lnTo>
                  <a:lnTo>
                    <a:pt x="142" y="598"/>
                  </a:lnTo>
                  <a:lnTo>
                    <a:pt x="90" y="595"/>
                  </a:lnTo>
                  <a:lnTo>
                    <a:pt x="89" y="588"/>
                  </a:lnTo>
                  <a:lnTo>
                    <a:pt x="89" y="581"/>
                  </a:lnTo>
                  <a:lnTo>
                    <a:pt x="89" y="573"/>
                  </a:lnTo>
                  <a:lnTo>
                    <a:pt x="89" y="565"/>
                  </a:lnTo>
                  <a:lnTo>
                    <a:pt x="90" y="557"/>
                  </a:lnTo>
                  <a:lnTo>
                    <a:pt x="91" y="549"/>
                  </a:lnTo>
                  <a:lnTo>
                    <a:pt x="93" y="540"/>
                  </a:lnTo>
                  <a:lnTo>
                    <a:pt x="95" y="532"/>
                  </a:lnTo>
                  <a:lnTo>
                    <a:pt x="101" y="506"/>
                  </a:lnTo>
                  <a:lnTo>
                    <a:pt x="108" y="480"/>
                  </a:lnTo>
                  <a:lnTo>
                    <a:pt x="115" y="453"/>
                  </a:lnTo>
                  <a:lnTo>
                    <a:pt x="120" y="426"/>
                  </a:lnTo>
                  <a:lnTo>
                    <a:pt x="126" y="399"/>
                  </a:lnTo>
                  <a:lnTo>
                    <a:pt x="130" y="373"/>
                  </a:lnTo>
                  <a:lnTo>
                    <a:pt x="134" y="345"/>
                  </a:lnTo>
                  <a:lnTo>
                    <a:pt x="135" y="319"/>
                  </a:lnTo>
                  <a:lnTo>
                    <a:pt x="136" y="318"/>
                  </a:lnTo>
                  <a:lnTo>
                    <a:pt x="138" y="317"/>
                  </a:lnTo>
                  <a:lnTo>
                    <a:pt x="139" y="315"/>
                  </a:lnTo>
                  <a:lnTo>
                    <a:pt x="139" y="314"/>
                  </a:lnTo>
                  <a:lnTo>
                    <a:pt x="139" y="313"/>
                  </a:lnTo>
                  <a:lnTo>
                    <a:pt x="139" y="311"/>
                  </a:lnTo>
                  <a:lnTo>
                    <a:pt x="138" y="310"/>
                  </a:lnTo>
                  <a:lnTo>
                    <a:pt x="138" y="308"/>
                  </a:lnTo>
                  <a:lnTo>
                    <a:pt x="139" y="308"/>
                  </a:lnTo>
                  <a:lnTo>
                    <a:pt x="142" y="298"/>
                  </a:lnTo>
                  <a:lnTo>
                    <a:pt x="143" y="288"/>
                  </a:lnTo>
                  <a:lnTo>
                    <a:pt x="147" y="278"/>
                  </a:lnTo>
                  <a:lnTo>
                    <a:pt x="150" y="269"/>
                  </a:lnTo>
                  <a:lnTo>
                    <a:pt x="154" y="259"/>
                  </a:lnTo>
                  <a:lnTo>
                    <a:pt x="156" y="248"/>
                  </a:lnTo>
                  <a:lnTo>
                    <a:pt x="157" y="238"/>
                  </a:lnTo>
                  <a:lnTo>
                    <a:pt x="157" y="227"/>
                  </a:lnTo>
                  <a:lnTo>
                    <a:pt x="158" y="222"/>
                  </a:lnTo>
                  <a:lnTo>
                    <a:pt x="160" y="218"/>
                  </a:lnTo>
                  <a:lnTo>
                    <a:pt x="161" y="214"/>
                  </a:lnTo>
                  <a:lnTo>
                    <a:pt x="162" y="210"/>
                  </a:lnTo>
                  <a:lnTo>
                    <a:pt x="164" y="206"/>
                  </a:lnTo>
                  <a:lnTo>
                    <a:pt x="164" y="201"/>
                  </a:lnTo>
                  <a:lnTo>
                    <a:pt x="165" y="197"/>
                  </a:lnTo>
                  <a:lnTo>
                    <a:pt x="165" y="192"/>
                  </a:lnTo>
                  <a:lnTo>
                    <a:pt x="171" y="171"/>
                  </a:lnTo>
                  <a:lnTo>
                    <a:pt x="176" y="149"/>
                  </a:lnTo>
                  <a:lnTo>
                    <a:pt x="180" y="126"/>
                  </a:lnTo>
                  <a:lnTo>
                    <a:pt x="184" y="102"/>
                  </a:lnTo>
                  <a:lnTo>
                    <a:pt x="188" y="79"/>
                  </a:lnTo>
                  <a:lnTo>
                    <a:pt x="192" y="56"/>
                  </a:lnTo>
                  <a:lnTo>
                    <a:pt x="196" y="34"/>
                  </a:lnTo>
                  <a:lnTo>
                    <a:pt x="202" y="11"/>
                  </a:lnTo>
                  <a:lnTo>
                    <a:pt x="205" y="49"/>
                  </a:lnTo>
                  <a:lnTo>
                    <a:pt x="206" y="89"/>
                  </a:lnTo>
                  <a:lnTo>
                    <a:pt x="206" y="127"/>
                  </a:lnTo>
                  <a:lnTo>
                    <a:pt x="207" y="167"/>
                  </a:lnTo>
                  <a:lnTo>
                    <a:pt x="209" y="186"/>
                  </a:lnTo>
                  <a:lnTo>
                    <a:pt x="211" y="205"/>
                  </a:lnTo>
                  <a:lnTo>
                    <a:pt x="216" y="224"/>
                  </a:lnTo>
                  <a:lnTo>
                    <a:pt x="221" y="243"/>
                  </a:lnTo>
                  <a:lnTo>
                    <a:pt x="226" y="261"/>
                  </a:lnTo>
                  <a:lnTo>
                    <a:pt x="235" y="278"/>
                  </a:lnTo>
                  <a:lnTo>
                    <a:pt x="246" y="296"/>
                  </a:lnTo>
                  <a:lnTo>
                    <a:pt x="258" y="313"/>
                  </a:lnTo>
                  <a:lnTo>
                    <a:pt x="271" y="314"/>
                  </a:lnTo>
                  <a:lnTo>
                    <a:pt x="284" y="314"/>
                  </a:lnTo>
                  <a:lnTo>
                    <a:pt x="295" y="313"/>
                  </a:lnTo>
                  <a:lnTo>
                    <a:pt x="306" y="308"/>
                  </a:lnTo>
                  <a:lnTo>
                    <a:pt x="315" y="306"/>
                  </a:lnTo>
                  <a:lnTo>
                    <a:pt x="323" y="300"/>
                  </a:lnTo>
                  <a:lnTo>
                    <a:pt x="332" y="293"/>
                  </a:lnTo>
                  <a:lnTo>
                    <a:pt x="340" y="287"/>
                  </a:lnTo>
                  <a:lnTo>
                    <a:pt x="347" y="280"/>
                  </a:lnTo>
                  <a:lnTo>
                    <a:pt x="352" y="270"/>
                  </a:lnTo>
                  <a:lnTo>
                    <a:pt x="357" y="262"/>
                  </a:lnTo>
                  <a:lnTo>
                    <a:pt x="363" y="251"/>
                  </a:lnTo>
                  <a:lnTo>
                    <a:pt x="374" y="231"/>
                  </a:lnTo>
                  <a:lnTo>
                    <a:pt x="382" y="209"/>
                  </a:lnTo>
                  <a:lnTo>
                    <a:pt x="392" y="186"/>
                  </a:lnTo>
                  <a:lnTo>
                    <a:pt x="400" y="161"/>
                  </a:lnTo>
                  <a:lnTo>
                    <a:pt x="409" y="139"/>
                  </a:lnTo>
                  <a:lnTo>
                    <a:pt x="422" y="117"/>
                  </a:lnTo>
                  <a:lnTo>
                    <a:pt x="427" y="107"/>
                  </a:lnTo>
                  <a:lnTo>
                    <a:pt x="434" y="97"/>
                  </a:lnTo>
                  <a:lnTo>
                    <a:pt x="441" y="87"/>
                  </a:lnTo>
                  <a:lnTo>
                    <a:pt x="449" y="79"/>
                  </a:lnTo>
                  <a:lnTo>
                    <a:pt x="458" y="71"/>
                  </a:lnTo>
                  <a:lnTo>
                    <a:pt x="468" y="64"/>
                  </a:lnTo>
                  <a:lnTo>
                    <a:pt x="478" y="59"/>
                  </a:lnTo>
                  <a:lnTo>
                    <a:pt x="488" y="53"/>
                  </a:lnTo>
                  <a:lnTo>
                    <a:pt x="490" y="72"/>
                  </a:lnTo>
                  <a:lnTo>
                    <a:pt x="491" y="93"/>
                  </a:lnTo>
                  <a:lnTo>
                    <a:pt x="494" y="113"/>
                  </a:lnTo>
                  <a:lnTo>
                    <a:pt x="498" y="134"/>
                  </a:lnTo>
                  <a:lnTo>
                    <a:pt x="506" y="177"/>
                  </a:lnTo>
                  <a:lnTo>
                    <a:pt x="517" y="222"/>
                  </a:lnTo>
                  <a:lnTo>
                    <a:pt x="529" y="266"/>
                  </a:lnTo>
                  <a:lnTo>
                    <a:pt x="542" y="310"/>
                  </a:lnTo>
                  <a:lnTo>
                    <a:pt x="554" y="349"/>
                  </a:lnTo>
                  <a:lnTo>
                    <a:pt x="563" y="388"/>
                  </a:lnTo>
                  <a:lnTo>
                    <a:pt x="566" y="397"/>
                  </a:lnTo>
                  <a:lnTo>
                    <a:pt x="570" y="407"/>
                  </a:lnTo>
                  <a:lnTo>
                    <a:pt x="574" y="415"/>
                  </a:lnTo>
                  <a:lnTo>
                    <a:pt x="580" y="423"/>
                  </a:lnTo>
                  <a:lnTo>
                    <a:pt x="591" y="438"/>
                  </a:lnTo>
                  <a:lnTo>
                    <a:pt x="603" y="450"/>
                  </a:lnTo>
                  <a:lnTo>
                    <a:pt x="615" y="463"/>
                  </a:lnTo>
                  <a:lnTo>
                    <a:pt x="629" y="474"/>
                  </a:lnTo>
                  <a:lnTo>
                    <a:pt x="641" y="486"/>
                  </a:lnTo>
                  <a:lnTo>
                    <a:pt x="653" y="497"/>
                  </a:lnTo>
                  <a:lnTo>
                    <a:pt x="760" y="501"/>
                  </a:lnTo>
                  <a:lnTo>
                    <a:pt x="769" y="489"/>
                  </a:lnTo>
                  <a:lnTo>
                    <a:pt x="779" y="475"/>
                  </a:lnTo>
                  <a:lnTo>
                    <a:pt x="786" y="461"/>
                  </a:lnTo>
                  <a:lnTo>
                    <a:pt x="793" y="446"/>
                  </a:lnTo>
                  <a:lnTo>
                    <a:pt x="798" y="433"/>
                  </a:lnTo>
                  <a:lnTo>
                    <a:pt x="805" y="419"/>
                  </a:lnTo>
                  <a:lnTo>
                    <a:pt x="813" y="407"/>
                  </a:lnTo>
                  <a:lnTo>
                    <a:pt x="823" y="394"/>
                  </a:lnTo>
                  <a:lnTo>
                    <a:pt x="834" y="394"/>
                  </a:lnTo>
                  <a:lnTo>
                    <a:pt x="843" y="403"/>
                  </a:lnTo>
                  <a:lnTo>
                    <a:pt x="851" y="409"/>
                  </a:lnTo>
                  <a:lnTo>
                    <a:pt x="862" y="416"/>
                  </a:lnTo>
                  <a:lnTo>
                    <a:pt x="873" y="422"/>
                  </a:lnTo>
                  <a:lnTo>
                    <a:pt x="896" y="431"/>
                  </a:lnTo>
                  <a:lnTo>
                    <a:pt x="921" y="438"/>
                  </a:lnTo>
                  <a:lnTo>
                    <a:pt x="947" y="444"/>
                  </a:lnTo>
                  <a:lnTo>
                    <a:pt x="973" y="448"/>
                  </a:lnTo>
                  <a:lnTo>
                    <a:pt x="997" y="449"/>
                  </a:lnTo>
                  <a:lnTo>
                    <a:pt x="1022" y="450"/>
                  </a:lnTo>
                  <a:lnTo>
                    <a:pt x="1026" y="446"/>
                  </a:lnTo>
                  <a:lnTo>
                    <a:pt x="1026" y="442"/>
                  </a:lnTo>
                  <a:lnTo>
                    <a:pt x="1030" y="442"/>
                  </a:lnTo>
                  <a:lnTo>
                    <a:pt x="1030" y="438"/>
                  </a:lnTo>
                  <a:lnTo>
                    <a:pt x="1034" y="438"/>
                  </a:lnTo>
                  <a:lnTo>
                    <a:pt x="1034" y="434"/>
                  </a:lnTo>
                  <a:lnTo>
                    <a:pt x="1037" y="434"/>
                  </a:lnTo>
                  <a:close/>
                  <a:moveTo>
                    <a:pt x="147" y="0"/>
                  </a:moveTo>
                  <a:lnTo>
                    <a:pt x="142" y="19"/>
                  </a:lnTo>
                  <a:lnTo>
                    <a:pt x="135" y="38"/>
                  </a:lnTo>
                  <a:lnTo>
                    <a:pt x="130" y="57"/>
                  </a:lnTo>
                  <a:lnTo>
                    <a:pt x="124" y="76"/>
                  </a:lnTo>
                  <a:lnTo>
                    <a:pt x="119" y="96"/>
                  </a:lnTo>
                  <a:lnTo>
                    <a:pt x="113" y="115"/>
                  </a:lnTo>
                  <a:lnTo>
                    <a:pt x="108" y="135"/>
                  </a:lnTo>
                  <a:lnTo>
                    <a:pt x="104" y="154"/>
                  </a:lnTo>
                  <a:lnTo>
                    <a:pt x="102" y="171"/>
                  </a:lnTo>
                  <a:lnTo>
                    <a:pt x="98" y="187"/>
                  </a:lnTo>
                  <a:lnTo>
                    <a:pt x="94" y="203"/>
                  </a:lnTo>
                  <a:lnTo>
                    <a:pt x="89" y="218"/>
                  </a:lnTo>
                  <a:lnTo>
                    <a:pt x="85" y="235"/>
                  </a:lnTo>
                  <a:lnTo>
                    <a:pt x="80" y="251"/>
                  </a:lnTo>
                  <a:lnTo>
                    <a:pt x="78" y="269"/>
                  </a:lnTo>
                  <a:lnTo>
                    <a:pt x="78" y="287"/>
                  </a:lnTo>
                  <a:lnTo>
                    <a:pt x="72" y="322"/>
                  </a:lnTo>
                  <a:lnTo>
                    <a:pt x="67" y="359"/>
                  </a:lnTo>
                  <a:lnTo>
                    <a:pt x="60" y="394"/>
                  </a:lnTo>
                  <a:lnTo>
                    <a:pt x="53" y="430"/>
                  </a:lnTo>
                  <a:lnTo>
                    <a:pt x="48" y="467"/>
                  </a:lnTo>
                  <a:lnTo>
                    <a:pt x="41" y="502"/>
                  </a:lnTo>
                  <a:lnTo>
                    <a:pt x="37" y="538"/>
                  </a:lnTo>
                  <a:lnTo>
                    <a:pt x="33" y="573"/>
                  </a:lnTo>
                  <a:lnTo>
                    <a:pt x="33" y="580"/>
                  </a:lnTo>
                  <a:lnTo>
                    <a:pt x="35" y="584"/>
                  </a:lnTo>
                  <a:lnTo>
                    <a:pt x="40" y="587"/>
                  </a:lnTo>
                  <a:lnTo>
                    <a:pt x="45" y="590"/>
                  </a:lnTo>
                  <a:lnTo>
                    <a:pt x="49" y="592"/>
                  </a:lnTo>
                  <a:lnTo>
                    <a:pt x="52" y="596"/>
                  </a:lnTo>
                  <a:lnTo>
                    <a:pt x="53" y="598"/>
                  </a:lnTo>
                  <a:lnTo>
                    <a:pt x="53" y="600"/>
                  </a:lnTo>
                  <a:lnTo>
                    <a:pt x="53" y="605"/>
                  </a:lnTo>
                  <a:lnTo>
                    <a:pt x="52" y="607"/>
                  </a:lnTo>
                  <a:lnTo>
                    <a:pt x="60" y="611"/>
                  </a:lnTo>
                  <a:lnTo>
                    <a:pt x="68" y="614"/>
                  </a:lnTo>
                  <a:lnTo>
                    <a:pt x="76" y="617"/>
                  </a:lnTo>
                  <a:lnTo>
                    <a:pt x="85" y="620"/>
                  </a:lnTo>
                  <a:lnTo>
                    <a:pt x="94" y="621"/>
                  </a:lnTo>
                  <a:lnTo>
                    <a:pt x="104" y="621"/>
                  </a:lnTo>
                  <a:lnTo>
                    <a:pt x="113" y="621"/>
                  </a:lnTo>
                  <a:lnTo>
                    <a:pt x="123" y="621"/>
                  </a:lnTo>
                  <a:lnTo>
                    <a:pt x="130" y="621"/>
                  </a:lnTo>
                  <a:lnTo>
                    <a:pt x="136" y="620"/>
                  </a:lnTo>
                  <a:lnTo>
                    <a:pt x="145" y="620"/>
                  </a:lnTo>
                  <a:lnTo>
                    <a:pt x="151" y="620"/>
                  </a:lnTo>
                  <a:lnTo>
                    <a:pt x="158" y="620"/>
                  </a:lnTo>
                  <a:lnTo>
                    <a:pt x="165" y="620"/>
                  </a:lnTo>
                  <a:lnTo>
                    <a:pt x="173" y="620"/>
                  </a:lnTo>
                  <a:lnTo>
                    <a:pt x="180" y="620"/>
                  </a:lnTo>
                  <a:lnTo>
                    <a:pt x="177" y="622"/>
                  </a:lnTo>
                  <a:lnTo>
                    <a:pt x="175" y="624"/>
                  </a:lnTo>
                  <a:lnTo>
                    <a:pt x="172" y="625"/>
                  </a:lnTo>
                  <a:lnTo>
                    <a:pt x="169" y="626"/>
                  </a:lnTo>
                  <a:lnTo>
                    <a:pt x="168" y="628"/>
                  </a:lnTo>
                  <a:lnTo>
                    <a:pt x="165" y="630"/>
                  </a:lnTo>
                  <a:lnTo>
                    <a:pt x="164" y="632"/>
                  </a:lnTo>
                  <a:lnTo>
                    <a:pt x="164" y="635"/>
                  </a:lnTo>
                  <a:lnTo>
                    <a:pt x="161" y="635"/>
                  </a:lnTo>
                  <a:lnTo>
                    <a:pt x="158" y="636"/>
                  </a:lnTo>
                  <a:lnTo>
                    <a:pt x="153" y="637"/>
                  </a:lnTo>
                  <a:lnTo>
                    <a:pt x="149" y="640"/>
                  </a:lnTo>
                  <a:lnTo>
                    <a:pt x="143" y="643"/>
                  </a:lnTo>
                  <a:lnTo>
                    <a:pt x="138" y="644"/>
                  </a:lnTo>
                  <a:lnTo>
                    <a:pt x="135" y="646"/>
                  </a:lnTo>
                  <a:lnTo>
                    <a:pt x="132" y="646"/>
                  </a:lnTo>
                  <a:lnTo>
                    <a:pt x="132" y="650"/>
                  </a:lnTo>
                  <a:lnTo>
                    <a:pt x="126" y="654"/>
                  </a:lnTo>
                  <a:lnTo>
                    <a:pt x="117" y="655"/>
                  </a:lnTo>
                  <a:lnTo>
                    <a:pt x="111" y="656"/>
                  </a:lnTo>
                  <a:lnTo>
                    <a:pt x="102" y="656"/>
                  </a:lnTo>
                  <a:lnTo>
                    <a:pt x="85" y="654"/>
                  </a:lnTo>
                  <a:lnTo>
                    <a:pt x="67" y="648"/>
                  </a:lnTo>
                  <a:lnTo>
                    <a:pt x="48" y="643"/>
                  </a:lnTo>
                  <a:lnTo>
                    <a:pt x="31" y="636"/>
                  </a:lnTo>
                  <a:lnTo>
                    <a:pt x="16" y="632"/>
                  </a:lnTo>
                  <a:lnTo>
                    <a:pt x="3" y="630"/>
                  </a:lnTo>
                  <a:lnTo>
                    <a:pt x="3" y="611"/>
                  </a:lnTo>
                  <a:lnTo>
                    <a:pt x="1" y="587"/>
                  </a:lnTo>
                  <a:lnTo>
                    <a:pt x="0" y="558"/>
                  </a:lnTo>
                  <a:lnTo>
                    <a:pt x="0" y="528"/>
                  </a:lnTo>
                  <a:lnTo>
                    <a:pt x="1" y="499"/>
                  </a:lnTo>
                  <a:lnTo>
                    <a:pt x="3" y="472"/>
                  </a:lnTo>
                  <a:lnTo>
                    <a:pt x="5" y="460"/>
                  </a:lnTo>
                  <a:lnTo>
                    <a:pt x="8" y="449"/>
                  </a:lnTo>
                  <a:lnTo>
                    <a:pt x="11" y="438"/>
                  </a:lnTo>
                  <a:lnTo>
                    <a:pt x="15" y="430"/>
                  </a:lnTo>
                  <a:lnTo>
                    <a:pt x="19" y="430"/>
                  </a:lnTo>
                  <a:lnTo>
                    <a:pt x="19" y="423"/>
                  </a:lnTo>
                  <a:lnTo>
                    <a:pt x="20" y="420"/>
                  </a:lnTo>
                  <a:lnTo>
                    <a:pt x="22" y="419"/>
                  </a:lnTo>
                  <a:lnTo>
                    <a:pt x="25" y="416"/>
                  </a:lnTo>
                  <a:lnTo>
                    <a:pt x="26" y="414"/>
                  </a:lnTo>
                  <a:lnTo>
                    <a:pt x="29" y="411"/>
                  </a:lnTo>
                  <a:lnTo>
                    <a:pt x="31" y="408"/>
                  </a:lnTo>
                  <a:lnTo>
                    <a:pt x="33" y="407"/>
                  </a:lnTo>
                  <a:lnTo>
                    <a:pt x="34" y="407"/>
                  </a:lnTo>
                  <a:lnTo>
                    <a:pt x="35" y="385"/>
                  </a:lnTo>
                  <a:lnTo>
                    <a:pt x="38" y="363"/>
                  </a:lnTo>
                  <a:lnTo>
                    <a:pt x="42" y="340"/>
                  </a:lnTo>
                  <a:lnTo>
                    <a:pt x="46" y="317"/>
                  </a:lnTo>
                  <a:lnTo>
                    <a:pt x="50" y="293"/>
                  </a:lnTo>
                  <a:lnTo>
                    <a:pt x="55" y="270"/>
                  </a:lnTo>
                  <a:lnTo>
                    <a:pt x="57" y="247"/>
                  </a:lnTo>
                  <a:lnTo>
                    <a:pt x="57" y="227"/>
                  </a:lnTo>
                  <a:lnTo>
                    <a:pt x="64" y="220"/>
                  </a:lnTo>
                  <a:lnTo>
                    <a:pt x="70" y="210"/>
                  </a:lnTo>
                  <a:lnTo>
                    <a:pt x="75" y="201"/>
                  </a:lnTo>
                  <a:lnTo>
                    <a:pt x="79" y="190"/>
                  </a:lnTo>
                  <a:lnTo>
                    <a:pt x="87" y="167"/>
                  </a:lnTo>
                  <a:lnTo>
                    <a:pt x="94" y="141"/>
                  </a:lnTo>
                  <a:lnTo>
                    <a:pt x="100" y="115"/>
                  </a:lnTo>
                  <a:lnTo>
                    <a:pt x="106" y="89"/>
                  </a:lnTo>
                  <a:lnTo>
                    <a:pt x="113" y="66"/>
                  </a:lnTo>
                  <a:lnTo>
                    <a:pt x="120" y="46"/>
                  </a:lnTo>
                  <a:lnTo>
                    <a:pt x="123" y="42"/>
                  </a:lnTo>
                  <a:lnTo>
                    <a:pt x="126" y="37"/>
                  </a:lnTo>
                  <a:lnTo>
                    <a:pt x="128" y="33"/>
                  </a:lnTo>
                  <a:lnTo>
                    <a:pt x="131" y="26"/>
                  </a:lnTo>
                  <a:lnTo>
                    <a:pt x="135" y="21"/>
                  </a:lnTo>
                  <a:lnTo>
                    <a:pt x="139" y="14"/>
                  </a:lnTo>
                  <a:lnTo>
                    <a:pt x="143" y="7"/>
                  </a:lnTo>
                  <a:lnTo>
                    <a:pt x="147" y="0"/>
                  </a:lnTo>
                  <a:close/>
                  <a:moveTo>
                    <a:pt x="415" y="610"/>
                  </a:moveTo>
                  <a:lnTo>
                    <a:pt x="419" y="610"/>
                  </a:lnTo>
                  <a:lnTo>
                    <a:pt x="423" y="610"/>
                  </a:lnTo>
                  <a:lnTo>
                    <a:pt x="428" y="610"/>
                  </a:lnTo>
                  <a:lnTo>
                    <a:pt x="432" y="609"/>
                  </a:lnTo>
                  <a:lnTo>
                    <a:pt x="437" y="609"/>
                  </a:lnTo>
                  <a:lnTo>
                    <a:pt x="441" y="609"/>
                  </a:lnTo>
                  <a:lnTo>
                    <a:pt x="445" y="609"/>
                  </a:lnTo>
                  <a:lnTo>
                    <a:pt x="449" y="609"/>
                  </a:lnTo>
                  <a:lnTo>
                    <a:pt x="445" y="610"/>
                  </a:lnTo>
                  <a:lnTo>
                    <a:pt x="441" y="610"/>
                  </a:lnTo>
                  <a:lnTo>
                    <a:pt x="435" y="610"/>
                  </a:lnTo>
                  <a:lnTo>
                    <a:pt x="431" y="610"/>
                  </a:lnTo>
                  <a:lnTo>
                    <a:pt x="427" y="610"/>
                  </a:lnTo>
                  <a:lnTo>
                    <a:pt x="423" y="610"/>
                  </a:lnTo>
                  <a:lnTo>
                    <a:pt x="419" y="610"/>
                  </a:lnTo>
                  <a:lnTo>
                    <a:pt x="415" y="610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0" name="Freeform 138"/>
            <p:cNvSpPr>
              <a:spLocks noEditPoints="1"/>
            </p:cNvSpPr>
            <p:nvPr/>
          </p:nvSpPr>
          <p:spPr bwMode="auto">
            <a:xfrm>
              <a:off x="3466" y="3250"/>
              <a:ext cx="790" cy="614"/>
            </a:xfrm>
            <a:custGeom>
              <a:avLst/>
              <a:gdLst>
                <a:gd name="T0" fmla="*/ 757 w 790"/>
                <a:gd name="T1" fmla="*/ 446 h 614"/>
                <a:gd name="T2" fmla="*/ 783 w 790"/>
                <a:gd name="T3" fmla="*/ 404 h 614"/>
                <a:gd name="T4" fmla="*/ 785 w 790"/>
                <a:gd name="T5" fmla="*/ 419 h 614"/>
                <a:gd name="T6" fmla="*/ 770 w 790"/>
                <a:gd name="T7" fmla="*/ 447 h 614"/>
                <a:gd name="T8" fmla="*/ 749 w 790"/>
                <a:gd name="T9" fmla="*/ 484 h 614"/>
                <a:gd name="T10" fmla="*/ 744 w 790"/>
                <a:gd name="T11" fmla="*/ 510 h 614"/>
                <a:gd name="T12" fmla="*/ 705 w 790"/>
                <a:gd name="T13" fmla="*/ 541 h 614"/>
                <a:gd name="T14" fmla="*/ 759 w 790"/>
                <a:gd name="T15" fmla="*/ 395 h 614"/>
                <a:gd name="T16" fmla="*/ 675 w 790"/>
                <a:gd name="T17" fmla="*/ 526 h 614"/>
                <a:gd name="T18" fmla="*/ 625 w 790"/>
                <a:gd name="T19" fmla="*/ 608 h 614"/>
                <a:gd name="T20" fmla="*/ 600 w 790"/>
                <a:gd name="T21" fmla="*/ 584 h 614"/>
                <a:gd name="T22" fmla="*/ 602 w 790"/>
                <a:gd name="T23" fmla="*/ 458 h 614"/>
                <a:gd name="T24" fmla="*/ 617 w 790"/>
                <a:gd name="T25" fmla="*/ 375 h 614"/>
                <a:gd name="T26" fmla="*/ 662 w 790"/>
                <a:gd name="T27" fmla="*/ 249 h 614"/>
                <a:gd name="T28" fmla="*/ 663 w 790"/>
                <a:gd name="T29" fmla="*/ 274 h 614"/>
                <a:gd name="T30" fmla="*/ 662 w 790"/>
                <a:gd name="T31" fmla="*/ 339 h 614"/>
                <a:gd name="T32" fmla="*/ 648 w 790"/>
                <a:gd name="T33" fmla="*/ 387 h 614"/>
                <a:gd name="T34" fmla="*/ 670 w 790"/>
                <a:gd name="T35" fmla="*/ 419 h 614"/>
                <a:gd name="T36" fmla="*/ 759 w 790"/>
                <a:gd name="T37" fmla="*/ 327 h 614"/>
                <a:gd name="T38" fmla="*/ 789 w 790"/>
                <a:gd name="T39" fmla="*/ 331 h 614"/>
                <a:gd name="T40" fmla="*/ 720 w 790"/>
                <a:gd name="T41" fmla="*/ 28 h 614"/>
                <a:gd name="T42" fmla="*/ 681 w 790"/>
                <a:gd name="T43" fmla="*/ 106 h 614"/>
                <a:gd name="T44" fmla="*/ 630 w 790"/>
                <a:gd name="T45" fmla="*/ 217 h 614"/>
                <a:gd name="T46" fmla="*/ 557 w 790"/>
                <a:gd name="T47" fmla="*/ 421 h 614"/>
                <a:gd name="T48" fmla="*/ 572 w 790"/>
                <a:gd name="T49" fmla="*/ 589 h 614"/>
                <a:gd name="T50" fmla="*/ 583 w 790"/>
                <a:gd name="T51" fmla="*/ 608 h 614"/>
                <a:gd name="T52" fmla="*/ 523 w 790"/>
                <a:gd name="T53" fmla="*/ 611 h 614"/>
                <a:gd name="T54" fmla="*/ 513 w 790"/>
                <a:gd name="T55" fmla="*/ 578 h 614"/>
                <a:gd name="T56" fmla="*/ 461 w 790"/>
                <a:gd name="T57" fmla="*/ 511 h 614"/>
                <a:gd name="T58" fmla="*/ 323 w 790"/>
                <a:gd name="T59" fmla="*/ 423 h 614"/>
                <a:gd name="T60" fmla="*/ 236 w 790"/>
                <a:gd name="T61" fmla="*/ 431 h 614"/>
                <a:gd name="T62" fmla="*/ 171 w 790"/>
                <a:gd name="T63" fmla="*/ 474 h 614"/>
                <a:gd name="T64" fmla="*/ 113 w 790"/>
                <a:gd name="T65" fmla="*/ 520 h 614"/>
                <a:gd name="T66" fmla="*/ 42 w 790"/>
                <a:gd name="T67" fmla="*/ 537 h 614"/>
                <a:gd name="T68" fmla="*/ 27 w 790"/>
                <a:gd name="T69" fmla="*/ 547 h 614"/>
                <a:gd name="T70" fmla="*/ 23 w 790"/>
                <a:gd name="T71" fmla="*/ 533 h 614"/>
                <a:gd name="T72" fmla="*/ 19 w 790"/>
                <a:gd name="T73" fmla="*/ 472 h 614"/>
                <a:gd name="T74" fmla="*/ 3 w 790"/>
                <a:gd name="T75" fmla="*/ 410 h 614"/>
                <a:gd name="T76" fmla="*/ 12 w 790"/>
                <a:gd name="T77" fmla="*/ 390 h 614"/>
                <a:gd name="T78" fmla="*/ 16 w 790"/>
                <a:gd name="T79" fmla="*/ 384 h 614"/>
                <a:gd name="T80" fmla="*/ 27 w 790"/>
                <a:gd name="T81" fmla="*/ 378 h 614"/>
                <a:gd name="T82" fmla="*/ 38 w 790"/>
                <a:gd name="T83" fmla="*/ 372 h 614"/>
                <a:gd name="T84" fmla="*/ 53 w 790"/>
                <a:gd name="T85" fmla="*/ 363 h 614"/>
                <a:gd name="T86" fmla="*/ 94 w 790"/>
                <a:gd name="T87" fmla="*/ 393 h 614"/>
                <a:gd name="T88" fmla="*/ 124 w 790"/>
                <a:gd name="T89" fmla="*/ 431 h 614"/>
                <a:gd name="T90" fmla="*/ 169 w 790"/>
                <a:gd name="T91" fmla="*/ 408 h 614"/>
                <a:gd name="T92" fmla="*/ 254 w 790"/>
                <a:gd name="T93" fmla="*/ 406 h 614"/>
                <a:gd name="T94" fmla="*/ 302 w 790"/>
                <a:gd name="T95" fmla="*/ 352 h 614"/>
                <a:gd name="T96" fmla="*/ 382 w 790"/>
                <a:gd name="T97" fmla="*/ 131 h 614"/>
                <a:gd name="T98" fmla="*/ 393 w 790"/>
                <a:gd name="T99" fmla="*/ 49 h 614"/>
                <a:gd name="T100" fmla="*/ 431 w 790"/>
                <a:gd name="T101" fmla="*/ 54 h 614"/>
                <a:gd name="T102" fmla="*/ 428 w 790"/>
                <a:gd name="T103" fmla="*/ 206 h 614"/>
                <a:gd name="T104" fmla="*/ 497 w 790"/>
                <a:gd name="T105" fmla="*/ 212 h 614"/>
                <a:gd name="T106" fmla="*/ 546 w 790"/>
                <a:gd name="T107" fmla="*/ 163 h 614"/>
                <a:gd name="T108" fmla="*/ 690 w 790"/>
                <a:gd name="T109" fmla="*/ 38 h 614"/>
                <a:gd name="T110" fmla="*/ 727 w 790"/>
                <a:gd name="T111" fmla="*/ 4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0" h="614">
                  <a:moveTo>
                    <a:pt x="705" y="541"/>
                  </a:moveTo>
                  <a:lnTo>
                    <a:pt x="711" y="525"/>
                  </a:lnTo>
                  <a:lnTo>
                    <a:pt x="719" y="509"/>
                  </a:lnTo>
                  <a:lnTo>
                    <a:pt x="729" y="492"/>
                  </a:lnTo>
                  <a:lnTo>
                    <a:pt x="738" y="477"/>
                  </a:lnTo>
                  <a:lnTo>
                    <a:pt x="748" y="462"/>
                  </a:lnTo>
                  <a:lnTo>
                    <a:pt x="757" y="446"/>
                  </a:lnTo>
                  <a:lnTo>
                    <a:pt x="765" y="431"/>
                  </a:lnTo>
                  <a:lnTo>
                    <a:pt x="774" y="414"/>
                  </a:lnTo>
                  <a:lnTo>
                    <a:pt x="775" y="412"/>
                  </a:lnTo>
                  <a:lnTo>
                    <a:pt x="778" y="410"/>
                  </a:lnTo>
                  <a:lnTo>
                    <a:pt x="779" y="408"/>
                  </a:lnTo>
                  <a:lnTo>
                    <a:pt x="780" y="406"/>
                  </a:lnTo>
                  <a:lnTo>
                    <a:pt x="783" y="404"/>
                  </a:lnTo>
                  <a:lnTo>
                    <a:pt x="785" y="402"/>
                  </a:lnTo>
                  <a:lnTo>
                    <a:pt x="786" y="399"/>
                  </a:lnTo>
                  <a:lnTo>
                    <a:pt x="787" y="398"/>
                  </a:lnTo>
                  <a:lnTo>
                    <a:pt x="787" y="404"/>
                  </a:lnTo>
                  <a:lnTo>
                    <a:pt x="786" y="408"/>
                  </a:lnTo>
                  <a:lnTo>
                    <a:pt x="785" y="413"/>
                  </a:lnTo>
                  <a:lnTo>
                    <a:pt x="785" y="419"/>
                  </a:lnTo>
                  <a:lnTo>
                    <a:pt x="783" y="423"/>
                  </a:lnTo>
                  <a:lnTo>
                    <a:pt x="782" y="427"/>
                  </a:lnTo>
                  <a:lnTo>
                    <a:pt x="782" y="431"/>
                  </a:lnTo>
                  <a:lnTo>
                    <a:pt x="780" y="435"/>
                  </a:lnTo>
                  <a:lnTo>
                    <a:pt x="778" y="438"/>
                  </a:lnTo>
                  <a:lnTo>
                    <a:pt x="774" y="442"/>
                  </a:lnTo>
                  <a:lnTo>
                    <a:pt x="770" y="447"/>
                  </a:lnTo>
                  <a:lnTo>
                    <a:pt x="765" y="454"/>
                  </a:lnTo>
                  <a:lnTo>
                    <a:pt x="760" y="459"/>
                  </a:lnTo>
                  <a:lnTo>
                    <a:pt x="756" y="465"/>
                  </a:lnTo>
                  <a:lnTo>
                    <a:pt x="753" y="470"/>
                  </a:lnTo>
                  <a:lnTo>
                    <a:pt x="749" y="474"/>
                  </a:lnTo>
                  <a:lnTo>
                    <a:pt x="749" y="479"/>
                  </a:lnTo>
                  <a:lnTo>
                    <a:pt x="749" y="484"/>
                  </a:lnTo>
                  <a:lnTo>
                    <a:pt x="748" y="488"/>
                  </a:lnTo>
                  <a:lnTo>
                    <a:pt x="748" y="494"/>
                  </a:lnTo>
                  <a:lnTo>
                    <a:pt x="746" y="498"/>
                  </a:lnTo>
                  <a:lnTo>
                    <a:pt x="746" y="503"/>
                  </a:lnTo>
                  <a:lnTo>
                    <a:pt x="745" y="506"/>
                  </a:lnTo>
                  <a:lnTo>
                    <a:pt x="745" y="510"/>
                  </a:lnTo>
                  <a:lnTo>
                    <a:pt x="744" y="510"/>
                  </a:lnTo>
                  <a:lnTo>
                    <a:pt x="741" y="513"/>
                  </a:lnTo>
                  <a:lnTo>
                    <a:pt x="737" y="515"/>
                  </a:lnTo>
                  <a:lnTo>
                    <a:pt x="731" y="520"/>
                  </a:lnTo>
                  <a:lnTo>
                    <a:pt x="725" y="525"/>
                  </a:lnTo>
                  <a:lnTo>
                    <a:pt x="718" y="530"/>
                  </a:lnTo>
                  <a:lnTo>
                    <a:pt x="711" y="536"/>
                  </a:lnTo>
                  <a:lnTo>
                    <a:pt x="705" y="541"/>
                  </a:lnTo>
                  <a:close/>
                  <a:moveTo>
                    <a:pt x="790" y="346"/>
                  </a:moveTo>
                  <a:lnTo>
                    <a:pt x="785" y="354"/>
                  </a:lnTo>
                  <a:lnTo>
                    <a:pt x="779" y="363"/>
                  </a:lnTo>
                  <a:lnTo>
                    <a:pt x="774" y="371"/>
                  </a:lnTo>
                  <a:lnTo>
                    <a:pt x="768" y="379"/>
                  </a:lnTo>
                  <a:lnTo>
                    <a:pt x="764" y="389"/>
                  </a:lnTo>
                  <a:lnTo>
                    <a:pt x="759" y="395"/>
                  </a:lnTo>
                  <a:lnTo>
                    <a:pt x="752" y="404"/>
                  </a:lnTo>
                  <a:lnTo>
                    <a:pt x="745" y="409"/>
                  </a:lnTo>
                  <a:lnTo>
                    <a:pt x="729" y="431"/>
                  </a:lnTo>
                  <a:lnTo>
                    <a:pt x="714" y="454"/>
                  </a:lnTo>
                  <a:lnTo>
                    <a:pt x="700" y="479"/>
                  </a:lnTo>
                  <a:lnTo>
                    <a:pt x="688" y="502"/>
                  </a:lnTo>
                  <a:lnTo>
                    <a:pt x="675" y="526"/>
                  </a:lnTo>
                  <a:lnTo>
                    <a:pt x="663" y="551"/>
                  </a:lnTo>
                  <a:lnTo>
                    <a:pt x="651" y="575"/>
                  </a:lnTo>
                  <a:lnTo>
                    <a:pt x="639" y="600"/>
                  </a:lnTo>
                  <a:lnTo>
                    <a:pt x="636" y="603"/>
                  </a:lnTo>
                  <a:lnTo>
                    <a:pt x="632" y="605"/>
                  </a:lnTo>
                  <a:lnTo>
                    <a:pt x="629" y="607"/>
                  </a:lnTo>
                  <a:lnTo>
                    <a:pt x="625" y="608"/>
                  </a:lnTo>
                  <a:lnTo>
                    <a:pt x="622" y="610"/>
                  </a:lnTo>
                  <a:lnTo>
                    <a:pt x="618" y="610"/>
                  </a:lnTo>
                  <a:lnTo>
                    <a:pt x="614" y="611"/>
                  </a:lnTo>
                  <a:lnTo>
                    <a:pt x="610" y="611"/>
                  </a:lnTo>
                  <a:lnTo>
                    <a:pt x="606" y="603"/>
                  </a:lnTo>
                  <a:lnTo>
                    <a:pt x="603" y="593"/>
                  </a:lnTo>
                  <a:lnTo>
                    <a:pt x="600" y="584"/>
                  </a:lnTo>
                  <a:lnTo>
                    <a:pt x="598" y="574"/>
                  </a:lnTo>
                  <a:lnTo>
                    <a:pt x="595" y="555"/>
                  </a:lnTo>
                  <a:lnTo>
                    <a:pt x="595" y="535"/>
                  </a:lnTo>
                  <a:lnTo>
                    <a:pt x="595" y="514"/>
                  </a:lnTo>
                  <a:lnTo>
                    <a:pt x="596" y="495"/>
                  </a:lnTo>
                  <a:lnTo>
                    <a:pt x="599" y="476"/>
                  </a:lnTo>
                  <a:lnTo>
                    <a:pt x="602" y="458"/>
                  </a:lnTo>
                  <a:lnTo>
                    <a:pt x="603" y="447"/>
                  </a:lnTo>
                  <a:lnTo>
                    <a:pt x="606" y="434"/>
                  </a:lnTo>
                  <a:lnTo>
                    <a:pt x="606" y="421"/>
                  </a:lnTo>
                  <a:lnTo>
                    <a:pt x="607" y="409"/>
                  </a:lnTo>
                  <a:lnTo>
                    <a:pt x="610" y="397"/>
                  </a:lnTo>
                  <a:lnTo>
                    <a:pt x="613" y="384"/>
                  </a:lnTo>
                  <a:lnTo>
                    <a:pt x="617" y="375"/>
                  </a:lnTo>
                  <a:lnTo>
                    <a:pt x="624" y="364"/>
                  </a:lnTo>
                  <a:lnTo>
                    <a:pt x="626" y="345"/>
                  </a:lnTo>
                  <a:lnTo>
                    <a:pt x="632" y="324"/>
                  </a:lnTo>
                  <a:lnTo>
                    <a:pt x="637" y="305"/>
                  </a:lnTo>
                  <a:lnTo>
                    <a:pt x="645" y="286"/>
                  </a:lnTo>
                  <a:lnTo>
                    <a:pt x="654" y="268"/>
                  </a:lnTo>
                  <a:lnTo>
                    <a:pt x="662" y="249"/>
                  </a:lnTo>
                  <a:lnTo>
                    <a:pt x="671" y="232"/>
                  </a:lnTo>
                  <a:lnTo>
                    <a:pt x="681" y="214"/>
                  </a:lnTo>
                  <a:lnTo>
                    <a:pt x="677" y="225"/>
                  </a:lnTo>
                  <a:lnTo>
                    <a:pt x="673" y="237"/>
                  </a:lnTo>
                  <a:lnTo>
                    <a:pt x="669" y="249"/>
                  </a:lnTo>
                  <a:lnTo>
                    <a:pt x="666" y="262"/>
                  </a:lnTo>
                  <a:lnTo>
                    <a:pt x="663" y="274"/>
                  </a:lnTo>
                  <a:lnTo>
                    <a:pt x="660" y="286"/>
                  </a:lnTo>
                  <a:lnTo>
                    <a:pt x="659" y="297"/>
                  </a:lnTo>
                  <a:lnTo>
                    <a:pt x="659" y="309"/>
                  </a:lnTo>
                  <a:lnTo>
                    <a:pt x="659" y="318"/>
                  </a:lnTo>
                  <a:lnTo>
                    <a:pt x="660" y="324"/>
                  </a:lnTo>
                  <a:lnTo>
                    <a:pt x="662" y="331"/>
                  </a:lnTo>
                  <a:lnTo>
                    <a:pt x="662" y="339"/>
                  </a:lnTo>
                  <a:lnTo>
                    <a:pt x="662" y="346"/>
                  </a:lnTo>
                  <a:lnTo>
                    <a:pt x="659" y="352"/>
                  </a:lnTo>
                  <a:lnTo>
                    <a:pt x="655" y="358"/>
                  </a:lnTo>
                  <a:lnTo>
                    <a:pt x="647" y="365"/>
                  </a:lnTo>
                  <a:lnTo>
                    <a:pt x="648" y="372"/>
                  </a:lnTo>
                  <a:lnTo>
                    <a:pt x="648" y="379"/>
                  </a:lnTo>
                  <a:lnTo>
                    <a:pt x="648" y="387"/>
                  </a:lnTo>
                  <a:lnTo>
                    <a:pt x="649" y="394"/>
                  </a:lnTo>
                  <a:lnTo>
                    <a:pt x="649" y="401"/>
                  </a:lnTo>
                  <a:lnTo>
                    <a:pt x="651" y="409"/>
                  </a:lnTo>
                  <a:lnTo>
                    <a:pt x="651" y="416"/>
                  </a:lnTo>
                  <a:lnTo>
                    <a:pt x="651" y="424"/>
                  </a:lnTo>
                  <a:lnTo>
                    <a:pt x="662" y="423"/>
                  </a:lnTo>
                  <a:lnTo>
                    <a:pt x="670" y="419"/>
                  </a:lnTo>
                  <a:lnTo>
                    <a:pt x="679" y="413"/>
                  </a:lnTo>
                  <a:lnTo>
                    <a:pt x="688" y="408"/>
                  </a:lnTo>
                  <a:lnTo>
                    <a:pt x="704" y="390"/>
                  </a:lnTo>
                  <a:lnTo>
                    <a:pt x="719" y="371"/>
                  </a:lnTo>
                  <a:lnTo>
                    <a:pt x="734" y="352"/>
                  </a:lnTo>
                  <a:lnTo>
                    <a:pt x="750" y="334"/>
                  </a:lnTo>
                  <a:lnTo>
                    <a:pt x="759" y="327"/>
                  </a:lnTo>
                  <a:lnTo>
                    <a:pt x="767" y="322"/>
                  </a:lnTo>
                  <a:lnTo>
                    <a:pt x="775" y="319"/>
                  </a:lnTo>
                  <a:lnTo>
                    <a:pt x="785" y="318"/>
                  </a:lnTo>
                  <a:lnTo>
                    <a:pt x="786" y="320"/>
                  </a:lnTo>
                  <a:lnTo>
                    <a:pt x="787" y="324"/>
                  </a:lnTo>
                  <a:lnTo>
                    <a:pt x="787" y="327"/>
                  </a:lnTo>
                  <a:lnTo>
                    <a:pt x="789" y="331"/>
                  </a:lnTo>
                  <a:lnTo>
                    <a:pt x="789" y="334"/>
                  </a:lnTo>
                  <a:lnTo>
                    <a:pt x="790" y="338"/>
                  </a:lnTo>
                  <a:lnTo>
                    <a:pt x="790" y="342"/>
                  </a:lnTo>
                  <a:lnTo>
                    <a:pt x="790" y="346"/>
                  </a:lnTo>
                  <a:close/>
                  <a:moveTo>
                    <a:pt x="729" y="8"/>
                  </a:moveTo>
                  <a:lnTo>
                    <a:pt x="726" y="19"/>
                  </a:lnTo>
                  <a:lnTo>
                    <a:pt x="720" y="28"/>
                  </a:lnTo>
                  <a:lnTo>
                    <a:pt x="715" y="39"/>
                  </a:lnTo>
                  <a:lnTo>
                    <a:pt x="710" y="49"/>
                  </a:lnTo>
                  <a:lnTo>
                    <a:pt x="703" y="58"/>
                  </a:lnTo>
                  <a:lnTo>
                    <a:pt x="697" y="69"/>
                  </a:lnTo>
                  <a:lnTo>
                    <a:pt x="693" y="80"/>
                  </a:lnTo>
                  <a:lnTo>
                    <a:pt x="689" y="91"/>
                  </a:lnTo>
                  <a:lnTo>
                    <a:pt x="681" y="106"/>
                  </a:lnTo>
                  <a:lnTo>
                    <a:pt x="673" y="121"/>
                  </a:lnTo>
                  <a:lnTo>
                    <a:pt x="666" y="137"/>
                  </a:lnTo>
                  <a:lnTo>
                    <a:pt x="659" y="154"/>
                  </a:lnTo>
                  <a:lnTo>
                    <a:pt x="652" y="169"/>
                  </a:lnTo>
                  <a:lnTo>
                    <a:pt x="645" y="185"/>
                  </a:lnTo>
                  <a:lnTo>
                    <a:pt x="639" y="202"/>
                  </a:lnTo>
                  <a:lnTo>
                    <a:pt x="630" y="217"/>
                  </a:lnTo>
                  <a:lnTo>
                    <a:pt x="610" y="259"/>
                  </a:lnTo>
                  <a:lnTo>
                    <a:pt x="591" y="304"/>
                  </a:lnTo>
                  <a:lnTo>
                    <a:pt x="583" y="327"/>
                  </a:lnTo>
                  <a:lnTo>
                    <a:pt x="574" y="350"/>
                  </a:lnTo>
                  <a:lnTo>
                    <a:pt x="568" y="374"/>
                  </a:lnTo>
                  <a:lnTo>
                    <a:pt x="562" y="398"/>
                  </a:lnTo>
                  <a:lnTo>
                    <a:pt x="557" y="421"/>
                  </a:lnTo>
                  <a:lnTo>
                    <a:pt x="554" y="446"/>
                  </a:lnTo>
                  <a:lnTo>
                    <a:pt x="553" y="470"/>
                  </a:lnTo>
                  <a:lnTo>
                    <a:pt x="553" y="495"/>
                  </a:lnTo>
                  <a:lnTo>
                    <a:pt x="554" y="518"/>
                  </a:lnTo>
                  <a:lnTo>
                    <a:pt x="558" y="543"/>
                  </a:lnTo>
                  <a:lnTo>
                    <a:pt x="564" y="566"/>
                  </a:lnTo>
                  <a:lnTo>
                    <a:pt x="572" y="589"/>
                  </a:lnTo>
                  <a:lnTo>
                    <a:pt x="574" y="590"/>
                  </a:lnTo>
                  <a:lnTo>
                    <a:pt x="576" y="593"/>
                  </a:lnTo>
                  <a:lnTo>
                    <a:pt x="579" y="596"/>
                  </a:lnTo>
                  <a:lnTo>
                    <a:pt x="580" y="599"/>
                  </a:lnTo>
                  <a:lnTo>
                    <a:pt x="580" y="601"/>
                  </a:lnTo>
                  <a:lnTo>
                    <a:pt x="581" y="604"/>
                  </a:lnTo>
                  <a:lnTo>
                    <a:pt x="583" y="608"/>
                  </a:lnTo>
                  <a:lnTo>
                    <a:pt x="583" y="611"/>
                  </a:lnTo>
                  <a:lnTo>
                    <a:pt x="574" y="611"/>
                  </a:lnTo>
                  <a:lnTo>
                    <a:pt x="564" y="612"/>
                  </a:lnTo>
                  <a:lnTo>
                    <a:pt x="554" y="614"/>
                  </a:lnTo>
                  <a:lnTo>
                    <a:pt x="543" y="614"/>
                  </a:lnTo>
                  <a:lnTo>
                    <a:pt x="532" y="614"/>
                  </a:lnTo>
                  <a:lnTo>
                    <a:pt x="523" y="611"/>
                  </a:lnTo>
                  <a:lnTo>
                    <a:pt x="518" y="610"/>
                  </a:lnTo>
                  <a:lnTo>
                    <a:pt x="514" y="607"/>
                  </a:lnTo>
                  <a:lnTo>
                    <a:pt x="510" y="604"/>
                  </a:lnTo>
                  <a:lnTo>
                    <a:pt x="508" y="600"/>
                  </a:lnTo>
                  <a:lnTo>
                    <a:pt x="510" y="593"/>
                  </a:lnTo>
                  <a:lnTo>
                    <a:pt x="512" y="585"/>
                  </a:lnTo>
                  <a:lnTo>
                    <a:pt x="513" y="578"/>
                  </a:lnTo>
                  <a:lnTo>
                    <a:pt x="513" y="570"/>
                  </a:lnTo>
                  <a:lnTo>
                    <a:pt x="512" y="563"/>
                  </a:lnTo>
                  <a:lnTo>
                    <a:pt x="510" y="555"/>
                  </a:lnTo>
                  <a:lnTo>
                    <a:pt x="508" y="548"/>
                  </a:lnTo>
                  <a:lnTo>
                    <a:pt x="503" y="543"/>
                  </a:lnTo>
                  <a:lnTo>
                    <a:pt x="483" y="526"/>
                  </a:lnTo>
                  <a:lnTo>
                    <a:pt x="461" y="511"/>
                  </a:lnTo>
                  <a:lnTo>
                    <a:pt x="441" y="496"/>
                  </a:lnTo>
                  <a:lnTo>
                    <a:pt x="420" y="481"/>
                  </a:lnTo>
                  <a:lnTo>
                    <a:pt x="400" y="466"/>
                  </a:lnTo>
                  <a:lnTo>
                    <a:pt x="378" y="451"/>
                  </a:lnTo>
                  <a:lnTo>
                    <a:pt x="358" y="436"/>
                  </a:lnTo>
                  <a:lnTo>
                    <a:pt x="336" y="423"/>
                  </a:lnTo>
                  <a:lnTo>
                    <a:pt x="323" y="423"/>
                  </a:lnTo>
                  <a:lnTo>
                    <a:pt x="311" y="423"/>
                  </a:lnTo>
                  <a:lnTo>
                    <a:pt x="299" y="424"/>
                  </a:lnTo>
                  <a:lnTo>
                    <a:pt x="285" y="425"/>
                  </a:lnTo>
                  <a:lnTo>
                    <a:pt x="273" y="427"/>
                  </a:lnTo>
                  <a:lnTo>
                    <a:pt x="259" y="428"/>
                  </a:lnTo>
                  <a:lnTo>
                    <a:pt x="247" y="429"/>
                  </a:lnTo>
                  <a:lnTo>
                    <a:pt x="236" y="431"/>
                  </a:lnTo>
                  <a:lnTo>
                    <a:pt x="228" y="434"/>
                  </a:lnTo>
                  <a:lnTo>
                    <a:pt x="221" y="436"/>
                  </a:lnTo>
                  <a:lnTo>
                    <a:pt x="214" y="439"/>
                  </a:lnTo>
                  <a:lnTo>
                    <a:pt x="207" y="444"/>
                  </a:lnTo>
                  <a:lnTo>
                    <a:pt x="195" y="454"/>
                  </a:lnTo>
                  <a:lnTo>
                    <a:pt x="183" y="464"/>
                  </a:lnTo>
                  <a:lnTo>
                    <a:pt x="171" y="474"/>
                  </a:lnTo>
                  <a:lnTo>
                    <a:pt x="158" y="485"/>
                  </a:lnTo>
                  <a:lnTo>
                    <a:pt x="146" y="494"/>
                  </a:lnTo>
                  <a:lnTo>
                    <a:pt x="132" y="499"/>
                  </a:lnTo>
                  <a:lnTo>
                    <a:pt x="128" y="507"/>
                  </a:lnTo>
                  <a:lnTo>
                    <a:pt x="124" y="513"/>
                  </a:lnTo>
                  <a:lnTo>
                    <a:pt x="119" y="517"/>
                  </a:lnTo>
                  <a:lnTo>
                    <a:pt x="113" y="520"/>
                  </a:lnTo>
                  <a:lnTo>
                    <a:pt x="100" y="522"/>
                  </a:lnTo>
                  <a:lnTo>
                    <a:pt x="86" y="522"/>
                  </a:lnTo>
                  <a:lnTo>
                    <a:pt x="71" y="522"/>
                  </a:lnTo>
                  <a:lnTo>
                    <a:pt x="59" y="525"/>
                  </a:lnTo>
                  <a:lnTo>
                    <a:pt x="52" y="528"/>
                  </a:lnTo>
                  <a:lnTo>
                    <a:pt x="48" y="532"/>
                  </a:lnTo>
                  <a:lnTo>
                    <a:pt x="42" y="537"/>
                  </a:lnTo>
                  <a:lnTo>
                    <a:pt x="38" y="544"/>
                  </a:lnTo>
                  <a:lnTo>
                    <a:pt x="37" y="545"/>
                  </a:lnTo>
                  <a:lnTo>
                    <a:pt x="34" y="545"/>
                  </a:lnTo>
                  <a:lnTo>
                    <a:pt x="31" y="547"/>
                  </a:lnTo>
                  <a:lnTo>
                    <a:pt x="30" y="547"/>
                  </a:lnTo>
                  <a:lnTo>
                    <a:pt x="29" y="547"/>
                  </a:lnTo>
                  <a:lnTo>
                    <a:pt x="27" y="547"/>
                  </a:lnTo>
                  <a:lnTo>
                    <a:pt x="26" y="545"/>
                  </a:lnTo>
                  <a:lnTo>
                    <a:pt x="23" y="543"/>
                  </a:lnTo>
                  <a:lnTo>
                    <a:pt x="23" y="540"/>
                  </a:lnTo>
                  <a:lnTo>
                    <a:pt x="23" y="539"/>
                  </a:lnTo>
                  <a:lnTo>
                    <a:pt x="23" y="537"/>
                  </a:lnTo>
                  <a:lnTo>
                    <a:pt x="23" y="535"/>
                  </a:lnTo>
                  <a:lnTo>
                    <a:pt x="23" y="533"/>
                  </a:lnTo>
                  <a:lnTo>
                    <a:pt x="22" y="532"/>
                  </a:lnTo>
                  <a:lnTo>
                    <a:pt x="22" y="530"/>
                  </a:lnTo>
                  <a:lnTo>
                    <a:pt x="19" y="529"/>
                  </a:lnTo>
                  <a:lnTo>
                    <a:pt x="19" y="515"/>
                  </a:lnTo>
                  <a:lnTo>
                    <a:pt x="19" y="502"/>
                  </a:lnTo>
                  <a:lnTo>
                    <a:pt x="19" y="487"/>
                  </a:lnTo>
                  <a:lnTo>
                    <a:pt x="19" y="472"/>
                  </a:lnTo>
                  <a:lnTo>
                    <a:pt x="18" y="457"/>
                  </a:lnTo>
                  <a:lnTo>
                    <a:pt x="15" y="443"/>
                  </a:lnTo>
                  <a:lnTo>
                    <a:pt x="11" y="429"/>
                  </a:lnTo>
                  <a:lnTo>
                    <a:pt x="4" y="419"/>
                  </a:lnTo>
                  <a:lnTo>
                    <a:pt x="4" y="416"/>
                  </a:lnTo>
                  <a:lnTo>
                    <a:pt x="4" y="413"/>
                  </a:lnTo>
                  <a:lnTo>
                    <a:pt x="3" y="410"/>
                  </a:lnTo>
                  <a:lnTo>
                    <a:pt x="3" y="408"/>
                  </a:lnTo>
                  <a:lnTo>
                    <a:pt x="1" y="405"/>
                  </a:lnTo>
                  <a:lnTo>
                    <a:pt x="1" y="404"/>
                  </a:lnTo>
                  <a:lnTo>
                    <a:pt x="1" y="401"/>
                  </a:lnTo>
                  <a:lnTo>
                    <a:pt x="0" y="398"/>
                  </a:lnTo>
                  <a:lnTo>
                    <a:pt x="12" y="393"/>
                  </a:lnTo>
                  <a:lnTo>
                    <a:pt x="12" y="390"/>
                  </a:lnTo>
                  <a:lnTo>
                    <a:pt x="12" y="389"/>
                  </a:lnTo>
                  <a:lnTo>
                    <a:pt x="14" y="389"/>
                  </a:lnTo>
                  <a:lnTo>
                    <a:pt x="14" y="389"/>
                  </a:lnTo>
                  <a:lnTo>
                    <a:pt x="15" y="389"/>
                  </a:lnTo>
                  <a:lnTo>
                    <a:pt x="15" y="387"/>
                  </a:lnTo>
                  <a:lnTo>
                    <a:pt x="16" y="387"/>
                  </a:lnTo>
                  <a:lnTo>
                    <a:pt x="16" y="384"/>
                  </a:lnTo>
                  <a:lnTo>
                    <a:pt x="18" y="384"/>
                  </a:lnTo>
                  <a:lnTo>
                    <a:pt x="19" y="383"/>
                  </a:lnTo>
                  <a:lnTo>
                    <a:pt x="22" y="383"/>
                  </a:lnTo>
                  <a:lnTo>
                    <a:pt x="23" y="382"/>
                  </a:lnTo>
                  <a:lnTo>
                    <a:pt x="26" y="380"/>
                  </a:lnTo>
                  <a:lnTo>
                    <a:pt x="27" y="379"/>
                  </a:lnTo>
                  <a:lnTo>
                    <a:pt x="27" y="378"/>
                  </a:lnTo>
                  <a:lnTo>
                    <a:pt x="29" y="376"/>
                  </a:lnTo>
                  <a:lnTo>
                    <a:pt x="30" y="376"/>
                  </a:lnTo>
                  <a:lnTo>
                    <a:pt x="31" y="376"/>
                  </a:lnTo>
                  <a:lnTo>
                    <a:pt x="33" y="375"/>
                  </a:lnTo>
                  <a:lnTo>
                    <a:pt x="36" y="374"/>
                  </a:lnTo>
                  <a:lnTo>
                    <a:pt x="37" y="374"/>
                  </a:lnTo>
                  <a:lnTo>
                    <a:pt x="38" y="372"/>
                  </a:lnTo>
                  <a:lnTo>
                    <a:pt x="40" y="369"/>
                  </a:lnTo>
                  <a:lnTo>
                    <a:pt x="40" y="368"/>
                  </a:lnTo>
                  <a:lnTo>
                    <a:pt x="42" y="368"/>
                  </a:lnTo>
                  <a:lnTo>
                    <a:pt x="45" y="368"/>
                  </a:lnTo>
                  <a:lnTo>
                    <a:pt x="48" y="367"/>
                  </a:lnTo>
                  <a:lnTo>
                    <a:pt x="51" y="365"/>
                  </a:lnTo>
                  <a:lnTo>
                    <a:pt x="53" y="363"/>
                  </a:lnTo>
                  <a:lnTo>
                    <a:pt x="56" y="363"/>
                  </a:lnTo>
                  <a:lnTo>
                    <a:pt x="57" y="361"/>
                  </a:lnTo>
                  <a:lnTo>
                    <a:pt x="59" y="361"/>
                  </a:lnTo>
                  <a:lnTo>
                    <a:pt x="67" y="367"/>
                  </a:lnTo>
                  <a:lnTo>
                    <a:pt x="75" y="375"/>
                  </a:lnTo>
                  <a:lnTo>
                    <a:pt x="85" y="384"/>
                  </a:lnTo>
                  <a:lnTo>
                    <a:pt x="94" y="393"/>
                  </a:lnTo>
                  <a:lnTo>
                    <a:pt x="104" y="402"/>
                  </a:lnTo>
                  <a:lnTo>
                    <a:pt x="111" y="413"/>
                  </a:lnTo>
                  <a:lnTo>
                    <a:pt x="115" y="417"/>
                  </a:lnTo>
                  <a:lnTo>
                    <a:pt x="116" y="423"/>
                  </a:lnTo>
                  <a:lnTo>
                    <a:pt x="117" y="427"/>
                  </a:lnTo>
                  <a:lnTo>
                    <a:pt x="119" y="431"/>
                  </a:lnTo>
                  <a:lnTo>
                    <a:pt x="124" y="431"/>
                  </a:lnTo>
                  <a:lnTo>
                    <a:pt x="132" y="429"/>
                  </a:lnTo>
                  <a:lnTo>
                    <a:pt x="141" y="427"/>
                  </a:lnTo>
                  <a:lnTo>
                    <a:pt x="147" y="424"/>
                  </a:lnTo>
                  <a:lnTo>
                    <a:pt x="156" y="420"/>
                  </a:lnTo>
                  <a:lnTo>
                    <a:pt x="161" y="416"/>
                  </a:lnTo>
                  <a:lnTo>
                    <a:pt x="167" y="412"/>
                  </a:lnTo>
                  <a:lnTo>
                    <a:pt x="169" y="408"/>
                  </a:lnTo>
                  <a:lnTo>
                    <a:pt x="182" y="408"/>
                  </a:lnTo>
                  <a:lnTo>
                    <a:pt x="194" y="409"/>
                  </a:lnTo>
                  <a:lnTo>
                    <a:pt x="207" y="410"/>
                  </a:lnTo>
                  <a:lnTo>
                    <a:pt x="221" y="410"/>
                  </a:lnTo>
                  <a:lnTo>
                    <a:pt x="235" y="410"/>
                  </a:lnTo>
                  <a:lnTo>
                    <a:pt x="248" y="408"/>
                  </a:lnTo>
                  <a:lnTo>
                    <a:pt x="254" y="406"/>
                  </a:lnTo>
                  <a:lnTo>
                    <a:pt x="261" y="404"/>
                  </a:lnTo>
                  <a:lnTo>
                    <a:pt x="266" y="399"/>
                  </a:lnTo>
                  <a:lnTo>
                    <a:pt x="272" y="397"/>
                  </a:lnTo>
                  <a:lnTo>
                    <a:pt x="278" y="389"/>
                  </a:lnTo>
                  <a:lnTo>
                    <a:pt x="285" y="379"/>
                  </a:lnTo>
                  <a:lnTo>
                    <a:pt x="293" y="367"/>
                  </a:lnTo>
                  <a:lnTo>
                    <a:pt x="302" y="352"/>
                  </a:lnTo>
                  <a:lnTo>
                    <a:pt x="318" y="319"/>
                  </a:lnTo>
                  <a:lnTo>
                    <a:pt x="334" y="281"/>
                  </a:lnTo>
                  <a:lnTo>
                    <a:pt x="351" y="243"/>
                  </a:lnTo>
                  <a:lnTo>
                    <a:pt x="363" y="204"/>
                  </a:lnTo>
                  <a:lnTo>
                    <a:pt x="374" y="172"/>
                  </a:lnTo>
                  <a:lnTo>
                    <a:pt x="381" y="146"/>
                  </a:lnTo>
                  <a:lnTo>
                    <a:pt x="382" y="131"/>
                  </a:lnTo>
                  <a:lnTo>
                    <a:pt x="382" y="114"/>
                  </a:lnTo>
                  <a:lnTo>
                    <a:pt x="382" y="97"/>
                  </a:lnTo>
                  <a:lnTo>
                    <a:pt x="383" y="80"/>
                  </a:lnTo>
                  <a:lnTo>
                    <a:pt x="385" y="71"/>
                  </a:lnTo>
                  <a:lnTo>
                    <a:pt x="388" y="64"/>
                  </a:lnTo>
                  <a:lnTo>
                    <a:pt x="389" y="56"/>
                  </a:lnTo>
                  <a:lnTo>
                    <a:pt x="393" y="49"/>
                  </a:lnTo>
                  <a:lnTo>
                    <a:pt x="397" y="43"/>
                  </a:lnTo>
                  <a:lnTo>
                    <a:pt x="403" y="38"/>
                  </a:lnTo>
                  <a:lnTo>
                    <a:pt x="408" y="34"/>
                  </a:lnTo>
                  <a:lnTo>
                    <a:pt x="416" y="31"/>
                  </a:lnTo>
                  <a:lnTo>
                    <a:pt x="423" y="36"/>
                  </a:lnTo>
                  <a:lnTo>
                    <a:pt x="427" y="45"/>
                  </a:lnTo>
                  <a:lnTo>
                    <a:pt x="431" y="54"/>
                  </a:lnTo>
                  <a:lnTo>
                    <a:pt x="433" y="66"/>
                  </a:lnTo>
                  <a:lnTo>
                    <a:pt x="434" y="92"/>
                  </a:lnTo>
                  <a:lnTo>
                    <a:pt x="433" y="121"/>
                  </a:lnTo>
                  <a:lnTo>
                    <a:pt x="430" y="152"/>
                  </a:lnTo>
                  <a:lnTo>
                    <a:pt x="428" y="180"/>
                  </a:lnTo>
                  <a:lnTo>
                    <a:pt x="428" y="193"/>
                  </a:lnTo>
                  <a:lnTo>
                    <a:pt x="428" y="206"/>
                  </a:lnTo>
                  <a:lnTo>
                    <a:pt x="430" y="215"/>
                  </a:lnTo>
                  <a:lnTo>
                    <a:pt x="431" y="223"/>
                  </a:lnTo>
                  <a:lnTo>
                    <a:pt x="443" y="222"/>
                  </a:lnTo>
                  <a:lnTo>
                    <a:pt x="456" y="221"/>
                  </a:lnTo>
                  <a:lnTo>
                    <a:pt x="469" y="219"/>
                  </a:lnTo>
                  <a:lnTo>
                    <a:pt x="483" y="217"/>
                  </a:lnTo>
                  <a:lnTo>
                    <a:pt x="497" y="212"/>
                  </a:lnTo>
                  <a:lnTo>
                    <a:pt x="509" y="208"/>
                  </a:lnTo>
                  <a:lnTo>
                    <a:pt x="513" y="204"/>
                  </a:lnTo>
                  <a:lnTo>
                    <a:pt x="518" y="202"/>
                  </a:lnTo>
                  <a:lnTo>
                    <a:pt x="523" y="197"/>
                  </a:lnTo>
                  <a:lnTo>
                    <a:pt x="525" y="192"/>
                  </a:lnTo>
                  <a:lnTo>
                    <a:pt x="535" y="177"/>
                  </a:lnTo>
                  <a:lnTo>
                    <a:pt x="546" y="163"/>
                  </a:lnTo>
                  <a:lnTo>
                    <a:pt x="557" y="150"/>
                  </a:lnTo>
                  <a:lnTo>
                    <a:pt x="569" y="137"/>
                  </a:lnTo>
                  <a:lnTo>
                    <a:pt x="595" y="114"/>
                  </a:lnTo>
                  <a:lnTo>
                    <a:pt x="622" y="94"/>
                  </a:lnTo>
                  <a:lnTo>
                    <a:pt x="651" y="72"/>
                  </a:lnTo>
                  <a:lnTo>
                    <a:pt x="678" y="50"/>
                  </a:lnTo>
                  <a:lnTo>
                    <a:pt x="690" y="38"/>
                  </a:lnTo>
                  <a:lnTo>
                    <a:pt x="703" y="27"/>
                  </a:lnTo>
                  <a:lnTo>
                    <a:pt x="715" y="13"/>
                  </a:lnTo>
                  <a:lnTo>
                    <a:pt x="726" y="0"/>
                  </a:lnTo>
                  <a:lnTo>
                    <a:pt x="726" y="1"/>
                  </a:lnTo>
                  <a:lnTo>
                    <a:pt x="726" y="2"/>
                  </a:lnTo>
                  <a:lnTo>
                    <a:pt x="726" y="4"/>
                  </a:lnTo>
                  <a:lnTo>
                    <a:pt x="727" y="4"/>
                  </a:lnTo>
                  <a:lnTo>
                    <a:pt x="727" y="5"/>
                  </a:lnTo>
                  <a:lnTo>
                    <a:pt x="727" y="6"/>
                  </a:lnTo>
                  <a:lnTo>
                    <a:pt x="729" y="6"/>
                  </a:lnTo>
                  <a:lnTo>
                    <a:pt x="729" y="8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1" name="Freeform 139"/>
            <p:cNvSpPr>
              <a:spLocks/>
            </p:cNvSpPr>
            <p:nvPr/>
          </p:nvSpPr>
          <p:spPr bwMode="auto">
            <a:xfrm>
              <a:off x="4090" y="4085"/>
              <a:ext cx="151" cy="296"/>
            </a:xfrm>
            <a:custGeom>
              <a:avLst/>
              <a:gdLst>
                <a:gd name="T0" fmla="*/ 121 w 151"/>
                <a:gd name="T1" fmla="*/ 17 h 296"/>
                <a:gd name="T2" fmla="*/ 125 w 151"/>
                <a:gd name="T3" fmla="*/ 43 h 296"/>
                <a:gd name="T4" fmla="*/ 128 w 151"/>
                <a:gd name="T5" fmla="*/ 72 h 296"/>
                <a:gd name="T6" fmla="*/ 135 w 151"/>
                <a:gd name="T7" fmla="*/ 101 h 296"/>
                <a:gd name="T8" fmla="*/ 140 w 151"/>
                <a:gd name="T9" fmla="*/ 129 h 296"/>
                <a:gd name="T10" fmla="*/ 148 w 151"/>
                <a:gd name="T11" fmla="*/ 168 h 296"/>
                <a:gd name="T12" fmla="*/ 148 w 151"/>
                <a:gd name="T13" fmla="*/ 228 h 296"/>
                <a:gd name="T14" fmla="*/ 140 w 151"/>
                <a:gd name="T15" fmla="*/ 256 h 296"/>
                <a:gd name="T16" fmla="*/ 122 w 151"/>
                <a:gd name="T17" fmla="*/ 281 h 296"/>
                <a:gd name="T18" fmla="*/ 99 w 151"/>
                <a:gd name="T19" fmla="*/ 296 h 296"/>
                <a:gd name="T20" fmla="*/ 80 w 151"/>
                <a:gd name="T21" fmla="*/ 296 h 296"/>
                <a:gd name="T22" fmla="*/ 45 w 151"/>
                <a:gd name="T23" fmla="*/ 281 h 296"/>
                <a:gd name="T24" fmla="*/ 8 w 151"/>
                <a:gd name="T25" fmla="*/ 269 h 296"/>
                <a:gd name="T26" fmla="*/ 36 w 151"/>
                <a:gd name="T27" fmla="*/ 214 h 296"/>
                <a:gd name="T28" fmla="*/ 58 w 151"/>
                <a:gd name="T29" fmla="*/ 157 h 296"/>
                <a:gd name="T30" fmla="*/ 61 w 151"/>
                <a:gd name="T31" fmla="*/ 125 h 296"/>
                <a:gd name="T32" fmla="*/ 53 w 151"/>
                <a:gd name="T33" fmla="*/ 98 h 296"/>
                <a:gd name="T34" fmla="*/ 34 w 151"/>
                <a:gd name="T35" fmla="*/ 80 h 296"/>
                <a:gd name="T36" fmla="*/ 10 w 151"/>
                <a:gd name="T37" fmla="*/ 67 h 296"/>
                <a:gd name="T38" fmla="*/ 1 w 151"/>
                <a:gd name="T39" fmla="*/ 58 h 296"/>
                <a:gd name="T40" fmla="*/ 8 w 151"/>
                <a:gd name="T41" fmla="*/ 45 h 296"/>
                <a:gd name="T42" fmla="*/ 15 w 151"/>
                <a:gd name="T43" fmla="*/ 31 h 296"/>
                <a:gd name="T44" fmla="*/ 15 w 151"/>
                <a:gd name="T45" fmla="*/ 22 h 296"/>
                <a:gd name="T46" fmla="*/ 15 w 151"/>
                <a:gd name="T47" fmla="*/ 12 h 296"/>
                <a:gd name="T48" fmla="*/ 17 w 151"/>
                <a:gd name="T49" fmla="*/ 7 h 296"/>
                <a:gd name="T50" fmla="*/ 23 w 151"/>
                <a:gd name="T51" fmla="*/ 9 h 296"/>
                <a:gd name="T52" fmla="*/ 27 w 151"/>
                <a:gd name="T53" fmla="*/ 12 h 296"/>
                <a:gd name="T54" fmla="*/ 28 w 151"/>
                <a:gd name="T55" fmla="*/ 17 h 296"/>
                <a:gd name="T56" fmla="*/ 30 w 151"/>
                <a:gd name="T57" fmla="*/ 27 h 296"/>
                <a:gd name="T58" fmla="*/ 31 w 151"/>
                <a:gd name="T59" fmla="*/ 35 h 296"/>
                <a:gd name="T60" fmla="*/ 43 w 151"/>
                <a:gd name="T61" fmla="*/ 54 h 296"/>
                <a:gd name="T62" fmla="*/ 58 w 151"/>
                <a:gd name="T63" fmla="*/ 79 h 296"/>
                <a:gd name="T64" fmla="*/ 66 w 151"/>
                <a:gd name="T65" fmla="*/ 98 h 296"/>
                <a:gd name="T66" fmla="*/ 72 w 151"/>
                <a:gd name="T67" fmla="*/ 135 h 296"/>
                <a:gd name="T68" fmla="*/ 77 w 151"/>
                <a:gd name="T69" fmla="*/ 173 h 296"/>
                <a:gd name="T70" fmla="*/ 88 w 151"/>
                <a:gd name="T71" fmla="*/ 193 h 296"/>
                <a:gd name="T72" fmla="*/ 102 w 151"/>
                <a:gd name="T73" fmla="*/ 198 h 296"/>
                <a:gd name="T74" fmla="*/ 117 w 151"/>
                <a:gd name="T75" fmla="*/ 192 h 296"/>
                <a:gd name="T76" fmla="*/ 117 w 151"/>
                <a:gd name="T77" fmla="*/ 163 h 296"/>
                <a:gd name="T78" fmla="*/ 116 w 151"/>
                <a:gd name="T79" fmla="*/ 132 h 296"/>
                <a:gd name="T80" fmla="*/ 114 w 151"/>
                <a:gd name="T81" fmla="*/ 101 h 296"/>
                <a:gd name="T82" fmla="*/ 113 w 151"/>
                <a:gd name="T83" fmla="*/ 58 h 296"/>
                <a:gd name="T84" fmla="*/ 116 w 151"/>
                <a:gd name="T85" fmla="*/ 1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1" h="296">
                  <a:moveTo>
                    <a:pt x="116" y="0"/>
                  </a:moveTo>
                  <a:lnTo>
                    <a:pt x="118" y="9"/>
                  </a:lnTo>
                  <a:lnTo>
                    <a:pt x="121" y="17"/>
                  </a:lnTo>
                  <a:lnTo>
                    <a:pt x="122" y="26"/>
                  </a:lnTo>
                  <a:lnTo>
                    <a:pt x="124" y="35"/>
                  </a:lnTo>
                  <a:lnTo>
                    <a:pt x="125" y="43"/>
                  </a:lnTo>
                  <a:lnTo>
                    <a:pt x="126" y="53"/>
                  </a:lnTo>
                  <a:lnTo>
                    <a:pt x="126" y="62"/>
                  </a:lnTo>
                  <a:lnTo>
                    <a:pt x="128" y="72"/>
                  </a:lnTo>
                  <a:lnTo>
                    <a:pt x="131" y="80"/>
                  </a:lnTo>
                  <a:lnTo>
                    <a:pt x="133" y="90"/>
                  </a:lnTo>
                  <a:lnTo>
                    <a:pt x="135" y="101"/>
                  </a:lnTo>
                  <a:lnTo>
                    <a:pt x="136" y="110"/>
                  </a:lnTo>
                  <a:lnTo>
                    <a:pt x="137" y="120"/>
                  </a:lnTo>
                  <a:lnTo>
                    <a:pt x="140" y="129"/>
                  </a:lnTo>
                  <a:lnTo>
                    <a:pt x="141" y="139"/>
                  </a:lnTo>
                  <a:lnTo>
                    <a:pt x="144" y="148"/>
                  </a:lnTo>
                  <a:lnTo>
                    <a:pt x="148" y="168"/>
                  </a:lnTo>
                  <a:lnTo>
                    <a:pt x="151" y="188"/>
                  </a:lnTo>
                  <a:lnTo>
                    <a:pt x="151" y="208"/>
                  </a:lnTo>
                  <a:lnTo>
                    <a:pt x="148" y="228"/>
                  </a:lnTo>
                  <a:lnTo>
                    <a:pt x="146" y="237"/>
                  </a:lnTo>
                  <a:lnTo>
                    <a:pt x="143" y="247"/>
                  </a:lnTo>
                  <a:lnTo>
                    <a:pt x="140" y="256"/>
                  </a:lnTo>
                  <a:lnTo>
                    <a:pt x="135" y="264"/>
                  </a:lnTo>
                  <a:lnTo>
                    <a:pt x="129" y="273"/>
                  </a:lnTo>
                  <a:lnTo>
                    <a:pt x="122" y="281"/>
                  </a:lnTo>
                  <a:lnTo>
                    <a:pt x="116" y="288"/>
                  </a:lnTo>
                  <a:lnTo>
                    <a:pt x="106" y="294"/>
                  </a:lnTo>
                  <a:lnTo>
                    <a:pt x="99" y="296"/>
                  </a:lnTo>
                  <a:lnTo>
                    <a:pt x="92" y="296"/>
                  </a:lnTo>
                  <a:lnTo>
                    <a:pt x="86" y="296"/>
                  </a:lnTo>
                  <a:lnTo>
                    <a:pt x="80" y="296"/>
                  </a:lnTo>
                  <a:lnTo>
                    <a:pt x="68" y="292"/>
                  </a:lnTo>
                  <a:lnTo>
                    <a:pt x="55" y="286"/>
                  </a:lnTo>
                  <a:lnTo>
                    <a:pt x="45" y="281"/>
                  </a:lnTo>
                  <a:lnTo>
                    <a:pt x="32" y="275"/>
                  </a:lnTo>
                  <a:lnTo>
                    <a:pt x="20" y="271"/>
                  </a:lnTo>
                  <a:lnTo>
                    <a:pt x="8" y="269"/>
                  </a:lnTo>
                  <a:lnTo>
                    <a:pt x="16" y="249"/>
                  </a:lnTo>
                  <a:lnTo>
                    <a:pt x="27" y="232"/>
                  </a:lnTo>
                  <a:lnTo>
                    <a:pt x="36" y="214"/>
                  </a:lnTo>
                  <a:lnTo>
                    <a:pt x="46" y="195"/>
                  </a:lnTo>
                  <a:lnTo>
                    <a:pt x="53" y="176"/>
                  </a:lnTo>
                  <a:lnTo>
                    <a:pt x="58" y="157"/>
                  </a:lnTo>
                  <a:lnTo>
                    <a:pt x="60" y="146"/>
                  </a:lnTo>
                  <a:lnTo>
                    <a:pt x="61" y="136"/>
                  </a:lnTo>
                  <a:lnTo>
                    <a:pt x="61" y="125"/>
                  </a:lnTo>
                  <a:lnTo>
                    <a:pt x="60" y="114"/>
                  </a:lnTo>
                  <a:lnTo>
                    <a:pt x="57" y="105"/>
                  </a:lnTo>
                  <a:lnTo>
                    <a:pt x="53" y="98"/>
                  </a:lnTo>
                  <a:lnTo>
                    <a:pt x="47" y="91"/>
                  </a:lnTo>
                  <a:lnTo>
                    <a:pt x="40" y="86"/>
                  </a:lnTo>
                  <a:lnTo>
                    <a:pt x="34" y="80"/>
                  </a:lnTo>
                  <a:lnTo>
                    <a:pt x="25" y="76"/>
                  </a:lnTo>
                  <a:lnTo>
                    <a:pt x="17" y="72"/>
                  </a:lnTo>
                  <a:lnTo>
                    <a:pt x="10" y="67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1" y="58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8" y="45"/>
                  </a:lnTo>
                  <a:lnTo>
                    <a:pt x="10" y="39"/>
                  </a:lnTo>
                  <a:lnTo>
                    <a:pt x="12" y="35"/>
                  </a:lnTo>
                  <a:lnTo>
                    <a:pt x="15" y="31"/>
                  </a:lnTo>
                  <a:lnTo>
                    <a:pt x="15" y="28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7" y="7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3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30" y="24"/>
                  </a:lnTo>
                  <a:lnTo>
                    <a:pt x="30" y="27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1" y="35"/>
                  </a:lnTo>
                  <a:lnTo>
                    <a:pt x="35" y="39"/>
                  </a:lnTo>
                  <a:lnTo>
                    <a:pt x="39" y="46"/>
                  </a:lnTo>
                  <a:lnTo>
                    <a:pt x="43" y="54"/>
                  </a:lnTo>
                  <a:lnTo>
                    <a:pt x="49" y="64"/>
                  </a:lnTo>
                  <a:lnTo>
                    <a:pt x="54" y="72"/>
                  </a:lnTo>
                  <a:lnTo>
                    <a:pt x="58" y="79"/>
                  </a:lnTo>
                  <a:lnTo>
                    <a:pt x="62" y="84"/>
                  </a:lnTo>
                  <a:lnTo>
                    <a:pt x="66" y="86"/>
                  </a:lnTo>
                  <a:lnTo>
                    <a:pt x="66" y="98"/>
                  </a:lnTo>
                  <a:lnTo>
                    <a:pt x="68" y="110"/>
                  </a:lnTo>
                  <a:lnTo>
                    <a:pt x="70" y="123"/>
                  </a:lnTo>
                  <a:lnTo>
                    <a:pt x="72" y="135"/>
                  </a:lnTo>
                  <a:lnTo>
                    <a:pt x="75" y="148"/>
                  </a:lnTo>
                  <a:lnTo>
                    <a:pt x="76" y="161"/>
                  </a:lnTo>
                  <a:lnTo>
                    <a:pt x="77" y="173"/>
                  </a:lnTo>
                  <a:lnTo>
                    <a:pt x="79" y="184"/>
                  </a:lnTo>
                  <a:lnTo>
                    <a:pt x="84" y="189"/>
                  </a:lnTo>
                  <a:lnTo>
                    <a:pt x="88" y="193"/>
                  </a:lnTo>
                  <a:lnTo>
                    <a:pt x="94" y="196"/>
                  </a:lnTo>
                  <a:lnTo>
                    <a:pt x="98" y="198"/>
                  </a:lnTo>
                  <a:lnTo>
                    <a:pt x="102" y="198"/>
                  </a:lnTo>
                  <a:lnTo>
                    <a:pt x="107" y="196"/>
                  </a:lnTo>
                  <a:lnTo>
                    <a:pt x="111" y="195"/>
                  </a:lnTo>
                  <a:lnTo>
                    <a:pt x="117" y="192"/>
                  </a:lnTo>
                  <a:lnTo>
                    <a:pt x="117" y="183"/>
                  </a:lnTo>
                  <a:lnTo>
                    <a:pt x="117" y="173"/>
                  </a:lnTo>
                  <a:lnTo>
                    <a:pt x="117" y="163"/>
                  </a:lnTo>
                  <a:lnTo>
                    <a:pt x="116" y="153"/>
                  </a:lnTo>
                  <a:lnTo>
                    <a:pt x="116" y="143"/>
                  </a:lnTo>
                  <a:lnTo>
                    <a:pt x="116" y="132"/>
                  </a:lnTo>
                  <a:lnTo>
                    <a:pt x="117" y="123"/>
                  </a:lnTo>
                  <a:lnTo>
                    <a:pt x="117" y="114"/>
                  </a:lnTo>
                  <a:lnTo>
                    <a:pt x="114" y="101"/>
                  </a:lnTo>
                  <a:lnTo>
                    <a:pt x="113" y="87"/>
                  </a:lnTo>
                  <a:lnTo>
                    <a:pt x="113" y="72"/>
                  </a:lnTo>
                  <a:lnTo>
                    <a:pt x="113" y="58"/>
                  </a:lnTo>
                  <a:lnTo>
                    <a:pt x="113" y="43"/>
                  </a:lnTo>
                  <a:lnTo>
                    <a:pt x="114" y="28"/>
                  </a:lnTo>
                  <a:lnTo>
                    <a:pt x="116" y="1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2" name="Freeform 140"/>
            <p:cNvSpPr>
              <a:spLocks/>
            </p:cNvSpPr>
            <p:nvPr/>
          </p:nvSpPr>
          <p:spPr bwMode="auto">
            <a:xfrm>
              <a:off x="4188" y="4006"/>
              <a:ext cx="606" cy="574"/>
            </a:xfrm>
            <a:custGeom>
              <a:avLst/>
              <a:gdLst>
                <a:gd name="T0" fmla="*/ 580 w 606"/>
                <a:gd name="T1" fmla="*/ 27 h 574"/>
                <a:gd name="T2" fmla="*/ 591 w 606"/>
                <a:gd name="T3" fmla="*/ 62 h 574"/>
                <a:gd name="T4" fmla="*/ 601 w 606"/>
                <a:gd name="T5" fmla="*/ 126 h 574"/>
                <a:gd name="T6" fmla="*/ 606 w 606"/>
                <a:gd name="T7" fmla="*/ 203 h 574"/>
                <a:gd name="T8" fmla="*/ 595 w 606"/>
                <a:gd name="T9" fmla="*/ 233 h 574"/>
                <a:gd name="T10" fmla="*/ 591 w 606"/>
                <a:gd name="T11" fmla="*/ 264 h 574"/>
                <a:gd name="T12" fmla="*/ 580 w 606"/>
                <a:gd name="T13" fmla="*/ 320 h 574"/>
                <a:gd name="T14" fmla="*/ 530 w 606"/>
                <a:gd name="T15" fmla="*/ 418 h 574"/>
                <a:gd name="T16" fmla="*/ 488 w 606"/>
                <a:gd name="T17" fmla="*/ 466 h 574"/>
                <a:gd name="T18" fmla="*/ 439 w 606"/>
                <a:gd name="T19" fmla="*/ 499 h 574"/>
                <a:gd name="T20" fmla="*/ 406 w 606"/>
                <a:gd name="T21" fmla="*/ 514 h 574"/>
                <a:gd name="T22" fmla="*/ 355 w 606"/>
                <a:gd name="T23" fmla="*/ 539 h 574"/>
                <a:gd name="T24" fmla="*/ 255 w 606"/>
                <a:gd name="T25" fmla="*/ 570 h 574"/>
                <a:gd name="T26" fmla="*/ 196 w 606"/>
                <a:gd name="T27" fmla="*/ 574 h 574"/>
                <a:gd name="T28" fmla="*/ 147 w 606"/>
                <a:gd name="T29" fmla="*/ 564 h 574"/>
                <a:gd name="T30" fmla="*/ 124 w 606"/>
                <a:gd name="T31" fmla="*/ 563 h 574"/>
                <a:gd name="T32" fmla="*/ 88 w 606"/>
                <a:gd name="T33" fmla="*/ 548 h 574"/>
                <a:gd name="T34" fmla="*/ 39 w 606"/>
                <a:gd name="T35" fmla="*/ 513 h 574"/>
                <a:gd name="T36" fmla="*/ 9 w 606"/>
                <a:gd name="T37" fmla="*/ 459 h 574"/>
                <a:gd name="T38" fmla="*/ 3 w 606"/>
                <a:gd name="T39" fmla="*/ 425 h 574"/>
                <a:gd name="T40" fmla="*/ 3 w 606"/>
                <a:gd name="T41" fmla="*/ 408 h 574"/>
                <a:gd name="T42" fmla="*/ 24 w 606"/>
                <a:gd name="T43" fmla="*/ 398 h 574"/>
                <a:gd name="T44" fmla="*/ 48 w 606"/>
                <a:gd name="T45" fmla="*/ 387 h 574"/>
                <a:gd name="T46" fmla="*/ 71 w 606"/>
                <a:gd name="T47" fmla="*/ 338 h 574"/>
                <a:gd name="T48" fmla="*/ 78 w 606"/>
                <a:gd name="T49" fmla="*/ 274 h 574"/>
                <a:gd name="T50" fmla="*/ 69 w 606"/>
                <a:gd name="T51" fmla="*/ 210 h 574"/>
                <a:gd name="T52" fmla="*/ 46 w 606"/>
                <a:gd name="T53" fmla="*/ 129 h 574"/>
                <a:gd name="T54" fmla="*/ 42 w 606"/>
                <a:gd name="T55" fmla="*/ 111 h 574"/>
                <a:gd name="T56" fmla="*/ 75 w 606"/>
                <a:gd name="T57" fmla="*/ 99 h 574"/>
                <a:gd name="T58" fmla="*/ 97 w 606"/>
                <a:gd name="T59" fmla="*/ 163 h 574"/>
                <a:gd name="T60" fmla="*/ 125 w 606"/>
                <a:gd name="T61" fmla="*/ 227 h 574"/>
                <a:gd name="T62" fmla="*/ 143 w 606"/>
                <a:gd name="T63" fmla="*/ 293 h 574"/>
                <a:gd name="T64" fmla="*/ 159 w 606"/>
                <a:gd name="T65" fmla="*/ 324 h 574"/>
                <a:gd name="T66" fmla="*/ 184 w 606"/>
                <a:gd name="T67" fmla="*/ 338 h 574"/>
                <a:gd name="T68" fmla="*/ 214 w 606"/>
                <a:gd name="T69" fmla="*/ 309 h 574"/>
                <a:gd name="T70" fmla="*/ 247 w 606"/>
                <a:gd name="T71" fmla="*/ 287 h 574"/>
                <a:gd name="T72" fmla="*/ 278 w 606"/>
                <a:gd name="T73" fmla="*/ 311 h 574"/>
                <a:gd name="T74" fmla="*/ 309 w 606"/>
                <a:gd name="T75" fmla="*/ 338 h 574"/>
                <a:gd name="T76" fmla="*/ 331 w 606"/>
                <a:gd name="T77" fmla="*/ 341 h 574"/>
                <a:gd name="T78" fmla="*/ 387 w 606"/>
                <a:gd name="T79" fmla="*/ 330 h 574"/>
                <a:gd name="T80" fmla="*/ 432 w 606"/>
                <a:gd name="T81" fmla="*/ 262 h 574"/>
                <a:gd name="T82" fmla="*/ 469 w 606"/>
                <a:gd name="T83" fmla="*/ 110 h 574"/>
                <a:gd name="T84" fmla="*/ 490 w 606"/>
                <a:gd name="T85" fmla="*/ 46 h 574"/>
                <a:gd name="T86" fmla="*/ 510 w 606"/>
                <a:gd name="T87" fmla="*/ 62 h 574"/>
                <a:gd name="T88" fmla="*/ 521 w 606"/>
                <a:gd name="T89" fmla="*/ 94 h 574"/>
                <a:gd name="T90" fmla="*/ 517 w 606"/>
                <a:gd name="T91" fmla="*/ 166 h 574"/>
                <a:gd name="T92" fmla="*/ 537 w 606"/>
                <a:gd name="T93" fmla="*/ 212 h 574"/>
                <a:gd name="T94" fmla="*/ 552 w 606"/>
                <a:gd name="T95" fmla="*/ 217 h 574"/>
                <a:gd name="T96" fmla="*/ 569 w 606"/>
                <a:gd name="T97" fmla="*/ 221 h 574"/>
                <a:gd name="T98" fmla="*/ 574 w 606"/>
                <a:gd name="T99" fmla="*/ 111 h 574"/>
                <a:gd name="T100" fmla="*/ 573 w 606"/>
                <a:gd name="T101" fmla="*/ 0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6" h="574">
                  <a:moveTo>
                    <a:pt x="573" y="0"/>
                  </a:moveTo>
                  <a:lnTo>
                    <a:pt x="576" y="8"/>
                  </a:lnTo>
                  <a:lnTo>
                    <a:pt x="578" y="17"/>
                  </a:lnTo>
                  <a:lnTo>
                    <a:pt x="580" y="27"/>
                  </a:lnTo>
                  <a:lnTo>
                    <a:pt x="582" y="35"/>
                  </a:lnTo>
                  <a:lnTo>
                    <a:pt x="585" y="45"/>
                  </a:lnTo>
                  <a:lnTo>
                    <a:pt x="588" y="53"/>
                  </a:lnTo>
                  <a:lnTo>
                    <a:pt x="591" y="62"/>
                  </a:lnTo>
                  <a:lnTo>
                    <a:pt x="595" y="71"/>
                  </a:lnTo>
                  <a:lnTo>
                    <a:pt x="597" y="90"/>
                  </a:lnTo>
                  <a:lnTo>
                    <a:pt x="600" y="109"/>
                  </a:lnTo>
                  <a:lnTo>
                    <a:pt x="601" y="126"/>
                  </a:lnTo>
                  <a:lnTo>
                    <a:pt x="604" y="146"/>
                  </a:lnTo>
                  <a:lnTo>
                    <a:pt x="606" y="165"/>
                  </a:lnTo>
                  <a:lnTo>
                    <a:pt x="606" y="184"/>
                  </a:lnTo>
                  <a:lnTo>
                    <a:pt x="606" y="203"/>
                  </a:lnTo>
                  <a:lnTo>
                    <a:pt x="606" y="223"/>
                  </a:lnTo>
                  <a:lnTo>
                    <a:pt x="600" y="226"/>
                  </a:lnTo>
                  <a:lnTo>
                    <a:pt x="597" y="229"/>
                  </a:lnTo>
                  <a:lnTo>
                    <a:pt x="595" y="233"/>
                  </a:lnTo>
                  <a:lnTo>
                    <a:pt x="592" y="237"/>
                  </a:lnTo>
                  <a:lnTo>
                    <a:pt x="591" y="245"/>
                  </a:lnTo>
                  <a:lnTo>
                    <a:pt x="591" y="255"/>
                  </a:lnTo>
                  <a:lnTo>
                    <a:pt x="591" y="264"/>
                  </a:lnTo>
                  <a:lnTo>
                    <a:pt x="592" y="274"/>
                  </a:lnTo>
                  <a:lnTo>
                    <a:pt x="592" y="282"/>
                  </a:lnTo>
                  <a:lnTo>
                    <a:pt x="589" y="292"/>
                  </a:lnTo>
                  <a:lnTo>
                    <a:pt x="580" y="320"/>
                  </a:lnTo>
                  <a:lnTo>
                    <a:pt x="569" y="349"/>
                  </a:lnTo>
                  <a:lnTo>
                    <a:pt x="555" y="378"/>
                  </a:lnTo>
                  <a:lnTo>
                    <a:pt x="540" y="406"/>
                  </a:lnTo>
                  <a:lnTo>
                    <a:pt x="530" y="418"/>
                  </a:lnTo>
                  <a:lnTo>
                    <a:pt x="521" y="432"/>
                  </a:lnTo>
                  <a:lnTo>
                    <a:pt x="511" y="444"/>
                  </a:lnTo>
                  <a:lnTo>
                    <a:pt x="500" y="455"/>
                  </a:lnTo>
                  <a:lnTo>
                    <a:pt x="488" y="466"/>
                  </a:lnTo>
                  <a:lnTo>
                    <a:pt x="475" y="477"/>
                  </a:lnTo>
                  <a:lnTo>
                    <a:pt x="462" y="487"/>
                  </a:lnTo>
                  <a:lnTo>
                    <a:pt x="447" y="495"/>
                  </a:lnTo>
                  <a:lnTo>
                    <a:pt x="439" y="499"/>
                  </a:lnTo>
                  <a:lnTo>
                    <a:pt x="431" y="503"/>
                  </a:lnTo>
                  <a:lnTo>
                    <a:pt x="423" y="507"/>
                  </a:lnTo>
                  <a:lnTo>
                    <a:pt x="415" y="510"/>
                  </a:lnTo>
                  <a:lnTo>
                    <a:pt x="406" y="514"/>
                  </a:lnTo>
                  <a:lnTo>
                    <a:pt x="398" y="518"/>
                  </a:lnTo>
                  <a:lnTo>
                    <a:pt x="390" y="524"/>
                  </a:lnTo>
                  <a:lnTo>
                    <a:pt x="383" y="529"/>
                  </a:lnTo>
                  <a:lnTo>
                    <a:pt x="355" y="539"/>
                  </a:lnTo>
                  <a:lnTo>
                    <a:pt x="327" y="548"/>
                  </a:lnTo>
                  <a:lnTo>
                    <a:pt x="299" y="558"/>
                  </a:lnTo>
                  <a:lnTo>
                    <a:pt x="269" y="566"/>
                  </a:lnTo>
                  <a:lnTo>
                    <a:pt x="255" y="570"/>
                  </a:lnTo>
                  <a:lnTo>
                    <a:pt x="240" y="573"/>
                  </a:lnTo>
                  <a:lnTo>
                    <a:pt x="225" y="574"/>
                  </a:lnTo>
                  <a:lnTo>
                    <a:pt x="210" y="574"/>
                  </a:lnTo>
                  <a:lnTo>
                    <a:pt x="196" y="574"/>
                  </a:lnTo>
                  <a:lnTo>
                    <a:pt x="181" y="571"/>
                  </a:lnTo>
                  <a:lnTo>
                    <a:pt x="166" y="569"/>
                  </a:lnTo>
                  <a:lnTo>
                    <a:pt x="151" y="563"/>
                  </a:lnTo>
                  <a:lnTo>
                    <a:pt x="147" y="564"/>
                  </a:lnTo>
                  <a:lnTo>
                    <a:pt x="142" y="566"/>
                  </a:lnTo>
                  <a:lnTo>
                    <a:pt x="136" y="566"/>
                  </a:lnTo>
                  <a:lnTo>
                    <a:pt x="132" y="566"/>
                  </a:lnTo>
                  <a:lnTo>
                    <a:pt x="124" y="563"/>
                  </a:lnTo>
                  <a:lnTo>
                    <a:pt x="116" y="559"/>
                  </a:lnTo>
                  <a:lnTo>
                    <a:pt x="106" y="554"/>
                  </a:lnTo>
                  <a:lnTo>
                    <a:pt x="98" y="551"/>
                  </a:lnTo>
                  <a:lnTo>
                    <a:pt x="88" y="548"/>
                  </a:lnTo>
                  <a:lnTo>
                    <a:pt x="79" y="548"/>
                  </a:lnTo>
                  <a:lnTo>
                    <a:pt x="65" y="537"/>
                  </a:lnTo>
                  <a:lnTo>
                    <a:pt x="52" y="525"/>
                  </a:lnTo>
                  <a:lnTo>
                    <a:pt x="39" y="513"/>
                  </a:lnTo>
                  <a:lnTo>
                    <a:pt x="28" y="499"/>
                  </a:lnTo>
                  <a:lnTo>
                    <a:pt x="19" y="484"/>
                  </a:lnTo>
                  <a:lnTo>
                    <a:pt x="12" y="468"/>
                  </a:lnTo>
                  <a:lnTo>
                    <a:pt x="9" y="459"/>
                  </a:lnTo>
                  <a:lnTo>
                    <a:pt x="8" y="451"/>
                  </a:lnTo>
                  <a:lnTo>
                    <a:pt x="7" y="442"/>
                  </a:lnTo>
                  <a:lnTo>
                    <a:pt x="7" y="433"/>
                  </a:lnTo>
                  <a:lnTo>
                    <a:pt x="3" y="425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2"/>
                  </a:lnTo>
                  <a:lnTo>
                    <a:pt x="3" y="408"/>
                  </a:lnTo>
                  <a:lnTo>
                    <a:pt x="7" y="405"/>
                  </a:lnTo>
                  <a:lnTo>
                    <a:pt x="11" y="403"/>
                  </a:lnTo>
                  <a:lnTo>
                    <a:pt x="15" y="402"/>
                  </a:lnTo>
                  <a:lnTo>
                    <a:pt x="24" y="398"/>
                  </a:lnTo>
                  <a:lnTo>
                    <a:pt x="35" y="395"/>
                  </a:lnTo>
                  <a:lnTo>
                    <a:pt x="41" y="394"/>
                  </a:lnTo>
                  <a:lnTo>
                    <a:pt x="45" y="391"/>
                  </a:lnTo>
                  <a:lnTo>
                    <a:pt x="48" y="387"/>
                  </a:lnTo>
                  <a:lnTo>
                    <a:pt x="52" y="383"/>
                  </a:lnTo>
                  <a:lnTo>
                    <a:pt x="58" y="369"/>
                  </a:lnTo>
                  <a:lnTo>
                    <a:pt x="65" y="354"/>
                  </a:lnTo>
                  <a:lnTo>
                    <a:pt x="71" y="338"/>
                  </a:lnTo>
                  <a:lnTo>
                    <a:pt x="73" y="323"/>
                  </a:lnTo>
                  <a:lnTo>
                    <a:pt x="76" y="307"/>
                  </a:lnTo>
                  <a:lnTo>
                    <a:pt x="78" y="290"/>
                  </a:lnTo>
                  <a:lnTo>
                    <a:pt x="78" y="274"/>
                  </a:lnTo>
                  <a:lnTo>
                    <a:pt x="76" y="257"/>
                  </a:lnTo>
                  <a:lnTo>
                    <a:pt x="75" y="241"/>
                  </a:lnTo>
                  <a:lnTo>
                    <a:pt x="72" y="225"/>
                  </a:lnTo>
                  <a:lnTo>
                    <a:pt x="69" y="210"/>
                  </a:lnTo>
                  <a:lnTo>
                    <a:pt x="65" y="193"/>
                  </a:lnTo>
                  <a:lnTo>
                    <a:pt x="57" y="162"/>
                  </a:lnTo>
                  <a:lnTo>
                    <a:pt x="46" y="133"/>
                  </a:lnTo>
                  <a:lnTo>
                    <a:pt x="46" y="129"/>
                  </a:lnTo>
                  <a:lnTo>
                    <a:pt x="45" y="125"/>
                  </a:lnTo>
                  <a:lnTo>
                    <a:pt x="43" y="121"/>
                  </a:lnTo>
                  <a:lnTo>
                    <a:pt x="42" y="116"/>
                  </a:lnTo>
                  <a:lnTo>
                    <a:pt x="42" y="111"/>
                  </a:lnTo>
                  <a:lnTo>
                    <a:pt x="41" y="107"/>
                  </a:lnTo>
                  <a:lnTo>
                    <a:pt x="39" y="103"/>
                  </a:lnTo>
                  <a:lnTo>
                    <a:pt x="39" y="99"/>
                  </a:lnTo>
                  <a:lnTo>
                    <a:pt x="75" y="99"/>
                  </a:lnTo>
                  <a:lnTo>
                    <a:pt x="76" y="111"/>
                  </a:lnTo>
                  <a:lnTo>
                    <a:pt x="82" y="126"/>
                  </a:lnTo>
                  <a:lnTo>
                    <a:pt x="88" y="144"/>
                  </a:lnTo>
                  <a:lnTo>
                    <a:pt x="97" y="163"/>
                  </a:lnTo>
                  <a:lnTo>
                    <a:pt x="106" y="182"/>
                  </a:lnTo>
                  <a:lnTo>
                    <a:pt x="114" y="200"/>
                  </a:lnTo>
                  <a:lnTo>
                    <a:pt x="121" y="215"/>
                  </a:lnTo>
                  <a:lnTo>
                    <a:pt x="125" y="227"/>
                  </a:lnTo>
                  <a:lnTo>
                    <a:pt x="128" y="241"/>
                  </a:lnTo>
                  <a:lnTo>
                    <a:pt x="132" y="257"/>
                  </a:lnTo>
                  <a:lnTo>
                    <a:pt x="138" y="275"/>
                  </a:lnTo>
                  <a:lnTo>
                    <a:pt x="143" y="293"/>
                  </a:lnTo>
                  <a:lnTo>
                    <a:pt x="146" y="302"/>
                  </a:lnTo>
                  <a:lnTo>
                    <a:pt x="150" y="311"/>
                  </a:lnTo>
                  <a:lnTo>
                    <a:pt x="154" y="318"/>
                  </a:lnTo>
                  <a:lnTo>
                    <a:pt x="159" y="324"/>
                  </a:lnTo>
                  <a:lnTo>
                    <a:pt x="165" y="330"/>
                  </a:lnTo>
                  <a:lnTo>
                    <a:pt x="170" y="334"/>
                  </a:lnTo>
                  <a:lnTo>
                    <a:pt x="177" y="337"/>
                  </a:lnTo>
                  <a:lnTo>
                    <a:pt x="184" y="338"/>
                  </a:lnTo>
                  <a:lnTo>
                    <a:pt x="191" y="331"/>
                  </a:lnTo>
                  <a:lnTo>
                    <a:pt x="199" y="323"/>
                  </a:lnTo>
                  <a:lnTo>
                    <a:pt x="206" y="316"/>
                  </a:lnTo>
                  <a:lnTo>
                    <a:pt x="214" y="309"/>
                  </a:lnTo>
                  <a:lnTo>
                    <a:pt x="222" y="302"/>
                  </a:lnTo>
                  <a:lnTo>
                    <a:pt x="230" y="297"/>
                  </a:lnTo>
                  <a:lnTo>
                    <a:pt x="239" y="292"/>
                  </a:lnTo>
                  <a:lnTo>
                    <a:pt x="247" y="287"/>
                  </a:lnTo>
                  <a:lnTo>
                    <a:pt x="254" y="290"/>
                  </a:lnTo>
                  <a:lnTo>
                    <a:pt x="262" y="297"/>
                  </a:lnTo>
                  <a:lnTo>
                    <a:pt x="270" y="304"/>
                  </a:lnTo>
                  <a:lnTo>
                    <a:pt x="278" y="311"/>
                  </a:lnTo>
                  <a:lnTo>
                    <a:pt x="286" y="319"/>
                  </a:lnTo>
                  <a:lnTo>
                    <a:pt x="294" y="326"/>
                  </a:lnTo>
                  <a:lnTo>
                    <a:pt x="301" y="333"/>
                  </a:lnTo>
                  <a:lnTo>
                    <a:pt x="309" y="338"/>
                  </a:lnTo>
                  <a:lnTo>
                    <a:pt x="314" y="339"/>
                  </a:lnTo>
                  <a:lnTo>
                    <a:pt x="319" y="341"/>
                  </a:lnTo>
                  <a:lnTo>
                    <a:pt x="326" y="341"/>
                  </a:lnTo>
                  <a:lnTo>
                    <a:pt x="331" y="341"/>
                  </a:lnTo>
                  <a:lnTo>
                    <a:pt x="345" y="339"/>
                  </a:lnTo>
                  <a:lnTo>
                    <a:pt x="360" y="337"/>
                  </a:lnTo>
                  <a:lnTo>
                    <a:pt x="374" y="333"/>
                  </a:lnTo>
                  <a:lnTo>
                    <a:pt x="387" y="330"/>
                  </a:lnTo>
                  <a:lnTo>
                    <a:pt x="398" y="327"/>
                  </a:lnTo>
                  <a:lnTo>
                    <a:pt x="408" y="326"/>
                  </a:lnTo>
                  <a:lnTo>
                    <a:pt x="420" y="296"/>
                  </a:lnTo>
                  <a:lnTo>
                    <a:pt x="432" y="262"/>
                  </a:lnTo>
                  <a:lnTo>
                    <a:pt x="445" y="226"/>
                  </a:lnTo>
                  <a:lnTo>
                    <a:pt x="454" y="188"/>
                  </a:lnTo>
                  <a:lnTo>
                    <a:pt x="462" y="148"/>
                  </a:lnTo>
                  <a:lnTo>
                    <a:pt x="469" y="110"/>
                  </a:lnTo>
                  <a:lnTo>
                    <a:pt x="473" y="73"/>
                  </a:lnTo>
                  <a:lnTo>
                    <a:pt x="475" y="41"/>
                  </a:lnTo>
                  <a:lnTo>
                    <a:pt x="483" y="43"/>
                  </a:lnTo>
                  <a:lnTo>
                    <a:pt x="490" y="46"/>
                  </a:lnTo>
                  <a:lnTo>
                    <a:pt x="496" y="50"/>
                  </a:lnTo>
                  <a:lnTo>
                    <a:pt x="502" y="54"/>
                  </a:lnTo>
                  <a:lnTo>
                    <a:pt x="506" y="58"/>
                  </a:lnTo>
                  <a:lnTo>
                    <a:pt x="510" y="62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20" y="83"/>
                  </a:lnTo>
                  <a:lnTo>
                    <a:pt x="521" y="94"/>
                  </a:lnTo>
                  <a:lnTo>
                    <a:pt x="521" y="106"/>
                  </a:lnTo>
                  <a:lnTo>
                    <a:pt x="520" y="117"/>
                  </a:lnTo>
                  <a:lnTo>
                    <a:pt x="518" y="141"/>
                  </a:lnTo>
                  <a:lnTo>
                    <a:pt x="517" y="166"/>
                  </a:lnTo>
                  <a:lnTo>
                    <a:pt x="518" y="178"/>
                  </a:lnTo>
                  <a:lnTo>
                    <a:pt x="522" y="191"/>
                  </a:lnTo>
                  <a:lnTo>
                    <a:pt x="528" y="202"/>
                  </a:lnTo>
                  <a:lnTo>
                    <a:pt x="537" y="212"/>
                  </a:lnTo>
                  <a:lnTo>
                    <a:pt x="540" y="212"/>
                  </a:lnTo>
                  <a:lnTo>
                    <a:pt x="544" y="214"/>
                  </a:lnTo>
                  <a:lnTo>
                    <a:pt x="548" y="215"/>
                  </a:lnTo>
                  <a:lnTo>
                    <a:pt x="552" y="217"/>
                  </a:lnTo>
                  <a:lnTo>
                    <a:pt x="556" y="218"/>
                  </a:lnTo>
                  <a:lnTo>
                    <a:pt x="561" y="219"/>
                  </a:lnTo>
                  <a:lnTo>
                    <a:pt x="565" y="219"/>
                  </a:lnTo>
                  <a:lnTo>
                    <a:pt x="569" y="221"/>
                  </a:lnTo>
                  <a:lnTo>
                    <a:pt x="569" y="193"/>
                  </a:lnTo>
                  <a:lnTo>
                    <a:pt x="570" y="166"/>
                  </a:lnTo>
                  <a:lnTo>
                    <a:pt x="573" y="139"/>
                  </a:lnTo>
                  <a:lnTo>
                    <a:pt x="574" y="111"/>
                  </a:lnTo>
                  <a:lnTo>
                    <a:pt x="576" y="83"/>
                  </a:lnTo>
                  <a:lnTo>
                    <a:pt x="577" y="56"/>
                  </a:lnTo>
                  <a:lnTo>
                    <a:pt x="576" y="27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3" name="Freeform 141"/>
            <p:cNvSpPr>
              <a:spLocks/>
            </p:cNvSpPr>
            <p:nvPr/>
          </p:nvSpPr>
          <p:spPr bwMode="auto">
            <a:xfrm>
              <a:off x="3105" y="3952"/>
              <a:ext cx="330" cy="354"/>
            </a:xfrm>
            <a:custGeom>
              <a:avLst/>
              <a:gdLst>
                <a:gd name="T0" fmla="*/ 271 w 330"/>
                <a:gd name="T1" fmla="*/ 22 h 354"/>
                <a:gd name="T2" fmla="*/ 260 w 330"/>
                <a:gd name="T3" fmla="*/ 55 h 354"/>
                <a:gd name="T4" fmla="*/ 249 w 330"/>
                <a:gd name="T5" fmla="*/ 88 h 354"/>
                <a:gd name="T6" fmla="*/ 248 w 330"/>
                <a:gd name="T7" fmla="*/ 112 h 354"/>
                <a:gd name="T8" fmla="*/ 259 w 330"/>
                <a:gd name="T9" fmla="*/ 140 h 354"/>
                <a:gd name="T10" fmla="*/ 241 w 330"/>
                <a:gd name="T11" fmla="*/ 183 h 354"/>
                <a:gd name="T12" fmla="*/ 231 w 330"/>
                <a:gd name="T13" fmla="*/ 230 h 354"/>
                <a:gd name="T14" fmla="*/ 241 w 330"/>
                <a:gd name="T15" fmla="*/ 264 h 354"/>
                <a:gd name="T16" fmla="*/ 263 w 330"/>
                <a:gd name="T17" fmla="*/ 280 h 354"/>
                <a:gd name="T18" fmla="*/ 290 w 330"/>
                <a:gd name="T19" fmla="*/ 284 h 354"/>
                <a:gd name="T20" fmla="*/ 308 w 330"/>
                <a:gd name="T21" fmla="*/ 284 h 354"/>
                <a:gd name="T22" fmla="*/ 319 w 330"/>
                <a:gd name="T23" fmla="*/ 288 h 354"/>
                <a:gd name="T24" fmla="*/ 330 w 330"/>
                <a:gd name="T25" fmla="*/ 281 h 354"/>
                <a:gd name="T26" fmla="*/ 323 w 330"/>
                <a:gd name="T27" fmla="*/ 303 h 354"/>
                <a:gd name="T28" fmla="*/ 308 w 330"/>
                <a:gd name="T29" fmla="*/ 316 h 354"/>
                <a:gd name="T30" fmla="*/ 278 w 330"/>
                <a:gd name="T31" fmla="*/ 325 h 354"/>
                <a:gd name="T32" fmla="*/ 233 w 330"/>
                <a:gd name="T33" fmla="*/ 337 h 354"/>
                <a:gd name="T34" fmla="*/ 163 w 330"/>
                <a:gd name="T35" fmla="*/ 348 h 354"/>
                <a:gd name="T36" fmla="*/ 95 w 330"/>
                <a:gd name="T37" fmla="*/ 354 h 354"/>
                <a:gd name="T38" fmla="*/ 43 w 330"/>
                <a:gd name="T39" fmla="*/ 344 h 354"/>
                <a:gd name="T40" fmla="*/ 35 w 330"/>
                <a:gd name="T41" fmla="*/ 333 h 354"/>
                <a:gd name="T42" fmla="*/ 30 w 330"/>
                <a:gd name="T43" fmla="*/ 321 h 354"/>
                <a:gd name="T44" fmla="*/ 27 w 330"/>
                <a:gd name="T45" fmla="*/ 302 h 354"/>
                <a:gd name="T46" fmla="*/ 13 w 330"/>
                <a:gd name="T47" fmla="*/ 271 h 354"/>
                <a:gd name="T48" fmla="*/ 2 w 330"/>
                <a:gd name="T49" fmla="*/ 239 h 354"/>
                <a:gd name="T50" fmla="*/ 1 w 330"/>
                <a:gd name="T51" fmla="*/ 193 h 354"/>
                <a:gd name="T52" fmla="*/ 8 w 330"/>
                <a:gd name="T53" fmla="*/ 140 h 354"/>
                <a:gd name="T54" fmla="*/ 17 w 330"/>
                <a:gd name="T55" fmla="*/ 89 h 354"/>
                <a:gd name="T56" fmla="*/ 38 w 330"/>
                <a:gd name="T57" fmla="*/ 137 h 354"/>
                <a:gd name="T58" fmla="*/ 64 w 330"/>
                <a:gd name="T59" fmla="*/ 183 h 354"/>
                <a:gd name="T60" fmla="*/ 70 w 330"/>
                <a:gd name="T61" fmla="*/ 202 h 354"/>
                <a:gd name="T62" fmla="*/ 88 w 330"/>
                <a:gd name="T63" fmla="*/ 220 h 354"/>
                <a:gd name="T64" fmla="*/ 109 w 330"/>
                <a:gd name="T65" fmla="*/ 235 h 354"/>
                <a:gd name="T66" fmla="*/ 122 w 330"/>
                <a:gd name="T67" fmla="*/ 238 h 354"/>
                <a:gd name="T68" fmla="*/ 140 w 330"/>
                <a:gd name="T69" fmla="*/ 230 h 354"/>
                <a:gd name="T70" fmla="*/ 158 w 330"/>
                <a:gd name="T71" fmla="*/ 224 h 354"/>
                <a:gd name="T72" fmla="*/ 178 w 330"/>
                <a:gd name="T73" fmla="*/ 226 h 354"/>
                <a:gd name="T74" fmla="*/ 197 w 330"/>
                <a:gd name="T75" fmla="*/ 227 h 354"/>
                <a:gd name="T76" fmla="*/ 199 w 330"/>
                <a:gd name="T77" fmla="*/ 223 h 354"/>
                <a:gd name="T78" fmla="*/ 201 w 330"/>
                <a:gd name="T79" fmla="*/ 220 h 354"/>
                <a:gd name="T80" fmla="*/ 204 w 330"/>
                <a:gd name="T81" fmla="*/ 209 h 354"/>
                <a:gd name="T82" fmla="*/ 204 w 330"/>
                <a:gd name="T83" fmla="*/ 180 h 354"/>
                <a:gd name="T84" fmla="*/ 211 w 330"/>
                <a:gd name="T85" fmla="*/ 156 h 354"/>
                <a:gd name="T86" fmla="*/ 226 w 330"/>
                <a:gd name="T87" fmla="*/ 142 h 354"/>
                <a:gd name="T88" fmla="*/ 238 w 330"/>
                <a:gd name="T89" fmla="*/ 119 h 354"/>
                <a:gd name="T90" fmla="*/ 251 w 330"/>
                <a:gd name="T91" fmla="*/ 66 h 354"/>
                <a:gd name="T92" fmla="*/ 252 w 330"/>
                <a:gd name="T93" fmla="*/ 11 h 354"/>
                <a:gd name="T94" fmla="*/ 255 w 330"/>
                <a:gd name="T95" fmla="*/ 10 h 354"/>
                <a:gd name="T96" fmla="*/ 256 w 330"/>
                <a:gd name="T97" fmla="*/ 7 h 354"/>
                <a:gd name="T98" fmla="*/ 260 w 330"/>
                <a:gd name="T99" fmla="*/ 0 h 354"/>
                <a:gd name="T100" fmla="*/ 264 w 330"/>
                <a:gd name="T101" fmla="*/ 0 h 354"/>
                <a:gd name="T102" fmla="*/ 270 w 330"/>
                <a:gd name="T103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0" h="354">
                  <a:moveTo>
                    <a:pt x="272" y="3"/>
                  </a:moveTo>
                  <a:lnTo>
                    <a:pt x="272" y="13"/>
                  </a:lnTo>
                  <a:lnTo>
                    <a:pt x="271" y="22"/>
                  </a:lnTo>
                  <a:lnTo>
                    <a:pt x="268" y="30"/>
                  </a:lnTo>
                  <a:lnTo>
                    <a:pt x="267" y="39"/>
                  </a:lnTo>
                  <a:lnTo>
                    <a:pt x="260" y="55"/>
                  </a:lnTo>
                  <a:lnTo>
                    <a:pt x="255" y="71"/>
                  </a:lnTo>
                  <a:lnTo>
                    <a:pt x="252" y="79"/>
                  </a:lnTo>
                  <a:lnTo>
                    <a:pt x="249" y="88"/>
                  </a:lnTo>
                  <a:lnTo>
                    <a:pt x="248" y="96"/>
                  </a:lnTo>
                  <a:lnTo>
                    <a:pt x="248" y="104"/>
                  </a:lnTo>
                  <a:lnTo>
                    <a:pt x="248" y="112"/>
                  </a:lnTo>
                  <a:lnTo>
                    <a:pt x="251" y="122"/>
                  </a:lnTo>
                  <a:lnTo>
                    <a:pt x="253" y="130"/>
                  </a:lnTo>
                  <a:lnTo>
                    <a:pt x="259" y="140"/>
                  </a:lnTo>
                  <a:lnTo>
                    <a:pt x="253" y="155"/>
                  </a:lnTo>
                  <a:lnTo>
                    <a:pt x="246" y="168"/>
                  </a:lnTo>
                  <a:lnTo>
                    <a:pt x="241" y="183"/>
                  </a:lnTo>
                  <a:lnTo>
                    <a:pt x="237" y="198"/>
                  </a:lnTo>
                  <a:lnTo>
                    <a:pt x="234" y="215"/>
                  </a:lnTo>
                  <a:lnTo>
                    <a:pt x="231" y="230"/>
                  </a:lnTo>
                  <a:lnTo>
                    <a:pt x="231" y="243"/>
                  </a:lnTo>
                  <a:lnTo>
                    <a:pt x="236" y="258"/>
                  </a:lnTo>
                  <a:lnTo>
                    <a:pt x="241" y="264"/>
                  </a:lnTo>
                  <a:lnTo>
                    <a:pt x="248" y="271"/>
                  </a:lnTo>
                  <a:lnTo>
                    <a:pt x="256" y="275"/>
                  </a:lnTo>
                  <a:lnTo>
                    <a:pt x="263" y="280"/>
                  </a:lnTo>
                  <a:lnTo>
                    <a:pt x="272" y="283"/>
                  </a:lnTo>
                  <a:lnTo>
                    <a:pt x="281" y="284"/>
                  </a:lnTo>
                  <a:lnTo>
                    <a:pt x="290" y="284"/>
                  </a:lnTo>
                  <a:lnTo>
                    <a:pt x="300" y="284"/>
                  </a:lnTo>
                  <a:lnTo>
                    <a:pt x="304" y="284"/>
                  </a:lnTo>
                  <a:lnTo>
                    <a:pt x="308" y="284"/>
                  </a:lnTo>
                  <a:lnTo>
                    <a:pt x="312" y="286"/>
                  </a:lnTo>
                  <a:lnTo>
                    <a:pt x="315" y="287"/>
                  </a:lnTo>
                  <a:lnTo>
                    <a:pt x="319" y="288"/>
                  </a:lnTo>
                  <a:lnTo>
                    <a:pt x="321" y="287"/>
                  </a:lnTo>
                  <a:lnTo>
                    <a:pt x="326" y="286"/>
                  </a:lnTo>
                  <a:lnTo>
                    <a:pt x="330" y="281"/>
                  </a:lnTo>
                  <a:lnTo>
                    <a:pt x="328" y="290"/>
                  </a:lnTo>
                  <a:lnTo>
                    <a:pt x="327" y="296"/>
                  </a:lnTo>
                  <a:lnTo>
                    <a:pt x="323" y="303"/>
                  </a:lnTo>
                  <a:lnTo>
                    <a:pt x="319" y="307"/>
                  </a:lnTo>
                  <a:lnTo>
                    <a:pt x="313" y="313"/>
                  </a:lnTo>
                  <a:lnTo>
                    <a:pt x="308" y="316"/>
                  </a:lnTo>
                  <a:lnTo>
                    <a:pt x="301" y="318"/>
                  </a:lnTo>
                  <a:lnTo>
                    <a:pt x="294" y="321"/>
                  </a:lnTo>
                  <a:lnTo>
                    <a:pt x="278" y="325"/>
                  </a:lnTo>
                  <a:lnTo>
                    <a:pt x="261" y="328"/>
                  </a:lnTo>
                  <a:lnTo>
                    <a:pt x="246" y="332"/>
                  </a:lnTo>
                  <a:lnTo>
                    <a:pt x="233" y="337"/>
                  </a:lnTo>
                  <a:lnTo>
                    <a:pt x="208" y="341"/>
                  </a:lnTo>
                  <a:lnTo>
                    <a:pt x="186" y="346"/>
                  </a:lnTo>
                  <a:lnTo>
                    <a:pt x="163" y="348"/>
                  </a:lnTo>
                  <a:lnTo>
                    <a:pt x="141" y="352"/>
                  </a:lnTo>
                  <a:lnTo>
                    <a:pt x="118" y="354"/>
                  </a:lnTo>
                  <a:lnTo>
                    <a:pt x="95" y="354"/>
                  </a:lnTo>
                  <a:lnTo>
                    <a:pt x="72" y="352"/>
                  </a:lnTo>
                  <a:lnTo>
                    <a:pt x="47" y="348"/>
                  </a:lnTo>
                  <a:lnTo>
                    <a:pt x="43" y="344"/>
                  </a:lnTo>
                  <a:lnTo>
                    <a:pt x="40" y="341"/>
                  </a:lnTo>
                  <a:lnTo>
                    <a:pt x="36" y="337"/>
                  </a:lnTo>
                  <a:lnTo>
                    <a:pt x="35" y="333"/>
                  </a:lnTo>
                  <a:lnTo>
                    <a:pt x="32" y="329"/>
                  </a:lnTo>
                  <a:lnTo>
                    <a:pt x="31" y="325"/>
                  </a:lnTo>
                  <a:lnTo>
                    <a:pt x="30" y="321"/>
                  </a:lnTo>
                  <a:lnTo>
                    <a:pt x="30" y="316"/>
                  </a:lnTo>
                  <a:lnTo>
                    <a:pt x="34" y="311"/>
                  </a:lnTo>
                  <a:lnTo>
                    <a:pt x="27" y="302"/>
                  </a:lnTo>
                  <a:lnTo>
                    <a:pt x="21" y="291"/>
                  </a:lnTo>
                  <a:lnTo>
                    <a:pt x="17" y="281"/>
                  </a:lnTo>
                  <a:lnTo>
                    <a:pt x="13" y="271"/>
                  </a:lnTo>
                  <a:lnTo>
                    <a:pt x="9" y="261"/>
                  </a:lnTo>
                  <a:lnTo>
                    <a:pt x="5" y="250"/>
                  </a:lnTo>
                  <a:lnTo>
                    <a:pt x="2" y="239"/>
                  </a:lnTo>
                  <a:lnTo>
                    <a:pt x="0" y="228"/>
                  </a:lnTo>
                  <a:lnTo>
                    <a:pt x="1" y="210"/>
                  </a:lnTo>
                  <a:lnTo>
                    <a:pt x="1" y="193"/>
                  </a:lnTo>
                  <a:lnTo>
                    <a:pt x="4" y="175"/>
                  </a:lnTo>
                  <a:lnTo>
                    <a:pt x="5" y="157"/>
                  </a:lnTo>
                  <a:lnTo>
                    <a:pt x="8" y="140"/>
                  </a:lnTo>
                  <a:lnTo>
                    <a:pt x="10" y="123"/>
                  </a:lnTo>
                  <a:lnTo>
                    <a:pt x="15" y="107"/>
                  </a:lnTo>
                  <a:lnTo>
                    <a:pt x="17" y="89"/>
                  </a:lnTo>
                  <a:lnTo>
                    <a:pt x="23" y="105"/>
                  </a:lnTo>
                  <a:lnTo>
                    <a:pt x="30" y="122"/>
                  </a:lnTo>
                  <a:lnTo>
                    <a:pt x="38" y="137"/>
                  </a:lnTo>
                  <a:lnTo>
                    <a:pt x="47" y="153"/>
                  </a:lnTo>
                  <a:lnTo>
                    <a:pt x="57" y="168"/>
                  </a:lnTo>
                  <a:lnTo>
                    <a:pt x="64" y="183"/>
                  </a:lnTo>
                  <a:lnTo>
                    <a:pt x="68" y="190"/>
                  </a:lnTo>
                  <a:lnTo>
                    <a:pt x="69" y="195"/>
                  </a:lnTo>
                  <a:lnTo>
                    <a:pt x="70" y="202"/>
                  </a:lnTo>
                  <a:lnTo>
                    <a:pt x="72" y="208"/>
                  </a:lnTo>
                  <a:lnTo>
                    <a:pt x="80" y="213"/>
                  </a:lnTo>
                  <a:lnTo>
                    <a:pt x="88" y="220"/>
                  </a:lnTo>
                  <a:lnTo>
                    <a:pt x="96" y="227"/>
                  </a:lnTo>
                  <a:lnTo>
                    <a:pt x="105" y="234"/>
                  </a:lnTo>
                  <a:lnTo>
                    <a:pt x="109" y="235"/>
                  </a:lnTo>
                  <a:lnTo>
                    <a:pt x="113" y="236"/>
                  </a:lnTo>
                  <a:lnTo>
                    <a:pt x="118" y="238"/>
                  </a:lnTo>
                  <a:lnTo>
                    <a:pt x="122" y="238"/>
                  </a:lnTo>
                  <a:lnTo>
                    <a:pt x="128" y="236"/>
                  </a:lnTo>
                  <a:lnTo>
                    <a:pt x="133" y="234"/>
                  </a:lnTo>
                  <a:lnTo>
                    <a:pt x="140" y="230"/>
                  </a:lnTo>
                  <a:lnTo>
                    <a:pt x="145" y="223"/>
                  </a:lnTo>
                  <a:lnTo>
                    <a:pt x="152" y="223"/>
                  </a:lnTo>
                  <a:lnTo>
                    <a:pt x="158" y="224"/>
                  </a:lnTo>
                  <a:lnTo>
                    <a:pt x="165" y="224"/>
                  </a:lnTo>
                  <a:lnTo>
                    <a:pt x="171" y="226"/>
                  </a:lnTo>
                  <a:lnTo>
                    <a:pt x="178" y="226"/>
                  </a:lnTo>
                  <a:lnTo>
                    <a:pt x="185" y="227"/>
                  </a:lnTo>
                  <a:lnTo>
                    <a:pt x="191" y="227"/>
                  </a:lnTo>
                  <a:lnTo>
                    <a:pt x="197" y="227"/>
                  </a:lnTo>
                  <a:lnTo>
                    <a:pt x="197" y="226"/>
                  </a:lnTo>
                  <a:lnTo>
                    <a:pt x="197" y="224"/>
                  </a:lnTo>
                  <a:lnTo>
                    <a:pt x="199" y="223"/>
                  </a:lnTo>
                  <a:lnTo>
                    <a:pt x="200" y="221"/>
                  </a:lnTo>
                  <a:lnTo>
                    <a:pt x="200" y="221"/>
                  </a:lnTo>
                  <a:lnTo>
                    <a:pt x="201" y="220"/>
                  </a:lnTo>
                  <a:lnTo>
                    <a:pt x="203" y="220"/>
                  </a:lnTo>
                  <a:lnTo>
                    <a:pt x="204" y="219"/>
                  </a:lnTo>
                  <a:lnTo>
                    <a:pt x="204" y="209"/>
                  </a:lnTo>
                  <a:lnTo>
                    <a:pt x="204" y="200"/>
                  </a:lnTo>
                  <a:lnTo>
                    <a:pt x="204" y="190"/>
                  </a:lnTo>
                  <a:lnTo>
                    <a:pt x="204" y="180"/>
                  </a:lnTo>
                  <a:lnTo>
                    <a:pt x="206" y="172"/>
                  </a:lnTo>
                  <a:lnTo>
                    <a:pt x="208" y="164"/>
                  </a:lnTo>
                  <a:lnTo>
                    <a:pt x="211" y="156"/>
                  </a:lnTo>
                  <a:lnTo>
                    <a:pt x="216" y="149"/>
                  </a:lnTo>
                  <a:lnTo>
                    <a:pt x="221" y="149"/>
                  </a:lnTo>
                  <a:lnTo>
                    <a:pt x="226" y="142"/>
                  </a:lnTo>
                  <a:lnTo>
                    <a:pt x="231" y="134"/>
                  </a:lnTo>
                  <a:lnTo>
                    <a:pt x="236" y="127"/>
                  </a:lnTo>
                  <a:lnTo>
                    <a:pt x="238" y="119"/>
                  </a:lnTo>
                  <a:lnTo>
                    <a:pt x="244" y="103"/>
                  </a:lnTo>
                  <a:lnTo>
                    <a:pt x="248" y="85"/>
                  </a:lnTo>
                  <a:lnTo>
                    <a:pt x="251" y="66"/>
                  </a:lnTo>
                  <a:lnTo>
                    <a:pt x="252" y="48"/>
                  </a:lnTo>
                  <a:lnTo>
                    <a:pt x="252" y="29"/>
                  </a:lnTo>
                  <a:lnTo>
                    <a:pt x="252" y="11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5" y="10"/>
                  </a:lnTo>
                  <a:lnTo>
                    <a:pt x="255" y="9"/>
                  </a:lnTo>
                  <a:lnTo>
                    <a:pt x="256" y="9"/>
                  </a:lnTo>
                  <a:lnTo>
                    <a:pt x="256" y="7"/>
                  </a:lnTo>
                  <a:lnTo>
                    <a:pt x="256" y="6"/>
                  </a:lnTo>
                  <a:lnTo>
                    <a:pt x="256" y="3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7" y="0"/>
                  </a:lnTo>
                  <a:lnTo>
                    <a:pt x="268" y="2"/>
                  </a:ln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4" name="Freeform 142"/>
            <p:cNvSpPr>
              <a:spLocks/>
            </p:cNvSpPr>
            <p:nvPr/>
          </p:nvSpPr>
          <p:spPr bwMode="auto">
            <a:xfrm>
              <a:off x="1717" y="4153"/>
              <a:ext cx="1401" cy="475"/>
            </a:xfrm>
            <a:custGeom>
              <a:avLst/>
              <a:gdLst>
                <a:gd name="T0" fmla="*/ 1370 w 1401"/>
                <a:gd name="T1" fmla="*/ 41 h 475"/>
                <a:gd name="T2" fmla="*/ 1377 w 1401"/>
                <a:gd name="T3" fmla="*/ 75 h 475"/>
                <a:gd name="T4" fmla="*/ 1382 w 1401"/>
                <a:gd name="T5" fmla="*/ 83 h 475"/>
                <a:gd name="T6" fmla="*/ 1385 w 1401"/>
                <a:gd name="T7" fmla="*/ 91 h 475"/>
                <a:gd name="T8" fmla="*/ 1385 w 1401"/>
                <a:gd name="T9" fmla="*/ 97 h 475"/>
                <a:gd name="T10" fmla="*/ 1389 w 1401"/>
                <a:gd name="T11" fmla="*/ 98 h 475"/>
                <a:gd name="T12" fmla="*/ 1397 w 1401"/>
                <a:gd name="T13" fmla="*/ 115 h 475"/>
                <a:gd name="T14" fmla="*/ 1400 w 1401"/>
                <a:gd name="T15" fmla="*/ 154 h 475"/>
                <a:gd name="T16" fmla="*/ 1300 w 1401"/>
                <a:gd name="T17" fmla="*/ 237 h 475"/>
                <a:gd name="T18" fmla="*/ 1036 w 1401"/>
                <a:gd name="T19" fmla="*/ 381 h 475"/>
                <a:gd name="T20" fmla="*/ 892 w 1401"/>
                <a:gd name="T21" fmla="*/ 428 h 475"/>
                <a:gd name="T22" fmla="*/ 782 w 1401"/>
                <a:gd name="T23" fmla="*/ 456 h 475"/>
                <a:gd name="T24" fmla="*/ 670 w 1401"/>
                <a:gd name="T25" fmla="*/ 464 h 475"/>
                <a:gd name="T26" fmla="*/ 525 w 1401"/>
                <a:gd name="T27" fmla="*/ 473 h 475"/>
                <a:gd name="T28" fmla="*/ 368 w 1401"/>
                <a:gd name="T29" fmla="*/ 468 h 475"/>
                <a:gd name="T30" fmla="*/ 261 w 1401"/>
                <a:gd name="T31" fmla="*/ 438 h 475"/>
                <a:gd name="T32" fmla="*/ 183 w 1401"/>
                <a:gd name="T33" fmla="*/ 407 h 475"/>
                <a:gd name="T34" fmla="*/ 115 w 1401"/>
                <a:gd name="T35" fmla="*/ 353 h 475"/>
                <a:gd name="T36" fmla="*/ 65 w 1401"/>
                <a:gd name="T37" fmla="*/ 284 h 475"/>
                <a:gd name="T38" fmla="*/ 42 w 1401"/>
                <a:gd name="T39" fmla="*/ 240 h 475"/>
                <a:gd name="T40" fmla="*/ 27 w 1401"/>
                <a:gd name="T41" fmla="*/ 203 h 475"/>
                <a:gd name="T42" fmla="*/ 10 w 1401"/>
                <a:gd name="T43" fmla="*/ 158 h 475"/>
                <a:gd name="T44" fmla="*/ 1 w 1401"/>
                <a:gd name="T45" fmla="*/ 116 h 475"/>
                <a:gd name="T46" fmla="*/ 3 w 1401"/>
                <a:gd name="T47" fmla="*/ 74 h 475"/>
                <a:gd name="T48" fmla="*/ 10 w 1401"/>
                <a:gd name="T49" fmla="*/ 27 h 475"/>
                <a:gd name="T50" fmla="*/ 14 w 1401"/>
                <a:gd name="T51" fmla="*/ 1 h 475"/>
                <a:gd name="T52" fmla="*/ 16 w 1401"/>
                <a:gd name="T53" fmla="*/ 5 h 475"/>
                <a:gd name="T54" fmla="*/ 23 w 1401"/>
                <a:gd name="T55" fmla="*/ 8 h 475"/>
                <a:gd name="T56" fmla="*/ 33 w 1401"/>
                <a:gd name="T57" fmla="*/ 15 h 475"/>
                <a:gd name="T58" fmla="*/ 48 w 1401"/>
                <a:gd name="T59" fmla="*/ 53 h 475"/>
                <a:gd name="T60" fmla="*/ 82 w 1401"/>
                <a:gd name="T61" fmla="*/ 85 h 475"/>
                <a:gd name="T62" fmla="*/ 115 w 1401"/>
                <a:gd name="T63" fmla="*/ 90 h 475"/>
                <a:gd name="T64" fmla="*/ 151 w 1401"/>
                <a:gd name="T65" fmla="*/ 82 h 475"/>
                <a:gd name="T66" fmla="*/ 171 w 1401"/>
                <a:gd name="T67" fmla="*/ 153 h 475"/>
                <a:gd name="T68" fmla="*/ 232 w 1401"/>
                <a:gd name="T69" fmla="*/ 222 h 475"/>
                <a:gd name="T70" fmla="*/ 363 w 1401"/>
                <a:gd name="T71" fmla="*/ 213 h 475"/>
                <a:gd name="T72" fmla="*/ 464 w 1401"/>
                <a:gd name="T73" fmla="*/ 180 h 475"/>
                <a:gd name="T74" fmla="*/ 557 w 1401"/>
                <a:gd name="T75" fmla="*/ 125 h 475"/>
                <a:gd name="T76" fmla="*/ 632 w 1401"/>
                <a:gd name="T77" fmla="*/ 115 h 475"/>
                <a:gd name="T78" fmla="*/ 671 w 1401"/>
                <a:gd name="T79" fmla="*/ 128 h 475"/>
                <a:gd name="T80" fmla="*/ 647 w 1401"/>
                <a:gd name="T81" fmla="*/ 187 h 475"/>
                <a:gd name="T82" fmla="*/ 596 w 1401"/>
                <a:gd name="T83" fmla="*/ 247 h 475"/>
                <a:gd name="T84" fmla="*/ 669 w 1401"/>
                <a:gd name="T85" fmla="*/ 265 h 475"/>
                <a:gd name="T86" fmla="*/ 801 w 1401"/>
                <a:gd name="T87" fmla="*/ 277 h 475"/>
                <a:gd name="T88" fmla="*/ 813 w 1401"/>
                <a:gd name="T89" fmla="*/ 286 h 475"/>
                <a:gd name="T90" fmla="*/ 834 w 1401"/>
                <a:gd name="T91" fmla="*/ 295 h 475"/>
                <a:gd name="T92" fmla="*/ 884 w 1401"/>
                <a:gd name="T93" fmla="*/ 308 h 475"/>
                <a:gd name="T94" fmla="*/ 933 w 1401"/>
                <a:gd name="T95" fmla="*/ 289 h 475"/>
                <a:gd name="T96" fmla="*/ 974 w 1401"/>
                <a:gd name="T97" fmla="*/ 274 h 475"/>
                <a:gd name="T98" fmla="*/ 980 w 1401"/>
                <a:gd name="T99" fmla="*/ 267 h 475"/>
                <a:gd name="T100" fmla="*/ 1026 w 1401"/>
                <a:gd name="T101" fmla="*/ 269 h 475"/>
                <a:gd name="T102" fmla="*/ 1031 w 1401"/>
                <a:gd name="T103" fmla="*/ 280 h 475"/>
                <a:gd name="T104" fmla="*/ 1076 w 1401"/>
                <a:gd name="T105" fmla="*/ 273 h 475"/>
                <a:gd name="T106" fmla="*/ 1119 w 1401"/>
                <a:gd name="T107" fmla="*/ 262 h 475"/>
                <a:gd name="T108" fmla="*/ 1142 w 1401"/>
                <a:gd name="T109" fmla="*/ 247 h 475"/>
                <a:gd name="T110" fmla="*/ 1191 w 1401"/>
                <a:gd name="T111" fmla="*/ 229 h 475"/>
                <a:gd name="T112" fmla="*/ 1272 w 1401"/>
                <a:gd name="T113" fmla="*/ 171 h 475"/>
                <a:gd name="T114" fmla="*/ 1325 w 1401"/>
                <a:gd name="T115" fmla="*/ 102 h 475"/>
                <a:gd name="T116" fmla="*/ 1349 w 1401"/>
                <a:gd name="T117" fmla="*/ 11 h 475"/>
                <a:gd name="T118" fmla="*/ 1357 w 1401"/>
                <a:gd name="T119" fmla="*/ 8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1" h="475">
                  <a:moveTo>
                    <a:pt x="1363" y="7"/>
                  </a:moveTo>
                  <a:lnTo>
                    <a:pt x="1364" y="16"/>
                  </a:lnTo>
                  <a:lnTo>
                    <a:pt x="1366" y="25"/>
                  </a:lnTo>
                  <a:lnTo>
                    <a:pt x="1367" y="33"/>
                  </a:lnTo>
                  <a:lnTo>
                    <a:pt x="1370" y="41"/>
                  </a:lnTo>
                  <a:lnTo>
                    <a:pt x="1371" y="49"/>
                  </a:lnTo>
                  <a:lnTo>
                    <a:pt x="1373" y="56"/>
                  </a:lnTo>
                  <a:lnTo>
                    <a:pt x="1374" y="65"/>
                  </a:lnTo>
                  <a:lnTo>
                    <a:pt x="1375" y="74"/>
                  </a:lnTo>
                  <a:lnTo>
                    <a:pt x="1377" y="75"/>
                  </a:lnTo>
                  <a:lnTo>
                    <a:pt x="1378" y="76"/>
                  </a:lnTo>
                  <a:lnTo>
                    <a:pt x="1378" y="79"/>
                  </a:lnTo>
                  <a:lnTo>
                    <a:pt x="1379" y="80"/>
                  </a:lnTo>
                  <a:lnTo>
                    <a:pt x="1381" y="82"/>
                  </a:lnTo>
                  <a:lnTo>
                    <a:pt x="1382" y="83"/>
                  </a:lnTo>
                  <a:lnTo>
                    <a:pt x="1383" y="86"/>
                  </a:lnTo>
                  <a:lnTo>
                    <a:pt x="1385" y="87"/>
                  </a:lnTo>
                  <a:lnTo>
                    <a:pt x="1385" y="89"/>
                  </a:lnTo>
                  <a:lnTo>
                    <a:pt x="1385" y="90"/>
                  </a:lnTo>
                  <a:lnTo>
                    <a:pt x="1385" y="91"/>
                  </a:lnTo>
                  <a:lnTo>
                    <a:pt x="1385" y="91"/>
                  </a:lnTo>
                  <a:lnTo>
                    <a:pt x="1385" y="93"/>
                  </a:lnTo>
                  <a:lnTo>
                    <a:pt x="1385" y="94"/>
                  </a:lnTo>
                  <a:lnTo>
                    <a:pt x="1385" y="95"/>
                  </a:lnTo>
                  <a:lnTo>
                    <a:pt x="1385" y="97"/>
                  </a:lnTo>
                  <a:lnTo>
                    <a:pt x="1386" y="97"/>
                  </a:lnTo>
                  <a:lnTo>
                    <a:pt x="1386" y="97"/>
                  </a:lnTo>
                  <a:lnTo>
                    <a:pt x="1388" y="97"/>
                  </a:lnTo>
                  <a:lnTo>
                    <a:pt x="1388" y="98"/>
                  </a:lnTo>
                  <a:lnTo>
                    <a:pt x="1389" y="98"/>
                  </a:lnTo>
                  <a:lnTo>
                    <a:pt x="1390" y="98"/>
                  </a:lnTo>
                  <a:lnTo>
                    <a:pt x="1390" y="100"/>
                  </a:lnTo>
                  <a:lnTo>
                    <a:pt x="1392" y="100"/>
                  </a:lnTo>
                  <a:lnTo>
                    <a:pt x="1394" y="108"/>
                  </a:lnTo>
                  <a:lnTo>
                    <a:pt x="1397" y="115"/>
                  </a:lnTo>
                  <a:lnTo>
                    <a:pt x="1398" y="123"/>
                  </a:lnTo>
                  <a:lnTo>
                    <a:pt x="1400" y="131"/>
                  </a:lnTo>
                  <a:lnTo>
                    <a:pt x="1401" y="138"/>
                  </a:lnTo>
                  <a:lnTo>
                    <a:pt x="1401" y="146"/>
                  </a:lnTo>
                  <a:lnTo>
                    <a:pt x="1400" y="154"/>
                  </a:lnTo>
                  <a:lnTo>
                    <a:pt x="1398" y="162"/>
                  </a:lnTo>
                  <a:lnTo>
                    <a:pt x="1374" y="181"/>
                  </a:lnTo>
                  <a:lnTo>
                    <a:pt x="1349" y="201"/>
                  </a:lnTo>
                  <a:lnTo>
                    <a:pt x="1325" y="220"/>
                  </a:lnTo>
                  <a:lnTo>
                    <a:pt x="1300" y="237"/>
                  </a:lnTo>
                  <a:lnTo>
                    <a:pt x="1250" y="270"/>
                  </a:lnTo>
                  <a:lnTo>
                    <a:pt x="1198" y="301"/>
                  </a:lnTo>
                  <a:lnTo>
                    <a:pt x="1145" y="330"/>
                  </a:lnTo>
                  <a:lnTo>
                    <a:pt x="1090" y="356"/>
                  </a:lnTo>
                  <a:lnTo>
                    <a:pt x="1036" y="381"/>
                  </a:lnTo>
                  <a:lnTo>
                    <a:pt x="981" y="404"/>
                  </a:lnTo>
                  <a:lnTo>
                    <a:pt x="959" y="411"/>
                  </a:lnTo>
                  <a:lnTo>
                    <a:pt x="936" y="417"/>
                  </a:lnTo>
                  <a:lnTo>
                    <a:pt x="914" y="423"/>
                  </a:lnTo>
                  <a:lnTo>
                    <a:pt x="892" y="428"/>
                  </a:lnTo>
                  <a:lnTo>
                    <a:pt x="869" y="435"/>
                  </a:lnTo>
                  <a:lnTo>
                    <a:pt x="847" y="441"/>
                  </a:lnTo>
                  <a:lnTo>
                    <a:pt x="825" y="448"/>
                  </a:lnTo>
                  <a:lnTo>
                    <a:pt x="804" y="454"/>
                  </a:lnTo>
                  <a:lnTo>
                    <a:pt x="782" y="456"/>
                  </a:lnTo>
                  <a:lnTo>
                    <a:pt x="760" y="458"/>
                  </a:lnTo>
                  <a:lnTo>
                    <a:pt x="737" y="460"/>
                  </a:lnTo>
                  <a:lnTo>
                    <a:pt x="715" y="463"/>
                  </a:lnTo>
                  <a:lnTo>
                    <a:pt x="692" y="464"/>
                  </a:lnTo>
                  <a:lnTo>
                    <a:pt x="670" y="464"/>
                  </a:lnTo>
                  <a:lnTo>
                    <a:pt x="647" y="465"/>
                  </a:lnTo>
                  <a:lnTo>
                    <a:pt x="623" y="464"/>
                  </a:lnTo>
                  <a:lnTo>
                    <a:pt x="617" y="469"/>
                  </a:lnTo>
                  <a:lnTo>
                    <a:pt x="570" y="472"/>
                  </a:lnTo>
                  <a:lnTo>
                    <a:pt x="525" y="473"/>
                  </a:lnTo>
                  <a:lnTo>
                    <a:pt x="480" y="475"/>
                  </a:lnTo>
                  <a:lnTo>
                    <a:pt x="435" y="473"/>
                  </a:lnTo>
                  <a:lnTo>
                    <a:pt x="412" y="472"/>
                  </a:lnTo>
                  <a:lnTo>
                    <a:pt x="390" y="471"/>
                  </a:lnTo>
                  <a:lnTo>
                    <a:pt x="368" y="468"/>
                  </a:lnTo>
                  <a:lnTo>
                    <a:pt x="347" y="464"/>
                  </a:lnTo>
                  <a:lnTo>
                    <a:pt x="325" y="460"/>
                  </a:lnTo>
                  <a:lnTo>
                    <a:pt x="303" y="453"/>
                  </a:lnTo>
                  <a:lnTo>
                    <a:pt x="282" y="446"/>
                  </a:lnTo>
                  <a:lnTo>
                    <a:pt x="261" y="438"/>
                  </a:lnTo>
                  <a:lnTo>
                    <a:pt x="246" y="434"/>
                  </a:lnTo>
                  <a:lnTo>
                    <a:pt x="229" y="428"/>
                  </a:lnTo>
                  <a:lnTo>
                    <a:pt x="213" y="422"/>
                  </a:lnTo>
                  <a:lnTo>
                    <a:pt x="198" y="415"/>
                  </a:lnTo>
                  <a:lnTo>
                    <a:pt x="183" y="407"/>
                  </a:lnTo>
                  <a:lnTo>
                    <a:pt x="168" y="397"/>
                  </a:lnTo>
                  <a:lnTo>
                    <a:pt x="154" y="387"/>
                  </a:lnTo>
                  <a:lnTo>
                    <a:pt x="139" y="377"/>
                  </a:lnTo>
                  <a:lnTo>
                    <a:pt x="127" y="366"/>
                  </a:lnTo>
                  <a:lnTo>
                    <a:pt x="115" y="353"/>
                  </a:lnTo>
                  <a:lnTo>
                    <a:pt x="102" y="341"/>
                  </a:lnTo>
                  <a:lnTo>
                    <a:pt x="91" y="327"/>
                  </a:lnTo>
                  <a:lnTo>
                    <a:pt x="82" y="314"/>
                  </a:lnTo>
                  <a:lnTo>
                    <a:pt x="72" y="299"/>
                  </a:lnTo>
                  <a:lnTo>
                    <a:pt x="65" y="284"/>
                  </a:lnTo>
                  <a:lnTo>
                    <a:pt x="59" y="269"/>
                  </a:lnTo>
                  <a:lnTo>
                    <a:pt x="56" y="261"/>
                  </a:lnTo>
                  <a:lnTo>
                    <a:pt x="52" y="254"/>
                  </a:lnTo>
                  <a:lnTo>
                    <a:pt x="48" y="247"/>
                  </a:lnTo>
                  <a:lnTo>
                    <a:pt x="42" y="240"/>
                  </a:lnTo>
                  <a:lnTo>
                    <a:pt x="38" y="233"/>
                  </a:lnTo>
                  <a:lnTo>
                    <a:pt x="35" y="226"/>
                  </a:lnTo>
                  <a:lnTo>
                    <a:pt x="34" y="218"/>
                  </a:lnTo>
                  <a:lnTo>
                    <a:pt x="34" y="211"/>
                  </a:lnTo>
                  <a:lnTo>
                    <a:pt x="27" y="203"/>
                  </a:lnTo>
                  <a:lnTo>
                    <a:pt x="22" y="195"/>
                  </a:lnTo>
                  <a:lnTo>
                    <a:pt x="18" y="186"/>
                  </a:lnTo>
                  <a:lnTo>
                    <a:pt x="15" y="177"/>
                  </a:lnTo>
                  <a:lnTo>
                    <a:pt x="11" y="168"/>
                  </a:lnTo>
                  <a:lnTo>
                    <a:pt x="10" y="158"/>
                  </a:lnTo>
                  <a:lnTo>
                    <a:pt x="8" y="149"/>
                  </a:lnTo>
                  <a:lnTo>
                    <a:pt x="7" y="138"/>
                  </a:lnTo>
                  <a:lnTo>
                    <a:pt x="5" y="131"/>
                  </a:lnTo>
                  <a:lnTo>
                    <a:pt x="3" y="124"/>
                  </a:lnTo>
                  <a:lnTo>
                    <a:pt x="1" y="116"/>
                  </a:lnTo>
                  <a:lnTo>
                    <a:pt x="1" y="108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1" y="82"/>
                  </a:lnTo>
                  <a:lnTo>
                    <a:pt x="3" y="74"/>
                  </a:lnTo>
                  <a:lnTo>
                    <a:pt x="4" y="64"/>
                  </a:lnTo>
                  <a:lnTo>
                    <a:pt x="5" y="55"/>
                  </a:lnTo>
                  <a:lnTo>
                    <a:pt x="7" y="46"/>
                  </a:lnTo>
                  <a:lnTo>
                    <a:pt x="8" y="37"/>
                  </a:lnTo>
                  <a:lnTo>
                    <a:pt x="10" y="27"/>
                  </a:lnTo>
                  <a:lnTo>
                    <a:pt x="11" y="18"/>
                  </a:lnTo>
                  <a:lnTo>
                    <a:pt x="12" y="9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3" y="15"/>
                  </a:lnTo>
                  <a:lnTo>
                    <a:pt x="33" y="23"/>
                  </a:lnTo>
                  <a:lnTo>
                    <a:pt x="34" y="31"/>
                  </a:lnTo>
                  <a:lnTo>
                    <a:pt x="37" y="38"/>
                  </a:lnTo>
                  <a:lnTo>
                    <a:pt x="40" y="44"/>
                  </a:lnTo>
                  <a:lnTo>
                    <a:pt x="48" y="53"/>
                  </a:lnTo>
                  <a:lnTo>
                    <a:pt x="56" y="61"/>
                  </a:lnTo>
                  <a:lnTo>
                    <a:pt x="65" y="68"/>
                  </a:lnTo>
                  <a:lnTo>
                    <a:pt x="74" y="76"/>
                  </a:lnTo>
                  <a:lnTo>
                    <a:pt x="78" y="80"/>
                  </a:lnTo>
                  <a:lnTo>
                    <a:pt x="82" y="85"/>
                  </a:lnTo>
                  <a:lnTo>
                    <a:pt x="85" y="90"/>
                  </a:lnTo>
                  <a:lnTo>
                    <a:pt x="87" y="97"/>
                  </a:lnTo>
                  <a:lnTo>
                    <a:pt x="104" y="97"/>
                  </a:lnTo>
                  <a:lnTo>
                    <a:pt x="109" y="93"/>
                  </a:lnTo>
                  <a:lnTo>
                    <a:pt x="115" y="90"/>
                  </a:lnTo>
                  <a:lnTo>
                    <a:pt x="121" y="87"/>
                  </a:lnTo>
                  <a:lnTo>
                    <a:pt x="130" y="85"/>
                  </a:lnTo>
                  <a:lnTo>
                    <a:pt x="138" y="83"/>
                  </a:lnTo>
                  <a:lnTo>
                    <a:pt x="145" y="82"/>
                  </a:lnTo>
                  <a:lnTo>
                    <a:pt x="151" y="82"/>
                  </a:lnTo>
                  <a:lnTo>
                    <a:pt x="158" y="80"/>
                  </a:lnTo>
                  <a:lnTo>
                    <a:pt x="160" y="97"/>
                  </a:lnTo>
                  <a:lnTo>
                    <a:pt x="162" y="115"/>
                  </a:lnTo>
                  <a:lnTo>
                    <a:pt x="165" y="134"/>
                  </a:lnTo>
                  <a:lnTo>
                    <a:pt x="171" y="153"/>
                  </a:lnTo>
                  <a:lnTo>
                    <a:pt x="175" y="172"/>
                  </a:lnTo>
                  <a:lnTo>
                    <a:pt x="179" y="191"/>
                  </a:lnTo>
                  <a:lnTo>
                    <a:pt x="181" y="207"/>
                  </a:lnTo>
                  <a:lnTo>
                    <a:pt x="181" y="222"/>
                  </a:lnTo>
                  <a:lnTo>
                    <a:pt x="232" y="222"/>
                  </a:lnTo>
                  <a:lnTo>
                    <a:pt x="277" y="221"/>
                  </a:lnTo>
                  <a:lnTo>
                    <a:pt x="300" y="221"/>
                  </a:lnTo>
                  <a:lnTo>
                    <a:pt x="321" y="218"/>
                  </a:lnTo>
                  <a:lnTo>
                    <a:pt x="342" y="217"/>
                  </a:lnTo>
                  <a:lnTo>
                    <a:pt x="363" y="213"/>
                  </a:lnTo>
                  <a:lnTo>
                    <a:pt x="383" y="209"/>
                  </a:lnTo>
                  <a:lnTo>
                    <a:pt x="404" y="203"/>
                  </a:lnTo>
                  <a:lnTo>
                    <a:pt x="424" y="198"/>
                  </a:lnTo>
                  <a:lnTo>
                    <a:pt x="445" y="190"/>
                  </a:lnTo>
                  <a:lnTo>
                    <a:pt x="464" y="180"/>
                  </a:lnTo>
                  <a:lnTo>
                    <a:pt x="484" y="168"/>
                  </a:lnTo>
                  <a:lnTo>
                    <a:pt x="506" y="155"/>
                  </a:lnTo>
                  <a:lnTo>
                    <a:pt x="527" y="140"/>
                  </a:lnTo>
                  <a:lnTo>
                    <a:pt x="540" y="132"/>
                  </a:lnTo>
                  <a:lnTo>
                    <a:pt x="557" y="125"/>
                  </a:lnTo>
                  <a:lnTo>
                    <a:pt x="577" y="120"/>
                  </a:lnTo>
                  <a:lnTo>
                    <a:pt x="599" y="116"/>
                  </a:lnTo>
                  <a:lnTo>
                    <a:pt x="610" y="115"/>
                  </a:lnTo>
                  <a:lnTo>
                    <a:pt x="621" y="115"/>
                  </a:lnTo>
                  <a:lnTo>
                    <a:pt x="632" y="115"/>
                  </a:lnTo>
                  <a:lnTo>
                    <a:pt x="641" y="116"/>
                  </a:lnTo>
                  <a:lnTo>
                    <a:pt x="651" y="117"/>
                  </a:lnTo>
                  <a:lnTo>
                    <a:pt x="659" y="120"/>
                  </a:lnTo>
                  <a:lnTo>
                    <a:pt x="666" y="124"/>
                  </a:lnTo>
                  <a:lnTo>
                    <a:pt x="671" y="128"/>
                  </a:lnTo>
                  <a:lnTo>
                    <a:pt x="671" y="140"/>
                  </a:lnTo>
                  <a:lnTo>
                    <a:pt x="669" y="151"/>
                  </a:lnTo>
                  <a:lnTo>
                    <a:pt x="664" y="161"/>
                  </a:lnTo>
                  <a:lnTo>
                    <a:pt x="659" y="171"/>
                  </a:lnTo>
                  <a:lnTo>
                    <a:pt x="647" y="187"/>
                  </a:lnTo>
                  <a:lnTo>
                    <a:pt x="633" y="201"/>
                  </a:lnTo>
                  <a:lnTo>
                    <a:pt x="618" y="216"/>
                  </a:lnTo>
                  <a:lnTo>
                    <a:pt x="606" y="231"/>
                  </a:lnTo>
                  <a:lnTo>
                    <a:pt x="600" y="237"/>
                  </a:lnTo>
                  <a:lnTo>
                    <a:pt x="596" y="247"/>
                  </a:lnTo>
                  <a:lnTo>
                    <a:pt x="595" y="255"/>
                  </a:lnTo>
                  <a:lnTo>
                    <a:pt x="593" y="265"/>
                  </a:lnTo>
                  <a:lnTo>
                    <a:pt x="614" y="265"/>
                  </a:lnTo>
                  <a:lnTo>
                    <a:pt x="640" y="265"/>
                  </a:lnTo>
                  <a:lnTo>
                    <a:pt x="669" y="265"/>
                  </a:lnTo>
                  <a:lnTo>
                    <a:pt x="699" y="265"/>
                  </a:lnTo>
                  <a:lnTo>
                    <a:pt x="729" y="266"/>
                  </a:lnTo>
                  <a:lnTo>
                    <a:pt x="757" y="269"/>
                  </a:lnTo>
                  <a:lnTo>
                    <a:pt x="782" y="271"/>
                  </a:lnTo>
                  <a:lnTo>
                    <a:pt x="801" y="277"/>
                  </a:lnTo>
                  <a:lnTo>
                    <a:pt x="802" y="277"/>
                  </a:lnTo>
                  <a:lnTo>
                    <a:pt x="805" y="278"/>
                  </a:lnTo>
                  <a:lnTo>
                    <a:pt x="808" y="281"/>
                  </a:lnTo>
                  <a:lnTo>
                    <a:pt x="810" y="284"/>
                  </a:lnTo>
                  <a:lnTo>
                    <a:pt x="813" y="286"/>
                  </a:lnTo>
                  <a:lnTo>
                    <a:pt x="815" y="289"/>
                  </a:lnTo>
                  <a:lnTo>
                    <a:pt x="816" y="291"/>
                  </a:lnTo>
                  <a:lnTo>
                    <a:pt x="817" y="293"/>
                  </a:lnTo>
                  <a:lnTo>
                    <a:pt x="824" y="293"/>
                  </a:lnTo>
                  <a:lnTo>
                    <a:pt x="834" y="295"/>
                  </a:lnTo>
                  <a:lnTo>
                    <a:pt x="843" y="297"/>
                  </a:lnTo>
                  <a:lnTo>
                    <a:pt x="853" y="300"/>
                  </a:lnTo>
                  <a:lnTo>
                    <a:pt x="864" y="303"/>
                  </a:lnTo>
                  <a:lnTo>
                    <a:pt x="875" y="306"/>
                  </a:lnTo>
                  <a:lnTo>
                    <a:pt x="884" y="308"/>
                  </a:lnTo>
                  <a:lnTo>
                    <a:pt x="895" y="308"/>
                  </a:lnTo>
                  <a:lnTo>
                    <a:pt x="903" y="301"/>
                  </a:lnTo>
                  <a:lnTo>
                    <a:pt x="913" y="297"/>
                  </a:lnTo>
                  <a:lnTo>
                    <a:pt x="922" y="293"/>
                  </a:lnTo>
                  <a:lnTo>
                    <a:pt x="933" y="289"/>
                  </a:lnTo>
                  <a:lnTo>
                    <a:pt x="944" y="286"/>
                  </a:lnTo>
                  <a:lnTo>
                    <a:pt x="954" y="284"/>
                  </a:lnTo>
                  <a:lnTo>
                    <a:pt x="965" y="281"/>
                  </a:lnTo>
                  <a:lnTo>
                    <a:pt x="974" y="277"/>
                  </a:lnTo>
                  <a:lnTo>
                    <a:pt x="974" y="274"/>
                  </a:lnTo>
                  <a:lnTo>
                    <a:pt x="974" y="273"/>
                  </a:lnTo>
                  <a:lnTo>
                    <a:pt x="975" y="271"/>
                  </a:lnTo>
                  <a:lnTo>
                    <a:pt x="977" y="270"/>
                  </a:lnTo>
                  <a:lnTo>
                    <a:pt x="978" y="269"/>
                  </a:lnTo>
                  <a:lnTo>
                    <a:pt x="980" y="267"/>
                  </a:lnTo>
                  <a:lnTo>
                    <a:pt x="981" y="266"/>
                  </a:lnTo>
                  <a:lnTo>
                    <a:pt x="981" y="265"/>
                  </a:lnTo>
                  <a:lnTo>
                    <a:pt x="1025" y="265"/>
                  </a:lnTo>
                  <a:lnTo>
                    <a:pt x="1025" y="267"/>
                  </a:lnTo>
                  <a:lnTo>
                    <a:pt x="1026" y="269"/>
                  </a:lnTo>
                  <a:lnTo>
                    <a:pt x="1027" y="271"/>
                  </a:lnTo>
                  <a:lnTo>
                    <a:pt x="1029" y="273"/>
                  </a:lnTo>
                  <a:lnTo>
                    <a:pt x="1030" y="276"/>
                  </a:lnTo>
                  <a:lnTo>
                    <a:pt x="1031" y="277"/>
                  </a:lnTo>
                  <a:lnTo>
                    <a:pt x="1031" y="280"/>
                  </a:lnTo>
                  <a:lnTo>
                    <a:pt x="1033" y="281"/>
                  </a:lnTo>
                  <a:lnTo>
                    <a:pt x="1042" y="280"/>
                  </a:lnTo>
                  <a:lnTo>
                    <a:pt x="1055" y="278"/>
                  </a:lnTo>
                  <a:lnTo>
                    <a:pt x="1066" y="276"/>
                  </a:lnTo>
                  <a:lnTo>
                    <a:pt x="1076" y="273"/>
                  </a:lnTo>
                  <a:lnTo>
                    <a:pt x="1089" y="270"/>
                  </a:lnTo>
                  <a:lnTo>
                    <a:pt x="1100" y="267"/>
                  </a:lnTo>
                  <a:lnTo>
                    <a:pt x="1109" y="266"/>
                  </a:lnTo>
                  <a:lnTo>
                    <a:pt x="1119" y="265"/>
                  </a:lnTo>
                  <a:lnTo>
                    <a:pt x="1119" y="262"/>
                  </a:lnTo>
                  <a:lnTo>
                    <a:pt x="1120" y="259"/>
                  </a:lnTo>
                  <a:lnTo>
                    <a:pt x="1123" y="258"/>
                  </a:lnTo>
                  <a:lnTo>
                    <a:pt x="1126" y="255"/>
                  </a:lnTo>
                  <a:lnTo>
                    <a:pt x="1132" y="251"/>
                  </a:lnTo>
                  <a:lnTo>
                    <a:pt x="1142" y="247"/>
                  </a:lnTo>
                  <a:lnTo>
                    <a:pt x="1151" y="244"/>
                  </a:lnTo>
                  <a:lnTo>
                    <a:pt x="1160" y="241"/>
                  </a:lnTo>
                  <a:lnTo>
                    <a:pt x="1168" y="240"/>
                  </a:lnTo>
                  <a:lnTo>
                    <a:pt x="1173" y="237"/>
                  </a:lnTo>
                  <a:lnTo>
                    <a:pt x="1191" y="229"/>
                  </a:lnTo>
                  <a:lnTo>
                    <a:pt x="1207" y="218"/>
                  </a:lnTo>
                  <a:lnTo>
                    <a:pt x="1224" y="207"/>
                  </a:lnTo>
                  <a:lnTo>
                    <a:pt x="1240" y="195"/>
                  </a:lnTo>
                  <a:lnTo>
                    <a:pt x="1255" y="183"/>
                  </a:lnTo>
                  <a:lnTo>
                    <a:pt x="1272" y="171"/>
                  </a:lnTo>
                  <a:lnTo>
                    <a:pt x="1287" y="160"/>
                  </a:lnTo>
                  <a:lnTo>
                    <a:pt x="1303" y="151"/>
                  </a:lnTo>
                  <a:lnTo>
                    <a:pt x="1310" y="136"/>
                  </a:lnTo>
                  <a:lnTo>
                    <a:pt x="1317" y="120"/>
                  </a:lnTo>
                  <a:lnTo>
                    <a:pt x="1325" y="102"/>
                  </a:lnTo>
                  <a:lnTo>
                    <a:pt x="1332" y="83"/>
                  </a:lnTo>
                  <a:lnTo>
                    <a:pt x="1338" y="63"/>
                  </a:lnTo>
                  <a:lnTo>
                    <a:pt x="1345" y="44"/>
                  </a:lnTo>
                  <a:lnTo>
                    <a:pt x="1348" y="26"/>
                  </a:lnTo>
                  <a:lnTo>
                    <a:pt x="1349" y="11"/>
                  </a:lnTo>
                  <a:lnTo>
                    <a:pt x="1351" y="11"/>
                  </a:lnTo>
                  <a:lnTo>
                    <a:pt x="1353" y="9"/>
                  </a:lnTo>
                  <a:lnTo>
                    <a:pt x="1355" y="9"/>
                  </a:lnTo>
                  <a:lnTo>
                    <a:pt x="1356" y="8"/>
                  </a:lnTo>
                  <a:lnTo>
                    <a:pt x="1357" y="8"/>
                  </a:lnTo>
                  <a:lnTo>
                    <a:pt x="1359" y="7"/>
                  </a:lnTo>
                  <a:lnTo>
                    <a:pt x="1360" y="7"/>
                  </a:lnTo>
                  <a:lnTo>
                    <a:pt x="1362" y="7"/>
                  </a:lnTo>
                  <a:lnTo>
                    <a:pt x="1363" y="7"/>
                  </a:lnTo>
                  <a:close/>
                </a:path>
              </a:pathLst>
            </a:custGeom>
            <a:solidFill>
              <a:srgbClr val="9CC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5" name="Freeform 143"/>
            <p:cNvSpPr>
              <a:spLocks/>
            </p:cNvSpPr>
            <p:nvPr/>
          </p:nvSpPr>
          <p:spPr bwMode="auto">
            <a:xfrm>
              <a:off x="3463" y="1290"/>
              <a:ext cx="270" cy="178"/>
            </a:xfrm>
            <a:custGeom>
              <a:avLst/>
              <a:gdLst>
                <a:gd name="T0" fmla="*/ 122 w 270"/>
                <a:gd name="T1" fmla="*/ 0 h 178"/>
                <a:gd name="T2" fmla="*/ 96 w 270"/>
                <a:gd name="T3" fmla="*/ 4 h 178"/>
                <a:gd name="T4" fmla="*/ 71 w 270"/>
                <a:gd name="T5" fmla="*/ 11 h 178"/>
                <a:gd name="T6" fmla="*/ 49 w 270"/>
                <a:gd name="T7" fmla="*/ 21 h 178"/>
                <a:gd name="T8" fmla="*/ 32 w 270"/>
                <a:gd name="T9" fmla="*/ 32 h 178"/>
                <a:gd name="T10" fmla="*/ 17 w 270"/>
                <a:gd name="T11" fmla="*/ 47 h 178"/>
                <a:gd name="T12" fmla="*/ 7 w 270"/>
                <a:gd name="T13" fmla="*/ 62 h 178"/>
                <a:gd name="T14" fmla="*/ 2 w 270"/>
                <a:gd name="T15" fmla="*/ 79 h 178"/>
                <a:gd name="T16" fmla="*/ 2 w 270"/>
                <a:gd name="T17" fmla="*/ 97 h 178"/>
                <a:gd name="T18" fmla="*/ 7 w 270"/>
                <a:gd name="T19" fmla="*/ 115 h 178"/>
                <a:gd name="T20" fmla="*/ 17 w 270"/>
                <a:gd name="T21" fmla="*/ 131 h 178"/>
                <a:gd name="T22" fmla="*/ 32 w 270"/>
                <a:gd name="T23" fmla="*/ 145 h 178"/>
                <a:gd name="T24" fmla="*/ 49 w 270"/>
                <a:gd name="T25" fmla="*/ 157 h 178"/>
                <a:gd name="T26" fmla="*/ 71 w 270"/>
                <a:gd name="T27" fmla="*/ 167 h 178"/>
                <a:gd name="T28" fmla="*/ 96 w 270"/>
                <a:gd name="T29" fmla="*/ 173 h 178"/>
                <a:gd name="T30" fmla="*/ 122 w 270"/>
                <a:gd name="T31" fmla="*/ 176 h 178"/>
                <a:gd name="T32" fmla="*/ 149 w 270"/>
                <a:gd name="T33" fmla="*/ 176 h 178"/>
                <a:gd name="T34" fmla="*/ 176 w 270"/>
                <a:gd name="T35" fmla="*/ 173 h 178"/>
                <a:gd name="T36" fmla="*/ 200 w 270"/>
                <a:gd name="T37" fmla="*/ 167 h 178"/>
                <a:gd name="T38" fmla="*/ 221 w 270"/>
                <a:gd name="T39" fmla="*/ 157 h 178"/>
                <a:gd name="T40" fmla="*/ 239 w 270"/>
                <a:gd name="T41" fmla="*/ 145 h 178"/>
                <a:gd name="T42" fmla="*/ 254 w 270"/>
                <a:gd name="T43" fmla="*/ 131 h 178"/>
                <a:gd name="T44" fmla="*/ 265 w 270"/>
                <a:gd name="T45" fmla="*/ 115 h 178"/>
                <a:gd name="T46" fmla="*/ 270 w 270"/>
                <a:gd name="T47" fmla="*/ 97 h 178"/>
                <a:gd name="T48" fmla="*/ 270 w 270"/>
                <a:gd name="T49" fmla="*/ 79 h 178"/>
                <a:gd name="T50" fmla="*/ 265 w 270"/>
                <a:gd name="T51" fmla="*/ 62 h 178"/>
                <a:gd name="T52" fmla="*/ 254 w 270"/>
                <a:gd name="T53" fmla="*/ 47 h 178"/>
                <a:gd name="T54" fmla="*/ 239 w 270"/>
                <a:gd name="T55" fmla="*/ 32 h 178"/>
                <a:gd name="T56" fmla="*/ 221 w 270"/>
                <a:gd name="T57" fmla="*/ 21 h 178"/>
                <a:gd name="T58" fmla="*/ 200 w 270"/>
                <a:gd name="T59" fmla="*/ 11 h 178"/>
                <a:gd name="T60" fmla="*/ 176 w 270"/>
                <a:gd name="T61" fmla="*/ 4 h 178"/>
                <a:gd name="T62" fmla="*/ 149 w 270"/>
                <a:gd name="T6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0" h="178">
                  <a:moveTo>
                    <a:pt x="135" y="0"/>
                  </a:moveTo>
                  <a:lnTo>
                    <a:pt x="122" y="0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4" y="7"/>
                  </a:lnTo>
                  <a:lnTo>
                    <a:pt x="71" y="11"/>
                  </a:lnTo>
                  <a:lnTo>
                    <a:pt x="60" y="15"/>
                  </a:lnTo>
                  <a:lnTo>
                    <a:pt x="49" y="21"/>
                  </a:lnTo>
                  <a:lnTo>
                    <a:pt x="40" y="26"/>
                  </a:lnTo>
                  <a:lnTo>
                    <a:pt x="32" y="32"/>
                  </a:lnTo>
                  <a:lnTo>
                    <a:pt x="24" y="38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7" y="62"/>
                  </a:lnTo>
                  <a:lnTo>
                    <a:pt x="3" y="71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2" y="97"/>
                  </a:lnTo>
                  <a:lnTo>
                    <a:pt x="3" y="107"/>
                  </a:lnTo>
                  <a:lnTo>
                    <a:pt x="7" y="115"/>
                  </a:lnTo>
                  <a:lnTo>
                    <a:pt x="11" y="123"/>
                  </a:lnTo>
                  <a:lnTo>
                    <a:pt x="17" y="131"/>
                  </a:lnTo>
                  <a:lnTo>
                    <a:pt x="24" y="138"/>
                  </a:lnTo>
                  <a:lnTo>
                    <a:pt x="32" y="145"/>
                  </a:lnTo>
                  <a:lnTo>
                    <a:pt x="40" y="152"/>
                  </a:lnTo>
                  <a:lnTo>
                    <a:pt x="49" y="157"/>
                  </a:lnTo>
                  <a:lnTo>
                    <a:pt x="60" y="163"/>
                  </a:lnTo>
                  <a:lnTo>
                    <a:pt x="71" y="167"/>
                  </a:lnTo>
                  <a:lnTo>
                    <a:pt x="84" y="171"/>
                  </a:lnTo>
                  <a:lnTo>
                    <a:pt x="96" y="173"/>
                  </a:lnTo>
                  <a:lnTo>
                    <a:pt x="108" y="175"/>
                  </a:lnTo>
                  <a:lnTo>
                    <a:pt x="122" y="176"/>
                  </a:lnTo>
                  <a:lnTo>
                    <a:pt x="135" y="178"/>
                  </a:lnTo>
                  <a:lnTo>
                    <a:pt x="149" y="176"/>
                  </a:lnTo>
                  <a:lnTo>
                    <a:pt x="163" y="175"/>
                  </a:lnTo>
                  <a:lnTo>
                    <a:pt x="176" y="173"/>
                  </a:lnTo>
                  <a:lnTo>
                    <a:pt x="189" y="171"/>
                  </a:lnTo>
                  <a:lnTo>
                    <a:pt x="200" y="167"/>
                  </a:lnTo>
                  <a:lnTo>
                    <a:pt x="210" y="163"/>
                  </a:lnTo>
                  <a:lnTo>
                    <a:pt x="221" y="157"/>
                  </a:lnTo>
                  <a:lnTo>
                    <a:pt x="231" y="152"/>
                  </a:lnTo>
                  <a:lnTo>
                    <a:pt x="239" y="145"/>
                  </a:lnTo>
                  <a:lnTo>
                    <a:pt x="247" y="138"/>
                  </a:lnTo>
                  <a:lnTo>
                    <a:pt x="254" y="131"/>
                  </a:lnTo>
                  <a:lnTo>
                    <a:pt x="260" y="123"/>
                  </a:lnTo>
                  <a:lnTo>
                    <a:pt x="265" y="115"/>
                  </a:lnTo>
                  <a:lnTo>
                    <a:pt x="268" y="107"/>
                  </a:lnTo>
                  <a:lnTo>
                    <a:pt x="270" y="97"/>
                  </a:lnTo>
                  <a:lnTo>
                    <a:pt x="270" y="89"/>
                  </a:lnTo>
                  <a:lnTo>
                    <a:pt x="270" y="79"/>
                  </a:lnTo>
                  <a:lnTo>
                    <a:pt x="268" y="71"/>
                  </a:lnTo>
                  <a:lnTo>
                    <a:pt x="265" y="62"/>
                  </a:lnTo>
                  <a:lnTo>
                    <a:pt x="260" y="55"/>
                  </a:lnTo>
                  <a:lnTo>
                    <a:pt x="254" y="47"/>
                  </a:lnTo>
                  <a:lnTo>
                    <a:pt x="247" y="38"/>
                  </a:lnTo>
                  <a:lnTo>
                    <a:pt x="239" y="32"/>
                  </a:lnTo>
                  <a:lnTo>
                    <a:pt x="231" y="26"/>
                  </a:lnTo>
                  <a:lnTo>
                    <a:pt x="221" y="21"/>
                  </a:lnTo>
                  <a:lnTo>
                    <a:pt x="210" y="15"/>
                  </a:lnTo>
                  <a:lnTo>
                    <a:pt x="200" y="11"/>
                  </a:lnTo>
                  <a:lnTo>
                    <a:pt x="189" y="7"/>
                  </a:lnTo>
                  <a:lnTo>
                    <a:pt x="176" y="4"/>
                  </a:lnTo>
                  <a:lnTo>
                    <a:pt x="163" y="2"/>
                  </a:lnTo>
                  <a:lnTo>
                    <a:pt x="149" y="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7E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6" name="Freeform 144"/>
            <p:cNvSpPr>
              <a:spLocks/>
            </p:cNvSpPr>
            <p:nvPr/>
          </p:nvSpPr>
          <p:spPr bwMode="auto">
            <a:xfrm>
              <a:off x="3472" y="1296"/>
              <a:ext cx="253" cy="163"/>
            </a:xfrm>
            <a:custGeom>
              <a:avLst/>
              <a:gdLst>
                <a:gd name="T0" fmla="*/ 113 w 253"/>
                <a:gd name="T1" fmla="*/ 0 h 163"/>
                <a:gd name="T2" fmla="*/ 88 w 253"/>
                <a:gd name="T3" fmla="*/ 4 h 163"/>
                <a:gd name="T4" fmla="*/ 66 w 253"/>
                <a:gd name="T5" fmla="*/ 9 h 163"/>
                <a:gd name="T6" fmla="*/ 46 w 253"/>
                <a:gd name="T7" fmla="*/ 19 h 163"/>
                <a:gd name="T8" fmla="*/ 28 w 253"/>
                <a:gd name="T9" fmla="*/ 30 h 163"/>
                <a:gd name="T10" fmla="*/ 15 w 253"/>
                <a:gd name="T11" fmla="*/ 42 h 163"/>
                <a:gd name="T12" fmla="*/ 5 w 253"/>
                <a:gd name="T13" fmla="*/ 57 h 163"/>
                <a:gd name="T14" fmla="*/ 0 w 253"/>
                <a:gd name="T15" fmla="*/ 73 h 163"/>
                <a:gd name="T16" fmla="*/ 0 w 253"/>
                <a:gd name="T17" fmla="*/ 90 h 163"/>
                <a:gd name="T18" fmla="*/ 5 w 253"/>
                <a:gd name="T19" fmla="*/ 106 h 163"/>
                <a:gd name="T20" fmla="*/ 15 w 253"/>
                <a:gd name="T21" fmla="*/ 121 h 163"/>
                <a:gd name="T22" fmla="*/ 28 w 253"/>
                <a:gd name="T23" fmla="*/ 133 h 163"/>
                <a:gd name="T24" fmla="*/ 46 w 253"/>
                <a:gd name="T25" fmla="*/ 146 h 163"/>
                <a:gd name="T26" fmla="*/ 66 w 253"/>
                <a:gd name="T27" fmla="*/ 154 h 163"/>
                <a:gd name="T28" fmla="*/ 88 w 253"/>
                <a:gd name="T29" fmla="*/ 161 h 163"/>
                <a:gd name="T30" fmla="*/ 113 w 253"/>
                <a:gd name="T31" fmla="*/ 163 h 163"/>
                <a:gd name="T32" fmla="*/ 140 w 253"/>
                <a:gd name="T33" fmla="*/ 163 h 163"/>
                <a:gd name="T34" fmla="*/ 165 w 253"/>
                <a:gd name="T35" fmla="*/ 161 h 163"/>
                <a:gd name="T36" fmla="*/ 186 w 253"/>
                <a:gd name="T37" fmla="*/ 154 h 163"/>
                <a:gd name="T38" fmla="*/ 207 w 253"/>
                <a:gd name="T39" fmla="*/ 146 h 163"/>
                <a:gd name="T40" fmla="*/ 225 w 253"/>
                <a:gd name="T41" fmla="*/ 133 h 163"/>
                <a:gd name="T42" fmla="*/ 238 w 253"/>
                <a:gd name="T43" fmla="*/ 121 h 163"/>
                <a:gd name="T44" fmla="*/ 248 w 253"/>
                <a:gd name="T45" fmla="*/ 106 h 163"/>
                <a:gd name="T46" fmla="*/ 253 w 253"/>
                <a:gd name="T47" fmla="*/ 90 h 163"/>
                <a:gd name="T48" fmla="*/ 253 w 253"/>
                <a:gd name="T49" fmla="*/ 73 h 163"/>
                <a:gd name="T50" fmla="*/ 248 w 253"/>
                <a:gd name="T51" fmla="*/ 57 h 163"/>
                <a:gd name="T52" fmla="*/ 238 w 253"/>
                <a:gd name="T53" fmla="*/ 42 h 163"/>
                <a:gd name="T54" fmla="*/ 225 w 253"/>
                <a:gd name="T55" fmla="*/ 30 h 163"/>
                <a:gd name="T56" fmla="*/ 207 w 253"/>
                <a:gd name="T57" fmla="*/ 19 h 163"/>
                <a:gd name="T58" fmla="*/ 186 w 253"/>
                <a:gd name="T59" fmla="*/ 9 h 163"/>
                <a:gd name="T60" fmla="*/ 165 w 253"/>
                <a:gd name="T61" fmla="*/ 4 h 163"/>
                <a:gd name="T62" fmla="*/ 140 w 253"/>
                <a:gd name="T6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3" h="163">
                  <a:moveTo>
                    <a:pt x="126" y="0"/>
                  </a:moveTo>
                  <a:lnTo>
                    <a:pt x="113" y="0"/>
                  </a:lnTo>
                  <a:lnTo>
                    <a:pt x="100" y="1"/>
                  </a:lnTo>
                  <a:lnTo>
                    <a:pt x="88" y="4"/>
                  </a:lnTo>
                  <a:lnTo>
                    <a:pt x="77" y="6"/>
                  </a:lnTo>
                  <a:lnTo>
                    <a:pt x="66" y="9"/>
                  </a:lnTo>
                  <a:lnTo>
                    <a:pt x="55" y="13"/>
                  </a:lnTo>
                  <a:lnTo>
                    <a:pt x="46" y="19"/>
                  </a:lnTo>
                  <a:lnTo>
                    <a:pt x="36" y="24"/>
                  </a:lnTo>
                  <a:lnTo>
                    <a:pt x="28" y="30"/>
                  </a:lnTo>
                  <a:lnTo>
                    <a:pt x="21" y="36"/>
                  </a:lnTo>
                  <a:lnTo>
                    <a:pt x="15" y="42"/>
                  </a:lnTo>
                  <a:lnTo>
                    <a:pt x="9" y="50"/>
                  </a:lnTo>
                  <a:lnTo>
                    <a:pt x="5" y="57"/>
                  </a:lnTo>
                  <a:lnTo>
                    <a:pt x="2" y="65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0" y="90"/>
                  </a:lnTo>
                  <a:lnTo>
                    <a:pt x="2" y="98"/>
                  </a:lnTo>
                  <a:lnTo>
                    <a:pt x="5" y="106"/>
                  </a:lnTo>
                  <a:lnTo>
                    <a:pt x="9" y="114"/>
                  </a:lnTo>
                  <a:lnTo>
                    <a:pt x="15" y="121"/>
                  </a:lnTo>
                  <a:lnTo>
                    <a:pt x="21" y="128"/>
                  </a:lnTo>
                  <a:lnTo>
                    <a:pt x="28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5" y="150"/>
                  </a:lnTo>
                  <a:lnTo>
                    <a:pt x="66" y="154"/>
                  </a:lnTo>
                  <a:lnTo>
                    <a:pt x="77" y="158"/>
                  </a:lnTo>
                  <a:lnTo>
                    <a:pt x="88" y="161"/>
                  </a:lnTo>
                  <a:lnTo>
                    <a:pt x="100" y="162"/>
                  </a:lnTo>
                  <a:lnTo>
                    <a:pt x="113" y="163"/>
                  </a:lnTo>
                  <a:lnTo>
                    <a:pt x="126" y="163"/>
                  </a:lnTo>
                  <a:lnTo>
                    <a:pt x="140" y="163"/>
                  </a:lnTo>
                  <a:lnTo>
                    <a:pt x="152" y="162"/>
                  </a:lnTo>
                  <a:lnTo>
                    <a:pt x="165" y="161"/>
                  </a:lnTo>
                  <a:lnTo>
                    <a:pt x="176" y="158"/>
                  </a:lnTo>
                  <a:lnTo>
                    <a:pt x="186" y="154"/>
                  </a:lnTo>
                  <a:lnTo>
                    <a:pt x="197" y="150"/>
                  </a:lnTo>
                  <a:lnTo>
                    <a:pt x="207" y="146"/>
                  </a:lnTo>
                  <a:lnTo>
                    <a:pt x="216" y="140"/>
                  </a:lnTo>
                  <a:lnTo>
                    <a:pt x="225" y="133"/>
                  </a:lnTo>
                  <a:lnTo>
                    <a:pt x="231" y="128"/>
                  </a:lnTo>
                  <a:lnTo>
                    <a:pt x="238" y="121"/>
                  </a:lnTo>
                  <a:lnTo>
                    <a:pt x="244" y="114"/>
                  </a:lnTo>
                  <a:lnTo>
                    <a:pt x="248" y="106"/>
                  </a:lnTo>
                  <a:lnTo>
                    <a:pt x="251" y="98"/>
                  </a:lnTo>
                  <a:lnTo>
                    <a:pt x="253" y="90"/>
                  </a:lnTo>
                  <a:lnTo>
                    <a:pt x="253" y="81"/>
                  </a:lnTo>
                  <a:lnTo>
                    <a:pt x="253" y="73"/>
                  </a:lnTo>
                  <a:lnTo>
                    <a:pt x="251" y="65"/>
                  </a:lnTo>
                  <a:lnTo>
                    <a:pt x="248" y="57"/>
                  </a:lnTo>
                  <a:lnTo>
                    <a:pt x="244" y="50"/>
                  </a:lnTo>
                  <a:lnTo>
                    <a:pt x="238" y="42"/>
                  </a:lnTo>
                  <a:lnTo>
                    <a:pt x="231" y="36"/>
                  </a:lnTo>
                  <a:lnTo>
                    <a:pt x="225" y="30"/>
                  </a:lnTo>
                  <a:lnTo>
                    <a:pt x="216" y="24"/>
                  </a:lnTo>
                  <a:lnTo>
                    <a:pt x="207" y="19"/>
                  </a:lnTo>
                  <a:lnTo>
                    <a:pt x="197" y="13"/>
                  </a:lnTo>
                  <a:lnTo>
                    <a:pt x="186" y="9"/>
                  </a:lnTo>
                  <a:lnTo>
                    <a:pt x="176" y="6"/>
                  </a:lnTo>
                  <a:lnTo>
                    <a:pt x="165" y="4"/>
                  </a:lnTo>
                  <a:lnTo>
                    <a:pt x="152" y="1"/>
                  </a:lnTo>
                  <a:lnTo>
                    <a:pt x="14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7E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7" name="Freeform 145"/>
            <p:cNvSpPr>
              <a:spLocks/>
            </p:cNvSpPr>
            <p:nvPr/>
          </p:nvSpPr>
          <p:spPr bwMode="auto">
            <a:xfrm>
              <a:off x="3478" y="1301"/>
              <a:ext cx="240" cy="152"/>
            </a:xfrm>
            <a:custGeom>
              <a:avLst/>
              <a:gdLst>
                <a:gd name="T0" fmla="*/ 108 w 240"/>
                <a:gd name="T1" fmla="*/ 0 h 152"/>
                <a:gd name="T2" fmla="*/ 85 w 240"/>
                <a:gd name="T3" fmla="*/ 3 h 152"/>
                <a:gd name="T4" fmla="*/ 63 w 240"/>
                <a:gd name="T5" fmla="*/ 10 h 152"/>
                <a:gd name="T6" fmla="*/ 44 w 240"/>
                <a:gd name="T7" fmla="*/ 18 h 152"/>
                <a:gd name="T8" fmla="*/ 28 w 240"/>
                <a:gd name="T9" fmla="*/ 27 h 152"/>
                <a:gd name="T10" fmla="*/ 15 w 240"/>
                <a:gd name="T11" fmla="*/ 40 h 152"/>
                <a:gd name="T12" fmla="*/ 6 w 240"/>
                <a:gd name="T13" fmla="*/ 53 h 152"/>
                <a:gd name="T14" fmla="*/ 2 w 240"/>
                <a:gd name="T15" fmla="*/ 68 h 152"/>
                <a:gd name="T16" fmla="*/ 2 w 240"/>
                <a:gd name="T17" fmla="*/ 83 h 152"/>
                <a:gd name="T18" fmla="*/ 6 w 240"/>
                <a:gd name="T19" fmla="*/ 98 h 152"/>
                <a:gd name="T20" fmla="*/ 15 w 240"/>
                <a:gd name="T21" fmla="*/ 112 h 152"/>
                <a:gd name="T22" fmla="*/ 28 w 240"/>
                <a:gd name="T23" fmla="*/ 124 h 152"/>
                <a:gd name="T24" fmla="*/ 44 w 240"/>
                <a:gd name="T25" fmla="*/ 135 h 152"/>
                <a:gd name="T26" fmla="*/ 63 w 240"/>
                <a:gd name="T27" fmla="*/ 143 h 152"/>
                <a:gd name="T28" fmla="*/ 85 w 240"/>
                <a:gd name="T29" fmla="*/ 149 h 152"/>
                <a:gd name="T30" fmla="*/ 108 w 240"/>
                <a:gd name="T31" fmla="*/ 152 h 152"/>
                <a:gd name="T32" fmla="*/ 133 w 240"/>
                <a:gd name="T33" fmla="*/ 152 h 152"/>
                <a:gd name="T34" fmla="*/ 156 w 240"/>
                <a:gd name="T35" fmla="*/ 149 h 152"/>
                <a:gd name="T36" fmla="*/ 178 w 240"/>
                <a:gd name="T37" fmla="*/ 143 h 152"/>
                <a:gd name="T38" fmla="*/ 197 w 240"/>
                <a:gd name="T39" fmla="*/ 135 h 152"/>
                <a:gd name="T40" fmla="*/ 212 w 240"/>
                <a:gd name="T41" fmla="*/ 124 h 152"/>
                <a:gd name="T42" fmla="*/ 225 w 240"/>
                <a:gd name="T43" fmla="*/ 112 h 152"/>
                <a:gd name="T44" fmla="*/ 235 w 240"/>
                <a:gd name="T45" fmla="*/ 98 h 152"/>
                <a:gd name="T46" fmla="*/ 239 w 240"/>
                <a:gd name="T47" fmla="*/ 83 h 152"/>
                <a:gd name="T48" fmla="*/ 239 w 240"/>
                <a:gd name="T49" fmla="*/ 68 h 152"/>
                <a:gd name="T50" fmla="*/ 235 w 240"/>
                <a:gd name="T51" fmla="*/ 53 h 152"/>
                <a:gd name="T52" fmla="*/ 225 w 240"/>
                <a:gd name="T53" fmla="*/ 40 h 152"/>
                <a:gd name="T54" fmla="*/ 212 w 240"/>
                <a:gd name="T55" fmla="*/ 27 h 152"/>
                <a:gd name="T56" fmla="*/ 197 w 240"/>
                <a:gd name="T57" fmla="*/ 18 h 152"/>
                <a:gd name="T58" fmla="*/ 178 w 240"/>
                <a:gd name="T59" fmla="*/ 10 h 152"/>
                <a:gd name="T60" fmla="*/ 156 w 240"/>
                <a:gd name="T61" fmla="*/ 3 h 152"/>
                <a:gd name="T62" fmla="*/ 133 w 240"/>
                <a:gd name="T6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0" h="152">
                  <a:moveTo>
                    <a:pt x="120" y="0"/>
                  </a:moveTo>
                  <a:lnTo>
                    <a:pt x="108" y="0"/>
                  </a:lnTo>
                  <a:lnTo>
                    <a:pt x="96" y="1"/>
                  </a:lnTo>
                  <a:lnTo>
                    <a:pt x="85" y="3"/>
                  </a:lnTo>
                  <a:lnTo>
                    <a:pt x="74" y="6"/>
                  </a:lnTo>
                  <a:lnTo>
                    <a:pt x="63" y="10"/>
                  </a:lnTo>
                  <a:lnTo>
                    <a:pt x="54" y="12"/>
                  </a:lnTo>
                  <a:lnTo>
                    <a:pt x="44" y="18"/>
                  </a:lnTo>
                  <a:lnTo>
                    <a:pt x="36" y="22"/>
                  </a:lnTo>
                  <a:lnTo>
                    <a:pt x="28" y="27"/>
                  </a:lnTo>
                  <a:lnTo>
                    <a:pt x="21" y="34"/>
                  </a:lnTo>
                  <a:lnTo>
                    <a:pt x="15" y="40"/>
                  </a:lnTo>
                  <a:lnTo>
                    <a:pt x="10" y="46"/>
                  </a:lnTo>
                  <a:lnTo>
                    <a:pt x="6" y="53"/>
                  </a:lnTo>
                  <a:lnTo>
                    <a:pt x="3" y="60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98"/>
                  </a:lnTo>
                  <a:lnTo>
                    <a:pt x="10" y="105"/>
                  </a:lnTo>
                  <a:lnTo>
                    <a:pt x="15" y="112"/>
                  </a:lnTo>
                  <a:lnTo>
                    <a:pt x="21" y="119"/>
                  </a:lnTo>
                  <a:lnTo>
                    <a:pt x="28" y="124"/>
                  </a:lnTo>
                  <a:lnTo>
                    <a:pt x="36" y="130"/>
                  </a:lnTo>
                  <a:lnTo>
                    <a:pt x="44" y="135"/>
                  </a:lnTo>
                  <a:lnTo>
                    <a:pt x="54" y="139"/>
                  </a:lnTo>
                  <a:lnTo>
                    <a:pt x="63" y="143"/>
                  </a:lnTo>
                  <a:lnTo>
                    <a:pt x="74" y="146"/>
                  </a:lnTo>
                  <a:lnTo>
                    <a:pt x="85" y="149"/>
                  </a:lnTo>
                  <a:lnTo>
                    <a:pt x="96" y="150"/>
                  </a:lnTo>
                  <a:lnTo>
                    <a:pt x="108" y="152"/>
                  </a:lnTo>
                  <a:lnTo>
                    <a:pt x="120" y="152"/>
                  </a:lnTo>
                  <a:lnTo>
                    <a:pt x="133" y="152"/>
                  </a:lnTo>
                  <a:lnTo>
                    <a:pt x="144" y="150"/>
                  </a:lnTo>
                  <a:lnTo>
                    <a:pt x="156" y="149"/>
                  </a:lnTo>
                  <a:lnTo>
                    <a:pt x="167" y="146"/>
                  </a:lnTo>
                  <a:lnTo>
                    <a:pt x="178" y="143"/>
                  </a:lnTo>
                  <a:lnTo>
                    <a:pt x="187" y="139"/>
                  </a:lnTo>
                  <a:lnTo>
                    <a:pt x="197" y="135"/>
                  </a:lnTo>
                  <a:lnTo>
                    <a:pt x="205" y="130"/>
                  </a:lnTo>
                  <a:lnTo>
                    <a:pt x="212" y="124"/>
                  </a:lnTo>
                  <a:lnTo>
                    <a:pt x="220" y="119"/>
                  </a:lnTo>
                  <a:lnTo>
                    <a:pt x="225" y="112"/>
                  </a:lnTo>
                  <a:lnTo>
                    <a:pt x="231" y="105"/>
                  </a:lnTo>
                  <a:lnTo>
                    <a:pt x="235" y="98"/>
                  </a:lnTo>
                  <a:lnTo>
                    <a:pt x="238" y="92"/>
                  </a:lnTo>
                  <a:lnTo>
                    <a:pt x="239" y="83"/>
                  </a:lnTo>
                  <a:lnTo>
                    <a:pt x="240" y="76"/>
                  </a:lnTo>
                  <a:lnTo>
                    <a:pt x="239" y="68"/>
                  </a:lnTo>
                  <a:lnTo>
                    <a:pt x="238" y="60"/>
                  </a:lnTo>
                  <a:lnTo>
                    <a:pt x="235" y="53"/>
                  </a:lnTo>
                  <a:lnTo>
                    <a:pt x="231" y="46"/>
                  </a:lnTo>
                  <a:lnTo>
                    <a:pt x="225" y="40"/>
                  </a:lnTo>
                  <a:lnTo>
                    <a:pt x="220" y="34"/>
                  </a:lnTo>
                  <a:lnTo>
                    <a:pt x="212" y="27"/>
                  </a:lnTo>
                  <a:lnTo>
                    <a:pt x="205" y="22"/>
                  </a:lnTo>
                  <a:lnTo>
                    <a:pt x="197" y="18"/>
                  </a:lnTo>
                  <a:lnTo>
                    <a:pt x="187" y="12"/>
                  </a:lnTo>
                  <a:lnTo>
                    <a:pt x="178" y="10"/>
                  </a:lnTo>
                  <a:lnTo>
                    <a:pt x="167" y="6"/>
                  </a:lnTo>
                  <a:lnTo>
                    <a:pt x="156" y="3"/>
                  </a:lnTo>
                  <a:lnTo>
                    <a:pt x="144" y="1"/>
                  </a:lnTo>
                  <a:lnTo>
                    <a:pt x="133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F7E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8" name="Freeform 146"/>
            <p:cNvSpPr>
              <a:spLocks/>
            </p:cNvSpPr>
            <p:nvPr/>
          </p:nvSpPr>
          <p:spPr bwMode="auto">
            <a:xfrm>
              <a:off x="3485" y="1307"/>
              <a:ext cx="225" cy="139"/>
            </a:xfrm>
            <a:custGeom>
              <a:avLst/>
              <a:gdLst>
                <a:gd name="T0" fmla="*/ 101 w 225"/>
                <a:gd name="T1" fmla="*/ 0 h 139"/>
                <a:gd name="T2" fmla="*/ 79 w 225"/>
                <a:gd name="T3" fmla="*/ 2 h 139"/>
                <a:gd name="T4" fmla="*/ 59 w 225"/>
                <a:gd name="T5" fmla="*/ 8 h 139"/>
                <a:gd name="T6" fmla="*/ 41 w 225"/>
                <a:gd name="T7" fmla="*/ 16 h 139"/>
                <a:gd name="T8" fmla="*/ 26 w 225"/>
                <a:gd name="T9" fmla="*/ 25 h 139"/>
                <a:gd name="T10" fmla="*/ 14 w 225"/>
                <a:gd name="T11" fmla="*/ 36 h 139"/>
                <a:gd name="T12" fmla="*/ 6 w 225"/>
                <a:gd name="T13" fmla="*/ 49 h 139"/>
                <a:gd name="T14" fmla="*/ 2 w 225"/>
                <a:gd name="T15" fmla="*/ 62 h 139"/>
                <a:gd name="T16" fmla="*/ 2 w 225"/>
                <a:gd name="T17" fmla="*/ 76 h 139"/>
                <a:gd name="T18" fmla="*/ 6 w 225"/>
                <a:gd name="T19" fmla="*/ 90 h 139"/>
                <a:gd name="T20" fmla="*/ 14 w 225"/>
                <a:gd name="T21" fmla="*/ 102 h 139"/>
                <a:gd name="T22" fmla="*/ 26 w 225"/>
                <a:gd name="T23" fmla="*/ 114 h 139"/>
                <a:gd name="T24" fmla="*/ 41 w 225"/>
                <a:gd name="T25" fmla="*/ 122 h 139"/>
                <a:gd name="T26" fmla="*/ 59 w 225"/>
                <a:gd name="T27" fmla="*/ 131 h 139"/>
                <a:gd name="T28" fmla="*/ 79 w 225"/>
                <a:gd name="T29" fmla="*/ 136 h 139"/>
                <a:gd name="T30" fmla="*/ 101 w 225"/>
                <a:gd name="T31" fmla="*/ 139 h 139"/>
                <a:gd name="T32" fmla="*/ 124 w 225"/>
                <a:gd name="T33" fmla="*/ 139 h 139"/>
                <a:gd name="T34" fmla="*/ 146 w 225"/>
                <a:gd name="T35" fmla="*/ 136 h 139"/>
                <a:gd name="T36" fmla="*/ 167 w 225"/>
                <a:gd name="T37" fmla="*/ 131 h 139"/>
                <a:gd name="T38" fmla="*/ 184 w 225"/>
                <a:gd name="T39" fmla="*/ 122 h 139"/>
                <a:gd name="T40" fmla="*/ 199 w 225"/>
                <a:gd name="T41" fmla="*/ 114 h 139"/>
                <a:gd name="T42" fmla="*/ 212 w 225"/>
                <a:gd name="T43" fmla="*/ 102 h 139"/>
                <a:gd name="T44" fmla="*/ 220 w 225"/>
                <a:gd name="T45" fmla="*/ 90 h 139"/>
                <a:gd name="T46" fmla="*/ 224 w 225"/>
                <a:gd name="T47" fmla="*/ 76 h 139"/>
                <a:gd name="T48" fmla="*/ 224 w 225"/>
                <a:gd name="T49" fmla="*/ 62 h 139"/>
                <a:gd name="T50" fmla="*/ 220 w 225"/>
                <a:gd name="T51" fmla="*/ 49 h 139"/>
                <a:gd name="T52" fmla="*/ 212 w 225"/>
                <a:gd name="T53" fmla="*/ 36 h 139"/>
                <a:gd name="T54" fmla="*/ 199 w 225"/>
                <a:gd name="T55" fmla="*/ 25 h 139"/>
                <a:gd name="T56" fmla="*/ 184 w 225"/>
                <a:gd name="T57" fmla="*/ 16 h 139"/>
                <a:gd name="T58" fmla="*/ 167 w 225"/>
                <a:gd name="T59" fmla="*/ 8 h 139"/>
                <a:gd name="T60" fmla="*/ 146 w 225"/>
                <a:gd name="T61" fmla="*/ 2 h 139"/>
                <a:gd name="T62" fmla="*/ 124 w 225"/>
                <a:gd name="T6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5" h="139">
                  <a:moveTo>
                    <a:pt x="113" y="0"/>
                  </a:moveTo>
                  <a:lnTo>
                    <a:pt x="101" y="0"/>
                  </a:lnTo>
                  <a:lnTo>
                    <a:pt x="90" y="1"/>
                  </a:lnTo>
                  <a:lnTo>
                    <a:pt x="79" y="2"/>
                  </a:lnTo>
                  <a:lnTo>
                    <a:pt x="70" y="5"/>
                  </a:lnTo>
                  <a:lnTo>
                    <a:pt x="59" y="8"/>
                  </a:lnTo>
                  <a:lnTo>
                    <a:pt x="51" y="12"/>
                  </a:lnTo>
                  <a:lnTo>
                    <a:pt x="41" y="16"/>
                  </a:lnTo>
                  <a:lnTo>
                    <a:pt x="34" y="20"/>
                  </a:lnTo>
                  <a:lnTo>
                    <a:pt x="26" y="25"/>
                  </a:lnTo>
                  <a:lnTo>
                    <a:pt x="19" y="31"/>
                  </a:lnTo>
                  <a:lnTo>
                    <a:pt x="14" y="36"/>
                  </a:lnTo>
                  <a:lnTo>
                    <a:pt x="10" y="42"/>
                  </a:lnTo>
                  <a:lnTo>
                    <a:pt x="6" y="49"/>
                  </a:lnTo>
                  <a:lnTo>
                    <a:pt x="3" y="55"/>
                  </a:lnTo>
                  <a:lnTo>
                    <a:pt x="2" y="62"/>
                  </a:lnTo>
                  <a:lnTo>
                    <a:pt x="0" y="69"/>
                  </a:lnTo>
                  <a:lnTo>
                    <a:pt x="2" y="76"/>
                  </a:lnTo>
                  <a:lnTo>
                    <a:pt x="3" y="83"/>
                  </a:lnTo>
                  <a:lnTo>
                    <a:pt x="6" y="90"/>
                  </a:lnTo>
                  <a:lnTo>
                    <a:pt x="10" y="96"/>
                  </a:lnTo>
                  <a:lnTo>
                    <a:pt x="14" y="102"/>
                  </a:lnTo>
                  <a:lnTo>
                    <a:pt x="19" y="109"/>
                  </a:lnTo>
                  <a:lnTo>
                    <a:pt x="26" y="114"/>
                  </a:lnTo>
                  <a:lnTo>
                    <a:pt x="34" y="118"/>
                  </a:lnTo>
                  <a:lnTo>
                    <a:pt x="41" y="122"/>
                  </a:lnTo>
                  <a:lnTo>
                    <a:pt x="51" y="126"/>
                  </a:lnTo>
                  <a:lnTo>
                    <a:pt x="59" y="131"/>
                  </a:lnTo>
                  <a:lnTo>
                    <a:pt x="70" y="133"/>
                  </a:lnTo>
                  <a:lnTo>
                    <a:pt x="79" y="136"/>
                  </a:lnTo>
                  <a:lnTo>
                    <a:pt x="90" y="137"/>
                  </a:lnTo>
                  <a:lnTo>
                    <a:pt x="101" y="139"/>
                  </a:lnTo>
                  <a:lnTo>
                    <a:pt x="113" y="139"/>
                  </a:lnTo>
                  <a:lnTo>
                    <a:pt x="124" y="139"/>
                  </a:lnTo>
                  <a:lnTo>
                    <a:pt x="135" y="137"/>
                  </a:lnTo>
                  <a:lnTo>
                    <a:pt x="146" y="136"/>
                  </a:lnTo>
                  <a:lnTo>
                    <a:pt x="157" y="133"/>
                  </a:lnTo>
                  <a:lnTo>
                    <a:pt x="167" y="131"/>
                  </a:lnTo>
                  <a:lnTo>
                    <a:pt x="175" y="126"/>
                  </a:lnTo>
                  <a:lnTo>
                    <a:pt x="184" y="122"/>
                  </a:lnTo>
                  <a:lnTo>
                    <a:pt x="193" y="118"/>
                  </a:lnTo>
                  <a:lnTo>
                    <a:pt x="199" y="114"/>
                  </a:lnTo>
                  <a:lnTo>
                    <a:pt x="206" y="109"/>
                  </a:lnTo>
                  <a:lnTo>
                    <a:pt x="212" y="102"/>
                  </a:lnTo>
                  <a:lnTo>
                    <a:pt x="216" y="96"/>
                  </a:lnTo>
                  <a:lnTo>
                    <a:pt x="220" y="90"/>
                  </a:lnTo>
                  <a:lnTo>
                    <a:pt x="223" y="83"/>
                  </a:lnTo>
                  <a:lnTo>
                    <a:pt x="224" y="76"/>
                  </a:lnTo>
                  <a:lnTo>
                    <a:pt x="225" y="69"/>
                  </a:lnTo>
                  <a:lnTo>
                    <a:pt x="224" y="62"/>
                  </a:lnTo>
                  <a:lnTo>
                    <a:pt x="223" y="55"/>
                  </a:lnTo>
                  <a:lnTo>
                    <a:pt x="220" y="49"/>
                  </a:lnTo>
                  <a:lnTo>
                    <a:pt x="216" y="42"/>
                  </a:lnTo>
                  <a:lnTo>
                    <a:pt x="212" y="36"/>
                  </a:lnTo>
                  <a:lnTo>
                    <a:pt x="206" y="31"/>
                  </a:lnTo>
                  <a:lnTo>
                    <a:pt x="199" y="25"/>
                  </a:lnTo>
                  <a:lnTo>
                    <a:pt x="193" y="20"/>
                  </a:lnTo>
                  <a:lnTo>
                    <a:pt x="184" y="16"/>
                  </a:lnTo>
                  <a:lnTo>
                    <a:pt x="175" y="12"/>
                  </a:lnTo>
                  <a:lnTo>
                    <a:pt x="167" y="8"/>
                  </a:lnTo>
                  <a:lnTo>
                    <a:pt x="157" y="5"/>
                  </a:lnTo>
                  <a:lnTo>
                    <a:pt x="146" y="2"/>
                  </a:lnTo>
                  <a:lnTo>
                    <a:pt x="135" y="1"/>
                  </a:lnTo>
                  <a:lnTo>
                    <a:pt x="124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7E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79" name="Freeform 147"/>
            <p:cNvSpPr>
              <a:spLocks/>
            </p:cNvSpPr>
            <p:nvPr/>
          </p:nvSpPr>
          <p:spPr bwMode="auto">
            <a:xfrm>
              <a:off x="3493" y="1312"/>
              <a:ext cx="209" cy="127"/>
            </a:xfrm>
            <a:custGeom>
              <a:avLst/>
              <a:gdLst>
                <a:gd name="T0" fmla="*/ 104 w 209"/>
                <a:gd name="T1" fmla="*/ 0 h 127"/>
                <a:gd name="T2" fmla="*/ 84 w 209"/>
                <a:gd name="T3" fmla="*/ 1 h 127"/>
                <a:gd name="T4" fmla="*/ 64 w 209"/>
                <a:gd name="T5" fmla="*/ 5 h 127"/>
                <a:gd name="T6" fmla="*/ 47 w 209"/>
                <a:gd name="T7" fmla="*/ 11 h 127"/>
                <a:gd name="T8" fmla="*/ 30 w 209"/>
                <a:gd name="T9" fmla="*/ 19 h 127"/>
                <a:gd name="T10" fmla="*/ 24 w 209"/>
                <a:gd name="T11" fmla="*/ 23 h 127"/>
                <a:gd name="T12" fmla="*/ 18 w 209"/>
                <a:gd name="T13" fmla="*/ 29 h 127"/>
                <a:gd name="T14" fmla="*/ 13 w 209"/>
                <a:gd name="T15" fmla="*/ 33 h 127"/>
                <a:gd name="T16" fmla="*/ 9 w 209"/>
                <a:gd name="T17" fmla="*/ 38 h 127"/>
                <a:gd name="T18" fmla="*/ 4 w 209"/>
                <a:gd name="T19" fmla="*/ 45 h 127"/>
                <a:gd name="T20" fmla="*/ 2 w 209"/>
                <a:gd name="T21" fmla="*/ 50 h 127"/>
                <a:gd name="T22" fmla="*/ 0 w 209"/>
                <a:gd name="T23" fmla="*/ 57 h 127"/>
                <a:gd name="T24" fmla="*/ 0 w 209"/>
                <a:gd name="T25" fmla="*/ 64 h 127"/>
                <a:gd name="T26" fmla="*/ 0 w 209"/>
                <a:gd name="T27" fmla="*/ 70 h 127"/>
                <a:gd name="T28" fmla="*/ 2 w 209"/>
                <a:gd name="T29" fmla="*/ 76 h 127"/>
                <a:gd name="T30" fmla="*/ 4 w 209"/>
                <a:gd name="T31" fmla="*/ 82 h 127"/>
                <a:gd name="T32" fmla="*/ 9 w 209"/>
                <a:gd name="T33" fmla="*/ 89 h 127"/>
                <a:gd name="T34" fmla="*/ 13 w 209"/>
                <a:gd name="T35" fmla="*/ 94 h 127"/>
                <a:gd name="T36" fmla="*/ 18 w 209"/>
                <a:gd name="T37" fmla="*/ 98 h 127"/>
                <a:gd name="T38" fmla="*/ 24 w 209"/>
                <a:gd name="T39" fmla="*/ 104 h 127"/>
                <a:gd name="T40" fmla="*/ 30 w 209"/>
                <a:gd name="T41" fmla="*/ 108 h 127"/>
                <a:gd name="T42" fmla="*/ 47 w 209"/>
                <a:gd name="T43" fmla="*/ 116 h 127"/>
                <a:gd name="T44" fmla="*/ 64 w 209"/>
                <a:gd name="T45" fmla="*/ 121 h 127"/>
                <a:gd name="T46" fmla="*/ 84 w 209"/>
                <a:gd name="T47" fmla="*/ 126 h 127"/>
                <a:gd name="T48" fmla="*/ 104 w 209"/>
                <a:gd name="T49" fmla="*/ 127 h 127"/>
                <a:gd name="T50" fmla="*/ 126 w 209"/>
                <a:gd name="T51" fmla="*/ 126 h 127"/>
                <a:gd name="T52" fmla="*/ 145 w 209"/>
                <a:gd name="T53" fmla="*/ 121 h 127"/>
                <a:gd name="T54" fmla="*/ 163 w 209"/>
                <a:gd name="T55" fmla="*/ 116 h 127"/>
                <a:gd name="T56" fmla="*/ 179 w 209"/>
                <a:gd name="T57" fmla="*/ 108 h 127"/>
                <a:gd name="T58" fmla="*/ 185 w 209"/>
                <a:gd name="T59" fmla="*/ 104 h 127"/>
                <a:gd name="T60" fmla="*/ 191 w 209"/>
                <a:gd name="T61" fmla="*/ 98 h 127"/>
                <a:gd name="T62" fmla="*/ 197 w 209"/>
                <a:gd name="T63" fmla="*/ 94 h 127"/>
                <a:gd name="T64" fmla="*/ 201 w 209"/>
                <a:gd name="T65" fmla="*/ 89 h 127"/>
                <a:gd name="T66" fmla="*/ 205 w 209"/>
                <a:gd name="T67" fmla="*/ 82 h 127"/>
                <a:gd name="T68" fmla="*/ 206 w 209"/>
                <a:gd name="T69" fmla="*/ 76 h 127"/>
                <a:gd name="T70" fmla="*/ 209 w 209"/>
                <a:gd name="T71" fmla="*/ 70 h 127"/>
                <a:gd name="T72" fmla="*/ 209 w 209"/>
                <a:gd name="T73" fmla="*/ 64 h 127"/>
                <a:gd name="T74" fmla="*/ 209 w 209"/>
                <a:gd name="T75" fmla="*/ 57 h 127"/>
                <a:gd name="T76" fmla="*/ 206 w 209"/>
                <a:gd name="T77" fmla="*/ 50 h 127"/>
                <a:gd name="T78" fmla="*/ 205 w 209"/>
                <a:gd name="T79" fmla="*/ 45 h 127"/>
                <a:gd name="T80" fmla="*/ 201 w 209"/>
                <a:gd name="T81" fmla="*/ 38 h 127"/>
                <a:gd name="T82" fmla="*/ 197 w 209"/>
                <a:gd name="T83" fmla="*/ 33 h 127"/>
                <a:gd name="T84" fmla="*/ 191 w 209"/>
                <a:gd name="T85" fmla="*/ 29 h 127"/>
                <a:gd name="T86" fmla="*/ 185 w 209"/>
                <a:gd name="T87" fmla="*/ 23 h 127"/>
                <a:gd name="T88" fmla="*/ 179 w 209"/>
                <a:gd name="T89" fmla="*/ 19 h 127"/>
                <a:gd name="T90" fmla="*/ 163 w 209"/>
                <a:gd name="T91" fmla="*/ 11 h 127"/>
                <a:gd name="T92" fmla="*/ 145 w 209"/>
                <a:gd name="T93" fmla="*/ 5 h 127"/>
                <a:gd name="T94" fmla="*/ 126 w 209"/>
                <a:gd name="T95" fmla="*/ 1 h 127"/>
                <a:gd name="T96" fmla="*/ 104 w 209"/>
                <a:gd name="T9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9" h="127">
                  <a:moveTo>
                    <a:pt x="104" y="0"/>
                  </a:moveTo>
                  <a:lnTo>
                    <a:pt x="84" y="1"/>
                  </a:lnTo>
                  <a:lnTo>
                    <a:pt x="64" y="5"/>
                  </a:lnTo>
                  <a:lnTo>
                    <a:pt x="47" y="11"/>
                  </a:lnTo>
                  <a:lnTo>
                    <a:pt x="30" y="19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3" y="33"/>
                  </a:lnTo>
                  <a:lnTo>
                    <a:pt x="9" y="38"/>
                  </a:lnTo>
                  <a:lnTo>
                    <a:pt x="4" y="45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4" y="82"/>
                  </a:lnTo>
                  <a:lnTo>
                    <a:pt x="9" y="89"/>
                  </a:lnTo>
                  <a:lnTo>
                    <a:pt x="13" y="94"/>
                  </a:lnTo>
                  <a:lnTo>
                    <a:pt x="18" y="98"/>
                  </a:lnTo>
                  <a:lnTo>
                    <a:pt x="24" y="104"/>
                  </a:lnTo>
                  <a:lnTo>
                    <a:pt x="30" y="108"/>
                  </a:lnTo>
                  <a:lnTo>
                    <a:pt x="47" y="116"/>
                  </a:lnTo>
                  <a:lnTo>
                    <a:pt x="64" y="121"/>
                  </a:lnTo>
                  <a:lnTo>
                    <a:pt x="84" y="126"/>
                  </a:lnTo>
                  <a:lnTo>
                    <a:pt x="104" y="127"/>
                  </a:lnTo>
                  <a:lnTo>
                    <a:pt x="126" y="126"/>
                  </a:lnTo>
                  <a:lnTo>
                    <a:pt x="145" y="121"/>
                  </a:lnTo>
                  <a:lnTo>
                    <a:pt x="163" y="116"/>
                  </a:lnTo>
                  <a:lnTo>
                    <a:pt x="179" y="108"/>
                  </a:lnTo>
                  <a:lnTo>
                    <a:pt x="185" y="104"/>
                  </a:lnTo>
                  <a:lnTo>
                    <a:pt x="191" y="98"/>
                  </a:lnTo>
                  <a:lnTo>
                    <a:pt x="197" y="94"/>
                  </a:lnTo>
                  <a:lnTo>
                    <a:pt x="201" y="89"/>
                  </a:lnTo>
                  <a:lnTo>
                    <a:pt x="205" y="82"/>
                  </a:lnTo>
                  <a:lnTo>
                    <a:pt x="206" y="76"/>
                  </a:lnTo>
                  <a:lnTo>
                    <a:pt x="209" y="70"/>
                  </a:lnTo>
                  <a:lnTo>
                    <a:pt x="209" y="64"/>
                  </a:lnTo>
                  <a:lnTo>
                    <a:pt x="209" y="57"/>
                  </a:lnTo>
                  <a:lnTo>
                    <a:pt x="206" y="50"/>
                  </a:lnTo>
                  <a:lnTo>
                    <a:pt x="205" y="45"/>
                  </a:lnTo>
                  <a:lnTo>
                    <a:pt x="201" y="38"/>
                  </a:lnTo>
                  <a:lnTo>
                    <a:pt x="197" y="33"/>
                  </a:lnTo>
                  <a:lnTo>
                    <a:pt x="191" y="29"/>
                  </a:lnTo>
                  <a:lnTo>
                    <a:pt x="185" y="23"/>
                  </a:lnTo>
                  <a:lnTo>
                    <a:pt x="179" y="19"/>
                  </a:lnTo>
                  <a:lnTo>
                    <a:pt x="163" y="11"/>
                  </a:lnTo>
                  <a:lnTo>
                    <a:pt x="145" y="5"/>
                  </a:lnTo>
                  <a:lnTo>
                    <a:pt x="126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7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80" name="Freeform 148"/>
            <p:cNvSpPr>
              <a:spLocks/>
            </p:cNvSpPr>
            <p:nvPr/>
          </p:nvSpPr>
          <p:spPr bwMode="auto">
            <a:xfrm>
              <a:off x="3500" y="1317"/>
              <a:ext cx="194" cy="115"/>
            </a:xfrm>
            <a:custGeom>
              <a:avLst/>
              <a:gdLst>
                <a:gd name="T0" fmla="*/ 97 w 194"/>
                <a:gd name="T1" fmla="*/ 0 h 115"/>
                <a:gd name="T2" fmla="*/ 78 w 194"/>
                <a:gd name="T3" fmla="*/ 2 h 115"/>
                <a:gd name="T4" fmla="*/ 60 w 194"/>
                <a:gd name="T5" fmla="*/ 5 h 115"/>
                <a:gd name="T6" fmla="*/ 44 w 194"/>
                <a:gd name="T7" fmla="*/ 10 h 115"/>
                <a:gd name="T8" fmla="*/ 29 w 194"/>
                <a:gd name="T9" fmla="*/ 17 h 115"/>
                <a:gd name="T10" fmla="*/ 22 w 194"/>
                <a:gd name="T11" fmla="*/ 21 h 115"/>
                <a:gd name="T12" fmla="*/ 17 w 194"/>
                <a:gd name="T13" fmla="*/ 26 h 115"/>
                <a:gd name="T14" fmla="*/ 12 w 194"/>
                <a:gd name="T15" fmla="*/ 30 h 115"/>
                <a:gd name="T16" fmla="*/ 8 w 194"/>
                <a:gd name="T17" fmla="*/ 36 h 115"/>
                <a:gd name="T18" fmla="*/ 4 w 194"/>
                <a:gd name="T19" fmla="*/ 41 h 115"/>
                <a:gd name="T20" fmla="*/ 3 w 194"/>
                <a:gd name="T21" fmla="*/ 47 h 115"/>
                <a:gd name="T22" fmla="*/ 2 w 194"/>
                <a:gd name="T23" fmla="*/ 52 h 115"/>
                <a:gd name="T24" fmla="*/ 0 w 194"/>
                <a:gd name="T25" fmla="*/ 58 h 115"/>
                <a:gd name="T26" fmla="*/ 2 w 194"/>
                <a:gd name="T27" fmla="*/ 63 h 115"/>
                <a:gd name="T28" fmla="*/ 3 w 194"/>
                <a:gd name="T29" fmla="*/ 69 h 115"/>
                <a:gd name="T30" fmla="*/ 4 w 194"/>
                <a:gd name="T31" fmla="*/ 74 h 115"/>
                <a:gd name="T32" fmla="*/ 8 w 194"/>
                <a:gd name="T33" fmla="*/ 80 h 115"/>
                <a:gd name="T34" fmla="*/ 12 w 194"/>
                <a:gd name="T35" fmla="*/ 85 h 115"/>
                <a:gd name="T36" fmla="*/ 17 w 194"/>
                <a:gd name="T37" fmla="*/ 89 h 115"/>
                <a:gd name="T38" fmla="*/ 22 w 194"/>
                <a:gd name="T39" fmla="*/ 95 h 115"/>
                <a:gd name="T40" fmla="*/ 29 w 194"/>
                <a:gd name="T41" fmla="*/ 99 h 115"/>
                <a:gd name="T42" fmla="*/ 44 w 194"/>
                <a:gd name="T43" fmla="*/ 106 h 115"/>
                <a:gd name="T44" fmla="*/ 60 w 194"/>
                <a:gd name="T45" fmla="*/ 111 h 115"/>
                <a:gd name="T46" fmla="*/ 78 w 194"/>
                <a:gd name="T47" fmla="*/ 114 h 115"/>
                <a:gd name="T48" fmla="*/ 97 w 194"/>
                <a:gd name="T49" fmla="*/ 115 h 115"/>
                <a:gd name="T50" fmla="*/ 116 w 194"/>
                <a:gd name="T51" fmla="*/ 114 h 115"/>
                <a:gd name="T52" fmla="*/ 135 w 194"/>
                <a:gd name="T53" fmla="*/ 111 h 115"/>
                <a:gd name="T54" fmla="*/ 152 w 194"/>
                <a:gd name="T55" fmla="*/ 106 h 115"/>
                <a:gd name="T56" fmla="*/ 165 w 194"/>
                <a:gd name="T57" fmla="*/ 99 h 115"/>
                <a:gd name="T58" fmla="*/ 172 w 194"/>
                <a:gd name="T59" fmla="*/ 95 h 115"/>
                <a:gd name="T60" fmla="*/ 178 w 194"/>
                <a:gd name="T61" fmla="*/ 89 h 115"/>
                <a:gd name="T62" fmla="*/ 183 w 194"/>
                <a:gd name="T63" fmla="*/ 85 h 115"/>
                <a:gd name="T64" fmla="*/ 187 w 194"/>
                <a:gd name="T65" fmla="*/ 80 h 115"/>
                <a:gd name="T66" fmla="*/ 190 w 194"/>
                <a:gd name="T67" fmla="*/ 74 h 115"/>
                <a:gd name="T68" fmla="*/ 193 w 194"/>
                <a:gd name="T69" fmla="*/ 69 h 115"/>
                <a:gd name="T70" fmla="*/ 194 w 194"/>
                <a:gd name="T71" fmla="*/ 63 h 115"/>
                <a:gd name="T72" fmla="*/ 194 w 194"/>
                <a:gd name="T73" fmla="*/ 58 h 115"/>
                <a:gd name="T74" fmla="*/ 194 w 194"/>
                <a:gd name="T75" fmla="*/ 52 h 115"/>
                <a:gd name="T76" fmla="*/ 193 w 194"/>
                <a:gd name="T77" fmla="*/ 47 h 115"/>
                <a:gd name="T78" fmla="*/ 190 w 194"/>
                <a:gd name="T79" fmla="*/ 41 h 115"/>
                <a:gd name="T80" fmla="*/ 187 w 194"/>
                <a:gd name="T81" fmla="*/ 36 h 115"/>
                <a:gd name="T82" fmla="*/ 183 w 194"/>
                <a:gd name="T83" fmla="*/ 30 h 115"/>
                <a:gd name="T84" fmla="*/ 178 w 194"/>
                <a:gd name="T85" fmla="*/ 26 h 115"/>
                <a:gd name="T86" fmla="*/ 172 w 194"/>
                <a:gd name="T87" fmla="*/ 21 h 115"/>
                <a:gd name="T88" fmla="*/ 165 w 194"/>
                <a:gd name="T89" fmla="*/ 17 h 115"/>
                <a:gd name="T90" fmla="*/ 152 w 194"/>
                <a:gd name="T91" fmla="*/ 10 h 115"/>
                <a:gd name="T92" fmla="*/ 135 w 194"/>
                <a:gd name="T93" fmla="*/ 5 h 115"/>
                <a:gd name="T94" fmla="*/ 116 w 194"/>
                <a:gd name="T95" fmla="*/ 2 h 115"/>
                <a:gd name="T96" fmla="*/ 97 w 194"/>
                <a:gd name="T9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4" h="115">
                  <a:moveTo>
                    <a:pt x="97" y="0"/>
                  </a:moveTo>
                  <a:lnTo>
                    <a:pt x="78" y="2"/>
                  </a:lnTo>
                  <a:lnTo>
                    <a:pt x="60" y="5"/>
                  </a:lnTo>
                  <a:lnTo>
                    <a:pt x="44" y="10"/>
                  </a:lnTo>
                  <a:lnTo>
                    <a:pt x="29" y="17"/>
                  </a:lnTo>
                  <a:lnTo>
                    <a:pt x="22" y="21"/>
                  </a:lnTo>
                  <a:lnTo>
                    <a:pt x="17" y="26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4" y="41"/>
                  </a:lnTo>
                  <a:lnTo>
                    <a:pt x="3" y="47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2" y="63"/>
                  </a:lnTo>
                  <a:lnTo>
                    <a:pt x="3" y="69"/>
                  </a:lnTo>
                  <a:lnTo>
                    <a:pt x="4" y="74"/>
                  </a:lnTo>
                  <a:lnTo>
                    <a:pt x="8" y="80"/>
                  </a:lnTo>
                  <a:lnTo>
                    <a:pt x="12" y="85"/>
                  </a:lnTo>
                  <a:lnTo>
                    <a:pt x="17" y="89"/>
                  </a:lnTo>
                  <a:lnTo>
                    <a:pt x="22" y="95"/>
                  </a:lnTo>
                  <a:lnTo>
                    <a:pt x="29" y="99"/>
                  </a:lnTo>
                  <a:lnTo>
                    <a:pt x="44" y="106"/>
                  </a:lnTo>
                  <a:lnTo>
                    <a:pt x="60" y="111"/>
                  </a:lnTo>
                  <a:lnTo>
                    <a:pt x="78" y="114"/>
                  </a:lnTo>
                  <a:lnTo>
                    <a:pt x="97" y="115"/>
                  </a:lnTo>
                  <a:lnTo>
                    <a:pt x="116" y="114"/>
                  </a:lnTo>
                  <a:lnTo>
                    <a:pt x="135" y="111"/>
                  </a:lnTo>
                  <a:lnTo>
                    <a:pt x="152" y="106"/>
                  </a:lnTo>
                  <a:lnTo>
                    <a:pt x="165" y="99"/>
                  </a:lnTo>
                  <a:lnTo>
                    <a:pt x="172" y="95"/>
                  </a:lnTo>
                  <a:lnTo>
                    <a:pt x="178" y="89"/>
                  </a:lnTo>
                  <a:lnTo>
                    <a:pt x="183" y="85"/>
                  </a:lnTo>
                  <a:lnTo>
                    <a:pt x="187" y="80"/>
                  </a:lnTo>
                  <a:lnTo>
                    <a:pt x="190" y="74"/>
                  </a:lnTo>
                  <a:lnTo>
                    <a:pt x="193" y="69"/>
                  </a:lnTo>
                  <a:lnTo>
                    <a:pt x="194" y="63"/>
                  </a:lnTo>
                  <a:lnTo>
                    <a:pt x="194" y="58"/>
                  </a:lnTo>
                  <a:lnTo>
                    <a:pt x="194" y="52"/>
                  </a:lnTo>
                  <a:lnTo>
                    <a:pt x="193" y="47"/>
                  </a:lnTo>
                  <a:lnTo>
                    <a:pt x="190" y="41"/>
                  </a:lnTo>
                  <a:lnTo>
                    <a:pt x="187" y="36"/>
                  </a:lnTo>
                  <a:lnTo>
                    <a:pt x="183" y="30"/>
                  </a:lnTo>
                  <a:lnTo>
                    <a:pt x="178" y="26"/>
                  </a:lnTo>
                  <a:lnTo>
                    <a:pt x="172" y="21"/>
                  </a:lnTo>
                  <a:lnTo>
                    <a:pt x="165" y="17"/>
                  </a:lnTo>
                  <a:lnTo>
                    <a:pt x="152" y="10"/>
                  </a:lnTo>
                  <a:lnTo>
                    <a:pt x="135" y="5"/>
                  </a:lnTo>
                  <a:lnTo>
                    <a:pt x="116" y="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7E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81" name="Freeform 149"/>
            <p:cNvSpPr>
              <a:spLocks/>
            </p:cNvSpPr>
            <p:nvPr/>
          </p:nvSpPr>
          <p:spPr bwMode="auto">
            <a:xfrm>
              <a:off x="3508" y="1323"/>
              <a:ext cx="178" cy="102"/>
            </a:xfrm>
            <a:custGeom>
              <a:avLst/>
              <a:gdLst>
                <a:gd name="T0" fmla="*/ 89 w 178"/>
                <a:gd name="T1" fmla="*/ 0 h 102"/>
                <a:gd name="T2" fmla="*/ 71 w 178"/>
                <a:gd name="T3" fmla="*/ 1 h 102"/>
                <a:gd name="T4" fmla="*/ 55 w 178"/>
                <a:gd name="T5" fmla="*/ 4 h 102"/>
                <a:gd name="T6" fmla="*/ 39 w 178"/>
                <a:gd name="T7" fmla="*/ 9 h 102"/>
                <a:gd name="T8" fmla="*/ 26 w 178"/>
                <a:gd name="T9" fmla="*/ 15 h 102"/>
                <a:gd name="T10" fmla="*/ 15 w 178"/>
                <a:gd name="T11" fmla="*/ 23 h 102"/>
                <a:gd name="T12" fmla="*/ 7 w 178"/>
                <a:gd name="T13" fmla="*/ 31 h 102"/>
                <a:gd name="T14" fmla="*/ 4 w 178"/>
                <a:gd name="T15" fmla="*/ 35 h 102"/>
                <a:gd name="T16" fmla="*/ 2 w 178"/>
                <a:gd name="T17" fmla="*/ 41 h 102"/>
                <a:gd name="T18" fmla="*/ 0 w 178"/>
                <a:gd name="T19" fmla="*/ 46 h 102"/>
                <a:gd name="T20" fmla="*/ 0 w 178"/>
                <a:gd name="T21" fmla="*/ 50 h 102"/>
                <a:gd name="T22" fmla="*/ 0 w 178"/>
                <a:gd name="T23" fmla="*/ 56 h 102"/>
                <a:gd name="T24" fmla="*/ 2 w 178"/>
                <a:gd name="T25" fmla="*/ 61 h 102"/>
                <a:gd name="T26" fmla="*/ 4 w 178"/>
                <a:gd name="T27" fmla="*/ 67 h 102"/>
                <a:gd name="T28" fmla="*/ 7 w 178"/>
                <a:gd name="T29" fmla="*/ 71 h 102"/>
                <a:gd name="T30" fmla="*/ 15 w 178"/>
                <a:gd name="T31" fmla="*/ 79 h 102"/>
                <a:gd name="T32" fmla="*/ 26 w 178"/>
                <a:gd name="T33" fmla="*/ 87 h 102"/>
                <a:gd name="T34" fmla="*/ 39 w 178"/>
                <a:gd name="T35" fmla="*/ 93 h 102"/>
                <a:gd name="T36" fmla="*/ 55 w 178"/>
                <a:gd name="T37" fmla="*/ 98 h 102"/>
                <a:gd name="T38" fmla="*/ 71 w 178"/>
                <a:gd name="T39" fmla="*/ 101 h 102"/>
                <a:gd name="T40" fmla="*/ 89 w 178"/>
                <a:gd name="T41" fmla="*/ 102 h 102"/>
                <a:gd name="T42" fmla="*/ 107 w 178"/>
                <a:gd name="T43" fmla="*/ 101 h 102"/>
                <a:gd name="T44" fmla="*/ 123 w 178"/>
                <a:gd name="T45" fmla="*/ 98 h 102"/>
                <a:gd name="T46" fmla="*/ 140 w 178"/>
                <a:gd name="T47" fmla="*/ 93 h 102"/>
                <a:gd name="T48" fmla="*/ 152 w 178"/>
                <a:gd name="T49" fmla="*/ 87 h 102"/>
                <a:gd name="T50" fmla="*/ 163 w 178"/>
                <a:gd name="T51" fmla="*/ 79 h 102"/>
                <a:gd name="T52" fmla="*/ 171 w 178"/>
                <a:gd name="T53" fmla="*/ 71 h 102"/>
                <a:gd name="T54" fmla="*/ 174 w 178"/>
                <a:gd name="T55" fmla="*/ 67 h 102"/>
                <a:gd name="T56" fmla="*/ 176 w 178"/>
                <a:gd name="T57" fmla="*/ 61 h 102"/>
                <a:gd name="T58" fmla="*/ 178 w 178"/>
                <a:gd name="T59" fmla="*/ 56 h 102"/>
                <a:gd name="T60" fmla="*/ 178 w 178"/>
                <a:gd name="T61" fmla="*/ 50 h 102"/>
                <a:gd name="T62" fmla="*/ 178 w 178"/>
                <a:gd name="T63" fmla="*/ 46 h 102"/>
                <a:gd name="T64" fmla="*/ 176 w 178"/>
                <a:gd name="T65" fmla="*/ 41 h 102"/>
                <a:gd name="T66" fmla="*/ 174 w 178"/>
                <a:gd name="T67" fmla="*/ 35 h 102"/>
                <a:gd name="T68" fmla="*/ 171 w 178"/>
                <a:gd name="T69" fmla="*/ 31 h 102"/>
                <a:gd name="T70" fmla="*/ 163 w 178"/>
                <a:gd name="T71" fmla="*/ 23 h 102"/>
                <a:gd name="T72" fmla="*/ 152 w 178"/>
                <a:gd name="T73" fmla="*/ 15 h 102"/>
                <a:gd name="T74" fmla="*/ 140 w 178"/>
                <a:gd name="T75" fmla="*/ 9 h 102"/>
                <a:gd name="T76" fmla="*/ 123 w 178"/>
                <a:gd name="T77" fmla="*/ 4 h 102"/>
                <a:gd name="T78" fmla="*/ 107 w 178"/>
                <a:gd name="T79" fmla="*/ 1 h 102"/>
                <a:gd name="T80" fmla="*/ 89 w 178"/>
                <a:gd name="T8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8" h="102">
                  <a:moveTo>
                    <a:pt x="89" y="0"/>
                  </a:moveTo>
                  <a:lnTo>
                    <a:pt x="71" y="1"/>
                  </a:lnTo>
                  <a:lnTo>
                    <a:pt x="55" y="4"/>
                  </a:lnTo>
                  <a:lnTo>
                    <a:pt x="39" y="9"/>
                  </a:lnTo>
                  <a:lnTo>
                    <a:pt x="26" y="15"/>
                  </a:lnTo>
                  <a:lnTo>
                    <a:pt x="15" y="23"/>
                  </a:lnTo>
                  <a:lnTo>
                    <a:pt x="7" y="31"/>
                  </a:lnTo>
                  <a:lnTo>
                    <a:pt x="4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2" y="61"/>
                  </a:lnTo>
                  <a:lnTo>
                    <a:pt x="4" y="67"/>
                  </a:lnTo>
                  <a:lnTo>
                    <a:pt x="7" y="71"/>
                  </a:lnTo>
                  <a:lnTo>
                    <a:pt x="15" y="79"/>
                  </a:lnTo>
                  <a:lnTo>
                    <a:pt x="26" y="87"/>
                  </a:lnTo>
                  <a:lnTo>
                    <a:pt x="39" y="93"/>
                  </a:lnTo>
                  <a:lnTo>
                    <a:pt x="55" y="98"/>
                  </a:lnTo>
                  <a:lnTo>
                    <a:pt x="71" y="101"/>
                  </a:lnTo>
                  <a:lnTo>
                    <a:pt x="89" y="102"/>
                  </a:lnTo>
                  <a:lnTo>
                    <a:pt x="107" y="101"/>
                  </a:lnTo>
                  <a:lnTo>
                    <a:pt x="123" y="98"/>
                  </a:lnTo>
                  <a:lnTo>
                    <a:pt x="140" y="93"/>
                  </a:lnTo>
                  <a:lnTo>
                    <a:pt x="152" y="87"/>
                  </a:lnTo>
                  <a:lnTo>
                    <a:pt x="163" y="79"/>
                  </a:lnTo>
                  <a:lnTo>
                    <a:pt x="171" y="71"/>
                  </a:lnTo>
                  <a:lnTo>
                    <a:pt x="174" y="67"/>
                  </a:lnTo>
                  <a:lnTo>
                    <a:pt x="176" y="61"/>
                  </a:lnTo>
                  <a:lnTo>
                    <a:pt x="178" y="56"/>
                  </a:lnTo>
                  <a:lnTo>
                    <a:pt x="178" y="50"/>
                  </a:lnTo>
                  <a:lnTo>
                    <a:pt x="178" y="46"/>
                  </a:lnTo>
                  <a:lnTo>
                    <a:pt x="176" y="41"/>
                  </a:lnTo>
                  <a:lnTo>
                    <a:pt x="174" y="35"/>
                  </a:lnTo>
                  <a:lnTo>
                    <a:pt x="171" y="31"/>
                  </a:lnTo>
                  <a:lnTo>
                    <a:pt x="163" y="23"/>
                  </a:lnTo>
                  <a:lnTo>
                    <a:pt x="152" y="15"/>
                  </a:lnTo>
                  <a:lnTo>
                    <a:pt x="140" y="9"/>
                  </a:lnTo>
                  <a:lnTo>
                    <a:pt x="123" y="4"/>
                  </a:lnTo>
                  <a:lnTo>
                    <a:pt x="107" y="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7E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82" name="Freeform 150"/>
            <p:cNvSpPr>
              <a:spLocks/>
            </p:cNvSpPr>
            <p:nvPr/>
          </p:nvSpPr>
          <p:spPr bwMode="auto">
            <a:xfrm>
              <a:off x="3515" y="1328"/>
              <a:ext cx="164" cy="90"/>
            </a:xfrm>
            <a:custGeom>
              <a:avLst/>
              <a:gdLst>
                <a:gd name="T0" fmla="*/ 82 w 164"/>
                <a:gd name="T1" fmla="*/ 0 h 90"/>
                <a:gd name="T2" fmla="*/ 66 w 164"/>
                <a:gd name="T3" fmla="*/ 2 h 90"/>
                <a:gd name="T4" fmla="*/ 51 w 164"/>
                <a:gd name="T5" fmla="*/ 4 h 90"/>
                <a:gd name="T6" fmla="*/ 36 w 164"/>
                <a:gd name="T7" fmla="*/ 9 h 90"/>
                <a:gd name="T8" fmla="*/ 25 w 164"/>
                <a:gd name="T9" fmla="*/ 14 h 90"/>
                <a:gd name="T10" fmla="*/ 14 w 164"/>
                <a:gd name="T11" fmla="*/ 21 h 90"/>
                <a:gd name="T12" fmla="*/ 7 w 164"/>
                <a:gd name="T13" fmla="*/ 28 h 90"/>
                <a:gd name="T14" fmla="*/ 4 w 164"/>
                <a:gd name="T15" fmla="*/ 32 h 90"/>
                <a:gd name="T16" fmla="*/ 2 w 164"/>
                <a:gd name="T17" fmla="*/ 36 h 90"/>
                <a:gd name="T18" fmla="*/ 0 w 164"/>
                <a:gd name="T19" fmla="*/ 41 h 90"/>
                <a:gd name="T20" fmla="*/ 0 w 164"/>
                <a:gd name="T21" fmla="*/ 45 h 90"/>
                <a:gd name="T22" fmla="*/ 0 w 164"/>
                <a:gd name="T23" fmla="*/ 49 h 90"/>
                <a:gd name="T24" fmla="*/ 2 w 164"/>
                <a:gd name="T25" fmla="*/ 54 h 90"/>
                <a:gd name="T26" fmla="*/ 4 w 164"/>
                <a:gd name="T27" fmla="*/ 59 h 90"/>
                <a:gd name="T28" fmla="*/ 7 w 164"/>
                <a:gd name="T29" fmla="*/ 63 h 90"/>
                <a:gd name="T30" fmla="*/ 14 w 164"/>
                <a:gd name="T31" fmla="*/ 70 h 90"/>
                <a:gd name="T32" fmla="*/ 25 w 164"/>
                <a:gd name="T33" fmla="*/ 77 h 90"/>
                <a:gd name="T34" fmla="*/ 36 w 164"/>
                <a:gd name="T35" fmla="*/ 82 h 90"/>
                <a:gd name="T36" fmla="*/ 51 w 164"/>
                <a:gd name="T37" fmla="*/ 86 h 90"/>
                <a:gd name="T38" fmla="*/ 66 w 164"/>
                <a:gd name="T39" fmla="*/ 89 h 90"/>
                <a:gd name="T40" fmla="*/ 82 w 164"/>
                <a:gd name="T41" fmla="*/ 90 h 90"/>
                <a:gd name="T42" fmla="*/ 98 w 164"/>
                <a:gd name="T43" fmla="*/ 89 h 90"/>
                <a:gd name="T44" fmla="*/ 113 w 164"/>
                <a:gd name="T45" fmla="*/ 86 h 90"/>
                <a:gd name="T46" fmla="*/ 127 w 164"/>
                <a:gd name="T47" fmla="*/ 82 h 90"/>
                <a:gd name="T48" fmla="*/ 139 w 164"/>
                <a:gd name="T49" fmla="*/ 77 h 90"/>
                <a:gd name="T50" fmla="*/ 149 w 164"/>
                <a:gd name="T51" fmla="*/ 70 h 90"/>
                <a:gd name="T52" fmla="*/ 157 w 164"/>
                <a:gd name="T53" fmla="*/ 63 h 90"/>
                <a:gd name="T54" fmla="*/ 160 w 164"/>
                <a:gd name="T55" fmla="*/ 59 h 90"/>
                <a:gd name="T56" fmla="*/ 161 w 164"/>
                <a:gd name="T57" fmla="*/ 54 h 90"/>
                <a:gd name="T58" fmla="*/ 163 w 164"/>
                <a:gd name="T59" fmla="*/ 49 h 90"/>
                <a:gd name="T60" fmla="*/ 164 w 164"/>
                <a:gd name="T61" fmla="*/ 45 h 90"/>
                <a:gd name="T62" fmla="*/ 163 w 164"/>
                <a:gd name="T63" fmla="*/ 41 h 90"/>
                <a:gd name="T64" fmla="*/ 161 w 164"/>
                <a:gd name="T65" fmla="*/ 36 h 90"/>
                <a:gd name="T66" fmla="*/ 160 w 164"/>
                <a:gd name="T67" fmla="*/ 32 h 90"/>
                <a:gd name="T68" fmla="*/ 157 w 164"/>
                <a:gd name="T69" fmla="*/ 28 h 90"/>
                <a:gd name="T70" fmla="*/ 149 w 164"/>
                <a:gd name="T71" fmla="*/ 21 h 90"/>
                <a:gd name="T72" fmla="*/ 139 w 164"/>
                <a:gd name="T73" fmla="*/ 14 h 90"/>
                <a:gd name="T74" fmla="*/ 127 w 164"/>
                <a:gd name="T75" fmla="*/ 9 h 90"/>
                <a:gd name="T76" fmla="*/ 113 w 164"/>
                <a:gd name="T77" fmla="*/ 4 h 90"/>
                <a:gd name="T78" fmla="*/ 98 w 164"/>
                <a:gd name="T79" fmla="*/ 2 h 90"/>
                <a:gd name="T80" fmla="*/ 82 w 164"/>
                <a:gd name="T8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90">
                  <a:moveTo>
                    <a:pt x="82" y="0"/>
                  </a:moveTo>
                  <a:lnTo>
                    <a:pt x="66" y="2"/>
                  </a:lnTo>
                  <a:lnTo>
                    <a:pt x="51" y="4"/>
                  </a:lnTo>
                  <a:lnTo>
                    <a:pt x="36" y="9"/>
                  </a:lnTo>
                  <a:lnTo>
                    <a:pt x="25" y="14"/>
                  </a:lnTo>
                  <a:lnTo>
                    <a:pt x="14" y="21"/>
                  </a:lnTo>
                  <a:lnTo>
                    <a:pt x="7" y="28"/>
                  </a:lnTo>
                  <a:lnTo>
                    <a:pt x="4" y="32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2" y="54"/>
                  </a:lnTo>
                  <a:lnTo>
                    <a:pt x="4" y="59"/>
                  </a:lnTo>
                  <a:lnTo>
                    <a:pt x="7" y="63"/>
                  </a:lnTo>
                  <a:lnTo>
                    <a:pt x="14" y="70"/>
                  </a:lnTo>
                  <a:lnTo>
                    <a:pt x="25" y="77"/>
                  </a:lnTo>
                  <a:lnTo>
                    <a:pt x="36" y="82"/>
                  </a:lnTo>
                  <a:lnTo>
                    <a:pt x="51" y="86"/>
                  </a:lnTo>
                  <a:lnTo>
                    <a:pt x="66" y="89"/>
                  </a:lnTo>
                  <a:lnTo>
                    <a:pt x="82" y="90"/>
                  </a:lnTo>
                  <a:lnTo>
                    <a:pt x="98" y="89"/>
                  </a:lnTo>
                  <a:lnTo>
                    <a:pt x="113" y="86"/>
                  </a:lnTo>
                  <a:lnTo>
                    <a:pt x="127" y="82"/>
                  </a:lnTo>
                  <a:lnTo>
                    <a:pt x="139" y="77"/>
                  </a:lnTo>
                  <a:lnTo>
                    <a:pt x="149" y="70"/>
                  </a:lnTo>
                  <a:lnTo>
                    <a:pt x="157" y="63"/>
                  </a:lnTo>
                  <a:lnTo>
                    <a:pt x="160" y="59"/>
                  </a:lnTo>
                  <a:lnTo>
                    <a:pt x="161" y="54"/>
                  </a:lnTo>
                  <a:lnTo>
                    <a:pt x="163" y="49"/>
                  </a:lnTo>
                  <a:lnTo>
                    <a:pt x="164" y="45"/>
                  </a:lnTo>
                  <a:lnTo>
                    <a:pt x="163" y="41"/>
                  </a:lnTo>
                  <a:lnTo>
                    <a:pt x="161" y="36"/>
                  </a:lnTo>
                  <a:lnTo>
                    <a:pt x="160" y="32"/>
                  </a:lnTo>
                  <a:lnTo>
                    <a:pt x="157" y="28"/>
                  </a:lnTo>
                  <a:lnTo>
                    <a:pt x="149" y="21"/>
                  </a:lnTo>
                  <a:lnTo>
                    <a:pt x="139" y="14"/>
                  </a:lnTo>
                  <a:lnTo>
                    <a:pt x="127" y="9"/>
                  </a:lnTo>
                  <a:lnTo>
                    <a:pt x="113" y="4"/>
                  </a:lnTo>
                  <a:lnTo>
                    <a:pt x="98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7E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0983" name="Freeform 151"/>
            <p:cNvSpPr>
              <a:spLocks/>
            </p:cNvSpPr>
            <p:nvPr/>
          </p:nvSpPr>
          <p:spPr bwMode="auto">
            <a:xfrm>
              <a:off x="3522" y="1334"/>
              <a:ext cx="149" cy="76"/>
            </a:xfrm>
            <a:custGeom>
              <a:avLst/>
              <a:gdLst>
                <a:gd name="T0" fmla="*/ 75 w 149"/>
                <a:gd name="T1" fmla="*/ 0 h 76"/>
                <a:gd name="T2" fmla="*/ 60 w 149"/>
                <a:gd name="T3" fmla="*/ 1 h 76"/>
                <a:gd name="T4" fmla="*/ 46 w 149"/>
                <a:gd name="T5" fmla="*/ 3 h 76"/>
                <a:gd name="T6" fmla="*/ 33 w 149"/>
                <a:gd name="T7" fmla="*/ 7 h 76"/>
                <a:gd name="T8" fmla="*/ 22 w 149"/>
                <a:gd name="T9" fmla="*/ 12 h 76"/>
                <a:gd name="T10" fmla="*/ 14 w 149"/>
                <a:gd name="T11" fmla="*/ 18 h 76"/>
                <a:gd name="T12" fmla="*/ 7 w 149"/>
                <a:gd name="T13" fmla="*/ 23 h 76"/>
                <a:gd name="T14" fmla="*/ 4 w 149"/>
                <a:gd name="T15" fmla="*/ 27 h 76"/>
                <a:gd name="T16" fmla="*/ 1 w 149"/>
                <a:gd name="T17" fmla="*/ 31 h 76"/>
                <a:gd name="T18" fmla="*/ 1 w 149"/>
                <a:gd name="T19" fmla="*/ 34 h 76"/>
                <a:gd name="T20" fmla="*/ 0 w 149"/>
                <a:gd name="T21" fmla="*/ 38 h 76"/>
                <a:gd name="T22" fmla="*/ 1 w 149"/>
                <a:gd name="T23" fmla="*/ 42 h 76"/>
                <a:gd name="T24" fmla="*/ 1 w 149"/>
                <a:gd name="T25" fmla="*/ 46 h 76"/>
                <a:gd name="T26" fmla="*/ 4 w 149"/>
                <a:gd name="T27" fmla="*/ 50 h 76"/>
                <a:gd name="T28" fmla="*/ 7 w 149"/>
                <a:gd name="T29" fmla="*/ 53 h 76"/>
                <a:gd name="T30" fmla="*/ 14 w 149"/>
                <a:gd name="T31" fmla="*/ 60 h 76"/>
                <a:gd name="T32" fmla="*/ 22 w 149"/>
                <a:gd name="T33" fmla="*/ 65 h 76"/>
                <a:gd name="T34" fmla="*/ 33 w 149"/>
                <a:gd name="T35" fmla="*/ 71 h 76"/>
                <a:gd name="T36" fmla="*/ 46 w 149"/>
                <a:gd name="T37" fmla="*/ 74 h 76"/>
                <a:gd name="T38" fmla="*/ 60 w 149"/>
                <a:gd name="T39" fmla="*/ 76 h 76"/>
                <a:gd name="T40" fmla="*/ 75 w 149"/>
                <a:gd name="T41" fmla="*/ 76 h 76"/>
                <a:gd name="T42" fmla="*/ 90 w 149"/>
                <a:gd name="T43" fmla="*/ 76 h 76"/>
                <a:gd name="T44" fmla="*/ 104 w 149"/>
                <a:gd name="T45" fmla="*/ 74 h 76"/>
                <a:gd name="T46" fmla="*/ 116 w 149"/>
                <a:gd name="T47" fmla="*/ 71 h 76"/>
                <a:gd name="T48" fmla="*/ 127 w 149"/>
                <a:gd name="T49" fmla="*/ 65 h 76"/>
                <a:gd name="T50" fmla="*/ 136 w 149"/>
                <a:gd name="T51" fmla="*/ 60 h 76"/>
                <a:gd name="T52" fmla="*/ 143 w 149"/>
                <a:gd name="T53" fmla="*/ 53 h 76"/>
                <a:gd name="T54" fmla="*/ 145 w 149"/>
                <a:gd name="T55" fmla="*/ 50 h 76"/>
                <a:gd name="T56" fmla="*/ 147 w 149"/>
                <a:gd name="T57" fmla="*/ 46 h 76"/>
                <a:gd name="T58" fmla="*/ 149 w 149"/>
                <a:gd name="T59" fmla="*/ 42 h 76"/>
                <a:gd name="T60" fmla="*/ 149 w 149"/>
                <a:gd name="T61" fmla="*/ 38 h 76"/>
                <a:gd name="T62" fmla="*/ 149 w 149"/>
                <a:gd name="T63" fmla="*/ 34 h 76"/>
                <a:gd name="T64" fmla="*/ 147 w 149"/>
                <a:gd name="T65" fmla="*/ 31 h 76"/>
                <a:gd name="T66" fmla="*/ 145 w 149"/>
                <a:gd name="T67" fmla="*/ 27 h 76"/>
                <a:gd name="T68" fmla="*/ 143 w 149"/>
                <a:gd name="T69" fmla="*/ 23 h 76"/>
                <a:gd name="T70" fmla="*/ 136 w 149"/>
                <a:gd name="T71" fmla="*/ 18 h 76"/>
                <a:gd name="T72" fmla="*/ 127 w 149"/>
                <a:gd name="T73" fmla="*/ 12 h 76"/>
                <a:gd name="T74" fmla="*/ 116 w 149"/>
                <a:gd name="T75" fmla="*/ 7 h 76"/>
                <a:gd name="T76" fmla="*/ 104 w 149"/>
                <a:gd name="T77" fmla="*/ 3 h 76"/>
                <a:gd name="T78" fmla="*/ 90 w 149"/>
                <a:gd name="T79" fmla="*/ 1 h 76"/>
                <a:gd name="T80" fmla="*/ 75 w 149"/>
                <a:gd name="T8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9" h="76">
                  <a:moveTo>
                    <a:pt x="75" y="0"/>
                  </a:moveTo>
                  <a:lnTo>
                    <a:pt x="60" y="1"/>
                  </a:lnTo>
                  <a:lnTo>
                    <a:pt x="46" y="3"/>
                  </a:lnTo>
                  <a:lnTo>
                    <a:pt x="33" y="7"/>
                  </a:lnTo>
                  <a:lnTo>
                    <a:pt x="22" y="12"/>
                  </a:lnTo>
                  <a:lnTo>
                    <a:pt x="14" y="18"/>
                  </a:lnTo>
                  <a:lnTo>
                    <a:pt x="7" y="23"/>
                  </a:lnTo>
                  <a:lnTo>
                    <a:pt x="4" y="27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1" y="46"/>
                  </a:lnTo>
                  <a:lnTo>
                    <a:pt x="4" y="50"/>
                  </a:lnTo>
                  <a:lnTo>
                    <a:pt x="7" y="53"/>
                  </a:lnTo>
                  <a:lnTo>
                    <a:pt x="14" y="60"/>
                  </a:lnTo>
                  <a:lnTo>
                    <a:pt x="22" y="65"/>
                  </a:lnTo>
                  <a:lnTo>
                    <a:pt x="33" y="71"/>
                  </a:lnTo>
                  <a:lnTo>
                    <a:pt x="46" y="74"/>
                  </a:lnTo>
                  <a:lnTo>
                    <a:pt x="60" y="76"/>
                  </a:lnTo>
                  <a:lnTo>
                    <a:pt x="75" y="76"/>
                  </a:lnTo>
                  <a:lnTo>
                    <a:pt x="90" y="76"/>
                  </a:lnTo>
                  <a:lnTo>
                    <a:pt x="104" y="74"/>
                  </a:lnTo>
                  <a:lnTo>
                    <a:pt x="116" y="71"/>
                  </a:lnTo>
                  <a:lnTo>
                    <a:pt x="127" y="65"/>
                  </a:lnTo>
                  <a:lnTo>
                    <a:pt x="136" y="60"/>
                  </a:lnTo>
                  <a:lnTo>
                    <a:pt x="143" y="53"/>
                  </a:lnTo>
                  <a:lnTo>
                    <a:pt x="145" y="50"/>
                  </a:lnTo>
                  <a:lnTo>
                    <a:pt x="147" y="46"/>
                  </a:lnTo>
                  <a:lnTo>
                    <a:pt x="149" y="42"/>
                  </a:lnTo>
                  <a:lnTo>
                    <a:pt x="149" y="38"/>
                  </a:lnTo>
                  <a:lnTo>
                    <a:pt x="149" y="34"/>
                  </a:lnTo>
                  <a:lnTo>
                    <a:pt x="147" y="31"/>
                  </a:lnTo>
                  <a:lnTo>
                    <a:pt x="145" y="27"/>
                  </a:lnTo>
                  <a:lnTo>
                    <a:pt x="143" y="23"/>
                  </a:lnTo>
                  <a:lnTo>
                    <a:pt x="136" y="18"/>
                  </a:lnTo>
                  <a:lnTo>
                    <a:pt x="127" y="12"/>
                  </a:lnTo>
                  <a:lnTo>
                    <a:pt x="116" y="7"/>
                  </a:lnTo>
                  <a:lnTo>
                    <a:pt x="104" y="3"/>
                  </a:lnTo>
                  <a:lnTo>
                    <a:pt x="90" y="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7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91378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43996C-EEA9-45CB-A791-FC9FD709EEAE}" type="slidenum">
              <a:rPr lang="en-US">
                <a:solidFill>
                  <a:srgbClr val="FFFFFF"/>
                </a:solidFill>
              </a:rPr>
              <a:pPr/>
              <a:t>36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293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  <a:solidFill>
            <a:schemeClr val="tx1"/>
          </a:solidFill>
        </p:spPr>
        <p:txBody>
          <a:bodyPr/>
          <a:lstStyle/>
          <a:p>
            <a:r>
              <a:rPr lang="en-US" sz="3600" b="1" dirty="0" smtClean="0">
                <a:solidFill>
                  <a:srgbClr val="002060"/>
                </a:solidFill>
              </a:rPr>
              <a:t/>
            </a:r>
            <a:br>
              <a:rPr lang="en-US" sz="3600" b="1" dirty="0" smtClean="0">
                <a:solidFill>
                  <a:srgbClr val="002060"/>
                </a:solidFill>
              </a:rPr>
            </a:br>
            <a:r>
              <a:rPr lang="en-US" sz="3600" b="1" dirty="0" smtClean="0">
                <a:solidFill>
                  <a:srgbClr val="002060"/>
                </a:solidFill>
              </a:rPr>
              <a:t>Possible </a:t>
            </a:r>
            <a:r>
              <a:rPr lang="en-US" sz="3600" b="1" dirty="0">
                <a:solidFill>
                  <a:srgbClr val="002060"/>
                </a:solidFill>
              </a:rPr>
              <a:t>Effects Of Injury Or Illness On Sexuality</a:t>
            </a:r>
            <a:br>
              <a:rPr lang="en-US" sz="3600" b="1" dirty="0">
                <a:solidFill>
                  <a:srgbClr val="002060"/>
                </a:solidFill>
              </a:rPr>
            </a:br>
            <a:endParaRPr lang="en-US" sz="3200" dirty="0">
              <a:solidFill>
                <a:srgbClr val="002060"/>
              </a:solidFill>
            </a:endParaRPr>
          </a:p>
        </p:txBody>
      </p:sp>
      <p:sp>
        <p:nvSpPr>
          <p:cNvPr id="2293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47700" y="2024063"/>
            <a:ext cx="5184775" cy="4071937"/>
          </a:xfrm>
        </p:spPr>
        <p:txBody>
          <a:bodyPr/>
          <a:lstStyle/>
          <a:p>
            <a:r>
              <a:rPr lang="en-US" sz="3600"/>
              <a:t>Chronic illness and certain medications can affect sexual functioning</a:t>
            </a:r>
          </a:p>
        </p:txBody>
      </p:sp>
      <p:grpSp>
        <p:nvGrpSpPr>
          <p:cNvPr id="229481" name="Group 105"/>
          <p:cNvGrpSpPr>
            <a:grpSpLocks/>
          </p:cNvGrpSpPr>
          <p:nvPr/>
        </p:nvGrpSpPr>
        <p:grpSpPr bwMode="auto">
          <a:xfrm>
            <a:off x="5616575" y="2205038"/>
            <a:ext cx="2473325" cy="2989262"/>
            <a:chOff x="1008" y="1008"/>
            <a:chExt cx="2366" cy="2840"/>
          </a:xfrm>
        </p:grpSpPr>
        <p:sp>
          <p:nvSpPr>
            <p:cNvPr id="229482" name="Freeform 106"/>
            <p:cNvSpPr>
              <a:spLocks/>
            </p:cNvSpPr>
            <p:nvPr/>
          </p:nvSpPr>
          <p:spPr bwMode="auto">
            <a:xfrm>
              <a:off x="1578" y="1008"/>
              <a:ext cx="1796" cy="2703"/>
            </a:xfrm>
            <a:custGeom>
              <a:avLst/>
              <a:gdLst>
                <a:gd name="T0" fmla="*/ 1041 w 1796"/>
                <a:gd name="T1" fmla="*/ 2686 h 2703"/>
                <a:gd name="T2" fmla="*/ 1242 w 1796"/>
                <a:gd name="T3" fmla="*/ 2601 h 2703"/>
                <a:gd name="T4" fmla="*/ 1420 w 1796"/>
                <a:gd name="T5" fmla="*/ 2453 h 2703"/>
                <a:gd name="T6" fmla="*/ 1570 w 1796"/>
                <a:gd name="T7" fmla="*/ 2248 h 2703"/>
                <a:gd name="T8" fmla="*/ 1687 w 1796"/>
                <a:gd name="T9" fmla="*/ 1999 h 2703"/>
                <a:gd name="T10" fmla="*/ 1754 w 1796"/>
                <a:gd name="T11" fmla="*/ 1756 h 2703"/>
                <a:gd name="T12" fmla="*/ 1783 w 1796"/>
                <a:gd name="T13" fmla="*/ 1587 h 2703"/>
                <a:gd name="T14" fmla="*/ 1795 w 1796"/>
                <a:gd name="T15" fmla="*/ 1411 h 2703"/>
                <a:gd name="T16" fmla="*/ 1792 w 1796"/>
                <a:gd name="T17" fmla="*/ 1207 h 2703"/>
                <a:gd name="T18" fmla="*/ 1766 w 1796"/>
                <a:gd name="T19" fmla="*/ 998 h 2703"/>
                <a:gd name="T20" fmla="*/ 1720 w 1796"/>
                <a:gd name="T21" fmla="*/ 802 h 2703"/>
                <a:gd name="T22" fmla="*/ 1652 w 1796"/>
                <a:gd name="T23" fmla="*/ 618 h 2703"/>
                <a:gd name="T24" fmla="*/ 1568 w 1796"/>
                <a:gd name="T25" fmla="*/ 451 h 2703"/>
                <a:gd name="T26" fmla="*/ 1488 w 1796"/>
                <a:gd name="T27" fmla="*/ 333 h 2703"/>
                <a:gd name="T28" fmla="*/ 1445 w 1796"/>
                <a:gd name="T29" fmla="*/ 279 h 2703"/>
                <a:gd name="T30" fmla="*/ 1400 w 1796"/>
                <a:gd name="T31" fmla="*/ 230 h 2703"/>
                <a:gd name="T32" fmla="*/ 1351 w 1796"/>
                <a:gd name="T33" fmla="*/ 184 h 2703"/>
                <a:gd name="T34" fmla="*/ 1302 w 1796"/>
                <a:gd name="T35" fmla="*/ 144 h 2703"/>
                <a:gd name="T36" fmla="*/ 1250 w 1796"/>
                <a:gd name="T37" fmla="*/ 108 h 2703"/>
                <a:gd name="T38" fmla="*/ 1188 w 1796"/>
                <a:gd name="T39" fmla="*/ 72 h 2703"/>
                <a:gd name="T40" fmla="*/ 1125 w 1796"/>
                <a:gd name="T41" fmla="*/ 43 h 2703"/>
                <a:gd name="T42" fmla="*/ 1059 w 1796"/>
                <a:gd name="T43" fmla="*/ 22 h 2703"/>
                <a:gd name="T44" fmla="*/ 991 w 1796"/>
                <a:gd name="T45" fmla="*/ 7 h 2703"/>
                <a:gd name="T46" fmla="*/ 922 w 1796"/>
                <a:gd name="T47" fmla="*/ 0 h 2703"/>
                <a:gd name="T48" fmla="*/ 854 w 1796"/>
                <a:gd name="T49" fmla="*/ 1 h 2703"/>
                <a:gd name="T50" fmla="*/ 788 w 1796"/>
                <a:gd name="T51" fmla="*/ 10 h 2703"/>
                <a:gd name="T52" fmla="*/ 723 w 1796"/>
                <a:gd name="T53" fmla="*/ 26 h 2703"/>
                <a:gd name="T54" fmla="*/ 660 w 1796"/>
                <a:gd name="T55" fmla="*/ 49 h 2703"/>
                <a:gd name="T56" fmla="*/ 599 w 1796"/>
                <a:gd name="T57" fmla="*/ 78 h 2703"/>
                <a:gd name="T58" fmla="*/ 536 w 1796"/>
                <a:gd name="T59" fmla="*/ 115 h 2703"/>
                <a:gd name="T60" fmla="*/ 467 w 1796"/>
                <a:gd name="T61" fmla="*/ 167 h 2703"/>
                <a:gd name="T62" fmla="*/ 401 w 1796"/>
                <a:gd name="T63" fmla="*/ 226 h 2703"/>
                <a:gd name="T64" fmla="*/ 298 w 1796"/>
                <a:gd name="T65" fmla="*/ 347 h 2703"/>
                <a:gd name="T66" fmla="*/ 190 w 1796"/>
                <a:gd name="T67" fmla="*/ 520 h 2703"/>
                <a:gd name="T68" fmla="*/ 104 w 1796"/>
                <a:gd name="T69" fmla="*/ 720 h 2703"/>
                <a:gd name="T70" fmla="*/ 42 w 1796"/>
                <a:gd name="T71" fmla="*/ 943 h 2703"/>
                <a:gd name="T72" fmla="*/ 7 w 1796"/>
                <a:gd name="T73" fmla="*/ 1184 h 2703"/>
                <a:gd name="T74" fmla="*/ 5 w 1796"/>
                <a:gd name="T75" fmla="*/ 1491 h 2703"/>
                <a:gd name="T76" fmla="*/ 71 w 1796"/>
                <a:gd name="T77" fmla="*/ 1878 h 2703"/>
                <a:gd name="T78" fmla="*/ 205 w 1796"/>
                <a:gd name="T79" fmla="*/ 2212 h 2703"/>
                <a:gd name="T80" fmla="*/ 396 w 1796"/>
                <a:gd name="T81" fmla="*/ 2473 h 2703"/>
                <a:gd name="T82" fmla="*/ 631 w 1796"/>
                <a:gd name="T83" fmla="*/ 2643 h 2703"/>
                <a:gd name="T84" fmla="*/ 899 w 1796"/>
                <a:gd name="T85" fmla="*/ 2703 h 2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6" h="2703">
                  <a:moveTo>
                    <a:pt x="899" y="2703"/>
                  </a:moveTo>
                  <a:lnTo>
                    <a:pt x="971" y="2699"/>
                  </a:lnTo>
                  <a:lnTo>
                    <a:pt x="1041" y="2686"/>
                  </a:lnTo>
                  <a:lnTo>
                    <a:pt x="1111" y="2666"/>
                  </a:lnTo>
                  <a:lnTo>
                    <a:pt x="1177" y="2637"/>
                  </a:lnTo>
                  <a:lnTo>
                    <a:pt x="1242" y="2601"/>
                  </a:lnTo>
                  <a:lnTo>
                    <a:pt x="1304" y="2558"/>
                  </a:lnTo>
                  <a:lnTo>
                    <a:pt x="1364" y="2509"/>
                  </a:lnTo>
                  <a:lnTo>
                    <a:pt x="1420" y="2453"/>
                  </a:lnTo>
                  <a:lnTo>
                    <a:pt x="1473" y="2391"/>
                  </a:lnTo>
                  <a:lnTo>
                    <a:pt x="1524" y="2322"/>
                  </a:lnTo>
                  <a:lnTo>
                    <a:pt x="1570" y="2248"/>
                  </a:lnTo>
                  <a:lnTo>
                    <a:pt x="1613" y="2170"/>
                  </a:lnTo>
                  <a:lnTo>
                    <a:pt x="1652" y="2087"/>
                  </a:lnTo>
                  <a:lnTo>
                    <a:pt x="1687" y="1999"/>
                  </a:lnTo>
                  <a:lnTo>
                    <a:pt x="1717" y="1907"/>
                  </a:lnTo>
                  <a:lnTo>
                    <a:pt x="1743" y="1810"/>
                  </a:lnTo>
                  <a:lnTo>
                    <a:pt x="1754" y="1756"/>
                  </a:lnTo>
                  <a:lnTo>
                    <a:pt x="1766" y="1701"/>
                  </a:lnTo>
                  <a:lnTo>
                    <a:pt x="1774" y="1645"/>
                  </a:lnTo>
                  <a:lnTo>
                    <a:pt x="1783" y="1587"/>
                  </a:lnTo>
                  <a:lnTo>
                    <a:pt x="1789" y="1529"/>
                  </a:lnTo>
                  <a:lnTo>
                    <a:pt x="1793" y="1472"/>
                  </a:lnTo>
                  <a:lnTo>
                    <a:pt x="1795" y="1411"/>
                  </a:lnTo>
                  <a:lnTo>
                    <a:pt x="1796" y="1352"/>
                  </a:lnTo>
                  <a:lnTo>
                    <a:pt x="1795" y="1279"/>
                  </a:lnTo>
                  <a:lnTo>
                    <a:pt x="1792" y="1207"/>
                  </a:lnTo>
                  <a:lnTo>
                    <a:pt x="1784" y="1136"/>
                  </a:lnTo>
                  <a:lnTo>
                    <a:pt x="1776" y="1067"/>
                  </a:lnTo>
                  <a:lnTo>
                    <a:pt x="1766" y="998"/>
                  </a:lnTo>
                  <a:lnTo>
                    <a:pt x="1753" y="932"/>
                  </a:lnTo>
                  <a:lnTo>
                    <a:pt x="1737" y="866"/>
                  </a:lnTo>
                  <a:lnTo>
                    <a:pt x="1720" y="802"/>
                  </a:lnTo>
                  <a:lnTo>
                    <a:pt x="1700" y="739"/>
                  </a:lnTo>
                  <a:lnTo>
                    <a:pt x="1676" y="677"/>
                  </a:lnTo>
                  <a:lnTo>
                    <a:pt x="1652" y="618"/>
                  </a:lnTo>
                  <a:lnTo>
                    <a:pt x="1626" y="559"/>
                  </a:lnTo>
                  <a:lnTo>
                    <a:pt x="1597" y="504"/>
                  </a:lnTo>
                  <a:lnTo>
                    <a:pt x="1568" y="451"/>
                  </a:lnTo>
                  <a:lnTo>
                    <a:pt x="1535" y="400"/>
                  </a:lnTo>
                  <a:lnTo>
                    <a:pt x="1502" y="351"/>
                  </a:lnTo>
                  <a:lnTo>
                    <a:pt x="1488" y="333"/>
                  </a:lnTo>
                  <a:lnTo>
                    <a:pt x="1475" y="314"/>
                  </a:lnTo>
                  <a:lnTo>
                    <a:pt x="1459" y="297"/>
                  </a:lnTo>
                  <a:lnTo>
                    <a:pt x="1445" y="279"/>
                  </a:lnTo>
                  <a:lnTo>
                    <a:pt x="1430" y="262"/>
                  </a:lnTo>
                  <a:lnTo>
                    <a:pt x="1414" y="246"/>
                  </a:lnTo>
                  <a:lnTo>
                    <a:pt x="1400" y="230"/>
                  </a:lnTo>
                  <a:lnTo>
                    <a:pt x="1384" y="215"/>
                  </a:lnTo>
                  <a:lnTo>
                    <a:pt x="1368" y="200"/>
                  </a:lnTo>
                  <a:lnTo>
                    <a:pt x="1351" y="184"/>
                  </a:lnTo>
                  <a:lnTo>
                    <a:pt x="1335" y="171"/>
                  </a:lnTo>
                  <a:lnTo>
                    <a:pt x="1319" y="157"/>
                  </a:lnTo>
                  <a:lnTo>
                    <a:pt x="1302" y="144"/>
                  </a:lnTo>
                  <a:lnTo>
                    <a:pt x="1285" y="131"/>
                  </a:lnTo>
                  <a:lnTo>
                    <a:pt x="1268" y="120"/>
                  </a:lnTo>
                  <a:lnTo>
                    <a:pt x="1250" y="108"/>
                  </a:lnTo>
                  <a:lnTo>
                    <a:pt x="1230" y="95"/>
                  </a:lnTo>
                  <a:lnTo>
                    <a:pt x="1210" y="84"/>
                  </a:lnTo>
                  <a:lnTo>
                    <a:pt x="1188" y="72"/>
                  </a:lnTo>
                  <a:lnTo>
                    <a:pt x="1167" y="62"/>
                  </a:lnTo>
                  <a:lnTo>
                    <a:pt x="1147" y="52"/>
                  </a:lnTo>
                  <a:lnTo>
                    <a:pt x="1125" y="43"/>
                  </a:lnTo>
                  <a:lnTo>
                    <a:pt x="1103" y="36"/>
                  </a:lnTo>
                  <a:lnTo>
                    <a:pt x="1082" y="27"/>
                  </a:lnTo>
                  <a:lnTo>
                    <a:pt x="1059" y="22"/>
                  </a:lnTo>
                  <a:lnTo>
                    <a:pt x="1037" y="16"/>
                  </a:lnTo>
                  <a:lnTo>
                    <a:pt x="1014" y="12"/>
                  </a:lnTo>
                  <a:lnTo>
                    <a:pt x="991" y="7"/>
                  </a:lnTo>
                  <a:lnTo>
                    <a:pt x="968" y="4"/>
                  </a:lnTo>
                  <a:lnTo>
                    <a:pt x="945" y="1"/>
                  </a:lnTo>
                  <a:lnTo>
                    <a:pt x="922" y="0"/>
                  </a:lnTo>
                  <a:lnTo>
                    <a:pt x="899" y="0"/>
                  </a:lnTo>
                  <a:lnTo>
                    <a:pt x="876" y="0"/>
                  </a:lnTo>
                  <a:lnTo>
                    <a:pt x="854" y="1"/>
                  </a:lnTo>
                  <a:lnTo>
                    <a:pt x="831" y="4"/>
                  </a:lnTo>
                  <a:lnTo>
                    <a:pt x="810" y="7"/>
                  </a:lnTo>
                  <a:lnTo>
                    <a:pt x="788" y="10"/>
                  </a:lnTo>
                  <a:lnTo>
                    <a:pt x="766" y="14"/>
                  </a:lnTo>
                  <a:lnTo>
                    <a:pt x="745" y="20"/>
                  </a:lnTo>
                  <a:lnTo>
                    <a:pt x="723" y="26"/>
                  </a:lnTo>
                  <a:lnTo>
                    <a:pt x="702" y="33"/>
                  </a:lnTo>
                  <a:lnTo>
                    <a:pt x="681" y="40"/>
                  </a:lnTo>
                  <a:lnTo>
                    <a:pt x="660" y="49"/>
                  </a:lnTo>
                  <a:lnTo>
                    <a:pt x="640" y="58"/>
                  </a:lnTo>
                  <a:lnTo>
                    <a:pt x="619" y="68"/>
                  </a:lnTo>
                  <a:lnTo>
                    <a:pt x="599" y="78"/>
                  </a:lnTo>
                  <a:lnTo>
                    <a:pt x="579" y="89"/>
                  </a:lnTo>
                  <a:lnTo>
                    <a:pt x="559" y="101"/>
                  </a:lnTo>
                  <a:lnTo>
                    <a:pt x="536" y="115"/>
                  </a:lnTo>
                  <a:lnTo>
                    <a:pt x="511" y="132"/>
                  </a:lnTo>
                  <a:lnTo>
                    <a:pt x="488" y="148"/>
                  </a:lnTo>
                  <a:lnTo>
                    <a:pt x="467" y="167"/>
                  </a:lnTo>
                  <a:lnTo>
                    <a:pt x="444" y="186"/>
                  </a:lnTo>
                  <a:lnTo>
                    <a:pt x="422" y="206"/>
                  </a:lnTo>
                  <a:lnTo>
                    <a:pt x="401" y="226"/>
                  </a:lnTo>
                  <a:lnTo>
                    <a:pt x="380" y="248"/>
                  </a:lnTo>
                  <a:lnTo>
                    <a:pt x="339" y="295"/>
                  </a:lnTo>
                  <a:lnTo>
                    <a:pt x="298" y="347"/>
                  </a:lnTo>
                  <a:lnTo>
                    <a:pt x="261" y="402"/>
                  </a:lnTo>
                  <a:lnTo>
                    <a:pt x="225" y="459"/>
                  </a:lnTo>
                  <a:lnTo>
                    <a:pt x="190" y="520"/>
                  </a:lnTo>
                  <a:lnTo>
                    <a:pt x="160" y="585"/>
                  </a:lnTo>
                  <a:lnTo>
                    <a:pt x="131" y="651"/>
                  </a:lnTo>
                  <a:lnTo>
                    <a:pt x="104" y="720"/>
                  </a:lnTo>
                  <a:lnTo>
                    <a:pt x="81" y="792"/>
                  </a:lnTo>
                  <a:lnTo>
                    <a:pt x="61" y="867"/>
                  </a:lnTo>
                  <a:lnTo>
                    <a:pt x="42" y="943"/>
                  </a:lnTo>
                  <a:lnTo>
                    <a:pt x="28" y="1021"/>
                  </a:lnTo>
                  <a:lnTo>
                    <a:pt x="16" y="1102"/>
                  </a:lnTo>
                  <a:lnTo>
                    <a:pt x="7" y="1184"/>
                  </a:lnTo>
                  <a:lnTo>
                    <a:pt x="2" y="1267"/>
                  </a:lnTo>
                  <a:lnTo>
                    <a:pt x="0" y="1352"/>
                  </a:lnTo>
                  <a:lnTo>
                    <a:pt x="5" y="1491"/>
                  </a:lnTo>
                  <a:lnTo>
                    <a:pt x="19" y="1625"/>
                  </a:lnTo>
                  <a:lnTo>
                    <a:pt x="41" y="1754"/>
                  </a:lnTo>
                  <a:lnTo>
                    <a:pt x="71" y="1878"/>
                  </a:lnTo>
                  <a:lnTo>
                    <a:pt x="108" y="1996"/>
                  </a:lnTo>
                  <a:lnTo>
                    <a:pt x="153" y="2107"/>
                  </a:lnTo>
                  <a:lnTo>
                    <a:pt x="205" y="2212"/>
                  </a:lnTo>
                  <a:lnTo>
                    <a:pt x="264" y="2307"/>
                  </a:lnTo>
                  <a:lnTo>
                    <a:pt x="327" y="2395"/>
                  </a:lnTo>
                  <a:lnTo>
                    <a:pt x="396" y="2473"/>
                  </a:lnTo>
                  <a:lnTo>
                    <a:pt x="470" y="2540"/>
                  </a:lnTo>
                  <a:lnTo>
                    <a:pt x="549" y="2597"/>
                  </a:lnTo>
                  <a:lnTo>
                    <a:pt x="631" y="2643"/>
                  </a:lnTo>
                  <a:lnTo>
                    <a:pt x="717" y="2676"/>
                  </a:lnTo>
                  <a:lnTo>
                    <a:pt x="807" y="2696"/>
                  </a:lnTo>
                  <a:lnTo>
                    <a:pt x="899" y="2703"/>
                  </a:lnTo>
                  <a:close/>
                </a:path>
              </a:pathLst>
            </a:custGeom>
            <a:solidFill>
              <a:srgbClr val="3F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83" name="Freeform 107"/>
            <p:cNvSpPr>
              <a:spLocks/>
            </p:cNvSpPr>
            <p:nvPr/>
          </p:nvSpPr>
          <p:spPr bwMode="auto">
            <a:xfrm>
              <a:off x="1008" y="2499"/>
              <a:ext cx="2020" cy="1349"/>
            </a:xfrm>
            <a:custGeom>
              <a:avLst/>
              <a:gdLst>
                <a:gd name="T0" fmla="*/ 0 w 2020"/>
                <a:gd name="T1" fmla="*/ 218 h 1349"/>
                <a:gd name="T2" fmla="*/ 265 w 2020"/>
                <a:gd name="T3" fmla="*/ 0 h 1349"/>
                <a:gd name="T4" fmla="*/ 455 w 2020"/>
                <a:gd name="T5" fmla="*/ 34 h 1349"/>
                <a:gd name="T6" fmla="*/ 589 w 2020"/>
                <a:gd name="T7" fmla="*/ 24 h 1349"/>
                <a:gd name="T8" fmla="*/ 1660 w 2020"/>
                <a:gd name="T9" fmla="*/ 499 h 1349"/>
                <a:gd name="T10" fmla="*/ 1859 w 2020"/>
                <a:gd name="T11" fmla="*/ 579 h 1349"/>
                <a:gd name="T12" fmla="*/ 2020 w 2020"/>
                <a:gd name="T13" fmla="*/ 1114 h 1349"/>
                <a:gd name="T14" fmla="*/ 1549 w 2020"/>
                <a:gd name="T15" fmla="*/ 1349 h 1349"/>
                <a:gd name="T16" fmla="*/ 1009 w 2020"/>
                <a:gd name="T17" fmla="*/ 1349 h 1349"/>
                <a:gd name="T18" fmla="*/ 239 w 2020"/>
                <a:gd name="T19" fmla="*/ 799 h 1349"/>
                <a:gd name="T20" fmla="*/ 0 w 2020"/>
                <a:gd name="T21" fmla="*/ 218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20" h="1349">
                  <a:moveTo>
                    <a:pt x="0" y="218"/>
                  </a:moveTo>
                  <a:lnTo>
                    <a:pt x="265" y="0"/>
                  </a:lnTo>
                  <a:lnTo>
                    <a:pt x="455" y="34"/>
                  </a:lnTo>
                  <a:lnTo>
                    <a:pt x="589" y="24"/>
                  </a:lnTo>
                  <a:lnTo>
                    <a:pt x="1660" y="499"/>
                  </a:lnTo>
                  <a:lnTo>
                    <a:pt x="1859" y="579"/>
                  </a:lnTo>
                  <a:lnTo>
                    <a:pt x="2020" y="1114"/>
                  </a:lnTo>
                  <a:lnTo>
                    <a:pt x="1549" y="1349"/>
                  </a:lnTo>
                  <a:lnTo>
                    <a:pt x="1009" y="1349"/>
                  </a:lnTo>
                  <a:lnTo>
                    <a:pt x="239" y="799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BAC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84" name="Freeform 108"/>
            <p:cNvSpPr>
              <a:spLocks/>
            </p:cNvSpPr>
            <p:nvPr/>
          </p:nvSpPr>
          <p:spPr bwMode="auto">
            <a:xfrm>
              <a:off x="1030" y="1246"/>
              <a:ext cx="2016" cy="2543"/>
            </a:xfrm>
            <a:custGeom>
              <a:avLst/>
              <a:gdLst>
                <a:gd name="T0" fmla="*/ 1903 w 2016"/>
                <a:gd name="T1" fmla="*/ 2053 h 2543"/>
                <a:gd name="T2" fmla="*/ 1764 w 2016"/>
                <a:gd name="T3" fmla="*/ 1827 h 2543"/>
                <a:gd name="T4" fmla="*/ 1597 w 2016"/>
                <a:gd name="T5" fmla="*/ 1775 h 2543"/>
                <a:gd name="T6" fmla="*/ 1506 w 2016"/>
                <a:gd name="T7" fmla="*/ 1873 h 2543"/>
                <a:gd name="T8" fmla="*/ 1421 w 2016"/>
                <a:gd name="T9" fmla="*/ 1974 h 2543"/>
                <a:gd name="T10" fmla="*/ 1363 w 2016"/>
                <a:gd name="T11" fmla="*/ 2105 h 2543"/>
                <a:gd name="T12" fmla="*/ 1402 w 2016"/>
                <a:gd name="T13" fmla="*/ 2138 h 2543"/>
                <a:gd name="T14" fmla="*/ 1430 w 2016"/>
                <a:gd name="T15" fmla="*/ 2318 h 2543"/>
                <a:gd name="T16" fmla="*/ 1466 w 2016"/>
                <a:gd name="T17" fmla="*/ 2471 h 2543"/>
                <a:gd name="T18" fmla="*/ 1402 w 2016"/>
                <a:gd name="T19" fmla="*/ 2513 h 2543"/>
                <a:gd name="T20" fmla="*/ 1407 w 2016"/>
                <a:gd name="T21" fmla="*/ 2434 h 2543"/>
                <a:gd name="T22" fmla="*/ 1388 w 2016"/>
                <a:gd name="T23" fmla="*/ 2397 h 2543"/>
                <a:gd name="T24" fmla="*/ 1329 w 2016"/>
                <a:gd name="T25" fmla="*/ 2356 h 2543"/>
                <a:gd name="T26" fmla="*/ 1383 w 2016"/>
                <a:gd name="T27" fmla="*/ 2288 h 2543"/>
                <a:gd name="T28" fmla="*/ 1381 w 2016"/>
                <a:gd name="T29" fmla="*/ 2184 h 2543"/>
                <a:gd name="T30" fmla="*/ 1300 w 2016"/>
                <a:gd name="T31" fmla="*/ 2205 h 2543"/>
                <a:gd name="T32" fmla="*/ 1209 w 2016"/>
                <a:gd name="T33" fmla="*/ 2203 h 2543"/>
                <a:gd name="T34" fmla="*/ 1120 w 2016"/>
                <a:gd name="T35" fmla="*/ 2187 h 2543"/>
                <a:gd name="T36" fmla="*/ 1039 w 2016"/>
                <a:gd name="T37" fmla="*/ 2153 h 2543"/>
                <a:gd name="T38" fmla="*/ 1047 w 2016"/>
                <a:gd name="T39" fmla="*/ 2498 h 2543"/>
                <a:gd name="T40" fmla="*/ 972 w 2016"/>
                <a:gd name="T41" fmla="*/ 2493 h 2543"/>
                <a:gd name="T42" fmla="*/ 846 w 2016"/>
                <a:gd name="T43" fmla="*/ 2209 h 2543"/>
                <a:gd name="T44" fmla="*/ 695 w 2016"/>
                <a:gd name="T45" fmla="*/ 2169 h 2543"/>
                <a:gd name="T46" fmla="*/ 679 w 2016"/>
                <a:gd name="T47" fmla="*/ 1974 h 2543"/>
                <a:gd name="T48" fmla="*/ 723 w 2016"/>
                <a:gd name="T49" fmla="*/ 1539 h 2543"/>
                <a:gd name="T50" fmla="*/ 616 w 2016"/>
                <a:gd name="T51" fmla="*/ 1369 h 2543"/>
                <a:gd name="T52" fmla="*/ 560 w 2016"/>
                <a:gd name="T53" fmla="*/ 1300 h 2543"/>
                <a:gd name="T54" fmla="*/ 525 w 2016"/>
                <a:gd name="T55" fmla="*/ 1297 h 2543"/>
                <a:gd name="T56" fmla="*/ 447 w 2016"/>
                <a:gd name="T57" fmla="*/ 1338 h 2543"/>
                <a:gd name="T58" fmla="*/ 324 w 2016"/>
                <a:gd name="T59" fmla="*/ 1270 h 2543"/>
                <a:gd name="T60" fmla="*/ 167 w 2016"/>
                <a:gd name="T61" fmla="*/ 1327 h 2543"/>
                <a:gd name="T62" fmla="*/ 66 w 2016"/>
                <a:gd name="T63" fmla="*/ 1457 h 2543"/>
                <a:gd name="T64" fmla="*/ 10 w 2016"/>
                <a:gd name="T65" fmla="*/ 1431 h 2543"/>
                <a:gd name="T66" fmla="*/ 98 w 2016"/>
                <a:gd name="T67" fmla="*/ 1274 h 2543"/>
                <a:gd name="T68" fmla="*/ 295 w 2016"/>
                <a:gd name="T69" fmla="*/ 1224 h 2543"/>
                <a:gd name="T70" fmla="*/ 436 w 2016"/>
                <a:gd name="T71" fmla="*/ 1266 h 2543"/>
                <a:gd name="T72" fmla="*/ 495 w 2016"/>
                <a:gd name="T73" fmla="*/ 1234 h 2543"/>
                <a:gd name="T74" fmla="*/ 447 w 2016"/>
                <a:gd name="T75" fmla="*/ 1152 h 2543"/>
                <a:gd name="T76" fmla="*/ 469 w 2016"/>
                <a:gd name="T77" fmla="*/ 996 h 2543"/>
                <a:gd name="T78" fmla="*/ 420 w 2016"/>
                <a:gd name="T79" fmla="*/ 715 h 2543"/>
                <a:gd name="T80" fmla="*/ 509 w 2016"/>
                <a:gd name="T81" fmla="*/ 489 h 2543"/>
                <a:gd name="T82" fmla="*/ 579 w 2016"/>
                <a:gd name="T83" fmla="*/ 316 h 2543"/>
                <a:gd name="T84" fmla="*/ 721 w 2016"/>
                <a:gd name="T85" fmla="*/ 193 h 2543"/>
                <a:gd name="T86" fmla="*/ 898 w 2016"/>
                <a:gd name="T87" fmla="*/ 144 h 2543"/>
                <a:gd name="T88" fmla="*/ 1064 w 2016"/>
                <a:gd name="T89" fmla="*/ 89 h 2543"/>
                <a:gd name="T90" fmla="*/ 1229 w 2016"/>
                <a:gd name="T91" fmla="*/ 8 h 2543"/>
                <a:gd name="T92" fmla="*/ 1408 w 2016"/>
                <a:gd name="T93" fmla="*/ 20 h 2543"/>
                <a:gd name="T94" fmla="*/ 1538 w 2016"/>
                <a:gd name="T95" fmla="*/ 41 h 2543"/>
                <a:gd name="T96" fmla="*/ 1663 w 2016"/>
                <a:gd name="T97" fmla="*/ 87 h 2543"/>
                <a:gd name="T98" fmla="*/ 1780 w 2016"/>
                <a:gd name="T99" fmla="*/ 198 h 2543"/>
                <a:gd name="T100" fmla="*/ 1792 w 2016"/>
                <a:gd name="T101" fmla="*/ 358 h 2543"/>
                <a:gd name="T102" fmla="*/ 1816 w 2016"/>
                <a:gd name="T103" fmla="*/ 445 h 2543"/>
                <a:gd name="T104" fmla="*/ 1844 w 2016"/>
                <a:gd name="T105" fmla="*/ 570 h 2543"/>
                <a:gd name="T106" fmla="*/ 1754 w 2016"/>
                <a:gd name="T107" fmla="*/ 800 h 2543"/>
                <a:gd name="T108" fmla="*/ 1656 w 2016"/>
                <a:gd name="T109" fmla="*/ 921 h 2543"/>
                <a:gd name="T110" fmla="*/ 1690 w 2016"/>
                <a:gd name="T111" fmla="*/ 975 h 2543"/>
                <a:gd name="T112" fmla="*/ 1699 w 2016"/>
                <a:gd name="T113" fmla="*/ 1231 h 2543"/>
                <a:gd name="T114" fmla="*/ 1674 w 2016"/>
                <a:gd name="T115" fmla="*/ 1515 h 2543"/>
                <a:gd name="T116" fmla="*/ 1648 w 2016"/>
                <a:gd name="T117" fmla="*/ 1706 h 2543"/>
                <a:gd name="T118" fmla="*/ 1758 w 2016"/>
                <a:gd name="T119" fmla="*/ 1761 h 2543"/>
                <a:gd name="T120" fmla="*/ 1882 w 2016"/>
                <a:gd name="T121" fmla="*/ 1856 h 2543"/>
                <a:gd name="T122" fmla="*/ 1965 w 2016"/>
                <a:gd name="T123" fmla="*/ 2006 h 2543"/>
                <a:gd name="T124" fmla="*/ 2016 w 2016"/>
                <a:gd name="T125" fmla="*/ 2294 h 2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6" h="2543">
                  <a:moveTo>
                    <a:pt x="1928" y="2337"/>
                  </a:moveTo>
                  <a:lnTo>
                    <a:pt x="1934" y="2278"/>
                  </a:lnTo>
                  <a:lnTo>
                    <a:pt x="1935" y="2219"/>
                  </a:lnTo>
                  <a:lnTo>
                    <a:pt x="1929" y="2163"/>
                  </a:lnTo>
                  <a:lnTo>
                    <a:pt x="1918" y="2108"/>
                  </a:lnTo>
                  <a:lnTo>
                    <a:pt x="1903" y="2053"/>
                  </a:lnTo>
                  <a:lnTo>
                    <a:pt x="1885" y="2001"/>
                  </a:lnTo>
                  <a:lnTo>
                    <a:pt x="1862" y="1951"/>
                  </a:lnTo>
                  <a:lnTo>
                    <a:pt x="1837" y="1901"/>
                  </a:lnTo>
                  <a:lnTo>
                    <a:pt x="1816" y="1872"/>
                  </a:lnTo>
                  <a:lnTo>
                    <a:pt x="1791" y="1847"/>
                  </a:lnTo>
                  <a:lnTo>
                    <a:pt x="1764" y="1827"/>
                  </a:lnTo>
                  <a:lnTo>
                    <a:pt x="1736" y="1810"/>
                  </a:lnTo>
                  <a:lnTo>
                    <a:pt x="1706" y="1796"/>
                  </a:lnTo>
                  <a:lnTo>
                    <a:pt x="1676" y="1783"/>
                  </a:lnTo>
                  <a:lnTo>
                    <a:pt x="1644" y="1771"/>
                  </a:lnTo>
                  <a:lnTo>
                    <a:pt x="1614" y="1761"/>
                  </a:lnTo>
                  <a:lnTo>
                    <a:pt x="1597" y="1775"/>
                  </a:lnTo>
                  <a:lnTo>
                    <a:pt x="1579" y="1791"/>
                  </a:lnTo>
                  <a:lnTo>
                    <a:pt x="1563" y="1807"/>
                  </a:lnTo>
                  <a:lnTo>
                    <a:pt x="1549" y="1823"/>
                  </a:lnTo>
                  <a:lnTo>
                    <a:pt x="1535" y="1839"/>
                  </a:lnTo>
                  <a:lnTo>
                    <a:pt x="1520" y="1856"/>
                  </a:lnTo>
                  <a:lnTo>
                    <a:pt x="1506" y="1873"/>
                  </a:lnTo>
                  <a:lnTo>
                    <a:pt x="1491" y="1889"/>
                  </a:lnTo>
                  <a:lnTo>
                    <a:pt x="1477" y="1906"/>
                  </a:lnTo>
                  <a:lnTo>
                    <a:pt x="1464" y="1924"/>
                  </a:lnTo>
                  <a:lnTo>
                    <a:pt x="1450" y="1941"/>
                  </a:lnTo>
                  <a:lnTo>
                    <a:pt x="1435" y="1957"/>
                  </a:lnTo>
                  <a:lnTo>
                    <a:pt x="1421" y="1974"/>
                  </a:lnTo>
                  <a:lnTo>
                    <a:pt x="1405" y="1990"/>
                  </a:lnTo>
                  <a:lnTo>
                    <a:pt x="1389" y="2006"/>
                  </a:lnTo>
                  <a:lnTo>
                    <a:pt x="1373" y="2022"/>
                  </a:lnTo>
                  <a:lnTo>
                    <a:pt x="1369" y="2049"/>
                  </a:lnTo>
                  <a:lnTo>
                    <a:pt x="1365" y="2078"/>
                  </a:lnTo>
                  <a:lnTo>
                    <a:pt x="1363" y="2105"/>
                  </a:lnTo>
                  <a:lnTo>
                    <a:pt x="1366" y="2131"/>
                  </a:lnTo>
                  <a:lnTo>
                    <a:pt x="1375" y="2128"/>
                  </a:lnTo>
                  <a:lnTo>
                    <a:pt x="1382" y="2127"/>
                  </a:lnTo>
                  <a:lnTo>
                    <a:pt x="1389" y="2130"/>
                  </a:lnTo>
                  <a:lnTo>
                    <a:pt x="1396" y="2133"/>
                  </a:lnTo>
                  <a:lnTo>
                    <a:pt x="1402" y="2138"/>
                  </a:lnTo>
                  <a:lnTo>
                    <a:pt x="1408" y="2144"/>
                  </a:lnTo>
                  <a:lnTo>
                    <a:pt x="1412" y="2151"/>
                  </a:lnTo>
                  <a:lnTo>
                    <a:pt x="1417" y="2157"/>
                  </a:lnTo>
                  <a:lnTo>
                    <a:pt x="1427" y="2210"/>
                  </a:lnTo>
                  <a:lnTo>
                    <a:pt x="1432" y="2265"/>
                  </a:lnTo>
                  <a:lnTo>
                    <a:pt x="1430" y="2318"/>
                  </a:lnTo>
                  <a:lnTo>
                    <a:pt x="1411" y="2369"/>
                  </a:lnTo>
                  <a:lnTo>
                    <a:pt x="1435" y="2382"/>
                  </a:lnTo>
                  <a:lnTo>
                    <a:pt x="1450" y="2400"/>
                  </a:lnTo>
                  <a:lnTo>
                    <a:pt x="1458" y="2422"/>
                  </a:lnTo>
                  <a:lnTo>
                    <a:pt x="1463" y="2446"/>
                  </a:lnTo>
                  <a:lnTo>
                    <a:pt x="1466" y="2471"/>
                  </a:lnTo>
                  <a:lnTo>
                    <a:pt x="1468" y="2497"/>
                  </a:lnTo>
                  <a:lnTo>
                    <a:pt x="1474" y="2521"/>
                  </a:lnTo>
                  <a:lnTo>
                    <a:pt x="1486" y="2543"/>
                  </a:lnTo>
                  <a:lnTo>
                    <a:pt x="1407" y="2543"/>
                  </a:lnTo>
                  <a:lnTo>
                    <a:pt x="1407" y="2527"/>
                  </a:lnTo>
                  <a:lnTo>
                    <a:pt x="1402" y="2513"/>
                  </a:lnTo>
                  <a:lnTo>
                    <a:pt x="1395" y="2497"/>
                  </a:lnTo>
                  <a:lnTo>
                    <a:pt x="1388" y="2482"/>
                  </a:lnTo>
                  <a:lnTo>
                    <a:pt x="1382" y="2468"/>
                  </a:lnTo>
                  <a:lnTo>
                    <a:pt x="1382" y="2455"/>
                  </a:lnTo>
                  <a:lnTo>
                    <a:pt x="1389" y="2444"/>
                  </a:lnTo>
                  <a:lnTo>
                    <a:pt x="1407" y="2434"/>
                  </a:lnTo>
                  <a:lnTo>
                    <a:pt x="1407" y="2428"/>
                  </a:lnTo>
                  <a:lnTo>
                    <a:pt x="1407" y="2423"/>
                  </a:lnTo>
                  <a:lnTo>
                    <a:pt x="1408" y="2419"/>
                  </a:lnTo>
                  <a:lnTo>
                    <a:pt x="1411" y="2415"/>
                  </a:lnTo>
                  <a:lnTo>
                    <a:pt x="1401" y="2403"/>
                  </a:lnTo>
                  <a:lnTo>
                    <a:pt x="1388" y="2397"/>
                  </a:lnTo>
                  <a:lnTo>
                    <a:pt x="1373" y="2393"/>
                  </a:lnTo>
                  <a:lnTo>
                    <a:pt x="1358" y="2392"/>
                  </a:lnTo>
                  <a:lnTo>
                    <a:pt x="1345" y="2389"/>
                  </a:lnTo>
                  <a:lnTo>
                    <a:pt x="1333" y="2383"/>
                  </a:lnTo>
                  <a:lnTo>
                    <a:pt x="1327" y="2373"/>
                  </a:lnTo>
                  <a:lnTo>
                    <a:pt x="1329" y="2356"/>
                  </a:lnTo>
                  <a:lnTo>
                    <a:pt x="1342" y="2347"/>
                  </a:lnTo>
                  <a:lnTo>
                    <a:pt x="1353" y="2338"/>
                  </a:lnTo>
                  <a:lnTo>
                    <a:pt x="1363" y="2327"/>
                  </a:lnTo>
                  <a:lnTo>
                    <a:pt x="1372" y="2314"/>
                  </a:lnTo>
                  <a:lnTo>
                    <a:pt x="1378" y="2301"/>
                  </a:lnTo>
                  <a:lnTo>
                    <a:pt x="1383" y="2288"/>
                  </a:lnTo>
                  <a:lnTo>
                    <a:pt x="1386" y="2274"/>
                  </a:lnTo>
                  <a:lnTo>
                    <a:pt x="1389" y="2259"/>
                  </a:lnTo>
                  <a:lnTo>
                    <a:pt x="1386" y="2241"/>
                  </a:lnTo>
                  <a:lnTo>
                    <a:pt x="1383" y="2222"/>
                  </a:lnTo>
                  <a:lnTo>
                    <a:pt x="1382" y="2203"/>
                  </a:lnTo>
                  <a:lnTo>
                    <a:pt x="1381" y="2184"/>
                  </a:lnTo>
                  <a:lnTo>
                    <a:pt x="1368" y="2187"/>
                  </a:lnTo>
                  <a:lnTo>
                    <a:pt x="1355" y="2192"/>
                  </a:lnTo>
                  <a:lnTo>
                    <a:pt x="1342" y="2194"/>
                  </a:lnTo>
                  <a:lnTo>
                    <a:pt x="1329" y="2199"/>
                  </a:lnTo>
                  <a:lnTo>
                    <a:pt x="1314" y="2202"/>
                  </a:lnTo>
                  <a:lnTo>
                    <a:pt x="1300" y="2205"/>
                  </a:lnTo>
                  <a:lnTo>
                    <a:pt x="1286" y="2206"/>
                  </a:lnTo>
                  <a:lnTo>
                    <a:pt x="1271" y="2206"/>
                  </a:lnTo>
                  <a:lnTo>
                    <a:pt x="1255" y="2206"/>
                  </a:lnTo>
                  <a:lnTo>
                    <a:pt x="1239" y="2205"/>
                  </a:lnTo>
                  <a:lnTo>
                    <a:pt x="1225" y="2205"/>
                  </a:lnTo>
                  <a:lnTo>
                    <a:pt x="1209" y="2203"/>
                  </a:lnTo>
                  <a:lnTo>
                    <a:pt x="1193" y="2202"/>
                  </a:lnTo>
                  <a:lnTo>
                    <a:pt x="1179" y="2199"/>
                  </a:lnTo>
                  <a:lnTo>
                    <a:pt x="1165" y="2197"/>
                  </a:lnTo>
                  <a:lnTo>
                    <a:pt x="1149" y="2194"/>
                  </a:lnTo>
                  <a:lnTo>
                    <a:pt x="1134" y="2192"/>
                  </a:lnTo>
                  <a:lnTo>
                    <a:pt x="1120" y="2187"/>
                  </a:lnTo>
                  <a:lnTo>
                    <a:pt x="1106" y="2183"/>
                  </a:lnTo>
                  <a:lnTo>
                    <a:pt x="1093" y="2179"/>
                  </a:lnTo>
                  <a:lnTo>
                    <a:pt x="1078" y="2173"/>
                  </a:lnTo>
                  <a:lnTo>
                    <a:pt x="1065" y="2167"/>
                  </a:lnTo>
                  <a:lnTo>
                    <a:pt x="1052" y="2160"/>
                  </a:lnTo>
                  <a:lnTo>
                    <a:pt x="1039" y="2153"/>
                  </a:lnTo>
                  <a:lnTo>
                    <a:pt x="1028" y="2239"/>
                  </a:lnTo>
                  <a:lnTo>
                    <a:pt x="1028" y="2327"/>
                  </a:lnTo>
                  <a:lnTo>
                    <a:pt x="1038" y="2415"/>
                  </a:lnTo>
                  <a:lnTo>
                    <a:pt x="1058" y="2495"/>
                  </a:lnTo>
                  <a:lnTo>
                    <a:pt x="1055" y="2497"/>
                  </a:lnTo>
                  <a:lnTo>
                    <a:pt x="1047" y="2498"/>
                  </a:lnTo>
                  <a:lnTo>
                    <a:pt x="1035" y="2501"/>
                  </a:lnTo>
                  <a:lnTo>
                    <a:pt x="1022" y="2503"/>
                  </a:lnTo>
                  <a:lnTo>
                    <a:pt x="1006" y="2504"/>
                  </a:lnTo>
                  <a:lnTo>
                    <a:pt x="992" y="2503"/>
                  </a:lnTo>
                  <a:lnTo>
                    <a:pt x="980" y="2500"/>
                  </a:lnTo>
                  <a:lnTo>
                    <a:pt x="972" y="2493"/>
                  </a:lnTo>
                  <a:lnTo>
                    <a:pt x="959" y="2275"/>
                  </a:lnTo>
                  <a:lnTo>
                    <a:pt x="943" y="2253"/>
                  </a:lnTo>
                  <a:lnTo>
                    <a:pt x="923" y="2238"/>
                  </a:lnTo>
                  <a:lnTo>
                    <a:pt x="900" y="2225"/>
                  </a:lnTo>
                  <a:lnTo>
                    <a:pt x="874" y="2216"/>
                  </a:lnTo>
                  <a:lnTo>
                    <a:pt x="846" y="2209"/>
                  </a:lnTo>
                  <a:lnTo>
                    <a:pt x="819" y="2203"/>
                  </a:lnTo>
                  <a:lnTo>
                    <a:pt x="792" y="2199"/>
                  </a:lnTo>
                  <a:lnTo>
                    <a:pt x="764" y="2193"/>
                  </a:lnTo>
                  <a:lnTo>
                    <a:pt x="738" y="2187"/>
                  </a:lnTo>
                  <a:lnTo>
                    <a:pt x="715" y="2180"/>
                  </a:lnTo>
                  <a:lnTo>
                    <a:pt x="695" y="2169"/>
                  </a:lnTo>
                  <a:lnTo>
                    <a:pt x="678" y="2154"/>
                  </a:lnTo>
                  <a:lnTo>
                    <a:pt x="666" y="2135"/>
                  </a:lnTo>
                  <a:lnTo>
                    <a:pt x="659" y="2112"/>
                  </a:lnTo>
                  <a:lnTo>
                    <a:pt x="659" y="2082"/>
                  </a:lnTo>
                  <a:lnTo>
                    <a:pt x="666" y="2045"/>
                  </a:lnTo>
                  <a:lnTo>
                    <a:pt x="679" y="1974"/>
                  </a:lnTo>
                  <a:lnTo>
                    <a:pt x="695" y="1904"/>
                  </a:lnTo>
                  <a:lnTo>
                    <a:pt x="712" y="1830"/>
                  </a:lnTo>
                  <a:lnTo>
                    <a:pt x="725" y="1758"/>
                  </a:lnTo>
                  <a:lnTo>
                    <a:pt x="733" y="1685"/>
                  </a:lnTo>
                  <a:lnTo>
                    <a:pt x="733" y="1611"/>
                  </a:lnTo>
                  <a:lnTo>
                    <a:pt x="723" y="1539"/>
                  </a:lnTo>
                  <a:lnTo>
                    <a:pt x="699" y="1467"/>
                  </a:lnTo>
                  <a:lnTo>
                    <a:pt x="688" y="1446"/>
                  </a:lnTo>
                  <a:lnTo>
                    <a:pt x="672" y="1425"/>
                  </a:lnTo>
                  <a:lnTo>
                    <a:pt x="653" y="1407"/>
                  </a:lnTo>
                  <a:lnTo>
                    <a:pt x="635" y="1388"/>
                  </a:lnTo>
                  <a:lnTo>
                    <a:pt x="616" y="1369"/>
                  </a:lnTo>
                  <a:lnTo>
                    <a:pt x="600" y="1349"/>
                  </a:lnTo>
                  <a:lnTo>
                    <a:pt x="589" y="1327"/>
                  </a:lnTo>
                  <a:lnTo>
                    <a:pt x="583" y="1302"/>
                  </a:lnTo>
                  <a:lnTo>
                    <a:pt x="574" y="1299"/>
                  </a:lnTo>
                  <a:lnTo>
                    <a:pt x="567" y="1299"/>
                  </a:lnTo>
                  <a:lnTo>
                    <a:pt x="560" y="1300"/>
                  </a:lnTo>
                  <a:lnTo>
                    <a:pt x="554" y="1302"/>
                  </a:lnTo>
                  <a:lnTo>
                    <a:pt x="548" y="1303"/>
                  </a:lnTo>
                  <a:lnTo>
                    <a:pt x="544" y="1302"/>
                  </a:lnTo>
                  <a:lnTo>
                    <a:pt x="540" y="1297"/>
                  </a:lnTo>
                  <a:lnTo>
                    <a:pt x="538" y="1290"/>
                  </a:lnTo>
                  <a:lnTo>
                    <a:pt x="525" y="1297"/>
                  </a:lnTo>
                  <a:lnTo>
                    <a:pt x="512" y="1306"/>
                  </a:lnTo>
                  <a:lnTo>
                    <a:pt x="501" y="1314"/>
                  </a:lnTo>
                  <a:lnTo>
                    <a:pt x="488" y="1323"/>
                  </a:lnTo>
                  <a:lnTo>
                    <a:pt x="475" y="1330"/>
                  </a:lnTo>
                  <a:lnTo>
                    <a:pt x="462" y="1336"/>
                  </a:lnTo>
                  <a:lnTo>
                    <a:pt x="447" y="1338"/>
                  </a:lnTo>
                  <a:lnTo>
                    <a:pt x="433" y="1336"/>
                  </a:lnTo>
                  <a:lnTo>
                    <a:pt x="414" y="1316"/>
                  </a:lnTo>
                  <a:lnTo>
                    <a:pt x="394" y="1300"/>
                  </a:lnTo>
                  <a:lnTo>
                    <a:pt x="373" y="1286"/>
                  </a:lnTo>
                  <a:lnTo>
                    <a:pt x="348" y="1276"/>
                  </a:lnTo>
                  <a:lnTo>
                    <a:pt x="324" y="1270"/>
                  </a:lnTo>
                  <a:lnTo>
                    <a:pt x="298" y="1267"/>
                  </a:lnTo>
                  <a:lnTo>
                    <a:pt x="272" y="1267"/>
                  </a:lnTo>
                  <a:lnTo>
                    <a:pt x="246" y="1271"/>
                  </a:lnTo>
                  <a:lnTo>
                    <a:pt x="218" y="1287"/>
                  </a:lnTo>
                  <a:lnTo>
                    <a:pt x="193" y="1306"/>
                  </a:lnTo>
                  <a:lnTo>
                    <a:pt x="167" y="1327"/>
                  </a:lnTo>
                  <a:lnTo>
                    <a:pt x="144" y="1350"/>
                  </a:lnTo>
                  <a:lnTo>
                    <a:pt x="123" y="1376"/>
                  </a:lnTo>
                  <a:lnTo>
                    <a:pt x="105" y="1402"/>
                  </a:lnTo>
                  <a:lnTo>
                    <a:pt x="87" y="1431"/>
                  </a:lnTo>
                  <a:lnTo>
                    <a:pt x="74" y="1459"/>
                  </a:lnTo>
                  <a:lnTo>
                    <a:pt x="66" y="1457"/>
                  </a:lnTo>
                  <a:lnTo>
                    <a:pt x="56" y="1454"/>
                  </a:lnTo>
                  <a:lnTo>
                    <a:pt x="47" y="1451"/>
                  </a:lnTo>
                  <a:lnTo>
                    <a:pt x="38" y="1447"/>
                  </a:lnTo>
                  <a:lnTo>
                    <a:pt x="28" y="1441"/>
                  </a:lnTo>
                  <a:lnTo>
                    <a:pt x="20" y="1437"/>
                  </a:lnTo>
                  <a:lnTo>
                    <a:pt x="10" y="1431"/>
                  </a:lnTo>
                  <a:lnTo>
                    <a:pt x="0" y="1427"/>
                  </a:lnTo>
                  <a:lnTo>
                    <a:pt x="10" y="1392"/>
                  </a:lnTo>
                  <a:lnTo>
                    <a:pt x="26" y="1358"/>
                  </a:lnTo>
                  <a:lnTo>
                    <a:pt x="46" y="1327"/>
                  </a:lnTo>
                  <a:lnTo>
                    <a:pt x="70" y="1300"/>
                  </a:lnTo>
                  <a:lnTo>
                    <a:pt x="98" y="1274"/>
                  </a:lnTo>
                  <a:lnTo>
                    <a:pt x="131" y="1254"/>
                  </a:lnTo>
                  <a:lnTo>
                    <a:pt x="168" y="1235"/>
                  </a:lnTo>
                  <a:lnTo>
                    <a:pt x="208" y="1222"/>
                  </a:lnTo>
                  <a:lnTo>
                    <a:pt x="239" y="1219"/>
                  </a:lnTo>
                  <a:lnTo>
                    <a:pt x="267" y="1219"/>
                  </a:lnTo>
                  <a:lnTo>
                    <a:pt x="295" y="1224"/>
                  </a:lnTo>
                  <a:lnTo>
                    <a:pt x="322" y="1230"/>
                  </a:lnTo>
                  <a:lnTo>
                    <a:pt x="350" y="1238"/>
                  </a:lnTo>
                  <a:lnTo>
                    <a:pt x="375" y="1248"/>
                  </a:lnTo>
                  <a:lnTo>
                    <a:pt x="401" y="1258"/>
                  </a:lnTo>
                  <a:lnTo>
                    <a:pt x="426" y="1270"/>
                  </a:lnTo>
                  <a:lnTo>
                    <a:pt x="436" y="1266"/>
                  </a:lnTo>
                  <a:lnTo>
                    <a:pt x="446" y="1261"/>
                  </a:lnTo>
                  <a:lnTo>
                    <a:pt x="456" y="1255"/>
                  </a:lnTo>
                  <a:lnTo>
                    <a:pt x="466" y="1251"/>
                  </a:lnTo>
                  <a:lnTo>
                    <a:pt x="475" y="1245"/>
                  </a:lnTo>
                  <a:lnTo>
                    <a:pt x="485" y="1240"/>
                  </a:lnTo>
                  <a:lnTo>
                    <a:pt x="495" y="1234"/>
                  </a:lnTo>
                  <a:lnTo>
                    <a:pt x="504" y="1228"/>
                  </a:lnTo>
                  <a:lnTo>
                    <a:pt x="489" y="1214"/>
                  </a:lnTo>
                  <a:lnTo>
                    <a:pt x="476" y="1199"/>
                  </a:lnTo>
                  <a:lnTo>
                    <a:pt x="465" y="1185"/>
                  </a:lnTo>
                  <a:lnTo>
                    <a:pt x="455" y="1169"/>
                  </a:lnTo>
                  <a:lnTo>
                    <a:pt x="447" y="1152"/>
                  </a:lnTo>
                  <a:lnTo>
                    <a:pt x="442" y="1133"/>
                  </a:lnTo>
                  <a:lnTo>
                    <a:pt x="439" y="1114"/>
                  </a:lnTo>
                  <a:lnTo>
                    <a:pt x="439" y="1094"/>
                  </a:lnTo>
                  <a:lnTo>
                    <a:pt x="447" y="1060"/>
                  </a:lnTo>
                  <a:lnTo>
                    <a:pt x="459" y="1028"/>
                  </a:lnTo>
                  <a:lnTo>
                    <a:pt x="469" y="996"/>
                  </a:lnTo>
                  <a:lnTo>
                    <a:pt x="466" y="960"/>
                  </a:lnTo>
                  <a:lnTo>
                    <a:pt x="440" y="917"/>
                  </a:lnTo>
                  <a:lnTo>
                    <a:pt x="423" y="869"/>
                  </a:lnTo>
                  <a:lnTo>
                    <a:pt x="414" y="819"/>
                  </a:lnTo>
                  <a:lnTo>
                    <a:pt x="414" y="767"/>
                  </a:lnTo>
                  <a:lnTo>
                    <a:pt x="420" y="715"/>
                  </a:lnTo>
                  <a:lnTo>
                    <a:pt x="433" y="664"/>
                  </a:lnTo>
                  <a:lnTo>
                    <a:pt x="450" y="616"/>
                  </a:lnTo>
                  <a:lnTo>
                    <a:pt x="473" y="573"/>
                  </a:lnTo>
                  <a:lnTo>
                    <a:pt x="489" y="547"/>
                  </a:lnTo>
                  <a:lnTo>
                    <a:pt x="502" y="518"/>
                  </a:lnTo>
                  <a:lnTo>
                    <a:pt x="509" y="489"/>
                  </a:lnTo>
                  <a:lnTo>
                    <a:pt x="517" y="458"/>
                  </a:lnTo>
                  <a:lnTo>
                    <a:pt x="524" y="427"/>
                  </a:lnTo>
                  <a:lnTo>
                    <a:pt x="532" y="399"/>
                  </a:lnTo>
                  <a:lnTo>
                    <a:pt x="544" y="370"/>
                  </a:lnTo>
                  <a:lnTo>
                    <a:pt x="560" y="344"/>
                  </a:lnTo>
                  <a:lnTo>
                    <a:pt x="579" y="316"/>
                  </a:lnTo>
                  <a:lnTo>
                    <a:pt x="599" y="291"/>
                  </a:lnTo>
                  <a:lnTo>
                    <a:pt x="622" y="267"/>
                  </a:lnTo>
                  <a:lnTo>
                    <a:pt x="645" y="246"/>
                  </a:lnTo>
                  <a:lnTo>
                    <a:pt x="669" y="226"/>
                  </a:lnTo>
                  <a:lnTo>
                    <a:pt x="695" y="208"/>
                  </a:lnTo>
                  <a:lnTo>
                    <a:pt x="721" y="193"/>
                  </a:lnTo>
                  <a:lnTo>
                    <a:pt x="748" y="180"/>
                  </a:lnTo>
                  <a:lnTo>
                    <a:pt x="777" y="168"/>
                  </a:lnTo>
                  <a:lnTo>
                    <a:pt x="807" y="159"/>
                  </a:lnTo>
                  <a:lnTo>
                    <a:pt x="836" y="152"/>
                  </a:lnTo>
                  <a:lnTo>
                    <a:pt x="868" y="147"/>
                  </a:lnTo>
                  <a:lnTo>
                    <a:pt x="898" y="144"/>
                  </a:lnTo>
                  <a:lnTo>
                    <a:pt x="930" y="144"/>
                  </a:lnTo>
                  <a:lnTo>
                    <a:pt x="962" y="145"/>
                  </a:lnTo>
                  <a:lnTo>
                    <a:pt x="993" y="148"/>
                  </a:lnTo>
                  <a:lnTo>
                    <a:pt x="1015" y="128"/>
                  </a:lnTo>
                  <a:lnTo>
                    <a:pt x="1039" y="108"/>
                  </a:lnTo>
                  <a:lnTo>
                    <a:pt x="1064" y="89"/>
                  </a:lnTo>
                  <a:lnTo>
                    <a:pt x="1090" y="70"/>
                  </a:lnTo>
                  <a:lnTo>
                    <a:pt x="1116" y="54"/>
                  </a:lnTo>
                  <a:lnTo>
                    <a:pt x="1143" y="40"/>
                  </a:lnTo>
                  <a:lnTo>
                    <a:pt x="1172" y="27"/>
                  </a:lnTo>
                  <a:lnTo>
                    <a:pt x="1201" y="17"/>
                  </a:lnTo>
                  <a:lnTo>
                    <a:pt x="1229" y="8"/>
                  </a:lnTo>
                  <a:lnTo>
                    <a:pt x="1258" y="3"/>
                  </a:lnTo>
                  <a:lnTo>
                    <a:pt x="1288" y="0"/>
                  </a:lnTo>
                  <a:lnTo>
                    <a:pt x="1319" y="0"/>
                  </a:lnTo>
                  <a:lnTo>
                    <a:pt x="1349" y="3"/>
                  </a:lnTo>
                  <a:lnTo>
                    <a:pt x="1379" y="10"/>
                  </a:lnTo>
                  <a:lnTo>
                    <a:pt x="1408" y="20"/>
                  </a:lnTo>
                  <a:lnTo>
                    <a:pt x="1438" y="34"/>
                  </a:lnTo>
                  <a:lnTo>
                    <a:pt x="1460" y="28"/>
                  </a:lnTo>
                  <a:lnTo>
                    <a:pt x="1480" y="27"/>
                  </a:lnTo>
                  <a:lnTo>
                    <a:pt x="1500" y="30"/>
                  </a:lnTo>
                  <a:lnTo>
                    <a:pt x="1519" y="34"/>
                  </a:lnTo>
                  <a:lnTo>
                    <a:pt x="1538" y="41"/>
                  </a:lnTo>
                  <a:lnTo>
                    <a:pt x="1555" y="50"/>
                  </a:lnTo>
                  <a:lnTo>
                    <a:pt x="1572" y="62"/>
                  </a:lnTo>
                  <a:lnTo>
                    <a:pt x="1588" y="75"/>
                  </a:lnTo>
                  <a:lnTo>
                    <a:pt x="1614" y="77"/>
                  </a:lnTo>
                  <a:lnTo>
                    <a:pt x="1638" y="82"/>
                  </a:lnTo>
                  <a:lnTo>
                    <a:pt x="1663" y="87"/>
                  </a:lnTo>
                  <a:lnTo>
                    <a:pt x="1686" y="95"/>
                  </a:lnTo>
                  <a:lnTo>
                    <a:pt x="1707" y="105"/>
                  </a:lnTo>
                  <a:lnTo>
                    <a:pt x="1728" y="118"/>
                  </a:lnTo>
                  <a:lnTo>
                    <a:pt x="1746" y="135"/>
                  </a:lnTo>
                  <a:lnTo>
                    <a:pt x="1762" y="157"/>
                  </a:lnTo>
                  <a:lnTo>
                    <a:pt x="1780" y="198"/>
                  </a:lnTo>
                  <a:lnTo>
                    <a:pt x="1782" y="243"/>
                  </a:lnTo>
                  <a:lnTo>
                    <a:pt x="1775" y="288"/>
                  </a:lnTo>
                  <a:lnTo>
                    <a:pt x="1762" y="331"/>
                  </a:lnTo>
                  <a:lnTo>
                    <a:pt x="1774" y="338"/>
                  </a:lnTo>
                  <a:lnTo>
                    <a:pt x="1784" y="348"/>
                  </a:lnTo>
                  <a:lnTo>
                    <a:pt x="1792" y="358"/>
                  </a:lnTo>
                  <a:lnTo>
                    <a:pt x="1801" y="370"/>
                  </a:lnTo>
                  <a:lnTo>
                    <a:pt x="1807" y="383"/>
                  </a:lnTo>
                  <a:lnTo>
                    <a:pt x="1813" y="396"/>
                  </a:lnTo>
                  <a:lnTo>
                    <a:pt x="1817" y="409"/>
                  </a:lnTo>
                  <a:lnTo>
                    <a:pt x="1821" y="422"/>
                  </a:lnTo>
                  <a:lnTo>
                    <a:pt x="1816" y="445"/>
                  </a:lnTo>
                  <a:lnTo>
                    <a:pt x="1816" y="468"/>
                  </a:lnTo>
                  <a:lnTo>
                    <a:pt x="1820" y="488"/>
                  </a:lnTo>
                  <a:lnTo>
                    <a:pt x="1827" y="508"/>
                  </a:lnTo>
                  <a:lnTo>
                    <a:pt x="1834" y="528"/>
                  </a:lnTo>
                  <a:lnTo>
                    <a:pt x="1841" y="548"/>
                  </a:lnTo>
                  <a:lnTo>
                    <a:pt x="1844" y="570"/>
                  </a:lnTo>
                  <a:lnTo>
                    <a:pt x="1843" y="593"/>
                  </a:lnTo>
                  <a:lnTo>
                    <a:pt x="1834" y="638"/>
                  </a:lnTo>
                  <a:lnTo>
                    <a:pt x="1820" y="681"/>
                  </a:lnTo>
                  <a:lnTo>
                    <a:pt x="1801" y="723"/>
                  </a:lnTo>
                  <a:lnTo>
                    <a:pt x="1780" y="763"/>
                  </a:lnTo>
                  <a:lnTo>
                    <a:pt x="1754" y="800"/>
                  </a:lnTo>
                  <a:lnTo>
                    <a:pt x="1725" y="836"/>
                  </a:lnTo>
                  <a:lnTo>
                    <a:pt x="1695" y="872"/>
                  </a:lnTo>
                  <a:lnTo>
                    <a:pt x="1663" y="907"/>
                  </a:lnTo>
                  <a:lnTo>
                    <a:pt x="1660" y="913"/>
                  </a:lnTo>
                  <a:lnTo>
                    <a:pt x="1659" y="917"/>
                  </a:lnTo>
                  <a:lnTo>
                    <a:pt x="1656" y="921"/>
                  </a:lnTo>
                  <a:lnTo>
                    <a:pt x="1654" y="927"/>
                  </a:lnTo>
                  <a:lnTo>
                    <a:pt x="1663" y="931"/>
                  </a:lnTo>
                  <a:lnTo>
                    <a:pt x="1673" y="934"/>
                  </a:lnTo>
                  <a:lnTo>
                    <a:pt x="1682" y="940"/>
                  </a:lnTo>
                  <a:lnTo>
                    <a:pt x="1687" y="947"/>
                  </a:lnTo>
                  <a:lnTo>
                    <a:pt x="1690" y="975"/>
                  </a:lnTo>
                  <a:lnTo>
                    <a:pt x="1692" y="999"/>
                  </a:lnTo>
                  <a:lnTo>
                    <a:pt x="1696" y="1024"/>
                  </a:lnTo>
                  <a:lnTo>
                    <a:pt x="1707" y="1047"/>
                  </a:lnTo>
                  <a:lnTo>
                    <a:pt x="1702" y="1111"/>
                  </a:lnTo>
                  <a:lnTo>
                    <a:pt x="1699" y="1170"/>
                  </a:lnTo>
                  <a:lnTo>
                    <a:pt x="1699" y="1231"/>
                  </a:lnTo>
                  <a:lnTo>
                    <a:pt x="1703" y="1296"/>
                  </a:lnTo>
                  <a:lnTo>
                    <a:pt x="1706" y="1342"/>
                  </a:lnTo>
                  <a:lnTo>
                    <a:pt x="1702" y="1387"/>
                  </a:lnTo>
                  <a:lnTo>
                    <a:pt x="1695" y="1430"/>
                  </a:lnTo>
                  <a:lnTo>
                    <a:pt x="1684" y="1471"/>
                  </a:lnTo>
                  <a:lnTo>
                    <a:pt x="1674" y="1515"/>
                  </a:lnTo>
                  <a:lnTo>
                    <a:pt x="1667" y="1558"/>
                  </a:lnTo>
                  <a:lnTo>
                    <a:pt x="1664" y="1604"/>
                  </a:lnTo>
                  <a:lnTo>
                    <a:pt x="1669" y="1651"/>
                  </a:lnTo>
                  <a:lnTo>
                    <a:pt x="1661" y="1670"/>
                  </a:lnTo>
                  <a:lnTo>
                    <a:pt x="1656" y="1689"/>
                  </a:lnTo>
                  <a:lnTo>
                    <a:pt x="1648" y="1706"/>
                  </a:lnTo>
                  <a:lnTo>
                    <a:pt x="1638" y="1724"/>
                  </a:lnTo>
                  <a:lnTo>
                    <a:pt x="1663" y="1728"/>
                  </a:lnTo>
                  <a:lnTo>
                    <a:pt x="1687" y="1732"/>
                  </a:lnTo>
                  <a:lnTo>
                    <a:pt x="1712" y="1741"/>
                  </a:lnTo>
                  <a:lnTo>
                    <a:pt x="1735" y="1749"/>
                  </a:lnTo>
                  <a:lnTo>
                    <a:pt x="1758" y="1761"/>
                  </a:lnTo>
                  <a:lnTo>
                    <a:pt x="1781" y="1772"/>
                  </a:lnTo>
                  <a:lnTo>
                    <a:pt x="1803" y="1787"/>
                  </a:lnTo>
                  <a:lnTo>
                    <a:pt x="1824" y="1803"/>
                  </a:lnTo>
                  <a:lnTo>
                    <a:pt x="1844" y="1819"/>
                  </a:lnTo>
                  <a:lnTo>
                    <a:pt x="1863" y="1837"/>
                  </a:lnTo>
                  <a:lnTo>
                    <a:pt x="1882" y="1856"/>
                  </a:lnTo>
                  <a:lnTo>
                    <a:pt x="1898" y="1876"/>
                  </a:lnTo>
                  <a:lnTo>
                    <a:pt x="1913" y="1896"/>
                  </a:lnTo>
                  <a:lnTo>
                    <a:pt x="1926" y="1918"/>
                  </a:lnTo>
                  <a:lnTo>
                    <a:pt x="1939" y="1941"/>
                  </a:lnTo>
                  <a:lnTo>
                    <a:pt x="1949" y="1964"/>
                  </a:lnTo>
                  <a:lnTo>
                    <a:pt x="1965" y="2006"/>
                  </a:lnTo>
                  <a:lnTo>
                    <a:pt x="1980" y="2050"/>
                  </a:lnTo>
                  <a:lnTo>
                    <a:pt x="1993" y="2097"/>
                  </a:lnTo>
                  <a:lnTo>
                    <a:pt x="2003" y="2144"/>
                  </a:lnTo>
                  <a:lnTo>
                    <a:pt x="2010" y="2193"/>
                  </a:lnTo>
                  <a:lnTo>
                    <a:pt x="2016" y="2243"/>
                  </a:lnTo>
                  <a:lnTo>
                    <a:pt x="2016" y="2294"/>
                  </a:lnTo>
                  <a:lnTo>
                    <a:pt x="2013" y="2343"/>
                  </a:lnTo>
                  <a:lnTo>
                    <a:pt x="1928" y="23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85" name="Freeform 109"/>
            <p:cNvSpPr>
              <a:spLocks/>
            </p:cNvSpPr>
            <p:nvPr/>
          </p:nvSpPr>
          <p:spPr bwMode="auto">
            <a:xfrm>
              <a:off x="1509" y="1316"/>
              <a:ext cx="1306" cy="1204"/>
            </a:xfrm>
            <a:custGeom>
              <a:avLst/>
              <a:gdLst>
                <a:gd name="T0" fmla="*/ 1113 w 1306"/>
                <a:gd name="T1" fmla="*/ 182 h 1204"/>
                <a:gd name="T2" fmla="*/ 1079 w 1306"/>
                <a:gd name="T3" fmla="*/ 301 h 1204"/>
                <a:gd name="T4" fmla="*/ 1133 w 1306"/>
                <a:gd name="T5" fmla="*/ 249 h 1204"/>
                <a:gd name="T6" fmla="*/ 1181 w 1306"/>
                <a:gd name="T7" fmla="*/ 124 h 1204"/>
                <a:gd name="T8" fmla="*/ 1213 w 1306"/>
                <a:gd name="T9" fmla="*/ 97 h 1204"/>
                <a:gd name="T10" fmla="*/ 1241 w 1306"/>
                <a:gd name="T11" fmla="*/ 159 h 1204"/>
                <a:gd name="T12" fmla="*/ 1220 w 1306"/>
                <a:gd name="T13" fmla="*/ 288 h 1204"/>
                <a:gd name="T14" fmla="*/ 1217 w 1306"/>
                <a:gd name="T15" fmla="*/ 316 h 1204"/>
                <a:gd name="T16" fmla="*/ 1247 w 1306"/>
                <a:gd name="T17" fmla="*/ 313 h 1204"/>
                <a:gd name="T18" fmla="*/ 1293 w 1306"/>
                <a:gd name="T19" fmla="*/ 336 h 1204"/>
                <a:gd name="T20" fmla="*/ 1269 w 1306"/>
                <a:gd name="T21" fmla="*/ 447 h 1204"/>
                <a:gd name="T22" fmla="*/ 1200 w 1306"/>
                <a:gd name="T23" fmla="*/ 385 h 1204"/>
                <a:gd name="T24" fmla="*/ 1204 w 1306"/>
                <a:gd name="T25" fmla="*/ 331 h 1204"/>
                <a:gd name="T26" fmla="*/ 1159 w 1306"/>
                <a:gd name="T27" fmla="*/ 331 h 1204"/>
                <a:gd name="T28" fmla="*/ 1028 w 1306"/>
                <a:gd name="T29" fmla="*/ 396 h 1204"/>
                <a:gd name="T30" fmla="*/ 961 w 1306"/>
                <a:gd name="T31" fmla="*/ 356 h 1204"/>
                <a:gd name="T32" fmla="*/ 985 w 1306"/>
                <a:gd name="T33" fmla="*/ 291 h 1204"/>
                <a:gd name="T34" fmla="*/ 959 w 1306"/>
                <a:gd name="T35" fmla="*/ 291 h 1204"/>
                <a:gd name="T36" fmla="*/ 912 w 1306"/>
                <a:gd name="T37" fmla="*/ 331 h 1204"/>
                <a:gd name="T38" fmla="*/ 779 w 1306"/>
                <a:gd name="T39" fmla="*/ 349 h 1204"/>
                <a:gd name="T40" fmla="*/ 642 w 1306"/>
                <a:gd name="T41" fmla="*/ 314 h 1204"/>
                <a:gd name="T42" fmla="*/ 506 w 1306"/>
                <a:gd name="T43" fmla="*/ 307 h 1204"/>
                <a:gd name="T44" fmla="*/ 408 w 1306"/>
                <a:gd name="T45" fmla="*/ 350 h 1204"/>
                <a:gd name="T46" fmla="*/ 323 w 1306"/>
                <a:gd name="T47" fmla="*/ 424 h 1204"/>
                <a:gd name="T48" fmla="*/ 231 w 1306"/>
                <a:gd name="T49" fmla="*/ 474 h 1204"/>
                <a:gd name="T50" fmla="*/ 228 w 1306"/>
                <a:gd name="T51" fmla="*/ 507 h 1204"/>
                <a:gd name="T52" fmla="*/ 244 w 1306"/>
                <a:gd name="T53" fmla="*/ 570 h 1204"/>
                <a:gd name="T54" fmla="*/ 180 w 1306"/>
                <a:gd name="T55" fmla="*/ 706 h 1204"/>
                <a:gd name="T56" fmla="*/ 236 w 1306"/>
                <a:gd name="T57" fmla="*/ 771 h 1204"/>
                <a:gd name="T58" fmla="*/ 236 w 1306"/>
                <a:gd name="T59" fmla="*/ 828 h 1204"/>
                <a:gd name="T60" fmla="*/ 176 w 1306"/>
                <a:gd name="T61" fmla="*/ 804 h 1204"/>
                <a:gd name="T62" fmla="*/ 102 w 1306"/>
                <a:gd name="T63" fmla="*/ 821 h 1204"/>
                <a:gd name="T64" fmla="*/ 51 w 1306"/>
                <a:gd name="T65" fmla="*/ 887 h 1204"/>
                <a:gd name="T66" fmla="*/ 72 w 1306"/>
                <a:gd name="T67" fmla="*/ 1090 h 1204"/>
                <a:gd name="T68" fmla="*/ 112 w 1306"/>
                <a:gd name="T69" fmla="*/ 1160 h 1204"/>
                <a:gd name="T70" fmla="*/ 104 w 1306"/>
                <a:gd name="T71" fmla="*/ 1194 h 1204"/>
                <a:gd name="T72" fmla="*/ 76 w 1306"/>
                <a:gd name="T73" fmla="*/ 1141 h 1204"/>
                <a:gd name="T74" fmla="*/ 29 w 1306"/>
                <a:gd name="T75" fmla="*/ 913 h 1204"/>
                <a:gd name="T76" fmla="*/ 4 w 1306"/>
                <a:gd name="T77" fmla="*/ 684 h 1204"/>
                <a:gd name="T78" fmla="*/ 92 w 1306"/>
                <a:gd name="T79" fmla="*/ 486 h 1204"/>
                <a:gd name="T80" fmla="*/ 151 w 1306"/>
                <a:gd name="T81" fmla="*/ 316 h 1204"/>
                <a:gd name="T82" fmla="*/ 236 w 1306"/>
                <a:gd name="T83" fmla="*/ 219 h 1204"/>
                <a:gd name="T84" fmla="*/ 343 w 1306"/>
                <a:gd name="T85" fmla="*/ 149 h 1204"/>
                <a:gd name="T86" fmla="*/ 454 w 1306"/>
                <a:gd name="T87" fmla="*/ 120 h 1204"/>
                <a:gd name="T88" fmla="*/ 526 w 1306"/>
                <a:gd name="T89" fmla="*/ 128 h 1204"/>
                <a:gd name="T90" fmla="*/ 616 w 1306"/>
                <a:gd name="T91" fmla="*/ 72 h 1204"/>
                <a:gd name="T92" fmla="*/ 756 w 1306"/>
                <a:gd name="T93" fmla="*/ 12 h 1204"/>
                <a:gd name="T94" fmla="*/ 894 w 1306"/>
                <a:gd name="T95" fmla="*/ 26 h 1204"/>
                <a:gd name="T96" fmla="*/ 982 w 1306"/>
                <a:gd name="T97" fmla="*/ 110 h 1204"/>
                <a:gd name="T98" fmla="*/ 1018 w 1306"/>
                <a:gd name="T99" fmla="*/ 128 h 1204"/>
                <a:gd name="T100" fmla="*/ 997 w 1306"/>
                <a:gd name="T101" fmla="*/ 0 h 1204"/>
                <a:gd name="T102" fmla="*/ 1074 w 1306"/>
                <a:gd name="T103" fmla="*/ 22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6" h="1204">
                  <a:moveTo>
                    <a:pt x="1106" y="58"/>
                  </a:moveTo>
                  <a:lnTo>
                    <a:pt x="1115" y="88"/>
                  </a:lnTo>
                  <a:lnTo>
                    <a:pt x="1119" y="120"/>
                  </a:lnTo>
                  <a:lnTo>
                    <a:pt x="1118" y="151"/>
                  </a:lnTo>
                  <a:lnTo>
                    <a:pt x="1113" y="182"/>
                  </a:lnTo>
                  <a:lnTo>
                    <a:pt x="1106" y="212"/>
                  </a:lnTo>
                  <a:lnTo>
                    <a:pt x="1096" y="241"/>
                  </a:lnTo>
                  <a:lnTo>
                    <a:pt x="1084" y="268"/>
                  </a:lnTo>
                  <a:lnTo>
                    <a:pt x="1072" y="295"/>
                  </a:lnTo>
                  <a:lnTo>
                    <a:pt x="1079" y="301"/>
                  </a:lnTo>
                  <a:lnTo>
                    <a:pt x="1087" y="300"/>
                  </a:lnTo>
                  <a:lnTo>
                    <a:pt x="1095" y="297"/>
                  </a:lnTo>
                  <a:lnTo>
                    <a:pt x="1103" y="295"/>
                  </a:lnTo>
                  <a:lnTo>
                    <a:pt x="1119" y="272"/>
                  </a:lnTo>
                  <a:lnTo>
                    <a:pt x="1133" y="249"/>
                  </a:lnTo>
                  <a:lnTo>
                    <a:pt x="1146" y="226"/>
                  </a:lnTo>
                  <a:lnTo>
                    <a:pt x="1158" y="202"/>
                  </a:lnTo>
                  <a:lnTo>
                    <a:pt x="1168" y="177"/>
                  </a:lnTo>
                  <a:lnTo>
                    <a:pt x="1175" y="151"/>
                  </a:lnTo>
                  <a:lnTo>
                    <a:pt x="1181" y="124"/>
                  </a:lnTo>
                  <a:lnTo>
                    <a:pt x="1184" y="95"/>
                  </a:lnTo>
                  <a:lnTo>
                    <a:pt x="1191" y="92"/>
                  </a:lnTo>
                  <a:lnTo>
                    <a:pt x="1198" y="92"/>
                  </a:lnTo>
                  <a:lnTo>
                    <a:pt x="1205" y="94"/>
                  </a:lnTo>
                  <a:lnTo>
                    <a:pt x="1213" y="97"/>
                  </a:lnTo>
                  <a:lnTo>
                    <a:pt x="1218" y="101"/>
                  </a:lnTo>
                  <a:lnTo>
                    <a:pt x="1224" y="105"/>
                  </a:lnTo>
                  <a:lnTo>
                    <a:pt x="1228" y="113"/>
                  </a:lnTo>
                  <a:lnTo>
                    <a:pt x="1233" y="118"/>
                  </a:lnTo>
                  <a:lnTo>
                    <a:pt x="1241" y="159"/>
                  </a:lnTo>
                  <a:lnTo>
                    <a:pt x="1243" y="200"/>
                  </a:lnTo>
                  <a:lnTo>
                    <a:pt x="1237" y="244"/>
                  </a:lnTo>
                  <a:lnTo>
                    <a:pt x="1228" y="282"/>
                  </a:lnTo>
                  <a:lnTo>
                    <a:pt x="1224" y="285"/>
                  </a:lnTo>
                  <a:lnTo>
                    <a:pt x="1220" y="288"/>
                  </a:lnTo>
                  <a:lnTo>
                    <a:pt x="1216" y="293"/>
                  </a:lnTo>
                  <a:lnTo>
                    <a:pt x="1213" y="295"/>
                  </a:lnTo>
                  <a:lnTo>
                    <a:pt x="1213" y="303"/>
                  </a:lnTo>
                  <a:lnTo>
                    <a:pt x="1214" y="310"/>
                  </a:lnTo>
                  <a:lnTo>
                    <a:pt x="1217" y="316"/>
                  </a:lnTo>
                  <a:lnTo>
                    <a:pt x="1221" y="320"/>
                  </a:lnTo>
                  <a:lnTo>
                    <a:pt x="1227" y="317"/>
                  </a:lnTo>
                  <a:lnTo>
                    <a:pt x="1233" y="316"/>
                  </a:lnTo>
                  <a:lnTo>
                    <a:pt x="1240" y="314"/>
                  </a:lnTo>
                  <a:lnTo>
                    <a:pt x="1247" y="313"/>
                  </a:lnTo>
                  <a:lnTo>
                    <a:pt x="1254" y="313"/>
                  </a:lnTo>
                  <a:lnTo>
                    <a:pt x="1262" y="313"/>
                  </a:lnTo>
                  <a:lnTo>
                    <a:pt x="1267" y="314"/>
                  </a:lnTo>
                  <a:lnTo>
                    <a:pt x="1273" y="316"/>
                  </a:lnTo>
                  <a:lnTo>
                    <a:pt x="1293" y="336"/>
                  </a:lnTo>
                  <a:lnTo>
                    <a:pt x="1305" y="363"/>
                  </a:lnTo>
                  <a:lnTo>
                    <a:pt x="1306" y="396"/>
                  </a:lnTo>
                  <a:lnTo>
                    <a:pt x="1298" y="429"/>
                  </a:lnTo>
                  <a:lnTo>
                    <a:pt x="1272" y="464"/>
                  </a:lnTo>
                  <a:lnTo>
                    <a:pt x="1269" y="447"/>
                  </a:lnTo>
                  <a:lnTo>
                    <a:pt x="1257" y="432"/>
                  </a:lnTo>
                  <a:lnTo>
                    <a:pt x="1240" y="419"/>
                  </a:lnTo>
                  <a:lnTo>
                    <a:pt x="1223" y="408"/>
                  </a:lnTo>
                  <a:lnTo>
                    <a:pt x="1208" y="396"/>
                  </a:lnTo>
                  <a:lnTo>
                    <a:pt x="1200" y="385"/>
                  </a:lnTo>
                  <a:lnTo>
                    <a:pt x="1201" y="369"/>
                  </a:lnTo>
                  <a:lnTo>
                    <a:pt x="1217" y="352"/>
                  </a:lnTo>
                  <a:lnTo>
                    <a:pt x="1216" y="340"/>
                  </a:lnTo>
                  <a:lnTo>
                    <a:pt x="1211" y="333"/>
                  </a:lnTo>
                  <a:lnTo>
                    <a:pt x="1204" y="331"/>
                  </a:lnTo>
                  <a:lnTo>
                    <a:pt x="1195" y="330"/>
                  </a:lnTo>
                  <a:lnTo>
                    <a:pt x="1185" y="331"/>
                  </a:lnTo>
                  <a:lnTo>
                    <a:pt x="1175" y="333"/>
                  </a:lnTo>
                  <a:lnTo>
                    <a:pt x="1167" y="334"/>
                  </a:lnTo>
                  <a:lnTo>
                    <a:pt x="1159" y="331"/>
                  </a:lnTo>
                  <a:lnTo>
                    <a:pt x="1135" y="347"/>
                  </a:lnTo>
                  <a:lnTo>
                    <a:pt x="1110" y="363"/>
                  </a:lnTo>
                  <a:lnTo>
                    <a:pt x="1084" y="378"/>
                  </a:lnTo>
                  <a:lnTo>
                    <a:pt x="1057" y="389"/>
                  </a:lnTo>
                  <a:lnTo>
                    <a:pt x="1028" y="396"/>
                  </a:lnTo>
                  <a:lnTo>
                    <a:pt x="1001" y="398"/>
                  </a:lnTo>
                  <a:lnTo>
                    <a:pt x="972" y="392"/>
                  </a:lnTo>
                  <a:lnTo>
                    <a:pt x="943" y="379"/>
                  </a:lnTo>
                  <a:lnTo>
                    <a:pt x="952" y="367"/>
                  </a:lnTo>
                  <a:lnTo>
                    <a:pt x="961" y="356"/>
                  </a:lnTo>
                  <a:lnTo>
                    <a:pt x="968" y="343"/>
                  </a:lnTo>
                  <a:lnTo>
                    <a:pt x="975" y="331"/>
                  </a:lnTo>
                  <a:lnTo>
                    <a:pt x="981" y="320"/>
                  </a:lnTo>
                  <a:lnTo>
                    <a:pt x="985" y="306"/>
                  </a:lnTo>
                  <a:lnTo>
                    <a:pt x="985" y="291"/>
                  </a:lnTo>
                  <a:lnTo>
                    <a:pt x="981" y="274"/>
                  </a:lnTo>
                  <a:lnTo>
                    <a:pt x="975" y="277"/>
                  </a:lnTo>
                  <a:lnTo>
                    <a:pt x="969" y="280"/>
                  </a:lnTo>
                  <a:lnTo>
                    <a:pt x="964" y="285"/>
                  </a:lnTo>
                  <a:lnTo>
                    <a:pt x="959" y="291"/>
                  </a:lnTo>
                  <a:lnTo>
                    <a:pt x="955" y="297"/>
                  </a:lnTo>
                  <a:lnTo>
                    <a:pt x="949" y="303"/>
                  </a:lnTo>
                  <a:lnTo>
                    <a:pt x="943" y="308"/>
                  </a:lnTo>
                  <a:lnTo>
                    <a:pt x="938" y="314"/>
                  </a:lnTo>
                  <a:lnTo>
                    <a:pt x="912" y="331"/>
                  </a:lnTo>
                  <a:lnTo>
                    <a:pt x="886" y="343"/>
                  </a:lnTo>
                  <a:lnTo>
                    <a:pt x="858" y="350"/>
                  </a:lnTo>
                  <a:lnTo>
                    <a:pt x="832" y="353"/>
                  </a:lnTo>
                  <a:lnTo>
                    <a:pt x="805" y="352"/>
                  </a:lnTo>
                  <a:lnTo>
                    <a:pt x="779" y="349"/>
                  </a:lnTo>
                  <a:lnTo>
                    <a:pt x="752" y="344"/>
                  </a:lnTo>
                  <a:lnTo>
                    <a:pt x="724" y="337"/>
                  </a:lnTo>
                  <a:lnTo>
                    <a:pt x="697" y="330"/>
                  </a:lnTo>
                  <a:lnTo>
                    <a:pt x="670" y="321"/>
                  </a:lnTo>
                  <a:lnTo>
                    <a:pt x="642" y="314"/>
                  </a:lnTo>
                  <a:lnTo>
                    <a:pt x="615" y="308"/>
                  </a:lnTo>
                  <a:lnTo>
                    <a:pt x="588" y="304"/>
                  </a:lnTo>
                  <a:lnTo>
                    <a:pt x="560" y="301"/>
                  </a:lnTo>
                  <a:lnTo>
                    <a:pt x="533" y="303"/>
                  </a:lnTo>
                  <a:lnTo>
                    <a:pt x="506" y="307"/>
                  </a:lnTo>
                  <a:lnTo>
                    <a:pt x="484" y="310"/>
                  </a:lnTo>
                  <a:lnTo>
                    <a:pt x="464" y="317"/>
                  </a:lnTo>
                  <a:lnTo>
                    <a:pt x="444" y="326"/>
                  </a:lnTo>
                  <a:lnTo>
                    <a:pt x="426" y="337"/>
                  </a:lnTo>
                  <a:lnTo>
                    <a:pt x="408" y="350"/>
                  </a:lnTo>
                  <a:lnTo>
                    <a:pt x="390" y="365"/>
                  </a:lnTo>
                  <a:lnTo>
                    <a:pt x="373" y="379"/>
                  </a:lnTo>
                  <a:lnTo>
                    <a:pt x="357" y="393"/>
                  </a:lnTo>
                  <a:lnTo>
                    <a:pt x="340" y="409"/>
                  </a:lnTo>
                  <a:lnTo>
                    <a:pt x="323" y="424"/>
                  </a:lnTo>
                  <a:lnTo>
                    <a:pt x="305" y="438"/>
                  </a:lnTo>
                  <a:lnTo>
                    <a:pt x="288" y="450"/>
                  </a:lnTo>
                  <a:lnTo>
                    <a:pt x="269" y="461"/>
                  </a:lnTo>
                  <a:lnTo>
                    <a:pt x="251" y="468"/>
                  </a:lnTo>
                  <a:lnTo>
                    <a:pt x="231" y="474"/>
                  </a:lnTo>
                  <a:lnTo>
                    <a:pt x="209" y="477"/>
                  </a:lnTo>
                  <a:lnTo>
                    <a:pt x="209" y="487"/>
                  </a:lnTo>
                  <a:lnTo>
                    <a:pt x="212" y="496"/>
                  </a:lnTo>
                  <a:lnTo>
                    <a:pt x="219" y="501"/>
                  </a:lnTo>
                  <a:lnTo>
                    <a:pt x="228" y="507"/>
                  </a:lnTo>
                  <a:lnTo>
                    <a:pt x="236" y="514"/>
                  </a:lnTo>
                  <a:lnTo>
                    <a:pt x="244" y="522"/>
                  </a:lnTo>
                  <a:lnTo>
                    <a:pt x="249" y="530"/>
                  </a:lnTo>
                  <a:lnTo>
                    <a:pt x="249" y="542"/>
                  </a:lnTo>
                  <a:lnTo>
                    <a:pt x="244" y="570"/>
                  </a:lnTo>
                  <a:lnTo>
                    <a:pt x="229" y="598"/>
                  </a:lnTo>
                  <a:lnTo>
                    <a:pt x="212" y="625"/>
                  </a:lnTo>
                  <a:lnTo>
                    <a:pt x="195" y="653"/>
                  </a:lnTo>
                  <a:lnTo>
                    <a:pt x="183" y="680"/>
                  </a:lnTo>
                  <a:lnTo>
                    <a:pt x="180" y="706"/>
                  </a:lnTo>
                  <a:lnTo>
                    <a:pt x="192" y="733"/>
                  </a:lnTo>
                  <a:lnTo>
                    <a:pt x="220" y="759"/>
                  </a:lnTo>
                  <a:lnTo>
                    <a:pt x="226" y="762"/>
                  </a:lnTo>
                  <a:lnTo>
                    <a:pt x="231" y="765"/>
                  </a:lnTo>
                  <a:lnTo>
                    <a:pt x="236" y="771"/>
                  </a:lnTo>
                  <a:lnTo>
                    <a:pt x="241" y="775"/>
                  </a:lnTo>
                  <a:lnTo>
                    <a:pt x="238" y="788"/>
                  </a:lnTo>
                  <a:lnTo>
                    <a:pt x="235" y="802"/>
                  </a:lnTo>
                  <a:lnTo>
                    <a:pt x="233" y="817"/>
                  </a:lnTo>
                  <a:lnTo>
                    <a:pt x="236" y="828"/>
                  </a:lnTo>
                  <a:lnTo>
                    <a:pt x="225" y="824"/>
                  </a:lnTo>
                  <a:lnTo>
                    <a:pt x="213" y="820"/>
                  </a:lnTo>
                  <a:lnTo>
                    <a:pt x="202" y="814"/>
                  </a:lnTo>
                  <a:lnTo>
                    <a:pt x="189" y="808"/>
                  </a:lnTo>
                  <a:lnTo>
                    <a:pt x="176" y="804"/>
                  </a:lnTo>
                  <a:lnTo>
                    <a:pt x="161" y="802"/>
                  </a:lnTo>
                  <a:lnTo>
                    <a:pt x="147" y="802"/>
                  </a:lnTo>
                  <a:lnTo>
                    <a:pt x="131" y="805"/>
                  </a:lnTo>
                  <a:lnTo>
                    <a:pt x="117" y="812"/>
                  </a:lnTo>
                  <a:lnTo>
                    <a:pt x="102" y="821"/>
                  </a:lnTo>
                  <a:lnTo>
                    <a:pt x="89" y="833"/>
                  </a:lnTo>
                  <a:lnTo>
                    <a:pt x="78" y="844"/>
                  </a:lnTo>
                  <a:lnTo>
                    <a:pt x="66" y="859"/>
                  </a:lnTo>
                  <a:lnTo>
                    <a:pt x="58" y="873"/>
                  </a:lnTo>
                  <a:lnTo>
                    <a:pt x="51" y="887"/>
                  </a:lnTo>
                  <a:lnTo>
                    <a:pt x="45" y="903"/>
                  </a:lnTo>
                  <a:lnTo>
                    <a:pt x="40" y="949"/>
                  </a:lnTo>
                  <a:lnTo>
                    <a:pt x="42" y="998"/>
                  </a:lnTo>
                  <a:lnTo>
                    <a:pt x="52" y="1047"/>
                  </a:lnTo>
                  <a:lnTo>
                    <a:pt x="72" y="1090"/>
                  </a:lnTo>
                  <a:lnTo>
                    <a:pt x="79" y="1105"/>
                  </a:lnTo>
                  <a:lnTo>
                    <a:pt x="88" y="1118"/>
                  </a:lnTo>
                  <a:lnTo>
                    <a:pt x="97" y="1132"/>
                  </a:lnTo>
                  <a:lnTo>
                    <a:pt x="105" y="1145"/>
                  </a:lnTo>
                  <a:lnTo>
                    <a:pt x="112" y="1160"/>
                  </a:lnTo>
                  <a:lnTo>
                    <a:pt x="120" y="1174"/>
                  </a:lnTo>
                  <a:lnTo>
                    <a:pt x="124" y="1188"/>
                  </a:lnTo>
                  <a:lnTo>
                    <a:pt x="127" y="1204"/>
                  </a:lnTo>
                  <a:lnTo>
                    <a:pt x="114" y="1201"/>
                  </a:lnTo>
                  <a:lnTo>
                    <a:pt x="104" y="1194"/>
                  </a:lnTo>
                  <a:lnTo>
                    <a:pt x="97" y="1185"/>
                  </a:lnTo>
                  <a:lnTo>
                    <a:pt x="92" y="1175"/>
                  </a:lnTo>
                  <a:lnTo>
                    <a:pt x="87" y="1164"/>
                  </a:lnTo>
                  <a:lnTo>
                    <a:pt x="82" y="1151"/>
                  </a:lnTo>
                  <a:lnTo>
                    <a:pt x="76" y="1141"/>
                  </a:lnTo>
                  <a:lnTo>
                    <a:pt x="69" y="1131"/>
                  </a:lnTo>
                  <a:lnTo>
                    <a:pt x="16" y="1075"/>
                  </a:lnTo>
                  <a:lnTo>
                    <a:pt x="17" y="1020"/>
                  </a:lnTo>
                  <a:lnTo>
                    <a:pt x="25" y="967"/>
                  </a:lnTo>
                  <a:lnTo>
                    <a:pt x="29" y="913"/>
                  </a:lnTo>
                  <a:lnTo>
                    <a:pt x="16" y="861"/>
                  </a:lnTo>
                  <a:lnTo>
                    <a:pt x="6" y="820"/>
                  </a:lnTo>
                  <a:lnTo>
                    <a:pt x="0" y="775"/>
                  </a:lnTo>
                  <a:lnTo>
                    <a:pt x="0" y="729"/>
                  </a:lnTo>
                  <a:lnTo>
                    <a:pt x="4" y="684"/>
                  </a:lnTo>
                  <a:lnTo>
                    <a:pt x="15" y="641"/>
                  </a:lnTo>
                  <a:lnTo>
                    <a:pt x="30" y="599"/>
                  </a:lnTo>
                  <a:lnTo>
                    <a:pt x="55" y="562"/>
                  </a:lnTo>
                  <a:lnTo>
                    <a:pt x="87" y="529"/>
                  </a:lnTo>
                  <a:lnTo>
                    <a:pt x="92" y="486"/>
                  </a:lnTo>
                  <a:lnTo>
                    <a:pt x="98" y="441"/>
                  </a:lnTo>
                  <a:lnTo>
                    <a:pt x="107" y="399"/>
                  </a:lnTo>
                  <a:lnTo>
                    <a:pt x="125" y="360"/>
                  </a:lnTo>
                  <a:lnTo>
                    <a:pt x="138" y="337"/>
                  </a:lnTo>
                  <a:lnTo>
                    <a:pt x="151" y="316"/>
                  </a:lnTo>
                  <a:lnTo>
                    <a:pt x="167" y="294"/>
                  </a:lnTo>
                  <a:lnTo>
                    <a:pt x="183" y="274"/>
                  </a:lnTo>
                  <a:lnTo>
                    <a:pt x="200" y="255"/>
                  </a:lnTo>
                  <a:lnTo>
                    <a:pt x="218" y="236"/>
                  </a:lnTo>
                  <a:lnTo>
                    <a:pt x="236" y="219"/>
                  </a:lnTo>
                  <a:lnTo>
                    <a:pt x="256" y="202"/>
                  </a:lnTo>
                  <a:lnTo>
                    <a:pt x="277" y="187"/>
                  </a:lnTo>
                  <a:lnTo>
                    <a:pt x="298" y="173"/>
                  </a:lnTo>
                  <a:lnTo>
                    <a:pt x="320" y="160"/>
                  </a:lnTo>
                  <a:lnTo>
                    <a:pt x="343" y="149"/>
                  </a:lnTo>
                  <a:lnTo>
                    <a:pt x="366" y="140"/>
                  </a:lnTo>
                  <a:lnTo>
                    <a:pt x="390" y="131"/>
                  </a:lnTo>
                  <a:lnTo>
                    <a:pt x="415" y="124"/>
                  </a:lnTo>
                  <a:lnTo>
                    <a:pt x="439" y="118"/>
                  </a:lnTo>
                  <a:lnTo>
                    <a:pt x="454" y="120"/>
                  </a:lnTo>
                  <a:lnTo>
                    <a:pt x="468" y="120"/>
                  </a:lnTo>
                  <a:lnTo>
                    <a:pt x="484" y="121"/>
                  </a:lnTo>
                  <a:lnTo>
                    <a:pt x="498" y="123"/>
                  </a:lnTo>
                  <a:lnTo>
                    <a:pt x="513" y="125"/>
                  </a:lnTo>
                  <a:lnTo>
                    <a:pt x="526" y="128"/>
                  </a:lnTo>
                  <a:lnTo>
                    <a:pt x="539" y="134"/>
                  </a:lnTo>
                  <a:lnTo>
                    <a:pt x="552" y="140"/>
                  </a:lnTo>
                  <a:lnTo>
                    <a:pt x="572" y="115"/>
                  </a:lnTo>
                  <a:lnTo>
                    <a:pt x="593" y="92"/>
                  </a:lnTo>
                  <a:lnTo>
                    <a:pt x="616" y="72"/>
                  </a:lnTo>
                  <a:lnTo>
                    <a:pt x="642" y="56"/>
                  </a:lnTo>
                  <a:lnTo>
                    <a:pt x="670" y="42"/>
                  </a:lnTo>
                  <a:lnTo>
                    <a:pt x="697" y="29"/>
                  </a:lnTo>
                  <a:lnTo>
                    <a:pt x="727" y="19"/>
                  </a:lnTo>
                  <a:lnTo>
                    <a:pt x="756" y="12"/>
                  </a:lnTo>
                  <a:lnTo>
                    <a:pt x="785" y="7"/>
                  </a:lnTo>
                  <a:lnTo>
                    <a:pt x="814" y="7"/>
                  </a:lnTo>
                  <a:lnTo>
                    <a:pt x="843" y="10"/>
                  </a:lnTo>
                  <a:lnTo>
                    <a:pt x="868" y="16"/>
                  </a:lnTo>
                  <a:lnTo>
                    <a:pt x="894" y="26"/>
                  </a:lnTo>
                  <a:lnTo>
                    <a:pt x="919" y="39"/>
                  </a:lnTo>
                  <a:lnTo>
                    <a:pt x="942" y="55"/>
                  </a:lnTo>
                  <a:lnTo>
                    <a:pt x="964" y="74"/>
                  </a:lnTo>
                  <a:lnTo>
                    <a:pt x="975" y="91"/>
                  </a:lnTo>
                  <a:lnTo>
                    <a:pt x="982" y="110"/>
                  </a:lnTo>
                  <a:lnTo>
                    <a:pt x="989" y="128"/>
                  </a:lnTo>
                  <a:lnTo>
                    <a:pt x="1000" y="146"/>
                  </a:lnTo>
                  <a:lnTo>
                    <a:pt x="1008" y="143"/>
                  </a:lnTo>
                  <a:lnTo>
                    <a:pt x="1015" y="137"/>
                  </a:lnTo>
                  <a:lnTo>
                    <a:pt x="1018" y="128"/>
                  </a:lnTo>
                  <a:lnTo>
                    <a:pt x="1021" y="121"/>
                  </a:lnTo>
                  <a:lnTo>
                    <a:pt x="1025" y="88"/>
                  </a:lnTo>
                  <a:lnTo>
                    <a:pt x="1023" y="56"/>
                  </a:lnTo>
                  <a:lnTo>
                    <a:pt x="1012" y="28"/>
                  </a:lnTo>
                  <a:lnTo>
                    <a:pt x="997" y="0"/>
                  </a:lnTo>
                  <a:lnTo>
                    <a:pt x="1014" y="0"/>
                  </a:lnTo>
                  <a:lnTo>
                    <a:pt x="1030" y="3"/>
                  </a:lnTo>
                  <a:lnTo>
                    <a:pt x="1046" y="7"/>
                  </a:lnTo>
                  <a:lnTo>
                    <a:pt x="1060" y="13"/>
                  </a:lnTo>
                  <a:lnTo>
                    <a:pt x="1074" y="22"/>
                  </a:lnTo>
                  <a:lnTo>
                    <a:pt x="1087" y="32"/>
                  </a:lnTo>
                  <a:lnTo>
                    <a:pt x="1097" y="43"/>
                  </a:lnTo>
                  <a:lnTo>
                    <a:pt x="1106" y="58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86" name="Freeform 110"/>
            <p:cNvSpPr>
              <a:spLocks/>
            </p:cNvSpPr>
            <p:nvPr/>
          </p:nvSpPr>
          <p:spPr bwMode="auto">
            <a:xfrm>
              <a:off x="1584" y="1686"/>
              <a:ext cx="1077" cy="1757"/>
            </a:xfrm>
            <a:custGeom>
              <a:avLst/>
              <a:gdLst>
                <a:gd name="T0" fmla="*/ 913 w 1077"/>
                <a:gd name="T1" fmla="*/ 78 h 1757"/>
                <a:gd name="T2" fmla="*/ 1033 w 1077"/>
                <a:gd name="T3" fmla="*/ 104 h 1757"/>
                <a:gd name="T4" fmla="*/ 1069 w 1077"/>
                <a:gd name="T5" fmla="*/ 234 h 1757"/>
                <a:gd name="T6" fmla="*/ 1035 w 1077"/>
                <a:gd name="T7" fmla="*/ 275 h 1757"/>
                <a:gd name="T8" fmla="*/ 945 w 1077"/>
                <a:gd name="T9" fmla="*/ 249 h 1757"/>
                <a:gd name="T10" fmla="*/ 926 w 1077"/>
                <a:gd name="T11" fmla="*/ 264 h 1757"/>
                <a:gd name="T12" fmla="*/ 1031 w 1077"/>
                <a:gd name="T13" fmla="*/ 303 h 1757"/>
                <a:gd name="T14" fmla="*/ 1071 w 1077"/>
                <a:gd name="T15" fmla="*/ 342 h 1757"/>
                <a:gd name="T16" fmla="*/ 1047 w 1077"/>
                <a:gd name="T17" fmla="*/ 378 h 1757"/>
                <a:gd name="T18" fmla="*/ 971 w 1077"/>
                <a:gd name="T19" fmla="*/ 334 h 1757"/>
                <a:gd name="T20" fmla="*/ 865 w 1077"/>
                <a:gd name="T21" fmla="*/ 406 h 1757"/>
                <a:gd name="T22" fmla="*/ 886 w 1077"/>
                <a:gd name="T23" fmla="*/ 432 h 1757"/>
                <a:gd name="T24" fmla="*/ 945 w 1077"/>
                <a:gd name="T25" fmla="*/ 421 h 1757"/>
                <a:gd name="T26" fmla="*/ 1024 w 1077"/>
                <a:gd name="T27" fmla="*/ 447 h 1757"/>
                <a:gd name="T28" fmla="*/ 1011 w 1077"/>
                <a:gd name="T29" fmla="*/ 503 h 1757"/>
                <a:gd name="T30" fmla="*/ 943 w 1077"/>
                <a:gd name="T31" fmla="*/ 474 h 1757"/>
                <a:gd name="T32" fmla="*/ 834 w 1077"/>
                <a:gd name="T33" fmla="*/ 537 h 1757"/>
                <a:gd name="T34" fmla="*/ 847 w 1077"/>
                <a:gd name="T35" fmla="*/ 574 h 1757"/>
                <a:gd name="T36" fmla="*/ 973 w 1077"/>
                <a:gd name="T37" fmla="*/ 624 h 1757"/>
                <a:gd name="T38" fmla="*/ 1041 w 1077"/>
                <a:gd name="T39" fmla="*/ 705 h 1757"/>
                <a:gd name="T40" fmla="*/ 998 w 1077"/>
                <a:gd name="T41" fmla="*/ 864 h 1757"/>
                <a:gd name="T42" fmla="*/ 906 w 1077"/>
                <a:gd name="T43" fmla="*/ 1059 h 1757"/>
                <a:gd name="T44" fmla="*/ 802 w 1077"/>
                <a:gd name="T45" fmla="*/ 1170 h 1757"/>
                <a:gd name="T46" fmla="*/ 678 w 1077"/>
                <a:gd name="T47" fmla="*/ 1227 h 1757"/>
                <a:gd name="T48" fmla="*/ 573 w 1077"/>
                <a:gd name="T49" fmla="*/ 1321 h 1757"/>
                <a:gd name="T50" fmla="*/ 495 w 1077"/>
                <a:gd name="T51" fmla="*/ 1436 h 1757"/>
                <a:gd name="T52" fmla="*/ 503 w 1077"/>
                <a:gd name="T53" fmla="*/ 1553 h 1757"/>
                <a:gd name="T54" fmla="*/ 477 w 1077"/>
                <a:gd name="T55" fmla="*/ 1658 h 1757"/>
                <a:gd name="T56" fmla="*/ 429 w 1077"/>
                <a:gd name="T57" fmla="*/ 1645 h 1757"/>
                <a:gd name="T58" fmla="*/ 340 w 1077"/>
                <a:gd name="T59" fmla="*/ 1724 h 1757"/>
                <a:gd name="T60" fmla="*/ 223 w 1077"/>
                <a:gd name="T61" fmla="*/ 1685 h 1757"/>
                <a:gd name="T62" fmla="*/ 186 w 1077"/>
                <a:gd name="T63" fmla="*/ 1658 h 1757"/>
                <a:gd name="T64" fmla="*/ 216 w 1077"/>
                <a:gd name="T65" fmla="*/ 1340 h 1757"/>
                <a:gd name="T66" fmla="*/ 180 w 1077"/>
                <a:gd name="T67" fmla="*/ 1030 h 1757"/>
                <a:gd name="T68" fmla="*/ 197 w 1077"/>
                <a:gd name="T69" fmla="*/ 935 h 1757"/>
                <a:gd name="T70" fmla="*/ 194 w 1077"/>
                <a:gd name="T71" fmla="*/ 876 h 1757"/>
                <a:gd name="T72" fmla="*/ 180 w 1077"/>
                <a:gd name="T73" fmla="*/ 794 h 1757"/>
                <a:gd name="T74" fmla="*/ 148 w 1077"/>
                <a:gd name="T75" fmla="*/ 843 h 1757"/>
                <a:gd name="T76" fmla="*/ 156 w 1077"/>
                <a:gd name="T77" fmla="*/ 766 h 1757"/>
                <a:gd name="T78" fmla="*/ 108 w 1077"/>
                <a:gd name="T79" fmla="*/ 728 h 1757"/>
                <a:gd name="T80" fmla="*/ 109 w 1077"/>
                <a:gd name="T81" fmla="*/ 620 h 1757"/>
                <a:gd name="T82" fmla="*/ 68 w 1077"/>
                <a:gd name="T83" fmla="*/ 617 h 1757"/>
                <a:gd name="T84" fmla="*/ 86 w 1077"/>
                <a:gd name="T85" fmla="*/ 687 h 1757"/>
                <a:gd name="T86" fmla="*/ 111 w 1077"/>
                <a:gd name="T87" fmla="*/ 768 h 1757"/>
                <a:gd name="T88" fmla="*/ 112 w 1077"/>
                <a:gd name="T89" fmla="*/ 830 h 1757"/>
                <a:gd name="T90" fmla="*/ 61 w 1077"/>
                <a:gd name="T91" fmla="*/ 755 h 1757"/>
                <a:gd name="T92" fmla="*/ 19 w 1077"/>
                <a:gd name="T93" fmla="*/ 529 h 1757"/>
                <a:gd name="T94" fmla="*/ 88 w 1077"/>
                <a:gd name="T95" fmla="*/ 481 h 1757"/>
                <a:gd name="T96" fmla="*/ 163 w 1077"/>
                <a:gd name="T97" fmla="*/ 512 h 1757"/>
                <a:gd name="T98" fmla="*/ 212 w 1077"/>
                <a:gd name="T99" fmla="*/ 549 h 1757"/>
                <a:gd name="T100" fmla="*/ 219 w 1077"/>
                <a:gd name="T101" fmla="*/ 489 h 1757"/>
                <a:gd name="T102" fmla="*/ 205 w 1077"/>
                <a:gd name="T103" fmla="*/ 304 h 1757"/>
                <a:gd name="T104" fmla="*/ 284 w 1077"/>
                <a:gd name="T105" fmla="*/ 100 h 1757"/>
                <a:gd name="T106" fmla="*/ 421 w 1077"/>
                <a:gd name="T107" fmla="*/ 18 h 1757"/>
                <a:gd name="T108" fmla="*/ 575 w 1077"/>
                <a:gd name="T109" fmla="*/ 8 h 1757"/>
                <a:gd name="T110" fmla="*/ 710 w 1077"/>
                <a:gd name="T111" fmla="*/ 38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7" h="1757">
                  <a:moveTo>
                    <a:pt x="775" y="35"/>
                  </a:moveTo>
                  <a:lnTo>
                    <a:pt x="798" y="54"/>
                  </a:lnTo>
                  <a:lnTo>
                    <a:pt x="824" y="67"/>
                  </a:lnTo>
                  <a:lnTo>
                    <a:pt x="853" y="74"/>
                  </a:lnTo>
                  <a:lnTo>
                    <a:pt x="883" y="77"/>
                  </a:lnTo>
                  <a:lnTo>
                    <a:pt x="913" y="78"/>
                  </a:lnTo>
                  <a:lnTo>
                    <a:pt x="943" y="75"/>
                  </a:lnTo>
                  <a:lnTo>
                    <a:pt x="973" y="72"/>
                  </a:lnTo>
                  <a:lnTo>
                    <a:pt x="1002" y="68"/>
                  </a:lnTo>
                  <a:lnTo>
                    <a:pt x="1015" y="62"/>
                  </a:lnTo>
                  <a:lnTo>
                    <a:pt x="1027" y="81"/>
                  </a:lnTo>
                  <a:lnTo>
                    <a:pt x="1033" y="104"/>
                  </a:lnTo>
                  <a:lnTo>
                    <a:pt x="1035" y="127"/>
                  </a:lnTo>
                  <a:lnTo>
                    <a:pt x="1035" y="152"/>
                  </a:lnTo>
                  <a:lnTo>
                    <a:pt x="1037" y="175"/>
                  </a:lnTo>
                  <a:lnTo>
                    <a:pt x="1041" y="198"/>
                  </a:lnTo>
                  <a:lnTo>
                    <a:pt x="1051" y="216"/>
                  </a:lnTo>
                  <a:lnTo>
                    <a:pt x="1069" y="234"/>
                  </a:lnTo>
                  <a:lnTo>
                    <a:pt x="1071" y="247"/>
                  </a:lnTo>
                  <a:lnTo>
                    <a:pt x="1070" y="260"/>
                  </a:lnTo>
                  <a:lnTo>
                    <a:pt x="1067" y="273"/>
                  </a:lnTo>
                  <a:lnTo>
                    <a:pt x="1063" y="284"/>
                  </a:lnTo>
                  <a:lnTo>
                    <a:pt x="1050" y="280"/>
                  </a:lnTo>
                  <a:lnTo>
                    <a:pt x="1035" y="275"/>
                  </a:lnTo>
                  <a:lnTo>
                    <a:pt x="1021" y="271"/>
                  </a:lnTo>
                  <a:lnTo>
                    <a:pt x="1007" y="265"/>
                  </a:lnTo>
                  <a:lnTo>
                    <a:pt x="991" y="260"/>
                  </a:lnTo>
                  <a:lnTo>
                    <a:pt x="975" y="255"/>
                  </a:lnTo>
                  <a:lnTo>
                    <a:pt x="961" y="252"/>
                  </a:lnTo>
                  <a:lnTo>
                    <a:pt x="945" y="249"/>
                  </a:lnTo>
                  <a:lnTo>
                    <a:pt x="936" y="244"/>
                  </a:lnTo>
                  <a:lnTo>
                    <a:pt x="929" y="238"/>
                  </a:lnTo>
                  <a:lnTo>
                    <a:pt x="922" y="234"/>
                  </a:lnTo>
                  <a:lnTo>
                    <a:pt x="913" y="231"/>
                  </a:lnTo>
                  <a:lnTo>
                    <a:pt x="917" y="249"/>
                  </a:lnTo>
                  <a:lnTo>
                    <a:pt x="926" y="264"/>
                  </a:lnTo>
                  <a:lnTo>
                    <a:pt x="940" y="275"/>
                  </a:lnTo>
                  <a:lnTo>
                    <a:pt x="956" y="283"/>
                  </a:lnTo>
                  <a:lnTo>
                    <a:pt x="975" y="288"/>
                  </a:lnTo>
                  <a:lnTo>
                    <a:pt x="994" y="294"/>
                  </a:lnTo>
                  <a:lnTo>
                    <a:pt x="1014" y="298"/>
                  </a:lnTo>
                  <a:lnTo>
                    <a:pt x="1031" y="303"/>
                  </a:lnTo>
                  <a:lnTo>
                    <a:pt x="1038" y="309"/>
                  </a:lnTo>
                  <a:lnTo>
                    <a:pt x="1045" y="316"/>
                  </a:lnTo>
                  <a:lnTo>
                    <a:pt x="1054" y="321"/>
                  </a:lnTo>
                  <a:lnTo>
                    <a:pt x="1061" y="327"/>
                  </a:lnTo>
                  <a:lnTo>
                    <a:pt x="1067" y="334"/>
                  </a:lnTo>
                  <a:lnTo>
                    <a:pt x="1071" y="342"/>
                  </a:lnTo>
                  <a:lnTo>
                    <a:pt x="1076" y="352"/>
                  </a:lnTo>
                  <a:lnTo>
                    <a:pt x="1077" y="362"/>
                  </a:lnTo>
                  <a:lnTo>
                    <a:pt x="1071" y="409"/>
                  </a:lnTo>
                  <a:lnTo>
                    <a:pt x="1063" y="399"/>
                  </a:lnTo>
                  <a:lnTo>
                    <a:pt x="1056" y="388"/>
                  </a:lnTo>
                  <a:lnTo>
                    <a:pt x="1047" y="378"/>
                  </a:lnTo>
                  <a:lnTo>
                    <a:pt x="1037" y="368"/>
                  </a:lnTo>
                  <a:lnTo>
                    <a:pt x="1028" y="357"/>
                  </a:lnTo>
                  <a:lnTo>
                    <a:pt x="1017" y="349"/>
                  </a:lnTo>
                  <a:lnTo>
                    <a:pt x="1007" y="342"/>
                  </a:lnTo>
                  <a:lnTo>
                    <a:pt x="994" y="336"/>
                  </a:lnTo>
                  <a:lnTo>
                    <a:pt x="971" y="334"/>
                  </a:lnTo>
                  <a:lnTo>
                    <a:pt x="950" y="339"/>
                  </a:lnTo>
                  <a:lnTo>
                    <a:pt x="930" y="347"/>
                  </a:lnTo>
                  <a:lnTo>
                    <a:pt x="912" y="359"/>
                  </a:lnTo>
                  <a:lnTo>
                    <a:pt x="894" y="373"/>
                  </a:lnTo>
                  <a:lnTo>
                    <a:pt x="880" y="389"/>
                  </a:lnTo>
                  <a:lnTo>
                    <a:pt x="865" y="406"/>
                  </a:lnTo>
                  <a:lnTo>
                    <a:pt x="853" y="424"/>
                  </a:lnTo>
                  <a:lnTo>
                    <a:pt x="857" y="428"/>
                  </a:lnTo>
                  <a:lnTo>
                    <a:pt x="863" y="431"/>
                  </a:lnTo>
                  <a:lnTo>
                    <a:pt x="870" y="432"/>
                  </a:lnTo>
                  <a:lnTo>
                    <a:pt x="877" y="434"/>
                  </a:lnTo>
                  <a:lnTo>
                    <a:pt x="886" y="432"/>
                  </a:lnTo>
                  <a:lnTo>
                    <a:pt x="894" y="431"/>
                  </a:lnTo>
                  <a:lnTo>
                    <a:pt x="901" y="429"/>
                  </a:lnTo>
                  <a:lnTo>
                    <a:pt x="909" y="427"/>
                  </a:lnTo>
                  <a:lnTo>
                    <a:pt x="920" y="424"/>
                  </a:lnTo>
                  <a:lnTo>
                    <a:pt x="933" y="422"/>
                  </a:lnTo>
                  <a:lnTo>
                    <a:pt x="945" y="421"/>
                  </a:lnTo>
                  <a:lnTo>
                    <a:pt x="958" y="419"/>
                  </a:lnTo>
                  <a:lnTo>
                    <a:pt x="971" y="419"/>
                  </a:lnTo>
                  <a:lnTo>
                    <a:pt x="984" y="421"/>
                  </a:lnTo>
                  <a:lnTo>
                    <a:pt x="995" y="424"/>
                  </a:lnTo>
                  <a:lnTo>
                    <a:pt x="1008" y="428"/>
                  </a:lnTo>
                  <a:lnTo>
                    <a:pt x="1024" y="447"/>
                  </a:lnTo>
                  <a:lnTo>
                    <a:pt x="1033" y="471"/>
                  </a:lnTo>
                  <a:lnTo>
                    <a:pt x="1033" y="499"/>
                  </a:lnTo>
                  <a:lnTo>
                    <a:pt x="1028" y="527"/>
                  </a:lnTo>
                  <a:lnTo>
                    <a:pt x="1024" y="519"/>
                  </a:lnTo>
                  <a:lnTo>
                    <a:pt x="1017" y="510"/>
                  </a:lnTo>
                  <a:lnTo>
                    <a:pt x="1011" y="503"/>
                  </a:lnTo>
                  <a:lnTo>
                    <a:pt x="1002" y="494"/>
                  </a:lnTo>
                  <a:lnTo>
                    <a:pt x="994" y="489"/>
                  </a:lnTo>
                  <a:lnTo>
                    <a:pt x="985" y="483"/>
                  </a:lnTo>
                  <a:lnTo>
                    <a:pt x="976" y="478"/>
                  </a:lnTo>
                  <a:lnTo>
                    <a:pt x="966" y="476"/>
                  </a:lnTo>
                  <a:lnTo>
                    <a:pt x="943" y="474"/>
                  </a:lnTo>
                  <a:lnTo>
                    <a:pt x="923" y="478"/>
                  </a:lnTo>
                  <a:lnTo>
                    <a:pt x="903" y="486"/>
                  </a:lnTo>
                  <a:lnTo>
                    <a:pt x="884" y="496"/>
                  </a:lnTo>
                  <a:lnTo>
                    <a:pt x="865" y="509"/>
                  </a:lnTo>
                  <a:lnTo>
                    <a:pt x="850" y="523"/>
                  </a:lnTo>
                  <a:lnTo>
                    <a:pt x="834" y="537"/>
                  </a:lnTo>
                  <a:lnTo>
                    <a:pt x="819" y="552"/>
                  </a:lnTo>
                  <a:lnTo>
                    <a:pt x="819" y="556"/>
                  </a:lnTo>
                  <a:lnTo>
                    <a:pt x="819" y="561"/>
                  </a:lnTo>
                  <a:lnTo>
                    <a:pt x="822" y="563"/>
                  </a:lnTo>
                  <a:lnTo>
                    <a:pt x="827" y="566"/>
                  </a:lnTo>
                  <a:lnTo>
                    <a:pt x="847" y="574"/>
                  </a:lnTo>
                  <a:lnTo>
                    <a:pt x="867" y="582"/>
                  </a:lnTo>
                  <a:lnTo>
                    <a:pt x="887" y="592"/>
                  </a:lnTo>
                  <a:lnTo>
                    <a:pt x="907" y="604"/>
                  </a:lnTo>
                  <a:lnTo>
                    <a:pt x="929" y="614"/>
                  </a:lnTo>
                  <a:lnTo>
                    <a:pt x="950" y="621"/>
                  </a:lnTo>
                  <a:lnTo>
                    <a:pt x="973" y="624"/>
                  </a:lnTo>
                  <a:lnTo>
                    <a:pt x="999" y="622"/>
                  </a:lnTo>
                  <a:lnTo>
                    <a:pt x="1009" y="617"/>
                  </a:lnTo>
                  <a:lnTo>
                    <a:pt x="1021" y="637"/>
                  </a:lnTo>
                  <a:lnTo>
                    <a:pt x="1030" y="658"/>
                  </a:lnTo>
                  <a:lnTo>
                    <a:pt x="1037" y="682"/>
                  </a:lnTo>
                  <a:lnTo>
                    <a:pt x="1041" y="705"/>
                  </a:lnTo>
                  <a:lnTo>
                    <a:pt x="1044" y="729"/>
                  </a:lnTo>
                  <a:lnTo>
                    <a:pt x="1043" y="754"/>
                  </a:lnTo>
                  <a:lnTo>
                    <a:pt x="1038" y="777"/>
                  </a:lnTo>
                  <a:lnTo>
                    <a:pt x="1031" y="801"/>
                  </a:lnTo>
                  <a:lnTo>
                    <a:pt x="1015" y="833"/>
                  </a:lnTo>
                  <a:lnTo>
                    <a:pt x="998" y="864"/>
                  </a:lnTo>
                  <a:lnTo>
                    <a:pt x="978" y="895"/>
                  </a:lnTo>
                  <a:lnTo>
                    <a:pt x="959" y="925"/>
                  </a:lnTo>
                  <a:lnTo>
                    <a:pt x="940" y="957"/>
                  </a:lnTo>
                  <a:lnTo>
                    <a:pt x="925" y="988"/>
                  </a:lnTo>
                  <a:lnTo>
                    <a:pt x="913" y="1023"/>
                  </a:lnTo>
                  <a:lnTo>
                    <a:pt x="906" y="1059"/>
                  </a:lnTo>
                  <a:lnTo>
                    <a:pt x="886" y="1075"/>
                  </a:lnTo>
                  <a:lnTo>
                    <a:pt x="867" y="1093"/>
                  </a:lnTo>
                  <a:lnTo>
                    <a:pt x="851" y="1112"/>
                  </a:lnTo>
                  <a:lnTo>
                    <a:pt x="835" y="1132"/>
                  </a:lnTo>
                  <a:lnTo>
                    <a:pt x="818" y="1152"/>
                  </a:lnTo>
                  <a:lnTo>
                    <a:pt x="802" y="1170"/>
                  </a:lnTo>
                  <a:lnTo>
                    <a:pt x="783" y="1186"/>
                  </a:lnTo>
                  <a:lnTo>
                    <a:pt x="763" y="1197"/>
                  </a:lnTo>
                  <a:lnTo>
                    <a:pt x="740" y="1201"/>
                  </a:lnTo>
                  <a:lnTo>
                    <a:pt x="719" y="1209"/>
                  </a:lnTo>
                  <a:lnTo>
                    <a:pt x="698" y="1217"/>
                  </a:lnTo>
                  <a:lnTo>
                    <a:pt x="678" y="1227"/>
                  </a:lnTo>
                  <a:lnTo>
                    <a:pt x="658" y="1240"/>
                  </a:lnTo>
                  <a:lnTo>
                    <a:pt x="641" y="1255"/>
                  </a:lnTo>
                  <a:lnTo>
                    <a:pt x="622" y="1269"/>
                  </a:lnTo>
                  <a:lnTo>
                    <a:pt x="605" y="1286"/>
                  </a:lnTo>
                  <a:lnTo>
                    <a:pt x="589" y="1304"/>
                  </a:lnTo>
                  <a:lnTo>
                    <a:pt x="573" y="1321"/>
                  </a:lnTo>
                  <a:lnTo>
                    <a:pt x="559" y="1340"/>
                  </a:lnTo>
                  <a:lnTo>
                    <a:pt x="544" y="1360"/>
                  </a:lnTo>
                  <a:lnTo>
                    <a:pt x="530" y="1379"/>
                  </a:lnTo>
                  <a:lnTo>
                    <a:pt x="518" y="1399"/>
                  </a:lnTo>
                  <a:lnTo>
                    <a:pt x="507" y="1417"/>
                  </a:lnTo>
                  <a:lnTo>
                    <a:pt x="495" y="1436"/>
                  </a:lnTo>
                  <a:lnTo>
                    <a:pt x="487" y="1456"/>
                  </a:lnTo>
                  <a:lnTo>
                    <a:pt x="484" y="1476"/>
                  </a:lnTo>
                  <a:lnTo>
                    <a:pt x="487" y="1495"/>
                  </a:lnTo>
                  <a:lnTo>
                    <a:pt x="493" y="1514"/>
                  </a:lnTo>
                  <a:lnTo>
                    <a:pt x="498" y="1534"/>
                  </a:lnTo>
                  <a:lnTo>
                    <a:pt x="503" y="1553"/>
                  </a:lnTo>
                  <a:lnTo>
                    <a:pt x="503" y="1572"/>
                  </a:lnTo>
                  <a:lnTo>
                    <a:pt x="495" y="1592"/>
                  </a:lnTo>
                  <a:lnTo>
                    <a:pt x="488" y="1608"/>
                  </a:lnTo>
                  <a:lnTo>
                    <a:pt x="482" y="1623"/>
                  </a:lnTo>
                  <a:lnTo>
                    <a:pt x="478" y="1641"/>
                  </a:lnTo>
                  <a:lnTo>
                    <a:pt x="477" y="1658"/>
                  </a:lnTo>
                  <a:lnTo>
                    <a:pt x="469" y="1658"/>
                  </a:lnTo>
                  <a:lnTo>
                    <a:pt x="462" y="1655"/>
                  </a:lnTo>
                  <a:lnTo>
                    <a:pt x="454" y="1651"/>
                  </a:lnTo>
                  <a:lnTo>
                    <a:pt x="446" y="1648"/>
                  </a:lnTo>
                  <a:lnTo>
                    <a:pt x="438" y="1645"/>
                  </a:lnTo>
                  <a:lnTo>
                    <a:pt x="429" y="1645"/>
                  </a:lnTo>
                  <a:lnTo>
                    <a:pt x="422" y="1648"/>
                  </a:lnTo>
                  <a:lnTo>
                    <a:pt x="415" y="1655"/>
                  </a:lnTo>
                  <a:lnTo>
                    <a:pt x="402" y="1757"/>
                  </a:lnTo>
                  <a:lnTo>
                    <a:pt x="382" y="1746"/>
                  </a:lnTo>
                  <a:lnTo>
                    <a:pt x="361" y="1734"/>
                  </a:lnTo>
                  <a:lnTo>
                    <a:pt x="340" y="1724"/>
                  </a:lnTo>
                  <a:lnTo>
                    <a:pt x="320" y="1714"/>
                  </a:lnTo>
                  <a:lnTo>
                    <a:pt x="298" y="1705"/>
                  </a:lnTo>
                  <a:lnTo>
                    <a:pt x="277" y="1698"/>
                  </a:lnTo>
                  <a:lnTo>
                    <a:pt x="253" y="1693"/>
                  </a:lnTo>
                  <a:lnTo>
                    <a:pt x="230" y="1688"/>
                  </a:lnTo>
                  <a:lnTo>
                    <a:pt x="223" y="1685"/>
                  </a:lnTo>
                  <a:lnTo>
                    <a:pt x="216" y="1681"/>
                  </a:lnTo>
                  <a:lnTo>
                    <a:pt x="209" y="1678"/>
                  </a:lnTo>
                  <a:lnTo>
                    <a:pt x="203" y="1674"/>
                  </a:lnTo>
                  <a:lnTo>
                    <a:pt x="196" y="1669"/>
                  </a:lnTo>
                  <a:lnTo>
                    <a:pt x="190" y="1664"/>
                  </a:lnTo>
                  <a:lnTo>
                    <a:pt x="186" y="1658"/>
                  </a:lnTo>
                  <a:lnTo>
                    <a:pt x="181" y="1651"/>
                  </a:lnTo>
                  <a:lnTo>
                    <a:pt x="184" y="1587"/>
                  </a:lnTo>
                  <a:lnTo>
                    <a:pt x="193" y="1523"/>
                  </a:lnTo>
                  <a:lnTo>
                    <a:pt x="203" y="1458"/>
                  </a:lnTo>
                  <a:lnTo>
                    <a:pt x="212" y="1393"/>
                  </a:lnTo>
                  <a:lnTo>
                    <a:pt x="216" y="1340"/>
                  </a:lnTo>
                  <a:lnTo>
                    <a:pt x="217" y="1285"/>
                  </a:lnTo>
                  <a:lnTo>
                    <a:pt x="217" y="1232"/>
                  </a:lnTo>
                  <a:lnTo>
                    <a:pt x="213" y="1178"/>
                  </a:lnTo>
                  <a:lnTo>
                    <a:pt x="206" y="1127"/>
                  </a:lnTo>
                  <a:lnTo>
                    <a:pt x="196" y="1078"/>
                  </a:lnTo>
                  <a:lnTo>
                    <a:pt x="180" y="1030"/>
                  </a:lnTo>
                  <a:lnTo>
                    <a:pt x="158" y="987"/>
                  </a:lnTo>
                  <a:lnTo>
                    <a:pt x="169" y="978"/>
                  </a:lnTo>
                  <a:lnTo>
                    <a:pt x="179" y="968"/>
                  </a:lnTo>
                  <a:lnTo>
                    <a:pt x="186" y="958"/>
                  </a:lnTo>
                  <a:lnTo>
                    <a:pt x="193" y="948"/>
                  </a:lnTo>
                  <a:lnTo>
                    <a:pt x="197" y="935"/>
                  </a:lnTo>
                  <a:lnTo>
                    <a:pt x="200" y="923"/>
                  </a:lnTo>
                  <a:lnTo>
                    <a:pt x="202" y="910"/>
                  </a:lnTo>
                  <a:lnTo>
                    <a:pt x="199" y="896"/>
                  </a:lnTo>
                  <a:lnTo>
                    <a:pt x="197" y="889"/>
                  </a:lnTo>
                  <a:lnTo>
                    <a:pt x="194" y="882"/>
                  </a:lnTo>
                  <a:lnTo>
                    <a:pt x="194" y="876"/>
                  </a:lnTo>
                  <a:lnTo>
                    <a:pt x="199" y="869"/>
                  </a:lnTo>
                  <a:lnTo>
                    <a:pt x="199" y="849"/>
                  </a:lnTo>
                  <a:lnTo>
                    <a:pt x="200" y="827"/>
                  </a:lnTo>
                  <a:lnTo>
                    <a:pt x="199" y="808"/>
                  </a:lnTo>
                  <a:lnTo>
                    <a:pt x="190" y="791"/>
                  </a:lnTo>
                  <a:lnTo>
                    <a:pt x="180" y="794"/>
                  </a:lnTo>
                  <a:lnTo>
                    <a:pt x="173" y="802"/>
                  </a:lnTo>
                  <a:lnTo>
                    <a:pt x="170" y="814"/>
                  </a:lnTo>
                  <a:lnTo>
                    <a:pt x="167" y="827"/>
                  </a:lnTo>
                  <a:lnTo>
                    <a:pt x="164" y="838"/>
                  </a:lnTo>
                  <a:lnTo>
                    <a:pt x="158" y="844"/>
                  </a:lnTo>
                  <a:lnTo>
                    <a:pt x="148" y="843"/>
                  </a:lnTo>
                  <a:lnTo>
                    <a:pt x="134" y="830"/>
                  </a:lnTo>
                  <a:lnTo>
                    <a:pt x="121" y="830"/>
                  </a:lnTo>
                  <a:lnTo>
                    <a:pt x="137" y="817"/>
                  </a:lnTo>
                  <a:lnTo>
                    <a:pt x="147" y="802"/>
                  </a:lnTo>
                  <a:lnTo>
                    <a:pt x="154" y="785"/>
                  </a:lnTo>
                  <a:lnTo>
                    <a:pt x="156" y="766"/>
                  </a:lnTo>
                  <a:lnTo>
                    <a:pt x="148" y="761"/>
                  </a:lnTo>
                  <a:lnTo>
                    <a:pt x="140" y="755"/>
                  </a:lnTo>
                  <a:lnTo>
                    <a:pt x="131" y="748"/>
                  </a:lnTo>
                  <a:lnTo>
                    <a:pt x="122" y="742"/>
                  </a:lnTo>
                  <a:lnTo>
                    <a:pt x="114" y="735"/>
                  </a:lnTo>
                  <a:lnTo>
                    <a:pt x="108" y="728"/>
                  </a:lnTo>
                  <a:lnTo>
                    <a:pt x="105" y="719"/>
                  </a:lnTo>
                  <a:lnTo>
                    <a:pt x="105" y="710"/>
                  </a:lnTo>
                  <a:lnTo>
                    <a:pt x="114" y="690"/>
                  </a:lnTo>
                  <a:lnTo>
                    <a:pt x="114" y="667"/>
                  </a:lnTo>
                  <a:lnTo>
                    <a:pt x="111" y="643"/>
                  </a:lnTo>
                  <a:lnTo>
                    <a:pt x="109" y="620"/>
                  </a:lnTo>
                  <a:lnTo>
                    <a:pt x="104" y="611"/>
                  </a:lnTo>
                  <a:lnTo>
                    <a:pt x="97" y="604"/>
                  </a:lnTo>
                  <a:lnTo>
                    <a:pt x="88" y="601"/>
                  </a:lnTo>
                  <a:lnTo>
                    <a:pt x="78" y="605"/>
                  </a:lnTo>
                  <a:lnTo>
                    <a:pt x="72" y="611"/>
                  </a:lnTo>
                  <a:lnTo>
                    <a:pt x="68" y="617"/>
                  </a:lnTo>
                  <a:lnTo>
                    <a:pt x="66" y="625"/>
                  </a:lnTo>
                  <a:lnTo>
                    <a:pt x="68" y="633"/>
                  </a:lnTo>
                  <a:lnTo>
                    <a:pt x="84" y="644"/>
                  </a:lnTo>
                  <a:lnTo>
                    <a:pt x="89" y="657"/>
                  </a:lnTo>
                  <a:lnTo>
                    <a:pt x="89" y="671"/>
                  </a:lnTo>
                  <a:lnTo>
                    <a:pt x="86" y="687"/>
                  </a:lnTo>
                  <a:lnTo>
                    <a:pt x="82" y="705"/>
                  </a:lnTo>
                  <a:lnTo>
                    <a:pt x="79" y="720"/>
                  </a:lnTo>
                  <a:lnTo>
                    <a:pt x="81" y="736"/>
                  </a:lnTo>
                  <a:lnTo>
                    <a:pt x="89" y="751"/>
                  </a:lnTo>
                  <a:lnTo>
                    <a:pt x="105" y="758"/>
                  </a:lnTo>
                  <a:lnTo>
                    <a:pt x="111" y="768"/>
                  </a:lnTo>
                  <a:lnTo>
                    <a:pt x="111" y="778"/>
                  </a:lnTo>
                  <a:lnTo>
                    <a:pt x="108" y="790"/>
                  </a:lnTo>
                  <a:lnTo>
                    <a:pt x="102" y="802"/>
                  </a:lnTo>
                  <a:lnTo>
                    <a:pt x="99" y="813"/>
                  </a:lnTo>
                  <a:lnTo>
                    <a:pt x="102" y="823"/>
                  </a:lnTo>
                  <a:lnTo>
                    <a:pt x="112" y="830"/>
                  </a:lnTo>
                  <a:lnTo>
                    <a:pt x="105" y="827"/>
                  </a:lnTo>
                  <a:lnTo>
                    <a:pt x="97" y="827"/>
                  </a:lnTo>
                  <a:lnTo>
                    <a:pt x="88" y="830"/>
                  </a:lnTo>
                  <a:lnTo>
                    <a:pt x="81" y="831"/>
                  </a:lnTo>
                  <a:lnTo>
                    <a:pt x="73" y="792"/>
                  </a:lnTo>
                  <a:lnTo>
                    <a:pt x="61" y="755"/>
                  </a:lnTo>
                  <a:lnTo>
                    <a:pt x="42" y="719"/>
                  </a:lnTo>
                  <a:lnTo>
                    <a:pt x="25" y="683"/>
                  </a:lnTo>
                  <a:lnTo>
                    <a:pt x="9" y="647"/>
                  </a:lnTo>
                  <a:lnTo>
                    <a:pt x="0" y="610"/>
                  </a:lnTo>
                  <a:lnTo>
                    <a:pt x="3" y="571"/>
                  </a:lnTo>
                  <a:lnTo>
                    <a:pt x="19" y="529"/>
                  </a:lnTo>
                  <a:lnTo>
                    <a:pt x="29" y="519"/>
                  </a:lnTo>
                  <a:lnTo>
                    <a:pt x="39" y="507"/>
                  </a:lnTo>
                  <a:lnTo>
                    <a:pt x="50" y="499"/>
                  </a:lnTo>
                  <a:lnTo>
                    <a:pt x="62" y="490"/>
                  </a:lnTo>
                  <a:lnTo>
                    <a:pt x="75" y="484"/>
                  </a:lnTo>
                  <a:lnTo>
                    <a:pt x="88" y="481"/>
                  </a:lnTo>
                  <a:lnTo>
                    <a:pt x="102" y="480"/>
                  </a:lnTo>
                  <a:lnTo>
                    <a:pt x="118" y="483"/>
                  </a:lnTo>
                  <a:lnTo>
                    <a:pt x="130" y="489"/>
                  </a:lnTo>
                  <a:lnTo>
                    <a:pt x="141" y="496"/>
                  </a:lnTo>
                  <a:lnTo>
                    <a:pt x="151" y="503"/>
                  </a:lnTo>
                  <a:lnTo>
                    <a:pt x="163" y="512"/>
                  </a:lnTo>
                  <a:lnTo>
                    <a:pt x="171" y="520"/>
                  </a:lnTo>
                  <a:lnTo>
                    <a:pt x="180" y="530"/>
                  </a:lnTo>
                  <a:lnTo>
                    <a:pt x="186" y="540"/>
                  </a:lnTo>
                  <a:lnTo>
                    <a:pt x="190" y="553"/>
                  </a:lnTo>
                  <a:lnTo>
                    <a:pt x="203" y="553"/>
                  </a:lnTo>
                  <a:lnTo>
                    <a:pt x="212" y="549"/>
                  </a:lnTo>
                  <a:lnTo>
                    <a:pt x="215" y="542"/>
                  </a:lnTo>
                  <a:lnTo>
                    <a:pt x="216" y="533"/>
                  </a:lnTo>
                  <a:lnTo>
                    <a:pt x="215" y="522"/>
                  </a:lnTo>
                  <a:lnTo>
                    <a:pt x="215" y="510"/>
                  </a:lnTo>
                  <a:lnTo>
                    <a:pt x="216" y="499"/>
                  </a:lnTo>
                  <a:lnTo>
                    <a:pt x="219" y="489"/>
                  </a:lnTo>
                  <a:lnTo>
                    <a:pt x="230" y="458"/>
                  </a:lnTo>
                  <a:lnTo>
                    <a:pt x="233" y="428"/>
                  </a:lnTo>
                  <a:lnTo>
                    <a:pt x="229" y="398"/>
                  </a:lnTo>
                  <a:lnTo>
                    <a:pt x="220" y="368"/>
                  </a:lnTo>
                  <a:lnTo>
                    <a:pt x="212" y="336"/>
                  </a:lnTo>
                  <a:lnTo>
                    <a:pt x="205" y="304"/>
                  </a:lnTo>
                  <a:lnTo>
                    <a:pt x="203" y="273"/>
                  </a:lnTo>
                  <a:lnTo>
                    <a:pt x="209" y="238"/>
                  </a:lnTo>
                  <a:lnTo>
                    <a:pt x="223" y="153"/>
                  </a:lnTo>
                  <a:lnTo>
                    <a:pt x="243" y="134"/>
                  </a:lnTo>
                  <a:lnTo>
                    <a:pt x="264" y="117"/>
                  </a:lnTo>
                  <a:lnTo>
                    <a:pt x="284" y="100"/>
                  </a:lnTo>
                  <a:lnTo>
                    <a:pt x="305" y="82"/>
                  </a:lnTo>
                  <a:lnTo>
                    <a:pt x="327" y="67"/>
                  </a:lnTo>
                  <a:lnTo>
                    <a:pt x="350" y="52"/>
                  </a:lnTo>
                  <a:lnTo>
                    <a:pt x="373" y="39"/>
                  </a:lnTo>
                  <a:lnTo>
                    <a:pt x="396" y="28"/>
                  </a:lnTo>
                  <a:lnTo>
                    <a:pt x="421" y="18"/>
                  </a:lnTo>
                  <a:lnTo>
                    <a:pt x="445" y="10"/>
                  </a:lnTo>
                  <a:lnTo>
                    <a:pt x="469" y="5"/>
                  </a:lnTo>
                  <a:lnTo>
                    <a:pt x="495" y="2"/>
                  </a:lnTo>
                  <a:lnTo>
                    <a:pt x="521" y="0"/>
                  </a:lnTo>
                  <a:lnTo>
                    <a:pt x="547" y="2"/>
                  </a:lnTo>
                  <a:lnTo>
                    <a:pt x="575" y="8"/>
                  </a:lnTo>
                  <a:lnTo>
                    <a:pt x="602" y="15"/>
                  </a:lnTo>
                  <a:lnTo>
                    <a:pt x="622" y="22"/>
                  </a:lnTo>
                  <a:lnTo>
                    <a:pt x="644" y="28"/>
                  </a:lnTo>
                  <a:lnTo>
                    <a:pt x="665" y="32"/>
                  </a:lnTo>
                  <a:lnTo>
                    <a:pt x="687" y="35"/>
                  </a:lnTo>
                  <a:lnTo>
                    <a:pt x="710" y="38"/>
                  </a:lnTo>
                  <a:lnTo>
                    <a:pt x="732" y="38"/>
                  </a:lnTo>
                  <a:lnTo>
                    <a:pt x="753" y="36"/>
                  </a:lnTo>
                  <a:lnTo>
                    <a:pt x="775" y="35"/>
                  </a:lnTo>
                  <a:close/>
                </a:path>
              </a:pathLst>
            </a:custGeom>
            <a:solidFill>
              <a:srgbClr val="E2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87" name="Freeform 111"/>
            <p:cNvSpPr>
              <a:spLocks/>
            </p:cNvSpPr>
            <p:nvPr/>
          </p:nvSpPr>
          <p:spPr bwMode="auto">
            <a:xfrm>
              <a:off x="2660" y="1757"/>
              <a:ext cx="142" cy="253"/>
            </a:xfrm>
            <a:custGeom>
              <a:avLst/>
              <a:gdLst>
                <a:gd name="T0" fmla="*/ 77 w 142"/>
                <a:gd name="T1" fmla="*/ 26 h 253"/>
                <a:gd name="T2" fmla="*/ 72 w 142"/>
                <a:gd name="T3" fmla="*/ 32 h 253"/>
                <a:gd name="T4" fmla="*/ 62 w 142"/>
                <a:gd name="T5" fmla="*/ 43 h 253"/>
                <a:gd name="T6" fmla="*/ 50 w 142"/>
                <a:gd name="T7" fmla="*/ 57 h 253"/>
                <a:gd name="T8" fmla="*/ 49 w 142"/>
                <a:gd name="T9" fmla="*/ 66 h 253"/>
                <a:gd name="T10" fmla="*/ 56 w 142"/>
                <a:gd name="T11" fmla="*/ 73 h 253"/>
                <a:gd name="T12" fmla="*/ 65 w 142"/>
                <a:gd name="T13" fmla="*/ 78 h 253"/>
                <a:gd name="T14" fmla="*/ 73 w 142"/>
                <a:gd name="T15" fmla="*/ 78 h 253"/>
                <a:gd name="T16" fmla="*/ 82 w 142"/>
                <a:gd name="T17" fmla="*/ 76 h 253"/>
                <a:gd name="T18" fmla="*/ 92 w 142"/>
                <a:gd name="T19" fmla="*/ 73 h 253"/>
                <a:gd name="T20" fmla="*/ 101 w 142"/>
                <a:gd name="T21" fmla="*/ 70 h 253"/>
                <a:gd name="T22" fmla="*/ 111 w 142"/>
                <a:gd name="T23" fmla="*/ 68 h 253"/>
                <a:gd name="T24" fmla="*/ 119 w 142"/>
                <a:gd name="T25" fmla="*/ 66 h 253"/>
                <a:gd name="T26" fmla="*/ 139 w 142"/>
                <a:gd name="T27" fmla="*/ 50 h 253"/>
                <a:gd name="T28" fmla="*/ 142 w 142"/>
                <a:gd name="T29" fmla="*/ 72 h 253"/>
                <a:gd name="T30" fmla="*/ 137 w 142"/>
                <a:gd name="T31" fmla="*/ 91 h 253"/>
                <a:gd name="T32" fmla="*/ 124 w 142"/>
                <a:gd name="T33" fmla="*/ 106 h 253"/>
                <a:gd name="T34" fmla="*/ 109 w 142"/>
                <a:gd name="T35" fmla="*/ 121 h 253"/>
                <a:gd name="T36" fmla="*/ 95 w 142"/>
                <a:gd name="T37" fmla="*/ 137 h 253"/>
                <a:gd name="T38" fmla="*/ 83 w 142"/>
                <a:gd name="T39" fmla="*/ 153 h 253"/>
                <a:gd name="T40" fmla="*/ 80 w 142"/>
                <a:gd name="T41" fmla="*/ 171 h 253"/>
                <a:gd name="T42" fmla="*/ 89 w 142"/>
                <a:gd name="T43" fmla="*/ 193 h 253"/>
                <a:gd name="T44" fmla="*/ 89 w 142"/>
                <a:gd name="T45" fmla="*/ 212 h 253"/>
                <a:gd name="T46" fmla="*/ 85 w 142"/>
                <a:gd name="T47" fmla="*/ 227 h 253"/>
                <a:gd name="T48" fmla="*/ 75 w 142"/>
                <a:gd name="T49" fmla="*/ 242 h 253"/>
                <a:gd name="T50" fmla="*/ 54 w 142"/>
                <a:gd name="T51" fmla="*/ 253 h 253"/>
                <a:gd name="T52" fmla="*/ 40 w 142"/>
                <a:gd name="T53" fmla="*/ 236 h 253"/>
                <a:gd name="T54" fmla="*/ 41 w 142"/>
                <a:gd name="T55" fmla="*/ 214 h 253"/>
                <a:gd name="T56" fmla="*/ 47 w 142"/>
                <a:gd name="T57" fmla="*/ 191 h 253"/>
                <a:gd name="T58" fmla="*/ 46 w 142"/>
                <a:gd name="T59" fmla="*/ 167 h 253"/>
                <a:gd name="T60" fmla="*/ 43 w 142"/>
                <a:gd name="T61" fmla="*/ 144 h 253"/>
                <a:gd name="T62" fmla="*/ 40 w 142"/>
                <a:gd name="T63" fmla="*/ 122 h 253"/>
                <a:gd name="T64" fmla="*/ 34 w 142"/>
                <a:gd name="T65" fmla="*/ 102 h 253"/>
                <a:gd name="T66" fmla="*/ 27 w 142"/>
                <a:gd name="T67" fmla="*/ 82 h 253"/>
                <a:gd name="T68" fmla="*/ 20 w 142"/>
                <a:gd name="T69" fmla="*/ 63 h 253"/>
                <a:gd name="T70" fmla="*/ 13 w 142"/>
                <a:gd name="T71" fmla="*/ 43 h 253"/>
                <a:gd name="T72" fmla="*/ 5 w 142"/>
                <a:gd name="T73" fmla="*/ 24 h 253"/>
                <a:gd name="T74" fmla="*/ 0 w 142"/>
                <a:gd name="T75" fmla="*/ 4 h 253"/>
                <a:gd name="T76" fmla="*/ 10 w 142"/>
                <a:gd name="T77" fmla="*/ 1 h 253"/>
                <a:gd name="T78" fmla="*/ 20 w 142"/>
                <a:gd name="T79" fmla="*/ 0 h 253"/>
                <a:gd name="T80" fmla="*/ 31 w 142"/>
                <a:gd name="T81" fmla="*/ 0 h 253"/>
                <a:gd name="T82" fmla="*/ 41 w 142"/>
                <a:gd name="T83" fmla="*/ 1 h 253"/>
                <a:gd name="T84" fmla="*/ 52 w 142"/>
                <a:gd name="T85" fmla="*/ 6 h 253"/>
                <a:gd name="T86" fmla="*/ 62 w 142"/>
                <a:gd name="T87" fmla="*/ 10 h 253"/>
                <a:gd name="T88" fmla="*/ 70 w 142"/>
                <a:gd name="T89" fmla="*/ 17 h 253"/>
                <a:gd name="T90" fmla="*/ 77 w 142"/>
                <a:gd name="T91" fmla="*/ 26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2" h="253">
                  <a:moveTo>
                    <a:pt x="77" y="26"/>
                  </a:moveTo>
                  <a:lnTo>
                    <a:pt x="72" y="32"/>
                  </a:lnTo>
                  <a:lnTo>
                    <a:pt x="62" y="43"/>
                  </a:lnTo>
                  <a:lnTo>
                    <a:pt x="50" y="57"/>
                  </a:lnTo>
                  <a:lnTo>
                    <a:pt x="49" y="66"/>
                  </a:lnTo>
                  <a:lnTo>
                    <a:pt x="56" y="73"/>
                  </a:lnTo>
                  <a:lnTo>
                    <a:pt x="65" y="78"/>
                  </a:lnTo>
                  <a:lnTo>
                    <a:pt x="73" y="78"/>
                  </a:lnTo>
                  <a:lnTo>
                    <a:pt x="82" y="76"/>
                  </a:lnTo>
                  <a:lnTo>
                    <a:pt x="92" y="73"/>
                  </a:lnTo>
                  <a:lnTo>
                    <a:pt x="101" y="70"/>
                  </a:lnTo>
                  <a:lnTo>
                    <a:pt x="111" y="68"/>
                  </a:lnTo>
                  <a:lnTo>
                    <a:pt x="119" y="66"/>
                  </a:lnTo>
                  <a:lnTo>
                    <a:pt x="139" y="50"/>
                  </a:lnTo>
                  <a:lnTo>
                    <a:pt x="142" y="72"/>
                  </a:lnTo>
                  <a:lnTo>
                    <a:pt x="137" y="91"/>
                  </a:lnTo>
                  <a:lnTo>
                    <a:pt x="124" y="106"/>
                  </a:lnTo>
                  <a:lnTo>
                    <a:pt x="109" y="121"/>
                  </a:lnTo>
                  <a:lnTo>
                    <a:pt x="95" y="137"/>
                  </a:lnTo>
                  <a:lnTo>
                    <a:pt x="83" y="153"/>
                  </a:lnTo>
                  <a:lnTo>
                    <a:pt x="80" y="171"/>
                  </a:lnTo>
                  <a:lnTo>
                    <a:pt x="89" y="193"/>
                  </a:lnTo>
                  <a:lnTo>
                    <a:pt x="89" y="212"/>
                  </a:lnTo>
                  <a:lnTo>
                    <a:pt x="85" y="227"/>
                  </a:lnTo>
                  <a:lnTo>
                    <a:pt x="75" y="242"/>
                  </a:lnTo>
                  <a:lnTo>
                    <a:pt x="54" y="253"/>
                  </a:lnTo>
                  <a:lnTo>
                    <a:pt x="40" y="236"/>
                  </a:lnTo>
                  <a:lnTo>
                    <a:pt x="41" y="214"/>
                  </a:lnTo>
                  <a:lnTo>
                    <a:pt x="47" y="191"/>
                  </a:lnTo>
                  <a:lnTo>
                    <a:pt x="46" y="167"/>
                  </a:lnTo>
                  <a:lnTo>
                    <a:pt x="43" y="144"/>
                  </a:lnTo>
                  <a:lnTo>
                    <a:pt x="40" y="122"/>
                  </a:lnTo>
                  <a:lnTo>
                    <a:pt x="34" y="102"/>
                  </a:lnTo>
                  <a:lnTo>
                    <a:pt x="27" y="82"/>
                  </a:lnTo>
                  <a:lnTo>
                    <a:pt x="20" y="63"/>
                  </a:lnTo>
                  <a:lnTo>
                    <a:pt x="13" y="43"/>
                  </a:lnTo>
                  <a:lnTo>
                    <a:pt x="5" y="24"/>
                  </a:lnTo>
                  <a:lnTo>
                    <a:pt x="0" y="4"/>
                  </a:lnTo>
                  <a:lnTo>
                    <a:pt x="10" y="1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52" y="6"/>
                  </a:lnTo>
                  <a:lnTo>
                    <a:pt x="62" y="10"/>
                  </a:lnTo>
                  <a:lnTo>
                    <a:pt x="70" y="17"/>
                  </a:lnTo>
                  <a:lnTo>
                    <a:pt x="77" y="26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88" name="Freeform 112"/>
            <p:cNvSpPr>
              <a:spLocks/>
            </p:cNvSpPr>
            <p:nvPr/>
          </p:nvSpPr>
          <p:spPr bwMode="auto">
            <a:xfrm>
              <a:off x="2534" y="1848"/>
              <a:ext cx="68" cy="34"/>
            </a:xfrm>
            <a:custGeom>
              <a:avLst/>
              <a:gdLst>
                <a:gd name="T0" fmla="*/ 68 w 68"/>
                <a:gd name="T1" fmla="*/ 34 h 34"/>
                <a:gd name="T2" fmla="*/ 58 w 68"/>
                <a:gd name="T3" fmla="*/ 31 h 34"/>
                <a:gd name="T4" fmla="*/ 48 w 68"/>
                <a:gd name="T5" fmla="*/ 30 h 34"/>
                <a:gd name="T6" fmla="*/ 36 w 68"/>
                <a:gd name="T7" fmla="*/ 28 h 34"/>
                <a:gd name="T8" fmla="*/ 26 w 68"/>
                <a:gd name="T9" fmla="*/ 26 h 34"/>
                <a:gd name="T10" fmla="*/ 16 w 68"/>
                <a:gd name="T11" fmla="*/ 23 h 34"/>
                <a:gd name="T12" fmla="*/ 9 w 68"/>
                <a:gd name="T13" fmla="*/ 18 h 34"/>
                <a:gd name="T14" fmla="*/ 3 w 68"/>
                <a:gd name="T15" fmla="*/ 11 h 34"/>
                <a:gd name="T16" fmla="*/ 0 w 68"/>
                <a:gd name="T17" fmla="*/ 0 h 34"/>
                <a:gd name="T18" fmla="*/ 11 w 68"/>
                <a:gd name="T19" fmla="*/ 0 h 34"/>
                <a:gd name="T20" fmla="*/ 21 w 68"/>
                <a:gd name="T21" fmla="*/ 0 h 34"/>
                <a:gd name="T22" fmla="*/ 31 w 68"/>
                <a:gd name="T23" fmla="*/ 1 h 34"/>
                <a:gd name="T24" fmla="*/ 41 w 68"/>
                <a:gd name="T25" fmla="*/ 4 h 34"/>
                <a:gd name="T26" fmla="*/ 51 w 68"/>
                <a:gd name="T27" fmla="*/ 8 h 34"/>
                <a:gd name="T28" fmla="*/ 58 w 68"/>
                <a:gd name="T29" fmla="*/ 14 h 34"/>
                <a:gd name="T30" fmla="*/ 65 w 68"/>
                <a:gd name="T31" fmla="*/ 23 h 34"/>
                <a:gd name="T32" fmla="*/ 68 w 6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4">
                  <a:moveTo>
                    <a:pt x="68" y="34"/>
                  </a:moveTo>
                  <a:lnTo>
                    <a:pt x="58" y="31"/>
                  </a:lnTo>
                  <a:lnTo>
                    <a:pt x="48" y="30"/>
                  </a:lnTo>
                  <a:lnTo>
                    <a:pt x="36" y="28"/>
                  </a:lnTo>
                  <a:lnTo>
                    <a:pt x="26" y="26"/>
                  </a:lnTo>
                  <a:lnTo>
                    <a:pt x="16" y="23"/>
                  </a:lnTo>
                  <a:lnTo>
                    <a:pt x="9" y="18"/>
                  </a:lnTo>
                  <a:lnTo>
                    <a:pt x="3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1" y="1"/>
                  </a:lnTo>
                  <a:lnTo>
                    <a:pt x="41" y="4"/>
                  </a:lnTo>
                  <a:lnTo>
                    <a:pt x="51" y="8"/>
                  </a:lnTo>
                  <a:lnTo>
                    <a:pt x="58" y="14"/>
                  </a:lnTo>
                  <a:lnTo>
                    <a:pt x="65" y="23"/>
                  </a:lnTo>
                  <a:lnTo>
                    <a:pt x="68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89" name="Freeform 113"/>
            <p:cNvSpPr>
              <a:spLocks/>
            </p:cNvSpPr>
            <p:nvPr/>
          </p:nvSpPr>
          <p:spPr bwMode="auto">
            <a:xfrm>
              <a:off x="1940" y="1902"/>
              <a:ext cx="170" cy="100"/>
            </a:xfrm>
            <a:custGeom>
              <a:avLst/>
              <a:gdLst>
                <a:gd name="T0" fmla="*/ 168 w 170"/>
                <a:gd name="T1" fmla="*/ 2 h 100"/>
                <a:gd name="T2" fmla="*/ 170 w 170"/>
                <a:gd name="T3" fmla="*/ 10 h 100"/>
                <a:gd name="T4" fmla="*/ 167 w 170"/>
                <a:gd name="T5" fmla="*/ 16 h 100"/>
                <a:gd name="T6" fmla="*/ 162 w 170"/>
                <a:gd name="T7" fmla="*/ 18 h 100"/>
                <a:gd name="T8" fmla="*/ 155 w 170"/>
                <a:gd name="T9" fmla="*/ 18 h 100"/>
                <a:gd name="T10" fmla="*/ 148 w 170"/>
                <a:gd name="T11" fmla="*/ 18 h 100"/>
                <a:gd name="T12" fmla="*/ 141 w 170"/>
                <a:gd name="T13" fmla="*/ 18 h 100"/>
                <a:gd name="T14" fmla="*/ 135 w 170"/>
                <a:gd name="T15" fmla="*/ 19 h 100"/>
                <a:gd name="T16" fmla="*/ 129 w 170"/>
                <a:gd name="T17" fmla="*/ 22 h 100"/>
                <a:gd name="T18" fmla="*/ 113 w 170"/>
                <a:gd name="T19" fmla="*/ 31 h 100"/>
                <a:gd name="T20" fmla="*/ 96 w 170"/>
                <a:gd name="T21" fmla="*/ 38 h 100"/>
                <a:gd name="T22" fmla="*/ 79 w 170"/>
                <a:gd name="T23" fmla="*/ 46 h 100"/>
                <a:gd name="T24" fmla="*/ 62 w 170"/>
                <a:gd name="T25" fmla="*/ 55 h 100"/>
                <a:gd name="T26" fmla="*/ 46 w 170"/>
                <a:gd name="T27" fmla="*/ 64 h 100"/>
                <a:gd name="T28" fmla="*/ 30 w 170"/>
                <a:gd name="T29" fmla="*/ 74 h 100"/>
                <a:gd name="T30" fmla="*/ 16 w 170"/>
                <a:gd name="T31" fmla="*/ 87 h 100"/>
                <a:gd name="T32" fmla="*/ 3 w 170"/>
                <a:gd name="T33" fmla="*/ 100 h 100"/>
                <a:gd name="T34" fmla="*/ 0 w 170"/>
                <a:gd name="T35" fmla="*/ 90 h 100"/>
                <a:gd name="T36" fmla="*/ 1 w 170"/>
                <a:gd name="T37" fmla="*/ 81 h 100"/>
                <a:gd name="T38" fmla="*/ 5 w 170"/>
                <a:gd name="T39" fmla="*/ 74 h 100"/>
                <a:gd name="T40" fmla="*/ 11 w 170"/>
                <a:gd name="T41" fmla="*/ 67 h 100"/>
                <a:gd name="T42" fmla="*/ 18 w 170"/>
                <a:gd name="T43" fmla="*/ 59 h 100"/>
                <a:gd name="T44" fmla="*/ 27 w 170"/>
                <a:gd name="T45" fmla="*/ 54 h 100"/>
                <a:gd name="T46" fmla="*/ 36 w 170"/>
                <a:gd name="T47" fmla="*/ 48 h 100"/>
                <a:gd name="T48" fmla="*/ 43 w 170"/>
                <a:gd name="T49" fmla="*/ 42 h 100"/>
                <a:gd name="T50" fmla="*/ 57 w 170"/>
                <a:gd name="T51" fmla="*/ 33 h 100"/>
                <a:gd name="T52" fmla="*/ 72 w 170"/>
                <a:gd name="T53" fmla="*/ 26 h 100"/>
                <a:gd name="T54" fmla="*/ 86 w 170"/>
                <a:gd name="T55" fmla="*/ 18 h 100"/>
                <a:gd name="T56" fmla="*/ 102 w 170"/>
                <a:gd name="T57" fmla="*/ 10 h 100"/>
                <a:gd name="T58" fmla="*/ 118 w 170"/>
                <a:gd name="T59" fmla="*/ 5 h 100"/>
                <a:gd name="T60" fmla="*/ 134 w 170"/>
                <a:gd name="T61" fmla="*/ 0 h 100"/>
                <a:gd name="T62" fmla="*/ 151 w 170"/>
                <a:gd name="T63" fmla="*/ 0 h 100"/>
                <a:gd name="T64" fmla="*/ 168 w 170"/>
                <a:gd name="T65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0" h="100">
                  <a:moveTo>
                    <a:pt x="168" y="2"/>
                  </a:moveTo>
                  <a:lnTo>
                    <a:pt x="170" y="10"/>
                  </a:lnTo>
                  <a:lnTo>
                    <a:pt x="167" y="16"/>
                  </a:lnTo>
                  <a:lnTo>
                    <a:pt x="162" y="18"/>
                  </a:lnTo>
                  <a:lnTo>
                    <a:pt x="155" y="18"/>
                  </a:lnTo>
                  <a:lnTo>
                    <a:pt x="148" y="18"/>
                  </a:lnTo>
                  <a:lnTo>
                    <a:pt x="141" y="18"/>
                  </a:lnTo>
                  <a:lnTo>
                    <a:pt x="135" y="19"/>
                  </a:lnTo>
                  <a:lnTo>
                    <a:pt x="129" y="22"/>
                  </a:lnTo>
                  <a:lnTo>
                    <a:pt x="113" y="31"/>
                  </a:lnTo>
                  <a:lnTo>
                    <a:pt x="96" y="38"/>
                  </a:lnTo>
                  <a:lnTo>
                    <a:pt x="79" y="46"/>
                  </a:lnTo>
                  <a:lnTo>
                    <a:pt x="62" y="55"/>
                  </a:lnTo>
                  <a:lnTo>
                    <a:pt x="46" y="64"/>
                  </a:lnTo>
                  <a:lnTo>
                    <a:pt x="30" y="74"/>
                  </a:lnTo>
                  <a:lnTo>
                    <a:pt x="16" y="87"/>
                  </a:lnTo>
                  <a:lnTo>
                    <a:pt x="3" y="100"/>
                  </a:lnTo>
                  <a:lnTo>
                    <a:pt x="0" y="90"/>
                  </a:lnTo>
                  <a:lnTo>
                    <a:pt x="1" y="81"/>
                  </a:lnTo>
                  <a:lnTo>
                    <a:pt x="5" y="74"/>
                  </a:lnTo>
                  <a:lnTo>
                    <a:pt x="11" y="67"/>
                  </a:lnTo>
                  <a:lnTo>
                    <a:pt x="18" y="59"/>
                  </a:lnTo>
                  <a:lnTo>
                    <a:pt x="27" y="54"/>
                  </a:lnTo>
                  <a:lnTo>
                    <a:pt x="36" y="48"/>
                  </a:lnTo>
                  <a:lnTo>
                    <a:pt x="43" y="42"/>
                  </a:lnTo>
                  <a:lnTo>
                    <a:pt x="57" y="33"/>
                  </a:lnTo>
                  <a:lnTo>
                    <a:pt x="72" y="26"/>
                  </a:lnTo>
                  <a:lnTo>
                    <a:pt x="86" y="18"/>
                  </a:lnTo>
                  <a:lnTo>
                    <a:pt x="102" y="10"/>
                  </a:lnTo>
                  <a:lnTo>
                    <a:pt x="118" y="5"/>
                  </a:lnTo>
                  <a:lnTo>
                    <a:pt x="134" y="0"/>
                  </a:lnTo>
                  <a:lnTo>
                    <a:pt x="151" y="0"/>
                  </a:lnTo>
                  <a:lnTo>
                    <a:pt x="16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0" name="Freeform 114"/>
            <p:cNvSpPr>
              <a:spLocks/>
            </p:cNvSpPr>
            <p:nvPr/>
          </p:nvSpPr>
          <p:spPr bwMode="auto">
            <a:xfrm>
              <a:off x="2144" y="1904"/>
              <a:ext cx="84" cy="31"/>
            </a:xfrm>
            <a:custGeom>
              <a:avLst/>
              <a:gdLst>
                <a:gd name="T0" fmla="*/ 84 w 84"/>
                <a:gd name="T1" fmla="*/ 31 h 31"/>
                <a:gd name="T2" fmla="*/ 75 w 84"/>
                <a:gd name="T3" fmla="*/ 30 h 31"/>
                <a:gd name="T4" fmla="*/ 66 w 84"/>
                <a:gd name="T5" fmla="*/ 29 h 31"/>
                <a:gd name="T6" fmla="*/ 58 w 84"/>
                <a:gd name="T7" fmla="*/ 27 h 31"/>
                <a:gd name="T8" fmla="*/ 48 w 84"/>
                <a:gd name="T9" fmla="*/ 26 h 31"/>
                <a:gd name="T10" fmla="*/ 36 w 84"/>
                <a:gd name="T11" fmla="*/ 26 h 31"/>
                <a:gd name="T12" fmla="*/ 26 w 84"/>
                <a:gd name="T13" fmla="*/ 24 h 31"/>
                <a:gd name="T14" fmla="*/ 16 w 84"/>
                <a:gd name="T15" fmla="*/ 23 h 31"/>
                <a:gd name="T16" fmla="*/ 6 w 84"/>
                <a:gd name="T17" fmla="*/ 21 h 31"/>
                <a:gd name="T18" fmla="*/ 0 w 84"/>
                <a:gd name="T19" fmla="*/ 17 h 31"/>
                <a:gd name="T20" fmla="*/ 2 w 84"/>
                <a:gd name="T21" fmla="*/ 11 h 31"/>
                <a:gd name="T22" fmla="*/ 7 w 84"/>
                <a:gd name="T23" fmla="*/ 6 h 31"/>
                <a:gd name="T24" fmla="*/ 10 w 84"/>
                <a:gd name="T25" fmla="*/ 0 h 31"/>
                <a:gd name="T26" fmla="*/ 20 w 84"/>
                <a:gd name="T27" fmla="*/ 1 h 31"/>
                <a:gd name="T28" fmla="*/ 32 w 84"/>
                <a:gd name="T29" fmla="*/ 3 h 31"/>
                <a:gd name="T30" fmla="*/ 42 w 84"/>
                <a:gd name="T31" fmla="*/ 4 h 31"/>
                <a:gd name="T32" fmla="*/ 52 w 84"/>
                <a:gd name="T33" fmla="*/ 7 h 31"/>
                <a:gd name="T34" fmla="*/ 61 w 84"/>
                <a:gd name="T35" fmla="*/ 11 h 31"/>
                <a:gd name="T36" fmla="*/ 69 w 84"/>
                <a:gd name="T37" fmla="*/ 17 h 31"/>
                <a:gd name="T38" fmla="*/ 78 w 84"/>
                <a:gd name="T39" fmla="*/ 23 h 31"/>
                <a:gd name="T40" fmla="*/ 84 w 84"/>
                <a:gd name="T4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31">
                  <a:moveTo>
                    <a:pt x="84" y="31"/>
                  </a:moveTo>
                  <a:lnTo>
                    <a:pt x="75" y="30"/>
                  </a:lnTo>
                  <a:lnTo>
                    <a:pt x="66" y="29"/>
                  </a:lnTo>
                  <a:lnTo>
                    <a:pt x="58" y="27"/>
                  </a:lnTo>
                  <a:lnTo>
                    <a:pt x="48" y="26"/>
                  </a:lnTo>
                  <a:lnTo>
                    <a:pt x="36" y="26"/>
                  </a:lnTo>
                  <a:lnTo>
                    <a:pt x="26" y="24"/>
                  </a:lnTo>
                  <a:lnTo>
                    <a:pt x="16" y="23"/>
                  </a:lnTo>
                  <a:lnTo>
                    <a:pt x="6" y="21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7" y="6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32" y="3"/>
                  </a:lnTo>
                  <a:lnTo>
                    <a:pt x="42" y="4"/>
                  </a:lnTo>
                  <a:lnTo>
                    <a:pt x="52" y="7"/>
                  </a:lnTo>
                  <a:lnTo>
                    <a:pt x="61" y="11"/>
                  </a:lnTo>
                  <a:lnTo>
                    <a:pt x="69" y="17"/>
                  </a:lnTo>
                  <a:lnTo>
                    <a:pt x="78" y="23"/>
                  </a:lnTo>
                  <a:lnTo>
                    <a:pt x="84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1" name="Freeform 115"/>
            <p:cNvSpPr>
              <a:spLocks/>
            </p:cNvSpPr>
            <p:nvPr/>
          </p:nvSpPr>
          <p:spPr bwMode="auto">
            <a:xfrm>
              <a:off x="1935" y="1974"/>
              <a:ext cx="322" cy="176"/>
            </a:xfrm>
            <a:custGeom>
              <a:avLst/>
              <a:gdLst>
                <a:gd name="T0" fmla="*/ 288 w 322"/>
                <a:gd name="T1" fmla="*/ 21 h 176"/>
                <a:gd name="T2" fmla="*/ 301 w 322"/>
                <a:gd name="T3" fmla="*/ 36 h 176"/>
                <a:gd name="T4" fmla="*/ 311 w 322"/>
                <a:gd name="T5" fmla="*/ 54 h 176"/>
                <a:gd name="T6" fmla="*/ 319 w 322"/>
                <a:gd name="T7" fmla="*/ 72 h 176"/>
                <a:gd name="T8" fmla="*/ 322 w 322"/>
                <a:gd name="T9" fmla="*/ 93 h 176"/>
                <a:gd name="T10" fmla="*/ 320 w 322"/>
                <a:gd name="T11" fmla="*/ 103 h 176"/>
                <a:gd name="T12" fmla="*/ 316 w 322"/>
                <a:gd name="T13" fmla="*/ 111 h 176"/>
                <a:gd name="T14" fmla="*/ 311 w 322"/>
                <a:gd name="T15" fmla="*/ 118 h 176"/>
                <a:gd name="T16" fmla="*/ 304 w 322"/>
                <a:gd name="T17" fmla="*/ 126 h 176"/>
                <a:gd name="T18" fmla="*/ 287 w 322"/>
                <a:gd name="T19" fmla="*/ 117 h 176"/>
                <a:gd name="T20" fmla="*/ 271 w 322"/>
                <a:gd name="T21" fmla="*/ 108 h 176"/>
                <a:gd name="T22" fmla="*/ 255 w 322"/>
                <a:gd name="T23" fmla="*/ 98 h 176"/>
                <a:gd name="T24" fmla="*/ 239 w 322"/>
                <a:gd name="T25" fmla="*/ 90 h 176"/>
                <a:gd name="T26" fmla="*/ 224 w 322"/>
                <a:gd name="T27" fmla="*/ 81 h 176"/>
                <a:gd name="T28" fmla="*/ 205 w 322"/>
                <a:gd name="T29" fmla="*/ 77 h 176"/>
                <a:gd name="T30" fmla="*/ 186 w 322"/>
                <a:gd name="T31" fmla="*/ 74 h 176"/>
                <a:gd name="T32" fmla="*/ 166 w 322"/>
                <a:gd name="T33" fmla="*/ 77 h 176"/>
                <a:gd name="T34" fmla="*/ 146 w 322"/>
                <a:gd name="T35" fmla="*/ 82 h 176"/>
                <a:gd name="T36" fmla="*/ 126 w 322"/>
                <a:gd name="T37" fmla="*/ 90 h 176"/>
                <a:gd name="T38" fmla="*/ 106 w 322"/>
                <a:gd name="T39" fmla="*/ 98 h 176"/>
                <a:gd name="T40" fmla="*/ 87 w 322"/>
                <a:gd name="T41" fmla="*/ 110 h 176"/>
                <a:gd name="T42" fmla="*/ 68 w 322"/>
                <a:gd name="T43" fmla="*/ 121 h 176"/>
                <a:gd name="T44" fmla="*/ 52 w 322"/>
                <a:gd name="T45" fmla="*/ 136 h 176"/>
                <a:gd name="T46" fmla="*/ 36 w 322"/>
                <a:gd name="T47" fmla="*/ 152 h 176"/>
                <a:gd name="T48" fmla="*/ 23 w 322"/>
                <a:gd name="T49" fmla="*/ 170 h 176"/>
                <a:gd name="T50" fmla="*/ 19 w 322"/>
                <a:gd name="T51" fmla="*/ 172 h 176"/>
                <a:gd name="T52" fmla="*/ 16 w 322"/>
                <a:gd name="T53" fmla="*/ 173 h 176"/>
                <a:gd name="T54" fmla="*/ 13 w 322"/>
                <a:gd name="T55" fmla="*/ 175 h 176"/>
                <a:gd name="T56" fmla="*/ 10 w 322"/>
                <a:gd name="T57" fmla="*/ 176 h 176"/>
                <a:gd name="T58" fmla="*/ 5 w 322"/>
                <a:gd name="T59" fmla="*/ 169 h 176"/>
                <a:gd name="T60" fmla="*/ 2 w 322"/>
                <a:gd name="T61" fmla="*/ 160 h 176"/>
                <a:gd name="T62" fmla="*/ 0 w 322"/>
                <a:gd name="T63" fmla="*/ 150 h 176"/>
                <a:gd name="T64" fmla="*/ 3 w 322"/>
                <a:gd name="T65" fmla="*/ 141 h 176"/>
                <a:gd name="T66" fmla="*/ 15 w 322"/>
                <a:gd name="T67" fmla="*/ 126 h 176"/>
                <a:gd name="T68" fmla="*/ 28 w 322"/>
                <a:gd name="T69" fmla="*/ 111 h 176"/>
                <a:gd name="T70" fmla="*/ 41 w 322"/>
                <a:gd name="T71" fmla="*/ 97 h 176"/>
                <a:gd name="T72" fmla="*/ 55 w 322"/>
                <a:gd name="T73" fmla="*/ 82 h 176"/>
                <a:gd name="T74" fmla="*/ 70 w 322"/>
                <a:gd name="T75" fmla="*/ 69 h 176"/>
                <a:gd name="T76" fmla="*/ 84 w 322"/>
                <a:gd name="T77" fmla="*/ 57 h 176"/>
                <a:gd name="T78" fmla="*/ 100 w 322"/>
                <a:gd name="T79" fmla="*/ 45 h 176"/>
                <a:gd name="T80" fmla="*/ 116 w 322"/>
                <a:gd name="T81" fmla="*/ 35 h 176"/>
                <a:gd name="T82" fmla="*/ 133 w 322"/>
                <a:gd name="T83" fmla="*/ 25 h 176"/>
                <a:gd name="T84" fmla="*/ 149 w 322"/>
                <a:gd name="T85" fmla="*/ 18 h 176"/>
                <a:gd name="T86" fmla="*/ 167 w 322"/>
                <a:gd name="T87" fmla="*/ 10 h 176"/>
                <a:gd name="T88" fmla="*/ 185 w 322"/>
                <a:gd name="T89" fmla="*/ 5 h 176"/>
                <a:gd name="T90" fmla="*/ 203 w 322"/>
                <a:gd name="T91" fmla="*/ 2 h 176"/>
                <a:gd name="T92" fmla="*/ 222 w 322"/>
                <a:gd name="T93" fmla="*/ 0 h 176"/>
                <a:gd name="T94" fmla="*/ 242 w 322"/>
                <a:gd name="T95" fmla="*/ 0 h 176"/>
                <a:gd name="T96" fmla="*/ 262 w 322"/>
                <a:gd name="T97" fmla="*/ 2 h 176"/>
                <a:gd name="T98" fmla="*/ 288 w 322"/>
                <a:gd name="T99" fmla="*/ 2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2" h="176">
                  <a:moveTo>
                    <a:pt x="288" y="21"/>
                  </a:moveTo>
                  <a:lnTo>
                    <a:pt x="301" y="36"/>
                  </a:lnTo>
                  <a:lnTo>
                    <a:pt x="311" y="54"/>
                  </a:lnTo>
                  <a:lnTo>
                    <a:pt x="319" y="72"/>
                  </a:lnTo>
                  <a:lnTo>
                    <a:pt x="322" y="93"/>
                  </a:lnTo>
                  <a:lnTo>
                    <a:pt x="320" y="103"/>
                  </a:lnTo>
                  <a:lnTo>
                    <a:pt x="316" y="111"/>
                  </a:lnTo>
                  <a:lnTo>
                    <a:pt x="311" y="118"/>
                  </a:lnTo>
                  <a:lnTo>
                    <a:pt x="304" y="126"/>
                  </a:lnTo>
                  <a:lnTo>
                    <a:pt x="287" y="117"/>
                  </a:lnTo>
                  <a:lnTo>
                    <a:pt x="271" y="108"/>
                  </a:lnTo>
                  <a:lnTo>
                    <a:pt x="255" y="98"/>
                  </a:lnTo>
                  <a:lnTo>
                    <a:pt x="239" y="90"/>
                  </a:lnTo>
                  <a:lnTo>
                    <a:pt x="224" y="81"/>
                  </a:lnTo>
                  <a:lnTo>
                    <a:pt x="205" y="77"/>
                  </a:lnTo>
                  <a:lnTo>
                    <a:pt x="186" y="74"/>
                  </a:lnTo>
                  <a:lnTo>
                    <a:pt x="166" y="77"/>
                  </a:lnTo>
                  <a:lnTo>
                    <a:pt x="146" y="82"/>
                  </a:lnTo>
                  <a:lnTo>
                    <a:pt x="126" y="90"/>
                  </a:lnTo>
                  <a:lnTo>
                    <a:pt x="106" y="98"/>
                  </a:lnTo>
                  <a:lnTo>
                    <a:pt x="87" y="110"/>
                  </a:lnTo>
                  <a:lnTo>
                    <a:pt x="68" y="121"/>
                  </a:lnTo>
                  <a:lnTo>
                    <a:pt x="52" y="136"/>
                  </a:lnTo>
                  <a:lnTo>
                    <a:pt x="36" y="152"/>
                  </a:lnTo>
                  <a:lnTo>
                    <a:pt x="23" y="170"/>
                  </a:lnTo>
                  <a:lnTo>
                    <a:pt x="19" y="172"/>
                  </a:lnTo>
                  <a:lnTo>
                    <a:pt x="16" y="173"/>
                  </a:lnTo>
                  <a:lnTo>
                    <a:pt x="13" y="175"/>
                  </a:lnTo>
                  <a:lnTo>
                    <a:pt x="10" y="176"/>
                  </a:lnTo>
                  <a:lnTo>
                    <a:pt x="5" y="169"/>
                  </a:lnTo>
                  <a:lnTo>
                    <a:pt x="2" y="160"/>
                  </a:lnTo>
                  <a:lnTo>
                    <a:pt x="0" y="150"/>
                  </a:lnTo>
                  <a:lnTo>
                    <a:pt x="3" y="141"/>
                  </a:lnTo>
                  <a:lnTo>
                    <a:pt x="15" y="126"/>
                  </a:lnTo>
                  <a:lnTo>
                    <a:pt x="28" y="111"/>
                  </a:lnTo>
                  <a:lnTo>
                    <a:pt x="41" y="97"/>
                  </a:lnTo>
                  <a:lnTo>
                    <a:pt x="55" y="82"/>
                  </a:lnTo>
                  <a:lnTo>
                    <a:pt x="70" y="69"/>
                  </a:lnTo>
                  <a:lnTo>
                    <a:pt x="84" y="57"/>
                  </a:lnTo>
                  <a:lnTo>
                    <a:pt x="100" y="45"/>
                  </a:lnTo>
                  <a:lnTo>
                    <a:pt x="116" y="35"/>
                  </a:lnTo>
                  <a:lnTo>
                    <a:pt x="133" y="25"/>
                  </a:lnTo>
                  <a:lnTo>
                    <a:pt x="149" y="18"/>
                  </a:lnTo>
                  <a:lnTo>
                    <a:pt x="167" y="10"/>
                  </a:lnTo>
                  <a:lnTo>
                    <a:pt x="185" y="5"/>
                  </a:lnTo>
                  <a:lnTo>
                    <a:pt x="203" y="2"/>
                  </a:lnTo>
                  <a:lnTo>
                    <a:pt x="222" y="0"/>
                  </a:lnTo>
                  <a:lnTo>
                    <a:pt x="242" y="0"/>
                  </a:lnTo>
                  <a:lnTo>
                    <a:pt x="262" y="2"/>
                  </a:lnTo>
                  <a:lnTo>
                    <a:pt x="288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2" name="Freeform 116"/>
            <p:cNvSpPr>
              <a:spLocks/>
            </p:cNvSpPr>
            <p:nvPr/>
          </p:nvSpPr>
          <p:spPr bwMode="auto">
            <a:xfrm>
              <a:off x="1937" y="2126"/>
              <a:ext cx="307" cy="161"/>
            </a:xfrm>
            <a:custGeom>
              <a:avLst/>
              <a:gdLst>
                <a:gd name="T0" fmla="*/ 307 w 307"/>
                <a:gd name="T1" fmla="*/ 93 h 161"/>
                <a:gd name="T2" fmla="*/ 301 w 307"/>
                <a:gd name="T3" fmla="*/ 103 h 161"/>
                <a:gd name="T4" fmla="*/ 291 w 307"/>
                <a:gd name="T5" fmla="*/ 106 h 161"/>
                <a:gd name="T6" fmla="*/ 279 w 307"/>
                <a:gd name="T7" fmla="*/ 108 h 161"/>
                <a:gd name="T8" fmla="*/ 271 w 307"/>
                <a:gd name="T9" fmla="*/ 113 h 161"/>
                <a:gd name="T10" fmla="*/ 255 w 307"/>
                <a:gd name="T11" fmla="*/ 125 h 161"/>
                <a:gd name="T12" fmla="*/ 239 w 307"/>
                <a:gd name="T13" fmla="*/ 135 h 161"/>
                <a:gd name="T14" fmla="*/ 222 w 307"/>
                <a:gd name="T15" fmla="*/ 144 h 161"/>
                <a:gd name="T16" fmla="*/ 204 w 307"/>
                <a:gd name="T17" fmla="*/ 151 h 161"/>
                <a:gd name="T18" fmla="*/ 187 w 307"/>
                <a:gd name="T19" fmla="*/ 157 h 161"/>
                <a:gd name="T20" fmla="*/ 168 w 307"/>
                <a:gd name="T21" fmla="*/ 159 h 161"/>
                <a:gd name="T22" fmla="*/ 150 w 307"/>
                <a:gd name="T23" fmla="*/ 161 h 161"/>
                <a:gd name="T24" fmla="*/ 131 w 307"/>
                <a:gd name="T25" fmla="*/ 158 h 161"/>
                <a:gd name="T26" fmla="*/ 112 w 307"/>
                <a:gd name="T27" fmla="*/ 154 h 161"/>
                <a:gd name="T28" fmla="*/ 96 w 307"/>
                <a:gd name="T29" fmla="*/ 145 h 161"/>
                <a:gd name="T30" fmla="*/ 82 w 307"/>
                <a:gd name="T31" fmla="*/ 132 h 161"/>
                <a:gd name="T32" fmla="*/ 69 w 307"/>
                <a:gd name="T33" fmla="*/ 119 h 161"/>
                <a:gd name="T34" fmla="*/ 55 w 307"/>
                <a:gd name="T35" fmla="*/ 106 h 161"/>
                <a:gd name="T36" fmla="*/ 40 w 307"/>
                <a:gd name="T37" fmla="*/ 97 h 161"/>
                <a:gd name="T38" fmla="*/ 24 w 307"/>
                <a:gd name="T39" fmla="*/ 93 h 161"/>
                <a:gd name="T40" fmla="*/ 6 w 307"/>
                <a:gd name="T41" fmla="*/ 96 h 161"/>
                <a:gd name="T42" fmla="*/ 1 w 307"/>
                <a:gd name="T43" fmla="*/ 92 h 161"/>
                <a:gd name="T44" fmla="*/ 0 w 307"/>
                <a:gd name="T45" fmla="*/ 87 h 161"/>
                <a:gd name="T46" fmla="*/ 0 w 307"/>
                <a:gd name="T47" fmla="*/ 83 h 161"/>
                <a:gd name="T48" fmla="*/ 0 w 307"/>
                <a:gd name="T49" fmla="*/ 77 h 161"/>
                <a:gd name="T50" fmla="*/ 11 w 307"/>
                <a:gd name="T51" fmla="*/ 72 h 161"/>
                <a:gd name="T52" fmla="*/ 23 w 307"/>
                <a:gd name="T53" fmla="*/ 66 h 161"/>
                <a:gd name="T54" fmla="*/ 34 w 307"/>
                <a:gd name="T55" fmla="*/ 60 h 161"/>
                <a:gd name="T56" fmla="*/ 46 w 307"/>
                <a:gd name="T57" fmla="*/ 54 h 161"/>
                <a:gd name="T58" fmla="*/ 57 w 307"/>
                <a:gd name="T59" fmla="*/ 49 h 161"/>
                <a:gd name="T60" fmla="*/ 69 w 307"/>
                <a:gd name="T61" fmla="*/ 43 h 161"/>
                <a:gd name="T62" fmla="*/ 80 w 307"/>
                <a:gd name="T63" fmla="*/ 37 h 161"/>
                <a:gd name="T64" fmla="*/ 92 w 307"/>
                <a:gd name="T65" fmla="*/ 31 h 161"/>
                <a:gd name="T66" fmla="*/ 104 w 307"/>
                <a:gd name="T67" fmla="*/ 21 h 161"/>
                <a:gd name="T68" fmla="*/ 118 w 307"/>
                <a:gd name="T69" fmla="*/ 14 h 161"/>
                <a:gd name="T70" fmla="*/ 131 w 307"/>
                <a:gd name="T71" fmla="*/ 8 h 161"/>
                <a:gd name="T72" fmla="*/ 147 w 307"/>
                <a:gd name="T73" fmla="*/ 2 h 161"/>
                <a:gd name="T74" fmla="*/ 163 w 307"/>
                <a:gd name="T75" fmla="*/ 1 h 161"/>
                <a:gd name="T76" fmla="*/ 177 w 307"/>
                <a:gd name="T77" fmla="*/ 0 h 161"/>
                <a:gd name="T78" fmla="*/ 193 w 307"/>
                <a:gd name="T79" fmla="*/ 1 h 161"/>
                <a:gd name="T80" fmla="*/ 209 w 307"/>
                <a:gd name="T81" fmla="*/ 5 h 161"/>
                <a:gd name="T82" fmla="*/ 223 w 307"/>
                <a:gd name="T83" fmla="*/ 11 h 161"/>
                <a:gd name="T84" fmla="*/ 239 w 307"/>
                <a:gd name="T85" fmla="*/ 18 h 161"/>
                <a:gd name="T86" fmla="*/ 253 w 307"/>
                <a:gd name="T87" fmla="*/ 27 h 161"/>
                <a:gd name="T88" fmla="*/ 268 w 307"/>
                <a:gd name="T89" fmla="*/ 38 h 161"/>
                <a:gd name="T90" fmla="*/ 281 w 307"/>
                <a:gd name="T91" fmla="*/ 50 h 161"/>
                <a:gd name="T92" fmla="*/ 291 w 307"/>
                <a:gd name="T93" fmla="*/ 63 h 161"/>
                <a:gd name="T94" fmla="*/ 301 w 307"/>
                <a:gd name="T95" fmla="*/ 77 h 161"/>
                <a:gd name="T96" fmla="*/ 307 w 307"/>
                <a:gd name="T97" fmla="*/ 9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161">
                  <a:moveTo>
                    <a:pt x="307" y="93"/>
                  </a:moveTo>
                  <a:lnTo>
                    <a:pt x="301" y="103"/>
                  </a:lnTo>
                  <a:lnTo>
                    <a:pt x="291" y="106"/>
                  </a:lnTo>
                  <a:lnTo>
                    <a:pt x="279" y="108"/>
                  </a:lnTo>
                  <a:lnTo>
                    <a:pt x="271" y="113"/>
                  </a:lnTo>
                  <a:lnTo>
                    <a:pt x="255" y="125"/>
                  </a:lnTo>
                  <a:lnTo>
                    <a:pt x="239" y="135"/>
                  </a:lnTo>
                  <a:lnTo>
                    <a:pt x="222" y="144"/>
                  </a:lnTo>
                  <a:lnTo>
                    <a:pt x="204" y="151"/>
                  </a:lnTo>
                  <a:lnTo>
                    <a:pt x="187" y="157"/>
                  </a:lnTo>
                  <a:lnTo>
                    <a:pt x="168" y="159"/>
                  </a:lnTo>
                  <a:lnTo>
                    <a:pt x="150" y="161"/>
                  </a:lnTo>
                  <a:lnTo>
                    <a:pt x="131" y="158"/>
                  </a:lnTo>
                  <a:lnTo>
                    <a:pt x="112" y="154"/>
                  </a:lnTo>
                  <a:lnTo>
                    <a:pt x="96" y="145"/>
                  </a:lnTo>
                  <a:lnTo>
                    <a:pt x="82" y="132"/>
                  </a:lnTo>
                  <a:lnTo>
                    <a:pt x="69" y="119"/>
                  </a:lnTo>
                  <a:lnTo>
                    <a:pt x="55" y="106"/>
                  </a:lnTo>
                  <a:lnTo>
                    <a:pt x="40" y="97"/>
                  </a:lnTo>
                  <a:lnTo>
                    <a:pt x="24" y="93"/>
                  </a:lnTo>
                  <a:lnTo>
                    <a:pt x="6" y="96"/>
                  </a:lnTo>
                  <a:lnTo>
                    <a:pt x="1" y="92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11" y="72"/>
                  </a:lnTo>
                  <a:lnTo>
                    <a:pt x="23" y="66"/>
                  </a:lnTo>
                  <a:lnTo>
                    <a:pt x="34" y="60"/>
                  </a:lnTo>
                  <a:lnTo>
                    <a:pt x="46" y="54"/>
                  </a:lnTo>
                  <a:lnTo>
                    <a:pt x="57" y="49"/>
                  </a:lnTo>
                  <a:lnTo>
                    <a:pt x="69" y="43"/>
                  </a:lnTo>
                  <a:lnTo>
                    <a:pt x="80" y="37"/>
                  </a:lnTo>
                  <a:lnTo>
                    <a:pt x="92" y="31"/>
                  </a:lnTo>
                  <a:lnTo>
                    <a:pt x="104" y="21"/>
                  </a:lnTo>
                  <a:lnTo>
                    <a:pt x="118" y="14"/>
                  </a:lnTo>
                  <a:lnTo>
                    <a:pt x="131" y="8"/>
                  </a:lnTo>
                  <a:lnTo>
                    <a:pt x="147" y="2"/>
                  </a:lnTo>
                  <a:lnTo>
                    <a:pt x="163" y="1"/>
                  </a:lnTo>
                  <a:lnTo>
                    <a:pt x="177" y="0"/>
                  </a:lnTo>
                  <a:lnTo>
                    <a:pt x="193" y="1"/>
                  </a:lnTo>
                  <a:lnTo>
                    <a:pt x="209" y="5"/>
                  </a:lnTo>
                  <a:lnTo>
                    <a:pt x="223" y="11"/>
                  </a:lnTo>
                  <a:lnTo>
                    <a:pt x="239" y="18"/>
                  </a:lnTo>
                  <a:lnTo>
                    <a:pt x="253" y="27"/>
                  </a:lnTo>
                  <a:lnTo>
                    <a:pt x="268" y="38"/>
                  </a:lnTo>
                  <a:lnTo>
                    <a:pt x="281" y="50"/>
                  </a:lnTo>
                  <a:lnTo>
                    <a:pt x="291" y="63"/>
                  </a:lnTo>
                  <a:lnTo>
                    <a:pt x="301" y="77"/>
                  </a:lnTo>
                  <a:lnTo>
                    <a:pt x="307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3" name="Freeform 117"/>
            <p:cNvSpPr>
              <a:spLocks/>
            </p:cNvSpPr>
            <p:nvPr/>
          </p:nvSpPr>
          <p:spPr bwMode="auto">
            <a:xfrm>
              <a:off x="2085" y="2157"/>
              <a:ext cx="79" cy="68"/>
            </a:xfrm>
            <a:custGeom>
              <a:avLst/>
              <a:gdLst>
                <a:gd name="T0" fmla="*/ 23 w 79"/>
                <a:gd name="T1" fmla="*/ 0 h 68"/>
                <a:gd name="T2" fmla="*/ 19 w 79"/>
                <a:gd name="T3" fmla="*/ 13 h 68"/>
                <a:gd name="T4" fmla="*/ 22 w 79"/>
                <a:gd name="T5" fmla="*/ 28 h 68"/>
                <a:gd name="T6" fmla="*/ 32 w 79"/>
                <a:gd name="T7" fmla="*/ 39 h 68"/>
                <a:gd name="T8" fmla="*/ 45 w 79"/>
                <a:gd name="T9" fmla="*/ 46 h 68"/>
                <a:gd name="T10" fmla="*/ 56 w 79"/>
                <a:gd name="T11" fmla="*/ 45 h 68"/>
                <a:gd name="T12" fmla="*/ 66 w 79"/>
                <a:gd name="T13" fmla="*/ 39 h 68"/>
                <a:gd name="T14" fmla="*/ 75 w 79"/>
                <a:gd name="T15" fmla="*/ 30 h 68"/>
                <a:gd name="T16" fmla="*/ 78 w 79"/>
                <a:gd name="T17" fmla="*/ 20 h 68"/>
                <a:gd name="T18" fmla="*/ 79 w 79"/>
                <a:gd name="T19" fmla="*/ 29 h 68"/>
                <a:gd name="T20" fmla="*/ 79 w 79"/>
                <a:gd name="T21" fmla="*/ 36 h 68"/>
                <a:gd name="T22" fmla="*/ 76 w 79"/>
                <a:gd name="T23" fmla="*/ 42 h 68"/>
                <a:gd name="T24" fmla="*/ 71 w 79"/>
                <a:gd name="T25" fmla="*/ 48 h 68"/>
                <a:gd name="T26" fmla="*/ 65 w 79"/>
                <a:gd name="T27" fmla="*/ 54 h 68"/>
                <a:gd name="T28" fmla="*/ 58 w 79"/>
                <a:gd name="T29" fmla="*/ 59 h 68"/>
                <a:gd name="T30" fmla="*/ 51 w 79"/>
                <a:gd name="T31" fmla="*/ 64 h 68"/>
                <a:gd name="T32" fmla="*/ 45 w 79"/>
                <a:gd name="T33" fmla="*/ 68 h 68"/>
                <a:gd name="T34" fmla="*/ 32 w 79"/>
                <a:gd name="T35" fmla="*/ 66 h 68"/>
                <a:gd name="T36" fmla="*/ 19 w 79"/>
                <a:gd name="T37" fmla="*/ 61 h 68"/>
                <a:gd name="T38" fmla="*/ 9 w 79"/>
                <a:gd name="T39" fmla="*/ 52 h 68"/>
                <a:gd name="T40" fmla="*/ 3 w 79"/>
                <a:gd name="T41" fmla="*/ 41 h 68"/>
                <a:gd name="T42" fmla="*/ 0 w 79"/>
                <a:gd name="T43" fmla="*/ 26 h 68"/>
                <a:gd name="T44" fmla="*/ 3 w 79"/>
                <a:gd name="T45" fmla="*/ 12 h 68"/>
                <a:gd name="T46" fmla="*/ 10 w 79"/>
                <a:gd name="T47" fmla="*/ 2 h 68"/>
                <a:gd name="T48" fmla="*/ 23 w 79"/>
                <a:gd name="T4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8">
                  <a:moveTo>
                    <a:pt x="23" y="0"/>
                  </a:moveTo>
                  <a:lnTo>
                    <a:pt x="19" y="13"/>
                  </a:lnTo>
                  <a:lnTo>
                    <a:pt x="22" y="28"/>
                  </a:lnTo>
                  <a:lnTo>
                    <a:pt x="32" y="39"/>
                  </a:lnTo>
                  <a:lnTo>
                    <a:pt x="45" y="46"/>
                  </a:lnTo>
                  <a:lnTo>
                    <a:pt x="56" y="45"/>
                  </a:lnTo>
                  <a:lnTo>
                    <a:pt x="66" y="39"/>
                  </a:lnTo>
                  <a:lnTo>
                    <a:pt x="75" y="30"/>
                  </a:lnTo>
                  <a:lnTo>
                    <a:pt x="78" y="20"/>
                  </a:lnTo>
                  <a:lnTo>
                    <a:pt x="79" y="29"/>
                  </a:lnTo>
                  <a:lnTo>
                    <a:pt x="79" y="36"/>
                  </a:lnTo>
                  <a:lnTo>
                    <a:pt x="76" y="42"/>
                  </a:lnTo>
                  <a:lnTo>
                    <a:pt x="71" y="48"/>
                  </a:lnTo>
                  <a:lnTo>
                    <a:pt x="65" y="54"/>
                  </a:lnTo>
                  <a:lnTo>
                    <a:pt x="58" y="59"/>
                  </a:lnTo>
                  <a:lnTo>
                    <a:pt x="51" y="64"/>
                  </a:lnTo>
                  <a:lnTo>
                    <a:pt x="45" y="68"/>
                  </a:lnTo>
                  <a:lnTo>
                    <a:pt x="32" y="66"/>
                  </a:lnTo>
                  <a:lnTo>
                    <a:pt x="19" y="61"/>
                  </a:lnTo>
                  <a:lnTo>
                    <a:pt x="9" y="52"/>
                  </a:lnTo>
                  <a:lnTo>
                    <a:pt x="3" y="41"/>
                  </a:lnTo>
                  <a:lnTo>
                    <a:pt x="0" y="26"/>
                  </a:lnTo>
                  <a:lnTo>
                    <a:pt x="3" y="12"/>
                  </a:lnTo>
                  <a:lnTo>
                    <a:pt x="10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47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4" name="Freeform 118"/>
            <p:cNvSpPr>
              <a:spLocks/>
            </p:cNvSpPr>
            <p:nvPr/>
          </p:nvSpPr>
          <p:spPr bwMode="auto">
            <a:xfrm>
              <a:off x="2363" y="2172"/>
              <a:ext cx="59" cy="149"/>
            </a:xfrm>
            <a:custGeom>
              <a:avLst/>
              <a:gdLst>
                <a:gd name="T0" fmla="*/ 59 w 59"/>
                <a:gd name="T1" fmla="*/ 3 h 149"/>
                <a:gd name="T2" fmla="*/ 58 w 59"/>
                <a:gd name="T3" fmla="*/ 13 h 149"/>
                <a:gd name="T4" fmla="*/ 50 w 59"/>
                <a:gd name="T5" fmla="*/ 20 h 149"/>
                <a:gd name="T6" fmla="*/ 45 w 59"/>
                <a:gd name="T7" fmla="*/ 28 h 149"/>
                <a:gd name="T8" fmla="*/ 40 w 59"/>
                <a:gd name="T9" fmla="*/ 37 h 149"/>
                <a:gd name="T10" fmla="*/ 33 w 59"/>
                <a:gd name="T11" fmla="*/ 62 h 149"/>
                <a:gd name="T12" fmla="*/ 29 w 59"/>
                <a:gd name="T13" fmla="*/ 88 h 149"/>
                <a:gd name="T14" fmla="*/ 29 w 59"/>
                <a:gd name="T15" fmla="*/ 116 h 149"/>
                <a:gd name="T16" fmla="*/ 32 w 59"/>
                <a:gd name="T17" fmla="*/ 144 h 149"/>
                <a:gd name="T18" fmla="*/ 29 w 59"/>
                <a:gd name="T19" fmla="*/ 147 h 149"/>
                <a:gd name="T20" fmla="*/ 26 w 59"/>
                <a:gd name="T21" fmla="*/ 148 h 149"/>
                <a:gd name="T22" fmla="*/ 23 w 59"/>
                <a:gd name="T23" fmla="*/ 149 h 149"/>
                <a:gd name="T24" fmla="*/ 19 w 59"/>
                <a:gd name="T25" fmla="*/ 149 h 149"/>
                <a:gd name="T26" fmla="*/ 10 w 59"/>
                <a:gd name="T27" fmla="*/ 126 h 149"/>
                <a:gd name="T28" fmla="*/ 2 w 59"/>
                <a:gd name="T29" fmla="*/ 103 h 149"/>
                <a:gd name="T30" fmla="*/ 0 w 59"/>
                <a:gd name="T31" fmla="*/ 77 h 149"/>
                <a:gd name="T32" fmla="*/ 6 w 59"/>
                <a:gd name="T33" fmla="*/ 53 h 149"/>
                <a:gd name="T34" fmla="*/ 13 w 59"/>
                <a:gd name="T35" fmla="*/ 46 h 149"/>
                <a:gd name="T36" fmla="*/ 19 w 59"/>
                <a:gd name="T37" fmla="*/ 36 h 149"/>
                <a:gd name="T38" fmla="*/ 23 w 59"/>
                <a:gd name="T39" fmla="*/ 26 h 149"/>
                <a:gd name="T40" fmla="*/ 27 w 59"/>
                <a:gd name="T41" fmla="*/ 15 h 149"/>
                <a:gd name="T42" fmla="*/ 33 w 59"/>
                <a:gd name="T43" fmla="*/ 7 h 149"/>
                <a:gd name="T44" fmla="*/ 39 w 59"/>
                <a:gd name="T45" fmla="*/ 1 h 149"/>
                <a:gd name="T46" fmla="*/ 48 w 59"/>
                <a:gd name="T47" fmla="*/ 0 h 149"/>
                <a:gd name="T48" fmla="*/ 59 w 59"/>
                <a:gd name="T49" fmla="*/ 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149">
                  <a:moveTo>
                    <a:pt x="59" y="3"/>
                  </a:moveTo>
                  <a:lnTo>
                    <a:pt x="58" y="13"/>
                  </a:lnTo>
                  <a:lnTo>
                    <a:pt x="50" y="20"/>
                  </a:lnTo>
                  <a:lnTo>
                    <a:pt x="45" y="28"/>
                  </a:lnTo>
                  <a:lnTo>
                    <a:pt x="40" y="37"/>
                  </a:lnTo>
                  <a:lnTo>
                    <a:pt x="33" y="62"/>
                  </a:lnTo>
                  <a:lnTo>
                    <a:pt x="29" y="88"/>
                  </a:lnTo>
                  <a:lnTo>
                    <a:pt x="29" y="116"/>
                  </a:lnTo>
                  <a:lnTo>
                    <a:pt x="32" y="144"/>
                  </a:lnTo>
                  <a:lnTo>
                    <a:pt x="29" y="147"/>
                  </a:lnTo>
                  <a:lnTo>
                    <a:pt x="26" y="148"/>
                  </a:lnTo>
                  <a:lnTo>
                    <a:pt x="23" y="149"/>
                  </a:lnTo>
                  <a:lnTo>
                    <a:pt x="19" y="149"/>
                  </a:lnTo>
                  <a:lnTo>
                    <a:pt x="10" y="126"/>
                  </a:lnTo>
                  <a:lnTo>
                    <a:pt x="2" y="103"/>
                  </a:lnTo>
                  <a:lnTo>
                    <a:pt x="0" y="77"/>
                  </a:lnTo>
                  <a:lnTo>
                    <a:pt x="6" y="53"/>
                  </a:lnTo>
                  <a:lnTo>
                    <a:pt x="13" y="46"/>
                  </a:lnTo>
                  <a:lnTo>
                    <a:pt x="19" y="36"/>
                  </a:lnTo>
                  <a:lnTo>
                    <a:pt x="23" y="26"/>
                  </a:lnTo>
                  <a:lnTo>
                    <a:pt x="27" y="15"/>
                  </a:lnTo>
                  <a:lnTo>
                    <a:pt x="33" y="7"/>
                  </a:lnTo>
                  <a:lnTo>
                    <a:pt x="39" y="1"/>
                  </a:lnTo>
                  <a:lnTo>
                    <a:pt x="48" y="0"/>
                  </a:lnTo>
                  <a:lnTo>
                    <a:pt x="5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5" name="Freeform 119"/>
            <p:cNvSpPr>
              <a:spLocks/>
            </p:cNvSpPr>
            <p:nvPr/>
          </p:nvSpPr>
          <p:spPr bwMode="auto">
            <a:xfrm>
              <a:off x="2016" y="2175"/>
              <a:ext cx="187" cy="90"/>
            </a:xfrm>
            <a:custGeom>
              <a:avLst/>
              <a:gdLst>
                <a:gd name="T0" fmla="*/ 72 w 187"/>
                <a:gd name="T1" fmla="*/ 64 h 90"/>
                <a:gd name="T2" fmla="*/ 78 w 187"/>
                <a:gd name="T3" fmla="*/ 69 h 90"/>
                <a:gd name="T4" fmla="*/ 84 w 187"/>
                <a:gd name="T5" fmla="*/ 72 h 90"/>
                <a:gd name="T6" fmla="*/ 89 w 187"/>
                <a:gd name="T7" fmla="*/ 74 h 90"/>
                <a:gd name="T8" fmla="*/ 95 w 187"/>
                <a:gd name="T9" fmla="*/ 76 h 90"/>
                <a:gd name="T10" fmla="*/ 102 w 187"/>
                <a:gd name="T11" fmla="*/ 77 h 90"/>
                <a:gd name="T12" fmla="*/ 109 w 187"/>
                <a:gd name="T13" fmla="*/ 77 h 90"/>
                <a:gd name="T14" fmla="*/ 115 w 187"/>
                <a:gd name="T15" fmla="*/ 77 h 90"/>
                <a:gd name="T16" fmla="*/ 122 w 187"/>
                <a:gd name="T17" fmla="*/ 76 h 90"/>
                <a:gd name="T18" fmla="*/ 131 w 187"/>
                <a:gd name="T19" fmla="*/ 72 h 90"/>
                <a:gd name="T20" fmla="*/ 140 w 187"/>
                <a:gd name="T21" fmla="*/ 67 h 90"/>
                <a:gd name="T22" fmla="*/ 147 w 187"/>
                <a:gd name="T23" fmla="*/ 61 h 90"/>
                <a:gd name="T24" fmla="*/ 154 w 187"/>
                <a:gd name="T25" fmla="*/ 54 h 90"/>
                <a:gd name="T26" fmla="*/ 161 w 187"/>
                <a:gd name="T27" fmla="*/ 47 h 90"/>
                <a:gd name="T28" fmla="*/ 166 w 187"/>
                <a:gd name="T29" fmla="*/ 40 h 90"/>
                <a:gd name="T30" fmla="*/ 170 w 187"/>
                <a:gd name="T31" fmla="*/ 31 h 90"/>
                <a:gd name="T32" fmla="*/ 171 w 187"/>
                <a:gd name="T33" fmla="*/ 23 h 90"/>
                <a:gd name="T34" fmla="*/ 176 w 187"/>
                <a:gd name="T35" fmla="*/ 24 h 90"/>
                <a:gd name="T36" fmla="*/ 180 w 187"/>
                <a:gd name="T37" fmla="*/ 27 h 90"/>
                <a:gd name="T38" fmla="*/ 184 w 187"/>
                <a:gd name="T39" fmla="*/ 30 h 90"/>
                <a:gd name="T40" fmla="*/ 187 w 187"/>
                <a:gd name="T41" fmla="*/ 34 h 90"/>
                <a:gd name="T42" fmla="*/ 180 w 187"/>
                <a:gd name="T43" fmla="*/ 46 h 90"/>
                <a:gd name="T44" fmla="*/ 171 w 187"/>
                <a:gd name="T45" fmla="*/ 56 h 90"/>
                <a:gd name="T46" fmla="*/ 163 w 187"/>
                <a:gd name="T47" fmla="*/ 64 h 90"/>
                <a:gd name="T48" fmla="*/ 151 w 187"/>
                <a:gd name="T49" fmla="*/ 73 h 90"/>
                <a:gd name="T50" fmla="*/ 137 w 187"/>
                <a:gd name="T51" fmla="*/ 80 h 90"/>
                <a:gd name="T52" fmla="*/ 120 w 187"/>
                <a:gd name="T53" fmla="*/ 85 h 90"/>
                <a:gd name="T54" fmla="*/ 101 w 187"/>
                <a:gd name="T55" fmla="*/ 89 h 90"/>
                <a:gd name="T56" fmla="*/ 76 w 187"/>
                <a:gd name="T57" fmla="*/ 90 h 90"/>
                <a:gd name="T58" fmla="*/ 66 w 187"/>
                <a:gd name="T59" fmla="*/ 86 h 90"/>
                <a:gd name="T60" fmla="*/ 58 w 187"/>
                <a:gd name="T61" fmla="*/ 82 h 90"/>
                <a:gd name="T62" fmla="*/ 46 w 187"/>
                <a:gd name="T63" fmla="*/ 77 h 90"/>
                <a:gd name="T64" fmla="*/ 36 w 187"/>
                <a:gd name="T65" fmla="*/ 73 h 90"/>
                <a:gd name="T66" fmla="*/ 26 w 187"/>
                <a:gd name="T67" fmla="*/ 67 h 90"/>
                <a:gd name="T68" fmla="*/ 17 w 187"/>
                <a:gd name="T69" fmla="*/ 61 h 90"/>
                <a:gd name="T70" fmla="*/ 9 w 187"/>
                <a:gd name="T71" fmla="*/ 54 h 90"/>
                <a:gd name="T72" fmla="*/ 0 w 187"/>
                <a:gd name="T73" fmla="*/ 44 h 90"/>
                <a:gd name="T74" fmla="*/ 3 w 187"/>
                <a:gd name="T75" fmla="*/ 37 h 90"/>
                <a:gd name="T76" fmla="*/ 7 w 187"/>
                <a:gd name="T77" fmla="*/ 30 h 90"/>
                <a:gd name="T78" fmla="*/ 12 w 187"/>
                <a:gd name="T79" fmla="*/ 24 h 90"/>
                <a:gd name="T80" fmla="*/ 17 w 187"/>
                <a:gd name="T81" fmla="*/ 17 h 90"/>
                <a:gd name="T82" fmla="*/ 25 w 187"/>
                <a:gd name="T83" fmla="*/ 11 h 90"/>
                <a:gd name="T84" fmla="*/ 30 w 187"/>
                <a:gd name="T85" fmla="*/ 7 h 90"/>
                <a:gd name="T86" fmla="*/ 37 w 187"/>
                <a:gd name="T87" fmla="*/ 2 h 90"/>
                <a:gd name="T88" fmla="*/ 45 w 187"/>
                <a:gd name="T89" fmla="*/ 0 h 90"/>
                <a:gd name="T90" fmla="*/ 42 w 187"/>
                <a:gd name="T91" fmla="*/ 18 h 90"/>
                <a:gd name="T92" fmla="*/ 49 w 187"/>
                <a:gd name="T93" fmla="*/ 36 h 90"/>
                <a:gd name="T94" fmla="*/ 59 w 187"/>
                <a:gd name="T95" fmla="*/ 50 h 90"/>
                <a:gd name="T96" fmla="*/ 72 w 187"/>
                <a:gd name="T97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90">
                  <a:moveTo>
                    <a:pt x="72" y="64"/>
                  </a:moveTo>
                  <a:lnTo>
                    <a:pt x="78" y="69"/>
                  </a:lnTo>
                  <a:lnTo>
                    <a:pt x="84" y="72"/>
                  </a:lnTo>
                  <a:lnTo>
                    <a:pt x="89" y="74"/>
                  </a:lnTo>
                  <a:lnTo>
                    <a:pt x="95" y="76"/>
                  </a:lnTo>
                  <a:lnTo>
                    <a:pt x="102" y="77"/>
                  </a:lnTo>
                  <a:lnTo>
                    <a:pt x="109" y="77"/>
                  </a:lnTo>
                  <a:lnTo>
                    <a:pt x="115" y="77"/>
                  </a:lnTo>
                  <a:lnTo>
                    <a:pt x="122" y="76"/>
                  </a:lnTo>
                  <a:lnTo>
                    <a:pt x="131" y="72"/>
                  </a:lnTo>
                  <a:lnTo>
                    <a:pt x="140" y="67"/>
                  </a:lnTo>
                  <a:lnTo>
                    <a:pt x="147" y="61"/>
                  </a:lnTo>
                  <a:lnTo>
                    <a:pt x="154" y="54"/>
                  </a:lnTo>
                  <a:lnTo>
                    <a:pt x="161" y="47"/>
                  </a:lnTo>
                  <a:lnTo>
                    <a:pt x="166" y="40"/>
                  </a:lnTo>
                  <a:lnTo>
                    <a:pt x="170" y="31"/>
                  </a:lnTo>
                  <a:lnTo>
                    <a:pt x="171" y="23"/>
                  </a:lnTo>
                  <a:lnTo>
                    <a:pt x="176" y="24"/>
                  </a:lnTo>
                  <a:lnTo>
                    <a:pt x="180" y="27"/>
                  </a:lnTo>
                  <a:lnTo>
                    <a:pt x="184" y="30"/>
                  </a:lnTo>
                  <a:lnTo>
                    <a:pt x="187" y="34"/>
                  </a:lnTo>
                  <a:lnTo>
                    <a:pt x="180" y="46"/>
                  </a:lnTo>
                  <a:lnTo>
                    <a:pt x="171" y="56"/>
                  </a:lnTo>
                  <a:lnTo>
                    <a:pt x="163" y="64"/>
                  </a:lnTo>
                  <a:lnTo>
                    <a:pt x="151" y="73"/>
                  </a:lnTo>
                  <a:lnTo>
                    <a:pt x="137" y="80"/>
                  </a:lnTo>
                  <a:lnTo>
                    <a:pt x="120" y="85"/>
                  </a:lnTo>
                  <a:lnTo>
                    <a:pt x="101" y="89"/>
                  </a:lnTo>
                  <a:lnTo>
                    <a:pt x="76" y="90"/>
                  </a:lnTo>
                  <a:lnTo>
                    <a:pt x="66" y="86"/>
                  </a:lnTo>
                  <a:lnTo>
                    <a:pt x="58" y="82"/>
                  </a:lnTo>
                  <a:lnTo>
                    <a:pt x="46" y="77"/>
                  </a:lnTo>
                  <a:lnTo>
                    <a:pt x="36" y="73"/>
                  </a:lnTo>
                  <a:lnTo>
                    <a:pt x="26" y="67"/>
                  </a:lnTo>
                  <a:lnTo>
                    <a:pt x="17" y="61"/>
                  </a:lnTo>
                  <a:lnTo>
                    <a:pt x="9" y="54"/>
                  </a:lnTo>
                  <a:lnTo>
                    <a:pt x="0" y="44"/>
                  </a:lnTo>
                  <a:lnTo>
                    <a:pt x="3" y="37"/>
                  </a:lnTo>
                  <a:lnTo>
                    <a:pt x="7" y="30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5" y="11"/>
                  </a:lnTo>
                  <a:lnTo>
                    <a:pt x="30" y="7"/>
                  </a:lnTo>
                  <a:lnTo>
                    <a:pt x="37" y="2"/>
                  </a:lnTo>
                  <a:lnTo>
                    <a:pt x="45" y="0"/>
                  </a:lnTo>
                  <a:lnTo>
                    <a:pt x="42" y="18"/>
                  </a:lnTo>
                  <a:lnTo>
                    <a:pt x="49" y="36"/>
                  </a:lnTo>
                  <a:lnTo>
                    <a:pt x="59" y="50"/>
                  </a:lnTo>
                  <a:lnTo>
                    <a:pt x="72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6" name="Freeform 120"/>
            <p:cNvSpPr>
              <a:spLocks/>
            </p:cNvSpPr>
            <p:nvPr/>
          </p:nvSpPr>
          <p:spPr bwMode="auto">
            <a:xfrm>
              <a:off x="2513" y="2193"/>
              <a:ext cx="62" cy="62"/>
            </a:xfrm>
            <a:custGeom>
              <a:avLst/>
              <a:gdLst>
                <a:gd name="T0" fmla="*/ 30 w 62"/>
                <a:gd name="T1" fmla="*/ 45 h 62"/>
                <a:gd name="T2" fmla="*/ 40 w 62"/>
                <a:gd name="T3" fmla="*/ 45 h 62"/>
                <a:gd name="T4" fmla="*/ 50 w 62"/>
                <a:gd name="T5" fmla="*/ 42 h 62"/>
                <a:gd name="T6" fmla="*/ 57 w 62"/>
                <a:gd name="T7" fmla="*/ 42 h 62"/>
                <a:gd name="T8" fmla="*/ 62 w 62"/>
                <a:gd name="T9" fmla="*/ 51 h 62"/>
                <a:gd name="T10" fmla="*/ 57 w 62"/>
                <a:gd name="T11" fmla="*/ 55 h 62"/>
                <a:gd name="T12" fmla="*/ 52 w 62"/>
                <a:gd name="T13" fmla="*/ 58 h 62"/>
                <a:gd name="T14" fmla="*/ 46 w 62"/>
                <a:gd name="T15" fmla="*/ 61 h 62"/>
                <a:gd name="T16" fmla="*/ 40 w 62"/>
                <a:gd name="T17" fmla="*/ 62 h 62"/>
                <a:gd name="T18" fmla="*/ 33 w 62"/>
                <a:gd name="T19" fmla="*/ 62 h 62"/>
                <a:gd name="T20" fmla="*/ 27 w 62"/>
                <a:gd name="T21" fmla="*/ 62 h 62"/>
                <a:gd name="T22" fmla="*/ 21 w 62"/>
                <a:gd name="T23" fmla="*/ 62 h 62"/>
                <a:gd name="T24" fmla="*/ 16 w 62"/>
                <a:gd name="T25" fmla="*/ 59 h 62"/>
                <a:gd name="T26" fmla="*/ 4 w 62"/>
                <a:gd name="T27" fmla="*/ 51 h 62"/>
                <a:gd name="T28" fmla="*/ 0 w 62"/>
                <a:gd name="T29" fmla="*/ 38 h 62"/>
                <a:gd name="T30" fmla="*/ 0 w 62"/>
                <a:gd name="T31" fmla="*/ 23 h 62"/>
                <a:gd name="T32" fmla="*/ 3 w 62"/>
                <a:gd name="T33" fmla="*/ 10 h 62"/>
                <a:gd name="T34" fmla="*/ 16 w 62"/>
                <a:gd name="T35" fmla="*/ 0 h 62"/>
                <a:gd name="T36" fmla="*/ 16 w 62"/>
                <a:gd name="T37" fmla="*/ 10 h 62"/>
                <a:gd name="T38" fmla="*/ 16 w 62"/>
                <a:gd name="T39" fmla="*/ 22 h 62"/>
                <a:gd name="T40" fmla="*/ 20 w 62"/>
                <a:gd name="T41" fmla="*/ 35 h 62"/>
                <a:gd name="T42" fmla="*/ 30 w 62"/>
                <a:gd name="T43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" h="62">
                  <a:moveTo>
                    <a:pt x="30" y="45"/>
                  </a:moveTo>
                  <a:lnTo>
                    <a:pt x="40" y="45"/>
                  </a:lnTo>
                  <a:lnTo>
                    <a:pt x="50" y="42"/>
                  </a:lnTo>
                  <a:lnTo>
                    <a:pt x="57" y="42"/>
                  </a:lnTo>
                  <a:lnTo>
                    <a:pt x="62" y="51"/>
                  </a:lnTo>
                  <a:lnTo>
                    <a:pt x="57" y="55"/>
                  </a:lnTo>
                  <a:lnTo>
                    <a:pt x="52" y="58"/>
                  </a:lnTo>
                  <a:lnTo>
                    <a:pt x="46" y="61"/>
                  </a:lnTo>
                  <a:lnTo>
                    <a:pt x="40" y="62"/>
                  </a:lnTo>
                  <a:lnTo>
                    <a:pt x="33" y="62"/>
                  </a:lnTo>
                  <a:lnTo>
                    <a:pt x="27" y="62"/>
                  </a:lnTo>
                  <a:lnTo>
                    <a:pt x="21" y="62"/>
                  </a:lnTo>
                  <a:lnTo>
                    <a:pt x="16" y="59"/>
                  </a:lnTo>
                  <a:lnTo>
                    <a:pt x="4" y="51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3" y="10"/>
                  </a:lnTo>
                  <a:lnTo>
                    <a:pt x="16" y="0"/>
                  </a:lnTo>
                  <a:lnTo>
                    <a:pt x="16" y="10"/>
                  </a:lnTo>
                  <a:lnTo>
                    <a:pt x="16" y="22"/>
                  </a:lnTo>
                  <a:lnTo>
                    <a:pt x="20" y="3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47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7" name="Freeform 121"/>
            <p:cNvSpPr>
              <a:spLocks/>
            </p:cNvSpPr>
            <p:nvPr/>
          </p:nvSpPr>
          <p:spPr bwMode="auto">
            <a:xfrm>
              <a:off x="2452" y="2203"/>
              <a:ext cx="61" cy="72"/>
            </a:xfrm>
            <a:custGeom>
              <a:avLst/>
              <a:gdLst>
                <a:gd name="T0" fmla="*/ 54 w 61"/>
                <a:gd name="T1" fmla="*/ 65 h 72"/>
                <a:gd name="T2" fmla="*/ 61 w 61"/>
                <a:gd name="T3" fmla="*/ 72 h 72"/>
                <a:gd name="T4" fmla="*/ 55 w 61"/>
                <a:gd name="T5" fmla="*/ 69 h 72"/>
                <a:gd name="T6" fmla="*/ 49 w 61"/>
                <a:gd name="T7" fmla="*/ 67 h 72"/>
                <a:gd name="T8" fmla="*/ 41 w 61"/>
                <a:gd name="T9" fmla="*/ 62 h 72"/>
                <a:gd name="T10" fmla="*/ 33 w 61"/>
                <a:gd name="T11" fmla="*/ 58 h 72"/>
                <a:gd name="T12" fmla="*/ 25 w 61"/>
                <a:gd name="T13" fmla="*/ 54 h 72"/>
                <a:gd name="T14" fmla="*/ 16 w 61"/>
                <a:gd name="T15" fmla="*/ 48 h 72"/>
                <a:gd name="T16" fmla="*/ 8 w 61"/>
                <a:gd name="T17" fmla="*/ 42 h 72"/>
                <a:gd name="T18" fmla="*/ 0 w 61"/>
                <a:gd name="T19" fmla="*/ 36 h 72"/>
                <a:gd name="T20" fmla="*/ 8 w 61"/>
                <a:gd name="T21" fmla="*/ 26 h 72"/>
                <a:gd name="T22" fmla="*/ 16 w 61"/>
                <a:gd name="T23" fmla="*/ 16 h 72"/>
                <a:gd name="T24" fmla="*/ 26 w 61"/>
                <a:gd name="T25" fmla="*/ 6 h 72"/>
                <a:gd name="T26" fmla="*/ 38 w 61"/>
                <a:gd name="T27" fmla="*/ 0 h 72"/>
                <a:gd name="T28" fmla="*/ 35 w 61"/>
                <a:gd name="T29" fmla="*/ 15 h 72"/>
                <a:gd name="T30" fmla="*/ 35 w 61"/>
                <a:gd name="T31" fmla="*/ 33 h 72"/>
                <a:gd name="T32" fmla="*/ 41 w 61"/>
                <a:gd name="T33" fmla="*/ 51 h 72"/>
                <a:gd name="T34" fmla="*/ 54 w 61"/>
                <a:gd name="T3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72">
                  <a:moveTo>
                    <a:pt x="54" y="65"/>
                  </a:moveTo>
                  <a:lnTo>
                    <a:pt x="61" y="72"/>
                  </a:lnTo>
                  <a:lnTo>
                    <a:pt x="55" y="69"/>
                  </a:lnTo>
                  <a:lnTo>
                    <a:pt x="49" y="67"/>
                  </a:lnTo>
                  <a:lnTo>
                    <a:pt x="41" y="62"/>
                  </a:lnTo>
                  <a:lnTo>
                    <a:pt x="33" y="58"/>
                  </a:lnTo>
                  <a:lnTo>
                    <a:pt x="25" y="54"/>
                  </a:lnTo>
                  <a:lnTo>
                    <a:pt x="16" y="48"/>
                  </a:lnTo>
                  <a:lnTo>
                    <a:pt x="8" y="42"/>
                  </a:lnTo>
                  <a:lnTo>
                    <a:pt x="0" y="36"/>
                  </a:lnTo>
                  <a:lnTo>
                    <a:pt x="8" y="26"/>
                  </a:lnTo>
                  <a:lnTo>
                    <a:pt x="16" y="16"/>
                  </a:lnTo>
                  <a:lnTo>
                    <a:pt x="26" y="6"/>
                  </a:lnTo>
                  <a:lnTo>
                    <a:pt x="38" y="0"/>
                  </a:lnTo>
                  <a:lnTo>
                    <a:pt x="35" y="15"/>
                  </a:lnTo>
                  <a:lnTo>
                    <a:pt x="35" y="33"/>
                  </a:lnTo>
                  <a:lnTo>
                    <a:pt x="41" y="51"/>
                  </a:lnTo>
                  <a:lnTo>
                    <a:pt x="5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8" name="Freeform 122"/>
            <p:cNvSpPr>
              <a:spLocks/>
            </p:cNvSpPr>
            <p:nvPr/>
          </p:nvSpPr>
          <p:spPr bwMode="auto">
            <a:xfrm>
              <a:off x="2651" y="2219"/>
              <a:ext cx="29" cy="81"/>
            </a:xfrm>
            <a:custGeom>
              <a:avLst/>
              <a:gdLst>
                <a:gd name="T0" fmla="*/ 2 w 29"/>
                <a:gd name="T1" fmla="*/ 81 h 81"/>
                <a:gd name="T2" fmla="*/ 0 w 29"/>
                <a:gd name="T3" fmla="*/ 61 h 81"/>
                <a:gd name="T4" fmla="*/ 6 w 29"/>
                <a:gd name="T5" fmla="*/ 39 h 81"/>
                <a:gd name="T6" fmla="*/ 14 w 29"/>
                <a:gd name="T7" fmla="*/ 19 h 81"/>
                <a:gd name="T8" fmla="*/ 26 w 29"/>
                <a:gd name="T9" fmla="*/ 0 h 81"/>
                <a:gd name="T10" fmla="*/ 29 w 29"/>
                <a:gd name="T11" fmla="*/ 23 h 81"/>
                <a:gd name="T12" fmla="*/ 27 w 29"/>
                <a:gd name="T13" fmla="*/ 45 h 81"/>
                <a:gd name="T14" fmla="*/ 19 w 29"/>
                <a:gd name="T15" fmla="*/ 65 h 81"/>
                <a:gd name="T16" fmla="*/ 2 w 29"/>
                <a:gd name="T1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81">
                  <a:moveTo>
                    <a:pt x="2" y="81"/>
                  </a:moveTo>
                  <a:lnTo>
                    <a:pt x="0" y="61"/>
                  </a:lnTo>
                  <a:lnTo>
                    <a:pt x="6" y="39"/>
                  </a:lnTo>
                  <a:lnTo>
                    <a:pt x="14" y="19"/>
                  </a:lnTo>
                  <a:lnTo>
                    <a:pt x="26" y="0"/>
                  </a:lnTo>
                  <a:lnTo>
                    <a:pt x="29" y="23"/>
                  </a:lnTo>
                  <a:lnTo>
                    <a:pt x="27" y="45"/>
                  </a:lnTo>
                  <a:lnTo>
                    <a:pt x="19" y="65"/>
                  </a:lnTo>
                  <a:lnTo>
                    <a:pt x="2" y="81"/>
                  </a:lnTo>
                  <a:close/>
                </a:path>
              </a:pathLst>
            </a:custGeom>
            <a:solidFill>
              <a:srgbClr val="E2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499" name="Freeform 123"/>
            <p:cNvSpPr>
              <a:spLocks/>
            </p:cNvSpPr>
            <p:nvPr/>
          </p:nvSpPr>
          <p:spPr bwMode="auto">
            <a:xfrm>
              <a:off x="1617" y="2232"/>
              <a:ext cx="140" cy="71"/>
            </a:xfrm>
            <a:custGeom>
              <a:avLst/>
              <a:gdLst>
                <a:gd name="T0" fmla="*/ 136 w 140"/>
                <a:gd name="T1" fmla="*/ 33 h 71"/>
                <a:gd name="T2" fmla="*/ 140 w 140"/>
                <a:gd name="T3" fmla="*/ 43 h 71"/>
                <a:gd name="T4" fmla="*/ 136 w 140"/>
                <a:gd name="T5" fmla="*/ 52 h 71"/>
                <a:gd name="T6" fmla="*/ 128 w 140"/>
                <a:gd name="T7" fmla="*/ 59 h 71"/>
                <a:gd name="T8" fmla="*/ 120 w 140"/>
                <a:gd name="T9" fmla="*/ 65 h 71"/>
                <a:gd name="T10" fmla="*/ 104 w 140"/>
                <a:gd name="T11" fmla="*/ 71 h 71"/>
                <a:gd name="T12" fmla="*/ 89 w 140"/>
                <a:gd name="T13" fmla="*/ 65 h 71"/>
                <a:gd name="T14" fmla="*/ 75 w 140"/>
                <a:gd name="T15" fmla="*/ 55 h 71"/>
                <a:gd name="T16" fmla="*/ 62 w 140"/>
                <a:gd name="T17" fmla="*/ 42 h 71"/>
                <a:gd name="T18" fmla="*/ 49 w 140"/>
                <a:gd name="T19" fmla="*/ 33 h 71"/>
                <a:gd name="T20" fmla="*/ 38 w 140"/>
                <a:gd name="T21" fmla="*/ 30 h 71"/>
                <a:gd name="T22" fmla="*/ 28 w 140"/>
                <a:gd name="T23" fmla="*/ 38 h 71"/>
                <a:gd name="T24" fmla="*/ 17 w 140"/>
                <a:gd name="T25" fmla="*/ 59 h 71"/>
                <a:gd name="T26" fmla="*/ 4 w 140"/>
                <a:gd name="T27" fmla="*/ 59 h 71"/>
                <a:gd name="T28" fmla="*/ 0 w 140"/>
                <a:gd name="T29" fmla="*/ 42 h 71"/>
                <a:gd name="T30" fmla="*/ 4 w 140"/>
                <a:gd name="T31" fmla="*/ 25 h 71"/>
                <a:gd name="T32" fmla="*/ 13 w 140"/>
                <a:gd name="T33" fmla="*/ 12 h 71"/>
                <a:gd name="T34" fmla="*/ 26 w 140"/>
                <a:gd name="T35" fmla="*/ 3 h 71"/>
                <a:gd name="T36" fmla="*/ 42 w 140"/>
                <a:gd name="T37" fmla="*/ 0 h 71"/>
                <a:gd name="T38" fmla="*/ 56 w 140"/>
                <a:gd name="T39" fmla="*/ 2 h 71"/>
                <a:gd name="T40" fmla="*/ 69 w 140"/>
                <a:gd name="T41" fmla="*/ 6 h 71"/>
                <a:gd name="T42" fmla="*/ 82 w 140"/>
                <a:gd name="T43" fmla="*/ 13 h 71"/>
                <a:gd name="T44" fmla="*/ 95 w 140"/>
                <a:gd name="T45" fmla="*/ 20 h 71"/>
                <a:gd name="T46" fmla="*/ 108 w 140"/>
                <a:gd name="T47" fmla="*/ 28 h 71"/>
                <a:gd name="T48" fmla="*/ 121 w 140"/>
                <a:gd name="T49" fmla="*/ 32 h 71"/>
                <a:gd name="T50" fmla="*/ 136 w 140"/>
                <a:gd name="T51" fmla="*/ 3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71">
                  <a:moveTo>
                    <a:pt x="136" y="33"/>
                  </a:moveTo>
                  <a:lnTo>
                    <a:pt x="140" y="43"/>
                  </a:lnTo>
                  <a:lnTo>
                    <a:pt x="136" y="52"/>
                  </a:lnTo>
                  <a:lnTo>
                    <a:pt x="128" y="59"/>
                  </a:lnTo>
                  <a:lnTo>
                    <a:pt x="120" y="65"/>
                  </a:lnTo>
                  <a:lnTo>
                    <a:pt x="104" y="71"/>
                  </a:lnTo>
                  <a:lnTo>
                    <a:pt x="89" y="65"/>
                  </a:lnTo>
                  <a:lnTo>
                    <a:pt x="75" y="55"/>
                  </a:lnTo>
                  <a:lnTo>
                    <a:pt x="62" y="42"/>
                  </a:lnTo>
                  <a:lnTo>
                    <a:pt x="49" y="33"/>
                  </a:lnTo>
                  <a:lnTo>
                    <a:pt x="38" y="30"/>
                  </a:lnTo>
                  <a:lnTo>
                    <a:pt x="28" y="38"/>
                  </a:lnTo>
                  <a:lnTo>
                    <a:pt x="17" y="59"/>
                  </a:lnTo>
                  <a:lnTo>
                    <a:pt x="4" y="59"/>
                  </a:lnTo>
                  <a:lnTo>
                    <a:pt x="0" y="42"/>
                  </a:lnTo>
                  <a:lnTo>
                    <a:pt x="4" y="25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9" y="6"/>
                  </a:lnTo>
                  <a:lnTo>
                    <a:pt x="82" y="13"/>
                  </a:lnTo>
                  <a:lnTo>
                    <a:pt x="95" y="20"/>
                  </a:lnTo>
                  <a:lnTo>
                    <a:pt x="108" y="28"/>
                  </a:lnTo>
                  <a:lnTo>
                    <a:pt x="121" y="32"/>
                  </a:lnTo>
                  <a:lnTo>
                    <a:pt x="136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0" name="Freeform 124"/>
            <p:cNvSpPr>
              <a:spLocks/>
            </p:cNvSpPr>
            <p:nvPr/>
          </p:nvSpPr>
          <p:spPr bwMode="auto">
            <a:xfrm>
              <a:off x="2166" y="2235"/>
              <a:ext cx="122" cy="85"/>
            </a:xfrm>
            <a:custGeom>
              <a:avLst/>
              <a:gdLst>
                <a:gd name="T0" fmla="*/ 106 w 122"/>
                <a:gd name="T1" fmla="*/ 0 h 85"/>
                <a:gd name="T2" fmla="*/ 109 w 122"/>
                <a:gd name="T3" fmla="*/ 20 h 85"/>
                <a:gd name="T4" fmla="*/ 112 w 122"/>
                <a:gd name="T5" fmla="*/ 40 h 85"/>
                <a:gd name="T6" fmla="*/ 115 w 122"/>
                <a:gd name="T7" fmla="*/ 59 h 85"/>
                <a:gd name="T8" fmla="*/ 122 w 122"/>
                <a:gd name="T9" fmla="*/ 78 h 85"/>
                <a:gd name="T10" fmla="*/ 118 w 122"/>
                <a:gd name="T11" fmla="*/ 84 h 85"/>
                <a:gd name="T12" fmla="*/ 112 w 122"/>
                <a:gd name="T13" fmla="*/ 85 h 85"/>
                <a:gd name="T14" fmla="*/ 105 w 122"/>
                <a:gd name="T15" fmla="*/ 84 h 85"/>
                <a:gd name="T16" fmla="*/ 98 w 122"/>
                <a:gd name="T17" fmla="*/ 81 h 85"/>
                <a:gd name="T18" fmla="*/ 91 w 122"/>
                <a:gd name="T19" fmla="*/ 78 h 85"/>
                <a:gd name="T20" fmla="*/ 83 w 122"/>
                <a:gd name="T21" fmla="*/ 75 h 85"/>
                <a:gd name="T22" fmla="*/ 76 w 122"/>
                <a:gd name="T23" fmla="*/ 72 h 85"/>
                <a:gd name="T24" fmla="*/ 69 w 122"/>
                <a:gd name="T25" fmla="*/ 71 h 85"/>
                <a:gd name="T26" fmla="*/ 60 w 122"/>
                <a:gd name="T27" fmla="*/ 69 h 85"/>
                <a:gd name="T28" fmla="*/ 52 w 122"/>
                <a:gd name="T29" fmla="*/ 72 h 85"/>
                <a:gd name="T30" fmla="*/ 42 w 122"/>
                <a:gd name="T31" fmla="*/ 75 h 85"/>
                <a:gd name="T32" fmla="*/ 31 w 122"/>
                <a:gd name="T33" fmla="*/ 78 h 85"/>
                <a:gd name="T34" fmla="*/ 23 w 122"/>
                <a:gd name="T35" fmla="*/ 81 h 85"/>
                <a:gd name="T36" fmla="*/ 14 w 122"/>
                <a:gd name="T37" fmla="*/ 79 h 85"/>
                <a:gd name="T38" fmla="*/ 6 w 122"/>
                <a:gd name="T39" fmla="*/ 76 h 85"/>
                <a:gd name="T40" fmla="*/ 0 w 122"/>
                <a:gd name="T41" fmla="*/ 68 h 85"/>
                <a:gd name="T42" fmla="*/ 14 w 122"/>
                <a:gd name="T43" fmla="*/ 63 h 85"/>
                <a:gd name="T44" fmla="*/ 29 w 122"/>
                <a:gd name="T45" fmla="*/ 59 h 85"/>
                <a:gd name="T46" fmla="*/ 43 w 122"/>
                <a:gd name="T47" fmla="*/ 52 h 85"/>
                <a:gd name="T48" fmla="*/ 56 w 122"/>
                <a:gd name="T49" fmla="*/ 45 h 85"/>
                <a:gd name="T50" fmla="*/ 69 w 122"/>
                <a:gd name="T51" fmla="*/ 36 h 85"/>
                <a:gd name="T52" fmla="*/ 80 w 122"/>
                <a:gd name="T53" fmla="*/ 26 h 85"/>
                <a:gd name="T54" fmla="*/ 91 w 122"/>
                <a:gd name="T55" fmla="*/ 14 h 85"/>
                <a:gd name="T56" fmla="*/ 98 w 122"/>
                <a:gd name="T57" fmla="*/ 0 h 85"/>
                <a:gd name="T58" fmla="*/ 106 w 122"/>
                <a:gd name="T5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2" h="85">
                  <a:moveTo>
                    <a:pt x="106" y="0"/>
                  </a:moveTo>
                  <a:lnTo>
                    <a:pt x="109" y="20"/>
                  </a:lnTo>
                  <a:lnTo>
                    <a:pt x="112" y="40"/>
                  </a:lnTo>
                  <a:lnTo>
                    <a:pt x="115" y="59"/>
                  </a:lnTo>
                  <a:lnTo>
                    <a:pt x="122" y="78"/>
                  </a:lnTo>
                  <a:lnTo>
                    <a:pt x="118" y="84"/>
                  </a:lnTo>
                  <a:lnTo>
                    <a:pt x="112" y="85"/>
                  </a:lnTo>
                  <a:lnTo>
                    <a:pt x="105" y="84"/>
                  </a:lnTo>
                  <a:lnTo>
                    <a:pt x="98" y="81"/>
                  </a:lnTo>
                  <a:lnTo>
                    <a:pt x="91" y="78"/>
                  </a:lnTo>
                  <a:lnTo>
                    <a:pt x="83" y="75"/>
                  </a:lnTo>
                  <a:lnTo>
                    <a:pt x="76" y="72"/>
                  </a:lnTo>
                  <a:lnTo>
                    <a:pt x="69" y="71"/>
                  </a:lnTo>
                  <a:lnTo>
                    <a:pt x="60" y="69"/>
                  </a:lnTo>
                  <a:lnTo>
                    <a:pt x="52" y="72"/>
                  </a:lnTo>
                  <a:lnTo>
                    <a:pt x="42" y="75"/>
                  </a:lnTo>
                  <a:lnTo>
                    <a:pt x="31" y="78"/>
                  </a:lnTo>
                  <a:lnTo>
                    <a:pt x="23" y="81"/>
                  </a:lnTo>
                  <a:lnTo>
                    <a:pt x="14" y="79"/>
                  </a:lnTo>
                  <a:lnTo>
                    <a:pt x="6" y="76"/>
                  </a:lnTo>
                  <a:lnTo>
                    <a:pt x="0" y="68"/>
                  </a:lnTo>
                  <a:lnTo>
                    <a:pt x="14" y="63"/>
                  </a:lnTo>
                  <a:lnTo>
                    <a:pt x="29" y="59"/>
                  </a:lnTo>
                  <a:lnTo>
                    <a:pt x="43" y="52"/>
                  </a:lnTo>
                  <a:lnTo>
                    <a:pt x="56" y="45"/>
                  </a:lnTo>
                  <a:lnTo>
                    <a:pt x="69" y="36"/>
                  </a:lnTo>
                  <a:lnTo>
                    <a:pt x="80" y="26"/>
                  </a:lnTo>
                  <a:lnTo>
                    <a:pt x="91" y="14"/>
                  </a:lnTo>
                  <a:lnTo>
                    <a:pt x="98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1" name="Freeform 125"/>
            <p:cNvSpPr>
              <a:spLocks/>
            </p:cNvSpPr>
            <p:nvPr/>
          </p:nvSpPr>
          <p:spPr bwMode="auto">
            <a:xfrm>
              <a:off x="1967" y="2262"/>
              <a:ext cx="112" cy="71"/>
            </a:xfrm>
            <a:custGeom>
              <a:avLst/>
              <a:gdLst>
                <a:gd name="T0" fmla="*/ 12 w 112"/>
                <a:gd name="T1" fmla="*/ 13 h 71"/>
                <a:gd name="T2" fmla="*/ 23 w 112"/>
                <a:gd name="T3" fmla="*/ 22 h 71"/>
                <a:gd name="T4" fmla="*/ 33 w 112"/>
                <a:gd name="T5" fmla="*/ 31 h 71"/>
                <a:gd name="T6" fmla="*/ 45 w 112"/>
                <a:gd name="T7" fmla="*/ 38 h 71"/>
                <a:gd name="T8" fmla="*/ 56 w 112"/>
                <a:gd name="T9" fmla="*/ 45 h 71"/>
                <a:gd name="T10" fmla="*/ 69 w 112"/>
                <a:gd name="T11" fmla="*/ 51 h 71"/>
                <a:gd name="T12" fmla="*/ 82 w 112"/>
                <a:gd name="T13" fmla="*/ 54 h 71"/>
                <a:gd name="T14" fmla="*/ 95 w 112"/>
                <a:gd name="T15" fmla="*/ 54 h 71"/>
                <a:gd name="T16" fmla="*/ 110 w 112"/>
                <a:gd name="T17" fmla="*/ 51 h 71"/>
                <a:gd name="T18" fmla="*/ 112 w 112"/>
                <a:gd name="T19" fmla="*/ 59 h 71"/>
                <a:gd name="T20" fmla="*/ 107 w 112"/>
                <a:gd name="T21" fmla="*/ 64 h 71"/>
                <a:gd name="T22" fmla="*/ 97 w 112"/>
                <a:gd name="T23" fmla="*/ 67 h 71"/>
                <a:gd name="T24" fmla="*/ 89 w 112"/>
                <a:gd name="T25" fmla="*/ 71 h 71"/>
                <a:gd name="T26" fmla="*/ 76 w 112"/>
                <a:gd name="T27" fmla="*/ 70 h 71"/>
                <a:gd name="T28" fmla="*/ 63 w 112"/>
                <a:gd name="T29" fmla="*/ 67 h 71"/>
                <a:gd name="T30" fmla="*/ 50 w 112"/>
                <a:gd name="T31" fmla="*/ 61 h 71"/>
                <a:gd name="T32" fmla="*/ 39 w 112"/>
                <a:gd name="T33" fmla="*/ 54 h 71"/>
                <a:gd name="T34" fmla="*/ 27 w 112"/>
                <a:gd name="T35" fmla="*/ 46 h 71"/>
                <a:gd name="T36" fmla="*/ 17 w 112"/>
                <a:gd name="T37" fmla="*/ 38 h 71"/>
                <a:gd name="T38" fmla="*/ 9 w 112"/>
                <a:gd name="T39" fmla="*/ 28 h 71"/>
                <a:gd name="T40" fmla="*/ 0 w 112"/>
                <a:gd name="T41" fmla="*/ 16 h 71"/>
                <a:gd name="T42" fmla="*/ 0 w 112"/>
                <a:gd name="T43" fmla="*/ 0 h 71"/>
                <a:gd name="T44" fmla="*/ 6 w 112"/>
                <a:gd name="T45" fmla="*/ 0 h 71"/>
                <a:gd name="T46" fmla="*/ 9 w 112"/>
                <a:gd name="T47" fmla="*/ 3 h 71"/>
                <a:gd name="T48" fmla="*/ 9 w 112"/>
                <a:gd name="T49" fmla="*/ 9 h 71"/>
                <a:gd name="T50" fmla="*/ 12 w 112"/>
                <a:gd name="T51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71">
                  <a:moveTo>
                    <a:pt x="12" y="13"/>
                  </a:moveTo>
                  <a:lnTo>
                    <a:pt x="23" y="22"/>
                  </a:lnTo>
                  <a:lnTo>
                    <a:pt x="33" y="31"/>
                  </a:lnTo>
                  <a:lnTo>
                    <a:pt x="45" y="38"/>
                  </a:lnTo>
                  <a:lnTo>
                    <a:pt x="56" y="45"/>
                  </a:lnTo>
                  <a:lnTo>
                    <a:pt x="69" y="51"/>
                  </a:lnTo>
                  <a:lnTo>
                    <a:pt x="82" y="54"/>
                  </a:lnTo>
                  <a:lnTo>
                    <a:pt x="95" y="54"/>
                  </a:lnTo>
                  <a:lnTo>
                    <a:pt x="110" y="51"/>
                  </a:lnTo>
                  <a:lnTo>
                    <a:pt x="112" y="59"/>
                  </a:lnTo>
                  <a:lnTo>
                    <a:pt x="107" y="64"/>
                  </a:lnTo>
                  <a:lnTo>
                    <a:pt x="97" y="67"/>
                  </a:lnTo>
                  <a:lnTo>
                    <a:pt x="89" y="71"/>
                  </a:lnTo>
                  <a:lnTo>
                    <a:pt x="76" y="70"/>
                  </a:lnTo>
                  <a:lnTo>
                    <a:pt x="63" y="67"/>
                  </a:lnTo>
                  <a:lnTo>
                    <a:pt x="50" y="61"/>
                  </a:lnTo>
                  <a:lnTo>
                    <a:pt x="39" y="54"/>
                  </a:lnTo>
                  <a:lnTo>
                    <a:pt x="27" y="46"/>
                  </a:lnTo>
                  <a:lnTo>
                    <a:pt x="17" y="38"/>
                  </a:lnTo>
                  <a:lnTo>
                    <a:pt x="9" y="28"/>
                  </a:lnTo>
                  <a:lnTo>
                    <a:pt x="0" y="16"/>
                  </a:lnTo>
                  <a:lnTo>
                    <a:pt x="0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9" y="9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2" name="Freeform 126"/>
            <p:cNvSpPr>
              <a:spLocks/>
            </p:cNvSpPr>
            <p:nvPr/>
          </p:nvSpPr>
          <p:spPr bwMode="auto">
            <a:xfrm>
              <a:off x="2524" y="2268"/>
              <a:ext cx="74" cy="23"/>
            </a:xfrm>
            <a:custGeom>
              <a:avLst/>
              <a:gdLst>
                <a:gd name="T0" fmla="*/ 52 w 74"/>
                <a:gd name="T1" fmla="*/ 23 h 23"/>
                <a:gd name="T2" fmla="*/ 46 w 74"/>
                <a:gd name="T3" fmla="*/ 23 h 23"/>
                <a:gd name="T4" fmla="*/ 39 w 74"/>
                <a:gd name="T5" fmla="*/ 23 h 23"/>
                <a:gd name="T6" fmla="*/ 33 w 74"/>
                <a:gd name="T7" fmla="*/ 23 h 23"/>
                <a:gd name="T8" fmla="*/ 26 w 74"/>
                <a:gd name="T9" fmla="*/ 22 h 23"/>
                <a:gd name="T10" fmla="*/ 21 w 74"/>
                <a:gd name="T11" fmla="*/ 19 h 23"/>
                <a:gd name="T12" fmla="*/ 13 w 74"/>
                <a:gd name="T13" fmla="*/ 17 h 23"/>
                <a:gd name="T14" fmla="*/ 8 w 74"/>
                <a:gd name="T15" fmla="*/ 13 h 23"/>
                <a:gd name="T16" fmla="*/ 0 w 74"/>
                <a:gd name="T17" fmla="*/ 10 h 23"/>
                <a:gd name="T18" fmla="*/ 13 w 74"/>
                <a:gd name="T19" fmla="*/ 13 h 23"/>
                <a:gd name="T20" fmla="*/ 23 w 74"/>
                <a:gd name="T21" fmla="*/ 13 h 23"/>
                <a:gd name="T22" fmla="*/ 31 w 74"/>
                <a:gd name="T23" fmla="*/ 13 h 23"/>
                <a:gd name="T24" fmla="*/ 39 w 74"/>
                <a:gd name="T25" fmla="*/ 12 h 23"/>
                <a:gd name="T26" fmla="*/ 45 w 74"/>
                <a:gd name="T27" fmla="*/ 9 h 23"/>
                <a:gd name="T28" fmla="*/ 51 w 74"/>
                <a:gd name="T29" fmla="*/ 6 h 23"/>
                <a:gd name="T30" fmla="*/ 57 w 74"/>
                <a:gd name="T31" fmla="*/ 3 h 23"/>
                <a:gd name="T32" fmla="*/ 64 w 74"/>
                <a:gd name="T33" fmla="*/ 0 h 23"/>
                <a:gd name="T34" fmla="*/ 74 w 74"/>
                <a:gd name="T35" fmla="*/ 9 h 23"/>
                <a:gd name="T36" fmla="*/ 67 w 74"/>
                <a:gd name="T37" fmla="*/ 17 h 23"/>
                <a:gd name="T38" fmla="*/ 61 w 74"/>
                <a:gd name="T39" fmla="*/ 20 h 23"/>
                <a:gd name="T40" fmla="*/ 57 w 74"/>
                <a:gd name="T41" fmla="*/ 20 h 23"/>
                <a:gd name="T42" fmla="*/ 52 w 74"/>
                <a:gd name="T4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23">
                  <a:moveTo>
                    <a:pt x="52" y="23"/>
                  </a:moveTo>
                  <a:lnTo>
                    <a:pt x="46" y="23"/>
                  </a:lnTo>
                  <a:lnTo>
                    <a:pt x="39" y="23"/>
                  </a:lnTo>
                  <a:lnTo>
                    <a:pt x="33" y="23"/>
                  </a:lnTo>
                  <a:lnTo>
                    <a:pt x="26" y="22"/>
                  </a:lnTo>
                  <a:lnTo>
                    <a:pt x="21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0" y="10"/>
                  </a:lnTo>
                  <a:lnTo>
                    <a:pt x="13" y="13"/>
                  </a:lnTo>
                  <a:lnTo>
                    <a:pt x="23" y="13"/>
                  </a:lnTo>
                  <a:lnTo>
                    <a:pt x="31" y="13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1" y="6"/>
                  </a:lnTo>
                  <a:lnTo>
                    <a:pt x="57" y="3"/>
                  </a:lnTo>
                  <a:lnTo>
                    <a:pt x="64" y="0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61" y="20"/>
                  </a:lnTo>
                  <a:lnTo>
                    <a:pt x="57" y="20"/>
                  </a:lnTo>
                  <a:lnTo>
                    <a:pt x="52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3" name="Freeform 127"/>
            <p:cNvSpPr>
              <a:spLocks/>
            </p:cNvSpPr>
            <p:nvPr/>
          </p:nvSpPr>
          <p:spPr bwMode="auto">
            <a:xfrm>
              <a:off x="2425" y="2293"/>
              <a:ext cx="91" cy="51"/>
            </a:xfrm>
            <a:custGeom>
              <a:avLst/>
              <a:gdLst>
                <a:gd name="T0" fmla="*/ 91 w 91"/>
                <a:gd name="T1" fmla="*/ 39 h 51"/>
                <a:gd name="T2" fmla="*/ 91 w 91"/>
                <a:gd name="T3" fmla="*/ 51 h 51"/>
                <a:gd name="T4" fmla="*/ 81 w 91"/>
                <a:gd name="T5" fmla="*/ 50 h 51"/>
                <a:gd name="T6" fmla="*/ 72 w 91"/>
                <a:gd name="T7" fmla="*/ 50 h 51"/>
                <a:gd name="T8" fmla="*/ 63 w 91"/>
                <a:gd name="T9" fmla="*/ 50 h 51"/>
                <a:gd name="T10" fmla="*/ 55 w 91"/>
                <a:gd name="T11" fmla="*/ 50 h 51"/>
                <a:gd name="T12" fmla="*/ 48 w 91"/>
                <a:gd name="T13" fmla="*/ 49 h 51"/>
                <a:gd name="T14" fmla="*/ 39 w 91"/>
                <a:gd name="T15" fmla="*/ 47 h 51"/>
                <a:gd name="T16" fmla="*/ 32 w 91"/>
                <a:gd name="T17" fmla="*/ 43 h 51"/>
                <a:gd name="T18" fmla="*/ 24 w 91"/>
                <a:gd name="T19" fmla="*/ 39 h 51"/>
                <a:gd name="T20" fmla="*/ 17 w 91"/>
                <a:gd name="T21" fmla="*/ 28 h 51"/>
                <a:gd name="T22" fmla="*/ 10 w 91"/>
                <a:gd name="T23" fmla="*/ 21 h 51"/>
                <a:gd name="T24" fmla="*/ 3 w 91"/>
                <a:gd name="T25" fmla="*/ 13 h 51"/>
                <a:gd name="T26" fmla="*/ 0 w 91"/>
                <a:gd name="T27" fmla="*/ 0 h 51"/>
                <a:gd name="T28" fmla="*/ 12 w 91"/>
                <a:gd name="T29" fmla="*/ 4 h 51"/>
                <a:gd name="T30" fmla="*/ 23 w 91"/>
                <a:gd name="T31" fmla="*/ 8 h 51"/>
                <a:gd name="T32" fmla="*/ 33 w 91"/>
                <a:gd name="T33" fmla="*/ 15 h 51"/>
                <a:gd name="T34" fmla="*/ 45 w 91"/>
                <a:gd name="T35" fmla="*/ 21 h 51"/>
                <a:gd name="T36" fmla="*/ 55 w 91"/>
                <a:gd name="T37" fmla="*/ 27 h 51"/>
                <a:gd name="T38" fmla="*/ 66 w 91"/>
                <a:gd name="T39" fmla="*/ 33 h 51"/>
                <a:gd name="T40" fmla="*/ 78 w 91"/>
                <a:gd name="T41" fmla="*/ 37 h 51"/>
                <a:gd name="T42" fmla="*/ 91 w 91"/>
                <a:gd name="T43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" h="51">
                  <a:moveTo>
                    <a:pt x="91" y="39"/>
                  </a:moveTo>
                  <a:lnTo>
                    <a:pt x="91" y="51"/>
                  </a:lnTo>
                  <a:lnTo>
                    <a:pt x="81" y="50"/>
                  </a:lnTo>
                  <a:lnTo>
                    <a:pt x="72" y="50"/>
                  </a:lnTo>
                  <a:lnTo>
                    <a:pt x="63" y="50"/>
                  </a:lnTo>
                  <a:lnTo>
                    <a:pt x="55" y="50"/>
                  </a:lnTo>
                  <a:lnTo>
                    <a:pt x="48" y="49"/>
                  </a:lnTo>
                  <a:lnTo>
                    <a:pt x="39" y="47"/>
                  </a:lnTo>
                  <a:lnTo>
                    <a:pt x="32" y="43"/>
                  </a:lnTo>
                  <a:lnTo>
                    <a:pt x="24" y="39"/>
                  </a:lnTo>
                  <a:lnTo>
                    <a:pt x="17" y="28"/>
                  </a:lnTo>
                  <a:lnTo>
                    <a:pt x="10" y="21"/>
                  </a:lnTo>
                  <a:lnTo>
                    <a:pt x="3" y="13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3" y="8"/>
                  </a:lnTo>
                  <a:lnTo>
                    <a:pt x="33" y="15"/>
                  </a:lnTo>
                  <a:lnTo>
                    <a:pt x="45" y="21"/>
                  </a:lnTo>
                  <a:lnTo>
                    <a:pt x="55" y="27"/>
                  </a:lnTo>
                  <a:lnTo>
                    <a:pt x="66" y="33"/>
                  </a:lnTo>
                  <a:lnTo>
                    <a:pt x="78" y="37"/>
                  </a:lnTo>
                  <a:lnTo>
                    <a:pt x="91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4" name="Freeform 128"/>
            <p:cNvSpPr>
              <a:spLocks/>
            </p:cNvSpPr>
            <p:nvPr/>
          </p:nvSpPr>
          <p:spPr bwMode="auto">
            <a:xfrm>
              <a:off x="2133" y="2337"/>
              <a:ext cx="566" cy="1057"/>
            </a:xfrm>
            <a:custGeom>
              <a:avLst/>
              <a:gdLst>
                <a:gd name="T0" fmla="*/ 544 w 566"/>
                <a:gd name="T1" fmla="*/ 353 h 1057"/>
                <a:gd name="T2" fmla="*/ 521 w 566"/>
                <a:gd name="T3" fmla="*/ 396 h 1057"/>
                <a:gd name="T4" fmla="*/ 496 w 566"/>
                <a:gd name="T5" fmla="*/ 440 h 1057"/>
                <a:gd name="T6" fmla="*/ 478 w 566"/>
                <a:gd name="T7" fmla="*/ 486 h 1057"/>
                <a:gd name="T8" fmla="*/ 481 w 566"/>
                <a:gd name="T9" fmla="*/ 520 h 1057"/>
                <a:gd name="T10" fmla="*/ 501 w 566"/>
                <a:gd name="T11" fmla="*/ 536 h 1057"/>
                <a:gd name="T12" fmla="*/ 514 w 566"/>
                <a:gd name="T13" fmla="*/ 516 h 1057"/>
                <a:gd name="T14" fmla="*/ 518 w 566"/>
                <a:gd name="T15" fmla="*/ 480 h 1057"/>
                <a:gd name="T16" fmla="*/ 528 w 566"/>
                <a:gd name="T17" fmla="*/ 481 h 1057"/>
                <a:gd name="T18" fmla="*/ 534 w 566"/>
                <a:gd name="T19" fmla="*/ 520 h 1057"/>
                <a:gd name="T20" fmla="*/ 534 w 566"/>
                <a:gd name="T21" fmla="*/ 563 h 1057"/>
                <a:gd name="T22" fmla="*/ 521 w 566"/>
                <a:gd name="T23" fmla="*/ 602 h 1057"/>
                <a:gd name="T24" fmla="*/ 486 w 566"/>
                <a:gd name="T25" fmla="*/ 634 h 1057"/>
                <a:gd name="T26" fmla="*/ 446 w 566"/>
                <a:gd name="T27" fmla="*/ 664 h 1057"/>
                <a:gd name="T28" fmla="*/ 407 w 566"/>
                <a:gd name="T29" fmla="*/ 697 h 1057"/>
                <a:gd name="T30" fmla="*/ 370 w 566"/>
                <a:gd name="T31" fmla="*/ 732 h 1057"/>
                <a:gd name="T32" fmla="*/ 334 w 566"/>
                <a:gd name="T33" fmla="*/ 769 h 1057"/>
                <a:gd name="T34" fmla="*/ 301 w 566"/>
                <a:gd name="T35" fmla="*/ 808 h 1057"/>
                <a:gd name="T36" fmla="*/ 269 w 566"/>
                <a:gd name="T37" fmla="*/ 849 h 1057"/>
                <a:gd name="T38" fmla="*/ 239 w 566"/>
                <a:gd name="T39" fmla="*/ 890 h 1057"/>
                <a:gd name="T40" fmla="*/ 219 w 566"/>
                <a:gd name="T41" fmla="*/ 913 h 1057"/>
                <a:gd name="T42" fmla="*/ 201 w 566"/>
                <a:gd name="T43" fmla="*/ 918 h 1057"/>
                <a:gd name="T44" fmla="*/ 184 w 566"/>
                <a:gd name="T45" fmla="*/ 921 h 1057"/>
                <a:gd name="T46" fmla="*/ 174 w 566"/>
                <a:gd name="T47" fmla="*/ 929 h 1057"/>
                <a:gd name="T48" fmla="*/ 187 w 566"/>
                <a:gd name="T49" fmla="*/ 946 h 1057"/>
                <a:gd name="T50" fmla="*/ 200 w 566"/>
                <a:gd name="T51" fmla="*/ 969 h 1057"/>
                <a:gd name="T52" fmla="*/ 198 w 566"/>
                <a:gd name="T53" fmla="*/ 998 h 1057"/>
                <a:gd name="T54" fmla="*/ 196 w 566"/>
                <a:gd name="T55" fmla="*/ 1027 h 1057"/>
                <a:gd name="T56" fmla="*/ 196 w 566"/>
                <a:gd name="T57" fmla="*/ 1053 h 1057"/>
                <a:gd name="T58" fmla="*/ 152 w 566"/>
                <a:gd name="T59" fmla="*/ 1057 h 1057"/>
                <a:gd name="T60" fmla="*/ 103 w 566"/>
                <a:gd name="T61" fmla="*/ 1053 h 1057"/>
                <a:gd name="T62" fmla="*/ 53 w 566"/>
                <a:gd name="T63" fmla="*/ 1043 h 1057"/>
                <a:gd name="T64" fmla="*/ 5 w 566"/>
                <a:gd name="T65" fmla="*/ 1031 h 1057"/>
                <a:gd name="T66" fmla="*/ 3 w 566"/>
                <a:gd name="T67" fmla="*/ 978 h 1057"/>
                <a:gd name="T68" fmla="*/ 26 w 566"/>
                <a:gd name="T69" fmla="*/ 929 h 1057"/>
                <a:gd name="T70" fmla="*/ 39 w 566"/>
                <a:gd name="T71" fmla="*/ 883 h 1057"/>
                <a:gd name="T72" fmla="*/ 8 w 566"/>
                <a:gd name="T73" fmla="*/ 837 h 1057"/>
                <a:gd name="T74" fmla="*/ 20 w 566"/>
                <a:gd name="T75" fmla="*/ 782 h 1057"/>
                <a:gd name="T76" fmla="*/ 46 w 566"/>
                <a:gd name="T77" fmla="*/ 732 h 1057"/>
                <a:gd name="T78" fmla="*/ 83 w 566"/>
                <a:gd name="T79" fmla="*/ 687 h 1057"/>
                <a:gd name="T80" fmla="*/ 126 w 566"/>
                <a:gd name="T81" fmla="*/ 648 h 1057"/>
                <a:gd name="T82" fmla="*/ 165 w 566"/>
                <a:gd name="T83" fmla="*/ 622 h 1057"/>
                <a:gd name="T84" fmla="*/ 207 w 566"/>
                <a:gd name="T85" fmla="*/ 601 h 1057"/>
                <a:gd name="T86" fmla="*/ 249 w 566"/>
                <a:gd name="T87" fmla="*/ 584 h 1057"/>
                <a:gd name="T88" fmla="*/ 292 w 566"/>
                <a:gd name="T89" fmla="*/ 568 h 1057"/>
                <a:gd name="T90" fmla="*/ 315 w 566"/>
                <a:gd name="T91" fmla="*/ 530 h 1057"/>
                <a:gd name="T92" fmla="*/ 340 w 566"/>
                <a:gd name="T93" fmla="*/ 493 h 1057"/>
                <a:gd name="T94" fmla="*/ 367 w 566"/>
                <a:gd name="T95" fmla="*/ 460 h 1057"/>
                <a:gd name="T96" fmla="*/ 397 w 566"/>
                <a:gd name="T97" fmla="*/ 428 h 1057"/>
                <a:gd name="T98" fmla="*/ 420 w 566"/>
                <a:gd name="T99" fmla="*/ 343 h 1057"/>
                <a:gd name="T100" fmla="*/ 468 w 566"/>
                <a:gd name="T101" fmla="*/ 270 h 1057"/>
                <a:gd name="T102" fmla="*/ 511 w 566"/>
                <a:gd name="T103" fmla="*/ 195 h 1057"/>
                <a:gd name="T104" fmla="*/ 528 w 566"/>
                <a:gd name="T105" fmla="*/ 110 h 1057"/>
                <a:gd name="T106" fmla="*/ 534 w 566"/>
                <a:gd name="T107" fmla="*/ 52 h 1057"/>
                <a:gd name="T108" fmla="*/ 560 w 566"/>
                <a:gd name="T109" fmla="*/ 0 h 1057"/>
                <a:gd name="T110" fmla="*/ 566 w 566"/>
                <a:gd name="T111" fmla="*/ 169 h 1057"/>
                <a:gd name="T112" fmla="*/ 553 w 566"/>
                <a:gd name="T113" fmla="*/ 330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6" h="1057">
                  <a:moveTo>
                    <a:pt x="553" y="330"/>
                  </a:moveTo>
                  <a:lnTo>
                    <a:pt x="544" y="353"/>
                  </a:lnTo>
                  <a:lnTo>
                    <a:pt x="532" y="375"/>
                  </a:lnTo>
                  <a:lnTo>
                    <a:pt x="521" y="396"/>
                  </a:lnTo>
                  <a:lnTo>
                    <a:pt x="508" y="418"/>
                  </a:lnTo>
                  <a:lnTo>
                    <a:pt x="496" y="440"/>
                  </a:lnTo>
                  <a:lnTo>
                    <a:pt x="485" y="463"/>
                  </a:lnTo>
                  <a:lnTo>
                    <a:pt x="478" y="486"/>
                  </a:lnTo>
                  <a:lnTo>
                    <a:pt x="473" y="510"/>
                  </a:lnTo>
                  <a:lnTo>
                    <a:pt x="481" y="520"/>
                  </a:lnTo>
                  <a:lnTo>
                    <a:pt x="489" y="530"/>
                  </a:lnTo>
                  <a:lnTo>
                    <a:pt x="501" y="536"/>
                  </a:lnTo>
                  <a:lnTo>
                    <a:pt x="514" y="533"/>
                  </a:lnTo>
                  <a:lnTo>
                    <a:pt x="514" y="516"/>
                  </a:lnTo>
                  <a:lnTo>
                    <a:pt x="514" y="497"/>
                  </a:lnTo>
                  <a:lnTo>
                    <a:pt x="518" y="480"/>
                  </a:lnTo>
                  <a:lnTo>
                    <a:pt x="527" y="464"/>
                  </a:lnTo>
                  <a:lnTo>
                    <a:pt x="528" y="481"/>
                  </a:lnTo>
                  <a:lnTo>
                    <a:pt x="531" y="500"/>
                  </a:lnTo>
                  <a:lnTo>
                    <a:pt x="534" y="520"/>
                  </a:lnTo>
                  <a:lnTo>
                    <a:pt x="535" y="542"/>
                  </a:lnTo>
                  <a:lnTo>
                    <a:pt x="534" y="563"/>
                  </a:lnTo>
                  <a:lnTo>
                    <a:pt x="530" y="584"/>
                  </a:lnTo>
                  <a:lnTo>
                    <a:pt x="521" y="602"/>
                  </a:lnTo>
                  <a:lnTo>
                    <a:pt x="507" y="620"/>
                  </a:lnTo>
                  <a:lnTo>
                    <a:pt x="486" y="634"/>
                  </a:lnTo>
                  <a:lnTo>
                    <a:pt x="466" y="648"/>
                  </a:lnTo>
                  <a:lnTo>
                    <a:pt x="446" y="664"/>
                  </a:lnTo>
                  <a:lnTo>
                    <a:pt x="427" y="680"/>
                  </a:lnTo>
                  <a:lnTo>
                    <a:pt x="407" y="697"/>
                  </a:lnTo>
                  <a:lnTo>
                    <a:pt x="388" y="715"/>
                  </a:lnTo>
                  <a:lnTo>
                    <a:pt x="370" y="732"/>
                  </a:lnTo>
                  <a:lnTo>
                    <a:pt x="352" y="751"/>
                  </a:lnTo>
                  <a:lnTo>
                    <a:pt x="334" y="769"/>
                  </a:lnTo>
                  <a:lnTo>
                    <a:pt x="316" y="789"/>
                  </a:lnTo>
                  <a:lnTo>
                    <a:pt x="301" y="808"/>
                  </a:lnTo>
                  <a:lnTo>
                    <a:pt x="285" y="828"/>
                  </a:lnTo>
                  <a:lnTo>
                    <a:pt x="269" y="849"/>
                  </a:lnTo>
                  <a:lnTo>
                    <a:pt x="253" y="869"/>
                  </a:lnTo>
                  <a:lnTo>
                    <a:pt x="239" y="890"/>
                  </a:lnTo>
                  <a:lnTo>
                    <a:pt x="226" y="910"/>
                  </a:lnTo>
                  <a:lnTo>
                    <a:pt x="219" y="913"/>
                  </a:lnTo>
                  <a:lnTo>
                    <a:pt x="211" y="916"/>
                  </a:lnTo>
                  <a:lnTo>
                    <a:pt x="201" y="918"/>
                  </a:lnTo>
                  <a:lnTo>
                    <a:pt x="193" y="918"/>
                  </a:lnTo>
                  <a:lnTo>
                    <a:pt x="184" y="921"/>
                  </a:lnTo>
                  <a:lnTo>
                    <a:pt x="178" y="923"/>
                  </a:lnTo>
                  <a:lnTo>
                    <a:pt x="174" y="929"/>
                  </a:lnTo>
                  <a:lnTo>
                    <a:pt x="172" y="938"/>
                  </a:lnTo>
                  <a:lnTo>
                    <a:pt x="187" y="946"/>
                  </a:lnTo>
                  <a:lnTo>
                    <a:pt x="196" y="958"/>
                  </a:lnTo>
                  <a:lnTo>
                    <a:pt x="200" y="969"/>
                  </a:lnTo>
                  <a:lnTo>
                    <a:pt x="200" y="984"/>
                  </a:lnTo>
                  <a:lnTo>
                    <a:pt x="198" y="998"/>
                  </a:lnTo>
                  <a:lnTo>
                    <a:pt x="197" y="1013"/>
                  </a:lnTo>
                  <a:lnTo>
                    <a:pt x="196" y="1027"/>
                  </a:lnTo>
                  <a:lnTo>
                    <a:pt x="196" y="1040"/>
                  </a:lnTo>
                  <a:lnTo>
                    <a:pt x="196" y="1053"/>
                  </a:lnTo>
                  <a:lnTo>
                    <a:pt x="174" y="1056"/>
                  </a:lnTo>
                  <a:lnTo>
                    <a:pt x="152" y="1057"/>
                  </a:lnTo>
                  <a:lnTo>
                    <a:pt x="128" y="1056"/>
                  </a:lnTo>
                  <a:lnTo>
                    <a:pt x="103" y="1053"/>
                  </a:lnTo>
                  <a:lnTo>
                    <a:pt x="77" y="1049"/>
                  </a:lnTo>
                  <a:lnTo>
                    <a:pt x="53" y="1043"/>
                  </a:lnTo>
                  <a:lnTo>
                    <a:pt x="28" y="1037"/>
                  </a:lnTo>
                  <a:lnTo>
                    <a:pt x="5" y="1031"/>
                  </a:lnTo>
                  <a:lnTo>
                    <a:pt x="0" y="1004"/>
                  </a:lnTo>
                  <a:lnTo>
                    <a:pt x="3" y="978"/>
                  </a:lnTo>
                  <a:lnTo>
                    <a:pt x="13" y="954"/>
                  </a:lnTo>
                  <a:lnTo>
                    <a:pt x="26" y="929"/>
                  </a:lnTo>
                  <a:lnTo>
                    <a:pt x="36" y="906"/>
                  </a:lnTo>
                  <a:lnTo>
                    <a:pt x="39" y="883"/>
                  </a:lnTo>
                  <a:lnTo>
                    <a:pt x="31" y="860"/>
                  </a:lnTo>
                  <a:lnTo>
                    <a:pt x="8" y="837"/>
                  </a:lnTo>
                  <a:lnTo>
                    <a:pt x="13" y="808"/>
                  </a:lnTo>
                  <a:lnTo>
                    <a:pt x="20" y="782"/>
                  </a:lnTo>
                  <a:lnTo>
                    <a:pt x="31" y="756"/>
                  </a:lnTo>
                  <a:lnTo>
                    <a:pt x="46" y="732"/>
                  </a:lnTo>
                  <a:lnTo>
                    <a:pt x="63" y="709"/>
                  </a:lnTo>
                  <a:lnTo>
                    <a:pt x="83" y="687"/>
                  </a:lnTo>
                  <a:lnTo>
                    <a:pt x="105" y="667"/>
                  </a:lnTo>
                  <a:lnTo>
                    <a:pt x="126" y="648"/>
                  </a:lnTo>
                  <a:lnTo>
                    <a:pt x="145" y="634"/>
                  </a:lnTo>
                  <a:lnTo>
                    <a:pt x="165" y="622"/>
                  </a:lnTo>
                  <a:lnTo>
                    <a:pt x="185" y="611"/>
                  </a:lnTo>
                  <a:lnTo>
                    <a:pt x="207" y="601"/>
                  </a:lnTo>
                  <a:lnTo>
                    <a:pt x="227" y="592"/>
                  </a:lnTo>
                  <a:lnTo>
                    <a:pt x="249" y="584"/>
                  </a:lnTo>
                  <a:lnTo>
                    <a:pt x="270" y="575"/>
                  </a:lnTo>
                  <a:lnTo>
                    <a:pt x="292" y="568"/>
                  </a:lnTo>
                  <a:lnTo>
                    <a:pt x="304" y="549"/>
                  </a:lnTo>
                  <a:lnTo>
                    <a:pt x="315" y="530"/>
                  </a:lnTo>
                  <a:lnTo>
                    <a:pt x="327" y="512"/>
                  </a:lnTo>
                  <a:lnTo>
                    <a:pt x="340" y="493"/>
                  </a:lnTo>
                  <a:lnTo>
                    <a:pt x="352" y="476"/>
                  </a:lnTo>
                  <a:lnTo>
                    <a:pt x="367" y="460"/>
                  </a:lnTo>
                  <a:lnTo>
                    <a:pt x="381" y="442"/>
                  </a:lnTo>
                  <a:lnTo>
                    <a:pt x="397" y="428"/>
                  </a:lnTo>
                  <a:lnTo>
                    <a:pt x="404" y="383"/>
                  </a:lnTo>
                  <a:lnTo>
                    <a:pt x="420" y="343"/>
                  </a:lnTo>
                  <a:lnTo>
                    <a:pt x="442" y="306"/>
                  </a:lnTo>
                  <a:lnTo>
                    <a:pt x="468" y="270"/>
                  </a:lnTo>
                  <a:lnTo>
                    <a:pt x="491" y="232"/>
                  </a:lnTo>
                  <a:lnTo>
                    <a:pt x="511" y="195"/>
                  </a:lnTo>
                  <a:lnTo>
                    <a:pt x="525" y="154"/>
                  </a:lnTo>
                  <a:lnTo>
                    <a:pt x="528" y="110"/>
                  </a:lnTo>
                  <a:lnTo>
                    <a:pt x="527" y="81"/>
                  </a:lnTo>
                  <a:lnTo>
                    <a:pt x="534" y="52"/>
                  </a:lnTo>
                  <a:lnTo>
                    <a:pt x="545" y="26"/>
                  </a:lnTo>
                  <a:lnTo>
                    <a:pt x="560" y="0"/>
                  </a:lnTo>
                  <a:lnTo>
                    <a:pt x="561" y="85"/>
                  </a:lnTo>
                  <a:lnTo>
                    <a:pt x="566" y="169"/>
                  </a:lnTo>
                  <a:lnTo>
                    <a:pt x="564" y="251"/>
                  </a:lnTo>
                  <a:lnTo>
                    <a:pt x="553" y="330"/>
                  </a:lnTo>
                  <a:close/>
                </a:path>
              </a:pathLst>
            </a:custGeom>
            <a:solidFill>
              <a:srgbClr val="E2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5" name="Freeform 129"/>
            <p:cNvSpPr>
              <a:spLocks/>
            </p:cNvSpPr>
            <p:nvPr/>
          </p:nvSpPr>
          <p:spPr bwMode="auto">
            <a:xfrm>
              <a:off x="2333" y="2375"/>
              <a:ext cx="119" cy="281"/>
            </a:xfrm>
            <a:custGeom>
              <a:avLst/>
              <a:gdLst>
                <a:gd name="T0" fmla="*/ 78 w 119"/>
                <a:gd name="T1" fmla="*/ 24 h 281"/>
                <a:gd name="T2" fmla="*/ 82 w 119"/>
                <a:gd name="T3" fmla="*/ 46 h 281"/>
                <a:gd name="T4" fmla="*/ 91 w 119"/>
                <a:gd name="T5" fmla="*/ 69 h 281"/>
                <a:gd name="T6" fmla="*/ 102 w 119"/>
                <a:gd name="T7" fmla="*/ 92 h 281"/>
                <a:gd name="T8" fmla="*/ 112 w 119"/>
                <a:gd name="T9" fmla="*/ 113 h 281"/>
                <a:gd name="T10" fmla="*/ 118 w 119"/>
                <a:gd name="T11" fmla="*/ 137 h 281"/>
                <a:gd name="T12" fmla="*/ 119 w 119"/>
                <a:gd name="T13" fmla="*/ 158 h 281"/>
                <a:gd name="T14" fmla="*/ 112 w 119"/>
                <a:gd name="T15" fmla="*/ 178 h 281"/>
                <a:gd name="T16" fmla="*/ 95 w 119"/>
                <a:gd name="T17" fmla="*/ 198 h 281"/>
                <a:gd name="T18" fmla="*/ 98 w 119"/>
                <a:gd name="T19" fmla="*/ 204 h 281"/>
                <a:gd name="T20" fmla="*/ 101 w 119"/>
                <a:gd name="T21" fmla="*/ 209 h 281"/>
                <a:gd name="T22" fmla="*/ 101 w 119"/>
                <a:gd name="T23" fmla="*/ 213 h 281"/>
                <a:gd name="T24" fmla="*/ 98 w 119"/>
                <a:gd name="T25" fmla="*/ 219 h 281"/>
                <a:gd name="T26" fmla="*/ 91 w 119"/>
                <a:gd name="T27" fmla="*/ 223 h 281"/>
                <a:gd name="T28" fmla="*/ 82 w 119"/>
                <a:gd name="T29" fmla="*/ 224 h 281"/>
                <a:gd name="T30" fmla="*/ 75 w 119"/>
                <a:gd name="T31" fmla="*/ 223 h 281"/>
                <a:gd name="T32" fmla="*/ 66 w 119"/>
                <a:gd name="T33" fmla="*/ 221 h 281"/>
                <a:gd name="T34" fmla="*/ 57 w 119"/>
                <a:gd name="T35" fmla="*/ 220 h 281"/>
                <a:gd name="T36" fmla="*/ 50 w 119"/>
                <a:gd name="T37" fmla="*/ 221 h 281"/>
                <a:gd name="T38" fmla="*/ 43 w 119"/>
                <a:gd name="T39" fmla="*/ 224 h 281"/>
                <a:gd name="T40" fmla="*/ 36 w 119"/>
                <a:gd name="T41" fmla="*/ 230 h 281"/>
                <a:gd name="T42" fmla="*/ 40 w 119"/>
                <a:gd name="T43" fmla="*/ 247 h 281"/>
                <a:gd name="T44" fmla="*/ 33 w 119"/>
                <a:gd name="T45" fmla="*/ 260 h 281"/>
                <a:gd name="T46" fmla="*/ 21 w 119"/>
                <a:gd name="T47" fmla="*/ 272 h 281"/>
                <a:gd name="T48" fmla="*/ 8 w 119"/>
                <a:gd name="T49" fmla="*/ 281 h 281"/>
                <a:gd name="T50" fmla="*/ 0 w 119"/>
                <a:gd name="T51" fmla="*/ 263 h 281"/>
                <a:gd name="T52" fmla="*/ 1 w 119"/>
                <a:gd name="T53" fmla="*/ 246 h 281"/>
                <a:gd name="T54" fmla="*/ 7 w 119"/>
                <a:gd name="T55" fmla="*/ 226 h 281"/>
                <a:gd name="T56" fmla="*/ 8 w 119"/>
                <a:gd name="T57" fmla="*/ 207 h 281"/>
                <a:gd name="T58" fmla="*/ 20 w 119"/>
                <a:gd name="T59" fmla="*/ 204 h 281"/>
                <a:gd name="T60" fmla="*/ 32 w 119"/>
                <a:gd name="T61" fmla="*/ 200 h 281"/>
                <a:gd name="T62" fmla="*/ 44 w 119"/>
                <a:gd name="T63" fmla="*/ 196 h 281"/>
                <a:gd name="T64" fmla="*/ 56 w 119"/>
                <a:gd name="T65" fmla="*/ 190 h 281"/>
                <a:gd name="T66" fmla="*/ 66 w 119"/>
                <a:gd name="T67" fmla="*/ 184 h 281"/>
                <a:gd name="T68" fmla="*/ 76 w 119"/>
                <a:gd name="T69" fmla="*/ 175 h 281"/>
                <a:gd name="T70" fmla="*/ 83 w 119"/>
                <a:gd name="T71" fmla="*/ 165 h 281"/>
                <a:gd name="T72" fmla="*/ 89 w 119"/>
                <a:gd name="T73" fmla="*/ 152 h 281"/>
                <a:gd name="T74" fmla="*/ 80 w 119"/>
                <a:gd name="T75" fmla="*/ 113 h 281"/>
                <a:gd name="T76" fmla="*/ 69 w 119"/>
                <a:gd name="T77" fmla="*/ 77 h 281"/>
                <a:gd name="T78" fmla="*/ 59 w 119"/>
                <a:gd name="T79" fmla="*/ 40 h 281"/>
                <a:gd name="T80" fmla="*/ 62 w 119"/>
                <a:gd name="T81" fmla="*/ 0 h 281"/>
                <a:gd name="T82" fmla="*/ 69 w 119"/>
                <a:gd name="T83" fmla="*/ 3 h 281"/>
                <a:gd name="T84" fmla="*/ 70 w 119"/>
                <a:gd name="T85" fmla="*/ 10 h 281"/>
                <a:gd name="T86" fmla="*/ 72 w 119"/>
                <a:gd name="T87" fmla="*/ 18 h 281"/>
                <a:gd name="T88" fmla="*/ 78 w 119"/>
                <a:gd name="T89" fmla="*/ 2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" h="281">
                  <a:moveTo>
                    <a:pt x="78" y="24"/>
                  </a:moveTo>
                  <a:lnTo>
                    <a:pt x="82" y="46"/>
                  </a:lnTo>
                  <a:lnTo>
                    <a:pt x="91" y="69"/>
                  </a:lnTo>
                  <a:lnTo>
                    <a:pt x="102" y="92"/>
                  </a:lnTo>
                  <a:lnTo>
                    <a:pt x="112" y="113"/>
                  </a:lnTo>
                  <a:lnTo>
                    <a:pt x="118" y="137"/>
                  </a:lnTo>
                  <a:lnTo>
                    <a:pt x="119" y="158"/>
                  </a:lnTo>
                  <a:lnTo>
                    <a:pt x="112" y="178"/>
                  </a:lnTo>
                  <a:lnTo>
                    <a:pt x="95" y="198"/>
                  </a:lnTo>
                  <a:lnTo>
                    <a:pt x="98" y="204"/>
                  </a:lnTo>
                  <a:lnTo>
                    <a:pt x="101" y="209"/>
                  </a:lnTo>
                  <a:lnTo>
                    <a:pt x="101" y="213"/>
                  </a:lnTo>
                  <a:lnTo>
                    <a:pt x="98" y="219"/>
                  </a:lnTo>
                  <a:lnTo>
                    <a:pt x="91" y="223"/>
                  </a:lnTo>
                  <a:lnTo>
                    <a:pt x="82" y="224"/>
                  </a:lnTo>
                  <a:lnTo>
                    <a:pt x="75" y="223"/>
                  </a:lnTo>
                  <a:lnTo>
                    <a:pt x="66" y="221"/>
                  </a:lnTo>
                  <a:lnTo>
                    <a:pt x="57" y="220"/>
                  </a:lnTo>
                  <a:lnTo>
                    <a:pt x="50" y="221"/>
                  </a:lnTo>
                  <a:lnTo>
                    <a:pt x="43" y="224"/>
                  </a:lnTo>
                  <a:lnTo>
                    <a:pt x="36" y="230"/>
                  </a:lnTo>
                  <a:lnTo>
                    <a:pt x="40" y="247"/>
                  </a:lnTo>
                  <a:lnTo>
                    <a:pt x="33" y="260"/>
                  </a:lnTo>
                  <a:lnTo>
                    <a:pt x="21" y="272"/>
                  </a:lnTo>
                  <a:lnTo>
                    <a:pt x="8" y="281"/>
                  </a:lnTo>
                  <a:lnTo>
                    <a:pt x="0" y="263"/>
                  </a:lnTo>
                  <a:lnTo>
                    <a:pt x="1" y="246"/>
                  </a:lnTo>
                  <a:lnTo>
                    <a:pt x="7" y="226"/>
                  </a:lnTo>
                  <a:lnTo>
                    <a:pt x="8" y="207"/>
                  </a:lnTo>
                  <a:lnTo>
                    <a:pt x="20" y="204"/>
                  </a:lnTo>
                  <a:lnTo>
                    <a:pt x="32" y="200"/>
                  </a:lnTo>
                  <a:lnTo>
                    <a:pt x="44" y="196"/>
                  </a:lnTo>
                  <a:lnTo>
                    <a:pt x="56" y="190"/>
                  </a:lnTo>
                  <a:lnTo>
                    <a:pt x="66" y="184"/>
                  </a:lnTo>
                  <a:lnTo>
                    <a:pt x="76" y="175"/>
                  </a:lnTo>
                  <a:lnTo>
                    <a:pt x="83" y="165"/>
                  </a:lnTo>
                  <a:lnTo>
                    <a:pt x="89" y="152"/>
                  </a:lnTo>
                  <a:lnTo>
                    <a:pt x="80" y="113"/>
                  </a:lnTo>
                  <a:lnTo>
                    <a:pt x="69" y="77"/>
                  </a:lnTo>
                  <a:lnTo>
                    <a:pt x="59" y="40"/>
                  </a:lnTo>
                  <a:lnTo>
                    <a:pt x="62" y="0"/>
                  </a:lnTo>
                  <a:lnTo>
                    <a:pt x="69" y="3"/>
                  </a:lnTo>
                  <a:lnTo>
                    <a:pt x="70" y="10"/>
                  </a:lnTo>
                  <a:lnTo>
                    <a:pt x="72" y="18"/>
                  </a:lnTo>
                  <a:lnTo>
                    <a:pt x="78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6" name="Freeform 130"/>
            <p:cNvSpPr>
              <a:spLocks/>
            </p:cNvSpPr>
            <p:nvPr/>
          </p:nvSpPr>
          <p:spPr bwMode="auto">
            <a:xfrm>
              <a:off x="2176" y="2481"/>
              <a:ext cx="63" cy="105"/>
            </a:xfrm>
            <a:custGeom>
              <a:avLst/>
              <a:gdLst>
                <a:gd name="T0" fmla="*/ 63 w 63"/>
                <a:gd name="T1" fmla="*/ 6 h 105"/>
                <a:gd name="T2" fmla="*/ 53 w 63"/>
                <a:gd name="T3" fmla="*/ 18 h 105"/>
                <a:gd name="T4" fmla="*/ 43 w 63"/>
                <a:gd name="T5" fmla="*/ 26 h 105"/>
                <a:gd name="T6" fmla="*/ 36 w 63"/>
                <a:gd name="T7" fmla="*/ 36 h 105"/>
                <a:gd name="T8" fmla="*/ 32 w 63"/>
                <a:gd name="T9" fmla="*/ 49 h 105"/>
                <a:gd name="T10" fmla="*/ 33 w 63"/>
                <a:gd name="T11" fmla="*/ 64 h 105"/>
                <a:gd name="T12" fmla="*/ 37 w 63"/>
                <a:gd name="T13" fmla="*/ 77 h 105"/>
                <a:gd name="T14" fmla="*/ 40 w 63"/>
                <a:gd name="T15" fmla="*/ 91 h 105"/>
                <a:gd name="T16" fmla="*/ 37 w 63"/>
                <a:gd name="T17" fmla="*/ 105 h 105"/>
                <a:gd name="T18" fmla="*/ 29 w 63"/>
                <a:gd name="T19" fmla="*/ 105 h 105"/>
                <a:gd name="T20" fmla="*/ 19 w 63"/>
                <a:gd name="T21" fmla="*/ 103 h 105"/>
                <a:gd name="T22" fmla="*/ 10 w 63"/>
                <a:gd name="T23" fmla="*/ 97 h 105"/>
                <a:gd name="T24" fmla="*/ 6 w 63"/>
                <a:gd name="T25" fmla="*/ 87 h 105"/>
                <a:gd name="T26" fmla="*/ 0 w 63"/>
                <a:gd name="T27" fmla="*/ 68 h 105"/>
                <a:gd name="T28" fmla="*/ 3 w 63"/>
                <a:gd name="T29" fmla="*/ 48 h 105"/>
                <a:gd name="T30" fmla="*/ 10 w 63"/>
                <a:gd name="T31" fmla="*/ 29 h 105"/>
                <a:gd name="T32" fmla="*/ 19 w 63"/>
                <a:gd name="T33" fmla="*/ 12 h 105"/>
                <a:gd name="T34" fmla="*/ 24 w 63"/>
                <a:gd name="T35" fmla="*/ 9 h 105"/>
                <a:gd name="T36" fmla="*/ 29 w 63"/>
                <a:gd name="T37" fmla="*/ 6 h 105"/>
                <a:gd name="T38" fmla="*/ 34 w 63"/>
                <a:gd name="T39" fmla="*/ 3 h 105"/>
                <a:gd name="T40" fmla="*/ 40 w 63"/>
                <a:gd name="T41" fmla="*/ 2 h 105"/>
                <a:gd name="T42" fmla="*/ 46 w 63"/>
                <a:gd name="T43" fmla="*/ 0 h 105"/>
                <a:gd name="T44" fmla="*/ 52 w 63"/>
                <a:gd name="T45" fmla="*/ 0 h 105"/>
                <a:gd name="T46" fmla="*/ 57 w 63"/>
                <a:gd name="T47" fmla="*/ 2 h 105"/>
                <a:gd name="T48" fmla="*/ 63 w 63"/>
                <a:gd name="T49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105">
                  <a:moveTo>
                    <a:pt x="63" y="6"/>
                  </a:moveTo>
                  <a:lnTo>
                    <a:pt x="53" y="18"/>
                  </a:lnTo>
                  <a:lnTo>
                    <a:pt x="43" y="26"/>
                  </a:lnTo>
                  <a:lnTo>
                    <a:pt x="36" y="36"/>
                  </a:lnTo>
                  <a:lnTo>
                    <a:pt x="32" y="49"/>
                  </a:lnTo>
                  <a:lnTo>
                    <a:pt x="33" y="64"/>
                  </a:lnTo>
                  <a:lnTo>
                    <a:pt x="37" y="77"/>
                  </a:lnTo>
                  <a:lnTo>
                    <a:pt x="40" y="91"/>
                  </a:lnTo>
                  <a:lnTo>
                    <a:pt x="37" y="105"/>
                  </a:lnTo>
                  <a:lnTo>
                    <a:pt x="29" y="105"/>
                  </a:lnTo>
                  <a:lnTo>
                    <a:pt x="19" y="103"/>
                  </a:lnTo>
                  <a:lnTo>
                    <a:pt x="10" y="97"/>
                  </a:lnTo>
                  <a:lnTo>
                    <a:pt x="6" y="87"/>
                  </a:lnTo>
                  <a:lnTo>
                    <a:pt x="0" y="68"/>
                  </a:lnTo>
                  <a:lnTo>
                    <a:pt x="3" y="48"/>
                  </a:lnTo>
                  <a:lnTo>
                    <a:pt x="10" y="29"/>
                  </a:lnTo>
                  <a:lnTo>
                    <a:pt x="19" y="12"/>
                  </a:lnTo>
                  <a:lnTo>
                    <a:pt x="24" y="9"/>
                  </a:lnTo>
                  <a:lnTo>
                    <a:pt x="29" y="6"/>
                  </a:lnTo>
                  <a:lnTo>
                    <a:pt x="34" y="3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7" y="2"/>
                  </a:lnTo>
                  <a:lnTo>
                    <a:pt x="6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7" name="Freeform 131"/>
            <p:cNvSpPr>
              <a:spLocks/>
            </p:cNvSpPr>
            <p:nvPr/>
          </p:nvSpPr>
          <p:spPr bwMode="auto">
            <a:xfrm>
              <a:off x="2239" y="2543"/>
              <a:ext cx="95" cy="41"/>
            </a:xfrm>
            <a:custGeom>
              <a:avLst/>
              <a:gdLst>
                <a:gd name="T0" fmla="*/ 95 w 95"/>
                <a:gd name="T1" fmla="*/ 9 h 41"/>
                <a:gd name="T2" fmla="*/ 90 w 95"/>
                <a:gd name="T3" fmla="*/ 15 h 41"/>
                <a:gd name="T4" fmla="*/ 82 w 95"/>
                <a:gd name="T5" fmla="*/ 19 h 41"/>
                <a:gd name="T6" fmla="*/ 75 w 95"/>
                <a:gd name="T7" fmla="*/ 22 h 41"/>
                <a:gd name="T8" fmla="*/ 66 w 95"/>
                <a:gd name="T9" fmla="*/ 23 h 41"/>
                <a:gd name="T10" fmla="*/ 58 w 95"/>
                <a:gd name="T11" fmla="*/ 26 h 41"/>
                <a:gd name="T12" fmla="*/ 51 w 95"/>
                <a:gd name="T13" fmla="*/ 29 h 41"/>
                <a:gd name="T14" fmla="*/ 43 w 95"/>
                <a:gd name="T15" fmla="*/ 33 h 41"/>
                <a:gd name="T16" fmla="*/ 36 w 95"/>
                <a:gd name="T17" fmla="*/ 39 h 41"/>
                <a:gd name="T18" fmla="*/ 26 w 95"/>
                <a:gd name="T19" fmla="*/ 41 h 41"/>
                <a:gd name="T20" fmla="*/ 18 w 95"/>
                <a:gd name="T21" fmla="*/ 39 h 41"/>
                <a:gd name="T22" fmla="*/ 9 w 95"/>
                <a:gd name="T23" fmla="*/ 35 h 41"/>
                <a:gd name="T24" fmla="*/ 0 w 95"/>
                <a:gd name="T25" fmla="*/ 30 h 41"/>
                <a:gd name="T26" fmla="*/ 0 w 95"/>
                <a:gd name="T27" fmla="*/ 22 h 41"/>
                <a:gd name="T28" fmla="*/ 12 w 95"/>
                <a:gd name="T29" fmla="*/ 20 h 41"/>
                <a:gd name="T30" fmla="*/ 25 w 95"/>
                <a:gd name="T31" fmla="*/ 16 h 41"/>
                <a:gd name="T32" fmla="*/ 36 w 95"/>
                <a:gd name="T33" fmla="*/ 10 h 41"/>
                <a:gd name="T34" fmla="*/ 48 w 95"/>
                <a:gd name="T35" fmla="*/ 6 h 41"/>
                <a:gd name="T36" fmla="*/ 59 w 95"/>
                <a:gd name="T37" fmla="*/ 2 h 41"/>
                <a:gd name="T38" fmla="*/ 72 w 95"/>
                <a:gd name="T39" fmla="*/ 0 h 41"/>
                <a:gd name="T40" fmla="*/ 84 w 95"/>
                <a:gd name="T41" fmla="*/ 2 h 41"/>
                <a:gd name="T42" fmla="*/ 95 w 95"/>
                <a:gd name="T43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41">
                  <a:moveTo>
                    <a:pt x="95" y="9"/>
                  </a:moveTo>
                  <a:lnTo>
                    <a:pt x="90" y="15"/>
                  </a:lnTo>
                  <a:lnTo>
                    <a:pt x="82" y="19"/>
                  </a:lnTo>
                  <a:lnTo>
                    <a:pt x="75" y="22"/>
                  </a:lnTo>
                  <a:lnTo>
                    <a:pt x="66" y="23"/>
                  </a:lnTo>
                  <a:lnTo>
                    <a:pt x="58" y="26"/>
                  </a:lnTo>
                  <a:lnTo>
                    <a:pt x="51" y="29"/>
                  </a:lnTo>
                  <a:lnTo>
                    <a:pt x="43" y="33"/>
                  </a:lnTo>
                  <a:lnTo>
                    <a:pt x="36" y="39"/>
                  </a:lnTo>
                  <a:lnTo>
                    <a:pt x="26" y="41"/>
                  </a:lnTo>
                  <a:lnTo>
                    <a:pt x="18" y="39"/>
                  </a:lnTo>
                  <a:lnTo>
                    <a:pt x="9" y="35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12" y="20"/>
                  </a:lnTo>
                  <a:lnTo>
                    <a:pt x="25" y="16"/>
                  </a:lnTo>
                  <a:lnTo>
                    <a:pt x="36" y="10"/>
                  </a:lnTo>
                  <a:lnTo>
                    <a:pt x="48" y="6"/>
                  </a:lnTo>
                  <a:lnTo>
                    <a:pt x="59" y="2"/>
                  </a:lnTo>
                  <a:lnTo>
                    <a:pt x="72" y="0"/>
                  </a:lnTo>
                  <a:lnTo>
                    <a:pt x="84" y="2"/>
                  </a:lnTo>
                  <a:lnTo>
                    <a:pt x="9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8" name="Freeform 132"/>
            <p:cNvSpPr>
              <a:spLocks/>
            </p:cNvSpPr>
            <p:nvPr/>
          </p:nvSpPr>
          <p:spPr bwMode="auto">
            <a:xfrm>
              <a:off x="1665" y="2549"/>
              <a:ext cx="85" cy="96"/>
            </a:xfrm>
            <a:custGeom>
              <a:avLst/>
              <a:gdLst>
                <a:gd name="T0" fmla="*/ 85 w 85"/>
                <a:gd name="T1" fmla="*/ 29 h 96"/>
                <a:gd name="T2" fmla="*/ 85 w 85"/>
                <a:gd name="T3" fmla="*/ 46 h 96"/>
                <a:gd name="T4" fmla="*/ 83 w 85"/>
                <a:gd name="T5" fmla="*/ 63 h 96"/>
                <a:gd name="T6" fmla="*/ 79 w 85"/>
                <a:gd name="T7" fmla="*/ 79 h 96"/>
                <a:gd name="T8" fmla="*/ 69 w 85"/>
                <a:gd name="T9" fmla="*/ 94 h 96"/>
                <a:gd name="T10" fmla="*/ 62 w 85"/>
                <a:gd name="T11" fmla="*/ 96 h 96"/>
                <a:gd name="T12" fmla="*/ 54 w 85"/>
                <a:gd name="T13" fmla="*/ 96 h 96"/>
                <a:gd name="T14" fmla="*/ 46 w 85"/>
                <a:gd name="T15" fmla="*/ 96 h 96"/>
                <a:gd name="T16" fmla="*/ 37 w 85"/>
                <a:gd name="T17" fmla="*/ 96 h 96"/>
                <a:gd name="T18" fmla="*/ 23 w 85"/>
                <a:gd name="T19" fmla="*/ 89 h 96"/>
                <a:gd name="T20" fmla="*/ 13 w 85"/>
                <a:gd name="T21" fmla="*/ 79 h 96"/>
                <a:gd name="T22" fmla="*/ 4 w 85"/>
                <a:gd name="T23" fmla="*/ 66 h 96"/>
                <a:gd name="T24" fmla="*/ 1 w 85"/>
                <a:gd name="T25" fmla="*/ 53 h 96"/>
                <a:gd name="T26" fmla="*/ 0 w 85"/>
                <a:gd name="T27" fmla="*/ 39 h 96"/>
                <a:gd name="T28" fmla="*/ 3 w 85"/>
                <a:gd name="T29" fmla="*/ 26 h 96"/>
                <a:gd name="T30" fmla="*/ 10 w 85"/>
                <a:gd name="T31" fmla="*/ 13 h 96"/>
                <a:gd name="T32" fmla="*/ 18 w 85"/>
                <a:gd name="T33" fmla="*/ 3 h 96"/>
                <a:gd name="T34" fmla="*/ 26 w 85"/>
                <a:gd name="T35" fmla="*/ 1 h 96"/>
                <a:gd name="T36" fmla="*/ 36 w 85"/>
                <a:gd name="T37" fmla="*/ 0 h 96"/>
                <a:gd name="T38" fmla="*/ 46 w 85"/>
                <a:gd name="T39" fmla="*/ 0 h 96"/>
                <a:gd name="T40" fmla="*/ 57 w 85"/>
                <a:gd name="T41" fmla="*/ 0 h 96"/>
                <a:gd name="T42" fmla="*/ 67 w 85"/>
                <a:gd name="T43" fmla="*/ 3 h 96"/>
                <a:gd name="T44" fmla="*/ 76 w 85"/>
                <a:gd name="T45" fmla="*/ 9 h 96"/>
                <a:gd name="T46" fmla="*/ 82 w 85"/>
                <a:gd name="T47" fmla="*/ 17 h 96"/>
                <a:gd name="T48" fmla="*/ 85 w 85"/>
                <a:gd name="T49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96">
                  <a:moveTo>
                    <a:pt x="85" y="29"/>
                  </a:moveTo>
                  <a:lnTo>
                    <a:pt x="85" y="46"/>
                  </a:lnTo>
                  <a:lnTo>
                    <a:pt x="83" y="63"/>
                  </a:lnTo>
                  <a:lnTo>
                    <a:pt x="79" y="79"/>
                  </a:lnTo>
                  <a:lnTo>
                    <a:pt x="69" y="94"/>
                  </a:lnTo>
                  <a:lnTo>
                    <a:pt x="62" y="96"/>
                  </a:lnTo>
                  <a:lnTo>
                    <a:pt x="54" y="96"/>
                  </a:lnTo>
                  <a:lnTo>
                    <a:pt x="46" y="96"/>
                  </a:lnTo>
                  <a:lnTo>
                    <a:pt x="37" y="96"/>
                  </a:lnTo>
                  <a:lnTo>
                    <a:pt x="23" y="89"/>
                  </a:lnTo>
                  <a:lnTo>
                    <a:pt x="13" y="79"/>
                  </a:lnTo>
                  <a:lnTo>
                    <a:pt x="4" y="66"/>
                  </a:lnTo>
                  <a:lnTo>
                    <a:pt x="1" y="53"/>
                  </a:lnTo>
                  <a:lnTo>
                    <a:pt x="0" y="39"/>
                  </a:lnTo>
                  <a:lnTo>
                    <a:pt x="3" y="26"/>
                  </a:lnTo>
                  <a:lnTo>
                    <a:pt x="10" y="13"/>
                  </a:lnTo>
                  <a:lnTo>
                    <a:pt x="18" y="3"/>
                  </a:lnTo>
                  <a:lnTo>
                    <a:pt x="26" y="1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7" y="0"/>
                  </a:lnTo>
                  <a:lnTo>
                    <a:pt x="67" y="3"/>
                  </a:lnTo>
                  <a:lnTo>
                    <a:pt x="76" y="9"/>
                  </a:lnTo>
                  <a:lnTo>
                    <a:pt x="82" y="17"/>
                  </a:lnTo>
                  <a:lnTo>
                    <a:pt x="85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09" name="Freeform 133"/>
            <p:cNvSpPr>
              <a:spLocks/>
            </p:cNvSpPr>
            <p:nvPr/>
          </p:nvSpPr>
          <p:spPr bwMode="auto">
            <a:xfrm>
              <a:off x="1771" y="2643"/>
              <a:ext cx="346" cy="391"/>
            </a:xfrm>
            <a:custGeom>
              <a:avLst/>
              <a:gdLst>
                <a:gd name="T0" fmla="*/ 56 w 346"/>
                <a:gd name="T1" fmla="*/ 28 h 391"/>
                <a:gd name="T2" fmla="*/ 75 w 346"/>
                <a:gd name="T3" fmla="*/ 62 h 391"/>
                <a:gd name="T4" fmla="*/ 92 w 346"/>
                <a:gd name="T5" fmla="*/ 99 h 391"/>
                <a:gd name="T6" fmla="*/ 107 w 346"/>
                <a:gd name="T7" fmla="*/ 136 h 391"/>
                <a:gd name="T8" fmla="*/ 124 w 346"/>
                <a:gd name="T9" fmla="*/ 175 h 391"/>
                <a:gd name="T10" fmla="*/ 144 w 346"/>
                <a:gd name="T11" fmla="*/ 210 h 391"/>
                <a:gd name="T12" fmla="*/ 169 w 346"/>
                <a:gd name="T13" fmla="*/ 239 h 391"/>
                <a:gd name="T14" fmla="*/ 202 w 346"/>
                <a:gd name="T15" fmla="*/ 259 h 391"/>
                <a:gd name="T16" fmla="*/ 245 w 346"/>
                <a:gd name="T17" fmla="*/ 270 h 391"/>
                <a:gd name="T18" fmla="*/ 258 w 346"/>
                <a:gd name="T19" fmla="*/ 280 h 391"/>
                <a:gd name="T20" fmla="*/ 271 w 346"/>
                <a:gd name="T21" fmla="*/ 292 h 391"/>
                <a:gd name="T22" fmla="*/ 284 w 346"/>
                <a:gd name="T23" fmla="*/ 305 h 391"/>
                <a:gd name="T24" fmla="*/ 295 w 346"/>
                <a:gd name="T25" fmla="*/ 316 h 391"/>
                <a:gd name="T26" fmla="*/ 308 w 346"/>
                <a:gd name="T27" fmla="*/ 329 h 391"/>
                <a:gd name="T28" fmla="*/ 320 w 346"/>
                <a:gd name="T29" fmla="*/ 341 h 391"/>
                <a:gd name="T30" fmla="*/ 333 w 346"/>
                <a:gd name="T31" fmla="*/ 352 h 391"/>
                <a:gd name="T32" fmla="*/ 346 w 346"/>
                <a:gd name="T33" fmla="*/ 364 h 391"/>
                <a:gd name="T34" fmla="*/ 342 w 346"/>
                <a:gd name="T35" fmla="*/ 373 h 391"/>
                <a:gd name="T36" fmla="*/ 336 w 346"/>
                <a:gd name="T37" fmla="*/ 380 h 391"/>
                <a:gd name="T38" fmla="*/ 330 w 346"/>
                <a:gd name="T39" fmla="*/ 387 h 391"/>
                <a:gd name="T40" fmla="*/ 321 w 346"/>
                <a:gd name="T41" fmla="*/ 391 h 391"/>
                <a:gd name="T42" fmla="*/ 308 w 346"/>
                <a:gd name="T43" fmla="*/ 386 h 391"/>
                <a:gd name="T44" fmla="*/ 297 w 346"/>
                <a:gd name="T45" fmla="*/ 378 h 391"/>
                <a:gd name="T46" fmla="*/ 285 w 346"/>
                <a:gd name="T47" fmla="*/ 370 h 391"/>
                <a:gd name="T48" fmla="*/ 275 w 346"/>
                <a:gd name="T49" fmla="*/ 361 h 391"/>
                <a:gd name="T50" fmla="*/ 264 w 346"/>
                <a:gd name="T51" fmla="*/ 351 h 391"/>
                <a:gd name="T52" fmla="*/ 254 w 346"/>
                <a:gd name="T53" fmla="*/ 339 h 391"/>
                <a:gd name="T54" fmla="*/ 245 w 346"/>
                <a:gd name="T55" fmla="*/ 329 h 391"/>
                <a:gd name="T56" fmla="*/ 236 w 346"/>
                <a:gd name="T57" fmla="*/ 318 h 391"/>
                <a:gd name="T58" fmla="*/ 219 w 346"/>
                <a:gd name="T59" fmla="*/ 309 h 391"/>
                <a:gd name="T60" fmla="*/ 202 w 346"/>
                <a:gd name="T61" fmla="*/ 303 h 391"/>
                <a:gd name="T62" fmla="*/ 185 w 346"/>
                <a:gd name="T63" fmla="*/ 298 h 391"/>
                <a:gd name="T64" fmla="*/ 166 w 346"/>
                <a:gd name="T65" fmla="*/ 293 h 391"/>
                <a:gd name="T66" fmla="*/ 149 w 346"/>
                <a:gd name="T67" fmla="*/ 289 h 391"/>
                <a:gd name="T68" fmla="*/ 131 w 346"/>
                <a:gd name="T69" fmla="*/ 282 h 391"/>
                <a:gd name="T70" fmla="*/ 115 w 346"/>
                <a:gd name="T71" fmla="*/ 273 h 391"/>
                <a:gd name="T72" fmla="*/ 100 w 346"/>
                <a:gd name="T73" fmla="*/ 262 h 391"/>
                <a:gd name="T74" fmla="*/ 79 w 346"/>
                <a:gd name="T75" fmla="*/ 239 h 391"/>
                <a:gd name="T76" fmla="*/ 64 w 346"/>
                <a:gd name="T77" fmla="*/ 214 h 391"/>
                <a:gd name="T78" fmla="*/ 49 w 346"/>
                <a:gd name="T79" fmla="*/ 188 h 391"/>
                <a:gd name="T80" fmla="*/ 38 w 346"/>
                <a:gd name="T81" fmla="*/ 162 h 391"/>
                <a:gd name="T82" fmla="*/ 28 w 346"/>
                <a:gd name="T83" fmla="*/ 135 h 391"/>
                <a:gd name="T84" fmla="*/ 18 w 346"/>
                <a:gd name="T85" fmla="*/ 108 h 391"/>
                <a:gd name="T86" fmla="*/ 9 w 346"/>
                <a:gd name="T87" fmla="*/ 80 h 391"/>
                <a:gd name="T88" fmla="*/ 0 w 346"/>
                <a:gd name="T89" fmla="*/ 53 h 391"/>
                <a:gd name="T90" fmla="*/ 9 w 346"/>
                <a:gd name="T91" fmla="*/ 40 h 391"/>
                <a:gd name="T92" fmla="*/ 15 w 346"/>
                <a:gd name="T93" fmla="*/ 26 h 391"/>
                <a:gd name="T94" fmla="*/ 22 w 346"/>
                <a:gd name="T95" fmla="*/ 13 h 391"/>
                <a:gd name="T96" fmla="*/ 28 w 346"/>
                <a:gd name="T97" fmla="*/ 0 h 391"/>
                <a:gd name="T98" fmla="*/ 38 w 346"/>
                <a:gd name="T99" fmla="*/ 2 h 391"/>
                <a:gd name="T100" fmla="*/ 46 w 346"/>
                <a:gd name="T101" fmla="*/ 10 h 391"/>
                <a:gd name="T102" fmla="*/ 51 w 346"/>
                <a:gd name="T103" fmla="*/ 18 h 391"/>
                <a:gd name="T104" fmla="*/ 56 w 346"/>
                <a:gd name="T105" fmla="*/ 2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6" h="391">
                  <a:moveTo>
                    <a:pt x="56" y="28"/>
                  </a:moveTo>
                  <a:lnTo>
                    <a:pt x="75" y="62"/>
                  </a:lnTo>
                  <a:lnTo>
                    <a:pt x="92" y="99"/>
                  </a:lnTo>
                  <a:lnTo>
                    <a:pt x="107" y="136"/>
                  </a:lnTo>
                  <a:lnTo>
                    <a:pt x="124" y="175"/>
                  </a:lnTo>
                  <a:lnTo>
                    <a:pt x="144" y="210"/>
                  </a:lnTo>
                  <a:lnTo>
                    <a:pt x="169" y="239"/>
                  </a:lnTo>
                  <a:lnTo>
                    <a:pt x="202" y="259"/>
                  </a:lnTo>
                  <a:lnTo>
                    <a:pt x="245" y="270"/>
                  </a:lnTo>
                  <a:lnTo>
                    <a:pt x="258" y="280"/>
                  </a:lnTo>
                  <a:lnTo>
                    <a:pt x="271" y="292"/>
                  </a:lnTo>
                  <a:lnTo>
                    <a:pt x="284" y="305"/>
                  </a:lnTo>
                  <a:lnTo>
                    <a:pt x="295" y="316"/>
                  </a:lnTo>
                  <a:lnTo>
                    <a:pt x="308" y="329"/>
                  </a:lnTo>
                  <a:lnTo>
                    <a:pt x="320" y="341"/>
                  </a:lnTo>
                  <a:lnTo>
                    <a:pt x="333" y="352"/>
                  </a:lnTo>
                  <a:lnTo>
                    <a:pt x="346" y="364"/>
                  </a:lnTo>
                  <a:lnTo>
                    <a:pt x="342" y="373"/>
                  </a:lnTo>
                  <a:lnTo>
                    <a:pt x="336" y="380"/>
                  </a:lnTo>
                  <a:lnTo>
                    <a:pt x="330" y="387"/>
                  </a:lnTo>
                  <a:lnTo>
                    <a:pt x="321" y="391"/>
                  </a:lnTo>
                  <a:lnTo>
                    <a:pt x="308" y="386"/>
                  </a:lnTo>
                  <a:lnTo>
                    <a:pt x="297" y="378"/>
                  </a:lnTo>
                  <a:lnTo>
                    <a:pt x="285" y="370"/>
                  </a:lnTo>
                  <a:lnTo>
                    <a:pt x="275" y="361"/>
                  </a:lnTo>
                  <a:lnTo>
                    <a:pt x="264" y="351"/>
                  </a:lnTo>
                  <a:lnTo>
                    <a:pt x="254" y="339"/>
                  </a:lnTo>
                  <a:lnTo>
                    <a:pt x="245" y="329"/>
                  </a:lnTo>
                  <a:lnTo>
                    <a:pt x="236" y="318"/>
                  </a:lnTo>
                  <a:lnTo>
                    <a:pt x="219" y="309"/>
                  </a:lnTo>
                  <a:lnTo>
                    <a:pt x="202" y="303"/>
                  </a:lnTo>
                  <a:lnTo>
                    <a:pt x="185" y="298"/>
                  </a:lnTo>
                  <a:lnTo>
                    <a:pt x="166" y="293"/>
                  </a:lnTo>
                  <a:lnTo>
                    <a:pt x="149" y="289"/>
                  </a:lnTo>
                  <a:lnTo>
                    <a:pt x="131" y="282"/>
                  </a:lnTo>
                  <a:lnTo>
                    <a:pt x="115" y="273"/>
                  </a:lnTo>
                  <a:lnTo>
                    <a:pt x="100" y="262"/>
                  </a:lnTo>
                  <a:lnTo>
                    <a:pt x="79" y="239"/>
                  </a:lnTo>
                  <a:lnTo>
                    <a:pt x="64" y="214"/>
                  </a:lnTo>
                  <a:lnTo>
                    <a:pt x="49" y="188"/>
                  </a:lnTo>
                  <a:lnTo>
                    <a:pt x="38" y="162"/>
                  </a:lnTo>
                  <a:lnTo>
                    <a:pt x="28" y="135"/>
                  </a:lnTo>
                  <a:lnTo>
                    <a:pt x="18" y="108"/>
                  </a:lnTo>
                  <a:lnTo>
                    <a:pt x="9" y="80"/>
                  </a:lnTo>
                  <a:lnTo>
                    <a:pt x="0" y="53"/>
                  </a:lnTo>
                  <a:lnTo>
                    <a:pt x="9" y="40"/>
                  </a:lnTo>
                  <a:lnTo>
                    <a:pt x="15" y="26"/>
                  </a:lnTo>
                  <a:lnTo>
                    <a:pt x="22" y="13"/>
                  </a:lnTo>
                  <a:lnTo>
                    <a:pt x="28" y="0"/>
                  </a:lnTo>
                  <a:lnTo>
                    <a:pt x="38" y="2"/>
                  </a:lnTo>
                  <a:lnTo>
                    <a:pt x="46" y="10"/>
                  </a:lnTo>
                  <a:lnTo>
                    <a:pt x="51" y="18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10" name="Freeform 134"/>
            <p:cNvSpPr>
              <a:spLocks/>
            </p:cNvSpPr>
            <p:nvPr/>
          </p:nvSpPr>
          <p:spPr bwMode="auto">
            <a:xfrm>
              <a:off x="2072" y="2660"/>
              <a:ext cx="380" cy="200"/>
            </a:xfrm>
            <a:custGeom>
              <a:avLst/>
              <a:gdLst>
                <a:gd name="T0" fmla="*/ 271 w 380"/>
                <a:gd name="T1" fmla="*/ 7 h 200"/>
                <a:gd name="T2" fmla="*/ 303 w 380"/>
                <a:gd name="T3" fmla="*/ 1 h 200"/>
                <a:gd name="T4" fmla="*/ 333 w 380"/>
                <a:gd name="T5" fmla="*/ 1 h 200"/>
                <a:gd name="T6" fmla="*/ 362 w 380"/>
                <a:gd name="T7" fmla="*/ 11 h 200"/>
                <a:gd name="T8" fmla="*/ 380 w 380"/>
                <a:gd name="T9" fmla="*/ 33 h 200"/>
                <a:gd name="T10" fmla="*/ 375 w 380"/>
                <a:gd name="T11" fmla="*/ 57 h 200"/>
                <a:gd name="T12" fmla="*/ 379 w 380"/>
                <a:gd name="T13" fmla="*/ 83 h 200"/>
                <a:gd name="T14" fmla="*/ 365 w 380"/>
                <a:gd name="T15" fmla="*/ 105 h 200"/>
                <a:gd name="T16" fmla="*/ 344 w 380"/>
                <a:gd name="T17" fmla="*/ 121 h 200"/>
                <a:gd name="T18" fmla="*/ 327 w 380"/>
                <a:gd name="T19" fmla="*/ 140 h 200"/>
                <a:gd name="T20" fmla="*/ 317 w 380"/>
                <a:gd name="T21" fmla="*/ 160 h 200"/>
                <a:gd name="T22" fmla="*/ 303 w 380"/>
                <a:gd name="T23" fmla="*/ 165 h 200"/>
                <a:gd name="T24" fmla="*/ 285 w 380"/>
                <a:gd name="T25" fmla="*/ 163 h 200"/>
                <a:gd name="T26" fmla="*/ 268 w 380"/>
                <a:gd name="T27" fmla="*/ 158 h 200"/>
                <a:gd name="T28" fmla="*/ 236 w 380"/>
                <a:gd name="T29" fmla="*/ 157 h 200"/>
                <a:gd name="T30" fmla="*/ 192 w 380"/>
                <a:gd name="T31" fmla="*/ 155 h 200"/>
                <a:gd name="T32" fmla="*/ 151 w 380"/>
                <a:gd name="T33" fmla="*/ 158 h 200"/>
                <a:gd name="T34" fmla="*/ 120 w 380"/>
                <a:gd name="T35" fmla="*/ 180 h 200"/>
                <a:gd name="T36" fmla="*/ 91 w 380"/>
                <a:gd name="T37" fmla="*/ 200 h 200"/>
                <a:gd name="T38" fmla="*/ 97 w 380"/>
                <a:gd name="T39" fmla="*/ 167 h 200"/>
                <a:gd name="T40" fmla="*/ 107 w 380"/>
                <a:gd name="T41" fmla="*/ 131 h 200"/>
                <a:gd name="T42" fmla="*/ 102 w 380"/>
                <a:gd name="T43" fmla="*/ 99 h 200"/>
                <a:gd name="T44" fmla="*/ 69 w 380"/>
                <a:gd name="T45" fmla="*/ 79 h 200"/>
                <a:gd name="T46" fmla="*/ 52 w 380"/>
                <a:gd name="T47" fmla="*/ 75 h 200"/>
                <a:gd name="T48" fmla="*/ 36 w 380"/>
                <a:gd name="T49" fmla="*/ 68 h 200"/>
                <a:gd name="T50" fmla="*/ 20 w 380"/>
                <a:gd name="T51" fmla="*/ 62 h 200"/>
                <a:gd name="T52" fmla="*/ 0 w 380"/>
                <a:gd name="T53" fmla="*/ 60 h 200"/>
                <a:gd name="T54" fmla="*/ 6 w 380"/>
                <a:gd name="T55" fmla="*/ 46 h 200"/>
                <a:gd name="T56" fmla="*/ 23 w 380"/>
                <a:gd name="T57" fmla="*/ 45 h 200"/>
                <a:gd name="T58" fmla="*/ 45 w 380"/>
                <a:gd name="T59" fmla="*/ 45 h 200"/>
                <a:gd name="T60" fmla="*/ 62 w 380"/>
                <a:gd name="T61" fmla="*/ 42 h 200"/>
                <a:gd name="T62" fmla="*/ 108 w 380"/>
                <a:gd name="T63" fmla="*/ 23 h 200"/>
                <a:gd name="T64" fmla="*/ 157 w 380"/>
                <a:gd name="T65" fmla="*/ 7 h 200"/>
                <a:gd name="T66" fmla="*/ 208 w 380"/>
                <a:gd name="T67" fmla="*/ 1 h 200"/>
                <a:gd name="T68" fmla="*/ 257 w 380"/>
                <a:gd name="T69" fmla="*/ 1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200">
                  <a:moveTo>
                    <a:pt x="257" y="11"/>
                  </a:moveTo>
                  <a:lnTo>
                    <a:pt x="271" y="7"/>
                  </a:lnTo>
                  <a:lnTo>
                    <a:pt x="287" y="4"/>
                  </a:lnTo>
                  <a:lnTo>
                    <a:pt x="303" y="1"/>
                  </a:lnTo>
                  <a:lnTo>
                    <a:pt x="318" y="0"/>
                  </a:lnTo>
                  <a:lnTo>
                    <a:pt x="333" y="1"/>
                  </a:lnTo>
                  <a:lnTo>
                    <a:pt x="347" y="4"/>
                  </a:lnTo>
                  <a:lnTo>
                    <a:pt x="362" y="11"/>
                  </a:lnTo>
                  <a:lnTo>
                    <a:pt x="375" y="20"/>
                  </a:lnTo>
                  <a:lnTo>
                    <a:pt x="380" y="33"/>
                  </a:lnTo>
                  <a:lnTo>
                    <a:pt x="377" y="46"/>
                  </a:lnTo>
                  <a:lnTo>
                    <a:pt x="375" y="57"/>
                  </a:lnTo>
                  <a:lnTo>
                    <a:pt x="380" y="69"/>
                  </a:lnTo>
                  <a:lnTo>
                    <a:pt x="379" y="83"/>
                  </a:lnTo>
                  <a:lnTo>
                    <a:pt x="373" y="95"/>
                  </a:lnTo>
                  <a:lnTo>
                    <a:pt x="365" y="105"/>
                  </a:lnTo>
                  <a:lnTo>
                    <a:pt x="354" y="112"/>
                  </a:lnTo>
                  <a:lnTo>
                    <a:pt x="344" y="121"/>
                  </a:lnTo>
                  <a:lnTo>
                    <a:pt x="334" y="129"/>
                  </a:lnTo>
                  <a:lnTo>
                    <a:pt x="327" y="140"/>
                  </a:lnTo>
                  <a:lnTo>
                    <a:pt x="323" y="151"/>
                  </a:lnTo>
                  <a:lnTo>
                    <a:pt x="317" y="160"/>
                  </a:lnTo>
                  <a:lnTo>
                    <a:pt x="310" y="164"/>
                  </a:lnTo>
                  <a:lnTo>
                    <a:pt x="303" y="165"/>
                  </a:lnTo>
                  <a:lnTo>
                    <a:pt x="294" y="164"/>
                  </a:lnTo>
                  <a:lnTo>
                    <a:pt x="285" y="163"/>
                  </a:lnTo>
                  <a:lnTo>
                    <a:pt x="277" y="160"/>
                  </a:lnTo>
                  <a:lnTo>
                    <a:pt x="268" y="158"/>
                  </a:lnTo>
                  <a:lnTo>
                    <a:pt x="259" y="157"/>
                  </a:lnTo>
                  <a:lnTo>
                    <a:pt x="236" y="157"/>
                  </a:lnTo>
                  <a:lnTo>
                    <a:pt x="213" y="155"/>
                  </a:lnTo>
                  <a:lnTo>
                    <a:pt x="192" y="155"/>
                  </a:lnTo>
                  <a:lnTo>
                    <a:pt x="172" y="155"/>
                  </a:lnTo>
                  <a:lnTo>
                    <a:pt x="151" y="158"/>
                  </a:lnTo>
                  <a:lnTo>
                    <a:pt x="134" y="165"/>
                  </a:lnTo>
                  <a:lnTo>
                    <a:pt x="120" y="180"/>
                  </a:lnTo>
                  <a:lnTo>
                    <a:pt x="107" y="200"/>
                  </a:lnTo>
                  <a:lnTo>
                    <a:pt x="91" y="200"/>
                  </a:lnTo>
                  <a:lnTo>
                    <a:pt x="92" y="184"/>
                  </a:lnTo>
                  <a:lnTo>
                    <a:pt x="97" y="167"/>
                  </a:lnTo>
                  <a:lnTo>
                    <a:pt x="101" y="148"/>
                  </a:lnTo>
                  <a:lnTo>
                    <a:pt x="107" y="131"/>
                  </a:lnTo>
                  <a:lnTo>
                    <a:pt x="107" y="114"/>
                  </a:lnTo>
                  <a:lnTo>
                    <a:pt x="102" y="99"/>
                  </a:lnTo>
                  <a:lnTo>
                    <a:pt x="91" y="88"/>
                  </a:lnTo>
                  <a:lnTo>
                    <a:pt x="69" y="79"/>
                  </a:lnTo>
                  <a:lnTo>
                    <a:pt x="61" y="78"/>
                  </a:lnTo>
                  <a:lnTo>
                    <a:pt x="52" y="75"/>
                  </a:lnTo>
                  <a:lnTo>
                    <a:pt x="43" y="70"/>
                  </a:lnTo>
                  <a:lnTo>
                    <a:pt x="36" y="68"/>
                  </a:lnTo>
                  <a:lnTo>
                    <a:pt x="29" y="65"/>
                  </a:lnTo>
                  <a:lnTo>
                    <a:pt x="20" y="62"/>
                  </a:lnTo>
                  <a:lnTo>
                    <a:pt x="10" y="60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46"/>
                  </a:lnTo>
                  <a:lnTo>
                    <a:pt x="13" y="45"/>
                  </a:lnTo>
                  <a:lnTo>
                    <a:pt x="23" y="45"/>
                  </a:lnTo>
                  <a:lnTo>
                    <a:pt x="33" y="45"/>
                  </a:lnTo>
                  <a:lnTo>
                    <a:pt x="45" y="45"/>
                  </a:lnTo>
                  <a:lnTo>
                    <a:pt x="55" y="45"/>
                  </a:lnTo>
                  <a:lnTo>
                    <a:pt x="62" y="42"/>
                  </a:lnTo>
                  <a:lnTo>
                    <a:pt x="85" y="32"/>
                  </a:lnTo>
                  <a:lnTo>
                    <a:pt x="108" y="23"/>
                  </a:lnTo>
                  <a:lnTo>
                    <a:pt x="133" y="14"/>
                  </a:lnTo>
                  <a:lnTo>
                    <a:pt x="157" y="7"/>
                  </a:lnTo>
                  <a:lnTo>
                    <a:pt x="182" y="3"/>
                  </a:lnTo>
                  <a:lnTo>
                    <a:pt x="208" y="1"/>
                  </a:lnTo>
                  <a:lnTo>
                    <a:pt x="232" y="4"/>
                  </a:lnTo>
                  <a:lnTo>
                    <a:pt x="25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11" name="Freeform 135"/>
            <p:cNvSpPr>
              <a:spLocks/>
            </p:cNvSpPr>
            <p:nvPr/>
          </p:nvSpPr>
          <p:spPr bwMode="auto">
            <a:xfrm>
              <a:off x="2278" y="2683"/>
              <a:ext cx="133" cy="24"/>
            </a:xfrm>
            <a:custGeom>
              <a:avLst/>
              <a:gdLst>
                <a:gd name="T0" fmla="*/ 133 w 133"/>
                <a:gd name="T1" fmla="*/ 6 h 24"/>
                <a:gd name="T2" fmla="*/ 118 w 133"/>
                <a:gd name="T3" fmla="*/ 11 h 24"/>
                <a:gd name="T4" fmla="*/ 102 w 133"/>
                <a:gd name="T5" fmla="*/ 17 h 24"/>
                <a:gd name="T6" fmla="*/ 87 w 133"/>
                <a:gd name="T7" fmla="*/ 20 h 24"/>
                <a:gd name="T8" fmla="*/ 69 w 133"/>
                <a:gd name="T9" fmla="*/ 23 h 24"/>
                <a:gd name="T10" fmla="*/ 51 w 133"/>
                <a:gd name="T11" fmla="*/ 24 h 24"/>
                <a:gd name="T12" fmla="*/ 33 w 133"/>
                <a:gd name="T13" fmla="*/ 22 h 24"/>
                <a:gd name="T14" fmla="*/ 16 w 133"/>
                <a:gd name="T15" fmla="*/ 17 h 24"/>
                <a:gd name="T16" fmla="*/ 0 w 133"/>
                <a:gd name="T17" fmla="*/ 9 h 24"/>
                <a:gd name="T18" fmla="*/ 6 w 133"/>
                <a:gd name="T19" fmla="*/ 3 h 24"/>
                <a:gd name="T20" fmla="*/ 12 w 133"/>
                <a:gd name="T21" fmla="*/ 0 h 24"/>
                <a:gd name="T22" fmla="*/ 20 w 133"/>
                <a:gd name="T23" fmla="*/ 0 h 24"/>
                <a:gd name="T24" fmla="*/ 27 w 133"/>
                <a:gd name="T25" fmla="*/ 1 h 24"/>
                <a:gd name="T26" fmla="*/ 36 w 133"/>
                <a:gd name="T27" fmla="*/ 6 h 24"/>
                <a:gd name="T28" fmla="*/ 43 w 133"/>
                <a:gd name="T29" fmla="*/ 9 h 24"/>
                <a:gd name="T30" fmla="*/ 52 w 133"/>
                <a:gd name="T31" fmla="*/ 11 h 24"/>
                <a:gd name="T32" fmla="*/ 59 w 133"/>
                <a:gd name="T33" fmla="*/ 13 h 24"/>
                <a:gd name="T34" fmla="*/ 69 w 133"/>
                <a:gd name="T35" fmla="*/ 13 h 24"/>
                <a:gd name="T36" fmla="*/ 78 w 133"/>
                <a:gd name="T37" fmla="*/ 11 h 24"/>
                <a:gd name="T38" fmla="*/ 88 w 133"/>
                <a:gd name="T39" fmla="*/ 9 h 24"/>
                <a:gd name="T40" fmla="*/ 97 w 133"/>
                <a:gd name="T41" fmla="*/ 7 h 24"/>
                <a:gd name="T42" fmla="*/ 105 w 133"/>
                <a:gd name="T43" fmla="*/ 6 h 24"/>
                <a:gd name="T44" fmla="*/ 114 w 133"/>
                <a:gd name="T45" fmla="*/ 4 h 24"/>
                <a:gd name="T46" fmla="*/ 124 w 133"/>
                <a:gd name="T47" fmla="*/ 4 h 24"/>
                <a:gd name="T48" fmla="*/ 133 w 133"/>
                <a:gd name="T4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24">
                  <a:moveTo>
                    <a:pt x="133" y="6"/>
                  </a:moveTo>
                  <a:lnTo>
                    <a:pt x="118" y="11"/>
                  </a:lnTo>
                  <a:lnTo>
                    <a:pt x="102" y="17"/>
                  </a:lnTo>
                  <a:lnTo>
                    <a:pt x="87" y="20"/>
                  </a:lnTo>
                  <a:lnTo>
                    <a:pt x="69" y="23"/>
                  </a:lnTo>
                  <a:lnTo>
                    <a:pt x="51" y="24"/>
                  </a:lnTo>
                  <a:lnTo>
                    <a:pt x="33" y="22"/>
                  </a:lnTo>
                  <a:lnTo>
                    <a:pt x="16" y="17"/>
                  </a:lnTo>
                  <a:lnTo>
                    <a:pt x="0" y="9"/>
                  </a:lnTo>
                  <a:lnTo>
                    <a:pt x="6" y="3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7" y="1"/>
                  </a:lnTo>
                  <a:lnTo>
                    <a:pt x="36" y="6"/>
                  </a:lnTo>
                  <a:lnTo>
                    <a:pt x="43" y="9"/>
                  </a:lnTo>
                  <a:lnTo>
                    <a:pt x="52" y="11"/>
                  </a:lnTo>
                  <a:lnTo>
                    <a:pt x="59" y="13"/>
                  </a:lnTo>
                  <a:lnTo>
                    <a:pt x="69" y="13"/>
                  </a:lnTo>
                  <a:lnTo>
                    <a:pt x="78" y="11"/>
                  </a:lnTo>
                  <a:lnTo>
                    <a:pt x="88" y="9"/>
                  </a:lnTo>
                  <a:lnTo>
                    <a:pt x="97" y="7"/>
                  </a:lnTo>
                  <a:lnTo>
                    <a:pt x="105" y="6"/>
                  </a:lnTo>
                  <a:lnTo>
                    <a:pt x="114" y="4"/>
                  </a:lnTo>
                  <a:lnTo>
                    <a:pt x="124" y="4"/>
                  </a:lnTo>
                  <a:lnTo>
                    <a:pt x="133" y="6"/>
                  </a:lnTo>
                  <a:close/>
                </a:path>
              </a:pathLst>
            </a:custGeom>
            <a:solidFill>
              <a:srgbClr val="FF7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29512" name="Freeform 136"/>
            <p:cNvSpPr>
              <a:spLocks/>
            </p:cNvSpPr>
            <p:nvPr/>
          </p:nvSpPr>
          <p:spPr bwMode="auto">
            <a:xfrm>
              <a:off x="2192" y="2713"/>
              <a:ext cx="210" cy="53"/>
            </a:xfrm>
            <a:custGeom>
              <a:avLst/>
              <a:gdLst>
                <a:gd name="T0" fmla="*/ 198 w 210"/>
                <a:gd name="T1" fmla="*/ 10 h 53"/>
                <a:gd name="T2" fmla="*/ 203 w 210"/>
                <a:gd name="T3" fmla="*/ 17 h 53"/>
                <a:gd name="T4" fmla="*/ 207 w 210"/>
                <a:gd name="T5" fmla="*/ 26 h 53"/>
                <a:gd name="T6" fmla="*/ 210 w 210"/>
                <a:gd name="T7" fmla="*/ 33 h 53"/>
                <a:gd name="T8" fmla="*/ 207 w 210"/>
                <a:gd name="T9" fmla="*/ 40 h 53"/>
                <a:gd name="T10" fmla="*/ 183 w 210"/>
                <a:gd name="T11" fmla="*/ 45 h 53"/>
                <a:gd name="T12" fmla="*/ 155 w 210"/>
                <a:gd name="T13" fmla="*/ 48 h 53"/>
                <a:gd name="T14" fmla="*/ 128 w 210"/>
                <a:gd name="T15" fmla="*/ 52 h 53"/>
                <a:gd name="T16" fmla="*/ 99 w 210"/>
                <a:gd name="T17" fmla="*/ 53 h 53"/>
                <a:gd name="T18" fmla="*/ 72 w 210"/>
                <a:gd name="T19" fmla="*/ 52 h 53"/>
                <a:gd name="T20" fmla="*/ 46 w 210"/>
                <a:gd name="T21" fmla="*/ 48 h 53"/>
                <a:gd name="T22" fmla="*/ 21 w 210"/>
                <a:gd name="T23" fmla="*/ 38 h 53"/>
                <a:gd name="T24" fmla="*/ 0 w 210"/>
                <a:gd name="T25" fmla="*/ 23 h 53"/>
                <a:gd name="T26" fmla="*/ 21 w 210"/>
                <a:gd name="T27" fmla="*/ 0 h 53"/>
                <a:gd name="T28" fmla="*/ 43 w 210"/>
                <a:gd name="T29" fmla="*/ 6 h 53"/>
                <a:gd name="T30" fmla="*/ 65 w 210"/>
                <a:gd name="T31" fmla="*/ 12 h 53"/>
                <a:gd name="T32" fmla="*/ 88 w 210"/>
                <a:gd name="T33" fmla="*/ 17 h 53"/>
                <a:gd name="T34" fmla="*/ 111 w 210"/>
                <a:gd name="T35" fmla="*/ 22 h 53"/>
                <a:gd name="T36" fmla="*/ 132 w 210"/>
                <a:gd name="T37" fmla="*/ 25 h 53"/>
                <a:gd name="T38" fmla="*/ 155 w 210"/>
                <a:gd name="T39" fmla="*/ 25 h 53"/>
                <a:gd name="T40" fmla="*/ 177 w 210"/>
                <a:gd name="T41" fmla="*/ 20 h 53"/>
                <a:gd name="T42" fmla="*/ 198 w 210"/>
                <a:gd name="T43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0" h="53">
                  <a:moveTo>
                    <a:pt x="198" y="10"/>
                  </a:moveTo>
                  <a:lnTo>
                    <a:pt x="203" y="17"/>
                  </a:lnTo>
                  <a:lnTo>
                    <a:pt x="207" y="26"/>
                  </a:lnTo>
                  <a:lnTo>
                    <a:pt x="210" y="33"/>
                  </a:lnTo>
                  <a:lnTo>
                    <a:pt x="207" y="40"/>
                  </a:lnTo>
                  <a:lnTo>
                    <a:pt x="183" y="45"/>
                  </a:lnTo>
                  <a:lnTo>
                    <a:pt x="155" y="48"/>
                  </a:lnTo>
                  <a:lnTo>
                    <a:pt x="128" y="52"/>
                  </a:lnTo>
                  <a:lnTo>
                    <a:pt x="99" y="53"/>
                  </a:lnTo>
                  <a:lnTo>
                    <a:pt x="72" y="52"/>
                  </a:lnTo>
                  <a:lnTo>
                    <a:pt x="46" y="48"/>
                  </a:lnTo>
                  <a:lnTo>
                    <a:pt x="21" y="38"/>
                  </a:lnTo>
                  <a:lnTo>
                    <a:pt x="0" y="23"/>
                  </a:lnTo>
                  <a:lnTo>
                    <a:pt x="21" y="0"/>
                  </a:lnTo>
                  <a:lnTo>
                    <a:pt x="43" y="6"/>
                  </a:lnTo>
                  <a:lnTo>
                    <a:pt x="65" y="12"/>
                  </a:lnTo>
                  <a:lnTo>
                    <a:pt x="88" y="17"/>
                  </a:lnTo>
                  <a:lnTo>
                    <a:pt x="111" y="22"/>
                  </a:lnTo>
                  <a:lnTo>
                    <a:pt x="132" y="25"/>
                  </a:lnTo>
                  <a:lnTo>
                    <a:pt x="155" y="25"/>
                  </a:lnTo>
                  <a:lnTo>
                    <a:pt x="177" y="20"/>
                  </a:lnTo>
                  <a:lnTo>
                    <a:pt x="198" y="10"/>
                  </a:lnTo>
                  <a:close/>
                </a:path>
              </a:pathLst>
            </a:custGeom>
            <a:solidFill>
              <a:srgbClr val="FF7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818082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3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F3B152-70E3-4092-B50A-6C2A21B95B00}" type="slidenum">
              <a:rPr lang="en-US">
                <a:solidFill>
                  <a:srgbClr val="FFFFFF"/>
                </a:solidFill>
              </a:rPr>
              <a:pPr/>
              <a:t>37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22882" name="Rectangle 2"/>
          <p:cNvSpPr>
            <a:spLocks noGrp="1" noChangeArrowheads="1"/>
          </p:cNvSpPr>
          <p:nvPr>
            <p:ph type="title"/>
          </p:nvPr>
        </p:nvSpPr>
        <p:spPr>
          <a:xfrm>
            <a:off x="712635" y="228600"/>
            <a:ext cx="7772400" cy="1143000"/>
          </a:xfrm>
          <a:solidFill>
            <a:schemeClr val="tx1"/>
          </a:solidFill>
        </p:spPr>
        <p:txBody>
          <a:bodyPr/>
          <a:lstStyle/>
          <a:p>
            <a:r>
              <a:rPr lang="en-US" sz="3600" b="1" dirty="0" smtClean="0">
                <a:solidFill>
                  <a:srgbClr val="002060"/>
                </a:solidFill>
              </a:rPr>
              <a:t/>
            </a:r>
            <a:br>
              <a:rPr lang="en-US" sz="3600" b="1" dirty="0" smtClean="0">
                <a:solidFill>
                  <a:srgbClr val="002060"/>
                </a:solidFill>
              </a:rPr>
            </a:br>
            <a:r>
              <a:rPr lang="en-US" sz="3600" b="1" dirty="0" smtClean="0">
                <a:solidFill>
                  <a:srgbClr val="002060"/>
                </a:solidFill>
              </a:rPr>
              <a:t>Possible </a:t>
            </a:r>
            <a:r>
              <a:rPr lang="en-US" sz="3600" b="1" dirty="0">
                <a:solidFill>
                  <a:srgbClr val="002060"/>
                </a:solidFill>
              </a:rPr>
              <a:t>Effects Of Injury Or Illness On Sexuality</a:t>
            </a:r>
            <a:r>
              <a:rPr lang="en-US" sz="3600" b="1" dirty="0"/>
              <a:t/>
            </a:r>
            <a:br>
              <a:rPr lang="en-US" sz="3600" b="1" dirty="0"/>
            </a:br>
            <a:endParaRPr lang="en-US" sz="3200" dirty="0"/>
          </a:p>
        </p:txBody>
      </p:sp>
      <p:sp>
        <p:nvSpPr>
          <p:cNvPr id="1228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844675"/>
            <a:ext cx="7772400" cy="4251325"/>
          </a:xfrm>
        </p:spPr>
        <p:txBody>
          <a:bodyPr/>
          <a:lstStyle/>
          <a:p>
            <a:r>
              <a:rPr lang="en-US" sz="3600" dirty="0"/>
              <a:t>Disorders that cause impotence</a:t>
            </a:r>
          </a:p>
          <a:p>
            <a:pPr lvl="1"/>
            <a:r>
              <a:rPr lang="en-US" sz="3600" dirty="0"/>
              <a:t>diabetes mellitus</a:t>
            </a:r>
          </a:p>
          <a:p>
            <a:pPr lvl="1"/>
            <a:r>
              <a:rPr lang="en-US" sz="3600" dirty="0"/>
              <a:t>spinal cord injuries</a:t>
            </a:r>
          </a:p>
          <a:p>
            <a:pPr lvl="1"/>
            <a:r>
              <a:rPr lang="en-US" sz="3600" dirty="0"/>
              <a:t>multiple sclerosis</a:t>
            </a:r>
          </a:p>
          <a:p>
            <a:pPr lvl="1"/>
            <a:r>
              <a:rPr lang="en-US" sz="3600" dirty="0"/>
              <a:t>alcoholism</a:t>
            </a:r>
          </a:p>
        </p:txBody>
      </p:sp>
      <p:grpSp>
        <p:nvGrpSpPr>
          <p:cNvPr id="122886" name="Group 6"/>
          <p:cNvGrpSpPr>
            <a:grpSpLocks noChangeAspect="1"/>
          </p:cNvGrpSpPr>
          <p:nvPr/>
        </p:nvGrpSpPr>
        <p:grpSpPr bwMode="auto">
          <a:xfrm>
            <a:off x="5219700" y="3667125"/>
            <a:ext cx="3457575" cy="2314575"/>
            <a:chOff x="2993" y="1661"/>
            <a:chExt cx="2518" cy="1685"/>
          </a:xfrm>
        </p:grpSpPr>
        <p:sp>
          <p:nvSpPr>
            <p:cNvPr id="122885" name="AutoShape 5"/>
            <p:cNvSpPr>
              <a:spLocks noChangeAspect="1" noChangeArrowheads="1" noTextEdit="1"/>
            </p:cNvSpPr>
            <p:nvPr/>
          </p:nvSpPr>
          <p:spPr bwMode="auto">
            <a:xfrm>
              <a:off x="2993" y="1661"/>
              <a:ext cx="2518" cy="1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87" name="Freeform 7"/>
            <p:cNvSpPr>
              <a:spLocks noEditPoints="1"/>
            </p:cNvSpPr>
            <p:nvPr/>
          </p:nvSpPr>
          <p:spPr bwMode="auto">
            <a:xfrm>
              <a:off x="3025" y="1693"/>
              <a:ext cx="2436" cy="1608"/>
            </a:xfrm>
            <a:custGeom>
              <a:avLst/>
              <a:gdLst>
                <a:gd name="T0" fmla="*/ 356 w 4871"/>
                <a:gd name="T1" fmla="*/ 265 h 3215"/>
                <a:gd name="T2" fmla="*/ 798 w 4871"/>
                <a:gd name="T3" fmla="*/ 142 h 3215"/>
                <a:gd name="T4" fmla="*/ 1233 w 4871"/>
                <a:gd name="T5" fmla="*/ 96 h 3215"/>
                <a:gd name="T6" fmla="*/ 1589 w 4871"/>
                <a:gd name="T7" fmla="*/ 18 h 3215"/>
                <a:gd name="T8" fmla="*/ 2017 w 4871"/>
                <a:gd name="T9" fmla="*/ 58 h 3215"/>
                <a:gd name="T10" fmla="*/ 2446 w 4871"/>
                <a:gd name="T11" fmla="*/ 38 h 3215"/>
                <a:gd name="T12" fmla="*/ 2918 w 4871"/>
                <a:gd name="T13" fmla="*/ 58 h 3215"/>
                <a:gd name="T14" fmla="*/ 3380 w 4871"/>
                <a:gd name="T15" fmla="*/ 194 h 3215"/>
                <a:gd name="T16" fmla="*/ 3768 w 4871"/>
                <a:gd name="T17" fmla="*/ 401 h 3215"/>
                <a:gd name="T18" fmla="*/ 4151 w 4871"/>
                <a:gd name="T19" fmla="*/ 673 h 3215"/>
                <a:gd name="T20" fmla="*/ 4535 w 4871"/>
                <a:gd name="T21" fmla="*/ 887 h 3215"/>
                <a:gd name="T22" fmla="*/ 4833 w 4871"/>
                <a:gd name="T23" fmla="*/ 1185 h 3215"/>
                <a:gd name="T24" fmla="*/ 4820 w 4871"/>
                <a:gd name="T25" fmla="*/ 1549 h 3215"/>
                <a:gd name="T26" fmla="*/ 4555 w 4871"/>
                <a:gd name="T27" fmla="*/ 1854 h 3215"/>
                <a:gd name="T28" fmla="*/ 4223 w 4871"/>
                <a:gd name="T29" fmla="*/ 2113 h 3215"/>
                <a:gd name="T30" fmla="*/ 3879 w 4871"/>
                <a:gd name="T31" fmla="*/ 2210 h 3215"/>
                <a:gd name="T32" fmla="*/ 3879 w 4871"/>
                <a:gd name="T33" fmla="*/ 2451 h 3215"/>
                <a:gd name="T34" fmla="*/ 3873 w 4871"/>
                <a:gd name="T35" fmla="*/ 2723 h 3215"/>
                <a:gd name="T36" fmla="*/ 3496 w 4871"/>
                <a:gd name="T37" fmla="*/ 2950 h 3215"/>
                <a:gd name="T38" fmla="*/ 3113 w 4871"/>
                <a:gd name="T39" fmla="*/ 2885 h 3215"/>
                <a:gd name="T40" fmla="*/ 2912 w 4871"/>
                <a:gd name="T41" fmla="*/ 2489 h 3215"/>
                <a:gd name="T42" fmla="*/ 2555 w 4871"/>
                <a:gd name="T43" fmla="*/ 2489 h 3215"/>
                <a:gd name="T44" fmla="*/ 2684 w 4871"/>
                <a:gd name="T45" fmla="*/ 2600 h 3215"/>
                <a:gd name="T46" fmla="*/ 2899 w 4871"/>
                <a:gd name="T47" fmla="*/ 2917 h 3215"/>
                <a:gd name="T48" fmla="*/ 2666 w 4871"/>
                <a:gd name="T49" fmla="*/ 3177 h 3215"/>
                <a:gd name="T50" fmla="*/ 2731 w 4871"/>
                <a:gd name="T51" fmla="*/ 2754 h 3215"/>
                <a:gd name="T52" fmla="*/ 2412 w 4871"/>
                <a:gd name="T53" fmla="*/ 2807 h 3215"/>
                <a:gd name="T54" fmla="*/ 2049 w 4871"/>
                <a:gd name="T55" fmla="*/ 3015 h 3215"/>
                <a:gd name="T56" fmla="*/ 1672 w 4871"/>
                <a:gd name="T57" fmla="*/ 2826 h 3215"/>
                <a:gd name="T58" fmla="*/ 1511 w 4871"/>
                <a:gd name="T59" fmla="*/ 2458 h 3215"/>
                <a:gd name="T60" fmla="*/ 1505 w 4871"/>
                <a:gd name="T61" fmla="*/ 2139 h 3215"/>
                <a:gd name="T62" fmla="*/ 1155 w 4871"/>
                <a:gd name="T63" fmla="*/ 2268 h 3215"/>
                <a:gd name="T64" fmla="*/ 720 w 4871"/>
                <a:gd name="T65" fmla="*/ 2249 h 3215"/>
                <a:gd name="T66" fmla="*/ 486 w 4871"/>
                <a:gd name="T67" fmla="*/ 1957 h 3215"/>
                <a:gd name="T68" fmla="*/ 297 w 4871"/>
                <a:gd name="T69" fmla="*/ 1743 h 3215"/>
                <a:gd name="T70" fmla="*/ 45 w 4871"/>
                <a:gd name="T71" fmla="*/ 1413 h 3215"/>
                <a:gd name="T72" fmla="*/ 6 w 4871"/>
                <a:gd name="T73" fmla="*/ 985 h 3215"/>
                <a:gd name="T74" fmla="*/ 589 w 4871"/>
                <a:gd name="T75" fmla="*/ 2119 h 3215"/>
                <a:gd name="T76" fmla="*/ 629 w 4871"/>
                <a:gd name="T77" fmla="*/ 1802 h 3215"/>
                <a:gd name="T78" fmla="*/ 836 w 4871"/>
                <a:gd name="T79" fmla="*/ 1860 h 3215"/>
                <a:gd name="T80" fmla="*/ 809 w 4871"/>
                <a:gd name="T81" fmla="*/ 1731 h 3215"/>
                <a:gd name="T82" fmla="*/ 1556 w 4871"/>
                <a:gd name="T83" fmla="*/ 655 h 3215"/>
                <a:gd name="T84" fmla="*/ 1427 w 4871"/>
                <a:gd name="T85" fmla="*/ 316 h 3215"/>
                <a:gd name="T86" fmla="*/ 1614 w 4871"/>
                <a:gd name="T87" fmla="*/ 1938 h 3215"/>
                <a:gd name="T88" fmla="*/ 1641 w 4871"/>
                <a:gd name="T89" fmla="*/ 2308 h 3215"/>
                <a:gd name="T90" fmla="*/ 1744 w 4871"/>
                <a:gd name="T91" fmla="*/ 2191 h 3215"/>
                <a:gd name="T92" fmla="*/ 1725 w 4871"/>
                <a:gd name="T93" fmla="*/ 2618 h 3215"/>
                <a:gd name="T94" fmla="*/ 1739 w 4871"/>
                <a:gd name="T95" fmla="*/ 2028 h 3215"/>
                <a:gd name="T96" fmla="*/ 1861 w 4871"/>
                <a:gd name="T97" fmla="*/ 1996 h 3215"/>
                <a:gd name="T98" fmla="*/ 1958 w 4871"/>
                <a:gd name="T99" fmla="*/ 2788 h 3215"/>
                <a:gd name="T100" fmla="*/ 1822 w 4871"/>
                <a:gd name="T101" fmla="*/ 2652 h 3215"/>
                <a:gd name="T102" fmla="*/ 2153 w 4871"/>
                <a:gd name="T103" fmla="*/ 2703 h 3215"/>
                <a:gd name="T104" fmla="*/ 2140 w 4871"/>
                <a:gd name="T105" fmla="*/ 2534 h 3215"/>
                <a:gd name="T106" fmla="*/ 2283 w 4871"/>
                <a:gd name="T107" fmla="*/ 2418 h 3215"/>
                <a:gd name="T108" fmla="*/ 2484 w 4871"/>
                <a:gd name="T109" fmla="*/ 2386 h 3215"/>
                <a:gd name="T110" fmla="*/ 2524 w 4871"/>
                <a:gd name="T111" fmla="*/ 2282 h 3215"/>
                <a:gd name="T112" fmla="*/ 2568 w 4871"/>
                <a:gd name="T113" fmla="*/ 2411 h 3215"/>
                <a:gd name="T114" fmla="*/ 3476 w 4871"/>
                <a:gd name="T115" fmla="*/ 544 h 3215"/>
                <a:gd name="T116" fmla="*/ 3853 w 4871"/>
                <a:gd name="T117" fmla="*/ 660 h 3215"/>
                <a:gd name="T118" fmla="*/ 3859 w 4871"/>
                <a:gd name="T119" fmla="*/ 499 h 3215"/>
                <a:gd name="T120" fmla="*/ 3489 w 4871"/>
                <a:gd name="T121" fmla="*/ 278 h 3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71" h="3215">
                  <a:moveTo>
                    <a:pt x="96" y="588"/>
                  </a:moveTo>
                  <a:lnTo>
                    <a:pt x="103" y="564"/>
                  </a:lnTo>
                  <a:lnTo>
                    <a:pt x="109" y="544"/>
                  </a:lnTo>
                  <a:lnTo>
                    <a:pt x="123" y="524"/>
                  </a:lnTo>
                  <a:lnTo>
                    <a:pt x="129" y="506"/>
                  </a:lnTo>
                  <a:lnTo>
                    <a:pt x="142" y="479"/>
                  </a:lnTo>
                  <a:lnTo>
                    <a:pt x="154" y="459"/>
                  </a:lnTo>
                  <a:lnTo>
                    <a:pt x="167" y="439"/>
                  </a:lnTo>
                  <a:lnTo>
                    <a:pt x="181" y="421"/>
                  </a:lnTo>
                  <a:lnTo>
                    <a:pt x="194" y="401"/>
                  </a:lnTo>
                  <a:lnTo>
                    <a:pt x="207" y="381"/>
                  </a:lnTo>
                  <a:lnTo>
                    <a:pt x="220" y="363"/>
                  </a:lnTo>
                  <a:lnTo>
                    <a:pt x="232" y="350"/>
                  </a:lnTo>
                  <a:lnTo>
                    <a:pt x="252" y="323"/>
                  </a:lnTo>
                  <a:lnTo>
                    <a:pt x="265" y="310"/>
                  </a:lnTo>
                  <a:lnTo>
                    <a:pt x="278" y="303"/>
                  </a:lnTo>
                  <a:lnTo>
                    <a:pt x="285" y="303"/>
                  </a:lnTo>
                  <a:lnTo>
                    <a:pt x="292" y="292"/>
                  </a:lnTo>
                  <a:lnTo>
                    <a:pt x="317" y="285"/>
                  </a:lnTo>
                  <a:lnTo>
                    <a:pt x="337" y="278"/>
                  </a:lnTo>
                  <a:lnTo>
                    <a:pt x="356" y="265"/>
                  </a:lnTo>
                  <a:lnTo>
                    <a:pt x="381" y="252"/>
                  </a:lnTo>
                  <a:lnTo>
                    <a:pt x="401" y="245"/>
                  </a:lnTo>
                  <a:lnTo>
                    <a:pt x="421" y="232"/>
                  </a:lnTo>
                  <a:lnTo>
                    <a:pt x="439" y="225"/>
                  </a:lnTo>
                  <a:lnTo>
                    <a:pt x="459" y="220"/>
                  </a:lnTo>
                  <a:lnTo>
                    <a:pt x="486" y="214"/>
                  </a:lnTo>
                  <a:lnTo>
                    <a:pt x="506" y="207"/>
                  </a:lnTo>
                  <a:lnTo>
                    <a:pt x="524" y="200"/>
                  </a:lnTo>
                  <a:lnTo>
                    <a:pt x="544" y="194"/>
                  </a:lnTo>
                  <a:lnTo>
                    <a:pt x="564" y="194"/>
                  </a:lnTo>
                  <a:lnTo>
                    <a:pt x="584" y="187"/>
                  </a:lnTo>
                  <a:lnTo>
                    <a:pt x="609" y="180"/>
                  </a:lnTo>
                  <a:lnTo>
                    <a:pt x="629" y="174"/>
                  </a:lnTo>
                  <a:lnTo>
                    <a:pt x="649" y="167"/>
                  </a:lnTo>
                  <a:lnTo>
                    <a:pt x="667" y="167"/>
                  </a:lnTo>
                  <a:lnTo>
                    <a:pt x="693" y="161"/>
                  </a:lnTo>
                  <a:lnTo>
                    <a:pt x="713" y="154"/>
                  </a:lnTo>
                  <a:lnTo>
                    <a:pt x="731" y="154"/>
                  </a:lnTo>
                  <a:lnTo>
                    <a:pt x="758" y="149"/>
                  </a:lnTo>
                  <a:lnTo>
                    <a:pt x="778" y="149"/>
                  </a:lnTo>
                  <a:lnTo>
                    <a:pt x="798" y="142"/>
                  </a:lnTo>
                  <a:lnTo>
                    <a:pt x="823" y="142"/>
                  </a:lnTo>
                  <a:lnTo>
                    <a:pt x="843" y="136"/>
                  </a:lnTo>
                  <a:lnTo>
                    <a:pt x="863" y="136"/>
                  </a:lnTo>
                  <a:lnTo>
                    <a:pt x="881" y="129"/>
                  </a:lnTo>
                  <a:lnTo>
                    <a:pt x="901" y="129"/>
                  </a:lnTo>
                  <a:lnTo>
                    <a:pt x="927" y="129"/>
                  </a:lnTo>
                  <a:lnTo>
                    <a:pt x="946" y="122"/>
                  </a:lnTo>
                  <a:lnTo>
                    <a:pt x="965" y="122"/>
                  </a:lnTo>
                  <a:lnTo>
                    <a:pt x="985" y="122"/>
                  </a:lnTo>
                  <a:lnTo>
                    <a:pt x="1005" y="116"/>
                  </a:lnTo>
                  <a:lnTo>
                    <a:pt x="1030" y="116"/>
                  </a:lnTo>
                  <a:lnTo>
                    <a:pt x="1050" y="116"/>
                  </a:lnTo>
                  <a:lnTo>
                    <a:pt x="1070" y="109"/>
                  </a:lnTo>
                  <a:lnTo>
                    <a:pt x="1090" y="109"/>
                  </a:lnTo>
                  <a:lnTo>
                    <a:pt x="1108" y="109"/>
                  </a:lnTo>
                  <a:lnTo>
                    <a:pt x="1128" y="109"/>
                  </a:lnTo>
                  <a:lnTo>
                    <a:pt x="1155" y="103"/>
                  </a:lnTo>
                  <a:lnTo>
                    <a:pt x="1173" y="103"/>
                  </a:lnTo>
                  <a:lnTo>
                    <a:pt x="1193" y="103"/>
                  </a:lnTo>
                  <a:lnTo>
                    <a:pt x="1213" y="103"/>
                  </a:lnTo>
                  <a:lnTo>
                    <a:pt x="1233" y="96"/>
                  </a:lnTo>
                  <a:lnTo>
                    <a:pt x="1251" y="96"/>
                  </a:lnTo>
                  <a:lnTo>
                    <a:pt x="1277" y="96"/>
                  </a:lnTo>
                  <a:lnTo>
                    <a:pt x="1297" y="89"/>
                  </a:lnTo>
                  <a:lnTo>
                    <a:pt x="1316" y="89"/>
                  </a:lnTo>
                  <a:lnTo>
                    <a:pt x="1335" y="89"/>
                  </a:lnTo>
                  <a:lnTo>
                    <a:pt x="1355" y="89"/>
                  </a:lnTo>
                  <a:lnTo>
                    <a:pt x="1380" y="83"/>
                  </a:lnTo>
                  <a:lnTo>
                    <a:pt x="1400" y="83"/>
                  </a:lnTo>
                  <a:lnTo>
                    <a:pt x="1420" y="83"/>
                  </a:lnTo>
                  <a:lnTo>
                    <a:pt x="1413" y="64"/>
                  </a:lnTo>
                  <a:lnTo>
                    <a:pt x="1407" y="38"/>
                  </a:lnTo>
                  <a:lnTo>
                    <a:pt x="1407" y="18"/>
                  </a:lnTo>
                  <a:lnTo>
                    <a:pt x="1420" y="0"/>
                  </a:lnTo>
                  <a:lnTo>
                    <a:pt x="1440" y="0"/>
                  </a:lnTo>
                  <a:lnTo>
                    <a:pt x="1465" y="0"/>
                  </a:lnTo>
                  <a:lnTo>
                    <a:pt x="1485" y="6"/>
                  </a:lnTo>
                  <a:lnTo>
                    <a:pt x="1505" y="6"/>
                  </a:lnTo>
                  <a:lnTo>
                    <a:pt x="1530" y="11"/>
                  </a:lnTo>
                  <a:lnTo>
                    <a:pt x="1550" y="11"/>
                  </a:lnTo>
                  <a:lnTo>
                    <a:pt x="1569" y="18"/>
                  </a:lnTo>
                  <a:lnTo>
                    <a:pt x="1589" y="18"/>
                  </a:lnTo>
                  <a:lnTo>
                    <a:pt x="1614" y="25"/>
                  </a:lnTo>
                  <a:lnTo>
                    <a:pt x="1634" y="25"/>
                  </a:lnTo>
                  <a:lnTo>
                    <a:pt x="1654" y="31"/>
                  </a:lnTo>
                  <a:lnTo>
                    <a:pt x="1672" y="31"/>
                  </a:lnTo>
                  <a:lnTo>
                    <a:pt x="1699" y="38"/>
                  </a:lnTo>
                  <a:lnTo>
                    <a:pt x="1719" y="38"/>
                  </a:lnTo>
                  <a:lnTo>
                    <a:pt x="1739" y="38"/>
                  </a:lnTo>
                  <a:lnTo>
                    <a:pt x="1764" y="44"/>
                  </a:lnTo>
                  <a:lnTo>
                    <a:pt x="1783" y="44"/>
                  </a:lnTo>
                  <a:lnTo>
                    <a:pt x="1810" y="44"/>
                  </a:lnTo>
                  <a:lnTo>
                    <a:pt x="1822" y="51"/>
                  </a:lnTo>
                  <a:lnTo>
                    <a:pt x="1835" y="58"/>
                  </a:lnTo>
                  <a:lnTo>
                    <a:pt x="1848" y="71"/>
                  </a:lnTo>
                  <a:lnTo>
                    <a:pt x="1875" y="71"/>
                  </a:lnTo>
                  <a:lnTo>
                    <a:pt x="1893" y="71"/>
                  </a:lnTo>
                  <a:lnTo>
                    <a:pt x="1913" y="64"/>
                  </a:lnTo>
                  <a:lnTo>
                    <a:pt x="1933" y="64"/>
                  </a:lnTo>
                  <a:lnTo>
                    <a:pt x="1953" y="64"/>
                  </a:lnTo>
                  <a:lnTo>
                    <a:pt x="1978" y="58"/>
                  </a:lnTo>
                  <a:lnTo>
                    <a:pt x="1998" y="58"/>
                  </a:lnTo>
                  <a:lnTo>
                    <a:pt x="2017" y="58"/>
                  </a:lnTo>
                  <a:lnTo>
                    <a:pt x="2036" y="58"/>
                  </a:lnTo>
                  <a:lnTo>
                    <a:pt x="2056" y="58"/>
                  </a:lnTo>
                  <a:lnTo>
                    <a:pt x="2076" y="51"/>
                  </a:lnTo>
                  <a:lnTo>
                    <a:pt x="2095" y="51"/>
                  </a:lnTo>
                  <a:lnTo>
                    <a:pt x="2120" y="51"/>
                  </a:lnTo>
                  <a:lnTo>
                    <a:pt x="2140" y="51"/>
                  </a:lnTo>
                  <a:lnTo>
                    <a:pt x="2160" y="51"/>
                  </a:lnTo>
                  <a:lnTo>
                    <a:pt x="2178" y="51"/>
                  </a:lnTo>
                  <a:lnTo>
                    <a:pt x="2198" y="44"/>
                  </a:lnTo>
                  <a:lnTo>
                    <a:pt x="2218" y="44"/>
                  </a:lnTo>
                  <a:lnTo>
                    <a:pt x="2238" y="44"/>
                  </a:lnTo>
                  <a:lnTo>
                    <a:pt x="2256" y="44"/>
                  </a:lnTo>
                  <a:lnTo>
                    <a:pt x="2283" y="44"/>
                  </a:lnTo>
                  <a:lnTo>
                    <a:pt x="2303" y="44"/>
                  </a:lnTo>
                  <a:lnTo>
                    <a:pt x="2321" y="44"/>
                  </a:lnTo>
                  <a:lnTo>
                    <a:pt x="2341" y="44"/>
                  </a:lnTo>
                  <a:lnTo>
                    <a:pt x="2361" y="44"/>
                  </a:lnTo>
                  <a:lnTo>
                    <a:pt x="2381" y="38"/>
                  </a:lnTo>
                  <a:lnTo>
                    <a:pt x="2399" y="38"/>
                  </a:lnTo>
                  <a:lnTo>
                    <a:pt x="2419" y="38"/>
                  </a:lnTo>
                  <a:lnTo>
                    <a:pt x="2446" y="38"/>
                  </a:lnTo>
                  <a:lnTo>
                    <a:pt x="2464" y="38"/>
                  </a:lnTo>
                  <a:lnTo>
                    <a:pt x="2484" y="38"/>
                  </a:lnTo>
                  <a:lnTo>
                    <a:pt x="2504" y="38"/>
                  </a:lnTo>
                  <a:lnTo>
                    <a:pt x="2524" y="38"/>
                  </a:lnTo>
                  <a:lnTo>
                    <a:pt x="2542" y="38"/>
                  </a:lnTo>
                  <a:lnTo>
                    <a:pt x="2568" y="38"/>
                  </a:lnTo>
                  <a:lnTo>
                    <a:pt x="2588" y="38"/>
                  </a:lnTo>
                  <a:lnTo>
                    <a:pt x="2606" y="38"/>
                  </a:lnTo>
                  <a:lnTo>
                    <a:pt x="2626" y="31"/>
                  </a:lnTo>
                  <a:lnTo>
                    <a:pt x="2653" y="31"/>
                  </a:lnTo>
                  <a:lnTo>
                    <a:pt x="2673" y="31"/>
                  </a:lnTo>
                  <a:lnTo>
                    <a:pt x="2691" y="31"/>
                  </a:lnTo>
                  <a:lnTo>
                    <a:pt x="2711" y="31"/>
                  </a:lnTo>
                  <a:lnTo>
                    <a:pt x="2738" y="44"/>
                  </a:lnTo>
                  <a:lnTo>
                    <a:pt x="2762" y="44"/>
                  </a:lnTo>
                  <a:lnTo>
                    <a:pt x="2789" y="44"/>
                  </a:lnTo>
                  <a:lnTo>
                    <a:pt x="2816" y="44"/>
                  </a:lnTo>
                  <a:lnTo>
                    <a:pt x="2840" y="44"/>
                  </a:lnTo>
                  <a:lnTo>
                    <a:pt x="2867" y="51"/>
                  </a:lnTo>
                  <a:lnTo>
                    <a:pt x="2894" y="51"/>
                  </a:lnTo>
                  <a:lnTo>
                    <a:pt x="2918" y="58"/>
                  </a:lnTo>
                  <a:lnTo>
                    <a:pt x="2945" y="64"/>
                  </a:lnTo>
                  <a:lnTo>
                    <a:pt x="2965" y="64"/>
                  </a:lnTo>
                  <a:lnTo>
                    <a:pt x="2990" y="71"/>
                  </a:lnTo>
                  <a:lnTo>
                    <a:pt x="3010" y="78"/>
                  </a:lnTo>
                  <a:lnTo>
                    <a:pt x="3030" y="78"/>
                  </a:lnTo>
                  <a:lnTo>
                    <a:pt x="3048" y="83"/>
                  </a:lnTo>
                  <a:lnTo>
                    <a:pt x="3074" y="89"/>
                  </a:lnTo>
                  <a:lnTo>
                    <a:pt x="3094" y="89"/>
                  </a:lnTo>
                  <a:lnTo>
                    <a:pt x="3113" y="96"/>
                  </a:lnTo>
                  <a:lnTo>
                    <a:pt x="3132" y="103"/>
                  </a:lnTo>
                  <a:lnTo>
                    <a:pt x="3152" y="109"/>
                  </a:lnTo>
                  <a:lnTo>
                    <a:pt x="3172" y="116"/>
                  </a:lnTo>
                  <a:lnTo>
                    <a:pt x="3197" y="129"/>
                  </a:lnTo>
                  <a:lnTo>
                    <a:pt x="3217" y="136"/>
                  </a:lnTo>
                  <a:lnTo>
                    <a:pt x="3244" y="142"/>
                  </a:lnTo>
                  <a:lnTo>
                    <a:pt x="3262" y="149"/>
                  </a:lnTo>
                  <a:lnTo>
                    <a:pt x="3288" y="154"/>
                  </a:lnTo>
                  <a:lnTo>
                    <a:pt x="3308" y="167"/>
                  </a:lnTo>
                  <a:lnTo>
                    <a:pt x="3333" y="174"/>
                  </a:lnTo>
                  <a:lnTo>
                    <a:pt x="3353" y="187"/>
                  </a:lnTo>
                  <a:lnTo>
                    <a:pt x="3380" y="194"/>
                  </a:lnTo>
                  <a:lnTo>
                    <a:pt x="3400" y="200"/>
                  </a:lnTo>
                  <a:lnTo>
                    <a:pt x="3411" y="207"/>
                  </a:lnTo>
                  <a:lnTo>
                    <a:pt x="3418" y="214"/>
                  </a:lnTo>
                  <a:lnTo>
                    <a:pt x="3431" y="220"/>
                  </a:lnTo>
                  <a:lnTo>
                    <a:pt x="3451" y="225"/>
                  </a:lnTo>
                  <a:lnTo>
                    <a:pt x="3471" y="232"/>
                  </a:lnTo>
                  <a:lnTo>
                    <a:pt x="3489" y="245"/>
                  </a:lnTo>
                  <a:lnTo>
                    <a:pt x="3516" y="252"/>
                  </a:lnTo>
                  <a:lnTo>
                    <a:pt x="3536" y="265"/>
                  </a:lnTo>
                  <a:lnTo>
                    <a:pt x="3554" y="278"/>
                  </a:lnTo>
                  <a:lnTo>
                    <a:pt x="3574" y="285"/>
                  </a:lnTo>
                  <a:lnTo>
                    <a:pt x="3594" y="297"/>
                  </a:lnTo>
                  <a:lnTo>
                    <a:pt x="3614" y="310"/>
                  </a:lnTo>
                  <a:lnTo>
                    <a:pt x="3632" y="316"/>
                  </a:lnTo>
                  <a:lnTo>
                    <a:pt x="3652" y="330"/>
                  </a:lnTo>
                  <a:lnTo>
                    <a:pt x="3672" y="343"/>
                  </a:lnTo>
                  <a:lnTo>
                    <a:pt x="3690" y="356"/>
                  </a:lnTo>
                  <a:lnTo>
                    <a:pt x="3710" y="363"/>
                  </a:lnTo>
                  <a:lnTo>
                    <a:pt x="3730" y="374"/>
                  </a:lnTo>
                  <a:lnTo>
                    <a:pt x="3750" y="388"/>
                  </a:lnTo>
                  <a:lnTo>
                    <a:pt x="3768" y="401"/>
                  </a:lnTo>
                  <a:lnTo>
                    <a:pt x="3795" y="414"/>
                  </a:lnTo>
                  <a:lnTo>
                    <a:pt x="3814" y="428"/>
                  </a:lnTo>
                  <a:lnTo>
                    <a:pt x="3834" y="439"/>
                  </a:lnTo>
                  <a:lnTo>
                    <a:pt x="3853" y="452"/>
                  </a:lnTo>
                  <a:lnTo>
                    <a:pt x="3873" y="466"/>
                  </a:lnTo>
                  <a:lnTo>
                    <a:pt x="3892" y="479"/>
                  </a:lnTo>
                  <a:lnTo>
                    <a:pt x="3906" y="492"/>
                  </a:lnTo>
                  <a:lnTo>
                    <a:pt x="3924" y="506"/>
                  </a:lnTo>
                  <a:lnTo>
                    <a:pt x="3944" y="517"/>
                  </a:lnTo>
                  <a:lnTo>
                    <a:pt x="3964" y="530"/>
                  </a:lnTo>
                  <a:lnTo>
                    <a:pt x="3977" y="544"/>
                  </a:lnTo>
                  <a:lnTo>
                    <a:pt x="3995" y="557"/>
                  </a:lnTo>
                  <a:lnTo>
                    <a:pt x="4015" y="570"/>
                  </a:lnTo>
                  <a:lnTo>
                    <a:pt x="4029" y="583"/>
                  </a:lnTo>
                  <a:lnTo>
                    <a:pt x="4048" y="602"/>
                  </a:lnTo>
                  <a:lnTo>
                    <a:pt x="4060" y="615"/>
                  </a:lnTo>
                  <a:lnTo>
                    <a:pt x="4080" y="628"/>
                  </a:lnTo>
                  <a:lnTo>
                    <a:pt x="4100" y="642"/>
                  </a:lnTo>
                  <a:lnTo>
                    <a:pt x="4113" y="655"/>
                  </a:lnTo>
                  <a:lnTo>
                    <a:pt x="4131" y="666"/>
                  </a:lnTo>
                  <a:lnTo>
                    <a:pt x="4151" y="673"/>
                  </a:lnTo>
                  <a:lnTo>
                    <a:pt x="4171" y="686"/>
                  </a:lnTo>
                  <a:lnTo>
                    <a:pt x="4191" y="700"/>
                  </a:lnTo>
                  <a:lnTo>
                    <a:pt x="4209" y="706"/>
                  </a:lnTo>
                  <a:lnTo>
                    <a:pt x="4229" y="713"/>
                  </a:lnTo>
                  <a:lnTo>
                    <a:pt x="4249" y="726"/>
                  </a:lnTo>
                  <a:lnTo>
                    <a:pt x="4262" y="731"/>
                  </a:lnTo>
                  <a:lnTo>
                    <a:pt x="4281" y="744"/>
                  </a:lnTo>
                  <a:lnTo>
                    <a:pt x="4301" y="751"/>
                  </a:lnTo>
                  <a:lnTo>
                    <a:pt x="4321" y="758"/>
                  </a:lnTo>
                  <a:lnTo>
                    <a:pt x="4339" y="771"/>
                  </a:lnTo>
                  <a:lnTo>
                    <a:pt x="4359" y="778"/>
                  </a:lnTo>
                  <a:lnTo>
                    <a:pt x="4372" y="791"/>
                  </a:lnTo>
                  <a:lnTo>
                    <a:pt x="4392" y="797"/>
                  </a:lnTo>
                  <a:lnTo>
                    <a:pt x="4412" y="809"/>
                  </a:lnTo>
                  <a:lnTo>
                    <a:pt x="4430" y="822"/>
                  </a:lnTo>
                  <a:lnTo>
                    <a:pt x="4450" y="829"/>
                  </a:lnTo>
                  <a:lnTo>
                    <a:pt x="4463" y="842"/>
                  </a:lnTo>
                  <a:lnTo>
                    <a:pt x="4483" y="855"/>
                  </a:lnTo>
                  <a:lnTo>
                    <a:pt x="4501" y="862"/>
                  </a:lnTo>
                  <a:lnTo>
                    <a:pt x="4515" y="874"/>
                  </a:lnTo>
                  <a:lnTo>
                    <a:pt x="4535" y="887"/>
                  </a:lnTo>
                  <a:lnTo>
                    <a:pt x="4555" y="900"/>
                  </a:lnTo>
                  <a:lnTo>
                    <a:pt x="4566" y="907"/>
                  </a:lnTo>
                  <a:lnTo>
                    <a:pt x="4586" y="920"/>
                  </a:lnTo>
                  <a:lnTo>
                    <a:pt x="4606" y="933"/>
                  </a:lnTo>
                  <a:lnTo>
                    <a:pt x="4619" y="945"/>
                  </a:lnTo>
                  <a:lnTo>
                    <a:pt x="4637" y="958"/>
                  </a:lnTo>
                  <a:lnTo>
                    <a:pt x="4651" y="972"/>
                  </a:lnTo>
                  <a:lnTo>
                    <a:pt x="4671" y="985"/>
                  </a:lnTo>
                  <a:lnTo>
                    <a:pt x="4684" y="998"/>
                  </a:lnTo>
                  <a:lnTo>
                    <a:pt x="4697" y="1011"/>
                  </a:lnTo>
                  <a:lnTo>
                    <a:pt x="4715" y="1030"/>
                  </a:lnTo>
                  <a:lnTo>
                    <a:pt x="4729" y="1043"/>
                  </a:lnTo>
                  <a:lnTo>
                    <a:pt x="4749" y="1056"/>
                  </a:lnTo>
                  <a:lnTo>
                    <a:pt x="4755" y="1076"/>
                  </a:lnTo>
                  <a:lnTo>
                    <a:pt x="4769" y="1089"/>
                  </a:lnTo>
                  <a:lnTo>
                    <a:pt x="4780" y="1101"/>
                  </a:lnTo>
                  <a:lnTo>
                    <a:pt x="4793" y="1121"/>
                  </a:lnTo>
                  <a:lnTo>
                    <a:pt x="4807" y="1134"/>
                  </a:lnTo>
                  <a:lnTo>
                    <a:pt x="4813" y="1154"/>
                  </a:lnTo>
                  <a:lnTo>
                    <a:pt x="4827" y="1172"/>
                  </a:lnTo>
                  <a:lnTo>
                    <a:pt x="4833" y="1185"/>
                  </a:lnTo>
                  <a:lnTo>
                    <a:pt x="4845" y="1205"/>
                  </a:lnTo>
                  <a:lnTo>
                    <a:pt x="4852" y="1225"/>
                  </a:lnTo>
                  <a:lnTo>
                    <a:pt x="4858" y="1244"/>
                  </a:lnTo>
                  <a:lnTo>
                    <a:pt x="4858" y="1263"/>
                  </a:lnTo>
                  <a:lnTo>
                    <a:pt x="4865" y="1283"/>
                  </a:lnTo>
                  <a:lnTo>
                    <a:pt x="4871" y="1303"/>
                  </a:lnTo>
                  <a:lnTo>
                    <a:pt x="4871" y="1321"/>
                  </a:lnTo>
                  <a:lnTo>
                    <a:pt x="4871" y="1341"/>
                  </a:lnTo>
                  <a:lnTo>
                    <a:pt x="4871" y="1361"/>
                  </a:lnTo>
                  <a:lnTo>
                    <a:pt x="4865" y="1386"/>
                  </a:lnTo>
                  <a:lnTo>
                    <a:pt x="4865" y="1406"/>
                  </a:lnTo>
                  <a:lnTo>
                    <a:pt x="4858" y="1426"/>
                  </a:lnTo>
                  <a:lnTo>
                    <a:pt x="4852" y="1439"/>
                  </a:lnTo>
                  <a:lnTo>
                    <a:pt x="4852" y="1451"/>
                  </a:lnTo>
                  <a:lnTo>
                    <a:pt x="4840" y="1464"/>
                  </a:lnTo>
                  <a:lnTo>
                    <a:pt x="4845" y="1464"/>
                  </a:lnTo>
                  <a:lnTo>
                    <a:pt x="4845" y="1477"/>
                  </a:lnTo>
                  <a:lnTo>
                    <a:pt x="4845" y="1484"/>
                  </a:lnTo>
                  <a:lnTo>
                    <a:pt x="4833" y="1504"/>
                  </a:lnTo>
                  <a:lnTo>
                    <a:pt x="4827" y="1529"/>
                  </a:lnTo>
                  <a:lnTo>
                    <a:pt x="4820" y="1549"/>
                  </a:lnTo>
                  <a:lnTo>
                    <a:pt x="4820" y="1575"/>
                  </a:lnTo>
                  <a:lnTo>
                    <a:pt x="4813" y="1595"/>
                  </a:lnTo>
                  <a:lnTo>
                    <a:pt x="4807" y="1607"/>
                  </a:lnTo>
                  <a:lnTo>
                    <a:pt x="4800" y="1627"/>
                  </a:lnTo>
                  <a:lnTo>
                    <a:pt x="4787" y="1647"/>
                  </a:lnTo>
                  <a:lnTo>
                    <a:pt x="4780" y="1666"/>
                  </a:lnTo>
                  <a:lnTo>
                    <a:pt x="4769" y="1678"/>
                  </a:lnTo>
                  <a:lnTo>
                    <a:pt x="4762" y="1698"/>
                  </a:lnTo>
                  <a:lnTo>
                    <a:pt x="4749" y="1711"/>
                  </a:lnTo>
                  <a:lnTo>
                    <a:pt x="4735" y="1724"/>
                  </a:lnTo>
                  <a:lnTo>
                    <a:pt x="4722" y="1743"/>
                  </a:lnTo>
                  <a:lnTo>
                    <a:pt x="4702" y="1756"/>
                  </a:lnTo>
                  <a:lnTo>
                    <a:pt x="4691" y="1769"/>
                  </a:lnTo>
                  <a:lnTo>
                    <a:pt x="4677" y="1783"/>
                  </a:lnTo>
                  <a:lnTo>
                    <a:pt x="4657" y="1796"/>
                  </a:lnTo>
                  <a:lnTo>
                    <a:pt x="4644" y="1802"/>
                  </a:lnTo>
                  <a:lnTo>
                    <a:pt x="4626" y="1814"/>
                  </a:lnTo>
                  <a:lnTo>
                    <a:pt x="4613" y="1827"/>
                  </a:lnTo>
                  <a:lnTo>
                    <a:pt x="4593" y="1834"/>
                  </a:lnTo>
                  <a:lnTo>
                    <a:pt x="4573" y="1847"/>
                  </a:lnTo>
                  <a:lnTo>
                    <a:pt x="4555" y="1854"/>
                  </a:lnTo>
                  <a:lnTo>
                    <a:pt x="4541" y="1860"/>
                  </a:lnTo>
                  <a:lnTo>
                    <a:pt x="4521" y="1867"/>
                  </a:lnTo>
                  <a:lnTo>
                    <a:pt x="4501" y="1874"/>
                  </a:lnTo>
                  <a:lnTo>
                    <a:pt x="4483" y="1880"/>
                  </a:lnTo>
                  <a:lnTo>
                    <a:pt x="4463" y="1885"/>
                  </a:lnTo>
                  <a:lnTo>
                    <a:pt x="4443" y="1892"/>
                  </a:lnTo>
                  <a:lnTo>
                    <a:pt x="4443" y="1912"/>
                  </a:lnTo>
                  <a:lnTo>
                    <a:pt x="4437" y="1932"/>
                  </a:lnTo>
                  <a:lnTo>
                    <a:pt x="4423" y="1952"/>
                  </a:lnTo>
                  <a:lnTo>
                    <a:pt x="4412" y="1970"/>
                  </a:lnTo>
                  <a:lnTo>
                    <a:pt x="4399" y="1990"/>
                  </a:lnTo>
                  <a:lnTo>
                    <a:pt x="4385" y="2010"/>
                  </a:lnTo>
                  <a:lnTo>
                    <a:pt x="4365" y="2028"/>
                  </a:lnTo>
                  <a:lnTo>
                    <a:pt x="4352" y="2041"/>
                  </a:lnTo>
                  <a:lnTo>
                    <a:pt x="4334" y="2055"/>
                  </a:lnTo>
                  <a:lnTo>
                    <a:pt x="4314" y="2068"/>
                  </a:lnTo>
                  <a:lnTo>
                    <a:pt x="4301" y="2074"/>
                  </a:lnTo>
                  <a:lnTo>
                    <a:pt x="4281" y="2088"/>
                  </a:lnTo>
                  <a:lnTo>
                    <a:pt x="4262" y="2099"/>
                  </a:lnTo>
                  <a:lnTo>
                    <a:pt x="4243" y="2106"/>
                  </a:lnTo>
                  <a:lnTo>
                    <a:pt x="4223" y="2113"/>
                  </a:lnTo>
                  <a:lnTo>
                    <a:pt x="4203" y="2119"/>
                  </a:lnTo>
                  <a:lnTo>
                    <a:pt x="4184" y="2126"/>
                  </a:lnTo>
                  <a:lnTo>
                    <a:pt x="4165" y="2126"/>
                  </a:lnTo>
                  <a:lnTo>
                    <a:pt x="4145" y="2126"/>
                  </a:lnTo>
                  <a:lnTo>
                    <a:pt x="4120" y="2126"/>
                  </a:lnTo>
                  <a:lnTo>
                    <a:pt x="4100" y="2119"/>
                  </a:lnTo>
                  <a:lnTo>
                    <a:pt x="4080" y="2113"/>
                  </a:lnTo>
                  <a:lnTo>
                    <a:pt x="4053" y="2106"/>
                  </a:lnTo>
                  <a:lnTo>
                    <a:pt x="4035" y="2099"/>
                  </a:lnTo>
                  <a:lnTo>
                    <a:pt x="4009" y="2088"/>
                  </a:lnTo>
                  <a:lnTo>
                    <a:pt x="3989" y="2074"/>
                  </a:lnTo>
                  <a:lnTo>
                    <a:pt x="3970" y="2061"/>
                  </a:lnTo>
                  <a:lnTo>
                    <a:pt x="3951" y="2041"/>
                  </a:lnTo>
                  <a:lnTo>
                    <a:pt x="3951" y="2068"/>
                  </a:lnTo>
                  <a:lnTo>
                    <a:pt x="3944" y="2088"/>
                  </a:lnTo>
                  <a:lnTo>
                    <a:pt x="3931" y="2106"/>
                  </a:lnTo>
                  <a:lnTo>
                    <a:pt x="3924" y="2126"/>
                  </a:lnTo>
                  <a:lnTo>
                    <a:pt x="3917" y="2146"/>
                  </a:lnTo>
                  <a:lnTo>
                    <a:pt x="3906" y="2172"/>
                  </a:lnTo>
                  <a:lnTo>
                    <a:pt x="3892" y="2191"/>
                  </a:lnTo>
                  <a:lnTo>
                    <a:pt x="3879" y="2210"/>
                  </a:lnTo>
                  <a:lnTo>
                    <a:pt x="3866" y="2230"/>
                  </a:lnTo>
                  <a:lnTo>
                    <a:pt x="3853" y="2244"/>
                  </a:lnTo>
                  <a:lnTo>
                    <a:pt x="3839" y="2262"/>
                  </a:lnTo>
                  <a:lnTo>
                    <a:pt x="3821" y="2282"/>
                  </a:lnTo>
                  <a:lnTo>
                    <a:pt x="3801" y="2295"/>
                  </a:lnTo>
                  <a:lnTo>
                    <a:pt x="3781" y="2308"/>
                  </a:lnTo>
                  <a:lnTo>
                    <a:pt x="3756" y="2315"/>
                  </a:lnTo>
                  <a:lnTo>
                    <a:pt x="3736" y="2327"/>
                  </a:lnTo>
                  <a:lnTo>
                    <a:pt x="3730" y="2327"/>
                  </a:lnTo>
                  <a:lnTo>
                    <a:pt x="3730" y="2360"/>
                  </a:lnTo>
                  <a:lnTo>
                    <a:pt x="3730" y="2380"/>
                  </a:lnTo>
                  <a:lnTo>
                    <a:pt x="3723" y="2404"/>
                  </a:lnTo>
                  <a:lnTo>
                    <a:pt x="3723" y="2431"/>
                  </a:lnTo>
                  <a:lnTo>
                    <a:pt x="3723" y="2458"/>
                  </a:lnTo>
                  <a:lnTo>
                    <a:pt x="3743" y="2451"/>
                  </a:lnTo>
                  <a:lnTo>
                    <a:pt x="3768" y="2451"/>
                  </a:lnTo>
                  <a:lnTo>
                    <a:pt x="3788" y="2451"/>
                  </a:lnTo>
                  <a:lnTo>
                    <a:pt x="3808" y="2451"/>
                  </a:lnTo>
                  <a:lnTo>
                    <a:pt x="3834" y="2444"/>
                  </a:lnTo>
                  <a:lnTo>
                    <a:pt x="3853" y="2451"/>
                  </a:lnTo>
                  <a:lnTo>
                    <a:pt x="3879" y="2451"/>
                  </a:lnTo>
                  <a:lnTo>
                    <a:pt x="3899" y="2458"/>
                  </a:lnTo>
                  <a:lnTo>
                    <a:pt x="3917" y="2469"/>
                  </a:lnTo>
                  <a:lnTo>
                    <a:pt x="3931" y="2489"/>
                  </a:lnTo>
                  <a:lnTo>
                    <a:pt x="3937" y="2502"/>
                  </a:lnTo>
                  <a:lnTo>
                    <a:pt x="3937" y="2522"/>
                  </a:lnTo>
                  <a:lnTo>
                    <a:pt x="3937" y="2534"/>
                  </a:lnTo>
                  <a:lnTo>
                    <a:pt x="3937" y="2554"/>
                  </a:lnTo>
                  <a:lnTo>
                    <a:pt x="3951" y="2567"/>
                  </a:lnTo>
                  <a:lnTo>
                    <a:pt x="3964" y="2580"/>
                  </a:lnTo>
                  <a:lnTo>
                    <a:pt x="3964" y="2605"/>
                  </a:lnTo>
                  <a:lnTo>
                    <a:pt x="3964" y="2632"/>
                  </a:lnTo>
                  <a:lnTo>
                    <a:pt x="3951" y="2652"/>
                  </a:lnTo>
                  <a:lnTo>
                    <a:pt x="3944" y="2652"/>
                  </a:lnTo>
                  <a:lnTo>
                    <a:pt x="3937" y="2658"/>
                  </a:lnTo>
                  <a:lnTo>
                    <a:pt x="3931" y="2658"/>
                  </a:lnTo>
                  <a:lnTo>
                    <a:pt x="3937" y="2665"/>
                  </a:lnTo>
                  <a:lnTo>
                    <a:pt x="3937" y="2676"/>
                  </a:lnTo>
                  <a:lnTo>
                    <a:pt x="3931" y="2683"/>
                  </a:lnTo>
                  <a:lnTo>
                    <a:pt x="3911" y="2696"/>
                  </a:lnTo>
                  <a:lnTo>
                    <a:pt x="3892" y="2710"/>
                  </a:lnTo>
                  <a:lnTo>
                    <a:pt x="3873" y="2723"/>
                  </a:lnTo>
                  <a:lnTo>
                    <a:pt x="3853" y="2736"/>
                  </a:lnTo>
                  <a:lnTo>
                    <a:pt x="3834" y="2749"/>
                  </a:lnTo>
                  <a:lnTo>
                    <a:pt x="3814" y="2761"/>
                  </a:lnTo>
                  <a:lnTo>
                    <a:pt x="3795" y="2768"/>
                  </a:lnTo>
                  <a:lnTo>
                    <a:pt x="3775" y="2781"/>
                  </a:lnTo>
                  <a:lnTo>
                    <a:pt x="3756" y="2794"/>
                  </a:lnTo>
                  <a:lnTo>
                    <a:pt x="3730" y="2801"/>
                  </a:lnTo>
                  <a:lnTo>
                    <a:pt x="3710" y="2814"/>
                  </a:lnTo>
                  <a:lnTo>
                    <a:pt x="3690" y="2826"/>
                  </a:lnTo>
                  <a:lnTo>
                    <a:pt x="3678" y="2839"/>
                  </a:lnTo>
                  <a:lnTo>
                    <a:pt x="3658" y="2846"/>
                  </a:lnTo>
                  <a:lnTo>
                    <a:pt x="3639" y="2859"/>
                  </a:lnTo>
                  <a:lnTo>
                    <a:pt x="3619" y="2872"/>
                  </a:lnTo>
                  <a:lnTo>
                    <a:pt x="3600" y="2885"/>
                  </a:lnTo>
                  <a:lnTo>
                    <a:pt x="3580" y="2897"/>
                  </a:lnTo>
                  <a:lnTo>
                    <a:pt x="3561" y="2904"/>
                  </a:lnTo>
                  <a:lnTo>
                    <a:pt x="3542" y="2917"/>
                  </a:lnTo>
                  <a:lnTo>
                    <a:pt x="3522" y="2930"/>
                  </a:lnTo>
                  <a:lnTo>
                    <a:pt x="3516" y="2937"/>
                  </a:lnTo>
                  <a:lnTo>
                    <a:pt x="3509" y="2950"/>
                  </a:lnTo>
                  <a:lnTo>
                    <a:pt x="3496" y="2950"/>
                  </a:lnTo>
                  <a:lnTo>
                    <a:pt x="3476" y="2957"/>
                  </a:lnTo>
                  <a:lnTo>
                    <a:pt x="3458" y="2963"/>
                  </a:lnTo>
                  <a:lnTo>
                    <a:pt x="3431" y="2968"/>
                  </a:lnTo>
                  <a:lnTo>
                    <a:pt x="3411" y="2975"/>
                  </a:lnTo>
                  <a:lnTo>
                    <a:pt x="3393" y="2975"/>
                  </a:lnTo>
                  <a:lnTo>
                    <a:pt x="3366" y="2982"/>
                  </a:lnTo>
                  <a:lnTo>
                    <a:pt x="3347" y="2988"/>
                  </a:lnTo>
                  <a:lnTo>
                    <a:pt x="3322" y="2988"/>
                  </a:lnTo>
                  <a:lnTo>
                    <a:pt x="3302" y="2995"/>
                  </a:lnTo>
                  <a:lnTo>
                    <a:pt x="3282" y="2995"/>
                  </a:lnTo>
                  <a:lnTo>
                    <a:pt x="3257" y="2995"/>
                  </a:lnTo>
                  <a:lnTo>
                    <a:pt x="3237" y="2995"/>
                  </a:lnTo>
                  <a:lnTo>
                    <a:pt x="3217" y="2995"/>
                  </a:lnTo>
                  <a:lnTo>
                    <a:pt x="3197" y="2995"/>
                  </a:lnTo>
                  <a:lnTo>
                    <a:pt x="3179" y="2995"/>
                  </a:lnTo>
                  <a:lnTo>
                    <a:pt x="3159" y="2995"/>
                  </a:lnTo>
                  <a:lnTo>
                    <a:pt x="3146" y="2982"/>
                  </a:lnTo>
                  <a:lnTo>
                    <a:pt x="3126" y="2968"/>
                  </a:lnTo>
                  <a:lnTo>
                    <a:pt x="3126" y="2943"/>
                  </a:lnTo>
                  <a:lnTo>
                    <a:pt x="3119" y="2910"/>
                  </a:lnTo>
                  <a:lnTo>
                    <a:pt x="3113" y="2885"/>
                  </a:lnTo>
                  <a:lnTo>
                    <a:pt x="3101" y="2866"/>
                  </a:lnTo>
                  <a:lnTo>
                    <a:pt x="3088" y="2852"/>
                  </a:lnTo>
                  <a:lnTo>
                    <a:pt x="3081" y="2832"/>
                  </a:lnTo>
                  <a:lnTo>
                    <a:pt x="3068" y="2814"/>
                  </a:lnTo>
                  <a:lnTo>
                    <a:pt x="3061" y="2794"/>
                  </a:lnTo>
                  <a:lnTo>
                    <a:pt x="3048" y="2774"/>
                  </a:lnTo>
                  <a:lnTo>
                    <a:pt x="3036" y="2754"/>
                  </a:lnTo>
                  <a:lnTo>
                    <a:pt x="3030" y="2743"/>
                  </a:lnTo>
                  <a:lnTo>
                    <a:pt x="3016" y="2723"/>
                  </a:lnTo>
                  <a:lnTo>
                    <a:pt x="3010" y="2703"/>
                  </a:lnTo>
                  <a:lnTo>
                    <a:pt x="3003" y="2683"/>
                  </a:lnTo>
                  <a:lnTo>
                    <a:pt x="2990" y="2665"/>
                  </a:lnTo>
                  <a:lnTo>
                    <a:pt x="2983" y="2645"/>
                  </a:lnTo>
                  <a:lnTo>
                    <a:pt x="2970" y="2625"/>
                  </a:lnTo>
                  <a:lnTo>
                    <a:pt x="2965" y="2605"/>
                  </a:lnTo>
                  <a:lnTo>
                    <a:pt x="2958" y="2587"/>
                  </a:lnTo>
                  <a:lnTo>
                    <a:pt x="2945" y="2567"/>
                  </a:lnTo>
                  <a:lnTo>
                    <a:pt x="2938" y="2547"/>
                  </a:lnTo>
                  <a:lnTo>
                    <a:pt x="2932" y="2529"/>
                  </a:lnTo>
                  <a:lnTo>
                    <a:pt x="2925" y="2509"/>
                  </a:lnTo>
                  <a:lnTo>
                    <a:pt x="2912" y="2489"/>
                  </a:lnTo>
                  <a:lnTo>
                    <a:pt x="2905" y="2469"/>
                  </a:lnTo>
                  <a:lnTo>
                    <a:pt x="2899" y="2451"/>
                  </a:lnTo>
                  <a:lnTo>
                    <a:pt x="2894" y="2431"/>
                  </a:lnTo>
                  <a:lnTo>
                    <a:pt x="2874" y="2418"/>
                  </a:lnTo>
                  <a:lnTo>
                    <a:pt x="2854" y="2411"/>
                  </a:lnTo>
                  <a:lnTo>
                    <a:pt x="2827" y="2404"/>
                  </a:lnTo>
                  <a:lnTo>
                    <a:pt x="2827" y="2431"/>
                  </a:lnTo>
                  <a:lnTo>
                    <a:pt x="2822" y="2451"/>
                  </a:lnTo>
                  <a:lnTo>
                    <a:pt x="2816" y="2469"/>
                  </a:lnTo>
                  <a:lnTo>
                    <a:pt x="2809" y="2489"/>
                  </a:lnTo>
                  <a:lnTo>
                    <a:pt x="2789" y="2502"/>
                  </a:lnTo>
                  <a:lnTo>
                    <a:pt x="2762" y="2509"/>
                  </a:lnTo>
                  <a:lnTo>
                    <a:pt x="2738" y="2516"/>
                  </a:lnTo>
                  <a:lnTo>
                    <a:pt x="2718" y="2516"/>
                  </a:lnTo>
                  <a:lnTo>
                    <a:pt x="2691" y="2516"/>
                  </a:lnTo>
                  <a:lnTo>
                    <a:pt x="2666" y="2516"/>
                  </a:lnTo>
                  <a:lnTo>
                    <a:pt x="2646" y="2516"/>
                  </a:lnTo>
                  <a:lnTo>
                    <a:pt x="2620" y="2516"/>
                  </a:lnTo>
                  <a:lnTo>
                    <a:pt x="2602" y="2509"/>
                  </a:lnTo>
                  <a:lnTo>
                    <a:pt x="2575" y="2502"/>
                  </a:lnTo>
                  <a:lnTo>
                    <a:pt x="2555" y="2489"/>
                  </a:lnTo>
                  <a:lnTo>
                    <a:pt x="2548" y="2482"/>
                  </a:lnTo>
                  <a:lnTo>
                    <a:pt x="2542" y="2482"/>
                  </a:lnTo>
                  <a:lnTo>
                    <a:pt x="2535" y="2496"/>
                  </a:lnTo>
                  <a:lnTo>
                    <a:pt x="2530" y="2509"/>
                  </a:lnTo>
                  <a:lnTo>
                    <a:pt x="2524" y="2522"/>
                  </a:lnTo>
                  <a:lnTo>
                    <a:pt x="2504" y="2522"/>
                  </a:lnTo>
                  <a:lnTo>
                    <a:pt x="2490" y="2522"/>
                  </a:lnTo>
                  <a:lnTo>
                    <a:pt x="2484" y="2534"/>
                  </a:lnTo>
                  <a:lnTo>
                    <a:pt x="2484" y="2547"/>
                  </a:lnTo>
                  <a:lnTo>
                    <a:pt x="2484" y="2560"/>
                  </a:lnTo>
                  <a:lnTo>
                    <a:pt x="2484" y="2580"/>
                  </a:lnTo>
                  <a:lnTo>
                    <a:pt x="2504" y="2580"/>
                  </a:lnTo>
                  <a:lnTo>
                    <a:pt x="2530" y="2580"/>
                  </a:lnTo>
                  <a:lnTo>
                    <a:pt x="2548" y="2580"/>
                  </a:lnTo>
                  <a:lnTo>
                    <a:pt x="2575" y="2587"/>
                  </a:lnTo>
                  <a:lnTo>
                    <a:pt x="2602" y="2587"/>
                  </a:lnTo>
                  <a:lnTo>
                    <a:pt x="2620" y="2594"/>
                  </a:lnTo>
                  <a:lnTo>
                    <a:pt x="2646" y="2594"/>
                  </a:lnTo>
                  <a:lnTo>
                    <a:pt x="2673" y="2594"/>
                  </a:lnTo>
                  <a:lnTo>
                    <a:pt x="2678" y="2600"/>
                  </a:lnTo>
                  <a:lnTo>
                    <a:pt x="2684" y="2600"/>
                  </a:lnTo>
                  <a:lnTo>
                    <a:pt x="2691" y="2600"/>
                  </a:lnTo>
                  <a:lnTo>
                    <a:pt x="2711" y="2605"/>
                  </a:lnTo>
                  <a:lnTo>
                    <a:pt x="2738" y="2605"/>
                  </a:lnTo>
                  <a:lnTo>
                    <a:pt x="2756" y="2612"/>
                  </a:lnTo>
                  <a:lnTo>
                    <a:pt x="2782" y="2618"/>
                  </a:lnTo>
                  <a:lnTo>
                    <a:pt x="2802" y="2632"/>
                  </a:lnTo>
                  <a:lnTo>
                    <a:pt x="2816" y="2652"/>
                  </a:lnTo>
                  <a:lnTo>
                    <a:pt x="2816" y="2676"/>
                  </a:lnTo>
                  <a:lnTo>
                    <a:pt x="2822" y="2696"/>
                  </a:lnTo>
                  <a:lnTo>
                    <a:pt x="2827" y="2716"/>
                  </a:lnTo>
                  <a:lnTo>
                    <a:pt x="2827" y="2743"/>
                  </a:lnTo>
                  <a:lnTo>
                    <a:pt x="2834" y="2761"/>
                  </a:lnTo>
                  <a:lnTo>
                    <a:pt x="2834" y="2788"/>
                  </a:lnTo>
                  <a:lnTo>
                    <a:pt x="2840" y="2807"/>
                  </a:lnTo>
                  <a:lnTo>
                    <a:pt x="2840" y="2832"/>
                  </a:lnTo>
                  <a:lnTo>
                    <a:pt x="2847" y="2859"/>
                  </a:lnTo>
                  <a:lnTo>
                    <a:pt x="2847" y="2879"/>
                  </a:lnTo>
                  <a:lnTo>
                    <a:pt x="2860" y="2885"/>
                  </a:lnTo>
                  <a:lnTo>
                    <a:pt x="2874" y="2892"/>
                  </a:lnTo>
                  <a:lnTo>
                    <a:pt x="2880" y="2904"/>
                  </a:lnTo>
                  <a:lnTo>
                    <a:pt x="2899" y="2917"/>
                  </a:lnTo>
                  <a:lnTo>
                    <a:pt x="2912" y="2937"/>
                  </a:lnTo>
                  <a:lnTo>
                    <a:pt x="2918" y="2957"/>
                  </a:lnTo>
                  <a:lnTo>
                    <a:pt x="2925" y="2982"/>
                  </a:lnTo>
                  <a:lnTo>
                    <a:pt x="2932" y="3002"/>
                  </a:lnTo>
                  <a:lnTo>
                    <a:pt x="2932" y="3028"/>
                  </a:lnTo>
                  <a:lnTo>
                    <a:pt x="2932" y="3046"/>
                  </a:lnTo>
                  <a:lnTo>
                    <a:pt x="2925" y="3073"/>
                  </a:lnTo>
                  <a:lnTo>
                    <a:pt x="2918" y="3093"/>
                  </a:lnTo>
                  <a:lnTo>
                    <a:pt x="2912" y="3118"/>
                  </a:lnTo>
                  <a:lnTo>
                    <a:pt x="2905" y="3137"/>
                  </a:lnTo>
                  <a:lnTo>
                    <a:pt x="2894" y="3157"/>
                  </a:lnTo>
                  <a:lnTo>
                    <a:pt x="2874" y="3177"/>
                  </a:lnTo>
                  <a:lnTo>
                    <a:pt x="2854" y="3189"/>
                  </a:lnTo>
                  <a:lnTo>
                    <a:pt x="2827" y="3202"/>
                  </a:lnTo>
                  <a:lnTo>
                    <a:pt x="2802" y="3209"/>
                  </a:lnTo>
                  <a:lnTo>
                    <a:pt x="2776" y="3215"/>
                  </a:lnTo>
                  <a:lnTo>
                    <a:pt x="2751" y="3215"/>
                  </a:lnTo>
                  <a:lnTo>
                    <a:pt x="2724" y="3215"/>
                  </a:lnTo>
                  <a:lnTo>
                    <a:pt x="2704" y="3209"/>
                  </a:lnTo>
                  <a:lnTo>
                    <a:pt x="2678" y="3196"/>
                  </a:lnTo>
                  <a:lnTo>
                    <a:pt x="2666" y="3177"/>
                  </a:lnTo>
                  <a:lnTo>
                    <a:pt x="2653" y="3157"/>
                  </a:lnTo>
                  <a:lnTo>
                    <a:pt x="2640" y="3137"/>
                  </a:lnTo>
                  <a:lnTo>
                    <a:pt x="2633" y="3111"/>
                  </a:lnTo>
                  <a:lnTo>
                    <a:pt x="2633" y="3086"/>
                  </a:lnTo>
                  <a:lnTo>
                    <a:pt x="2633" y="3066"/>
                  </a:lnTo>
                  <a:lnTo>
                    <a:pt x="2633" y="3046"/>
                  </a:lnTo>
                  <a:lnTo>
                    <a:pt x="2640" y="3028"/>
                  </a:lnTo>
                  <a:lnTo>
                    <a:pt x="2640" y="3008"/>
                  </a:lnTo>
                  <a:lnTo>
                    <a:pt x="2646" y="2982"/>
                  </a:lnTo>
                  <a:lnTo>
                    <a:pt x="2653" y="2963"/>
                  </a:lnTo>
                  <a:lnTo>
                    <a:pt x="2660" y="2943"/>
                  </a:lnTo>
                  <a:lnTo>
                    <a:pt x="2673" y="2924"/>
                  </a:lnTo>
                  <a:lnTo>
                    <a:pt x="2678" y="2910"/>
                  </a:lnTo>
                  <a:lnTo>
                    <a:pt x="2698" y="2897"/>
                  </a:lnTo>
                  <a:lnTo>
                    <a:pt x="2711" y="2885"/>
                  </a:lnTo>
                  <a:lnTo>
                    <a:pt x="2731" y="2872"/>
                  </a:lnTo>
                  <a:lnTo>
                    <a:pt x="2731" y="2852"/>
                  </a:lnTo>
                  <a:lnTo>
                    <a:pt x="2738" y="2826"/>
                  </a:lnTo>
                  <a:lnTo>
                    <a:pt x="2738" y="2807"/>
                  </a:lnTo>
                  <a:lnTo>
                    <a:pt x="2738" y="2781"/>
                  </a:lnTo>
                  <a:lnTo>
                    <a:pt x="2731" y="2754"/>
                  </a:lnTo>
                  <a:lnTo>
                    <a:pt x="2731" y="2736"/>
                  </a:lnTo>
                  <a:lnTo>
                    <a:pt x="2724" y="2710"/>
                  </a:lnTo>
                  <a:lnTo>
                    <a:pt x="2711" y="2703"/>
                  </a:lnTo>
                  <a:lnTo>
                    <a:pt x="2691" y="2703"/>
                  </a:lnTo>
                  <a:lnTo>
                    <a:pt x="2678" y="2703"/>
                  </a:lnTo>
                  <a:lnTo>
                    <a:pt x="2653" y="2696"/>
                  </a:lnTo>
                  <a:lnTo>
                    <a:pt x="2626" y="2690"/>
                  </a:lnTo>
                  <a:lnTo>
                    <a:pt x="2606" y="2690"/>
                  </a:lnTo>
                  <a:lnTo>
                    <a:pt x="2582" y="2683"/>
                  </a:lnTo>
                  <a:lnTo>
                    <a:pt x="2555" y="2683"/>
                  </a:lnTo>
                  <a:lnTo>
                    <a:pt x="2535" y="2683"/>
                  </a:lnTo>
                  <a:lnTo>
                    <a:pt x="2510" y="2683"/>
                  </a:lnTo>
                  <a:lnTo>
                    <a:pt x="2484" y="2683"/>
                  </a:lnTo>
                  <a:lnTo>
                    <a:pt x="2477" y="2683"/>
                  </a:lnTo>
                  <a:lnTo>
                    <a:pt x="2470" y="2683"/>
                  </a:lnTo>
                  <a:lnTo>
                    <a:pt x="2464" y="2676"/>
                  </a:lnTo>
                  <a:lnTo>
                    <a:pt x="2452" y="2703"/>
                  </a:lnTo>
                  <a:lnTo>
                    <a:pt x="2446" y="2730"/>
                  </a:lnTo>
                  <a:lnTo>
                    <a:pt x="2432" y="2754"/>
                  </a:lnTo>
                  <a:lnTo>
                    <a:pt x="2419" y="2788"/>
                  </a:lnTo>
                  <a:lnTo>
                    <a:pt x="2412" y="2807"/>
                  </a:lnTo>
                  <a:lnTo>
                    <a:pt x="2406" y="2821"/>
                  </a:lnTo>
                  <a:lnTo>
                    <a:pt x="2392" y="2839"/>
                  </a:lnTo>
                  <a:lnTo>
                    <a:pt x="2381" y="2859"/>
                  </a:lnTo>
                  <a:lnTo>
                    <a:pt x="2368" y="2879"/>
                  </a:lnTo>
                  <a:lnTo>
                    <a:pt x="2354" y="2892"/>
                  </a:lnTo>
                  <a:lnTo>
                    <a:pt x="2341" y="2910"/>
                  </a:lnTo>
                  <a:lnTo>
                    <a:pt x="2328" y="2924"/>
                  </a:lnTo>
                  <a:lnTo>
                    <a:pt x="2309" y="2937"/>
                  </a:lnTo>
                  <a:lnTo>
                    <a:pt x="2290" y="2950"/>
                  </a:lnTo>
                  <a:lnTo>
                    <a:pt x="2276" y="2963"/>
                  </a:lnTo>
                  <a:lnTo>
                    <a:pt x="2256" y="2975"/>
                  </a:lnTo>
                  <a:lnTo>
                    <a:pt x="2238" y="2982"/>
                  </a:lnTo>
                  <a:lnTo>
                    <a:pt x="2218" y="2988"/>
                  </a:lnTo>
                  <a:lnTo>
                    <a:pt x="2198" y="2995"/>
                  </a:lnTo>
                  <a:lnTo>
                    <a:pt x="2178" y="3002"/>
                  </a:lnTo>
                  <a:lnTo>
                    <a:pt x="2153" y="3008"/>
                  </a:lnTo>
                  <a:lnTo>
                    <a:pt x="2134" y="3008"/>
                  </a:lnTo>
                  <a:lnTo>
                    <a:pt x="2114" y="3015"/>
                  </a:lnTo>
                  <a:lnTo>
                    <a:pt x="2095" y="3015"/>
                  </a:lnTo>
                  <a:lnTo>
                    <a:pt x="2069" y="3015"/>
                  </a:lnTo>
                  <a:lnTo>
                    <a:pt x="2049" y="3015"/>
                  </a:lnTo>
                  <a:lnTo>
                    <a:pt x="2029" y="3015"/>
                  </a:lnTo>
                  <a:lnTo>
                    <a:pt x="2011" y="3008"/>
                  </a:lnTo>
                  <a:lnTo>
                    <a:pt x="1984" y="3008"/>
                  </a:lnTo>
                  <a:lnTo>
                    <a:pt x="1964" y="3002"/>
                  </a:lnTo>
                  <a:lnTo>
                    <a:pt x="1946" y="2995"/>
                  </a:lnTo>
                  <a:lnTo>
                    <a:pt x="1926" y="2988"/>
                  </a:lnTo>
                  <a:lnTo>
                    <a:pt x="1906" y="2982"/>
                  </a:lnTo>
                  <a:lnTo>
                    <a:pt x="1886" y="2975"/>
                  </a:lnTo>
                  <a:lnTo>
                    <a:pt x="1868" y="2968"/>
                  </a:lnTo>
                  <a:lnTo>
                    <a:pt x="1855" y="2957"/>
                  </a:lnTo>
                  <a:lnTo>
                    <a:pt x="1835" y="2950"/>
                  </a:lnTo>
                  <a:lnTo>
                    <a:pt x="1815" y="2937"/>
                  </a:lnTo>
                  <a:lnTo>
                    <a:pt x="1797" y="2924"/>
                  </a:lnTo>
                  <a:lnTo>
                    <a:pt x="1783" y="2917"/>
                  </a:lnTo>
                  <a:lnTo>
                    <a:pt x="1764" y="2904"/>
                  </a:lnTo>
                  <a:lnTo>
                    <a:pt x="1744" y="2892"/>
                  </a:lnTo>
                  <a:lnTo>
                    <a:pt x="1732" y="2879"/>
                  </a:lnTo>
                  <a:lnTo>
                    <a:pt x="1712" y="2866"/>
                  </a:lnTo>
                  <a:lnTo>
                    <a:pt x="1699" y="2852"/>
                  </a:lnTo>
                  <a:lnTo>
                    <a:pt x="1686" y="2839"/>
                  </a:lnTo>
                  <a:lnTo>
                    <a:pt x="1672" y="2826"/>
                  </a:lnTo>
                  <a:lnTo>
                    <a:pt x="1661" y="2807"/>
                  </a:lnTo>
                  <a:lnTo>
                    <a:pt x="1647" y="2794"/>
                  </a:lnTo>
                  <a:lnTo>
                    <a:pt x="1634" y="2781"/>
                  </a:lnTo>
                  <a:lnTo>
                    <a:pt x="1621" y="2761"/>
                  </a:lnTo>
                  <a:lnTo>
                    <a:pt x="1614" y="2749"/>
                  </a:lnTo>
                  <a:lnTo>
                    <a:pt x="1601" y="2730"/>
                  </a:lnTo>
                  <a:lnTo>
                    <a:pt x="1596" y="2716"/>
                  </a:lnTo>
                  <a:lnTo>
                    <a:pt x="1583" y="2696"/>
                  </a:lnTo>
                  <a:lnTo>
                    <a:pt x="1576" y="2676"/>
                  </a:lnTo>
                  <a:lnTo>
                    <a:pt x="1569" y="2665"/>
                  </a:lnTo>
                  <a:lnTo>
                    <a:pt x="1556" y="2645"/>
                  </a:lnTo>
                  <a:lnTo>
                    <a:pt x="1550" y="2625"/>
                  </a:lnTo>
                  <a:lnTo>
                    <a:pt x="1543" y="2605"/>
                  </a:lnTo>
                  <a:lnTo>
                    <a:pt x="1536" y="2587"/>
                  </a:lnTo>
                  <a:lnTo>
                    <a:pt x="1530" y="2567"/>
                  </a:lnTo>
                  <a:lnTo>
                    <a:pt x="1530" y="2547"/>
                  </a:lnTo>
                  <a:lnTo>
                    <a:pt x="1523" y="2534"/>
                  </a:lnTo>
                  <a:lnTo>
                    <a:pt x="1518" y="2516"/>
                  </a:lnTo>
                  <a:lnTo>
                    <a:pt x="1518" y="2496"/>
                  </a:lnTo>
                  <a:lnTo>
                    <a:pt x="1511" y="2476"/>
                  </a:lnTo>
                  <a:lnTo>
                    <a:pt x="1511" y="2458"/>
                  </a:lnTo>
                  <a:lnTo>
                    <a:pt x="1505" y="2438"/>
                  </a:lnTo>
                  <a:lnTo>
                    <a:pt x="1505" y="2418"/>
                  </a:lnTo>
                  <a:lnTo>
                    <a:pt x="1505" y="2398"/>
                  </a:lnTo>
                  <a:lnTo>
                    <a:pt x="1498" y="2380"/>
                  </a:lnTo>
                  <a:lnTo>
                    <a:pt x="1498" y="2360"/>
                  </a:lnTo>
                  <a:lnTo>
                    <a:pt x="1498" y="2340"/>
                  </a:lnTo>
                  <a:lnTo>
                    <a:pt x="1498" y="2315"/>
                  </a:lnTo>
                  <a:lnTo>
                    <a:pt x="1498" y="2288"/>
                  </a:lnTo>
                  <a:lnTo>
                    <a:pt x="1498" y="2268"/>
                  </a:lnTo>
                  <a:lnTo>
                    <a:pt x="1498" y="2244"/>
                  </a:lnTo>
                  <a:lnTo>
                    <a:pt x="1505" y="2224"/>
                  </a:lnTo>
                  <a:lnTo>
                    <a:pt x="1505" y="2197"/>
                  </a:lnTo>
                  <a:lnTo>
                    <a:pt x="1511" y="2177"/>
                  </a:lnTo>
                  <a:lnTo>
                    <a:pt x="1518" y="2152"/>
                  </a:lnTo>
                  <a:lnTo>
                    <a:pt x="1523" y="2132"/>
                  </a:lnTo>
                  <a:lnTo>
                    <a:pt x="1523" y="2113"/>
                  </a:lnTo>
                  <a:lnTo>
                    <a:pt x="1530" y="2088"/>
                  </a:lnTo>
                  <a:lnTo>
                    <a:pt x="1536" y="2068"/>
                  </a:lnTo>
                  <a:lnTo>
                    <a:pt x="1523" y="2094"/>
                  </a:lnTo>
                  <a:lnTo>
                    <a:pt x="1518" y="2113"/>
                  </a:lnTo>
                  <a:lnTo>
                    <a:pt x="1505" y="2139"/>
                  </a:lnTo>
                  <a:lnTo>
                    <a:pt x="1498" y="2146"/>
                  </a:lnTo>
                  <a:lnTo>
                    <a:pt x="1491" y="2152"/>
                  </a:lnTo>
                  <a:lnTo>
                    <a:pt x="1491" y="2166"/>
                  </a:lnTo>
                  <a:lnTo>
                    <a:pt x="1478" y="2177"/>
                  </a:lnTo>
                  <a:lnTo>
                    <a:pt x="1478" y="2197"/>
                  </a:lnTo>
                  <a:lnTo>
                    <a:pt x="1472" y="2217"/>
                  </a:lnTo>
                  <a:lnTo>
                    <a:pt x="1465" y="2237"/>
                  </a:lnTo>
                  <a:lnTo>
                    <a:pt x="1452" y="2249"/>
                  </a:lnTo>
                  <a:lnTo>
                    <a:pt x="1433" y="2255"/>
                  </a:lnTo>
                  <a:lnTo>
                    <a:pt x="1407" y="2262"/>
                  </a:lnTo>
                  <a:lnTo>
                    <a:pt x="1380" y="2268"/>
                  </a:lnTo>
                  <a:lnTo>
                    <a:pt x="1355" y="2268"/>
                  </a:lnTo>
                  <a:lnTo>
                    <a:pt x="1329" y="2268"/>
                  </a:lnTo>
                  <a:lnTo>
                    <a:pt x="1304" y="2268"/>
                  </a:lnTo>
                  <a:lnTo>
                    <a:pt x="1277" y="2268"/>
                  </a:lnTo>
                  <a:lnTo>
                    <a:pt x="1257" y="2268"/>
                  </a:lnTo>
                  <a:lnTo>
                    <a:pt x="1233" y="2268"/>
                  </a:lnTo>
                  <a:lnTo>
                    <a:pt x="1213" y="2268"/>
                  </a:lnTo>
                  <a:lnTo>
                    <a:pt x="1193" y="2268"/>
                  </a:lnTo>
                  <a:lnTo>
                    <a:pt x="1173" y="2268"/>
                  </a:lnTo>
                  <a:lnTo>
                    <a:pt x="1155" y="2268"/>
                  </a:lnTo>
                  <a:lnTo>
                    <a:pt x="1135" y="2275"/>
                  </a:lnTo>
                  <a:lnTo>
                    <a:pt x="1115" y="2275"/>
                  </a:lnTo>
                  <a:lnTo>
                    <a:pt x="1090" y="2268"/>
                  </a:lnTo>
                  <a:lnTo>
                    <a:pt x="1070" y="2268"/>
                  </a:lnTo>
                  <a:lnTo>
                    <a:pt x="1050" y="2268"/>
                  </a:lnTo>
                  <a:lnTo>
                    <a:pt x="1030" y="2268"/>
                  </a:lnTo>
                  <a:lnTo>
                    <a:pt x="1005" y="2268"/>
                  </a:lnTo>
                  <a:lnTo>
                    <a:pt x="985" y="2268"/>
                  </a:lnTo>
                  <a:lnTo>
                    <a:pt x="965" y="2268"/>
                  </a:lnTo>
                  <a:lnTo>
                    <a:pt x="946" y="2268"/>
                  </a:lnTo>
                  <a:lnTo>
                    <a:pt x="921" y="2268"/>
                  </a:lnTo>
                  <a:lnTo>
                    <a:pt x="901" y="2268"/>
                  </a:lnTo>
                  <a:lnTo>
                    <a:pt x="881" y="2262"/>
                  </a:lnTo>
                  <a:lnTo>
                    <a:pt x="863" y="2262"/>
                  </a:lnTo>
                  <a:lnTo>
                    <a:pt x="843" y="2262"/>
                  </a:lnTo>
                  <a:lnTo>
                    <a:pt x="816" y="2262"/>
                  </a:lnTo>
                  <a:lnTo>
                    <a:pt x="798" y="2255"/>
                  </a:lnTo>
                  <a:lnTo>
                    <a:pt x="778" y="2255"/>
                  </a:lnTo>
                  <a:lnTo>
                    <a:pt x="758" y="2255"/>
                  </a:lnTo>
                  <a:lnTo>
                    <a:pt x="738" y="2249"/>
                  </a:lnTo>
                  <a:lnTo>
                    <a:pt x="720" y="2249"/>
                  </a:lnTo>
                  <a:lnTo>
                    <a:pt x="693" y="2244"/>
                  </a:lnTo>
                  <a:lnTo>
                    <a:pt x="673" y="2244"/>
                  </a:lnTo>
                  <a:lnTo>
                    <a:pt x="655" y="2237"/>
                  </a:lnTo>
                  <a:lnTo>
                    <a:pt x="635" y="2230"/>
                  </a:lnTo>
                  <a:lnTo>
                    <a:pt x="615" y="2230"/>
                  </a:lnTo>
                  <a:lnTo>
                    <a:pt x="589" y="2224"/>
                  </a:lnTo>
                  <a:lnTo>
                    <a:pt x="564" y="2217"/>
                  </a:lnTo>
                  <a:lnTo>
                    <a:pt x="544" y="2204"/>
                  </a:lnTo>
                  <a:lnTo>
                    <a:pt x="531" y="2177"/>
                  </a:lnTo>
                  <a:lnTo>
                    <a:pt x="524" y="2177"/>
                  </a:lnTo>
                  <a:lnTo>
                    <a:pt x="517" y="2172"/>
                  </a:lnTo>
                  <a:lnTo>
                    <a:pt x="512" y="2146"/>
                  </a:lnTo>
                  <a:lnTo>
                    <a:pt x="506" y="2126"/>
                  </a:lnTo>
                  <a:lnTo>
                    <a:pt x="499" y="2106"/>
                  </a:lnTo>
                  <a:lnTo>
                    <a:pt x="499" y="2088"/>
                  </a:lnTo>
                  <a:lnTo>
                    <a:pt x="493" y="2068"/>
                  </a:lnTo>
                  <a:lnTo>
                    <a:pt x="493" y="2041"/>
                  </a:lnTo>
                  <a:lnTo>
                    <a:pt x="493" y="2023"/>
                  </a:lnTo>
                  <a:lnTo>
                    <a:pt x="486" y="2003"/>
                  </a:lnTo>
                  <a:lnTo>
                    <a:pt x="486" y="1977"/>
                  </a:lnTo>
                  <a:lnTo>
                    <a:pt x="486" y="1957"/>
                  </a:lnTo>
                  <a:lnTo>
                    <a:pt x="486" y="1938"/>
                  </a:lnTo>
                  <a:lnTo>
                    <a:pt x="486" y="1912"/>
                  </a:lnTo>
                  <a:lnTo>
                    <a:pt x="486" y="1892"/>
                  </a:lnTo>
                  <a:lnTo>
                    <a:pt x="493" y="1874"/>
                  </a:lnTo>
                  <a:lnTo>
                    <a:pt x="493" y="1847"/>
                  </a:lnTo>
                  <a:lnTo>
                    <a:pt x="493" y="1827"/>
                  </a:lnTo>
                  <a:lnTo>
                    <a:pt x="499" y="1809"/>
                  </a:lnTo>
                  <a:lnTo>
                    <a:pt x="479" y="1802"/>
                  </a:lnTo>
                  <a:lnTo>
                    <a:pt x="459" y="1802"/>
                  </a:lnTo>
                  <a:lnTo>
                    <a:pt x="439" y="1802"/>
                  </a:lnTo>
                  <a:lnTo>
                    <a:pt x="415" y="1802"/>
                  </a:lnTo>
                  <a:lnTo>
                    <a:pt x="401" y="1796"/>
                  </a:lnTo>
                  <a:lnTo>
                    <a:pt x="381" y="1789"/>
                  </a:lnTo>
                  <a:lnTo>
                    <a:pt x="375" y="1769"/>
                  </a:lnTo>
                  <a:lnTo>
                    <a:pt x="363" y="1769"/>
                  </a:lnTo>
                  <a:lnTo>
                    <a:pt x="350" y="1763"/>
                  </a:lnTo>
                  <a:lnTo>
                    <a:pt x="350" y="1756"/>
                  </a:lnTo>
                  <a:lnTo>
                    <a:pt x="343" y="1749"/>
                  </a:lnTo>
                  <a:lnTo>
                    <a:pt x="330" y="1749"/>
                  </a:lnTo>
                  <a:lnTo>
                    <a:pt x="310" y="1749"/>
                  </a:lnTo>
                  <a:lnTo>
                    <a:pt x="297" y="1743"/>
                  </a:lnTo>
                  <a:lnTo>
                    <a:pt x="278" y="1738"/>
                  </a:lnTo>
                  <a:lnTo>
                    <a:pt x="259" y="1731"/>
                  </a:lnTo>
                  <a:lnTo>
                    <a:pt x="245" y="1718"/>
                  </a:lnTo>
                  <a:lnTo>
                    <a:pt x="225" y="1705"/>
                  </a:lnTo>
                  <a:lnTo>
                    <a:pt x="214" y="1691"/>
                  </a:lnTo>
                  <a:lnTo>
                    <a:pt x="194" y="1678"/>
                  </a:lnTo>
                  <a:lnTo>
                    <a:pt x="181" y="1666"/>
                  </a:lnTo>
                  <a:lnTo>
                    <a:pt x="167" y="1647"/>
                  </a:lnTo>
                  <a:lnTo>
                    <a:pt x="154" y="1633"/>
                  </a:lnTo>
                  <a:lnTo>
                    <a:pt x="142" y="1613"/>
                  </a:lnTo>
                  <a:lnTo>
                    <a:pt x="129" y="1600"/>
                  </a:lnTo>
                  <a:lnTo>
                    <a:pt x="116" y="1582"/>
                  </a:lnTo>
                  <a:lnTo>
                    <a:pt x="109" y="1569"/>
                  </a:lnTo>
                  <a:lnTo>
                    <a:pt x="96" y="1549"/>
                  </a:lnTo>
                  <a:lnTo>
                    <a:pt x="89" y="1529"/>
                  </a:lnTo>
                  <a:lnTo>
                    <a:pt x="78" y="1511"/>
                  </a:lnTo>
                  <a:lnTo>
                    <a:pt x="71" y="1491"/>
                  </a:lnTo>
                  <a:lnTo>
                    <a:pt x="64" y="1471"/>
                  </a:lnTo>
                  <a:lnTo>
                    <a:pt x="58" y="1451"/>
                  </a:lnTo>
                  <a:lnTo>
                    <a:pt x="51" y="1433"/>
                  </a:lnTo>
                  <a:lnTo>
                    <a:pt x="45" y="1413"/>
                  </a:lnTo>
                  <a:lnTo>
                    <a:pt x="38" y="1393"/>
                  </a:lnTo>
                  <a:lnTo>
                    <a:pt x="31" y="1375"/>
                  </a:lnTo>
                  <a:lnTo>
                    <a:pt x="25" y="1355"/>
                  </a:lnTo>
                  <a:lnTo>
                    <a:pt x="25" y="1335"/>
                  </a:lnTo>
                  <a:lnTo>
                    <a:pt x="18" y="1315"/>
                  </a:lnTo>
                  <a:lnTo>
                    <a:pt x="11" y="1297"/>
                  </a:lnTo>
                  <a:lnTo>
                    <a:pt x="11" y="1277"/>
                  </a:lnTo>
                  <a:lnTo>
                    <a:pt x="11" y="1257"/>
                  </a:lnTo>
                  <a:lnTo>
                    <a:pt x="6" y="1237"/>
                  </a:lnTo>
                  <a:lnTo>
                    <a:pt x="6" y="1212"/>
                  </a:lnTo>
                  <a:lnTo>
                    <a:pt x="6" y="1192"/>
                  </a:lnTo>
                  <a:lnTo>
                    <a:pt x="0" y="1172"/>
                  </a:lnTo>
                  <a:lnTo>
                    <a:pt x="0" y="1154"/>
                  </a:lnTo>
                  <a:lnTo>
                    <a:pt x="0" y="1134"/>
                  </a:lnTo>
                  <a:lnTo>
                    <a:pt x="0" y="1108"/>
                  </a:lnTo>
                  <a:lnTo>
                    <a:pt x="0" y="1089"/>
                  </a:lnTo>
                  <a:lnTo>
                    <a:pt x="0" y="1069"/>
                  </a:lnTo>
                  <a:lnTo>
                    <a:pt x="0" y="1049"/>
                  </a:lnTo>
                  <a:lnTo>
                    <a:pt x="0" y="1030"/>
                  </a:lnTo>
                  <a:lnTo>
                    <a:pt x="0" y="1011"/>
                  </a:lnTo>
                  <a:lnTo>
                    <a:pt x="6" y="985"/>
                  </a:lnTo>
                  <a:lnTo>
                    <a:pt x="6" y="965"/>
                  </a:lnTo>
                  <a:lnTo>
                    <a:pt x="6" y="945"/>
                  </a:lnTo>
                  <a:lnTo>
                    <a:pt x="11" y="927"/>
                  </a:lnTo>
                  <a:lnTo>
                    <a:pt x="11" y="907"/>
                  </a:lnTo>
                  <a:lnTo>
                    <a:pt x="18" y="887"/>
                  </a:lnTo>
                  <a:lnTo>
                    <a:pt x="18" y="869"/>
                  </a:lnTo>
                  <a:lnTo>
                    <a:pt x="25" y="849"/>
                  </a:lnTo>
                  <a:lnTo>
                    <a:pt x="25" y="829"/>
                  </a:lnTo>
                  <a:lnTo>
                    <a:pt x="31" y="809"/>
                  </a:lnTo>
                  <a:lnTo>
                    <a:pt x="38" y="784"/>
                  </a:lnTo>
                  <a:lnTo>
                    <a:pt x="38" y="764"/>
                  </a:lnTo>
                  <a:lnTo>
                    <a:pt x="45" y="744"/>
                  </a:lnTo>
                  <a:lnTo>
                    <a:pt x="51" y="726"/>
                  </a:lnTo>
                  <a:lnTo>
                    <a:pt x="58" y="706"/>
                  </a:lnTo>
                  <a:lnTo>
                    <a:pt x="64" y="686"/>
                  </a:lnTo>
                  <a:lnTo>
                    <a:pt x="71" y="666"/>
                  </a:lnTo>
                  <a:lnTo>
                    <a:pt x="78" y="648"/>
                  </a:lnTo>
                  <a:lnTo>
                    <a:pt x="83" y="628"/>
                  </a:lnTo>
                  <a:lnTo>
                    <a:pt x="89" y="608"/>
                  </a:lnTo>
                  <a:lnTo>
                    <a:pt x="96" y="588"/>
                  </a:lnTo>
                  <a:close/>
                  <a:moveTo>
                    <a:pt x="589" y="2119"/>
                  </a:moveTo>
                  <a:lnTo>
                    <a:pt x="595" y="2119"/>
                  </a:lnTo>
                  <a:lnTo>
                    <a:pt x="615" y="2106"/>
                  </a:lnTo>
                  <a:lnTo>
                    <a:pt x="635" y="2094"/>
                  </a:lnTo>
                  <a:lnTo>
                    <a:pt x="660" y="2081"/>
                  </a:lnTo>
                  <a:lnTo>
                    <a:pt x="680" y="2068"/>
                  </a:lnTo>
                  <a:lnTo>
                    <a:pt x="700" y="2055"/>
                  </a:lnTo>
                  <a:lnTo>
                    <a:pt x="726" y="2035"/>
                  </a:lnTo>
                  <a:lnTo>
                    <a:pt x="745" y="2023"/>
                  </a:lnTo>
                  <a:lnTo>
                    <a:pt x="738" y="1996"/>
                  </a:lnTo>
                  <a:lnTo>
                    <a:pt x="738" y="1977"/>
                  </a:lnTo>
                  <a:lnTo>
                    <a:pt x="738" y="1952"/>
                  </a:lnTo>
                  <a:lnTo>
                    <a:pt x="738" y="1932"/>
                  </a:lnTo>
                  <a:lnTo>
                    <a:pt x="738" y="1905"/>
                  </a:lnTo>
                  <a:lnTo>
                    <a:pt x="738" y="1885"/>
                  </a:lnTo>
                  <a:lnTo>
                    <a:pt x="731" y="1860"/>
                  </a:lnTo>
                  <a:lnTo>
                    <a:pt x="731" y="1841"/>
                  </a:lnTo>
                  <a:lnTo>
                    <a:pt x="726" y="1814"/>
                  </a:lnTo>
                  <a:lnTo>
                    <a:pt x="720" y="1789"/>
                  </a:lnTo>
                  <a:lnTo>
                    <a:pt x="687" y="1796"/>
                  </a:lnTo>
                  <a:lnTo>
                    <a:pt x="655" y="1796"/>
                  </a:lnTo>
                  <a:lnTo>
                    <a:pt x="629" y="1802"/>
                  </a:lnTo>
                  <a:lnTo>
                    <a:pt x="602" y="1814"/>
                  </a:lnTo>
                  <a:lnTo>
                    <a:pt x="595" y="1834"/>
                  </a:lnTo>
                  <a:lnTo>
                    <a:pt x="589" y="1860"/>
                  </a:lnTo>
                  <a:lnTo>
                    <a:pt x="584" y="1880"/>
                  </a:lnTo>
                  <a:lnTo>
                    <a:pt x="584" y="1905"/>
                  </a:lnTo>
                  <a:lnTo>
                    <a:pt x="577" y="1925"/>
                  </a:lnTo>
                  <a:lnTo>
                    <a:pt x="577" y="1952"/>
                  </a:lnTo>
                  <a:lnTo>
                    <a:pt x="584" y="1970"/>
                  </a:lnTo>
                  <a:lnTo>
                    <a:pt x="584" y="1996"/>
                  </a:lnTo>
                  <a:lnTo>
                    <a:pt x="584" y="2023"/>
                  </a:lnTo>
                  <a:lnTo>
                    <a:pt x="584" y="2041"/>
                  </a:lnTo>
                  <a:lnTo>
                    <a:pt x="589" y="2068"/>
                  </a:lnTo>
                  <a:lnTo>
                    <a:pt x="589" y="2094"/>
                  </a:lnTo>
                  <a:lnTo>
                    <a:pt x="589" y="2119"/>
                  </a:lnTo>
                  <a:close/>
                  <a:moveTo>
                    <a:pt x="803" y="1731"/>
                  </a:moveTo>
                  <a:lnTo>
                    <a:pt x="816" y="1749"/>
                  </a:lnTo>
                  <a:lnTo>
                    <a:pt x="823" y="1769"/>
                  </a:lnTo>
                  <a:lnTo>
                    <a:pt x="829" y="1796"/>
                  </a:lnTo>
                  <a:lnTo>
                    <a:pt x="829" y="1814"/>
                  </a:lnTo>
                  <a:lnTo>
                    <a:pt x="836" y="1841"/>
                  </a:lnTo>
                  <a:lnTo>
                    <a:pt x="836" y="1860"/>
                  </a:lnTo>
                  <a:lnTo>
                    <a:pt x="836" y="1885"/>
                  </a:lnTo>
                  <a:lnTo>
                    <a:pt x="836" y="1905"/>
                  </a:lnTo>
                  <a:lnTo>
                    <a:pt x="849" y="1892"/>
                  </a:lnTo>
                  <a:lnTo>
                    <a:pt x="856" y="1880"/>
                  </a:lnTo>
                  <a:lnTo>
                    <a:pt x="856" y="1867"/>
                  </a:lnTo>
                  <a:lnTo>
                    <a:pt x="869" y="1841"/>
                  </a:lnTo>
                  <a:lnTo>
                    <a:pt x="881" y="1814"/>
                  </a:lnTo>
                  <a:lnTo>
                    <a:pt x="894" y="1789"/>
                  </a:lnTo>
                  <a:lnTo>
                    <a:pt x="907" y="1763"/>
                  </a:lnTo>
                  <a:lnTo>
                    <a:pt x="901" y="1749"/>
                  </a:lnTo>
                  <a:lnTo>
                    <a:pt x="901" y="1731"/>
                  </a:lnTo>
                  <a:lnTo>
                    <a:pt x="894" y="1718"/>
                  </a:lnTo>
                  <a:lnTo>
                    <a:pt x="894" y="1724"/>
                  </a:lnTo>
                  <a:lnTo>
                    <a:pt x="869" y="1718"/>
                  </a:lnTo>
                  <a:lnTo>
                    <a:pt x="843" y="1724"/>
                  </a:lnTo>
                  <a:lnTo>
                    <a:pt x="809" y="1724"/>
                  </a:lnTo>
                  <a:lnTo>
                    <a:pt x="816" y="1724"/>
                  </a:lnTo>
                  <a:lnTo>
                    <a:pt x="829" y="1724"/>
                  </a:lnTo>
                  <a:lnTo>
                    <a:pt x="836" y="1731"/>
                  </a:lnTo>
                  <a:lnTo>
                    <a:pt x="829" y="1731"/>
                  </a:lnTo>
                  <a:lnTo>
                    <a:pt x="809" y="1731"/>
                  </a:lnTo>
                  <a:lnTo>
                    <a:pt x="803" y="1731"/>
                  </a:lnTo>
                  <a:close/>
                  <a:moveTo>
                    <a:pt x="1219" y="577"/>
                  </a:moveTo>
                  <a:lnTo>
                    <a:pt x="1213" y="602"/>
                  </a:lnTo>
                  <a:lnTo>
                    <a:pt x="1213" y="622"/>
                  </a:lnTo>
                  <a:lnTo>
                    <a:pt x="1213" y="648"/>
                  </a:lnTo>
                  <a:lnTo>
                    <a:pt x="1226" y="660"/>
                  </a:lnTo>
                  <a:lnTo>
                    <a:pt x="1238" y="673"/>
                  </a:lnTo>
                  <a:lnTo>
                    <a:pt x="1257" y="673"/>
                  </a:lnTo>
                  <a:lnTo>
                    <a:pt x="1284" y="673"/>
                  </a:lnTo>
                  <a:lnTo>
                    <a:pt x="1304" y="673"/>
                  </a:lnTo>
                  <a:lnTo>
                    <a:pt x="1329" y="673"/>
                  </a:lnTo>
                  <a:lnTo>
                    <a:pt x="1349" y="673"/>
                  </a:lnTo>
                  <a:lnTo>
                    <a:pt x="1375" y="666"/>
                  </a:lnTo>
                  <a:lnTo>
                    <a:pt x="1394" y="666"/>
                  </a:lnTo>
                  <a:lnTo>
                    <a:pt x="1420" y="666"/>
                  </a:lnTo>
                  <a:lnTo>
                    <a:pt x="1440" y="660"/>
                  </a:lnTo>
                  <a:lnTo>
                    <a:pt x="1465" y="660"/>
                  </a:lnTo>
                  <a:lnTo>
                    <a:pt x="1491" y="660"/>
                  </a:lnTo>
                  <a:lnTo>
                    <a:pt x="1511" y="655"/>
                  </a:lnTo>
                  <a:lnTo>
                    <a:pt x="1536" y="655"/>
                  </a:lnTo>
                  <a:lnTo>
                    <a:pt x="1556" y="655"/>
                  </a:lnTo>
                  <a:lnTo>
                    <a:pt x="1550" y="628"/>
                  </a:lnTo>
                  <a:lnTo>
                    <a:pt x="1550" y="608"/>
                  </a:lnTo>
                  <a:lnTo>
                    <a:pt x="1543" y="588"/>
                  </a:lnTo>
                  <a:lnTo>
                    <a:pt x="1536" y="570"/>
                  </a:lnTo>
                  <a:lnTo>
                    <a:pt x="1536" y="544"/>
                  </a:lnTo>
                  <a:lnTo>
                    <a:pt x="1530" y="524"/>
                  </a:lnTo>
                  <a:lnTo>
                    <a:pt x="1530" y="506"/>
                  </a:lnTo>
                  <a:lnTo>
                    <a:pt x="1523" y="479"/>
                  </a:lnTo>
                  <a:lnTo>
                    <a:pt x="1518" y="459"/>
                  </a:lnTo>
                  <a:lnTo>
                    <a:pt x="1518" y="439"/>
                  </a:lnTo>
                  <a:lnTo>
                    <a:pt x="1511" y="414"/>
                  </a:lnTo>
                  <a:lnTo>
                    <a:pt x="1505" y="394"/>
                  </a:lnTo>
                  <a:lnTo>
                    <a:pt x="1505" y="374"/>
                  </a:lnTo>
                  <a:lnTo>
                    <a:pt x="1498" y="356"/>
                  </a:lnTo>
                  <a:lnTo>
                    <a:pt x="1491" y="330"/>
                  </a:lnTo>
                  <a:lnTo>
                    <a:pt x="1491" y="310"/>
                  </a:lnTo>
                  <a:lnTo>
                    <a:pt x="1485" y="310"/>
                  </a:lnTo>
                  <a:lnTo>
                    <a:pt x="1472" y="310"/>
                  </a:lnTo>
                  <a:lnTo>
                    <a:pt x="1465" y="310"/>
                  </a:lnTo>
                  <a:lnTo>
                    <a:pt x="1447" y="316"/>
                  </a:lnTo>
                  <a:lnTo>
                    <a:pt x="1427" y="316"/>
                  </a:lnTo>
                  <a:lnTo>
                    <a:pt x="1400" y="316"/>
                  </a:lnTo>
                  <a:lnTo>
                    <a:pt x="1380" y="323"/>
                  </a:lnTo>
                  <a:lnTo>
                    <a:pt x="1362" y="330"/>
                  </a:lnTo>
                  <a:lnTo>
                    <a:pt x="1342" y="336"/>
                  </a:lnTo>
                  <a:lnTo>
                    <a:pt x="1322" y="350"/>
                  </a:lnTo>
                  <a:lnTo>
                    <a:pt x="1316" y="368"/>
                  </a:lnTo>
                  <a:lnTo>
                    <a:pt x="1304" y="388"/>
                  </a:lnTo>
                  <a:lnTo>
                    <a:pt x="1291" y="414"/>
                  </a:lnTo>
                  <a:lnTo>
                    <a:pt x="1277" y="434"/>
                  </a:lnTo>
                  <a:lnTo>
                    <a:pt x="1271" y="452"/>
                  </a:lnTo>
                  <a:lnTo>
                    <a:pt x="1257" y="472"/>
                  </a:lnTo>
                  <a:lnTo>
                    <a:pt x="1251" y="492"/>
                  </a:lnTo>
                  <a:lnTo>
                    <a:pt x="1238" y="517"/>
                  </a:lnTo>
                  <a:lnTo>
                    <a:pt x="1233" y="537"/>
                  </a:lnTo>
                  <a:lnTo>
                    <a:pt x="1226" y="557"/>
                  </a:lnTo>
                  <a:lnTo>
                    <a:pt x="1219" y="577"/>
                  </a:lnTo>
                  <a:close/>
                  <a:moveTo>
                    <a:pt x="1556" y="2016"/>
                  </a:moveTo>
                  <a:lnTo>
                    <a:pt x="1569" y="1996"/>
                  </a:lnTo>
                  <a:lnTo>
                    <a:pt x="1583" y="1977"/>
                  </a:lnTo>
                  <a:lnTo>
                    <a:pt x="1601" y="1957"/>
                  </a:lnTo>
                  <a:lnTo>
                    <a:pt x="1614" y="1938"/>
                  </a:lnTo>
                  <a:lnTo>
                    <a:pt x="1627" y="1919"/>
                  </a:lnTo>
                  <a:lnTo>
                    <a:pt x="1647" y="1905"/>
                  </a:lnTo>
                  <a:lnTo>
                    <a:pt x="1667" y="1885"/>
                  </a:lnTo>
                  <a:lnTo>
                    <a:pt x="1686" y="1874"/>
                  </a:lnTo>
                  <a:lnTo>
                    <a:pt x="1654" y="1867"/>
                  </a:lnTo>
                  <a:lnTo>
                    <a:pt x="1634" y="1854"/>
                  </a:lnTo>
                  <a:lnTo>
                    <a:pt x="1614" y="1834"/>
                  </a:lnTo>
                  <a:lnTo>
                    <a:pt x="1601" y="1854"/>
                  </a:lnTo>
                  <a:lnTo>
                    <a:pt x="1596" y="1874"/>
                  </a:lnTo>
                  <a:lnTo>
                    <a:pt x="1583" y="1899"/>
                  </a:lnTo>
                  <a:lnTo>
                    <a:pt x="1576" y="1919"/>
                  </a:lnTo>
                  <a:lnTo>
                    <a:pt x="1569" y="1938"/>
                  </a:lnTo>
                  <a:lnTo>
                    <a:pt x="1569" y="1963"/>
                  </a:lnTo>
                  <a:lnTo>
                    <a:pt x="1563" y="1963"/>
                  </a:lnTo>
                  <a:lnTo>
                    <a:pt x="1563" y="1970"/>
                  </a:lnTo>
                  <a:lnTo>
                    <a:pt x="1556" y="1983"/>
                  </a:lnTo>
                  <a:lnTo>
                    <a:pt x="1563" y="1996"/>
                  </a:lnTo>
                  <a:lnTo>
                    <a:pt x="1556" y="2016"/>
                  </a:lnTo>
                  <a:close/>
                  <a:moveTo>
                    <a:pt x="1641" y="2268"/>
                  </a:moveTo>
                  <a:lnTo>
                    <a:pt x="1641" y="2288"/>
                  </a:lnTo>
                  <a:lnTo>
                    <a:pt x="1641" y="2308"/>
                  </a:lnTo>
                  <a:lnTo>
                    <a:pt x="1641" y="2320"/>
                  </a:lnTo>
                  <a:lnTo>
                    <a:pt x="1667" y="2320"/>
                  </a:lnTo>
                  <a:lnTo>
                    <a:pt x="1686" y="2320"/>
                  </a:lnTo>
                  <a:lnTo>
                    <a:pt x="1712" y="2320"/>
                  </a:lnTo>
                  <a:lnTo>
                    <a:pt x="1739" y="2320"/>
                  </a:lnTo>
                  <a:lnTo>
                    <a:pt x="1764" y="2327"/>
                  </a:lnTo>
                  <a:lnTo>
                    <a:pt x="1790" y="2327"/>
                  </a:lnTo>
                  <a:lnTo>
                    <a:pt x="1810" y="2327"/>
                  </a:lnTo>
                  <a:lnTo>
                    <a:pt x="1835" y="2327"/>
                  </a:lnTo>
                  <a:lnTo>
                    <a:pt x="1842" y="2327"/>
                  </a:lnTo>
                  <a:lnTo>
                    <a:pt x="1848" y="2327"/>
                  </a:lnTo>
                  <a:lnTo>
                    <a:pt x="1855" y="2320"/>
                  </a:lnTo>
                  <a:lnTo>
                    <a:pt x="1855" y="2315"/>
                  </a:lnTo>
                  <a:lnTo>
                    <a:pt x="1848" y="2315"/>
                  </a:lnTo>
                  <a:lnTo>
                    <a:pt x="1828" y="2295"/>
                  </a:lnTo>
                  <a:lnTo>
                    <a:pt x="1815" y="2275"/>
                  </a:lnTo>
                  <a:lnTo>
                    <a:pt x="1803" y="2262"/>
                  </a:lnTo>
                  <a:lnTo>
                    <a:pt x="1790" y="2244"/>
                  </a:lnTo>
                  <a:lnTo>
                    <a:pt x="1770" y="2230"/>
                  </a:lnTo>
                  <a:lnTo>
                    <a:pt x="1757" y="2210"/>
                  </a:lnTo>
                  <a:lnTo>
                    <a:pt x="1744" y="2191"/>
                  </a:lnTo>
                  <a:lnTo>
                    <a:pt x="1725" y="2177"/>
                  </a:lnTo>
                  <a:lnTo>
                    <a:pt x="1712" y="2159"/>
                  </a:lnTo>
                  <a:lnTo>
                    <a:pt x="1699" y="2139"/>
                  </a:lnTo>
                  <a:lnTo>
                    <a:pt x="1679" y="2126"/>
                  </a:lnTo>
                  <a:lnTo>
                    <a:pt x="1672" y="2132"/>
                  </a:lnTo>
                  <a:lnTo>
                    <a:pt x="1667" y="2159"/>
                  </a:lnTo>
                  <a:lnTo>
                    <a:pt x="1661" y="2184"/>
                  </a:lnTo>
                  <a:lnTo>
                    <a:pt x="1654" y="2210"/>
                  </a:lnTo>
                  <a:lnTo>
                    <a:pt x="1647" y="2237"/>
                  </a:lnTo>
                  <a:lnTo>
                    <a:pt x="1641" y="2268"/>
                  </a:lnTo>
                  <a:close/>
                  <a:moveTo>
                    <a:pt x="1647" y="2411"/>
                  </a:moveTo>
                  <a:lnTo>
                    <a:pt x="1647" y="2431"/>
                  </a:lnTo>
                  <a:lnTo>
                    <a:pt x="1654" y="2458"/>
                  </a:lnTo>
                  <a:lnTo>
                    <a:pt x="1661" y="2476"/>
                  </a:lnTo>
                  <a:lnTo>
                    <a:pt x="1667" y="2496"/>
                  </a:lnTo>
                  <a:lnTo>
                    <a:pt x="1672" y="2522"/>
                  </a:lnTo>
                  <a:lnTo>
                    <a:pt x="1686" y="2540"/>
                  </a:lnTo>
                  <a:lnTo>
                    <a:pt x="1692" y="2560"/>
                  </a:lnTo>
                  <a:lnTo>
                    <a:pt x="1699" y="2580"/>
                  </a:lnTo>
                  <a:lnTo>
                    <a:pt x="1712" y="2600"/>
                  </a:lnTo>
                  <a:lnTo>
                    <a:pt x="1725" y="2618"/>
                  </a:lnTo>
                  <a:lnTo>
                    <a:pt x="1732" y="2638"/>
                  </a:lnTo>
                  <a:lnTo>
                    <a:pt x="1750" y="2612"/>
                  </a:lnTo>
                  <a:lnTo>
                    <a:pt x="1764" y="2587"/>
                  </a:lnTo>
                  <a:lnTo>
                    <a:pt x="1777" y="2567"/>
                  </a:lnTo>
                  <a:lnTo>
                    <a:pt x="1790" y="2540"/>
                  </a:lnTo>
                  <a:lnTo>
                    <a:pt x="1803" y="2516"/>
                  </a:lnTo>
                  <a:lnTo>
                    <a:pt x="1815" y="2489"/>
                  </a:lnTo>
                  <a:lnTo>
                    <a:pt x="1822" y="2458"/>
                  </a:lnTo>
                  <a:lnTo>
                    <a:pt x="1842" y="2438"/>
                  </a:lnTo>
                  <a:lnTo>
                    <a:pt x="1842" y="2431"/>
                  </a:lnTo>
                  <a:lnTo>
                    <a:pt x="1828" y="2431"/>
                  </a:lnTo>
                  <a:lnTo>
                    <a:pt x="1828" y="2424"/>
                  </a:lnTo>
                  <a:lnTo>
                    <a:pt x="1803" y="2424"/>
                  </a:lnTo>
                  <a:lnTo>
                    <a:pt x="1783" y="2424"/>
                  </a:lnTo>
                  <a:lnTo>
                    <a:pt x="1757" y="2424"/>
                  </a:lnTo>
                  <a:lnTo>
                    <a:pt x="1732" y="2418"/>
                  </a:lnTo>
                  <a:lnTo>
                    <a:pt x="1712" y="2418"/>
                  </a:lnTo>
                  <a:lnTo>
                    <a:pt x="1686" y="2411"/>
                  </a:lnTo>
                  <a:lnTo>
                    <a:pt x="1667" y="2411"/>
                  </a:lnTo>
                  <a:lnTo>
                    <a:pt x="1647" y="2411"/>
                  </a:lnTo>
                  <a:close/>
                  <a:moveTo>
                    <a:pt x="1739" y="2028"/>
                  </a:moveTo>
                  <a:lnTo>
                    <a:pt x="1750" y="2048"/>
                  </a:lnTo>
                  <a:lnTo>
                    <a:pt x="1757" y="2061"/>
                  </a:lnTo>
                  <a:lnTo>
                    <a:pt x="1777" y="2081"/>
                  </a:lnTo>
                  <a:lnTo>
                    <a:pt x="1790" y="2099"/>
                  </a:lnTo>
                  <a:lnTo>
                    <a:pt x="1803" y="2119"/>
                  </a:lnTo>
                  <a:lnTo>
                    <a:pt x="1815" y="2139"/>
                  </a:lnTo>
                  <a:lnTo>
                    <a:pt x="1828" y="2152"/>
                  </a:lnTo>
                  <a:lnTo>
                    <a:pt x="1848" y="2172"/>
                  </a:lnTo>
                  <a:lnTo>
                    <a:pt x="1861" y="2191"/>
                  </a:lnTo>
                  <a:lnTo>
                    <a:pt x="1875" y="2210"/>
                  </a:lnTo>
                  <a:lnTo>
                    <a:pt x="1886" y="2224"/>
                  </a:lnTo>
                  <a:lnTo>
                    <a:pt x="1886" y="2204"/>
                  </a:lnTo>
                  <a:lnTo>
                    <a:pt x="1886" y="2177"/>
                  </a:lnTo>
                  <a:lnTo>
                    <a:pt x="1886" y="2152"/>
                  </a:lnTo>
                  <a:lnTo>
                    <a:pt x="1886" y="2126"/>
                  </a:lnTo>
                  <a:lnTo>
                    <a:pt x="1886" y="2106"/>
                  </a:lnTo>
                  <a:lnTo>
                    <a:pt x="1881" y="2081"/>
                  </a:lnTo>
                  <a:lnTo>
                    <a:pt x="1881" y="2055"/>
                  </a:lnTo>
                  <a:lnTo>
                    <a:pt x="1881" y="2035"/>
                  </a:lnTo>
                  <a:lnTo>
                    <a:pt x="1881" y="2010"/>
                  </a:lnTo>
                  <a:lnTo>
                    <a:pt x="1861" y="1996"/>
                  </a:lnTo>
                  <a:lnTo>
                    <a:pt x="1842" y="1990"/>
                  </a:lnTo>
                  <a:lnTo>
                    <a:pt x="1822" y="1990"/>
                  </a:lnTo>
                  <a:lnTo>
                    <a:pt x="1803" y="1977"/>
                  </a:lnTo>
                  <a:lnTo>
                    <a:pt x="1777" y="1990"/>
                  </a:lnTo>
                  <a:lnTo>
                    <a:pt x="1757" y="2010"/>
                  </a:lnTo>
                  <a:lnTo>
                    <a:pt x="1739" y="2028"/>
                  </a:lnTo>
                  <a:close/>
                  <a:moveTo>
                    <a:pt x="1777" y="2703"/>
                  </a:moveTo>
                  <a:lnTo>
                    <a:pt x="1790" y="2723"/>
                  </a:lnTo>
                  <a:lnTo>
                    <a:pt x="1803" y="2743"/>
                  </a:lnTo>
                  <a:lnTo>
                    <a:pt x="1815" y="2754"/>
                  </a:lnTo>
                  <a:lnTo>
                    <a:pt x="1835" y="2774"/>
                  </a:lnTo>
                  <a:lnTo>
                    <a:pt x="1855" y="2788"/>
                  </a:lnTo>
                  <a:lnTo>
                    <a:pt x="1868" y="2801"/>
                  </a:lnTo>
                  <a:lnTo>
                    <a:pt x="1886" y="2814"/>
                  </a:lnTo>
                  <a:lnTo>
                    <a:pt x="1906" y="2826"/>
                  </a:lnTo>
                  <a:lnTo>
                    <a:pt x="1926" y="2839"/>
                  </a:lnTo>
                  <a:lnTo>
                    <a:pt x="1946" y="2846"/>
                  </a:lnTo>
                  <a:lnTo>
                    <a:pt x="1971" y="2852"/>
                  </a:lnTo>
                  <a:lnTo>
                    <a:pt x="1964" y="2832"/>
                  </a:lnTo>
                  <a:lnTo>
                    <a:pt x="1964" y="2814"/>
                  </a:lnTo>
                  <a:lnTo>
                    <a:pt x="1958" y="2788"/>
                  </a:lnTo>
                  <a:lnTo>
                    <a:pt x="1958" y="2768"/>
                  </a:lnTo>
                  <a:lnTo>
                    <a:pt x="1958" y="2749"/>
                  </a:lnTo>
                  <a:lnTo>
                    <a:pt x="1953" y="2723"/>
                  </a:lnTo>
                  <a:lnTo>
                    <a:pt x="1953" y="2703"/>
                  </a:lnTo>
                  <a:lnTo>
                    <a:pt x="1946" y="2683"/>
                  </a:lnTo>
                  <a:lnTo>
                    <a:pt x="1946" y="2658"/>
                  </a:lnTo>
                  <a:lnTo>
                    <a:pt x="1939" y="2638"/>
                  </a:lnTo>
                  <a:lnTo>
                    <a:pt x="1939" y="2618"/>
                  </a:lnTo>
                  <a:lnTo>
                    <a:pt x="1933" y="2600"/>
                  </a:lnTo>
                  <a:lnTo>
                    <a:pt x="1933" y="2574"/>
                  </a:lnTo>
                  <a:lnTo>
                    <a:pt x="1926" y="2554"/>
                  </a:lnTo>
                  <a:lnTo>
                    <a:pt x="1920" y="2534"/>
                  </a:lnTo>
                  <a:lnTo>
                    <a:pt x="1900" y="2534"/>
                  </a:lnTo>
                  <a:lnTo>
                    <a:pt x="1886" y="2540"/>
                  </a:lnTo>
                  <a:lnTo>
                    <a:pt x="1881" y="2547"/>
                  </a:lnTo>
                  <a:lnTo>
                    <a:pt x="1881" y="2567"/>
                  </a:lnTo>
                  <a:lnTo>
                    <a:pt x="1875" y="2580"/>
                  </a:lnTo>
                  <a:lnTo>
                    <a:pt x="1861" y="2594"/>
                  </a:lnTo>
                  <a:lnTo>
                    <a:pt x="1848" y="2612"/>
                  </a:lnTo>
                  <a:lnTo>
                    <a:pt x="1835" y="2632"/>
                  </a:lnTo>
                  <a:lnTo>
                    <a:pt x="1822" y="2652"/>
                  </a:lnTo>
                  <a:lnTo>
                    <a:pt x="1803" y="2665"/>
                  </a:lnTo>
                  <a:lnTo>
                    <a:pt x="1790" y="2683"/>
                  </a:lnTo>
                  <a:lnTo>
                    <a:pt x="1777" y="2703"/>
                  </a:lnTo>
                  <a:close/>
                  <a:moveTo>
                    <a:pt x="2056" y="2768"/>
                  </a:moveTo>
                  <a:lnTo>
                    <a:pt x="2062" y="2768"/>
                  </a:lnTo>
                  <a:lnTo>
                    <a:pt x="2062" y="2774"/>
                  </a:lnTo>
                  <a:lnTo>
                    <a:pt x="2056" y="2774"/>
                  </a:lnTo>
                  <a:lnTo>
                    <a:pt x="2062" y="2801"/>
                  </a:lnTo>
                  <a:lnTo>
                    <a:pt x="2062" y="2832"/>
                  </a:lnTo>
                  <a:lnTo>
                    <a:pt x="2069" y="2859"/>
                  </a:lnTo>
                  <a:lnTo>
                    <a:pt x="2095" y="2852"/>
                  </a:lnTo>
                  <a:lnTo>
                    <a:pt x="2114" y="2839"/>
                  </a:lnTo>
                  <a:lnTo>
                    <a:pt x="2140" y="2832"/>
                  </a:lnTo>
                  <a:lnTo>
                    <a:pt x="2160" y="2814"/>
                  </a:lnTo>
                  <a:lnTo>
                    <a:pt x="2178" y="2801"/>
                  </a:lnTo>
                  <a:lnTo>
                    <a:pt x="2192" y="2781"/>
                  </a:lnTo>
                  <a:lnTo>
                    <a:pt x="2212" y="2768"/>
                  </a:lnTo>
                  <a:lnTo>
                    <a:pt x="2192" y="2749"/>
                  </a:lnTo>
                  <a:lnTo>
                    <a:pt x="2178" y="2736"/>
                  </a:lnTo>
                  <a:lnTo>
                    <a:pt x="2167" y="2716"/>
                  </a:lnTo>
                  <a:lnTo>
                    <a:pt x="2153" y="2703"/>
                  </a:lnTo>
                  <a:lnTo>
                    <a:pt x="2134" y="2683"/>
                  </a:lnTo>
                  <a:lnTo>
                    <a:pt x="2120" y="2671"/>
                  </a:lnTo>
                  <a:lnTo>
                    <a:pt x="2107" y="2652"/>
                  </a:lnTo>
                  <a:lnTo>
                    <a:pt x="2095" y="2638"/>
                  </a:lnTo>
                  <a:lnTo>
                    <a:pt x="2076" y="2618"/>
                  </a:lnTo>
                  <a:lnTo>
                    <a:pt x="2062" y="2600"/>
                  </a:lnTo>
                  <a:lnTo>
                    <a:pt x="2049" y="2587"/>
                  </a:lnTo>
                  <a:lnTo>
                    <a:pt x="2029" y="2567"/>
                  </a:lnTo>
                  <a:lnTo>
                    <a:pt x="2036" y="2594"/>
                  </a:lnTo>
                  <a:lnTo>
                    <a:pt x="2036" y="2618"/>
                  </a:lnTo>
                  <a:lnTo>
                    <a:pt x="2042" y="2638"/>
                  </a:lnTo>
                  <a:lnTo>
                    <a:pt x="2042" y="2665"/>
                  </a:lnTo>
                  <a:lnTo>
                    <a:pt x="2042" y="2683"/>
                  </a:lnTo>
                  <a:lnTo>
                    <a:pt x="2049" y="2710"/>
                  </a:lnTo>
                  <a:lnTo>
                    <a:pt x="2049" y="2730"/>
                  </a:lnTo>
                  <a:lnTo>
                    <a:pt x="2056" y="2749"/>
                  </a:lnTo>
                  <a:lnTo>
                    <a:pt x="2056" y="2768"/>
                  </a:lnTo>
                  <a:close/>
                  <a:moveTo>
                    <a:pt x="2095" y="2482"/>
                  </a:moveTo>
                  <a:lnTo>
                    <a:pt x="2107" y="2496"/>
                  </a:lnTo>
                  <a:lnTo>
                    <a:pt x="2127" y="2516"/>
                  </a:lnTo>
                  <a:lnTo>
                    <a:pt x="2140" y="2534"/>
                  </a:lnTo>
                  <a:lnTo>
                    <a:pt x="2153" y="2547"/>
                  </a:lnTo>
                  <a:lnTo>
                    <a:pt x="2167" y="2567"/>
                  </a:lnTo>
                  <a:lnTo>
                    <a:pt x="2178" y="2587"/>
                  </a:lnTo>
                  <a:lnTo>
                    <a:pt x="2192" y="2605"/>
                  </a:lnTo>
                  <a:lnTo>
                    <a:pt x="2212" y="2625"/>
                  </a:lnTo>
                  <a:lnTo>
                    <a:pt x="2225" y="2638"/>
                  </a:lnTo>
                  <a:lnTo>
                    <a:pt x="2238" y="2658"/>
                  </a:lnTo>
                  <a:lnTo>
                    <a:pt x="2250" y="2676"/>
                  </a:lnTo>
                  <a:lnTo>
                    <a:pt x="2263" y="2690"/>
                  </a:lnTo>
                  <a:lnTo>
                    <a:pt x="2270" y="2671"/>
                  </a:lnTo>
                  <a:lnTo>
                    <a:pt x="2276" y="2652"/>
                  </a:lnTo>
                  <a:lnTo>
                    <a:pt x="2283" y="2625"/>
                  </a:lnTo>
                  <a:lnTo>
                    <a:pt x="2290" y="2605"/>
                  </a:lnTo>
                  <a:lnTo>
                    <a:pt x="2290" y="2580"/>
                  </a:lnTo>
                  <a:lnTo>
                    <a:pt x="2296" y="2560"/>
                  </a:lnTo>
                  <a:lnTo>
                    <a:pt x="2296" y="2540"/>
                  </a:lnTo>
                  <a:lnTo>
                    <a:pt x="2296" y="2516"/>
                  </a:lnTo>
                  <a:lnTo>
                    <a:pt x="2296" y="2489"/>
                  </a:lnTo>
                  <a:lnTo>
                    <a:pt x="2290" y="2469"/>
                  </a:lnTo>
                  <a:lnTo>
                    <a:pt x="2290" y="2444"/>
                  </a:lnTo>
                  <a:lnTo>
                    <a:pt x="2283" y="2418"/>
                  </a:lnTo>
                  <a:lnTo>
                    <a:pt x="2256" y="2424"/>
                  </a:lnTo>
                  <a:lnTo>
                    <a:pt x="2231" y="2424"/>
                  </a:lnTo>
                  <a:lnTo>
                    <a:pt x="2212" y="2424"/>
                  </a:lnTo>
                  <a:lnTo>
                    <a:pt x="2185" y="2431"/>
                  </a:lnTo>
                  <a:lnTo>
                    <a:pt x="2160" y="2431"/>
                  </a:lnTo>
                  <a:lnTo>
                    <a:pt x="2140" y="2438"/>
                  </a:lnTo>
                  <a:lnTo>
                    <a:pt x="2114" y="2438"/>
                  </a:lnTo>
                  <a:lnTo>
                    <a:pt x="2089" y="2438"/>
                  </a:lnTo>
                  <a:lnTo>
                    <a:pt x="2089" y="2451"/>
                  </a:lnTo>
                  <a:lnTo>
                    <a:pt x="2089" y="2469"/>
                  </a:lnTo>
                  <a:lnTo>
                    <a:pt x="2095" y="2482"/>
                  </a:lnTo>
                  <a:close/>
                  <a:moveTo>
                    <a:pt x="2452" y="2288"/>
                  </a:moveTo>
                  <a:lnTo>
                    <a:pt x="2459" y="2295"/>
                  </a:lnTo>
                  <a:lnTo>
                    <a:pt x="2459" y="2302"/>
                  </a:lnTo>
                  <a:lnTo>
                    <a:pt x="2459" y="2308"/>
                  </a:lnTo>
                  <a:lnTo>
                    <a:pt x="2470" y="2340"/>
                  </a:lnTo>
                  <a:lnTo>
                    <a:pt x="2477" y="2373"/>
                  </a:lnTo>
                  <a:lnTo>
                    <a:pt x="2484" y="2404"/>
                  </a:lnTo>
                  <a:lnTo>
                    <a:pt x="2484" y="2398"/>
                  </a:lnTo>
                  <a:lnTo>
                    <a:pt x="2484" y="2391"/>
                  </a:lnTo>
                  <a:lnTo>
                    <a:pt x="2484" y="2386"/>
                  </a:lnTo>
                  <a:lnTo>
                    <a:pt x="2497" y="2366"/>
                  </a:lnTo>
                  <a:lnTo>
                    <a:pt x="2510" y="2346"/>
                  </a:lnTo>
                  <a:lnTo>
                    <a:pt x="2524" y="2333"/>
                  </a:lnTo>
                  <a:lnTo>
                    <a:pt x="2542" y="2320"/>
                  </a:lnTo>
                  <a:lnTo>
                    <a:pt x="2562" y="2308"/>
                  </a:lnTo>
                  <a:lnTo>
                    <a:pt x="2588" y="2302"/>
                  </a:lnTo>
                  <a:lnTo>
                    <a:pt x="2595" y="2302"/>
                  </a:lnTo>
                  <a:lnTo>
                    <a:pt x="2602" y="2302"/>
                  </a:lnTo>
                  <a:lnTo>
                    <a:pt x="2606" y="2302"/>
                  </a:lnTo>
                  <a:lnTo>
                    <a:pt x="2620" y="2302"/>
                  </a:lnTo>
                  <a:lnTo>
                    <a:pt x="2633" y="2302"/>
                  </a:lnTo>
                  <a:lnTo>
                    <a:pt x="2653" y="2302"/>
                  </a:lnTo>
                  <a:lnTo>
                    <a:pt x="2660" y="2295"/>
                  </a:lnTo>
                  <a:lnTo>
                    <a:pt x="2666" y="2288"/>
                  </a:lnTo>
                  <a:lnTo>
                    <a:pt x="2666" y="2275"/>
                  </a:lnTo>
                  <a:lnTo>
                    <a:pt x="2640" y="2275"/>
                  </a:lnTo>
                  <a:lnTo>
                    <a:pt x="2620" y="2275"/>
                  </a:lnTo>
                  <a:lnTo>
                    <a:pt x="2595" y="2275"/>
                  </a:lnTo>
                  <a:lnTo>
                    <a:pt x="2568" y="2282"/>
                  </a:lnTo>
                  <a:lnTo>
                    <a:pt x="2548" y="2282"/>
                  </a:lnTo>
                  <a:lnTo>
                    <a:pt x="2524" y="2282"/>
                  </a:lnTo>
                  <a:lnTo>
                    <a:pt x="2497" y="2282"/>
                  </a:lnTo>
                  <a:lnTo>
                    <a:pt x="2477" y="2288"/>
                  </a:lnTo>
                  <a:lnTo>
                    <a:pt x="2452" y="2288"/>
                  </a:lnTo>
                  <a:close/>
                  <a:moveTo>
                    <a:pt x="2568" y="2411"/>
                  </a:moveTo>
                  <a:lnTo>
                    <a:pt x="2595" y="2418"/>
                  </a:lnTo>
                  <a:lnTo>
                    <a:pt x="2620" y="2418"/>
                  </a:lnTo>
                  <a:lnTo>
                    <a:pt x="2646" y="2418"/>
                  </a:lnTo>
                  <a:lnTo>
                    <a:pt x="2673" y="2424"/>
                  </a:lnTo>
                  <a:lnTo>
                    <a:pt x="2698" y="2424"/>
                  </a:lnTo>
                  <a:lnTo>
                    <a:pt x="2698" y="2411"/>
                  </a:lnTo>
                  <a:lnTo>
                    <a:pt x="2698" y="2391"/>
                  </a:lnTo>
                  <a:lnTo>
                    <a:pt x="2698" y="2386"/>
                  </a:lnTo>
                  <a:lnTo>
                    <a:pt x="2691" y="2386"/>
                  </a:lnTo>
                  <a:lnTo>
                    <a:pt x="2678" y="2380"/>
                  </a:lnTo>
                  <a:lnTo>
                    <a:pt x="2673" y="2380"/>
                  </a:lnTo>
                  <a:lnTo>
                    <a:pt x="2646" y="2380"/>
                  </a:lnTo>
                  <a:lnTo>
                    <a:pt x="2620" y="2380"/>
                  </a:lnTo>
                  <a:lnTo>
                    <a:pt x="2595" y="2380"/>
                  </a:lnTo>
                  <a:lnTo>
                    <a:pt x="2582" y="2391"/>
                  </a:lnTo>
                  <a:lnTo>
                    <a:pt x="2575" y="2398"/>
                  </a:lnTo>
                  <a:lnTo>
                    <a:pt x="2568" y="2411"/>
                  </a:lnTo>
                  <a:close/>
                  <a:moveTo>
                    <a:pt x="3184" y="187"/>
                  </a:moveTo>
                  <a:lnTo>
                    <a:pt x="3197" y="220"/>
                  </a:lnTo>
                  <a:lnTo>
                    <a:pt x="3210" y="245"/>
                  </a:lnTo>
                  <a:lnTo>
                    <a:pt x="3224" y="272"/>
                  </a:lnTo>
                  <a:lnTo>
                    <a:pt x="3237" y="292"/>
                  </a:lnTo>
                  <a:lnTo>
                    <a:pt x="3250" y="303"/>
                  </a:lnTo>
                  <a:lnTo>
                    <a:pt x="3262" y="323"/>
                  </a:lnTo>
                  <a:lnTo>
                    <a:pt x="3282" y="343"/>
                  </a:lnTo>
                  <a:lnTo>
                    <a:pt x="3295" y="356"/>
                  </a:lnTo>
                  <a:lnTo>
                    <a:pt x="3308" y="374"/>
                  </a:lnTo>
                  <a:lnTo>
                    <a:pt x="3322" y="388"/>
                  </a:lnTo>
                  <a:lnTo>
                    <a:pt x="3340" y="401"/>
                  </a:lnTo>
                  <a:lnTo>
                    <a:pt x="3353" y="421"/>
                  </a:lnTo>
                  <a:lnTo>
                    <a:pt x="3366" y="434"/>
                  </a:lnTo>
                  <a:lnTo>
                    <a:pt x="3386" y="452"/>
                  </a:lnTo>
                  <a:lnTo>
                    <a:pt x="3400" y="466"/>
                  </a:lnTo>
                  <a:lnTo>
                    <a:pt x="3418" y="479"/>
                  </a:lnTo>
                  <a:lnTo>
                    <a:pt x="3431" y="499"/>
                  </a:lnTo>
                  <a:lnTo>
                    <a:pt x="3444" y="512"/>
                  </a:lnTo>
                  <a:lnTo>
                    <a:pt x="3464" y="524"/>
                  </a:lnTo>
                  <a:lnTo>
                    <a:pt x="3476" y="544"/>
                  </a:lnTo>
                  <a:lnTo>
                    <a:pt x="3496" y="557"/>
                  </a:lnTo>
                  <a:lnTo>
                    <a:pt x="3516" y="577"/>
                  </a:lnTo>
                  <a:lnTo>
                    <a:pt x="3536" y="588"/>
                  </a:lnTo>
                  <a:lnTo>
                    <a:pt x="3554" y="608"/>
                  </a:lnTo>
                  <a:lnTo>
                    <a:pt x="3574" y="622"/>
                  </a:lnTo>
                  <a:lnTo>
                    <a:pt x="3600" y="635"/>
                  </a:lnTo>
                  <a:lnTo>
                    <a:pt x="3614" y="642"/>
                  </a:lnTo>
                  <a:lnTo>
                    <a:pt x="3625" y="655"/>
                  </a:lnTo>
                  <a:lnTo>
                    <a:pt x="3639" y="660"/>
                  </a:lnTo>
                  <a:lnTo>
                    <a:pt x="3645" y="660"/>
                  </a:lnTo>
                  <a:lnTo>
                    <a:pt x="3652" y="666"/>
                  </a:lnTo>
                  <a:lnTo>
                    <a:pt x="3658" y="666"/>
                  </a:lnTo>
                  <a:lnTo>
                    <a:pt x="3678" y="666"/>
                  </a:lnTo>
                  <a:lnTo>
                    <a:pt x="3703" y="666"/>
                  </a:lnTo>
                  <a:lnTo>
                    <a:pt x="3723" y="666"/>
                  </a:lnTo>
                  <a:lnTo>
                    <a:pt x="3750" y="666"/>
                  </a:lnTo>
                  <a:lnTo>
                    <a:pt x="3768" y="666"/>
                  </a:lnTo>
                  <a:lnTo>
                    <a:pt x="3788" y="666"/>
                  </a:lnTo>
                  <a:lnTo>
                    <a:pt x="3814" y="660"/>
                  </a:lnTo>
                  <a:lnTo>
                    <a:pt x="3834" y="660"/>
                  </a:lnTo>
                  <a:lnTo>
                    <a:pt x="3853" y="660"/>
                  </a:lnTo>
                  <a:lnTo>
                    <a:pt x="3873" y="660"/>
                  </a:lnTo>
                  <a:lnTo>
                    <a:pt x="3899" y="655"/>
                  </a:lnTo>
                  <a:lnTo>
                    <a:pt x="3917" y="655"/>
                  </a:lnTo>
                  <a:lnTo>
                    <a:pt x="3937" y="655"/>
                  </a:lnTo>
                  <a:lnTo>
                    <a:pt x="3957" y="655"/>
                  </a:lnTo>
                  <a:lnTo>
                    <a:pt x="3982" y="655"/>
                  </a:lnTo>
                  <a:lnTo>
                    <a:pt x="4002" y="655"/>
                  </a:lnTo>
                  <a:lnTo>
                    <a:pt x="4022" y="655"/>
                  </a:lnTo>
                  <a:lnTo>
                    <a:pt x="4048" y="655"/>
                  </a:lnTo>
                  <a:lnTo>
                    <a:pt x="4067" y="655"/>
                  </a:lnTo>
                  <a:lnTo>
                    <a:pt x="4048" y="642"/>
                  </a:lnTo>
                  <a:lnTo>
                    <a:pt x="4029" y="628"/>
                  </a:lnTo>
                  <a:lnTo>
                    <a:pt x="4009" y="615"/>
                  </a:lnTo>
                  <a:lnTo>
                    <a:pt x="3995" y="595"/>
                  </a:lnTo>
                  <a:lnTo>
                    <a:pt x="3977" y="583"/>
                  </a:lnTo>
                  <a:lnTo>
                    <a:pt x="3957" y="570"/>
                  </a:lnTo>
                  <a:lnTo>
                    <a:pt x="3937" y="550"/>
                  </a:lnTo>
                  <a:lnTo>
                    <a:pt x="3917" y="537"/>
                  </a:lnTo>
                  <a:lnTo>
                    <a:pt x="3899" y="524"/>
                  </a:lnTo>
                  <a:lnTo>
                    <a:pt x="3879" y="512"/>
                  </a:lnTo>
                  <a:lnTo>
                    <a:pt x="3859" y="499"/>
                  </a:lnTo>
                  <a:lnTo>
                    <a:pt x="3846" y="486"/>
                  </a:lnTo>
                  <a:lnTo>
                    <a:pt x="3828" y="479"/>
                  </a:lnTo>
                  <a:lnTo>
                    <a:pt x="3808" y="466"/>
                  </a:lnTo>
                  <a:lnTo>
                    <a:pt x="3795" y="452"/>
                  </a:lnTo>
                  <a:lnTo>
                    <a:pt x="3775" y="439"/>
                  </a:lnTo>
                  <a:lnTo>
                    <a:pt x="3756" y="434"/>
                  </a:lnTo>
                  <a:lnTo>
                    <a:pt x="3743" y="421"/>
                  </a:lnTo>
                  <a:lnTo>
                    <a:pt x="3723" y="408"/>
                  </a:lnTo>
                  <a:lnTo>
                    <a:pt x="3703" y="394"/>
                  </a:lnTo>
                  <a:lnTo>
                    <a:pt x="3690" y="388"/>
                  </a:lnTo>
                  <a:lnTo>
                    <a:pt x="3672" y="374"/>
                  </a:lnTo>
                  <a:lnTo>
                    <a:pt x="3652" y="368"/>
                  </a:lnTo>
                  <a:lnTo>
                    <a:pt x="3632" y="356"/>
                  </a:lnTo>
                  <a:lnTo>
                    <a:pt x="3614" y="343"/>
                  </a:lnTo>
                  <a:lnTo>
                    <a:pt x="3600" y="336"/>
                  </a:lnTo>
                  <a:lnTo>
                    <a:pt x="3580" y="323"/>
                  </a:lnTo>
                  <a:lnTo>
                    <a:pt x="3561" y="316"/>
                  </a:lnTo>
                  <a:lnTo>
                    <a:pt x="3542" y="303"/>
                  </a:lnTo>
                  <a:lnTo>
                    <a:pt x="3522" y="297"/>
                  </a:lnTo>
                  <a:lnTo>
                    <a:pt x="3509" y="292"/>
                  </a:lnTo>
                  <a:lnTo>
                    <a:pt x="3489" y="278"/>
                  </a:lnTo>
                  <a:lnTo>
                    <a:pt x="3471" y="272"/>
                  </a:lnTo>
                  <a:lnTo>
                    <a:pt x="3451" y="258"/>
                  </a:lnTo>
                  <a:lnTo>
                    <a:pt x="3431" y="252"/>
                  </a:lnTo>
                  <a:lnTo>
                    <a:pt x="3411" y="245"/>
                  </a:lnTo>
                  <a:lnTo>
                    <a:pt x="3393" y="232"/>
                  </a:lnTo>
                  <a:lnTo>
                    <a:pt x="3373" y="225"/>
                  </a:lnTo>
                  <a:lnTo>
                    <a:pt x="3353" y="220"/>
                  </a:lnTo>
                  <a:lnTo>
                    <a:pt x="3333" y="214"/>
                  </a:lnTo>
                  <a:lnTo>
                    <a:pt x="3322" y="200"/>
                  </a:lnTo>
                  <a:lnTo>
                    <a:pt x="3302" y="194"/>
                  </a:lnTo>
                  <a:lnTo>
                    <a:pt x="3282" y="187"/>
                  </a:lnTo>
                  <a:lnTo>
                    <a:pt x="3262" y="180"/>
                  </a:lnTo>
                  <a:lnTo>
                    <a:pt x="3244" y="174"/>
                  </a:lnTo>
                  <a:lnTo>
                    <a:pt x="3224" y="167"/>
                  </a:lnTo>
                  <a:lnTo>
                    <a:pt x="3204" y="161"/>
                  </a:lnTo>
                  <a:lnTo>
                    <a:pt x="3184" y="154"/>
                  </a:lnTo>
                  <a:lnTo>
                    <a:pt x="3184" y="161"/>
                  </a:lnTo>
                  <a:lnTo>
                    <a:pt x="3184" y="174"/>
                  </a:lnTo>
                  <a:lnTo>
                    <a:pt x="3184" y="1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88" name="Freeform 8"/>
            <p:cNvSpPr>
              <a:spLocks/>
            </p:cNvSpPr>
            <p:nvPr/>
          </p:nvSpPr>
          <p:spPr bwMode="auto">
            <a:xfrm>
              <a:off x="3041" y="1858"/>
              <a:ext cx="188" cy="701"/>
            </a:xfrm>
            <a:custGeom>
              <a:avLst/>
              <a:gdLst>
                <a:gd name="T0" fmla="*/ 92 w 377"/>
                <a:gd name="T1" fmla="*/ 272 h 1401"/>
                <a:gd name="T2" fmla="*/ 118 w 377"/>
                <a:gd name="T3" fmla="*/ 214 h 1401"/>
                <a:gd name="T4" fmla="*/ 150 w 377"/>
                <a:gd name="T5" fmla="*/ 156 h 1401"/>
                <a:gd name="T6" fmla="*/ 189 w 377"/>
                <a:gd name="T7" fmla="*/ 98 h 1401"/>
                <a:gd name="T8" fmla="*/ 221 w 377"/>
                <a:gd name="T9" fmla="*/ 38 h 1401"/>
                <a:gd name="T10" fmla="*/ 247 w 377"/>
                <a:gd name="T11" fmla="*/ 13 h 1401"/>
                <a:gd name="T12" fmla="*/ 272 w 377"/>
                <a:gd name="T13" fmla="*/ 20 h 1401"/>
                <a:gd name="T14" fmla="*/ 286 w 377"/>
                <a:gd name="T15" fmla="*/ 84 h 1401"/>
                <a:gd name="T16" fmla="*/ 306 w 377"/>
                <a:gd name="T17" fmla="*/ 149 h 1401"/>
                <a:gd name="T18" fmla="*/ 312 w 377"/>
                <a:gd name="T19" fmla="*/ 214 h 1401"/>
                <a:gd name="T20" fmla="*/ 325 w 377"/>
                <a:gd name="T21" fmla="*/ 278 h 1401"/>
                <a:gd name="T22" fmla="*/ 337 w 377"/>
                <a:gd name="T23" fmla="*/ 343 h 1401"/>
                <a:gd name="T24" fmla="*/ 344 w 377"/>
                <a:gd name="T25" fmla="*/ 408 h 1401"/>
                <a:gd name="T26" fmla="*/ 350 w 377"/>
                <a:gd name="T27" fmla="*/ 448 h 1401"/>
                <a:gd name="T28" fmla="*/ 364 w 377"/>
                <a:gd name="T29" fmla="*/ 506 h 1401"/>
                <a:gd name="T30" fmla="*/ 370 w 377"/>
                <a:gd name="T31" fmla="*/ 570 h 1401"/>
                <a:gd name="T32" fmla="*/ 377 w 377"/>
                <a:gd name="T33" fmla="*/ 628 h 1401"/>
                <a:gd name="T34" fmla="*/ 377 w 377"/>
                <a:gd name="T35" fmla="*/ 693 h 1401"/>
                <a:gd name="T36" fmla="*/ 377 w 377"/>
                <a:gd name="T37" fmla="*/ 759 h 1401"/>
                <a:gd name="T38" fmla="*/ 377 w 377"/>
                <a:gd name="T39" fmla="*/ 817 h 1401"/>
                <a:gd name="T40" fmla="*/ 377 w 377"/>
                <a:gd name="T41" fmla="*/ 882 h 1401"/>
                <a:gd name="T42" fmla="*/ 370 w 377"/>
                <a:gd name="T43" fmla="*/ 940 h 1401"/>
                <a:gd name="T44" fmla="*/ 370 w 377"/>
                <a:gd name="T45" fmla="*/ 1005 h 1401"/>
                <a:gd name="T46" fmla="*/ 364 w 377"/>
                <a:gd name="T47" fmla="*/ 1069 h 1401"/>
                <a:gd name="T48" fmla="*/ 357 w 377"/>
                <a:gd name="T49" fmla="*/ 1127 h 1401"/>
                <a:gd name="T50" fmla="*/ 344 w 377"/>
                <a:gd name="T51" fmla="*/ 1192 h 1401"/>
                <a:gd name="T52" fmla="*/ 337 w 377"/>
                <a:gd name="T53" fmla="*/ 1258 h 1401"/>
                <a:gd name="T54" fmla="*/ 332 w 377"/>
                <a:gd name="T55" fmla="*/ 1290 h 1401"/>
                <a:gd name="T56" fmla="*/ 319 w 377"/>
                <a:gd name="T57" fmla="*/ 1388 h 1401"/>
                <a:gd name="T58" fmla="*/ 312 w 377"/>
                <a:gd name="T59" fmla="*/ 1375 h 1401"/>
                <a:gd name="T60" fmla="*/ 319 w 377"/>
                <a:gd name="T61" fmla="*/ 1310 h 1401"/>
                <a:gd name="T62" fmla="*/ 306 w 377"/>
                <a:gd name="T63" fmla="*/ 1245 h 1401"/>
                <a:gd name="T64" fmla="*/ 279 w 377"/>
                <a:gd name="T65" fmla="*/ 1192 h 1401"/>
                <a:gd name="T66" fmla="*/ 247 w 377"/>
                <a:gd name="T67" fmla="*/ 1181 h 1401"/>
                <a:gd name="T68" fmla="*/ 221 w 377"/>
                <a:gd name="T69" fmla="*/ 1174 h 1401"/>
                <a:gd name="T70" fmla="*/ 143 w 377"/>
                <a:gd name="T71" fmla="*/ 1181 h 1401"/>
                <a:gd name="T72" fmla="*/ 92 w 377"/>
                <a:gd name="T73" fmla="*/ 1187 h 1401"/>
                <a:gd name="T74" fmla="*/ 78 w 377"/>
                <a:gd name="T75" fmla="*/ 1167 h 1401"/>
                <a:gd name="T76" fmla="*/ 136 w 377"/>
                <a:gd name="T77" fmla="*/ 1154 h 1401"/>
                <a:gd name="T78" fmla="*/ 169 w 377"/>
                <a:gd name="T79" fmla="*/ 1141 h 1401"/>
                <a:gd name="T80" fmla="*/ 183 w 377"/>
                <a:gd name="T81" fmla="*/ 1121 h 1401"/>
                <a:gd name="T82" fmla="*/ 176 w 377"/>
                <a:gd name="T83" fmla="*/ 1116 h 1401"/>
                <a:gd name="T84" fmla="*/ 183 w 377"/>
                <a:gd name="T85" fmla="*/ 1116 h 1401"/>
                <a:gd name="T86" fmla="*/ 183 w 377"/>
                <a:gd name="T87" fmla="*/ 1116 h 1401"/>
                <a:gd name="T88" fmla="*/ 163 w 377"/>
                <a:gd name="T89" fmla="*/ 1056 h 1401"/>
                <a:gd name="T90" fmla="*/ 163 w 377"/>
                <a:gd name="T91" fmla="*/ 1056 h 1401"/>
                <a:gd name="T92" fmla="*/ 163 w 377"/>
                <a:gd name="T93" fmla="*/ 1050 h 1401"/>
                <a:gd name="T94" fmla="*/ 163 w 377"/>
                <a:gd name="T95" fmla="*/ 1031 h 1401"/>
                <a:gd name="T96" fmla="*/ 163 w 377"/>
                <a:gd name="T97" fmla="*/ 973 h 1401"/>
                <a:gd name="T98" fmla="*/ 136 w 377"/>
                <a:gd name="T99" fmla="*/ 914 h 1401"/>
                <a:gd name="T100" fmla="*/ 92 w 377"/>
                <a:gd name="T101" fmla="*/ 895 h 1401"/>
                <a:gd name="T102" fmla="*/ 7 w 377"/>
                <a:gd name="T103" fmla="*/ 895 h 1401"/>
                <a:gd name="T104" fmla="*/ 7 w 377"/>
                <a:gd name="T105" fmla="*/ 855 h 1401"/>
                <a:gd name="T106" fmla="*/ 0 w 377"/>
                <a:gd name="T107" fmla="*/ 784 h 1401"/>
                <a:gd name="T108" fmla="*/ 0 w 377"/>
                <a:gd name="T109" fmla="*/ 719 h 1401"/>
                <a:gd name="T110" fmla="*/ 7 w 377"/>
                <a:gd name="T111" fmla="*/ 655 h 1401"/>
                <a:gd name="T112" fmla="*/ 14 w 377"/>
                <a:gd name="T113" fmla="*/ 590 h 1401"/>
                <a:gd name="T114" fmla="*/ 20 w 377"/>
                <a:gd name="T115" fmla="*/ 525 h 1401"/>
                <a:gd name="T116" fmla="*/ 33 w 377"/>
                <a:gd name="T117" fmla="*/ 479 h 1401"/>
                <a:gd name="T118" fmla="*/ 33 w 377"/>
                <a:gd name="T119" fmla="*/ 461 h 1401"/>
                <a:gd name="T120" fmla="*/ 47 w 377"/>
                <a:gd name="T121" fmla="*/ 421 h 1401"/>
                <a:gd name="T122" fmla="*/ 72 w 377"/>
                <a:gd name="T123" fmla="*/ 325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7" h="1401">
                  <a:moveTo>
                    <a:pt x="78" y="312"/>
                  </a:moveTo>
                  <a:lnTo>
                    <a:pt x="85" y="292"/>
                  </a:lnTo>
                  <a:lnTo>
                    <a:pt x="92" y="272"/>
                  </a:lnTo>
                  <a:lnTo>
                    <a:pt x="98" y="253"/>
                  </a:lnTo>
                  <a:lnTo>
                    <a:pt x="105" y="234"/>
                  </a:lnTo>
                  <a:lnTo>
                    <a:pt x="118" y="214"/>
                  </a:lnTo>
                  <a:lnTo>
                    <a:pt x="130" y="194"/>
                  </a:lnTo>
                  <a:lnTo>
                    <a:pt x="136" y="176"/>
                  </a:lnTo>
                  <a:lnTo>
                    <a:pt x="150" y="156"/>
                  </a:lnTo>
                  <a:lnTo>
                    <a:pt x="163" y="136"/>
                  </a:lnTo>
                  <a:lnTo>
                    <a:pt x="176" y="116"/>
                  </a:lnTo>
                  <a:lnTo>
                    <a:pt x="189" y="98"/>
                  </a:lnTo>
                  <a:lnTo>
                    <a:pt x="194" y="78"/>
                  </a:lnTo>
                  <a:lnTo>
                    <a:pt x="208" y="58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34" y="26"/>
                  </a:lnTo>
                  <a:lnTo>
                    <a:pt x="247" y="13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72" y="20"/>
                  </a:lnTo>
                  <a:lnTo>
                    <a:pt x="279" y="38"/>
                  </a:lnTo>
                  <a:lnTo>
                    <a:pt x="279" y="64"/>
                  </a:lnTo>
                  <a:lnTo>
                    <a:pt x="286" y="84"/>
                  </a:lnTo>
                  <a:lnTo>
                    <a:pt x="292" y="104"/>
                  </a:lnTo>
                  <a:lnTo>
                    <a:pt x="299" y="129"/>
                  </a:lnTo>
                  <a:lnTo>
                    <a:pt x="306" y="149"/>
                  </a:lnTo>
                  <a:lnTo>
                    <a:pt x="306" y="169"/>
                  </a:lnTo>
                  <a:lnTo>
                    <a:pt x="312" y="187"/>
                  </a:lnTo>
                  <a:lnTo>
                    <a:pt x="312" y="214"/>
                  </a:lnTo>
                  <a:lnTo>
                    <a:pt x="319" y="234"/>
                  </a:lnTo>
                  <a:lnTo>
                    <a:pt x="325" y="253"/>
                  </a:lnTo>
                  <a:lnTo>
                    <a:pt x="325" y="278"/>
                  </a:lnTo>
                  <a:lnTo>
                    <a:pt x="332" y="298"/>
                  </a:lnTo>
                  <a:lnTo>
                    <a:pt x="332" y="318"/>
                  </a:lnTo>
                  <a:lnTo>
                    <a:pt x="337" y="343"/>
                  </a:lnTo>
                  <a:lnTo>
                    <a:pt x="337" y="363"/>
                  </a:lnTo>
                  <a:lnTo>
                    <a:pt x="344" y="383"/>
                  </a:lnTo>
                  <a:lnTo>
                    <a:pt x="344" y="408"/>
                  </a:lnTo>
                  <a:lnTo>
                    <a:pt x="350" y="428"/>
                  </a:lnTo>
                  <a:lnTo>
                    <a:pt x="350" y="448"/>
                  </a:lnTo>
                  <a:lnTo>
                    <a:pt x="350" y="448"/>
                  </a:lnTo>
                  <a:lnTo>
                    <a:pt x="357" y="467"/>
                  </a:lnTo>
                  <a:lnTo>
                    <a:pt x="357" y="486"/>
                  </a:lnTo>
                  <a:lnTo>
                    <a:pt x="364" y="506"/>
                  </a:lnTo>
                  <a:lnTo>
                    <a:pt x="364" y="532"/>
                  </a:lnTo>
                  <a:lnTo>
                    <a:pt x="364" y="550"/>
                  </a:lnTo>
                  <a:lnTo>
                    <a:pt x="370" y="570"/>
                  </a:lnTo>
                  <a:lnTo>
                    <a:pt x="370" y="590"/>
                  </a:lnTo>
                  <a:lnTo>
                    <a:pt x="370" y="610"/>
                  </a:lnTo>
                  <a:lnTo>
                    <a:pt x="377" y="628"/>
                  </a:lnTo>
                  <a:lnTo>
                    <a:pt x="377" y="655"/>
                  </a:lnTo>
                  <a:lnTo>
                    <a:pt x="377" y="675"/>
                  </a:lnTo>
                  <a:lnTo>
                    <a:pt x="377" y="693"/>
                  </a:lnTo>
                  <a:lnTo>
                    <a:pt x="377" y="713"/>
                  </a:lnTo>
                  <a:lnTo>
                    <a:pt x="377" y="733"/>
                  </a:lnTo>
                  <a:lnTo>
                    <a:pt x="377" y="759"/>
                  </a:lnTo>
                  <a:lnTo>
                    <a:pt x="377" y="778"/>
                  </a:lnTo>
                  <a:lnTo>
                    <a:pt x="377" y="797"/>
                  </a:lnTo>
                  <a:lnTo>
                    <a:pt x="377" y="817"/>
                  </a:lnTo>
                  <a:lnTo>
                    <a:pt x="377" y="836"/>
                  </a:lnTo>
                  <a:lnTo>
                    <a:pt x="377" y="862"/>
                  </a:lnTo>
                  <a:lnTo>
                    <a:pt x="377" y="882"/>
                  </a:lnTo>
                  <a:lnTo>
                    <a:pt x="377" y="902"/>
                  </a:lnTo>
                  <a:lnTo>
                    <a:pt x="377" y="920"/>
                  </a:lnTo>
                  <a:lnTo>
                    <a:pt x="370" y="940"/>
                  </a:lnTo>
                  <a:lnTo>
                    <a:pt x="370" y="967"/>
                  </a:lnTo>
                  <a:lnTo>
                    <a:pt x="370" y="985"/>
                  </a:lnTo>
                  <a:lnTo>
                    <a:pt x="370" y="1005"/>
                  </a:lnTo>
                  <a:lnTo>
                    <a:pt x="364" y="1025"/>
                  </a:lnTo>
                  <a:lnTo>
                    <a:pt x="364" y="1045"/>
                  </a:lnTo>
                  <a:lnTo>
                    <a:pt x="364" y="1069"/>
                  </a:lnTo>
                  <a:lnTo>
                    <a:pt x="357" y="1089"/>
                  </a:lnTo>
                  <a:lnTo>
                    <a:pt x="357" y="1109"/>
                  </a:lnTo>
                  <a:lnTo>
                    <a:pt x="357" y="1127"/>
                  </a:lnTo>
                  <a:lnTo>
                    <a:pt x="350" y="1154"/>
                  </a:lnTo>
                  <a:lnTo>
                    <a:pt x="350" y="1174"/>
                  </a:lnTo>
                  <a:lnTo>
                    <a:pt x="344" y="1192"/>
                  </a:lnTo>
                  <a:lnTo>
                    <a:pt x="344" y="1212"/>
                  </a:lnTo>
                  <a:lnTo>
                    <a:pt x="337" y="1239"/>
                  </a:lnTo>
                  <a:lnTo>
                    <a:pt x="337" y="1258"/>
                  </a:lnTo>
                  <a:lnTo>
                    <a:pt x="332" y="1277"/>
                  </a:lnTo>
                  <a:lnTo>
                    <a:pt x="332" y="1277"/>
                  </a:lnTo>
                  <a:lnTo>
                    <a:pt x="332" y="1290"/>
                  </a:lnTo>
                  <a:lnTo>
                    <a:pt x="325" y="1317"/>
                  </a:lnTo>
                  <a:lnTo>
                    <a:pt x="319" y="1355"/>
                  </a:lnTo>
                  <a:lnTo>
                    <a:pt x="319" y="1388"/>
                  </a:lnTo>
                  <a:lnTo>
                    <a:pt x="312" y="1401"/>
                  </a:lnTo>
                  <a:lnTo>
                    <a:pt x="312" y="1401"/>
                  </a:lnTo>
                  <a:lnTo>
                    <a:pt x="312" y="1375"/>
                  </a:lnTo>
                  <a:lnTo>
                    <a:pt x="319" y="1355"/>
                  </a:lnTo>
                  <a:lnTo>
                    <a:pt x="319" y="1336"/>
                  </a:lnTo>
                  <a:lnTo>
                    <a:pt x="319" y="1310"/>
                  </a:lnTo>
                  <a:lnTo>
                    <a:pt x="319" y="1290"/>
                  </a:lnTo>
                  <a:lnTo>
                    <a:pt x="312" y="1270"/>
                  </a:lnTo>
                  <a:lnTo>
                    <a:pt x="306" y="1245"/>
                  </a:lnTo>
                  <a:lnTo>
                    <a:pt x="299" y="1232"/>
                  </a:lnTo>
                  <a:lnTo>
                    <a:pt x="292" y="1212"/>
                  </a:lnTo>
                  <a:lnTo>
                    <a:pt x="279" y="1192"/>
                  </a:lnTo>
                  <a:lnTo>
                    <a:pt x="261" y="1181"/>
                  </a:lnTo>
                  <a:lnTo>
                    <a:pt x="261" y="1181"/>
                  </a:lnTo>
                  <a:lnTo>
                    <a:pt x="247" y="1181"/>
                  </a:lnTo>
                  <a:lnTo>
                    <a:pt x="234" y="1174"/>
                  </a:lnTo>
                  <a:lnTo>
                    <a:pt x="221" y="1174"/>
                  </a:lnTo>
                  <a:lnTo>
                    <a:pt x="221" y="1174"/>
                  </a:lnTo>
                  <a:lnTo>
                    <a:pt x="194" y="1174"/>
                  </a:lnTo>
                  <a:lnTo>
                    <a:pt x="169" y="1174"/>
                  </a:lnTo>
                  <a:lnTo>
                    <a:pt x="143" y="1181"/>
                  </a:lnTo>
                  <a:lnTo>
                    <a:pt x="118" y="1181"/>
                  </a:lnTo>
                  <a:lnTo>
                    <a:pt x="92" y="1187"/>
                  </a:lnTo>
                  <a:lnTo>
                    <a:pt x="92" y="1187"/>
                  </a:lnTo>
                  <a:lnTo>
                    <a:pt x="92" y="1181"/>
                  </a:lnTo>
                  <a:lnTo>
                    <a:pt x="85" y="1174"/>
                  </a:lnTo>
                  <a:lnTo>
                    <a:pt x="78" y="1167"/>
                  </a:lnTo>
                  <a:lnTo>
                    <a:pt x="78" y="1167"/>
                  </a:lnTo>
                  <a:lnTo>
                    <a:pt x="111" y="1167"/>
                  </a:lnTo>
                  <a:lnTo>
                    <a:pt x="136" y="1154"/>
                  </a:lnTo>
                  <a:lnTo>
                    <a:pt x="163" y="1147"/>
                  </a:lnTo>
                  <a:lnTo>
                    <a:pt x="163" y="1147"/>
                  </a:lnTo>
                  <a:lnTo>
                    <a:pt x="169" y="1141"/>
                  </a:lnTo>
                  <a:lnTo>
                    <a:pt x="176" y="1134"/>
                  </a:lnTo>
                  <a:lnTo>
                    <a:pt x="183" y="1121"/>
                  </a:lnTo>
                  <a:lnTo>
                    <a:pt x="183" y="1121"/>
                  </a:lnTo>
                  <a:lnTo>
                    <a:pt x="183" y="1121"/>
                  </a:lnTo>
                  <a:lnTo>
                    <a:pt x="183" y="1121"/>
                  </a:lnTo>
                  <a:lnTo>
                    <a:pt x="176" y="1116"/>
                  </a:lnTo>
                  <a:lnTo>
                    <a:pt x="176" y="1116"/>
                  </a:lnTo>
                  <a:lnTo>
                    <a:pt x="176" y="1116"/>
                  </a:lnTo>
                  <a:lnTo>
                    <a:pt x="183" y="1116"/>
                  </a:lnTo>
                  <a:lnTo>
                    <a:pt x="183" y="1116"/>
                  </a:lnTo>
                  <a:lnTo>
                    <a:pt x="183" y="1116"/>
                  </a:lnTo>
                  <a:lnTo>
                    <a:pt x="183" y="1116"/>
                  </a:lnTo>
                  <a:lnTo>
                    <a:pt x="176" y="1096"/>
                  </a:lnTo>
                  <a:lnTo>
                    <a:pt x="169" y="1076"/>
                  </a:lnTo>
                  <a:lnTo>
                    <a:pt x="163" y="1056"/>
                  </a:lnTo>
                  <a:lnTo>
                    <a:pt x="163" y="1056"/>
                  </a:lnTo>
                  <a:lnTo>
                    <a:pt x="163" y="1056"/>
                  </a:lnTo>
                  <a:lnTo>
                    <a:pt x="163" y="1056"/>
                  </a:lnTo>
                  <a:lnTo>
                    <a:pt x="169" y="1056"/>
                  </a:lnTo>
                  <a:lnTo>
                    <a:pt x="169" y="1056"/>
                  </a:lnTo>
                  <a:lnTo>
                    <a:pt x="163" y="1050"/>
                  </a:lnTo>
                  <a:lnTo>
                    <a:pt x="163" y="1038"/>
                  </a:lnTo>
                  <a:lnTo>
                    <a:pt x="163" y="1031"/>
                  </a:lnTo>
                  <a:lnTo>
                    <a:pt x="163" y="1031"/>
                  </a:lnTo>
                  <a:lnTo>
                    <a:pt x="163" y="1011"/>
                  </a:lnTo>
                  <a:lnTo>
                    <a:pt x="163" y="991"/>
                  </a:lnTo>
                  <a:lnTo>
                    <a:pt x="163" y="973"/>
                  </a:lnTo>
                  <a:lnTo>
                    <a:pt x="156" y="953"/>
                  </a:lnTo>
                  <a:lnTo>
                    <a:pt x="150" y="933"/>
                  </a:lnTo>
                  <a:lnTo>
                    <a:pt x="136" y="914"/>
                  </a:lnTo>
                  <a:lnTo>
                    <a:pt x="118" y="907"/>
                  </a:lnTo>
                  <a:lnTo>
                    <a:pt x="118" y="907"/>
                  </a:lnTo>
                  <a:lnTo>
                    <a:pt x="92" y="895"/>
                  </a:lnTo>
                  <a:lnTo>
                    <a:pt x="65" y="895"/>
                  </a:lnTo>
                  <a:lnTo>
                    <a:pt x="40" y="895"/>
                  </a:lnTo>
                  <a:lnTo>
                    <a:pt x="7" y="895"/>
                  </a:lnTo>
                  <a:lnTo>
                    <a:pt x="7" y="895"/>
                  </a:lnTo>
                  <a:lnTo>
                    <a:pt x="7" y="875"/>
                  </a:lnTo>
                  <a:lnTo>
                    <a:pt x="7" y="855"/>
                  </a:lnTo>
                  <a:lnTo>
                    <a:pt x="0" y="831"/>
                  </a:lnTo>
                  <a:lnTo>
                    <a:pt x="0" y="811"/>
                  </a:lnTo>
                  <a:lnTo>
                    <a:pt x="0" y="784"/>
                  </a:lnTo>
                  <a:lnTo>
                    <a:pt x="0" y="764"/>
                  </a:lnTo>
                  <a:lnTo>
                    <a:pt x="0" y="746"/>
                  </a:lnTo>
                  <a:lnTo>
                    <a:pt x="0" y="719"/>
                  </a:lnTo>
                  <a:lnTo>
                    <a:pt x="0" y="700"/>
                  </a:lnTo>
                  <a:lnTo>
                    <a:pt x="0" y="675"/>
                  </a:lnTo>
                  <a:lnTo>
                    <a:pt x="7" y="655"/>
                  </a:lnTo>
                  <a:lnTo>
                    <a:pt x="7" y="635"/>
                  </a:lnTo>
                  <a:lnTo>
                    <a:pt x="7" y="610"/>
                  </a:lnTo>
                  <a:lnTo>
                    <a:pt x="14" y="590"/>
                  </a:lnTo>
                  <a:lnTo>
                    <a:pt x="14" y="570"/>
                  </a:lnTo>
                  <a:lnTo>
                    <a:pt x="20" y="544"/>
                  </a:lnTo>
                  <a:lnTo>
                    <a:pt x="20" y="525"/>
                  </a:lnTo>
                  <a:lnTo>
                    <a:pt x="27" y="506"/>
                  </a:lnTo>
                  <a:lnTo>
                    <a:pt x="33" y="479"/>
                  </a:lnTo>
                  <a:lnTo>
                    <a:pt x="33" y="479"/>
                  </a:lnTo>
                  <a:lnTo>
                    <a:pt x="33" y="472"/>
                  </a:lnTo>
                  <a:lnTo>
                    <a:pt x="33" y="467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40" y="448"/>
                  </a:lnTo>
                  <a:lnTo>
                    <a:pt x="47" y="421"/>
                  </a:lnTo>
                  <a:lnTo>
                    <a:pt x="58" y="389"/>
                  </a:lnTo>
                  <a:lnTo>
                    <a:pt x="65" y="350"/>
                  </a:lnTo>
                  <a:lnTo>
                    <a:pt x="72" y="325"/>
                  </a:lnTo>
                  <a:lnTo>
                    <a:pt x="78" y="312"/>
                  </a:lnTo>
                  <a:lnTo>
                    <a:pt x="78" y="312"/>
                  </a:lnTo>
                  <a:close/>
                </a:path>
              </a:pathLst>
            </a:custGeom>
            <a:solidFill>
              <a:srgbClr val="00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89" name="Freeform 9"/>
            <p:cNvSpPr>
              <a:spLocks/>
            </p:cNvSpPr>
            <p:nvPr/>
          </p:nvSpPr>
          <p:spPr bwMode="auto">
            <a:xfrm>
              <a:off x="3048" y="2315"/>
              <a:ext cx="64" cy="36"/>
            </a:xfrm>
            <a:custGeom>
              <a:avLst/>
              <a:gdLst>
                <a:gd name="T0" fmla="*/ 13 w 129"/>
                <a:gd name="T1" fmla="*/ 0 h 71"/>
                <a:gd name="T2" fmla="*/ 38 w 129"/>
                <a:gd name="T3" fmla="*/ 0 h 71"/>
                <a:gd name="T4" fmla="*/ 64 w 129"/>
                <a:gd name="T5" fmla="*/ 0 h 71"/>
                <a:gd name="T6" fmla="*/ 84 w 129"/>
                <a:gd name="T7" fmla="*/ 6 h 71"/>
                <a:gd name="T8" fmla="*/ 104 w 129"/>
                <a:gd name="T9" fmla="*/ 13 h 71"/>
                <a:gd name="T10" fmla="*/ 122 w 129"/>
                <a:gd name="T11" fmla="*/ 26 h 71"/>
                <a:gd name="T12" fmla="*/ 122 w 129"/>
                <a:gd name="T13" fmla="*/ 26 h 71"/>
                <a:gd name="T14" fmla="*/ 122 w 129"/>
                <a:gd name="T15" fmla="*/ 39 h 71"/>
                <a:gd name="T16" fmla="*/ 129 w 129"/>
                <a:gd name="T17" fmla="*/ 59 h 71"/>
                <a:gd name="T18" fmla="*/ 129 w 129"/>
                <a:gd name="T19" fmla="*/ 71 h 71"/>
                <a:gd name="T20" fmla="*/ 129 w 129"/>
                <a:gd name="T21" fmla="*/ 71 h 71"/>
                <a:gd name="T22" fmla="*/ 116 w 129"/>
                <a:gd name="T23" fmla="*/ 46 h 71"/>
                <a:gd name="T24" fmla="*/ 91 w 129"/>
                <a:gd name="T25" fmla="*/ 33 h 71"/>
                <a:gd name="T26" fmla="*/ 64 w 129"/>
                <a:gd name="T27" fmla="*/ 19 h 71"/>
                <a:gd name="T28" fmla="*/ 64 w 129"/>
                <a:gd name="T29" fmla="*/ 19 h 71"/>
                <a:gd name="T30" fmla="*/ 44 w 129"/>
                <a:gd name="T31" fmla="*/ 19 h 71"/>
                <a:gd name="T32" fmla="*/ 19 w 129"/>
                <a:gd name="T33" fmla="*/ 19 h 71"/>
                <a:gd name="T34" fmla="*/ 0 w 129"/>
                <a:gd name="T35" fmla="*/ 26 h 71"/>
                <a:gd name="T36" fmla="*/ 0 w 129"/>
                <a:gd name="T37" fmla="*/ 26 h 71"/>
                <a:gd name="T38" fmla="*/ 0 w 129"/>
                <a:gd name="T39" fmla="*/ 19 h 71"/>
                <a:gd name="T40" fmla="*/ 0 w 129"/>
                <a:gd name="T41" fmla="*/ 13 h 71"/>
                <a:gd name="T42" fmla="*/ 0 w 129"/>
                <a:gd name="T43" fmla="*/ 6 h 71"/>
                <a:gd name="T44" fmla="*/ 0 w 129"/>
                <a:gd name="T45" fmla="*/ 6 h 71"/>
                <a:gd name="T46" fmla="*/ 0 w 129"/>
                <a:gd name="T47" fmla="*/ 0 h 71"/>
                <a:gd name="T48" fmla="*/ 13 w 129"/>
                <a:gd name="T49" fmla="*/ 0 h 71"/>
                <a:gd name="T50" fmla="*/ 13 w 129"/>
                <a:gd name="T51" fmla="*/ 0 h 71"/>
                <a:gd name="T52" fmla="*/ 13 w 129"/>
                <a:gd name="T5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9" h="71">
                  <a:moveTo>
                    <a:pt x="13" y="0"/>
                  </a:moveTo>
                  <a:lnTo>
                    <a:pt x="38" y="0"/>
                  </a:lnTo>
                  <a:lnTo>
                    <a:pt x="64" y="0"/>
                  </a:lnTo>
                  <a:lnTo>
                    <a:pt x="84" y="6"/>
                  </a:lnTo>
                  <a:lnTo>
                    <a:pt x="104" y="13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2" y="39"/>
                  </a:lnTo>
                  <a:lnTo>
                    <a:pt x="129" y="59"/>
                  </a:lnTo>
                  <a:lnTo>
                    <a:pt x="129" y="71"/>
                  </a:lnTo>
                  <a:lnTo>
                    <a:pt x="129" y="71"/>
                  </a:lnTo>
                  <a:lnTo>
                    <a:pt x="116" y="46"/>
                  </a:lnTo>
                  <a:lnTo>
                    <a:pt x="91" y="33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44" y="19"/>
                  </a:lnTo>
                  <a:lnTo>
                    <a:pt x="19" y="1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CAF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0" name="Freeform 10"/>
            <p:cNvSpPr>
              <a:spLocks/>
            </p:cNvSpPr>
            <p:nvPr/>
          </p:nvSpPr>
          <p:spPr bwMode="auto">
            <a:xfrm>
              <a:off x="3051" y="2335"/>
              <a:ext cx="68" cy="97"/>
            </a:xfrm>
            <a:custGeom>
              <a:avLst/>
              <a:gdLst>
                <a:gd name="T0" fmla="*/ 13 w 136"/>
                <a:gd name="T1" fmla="*/ 0 h 194"/>
                <a:gd name="T2" fmla="*/ 38 w 136"/>
                <a:gd name="T3" fmla="*/ 0 h 194"/>
                <a:gd name="T4" fmla="*/ 65 w 136"/>
                <a:gd name="T5" fmla="*/ 7 h 194"/>
                <a:gd name="T6" fmla="*/ 91 w 136"/>
                <a:gd name="T7" fmla="*/ 20 h 194"/>
                <a:gd name="T8" fmla="*/ 91 w 136"/>
                <a:gd name="T9" fmla="*/ 20 h 194"/>
                <a:gd name="T10" fmla="*/ 98 w 136"/>
                <a:gd name="T11" fmla="*/ 32 h 194"/>
                <a:gd name="T12" fmla="*/ 103 w 136"/>
                <a:gd name="T13" fmla="*/ 45 h 194"/>
                <a:gd name="T14" fmla="*/ 110 w 136"/>
                <a:gd name="T15" fmla="*/ 52 h 194"/>
                <a:gd name="T16" fmla="*/ 110 w 136"/>
                <a:gd name="T17" fmla="*/ 52 h 194"/>
                <a:gd name="T18" fmla="*/ 110 w 136"/>
                <a:gd name="T19" fmla="*/ 65 h 194"/>
                <a:gd name="T20" fmla="*/ 110 w 136"/>
                <a:gd name="T21" fmla="*/ 78 h 194"/>
                <a:gd name="T22" fmla="*/ 116 w 136"/>
                <a:gd name="T23" fmla="*/ 92 h 194"/>
                <a:gd name="T24" fmla="*/ 116 w 136"/>
                <a:gd name="T25" fmla="*/ 92 h 194"/>
                <a:gd name="T26" fmla="*/ 123 w 136"/>
                <a:gd name="T27" fmla="*/ 110 h 194"/>
                <a:gd name="T28" fmla="*/ 130 w 136"/>
                <a:gd name="T29" fmla="*/ 136 h 194"/>
                <a:gd name="T30" fmla="*/ 130 w 136"/>
                <a:gd name="T31" fmla="*/ 156 h 194"/>
                <a:gd name="T32" fmla="*/ 130 w 136"/>
                <a:gd name="T33" fmla="*/ 156 h 194"/>
                <a:gd name="T34" fmla="*/ 136 w 136"/>
                <a:gd name="T35" fmla="*/ 156 h 194"/>
                <a:gd name="T36" fmla="*/ 136 w 136"/>
                <a:gd name="T37" fmla="*/ 163 h 194"/>
                <a:gd name="T38" fmla="*/ 136 w 136"/>
                <a:gd name="T39" fmla="*/ 168 h 194"/>
                <a:gd name="T40" fmla="*/ 136 w 136"/>
                <a:gd name="T41" fmla="*/ 168 h 194"/>
                <a:gd name="T42" fmla="*/ 116 w 136"/>
                <a:gd name="T43" fmla="*/ 188 h 194"/>
                <a:gd name="T44" fmla="*/ 91 w 136"/>
                <a:gd name="T45" fmla="*/ 194 h 194"/>
                <a:gd name="T46" fmla="*/ 58 w 136"/>
                <a:gd name="T47" fmla="*/ 194 h 194"/>
                <a:gd name="T48" fmla="*/ 58 w 136"/>
                <a:gd name="T49" fmla="*/ 194 h 194"/>
                <a:gd name="T50" fmla="*/ 45 w 136"/>
                <a:gd name="T51" fmla="*/ 181 h 194"/>
                <a:gd name="T52" fmla="*/ 38 w 136"/>
                <a:gd name="T53" fmla="*/ 168 h 194"/>
                <a:gd name="T54" fmla="*/ 32 w 136"/>
                <a:gd name="T55" fmla="*/ 150 h 194"/>
                <a:gd name="T56" fmla="*/ 32 w 136"/>
                <a:gd name="T57" fmla="*/ 150 h 194"/>
                <a:gd name="T58" fmla="*/ 27 w 136"/>
                <a:gd name="T59" fmla="*/ 123 h 194"/>
                <a:gd name="T60" fmla="*/ 20 w 136"/>
                <a:gd name="T61" fmla="*/ 103 h 194"/>
                <a:gd name="T62" fmla="*/ 13 w 136"/>
                <a:gd name="T63" fmla="*/ 78 h 194"/>
                <a:gd name="T64" fmla="*/ 7 w 136"/>
                <a:gd name="T65" fmla="*/ 58 h 194"/>
                <a:gd name="T66" fmla="*/ 0 w 136"/>
                <a:gd name="T67" fmla="*/ 32 h 194"/>
                <a:gd name="T68" fmla="*/ 0 w 136"/>
                <a:gd name="T69" fmla="*/ 14 h 194"/>
                <a:gd name="T70" fmla="*/ 0 w 136"/>
                <a:gd name="T71" fmla="*/ 14 h 194"/>
                <a:gd name="T72" fmla="*/ 0 w 136"/>
                <a:gd name="T73" fmla="*/ 7 h 194"/>
                <a:gd name="T74" fmla="*/ 13 w 136"/>
                <a:gd name="T75" fmla="*/ 7 h 194"/>
                <a:gd name="T76" fmla="*/ 13 w 136"/>
                <a:gd name="T77" fmla="*/ 0 h 194"/>
                <a:gd name="T78" fmla="*/ 13 w 136"/>
                <a:gd name="T7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194">
                  <a:moveTo>
                    <a:pt x="13" y="0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8" y="32"/>
                  </a:lnTo>
                  <a:lnTo>
                    <a:pt x="103" y="45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65"/>
                  </a:lnTo>
                  <a:lnTo>
                    <a:pt x="110" y="78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23" y="110"/>
                  </a:lnTo>
                  <a:lnTo>
                    <a:pt x="130" y="136"/>
                  </a:lnTo>
                  <a:lnTo>
                    <a:pt x="130" y="156"/>
                  </a:lnTo>
                  <a:lnTo>
                    <a:pt x="130" y="156"/>
                  </a:lnTo>
                  <a:lnTo>
                    <a:pt x="136" y="156"/>
                  </a:lnTo>
                  <a:lnTo>
                    <a:pt x="136" y="163"/>
                  </a:lnTo>
                  <a:lnTo>
                    <a:pt x="136" y="168"/>
                  </a:lnTo>
                  <a:lnTo>
                    <a:pt x="136" y="168"/>
                  </a:lnTo>
                  <a:lnTo>
                    <a:pt x="116" y="188"/>
                  </a:lnTo>
                  <a:lnTo>
                    <a:pt x="91" y="19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45" y="181"/>
                  </a:lnTo>
                  <a:lnTo>
                    <a:pt x="38" y="168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27" y="123"/>
                  </a:lnTo>
                  <a:lnTo>
                    <a:pt x="20" y="103"/>
                  </a:lnTo>
                  <a:lnTo>
                    <a:pt x="13" y="78"/>
                  </a:lnTo>
                  <a:lnTo>
                    <a:pt x="7" y="58"/>
                  </a:lnTo>
                  <a:lnTo>
                    <a:pt x="0" y="3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C1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1" name="Freeform 11"/>
            <p:cNvSpPr>
              <a:spLocks/>
            </p:cNvSpPr>
            <p:nvPr/>
          </p:nvSpPr>
          <p:spPr bwMode="auto">
            <a:xfrm>
              <a:off x="3090" y="2455"/>
              <a:ext cx="97" cy="97"/>
            </a:xfrm>
            <a:custGeom>
              <a:avLst/>
              <a:gdLst>
                <a:gd name="T0" fmla="*/ 156 w 194"/>
                <a:gd name="T1" fmla="*/ 13 h 196"/>
                <a:gd name="T2" fmla="*/ 174 w 194"/>
                <a:gd name="T3" fmla="*/ 33 h 196"/>
                <a:gd name="T4" fmla="*/ 181 w 194"/>
                <a:gd name="T5" fmla="*/ 53 h 196"/>
                <a:gd name="T6" fmla="*/ 188 w 194"/>
                <a:gd name="T7" fmla="*/ 73 h 196"/>
                <a:gd name="T8" fmla="*/ 194 w 194"/>
                <a:gd name="T9" fmla="*/ 91 h 196"/>
                <a:gd name="T10" fmla="*/ 194 w 194"/>
                <a:gd name="T11" fmla="*/ 118 h 196"/>
                <a:gd name="T12" fmla="*/ 194 w 194"/>
                <a:gd name="T13" fmla="*/ 138 h 196"/>
                <a:gd name="T14" fmla="*/ 194 w 194"/>
                <a:gd name="T15" fmla="*/ 163 h 196"/>
                <a:gd name="T16" fmla="*/ 194 w 194"/>
                <a:gd name="T17" fmla="*/ 183 h 196"/>
                <a:gd name="T18" fmla="*/ 194 w 194"/>
                <a:gd name="T19" fmla="*/ 183 h 196"/>
                <a:gd name="T20" fmla="*/ 194 w 194"/>
                <a:gd name="T21" fmla="*/ 189 h 196"/>
                <a:gd name="T22" fmla="*/ 194 w 194"/>
                <a:gd name="T23" fmla="*/ 196 h 196"/>
                <a:gd name="T24" fmla="*/ 194 w 194"/>
                <a:gd name="T25" fmla="*/ 196 h 196"/>
                <a:gd name="T26" fmla="*/ 194 w 194"/>
                <a:gd name="T27" fmla="*/ 196 h 196"/>
                <a:gd name="T28" fmla="*/ 174 w 194"/>
                <a:gd name="T29" fmla="*/ 189 h 196"/>
                <a:gd name="T30" fmla="*/ 156 w 194"/>
                <a:gd name="T31" fmla="*/ 176 h 196"/>
                <a:gd name="T32" fmla="*/ 136 w 194"/>
                <a:gd name="T33" fmla="*/ 169 h 196"/>
                <a:gd name="T34" fmla="*/ 116 w 194"/>
                <a:gd name="T35" fmla="*/ 156 h 196"/>
                <a:gd name="T36" fmla="*/ 96 w 194"/>
                <a:gd name="T37" fmla="*/ 138 h 196"/>
                <a:gd name="T38" fmla="*/ 85 w 194"/>
                <a:gd name="T39" fmla="*/ 125 h 196"/>
                <a:gd name="T40" fmla="*/ 65 w 194"/>
                <a:gd name="T41" fmla="*/ 111 h 196"/>
                <a:gd name="T42" fmla="*/ 52 w 194"/>
                <a:gd name="T43" fmla="*/ 91 h 196"/>
                <a:gd name="T44" fmla="*/ 38 w 194"/>
                <a:gd name="T45" fmla="*/ 73 h 196"/>
                <a:gd name="T46" fmla="*/ 25 w 194"/>
                <a:gd name="T47" fmla="*/ 53 h 196"/>
                <a:gd name="T48" fmla="*/ 13 w 194"/>
                <a:gd name="T49" fmla="*/ 33 h 196"/>
                <a:gd name="T50" fmla="*/ 0 w 194"/>
                <a:gd name="T51" fmla="*/ 13 h 196"/>
                <a:gd name="T52" fmla="*/ 0 w 194"/>
                <a:gd name="T53" fmla="*/ 13 h 196"/>
                <a:gd name="T54" fmla="*/ 25 w 194"/>
                <a:gd name="T55" fmla="*/ 13 h 196"/>
                <a:gd name="T56" fmla="*/ 45 w 194"/>
                <a:gd name="T57" fmla="*/ 7 h 196"/>
                <a:gd name="T58" fmla="*/ 71 w 194"/>
                <a:gd name="T59" fmla="*/ 0 h 196"/>
                <a:gd name="T60" fmla="*/ 91 w 194"/>
                <a:gd name="T61" fmla="*/ 0 h 196"/>
                <a:gd name="T62" fmla="*/ 110 w 194"/>
                <a:gd name="T63" fmla="*/ 0 h 196"/>
                <a:gd name="T64" fmla="*/ 136 w 194"/>
                <a:gd name="T65" fmla="*/ 0 h 196"/>
                <a:gd name="T66" fmla="*/ 156 w 194"/>
                <a:gd name="T67" fmla="*/ 13 h 196"/>
                <a:gd name="T68" fmla="*/ 156 w 194"/>
                <a:gd name="T69" fmla="*/ 1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4" h="196">
                  <a:moveTo>
                    <a:pt x="156" y="13"/>
                  </a:moveTo>
                  <a:lnTo>
                    <a:pt x="174" y="33"/>
                  </a:lnTo>
                  <a:lnTo>
                    <a:pt x="181" y="53"/>
                  </a:lnTo>
                  <a:lnTo>
                    <a:pt x="188" y="73"/>
                  </a:lnTo>
                  <a:lnTo>
                    <a:pt x="194" y="91"/>
                  </a:lnTo>
                  <a:lnTo>
                    <a:pt x="194" y="118"/>
                  </a:lnTo>
                  <a:lnTo>
                    <a:pt x="194" y="138"/>
                  </a:lnTo>
                  <a:lnTo>
                    <a:pt x="194" y="163"/>
                  </a:lnTo>
                  <a:lnTo>
                    <a:pt x="194" y="183"/>
                  </a:lnTo>
                  <a:lnTo>
                    <a:pt x="194" y="183"/>
                  </a:lnTo>
                  <a:lnTo>
                    <a:pt x="194" y="189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74" y="189"/>
                  </a:lnTo>
                  <a:lnTo>
                    <a:pt x="156" y="176"/>
                  </a:lnTo>
                  <a:lnTo>
                    <a:pt x="136" y="169"/>
                  </a:lnTo>
                  <a:lnTo>
                    <a:pt x="116" y="156"/>
                  </a:lnTo>
                  <a:lnTo>
                    <a:pt x="96" y="138"/>
                  </a:lnTo>
                  <a:lnTo>
                    <a:pt x="85" y="125"/>
                  </a:lnTo>
                  <a:lnTo>
                    <a:pt x="65" y="111"/>
                  </a:lnTo>
                  <a:lnTo>
                    <a:pt x="52" y="91"/>
                  </a:lnTo>
                  <a:lnTo>
                    <a:pt x="38" y="73"/>
                  </a:lnTo>
                  <a:lnTo>
                    <a:pt x="25" y="53"/>
                  </a:lnTo>
                  <a:lnTo>
                    <a:pt x="13" y="3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5" y="13"/>
                  </a:lnTo>
                  <a:lnTo>
                    <a:pt x="45" y="7"/>
                  </a:lnTo>
                  <a:lnTo>
                    <a:pt x="71" y="0"/>
                  </a:lnTo>
                  <a:lnTo>
                    <a:pt x="91" y="0"/>
                  </a:lnTo>
                  <a:lnTo>
                    <a:pt x="110" y="0"/>
                  </a:lnTo>
                  <a:lnTo>
                    <a:pt x="136" y="0"/>
                  </a:lnTo>
                  <a:lnTo>
                    <a:pt x="156" y="13"/>
                  </a:lnTo>
                  <a:lnTo>
                    <a:pt x="156" y="13"/>
                  </a:lnTo>
                  <a:close/>
                </a:path>
              </a:pathLst>
            </a:custGeom>
            <a:solidFill>
              <a:srgbClr val="00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2" name="Freeform 12"/>
            <p:cNvSpPr>
              <a:spLocks/>
            </p:cNvSpPr>
            <p:nvPr/>
          </p:nvSpPr>
          <p:spPr bwMode="auto">
            <a:xfrm>
              <a:off x="3190" y="1852"/>
              <a:ext cx="78" cy="713"/>
            </a:xfrm>
            <a:custGeom>
              <a:avLst/>
              <a:gdLst>
                <a:gd name="T0" fmla="*/ 26 w 156"/>
                <a:gd name="T1" fmla="*/ 40 h 1427"/>
                <a:gd name="T2" fmla="*/ 45 w 156"/>
                <a:gd name="T3" fmla="*/ 98 h 1427"/>
                <a:gd name="T4" fmla="*/ 58 w 156"/>
                <a:gd name="T5" fmla="*/ 163 h 1427"/>
                <a:gd name="T6" fmla="*/ 71 w 156"/>
                <a:gd name="T7" fmla="*/ 228 h 1427"/>
                <a:gd name="T8" fmla="*/ 85 w 156"/>
                <a:gd name="T9" fmla="*/ 267 h 1427"/>
                <a:gd name="T10" fmla="*/ 98 w 156"/>
                <a:gd name="T11" fmla="*/ 339 h 1427"/>
                <a:gd name="T12" fmla="*/ 109 w 156"/>
                <a:gd name="T13" fmla="*/ 410 h 1427"/>
                <a:gd name="T14" fmla="*/ 123 w 156"/>
                <a:gd name="T15" fmla="*/ 481 h 1427"/>
                <a:gd name="T16" fmla="*/ 116 w 156"/>
                <a:gd name="T17" fmla="*/ 481 h 1427"/>
                <a:gd name="T18" fmla="*/ 123 w 156"/>
                <a:gd name="T19" fmla="*/ 500 h 1427"/>
                <a:gd name="T20" fmla="*/ 129 w 156"/>
                <a:gd name="T21" fmla="*/ 539 h 1427"/>
                <a:gd name="T22" fmla="*/ 136 w 156"/>
                <a:gd name="T23" fmla="*/ 611 h 1427"/>
                <a:gd name="T24" fmla="*/ 149 w 156"/>
                <a:gd name="T25" fmla="*/ 675 h 1427"/>
                <a:gd name="T26" fmla="*/ 156 w 156"/>
                <a:gd name="T27" fmla="*/ 747 h 1427"/>
                <a:gd name="T28" fmla="*/ 156 w 156"/>
                <a:gd name="T29" fmla="*/ 773 h 1427"/>
                <a:gd name="T30" fmla="*/ 156 w 156"/>
                <a:gd name="T31" fmla="*/ 778 h 1427"/>
                <a:gd name="T32" fmla="*/ 149 w 156"/>
                <a:gd name="T33" fmla="*/ 845 h 1427"/>
                <a:gd name="T34" fmla="*/ 149 w 156"/>
                <a:gd name="T35" fmla="*/ 909 h 1427"/>
                <a:gd name="T36" fmla="*/ 149 w 156"/>
                <a:gd name="T37" fmla="*/ 974 h 1427"/>
                <a:gd name="T38" fmla="*/ 143 w 156"/>
                <a:gd name="T39" fmla="*/ 1039 h 1427"/>
                <a:gd name="T40" fmla="*/ 143 w 156"/>
                <a:gd name="T41" fmla="*/ 1077 h 1427"/>
                <a:gd name="T42" fmla="*/ 136 w 156"/>
                <a:gd name="T43" fmla="*/ 1077 h 1427"/>
                <a:gd name="T44" fmla="*/ 129 w 156"/>
                <a:gd name="T45" fmla="*/ 1130 h 1427"/>
                <a:gd name="T46" fmla="*/ 123 w 156"/>
                <a:gd name="T47" fmla="*/ 1201 h 1427"/>
                <a:gd name="T48" fmla="*/ 109 w 156"/>
                <a:gd name="T49" fmla="*/ 1253 h 1427"/>
                <a:gd name="T50" fmla="*/ 98 w 156"/>
                <a:gd name="T51" fmla="*/ 1331 h 1427"/>
                <a:gd name="T52" fmla="*/ 85 w 156"/>
                <a:gd name="T53" fmla="*/ 1375 h 1427"/>
                <a:gd name="T54" fmla="*/ 65 w 156"/>
                <a:gd name="T55" fmla="*/ 1427 h 1427"/>
                <a:gd name="T56" fmla="*/ 51 w 156"/>
                <a:gd name="T57" fmla="*/ 1427 h 1427"/>
                <a:gd name="T58" fmla="*/ 58 w 156"/>
                <a:gd name="T59" fmla="*/ 1382 h 1427"/>
                <a:gd name="T60" fmla="*/ 65 w 156"/>
                <a:gd name="T61" fmla="*/ 1324 h 1427"/>
                <a:gd name="T62" fmla="*/ 71 w 156"/>
                <a:gd name="T63" fmla="*/ 1266 h 1427"/>
                <a:gd name="T64" fmla="*/ 85 w 156"/>
                <a:gd name="T65" fmla="*/ 1201 h 1427"/>
                <a:gd name="T66" fmla="*/ 91 w 156"/>
                <a:gd name="T67" fmla="*/ 1135 h 1427"/>
                <a:gd name="T68" fmla="*/ 98 w 156"/>
                <a:gd name="T69" fmla="*/ 1077 h 1427"/>
                <a:gd name="T70" fmla="*/ 104 w 156"/>
                <a:gd name="T71" fmla="*/ 1012 h 1427"/>
                <a:gd name="T72" fmla="*/ 104 w 156"/>
                <a:gd name="T73" fmla="*/ 947 h 1427"/>
                <a:gd name="T74" fmla="*/ 109 w 156"/>
                <a:gd name="T75" fmla="*/ 889 h 1427"/>
                <a:gd name="T76" fmla="*/ 109 w 156"/>
                <a:gd name="T77" fmla="*/ 825 h 1427"/>
                <a:gd name="T78" fmla="*/ 109 w 156"/>
                <a:gd name="T79" fmla="*/ 760 h 1427"/>
                <a:gd name="T80" fmla="*/ 109 w 156"/>
                <a:gd name="T81" fmla="*/ 700 h 1427"/>
                <a:gd name="T82" fmla="*/ 104 w 156"/>
                <a:gd name="T83" fmla="*/ 642 h 1427"/>
                <a:gd name="T84" fmla="*/ 98 w 156"/>
                <a:gd name="T85" fmla="*/ 584 h 1427"/>
                <a:gd name="T86" fmla="*/ 98 w 156"/>
                <a:gd name="T87" fmla="*/ 546 h 1427"/>
                <a:gd name="T88" fmla="*/ 91 w 156"/>
                <a:gd name="T89" fmla="*/ 481 h 1427"/>
                <a:gd name="T90" fmla="*/ 78 w 156"/>
                <a:gd name="T91" fmla="*/ 415 h 1427"/>
                <a:gd name="T92" fmla="*/ 71 w 156"/>
                <a:gd name="T93" fmla="*/ 350 h 1427"/>
                <a:gd name="T94" fmla="*/ 58 w 156"/>
                <a:gd name="T95" fmla="*/ 286 h 1427"/>
                <a:gd name="T96" fmla="*/ 45 w 156"/>
                <a:gd name="T97" fmla="*/ 221 h 1427"/>
                <a:gd name="T98" fmla="*/ 38 w 156"/>
                <a:gd name="T99" fmla="*/ 156 h 1427"/>
                <a:gd name="T100" fmla="*/ 26 w 156"/>
                <a:gd name="T101" fmla="*/ 92 h 1427"/>
                <a:gd name="T102" fmla="*/ 7 w 156"/>
                <a:gd name="T103" fmla="*/ 27 h 1427"/>
                <a:gd name="T104" fmla="*/ 0 w 156"/>
                <a:gd name="T105" fmla="*/ 0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1427">
                  <a:moveTo>
                    <a:pt x="0" y="0"/>
                  </a:moveTo>
                  <a:lnTo>
                    <a:pt x="13" y="20"/>
                  </a:lnTo>
                  <a:lnTo>
                    <a:pt x="26" y="40"/>
                  </a:lnTo>
                  <a:lnTo>
                    <a:pt x="33" y="58"/>
                  </a:lnTo>
                  <a:lnTo>
                    <a:pt x="38" y="78"/>
                  </a:lnTo>
                  <a:lnTo>
                    <a:pt x="45" y="98"/>
                  </a:lnTo>
                  <a:lnTo>
                    <a:pt x="51" y="118"/>
                  </a:lnTo>
                  <a:lnTo>
                    <a:pt x="58" y="143"/>
                  </a:lnTo>
                  <a:lnTo>
                    <a:pt x="58" y="163"/>
                  </a:lnTo>
                  <a:lnTo>
                    <a:pt x="65" y="183"/>
                  </a:lnTo>
                  <a:lnTo>
                    <a:pt x="71" y="201"/>
                  </a:lnTo>
                  <a:lnTo>
                    <a:pt x="71" y="228"/>
                  </a:lnTo>
                  <a:lnTo>
                    <a:pt x="78" y="248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91" y="292"/>
                  </a:lnTo>
                  <a:lnTo>
                    <a:pt x="91" y="319"/>
                  </a:lnTo>
                  <a:lnTo>
                    <a:pt x="98" y="339"/>
                  </a:lnTo>
                  <a:lnTo>
                    <a:pt x="104" y="364"/>
                  </a:lnTo>
                  <a:lnTo>
                    <a:pt x="109" y="384"/>
                  </a:lnTo>
                  <a:lnTo>
                    <a:pt x="109" y="410"/>
                  </a:lnTo>
                  <a:lnTo>
                    <a:pt x="116" y="428"/>
                  </a:lnTo>
                  <a:lnTo>
                    <a:pt x="116" y="455"/>
                  </a:lnTo>
                  <a:lnTo>
                    <a:pt x="123" y="481"/>
                  </a:lnTo>
                  <a:lnTo>
                    <a:pt x="123" y="481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23" y="500"/>
                  </a:lnTo>
                  <a:lnTo>
                    <a:pt x="123" y="520"/>
                  </a:lnTo>
                  <a:lnTo>
                    <a:pt x="129" y="539"/>
                  </a:lnTo>
                  <a:lnTo>
                    <a:pt x="129" y="539"/>
                  </a:lnTo>
                  <a:lnTo>
                    <a:pt x="129" y="558"/>
                  </a:lnTo>
                  <a:lnTo>
                    <a:pt x="136" y="584"/>
                  </a:lnTo>
                  <a:lnTo>
                    <a:pt x="136" y="611"/>
                  </a:lnTo>
                  <a:lnTo>
                    <a:pt x="143" y="629"/>
                  </a:lnTo>
                  <a:lnTo>
                    <a:pt x="143" y="656"/>
                  </a:lnTo>
                  <a:lnTo>
                    <a:pt x="149" y="675"/>
                  </a:lnTo>
                  <a:lnTo>
                    <a:pt x="149" y="700"/>
                  </a:lnTo>
                  <a:lnTo>
                    <a:pt x="149" y="727"/>
                  </a:lnTo>
                  <a:lnTo>
                    <a:pt x="156" y="747"/>
                  </a:lnTo>
                  <a:lnTo>
                    <a:pt x="156" y="773"/>
                  </a:lnTo>
                  <a:lnTo>
                    <a:pt x="156" y="773"/>
                  </a:lnTo>
                  <a:lnTo>
                    <a:pt x="156" y="773"/>
                  </a:lnTo>
                  <a:lnTo>
                    <a:pt x="156" y="778"/>
                  </a:lnTo>
                  <a:lnTo>
                    <a:pt x="156" y="778"/>
                  </a:lnTo>
                  <a:lnTo>
                    <a:pt x="156" y="778"/>
                  </a:lnTo>
                  <a:lnTo>
                    <a:pt x="149" y="798"/>
                  </a:lnTo>
                  <a:lnTo>
                    <a:pt x="149" y="825"/>
                  </a:lnTo>
                  <a:lnTo>
                    <a:pt x="149" y="845"/>
                  </a:lnTo>
                  <a:lnTo>
                    <a:pt x="149" y="863"/>
                  </a:lnTo>
                  <a:lnTo>
                    <a:pt x="149" y="883"/>
                  </a:lnTo>
                  <a:lnTo>
                    <a:pt x="149" y="909"/>
                  </a:lnTo>
                  <a:lnTo>
                    <a:pt x="149" y="928"/>
                  </a:lnTo>
                  <a:lnTo>
                    <a:pt x="149" y="954"/>
                  </a:lnTo>
                  <a:lnTo>
                    <a:pt x="149" y="974"/>
                  </a:lnTo>
                  <a:lnTo>
                    <a:pt x="149" y="992"/>
                  </a:lnTo>
                  <a:lnTo>
                    <a:pt x="149" y="1019"/>
                  </a:lnTo>
                  <a:lnTo>
                    <a:pt x="143" y="1039"/>
                  </a:lnTo>
                  <a:lnTo>
                    <a:pt x="143" y="1059"/>
                  </a:lnTo>
                  <a:lnTo>
                    <a:pt x="143" y="1077"/>
                  </a:lnTo>
                  <a:lnTo>
                    <a:pt x="143" y="1077"/>
                  </a:lnTo>
                  <a:lnTo>
                    <a:pt x="136" y="1077"/>
                  </a:lnTo>
                  <a:lnTo>
                    <a:pt x="136" y="1077"/>
                  </a:lnTo>
                  <a:lnTo>
                    <a:pt x="136" y="1077"/>
                  </a:lnTo>
                  <a:lnTo>
                    <a:pt x="136" y="1077"/>
                  </a:lnTo>
                  <a:lnTo>
                    <a:pt x="136" y="1103"/>
                  </a:lnTo>
                  <a:lnTo>
                    <a:pt x="129" y="1130"/>
                  </a:lnTo>
                  <a:lnTo>
                    <a:pt x="129" y="1155"/>
                  </a:lnTo>
                  <a:lnTo>
                    <a:pt x="123" y="1175"/>
                  </a:lnTo>
                  <a:lnTo>
                    <a:pt x="123" y="1201"/>
                  </a:lnTo>
                  <a:lnTo>
                    <a:pt x="116" y="1226"/>
                  </a:lnTo>
                  <a:lnTo>
                    <a:pt x="109" y="1253"/>
                  </a:lnTo>
                  <a:lnTo>
                    <a:pt x="109" y="1253"/>
                  </a:lnTo>
                  <a:lnTo>
                    <a:pt x="109" y="1279"/>
                  </a:lnTo>
                  <a:lnTo>
                    <a:pt x="104" y="1304"/>
                  </a:lnTo>
                  <a:lnTo>
                    <a:pt x="98" y="1331"/>
                  </a:lnTo>
                  <a:lnTo>
                    <a:pt x="91" y="1355"/>
                  </a:lnTo>
                  <a:lnTo>
                    <a:pt x="91" y="1355"/>
                  </a:lnTo>
                  <a:lnTo>
                    <a:pt x="85" y="1375"/>
                  </a:lnTo>
                  <a:lnTo>
                    <a:pt x="71" y="1402"/>
                  </a:lnTo>
                  <a:lnTo>
                    <a:pt x="65" y="1427"/>
                  </a:lnTo>
                  <a:lnTo>
                    <a:pt x="65" y="1427"/>
                  </a:lnTo>
                  <a:lnTo>
                    <a:pt x="58" y="1427"/>
                  </a:lnTo>
                  <a:lnTo>
                    <a:pt x="51" y="1427"/>
                  </a:lnTo>
                  <a:lnTo>
                    <a:pt x="51" y="1427"/>
                  </a:lnTo>
                  <a:lnTo>
                    <a:pt x="51" y="1427"/>
                  </a:lnTo>
                  <a:lnTo>
                    <a:pt x="51" y="1408"/>
                  </a:lnTo>
                  <a:lnTo>
                    <a:pt x="58" y="1382"/>
                  </a:lnTo>
                  <a:lnTo>
                    <a:pt x="58" y="1362"/>
                  </a:lnTo>
                  <a:lnTo>
                    <a:pt x="65" y="1344"/>
                  </a:lnTo>
                  <a:lnTo>
                    <a:pt x="65" y="1324"/>
                  </a:lnTo>
                  <a:lnTo>
                    <a:pt x="65" y="1304"/>
                  </a:lnTo>
                  <a:lnTo>
                    <a:pt x="71" y="1284"/>
                  </a:lnTo>
                  <a:lnTo>
                    <a:pt x="71" y="1266"/>
                  </a:lnTo>
                  <a:lnTo>
                    <a:pt x="78" y="1239"/>
                  </a:lnTo>
                  <a:lnTo>
                    <a:pt x="78" y="1219"/>
                  </a:lnTo>
                  <a:lnTo>
                    <a:pt x="85" y="1201"/>
                  </a:lnTo>
                  <a:lnTo>
                    <a:pt x="85" y="1181"/>
                  </a:lnTo>
                  <a:lnTo>
                    <a:pt x="85" y="1161"/>
                  </a:lnTo>
                  <a:lnTo>
                    <a:pt x="91" y="1135"/>
                  </a:lnTo>
                  <a:lnTo>
                    <a:pt x="91" y="1117"/>
                  </a:lnTo>
                  <a:lnTo>
                    <a:pt x="91" y="1097"/>
                  </a:lnTo>
                  <a:lnTo>
                    <a:pt x="98" y="1077"/>
                  </a:lnTo>
                  <a:lnTo>
                    <a:pt x="98" y="1052"/>
                  </a:lnTo>
                  <a:lnTo>
                    <a:pt x="98" y="1032"/>
                  </a:lnTo>
                  <a:lnTo>
                    <a:pt x="104" y="1012"/>
                  </a:lnTo>
                  <a:lnTo>
                    <a:pt x="104" y="992"/>
                  </a:lnTo>
                  <a:lnTo>
                    <a:pt x="104" y="967"/>
                  </a:lnTo>
                  <a:lnTo>
                    <a:pt x="104" y="947"/>
                  </a:lnTo>
                  <a:lnTo>
                    <a:pt x="109" y="928"/>
                  </a:lnTo>
                  <a:lnTo>
                    <a:pt x="109" y="909"/>
                  </a:lnTo>
                  <a:lnTo>
                    <a:pt x="109" y="889"/>
                  </a:lnTo>
                  <a:lnTo>
                    <a:pt x="109" y="863"/>
                  </a:lnTo>
                  <a:lnTo>
                    <a:pt x="109" y="845"/>
                  </a:lnTo>
                  <a:lnTo>
                    <a:pt x="109" y="825"/>
                  </a:lnTo>
                  <a:lnTo>
                    <a:pt x="109" y="805"/>
                  </a:lnTo>
                  <a:lnTo>
                    <a:pt x="109" y="785"/>
                  </a:lnTo>
                  <a:lnTo>
                    <a:pt x="109" y="760"/>
                  </a:lnTo>
                  <a:lnTo>
                    <a:pt x="109" y="740"/>
                  </a:lnTo>
                  <a:lnTo>
                    <a:pt x="109" y="720"/>
                  </a:lnTo>
                  <a:lnTo>
                    <a:pt x="109" y="700"/>
                  </a:lnTo>
                  <a:lnTo>
                    <a:pt x="109" y="682"/>
                  </a:lnTo>
                  <a:lnTo>
                    <a:pt x="109" y="662"/>
                  </a:lnTo>
                  <a:lnTo>
                    <a:pt x="104" y="642"/>
                  </a:lnTo>
                  <a:lnTo>
                    <a:pt x="104" y="624"/>
                  </a:lnTo>
                  <a:lnTo>
                    <a:pt x="104" y="604"/>
                  </a:lnTo>
                  <a:lnTo>
                    <a:pt x="98" y="584"/>
                  </a:lnTo>
                  <a:lnTo>
                    <a:pt x="98" y="564"/>
                  </a:lnTo>
                  <a:lnTo>
                    <a:pt x="98" y="546"/>
                  </a:lnTo>
                  <a:lnTo>
                    <a:pt x="98" y="546"/>
                  </a:lnTo>
                  <a:lnTo>
                    <a:pt x="91" y="520"/>
                  </a:lnTo>
                  <a:lnTo>
                    <a:pt x="91" y="500"/>
                  </a:lnTo>
                  <a:lnTo>
                    <a:pt x="91" y="481"/>
                  </a:lnTo>
                  <a:lnTo>
                    <a:pt x="85" y="455"/>
                  </a:lnTo>
                  <a:lnTo>
                    <a:pt x="85" y="435"/>
                  </a:lnTo>
                  <a:lnTo>
                    <a:pt x="78" y="415"/>
                  </a:lnTo>
                  <a:lnTo>
                    <a:pt x="78" y="390"/>
                  </a:lnTo>
                  <a:lnTo>
                    <a:pt x="71" y="370"/>
                  </a:lnTo>
                  <a:lnTo>
                    <a:pt x="71" y="350"/>
                  </a:lnTo>
                  <a:lnTo>
                    <a:pt x="65" y="326"/>
                  </a:lnTo>
                  <a:lnTo>
                    <a:pt x="65" y="306"/>
                  </a:lnTo>
                  <a:lnTo>
                    <a:pt x="58" y="286"/>
                  </a:lnTo>
                  <a:lnTo>
                    <a:pt x="58" y="261"/>
                  </a:lnTo>
                  <a:lnTo>
                    <a:pt x="51" y="241"/>
                  </a:lnTo>
                  <a:lnTo>
                    <a:pt x="45" y="221"/>
                  </a:lnTo>
                  <a:lnTo>
                    <a:pt x="45" y="196"/>
                  </a:lnTo>
                  <a:lnTo>
                    <a:pt x="38" y="176"/>
                  </a:lnTo>
                  <a:lnTo>
                    <a:pt x="38" y="156"/>
                  </a:lnTo>
                  <a:lnTo>
                    <a:pt x="33" y="136"/>
                  </a:lnTo>
                  <a:lnTo>
                    <a:pt x="26" y="11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0" y="65"/>
                  </a:lnTo>
                  <a:lnTo>
                    <a:pt x="7" y="2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C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3" name="Freeform 13"/>
            <p:cNvSpPr>
              <a:spLocks/>
            </p:cNvSpPr>
            <p:nvPr/>
          </p:nvSpPr>
          <p:spPr bwMode="auto">
            <a:xfrm>
              <a:off x="3200" y="1809"/>
              <a:ext cx="286" cy="769"/>
            </a:xfrm>
            <a:custGeom>
              <a:avLst/>
              <a:gdLst>
                <a:gd name="T0" fmla="*/ 551 w 571"/>
                <a:gd name="T1" fmla="*/ 78 h 1537"/>
                <a:gd name="T2" fmla="*/ 564 w 571"/>
                <a:gd name="T3" fmla="*/ 182 h 1537"/>
                <a:gd name="T4" fmla="*/ 571 w 571"/>
                <a:gd name="T5" fmla="*/ 280 h 1537"/>
                <a:gd name="T6" fmla="*/ 571 w 571"/>
                <a:gd name="T7" fmla="*/ 383 h 1537"/>
                <a:gd name="T8" fmla="*/ 571 w 571"/>
                <a:gd name="T9" fmla="*/ 487 h 1537"/>
                <a:gd name="T10" fmla="*/ 571 w 571"/>
                <a:gd name="T11" fmla="*/ 590 h 1537"/>
                <a:gd name="T12" fmla="*/ 564 w 571"/>
                <a:gd name="T13" fmla="*/ 695 h 1537"/>
                <a:gd name="T14" fmla="*/ 564 w 571"/>
                <a:gd name="T15" fmla="*/ 791 h 1537"/>
                <a:gd name="T16" fmla="*/ 564 w 571"/>
                <a:gd name="T17" fmla="*/ 876 h 1537"/>
                <a:gd name="T18" fmla="*/ 557 w 571"/>
                <a:gd name="T19" fmla="*/ 993 h 1537"/>
                <a:gd name="T20" fmla="*/ 551 w 571"/>
                <a:gd name="T21" fmla="*/ 1103 h 1537"/>
                <a:gd name="T22" fmla="*/ 544 w 571"/>
                <a:gd name="T23" fmla="*/ 1187 h 1537"/>
                <a:gd name="T24" fmla="*/ 531 w 571"/>
                <a:gd name="T25" fmla="*/ 1225 h 1537"/>
                <a:gd name="T26" fmla="*/ 506 w 571"/>
                <a:gd name="T27" fmla="*/ 1343 h 1537"/>
                <a:gd name="T28" fmla="*/ 473 w 571"/>
                <a:gd name="T29" fmla="*/ 1428 h 1537"/>
                <a:gd name="T30" fmla="*/ 506 w 571"/>
                <a:gd name="T31" fmla="*/ 1303 h 1537"/>
                <a:gd name="T32" fmla="*/ 524 w 571"/>
                <a:gd name="T33" fmla="*/ 1207 h 1537"/>
                <a:gd name="T34" fmla="*/ 544 w 571"/>
                <a:gd name="T35" fmla="*/ 1103 h 1537"/>
                <a:gd name="T36" fmla="*/ 544 w 571"/>
                <a:gd name="T37" fmla="*/ 1000 h 1537"/>
                <a:gd name="T38" fmla="*/ 513 w 571"/>
                <a:gd name="T39" fmla="*/ 929 h 1537"/>
                <a:gd name="T40" fmla="*/ 499 w 571"/>
                <a:gd name="T41" fmla="*/ 929 h 1537"/>
                <a:gd name="T42" fmla="*/ 499 w 571"/>
                <a:gd name="T43" fmla="*/ 929 h 1537"/>
                <a:gd name="T44" fmla="*/ 388 w 571"/>
                <a:gd name="T45" fmla="*/ 947 h 1537"/>
                <a:gd name="T46" fmla="*/ 279 w 571"/>
                <a:gd name="T47" fmla="*/ 967 h 1537"/>
                <a:gd name="T48" fmla="*/ 187 w 571"/>
                <a:gd name="T49" fmla="*/ 987 h 1537"/>
                <a:gd name="T50" fmla="*/ 167 w 571"/>
                <a:gd name="T51" fmla="*/ 1018 h 1537"/>
                <a:gd name="T52" fmla="*/ 167 w 571"/>
                <a:gd name="T53" fmla="*/ 1116 h 1537"/>
                <a:gd name="T54" fmla="*/ 149 w 571"/>
                <a:gd name="T55" fmla="*/ 1225 h 1537"/>
                <a:gd name="T56" fmla="*/ 129 w 571"/>
                <a:gd name="T57" fmla="*/ 1323 h 1537"/>
                <a:gd name="T58" fmla="*/ 103 w 571"/>
                <a:gd name="T59" fmla="*/ 1421 h 1537"/>
                <a:gd name="T60" fmla="*/ 71 w 571"/>
                <a:gd name="T61" fmla="*/ 1537 h 1537"/>
                <a:gd name="T62" fmla="*/ 51 w 571"/>
                <a:gd name="T63" fmla="*/ 1517 h 1537"/>
                <a:gd name="T64" fmla="*/ 89 w 571"/>
                <a:gd name="T65" fmla="*/ 1428 h 1537"/>
                <a:gd name="T66" fmla="*/ 109 w 571"/>
                <a:gd name="T67" fmla="*/ 1310 h 1537"/>
                <a:gd name="T68" fmla="*/ 129 w 571"/>
                <a:gd name="T69" fmla="*/ 1219 h 1537"/>
                <a:gd name="T70" fmla="*/ 136 w 571"/>
                <a:gd name="T71" fmla="*/ 1116 h 1537"/>
                <a:gd name="T72" fmla="*/ 143 w 571"/>
                <a:gd name="T73" fmla="*/ 1005 h 1537"/>
                <a:gd name="T74" fmla="*/ 149 w 571"/>
                <a:gd name="T75" fmla="*/ 902 h 1537"/>
                <a:gd name="T76" fmla="*/ 143 w 571"/>
                <a:gd name="T77" fmla="*/ 791 h 1537"/>
                <a:gd name="T78" fmla="*/ 136 w 571"/>
                <a:gd name="T79" fmla="*/ 688 h 1537"/>
                <a:gd name="T80" fmla="*/ 129 w 571"/>
                <a:gd name="T81" fmla="*/ 604 h 1537"/>
                <a:gd name="T82" fmla="*/ 109 w 571"/>
                <a:gd name="T83" fmla="*/ 499 h 1537"/>
                <a:gd name="T84" fmla="*/ 89 w 571"/>
                <a:gd name="T85" fmla="*/ 390 h 1537"/>
                <a:gd name="T86" fmla="*/ 71 w 571"/>
                <a:gd name="T87" fmla="*/ 280 h 1537"/>
                <a:gd name="T88" fmla="*/ 45 w 571"/>
                <a:gd name="T89" fmla="*/ 176 h 1537"/>
                <a:gd name="T90" fmla="*/ 0 w 571"/>
                <a:gd name="T91" fmla="*/ 78 h 1537"/>
                <a:gd name="T92" fmla="*/ 78 w 571"/>
                <a:gd name="T93" fmla="*/ 53 h 1537"/>
                <a:gd name="T94" fmla="*/ 181 w 571"/>
                <a:gd name="T95" fmla="*/ 33 h 1537"/>
                <a:gd name="T96" fmla="*/ 285 w 571"/>
                <a:gd name="T97" fmla="*/ 13 h 1537"/>
                <a:gd name="T98" fmla="*/ 395 w 571"/>
                <a:gd name="T99" fmla="*/ 0 h 1537"/>
                <a:gd name="T100" fmla="*/ 506 w 571"/>
                <a:gd name="T101" fmla="*/ 0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1" h="1537">
                  <a:moveTo>
                    <a:pt x="524" y="0"/>
                  </a:moveTo>
                  <a:lnTo>
                    <a:pt x="531" y="20"/>
                  </a:lnTo>
                  <a:lnTo>
                    <a:pt x="537" y="40"/>
                  </a:lnTo>
                  <a:lnTo>
                    <a:pt x="544" y="60"/>
                  </a:lnTo>
                  <a:lnTo>
                    <a:pt x="551" y="78"/>
                  </a:lnTo>
                  <a:lnTo>
                    <a:pt x="551" y="98"/>
                  </a:lnTo>
                  <a:lnTo>
                    <a:pt x="557" y="118"/>
                  </a:lnTo>
                  <a:lnTo>
                    <a:pt x="557" y="136"/>
                  </a:lnTo>
                  <a:lnTo>
                    <a:pt x="564" y="156"/>
                  </a:lnTo>
                  <a:lnTo>
                    <a:pt x="564" y="182"/>
                  </a:lnTo>
                  <a:lnTo>
                    <a:pt x="564" y="202"/>
                  </a:lnTo>
                  <a:lnTo>
                    <a:pt x="571" y="220"/>
                  </a:lnTo>
                  <a:lnTo>
                    <a:pt x="571" y="240"/>
                  </a:lnTo>
                  <a:lnTo>
                    <a:pt x="571" y="260"/>
                  </a:lnTo>
                  <a:lnTo>
                    <a:pt x="571" y="280"/>
                  </a:lnTo>
                  <a:lnTo>
                    <a:pt x="571" y="298"/>
                  </a:lnTo>
                  <a:lnTo>
                    <a:pt x="571" y="325"/>
                  </a:lnTo>
                  <a:lnTo>
                    <a:pt x="571" y="345"/>
                  </a:lnTo>
                  <a:lnTo>
                    <a:pt x="571" y="363"/>
                  </a:lnTo>
                  <a:lnTo>
                    <a:pt x="571" y="383"/>
                  </a:lnTo>
                  <a:lnTo>
                    <a:pt x="571" y="403"/>
                  </a:lnTo>
                  <a:lnTo>
                    <a:pt x="571" y="423"/>
                  </a:lnTo>
                  <a:lnTo>
                    <a:pt x="571" y="448"/>
                  </a:lnTo>
                  <a:lnTo>
                    <a:pt x="571" y="468"/>
                  </a:lnTo>
                  <a:lnTo>
                    <a:pt x="571" y="487"/>
                  </a:lnTo>
                  <a:lnTo>
                    <a:pt x="571" y="506"/>
                  </a:lnTo>
                  <a:lnTo>
                    <a:pt x="571" y="526"/>
                  </a:lnTo>
                  <a:lnTo>
                    <a:pt x="571" y="546"/>
                  </a:lnTo>
                  <a:lnTo>
                    <a:pt x="571" y="570"/>
                  </a:lnTo>
                  <a:lnTo>
                    <a:pt x="571" y="590"/>
                  </a:lnTo>
                  <a:lnTo>
                    <a:pt x="564" y="610"/>
                  </a:lnTo>
                  <a:lnTo>
                    <a:pt x="564" y="630"/>
                  </a:lnTo>
                  <a:lnTo>
                    <a:pt x="564" y="648"/>
                  </a:lnTo>
                  <a:lnTo>
                    <a:pt x="564" y="668"/>
                  </a:lnTo>
                  <a:lnTo>
                    <a:pt x="564" y="695"/>
                  </a:lnTo>
                  <a:lnTo>
                    <a:pt x="564" y="713"/>
                  </a:lnTo>
                  <a:lnTo>
                    <a:pt x="564" y="733"/>
                  </a:lnTo>
                  <a:lnTo>
                    <a:pt x="564" y="753"/>
                  </a:lnTo>
                  <a:lnTo>
                    <a:pt x="564" y="773"/>
                  </a:lnTo>
                  <a:lnTo>
                    <a:pt x="564" y="791"/>
                  </a:lnTo>
                  <a:lnTo>
                    <a:pt x="564" y="791"/>
                  </a:lnTo>
                  <a:lnTo>
                    <a:pt x="564" y="811"/>
                  </a:lnTo>
                  <a:lnTo>
                    <a:pt x="564" y="837"/>
                  </a:lnTo>
                  <a:lnTo>
                    <a:pt x="564" y="857"/>
                  </a:lnTo>
                  <a:lnTo>
                    <a:pt x="564" y="876"/>
                  </a:lnTo>
                  <a:lnTo>
                    <a:pt x="564" y="902"/>
                  </a:lnTo>
                  <a:lnTo>
                    <a:pt x="557" y="922"/>
                  </a:lnTo>
                  <a:lnTo>
                    <a:pt x="557" y="947"/>
                  </a:lnTo>
                  <a:lnTo>
                    <a:pt x="557" y="967"/>
                  </a:lnTo>
                  <a:lnTo>
                    <a:pt x="557" y="993"/>
                  </a:lnTo>
                  <a:lnTo>
                    <a:pt x="557" y="1012"/>
                  </a:lnTo>
                  <a:lnTo>
                    <a:pt x="551" y="1038"/>
                  </a:lnTo>
                  <a:lnTo>
                    <a:pt x="551" y="1058"/>
                  </a:lnTo>
                  <a:lnTo>
                    <a:pt x="551" y="1083"/>
                  </a:lnTo>
                  <a:lnTo>
                    <a:pt x="551" y="1103"/>
                  </a:lnTo>
                  <a:lnTo>
                    <a:pt x="544" y="1123"/>
                  </a:lnTo>
                  <a:lnTo>
                    <a:pt x="544" y="1148"/>
                  </a:lnTo>
                  <a:lnTo>
                    <a:pt x="544" y="1167"/>
                  </a:lnTo>
                  <a:lnTo>
                    <a:pt x="544" y="1187"/>
                  </a:lnTo>
                  <a:lnTo>
                    <a:pt x="544" y="1187"/>
                  </a:lnTo>
                  <a:lnTo>
                    <a:pt x="537" y="1194"/>
                  </a:lnTo>
                  <a:lnTo>
                    <a:pt x="537" y="1201"/>
                  </a:lnTo>
                  <a:lnTo>
                    <a:pt x="537" y="1207"/>
                  </a:lnTo>
                  <a:lnTo>
                    <a:pt x="537" y="1207"/>
                  </a:lnTo>
                  <a:lnTo>
                    <a:pt x="531" y="1225"/>
                  </a:lnTo>
                  <a:lnTo>
                    <a:pt x="531" y="1252"/>
                  </a:lnTo>
                  <a:lnTo>
                    <a:pt x="524" y="1272"/>
                  </a:lnTo>
                  <a:lnTo>
                    <a:pt x="519" y="1297"/>
                  </a:lnTo>
                  <a:lnTo>
                    <a:pt x="513" y="1317"/>
                  </a:lnTo>
                  <a:lnTo>
                    <a:pt x="506" y="1343"/>
                  </a:lnTo>
                  <a:lnTo>
                    <a:pt x="499" y="1363"/>
                  </a:lnTo>
                  <a:lnTo>
                    <a:pt x="493" y="1381"/>
                  </a:lnTo>
                  <a:lnTo>
                    <a:pt x="479" y="1408"/>
                  </a:lnTo>
                  <a:lnTo>
                    <a:pt x="473" y="1428"/>
                  </a:lnTo>
                  <a:lnTo>
                    <a:pt x="473" y="1428"/>
                  </a:lnTo>
                  <a:lnTo>
                    <a:pt x="479" y="1401"/>
                  </a:lnTo>
                  <a:lnTo>
                    <a:pt x="486" y="1375"/>
                  </a:lnTo>
                  <a:lnTo>
                    <a:pt x="493" y="1350"/>
                  </a:lnTo>
                  <a:lnTo>
                    <a:pt x="499" y="1330"/>
                  </a:lnTo>
                  <a:lnTo>
                    <a:pt x="506" y="1303"/>
                  </a:lnTo>
                  <a:lnTo>
                    <a:pt x="513" y="1279"/>
                  </a:lnTo>
                  <a:lnTo>
                    <a:pt x="513" y="1279"/>
                  </a:lnTo>
                  <a:lnTo>
                    <a:pt x="519" y="1252"/>
                  </a:lnTo>
                  <a:lnTo>
                    <a:pt x="519" y="1232"/>
                  </a:lnTo>
                  <a:lnTo>
                    <a:pt x="524" y="1207"/>
                  </a:lnTo>
                  <a:lnTo>
                    <a:pt x="524" y="1187"/>
                  </a:lnTo>
                  <a:lnTo>
                    <a:pt x="531" y="1167"/>
                  </a:lnTo>
                  <a:lnTo>
                    <a:pt x="537" y="1143"/>
                  </a:lnTo>
                  <a:lnTo>
                    <a:pt x="537" y="1123"/>
                  </a:lnTo>
                  <a:lnTo>
                    <a:pt x="544" y="1103"/>
                  </a:lnTo>
                  <a:lnTo>
                    <a:pt x="544" y="1083"/>
                  </a:lnTo>
                  <a:lnTo>
                    <a:pt x="544" y="1065"/>
                  </a:lnTo>
                  <a:lnTo>
                    <a:pt x="544" y="1038"/>
                  </a:lnTo>
                  <a:lnTo>
                    <a:pt x="551" y="1018"/>
                  </a:lnTo>
                  <a:lnTo>
                    <a:pt x="544" y="1000"/>
                  </a:lnTo>
                  <a:lnTo>
                    <a:pt x="544" y="973"/>
                  </a:lnTo>
                  <a:lnTo>
                    <a:pt x="544" y="973"/>
                  </a:lnTo>
                  <a:lnTo>
                    <a:pt x="537" y="960"/>
                  </a:lnTo>
                  <a:lnTo>
                    <a:pt x="531" y="940"/>
                  </a:lnTo>
                  <a:lnTo>
                    <a:pt x="513" y="929"/>
                  </a:lnTo>
                  <a:lnTo>
                    <a:pt x="513" y="929"/>
                  </a:lnTo>
                  <a:lnTo>
                    <a:pt x="513" y="929"/>
                  </a:lnTo>
                  <a:lnTo>
                    <a:pt x="499" y="929"/>
                  </a:lnTo>
                  <a:lnTo>
                    <a:pt x="499" y="929"/>
                  </a:lnTo>
                  <a:lnTo>
                    <a:pt x="499" y="929"/>
                  </a:lnTo>
                  <a:lnTo>
                    <a:pt x="499" y="929"/>
                  </a:lnTo>
                  <a:lnTo>
                    <a:pt x="499" y="929"/>
                  </a:lnTo>
                  <a:lnTo>
                    <a:pt x="499" y="929"/>
                  </a:lnTo>
                  <a:lnTo>
                    <a:pt x="499" y="929"/>
                  </a:lnTo>
                  <a:lnTo>
                    <a:pt x="499" y="929"/>
                  </a:lnTo>
                  <a:lnTo>
                    <a:pt x="479" y="934"/>
                  </a:lnTo>
                  <a:lnTo>
                    <a:pt x="453" y="934"/>
                  </a:lnTo>
                  <a:lnTo>
                    <a:pt x="435" y="934"/>
                  </a:lnTo>
                  <a:lnTo>
                    <a:pt x="415" y="940"/>
                  </a:lnTo>
                  <a:lnTo>
                    <a:pt x="388" y="947"/>
                  </a:lnTo>
                  <a:lnTo>
                    <a:pt x="370" y="947"/>
                  </a:lnTo>
                  <a:lnTo>
                    <a:pt x="343" y="953"/>
                  </a:lnTo>
                  <a:lnTo>
                    <a:pt x="323" y="953"/>
                  </a:lnTo>
                  <a:lnTo>
                    <a:pt x="299" y="960"/>
                  </a:lnTo>
                  <a:lnTo>
                    <a:pt x="279" y="967"/>
                  </a:lnTo>
                  <a:lnTo>
                    <a:pt x="259" y="967"/>
                  </a:lnTo>
                  <a:lnTo>
                    <a:pt x="239" y="973"/>
                  </a:lnTo>
                  <a:lnTo>
                    <a:pt x="239" y="973"/>
                  </a:lnTo>
                  <a:lnTo>
                    <a:pt x="214" y="980"/>
                  </a:lnTo>
                  <a:lnTo>
                    <a:pt x="187" y="987"/>
                  </a:lnTo>
                  <a:lnTo>
                    <a:pt x="167" y="1005"/>
                  </a:lnTo>
                  <a:lnTo>
                    <a:pt x="167" y="1005"/>
                  </a:lnTo>
                  <a:lnTo>
                    <a:pt x="167" y="1005"/>
                  </a:lnTo>
                  <a:lnTo>
                    <a:pt x="167" y="1012"/>
                  </a:lnTo>
                  <a:lnTo>
                    <a:pt x="167" y="1018"/>
                  </a:lnTo>
                  <a:lnTo>
                    <a:pt x="167" y="1018"/>
                  </a:lnTo>
                  <a:lnTo>
                    <a:pt x="167" y="1045"/>
                  </a:lnTo>
                  <a:lnTo>
                    <a:pt x="167" y="1071"/>
                  </a:lnTo>
                  <a:lnTo>
                    <a:pt x="167" y="1089"/>
                  </a:lnTo>
                  <a:lnTo>
                    <a:pt x="167" y="1116"/>
                  </a:lnTo>
                  <a:lnTo>
                    <a:pt x="167" y="1136"/>
                  </a:lnTo>
                  <a:lnTo>
                    <a:pt x="162" y="1154"/>
                  </a:lnTo>
                  <a:lnTo>
                    <a:pt x="162" y="1181"/>
                  </a:lnTo>
                  <a:lnTo>
                    <a:pt x="156" y="1201"/>
                  </a:lnTo>
                  <a:lnTo>
                    <a:pt x="149" y="1225"/>
                  </a:lnTo>
                  <a:lnTo>
                    <a:pt x="149" y="1225"/>
                  </a:lnTo>
                  <a:lnTo>
                    <a:pt x="143" y="1245"/>
                  </a:lnTo>
                  <a:lnTo>
                    <a:pt x="143" y="1272"/>
                  </a:lnTo>
                  <a:lnTo>
                    <a:pt x="136" y="1297"/>
                  </a:lnTo>
                  <a:lnTo>
                    <a:pt x="129" y="1323"/>
                  </a:lnTo>
                  <a:lnTo>
                    <a:pt x="123" y="1343"/>
                  </a:lnTo>
                  <a:lnTo>
                    <a:pt x="116" y="1368"/>
                  </a:lnTo>
                  <a:lnTo>
                    <a:pt x="109" y="1395"/>
                  </a:lnTo>
                  <a:lnTo>
                    <a:pt x="103" y="1421"/>
                  </a:lnTo>
                  <a:lnTo>
                    <a:pt x="103" y="1421"/>
                  </a:lnTo>
                  <a:lnTo>
                    <a:pt x="96" y="1439"/>
                  </a:lnTo>
                  <a:lnTo>
                    <a:pt x="89" y="1466"/>
                  </a:lnTo>
                  <a:lnTo>
                    <a:pt x="84" y="1492"/>
                  </a:lnTo>
                  <a:lnTo>
                    <a:pt x="78" y="1511"/>
                  </a:lnTo>
                  <a:lnTo>
                    <a:pt x="71" y="1537"/>
                  </a:lnTo>
                  <a:lnTo>
                    <a:pt x="71" y="1537"/>
                  </a:lnTo>
                  <a:lnTo>
                    <a:pt x="58" y="1537"/>
                  </a:lnTo>
                  <a:lnTo>
                    <a:pt x="58" y="1531"/>
                  </a:lnTo>
                  <a:lnTo>
                    <a:pt x="51" y="1517"/>
                  </a:lnTo>
                  <a:lnTo>
                    <a:pt x="51" y="1517"/>
                  </a:lnTo>
                  <a:lnTo>
                    <a:pt x="71" y="1499"/>
                  </a:lnTo>
                  <a:lnTo>
                    <a:pt x="78" y="1473"/>
                  </a:lnTo>
                  <a:lnTo>
                    <a:pt x="84" y="1446"/>
                  </a:lnTo>
                  <a:lnTo>
                    <a:pt x="89" y="1428"/>
                  </a:lnTo>
                  <a:lnTo>
                    <a:pt x="89" y="1428"/>
                  </a:lnTo>
                  <a:lnTo>
                    <a:pt x="96" y="1401"/>
                  </a:lnTo>
                  <a:lnTo>
                    <a:pt x="103" y="1381"/>
                  </a:lnTo>
                  <a:lnTo>
                    <a:pt x="103" y="1356"/>
                  </a:lnTo>
                  <a:lnTo>
                    <a:pt x="109" y="1337"/>
                  </a:lnTo>
                  <a:lnTo>
                    <a:pt x="109" y="1310"/>
                  </a:lnTo>
                  <a:lnTo>
                    <a:pt x="116" y="1285"/>
                  </a:lnTo>
                  <a:lnTo>
                    <a:pt x="123" y="1265"/>
                  </a:lnTo>
                  <a:lnTo>
                    <a:pt x="123" y="1265"/>
                  </a:lnTo>
                  <a:lnTo>
                    <a:pt x="123" y="1245"/>
                  </a:lnTo>
                  <a:lnTo>
                    <a:pt x="129" y="1219"/>
                  </a:lnTo>
                  <a:lnTo>
                    <a:pt x="129" y="1201"/>
                  </a:lnTo>
                  <a:lnTo>
                    <a:pt x="129" y="1181"/>
                  </a:lnTo>
                  <a:lnTo>
                    <a:pt x="136" y="1154"/>
                  </a:lnTo>
                  <a:lnTo>
                    <a:pt x="136" y="1136"/>
                  </a:lnTo>
                  <a:lnTo>
                    <a:pt x="136" y="1116"/>
                  </a:lnTo>
                  <a:lnTo>
                    <a:pt x="143" y="1089"/>
                  </a:lnTo>
                  <a:lnTo>
                    <a:pt x="143" y="1071"/>
                  </a:lnTo>
                  <a:lnTo>
                    <a:pt x="143" y="1051"/>
                  </a:lnTo>
                  <a:lnTo>
                    <a:pt x="143" y="1025"/>
                  </a:lnTo>
                  <a:lnTo>
                    <a:pt x="143" y="1005"/>
                  </a:lnTo>
                  <a:lnTo>
                    <a:pt x="149" y="987"/>
                  </a:lnTo>
                  <a:lnTo>
                    <a:pt x="149" y="967"/>
                  </a:lnTo>
                  <a:lnTo>
                    <a:pt x="149" y="940"/>
                  </a:lnTo>
                  <a:lnTo>
                    <a:pt x="149" y="922"/>
                  </a:lnTo>
                  <a:lnTo>
                    <a:pt x="149" y="902"/>
                  </a:lnTo>
                  <a:lnTo>
                    <a:pt x="149" y="876"/>
                  </a:lnTo>
                  <a:lnTo>
                    <a:pt x="149" y="857"/>
                  </a:lnTo>
                  <a:lnTo>
                    <a:pt x="149" y="837"/>
                  </a:lnTo>
                  <a:lnTo>
                    <a:pt x="149" y="817"/>
                  </a:lnTo>
                  <a:lnTo>
                    <a:pt x="143" y="791"/>
                  </a:lnTo>
                  <a:lnTo>
                    <a:pt x="143" y="773"/>
                  </a:lnTo>
                  <a:lnTo>
                    <a:pt x="143" y="753"/>
                  </a:lnTo>
                  <a:lnTo>
                    <a:pt x="143" y="733"/>
                  </a:lnTo>
                  <a:lnTo>
                    <a:pt x="143" y="708"/>
                  </a:lnTo>
                  <a:lnTo>
                    <a:pt x="136" y="688"/>
                  </a:lnTo>
                  <a:lnTo>
                    <a:pt x="136" y="688"/>
                  </a:lnTo>
                  <a:lnTo>
                    <a:pt x="136" y="668"/>
                  </a:lnTo>
                  <a:lnTo>
                    <a:pt x="136" y="648"/>
                  </a:lnTo>
                  <a:lnTo>
                    <a:pt x="129" y="623"/>
                  </a:lnTo>
                  <a:lnTo>
                    <a:pt x="129" y="604"/>
                  </a:lnTo>
                  <a:lnTo>
                    <a:pt x="123" y="584"/>
                  </a:lnTo>
                  <a:lnTo>
                    <a:pt x="123" y="565"/>
                  </a:lnTo>
                  <a:lnTo>
                    <a:pt x="116" y="539"/>
                  </a:lnTo>
                  <a:lnTo>
                    <a:pt x="116" y="519"/>
                  </a:lnTo>
                  <a:lnTo>
                    <a:pt x="109" y="499"/>
                  </a:lnTo>
                  <a:lnTo>
                    <a:pt x="109" y="474"/>
                  </a:lnTo>
                  <a:lnTo>
                    <a:pt x="103" y="454"/>
                  </a:lnTo>
                  <a:lnTo>
                    <a:pt x="96" y="434"/>
                  </a:lnTo>
                  <a:lnTo>
                    <a:pt x="96" y="410"/>
                  </a:lnTo>
                  <a:lnTo>
                    <a:pt x="89" y="390"/>
                  </a:lnTo>
                  <a:lnTo>
                    <a:pt x="89" y="363"/>
                  </a:lnTo>
                  <a:lnTo>
                    <a:pt x="84" y="345"/>
                  </a:lnTo>
                  <a:lnTo>
                    <a:pt x="78" y="325"/>
                  </a:lnTo>
                  <a:lnTo>
                    <a:pt x="78" y="298"/>
                  </a:lnTo>
                  <a:lnTo>
                    <a:pt x="71" y="280"/>
                  </a:lnTo>
                  <a:lnTo>
                    <a:pt x="65" y="260"/>
                  </a:lnTo>
                  <a:lnTo>
                    <a:pt x="58" y="240"/>
                  </a:lnTo>
                  <a:lnTo>
                    <a:pt x="58" y="214"/>
                  </a:lnTo>
                  <a:lnTo>
                    <a:pt x="51" y="19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31" y="149"/>
                  </a:lnTo>
                  <a:lnTo>
                    <a:pt x="25" y="124"/>
                  </a:lnTo>
                  <a:lnTo>
                    <a:pt x="13" y="10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8" y="71"/>
                  </a:lnTo>
                  <a:lnTo>
                    <a:pt x="38" y="65"/>
                  </a:lnTo>
                  <a:lnTo>
                    <a:pt x="58" y="60"/>
                  </a:lnTo>
                  <a:lnTo>
                    <a:pt x="78" y="53"/>
                  </a:lnTo>
                  <a:lnTo>
                    <a:pt x="96" y="46"/>
                  </a:lnTo>
                  <a:lnTo>
                    <a:pt x="116" y="46"/>
                  </a:lnTo>
                  <a:lnTo>
                    <a:pt x="136" y="40"/>
                  </a:lnTo>
                  <a:lnTo>
                    <a:pt x="162" y="33"/>
                  </a:lnTo>
                  <a:lnTo>
                    <a:pt x="181" y="33"/>
                  </a:lnTo>
                  <a:lnTo>
                    <a:pt x="201" y="26"/>
                  </a:lnTo>
                  <a:lnTo>
                    <a:pt x="221" y="20"/>
                  </a:lnTo>
                  <a:lnTo>
                    <a:pt x="245" y="20"/>
                  </a:lnTo>
                  <a:lnTo>
                    <a:pt x="265" y="13"/>
                  </a:lnTo>
                  <a:lnTo>
                    <a:pt x="285" y="13"/>
                  </a:lnTo>
                  <a:lnTo>
                    <a:pt x="310" y="13"/>
                  </a:lnTo>
                  <a:lnTo>
                    <a:pt x="330" y="6"/>
                  </a:lnTo>
                  <a:lnTo>
                    <a:pt x="350" y="6"/>
                  </a:lnTo>
                  <a:lnTo>
                    <a:pt x="376" y="6"/>
                  </a:lnTo>
                  <a:lnTo>
                    <a:pt x="395" y="0"/>
                  </a:lnTo>
                  <a:lnTo>
                    <a:pt x="415" y="0"/>
                  </a:lnTo>
                  <a:lnTo>
                    <a:pt x="441" y="0"/>
                  </a:lnTo>
                  <a:lnTo>
                    <a:pt x="459" y="0"/>
                  </a:lnTo>
                  <a:lnTo>
                    <a:pt x="486" y="0"/>
                  </a:lnTo>
                  <a:lnTo>
                    <a:pt x="506" y="0"/>
                  </a:lnTo>
                  <a:lnTo>
                    <a:pt x="524" y="0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4" name="Freeform 14"/>
            <p:cNvSpPr>
              <a:spLocks/>
            </p:cNvSpPr>
            <p:nvPr/>
          </p:nvSpPr>
          <p:spPr bwMode="auto">
            <a:xfrm>
              <a:off x="3243" y="2283"/>
              <a:ext cx="220" cy="298"/>
            </a:xfrm>
            <a:custGeom>
              <a:avLst/>
              <a:gdLst>
                <a:gd name="T0" fmla="*/ 59 w 440"/>
                <a:gd name="T1" fmla="*/ 363 h 597"/>
                <a:gd name="T2" fmla="*/ 78 w 440"/>
                <a:gd name="T3" fmla="*/ 298 h 597"/>
                <a:gd name="T4" fmla="*/ 83 w 440"/>
                <a:gd name="T5" fmla="*/ 272 h 597"/>
                <a:gd name="T6" fmla="*/ 90 w 440"/>
                <a:gd name="T7" fmla="*/ 227 h 597"/>
                <a:gd name="T8" fmla="*/ 97 w 440"/>
                <a:gd name="T9" fmla="*/ 182 h 597"/>
                <a:gd name="T10" fmla="*/ 97 w 440"/>
                <a:gd name="T11" fmla="*/ 156 h 597"/>
                <a:gd name="T12" fmla="*/ 103 w 440"/>
                <a:gd name="T13" fmla="*/ 98 h 597"/>
                <a:gd name="T14" fmla="*/ 103 w 440"/>
                <a:gd name="T15" fmla="*/ 65 h 597"/>
                <a:gd name="T16" fmla="*/ 150 w 440"/>
                <a:gd name="T17" fmla="*/ 46 h 597"/>
                <a:gd name="T18" fmla="*/ 201 w 440"/>
                <a:gd name="T19" fmla="*/ 33 h 597"/>
                <a:gd name="T20" fmla="*/ 226 w 440"/>
                <a:gd name="T21" fmla="*/ 33 h 597"/>
                <a:gd name="T22" fmla="*/ 273 w 440"/>
                <a:gd name="T23" fmla="*/ 20 h 597"/>
                <a:gd name="T24" fmla="*/ 317 w 440"/>
                <a:gd name="T25" fmla="*/ 13 h 597"/>
                <a:gd name="T26" fmla="*/ 364 w 440"/>
                <a:gd name="T27" fmla="*/ 6 h 597"/>
                <a:gd name="T28" fmla="*/ 389 w 440"/>
                <a:gd name="T29" fmla="*/ 6 h 597"/>
                <a:gd name="T30" fmla="*/ 415 w 440"/>
                <a:gd name="T31" fmla="*/ 0 h 597"/>
                <a:gd name="T32" fmla="*/ 429 w 440"/>
                <a:gd name="T33" fmla="*/ 6 h 597"/>
                <a:gd name="T34" fmla="*/ 440 w 440"/>
                <a:gd name="T35" fmla="*/ 58 h 597"/>
                <a:gd name="T36" fmla="*/ 440 w 440"/>
                <a:gd name="T37" fmla="*/ 91 h 597"/>
                <a:gd name="T38" fmla="*/ 440 w 440"/>
                <a:gd name="T39" fmla="*/ 149 h 597"/>
                <a:gd name="T40" fmla="*/ 429 w 440"/>
                <a:gd name="T41" fmla="*/ 207 h 597"/>
                <a:gd name="T42" fmla="*/ 435 w 440"/>
                <a:gd name="T43" fmla="*/ 214 h 597"/>
                <a:gd name="T44" fmla="*/ 429 w 440"/>
                <a:gd name="T45" fmla="*/ 234 h 597"/>
                <a:gd name="T46" fmla="*/ 422 w 440"/>
                <a:gd name="T47" fmla="*/ 254 h 597"/>
                <a:gd name="T48" fmla="*/ 415 w 440"/>
                <a:gd name="T49" fmla="*/ 298 h 597"/>
                <a:gd name="T50" fmla="*/ 409 w 440"/>
                <a:gd name="T51" fmla="*/ 338 h 597"/>
                <a:gd name="T52" fmla="*/ 395 w 440"/>
                <a:gd name="T53" fmla="*/ 383 h 597"/>
                <a:gd name="T54" fmla="*/ 389 w 440"/>
                <a:gd name="T55" fmla="*/ 421 h 597"/>
                <a:gd name="T56" fmla="*/ 369 w 440"/>
                <a:gd name="T57" fmla="*/ 461 h 597"/>
                <a:gd name="T58" fmla="*/ 351 w 440"/>
                <a:gd name="T59" fmla="*/ 499 h 597"/>
                <a:gd name="T60" fmla="*/ 337 w 440"/>
                <a:gd name="T61" fmla="*/ 519 h 597"/>
                <a:gd name="T62" fmla="*/ 331 w 440"/>
                <a:gd name="T63" fmla="*/ 532 h 597"/>
                <a:gd name="T64" fmla="*/ 324 w 440"/>
                <a:gd name="T65" fmla="*/ 532 h 597"/>
                <a:gd name="T66" fmla="*/ 279 w 440"/>
                <a:gd name="T67" fmla="*/ 539 h 597"/>
                <a:gd name="T68" fmla="*/ 233 w 440"/>
                <a:gd name="T69" fmla="*/ 545 h 597"/>
                <a:gd name="T70" fmla="*/ 188 w 440"/>
                <a:gd name="T71" fmla="*/ 552 h 597"/>
                <a:gd name="T72" fmla="*/ 143 w 440"/>
                <a:gd name="T73" fmla="*/ 564 h 597"/>
                <a:gd name="T74" fmla="*/ 103 w 440"/>
                <a:gd name="T75" fmla="*/ 584 h 597"/>
                <a:gd name="T76" fmla="*/ 65 w 440"/>
                <a:gd name="T77" fmla="*/ 597 h 597"/>
                <a:gd name="T78" fmla="*/ 45 w 440"/>
                <a:gd name="T79" fmla="*/ 597 h 597"/>
                <a:gd name="T80" fmla="*/ 0 w 440"/>
                <a:gd name="T81" fmla="*/ 590 h 597"/>
                <a:gd name="T82" fmla="*/ 5 w 440"/>
                <a:gd name="T83" fmla="*/ 570 h 597"/>
                <a:gd name="T84" fmla="*/ 19 w 440"/>
                <a:gd name="T85" fmla="*/ 532 h 597"/>
                <a:gd name="T86" fmla="*/ 32 w 440"/>
                <a:gd name="T87" fmla="*/ 487 h 597"/>
                <a:gd name="T88" fmla="*/ 45 w 440"/>
                <a:gd name="T89" fmla="*/ 441 h 597"/>
                <a:gd name="T90" fmla="*/ 52 w 440"/>
                <a:gd name="T91" fmla="*/ 396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0" h="597">
                  <a:moveTo>
                    <a:pt x="52" y="396"/>
                  </a:moveTo>
                  <a:lnTo>
                    <a:pt x="59" y="363"/>
                  </a:lnTo>
                  <a:lnTo>
                    <a:pt x="72" y="332"/>
                  </a:lnTo>
                  <a:lnTo>
                    <a:pt x="78" y="298"/>
                  </a:lnTo>
                  <a:lnTo>
                    <a:pt x="78" y="298"/>
                  </a:lnTo>
                  <a:lnTo>
                    <a:pt x="83" y="272"/>
                  </a:lnTo>
                  <a:lnTo>
                    <a:pt x="83" y="254"/>
                  </a:lnTo>
                  <a:lnTo>
                    <a:pt x="90" y="227"/>
                  </a:lnTo>
                  <a:lnTo>
                    <a:pt x="97" y="207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7" y="156"/>
                  </a:lnTo>
                  <a:lnTo>
                    <a:pt x="103" y="124"/>
                  </a:lnTo>
                  <a:lnTo>
                    <a:pt x="103" y="98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123" y="53"/>
                  </a:lnTo>
                  <a:lnTo>
                    <a:pt x="150" y="46"/>
                  </a:lnTo>
                  <a:lnTo>
                    <a:pt x="181" y="40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26" y="33"/>
                  </a:lnTo>
                  <a:lnTo>
                    <a:pt x="253" y="26"/>
                  </a:lnTo>
                  <a:lnTo>
                    <a:pt x="273" y="20"/>
                  </a:lnTo>
                  <a:lnTo>
                    <a:pt x="297" y="13"/>
                  </a:lnTo>
                  <a:lnTo>
                    <a:pt x="317" y="13"/>
                  </a:lnTo>
                  <a:lnTo>
                    <a:pt x="344" y="6"/>
                  </a:lnTo>
                  <a:lnTo>
                    <a:pt x="364" y="6"/>
                  </a:lnTo>
                  <a:lnTo>
                    <a:pt x="389" y="6"/>
                  </a:lnTo>
                  <a:lnTo>
                    <a:pt x="389" y="6"/>
                  </a:lnTo>
                  <a:lnTo>
                    <a:pt x="402" y="0"/>
                  </a:lnTo>
                  <a:lnTo>
                    <a:pt x="415" y="0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40" y="33"/>
                  </a:lnTo>
                  <a:lnTo>
                    <a:pt x="440" y="58"/>
                  </a:lnTo>
                  <a:lnTo>
                    <a:pt x="440" y="91"/>
                  </a:lnTo>
                  <a:lnTo>
                    <a:pt x="440" y="91"/>
                  </a:lnTo>
                  <a:lnTo>
                    <a:pt x="440" y="118"/>
                  </a:lnTo>
                  <a:lnTo>
                    <a:pt x="440" y="149"/>
                  </a:lnTo>
                  <a:lnTo>
                    <a:pt x="435" y="176"/>
                  </a:lnTo>
                  <a:lnTo>
                    <a:pt x="429" y="207"/>
                  </a:lnTo>
                  <a:lnTo>
                    <a:pt x="429" y="207"/>
                  </a:lnTo>
                  <a:lnTo>
                    <a:pt x="435" y="214"/>
                  </a:lnTo>
                  <a:lnTo>
                    <a:pt x="429" y="220"/>
                  </a:lnTo>
                  <a:lnTo>
                    <a:pt x="429" y="234"/>
                  </a:lnTo>
                  <a:lnTo>
                    <a:pt x="429" y="234"/>
                  </a:lnTo>
                  <a:lnTo>
                    <a:pt x="422" y="254"/>
                  </a:lnTo>
                  <a:lnTo>
                    <a:pt x="422" y="272"/>
                  </a:lnTo>
                  <a:lnTo>
                    <a:pt x="415" y="298"/>
                  </a:lnTo>
                  <a:lnTo>
                    <a:pt x="409" y="318"/>
                  </a:lnTo>
                  <a:lnTo>
                    <a:pt x="409" y="338"/>
                  </a:lnTo>
                  <a:lnTo>
                    <a:pt x="402" y="356"/>
                  </a:lnTo>
                  <a:lnTo>
                    <a:pt x="395" y="383"/>
                  </a:lnTo>
                  <a:lnTo>
                    <a:pt x="395" y="403"/>
                  </a:lnTo>
                  <a:lnTo>
                    <a:pt x="389" y="421"/>
                  </a:lnTo>
                  <a:lnTo>
                    <a:pt x="382" y="441"/>
                  </a:lnTo>
                  <a:lnTo>
                    <a:pt x="369" y="461"/>
                  </a:lnTo>
                  <a:lnTo>
                    <a:pt x="364" y="481"/>
                  </a:lnTo>
                  <a:lnTo>
                    <a:pt x="351" y="499"/>
                  </a:lnTo>
                  <a:lnTo>
                    <a:pt x="337" y="519"/>
                  </a:lnTo>
                  <a:lnTo>
                    <a:pt x="337" y="519"/>
                  </a:lnTo>
                  <a:lnTo>
                    <a:pt x="337" y="526"/>
                  </a:lnTo>
                  <a:lnTo>
                    <a:pt x="331" y="532"/>
                  </a:lnTo>
                  <a:lnTo>
                    <a:pt x="324" y="532"/>
                  </a:lnTo>
                  <a:lnTo>
                    <a:pt x="324" y="532"/>
                  </a:lnTo>
                  <a:lnTo>
                    <a:pt x="297" y="532"/>
                  </a:lnTo>
                  <a:lnTo>
                    <a:pt x="279" y="539"/>
                  </a:lnTo>
                  <a:lnTo>
                    <a:pt x="253" y="539"/>
                  </a:lnTo>
                  <a:lnTo>
                    <a:pt x="233" y="545"/>
                  </a:lnTo>
                  <a:lnTo>
                    <a:pt x="208" y="545"/>
                  </a:lnTo>
                  <a:lnTo>
                    <a:pt x="188" y="552"/>
                  </a:lnTo>
                  <a:lnTo>
                    <a:pt x="168" y="559"/>
                  </a:lnTo>
                  <a:lnTo>
                    <a:pt x="143" y="564"/>
                  </a:lnTo>
                  <a:lnTo>
                    <a:pt x="123" y="577"/>
                  </a:lnTo>
                  <a:lnTo>
                    <a:pt x="103" y="584"/>
                  </a:lnTo>
                  <a:lnTo>
                    <a:pt x="83" y="590"/>
                  </a:lnTo>
                  <a:lnTo>
                    <a:pt x="65" y="597"/>
                  </a:lnTo>
                  <a:lnTo>
                    <a:pt x="65" y="597"/>
                  </a:lnTo>
                  <a:lnTo>
                    <a:pt x="45" y="597"/>
                  </a:lnTo>
                  <a:lnTo>
                    <a:pt x="19" y="590"/>
                  </a:lnTo>
                  <a:lnTo>
                    <a:pt x="0" y="590"/>
                  </a:lnTo>
                  <a:lnTo>
                    <a:pt x="0" y="590"/>
                  </a:lnTo>
                  <a:lnTo>
                    <a:pt x="5" y="570"/>
                  </a:lnTo>
                  <a:lnTo>
                    <a:pt x="12" y="552"/>
                  </a:lnTo>
                  <a:lnTo>
                    <a:pt x="19" y="532"/>
                  </a:lnTo>
                  <a:lnTo>
                    <a:pt x="25" y="506"/>
                  </a:lnTo>
                  <a:lnTo>
                    <a:pt x="32" y="487"/>
                  </a:lnTo>
                  <a:lnTo>
                    <a:pt x="39" y="461"/>
                  </a:lnTo>
                  <a:lnTo>
                    <a:pt x="45" y="441"/>
                  </a:lnTo>
                  <a:lnTo>
                    <a:pt x="52" y="416"/>
                  </a:lnTo>
                  <a:lnTo>
                    <a:pt x="52" y="396"/>
                  </a:lnTo>
                  <a:lnTo>
                    <a:pt x="52" y="396"/>
                  </a:lnTo>
                  <a:close/>
                </a:path>
              </a:pathLst>
            </a:custGeom>
            <a:solidFill>
              <a:srgbClr val="002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5" name="Freeform 15"/>
            <p:cNvSpPr>
              <a:spLocks/>
            </p:cNvSpPr>
            <p:nvPr/>
          </p:nvSpPr>
          <p:spPr bwMode="auto">
            <a:xfrm>
              <a:off x="3249" y="1858"/>
              <a:ext cx="217" cy="270"/>
            </a:xfrm>
            <a:custGeom>
              <a:avLst/>
              <a:gdLst>
                <a:gd name="T0" fmla="*/ 47 w 435"/>
                <a:gd name="T1" fmla="*/ 71 h 539"/>
                <a:gd name="T2" fmla="*/ 91 w 435"/>
                <a:gd name="T3" fmla="*/ 58 h 539"/>
                <a:gd name="T4" fmla="*/ 138 w 435"/>
                <a:gd name="T5" fmla="*/ 51 h 539"/>
                <a:gd name="T6" fmla="*/ 169 w 435"/>
                <a:gd name="T7" fmla="*/ 44 h 539"/>
                <a:gd name="T8" fmla="*/ 227 w 435"/>
                <a:gd name="T9" fmla="*/ 33 h 539"/>
                <a:gd name="T10" fmla="*/ 254 w 435"/>
                <a:gd name="T11" fmla="*/ 20 h 539"/>
                <a:gd name="T12" fmla="*/ 305 w 435"/>
                <a:gd name="T13" fmla="*/ 13 h 539"/>
                <a:gd name="T14" fmla="*/ 357 w 435"/>
                <a:gd name="T15" fmla="*/ 13 h 539"/>
                <a:gd name="T16" fmla="*/ 363 w 435"/>
                <a:gd name="T17" fmla="*/ 13 h 539"/>
                <a:gd name="T18" fmla="*/ 363 w 435"/>
                <a:gd name="T19" fmla="*/ 0 h 539"/>
                <a:gd name="T20" fmla="*/ 377 w 435"/>
                <a:gd name="T21" fmla="*/ 13 h 539"/>
                <a:gd name="T22" fmla="*/ 390 w 435"/>
                <a:gd name="T23" fmla="*/ 38 h 539"/>
                <a:gd name="T24" fmla="*/ 397 w 435"/>
                <a:gd name="T25" fmla="*/ 64 h 539"/>
                <a:gd name="T26" fmla="*/ 403 w 435"/>
                <a:gd name="T27" fmla="*/ 104 h 539"/>
                <a:gd name="T28" fmla="*/ 417 w 435"/>
                <a:gd name="T29" fmla="*/ 149 h 539"/>
                <a:gd name="T30" fmla="*/ 423 w 435"/>
                <a:gd name="T31" fmla="*/ 187 h 539"/>
                <a:gd name="T32" fmla="*/ 428 w 435"/>
                <a:gd name="T33" fmla="*/ 234 h 539"/>
                <a:gd name="T34" fmla="*/ 428 w 435"/>
                <a:gd name="T35" fmla="*/ 272 h 539"/>
                <a:gd name="T36" fmla="*/ 428 w 435"/>
                <a:gd name="T37" fmla="*/ 318 h 539"/>
                <a:gd name="T38" fmla="*/ 435 w 435"/>
                <a:gd name="T39" fmla="*/ 356 h 539"/>
                <a:gd name="T40" fmla="*/ 435 w 435"/>
                <a:gd name="T41" fmla="*/ 383 h 539"/>
                <a:gd name="T42" fmla="*/ 435 w 435"/>
                <a:gd name="T43" fmla="*/ 389 h 539"/>
                <a:gd name="T44" fmla="*/ 435 w 435"/>
                <a:gd name="T45" fmla="*/ 389 h 539"/>
                <a:gd name="T46" fmla="*/ 428 w 435"/>
                <a:gd name="T47" fmla="*/ 401 h 539"/>
                <a:gd name="T48" fmla="*/ 435 w 435"/>
                <a:gd name="T49" fmla="*/ 408 h 539"/>
                <a:gd name="T50" fmla="*/ 423 w 435"/>
                <a:gd name="T51" fmla="*/ 461 h 539"/>
                <a:gd name="T52" fmla="*/ 417 w 435"/>
                <a:gd name="T53" fmla="*/ 479 h 539"/>
                <a:gd name="T54" fmla="*/ 383 w 435"/>
                <a:gd name="T55" fmla="*/ 486 h 539"/>
                <a:gd name="T56" fmla="*/ 363 w 435"/>
                <a:gd name="T57" fmla="*/ 486 h 539"/>
                <a:gd name="T58" fmla="*/ 319 w 435"/>
                <a:gd name="T59" fmla="*/ 499 h 539"/>
                <a:gd name="T60" fmla="*/ 280 w 435"/>
                <a:gd name="T61" fmla="*/ 506 h 539"/>
                <a:gd name="T62" fmla="*/ 234 w 435"/>
                <a:gd name="T63" fmla="*/ 512 h 539"/>
                <a:gd name="T64" fmla="*/ 189 w 435"/>
                <a:gd name="T65" fmla="*/ 519 h 539"/>
                <a:gd name="T66" fmla="*/ 143 w 435"/>
                <a:gd name="T67" fmla="*/ 532 h 539"/>
                <a:gd name="T68" fmla="*/ 118 w 435"/>
                <a:gd name="T69" fmla="*/ 539 h 539"/>
                <a:gd name="T70" fmla="*/ 98 w 435"/>
                <a:gd name="T71" fmla="*/ 512 h 539"/>
                <a:gd name="T72" fmla="*/ 91 w 435"/>
                <a:gd name="T73" fmla="*/ 492 h 539"/>
                <a:gd name="T74" fmla="*/ 91 w 435"/>
                <a:gd name="T75" fmla="*/ 441 h 539"/>
                <a:gd name="T76" fmla="*/ 85 w 435"/>
                <a:gd name="T77" fmla="*/ 389 h 539"/>
                <a:gd name="T78" fmla="*/ 85 w 435"/>
                <a:gd name="T79" fmla="*/ 363 h 539"/>
                <a:gd name="T80" fmla="*/ 78 w 435"/>
                <a:gd name="T81" fmla="*/ 343 h 539"/>
                <a:gd name="T82" fmla="*/ 78 w 435"/>
                <a:gd name="T83" fmla="*/ 336 h 539"/>
                <a:gd name="T84" fmla="*/ 66 w 435"/>
                <a:gd name="T85" fmla="*/ 292 h 539"/>
                <a:gd name="T86" fmla="*/ 60 w 435"/>
                <a:gd name="T87" fmla="*/ 272 h 539"/>
                <a:gd name="T88" fmla="*/ 47 w 435"/>
                <a:gd name="T89" fmla="*/ 220 h 539"/>
                <a:gd name="T90" fmla="*/ 40 w 435"/>
                <a:gd name="T91" fmla="*/ 194 h 539"/>
                <a:gd name="T92" fmla="*/ 27 w 435"/>
                <a:gd name="T93" fmla="*/ 136 h 539"/>
                <a:gd name="T94" fmla="*/ 13 w 435"/>
                <a:gd name="T95" fmla="*/ 116 h 539"/>
                <a:gd name="T96" fmla="*/ 20 w 435"/>
                <a:gd name="T97" fmla="*/ 116 h 539"/>
                <a:gd name="T98" fmla="*/ 20 w 435"/>
                <a:gd name="T99" fmla="*/ 116 h 539"/>
                <a:gd name="T100" fmla="*/ 0 w 435"/>
                <a:gd name="T101" fmla="*/ 98 h 539"/>
                <a:gd name="T102" fmla="*/ 7 w 435"/>
                <a:gd name="T103" fmla="*/ 84 h 539"/>
                <a:gd name="T104" fmla="*/ 13 w 435"/>
                <a:gd name="T105" fmla="*/ 78 h 539"/>
                <a:gd name="T106" fmla="*/ 20 w 435"/>
                <a:gd name="T107" fmla="*/ 7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5" h="539">
                  <a:moveTo>
                    <a:pt x="20" y="78"/>
                  </a:moveTo>
                  <a:lnTo>
                    <a:pt x="47" y="71"/>
                  </a:lnTo>
                  <a:lnTo>
                    <a:pt x="66" y="64"/>
                  </a:lnTo>
                  <a:lnTo>
                    <a:pt x="91" y="58"/>
                  </a:lnTo>
                  <a:lnTo>
                    <a:pt x="118" y="51"/>
                  </a:lnTo>
                  <a:lnTo>
                    <a:pt x="138" y="51"/>
                  </a:lnTo>
                  <a:lnTo>
                    <a:pt x="138" y="51"/>
                  </a:lnTo>
                  <a:lnTo>
                    <a:pt x="169" y="44"/>
                  </a:lnTo>
                  <a:lnTo>
                    <a:pt x="196" y="38"/>
                  </a:lnTo>
                  <a:lnTo>
                    <a:pt x="227" y="33"/>
                  </a:lnTo>
                  <a:lnTo>
                    <a:pt x="254" y="20"/>
                  </a:lnTo>
                  <a:lnTo>
                    <a:pt x="254" y="20"/>
                  </a:lnTo>
                  <a:lnTo>
                    <a:pt x="280" y="20"/>
                  </a:lnTo>
                  <a:lnTo>
                    <a:pt x="305" y="13"/>
                  </a:lnTo>
                  <a:lnTo>
                    <a:pt x="332" y="13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63" y="13"/>
                  </a:lnTo>
                  <a:lnTo>
                    <a:pt x="363" y="6"/>
                  </a:lnTo>
                  <a:lnTo>
                    <a:pt x="363" y="0"/>
                  </a:lnTo>
                  <a:lnTo>
                    <a:pt x="363" y="0"/>
                  </a:lnTo>
                  <a:lnTo>
                    <a:pt x="377" y="13"/>
                  </a:lnTo>
                  <a:lnTo>
                    <a:pt x="383" y="26"/>
                  </a:lnTo>
                  <a:lnTo>
                    <a:pt x="390" y="38"/>
                  </a:lnTo>
                  <a:lnTo>
                    <a:pt x="390" y="38"/>
                  </a:lnTo>
                  <a:lnTo>
                    <a:pt x="397" y="64"/>
                  </a:lnTo>
                  <a:lnTo>
                    <a:pt x="403" y="84"/>
                  </a:lnTo>
                  <a:lnTo>
                    <a:pt x="403" y="104"/>
                  </a:lnTo>
                  <a:lnTo>
                    <a:pt x="410" y="129"/>
                  </a:lnTo>
                  <a:lnTo>
                    <a:pt x="417" y="149"/>
                  </a:lnTo>
                  <a:lnTo>
                    <a:pt x="417" y="169"/>
                  </a:lnTo>
                  <a:lnTo>
                    <a:pt x="423" y="187"/>
                  </a:lnTo>
                  <a:lnTo>
                    <a:pt x="423" y="207"/>
                  </a:lnTo>
                  <a:lnTo>
                    <a:pt x="428" y="234"/>
                  </a:lnTo>
                  <a:lnTo>
                    <a:pt x="428" y="253"/>
                  </a:lnTo>
                  <a:lnTo>
                    <a:pt x="428" y="272"/>
                  </a:lnTo>
                  <a:lnTo>
                    <a:pt x="428" y="292"/>
                  </a:lnTo>
                  <a:lnTo>
                    <a:pt x="428" y="318"/>
                  </a:lnTo>
                  <a:lnTo>
                    <a:pt x="435" y="336"/>
                  </a:lnTo>
                  <a:lnTo>
                    <a:pt x="435" y="356"/>
                  </a:lnTo>
                  <a:lnTo>
                    <a:pt x="435" y="383"/>
                  </a:lnTo>
                  <a:lnTo>
                    <a:pt x="435" y="383"/>
                  </a:lnTo>
                  <a:lnTo>
                    <a:pt x="428" y="383"/>
                  </a:lnTo>
                  <a:lnTo>
                    <a:pt x="435" y="389"/>
                  </a:lnTo>
                  <a:lnTo>
                    <a:pt x="435" y="389"/>
                  </a:lnTo>
                  <a:lnTo>
                    <a:pt x="435" y="389"/>
                  </a:lnTo>
                  <a:lnTo>
                    <a:pt x="435" y="396"/>
                  </a:lnTo>
                  <a:lnTo>
                    <a:pt x="428" y="401"/>
                  </a:lnTo>
                  <a:lnTo>
                    <a:pt x="435" y="408"/>
                  </a:lnTo>
                  <a:lnTo>
                    <a:pt x="435" y="408"/>
                  </a:lnTo>
                  <a:lnTo>
                    <a:pt x="428" y="434"/>
                  </a:lnTo>
                  <a:lnTo>
                    <a:pt x="423" y="461"/>
                  </a:lnTo>
                  <a:lnTo>
                    <a:pt x="417" y="479"/>
                  </a:lnTo>
                  <a:lnTo>
                    <a:pt x="417" y="479"/>
                  </a:lnTo>
                  <a:lnTo>
                    <a:pt x="397" y="486"/>
                  </a:lnTo>
                  <a:lnTo>
                    <a:pt x="383" y="486"/>
                  </a:lnTo>
                  <a:lnTo>
                    <a:pt x="363" y="486"/>
                  </a:lnTo>
                  <a:lnTo>
                    <a:pt x="363" y="486"/>
                  </a:lnTo>
                  <a:lnTo>
                    <a:pt x="345" y="492"/>
                  </a:lnTo>
                  <a:lnTo>
                    <a:pt x="319" y="499"/>
                  </a:lnTo>
                  <a:lnTo>
                    <a:pt x="299" y="506"/>
                  </a:lnTo>
                  <a:lnTo>
                    <a:pt x="280" y="506"/>
                  </a:lnTo>
                  <a:lnTo>
                    <a:pt x="254" y="512"/>
                  </a:lnTo>
                  <a:lnTo>
                    <a:pt x="234" y="512"/>
                  </a:lnTo>
                  <a:lnTo>
                    <a:pt x="209" y="519"/>
                  </a:lnTo>
                  <a:lnTo>
                    <a:pt x="189" y="519"/>
                  </a:lnTo>
                  <a:lnTo>
                    <a:pt x="163" y="525"/>
                  </a:lnTo>
                  <a:lnTo>
                    <a:pt x="143" y="532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98" y="532"/>
                  </a:lnTo>
                  <a:lnTo>
                    <a:pt x="98" y="512"/>
                  </a:lnTo>
                  <a:lnTo>
                    <a:pt x="91" y="492"/>
                  </a:lnTo>
                  <a:lnTo>
                    <a:pt x="91" y="492"/>
                  </a:lnTo>
                  <a:lnTo>
                    <a:pt x="91" y="467"/>
                  </a:lnTo>
                  <a:lnTo>
                    <a:pt x="91" y="441"/>
                  </a:lnTo>
                  <a:lnTo>
                    <a:pt x="85" y="414"/>
                  </a:lnTo>
                  <a:lnTo>
                    <a:pt x="85" y="389"/>
                  </a:lnTo>
                  <a:lnTo>
                    <a:pt x="85" y="363"/>
                  </a:lnTo>
                  <a:lnTo>
                    <a:pt x="85" y="363"/>
                  </a:lnTo>
                  <a:lnTo>
                    <a:pt x="78" y="350"/>
                  </a:lnTo>
                  <a:lnTo>
                    <a:pt x="78" y="343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1" y="318"/>
                  </a:lnTo>
                  <a:lnTo>
                    <a:pt x="66" y="292"/>
                  </a:lnTo>
                  <a:lnTo>
                    <a:pt x="60" y="272"/>
                  </a:lnTo>
                  <a:lnTo>
                    <a:pt x="60" y="272"/>
                  </a:lnTo>
                  <a:lnTo>
                    <a:pt x="53" y="247"/>
                  </a:lnTo>
                  <a:lnTo>
                    <a:pt x="47" y="220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33" y="169"/>
                  </a:lnTo>
                  <a:lnTo>
                    <a:pt x="27" y="136"/>
                  </a:lnTo>
                  <a:lnTo>
                    <a:pt x="13" y="116"/>
                  </a:lnTo>
                  <a:lnTo>
                    <a:pt x="13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3" y="104"/>
                  </a:lnTo>
                  <a:lnTo>
                    <a:pt x="0" y="98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20" y="78"/>
                  </a:lnTo>
                  <a:lnTo>
                    <a:pt x="20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6" name="Freeform 16"/>
            <p:cNvSpPr>
              <a:spLocks/>
            </p:cNvSpPr>
            <p:nvPr/>
          </p:nvSpPr>
          <p:spPr bwMode="auto">
            <a:xfrm>
              <a:off x="3262" y="1901"/>
              <a:ext cx="16" cy="6"/>
            </a:xfrm>
            <a:custGeom>
              <a:avLst/>
              <a:gdLst>
                <a:gd name="T0" fmla="*/ 33 w 33"/>
                <a:gd name="T1" fmla="*/ 0 h 14"/>
                <a:gd name="T2" fmla="*/ 26 w 33"/>
                <a:gd name="T3" fmla="*/ 7 h 14"/>
                <a:gd name="T4" fmla="*/ 13 w 33"/>
                <a:gd name="T5" fmla="*/ 7 h 14"/>
                <a:gd name="T6" fmla="*/ 0 w 33"/>
                <a:gd name="T7" fmla="*/ 14 h 14"/>
                <a:gd name="T8" fmla="*/ 0 w 33"/>
                <a:gd name="T9" fmla="*/ 14 h 14"/>
                <a:gd name="T10" fmla="*/ 13 w 33"/>
                <a:gd name="T11" fmla="*/ 7 h 14"/>
                <a:gd name="T12" fmla="*/ 26 w 33"/>
                <a:gd name="T13" fmla="*/ 0 h 14"/>
                <a:gd name="T14" fmla="*/ 33 w 33"/>
                <a:gd name="T15" fmla="*/ 0 h 14"/>
                <a:gd name="T16" fmla="*/ 33 w 33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4">
                  <a:moveTo>
                    <a:pt x="33" y="0"/>
                  </a:moveTo>
                  <a:lnTo>
                    <a:pt x="26" y="7"/>
                  </a:lnTo>
                  <a:lnTo>
                    <a:pt x="13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3" y="7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64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7" name="Freeform 17"/>
            <p:cNvSpPr>
              <a:spLocks/>
            </p:cNvSpPr>
            <p:nvPr/>
          </p:nvSpPr>
          <p:spPr bwMode="auto">
            <a:xfrm>
              <a:off x="3268" y="1891"/>
              <a:ext cx="179" cy="224"/>
            </a:xfrm>
            <a:custGeom>
              <a:avLst/>
              <a:gdLst>
                <a:gd name="T0" fmla="*/ 156 w 357"/>
                <a:gd name="T1" fmla="*/ 14 h 448"/>
                <a:gd name="T2" fmla="*/ 207 w 357"/>
                <a:gd name="T3" fmla="*/ 0 h 448"/>
                <a:gd name="T4" fmla="*/ 259 w 357"/>
                <a:gd name="T5" fmla="*/ 0 h 448"/>
                <a:gd name="T6" fmla="*/ 279 w 357"/>
                <a:gd name="T7" fmla="*/ 0 h 448"/>
                <a:gd name="T8" fmla="*/ 312 w 357"/>
                <a:gd name="T9" fmla="*/ 7 h 448"/>
                <a:gd name="T10" fmla="*/ 317 w 357"/>
                <a:gd name="T11" fmla="*/ 20 h 448"/>
                <a:gd name="T12" fmla="*/ 323 w 357"/>
                <a:gd name="T13" fmla="*/ 52 h 448"/>
                <a:gd name="T14" fmla="*/ 330 w 357"/>
                <a:gd name="T15" fmla="*/ 52 h 448"/>
                <a:gd name="T16" fmla="*/ 330 w 357"/>
                <a:gd name="T17" fmla="*/ 52 h 448"/>
                <a:gd name="T18" fmla="*/ 337 w 357"/>
                <a:gd name="T19" fmla="*/ 65 h 448"/>
                <a:gd name="T20" fmla="*/ 337 w 357"/>
                <a:gd name="T21" fmla="*/ 92 h 448"/>
                <a:gd name="T22" fmla="*/ 343 w 357"/>
                <a:gd name="T23" fmla="*/ 105 h 448"/>
                <a:gd name="T24" fmla="*/ 350 w 357"/>
                <a:gd name="T25" fmla="*/ 136 h 448"/>
                <a:gd name="T26" fmla="*/ 350 w 357"/>
                <a:gd name="T27" fmla="*/ 136 h 448"/>
                <a:gd name="T28" fmla="*/ 343 w 357"/>
                <a:gd name="T29" fmla="*/ 143 h 448"/>
                <a:gd name="T30" fmla="*/ 350 w 357"/>
                <a:gd name="T31" fmla="*/ 150 h 448"/>
                <a:gd name="T32" fmla="*/ 350 w 357"/>
                <a:gd name="T33" fmla="*/ 176 h 448"/>
                <a:gd name="T34" fmla="*/ 357 w 357"/>
                <a:gd name="T35" fmla="*/ 194 h 448"/>
                <a:gd name="T36" fmla="*/ 357 w 357"/>
                <a:gd name="T37" fmla="*/ 248 h 448"/>
                <a:gd name="T38" fmla="*/ 357 w 357"/>
                <a:gd name="T39" fmla="*/ 292 h 448"/>
                <a:gd name="T40" fmla="*/ 357 w 357"/>
                <a:gd name="T41" fmla="*/ 337 h 448"/>
                <a:gd name="T42" fmla="*/ 357 w 357"/>
                <a:gd name="T43" fmla="*/ 357 h 448"/>
                <a:gd name="T44" fmla="*/ 343 w 357"/>
                <a:gd name="T45" fmla="*/ 403 h 448"/>
                <a:gd name="T46" fmla="*/ 323 w 357"/>
                <a:gd name="T47" fmla="*/ 408 h 448"/>
                <a:gd name="T48" fmla="*/ 279 w 357"/>
                <a:gd name="T49" fmla="*/ 415 h 448"/>
                <a:gd name="T50" fmla="*/ 234 w 357"/>
                <a:gd name="T51" fmla="*/ 428 h 448"/>
                <a:gd name="T52" fmla="*/ 187 w 357"/>
                <a:gd name="T53" fmla="*/ 435 h 448"/>
                <a:gd name="T54" fmla="*/ 169 w 357"/>
                <a:gd name="T55" fmla="*/ 435 h 448"/>
                <a:gd name="T56" fmla="*/ 103 w 357"/>
                <a:gd name="T57" fmla="*/ 448 h 448"/>
                <a:gd name="T58" fmla="*/ 78 w 357"/>
                <a:gd name="T59" fmla="*/ 448 h 448"/>
                <a:gd name="T60" fmla="*/ 65 w 357"/>
                <a:gd name="T61" fmla="*/ 397 h 448"/>
                <a:gd name="T62" fmla="*/ 71 w 357"/>
                <a:gd name="T63" fmla="*/ 377 h 448"/>
                <a:gd name="T64" fmla="*/ 65 w 357"/>
                <a:gd name="T65" fmla="*/ 337 h 448"/>
                <a:gd name="T66" fmla="*/ 65 w 357"/>
                <a:gd name="T67" fmla="*/ 325 h 448"/>
                <a:gd name="T68" fmla="*/ 51 w 357"/>
                <a:gd name="T69" fmla="*/ 261 h 448"/>
                <a:gd name="T70" fmla="*/ 45 w 357"/>
                <a:gd name="T71" fmla="*/ 228 h 448"/>
                <a:gd name="T72" fmla="*/ 38 w 357"/>
                <a:gd name="T73" fmla="*/ 208 h 448"/>
                <a:gd name="T74" fmla="*/ 38 w 357"/>
                <a:gd name="T75" fmla="*/ 194 h 448"/>
                <a:gd name="T76" fmla="*/ 31 w 357"/>
                <a:gd name="T77" fmla="*/ 189 h 448"/>
                <a:gd name="T78" fmla="*/ 31 w 357"/>
                <a:gd name="T79" fmla="*/ 183 h 448"/>
                <a:gd name="T80" fmla="*/ 20 w 357"/>
                <a:gd name="T81" fmla="*/ 136 h 448"/>
                <a:gd name="T82" fmla="*/ 7 w 357"/>
                <a:gd name="T83" fmla="*/ 92 h 448"/>
                <a:gd name="T84" fmla="*/ 0 w 357"/>
                <a:gd name="T85" fmla="*/ 65 h 448"/>
                <a:gd name="T86" fmla="*/ 0 w 357"/>
                <a:gd name="T87" fmla="*/ 52 h 448"/>
                <a:gd name="T88" fmla="*/ 0 w 357"/>
                <a:gd name="T89" fmla="*/ 45 h 448"/>
                <a:gd name="T90" fmla="*/ 45 w 357"/>
                <a:gd name="T91" fmla="*/ 34 h 448"/>
                <a:gd name="T92" fmla="*/ 91 w 357"/>
                <a:gd name="T93" fmla="*/ 27 h 448"/>
                <a:gd name="T94" fmla="*/ 129 w 357"/>
                <a:gd name="T95" fmla="*/ 14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48">
                  <a:moveTo>
                    <a:pt x="129" y="14"/>
                  </a:moveTo>
                  <a:lnTo>
                    <a:pt x="156" y="14"/>
                  </a:lnTo>
                  <a:lnTo>
                    <a:pt x="181" y="7"/>
                  </a:lnTo>
                  <a:lnTo>
                    <a:pt x="207" y="0"/>
                  </a:lnTo>
                  <a:lnTo>
                    <a:pt x="234" y="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79" y="0"/>
                  </a:lnTo>
                  <a:lnTo>
                    <a:pt x="292" y="0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7" y="20"/>
                  </a:lnTo>
                  <a:lnTo>
                    <a:pt x="323" y="34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7" y="65"/>
                  </a:lnTo>
                  <a:lnTo>
                    <a:pt x="337" y="78"/>
                  </a:lnTo>
                  <a:lnTo>
                    <a:pt x="337" y="92"/>
                  </a:lnTo>
                  <a:lnTo>
                    <a:pt x="337" y="92"/>
                  </a:lnTo>
                  <a:lnTo>
                    <a:pt x="343" y="105"/>
                  </a:lnTo>
                  <a:lnTo>
                    <a:pt x="343" y="123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50" y="143"/>
                  </a:lnTo>
                  <a:lnTo>
                    <a:pt x="343" y="143"/>
                  </a:lnTo>
                  <a:lnTo>
                    <a:pt x="343" y="143"/>
                  </a:lnTo>
                  <a:lnTo>
                    <a:pt x="350" y="150"/>
                  </a:lnTo>
                  <a:lnTo>
                    <a:pt x="350" y="163"/>
                  </a:lnTo>
                  <a:lnTo>
                    <a:pt x="350" y="176"/>
                  </a:lnTo>
                  <a:lnTo>
                    <a:pt x="350" y="176"/>
                  </a:lnTo>
                  <a:lnTo>
                    <a:pt x="357" y="194"/>
                  </a:lnTo>
                  <a:lnTo>
                    <a:pt x="357" y="221"/>
                  </a:lnTo>
                  <a:lnTo>
                    <a:pt x="357" y="248"/>
                  </a:lnTo>
                  <a:lnTo>
                    <a:pt x="357" y="266"/>
                  </a:lnTo>
                  <a:lnTo>
                    <a:pt x="357" y="292"/>
                  </a:lnTo>
                  <a:lnTo>
                    <a:pt x="357" y="312"/>
                  </a:lnTo>
                  <a:lnTo>
                    <a:pt x="357" y="337"/>
                  </a:lnTo>
                  <a:lnTo>
                    <a:pt x="357" y="337"/>
                  </a:lnTo>
                  <a:lnTo>
                    <a:pt x="357" y="357"/>
                  </a:lnTo>
                  <a:lnTo>
                    <a:pt x="350" y="377"/>
                  </a:lnTo>
                  <a:lnTo>
                    <a:pt x="343" y="403"/>
                  </a:lnTo>
                  <a:lnTo>
                    <a:pt x="343" y="403"/>
                  </a:lnTo>
                  <a:lnTo>
                    <a:pt x="323" y="408"/>
                  </a:lnTo>
                  <a:lnTo>
                    <a:pt x="299" y="408"/>
                  </a:lnTo>
                  <a:lnTo>
                    <a:pt x="279" y="415"/>
                  </a:lnTo>
                  <a:lnTo>
                    <a:pt x="252" y="422"/>
                  </a:lnTo>
                  <a:lnTo>
                    <a:pt x="234" y="428"/>
                  </a:lnTo>
                  <a:lnTo>
                    <a:pt x="214" y="428"/>
                  </a:lnTo>
                  <a:lnTo>
                    <a:pt x="187" y="435"/>
                  </a:lnTo>
                  <a:lnTo>
                    <a:pt x="169" y="435"/>
                  </a:lnTo>
                  <a:lnTo>
                    <a:pt x="169" y="435"/>
                  </a:lnTo>
                  <a:lnTo>
                    <a:pt x="136" y="442"/>
                  </a:lnTo>
                  <a:lnTo>
                    <a:pt x="103" y="448"/>
                  </a:lnTo>
                  <a:lnTo>
                    <a:pt x="78" y="448"/>
                  </a:lnTo>
                  <a:lnTo>
                    <a:pt x="78" y="448"/>
                  </a:lnTo>
                  <a:lnTo>
                    <a:pt x="71" y="428"/>
                  </a:lnTo>
                  <a:lnTo>
                    <a:pt x="65" y="397"/>
                  </a:lnTo>
                  <a:lnTo>
                    <a:pt x="71" y="377"/>
                  </a:lnTo>
                  <a:lnTo>
                    <a:pt x="71" y="377"/>
                  </a:lnTo>
                  <a:lnTo>
                    <a:pt x="65" y="357"/>
                  </a:lnTo>
                  <a:lnTo>
                    <a:pt x="65" y="337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58" y="292"/>
                  </a:lnTo>
                  <a:lnTo>
                    <a:pt x="51" y="261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14"/>
                  </a:lnTo>
                  <a:lnTo>
                    <a:pt x="38" y="208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8" y="189"/>
                  </a:lnTo>
                  <a:lnTo>
                    <a:pt x="31" y="189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26" y="156"/>
                  </a:lnTo>
                  <a:lnTo>
                    <a:pt x="20" y="136"/>
                  </a:lnTo>
                  <a:lnTo>
                    <a:pt x="13" y="112"/>
                  </a:lnTo>
                  <a:lnTo>
                    <a:pt x="7" y="92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0" y="40"/>
                  </a:lnTo>
                  <a:lnTo>
                    <a:pt x="45" y="34"/>
                  </a:lnTo>
                  <a:lnTo>
                    <a:pt x="65" y="27"/>
                  </a:lnTo>
                  <a:lnTo>
                    <a:pt x="91" y="27"/>
                  </a:lnTo>
                  <a:lnTo>
                    <a:pt x="109" y="20"/>
                  </a:lnTo>
                  <a:lnTo>
                    <a:pt x="129" y="14"/>
                  </a:lnTo>
                  <a:lnTo>
                    <a:pt x="129" y="14"/>
                  </a:lnTo>
                  <a:close/>
                </a:path>
              </a:pathLst>
            </a:custGeom>
            <a:solidFill>
              <a:srgbClr val="5A9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8" name="Freeform 18"/>
            <p:cNvSpPr>
              <a:spLocks/>
            </p:cNvSpPr>
            <p:nvPr/>
          </p:nvSpPr>
          <p:spPr bwMode="auto">
            <a:xfrm>
              <a:off x="3282" y="1891"/>
              <a:ext cx="41" cy="10"/>
            </a:xfrm>
            <a:custGeom>
              <a:avLst/>
              <a:gdLst>
                <a:gd name="T0" fmla="*/ 83 w 83"/>
                <a:gd name="T1" fmla="*/ 0 h 20"/>
                <a:gd name="T2" fmla="*/ 72 w 83"/>
                <a:gd name="T3" fmla="*/ 0 h 20"/>
                <a:gd name="T4" fmla="*/ 65 w 83"/>
                <a:gd name="T5" fmla="*/ 7 h 20"/>
                <a:gd name="T6" fmla="*/ 59 w 83"/>
                <a:gd name="T7" fmla="*/ 7 h 20"/>
                <a:gd name="T8" fmla="*/ 59 w 83"/>
                <a:gd name="T9" fmla="*/ 7 h 20"/>
                <a:gd name="T10" fmla="*/ 59 w 83"/>
                <a:gd name="T11" fmla="*/ 7 h 20"/>
                <a:gd name="T12" fmla="*/ 59 w 83"/>
                <a:gd name="T13" fmla="*/ 7 h 20"/>
                <a:gd name="T14" fmla="*/ 59 w 83"/>
                <a:gd name="T15" fmla="*/ 7 h 20"/>
                <a:gd name="T16" fmla="*/ 59 w 83"/>
                <a:gd name="T17" fmla="*/ 7 h 20"/>
                <a:gd name="T18" fmla="*/ 59 w 83"/>
                <a:gd name="T19" fmla="*/ 7 h 20"/>
                <a:gd name="T20" fmla="*/ 39 w 83"/>
                <a:gd name="T21" fmla="*/ 14 h 20"/>
                <a:gd name="T22" fmla="*/ 12 w 83"/>
                <a:gd name="T23" fmla="*/ 14 h 20"/>
                <a:gd name="T24" fmla="*/ 0 w 83"/>
                <a:gd name="T25" fmla="*/ 20 h 20"/>
                <a:gd name="T26" fmla="*/ 0 w 83"/>
                <a:gd name="T27" fmla="*/ 20 h 20"/>
                <a:gd name="T28" fmla="*/ 25 w 83"/>
                <a:gd name="T29" fmla="*/ 14 h 20"/>
                <a:gd name="T30" fmla="*/ 52 w 83"/>
                <a:gd name="T31" fmla="*/ 7 h 20"/>
                <a:gd name="T32" fmla="*/ 83 w 83"/>
                <a:gd name="T33" fmla="*/ 0 h 20"/>
                <a:gd name="T34" fmla="*/ 83 w 83"/>
                <a:gd name="T3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20">
                  <a:moveTo>
                    <a:pt x="83" y="0"/>
                  </a:moveTo>
                  <a:lnTo>
                    <a:pt x="72" y="0"/>
                  </a:lnTo>
                  <a:lnTo>
                    <a:pt x="65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39" y="14"/>
                  </a:lnTo>
                  <a:lnTo>
                    <a:pt x="12" y="1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5" y="14"/>
                  </a:lnTo>
                  <a:lnTo>
                    <a:pt x="52" y="7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64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899" name="Freeform 19"/>
            <p:cNvSpPr>
              <a:spLocks/>
            </p:cNvSpPr>
            <p:nvPr/>
          </p:nvSpPr>
          <p:spPr bwMode="auto">
            <a:xfrm>
              <a:off x="3284" y="2565"/>
              <a:ext cx="458" cy="250"/>
            </a:xfrm>
            <a:custGeom>
              <a:avLst/>
              <a:gdLst>
                <a:gd name="T0" fmla="*/ 72 w 916"/>
                <a:gd name="T1" fmla="*/ 26 h 501"/>
                <a:gd name="T2" fmla="*/ 132 w 916"/>
                <a:gd name="T3" fmla="*/ 13 h 501"/>
                <a:gd name="T4" fmla="*/ 209 w 916"/>
                <a:gd name="T5" fmla="*/ 0 h 501"/>
                <a:gd name="T6" fmla="*/ 254 w 916"/>
                <a:gd name="T7" fmla="*/ 0 h 501"/>
                <a:gd name="T8" fmla="*/ 281 w 916"/>
                <a:gd name="T9" fmla="*/ 53 h 501"/>
                <a:gd name="T10" fmla="*/ 286 w 916"/>
                <a:gd name="T11" fmla="*/ 117 h 501"/>
                <a:gd name="T12" fmla="*/ 286 w 916"/>
                <a:gd name="T13" fmla="*/ 182 h 501"/>
                <a:gd name="T14" fmla="*/ 281 w 916"/>
                <a:gd name="T15" fmla="*/ 227 h 501"/>
                <a:gd name="T16" fmla="*/ 261 w 916"/>
                <a:gd name="T17" fmla="*/ 267 h 501"/>
                <a:gd name="T18" fmla="*/ 254 w 916"/>
                <a:gd name="T19" fmla="*/ 202 h 501"/>
                <a:gd name="T20" fmla="*/ 248 w 916"/>
                <a:gd name="T21" fmla="*/ 131 h 501"/>
                <a:gd name="T22" fmla="*/ 241 w 916"/>
                <a:gd name="T23" fmla="*/ 66 h 501"/>
                <a:gd name="T24" fmla="*/ 228 w 916"/>
                <a:gd name="T25" fmla="*/ 33 h 501"/>
                <a:gd name="T26" fmla="*/ 214 w 916"/>
                <a:gd name="T27" fmla="*/ 26 h 501"/>
                <a:gd name="T28" fmla="*/ 138 w 916"/>
                <a:gd name="T29" fmla="*/ 26 h 501"/>
                <a:gd name="T30" fmla="*/ 85 w 916"/>
                <a:gd name="T31" fmla="*/ 40 h 501"/>
                <a:gd name="T32" fmla="*/ 54 w 916"/>
                <a:gd name="T33" fmla="*/ 91 h 501"/>
                <a:gd name="T34" fmla="*/ 40 w 916"/>
                <a:gd name="T35" fmla="*/ 131 h 501"/>
                <a:gd name="T36" fmla="*/ 34 w 916"/>
                <a:gd name="T37" fmla="*/ 195 h 501"/>
                <a:gd name="T38" fmla="*/ 34 w 916"/>
                <a:gd name="T39" fmla="*/ 267 h 501"/>
                <a:gd name="T40" fmla="*/ 40 w 916"/>
                <a:gd name="T41" fmla="*/ 338 h 501"/>
                <a:gd name="T42" fmla="*/ 40 w 916"/>
                <a:gd name="T43" fmla="*/ 376 h 501"/>
                <a:gd name="T44" fmla="*/ 92 w 916"/>
                <a:gd name="T45" fmla="*/ 434 h 501"/>
                <a:gd name="T46" fmla="*/ 138 w 916"/>
                <a:gd name="T47" fmla="*/ 448 h 501"/>
                <a:gd name="T48" fmla="*/ 203 w 916"/>
                <a:gd name="T49" fmla="*/ 454 h 501"/>
                <a:gd name="T50" fmla="*/ 274 w 916"/>
                <a:gd name="T51" fmla="*/ 461 h 501"/>
                <a:gd name="T52" fmla="*/ 339 w 916"/>
                <a:gd name="T53" fmla="*/ 467 h 501"/>
                <a:gd name="T54" fmla="*/ 404 w 916"/>
                <a:gd name="T55" fmla="*/ 474 h 501"/>
                <a:gd name="T56" fmla="*/ 448 w 916"/>
                <a:gd name="T57" fmla="*/ 474 h 501"/>
                <a:gd name="T58" fmla="*/ 507 w 916"/>
                <a:gd name="T59" fmla="*/ 474 h 501"/>
                <a:gd name="T60" fmla="*/ 573 w 916"/>
                <a:gd name="T61" fmla="*/ 481 h 501"/>
                <a:gd name="T62" fmla="*/ 638 w 916"/>
                <a:gd name="T63" fmla="*/ 481 h 501"/>
                <a:gd name="T64" fmla="*/ 696 w 916"/>
                <a:gd name="T65" fmla="*/ 487 h 501"/>
                <a:gd name="T66" fmla="*/ 760 w 916"/>
                <a:gd name="T67" fmla="*/ 487 h 501"/>
                <a:gd name="T68" fmla="*/ 805 w 916"/>
                <a:gd name="T69" fmla="*/ 487 h 501"/>
                <a:gd name="T70" fmla="*/ 877 w 916"/>
                <a:gd name="T71" fmla="*/ 467 h 501"/>
                <a:gd name="T72" fmla="*/ 903 w 916"/>
                <a:gd name="T73" fmla="*/ 461 h 501"/>
                <a:gd name="T74" fmla="*/ 916 w 916"/>
                <a:gd name="T75" fmla="*/ 467 h 501"/>
                <a:gd name="T76" fmla="*/ 890 w 916"/>
                <a:gd name="T77" fmla="*/ 487 h 501"/>
                <a:gd name="T78" fmla="*/ 852 w 916"/>
                <a:gd name="T79" fmla="*/ 487 h 501"/>
                <a:gd name="T80" fmla="*/ 792 w 916"/>
                <a:gd name="T81" fmla="*/ 494 h 501"/>
                <a:gd name="T82" fmla="*/ 727 w 916"/>
                <a:gd name="T83" fmla="*/ 494 h 501"/>
                <a:gd name="T84" fmla="*/ 662 w 916"/>
                <a:gd name="T85" fmla="*/ 501 h 501"/>
                <a:gd name="T86" fmla="*/ 604 w 916"/>
                <a:gd name="T87" fmla="*/ 501 h 501"/>
                <a:gd name="T88" fmla="*/ 540 w 916"/>
                <a:gd name="T89" fmla="*/ 501 h 501"/>
                <a:gd name="T90" fmla="*/ 475 w 916"/>
                <a:gd name="T91" fmla="*/ 501 h 501"/>
                <a:gd name="T92" fmla="*/ 410 w 916"/>
                <a:gd name="T93" fmla="*/ 494 h 501"/>
                <a:gd name="T94" fmla="*/ 352 w 916"/>
                <a:gd name="T95" fmla="*/ 494 h 501"/>
                <a:gd name="T96" fmla="*/ 312 w 916"/>
                <a:gd name="T97" fmla="*/ 494 h 501"/>
                <a:gd name="T98" fmla="*/ 241 w 916"/>
                <a:gd name="T99" fmla="*/ 481 h 501"/>
                <a:gd name="T100" fmla="*/ 170 w 916"/>
                <a:gd name="T101" fmla="*/ 467 h 501"/>
                <a:gd name="T102" fmla="*/ 98 w 916"/>
                <a:gd name="T103" fmla="*/ 454 h 501"/>
                <a:gd name="T104" fmla="*/ 54 w 916"/>
                <a:gd name="T105" fmla="*/ 441 h 501"/>
                <a:gd name="T106" fmla="*/ 27 w 916"/>
                <a:gd name="T107" fmla="*/ 416 h 501"/>
                <a:gd name="T108" fmla="*/ 20 w 916"/>
                <a:gd name="T109" fmla="*/ 376 h 501"/>
                <a:gd name="T110" fmla="*/ 7 w 916"/>
                <a:gd name="T111" fmla="*/ 312 h 501"/>
                <a:gd name="T112" fmla="*/ 0 w 916"/>
                <a:gd name="T113" fmla="*/ 247 h 501"/>
                <a:gd name="T114" fmla="*/ 0 w 916"/>
                <a:gd name="T115" fmla="*/ 202 h 501"/>
                <a:gd name="T116" fmla="*/ 7 w 916"/>
                <a:gd name="T117" fmla="*/ 124 h 501"/>
                <a:gd name="T118" fmla="*/ 20 w 916"/>
                <a:gd name="T119" fmla="*/ 53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6" h="501">
                  <a:moveTo>
                    <a:pt x="20" y="53"/>
                  </a:moveTo>
                  <a:lnTo>
                    <a:pt x="47" y="40"/>
                  </a:lnTo>
                  <a:lnTo>
                    <a:pt x="72" y="26"/>
                  </a:lnTo>
                  <a:lnTo>
                    <a:pt x="98" y="20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56" y="6"/>
                  </a:lnTo>
                  <a:lnTo>
                    <a:pt x="183" y="0"/>
                  </a:lnTo>
                  <a:lnTo>
                    <a:pt x="209" y="0"/>
                  </a:lnTo>
                  <a:lnTo>
                    <a:pt x="23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68" y="13"/>
                  </a:lnTo>
                  <a:lnTo>
                    <a:pt x="274" y="33"/>
                  </a:lnTo>
                  <a:lnTo>
                    <a:pt x="281" y="53"/>
                  </a:lnTo>
                  <a:lnTo>
                    <a:pt x="286" y="71"/>
                  </a:lnTo>
                  <a:lnTo>
                    <a:pt x="286" y="98"/>
                  </a:lnTo>
                  <a:lnTo>
                    <a:pt x="286" y="117"/>
                  </a:lnTo>
                  <a:lnTo>
                    <a:pt x="286" y="137"/>
                  </a:lnTo>
                  <a:lnTo>
                    <a:pt x="286" y="162"/>
                  </a:lnTo>
                  <a:lnTo>
                    <a:pt x="286" y="182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81" y="227"/>
                  </a:lnTo>
                  <a:lnTo>
                    <a:pt x="274" y="247"/>
                  </a:lnTo>
                  <a:lnTo>
                    <a:pt x="261" y="267"/>
                  </a:lnTo>
                  <a:lnTo>
                    <a:pt x="261" y="267"/>
                  </a:lnTo>
                  <a:lnTo>
                    <a:pt x="254" y="247"/>
                  </a:lnTo>
                  <a:lnTo>
                    <a:pt x="254" y="220"/>
                  </a:lnTo>
                  <a:lnTo>
                    <a:pt x="254" y="202"/>
                  </a:lnTo>
                  <a:lnTo>
                    <a:pt x="254" y="176"/>
                  </a:lnTo>
                  <a:lnTo>
                    <a:pt x="254" y="156"/>
                  </a:lnTo>
                  <a:lnTo>
                    <a:pt x="248" y="131"/>
                  </a:lnTo>
                  <a:lnTo>
                    <a:pt x="248" y="111"/>
                  </a:lnTo>
                  <a:lnTo>
                    <a:pt x="241" y="84"/>
                  </a:lnTo>
                  <a:lnTo>
                    <a:pt x="241" y="66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28" y="33"/>
                  </a:lnTo>
                  <a:lnTo>
                    <a:pt x="221" y="26"/>
                  </a:lnTo>
                  <a:lnTo>
                    <a:pt x="214" y="26"/>
                  </a:lnTo>
                  <a:lnTo>
                    <a:pt x="214" y="26"/>
                  </a:lnTo>
                  <a:lnTo>
                    <a:pt x="190" y="26"/>
                  </a:lnTo>
                  <a:lnTo>
                    <a:pt x="163" y="26"/>
                  </a:lnTo>
                  <a:lnTo>
                    <a:pt x="138" y="26"/>
                  </a:lnTo>
                  <a:lnTo>
                    <a:pt x="112" y="33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67" y="53"/>
                  </a:lnTo>
                  <a:lnTo>
                    <a:pt x="60" y="66"/>
                  </a:lnTo>
                  <a:lnTo>
                    <a:pt x="54" y="91"/>
                  </a:lnTo>
                  <a:lnTo>
                    <a:pt x="47" y="11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34" y="149"/>
                  </a:lnTo>
                  <a:lnTo>
                    <a:pt x="34" y="176"/>
                  </a:lnTo>
                  <a:lnTo>
                    <a:pt x="34" y="195"/>
                  </a:lnTo>
                  <a:lnTo>
                    <a:pt x="34" y="220"/>
                  </a:lnTo>
                  <a:lnTo>
                    <a:pt x="34" y="240"/>
                  </a:lnTo>
                  <a:lnTo>
                    <a:pt x="34" y="267"/>
                  </a:lnTo>
                  <a:lnTo>
                    <a:pt x="40" y="292"/>
                  </a:lnTo>
                  <a:lnTo>
                    <a:pt x="40" y="312"/>
                  </a:lnTo>
                  <a:lnTo>
                    <a:pt x="40" y="338"/>
                  </a:lnTo>
                  <a:lnTo>
                    <a:pt x="40" y="356"/>
                  </a:lnTo>
                  <a:lnTo>
                    <a:pt x="40" y="376"/>
                  </a:lnTo>
                  <a:lnTo>
                    <a:pt x="40" y="376"/>
                  </a:lnTo>
                  <a:lnTo>
                    <a:pt x="54" y="396"/>
                  </a:lnTo>
                  <a:lnTo>
                    <a:pt x="72" y="423"/>
                  </a:lnTo>
                  <a:lnTo>
                    <a:pt x="92" y="434"/>
                  </a:lnTo>
                  <a:lnTo>
                    <a:pt x="118" y="441"/>
                  </a:lnTo>
                  <a:lnTo>
                    <a:pt x="118" y="441"/>
                  </a:lnTo>
                  <a:lnTo>
                    <a:pt x="138" y="448"/>
                  </a:lnTo>
                  <a:lnTo>
                    <a:pt x="163" y="448"/>
                  </a:lnTo>
                  <a:lnTo>
                    <a:pt x="183" y="454"/>
                  </a:lnTo>
                  <a:lnTo>
                    <a:pt x="203" y="454"/>
                  </a:lnTo>
                  <a:lnTo>
                    <a:pt x="228" y="461"/>
                  </a:lnTo>
                  <a:lnTo>
                    <a:pt x="248" y="461"/>
                  </a:lnTo>
                  <a:lnTo>
                    <a:pt x="274" y="461"/>
                  </a:lnTo>
                  <a:lnTo>
                    <a:pt x="292" y="467"/>
                  </a:lnTo>
                  <a:lnTo>
                    <a:pt x="319" y="467"/>
                  </a:lnTo>
                  <a:lnTo>
                    <a:pt x="339" y="467"/>
                  </a:lnTo>
                  <a:lnTo>
                    <a:pt x="357" y="467"/>
                  </a:lnTo>
                  <a:lnTo>
                    <a:pt x="384" y="474"/>
                  </a:lnTo>
                  <a:lnTo>
                    <a:pt x="404" y="474"/>
                  </a:lnTo>
                  <a:lnTo>
                    <a:pt x="404" y="474"/>
                  </a:lnTo>
                  <a:lnTo>
                    <a:pt x="424" y="474"/>
                  </a:lnTo>
                  <a:lnTo>
                    <a:pt x="448" y="474"/>
                  </a:lnTo>
                  <a:lnTo>
                    <a:pt x="468" y="474"/>
                  </a:lnTo>
                  <a:lnTo>
                    <a:pt x="488" y="474"/>
                  </a:lnTo>
                  <a:lnTo>
                    <a:pt x="507" y="474"/>
                  </a:lnTo>
                  <a:lnTo>
                    <a:pt x="533" y="474"/>
                  </a:lnTo>
                  <a:lnTo>
                    <a:pt x="553" y="481"/>
                  </a:lnTo>
                  <a:lnTo>
                    <a:pt x="573" y="481"/>
                  </a:lnTo>
                  <a:lnTo>
                    <a:pt x="591" y="481"/>
                  </a:lnTo>
                  <a:lnTo>
                    <a:pt x="611" y="481"/>
                  </a:lnTo>
                  <a:lnTo>
                    <a:pt x="638" y="481"/>
                  </a:lnTo>
                  <a:lnTo>
                    <a:pt x="656" y="487"/>
                  </a:lnTo>
                  <a:lnTo>
                    <a:pt x="676" y="487"/>
                  </a:lnTo>
                  <a:lnTo>
                    <a:pt x="696" y="487"/>
                  </a:lnTo>
                  <a:lnTo>
                    <a:pt x="721" y="487"/>
                  </a:lnTo>
                  <a:lnTo>
                    <a:pt x="740" y="487"/>
                  </a:lnTo>
                  <a:lnTo>
                    <a:pt x="760" y="487"/>
                  </a:lnTo>
                  <a:lnTo>
                    <a:pt x="787" y="487"/>
                  </a:lnTo>
                  <a:lnTo>
                    <a:pt x="787" y="487"/>
                  </a:lnTo>
                  <a:lnTo>
                    <a:pt x="805" y="487"/>
                  </a:lnTo>
                  <a:lnTo>
                    <a:pt x="832" y="481"/>
                  </a:lnTo>
                  <a:lnTo>
                    <a:pt x="858" y="474"/>
                  </a:lnTo>
                  <a:lnTo>
                    <a:pt x="877" y="467"/>
                  </a:lnTo>
                  <a:lnTo>
                    <a:pt x="903" y="461"/>
                  </a:lnTo>
                  <a:lnTo>
                    <a:pt x="903" y="461"/>
                  </a:lnTo>
                  <a:lnTo>
                    <a:pt x="903" y="461"/>
                  </a:lnTo>
                  <a:lnTo>
                    <a:pt x="910" y="461"/>
                  </a:lnTo>
                  <a:lnTo>
                    <a:pt x="916" y="467"/>
                  </a:lnTo>
                  <a:lnTo>
                    <a:pt x="916" y="467"/>
                  </a:lnTo>
                  <a:lnTo>
                    <a:pt x="916" y="474"/>
                  </a:lnTo>
                  <a:lnTo>
                    <a:pt x="903" y="481"/>
                  </a:lnTo>
                  <a:lnTo>
                    <a:pt x="890" y="487"/>
                  </a:lnTo>
                  <a:lnTo>
                    <a:pt x="890" y="487"/>
                  </a:lnTo>
                  <a:lnTo>
                    <a:pt x="870" y="487"/>
                  </a:lnTo>
                  <a:lnTo>
                    <a:pt x="852" y="487"/>
                  </a:lnTo>
                  <a:lnTo>
                    <a:pt x="832" y="494"/>
                  </a:lnTo>
                  <a:lnTo>
                    <a:pt x="812" y="494"/>
                  </a:lnTo>
                  <a:lnTo>
                    <a:pt x="792" y="494"/>
                  </a:lnTo>
                  <a:lnTo>
                    <a:pt x="767" y="494"/>
                  </a:lnTo>
                  <a:lnTo>
                    <a:pt x="747" y="494"/>
                  </a:lnTo>
                  <a:lnTo>
                    <a:pt x="727" y="494"/>
                  </a:lnTo>
                  <a:lnTo>
                    <a:pt x="709" y="501"/>
                  </a:lnTo>
                  <a:lnTo>
                    <a:pt x="689" y="501"/>
                  </a:lnTo>
                  <a:lnTo>
                    <a:pt x="662" y="501"/>
                  </a:lnTo>
                  <a:lnTo>
                    <a:pt x="644" y="501"/>
                  </a:lnTo>
                  <a:lnTo>
                    <a:pt x="624" y="501"/>
                  </a:lnTo>
                  <a:lnTo>
                    <a:pt x="604" y="501"/>
                  </a:lnTo>
                  <a:lnTo>
                    <a:pt x="578" y="501"/>
                  </a:lnTo>
                  <a:lnTo>
                    <a:pt x="560" y="501"/>
                  </a:lnTo>
                  <a:lnTo>
                    <a:pt x="540" y="501"/>
                  </a:lnTo>
                  <a:lnTo>
                    <a:pt x="520" y="501"/>
                  </a:lnTo>
                  <a:lnTo>
                    <a:pt x="495" y="501"/>
                  </a:lnTo>
                  <a:lnTo>
                    <a:pt x="475" y="501"/>
                  </a:lnTo>
                  <a:lnTo>
                    <a:pt x="455" y="501"/>
                  </a:lnTo>
                  <a:lnTo>
                    <a:pt x="435" y="501"/>
                  </a:lnTo>
                  <a:lnTo>
                    <a:pt x="410" y="494"/>
                  </a:lnTo>
                  <a:lnTo>
                    <a:pt x="390" y="494"/>
                  </a:lnTo>
                  <a:lnTo>
                    <a:pt x="370" y="494"/>
                  </a:lnTo>
                  <a:lnTo>
                    <a:pt x="352" y="494"/>
                  </a:lnTo>
                  <a:lnTo>
                    <a:pt x="332" y="494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286" y="487"/>
                  </a:lnTo>
                  <a:lnTo>
                    <a:pt x="261" y="487"/>
                  </a:lnTo>
                  <a:lnTo>
                    <a:pt x="241" y="481"/>
                  </a:lnTo>
                  <a:lnTo>
                    <a:pt x="214" y="481"/>
                  </a:lnTo>
                  <a:lnTo>
                    <a:pt x="190" y="474"/>
                  </a:lnTo>
                  <a:lnTo>
                    <a:pt x="170" y="467"/>
                  </a:lnTo>
                  <a:lnTo>
                    <a:pt x="143" y="467"/>
                  </a:lnTo>
                  <a:lnTo>
                    <a:pt x="125" y="461"/>
                  </a:lnTo>
                  <a:lnTo>
                    <a:pt x="98" y="454"/>
                  </a:lnTo>
                  <a:lnTo>
                    <a:pt x="78" y="448"/>
                  </a:lnTo>
                  <a:lnTo>
                    <a:pt x="54" y="441"/>
                  </a:lnTo>
                  <a:lnTo>
                    <a:pt x="54" y="441"/>
                  </a:lnTo>
                  <a:lnTo>
                    <a:pt x="47" y="434"/>
                  </a:lnTo>
                  <a:lnTo>
                    <a:pt x="40" y="423"/>
                  </a:lnTo>
                  <a:lnTo>
                    <a:pt x="27" y="416"/>
                  </a:lnTo>
                  <a:lnTo>
                    <a:pt x="27" y="416"/>
                  </a:lnTo>
                  <a:lnTo>
                    <a:pt x="20" y="396"/>
                  </a:lnTo>
                  <a:lnTo>
                    <a:pt x="20" y="376"/>
                  </a:lnTo>
                  <a:lnTo>
                    <a:pt x="14" y="356"/>
                  </a:lnTo>
                  <a:lnTo>
                    <a:pt x="7" y="331"/>
                  </a:lnTo>
                  <a:lnTo>
                    <a:pt x="7" y="312"/>
                  </a:lnTo>
                  <a:lnTo>
                    <a:pt x="0" y="292"/>
                  </a:lnTo>
                  <a:lnTo>
                    <a:pt x="0" y="267"/>
                  </a:lnTo>
                  <a:lnTo>
                    <a:pt x="0" y="247"/>
                  </a:lnTo>
                  <a:lnTo>
                    <a:pt x="0" y="22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176"/>
                  </a:lnTo>
                  <a:lnTo>
                    <a:pt x="0" y="149"/>
                  </a:lnTo>
                  <a:lnTo>
                    <a:pt x="7" y="124"/>
                  </a:lnTo>
                  <a:lnTo>
                    <a:pt x="7" y="98"/>
                  </a:lnTo>
                  <a:lnTo>
                    <a:pt x="14" y="78"/>
                  </a:lnTo>
                  <a:lnTo>
                    <a:pt x="20" y="53"/>
                  </a:lnTo>
                  <a:lnTo>
                    <a:pt x="20" y="53"/>
                  </a:lnTo>
                  <a:close/>
                </a:path>
              </a:pathLst>
            </a:custGeom>
            <a:solidFill>
              <a:srgbClr val="BE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0" name="Freeform 20"/>
            <p:cNvSpPr>
              <a:spLocks/>
            </p:cNvSpPr>
            <p:nvPr/>
          </p:nvSpPr>
          <p:spPr bwMode="auto">
            <a:xfrm>
              <a:off x="3297" y="2183"/>
              <a:ext cx="92" cy="97"/>
            </a:xfrm>
            <a:custGeom>
              <a:avLst/>
              <a:gdLst>
                <a:gd name="T0" fmla="*/ 7 w 182"/>
                <a:gd name="T1" fmla="*/ 91 h 194"/>
                <a:gd name="T2" fmla="*/ 7 w 182"/>
                <a:gd name="T3" fmla="*/ 91 h 194"/>
                <a:gd name="T4" fmla="*/ 7 w 182"/>
                <a:gd name="T5" fmla="*/ 91 h 194"/>
                <a:gd name="T6" fmla="*/ 7 w 182"/>
                <a:gd name="T7" fmla="*/ 91 h 194"/>
                <a:gd name="T8" fmla="*/ 7 w 182"/>
                <a:gd name="T9" fmla="*/ 91 h 194"/>
                <a:gd name="T10" fmla="*/ 7 w 182"/>
                <a:gd name="T11" fmla="*/ 71 h 194"/>
                <a:gd name="T12" fmla="*/ 7 w 182"/>
                <a:gd name="T13" fmla="*/ 52 h 194"/>
                <a:gd name="T14" fmla="*/ 13 w 182"/>
                <a:gd name="T15" fmla="*/ 38 h 194"/>
                <a:gd name="T16" fmla="*/ 13 w 182"/>
                <a:gd name="T17" fmla="*/ 38 h 194"/>
                <a:gd name="T18" fmla="*/ 20 w 182"/>
                <a:gd name="T19" fmla="*/ 33 h 194"/>
                <a:gd name="T20" fmla="*/ 27 w 182"/>
                <a:gd name="T21" fmla="*/ 38 h 194"/>
                <a:gd name="T22" fmla="*/ 33 w 182"/>
                <a:gd name="T23" fmla="*/ 45 h 194"/>
                <a:gd name="T24" fmla="*/ 33 w 182"/>
                <a:gd name="T25" fmla="*/ 45 h 194"/>
                <a:gd name="T26" fmla="*/ 51 w 182"/>
                <a:gd name="T27" fmla="*/ 38 h 194"/>
                <a:gd name="T28" fmla="*/ 71 w 182"/>
                <a:gd name="T29" fmla="*/ 38 h 194"/>
                <a:gd name="T30" fmla="*/ 78 w 182"/>
                <a:gd name="T31" fmla="*/ 20 h 194"/>
                <a:gd name="T32" fmla="*/ 78 w 182"/>
                <a:gd name="T33" fmla="*/ 20 h 194"/>
                <a:gd name="T34" fmla="*/ 91 w 182"/>
                <a:gd name="T35" fmla="*/ 0 h 194"/>
                <a:gd name="T36" fmla="*/ 116 w 182"/>
                <a:gd name="T37" fmla="*/ 0 h 194"/>
                <a:gd name="T38" fmla="*/ 136 w 182"/>
                <a:gd name="T39" fmla="*/ 0 h 194"/>
                <a:gd name="T40" fmla="*/ 136 w 182"/>
                <a:gd name="T41" fmla="*/ 0 h 194"/>
                <a:gd name="T42" fmla="*/ 156 w 182"/>
                <a:gd name="T43" fmla="*/ 7 h 194"/>
                <a:gd name="T44" fmla="*/ 169 w 182"/>
                <a:gd name="T45" fmla="*/ 20 h 194"/>
                <a:gd name="T46" fmla="*/ 176 w 182"/>
                <a:gd name="T47" fmla="*/ 38 h 194"/>
                <a:gd name="T48" fmla="*/ 176 w 182"/>
                <a:gd name="T49" fmla="*/ 38 h 194"/>
                <a:gd name="T50" fmla="*/ 182 w 182"/>
                <a:gd name="T51" fmla="*/ 65 h 194"/>
                <a:gd name="T52" fmla="*/ 182 w 182"/>
                <a:gd name="T53" fmla="*/ 91 h 194"/>
                <a:gd name="T54" fmla="*/ 182 w 182"/>
                <a:gd name="T55" fmla="*/ 123 h 194"/>
                <a:gd name="T56" fmla="*/ 182 w 182"/>
                <a:gd name="T57" fmla="*/ 123 h 194"/>
                <a:gd name="T58" fmla="*/ 176 w 182"/>
                <a:gd name="T59" fmla="*/ 130 h 194"/>
                <a:gd name="T60" fmla="*/ 176 w 182"/>
                <a:gd name="T61" fmla="*/ 130 h 194"/>
                <a:gd name="T62" fmla="*/ 176 w 182"/>
                <a:gd name="T63" fmla="*/ 143 h 194"/>
                <a:gd name="T64" fmla="*/ 176 w 182"/>
                <a:gd name="T65" fmla="*/ 143 h 194"/>
                <a:gd name="T66" fmla="*/ 163 w 182"/>
                <a:gd name="T67" fmla="*/ 163 h 194"/>
                <a:gd name="T68" fmla="*/ 149 w 182"/>
                <a:gd name="T69" fmla="*/ 183 h 194"/>
                <a:gd name="T70" fmla="*/ 129 w 182"/>
                <a:gd name="T71" fmla="*/ 194 h 194"/>
                <a:gd name="T72" fmla="*/ 129 w 182"/>
                <a:gd name="T73" fmla="*/ 194 h 194"/>
                <a:gd name="T74" fmla="*/ 105 w 182"/>
                <a:gd name="T75" fmla="*/ 194 h 194"/>
                <a:gd name="T76" fmla="*/ 78 w 182"/>
                <a:gd name="T77" fmla="*/ 188 h 194"/>
                <a:gd name="T78" fmla="*/ 58 w 182"/>
                <a:gd name="T79" fmla="*/ 176 h 194"/>
                <a:gd name="T80" fmla="*/ 58 w 182"/>
                <a:gd name="T81" fmla="*/ 176 h 194"/>
                <a:gd name="T82" fmla="*/ 45 w 182"/>
                <a:gd name="T83" fmla="*/ 163 h 194"/>
                <a:gd name="T84" fmla="*/ 45 w 182"/>
                <a:gd name="T85" fmla="*/ 143 h 194"/>
                <a:gd name="T86" fmla="*/ 45 w 182"/>
                <a:gd name="T87" fmla="*/ 123 h 194"/>
                <a:gd name="T88" fmla="*/ 45 w 182"/>
                <a:gd name="T89" fmla="*/ 123 h 194"/>
                <a:gd name="T90" fmla="*/ 27 w 182"/>
                <a:gd name="T91" fmla="*/ 130 h 194"/>
                <a:gd name="T92" fmla="*/ 13 w 182"/>
                <a:gd name="T93" fmla="*/ 130 h 194"/>
                <a:gd name="T94" fmla="*/ 0 w 182"/>
                <a:gd name="T95" fmla="*/ 116 h 194"/>
                <a:gd name="T96" fmla="*/ 0 w 182"/>
                <a:gd name="T97" fmla="*/ 116 h 194"/>
                <a:gd name="T98" fmla="*/ 7 w 182"/>
                <a:gd name="T99" fmla="*/ 105 h 194"/>
                <a:gd name="T100" fmla="*/ 7 w 182"/>
                <a:gd name="T101" fmla="*/ 98 h 194"/>
                <a:gd name="T102" fmla="*/ 7 w 182"/>
                <a:gd name="T103" fmla="*/ 91 h 194"/>
                <a:gd name="T104" fmla="*/ 7 w 182"/>
                <a:gd name="T105" fmla="*/ 9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194">
                  <a:moveTo>
                    <a:pt x="7" y="91"/>
                  </a:moveTo>
                  <a:lnTo>
                    <a:pt x="7" y="91"/>
                  </a:lnTo>
                  <a:lnTo>
                    <a:pt x="7" y="91"/>
                  </a:lnTo>
                  <a:lnTo>
                    <a:pt x="7" y="91"/>
                  </a:lnTo>
                  <a:lnTo>
                    <a:pt x="7" y="91"/>
                  </a:lnTo>
                  <a:lnTo>
                    <a:pt x="7" y="71"/>
                  </a:lnTo>
                  <a:lnTo>
                    <a:pt x="7" y="5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20" y="33"/>
                  </a:lnTo>
                  <a:lnTo>
                    <a:pt x="27" y="38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51" y="38"/>
                  </a:lnTo>
                  <a:lnTo>
                    <a:pt x="71" y="38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91" y="0"/>
                  </a:lnTo>
                  <a:lnTo>
                    <a:pt x="116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56" y="7"/>
                  </a:lnTo>
                  <a:lnTo>
                    <a:pt x="169" y="20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82" y="65"/>
                  </a:lnTo>
                  <a:lnTo>
                    <a:pt x="182" y="91"/>
                  </a:lnTo>
                  <a:lnTo>
                    <a:pt x="182" y="123"/>
                  </a:lnTo>
                  <a:lnTo>
                    <a:pt x="182" y="123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6" y="143"/>
                  </a:lnTo>
                  <a:lnTo>
                    <a:pt x="176" y="143"/>
                  </a:lnTo>
                  <a:lnTo>
                    <a:pt x="163" y="163"/>
                  </a:lnTo>
                  <a:lnTo>
                    <a:pt x="149" y="183"/>
                  </a:lnTo>
                  <a:lnTo>
                    <a:pt x="129" y="194"/>
                  </a:lnTo>
                  <a:lnTo>
                    <a:pt x="129" y="194"/>
                  </a:lnTo>
                  <a:lnTo>
                    <a:pt x="105" y="194"/>
                  </a:lnTo>
                  <a:lnTo>
                    <a:pt x="78" y="188"/>
                  </a:lnTo>
                  <a:lnTo>
                    <a:pt x="58" y="176"/>
                  </a:lnTo>
                  <a:lnTo>
                    <a:pt x="58" y="176"/>
                  </a:lnTo>
                  <a:lnTo>
                    <a:pt x="45" y="163"/>
                  </a:lnTo>
                  <a:lnTo>
                    <a:pt x="45" y="143"/>
                  </a:lnTo>
                  <a:lnTo>
                    <a:pt x="45" y="123"/>
                  </a:lnTo>
                  <a:lnTo>
                    <a:pt x="45" y="123"/>
                  </a:lnTo>
                  <a:lnTo>
                    <a:pt x="27" y="130"/>
                  </a:lnTo>
                  <a:lnTo>
                    <a:pt x="13" y="13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7" y="105"/>
                  </a:lnTo>
                  <a:lnTo>
                    <a:pt x="7" y="98"/>
                  </a:lnTo>
                  <a:lnTo>
                    <a:pt x="7" y="91"/>
                  </a:lnTo>
                  <a:lnTo>
                    <a:pt x="7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1" name="Freeform 21"/>
            <p:cNvSpPr>
              <a:spLocks/>
            </p:cNvSpPr>
            <p:nvPr/>
          </p:nvSpPr>
          <p:spPr bwMode="auto">
            <a:xfrm>
              <a:off x="3311" y="2208"/>
              <a:ext cx="51" cy="30"/>
            </a:xfrm>
            <a:custGeom>
              <a:avLst/>
              <a:gdLst>
                <a:gd name="T0" fmla="*/ 0 w 102"/>
                <a:gd name="T1" fmla="*/ 6 h 59"/>
                <a:gd name="T2" fmla="*/ 31 w 102"/>
                <a:gd name="T3" fmla="*/ 6 h 59"/>
                <a:gd name="T4" fmla="*/ 64 w 102"/>
                <a:gd name="T5" fmla="*/ 0 h 59"/>
                <a:gd name="T6" fmla="*/ 89 w 102"/>
                <a:gd name="T7" fmla="*/ 0 h 59"/>
                <a:gd name="T8" fmla="*/ 89 w 102"/>
                <a:gd name="T9" fmla="*/ 0 h 59"/>
                <a:gd name="T10" fmla="*/ 96 w 102"/>
                <a:gd name="T11" fmla="*/ 13 h 59"/>
                <a:gd name="T12" fmla="*/ 102 w 102"/>
                <a:gd name="T13" fmla="*/ 33 h 59"/>
                <a:gd name="T14" fmla="*/ 102 w 102"/>
                <a:gd name="T15" fmla="*/ 39 h 59"/>
                <a:gd name="T16" fmla="*/ 102 w 102"/>
                <a:gd name="T17" fmla="*/ 39 h 59"/>
                <a:gd name="T18" fmla="*/ 78 w 102"/>
                <a:gd name="T19" fmla="*/ 46 h 59"/>
                <a:gd name="T20" fmla="*/ 51 w 102"/>
                <a:gd name="T21" fmla="*/ 53 h 59"/>
                <a:gd name="T22" fmla="*/ 24 w 102"/>
                <a:gd name="T23" fmla="*/ 59 h 59"/>
                <a:gd name="T24" fmla="*/ 0 w 102"/>
                <a:gd name="T25" fmla="*/ 59 h 59"/>
                <a:gd name="T26" fmla="*/ 0 w 102"/>
                <a:gd name="T27" fmla="*/ 59 h 59"/>
                <a:gd name="T28" fmla="*/ 0 w 102"/>
                <a:gd name="T29" fmla="*/ 39 h 59"/>
                <a:gd name="T30" fmla="*/ 0 w 102"/>
                <a:gd name="T31" fmla="*/ 26 h 59"/>
                <a:gd name="T32" fmla="*/ 0 w 102"/>
                <a:gd name="T33" fmla="*/ 6 h 59"/>
                <a:gd name="T34" fmla="*/ 0 w 102"/>
                <a:gd name="T35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59">
                  <a:moveTo>
                    <a:pt x="0" y="6"/>
                  </a:moveTo>
                  <a:lnTo>
                    <a:pt x="31" y="6"/>
                  </a:lnTo>
                  <a:lnTo>
                    <a:pt x="64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13"/>
                  </a:lnTo>
                  <a:lnTo>
                    <a:pt x="102" y="33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78" y="46"/>
                  </a:lnTo>
                  <a:lnTo>
                    <a:pt x="51" y="53"/>
                  </a:lnTo>
                  <a:lnTo>
                    <a:pt x="24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DC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2" name="Freeform 22"/>
            <p:cNvSpPr>
              <a:spLocks/>
            </p:cNvSpPr>
            <p:nvPr/>
          </p:nvSpPr>
          <p:spPr bwMode="auto">
            <a:xfrm>
              <a:off x="3317" y="1751"/>
              <a:ext cx="434" cy="55"/>
            </a:xfrm>
            <a:custGeom>
              <a:avLst/>
              <a:gdLst>
                <a:gd name="T0" fmla="*/ 856 w 868"/>
                <a:gd name="T1" fmla="*/ 20 h 109"/>
                <a:gd name="T2" fmla="*/ 868 w 868"/>
                <a:gd name="T3" fmla="*/ 64 h 109"/>
                <a:gd name="T4" fmla="*/ 849 w 868"/>
                <a:gd name="T5" fmla="*/ 64 h 109"/>
                <a:gd name="T6" fmla="*/ 803 w 868"/>
                <a:gd name="T7" fmla="*/ 64 h 109"/>
                <a:gd name="T8" fmla="*/ 758 w 868"/>
                <a:gd name="T9" fmla="*/ 64 h 109"/>
                <a:gd name="T10" fmla="*/ 713 w 868"/>
                <a:gd name="T11" fmla="*/ 71 h 109"/>
                <a:gd name="T12" fmla="*/ 673 w 868"/>
                <a:gd name="T13" fmla="*/ 71 h 109"/>
                <a:gd name="T14" fmla="*/ 629 w 868"/>
                <a:gd name="T15" fmla="*/ 71 h 109"/>
                <a:gd name="T16" fmla="*/ 589 w 868"/>
                <a:gd name="T17" fmla="*/ 78 h 109"/>
                <a:gd name="T18" fmla="*/ 551 w 868"/>
                <a:gd name="T19" fmla="*/ 78 h 109"/>
                <a:gd name="T20" fmla="*/ 506 w 868"/>
                <a:gd name="T21" fmla="*/ 84 h 109"/>
                <a:gd name="T22" fmla="*/ 466 w 868"/>
                <a:gd name="T23" fmla="*/ 91 h 109"/>
                <a:gd name="T24" fmla="*/ 421 w 868"/>
                <a:gd name="T25" fmla="*/ 98 h 109"/>
                <a:gd name="T26" fmla="*/ 381 w 868"/>
                <a:gd name="T27" fmla="*/ 104 h 109"/>
                <a:gd name="T28" fmla="*/ 343 w 868"/>
                <a:gd name="T29" fmla="*/ 109 h 109"/>
                <a:gd name="T30" fmla="*/ 330 w 868"/>
                <a:gd name="T31" fmla="*/ 109 h 109"/>
                <a:gd name="T32" fmla="*/ 317 w 868"/>
                <a:gd name="T33" fmla="*/ 98 h 109"/>
                <a:gd name="T34" fmla="*/ 317 w 868"/>
                <a:gd name="T35" fmla="*/ 91 h 109"/>
                <a:gd name="T36" fmla="*/ 303 w 868"/>
                <a:gd name="T37" fmla="*/ 84 h 109"/>
                <a:gd name="T38" fmla="*/ 279 w 868"/>
                <a:gd name="T39" fmla="*/ 84 h 109"/>
                <a:gd name="T40" fmla="*/ 239 w 868"/>
                <a:gd name="T41" fmla="*/ 84 h 109"/>
                <a:gd name="T42" fmla="*/ 194 w 868"/>
                <a:gd name="T43" fmla="*/ 84 h 109"/>
                <a:gd name="T44" fmla="*/ 147 w 868"/>
                <a:gd name="T45" fmla="*/ 84 h 109"/>
                <a:gd name="T46" fmla="*/ 103 w 868"/>
                <a:gd name="T47" fmla="*/ 91 h 109"/>
                <a:gd name="T48" fmla="*/ 65 w 868"/>
                <a:gd name="T49" fmla="*/ 98 h 109"/>
                <a:gd name="T50" fmla="*/ 18 w 868"/>
                <a:gd name="T51" fmla="*/ 98 h 109"/>
                <a:gd name="T52" fmla="*/ 0 w 868"/>
                <a:gd name="T53" fmla="*/ 104 h 109"/>
                <a:gd name="T54" fmla="*/ 38 w 868"/>
                <a:gd name="T55" fmla="*/ 91 h 109"/>
                <a:gd name="T56" fmla="*/ 76 w 868"/>
                <a:gd name="T57" fmla="*/ 84 h 109"/>
                <a:gd name="T58" fmla="*/ 116 w 868"/>
                <a:gd name="T59" fmla="*/ 78 h 109"/>
                <a:gd name="T60" fmla="*/ 154 w 868"/>
                <a:gd name="T61" fmla="*/ 64 h 109"/>
                <a:gd name="T62" fmla="*/ 194 w 868"/>
                <a:gd name="T63" fmla="*/ 58 h 109"/>
                <a:gd name="T64" fmla="*/ 239 w 868"/>
                <a:gd name="T65" fmla="*/ 51 h 109"/>
                <a:gd name="T66" fmla="*/ 279 w 868"/>
                <a:gd name="T67" fmla="*/ 51 h 109"/>
                <a:gd name="T68" fmla="*/ 317 w 868"/>
                <a:gd name="T69" fmla="*/ 45 h 109"/>
                <a:gd name="T70" fmla="*/ 362 w 868"/>
                <a:gd name="T71" fmla="*/ 38 h 109"/>
                <a:gd name="T72" fmla="*/ 401 w 868"/>
                <a:gd name="T73" fmla="*/ 38 h 109"/>
                <a:gd name="T74" fmla="*/ 440 w 868"/>
                <a:gd name="T75" fmla="*/ 33 h 109"/>
                <a:gd name="T76" fmla="*/ 486 w 868"/>
                <a:gd name="T77" fmla="*/ 26 h 109"/>
                <a:gd name="T78" fmla="*/ 524 w 868"/>
                <a:gd name="T79" fmla="*/ 26 h 109"/>
                <a:gd name="T80" fmla="*/ 571 w 868"/>
                <a:gd name="T81" fmla="*/ 20 h 109"/>
                <a:gd name="T82" fmla="*/ 609 w 868"/>
                <a:gd name="T83" fmla="*/ 20 h 109"/>
                <a:gd name="T84" fmla="*/ 649 w 868"/>
                <a:gd name="T85" fmla="*/ 13 h 109"/>
                <a:gd name="T86" fmla="*/ 693 w 868"/>
                <a:gd name="T87" fmla="*/ 13 h 109"/>
                <a:gd name="T88" fmla="*/ 732 w 868"/>
                <a:gd name="T89" fmla="*/ 13 h 109"/>
                <a:gd name="T90" fmla="*/ 771 w 868"/>
                <a:gd name="T91" fmla="*/ 6 h 109"/>
                <a:gd name="T92" fmla="*/ 810 w 868"/>
                <a:gd name="T93" fmla="*/ 6 h 109"/>
                <a:gd name="T94" fmla="*/ 849 w 868"/>
                <a:gd name="T9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8" h="109">
                  <a:moveTo>
                    <a:pt x="849" y="0"/>
                  </a:moveTo>
                  <a:lnTo>
                    <a:pt x="856" y="20"/>
                  </a:lnTo>
                  <a:lnTo>
                    <a:pt x="863" y="45"/>
                  </a:lnTo>
                  <a:lnTo>
                    <a:pt x="868" y="64"/>
                  </a:lnTo>
                  <a:lnTo>
                    <a:pt x="868" y="64"/>
                  </a:lnTo>
                  <a:lnTo>
                    <a:pt x="849" y="64"/>
                  </a:lnTo>
                  <a:lnTo>
                    <a:pt x="823" y="64"/>
                  </a:lnTo>
                  <a:lnTo>
                    <a:pt x="803" y="64"/>
                  </a:lnTo>
                  <a:lnTo>
                    <a:pt x="778" y="64"/>
                  </a:lnTo>
                  <a:lnTo>
                    <a:pt x="758" y="64"/>
                  </a:lnTo>
                  <a:lnTo>
                    <a:pt x="738" y="64"/>
                  </a:lnTo>
                  <a:lnTo>
                    <a:pt x="713" y="71"/>
                  </a:lnTo>
                  <a:lnTo>
                    <a:pt x="693" y="71"/>
                  </a:lnTo>
                  <a:lnTo>
                    <a:pt x="673" y="71"/>
                  </a:lnTo>
                  <a:lnTo>
                    <a:pt x="654" y="71"/>
                  </a:lnTo>
                  <a:lnTo>
                    <a:pt x="629" y="71"/>
                  </a:lnTo>
                  <a:lnTo>
                    <a:pt x="609" y="78"/>
                  </a:lnTo>
                  <a:lnTo>
                    <a:pt x="589" y="78"/>
                  </a:lnTo>
                  <a:lnTo>
                    <a:pt x="571" y="78"/>
                  </a:lnTo>
                  <a:lnTo>
                    <a:pt x="551" y="78"/>
                  </a:lnTo>
                  <a:lnTo>
                    <a:pt x="524" y="84"/>
                  </a:lnTo>
                  <a:lnTo>
                    <a:pt x="506" y="84"/>
                  </a:lnTo>
                  <a:lnTo>
                    <a:pt x="486" y="84"/>
                  </a:lnTo>
                  <a:lnTo>
                    <a:pt x="466" y="91"/>
                  </a:lnTo>
                  <a:lnTo>
                    <a:pt x="446" y="91"/>
                  </a:lnTo>
                  <a:lnTo>
                    <a:pt x="421" y="98"/>
                  </a:lnTo>
                  <a:lnTo>
                    <a:pt x="401" y="98"/>
                  </a:lnTo>
                  <a:lnTo>
                    <a:pt x="381" y="104"/>
                  </a:lnTo>
                  <a:lnTo>
                    <a:pt x="362" y="104"/>
                  </a:lnTo>
                  <a:lnTo>
                    <a:pt x="343" y="109"/>
                  </a:lnTo>
                  <a:lnTo>
                    <a:pt x="343" y="109"/>
                  </a:lnTo>
                  <a:lnTo>
                    <a:pt x="330" y="109"/>
                  </a:lnTo>
                  <a:lnTo>
                    <a:pt x="323" y="104"/>
                  </a:lnTo>
                  <a:lnTo>
                    <a:pt x="317" y="98"/>
                  </a:lnTo>
                  <a:lnTo>
                    <a:pt x="317" y="98"/>
                  </a:lnTo>
                  <a:lnTo>
                    <a:pt x="317" y="91"/>
                  </a:lnTo>
                  <a:lnTo>
                    <a:pt x="310" y="84"/>
                  </a:lnTo>
                  <a:lnTo>
                    <a:pt x="303" y="84"/>
                  </a:lnTo>
                  <a:lnTo>
                    <a:pt x="303" y="84"/>
                  </a:lnTo>
                  <a:lnTo>
                    <a:pt x="279" y="84"/>
                  </a:lnTo>
                  <a:lnTo>
                    <a:pt x="259" y="84"/>
                  </a:lnTo>
                  <a:lnTo>
                    <a:pt x="239" y="84"/>
                  </a:lnTo>
                  <a:lnTo>
                    <a:pt x="214" y="84"/>
                  </a:lnTo>
                  <a:lnTo>
                    <a:pt x="194" y="84"/>
                  </a:lnTo>
                  <a:lnTo>
                    <a:pt x="167" y="84"/>
                  </a:lnTo>
                  <a:lnTo>
                    <a:pt x="147" y="84"/>
                  </a:lnTo>
                  <a:lnTo>
                    <a:pt x="129" y="91"/>
                  </a:lnTo>
                  <a:lnTo>
                    <a:pt x="103" y="91"/>
                  </a:lnTo>
                  <a:lnTo>
                    <a:pt x="83" y="91"/>
                  </a:lnTo>
                  <a:lnTo>
                    <a:pt x="65" y="98"/>
                  </a:lnTo>
                  <a:lnTo>
                    <a:pt x="38" y="98"/>
                  </a:lnTo>
                  <a:lnTo>
                    <a:pt x="18" y="9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8" y="98"/>
                  </a:lnTo>
                  <a:lnTo>
                    <a:pt x="38" y="91"/>
                  </a:lnTo>
                  <a:lnTo>
                    <a:pt x="58" y="91"/>
                  </a:lnTo>
                  <a:lnTo>
                    <a:pt x="76" y="84"/>
                  </a:lnTo>
                  <a:lnTo>
                    <a:pt x="96" y="78"/>
                  </a:lnTo>
                  <a:lnTo>
                    <a:pt x="116" y="78"/>
                  </a:lnTo>
                  <a:lnTo>
                    <a:pt x="136" y="71"/>
                  </a:lnTo>
                  <a:lnTo>
                    <a:pt x="154" y="64"/>
                  </a:lnTo>
                  <a:lnTo>
                    <a:pt x="174" y="64"/>
                  </a:lnTo>
                  <a:lnTo>
                    <a:pt x="194" y="58"/>
                  </a:lnTo>
                  <a:lnTo>
                    <a:pt x="219" y="58"/>
                  </a:lnTo>
                  <a:lnTo>
                    <a:pt x="239" y="51"/>
                  </a:lnTo>
                  <a:lnTo>
                    <a:pt x="259" y="51"/>
                  </a:lnTo>
                  <a:lnTo>
                    <a:pt x="279" y="51"/>
                  </a:lnTo>
                  <a:lnTo>
                    <a:pt x="297" y="45"/>
                  </a:lnTo>
                  <a:lnTo>
                    <a:pt x="317" y="45"/>
                  </a:lnTo>
                  <a:lnTo>
                    <a:pt x="343" y="38"/>
                  </a:lnTo>
                  <a:lnTo>
                    <a:pt x="362" y="38"/>
                  </a:lnTo>
                  <a:lnTo>
                    <a:pt x="381" y="38"/>
                  </a:lnTo>
                  <a:lnTo>
                    <a:pt x="401" y="38"/>
                  </a:lnTo>
                  <a:lnTo>
                    <a:pt x="421" y="33"/>
                  </a:lnTo>
                  <a:lnTo>
                    <a:pt x="440" y="33"/>
                  </a:lnTo>
                  <a:lnTo>
                    <a:pt x="466" y="33"/>
                  </a:lnTo>
                  <a:lnTo>
                    <a:pt x="486" y="26"/>
                  </a:lnTo>
                  <a:lnTo>
                    <a:pt x="506" y="26"/>
                  </a:lnTo>
                  <a:lnTo>
                    <a:pt x="524" y="26"/>
                  </a:lnTo>
                  <a:lnTo>
                    <a:pt x="544" y="26"/>
                  </a:lnTo>
                  <a:lnTo>
                    <a:pt x="571" y="20"/>
                  </a:lnTo>
                  <a:lnTo>
                    <a:pt x="589" y="20"/>
                  </a:lnTo>
                  <a:lnTo>
                    <a:pt x="609" y="20"/>
                  </a:lnTo>
                  <a:lnTo>
                    <a:pt x="629" y="20"/>
                  </a:lnTo>
                  <a:lnTo>
                    <a:pt x="649" y="13"/>
                  </a:lnTo>
                  <a:lnTo>
                    <a:pt x="667" y="13"/>
                  </a:lnTo>
                  <a:lnTo>
                    <a:pt x="693" y="13"/>
                  </a:lnTo>
                  <a:lnTo>
                    <a:pt x="713" y="13"/>
                  </a:lnTo>
                  <a:lnTo>
                    <a:pt x="732" y="13"/>
                  </a:lnTo>
                  <a:lnTo>
                    <a:pt x="751" y="6"/>
                  </a:lnTo>
                  <a:lnTo>
                    <a:pt x="771" y="6"/>
                  </a:lnTo>
                  <a:lnTo>
                    <a:pt x="791" y="6"/>
                  </a:lnTo>
                  <a:lnTo>
                    <a:pt x="810" y="6"/>
                  </a:lnTo>
                  <a:lnTo>
                    <a:pt x="829" y="0"/>
                  </a:lnTo>
                  <a:lnTo>
                    <a:pt x="849" y="0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00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3" name="Freeform 23"/>
            <p:cNvSpPr>
              <a:spLocks/>
            </p:cNvSpPr>
            <p:nvPr/>
          </p:nvSpPr>
          <p:spPr bwMode="auto">
            <a:xfrm>
              <a:off x="3323" y="1872"/>
              <a:ext cx="117" cy="29"/>
            </a:xfrm>
            <a:custGeom>
              <a:avLst/>
              <a:gdLst>
                <a:gd name="T0" fmla="*/ 208 w 234"/>
                <a:gd name="T1" fmla="*/ 7 h 58"/>
                <a:gd name="T2" fmla="*/ 208 w 234"/>
                <a:gd name="T3" fmla="*/ 0 h 58"/>
                <a:gd name="T4" fmla="*/ 214 w 234"/>
                <a:gd name="T5" fmla="*/ 0 h 58"/>
                <a:gd name="T6" fmla="*/ 214 w 234"/>
                <a:gd name="T7" fmla="*/ 0 h 58"/>
                <a:gd name="T8" fmla="*/ 214 w 234"/>
                <a:gd name="T9" fmla="*/ 0 h 58"/>
                <a:gd name="T10" fmla="*/ 221 w 234"/>
                <a:gd name="T11" fmla="*/ 18 h 58"/>
                <a:gd name="T12" fmla="*/ 228 w 234"/>
                <a:gd name="T13" fmla="*/ 38 h 58"/>
                <a:gd name="T14" fmla="*/ 234 w 234"/>
                <a:gd name="T15" fmla="*/ 58 h 58"/>
                <a:gd name="T16" fmla="*/ 234 w 234"/>
                <a:gd name="T17" fmla="*/ 58 h 58"/>
                <a:gd name="T18" fmla="*/ 228 w 234"/>
                <a:gd name="T19" fmla="*/ 38 h 58"/>
                <a:gd name="T20" fmla="*/ 214 w 234"/>
                <a:gd name="T21" fmla="*/ 25 h 58"/>
                <a:gd name="T22" fmla="*/ 203 w 234"/>
                <a:gd name="T23" fmla="*/ 12 h 58"/>
                <a:gd name="T24" fmla="*/ 203 w 234"/>
                <a:gd name="T25" fmla="*/ 12 h 58"/>
                <a:gd name="T26" fmla="*/ 170 w 234"/>
                <a:gd name="T27" fmla="*/ 12 h 58"/>
                <a:gd name="T28" fmla="*/ 143 w 234"/>
                <a:gd name="T29" fmla="*/ 18 h 58"/>
                <a:gd name="T30" fmla="*/ 118 w 234"/>
                <a:gd name="T31" fmla="*/ 18 h 58"/>
                <a:gd name="T32" fmla="*/ 118 w 234"/>
                <a:gd name="T33" fmla="*/ 18 h 58"/>
                <a:gd name="T34" fmla="*/ 85 w 234"/>
                <a:gd name="T35" fmla="*/ 25 h 58"/>
                <a:gd name="T36" fmla="*/ 60 w 234"/>
                <a:gd name="T37" fmla="*/ 32 h 58"/>
                <a:gd name="T38" fmla="*/ 27 w 234"/>
                <a:gd name="T39" fmla="*/ 38 h 58"/>
                <a:gd name="T40" fmla="*/ 0 w 234"/>
                <a:gd name="T41" fmla="*/ 38 h 58"/>
                <a:gd name="T42" fmla="*/ 0 w 234"/>
                <a:gd name="T43" fmla="*/ 38 h 58"/>
                <a:gd name="T44" fmla="*/ 27 w 234"/>
                <a:gd name="T45" fmla="*/ 32 h 58"/>
                <a:gd name="T46" fmla="*/ 47 w 234"/>
                <a:gd name="T47" fmla="*/ 25 h 58"/>
                <a:gd name="T48" fmla="*/ 72 w 234"/>
                <a:gd name="T49" fmla="*/ 25 h 58"/>
                <a:gd name="T50" fmla="*/ 92 w 234"/>
                <a:gd name="T51" fmla="*/ 18 h 58"/>
                <a:gd name="T52" fmla="*/ 118 w 234"/>
                <a:gd name="T53" fmla="*/ 12 h 58"/>
                <a:gd name="T54" fmla="*/ 136 w 234"/>
                <a:gd name="T55" fmla="*/ 7 h 58"/>
                <a:gd name="T56" fmla="*/ 163 w 234"/>
                <a:gd name="T57" fmla="*/ 7 h 58"/>
                <a:gd name="T58" fmla="*/ 190 w 234"/>
                <a:gd name="T59" fmla="*/ 0 h 58"/>
                <a:gd name="T60" fmla="*/ 208 w 234"/>
                <a:gd name="T61" fmla="*/ 7 h 58"/>
                <a:gd name="T62" fmla="*/ 208 w 234"/>
                <a:gd name="T63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4" h="58">
                  <a:moveTo>
                    <a:pt x="208" y="7"/>
                  </a:moveTo>
                  <a:lnTo>
                    <a:pt x="208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21" y="18"/>
                  </a:lnTo>
                  <a:lnTo>
                    <a:pt x="228" y="38"/>
                  </a:lnTo>
                  <a:lnTo>
                    <a:pt x="234" y="58"/>
                  </a:lnTo>
                  <a:lnTo>
                    <a:pt x="234" y="58"/>
                  </a:lnTo>
                  <a:lnTo>
                    <a:pt x="228" y="38"/>
                  </a:lnTo>
                  <a:lnTo>
                    <a:pt x="214" y="25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170" y="12"/>
                  </a:lnTo>
                  <a:lnTo>
                    <a:pt x="143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85" y="25"/>
                  </a:lnTo>
                  <a:lnTo>
                    <a:pt x="60" y="32"/>
                  </a:lnTo>
                  <a:lnTo>
                    <a:pt x="27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7" y="32"/>
                  </a:lnTo>
                  <a:lnTo>
                    <a:pt x="47" y="25"/>
                  </a:lnTo>
                  <a:lnTo>
                    <a:pt x="72" y="25"/>
                  </a:lnTo>
                  <a:lnTo>
                    <a:pt x="92" y="18"/>
                  </a:lnTo>
                  <a:lnTo>
                    <a:pt x="118" y="12"/>
                  </a:lnTo>
                  <a:lnTo>
                    <a:pt x="136" y="7"/>
                  </a:lnTo>
                  <a:lnTo>
                    <a:pt x="163" y="7"/>
                  </a:lnTo>
                  <a:lnTo>
                    <a:pt x="190" y="0"/>
                  </a:lnTo>
                  <a:lnTo>
                    <a:pt x="208" y="7"/>
                  </a:lnTo>
                  <a:lnTo>
                    <a:pt x="208" y="7"/>
                  </a:lnTo>
                  <a:close/>
                </a:path>
              </a:pathLst>
            </a:custGeom>
            <a:solidFill>
              <a:srgbClr val="064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4" name="Freeform 24"/>
            <p:cNvSpPr>
              <a:spLocks/>
            </p:cNvSpPr>
            <p:nvPr/>
          </p:nvSpPr>
          <p:spPr bwMode="auto">
            <a:xfrm>
              <a:off x="3330" y="2189"/>
              <a:ext cx="52" cy="81"/>
            </a:xfrm>
            <a:custGeom>
              <a:avLst/>
              <a:gdLst>
                <a:gd name="T0" fmla="*/ 64 w 104"/>
                <a:gd name="T1" fmla="*/ 98 h 163"/>
                <a:gd name="T2" fmla="*/ 78 w 104"/>
                <a:gd name="T3" fmla="*/ 103 h 163"/>
                <a:gd name="T4" fmla="*/ 84 w 104"/>
                <a:gd name="T5" fmla="*/ 98 h 163"/>
                <a:gd name="T6" fmla="*/ 91 w 104"/>
                <a:gd name="T7" fmla="*/ 92 h 163"/>
                <a:gd name="T8" fmla="*/ 91 w 104"/>
                <a:gd name="T9" fmla="*/ 92 h 163"/>
                <a:gd name="T10" fmla="*/ 91 w 104"/>
                <a:gd name="T11" fmla="*/ 85 h 163"/>
                <a:gd name="T12" fmla="*/ 84 w 104"/>
                <a:gd name="T13" fmla="*/ 78 h 163"/>
                <a:gd name="T14" fmla="*/ 84 w 104"/>
                <a:gd name="T15" fmla="*/ 72 h 163"/>
                <a:gd name="T16" fmla="*/ 84 w 104"/>
                <a:gd name="T17" fmla="*/ 72 h 163"/>
                <a:gd name="T18" fmla="*/ 84 w 104"/>
                <a:gd name="T19" fmla="*/ 52 h 163"/>
                <a:gd name="T20" fmla="*/ 71 w 104"/>
                <a:gd name="T21" fmla="*/ 32 h 163"/>
                <a:gd name="T22" fmla="*/ 64 w 104"/>
                <a:gd name="T23" fmla="*/ 20 h 163"/>
                <a:gd name="T24" fmla="*/ 64 w 104"/>
                <a:gd name="T25" fmla="*/ 20 h 163"/>
                <a:gd name="T26" fmla="*/ 51 w 104"/>
                <a:gd name="T27" fmla="*/ 20 h 163"/>
                <a:gd name="T28" fmla="*/ 33 w 104"/>
                <a:gd name="T29" fmla="*/ 20 h 163"/>
                <a:gd name="T30" fmla="*/ 26 w 104"/>
                <a:gd name="T31" fmla="*/ 20 h 163"/>
                <a:gd name="T32" fmla="*/ 26 w 104"/>
                <a:gd name="T33" fmla="*/ 20 h 163"/>
                <a:gd name="T34" fmla="*/ 33 w 104"/>
                <a:gd name="T35" fmla="*/ 14 h 163"/>
                <a:gd name="T36" fmla="*/ 33 w 104"/>
                <a:gd name="T37" fmla="*/ 7 h 163"/>
                <a:gd name="T38" fmla="*/ 46 w 104"/>
                <a:gd name="T39" fmla="*/ 7 h 163"/>
                <a:gd name="T40" fmla="*/ 46 w 104"/>
                <a:gd name="T41" fmla="*/ 7 h 163"/>
                <a:gd name="T42" fmla="*/ 51 w 104"/>
                <a:gd name="T43" fmla="*/ 0 h 163"/>
                <a:gd name="T44" fmla="*/ 71 w 104"/>
                <a:gd name="T45" fmla="*/ 0 h 163"/>
                <a:gd name="T46" fmla="*/ 78 w 104"/>
                <a:gd name="T47" fmla="*/ 7 h 163"/>
                <a:gd name="T48" fmla="*/ 78 w 104"/>
                <a:gd name="T49" fmla="*/ 7 h 163"/>
                <a:gd name="T50" fmla="*/ 91 w 104"/>
                <a:gd name="T51" fmla="*/ 25 h 163"/>
                <a:gd name="T52" fmla="*/ 98 w 104"/>
                <a:gd name="T53" fmla="*/ 45 h 163"/>
                <a:gd name="T54" fmla="*/ 104 w 104"/>
                <a:gd name="T55" fmla="*/ 72 h 163"/>
                <a:gd name="T56" fmla="*/ 98 w 104"/>
                <a:gd name="T57" fmla="*/ 92 h 163"/>
                <a:gd name="T58" fmla="*/ 98 w 104"/>
                <a:gd name="T59" fmla="*/ 110 h 163"/>
                <a:gd name="T60" fmla="*/ 84 w 104"/>
                <a:gd name="T61" fmla="*/ 130 h 163"/>
                <a:gd name="T62" fmla="*/ 78 w 104"/>
                <a:gd name="T63" fmla="*/ 150 h 163"/>
                <a:gd name="T64" fmla="*/ 78 w 104"/>
                <a:gd name="T65" fmla="*/ 150 h 163"/>
                <a:gd name="T66" fmla="*/ 64 w 104"/>
                <a:gd name="T67" fmla="*/ 163 h 163"/>
                <a:gd name="T68" fmla="*/ 46 w 104"/>
                <a:gd name="T69" fmla="*/ 163 h 163"/>
                <a:gd name="T70" fmla="*/ 26 w 104"/>
                <a:gd name="T71" fmla="*/ 163 h 163"/>
                <a:gd name="T72" fmla="*/ 26 w 104"/>
                <a:gd name="T73" fmla="*/ 163 h 163"/>
                <a:gd name="T74" fmla="*/ 13 w 104"/>
                <a:gd name="T75" fmla="*/ 156 h 163"/>
                <a:gd name="T76" fmla="*/ 0 w 104"/>
                <a:gd name="T77" fmla="*/ 143 h 163"/>
                <a:gd name="T78" fmla="*/ 0 w 104"/>
                <a:gd name="T79" fmla="*/ 130 h 163"/>
                <a:gd name="T80" fmla="*/ 0 w 104"/>
                <a:gd name="T81" fmla="*/ 130 h 163"/>
                <a:gd name="T82" fmla="*/ 0 w 104"/>
                <a:gd name="T83" fmla="*/ 117 h 163"/>
                <a:gd name="T84" fmla="*/ 13 w 104"/>
                <a:gd name="T85" fmla="*/ 110 h 163"/>
                <a:gd name="T86" fmla="*/ 33 w 104"/>
                <a:gd name="T87" fmla="*/ 103 h 163"/>
                <a:gd name="T88" fmla="*/ 51 w 104"/>
                <a:gd name="T89" fmla="*/ 103 h 163"/>
                <a:gd name="T90" fmla="*/ 64 w 104"/>
                <a:gd name="T91" fmla="*/ 98 h 163"/>
                <a:gd name="T92" fmla="*/ 64 w 104"/>
                <a:gd name="T93" fmla="*/ 9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4" h="163">
                  <a:moveTo>
                    <a:pt x="64" y="98"/>
                  </a:moveTo>
                  <a:lnTo>
                    <a:pt x="78" y="103"/>
                  </a:lnTo>
                  <a:lnTo>
                    <a:pt x="84" y="98"/>
                  </a:lnTo>
                  <a:lnTo>
                    <a:pt x="91" y="92"/>
                  </a:lnTo>
                  <a:lnTo>
                    <a:pt x="91" y="92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52"/>
                  </a:lnTo>
                  <a:lnTo>
                    <a:pt x="71" y="32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1" y="20"/>
                  </a:lnTo>
                  <a:lnTo>
                    <a:pt x="33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33" y="14"/>
                  </a:lnTo>
                  <a:lnTo>
                    <a:pt x="33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51" y="0"/>
                  </a:lnTo>
                  <a:lnTo>
                    <a:pt x="71" y="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91" y="25"/>
                  </a:lnTo>
                  <a:lnTo>
                    <a:pt x="98" y="45"/>
                  </a:lnTo>
                  <a:lnTo>
                    <a:pt x="104" y="72"/>
                  </a:lnTo>
                  <a:lnTo>
                    <a:pt x="98" y="92"/>
                  </a:lnTo>
                  <a:lnTo>
                    <a:pt x="98" y="110"/>
                  </a:lnTo>
                  <a:lnTo>
                    <a:pt x="84" y="13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4" y="163"/>
                  </a:lnTo>
                  <a:lnTo>
                    <a:pt x="46" y="163"/>
                  </a:lnTo>
                  <a:lnTo>
                    <a:pt x="26" y="163"/>
                  </a:lnTo>
                  <a:lnTo>
                    <a:pt x="26" y="163"/>
                  </a:lnTo>
                  <a:lnTo>
                    <a:pt x="13" y="156"/>
                  </a:lnTo>
                  <a:lnTo>
                    <a:pt x="0" y="143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3" y="110"/>
                  </a:lnTo>
                  <a:lnTo>
                    <a:pt x="33" y="103"/>
                  </a:lnTo>
                  <a:lnTo>
                    <a:pt x="51" y="103"/>
                  </a:lnTo>
                  <a:lnTo>
                    <a:pt x="64" y="98"/>
                  </a:lnTo>
                  <a:lnTo>
                    <a:pt x="64" y="98"/>
                  </a:lnTo>
                  <a:close/>
                </a:path>
              </a:pathLst>
            </a:custGeom>
            <a:solidFill>
              <a:srgbClr val="BDC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5" name="Freeform 25"/>
            <p:cNvSpPr>
              <a:spLocks/>
            </p:cNvSpPr>
            <p:nvPr/>
          </p:nvSpPr>
          <p:spPr bwMode="auto">
            <a:xfrm>
              <a:off x="3330" y="2695"/>
              <a:ext cx="402" cy="107"/>
            </a:xfrm>
            <a:custGeom>
              <a:avLst/>
              <a:gdLst>
                <a:gd name="T0" fmla="*/ 26 w 804"/>
                <a:gd name="T1" fmla="*/ 129 h 214"/>
                <a:gd name="T2" fmla="*/ 58 w 804"/>
                <a:gd name="T3" fmla="*/ 103 h 214"/>
                <a:gd name="T4" fmla="*/ 98 w 804"/>
                <a:gd name="T5" fmla="*/ 78 h 214"/>
                <a:gd name="T6" fmla="*/ 136 w 804"/>
                <a:gd name="T7" fmla="*/ 58 h 214"/>
                <a:gd name="T8" fmla="*/ 169 w 804"/>
                <a:gd name="T9" fmla="*/ 25 h 214"/>
                <a:gd name="T10" fmla="*/ 189 w 804"/>
                <a:gd name="T11" fmla="*/ 13 h 214"/>
                <a:gd name="T12" fmla="*/ 227 w 804"/>
                <a:gd name="T13" fmla="*/ 13 h 214"/>
                <a:gd name="T14" fmla="*/ 265 w 804"/>
                <a:gd name="T15" fmla="*/ 13 h 214"/>
                <a:gd name="T16" fmla="*/ 312 w 804"/>
                <a:gd name="T17" fmla="*/ 13 h 214"/>
                <a:gd name="T18" fmla="*/ 356 w 804"/>
                <a:gd name="T19" fmla="*/ 13 h 214"/>
                <a:gd name="T20" fmla="*/ 408 w 804"/>
                <a:gd name="T21" fmla="*/ 13 h 214"/>
                <a:gd name="T22" fmla="*/ 454 w 804"/>
                <a:gd name="T23" fmla="*/ 7 h 214"/>
                <a:gd name="T24" fmla="*/ 499 w 804"/>
                <a:gd name="T25" fmla="*/ 7 h 214"/>
                <a:gd name="T26" fmla="*/ 539 w 804"/>
                <a:gd name="T27" fmla="*/ 7 h 214"/>
                <a:gd name="T28" fmla="*/ 564 w 804"/>
                <a:gd name="T29" fmla="*/ 7 h 214"/>
                <a:gd name="T30" fmla="*/ 610 w 804"/>
                <a:gd name="T31" fmla="*/ 0 h 214"/>
                <a:gd name="T32" fmla="*/ 655 w 804"/>
                <a:gd name="T33" fmla="*/ 0 h 214"/>
                <a:gd name="T34" fmla="*/ 700 w 804"/>
                <a:gd name="T35" fmla="*/ 7 h 214"/>
                <a:gd name="T36" fmla="*/ 746 w 804"/>
                <a:gd name="T37" fmla="*/ 7 h 214"/>
                <a:gd name="T38" fmla="*/ 791 w 804"/>
                <a:gd name="T39" fmla="*/ 7 h 214"/>
                <a:gd name="T40" fmla="*/ 791 w 804"/>
                <a:gd name="T41" fmla="*/ 32 h 214"/>
                <a:gd name="T42" fmla="*/ 798 w 804"/>
                <a:gd name="T43" fmla="*/ 85 h 214"/>
                <a:gd name="T44" fmla="*/ 798 w 804"/>
                <a:gd name="T45" fmla="*/ 136 h 214"/>
                <a:gd name="T46" fmla="*/ 804 w 804"/>
                <a:gd name="T47" fmla="*/ 181 h 214"/>
                <a:gd name="T48" fmla="*/ 785 w 804"/>
                <a:gd name="T49" fmla="*/ 194 h 214"/>
                <a:gd name="T50" fmla="*/ 746 w 804"/>
                <a:gd name="T51" fmla="*/ 201 h 214"/>
                <a:gd name="T52" fmla="*/ 707 w 804"/>
                <a:gd name="T53" fmla="*/ 207 h 214"/>
                <a:gd name="T54" fmla="*/ 668 w 804"/>
                <a:gd name="T55" fmla="*/ 214 h 214"/>
                <a:gd name="T56" fmla="*/ 624 w 804"/>
                <a:gd name="T57" fmla="*/ 214 h 214"/>
                <a:gd name="T58" fmla="*/ 584 w 804"/>
                <a:gd name="T59" fmla="*/ 207 h 214"/>
                <a:gd name="T60" fmla="*/ 546 w 804"/>
                <a:gd name="T61" fmla="*/ 207 h 214"/>
                <a:gd name="T62" fmla="*/ 499 w 804"/>
                <a:gd name="T63" fmla="*/ 201 h 214"/>
                <a:gd name="T64" fmla="*/ 461 w 804"/>
                <a:gd name="T65" fmla="*/ 201 h 214"/>
                <a:gd name="T66" fmla="*/ 434 w 804"/>
                <a:gd name="T67" fmla="*/ 201 h 214"/>
                <a:gd name="T68" fmla="*/ 390 w 804"/>
                <a:gd name="T69" fmla="*/ 201 h 214"/>
                <a:gd name="T70" fmla="*/ 350 w 804"/>
                <a:gd name="T71" fmla="*/ 201 h 214"/>
                <a:gd name="T72" fmla="*/ 305 w 804"/>
                <a:gd name="T73" fmla="*/ 201 h 214"/>
                <a:gd name="T74" fmla="*/ 260 w 804"/>
                <a:gd name="T75" fmla="*/ 194 h 214"/>
                <a:gd name="T76" fmla="*/ 214 w 804"/>
                <a:gd name="T77" fmla="*/ 194 h 214"/>
                <a:gd name="T78" fmla="*/ 169 w 804"/>
                <a:gd name="T79" fmla="*/ 188 h 214"/>
                <a:gd name="T80" fmla="*/ 129 w 804"/>
                <a:gd name="T81" fmla="*/ 181 h 214"/>
                <a:gd name="T82" fmla="*/ 84 w 804"/>
                <a:gd name="T83" fmla="*/ 181 h 214"/>
                <a:gd name="T84" fmla="*/ 58 w 804"/>
                <a:gd name="T85" fmla="*/ 174 h 214"/>
                <a:gd name="T86" fmla="*/ 0 w 804"/>
                <a:gd name="T87" fmla="*/ 149 h 214"/>
                <a:gd name="T88" fmla="*/ 0 w 804"/>
                <a:gd name="T89" fmla="*/ 149 h 214"/>
                <a:gd name="T90" fmla="*/ 6 w 804"/>
                <a:gd name="T91" fmla="*/ 14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4" h="214">
                  <a:moveTo>
                    <a:pt x="6" y="149"/>
                  </a:moveTo>
                  <a:lnTo>
                    <a:pt x="26" y="129"/>
                  </a:lnTo>
                  <a:lnTo>
                    <a:pt x="40" y="116"/>
                  </a:lnTo>
                  <a:lnTo>
                    <a:pt x="58" y="103"/>
                  </a:lnTo>
                  <a:lnTo>
                    <a:pt x="78" y="91"/>
                  </a:lnTo>
                  <a:lnTo>
                    <a:pt x="98" y="78"/>
                  </a:lnTo>
                  <a:lnTo>
                    <a:pt x="117" y="71"/>
                  </a:lnTo>
                  <a:lnTo>
                    <a:pt x="136" y="58"/>
                  </a:lnTo>
                  <a:lnTo>
                    <a:pt x="156" y="45"/>
                  </a:lnTo>
                  <a:lnTo>
                    <a:pt x="169" y="25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207" y="13"/>
                  </a:lnTo>
                  <a:lnTo>
                    <a:pt x="227" y="13"/>
                  </a:lnTo>
                  <a:lnTo>
                    <a:pt x="247" y="13"/>
                  </a:lnTo>
                  <a:lnTo>
                    <a:pt x="265" y="13"/>
                  </a:lnTo>
                  <a:lnTo>
                    <a:pt x="292" y="13"/>
                  </a:lnTo>
                  <a:lnTo>
                    <a:pt x="312" y="13"/>
                  </a:lnTo>
                  <a:lnTo>
                    <a:pt x="337" y="13"/>
                  </a:lnTo>
                  <a:lnTo>
                    <a:pt x="356" y="13"/>
                  </a:lnTo>
                  <a:lnTo>
                    <a:pt x="383" y="13"/>
                  </a:lnTo>
                  <a:lnTo>
                    <a:pt x="408" y="13"/>
                  </a:lnTo>
                  <a:lnTo>
                    <a:pt x="428" y="7"/>
                  </a:lnTo>
                  <a:lnTo>
                    <a:pt x="454" y="7"/>
                  </a:lnTo>
                  <a:lnTo>
                    <a:pt x="474" y="7"/>
                  </a:lnTo>
                  <a:lnTo>
                    <a:pt x="499" y="7"/>
                  </a:lnTo>
                  <a:lnTo>
                    <a:pt x="519" y="7"/>
                  </a:lnTo>
                  <a:lnTo>
                    <a:pt x="539" y="7"/>
                  </a:lnTo>
                  <a:lnTo>
                    <a:pt x="539" y="7"/>
                  </a:lnTo>
                  <a:lnTo>
                    <a:pt x="564" y="7"/>
                  </a:lnTo>
                  <a:lnTo>
                    <a:pt x="584" y="7"/>
                  </a:lnTo>
                  <a:lnTo>
                    <a:pt x="610" y="0"/>
                  </a:lnTo>
                  <a:lnTo>
                    <a:pt x="629" y="0"/>
                  </a:lnTo>
                  <a:lnTo>
                    <a:pt x="655" y="0"/>
                  </a:lnTo>
                  <a:lnTo>
                    <a:pt x="675" y="0"/>
                  </a:lnTo>
                  <a:lnTo>
                    <a:pt x="700" y="7"/>
                  </a:lnTo>
                  <a:lnTo>
                    <a:pt x="720" y="7"/>
                  </a:lnTo>
                  <a:lnTo>
                    <a:pt x="746" y="7"/>
                  </a:lnTo>
                  <a:lnTo>
                    <a:pt x="771" y="7"/>
                  </a:lnTo>
                  <a:lnTo>
                    <a:pt x="791" y="7"/>
                  </a:lnTo>
                  <a:lnTo>
                    <a:pt x="791" y="7"/>
                  </a:lnTo>
                  <a:lnTo>
                    <a:pt x="791" y="32"/>
                  </a:lnTo>
                  <a:lnTo>
                    <a:pt x="798" y="58"/>
                  </a:lnTo>
                  <a:lnTo>
                    <a:pt x="798" y="85"/>
                  </a:lnTo>
                  <a:lnTo>
                    <a:pt x="798" y="110"/>
                  </a:lnTo>
                  <a:lnTo>
                    <a:pt x="798" y="136"/>
                  </a:lnTo>
                  <a:lnTo>
                    <a:pt x="798" y="163"/>
                  </a:lnTo>
                  <a:lnTo>
                    <a:pt x="804" y="181"/>
                  </a:lnTo>
                  <a:lnTo>
                    <a:pt x="804" y="181"/>
                  </a:lnTo>
                  <a:lnTo>
                    <a:pt x="785" y="194"/>
                  </a:lnTo>
                  <a:lnTo>
                    <a:pt x="766" y="201"/>
                  </a:lnTo>
                  <a:lnTo>
                    <a:pt x="746" y="201"/>
                  </a:lnTo>
                  <a:lnTo>
                    <a:pt x="726" y="207"/>
                  </a:lnTo>
                  <a:lnTo>
                    <a:pt x="707" y="207"/>
                  </a:lnTo>
                  <a:lnTo>
                    <a:pt x="688" y="214"/>
                  </a:lnTo>
                  <a:lnTo>
                    <a:pt x="668" y="214"/>
                  </a:lnTo>
                  <a:lnTo>
                    <a:pt x="642" y="214"/>
                  </a:lnTo>
                  <a:lnTo>
                    <a:pt x="624" y="214"/>
                  </a:lnTo>
                  <a:lnTo>
                    <a:pt x="604" y="207"/>
                  </a:lnTo>
                  <a:lnTo>
                    <a:pt x="584" y="207"/>
                  </a:lnTo>
                  <a:lnTo>
                    <a:pt x="564" y="207"/>
                  </a:lnTo>
                  <a:lnTo>
                    <a:pt x="546" y="207"/>
                  </a:lnTo>
                  <a:lnTo>
                    <a:pt x="519" y="201"/>
                  </a:lnTo>
                  <a:lnTo>
                    <a:pt x="499" y="201"/>
                  </a:lnTo>
                  <a:lnTo>
                    <a:pt x="481" y="201"/>
                  </a:lnTo>
                  <a:lnTo>
                    <a:pt x="461" y="201"/>
                  </a:lnTo>
                  <a:lnTo>
                    <a:pt x="434" y="201"/>
                  </a:lnTo>
                  <a:lnTo>
                    <a:pt x="434" y="201"/>
                  </a:lnTo>
                  <a:lnTo>
                    <a:pt x="415" y="201"/>
                  </a:lnTo>
                  <a:lnTo>
                    <a:pt x="390" y="201"/>
                  </a:lnTo>
                  <a:lnTo>
                    <a:pt x="370" y="201"/>
                  </a:lnTo>
                  <a:lnTo>
                    <a:pt x="350" y="201"/>
                  </a:lnTo>
                  <a:lnTo>
                    <a:pt x="325" y="201"/>
                  </a:lnTo>
                  <a:lnTo>
                    <a:pt x="305" y="201"/>
                  </a:lnTo>
                  <a:lnTo>
                    <a:pt x="278" y="194"/>
                  </a:lnTo>
                  <a:lnTo>
                    <a:pt x="260" y="194"/>
                  </a:lnTo>
                  <a:lnTo>
                    <a:pt x="240" y="194"/>
                  </a:lnTo>
                  <a:lnTo>
                    <a:pt x="214" y="194"/>
                  </a:lnTo>
                  <a:lnTo>
                    <a:pt x="194" y="188"/>
                  </a:lnTo>
                  <a:lnTo>
                    <a:pt x="169" y="188"/>
                  </a:lnTo>
                  <a:lnTo>
                    <a:pt x="149" y="188"/>
                  </a:lnTo>
                  <a:lnTo>
                    <a:pt x="129" y="181"/>
                  </a:lnTo>
                  <a:lnTo>
                    <a:pt x="104" y="181"/>
                  </a:lnTo>
                  <a:lnTo>
                    <a:pt x="84" y="181"/>
                  </a:lnTo>
                  <a:lnTo>
                    <a:pt x="84" y="181"/>
                  </a:lnTo>
                  <a:lnTo>
                    <a:pt x="58" y="174"/>
                  </a:lnTo>
                  <a:lnTo>
                    <a:pt x="26" y="163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6" name="Freeform 26"/>
            <p:cNvSpPr>
              <a:spLocks/>
            </p:cNvSpPr>
            <p:nvPr/>
          </p:nvSpPr>
          <p:spPr bwMode="auto">
            <a:xfrm>
              <a:off x="3421" y="1806"/>
              <a:ext cx="3" cy="1"/>
            </a:xfrm>
            <a:custGeom>
              <a:avLst/>
              <a:gdLst>
                <a:gd name="T0" fmla="*/ 7 w 7"/>
                <a:gd name="T1" fmla="*/ 7 w 7"/>
                <a:gd name="T2" fmla="*/ 7 w 7"/>
                <a:gd name="T3" fmla="*/ 7 w 7"/>
                <a:gd name="T4" fmla="*/ 7 w 7"/>
                <a:gd name="T5" fmla="*/ 7 w 7"/>
                <a:gd name="T6" fmla="*/ 0 w 7"/>
                <a:gd name="T7" fmla="*/ 0 w 7"/>
                <a:gd name="T8" fmla="*/ 0 w 7"/>
                <a:gd name="T9" fmla="*/ 0 w 7"/>
                <a:gd name="T10" fmla="*/ 0 w 7"/>
                <a:gd name="T11" fmla="*/ 0 w 7"/>
                <a:gd name="T12" fmla="*/ 0 w 7"/>
                <a:gd name="T13" fmla="*/ 7 w 7"/>
                <a:gd name="T14" fmla="*/ 7 w 7"/>
                <a:gd name="T15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7" name="Freeform 27"/>
            <p:cNvSpPr>
              <a:spLocks/>
            </p:cNvSpPr>
            <p:nvPr/>
          </p:nvSpPr>
          <p:spPr bwMode="auto">
            <a:xfrm>
              <a:off x="3437" y="2646"/>
              <a:ext cx="292" cy="39"/>
            </a:xfrm>
            <a:custGeom>
              <a:avLst/>
              <a:gdLst>
                <a:gd name="T0" fmla="*/ 46 w 584"/>
                <a:gd name="T1" fmla="*/ 27 h 78"/>
                <a:gd name="T2" fmla="*/ 78 w 584"/>
                <a:gd name="T3" fmla="*/ 7 h 78"/>
                <a:gd name="T4" fmla="*/ 118 w 584"/>
                <a:gd name="T5" fmla="*/ 14 h 78"/>
                <a:gd name="T6" fmla="*/ 156 w 584"/>
                <a:gd name="T7" fmla="*/ 14 h 78"/>
                <a:gd name="T8" fmla="*/ 176 w 584"/>
                <a:gd name="T9" fmla="*/ 7 h 78"/>
                <a:gd name="T10" fmla="*/ 214 w 584"/>
                <a:gd name="T11" fmla="*/ 7 h 78"/>
                <a:gd name="T12" fmla="*/ 260 w 584"/>
                <a:gd name="T13" fmla="*/ 7 h 78"/>
                <a:gd name="T14" fmla="*/ 305 w 584"/>
                <a:gd name="T15" fmla="*/ 7 h 78"/>
                <a:gd name="T16" fmla="*/ 343 w 584"/>
                <a:gd name="T17" fmla="*/ 0 h 78"/>
                <a:gd name="T18" fmla="*/ 390 w 584"/>
                <a:gd name="T19" fmla="*/ 0 h 78"/>
                <a:gd name="T20" fmla="*/ 434 w 584"/>
                <a:gd name="T21" fmla="*/ 0 h 78"/>
                <a:gd name="T22" fmla="*/ 481 w 584"/>
                <a:gd name="T23" fmla="*/ 0 h 78"/>
                <a:gd name="T24" fmla="*/ 519 w 584"/>
                <a:gd name="T25" fmla="*/ 0 h 78"/>
                <a:gd name="T26" fmla="*/ 557 w 584"/>
                <a:gd name="T27" fmla="*/ 7 h 78"/>
                <a:gd name="T28" fmla="*/ 584 w 584"/>
                <a:gd name="T29" fmla="*/ 7 h 78"/>
                <a:gd name="T30" fmla="*/ 577 w 584"/>
                <a:gd name="T31" fmla="*/ 20 h 78"/>
                <a:gd name="T32" fmla="*/ 577 w 584"/>
                <a:gd name="T33" fmla="*/ 27 h 78"/>
                <a:gd name="T34" fmla="*/ 577 w 584"/>
                <a:gd name="T35" fmla="*/ 58 h 78"/>
                <a:gd name="T36" fmla="*/ 577 w 584"/>
                <a:gd name="T37" fmla="*/ 72 h 78"/>
                <a:gd name="T38" fmla="*/ 577 w 584"/>
                <a:gd name="T39" fmla="*/ 72 h 78"/>
                <a:gd name="T40" fmla="*/ 564 w 584"/>
                <a:gd name="T41" fmla="*/ 72 h 78"/>
                <a:gd name="T42" fmla="*/ 546 w 584"/>
                <a:gd name="T43" fmla="*/ 72 h 78"/>
                <a:gd name="T44" fmla="*/ 506 w 584"/>
                <a:gd name="T45" fmla="*/ 72 h 78"/>
                <a:gd name="T46" fmla="*/ 461 w 584"/>
                <a:gd name="T47" fmla="*/ 72 h 78"/>
                <a:gd name="T48" fmla="*/ 421 w 584"/>
                <a:gd name="T49" fmla="*/ 72 h 78"/>
                <a:gd name="T50" fmla="*/ 376 w 584"/>
                <a:gd name="T51" fmla="*/ 72 h 78"/>
                <a:gd name="T52" fmla="*/ 338 w 584"/>
                <a:gd name="T53" fmla="*/ 72 h 78"/>
                <a:gd name="T54" fmla="*/ 292 w 584"/>
                <a:gd name="T55" fmla="*/ 72 h 78"/>
                <a:gd name="T56" fmla="*/ 254 w 584"/>
                <a:gd name="T57" fmla="*/ 78 h 78"/>
                <a:gd name="T58" fmla="*/ 214 w 584"/>
                <a:gd name="T59" fmla="*/ 78 h 78"/>
                <a:gd name="T60" fmla="*/ 169 w 584"/>
                <a:gd name="T61" fmla="*/ 78 h 78"/>
                <a:gd name="T62" fmla="*/ 129 w 584"/>
                <a:gd name="T63" fmla="*/ 78 h 78"/>
                <a:gd name="T64" fmla="*/ 84 w 584"/>
                <a:gd name="T65" fmla="*/ 78 h 78"/>
                <a:gd name="T66" fmla="*/ 40 w 584"/>
                <a:gd name="T67" fmla="*/ 78 h 78"/>
                <a:gd name="T68" fmla="*/ 0 w 584"/>
                <a:gd name="T69" fmla="*/ 78 h 78"/>
                <a:gd name="T70" fmla="*/ 13 w 584"/>
                <a:gd name="T71" fmla="*/ 72 h 78"/>
                <a:gd name="T72" fmla="*/ 40 w 584"/>
                <a:gd name="T73" fmla="*/ 4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4" h="78">
                  <a:moveTo>
                    <a:pt x="40" y="47"/>
                  </a:moveTo>
                  <a:lnTo>
                    <a:pt x="46" y="27"/>
                  </a:lnTo>
                  <a:lnTo>
                    <a:pt x="58" y="14"/>
                  </a:lnTo>
                  <a:lnTo>
                    <a:pt x="78" y="7"/>
                  </a:lnTo>
                  <a:lnTo>
                    <a:pt x="91" y="7"/>
                  </a:lnTo>
                  <a:lnTo>
                    <a:pt x="118" y="14"/>
                  </a:lnTo>
                  <a:lnTo>
                    <a:pt x="136" y="14"/>
                  </a:lnTo>
                  <a:lnTo>
                    <a:pt x="156" y="14"/>
                  </a:lnTo>
                  <a:lnTo>
                    <a:pt x="176" y="7"/>
                  </a:lnTo>
                  <a:lnTo>
                    <a:pt x="176" y="7"/>
                  </a:lnTo>
                  <a:lnTo>
                    <a:pt x="194" y="7"/>
                  </a:lnTo>
                  <a:lnTo>
                    <a:pt x="214" y="7"/>
                  </a:lnTo>
                  <a:lnTo>
                    <a:pt x="240" y="7"/>
                  </a:lnTo>
                  <a:lnTo>
                    <a:pt x="260" y="7"/>
                  </a:lnTo>
                  <a:lnTo>
                    <a:pt x="278" y="7"/>
                  </a:lnTo>
                  <a:lnTo>
                    <a:pt x="305" y="7"/>
                  </a:lnTo>
                  <a:lnTo>
                    <a:pt x="325" y="0"/>
                  </a:lnTo>
                  <a:lnTo>
                    <a:pt x="343" y="0"/>
                  </a:lnTo>
                  <a:lnTo>
                    <a:pt x="370" y="0"/>
                  </a:lnTo>
                  <a:lnTo>
                    <a:pt x="390" y="0"/>
                  </a:lnTo>
                  <a:lnTo>
                    <a:pt x="415" y="0"/>
                  </a:lnTo>
                  <a:lnTo>
                    <a:pt x="434" y="0"/>
                  </a:lnTo>
                  <a:lnTo>
                    <a:pt x="454" y="0"/>
                  </a:lnTo>
                  <a:lnTo>
                    <a:pt x="481" y="0"/>
                  </a:lnTo>
                  <a:lnTo>
                    <a:pt x="499" y="0"/>
                  </a:lnTo>
                  <a:lnTo>
                    <a:pt x="519" y="0"/>
                  </a:lnTo>
                  <a:lnTo>
                    <a:pt x="539" y="0"/>
                  </a:lnTo>
                  <a:lnTo>
                    <a:pt x="557" y="7"/>
                  </a:lnTo>
                  <a:lnTo>
                    <a:pt x="584" y="7"/>
                  </a:lnTo>
                  <a:lnTo>
                    <a:pt x="584" y="7"/>
                  </a:lnTo>
                  <a:lnTo>
                    <a:pt x="577" y="14"/>
                  </a:lnTo>
                  <a:lnTo>
                    <a:pt x="577" y="20"/>
                  </a:lnTo>
                  <a:lnTo>
                    <a:pt x="577" y="27"/>
                  </a:lnTo>
                  <a:lnTo>
                    <a:pt x="577" y="27"/>
                  </a:lnTo>
                  <a:lnTo>
                    <a:pt x="577" y="40"/>
                  </a:lnTo>
                  <a:lnTo>
                    <a:pt x="577" y="58"/>
                  </a:lnTo>
                  <a:lnTo>
                    <a:pt x="577" y="72"/>
                  </a:lnTo>
                  <a:lnTo>
                    <a:pt x="577" y="72"/>
                  </a:lnTo>
                  <a:lnTo>
                    <a:pt x="577" y="72"/>
                  </a:lnTo>
                  <a:lnTo>
                    <a:pt x="577" y="72"/>
                  </a:lnTo>
                  <a:lnTo>
                    <a:pt x="571" y="72"/>
                  </a:lnTo>
                  <a:lnTo>
                    <a:pt x="564" y="72"/>
                  </a:lnTo>
                  <a:lnTo>
                    <a:pt x="564" y="72"/>
                  </a:lnTo>
                  <a:lnTo>
                    <a:pt x="546" y="72"/>
                  </a:lnTo>
                  <a:lnTo>
                    <a:pt x="526" y="72"/>
                  </a:lnTo>
                  <a:lnTo>
                    <a:pt x="506" y="72"/>
                  </a:lnTo>
                  <a:lnTo>
                    <a:pt x="481" y="72"/>
                  </a:lnTo>
                  <a:lnTo>
                    <a:pt x="461" y="72"/>
                  </a:lnTo>
                  <a:lnTo>
                    <a:pt x="441" y="72"/>
                  </a:lnTo>
                  <a:lnTo>
                    <a:pt x="421" y="72"/>
                  </a:lnTo>
                  <a:lnTo>
                    <a:pt x="396" y="72"/>
                  </a:lnTo>
                  <a:lnTo>
                    <a:pt x="376" y="72"/>
                  </a:lnTo>
                  <a:lnTo>
                    <a:pt x="356" y="72"/>
                  </a:lnTo>
                  <a:lnTo>
                    <a:pt x="338" y="72"/>
                  </a:lnTo>
                  <a:lnTo>
                    <a:pt x="318" y="72"/>
                  </a:lnTo>
                  <a:lnTo>
                    <a:pt x="292" y="72"/>
                  </a:lnTo>
                  <a:lnTo>
                    <a:pt x="272" y="78"/>
                  </a:lnTo>
                  <a:lnTo>
                    <a:pt x="254" y="78"/>
                  </a:lnTo>
                  <a:lnTo>
                    <a:pt x="234" y="78"/>
                  </a:lnTo>
                  <a:lnTo>
                    <a:pt x="214" y="78"/>
                  </a:lnTo>
                  <a:lnTo>
                    <a:pt x="189" y="78"/>
                  </a:lnTo>
                  <a:lnTo>
                    <a:pt x="169" y="78"/>
                  </a:lnTo>
                  <a:lnTo>
                    <a:pt x="149" y="78"/>
                  </a:lnTo>
                  <a:lnTo>
                    <a:pt x="129" y="78"/>
                  </a:lnTo>
                  <a:lnTo>
                    <a:pt x="104" y="78"/>
                  </a:lnTo>
                  <a:lnTo>
                    <a:pt x="84" y="78"/>
                  </a:lnTo>
                  <a:lnTo>
                    <a:pt x="64" y="78"/>
                  </a:lnTo>
                  <a:lnTo>
                    <a:pt x="40" y="78"/>
                  </a:lnTo>
                  <a:lnTo>
                    <a:pt x="2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3" y="72"/>
                  </a:lnTo>
                  <a:lnTo>
                    <a:pt x="33" y="65"/>
                  </a:lnTo>
                  <a:lnTo>
                    <a:pt x="40" y="47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8" name="Freeform 28"/>
            <p:cNvSpPr>
              <a:spLocks/>
            </p:cNvSpPr>
            <p:nvPr/>
          </p:nvSpPr>
          <p:spPr bwMode="auto">
            <a:xfrm>
              <a:off x="3444" y="2465"/>
              <a:ext cx="120" cy="74"/>
            </a:xfrm>
            <a:custGeom>
              <a:avLst/>
              <a:gdLst>
                <a:gd name="T0" fmla="*/ 58 w 241"/>
                <a:gd name="T1" fmla="*/ 27 h 149"/>
                <a:gd name="T2" fmla="*/ 65 w 241"/>
                <a:gd name="T3" fmla="*/ 20 h 149"/>
                <a:gd name="T4" fmla="*/ 71 w 241"/>
                <a:gd name="T5" fmla="*/ 20 h 149"/>
                <a:gd name="T6" fmla="*/ 78 w 241"/>
                <a:gd name="T7" fmla="*/ 20 h 149"/>
                <a:gd name="T8" fmla="*/ 78 w 241"/>
                <a:gd name="T9" fmla="*/ 20 h 149"/>
                <a:gd name="T10" fmla="*/ 78 w 241"/>
                <a:gd name="T11" fmla="*/ 20 h 149"/>
                <a:gd name="T12" fmla="*/ 78 w 241"/>
                <a:gd name="T13" fmla="*/ 20 h 149"/>
                <a:gd name="T14" fmla="*/ 78 w 241"/>
                <a:gd name="T15" fmla="*/ 20 h 149"/>
                <a:gd name="T16" fmla="*/ 78 w 241"/>
                <a:gd name="T17" fmla="*/ 20 h 149"/>
                <a:gd name="T18" fmla="*/ 78 w 241"/>
                <a:gd name="T19" fmla="*/ 20 h 149"/>
                <a:gd name="T20" fmla="*/ 78 w 241"/>
                <a:gd name="T21" fmla="*/ 27 h 149"/>
                <a:gd name="T22" fmla="*/ 78 w 241"/>
                <a:gd name="T23" fmla="*/ 27 h 149"/>
                <a:gd name="T24" fmla="*/ 85 w 241"/>
                <a:gd name="T25" fmla="*/ 27 h 149"/>
                <a:gd name="T26" fmla="*/ 85 w 241"/>
                <a:gd name="T27" fmla="*/ 27 h 149"/>
                <a:gd name="T28" fmla="*/ 85 w 241"/>
                <a:gd name="T29" fmla="*/ 27 h 149"/>
                <a:gd name="T30" fmla="*/ 85 w 241"/>
                <a:gd name="T31" fmla="*/ 20 h 149"/>
                <a:gd name="T32" fmla="*/ 85 w 241"/>
                <a:gd name="T33" fmla="*/ 20 h 149"/>
                <a:gd name="T34" fmla="*/ 85 w 241"/>
                <a:gd name="T35" fmla="*/ 20 h 149"/>
                <a:gd name="T36" fmla="*/ 110 w 241"/>
                <a:gd name="T37" fmla="*/ 20 h 149"/>
                <a:gd name="T38" fmla="*/ 136 w 241"/>
                <a:gd name="T39" fmla="*/ 13 h 149"/>
                <a:gd name="T40" fmla="*/ 156 w 241"/>
                <a:gd name="T41" fmla="*/ 7 h 149"/>
                <a:gd name="T42" fmla="*/ 181 w 241"/>
                <a:gd name="T43" fmla="*/ 7 h 149"/>
                <a:gd name="T44" fmla="*/ 201 w 241"/>
                <a:gd name="T45" fmla="*/ 7 h 149"/>
                <a:gd name="T46" fmla="*/ 201 w 241"/>
                <a:gd name="T47" fmla="*/ 7 h 149"/>
                <a:gd name="T48" fmla="*/ 201 w 241"/>
                <a:gd name="T49" fmla="*/ 7 h 149"/>
                <a:gd name="T50" fmla="*/ 207 w 241"/>
                <a:gd name="T51" fmla="*/ 0 h 149"/>
                <a:gd name="T52" fmla="*/ 207 w 241"/>
                <a:gd name="T53" fmla="*/ 0 h 149"/>
                <a:gd name="T54" fmla="*/ 207 w 241"/>
                <a:gd name="T55" fmla="*/ 0 h 149"/>
                <a:gd name="T56" fmla="*/ 214 w 241"/>
                <a:gd name="T57" fmla="*/ 13 h 149"/>
                <a:gd name="T58" fmla="*/ 227 w 241"/>
                <a:gd name="T59" fmla="*/ 13 h 149"/>
                <a:gd name="T60" fmla="*/ 241 w 241"/>
                <a:gd name="T61" fmla="*/ 13 h 149"/>
                <a:gd name="T62" fmla="*/ 241 w 241"/>
                <a:gd name="T63" fmla="*/ 13 h 149"/>
                <a:gd name="T64" fmla="*/ 221 w 241"/>
                <a:gd name="T65" fmla="*/ 27 h 149"/>
                <a:gd name="T66" fmla="*/ 201 w 241"/>
                <a:gd name="T67" fmla="*/ 46 h 149"/>
                <a:gd name="T68" fmla="*/ 188 w 241"/>
                <a:gd name="T69" fmla="*/ 58 h 149"/>
                <a:gd name="T70" fmla="*/ 169 w 241"/>
                <a:gd name="T71" fmla="*/ 78 h 149"/>
                <a:gd name="T72" fmla="*/ 156 w 241"/>
                <a:gd name="T73" fmla="*/ 98 h 149"/>
                <a:gd name="T74" fmla="*/ 136 w 241"/>
                <a:gd name="T75" fmla="*/ 111 h 149"/>
                <a:gd name="T76" fmla="*/ 123 w 241"/>
                <a:gd name="T77" fmla="*/ 129 h 149"/>
                <a:gd name="T78" fmla="*/ 123 w 241"/>
                <a:gd name="T79" fmla="*/ 129 h 149"/>
                <a:gd name="T80" fmla="*/ 98 w 241"/>
                <a:gd name="T81" fmla="*/ 136 h 149"/>
                <a:gd name="T82" fmla="*/ 78 w 241"/>
                <a:gd name="T83" fmla="*/ 143 h 149"/>
                <a:gd name="T84" fmla="*/ 51 w 241"/>
                <a:gd name="T85" fmla="*/ 143 h 149"/>
                <a:gd name="T86" fmla="*/ 27 w 241"/>
                <a:gd name="T87" fmla="*/ 149 h 149"/>
                <a:gd name="T88" fmla="*/ 0 w 241"/>
                <a:gd name="T89" fmla="*/ 149 h 149"/>
                <a:gd name="T90" fmla="*/ 0 w 241"/>
                <a:gd name="T91" fmla="*/ 149 h 149"/>
                <a:gd name="T92" fmla="*/ 13 w 241"/>
                <a:gd name="T93" fmla="*/ 129 h 149"/>
                <a:gd name="T94" fmla="*/ 27 w 241"/>
                <a:gd name="T95" fmla="*/ 111 h 149"/>
                <a:gd name="T96" fmla="*/ 33 w 241"/>
                <a:gd name="T97" fmla="*/ 91 h 149"/>
                <a:gd name="T98" fmla="*/ 38 w 241"/>
                <a:gd name="T99" fmla="*/ 65 h 149"/>
                <a:gd name="T100" fmla="*/ 45 w 241"/>
                <a:gd name="T101" fmla="*/ 46 h 149"/>
                <a:gd name="T102" fmla="*/ 58 w 241"/>
                <a:gd name="T103" fmla="*/ 27 h 149"/>
                <a:gd name="T104" fmla="*/ 58 w 241"/>
                <a:gd name="T105" fmla="*/ 2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1" h="149">
                  <a:moveTo>
                    <a:pt x="58" y="27"/>
                  </a:moveTo>
                  <a:lnTo>
                    <a:pt x="65" y="20"/>
                  </a:lnTo>
                  <a:lnTo>
                    <a:pt x="71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110" y="20"/>
                  </a:lnTo>
                  <a:lnTo>
                    <a:pt x="136" y="13"/>
                  </a:lnTo>
                  <a:lnTo>
                    <a:pt x="156" y="7"/>
                  </a:lnTo>
                  <a:lnTo>
                    <a:pt x="181" y="7"/>
                  </a:lnTo>
                  <a:lnTo>
                    <a:pt x="201" y="7"/>
                  </a:lnTo>
                  <a:lnTo>
                    <a:pt x="201" y="7"/>
                  </a:lnTo>
                  <a:lnTo>
                    <a:pt x="201" y="7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14" y="13"/>
                  </a:lnTo>
                  <a:lnTo>
                    <a:pt x="227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21" y="27"/>
                  </a:lnTo>
                  <a:lnTo>
                    <a:pt x="201" y="46"/>
                  </a:lnTo>
                  <a:lnTo>
                    <a:pt x="188" y="58"/>
                  </a:lnTo>
                  <a:lnTo>
                    <a:pt x="169" y="78"/>
                  </a:lnTo>
                  <a:lnTo>
                    <a:pt x="156" y="98"/>
                  </a:lnTo>
                  <a:lnTo>
                    <a:pt x="136" y="111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98" y="136"/>
                  </a:lnTo>
                  <a:lnTo>
                    <a:pt x="78" y="143"/>
                  </a:lnTo>
                  <a:lnTo>
                    <a:pt x="51" y="143"/>
                  </a:lnTo>
                  <a:lnTo>
                    <a:pt x="27" y="14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3" y="129"/>
                  </a:lnTo>
                  <a:lnTo>
                    <a:pt x="27" y="111"/>
                  </a:lnTo>
                  <a:lnTo>
                    <a:pt x="33" y="91"/>
                  </a:lnTo>
                  <a:lnTo>
                    <a:pt x="38" y="65"/>
                  </a:lnTo>
                  <a:lnTo>
                    <a:pt x="45" y="46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09" name="Freeform 29"/>
            <p:cNvSpPr>
              <a:spLocks/>
            </p:cNvSpPr>
            <p:nvPr/>
          </p:nvSpPr>
          <p:spPr bwMode="auto">
            <a:xfrm>
              <a:off x="3473" y="2471"/>
              <a:ext cx="350" cy="165"/>
            </a:xfrm>
            <a:custGeom>
              <a:avLst/>
              <a:gdLst>
                <a:gd name="T0" fmla="*/ 130 w 702"/>
                <a:gd name="T1" fmla="*/ 98 h 330"/>
                <a:gd name="T2" fmla="*/ 183 w 702"/>
                <a:gd name="T3" fmla="*/ 45 h 330"/>
                <a:gd name="T4" fmla="*/ 196 w 702"/>
                <a:gd name="T5" fmla="*/ 40 h 330"/>
                <a:gd name="T6" fmla="*/ 234 w 702"/>
                <a:gd name="T7" fmla="*/ 20 h 330"/>
                <a:gd name="T8" fmla="*/ 254 w 702"/>
                <a:gd name="T9" fmla="*/ 14 h 330"/>
                <a:gd name="T10" fmla="*/ 299 w 702"/>
                <a:gd name="T11" fmla="*/ 0 h 330"/>
                <a:gd name="T12" fmla="*/ 344 w 702"/>
                <a:gd name="T13" fmla="*/ 0 h 330"/>
                <a:gd name="T14" fmla="*/ 397 w 702"/>
                <a:gd name="T15" fmla="*/ 0 h 330"/>
                <a:gd name="T16" fmla="*/ 441 w 702"/>
                <a:gd name="T17" fmla="*/ 0 h 330"/>
                <a:gd name="T18" fmla="*/ 486 w 702"/>
                <a:gd name="T19" fmla="*/ 7 h 330"/>
                <a:gd name="T20" fmla="*/ 500 w 702"/>
                <a:gd name="T21" fmla="*/ 33 h 330"/>
                <a:gd name="T22" fmla="*/ 519 w 702"/>
                <a:gd name="T23" fmla="*/ 85 h 330"/>
                <a:gd name="T24" fmla="*/ 539 w 702"/>
                <a:gd name="T25" fmla="*/ 105 h 330"/>
                <a:gd name="T26" fmla="*/ 584 w 702"/>
                <a:gd name="T27" fmla="*/ 136 h 330"/>
                <a:gd name="T28" fmla="*/ 629 w 702"/>
                <a:gd name="T29" fmla="*/ 156 h 330"/>
                <a:gd name="T30" fmla="*/ 649 w 702"/>
                <a:gd name="T31" fmla="*/ 169 h 330"/>
                <a:gd name="T32" fmla="*/ 675 w 702"/>
                <a:gd name="T33" fmla="*/ 201 h 330"/>
                <a:gd name="T34" fmla="*/ 695 w 702"/>
                <a:gd name="T35" fmla="*/ 241 h 330"/>
                <a:gd name="T36" fmla="*/ 702 w 702"/>
                <a:gd name="T37" fmla="*/ 247 h 330"/>
                <a:gd name="T38" fmla="*/ 702 w 702"/>
                <a:gd name="T39" fmla="*/ 254 h 330"/>
                <a:gd name="T40" fmla="*/ 689 w 702"/>
                <a:gd name="T41" fmla="*/ 266 h 330"/>
                <a:gd name="T42" fmla="*/ 669 w 702"/>
                <a:gd name="T43" fmla="*/ 305 h 330"/>
                <a:gd name="T44" fmla="*/ 662 w 702"/>
                <a:gd name="T45" fmla="*/ 312 h 330"/>
                <a:gd name="T46" fmla="*/ 656 w 702"/>
                <a:gd name="T47" fmla="*/ 330 h 330"/>
                <a:gd name="T48" fmla="*/ 656 w 702"/>
                <a:gd name="T49" fmla="*/ 312 h 330"/>
                <a:gd name="T50" fmla="*/ 642 w 702"/>
                <a:gd name="T51" fmla="*/ 259 h 330"/>
                <a:gd name="T52" fmla="*/ 617 w 702"/>
                <a:gd name="T53" fmla="*/ 228 h 330"/>
                <a:gd name="T54" fmla="*/ 591 w 702"/>
                <a:gd name="T55" fmla="*/ 234 h 330"/>
                <a:gd name="T56" fmla="*/ 553 w 702"/>
                <a:gd name="T57" fmla="*/ 259 h 330"/>
                <a:gd name="T58" fmla="*/ 519 w 702"/>
                <a:gd name="T59" fmla="*/ 299 h 330"/>
                <a:gd name="T60" fmla="*/ 513 w 702"/>
                <a:gd name="T61" fmla="*/ 319 h 330"/>
                <a:gd name="T62" fmla="*/ 468 w 702"/>
                <a:gd name="T63" fmla="*/ 319 h 330"/>
                <a:gd name="T64" fmla="*/ 428 w 702"/>
                <a:gd name="T65" fmla="*/ 319 h 330"/>
                <a:gd name="T66" fmla="*/ 383 w 702"/>
                <a:gd name="T67" fmla="*/ 319 h 330"/>
                <a:gd name="T68" fmla="*/ 339 w 702"/>
                <a:gd name="T69" fmla="*/ 319 h 330"/>
                <a:gd name="T70" fmla="*/ 299 w 702"/>
                <a:gd name="T71" fmla="*/ 319 h 330"/>
                <a:gd name="T72" fmla="*/ 254 w 702"/>
                <a:gd name="T73" fmla="*/ 319 h 330"/>
                <a:gd name="T74" fmla="*/ 207 w 702"/>
                <a:gd name="T75" fmla="*/ 319 h 330"/>
                <a:gd name="T76" fmla="*/ 169 w 702"/>
                <a:gd name="T77" fmla="*/ 325 h 330"/>
                <a:gd name="T78" fmla="*/ 123 w 702"/>
                <a:gd name="T79" fmla="*/ 325 h 330"/>
                <a:gd name="T80" fmla="*/ 78 w 702"/>
                <a:gd name="T81" fmla="*/ 325 h 330"/>
                <a:gd name="T82" fmla="*/ 40 w 702"/>
                <a:gd name="T83" fmla="*/ 325 h 330"/>
                <a:gd name="T84" fmla="*/ 0 w 702"/>
                <a:gd name="T85" fmla="*/ 325 h 330"/>
                <a:gd name="T86" fmla="*/ 7 w 702"/>
                <a:gd name="T87" fmla="*/ 305 h 330"/>
                <a:gd name="T88" fmla="*/ 20 w 702"/>
                <a:gd name="T89" fmla="*/ 266 h 330"/>
                <a:gd name="T90" fmla="*/ 47 w 702"/>
                <a:gd name="T91" fmla="*/ 228 h 330"/>
                <a:gd name="T92" fmla="*/ 65 w 702"/>
                <a:gd name="T93" fmla="*/ 188 h 330"/>
                <a:gd name="T94" fmla="*/ 91 w 702"/>
                <a:gd name="T95" fmla="*/ 150 h 330"/>
                <a:gd name="T96" fmla="*/ 118 w 702"/>
                <a:gd name="T97" fmla="*/ 11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2" h="330">
                  <a:moveTo>
                    <a:pt x="118" y="111"/>
                  </a:moveTo>
                  <a:lnTo>
                    <a:pt x="130" y="98"/>
                  </a:lnTo>
                  <a:lnTo>
                    <a:pt x="156" y="72"/>
                  </a:lnTo>
                  <a:lnTo>
                    <a:pt x="183" y="45"/>
                  </a:lnTo>
                  <a:lnTo>
                    <a:pt x="196" y="40"/>
                  </a:lnTo>
                  <a:lnTo>
                    <a:pt x="196" y="40"/>
                  </a:lnTo>
                  <a:lnTo>
                    <a:pt x="214" y="27"/>
                  </a:lnTo>
                  <a:lnTo>
                    <a:pt x="234" y="20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72" y="7"/>
                  </a:lnTo>
                  <a:lnTo>
                    <a:pt x="299" y="0"/>
                  </a:lnTo>
                  <a:lnTo>
                    <a:pt x="319" y="0"/>
                  </a:lnTo>
                  <a:lnTo>
                    <a:pt x="344" y="0"/>
                  </a:lnTo>
                  <a:lnTo>
                    <a:pt x="370" y="0"/>
                  </a:lnTo>
                  <a:lnTo>
                    <a:pt x="397" y="0"/>
                  </a:lnTo>
                  <a:lnTo>
                    <a:pt x="415" y="0"/>
                  </a:lnTo>
                  <a:lnTo>
                    <a:pt x="441" y="0"/>
                  </a:lnTo>
                  <a:lnTo>
                    <a:pt x="468" y="0"/>
                  </a:lnTo>
                  <a:lnTo>
                    <a:pt x="486" y="7"/>
                  </a:lnTo>
                  <a:lnTo>
                    <a:pt x="486" y="7"/>
                  </a:lnTo>
                  <a:lnTo>
                    <a:pt x="500" y="33"/>
                  </a:lnTo>
                  <a:lnTo>
                    <a:pt x="506" y="58"/>
                  </a:lnTo>
                  <a:lnTo>
                    <a:pt x="519" y="85"/>
                  </a:lnTo>
                  <a:lnTo>
                    <a:pt x="539" y="105"/>
                  </a:lnTo>
                  <a:lnTo>
                    <a:pt x="539" y="105"/>
                  </a:lnTo>
                  <a:lnTo>
                    <a:pt x="558" y="116"/>
                  </a:lnTo>
                  <a:lnTo>
                    <a:pt x="584" y="136"/>
                  </a:lnTo>
                  <a:lnTo>
                    <a:pt x="604" y="150"/>
                  </a:lnTo>
                  <a:lnTo>
                    <a:pt x="629" y="156"/>
                  </a:lnTo>
                  <a:lnTo>
                    <a:pt x="629" y="156"/>
                  </a:lnTo>
                  <a:lnTo>
                    <a:pt x="649" y="169"/>
                  </a:lnTo>
                  <a:lnTo>
                    <a:pt x="662" y="183"/>
                  </a:lnTo>
                  <a:lnTo>
                    <a:pt x="675" y="201"/>
                  </a:lnTo>
                  <a:lnTo>
                    <a:pt x="682" y="221"/>
                  </a:lnTo>
                  <a:lnTo>
                    <a:pt x="695" y="241"/>
                  </a:lnTo>
                  <a:lnTo>
                    <a:pt x="695" y="241"/>
                  </a:lnTo>
                  <a:lnTo>
                    <a:pt x="702" y="247"/>
                  </a:lnTo>
                  <a:lnTo>
                    <a:pt x="702" y="247"/>
                  </a:lnTo>
                  <a:lnTo>
                    <a:pt x="702" y="254"/>
                  </a:lnTo>
                  <a:lnTo>
                    <a:pt x="702" y="254"/>
                  </a:lnTo>
                  <a:lnTo>
                    <a:pt x="689" y="266"/>
                  </a:lnTo>
                  <a:lnTo>
                    <a:pt x="675" y="286"/>
                  </a:lnTo>
                  <a:lnTo>
                    <a:pt x="669" y="305"/>
                  </a:lnTo>
                  <a:lnTo>
                    <a:pt x="669" y="305"/>
                  </a:lnTo>
                  <a:lnTo>
                    <a:pt x="662" y="312"/>
                  </a:lnTo>
                  <a:lnTo>
                    <a:pt x="656" y="325"/>
                  </a:lnTo>
                  <a:lnTo>
                    <a:pt x="656" y="330"/>
                  </a:lnTo>
                  <a:lnTo>
                    <a:pt x="656" y="330"/>
                  </a:lnTo>
                  <a:lnTo>
                    <a:pt x="656" y="312"/>
                  </a:lnTo>
                  <a:lnTo>
                    <a:pt x="649" y="286"/>
                  </a:lnTo>
                  <a:lnTo>
                    <a:pt x="642" y="259"/>
                  </a:lnTo>
                  <a:lnTo>
                    <a:pt x="629" y="241"/>
                  </a:lnTo>
                  <a:lnTo>
                    <a:pt x="617" y="228"/>
                  </a:lnTo>
                  <a:lnTo>
                    <a:pt x="617" y="228"/>
                  </a:lnTo>
                  <a:lnTo>
                    <a:pt x="591" y="234"/>
                  </a:lnTo>
                  <a:lnTo>
                    <a:pt x="571" y="247"/>
                  </a:lnTo>
                  <a:lnTo>
                    <a:pt x="553" y="259"/>
                  </a:lnTo>
                  <a:lnTo>
                    <a:pt x="533" y="279"/>
                  </a:lnTo>
                  <a:lnTo>
                    <a:pt x="519" y="299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493" y="319"/>
                  </a:lnTo>
                  <a:lnTo>
                    <a:pt x="468" y="319"/>
                  </a:lnTo>
                  <a:lnTo>
                    <a:pt x="448" y="319"/>
                  </a:lnTo>
                  <a:lnTo>
                    <a:pt x="428" y="319"/>
                  </a:lnTo>
                  <a:lnTo>
                    <a:pt x="403" y="319"/>
                  </a:lnTo>
                  <a:lnTo>
                    <a:pt x="383" y="319"/>
                  </a:lnTo>
                  <a:lnTo>
                    <a:pt x="363" y="319"/>
                  </a:lnTo>
                  <a:lnTo>
                    <a:pt x="339" y="319"/>
                  </a:lnTo>
                  <a:lnTo>
                    <a:pt x="319" y="319"/>
                  </a:lnTo>
                  <a:lnTo>
                    <a:pt x="299" y="319"/>
                  </a:lnTo>
                  <a:lnTo>
                    <a:pt x="272" y="319"/>
                  </a:lnTo>
                  <a:lnTo>
                    <a:pt x="254" y="319"/>
                  </a:lnTo>
                  <a:lnTo>
                    <a:pt x="234" y="319"/>
                  </a:lnTo>
                  <a:lnTo>
                    <a:pt x="207" y="319"/>
                  </a:lnTo>
                  <a:lnTo>
                    <a:pt x="189" y="319"/>
                  </a:lnTo>
                  <a:lnTo>
                    <a:pt x="169" y="325"/>
                  </a:lnTo>
                  <a:lnTo>
                    <a:pt x="143" y="325"/>
                  </a:lnTo>
                  <a:lnTo>
                    <a:pt x="123" y="325"/>
                  </a:lnTo>
                  <a:lnTo>
                    <a:pt x="105" y="325"/>
                  </a:lnTo>
                  <a:lnTo>
                    <a:pt x="78" y="325"/>
                  </a:lnTo>
                  <a:lnTo>
                    <a:pt x="58" y="325"/>
                  </a:lnTo>
                  <a:lnTo>
                    <a:pt x="40" y="325"/>
                  </a:lnTo>
                  <a:lnTo>
                    <a:pt x="2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7" y="305"/>
                  </a:lnTo>
                  <a:lnTo>
                    <a:pt x="13" y="286"/>
                  </a:lnTo>
                  <a:lnTo>
                    <a:pt x="20" y="266"/>
                  </a:lnTo>
                  <a:lnTo>
                    <a:pt x="33" y="247"/>
                  </a:lnTo>
                  <a:lnTo>
                    <a:pt x="47" y="228"/>
                  </a:lnTo>
                  <a:lnTo>
                    <a:pt x="52" y="208"/>
                  </a:lnTo>
                  <a:lnTo>
                    <a:pt x="65" y="188"/>
                  </a:lnTo>
                  <a:lnTo>
                    <a:pt x="78" y="169"/>
                  </a:lnTo>
                  <a:lnTo>
                    <a:pt x="91" y="150"/>
                  </a:lnTo>
                  <a:lnTo>
                    <a:pt x="105" y="130"/>
                  </a:lnTo>
                  <a:lnTo>
                    <a:pt x="118" y="111"/>
                  </a:lnTo>
                  <a:lnTo>
                    <a:pt x="118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0" name="Freeform 30"/>
            <p:cNvSpPr>
              <a:spLocks/>
            </p:cNvSpPr>
            <p:nvPr/>
          </p:nvSpPr>
          <p:spPr bwMode="auto">
            <a:xfrm>
              <a:off x="3473" y="1806"/>
              <a:ext cx="146" cy="662"/>
            </a:xfrm>
            <a:custGeom>
              <a:avLst/>
              <a:gdLst>
                <a:gd name="T0" fmla="*/ 58 w 292"/>
                <a:gd name="T1" fmla="*/ 649 h 1324"/>
                <a:gd name="T2" fmla="*/ 58 w 292"/>
                <a:gd name="T3" fmla="*/ 584 h 1324"/>
                <a:gd name="T4" fmla="*/ 58 w 292"/>
                <a:gd name="T5" fmla="*/ 526 h 1324"/>
                <a:gd name="T6" fmla="*/ 58 w 292"/>
                <a:gd name="T7" fmla="*/ 461 h 1324"/>
                <a:gd name="T8" fmla="*/ 58 w 292"/>
                <a:gd name="T9" fmla="*/ 397 h 1324"/>
                <a:gd name="T10" fmla="*/ 65 w 292"/>
                <a:gd name="T11" fmla="*/ 332 h 1324"/>
                <a:gd name="T12" fmla="*/ 58 w 292"/>
                <a:gd name="T13" fmla="*/ 267 h 1324"/>
                <a:gd name="T14" fmla="*/ 58 w 292"/>
                <a:gd name="T15" fmla="*/ 221 h 1324"/>
                <a:gd name="T16" fmla="*/ 52 w 292"/>
                <a:gd name="T17" fmla="*/ 149 h 1324"/>
                <a:gd name="T18" fmla="*/ 40 w 292"/>
                <a:gd name="T19" fmla="*/ 85 h 1324"/>
                <a:gd name="T20" fmla="*/ 27 w 292"/>
                <a:gd name="T21" fmla="*/ 40 h 1324"/>
                <a:gd name="T22" fmla="*/ 91 w 292"/>
                <a:gd name="T23" fmla="*/ 27 h 1324"/>
                <a:gd name="T24" fmla="*/ 156 w 292"/>
                <a:gd name="T25" fmla="*/ 13 h 1324"/>
                <a:gd name="T26" fmla="*/ 227 w 292"/>
                <a:gd name="T27" fmla="*/ 7 h 1324"/>
                <a:gd name="T28" fmla="*/ 292 w 292"/>
                <a:gd name="T29" fmla="*/ 0 h 1324"/>
                <a:gd name="T30" fmla="*/ 267 w 292"/>
                <a:gd name="T31" fmla="*/ 40 h 1324"/>
                <a:gd name="T32" fmla="*/ 234 w 292"/>
                <a:gd name="T33" fmla="*/ 98 h 1324"/>
                <a:gd name="T34" fmla="*/ 201 w 292"/>
                <a:gd name="T35" fmla="*/ 163 h 1324"/>
                <a:gd name="T36" fmla="*/ 183 w 292"/>
                <a:gd name="T37" fmla="*/ 227 h 1324"/>
                <a:gd name="T38" fmla="*/ 169 w 292"/>
                <a:gd name="T39" fmla="*/ 267 h 1324"/>
                <a:gd name="T40" fmla="*/ 156 w 292"/>
                <a:gd name="T41" fmla="*/ 339 h 1324"/>
                <a:gd name="T42" fmla="*/ 143 w 292"/>
                <a:gd name="T43" fmla="*/ 410 h 1324"/>
                <a:gd name="T44" fmla="*/ 136 w 292"/>
                <a:gd name="T45" fmla="*/ 455 h 1324"/>
                <a:gd name="T46" fmla="*/ 130 w 292"/>
                <a:gd name="T47" fmla="*/ 513 h 1324"/>
                <a:gd name="T48" fmla="*/ 118 w 292"/>
                <a:gd name="T49" fmla="*/ 572 h 1324"/>
                <a:gd name="T50" fmla="*/ 118 w 292"/>
                <a:gd name="T51" fmla="*/ 637 h 1324"/>
                <a:gd name="T52" fmla="*/ 111 w 292"/>
                <a:gd name="T53" fmla="*/ 695 h 1324"/>
                <a:gd name="T54" fmla="*/ 105 w 292"/>
                <a:gd name="T55" fmla="*/ 760 h 1324"/>
                <a:gd name="T56" fmla="*/ 105 w 292"/>
                <a:gd name="T57" fmla="*/ 818 h 1324"/>
                <a:gd name="T58" fmla="*/ 105 w 292"/>
                <a:gd name="T59" fmla="*/ 883 h 1324"/>
                <a:gd name="T60" fmla="*/ 105 w 292"/>
                <a:gd name="T61" fmla="*/ 947 h 1324"/>
                <a:gd name="T62" fmla="*/ 105 w 292"/>
                <a:gd name="T63" fmla="*/ 1007 h 1324"/>
                <a:gd name="T64" fmla="*/ 111 w 292"/>
                <a:gd name="T65" fmla="*/ 1072 h 1324"/>
                <a:gd name="T66" fmla="*/ 118 w 292"/>
                <a:gd name="T67" fmla="*/ 1130 h 1324"/>
                <a:gd name="T68" fmla="*/ 123 w 292"/>
                <a:gd name="T69" fmla="*/ 1194 h 1324"/>
                <a:gd name="T70" fmla="*/ 130 w 292"/>
                <a:gd name="T71" fmla="*/ 1252 h 1324"/>
                <a:gd name="T72" fmla="*/ 136 w 292"/>
                <a:gd name="T73" fmla="*/ 1279 h 1324"/>
                <a:gd name="T74" fmla="*/ 143 w 292"/>
                <a:gd name="T75" fmla="*/ 1304 h 1324"/>
                <a:gd name="T76" fmla="*/ 78 w 292"/>
                <a:gd name="T77" fmla="*/ 1317 h 1324"/>
                <a:gd name="T78" fmla="*/ 0 w 292"/>
                <a:gd name="T79" fmla="*/ 1324 h 1324"/>
                <a:gd name="T80" fmla="*/ 13 w 292"/>
                <a:gd name="T81" fmla="*/ 1286 h 1324"/>
                <a:gd name="T82" fmla="*/ 27 w 292"/>
                <a:gd name="T83" fmla="*/ 1221 h 1324"/>
                <a:gd name="T84" fmla="*/ 33 w 292"/>
                <a:gd name="T85" fmla="*/ 1161 h 1324"/>
                <a:gd name="T86" fmla="*/ 40 w 292"/>
                <a:gd name="T87" fmla="*/ 1096 h 1324"/>
                <a:gd name="T88" fmla="*/ 47 w 292"/>
                <a:gd name="T89" fmla="*/ 1032 h 1324"/>
                <a:gd name="T90" fmla="*/ 52 w 292"/>
                <a:gd name="T91" fmla="*/ 974 h 1324"/>
                <a:gd name="T92" fmla="*/ 52 w 292"/>
                <a:gd name="T93" fmla="*/ 909 h 1324"/>
                <a:gd name="T94" fmla="*/ 52 w 292"/>
                <a:gd name="T95" fmla="*/ 844 h 1324"/>
                <a:gd name="T96" fmla="*/ 52 w 292"/>
                <a:gd name="T97" fmla="*/ 780 h 1324"/>
                <a:gd name="T98" fmla="*/ 58 w 292"/>
                <a:gd name="T99" fmla="*/ 715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2" h="1324">
                  <a:moveTo>
                    <a:pt x="58" y="695"/>
                  </a:moveTo>
                  <a:lnTo>
                    <a:pt x="58" y="675"/>
                  </a:lnTo>
                  <a:lnTo>
                    <a:pt x="58" y="649"/>
                  </a:lnTo>
                  <a:lnTo>
                    <a:pt x="58" y="630"/>
                  </a:lnTo>
                  <a:lnTo>
                    <a:pt x="58" y="611"/>
                  </a:lnTo>
                  <a:lnTo>
                    <a:pt x="58" y="584"/>
                  </a:lnTo>
                  <a:lnTo>
                    <a:pt x="58" y="566"/>
                  </a:lnTo>
                  <a:lnTo>
                    <a:pt x="58" y="546"/>
                  </a:lnTo>
                  <a:lnTo>
                    <a:pt x="58" y="526"/>
                  </a:lnTo>
                  <a:lnTo>
                    <a:pt x="58" y="506"/>
                  </a:lnTo>
                  <a:lnTo>
                    <a:pt x="58" y="481"/>
                  </a:lnTo>
                  <a:lnTo>
                    <a:pt x="58" y="461"/>
                  </a:lnTo>
                  <a:lnTo>
                    <a:pt x="58" y="441"/>
                  </a:lnTo>
                  <a:lnTo>
                    <a:pt x="58" y="423"/>
                  </a:lnTo>
                  <a:lnTo>
                    <a:pt x="58" y="397"/>
                  </a:lnTo>
                  <a:lnTo>
                    <a:pt x="65" y="377"/>
                  </a:lnTo>
                  <a:lnTo>
                    <a:pt x="65" y="358"/>
                  </a:lnTo>
                  <a:lnTo>
                    <a:pt x="65" y="332"/>
                  </a:lnTo>
                  <a:lnTo>
                    <a:pt x="65" y="312"/>
                  </a:lnTo>
                  <a:lnTo>
                    <a:pt x="58" y="287"/>
                  </a:lnTo>
                  <a:lnTo>
                    <a:pt x="58" y="267"/>
                  </a:lnTo>
                  <a:lnTo>
                    <a:pt x="58" y="267"/>
                  </a:lnTo>
                  <a:lnTo>
                    <a:pt x="58" y="241"/>
                  </a:lnTo>
                  <a:lnTo>
                    <a:pt x="58" y="221"/>
                  </a:lnTo>
                  <a:lnTo>
                    <a:pt x="52" y="196"/>
                  </a:lnTo>
                  <a:lnTo>
                    <a:pt x="52" y="176"/>
                  </a:lnTo>
                  <a:lnTo>
                    <a:pt x="52" y="149"/>
                  </a:lnTo>
                  <a:lnTo>
                    <a:pt x="47" y="131"/>
                  </a:lnTo>
                  <a:lnTo>
                    <a:pt x="40" y="105"/>
                  </a:lnTo>
                  <a:lnTo>
                    <a:pt x="40" y="85"/>
                  </a:lnTo>
                  <a:lnTo>
                    <a:pt x="33" y="6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47" y="33"/>
                  </a:lnTo>
                  <a:lnTo>
                    <a:pt x="65" y="27"/>
                  </a:lnTo>
                  <a:lnTo>
                    <a:pt x="91" y="27"/>
                  </a:lnTo>
                  <a:lnTo>
                    <a:pt x="111" y="20"/>
                  </a:lnTo>
                  <a:lnTo>
                    <a:pt x="136" y="13"/>
                  </a:lnTo>
                  <a:lnTo>
                    <a:pt x="156" y="13"/>
                  </a:lnTo>
                  <a:lnTo>
                    <a:pt x="183" y="13"/>
                  </a:lnTo>
                  <a:lnTo>
                    <a:pt x="201" y="7"/>
                  </a:lnTo>
                  <a:lnTo>
                    <a:pt x="227" y="7"/>
                  </a:lnTo>
                  <a:lnTo>
                    <a:pt x="247" y="7"/>
                  </a:lnTo>
                  <a:lnTo>
                    <a:pt x="27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79" y="20"/>
                  </a:lnTo>
                  <a:lnTo>
                    <a:pt x="267" y="40"/>
                  </a:lnTo>
                  <a:lnTo>
                    <a:pt x="254" y="60"/>
                  </a:lnTo>
                  <a:lnTo>
                    <a:pt x="247" y="78"/>
                  </a:lnTo>
                  <a:lnTo>
                    <a:pt x="234" y="98"/>
                  </a:lnTo>
                  <a:lnTo>
                    <a:pt x="221" y="118"/>
                  </a:lnTo>
                  <a:lnTo>
                    <a:pt x="214" y="138"/>
                  </a:lnTo>
                  <a:lnTo>
                    <a:pt x="201" y="163"/>
                  </a:lnTo>
                  <a:lnTo>
                    <a:pt x="196" y="183"/>
                  </a:lnTo>
                  <a:lnTo>
                    <a:pt x="189" y="203"/>
                  </a:lnTo>
                  <a:lnTo>
                    <a:pt x="183" y="227"/>
                  </a:lnTo>
                  <a:lnTo>
                    <a:pt x="176" y="247"/>
                  </a:lnTo>
                  <a:lnTo>
                    <a:pt x="169" y="267"/>
                  </a:lnTo>
                  <a:lnTo>
                    <a:pt x="169" y="267"/>
                  </a:lnTo>
                  <a:lnTo>
                    <a:pt x="169" y="292"/>
                  </a:lnTo>
                  <a:lnTo>
                    <a:pt x="163" y="312"/>
                  </a:lnTo>
                  <a:lnTo>
                    <a:pt x="156" y="339"/>
                  </a:lnTo>
                  <a:lnTo>
                    <a:pt x="149" y="358"/>
                  </a:lnTo>
                  <a:lnTo>
                    <a:pt x="149" y="383"/>
                  </a:lnTo>
                  <a:lnTo>
                    <a:pt x="143" y="410"/>
                  </a:lnTo>
                  <a:lnTo>
                    <a:pt x="136" y="430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30" y="475"/>
                  </a:lnTo>
                  <a:lnTo>
                    <a:pt x="130" y="494"/>
                  </a:lnTo>
                  <a:lnTo>
                    <a:pt x="130" y="513"/>
                  </a:lnTo>
                  <a:lnTo>
                    <a:pt x="123" y="533"/>
                  </a:lnTo>
                  <a:lnTo>
                    <a:pt x="123" y="553"/>
                  </a:lnTo>
                  <a:lnTo>
                    <a:pt x="118" y="572"/>
                  </a:lnTo>
                  <a:lnTo>
                    <a:pt x="118" y="597"/>
                  </a:lnTo>
                  <a:lnTo>
                    <a:pt x="118" y="617"/>
                  </a:lnTo>
                  <a:lnTo>
                    <a:pt x="118" y="637"/>
                  </a:lnTo>
                  <a:lnTo>
                    <a:pt x="111" y="655"/>
                  </a:lnTo>
                  <a:lnTo>
                    <a:pt x="111" y="675"/>
                  </a:lnTo>
                  <a:lnTo>
                    <a:pt x="111" y="695"/>
                  </a:lnTo>
                  <a:lnTo>
                    <a:pt x="111" y="715"/>
                  </a:lnTo>
                  <a:lnTo>
                    <a:pt x="111" y="740"/>
                  </a:lnTo>
                  <a:lnTo>
                    <a:pt x="105" y="760"/>
                  </a:lnTo>
                  <a:lnTo>
                    <a:pt x="105" y="780"/>
                  </a:lnTo>
                  <a:lnTo>
                    <a:pt x="105" y="798"/>
                  </a:lnTo>
                  <a:lnTo>
                    <a:pt x="105" y="818"/>
                  </a:lnTo>
                  <a:lnTo>
                    <a:pt x="105" y="844"/>
                  </a:lnTo>
                  <a:lnTo>
                    <a:pt x="105" y="864"/>
                  </a:lnTo>
                  <a:lnTo>
                    <a:pt x="105" y="883"/>
                  </a:lnTo>
                  <a:lnTo>
                    <a:pt x="105" y="902"/>
                  </a:lnTo>
                  <a:lnTo>
                    <a:pt x="105" y="929"/>
                  </a:lnTo>
                  <a:lnTo>
                    <a:pt x="105" y="947"/>
                  </a:lnTo>
                  <a:lnTo>
                    <a:pt x="105" y="967"/>
                  </a:lnTo>
                  <a:lnTo>
                    <a:pt x="105" y="987"/>
                  </a:lnTo>
                  <a:lnTo>
                    <a:pt x="105" y="1007"/>
                  </a:lnTo>
                  <a:lnTo>
                    <a:pt x="111" y="1032"/>
                  </a:lnTo>
                  <a:lnTo>
                    <a:pt x="111" y="1052"/>
                  </a:lnTo>
                  <a:lnTo>
                    <a:pt x="111" y="1072"/>
                  </a:lnTo>
                  <a:lnTo>
                    <a:pt x="111" y="1090"/>
                  </a:lnTo>
                  <a:lnTo>
                    <a:pt x="111" y="1110"/>
                  </a:lnTo>
                  <a:lnTo>
                    <a:pt x="118" y="1130"/>
                  </a:lnTo>
                  <a:lnTo>
                    <a:pt x="118" y="1150"/>
                  </a:lnTo>
                  <a:lnTo>
                    <a:pt x="118" y="1174"/>
                  </a:lnTo>
                  <a:lnTo>
                    <a:pt x="123" y="1194"/>
                  </a:lnTo>
                  <a:lnTo>
                    <a:pt x="123" y="1214"/>
                  </a:lnTo>
                  <a:lnTo>
                    <a:pt x="130" y="1232"/>
                  </a:lnTo>
                  <a:lnTo>
                    <a:pt x="130" y="1252"/>
                  </a:lnTo>
                  <a:lnTo>
                    <a:pt x="136" y="1272"/>
                  </a:lnTo>
                  <a:lnTo>
                    <a:pt x="136" y="1272"/>
                  </a:lnTo>
                  <a:lnTo>
                    <a:pt x="136" y="1279"/>
                  </a:lnTo>
                  <a:lnTo>
                    <a:pt x="143" y="1292"/>
                  </a:lnTo>
                  <a:lnTo>
                    <a:pt x="143" y="1304"/>
                  </a:lnTo>
                  <a:lnTo>
                    <a:pt x="143" y="1304"/>
                  </a:lnTo>
                  <a:lnTo>
                    <a:pt x="123" y="1304"/>
                  </a:lnTo>
                  <a:lnTo>
                    <a:pt x="98" y="1310"/>
                  </a:lnTo>
                  <a:lnTo>
                    <a:pt x="78" y="1317"/>
                  </a:lnTo>
                  <a:lnTo>
                    <a:pt x="52" y="1317"/>
                  </a:lnTo>
                  <a:lnTo>
                    <a:pt x="27" y="1324"/>
                  </a:lnTo>
                  <a:lnTo>
                    <a:pt x="0" y="1324"/>
                  </a:lnTo>
                  <a:lnTo>
                    <a:pt x="0" y="1324"/>
                  </a:lnTo>
                  <a:lnTo>
                    <a:pt x="7" y="1304"/>
                  </a:lnTo>
                  <a:lnTo>
                    <a:pt x="13" y="1286"/>
                  </a:lnTo>
                  <a:lnTo>
                    <a:pt x="20" y="1259"/>
                  </a:lnTo>
                  <a:lnTo>
                    <a:pt x="20" y="1239"/>
                  </a:lnTo>
                  <a:lnTo>
                    <a:pt x="27" y="1221"/>
                  </a:lnTo>
                  <a:lnTo>
                    <a:pt x="27" y="1201"/>
                  </a:lnTo>
                  <a:lnTo>
                    <a:pt x="33" y="1181"/>
                  </a:lnTo>
                  <a:lnTo>
                    <a:pt x="33" y="1161"/>
                  </a:lnTo>
                  <a:lnTo>
                    <a:pt x="40" y="1136"/>
                  </a:lnTo>
                  <a:lnTo>
                    <a:pt x="40" y="1116"/>
                  </a:lnTo>
                  <a:lnTo>
                    <a:pt x="40" y="1096"/>
                  </a:lnTo>
                  <a:lnTo>
                    <a:pt x="47" y="1078"/>
                  </a:lnTo>
                  <a:lnTo>
                    <a:pt x="47" y="1058"/>
                  </a:lnTo>
                  <a:lnTo>
                    <a:pt x="47" y="1032"/>
                  </a:lnTo>
                  <a:lnTo>
                    <a:pt x="47" y="1012"/>
                  </a:lnTo>
                  <a:lnTo>
                    <a:pt x="47" y="994"/>
                  </a:lnTo>
                  <a:lnTo>
                    <a:pt x="52" y="974"/>
                  </a:lnTo>
                  <a:lnTo>
                    <a:pt x="52" y="954"/>
                  </a:lnTo>
                  <a:lnTo>
                    <a:pt x="52" y="929"/>
                  </a:lnTo>
                  <a:lnTo>
                    <a:pt x="52" y="909"/>
                  </a:lnTo>
                  <a:lnTo>
                    <a:pt x="52" y="889"/>
                  </a:lnTo>
                  <a:lnTo>
                    <a:pt x="52" y="869"/>
                  </a:lnTo>
                  <a:lnTo>
                    <a:pt x="52" y="844"/>
                  </a:lnTo>
                  <a:lnTo>
                    <a:pt x="52" y="824"/>
                  </a:lnTo>
                  <a:lnTo>
                    <a:pt x="52" y="805"/>
                  </a:lnTo>
                  <a:lnTo>
                    <a:pt x="52" y="780"/>
                  </a:lnTo>
                  <a:lnTo>
                    <a:pt x="58" y="760"/>
                  </a:lnTo>
                  <a:lnTo>
                    <a:pt x="58" y="740"/>
                  </a:lnTo>
                  <a:lnTo>
                    <a:pt x="58" y="715"/>
                  </a:lnTo>
                  <a:lnTo>
                    <a:pt x="58" y="695"/>
                  </a:lnTo>
                  <a:lnTo>
                    <a:pt x="58" y="695"/>
                  </a:lnTo>
                  <a:close/>
                </a:path>
              </a:pathLst>
            </a:custGeom>
            <a:solidFill>
              <a:srgbClr val="00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1" name="Freeform 31"/>
            <p:cNvSpPr>
              <a:spLocks/>
            </p:cNvSpPr>
            <p:nvPr/>
          </p:nvSpPr>
          <p:spPr bwMode="auto">
            <a:xfrm>
              <a:off x="3537" y="1800"/>
              <a:ext cx="296" cy="655"/>
            </a:xfrm>
            <a:custGeom>
              <a:avLst/>
              <a:gdLst>
                <a:gd name="T0" fmla="*/ 46 w 590"/>
                <a:gd name="T1" fmla="*/ 414 h 1308"/>
                <a:gd name="T2" fmla="*/ 53 w 590"/>
                <a:gd name="T3" fmla="*/ 350 h 1308"/>
                <a:gd name="T4" fmla="*/ 71 w 590"/>
                <a:gd name="T5" fmla="*/ 265 h 1308"/>
                <a:gd name="T6" fmla="*/ 104 w 590"/>
                <a:gd name="T7" fmla="*/ 187 h 1308"/>
                <a:gd name="T8" fmla="*/ 137 w 590"/>
                <a:gd name="T9" fmla="*/ 109 h 1308"/>
                <a:gd name="T10" fmla="*/ 182 w 590"/>
                <a:gd name="T11" fmla="*/ 31 h 1308"/>
                <a:gd name="T12" fmla="*/ 202 w 590"/>
                <a:gd name="T13" fmla="*/ 11 h 1308"/>
                <a:gd name="T14" fmla="*/ 253 w 590"/>
                <a:gd name="T15" fmla="*/ 6 h 1308"/>
                <a:gd name="T16" fmla="*/ 345 w 590"/>
                <a:gd name="T17" fmla="*/ 0 h 1308"/>
                <a:gd name="T18" fmla="*/ 441 w 590"/>
                <a:gd name="T19" fmla="*/ 0 h 1308"/>
                <a:gd name="T20" fmla="*/ 454 w 590"/>
                <a:gd name="T21" fmla="*/ 78 h 1308"/>
                <a:gd name="T22" fmla="*/ 383 w 590"/>
                <a:gd name="T23" fmla="*/ 89 h 1308"/>
                <a:gd name="T24" fmla="*/ 351 w 590"/>
                <a:gd name="T25" fmla="*/ 89 h 1308"/>
                <a:gd name="T26" fmla="*/ 305 w 590"/>
                <a:gd name="T27" fmla="*/ 109 h 1308"/>
                <a:gd name="T28" fmla="*/ 253 w 590"/>
                <a:gd name="T29" fmla="*/ 174 h 1308"/>
                <a:gd name="T30" fmla="*/ 220 w 590"/>
                <a:gd name="T31" fmla="*/ 238 h 1308"/>
                <a:gd name="T32" fmla="*/ 189 w 590"/>
                <a:gd name="T33" fmla="*/ 323 h 1308"/>
                <a:gd name="T34" fmla="*/ 162 w 590"/>
                <a:gd name="T35" fmla="*/ 414 h 1308"/>
                <a:gd name="T36" fmla="*/ 209 w 590"/>
                <a:gd name="T37" fmla="*/ 479 h 1308"/>
                <a:gd name="T38" fmla="*/ 273 w 590"/>
                <a:gd name="T39" fmla="*/ 479 h 1308"/>
                <a:gd name="T40" fmla="*/ 363 w 590"/>
                <a:gd name="T41" fmla="*/ 472 h 1308"/>
                <a:gd name="T42" fmla="*/ 454 w 590"/>
                <a:gd name="T43" fmla="*/ 466 h 1308"/>
                <a:gd name="T44" fmla="*/ 539 w 590"/>
                <a:gd name="T45" fmla="*/ 459 h 1308"/>
                <a:gd name="T46" fmla="*/ 532 w 590"/>
                <a:gd name="T47" fmla="*/ 512 h 1308"/>
                <a:gd name="T48" fmla="*/ 519 w 590"/>
                <a:gd name="T49" fmla="*/ 588 h 1308"/>
                <a:gd name="T50" fmla="*/ 545 w 590"/>
                <a:gd name="T51" fmla="*/ 628 h 1308"/>
                <a:gd name="T52" fmla="*/ 565 w 590"/>
                <a:gd name="T53" fmla="*/ 680 h 1308"/>
                <a:gd name="T54" fmla="*/ 577 w 590"/>
                <a:gd name="T55" fmla="*/ 784 h 1308"/>
                <a:gd name="T56" fmla="*/ 590 w 590"/>
                <a:gd name="T57" fmla="*/ 791 h 1308"/>
                <a:gd name="T58" fmla="*/ 545 w 590"/>
                <a:gd name="T59" fmla="*/ 849 h 1308"/>
                <a:gd name="T60" fmla="*/ 499 w 590"/>
                <a:gd name="T61" fmla="*/ 927 h 1308"/>
                <a:gd name="T62" fmla="*/ 461 w 590"/>
                <a:gd name="T63" fmla="*/ 998 h 1308"/>
                <a:gd name="T64" fmla="*/ 428 w 590"/>
                <a:gd name="T65" fmla="*/ 1069 h 1308"/>
                <a:gd name="T66" fmla="*/ 389 w 590"/>
                <a:gd name="T67" fmla="*/ 1134 h 1308"/>
                <a:gd name="T68" fmla="*/ 363 w 590"/>
                <a:gd name="T69" fmla="*/ 1225 h 1308"/>
                <a:gd name="T70" fmla="*/ 351 w 590"/>
                <a:gd name="T71" fmla="*/ 1308 h 1308"/>
                <a:gd name="T72" fmla="*/ 253 w 590"/>
                <a:gd name="T73" fmla="*/ 1308 h 1308"/>
                <a:gd name="T74" fmla="*/ 227 w 590"/>
                <a:gd name="T75" fmla="*/ 1308 h 1308"/>
                <a:gd name="T76" fmla="*/ 149 w 590"/>
                <a:gd name="T77" fmla="*/ 1308 h 1308"/>
                <a:gd name="T78" fmla="*/ 46 w 590"/>
                <a:gd name="T79" fmla="*/ 1308 h 1308"/>
                <a:gd name="T80" fmla="*/ 26 w 590"/>
                <a:gd name="T81" fmla="*/ 1243 h 1308"/>
                <a:gd name="T82" fmla="*/ 19 w 590"/>
                <a:gd name="T83" fmla="*/ 1154 h 1308"/>
                <a:gd name="T84" fmla="*/ 6 w 590"/>
                <a:gd name="T85" fmla="*/ 1083 h 1308"/>
                <a:gd name="T86" fmla="*/ 0 w 590"/>
                <a:gd name="T87" fmla="*/ 998 h 1308"/>
                <a:gd name="T88" fmla="*/ 0 w 590"/>
                <a:gd name="T89" fmla="*/ 913 h 1308"/>
                <a:gd name="T90" fmla="*/ 6 w 590"/>
                <a:gd name="T91" fmla="*/ 829 h 1308"/>
                <a:gd name="T92" fmla="*/ 6 w 590"/>
                <a:gd name="T93" fmla="*/ 744 h 1308"/>
                <a:gd name="T94" fmla="*/ 13 w 590"/>
                <a:gd name="T95" fmla="*/ 666 h 1308"/>
                <a:gd name="T96" fmla="*/ 19 w 590"/>
                <a:gd name="T97" fmla="*/ 583 h 1308"/>
                <a:gd name="T98" fmla="*/ 33 w 590"/>
                <a:gd name="T99" fmla="*/ 499 h 1308"/>
                <a:gd name="T100" fmla="*/ 39 w 590"/>
                <a:gd name="T101" fmla="*/ 41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0" h="1308">
                  <a:moveTo>
                    <a:pt x="39" y="414"/>
                  </a:moveTo>
                  <a:lnTo>
                    <a:pt x="39" y="414"/>
                  </a:lnTo>
                  <a:lnTo>
                    <a:pt x="46" y="414"/>
                  </a:lnTo>
                  <a:lnTo>
                    <a:pt x="46" y="414"/>
                  </a:lnTo>
                  <a:lnTo>
                    <a:pt x="46" y="414"/>
                  </a:lnTo>
                  <a:lnTo>
                    <a:pt x="46" y="394"/>
                  </a:lnTo>
                  <a:lnTo>
                    <a:pt x="53" y="374"/>
                  </a:lnTo>
                  <a:lnTo>
                    <a:pt x="53" y="350"/>
                  </a:lnTo>
                  <a:lnTo>
                    <a:pt x="59" y="330"/>
                  </a:lnTo>
                  <a:lnTo>
                    <a:pt x="66" y="310"/>
                  </a:lnTo>
                  <a:lnTo>
                    <a:pt x="71" y="285"/>
                  </a:lnTo>
                  <a:lnTo>
                    <a:pt x="71" y="265"/>
                  </a:lnTo>
                  <a:lnTo>
                    <a:pt x="77" y="245"/>
                  </a:lnTo>
                  <a:lnTo>
                    <a:pt x="84" y="225"/>
                  </a:lnTo>
                  <a:lnTo>
                    <a:pt x="97" y="207"/>
                  </a:lnTo>
                  <a:lnTo>
                    <a:pt x="104" y="187"/>
                  </a:lnTo>
                  <a:lnTo>
                    <a:pt x="111" y="167"/>
                  </a:lnTo>
                  <a:lnTo>
                    <a:pt x="117" y="149"/>
                  </a:lnTo>
                  <a:lnTo>
                    <a:pt x="131" y="129"/>
                  </a:lnTo>
                  <a:lnTo>
                    <a:pt x="137" y="109"/>
                  </a:lnTo>
                  <a:lnTo>
                    <a:pt x="149" y="89"/>
                  </a:lnTo>
                  <a:lnTo>
                    <a:pt x="155" y="71"/>
                  </a:lnTo>
                  <a:lnTo>
                    <a:pt x="169" y="51"/>
                  </a:lnTo>
                  <a:lnTo>
                    <a:pt x="182" y="31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202" y="11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227" y="6"/>
                  </a:lnTo>
                  <a:lnTo>
                    <a:pt x="253" y="6"/>
                  </a:lnTo>
                  <a:lnTo>
                    <a:pt x="273" y="6"/>
                  </a:lnTo>
                  <a:lnTo>
                    <a:pt x="298" y="6"/>
                  </a:lnTo>
                  <a:lnTo>
                    <a:pt x="325" y="6"/>
                  </a:lnTo>
                  <a:lnTo>
                    <a:pt x="345" y="0"/>
                  </a:lnTo>
                  <a:lnTo>
                    <a:pt x="370" y="0"/>
                  </a:lnTo>
                  <a:lnTo>
                    <a:pt x="389" y="0"/>
                  </a:lnTo>
                  <a:lnTo>
                    <a:pt x="416" y="0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48" y="24"/>
                  </a:lnTo>
                  <a:lnTo>
                    <a:pt x="448" y="51"/>
                  </a:lnTo>
                  <a:lnTo>
                    <a:pt x="454" y="78"/>
                  </a:lnTo>
                  <a:lnTo>
                    <a:pt x="454" y="78"/>
                  </a:lnTo>
                  <a:lnTo>
                    <a:pt x="428" y="83"/>
                  </a:lnTo>
                  <a:lnTo>
                    <a:pt x="409" y="83"/>
                  </a:lnTo>
                  <a:lnTo>
                    <a:pt x="383" y="89"/>
                  </a:lnTo>
                  <a:lnTo>
                    <a:pt x="356" y="96"/>
                  </a:lnTo>
                  <a:lnTo>
                    <a:pt x="356" y="96"/>
                  </a:lnTo>
                  <a:lnTo>
                    <a:pt x="356" y="89"/>
                  </a:lnTo>
                  <a:lnTo>
                    <a:pt x="351" y="89"/>
                  </a:lnTo>
                  <a:lnTo>
                    <a:pt x="351" y="89"/>
                  </a:lnTo>
                  <a:lnTo>
                    <a:pt x="351" y="89"/>
                  </a:lnTo>
                  <a:lnTo>
                    <a:pt x="325" y="96"/>
                  </a:lnTo>
                  <a:lnTo>
                    <a:pt x="305" y="109"/>
                  </a:lnTo>
                  <a:lnTo>
                    <a:pt x="292" y="122"/>
                  </a:lnTo>
                  <a:lnTo>
                    <a:pt x="280" y="136"/>
                  </a:lnTo>
                  <a:lnTo>
                    <a:pt x="267" y="154"/>
                  </a:lnTo>
                  <a:lnTo>
                    <a:pt x="253" y="174"/>
                  </a:lnTo>
                  <a:lnTo>
                    <a:pt x="240" y="194"/>
                  </a:lnTo>
                  <a:lnTo>
                    <a:pt x="240" y="194"/>
                  </a:lnTo>
                  <a:lnTo>
                    <a:pt x="233" y="220"/>
                  </a:lnTo>
                  <a:lnTo>
                    <a:pt x="220" y="238"/>
                  </a:lnTo>
                  <a:lnTo>
                    <a:pt x="214" y="258"/>
                  </a:lnTo>
                  <a:lnTo>
                    <a:pt x="209" y="278"/>
                  </a:lnTo>
                  <a:lnTo>
                    <a:pt x="195" y="303"/>
                  </a:lnTo>
                  <a:lnTo>
                    <a:pt x="189" y="323"/>
                  </a:lnTo>
                  <a:lnTo>
                    <a:pt x="182" y="343"/>
                  </a:lnTo>
                  <a:lnTo>
                    <a:pt x="175" y="363"/>
                  </a:lnTo>
                  <a:lnTo>
                    <a:pt x="169" y="388"/>
                  </a:lnTo>
                  <a:lnTo>
                    <a:pt x="162" y="414"/>
                  </a:lnTo>
                  <a:lnTo>
                    <a:pt x="162" y="414"/>
                  </a:lnTo>
                  <a:lnTo>
                    <a:pt x="169" y="441"/>
                  </a:lnTo>
                  <a:lnTo>
                    <a:pt x="182" y="466"/>
                  </a:lnTo>
                  <a:lnTo>
                    <a:pt x="209" y="479"/>
                  </a:lnTo>
                  <a:lnTo>
                    <a:pt x="209" y="479"/>
                  </a:lnTo>
                  <a:lnTo>
                    <a:pt x="227" y="479"/>
                  </a:lnTo>
                  <a:lnTo>
                    <a:pt x="247" y="479"/>
                  </a:lnTo>
                  <a:lnTo>
                    <a:pt x="273" y="479"/>
                  </a:lnTo>
                  <a:lnTo>
                    <a:pt x="292" y="479"/>
                  </a:lnTo>
                  <a:lnTo>
                    <a:pt x="318" y="479"/>
                  </a:lnTo>
                  <a:lnTo>
                    <a:pt x="338" y="472"/>
                  </a:lnTo>
                  <a:lnTo>
                    <a:pt x="363" y="472"/>
                  </a:lnTo>
                  <a:lnTo>
                    <a:pt x="383" y="472"/>
                  </a:lnTo>
                  <a:lnTo>
                    <a:pt x="409" y="466"/>
                  </a:lnTo>
                  <a:lnTo>
                    <a:pt x="428" y="466"/>
                  </a:lnTo>
                  <a:lnTo>
                    <a:pt x="454" y="466"/>
                  </a:lnTo>
                  <a:lnTo>
                    <a:pt x="474" y="466"/>
                  </a:lnTo>
                  <a:lnTo>
                    <a:pt x="494" y="459"/>
                  </a:lnTo>
                  <a:lnTo>
                    <a:pt x="519" y="459"/>
                  </a:lnTo>
                  <a:lnTo>
                    <a:pt x="539" y="459"/>
                  </a:lnTo>
                  <a:lnTo>
                    <a:pt x="539" y="459"/>
                  </a:lnTo>
                  <a:lnTo>
                    <a:pt x="539" y="479"/>
                  </a:lnTo>
                  <a:lnTo>
                    <a:pt x="545" y="505"/>
                  </a:lnTo>
                  <a:lnTo>
                    <a:pt x="532" y="512"/>
                  </a:lnTo>
                  <a:lnTo>
                    <a:pt x="532" y="512"/>
                  </a:lnTo>
                  <a:lnTo>
                    <a:pt x="519" y="537"/>
                  </a:lnTo>
                  <a:lnTo>
                    <a:pt x="519" y="564"/>
                  </a:lnTo>
                  <a:lnTo>
                    <a:pt x="519" y="588"/>
                  </a:lnTo>
                  <a:lnTo>
                    <a:pt x="526" y="608"/>
                  </a:lnTo>
                  <a:lnTo>
                    <a:pt x="526" y="608"/>
                  </a:lnTo>
                  <a:lnTo>
                    <a:pt x="539" y="622"/>
                  </a:lnTo>
                  <a:lnTo>
                    <a:pt x="545" y="628"/>
                  </a:lnTo>
                  <a:lnTo>
                    <a:pt x="559" y="635"/>
                  </a:lnTo>
                  <a:lnTo>
                    <a:pt x="559" y="635"/>
                  </a:lnTo>
                  <a:lnTo>
                    <a:pt x="565" y="660"/>
                  </a:lnTo>
                  <a:lnTo>
                    <a:pt x="565" y="680"/>
                  </a:lnTo>
                  <a:lnTo>
                    <a:pt x="572" y="706"/>
                  </a:lnTo>
                  <a:lnTo>
                    <a:pt x="572" y="731"/>
                  </a:lnTo>
                  <a:lnTo>
                    <a:pt x="577" y="758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84" y="784"/>
                  </a:lnTo>
                  <a:lnTo>
                    <a:pt x="590" y="791"/>
                  </a:lnTo>
                  <a:lnTo>
                    <a:pt x="590" y="791"/>
                  </a:lnTo>
                  <a:lnTo>
                    <a:pt x="590" y="791"/>
                  </a:lnTo>
                  <a:lnTo>
                    <a:pt x="577" y="809"/>
                  </a:lnTo>
                  <a:lnTo>
                    <a:pt x="559" y="829"/>
                  </a:lnTo>
                  <a:lnTo>
                    <a:pt x="545" y="849"/>
                  </a:lnTo>
                  <a:lnTo>
                    <a:pt x="532" y="869"/>
                  </a:lnTo>
                  <a:lnTo>
                    <a:pt x="519" y="887"/>
                  </a:lnTo>
                  <a:lnTo>
                    <a:pt x="512" y="907"/>
                  </a:lnTo>
                  <a:lnTo>
                    <a:pt x="499" y="927"/>
                  </a:lnTo>
                  <a:lnTo>
                    <a:pt x="499" y="927"/>
                  </a:lnTo>
                  <a:lnTo>
                    <a:pt x="487" y="952"/>
                  </a:lnTo>
                  <a:lnTo>
                    <a:pt x="474" y="971"/>
                  </a:lnTo>
                  <a:lnTo>
                    <a:pt x="461" y="998"/>
                  </a:lnTo>
                  <a:lnTo>
                    <a:pt x="448" y="1023"/>
                  </a:lnTo>
                  <a:lnTo>
                    <a:pt x="448" y="1023"/>
                  </a:lnTo>
                  <a:lnTo>
                    <a:pt x="441" y="1043"/>
                  </a:lnTo>
                  <a:lnTo>
                    <a:pt x="428" y="1069"/>
                  </a:lnTo>
                  <a:lnTo>
                    <a:pt x="409" y="1089"/>
                  </a:lnTo>
                  <a:lnTo>
                    <a:pt x="396" y="1114"/>
                  </a:lnTo>
                  <a:lnTo>
                    <a:pt x="389" y="1134"/>
                  </a:lnTo>
                  <a:lnTo>
                    <a:pt x="389" y="1134"/>
                  </a:lnTo>
                  <a:lnTo>
                    <a:pt x="383" y="1161"/>
                  </a:lnTo>
                  <a:lnTo>
                    <a:pt x="376" y="1179"/>
                  </a:lnTo>
                  <a:lnTo>
                    <a:pt x="370" y="1199"/>
                  </a:lnTo>
                  <a:lnTo>
                    <a:pt x="363" y="1225"/>
                  </a:lnTo>
                  <a:lnTo>
                    <a:pt x="356" y="1243"/>
                  </a:lnTo>
                  <a:lnTo>
                    <a:pt x="356" y="1263"/>
                  </a:lnTo>
                  <a:lnTo>
                    <a:pt x="351" y="1290"/>
                  </a:lnTo>
                  <a:lnTo>
                    <a:pt x="351" y="1308"/>
                  </a:lnTo>
                  <a:lnTo>
                    <a:pt x="351" y="1308"/>
                  </a:lnTo>
                  <a:lnTo>
                    <a:pt x="325" y="1308"/>
                  </a:lnTo>
                  <a:lnTo>
                    <a:pt x="280" y="1308"/>
                  </a:lnTo>
                  <a:lnTo>
                    <a:pt x="253" y="1308"/>
                  </a:lnTo>
                  <a:lnTo>
                    <a:pt x="253" y="1308"/>
                  </a:lnTo>
                  <a:lnTo>
                    <a:pt x="247" y="1308"/>
                  </a:lnTo>
                  <a:lnTo>
                    <a:pt x="233" y="1308"/>
                  </a:lnTo>
                  <a:lnTo>
                    <a:pt x="227" y="1308"/>
                  </a:lnTo>
                  <a:lnTo>
                    <a:pt x="227" y="1308"/>
                  </a:lnTo>
                  <a:lnTo>
                    <a:pt x="202" y="1308"/>
                  </a:lnTo>
                  <a:lnTo>
                    <a:pt x="175" y="1308"/>
                  </a:lnTo>
                  <a:lnTo>
                    <a:pt x="149" y="1308"/>
                  </a:lnTo>
                  <a:lnTo>
                    <a:pt x="124" y="1308"/>
                  </a:lnTo>
                  <a:lnTo>
                    <a:pt x="97" y="1308"/>
                  </a:lnTo>
                  <a:lnTo>
                    <a:pt x="71" y="1308"/>
                  </a:lnTo>
                  <a:lnTo>
                    <a:pt x="46" y="1308"/>
                  </a:lnTo>
                  <a:lnTo>
                    <a:pt x="46" y="1308"/>
                  </a:lnTo>
                  <a:lnTo>
                    <a:pt x="39" y="1290"/>
                  </a:lnTo>
                  <a:lnTo>
                    <a:pt x="33" y="1263"/>
                  </a:lnTo>
                  <a:lnTo>
                    <a:pt x="26" y="1243"/>
                  </a:lnTo>
                  <a:lnTo>
                    <a:pt x="26" y="1219"/>
                  </a:lnTo>
                  <a:lnTo>
                    <a:pt x="19" y="1199"/>
                  </a:lnTo>
                  <a:lnTo>
                    <a:pt x="19" y="1172"/>
                  </a:lnTo>
                  <a:lnTo>
                    <a:pt x="19" y="1154"/>
                  </a:lnTo>
                  <a:lnTo>
                    <a:pt x="13" y="1127"/>
                  </a:lnTo>
                  <a:lnTo>
                    <a:pt x="6" y="1101"/>
                  </a:lnTo>
                  <a:lnTo>
                    <a:pt x="6" y="1101"/>
                  </a:lnTo>
                  <a:lnTo>
                    <a:pt x="6" y="1083"/>
                  </a:lnTo>
                  <a:lnTo>
                    <a:pt x="6" y="1063"/>
                  </a:lnTo>
                  <a:lnTo>
                    <a:pt x="6" y="1043"/>
                  </a:lnTo>
                  <a:lnTo>
                    <a:pt x="6" y="1018"/>
                  </a:lnTo>
                  <a:lnTo>
                    <a:pt x="0" y="998"/>
                  </a:lnTo>
                  <a:lnTo>
                    <a:pt x="0" y="978"/>
                  </a:lnTo>
                  <a:lnTo>
                    <a:pt x="0" y="958"/>
                  </a:lnTo>
                  <a:lnTo>
                    <a:pt x="0" y="933"/>
                  </a:lnTo>
                  <a:lnTo>
                    <a:pt x="0" y="913"/>
                  </a:lnTo>
                  <a:lnTo>
                    <a:pt x="0" y="894"/>
                  </a:lnTo>
                  <a:lnTo>
                    <a:pt x="0" y="875"/>
                  </a:lnTo>
                  <a:lnTo>
                    <a:pt x="0" y="855"/>
                  </a:lnTo>
                  <a:lnTo>
                    <a:pt x="6" y="829"/>
                  </a:lnTo>
                  <a:lnTo>
                    <a:pt x="6" y="809"/>
                  </a:lnTo>
                  <a:lnTo>
                    <a:pt x="6" y="791"/>
                  </a:lnTo>
                  <a:lnTo>
                    <a:pt x="6" y="771"/>
                  </a:lnTo>
                  <a:lnTo>
                    <a:pt x="6" y="744"/>
                  </a:lnTo>
                  <a:lnTo>
                    <a:pt x="6" y="726"/>
                  </a:lnTo>
                  <a:lnTo>
                    <a:pt x="13" y="706"/>
                  </a:lnTo>
                  <a:lnTo>
                    <a:pt x="13" y="686"/>
                  </a:lnTo>
                  <a:lnTo>
                    <a:pt x="13" y="666"/>
                  </a:lnTo>
                  <a:lnTo>
                    <a:pt x="13" y="641"/>
                  </a:lnTo>
                  <a:lnTo>
                    <a:pt x="19" y="622"/>
                  </a:lnTo>
                  <a:lnTo>
                    <a:pt x="19" y="602"/>
                  </a:lnTo>
                  <a:lnTo>
                    <a:pt x="19" y="583"/>
                  </a:lnTo>
                  <a:lnTo>
                    <a:pt x="26" y="564"/>
                  </a:lnTo>
                  <a:lnTo>
                    <a:pt x="26" y="537"/>
                  </a:lnTo>
                  <a:lnTo>
                    <a:pt x="26" y="517"/>
                  </a:lnTo>
                  <a:lnTo>
                    <a:pt x="33" y="499"/>
                  </a:lnTo>
                  <a:lnTo>
                    <a:pt x="33" y="479"/>
                  </a:lnTo>
                  <a:lnTo>
                    <a:pt x="39" y="459"/>
                  </a:lnTo>
                  <a:lnTo>
                    <a:pt x="39" y="434"/>
                  </a:lnTo>
                  <a:lnTo>
                    <a:pt x="39" y="414"/>
                  </a:lnTo>
                  <a:lnTo>
                    <a:pt x="39" y="414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2" name="Freeform 32"/>
            <p:cNvSpPr>
              <a:spLocks/>
            </p:cNvSpPr>
            <p:nvPr/>
          </p:nvSpPr>
          <p:spPr bwMode="auto">
            <a:xfrm>
              <a:off x="3732" y="2082"/>
              <a:ext cx="837" cy="535"/>
            </a:xfrm>
            <a:custGeom>
              <a:avLst/>
              <a:gdLst>
                <a:gd name="T0" fmla="*/ 170 w 1675"/>
                <a:gd name="T1" fmla="*/ 323 h 1069"/>
                <a:gd name="T2" fmla="*/ 273 w 1675"/>
                <a:gd name="T3" fmla="*/ 207 h 1069"/>
                <a:gd name="T4" fmla="*/ 415 w 1675"/>
                <a:gd name="T5" fmla="*/ 129 h 1069"/>
                <a:gd name="T6" fmla="*/ 422 w 1675"/>
                <a:gd name="T7" fmla="*/ 109 h 1069"/>
                <a:gd name="T8" fmla="*/ 306 w 1675"/>
                <a:gd name="T9" fmla="*/ 162 h 1069"/>
                <a:gd name="T10" fmla="*/ 402 w 1675"/>
                <a:gd name="T11" fmla="*/ 44 h 1069"/>
                <a:gd name="T12" fmla="*/ 558 w 1675"/>
                <a:gd name="T13" fmla="*/ 6 h 1069"/>
                <a:gd name="T14" fmla="*/ 649 w 1675"/>
                <a:gd name="T15" fmla="*/ 19 h 1069"/>
                <a:gd name="T16" fmla="*/ 682 w 1675"/>
                <a:gd name="T17" fmla="*/ 162 h 1069"/>
                <a:gd name="T18" fmla="*/ 785 w 1675"/>
                <a:gd name="T19" fmla="*/ 252 h 1069"/>
                <a:gd name="T20" fmla="*/ 701 w 1675"/>
                <a:gd name="T21" fmla="*/ 180 h 1069"/>
                <a:gd name="T22" fmla="*/ 740 w 1675"/>
                <a:gd name="T23" fmla="*/ 142 h 1069"/>
                <a:gd name="T24" fmla="*/ 903 w 1675"/>
                <a:gd name="T25" fmla="*/ 245 h 1069"/>
                <a:gd name="T26" fmla="*/ 1057 w 1675"/>
                <a:gd name="T27" fmla="*/ 200 h 1069"/>
                <a:gd name="T28" fmla="*/ 1091 w 1675"/>
                <a:gd name="T29" fmla="*/ 129 h 1069"/>
                <a:gd name="T30" fmla="*/ 1175 w 1675"/>
                <a:gd name="T31" fmla="*/ 155 h 1069"/>
                <a:gd name="T32" fmla="*/ 1220 w 1675"/>
                <a:gd name="T33" fmla="*/ 285 h 1069"/>
                <a:gd name="T34" fmla="*/ 1265 w 1675"/>
                <a:gd name="T35" fmla="*/ 316 h 1069"/>
                <a:gd name="T36" fmla="*/ 1285 w 1675"/>
                <a:gd name="T37" fmla="*/ 298 h 1069"/>
                <a:gd name="T38" fmla="*/ 1396 w 1675"/>
                <a:gd name="T39" fmla="*/ 447 h 1069"/>
                <a:gd name="T40" fmla="*/ 1486 w 1675"/>
                <a:gd name="T41" fmla="*/ 621 h 1069"/>
                <a:gd name="T42" fmla="*/ 1603 w 1675"/>
                <a:gd name="T43" fmla="*/ 668 h 1069"/>
                <a:gd name="T44" fmla="*/ 1628 w 1675"/>
                <a:gd name="T45" fmla="*/ 713 h 1069"/>
                <a:gd name="T46" fmla="*/ 1414 w 1675"/>
                <a:gd name="T47" fmla="*/ 719 h 1069"/>
                <a:gd name="T48" fmla="*/ 1338 w 1675"/>
                <a:gd name="T49" fmla="*/ 563 h 1069"/>
                <a:gd name="T50" fmla="*/ 1253 w 1675"/>
                <a:gd name="T51" fmla="*/ 414 h 1069"/>
                <a:gd name="T52" fmla="*/ 1129 w 1675"/>
                <a:gd name="T53" fmla="*/ 245 h 1069"/>
                <a:gd name="T54" fmla="*/ 1122 w 1675"/>
                <a:gd name="T55" fmla="*/ 330 h 1069"/>
                <a:gd name="T56" fmla="*/ 1200 w 1675"/>
                <a:gd name="T57" fmla="*/ 394 h 1069"/>
                <a:gd name="T58" fmla="*/ 1298 w 1675"/>
                <a:gd name="T59" fmla="*/ 550 h 1069"/>
                <a:gd name="T60" fmla="*/ 1369 w 1675"/>
                <a:gd name="T61" fmla="*/ 706 h 1069"/>
                <a:gd name="T62" fmla="*/ 1285 w 1675"/>
                <a:gd name="T63" fmla="*/ 797 h 1069"/>
                <a:gd name="T64" fmla="*/ 1104 w 1675"/>
                <a:gd name="T65" fmla="*/ 791 h 1069"/>
                <a:gd name="T66" fmla="*/ 955 w 1675"/>
                <a:gd name="T67" fmla="*/ 733 h 1069"/>
                <a:gd name="T68" fmla="*/ 785 w 1675"/>
                <a:gd name="T69" fmla="*/ 726 h 1069"/>
                <a:gd name="T70" fmla="*/ 591 w 1675"/>
                <a:gd name="T71" fmla="*/ 733 h 1069"/>
                <a:gd name="T72" fmla="*/ 448 w 1675"/>
                <a:gd name="T73" fmla="*/ 733 h 1069"/>
                <a:gd name="T74" fmla="*/ 540 w 1675"/>
                <a:gd name="T75" fmla="*/ 655 h 1069"/>
                <a:gd name="T76" fmla="*/ 707 w 1675"/>
                <a:gd name="T77" fmla="*/ 583 h 1069"/>
                <a:gd name="T78" fmla="*/ 903 w 1675"/>
                <a:gd name="T79" fmla="*/ 557 h 1069"/>
                <a:gd name="T80" fmla="*/ 1084 w 1675"/>
                <a:gd name="T81" fmla="*/ 570 h 1069"/>
                <a:gd name="T82" fmla="*/ 1122 w 1675"/>
                <a:gd name="T83" fmla="*/ 550 h 1069"/>
                <a:gd name="T84" fmla="*/ 928 w 1675"/>
                <a:gd name="T85" fmla="*/ 543 h 1069"/>
                <a:gd name="T86" fmla="*/ 760 w 1675"/>
                <a:gd name="T87" fmla="*/ 550 h 1069"/>
                <a:gd name="T88" fmla="*/ 571 w 1675"/>
                <a:gd name="T89" fmla="*/ 608 h 1069"/>
                <a:gd name="T90" fmla="*/ 435 w 1675"/>
                <a:gd name="T91" fmla="*/ 648 h 1069"/>
                <a:gd name="T92" fmla="*/ 415 w 1675"/>
                <a:gd name="T93" fmla="*/ 543 h 1069"/>
                <a:gd name="T94" fmla="*/ 480 w 1675"/>
                <a:gd name="T95" fmla="*/ 401 h 1069"/>
                <a:gd name="T96" fmla="*/ 422 w 1675"/>
                <a:gd name="T97" fmla="*/ 485 h 1069"/>
                <a:gd name="T98" fmla="*/ 326 w 1675"/>
                <a:gd name="T99" fmla="*/ 628 h 1069"/>
                <a:gd name="T100" fmla="*/ 234 w 1675"/>
                <a:gd name="T101" fmla="*/ 557 h 1069"/>
                <a:gd name="T102" fmla="*/ 254 w 1675"/>
                <a:gd name="T103" fmla="*/ 602 h 1069"/>
                <a:gd name="T104" fmla="*/ 183 w 1675"/>
                <a:gd name="T105" fmla="*/ 628 h 1069"/>
                <a:gd name="T106" fmla="*/ 156 w 1675"/>
                <a:gd name="T107" fmla="*/ 655 h 1069"/>
                <a:gd name="T108" fmla="*/ 292 w 1675"/>
                <a:gd name="T109" fmla="*/ 679 h 1069"/>
                <a:gd name="T110" fmla="*/ 351 w 1675"/>
                <a:gd name="T111" fmla="*/ 810 h 1069"/>
                <a:gd name="T112" fmla="*/ 409 w 1675"/>
                <a:gd name="T113" fmla="*/ 920 h 1069"/>
                <a:gd name="T114" fmla="*/ 306 w 1675"/>
                <a:gd name="T115" fmla="*/ 1063 h 1069"/>
                <a:gd name="T116" fmla="*/ 183 w 1675"/>
                <a:gd name="T117" fmla="*/ 960 h 1069"/>
                <a:gd name="T118" fmla="*/ 105 w 1675"/>
                <a:gd name="T119" fmla="*/ 893 h 1069"/>
                <a:gd name="T120" fmla="*/ 0 w 1675"/>
                <a:gd name="T121" fmla="*/ 764 h 1069"/>
                <a:gd name="T122" fmla="*/ 34 w 1675"/>
                <a:gd name="T123" fmla="*/ 59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5" h="1069">
                  <a:moveTo>
                    <a:pt x="85" y="479"/>
                  </a:moveTo>
                  <a:lnTo>
                    <a:pt x="98" y="459"/>
                  </a:lnTo>
                  <a:lnTo>
                    <a:pt x="105" y="441"/>
                  </a:lnTo>
                  <a:lnTo>
                    <a:pt x="117" y="421"/>
                  </a:lnTo>
                  <a:lnTo>
                    <a:pt x="123" y="401"/>
                  </a:lnTo>
                  <a:lnTo>
                    <a:pt x="137" y="383"/>
                  </a:lnTo>
                  <a:lnTo>
                    <a:pt x="150" y="363"/>
                  </a:lnTo>
                  <a:lnTo>
                    <a:pt x="156" y="343"/>
                  </a:lnTo>
                  <a:lnTo>
                    <a:pt x="170" y="323"/>
                  </a:lnTo>
                  <a:lnTo>
                    <a:pt x="183" y="305"/>
                  </a:lnTo>
                  <a:lnTo>
                    <a:pt x="195" y="291"/>
                  </a:lnTo>
                  <a:lnTo>
                    <a:pt x="208" y="271"/>
                  </a:lnTo>
                  <a:lnTo>
                    <a:pt x="221" y="252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54" y="233"/>
                  </a:lnTo>
                  <a:lnTo>
                    <a:pt x="259" y="220"/>
                  </a:lnTo>
                  <a:lnTo>
                    <a:pt x="273" y="207"/>
                  </a:lnTo>
                  <a:lnTo>
                    <a:pt x="273" y="207"/>
                  </a:lnTo>
                  <a:lnTo>
                    <a:pt x="299" y="207"/>
                  </a:lnTo>
                  <a:lnTo>
                    <a:pt x="319" y="200"/>
                  </a:lnTo>
                  <a:lnTo>
                    <a:pt x="344" y="187"/>
                  </a:lnTo>
                  <a:lnTo>
                    <a:pt x="364" y="174"/>
                  </a:lnTo>
                  <a:lnTo>
                    <a:pt x="377" y="162"/>
                  </a:lnTo>
                  <a:lnTo>
                    <a:pt x="397" y="142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5" y="122"/>
                  </a:lnTo>
                  <a:lnTo>
                    <a:pt x="422" y="116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22" y="109"/>
                  </a:lnTo>
                  <a:lnTo>
                    <a:pt x="422" y="109"/>
                  </a:lnTo>
                  <a:lnTo>
                    <a:pt x="422" y="109"/>
                  </a:lnTo>
                  <a:lnTo>
                    <a:pt x="422" y="109"/>
                  </a:lnTo>
                  <a:lnTo>
                    <a:pt x="402" y="122"/>
                  </a:lnTo>
                  <a:lnTo>
                    <a:pt x="384" y="142"/>
                  </a:lnTo>
                  <a:lnTo>
                    <a:pt x="364" y="155"/>
                  </a:lnTo>
                  <a:lnTo>
                    <a:pt x="344" y="167"/>
                  </a:lnTo>
                  <a:lnTo>
                    <a:pt x="326" y="180"/>
                  </a:lnTo>
                  <a:lnTo>
                    <a:pt x="299" y="187"/>
                  </a:lnTo>
                  <a:lnTo>
                    <a:pt x="299" y="187"/>
                  </a:lnTo>
                  <a:lnTo>
                    <a:pt x="299" y="174"/>
                  </a:lnTo>
                  <a:lnTo>
                    <a:pt x="306" y="162"/>
                  </a:lnTo>
                  <a:lnTo>
                    <a:pt x="312" y="155"/>
                  </a:lnTo>
                  <a:lnTo>
                    <a:pt x="312" y="155"/>
                  </a:lnTo>
                  <a:lnTo>
                    <a:pt x="319" y="135"/>
                  </a:lnTo>
                  <a:lnTo>
                    <a:pt x="331" y="122"/>
                  </a:lnTo>
                  <a:lnTo>
                    <a:pt x="344" y="102"/>
                  </a:lnTo>
                  <a:lnTo>
                    <a:pt x="364" y="91"/>
                  </a:lnTo>
                  <a:lnTo>
                    <a:pt x="377" y="77"/>
                  </a:lnTo>
                  <a:lnTo>
                    <a:pt x="390" y="64"/>
                  </a:lnTo>
                  <a:lnTo>
                    <a:pt x="402" y="44"/>
                  </a:lnTo>
                  <a:lnTo>
                    <a:pt x="422" y="38"/>
                  </a:lnTo>
                  <a:lnTo>
                    <a:pt x="435" y="24"/>
                  </a:lnTo>
                  <a:lnTo>
                    <a:pt x="455" y="19"/>
                  </a:lnTo>
                  <a:lnTo>
                    <a:pt x="473" y="13"/>
                  </a:lnTo>
                  <a:lnTo>
                    <a:pt x="493" y="6"/>
                  </a:lnTo>
                  <a:lnTo>
                    <a:pt x="513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58" y="6"/>
                  </a:lnTo>
                  <a:lnTo>
                    <a:pt x="585" y="0"/>
                  </a:lnTo>
                  <a:lnTo>
                    <a:pt x="604" y="0"/>
                  </a:lnTo>
                  <a:lnTo>
                    <a:pt x="629" y="0"/>
                  </a:lnTo>
                  <a:lnTo>
                    <a:pt x="656" y="0"/>
                  </a:lnTo>
                  <a:lnTo>
                    <a:pt x="656" y="0"/>
                  </a:lnTo>
                  <a:lnTo>
                    <a:pt x="649" y="6"/>
                  </a:lnTo>
                  <a:lnTo>
                    <a:pt x="649" y="13"/>
                  </a:lnTo>
                  <a:lnTo>
                    <a:pt x="649" y="19"/>
                  </a:lnTo>
                  <a:lnTo>
                    <a:pt x="649" y="19"/>
                  </a:lnTo>
                  <a:lnTo>
                    <a:pt x="663" y="24"/>
                  </a:lnTo>
                  <a:lnTo>
                    <a:pt x="669" y="38"/>
                  </a:lnTo>
                  <a:lnTo>
                    <a:pt x="676" y="51"/>
                  </a:lnTo>
                  <a:lnTo>
                    <a:pt x="676" y="51"/>
                  </a:lnTo>
                  <a:lnTo>
                    <a:pt x="676" y="71"/>
                  </a:lnTo>
                  <a:lnTo>
                    <a:pt x="669" y="96"/>
                  </a:lnTo>
                  <a:lnTo>
                    <a:pt x="676" y="116"/>
                  </a:lnTo>
                  <a:lnTo>
                    <a:pt x="676" y="142"/>
                  </a:lnTo>
                  <a:lnTo>
                    <a:pt x="682" y="162"/>
                  </a:lnTo>
                  <a:lnTo>
                    <a:pt x="687" y="180"/>
                  </a:lnTo>
                  <a:lnTo>
                    <a:pt x="694" y="200"/>
                  </a:lnTo>
                  <a:lnTo>
                    <a:pt x="707" y="220"/>
                  </a:lnTo>
                  <a:lnTo>
                    <a:pt x="727" y="233"/>
                  </a:lnTo>
                  <a:lnTo>
                    <a:pt x="747" y="245"/>
                  </a:lnTo>
                  <a:lnTo>
                    <a:pt x="747" y="245"/>
                  </a:lnTo>
                  <a:lnTo>
                    <a:pt x="760" y="252"/>
                  </a:lnTo>
                  <a:lnTo>
                    <a:pt x="772" y="252"/>
                  </a:lnTo>
                  <a:lnTo>
                    <a:pt x="785" y="252"/>
                  </a:lnTo>
                  <a:lnTo>
                    <a:pt x="785" y="252"/>
                  </a:lnTo>
                  <a:lnTo>
                    <a:pt x="779" y="245"/>
                  </a:lnTo>
                  <a:lnTo>
                    <a:pt x="765" y="238"/>
                  </a:lnTo>
                  <a:lnTo>
                    <a:pt x="754" y="233"/>
                  </a:lnTo>
                  <a:lnTo>
                    <a:pt x="754" y="233"/>
                  </a:lnTo>
                  <a:lnTo>
                    <a:pt x="734" y="220"/>
                  </a:lnTo>
                  <a:lnTo>
                    <a:pt x="721" y="200"/>
                  </a:lnTo>
                  <a:lnTo>
                    <a:pt x="701" y="180"/>
                  </a:lnTo>
                  <a:lnTo>
                    <a:pt x="701" y="180"/>
                  </a:lnTo>
                  <a:lnTo>
                    <a:pt x="694" y="155"/>
                  </a:lnTo>
                  <a:lnTo>
                    <a:pt x="694" y="122"/>
                  </a:lnTo>
                  <a:lnTo>
                    <a:pt x="687" y="96"/>
                  </a:lnTo>
                  <a:lnTo>
                    <a:pt x="687" y="71"/>
                  </a:lnTo>
                  <a:lnTo>
                    <a:pt x="687" y="71"/>
                  </a:lnTo>
                  <a:lnTo>
                    <a:pt x="701" y="91"/>
                  </a:lnTo>
                  <a:lnTo>
                    <a:pt x="714" y="109"/>
                  </a:lnTo>
                  <a:lnTo>
                    <a:pt x="727" y="122"/>
                  </a:lnTo>
                  <a:lnTo>
                    <a:pt x="740" y="142"/>
                  </a:lnTo>
                  <a:lnTo>
                    <a:pt x="754" y="155"/>
                  </a:lnTo>
                  <a:lnTo>
                    <a:pt x="772" y="174"/>
                  </a:lnTo>
                  <a:lnTo>
                    <a:pt x="785" y="187"/>
                  </a:lnTo>
                  <a:lnTo>
                    <a:pt x="805" y="200"/>
                  </a:lnTo>
                  <a:lnTo>
                    <a:pt x="825" y="213"/>
                  </a:lnTo>
                  <a:lnTo>
                    <a:pt x="843" y="227"/>
                  </a:lnTo>
                  <a:lnTo>
                    <a:pt x="863" y="233"/>
                  </a:lnTo>
                  <a:lnTo>
                    <a:pt x="883" y="238"/>
                  </a:lnTo>
                  <a:lnTo>
                    <a:pt x="903" y="245"/>
                  </a:lnTo>
                  <a:lnTo>
                    <a:pt x="903" y="245"/>
                  </a:lnTo>
                  <a:lnTo>
                    <a:pt x="928" y="252"/>
                  </a:lnTo>
                  <a:lnTo>
                    <a:pt x="955" y="245"/>
                  </a:lnTo>
                  <a:lnTo>
                    <a:pt x="979" y="245"/>
                  </a:lnTo>
                  <a:lnTo>
                    <a:pt x="999" y="238"/>
                  </a:lnTo>
                  <a:lnTo>
                    <a:pt x="1026" y="227"/>
                  </a:lnTo>
                  <a:lnTo>
                    <a:pt x="1046" y="213"/>
                  </a:lnTo>
                  <a:lnTo>
                    <a:pt x="1057" y="200"/>
                  </a:lnTo>
                  <a:lnTo>
                    <a:pt x="1057" y="200"/>
                  </a:lnTo>
                  <a:lnTo>
                    <a:pt x="1071" y="180"/>
                  </a:lnTo>
                  <a:lnTo>
                    <a:pt x="1084" y="167"/>
                  </a:lnTo>
                  <a:lnTo>
                    <a:pt x="1084" y="149"/>
                  </a:lnTo>
                  <a:lnTo>
                    <a:pt x="1084" y="149"/>
                  </a:lnTo>
                  <a:lnTo>
                    <a:pt x="1084" y="149"/>
                  </a:lnTo>
                  <a:lnTo>
                    <a:pt x="1084" y="149"/>
                  </a:lnTo>
                  <a:lnTo>
                    <a:pt x="1084" y="149"/>
                  </a:lnTo>
                  <a:lnTo>
                    <a:pt x="1084" y="149"/>
                  </a:lnTo>
                  <a:lnTo>
                    <a:pt x="1091" y="129"/>
                  </a:lnTo>
                  <a:lnTo>
                    <a:pt x="1084" y="109"/>
                  </a:lnTo>
                  <a:lnTo>
                    <a:pt x="1084" y="91"/>
                  </a:lnTo>
                  <a:lnTo>
                    <a:pt x="1084" y="91"/>
                  </a:lnTo>
                  <a:lnTo>
                    <a:pt x="1104" y="91"/>
                  </a:lnTo>
                  <a:lnTo>
                    <a:pt x="1122" y="96"/>
                  </a:lnTo>
                  <a:lnTo>
                    <a:pt x="1142" y="109"/>
                  </a:lnTo>
                  <a:lnTo>
                    <a:pt x="1142" y="109"/>
                  </a:lnTo>
                  <a:lnTo>
                    <a:pt x="1155" y="135"/>
                  </a:lnTo>
                  <a:lnTo>
                    <a:pt x="1175" y="155"/>
                  </a:lnTo>
                  <a:lnTo>
                    <a:pt x="1189" y="174"/>
                  </a:lnTo>
                  <a:lnTo>
                    <a:pt x="1200" y="200"/>
                  </a:lnTo>
                  <a:lnTo>
                    <a:pt x="1213" y="227"/>
                  </a:lnTo>
                  <a:lnTo>
                    <a:pt x="1213" y="227"/>
                  </a:lnTo>
                  <a:lnTo>
                    <a:pt x="1207" y="238"/>
                  </a:lnTo>
                  <a:lnTo>
                    <a:pt x="1213" y="258"/>
                  </a:lnTo>
                  <a:lnTo>
                    <a:pt x="1213" y="271"/>
                  </a:lnTo>
                  <a:lnTo>
                    <a:pt x="1213" y="271"/>
                  </a:lnTo>
                  <a:lnTo>
                    <a:pt x="1220" y="285"/>
                  </a:lnTo>
                  <a:lnTo>
                    <a:pt x="1227" y="298"/>
                  </a:lnTo>
                  <a:lnTo>
                    <a:pt x="1240" y="311"/>
                  </a:lnTo>
                  <a:lnTo>
                    <a:pt x="1240" y="311"/>
                  </a:lnTo>
                  <a:lnTo>
                    <a:pt x="1247" y="323"/>
                  </a:lnTo>
                  <a:lnTo>
                    <a:pt x="1265" y="323"/>
                  </a:lnTo>
                  <a:lnTo>
                    <a:pt x="1278" y="330"/>
                  </a:lnTo>
                  <a:lnTo>
                    <a:pt x="1278" y="330"/>
                  </a:lnTo>
                  <a:lnTo>
                    <a:pt x="1278" y="316"/>
                  </a:lnTo>
                  <a:lnTo>
                    <a:pt x="1265" y="316"/>
                  </a:lnTo>
                  <a:lnTo>
                    <a:pt x="1260" y="311"/>
                  </a:lnTo>
                  <a:lnTo>
                    <a:pt x="1260" y="311"/>
                  </a:lnTo>
                  <a:lnTo>
                    <a:pt x="1247" y="291"/>
                  </a:lnTo>
                  <a:lnTo>
                    <a:pt x="1233" y="271"/>
                  </a:lnTo>
                  <a:lnTo>
                    <a:pt x="1227" y="245"/>
                  </a:lnTo>
                  <a:lnTo>
                    <a:pt x="1227" y="245"/>
                  </a:lnTo>
                  <a:lnTo>
                    <a:pt x="1253" y="258"/>
                  </a:lnTo>
                  <a:lnTo>
                    <a:pt x="1271" y="278"/>
                  </a:lnTo>
                  <a:lnTo>
                    <a:pt x="1285" y="298"/>
                  </a:lnTo>
                  <a:lnTo>
                    <a:pt x="1305" y="316"/>
                  </a:lnTo>
                  <a:lnTo>
                    <a:pt x="1325" y="343"/>
                  </a:lnTo>
                  <a:lnTo>
                    <a:pt x="1325" y="343"/>
                  </a:lnTo>
                  <a:lnTo>
                    <a:pt x="1338" y="356"/>
                  </a:lnTo>
                  <a:lnTo>
                    <a:pt x="1349" y="376"/>
                  </a:lnTo>
                  <a:lnTo>
                    <a:pt x="1363" y="394"/>
                  </a:lnTo>
                  <a:lnTo>
                    <a:pt x="1369" y="414"/>
                  </a:lnTo>
                  <a:lnTo>
                    <a:pt x="1383" y="434"/>
                  </a:lnTo>
                  <a:lnTo>
                    <a:pt x="1396" y="447"/>
                  </a:lnTo>
                  <a:lnTo>
                    <a:pt x="1403" y="466"/>
                  </a:lnTo>
                  <a:lnTo>
                    <a:pt x="1414" y="485"/>
                  </a:lnTo>
                  <a:lnTo>
                    <a:pt x="1427" y="505"/>
                  </a:lnTo>
                  <a:lnTo>
                    <a:pt x="1434" y="525"/>
                  </a:lnTo>
                  <a:lnTo>
                    <a:pt x="1447" y="543"/>
                  </a:lnTo>
                  <a:lnTo>
                    <a:pt x="1454" y="563"/>
                  </a:lnTo>
                  <a:lnTo>
                    <a:pt x="1467" y="583"/>
                  </a:lnTo>
                  <a:lnTo>
                    <a:pt x="1474" y="602"/>
                  </a:lnTo>
                  <a:lnTo>
                    <a:pt x="1486" y="621"/>
                  </a:lnTo>
                  <a:lnTo>
                    <a:pt x="1492" y="641"/>
                  </a:lnTo>
                  <a:lnTo>
                    <a:pt x="1492" y="641"/>
                  </a:lnTo>
                  <a:lnTo>
                    <a:pt x="1505" y="655"/>
                  </a:lnTo>
                  <a:lnTo>
                    <a:pt x="1512" y="673"/>
                  </a:lnTo>
                  <a:lnTo>
                    <a:pt x="1532" y="679"/>
                  </a:lnTo>
                  <a:lnTo>
                    <a:pt x="1532" y="679"/>
                  </a:lnTo>
                  <a:lnTo>
                    <a:pt x="1557" y="673"/>
                  </a:lnTo>
                  <a:lnTo>
                    <a:pt x="1577" y="668"/>
                  </a:lnTo>
                  <a:lnTo>
                    <a:pt x="1603" y="668"/>
                  </a:lnTo>
                  <a:lnTo>
                    <a:pt x="1628" y="668"/>
                  </a:lnTo>
                  <a:lnTo>
                    <a:pt x="1648" y="679"/>
                  </a:lnTo>
                  <a:lnTo>
                    <a:pt x="1648" y="679"/>
                  </a:lnTo>
                  <a:lnTo>
                    <a:pt x="1661" y="686"/>
                  </a:lnTo>
                  <a:lnTo>
                    <a:pt x="1668" y="699"/>
                  </a:lnTo>
                  <a:lnTo>
                    <a:pt x="1675" y="713"/>
                  </a:lnTo>
                  <a:lnTo>
                    <a:pt x="1675" y="713"/>
                  </a:lnTo>
                  <a:lnTo>
                    <a:pt x="1655" y="713"/>
                  </a:lnTo>
                  <a:lnTo>
                    <a:pt x="1628" y="713"/>
                  </a:lnTo>
                  <a:lnTo>
                    <a:pt x="1603" y="713"/>
                  </a:lnTo>
                  <a:lnTo>
                    <a:pt x="1577" y="713"/>
                  </a:lnTo>
                  <a:lnTo>
                    <a:pt x="1557" y="713"/>
                  </a:lnTo>
                  <a:lnTo>
                    <a:pt x="1532" y="713"/>
                  </a:lnTo>
                  <a:lnTo>
                    <a:pt x="1505" y="713"/>
                  </a:lnTo>
                  <a:lnTo>
                    <a:pt x="1486" y="713"/>
                  </a:lnTo>
                  <a:lnTo>
                    <a:pt x="1461" y="713"/>
                  </a:lnTo>
                  <a:lnTo>
                    <a:pt x="1441" y="719"/>
                  </a:lnTo>
                  <a:lnTo>
                    <a:pt x="1414" y="719"/>
                  </a:lnTo>
                  <a:lnTo>
                    <a:pt x="1414" y="719"/>
                  </a:lnTo>
                  <a:lnTo>
                    <a:pt x="1409" y="699"/>
                  </a:lnTo>
                  <a:lnTo>
                    <a:pt x="1396" y="679"/>
                  </a:lnTo>
                  <a:lnTo>
                    <a:pt x="1389" y="661"/>
                  </a:lnTo>
                  <a:lnTo>
                    <a:pt x="1376" y="641"/>
                  </a:lnTo>
                  <a:lnTo>
                    <a:pt x="1369" y="621"/>
                  </a:lnTo>
                  <a:lnTo>
                    <a:pt x="1356" y="602"/>
                  </a:lnTo>
                  <a:lnTo>
                    <a:pt x="1349" y="583"/>
                  </a:lnTo>
                  <a:lnTo>
                    <a:pt x="1338" y="563"/>
                  </a:lnTo>
                  <a:lnTo>
                    <a:pt x="1331" y="543"/>
                  </a:lnTo>
                  <a:lnTo>
                    <a:pt x="1318" y="525"/>
                  </a:lnTo>
                  <a:lnTo>
                    <a:pt x="1311" y="505"/>
                  </a:lnTo>
                  <a:lnTo>
                    <a:pt x="1298" y="485"/>
                  </a:lnTo>
                  <a:lnTo>
                    <a:pt x="1291" y="466"/>
                  </a:lnTo>
                  <a:lnTo>
                    <a:pt x="1278" y="447"/>
                  </a:lnTo>
                  <a:lnTo>
                    <a:pt x="1265" y="434"/>
                  </a:lnTo>
                  <a:lnTo>
                    <a:pt x="1253" y="414"/>
                  </a:lnTo>
                  <a:lnTo>
                    <a:pt x="1253" y="414"/>
                  </a:lnTo>
                  <a:lnTo>
                    <a:pt x="1233" y="394"/>
                  </a:lnTo>
                  <a:lnTo>
                    <a:pt x="1220" y="376"/>
                  </a:lnTo>
                  <a:lnTo>
                    <a:pt x="1200" y="349"/>
                  </a:lnTo>
                  <a:lnTo>
                    <a:pt x="1189" y="336"/>
                  </a:lnTo>
                  <a:lnTo>
                    <a:pt x="1169" y="316"/>
                  </a:lnTo>
                  <a:lnTo>
                    <a:pt x="1142" y="305"/>
                  </a:lnTo>
                  <a:lnTo>
                    <a:pt x="1142" y="305"/>
                  </a:lnTo>
                  <a:lnTo>
                    <a:pt x="1135" y="278"/>
                  </a:lnTo>
                  <a:lnTo>
                    <a:pt x="1129" y="245"/>
                  </a:lnTo>
                  <a:lnTo>
                    <a:pt x="1117" y="220"/>
                  </a:lnTo>
                  <a:lnTo>
                    <a:pt x="1117" y="220"/>
                  </a:lnTo>
                  <a:lnTo>
                    <a:pt x="1104" y="220"/>
                  </a:lnTo>
                  <a:lnTo>
                    <a:pt x="1097" y="233"/>
                  </a:lnTo>
                  <a:lnTo>
                    <a:pt x="1091" y="238"/>
                  </a:lnTo>
                  <a:lnTo>
                    <a:pt x="1091" y="238"/>
                  </a:lnTo>
                  <a:lnTo>
                    <a:pt x="1097" y="271"/>
                  </a:lnTo>
                  <a:lnTo>
                    <a:pt x="1111" y="305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6"/>
                  </a:lnTo>
                  <a:lnTo>
                    <a:pt x="1122" y="336"/>
                  </a:lnTo>
                  <a:lnTo>
                    <a:pt x="1122" y="336"/>
                  </a:lnTo>
                  <a:lnTo>
                    <a:pt x="1149" y="349"/>
                  </a:lnTo>
                  <a:lnTo>
                    <a:pt x="1169" y="363"/>
                  </a:lnTo>
                  <a:lnTo>
                    <a:pt x="1182" y="383"/>
                  </a:lnTo>
                  <a:lnTo>
                    <a:pt x="1200" y="394"/>
                  </a:lnTo>
                  <a:lnTo>
                    <a:pt x="1213" y="414"/>
                  </a:lnTo>
                  <a:lnTo>
                    <a:pt x="1227" y="441"/>
                  </a:lnTo>
                  <a:lnTo>
                    <a:pt x="1240" y="459"/>
                  </a:lnTo>
                  <a:lnTo>
                    <a:pt x="1240" y="459"/>
                  </a:lnTo>
                  <a:lnTo>
                    <a:pt x="1253" y="479"/>
                  </a:lnTo>
                  <a:lnTo>
                    <a:pt x="1265" y="492"/>
                  </a:lnTo>
                  <a:lnTo>
                    <a:pt x="1278" y="512"/>
                  </a:lnTo>
                  <a:lnTo>
                    <a:pt x="1285" y="530"/>
                  </a:lnTo>
                  <a:lnTo>
                    <a:pt x="1298" y="550"/>
                  </a:lnTo>
                  <a:lnTo>
                    <a:pt x="1305" y="570"/>
                  </a:lnTo>
                  <a:lnTo>
                    <a:pt x="1318" y="597"/>
                  </a:lnTo>
                  <a:lnTo>
                    <a:pt x="1325" y="615"/>
                  </a:lnTo>
                  <a:lnTo>
                    <a:pt x="1338" y="635"/>
                  </a:lnTo>
                  <a:lnTo>
                    <a:pt x="1343" y="655"/>
                  </a:lnTo>
                  <a:lnTo>
                    <a:pt x="1349" y="673"/>
                  </a:lnTo>
                  <a:lnTo>
                    <a:pt x="1363" y="693"/>
                  </a:lnTo>
                  <a:lnTo>
                    <a:pt x="1363" y="693"/>
                  </a:lnTo>
                  <a:lnTo>
                    <a:pt x="1369" y="706"/>
                  </a:lnTo>
                  <a:lnTo>
                    <a:pt x="1369" y="726"/>
                  </a:lnTo>
                  <a:lnTo>
                    <a:pt x="1369" y="744"/>
                  </a:lnTo>
                  <a:lnTo>
                    <a:pt x="1369" y="744"/>
                  </a:lnTo>
                  <a:lnTo>
                    <a:pt x="1363" y="764"/>
                  </a:lnTo>
                  <a:lnTo>
                    <a:pt x="1349" y="777"/>
                  </a:lnTo>
                  <a:lnTo>
                    <a:pt x="1331" y="791"/>
                  </a:lnTo>
                  <a:lnTo>
                    <a:pt x="1331" y="791"/>
                  </a:lnTo>
                  <a:lnTo>
                    <a:pt x="1311" y="797"/>
                  </a:lnTo>
                  <a:lnTo>
                    <a:pt x="1285" y="797"/>
                  </a:lnTo>
                  <a:lnTo>
                    <a:pt x="1260" y="797"/>
                  </a:lnTo>
                  <a:lnTo>
                    <a:pt x="1240" y="791"/>
                  </a:lnTo>
                  <a:lnTo>
                    <a:pt x="1213" y="784"/>
                  </a:lnTo>
                  <a:lnTo>
                    <a:pt x="1213" y="784"/>
                  </a:lnTo>
                  <a:lnTo>
                    <a:pt x="1193" y="777"/>
                  </a:lnTo>
                  <a:lnTo>
                    <a:pt x="1169" y="777"/>
                  </a:lnTo>
                  <a:lnTo>
                    <a:pt x="1149" y="777"/>
                  </a:lnTo>
                  <a:lnTo>
                    <a:pt x="1122" y="784"/>
                  </a:lnTo>
                  <a:lnTo>
                    <a:pt x="1104" y="791"/>
                  </a:lnTo>
                  <a:lnTo>
                    <a:pt x="1084" y="804"/>
                  </a:lnTo>
                  <a:lnTo>
                    <a:pt x="1064" y="817"/>
                  </a:lnTo>
                  <a:lnTo>
                    <a:pt x="1064" y="817"/>
                  </a:lnTo>
                  <a:lnTo>
                    <a:pt x="1051" y="797"/>
                  </a:lnTo>
                  <a:lnTo>
                    <a:pt x="1039" y="777"/>
                  </a:lnTo>
                  <a:lnTo>
                    <a:pt x="1019" y="757"/>
                  </a:lnTo>
                  <a:lnTo>
                    <a:pt x="999" y="744"/>
                  </a:lnTo>
                  <a:lnTo>
                    <a:pt x="974" y="739"/>
                  </a:lnTo>
                  <a:lnTo>
                    <a:pt x="955" y="733"/>
                  </a:lnTo>
                  <a:lnTo>
                    <a:pt x="955" y="733"/>
                  </a:lnTo>
                  <a:lnTo>
                    <a:pt x="928" y="726"/>
                  </a:lnTo>
                  <a:lnTo>
                    <a:pt x="908" y="726"/>
                  </a:lnTo>
                  <a:lnTo>
                    <a:pt x="890" y="726"/>
                  </a:lnTo>
                  <a:lnTo>
                    <a:pt x="870" y="726"/>
                  </a:lnTo>
                  <a:lnTo>
                    <a:pt x="850" y="726"/>
                  </a:lnTo>
                  <a:lnTo>
                    <a:pt x="825" y="726"/>
                  </a:lnTo>
                  <a:lnTo>
                    <a:pt x="805" y="726"/>
                  </a:lnTo>
                  <a:lnTo>
                    <a:pt x="785" y="726"/>
                  </a:lnTo>
                  <a:lnTo>
                    <a:pt x="760" y="726"/>
                  </a:lnTo>
                  <a:lnTo>
                    <a:pt x="740" y="726"/>
                  </a:lnTo>
                  <a:lnTo>
                    <a:pt x="721" y="726"/>
                  </a:lnTo>
                  <a:lnTo>
                    <a:pt x="701" y="726"/>
                  </a:lnTo>
                  <a:lnTo>
                    <a:pt x="676" y="726"/>
                  </a:lnTo>
                  <a:lnTo>
                    <a:pt x="656" y="726"/>
                  </a:lnTo>
                  <a:lnTo>
                    <a:pt x="636" y="733"/>
                  </a:lnTo>
                  <a:lnTo>
                    <a:pt x="616" y="733"/>
                  </a:lnTo>
                  <a:lnTo>
                    <a:pt x="591" y="733"/>
                  </a:lnTo>
                  <a:lnTo>
                    <a:pt x="571" y="733"/>
                  </a:lnTo>
                  <a:lnTo>
                    <a:pt x="551" y="739"/>
                  </a:lnTo>
                  <a:lnTo>
                    <a:pt x="533" y="739"/>
                  </a:lnTo>
                  <a:lnTo>
                    <a:pt x="513" y="739"/>
                  </a:lnTo>
                  <a:lnTo>
                    <a:pt x="487" y="744"/>
                  </a:lnTo>
                  <a:lnTo>
                    <a:pt x="468" y="744"/>
                  </a:lnTo>
                  <a:lnTo>
                    <a:pt x="448" y="751"/>
                  </a:lnTo>
                  <a:lnTo>
                    <a:pt x="448" y="751"/>
                  </a:lnTo>
                  <a:lnTo>
                    <a:pt x="448" y="733"/>
                  </a:lnTo>
                  <a:lnTo>
                    <a:pt x="462" y="726"/>
                  </a:lnTo>
                  <a:lnTo>
                    <a:pt x="462" y="713"/>
                  </a:lnTo>
                  <a:lnTo>
                    <a:pt x="462" y="713"/>
                  </a:lnTo>
                  <a:lnTo>
                    <a:pt x="473" y="706"/>
                  </a:lnTo>
                  <a:lnTo>
                    <a:pt x="480" y="693"/>
                  </a:lnTo>
                  <a:lnTo>
                    <a:pt x="500" y="686"/>
                  </a:lnTo>
                  <a:lnTo>
                    <a:pt x="500" y="686"/>
                  </a:lnTo>
                  <a:lnTo>
                    <a:pt x="520" y="668"/>
                  </a:lnTo>
                  <a:lnTo>
                    <a:pt x="540" y="655"/>
                  </a:lnTo>
                  <a:lnTo>
                    <a:pt x="558" y="641"/>
                  </a:lnTo>
                  <a:lnTo>
                    <a:pt x="585" y="628"/>
                  </a:lnTo>
                  <a:lnTo>
                    <a:pt x="611" y="615"/>
                  </a:lnTo>
                  <a:lnTo>
                    <a:pt x="611" y="615"/>
                  </a:lnTo>
                  <a:lnTo>
                    <a:pt x="629" y="608"/>
                  </a:lnTo>
                  <a:lnTo>
                    <a:pt x="649" y="602"/>
                  </a:lnTo>
                  <a:lnTo>
                    <a:pt x="669" y="597"/>
                  </a:lnTo>
                  <a:lnTo>
                    <a:pt x="687" y="590"/>
                  </a:lnTo>
                  <a:lnTo>
                    <a:pt x="707" y="583"/>
                  </a:lnTo>
                  <a:lnTo>
                    <a:pt x="727" y="577"/>
                  </a:lnTo>
                  <a:lnTo>
                    <a:pt x="754" y="570"/>
                  </a:lnTo>
                  <a:lnTo>
                    <a:pt x="772" y="570"/>
                  </a:lnTo>
                  <a:lnTo>
                    <a:pt x="792" y="563"/>
                  </a:lnTo>
                  <a:lnTo>
                    <a:pt x="818" y="563"/>
                  </a:lnTo>
                  <a:lnTo>
                    <a:pt x="837" y="557"/>
                  </a:lnTo>
                  <a:lnTo>
                    <a:pt x="857" y="557"/>
                  </a:lnTo>
                  <a:lnTo>
                    <a:pt x="883" y="557"/>
                  </a:lnTo>
                  <a:lnTo>
                    <a:pt x="903" y="557"/>
                  </a:lnTo>
                  <a:lnTo>
                    <a:pt x="921" y="557"/>
                  </a:lnTo>
                  <a:lnTo>
                    <a:pt x="941" y="557"/>
                  </a:lnTo>
                  <a:lnTo>
                    <a:pt x="968" y="563"/>
                  </a:lnTo>
                  <a:lnTo>
                    <a:pt x="986" y="563"/>
                  </a:lnTo>
                  <a:lnTo>
                    <a:pt x="986" y="563"/>
                  </a:lnTo>
                  <a:lnTo>
                    <a:pt x="1006" y="563"/>
                  </a:lnTo>
                  <a:lnTo>
                    <a:pt x="1033" y="570"/>
                  </a:lnTo>
                  <a:lnTo>
                    <a:pt x="1057" y="570"/>
                  </a:lnTo>
                  <a:lnTo>
                    <a:pt x="1084" y="570"/>
                  </a:lnTo>
                  <a:lnTo>
                    <a:pt x="1104" y="563"/>
                  </a:lnTo>
                  <a:lnTo>
                    <a:pt x="1129" y="557"/>
                  </a:lnTo>
                  <a:lnTo>
                    <a:pt x="1149" y="550"/>
                  </a:lnTo>
                  <a:lnTo>
                    <a:pt x="1149" y="550"/>
                  </a:lnTo>
                  <a:lnTo>
                    <a:pt x="1149" y="550"/>
                  </a:lnTo>
                  <a:lnTo>
                    <a:pt x="1142" y="543"/>
                  </a:lnTo>
                  <a:lnTo>
                    <a:pt x="1142" y="543"/>
                  </a:lnTo>
                  <a:lnTo>
                    <a:pt x="1142" y="543"/>
                  </a:lnTo>
                  <a:lnTo>
                    <a:pt x="1122" y="550"/>
                  </a:lnTo>
                  <a:lnTo>
                    <a:pt x="1097" y="550"/>
                  </a:lnTo>
                  <a:lnTo>
                    <a:pt x="1077" y="550"/>
                  </a:lnTo>
                  <a:lnTo>
                    <a:pt x="1057" y="557"/>
                  </a:lnTo>
                  <a:lnTo>
                    <a:pt x="1039" y="550"/>
                  </a:lnTo>
                  <a:lnTo>
                    <a:pt x="1013" y="550"/>
                  </a:lnTo>
                  <a:lnTo>
                    <a:pt x="993" y="550"/>
                  </a:lnTo>
                  <a:lnTo>
                    <a:pt x="974" y="550"/>
                  </a:lnTo>
                  <a:lnTo>
                    <a:pt x="955" y="550"/>
                  </a:lnTo>
                  <a:lnTo>
                    <a:pt x="928" y="543"/>
                  </a:lnTo>
                  <a:lnTo>
                    <a:pt x="908" y="543"/>
                  </a:lnTo>
                  <a:lnTo>
                    <a:pt x="890" y="543"/>
                  </a:lnTo>
                  <a:lnTo>
                    <a:pt x="863" y="543"/>
                  </a:lnTo>
                  <a:lnTo>
                    <a:pt x="843" y="543"/>
                  </a:lnTo>
                  <a:lnTo>
                    <a:pt x="825" y="543"/>
                  </a:lnTo>
                  <a:lnTo>
                    <a:pt x="805" y="543"/>
                  </a:lnTo>
                  <a:lnTo>
                    <a:pt x="779" y="550"/>
                  </a:lnTo>
                  <a:lnTo>
                    <a:pt x="760" y="550"/>
                  </a:lnTo>
                  <a:lnTo>
                    <a:pt x="760" y="550"/>
                  </a:lnTo>
                  <a:lnTo>
                    <a:pt x="740" y="557"/>
                  </a:lnTo>
                  <a:lnTo>
                    <a:pt x="714" y="563"/>
                  </a:lnTo>
                  <a:lnTo>
                    <a:pt x="694" y="563"/>
                  </a:lnTo>
                  <a:lnTo>
                    <a:pt x="676" y="570"/>
                  </a:lnTo>
                  <a:lnTo>
                    <a:pt x="649" y="577"/>
                  </a:lnTo>
                  <a:lnTo>
                    <a:pt x="629" y="583"/>
                  </a:lnTo>
                  <a:lnTo>
                    <a:pt x="611" y="597"/>
                  </a:lnTo>
                  <a:lnTo>
                    <a:pt x="591" y="602"/>
                  </a:lnTo>
                  <a:lnTo>
                    <a:pt x="571" y="608"/>
                  </a:lnTo>
                  <a:lnTo>
                    <a:pt x="551" y="621"/>
                  </a:lnTo>
                  <a:lnTo>
                    <a:pt x="533" y="635"/>
                  </a:lnTo>
                  <a:lnTo>
                    <a:pt x="513" y="648"/>
                  </a:lnTo>
                  <a:lnTo>
                    <a:pt x="493" y="655"/>
                  </a:lnTo>
                  <a:lnTo>
                    <a:pt x="473" y="673"/>
                  </a:lnTo>
                  <a:lnTo>
                    <a:pt x="455" y="686"/>
                  </a:lnTo>
                  <a:lnTo>
                    <a:pt x="455" y="686"/>
                  </a:lnTo>
                  <a:lnTo>
                    <a:pt x="448" y="668"/>
                  </a:lnTo>
                  <a:lnTo>
                    <a:pt x="435" y="648"/>
                  </a:lnTo>
                  <a:lnTo>
                    <a:pt x="429" y="635"/>
                  </a:lnTo>
                  <a:lnTo>
                    <a:pt x="415" y="615"/>
                  </a:lnTo>
                  <a:lnTo>
                    <a:pt x="409" y="597"/>
                  </a:lnTo>
                  <a:lnTo>
                    <a:pt x="409" y="577"/>
                  </a:lnTo>
                  <a:lnTo>
                    <a:pt x="415" y="557"/>
                  </a:lnTo>
                  <a:lnTo>
                    <a:pt x="415" y="557"/>
                  </a:lnTo>
                  <a:lnTo>
                    <a:pt x="415" y="557"/>
                  </a:lnTo>
                  <a:lnTo>
                    <a:pt x="415" y="550"/>
                  </a:lnTo>
                  <a:lnTo>
                    <a:pt x="415" y="543"/>
                  </a:lnTo>
                  <a:lnTo>
                    <a:pt x="415" y="543"/>
                  </a:lnTo>
                  <a:lnTo>
                    <a:pt x="429" y="525"/>
                  </a:lnTo>
                  <a:lnTo>
                    <a:pt x="442" y="505"/>
                  </a:lnTo>
                  <a:lnTo>
                    <a:pt x="455" y="479"/>
                  </a:lnTo>
                  <a:lnTo>
                    <a:pt x="462" y="459"/>
                  </a:lnTo>
                  <a:lnTo>
                    <a:pt x="468" y="441"/>
                  </a:lnTo>
                  <a:lnTo>
                    <a:pt x="473" y="414"/>
                  </a:lnTo>
                  <a:lnTo>
                    <a:pt x="473" y="414"/>
                  </a:lnTo>
                  <a:lnTo>
                    <a:pt x="480" y="401"/>
                  </a:lnTo>
                  <a:lnTo>
                    <a:pt x="480" y="388"/>
                  </a:lnTo>
                  <a:lnTo>
                    <a:pt x="480" y="376"/>
                  </a:lnTo>
                  <a:lnTo>
                    <a:pt x="480" y="376"/>
                  </a:lnTo>
                  <a:lnTo>
                    <a:pt x="473" y="388"/>
                  </a:lnTo>
                  <a:lnTo>
                    <a:pt x="462" y="407"/>
                  </a:lnTo>
                  <a:lnTo>
                    <a:pt x="448" y="427"/>
                  </a:lnTo>
                  <a:lnTo>
                    <a:pt x="442" y="447"/>
                  </a:lnTo>
                  <a:lnTo>
                    <a:pt x="429" y="466"/>
                  </a:lnTo>
                  <a:lnTo>
                    <a:pt x="422" y="485"/>
                  </a:lnTo>
                  <a:lnTo>
                    <a:pt x="409" y="505"/>
                  </a:lnTo>
                  <a:lnTo>
                    <a:pt x="397" y="519"/>
                  </a:lnTo>
                  <a:lnTo>
                    <a:pt x="384" y="537"/>
                  </a:lnTo>
                  <a:lnTo>
                    <a:pt x="377" y="557"/>
                  </a:lnTo>
                  <a:lnTo>
                    <a:pt x="364" y="577"/>
                  </a:lnTo>
                  <a:lnTo>
                    <a:pt x="351" y="597"/>
                  </a:lnTo>
                  <a:lnTo>
                    <a:pt x="337" y="615"/>
                  </a:lnTo>
                  <a:lnTo>
                    <a:pt x="326" y="628"/>
                  </a:lnTo>
                  <a:lnTo>
                    <a:pt x="326" y="628"/>
                  </a:lnTo>
                  <a:lnTo>
                    <a:pt x="319" y="641"/>
                  </a:lnTo>
                  <a:lnTo>
                    <a:pt x="312" y="648"/>
                  </a:lnTo>
                  <a:lnTo>
                    <a:pt x="306" y="655"/>
                  </a:lnTo>
                  <a:lnTo>
                    <a:pt x="306" y="655"/>
                  </a:lnTo>
                  <a:lnTo>
                    <a:pt x="292" y="628"/>
                  </a:lnTo>
                  <a:lnTo>
                    <a:pt x="279" y="608"/>
                  </a:lnTo>
                  <a:lnTo>
                    <a:pt x="266" y="590"/>
                  </a:lnTo>
                  <a:lnTo>
                    <a:pt x="248" y="570"/>
                  </a:lnTo>
                  <a:lnTo>
                    <a:pt x="234" y="557"/>
                  </a:lnTo>
                  <a:lnTo>
                    <a:pt x="214" y="537"/>
                  </a:lnTo>
                  <a:lnTo>
                    <a:pt x="195" y="525"/>
                  </a:lnTo>
                  <a:lnTo>
                    <a:pt x="176" y="505"/>
                  </a:lnTo>
                  <a:lnTo>
                    <a:pt x="176" y="505"/>
                  </a:lnTo>
                  <a:lnTo>
                    <a:pt x="183" y="525"/>
                  </a:lnTo>
                  <a:lnTo>
                    <a:pt x="201" y="543"/>
                  </a:lnTo>
                  <a:lnTo>
                    <a:pt x="221" y="563"/>
                  </a:lnTo>
                  <a:lnTo>
                    <a:pt x="241" y="583"/>
                  </a:lnTo>
                  <a:lnTo>
                    <a:pt x="254" y="602"/>
                  </a:lnTo>
                  <a:lnTo>
                    <a:pt x="254" y="602"/>
                  </a:lnTo>
                  <a:lnTo>
                    <a:pt x="266" y="615"/>
                  </a:lnTo>
                  <a:lnTo>
                    <a:pt x="273" y="628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59" y="635"/>
                  </a:lnTo>
                  <a:lnTo>
                    <a:pt x="234" y="628"/>
                  </a:lnTo>
                  <a:lnTo>
                    <a:pt x="208" y="628"/>
                  </a:lnTo>
                  <a:lnTo>
                    <a:pt x="183" y="628"/>
                  </a:lnTo>
                  <a:lnTo>
                    <a:pt x="163" y="641"/>
                  </a:lnTo>
                  <a:lnTo>
                    <a:pt x="163" y="641"/>
                  </a:lnTo>
                  <a:lnTo>
                    <a:pt x="137" y="655"/>
                  </a:lnTo>
                  <a:lnTo>
                    <a:pt x="117" y="668"/>
                  </a:lnTo>
                  <a:lnTo>
                    <a:pt x="98" y="679"/>
                  </a:lnTo>
                  <a:lnTo>
                    <a:pt x="98" y="679"/>
                  </a:lnTo>
                  <a:lnTo>
                    <a:pt x="117" y="673"/>
                  </a:lnTo>
                  <a:lnTo>
                    <a:pt x="137" y="661"/>
                  </a:lnTo>
                  <a:lnTo>
                    <a:pt x="156" y="655"/>
                  </a:lnTo>
                  <a:lnTo>
                    <a:pt x="176" y="648"/>
                  </a:lnTo>
                  <a:lnTo>
                    <a:pt x="201" y="648"/>
                  </a:lnTo>
                  <a:lnTo>
                    <a:pt x="221" y="648"/>
                  </a:lnTo>
                  <a:lnTo>
                    <a:pt x="241" y="648"/>
                  </a:lnTo>
                  <a:lnTo>
                    <a:pt x="259" y="655"/>
                  </a:lnTo>
                  <a:lnTo>
                    <a:pt x="286" y="661"/>
                  </a:lnTo>
                  <a:lnTo>
                    <a:pt x="286" y="661"/>
                  </a:lnTo>
                  <a:lnTo>
                    <a:pt x="286" y="673"/>
                  </a:lnTo>
                  <a:lnTo>
                    <a:pt x="292" y="679"/>
                  </a:lnTo>
                  <a:lnTo>
                    <a:pt x="299" y="686"/>
                  </a:lnTo>
                  <a:lnTo>
                    <a:pt x="299" y="686"/>
                  </a:lnTo>
                  <a:lnTo>
                    <a:pt x="312" y="706"/>
                  </a:lnTo>
                  <a:lnTo>
                    <a:pt x="326" y="726"/>
                  </a:lnTo>
                  <a:lnTo>
                    <a:pt x="331" y="744"/>
                  </a:lnTo>
                  <a:lnTo>
                    <a:pt x="331" y="771"/>
                  </a:lnTo>
                  <a:lnTo>
                    <a:pt x="337" y="791"/>
                  </a:lnTo>
                  <a:lnTo>
                    <a:pt x="351" y="810"/>
                  </a:lnTo>
                  <a:lnTo>
                    <a:pt x="351" y="810"/>
                  </a:lnTo>
                  <a:lnTo>
                    <a:pt x="377" y="829"/>
                  </a:lnTo>
                  <a:lnTo>
                    <a:pt x="397" y="855"/>
                  </a:lnTo>
                  <a:lnTo>
                    <a:pt x="415" y="882"/>
                  </a:lnTo>
                  <a:lnTo>
                    <a:pt x="415" y="882"/>
                  </a:lnTo>
                  <a:lnTo>
                    <a:pt x="422" y="893"/>
                  </a:lnTo>
                  <a:lnTo>
                    <a:pt x="422" y="900"/>
                  </a:lnTo>
                  <a:lnTo>
                    <a:pt x="429" y="913"/>
                  </a:lnTo>
                  <a:lnTo>
                    <a:pt x="429" y="913"/>
                  </a:lnTo>
                  <a:lnTo>
                    <a:pt x="409" y="920"/>
                  </a:lnTo>
                  <a:lnTo>
                    <a:pt x="384" y="933"/>
                  </a:lnTo>
                  <a:lnTo>
                    <a:pt x="364" y="946"/>
                  </a:lnTo>
                  <a:lnTo>
                    <a:pt x="344" y="965"/>
                  </a:lnTo>
                  <a:lnTo>
                    <a:pt x="326" y="985"/>
                  </a:lnTo>
                  <a:lnTo>
                    <a:pt x="319" y="1011"/>
                  </a:lnTo>
                  <a:lnTo>
                    <a:pt x="319" y="1011"/>
                  </a:lnTo>
                  <a:lnTo>
                    <a:pt x="312" y="1024"/>
                  </a:lnTo>
                  <a:lnTo>
                    <a:pt x="312" y="1043"/>
                  </a:lnTo>
                  <a:lnTo>
                    <a:pt x="306" y="1063"/>
                  </a:lnTo>
                  <a:lnTo>
                    <a:pt x="299" y="1069"/>
                  </a:lnTo>
                  <a:lnTo>
                    <a:pt x="273" y="1069"/>
                  </a:lnTo>
                  <a:lnTo>
                    <a:pt x="273" y="1069"/>
                  </a:lnTo>
                  <a:lnTo>
                    <a:pt x="254" y="1056"/>
                  </a:lnTo>
                  <a:lnTo>
                    <a:pt x="234" y="1036"/>
                  </a:lnTo>
                  <a:lnTo>
                    <a:pt x="221" y="1024"/>
                  </a:lnTo>
                  <a:lnTo>
                    <a:pt x="208" y="998"/>
                  </a:lnTo>
                  <a:lnTo>
                    <a:pt x="195" y="978"/>
                  </a:lnTo>
                  <a:lnTo>
                    <a:pt x="183" y="960"/>
                  </a:lnTo>
                  <a:lnTo>
                    <a:pt x="183" y="960"/>
                  </a:lnTo>
                  <a:lnTo>
                    <a:pt x="183" y="953"/>
                  </a:lnTo>
                  <a:lnTo>
                    <a:pt x="183" y="946"/>
                  </a:lnTo>
                  <a:lnTo>
                    <a:pt x="183" y="940"/>
                  </a:lnTo>
                  <a:lnTo>
                    <a:pt x="183" y="940"/>
                  </a:lnTo>
                  <a:lnTo>
                    <a:pt x="163" y="927"/>
                  </a:lnTo>
                  <a:lnTo>
                    <a:pt x="143" y="920"/>
                  </a:lnTo>
                  <a:lnTo>
                    <a:pt x="123" y="907"/>
                  </a:lnTo>
                  <a:lnTo>
                    <a:pt x="105" y="893"/>
                  </a:lnTo>
                  <a:lnTo>
                    <a:pt x="85" y="888"/>
                  </a:lnTo>
                  <a:lnTo>
                    <a:pt x="65" y="875"/>
                  </a:lnTo>
                  <a:lnTo>
                    <a:pt x="45" y="862"/>
                  </a:lnTo>
                  <a:lnTo>
                    <a:pt x="27" y="842"/>
                  </a:lnTo>
                  <a:lnTo>
                    <a:pt x="27" y="842"/>
                  </a:lnTo>
                  <a:lnTo>
                    <a:pt x="20" y="822"/>
                  </a:lnTo>
                  <a:lnTo>
                    <a:pt x="7" y="804"/>
                  </a:lnTo>
                  <a:lnTo>
                    <a:pt x="7" y="784"/>
                  </a:lnTo>
                  <a:lnTo>
                    <a:pt x="0" y="764"/>
                  </a:lnTo>
                  <a:lnTo>
                    <a:pt x="0" y="744"/>
                  </a:lnTo>
                  <a:lnTo>
                    <a:pt x="0" y="726"/>
                  </a:lnTo>
                  <a:lnTo>
                    <a:pt x="0" y="706"/>
                  </a:lnTo>
                  <a:lnTo>
                    <a:pt x="0" y="686"/>
                  </a:lnTo>
                  <a:lnTo>
                    <a:pt x="7" y="668"/>
                  </a:lnTo>
                  <a:lnTo>
                    <a:pt x="14" y="648"/>
                  </a:lnTo>
                  <a:lnTo>
                    <a:pt x="20" y="628"/>
                  </a:lnTo>
                  <a:lnTo>
                    <a:pt x="27" y="608"/>
                  </a:lnTo>
                  <a:lnTo>
                    <a:pt x="34" y="590"/>
                  </a:lnTo>
                  <a:lnTo>
                    <a:pt x="39" y="570"/>
                  </a:lnTo>
                  <a:lnTo>
                    <a:pt x="45" y="550"/>
                  </a:lnTo>
                  <a:lnTo>
                    <a:pt x="45" y="550"/>
                  </a:lnTo>
                  <a:lnTo>
                    <a:pt x="52" y="530"/>
                  </a:lnTo>
                  <a:lnTo>
                    <a:pt x="78" y="499"/>
                  </a:lnTo>
                  <a:lnTo>
                    <a:pt x="85" y="479"/>
                  </a:lnTo>
                  <a:lnTo>
                    <a:pt x="85" y="479"/>
                  </a:lnTo>
                  <a:close/>
                </a:path>
              </a:pathLst>
            </a:custGeom>
            <a:solidFill>
              <a:srgbClr val="FCAF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3" name="Freeform 33"/>
            <p:cNvSpPr>
              <a:spLocks/>
            </p:cNvSpPr>
            <p:nvPr/>
          </p:nvSpPr>
          <p:spPr bwMode="auto">
            <a:xfrm>
              <a:off x="3742" y="2601"/>
              <a:ext cx="45" cy="188"/>
            </a:xfrm>
            <a:custGeom>
              <a:avLst/>
              <a:gdLst>
                <a:gd name="T0" fmla="*/ 52 w 90"/>
                <a:gd name="T1" fmla="*/ 7 h 377"/>
                <a:gd name="T2" fmla="*/ 72 w 90"/>
                <a:gd name="T3" fmla="*/ 0 h 377"/>
                <a:gd name="T4" fmla="*/ 78 w 90"/>
                <a:gd name="T5" fmla="*/ 27 h 377"/>
                <a:gd name="T6" fmla="*/ 85 w 90"/>
                <a:gd name="T7" fmla="*/ 71 h 377"/>
                <a:gd name="T8" fmla="*/ 90 w 90"/>
                <a:gd name="T9" fmla="*/ 118 h 377"/>
                <a:gd name="T10" fmla="*/ 90 w 90"/>
                <a:gd name="T11" fmla="*/ 169 h 377"/>
                <a:gd name="T12" fmla="*/ 90 w 90"/>
                <a:gd name="T13" fmla="*/ 196 h 377"/>
                <a:gd name="T14" fmla="*/ 72 w 90"/>
                <a:gd name="T15" fmla="*/ 247 h 377"/>
                <a:gd name="T16" fmla="*/ 65 w 90"/>
                <a:gd name="T17" fmla="*/ 267 h 377"/>
                <a:gd name="T18" fmla="*/ 65 w 90"/>
                <a:gd name="T19" fmla="*/ 260 h 377"/>
                <a:gd name="T20" fmla="*/ 65 w 90"/>
                <a:gd name="T21" fmla="*/ 241 h 377"/>
                <a:gd name="T22" fmla="*/ 65 w 90"/>
                <a:gd name="T23" fmla="*/ 234 h 377"/>
                <a:gd name="T24" fmla="*/ 58 w 90"/>
                <a:gd name="T25" fmla="*/ 209 h 377"/>
                <a:gd name="T26" fmla="*/ 58 w 90"/>
                <a:gd name="T27" fmla="*/ 196 h 377"/>
                <a:gd name="T28" fmla="*/ 58 w 90"/>
                <a:gd name="T29" fmla="*/ 143 h 377"/>
                <a:gd name="T30" fmla="*/ 58 w 90"/>
                <a:gd name="T31" fmla="*/ 91 h 377"/>
                <a:gd name="T32" fmla="*/ 65 w 90"/>
                <a:gd name="T33" fmla="*/ 40 h 377"/>
                <a:gd name="T34" fmla="*/ 52 w 90"/>
                <a:gd name="T35" fmla="*/ 40 h 377"/>
                <a:gd name="T36" fmla="*/ 39 w 90"/>
                <a:gd name="T37" fmla="*/ 40 h 377"/>
                <a:gd name="T38" fmla="*/ 25 w 90"/>
                <a:gd name="T39" fmla="*/ 60 h 377"/>
                <a:gd name="T40" fmla="*/ 25 w 90"/>
                <a:gd name="T41" fmla="*/ 98 h 377"/>
                <a:gd name="T42" fmla="*/ 25 w 90"/>
                <a:gd name="T43" fmla="*/ 118 h 377"/>
                <a:gd name="T44" fmla="*/ 32 w 90"/>
                <a:gd name="T45" fmla="*/ 169 h 377"/>
                <a:gd name="T46" fmla="*/ 32 w 90"/>
                <a:gd name="T47" fmla="*/ 214 h 377"/>
                <a:gd name="T48" fmla="*/ 32 w 90"/>
                <a:gd name="T49" fmla="*/ 267 h 377"/>
                <a:gd name="T50" fmla="*/ 39 w 90"/>
                <a:gd name="T51" fmla="*/ 285 h 377"/>
                <a:gd name="T52" fmla="*/ 39 w 90"/>
                <a:gd name="T53" fmla="*/ 305 h 377"/>
                <a:gd name="T54" fmla="*/ 39 w 90"/>
                <a:gd name="T55" fmla="*/ 305 h 377"/>
                <a:gd name="T56" fmla="*/ 45 w 90"/>
                <a:gd name="T57" fmla="*/ 305 h 377"/>
                <a:gd name="T58" fmla="*/ 45 w 90"/>
                <a:gd name="T59" fmla="*/ 305 h 377"/>
                <a:gd name="T60" fmla="*/ 25 w 90"/>
                <a:gd name="T61" fmla="*/ 358 h 377"/>
                <a:gd name="T62" fmla="*/ 14 w 90"/>
                <a:gd name="T63" fmla="*/ 377 h 377"/>
                <a:gd name="T64" fmla="*/ 7 w 90"/>
                <a:gd name="T65" fmla="*/ 325 h 377"/>
                <a:gd name="T66" fmla="*/ 7 w 90"/>
                <a:gd name="T67" fmla="*/ 299 h 377"/>
                <a:gd name="T68" fmla="*/ 7 w 90"/>
                <a:gd name="T69" fmla="*/ 260 h 377"/>
                <a:gd name="T70" fmla="*/ 0 w 90"/>
                <a:gd name="T71" fmla="*/ 214 h 377"/>
                <a:gd name="T72" fmla="*/ 0 w 90"/>
                <a:gd name="T73" fmla="*/ 169 h 377"/>
                <a:gd name="T74" fmla="*/ 0 w 90"/>
                <a:gd name="T75" fmla="*/ 124 h 377"/>
                <a:gd name="T76" fmla="*/ 0 w 90"/>
                <a:gd name="T77" fmla="*/ 85 h 377"/>
                <a:gd name="T78" fmla="*/ 14 w 90"/>
                <a:gd name="T79" fmla="*/ 40 h 377"/>
                <a:gd name="T80" fmla="*/ 19 w 90"/>
                <a:gd name="T81" fmla="*/ 27 h 377"/>
                <a:gd name="T82" fmla="*/ 39 w 90"/>
                <a:gd name="T83" fmla="*/ 13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" h="377">
                  <a:moveTo>
                    <a:pt x="39" y="13"/>
                  </a:moveTo>
                  <a:lnTo>
                    <a:pt x="52" y="7"/>
                  </a:lnTo>
                  <a:lnTo>
                    <a:pt x="65" y="7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27"/>
                  </a:lnTo>
                  <a:lnTo>
                    <a:pt x="85" y="46"/>
                  </a:lnTo>
                  <a:lnTo>
                    <a:pt x="85" y="71"/>
                  </a:lnTo>
                  <a:lnTo>
                    <a:pt x="90" y="98"/>
                  </a:lnTo>
                  <a:lnTo>
                    <a:pt x="90" y="118"/>
                  </a:lnTo>
                  <a:lnTo>
                    <a:pt x="90" y="143"/>
                  </a:lnTo>
                  <a:lnTo>
                    <a:pt x="90" y="169"/>
                  </a:lnTo>
                  <a:lnTo>
                    <a:pt x="90" y="196"/>
                  </a:lnTo>
                  <a:lnTo>
                    <a:pt x="90" y="196"/>
                  </a:lnTo>
                  <a:lnTo>
                    <a:pt x="85" y="214"/>
                  </a:lnTo>
                  <a:lnTo>
                    <a:pt x="72" y="24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5" y="254"/>
                  </a:lnTo>
                  <a:lnTo>
                    <a:pt x="65" y="241"/>
                  </a:lnTo>
                  <a:lnTo>
                    <a:pt x="65" y="234"/>
                  </a:lnTo>
                  <a:lnTo>
                    <a:pt x="65" y="234"/>
                  </a:lnTo>
                  <a:lnTo>
                    <a:pt x="58" y="221"/>
                  </a:lnTo>
                  <a:lnTo>
                    <a:pt x="58" y="209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69"/>
                  </a:lnTo>
                  <a:lnTo>
                    <a:pt x="58" y="143"/>
                  </a:lnTo>
                  <a:lnTo>
                    <a:pt x="58" y="118"/>
                  </a:lnTo>
                  <a:lnTo>
                    <a:pt x="58" y="91"/>
                  </a:lnTo>
                  <a:lnTo>
                    <a:pt x="58" y="66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52" y="40"/>
                  </a:lnTo>
                  <a:lnTo>
                    <a:pt x="45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25" y="60"/>
                  </a:lnTo>
                  <a:lnTo>
                    <a:pt x="25" y="78"/>
                  </a:lnTo>
                  <a:lnTo>
                    <a:pt x="25" y="98"/>
                  </a:lnTo>
                  <a:lnTo>
                    <a:pt x="25" y="98"/>
                  </a:lnTo>
                  <a:lnTo>
                    <a:pt x="25" y="118"/>
                  </a:lnTo>
                  <a:lnTo>
                    <a:pt x="32" y="143"/>
                  </a:lnTo>
                  <a:lnTo>
                    <a:pt x="32" y="169"/>
                  </a:lnTo>
                  <a:lnTo>
                    <a:pt x="32" y="189"/>
                  </a:lnTo>
                  <a:lnTo>
                    <a:pt x="32" y="214"/>
                  </a:lnTo>
                  <a:lnTo>
                    <a:pt x="32" y="241"/>
                  </a:lnTo>
                  <a:lnTo>
                    <a:pt x="32" y="267"/>
                  </a:lnTo>
                  <a:lnTo>
                    <a:pt x="39" y="285"/>
                  </a:lnTo>
                  <a:lnTo>
                    <a:pt x="39" y="285"/>
                  </a:lnTo>
                  <a:lnTo>
                    <a:pt x="39" y="292"/>
                  </a:lnTo>
                  <a:lnTo>
                    <a:pt x="39" y="305"/>
                  </a:lnTo>
                  <a:lnTo>
                    <a:pt x="39" y="305"/>
                  </a:lnTo>
                  <a:lnTo>
                    <a:pt x="39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39" y="332"/>
                  </a:lnTo>
                  <a:lnTo>
                    <a:pt x="25" y="358"/>
                  </a:lnTo>
                  <a:lnTo>
                    <a:pt x="14" y="377"/>
                  </a:lnTo>
                  <a:lnTo>
                    <a:pt x="14" y="377"/>
                  </a:lnTo>
                  <a:lnTo>
                    <a:pt x="7" y="352"/>
                  </a:lnTo>
                  <a:lnTo>
                    <a:pt x="7" y="325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7" y="280"/>
                  </a:lnTo>
                  <a:lnTo>
                    <a:pt x="7" y="260"/>
                  </a:lnTo>
                  <a:lnTo>
                    <a:pt x="7" y="234"/>
                  </a:lnTo>
                  <a:lnTo>
                    <a:pt x="0" y="214"/>
                  </a:lnTo>
                  <a:lnTo>
                    <a:pt x="0" y="196"/>
                  </a:lnTo>
                  <a:lnTo>
                    <a:pt x="0" y="169"/>
                  </a:lnTo>
                  <a:lnTo>
                    <a:pt x="0" y="149"/>
                  </a:lnTo>
                  <a:lnTo>
                    <a:pt x="0" y="124"/>
                  </a:lnTo>
                  <a:lnTo>
                    <a:pt x="0" y="105"/>
                  </a:lnTo>
                  <a:lnTo>
                    <a:pt x="0" y="85"/>
                  </a:lnTo>
                  <a:lnTo>
                    <a:pt x="7" y="6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9" y="27"/>
                  </a:lnTo>
                  <a:lnTo>
                    <a:pt x="32" y="20"/>
                  </a:lnTo>
                  <a:lnTo>
                    <a:pt x="39" y="13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BE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4" name="Freeform 34"/>
            <p:cNvSpPr>
              <a:spLocks/>
            </p:cNvSpPr>
            <p:nvPr/>
          </p:nvSpPr>
          <p:spPr bwMode="auto">
            <a:xfrm>
              <a:off x="3745" y="1712"/>
              <a:ext cx="111" cy="338"/>
            </a:xfrm>
            <a:custGeom>
              <a:avLst/>
              <a:gdLst>
                <a:gd name="T0" fmla="*/ 12 w 221"/>
                <a:gd name="T1" fmla="*/ 20 h 675"/>
                <a:gd name="T2" fmla="*/ 45 w 221"/>
                <a:gd name="T3" fmla="*/ 51 h 675"/>
                <a:gd name="T4" fmla="*/ 65 w 221"/>
                <a:gd name="T5" fmla="*/ 91 h 675"/>
                <a:gd name="T6" fmla="*/ 83 w 221"/>
                <a:gd name="T7" fmla="*/ 123 h 675"/>
                <a:gd name="T8" fmla="*/ 103 w 221"/>
                <a:gd name="T9" fmla="*/ 162 h 675"/>
                <a:gd name="T10" fmla="*/ 116 w 221"/>
                <a:gd name="T11" fmla="*/ 207 h 675"/>
                <a:gd name="T12" fmla="*/ 123 w 221"/>
                <a:gd name="T13" fmla="*/ 227 h 675"/>
                <a:gd name="T14" fmla="*/ 136 w 221"/>
                <a:gd name="T15" fmla="*/ 265 h 675"/>
                <a:gd name="T16" fmla="*/ 136 w 221"/>
                <a:gd name="T17" fmla="*/ 285 h 675"/>
                <a:gd name="T18" fmla="*/ 143 w 221"/>
                <a:gd name="T19" fmla="*/ 298 h 675"/>
                <a:gd name="T20" fmla="*/ 143 w 221"/>
                <a:gd name="T21" fmla="*/ 305 h 675"/>
                <a:gd name="T22" fmla="*/ 156 w 221"/>
                <a:gd name="T23" fmla="*/ 363 h 675"/>
                <a:gd name="T24" fmla="*/ 161 w 221"/>
                <a:gd name="T25" fmla="*/ 390 h 675"/>
                <a:gd name="T26" fmla="*/ 168 w 221"/>
                <a:gd name="T27" fmla="*/ 421 h 675"/>
                <a:gd name="T28" fmla="*/ 174 w 221"/>
                <a:gd name="T29" fmla="*/ 434 h 675"/>
                <a:gd name="T30" fmla="*/ 187 w 221"/>
                <a:gd name="T31" fmla="*/ 479 h 675"/>
                <a:gd name="T32" fmla="*/ 194 w 221"/>
                <a:gd name="T33" fmla="*/ 526 h 675"/>
                <a:gd name="T34" fmla="*/ 201 w 221"/>
                <a:gd name="T35" fmla="*/ 577 h 675"/>
                <a:gd name="T36" fmla="*/ 214 w 221"/>
                <a:gd name="T37" fmla="*/ 622 h 675"/>
                <a:gd name="T38" fmla="*/ 214 w 221"/>
                <a:gd name="T39" fmla="*/ 635 h 675"/>
                <a:gd name="T40" fmla="*/ 221 w 221"/>
                <a:gd name="T41" fmla="*/ 668 h 675"/>
                <a:gd name="T42" fmla="*/ 201 w 221"/>
                <a:gd name="T43" fmla="*/ 668 h 675"/>
                <a:gd name="T44" fmla="*/ 168 w 221"/>
                <a:gd name="T45" fmla="*/ 675 h 675"/>
                <a:gd name="T46" fmla="*/ 156 w 221"/>
                <a:gd name="T47" fmla="*/ 622 h 675"/>
                <a:gd name="T48" fmla="*/ 156 w 221"/>
                <a:gd name="T49" fmla="*/ 622 h 675"/>
                <a:gd name="T50" fmla="*/ 156 w 221"/>
                <a:gd name="T51" fmla="*/ 622 h 675"/>
                <a:gd name="T52" fmla="*/ 156 w 221"/>
                <a:gd name="T53" fmla="*/ 604 h 675"/>
                <a:gd name="T54" fmla="*/ 143 w 221"/>
                <a:gd name="T55" fmla="*/ 557 h 675"/>
                <a:gd name="T56" fmla="*/ 136 w 221"/>
                <a:gd name="T57" fmla="*/ 519 h 675"/>
                <a:gd name="T58" fmla="*/ 123 w 221"/>
                <a:gd name="T59" fmla="*/ 479 h 675"/>
                <a:gd name="T60" fmla="*/ 116 w 221"/>
                <a:gd name="T61" fmla="*/ 434 h 675"/>
                <a:gd name="T62" fmla="*/ 110 w 221"/>
                <a:gd name="T63" fmla="*/ 396 h 675"/>
                <a:gd name="T64" fmla="*/ 96 w 221"/>
                <a:gd name="T65" fmla="*/ 356 h 675"/>
                <a:gd name="T66" fmla="*/ 90 w 221"/>
                <a:gd name="T67" fmla="*/ 312 h 675"/>
                <a:gd name="T68" fmla="*/ 78 w 221"/>
                <a:gd name="T69" fmla="*/ 272 h 675"/>
                <a:gd name="T70" fmla="*/ 71 w 221"/>
                <a:gd name="T71" fmla="*/ 227 h 675"/>
                <a:gd name="T72" fmla="*/ 58 w 221"/>
                <a:gd name="T73" fmla="*/ 187 h 675"/>
                <a:gd name="T74" fmla="*/ 45 w 221"/>
                <a:gd name="T75" fmla="*/ 149 h 675"/>
                <a:gd name="T76" fmla="*/ 38 w 221"/>
                <a:gd name="T77" fmla="*/ 104 h 675"/>
                <a:gd name="T78" fmla="*/ 25 w 221"/>
                <a:gd name="T79" fmla="*/ 65 h 675"/>
                <a:gd name="T80" fmla="*/ 18 w 221"/>
                <a:gd name="T81" fmla="*/ 45 h 675"/>
                <a:gd name="T82" fmla="*/ 7 w 221"/>
                <a:gd name="T83" fmla="*/ 13 h 675"/>
                <a:gd name="T84" fmla="*/ 0 w 221"/>
                <a:gd name="T85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1" h="675">
                  <a:moveTo>
                    <a:pt x="0" y="0"/>
                  </a:moveTo>
                  <a:lnTo>
                    <a:pt x="12" y="20"/>
                  </a:lnTo>
                  <a:lnTo>
                    <a:pt x="32" y="33"/>
                  </a:lnTo>
                  <a:lnTo>
                    <a:pt x="45" y="51"/>
                  </a:lnTo>
                  <a:lnTo>
                    <a:pt x="51" y="71"/>
                  </a:lnTo>
                  <a:lnTo>
                    <a:pt x="65" y="91"/>
                  </a:lnTo>
                  <a:lnTo>
                    <a:pt x="78" y="111"/>
                  </a:lnTo>
                  <a:lnTo>
                    <a:pt x="83" y="123"/>
                  </a:lnTo>
                  <a:lnTo>
                    <a:pt x="90" y="142"/>
                  </a:lnTo>
                  <a:lnTo>
                    <a:pt x="103" y="162"/>
                  </a:lnTo>
                  <a:lnTo>
                    <a:pt x="110" y="187"/>
                  </a:lnTo>
                  <a:lnTo>
                    <a:pt x="116" y="20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9" y="247"/>
                  </a:lnTo>
                  <a:lnTo>
                    <a:pt x="136" y="265"/>
                  </a:lnTo>
                  <a:lnTo>
                    <a:pt x="136" y="285"/>
                  </a:lnTo>
                  <a:lnTo>
                    <a:pt x="136" y="285"/>
                  </a:lnTo>
                  <a:lnTo>
                    <a:pt x="143" y="292"/>
                  </a:lnTo>
                  <a:lnTo>
                    <a:pt x="143" y="298"/>
                  </a:lnTo>
                  <a:lnTo>
                    <a:pt x="143" y="305"/>
                  </a:lnTo>
                  <a:lnTo>
                    <a:pt x="143" y="305"/>
                  </a:lnTo>
                  <a:lnTo>
                    <a:pt x="149" y="325"/>
                  </a:lnTo>
                  <a:lnTo>
                    <a:pt x="156" y="363"/>
                  </a:lnTo>
                  <a:lnTo>
                    <a:pt x="161" y="390"/>
                  </a:lnTo>
                  <a:lnTo>
                    <a:pt x="161" y="390"/>
                  </a:lnTo>
                  <a:lnTo>
                    <a:pt x="168" y="401"/>
                  </a:lnTo>
                  <a:lnTo>
                    <a:pt x="168" y="421"/>
                  </a:lnTo>
                  <a:lnTo>
                    <a:pt x="174" y="434"/>
                  </a:lnTo>
                  <a:lnTo>
                    <a:pt x="174" y="434"/>
                  </a:lnTo>
                  <a:lnTo>
                    <a:pt x="181" y="461"/>
                  </a:lnTo>
                  <a:lnTo>
                    <a:pt x="187" y="479"/>
                  </a:lnTo>
                  <a:lnTo>
                    <a:pt x="187" y="506"/>
                  </a:lnTo>
                  <a:lnTo>
                    <a:pt x="194" y="526"/>
                  </a:lnTo>
                  <a:lnTo>
                    <a:pt x="201" y="550"/>
                  </a:lnTo>
                  <a:lnTo>
                    <a:pt x="201" y="577"/>
                  </a:lnTo>
                  <a:lnTo>
                    <a:pt x="207" y="597"/>
                  </a:lnTo>
                  <a:lnTo>
                    <a:pt x="214" y="622"/>
                  </a:lnTo>
                  <a:lnTo>
                    <a:pt x="214" y="622"/>
                  </a:lnTo>
                  <a:lnTo>
                    <a:pt x="214" y="635"/>
                  </a:lnTo>
                  <a:lnTo>
                    <a:pt x="214" y="648"/>
                  </a:lnTo>
                  <a:lnTo>
                    <a:pt x="221" y="668"/>
                  </a:lnTo>
                  <a:lnTo>
                    <a:pt x="221" y="668"/>
                  </a:lnTo>
                  <a:lnTo>
                    <a:pt x="201" y="668"/>
                  </a:lnTo>
                  <a:lnTo>
                    <a:pt x="181" y="675"/>
                  </a:lnTo>
                  <a:lnTo>
                    <a:pt x="168" y="675"/>
                  </a:lnTo>
                  <a:lnTo>
                    <a:pt x="168" y="675"/>
                  </a:lnTo>
                  <a:lnTo>
                    <a:pt x="156" y="622"/>
                  </a:lnTo>
                  <a:lnTo>
                    <a:pt x="156" y="622"/>
                  </a:lnTo>
                  <a:lnTo>
                    <a:pt x="156" y="622"/>
                  </a:lnTo>
                  <a:lnTo>
                    <a:pt x="156" y="622"/>
                  </a:lnTo>
                  <a:lnTo>
                    <a:pt x="156" y="622"/>
                  </a:lnTo>
                  <a:lnTo>
                    <a:pt x="156" y="622"/>
                  </a:lnTo>
                  <a:lnTo>
                    <a:pt x="156" y="604"/>
                  </a:lnTo>
                  <a:lnTo>
                    <a:pt x="149" y="584"/>
                  </a:lnTo>
                  <a:lnTo>
                    <a:pt x="143" y="557"/>
                  </a:lnTo>
                  <a:lnTo>
                    <a:pt x="136" y="539"/>
                  </a:lnTo>
                  <a:lnTo>
                    <a:pt x="136" y="519"/>
                  </a:lnTo>
                  <a:lnTo>
                    <a:pt x="129" y="499"/>
                  </a:lnTo>
                  <a:lnTo>
                    <a:pt x="123" y="479"/>
                  </a:lnTo>
                  <a:lnTo>
                    <a:pt x="123" y="461"/>
                  </a:lnTo>
                  <a:lnTo>
                    <a:pt x="116" y="434"/>
                  </a:lnTo>
                  <a:lnTo>
                    <a:pt x="110" y="414"/>
                  </a:lnTo>
                  <a:lnTo>
                    <a:pt x="110" y="396"/>
                  </a:lnTo>
                  <a:lnTo>
                    <a:pt x="103" y="376"/>
                  </a:lnTo>
                  <a:lnTo>
                    <a:pt x="96" y="356"/>
                  </a:lnTo>
                  <a:lnTo>
                    <a:pt x="96" y="330"/>
                  </a:lnTo>
                  <a:lnTo>
                    <a:pt x="90" y="312"/>
                  </a:lnTo>
                  <a:lnTo>
                    <a:pt x="83" y="292"/>
                  </a:lnTo>
                  <a:lnTo>
                    <a:pt x="78" y="272"/>
                  </a:lnTo>
                  <a:lnTo>
                    <a:pt x="71" y="254"/>
                  </a:lnTo>
                  <a:lnTo>
                    <a:pt x="71" y="227"/>
                  </a:lnTo>
                  <a:lnTo>
                    <a:pt x="65" y="207"/>
                  </a:lnTo>
                  <a:lnTo>
                    <a:pt x="58" y="187"/>
                  </a:lnTo>
                  <a:lnTo>
                    <a:pt x="51" y="169"/>
                  </a:lnTo>
                  <a:lnTo>
                    <a:pt x="45" y="149"/>
                  </a:lnTo>
                  <a:lnTo>
                    <a:pt x="45" y="129"/>
                  </a:lnTo>
                  <a:lnTo>
                    <a:pt x="38" y="104"/>
                  </a:lnTo>
                  <a:lnTo>
                    <a:pt x="32" y="84"/>
                  </a:lnTo>
                  <a:lnTo>
                    <a:pt x="25" y="6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26"/>
                  </a:lnTo>
                  <a:lnTo>
                    <a:pt x="7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9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5" name="Freeform 35"/>
            <p:cNvSpPr>
              <a:spLocks/>
            </p:cNvSpPr>
            <p:nvPr/>
          </p:nvSpPr>
          <p:spPr bwMode="auto">
            <a:xfrm>
              <a:off x="3758" y="1709"/>
              <a:ext cx="318" cy="367"/>
            </a:xfrm>
            <a:custGeom>
              <a:avLst/>
              <a:gdLst>
                <a:gd name="T0" fmla="*/ 260 w 635"/>
                <a:gd name="T1" fmla="*/ 33 h 733"/>
                <a:gd name="T2" fmla="*/ 338 w 635"/>
                <a:gd name="T3" fmla="*/ 47 h 733"/>
                <a:gd name="T4" fmla="*/ 396 w 635"/>
                <a:gd name="T5" fmla="*/ 118 h 733"/>
                <a:gd name="T6" fmla="*/ 428 w 635"/>
                <a:gd name="T7" fmla="*/ 176 h 733"/>
                <a:gd name="T8" fmla="*/ 461 w 635"/>
                <a:gd name="T9" fmla="*/ 254 h 733"/>
                <a:gd name="T10" fmla="*/ 488 w 635"/>
                <a:gd name="T11" fmla="*/ 337 h 733"/>
                <a:gd name="T12" fmla="*/ 506 w 635"/>
                <a:gd name="T13" fmla="*/ 421 h 733"/>
                <a:gd name="T14" fmla="*/ 493 w 635"/>
                <a:gd name="T15" fmla="*/ 461 h 733"/>
                <a:gd name="T16" fmla="*/ 468 w 635"/>
                <a:gd name="T17" fmla="*/ 383 h 733"/>
                <a:gd name="T18" fmla="*/ 441 w 635"/>
                <a:gd name="T19" fmla="*/ 312 h 733"/>
                <a:gd name="T20" fmla="*/ 421 w 635"/>
                <a:gd name="T21" fmla="*/ 241 h 733"/>
                <a:gd name="T22" fmla="*/ 421 w 635"/>
                <a:gd name="T23" fmla="*/ 241 h 733"/>
                <a:gd name="T24" fmla="*/ 377 w 635"/>
                <a:gd name="T25" fmla="*/ 176 h 733"/>
                <a:gd name="T26" fmla="*/ 279 w 635"/>
                <a:gd name="T27" fmla="*/ 169 h 733"/>
                <a:gd name="T28" fmla="*/ 182 w 635"/>
                <a:gd name="T29" fmla="*/ 169 h 733"/>
                <a:gd name="T30" fmla="*/ 156 w 635"/>
                <a:gd name="T31" fmla="*/ 189 h 733"/>
                <a:gd name="T32" fmla="*/ 182 w 635"/>
                <a:gd name="T33" fmla="*/ 272 h 733"/>
                <a:gd name="T34" fmla="*/ 182 w 635"/>
                <a:gd name="T35" fmla="*/ 285 h 733"/>
                <a:gd name="T36" fmla="*/ 196 w 635"/>
                <a:gd name="T37" fmla="*/ 325 h 733"/>
                <a:gd name="T38" fmla="*/ 202 w 635"/>
                <a:gd name="T39" fmla="*/ 357 h 733"/>
                <a:gd name="T40" fmla="*/ 214 w 635"/>
                <a:gd name="T41" fmla="*/ 435 h 733"/>
                <a:gd name="T42" fmla="*/ 227 w 635"/>
                <a:gd name="T43" fmla="*/ 499 h 733"/>
                <a:gd name="T44" fmla="*/ 227 w 635"/>
                <a:gd name="T45" fmla="*/ 557 h 733"/>
                <a:gd name="T46" fmla="*/ 247 w 635"/>
                <a:gd name="T47" fmla="*/ 611 h 733"/>
                <a:gd name="T48" fmla="*/ 260 w 635"/>
                <a:gd name="T49" fmla="*/ 617 h 733"/>
                <a:gd name="T50" fmla="*/ 279 w 635"/>
                <a:gd name="T51" fmla="*/ 617 h 733"/>
                <a:gd name="T52" fmla="*/ 370 w 635"/>
                <a:gd name="T53" fmla="*/ 611 h 733"/>
                <a:gd name="T54" fmla="*/ 461 w 635"/>
                <a:gd name="T55" fmla="*/ 604 h 733"/>
                <a:gd name="T56" fmla="*/ 513 w 635"/>
                <a:gd name="T57" fmla="*/ 577 h 733"/>
                <a:gd name="T58" fmla="*/ 519 w 635"/>
                <a:gd name="T59" fmla="*/ 564 h 733"/>
                <a:gd name="T60" fmla="*/ 584 w 635"/>
                <a:gd name="T61" fmla="*/ 617 h 733"/>
                <a:gd name="T62" fmla="*/ 635 w 635"/>
                <a:gd name="T63" fmla="*/ 720 h 733"/>
                <a:gd name="T64" fmla="*/ 604 w 635"/>
                <a:gd name="T65" fmla="*/ 713 h 733"/>
                <a:gd name="T66" fmla="*/ 533 w 635"/>
                <a:gd name="T67" fmla="*/ 713 h 733"/>
                <a:gd name="T68" fmla="*/ 441 w 635"/>
                <a:gd name="T69" fmla="*/ 720 h 733"/>
                <a:gd name="T70" fmla="*/ 390 w 635"/>
                <a:gd name="T71" fmla="*/ 707 h 733"/>
                <a:gd name="T72" fmla="*/ 345 w 635"/>
                <a:gd name="T73" fmla="*/ 662 h 733"/>
                <a:gd name="T74" fmla="*/ 240 w 635"/>
                <a:gd name="T75" fmla="*/ 669 h 733"/>
                <a:gd name="T76" fmla="*/ 202 w 635"/>
                <a:gd name="T77" fmla="*/ 629 h 733"/>
                <a:gd name="T78" fmla="*/ 189 w 635"/>
                <a:gd name="T79" fmla="*/ 546 h 733"/>
                <a:gd name="T80" fmla="*/ 176 w 635"/>
                <a:gd name="T81" fmla="*/ 455 h 733"/>
                <a:gd name="T82" fmla="*/ 162 w 635"/>
                <a:gd name="T83" fmla="*/ 390 h 733"/>
                <a:gd name="T84" fmla="*/ 143 w 635"/>
                <a:gd name="T85" fmla="*/ 305 h 733"/>
                <a:gd name="T86" fmla="*/ 118 w 635"/>
                <a:gd name="T87" fmla="*/ 221 h 733"/>
                <a:gd name="T88" fmla="*/ 85 w 635"/>
                <a:gd name="T89" fmla="*/ 143 h 733"/>
                <a:gd name="T90" fmla="*/ 46 w 635"/>
                <a:gd name="T91" fmla="*/ 72 h 733"/>
                <a:gd name="T92" fmla="*/ 0 w 635"/>
                <a:gd name="T93" fmla="*/ 0 h 733"/>
                <a:gd name="T94" fmla="*/ 65 w 635"/>
                <a:gd name="T95" fmla="*/ 7 h 733"/>
                <a:gd name="T96" fmla="*/ 162 w 635"/>
                <a:gd name="T97" fmla="*/ 27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35" h="733">
                  <a:moveTo>
                    <a:pt x="182" y="27"/>
                  </a:moveTo>
                  <a:lnTo>
                    <a:pt x="196" y="27"/>
                  </a:lnTo>
                  <a:lnTo>
                    <a:pt x="227" y="33"/>
                  </a:lnTo>
                  <a:lnTo>
                    <a:pt x="260" y="33"/>
                  </a:lnTo>
                  <a:lnTo>
                    <a:pt x="299" y="40"/>
                  </a:lnTo>
                  <a:lnTo>
                    <a:pt x="325" y="40"/>
                  </a:lnTo>
                  <a:lnTo>
                    <a:pt x="338" y="47"/>
                  </a:lnTo>
                  <a:lnTo>
                    <a:pt x="338" y="47"/>
                  </a:lnTo>
                  <a:lnTo>
                    <a:pt x="357" y="58"/>
                  </a:lnTo>
                  <a:lnTo>
                    <a:pt x="370" y="72"/>
                  </a:lnTo>
                  <a:lnTo>
                    <a:pt x="390" y="91"/>
                  </a:lnTo>
                  <a:lnTo>
                    <a:pt x="396" y="118"/>
                  </a:lnTo>
                  <a:lnTo>
                    <a:pt x="410" y="136"/>
                  </a:lnTo>
                  <a:lnTo>
                    <a:pt x="410" y="136"/>
                  </a:lnTo>
                  <a:lnTo>
                    <a:pt x="421" y="156"/>
                  </a:lnTo>
                  <a:lnTo>
                    <a:pt x="428" y="176"/>
                  </a:lnTo>
                  <a:lnTo>
                    <a:pt x="435" y="194"/>
                  </a:lnTo>
                  <a:lnTo>
                    <a:pt x="448" y="214"/>
                  </a:lnTo>
                  <a:lnTo>
                    <a:pt x="455" y="234"/>
                  </a:lnTo>
                  <a:lnTo>
                    <a:pt x="461" y="254"/>
                  </a:lnTo>
                  <a:lnTo>
                    <a:pt x="468" y="272"/>
                  </a:lnTo>
                  <a:lnTo>
                    <a:pt x="474" y="292"/>
                  </a:lnTo>
                  <a:lnTo>
                    <a:pt x="481" y="312"/>
                  </a:lnTo>
                  <a:lnTo>
                    <a:pt x="488" y="337"/>
                  </a:lnTo>
                  <a:lnTo>
                    <a:pt x="493" y="357"/>
                  </a:lnTo>
                  <a:lnTo>
                    <a:pt x="499" y="377"/>
                  </a:lnTo>
                  <a:lnTo>
                    <a:pt x="506" y="397"/>
                  </a:lnTo>
                  <a:lnTo>
                    <a:pt x="506" y="421"/>
                  </a:lnTo>
                  <a:lnTo>
                    <a:pt x="506" y="421"/>
                  </a:lnTo>
                  <a:lnTo>
                    <a:pt x="499" y="435"/>
                  </a:lnTo>
                  <a:lnTo>
                    <a:pt x="493" y="448"/>
                  </a:lnTo>
                  <a:lnTo>
                    <a:pt x="493" y="461"/>
                  </a:lnTo>
                  <a:lnTo>
                    <a:pt x="493" y="461"/>
                  </a:lnTo>
                  <a:lnTo>
                    <a:pt x="481" y="441"/>
                  </a:lnTo>
                  <a:lnTo>
                    <a:pt x="474" y="408"/>
                  </a:lnTo>
                  <a:lnTo>
                    <a:pt x="468" y="383"/>
                  </a:lnTo>
                  <a:lnTo>
                    <a:pt x="468" y="383"/>
                  </a:lnTo>
                  <a:lnTo>
                    <a:pt x="461" y="357"/>
                  </a:lnTo>
                  <a:lnTo>
                    <a:pt x="455" y="337"/>
                  </a:lnTo>
                  <a:lnTo>
                    <a:pt x="441" y="312"/>
                  </a:lnTo>
                  <a:lnTo>
                    <a:pt x="435" y="285"/>
                  </a:lnTo>
                  <a:lnTo>
                    <a:pt x="428" y="266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10" y="221"/>
                  </a:lnTo>
                  <a:lnTo>
                    <a:pt x="396" y="194"/>
                  </a:lnTo>
                  <a:lnTo>
                    <a:pt x="377" y="176"/>
                  </a:lnTo>
                  <a:lnTo>
                    <a:pt x="377" y="176"/>
                  </a:lnTo>
                  <a:lnTo>
                    <a:pt x="350" y="169"/>
                  </a:lnTo>
                  <a:lnTo>
                    <a:pt x="325" y="169"/>
                  </a:lnTo>
                  <a:lnTo>
                    <a:pt x="299" y="169"/>
                  </a:lnTo>
                  <a:lnTo>
                    <a:pt x="279" y="169"/>
                  </a:lnTo>
                  <a:lnTo>
                    <a:pt x="254" y="163"/>
                  </a:lnTo>
                  <a:lnTo>
                    <a:pt x="234" y="163"/>
                  </a:lnTo>
                  <a:lnTo>
                    <a:pt x="207" y="163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69" y="169"/>
                  </a:lnTo>
                  <a:lnTo>
                    <a:pt x="162" y="183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6" y="214"/>
                  </a:lnTo>
                  <a:lnTo>
                    <a:pt x="169" y="241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9"/>
                  </a:lnTo>
                  <a:lnTo>
                    <a:pt x="182" y="285"/>
                  </a:lnTo>
                  <a:lnTo>
                    <a:pt x="182" y="285"/>
                  </a:lnTo>
                  <a:lnTo>
                    <a:pt x="189" y="299"/>
                  </a:lnTo>
                  <a:lnTo>
                    <a:pt x="189" y="312"/>
                  </a:lnTo>
                  <a:lnTo>
                    <a:pt x="196" y="325"/>
                  </a:lnTo>
                  <a:lnTo>
                    <a:pt x="196" y="325"/>
                  </a:lnTo>
                  <a:lnTo>
                    <a:pt x="196" y="337"/>
                  </a:lnTo>
                  <a:lnTo>
                    <a:pt x="196" y="350"/>
                  </a:lnTo>
                  <a:lnTo>
                    <a:pt x="202" y="357"/>
                  </a:lnTo>
                  <a:lnTo>
                    <a:pt x="202" y="357"/>
                  </a:lnTo>
                  <a:lnTo>
                    <a:pt x="202" y="383"/>
                  </a:lnTo>
                  <a:lnTo>
                    <a:pt x="207" y="408"/>
                  </a:lnTo>
                  <a:lnTo>
                    <a:pt x="214" y="435"/>
                  </a:lnTo>
                  <a:lnTo>
                    <a:pt x="221" y="455"/>
                  </a:lnTo>
                  <a:lnTo>
                    <a:pt x="221" y="481"/>
                  </a:lnTo>
                  <a:lnTo>
                    <a:pt x="221" y="481"/>
                  </a:lnTo>
                  <a:lnTo>
                    <a:pt x="227" y="499"/>
                  </a:lnTo>
                  <a:lnTo>
                    <a:pt x="227" y="513"/>
                  </a:lnTo>
                  <a:lnTo>
                    <a:pt x="227" y="533"/>
                  </a:lnTo>
                  <a:lnTo>
                    <a:pt x="227" y="533"/>
                  </a:lnTo>
                  <a:lnTo>
                    <a:pt x="227" y="557"/>
                  </a:lnTo>
                  <a:lnTo>
                    <a:pt x="240" y="584"/>
                  </a:lnTo>
                  <a:lnTo>
                    <a:pt x="247" y="611"/>
                  </a:lnTo>
                  <a:lnTo>
                    <a:pt x="247" y="611"/>
                  </a:lnTo>
                  <a:lnTo>
                    <a:pt x="247" y="611"/>
                  </a:lnTo>
                  <a:lnTo>
                    <a:pt x="254" y="611"/>
                  </a:lnTo>
                  <a:lnTo>
                    <a:pt x="260" y="611"/>
                  </a:lnTo>
                  <a:lnTo>
                    <a:pt x="260" y="611"/>
                  </a:lnTo>
                  <a:lnTo>
                    <a:pt x="260" y="617"/>
                  </a:lnTo>
                  <a:lnTo>
                    <a:pt x="260" y="617"/>
                  </a:lnTo>
                  <a:lnTo>
                    <a:pt x="260" y="617"/>
                  </a:lnTo>
                  <a:lnTo>
                    <a:pt x="260" y="617"/>
                  </a:lnTo>
                  <a:lnTo>
                    <a:pt x="279" y="617"/>
                  </a:lnTo>
                  <a:lnTo>
                    <a:pt x="299" y="611"/>
                  </a:lnTo>
                  <a:lnTo>
                    <a:pt x="325" y="611"/>
                  </a:lnTo>
                  <a:lnTo>
                    <a:pt x="345" y="611"/>
                  </a:lnTo>
                  <a:lnTo>
                    <a:pt x="370" y="611"/>
                  </a:lnTo>
                  <a:lnTo>
                    <a:pt x="396" y="611"/>
                  </a:lnTo>
                  <a:lnTo>
                    <a:pt x="416" y="611"/>
                  </a:lnTo>
                  <a:lnTo>
                    <a:pt x="441" y="611"/>
                  </a:lnTo>
                  <a:lnTo>
                    <a:pt x="461" y="604"/>
                  </a:lnTo>
                  <a:lnTo>
                    <a:pt x="481" y="604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513" y="577"/>
                  </a:lnTo>
                  <a:lnTo>
                    <a:pt x="506" y="557"/>
                  </a:lnTo>
                  <a:lnTo>
                    <a:pt x="506" y="539"/>
                  </a:lnTo>
                  <a:lnTo>
                    <a:pt x="506" y="539"/>
                  </a:lnTo>
                  <a:lnTo>
                    <a:pt x="519" y="564"/>
                  </a:lnTo>
                  <a:lnTo>
                    <a:pt x="546" y="584"/>
                  </a:lnTo>
                  <a:lnTo>
                    <a:pt x="564" y="604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91" y="649"/>
                  </a:lnTo>
                  <a:lnTo>
                    <a:pt x="597" y="675"/>
                  </a:lnTo>
                  <a:lnTo>
                    <a:pt x="617" y="695"/>
                  </a:lnTo>
                  <a:lnTo>
                    <a:pt x="635" y="720"/>
                  </a:lnTo>
                  <a:lnTo>
                    <a:pt x="635" y="720"/>
                  </a:lnTo>
                  <a:lnTo>
                    <a:pt x="624" y="727"/>
                  </a:lnTo>
                  <a:lnTo>
                    <a:pt x="617" y="720"/>
                  </a:lnTo>
                  <a:lnTo>
                    <a:pt x="604" y="713"/>
                  </a:lnTo>
                  <a:lnTo>
                    <a:pt x="604" y="713"/>
                  </a:lnTo>
                  <a:lnTo>
                    <a:pt x="577" y="713"/>
                  </a:lnTo>
                  <a:lnTo>
                    <a:pt x="559" y="713"/>
                  </a:lnTo>
                  <a:lnTo>
                    <a:pt x="533" y="713"/>
                  </a:lnTo>
                  <a:lnTo>
                    <a:pt x="506" y="713"/>
                  </a:lnTo>
                  <a:lnTo>
                    <a:pt x="488" y="713"/>
                  </a:lnTo>
                  <a:lnTo>
                    <a:pt x="461" y="720"/>
                  </a:lnTo>
                  <a:lnTo>
                    <a:pt x="441" y="720"/>
                  </a:lnTo>
                  <a:lnTo>
                    <a:pt x="416" y="727"/>
                  </a:lnTo>
                  <a:lnTo>
                    <a:pt x="396" y="733"/>
                  </a:lnTo>
                  <a:lnTo>
                    <a:pt x="396" y="733"/>
                  </a:lnTo>
                  <a:lnTo>
                    <a:pt x="390" y="707"/>
                  </a:lnTo>
                  <a:lnTo>
                    <a:pt x="377" y="688"/>
                  </a:lnTo>
                  <a:lnTo>
                    <a:pt x="363" y="669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12" y="655"/>
                  </a:lnTo>
                  <a:lnTo>
                    <a:pt x="285" y="662"/>
                  </a:lnTo>
                  <a:lnTo>
                    <a:pt x="260" y="662"/>
                  </a:lnTo>
                  <a:lnTo>
                    <a:pt x="240" y="669"/>
                  </a:lnTo>
                  <a:lnTo>
                    <a:pt x="207" y="675"/>
                  </a:lnTo>
                  <a:lnTo>
                    <a:pt x="207" y="675"/>
                  </a:lnTo>
                  <a:lnTo>
                    <a:pt x="207" y="649"/>
                  </a:lnTo>
                  <a:lnTo>
                    <a:pt x="202" y="629"/>
                  </a:lnTo>
                  <a:lnTo>
                    <a:pt x="202" y="611"/>
                  </a:lnTo>
                  <a:lnTo>
                    <a:pt x="196" y="584"/>
                  </a:lnTo>
                  <a:lnTo>
                    <a:pt x="196" y="564"/>
                  </a:lnTo>
                  <a:lnTo>
                    <a:pt x="189" y="546"/>
                  </a:lnTo>
                  <a:lnTo>
                    <a:pt x="189" y="519"/>
                  </a:lnTo>
                  <a:lnTo>
                    <a:pt x="182" y="499"/>
                  </a:lnTo>
                  <a:lnTo>
                    <a:pt x="176" y="475"/>
                  </a:lnTo>
                  <a:lnTo>
                    <a:pt x="176" y="455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2" y="408"/>
                  </a:lnTo>
                  <a:lnTo>
                    <a:pt x="162" y="390"/>
                  </a:lnTo>
                  <a:lnTo>
                    <a:pt x="156" y="363"/>
                  </a:lnTo>
                  <a:lnTo>
                    <a:pt x="149" y="343"/>
                  </a:lnTo>
                  <a:lnTo>
                    <a:pt x="149" y="325"/>
                  </a:lnTo>
                  <a:lnTo>
                    <a:pt x="143" y="305"/>
                  </a:lnTo>
                  <a:lnTo>
                    <a:pt x="136" y="285"/>
                  </a:lnTo>
                  <a:lnTo>
                    <a:pt x="131" y="266"/>
                  </a:lnTo>
                  <a:lnTo>
                    <a:pt x="124" y="247"/>
                  </a:lnTo>
                  <a:lnTo>
                    <a:pt x="118" y="221"/>
                  </a:lnTo>
                  <a:lnTo>
                    <a:pt x="111" y="201"/>
                  </a:lnTo>
                  <a:lnTo>
                    <a:pt x="104" y="183"/>
                  </a:lnTo>
                  <a:lnTo>
                    <a:pt x="98" y="163"/>
                  </a:lnTo>
                  <a:lnTo>
                    <a:pt x="85" y="143"/>
                  </a:lnTo>
                  <a:lnTo>
                    <a:pt x="78" y="130"/>
                  </a:lnTo>
                  <a:lnTo>
                    <a:pt x="65" y="111"/>
                  </a:lnTo>
                  <a:lnTo>
                    <a:pt x="58" y="91"/>
                  </a:lnTo>
                  <a:lnTo>
                    <a:pt x="46" y="72"/>
                  </a:lnTo>
                  <a:lnTo>
                    <a:pt x="33" y="52"/>
                  </a:lnTo>
                  <a:lnTo>
                    <a:pt x="26" y="33"/>
                  </a:lnTo>
                  <a:lnTo>
                    <a:pt x="13" y="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46" y="7"/>
                  </a:lnTo>
                  <a:lnTo>
                    <a:pt x="65" y="7"/>
                  </a:lnTo>
                  <a:lnTo>
                    <a:pt x="91" y="13"/>
                  </a:lnTo>
                  <a:lnTo>
                    <a:pt x="118" y="13"/>
                  </a:lnTo>
                  <a:lnTo>
                    <a:pt x="136" y="20"/>
                  </a:lnTo>
                  <a:lnTo>
                    <a:pt x="162" y="27"/>
                  </a:lnTo>
                  <a:lnTo>
                    <a:pt x="182" y="27"/>
                  </a:lnTo>
                  <a:lnTo>
                    <a:pt x="182" y="27"/>
                  </a:lnTo>
                  <a:close/>
                </a:path>
              </a:pathLst>
            </a:custGeom>
            <a:solidFill>
              <a:srgbClr val="2D7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6" name="Rectangle 36"/>
            <p:cNvSpPr>
              <a:spLocks noChangeArrowheads="1"/>
            </p:cNvSpPr>
            <p:nvPr/>
          </p:nvSpPr>
          <p:spPr bwMode="auto">
            <a:xfrm>
              <a:off x="3765" y="2727"/>
              <a:ext cx="1" cy="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7" name="Freeform 37"/>
            <p:cNvSpPr>
              <a:spLocks/>
            </p:cNvSpPr>
            <p:nvPr/>
          </p:nvSpPr>
          <p:spPr bwMode="auto">
            <a:xfrm>
              <a:off x="3765" y="2717"/>
              <a:ext cx="1" cy="7"/>
            </a:xfrm>
            <a:custGeom>
              <a:avLst/>
              <a:gdLst>
                <a:gd name="T0" fmla="*/ 13 h 13"/>
                <a:gd name="T1" fmla="*/ 0 h 13"/>
                <a:gd name="T2" fmla="*/ 13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8" name="Freeform 38"/>
            <p:cNvSpPr>
              <a:spLocks/>
            </p:cNvSpPr>
            <p:nvPr/>
          </p:nvSpPr>
          <p:spPr bwMode="auto">
            <a:xfrm>
              <a:off x="3787" y="2636"/>
              <a:ext cx="468" cy="548"/>
            </a:xfrm>
            <a:custGeom>
              <a:avLst/>
              <a:gdLst>
                <a:gd name="T0" fmla="*/ 209 w 936"/>
                <a:gd name="T1" fmla="*/ 7 h 1097"/>
                <a:gd name="T2" fmla="*/ 202 w 936"/>
                <a:gd name="T3" fmla="*/ 40 h 1097"/>
                <a:gd name="T4" fmla="*/ 138 w 936"/>
                <a:gd name="T5" fmla="*/ 111 h 1097"/>
                <a:gd name="T6" fmla="*/ 85 w 936"/>
                <a:gd name="T7" fmla="*/ 203 h 1097"/>
                <a:gd name="T8" fmla="*/ 53 w 936"/>
                <a:gd name="T9" fmla="*/ 319 h 1097"/>
                <a:gd name="T10" fmla="*/ 40 w 936"/>
                <a:gd name="T11" fmla="*/ 403 h 1097"/>
                <a:gd name="T12" fmla="*/ 40 w 936"/>
                <a:gd name="T13" fmla="*/ 488 h 1097"/>
                <a:gd name="T14" fmla="*/ 60 w 936"/>
                <a:gd name="T15" fmla="*/ 591 h 1097"/>
                <a:gd name="T16" fmla="*/ 85 w 936"/>
                <a:gd name="T17" fmla="*/ 689 h 1097"/>
                <a:gd name="T18" fmla="*/ 118 w 936"/>
                <a:gd name="T19" fmla="*/ 773 h 1097"/>
                <a:gd name="T20" fmla="*/ 189 w 936"/>
                <a:gd name="T21" fmla="*/ 864 h 1097"/>
                <a:gd name="T22" fmla="*/ 274 w 936"/>
                <a:gd name="T23" fmla="*/ 947 h 1097"/>
                <a:gd name="T24" fmla="*/ 352 w 936"/>
                <a:gd name="T25" fmla="*/ 994 h 1097"/>
                <a:gd name="T26" fmla="*/ 441 w 936"/>
                <a:gd name="T27" fmla="*/ 1032 h 1097"/>
                <a:gd name="T28" fmla="*/ 546 w 936"/>
                <a:gd name="T29" fmla="*/ 1045 h 1097"/>
                <a:gd name="T30" fmla="*/ 624 w 936"/>
                <a:gd name="T31" fmla="*/ 1025 h 1097"/>
                <a:gd name="T32" fmla="*/ 722 w 936"/>
                <a:gd name="T33" fmla="*/ 974 h 1097"/>
                <a:gd name="T34" fmla="*/ 798 w 936"/>
                <a:gd name="T35" fmla="*/ 903 h 1097"/>
                <a:gd name="T36" fmla="*/ 825 w 936"/>
                <a:gd name="T37" fmla="*/ 851 h 1097"/>
                <a:gd name="T38" fmla="*/ 858 w 936"/>
                <a:gd name="T39" fmla="*/ 773 h 1097"/>
                <a:gd name="T40" fmla="*/ 869 w 936"/>
                <a:gd name="T41" fmla="*/ 675 h 1097"/>
                <a:gd name="T42" fmla="*/ 858 w 936"/>
                <a:gd name="T43" fmla="*/ 566 h 1097"/>
                <a:gd name="T44" fmla="*/ 838 w 936"/>
                <a:gd name="T45" fmla="*/ 468 h 1097"/>
                <a:gd name="T46" fmla="*/ 811 w 936"/>
                <a:gd name="T47" fmla="*/ 397 h 1097"/>
                <a:gd name="T48" fmla="*/ 773 w 936"/>
                <a:gd name="T49" fmla="*/ 299 h 1097"/>
                <a:gd name="T50" fmla="*/ 727 w 936"/>
                <a:gd name="T51" fmla="*/ 209 h 1097"/>
                <a:gd name="T52" fmla="*/ 662 w 936"/>
                <a:gd name="T53" fmla="*/ 125 h 1097"/>
                <a:gd name="T54" fmla="*/ 591 w 936"/>
                <a:gd name="T55" fmla="*/ 53 h 1097"/>
                <a:gd name="T56" fmla="*/ 611 w 936"/>
                <a:gd name="T57" fmla="*/ 27 h 1097"/>
                <a:gd name="T58" fmla="*/ 630 w 936"/>
                <a:gd name="T59" fmla="*/ 27 h 1097"/>
                <a:gd name="T60" fmla="*/ 727 w 936"/>
                <a:gd name="T61" fmla="*/ 118 h 1097"/>
                <a:gd name="T62" fmla="*/ 786 w 936"/>
                <a:gd name="T63" fmla="*/ 189 h 1097"/>
                <a:gd name="T64" fmla="*/ 845 w 936"/>
                <a:gd name="T65" fmla="*/ 287 h 1097"/>
                <a:gd name="T66" fmla="*/ 864 w 936"/>
                <a:gd name="T67" fmla="*/ 325 h 1097"/>
                <a:gd name="T68" fmla="*/ 876 w 936"/>
                <a:gd name="T69" fmla="*/ 345 h 1097"/>
                <a:gd name="T70" fmla="*/ 889 w 936"/>
                <a:gd name="T71" fmla="*/ 377 h 1097"/>
                <a:gd name="T72" fmla="*/ 923 w 936"/>
                <a:gd name="T73" fmla="*/ 475 h 1097"/>
                <a:gd name="T74" fmla="*/ 929 w 936"/>
                <a:gd name="T75" fmla="*/ 481 h 1097"/>
                <a:gd name="T76" fmla="*/ 929 w 936"/>
                <a:gd name="T77" fmla="*/ 513 h 1097"/>
                <a:gd name="T78" fmla="*/ 929 w 936"/>
                <a:gd name="T79" fmla="*/ 526 h 1097"/>
                <a:gd name="T80" fmla="*/ 936 w 936"/>
                <a:gd name="T81" fmla="*/ 617 h 1097"/>
                <a:gd name="T82" fmla="*/ 923 w 936"/>
                <a:gd name="T83" fmla="*/ 727 h 1097"/>
                <a:gd name="T84" fmla="*/ 889 w 936"/>
                <a:gd name="T85" fmla="*/ 831 h 1097"/>
                <a:gd name="T86" fmla="*/ 858 w 936"/>
                <a:gd name="T87" fmla="*/ 903 h 1097"/>
                <a:gd name="T88" fmla="*/ 798 w 936"/>
                <a:gd name="T89" fmla="*/ 994 h 1097"/>
                <a:gd name="T90" fmla="*/ 722 w 936"/>
                <a:gd name="T91" fmla="*/ 1058 h 1097"/>
                <a:gd name="T92" fmla="*/ 644 w 936"/>
                <a:gd name="T93" fmla="*/ 1090 h 1097"/>
                <a:gd name="T94" fmla="*/ 546 w 936"/>
                <a:gd name="T95" fmla="*/ 1097 h 1097"/>
                <a:gd name="T96" fmla="*/ 448 w 936"/>
                <a:gd name="T97" fmla="*/ 1083 h 1097"/>
                <a:gd name="T98" fmla="*/ 352 w 936"/>
                <a:gd name="T99" fmla="*/ 1052 h 1097"/>
                <a:gd name="T100" fmla="*/ 267 w 936"/>
                <a:gd name="T101" fmla="*/ 1000 h 1097"/>
                <a:gd name="T102" fmla="*/ 189 w 936"/>
                <a:gd name="T103" fmla="*/ 941 h 1097"/>
                <a:gd name="T104" fmla="*/ 138 w 936"/>
                <a:gd name="T105" fmla="*/ 876 h 1097"/>
                <a:gd name="T106" fmla="*/ 85 w 936"/>
                <a:gd name="T107" fmla="*/ 791 h 1097"/>
                <a:gd name="T108" fmla="*/ 46 w 936"/>
                <a:gd name="T109" fmla="*/ 695 h 1097"/>
                <a:gd name="T110" fmla="*/ 20 w 936"/>
                <a:gd name="T111" fmla="*/ 597 h 1097"/>
                <a:gd name="T112" fmla="*/ 7 w 936"/>
                <a:gd name="T113" fmla="*/ 488 h 1097"/>
                <a:gd name="T114" fmla="*/ 7 w 936"/>
                <a:gd name="T115" fmla="*/ 403 h 1097"/>
                <a:gd name="T116" fmla="*/ 20 w 936"/>
                <a:gd name="T117" fmla="*/ 292 h 1097"/>
                <a:gd name="T118" fmla="*/ 46 w 936"/>
                <a:gd name="T119" fmla="*/ 196 h 1097"/>
                <a:gd name="T120" fmla="*/ 98 w 936"/>
                <a:gd name="T121" fmla="*/ 98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6" h="1097">
                  <a:moveTo>
                    <a:pt x="124" y="67"/>
                  </a:moveTo>
                  <a:lnTo>
                    <a:pt x="144" y="47"/>
                  </a:lnTo>
                  <a:lnTo>
                    <a:pt x="163" y="34"/>
                  </a:lnTo>
                  <a:lnTo>
                    <a:pt x="189" y="14"/>
                  </a:lnTo>
                  <a:lnTo>
                    <a:pt x="209" y="7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20"/>
                  </a:lnTo>
                  <a:lnTo>
                    <a:pt x="216" y="27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182" y="60"/>
                  </a:lnTo>
                  <a:lnTo>
                    <a:pt x="163" y="72"/>
                  </a:lnTo>
                  <a:lnTo>
                    <a:pt x="149" y="92"/>
                  </a:lnTo>
                  <a:lnTo>
                    <a:pt x="138" y="111"/>
                  </a:lnTo>
                  <a:lnTo>
                    <a:pt x="124" y="131"/>
                  </a:lnTo>
                  <a:lnTo>
                    <a:pt x="111" y="156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85" y="203"/>
                  </a:lnTo>
                  <a:lnTo>
                    <a:pt x="78" y="234"/>
                  </a:lnTo>
                  <a:lnTo>
                    <a:pt x="66" y="261"/>
                  </a:lnTo>
                  <a:lnTo>
                    <a:pt x="66" y="261"/>
                  </a:lnTo>
                  <a:lnTo>
                    <a:pt x="60" y="292"/>
                  </a:lnTo>
                  <a:lnTo>
                    <a:pt x="53" y="319"/>
                  </a:lnTo>
                  <a:lnTo>
                    <a:pt x="46" y="352"/>
                  </a:lnTo>
                  <a:lnTo>
                    <a:pt x="46" y="352"/>
                  </a:lnTo>
                  <a:lnTo>
                    <a:pt x="40" y="370"/>
                  </a:lnTo>
                  <a:lnTo>
                    <a:pt x="40" y="383"/>
                  </a:lnTo>
                  <a:lnTo>
                    <a:pt x="40" y="403"/>
                  </a:lnTo>
                  <a:lnTo>
                    <a:pt x="40" y="403"/>
                  </a:lnTo>
                  <a:lnTo>
                    <a:pt x="40" y="423"/>
                  </a:lnTo>
                  <a:lnTo>
                    <a:pt x="40" y="442"/>
                  </a:lnTo>
                  <a:lnTo>
                    <a:pt x="40" y="468"/>
                  </a:lnTo>
                  <a:lnTo>
                    <a:pt x="40" y="488"/>
                  </a:lnTo>
                  <a:lnTo>
                    <a:pt x="40" y="506"/>
                  </a:lnTo>
                  <a:lnTo>
                    <a:pt x="46" y="526"/>
                  </a:lnTo>
                  <a:lnTo>
                    <a:pt x="46" y="546"/>
                  </a:lnTo>
                  <a:lnTo>
                    <a:pt x="53" y="566"/>
                  </a:lnTo>
                  <a:lnTo>
                    <a:pt x="60" y="591"/>
                  </a:lnTo>
                  <a:lnTo>
                    <a:pt x="60" y="611"/>
                  </a:lnTo>
                  <a:lnTo>
                    <a:pt x="66" y="631"/>
                  </a:lnTo>
                  <a:lnTo>
                    <a:pt x="73" y="649"/>
                  </a:lnTo>
                  <a:lnTo>
                    <a:pt x="78" y="669"/>
                  </a:lnTo>
                  <a:lnTo>
                    <a:pt x="85" y="689"/>
                  </a:lnTo>
                  <a:lnTo>
                    <a:pt x="98" y="709"/>
                  </a:lnTo>
                  <a:lnTo>
                    <a:pt x="104" y="727"/>
                  </a:lnTo>
                  <a:lnTo>
                    <a:pt x="111" y="753"/>
                  </a:lnTo>
                  <a:lnTo>
                    <a:pt x="118" y="773"/>
                  </a:lnTo>
                  <a:lnTo>
                    <a:pt x="118" y="773"/>
                  </a:lnTo>
                  <a:lnTo>
                    <a:pt x="138" y="791"/>
                  </a:lnTo>
                  <a:lnTo>
                    <a:pt x="156" y="825"/>
                  </a:lnTo>
                  <a:lnTo>
                    <a:pt x="176" y="851"/>
                  </a:lnTo>
                  <a:lnTo>
                    <a:pt x="176" y="851"/>
                  </a:lnTo>
                  <a:lnTo>
                    <a:pt x="189" y="864"/>
                  </a:lnTo>
                  <a:lnTo>
                    <a:pt x="209" y="883"/>
                  </a:lnTo>
                  <a:lnTo>
                    <a:pt x="221" y="903"/>
                  </a:lnTo>
                  <a:lnTo>
                    <a:pt x="241" y="916"/>
                  </a:lnTo>
                  <a:lnTo>
                    <a:pt x="254" y="936"/>
                  </a:lnTo>
                  <a:lnTo>
                    <a:pt x="274" y="947"/>
                  </a:lnTo>
                  <a:lnTo>
                    <a:pt x="292" y="961"/>
                  </a:lnTo>
                  <a:lnTo>
                    <a:pt x="292" y="961"/>
                  </a:lnTo>
                  <a:lnTo>
                    <a:pt x="312" y="974"/>
                  </a:lnTo>
                  <a:lnTo>
                    <a:pt x="332" y="981"/>
                  </a:lnTo>
                  <a:lnTo>
                    <a:pt x="352" y="994"/>
                  </a:lnTo>
                  <a:lnTo>
                    <a:pt x="363" y="1000"/>
                  </a:lnTo>
                  <a:lnTo>
                    <a:pt x="383" y="1012"/>
                  </a:lnTo>
                  <a:lnTo>
                    <a:pt x="403" y="1019"/>
                  </a:lnTo>
                  <a:lnTo>
                    <a:pt x="423" y="1025"/>
                  </a:lnTo>
                  <a:lnTo>
                    <a:pt x="441" y="1032"/>
                  </a:lnTo>
                  <a:lnTo>
                    <a:pt x="461" y="1039"/>
                  </a:lnTo>
                  <a:lnTo>
                    <a:pt x="481" y="1039"/>
                  </a:lnTo>
                  <a:lnTo>
                    <a:pt x="501" y="1045"/>
                  </a:lnTo>
                  <a:lnTo>
                    <a:pt x="526" y="1045"/>
                  </a:lnTo>
                  <a:lnTo>
                    <a:pt x="546" y="1045"/>
                  </a:lnTo>
                  <a:lnTo>
                    <a:pt x="566" y="1039"/>
                  </a:lnTo>
                  <a:lnTo>
                    <a:pt x="584" y="1039"/>
                  </a:lnTo>
                  <a:lnTo>
                    <a:pt x="604" y="1032"/>
                  </a:lnTo>
                  <a:lnTo>
                    <a:pt x="624" y="1025"/>
                  </a:lnTo>
                  <a:lnTo>
                    <a:pt x="624" y="1025"/>
                  </a:lnTo>
                  <a:lnTo>
                    <a:pt x="644" y="1019"/>
                  </a:lnTo>
                  <a:lnTo>
                    <a:pt x="662" y="1007"/>
                  </a:lnTo>
                  <a:lnTo>
                    <a:pt x="682" y="1000"/>
                  </a:lnTo>
                  <a:lnTo>
                    <a:pt x="702" y="987"/>
                  </a:lnTo>
                  <a:lnTo>
                    <a:pt x="722" y="974"/>
                  </a:lnTo>
                  <a:lnTo>
                    <a:pt x="733" y="961"/>
                  </a:lnTo>
                  <a:lnTo>
                    <a:pt x="753" y="947"/>
                  </a:lnTo>
                  <a:lnTo>
                    <a:pt x="767" y="936"/>
                  </a:lnTo>
                  <a:lnTo>
                    <a:pt x="786" y="922"/>
                  </a:lnTo>
                  <a:lnTo>
                    <a:pt x="798" y="903"/>
                  </a:lnTo>
                  <a:lnTo>
                    <a:pt x="805" y="883"/>
                  </a:lnTo>
                  <a:lnTo>
                    <a:pt x="805" y="883"/>
                  </a:lnTo>
                  <a:lnTo>
                    <a:pt x="811" y="876"/>
                  </a:lnTo>
                  <a:lnTo>
                    <a:pt x="818" y="864"/>
                  </a:lnTo>
                  <a:lnTo>
                    <a:pt x="825" y="851"/>
                  </a:lnTo>
                  <a:lnTo>
                    <a:pt x="825" y="851"/>
                  </a:lnTo>
                  <a:lnTo>
                    <a:pt x="838" y="831"/>
                  </a:lnTo>
                  <a:lnTo>
                    <a:pt x="845" y="811"/>
                  </a:lnTo>
                  <a:lnTo>
                    <a:pt x="851" y="791"/>
                  </a:lnTo>
                  <a:lnTo>
                    <a:pt x="858" y="773"/>
                  </a:lnTo>
                  <a:lnTo>
                    <a:pt x="864" y="753"/>
                  </a:lnTo>
                  <a:lnTo>
                    <a:pt x="864" y="733"/>
                  </a:lnTo>
                  <a:lnTo>
                    <a:pt x="869" y="715"/>
                  </a:lnTo>
                  <a:lnTo>
                    <a:pt x="869" y="695"/>
                  </a:lnTo>
                  <a:lnTo>
                    <a:pt x="869" y="675"/>
                  </a:lnTo>
                  <a:lnTo>
                    <a:pt x="869" y="649"/>
                  </a:lnTo>
                  <a:lnTo>
                    <a:pt x="869" y="631"/>
                  </a:lnTo>
                  <a:lnTo>
                    <a:pt x="864" y="611"/>
                  </a:lnTo>
                  <a:lnTo>
                    <a:pt x="864" y="591"/>
                  </a:lnTo>
                  <a:lnTo>
                    <a:pt x="858" y="566"/>
                  </a:lnTo>
                  <a:lnTo>
                    <a:pt x="858" y="546"/>
                  </a:lnTo>
                  <a:lnTo>
                    <a:pt x="851" y="526"/>
                  </a:lnTo>
                  <a:lnTo>
                    <a:pt x="845" y="506"/>
                  </a:lnTo>
                  <a:lnTo>
                    <a:pt x="845" y="488"/>
                  </a:lnTo>
                  <a:lnTo>
                    <a:pt x="838" y="468"/>
                  </a:lnTo>
                  <a:lnTo>
                    <a:pt x="838" y="468"/>
                  </a:lnTo>
                  <a:lnTo>
                    <a:pt x="831" y="455"/>
                  </a:lnTo>
                  <a:lnTo>
                    <a:pt x="825" y="435"/>
                  </a:lnTo>
                  <a:lnTo>
                    <a:pt x="818" y="417"/>
                  </a:lnTo>
                  <a:lnTo>
                    <a:pt x="811" y="397"/>
                  </a:lnTo>
                  <a:lnTo>
                    <a:pt x="805" y="377"/>
                  </a:lnTo>
                  <a:lnTo>
                    <a:pt x="798" y="359"/>
                  </a:lnTo>
                  <a:lnTo>
                    <a:pt x="793" y="339"/>
                  </a:lnTo>
                  <a:lnTo>
                    <a:pt x="786" y="319"/>
                  </a:lnTo>
                  <a:lnTo>
                    <a:pt x="773" y="299"/>
                  </a:lnTo>
                  <a:lnTo>
                    <a:pt x="767" y="287"/>
                  </a:lnTo>
                  <a:lnTo>
                    <a:pt x="753" y="267"/>
                  </a:lnTo>
                  <a:lnTo>
                    <a:pt x="747" y="247"/>
                  </a:lnTo>
                  <a:lnTo>
                    <a:pt x="733" y="228"/>
                  </a:lnTo>
                  <a:lnTo>
                    <a:pt x="727" y="209"/>
                  </a:lnTo>
                  <a:lnTo>
                    <a:pt x="715" y="196"/>
                  </a:lnTo>
                  <a:lnTo>
                    <a:pt x="702" y="176"/>
                  </a:lnTo>
                  <a:lnTo>
                    <a:pt x="689" y="156"/>
                  </a:lnTo>
                  <a:lnTo>
                    <a:pt x="675" y="143"/>
                  </a:lnTo>
                  <a:lnTo>
                    <a:pt x="662" y="125"/>
                  </a:lnTo>
                  <a:lnTo>
                    <a:pt x="650" y="111"/>
                  </a:lnTo>
                  <a:lnTo>
                    <a:pt x="637" y="98"/>
                  </a:lnTo>
                  <a:lnTo>
                    <a:pt x="624" y="78"/>
                  </a:lnTo>
                  <a:lnTo>
                    <a:pt x="604" y="67"/>
                  </a:lnTo>
                  <a:lnTo>
                    <a:pt x="591" y="53"/>
                  </a:lnTo>
                  <a:lnTo>
                    <a:pt x="591" y="53"/>
                  </a:lnTo>
                  <a:lnTo>
                    <a:pt x="597" y="47"/>
                  </a:lnTo>
                  <a:lnTo>
                    <a:pt x="604" y="40"/>
                  </a:lnTo>
                  <a:lnTo>
                    <a:pt x="611" y="27"/>
                  </a:lnTo>
                  <a:lnTo>
                    <a:pt x="611" y="27"/>
                  </a:lnTo>
                  <a:lnTo>
                    <a:pt x="611" y="27"/>
                  </a:lnTo>
                  <a:lnTo>
                    <a:pt x="611" y="20"/>
                  </a:lnTo>
                  <a:lnTo>
                    <a:pt x="604" y="14"/>
                  </a:lnTo>
                  <a:lnTo>
                    <a:pt x="604" y="14"/>
                  </a:lnTo>
                  <a:lnTo>
                    <a:pt x="630" y="27"/>
                  </a:lnTo>
                  <a:lnTo>
                    <a:pt x="650" y="47"/>
                  </a:lnTo>
                  <a:lnTo>
                    <a:pt x="669" y="60"/>
                  </a:lnTo>
                  <a:lnTo>
                    <a:pt x="689" y="78"/>
                  </a:lnTo>
                  <a:lnTo>
                    <a:pt x="708" y="98"/>
                  </a:lnTo>
                  <a:lnTo>
                    <a:pt x="727" y="118"/>
                  </a:lnTo>
                  <a:lnTo>
                    <a:pt x="727" y="118"/>
                  </a:lnTo>
                  <a:lnTo>
                    <a:pt x="740" y="138"/>
                  </a:lnTo>
                  <a:lnTo>
                    <a:pt x="753" y="150"/>
                  </a:lnTo>
                  <a:lnTo>
                    <a:pt x="773" y="170"/>
                  </a:lnTo>
                  <a:lnTo>
                    <a:pt x="786" y="189"/>
                  </a:lnTo>
                  <a:lnTo>
                    <a:pt x="798" y="209"/>
                  </a:lnTo>
                  <a:lnTo>
                    <a:pt x="811" y="228"/>
                  </a:lnTo>
                  <a:lnTo>
                    <a:pt x="825" y="247"/>
                  </a:lnTo>
                  <a:lnTo>
                    <a:pt x="838" y="267"/>
                  </a:lnTo>
                  <a:lnTo>
                    <a:pt x="845" y="287"/>
                  </a:lnTo>
                  <a:lnTo>
                    <a:pt x="845" y="287"/>
                  </a:lnTo>
                  <a:lnTo>
                    <a:pt x="851" y="299"/>
                  </a:lnTo>
                  <a:lnTo>
                    <a:pt x="858" y="312"/>
                  </a:lnTo>
                  <a:lnTo>
                    <a:pt x="864" y="325"/>
                  </a:lnTo>
                  <a:lnTo>
                    <a:pt x="864" y="325"/>
                  </a:lnTo>
                  <a:lnTo>
                    <a:pt x="869" y="332"/>
                  </a:lnTo>
                  <a:lnTo>
                    <a:pt x="876" y="339"/>
                  </a:lnTo>
                  <a:lnTo>
                    <a:pt x="876" y="345"/>
                  </a:lnTo>
                  <a:lnTo>
                    <a:pt x="876" y="345"/>
                  </a:lnTo>
                  <a:lnTo>
                    <a:pt x="876" y="345"/>
                  </a:lnTo>
                  <a:lnTo>
                    <a:pt x="876" y="345"/>
                  </a:lnTo>
                  <a:lnTo>
                    <a:pt x="876" y="345"/>
                  </a:lnTo>
                  <a:lnTo>
                    <a:pt x="876" y="345"/>
                  </a:lnTo>
                  <a:lnTo>
                    <a:pt x="876" y="345"/>
                  </a:lnTo>
                  <a:lnTo>
                    <a:pt x="889" y="377"/>
                  </a:lnTo>
                  <a:lnTo>
                    <a:pt x="896" y="403"/>
                  </a:lnTo>
                  <a:lnTo>
                    <a:pt x="909" y="423"/>
                  </a:lnTo>
                  <a:lnTo>
                    <a:pt x="916" y="448"/>
                  </a:lnTo>
                  <a:lnTo>
                    <a:pt x="923" y="475"/>
                  </a:lnTo>
                  <a:lnTo>
                    <a:pt x="923" y="475"/>
                  </a:lnTo>
                  <a:lnTo>
                    <a:pt x="923" y="475"/>
                  </a:lnTo>
                  <a:lnTo>
                    <a:pt x="923" y="481"/>
                  </a:lnTo>
                  <a:lnTo>
                    <a:pt x="929" y="481"/>
                  </a:lnTo>
                  <a:lnTo>
                    <a:pt x="929" y="481"/>
                  </a:lnTo>
                  <a:lnTo>
                    <a:pt x="929" y="481"/>
                  </a:lnTo>
                  <a:lnTo>
                    <a:pt x="923" y="481"/>
                  </a:lnTo>
                  <a:lnTo>
                    <a:pt x="923" y="481"/>
                  </a:lnTo>
                  <a:lnTo>
                    <a:pt x="923" y="481"/>
                  </a:lnTo>
                  <a:lnTo>
                    <a:pt x="929" y="495"/>
                  </a:lnTo>
                  <a:lnTo>
                    <a:pt x="929" y="513"/>
                  </a:lnTo>
                  <a:lnTo>
                    <a:pt x="929" y="526"/>
                  </a:lnTo>
                  <a:lnTo>
                    <a:pt x="929" y="526"/>
                  </a:lnTo>
                  <a:lnTo>
                    <a:pt x="929" y="526"/>
                  </a:lnTo>
                  <a:lnTo>
                    <a:pt x="929" y="526"/>
                  </a:lnTo>
                  <a:lnTo>
                    <a:pt x="929" y="526"/>
                  </a:lnTo>
                  <a:lnTo>
                    <a:pt x="929" y="526"/>
                  </a:lnTo>
                  <a:lnTo>
                    <a:pt x="936" y="553"/>
                  </a:lnTo>
                  <a:lnTo>
                    <a:pt x="936" y="573"/>
                  </a:lnTo>
                  <a:lnTo>
                    <a:pt x="936" y="597"/>
                  </a:lnTo>
                  <a:lnTo>
                    <a:pt x="936" y="617"/>
                  </a:lnTo>
                  <a:lnTo>
                    <a:pt x="936" y="644"/>
                  </a:lnTo>
                  <a:lnTo>
                    <a:pt x="929" y="662"/>
                  </a:lnTo>
                  <a:lnTo>
                    <a:pt x="929" y="689"/>
                  </a:lnTo>
                  <a:lnTo>
                    <a:pt x="923" y="709"/>
                  </a:lnTo>
                  <a:lnTo>
                    <a:pt x="923" y="727"/>
                  </a:lnTo>
                  <a:lnTo>
                    <a:pt x="916" y="753"/>
                  </a:lnTo>
                  <a:lnTo>
                    <a:pt x="909" y="773"/>
                  </a:lnTo>
                  <a:lnTo>
                    <a:pt x="903" y="791"/>
                  </a:lnTo>
                  <a:lnTo>
                    <a:pt x="896" y="811"/>
                  </a:lnTo>
                  <a:lnTo>
                    <a:pt x="889" y="831"/>
                  </a:lnTo>
                  <a:lnTo>
                    <a:pt x="883" y="851"/>
                  </a:lnTo>
                  <a:lnTo>
                    <a:pt x="876" y="869"/>
                  </a:lnTo>
                  <a:lnTo>
                    <a:pt x="869" y="889"/>
                  </a:lnTo>
                  <a:lnTo>
                    <a:pt x="869" y="889"/>
                  </a:lnTo>
                  <a:lnTo>
                    <a:pt x="858" y="903"/>
                  </a:lnTo>
                  <a:lnTo>
                    <a:pt x="851" y="922"/>
                  </a:lnTo>
                  <a:lnTo>
                    <a:pt x="838" y="941"/>
                  </a:lnTo>
                  <a:lnTo>
                    <a:pt x="831" y="954"/>
                  </a:lnTo>
                  <a:lnTo>
                    <a:pt x="818" y="974"/>
                  </a:lnTo>
                  <a:lnTo>
                    <a:pt x="798" y="994"/>
                  </a:lnTo>
                  <a:lnTo>
                    <a:pt x="786" y="1007"/>
                  </a:lnTo>
                  <a:lnTo>
                    <a:pt x="773" y="1019"/>
                  </a:lnTo>
                  <a:lnTo>
                    <a:pt x="753" y="1039"/>
                  </a:lnTo>
                  <a:lnTo>
                    <a:pt x="740" y="1052"/>
                  </a:lnTo>
                  <a:lnTo>
                    <a:pt x="722" y="1058"/>
                  </a:lnTo>
                  <a:lnTo>
                    <a:pt x="702" y="1072"/>
                  </a:lnTo>
                  <a:lnTo>
                    <a:pt x="682" y="1078"/>
                  </a:lnTo>
                  <a:lnTo>
                    <a:pt x="682" y="1078"/>
                  </a:lnTo>
                  <a:lnTo>
                    <a:pt x="662" y="1083"/>
                  </a:lnTo>
                  <a:lnTo>
                    <a:pt x="644" y="1090"/>
                  </a:lnTo>
                  <a:lnTo>
                    <a:pt x="624" y="1090"/>
                  </a:lnTo>
                  <a:lnTo>
                    <a:pt x="604" y="1097"/>
                  </a:lnTo>
                  <a:lnTo>
                    <a:pt x="584" y="1097"/>
                  </a:lnTo>
                  <a:lnTo>
                    <a:pt x="566" y="1097"/>
                  </a:lnTo>
                  <a:lnTo>
                    <a:pt x="546" y="1097"/>
                  </a:lnTo>
                  <a:lnTo>
                    <a:pt x="526" y="1097"/>
                  </a:lnTo>
                  <a:lnTo>
                    <a:pt x="506" y="1097"/>
                  </a:lnTo>
                  <a:lnTo>
                    <a:pt x="488" y="1090"/>
                  </a:lnTo>
                  <a:lnTo>
                    <a:pt x="468" y="1090"/>
                  </a:lnTo>
                  <a:lnTo>
                    <a:pt x="448" y="1083"/>
                  </a:lnTo>
                  <a:lnTo>
                    <a:pt x="430" y="1078"/>
                  </a:lnTo>
                  <a:lnTo>
                    <a:pt x="410" y="1072"/>
                  </a:lnTo>
                  <a:lnTo>
                    <a:pt x="390" y="1065"/>
                  </a:lnTo>
                  <a:lnTo>
                    <a:pt x="370" y="1058"/>
                  </a:lnTo>
                  <a:lnTo>
                    <a:pt x="352" y="1052"/>
                  </a:lnTo>
                  <a:lnTo>
                    <a:pt x="338" y="1039"/>
                  </a:lnTo>
                  <a:lnTo>
                    <a:pt x="319" y="1032"/>
                  </a:lnTo>
                  <a:lnTo>
                    <a:pt x="299" y="1019"/>
                  </a:lnTo>
                  <a:lnTo>
                    <a:pt x="287" y="1012"/>
                  </a:lnTo>
                  <a:lnTo>
                    <a:pt x="267" y="1000"/>
                  </a:lnTo>
                  <a:lnTo>
                    <a:pt x="254" y="987"/>
                  </a:lnTo>
                  <a:lnTo>
                    <a:pt x="234" y="974"/>
                  </a:lnTo>
                  <a:lnTo>
                    <a:pt x="221" y="961"/>
                  </a:lnTo>
                  <a:lnTo>
                    <a:pt x="209" y="954"/>
                  </a:lnTo>
                  <a:lnTo>
                    <a:pt x="189" y="941"/>
                  </a:lnTo>
                  <a:lnTo>
                    <a:pt x="176" y="929"/>
                  </a:lnTo>
                  <a:lnTo>
                    <a:pt x="176" y="929"/>
                  </a:lnTo>
                  <a:lnTo>
                    <a:pt x="163" y="909"/>
                  </a:lnTo>
                  <a:lnTo>
                    <a:pt x="149" y="896"/>
                  </a:lnTo>
                  <a:lnTo>
                    <a:pt x="138" y="876"/>
                  </a:lnTo>
                  <a:lnTo>
                    <a:pt x="124" y="864"/>
                  </a:lnTo>
                  <a:lnTo>
                    <a:pt x="111" y="845"/>
                  </a:lnTo>
                  <a:lnTo>
                    <a:pt x="104" y="825"/>
                  </a:lnTo>
                  <a:lnTo>
                    <a:pt x="91" y="805"/>
                  </a:lnTo>
                  <a:lnTo>
                    <a:pt x="85" y="791"/>
                  </a:lnTo>
                  <a:lnTo>
                    <a:pt x="73" y="773"/>
                  </a:lnTo>
                  <a:lnTo>
                    <a:pt x="66" y="753"/>
                  </a:lnTo>
                  <a:lnTo>
                    <a:pt x="60" y="733"/>
                  </a:lnTo>
                  <a:lnTo>
                    <a:pt x="53" y="715"/>
                  </a:lnTo>
                  <a:lnTo>
                    <a:pt x="46" y="695"/>
                  </a:lnTo>
                  <a:lnTo>
                    <a:pt x="40" y="675"/>
                  </a:lnTo>
                  <a:lnTo>
                    <a:pt x="33" y="655"/>
                  </a:lnTo>
                  <a:lnTo>
                    <a:pt x="27" y="637"/>
                  </a:lnTo>
                  <a:lnTo>
                    <a:pt x="27" y="617"/>
                  </a:lnTo>
                  <a:lnTo>
                    <a:pt x="20" y="597"/>
                  </a:lnTo>
                  <a:lnTo>
                    <a:pt x="13" y="573"/>
                  </a:lnTo>
                  <a:lnTo>
                    <a:pt x="13" y="553"/>
                  </a:lnTo>
                  <a:lnTo>
                    <a:pt x="13" y="533"/>
                  </a:lnTo>
                  <a:lnTo>
                    <a:pt x="7" y="513"/>
                  </a:lnTo>
                  <a:lnTo>
                    <a:pt x="7" y="488"/>
                  </a:lnTo>
                  <a:lnTo>
                    <a:pt x="7" y="468"/>
                  </a:lnTo>
                  <a:lnTo>
                    <a:pt x="0" y="448"/>
                  </a:lnTo>
                  <a:lnTo>
                    <a:pt x="0" y="448"/>
                  </a:lnTo>
                  <a:lnTo>
                    <a:pt x="0" y="430"/>
                  </a:lnTo>
                  <a:lnTo>
                    <a:pt x="7" y="403"/>
                  </a:lnTo>
                  <a:lnTo>
                    <a:pt x="7" y="383"/>
                  </a:lnTo>
                  <a:lnTo>
                    <a:pt x="7" y="359"/>
                  </a:lnTo>
                  <a:lnTo>
                    <a:pt x="13" y="339"/>
                  </a:lnTo>
                  <a:lnTo>
                    <a:pt x="13" y="319"/>
                  </a:lnTo>
                  <a:lnTo>
                    <a:pt x="20" y="292"/>
                  </a:lnTo>
                  <a:lnTo>
                    <a:pt x="20" y="274"/>
                  </a:lnTo>
                  <a:lnTo>
                    <a:pt x="27" y="254"/>
                  </a:lnTo>
                  <a:lnTo>
                    <a:pt x="33" y="234"/>
                  </a:lnTo>
                  <a:lnTo>
                    <a:pt x="40" y="214"/>
                  </a:lnTo>
                  <a:lnTo>
                    <a:pt x="46" y="196"/>
                  </a:lnTo>
                  <a:lnTo>
                    <a:pt x="60" y="176"/>
                  </a:lnTo>
                  <a:lnTo>
                    <a:pt x="66" y="156"/>
                  </a:lnTo>
                  <a:lnTo>
                    <a:pt x="78" y="138"/>
                  </a:lnTo>
                  <a:lnTo>
                    <a:pt x="85" y="118"/>
                  </a:lnTo>
                  <a:lnTo>
                    <a:pt x="98" y="98"/>
                  </a:lnTo>
                  <a:lnTo>
                    <a:pt x="111" y="85"/>
                  </a:lnTo>
                  <a:lnTo>
                    <a:pt x="124" y="67"/>
                  </a:lnTo>
                  <a:lnTo>
                    <a:pt x="124" y="67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19" name="Freeform 39"/>
            <p:cNvSpPr>
              <a:spLocks/>
            </p:cNvSpPr>
            <p:nvPr/>
          </p:nvSpPr>
          <p:spPr bwMode="auto">
            <a:xfrm>
              <a:off x="3797" y="2721"/>
              <a:ext cx="1" cy="3"/>
            </a:xfrm>
            <a:custGeom>
              <a:avLst/>
              <a:gdLst>
                <a:gd name="T0" fmla="*/ 6 h 6"/>
                <a:gd name="T1" fmla="*/ 0 h 6"/>
                <a:gd name="T2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0" name="Freeform 40"/>
            <p:cNvSpPr>
              <a:spLocks/>
            </p:cNvSpPr>
            <p:nvPr/>
          </p:nvSpPr>
          <p:spPr bwMode="auto">
            <a:xfrm>
              <a:off x="3800" y="2702"/>
              <a:ext cx="4" cy="12"/>
            </a:xfrm>
            <a:custGeom>
              <a:avLst/>
              <a:gdLst>
                <a:gd name="T0" fmla="*/ 0 w 6"/>
                <a:gd name="T1" fmla="*/ 25 h 25"/>
                <a:gd name="T2" fmla="*/ 6 w 6"/>
                <a:gd name="T3" fmla="*/ 0 h 25"/>
                <a:gd name="T4" fmla="*/ 0 w 6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5">
                  <a:moveTo>
                    <a:pt x="0" y="25"/>
                  </a:moveTo>
                  <a:lnTo>
                    <a:pt x="6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1" name="Freeform 41"/>
            <p:cNvSpPr>
              <a:spLocks/>
            </p:cNvSpPr>
            <p:nvPr/>
          </p:nvSpPr>
          <p:spPr bwMode="auto">
            <a:xfrm>
              <a:off x="3810" y="2059"/>
              <a:ext cx="68" cy="46"/>
            </a:xfrm>
            <a:custGeom>
              <a:avLst/>
              <a:gdLst>
                <a:gd name="T0" fmla="*/ 7 w 136"/>
                <a:gd name="T1" fmla="*/ 27 h 91"/>
                <a:gd name="T2" fmla="*/ 27 w 136"/>
                <a:gd name="T3" fmla="*/ 20 h 91"/>
                <a:gd name="T4" fmla="*/ 45 w 136"/>
                <a:gd name="T5" fmla="*/ 13 h 91"/>
                <a:gd name="T6" fmla="*/ 72 w 136"/>
                <a:gd name="T7" fmla="*/ 7 h 91"/>
                <a:gd name="T8" fmla="*/ 92 w 136"/>
                <a:gd name="T9" fmla="*/ 7 h 91"/>
                <a:gd name="T10" fmla="*/ 117 w 136"/>
                <a:gd name="T11" fmla="*/ 7 h 91"/>
                <a:gd name="T12" fmla="*/ 136 w 136"/>
                <a:gd name="T13" fmla="*/ 0 h 91"/>
                <a:gd name="T14" fmla="*/ 136 w 136"/>
                <a:gd name="T15" fmla="*/ 0 h 91"/>
                <a:gd name="T16" fmla="*/ 130 w 136"/>
                <a:gd name="T17" fmla="*/ 27 h 91"/>
                <a:gd name="T18" fmla="*/ 130 w 136"/>
                <a:gd name="T19" fmla="*/ 53 h 91"/>
                <a:gd name="T20" fmla="*/ 136 w 136"/>
                <a:gd name="T21" fmla="*/ 85 h 91"/>
                <a:gd name="T22" fmla="*/ 136 w 136"/>
                <a:gd name="T23" fmla="*/ 85 h 91"/>
                <a:gd name="T24" fmla="*/ 136 w 136"/>
                <a:gd name="T25" fmla="*/ 85 h 91"/>
                <a:gd name="T26" fmla="*/ 136 w 136"/>
                <a:gd name="T27" fmla="*/ 85 h 91"/>
                <a:gd name="T28" fmla="*/ 136 w 136"/>
                <a:gd name="T29" fmla="*/ 85 h 91"/>
                <a:gd name="T30" fmla="*/ 136 w 136"/>
                <a:gd name="T31" fmla="*/ 85 h 91"/>
                <a:gd name="T32" fmla="*/ 136 w 136"/>
                <a:gd name="T33" fmla="*/ 85 h 91"/>
                <a:gd name="T34" fmla="*/ 117 w 136"/>
                <a:gd name="T35" fmla="*/ 85 h 91"/>
                <a:gd name="T36" fmla="*/ 85 w 136"/>
                <a:gd name="T37" fmla="*/ 85 h 91"/>
                <a:gd name="T38" fmla="*/ 45 w 136"/>
                <a:gd name="T39" fmla="*/ 91 h 91"/>
                <a:gd name="T40" fmla="*/ 32 w 136"/>
                <a:gd name="T41" fmla="*/ 91 h 91"/>
                <a:gd name="T42" fmla="*/ 32 w 136"/>
                <a:gd name="T43" fmla="*/ 91 h 91"/>
                <a:gd name="T44" fmla="*/ 20 w 136"/>
                <a:gd name="T45" fmla="*/ 85 h 91"/>
                <a:gd name="T46" fmla="*/ 7 w 136"/>
                <a:gd name="T47" fmla="*/ 78 h 91"/>
                <a:gd name="T48" fmla="*/ 0 w 136"/>
                <a:gd name="T49" fmla="*/ 66 h 91"/>
                <a:gd name="T50" fmla="*/ 0 w 136"/>
                <a:gd name="T51" fmla="*/ 66 h 91"/>
                <a:gd name="T52" fmla="*/ 0 w 136"/>
                <a:gd name="T53" fmla="*/ 53 h 91"/>
                <a:gd name="T54" fmla="*/ 0 w 136"/>
                <a:gd name="T55" fmla="*/ 40 h 91"/>
                <a:gd name="T56" fmla="*/ 7 w 136"/>
                <a:gd name="T57" fmla="*/ 27 h 91"/>
                <a:gd name="T58" fmla="*/ 7 w 136"/>
                <a:gd name="T59" fmla="*/ 2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91">
                  <a:moveTo>
                    <a:pt x="7" y="27"/>
                  </a:moveTo>
                  <a:lnTo>
                    <a:pt x="27" y="20"/>
                  </a:lnTo>
                  <a:lnTo>
                    <a:pt x="45" y="13"/>
                  </a:lnTo>
                  <a:lnTo>
                    <a:pt x="72" y="7"/>
                  </a:lnTo>
                  <a:lnTo>
                    <a:pt x="92" y="7"/>
                  </a:lnTo>
                  <a:lnTo>
                    <a:pt x="117" y="7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0" y="27"/>
                  </a:lnTo>
                  <a:lnTo>
                    <a:pt x="130" y="53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17" y="85"/>
                  </a:lnTo>
                  <a:lnTo>
                    <a:pt x="85" y="85"/>
                  </a:lnTo>
                  <a:lnTo>
                    <a:pt x="45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20" y="85"/>
                  </a:lnTo>
                  <a:lnTo>
                    <a:pt x="7" y="7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53"/>
                  </a:lnTo>
                  <a:lnTo>
                    <a:pt x="0" y="40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437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2" name="Freeform 42"/>
            <p:cNvSpPr>
              <a:spLocks/>
            </p:cNvSpPr>
            <p:nvPr/>
          </p:nvSpPr>
          <p:spPr bwMode="auto">
            <a:xfrm>
              <a:off x="3814" y="2653"/>
              <a:ext cx="402" cy="499"/>
            </a:xfrm>
            <a:custGeom>
              <a:avLst/>
              <a:gdLst>
                <a:gd name="T0" fmla="*/ 143 w 805"/>
                <a:gd name="T1" fmla="*/ 33 h 998"/>
                <a:gd name="T2" fmla="*/ 188 w 805"/>
                <a:gd name="T3" fmla="*/ 0 h 998"/>
                <a:gd name="T4" fmla="*/ 207 w 805"/>
                <a:gd name="T5" fmla="*/ 33 h 998"/>
                <a:gd name="T6" fmla="*/ 136 w 805"/>
                <a:gd name="T7" fmla="*/ 84 h 998"/>
                <a:gd name="T8" fmla="*/ 78 w 805"/>
                <a:gd name="T9" fmla="*/ 175 h 998"/>
                <a:gd name="T10" fmla="*/ 51 w 805"/>
                <a:gd name="T11" fmla="*/ 253 h 998"/>
                <a:gd name="T12" fmla="*/ 38 w 805"/>
                <a:gd name="T13" fmla="*/ 311 h 998"/>
                <a:gd name="T14" fmla="*/ 32 w 805"/>
                <a:gd name="T15" fmla="*/ 414 h 998"/>
                <a:gd name="T16" fmla="*/ 45 w 805"/>
                <a:gd name="T17" fmla="*/ 525 h 998"/>
                <a:gd name="T18" fmla="*/ 78 w 805"/>
                <a:gd name="T19" fmla="*/ 628 h 998"/>
                <a:gd name="T20" fmla="*/ 116 w 805"/>
                <a:gd name="T21" fmla="*/ 706 h 998"/>
                <a:gd name="T22" fmla="*/ 174 w 805"/>
                <a:gd name="T23" fmla="*/ 797 h 998"/>
                <a:gd name="T24" fmla="*/ 246 w 805"/>
                <a:gd name="T25" fmla="*/ 882 h 998"/>
                <a:gd name="T26" fmla="*/ 310 w 805"/>
                <a:gd name="T27" fmla="*/ 927 h 998"/>
                <a:gd name="T28" fmla="*/ 408 w 805"/>
                <a:gd name="T29" fmla="*/ 966 h 998"/>
                <a:gd name="T30" fmla="*/ 506 w 805"/>
                <a:gd name="T31" fmla="*/ 973 h 998"/>
                <a:gd name="T32" fmla="*/ 584 w 805"/>
                <a:gd name="T33" fmla="*/ 933 h 998"/>
                <a:gd name="T34" fmla="*/ 662 w 805"/>
                <a:gd name="T35" fmla="*/ 869 h 998"/>
                <a:gd name="T36" fmla="*/ 714 w 805"/>
                <a:gd name="T37" fmla="*/ 791 h 998"/>
                <a:gd name="T38" fmla="*/ 745 w 805"/>
                <a:gd name="T39" fmla="*/ 699 h 998"/>
                <a:gd name="T40" fmla="*/ 752 w 805"/>
                <a:gd name="T41" fmla="*/ 597 h 998"/>
                <a:gd name="T42" fmla="*/ 740 w 805"/>
                <a:gd name="T43" fmla="*/ 505 h 998"/>
                <a:gd name="T44" fmla="*/ 707 w 805"/>
                <a:gd name="T45" fmla="*/ 396 h 998"/>
                <a:gd name="T46" fmla="*/ 674 w 805"/>
                <a:gd name="T47" fmla="*/ 305 h 998"/>
                <a:gd name="T48" fmla="*/ 622 w 805"/>
                <a:gd name="T49" fmla="*/ 207 h 998"/>
                <a:gd name="T50" fmla="*/ 558 w 805"/>
                <a:gd name="T51" fmla="*/ 142 h 998"/>
                <a:gd name="T52" fmla="*/ 531 w 805"/>
                <a:gd name="T53" fmla="*/ 104 h 998"/>
                <a:gd name="T54" fmla="*/ 519 w 805"/>
                <a:gd name="T55" fmla="*/ 33 h 998"/>
                <a:gd name="T56" fmla="*/ 564 w 805"/>
                <a:gd name="T57" fmla="*/ 64 h 998"/>
                <a:gd name="T58" fmla="*/ 636 w 805"/>
                <a:gd name="T59" fmla="*/ 149 h 998"/>
                <a:gd name="T60" fmla="*/ 694 w 805"/>
                <a:gd name="T61" fmla="*/ 247 h 998"/>
                <a:gd name="T62" fmla="*/ 727 w 805"/>
                <a:gd name="T63" fmla="*/ 325 h 998"/>
                <a:gd name="T64" fmla="*/ 765 w 805"/>
                <a:gd name="T65" fmla="*/ 421 h 998"/>
                <a:gd name="T66" fmla="*/ 792 w 805"/>
                <a:gd name="T67" fmla="*/ 525 h 998"/>
                <a:gd name="T68" fmla="*/ 805 w 805"/>
                <a:gd name="T69" fmla="*/ 628 h 998"/>
                <a:gd name="T70" fmla="*/ 792 w 805"/>
                <a:gd name="T71" fmla="*/ 726 h 998"/>
                <a:gd name="T72" fmla="*/ 745 w 805"/>
                <a:gd name="T73" fmla="*/ 830 h 998"/>
                <a:gd name="T74" fmla="*/ 694 w 805"/>
                <a:gd name="T75" fmla="*/ 902 h 998"/>
                <a:gd name="T76" fmla="*/ 602 w 805"/>
                <a:gd name="T77" fmla="*/ 960 h 998"/>
                <a:gd name="T78" fmla="*/ 500 w 805"/>
                <a:gd name="T79" fmla="*/ 991 h 998"/>
                <a:gd name="T80" fmla="*/ 473 w 805"/>
                <a:gd name="T81" fmla="*/ 991 h 998"/>
                <a:gd name="T82" fmla="*/ 402 w 805"/>
                <a:gd name="T83" fmla="*/ 985 h 998"/>
                <a:gd name="T84" fmla="*/ 299 w 805"/>
                <a:gd name="T85" fmla="*/ 940 h 998"/>
                <a:gd name="T86" fmla="*/ 227 w 805"/>
                <a:gd name="T87" fmla="*/ 895 h 998"/>
                <a:gd name="T88" fmla="*/ 168 w 805"/>
                <a:gd name="T89" fmla="*/ 849 h 998"/>
                <a:gd name="T90" fmla="*/ 96 w 805"/>
                <a:gd name="T91" fmla="*/ 757 h 998"/>
                <a:gd name="T92" fmla="*/ 58 w 805"/>
                <a:gd name="T93" fmla="*/ 675 h 998"/>
                <a:gd name="T94" fmla="*/ 20 w 805"/>
                <a:gd name="T95" fmla="*/ 557 h 998"/>
                <a:gd name="T96" fmla="*/ 13 w 805"/>
                <a:gd name="T97" fmla="*/ 532 h 998"/>
                <a:gd name="T98" fmla="*/ 0 w 805"/>
                <a:gd name="T99" fmla="*/ 427 h 998"/>
                <a:gd name="T100" fmla="*/ 7 w 805"/>
                <a:gd name="T101" fmla="*/ 330 h 998"/>
                <a:gd name="T102" fmla="*/ 32 w 805"/>
                <a:gd name="T103" fmla="*/ 220 h 998"/>
                <a:gd name="T104" fmla="*/ 78 w 805"/>
                <a:gd name="T105" fmla="*/ 116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05" h="998">
                  <a:moveTo>
                    <a:pt x="78" y="116"/>
                  </a:moveTo>
                  <a:lnTo>
                    <a:pt x="91" y="91"/>
                  </a:lnTo>
                  <a:lnTo>
                    <a:pt x="110" y="71"/>
                  </a:lnTo>
                  <a:lnTo>
                    <a:pt x="123" y="51"/>
                  </a:lnTo>
                  <a:lnTo>
                    <a:pt x="143" y="33"/>
                  </a:lnTo>
                  <a:lnTo>
                    <a:pt x="163" y="19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4" y="6"/>
                  </a:lnTo>
                  <a:lnTo>
                    <a:pt x="201" y="19"/>
                  </a:lnTo>
                  <a:lnTo>
                    <a:pt x="207" y="33"/>
                  </a:lnTo>
                  <a:lnTo>
                    <a:pt x="207" y="33"/>
                  </a:lnTo>
                  <a:lnTo>
                    <a:pt x="188" y="44"/>
                  </a:lnTo>
                  <a:lnTo>
                    <a:pt x="168" y="58"/>
                  </a:lnTo>
                  <a:lnTo>
                    <a:pt x="156" y="71"/>
                  </a:lnTo>
                  <a:lnTo>
                    <a:pt x="136" y="84"/>
                  </a:lnTo>
                  <a:lnTo>
                    <a:pt x="123" y="104"/>
                  </a:lnTo>
                  <a:lnTo>
                    <a:pt x="110" y="116"/>
                  </a:lnTo>
                  <a:lnTo>
                    <a:pt x="103" y="136"/>
                  </a:lnTo>
                  <a:lnTo>
                    <a:pt x="91" y="155"/>
                  </a:lnTo>
                  <a:lnTo>
                    <a:pt x="78" y="175"/>
                  </a:lnTo>
                  <a:lnTo>
                    <a:pt x="71" y="194"/>
                  </a:lnTo>
                  <a:lnTo>
                    <a:pt x="65" y="213"/>
                  </a:lnTo>
                  <a:lnTo>
                    <a:pt x="58" y="233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51" y="265"/>
                  </a:lnTo>
                  <a:lnTo>
                    <a:pt x="51" y="272"/>
                  </a:lnTo>
                  <a:lnTo>
                    <a:pt x="45" y="285"/>
                  </a:lnTo>
                  <a:lnTo>
                    <a:pt x="45" y="285"/>
                  </a:lnTo>
                  <a:lnTo>
                    <a:pt x="38" y="311"/>
                  </a:lnTo>
                  <a:lnTo>
                    <a:pt x="38" y="343"/>
                  </a:lnTo>
                  <a:lnTo>
                    <a:pt x="32" y="369"/>
                  </a:lnTo>
                  <a:lnTo>
                    <a:pt x="32" y="369"/>
                  </a:lnTo>
                  <a:lnTo>
                    <a:pt x="32" y="396"/>
                  </a:lnTo>
                  <a:lnTo>
                    <a:pt x="32" y="414"/>
                  </a:lnTo>
                  <a:lnTo>
                    <a:pt x="32" y="434"/>
                  </a:lnTo>
                  <a:lnTo>
                    <a:pt x="32" y="461"/>
                  </a:lnTo>
                  <a:lnTo>
                    <a:pt x="38" y="479"/>
                  </a:lnTo>
                  <a:lnTo>
                    <a:pt x="38" y="505"/>
                  </a:lnTo>
                  <a:lnTo>
                    <a:pt x="45" y="525"/>
                  </a:lnTo>
                  <a:lnTo>
                    <a:pt x="51" y="544"/>
                  </a:lnTo>
                  <a:lnTo>
                    <a:pt x="58" y="570"/>
                  </a:lnTo>
                  <a:lnTo>
                    <a:pt x="65" y="590"/>
                  </a:lnTo>
                  <a:lnTo>
                    <a:pt x="71" y="610"/>
                  </a:lnTo>
                  <a:lnTo>
                    <a:pt x="78" y="628"/>
                  </a:lnTo>
                  <a:lnTo>
                    <a:pt x="91" y="648"/>
                  </a:lnTo>
                  <a:lnTo>
                    <a:pt x="96" y="668"/>
                  </a:lnTo>
                  <a:lnTo>
                    <a:pt x="110" y="693"/>
                  </a:lnTo>
                  <a:lnTo>
                    <a:pt x="110" y="693"/>
                  </a:lnTo>
                  <a:lnTo>
                    <a:pt x="116" y="706"/>
                  </a:lnTo>
                  <a:lnTo>
                    <a:pt x="129" y="726"/>
                  </a:lnTo>
                  <a:lnTo>
                    <a:pt x="143" y="746"/>
                  </a:lnTo>
                  <a:lnTo>
                    <a:pt x="156" y="764"/>
                  </a:lnTo>
                  <a:lnTo>
                    <a:pt x="163" y="784"/>
                  </a:lnTo>
                  <a:lnTo>
                    <a:pt x="174" y="797"/>
                  </a:lnTo>
                  <a:lnTo>
                    <a:pt x="188" y="817"/>
                  </a:lnTo>
                  <a:lnTo>
                    <a:pt x="201" y="835"/>
                  </a:lnTo>
                  <a:lnTo>
                    <a:pt x="214" y="849"/>
                  </a:lnTo>
                  <a:lnTo>
                    <a:pt x="227" y="869"/>
                  </a:lnTo>
                  <a:lnTo>
                    <a:pt x="246" y="882"/>
                  </a:lnTo>
                  <a:lnTo>
                    <a:pt x="259" y="895"/>
                  </a:lnTo>
                  <a:lnTo>
                    <a:pt x="279" y="907"/>
                  </a:lnTo>
                  <a:lnTo>
                    <a:pt x="279" y="907"/>
                  </a:lnTo>
                  <a:lnTo>
                    <a:pt x="299" y="920"/>
                  </a:lnTo>
                  <a:lnTo>
                    <a:pt x="310" y="927"/>
                  </a:lnTo>
                  <a:lnTo>
                    <a:pt x="330" y="940"/>
                  </a:lnTo>
                  <a:lnTo>
                    <a:pt x="350" y="947"/>
                  </a:lnTo>
                  <a:lnTo>
                    <a:pt x="370" y="953"/>
                  </a:lnTo>
                  <a:lnTo>
                    <a:pt x="388" y="960"/>
                  </a:lnTo>
                  <a:lnTo>
                    <a:pt x="408" y="966"/>
                  </a:lnTo>
                  <a:lnTo>
                    <a:pt x="428" y="973"/>
                  </a:lnTo>
                  <a:lnTo>
                    <a:pt x="448" y="973"/>
                  </a:lnTo>
                  <a:lnTo>
                    <a:pt x="466" y="973"/>
                  </a:lnTo>
                  <a:lnTo>
                    <a:pt x="486" y="973"/>
                  </a:lnTo>
                  <a:lnTo>
                    <a:pt x="506" y="973"/>
                  </a:lnTo>
                  <a:lnTo>
                    <a:pt x="524" y="966"/>
                  </a:lnTo>
                  <a:lnTo>
                    <a:pt x="544" y="960"/>
                  </a:lnTo>
                  <a:lnTo>
                    <a:pt x="564" y="947"/>
                  </a:lnTo>
                  <a:lnTo>
                    <a:pt x="564" y="947"/>
                  </a:lnTo>
                  <a:lnTo>
                    <a:pt x="584" y="933"/>
                  </a:lnTo>
                  <a:lnTo>
                    <a:pt x="597" y="920"/>
                  </a:lnTo>
                  <a:lnTo>
                    <a:pt x="616" y="907"/>
                  </a:lnTo>
                  <a:lnTo>
                    <a:pt x="629" y="895"/>
                  </a:lnTo>
                  <a:lnTo>
                    <a:pt x="649" y="882"/>
                  </a:lnTo>
                  <a:lnTo>
                    <a:pt x="662" y="869"/>
                  </a:lnTo>
                  <a:lnTo>
                    <a:pt x="674" y="855"/>
                  </a:lnTo>
                  <a:lnTo>
                    <a:pt x="687" y="835"/>
                  </a:lnTo>
                  <a:lnTo>
                    <a:pt x="694" y="824"/>
                  </a:lnTo>
                  <a:lnTo>
                    <a:pt x="707" y="804"/>
                  </a:lnTo>
                  <a:lnTo>
                    <a:pt x="714" y="791"/>
                  </a:lnTo>
                  <a:lnTo>
                    <a:pt x="720" y="771"/>
                  </a:lnTo>
                  <a:lnTo>
                    <a:pt x="727" y="752"/>
                  </a:lnTo>
                  <a:lnTo>
                    <a:pt x="733" y="733"/>
                  </a:lnTo>
                  <a:lnTo>
                    <a:pt x="740" y="719"/>
                  </a:lnTo>
                  <a:lnTo>
                    <a:pt x="745" y="699"/>
                  </a:lnTo>
                  <a:lnTo>
                    <a:pt x="745" y="681"/>
                  </a:lnTo>
                  <a:lnTo>
                    <a:pt x="752" y="661"/>
                  </a:lnTo>
                  <a:lnTo>
                    <a:pt x="752" y="635"/>
                  </a:lnTo>
                  <a:lnTo>
                    <a:pt x="752" y="615"/>
                  </a:lnTo>
                  <a:lnTo>
                    <a:pt x="752" y="597"/>
                  </a:lnTo>
                  <a:lnTo>
                    <a:pt x="752" y="577"/>
                  </a:lnTo>
                  <a:lnTo>
                    <a:pt x="752" y="577"/>
                  </a:lnTo>
                  <a:lnTo>
                    <a:pt x="752" y="550"/>
                  </a:lnTo>
                  <a:lnTo>
                    <a:pt x="745" y="525"/>
                  </a:lnTo>
                  <a:lnTo>
                    <a:pt x="740" y="505"/>
                  </a:lnTo>
                  <a:lnTo>
                    <a:pt x="740" y="479"/>
                  </a:lnTo>
                  <a:lnTo>
                    <a:pt x="733" y="461"/>
                  </a:lnTo>
                  <a:lnTo>
                    <a:pt x="727" y="441"/>
                  </a:lnTo>
                  <a:lnTo>
                    <a:pt x="714" y="414"/>
                  </a:lnTo>
                  <a:lnTo>
                    <a:pt x="707" y="396"/>
                  </a:lnTo>
                  <a:lnTo>
                    <a:pt x="700" y="369"/>
                  </a:lnTo>
                  <a:lnTo>
                    <a:pt x="694" y="349"/>
                  </a:lnTo>
                  <a:lnTo>
                    <a:pt x="694" y="349"/>
                  </a:lnTo>
                  <a:lnTo>
                    <a:pt x="687" y="325"/>
                  </a:lnTo>
                  <a:lnTo>
                    <a:pt x="674" y="305"/>
                  </a:lnTo>
                  <a:lnTo>
                    <a:pt x="669" y="285"/>
                  </a:lnTo>
                  <a:lnTo>
                    <a:pt x="655" y="265"/>
                  </a:lnTo>
                  <a:lnTo>
                    <a:pt x="642" y="247"/>
                  </a:lnTo>
                  <a:lnTo>
                    <a:pt x="636" y="227"/>
                  </a:lnTo>
                  <a:lnTo>
                    <a:pt x="622" y="207"/>
                  </a:lnTo>
                  <a:lnTo>
                    <a:pt x="602" y="194"/>
                  </a:lnTo>
                  <a:lnTo>
                    <a:pt x="591" y="175"/>
                  </a:lnTo>
                  <a:lnTo>
                    <a:pt x="577" y="155"/>
                  </a:lnTo>
                  <a:lnTo>
                    <a:pt x="558" y="142"/>
                  </a:lnTo>
                  <a:lnTo>
                    <a:pt x="558" y="142"/>
                  </a:lnTo>
                  <a:lnTo>
                    <a:pt x="551" y="129"/>
                  </a:lnTo>
                  <a:lnTo>
                    <a:pt x="538" y="122"/>
                  </a:lnTo>
                  <a:lnTo>
                    <a:pt x="524" y="122"/>
                  </a:lnTo>
                  <a:lnTo>
                    <a:pt x="524" y="122"/>
                  </a:lnTo>
                  <a:lnTo>
                    <a:pt x="531" y="104"/>
                  </a:lnTo>
                  <a:lnTo>
                    <a:pt x="531" y="77"/>
                  </a:lnTo>
                  <a:lnTo>
                    <a:pt x="524" y="58"/>
                  </a:lnTo>
                  <a:lnTo>
                    <a:pt x="524" y="58"/>
                  </a:lnTo>
                  <a:lnTo>
                    <a:pt x="524" y="44"/>
                  </a:lnTo>
                  <a:lnTo>
                    <a:pt x="519" y="33"/>
                  </a:lnTo>
                  <a:lnTo>
                    <a:pt x="519" y="19"/>
                  </a:lnTo>
                  <a:lnTo>
                    <a:pt x="519" y="19"/>
                  </a:lnTo>
                  <a:lnTo>
                    <a:pt x="531" y="33"/>
                  </a:lnTo>
                  <a:lnTo>
                    <a:pt x="551" y="44"/>
                  </a:lnTo>
                  <a:lnTo>
                    <a:pt x="564" y="64"/>
                  </a:lnTo>
                  <a:lnTo>
                    <a:pt x="584" y="77"/>
                  </a:lnTo>
                  <a:lnTo>
                    <a:pt x="597" y="97"/>
                  </a:lnTo>
                  <a:lnTo>
                    <a:pt x="609" y="109"/>
                  </a:lnTo>
                  <a:lnTo>
                    <a:pt x="622" y="129"/>
                  </a:lnTo>
                  <a:lnTo>
                    <a:pt x="636" y="149"/>
                  </a:lnTo>
                  <a:lnTo>
                    <a:pt x="649" y="169"/>
                  </a:lnTo>
                  <a:lnTo>
                    <a:pt x="662" y="187"/>
                  </a:lnTo>
                  <a:lnTo>
                    <a:pt x="674" y="207"/>
                  </a:lnTo>
                  <a:lnTo>
                    <a:pt x="680" y="227"/>
                  </a:lnTo>
                  <a:lnTo>
                    <a:pt x="694" y="247"/>
                  </a:lnTo>
                  <a:lnTo>
                    <a:pt x="694" y="247"/>
                  </a:lnTo>
                  <a:lnTo>
                    <a:pt x="700" y="265"/>
                  </a:lnTo>
                  <a:lnTo>
                    <a:pt x="714" y="285"/>
                  </a:lnTo>
                  <a:lnTo>
                    <a:pt x="720" y="305"/>
                  </a:lnTo>
                  <a:lnTo>
                    <a:pt x="727" y="325"/>
                  </a:lnTo>
                  <a:lnTo>
                    <a:pt x="740" y="343"/>
                  </a:lnTo>
                  <a:lnTo>
                    <a:pt x="745" y="363"/>
                  </a:lnTo>
                  <a:lnTo>
                    <a:pt x="752" y="383"/>
                  </a:lnTo>
                  <a:lnTo>
                    <a:pt x="758" y="401"/>
                  </a:lnTo>
                  <a:lnTo>
                    <a:pt x="765" y="421"/>
                  </a:lnTo>
                  <a:lnTo>
                    <a:pt x="772" y="441"/>
                  </a:lnTo>
                  <a:lnTo>
                    <a:pt x="778" y="461"/>
                  </a:lnTo>
                  <a:lnTo>
                    <a:pt x="785" y="479"/>
                  </a:lnTo>
                  <a:lnTo>
                    <a:pt x="785" y="505"/>
                  </a:lnTo>
                  <a:lnTo>
                    <a:pt x="792" y="525"/>
                  </a:lnTo>
                  <a:lnTo>
                    <a:pt x="792" y="544"/>
                  </a:lnTo>
                  <a:lnTo>
                    <a:pt x="798" y="563"/>
                  </a:lnTo>
                  <a:lnTo>
                    <a:pt x="798" y="590"/>
                  </a:lnTo>
                  <a:lnTo>
                    <a:pt x="798" y="610"/>
                  </a:lnTo>
                  <a:lnTo>
                    <a:pt x="805" y="628"/>
                  </a:lnTo>
                  <a:lnTo>
                    <a:pt x="805" y="655"/>
                  </a:lnTo>
                  <a:lnTo>
                    <a:pt x="805" y="655"/>
                  </a:lnTo>
                  <a:lnTo>
                    <a:pt x="798" y="675"/>
                  </a:lnTo>
                  <a:lnTo>
                    <a:pt x="798" y="699"/>
                  </a:lnTo>
                  <a:lnTo>
                    <a:pt x="792" y="726"/>
                  </a:lnTo>
                  <a:lnTo>
                    <a:pt x="785" y="746"/>
                  </a:lnTo>
                  <a:lnTo>
                    <a:pt x="778" y="764"/>
                  </a:lnTo>
                  <a:lnTo>
                    <a:pt x="765" y="791"/>
                  </a:lnTo>
                  <a:lnTo>
                    <a:pt x="758" y="811"/>
                  </a:lnTo>
                  <a:lnTo>
                    <a:pt x="745" y="830"/>
                  </a:lnTo>
                  <a:lnTo>
                    <a:pt x="733" y="849"/>
                  </a:lnTo>
                  <a:lnTo>
                    <a:pt x="727" y="869"/>
                  </a:lnTo>
                  <a:lnTo>
                    <a:pt x="727" y="869"/>
                  </a:lnTo>
                  <a:lnTo>
                    <a:pt x="707" y="888"/>
                  </a:lnTo>
                  <a:lnTo>
                    <a:pt x="694" y="902"/>
                  </a:lnTo>
                  <a:lnTo>
                    <a:pt x="674" y="913"/>
                  </a:lnTo>
                  <a:lnTo>
                    <a:pt x="655" y="927"/>
                  </a:lnTo>
                  <a:lnTo>
                    <a:pt x="636" y="940"/>
                  </a:lnTo>
                  <a:lnTo>
                    <a:pt x="622" y="953"/>
                  </a:lnTo>
                  <a:lnTo>
                    <a:pt x="602" y="960"/>
                  </a:lnTo>
                  <a:lnTo>
                    <a:pt x="584" y="973"/>
                  </a:lnTo>
                  <a:lnTo>
                    <a:pt x="564" y="978"/>
                  </a:lnTo>
                  <a:lnTo>
                    <a:pt x="538" y="985"/>
                  </a:lnTo>
                  <a:lnTo>
                    <a:pt x="519" y="991"/>
                  </a:lnTo>
                  <a:lnTo>
                    <a:pt x="500" y="991"/>
                  </a:lnTo>
                  <a:lnTo>
                    <a:pt x="473" y="998"/>
                  </a:lnTo>
                  <a:lnTo>
                    <a:pt x="473" y="998"/>
                  </a:lnTo>
                  <a:lnTo>
                    <a:pt x="473" y="998"/>
                  </a:lnTo>
                  <a:lnTo>
                    <a:pt x="473" y="998"/>
                  </a:lnTo>
                  <a:lnTo>
                    <a:pt x="473" y="991"/>
                  </a:lnTo>
                  <a:lnTo>
                    <a:pt x="473" y="991"/>
                  </a:lnTo>
                  <a:lnTo>
                    <a:pt x="453" y="991"/>
                  </a:lnTo>
                  <a:lnTo>
                    <a:pt x="428" y="991"/>
                  </a:lnTo>
                  <a:lnTo>
                    <a:pt x="402" y="985"/>
                  </a:lnTo>
                  <a:lnTo>
                    <a:pt x="402" y="985"/>
                  </a:lnTo>
                  <a:lnTo>
                    <a:pt x="377" y="978"/>
                  </a:lnTo>
                  <a:lnTo>
                    <a:pt x="357" y="973"/>
                  </a:lnTo>
                  <a:lnTo>
                    <a:pt x="337" y="960"/>
                  </a:lnTo>
                  <a:lnTo>
                    <a:pt x="317" y="953"/>
                  </a:lnTo>
                  <a:lnTo>
                    <a:pt x="299" y="940"/>
                  </a:lnTo>
                  <a:lnTo>
                    <a:pt x="272" y="933"/>
                  </a:lnTo>
                  <a:lnTo>
                    <a:pt x="252" y="920"/>
                  </a:lnTo>
                  <a:lnTo>
                    <a:pt x="234" y="907"/>
                  </a:lnTo>
                  <a:lnTo>
                    <a:pt x="234" y="907"/>
                  </a:lnTo>
                  <a:lnTo>
                    <a:pt x="227" y="895"/>
                  </a:lnTo>
                  <a:lnTo>
                    <a:pt x="214" y="882"/>
                  </a:lnTo>
                  <a:lnTo>
                    <a:pt x="201" y="882"/>
                  </a:lnTo>
                  <a:lnTo>
                    <a:pt x="201" y="882"/>
                  </a:lnTo>
                  <a:lnTo>
                    <a:pt x="181" y="862"/>
                  </a:lnTo>
                  <a:lnTo>
                    <a:pt x="168" y="849"/>
                  </a:lnTo>
                  <a:lnTo>
                    <a:pt x="156" y="830"/>
                  </a:lnTo>
                  <a:lnTo>
                    <a:pt x="136" y="811"/>
                  </a:lnTo>
                  <a:lnTo>
                    <a:pt x="123" y="797"/>
                  </a:lnTo>
                  <a:lnTo>
                    <a:pt x="110" y="777"/>
                  </a:lnTo>
                  <a:lnTo>
                    <a:pt x="96" y="757"/>
                  </a:lnTo>
                  <a:lnTo>
                    <a:pt x="85" y="739"/>
                  </a:lnTo>
                  <a:lnTo>
                    <a:pt x="78" y="719"/>
                  </a:lnTo>
                  <a:lnTo>
                    <a:pt x="65" y="699"/>
                  </a:lnTo>
                  <a:lnTo>
                    <a:pt x="58" y="675"/>
                  </a:lnTo>
                  <a:lnTo>
                    <a:pt x="58" y="675"/>
                  </a:lnTo>
                  <a:lnTo>
                    <a:pt x="45" y="655"/>
                  </a:lnTo>
                  <a:lnTo>
                    <a:pt x="38" y="628"/>
                  </a:lnTo>
                  <a:lnTo>
                    <a:pt x="32" y="610"/>
                  </a:lnTo>
                  <a:lnTo>
                    <a:pt x="25" y="583"/>
                  </a:lnTo>
                  <a:lnTo>
                    <a:pt x="20" y="557"/>
                  </a:lnTo>
                  <a:lnTo>
                    <a:pt x="13" y="532"/>
                  </a:lnTo>
                  <a:lnTo>
                    <a:pt x="13" y="532"/>
                  </a:lnTo>
                  <a:lnTo>
                    <a:pt x="13" y="532"/>
                  </a:lnTo>
                  <a:lnTo>
                    <a:pt x="13" y="532"/>
                  </a:lnTo>
                  <a:lnTo>
                    <a:pt x="13" y="532"/>
                  </a:lnTo>
                  <a:lnTo>
                    <a:pt x="13" y="532"/>
                  </a:lnTo>
                  <a:lnTo>
                    <a:pt x="7" y="505"/>
                  </a:lnTo>
                  <a:lnTo>
                    <a:pt x="7" y="479"/>
                  </a:lnTo>
                  <a:lnTo>
                    <a:pt x="0" y="454"/>
                  </a:lnTo>
                  <a:lnTo>
                    <a:pt x="0" y="427"/>
                  </a:lnTo>
                  <a:lnTo>
                    <a:pt x="0" y="401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7" y="349"/>
                  </a:lnTo>
                  <a:lnTo>
                    <a:pt x="7" y="330"/>
                  </a:lnTo>
                  <a:lnTo>
                    <a:pt x="13" y="305"/>
                  </a:lnTo>
                  <a:lnTo>
                    <a:pt x="13" y="285"/>
                  </a:lnTo>
                  <a:lnTo>
                    <a:pt x="20" y="265"/>
                  </a:lnTo>
                  <a:lnTo>
                    <a:pt x="25" y="240"/>
                  </a:lnTo>
                  <a:lnTo>
                    <a:pt x="32" y="220"/>
                  </a:lnTo>
                  <a:lnTo>
                    <a:pt x="38" y="200"/>
                  </a:lnTo>
                  <a:lnTo>
                    <a:pt x="45" y="180"/>
                  </a:lnTo>
                  <a:lnTo>
                    <a:pt x="58" y="155"/>
                  </a:lnTo>
                  <a:lnTo>
                    <a:pt x="65" y="136"/>
                  </a:lnTo>
                  <a:lnTo>
                    <a:pt x="78" y="116"/>
                  </a:lnTo>
                  <a:lnTo>
                    <a:pt x="78" y="116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3" name="Freeform 43"/>
            <p:cNvSpPr>
              <a:spLocks/>
            </p:cNvSpPr>
            <p:nvPr/>
          </p:nvSpPr>
          <p:spPr bwMode="auto">
            <a:xfrm>
              <a:off x="3836" y="2115"/>
              <a:ext cx="26" cy="71"/>
            </a:xfrm>
            <a:custGeom>
              <a:avLst/>
              <a:gdLst>
                <a:gd name="T0" fmla="*/ 33 w 51"/>
                <a:gd name="T1" fmla="*/ 0 h 143"/>
                <a:gd name="T2" fmla="*/ 40 w 51"/>
                <a:gd name="T3" fmla="*/ 7 h 143"/>
                <a:gd name="T4" fmla="*/ 40 w 51"/>
                <a:gd name="T5" fmla="*/ 7 h 143"/>
                <a:gd name="T6" fmla="*/ 40 w 51"/>
                <a:gd name="T7" fmla="*/ 7 h 143"/>
                <a:gd name="T8" fmla="*/ 40 w 51"/>
                <a:gd name="T9" fmla="*/ 7 h 143"/>
                <a:gd name="T10" fmla="*/ 40 w 51"/>
                <a:gd name="T11" fmla="*/ 20 h 143"/>
                <a:gd name="T12" fmla="*/ 40 w 51"/>
                <a:gd name="T13" fmla="*/ 38 h 143"/>
                <a:gd name="T14" fmla="*/ 46 w 51"/>
                <a:gd name="T15" fmla="*/ 52 h 143"/>
                <a:gd name="T16" fmla="*/ 46 w 51"/>
                <a:gd name="T17" fmla="*/ 71 h 143"/>
                <a:gd name="T18" fmla="*/ 51 w 51"/>
                <a:gd name="T19" fmla="*/ 91 h 143"/>
                <a:gd name="T20" fmla="*/ 51 w 51"/>
                <a:gd name="T21" fmla="*/ 103 h 143"/>
                <a:gd name="T22" fmla="*/ 46 w 51"/>
                <a:gd name="T23" fmla="*/ 123 h 143"/>
                <a:gd name="T24" fmla="*/ 33 w 51"/>
                <a:gd name="T25" fmla="*/ 136 h 143"/>
                <a:gd name="T26" fmla="*/ 20 w 51"/>
                <a:gd name="T27" fmla="*/ 143 h 143"/>
                <a:gd name="T28" fmla="*/ 20 w 51"/>
                <a:gd name="T29" fmla="*/ 143 h 143"/>
                <a:gd name="T30" fmla="*/ 13 w 51"/>
                <a:gd name="T31" fmla="*/ 116 h 143"/>
                <a:gd name="T32" fmla="*/ 13 w 51"/>
                <a:gd name="T33" fmla="*/ 91 h 143"/>
                <a:gd name="T34" fmla="*/ 6 w 51"/>
                <a:gd name="T35" fmla="*/ 65 h 143"/>
                <a:gd name="T36" fmla="*/ 6 w 51"/>
                <a:gd name="T37" fmla="*/ 45 h 143"/>
                <a:gd name="T38" fmla="*/ 0 w 51"/>
                <a:gd name="T39" fmla="*/ 20 h 143"/>
                <a:gd name="T40" fmla="*/ 0 w 51"/>
                <a:gd name="T41" fmla="*/ 20 h 143"/>
                <a:gd name="T42" fmla="*/ 6 w 51"/>
                <a:gd name="T43" fmla="*/ 7 h 143"/>
                <a:gd name="T44" fmla="*/ 20 w 51"/>
                <a:gd name="T45" fmla="*/ 7 h 143"/>
                <a:gd name="T46" fmla="*/ 33 w 51"/>
                <a:gd name="T47" fmla="*/ 0 h 143"/>
                <a:gd name="T48" fmla="*/ 33 w 51"/>
                <a:gd name="T4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143">
                  <a:moveTo>
                    <a:pt x="33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20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46" y="71"/>
                  </a:lnTo>
                  <a:lnTo>
                    <a:pt x="51" y="91"/>
                  </a:lnTo>
                  <a:lnTo>
                    <a:pt x="51" y="103"/>
                  </a:lnTo>
                  <a:lnTo>
                    <a:pt x="46" y="123"/>
                  </a:lnTo>
                  <a:lnTo>
                    <a:pt x="33" y="136"/>
                  </a:lnTo>
                  <a:lnTo>
                    <a:pt x="20" y="143"/>
                  </a:lnTo>
                  <a:lnTo>
                    <a:pt x="20" y="143"/>
                  </a:lnTo>
                  <a:lnTo>
                    <a:pt x="13" y="116"/>
                  </a:lnTo>
                  <a:lnTo>
                    <a:pt x="13" y="91"/>
                  </a:lnTo>
                  <a:lnTo>
                    <a:pt x="6" y="65"/>
                  </a:lnTo>
                  <a:lnTo>
                    <a:pt x="6" y="4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7"/>
                  </a:lnTo>
                  <a:lnTo>
                    <a:pt x="20" y="7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599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4" name="Freeform 44"/>
            <p:cNvSpPr>
              <a:spLocks/>
            </p:cNvSpPr>
            <p:nvPr/>
          </p:nvSpPr>
          <p:spPr bwMode="auto">
            <a:xfrm>
              <a:off x="3846" y="2870"/>
              <a:ext cx="100" cy="22"/>
            </a:xfrm>
            <a:custGeom>
              <a:avLst/>
              <a:gdLst>
                <a:gd name="T0" fmla="*/ 201 w 201"/>
                <a:gd name="T1" fmla="*/ 0 h 45"/>
                <a:gd name="T2" fmla="*/ 201 w 201"/>
                <a:gd name="T3" fmla="*/ 13 h 45"/>
                <a:gd name="T4" fmla="*/ 201 w 201"/>
                <a:gd name="T5" fmla="*/ 27 h 45"/>
                <a:gd name="T6" fmla="*/ 201 w 201"/>
                <a:gd name="T7" fmla="*/ 38 h 45"/>
                <a:gd name="T8" fmla="*/ 201 w 201"/>
                <a:gd name="T9" fmla="*/ 38 h 45"/>
                <a:gd name="T10" fmla="*/ 181 w 201"/>
                <a:gd name="T11" fmla="*/ 45 h 45"/>
                <a:gd name="T12" fmla="*/ 156 w 201"/>
                <a:gd name="T13" fmla="*/ 45 h 45"/>
                <a:gd name="T14" fmla="*/ 136 w 201"/>
                <a:gd name="T15" fmla="*/ 38 h 45"/>
                <a:gd name="T16" fmla="*/ 109 w 201"/>
                <a:gd name="T17" fmla="*/ 38 h 45"/>
                <a:gd name="T18" fmla="*/ 91 w 201"/>
                <a:gd name="T19" fmla="*/ 38 h 45"/>
                <a:gd name="T20" fmla="*/ 64 w 201"/>
                <a:gd name="T21" fmla="*/ 33 h 45"/>
                <a:gd name="T22" fmla="*/ 45 w 201"/>
                <a:gd name="T23" fmla="*/ 33 h 45"/>
                <a:gd name="T24" fmla="*/ 20 w 201"/>
                <a:gd name="T25" fmla="*/ 27 h 45"/>
                <a:gd name="T26" fmla="*/ 0 w 201"/>
                <a:gd name="T27" fmla="*/ 27 h 45"/>
                <a:gd name="T28" fmla="*/ 0 w 201"/>
                <a:gd name="T29" fmla="*/ 27 h 45"/>
                <a:gd name="T30" fmla="*/ 0 w 201"/>
                <a:gd name="T31" fmla="*/ 20 h 45"/>
                <a:gd name="T32" fmla="*/ 0 w 201"/>
                <a:gd name="T33" fmla="*/ 7 h 45"/>
                <a:gd name="T34" fmla="*/ 0 w 201"/>
                <a:gd name="T35" fmla="*/ 0 h 45"/>
                <a:gd name="T36" fmla="*/ 0 w 201"/>
                <a:gd name="T37" fmla="*/ 0 h 45"/>
                <a:gd name="T38" fmla="*/ 6 w 201"/>
                <a:gd name="T39" fmla="*/ 0 h 45"/>
                <a:gd name="T40" fmla="*/ 26 w 201"/>
                <a:gd name="T41" fmla="*/ 0 h 45"/>
                <a:gd name="T42" fmla="*/ 51 w 201"/>
                <a:gd name="T43" fmla="*/ 0 h 45"/>
                <a:gd name="T44" fmla="*/ 84 w 201"/>
                <a:gd name="T45" fmla="*/ 0 h 45"/>
                <a:gd name="T46" fmla="*/ 116 w 201"/>
                <a:gd name="T47" fmla="*/ 0 h 45"/>
                <a:gd name="T48" fmla="*/ 149 w 201"/>
                <a:gd name="T49" fmla="*/ 0 h 45"/>
                <a:gd name="T50" fmla="*/ 174 w 201"/>
                <a:gd name="T51" fmla="*/ 0 h 45"/>
                <a:gd name="T52" fmla="*/ 194 w 201"/>
                <a:gd name="T53" fmla="*/ 0 h 45"/>
                <a:gd name="T54" fmla="*/ 201 w 201"/>
                <a:gd name="T55" fmla="*/ 0 h 45"/>
                <a:gd name="T56" fmla="*/ 201 w 201"/>
                <a:gd name="T5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1" h="45">
                  <a:moveTo>
                    <a:pt x="201" y="0"/>
                  </a:moveTo>
                  <a:lnTo>
                    <a:pt x="201" y="13"/>
                  </a:lnTo>
                  <a:lnTo>
                    <a:pt x="201" y="27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1" y="45"/>
                  </a:lnTo>
                  <a:lnTo>
                    <a:pt x="156" y="45"/>
                  </a:lnTo>
                  <a:lnTo>
                    <a:pt x="136" y="38"/>
                  </a:lnTo>
                  <a:lnTo>
                    <a:pt x="109" y="38"/>
                  </a:lnTo>
                  <a:lnTo>
                    <a:pt x="91" y="38"/>
                  </a:lnTo>
                  <a:lnTo>
                    <a:pt x="64" y="33"/>
                  </a:lnTo>
                  <a:lnTo>
                    <a:pt x="45" y="33"/>
                  </a:lnTo>
                  <a:lnTo>
                    <a:pt x="2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26" y="0"/>
                  </a:lnTo>
                  <a:lnTo>
                    <a:pt x="51" y="0"/>
                  </a:lnTo>
                  <a:lnTo>
                    <a:pt x="84" y="0"/>
                  </a:lnTo>
                  <a:lnTo>
                    <a:pt x="116" y="0"/>
                  </a:lnTo>
                  <a:lnTo>
                    <a:pt x="149" y="0"/>
                  </a:lnTo>
                  <a:lnTo>
                    <a:pt x="174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437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5" name="Freeform 45"/>
            <p:cNvSpPr>
              <a:spLocks/>
            </p:cNvSpPr>
            <p:nvPr/>
          </p:nvSpPr>
          <p:spPr bwMode="auto">
            <a:xfrm>
              <a:off x="3846" y="1800"/>
              <a:ext cx="143" cy="130"/>
            </a:xfrm>
            <a:custGeom>
              <a:avLst/>
              <a:gdLst>
                <a:gd name="T0" fmla="*/ 84 w 285"/>
                <a:gd name="T1" fmla="*/ 6 h 258"/>
                <a:gd name="T2" fmla="*/ 103 w 285"/>
                <a:gd name="T3" fmla="*/ 6 h 258"/>
                <a:gd name="T4" fmla="*/ 129 w 285"/>
                <a:gd name="T5" fmla="*/ 6 h 258"/>
                <a:gd name="T6" fmla="*/ 156 w 285"/>
                <a:gd name="T7" fmla="*/ 6 h 258"/>
                <a:gd name="T8" fmla="*/ 174 w 285"/>
                <a:gd name="T9" fmla="*/ 6 h 258"/>
                <a:gd name="T10" fmla="*/ 194 w 285"/>
                <a:gd name="T11" fmla="*/ 18 h 258"/>
                <a:gd name="T12" fmla="*/ 214 w 285"/>
                <a:gd name="T13" fmla="*/ 38 h 258"/>
                <a:gd name="T14" fmla="*/ 214 w 285"/>
                <a:gd name="T15" fmla="*/ 38 h 258"/>
                <a:gd name="T16" fmla="*/ 220 w 285"/>
                <a:gd name="T17" fmla="*/ 58 h 258"/>
                <a:gd name="T18" fmla="*/ 234 w 285"/>
                <a:gd name="T19" fmla="*/ 83 h 258"/>
                <a:gd name="T20" fmla="*/ 240 w 285"/>
                <a:gd name="T21" fmla="*/ 102 h 258"/>
                <a:gd name="T22" fmla="*/ 245 w 285"/>
                <a:gd name="T23" fmla="*/ 129 h 258"/>
                <a:gd name="T24" fmla="*/ 252 w 285"/>
                <a:gd name="T25" fmla="*/ 149 h 258"/>
                <a:gd name="T26" fmla="*/ 265 w 285"/>
                <a:gd name="T27" fmla="*/ 167 h 258"/>
                <a:gd name="T28" fmla="*/ 265 w 285"/>
                <a:gd name="T29" fmla="*/ 194 h 258"/>
                <a:gd name="T30" fmla="*/ 272 w 285"/>
                <a:gd name="T31" fmla="*/ 214 h 258"/>
                <a:gd name="T32" fmla="*/ 279 w 285"/>
                <a:gd name="T33" fmla="*/ 238 h 258"/>
                <a:gd name="T34" fmla="*/ 285 w 285"/>
                <a:gd name="T35" fmla="*/ 258 h 258"/>
                <a:gd name="T36" fmla="*/ 285 w 285"/>
                <a:gd name="T37" fmla="*/ 258 h 258"/>
                <a:gd name="T38" fmla="*/ 272 w 285"/>
                <a:gd name="T39" fmla="*/ 238 h 258"/>
                <a:gd name="T40" fmla="*/ 265 w 285"/>
                <a:gd name="T41" fmla="*/ 220 h 258"/>
                <a:gd name="T42" fmla="*/ 259 w 285"/>
                <a:gd name="T43" fmla="*/ 200 h 258"/>
                <a:gd name="T44" fmla="*/ 252 w 285"/>
                <a:gd name="T45" fmla="*/ 180 h 258"/>
                <a:gd name="T46" fmla="*/ 245 w 285"/>
                <a:gd name="T47" fmla="*/ 160 h 258"/>
                <a:gd name="T48" fmla="*/ 240 w 285"/>
                <a:gd name="T49" fmla="*/ 142 h 258"/>
                <a:gd name="T50" fmla="*/ 234 w 285"/>
                <a:gd name="T51" fmla="*/ 122 h 258"/>
                <a:gd name="T52" fmla="*/ 227 w 285"/>
                <a:gd name="T53" fmla="*/ 102 h 258"/>
                <a:gd name="T54" fmla="*/ 220 w 285"/>
                <a:gd name="T55" fmla="*/ 83 h 258"/>
                <a:gd name="T56" fmla="*/ 214 w 285"/>
                <a:gd name="T57" fmla="*/ 58 h 258"/>
                <a:gd name="T58" fmla="*/ 201 w 285"/>
                <a:gd name="T59" fmla="*/ 38 h 258"/>
                <a:gd name="T60" fmla="*/ 187 w 285"/>
                <a:gd name="T61" fmla="*/ 18 h 258"/>
                <a:gd name="T62" fmla="*/ 187 w 285"/>
                <a:gd name="T63" fmla="*/ 18 h 258"/>
                <a:gd name="T64" fmla="*/ 162 w 285"/>
                <a:gd name="T65" fmla="*/ 11 h 258"/>
                <a:gd name="T66" fmla="*/ 136 w 285"/>
                <a:gd name="T67" fmla="*/ 11 h 258"/>
                <a:gd name="T68" fmla="*/ 109 w 285"/>
                <a:gd name="T69" fmla="*/ 6 h 258"/>
                <a:gd name="T70" fmla="*/ 109 w 285"/>
                <a:gd name="T71" fmla="*/ 6 h 258"/>
                <a:gd name="T72" fmla="*/ 91 w 285"/>
                <a:gd name="T73" fmla="*/ 6 h 258"/>
                <a:gd name="T74" fmla="*/ 78 w 285"/>
                <a:gd name="T75" fmla="*/ 6 h 258"/>
                <a:gd name="T76" fmla="*/ 64 w 285"/>
                <a:gd name="T77" fmla="*/ 6 h 258"/>
                <a:gd name="T78" fmla="*/ 64 w 285"/>
                <a:gd name="T79" fmla="*/ 6 h 258"/>
                <a:gd name="T80" fmla="*/ 45 w 285"/>
                <a:gd name="T81" fmla="*/ 0 h 258"/>
                <a:gd name="T82" fmla="*/ 20 w 285"/>
                <a:gd name="T83" fmla="*/ 6 h 258"/>
                <a:gd name="T84" fmla="*/ 0 w 285"/>
                <a:gd name="T85" fmla="*/ 11 h 258"/>
                <a:gd name="T86" fmla="*/ 0 w 285"/>
                <a:gd name="T87" fmla="*/ 11 h 258"/>
                <a:gd name="T88" fmla="*/ 26 w 285"/>
                <a:gd name="T89" fmla="*/ 0 h 258"/>
                <a:gd name="T90" fmla="*/ 58 w 285"/>
                <a:gd name="T91" fmla="*/ 0 h 258"/>
                <a:gd name="T92" fmla="*/ 84 w 285"/>
                <a:gd name="T93" fmla="*/ 6 h 258"/>
                <a:gd name="T94" fmla="*/ 84 w 285"/>
                <a:gd name="T95" fmla="*/ 6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5" h="258">
                  <a:moveTo>
                    <a:pt x="84" y="6"/>
                  </a:moveTo>
                  <a:lnTo>
                    <a:pt x="103" y="6"/>
                  </a:lnTo>
                  <a:lnTo>
                    <a:pt x="129" y="6"/>
                  </a:lnTo>
                  <a:lnTo>
                    <a:pt x="156" y="6"/>
                  </a:lnTo>
                  <a:lnTo>
                    <a:pt x="174" y="6"/>
                  </a:lnTo>
                  <a:lnTo>
                    <a:pt x="194" y="18"/>
                  </a:lnTo>
                  <a:lnTo>
                    <a:pt x="214" y="38"/>
                  </a:lnTo>
                  <a:lnTo>
                    <a:pt x="214" y="38"/>
                  </a:lnTo>
                  <a:lnTo>
                    <a:pt x="220" y="58"/>
                  </a:lnTo>
                  <a:lnTo>
                    <a:pt x="234" y="83"/>
                  </a:lnTo>
                  <a:lnTo>
                    <a:pt x="240" y="102"/>
                  </a:lnTo>
                  <a:lnTo>
                    <a:pt x="245" y="129"/>
                  </a:lnTo>
                  <a:lnTo>
                    <a:pt x="252" y="149"/>
                  </a:lnTo>
                  <a:lnTo>
                    <a:pt x="265" y="167"/>
                  </a:lnTo>
                  <a:lnTo>
                    <a:pt x="265" y="194"/>
                  </a:lnTo>
                  <a:lnTo>
                    <a:pt x="272" y="214"/>
                  </a:lnTo>
                  <a:lnTo>
                    <a:pt x="279" y="238"/>
                  </a:lnTo>
                  <a:lnTo>
                    <a:pt x="285" y="258"/>
                  </a:lnTo>
                  <a:lnTo>
                    <a:pt x="285" y="258"/>
                  </a:lnTo>
                  <a:lnTo>
                    <a:pt x="272" y="238"/>
                  </a:lnTo>
                  <a:lnTo>
                    <a:pt x="265" y="220"/>
                  </a:lnTo>
                  <a:lnTo>
                    <a:pt x="259" y="200"/>
                  </a:lnTo>
                  <a:lnTo>
                    <a:pt x="252" y="180"/>
                  </a:lnTo>
                  <a:lnTo>
                    <a:pt x="245" y="160"/>
                  </a:lnTo>
                  <a:lnTo>
                    <a:pt x="240" y="142"/>
                  </a:lnTo>
                  <a:lnTo>
                    <a:pt x="234" y="122"/>
                  </a:lnTo>
                  <a:lnTo>
                    <a:pt x="227" y="102"/>
                  </a:lnTo>
                  <a:lnTo>
                    <a:pt x="220" y="83"/>
                  </a:lnTo>
                  <a:lnTo>
                    <a:pt x="214" y="58"/>
                  </a:lnTo>
                  <a:lnTo>
                    <a:pt x="201" y="38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62" y="11"/>
                  </a:lnTo>
                  <a:lnTo>
                    <a:pt x="136" y="11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1" y="6"/>
                  </a:lnTo>
                  <a:lnTo>
                    <a:pt x="78" y="6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45" y="0"/>
                  </a:lnTo>
                  <a:lnTo>
                    <a:pt x="20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6" y="0"/>
                  </a:lnTo>
                  <a:lnTo>
                    <a:pt x="58" y="0"/>
                  </a:lnTo>
                  <a:lnTo>
                    <a:pt x="84" y="6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BE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6" name="Freeform 46"/>
            <p:cNvSpPr>
              <a:spLocks/>
            </p:cNvSpPr>
            <p:nvPr/>
          </p:nvSpPr>
          <p:spPr bwMode="auto">
            <a:xfrm>
              <a:off x="3846" y="1809"/>
              <a:ext cx="146" cy="199"/>
            </a:xfrm>
            <a:custGeom>
              <a:avLst/>
              <a:gdLst>
                <a:gd name="T0" fmla="*/ 116 w 292"/>
                <a:gd name="T1" fmla="*/ 6 h 396"/>
                <a:gd name="T2" fmla="*/ 169 w 292"/>
                <a:gd name="T3" fmla="*/ 13 h 396"/>
                <a:gd name="T4" fmla="*/ 187 w 292"/>
                <a:gd name="T5" fmla="*/ 26 h 396"/>
                <a:gd name="T6" fmla="*/ 194 w 292"/>
                <a:gd name="T7" fmla="*/ 40 h 396"/>
                <a:gd name="T8" fmla="*/ 194 w 292"/>
                <a:gd name="T9" fmla="*/ 46 h 396"/>
                <a:gd name="T10" fmla="*/ 201 w 292"/>
                <a:gd name="T11" fmla="*/ 60 h 396"/>
                <a:gd name="T12" fmla="*/ 194 w 292"/>
                <a:gd name="T13" fmla="*/ 65 h 396"/>
                <a:gd name="T14" fmla="*/ 220 w 292"/>
                <a:gd name="T15" fmla="*/ 124 h 396"/>
                <a:gd name="T16" fmla="*/ 234 w 292"/>
                <a:gd name="T17" fmla="*/ 149 h 396"/>
                <a:gd name="T18" fmla="*/ 234 w 292"/>
                <a:gd name="T19" fmla="*/ 156 h 396"/>
                <a:gd name="T20" fmla="*/ 234 w 292"/>
                <a:gd name="T21" fmla="*/ 162 h 396"/>
                <a:gd name="T22" fmla="*/ 252 w 292"/>
                <a:gd name="T23" fmla="*/ 207 h 396"/>
                <a:gd name="T24" fmla="*/ 259 w 292"/>
                <a:gd name="T25" fmla="*/ 234 h 396"/>
                <a:gd name="T26" fmla="*/ 279 w 292"/>
                <a:gd name="T27" fmla="*/ 292 h 396"/>
                <a:gd name="T28" fmla="*/ 292 w 292"/>
                <a:gd name="T29" fmla="*/ 338 h 396"/>
                <a:gd name="T30" fmla="*/ 292 w 292"/>
                <a:gd name="T31" fmla="*/ 351 h 396"/>
                <a:gd name="T32" fmla="*/ 292 w 292"/>
                <a:gd name="T33" fmla="*/ 376 h 396"/>
                <a:gd name="T34" fmla="*/ 292 w 292"/>
                <a:gd name="T35" fmla="*/ 376 h 396"/>
                <a:gd name="T36" fmla="*/ 285 w 292"/>
                <a:gd name="T37" fmla="*/ 376 h 396"/>
                <a:gd name="T38" fmla="*/ 285 w 292"/>
                <a:gd name="T39" fmla="*/ 376 h 396"/>
                <a:gd name="T40" fmla="*/ 292 w 292"/>
                <a:gd name="T41" fmla="*/ 383 h 396"/>
                <a:gd name="T42" fmla="*/ 259 w 292"/>
                <a:gd name="T43" fmla="*/ 390 h 396"/>
                <a:gd name="T44" fmla="*/ 207 w 292"/>
                <a:gd name="T45" fmla="*/ 396 h 396"/>
                <a:gd name="T46" fmla="*/ 207 w 292"/>
                <a:gd name="T47" fmla="*/ 396 h 396"/>
                <a:gd name="T48" fmla="*/ 201 w 292"/>
                <a:gd name="T49" fmla="*/ 390 h 396"/>
                <a:gd name="T50" fmla="*/ 201 w 292"/>
                <a:gd name="T51" fmla="*/ 390 h 396"/>
                <a:gd name="T52" fmla="*/ 201 w 292"/>
                <a:gd name="T53" fmla="*/ 396 h 396"/>
                <a:gd name="T54" fmla="*/ 201 w 292"/>
                <a:gd name="T55" fmla="*/ 396 h 396"/>
                <a:gd name="T56" fmla="*/ 142 w 292"/>
                <a:gd name="T57" fmla="*/ 396 h 396"/>
                <a:gd name="T58" fmla="*/ 84 w 292"/>
                <a:gd name="T59" fmla="*/ 396 h 396"/>
                <a:gd name="T60" fmla="*/ 84 w 292"/>
                <a:gd name="T61" fmla="*/ 376 h 396"/>
                <a:gd name="T62" fmla="*/ 64 w 292"/>
                <a:gd name="T63" fmla="*/ 338 h 396"/>
                <a:gd name="T64" fmla="*/ 64 w 292"/>
                <a:gd name="T65" fmla="*/ 318 h 396"/>
                <a:gd name="T66" fmla="*/ 58 w 292"/>
                <a:gd name="T67" fmla="*/ 267 h 396"/>
                <a:gd name="T68" fmla="*/ 51 w 292"/>
                <a:gd name="T69" fmla="*/ 220 h 396"/>
                <a:gd name="T70" fmla="*/ 45 w 292"/>
                <a:gd name="T71" fmla="*/ 169 h 396"/>
                <a:gd name="T72" fmla="*/ 45 w 292"/>
                <a:gd name="T73" fmla="*/ 169 h 396"/>
                <a:gd name="T74" fmla="*/ 38 w 292"/>
                <a:gd name="T75" fmla="*/ 169 h 396"/>
                <a:gd name="T76" fmla="*/ 38 w 292"/>
                <a:gd name="T77" fmla="*/ 142 h 396"/>
                <a:gd name="T78" fmla="*/ 26 w 292"/>
                <a:gd name="T79" fmla="*/ 91 h 396"/>
                <a:gd name="T80" fmla="*/ 13 w 292"/>
                <a:gd name="T81" fmla="*/ 46 h 396"/>
                <a:gd name="T82" fmla="*/ 13 w 292"/>
                <a:gd name="T83" fmla="*/ 40 h 396"/>
                <a:gd name="T84" fmla="*/ 13 w 292"/>
                <a:gd name="T85" fmla="*/ 33 h 396"/>
                <a:gd name="T86" fmla="*/ 13 w 292"/>
                <a:gd name="T87" fmla="*/ 26 h 396"/>
                <a:gd name="T88" fmla="*/ 0 w 292"/>
                <a:gd name="T89" fmla="*/ 6 h 396"/>
                <a:gd name="T90" fmla="*/ 31 w 292"/>
                <a:gd name="T91" fmla="*/ 0 h 396"/>
                <a:gd name="T92" fmla="*/ 98 w 292"/>
                <a:gd name="T93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2" h="396">
                  <a:moveTo>
                    <a:pt x="98" y="6"/>
                  </a:moveTo>
                  <a:lnTo>
                    <a:pt x="116" y="6"/>
                  </a:lnTo>
                  <a:lnTo>
                    <a:pt x="142" y="6"/>
                  </a:lnTo>
                  <a:lnTo>
                    <a:pt x="169" y="13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33"/>
                  </a:lnTo>
                  <a:lnTo>
                    <a:pt x="194" y="40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94" y="53"/>
                  </a:lnTo>
                  <a:lnTo>
                    <a:pt x="201" y="60"/>
                  </a:lnTo>
                  <a:lnTo>
                    <a:pt x="194" y="65"/>
                  </a:lnTo>
                  <a:lnTo>
                    <a:pt x="194" y="65"/>
                  </a:lnTo>
                  <a:lnTo>
                    <a:pt x="207" y="91"/>
                  </a:lnTo>
                  <a:lnTo>
                    <a:pt x="220" y="124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4" y="156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45" y="189"/>
                  </a:lnTo>
                  <a:lnTo>
                    <a:pt x="252" y="207"/>
                  </a:lnTo>
                  <a:lnTo>
                    <a:pt x="259" y="234"/>
                  </a:lnTo>
                  <a:lnTo>
                    <a:pt x="259" y="234"/>
                  </a:lnTo>
                  <a:lnTo>
                    <a:pt x="272" y="267"/>
                  </a:lnTo>
                  <a:lnTo>
                    <a:pt x="279" y="292"/>
                  </a:lnTo>
                  <a:lnTo>
                    <a:pt x="285" y="318"/>
                  </a:lnTo>
                  <a:lnTo>
                    <a:pt x="292" y="338"/>
                  </a:lnTo>
                  <a:lnTo>
                    <a:pt x="292" y="338"/>
                  </a:lnTo>
                  <a:lnTo>
                    <a:pt x="292" y="351"/>
                  </a:lnTo>
                  <a:lnTo>
                    <a:pt x="292" y="363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85" y="376"/>
                  </a:lnTo>
                  <a:lnTo>
                    <a:pt x="285" y="376"/>
                  </a:lnTo>
                  <a:lnTo>
                    <a:pt x="285" y="376"/>
                  </a:lnTo>
                  <a:lnTo>
                    <a:pt x="292" y="383"/>
                  </a:lnTo>
                  <a:lnTo>
                    <a:pt x="292" y="383"/>
                  </a:lnTo>
                  <a:lnTo>
                    <a:pt x="292" y="383"/>
                  </a:lnTo>
                  <a:lnTo>
                    <a:pt x="259" y="390"/>
                  </a:lnTo>
                  <a:lnTo>
                    <a:pt x="234" y="390"/>
                  </a:lnTo>
                  <a:lnTo>
                    <a:pt x="207" y="396"/>
                  </a:lnTo>
                  <a:lnTo>
                    <a:pt x="207" y="396"/>
                  </a:lnTo>
                  <a:lnTo>
                    <a:pt x="207" y="396"/>
                  </a:lnTo>
                  <a:lnTo>
                    <a:pt x="201" y="390"/>
                  </a:lnTo>
                  <a:lnTo>
                    <a:pt x="201" y="390"/>
                  </a:lnTo>
                  <a:lnTo>
                    <a:pt x="201" y="390"/>
                  </a:lnTo>
                  <a:lnTo>
                    <a:pt x="201" y="390"/>
                  </a:lnTo>
                  <a:lnTo>
                    <a:pt x="201" y="390"/>
                  </a:lnTo>
                  <a:lnTo>
                    <a:pt x="201" y="396"/>
                  </a:lnTo>
                  <a:lnTo>
                    <a:pt x="201" y="396"/>
                  </a:lnTo>
                  <a:lnTo>
                    <a:pt x="201" y="396"/>
                  </a:lnTo>
                  <a:lnTo>
                    <a:pt x="174" y="396"/>
                  </a:lnTo>
                  <a:lnTo>
                    <a:pt x="142" y="396"/>
                  </a:lnTo>
                  <a:lnTo>
                    <a:pt x="116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76"/>
                  </a:lnTo>
                  <a:lnTo>
                    <a:pt x="78" y="356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18"/>
                  </a:lnTo>
                  <a:lnTo>
                    <a:pt x="64" y="292"/>
                  </a:lnTo>
                  <a:lnTo>
                    <a:pt x="58" y="267"/>
                  </a:lnTo>
                  <a:lnTo>
                    <a:pt x="58" y="247"/>
                  </a:lnTo>
                  <a:lnTo>
                    <a:pt x="51" y="220"/>
                  </a:lnTo>
                  <a:lnTo>
                    <a:pt x="51" y="196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38" y="169"/>
                  </a:lnTo>
                  <a:lnTo>
                    <a:pt x="38" y="169"/>
                  </a:lnTo>
                  <a:lnTo>
                    <a:pt x="38" y="169"/>
                  </a:lnTo>
                  <a:lnTo>
                    <a:pt x="38" y="142"/>
                  </a:lnTo>
                  <a:lnTo>
                    <a:pt x="31" y="118"/>
                  </a:lnTo>
                  <a:lnTo>
                    <a:pt x="26" y="91"/>
                  </a:lnTo>
                  <a:lnTo>
                    <a:pt x="20" y="65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26"/>
                  </a:lnTo>
                  <a:lnTo>
                    <a:pt x="6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31" y="0"/>
                  </a:lnTo>
                  <a:lnTo>
                    <a:pt x="64" y="0"/>
                  </a:lnTo>
                  <a:lnTo>
                    <a:pt x="98" y="6"/>
                  </a:lnTo>
                  <a:lnTo>
                    <a:pt x="98" y="6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7" name="Freeform 47"/>
            <p:cNvSpPr>
              <a:spLocks/>
            </p:cNvSpPr>
            <p:nvPr/>
          </p:nvSpPr>
          <p:spPr bwMode="auto">
            <a:xfrm>
              <a:off x="3865" y="2118"/>
              <a:ext cx="20" cy="39"/>
            </a:xfrm>
            <a:custGeom>
              <a:avLst/>
              <a:gdLst>
                <a:gd name="T0" fmla="*/ 7 w 40"/>
                <a:gd name="T1" fmla="*/ 20 h 78"/>
                <a:gd name="T2" fmla="*/ 0 w 40"/>
                <a:gd name="T3" fmla="*/ 13 h 78"/>
                <a:gd name="T4" fmla="*/ 7 w 40"/>
                <a:gd name="T5" fmla="*/ 6 h 78"/>
                <a:gd name="T6" fmla="*/ 7 w 40"/>
                <a:gd name="T7" fmla="*/ 0 h 78"/>
                <a:gd name="T8" fmla="*/ 7 w 40"/>
                <a:gd name="T9" fmla="*/ 0 h 78"/>
                <a:gd name="T10" fmla="*/ 13 w 40"/>
                <a:gd name="T11" fmla="*/ 0 h 78"/>
                <a:gd name="T12" fmla="*/ 20 w 40"/>
                <a:gd name="T13" fmla="*/ 0 h 78"/>
                <a:gd name="T14" fmla="*/ 26 w 40"/>
                <a:gd name="T15" fmla="*/ 0 h 78"/>
                <a:gd name="T16" fmla="*/ 26 w 40"/>
                <a:gd name="T17" fmla="*/ 0 h 78"/>
                <a:gd name="T18" fmla="*/ 33 w 40"/>
                <a:gd name="T19" fmla="*/ 13 h 78"/>
                <a:gd name="T20" fmla="*/ 33 w 40"/>
                <a:gd name="T21" fmla="*/ 25 h 78"/>
                <a:gd name="T22" fmla="*/ 40 w 40"/>
                <a:gd name="T23" fmla="*/ 31 h 78"/>
                <a:gd name="T24" fmla="*/ 40 w 40"/>
                <a:gd name="T25" fmla="*/ 31 h 78"/>
                <a:gd name="T26" fmla="*/ 26 w 40"/>
                <a:gd name="T27" fmla="*/ 45 h 78"/>
                <a:gd name="T28" fmla="*/ 20 w 40"/>
                <a:gd name="T29" fmla="*/ 58 h 78"/>
                <a:gd name="T30" fmla="*/ 7 w 40"/>
                <a:gd name="T31" fmla="*/ 78 h 78"/>
                <a:gd name="T32" fmla="*/ 7 w 40"/>
                <a:gd name="T33" fmla="*/ 78 h 78"/>
                <a:gd name="T34" fmla="*/ 7 w 40"/>
                <a:gd name="T35" fmla="*/ 58 h 78"/>
                <a:gd name="T36" fmla="*/ 0 w 40"/>
                <a:gd name="T37" fmla="*/ 38 h 78"/>
                <a:gd name="T38" fmla="*/ 0 w 40"/>
                <a:gd name="T39" fmla="*/ 20 h 78"/>
                <a:gd name="T40" fmla="*/ 0 w 40"/>
                <a:gd name="T41" fmla="*/ 20 h 78"/>
                <a:gd name="T42" fmla="*/ 0 w 40"/>
                <a:gd name="T43" fmla="*/ 20 h 78"/>
                <a:gd name="T44" fmla="*/ 7 w 40"/>
                <a:gd name="T45" fmla="*/ 20 h 78"/>
                <a:gd name="T46" fmla="*/ 7 w 40"/>
                <a:gd name="T47" fmla="*/ 20 h 78"/>
                <a:gd name="T48" fmla="*/ 7 w 40"/>
                <a:gd name="T49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78">
                  <a:moveTo>
                    <a:pt x="7" y="20"/>
                  </a:moveTo>
                  <a:lnTo>
                    <a:pt x="0" y="13"/>
                  </a:lnTo>
                  <a:lnTo>
                    <a:pt x="7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3" y="13"/>
                  </a:lnTo>
                  <a:lnTo>
                    <a:pt x="33" y="25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26" y="45"/>
                  </a:lnTo>
                  <a:lnTo>
                    <a:pt x="20" y="5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58"/>
                  </a:lnTo>
                  <a:lnTo>
                    <a:pt x="0" y="3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2D7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8" name="Freeform 48"/>
            <p:cNvSpPr>
              <a:spLocks/>
            </p:cNvSpPr>
            <p:nvPr/>
          </p:nvSpPr>
          <p:spPr bwMode="auto">
            <a:xfrm>
              <a:off x="3872" y="2721"/>
              <a:ext cx="103" cy="120"/>
            </a:xfrm>
            <a:custGeom>
              <a:avLst/>
              <a:gdLst>
                <a:gd name="T0" fmla="*/ 27 w 208"/>
                <a:gd name="T1" fmla="*/ 0 h 240"/>
                <a:gd name="T2" fmla="*/ 40 w 208"/>
                <a:gd name="T3" fmla="*/ 19 h 240"/>
                <a:gd name="T4" fmla="*/ 52 w 208"/>
                <a:gd name="T5" fmla="*/ 33 h 240"/>
                <a:gd name="T6" fmla="*/ 65 w 208"/>
                <a:gd name="T7" fmla="*/ 51 h 240"/>
                <a:gd name="T8" fmla="*/ 78 w 208"/>
                <a:gd name="T9" fmla="*/ 71 h 240"/>
                <a:gd name="T10" fmla="*/ 91 w 208"/>
                <a:gd name="T11" fmla="*/ 84 h 240"/>
                <a:gd name="T12" fmla="*/ 105 w 208"/>
                <a:gd name="T13" fmla="*/ 104 h 240"/>
                <a:gd name="T14" fmla="*/ 123 w 208"/>
                <a:gd name="T15" fmla="*/ 122 h 240"/>
                <a:gd name="T16" fmla="*/ 136 w 208"/>
                <a:gd name="T17" fmla="*/ 136 h 240"/>
                <a:gd name="T18" fmla="*/ 150 w 208"/>
                <a:gd name="T19" fmla="*/ 155 h 240"/>
                <a:gd name="T20" fmla="*/ 163 w 208"/>
                <a:gd name="T21" fmla="*/ 175 h 240"/>
                <a:gd name="T22" fmla="*/ 176 w 208"/>
                <a:gd name="T23" fmla="*/ 194 h 240"/>
                <a:gd name="T24" fmla="*/ 194 w 208"/>
                <a:gd name="T25" fmla="*/ 207 h 240"/>
                <a:gd name="T26" fmla="*/ 194 w 208"/>
                <a:gd name="T27" fmla="*/ 207 h 240"/>
                <a:gd name="T28" fmla="*/ 194 w 208"/>
                <a:gd name="T29" fmla="*/ 213 h 240"/>
                <a:gd name="T30" fmla="*/ 201 w 208"/>
                <a:gd name="T31" fmla="*/ 220 h 240"/>
                <a:gd name="T32" fmla="*/ 208 w 208"/>
                <a:gd name="T33" fmla="*/ 220 h 240"/>
                <a:gd name="T34" fmla="*/ 208 w 208"/>
                <a:gd name="T35" fmla="*/ 220 h 240"/>
                <a:gd name="T36" fmla="*/ 208 w 208"/>
                <a:gd name="T37" fmla="*/ 220 h 240"/>
                <a:gd name="T38" fmla="*/ 201 w 208"/>
                <a:gd name="T39" fmla="*/ 227 h 240"/>
                <a:gd name="T40" fmla="*/ 183 w 208"/>
                <a:gd name="T41" fmla="*/ 240 h 240"/>
                <a:gd name="T42" fmla="*/ 176 w 208"/>
                <a:gd name="T43" fmla="*/ 240 h 240"/>
                <a:gd name="T44" fmla="*/ 176 w 208"/>
                <a:gd name="T45" fmla="*/ 240 h 240"/>
                <a:gd name="T46" fmla="*/ 163 w 208"/>
                <a:gd name="T47" fmla="*/ 227 h 240"/>
                <a:gd name="T48" fmla="*/ 150 w 208"/>
                <a:gd name="T49" fmla="*/ 207 h 240"/>
                <a:gd name="T50" fmla="*/ 130 w 208"/>
                <a:gd name="T51" fmla="*/ 194 h 240"/>
                <a:gd name="T52" fmla="*/ 118 w 208"/>
                <a:gd name="T53" fmla="*/ 175 h 240"/>
                <a:gd name="T54" fmla="*/ 105 w 208"/>
                <a:gd name="T55" fmla="*/ 155 h 240"/>
                <a:gd name="T56" fmla="*/ 91 w 208"/>
                <a:gd name="T57" fmla="*/ 142 h 240"/>
                <a:gd name="T58" fmla="*/ 72 w 208"/>
                <a:gd name="T59" fmla="*/ 122 h 240"/>
                <a:gd name="T60" fmla="*/ 58 w 208"/>
                <a:gd name="T61" fmla="*/ 104 h 240"/>
                <a:gd name="T62" fmla="*/ 47 w 208"/>
                <a:gd name="T63" fmla="*/ 91 h 240"/>
                <a:gd name="T64" fmla="*/ 27 w 208"/>
                <a:gd name="T65" fmla="*/ 71 h 240"/>
                <a:gd name="T66" fmla="*/ 13 w 208"/>
                <a:gd name="T67" fmla="*/ 51 h 240"/>
                <a:gd name="T68" fmla="*/ 0 w 208"/>
                <a:gd name="T69" fmla="*/ 39 h 240"/>
                <a:gd name="T70" fmla="*/ 0 w 208"/>
                <a:gd name="T71" fmla="*/ 39 h 240"/>
                <a:gd name="T72" fmla="*/ 7 w 208"/>
                <a:gd name="T73" fmla="*/ 26 h 240"/>
                <a:gd name="T74" fmla="*/ 13 w 208"/>
                <a:gd name="T75" fmla="*/ 13 h 240"/>
                <a:gd name="T76" fmla="*/ 27 w 208"/>
                <a:gd name="T77" fmla="*/ 0 h 240"/>
                <a:gd name="T78" fmla="*/ 27 w 208"/>
                <a:gd name="T7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8" h="240">
                  <a:moveTo>
                    <a:pt x="27" y="0"/>
                  </a:moveTo>
                  <a:lnTo>
                    <a:pt x="40" y="19"/>
                  </a:lnTo>
                  <a:lnTo>
                    <a:pt x="52" y="33"/>
                  </a:lnTo>
                  <a:lnTo>
                    <a:pt x="65" y="51"/>
                  </a:lnTo>
                  <a:lnTo>
                    <a:pt x="78" y="71"/>
                  </a:lnTo>
                  <a:lnTo>
                    <a:pt x="91" y="84"/>
                  </a:lnTo>
                  <a:lnTo>
                    <a:pt x="105" y="104"/>
                  </a:lnTo>
                  <a:lnTo>
                    <a:pt x="123" y="122"/>
                  </a:lnTo>
                  <a:lnTo>
                    <a:pt x="136" y="136"/>
                  </a:lnTo>
                  <a:lnTo>
                    <a:pt x="150" y="155"/>
                  </a:lnTo>
                  <a:lnTo>
                    <a:pt x="163" y="175"/>
                  </a:lnTo>
                  <a:lnTo>
                    <a:pt x="176" y="194"/>
                  </a:lnTo>
                  <a:lnTo>
                    <a:pt x="194" y="207"/>
                  </a:lnTo>
                  <a:lnTo>
                    <a:pt x="194" y="207"/>
                  </a:lnTo>
                  <a:lnTo>
                    <a:pt x="194" y="213"/>
                  </a:lnTo>
                  <a:lnTo>
                    <a:pt x="201" y="220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01" y="227"/>
                  </a:lnTo>
                  <a:lnTo>
                    <a:pt x="183" y="240"/>
                  </a:lnTo>
                  <a:lnTo>
                    <a:pt x="176" y="240"/>
                  </a:lnTo>
                  <a:lnTo>
                    <a:pt x="176" y="240"/>
                  </a:lnTo>
                  <a:lnTo>
                    <a:pt x="163" y="227"/>
                  </a:lnTo>
                  <a:lnTo>
                    <a:pt x="150" y="207"/>
                  </a:lnTo>
                  <a:lnTo>
                    <a:pt x="130" y="194"/>
                  </a:lnTo>
                  <a:lnTo>
                    <a:pt x="118" y="175"/>
                  </a:lnTo>
                  <a:lnTo>
                    <a:pt x="105" y="155"/>
                  </a:lnTo>
                  <a:lnTo>
                    <a:pt x="91" y="142"/>
                  </a:lnTo>
                  <a:lnTo>
                    <a:pt x="72" y="122"/>
                  </a:lnTo>
                  <a:lnTo>
                    <a:pt x="58" y="104"/>
                  </a:lnTo>
                  <a:lnTo>
                    <a:pt x="47" y="91"/>
                  </a:lnTo>
                  <a:lnTo>
                    <a:pt x="27" y="71"/>
                  </a:lnTo>
                  <a:lnTo>
                    <a:pt x="13" y="5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7" y="26"/>
                  </a:lnTo>
                  <a:lnTo>
                    <a:pt x="13" y="1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37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29" name="Freeform 49"/>
            <p:cNvSpPr>
              <a:spLocks/>
            </p:cNvSpPr>
            <p:nvPr/>
          </p:nvSpPr>
          <p:spPr bwMode="auto">
            <a:xfrm>
              <a:off x="3885" y="2053"/>
              <a:ext cx="51" cy="72"/>
            </a:xfrm>
            <a:custGeom>
              <a:avLst/>
              <a:gdLst>
                <a:gd name="T0" fmla="*/ 0 w 103"/>
                <a:gd name="T1" fmla="*/ 45 h 143"/>
                <a:gd name="T2" fmla="*/ 6 w 103"/>
                <a:gd name="T3" fmla="*/ 39 h 143"/>
                <a:gd name="T4" fmla="*/ 6 w 103"/>
                <a:gd name="T5" fmla="*/ 25 h 143"/>
                <a:gd name="T6" fmla="*/ 13 w 103"/>
                <a:gd name="T7" fmla="*/ 19 h 143"/>
                <a:gd name="T8" fmla="*/ 13 w 103"/>
                <a:gd name="T9" fmla="*/ 19 h 143"/>
                <a:gd name="T10" fmla="*/ 31 w 103"/>
                <a:gd name="T11" fmla="*/ 7 h 143"/>
                <a:gd name="T12" fmla="*/ 58 w 103"/>
                <a:gd name="T13" fmla="*/ 0 h 143"/>
                <a:gd name="T14" fmla="*/ 78 w 103"/>
                <a:gd name="T15" fmla="*/ 0 h 143"/>
                <a:gd name="T16" fmla="*/ 78 w 103"/>
                <a:gd name="T17" fmla="*/ 0 h 143"/>
                <a:gd name="T18" fmla="*/ 91 w 103"/>
                <a:gd name="T19" fmla="*/ 12 h 143"/>
                <a:gd name="T20" fmla="*/ 96 w 103"/>
                <a:gd name="T21" fmla="*/ 25 h 143"/>
                <a:gd name="T22" fmla="*/ 103 w 103"/>
                <a:gd name="T23" fmla="*/ 39 h 143"/>
                <a:gd name="T24" fmla="*/ 103 w 103"/>
                <a:gd name="T25" fmla="*/ 39 h 143"/>
                <a:gd name="T26" fmla="*/ 103 w 103"/>
                <a:gd name="T27" fmla="*/ 39 h 143"/>
                <a:gd name="T28" fmla="*/ 96 w 103"/>
                <a:gd name="T29" fmla="*/ 39 h 143"/>
                <a:gd name="T30" fmla="*/ 96 w 103"/>
                <a:gd name="T31" fmla="*/ 39 h 143"/>
                <a:gd name="T32" fmla="*/ 96 w 103"/>
                <a:gd name="T33" fmla="*/ 39 h 143"/>
                <a:gd name="T34" fmla="*/ 96 w 103"/>
                <a:gd name="T35" fmla="*/ 52 h 143"/>
                <a:gd name="T36" fmla="*/ 96 w 103"/>
                <a:gd name="T37" fmla="*/ 59 h 143"/>
                <a:gd name="T38" fmla="*/ 103 w 103"/>
                <a:gd name="T39" fmla="*/ 65 h 143"/>
                <a:gd name="T40" fmla="*/ 103 w 103"/>
                <a:gd name="T41" fmla="*/ 65 h 143"/>
                <a:gd name="T42" fmla="*/ 84 w 103"/>
                <a:gd name="T43" fmla="*/ 78 h 143"/>
                <a:gd name="T44" fmla="*/ 58 w 103"/>
                <a:gd name="T45" fmla="*/ 97 h 143"/>
                <a:gd name="T46" fmla="*/ 38 w 103"/>
                <a:gd name="T47" fmla="*/ 117 h 143"/>
                <a:gd name="T48" fmla="*/ 20 w 103"/>
                <a:gd name="T49" fmla="*/ 143 h 143"/>
                <a:gd name="T50" fmla="*/ 20 w 103"/>
                <a:gd name="T51" fmla="*/ 143 h 143"/>
                <a:gd name="T52" fmla="*/ 20 w 103"/>
                <a:gd name="T53" fmla="*/ 130 h 143"/>
                <a:gd name="T54" fmla="*/ 13 w 103"/>
                <a:gd name="T55" fmla="*/ 117 h 143"/>
                <a:gd name="T56" fmla="*/ 20 w 103"/>
                <a:gd name="T57" fmla="*/ 110 h 143"/>
                <a:gd name="T58" fmla="*/ 20 w 103"/>
                <a:gd name="T59" fmla="*/ 110 h 143"/>
                <a:gd name="T60" fmla="*/ 13 w 103"/>
                <a:gd name="T61" fmla="*/ 97 h 143"/>
                <a:gd name="T62" fmla="*/ 6 w 103"/>
                <a:gd name="T63" fmla="*/ 90 h 143"/>
                <a:gd name="T64" fmla="*/ 0 w 103"/>
                <a:gd name="T65" fmla="*/ 78 h 143"/>
                <a:gd name="T66" fmla="*/ 0 w 103"/>
                <a:gd name="T67" fmla="*/ 78 h 143"/>
                <a:gd name="T68" fmla="*/ 0 w 103"/>
                <a:gd name="T69" fmla="*/ 72 h 143"/>
                <a:gd name="T70" fmla="*/ 0 w 103"/>
                <a:gd name="T71" fmla="*/ 52 h 143"/>
                <a:gd name="T72" fmla="*/ 0 w 103"/>
                <a:gd name="T73" fmla="*/ 45 h 143"/>
                <a:gd name="T74" fmla="*/ 0 w 103"/>
                <a:gd name="T75" fmla="*/ 4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" h="143">
                  <a:moveTo>
                    <a:pt x="0" y="45"/>
                  </a:moveTo>
                  <a:lnTo>
                    <a:pt x="6" y="39"/>
                  </a:lnTo>
                  <a:lnTo>
                    <a:pt x="6" y="25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31" y="7"/>
                  </a:lnTo>
                  <a:lnTo>
                    <a:pt x="5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91" y="12"/>
                  </a:lnTo>
                  <a:lnTo>
                    <a:pt x="96" y="2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96" y="52"/>
                  </a:lnTo>
                  <a:lnTo>
                    <a:pt x="96" y="59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84" y="78"/>
                  </a:lnTo>
                  <a:lnTo>
                    <a:pt x="58" y="97"/>
                  </a:lnTo>
                  <a:lnTo>
                    <a:pt x="38" y="117"/>
                  </a:lnTo>
                  <a:lnTo>
                    <a:pt x="20" y="143"/>
                  </a:lnTo>
                  <a:lnTo>
                    <a:pt x="20" y="143"/>
                  </a:lnTo>
                  <a:lnTo>
                    <a:pt x="20" y="130"/>
                  </a:lnTo>
                  <a:lnTo>
                    <a:pt x="13" y="117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13" y="97"/>
                  </a:lnTo>
                  <a:lnTo>
                    <a:pt x="6" y="9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0" name="Freeform 50"/>
            <p:cNvSpPr>
              <a:spLocks/>
            </p:cNvSpPr>
            <p:nvPr/>
          </p:nvSpPr>
          <p:spPr bwMode="auto">
            <a:xfrm>
              <a:off x="3897" y="2919"/>
              <a:ext cx="82" cy="113"/>
            </a:xfrm>
            <a:custGeom>
              <a:avLst/>
              <a:gdLst>
                <a:gd name="T0" fmla="*/ 59 w 162"/>
                <a:gd name="T1" fmla="*/ 123 h 225"/>
                <a:gd name="T2" fmla="*/ 71 w 162"/>
                <a:gd name="T3" fmla="*/ 96 h 225"/>
                <a:gd name="T4" fmla="*/ 84 w 162"/>
                <a:gd name="T5" fmla="*/ 65 h 225"/>
                <a:gd name="T6" fmla="*/ 98 w 162"/>
                <a:gd name="T7" fmla="*/ 38 h 225"/>
                <a:gd name="T8" fmla="*/ 98 w 162"/>
                <a:gd name="T9" fmla="*/ 38 h 225"/>
                <a:gd name="T10" fmla="*/ 104 w 162"/>
                <a:gd name="T11" fmla="*/ 31 h 225"/>
                <a:gd name="T12" fmla="*/ 117 w 162"/>
                <a:gd name="T13" fmla="*/ 12 h 225"/>
                <a:gd name="T14" fmla="*/ 117 w 162"/>
                <a:gd name="T15" fmla="*/ 0 h 225"/>
                <a:gd name="T16" fmla="*/ 117 w 162"/>
                <a:gd name="T17" fmla="*/ 0 h 225"/>
                <a:gd name="T18" fmla="*/ 131 w 162"/>
                <a:gd name="T19" fmla="*/ 25 h 225"/>
                <a:gd name="T20" fmla="*/ 142 w 162"/>
                <a:gd name="T21" fmla="*/ 45 h 225"/>
                <a:gd name="T22" fmla="*/ 162 w 162"/>
                <a:gd name="T23" fmla="*/ 65 h 225"/>
                <a:gd name="T24" fmla="*/ 162 w 162"/>
                <a:gd name="T25" fmla="*/ 65 h 225"/>
                <a:gd name="T26" fmla="*/ 156 w 162"/>
                <a:gd name="T27" fmla="*/ 65 h 225"/>
                <a:gd name="T28" fmla="*/ 142 w 162"/>
                <a:gd name="T29" fmla="*/ 65 h 225"/>
                <a:gd name="T30" fmla="*/ 131 w 162"/>
                <a:gd name="T31" fmla="*/ 78 h 225"/>
                <a:gd name="T32" fmla="*/ 131 w 162"/>
                <a:gd name="T33" fmla="*/ 78 h 225"/>
                <a:gd name="T34" fmla="*/ 124 w 162"/>
                <a:gd name="T35" fmla="*/ 96 h 225"/>
                <a:gd name="T36" fmla="*/ 111 w 162"/>
                <a:gd name="T37" fmla="*/ 116 h 225"/>
                <a:gd name="T38" fmla="*/ 91 w 162"/>
                <a:gd name="T39" fmla="*/ 136 h 225"/>
                <a:gd name="T40" fmla="*/ 78 w 162"/>
                <a:gd name="T41" fmla="*/ 149 h 225"/>
                <a:gd name="T42" fmla="*/ 66 w 162"/>
                <a:gd name="T43" fmla="*/ 174 h 225"/>
                <a:gd name="T44" fmla="*/ 66 w 162"/>
                <a:gd name="T45" fmla="*/ 174 h 225"/>
                <a:gd name="T46" fmla="*/ 46 w 162"/>
                <a:gd name="T47" fmla="*/ 187 h 225"/>
                <a:gd name="T48" fmla="*/ 33 w 162"/>
                <a:gd name="T49" fmla="*/ 207 h 225"/>
                <a:gd name="T50" fmla="*/ 13 w 162"/>
                <a:gd name="T51" fmla="*/ 225 h 225"/>
                <a:gd name="T52" fmla="*/ 13 w 162"/>
                <a:gd name="T53" fmla="*/ 225 h 225"/>
                <a:gd name="T54" fmla="*/ 13 w 162"/>
                <a:gd name="T55" fmla="*/ 220 h 225"/>
                <a:gd name="T56" fmla="*/ 0 w 162"/>
                <a:gd name="T57" fmla="*/ 214 h 225"/>
                <a:gd name="T58" fmla="*/ 0 w 162"/>
                <a:gd name="T59" fmla="*/ 207 h 225"/>
                <a:gd name="T60" fmla="*/ 0 w 162"/>
                <a:gd name="T61" fmla="*/ 207 h 225"/>
                <a:gd name="T62" fmla="*/ 20 w 162"/>
                <a:gd name="T63" fmla="*/ 194 h 225"/>
                <a:gd name="T64" fmla="*/ 33 w 162"/>
                <a:gd name="T65" fmla="*/ 167 h 225"/>
                <a:gd name="T66" fmla="*/ 46 w 162"/>
                <a:gd name="T67" fmla="*/ 143 h 225"/>
                <a:gd name="T68" fmla="*/ 59 w 162"/>
                <a:gd name="T69" fmla="*/ 123 h 225"/>
                <a:gd name="T70" fmla="*/ 59 w 162"/>
                <a:gd name="T71" fmla="*/ 12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" h="225">
                  <a:moveTo>
                    <a:pt x="59" y="123"/>
                  </a:moveTo>
                  <a:lnTo>
                    <a:pt x="71" y="96"/>
                  </a:lnTo>
                  <a:lnTo>
                    <a:pt x="84" y="65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104" y="31"/>
                  </a:lnTo>
                  <a:lnTo>
                    <a:pt x="117" y="1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31" y="25"/>
                  </a:lnTo>
                  <a:lnTo>
                    <a:pt x="142" y="45"/>
                  </a:lnTo>
                  <a:lnTo>
                    <a:pt x="162" y="65"/>
                  </a:lnTo>
                  <a:lnTo>
                    <a:pt x="162" y="65"/>
                  </a:lnTo>
                  <a:lnTo>
                    <a:pt x="156" y="65"/>
                  </a:lnTo>
                  <a:lnTo>
                    <a:pt x="142" y="65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24" y="96"/>
                  </a:lnTo>
                  <a:lnTo>
                    <a:pt x="111" y="116"/>
                  </a:lnTo>
                  <a:lnTo>
                    <a:pt x="91" y="136"/>
                  </a:lnTo>
                  <a:lnTo>
                    <a:pt x="78" y="149"/>
                  </a:lnTo>
                  <a:lnTo>
                    <a:pt x="66" y="174"/>
                  </a:lnTo>
                  <a:lnTo>
                    <a:pt x="66" y="174"/>
                  </a:lnTo>
                  <a:lnTo>
                    <a:pt x="46" y="187"/>
                  </a:lnTo>
                  <a:lnTo>
                    <a:pt x="33" y="207"/>
                  </a:lnTo>
                  <a:lnTo>
                    <a:pt x="13" y="225"/>
                  </a:lnTo>
                  <a:lnTo>
                    <a:pt x="13" y="225"/>
                  </a:lnTo>
                  <a:lnTo>
                    <a:pt x="13" y="220"/>
                  </a:lnTo>
                  <a:lnTo>
                    <a:pt x="0" y="214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20" y="194"/>
                  </a:lnTo>
                  <a:lnTo>
                    <a:pt x="33" y="167"/>
                  </a:lnTo>
                  <a:lnTo>
                    <a:pt x="46" y="143"/>
                  </a:lnTo>
                  <a:lnTo>
                    <a:pt x="59" y="123"/>
                  </a:lnTo>
                  <a:lnTo>
                    <a:pt x="59" y="123"/>
                  </a:lnTo>
                  <a:close/>
                </a:path>
              </a:pathLst>
            </a:custGeom>
            <a:solidFill>
              <a:srgbClr val="437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1" name="Freeform 51"/>
            <p:cNvSpPr>
              <a:spLocks/>
            </p:cNvSpPr>
            <p:nvPr/>
          </p:nvSpPr>
          <p:spPr bwMode="auto">
            <a:xfrm>
              <a:off x="3897" y="2406"/>
              <a:ext cx="10" cy="26"/>
            </a:xfrm>
            <a:custGeom>
              <a:avLst/>
              <a:gdLst>
                <a:gd name="T0" fmla="*/ 20 w 20"/>
                <a:gd name="T1" fmla="*/ 0 h 51"/>
                <a:gd name="T2" fmla="*/ 20 w 20"/>
                <a:gd name="T3" fmla="*/ 13 h 51"/>
                <a:gd name="T4" fmla="*/ 20 w 20"/>
                <a:gd name="T5" fmla="*/ 38 h 51"/>
                <a:gd name="T6" fmla="*/ 20 w 20"/>
                <a:gd name="T7" fmla="*/ 51 h 51"/>
                <a:gd name="T8" fmla="*/ 20 w 20"/>
                <a:gd name="T9" fmla="*/ 51 h 51"/>
                <a:gd name="T10" fmla="*/ 13 w 20"/>
                <a:gd name="T11" fmla="*/ 45 h 51"/>
                <a:gd name="T12" fmla="*/ 6 w 20"/>
                <a:gd name="T13" fmla="*/ 38 h 51"/>
                <a:gd name="T14" fmla="*/ 6 w 20"/>
                <a:gd name="T15" fmla="*/ 31 h 51"/>
                <a:gd name="T16" fmla="*/ 6 w 20"/>
                <a:gd name="T17" fmla="*/ 31 h 51"/>
                <a:gd name="T18" fmla="*/ 0 w 20"/>
                <a:gd name="T19" fmla="*/ 20 h 51"/>
                <a:gd name="T20" fmla="*/ 6 w 20"/>
                <a:gd name="T21" fmla="*/ 13 h 51"/>
                <a:gd name="T22" fmla="*/ 20 w 20"/>
                <a:gd name="T23" fmla="*/ 0 h 51"/>
                <a:gd name="T24" fmla="*/ 20 w 20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lnTo>
                    <a:pt x="20" y="13"/>
                  </a:lnTo>
                  <a:lnTo>
                    <a:pt x="20" y="38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45"/>
                  </a:lnTo>
                  <a:lnTo>
                    <a:pt x="6" y="3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0" y="20"/>
                  </a:lnTo>
                  <a:lnTo>
                    <a:pt x="6" y="13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2" name="Freeform 52"/>
            <p:cNvSpPr>
              <a:spLocks/>
            </p:cNvSpPr>
            <p:nvPr/>
          </p:nvSpPr>
          <p:spPr bwMode="auto">
            <a:xfrm>
              <a:off x="3901" y="2556"/>
              <a:ext cx="59" cy="71"/>
            </a:xfrm>
            <a:custGeom>
              <a:avLst/>
              <a:gdLst>
                <a:gd name="T0" fmla="*/ 20 w 118"/>
                <a:gd name="T1" fmla="*/ 45 h 143"/>
                <a:gd name="T2" fmla="*/ 47 w 118"/>
                <a:gd name="T3" fmla="*/ 25 h 143"/>
                <a:gd name="T4" fmla="*/ 65 w 118"/>
                <a:gd name="T5" fmla="*/ 14 h 143"/>
                <a:gd name="T6" fmla="*/ 92 w 118"/>
                <a:gd name="T7" fmla="*/ 7 h 143"/>
                <a:gd name="T8" fmla="*/ 118 w 118"/>
                <a:gd name="T9" fmla="*/ 0 h 143"/>
                <a:gd name="T10" fmla="*/ 118 w 118"/>
                <a:gd name="T11" fmla="*/ 0 h 143"/>
                <a:gd name="T12" fmla="*/ 118 w 118"/>
                <a:gd name="T13" fmla="*/ 0 h 143"/>
                <a:gd name="T14" fmla="*/ 118 w 118"/>
                <a:gd name="T15" fmla="*/ 0 h 143"/>
                <a:gd name="T16" fmla="*/ 118 w 118"/>
                <a:gd name="T17" fmla="*/ 7 h 143"/>
                <a:gd name="T18" fmla="*/ 118 w 118"/>
                <a:gd name="T19" fmla="*/ 7 h 143"/>
                <a:gd name="T20" fmla="*/ 111 w 118"/>
                <a:gd name="T21" fmla="*/ 0 h 143"/>
                <a:gd name="T22" fmla="*/ 111 w 118"/>
                <a:gd name="T23" fmla="*/ 7 h 143"/>
                <a:gd name="T24" fmla="*/ 105 w 118"/>
                <a:gd name="T25" fmla="*/ 7 h 143"/>
                <a:gd name="T26" fmla="*/ 105 w 118"/>
                <a:gd name="T27" fmla="*/ 7 h 143"/>
                <a:gd name="T28" fmla="*/ 105 w 118"/>
                <a:gd name="T29" fmla="*/ 7 h 143"/>
                <a:gd name="T30" fmla="*/ 105 w 118"/>
                <a:gd name="T31" fmla="*/ 7 h 143"/>
                <a:gd name="T32" fmla="*/ 105 w 118"/>
                <a:gd name="T33" fmla="*/ 7 h 143"/>
                <a:gd name="T34" fmla="*/ 105 w 118"/>
                <a:gd name="T35" fmla="*/ 7 h 143"/>
                <a:gd name="T36" fmla="*/ 85 w 118"/>
                <a:gd name="T37" fmla="*/ 19 h 143"/>
                <a:gd name="T38" fmla="*/ 72 w 118"/>
                <a:gd name="T39" fmla="*/ 39 h 143"/>
                <a:gd name="T40" fmla="*/ 65 w 118"/>
                <a:gd name="T41" fmla="*/ 59 h 143"/>
                <a:gd name="T42" fmla="*/ 53 w 118"/>
                <a:gd name="T43" fmla="*/ 78 h 143"/>
                <a:gd name="T44" fmla="*/ 47 w 118"/>
                <a:gd name="T45" fmla="*/ 103 h 143"/>
                <a:gd name="T46" fmla="*/ 40 w 118"/>
                <a:gd name="T47" fmla="*/ 123 h 143"/>
                <a:gd name="T48" fmla="*/ 40 w 118"/>
                <a:gd name="T49" fmla="*/ 123 h 143"/>
                <a:gd name="T50" fmla="*/ 40 w 118"/>
                <a:gd name="T51" fmla="*/ 130 h 143"/>
                <a:gd name="T52" fmla="*/ 33 w 118"/>
                <a:gd name="T53" fmla="*/ 136 h 143"/>
                <a:gd name="T54" fmla="*/ 33 w 118"/>
                <a:gd name="T55" fmla="*/ 143 h 143"/>
                <a:gd name="T56" fmla="*/ 33 w 118"/>
                <a:gd name="T57" fmla="*/ 143 h 143"/>
                <a:gd name="T58" fmla="*/ 20 w 118"/>
                <a:gd name="T59" fmla="*/ 136 h 143"/>
                <a:gd name="T60" fmla="*/ 7 w 118"/>
                <a:gd name="T61" fmla="*/ 130 h 143"/>
                <a:gd name="T62" fmla="*/ 0 w 118"/>
                <a:gd name="T63" fmla="*/ 123 h 143"/>
                <a:gd name="T64" fmla="*/ 0 w 118"/>
                <a:gd name="T65" fmla="*/ 123 h 143"/>
                <a:gd name="T66" fmla="*/ 7 w 118"/>
                <a:gd name="T67" fmla="*/ 97 h 143"/>
                <a:gd name="T68" fmla="*/ 7 w 118"/>
                <a:gd name="T69" fmla="*/ 72 h 143"/>
                <a:gd name="T70" fmla="*/ 20 w 118"/>
                <a:gd name="T71" fmla="*/ 45 h 143"/>
                <a:gd name="T72" fmla="*/ 20 w 118"/>
                <a:gd name="T73" fmla="*/ 4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143">
                  <a:moveTo>
                    <a:pt x="20" y="45"/>
                  </a:moveTo>
                  <a:lnTo>
                    <a:pt x="47" y="25"/>
                  </a:lnTo>
                  <a:lnTo>
                    <a:pt x="65" y="14"/>
                  </a:lnTo>
                  <a:lnTo>
                    <a:pt x="92" y="7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1" y="0"/>
                  </a:lnTo>
                  <a:lnTo>
                    <a:pt x="111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85" y="19"/>
                  </a:lnTo>
                  <a:lnTo>
                    <a:pt x="72" y="39"/>
                  </a:lnTo>
                  <a:lnTo>
                    <a:pt x="65" y="59"/>
                  </a:lnTo>
                  <a:lnTo>
                    <a:pt x="53" y="78"/>
                  </a:lnTo>
                  <a:lnTo>
                    <a:pt x="47" y="103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30"/>
                  </a:lnTo>
                  <a:lnTo>
                    <a:pt x="33" y="136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20" y="136"/>
                  </a:lnTo>
                  <a:lnTo>
                    <a:pt x="7" y="130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7" y="97"/>
                  </a:lnTo>
                  <a:lnTo>
                    <a:pt x="7" y="72"/>
                  </a:lnTo>
                  <a:lnTo>
                    <a:pt x="20" y="45"/>
                  </a:lnTo>
                  <a:lnTo>
                    <a:pt x="20" y="45"/>
                  </a:lnTo>
                  <a:close/>
                </a:path>
              </a:pathLst>
            </a:custGeom>
            <a:solidFill>
              <a:srgbClr val="BD8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3" name="Freeform 53"/>
            <p:cNvSpPr>
              <a:spLocks/>
            </p:cNvSpPr>
            <p:nvPr/>
          </p:nvSpPr>
          <p:spPr bwMode="auto">
            <a:xfrm>
              <a:off x="3917" y="2383"/>
              <a:ext cx="23" cy="105"/>
            </a:xfrm>
            <a:custGeom>
              <a:avLst/>
              <a:gdLst>
                <a:gd name="T0" fmla="*/ 7 w 45"/>
                <a:gd name="T1" fmla="*/ 175 h 208"/>
                <a:gd name="T2" fmla="*/ 7 w 45"/>
                <a:gd name="T3" fmla="*/ 149 h 208"/>
                <a:gd name="T4" fmla="*/ 7 w 45"/>
                <a:gd name="T5" fmla="*/ 124 h 208"/>
                <a:gd name="T6" fmla="*/ 7 w 45"/>
                <a:gd name="T7" fmla="*/ 104 h 208"/>
                <a:gd name="T8" fmla="*/ 7 w 45"/>
                <a:gd name="T9" fmla="*/ 77 h 208"/>
                <a:gd name="T10" fmla="*/ 7 w 45"/>
                <a:gd name="T11" fmla="*/ 59 h 208"/>
                <a:gd name="T12" fmla="*/ 7 w 45"/>
                <a:gd name="T13" fmla="*/ 33 h 208"/>
                <a:gd name="T14" fmla="*/ 7 w 45"/>
                <a:gd name="T15" fmla="*/ 13 h 208"/>
                <a:gd name="T16" fmla="*/ 7 w 45"/>
                <a:gd name="T17" fmla="*/ 13 h 208"/>
                <a:gd name="T18" fmla="*/ 7 w 45"/>
                <a:gd name="T19" fmla="*/ 6 h 208"/>
                <a:gd name="T20" fmla="*/ 7 w 45"/>
                <a:gd name="T21" fmla="*/ 0 h 208"/>
                <a:gd name="T22" fmla="*/ 14 w 45"/>
                <a:gd name="T23" fmla="*/ 0 h 208"/>
                <a:gd name="T24" fmla="*/ 14 w 45"/>
                <a:gd name="T25" fmla="*/ 0 h 208"/>
                <a:gd name="T26" fmla="*/ 20 w 45"/>
                <a:gd name="T27" fmla="*/ 26 h 208"/>
                <a:gd name="T28" fmla="*/ 27 w 45"/>
                <a:gd name="T29" fmla="*/ 46 h 208"/>
                <a:gd name="T30" fmla="*/ 39 w 45"/>
                <a:gd name="T31" fmla="*/ 66 h 208"/>
                <a:gd name="T32" fmla="*/ 45 w 45"/>
                <a:gd name="T33" fmla="*/ 91 h 208"/>
                <a:gd name="T34" fmla="*/ 45 w 45"/>
                <a:gd name="T35" fmla="*/ 91 h 208"/>
                <a:gd name="T36" fmla="*/ 39 w 45"/>
                <a:gd name="T37" fmla="*/ 111 h 208"/>
                <a:gd name="T38" fmla="*/ 39 w 45"/>
                <a:gd name="T39" fmla="*/ 131 h 208"/>
                <a:gd name="T40" fmla="*/ 45 w 45"/>
                <a:gd name="T41" fmla="*/ 149 h 208"/>
                <a:gd name="T42" fmla="*/ 45 w 45"/>
                <a:gd name="T43" fmla="*/ 149 h 208"/>
                <a:gd name="T44" fmla="*/ 39 w 45"/>
                <a:gd name="T45" fmla="*/ 149 h 208"/>
                <a:gd name="T46" fmla="*/ 32 w 45"/>
                <a:gd name="T47" fmla="*/ 162 h 208"/>
                <a:gd name="T48" fmla="*/ 27 w 45"/>
                <a:gd name="T49" fmla="*/ 169 h 208"/>
                <a:gd name="T50" fmla="*/ 27 w 45"/>
                <a:gd name="T51" fmla="*/ 169 h 208"/>
                <a:gd name="T52" fmla="*/ 27 w 45"/>
                <a:gd name="T53" fmla="*/ 182 h 208"/>
                <a:gd name="T54" fmla="*/ 27 w 45"/>
                <a:gd name="T55" fmla="*/ 195 h 208"/>
                <a:gd name="T56" fmla="*/ 27 w 45"/>
                <a:gd name="T57" fmla="*/ 208 h 208"/>
                <a:gd name="T58" fmla="*/ 27 w 45"/>
                <a:gd name="T59" fmla="*/ 208 h 208"/>
                <a:gd name="T60" fmla="*/ 14 w 45"/>
                <a:gd name="T61" fmla="*/ 195 h 208"/>
                <a:gd name="T62" fmla="*/ 0 w 45"/>
                <a:gd name="T63" fmla="*/ 189 h 208"/>
                <a:gd name="T64" fmla="*/ 7 w 45"/>
                <a:gd name="T65" fmla="*/ 175 h 208"/>
                <a:gd name="T66" fmla="*/ 7 w 45"/>
                <a:gd name="T67" fmla="*/ 17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208">
                  <a:moveTo>
                    <a:pt x="7" y="175"/>
                  </a:moveTo>
                  <a:lnTo>
                    <a:pt x="7" y="149"/>
                  </a:lnTo>
                  <a:lnTo>
                    <a:pt x="7" y="124"/>
                  </a:lnTo>
                  <a:lnTo>
                    <a:pt x="7" y="104"/>
                  </a:lnTo>
                  <a:lnTo>
                    <a:pt x="7" y="77"/>
                  </a:lnTo>
                  <a:lnTo>
                    <a:pt x="7" y="59"/>
                  </a:lnTo>
                  <a:lnTo>
                    <a:pt x="7" y="3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6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6"/>
                  </a:lnTo>
                  <a:lnTo>
                    <a:pt x="27" y="46"/>
                  </a:lnTo>
                  <a:lnTo>
                    <a:pt x="39" y="66"/>
                  </a:lnTo>
                  <a:lnTo>
                    <a:pt x="45" y="91"/>
                  </a:lnTo>
                  <a:lnTo>
                    <a:pt x="45" y="91"/>
                  </a:lnTo>
                  <a:lnTo>
                    <a:pt x="39" y="111"/>
                  </a:lnTo>
                  <a:lnTo>
                    <a:pt x="39" y="131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39" y="149"/>
                  </a:lnTo>
                  <a:lnTo>
                    <a:pt x="32" y="162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82"/>
                  </a:lnTo>
                  <a:lnTo>
                    <a:pt x="27" y="195"/>
                  </a:lnTo>
                  <a:lnTo>
                    <a:pt x="27" y="208"/>
                  </a:lnTo>
                  <a:lnTo>
                    <a:pt x="27" y="208"/>
                  </a:lnTo>
                  <a:lnTo>
                    <a:pt x="14" y="195"/>
                  </a:lnTo>
                  <a:lnTo>
                    <a:pt x="0" y="189"/>
                  </a:lnTo>
                  <a:lnTo>
                    <a:pt x="7" y="175"/>
                  </a:lnTo>
                  <a:lnTo>
                    <a:pt x="7" y="175"/>
                  </a:lnTo>
                  <a:close/>
                </a:path>
              </a:pathLst>
            </a:custGeom>
            <a:solidFill>
              <a:srgbClr val="062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4" name="Freeform 54"/>
            <p:cNvSpPr>
              <a:spLocks/>
            </p:cNvSpPr>
            <p:nvPr/>
          </p:nvSpPr>
          <p:spPr bwMode="auto">
            <a:xfrm>
              <a:off x="3921" y="2559"/>
              <a:ext cx="152" cy="152"/>
            </a:xfrm>
            <a:custGeom>
              <a:avLst/>
              <a:gdLst>
                <a:gd name="T0" fmla="*/ 91 w 305"/>
                <a:gd name="T1" fmla="*/ 12 h 304"/>
                <a:gd name="T2" fmla="*/ 110 w 305"/>
                <a:gd name="T3" fmla="*/ 0 h 304"/>
                <a:gd name="T4" fmla="*/ 110 w 305"/>
                <a:gd name="T5" fmla="*/ 0 h 304"/>
                <a:gd name="T6" fmla="*/ 110 w 305"/>
                <a:gd name="T7" fmla="*/ 0 h 304"/>
                <a:gd name="T8" fmla="*/ 130 w 305"/>
                <a:gd name="T9" fmla="*/ 0 h 304"/>
                <a:gd name="T10" fmla="*/ 168 w 305"/>
                <a:gd name="T11" fmla="*/ 7 h 304"/>
                <a:gd name="T12" fmla="*/ 201 w 305"/>
                <a:gd name="T13" fmla="*/ 25 h 304"/>
                <a:gd name="T14" fmla="*/ 234 w 305"/>
                <a:gd name="T15" fmla="*/ 52 h 304"/>
                <a:gd name="T16" fmla="*/ 266 w 305"/>
                <a:gd name="T17" fmla="*/ 71 h 304"/>
                <a:gd name="T18" fmla="*/ 286 w 305"/>
                <a:gd name="T19" fmla="*/ 78 h 304"/>
                <a:gd name="T20" fmla="*/ 305 w 305"/>
                <a:gd name="T21" fmla="*/ 96 h 304"/>
                <a:gd name="T22" fmla="*/ 305 w 305"/>
                <a:gd name="T23" fmla="*/ 110 h 304"/>
                <a:gd name="T24" fmla="*/ 272 w 305"/>
                <a:gd name="T25" fmla="*/ 136 h 304"/>
                <a:gd name="T26" fmla="*/ 259 w 305"/>
                <a:gd name="T27" fmla="*/ 154 h 304"/>
                <a:gd name="T28" fmla="*/ 266 w 305"/>
                <a:gd name="T29" fmla="*/ 207 h 304"/>
                <a:gd name="T30" fmla="*/ 279 w 305"/>
                <a:gd name="T31" fmla="*/ 252 h 304"/>
                <a:gd name="T32" fmla="*/ 279 w 305"/>
                <a:gd name="T33" fmla="*/ 297 h 304"/>
                <a:gd name="T34" fmla="*/ 279 w 305"/>
                <a:gd name="T35" fmla="*/ 297 h 304"/>
                <a:gd name="T36" fmla="*/ 272 w 305"/>
                <a:gd name="T37" fmla="*/ 304 h 304"/>
                <a:gd name="T38" fmla="*/ 252 w 305"/>
                <a:gd name="T39" fmla="*/ 297 h 304"/>
                <a:gd name="T40" fmla="*/ 227 w 305"/>
                <a:gd name="T41" fmla="*/ 265 h 304"/>
                <a:gd name="T42" fmla="*/ 194 w 305"/>
                <a:gd name="T43" fmla="*/ 252 h 304"/>
                <a:gd name="T44" fmla="*/ 174 w 305"/>
                <a:gd name="T45" fmla="*/ 265 h 304"/>
                <a:gd name="T46" fmla="*/ 130 w 305"/>
                <a:gd name="T47" fmla="*/ 265 h 304"/>
                <a:gd name="T48" fmla="*/ 116 w 305"/>
                <a:gd name="T49" fmla="*/ 252 h 304"/>
                <a:gd name="T50" fmla="*/ 110 w 305"/>
                <a:gd name="T51" fmla="*/ 252 h 304"/>
                <a:gd name="T52" fmla="*/ 103 w 305"/>
                <a:gd name="T53" fmla="*/ 252 h 304"/>
                <a:gd name="T54" fmla="*/ 103 w 305"/>
                <a:gd name="T55" fmla="*/ 246 h 304"/>
                <a:gd name="T56" fmla="*/ 103 w 305"/>
                <a:gd name="T57" fmla="*/ 246 h 304"/>
                <a:gd name="T58" fmla="*/ 65 w 305"/>
                <a:gd name="T59" fmla="*/ 232 h 304"/>
                <a:gd name="T60" fmla="*/ 38 w 305"/>
                <a:gd name="T61" fmla="*/ 232 h 304"/>
                <a:gd name="T62" fmla="*/ 32 w 305"/>
                <a:gd name="T63" fmla="*/ 226 h 304"/>
                <a:gd name="T64" fmla="*/ 32 w 305"/>
                <a:gd name="T65" fmla="*/ 221 h 304"/>
                <a:gd name="T66" fmla="*/ 32 w 305"/>
                <a:gd name="T67" fmla="*/ 214 h 304"/>
                <a:gd name="T68" fmla="*/ 25 w 305"/>
                <a:gd name="T69" fmla="*/ 214 h 304"/>
                <a:gd name="T70" fmla="*/ 7 w 305"/>
                <a:gd name="T71" fmla="*/ 188 h 304"/>
                <a:gd name="T72" fmla="*/ 0 w 305"/>
                <a:gd name="T73" fmla="*/ 168 h 304"/>
                <a:gd name="T74" fmla="*/ 13 w 305"/>
                <a:gd name="T75" fmla="*/ 129 h 304"/>
                <a:gd name="T76" fmla="*/ 25 w 305"/>
                <a:gd name="T77" fmla="*/ 83 h 304"/>
                <a:gd name="T78" fmla="*/ 52 w 305"/>
                <a:gd name="T79" fmla="*/ 52 h 304"/>
                <a:gd name="T80" fmla="*/ 78 w 305"/>
                <a:gd name="T81" fmla="*/ 1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04">
                  <a:moveTo>
                    <a:pt x="78" y="12"/>
                  </a:moveTo>
                  <a:lnTo>
                    <a:pt x="91" y="12"/>
                  </a:lnTo>
                  <a:lnTo>
                    <a:pt x="103" y="1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30" y="0"/>
                  </a:lnTo>
                  <a:lnTo>
                    <a:pt x="149" y="0"/>
                  </a:lnTo>
                  <a:lnTo>
                    <a:pt x="168" y="7"/>
                  </a:lnTo>
                  <a:lnTo>
                    <a:pt x="188" y="18"/>
                  </a:lnTo>
                  <a:lnTo>
                    <a:pt x="201" y="25"/>
                  </a:lnTo>
                  <a:lnTo>
                    <a:pt x="221" y="38"/>
                  </a:lnTo>
                  <a:lnTo>
                    <a:pt x="234" y="52"/>
                  </a:lnTo>
                  <a:lnTo>
                    <a:pt x="252" y="65"/>
                  </a:lnTo>
                  <a:lnTo>
                    <a:pt x="266" y="71"/>
                  </a:lnTo>
                  <a:lnTo>
                    <a:pt x="286" y="78"/>
                  </a:lnTo>
                  <a:lnTo>
                    <a:pt x="286" y="78"/>
                  </a:lnTo>
                  <a:lnTo>
                    <a:pt x="299" y="90"/>
                  </a:lnTo>
                  <a:lnTo>
                    <a:pt x="305" y="96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286" y="123"/>
                  </a:lnTo>
                  <a:lnTo>
                    <a:pt x="272" y="136"/>
                  </a:lnTo>
                  <a:lnTo>
                    <a:pt x="259" y="154"/>
                  </a:lnTo>
                  <a:lnTo>
                    <a:pt x="259" y="154"/>
                  </a:lnTo>
                  <a:lnTo>
                    <a:pt x="259" y="181"/>
                  </a:lnTo>
                  <a:lnTo>
                    <a:pt x="266" y="207"/>
                  </a:lnTo>
                  <a:lnTo>
                    <a:pt x="272" y="226"/>
                  </a:lnTo>
                  <a:lnTo>
                    <a:pt x="279" y="252"/>
                  </a:lnTo>
                  <a:lnTo>
                    <a:pt x="286" y="279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2" y="304"/>
                  </a:lnTo>
                  <a:lnTo>
                    <a:pt x="272" y="304"/>
                  </a:lnTo>
                  <a:lnTo>
                    <a:pt x="272" y="304"/>
                  </a:lnTo>
                  <a:lnTo>
                    <a:pt x="252" y="297"/>
                  </a:lnTo>
                  <a:lnTo>
                    <a:pt x="239" y="279"/>
                  </a:lnTo>
                  <a:lnTo>
                    <a:pt x="227" y="265"/>
                  </a:lnTo>
                  <a:lnTo>
                    <a:pt x="214" y="259"/>
                  </a:lnTo>
                  <a:lnTo>
                    <a:pt x="194" y="252"/>
                  </a:lnTo>
                  <a:lnTo>
                    <a:pt x="174" y="265"/>
                  </a:lnTo>
                  <a:lnTo>
                    <a:pt x="174" y="265"/>
                  </a:lnTo>
                  <a:lnTo>
                    <a:pt x="149" y="265"/>
                  </a:lnTo>
                  <a:lnTo>
                    <a:pt x="130" y="265"/>
                  </a:lnTo>
                  <a:lnTo>
                    <a:pt x="116" y="252"/>
                  </a:lnTo>
                  <a:lnTo>
                    <a:pt x="116" y="252"/>
                  </a:lnTo>
                  <a:lnTo>
                    <a:pt x="110" y="252"/>
                  </a:lnTo>
                  <a:lnTo>
                    <a:pt x="110" y="252"/>
                  </a:lnTo>
                  <a:lnTo>
                    <a:pt x="103" y="252"/>
                  </a:lnTo>
                  <a:lnTo>
                    <a:pt x="103" y="252"/>
                  </a:lnTo>
                  <a:lnTo>
                    <a:pt x="103" y="246"/>
                  </a:lnTo>
                  <a:lnTo>
                    <a:pt x="103" y="246"/>
                  </a:lnTo>
                  <a:lnTo>
                    <a:pt x="103" y="246"/>
                  </a:lnTo>
                  <a:lnTo>
                    <a:pt x="103" y="246"/>
                  </a:lnTo>
                  <a:lnTo>
                    <a:pt x="85" y="239"/>
                  </a:lnTo>
                  <a:lnTo>
                    <a:pt x="65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26"/>
                  </a:lnTo>
                  <a:lnTo>
                    <a:pt x="32" y="226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32" y="214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13" y="207"/>
                  </a:lnTo>
                  <a:lnTo>
                    <a:pt x="7" y="18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7" y="149"/>
                  </a:lnTo>
                  <a:lnTo>
                    <a:pt x="13" y="129"/>
                  </a:lnTo>
                  <a:lnTo>
                    <a:pt x="20" y="110"/>
                  </a:lnTo>
                  <a:lnTo>
                    <a:pt x="25" y="83"/>
                  </a:lnTo>
                  <a:lnTo>
                    <a:pt x="38" y="65"/>
                  </a:lnTo>
                  <a:lnTo>
                    <a:pt x="52" y="52"/>
                  </a:lnTo>
                  <a:lnTo>
                    <a:pt x="65" y="32"/>
                  </a:lnTo>
                  <a:lnTo>
                    <a:pt x="78" y="12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rgbClr val="FB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5" name="Freeform 55"/>
            <p:cNvSpPr>
              <a:spLocks/>
            </p:cNvSpPr>
            <p:nvPr/>
          </p:nvSpPr>
          <p:spPr bwMode="auto">
            <a:xfrm>
              <a:off x="3940" y="2500"/>
              <a:ext cx="3" cy="1"/>
            </a:xfrm>
            <a:custGeom>
              <a:avLst/>
              <a:gdLst>
                <a:gd name="T0" fmla="*/ 0 w 7"/>
                <a:gd name="T1" fmla="*/ 7 w 7"/>
                <a:gd name="T2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6" name="Freeform 56"/>
            <p:cNvSpPr>
              <a:spLocks/>
            </p:cNvSpPr>
            <p:nvPr/>
          </p:nvSpPr>
          <p:spPr bwMode="auto">
            <a:xfrm>
              <a:off x="3950" y="2458"/>
              <a:ext cx="477" cy="490"/>
            </a:xfrm>
            <a:custGeom>
              <a:avLst/>
              <a:gdLst>
                <a:gd name="T0" fmla="*/ 13 w 954"/>
                <a:gd name="T1" fmla="*/ 33 h 980"/>
                <a:gd name="T2" fmla="*/ 78 w 954"/>
                <a:gd name="T3" fmla="*/ 20 h 980"/>
                <a:gd name="T4" fmla="*/ 252 w 954"/>
                <a:gd name="T5" fmla="*/ 6 h 980"/>
                <a:gd name="T6" fmla="*/ 422 w 954"/>
                <a:gd name="T7" fmla="*/ 0 h 980"/>
                <a:gd name="T8" fmla="*/ 571 w 954"/>
                <a:gd name="T9" fmla="*/ 40 h 980"/>
                <a:gd name="T10" fmla="*/ 622 w 954"/>
                <a:gd name="T11" fmla="*/ 195 h 980"/>
                <a:gd name="T12" fmla="*/ 642 w 954"/>
                <a:gd name="T13" fmla="*/ 273 h 980"/>
                <a:gd name="T14" fmla="*/ 772 w 954"/>
                <a:gd name="T15" fmla="*/ 298 h 980"/>
                <a:gd name="T16" fmla="*/ 856 w 954"/>
                <a:gd name="T17" fmla="*/ 423 h 980"/>
                <a:gd name="T18" fmla="*/ 876 w 954"/>
                <a:gd name="T19" fmla="*/ 590 h 980"/>
                <a:gd name="T20" fmla="*/ 896 w 954"/>
                <a:gd name="T21" fmla="*/ 746 h 980"/>
                <a:gd name="T22" fmla="*/ 954 w 954"/>
                <a:gd name="T23" fmla="*/ 831 h 980"/>
                <a:gd name="T24" fmla="*/ 903 w 954"/>
                <a:gd name="T25" fmla="*/ 967 h 980"/>
                <a:gd name="T26" fmla="*/ 747 w 954"/>
                <a:gd name="T27" fmla="*/ 947 h 980"/>
                <a:gd name="T28" fmla="*/ 740 w 954"/>
                <a:gd name="T29" fmla="*/ 902 h 980"/>
                <a:gd name="T30" fmla="*/ 870 w 954"/>
                <a:gd name="T31" fmla="*/ 882 h 980"/>
                <a:gd name="T32" fmla="*/ 825 w 954"/>
                <a:gd name="T33" fmla="*/ 837 h 980"/>
                <a:gd name="T34" fmla="*/ 694 w 954"/>
                <a:gd name="T35" fmla="*/ 902 h 980"/>
                <a:gd name="T36" fmla="*/ 682 w 954"/>
                <a:gd name="T37" fmla="*/ 940 h 980"/>
                <a:gd name="T38" fmla="*/ 649 w 954"/>
                <a:gd name="T39" fmla="*/ 980 h 980"/>
                <a:gd name="T40" fmla="*/ 649 w 954"/>
                <a:gd name="T41" fmla="*/ 902 h 980"/>
                <a:gd name="T42" fmla="*/ 662 w 954"/>
                <a:gd name="T43" fmla="*/ 857 h 980"/>
                <a:gd name="T44" fmla="*/ 812 w 954"/>
                <a:gd name="T45" fmla="*/ 798 h 980"/>
                <a:gd name="T46" fmla="*/ 843 w 954"/>
                <a:gd name="T47" fmla="*/ 746 h 980"/>
                <a:gd name="T48" fmla="*/ 843 w 954"/>
                <a:gd name="T49" fmla="*/ 695 h 980"/>
                <a:gd name="T50" fmla="*/ 836 w 954"/>
                <a:gd name="T51" fmla="*/ 559 h 980"/>
                <a:gd name="T52" fmla="*/ 825 w 954"/>
                <a:gd name="T53" fmla="*/ 434 h 980"/>
                <a:gd name="T54" fmla="*/ 785 w 954"/>
                <a:gd name="T55" fmla="*/ 338 h 980"/>
                <a:gd name="T56" fmla="*/ 656 w 954"/>
                <a:gd name="T57" fmla="*/ 305 h 980"/>
                <a:gd name="T58" fmla="*/ 642 w 954"/>
                <a:gd name="T59" fmla="*/ 428 h 980"/>
                <a:gd name="T60" fmla="*/ 694 w 954"/>
                <a:gd name="T61" fmla="*/ 474 h 980"/>
                <a:gd name="T62" fmla="*/ 798 w 954"/>
                <a:gd name="T63" fmla="*/ 506 h 980"/>
                <a:gd name="T64" fmla="*/ 669 w 954"/>
                <a:gd name="T65" fmla="*/ 506 h 980"/>
                <a:gd name="T66" fmla="*/ 669 w 954"/>
                <a:gd name="T67" fmla="*/ 570 h 980"/>
                <a:gd name="T68" fmla="*/ 805 w 954"/>
                <a:gd name="T69" fmla="*/ 577 h 980"/>
                <a:gd name="T70" fmla="*/ 792 w 954"/>
                <a:gd name="T71" fmla="*/ 617 h 980"/>
                <a:gd name="T72" fmla="*/ 578 w 954"/>
                <a:gd name="T73" fmla="*/ 623 h 980"/>
                <a:gd name="T74" fmla="*/ 558 w 954"/>
                <a:gd name="T75" fmla="*/ 630 h 980"/>
                <a:gd name="T76" fmla="*/ 707 w 954"/>
                <a:gd name="T77" fmla="*/ 630 h 980"/>
                <a:gd name="T78" fmla="*/ 818 w 954"/>
                <a:gd name="T79" fmla="*/ 726 h 980"/>
                <a:gd name="T80" fmla="*/ 818 w 954"/>
                <a:gd name="T81" fmla="*/ 726 h 980"/>
                <a:gd name="T82" fmla="*/ 669 w 954"/>
                <a:gd name="T83" fmla="*/ 739 h 980"/>
                <a:gd name="T84" fmla="*/ 564 w 954"/>
                <a:gd name="T85" fmla="*/ 662 h 980"/>
                <a:gd name="T86" fmla="*/ 473 w 954"/>
                <a:gd name="T87" fmla="*/ 512 h 980"/>
                <a:gd name="T88" fmla="*/ 564 w 954"/>
                <a:gd name="T89" fmla="*/ 506 h 980"/>
                <a:gd name="T90" fmla="*/ 533 w 954"/>
                <a:gd name="T91" fmla="*/ 577 h 980"/>
                <a:gd name="T92" fmla="*/ 584 w 954"/>
                <a:gd name="T93" fmla="*/ 584 h 980"/>
                <a:gd name="T94" fmla="*/ 591 w 954"/>
                <a:gd name="T95" fmla="*/ 441 h 980"/>
                <a:gd name="T96" fmla="*/ 578 w 954"/>
                <a:gd name="T97" fmla="*/ 280 h 980"/>
                <a:gd name="T98" fmla="*/ 564 w 954"/>
                <a:gd name="T99" fmla="*/ 124 h 980"/>
                <a:gd name="T100" fmla="*/ 551 w 954"/>
                <a:gd name="T101" fmla="*/ 91 h 980"/>
                <a:gd name="T102" fmla="*/ 442 w 954"/>
                <a:gd name="T103" fmla="*/ 40 h 980"/>
                <a:gd name="T104" fmla="*/ 279 w 954"/>
                <a:gd name="T105" fmla="*/ 53 h 980"/>
                <a:gd name="T106" fmla="*/ 105 w 954"/>
                <a:gd name="T107" fmla="*/ 53 h 980"/>
                <a:gd name="T108" fmla="*/ 85 w 954"/>
                <a:gd name="T109" fmla="*/ 142 h 980"/>
                <a:gd name="T110" fmla="*/ 38 w 954"/>
                <a:gd name="T111" fmla="*/ 176 h 980"/>
                <a:gd name="T112" fmla="*/ 0 w 954"/>
                <a:gd name="T113" fmla="*/ 59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4" h="980">
                  <a:moveTo>
                    <a:pt x="0" y="33"/>
                  </a:move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33" y="26"/>
                  </a:lnTo>
                  <a:lnTo>
                    <a:pt x="58" y="20"/>
                  </a:lnTo>
                  <a:lnTo>
                    <a:pt x="78" y="20"/>
                  </a:lnTo>
                  <a:lnTo>
                    <a:pt x="98" y="20"/>
                  </a:lnTo>
                  <a:lnTo>
                    <a:pt x="123" y="13"/>
                  </a:lnTo>
                  <a:lnTo>
                    <a:pt x="143" y="13"/>
                  </a:lnTo>
                  <a:lnTo>
                    <a:pt x="163" y="13"/>
                  </a:lnTo>
                  <a:lnTo>
                    <a:pt x="188" y="6"/>
                  </a:lnTo>
                  <a:lnTo>
                    <a:pt x="208" y="6"/>
                  </a:lnTo>
                  <a:lnTo>
                    <a:pt x="228" y="6"/>
                  </a:lnTo>
                  <a:lnTo>
                    <a:pt x="252" y="6"/>
                  </a:lnTo>
                  <a:lnTo>
                    <a:pt x="272" y="6"/>
                  </a:lnTo>
                  <a:lnTo>
                    <a:pt x="292" y="0"/>
                  </a:lnTo>
                  <a:lnTo>
                    <a:pt x="319" y="0"/>
                  </a:lnTo>
                  <a:lnTo>
                    <a:pt x="337" y="0"/>
                  </a:lnTo>
                  <a:lnTo>
                    <a:pt x="357" y="0"/>
                  </a:lnTo>
                  <a:lnTo>
                    <a:pt x="377" y="0"/>
                  </a:lnTo>
                  <a:lnTo>
                    <a:pt x="402" y="0"/>
                  </a:lnTo>
                  <a:lnTo>
                    <a:pt x="422" y="0"/>
                  </a:lnTo>
                  <a:lnTo>
                    <a:pt x="442" y="6"/>
                  </a:lnTo>
                  <a:lnTo>
                    <a:pt x="468" y="6"/>
                  </a:lnTo>
                  <a:lnTo>
                    <a:pt x="486" y="6"/>
                  </a:lnTo>
                  <a:lnTo>
                    <a:pt x="506" y="6"/>
                  </a:lnTo>
                  <a:lnTo>
                    <a:pt x="506" y="6"/>
                  </a:lnTo>
                  <a:lnTo>
                    <a:pt x="533" y="20"/>
                  </a:lnTo>
                  <a:lnTo>
                    <a:pt x="551" y="26"/>
                  </a:lnTo>
                  <a:lnTo>
                    <a:pt x="571" y="40"/>
                  </a:lnTo>
                  <a:lnTo>
                    <a:pt x="584" y="59"/>
                  </a:lnTo>
                  <a:lnTo>
                    <a:pt x="598" y="78"/>
                  </a:lnTo>
                  <a:lnTo>
                    <a:pt x="598" y="78"/>
                  </a:lnTo>
                  <a:lnTo>
                    <a:pt x="604" y="104"/>
                  </a:lnTo>
                  <a:lnTo>
                    <a:pt x="611" y="124"/>
                  </a:lnTo>
                  <a:lnTo>
                    <a:pt x="616" y="149"/>
                  </a:lnTo>
                  <a:lnTo>
                    <a:pt x="616" y="169"/>
                  </a:lnTo>
                  <a:lnTo>
                    <a:pt x="622" y="195"/>
                  </a:lnTo>
                  <a:lnTo>
                    <a:pt x="622" y="214"/>
                  </a:lnTo>
                  <a:lnTo>
                    <a:pt x="629" y="240"/>
                  </a:lnTo>
                  <a:lnTo>
                    <a:pt x="629" y="267"/>
                  </a:lnTo>
                  <a:lnTo>
                    <a:pt x="629" y="267"/>
                  </a:lnTo>
                  <a:lnTo>
                    <a:pt x="636" y="267"/>
                  </a:lnTo>
                  <a:lnTo>
                    <a:pt x="636" y="273"/>
                  </a:lnTo>
                  <a:lnTo>
                    <a:pt x="642" y="273"/>
                  </a:lnTo>
                  <a:lnTo>
                    <a:pt x="642" y="273"/>
                  </a:lnTo>
                  <a:lnTo>
                    <a:pt x="649" y="280"/>
                  </a:lnTo>
                  <a:lnTo>
                    <a:pt x="662" y="280"/>
                  </a:lnTo>
                  <a:lnTo>
                    <a:pt x="682" y="285"/>
                  </a:lnTo>
                  <a:lnTo>
                    <a:pt x="682" y="285"/>
                  </a:lnTo>
                  <a:lnTo>
                    <a:pt x="700" y="285"/>
                  </a:lnTo>
                  <a:lnTo>
                    <a:pt x="727" y="285"/>
                  </a:lnTo>
                  <a:lnTo>
                    <a:pt x="754" y="292"/>
                  </a:lnTo>
                  <a:lnTo>
                    <a:pt x="772" y="298"/>
                  </a:lnTo>
                  <a:lnTo>
                    <a:pt x="792" y="305"/>
                  </a:lnTo>
                  <a:lnTo>
                    <a:pt x="812" y="318"/>
                  </a:lnTo>
                  <a:lnTo>
                    <a:pt x="830" y="338"/>
                  </a:lnTo>
                  <a:lnTo>
                    <a:pt x="830" y="338"/>
                  </a:lnTo>
                  <a:lnTo>
                    <a:pt x="836" y="356"/>
                  </a:lnTo>
                  <a:lnTo>
                    <a:pt x="843" y="383"/>
                  </a:lnTo>
                  <a:lnTo>
                    <a:pt x="850" y="403"/>
                  </a:lnTo>
                  <a:lnTo>
                    <a:pt x="856" y="423"/>
                  </a:lnTo>
                  <a:lnTo>
                    <a:pt x="863" y="441"/>
                  </a:lnTo>
                  <a:lnTo>
                    <a:pt x="863" y="461"/>
                  </a:lnTo>
                  <a:lnTo>
                    <a:pt x="870" y="487"/>
                  </a:lnTo>
                  <a:lnTo>
                    <a:pt x="870" y="506"/>
                  </a:lnTo>
                  <a:lnTo>
                    <a:pt x="870" y="526"/>
                  </a:lnTo>
                  <a:lnTo>
                    <a:pt x="870" y="545"/>
                  </a:lnTo>
                  <a:lnTo>
                    <a:pt x="876" y="570"/>
                  </a:lnTo>
                  <a:lnTo>
                    <a:pt x="876" y="590"/>
                  </a:lnTo>
                  <a:lnTo>
                    <a:pt x="876" y="610"/>
                  </a:lnTo>
                  <a:lnTo>
                    <a:pt x="876" y="637"/>
                  </a:lnTo>
                  <a:lnTo>
                    <a:pt x="883" y="655"/>
                  </a:lnTo>
                  <a:lnTo>
                    <a:pt x="883" y="681"/>
                  </a:lnTo>
                  <a:lnTo>
                    <a:pt x="883" y="681"/>
                  </a:lnTo>
                  <a:lnTo>
                    <a:pt x="883" y="701"/>
                  </a:lnTo>
                  <a:lnTo>
                    <a:pt x="883" y="726"/>
                  </a:lnTo>
                  <a:lnTo>
                    <a:pt x="896" y="746"/>
                  </a:lnTo>
                  <a:lnTo>
                    <a:pt x="896" y="746"/>
                  </a:lnTo>
                  <a:lnTo>
                    <a:pt x="908" y="746"/>
                  </a:lnTo>
                  <a:lnTo>
                    <a:pt x="928" y="759"/>
                  </a:lnTo>
                  <a:lnTo>
                    <a:pt x="941" y="759"/>
                  </a:lnTo>
                  <a:lnTo>
                    <a:pt x="941" y="759"/>
                  </a:lnTo>
                  <a:lnTo>
                    <a:pt x="948" y="779"/>
                  </a:lnTo>
                  <a:lnTo>
                    <a:pt x="948" y="804"/>
                  </a:lnTo>
                  <a:lnTo>
                    <a:pt x="954" y="831"/>
                  </a:lnTo>
                  <a:lnTo>
                    <a:pt x="954" y="857"/>
                  </a:lnTo>
                  <a:lnTo>
                    <a:pt x="954" y="882"/>
                  </a:lnTo>
                  <a:lnTo>
                    <a:pt x="948" y="909"/>
                  </a:lnTo>
                  <a:lnTo>
                    <a:pt x="941" y="929"/>
                  </a:lnTo>
                  <a:lnTo>
                    <a:pt x="934" y="953"/>
                  </a:lnTo>
                  <a:lnTo>
                    <a:pt x="934" y="953"/>
                  </a:lnTo>
                  <a:lnTo>
                    <a:pt x="914" y="960"/>
                  </a:lnTo>
                  <a:lnTo>
                    <a:pt x="903" y="967"/>
                  </a:lnTo>
                  <a:lnTo>
                    <a:pt x="883" y="967"/>
                  </a:lnTo>
                  <a:lnTo>
                    <a:pt x="883" y="967"/>
                  </a:lnTo>
                  <a:lnTo>
                    <a:pt x="856" y="967"/>
                  </a:lnTo>
                  <a:lnTo>
                    <a:pt x="836" y="967"/>
                  </a:lnTo>
                  <a:lnTo>
                    <a:pt x="812" y="960"/>
                  </a:lnTo>
                  <a:lnTo>
                    <a:pt x="792" y="960"/>
                  </a:lnTo>
                  <a:lnTo>
                    <a:pt x="765" y="953"/>
                  </a:lnTo>
                  <a:lnTo>
                    <a:pt x="747" y="947"/>
                  </a:lnTo>
                  <a:lnTo>
                    <a:pt x="720" y="947"/>
                  </a:lnTo>
                  <a:lnTo>
                    <a:pt x="700" y="940"/>
                  </a:lnTo>
                  <a:lnTo>
                    <a:pt x="700" y="940"/>
                  </a:lnTo>
                  <a:lnTo>
                    <a:pt x="707" y="929"/>
                  </a:lnTo>
                  <a:lnTo>
                    <a:pt x="707" y="915"/>
                  </a:lnTo>
                  <a:lnTo>
                    <a:pt x="714" y="902"/>
                  </a:lnTo>
                  <a:lnTo>
                    <a:pt x="714" y="902"/>
                  </a:lnTo>
                  <a:lnTo>
                    <a:pt x="740" y="902"/>
                  </a:lnTo>
                  <a:lnTo>
                    <a:pt x="758" y="909"/>
                  </a:lnTo>
                  <a:lnTo>
                    <a:pt x="785" y="909"/>
                  </a:lnTo>
                  <a:lnTo>
                    <a:pt x="812" y="909"/>
                  </a:lnTo>
                  <a:lnTo>
                    <a:pt x="830" y="909"/>
                  </a:lnTo>
                  <a:lnTo>
                    <a:pt x="856" y="909"/>
                  </a:lnTo>
                  <a:lnTo>
                    <a:pt x="856" y="909"/>
                  </a:lnTo>
                  <a:lnTo>
                    <a:pt x="863" y="895"/>
                  </a:lnTo>
                  <a:lnTo>
                    <a:pt x="870" y="882"/>
                  </a:lnTo>
                  <a:lnTo>
                    <a:pt x="870" y="862"/>
                  </a:lnTo>
                  <a:lnTo>
                    <a:pt x="870" y="862"/>
                  </a:lnTo>
                  <a:lnTo>
                    <a:pt x="870" y="857"/>
                  </a:lnTo>
                  <a:lnTo>
                    <a:pt x="870" y="851"/>
                  </a:lnTo>
                  <a:lnTo>
                    <a:pt x="863" y="851"/>
                  </a:lnTo>
                  <a:lnTo>
                    <a:pt x="863" y="851"/>
                  </a:lnTo>
                  <a:lnTo>
                    <a:pt x="843" y="837"/>
                  </a:lnTo>
                  <a:lnTo>
                    <a:pt x="825" y="837"/>
                  </a:lnTo>
                  <a:lnTo>
                    <a:pt x="798" y="837"/>
                  </a:lnTo>
                  <a:lnTo>
                    <a:pt x="772" y="837"/>
                  </a:lnTo>
                  <a:lnTo>
                    <a:pt x="754" y="837"/>
                  </a:lnTo>
                  <a:lnTo>
                    <a:pt x="754" y="837"/>
                  </a:lnTo>
                  <a:lnTo>
                    <a:pt x="727" y="851"/>
                  </a:lnTo>
                  <a:lnTo>
                    <a:pt x="707" y="869"/>
                  </a:lnTo>
                  <a:lnTo>
                    <a:pt x="694" y="902"/>
                  </a:lnTo>
                  <a:lnTo>
                    <a:pt x="694" y="902"/>
                  </a:lnTo>
                  <a:lnTo>
                    <a:pt x="694" y="915"/>
                  </a:lnTo>
                  <a:lnTo>
                    <a:pt x="687" y="922"/>
                  </a:lnTo>
                  <a:lnTo>
                    <a:pt x="687" y="934"/>
                  </a:lnTo>
                  <a:lnTo>
                    <a:pt x="687" y="934"/>
                  </a:lnTo>
                  <a:lnTo>
                    <a:pt x="682" y="934"/>
                  </a:lnTo>
                  <a:lnTo>
                    <a:pt x="682" y="940"/>
                  </a:lnTo>
                  <a:lnTo>
                    <a:pt x="682" y="940"/>
                  </a:lnTo>
                  <a:lnTo>
                    <a:pt x="682" y="940"/>
                  </a:lnTo>
                  <a:lnTo>
                    <a:pt x="682" y="947"/>
                  </a:lnTo>
                  <a:lnTo>
                    <a:pt x="682" y="947"/>
                  </a:lnTo>
                  <a:lnTo>
                    <a:pt x="682" y="947"/>
                  </a:lnTo>
                  <a:lnTo>
                    <a:pt x="682" y="947"/>
                  </a:lnTo>
                  <a:lnTo>
                    <a:pt x="676" y="967"/>
                  </a:lnTo>
                  <a:lnTo>
                    <a:pt x="669" y="980"/>
                  </a:lnTo>
                  <a:lnTo>
                    <a:pt x="649" y="980"/>
                  </a:lnTo>
                  <a:lnTo>
                    <a:pt x="649" y="980"/>
                  </a:lnTo>
                  <a:lnTo>
                    <a:pt x="649" y="980"/>
                  </a:lnTo>
                  <a:lnTo>
                    <a:pt x="649" y="980"/>
                  </a:lnTo>
                  <a:lnTo>
                    <a:pt x="642" y="980"/>
                  </a:lnTo>
                  <a:lnTo>
                    <a:pt x="642" y="980"/>
                  </a:lnTo>
                  <a:lnTo>
                    <a:pt x="642" y="953"/>
                  </a:lnTo>
                  <a:lnTo>
                    <a:pt x="642" y="929"/>
                  </a:lnTo>
                  <a:lnTo>
                    <a:pt x="649" y="902"/>
                  </a:lnTo>
                  <a:lnTo>
                    <a:pt x="649" y="902"/>
                  </a:lnTo>
                  <a:lnTo>
                    <a:pt x="649" y="895"/>
                  </a:lnTo>
                  <a:lnTo>
                    <a:pt x="649" y="889"/>
                  </a:lnTo>
                  <a:lnTo>
                    <a:pt x="656" y="882"/>
                  </a:lnTo>
                  <a:lnTo>
                    <a:pt x="656" y="882"/>
                  </a:lnTo>
                  <a:lnTo>
                    <a:pt x="656" y="869"/>
                  </a:lnTo>
                  <a:lnTo>
                    <a:pt x="662" y="862"/>
                  </a:lnTo>
                  <a:lnTo>
                    <a:pt x="662" y="857"/>
                  </a:lnTo>
                  <a:lnTo>
                    <a:pt x="662" y="857"/>
                  </a:lnTo>
                  <a:lnTo>
                    <a:pt x="676" y="837"/>
                  </a:lnTo>
                  <a:lnTo>
                    <a:pt x="687" y="817"/>
                  </a:lnTo>
                  <a:lnTo>
                    <a:pt x="707" y="804"/>
                  </a:lnTo>
                  <a:lnTo>
                    <a:pt x="707" y="804"/>
                  </a:lnTo>
                  <a:lnTo>
                    <a:pt x="734" y="798"/>
                  </a:lnTo>
                  <a:lnTo>
                    <a:pt x="758" y="791"/>
                  </a:lnTo>
                  <a:lnTo>
                    <a:pt x="785" y="791"/>
                  </a:lnTo>
                  <a:lnTo>
                    <a:pt x="812" y="798"/>
                  </a:lnTo>
                  <a:lnTo>
                    <a:pt x="836" y="798"/>
                  </a:lnTo>
                  <a:lnTo>
                    <a:pt x="836" y="798"/>
                  </a:lnTo>
                  <a:lnTo>
                    <a:pt x="836" y="786"/>
                  </a:lnTo>
                  <a:lnTo>
                    <a:pt x="843" y="766"/>
                  </a:lnTo>
                  <a:lnTo>
                    <a:pt x="843" y="746"/>
                  </a:lnTo>
                  <a:lnTo>
                    <a:pt x="843" y="746"/>
                  </a:lnTo>
                  <a:lnTo>
                    <a:pt x="843" y="746"/>
                  </a:lnTo>
                  <a:lnTo>
                    <a:pt x="843" y="746"/>
                  </a:lnTo>
                  <a:lnTo>
                    <a:pt x="843" y="746"/>
                  </a:lnTo>
                  <a:lnTo>
                    <a:pt x="843" y="746"/>
                  </a:lnTo>
                  <a:lnTo>
                    <a:pt x="843" y="726"/>
                  </a:lnTo>
                  <a:lnTo>
                    <a:pt x="836" y="715"/>
                  </a:lnTo>
                  <a:lnTo>
                    <a:pt x="836" y="695"/>
                  </a:lnTo>
                  <a:lnTo>
                    <a:pt x="836" y="695"/>
                  </a:lnTo>
                  <a:lnTo>
                    <a:pt x="843" y="695"/>
                  </a:lnTo>
                  <a:lnTo>
                    <a:pt x="843" y="695"/>
                  </a:lnTo>
                  <a:lnTo>
                    <a:pt x="843" y="695"/>
                  </a:lnTo>
                  <a:lnTo>
                    <a:pt x="843" y="695"/>
                  </a:lnTo>
                  <a:lnTo>
                    <a:pt x="843" y="675"/>
                  </a:lnTo>
                  <a:lnTo>
                    <a:pt x="843" y="648"/>
                  </a:lnTo>
                  <a:lnTo>
                    <a:pt x="836" y="623"/>
                  </a:lnTo>
                  <a:lnTo>
                    <a:pt x="836" y="603"/>
                  </a:lnTo>
                  <a:lnTo>
                    <a:pt x="836" y="577"/>
                  </a:lnTo>
                  <a:lnTo>
                    <a:pt x="836" y="559"/>
                  </a:lnTo>
                  <a:lnTo>
                    <a:pt x="836" y="532"/>
                  </a:lnTo>
                  <a:lnTo>
                    <a:pt x="830" y="512"/>
                  </a:lnTo>
                  <a:lnTo>
                    <a:pt x="825" y="487"/>
                  </a:lnTo>
                  <a:lnTo>
                    <a:pt x="825" y="487"/>
                  </a:lnTo>
                  <a:lnTo>
                    <a:pt x="825" y="467"/>
                  </a:lnTo>
                  <a:lnTo>
                    <a:pt x="825" y="454"/>
                  </a:lnTo>
                  <a:lnTo>
                    <a:pt x="825" y="434"/>
                  </a:lnTo>
                  <a:lnTo>
                    <a:pt x="825" y="434"/>
                  </a:lnTo>
                  <a:lnTo>
                    <a:pt x="825" y="434"/>
                  </a:lnTo>
                  <a:lnTo>
                    <a:pt x="825" y="434"/>
                  </a:lnTo>
                  <a:lnTo>
                    <a:pt x="818" y="434"/>
                  </a:lnTo>
                  <a:lnTo>
                    <a:pt x="818" y="434"/>
                  </a:lnTo>
                  <a:lnTo>
                    <a:pt x="818" y="409"/>
                  </a:lnTo>
                  <a:lnTo>
                    <a:pt x="805" y="383"/>
                  </a:lnTo>
                  <a:lnTo>
                    <a:pt x="798" y="363"/>
                  </a:lnTo>
                  <a:lnTo>
                    <a:pt x="785" y="338"/>
                  </a:lnTo>
                  <a:lnTo>
                    <a:pt x="772" y="318"/>
                  </a:lnTo>
                  <a:lnTo>
                    <a:pt x="747" y="305"/>
                  </a:lnTo>
                  <a:lnTo>
                    <a:pt x="747" y="305"/>
                  </a:lnTo>
                  <a:lnTo>
                    <a:pt x="720" y="298"/>
                  </a:lnTo>
                  <a:lnTo>
                    <a:pt x="687" y="298"/>
                  </a:lnTo>
                  <a:lnTo>
                    <a:pt x="662" y="305"/>
                  </a:lnTo>
                  <a:lnTo>
                    <a:pt x="662" y="305"/>
                  </a:lnTo>
                  <a:lnTo>
                    <a:pt x="656" y="305"/>
                  </a:lnTo>
                  <a:lnTo>
                    <a:pt x="649" y="305"/>
                  </a:lnTo>
                  <a:lnTo>
                    <a:pt x="636" y="312"/>
                  </a:lnTo>
                  <a:lnTo>
                    <a:pt x="636" y="312"/>
                  </a:lnTo>
                  <a:lnTo>
                    <a:pt x="642" y="338"/>
                  </a:lnTo>
                  <a:lnTo>
                    <a:pt x="642" y="356"/>
                  </a:lnTo>
                  <a:lnTo>
                    <a:pt x="642" y="383"/>
                  </a:lnTo>
                  <a:lnTo>
                    <a:pt x="642" y="403"/>
                  </a:lnTo>
                  <a:lnTo>
                    <a:pt x="642" y="428"/>
                  </a:lnTo>
                  <a:lnTo>
                    <a:pt x="642" y="448"/>
                  </a:lnTo>
                  <a:lnTo>
                    <a:pt x="642" y="474"/>
                  </a:lnTo>
                  <a:lnTo>
                    <a:pt x="642" y="474"/>
                  </a:lnTo>
                  <a:lnTo>
                    <a:pt x="656" y="481"/>
                  </a:lnTo>
                  <a:lnTo>
                    <a:pt x="662" y="474"/>
                  </a:lnTo>
                  <a:lnTo>
                    <a:pt x="662" y="467"/>
                  </a:lnTo>
                  <a:lnTo>
                    <a:pt x="662" y="467"/>
                  </a:lnTo>
                  <a:lnTo>
                    <a:pt x="694" y="474"/>
                  </a:lnTo>
                  <a:lnTo>
                    <a:pt x="720" y="474"/>
                  </a:lnTo>
                  <a:lnTo>
                    <a:pt x="747" y="474"/>
                  </a:lnTo>
                  <a:lnTo>
                    <a:pt x="772" y="474"/>
                  </a:lnTo>
                  <a:lnTo>
                    <a:pt x="798" y="481"/>
                  </a:lnTo>
                  <a:lnTo>
                    <a:pt x="798" y="481"/>
                  </a:lnTo>
                  <a:lnTo>
                    <a:pt x="798" y="487"/>
                  </a:lnTo>
                  <a:lnTo>
                    <a:pt x="798" y="499"/>
                  </a:lnTo>
                  <a:lnTo>
                    <a:pt x="798" y="506"/>
                  </a:lnTo>
                  <a:lnTo>
                    <a:pt x="798" y="506"/>
                  </a:lnTo>
                  <a:lnTo>
                    <a:pt x="772" y="506"/>
                  </a:lnTo>
                  <a:lnTo>
                    <a:pt x="754" y="506"/>
                  </a:lnTo>
                  <a:lnTo>
                    <a:pt x="727" y="506"/>
                  </a:lnTo>
                  <a:lnTo>
                    <a:pt x="700" y="512"/>
                  </a:lnTo>
                  <a:lnTo>
                    <a:pt x="676" y="512"/>
                  </a:lnTo>
                  <a:lnTo>
                    <a:pt x="676" y="512"/>
                  </a:lnTo>
                  <a:lnTo>
                    <a:pt x="669" y="506"/>
                  </a:lnTo>
                  <a:lnTo>
                    <a:pt x="662" y="506"/>
                  </a:lnTo>
                  <a:lnTo>
                    <a:pt x="656" y="512"/>
                  </a:lnTo>
                  <a:lnTo>
                    <a:pt x="656" y="512"/>
                  </a:lnTo>
                  <a:lnTo>
                    <a:pt x="649" y="532"/>
                  </a:lnTo>
                  <a:lnTo>
                    <a:pt x="642" y="552"/>
                  </a:lnTo>
                  <a:lnTo>
                    <a:pt x="642" y="565"/>
                  </a:lnTo>
                  <a:lnTo>
                    <a:pt x="642" y="565"/>
                  </a:lnTo>
                  <a:lnTo>
                    <a:pt x="669" y="570"/>
                  </a:lnTo>
                  <a:lnTo>
                    <a:pt x="687" y="570"/>
                  </a:lnTo>
                  <a:lnTo>
                    <a:pt x="714" y="570"/>
                  </a:lnTo>
                  <a:lnTo>
                    <a:pt x="734" y="565"/>
                  </a:lnTo>
                  <a:lnTo>
                    <a:pt x="758" y="565"/>
                  </a:lnTo>
                  <a:lnTo>
                    <a:pt x="778" y="559"/>
                  </a:lnTo>
                  <a:lnTo>
                    <a:pt x="805" y="565"/>
                  </a:lnTo>
                  <a:lnTo>
                    <a:pt x="805" y="565"/>
                  </a:lnTo>
                  <a:lnTo>
                    <a:pt x="805" y="577"/>
                  </a:lnTo>
                  <a:lnTo>
                    <a:pt x="812" y="597"/>
                  </a:lnTo>
                  <a:lnTo>
                    <a:pt x="812" y="610"/>
                  </a:lnTo>
                  <a:lnTo>
                    <a:pt x="812" y="610"/>
                  </a:lnTo>
                  <a:lnTo>
                    <a:pt x="805" y="610"/>
                  </a:lnTo>
                  <a:lnTo>
                    <a:pt x="805" y="617"/>
                  </a:lnTo>
                  <a:lnTo>
                    <a:pt x="805" y="617"/>
                  </a:lnTo>
                  <a:lnTo>
                    <a:pt x="805" y="617"/>
                  </a:lnTo>
                  <a:lnTo>
                    <a:pt x="792" y="617"/>
                  </a:lnTo>
                  <a:lnTo>
                    <a:pt x="758" y="617"/>
                  </a:lnTo>
                  <a:lnTo>
                    <a:pt x="720" y="617"/>
                  </a:lnTo>
                  <a:lnTo>
                    <a:pt x="687" y="617"/>
                  </a:lnTo>
                  <a:lnTo>
                    <a:pt x="676" y="610"/>
                  </a:lnTo>
                  <a:lnTo>
                    <a:pt x="676" y="610"/>
                  </a:lnTo>
                  <a:lnTo>
                    <a:pt x="642" y="617"/>
                  </a:lnTo>
                  <a:lnTo>
                    <a:pt x="611" y="617"/>
                  </a:lnTo>
                  <a:lnTo>
                    <a:pt x="578" y="623"/>
                  </a:lnTo>
                  <a:lnTo>
                    <a:pt x="578" y="623"/>
                  </a:lnTo>
                  <a:lnTo>
                    <a:pt x="571" y="617"/>
                  </a:lnTo>
                  <a:lnTo>
                    <a:pt x="564" y="617"/>
                  </a:lnTo>
                  <a:lnTo>
                    <a:pt x="558" y="623"/>
                  </a:lnTo>
                  <a:lnTo>
                    <a:pt x="558" y="623"/>
                  </a:lnTo>
                  <a:lnTo>
                    <a:pt x="558" y="623"/>
                  </a:lnTo>
                  <a:lnTo>
                    <a:pt x="558" y="630"/>
                  </a:lnTo>
                  <a:lnTo>
                    <a:pt x="558" y="630"/>
                  </a:lnTo>
                  <a:lnTo>
                    <a:pt x="558" y="630"/>
                  </a:lnTo>
                  <a:lnTo>
                    <a:pt x="578" y="637"/>
                  </a:lnTo>
                  <a:lnTo>
                    <a:pt x="604" y="630"/>
                  </a:lnTo>
                  <a:lnTo>
                    <a:pt x="629" y="630"/>
                  </a:lnTo>
                  <a:lnTo>
                    <a:pt x="656" y="630"/>
                  </a:lnTo>
                  <a:lnTo>
                    <a:pt x="656" y="630"/>
                  </a:lnTo>
                  <a:lnTo>
                    <a:pt x="682" y="630"/>
                  </a:lnTo>
                  <a:lnTo>
                    <a:pt x="707" y="630"/>
                  </a:lnTo>
                  <a:lnTo>
                    <a:pt x="734" y="630"/>
                  </a:lnTo>
                  <a:lnTo>
                    <a:pt x="758" y="630"/>
                  </a:lnTo>
                  <a:lnTo>
                    <a:pt x="785" y="630"/>
                  </a:lnTo>
                  <a:lnTo>
                    <a:pt x="812" y="630"/>
                  </a:lnTo>
                  <a:lnTo>
                    <a:pt x="812" y="630"/>
                  </a:lnTo>
                  <a:lnTo>
                    <a:pt x="812" y="662"/>
                  </a:lnTo>
                  <a:lnTo>
                    <a:pt x="812" y="695"/>
                  </a:lnTo>
                  <a:lnTo>
                    <a:pt x="818" y="726"/>
                  </a:lnTo>
                  <a:lnTo>
                    <a:pt x="818" y="726"/>
                  </a:lnTo>
                  <a:lnTo>
                    <a:pt x="818" y="726"/>
                  </a:lnTo>
                  <a:lnTo>
                    <a:pt x="818" y="726"/>
                  </a:lnTo>
                  <a:lnTo>
                    <a:pt x="818" y="726"/>
                  </a:lnTo>
                  <a:lnTo>
                    <a:pt x="818" y="726"/>
                  </a:lnTo>
                  <a:lnTo>
                    <a:pt x="818" y="726"/>
                  </a:lnTo>
                  <a:lnTo>
                    <a:pt x="818" y="726"/>
                  </a:lnTo>
                  <a:lnTo>
                    <a:pt x="818" y="726"/>
                  </a:lnTo>
                  <a:lnTo>
                    <a:pt x="818" y="733"/>
                  </a:lnTo>
                  <a:lnTo>
                    <a:pt x="818" y="733"/>
                  </a:lnTo>
                  <a:lnTo>
                    <a:pt x="792" y="733"/>
                  </a:lnTo>
                  <a:lnTo>
                    <a:pt x="765" y="733"/>
                  </a:lnTo>
                  <a:lnTo>
                    <a:pt x="747" y="733"/>
                  </a:lnTo>
                  <a:lnTo>
                    <a:pt x="720" y="733"/>
                  </a:lnTo>
                  <a:lnTo>
                    <a:pt x="694" y="733"/>
                  </a:lnTo>
                  <a:lnTo>
                    <a:pt x="669" y="739"/>
                  </a:lnTo>
                  <a:lnTo>
                    <a:pt x="649" y="739"/>
                  </a:lnTo>
                  <a:lnTo>
                    <a:pt x="622" y="739"/>
                  </a:lnTo>
                  <a:lnTo>
                    <a:pt x="598" y="739"/>
                  </a:lnTo>
                  <a:lnTo>
                    <a:pt x="598" y="739"/>
                  </a:lnTo>
                  <a:lnTo>
                    <a:pt x="591" y="720"/>
                  </a:lnTo>
                  <a:lnTo>
                    <a:pt x="584" y="701"/>
                  </a:lnTo>
                  <a:lnTo>
                    <a:pt x="571" y="681"/>
                  </a:lnTo>
                  <a:lnTo>
                    <a:pt x="564" y="662"/>
                  </a:lnTo>
                  <a:lnTo>
                    <a:pt x="558" y="643"/>
                  </a:lnTo>
                  <a:lnTo>
                    <a:pt x="544" y="623"/>
                  </a:lnTo>
                  <a:lnTo>
                    <a:pt x="539" y="603"/>
                  </a:lnTo>
                  <a:lnTo>
                    <a:pt x="526" y="584"/>
                  </a:lnTo>
                  <a:lnTo>
                    <a:pt x="513" y="565"/>
                  </a:lnTo>
                  <a:lnTo>
                    <a:pt x="500" y="545"/>
                  </a:lnTo>
                  <a:lnTo>
                    <a:pt x="486" y="526"/>
                  </a:lnTo>
                  <a:lnTo>
                    <a:pt x="473" y="512"/>
                  </a:lnTo>
                  <a:lnTo>
                    <a:pt x="473" y="512"/>
                  </a:lnTo>
                  <a:lnTo>
                    <a:pt x="493" y="512"/>
                  </a:lnTo>
                  <a:lnTo>
                    <a:pt x="520" y="512"/>
                  </a:lnTo>
                  <a:lnTo>
                    <a:pt x="539" y="506"/>
                  </a:lnTo>
                  <a:lnTo>
                    <a:pt x="539" y="506"/>
                  </a:lnTo>
                  <a:lnTo>
                    <a:pt x="544" y="506"/>
                  </a:lnTo>
                  <a:lnTo>
                    <a:pt x="558" y="512"/>
                  </a:lnTo>
                  <a:lnTo>
                    <a:pt x="564" y="506"/>
                  </a:lnTo>
                  <a:lnTo>
                    <a:pt x="564" y="506"/>
                  </a:lnTo>
                  <a:lnTo>
                    <a:pt x="564" y="526"/>
                  </a:lnTo>
                  <a:lnTo>
                    <a:pt x="564" y="552"/>
                  </a:lnTo>
                  <a:lnTo>
                    <a:pt x="544" y="570"/>
                  </a:lnTo>
                  <a:lnTo>
                    <a:pt x="544" y="570"/>
                  </a:lnTo>
                  <a:lnTo>
                    <a:pt x="539" y="570"/>
                  </a:lnTo>
                  <a:lnTo>
                    <a:pt x="533" y="570"/>
                  </a:lnTo>
                  <a:lnTo>
                    <a:pt x="533" y="577"/>
                  </a:lnTo>
                  <a:lnTo>
                    <a:pt x="533" y="577"/>
                  </a:lnTo>
                  <a:lnTo>
                    <a:pt x="526" y="584"/>
                  </a:lnTo>
                  <a:lnTo>
                    <a:pt x="526" y="590"/>
                  </a:lnTo>
                  <a:lnTo>
                    <a:pt x="533" y="590"/>
                  </a:lnTo>
                  <a:lnTo>
                    <a:pt x="533" y="590"/>
                  </a:lnTo>
                  <a:lnTo>
                    <a:pt x="551" y="590"/>
                  </a:lnTo>
                  <a:lnTo>
                    <a:pt x="571" y="590"/>
                  </a:lnTo>
                  <a:lnTo>
                    <a:pt x="584" y="584"/>
                  </a:lnTo>
                  <a:lnTo>
                    <a:pt x="584" y="565"/>
                  </a:lnTo>
                  <a:lnTo>
                    <a:pt x="584" y="565"/>
                  </a:lnTo>
                  <a:lnTo>
                    <a:pt x="591" y="545"/>
                  </a:lnTo>
                  <a:lnTo>
                    <a:pt x="591" y="526"/>
                  </a:lnTo>
                  <a:lnTo>
                    <a:pt x="591" y="506"/>
                  </a:lnTo>
                  <a:lnTo>
                    <a:pt x="591" y="487"/>
                  </a:lnTo>
                  <a:lnTo>
                    <a:pt x="591" y="461"/>
                  </a:lnTo>
                  <a:lnTo>
                    <a:pt x="591" y="441"/>
                  </a:lnTo>
                  <a:lnTo>
                    <a:pt x="591" y="416"/>
                  </a:lnTo>
                  <a:lnTo>
                    <a:pt x="591" y="396"/>
                  </a:lnTo>
                  <a:lnTo>
                    <a:pt x="591" y="370"/>
                  </a:lnTo>
                  <a:lnTo>
                    <a:pt x="584" y="351"/>
                  </a:lnTo>
                  <a:lnTo>
                    <a:pt x="584" y="325"/>
                  </a:lnTo>
                  <a:lnTo>
                    <a:pt x="584" y="305"/>
                  </a:lnTo>
                  <a:lnTo>
                    <a:pt x="584" y="305"/>
                  </a:lnTo>
                  <a:lnTo>
                    <a:pt x="578" y="280"/>
                  </a:lnTo>
                  <a:lnTo>
                    <a:pt x="578" y="260"/>
                  </a:lnTo>
                  <a:lnTo>
                    <a:pt x="578" y="234"/>
                  </a:lnTo>
                  <a:lnTo>
                    <a:pt x="571" y="209"/>
                  </a:lnTo>
                  <a:lnTo>
                    <a:pt x="571" y="189"/>
                  </a:lnTo>
                  <a:lnTo>
                    <a:pt x="571" y="162"/>
                  </a:lnTo>
                  <a:lnTo>
                    <a:pt x="564" y="142"/>
                  </a:lnTo>
                  <a:lnTo>
                    <a:pt x="564" y="124"/>
                  </a:lnTo>
                  <a:lnTo>
                    <a:pt x="564" y="124"/>
                  </a:lnTo>
                  <a:lnTo>
                    <a:pt x="558" y="111"/>
                  </a:lnTo>
                  <a:lnTo>
                    <a:pt x="558" y="98"/>
                  </a:lnTo>
                  <a:lnTo>
                    <a:pt x="551" y="91"/>
                  </a:lnTo>
                  <a:lnTo>
                    <a:pt x="551" y="91"/>
                  </a:lnTo>
                  <a:lnTo>
                    <a:pt x="551" y="91"/>
                  </a:lnTo>
                  <a:lnTo>
                    <a:pt x="551" y="91"/>
                  </a:lnTo>
                  <a:lnTo>
                    <a:pt x="551" y="91"/>
                  </a:lnTo>
                  <a:lnTo>
                    <a:pt x="551" y="91"/>
                  </a:lnTo>
                  <a:lnTo>
                    <a:pt x="551" y="71"/>
                  </a:lnTo>
                  <a:lnTo>
                    <a:pt x="539" y="66"/>
                  </a:lnTo>
                  <a:lnTo>
                    <a:pt x="533" y="53"/>
                  </a:lnTo>
                  <a:lnTo>
                    <a:pt x="533" y="53"/>
                  </a:lnTo>
                  <a:lnTo>
                    <a:pt x="513" y="46"/>
                  </a:lnTo>
                  <a:lnTo>
                    <a:pt x="486" y="40"/>
                  </a:lnTo>
                  <a:lnTo>
                    <a:pt x="468" y="40"/>
                  </a:lnTo>
                  <a:lnTo>
                    <a:pt x="442" y="40"/>
                  </a:lnTo>
                  <a:lnTo>
                    <a:pt x="415" y="46"/>
                  </a:lnTo>
                  <a:lnTo>
                    <a:pt x="397" y="46"/>
                  </a:lnTo>
                  <a:lnTo>
                    <a:pt x="370" y="46"/>
                  </a:lnTo>
                  <a:lnTo>
                    <a:pt x="370" y="46"/>
                  </a:lnTo>
                  <a:lnTo>
                    <a:pt x="350" y="46"/>
                  </a:lnTo>
                  <a:lnTo>
                    <a:pt x="325" y="53"/>
                  </a:lnTo>
                  <a:lnTo>
                    <a:pt x="305" y="53"/>
                  </a:lnTo>
                  <a:lnTo>
                    <a:pt x="279" y="53"/>
                  </a:lnTo>
                  <a:lnTo>
                    <a:pt x="259" y="53"/>
                  </a:lnTo>
                  <a:lnTo>
                    <a:pt x="241" y="53"/>
                  </a:lnTo>
                  <a:lnTo>
                    <a:pt x="214" y="53"/>
                  </a:lnTo>
                  <a:lnTo>
                    <a:pt x="194" y="53"/>
                  </a:lnTo>
                  <a:lnTo>
                    <a:pt x="176" y="53"/>
                  </a:lnTo>
                  <a:lnTo>
                    <a:pt x="150" y="53"/>
                  </a:lnTo>
                  <a:lnTo>
                    <a:pt x="130" y="53"/>
                  </a:lnTo>
                  <a:lnTo>
                    <a:pt x="105" y="53"/>
                  </a:lnTo>
                  <a:lnTo>
                    <a:pt x="105" y="53"/>
                  </a:lnTo>
                  <a:lnTo>
                    <a:pt x="91" y="66"/>
                  </a:lnTo>
                  <a:lnTo>
                    <a:pt x="85" y="84"/>
                  </a:lnTo>
                  <a:lnTo>
                    <a:pt x="85" y="111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5" y="137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5" y="156"/>
                  </a:lnTo>
                  <a:lnTo>
                    <a:pt x="85" y="162"/>
                  </a:lnTo>
                  <a:lnTo>
                    <a:pt x="85" y="176"/>
                  </a:lnTo>
                  <a:lnTo>
                    <a:pt x="85" y="176"/>
                  </a:lnTo>
                  <a:lnTo>
                    <a:pt x="65" y="169"/>
                  </a:lnTo>
                  <a:lnTo>
                    <a:pt x="38" y="176"/>
                  </a:lnTo>
                  <a:lnTo>
                    <a:pt x="27" y="162"/>
                  </a:lnTo>
                  <a:lnTo>
                    <a:pt x="27" y="162"/>
                  </a:lnTo>
                  <a:lnTo>
                    <a:pt x="20" y="137"/>
                  </a:lnTo>
                  <a:lnTo>
                    <a:pt x="7" y="118"/>
                  </a:lnTo>
                  <a:lnTo>
                    <a:pt x="0" y="91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0" y="59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7" name="Freeform 57"/>
            <p:cNvSpPr>
              <a:spLocks/>
            </p:cNvSpPr>
            <p:nvPr/>
          </p:nvSpPr>
          <p:spPr bwMode="auto">
            <a:xfrm>
              <a:off x="3956" y="2834"/>
              <a:ext cx="82" cy="111"/>
            </a:xfrm>
            <a:custGeom>
              <a:avLst/>
              <a:gdLst>
                <a:gd name="T0" fmla="*/ 25 w 163"/>
                <a:gd name="T1" fmla="*/ 26 h 220"/>
                <a:gd name="T2" fmla="*/ 39 w 163"/>
                <a:gd name="T3" fmla="*/ 13 h 220"/>
                <a:gd name="T4" fmla="*/ 52 w 163"/>
                <a:gd name="T5" fmla="*/ 6 h 220"/>
                <a:gd name="T6" fmla="*/ 72 w 163"/>
                <a:gd name="T7" fmla="*/ 0 h 220"/>
                <a:gd name="T8" fmla="*/ 72 w 163"/>
                <a:gd name="T9" fmla="*/ 0 h 220"/>
                <a:gd name="T10" fmla="*/ 97 w 163"/>
                <a:gd name="T11" fmla="*/ 13 h 220"/>
                <a:gd name="T12" fmla="*/ 123 w 163"/>
                <a:gd name="T13" fmla="*/ 33 h 220"/>
                <a:gd name="T14" fmla="*/ 143 w 163"/>
                <a:gd name="T15" fmla="*/ 58 h 220"/>
                <a:gd name="T16" fmla="*/ 143 w 163"/>
                <a:gd name="T17" fmla="*/ 58 h 220"/>
                <a:gd name="T18" fmla="*/ 156 w 163"/>
                <a:gd name="T19" fmla="*/ 78 h 220"/>
                <a:gd name="T20" fmla="*/ 163 w 163"/>
                <a:gd name="T21" fmla="*/ 104 h 220"/>
                <a:gd name="T22" fmla="*/ 163 w 163"/>
                <a:gd name="T23" fmla="*/ 129 h 220"/>
                <a:gd name="T24" fmla="*/ 156 w 163"/>
                <a:gd name="T25" fmla="*/ 156 h 220"/>
                <a:gd name="T26" fmla="*/ 150 w 163"/>
                <a:gd name="T27" fmla="*/ 181 h 220"/>
                <a:gd name="T28" fmla="*/ 150 w 163"/>
                <a:gd name="T29" fmla="*/ 181 h 220"/>
                <a:gd name="T30" fmla="*/ 130 w 163"/>
                <a:gd name="T31" fmla="*/ 194 h 220"/>
                <a:gd name="T32" fmla="*/ 103 w 163"/>
                <a:gd name="T33" fmla="*/ 207 h 220"/>
                <a:gd name="T34" fmla="*/ 78 w 163"/>
                <a:gd name="T35" fmla="*/ 214 h 220"/>
                <a:gd name="T36" fmla="*/ 78 w 163"/>
                <a:gd name="T37" fmla="*/ 214 h 220"/>
                <a:gd name="T38" fmla="*/ 78 w 163"/>
                <a:gd name="T39" fmla="*/ 214 h 220"/>
                <a:gd name="T40" fmla="*/ 72 w 163"/>
                <a:gd name="T41" fmla="*/ 214 h 220"/>
                <a:gd name="T42" fmla="*/ 72 w 163"/>
                <a:gd name="T43" fmla="*/ 220 h 220"/>
                <a:gd name="T44" fmla="*/ 72 w 163"/>
                <a:gd name="T45" fmla="*/ 220 h 220"/>
                <a:gd name="T46" fmla="*/ 52 w 163"/>
                <a:gd name="T47" fmla="*/ 200 h 220"/>
                <a:gd name="T48" fmla="*/ 39 w 163"/>
                <a:gd name="T49" fmla="*/ 181 h 220"/>
                <a:gd name="T50" fmla="*/ 20 w 163"/>
                <a:gd name="T51" fmla="*/ 162 h 220"/>
                <a:gd name="T52" fmla="*/ 14 w 163"/>
                <a:gd name="T53" fmla="*/ 136 h 220"/>
                <a:gd name="T54" fmla="*/ 7 w 163"/>
                <a:gd name="T55" fmla="*/ 109 h 220"/>
                <a:gd name="T56" fmla="*/ 0 w 163"/>
                <a:gd name="T57" fmla="*/ 84 h 220"/>
                <a:gd name="T58" fmla="*/ 0 w 163"/>
                <a:gd name="T59" fmla="*/ 84 h 220"/>
                <a:gd name="T60" fmla="*/ 7 w 163"/>
                <a:gd name="T61" fmla="*/ 64 h 220"/>
                <a:gd name="T62" fmla="*/ 20 w 163"/>
                <a:gd name="T63" fmla="*/ 45 h 220"/>
                <a:gd name="T64" fmla="*/ 25 w 163"/>
                <a:gd name="T65" fmla="*/ 26 h 220"/>
                <a:gd name="T66" fmla="*/ 25 w 163"/>
                <a:gd name="T67" fmla="*/ 2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220">
                  <a:moveTo>
                    <a:pt x="25" y="26"/>
                  </a:moveTo>
                  <a:lnTo>
                    <a:pt x="39" y="13"/>
                  </a:lnTo>
                  <a:lnTo>
                    <a:pt x="52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97" y="13"/>
                  </a:lnTo>
                  <a:lnTo>
                    <a:pt x="123" y="33"/>
                  </a:lnTo>
                  <a:lnTo>
                    <a:pt x="143" y="58"/>
                  </a:lnTo>
                  <a:lnTo>
                    <a:pt x="143" y="58"/>
                  </a:lnTo>
                  <a:lnTo>
                    <a:pt x="156" y="78"/>
                  </a:lnTo>
                  <a:lnTo>
                    <a:pt x="163" y="104"/>
                  </a:lnTo>
                  <a:lnTo>
                    <a:pt x="163" y="129"/>
                  </a:lnTo>
                  <a:lnTo>
                    <a:pt x="156" y="156"/>
                  </a:lnTo>
                  <a:lnTo>
                    <a:pt x="150" y="181"/>
                  </a:lnTo>
                  <a:lnTo>
                    <a:pt x="150" y="181"/>
                  </a:lnTo>
                  <a:lnTo>
                    <a:pt x="130" y="194"/>
                  </a:lnTo>
                  <a:lnTo>
                    <a:pt x="103" y="207"/>
                  </a:lnTo>
                  <a:lnTo>
                    <a:pt x="78" y="214"/>
                  </a:lnTo>
                  <a:lnTo>
                    <a:pt x="78" y="214"/>
                  </a:lnTo>
                  <a:lnTo>
                    <a:pt x="78" y="214"/>
                  </a:lnTo>
                  <a:lnTo>
                    <a:pt x="72" y="214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52" y="200"/>
                  </a:lnTo>
                  <a:lnTo>
                    <a:pt x="39" y="181"/>
                  </a:lnTo>
                  <a:lnTo>
                    <a:pt x="20" y="162"/>
                  </a:lnTo>
                  <a:lnTo>
                    <a:pt x="14" y="136"/>
                  </a:lnTo>
                  <a:lnTo>
                    <a:pt x="7" y="109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7" y="64"/>
                  </a:lnTo>
                  <a:lnTo>
                    <a:pt x="20" y="45"/>
                  </a:lnTo>
                  <a:lnTo>
                    <a:pt x="25" y="26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8" name="Freeform 58"/>
            <p:cNvSpPr>
              <a:spLocks/>
            </p:cNvSpPr>
            <p:nvPr/>
          </p:nvSpPr>
          <p:spPr bwMode="auto">
            <a:xfrm>
              <a:off x="3963" y="1726"/>
              <a:ext cx="1482" cy="917"/>
            </a:xfrm>
            <a:custGeom>
              <a:avLst/>
              <a:gdLst>
                <a:gd name="T0" fmla="*/ 194 w 2965"/>
                <a:gd name="T1" fmla="*/ 19 h 1835"/>
                <a:gd name="T2" fmla="*/ 408 w 2965"/>
                <a:gd name="T3" fmla="*/ 14 h 1835"/>
                <a:gd name="T4" fmla="*/ 615 w 2965"/>
                <a:gd name="T5" fmla="*/ 0 h 1835"/>
                <a:gd name="T6" fmla="*/ 829 w 2965"/>
                <a:gd name="T7" fmla="*/ 0 h 1835"/>
                <a:gd name="T8" fmla="*/ 876 w 2965"/>
                <a:gd name="T9" fmla="*/ 78 h 1835"/>
                <a:gd name="T10" fmla="*/ 985 w 2965"/>
                <a:gd name="T11" fmla="*/ 239 h 1835"/>
                <a:gd name="T12" fmla="*/ 1128 w 2965"/>
                <a:gd name="T13" fmla="*/ 388 h 1835"/>
                <a:gd name="T14" fmla="*/ 1291 w 2965"/>
                <a:gd name="T15" fmla="*/ 519 h 1835"/>
                <a:gd name="T16" fmla="*/ 1458 w 2965"/>
                <a:gd name="T17" fmla="*/ 596 h 1835"/>
                <a:gd name="T18" fmla="*/ 1661 w 2965"/>
                <a:gd name="T19" fmla="*/ 636 h 1835"/>
                <a:gd name="T20" fmla="*/ 1875 w 2965"/>
                <a:gd name="T21" fmla="*/ 636 h 1835"/>
                <a:gd name="T22" fmla="*/ 2076 w 2965"/>
                <a:gd name="T23" fmla="*/ 629 h 1835"/>
                <a:gd name="T24" fmla="*/ 2225 w 2965"/>
                <a:gd name="T25" fmla="*/ 622 h 1835"/>
                <a:gd name="T26" fmla="*/ 2392 w 2965"/>
                <a:gd name="T27" fmla="*/ 707 h 1835"/>
                <a:gd name="T28" fmla="*/ 2575 w 2965"/>
                <a:gd name="T29" fmla="*/ 805 h 1835"/>
                <a:gd name="T30" fmla="*/ 2744 w 2965"/>
                <a:gd name="T31" fmla="*/ 921 h 1835"/>
                <a:gd name="T32" fmla="*/ 2887 w 2965"/>
                <a:gd name="T33" fmla="*/ 1070 h 1835"/>
                <a:gd name="T34" fmla="*/ 2796 w 2965"/>
                <a:gd name="T35" fmla="*/ 1115 h 1835"/>
                <a:gd name="T36" fmla="*/ 2816 w 2965"/>
                <a:gd name="T37" fmla="*/ 1244 h 1835"/>
                <a:gd name="T38" fmla="*/ 2925 w 2965"/>
                <a:gd name="T39" fmla="*/ 1316 h 1835"/>
                <a:gd name="T40" fmla="*/ 2945 w 2965"/>
                <a:gd name="T41" fmla="*/ 1400 h 1835"/>
                <a:gd name="T42" fmla="*/ 2816 w 2965"/>
                <a:gd name="T43" fmla="*/ 1471 h 1835"/>
                <a:gd name="T44" fmla="*/ 2613 w 2965"/>
                <a:gd name="T45" fmla="*/ 1505 h 1835"/>
                <a:gd name="T46" fmla="*/ 2412 w 2965"/>
                <a:gd name="T47" fmla="*/ 1511 h 1835"/>
                <a:gd name="T48" fmla="*/ 2212 w 2965"/>
                <a:gd name="T49" fmla="*/ 1511 h 1835"/>
                <a:gd name="T50" fmla="*/ 2062 w 2965"/>
                <a:gd name="T51" fmla="*/ 1596 h 1835"/>
                <a:gd name="T52" fmla="*/ 2114 w 2965"/>
                <a:gd name="T53" fmla="*/ 1705 h 1835"/>
                <a:gd name="T54" fmla="*/ 2238 w 2965"/>
                <a:gd name="T55" fmla="*/ 1810 h 1835"/>
                <a:gd name="T56" fmla="*/ 2056 w 2965"/>
                <a:gd name="T57" fmla="*/ 1810 h 1835"/>
                <a:gd name="T58" fmla="*/ 1991 w 2965"/>
                <a:gd name="T59" fmla="*/ 1596 h 1835"/>
                <a:gd name="T60" fmla="*/ 1881 w 2965"/>
                <a:gd name="T61" fmla="*/ 1453 h 1835"/>
                <a:gd name="T62" fmla="*/ 1719 w 2965"/>
                <a:gd name="T63" fmla="*/ 1369 h 1835"/>
                <a:gd name="T64" fmla="*/ 1498 w 2965"/>
                <a:gd name="T65" fmla="*/ 1355 h 1835"/>
                <a:gd name="T66" fmla="*/ 1322 w 2965"/>
                <a:gd name="T67" fmla="*/ 1433 h 1835"/>
                <a:gd name="T68" fmla="*/ 1173 w 2965"/>
                <a:gd name="T69" fmla="*/ 1342 h 1835"/>
                <a:gd name="T70" fmla="*/ 1012 w 2965"/>
                <a:gd name="T71" fmla="*/ 1239 h 1835"/>
                <a:gd name="T72" fmla="*/ 1077 w 2965"/>
                <a:gd name="T73" fmla="*/ 1155 h 1835"/>
                <a:gd name="T74" fmla="*/ 1291 w 2965"/>
                <a:gd name="T75" fmla="*/ 1155 h 1835"/>
                <a:gd name="T76" fmla="*/ 1498 w 2965"/>
                <a:gd name="T77" fmla="*/ 1155 h 1835"/>
                <a:gd name="T78" fmla="*/ 1692 w 2965"/>
                <a:gd name="T79" fmla="*/ 1161 h 1835"/>
                <a:gd name="T80" fmla="*/ 1886 w 2965"/>
                <a:gd name="T81" fmla="*/ 1161 h 1835"/>
                <a:gd name="T82" fmla="*/ 1984 w 2965"/>
                <a:gd name="T83" fmla="*/ 1090 h 1835"/>
                <a:gd name="T84" fmla="*/ 1764 w 2965"/>
                <a:gd name="T85" fmla="*/ 1090 h 1835"/>
                <a:gd name="T86" fmla="*/ 1608 w 2965"/>
                <a:gd name="T87" fmla="*/ 1090 h 1835"/>
                <a:gd name="T88" fmla="*/ 1447 w 2965"/>
                <a:gd name="T89" fmla="*/ 1090 h 1835"/>
                <a:gd name="T90" fmla="*/ 1238 w 2965"/>
                <a:gd name="T91" fmla="*/ 1090 h 1835"/>
                <a:gd name="T92" fmla="*/ 1030 w 2965"/>
                <a:gd name="T93" fmla="*/ 1083 h 1835"/>
                <a:gd name="T94" fmla="*/ 869 w 2965"/>
                <a:gd name="T95" fmla="*/ 1012 h 1835"/>
                <a:gd name="T96" fmla="*/ 843 w 2965"/>
                <a:gd name="T97" fmla="*/ 921 h 1835"/>
                <a:gd name="T98" fmla="*/ 1057 w 2965"/>
                <a:gd name="T99" fmla="*/ 849 h 1835"/>
                <a:gd name="T100" fmla="*/ 1148 w 2965"/>
                <a:gd name="T101" fmla="*/ 680 h 1835"/>
                <a:gd name="T102" fmla="*/ 1077 w 2965"/>
                <a:gd name="T103" fmla="*/ 506 h 1835"/>
                <a:gd name="T104" fmla="*/ 952 w 2965"/>
                <a:gd name="T105" fmla="*/ 337 h 1835"/>
                <a:gd name="T106" fmla="*/ 816 w 2965"/>
                <a:gd name="T107" fmla="*/ 174 h 1835"/>
                <a:gd name="T108" fmla="*/ 655 w 2965"/>
                <a:gd name="T109" fmla="*/ 72 h 1835"/>
                <a:gd name="T110" fmla="*/ 506 w 2965"/>
                <a:gd name="T111" fmla="*/ 90 h 1835"/>
                <a:gd name="T112" fmla="*/ 310 w 2965"/>
                <a:gd name="T113" fmla="*/ 136 h 1835"/>
                <a:gd name="T114" fmla="*/ 239 w 2965"/>
                <a:gd name="T115" fmla="*/ 90 h 1835"/>
                <a:gd name="T116" fmla="*/ 71 w 2965"/>
                <a:gd name="T117" fmla="*/ 97 h 1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5" h="1835">
                  <a:moveTo>
                    <a:pt x="0" y="39"/>
                  </a:moveTo>
                  <a:lnTo>
                    <a:pt x="18" y="32"/>
                  </a:lnTo>
                  <a:lnTo>
                    <a:pt x="45" y="32"/>
                  </a:lnTo>
                  <a:lnTo>
                    <a:pt x="64" y="32"/>
                  </a:lnTo>
                  <a:lnTo>
                    <a:pt x="83" y="32"/>
                  </a:lnTo>
                  <a:lnTo>
                    <a:pt x="103" y="25"/>
                  </a:lnTo>
                  <a:lnTo>
                    <a:pt x="129" y="25"/>
                  </a:lnTo>
                  <a:lnTo>
                    <a:pt x="149" y="25"/>
                  </a:lnTo>
                  <a:lnTo>
                    <a:pt x="167" y="25"/>
                  </a:lnTo>
                  <a:lnTo>
                    <a:pt x="194" y="19"/>
                  </a:lnTo>
                  <a:lnTo>
                    <a:pt x="214" y="19"/>
                  </a:lnTo>
                  <a:lnTo>
                    <a:pt x="232" y="19"/>
                  </a:lnTo>
                  <a:lnTo>
                    <a:pt x="259" y="19"/>
                  </a:lnTo>
                  <a:lnTo>
                    <a:pt x="278" y="19"/>
                  </a:lnTo>
                  <a:lnTo>
                    <a:pt x="298" y="14"/>
                  </a:lnTo>
                  <a:lnTo>
                    <a:pt x="317" y="14"/>
                  </a:lnTo>
                  <a:lnTo>
                    <a:pt x="343" y="14"/>
                  </a:lnTo>
                  <a:lnTo>
                    <a:pt x="363" y="14"/>
                  </a:lnTo>
                  <a:lnTo>
                    <a:pt x="381" y="14"/>
                  </a:lnTo>
                  <a:lnTo>
                    <a:pt x="408" y="14"/>
                  </a:lnTo>
                  <a:lnTo>
                    <a:pt x="428" y="14"/>
                  </a:lnTo>
                  <a:lnTo>
                    <a:pt x="446" y="7"/>
                  </a:lnTo>
                  <a:lnTo>
                    <a:pt x="466" y="7"/>
                  </a:lnTo>
                  <a:lnTo>
                    <a:pt x="493" y="7"/>
                  </a:lnTo>
                  <a:lnTo>
                    <a:pt x="512" y="7"/>
                  </a:lnTo>
                  <a:lnTo>
                    <a:pt x="531" y="7"/>
                  </a:lnTo>
                  <a:lnTo>
                    <a:pt x="551" y="7"/>
                  </a:lnTo>
                  <a:lnTo>
                    <a:pt x="571" y="7"/>
                  </a:lnTo>
                  <a:lnTo>
                    <a:pt x="589" y="7"/>
                  </a:lnTo>
                  <a:lnTo>
                    <a:pt x="615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42" y="0"/>
                  </a:lnTo>
                  <a:lnTo>
                    <a:pt x="660" y="0"/>
                  </a:lnTo>
                  <a:lnTo>
                    <a:pt x="693" y="0"/>
                  </a:lnTo>
                  <a:lnTo>
                    <a:pt x="731" y="0"/>
                  </a:lnTo>
                  <a:lnTo>
                    <a:pt x="771" y="0"/>
                  </a:lnTo>
                  <a:lnTo>
                    <a:pt x="803" y="0"/>
                  </a:lnTo>
                  <a:lnTo>
                    <a:pt x="823" y="0"/>
                  </a:lnTo>
                  <a:lnTo>
                    <a:pt x="829" y="0"/>
                  </a:lnTo>
                  <a:lnTo>
                    <a:pt x="829" y="0"/>
                  </a:lnTo>
                  <a:lnTo>
                    <a:pt x="849" y="14"/>
                  </a:lnTo>
                  <a:lnTo>
                    <a:pt x="869" y="14"/>
                  </a:lnTo>
                  <a:lnTo>
                    <a:pt x="887" y="14"/>
                  </a:lnTo>
                  <a:lnTo>
                    <a:pt x="887" y="14"/>
                  </a:lnTo>
                  <a:lnTo>
                    <a:pt x="876" y="25"/>
                  </a:lnTo>
                  <a:lnTo>
                    <a:pt x="869" y="39"/>
                  </a:lnTo>
                  <a:lnTo>
                    <a:pt x="869" y="58"/>
                  </a:lnTo>
                  <a:lnTo>
                    <a:pt x="869" y="58"/>
                  </a:lnTo>
                  <a:lnTo>
                    <a:pt x="876" y="78"/>
                  </a:lnTo>
                  <a:lnTo>
                    <a:pt x="881" y="97"/>
                  </a:lnTo>
                  <a:lnTo>
                    <a:pt x="887" y="116"/>
                  </a:lnTo>
                  <a:lnTo>
                    <a:pt x="901" y="136"/>
                  </a:lnTo>
                  <a:lnTo>
                    <a:pt x="914" y="156"/>
                  </a:lnTo>
                  <a:lnTo>
                    <a:pt x="927" y="168"/>
                  </a:lnTo>
                  <a:lnTo>
                    <a:pt x="941" y="188"/>
                  </a:lnTo>
                  <a:lnTo>
                    <a:pt x="952" y="208"/>
                  </a:lnTo>
                  <a:lnTo>
                    <a:pt x="972" y="221"/>
                  </a:lnTo>
                  <a:lnTo>
                    <a:pt x="972" y="221"/>
                  </a:lnTo>
                  <a:lnTo>
                    <a:pt x="985" y="239"/>
                  </a:lnTo>
                  <a:lnTo>
                    <a:pt x="999" y="252"/>
                  </a:lnTo>
                  <a:lnTo>
                    <a:pt x="1012" y="266"/>
                  </a:lnTo>
                  <a:lnTo>
                    <a:pt x="1030" y="286"/>
                  </a:lnTo>
                  <a:lnTo>
                    <a:pt x="1043" y="299"/>
                  </a:lnTo>
                  <a:lnTo>
                    <a:pt x="1057" y="310"/>
                  </a:lnTo>
                  <a:lnTo>
                    <a:pt x="1070" y="330"/>
                  </a:lnTo>
                  <a:lnTo>
                    <a:pt x="1083" y="344"/>
                  </a:lnTo>
                  <a:lnTo>
                    <a:pt x="1102" y="357"/>
                  </a:lnTo>
                  <a:lnTo>
                    <a:pt x="1115" y="375"/>
                  </a:lnTo>
                  <a:lnTo>
                    <a:pt x="1128" y="388"/>
                  </a:lnTo>
                  <a:lnTo>
                    <a:pt x="1148" y="402"/>
                  </a:lnTo>
                  <a:lnTo>
                    <a:pt x="1161" y="415"/>
                  </a:lnTo>
                  <a:lnTo>
                    <a:pt x="1173" y="435"/>
                  </a:lnTo>
                  <a:lnTo>
                    <a:pt x="1193" y="448"/>
                  </a:lnTo>
                  <a:lnTo>
                    <a:pt x="1206" y="460"/>
                  </a:lnTo>
                  <a:lnTo>
                    <a:pt x="1226" y="473"/>
                  </a:lnTo>
                  <a:lnTo>
                    <a:pt x="1238" y="486"/>
                  </a:lnTo>
                  <a:lnTo>
                    <a:pt x="1257" y="500"/>
                  </a:lnTo>
                  <a:lnTo>
                    <a:pt x="1277" y="506"/>
                  </a:lnTo>
                  <a:lnTo>
                    <a:pt x="1291" y="519"/>
                  </a:lnTo>
                  <a:lnTo>
                    <a:pt x="1309" y="531"/>
                  </a:lnTo>
                  <a:lnTo>
                    <a:pt x="1329" y="538"/>
                  </a:lnTo>
                  <a:lnTo>
                    <a:pt x="1349" y="551"/>
                  </a:lnTo>
                  <a:lnTo>
                    <a:pt x="1349" y="551"/>
                  </a:lnTo>
                  <a:lnTo>
                    <a:pt x="1362" y="558"/>
                  </a:lnTo>
                  <a:lnTo>
                    <a:pt x="1382" y="564"/>
                  </a:lnTo>
                  <a:lnTo>
                    <a:pt x="1400" y="571"/>
                  </a:lnTo>
                  <a:lnTo>
                    <a:pt x="1420" y="584"/>
                  </a:lnTo>
                  <a:lnTo>
                    <a:pt x="1440" y="591"/>
                  </a:lnTo>
                  <a:lnTo>
                    <a:pt x="1458" y="596"/>
                  </a:lnTo>
                  <a:lnTo>
                    <a:pt x="1478" y="596"/>
                  </a:lnTo>
                  <a:lnTo>
                    <a:pt x="1498" y="602"/>
                  </a:lnTo>
                  <a:lnTo>
                    <a:pt x="1518" y="609"/>
                  </a:lnTo>
                  <a:lnTo>
                    <a:pt x="1536" y="616"/>
                  </a:lnTo>
                  <a:lnTo>
                    <a:pt x="1556" y="616"/>
                  </a:lnTo>
                  <a:lnTo>
                    <a:pt x="1576" y="622"/>
                  </a:lnTo>
                  <a:lnTo>
                    <a:pt x="1601" y="629"/>
                  </a:lnTo>
                  <a:lnTo>
                    <a:pt x="1621" y="629"/>
                  </a:lnTo>
                  <a:lnTo>
                    <a:pt x="1641" y="629"/>
                  </a:lnTo>
                  <a:lnTo>
                    <a:pt x="1661" y="636"/>
                  </a:lnTo>
                  <a:lnTo>
                    <a:pt x="1679" y="636"/>
                  </a:lnTo>
                  <a:lnTo>
                    <a:pt x="1705" y="636"/>
                  </a:lnTo>
                  <a:lnTo>
                    <a:pt x="1725" y="636"/>
                  </a:lnTo>
                  <a:lnTo>
                    <a:pt x="1744" y="642"/>
                  </a:lnTo>
                  <a:lnTo>
                    <a:pt x="1764" y="642"/>
                  </a:lnTo>
                  <a:lnTo>
                    <a:pt x="1790" y="642"/>
                  </a:lnTo>
                  <a:lnTo>
                    <a:pt x="1810" y="642"/>
                  </a:lnTo>
                  <a:lnTo>
                    <a:pt x="1828" y="642"/>
                  </a:lnTo>
                  <a:lnTo>
                    <a:pt x="1855" y="642"/>
                  </a:lnTo>
                  <a:lnTo>
                    <a:pt x="1875" y="636"/>
                  </a:lnTo>
                  <a:lnTo>
                    <a:pt x="1893" y="636"/>
                  </a:lnTo>
                  <a:lnTo>
                    <a:pt x="1920" y="636"/>
                  </a:lnTo>
                  <a:lnTo>
                    <a:pt x="1939" y="636"/>
                  </a:lnTo>
                  <a:lnTo>
                    <a:pt x="1959" y="629"/>
                  </a:lnTo>
                  <a:lnTo>
                    <a:pt x="1959" y="629"/>
                  </a:lnTo>
                  <a:lnTo>
                    <a:pt x="1984" y="629"/>
                  </a:lnTo>
                  <a:lnTo>
                    <a:pt x="2004" y="629"/>
                  </a:lnTo>
                  <a:lnTo>
                    <a:pt x="2031" y="629"/>
                  </a:lnTo>
                  <a:lnTo>
                    <a:pt x="2049" y="629"/>
                  </a:lnTo>
                  <a:lnTo>
                    <a:pt x="2076" y="629"/>
                  </a:lnTo>
                  <a:lnTo>
                    <a:pt x="2102" y="629"/>
                  </a:lnTo>
                  <a:lnTo>
                    <a:pt x="2120" y="629"/>
                  </a:lnTo>
                  <a:lnTo>
                    <a:pt x="2147" y="629"/>
                  </a:lnTo>
                  <a:lnTo>
                    <a:pt x="2173" y="629"/>
                  </a:lnTo>
                  <a:lnTo>
                    <a:pt x="2192" y="629"/>
                  </a:lnTo>
                  <a:lnTo>
                    <a:pt x="2218" y="629"/>
                  </a:lnTo>
                  <a:lnTo>
                    <a:pt x="2218" y="629"/>
                  </a:lnTo>
                  <a:lnTo>
                    <a:pt x="2218" y="629"/>
                  </a:lnTo>
                  <a:lnTo>
                    <a:pt x="2225" y="622"/>
                  </a:lnTo>
                  <a:lnTo>
                    <a:pt x="2225" y="622"/>
                  </a:lnTo>
                  <a:lnTo>
                    <a:pt x="2225" y="622"/>
                  </a:lnTo>
                  <a:lnTo>
                    <a:pt x="2245" y="629"/>
                  </a:lnTo>
                  <a:lnTo>
                    <a:pt x="2263" y="636"/>
                  </a:lnTo>
                  <a:lnTo>
                    <a:pt x="2283" y="649"/>
                  </a:lnTo>
                  <a:lnTo>
                    <a:pt x="2303" y="655"/>
                  </a:lnTo>
                  <a:lnTo>
                    <a:pt x="2316" y="667"/>
                  </a:lnTo>
                  <a:lnTo>
                    <a:pt x="2334" y="674"/>
                  </a:lnTo>
                  <a:lnTo>
                    <a:pt x="2354" y="687"/>
                  </a:lnTo>
                  <a:lnTo>
                    <a:pt x="2374" y="694"/>
                  </a:lnTo>
                  <a:lnTo>
                    <a:pt x="2392" y="707"/>
                  </a:lnTo>
                  <a:lnTo>
                    <a:pt x="2406" y="714"/>
                  </a:lnTo>
                  <a:lnTo>
                    <a:pt x="2426" y="727"/>
                  </a:lnTo>
                  <a:lnTo>
                    <a:pt x="2446" y="733"/>
                  </a:lnTo>
                  <a:lnTo>
                    <a:pt x="2464" y="745"/>
                  </a:lnTo>
                  <a:lnTo>
                    <a:pt x="2484" y="752"/>
                  </a:lnTo>
                  <a:lnTo>
                    <a:pt x="2497" y="765"/>
                  </a:lnTo>
                  <a:lnTo>
                    <a:pt x="2517" y="772"/>
                  </a:lnTo>
                  <a:lnTo>
                    <a:pt x="2537" y="785"/>
                  </a:lnTo>
                  <a:lnTo>
                    <a:pt x="2555" y="791"/>
                  </a:lnTo>
                  <a:lnTo>
                    <a:pt x="2575" y="805"/>
                  </a:lnTo>
                  <a:lnTo>
                    <a:pt x="2588" y="816"/>
                  </a:lnTo>
                  <a:lnTo>
                    <a:pt x="2608" y="823"/>
                  </a:lnTo>
                  <a:lnTo>
                    <a:pt x="2626" y="836"/>
                  </a:lnTo>
                  <a:lnTo>
                    <a:pt x="2640" y="849"/>
                  </a:lnTo>
                  <a:lnTo>
                    <a:pt x="2660" y="863"/>
                  </a:lnTo>
                  <a:lnTo>
                    <a:pt x="2673" y="869"/>
                  </a:lnTo>
                  <a:lnTo>
                    <a:pt x="2691" y="881"/>
                  </a:lnTo>
                  <a:lnTo>
                    <a:pt x="2711" y="894"/>
                  </a:lnTo>
                  <a:lnTo>
                    <a:pt x="2724" y="908"/>
                  </a:lnTo>
                  <a:lnTo>
                    <a:pt x="2744" y="921"/>
                  </a:lnTo>
                  <a:lnTo>
                    <a:pt x="2756" y="934"/>
                  </a:lnTo>
                  <a:lnTo>
                    <a:pt x="2769" y="947"/>
                  </a:lnTo>
                  <a:lnTo>
                    <a:pt x="2789" y="959"/>
                  </a:lnTo>
                  <a:lnTo>
                    <a:pt x="2802" y="979"/>
                  </a:lnTo>
                  <a:lnTo>
                    <a:pt x="2816" y="992"/>
                  </a:lnTo>
                  <a:lnTo>
                    <a:pt x="2834" y="1005"/>
                  </a:lnTo>
                  <a:lnTo>
                    <a:pt x="2847" y="1019"/>
                  </a:lnTo>
                  <a:lnTo>
                    <a:pt x="2860" y="1037"/>
                  </a:lnTo>
                  <a:lnTo>
                    <a:pt x="2874" y="1050"/>
                  </a:lnTo>
                  <a:lnTo>
                    <a:pt x="2887" y="1070"/>
                  </a:lnTo>
                  <a:lnTo>
                    <a:pt x="2887" y="1070"/>
                  </a:lnTo>
                  <a:lnTo>
                    <a:pt x="2894" y="1077"/>
                  </a:lnTo>
                  <a:lnTo>
                    <a:pt x="2899" y="1090"/>
                  </a:lnTo>
                  <a:lnTo>
                    <a:pt x="2905" y="1097"/>
                  </a:lnTo>
                  <a:lnTo>
                    <a:pt x="2905" y="1097"/>
                  </a:lnTo>
                  <a:lnTo>
                    <a:pt x="2880" y="1102"/>
                  </a:lnTo>
                  <a:lnTo>
                    <a:pt x="2854" y="1108"/>
                  </a:lnTo>
                  <a:lnTo>
                    <a:pt x="2822" y="1108"/>
                  </a:lnTo>
                  <a:lnTo>
                    <a:pt x="2796" y="1115"/>
                  </a:lnTo>
                  <a:lnTo>
                    <a:pt x="2796" y="1115"/>
                  </a:lnTo>
                  <a:lnTo>
                    <a:pt x="2796" y="1128"/>
                  </a:lnTo>
                  <a:lnTo>
                    <a:pt x="2789" y="1141"/>
                  </a:lnTo>
                  <a:lnTo>
                    <a:pt x="2789" y="1148"/>
                  </a:lnTo>
                  <a:lnTo>
                    <a:pt x="2789" y="1148"/>
                  </a:lnTo>
                  <a:lnTo>
                    <a:pt x="2789" y="1168"/>
                  </a:lnTo>
                  <a:lnTo>
                    <a:pt x="2796" y="1186"/>
                  </a:lnTo>
                  <a:lnTo>
                    <a:pt x="2802" y="1206"/>
                  </a:lnTo>
                  <a:lnTo>
                    <a:pt x="2802" y="1206"/>
                  </a:lnTo>
                  <a:lnTo>
                    <a:pt x="2809" y="1226"/>
                  </a:lnTo>
                  <a:lnTo>
                    <a:pt x="2816" y="1244"/>
                  </a:lnTo>
                  <a:lnTo>
                    <a:pt x="2827" y="1264"/>
                  </a:lnTo>
                  <a:lnTo>
                    <a:pt x="2834" y="1277"/>
                  </a:lnTo>
                  <a:lnTo>
                    <a:pt x="2847" y="1297"/>
                  </a:lnTo>
                  <a:lnTo>
                    <a:pt x="2867" y="1304"/>
                  </a:lnTo>
                  <a:lnTo>
                    <a:pt x="2887" y="1316"/>
                  </a:lnTo>
                  <a:lnTo>
                    <a:pt x="2905" y="1316"/>
                  </a:lnTo>
                  <a:lnTo>
                    <a:pt x="2905" y="1316"/>
                  </a:lnTo>
                  <a:lnTo>
                    <a:pt x="2912" y="1316"/>
                  </a:lnTo>
                  <a:lnTo>
                    <a:pt x="2918" y="1316"/>
                  </a:lnTo>
                  <a:lnTo>
                    <a:pt x="2925" y="1316"/>
                  </a:lnTo>
                  <a:lnTo>
                    <a:pt x="2925" y="1316"/>
                  </a:lnTo>
                  <a:lnTo>
                    <a:pt x="2938" y="1311"/>
                  </a:lnTo>
                  <a:lnTo>
                    <a:pt x="2952" y="1311"/>
                  </a:lnTo>
                  <a:lnTo>
                    <a:pt x="2965" y="1304"/>
                  </a:lnTo>
                  <a:lnTo>
                    <a:pt x="2965" y="1304"/>
                  </a:lnTo>
                  <a:lnTo>
                    <a:pt x="2965" y="1335"/>
                  </a:lnTo>
                  <a:lnTo>
                    <a:pt x="2952" y="1362"/>
                  </a:lnTo>
                  <a:lnTo>
                    <a:pt x="2945" y="1387"/>
                  </a:lnTo>
                  <a:lnTo>
                    <a:pt x="2945" y="1387"/>
                  </a:lnTo>
                  <a:lnTo>
                    <a:pt x="2945" y="1400"/>
                  </a:lnTo>
                  <a:lnTo>
                    <a:pt x="2938" y="1407"/>
                  </a:lnTo>
                  <a:lnTo>
                    <a:pt x="2932" y="1413"/>
                  </a:lnTo>
                  <a:lnTo>
                    <a:pt x="2932" y="1413"/>
                  </a:lnTo>
                  <a:lnTo>
                    <a:pt x="2918" y="1433"/>
                  </a:lnTo>
                  <a:lnTo>
                    <a:pt x="2899" y="1447"/>
                  </a:lnTo>
                  <a:lnTo>
                    <a:pt x="2874" y="1453"/>
                  </a:lnTo>
                  <a:lnTo>
                    <a:pt x="2874" y="1453"/>
                  </a:lnTo>
                  <a:lnTo>
                    <a:pt x="2854" y="1458"/>
                  </a:lnTo>
                  <a:lnTo>
                    <a:pt x="2834" y="1465"/>
                  </a:lnTo>
                  <a:lnTo>
                    <a:pt x="2816" y="1471"/>
                  </a:lnTo>
                  <a:lnTo>
                    <a:pt x="2796" y="1478"/>
                  </a:lnTo>
                  <a:lnTo>
                    <a:pt x="2776" y="1478"/>
                  </a:lnTo>
                  <a:lnTo>
                    <a:pt x="2756" y="1485"/>
                  </a:lnTo>
                  <a:lnTo>
                    <a:pt x="2731" y="1491"/>
                  </a:lnTo>
                  <a:lnTo>
                    <a:pt x="2711" y="1491"/>
                  </a:lnTo>
                  <a:lnTo>
                    <a:pt x="2691" y="1498"/>
                  </a:lnTo>
                  <a:lnTo>
                    <a:pt x="2673" y="1498"/>
                  </a:lnTo>
                  <a:lnTo>
                    <a:pt x="2653" y="1498"/>
                  </a:lnTo>
                  <a:lnTo>
                    <a:pt x="2633" y="1505"/>
                  </a:lnTo>
                  <a:lnTo>
                    <a:pt x="2613" y="1505"/>
                  </a:lnTo>
                  <a:lnTo>
                    <a:pt x="2595" y="1505"/>
                  </a:lnTo>
                  <a:lnTo>
                    <a:pt x="2575" y="1505"/>
                  </a:lnTo>
                  <a:lnTo>
                    <a:pt x="2555" y="1505"/>
                  </a:lnTo>
                  <a:lnTo>
                    <a:pt x="2530" y="1505"/>
                  </a:lnTo>
                  <a:lnTo>
                    <a:pt x="2510" y="1511"/>
                  </a:lnTo>
                  <a:lnTo>
                    <a:pt x="2490" y="1511"/>
                  </a:lnTo>
                  <a:lnTo>
                    <a:pt x="2470" y="1511"/>
                  </a:lnTo>
                  <a:lnTo>
                    <a:pt x="2452" y="1511"/>
                  </a:lnTo>
                  <a:lnTo>
                    <a:pt x="2432" y="1511"/>
                  </a:lnTo>
                  <a:lnTo>
                    <a:pt x="2412" y="1511"/>
                  </a:lnTo>
                  <a:lnTo>
                    <a:pt x="2392" y="1511"/>
                  </a:lnTo>
                  <a:lnTo>
                    <a:pt x="2374" y="1511"/>
                  </a:lnTo>
                  <a:lnTo>
                    <a:pt x="2354" y="1511"/>
                  </a:lnTo>
                  <a:lnTo>
                    <a:pt x="2328" y="1511"/>
                  </a:lnTo>
                  <a:lnTo>
                    <a:pt x="2309" y="1511"/>
                  </a:lnTo>
                  <a:lnTo>
                    <a:pt x="2290" y="1511"/>
                  </a:lnTo>
                  <a:lnTo>
                    <a:pt x="2270" y="1511"/>
                  </a:lnTo>
                  <a:lnTo>
                    <a:pt x="2250" y="1511"/>
                  </a:lnTo>
                  <a:lnTo>
                    <a:pt x="2232" y="1511"/>
                  </a:lnTo>
                  <a:lnTo>
                    <a:pt x="2212" y="1511"/>
                  </a:lnTo>
                  <a:lnTo>
                    <a:pt x="2185" y="1511"/>
                  </a:lnTo>
                  <a:lnTo>
                    <a:pt x="2167" y="1518"/>
                  </a:lnTo>
                  <a:lnTo>
                    <a:pt x="2147" y="1518"/>
                  </a:lnTo>
                  <a:lnTo>
                    <a:pt x="2147" y="1518"/>
                  </a:lnTo>
                  <a:lnTo>
                    <a:pt x="2120" y="1524"/>
                  </a:lnTo>
                  <a:lnTo>
                    <a:pt x="2102" y="1536"/>
                  </a:lnTo>
                  <a:lnTo>
                    <a:pt x="2082" y="1556"/>
                  </a:lnTo>
                  <a:lnTo>
                    <a:pt x="2069" y="1576"/>
                  </a:lnTo>
                  <a:lnTo>
                    <a:pt x="2062" y="1596"/>
                  </a:lnTo>
                  <a:lnTo>
                    <a:pt x="2062" y="1596"/>
                  </a:lnTo>
                  <a:lnTo>
                    <a:pt x="2062" y="1602"/>
                  </a:lnTo>
                  <a:lnTo>
                    <a:pt x="2062" y="1607"/>
                  </a:lnTo>
                  <a:lnTo>
                    <a:pt x="2069" y="1607"/>
                  </a:lnTo>
                  <a:lnTo>
                    <a:pt x="2069" y="1607"/>
                  </a:lnTo>
                  <a:lnTo>
                    <a:pt x="2076" y="1627"/>
                  </a:lnTo>
                  <a:lnTo>
                    <a:pt x="2082" y="1647"/>
                  </a:lnTo>
                  <a:lnTo>
                    <a:pt x="2089" y="1667"/>
                  </a:lnTo>
                  <a:lnTo>
                    <a:pt x="2089" y="1667"/>
                  </a:lnTo>
                  <a:lnTo>
                    <a:pt x="2102" y="1685"/>
                  </a:lnTo>
                  <a:lnTo>
                    <a:pt x="2114" y="1705"/>
                  </a:lnTo>
                  <a:lnTo>
                    <a:pt x="2134" y="1725"/>
                  </a:lnTo>
                  <a:lnTo>
                    <a:pt x="2147" y="1745"/>
                  </a:lnTo>
                  <a:lnTo>
                    <a:pt x="2167" y="1763"/>
                  </a:lnTo>
                  <a:lnTo>
                    <a:pt x="2185" y="1783"/>
                  </a:lnTo>
                  <a:lnTo>
                    <a:pt x="2198" y="1796"/>
                  </a:lnTo>
                  <a:lnTo>
                    <a:pt x="2198" y="1796"/>
                  </a:lnTo>
                  <a:lnTo>
                    <a:pt x="2212" y="1803"/>
                  </a:lnTo>
                  <a:lnTo>
                    <a:pt x="2225" y="1810"/>
                  </a:lnTo>
                  <a:lnTo>
                    <a:pt x="2238" y="1810"/>
                  </a:lnTo>
                  <a:lnTo>
                    <a:pt x="2238" y="1810"/>
                  </a:lnTo>
                  <a:lnTo>
                    <a:pt x="2218" y="1821"/>
                  </a:lnTo>
                  <a:lnTo>
                    <a:pt x="2198" y="1828"/>
                  </a:lnTo>
                  <a:lnTo>
                    <a:pt x="2173" y="1828"/>
                  </a:lnTo>
                  <a:lnTo>
                    <a:pt x="2173" y="1828"/>
                  </a:lnTo>
                  <a:lnTo>
                    <a:pt x="2147" y="1835"/>
                  </a:lnTo>
                  <a:lnTo>
                    <a:pt x="2120" y="1835"/>
                  </a:lnTo>
                  <a:lnTo>
                    <a:pt x="2095" y="1835"/>
                  </a:lnTo>
                  <a:lnTo>
                    <a:pt x="2062" y="1835"/>
                  </a:lnTo>
                  <a:lnTo>
                    <a:pt x="2062" y="1835"/>
                  </a:lnTo>
                  <a:lnTo>
                    <a:pt x="2056" y="1810"/>
                  </a:lnTo>
                  <a:lnTo>
                    <a:pt x="2049" y="1783"/>
                  </a:lnTo>
                  <a:lnTo>
                    <a:pt x="2042" y="1750"/>
                  </a:lnTo>
                  <a:lnTo>
                    <a:pt x="2042" y="1750"/>
                  </a:lnTo>
                  <a:lnTo>
                    <a:pt x="2036" y="1732"/>
                  </a:lnTo>
                  <a:lnTo>
                    <a:pt x="2031" y="1705"/>
                  </a:lnTo>
                  <a:lnTo>
                    <a:pt x="2024" y="1685"/>
                  </a:lnTo>
                  <a:lnTo>
                    <a:pt x="2017" y="1667"/>
                  </a:lnTo>
                  <a:lnTo>
                    <a:pt x="2011" y="1641"/>
                  </a:lnTo>
                  <a:lnTo>
                    <a:pt x="2004" y="1621"/>
                  </a:lnTo>
                  <a:lnTo>
                    <a:pt x="1991" y="1596"/>
                  </a:lnTo>
                  <a:lnTo>
                    <a:pt x="1991" y="1596"/>
                  </a:lnTo>
                  <a:lnTo>
                    <a:pt x="1984" y="1583"/>
                  </a:lnTo>
                  <a:lnTo>
                    <a:pt x="1971" y="1563"/>
                  </a:lnTo>
                  <a:lnTo>
                    <a:pt x="1964" y="1543"/>
                  </a:lnTo>
                  <a:lnTo>
                    <a:pt x="1953" y="1524"/>
                  </a:lnTo>
                  <a:lnTo>
                    <a:pt x="1939" y="1511"/>
                  </a:lnTo>
                  <a:lnTo>
                    <a:pt x="1926" y="1498"/>
                  </a:lnTo>
                  <a:lnTo>
                    <a:pt x="1913" y="1478"/>
                  </a:lnTo>
                  <a:lnTo>
                    <a:pt x="1893" y="1465"/>
                  </a:lnTo>
                  <a:lnTo>
                    <a:pt x="1881" y="1453"/>
                  </a:lnTo>
                  <a:lnTo>
                    <a:pt x="1861" y="1440"/>
                  </a:lnTo>
                  <a:lnTo>
                    <a:pt x="1848" y="1427"/>
                  </a:lnTo>
                  <a:lnTo>
                    <a:pt x="1828" y="1413"/>
                  </a:lnTo>
                  <a:lnTo>
                    <a:pt x="1810" y="1407"/>
                  </a:lnTo>
                  <a:lnTo>
                    <a:pt x="1790" y="1393"/>
                  </a:lnTo>
                  <a:lnTo>
                    <a:pt x="1777" y="1387"/>
                  </a:lnTo>
                  <a:lnTo>
                    <a:pt x="1757" y="1382"/>
                  </a:lnTo>
                  <a:lnTo>
                    <a:pt x="1739" y="1375"/>
                  </a:lnTo>
                  <a:lnTo>
                    <a:pt x="1739" y="1375"/>
                  </a:lnTo>
                  <a:lnTo>
                    <a:pt x="1719" y="1369"/>
                  </a:lnTo>
                  <a:lnTo>
                    <a:pt x="1679" y="1362"/>
                  </a:lnTo>
                  <a:lnTo>
                    <a:pt x="1647" y="1349"/>
                  </a:lnTo>
                  <a:lnTo>
                    <a:pt x="1628" y="1349"/>
                  </a:lnTo>
                  <a:lnTo>
                    <a:pt x="1628" y="1349"/>
                  </a:lnTo>
                  <a:lnTo>
                    <a:pt x="1608" y="1349"/>
                  </a:lnTo>
                  <a:lnTo>
                    <a:pt x="1583" y="1342"/>
                  </a:lnTo>
                  <a:lnTo>
                    <a:pt x="1563" y="1342"/>
                  </a:lnTo>
                  <a:lnTo>
                    <a:pt x="1543" y="1349"/>
                  </a:lnTo>
                  <a:lnTo>
                    <a:pt x="1518" y="1349"/>
                  </a:lnTo>
                  <a:lnTo>
                    <a:pt x="1498" y="1355"/>
                  </a:lnTo>
                  <a:lnTo>
                    <a:pt x="1478" y="1362"/>
                  </a:lnTo>
                  <a:lnTo>
                    <a:pt x="1458" y="1362"/>
                  </a:lnTo>
                  <a:lnTo>
                    <a:pt x="1433" y="1375"/>
                  </a:lnTo>
                  <a:lnTo>
                    <a:pt x="1413" y="1382"/>
                  </a:lnTo>
                  <a:lnTo>
                    <a:pt x="1394" y="1387"/>
                  </a:lnTo>
                  <a:lnTo>
                    <a:pt x="1382" y="1400"/>
                  </a:lnTo>
                  <a:lnTo>
                    <a:pt x="1362" y="1413"/>
                  </a:lnTo>
                  <a:lnTo>
                    <a:pt x="1362" y="1413"/>
                  </a:lnTo>
                  <a:lnTo>
                    <a:pt x="1342" y="1433"/>
                  </a:lnTo>
                  <a:lnTo>
                    <a:pt x="1322" y="1433"/>
                  </a:lnTo>
                  <a:lnTo>
                    <a:pt x="1304" y="1433"/>
                  </a:lnTo>
                  <a:lnTo>
                    <a:pt x="1277" y="1433"/>
                  </a:lnTo>
                  <a:lnTo>
                    <a:pt x="1257" y="1427"/>
                  </a:lnTo>
                  <a:lnTo>
                    <a:pt x="1257" y="1427"/>
                  </a:lnTo>
                  <a:lnTo>
                    <a:pt x="1244" y="1407"/>
                  </a:lnTo>
                  <a:lnTo>
                    <a:pt x="1233" y="1387"/>
                  </a:lnTo>
                  <a:lnTo>
                    <a:pt x="1213" y="1369"/>
                  </a:lnTo>
                  <a:lnTo>
                    <a:pt x="1193" y="1355"/>
                  </a:lnTo>
                  <a:lnTo>
                    <a:pt x="1173" y="1342"/>
                  </a:lnTo>
                  <a:lnTo>
                    <a:pt x="1173" y="1342"/>
                  </a:lnTo>
                  <a:lnTo>
                    <a:pt x="1141" y="1342"/>
                  </a:lnTo>
                  <a:lnTo>
                    <a:pt x="1108" y="1349"/>
                  </a:lnTo>
                  <a:lnTo>
                    <a:pt x="1077" y="1355"/>
                  </a:lnTo>
                  <a:lnTo>
                    <a:pt x="1077" y="1355"/>
                  </a:lnTo>
                  <a:lnTo>
                    <a:pt x="1063" y="1335"/>
                  </a:lnTo>
                  <a:lnTo>
                    <a:pt x="1057" y="1316"/>
                  </a:lnTo>
                  <a:lnTo>
                    <a:pt x="1043" y="1297"/>
                  </a:lnTo>
                  <a:lnTo>
                    <a:pt x="1030" y="1277"/>
                  </a:lnTo>
                  <a:lnTo>
                    <a:pt x="1024" y="1257"/>
                  </a:lnTo>
                  <a:lnTo>
                    <a:pt x="1012" y="1239"/>
                  </a:lnTo>
                  <a:lnTo>
                    <a:pt x="999" y="1219"/>
                  </a:lnTo>
                  <a:lnTo>
                    <a:pt x="992" y="1199"/>
                  </a:lnTo>
                  <a:lnTo>
                    <a:pt x="979" y="1180"/>
                  </a:lnTo>
                  <a:lnTo>
                    <a:pt x="972" y="1161"/>
                  </a:lnTo>
                  <a:lnTo>
                    <a:pt x="972" y="1161"/>
                  </a:lnTo>
                  <a:lnTo>
                    <a:pt x="992" y="1161"/>
                  </a:lnTo>
                  <a:lnTo>
                    <a:pt x="1012" y="1155"/>
                  </a:lnTo>
                  <a:lnTo>
                    <a:pt x="1037" y="1155"/>
                  </a:lnTo>
                  <a:lnTo>
                    <a:pt x="1057" y="1155"/>
                  </a:lnTo>
                  <a:lnTo>
                    <a:pt x="1077" y="1155"/>
                  </a:lnTo>
                  <a:lnTo>
                    <a:pt x="1095" y="1155"/>
                  </a:lnTo>
                  <a:lnTo>
                    <a:pt x="1121" y="1155"/>
                  </a:lnTo>
                  <a:lnTo>
                    <a:pt x="1141" y="1155"/>
                  </a:lnTo>
                  <a:lnTo>
                    <a:pt x="1161" y="1155"/>
                  </a:lnTo>
                  <a:lnTo>
                    <a:pt x="1179" y="1155"/>
                  </a:lnTo>
                  <a:lnTo>
                    <a:pt x="1206" y="1155"/>
                  </a:lnTo>
                  <a:lnTo>
                    <a:pt x="1226" y="1155"/>
                  </a:lnTo>
                  <a:lnTo>
                    <a:pt x="1244" y="1155"/>
                  </a:lnTo>
                  <a:lnTo>
                    <a:pt x="1264" y="1155"/>
                  </a:lnTo>
                  <a:lnTo>
                    <a:pt x="1291" y="1155"/>
                  </a:lnTo>
                  <a:lnTo>
                    <a:pt x="1309" y="1155"/>
                  </a:lnTo>
                  <a:lnTo>
                    <a:pt x="1329" y="1155"/>
                  </a:lnTo>
                  <a:lnTo>
                    <a:pt x="1349" y="1155"/>
                  </a:lnTo>
                  <a:lnTo>
                    <a:pt x="1375" y="1155"/>
                  </a:lnTo>
                  <a:lnTo>
                    <a:pt x="1394" y="1155"/>
                  </a:lnTo>
                  <a:lnTo>
                    <a:pt x="1413" y="1155"/>
                  </a:lnTo>
                  <a:lnTo>
                    <a:pt x="1433" y="1155"/>
                  </a:lnTo>
                  <a:lnTo>
                    <a:pt x="1458" y="1155"/>
                  </a:lnTo>
                  <a:lnTo>
                    <a:pt x="1478" y="1155"/>
                  </a:lnTo>
                  <a:lnTo>
                    <a:pt x="1498" y="1155"/>
                  </a:lnTo>
                  <a:lnTo>
                    <a:pt x="1518" y="1155"/>
                  </a:lnTo>
                  <a:lnTo>
                    <a:pt x="1543" y="1155"/>
                  </a:lnTo>
                  <a:lnTo>
                    <a:pt x="1563" y="1155"/>
                  </a:lnTo>
                  <a:lnTo>
                    <a:pt x="1563" y="1155"/>
                  </a:lnTo>
                  <a:lnTo>
                    <a:pt x="1583" y="1155"/>
                  </a:lnTo>
                  <a:lnTo>
                    <a:pt x="1608" y="1155"/>
                  </a:lnTo>
                  <a:lnTo>
                    <a:pt x="1628" y="1161"/>
                  </a:lnTo>
                  <a:lnTo>
                    <a:pt x="1647" y="1161"/>
                  </a:lnTo>
                  <a:lnTo>
                    <a:pt x="1672" y="1161"/>
                  </a:lnTo>
                  <a:lnTo>
                    <a:pt x="1692" y="1161"/>
                  </a:lnTo>
                  <a:lnTo>
                    <a:pt x="1712" y="1161"/>
                  </a:lnTo>
                  <a:lnTo>
                    <a:pt x="1739" y="1161"/>
                  </a:lnTo>
                  <a:lnTo>
                    <a:pt x="1757" y="1161"/>
                  </a:lnTo>
                  <a:lnTo>
                    <a:pt x="1777" y="1161"/>
                  </a:lnTo>
                  <a:lnTo>
                    <a:pt x="1803" y="1161"/>
                  </a:lnTo>
                  <a:lnTo>
                    <a:pt x="1822" y="1161"/>
                  </a:lnTo>
                  <a:lnTo>
                    <a:pt x="1842" y="1161"/>
                  </a:lnTo>
                  <a:lnTo>
                    <a:pt x="1868" y="1161"/>
                  </a:lnTo>
                  <a:lnTo>
                    <a:pt x="1886" y="1161"/>
                  </a:lnTo>
                  <a:lnTo>
                    <a:pt x="1886" y="1161"/>
                  </a:lnTo>
                  <a:lnTo>
                    <a:pt x="1906" y="1148"/>
                  </a:lnTo>
                  <a:lnTo>
                    <a:pt x="1926" y="1135"/>
                  </a:lnTo>
                  <a:lnTo>
                    <a:pt x="1946" y="1121"/>
                  </a:lnTo>
                  <a:lnTo>
                    <a:pt x="1964" y="1108"/>
                  </a:lnTo>
                  <a:lnTo>
                    <a:pt x="1984" y="1097"/>
                  </a:lnTo>
                  <a:lnTo>
                    <a:pt x="1984" y="1097"/>
                  </a:lnTo>
                  <a:lnTo>
                    <a:pt x="1984" y="1097"/>
                  </a:lnTo>
                  <a:lnTo>
                    <a:pt x="1984" y="1090"/>
                  </a:lnTo>
                  <a:lnTo>
                    <a:pt x="1984" y="1090"/>
                  </a:lnTo>
                  <a:lnTo>
                    <a:pt x="1984" y="1090"/>
                  </a:lnTo>
                  <a:lnTo>
                    <a:pt x="1953" y="1090"/>
                  </a:lnTo>
                  <a:lnTo>
                    <a:pt x="1926" y="1090"/>
                  </a:lnTo>
                  <a:lnTo>
                    <a:pt x="1893" y="1090"/>
                  </a:lnTo>
                  <a:lnTo>
                    <a:pt x="1893" y="1090"/>
                  </a:lnTo>
                  <a:lnTo>
                    <a:pt x="1875" y="1097"/>
                  </a:lnTo>
                  <a:lnTo>
                    <a:pt x="1848" y="1097"/>
                  </a:lnTo>
                  <a:lnTo>
                    <a:pt x="1828" y="1097"/>
                  </a:lnTo>
                  <a:lnTo>
                    <a:pt x="1810" y="1097"/>
                  </a:lnTo>
                  <a:lnTo>
                    <a:pt x="1783" y="1097"/>
                  </a:lnTo>
                  <a:lnTo>
                    <a:pt x="1764" y="1090"/>
                  </a:lnTo>
                  <a:lnTo>
                    <a:pt x="1744" y="1090"/>
                  </a:lnTo>
                  <a:lnTo>
                    <a:pt x="1719" y="1090"/>
                  </a:lnTo>
                  <a:lnTo>
                    <a:pt x="1699" y="1090"/>
                  </a:lnTo>
                  <a:lnTo>
                    <a:pt x="1679" y="1090"/>
                  </a:lnTo>
                  <a:lnTo>
                    <a:pt x="1654" y="1090"/>
                  </a:lnTo>
                  <a:lnTo>
                    <a:pt x="1634" y="1090"/>
                  </a:lnTo>
                  <a:lnTo>
                    <a:pt x="1614" y="1090"/>
                  </a:lnTo>
                  <a:lnTo>
                    <a:pt x="1614" y="1090"/>
                  </a:lnTo>
                  <a:lnTo>
                    <a:pt x="1608" y="1090"/>
                  </a:lnTo>
                  <a:lnTo>
                    <a:pt x="1608" y="1090"/>
                  </a:lnTo>
                  <a:lnTo>
                    <a:pt x="1608" y="1090"/>
                  </a:lnTo>
                  <a:lnTo>
                    <a:pt x="1608" y="1090"/>
                  </a:lnTo>
                  <a:lnTo>
                    <a:pt x="1589" y="1090"/>
                  </a:lnTo>
                  <a:lnTo>
                    <a:pt x="1569" y="1090"/>
                  </a:lnTo>
                  <a:lnTo>
                    <a:pt x="1543" y="1090"/>
                  </a:lnTo>
                  <a:lnTo>
                    <a:pt x="1525" y="1090"/>
                  </a:lnTo>
                  <a:lnTo>
                    <a:pt x="1505" y="1090"/>
                  </a:lnTo>
                  <a:lnTo>
                    <a:pt x="1485" y="1090"/>
                  </a:lnTo>
                  <a:lnTo>
                    <a:pt x="1465" y="1090"/>
                  </a:lnTo>
                  <a:lnTo>
                    <a:pt x="1447" y="1090"/>
                  </a:lnTo>
                  <a:lnTo>
                    <a:pt x="1420" y="1090"/>
                  </a:lnTo>
                  <a:lnTo>
                    <a:pt x="1400" y="1090"/>
                  </a:lnTo>
                  <a:lnTo>
                    <a:pt x="1382" y="1090"/>
                  </a:lnTo>
                  <a:lnTo>
                    <a:pt x="1362" y="1090"/>
                  </a:lnTo>
                  <a:lnTo>
                    <a:pt x="1342" y="1090"/>
                  </a:lnTo>
                  <a:lnTo>
                    <a:pt x="1322" y="1090"/>
                  </a:lnTo>
                  <a:lnTo>
                    <a:pt x="1297" y="1090"/>
                  </a:lnTo>
                  <a:lnTo>
                    <a:pt x="1277" y="1090"/>
                  </a:lnTo>
                  <a:lnTo>
                    <a:pt x="1257" y="1090"/>
                  </a:lnTo>
                  <a:lnTo>
                    <a:pt x="1238" y="1090"/>
                  </a:lnTo>
                  <a:lnTo>
                    <a:pt x="1219" y="1090"/>
                  </a:lnTo>
                  <a:lnTo>
                    <a:pt x="1193" y="1090"/>
                  </a:lnTo>
                  <a:lnTo>
                    <a:pt x="1173" y="1090"/>
                  </a:lnTo>
                  <a:lnTo>
                    <a:pt x="1155" y="1090"/>
                  </a:lnTo>
                  <a:lnTo>
                    <a:pt x="1135" y="1090"/>
                  </a:lnTo>
                  <a:lnTo>
                    <a:pt x="1115" y="1090"/>
                  </a:lnTo>
                  <a:lnTo>
                    <a:pt x="1090" y="1090"/>
                  </a:lnTo>
                  <a:lnTo>
                    <a:pt x="1070" y="1090"/>
                  </a:lnTo>
                  <a:lnTo>
                    <a:pt x="1050" y="1090"/>
                  </a:lnTo>
                  <a:lnTo>
                    <a:pt x="1030" y="1083"/>
                  </a:lnTo>
                  <a:lnTo>
                    <a:pt x="1012" y="1083"/>
                  </a:lnTo>
                  <a:lnTo>
                    <a:pt x="985" y="1083"/>
                  </a:lnTo>
                  <a:lnTo>
                    <a:pt x="965" y="1083"/>
                  </a:lnTo>
                  <a:lnTo>
                    <a:pt x="947" y="1083"/>
                  </a:lnTo>
                  <a:lnTo>
                    <a:pt x="921" y="1083"/>
                  </a:lnTo>
                  <a:lnTo>
                    <a:pt x="921" y="1083"/>
                  </a:lnTo>
                  <a:lnTo>
                    <a:pt x="907" y="1063"/>
                  </a:lnTo>
                  <a:lnTo>
                    <a:pt x="894" y="1050"/>
                  </a:lnTo>
                  <a:lnTo>
                    <a:pt x="881" y="1030"/>
                  </a:lnTo>
                  <a:lnTo>
                    <a:pt x="869" y="1012"/>
                  </a:lnTo>
                  <a:lnTo>
                    <a:pt x="856" y="999"/>
                  </a:lnTo>
                  <a:lnTo>
                    <a:pt x="843" y="979"/>
                  </a:lnTo>
                  <a:lnTo>
                    <a:pt x="829" y="966"/>
                  </a:lnTo>
                  <a:lnTo>
                    <a:pt x="809" y="947"/>
                  </a:lnTo>
                  <a:lnTo>
                    <a:pt x="798" y="934"/>
                  </a:lnTo>
                  <a:lnTo>
                    <a:pt x="778" y="921"/>
                  </a:lnTo>
                  <a:lnTo>
                    <a:pt x="778" y="921"/>
                  </a:lnTo>
                  <a:lnTo>
                    <a:pt x="798" y="921"/>
                  </a:lnTo>
                  <a:lnTo>
                    <a:pt x="823" y="921"/>
                  </a:lnTo>
                  <a:lnTo>
                    <a:pt x="843" y="921"/>
                  </a:lnTo>
                  <a:lnTo>
                    <a:pt x="869" y="914"/>
                  </a:lnTo>
                  <a:lnTo>
                    <a:pt x="887" y="914"/>
                  </a:lnTo>
                  <a:lnTo>
                    <a:pt x="914" y="908"/>
                  </a:lnTo>
                  <a:lnTo>
                    <a:pt x="934" y="901"/>
                  </a:lnTo>
                  <a:lnTo>
                    <a:pt x="952" y="894"/>
                  </a:lnTo>
                  <a:lnTo>
                    <a:pt x="979" y="888"/>
                  </a:lnTo>
                  <a:lnTo>
                    <a:pt x="999" y="876"/>
                  </a:lnTo>
                  <a:lnTo>
                    <a:pt x="1019" y="869"/>
                  </a:lnTo>
                  <a:lnTo>
                    <a:pt x="1037" y="856"/>
                  </a:lnTo>
                  <a:lnTo>
                    <a:pt x="1057" y="849"/>
                  </a:lnTo>
                  <a:lnTo>
                    <a:pt x="1057" y="849"/>
                  </a:lnTo>
                  <a:lnTo>
                    <a:pt x="1077" y="830"/>
                  </a:lnTo>
                  <a:lnTo>
                    <a:pt x="1090" y="810"/>
                  </a:lnTo>
                  <a:lnTo>
                    <a:pt x="1108" y="791"/>
                  </a:lnTo>
                  <a:lnTo>
                    <a:pt x="1115" y="772"/>
                  </a:lnTo>
                  <a:lnTo>
                    <a:pt x="1128" y="745"/>
                  </a:lnTo>
                  <a:lnTo>
                    <a:pt x="1141" y="727"/>
                  </a:lnTo>
                  <a:lnTo>
                    <a:pt x="1141" y="727"/>
                  </a:lnTo>
                  <a:lnTo>
                    <a:pt x="1141" y="707"/>
                  </a:lnTo>
                  <a:lnTo>
                    <a:pt x="1148" y="680"/>
                  </a:lnTo>
                  <a:lnTo>
                    <a:pt x="1141" y="662"/>
                  </a:lnTo>
                  <a:lnTo>
                    <a:pt x="1141" y="642"/>
                  </a:lnTo>
                  <a:lnTo>
                    <a:pt x="1135" y="622"/>
                  </a:lnTo>
                  <a:lnTo>
                    <a:pt x="1128" y="596"/>
                  </a:lnTo>
                  <a:lnTo>
                    <a:pt x="1115" y="578"/>
                  </a:lnTo>
                  <a:lnTo>
                    <a:pt x="1108" y="558"/>
                  </a:lnTo>
                  <a:lnTo>
                    <a:pt x="1108" y="558"/>
                  </a:lnTo>
                  <a:lnTo>
                    <a:pt x="1095" y="538"/>
                  </a:lnTo>
                  <a:lnTo>
                    <a:pt x="1083" y="524"/>
                  </a:lnTo>
                  <a:lnTo>
                    <a:pt x="1077" y="506"/>
                  </a:lnTo>
                  <a:lnTo>
                    <a:pt x="1063" y="486"/>
                  </a:lnTo>
                  <a:lnTo>
                    <a:pt x="1050" y="473"/>
                  </a:lnTo>
                  <a:lnTo>
                    <a:pt x="1037" y="453"/>
                  </a:lnTo>
                  <a:lnTo>
                    <a:pt x="1030" y="435"/>
                  </a:lnTo>
                  <a:lnTo>
                    <a:pt x="1019" y="422"/>
                  </a:lnTo>
                  <a:lnTo>
                    <a:pt x="1005" y="402"/>
                  </a:lnTo>
                  <a:lnTo>
                    <a:pt x="992" y="382"/>
                  </a:lnTo>
                  <a:lnTo>
                    <a:pt x="979" y="370"/>
                  </a:lnTo>
                  <a:lnTo>
                    <a:pt x="965" y="350"/>
                  </a:lnTo>
                  <a:lnTo>
                    <a:pt x="952" y="337"/>
                  </a:lnTo>
                  <a:lnTo>
                    <a:pt x="941" y="317"/>
                  </a:lnTo>
                  <a:lnTo>
                    <a:pt x="927" y="299"/>
                  </a:lnTo>
                  <a:lnTo>
                    <a:pt x="914" y="286"/>
                  </a:lnTo>
                  <a:lnTo>
                    <a:pt x="901" y="266"/>
                  </a:lnTo>
                  <a:lnTo>
                    <a:pt x="887" y="252"/>
                  </a:lnTo>
                  <a:lnTo>
                    <a:pt x="876" y="239"/>
                  </a:lnTo>
                  <a:lnTo>
                    <a:pt x="856" y="221"/>
                  </a:lnTo>
                  <a:lnTo>
                    <a:pt x="843" y="208"/>
                  </a:lnTo>
                  <a:lnTo>
                    <a:pt x="829" y="194"/>
                  </a:lnTo>
                  <a:lnTo>
                    <a:pt x="816" y="174"/>
                  </a:lnTo>
                  <a:lnTo>
                    <a:pt x="798" y="161"/>
                  </a:lnTo>
                  <a:lnTo>
                    <a:pt x="785" y="150"/>
                  </a:lnTo>
                  <a:lnTo>
                    <a:pt x="771" y="136"/>
                  </a:lnTo>
                  <a:lnTo>
                    <a:pt x="751" y="123"/>
                  </a:lnTo>
                  <a:lnTo>
                    <a:pt x="751" y="123"/>
                  </a:lnTo>
                  <a:lnTo>
                    <a:pt x="731" y="110"/>
                  </a:lnTo>
                  <a:lnTo>
                    <a:pt x="720" y="97"/>
                  </a:lnTo>
                  <a:lnTo>
                    <a:pt x="700" y="85"/>
                  </a:lnTo>
                  <a:lnTo>
                    <a:pt x="673" y="78"/>
                  </a:lnTo>
                  <a:lnTo>
                    <a:pt x="655" y="72"/>
                  </a:lnTo>
                  <a:lnTo>
                    <a:pt x="635" y="65"/>
                  </a:lnTo>
                  <a:lnTo>
                    <a:pt x="609" y="65"/>
                  </a:lnTo>
                  <a:lnTo>
                    <a:pt x="589" y="65"/>
                  </a:lnTo>
                  <a:lnTo>
                    <a:pt x="564" y="65"/>
                  </a:lnTo>
                  <a:lnTo>
                    <a:pt x="544" y="65"/>
                  </a:lnTo>
                  <a:lnTo>
                    <a:pt x="517" y="65"/>
                  </a:lnTo>
                  <a:lnTo>
                    <a:pt x="517" y="65"/>
                  </a:lnTo>
                  <a:lnTo>
                    <a:pt x="512" y="72"/>
                  </a:lnTo>
                  <a:lnTo>
                    <a:pt x="506" y="78"/>
                  </a:lnTo>
                  <a:lnTo>
                    <a:pt x="506" y="90"/>
                  </a:lnTo>
                  <a:lnTo>
                    <a:pt x="506" y="90"/>
                  </a:lnTo>
                  <a:lnTo>
                    <a:pt x="479" y="90"/>
                  </a:lnTo>
                  <a:lnTo>
                    <a:pt x="453" y="90"/>
                  </a:lnTo>
                  <a:lnTo>
                    <a:pt x="434" y="90"/>
                  </a:lnTo>
                  <a:lnTo>
                    <a:pt x="415" y="97"/>
                  </a:lnTo>
                  <a:lnTo>
                    <a:pt x="388" y="103"/>
                  </a:lnTo>
                  <a:lnTo>
                    <a:pt x="370" y="110"/>
                  </a:lnTo>
                  <a:lnTo>
                    <a:pt x="350" y="116"/>
                  </a:lnTo>
                  <a:lnTo>
                    <a:pt x="330" y="130"/>
                  </a:lnTo>
                  <a:lnTo>
                    <a:pt x="310" y="136"/>
                  </a:lnTo>
                  <a:lnTo>
                    <a:pt x="292" y="150"/>
                  </a:lnTo>
                  <a:lnTo>
                    <a:pt x="272" y="156"/>
                  </a:lnTo>
                  <a:lnTo>
                    <a:pt x="252" y="161"/>
                  </a:lnTo>
                  <a:lnTo>
                    <a:pt x="252" y="161"/>
                  </a:lnTo>
                  <a:lnTo>
                    <a:pt x="252" y="143"/>
                  </a:lnTo>
                  <a:lnTo>
                    <a:pt x="252" y="123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45" y="97"/>
                  </a:lnTo>
                  <a:lnTo>
                    <a:pt x="239" y="90"/>
                  </a:lnTo>
                  <a:lnTo>
                    <a:pt x="239" y="85"/>
                  </a:lnTo>
                  <a:lnTo>
                    <a:pt x="239" y="85"/>
                  </a:lnTo>
                  <a:lnTo>
                    <a:pt x="214" y="85"/>
                  </a:lnTo>
                  <a:lnTo>
                    <a:pt x="187" y="85"/>
                  </a:lnTo>
                  <a:lnTo>
                    <a:pt x="167" y="90"/>
                  </a:lnTo>
                  <a:lnTo>
                    <a:pt x="142" y="90"/>
                  </a:lnTo>
                  <a:lnTo>
                    <a:pt x="116" y="90"/>
                  </a:lnTo>
                  <a:lnTo>
                    <a:pt x="96" y="90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58" y="97"/>
                  </a:lnTo>
                  <a:lnTo>
                    <a:pt x="45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5" y="78"/>
                  </a:lnTo>
                  <a:lnTo>
                    <a:pt x="11" y="58"/>
                  </a:lnTo>
                  <a:lnTo>
                    <a:pt x="0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39" name="Freeform 59"/>
            <p:cNvSpPr>
              <a:spLocks/>
            </p:cNvSpPr>
            <p:nvPr/>
          </p:nvSpPr>
          <p:spPr bwMode="auto">
            <a:xfrm>
              <a:off x="3969" y="2853"/>
              <a:ext cx="49" cy="69"/>
            </a:xfrm>
            <a:custGeom>
              <a:avLst/>
              <a:gdLst>
                <a:gd name="T0" fmla="*/ 27 w 98"/>
                <a:gd name="T1" fmla="*/ 0 h 138"/>
                <a:gd name="T2" fmla="*/ 34 w 98"/>
                <a:gd name="T3" fmla="*/ 0 h 138"/>
                <a:gd name="T4" fmla="*/ 47 w 98"/>
                <a:gd name="T5" fmla="*/ 0 h 138"/>
                <a:gd name="T6" fmla="*/ 53 w 98"/>
                <a:gd name="T7" fmla="*/ 0 h 138"/>
                <a:gd name="T8" fmla="*/ 53 w 98"/>
                <a:gd name="T9" fmla="*/ 0 h 138"/>
                <a:gd name="T10" fmla="*/ 72 w 98"/>
                <a:gd name="T11" fmla="*/ 13 h 138"/>
                <a:gd name="T12" fmla="*/ 85 w 98"/>
                <a:gd name="T13" fmla="*/ 33 h 138"/>
                <a:gd name="T14" fmla="*/ 98 w 98"/>
                <a:gd name="T15" fmla="*/ 53 h 138"/>
                <a:gd name="T16" fmla="*/ 98 w 98"/>
                <a:gd name="T17" fmla="*/ 53 h 138"/>
                <a:gd name="T18" fmla="*/ 98 w 98"/>
                <a:gd name="T19" fmla="*/ 78 h 138"/>
                <a:gd name="T20" fmla="*/ 92 w 98"/>
                <a:gd name="T21" fmla="*/ 104 h 138"/>
                <a:gd name="T22" fmla="*/ 78 w 98"/>
                <a:gd name="T23" fmla="*/ 131 h 138"/>
                <a:gd name="T24" fmla="*/ 78 w 98"/>
                <a:gd name="T25" fmla="*/ 131 h 138"/>
                <a:gd name="T26" fmla="*/ 67 w 98"/>
                <a:gd name="T27" fmla="*/ 138 h 138"/>
                <a:gd name="T28" fmla="*/ 53 w 98"/>
                <a:gd name="T29" fmla="*/ 138 h 138"/>
                <a:gd name="T30" fmla="*/ 40 w 98"/>
                <a:gd name="T31" fmla="*/ 131 h 138"/>
                <a:gd name="T32" fmla="*/ 40 w 98"/>
                <a:gd name="T33" fmla="*/ 131 h 138"/>
                <a:gd name="T34" fmla="*/ 20 w 98"/>
                <a:gd name="T35" fmla="*/ 118 h 138"/>
                <a:gd name="T36" fmla="*/ 14 w 98"/>
                <a:gd name="T37" fmla="*/ 91 h 138"/>
                <a:gd name="T38" fmla="*/ 7 w 98"/>
                <a:gd name="T39" fmla="*/ 71 h 138"/>
                <a:gd name="T40" fmla="*/ 0 w 98"/>
                <a:gd name="T41" fmla="*/ 53 h 138"/>
                <a:gd name="T42" fmla="*/ 7 w 98"/>
                <a:gd name="T43" fmla="*/ 26 h 138"/>
                <a:gd name="T44" fmla="*/ 7 w 98"/>
                <a:gd name="T45" fmla="*/ 26 h 138"/>
                <a:gd name="T46" fmla="*/ 7 w 98"/>
                <a:gd name="T47" fmla="*/ 20 h 138"/>
                <a:gd name="T48" fmla="*/ 14 w 98"/>
                <a:gd name="T49" fmla="*/ 7 h 138"/>
                <a:gd name="T50" fmla="*/ 27 w 98"/>
                <a:gd name="T51" fmla="*/ 0 h 138"/>
                <a:gd name="T52" fmla="*/ 27 w 98"/>
                <a:gd name="T5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138">
                  <a:moveTo>
                    <a:pt x="27" y="0"/>
                  </a:moveTo>
                  <a:lnTo>
                    <a:pt x="34" y="0"/>
                  </a:lnTo>
                  <a:lnTo>
                    <a:pt x="47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72" y="13"/>
                  </a:lnTo>
                  <a:lnTo>
                    <a:pt x="85" y="33"/>
                  </a:lnTo>
                  <a:lnTo>
                    <a:pt x="98" y="53"/>
                  </a:lnTo>
                  <a:lnTo>
                    <a:pt x="98" y="53"/>
                  </a:lnTo>
                  <a:lnTo>
                    <a:pt x="98" y="78"/>
                  </a:lnTo>
                  <a:lnTo>
                    <a:pt x="92" y="104"/>
                  </a:lnTo>
                  <a:lnTo>
                    <a:pt x="78" y="131"/>
                  </a:lnTo>
                  <a:lnTo>
                    <a:pt x="78" y="131"/>
                  </a:lnTo>
                  <a:lnTo>
                    <a:pt x="67" y="138"/>
                  </a:lnTo>
                  <a:lnTo>
                    <a:pt x="53" y="138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20" y="118"/>
                  </a:lnTo>
                  <a:lnTo>
                    <a:pt x="14" y="91"/>
                  </a:lnTo>
                  <a:lnTo>
                    <a:pt x="7" y="71"/>
                  </a:lnTo>
                  <a:lnTo>
                    <a:pt x="0" y="5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0"/>
                  </a:lnTo>
                  <a:lnTo>
                    <a:pt x="14" y="7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0" name="Freeform 60"/>
            <p:cNvSpPr>
              <a:spLocks/>
            </p:cNvSpPr>
            <p:nvPr/>
          </p:nvSpPr>
          <p:spPr bwMode="auto">
            <a:xfrm>
              <a:off x="3975" y="2860"/>
              <a:ext cx="36" cy="56"/>
            </a:xfrm>
            <a:custGeom>
              <a:avLst/>
              <a:gdLst>
                <a:gd name="T0" fmla="*/ 6 w 71"/>
                <a:gd name="T1" fmla="*/ 7 h 111"/>
                <a:gd name="T2" fmla="*/ 20 w 71"/>
                <a:gd name="T3" fmla="*/ 7 h 111"/>
                <a:gd name="T4" fmla="*/ 39 w 71"/>
                <a:gd name="T5" fmla="*/ 0 h 111"/>
                <a:gd name="T6" fmla="*/ 53 w 71"/>
                <a:gd name="T7" fmla="*/ 7 h 111"/>
                <a:gd name="T8" fmla="*/ 53 w 71"/>
                <a:gd name="T9" fmla="*/ 7 h 111"/>
                <a:gd name="T10" fmla="*/ 64 w 71"/>
                <a:gd name="T11" fmla="*/ 33 h 111"/>
                <a:gd name="T12" fmla="*/ 71 w 71"/>
                <a:gd name="T13" fmla="*/ 53 h 111"/>
                <a:gd name="T14" fmla="*/ 71 w 71"/>
                <a:gd name="T15" fmla="*/ 78 h 111"/>
                <a:gd name="T16" fmla="*/ 58 w 71"/>
                <a:gd name="T17" fmla="*/ 98 h 111"/>
                <a:gd name="T18" fmla="*/ 58 w 71"/>
                <a:gd name="T19" fmla="*/ 98 h 111"/>
                <a:gd name="T20" fmla="*/ 53 w 71"/>
                <a:gd name="T21" fmla="*/ 105 h 111"/>
                <a:gd name="T22" fmla="*/ 39 w 71"/>
                <a:gd name="T23" fmla="*/ 111 h 111"/>
                <a:gd name="T24" fmla="*/ 33 w 71"/>
                <a:gd name="T25" fmla="*/ 111 h 111"/>
                <a:gd name="T26" fmla="*/ 33 w 71"/>
                <a:gd name="T27" fmla="*/ 111 h 111"/>
                <a:gd name="T28" fmla="*/ 13 w 71"/>
                <a:gd name="T29" fmla="*/ 91 h 111"/>
                <a:gd name="T30" fmla="*/ 0 w 71"/>
                <a:gd name="T31" fmla="*/ 65 h 111"/>
                <a:gd name="T32" fmla="*/ 0 w 71"/>
                <a:gd name="T33" fmla="*/ 33 h 111"/>
                <a:gd name="T34" fmla="*/ 6 w 71"/>
                <a:gd name="T35" fmla="*/ 7 h 111"/>
                <a:gd name="T36" fmla="*/ 6 w 71"/>
                <a:gd name="T37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11">
                  <a:moveTo>
                    <a:pt x="6" y="7"/>
                  </a:moveTo>
                  <a:lnTo>
                    <a:pt x="20" y="7"/>
                  </a:lnTo>
                  <a:lnTo>
                    <a:pt x="39" y="0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64" y="33"/>
                  </a:lnTo>
                  <a:lnTo>
                    <a:pt x="71" y="53"/>
                  </a:lnTo>
                  <a:lnTo>
                    <a:pt x="71" y="78"/>
                  </a:lnTo>
                  <a:lnTo>
                    <a:pt x="58" y="98"/>
                  </a:lnTo>
                  <a:lnTo>
                    <a:pt x="58" y="98"/>
                  </a:lnTo>
                  <a:lnTo>
                    <a:pt x="53" y="105"/>
                  </a:lnTo>
                  <a:lnTo>
                    <a:pt x="39" y="111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13" y="91"/>
                  </a:lnTo>
                  <a:lnTo>
                    <a:pt x="0" y="65"/>
                  </a:lnTo>
                  <a:lnTo>
                    <a:pt x="0" y="33"/>
                  </a:lnTo>
                  <a:lnTo>
                    <a:pt x="6" y="7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53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1" name="Freeform 61"/>
            <p:cNvSpPr>
              <a:spLocks/>
            </p:cNvSpPr>
            <p:nvPr/>
          </p:nvSpPr>
          <p:spPr bwMode="auto">
            <a:xfrm>
              <a:off x="3979" y="2705"/>
              <a:ext cx="25" cy="119"/>
            </a:xfrm>
            <a:custGeom>
              <a:avLst/>
              <a:gdLst>
                <a:gd name="T0" fmla="*/ 0 w 52"/>
                <a:gd name="T1" fmla="*/ 0 h 239"/>
                <a:gd name="T2" fmla="*/ 14 w 52"/>
                <a:gd name="T3" fmla="*/ 0 h 239"/>
                <a:gd name="T4" fmla="*/ 27 w 52"/>
                <a:gd name="T5" fmla="*/ 0 h 239"/>
                <a:gd name="T6" fmla="*/ 40 w 52"/>
                <a:gd name="T7" fmla="*/ 0 h 239"/>
                <a:gd name="T8" fmla="*/ 40 w 52"/>
                <a:gd name="T9" fmla="*/ 0 h 239"/>
                <a:gd name="T10" fmla="*/ 33 w 52"/>
                <a:gd name="T11" fmla="*/ 12 h 239"/>
                <a:gd name="T12" fmla="*/ 33 w 52"/>
                <a:gd name="T13" fmla="*/ 25 h 239"/>
                <a:gd name="T14" fmla="*/ 33 w 52"/>
                <a:gd name="T15" fmla="*/ 38 h 239"/>
                <a:gd name="T16" fmla="*/ 33 w 52"/>
                <a:gd name="T17" fmla="*/ 38 h 239"/>
                <a:gd name="T18" fmla="*/ 40 w 52"/>
                <a:gd name="T19" fmla="*/ 65 h 239"/>
                <a:gd name="T20" fmla="*/ 40 w 52"/>
                <a:gd name="T21" fmla="*/ 83 h 239"/>
                <a:gd name="T22" fmla="*/ 40 w 52"/>
                <a:gd name="T23" fmla="*/ 109 h 239"/>
                <a:gd name="T24" fmla="*/ 40 w 52"/>
                <a:gd name="T25" fmla="*/ 136 h 239"/>
                <a:gd name="T26" fmla="*/ 47 w 52"/>
                <a:gd name="T27" fmla="*/ 154 h 239"/>
                <a:gd name="T28" fmla="*/ 47 w 52"/>
                <a:gd name="T29" fmla="*/ 181 h 239"/>
                <a:gd name="T30" fmla="*/ 47 w 52"/>
                <a:gd name="T31" fmla="*/ 207 h 239"/>
                <a:gd name="T32" fmla="*/ 52 w 52"/>
                <a:gd name="T33" fmla="*/ 232 h 239"/>
                <a:gd name="T34" fmla="*/ 52 w 52"/>
                <a:gd name="T35" fmla="*/ 232 h 239"/>
                <a:gd name="T36" fmla="*/ 40 w 52"/>
                <a:gd name="T37" fmla="*/ 226 h 239"/>
                <a:gd name="T38" fmla="*/ 27 w 52"/>
                <a:gd name="T39" fmla="*/ 232 h 239"/>
                <a:gd name="T40" fmla="*/ 7 w 52"/>
                <a:gd name="T41" fmla="*/ 239 h 239"/>
                <a:gd name="T42" fmla="*/ 7 w 52"/>
                <a:gd name="T43" fmla="*/ 239 h 239"/>
                <a:gd name="T44" fmla="*/ 14 w 52"/>
                <a:gd name="T45" fmla="*/ 221 h 239"/>
                <a:gd name="T46" fmla="*/ 14 w 52"/>
                <a:gd name="T47" fmla="*/ 194 h 239"/>
                <a:gd name="T48" fmla="*/ 14 w 52"/>
                <a:gd name="T49" fmla="*/ 174 h 239"/>
                <a:gd name="T50" fmla="*/ 14 w 52"/>
                <a:gd name="T51" fmla="*/ 154 h 239"/>
                <a:gd name="T52" fmla="*/ 7 w 52"/>
                <a:gd name="T53" fmla="*/ 129 h 239"/>
                <a:gd name="T54" fmla="*/ 7 w 52"/>
                <a:gd name="T55" fmla="*/ 109 h 239"/>
                <a:gd name="T56" fmla="*/ 7 w 52"/>
                <a:gd name="T57" fmla="*/ 90 h 239"/>
                <a:gd name="T58" fmla="*/ 7 w 52"/>
                <a:gd name="T59" fmla="*/ 65 h 239"/>
                <a:gd name="T60" fmla="*/ 0 w 52"/>
                <a:gd name="T61" fmla="*/ 45 h 239"/>
                <a:gd name="T62" fmla="*/ 0 w 52"/>
                <a:gd name="T63" fmla="*/ 18 h 239"/>
                <a:gd name="T64" fmla="*/ 0 w 52"/>
                <a:gd name="T65" fmla="*/ 0 h 239"/>
                <a:gd name="T66" fmla="*/ 0 w 52"/>
                <a:gd name="T67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239">
                  <a:moveTo>
                    <a:pt x="0" y="0"/>
                  </a:moveTo>
                  <a:lnTo>
                    <a:pt x="14" y="0"/>
                  </a:lnTo>
                  <a:lnTo>
                    <a:pt x="27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3" y="12"/>
                  </a:lnTo>
                  <a:lnTo>
                    <a:pt x="33" y="25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40" y="65"/>
                  </a:lnTo>
                  <a:lnTo>
                    <a:pt x="40" y="83"/>
                  </a:lnTo>
                  <a:lnTo>
                    <a:pt x="40" y="109"/>
                  </a:lnTo>
                  <a:lnTo>
                    <a:pt x="40" y="136"/>
                  </a:lnTo>
                  <a:lnTo>
                    <a:pt x="47" y="154"/>
                  </a:lnTo>
                  <a:lnTo>
                    <a:pt x="47" y="181"/>
                  </a:lnTo>
                  <a:lnTo>
                    <a:pt x="47" y="207"/>
                  </a:lnTo>
                  <a:lnTo>
                    <a:pt x="52" y="232"/>
                  </a:lnTo>
                  <a:lnTo>
                    <a:pt x="52" y="232"/>
                  </a:lnTo>
                  <a:lnTo>
                    <a:pt x="40" y="226"/>
                  </a:lnTo>
                  <a:lnTo>
                    <a:pt x="27" y="232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14" y="221"/>
                  </a:lnTo>
                  <a:lnTo>
                    <a:pt x="14" y="194"/>
                  </a:lnTo>
                  <a:lnTo>
                    <a:pt x="14" y="174"/>
                  </a:lnTo>
                  <a:lnTo>
                    <a:pt x="14" y="154"/>
                  </a:lnTo>
                  <a:lnTo>
                    <a:pt x="7" y="129"/>
                  </a:lnTo>
                  <a:lnTo>
                    <a:pt x="7" y="109"/>
                  </a:lnTo>
                  <a:lnTo>
                    <a:pt x="7" y="90"/>
                  </a:lnTo>
                  <a:lnTo>
                    <a:pt x="7" y="65"/>
                  </a:lnTo>
                  <a:lnTo>
                    <a:pt x="0" y="45"/>
                  </a:lnTo>
                  <a:lnTo>
                    <a:pt x="0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7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2" name="Freeform 62"/>
            <p:cNvSpPr>
              <a:spLocks/>
            </p:cNvSpPr>
            <p:nvPr/>
          </p:nvSpPr>
          <p:spPr bwMode="auto">
            <a:xfrm>
              <a:off x="3985" y="1777"/>
              <a:ext cx="91" cy="107"/>
            </a:xfrm>
            <a:custGeom>
              <a:avLst/>
              <a:gdLst>
                <a:gd name="T0" fmla="*/ 0 w 180"/>
                <a:gd name="T1" fmla="*/ 13 h 214"/>
                <a:gd name="T2" fmla="*/ 19 w 180"/>
                <a:gd name="T3" fmla="*/ 13 h 214"/>
                <a:gd name="T4" fmla="*/ 44 w 180"/>
                <a:gd name="T5" fmla="*/ 7 h 214"/>
                <a:gd name="T6" fmla="*/ 64 w 180"/>
                <a:gd name="T7" fmla="*/ 7 h 214"/>
                <a:gd name="T8" fmla="*/ 91 w 180"/>
                <a:gd name="T9" fmla="*/ 7 h 214"/>
                <a:gd name="T10" fmla="*/ 109 w 180"/>
                <a:gd name="T11" fmla="*/ 0 h 214"/>
                <a:gd name="T12" fmla="*/ 136 w 180"/>
                <a:gd name="T13" fmla="*/ 0 h 214"/>
                <a:gd name="T14" fmla="*/ 156 w 180"/>
                <a:gd name="T15" fmla="*/ 0 h 214"/>
                <a:gd name="T16" fmla="*/ 180 w 180"/>
                <a:gd name="T17" fmla="*/ 7 h 214"/>
                <a:gd name="T18" fmla="*/ 180 w 180"/>
                <a:gd name="T19" fmla="*/ 7 h 214"/>
                <a:gd name="T20" fmla="*/ 180 w 180"/>
                <a:gd name="T21" fmla="*/ 20 h 214"/>
                <a:gd name="T22" fmla="*/ 180 w 180"/>
                <a:gd name="T23" fmla="*/ 33 h 214"/>
                <a:gd name="T24" fmla="*/ 180 w 180"/>
                <a:gd name="T25" fmla="*/ 47 h 214"/>
                <a:gd name="T26" fmla="*/ 180 w 180"/>
                <a:gd name="T27" fmla="*/ 47 h 214"/>
                <a:gd name="T28" fmla="*/ 180 w 180"/>
                <a:gd name="T29" fmla="*/ 71 h 214"/>
                <a:gd name="T30" fmla="*/ 175 w 180"/>
                <a:gd name="T31" fmla="*/ 85 h 214"/>
                <a:gd name="T32" fmla="*/ 156 w 180"/>
                <a:gd name="T33" fmla="*/ 98 h 214"/>
                <a:gd name="T34" fmla="*/ 142 w 180"/>
                <a:gd name="T35" fmla="*/ 111 h 214"/>
                <a:gd name="T36" fmla="*/ 142 w 180"/>
                <a:gd name="T37" fmla="*/ 111 h 214"/>
                <a:gd name="T38" fmla="*/ 129 w 180"/>
                <a:gd name="T39" fmla="*/ 130 h 214"/>
                <a:gd name="T40" fmla="*/ 116 w 180"/>
                <a:gd name="T41" fmla="*/ 156 h 214"/>
                <a:gd name="T42" fmla="*/ 109 w 180"/>
                <a:gd name="T43" fmla="*/ 176 h 214"/>
                <a:gd name="T44" fmla="*/ 109 w 180"/>
                <a:gd name="T45" fmla="*/ 176 h 214"/>
                <a:gd name="T46" fmla="*/ 97 w 180"/>
                <a:gd name="T47" fmla="*/ 183 h 214"/>
                <a:gd name="T48" fmla="*/ 84 w 180"/>
                <a:gd name="T49" fmla="*/ 201 h 214"/>
                <a:gd name="T50" fmla="*/ 71 w 180"/>
                <a:gd name="T51" fmla="*/ 214 h 214"/>
                <a:gd name="T52" fmla="*/ 71 w 180"/>
                <a:gd name="T53" fmla="*/ 214 h 214"/>
                <a:gd name="T54" fmla="*/ 64 w 180"/>
                <a:gd name="T55" fmla="*/ 189 h 214"/>
                <a:gd name="T56" fmla="*/ 58 w 180"/>
                <a:gd name="T57" fmla="*/ 169 h 214"/>
                <a:gd name="T58" fmla="*/ 51 w 180"/>
                <a:gd name="T59" fmla="*/ 143 h 214"/>
                <a:gd name="T60" fmla="*/ 44 w 180"/>
                <a:gd name="T61" fmla="*/ 125 h 214"/>
                <a:gd name="T62" fmla="*/ 33 w 180"/>
                <a:gd name="T63" fmla="*/ 98 h 214"/>
                <a:gd name="T64" fmla="*/ 26 w 180"/>
                <a:gd name="T65" fmla="*/ 78 h 214"/>
                <a:gd name="T66" fmla="*/ 19 w 180"/>
                <a:gd name="T67" fmla="*/ 58 h 214"/>
                <a:gd name="T68" fmla="*/ 6 w 180"/>
                <a:gd name="T69" fmla="*/ 33 h 214"/>
                <a:gd name="T70" fmla="*/ 0 w 180"/>
                <a:gd name="T71" fmla="*/ 13 h 214"/>
                <a:gd name="T72" fmla="*/ 0 w 180"/>
                <a:gd name="T73" fmla="*/ 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0" h="214">
                  <a:moveTo>
                    <a:pt x="0" y="13"/>
                  </a:moveTo>
                  <a:lnTo>
                    <a:pt x="19" y="13"/>
                  </a:lnTo>
                  <a:lnTo>
                    <a:pt x="44" y="7"/>
                  </a:lnTo>
                  <a:lnTo>
                    <a:pt x="64" y="7"/>
                  </a:lnTo>
                  <a:lnTo>
                    <a:pt x="91" y="7"/>
                  </a:lnTo>
                  <a:lnTo>
                    <a:pt x="109" y="0"/>
                  </a:lnTo>
                  <a:lnTo>
                    <a:pt x="136" y="0"/>
                  </a:lnTo>
                  <a:lnTo>
                    <a:pt x="156" y="0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20"/>
                  </a:lnTo>
                  <a:lnTo>
                    <a:pt x="180" y="33"/>
                  </a:lnTo>
                  <a:lnTo>
                    <a:pt x="180" y="47"/>
                  </a:lnTo>
                  <a:lnTo>
                    <a:pt x="180" y="47"/>
                  </a:lnTo>
                  <a:lnTo>
                    <a:pt x="180" y="71"/>
                  </a:lnTo>
                  <a:lnTo>
                    <a:pt x="175" y="85"/>
                  </a:lnTo>
                  <a:lnTo>
                    <a:pt x="156" y="98"/>
                  </a:lnTo>
                  <a:lnTo>
                    <a:pt x="142" y="111"/>
                  </a:lnTo>
                  <a:lnTo>
                    <a:pt x="142" y="111"/>
                  </a:lnTo>
                  <a:lnTo>
                    <a:pt x="129" y="130"/>
                  </a:lnTo>
                  <a:lnTo>
                    <a:pt x="116" y="156"/>
                  </a:lnTo>
                  <a:lnTo>
                    <a:pt x="109" y="176"/>
                  </a:lnTo>
                  <a:lnTo>
                    <a:pt x="109" y="176"/>
                  </a:lnTo>
                  <a:lnTo>
                    <a:pt x="97" y="183"/>
                  </a:lnTo>
                  <a:lnTo>
                    <a:pt x="84" y="201"/>
                  </a:lnTo>
                  <a:lnTo>
                    <a:pt x="71" y="214"/>
                  </a:lnTo>
                  <a:lnTo>
                    <a:pt x="71" y="214"/>
                  </a:lnTo>
                  <a:lnTo>
                    <a:pt x="64" y="189"/>
                  </a:lnTo>
                  <a:lnTo>
                    <a:pt x="58" y="169"/>
                  </a:lnTo>
                  <a:lnTo>
                    <a:pt x="51" y="143"/>
                  </a:lnTo>
                  <a:lnTo>
                    <a:pt x="44" y="125"/>
                  </a:lnTo>
                  <a:lnTo>
                    <a:pt x="33" y="98"/>
                  </a:lnTo>
                  <a:lnTo>
                    <a:pt x="26" y="78"/>
                  </a:lnTo>
                  <a:lnTo>
                    <a:pt x="19" y="58"/>
                  </a:lnTo>
                  <a:lnTo>
                    <a:pt x="6" y="3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3" name="Freeform 63"/>
            <p:cNvSpPr>
              <a:spLocks/>
            </p:cNvSpPr>
            <p:nvPr/>
          </p:nvSpPr>
          <p:spPr bwMode="auto">
            <a:xfrm>
              <a:off x="3992" y="1955"/>
              <a:ext cx="10" cy="24"/>
            </a:xfrm>
            <a:custGeom>
              <a:avLst/>
              <a:gdLst>
                <a:gd name="T0" fmla="*/ 13 w 20"/>
                <a:gd name="T1" fmla="*/ 6 h 46"/>
                <a:gd name="T2" fmla="*/ 13 w 20"/>
                <a:gd name="T3" fmla="*/ 20 h 46"/>
                <a:gd name="T4" fmla="*/ 20 w 20"/>
                <a:gd name="T5" fmla="*/ 33 h 46"/>
                <a:gd name="T6" fmla="*/ 20 w 20"/>
                <a:gd name="T7" fmla="*/ 46 h 46"/>
                <a:gd name="T8" fmla="*/ 20 w 20"/>
                <a:gd name="T9" fmla="*/ 46 h 46"/>
                <a:gd name="T10" fmla="*/ 13 w 20"/>
                <a:gd name="T11" fmla="*/ 26 h 46"/>
                <a:gd name="T12" fmla="*/ 6 w 20"/>
                <a:gd name="T13" fmla="*/ 13 h 46"/>
                <a:gd name="T14" fmla="*/ 6 w 20"/>
                <a:gd name="T15" fmla="*/ 0 h 46"/>
                <a:gd name="T16" fmla="*/ 6 w 20"/>
                <a:gd name="T17" fmla="*/ 0 h 46"/>
                <a:gd name="T18" fmla="*/ 6 w 20"/>
                <a:gd name="T19" fmla="*/ 0 h 46"/>
                <a:gd name="T20" fmla="*/ 6 w 20"/>
                <a:gd name="T21" fmla="*/ 0 h 46"/>
                <a:gd name="T22" fmla="*/ 0 w 20"/>
                <a:gd name="T23" fmla="*/ 0 h 46"/>
                <a:gd name="T24" fmla="*/ 0 w 20"/>
                <a:gd name="T25" fmla="*/ 0 h 46"/>
                <a:gd name="T26" fmla="*/ 6 w 20"/>
                <a:gd name="T27" fmla="*/ 0 h 46"/>
                <a:gd name="T28" fmla="*/ 6 w 20"/>
                <a:gd name="T29" fmla="*/ 0 h 46"/>
                <a:gd name="T30" fmla="*/ 13 w 20"/>
                <a:gd name="T31" fmla="*/ 6 h 46"/>
                <a:gd name="T32" fmla="*/ 13 w 20"/>
                <a:gd name="T3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46">
                  <a:moveTo>
                    <a:pt x="13" y="6"/>
                  </a:moveTo>
                  <a:lnTo>
                    <a:pt x="13" y="20"/>
                  </a:lnTo>
                  <a:lnTo>
                    <a:pt x="20" y="33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26"/>
                  </a:lnTo>
                  <a:lnTo>
                    <a:pt x="6" y="13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BE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4" name="Freeform 64"/>
            <p:cNvSpPr>
              <a:spLocks/>
            </p:cNvSpPr>
            <p:nvPr/>
          </p:nvSpPr>
          <p:spPr bwMode="auto">
            <a:xfrm>
              <a:off x="4002" y="2494"/>
              <a:ext cx="214" cy="62"/>
            </a:xfrm>
            <a:custGeom>
              <a:avLst/>
              <a:gdLst>
                <a:gd name="T0" fmla="*/ 25 w 428"/>
                <a:gd name="T1" fmla="*/ 13 h 124"/>
                <a:gd name="T2" fmla="*/ 38 w 428"/>
                <a:gd name="T3" fmla="*/ 13 h 124"/>
                <a:gd name="T4" fmla="*/ 64 w 428"/>
                <a:gd name="T5" fmla="*/ 7 h 124"/>
                <a:gd name="T6" fmla="*/ 116 w 428"/>
                <a:gd name="T7" fmla="*/ 0 h 124"/>
                <a:gd name="T8" fmla="*/ 167 w 428"/>
                <a:gd name="T9" fmla="*/ 0 h 124"/>
                <a:gd name="T10" fmla="*/ 194 w 428"/>
                <a:gd name="T11" fmla="*/ 0 h 124"/>
                <a:gd name="T12" fmla="*/ 239 w 428"/>
                <a:gd name="T13" fmla="*/ 0 h 124"/>
                <a:gd name="T14" fmla="*/ 292 w 428"/>
                <a:gd name="T15" fmla="*/ 0 h 124"/>
                <a:gd name="T16" fmla="*/ 337 w 428"/>
                <a:gd name="T17" fmla="*/ 0 h 124"/>
                <a:gd name="T18" fmla="*/ 363 w 428"/>
                <a:gd name="T19" fmla="*/ 0 h 124"/>
                <a:gd name="T20" fmla="*/ 408 w 428"/>
                <a:gd name="T21" fmla="*/ 7 h 124"/>
                <a:gd name="T22" fmla="*/ 408 w 428"/>
                <a:gd name="T23" fmla="*/ 7 h 124"/>
                <a:gd name="T24" fmla="*/ 421 w 428"/>
                <a:gd name="T25" fmla="*/ 7 h 124"/>
                <a:gd name="T26" fmla="*/ 421 w 428"/>
                <a:gd name="T27" fmla="*/ 13 h 124"/>
                <a:gd name="T28" fmla="*/ 428 w 428"/>
                <a:gd name="T29" fmla="*/ 27 h 124"/>
                <a:gd name="T30" fmla="*/ 401 w 428"/>
                <a:gd name="T31" fmla="*/ 33 h 124"/>
                <a:gd name="T32" fmla="*/ 363 w 428"/>
                <a:gd name="T33" fmla="*/ 60 h 124"/>
                <a:gd name="T34" fmla="*/ 317 w 428"/>
                <a:gd name="T35" fmla="*/ 78 h 124"/>
                <a:gd name="T36" fmla="*/ 278 w 428"/>
                <a:gd name="T37" fmla="*/ 105 h 124"/>
                <a:gd name="T38" fmla="*/ 252 w 428"/>
                <a:gd name="T39" fmla="*/ 111 h 124"/>
                <a:gd name="T40" fmla="*/ 200 w 428"/>
                <a:gd name="T41" fmla="*/ 124 h 124"/>
                <a:gd name="T42" fmla="*/ 174 w 428"/>
                <a:gd name="T43" fmla="*/ 118 h 124"/>
                <a:gd name="T44" fmla="*/ 161 w 428"/>
                <a:gd name="T45" fmla="*/ 118 h 124"/>
                <a:gd name="T46" fmla="*/ 154 w 428"/>
                <a:gd name="T47" fmla="*/ 118 h 124"/>
                <a:gd name="T48" fmla="*/ 116 w 428"/>
                <a:gd name="T49" fmla="*/ 118 h 124"/>
                <a:gd name="T50" fmla="*/ 96 w 428"/>
                <a:gd name="T51" fmla="*/ 118 h 124"/>
                <a:gd name="T52" fmla="*/ 64 w 428"/>
                <a:gd name="T53" fmla="*/ 118 h 124"/>
                <a:gd name="T54" fmla="*/ 51 w 428"/>
                <a:gd name="T55" fmla="*/ 124 h 124"/>
                <a:gd name="T56" fmla="*/ 25 w 428"/>
                <a:gd name="T57" fmla="*/ 111 h 124"/>
                <a:gd name="T58" fmla="*/ 11 w 428"/>
                <a:gd name="T59" fmla="*/ 105 h 124"/>
                <a:gd name="T60" fmla="*/ 0 w 428"/>
                <a:gd name="T61" fmla="*/ 105 h 124"/>
                <a:gd name="T62" fmla="*/ 0 w 428"/>
                <a:gd name="T63" fmla="*/ 105 h 124"/>
                <a:gd name="T64" fmla="*/ 5 w 428"/>
                <a:gd name="T65" fmla="*/ 60 h 124"/>
                <a:gd name="T66" fmla="*/ 11 w 428"/>
                <a:gd name="T67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8" h="124">
                  <a:moveTo>
                    <a:pt x="11" y="13"/>
                  </a:moveTo>
                  <a:lnTo>
                    <a:pt x="25" y="13"/>
                  </a:lnTo>
                  <a:lnTo>
                    <a:pt x="31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64" y="7"/>
                  </a:lnTo>
                  <a:lnTo>
                    <a:pt x="89" y="7"/>
                  </a:lnTo>
                  <a:lnTo>
                    <a:pt x="116" y="0"/>
                  </a:lnTo>
                  <a:lnTo>
                    <a:pt x="142" y="0"/>
                  </a:lnTo>
                  <a:lnTo>
                    <a:pt x="167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4" y="0"/>
                  </a:lnTo>
                  <a:lnTo>
                    <a:pt x="239" y="0"/>
                  </a:lnTo>
                  <a:lnTo>
                    <a:pt x="265" y="0"/>
                  </a:lnTo>
                  <a:lnTo>
                    <a:pt x="292" y="0"/>
                  </a:lnTo>
                  <a:lnTo>
                    <a:pt x="310" y="0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63" y="0"/>
                  </a:lnTo>
                  <a:lnTo>
                    <a:pt x="388" y="0"/>
                  </a:lnTo>
                  <a:lnTo>
                    <a:pt x="408" y="7"/>
                  </a:lnTo>
                  <a:lnTo>
                    <a:pt x="408" y="7"/>
                  </a:lnTo>
                  <a:lnTo>
                    <a:pt x="408" y="7"/>
                  </a:lnTo>
                  <a:lnTo>
                    <a:pt x="415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13"/>
                  </a:lnTo>
                  <a:lnTo>
                    <a:pt x="421" y="20"/>
                  </a:lnTo>
                  <a:lnTo>
                    <a:pt x="428" y="27"/>
                  </a:lnTo>
                  <a:lnTo>
                    <a:pt x="428" y="27"/>
                  </a:lnTo>
                  <a:lnTo>
                    <a:pt x="401" y="33"/>
                  </a:lnTo>
                  <a:lnTo>
                    <a:pt x="381" y="47"/>
                  </a:lnTo>
                  <a:lnTo>
                    <a:pt x="363" y="60"/>
                  </a:lnTo>
                  <a:lnTo>
                    <a:pt x="337" y="66"/>
                  </a:lnTo>
                  <a:lnTo>
                    <a:pt x="317" y="78"/>
                  </a:lnTo>
                  <a:lnTo>
                    <a:pt x="297" y="91"/>
                  </a:lnTo>
                  <a:lnTo>
                    <a:pt x="278" y="105"/>
                  </a:lnTo>
                  <a:lnTo>
                    <a:pt x="252" y="111"/>
                  </a:lnTo>
                  <a:lnTo>
                    <a:pt x="252" y="111"/>
                  </a:lnTo>
                  <a:lnTo>
                    <a:pt x="225" y="118"/>
                  </a:lnTo>
                  <a:lnTo>
                    <a:pt x="200" y="124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67" y="118"/>
                  </a:lnTo>
                  <a:lnTo>
                    <a:pt x="161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42" y="124"/>
                  </a:lnTo>
                  <a:lnTo>
                    <a:pt x="11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76" y="118"/>
                  </a:lnTo>
                  <a:lnTo>
                    <a:pt x="64" y="118"/>
                  </a:lnTo>
                  <a:lnTo>
                    <a:pt x="51" y="124"/>
                  </a:lnTo>
                  <a:lnTo>
                    <a:pt x="51" y="124"/>
                  </a:lnTo>
                  <a:lnTo>
                    <a:pt x="38" y="124"/>
                  </a:lnTo>
                  <a:lnTo>
                    <a:pt x="25" y="111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5" y="10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85"/>
                  </a:lnTo>
                  <a:lnTo>
                    <a:pt x="5" y="60"/>
                  </a:lnTo>
                  <a:lnTo>
                    <a:pt x="5" y="33"/>
                  </a:lnTo>
                  <a:lnTo>
                    <a:pt x="11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FCAF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5" name="Freeform 65"/>
            <p:cNvSpPr>
              <a:spLocks/>
            </p:cNvSpPr>
            <p:nvPr/>
          </p:nvSpPr>
          <p:spPr bwMode="auto">
            <a:xfrm>
              <a:off x="4002" y="1988"/>
              <a:ext cx="2" cy="10"/>
            </a:xfrm>
            <a:custGeom>
              <a:avLst/>
              <a:gdLst>
                <a:gd name="T0" fmla="*/ 0 w 5"/>
                <a:gd name="T1" fmla="*/ 0 h 20"/>
                <a:gd name="T2" fmla="*/ 0 w 5"/>
                <a:gd name="T3" fmla="*/ 7 h 20"/>
                <a:gd name="T4" fmla="*/ 5 w 5"/>
                <a:gd name="T5" fmla="*/ 14 h 20"/>
                <a:gd name="T6" fmla="*/ 5 w 5"/>
                <a:gd name="T7" fmla="*/ 20 h 20"/>
                <a:gd name="T8" fmla="*/ 5 w 5"/>
                <a:gd name="T9" fmla="*/ 20 h 20"/>
                <a:gd name="T10" fmla="*/ 0 w 5"/>
                <a:gd name="T11" fmla="*/ 20 h 20"/>
                <a:gd name="T12" fmla="*/ 0 w 5"/>
                <a:gd name="T13" fmla="*/ 20 h 20"/>
                <a:gd name="T14" fmla="*/ 0 w 5"/>
                <a:gd name="T15" fmla="*/ 20 h 20"/>
                <a:gd name="T16" fmla="*/ 0 w 5"/>
                <a:gd name="T17" fmla="*/ 20 h 20"/>
                <a:gd name="T18" fmla="*/ 0 w 5"/>
                <a:gd name="T19" fmla="*/ 20 h 20"/>
                <a:gd name="T20" fmla="*/ 0 w 5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0">
                  <a:moveTo>
                    <a:pt x="0" y="0"/>
                  </a:moveTo>
                  <a:lnTo>
                    <a:pt x="0" y="7"/>
                  </a:lnTo>
                  <a:lnTo>
                    <a:pt x="5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6" name="Freeform 66"/>
            <p:cNvSpPr>
              <a:spLocks/>
            </p:cNvSpPr>
            <p:nvPr/>
          </p:nvSpPr>
          <p:spPr bwMode="auto">
            <a:xfrm>
              <a:off x="4002" y="2948"/>
              <a:ext cx="41" cy="178"/>
            </a:xfrm>
            <a:custGeom>
              <a:avLst/>
              <a:gdLst>
                <a:gd name="T0" fmla="*/ 5 w 83"/>
                <a:gd name="T1" fmla="*/ 20 h 357"/>
                <a:gd name="T2" fmla="*/ 18 w 83"/>
                <a:gd name="T3" fmla="*/ 20 h 357"/>
                <a:gd name="T4" fmla="*/ 31 w 83"/>
                <a:gd name="T5" fmla="*/ 13 h 357"/>
                <a:gd name="T6" fmla="*/ 38 w 83"/>
                <a:gd name="T7" fmla="*/ 0 h 357"/>
                <a:gd name="T8" fmla="*/ 38 w 83"/>
                <a:gd name="T9" fmla="*/ 0 h 357"/>
                <a:gd name="T10" fmla="*/ 38 w 83"/>
                <a:gd name="T11" fmla="*/ 7 h 357"/>
                <a:gd name="T12" fmla="*/ 38 w 83"/>
                <a:gd name="T13" fmla="*/ 13 h 357"/>
                <a:gd name="T14" fmla="*/ 38 w 83"/>
                <a:gd name="T15" fmla="*/ 13 h 357"/>
                <a:gd name="T16" fmla="*/ 38 w 83"/>
                <a:gd name="T17" fmla="*/ 13 h 357"/>
                <a:gd name="T18" fmla="*/ 38 w 83"/>
                <a:gd name="T19" fmla="*/ 13 h 357"/>
                <a:gd name="T20" fmla="*/ 38 w 83"/>
                <a:gd name="T21" fmla="*/ 20 h 357"/>
                <a:gd name="T22" fmla="*/ 45 w 83"/>
                <a:gd name="T23" fmla="*/ 20 h 357"/>
                <a:gd name="T24" fmla="*/ 45 w 83"/>
                <a:gd name="T25" fmla="*/ 20 h 357"/>
                <a:gd name="T26" fmla="*/ 38 w 83"/>
                <a:gd name="T27" fmla="*/ 31 h 357"/>
                <a:gd name="T28" fmla="*/ 45 w 83"/>
                <a:gd name="T29" fmla="*/ 51 h 357"/>
                <a:gd name="T30" fmla="*/ 45 w 83"/>
                <a:gd name="T31" fmla="*/ 71 h 357"/>
                <a:gd name="T32" fmla="*/ 45 w 83"/>
                <a:gd name="T33" fmla="*/ 71 h 357"/>
                <a:gd name="T34" fmla="*/ 51 w 83"/>
                <a:gd name="T35" fmla="*/ 96 h 357"/>
                <a:gd name="T36" fmla="*/ 51 w 83"/>
                <a:gd name="T37" fmla="*/ 116 h 357"/>
                <a:gd name="T38" fmla="*/ 51 w 83"/>
                <a:gd name="T39" fmla="*/ 136 h 357"/>
                <a:gd name="T40" fmla="*/ 58 w 83"/>
                <a:gd name="T41" fmla="*/ 162 h 357"/>
                <a:gd name="T42" fmla="*/ 58 w 83"/>
                <a:gd name="T43" fmla="*/ 181 h 357"/>
                <a:gd name="T44" fmla="*/ 64 w 83"/>
                <a:gd name="T45" fmla="*/ 201 h 357"/>
                <a:gd name="T46" fmla="*/ 64 w 83"/>
                <a:gd name="T47" fmla="*/ 227 h 357"/>
                <a:gd name="T48" fmla="*/ 71 w 83"/>
                <a:gd name="T49" fmla="*/ 245 h 357"/>
                <a:gd name="T50" fmla="*/ 71 w 83"/>
                <a:gd name="T51" fmla="*/ 265 h 357"/>
                <a:gd name="T52" fmla="*/ 76 w 83"/>
                <a:gd name="T53" fmla="*/ 285 h 357"/>
                <a:gd name="T54" fmla="*/ 76 w 83"/>
                <a:gd name="T55" fmla="*/ 312 h 357"/>
                <a:gd name="T56" fmla="*/ 83 w 83"/>
                <a:gd name="T57" fmla="*/ 330 h 357"/>
                <a:gd name="T58" fmla="*/ 83 w 83"/>
                <a:gd name="T59" fmla="*/ 350 h 357"/>
                <a:gd name="T60" fmla="*/ 83 w 83"/>
                <a:gd name="T61" fmla="*/ 350 h 357"/>
                <a:gd name="T62" fmla="*/ 83 w 83"/>
                <a:gd name="T63" fmla="*/ 350 h 357"/>
                <a:gd name="T64" fmla="*/ 83 w 83"/>
                <a:gd name="T65" fmla="*/ 357 h 357"/>
                <a:gd name="T66" fmla="*/ 83 w 83"/>
                <a:gd name="T67" fmla="*/ 357 h 357"/>
                <a:gd name="T68" fmla="*/ 83 w 83"/>
                <a:gd name="T69" fmla="*/ 357 h 357"/>
                <a:gd name="T70" fmla="*/ 83 w 83"/>
                <a:gd name="T71" fmla="*/ 357 h 357"/>
                <a:gd name="T72" fmla="*/ 71 w 83"/>
                <a:gd name="T73" fmla="*/ 357 h 357"/>
                <a:gd name="T74" fmla="*/ 58 w 83"/>
                <a:gd name="T75" fmla="*/ 357 h 357"/>
                <a:gd name="T76" fmla="*/ 51 w 83"/>
                <a:gd name="T77" fmla="*/ 350 h 357"/>
                <a:gd name="T78" fmla="*/ 51 w 83"/>
                <a:gd name="T79" fmla="*/ 350 h 357"/>
                <a:gd name="T80" fmla="*/ 45 w 83"/>
                <a:gd name="T81" fmla="*/ 330 h 357"/>
                <a:gd name="T82" fmla="*/ 45 w 83"/>
                <a:gd name="T83" fmla="*/ 305 h 357"/>
                <a:gd name="T84" fmla="*/ 38 w 83"/>
                <a:gd name="T85" fmla="*/ 285 h 357"/>
                <a:gd name="T86" fmla="*/ 38 w 83"/>
                <a:gd name="T87" fmla="*/ 265 h 357"/>
                <a:gd name="T88" fmla="*/ 31 w 83"/>
                <a:gd name="T89" fmla="*/ 240 h 357"/>
                <a:gd name="T90" fmla="*/ 31 w 83"/>
                <a:gd name="T91" fmla="*/ 221 h 357"/>
                <a:gd name="T92" fmla="*/ 31 w 83"/>
                <a:gd name="T93" fmla="*/ 194 h 357"/>
                <a:gd name="T94" fmla="*/ 25 w 83"/>
                <a:gd name="T95" fmla="*/ 174 h 357"/>
                <a:gd name="T96" fmla="*/ 18 w 83"/>
                <a:gd name="T97" fmla="*/ 149 h 357"/>
                <a:gd name="T98" fmla="*/ 18 w 83"/>
                <a:gd name="T99" fmla="*/ 129 h 357"/>
                <a:gd name="T100" fmla="*/ 11 w 83"/>
                <a:gd name="T101" fmla="*/ 103 h 357"/>
                <a:gd name="T102" fmla="*/ 11 w 83"/>
                <a:gd name="T103" fmla="*/ 85 h 357"/>
                <a:gd name="T104" fmla="*/ 5 w 83"/>
                <a:gd name="T105" fmla="*/ 65 h 357"/>
                <a:gd name="T106" fmla="*/ 0 w 83"/>
                <a:gd name="T107" fmla="*/ 38 h 357"/>
                <a:gd name="T108" fmla="*/ 0 w 83"/>
                <a:gd name="T109" fmla="*/ 38 h 357"/>
                <a:gd name="T110" fmla="*/ 0 w 83"/>
                <a:gd name="T111" fmla="*/ 31 h 357"/>
                <a:gd name="T112" fmla="*/ 5 w 83"/>
                <a:gd name="T113" fmla="*/ 25 h 357"/>
                <a:gd name="T114" fmla="*/ 5 w 83"/>
                <a:gd name="T115" fmla="*/ 20 h 357"/>
                <a:gd name="T116" fmla="*/ 5 w 83"/>
                <a:gd name="T117" fmla="*/ 2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7">
                  <a:moveTo>
                    <a:pt x="5" y="20"/>
                  </a:moveTo>
                  <a:lnTo>
                    <a:pt x="18" y="20"/>
                  </a:lnTo>
                  <a:lnTo>
                    <a:pt x="31" y="1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7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8" y="31"/>
                  </a:lnTo>
                  <a:lnTo>
                    <a:pt x="45" y="5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51" y="96"/>
                  </a:lnTo>
                  <a:lnTo>
                    <a:pt x="51" y="116"/>
                  </a:lnTo>
                  <a:lnTo>
                    <a:pt x="51" y="136"/>
                  </a:lnTo>
                  <a:lnTo>
                    <a:pt x="58" y="162"/>
                  </a:lnTo>
                  <a:lnTo>
                    <a:pt x="58" y="181"/>
                  </a:lnTo>
                  <a:lnTo>
                    <a:pt x="64" y="201"/>
                  </a:lnTo>
                  <a:lnTo>
                    <a:pt x="64" y="227"/>
                  </a:lnTo>
                  <a:lnTo>
                    <a:pt x="71" y="245"/>
                  </a:lnTo>
                  <a:lnTo>
                    <a:pt x="71" y="265"/>
                  </a:lnTo>
                  <a:lnTo>
                    <a:pt x="76" y="285"/>
                  </a:lnTo>
                  <a:lnTo>
                    <a:pt x="76" y="312"/>
                  </a:lnTo>
                  <a:lnTo>
                    <a:pt x="83" y="330"/>
                  </a:lnTo>
                  <a:lnTo>
                    <a:pt x="83" y="350"/>
                  </a:lnTo>
                  <a:lnTo>
                    <a:pt x="83" y="350"/>
                  </a:lnTo>
                  <a:lnTo>
                    <a:pt x="83" y="350"/>
                  </a:lnTo>
                  <a:lnTo>
                    <a:pt x="83" y="357"/>
                  </a:lnTo>
                  <a:lnTo>
                    <a:pt x="83" y="357"/>
                  </a:lnTo>
                  <a:lnTo>
                    <a:pt x="83" y="357"/>
                  </a:lnTo>
                  <a:lnTo>
                    <a:pt x="83" y="357"/>
                  </a:lnTo>
                  <a:lnTo>
                    <a:pt x="71" y="357"/>
                  </a:lnTo>
                  <a:lnTo>
                    <a:pt x="58" y="357"/>
                  </a:lnTo>
                  <a:lnTo>
                    <a:pt x="51" y="350"/>
                  </a:lnTo>
                  <a:lnTo>
                    <a:pt x="51" y="350"/>
                  </a:lnTo>
                  <a:lnTo>
                    <a:pt x="45" y="330"/>
                  </a:lnTo>
                  <a:lnTo>
                    <a:pt x="45" y="305"/>
                  </a:lnTo>
                  <a:lnTo>
                    <a:pt x="38" y="285"/>
                  </a:lnTo>
                  <a:lnTo>
                    <a:pt x="38" y="265"/>
                  </a:lnTo>
                  <a:lnTo>
                    <a:pt x="31" y="240"/>
                  </a:lnTo>
                  <a:lnTo>
                    <a:pt x="31" y="221"/>
                  </a:lnTo>
                  <a:lnTo>
                    <a:pt x="31" y="194"/>
                  </a:lnTo>
                  <a:lnTo>
                    <a:pt x="25" y="174"/>
                  </a:lnTo>
                  <a:lnTo>
                    <a:pt x="18" y="149"/>
                  </a:lnTo>
                  <a:lnTo>
                    <a:pt x="18" y="129"/>
                  </a:lnTo>
                  <a:lnTo>
                    <a:pt x="11" y="103"/>
                  </a:lnTo>
                  <a:lnTo>
                    <a:pt x="11" y="85"/>
                  </a:lnTo>
                  <a:lnTo>
                    <a:pt x="5" y="6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5" y="25"/>
                  </a:lnTo>
                  <a:lnTo>
                    <a:pt x="5" y="20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437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7" name="Freeform 67"/>
            <p:cNvSpPr>
              <a:spLocks/>
            </p:cNvSpPr>
            <p:nvPr/>
          </p:nvSpPr>
          <p:spPr bwMode="auto">
            <a:xfrm>
              <a:off x="4008" y="2698"/>
              <a:ext cx="52" cy="117"/>
            </a:xfrm>
            <a:custGeom>
              <a:avLst/>
              <a:gdLst>
                <a:gd name="T0" fmla="*/ 34 w 105"/>
                <a:gd name="T1" fmla="*/ 6 h 234"/>
                <a:gd name="T2" fmla="*/ 40 w 105"/>
                <a:gd name="T3" fmla="*/ 31 h 234"/>
                <a:gd name="T4" fmla="*/ 40 w 105"/>
                <a:gd name="T5" fmla="*/ 51 h 234"/>
                <a:gd name="T6" fmla="*/ 40 w 105"/>
                <a:gd name="T7" fmla="*/ 78 h 234"/>
                <a:gd name="T8" fmla="*/ 47 w 105"/>
                <a:gd name="T9" fmla="*/ 96 h 234"/>
                <a:gd name="T10" fmla="*/ 53 w 105"/>
                <a:gd name="T11" fmla="*/ 116 h 234"/>
                <a:gd name="T12" fmla="*/ 72 w 105"/>
                <a:gd name="T13" fmla="*/ 136 h 234"/>
                <a:gd name="T14" fmla="*/ 72 w 105"/>
                <a:gd name="T15" fmla="*/ 136 h 234"/>
                <a:gd name="T16" fmla="*/ 78 w 105"/>
                <a:gd name="T17" fmla="*/ 136 h 234"/>
                <a:gd name="T18" fmla="*/ 92 w 105"/>
                <a:gd name="T19" fmla="*/ 136 h 234"/>
                <a:gd name="T20" fmla="*/ 105 w 105"/>
                <a:gd name="T21" fmla="*/ 136 h 234"/>
                <a:gd name="T22" fmla="*/ 105 w 105"/>
                <a:gd name="T23" fmla="*/ 136 h 234"/>
                <a:gd name="T24" fmla="*/ 85 w 105"/>
                <a:gd name="T25" fmla="*/ 156 h 234"/>
                <a:gd name="T26" fmla="*/ 72 w 105"/>
                <a:gd name="T27" fmla="*/ 174 h 234"/>
                <a:gd name="T28" fmla="*/ 53 w 105"/>
                <a:gd name="T29" fmla="*/ 194 h 234"/>
                <a:gd name="T30" fmla="*/ 40 w 105"/>
                <a:gd name="T31" fmla="*/ 214 h 234"/>
                <a:gd name="T32" fmla="*/ 20 w 105"/>
                <a:gd name="T33" fmla="*/ 234 h 234"/>
                <a:gd name="T34" fmla="*/ 20 w 105"/>
                <a:gd name="T35" fmla="*/ 234 h 234"/>
                <a:gd name="T36" fmla="*/ 20 w 105"/>
                <a:gd name="T37" fmla="*/ 207 h 234"/>
                <a:gd name="T38" fmla="*/ 14 w 105"/>
                <a:gd name="T39" fmla="*/ 187 h 234"/>
                <a:gd name="T40" fmla="*/ 14 w 105"/>
                <a:gd name="T41" fmla="*/ 162 h 234"/>
                <a:gd name="T42" fmla="*/ 14 w 105"/>
                <a:gd name="T43" fmla="*/ 136 h 234"/>
                <a:gd name="T44" fmla="*/ 7 w 105"/>
                <a:gd name="T45" fmla="*/ 109 h 234"/>
                <a:gd name="T46" fmla="*/ 7 w 105"/>
                <a:gd name="T47" fmla="*/ 84 h 234"/>
                <a:gd name="T48" fmla="*/ 7 w 105"/>
                <a:gd name="T49" fmla="*/ 64 h 234"/>
                <a:gd name="T50" fmla="*/ 7 w 105"/>
                <a:gd name="T51" fmla="*/ 38 h 234"/>
                <a:gd name="T52" fmla="*/ 7 w 105"/>
                <a:gd name="T53" fmla="*/ 38 h 234"/>
                <a:gd name="T54" fmla="*/ 7 w 105"/>
                <a:gd name="T55" fmla="*/ 25 h 234"/>
                <a:gd name="T56" fmla="*/ 0 w 105"/>
                <a:gd name="T57" fmla="*/ 18 h 234"/>
                <a:gd name="T58" fmla="*/ 0 w 105"/>
                <a:gd name="T59" fmla="*/ 13 h 234"/>
                <a:gd name="T60" fmla="*/ 0 w 105"/>
                <a:gd name="T61" fmla="*/ 13 h 234"/>
                <a:gd name="T62" fmla="*/ 14 w 105"/>
                <a:gd name="T63" fmla="*/ 6 h 234"/>
                <a:gd name="T64" fmla="*/ 27 w 105"/>
                <a:gd name="T65" fmla="*/ 0 h 234"/>
                <a:gd name="T66" fmla="*/ 34 w 105"/>
                <a:gd name="T67" fmla="*/ 6 h 234"/>
                <a:gd name="T68" fmla="*/ 34 w 105"/>
                <a:gd name="T69" fmla="*/ 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234">
                  <a:moveTo>
                    <a:pt x="34" y="6"/>
                  </a:moveTo>
                  <a:lnTo>
                    <a:pt x="40" y="31"/>
                  </a:lnTo>
                  <a:lnTo>
                    <a:pt x="40" y="51"/>
                  </a:lnTo>
                  <a:lnTo>
                    <a:pt x="40" y="78"/>
                  </a:lnTo>
                  <a:lnTo>
                    <a:pt x="47" y="96"/>
                  </a:lnTo>
                  <a:lnTo>
                    <a:pt x="53" y="116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8" y="136"/>
                  </a:lnTo>
                  <a:lnTo>
                    <a:pt x="92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85" y="156"/>
                  </a:lnTo>
                  <a:lnTo>
                    <a:pt x="72" y="174"/>
                  </a:lnTo>
                  <a:lnTo>
                    <a:pt x="53" y="194"/>
                  </a:lnTo>
                  <a:lnTo>
                    <a:pt x="40" y="21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07"/>
                  </a:lnTo>
                  <a:lnTo>
                    <a:pt x="14" y="187"/>
                  </a:lnTo>
                  <a:lnTo>
                    <a:pt x="14" y="162"/>
                  </a:lnTo>
                  <a:lnTo>
                    <a:pt x="14" y="136"/>
                  </a:lnTo>
                  <a:lnTo>
                    <a:pt x="7" y="109"/>
                  </a:lnTo>
                  <a:lnTo>
                    <a:pt x="7" y="84"/>
                  </a:lnTo>
                  <a:lnTo>
                    <a:pt x="7" y="64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25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4" y="6"/>
                  </a:lnTo>
                  <a:lnTo>
                    <a:pt x="27" y="0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8" name="Freeform 68"/>
            <p:cNvSpPr>
              <a:spLocks/>
            </p:cNvSpPr>
            <p:nvPr/>
          </p:nvSpPr>
          <p:spPr bwMode="auto">
            <a:xfrm>
              <a:off x="4018" y="1868"/>
              <a:ext cx="117" cy="140"/>
            </a:xfrm>
            <a:custGeom>
              <a:avLst/>
              <a:gdLst>
                <a:gd name="T0" fmla="*/ 45 w 234"/>
                <a:gd name="T1" fmla="*/ 96 h 278"/>
                <a:gd name="T2" fmla="*/ 98 w 234"/>
                <a:gd name="T3" fmla="*/ 96 h 278"/>
                <a:gd name="T4" fmla="*/ 123 w 234"/>
                <a:gd name="T5" fmla="*/ 84 h 278"/>
                <a:gd name="T6" fmla="*/ 78 w 234"/>
                <a:gd name="T7" fmla="*/ 71 h 278"/>
                <a:gd name="T8" fmla="*/ 27 w 234"/>
                <a:gd name="T9" fmla="*/ 71 h 278"/>
                <a:gd name="T10" fmla="*/ 27 w 234"/>
                <a:gd name="T11" fmla="*/ 58 h 278"/>
                <a:gd name="T12" fmla="*/ 45 w 234"/>
                <a:gd name="T13" fmla="*/ 24 h 278"/>
                <a:gd name="T14" fmla="*/ 65 w 234"/>
                <a:gd name="T15" fmla="*/ 18 h 278"/>
                <a:gd name="T16" fmla="*/ 111 w 234"/>
                <a:gd name="T17" fmla="*/ 6 h 278"/>
                <a:gd name="T18" fmla="*/ 111 w 234"/>
                <a:gd name="T19" fmla="*/ 6 h 278"/>
                <a:gd name="T20" fmla="*/ 111 w 234"/>
                <a:gd name="T21" fmla="*/ 0 h 278"/>
                <a:gd name="T22" fmla="*/ 136 w 234"/>
                <a:gd name="T23" fmla="*/ 6 h 278"/>
                <a:gd name="T24" fmla="*/ 183 w 234"/>
                <a:gd name="T25" fmla="*/ 24 h 278"/>
                <a:gd name="T26" fmla="*/ 201 w 234"/>
                <a:gd name="T27" fmla="*/ 51 h 278"/>
                <a:gd name="T28" fmla="*/ 201 w 234"/>
                <a:gd name="T29" fmla="*/ 64 h 278"/>
                <a:gd name="T30" fmla="*/ 201 w 234"/>
                <a:gd name="T31" fmla="*/ 78 h 278"/>
                <a:gd name="T32" fmla="*/ 156 w 234"/>
                <a:gd name="T33" fmla="*/ 51 h 278"/>
                <a:gd name="T34" fmla="*/ 130 w 234"/>
                <a:gd name="T35" fmla="*/ 51 h 278"/>
                <a:gd name="T36" fmla="*/ 92 w 234"/>
                <a:gd name="T37" fmla="*/ 58 h 278"/>
                <a:gd name="T38" fmla="*/ 72 w 234"/>
                <a:gd name="T39" fmla="*/ 64 h 278"/>
                <a:gd name="T40" fmla="*/ 85 w 234"/>
                <a:gd name="T41" fmla="*/ 64 h 278"/>
                <a:gd name="T42" fmla="*/ 85 w 234"/>
                <a:gd name="T43" fmla="*/ 64 h 278"/>
                <a:gd name="T44" fmla="*/ 105 w 234"/>
                <a:gd name="T45" fmla="*/ 64 h 278"/>
                <a:gd name="T46" fmla="*/ 143 w 234"/>
                <a:gd name="T47" fmla="*/ 58 h 278"/>
                <a:gd name="T48" fmla="*/ 169 w 234"/>
                <a:gd name="T49" fmla="*/ 71 h 278"/>
                <a:gd name="T50" fmla="*/ 208 w 234"/>
                <a:gd name="T51" fmla="*/ 109 h 278"/>
                <a:gd name="T52" fmla="*/ 189 w 234"/>
                <a:gd name="T53" fmla="*/ 109 h 278"/>
                <a:gd name="T54" fmla="*/ 150 w 234"/>
                <a:gd name="T55" fmla="*/ 109 h 278"/>
                <a:gd name="T56" fmla="*/ 150 w 234"/>
                <a:gd name="T57" fmla="*/ 116 h 278"/>
                <a:gd name="T58" fmla="*/ 150 w 234"/>
                <a:gd name="T59" fmla="*/ 116 h 278"/>
                <a:gd name="T60" fmla="*/ 208 w 234"/>
                <a:gd name="T61" fmla="*/ 122 h 278"/>
                <a:gd name="T62" fmla="*/ 208 w 234"/>
                <a:gd name="T63" fmla="*/ 122 h 278"/>
                <a:gd name="T64" fmla="*/ 201 w 234"/>
                <a:gd name="T65" fmla="*/ 122 h 278"/>
                <a:gd name="T66" fmla="*/ 214 w 234"/>
                <a:gd name="T67" fmla="*/ 142 h 278"/>
                <a:gd name="T68" fmla="*/ 234 w 234"/>
                <a:gd name="T69" fmla="*/ 180 h 278"/>
                <a:gd name="T70" fmla="*/ 221 w 234"/>
                <a:gd name="T71" fmla="*/ 187 h 278"/>
                <a:gd name="T72" fmla="*/ 189 w 234"/>
                <a:gd name="T73" fmla="*/ 194 h 278"/>
                <a:gd name="T74" fmla="*/ 169 w 234"/>
                <a:gd name="T75" fmla="*/ 187 h 278"/>
                <a:gd name="T76" fmla="*/ 123 w 234"/>
                <a:gd name="T77" fmla="*/ 200 h 278"/>
                <a:gd name="T78" fmla="*/ 105 w 234"/>
                <a:gd name="T79" fmla="*/ 220 h 278"/>
                <a:gd name="T80" fmla="*/ 92 w 234"/>
                <a:gd name="T81" fmla="*/ 278 h 278"/>
                <a:gd name="T82" fmla="*/ 72 w 234"/>
                <a:gd name="T83" fmla="*/ 265 h 278"/>
                <a:gd name="T84" fmla="*/ 33 w 234"/>
                <a:gd name="T85" fmla="*/ 233 h 278"/>
                <a:gd name="T86" fmla="*/ 7 w 234"/>
                <a:gd name="T87" fmla="*/ 194 h 278"/>
                <a:gd name="T88" fmla="*/ 0 w 234"/>
                <a:gd name="T89" fmla="*/ 174 h 278"/>
                <a:gd name="T90" fmla="*/ 7 w 234"/>
                <a:gd name="T91" fmla="*/ 122 h 278"/>
                <a:gd name="T92" fmla="*/ 20 w 234"/>
                <a:gd name="T93" fmla="*/ 10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4" h="278">
                  <a:moveTo>
                    <a:pt x="20" y="109"/>
                  </a:moveTo>
                  <a:lnTo>
                    <a:pt x="45" y="96"/>
                  </a:lnTo>
                  <a:lnTo>
                    <a:pt x="72" y="96"/>
                  </a:lnTo>
                  <a:lnTo>
                    <a:pt x="98" y="96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105" y="78"/>
                  </a:lnTo>
                  <a:lnTo>
                    <a:pt x="78" y="71"/>
                  </a:lnTo>
                  <a:lnTo>
                    <a:pt x="52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7" y="58"/>
                  </a:lnTo>
                  <a:lnTo>
                    <a:pt x="33" y="4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65" y="18"/>
                  </a:lnTo>
                  <a:lnTo>
                    <a:pt x="92" y="13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36" y="6"/>
                  </a:lnTo>
                  <a:lnTo>
                    <a:pt x="163" y="13"/>
                  </a:lnTo>
                  <a:lnTo>
                    <a:pt x="183" y="24"/>
                  </a:lnTo>
                  <a:lnTo>
                    <a:pt x="201" y="51"/>
                  </a:lnTo>
                  <a:lnTo>
                    <a:pt x="201" y="51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201" y="78"/>
                  </a:lnTo>
                  <a:lnTo>
                    <a:pt x="201" y="78"/>
                  </a:lnTo>
                  <a:lnTo>
                    <a:pt x="183" y="64"/>
                  </a:lnTo>
                  <a:lnTo>
                    <a:pt x="156" y="51"/>
                  </a:lnTo>
                  <a:lnTo>
                    <a:pt x="130" y="51"/>
                  </a:lnTo>
                  <a:lnTo>
                    <a:pt x="130" y="51"/>
                  </a:lnTo>
                  <a:lnTo>
                    <a:pt x="111" y="51"/>
                  </a:lnTo>
                  <a:lnTo>
                    <a:pt x="92" y="5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8" y="64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105" y="64"/>
                  </a:lnTo>
                  <a:lnTo>
                    <a:pt x="130" y="64"/>
                  </a:lnTo>
                  <a:lnTo>
                    <a:pt x="143" y="58"/>
                  </a:lnTo>
                  <a:lnTo>
                    <a:pt x="143" y="58"/>
                  </a:lnTo>
                  <a:lnTo>
                    <a:pt x="169" y="71"/>
                  </a:lnTo>
                  <a:lnTo>
                    <a:pt x="194" y="84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189" y="109"/>
                  </a:lnTo>
                  <a:lnTo>
                    <a:pt x="163" y="102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50" y="116"/>
                  </a:lnTo>
                  <a:lnTo>
                    <a:pt x="150" y="116"/>
                  </a:lnTo>
                  <a:lnTo>
                    <a:pt x="150" y="116"/>
                  </a:lnTo>
                  <a:lnTo>
                    <a:pt x="150" y="116"/>
                  </a:lnTo>
                  <a:lnTo>
                    <a:pt x="208" y="122"/>
                  </a:lnTo>
                  <a:lnTo>
                    <a:pt x="208" y="122"/>
                  </a:lnTo>
                  <a:lnTo>
                    <a:pt x="208" y="122"/>
                  </a:lnTo>
                  <a:lnTo>
                    <a:pt x="201" y="122"/>
                  </a:lnTo>
                  <a:lnTo>
                    <a:pt x="201" y="122"/>
                  </a:lnTo>
                  <a:lnTo>
                    <a:pt x="201" y="122"/>
                  </a:lnTo>
                  <a:lnTo>
                    <a:pt x="214" y="142"/>
                  </a:lnTo>
                  <a:lnTo>
                    <a:pt x="234" y="162"/>
                  </a:lnTo>
                  <a:lnTo>
                    <a:pt x="234" y="180"/>
                  </a:lnTo>
                  <a:lnTo>
                    <a:pt x="234" y="180"/>
                  </a:lnTo>
                  <a:lnTo>
                    <a:pt x="221" y="187"/>
                  </a:lnTo>
                  <a:lnTo>
                    <a:pt x="208" y="194"/>
                  </a:lnTo>
                  <a:lnTo>
                    <a:pt x="189" y="194"/>
                  </a:lnTo>
                  <a:lnTo>
                    <a:pt x="189" y="194"/>
                  </a:lnTo>
                  <a:lnTo>
                    <a:pt x="169" y="187"/>
                  </a:lnTo>
                  <a:lnTo>
                    <a:pt x="150" y="187"/>
                  </a:lnTo>
                  <a:lnTo>
                    <a:pt x="123" y="200"/>
                  </a:lnTo>
                  <a:lnTo>
                    <a:pt x="123" y="200"/>
                  </a:lnTo>
                  <a:lnTo>
                    <a:pt x="105" y="220"/>
                  </a:lnTo>
                  <a:lnTo>
                    <a:pt x="92" y="245"/>
                  </a:lnTo>
                  <a:lnTo>
                    <a:pt x="92" y="278"/>
                  </a:lnTo>
                  <a:lnTo>
                    <a:pt x="92" y="278"/>
                  </a:lnTo>
                  <a:lnTo>
                    <a:pt x="72" y="265"/>
                  </a:lnTo>
                  <a:lnTo>
                    <a:pt x="52" y="252"/>
                  </a:lnTo>
                  <a:lnTo>
                    <a:pt x="33" y="233"/>
                  </a:lnTo>
                  <a:lnTo>
                    <a:pt x="20" y="220"/>
                  </a:lnTo>
                  <a:lnTo>
                    <a:pt x="7" y="19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49"/>
                  </a:lnTo>
                  <a:lnTo>
                    <a:pt x="7" y="122"/>
                  </a:lnTo>
                  <a:lnTo>
                    <a:pt x="20" y="109"/>
                  </a:lnTo>
                  <a:lnTo>
                    <a:pt x="20" y="109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49" name="Freeform 69"/>
            <p:cNvSpPr>
              <a:spLocks/>
            </p:cNvSpPr>
            <p:nvPr/>
          </p:nvSpPr>
          <p:spPr bwMode="auto">
            <a:xfrm>
              <a:off x="4024" y="2743"/>
              <a:ext cx="75" cy="105"/>
            </a:xfrm>
            <a:custGeom>
              <a:avLst/>
              <a:gdLst>
                <a:gd name="T0" fmla="*/ 136 w 149"/>
                <a:gd name="T1" fmla="*/ 0 h 209"/>
                <a:gd name="T2" fmla="*/ 149 w 149"/>
                <a:gd name="T3" fmla="*/ 14 h 209"/>
                <a:gd name="T4" fmla="*/ 136 w 149"/>
                <a:gd name="T5" fmla="*/ 27 h 209"/>
                <a:gd name="T6" fmla="*/ 129 w 149"/>
                <a:gd name="T7" fmla="*/ 40 h 209"/>
                <a:gd name="T8" fmla="*/ 129 w 149"/>
                <a:gd name="T9" fmla="*/ 40 h 209"/>
                <a:gd name="T10" fmla="*/ 116 w 149"/>
                <a:gd name="T11" fmla="*/ 60 h 209"/>
                <a:gd name="T12" fmla="*/ 102 w 149"/>
                <a:gd name="T13" fmla="*/ 78 h 209"/>
                <a:gd name="T14" fmla="*/ 97 w 149"/>
                <a:gd name="T15" fmla="*/ 98 h 209"/>
                <a:gd name="T16" fmla="*/ 84 w 149"/>
                <a:gd name="T17" fmla="*/ 118 h 209"/>
                <a:gd name="T18" fmla="*/ 71 w 149"/>
                <a:gd name="T19" fmla="*/ 138 h 209"/>
                <a:gd name="T20" fmla="*/ 64 w 149"/>
                <a:gd name="T21" fmla="*/ 156 h 209"/>
                <a:gd name="T22" fmla="*/ 51 w 149"/>
                <a:gd name="T23" fmla="*/ 176 h 209"/>
                <a:gd name="T24" fmla="*/ 38 w 149"/>
                <a:gd name="T25" fmla="*/ 196 h 209"/>
                <a:gd name="T26" fmla="*/ 26 w 149"/>
                <a:gd name="T27" fmla="*/ 209 h 209"/>
                <a:gd name="T28" fmla="*/ 26 w 149"/>
                <a:gd name="T29" fmla="*/ 209 h 209"/>
                <a:gd name="T30" fmla="*/ 13 w 149"/>
                <a:gd name="T31" fmla="*/ 203 h 209"/>
                <a:gd name="T32" fmla="*/ 6 w 149"/>
                <a:gd name="T33" fmla="*/ 189 h 209"/>
                <a:gd name="T34" fmla="*/ 0 w 149"/>
                <a:gd name="T35" fmla="*/ 183 h 209"/>
                <a:gd name="T36" fmla="*/ 0 w 149"/>
                <a:gd name="T37" fmla="*/ 183 h 209"/>
                <a:gd name="T38" fmla="*/ 13 w 149"/>
                <a:gd name="T39" fmla="*/ 163 h 209"/>
                <a:gd name="T40" fmla="*/ 26 w 149"/>
                <a:gd name="T41" fmla="*/ 145 h 209"/>
                <a:gd name="T42" fmla="*/ 38 w 149"/>
                <a:gd name="T43" fmla="*/ 131 h 209"/>
                <a:gd name="T44" fmla="*/ 58 w 149"/>
                <a:gd name="T45" fmla="*/ 111 h 209"/>
                <a:gd name="T46" fmla="*/ 71 w 149"/>
                <a:gd name="T47" fmla="*/ 92 h 209"/>
                <a:gd name="T48" fmla="*/ 84 w 149"/>
                <a:gd name="T49" fmla="*/ 73 h 209"/>
                <a:gd name="T50" fmla="*/ 97 w 149"/>
                <a:gd name="T51" fmla="*/ 53 h 209"/>
                <a:gd name="T52" fmla="*/ 109 w 149"/>
                <a:gd name="T53" fmla="*/ 33 h 209"/>
                <a:gd name="T54" fmla="*/ 122 w 149"/>
                <a:gd name="T55" fmla="*/ 20 h 209"/>
                <a:gd name="T56" fmla="*/ 136 w 149"/>
                <a:gd name="T57" fmla="*/ 0 h 209"/>
                <a:gd name="T58" fmla="*/ 136 w 149"/>
                <a:gd name="T5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9" h="209">
                  <a:moveTo>
                    <a:pt x="136" y="0"/>
                  </a:moveTo>
                  <a:lnTo>
                    <a:pt x="149" y="14"/>
                  </a:lnTo>
                  <a:lnTo>
                    <a:pt x="136" y="27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16" y="60"/>
                  </a:lnTo>
                  <a:lnTo>
                    <a:pt x="102" y="78"/>
                  </a:lnTo>
                  <a:lnTo>
                    <a:pt x="97" y="98"/>
                  </a:lnTo>
                  <a:lnTo>
                    <a:pt x="84" y="118"/>
                  </a:lnTo>
                  <a:lnTo>
                    <a:pt x="71" y="138"/>
                  </a:lnTo>
                  <a:lnTo>
                    <a:pt x="64" y="156"/>
                  </a:lnTo>
                  <a:lnTo>
                    <a:pt x="51" y="176"/>
                  </a:lnTo>
                  <a:lnTo>
                    <a:pt x="38" y="196"/>
                  </a:lnTo>
                  <a:lnTo>
                    <a:pt x="26" y="209"/>
                  </a:lnTo>
                  <a:lnTo>
                    <a:pt x="26" y="209"/>
                  </a:lnTo>
                  <a:lnTo>
                    <a:pt x="13" y="203"/>
                  </a:lnTo>
                  <a:lnTo>
                    <a:pt x="6" y="189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13" y="163"/>
                  </a:lnTo>
                  <a:lnTo>
                    <a:pt x="26" y="145"/>
                  </a:lnTo>
                  <a:lnTo>
                    <a:pt x="38" y="131"/>
                  </a:lnTo>
                  <a:lnTo>
                    <a:pt x="58" y="111"/>
                  </a:lnTo>
                  <a:lnTo>
                    <a:pt x="71" y="92"/>
                  </a:lnTo>
                  <a:lnTo>
                    <a:pt x="84" y="73"/>
                  </a:lnTo>
                  <a:lnTo>
                    <a:pt x="97" y="53"/>
                  </a:lnTo>
                  <a:lnTo>
                    <a:pt x="109" y="33"/>
                  </a:lnTo>
                  <a:lnTo>
                    <a:pt x="122" y="20"/>
                  </a:lnTo>
                  <a:lnTo>
                    <a:pt x="136" y="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437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0" name="Freeform 70"/>
            <p:cNvSpPr>
              <a:spLocks/>
            </p:cNvSpPr>
            <p:nvPr/>
          </p:nvSpPr>
          <p:spPr bwMode="auto">
            <a:xfrm>
              <a:off x="4028" y="2877"/>
              <a:ext cx="136" cy="188"/>
            </a:xfrm>
            <a:custGeom>
              <a:avLst/>
              <a:gdLst>
                <a:gd name="T0" fmla="*/ 72 w 272"/>
                <a:gd name="T1" fmla="*/ 7 h 377"/>
                <a:gd name="T2" fmla="*/ 116 w 272"/>
                <a:gd name="T3" fmla="*/ 7 h 377"/>
                <a:gd name="T4" fmla="*/ 169 w 272"/>
                <a:gd name="T5" fmla="*/ 7 h 377"/>
                <a:gd name="T6" fmla="*/ 221 w 272"/>
                <a:gd name="T7" fmla="*/ 7 h 377"/>
                <a:gd name="T8" fmla="*/ 246 w 272"/>
                <a:gd name="T9" fmla="*/ 7 h 377"/>
                <a:gd name="T10" fmla="*/ 259 w 272"/>
                <a:gd name="T11" fmla="*/ 7 h 377"/>
                <a:gd name="T12" fmla="*/ 266 w 272"/>
                <a:gd name="T13" fmla="*/ 0 h 377"/>
                <a:gd name="T14" fmla="*/ 272 w 272"/>
                <a:gd name="T15" fmla="*/ 14 h 377"/>
                <a:gd name="T16" fmla="*/ 272 w 272"/>
                <a:gd name="T17" fmla="*/ 20 h 377"/>
                <a:gd name="T18" fmla="*/ 227 w 272"/>
                <a:gd name="T19" fmla="*/ 25 h 377"/>
                <a:gd name="T20" fmla="*/ 174 w 272"/>
                <a:gd name="T21" fmla="*/ 32 h 377"/>
                <a:gd name="T22" fmla="*/ 130 w 272"/>
                <a:gd name="T23" fmla="*/ 32 h 377"/>
                <a:gd name="T24" fmla="*/ 78 w 272"/>
                <a:gd name="T25" fmla="*/ 38 h 377"/>
                <a:gd name="T26" fmla="*/ 72 w 272"/>
                <a:gd name="T27" fmla="*/ 38 h 377"/>
                <a:gd name="T28" fmla="*/ 58 w 272"/>
                <a:gd name="T29" fmla="*/ 45 h 377"/>
                <a:gd name="T30" fmla="*/ 58 w 272"/>
                <a:gd name="T31" fmla="*/ 58 h 377"/>
                <a:gd name="T32" fmla="*/ 58 w 272"/>
                <a:gd name="T33" fmla="*/ 85 h 377"/>
                <a:gd name="T34" fmla="*/ 58 w 272"/>
                <a:gd name="T35" fmla="*/ 103 h 377"/>
                <a:gd name="T36" fmla="*/ 78 w 272"/>
                <a:gd name="T37" fmla="*/ 143 h 377"/>
                <a:gd name="T38" fmla="*/ 96 w 272"/>
                <a:gd name="T39" fmla="*/ 163 h 377"/>
                <a:gd name="T40" fmla="*/ 123 w 272"/>
                <a:gd name="T41" fmla="*/ 194 h 377"/>
                <a:gd name="T42" fmla="*/ 156 w 272"/>
                <a:gd name="T43" fmla="*/ 234 h 377"/>
                <a:gd name="T44" fmla="*/ 181 w 272"/>
                <a:gd name="T45" fmla="*/ 272 h 377"/>
                <a:gd name="T46" fmla="*/ 208 w 272"/>
                <a:gd name="T47" fmla="*/ 305 h 377"/>
                <a:gd name="T48" fmla="*/ 241 w 272"/>
                <a:gd name="T49" fmla="*/ 344 h 377"/>
                <a:gd name="T50" fmla="*/ 241 w 272"/>
                <a:gd name="T51" fmla="*/ 357 h 377"/>
                <a:gd name="T52" fmla="*/ 227 w 272"/>
                <a:gd name="T53" fmla="*/ 377 h 377"/>
                <a:gd name="T54" fmla="*/ 214 w 272"/>
                <a:gd name="T55" fmla="*/ 364 h 377"/>
                <a:gd name="T56" fmla="*/ 181 w 272"/>
                <a:gd name="T57" fmla="*/ 330 h 377"/>
                <a:gd name="T58" fmla="*/ 156 w 272"/>
                <a:gd name="T59" fmla="*/ 299 h 377"/>
                <a:gd name="T60" fmla="*/ 123 w 272"/>
                <a:gd name="T61" fmla="*/ 266 h 377"/>
                <a:gd name="T62" fmla="*/ 96 w 272"/>
                <a:gd name="T63" fmla="*/ 228 h 377"/>
                <a:gd name="T64" fmla="*/ 65 w 272"/>
                <a:gd name="T65" fmla="*/ 194 h 377"/>
                <a:gd name="T66" fmla="*/ 38 w 272"/>
                <a:gd name="T67" fmla="*/ 163 h 377"/>
                <a:gd name="T68" fmla="*/ 7 w 272"/>
                <a:gd name="T69" fmla="*/ 136 h 377"/>
                <a:gd name="T70" fmla="*/ 7 w 272"/>
                <a:gd name="T71" fmla="*/ 136 h 377"/>
                <a:gd name="T72" fmla="*/ 0 w 272"/>
                <a:gd name="T73" fmla="*/ 136 h 377"/>
                <a:gd name="T74" fmla="*/ 20 w 272"/>
                <a:gd name="T75" fmla="*/ 116 h 377"/>
                <a:gd name="T76" fmla="*/ 38 w 272"/>
                <a:gd name="T77" fmla="*/ 78 h 377"/>
                <a:gd name="T78" fmla="*/ 45 w 272"/>
                <a:gd name="T79" fmla="*/ 25 h 377"/>
                <a:gd name="T80" fmla="*/ 45 w 272"/>
                <a:gd name="T81" fmla="*/ 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2" h="377">
                  <a:moveTo>
                    <a:pt x="45" y="7"/>
                  </a:moveTo>
                  <a:lnTo>
                    <a:pt x="72" y="7"/>
                  </a:lnTo>
                  <a:lnTo>
                    <a:pt x="96" y="7"/>
                  </a:lnTo>
                  <a:lnTo>
                    <a:pt x="116" y="7"/>
                  </a:lnTo>
                  <a:lnTo>
                    <a:pt x="143" y="7"/>
                  </a:lnTo>
                  <a:lnTo>
                    <a:pt x="169" y="7"/>
                  </a:lnTo>
                  <a:lnTo>
                    <a:pt x="194" y="7"/>
                  </a:lnTo>
                  <a:lnTo>
                    <a:pt x="221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52" y="0"/>
                  </a:lnTo>
                  <a:lnTo>
                    <a:pt x="259" y="7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72" y="7"/>
                  </a:lnTo>
                  <a:lnTo>
                    <a:pt x="272" y="14"/>
                  </a:lnTo>
                  <a:lnTo>
                    <a:pt x="272" y="20"/>
                  </a:lnTo>
                  <a:lnTo>
                    <a:pt x="272" y="20"/>
                  </a:lnTo>
                  <a:lnTo>
                    <a:pt x="252" y="25"/>
                  </a:lnTo>
                  <a:lnTo>
                    <a:pt x="227" y="25"/>
                  </a:lnTo>
                  <a:lnTo>
                    <a:pt x="201" y="32"/>
                  </a:lnTo>
                  <a:lnTo>
                    <a:pt x="174" y="32"/>
                  </a:lnTo>
                  <a:lnTo>
                    <a:pt x="149" y="32"/>
                  </a:lnTo>
                  <a:lnTo>
                    <a:pt x="130" y="32"/>
                  </a:lnTo>
                  <a:lnTo>
                    <a:pt x="103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2" y="38"/>
                  </a:lnTo>
                  <a:lnTo>
                    <a:pt x="65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58"/>
                  </a:lnTo>
                  <a:lnTo>
                    <a:pt x="58" y="7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8" y="103"/>
                  </a:lnTo>
                  <a:lnTo>
                    <a:pt x="65" y="123"/>
                  </a:lnTo>
                  <a:lnTo>
                    <a:pt x="78" y="143"/>
                  </a:lnTo>
                  <a:lnTo>
                    <a:pt x="78" y="143"/>
                  </a:lnTo>
                  <a:lnTo>
                    <a:pt x="96" y="163"/>
                  </a:lnTo>
                  <a:lnTo>
                    <a:pt x="110" y="174"/>
                  </a:lnTo>
                  <a:lnTo>
                    <a:pt x="123" y="194"/>
                  </a:lnTo>
                  <a:lnTo>
                    <a:pt x="143" y="214"/>
                  </a:lnTo>
                  <a:lnTo>
                    <a:pt x="156" y="234"/>
                  </a:lnTo>
                  <a:lnTo>
                    <a:pt x="169" y="252"/>
                  </a:lnTo>
                  <a:lnTo>
                    <a:pt x="181" y="272"/>
                  </a:lnTo>
                  <a:lnTo>
                    <a:pt x="194" y="286"/>
                  </a:lnTo>
                  <a:lnTo>
                    <a:pt x="208" y="305"/>
                  </a:lnTo>
                  <a:lnTo>
                    <a:pt x="221" y="324"/>
                  </a:lnTo>
                  <a:lnTo>
                    <a:pt x="241" y="344"/>
                  </a:lnTo>
                  <a:lnTo>
                    <a:pt x="241" y="344"/>
                  </a:lnTo>
                  <a:lnTo>
                    <a:pt x="241" y="357"/>
                  </a:lnTo>
                  <a:lnTo>
                    <a:pt x="234" y="364"/>
                  </a:lnTo>
                  <a:lnTo>
                    <a:pt x="227" y="377"/>
                  </a:lnTo>
                  <a:lnTo>
                    <a:pt x="227" y="377"/>
                  </a:lnTo>
                  <a:lnTo>
                    <a:pt x="214" y="364"/>
                  </a:lnTo>
                  <a:lnTo>
                    <a:pt x="201" y="344"/>
                  </a:lnTo>
                  <a:lnTo>
                    <a:pt x="181" y="330"/>
                  </a:lnTo>
                  <a:lnTo>
                    <a:pt x="169" y="310"/>
                  </a:lnTo>
                  <a:lnTo>
                    <a:pt x="156" y="299"/>
                  </a:lnTo>
                  <a:lnTo>
                    <a:pt x="143" y="279"/>
                  </a:lnTo>
                  <a:lnTo>
                    <a:pt x="123" y="266"/>
                  </a:lnTo>
                  <a:lnTo>
                    <a:pt x="110" y="246"/>
                  </a:lnTo>
                  <a:lnTo>
                    <a:pt x="96" y="228"/>
                  </a:lnTo>
                  <a:lnTo>
                    <a:pt x="85" y="214"/>
                  </a:lnTo>
                  <a:lnTo>
                    <a:pt x="65" y="194"/>
                  </a:lnTo>
                  <a:lnTo>
                    <a:pt x="52" y="181"/>
                  </a:lnTo>
                  <a:lnTo>
                    <a:pt x="38" y="163"/>
                  </a:lnTo>
                  <a:lnTo>
                    <a:pt x="25" y="150"/>
                  </a:lnTo>
                  <a:lnTo>
                    <a:pt x="7" y="136"/>
                  </a:lnTo>
                  <a:lnTo>
                    <a:pt x="7" y="136"/>
                  </a:lnTo>
                  <a:lnTo>
                    <a:pt x="7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20" y="116"/>
                  </a:lnTo>
                  <a:lnTo>
                    <a:pt x="25" y="97"/>
                  </a:lnTo>
                  <a:lnTo>
                    <a:pt x="38" y="78"/>
                  </a:lnTo>
                  <a:lnTo>
                    <a:pt x="45" y="52"/>
                  </a:lnTo>
                  <a:lnTo>
                    <a:pt x="45" y="25"/>
                  </a:lnTo>
                  <a:lnTo>
                    <a:pt x="45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437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1" name="Freeform 71"/>
            <p:cNvSpPr>
              <a:spLocks/>
            </p:cNvSpPr>
            <p:nvPr/>
          </p:nvSpPr>
          <p:spPr bwMode="auto">
            <a:xfrm>
              <a:off x="4034" y="2711"/>
              <a:ext cx="48" cy="42"/>
            </a:xfrm>
            <a:custGeom>
              <a:avLst/>
              <a:gdLst>
                <a:gd name="T0" fmla="*/ 19 w 97"/>
                <a:gd name="T1" fmla="*/ 20 h 84"/>
                <a:gd name="T2" fmla="*/ 32 w 97"/>
                <a:gd name="T3" fmla="*/ 26 h 84"/>
                <a:gd name="T4" fmla="*/ 45 w 97"/>
                <a:gd name="T5" fmla="*/ 33 h 84"/>
                <a:gd name="T6" fmla="*/ 59 w 97"/>
                <a:gd name="T7" fmla="*/ 26 h 84"/>
                <a:gd name="T8" fmla="*/ 59 w 97"/>
                <a:gd name="T9" fmla="*/ 26 h 84"/>
                <a:gd name="T10" fmla="*/ 59 w 97"/>
                <a:gd name="T11" fmla="*/ 26 h 84"/>
                <a:gd name="T12" fmla="*/ 72 w 97"/>
                <a:gd name="T13" fmla="*/ 20 h 84"/>
                <a:gd name="T14" fmla="*/ 78 w 97"/>
                <a:gd name="T15" fmla="*/ 13 h 84"/>
                <a:gd name="T16" fmla="*/ 78 w 97"/>
                <a:gd name="T17" fmla="*/ 13 h 84"/>
                <a:gd name="T18" fmla="*/ 78 w 97"/>
                <a:gd name="T19" fmla="*/ 26 h 84"/>
                <a:gd name="T20" fmla="*/ 90 w 97"/>
                <a:gd name="T21" fmla="*/ 33 h 84"/>
                <a:gd name="T22" fmla="*/ 97 w 97"/>
                <a:gd name="T23" fmla="*/ 39 h 84"/>
                <a:gd name="T24" fmla="*/ 97 w 97"/>
                <a:gd name="T25" fmla="*/ 39 h 84"/>
                <a:gd name="T26" fmla="*/ 83 w 97"/>
                <a:gd name="T27" fmla="*/ 59 h 84"/>
                <a:gd name="T28" fmla="*/ 78 w 97"/>
                <a:gd name="T29" fmla="*/ 71 h 84"/>
                <a:gd name="T30" fmla="*/ 59 w 97"/>
                <a:gd name="T31" fmla="*/ 84 h 84"/>
                <a:gd name="T32" fmla="*/ 39 w 97"/>
                <a:gd name="T33" fmla="*/ 84 h 84"/>
                <a:gd name="T34" fmla="*/ 39 w 97"/>
                <a:gd name="T35" fmla="*/ 84 h 84"/>
                <a:gd name="T36" fmla="*/ 25 w 97"/>
                <a:gd name="T37" fmla="*/ 78 h 84"/>
                <a:gd name="T38" fmla="*/ 12 w 97"/>
                <a:gd name="T39" fmla="*/ 78 h 84"/>
                <a:gd name="T40" fmla="*/ 7 w 97"/>
                <a:gd name="T41" fmla="*/ 64 h 84"/>
                <a:gd name="T42" fmla="*/ 7 w 97"/>
                <a:gd name="T43" fmla="*/ 64 h 84"/>
                <a:gd name="T44" fmla="*/ 7 w 97"/>
                <a:gd name="T45" fmla="*/ 46 h 84"/>
                <a:gd name="T46" fmla="*/ 7 w 97"/>
                <a:gd name="T47" fmla="*/ 20 h 84"/>
                <a:gd name="T48" fmla="*/ 0 w 97"/>
                <a:gd name="T49" fmla="*/ 0 h 84"/>
                <a:gd name="T50" fmla="*/ 0 w 97"/>
                <a:gd name="T51" fmla="*/ 0 h 84"/>
                <a:gd name="T52" fmla="*/ 7 w 97"/>
                <a:gd name="T53" fmla="*/ 0 h 84"/>
                <a:gd name="T54" fmla="*/ 12 w 97"/>
                <a:gd name="T55" fmla="*/ 13 h 84"/>
                <a:gd name="T56" fmla="*/ 19 w 97"/>
                <a:gd name="T57" fmla="*/ 20 h 84"/>
                <a:gd name="T58" fmla="*/ 19 w 97"/>
                <a:gd name="T59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7" h="84">
                  <a:moveTo>
                    <a:pt x="19" y="20"/>
                  </a:moveTo>
                  <a:lnTo>
                    <a:pt x="32" y="26"/>
                  </a:lnTo>
                  <a:lnTo>
                    <a:pt x="45" y="33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72" y="20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26"/>
                  </a:lnTo>
                  <a:lnTo>
                    <a:pt x="90" y="33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83" y="59"/>
                  </a:lnTo>
                  <a:lnTo>
                    <a:pt x="78" y="71"/>
                  </a:lnTo>
                  <a:lnTo>
                    <a:pt x="5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25" y="78"/>
                  </a:lnTo>
                  <a:lnTo>
                    <a:pt x="12" y="78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46"/>
                  </a:lnTo>
                  <a:lnTo>
                    <a:pt x="7" y="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2" y="13"/>
                  </a:lnTo>
                  <a:lnTo>
                    <a:pt x="19" y="20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rgbClr val="53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2" name="Freeform 72"/>
            <p:cNvSpPr>
              <a:spLocks/>
            </p:cNvSpPr>
            <p:nvPr/>
          </p:nvSpPr>
          <p:spPr bwMode="auto">
            <a:xfrm>
              <a:off x="4034" y="2513"/>
              <a:ext cx="194" cy="192"/>
            </a:xfrm>
            <a:custGeom>
              <a:avLst/>
              <a:gdLst>
                <a:gd name="T0" fmla="*/ 123 w 389"/>
                <a:gd name="T1" fmla="*/ 103 h 383"/>
                <a:gd name="T2" fmla="*/ 168 w 389"/>
                <a:gd name="T3" fmla="*/ 103 h 383"/>
                <a:gd name="T4" fmla="*/ 214 w 389"/>
                <a:gd name="T5" fmla="*/ 103 h 383"/>
                <a:gd name="T6" fmla="*/ 259 w 389"/>
                <a:gd name="T7" fmla="*/ 103 h 383"/>
                <a:gd name="T8" fmla="*/ 304 w 389"/>
                <a:gd name="T9" fmla="*/ 103 h 383"/>
                <a:gd name="T10" fmla="*/ 331 w 389"/>
                <a:gd name="T11" fmla="*/ 98 h 383"/>
                <a:gd name="T12" fmla="*/ 357 w 389"/>
                <a:gd name="T13" fmla="*/ 84 h 383"/>
                <a:gd name="T14" fmla="*/ 370 w 389"/>
                <a:gd name="T15" fmla="*/ 78 h 383"/>
                <a:gd name="T16" fmla="*/ 370 w 389"/>
                <a:gd name="T17" fmla="*/ 65 h 383"/>
                <a:gd name="T18" fmla="*/ 364 w 389"/>
                <a:gd name="T19" fmla="*/ 58 h 383"/>
                <a:gd name="T20" fmla="*/ 344 w 389"/>
                <a:gd name="T21" fmla="*/ 71 h 383"/>
                <a:gd name="T22" fmla="*/ 337 w 389"/>
                <a:gd name="T23" fmla="*/ 78 h 383"/>
                <a:gd name="T24" fmla="*/ 292 w 389"/>
                <a:gd name="T25" fmla="*/ 84 h 383"/>
                <a:gd name="T26" fmla="*/ 239 w 389"/>
                <a:gd name="T27" fmla="*/ 91 h 383"/>
                <a:gd name="T28" fmla="*/ 195 w 389"/>
                <a:gd name="T29" fmla="*/ 91 h 383"/>
                <a:gd name="T30" fmla="*/ 214 w 389"/>
                <a:gd name="T31" fmla="*/ 78 h 383"/>
                <a:gd name="T32" fmla="*/ 253 w 389"/>
                <a:gd name="T33" fmla="*/ 58 h 383"/>
                <a:gd name="T34" fmla="*/ 292 w 389"/>
                <a:gd name="T35" fmla="*/ 31 h 383"/>
                <a:gd name="T36" fmla="*/ 331 w 389"/>
                <a:gd name="T37" fmla="*/ 13 h 383"/>
                <a:gd name="T38" fmla="*/ 351 w 389"/>
                <a:gd name="T39" fmla="*/ 0 h 383"/>
                <a:gd name="T40" fmla="*/ 364 w 389"/>
                <a:gd name="T41" fmla="*/ 0 h 383"/>
                <a:gd name="T42" fmla="*/ 370 w 389"/>
                <a:gd name="T43" fmla="*/ 0 h 383"/>
                <a:gd name="T44" fmla="*/ 375 w 389"/>
                <a:gd name="T45" fmla="*/ 45 h 383"/>
                <a:gd name="T46" fmla="*/ 375 w 389"/>
                <a:gd name="T47" fmla="*/ 84 h 383"/>
                <a:gd name="T48" fmla="*/ 375 w 389"/>
                <a:gd name="T49" fmla="*/ 136 h 383"/>
                <a:gd name="T50" fmla="*/ 382 w 389"/>
                <a:gd name="T51" fmla="*/ 181 h 383"/>
                <a:gd name="T52" fmla="*/ 364 w 389"/>
                <a:gd name="T53" fmla="*/ 187 h 383"/>
                <a:gd name="T54" fmla="*/ 317 w 389"/>
                <a:gd name="T55" fmla="*/ 214 h 383"/>
                <a:gd name="T56" fmla="*/ 311 w 389"/>
                <a:gd name="T57" fmla="*/ 234 h 383"/>
                <a:gd name="T58" fmla="*/ 317 w 389"/>
                <a:gd name="T59" fmla="*/ 240 h 383"/>
                <a:gd name="T60" fmla="*/ 324 w 389"/>
                <a:gd name="T61" fmla="*/ 234 h 383"/>
                <a:gd name="T62" fmla="*/ 357 w 389"/>
                <a:gd name="T63" fmla="*/ 207 h 383"/>
                <a:gd name="T64" fmla="*/ 382 w 389"/>
                <a:gd name="T65" fmla="*/ 194 h 383"/>
                <a:gd name="T66" fmla="*/ 389 w 389"/>
                <a:gd name="T67" fmla="*/ 252 h 383"/>
                <a:gd name="T68" fmla="*/ 389 w 389"/>
                <a:gd name="T69" fmla="*/ 312 h 383"/>
                <a:gd name="T70" fmla="*/ 389 w 389"/>
                <a:gd name="T71" fmla="*/ 312 h 383"/>
                <a:gd name="T72" fmla="*/ 389 w 389"/>
                <a:gd name="T73" fmla="*/ 312 h 383"/>
                <a:gd name="T74" fmla="*/ 389 w 389"/>
                <a:gd name="T75" fmla="*/ 330 h 383"/>
                <a:gd name="T76" fmla="*/ 389 w 389"/>
                <a:gd name="T77" fmla="*/ 370 h 383"/>
                <a:gd name="T78" fmla="*/ 370 w 389"/>
                <a:gd name="T79" fmla="*/ 383 h 383"/>
                <a:gd name="T80" fmla="*/ 317 w 389"/>
                <a:gd name="T81" fmla="*/ 383 h 383"/>
                <a:gd name="T82" fmla="*/ 292 w 389"/>
                <a:gd name="T83" fmla="*/ 383 h 383"/>
                <a:gd name="T84" fmla="*/ 266 w 389"/>
                <a:gd name="T85" fmla="*/ 356 h 383"/>
                <a:gd name="T86" fmla="*/ 253 w 389"/>
                <a:gd name="T87" fmla="*/ 337 h 383"/>
                <a:gd name="T88" fmla="*/ 214 w 389"/>
                <a:gd name="T89" fmla="*/ 305 h 383"/>
                <a:gd name="T90" fmla="*/ 181 w 389"/>
                <a:gd name="T91" fmla="*/ 272 h 383"/>
                <a:gd name="T92" fmla="*/ 143 w 389"/>
                <a:gd name="T93" fmla="*/ 240 h 383"/>
                <a:gd name="T94" fmla="*/ 117 w 389"/>
                <a:gd name="T95" fmla="*/ 234 h 383"/>
                <a:gd name="T96" fmla="*/ 117 w 389"/>
                <a:gd name="T97" fmla="*/ 194 h 383"/>
                <a:gd name="T98" fmla="*/ 117 w 389"/>
                <a:gd name="T99" fmla="*/ 174 h 383"/>
                <a:gd name="T100" fmla="*/ 78 w 389"/>
                <a:gd name="T101" fmla="*/ 149 h 383"/>
                <a:gd name="T102" fmla="*/ 39 w 389"/>
                <a:gd name="T103" fmla="*/ 129 h 383"/>
                <a:gd name="T104" fmla="*/ 0 w 389"/>
                <a:gd name="T105" fmla="*/ 103 h 383"/>
                <a:gd name="T106" fmla="*/ 25 w 389"/>
                <a:gd name="T107" fmla="*/ 98 h 383"/>
                <a:gd name="T108" fmla="*/ 72 w 389"/>
                <a:gd name="T109" fmla="*/ 103 h 383"/>
                <a:gd name="T110" fmla="*/ 97 w 389"/>
                <a:gd name="T111" fmla="*/ 10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9" h="383">
                  <a:moveTo>
                    <a:pt x="97" y="103"/>
                  </a:moveTo>
                  <a:lnTo>
                    <a:pt x="123" y="103"/>
                  </a:lnTo>
                  <a:lnTo>
                    <a:pt x="143" y="103"/>
                  </a:lnTo>
                  <a:lnTo>
                    <a:pt x="168" y="103"/>
                  </a:lnTo>
                  <a:lnTo>
                    <a:pt x="188" y="103"/>
                  </a:lnTo>
                  <a:lnTo>
                    <a:pt x="214" y="103"/>
                  </a:lnTo>
                  <a:lnTo>
                    <a:pt x="233" y="103"/>
                  </a:lnTo>
                  <a:lnTo>
                    <a:pt x="259" y="103"/>
                  </a:lnTo>
                  <a:lnTo>
                    <a:pt x="279" y="103"/>
                  </a:lnTo>
                  <a:lnTo>
                    <a:pt x="304" y="103"/>
                  </a:lnTo>
                  <a:lnTo>
                    <a:pt x="331" y="98"/>
                  </a:lnTo>
                  <a:lnTo>
                    <a:pt x="331" y="98"/>
                  </a:lnTo>
                  <a:lnTo>
                    <a:pt x="344" y="91"/>
                  </a:lnTo>
                  <a:lnTo>
                    <a:pt x="357" y="84"/>
                  </a:lnTo>
                  <a:lnTo>
                    <a:pt x="370" y="78"/>
                  </a:lnTo>
                  <a:lnTo>
                    <a:pt x="370" y="78"/>
                  </a:lnTo>
                  <a:lnTo>
                    <a:pt x="375" y="71"/>
                  </a:lnTo>
                  <a:lnTo>
                    <a:pt x="370" y="65"/>
                  </a:lnTo>
                  <a:lnTo>
                    <a:pt x="364" y="58"/>
                  </a:lnTo>
                  <a:lnTo>
                    <a:pt x="364" y="58"/>
                  </a:lnTo>
                  <a:lnTo>
                    <a:pt x="357" y="65"/>
                  </a:lnTo>
                  <a:lnTo>
                    <a:pt x="344" y="71"/>
                  </a:lnTo>
                  <a:lnTo>
                    <a:pt x="337" y="78"/>
                  </a:lnTo>
                  <a:lnTo>
                    <a:pt x="337" y="78"/>
                  </a:lnTo>
                  <a:lnTo>
                    <a:pt x="311" y="84"/>
                  </a:lnTo>
                  <a:lnTo>
                    <a:pt x="292" y="84"/>
                  </a:lnTo>
                  <a:lnTo>
                    <a:pt x="266" y="91"/>
                  </a:lnTo>
                  <a:lnTo>
                    <a:pt x="239" y="91"/>
                  </a:lnTo>
                  <a:lnTo>
                    <a:pt x="214" y="91"/>
                  </a:lnTo>
                  <a:lnTo>
                    <a:pt x="195" y="91"/>
                  </a:lnTo>
                  <a:lnTo>
                    <a:pt x="195" y="91"/>
                  </a:lnTo>
                  <a:lnTo>
                    <a:pt x="214" y="78"/>
                  </a:lnTo>
                  <a:lnTo>
                    <a:pt x="233" y="71"/>
                  </a:lnTo>
                  <a:lnTo>
                    <a:pt x="253" y="58"/>
                  </a:lnTo>
                  <a:lnTo>
                    <a:pt x="273" y="45"/>
                  </a:lnTo>
                  <a:lnTo>
                    <a:pt x="292" y="31"/>
                  </a:lnTo>
                  <a:lnTo>
                    <a:pt x="311" y="26"/>
                  </a:lnTo>
                  <a:lnTo>
                    <a:pt x="331" y="13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57" y="0"/>
                  </a:lnTo>
                  <a:lnTo>
                    <a:pt x="364" y="0"/>
                  </a:lnTo>
                  <a:lnTo>
                    <a:pt x="370" y="0"/>
                  </a:lnTo>
                  <a:lnTo>
                    <a:pt x="370" y="0"/>
                  </a:lnTo>
                  <a:lnTo>
                    <a:pt x="370" y="20"/>
                  </a:lnTo>
                  <a:lnTo>
                    <a:pt x="375" y="45"/>
                  </a:lnTo>
                  <a:lnTo>
                    <a:pt x="375" y="65"/>
                  </a:lnTo>
                  <a:lnTo>
                    <a:pt x="375" y="84"/>
                  </a:lnTo>
                  <a:lnTo>
                    <a:pt x="375" y="109"/>
                  </a:lnTo>
                  <a:lnTo>
                    <a:pt x="375" y="136"/>
                  </a:lnTo>
                  <a:lnTo>
                    <a:pt x="382" y="156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64" y="187"/>
                  </a:lnTo>
                  <a:lnTo>
                    <a:pt x="337" y="201"/>
                  </a:lnTo>
                  <a:lnTo>
                    <a:pt x="317" y="214"/>
                  </a:lnTo>
                  <a:lnTo>
                    <a:pt x="311" y="234"/>
                  </a:lnTo>
                  <a:lnTo>
                    <a:pt x="311" y="234"/>
                  </a:lnTo>
                  <a:lnTo>
                    <a:pt x="317" y="240"/>
                  </a:lnTo>
                  <a:lnTo>
                    <a:pt x="317" y="240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37" y="214"/>
                  </a:lnTo>
                  <a:lnTo>
                    <a:pt x="357" y="207"/>
                  </a:lnTo>
                  <a:lnTo>
                    <a:pt x="382" y="194"/>
                  </a:lnTo>
                  <a:lnTo>
                    <a:pt x="382" y="194"/>
                  </a:lnTo>
                  <a:lnTo>
                    <a:pt x="389" y="227"/>
                  </a:lnTo>
                  <a:lnTo>
                    <a:pt x="389" y="252"/>
                  </a:lnTo>
                  <a:lnTo>
                    <a:pt x="389" y="279"/>
                  </a:lnTo>
                  <a:lnTo>
                    <a:pt x="389" y="312"/>
                  </a:lnTo>
                  <a:lnTo>
                    <a:pt x="389" y="312"/>
                  </a:lnTo>
                  <a:lnTo>
                    <a:pt x="389" y="312"/>
                  </a:lnTo>
                  <a:lnTo>
                    <a:pt x="389" y="312"/>
                  </a:lnTo>
                  <a:lnTo>
                    <a:pt x="389" y="312"/>
                  </a:lnTo>
                  <a:lnTo>
                    <a:pt x="389" y="312"/>
                  </a:lnTo>
                  <a:lnTo>
                    <a:pt x="389" y="330"/>
                  </a:lnTo>
                  <a:lnTo>
                    <a:pt x="389" y="350"/>
                  </a:lnTo>
                  <a:lnTo>
                    <a:pt x="389" y="370"/>
                  </a:lnTo>
                  <a:lnTo>
                    <a:pt x="389" y="370"/>
                  </a:lnTo>
                  <a:lnTo>
                    <a:pt x="370" y="383"/>
                  </a:lnTo>
                  <a:lnTo>
                    <a:pt x="344" y="383"/>
                  </a:lnTo>
                  <a:lnTo>
                    <a:pt x="317" y="383"/>
                  </a:lnTo>
                  <a:lnTo>
                    <a:pt x="292" y="383"/>
                  </a:lnTo>
                  <a:lnTo>
                    <a:pt x="292" y="383"/>
                  </a:lnTo>
                  <a:lnTo>
                    <a:pt x="279" y="370"/>
                  </a:lnTo>
                  <a:lnTo>
                    <a:pt x="266" y="356"/>
                  </a:lnTo>
                  <a:lnTo>
                    <a:pt x="253" y="337"/>
                  </a:lnTo>
                  <a:lnTo>
                    <a:pt x="253" y="337"/>
                  </a:lnTo>
                  <a:lnTo>
                    <a:pt x="233" y="323"/>
                  </a:lnTo>
                  <a:lnTo>
                    <a:pt x="214" y="305"/>
                  </a:lnTo>
                  <a:lnTo>
                    <a:pt x="195" y="285"/>
                  </a:lnTo>
                  <a:lnTo>
                    <a:pt x="181" y="272"/>
                  </a:lnTo>
                  <a:lnTo>
                    <a:pt x="161" y="259"/>
                  </a:lnTo>
                  <a:lnTo>
                    <a:pt x="143" y="240"/>
                  </a:lnTo>
                  <a:lnTo>
                    <a:pt x="117" y="234"/>
                  </a:lnTo>
                  <a:lnTo>
                    <a:pt x="117" y="234"/>
                  </a:lnTo>
                  <a:lnTo>
                    <a:pt x="117" y="214"/>
                  </a:lnTo>
                  <a:lnTo>
                    <a:pt x="117" y="194"/>
                  </a:lnTo>
                  <a:lnTo>
                    <a:pt x="117" y="174"/>
                  </a:lnTo>
                  <a:lnTo>
                    <a:pt x="117" y="174"/>
                  </a:lnTo>
                  <a:lnTo>
                    <a:pt x="97" y="162"/>
                  </a:lnTo>
                  <a:lnTo>
                    <a:pt x="78" y="149"/>
                  </a:lnTo>
                  <a:lnTo>
                    <a:pt x="59" y="136"/>
                  </a:lnTo>
                  <a:lnTo>
                    <a:pt x="39" y="129"/>
                  </a:lnTo>
                  <a:lnTo>
                    <a:pt x="19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25" y="98"/>
                  </a:lnTo>
                  <a:lnTo>
                    <a:pt x="52" y="98"/>
                  </a:lnTo>
                  <a:lnTo>
                    <a:pt x="72" y="103"/>
                  </a:lnTo>
                  <a:lnTo>
                    <a:pt x="97" y="103"/>
                  </a:lnTo>
                  <a:lnTo>
                    <a:pt x="97" y="103"/>
                  </a:lnTo>
                  <a:close/>
                </a:path>
              </a:pathLst>
            </a:custGeom>
            <a:solidFill>
              <a:srgbClr val="53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3" name="Freeform 73"/>
            <p:cNvSpPr>
              <a:spLocks/>
            </p:cNvSpPr>
            <p:nvPr/>
          </p:nvSpPr>
          <p:spPr bwMode="auto">
            <a:xfrm>
              <a:off x="4053" y="2844"/>
              <a:ext cx="104" cy="19"/>
            </a:xfrm>
            <a:custGeom>
              <a:avLst/>
              <a:gdLst>
                <a:gd name="T0" fmla="*/ 0 w 207"/>
                <a:gd name="T1" fmla="*/ 18 h 38"/>
                <a:gd name="T2" fmla="*/ 20 w 207"/>
                <a:gd name="T3" fmla="*/ 18 h 38"/>
                <a:gd name="T4" fmla="*/ 39 w 207"/>
                <a:gd name="T5" fmla="*/ 18 h 38"/>
                <a:gd name="T6" fmla="*/ 64 w 207"/>
                <a:gd name="T7" fmla="*/ 18 h 38"/>
                <a:gd name="T8" fmla="*/ 84 w 207"/>
                <a:gd name="T9" fmla="*/ 13 h 38"/>
                <a:gd name="T10" fmla="*/ 111 w 207"/>
                <a:gd name="T11" fmla="*/ 6 h 38"/>
                <a:gd name="T12" fmla="*/ 129 w 207"/>
                <a:gd name="T13" fmla="*/ 6 h 38"/>
                <a:gd name="T14" fmla="*/ 149 w 207"/>
                <a:gd name="T15" fmla="*/ 6 h 38"/>
                <a:gd name="T16" fmla="*/ 175 w 207"/>
                <a:gd name="T17" fmla="*/ 0 h 38"/>
                <a:gd name="T18" fmla="*/ 194 w 207"/>
                <a:gd name="T19" fmla="*/ 6 h 38"/>
                <a:gd name="T20" fmla="*/ 194 w 207"/>
                <a:gd name="T21" fmla="*/ 6 h 38"/>
                <a:gd name="T22" fmla="*/ 194 w 207"/>
                <a:gd name="T23" fmla="*/ 13 h 38"/>
                <a:gd name="T24" fmla="*/ 200 w 207"/>
                <a:gd name="T25" fmla="*/ 25 h 38"/>
                <a:gd name="T26" fmla="*/ 207 w 207"/>
                <a:gd name="T27" fmla="*/ 38 h 38"/>
                <a:gd name="T28" fmla="*/ 207 w 207"/>
                <a:gd name="T29" fmla="*/ 38 h 38"/>
                <a:gd name="T30" fmla="*/ 194 w 207"/>
                <a:gd name="T31" fmla="*/ 31 h 38"/>
                <a:gd name="T32" fmla="*/ 182 w 207"/>
                <a:gd name="T33" fmla="*/ 38 h 38"/>
                <a:gd name="T34" fmla="*/ 175 w 207"/>
                <a:gd name="T35" fmla="*/ 38 h 38"/>
                <a:gd name="T36" fmla="*/ 175 w 207"/>
                <a:gd name="T37" fmla="*/ 38 h 38"/>
                <a:gd name="T38" fmla="*/ 149 w 207"/>
                <a:gd name="T39" fmla="*/ 38 h 38"/>
                <a:gd name="T40" fmla="*/ 122 w 207"/>
                <a:gd name="T41" fmla="*/ 38 h 38"/>
                <a:gd name="T42" fmla="*/ 97 w 207"/>
                <a:gd name="T43" fmla="*/ 38 h 38"/>
                <a:gd name="T44" fmla="*/ 71 w 207"/>
                <a:gd name="T45" fmla="*/ 38 h 38"/>
                <a:gd name="T46" fmla="*/ 51 w 207"/>
                <a:gd name="T47" fmla="*/ 38 h 38"/>
                <a:gd name="T48" fmla="*/ 26 w 207"/>
                <a:gd name="T49" fmla="*/ 38 h 38"/>
                <a:gd name="T50" fmla="*/ 0 w 207"/>
                <a:gd name="T51" fmla="*/ 38 h 38"/>
                <a:gd name="T52" fmla="*/ 0 w 207"/>
                <a:gd name="T53" fmla="*/ 38 h 38"/>
                <a:gd name="T54" fmla="*/ 0 w 207"/>
                <a:gd name="T55" fmla="*/ 31 h 38"/>
                <a:gd name="T56" fmla="*/ 0 w 207"/>
                <a:gd name="T57" fmla="*/ 25 h 38"/>
                <a:gd name="T58" fmla="*/ 0 w 207"/>
                <a:gd name="T59" fmla="*/ 18 h 38"/>
                <a:gd name="T60" fmla="*/ 0 w 207"/>
                <a:gd name="T61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7" h="38">
                  <a:moveTo>
                    <a:pt x="0" y="18"/>
                  </a:moveTo>
                  <a:lnTo>
                    <a:pt x="20" y="18"/>
                  </a:lnTo>
                  <a:lnTo>
                    <a:pt x="39" y="18"/>
                  </a:lnTo>
                  <a:lnTo>
                    <a:pt x="64" y="18"/>
                  </a:lnTo>
                  <a:lnTo>
                    <a:pt x="84" y="13"/>
                  </a:lnTo>
                  <a:lnTo>
                    <a:pt x="111" y="6"/>
                  </a:lnTo>
                  <a:lnTo>
                    <a:pt x="129" y="6"/>
                  </a:lnTo>
                  <a:lnTo>
                    <a:pt x="149" y="6"/>
                  </a:lnTo>
                  <a:lnTo>
                    <a:pt x="175" y="0"/>
                  </a:lnTo>
                  <a:lnTo>
                    <a:pt x="194" y="6"/>
                  </a:lnTo>
                  <a:lnTo>
                    <a:pt x="194" y="6"/>
                  </a:lnTo>
                  <a:lnTo>
                    <a:pt x="194" y="13"/>
                  </a:lnTo>
                  <a:lnTo>
                    <a:pt x="200" y="25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194" y="31"/>
                  </a:lnTo>
                  <a:lnTo>
                    <a:pt x="182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49" y="38"/>
                  </a:lnTo>
                  <a:lnTo>
                    <a:pt x="122" y="38"/>
                  </a:lnTo>
                  <a:lnTo>
                    <a:pt x="97" y="38"/>
                  </a:lnTo>
                  <a:lnTo>
                    <a:pt x="71" y="38"/>
                  </a:lnTo>
                  <a:lnTo>
                    <a:pt x="51" y="38"/>
                  </a:lnTo>
                  <a:lnTo>
                    <a:pt x="26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4" name="Freeform 74"/>
            <p:cNvSpPr>
              <a:spLocks/>
            </p:cNvSpPr>
            <p:nvPr/>
          </p:nvSpPr>
          <p:spPr bwMode="auto">
            <a:xfrm>
              <a:off x="4057" y="2760"/>
              <a:ext cx="91" cy="88"/>
            </a:xfrm>
            <a:custGeom>
              <a:avLst/>
              <a:gdLst>
                <a:gd name="T0" fmla="*/ 105 w 183"/>
                <a:gd name="T1" fmla="*/ 0 h 176"/>
                <a:gd name="T2" fmla="*/ 116 w 183"/>
                <a:gd name="T3" fmla="*/ 20 h 176"/>
                <a:gd name="T4" fmla="*/ 130 w 183"/>
                <a:gd name="T5" fmla="*/ 45 h 176"/>
                <a:gd name="T6" fmla="*/ 143 w 183"/>
                <a:gd name="T7" fmla="*/ 65 h 176"/>
                <a:gd name="T8" fmla="*/ 156 w 183"/>
                <a:gd name="T9" fmla="*/ 85 h 176"/>
                <a:gd name="T10" fmla="*/ 163 w 183"/>
                <a:gd name="T11" fmla="*/ 112 h 176"/>
                <a:gd name="T12" fmla="*/ 176 w 183"/>
                <a:gd name="T13" fmla="*/ 130 h 176"/>
                <a:gd name="T14" fmla="*/ 183 w 183"/>
                <a:gd name="T15" fmla="*/ 156 h 176"/>
                <a:gd name="T16" fmla="*/ 183 w 183"/>
                <a:gd name="T17" fmla="*/ 156 h 176"/>
                <a:gd name="T18" fmla="*/ 156 w 183"/>
                <a:gd name="T19" fmla="*/ 156 h 176"/>
                <a:gd name="T20" fmla="*/ 130 w 183"/>
                <a:gd name="T21" fmla="*/ 156 h 176"/>
                <a:gd name="T22" fmla="*/ 105 w 183"/>
                <a:gd name="T23" fmla="*/ 163 h 176"/>
                <a:gd name="T24" fmla="*/ 85 w 183"/>
                <a:gd name="T25" fmla="*/ 163 h 176"/>
                <a:gd name="T26" fmla="*/ 58 w 183"/>
                <a:gd name="T27" fmla="*/ 170 h 176"/>
                <a:gd name="T28" fmla="*/ 38 w 183"/>
                <a:gd name="T29" fmla="*/ 170 h 176"/>
                <a:gd name="T30" fmla="*/ 38 w 183"/>
                <a:gd name="T31" fmla="*/ 170 h 176"/>
                <a:gd name="T32" fmla="*/ 27 w 183"/>
                <a:gd name="T33" fmla="*/ 170 h 176"/>
                <a:gd name="T34" fmla="*/ 14 w 183"/>
                <a:gd name="T35" fmla="*/ 170 h 176"/>
                <a:gd name="T36" fmla="*/ 0 w 183"/>
                <a:gd name="T37" fmla="*/ 176 h 176"/>
                <a:gd name="T38" fmla="*/ 0 w 183"/>
                <a:gd name="T39" fmla="*/ 176 h 176"/>
                <a:gd name="T40" fmla="*/ 14 w 183"/>
                <a:gd name="T41" fmla="*/ 150 h 176"/>
                <a:gd name="T42" fmla="*/ 27 w 183"/>
                <a:gd name="T43" fmla="*/ 130 h 176"/>
                <a:gd name="T44" fmla="*/ 38 w 183"/>
                <a:gd name="T45" fmla="*/ 112 h 176"/>
                <a:gd name="T46" fmla="*/ 52 w 183"/>
                <a:gd name="T47" fmla="*/ 85 h 176"/>
                <a:gd name="T48" fmla="*/ 65 w 183"/>
                <a:gd name="T49" fmla="*/ 65 h 176"/>
                <a:gd name="T50" fmla="*/ 78 w 183"/>
                <a:gd name="T51" fmla="*/ 45 h 176"/>
                <a:gd name="T52" fmla="*/ 91 w 183"/>
                <a:gd name="T53" fmla="*/ 27 h 176"/>
                <a:gd name="T54" fmla="*/ 105 w 183"/>
                <a:gd name="T55" fmla="*/ 0 h 176"/>
                <a:gd name="T56" fmla="*/ 105 w 183"/>
                <a:gd name="T5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3" h="176">
                  <a:moveTo>
                    <a:pt x="105" y="0"/>
                  </a:moveTo>
                  <a:lnTo>
                    <a:pt x="116" y="20"/>
                  </a:lnTo>
                  <a:lnTo>
                    <a:pt x="130" y="45"/>
                  </a:lnTo>
                  <a:lnTo>
                    <a:pt x="143" y="65"/>
                  </a:lnTo>
                  <a:lnTo>
                    <a:pt x="156" y="85"/>
                  </a:lnTo>
                  <a:lnTo>
                    <a:pt x="163" y="112"/>
                  </a:lnTo>
                  <a:lnTo>
                    <a:pt x="176" y="130"/>
                  </a:lnTo>
                  <a:lnTo>
                    <a:pt x="183" y="156"/>
                  </a:lnTo>
                  <a:lnTo>
                    <a:pt x="183" y="156"/>
                  </a:lnTo>
                  <a:lnTo>
                    <a:pt x="156" y="156"/>
                  </a:lnTo>
                  <a:lnTo>
                    <a:pt x="130" y="156"/>
                  </a:lnTo>
                  <a:lnTo>
                    <a:pt x="105" y="163"/>
                  </a:lnTo>
                  <a:lnTo>
                    <a:pt x="85" y="163"/>
                  </a:lnTo>
                  <a:lnTo>
                    <a:pt x="58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27" y="170"/>
                  </a:lnTo>
                  <a:lnTo>
                    <a:pt x="14" y="170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4" y="150"/>
                  </a:lnTo>
                  <a:lnTo>
                    <a:pt x="27" y="130"/>
                  </a:lnTo>
                  <a:lnTo>
                    <a:pt x="38" y="112"/>
                  </a:lnTo>
                  <a:lnTo>
                    <a:pt x="52" y="85"/>
                  </a:lnTo>
                  <a:lnTo>
                    <a:pt x="65" y="65"/>
                  </a:lnTo>
                  <a:lnTo>
                    <a:pt x="78" y="45"/>
                  </a:lnTo>
                  <a:lnTo>
                    <a:pt x="91" y="27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5" name="Freeform 75"/>
            <p:cNvSpPr>
              <a:spLocks/>
            </p:cNvSpPr>
            <p:nvPr/>
          </p:nvSpPr>
          <p:spPr bwMode="auto">
            <a:xfrm>
              <a:off x="4063" y="1784"/>
              <a:ext cx="260" cy="382"/>
            </a:xfrm>
            <a:custGeom>
              <a:avLst/>
              <a:gdLst>
                <a:gd name="T0" fmla="*/ 278 w 519"/>
                <a:gd name="T1" fmla="*/ 0 h 765"/>
                <a:gd name="T2" fmla="*/ 401 w 519"/>
                <a:gd name="T3" fmla="*/ 45 h 765"/>
                <a:gd name="T4" fmla="*/ 479 w 519"/>
                <a:gd name="T5" fmla="*/ 123 h 765"/>
                <a:gd name="T6" fmla="*/ 519 w 519"/>
                <a:gd name="T7" fmla="*/ 228 h 765"/>
                <a:gd name="T8" fmla="*/ 506 w 519"/>
                <a:gd name="T9" fmla="*/ 364 h 765"/>
                <a:gd name="T10" fmla="*/ 472 w 519"/>
                <a:gd name="T11" fmla="*/ 455 h 765"/>
                <a:gd name="T12" fmla="*/ 428 w 519"/>
                <a:gd name="T13" fmla="*/ 442 h 765"/>
                <a:gd name="T14" fmla="*/ 448 w 519"/>
                <a:gd name="T15" fmla="*/ 337 h 765"/>
                <a:gd name="T16" fmla="*/ 428 w 519"/>
                <a:gd name="T17" fmla="*/ 241 h 765"/>
                <a:gd name="T18" fmla="*/ 356 w 519"/>
                <a:gd name="T19" fmla="*/ 272 h 765"/>
                <a:gd name="T20" fmla="*/ 363 w 519"/>
                <a:gd name="T21" fmla="*/ 344 h 765"/>
                <a:gd name="T22" fmla="*/ 316 w 519"/>
                <a:gd name="T23" fmla="*/ 357 h 765"/>
                <a:gd name="T24" fmla="*/ 383 w 519"/>
                <a:gd name="T25" fmla="*/ 357 h 765"/>
                <a:gd name="T26" fmla="*/ 401 w 519"/>
                <a:gd name="T27" fmla="*/ 448 h 765"/>
                <a:gd name="T28" fmla="*/ 292 w 519"/>
                <a:gd name="T29" fmla="*/ 435 h 765"/>
                <a:gd name="T30" fmla="*/ 298 w 519"/>
                <a:gd name="T31" fmla="*/ 415 h 765"/>
                <a:gd name="T32" fmla="*/ 298 w 519"/>
                <a:gd name="T33" fmla="*/ 397 h 765"/>
                <a:gd name="T34" fmla="*/ 265 w 519"/>
                <a:gd name="T35" fmla="*/ 422 h 765"/>
                <a:gd name="T36" fmla="*/ 258 w 519"/>
                <a:gd name="T37" fmla="*/ 397 h 765"/>
                <a:gd name="T38" fmla="*/ 233 w 519"/>
                <a:gd name="T39" fmla="*/ 422 h 765"/>
                <a:gd name="T40" fmla="*/ 169 w 519"/>
                <a:gd name="T41" fmla="*/ 486 h 765"/>
                <a:gd name="T42" fmla="*/ 194 w 519"/>
                <a:gd name="T43" fmla="*/ 493 h 765"/>
                <a:gd name="T44" fmla="*/ 227 w 519"/>
                <a:gd name="T45" fmla="*/ 506 h 765"/>
                <a:gd name="T46" fmla="*/ 240 w 519"/>
                <a:gd name="T47" fmla="*/ 546 h 765"/>
                <a:gd name="T48" fmla="*/ 285 w 519"/>
                <a:gd name="T49" fmla="*/ 611 h 765"/>
                <a:gd name="T50" fmla="*/ 311 w 519"/>
                <a:gd name="T51" fmla="*/ 617 h 765"/>
                <a:gd name="T52" fmla="*/ 298 w 519"/>
                <a:gd name="T53" fmla="*/ 649 h 765"/>
                <a:gd name="T54" fmla="*/ 233 w 519"/>
                <a:gd name="T55" fmla="*/ 629 h 765"/>
                <a:gd name="T56" fmla="*/ 233 w 519"/>
                <a:gd name="T57" fmla="*/ 662 h 765"/>
                <a:gd name="T58" fmla="*/ 323 w 519"/>
                <a:gd name="T59" fmla="*/ 656 h 765"/>
                <a:gd name="T60" fmla="*/ 343 w 519"/>
                <a:gd name="T61" fmla="*/ 604 h 765"/>
                <a:gd name="T62" fmla="*/ 383 w 519"/>
                <a:gd name="T63" fmla="*/ 539 h 765"/>
                <a:gd name="T64" fmla="*/ 448 w 519"/>
                <a:gd name="T65" fmla="*/ 526 h 765"/>
                <a:gd name="T66" fmla="*/ 434 w 519"/>
                <a:gd name="T67" fmla="*/ 584 h 765"/>
                <a:gd name="T68" fmla="*/ 356 w 519"/>
                <a:gd name="T69" fmla="*/ 669 h 765"/>
                <a:gd name="T70" fmla="*/ 305 w 519"/>
                <a:gd name="T71" fmla="*/ 747 h 765"/>
                <a:gd name="T72" fmla="*/ 285 w 519"/>
                <a:gd name="T73" fmla="*/ 753 h 765"/>
                <a:gd name="T74" fmla="*/ 245 w 519"/>
                <a:gd name="T75" fmla="*/ 765 h 765"/>
                <a:gd name="T76" fmla="*/ 155 w 519"/>
                <a:gd name="T77" fmla="*/ 720 h 765"/>
                <a:gd name="T78" fmla="*/ 58 w 519"/>
                <a:gd name="T79" fmla="*/ 636 h 765"/>
                <a:gd name="T80" fmla="*/ 58 w 519"/>
                <a:gd name="T81" fmla="*/ 598 h 765"/>
                <a:gd name="T82" fmla="*/ 84 w 519"/>
                <a:gd name="T83" fmla="*/ 564 h 765"/>
                <a:gd name="T84" fmla="*/ 91 w 519"/>
                <a:gd name="T85" fmla="*/ 546 h 765"/>
                <a:gd name="T86" fmla="*/ 102 w 519"/>
                <a:gd name="T87" fmla="*/ 500 h 765"/>
                <a:gd name="T88" fmla="*/ 77 w 519"/>
                <a:gd name="T89" fmla="*/ 493 h 765"/>
                <a:gd name="T90" fmla="*/ 19 w 519"/>
                <a:gd name="T91" fmla="*/ 435 h 765"/>
                <a:gd name="T92" fmla="*/ 31 w 519"/>
                <a:gd name="T93" fmla="*/ 448 h 765"/>
                <a:gd name="T94" fmla="*/ 31 w 519"/>
                <a:gd name="T95" fmla="*/ 435 h 765"/>
                <a:gd name="T96" fmla="*/ 58 w 519"/>
                <a:gd name="T97" fmla="*/ 397 h 765"/>
                <a:gd name="T98" fmla="*/ 102 w 519"/>
                <a:gd name="T99" fmla="*/ 384 h 765"/>
                <a:gd name="T100" fmla="*/ 162 w 519"/>
                <a:gd name="T101" fmla="*/ 350 h 765"/>
                <a:gd name="T102" fmla="*/ 149 w 519"/>
                <a:gd name="T103" fmla="*/ 286 h 765"/>
                <a:gd name="T104" fmla="*/ 129 w 519"/>
                <a:gd name="T105" fmla="*/ 234 h 765"/>
                <a:gd name="T106" fmla="*/ 64 w 519"/>
                <a:gd name="T107" fmla="*/ 156 h 765"/>
                <a:gd name="T108" fmla="*/ 19 w 519"/>
                <a:gd name="T109" fmla="*/ 112 h 765"/>
                <a:gd name="T110" fmla="*/ 136 w 519"/>
                <a:gd name="T111" fmla="*/ 4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9" h="765">
                  <a:moveTo>
                    <a:pt x="174" y="27"/>
                  </a:moveTo>
                  <a:lnTo>
                    <a:pt x="194" y="14"/>
                  </a:lnTo>
                  <a:lnTo>
                    <a:pt x="214" y="7"/>
                  </a:lnTo>
                  <a:lnTo>
                    <a:pt x="240" y="7"/>
                  </a:lnTo>
                  <a:lnTo>
                    <a:pt x="258" y="0"/>
                  </a:lnTo>
                  <a:lnTo>
                    <a:pt x="278" y="0"/>
                  </a:lnTo>
                  <a:lnTo>
                    <a:pt x="305" y="7"/>
                  </a:lnTo>
                  <a:lnTo>
                    <a:pt x="323" y="7"/>
                  </a:lnTo>
                  <a:lnTo>
                    <a:pt x="343" y="14"/>
                  </a:lnTo>
                  <a:lnTo>
                    <a:pt x="363" y="20"/>
                  </a:lnTo>
                  <a:lnTo>
                    <a:pt x="383" y="34"/>
                  </a:lnTo>
                  <a:lnTo>
                    <a:pt x="401" y="45"/>
                  </a:lnTo>
                  <a:lnTo>
                    <a:pt x="414" y="58"/>
                  </a:lnTo>
                  <a:lnTo>
                    <a:pt x="414" y="58"/>
                  </a:lnTo>
                  <a:lnTo>
                    <a:pt x="434" y="72"/>
                  </a:lnTo>
                  <a:lnTo>
                    <a:pt x="448" y="92"/>
                  </a:lnTo>
                  <a:lnTo>
                    <a:pt x="459" y="112"/>
                  </a:lnTo>
                  <a:lnTo>
                    <a:pt x="479" y="123"/>
                  </a:lnTo>
                  <a:lnTo>
                    <a:pt x="486" y="143"/>
                  </a:lnTo>
                  <a:lnTo>
                    <a:pt x="499" y="163"/>
                  </a:lnTo>
                  <a:lnTo>
                    <a:pt x="506" y="183"/>
                  </a:lnTo>
                  <a:lnTo>
                    <a:pt x="512" y="208"/>
                  </a:lnTo>
                  <a:lnTo>
                    <a:pt x="519" y="228"/>
                  </a:lnTo>
                  <a:lnTo>
                    <a:pt x="519" y="228"/>
                  </a:lnTo>
                  <a:lnTo>
                    <a:pt x="519" y="248"/>
                  </a:lnTo>
                  <a:lnTo>
                    <a:pt x="519" y="272"/>
                  </a:lnTo>
                  <a:lnTo>
                    <a:pt x="519" y="299"/>
                  </a:lnTo>
                  <a:lnTo>
                    <a:pt x="519" y="319"/>
                  </a:lnTo>
                  <a:lnTo>
                    <a:pt x="512" y="344"/>
                  </a:lnTo>
                  <a:lnTo>
                    <a:pt x="506" y="364"/>
                  </a:lnTo>
                  <a:lnTo>
                    <a:pt x="499" y="390"/>
                  </a:lnTo>
                  <a:lnTo>
                    <a:pt x="492" y="408"/>
                  </a:lnTo>
                  <a:lnTo>
                    <a:pt x="486" y="435"/>
                  </a:lnTo>
                  <a:lnTo>
                    <a:pt x="472" y="455"/>
                  </a:lnTo>
                  <a:lnTo>
                    <a:pt x="472" y="455"/>
                  </a:lnTo>
                  <a:lnTo>
                    <a:pt x="472" y="455"/>
                  </a:lnTo>
                  <a:lnTo>
                    <a:pt x="472" y="462"/>
                  </a:lnTo>
                  <a:lnTo>
                    <a:pt x="472" y="468"/>
                  </a:lnTo>
                  <a:lnTo>
                    <a:pt x="472" y="468"/>
                  </a:lnTo>
                  <a:lnTo>
                    <a:pt x="459" y="455"/>
                  </a:lnTo>
                  <a:lnTo>
                    <a:pt x="441" y="448"/>
                  </a:lnTo>
                  <a:lnTo>
                    <a:pt x="428" y="442"/>
                  </a:lnTo>
                  <a:lnTo>
                    <a:pt x="428" y="442"/>
                  </a:lnTo>
                  <a:lnTo>
                    <a:pt x="434" y="415"/>
                  </a:lnTo>
                  <a:lnTo>
                    <a:pt x="434" y="390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448" y="337"/>
                  </a:lnTo>
                  <a:lnTo>
                    <a:pt x="459" y="312"/>
                  </a:lnTo>
                  <a:lnTo>
                    <a:pt x="466" y="279"/>
                  </a:lnTo>
                  <a:lnTo>
                    <a:pt x="466" y="279"/>
                  </a:lnTo>
                  <a:lnTo>
                    <a:pt x="454" y="259"/>
                  </a:lnTo>
                  <a:lnTo>
                    <a:pt x="441" y="254"/>
                  </a:lnTo>
                  <a:lnTo>
                    <a:pt x="428" y="241"/>
                  </a:lnTo>
                  <a:lnTo>
                    <a:pt x="428" y="241"/>
                  </a:lnTo>
                  <a:lnTo>
                    <a:pt x="408" y="241"/>
                  </a:lnTo>
                  <a:lnTo>
                    <a:pt x="394" y="248"/>
                  </a:lnTo>
                  <a:lnTo>
                    <a:pt x="376" y="254"/>
                  </a:lnTo>
                  <a:lnTo>
                    <a:pt x="376" y="254"/>
                  </a:lnTo>
                  <a:lnTo>
                    <a:pt x="356" y="272"/>
                  </a:lnTo>
                  <a:lnTo>
                    <a:pt x="350" y="299"/>
                  </a:lnTo>
                  <a:lnTo>
                    <a:pt x="350" y="326"/>
                  </a:lnTo>
                  <a:lnTo>
                    <a:pt x="350" y="326"/>
                  </a:lnTo>
                  <a:lnTo>
                    <a:pt x="356" y="332"/>
                  </a:lnTo>
                  <a:lnTo>
                    <a:pt x="356" y="337"/>
                  </a:lnTo>
                  <a:lnTo>
                    <a:pt x="363" y="344"/>
                  </a:lnTo>
                  <a:lnTo>
                    <a:pt x="363" y="344"/>
                  </a:lnTo>
                  <a:lnTo>
                    <a:pt x="343" y="344"/>
                  </a:lnTo>
                  <a:lnTo>
                    <a:pt x="323" y="344"/>
                  </a:lnTo>
                  <a:lnTo>
                    <a:pt x="316" y="357"/>
                  </a:lnTo>
                  <a:lnTo>
                    <a:pt x="316" y="357"/>
                  </a:lnTo>
                  <a:lnTo>
                    <a:pt x="316" y="357"/>
                  </a:lnTo>
                  <a:lnTo>
                    <a:pt x="316" y="364"/>
                  </a:lnTo>
                  <a:lnTo>
                    <a:pt x="323" y="364"/>
                  </a:lnTo>
                  <a:lnTo>
                    <a:pt x="323" y="364"/>
                  </a:lnTo>
                  <a:lnTo>
                    <a:pt x="343" y="364"/>
                  </a:lnTo>
                  <a:lnTo>
                    <a:pt x="363" y="364"/>
                  </a:lnTo>
                  <a:lnTo>
                    <a:pt x="383" y="357"/>
                  </a:lnTo>
                  <a:lnTo>
                    <a:pt x="401" y="364"/>
                  </a:lnTo>
                  <a:lnTo>
                    <a:pt x="414" y="377"/>
                  </a:lnTo>
                  <a:lnTo>
                    <a:pt x="414" y="377"/>
                  </a:lnTo>
                  <a:lnTo>
                    <a:pt x="421" y="403"/>
                  </a:lnTo>
                  <a:lnTo>
                    <a:pt x="414" y="428"/>
                  </a:lnTo>
                  <a:lnTo>
                    <a:pt x="401" y="448"/>
                  </a:lnTo>
                  <a:lnTo>
                    <a:pt x="401" y="448"/>
                  </a:lnTo>
                  <a:lnTo>
                    <a:pt x="376" y="448"/>
                  </a:lnTo>
                  <a:lnTo>
                    <a:pt x="356" y="442"/>
                  </a:lnTo>
                  <a:lnTo>
                    <a:pt x="336" y="435"/>
                  </a:lnTo>
                  <a:lnTo>
                    <a:pt x="316" y="428"/>
                  </a:lnTo>
                  <a:lnTo>
                    <a:pt x="292" y="435"/>
                  </a:lnTo>
                  <a:lnTo>
                    <a:pt x="292" y="435"/>
                  </a:lnTo>
                  <a:lnTo>
                    <a:pt x="285" y="428"/>
                  </a:lnTo>
                  <a:lnTo>
                    <a:pt x="292" y="422"/>
                  </a:lnTo>
                  <a:lnTo>
                    <a:pt x="292" y="415"/>
                  </a:lnTo>
                  <a:lnTo>
                    <a:pt x="292" y="415"/>
                  </a:lnTo>
                  <a:lnTo>
                    <a:pt x="298" y="415"/>
                  </a:lnTo>
                  <a:lnTo>
                    <a:pt x="305" y="415"/>
                  </a:lnTo>
                  <a:lnTo>
                    <a:pt x="311" y="408"/>
                  </a:lnTo>
                  <a:lnTo>
                    <a:pt x="311" y="408"/>
                  </a:lnTo>
                  <a:lnTo>
                    <a:pt x="311" y="403"/>
                  </a:lnTo>
                  <a:lnTo>
                    <a:pt x="305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85" y="397"/>
                  </a:lnTo>
                  <a:lnTo>
                    <a:pt x="272" y="408"/>
                  </a:lnTo>
                  <a:lnTo>
                    <a:pt x="265" y="422"/>
                  </a:lnTo>
                  <a:lnTo>
                    <a:pt x="265" y="422"/>
                  </a:lnTo>
                  <a:lnTo>
                    <a:pt x="265" y="422"/>
                  </a:lnTo>
                  <a:lnTo>
                    <a:pt x="265" y="428"/>
                  </a:lnTo>
                  <a:lnTo>
                    <a:pt x="265" y="428"/>
                  </a:lnTo>
                  <a:lnTo>
                    <a:pt x="265" y="428"/>
                  </a:lnTo>
                  <a:lnTo>
                    <a:pt x="258" y="422"/>
                  </a:lnTo>
                  <a:lnTo>
                    <a:pt x="258" y="408"/>
                  </a:lnTo>
                  <a:lnTo>
                    <a:pt x="258" y="397"/>
                  </a:lnTo>
                  <a:lnTo>
                    <a:pt x="258" y="397"/>
                  </a:lnTo>
                  <a:lnTo>
                    <a:pt x="252" y="397"/>
                  </a:lnTo>
                  <a:lnTo>
                    <a:pt x="245" y="397"/>
                  </a:lnTo>
                  <a:lnTo>
                    <a:pt x="240" y="403"/>
                  </a:lnTo>
                  <a:lnTo>
                    <a:pt x="240" y="403"/>
                  </a:lnTo>
                  <a:lnTo>
                    <a:pt x="233" y="422"/>
                  </a:lnTo>
                  <a:lnTo>
                    <a:pt x="220" y="448"/>
                  </a:lnTo>
                  <a:lnTo>
                    <a:pt x="200" y="468"/>
                  </a:lnTo>
                  <a:lnTo>
                    <a:pt x="200" y="468"/>
                  </a:lnTo>
                  <a:lnTo>
                    <a:pt x="187" y="475"/>
                  </a:lnTo>
                  <a:lnTo>
                    <a:pt x="174" y="480"/>
                  </a:lnTo>
                  <a:lnTo>
                    <a:pt x="169" y="486"/>
                  </a:lnTo>
                  <a:lnTo>
                    <a:pt x="169" y="486"/>
                  </a:lnTo>
                  <a:lnTo>
                    <a:pt x="169" y="486"/>
                  </a:lnTo>
                  <a:lnTo>
                    <a:pt x="169" y="493"/>
                  </a:lnTo>
                  <a:lnTo>
                    <a:pt x="174" y="500"/>
                  </a:lnTo>
                  <a:lnTo>
                    <a:pt x="174" y="500"/>
                  </a:lnTo>
                  <a:lnTo>
                    <a:pt x="194" y="493"/>
                  </a:lnTo>
                  <a:lnTo>
                    <a:pt x="207" y="480"/>
                  </a:lnTo>
                  <a:lnTo>
                    <a:pt x="220" y="468"/>
                  </a:lnTo>
                  <a:lnTo>
                    <a:pt x="220" y="468"/>
                  </a:lnTo>
                  <a:lnTo>
                    <a:pt x="227" y="480"/>
                  </a:lnTo>
                  <a:lnTo>
                    <a:pt x="227" y="493"/>
                  </a:lnTo>
                  <a:lnTo>
                    <a:pt x="227" y="506"/>
                  </a:lnTo>
                  <a:lnTo>
                    <a:pt x="227" y="506"/>
                  </a:lnTo>
                  <a:lnTo>
                    <a:pt x="233" y="513"/>
                  </a:lnTo>
                  <a:lnTo>
                    <a:pt x="233" y="526"/>
                  </a:lnTo>
                  <a:lnTo>
                    <a:pt x="233" y="539"/>
                  </a:lnTo>
                  <a:lnTo>
                    <a:pt x="233" y="539"/>
                  </a:lnTo>
                  <a:lnTo>
                    <a:pt x="240" y="546"/>
                  </a:lnTo>
                  <a:lnTo>
                    <a:pt x="245" y="551"/>
                  </a:lnTo>
                  <a:lnTo>
                    <a:pt x="245" y="558"/>
                  </a:lnTo>
                  <a:lnTo>
                    <a:pt x="245" y="558"/>
                  </a:lnTo>
                  <a:lnTo>
                    <a:pt x="258" y="578"/>
                  </a:lnTo>
                  <a:lnTo>
                    <a:pt x="265" y="598"/>
                  </a:lnTo>
                  <a:lnTo>
                    <a:pt x="285" y="611"/>
                  </a:lnTo>
                  <a:lnTo>
                    <a:pt x="285" y="611"/>
                  </a:lnTo>
                  <a:lnTo>
                    <a:pt x="285" y="611"/>
                  </a:lnTo>
                  <a:lnTo>
                    <a:pt x="292" y="617"/>
                  </a:lnTo>
                  <a:lnTo>
                    <a:pt x="298" y="617"/>
                  </a:lnTo>
                  <a:lnTo>
                    <a:pt x="298" y="617"/>
                  </a:lnTo>
                  <a:lnTo>
                    <a:pt x="311" y="617"/>
                  </a:lnTo>
                  <a:lnTo>
                    <a:pt x="316" y="617"/>
                  </a:lnTo>
                  <a:lnTo>
                    <a:pt x="330" y="617"/>
                  </a:lnTo>
                  <a:lnTo>
                    <a:pt x="330" y="617"/>
                  </a:lnTo>
                  <a:lnTo>
                    <a:pt x="323" y="629"/>
                  </a:lnTo>
                  <a:lnTo>
                    <a:pt x="311" y="642"/>
                  </a:lnTo>
                  <a:lnTo>
                    <a:pt x="298" y="649"/>
                  </a:lnTo>
                  <a:lnTo>
                    <a:pt x="298" y="649"/>
                  </a:lnTo>
                  <a:lnTo>
                    <a:pt x="272" y="649"/>
                  </a:lnTo>
                  <a:lnTo>
                    <a:pt x="252" y="649"/>
                  </a:lnTo>
                  <a:lnTo>
                    <a:pt x="240" y="629"/>
                  </a:lnTo>
                  <a:lnTo>
                    <a:pt x="240" y="629"/>
                  </a:lnTo>
                  <a:lnTo>
                    <a:pt x="233" y="629"/>
                  </a:lnTo>
                  <a:lnTo>
                    <a:pt x="227" y="629"/>
                  </a:lnTo>
                  <a:lnTo>
                    <a:pt x="227" y="629"/>
                  </a:lnTo>
                  <a:lnTo>
                    <a:pt x="227" y="629"/>
                  </a:lnTo>
                  <a:lnTo>
                    <a:pt x="220" y="636"/>
                  </a:lnTo>
                  <a:lnTo>
                    <a:pt x="220" y="649"/>
                  </a:lnTo>
                  <a:lnTo>
                    <a:pt x="233" y="662"/>
                  </a:lnTo>
                  <a:lnTo>
                    <a:pt x="233" y="662"/>
                  </a:lnTo>
                  <a:lnTo>
                    <a:pt x="252" y="669"/>
                  </a:lnTo>
                  <a:lnTo>
                    <a:pt x="278" y="669"/>
                  </a:lnTo>
                  <a:lnTo>
                    <a:pt x="305" y="662"/>
                  </a:lnTo>
                  <a:lnTo>
                    <a:pt x="323" y="656"/>
                  </a:lnTo>
                  <a:lnTo>
                    <a:pt x="323" y="656"/>
                  </a:lnTo>
                  <a:lnTo>
                    <a:pt x="323" y="649"/>
                  </a:lnTo>
                  <a:lnTo>
                    <a:pt x="330" y="649"/>
                  </a:lnTo>
                  <a:lnTo>
                    <a:pt x="330" y="649"/>
                  </a:lnTo>
                  <a:lnTo>
                    <a:pt x="330" y="649"/>
                  </a:lnTo>
                  <a:lnTo>
                    <a:pt x="336" y="622"/>
                  </a:lnTo>
                  <a:lnTo>
                    <a:pt x="343" y="604"/>
                  </a:lnTo>
                  <a:lnTo>
                    <a:pt x="356" y="584"/>
                  </a:lnTo>
                  <a:lnTo>
                    <a:pt x="370" y="564"/>
                  </a:lnTo>
                  <a:lnTo>
                    <a:pt x="370" y="539"/>
                  </a:lnTo>
                  <a:lnTo>
                    <a:pt x="370" y="539"/>
                  </a:lnTo>
                  <a:lnTo>
                    <a:pt x="376" y="539"/>
                  </a:lnTo>
                  <a:lnTo>
                    <a:pt x="383" y="539"/>
                  </a:lnTo>
                  <a:lnTo>
                    <a:pt x="383" y="546"/>
                  </a:lnTo>
                  <a:lnTo>
                    <a:pt x="383" y="546"/>
                  </a:lnTo>
                  <a:lnTo>
                    <a:pt x="408" y="546"/>
                  </a:lnTo>
                  <a:lnTo>
                    <a:pt x="428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48" y="533"/>
                  </a:lnTo>
                  <a:lnTo>
                    <a:pt x="441" y="539"/>
                  </a:lnTo>
                  <a:lnTo>
                    <a:pt x="441" y="539"/>
                  </a:lnTo>
                  <a:lnTo>
                    <a:pt x="441" y="539"/>
                  </a:lnTo>
                  <a:lnTo>
                    <a:pt x="434" y="558"/>
                  </a:lnTo>
                  <a:lnTo>
                    <a:pt x="434" y="584"/>
                  </a:lnTo>
                  <a:lnTo>
                    <a:pt x="421" y="604"/>
                  </a:lnTo>
                  <a:lnTo>
                    <a:pt x="414" y="629"/>
                  </a:lnTo>
                  <a:lnTo>
                    <a:pt x="394" y="649"/>
                  </a:lnTo>
                  <a:lnTo>
                    <a:pt x="376" y="662"/>
                  </a:lnTo>
                  <a:lnTo>
                    <a:pt x="376" y="662"/>
                  </a:lnTo>
                  <a:lnTo>
                    <a:pt x="356" y="669"/>
                  </a:lnTo>
                  <a:lnTo>
                    <a:pt x="343" y="675"/>
                  </a:lnTo>
                  <a:lnTo>
                    <a:pt x="336" y="689"/>
                  </a:lnTo>
                  <a:lnTo>
                    <a:pt x="330" y="700"/>
                  </a:lnTo>
                  <a:lnTo>
                    <a:pt x="323" y="720"/>
                  </a:lnTo>
                  <a:lnTo>
                    <a:pt x="311" y="733"/>
                  </a:lnTo>
                  <a:lnTo>
                    <a:pt x="305" y="747"/>
                  </a:lnTo>
                  <a:lnTo>
                    <a:pt x="285" y="753"/>
                  </a:lnTo>
                  <a:lnTo>
                    <a:pt x="285" y="753"/>
                  </a:lnTo>
                  <a:lnTo>
                    <a:pt x="285" y="753"/>
                  </a:lnTo>
                  <a:lnTo>
                    <a:pt x="285" y="753"/>
                  </a:lnTo>
                  <a:lnTo>
                    <a:pt x="285" y="753"/>
                  </a:lnTo>
                  <a:lnTo>
                    <a:pt x="285" y="753"/>
                  </a:lnTo>
                  <a:lnTo>
                    <a:pt x="278" y="760"/>
                  </a:lnTo>
                  <a:lnTo>
                    <a:pt x="272" y="760"/>
                  </a:lnTo>
                  <a:lnTo>
                    <a:pt x="265" y="753"/>
                  </a:lnTo>
                  <a:lnTo>
                    <a:pt x="265" y="753"/>
                  </a:lnTo>
                  <a:lnTo>
                    <a:pt x="258" y="765"/>
                  </a:lnTo>
                  <a:lnTo>
                    <a:pt x="245" y="765"/>
                  </a:lnTo>
                  <a:lnTo>
                    <a:pt x="233" y="765"/>
                  </a:lnTo>
                  <a:lnTo>
                    <a:pt x="233" y="765"/>
                  </a:lnTo>
                  <a:lnTo>
                    <a:pt x="214" y="760"/>
                  </a:lnTo>
                  <a:lnTo>
                    <a:pt x="194" y="747"/>
                  </a:lnTo>
                  <a:lnTo>
                    <a:pt x="174" y="733"/>
                  </a:lnTo>
                  <a:lnTo>
                    <a:pt x="155" y="720"/>
                  </a:lnTo>
                  <a:lnTo>
                    <a:pt x="136" y="707"/>
                  </a:lnTo>
                  <a:lnTo>
                    <a:pt x="116" y="694"/>
                  </a:lnTo>
                  <a:lnTo>
                    <a:pt x="116" y="694"/>
                  </a:lnTo>
                  <a:lnTo>
                    <a:pt x="97" y="675"/>
                  </a:lnTo>
                  <a:lnTo>
                    <a:pt x="77" y="65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1" y="622"/>
                  </a:lnTo>
                  <a:lnTo>
                    <a:pt x="51" y="611"/>
                  </a:lnTo>
                  <a:lnTo>
                    <a:pt x="51" y="598"/>
                  </a:lnTo>
                  <a:lnTo>
                    <a:pt x="51" y="598"/>
                  </a:lnTo>
                  <a:lnTo>
                    <a:pt x="58" y="598"/>
                  </a:lnTo>
                  <a:lnTo>
                    <a:pt x="64" y="591"/>
                  </a:lnTo>
                  <a:lnTo>
                    <a:pt x="71" y="584"/>
                  </a:lnTo>
                  <a:lnTo>
                    <a:pt x="71" y="584"/>
                  </a:lnTo>
                  <a:lnTo>
                    <a:pt x="71" y="578"/>
                  </a:lnTo>
                  <a:lnTo>
                    <a:pt x="77" y="564"/>
                  </a:lnTo>
                  <a:lnTo>
                    <a:pt x="84" y="564"/>
                  </a:lnTo>
                  <a:lnTo>
                    <a:pt x="84" y="564"/>
                  </a:lnTo>
                  <a:lnTo>
                    <a:pt x="77" y="564"/>
                  </a:lnTo>
                  <a:lnTo>
                    <a:pt x="77" y="564"/>
                  </a:lnTo>
                  <a:lnTo>
                    <a:pt x="77" y="564"/>
                  </a:lnTo>
                  <a:lnTo>
                    <a:pt x="77" y="564"/>
                  </a:lnTo>
                  <a:lnTo>
                    <a:pt x="91" y="546"/>
                  </a:lnTo>
                  <a:lnTo>
                    <a:pt x="97" y="526"/>
                  </a:lnTo>
                  <a:lnTo>
                    <a:pt x="102" y="506"/>
                  </a:lnTo>
                  <a:lnTo>
                    <a:pt x="102" y="506"/>
                  </a:lnTo>
                  <a:lnTo>
                    <a:pt x="102" y="506"/>
                  </a:lnTo>
                  <a:lnTo>
                    <a:pt x="102" y="506"/>
                  </a:lnTo>
                  <a:lnTo>
                    <a:pt x="102" y="500"/>
                  </a:lnTo>
                  <a:lnTo>
                    <a:pt x="102" y="500"/>
                  </a:lnTo>
                  <a:lnTo>
                    <a:pt x="102" y="500"/>
                  </a:lnTo>
                  <a:lnTo>
                    <a:pt x="102" y="493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77" y="493"/>
                  </a:lnTo>
                  <a:lnTo>
                    <a:pt x="51" y="493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24" y="462"/>
                  </a:lnTo>
                  <a:lnTo>
                    <a:pt x="19" y="448"/>
                  </a:lnTo>
                  <a:lnTo>
                    <a:pt x="19" y="435"/>
                  </a:lnTo>
                  <a:lnTo>
                    <a:pt x="19" y="435"/>
                  </a:lnTo>
                  <a:lnTo>
                    <a:pt x="24" y="435"/>
                  </a:lnTo>
                  <a:lnTo>
                    <a:pt x="24" y="442"/>
                  </a:lnTo>
                  <a:lnTo>
                    <a:pt x="31" y="448"/>
                  </a:lnTo>
                  <a:lnTo>
                    <a:pt x="31" y="448"/>
                  </a:lnTo>
                  <a:lnTo>
                    <a:pt x="31" y="448"/>
                  </a:lnTo>
                  <a:lnTo>
                    <a:pt x="31" y="448"/>
                  </a:lnTo>
                  <a:lnTo>
                    <a:pt x="31" y="448"/>
                  </a:lnTo>
                  <a:lnTo>
                    <a:pt x="31" y="448"/>
                  </a:lnTo>
                  <a:lnTo>
                    <a:pt x="31" y="442"/>
                  </a:lnTo>
                  <a:lnTo>
                    <a:pt x="31" y="442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31" y="428"/>
                  </a:lnTo>
                  <a:lnTo>
                    <a:pt x="31" y="422"/>
                  </a:lnTo>
                  <a:lnTo>
                    <a:pt x="38" y="415"/>
                  </a:lnTo>
                  <a:lnTo>
                    <a:pt x="38" y="415"/>
                  </a:lnTo>
                  <a:lnTo>
                    <a:pt x="58" y="397"/>
                  </a:lnTo>
                  <a:lnTo>
                    <a:pt x="77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22" y="384"/>
                  </a:lnTo>
                  <a:lnTo>
                    <a:pt x="149" y="377"/>
                  </a:lnTo>
                  <a:lnTo>
                    <a:pt x="162" y="364"/>
                  </a:lnTo>
                  <a:lnTo>
                    <a:pt x="162" y="364"/>
                  </a:lnTo>
                  <a:lnTo>
                    <a:pt x="162" y="350"/>
                  </a:lnTo>
                  <a:lnTo>
                    <a:pt x="162" y="337"/>
                  </a:lnTo>
                  <a:lnTo>
                    <a:pt x="162" y="326"/>
                  </a:lnTo>
                  <a:lnTo>
                    <a:pt x="162" y="326"/>
                  </a:lnTo>
                  <a:lnTo>
                    <a:pt x="155" y="312"/>
                  </a:lnTo>
                  <a:lnTo>
                    <a:pt x="142" y="299"/>
                  </a:lnTo>
                  <a:lnTo>
                    <a:pt x="149" y="286"/>
                  </a:lnTo>
                  <a:lnTo>
                    <a:pt x="149" y="286"/>
                  </a:lnTo>
                  <a:lnTo>
                    <a:pt x="142" y="279"/>
                  </a:lnTo>
                  <a:lnTo>
                    <a:pt x="142" y="266"/>
                  </a:lnTo>
                  <a:lnTo>
                    <a:pt x="136" y="254"/>
                  </a:lnTo>
                  <a:lnTo>
                    <a:pt x="136" y="254"/>
                  </a:lnTo>
                  <a:lnTo>
                    <a:pt x="129" y="234"/>
                  </a:lnTo>
                  <a:lnTo>
                    <a:pt x="129" y="208"/>
                  </a:lnTo>
                  <a:lnTo>
                    <a:pt x="122" y="194"/>
                  </a:lnTo>
                  <a:lnTo>
                    <a:pt x="122" y="194"/>
                  </a:lnTo>
                  <a:lnTo>
                    <a:pt x="102" y="176"/>
                  </a:lnTo>
                  <a:lnTo>
                    <a:pt x="84" y="163"/>
                  </a:lnTo>
                  <a:lnTo>
                    <a:pt x="64" y="156"/>
                  </a:lnTo>
                  <a:lnTo>
                    <a:pt x="44" y="156"/>
                  </a:lnTo>
                  <a:lnTo>
                    <a:pt x="24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6" y="130"/>
                  </a:lnTo>
                  <a:lnTo>
                    <a:pt x="19" y="112"/>
                  </a:lnTo>
                  <a:lnTo>
                    <a:pt x="38" y="98"/>
                  </a:lnTo>
                  <a:lnTo>
                    <a:pt x="58" y="85"/>
                  </a:lnTo>
                  <a:lnTo>
                    <a:pt x="71" y="72"/>
                  </a:lnTo>
                  <a:lnTo>
                    <a:pt x="97" y="58"/>
                  </a:lnTo>
                  <a:lnTo>
                    <a:pt x="116" y="52"/>
                  </a:lnTo>
                  <a:lnTo>
                    <a:pt x="136" y="45"/>
                  </a:lnTo>
                  <a:lnTo>
                    <a:pt x="155" y="34"/>
                  </a:lnTo>
                  <a:lnTo>
                    <a:pt x="174" y="27"/>
                  </a:lnTo>
                  <a:lnTo>
                    <a:pt x="174" y="27"/>
                  </a:lnTo>
                  <a:close/>
                </a:path>
              </a:pathLst>
            </a:custGeom>
            <a:solidFill>
              <a:srgbClr val="FB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6" name="Freeform 76"/>
            <p:cNvSpPr>
              <a:spLocks/>
            </p:cNvSpPr>
            <p:nvPr/>
          </p:nvSpPr>
          <p:spPr bwMode="auto">
            <a:xfrm>
              <a:off x="4070" y="2023"/>
              <a:ext cx="32" cy="36"/>
            </a:xfrm>
            <a:custGeom>
              <a:avLst/>
              <a:gdLst>
                <a:gd name="T0" fmla="*/ 0 w 64"/>
                <a:gd name="T1" fmla="*/ 0 h 71"/>
                <a:gd name="T2" fmla="*/ 18 w 64"/>
                <a:gd name="T3" fmla="*/ 20 h 71"/>
                <a:gd name="T4" fmla="*/ 38 w 64"/>
                <a:gd name="T5" fmla="*/ 33 h 71"/>
                <a:gd name="T6" fmla="*/ 64 w 64"/>
                <a:gd name="T7" fmla="*/ 40 h 71"/>
                <a:gd name="T8" fmla="*/ 64 w 64"/>
                <a:gd name="T9" fmla="*/ 40 h 71"/>
                <a:gd name="T10" fmla="*/ 58 w 64"/>
                <a:gd name="T11" fmla="*/ 53 h 71"/>
                <a:gd name="T12" fmla="*/ 51 w 64"/>
                <a:gd name="T13" fmla="*/ 66 h 71"/>
                <a:gd name="T14" fmla="*/ 38 w 64"/>
                <a:gd name="T15" fmla="*/ 71 h 71"/>
                <a:gd name="T16" fmla="*/ 38 w 64"/>
                <a:gd name="T17" fmla="*/ 71 h 71"/>
                <a:gd name="T18" fmla="*/ 38 w 64"/>
                <a:gd name="T19" fmla="*/ 71 h 71"/>
                <a:gd name="T20" fmla="*/ 38 w 64"/>
                <a:gd name="T21" fmla="*/ 71 h 71"/>
                <a:gd name="T22" fmla="*/ 38 w 64"/>
                <a:gd name="T23" fmla="*/ 71 h 71"/>
                <a:gd name="T24" fmla="*/ 38 w 64"/>
                <a:gd name="T25" fmla="*/ 71 h 71"/>
                <a:gd name="T26" fmla="*/ 18 w 64"/>
                <a:gd name="T27" fmla="*/ 53 h 71"/>
                <a:gd name="T28" fmla="*/ 6 w 64"/>
                <a:gd name="T29" fmla="*/ 26 h 71"/>
                <a:gd name="T30" fmla="*/ 0 w 64"/>
                <a:gd name="T31" fmla="*/ 0 h 71"/>
                <a:gd name="T32" fmla="*/ 0 w 64"/>
                <a:gd name="T3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71">
                  <a:moveTo>
                    <a:pt x="0" y="0"/>
                  </a:moveTo>
                  <a:lnTo>
                    <a:pt x="18" y="20"/>
                  </a:lnTo>
                  <a:lnTo>
                    <a:pt x="38" y="33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18" y="53"/>
                  </a:lnTo>
                  <a:lnTo>
                    <a:pt x="6" y="2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7" name="Freeform 77"/>
            <p:cNvSpPr>
              <a:spLocks/>
            </p:cNvSpPr>
            <p:nvPr/>
          </p:nvSpPr>
          <p:spPr bwMode="auto">
            <a:xfrm>
              <a:off x="4070" y="2634"/>
              <a:ext cx="6" cy="5"/>
            </a:xfrm>
            <a:custGeom>
              <a:avLst/>
              <a:gdLst>
                <a:gd name="T0" fmla="*/ 11 w 11"/>
                <a:gd name="T1" fmla="*/ 0 h 12"/>
                <a:gd name="T2" fmla="*/ 11 w 11"/>
                <a:gd name="T3" fmla="*/ 5 h 12"/>
                <a:gd name="T4" fmla="*/ 11 w 11"/>
                <a:gd name="T5" fmla="*/ 12 h 12"/>
                <a:gd name="T6" fmla="*/ 11 w 11"/>
                <a:gd name="T7" fmla="*/ 12 h 12"/>
                <a:gd name="T8" fmla="*/ 11 w 11"/>
                <a:gd name="T9" fmla="*/ 12 h 12"/>
                <a:gd name="T10" fmla="*/ 11 w 11"/>
                <a:gd name="T11" fmla="*/ 12 h 12"/>
                <a:gd name="T12" fmla="*/ 6 w 11"/>
                <a:gd name="T13" fmla="*/ 12 h 12"/>
                <a:gd name="T14" fmla="*/ 0 w 11"/>
                <a:gd name="T15" fmla="*/ 12 h 12"/>
                <a:gd name="T16" fmla="*/ 0 w 11"/>
                <a:gd name="T17" fmla="*/ 12 h 12"/>
                <a:gd name="T18" fmla="*/ 0 w 11"/>
                <a:gd name="T19" fmla="*/ 12 h 12"/>
                <a:gd name="T20" fmla="*/ 0 w 11"/>
                <a:gd name="T21" fmla="*/ 5 h 12"/>
                <a:gd name="T22" fmla="*/ 6 w 11"/>
                <a:gd name="T23" fmla="*/ 0 h 12"/>
                <a:gd name="T24" fmla="*/ 11 w 11"/>
                <a:gd name="T25" fmla="*/ 0 h 12"/>
                <a:gd name="T26" fmla="*/ 11 w 11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11" y="5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8" name="Freeform 78"/>
            <p:cNvSpPr>
              <a:spLocks/>
            </p:cNvSpPr>
            <p:nvPr/>
          </p:nvSpPr>
          <p:spPr bwMode="auto">
            <a:xfrm>
              <a:off x="4073" y="1972"/>
              <a:ext cx="16" cy="19"/>
            </a:xfrm>
            <a:custGeom>
              <a:avLst/>
              <a:gdLst>
                <a:gd name="T0" fmla="*/ 32 w 32"/>
                <a:gd name="T1" fmla="*/ 0 h 38"/>
                <a:gd name="T2" fmla="*/ 25 w 32"/>
                <a:gd name="T3" fmla="*/ 13 h 38"/>
                <a:gd name="T4" fmla="*/ 5 w 32"/>
                <a:gd name="T5" fmla="*/ 26 h 38"/>
                <a:gd name="T6" fmla="*/ 0 w 32"/>
                <a:gd name="T7" fmla="*/ 38 h 38"/>
                <a:gd name="T8" fmla="*/ 0 w 32"/>
                <a:gd name="T9" fmla="*/ 38 h 38"/>
                <a:gd name="T10" fmla="*/ 5 w 32"/>
                <a:gd name="T11" fmla="*/ 20 h 38"/>
                <a:gd name="T12" fmla="*/ 19 w 32"/>
                <a:gd name="T13" fmla="*/ 13 h 38"/>
                <a:gd name="T14" fmla="*/ 32 w 32"/>
                <a:gd name="T15" fmla="*/ 0 h 38"/>
                <a:gd name="T16" fmla="*/ 32 w 32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8">
                  <a:moveTo>
                    <a:pt x="32" y="0"/>
                  </a:moveTo>
                  <a:lnTo>
                    <a:pt x="25" y="13"/>
                  </a:lnTo>
                  <a:lnTo>
                    <a:pt x="5" y="2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0"/>
                  </a:lnTo>
                  <a:lnTo>
                    <a:pt x="19" y="13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59" name="Freeform 79"/>
            <p:cNvSpPr>
              <a:spLocks/>
            </p:cNvSpPr>
            <p:nvPr/>
          </p:nvSpPr>
          <p:spPr bwMode="auto">
            <a:xfrm>
              <a:off x="4076" y="2098"/>
              <a:ext cx="3" cy="3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0 h 7"/>
                <a:gd name="T4" fmla="*/ 0 w 7"/>
                <a:gd name="T5" fmla="*/ 0 h 7"/>
                <a:gd name="T6" fmla="*/ 7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0" name="Freeform 80"/>
            <p:cNvSpPr>
              <a:spLocks/>
            </p:cNvSpPr>
            <p:nvPr/>
          </p:nvSpPr>
          <p:spPr bwMode="auto">
            <a:xfrm>
              <a:off x="4079" y="2101"/>
              <a:ext cx="188" cy="98"/>
            </a:xfrm>
            <a:custGeom>
              <a:avLst/>
              <a:gdLst>
                <a:gd name="T0" fmla="*/ 176 w 377"/>
                <a:gd name="T1" fmla="*/ 136 h 195"/>
                <a:gd name="T2" fmla="*/ 202 w 377"/>
                <a:gd name="T3" fmla="*/ 142 h 195"/>
                <a:gd name="T4" fmla="*/ 227 w 377"/>
                <a:gd name="T5" fmla="*/ 149 h 195"/>
                <a:gd name="T6" fmla="*/ 261 w 377"/>
                <a:gd name="T7" fmla="*/ 149 h 195"/>
                <a:gd name="T8" fmla="*/ 285 w 377"/>
                <a:gd name="T9" fmla="*/ 149 h 195"/>
                <a:gd name="T10" fmla="*/ 285 w 377"/>
                <a:gd name="T11" fmla="*/ 149 h 195"/>
                <a:gd name="T12" fmla="*/ 299 w 377"/>
                <a:gd name="T13" fmla="*/ 149 h 195"/>
                <a:gd name="T14" fmla="*/ 305 w 377"/>
                <a:gd name="T15" fmla="*/ 142 h 195"/>
                <a:gd name="T16" fmla="*/ 319 w 377"/>
                <a:gd name="T17" fmla="*/ 136 h 195"/>
                <a:gd name="T18" fmla="*/ 319 w 377"/>
                <a:gd name="T19" fmla="*/ 136 h 195"/>
                <a:gd name="T20" fmla="*/ 339 w 377"/>
                <a:gd name="T21" fmla="*/ 117 h 195"/>
                <a:gd name="T22" fmla="*/ 357 w 377"/>
                <a:gd name="T23" fmla="*/ 97 h 195"/>
                <a:gd name="T24" fmla="*/ 363 w 377"/>
                <a:gd name="T25" fmla="*/ 64 h 195"/>
                <a:gd name="T26" fmla="*/ 363 w 377"/>
                <a:gd name="T27" fmla="*/ 64 h 195"/>
                <a:gd name="T28" fmla="*/ 363 w 377"/>
                <a:gd name="T29" fmla="*/ 58 h 195"/>
                <a:gd name="T30" fmla="*/ 357 w 377"/>
                <a:gd name="T31" fmla="*/ 53 h 195"/>
                <a:gd name="T32" fmla="*/ 363 w 377"/>
                <a:gd name="T33" fmla="*/ 46 h 195"/>
                <a:gd name="T34" fmla="*/ 363 w 377"/>
                <a:gd name="T35" fmla="*/ 46 h 195"/>
                <a:gd name="T36" fmla="*/ 370 w 377"/>
                <a:gd name="T37" fmla="*/ 53 h 195"/>
                <a:gd name="T38" fmla="*/ 377 w 377"/>
                <a:gd name="T39" fmla="*/ 53 h 195"/>
                <a:gd name="T40" fmla="*/ 377 w 377"/>
                <a:gd name="T41" fmla="*/ 58 h 195"/>
                <a:gd name="T42" fmla="*/ 377 w 377"/>
                <a:gd name="T43" fmla="*/ 58 h 195"/>
                <a:gd name="T44" fmla="*/ 377 w 377"/>
                <a:gd name="T45" fmla="*/ 71 h 195"/>
                <a:gd name="T46" fmla="*/ 377 w 377"/>
                <a:gd name="T47" fmla="*/ 84 h 195"/>
                <a:gd name="T48" fmla="*/ 377 w 377"/>
                <a:gd name="T49" fmla="*/ 97 h 195"/>
                <a:gd name="T50" fmla="*/ 377 w 377"/>
                <a:gd name="T51" fmla="*/ 97 h 195"/>
                <a:gd name="T52" fmla="*/ 377 w 377"/>
                <a:gd name="T53" fmla="*/ 124 h 195"/>
                <a:gd name="T54" fmla="*/ 363 w 377"/>
                <a:gd name="T55" fmla="*/ 142 h 195"/>
                <a:gd name="T56" fmla="*/ 345 w 377"/>
                <a:gd name="T57" fmla="*/ 162 h 195"/>
                <a:gd name="T58" fmla="*/ 319 w 377"/>
                <a:gd name="T59" fmla="*/ 175 h 195"/>
                <a:gd name="T60" fmla="*/ 292 w 377"/>
                <a:gd name="T61" fmla="*/ 189 h 195"/>
                <a:gd name="T62" fmla="*/ 292 w 377"/>
                <a:gd name="T63" fmla="*/ 189 h 195"/>
                <a:gd name="T64" fmla="*/ 274 w 377"/>
                <a:gd name="T65" fmla="*/ 195 h 195"/>
                <a:gd name="T66" fmla="*/ 254 w 377"/>
                <a:gd name="T67" fmla="*/ 195 h 195"/>
                <a:gd name="T68" fmla="*/ 234 w 377"/>
                <a:gd name="T69" fmla="*/ 195 h 195"/>
                <a:gd name="T70" fmla="*/ 214 w 377"/>
                <a:gd name="T71" fmla="*/ 195 h 195"/>
                <a:gd name="T72" fmla="*/ 196 w 377"/>
                <a:gd name="T73" fmla="*/ 189 h 195"/>
                <a:gd name="T74" fmla="*/ 176 w 377"/>
                <a:gd name="T75" fmla="*/ 182 h 195"/>
                <a:gd name="T76" fmla="*/ 156 w 377"/>
                <a:gd name="T77" fmla="*/ 175 h 195"/>
                <a:gd name="T78" fmla="*/ 138 w 377"/>
                <a:gd name="T79" fmla="*/ 162 h 195"/>
                <a:gd name="T80" fmla="*/ 118 w 377"/>
                <a:gd name="T81" fmla="*/ 149 h 195"/>
                <a:gd name="T82" fmla="*/ 105 w 377"/>
                <a:gd name="T83" fmla="*/ 136 h 195"/>
                <a:gd name="T84" fmla="*/ 85 w 377"/>
                <a:gd name="T85" fmla="*/ 124 h 195"/>
                <a:gd name="T86" fmla="*/ 71 w 377"/>
                <a:gd name="T87" fmla="*/ 111 h 195"/>
                <a:gd name="T88" fmla="*/ 60 w 377"/>
                <a:gd name="T89" fmla="*/ 97 h 195"/>
                <a:gd name="T90" fmla="*/ 46 w 377"/>
                <a:gd name="T91" fmla="*/ 78 h 195"/>
                <a:gd name="T92" fmla="*/ 46 w 377"/>
                <a:gd name="T93" fmla="*/ 78 h 195"/>
                <a:gd name="T94" fmla="*/ 27 w 377"/>
                <a:gd name="T95" fmla="*/ 53 h 195"/>
                <a:gd name="T96" fmla="*/ 13 w 377"/>
                <a:gd name="T97" fmla="*/ 26 h 195"/>
                <a:gd name="T98" fmla="*/ 0 w 377"/>
                <a:gd name="T99" fmla="*/ 0 h 195"/>
                <a:gd name="T100" fmla="*/ 0 w 377"/>
                <a:gd name="T101" fmla="*/ 0 h 195"/>
                <a:gd name="T102" fmla="*/ 13 w 377"/>
                <a:gd name="T103" fmla="*/ 20 h 195"/>
                <a:gd name="T104" fmla="*/ 33 w 377"/>
                <a:gd name="T105" fmla="*/ 33 h 195"/>
                <a:gd name="T106" fmla="*/ 46 w 377"/>
                <a:gd name="T107" fmla="*/ 46 h 195"/>
                <a:gd name="T108" fmla="*/ 66 w 377"/>
                <a:gd name="T109" fmla="*/ 58 h 195"/>
                <a:gd name="T110" fmla="*/ 85 w 377"/>
                <a:gd name="T111" fmla="*/ 71 h 195"/>
                <a:gd name="T112" fmla="*/ 105 w 377"/>
                <a:gd name="T113" fmla="*/ 84 h 195"/>
                <a:gd name="T114" fmla="*/ 124 w 377"/>
                <a:gd name="T115" fmla="*/ 97 h 195"/>
                <a:gd name="T116" fmla="*/ 138 w 377"/>
                <a:gd name="T117" fmla="*/ 111 h 195"/>
                <a:gd name="T118" fmla="*/ 156 w 377"/>
                <a:gd name="T119" fmla="*/ 124 h 195"/>
                <a:gd name="T120" fmla="*/ 176 w 377"/>
                <a:gd name="T121" fmla="*/ 136 h 195"/>
                <a:gd name="T122" fmla="*/ 176 w 377"/>
                <a:gd name="T123" fmla="*/ 13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7" h="195">
                  <a:moveTo>
                    <a:pt x="176" y="136"/>
                  </a:moveTo>
                  <a:lnTo>
                    <a:pt x="202" y="142"/>
                  </a:lnTo>
                  <a:lnTo>
                    <a:pt x="227" y="149"/>
                  </a:lnTo>
                  <a:lnTo>
                    <a:pt x="261" y="149"/>
                  </a:lnTo>
                  <a:lnTo>
                    <a:pt x="285" y="149"/>
                  </a:lnTo>
                  <a:lnTo>
                    <a:pt x="285" y="149"/>
                  </a:lnTo>
                  <a:lnTo>
                    <a:pt x="299" y="149"/>
                  </a:lnTo>
                  <a:lnTo>
                    <a:pt x="305" y="142"/>
                  </a:lnTo>
                  <a:lnTo>
                    <a:pt x="319" y="136"/>
                  </a:lnTo>
                  <a:lnTo>
                    <a:pt x="319" y="136"/>
                  </a:lnTo>
                  <a:lnTo>
                    <a:pt x="339" y="117"/>
                  </a:lnTo>
                  <a:lnTo>
                    <a:pt x="357" y="97"/>
                  </a:lnTo>
                  <a:lnTo>
                    <a:pt x="363" y="64"/>
                  </a:lnTo>
                  <a:lnTo>
                    <a:pt x="363" y="64"/>
                  </a:lnTo>
                  <a:lnTo>
                    <a:pt x="363" y="58"/>
                  </a:lnTo>
                  <a:lnTo>
                    <a:pt x="357" y="53"/>
                  </a:lnTo>
                  <a:lnTo>
                    <a:pt x="363" y="46"/>
                  </a:lnTo>
                  <a:lnTo>
                    <a:pt x="363" y="46"/>
                  </a:lnTo>
                  <a:lnTo>
                    <a:pt x="370" y="53"/>
                  </a:lnTo>
                  <a:lnTo>
                    <a:pt x="377" y="53"/>
                  </a:lnTo>
                  <a:lnTo>
                    <a:pt x="377" y="58"/>
                  </a:lnTo>
                  <a:lnTo>
                    <a:pt x="377" y="58"/>
                  </a:lnTo>
                  <a:lnTo>
                    <a:pt x="377" y="71"/>
                  </a:lnTo>
                  <a:lnTo>
                    <a:pt x="377" y="84"/>
                  </a:lnTo>
                  <a:lnTo>
                    <a:pt x="377" y="97"/>
                  </a:lnTo>
                  <a:lnTo>
                    <a:pt x="377" y="97"/>
                  </a:lnTo>
                  <a:lnTo>
                    <a:pt x="377" y="124"/>
                  </a:lnTo>
                  <a:lnTo>
                    <a:pt x="363" y="142"/>
                  </a:lnTo>
                  <a:lnTo>
                    <a:pt x="345" y="162"/>
                  </a:lnTo>
                  <a:lnTo>
                    <a:pt x="319" y="175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74" y="195"/>
                  </a:lnTo>
                  <a:lnTo>
                    <a:pt x="254" y="195"/>
                  </a:lnTo>
                  <a:lnTo>
                    <a:pt x="234" y="195"/>
                  </a:lnTo>
                  <a:lnTo>
                    <a:pt x="214" y="195"/>
                  </a:lnTo>
                  <a:lnTo>
                    <a:pt x="196" y="189"/>
                  </a:lnTo>
                  <a:lnTo>
                    <a:pt x="176" y="182"/>
                  </a:lnTo>
                  <a:lnTo>
                    <a:pt x="156" y="175"/>
                  </a:lnTo>
                  <a:lnTo>
                    <a:pt x="138" y="162"/>
                  </a:lnTo>
                  <a:lnTo>
                    <a:pt x="118" y="149"/>
                  </a:lnTo>
                  <a:lnTo>
                    <a:pt x="105" y="136"/>
                  </a:lnTo>
                  <a:lnTo>
                    <a:pt x="85" y="124"/>
                  </a:lnTo>
                  <a:lnTo>
                    <a:pt x="71" y="111"/>
                  </a:lnTo>
                  <a:lnTo>
                    <a:pt x="60" y="97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7" y="53"/>
                  </a:lnTo>
                  <a:lnTo>
                    <a:pt x="13" y="2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20"/>
                  </a:lnTo>
                  <a:lnTo>
                    <a:pt x="33" y="33"/>
                  </a:lnTo>
                  <a:lnTo>
                    <a:pt x="46" y="46"/>
                  </a:lnTo>
                  <a:lnTo>
                    <a:pt x="66" y="58"/>
                  </a:lnTo>
                  <a:lnTo>
                    <a:pt x="85" y="71"/>
                  </a:lnTo>
                  <a:lnTo>
                    <a:pt x="105" y="84"/>
                  </a:lnTo>
                  <a:lnTo>
                    <a:pt x="124" y="97"/>
                  </a:lnTo>
                  <a:lnTo>
                    <a:pt x="138" y="111"/>
                  </a:lnTo>
                  <a:lnTo>
                    <a:pt x="156" y="124"/>
                  </a:lnTo>
                  <a:lnTo>
                    <a:pt x="176" y="136"/>
                  </a:lnTo>
                  <a:lnTo>
                    <a:pt x="176" y="136"/>
                  </a:lnTo>
                  <a:close/>
                </a:path>
              </a:pathLst>
            </a:custGeom>
            <a:solidFill>
              <a:srgbClr val="FCAF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1" name="Freeform 81"/>
            <p:cNvSpPr>
              <a:spLocks/>
            </p:cNvSpPr>
            <p:nvPr/>
          </p:nvSpPr>
          <p:spPr bwMode="auto">
            <a:xfrm>
              <a:off x="4089" y="1985"/>
              <a:ext cx="26" cy="36"/>
            </a:xfrm>
            <a:custGeom>
              <a:avLst/>
              <a:gdLst>
                <a:gd name="T0" fmla="*/ 20 w 51"/>
                <a:gd name="T1" fmla="*/ 0 h 72"/>
                <a:gd name="T2" fmla="*/ 33 w 51"/>
                <a:gd name="T3" fmla="*/ 0 h 72"/>
                <a:gd name="T4" fmla="*/ 40 w 51"/>
                <a:gd name="T5" fmla="*/ 0 h 72"/>
                <a:gd name="T6" fmla="*/ 51 w 51"/>
                <a:gd name="T7" fmla="*/ 5 h 72"/>
                <a:gd name="T8" fmla="*/ 51 w 51"/>
                <a:gd name="T9" fmla="*/ 5 h 72"/>
                <a:gd name="T10" fmla="*/ 46 w 51"/>
                <a:gd name="T11" fmla="*/ 5 h 72"/>
                <a:gd name="T12" fmla="*/ 46 w 51"/>
                <a:gd name="T13" fmla="*/ 12 h 72"/>
                <a:gd name="T14" fmla="*/ 46 w 51"/>
                <a:gd name="T15" fmla="*/ 12 h 72"/>
                <a:gd name="T16" fmla="*/ 46 w 51"/>
                <a:gd name="T17" fmla="*/ 12 h 72"/>
                <a:gd name="T18" fmla="*/ 40 w 51"/>
                <a:gd name="T19" fmla="*/ 12 h 72"/>
                <a:gd name="T20" fmla="*/ 33 w 51"/>
                <a:gd name="T21" fmla="*/ 12 h 72"/>
                <a:gd name="T22" fmla="*/ 26 w 51"/>
                <a:gd name="T23" fmla="*/ 19 h 72"/>
                <a:gd name="T24" fmla="*/ 26 w 51"/>
                <a:gd name="T25" fmla="*/ 19 h 72"/>
                <a:gd name="T26" fmla="*/ 33 w 51"/>
                <a:gd name="T27" fmla="*/ 25 h 72"/>
                <a:gd name="T28" fmla="*/ 40 w 51"/>
                <a:gd name="T29" fmla="*/ 32 h 72"/>
                <a:gd name="T30" fmla="*/ 40 w 51"/>
                <a:gd name="T31" fmla="*/ 45 h 72"/>
                <a:gd name="T32" fmla="*/ 40 w 51"/>
                <a:gd name="T33" fmla="*/ 45 h 72"/>
                <a:gd name="T34" fmla="*/ 40 w 51"/>
                <a:gd name="T35" fmla="*/ 45 h 72"/>
                <a:gd name="T36" fmla="*/ 33 w 51"/>
                <a:gd name="T37" fmla="*/ 45 h 72"/>
                <a:gd name="T38" fmla="*/ 33 w 51"/>
                <a:gd name="T39" fmla="*/ 45 h 72"/>
                <a:gd name="T40" fmla="*/ 33 w 51"/>
                <a:gd name="T41" fmla="*/ 45 h 72"/>
                <a:gd name="T42" fmla="*/ 26 w 51"/>
                <a:gd name="T43" fmla="*/ 39 h 72"/>
                <a:gd name="T44" fmla="*/ 20 w 51"/>
                <a:gd name="T45" fmla="*/ 32 h 72"/>
                <a:gd name="T46" fmla="*/ 13 w 51"/>
                <a:gd name="T47" fmla="*/ 32 h 72"/>
                <a:gd name="T48" fmla="*/ 13 w 51"/>
                <a:gd name="T49" fmla="*/ 32 h 72"/>
                <a:gd name="T50" fmla="*/ 13 w 51"/>
                <a:gd name="T51" fmla="*/ 32 h 72"/>
                <a:gd name="T52" fmla="*/ 13 w 51"/>
                <a:gd name="T53" fmla="*/ 39 h 72"/>
                <a:gd name="T54" fmla="*/ 13 w 51"/>
                <a:gd name="T55" fmla="*/ 39 h 72"/>
                <a:gd name="T56" fmla="*/ 13 w 51"/>
                <a:gd name="T57" fmla="*/ 39 h 72"/>
                <a:gd name="T58" fmla="*/ 20 w 51"/>
                <a:gd name="T59" fmla="*/ 45 h 72"/>
                <a:gd name="T60" fmla="*/ 13 w 51"/>
                <a:gd name="T61" fmla="*/ 52 h 72"/>
                <a:gd name="T62" fmla="*/ 20 w 51"/>
                <a:gd name="T63" fmla="*/ 65 h 72"/>
                <a:gd name="T64" fmla="*/ 20 w 51"/>
                <a:gd name="T65" fmla="*/ 65 h 72"/>
                <a:gd name="T66" fmla="*/ 20 w 51"/>
                <a:gd name="T67" fmla="*/ 65 h 72"/>
                <a:gd name="T68" fmla="*/ 20 w 51"/>
                <a:gd name="T69" fmla="*/ 65 h 72"/>
                <a:gd name="T70" fmla="*/ 13 w 51"/>
                <a:gd name="T71" fmla="*/ 65 h 72"/>
                <a:gd name="T72" fmla="*/ 13 w 51"/>
                <a:gd name="T73" fmla="*/ 65 h 72"/>
                <a:gd name="T74" fmla="*/ 13 w 51"/>
                <a:gd name="T75" fmla="*/ 65 h 72"/>
                <a:gd name="T76" fmla="*/ 13 w 51"/>
                <a:gd name="T77" fmla="*/ 65 h 72"/>
                <a:gd name="T78" fmla="*/ 13 w 51"/>
                <a:gd name="T79" fmla="*/ 72 h 72"/>
                <a:gd name="T80" fmla="*/ 13 w 51"/>
                <a:gd name="T81" fmla="*/ 72 h 72"/>
                <a:gd name="T82" fmla="*/ 13 w 51"/>
                <a:gd name="T83" fmla="*/ 72 h 72"/>
                <a:gd name="T84" fmla="*/ 7 w 51"/>
                <a:gd name="T85" fmla="*/ 65 h 72"/>
                <a:gd name="T86" fmla="*/ 0 w 51"/>
                <a:gd name="T87" fmla="*/ 52 h 72"/>
                <a:gd name="T88" fmla="*/ 0 w 51"/>
                <a:gd name="T89" fmla="*/ 45 h 72"/>
                <a:gd name="T90" fmla="*/ 0 w 51"/>
                <a:gd name="T91" fmla="*/ 45 h 72"/>
                <a:gd name="T92" fmla="*/ 0 w 51"/>
                <a:gd name="T93" fmla="*/ 25 h 72"/>
                <a:gd name="T94" fmla="*/ 13 w 51"/>
                <a:gd name="T95" fmla="*/ 12 h 72"/>
                <a:gd name="T96" fmla="*/ 20 w 51"/>
                <a:gd name="T97" fmla="*/ 0 h 72"/>
                <a:gd name="T98" fmla="*/ 20 w 51"/>
                <a:gd name="T9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2">
                  <a:moveTo>
                    <a:pt x="20" y="0"/>
                  </a:moveTo>
                  <a:lnTo>
                    <a:pt x="33" y="0"/>
                  </a:lnTo>
                  <a:lnTo>
                    <a:pt x="40" y="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6" y="5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0" y="12"/>
                  </a:lnTo>
                  <a:lnTo>
                    <a:pt x="33" y="1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33" y="25"/>
                  </a:lnTo>
                  <a:lnTo>
                    <a:pt x="40" y="32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6" y="39"/>
                  </a:lnTo>
                  <a:lnTo>
                    <a:pt x="20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20" y="45"/>
                  </a:lnTo>
                  <a:lnTo>
                    <a:pt x="13" y="52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7" y="65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25"/>
                  </a:lnTo>
                  <a:lnTo>
                    <a:pt x="13" y="12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2" name="Freeform 82"/>
            <p:cNvSpPr>
              <a:spLocks/>
            </p:cNvSpPr>
            <p:nvPr/>
          </p:nvSpPr>
          <p:spPr bwMode="auto">
            <a:xfrm>
              <a:off x="4164" y="1865"/>
              <a:ext cx="45" cy="36"/>
            </a:xfrm>
            <a:custGeom>
              <a:avLst/>
              <a:gdLst>
                <a:gd name="T0" fmla="*/ 85 w 92"/>
                <a:gd name="T1" fmla="*/ 0 h 71"/>
                <a:gd name="T2" fmla="*/ 85 w 92"/>
                <a:gd name="T3" fmla="*/ 0 h 71"/>
                <a:gd name="T4" fmla="*/ 92 w 92"/>
                <a:gd name="T5" fmla="*/ 7 h 71"/>
                <a:gd name="T6" fmla="*/ 92 w 92"/>
                <a:gd name="T7" fmla="*/ 7 h 71"/>
                <a:gd name="T8" fmla="*/ 92 w 92"/>
                <a:gd name="T9" fmla="*/ 7 h 71"/>
                <a:gd name="T10" fmla="*/ 92 w 92"/>
                <a:gd name="T11" fmla="*/ 13 h 71"/>
                <a:gd name="T12" fmla="*/ 85 w 92"/>
                <a:gd name="T13" fmla="*/ 13 h 71"/>
                <a:gd name="T14" fmla="*/ 78 w 92"/>
                <a:gd name="T15" fmla="*/ 20 h 71"/>
                <a:gd name="T16" fmla="*/ 78 w 92"/>
                <a:gd name="T17" fmla="*/ 20 h 71"/>
                <a:gd name="T18" fmla="*/ 78 w 92"/>
                <a:gd name="T19" fmla="*/ 20 h 71"/>
                <a:gd name="T20" fmla="*/ 78 w 92"/>
                <a:gd name="T21" fmla="*/ 20 h 71"/>
                <a:gd name="T22" fmla="*/ 78 w 92"/>
                <a:gd name="T23" fmla="*/ 20 h 71"/>
                <a:gd name="T24" fmla="*/ 78 w 92"/>
                <a:gd name="T25" fmla="*/ 20 h 71"/>
                <a:gd name="T26" fmla="*/ 72 w 92"/>
                <a:gd name="T27" fmla="*/ 20 h 71"/>
                <a:gd name="T28" fmla="*/ 65 w 92"/>
                <a:gd name="T29" fmla="*/ 20 h 71"/>
                <a:gd name="T30" fmla="*/ 52 w 92"/>
                <a:gd name="T31" fmla="*/ 25 h 71"/>
                <a:gd name="T32" fmla="*/ 52 w 92"/>
                <a:gd name="T33" fmla="*/ 25 h 71"/>
                <a:gd name="T34" fmla="*/ 40 w 92"/>
                <a:gd name="T35" fmla="*/ 31 h 71"/>
                <a:gd name="T36" fmla="*/ 20 w 92"/>
                <a:gd name="T37" fmla="*/ 51 h 71"/>
                <a:gd name="T38" fmla="*/ 7 w 92"/>
                <a:gd name="T39" fmla="*/ 65 h 71"/>
                <a:gd name="T40" fmla="*/ 7 w 92"/>
                <a:gd name="T41" fmla="*/ 65 h 71"/>
                <a:gd name="T42" fmla="*/ 7 w 92"/>
                <a:gd name="T43" fmla="*/ 71 h 71"/>
                <a:gd name="T44" fmla="*/ 0 w 92"/>
                <a:gd name="T45" fmla="*/ 65 h 71"/>
                <a:gd name="T46" fmla="*/ 0 w 92"/>
                <a:gd name="T47" fmla="*/ 65 h 71"/>
                <a:gd name="T48" fmla="*/ 0 w 92"/>
                <a:gd name="T49" fmla="*/ 65 h 71"/>
                <a:gd name="T50" fmla="*/ 0 w 92"/>
                <a:gd name="T51" fmla="*/ 65 h 71"/>
                <a:gd name="T52" fmla="*/ 0 w 92"/>
                <a:gd name="T53" fmla="*/ 65 h 71"/>
                <a:gd name="T54" fmla="*/ 0 w 92"/>
                <a:gd name="T55" fmla="*/ 65 h 71"/>
                <a:gd name="T56" fmla="*/ 0 w 92"/>
                <a:gd name="T57" fmla="*/ 65 h 71"/>
                <a:gd name="T58" fmla="*/ 0 w 92"/>
                <a:gd name="T59" fmla="*/ 65 h 71"/>
                <a:gd name="T60" fmla="*/ 0 w 92"/>
                <a:gd name="T61" fmla="*/ 65 h 71"/>
                <a:gd name="T62" fmla="*/ 0 w 92"/>
                <a:gd name="T63" fmla="*/ 65 h 71"/>
                <a:gd name="T64" fmla="*/ 0 w 92"/>
                <a:gd name="T65" fmla="*/ 65 h 71"/>
                <a:gd name="T66" fmla="*/ 0 w 92"/>
                <a:gd name="T67" fmla="*/ 65 h 71"/>
                <a:gd name="T68" fmla="*/ 0 w 92"/>
                <a:gd name="T69" fmla="*/ 51 h 71"/>
                <a:gd name="T70" fmla="*/ 7 w 92"/>
                <a:gd name="T71" fmla="*/ 38 h 71"/>
                <a:gd name="T72" fmla="*/ 20 w 92"/>
                <a:gd name="T73" fmla="*/ 25 h 71"/>
                <a:gd name="T74" fmla="*/ 20 w 92"/>
                <a:gd name="T75" fmla="*/ 25 h 71"/>
                <a:gd name="T76" fmla="*/ 40 w 92"/>
                <a:gd name="T77" fmla="*/ 13 h 71"/>
                <a:gd name="T78" fmla="*/ 58 w 92"/>
                <a:gd name="T79" fmla="*/ 0 h 71"/>
                <a:gd name="T80" fmla="*/ 85 w 92"/>
                <a:gd name="T81" fmla="*/ 0 h 71"/>
                <a:gd name="T82" fmla="*/ 85 w 92"/>
                <a:gd name="T8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71">
                  <a:moveTo>
                    <a:pt x="85" y="0"/>
                  </a:moveTo>
                  <a:lnTo>
                    <a:pt x="85" y="0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13"/>
                  </a:lnTo>
                  <a:lnTo>
                    <a:pt x="85" y="13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2" y="20"/>
                  </a:lnTo>
                  <a:lnTo>
                    <a:pt x="65" y="20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40" y="31"/>
                  </a:lnTo>
                  <a:lnTo>
                    <a:pt x="20" y="51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7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51"/>
                  </a:lnTo>
                  <a:lnTo>
                    <a:pt x="7" y="38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40" y="13"/>
                  </a:lnTo>
                  <a:lnTo>
                    <a:pt x="58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3" name="Freeform 83"/>
            <p:cNvSpPr>
              <a:spLocks/>
            </p:cNvSpPr>
            <p:nvPr/>
          </p:nvSpPr>
          <p:spPr bwMode="auto">
            <a:xfrm>
              <a:off x="4180" y="1897"/>
              <a:ext cx="55" cy="62"/>
            </a:xfrm>
            <a:custGeom>
              <a:avLst/>
              <a:gdLst>
                <a:gd name="T0" fmla="*/ 19 w 110"/>
                <a:gd name="T1" fmla="*/ 20 h 122"/>
                <a:gd name="T2" fmla="*/ 39 w 110"/>
                <a:gd name="T3" fmla="*/ 6 h 122"/>
                <a:gd name="T4" fmla="*/ 59 w 110"/>
                <a:gd name="T5" fmla="*/ 0 h 122"/>
                <a:gd name="T6" fmla="*/ 78 w 110"/>
                <a:gd name="T7" fmla="*/ 0 h 122"/>
                <a:gd name="T8" fmla="*/ 78 w 110"/>
                <a:gd name="T9" fmla="*/ 0 h 122"/>
                <a:gd name="T10" fmla="*/ 90 w 110"/>
                <a:gd name="T11" fmla="*/ 6 h 122"/>
                <a:gd name="T12" fmla="*/ 103 w 110"/>
                <a:gd name="T13" fmla="*/ 20 h 122"/>
                <a:gd name="T14" fmla="*/ 110 w 110"/>
                <a:gd name="T15" fmla="*/ 31 h 122"/>
                <a:gd name="T16" fmla="*/ 110 w 110"/>
                <a:gd name="T17" fmla="*/ 31 h 122"/>
                <a:gd name="T18" fmla="*/ 110 w 110"/>
                <a:gd name="T19" fmla="*/ 58 h 122"/>
                <a:gd name="T20" fmla="*/ 103 w 110"/>
                <a:gd name="T21" fmla="*/ 78 h 122"/>
                <a:gd name="T22" fmla="*/ 90 w 110"/>
                <a:gd name="T23" fmla="*/ 98 h 122"/>
                <a:gd name="T24" fmla="*/ 90 w 110"/>
                <a:gd name="T25" fmla="*/ 98 h 122"/>
                <a:gd name="T26" fmla="*/ 72 w 110"/>
                <a:gd name="T27" fmla="*/ 109 h 122"/>
                <a:gd name="T28" fmla="*/ 52 w 110"/>
                <a:gd name="T29" fmla="*/ 122 h 122"/>
                <a:gd name="T30" fmla="*/ 25 w 110"/>
                <a:gd name="T31" fmla="*/ 116 h 122"/>
                <a:gd name="T32" fmla="*/ 25 w 110"/>
                <a:gd name="T33" fmla="*/ 116 h 122"/>
                <a:gd name="T34" fmla="*/ 19 w 110"/>
                <a:gd name="T35" fmla="*/ 109 h 122"/>
                <a:gd name="T36" fmla="*/ 7 w 110"/>
                <a:gd name="T37" fmla="*/ 104 h 122"/>
                <a:gd name="T38" fmla="*/ 0 w 110"/>
                <a:gd name="T39" fmla="*/ 91 h 122"/>
                <a:gd name="T40" fmla="*/ 0 w 110"/>
                <a:gd name="T41" fmla="*/ 91 h 122"/>
                <a:gd name="T42" fmla="*/ 0 w 110"/>
                <a:gd name="T43" fmla="*/ 91 h 122"/>
                <a:gd name="T44" fmla="*/ 0 w 110"/>
                <a:gd name="T45" fmla="*/ 84 h 122"/>
                <a:gd name="T46" fmla="*/ 0 w 110"/>
                <a:gd name="T47" fmla="*/ 84 h 122"/>
                <a:gd name="T48" fmla="*/ 0 w 110"/>
                <a:gd name="T49" fmla="*/ 84 h 122"/>
                <a:gd name="T50" fmla="*/ 0 w 110"/>
                <a:gd name="T51" fmla="*/ 58 h 122"/>
                <a:gd name="T52" fmla="*/ 12 w 110"/>
                <a:gd name="T53" fmla="*/ 38 h 122"/>
                <a:gd name="T54" fmla="*/ 19 w 110"/>
                <a:gd name="T55" fmla="*/ 20 h 122"/>
                <a:gd name="T56" fmla="*/ 19 w 110"/>
                <a:gd name="T57" fmla="*/ 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0" h="122">
                  <a:moveTo>
                    <a:pt x="19" y="20"/>
                  </a:moveTo>
                  <a:lnTo>
                    <a:pt x="39" y="6"/>
                  </a:lnTo>
                  <a:lnTo>
                    <a:pt x="59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90" y="6"/>
                  </a:lnTo>
                  <a:lnTo>
                    <a:pt x="103" y="20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58"/>
                  </a:lnTo>
                  <a:lnTo>
                    <a:pt x="103" y="7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72" y="109"/>
                  </a:lnTo>
                  <a:lnTo>
                    <a:pt x="52" y="122"/>
                  </a:lnTo>
                  <a:lnTo>
                    <a:pt x="25" y="116"/>
                  </a:lnTo>
                  <a:lnTo>
                    <a:pt x="25" y="116"/>
                  </a:lnTo>
                  <a:lnTo>
                    <a:pt x="19" y="109"/>
                  </a:lnTo>
                  <a:lnTo>
                    <a:pt x="7" y="10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58"/>
                  </a:lnTo>
                  <a:lnTo>
                    <a:pt x="12" y="38"/>
                  </a:lnTo>
                  <a:lnTo>
                    <a:pt x="19" y="20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4" name="Freeform 84"/>
            <p:cNvSpPr>
              <a:spLocks/>
            </p:cNvSpPr>
            <p:nvPr/>
          </p:nvSpPr>
          <p:spPr bwMode="auto">
            <a:xfrm>
              <a:off x="4184" y="2004"/>
              <a:ext cx="109" cy="43"/>
            </a:xfrm>
            <a:custGeom>
              <a:avLst/>
              <a:gdLst>
                <a:gd name="T0" fmla="*/ 12 w 219"/>
                <a:gd name="T1" fmla="*/ 0 h 84"/>
                <a:gd name="T2" fmla="*/ 32 w 219"/>
                <a:gd name="T3" fmla="*/ 6 h 84"/>
                <a:gd name="T4" fmla="*/ 58 w 219"/>
                <a:gd name="T5" fmla="*/ 13 h 84"/>
                <a:gd name="T6" fmla="*/ 76 w 219"/>
                <a:gd name="T7" fmla="*/ 6 h 84"/>
                <a:gd name="T8" fmla="*/ 76 w 219"/>
                <a:gd name="T9" fmla="*/ 6 h 84"/>
                <a:gd name="T10" fmla="*/ 96 w 219"/>
                <a:gd name="T11" fmla="*/ 13 h 84"/>
                <a:gd name="T12" fmla="*/ 123 w 219"/>
                <a:gd name="T13" fmla="*/ 20 h 84"/>
                <a:gd name="T14" fmla="*/ 143 w 219"/>
                <a:gd name="T15" fmla="*/ 26 h 84"/>
                <a:gd name="T16" fmla="*/ 161 w 219"/>
                <a:gd name="T17" fmla="*/ 26 h 84"/>
                <a:gd name="T18" fmla="*/ 181 w 219"/>
                <a:gd name="T19" fmla="*/ 13 h 84"/>
                <a:gd name="T20" fmla="*/ 181 w 219"/>
                <a:gd name="T21" fmla="*/ 13 h 84"/>
                <a:gd name="T22" fmla="*/ 194 w 219"/>
                <a:gd name="T23" fmla="*/ 20 h 84"/>
                <a:gd name="T24" fmla="*/ 208 w 219"/>
                <a:gd name="T25" fmla="*/ 26 h 84"/>
                <a:gd name="T26" fmla="*/ 219 w 219"/>
                <a:gd name="T27" fmla="*/ 38 h 84"/>
                <a:gd name="T28" fmla="*/ 219 w 219"/>
                <a:gd name="T29" fmla="*/ 38 h 84"/>
                <a:gd name="T30" fmla="*/ 214 w 219"/>
                <a:gd name="T31" fmla="*/ 58 h 84"/>
                <a:gd name="T32" fmla="*/ 201 w 219"/>
                <a:gd name="T33" fmla="*/ 71 h 84"/>
                <a:gd name="T34" fmla="*/ 181 w 219"/>
                <a:gd name="T35" fmla="*/ 84 h 84"/>
                <a:gd name="T36" fmla="*/ 181 w 219"/>
                <a:gd name="T37" fmla="*/ 84 h 84"/>
                <a:gd name="T38" fmla="*/ 154 w 219"/>
                <a:gd name="T39" fmla="*/ 84 h 84"/>
                <a:gd name="T40" fmla="*/ 136 w 219"/>
                <a:gd name="T41" fmla="*/ 78 h 84"/>
                <a:gd name="T42" fmla="*/ 116 w 219"/>
                <a:gd name="T43" fmla="*/ 64 h 84"/>
                <a:gd name="T44" fmla="*/ 116 w 219"/>
                <a:gd name="T45" fmla="*/ 64 h 84"/>
                <a:gd name="T46" fmla="*/ 96 w 219"/>
                <a:gd name="T47" fmla="*/ 78 h 84"/>
                <a:gd name="T48" fmla="*/ 76 w 219"/>
                <a:gd name="T49" fmla="*/ 78 h 84"/>
                <a:gd name="T50" fmla="*/ 58 w 219"/>
                <a:gd name="T51" fmla="*/ 78 h 84"/>
                <a:gd name="T52" fmla="*/ 58 w 219"/>
                <a:gd name="T53" fmla="*/ 78 h 84"/>
                <a:gd name="T54" fmla="*/ 38 w 219"/>
                <a:gd name="T55" fmla="*/ 71 h 84"/>
                <a:gd name="T56" fmla="*/ 18 w 219"/>
                <a:gd name="T57" fmla="*/ 58 h 84"/>
                <a:gd name="T58" fmla="*/ 5 w 219"/>
                <a:gd name="T59" fmla="*/ 38 h 84"/>
                <a:gd name="T60" fmla="*/ 5 w 219"/>
                <a:gd name="T61" fmla="*/ 38 h 84"/>
                <a:gd name="T62" fmla="*/ 0 w 219"/>
                <a:gd name="T63" fmla="*/ 38 h 84"/>
                <a:gd name="T64" fmla="*/ 0 w 219"/>
                <a:gd name="T65" fmla="*/ 33 h 84"/>
                <a:gd name="T66" fmla="*/ 0 w 219"/>
                <a:gd name="T67" fmla="*/ 26 h 84"/>
                <a:gd name="T68" fmla="*/ 0 w 219"/>
                <a:gd name="T69" fmla="*/ 26 h 84"/>
                <a:gd name="T70" fmla="*/ 0 w 219"/>
                <a:gd name="T71" fmla="*/ 20 h 84"/>
                <a:gd name="T72" fmla="*/ 5 w 219"/>
                <a:gd name="T73" fmla="*/ 6 h 84"/>
                <a:gd name="T74" fmla="*/ 12 w 219"/>
                <a:gd name="T75" fmla="*/ 0 h 84"/>
                <a:gd name="T76" fmla="*/ 12 w 219"/>
                <a:gd name="T7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9" h="84">
                  <a:moveTo>
                    <a:pt x="12" y="0"/>
                  </a:moveTo>
                  <a:lnTo>
                    <a:pt x="32" y="6"/>
                  </a:lnTo>
                  <a:lnTo>
                    <a:pt x="58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96" y="13"/>
                  </a:lnTo>
                  <a:lnTo>
                    <a:pt x="123" y="20"/>
                  </a:lnTo>
                  <a:lnTo>
                    <a:pt x="143" y="26"/>
                  </a:lnTo>
                  <a:lnTo>
                    <a:pt x="161" y="26"/>
                  </a:lnTo>
                  <a:lnTo>
                    <a:pt x="181" y="13"/>
                  </a:lnTo>
                  <a:lnTo>
                    <a:pt x="181" y="13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14" y="58"/>
                  </a:lnTo>
                  <a:lnTo>
                    <a:pt x="201" y="71"/>
                  </a:lnTo>
                  <a:lnTo>
                    <a:pt x="181" y="84"/>
                  </a:lnTo>
                  <a:lnTo>
                    <a:pt x="181" y="84"/>
                  </a:lnTo>
                  <a:lnTo>
                    <a:pt x="154" y="84"/>
                  </a:lnTo>
                  <a:lnTo>
                    <a:pt x="136" y="78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96" y="78"/>
                  </a:lnTo>
                  <a:lnTo>
                    <a:pt x="76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38" y="71"/>
                  </a:lnTo>
                  <a:lnTo>
                    <a:pt x="18" y="5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5" y="6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5" name="Freeform 85"/>
            <p:cNvSpPr>
              <a:spLocks/>
            </p:cNvSpPr>
            <p:nvPr/>
          </p:nvSpPr>
          <p:spPr bwMode="auto">
            <a:xfrm>
              <a:off x="4186" y="1904"/>
              <a:ext cx="39" cy="42"/>
            </a:xfrm>
            <a:custGeom>
              <a:avLst/>
              <a:gdLst>
                <a:gd name="T0" fmla="*/ 20 w 78"/>
                <a:gd name="T1" fmla="*/ 18 h 85"/>
                <a:gd name="T2" fmla="*/ 33 w 78"/>
                <a:gd name="T3" fmla="*/ 7 h 85"/>
                <a:gd name="T4" fmla="*/ 47 w 78"/>
                <a:gd name="T5" fmla="*/ 0 h 85"/>
                <a:gd name="T6" fmla="*/ 66 w 78"/>
                <a:gd name="T7" fmla="*/ 0 h 85"/>
                <a:gd name="T8" fmla="*/ 66 w 78"/>
                <a:gd name="T9" fmla="*/ 0 h 85"/>
                <a:gd name="T10" fmla="*/ 78 w 78"/>
                <a:gd name="T11" fmla="*/ 18 h 85"/>
                <a:gd name="T12" fmla="*/ 78 w 78"/>
                <a:gd name="T13" fmla="*/ 31 h 85"/>
                <a:gd name="T14" fmla="*/ 78 w 78"/>
                <a:gd name="T15" fmla="*/ 51 h 85"/>
                <a:gd name="T16" fmla="*/ 78 w 78"/>
                <a:gd name="T17" fmla="*/ 51 h 85"/>
                <a:gd name="T18" fmla="*/ 71 w 78"/>
                <a:gd name="T19" fmla="*/ 65 h 85"/>
                <a:gd name="T20" fmla="*/ 60 w 78"/>
                <a:gd name="T21" fmla="*/ 78 h 85"/>
                <a:gd name="T22" fmla="*/ 47 w 78"/>
                <a:gd name="T23" fmla="*/ 85 h 85"/>
                <a:gd name="T24" fmla="*/ 47 w 78"/>
                <a:gd name="T25" fmla="*/ 85 h 85"/>
                <a:gd name="T26" fmla="*/ 47 w 78"/>
                <a:gd name="T27" fmla="*/ 78 h 85"/>
                <a:gd name="T28" fmla="*/ 47 w 78"/>
                <a:gd name="T29" fmla="*/ 65 h 85"/>
                <a:gd name="T30" fmla="*/ 40 w 78"/>
                <a:gd name="T31" fmla="*/ 51 h 85"/>
                <a:gd name="T32" fmla="*/ 40 w 78"/>
                <a:gd name="T33" fmla="*/ 51 h 85"/>
                <a:gd name="T34" fmla="*/ 40 w 78"/>
                <a:gd name="T35" fmla="*/ 51 h 85"/>
                <a:gd name="T36" fmla="*/ 33 w 78"/>
                <a:gd name="T37" fmla="*/ 51 h 85"/>
                <a:gd name="T38" fmla="*/ 33 w 78"/>
                <a:gd name="T39" fmla="*/ 45 h 85"/>
                <a:gd name="T40" fmla="*/ 33 w 78"/>
                <a:gd name="T41" fmla="*/ 45 h 85"/>
                <a:gd name="T42" fmla="*/ 27 w 78"/>
                <a:gd name="T43" fmla="*/ 45 h 85"/>
                <a:gd name="T44" fmla="*/ 13 w 78"/>
                <a:gd name="T45" fmla="*/ 51 h 85"/>
                <a:gd name="T46" fmla="*/ 7 w 78"/>
                <a:gd name="T47" fmla="*/ 58 h 85"/>
                <a:gd name="T48" fmla="*/ 7 w 78"/>
                <a:gd name="T49" fmla="*/ 58 h 85"/>
                <a:gd name="T50" fmla="*/ 7 w 78"/>
                <a:gd name="T51" fmla="*/ 58 h 85"/>
                <a:gd name="T52" fmla="*/ 0 w 78"/>
                <a:gd name="T53" fmla="*/ 71 h 85"/>
                <a:gd name="T54" fmla="*/ 0 w 78"/>
                <a:gd name="T55" fmla="*/ 71 h 85"/>
                <a:gd name="T56" fmla="*/ 0 w 78"/>
                <a:gd name="T57" fmla="*/ 71 h 85"/>
                <a:gd name="T58" fmla="*/ 0 w 78"/>
                <a:gd name="T59" fmla="*/ 51 h 85"/>
                <a:gd name="T60" fmla="*/ 7 w 78"/>
                <a:gd name="T61" fmla="*/ 38 h 85"/>
                <a:gd name="T62" fmla="*/ 20 w 78"/>
                <a:gd name="T63" fmla="*/ 18 h 85"/>
                <a:gd name="T64" fmla="*/ 20 w 78"/>
                <a:gd name="T65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85">
                  <a:moveTo>
                    <a:pt x="20" y="18"/>
                  </a:moveTo>
                  <a:lnTo>
                    <a:pt x="33" y="7"/>
                  </a:lnTo>
                  <a:lnTo>
                    <a:pt x="4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8" y="18"/>
                  </a:lnTo>
                  <a:lnTo>
                    <a:pt x="78" y="31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71" y="65"/>
                  </a:lnTo>
                  <a:lnTo>
                    <a:pt x="60" y="78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78"/>
                  </a:lnTo>
                  <a:lnTo>
                    <a:pt x="47" y="65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33" y="51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7" y="45"/>
                  </a:lnTo>
                  <a:lnTo>
                    <a:pt x="13" y="51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51"/>
                  </a:lnTo>
                  <a:lnTo>
                    <a:pt x="7" y="38"/>
                  </a:lnTo>
                  <a:lnTo>
                    <a:pt x="20" y="18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6" name="Freeform 86"/>
            <p:cNvSpPr>
              <a:spLocks/>
            </p:cNvSpPr>
            <p:nvPr/>
          </p:nvSpPr>
          <p:spPr bwMode="auto">
            <a:xfrm>
              <a:off x="4193" y="2047"/>
              <a:ext cx="45" cy="32"/>
            </a:xfrm>
            <a:custGeom>
              <a:avLst/>
              <a:gdLst>
                <a:gd name="T0" fmla="*/ 92 w 92"/>
                <a:gd name="T1" fmla="*/ 7 h 65"/>
                <a:gd name="T2" fmla="*/ 85 w 92"/>
                <a:gd name="T3" fmla="*/ 32 h 65"/>
                <a:gd name="T4" fmla="*/ 78 w 92"/>
                <a:gd name="T5" fmla="*/ 52 h 65"/>
                <a:gd name="T6" fmla="*/ 58 w 92"/>
                <a:gd name="T7" fmla="*/ 65 h 65"/>
                <a:gd name="T8" fmla="*/ 58 w 92"/>
                <a:gd name="T9" fmla="*/ 65 h 65"/>
                <a:gd name="T10" fmla="*/ 34 w 92"/>
                <a:gd name="T11" fmla="*/ 58 h 65"/>
                <a:gd name="T12" fmla="*/ 20 w 92"/>
                <a:gd name="T13" fmla="*/ 38 h 65"/>
                <a:gd name="T14" fmla="*/ 7 w 92"/>
                <a:gd name="T15" fmla="*/ 20 h 65"/>
                <a:gd name="T16" fmla="*/ 0 w 92"/>
                <a:gd name="T17" fmla="*/ 0 h 65"/>
                <a:gd name="T18" fmla="*/ 0 w 92"/>
                <a:gd name="T19" fmla="*/ 0 h 65"/>
                <a:gd name="T20" fmla="*/ 27 w 92"/>
                <a:gd name="T21" fmla="*/ 7 h 65"/>
                <a:gd name="T22" fmla="*/ 58 w 92"/>
                <a:gd name="T23" fmla="*/ 13 h 65"/>
                <a:gd name="T24" fmla="*/ 92 w 92"/>
                <a:gd name="T25" fmla="*/ 7 h 65"/>
                <a:gd name="T26" fmla="*/ 92 w 92"/>
                <a:gd name="T27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65">
                  <a:moveTo>
                    <a:pt x="92" y="7"/>
                  </a:moveTo>
                  <a:lnTo>
                    <a:pt x="85" y="32"/>
                  </a:lnTo>
                  <a:lnTo>
                    <a:pt x="78" y="52"/>
                  </a:lnTo>
                  <a:lnTo>
                    <a:pt x="58" y="65"/>
                  </a:lnTo>
                  <a:lnTo>
                    <a:pt x="58" y="65"/>
                  </a:lnTo>
                  <a:lnTo>
                    <a:pt x="34" y="58"/>
                  </a:lnTo>
                  <a:lnTo>
                    <a:pt x="20" y="38"/>
                  </a:lnTo>
                  <a:lnTo>
                    <a:pt x="7" y="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7"/>
                  </a:lnTo>
                  <a:lnTo>
                    <a:pt x="58" y="13"/>
                  </a:lnTo>
                  <a:lnTo>
                    <a:pt x="92" y="7"/>
                  </a:lnTo>
                  <a:lnTo>
                    <a:pt x="92" y="7"/>
                  </a:lnTo>
                  <a:close/>
                </a:path>
              </a:pathLst>
            </a:custGeom>
            <a:solidFill>
              <a:srgbClr val="820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7" name="Freeform 87"/>
            <p:cNvSpPr>
              <a:spLocks/>
            </p:cNvSpPr>
            <p:nvPr/>
          </p:nvSpPr>
          <p:spPr bwMode="auto">
            <a:xfrm>
              <a:off x="4219" y="2130"/>
              <a:ext cx="33" cy="36"/>
            </a:xfrm>
            <a:custGeom>
              <a:avLst/>
              <a:gdLst>
                <a:gd name="T0" fmla="*/ 25 w 65"/>
                <a:gd name="T1" fmla="*/ 53 h 71"/>
                <a:gd name="T2" fmla="*/ 39 w 65"/>
                <a:gd name="T3" fmla="*/ 39 h 71"/>
                <a:gd name="T4" fmla="*/ 52 w 65"/>
                <a:gd name="T5" fmla="*/ 20 h 71"/>
                <a:gd name="T6" fmla="*/ 65 w 65"/>
                <a:gd name="T7" fmla="*/ 0 h 71"/>
                <a:gd name="T8" fmla="*/ 65 w 65"/>
                <a:gd name="T9" fmla="*/ 0 h 71"/>
                <a:gd name="T10" fmla="*/ 59 w 65"/>
                <a:gd name="T11" fmla="*/ 26 h 71"/>
                <a:gd name="T12" fmla="*/ 45 w 65"/>
                <a:gd name="T13" fmla="*/ 46 h 71"/>
                <a:gd name="T14" fmla="*/ 25 w 65"/>
                <a:gd name="T15" fmla="*/ 59 h 71"/>
                <a:gd name="T16" fmla="*/ 25 w 65"/>
                <a:gd name="T17" fmla="*/ 59 h 71"/>
                <a:gd name="T18" fmla="*/ 19 w 65"/>
                <a:gd name="T19" fmla="*/ 66 h 71"/>
                <a:gd name="T20" fmla="*/ 5 w 65"/>
                <a:gd name="T21" fmla="*/ 66 h 71"/>
                <a:gd name="T22" fmla="*/ 0 w 65"/>
                <a:gd name="T23" fmla="*/ 71 h 71"/>
                <a:gd name="T24" fmla="*/ 0 w 65"/>
                <a:gd name="T25" fmla="*/ 71 h 71"/>
                <a:gd name="T26" fmla="*/ 5 w 65"/>
                <a:gd name="T27" fmla="*/ 66 h 71"/>
                <a:gd name="T28" fmla="*/ 12 w 65"/>
                <a:gd name="T29" fmla="*/ 59 h 71"/>
                <a:gd name="T30" fmla="*/ 25 w 65"/>
                <a:gd name="T31" fmla="*/ 53 h 71"/>
                <a:gd name="T32" fmla="*/ 25 w 65"/>
                <a:gd name="T33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1">
                  <a:moveTo>
                    <a:pt x="25" y="53"/>
                  </a:moveTo>
                  <a:lnTo>
                    <a:pt x="39" y="39"/>
                  </a:lnTo>
                  <a:lnTo>
                    <a:pt x="52" y="2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9" y="26"/>
                  </a:lnTo>
                  <a:lnTo>
                    <a:pt x="45" y="46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5" y="66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5" y="66"/>
                  </a:lnTo>
                  <a:lnTo>
                    <a:pt x="12" y="59"/>
                  </a:lnTo>
                  <a:lnTo>
                    <a:pt x="25" y="53"/>
                  </a:lnTo>
                  <a:lnTo>
                    <a:pt x="25" y="53"/>
                  </a:lnTo>
                  <a:close/>
                </a:path>
              </a:pathLst>
            </a:custGeom>
            <a:solidFill>
              <a:srgbClr val="A56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8" name="Freeform 88"/>
            <p:cNvSpPr>
              <a:spLocks/>
            </p:cNvSpPr>
            <p:nvPr/>
          </p:nvSpPr>
          <p:spPr bwMode="auto">
            <a:xfrm>
              <a:off x="4228" y="1770"/>
              <a:ext cx="250" cy="205"/>
            </a:xfrm>
            <a:custGeom>
              <a:avLst/>
              <a:gdLst>
                <a:gd name="T0" fmla="*/ 136 w 499"/>
                <a:gd name="T1" fmla="*/ 20 h 410"/>
                <a:gd name="T2" fmla="*/ 176 w 499"/>
                <a:gd name="T3" fmla="*/ 40 h 410"/>
                <a:gd name="T4" fmla="*/ 207 w 499"/>
                <a:gd name="T5" fmla="*/ 66 h 410"/>
                <a:gd name="T6" fmla="*/ 240 w 499"/>
                <a:gd name="T7" fmla="*/ 91 h 410"/>
                <a:gd name="T8" fmla="*/ 272 w 499"/>
                <a:gd name="T9" fmla="*/ 118 h 410"/>
                <a:gd name="T10" fmla="*/ 298 w 499"/>
                <a:gd name="T11" fmla="*/ 149 h 410"/>
                <a:gd name="T12" fmla="*/ 332 w 499"/>
                <a:gd name="T13" fmla="*/ 182 h 410"/>
                <a:gd name="T14" fmla="*/ 363 w 499"/>
                <a:gd name="T15" fmla="*/ 214 h 410"/>
                <a:gd name="T16" fmla="*/ 376 w 499"/>
                <a:gd name="T17" fmla="*/ 234 h 410"/>
                <a:gd name="T18" fmla="*/ 403 w 499"/>
                <a:gd name="T19" fmla="*/ 267 h 410"/>
                <a:gd name="T20" fmla="*/ 428 w 499"/>
                <a:gd name="T21" fmla="*/ 305 h 410"/>
                <a:gd name="T22" fmla="*/ 454 w 499"/>
                <a:gd name="T23" fmla="*/ 338 h 410"/>
                <a:gd name="T24" fmla="*/ 481 w 499"/>
                <a:gd name="T25" fmla="*/ 376 h 410"/>
                <a:gd name="T26" fmla="*/ 499 w 499"/>
                <a:gd name="T27" fmla="*/ 410 h 410"/>
                <a:gd name="T28" fmla="*/ 481 w 499"/>
                <a:gd name="T29" fmla="*/ 403 h 410"/>
                <a:gd name="T30" fmla="*/ 441 w 499"/>
                <a:gd name="T31" fmla="*/ 396 h 410"/>
                <a:gd name="T32" fmla="*/ 390 w 499"/>
                <a:gd name="T33" fmla="*/ 390 h 410"/>
                <a:gd name="T34" fmla="*/ 345 w 499"/>
                <a:gd name="T35" fmla="*/ 383 h 410"/>
                <a:gd name="T36" fmla="*/ 292 w 499"/>
                <a:gd name="T37" fmla="*/ 390 h 410"/>
                <a:gd name="T38" fmla="*/ 267 w 499"/>
                <a:gd name="T39" fmla="*/ 390 h 410"/>
                <a:gd name="T40" fmla="*/ 234 w 499"/>
                <a:gd name="T41" fmla="*/ 396 h 410"/>
                <a:gd name="T42" fmla="*/ 214 w 499"/>
                <a:gd name="T43" fmla="*/ 403 h 410"/>
                <a:gd name="T44" fmla="*/ 220 w 499"/>
                <a:gd name="T45" fmla="*/ 363 h 410"/>
                <a:gd name="T46" fmla="*/ 227 w 499"/>
                <a:gd name="T47" fmla="*/ 318 h 410"/>
                <a:gd name="T48" fmla="*/ 227 w 499"/>
                <a:gd name="T49" fmla="*/ 280 h 410"/>
                <a:gd name="T50" fmla="*/ 220 w 499"/>
                <a:gd name="T51" fmla="*/ 240 h 410"/>
                <a:gd name="T52" fmla="*/ 207 w 499"/>
                <a:gd name="T53" fmla="*/ 202 h 410"/>
                <a:gd name="T54" fmla="*/ 196 w 499"/>
                <a:gd name="T55" fmla="*/ 162 h 410"/>
                <a:gd name="T56" fmla="*/ 169 w 499"/>
                <a:gd name="T57" fmla="*/ 131 h 410"/>
                <a:gd name="T58" fmla="*/ 142 w 499"/>
                <a:gd name="T59" fmla="*/ 98 h 410"/>
                <a:gd name="T60" fmla="*/ 129 w 499"/>
                <a:gd name="T61" fmla="*/ 84 h 410"/>
                <a:gd name="T62" fmla="*/ 91 w 499"/>
                <a:gd name="T63" fmla="*/ 46 h 410"/>
                <a:gd name="T64" fmla="*/ 53 w 499"/>
                <a:gd name="T65" fmla="*/ 20 h 410"/>
                <a:gd name="T66" fmla="*/ 0 w 499"/>
                <a:gd name="T67" fmla="*/ 7 h 410"/>
                <a:gd name="T68" fmla="*/ 33 w 499"/>
                <a:gd name="T69" fmla="*/ 0 h 410"/>
                <a:gd name="T70" fmla="*/ 91 w 499"/>
                <a:gd name="T71" fmla="*/ 7 h 410"/>
                <a:gd name="T72" fmla="*/ 118 w 499"/>
                <a:gd name="T73" fmla="*/ 7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9" h="410">
                  <a:moveTo>
                    <a:pt x="118" y="7"/>
                  </a:moveTo>
                  <a:lnTo>
                    <a:pt x="136" y="20"/>
                  </a:lnTo>
                  <a:lnTo>
                    <a:pt x="156" y="26"/>
                  </a:lnTo>
                  <a:lnTo>
                    <a:pt x="176" y="40"/>
                  </a:lnTo>
                  <a:lnTo>
                    <a:pt x="196" y="53"/>
                  </a:lnTo>
                  <a:lnTo>
                    <a:pt x="207" y="66"/>
                  </a:lnTo>
                  <a:lnTo>
                    <a:pt x="227" y="78"/>
                  </a:lnTo>
                  <a:lnTo>
                    <a:pt x="240" y="91"/>
                  </a:lnTo>
                  <a:lnTo>
                    <a:pt x="260" y="104"/>
                  </a:lnTo>
                  <a:lnTo>
                    <a:pt x="272" y="118"/>
                  </a:lnTo>
                  <a:lnTo>
                    <a:pt x="285" y="138"/>
                  </a:lnTo>
                  <a:lnTo>
                    <a:pt x="298" y="149"/>
                  </a:lnTo>
                  <a:lnTo>
                    <a:pt x="318" y="169"/>
                  </a:lnTo>
                  <a:lnTo>
                    <a:pt x="332" y="182"/>
                  </a:lnTo>
                  <a:lnTo>
                    <a:pt x="345" y="202"/>
                  </a:lnTo>
                  <a:lnTo>
                    <a:pt x="363" y="214"/>
                  </a:lnTo>
                  <a:lnTo>
                    <a:pt x="363" y="214"/>
                  </a:lnTo>
                  <a:lnTo>
                    <a:pt x="376" y="234"/>
                  </a:lnTo>
                  <a:lnTo>
                    <a:pt x="390" y="254"/>
                  </a:lnTo>
                  <a:lnTo>
                    <a:pt x="403" y="267"/>
                  </a:lnTo>
                  <a:lnTo>
                    <a:pt x="416" y="285"/>
                  </a:lnTo>
                  <a:lnTo>
                    <a:pt x="428" y="305"/>
                  </a:lnTo>
                  <a:lnTo>
                    <a:pt x="441" y="318"/>
                  </a:lnTo>
                  <a:lnTo>
                    <a:pt x="454" y="338"/>
                  </a:lnTo>
                  <a:lnTo>
                    <a:pt x="468" y="358"/>
                  </a:lnTo>
                  <a:lnTo>
                    <a:pt x="481" y="376"/>
                  </a:lnTo>
                  <a:lnTo>
                    <a:pt x="493" y="396"/>
                  </a:lnTo>
                  <a:lnTo>
                    <a:pt x="499" y="410"/>
                  </a:lnTo>
                  <a:lnTo>
                    <a:pt x="499" y="410"/>
                  </a:lnTo>
                  <a:lnTo>
                    <a:pt x="481" y="403"/>
                  </a:lnTo>
                  <a:lnTo>
                    <a:pt x="461" y="396"/>
                  </a:lnTo>
                  <a:lnTo>
                    <a:pt x="441" y="396"/>
                  </a:lnTo>
                  <a:lnTo>
                    <a:pt x="416" y="390"/>
                  </a:lnTo>
                  <a:lnTo>
                    <a:pt x="390" y="390"/>
                  </a:lnTo>
                  <a:lnTo>
                    <a:pt x="370" y="383"/>
                  </a:lnTo>
                  <a:lnTo>
                    <a:pt x="345" y="383"/>
                  </a:lnTo>
                  <a:lnTo>
                    <a:pt x="318" y="383"/>
                  </a:lnTo>
                  <a:lnTo>
                    <a:pt x="292" y="390"/>
                  </a:lnTo>
                  <a:lnTo>
                    <a:pt x="267" y="390"/>
                  </a:lnTo>
                  <a:lnTo>
                    <a:pt x="267" y="390"/>
                  </a:lnTo>
                  <a:lnTo>
                    <a:pt x="254" y="396"/>
                  </a:lnTo>
                  <a:lnTo>
                    <a:pt x="234" y="396"/>
                  </a:lnTo>
                  <a:lnTo>
                    <a:pt x="214" y="403"/>
                  </a:lnTo>
                  <a:lnTo>
                    <a:pt x="214" y="403"/>
                  </a:lnTo>
                  <a:lnTo>
                    <a:pt x="220" y="383"/>
                  </a:lnTo>
                  <a:lnTo>
                    <a:pt x="220" y="363"/>
                  </a:lnTo>
                  <a:lnTo>
                    <a:pt x="220" y="338"/>
                  </a:lnTo>
                  <a:lnTo>
                    <a:pt x="227" y="318"/>
                  </a:lnTo>
                  <a:lnTo>
                    <a:pt x="227" y="298"/>
                  </a:lnTo>
                  <a:lnTo>
                    <a:pt x="227" y="280"/>
                  </a:lnTo>
                  <a:lnTo>
                    <a:pt x="220" y="260"/>
                  </a:lnTo>
                  <a:lnTo>
                    <a:pt x="220" y="240"/>
                  </a:lnTo>
                  <a:lnTo>
                    <a:pt x="214" y="220"/>
                  </a:lnTo>
                  <a:lnTo>
                    <a:pt x="207" y="202"/>
                  </a:lnTo>
                  <a:lnTo>
                    <a:pt x="200" y="182"/>
                  </a:lnTo>
                  <a:lnTo>
                    <a:pt x="196" y="162"/>
                  </a:lnTo>
                  <a:lnTo>
                    <a:pt x="182" y="143"/>
                  </a:lnTo>
                  <a:lnTo>
                    <a:pt x="169" y="131"/>
                  </a:lnTo>
                  <a:lnTo>
                    <a:pt x="156" y="111"/>
                  </a:lnTo>
                  <a:lnTo>
                    <a:pt x="142" y="98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11" y="66"/>
                  </a:lnTo>
                  <a:lnTo>
                    <a:pt x="91" y="46"/>
                  </a:lnTo>
                  <a:lnTo>
                    <a:pt x="71" y="33"/>
                  </a:lnTo>
                  <a:lnTo>
                    <a:pt x="53" y="20"/>
                  </a:lnTo>
                  <a:lnTo>
                    <a:pt x="26" y="13"/>
                  </a:lnTo>
                  <a:lnTo>
                    <a:pt x="0" y="7"/>
                  </a:lnTo>
                  <a:lnTo>
                    <a:pt x="0" y="7"/>
                  </a:lnTo>
                  <a:lnTo>
                    <a:pt x="33" y="0"/>
                  </a:lnTo>
                  <a:lnTo>
                    <a:pt x="58" y="0"/>
                  </a:lnTo>
                  <a:lnTo>
                    <a:pt x="91" y="7"/>
                  </a:lnTo>
                  <a:lnTo>
                    <a:pt x="118" y="7"/>
                  </a:lnTo>
                  <a:lnTo>
                    <a:pt x="118" y="7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69" name="Freeform 89"/>
            <p:cNvSpPr>
              <a:spLocks/>
            </p:cNvSpPr>
            <p:nvPr/>
          </p:nvSpPr>
          <p:spPr bwMode="auto">
            <a:xfrm>
              <a:off x="4248" y="1913"/>
              <a:ext cx="39" cy="42"/>
            </a:xfrm>
            <a:custGeom>
              <a:avLst/>
              <a:gdLst>
                <a:gd name="T0" fmla="*/ 6 w 78"/>
                <a:gd name="T1" fmla="*/ 13 h 85"/>
                <a:gd name="T2" fmla="*/ 24 w 78"/>
                <a:gd name="T3" fmla="*/ 0 h 85"/>
                <a:gd name="T4" fmla="*/ 38 w 78"/>
                <a:gd name="T5" fmla="*/ 0 h 85"/>
                <a:gd name="T6" fmla="*/ 58 w 78"/>
                <a:gd name="T7" fmla="*/ 0 h 85"/>
                <a:gd name="T8" fmla="*/ 58 w 78"/>
                <a:gd name="T9" fmla="*/ 0 h 85"/>
                <a:gd name="T10" fmla="*/ 71 w 78"/>
                <a:gd name="T11" fmla="*/ 13 h 85"/>
                <a:gd name="T12" fmla="*/ 78 w 78"/>
                <a:gd name="T13" fmla="*/ 33 h 85"/>
                <a:gd name="T14" fmla="*/ 78 w 78"/>
                <a:gd name="T15" fmla="*/ 47 h 85"/>
                <a:gd name="T16" fmla="*/ 78 w 78"/>
                <a:gd name="T17" fmla="*/ 47 h 85"/>
                <a:gd name="T18" fmla="*/ 71 w 78"/>
                <a:gd name="T19" fmla="*/ 67 h 85"/>
                <a:gd name="T20" fmla="*/ 64 w 78"/>
                <a:gd name="T21" fmla="*/ 78 h 85"/>
                <a:gd name="T22" fmla="*/ 44 w 78"/>
                <a:gd name="T23" fmla="*/ 85 h 85"/>
                <a:gd name="T24" fmla="*/ 44 w 78"/>
                <a:gd name="T25" fmla="*/ 85 h 85"/>
                <a:gd name="T26" fmla="*/ 44 w 78"/>
                <a:gd name="T27" fmla="*/ 85 h 85"/>
                <a:gd name="T28" fmla="*/ 31 w 78"/>
                <a:gd name="T29" fmla="*/ 85 h 85"/>
                <a:gd name="T30" fmla="*/ 24 w 78"/>
                <a:gd name="T31" fmla="*/ 85 h 85"/>
                <a:gd name="T32" fmla="*/ 24 w 78"/>
                <a:gd name="T33" fmla="*/ 85 h 85"/>
                <a:gd name="T34" fmla="*/ 31 w 78"/>
                <a:gd name="T35" fmla="*/ 73 h 85"/>
                <a:gd name="T36" fmla="*/ 31 w 78"/>
                <a:gd name="T37" fmla="*/ 67 h 85"/>
                <a:gd name="T38" fmla="*/ 31 w 78"/>
                <a:gd name="T39" fmla="*/ 53 h 85"/>
                <a:gd name="T40" fmla="*/ 31 w 78"/>
                <a:gd name="T41" fmla="*/ 53 h 85"/>
                <a:gd name="T42" fmla="*/ 24 w 78"/>
                <a:gd name="T43" fmla="*/ 53 h 85"/>
                <a:gd name="T44" fmla="*/ 18 w 78"/>
                <a:gd name="T45" fmla="*/ 47 h 85"/>
                <a:gd name="T46" fmla="*/ 13 w 78"/>
                <a:gd name="T47" fmla="*/ 47 h 85"/>
                <a:gd name="T48" fmla="*/ 13 w 78"/>
                <a:gd name="T49" fmla="*/ 47 h 85"/>
                <a:gd name="T50" fmla="*/ 6 w 78"/>
                <a:gd name="T51" fmla="*/ 47 h 85"/>
                <a:gd name="T52" fmla="*/ 0 w 78"/>
                <a:gd name="T53" fmla="*/ 53 h 85"/>
                <a:gd name="T54" fmla="*/ 0 w 78"/>
                <a:gd name="T55" fmla="*/ 53 h 85"/>
                <a:gd name="T56" fmla="*/ 0 w 78"/>
                <a:gd name="T57" fmla="*/ 53 h 85"/>
                <a:gd name="T58" fmla="*/ 0 w 78"/>
                <a:gd name="T59" fmla="*/ 40 h 85"/>
                <a:gd name="T60" fmla="*/ 0 w 78"/>
                <a:gd name="T61" fmla="*/ 20 h 85"/>
                <a:gd name="T62" fmla="*/ 6 w 78"/>
                <a:gd name="T63" fmla="*/ 13 h 85"/>
                <a:gd name="T64" fmla="*/ 6 w 78"/>
                <a:gd name="T65" fmla="*/ 1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85">
                  <a:moveTo>
                    <a:pt x="6" y="13"/>
                  </a:moveTo>
                  <a:lnTo>
                    <a:pt x="24" y="0"/>
                  </a:lnTo>
                  <a:lnTo>
                    <a:pt x="3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1" y="13"/>
                  </a:lnTo>
                  <a:lnTo>
                    <a:pt x="78" y="33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71" y="67"/>
                  </a:lnTo>
                  <a:lnTo>
                    <a:pt x="64" y="78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31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31" y="73"/>
                  </a:lnTo>
                  <a:lnTo>
                    <a:pt x="31" y="67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24" y="53"/>
                  </a:lnTo>
                  <a:lnTo>
                    <a:pt x="18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6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40"/>
                  </a:lnTo>
                  <a:lnTo>
                    <a:pt x="0" y="20"/>
                  </a:lnTo>
                  <a:lnTo>
                    <a:pt x="6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0" name="Freeform 90"/>
            <p:cNvSpPr>
              <a:spLocks/>
            </p:cNvSpPr>
            <p:nvPr/>
          </p:nvSpPr>
          <p:spPr bwMode="auto">
            <a:xfrm>
              <a:off x="4261" y="2996"/>
              <a:ext cx="176" cy="221"/>
            </a:xfrm>
            <a:custGeom>
              <a:avLst/>
              <a:gdLst>
                <a:gd name="T0" fmla="*/ 34 w 352"/>
                <a:gd name="T1" fmla="*/ 7 h 441"/>
                <a:gd name="T2" fmla="*/ 78 w 352"/>
                <a:gd name="T3" fmla="*/ 7 h 441"/>
                <a:gd name="T4" fmla="*/ 125 w 352"/>
                <a:gd name="T5" fmla="*/ 13 h 441"/>
                <a:gd name="T6" fmla="*/ 163 w 352"/>
                <a:gd name="T7" fmla="*/ 13 h 441"/>
                <a:gd name="T8" fmla="*/ 208 w 352"/>
                <a:gd name="T9" fmla="*/ 20 h 441"/>
                <a:gd name="T10" fmla="*/ 254 w 352"/>
                <a:gd name="T11" fmla="*/ 27 h 441"/>
                <a:gd name="T12" fmla="*/ 274 w 352"/>
                <a:gd name="T13" fmla="*/ 33 h 441"/>
                <a:gd name="T14" fmla="*/ 299 w 352"/>
                <a:gd name="T15" fmla="*/ 40 h 441"/>
                <a:gd name="T16" fmla="*/ 306 w 352"/>
                <a:gd name="T17" fmla="*/ 53 h 441"/>
                <a:gd name="T18" fmla="*/ 319 w 352"/>
                <a:gd name="T19" fmla="*/ 98 h 441"/>
                <a:gd name="T20" fmla="*/ 326 w 352"/>
                <a:gd name="T21" fmla="*/ 138 h 441"/>
                <a:gd name="T22" fmla="*/ 339 w 352"/>
                <a:gd name="T23" fmla="*/ 183 h 441"/>
                <a:gd name="T24" fmla="*/ 346 w 352"/>
                <a:gd name="T25" fmla="*/ 227 h 441"/>
                <a:gd name="T26" fmla="*/ 346 w 352"/>
                <a:gd name="T27" fmla="*/ 274 h 441"/>
                <a:gd name="T28" fmla="*/ 346 w 352"/>
                <a:gd name="T29" fmla="*/ 299 h 441"/>
                <a:gd name="T30" fmla="*/ 346 w 352"/>
                <a:gd name="T31" fmla="*/ 312 h 441"/>
                <a:gd name="T32" fmla="*/ 352 w 352"/>
                <a:gd name="T33" fmla="*/ 319 h 441"/>
                <a:gd name="T34" fmla="*/ 352 w 352"/>
                <a:gd name="T35" fmla="*/ 377 h 441"/>
                <a:gd name="T36" fmla="*/ 339 w 352"/>
                <a:gd name="T37" fmla="*/ 403 h 441"/>
                <a:gd name="T38" fmla="*/ 312 w 352"/>
                <a:gd name="T39" fmla="*/ 435 h 441"/>
                <a:gd name="T40" fmla="*/ 292 w 352"/>
                <a:gd name="T41" fmla="*/ 441 h 441"/>
                <a:gd name="T42" fmla="*/ 274 w 352"/>
                <a:gd name="T43" fmla="*/ 383 h 441"/>
                <a:gd name="T44" fmla="*/ 274 w 352"/>
                <a:gd name="T45" fmla="*/ 358 h 441"/>
                <a:gd name="T46" fmla="*/ 286 w 352"/>
                <a:gd name="T47" fmla="*/ 312 h 441"/>
                <a:gd name="T48" fmla="*/ 286 w 352"/>
                <a:gd name="T49" fmla="*/ 292 h 441"/>
                <a:gd name="T50" fmla="*/ 299 w 352"/>
                <a:gd name="T51" fmla="*/ 287 h 441"/>
                <a:gd name="T52" fmla="*/ 299 w 352"/>
                <a:gd name="T53" fmla="*/ 280 h 441"/>
                <a:gd name="T54" fmla="*/ 299 w 352"/>
                <a:gd name="T55" fmla="*/ 221 h 441"/>
                <a:gd name="T56" fmla="*/ 299 w 352"/>
                <a:gd name="T57" fmla="*/ 163 h 441"/>
                <a:gd name="T58" fmla="*/ 292 w 352"/>
                <a:gd name="T59" fmla="*/ 138 h 441"/>
                <a:gd name="T60" fmla="*/ 281 w 352"/>
                <a:gd name="T61" fmla="*/ 91 h 441"/>
                <a:gd name="T62" fmla="*/ 254 w 352"/>
                <a:gd name="T63" fmla="*/ 71 h 441"/>
                <a:gd name="T64" fmla="*/ 208 w 352"/>
                <a:gd name="T65" fmla="*/ 66 h 441"/>
                <a:gd name="T66" fmla="*/ 163 w 352"/>
                <a:gd name="T67" fmla="*/ 60 h 441"/>
                <a:gd name="T68" fmla="*/ 118 w 352"/>
                <a:gd name="T69" fmla="*/ 53 h 441"/>
                <a:gd name="T70" fmla="*/ 72 w 352"/>
                <a:gd name="T71" fmla="*/ 47 h 441"/>
                <a:gd name="T72" fmla="*/ 20 w 352"/>
                <a:gd name="T73" fmla="*/ 47 h 441"/>
                <a:gd name="T74" fmla="*/ 0 w 352"/>
                <a:gd name="T75" fmla="*/ 47 h 441"/>
                <a:gd name="T76" fmla="*/ 7 w 352"/>
                <a:gd name="T77" fmla="*/ 13 h 441"/>
                <a:gd name="T78" fmla="*/ 7 w 352"/>
                <a:gd name="T7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2" h="441">
                  <a:moveTo>
                    <a:pt x="7" y="0"/>
                  </a:moveTo>
                  <a:lnTo>
                    <a:pt x="34" y="7"/>
                  </a:lnTo>
                  <a:lnTo>
                    <a:pt x="54" y="7"/>
                  </a:lnTo>
                  <a:lnTo>
                    <a:pt x="78" y="7"/>
                  </a:lnTo>
                  <a:lnTo>
                    <a:pt x="98" y="7"/>
                  </a:lnTo>
                  <a:lnTo>
                    <a:pt x="125" y="13"/>
                  </a:lnTo>
                  <a:lnTo>
                    <a:pt x="143" y="13"/>
                  </a:lnTo>
                  <a:lnTo>
                    <a:pt x="163" y="13"/>
                  </a:lnTo>
                  <a:lnTo>
                    <a:pt x="190" y="13"/>
                  </a:lnTo>
                  <a:lnTo>
                    <a:pt x="208" y="20"/>
                  </a:lnTo>
                  <a:lnTo>
                    <a:pt x="234" y="20"/>
                  </a:lnTo>
                  <a:lnTo>
                    <a:pt x="254" y="27"/>
                  </a:lnTo>
                  <a:lnTo>
                    <a:pt x="274" y="33"/>
                  </a:lnTo>
                  <a:lnTo>
                    <a:pt x="274" y="33"/>
                  </a:lnTo>
                  <a:lnTo>
                    <a:pt x="286" y="33"/>
                  </a:lnTo>
                  <a:lnTo>
                    <a:pt x="299" y="40"/>
                  </a:lnTo>
                  <a:lnTo>
                    <a:pt x="306" y="53"/>
                  </a:lnTo>
                  <a:lnTo>
                    <a:pt x="306" y="53"/>
                  </a:lnTo>
                  <a:lnTo>
                    <a:pt x="312" y="71"/>
                  </a:lnTo>
                  <a:lnTo>
                    <a:pt x="319" y="98"/>
                  </a:lnTo>
                  <a:lnTo>
                    <a:pt x="326" y="118"/>
                  </a:lnTo>
                  <a:lnTo>
                    <a:pt x="326" y="138"/>
                  </a:lnTo>
                  <a:lnTo>
                    <a:pt x="332" y="163"/>
                  </a:lnTo>
                  <a:lnTo>
                    <a:pt x="339" y="183"/>
                  </a:lnTo>
                  <a:lnTo>
                    <a:pt x="339" y="209"/>
                  </a:lnTo>
                  <a:lnTo>
                    <a:pt x="346" y="227"/>
                  </a:lnTo>
                  <a:lnTo>
                    <a:pt x="346" y="254"/>
                  </a:lnTo>
                  <a:lnTo>
                    <a:pt x="346" y="274"/>
                  </a:lnTo>
                  <a:lnTo>
                    <a:pt x="346" y="299"/>
                  </a:lnTo>
                  <a:lnTo>
                    <a:pt x="346" y="299"/>
                  </a:lnTo>
                  <a:lnTo>
                    <a:pt x="352" y="305"/>
                  </a:lnTo>
                  <a:lnTo>
                    <a:pt x="346" y="312"/>
                  </a:lnTo>
                  <a:lnTo>
                    <a:pt x="352" y="319"/>
                  </a:lnTo>
                  <a:lnTo>
                    <a:pt x="352" y="319"/>
                  </a:lnTo>
                  <a:lnTo>
                    <a:pt x="352" y="345"/>
                  </a:lnTo>
                  <a:lnTo>
                    <a:pt x="352" y="377"/>
                  </a:lnTo>
                  <a:lnTo>
                    <a:pt x="339" y="403"/>
                  </a:lnTo>
                  <a:lnTo>
                    <a:pt x="339" y="403"/>
                  </a:lnTo>
                  <a:lnTo>
                    <a:pt x="326" y="423"/>
                  </a:lnTo>
                  <a:lnTo>
                    <a:pt x="312" y="435"/>
                  </a:lnTo>
                  <a:lnTo>
                    <a:pt x="292" y="441"/>
                  </a:lnTo>
                  <a:lnTo>
                    <a:pt x="292" y="441"/>
                  </a:lnTo>
                  <a:lnTo>
                    <a:pt x="281" y="416"/>
                  </a:lnTo>
                  <a:lnTo>
                    <a:pt x="274" y="383"/>
                  </a:lnTo>
                  <a:lnTo>
                    <a:pt x="274" y="358"/>
                  </a:lnTo>
                  <a:lnTo>
                    <a:pt x="274" y="358"/>
                  </a:lnTo>
                  <a:lnTo>
                    <a:pt x="281" y="338"/>
                  </a:lnTo>
                  <a:lnTo>
                    <a:pt x="286" y="312"/>
                  </a:lnTo>
                  <a:lnTo>
                    <a:pt x="286" y="292"/>
                  </a:lnTo>
                  <a:lnTo>
                    <a:pt x="286" y="292"/>
                  </a:lnTo>
                  <a:lnTo>
                    <a:pt x="292" y="292"/>
                  </a:lnTo>
                  <a:lnTo>
                    <a:pt x="299" y="287"/>
                  </a:lnTo>
                  <a:lnTo>
                    <a:pt x="299" y="280"/>
                  </a:lnTo>
                  <a:lnTo>
                    <a:pt x="299" y="280"/>
                  </a:lnTo>
                  <a:lnTo>
                    <a:pt x="299" y="247"/>
                  </a:lnTo>
                  <a:lnTo>
                    <a:pt x="299" y="221"/>
                  </a:lnTo>
                  <a:lnTo>
                    <a:pt x="299" y="196"/>
                  </a:lnTo>
                  <a:lnTo>
                    <a:pt x="299" y="163"/>
                  </a:lnTo>
                  <a:lnTo>
                    <a:pt x="299" y="163"/>
                  </a:lnTo>
                  <a:lnTo>
                    <a:pt x="292" y="138"/>
                  </a:lnTo>
                  <a:lnTo>
                    <a:pt x="286" y="111"/>
                  </a:lnTo>
                  <a:lnTo>
                    <a:pt x="281" y="91"/>
                  </a:lnTo>
                  <a:lnTo>
                    <a:pt x="254" y="71"/>
                  </a:lnTo>
                  <a:lnTo>
                    <a:pt x="254" y="71"/>
                  </a:lnTo>
                  <a:lnTo>
                    <a:pt x="228" y="71"/>
                  </a:lnTo>
                  <a:lnTo>
                    <a:pt x="208" y="66"/>
                  </a:lnTo>
                  <a:lnTo>
                    <a:pt x="183" y="60"/>
                  </a:lnTo>
                  <a:lnTo>
                    <a:pt x="163" y="60"/>
                  </a:lnTo>
                  <a:lnTo>
                    <a:pt x="136" y="53"/>
                  </a:lnTo>
                  <a:lnTo>
                    <a:pt x="118" y="53"/>
                  </a:lnTo>
                  <a:lnTo>
                    <a:pt x="92" y="47"/>
                  </a:lnTo>
                  <a:lnTo>
                    <a:pt x="72" y="47"/>
                  </a:lnTo>
                  <a:lnTo>
                    <a:pt x="47" y="47"/>
                  </a:lnTo>
                  <a:lnTo>
                    <a:pt x="2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0"/>
                  </a:lnTo>
                  <a:lnTo>
                    <a:pt x="7" y="13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F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1" name="Freeform 91"/>
            <p:cNvSpPr>
              <a:spLocks/>
            </p:cNvSpPr>
            <p:nvPr/>
          </p:nvSpPr>
          <p:spPr bwMode="auto">
            <a:xfrm>
              <a:off x="4267" y="2481"/>
              <a:ext cx="494" cy="616"/>
            </a:xfrm>
            <a:custGeom>
              <a:avLst/>
              <a:gdLst>
                <a:gd name="T0" fmla="*/ 136 w 987"/>
                <a:gd name="T1" fmla="*/ 7 h 1232"/>
                <a:gd name="T2" fmla="*/ 214 w 987"/>
                <a:gd name="T3" fmla="*/ 20 h 1232"/>
                <a:gd name="T4" fmla="*/ 278 w 987"/>
                <a:gd name="T5" fmla="*/ 13 h 1232"/>
                <a:gd name="T6" fmla="*/ 312 w 987"/>
                <a:gd name="T7" fmla="*/ 13 h 1232"/>
                <a:gd name="T8" fmla="*/ 376 w 987"/>
                <a:gd name="T9" fmla="*/ 85 h 1232"/>
                <a:gd name="T10" fmla="*/ 428 w 987"/>
                <a:gd name="T11" fmla="*/ 156 h 1232"/>
                <a:gd name="T12" fmla="*/ 448 w 987"/>
                <a:gd name="T13" fmla="*/ 201 h 1232"/>
                <a:gd name="T14" fmla="*/ 428 w 987"/>
                <a:gd name="T15" fmla="*/ 201 h 1232"/>
                <a:gd name="T16" fmla="*/ 343 w 987"/>
                <a:gd name="T17" fmla="*/ 181 h 1232"/>
                <a:gd name="T18" fmla="*/ 254 w 987"/>
                <a:gd name="T19" fmla="*/ 188 h 1232"/>
                <a:gd name="T20" fmla="*/ 285 w 987"/>
                <a:gd name="T21" fmla="*/ 201 h 1232"/>
                <a:gd name="T22" fmla="*/ 350 w 987"/>
                <a:gd name="T23" fmla="*/ 214 h 1232"/>
                <a:gd name="T24" fmla="*/ 415 w 987"/>
                <a:gd name="T25" fmla="*/ 227 h 1232"/>
                <a:gd name="T26" fmla="*/ 519 w 987"/>
                <a:gd name="T27" fmla="*/ 310 h 1232"/>
                <a:gd name="T28" fmla="*/ 532 w 987"/>
                <a:gd name="T29" fmla="*/ 370 h 1232"/>
                <a:gd name="T30" fmla="*/ 570 w 987"/>
                <a:gd name="T31" fmla="*/ 428 h 1232"/>
                <a:gd name="T32" fmla="*/ 617 w 987"/>
                <a:gd name="T33" fmla="*/ 513 h 1232"/>
                <a:gd name="T34" fmla="*/ 655 w 987"/>
                <a:gd name="T35" fmla="*/ 571 h 1232"/>
                <a:gd name="T36" fmla="*/ 707 w 987"/>
                <a:gd name="T37" fmla="*/ 655 h 1232"/>
                <a:gd name="T38" fmla="*/ 746 w 987"/>
                <a:gd name="T39" fmla="*/ 720 h 1232"/>
                <a:gd name="T40" fmla="*/ 811 w 987"/>
                <a:gd name="T41" fmla="*/ 778 h 1232"/>
                <a:gd name="T42" fmla="*/ 863 w 987"/>
                <a:gd name="T43" fmla="*/ 843 h 1232"/>
                <a:gd name="T44" fmla="*/ 902 w 987"/>
                <a:gd name="T45" fmla="*/ 914 h 1232"/>
                <a:gd name="T46" fmla="*/ 941 w 987"/>
                <a:gd name="T47" fmla="*/ 992 h 1232"/>
                <a:gd name="T48" fmla="*/ 967 w 987"/>
                <a:gd name="T49" fmla="*/ 1070 h 1232"/>
                <a:gd name="T50" fmla="*/ 960 w 987"/>
                <a:gd name="T51" fmla="*/ 1115 h 1232"/>
                <a:gd name="T52" fmla="*/ 869 w 987"/>
                <a:gd name="T53" fmla="*/ 1161 h 1232"/>
                <a:gd name="T54" fmla="*/ 798 w 987"/>
                <a:gd name="T55" fmla="*/ 1174 h 1232"/>
                <a:gd name="T56" fmla="*/ 713 w 987"/>
                <a:gd name="T57" fmla="*/ 1232 h 1232"/>
                <a:gd name="T58" fmla="*/ 655 w 987"/>
                <a:gd name="T59" fmla="*/ 1213 h 1232"/>
                <a:gd name="T60" fmla="*/ 617 w 987"/>
                <a:gd name="T61" fmla="*/ 1141 h 1232"/>
                <a:gd name="T62" fmla="*/ 590 w 987"/>
                <a:gd name="T63" fmla="*/ 1090 h 1232"/>
                <a:gd name="T64" fmla="*/ 552 w 987"/>
                <a:gd name="T65" fmla="*/ 1012 h 1232"/>
                <a:gd name="T66" fmla="*/ 519 w 987"/>
                <a:gd name="T67" fmla="*/ 927 h 1232"/>
                <a:gd name="T68" fmla="*/ 493 w 987"/>
                <a:gd name="T69" fmla="*/ 849 h 1232"/>
                <a:gd name="T70" fmla="*/ 461 w 987"/>
                <a:gd name="T71" fmla="*/ 778 h 1232"/>
                <a:gd name="T72" fmla="*/ 428 w 987"/>
                <a:gd name="T73" fmla="*/ 713 h 1232"/>
                <a:gd name="T74" fmla="*/ 396 w 987"/>
                <a:gd name="T75" fmla="*/ 629 h 1232"/>
                <a:gd name="T76" fmla="*/ 421 w 987"/>
                <a:gd name="T77" fmla="*/ 571 h 1232"/>
                <a:gd name="T78" fmla="*/ 454 w 987"/>
                <a:gd name="T79" fmla="*/ 506 h 1232"/>
                <a:gd name="T80" fmla="*/ 468 w 987"/>
                <a:gd name="T81" fmla="*/ 448 h 1232"/>
                <a:gd name="T82" fmla="*/ 461 w 987"/>
                <a:gd name="T83" fmla="*/ 460 h 1232"/>
                <a:gd name="T84" fmla="*/ 421 w 987"/>
                <a:gd name="T85" fmla="*/ 551 h 1232"/>
                <a:gd name="T86" fmla="*/ 410 w 987"/>
                <a:gd name="T87" fmla="*/ 571 h 1232"/>
                <a:gd name="T88" fmla="*/ 383 w 987"/>
                <a:gd name="T89" fmla="*/ 584 h 1232"/>
                <a:gd name="T90" fmla="*/ 350 w 987"/>
                <a:gd name="T91" fmla="*/ 544 h 1232"/>
                <a:gd name="T92" fmla="*/ 338 w 987"/>
                <a:gd name="T93" fmla="*/ 453 h 1232"/>
                <a:gd name="T94" fmla="*/ 343 w 987"/>
                <a:gd name="T95" fmla="*/ 408 h 1232"/>
                <a:gd name="T96" fmla="*/ 332 w 987"/>
                <a:gd name="T97" fmla="*/ 435 h 1232"/>
                <a:gd name="T98" fmla="*/ 332 w 987"/>
                <a:gd name="T99" fmla="*/ 538 h 1232"/>
                <a:gd name="T100" fmla="*/ 343 w 987"/>
                <a:gd name="T101" fmla="*/ 571 h 1232"/>
                <a:gd name="T102" fmla="*/ 312 w 987"/>
                <a:gd name="T103" fmla="*/ 571 h 1232"/>
                <a:gd name="T104" fmla="*/ 285 w 987"/>
                <a:gd name="T105" fmla="*/ 571 h 1232"/>
                <a:gd name="T106" fmla="*/ 272 w 987"/>
                <a:gd name="T107" fmla="*/ 519 h 1232"/>
                <a:gd name="T108" fmla="*/ 267 w 987"/>
                <a:gd name="T109" fmla="*/ 428 h 1232"/>
                <a:gd name="T110" fmla="*/ 247 w 987"/>
                <a:gd name="T111" fmla="*/ 330 h 1232"/>
                <a:gd name="T112" fmla="*/ 220 w 987"/>
                <a:gd name="T113" fmla="*/ 266 h 1232"/>
                <a:gd name="T114" fmla="*/ 136 w 987"/>
                <a:gd name="T115" fmla="*/ 214 h 1232"/>
                <a:gd name="T116" fmla="*/ 58 w 987"/>
                <a:gd name="T117" fmla="*/ 208 h 1232"/>
                <a:gd name="T118" fmla="*/ 26 w 987"/>
                <a:gd name="T119" fmla="*/ 156 h 1232"/>
                <a:gd name="T120" fmla="*/ 6 w 987"/>
                <a:gd name="T121" fmla="*/ 65 h 1232"/>
                <a:gd name="T122" fmla="*/ 40 w 987"/>
                <a:gd name="T123" fmla="*/ 20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7" h="1232">
                  <a:moveTo>
                    <a:pt x="58" y="13"/>
                  </a:moveTo>
                  <a:lnTo>
                    <a:pt x="84" y="0"/>
                  </a:lnTo>
                  <a:lnTo>
                    <a:pt x="111" y="0"/>
                  </a:lnTo>
                  <a:lnTo>
                    <a:pt x="136" y="7"/>
                  </a:lnTo>
                  <a:lnTo>
                    <a:pt x="156" y="13"/>
                  </a:lnTo>
                  <a:lnTo>
                    <a:pt x="156" y="13"/>
                  </a:lnTo>
                  <a:lnTo>
                    <a:pt x="182" y="20"/>
                  </a:lnTo>
                  <a:lnTo>
                    <a:pt x="214" y="20"/>
                  </a:lnTo>
                  <a:lnTo>
                    <a:pt x="247" y="20"/>
                  </a:lnTo>
                  <a:lnTo>
                    <a:pt x="272" y="13"/>
                  </a:lnTo>
                  <a:lnTo>
                    <a:pt x="272" y="13"/>
                  </a:lnTo>
                  <a:lnTo>
                    <a:pt x="278" y="13"/>
                  </a:lnTo>
                  <a:lnTo>
                    <a:pt x="292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12" y="13"/>
                  </a:lnTo>
                  <a:lnTo>
                    <a:pt x="332" y="32"/>
                  </a:lnTo>
                  <a:lnTo>
                    <a:pt x="343" y="45"/>
                  </a:lnTo>
                  <a:lnTo>
                    <a:pt x="356" y="65"/>
                  </a:lnTo>
                  <a:lnTo>
                    <a:pt x="376" y="85"/>
                  </a:lnTo>
                  <a:lnTo>
                    <a:pt x="390" y="96"/>
                  </a:lnTo>
                  <a:lnTo>
                    <a:pt x="403" y="116"/>
                  </a:lnTo>
                  <a:lnTo>
                    <a:pt x="415" y="136"/>
                  </a:lnTo>
                  <a:lnTo>
                    <a:pt x="428" y="156"/>
                  </a:lnTo>
                  <a:lnTo>
                    <a:pt x="434" y="174"/>
                  </a:lnTo>
                  <a:lnTo>
                    <a:pt x="448" y="194"/>
                  </a:lnTo>
                  <a:lnTo>
                    <a:pt x="448" y="194"/>
                  </a:lnTo>
                  <a:lnTo>
                    <a:pt x="448" y="201"/>
                  </a:lnTo>
                  <a:lnTo>
                    <a:pt x="448" y="208"/>
                  </a:lnTo>
                  <a:lnTo>
                    <a:pt x="448" y="214"/>
                  </a:lnTo>
                  <a:lnTo>
                    <a:pt x="448" y="214"/>
                  </a:lnTo>
                  <a:lnTo>
                    <a:pt x="428" y="201"/>
                  </a:lnTo>
                  <a:lnTo>
                    <a:pt x="410" y="194"/>
                  </a:lnTo>
                  <a:lnTo>
                    <a:pt x="390" y="188"/>
                  </a:lnTo>
                  <a:lnTo>
                    <a:pt x="363" y="188"/>
                  </a:lnTo>
                  <a:lnTo>
                    <a:pt x="343" y="181"/>
                  </a:lnTo>
                  <a:lnTo>
                    <a:pt x="325" y="181"/>
                  </a:lnTo>
                  <a:lnTo>
                    <a:pt x="298" y="188"/>
                  </a:lnTo>
                  <a:lnTo>
                    <a:pt x="278" y="188"/>
                  </a:lnTo>
                  <a:lnTo>
                    <a:pt x="254" y="188"/>
                  </a:lnTo>
                  <a:lnTo>
                    <a:pt x="234" y="194"/>
                  </a:lnTo>
                  <a:lnTo>
                    <a:pt x="234" y="194"/>
                  </a:lnTo>
                  <a:lnTo>
                    <a:pt x="260" y="201"/>
                  </a:lnTo>
                  <a:lnTo>
                    <a:pt x="285" y="201"/>
                  </a:lnTo>
                  <a:lnTo>
                    <a:pt x="312" y="194"/>
                  </a:lnTo>
                  <a:lnTo>
                    <a:pt x="312" y="194"/>
                  </a:lnTo>
                  <a:lnTo>
                    <a:pt x="332" y="208"/>
                  </a:lnTo>
                  <a:lnTo>
                    <a:pt x="350" y="214"/>
                  </a:lnTo>
                  <a:lnTo>
                    <a:pt x="376" y="221"/>
                  </a:lnTo>
                  <a:lnTo>
                    <a:pt x="396" y="221"/>
                  </a:lnTo>
                  <a:lnTo>
                    <a:pt x="396" y="221"/>
                  </a:lnTo>
                  <a:lnTo>
                    <a:pt x="415" y="227"/>
                  </a:lnTo>
                  <a:lnTo>
                    <a:pt x="441" y="239"/>
                  </a:lnTo>
                  <a:lnTo>
                    <a:pt x="454" y="252"/>
                  </a:lnTo>
                  <a:lnTo>
                    <a:pt x="454" y="252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26" y="330"/>
                  </a:lnTo>
                  <a:lnTo>
                    <a:pt x="532" y="357"/>
                  </a:lnTo>
                  <a:lnTo>
                    <a:pt x="532" y="370"/>
                  </a:lnTo>
                  <a:lnTo>
                    <a:pt x="532" y="370"/>
                  </a:lnTo>
                  <a:lnTo>
                    <a:pt x="546" y="388"/>
                  </a:lnTo>
                  <a:lnTo>
                    <a:pt x="557" y="408"/>
                  </a:lnTo>
                  <a:lnTo>
                    <a:pt x="570" y="428"/>
                  </a:lnTo>
                  <a:lnTo>
                    <a:pt x="584" y="448"/>
                  </a:lnTo>
                  <a:lnTo>
                    <a:pt x="597" y="466"/>
                  </a:lnTo>
                  <a:lnTo>
                    <a:pt x="604" y="493"/>
                  </a:lnTo>
                  <a:lnTo>
                    <a:pt x="617" y="513"/>
                  </a:lnTo>
                  <a:lnTo>
                    <a:pt x="629" y="531"/>
                  </a:lnTo>
                  <a:lnTo>
                    <a:pt x="642" y="551"/>
                  </a:lnTo>
                  <a:lnTo>
                    <a:pt x="655" y="571"/>
                  </a:lnTo>
                  <a:lnTo>
                    <a:pt x="655" y="571"/>
                  </a:lnTo>
                  <a:lnTo>
                    <a:pt x="668" y="591"/>
                  </a:lnTo>
                  <a:lnTo>
                    <a:pt x="682" y="609"/>
                  </a:lnTo>
                  <a:lnTo>
                    <a:pt x="695" y="635"/>
                  </a:lnTo>
                  <a:lnTo>
                    <a:pt x="707" y="655"/>
                  </a:lnTo>
                  <a:lnTo>
                    <a:pt x="720" y="674"/>
                  </a:lnTo>
                  <a:lnTo>
                    <a:pt x="733" y="700"/>
                  </a:lnTo>
                  <a:lnTo>
                    <a:pt x="746" y="720"/>
                  </a:lnTo>
                  <a:lnTo>
                    <a:pt x="746" y="720"/>
                  </a:lnTo>
                  <a:lnTo>
                    <a:pt x="766" y="733"/>
                  </a:lnTo>
                  <a:lnTo>
                    <a:pt x="778" y="752"/>
                  </a:lnTo>
                  <a:lnTo>
                    <a:pt x="798" y="765"/>
                  </a:lnTo>
                  <a:lnTo>
                    <a:pt x="811" y="778"/>
                  </a:lnTo>
                  <a:lnTo>
                    <a:pt x="824" y="798"/>
                  </a:lnTo>
                  <a:lnTo>
                    <a:pt x="838" y="811"/>
                  </a:lnTo>
                  <a:lnTo>
                    <a:pt x="849" y="829"/>
                  </a:lnTo>
                  <a:lnTo>
                    <a:pt x="863" y="843"/>
                  </a:lnTo>
                  <a:lnTo>
                    <a:pt x="876" y="863"/>
                  </a:lnTo>
                  <a:lnTo>
                    <a:pt x="882" y="883"/>
                  </a:lnTo>
                  <a:lnTo>
                    <a:pt x="896" y="901"/>
                  </a:lnTo>
                  <a:lnTo>
                    <a:pt x="902" y="914"/>
                  </a:lnTo>
                  <a:lnTo>
                    <a:pt x="916" y="934"/>
                  </a:lnTo>
                  <a:lnTo>
                    <a:pt x="921" y="954"/>
                  </a:lnTo>
                  <a:lnTo>
                    <a:pt x="927" y="972"/>
                  </a:lnTo>
                  <a:lnTo>
                    <a:pt x="941" y="992"/>
                  </a:lnTo>
                  <a:lnTo>
                    <a:pt x="947" y="1012"/>
                  </a:lnTo>
                  <a:lnTo>
                    <a:pt x="954" y="1030"/>
                  </a:lnTo>
                  <a:lnTo>
                    <a:pt x="960" y="1050"/>
                  </a:lnTo>
                  <a:lnTo>
                    <a:pt x="967" y="1070"/>
                  </a:lnTo>
                  <a:lnTo>
                    <a:pt x="980" y="1090"/>
                  </a:lnTo>
                  <a:lnTo>
                    <a:pt x="987" y="1108"/>
                  </a:lnTo>
                  <a:lnTo>
                    <a:pt x="987" y="1108"/>
                  </a:lnTo>
                  <a:lnTo>
                    <a:pt x="960" y="1115"/>
                  </a:lnTo>
                  <a:lnTo>
                    <a:pt x="941" y="1128"/>
                  </a:lnTo>
                  <a:lnTo>
                    <a:pt x="916" y="1141"/>
                  </a:lnTo>
                  <a:lnTo>
                    <a:pt x="896" y="1148"/>
                  </a:lnTo>
                  <a:lnTo>
                    <a:pt x="869" y="1161"/>
                  </a:lnTo>
                  <a:lnTo>
                    <a:pt x="849" y="1168"/>
                  </a:lnTo>
                  <a:lnTo>
                    <a:pt x="824" y="1174"/>
                  </a:lnTo>
                  <a:lnTo>
                    <a:pt x="798" y="1174"/>
                  </a:lnTo>
                  <a:lnTo>
                    <a:pt x="798" y="1174"/>
                  </a:lnTo>
                  <a:lnTo>
                    <a:pt x="778" y="1186"/>
                  </a:lnTo>
                  <a:lnTo>
                    <a:pt x="753" y="1199"/>
                  </a:lnTo>
                  <a:lnTo>
                    <a:pt x="733" y="1213"/>
                  </a:lnTo>
                  <a:lnTo>
                    <a:pt x="713" y="1232"/>
                  </a:lnTo>
                  <a:lnTo>
                    <a:pt x="713" y="1232"/>
                  </a:lnTo>
                  <a:lnTo>
                    <a:pt x="688" y="1226"/>
                  </a:lnTo>
                  <a:lnTo>
                    <a:pt x="675" y="1219"/>
                  </a:lnTo>
                  <a:lnTo>
                    <a:pt x="655" y="1213"/>
                  </a:lnTo>
                  <a:lnTo>
                    <a:pt x="648" y="1193"/>
                  </a:lnTo>
                  <a:lnTo>
                    <a:pt x="635" y="1179"/>
                  </a:lnTo>
                  <a:lnTo>
                    <a:pt x="629" y="1161"/>
                  </a:lnTo>
                  <a:lnTo>
                    <a:pt x="617" y="1141"/>
                  </a:lnTo>
                  <a:lnTo>
                    <a:pt x="610" y="1128"/>
                  </a:lnTo>
                  <a:lnTo>
                    <a:pt x="597" y="1108"/>
                  </a:lnTo>
                  <a:lnTo>
                    <a:pt x="597" y="1108"/>
                  </a:lnTo>
                  <a:lnTo>
                    <a:pt x="590" y="1090"/>
                  </a:lnTo>
                  <a:lnTo>
                    <a:pt x="577" y="1070"/>
                  </a:lnTo>
                  <a:lnTo>
                    <a:pt x="570" y="1050"/>
                  </a:lnTo>
                  <a:lnTo>
                    <a:pt x="557" y="1030"/>
                  </a:lnTo>
                  <a:lnTo>
                    <a:pt x="552" y="1012"/>
                  </a:lnTo>
                  <a:lnTo>
                    <a:pt x="546" y="992"/>
                  </a:lnTo>
                  <a:lnTo>
                    <a:pt x="539" y="972"/>
                  </a:lnTo>
                  <a:lnTo>
                    <a:pt x="526" y="954"/>
                  </a:lnTo>
                  <a:lnTo>
                    <a:pt x="519" y="927"/>
                  </a:lnTo>
                  <a:lnTo>
                    <a:pt x="512" y="907"/>
                  </a:lnTo>
                  <a:lnTo>
                    <a:pt x="506" y="888"/>
                  </a:lnTo>
                  <a:lnTo>
                    <a:pt x="499" y="869"/>
                  </a:lnTo>
                  <a:lnTo>
                    <a:pt x="493" y="849"/>
                  </a:lnTo>
                  <a:lnTo>
                    <a:pt x="493" y="849"/>
                  </a:lnTo>
                  <a:lnTo>
                    <a:pt x="481" y="829"/>
                  </a:lnTo>
                  <a:lnTo>
                    <a:pt x="474" y="805"/>
                  </a:lnTo>
                  <a:lnTo>
                    <a:pt x="461" y="778"/>
                  </a:lnTo>
                  <a:lnTo>
                    <a:pt x="454" y="758"/>
                  </a:lnTo>
                  <a:lnTo>
                    <a:pt x="454" y="758"/>
                  </a:lnTo>
                  <a:lnTo>
                    <a:pt x="441" y="740"/>
                  </a:lnTo>
                  <a:lnTo>
                    <a:pt x="428" y="713"/>
                  </a:lnTo>
                  <a:lnTo>
                    <a:pt x="421" y="693"/>
                  </a:lnTo>
                  <a:lnTo>
                    <a:pt x="415" y="674"/>
                  </a:lnTo>
                  <a:lnTo>
                    <a:pt x="403" y="649"/>
                  </a:lnTo>
                  <a:lnTo>
                    <a:pt x="396" y="629"/>
                  </a:lnTo>
                  <a:lnTo>
                    <a:pt x="383" y="609"/>
                  </a:lnTo>
                  <a:lnTo>
                    <a:pt x="383" y="609"/>
                  </a:lnTo>
                  <a:lnTo>
                    <a:pt x="403" y="591"/>
                  </a:lnTo>
                  <a:lnTo>
                    <a:pt x="421" y="571"/>
                  </a:lnTo>
                  <a:lnTo>
                    <a:pt x="434" y="551"/>
                  </a:lnTo>
                  <a:lnTo>
                    <a:pt x="448" y="524"/>
                  </a:lnTo>
                  <a:lnTo>
                    <a:pt x="454" y="506"/>
                  </a:lnTo>
                  <a:lnTo>
                    <a:pt x="454" y="506"/>
                  </a:lnTo>
                  <a:lnTo>
                    <a:pt x="461" y="486"/>
                  </a:lnTo>
                  <a:lnTo>
                    <a:pt x="468" y="466"/>
                  </a:lnTo>
                  <a:lnTo>
                    <a:pt x="468" y="448"/>
                  </a:lnTo>
                  <a:lnTo>
                    <a:pt x="468" y="448"/>
                  </a:lnTo>
                  <a:lnTo>
                    <a:pt x="461" y="448"/>
                  </a:lnTo>
                  <a:lnTo>
                    <a:pt x="461" y="453"/>
                  </a:lnTo>
                  <a:lnTo>
                    <a:pt x="461" y="460"/>
                  </a:lnTo>
                  <a:lnTo>
                    <a:pt x="461" y="460"/>
                  </a:lnTo>
                  <a:lnTo>
                    <a:pt x="454" y="480"/>
                  </a:lnTo>
                  <a:lnTo>
                    <a:pt x="448" y="506"/>
                  </a:lnTo>
                  <a:lnTo>
                    <a:pt x="434" y="524"/>
                  </a:lnTo>
                  <a:lnTo>
                    <a:pt x="421" y="551"/>
                  </a:lnTo>
                  <a:lnTo>
                    <a:pt x="403" y="564"/>
                  </a:lnTo>
                  <a:lnTo>
                    <a:pt x="403" y="564"/>
                  </a:lnTo>
                  <a:lnTo>
                    <a:pt x="403" y="571"/>
                  </a:lnTo>
                  <a:lnTo>
                    <a:pt x="410" y="571"/>
                  </a:lnTo>
                  <a:lnTo>
                    <a:pt x="410" y="571"/>
                  </a:lnTo>
                  <a:lnTo>
                    <a:pt x="410" y="571"/>
                  </a:lnTo>
                  <a:lnTo>
                    <a:pt x="396" y="577"/>
                  </a:lnTo>
                  <a:lnTo>
                    <a:pt x="383" y="584"/>
                  </a:lnTo>
                  <a:lnTo>
                    <a:pt x="370" y="584"/>
                  </a:lnTo>
                  <a:lnTo>
                    <a:pt x="370" y="584"/>
                  </a:lnTo>
                  <a:lnTo>
                    <a:pt x="356" y="564"/>
                  </a:lnTo>
                  <a:lnTo>
                    <a:pt x="350" y="544"/>
                  </a:lnTo>
                  <a:lnTo>
                    <a:pt x="343" y="524"/>
                  </a:lnTo>
                  <a:lnTo>
                    <a:pt x="338" y="499"/>
                  </a:lnTo>
                  <a:lnTo>
                    <a:pt x="338" y="480"/>
                  </a:lnTo>
                  <a:lnTo>
                    <a:pt x="338" y="453"/>
                  </a:lnTo>
                  <a:lnTo>
                    <a:pt x="343" y="435"/>
                  </a:lnTo>
                  <a:lnTo>
                    <a:pt x="350" y="408"/>
                  </a:lnTo>
                  <a:lnTo>
                    <a:pt x="350" y="408"/>
                  </a:lnTo>
                  <a:lnTo>
                    <a:pt x="343" y="408"/>
                  </a:lnTo>
                  <a:lnTo>
                    <a:pt x="343" y="408"/>
                  </a:lnTo>
                  <a:lnTo>
                    <a:pt x="338" y="408"/>
                  </a:lnTo>
                  <a:lnTo>
                    <a:pt x="338" y="408"/>
                  </a:lnTo>
                  <a:lnTo>
                    <a:pt x="332" y="435"/>
                  </a:lnTo>
                  <a:lnTo>
                    <a:pt x="325" y="460"/>
                  </a:lnTo>
                  <a:lnTo>
                    <a:pt x="325" y="486"/>
                  </a:lnTo>
                  <a:lnTo>
                    <a:pt x="332" y="513"/>
                  </a:lnTo>
                  <a:lnTo>
                    <a:pt x="332" y="538"/>
                  </a:lnTo>
                  <a:lnTo>
                    <a:pt x="343" y="564"/>
                  </a:lnTo>
                  <a:lnTo>
                    <a:pt x="343" y="564"/>
                  </a:lnTo>
                  <a:lnTo>
                    <a:pt x="343" y="564"/>
                  </a:lnTo>
                  <a:lnTo>
                    <a:pt x="343" y="571"/>
                  </a:lnTo>
                  <a:lnTo>
                    <a:pt x="343" y="577"/>
                  </a:lnTo>
                  <a:lnTo>
                    <a:pt x="343" y="577"/>
                  </a:lnTo>
                  <a:lnTo>
                    <a:pt x="332" y="571"/>
                  </a:lnTo>
                  <a:lnTo>
                    <a:pt x="312" y="571"/>
                  </a:lnTo>
                  <a:lnTo>
                    <a:pt x="298" y="564"/>
                  </a:lnTo>
                  <a:lnTo>
                    <a:pt x="298" y="564"/>
                  </a:lnTo>
                  <a:lnTo>
                    <a:pt x="292" y="564"/>
                  </a:lnTo>
                  <a:lnTo>
                    <a:pt x="285" y="571"/>
                  </a:lnTo>
                  <a:lnTo>
                    <a:pt x="272" y="564"/>
                  </a:lnTo>
                  <a:lnTo>
                    <a:pt x="272" y="564"/>
                  </a:lnTo>
                  <a:lnTo>
                    <a:pt x="272" y="544"/>
                  </a:lnTo>
                  <a:lnTo>
                    <a:pt x="272" y="519"/>
                  </a:lnTo>
                  <a:lnTo>
                    <a:pt x="272" y="493"/>
                  </a:lnTo>
                  <a:lnTo>
                    <a:pt x="267" y="473"/>
                  </a:lnTo>
                  <a:lnTo>
                    <a:pt x="267" y="448"/>
                  </a:lnTo>
                  <a:lnTo>
                    <a:pt x="267" y="428"/>
                  </a:lnTo>
                  <a:lnTo>
                    <a:pt x="260" y="402"/>
                  </a:lnTo>
                  <a:lnTo>
                    <a:pt x="260" y="377"/>
                  </a:lnTo>
                  <a:lnTo>
                    <a:pt x="254" y="357"/>
                  </a:lnTo>
                  <a:lnTo>
                    <a:pt x="247" y="330"/>
                  </a:lnTo>
                  <a:lnTo>
                    <a:pt x="240" y="310"/>
                  </a:lnTo>
                  <a:lnTo>
                    <a:pt x="240" y="310"/>
                  </a:lnTo>
                  <a:lnTo>
                    <a:pt x="234" y="285"/>
                  </a:lnTo>
                  <a:lnTo>
                    <a:pt x="220" y="266"/>
                  </a:lnTo>
                  <a:lnTo>
                    <a:pt x="200" y="246"/>
                  </a:lnTo>
                  <a:lnTo>
                    <a:pt x="182" y="234"/>
                  </a:lnTo>
                  <a:lnTo>
                    <a:pt x="162" y="227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11" y="208"/>
                  </a:lnTo>
                  <a:lnTo>
                    <a:pt x="84" y="208"/>
                  </a:lnTo>
                  <a:lnTo>
                    <a:pt x="58" y="208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26" y="181"/>
                  </a:lnTo>
                  <a:lnTo>
                    <a:pt x="26" y="156"/>
                  </a:lnTo>
                  <a:lnTo>
                    <a:pt x="20" y="130"/>
                  </a:lnTo>
                  <a:lnTo>
                    <a:pt x="13" y="103"/>
                  </a:lnTo>
                  <a:lnTo>
                    <a:pt x="13" y="85"/>
                  </a:lnTo>
                  <a:lnTo>
                    <a:pt x="6" y="6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0" y="25"/>
                  </a:lnTo>
                  <a:lnTo>
                    <a:pt x="40" y="20"/>
                  </a:lnTo>
                  <a:lnTo>
                    <a:pt x="58" y="13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rgbClr val="53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2" name="Freeform 92"/>
            <p:cNvSpPr>
              <a:spLocks/>
            </p:cNvSpPr>
            <p:nvPr/>
          </p:nvSpPr>
          <p:spPr bwMode="auto">
            <a:xfrm>
              <a:off x="4271" y="1872"/>
              <a:ext cx="25" cy="32"/>
            </a:xfrm>
            <a:custGeom>
              <a:avLst/>
              <a:gdLst>
                <a:gd name="T0" fmla="*/ 0 w 52"/>
                <a:gd name="T1" fmla="*/ 0 h 65"/>
                <a:gd name="T2" fmla="*/ 7 w 52"/>
                <a:gd name="T3" fmla="*/ 0 h 65"/>
                <a:gd name="T4" fmla="*/ 14 w 52"/>
                <a:gd name="T5" fmla="*/ 0 h 65"/>
                <a:gd name="T6" fmla="*/ 20 w 52"/>
                <a:gd name="T7" fmla="*/ 0 h 65"/>
                <a:gd name="T8" fmla="*/ 20 w 52"/>
                <a:gd name="T9" fmla="*/ 0 h 65"/>
                <a:gd name="T10" fmla="*/ 40 w 52"/>
                <a:gd name="T11" fmla="*/ 18 h 65"/>
                <a:gd name="T12" fmla="*/ 52 w 52"/>
                <a:gd name="T13" fmla="*/ 38 h 65"/>
                <a:gd name="T14" fmla="*/ 52 w 52"/>
                <a:gd name="T15" fmla="*/ 65 h 65"/>
                <a:gd name="T16" fmla="*/ 52 w 52"/>
                <a:gd name="T17" fmla="*/ 65 h 65"/>
                <a:gd name="T18" fmla="*/ 52 w 52"/>
                <a:gd name="T19" fmla="*/ 65 h 65"/>
                <a:gd name="T20" fmla="*/ 45 w 52"/>
                <a:gd name="T21" fmla="*/ 65 h 65"/>
                <a:gd name="T22" fmla="*/ 45 w 52"/>
                <a:gd name="T23" fmla="*/ 65 h 65"/>
                <a:gd name="T24" fmla="*/ 45 w 52"/>
                <a:gd name="T25" fmla="*/ 65 h 65"/>
                <a:gd name="T26" fmla="*/ 45 w 52"/>
                <a:gd name="T27" fmla="*/ 52 h 65"/>
                <a:gd name="T28" fmla="*/ 40 w 52"/>
                <a:gd name="T29" fmla="*/ 45 h 65"/>
                <a:gd name="T30" fmla="*/ 34 w 52"/>
                <a:gd name="T31" fmla="*/ 32 h 65"/>
                <a:gd name="T32" fmla="*/ 34 w 52"/>
                <a:gd name="T33" fmla="*/ 32 h 65"/>
                <a:gd name="T34" fmla="*/ 14 w 52"/>
                <a:gd name="T35" fmla="*/ 18 h 65"/>
                <a:gd name="T36" fmla="*/ 0 w 52"/>
                <a:gd name="T37" fmla="*/ 12 h 65"/>
                <a:gd name="T38" fmla="*/ 0 w 52"/>
                <a:gd name="T39" fmla="*/ 0 h 65"/>
                <a:gd name="T40" fmla="*/ 0 w 52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5">
                  <a:moveTo>
                    <a:pt x="0" y="0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40" y="18"/>
                  </a:lnTo>
                  <a:lnTo>
                    <a:pt x="52" y="38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52"/>
                  </a:lnTo>
                  <a:lnTo>
                    <a:pt x="40" y="45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14" y="18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3" name="Freeform 93"/>
            <p:cNvSpPr>
              <a:spLocks/>
            </p:cNvSpPr>
            <p:nvPr/>
          </p:nvSpPr>
          <p:spPr bwMode="auto">
            <a:xfrm>
              <a:off x="4277" y="1975"/>
              <a:ext cx="160" cy="194"/>
            </a:xfrm>
            <a:custGeom>
              <a:avLst/>
              <a:gdLst>
                <a:gd name="T0" fmla="*/ 38 w 318"/>
                <a:gd name="T1" fmla="*/ 149 h 388"/>
                <a:gd name="T2" fmla="*/ 44 w 318"/>
                <a:gd name="T3" fmla="*/ 129 h 388"/>
                <a:gd name="T4" fmla="*/ 58 w 318"/>
                <a:gd name="T5" fmla="*/ 122 h 388"/>
                <a:gd name="T6" fmla="*/ 64 w 318"/>
                <a:gd name="T7" fmla="*/ 96 h 388"/>
                <a:gd name="T8" fmla="*/ 71 w 318"/>
                <a:gd name="T9" fmla="*/ 91 h 388"/>
                <a:gd name="T10" fmla="*/ 84 w 318"/>
                <a:gd name="T11" fmla="*/ 71 h 388"/>
                <a:gd name="T12" fmla="*/ 91 w 318"/>
                <a:gd name="T13" fmla="*/ 51 h 388"/>
                <a:gd name="T14" fmla="*/ 116 w 318"/>
                <a:gd name="T15" fmla="*/ 13 h 388"/>
                <a:gd name="T16" fmla="*/ 129 w 318"/>
                <a:gd name="T17" fmla="*/ 6 h 388"/>
                <a:gd name="T18" fmla="*/ 169 w 318"/>
                <a:gd name="T19" fmla="*/ 0 h 388"/>
                <a:gd name="T20" fmla="*/ 169 w 318"/>
                <a:gd name="T21" fmla="*/ 6 h 388"/>
                <a:gd name="T22" fmla="*/ 187 w 318"/>
                <a:gd name="T23" fmla="*/ 13 h 388"/>
                <a:gd name="T24" fmla="*/ 200 w 318"/>
                <a:gd name="T25" fmla="*/ 24 h 388"/>
                <a:gd name="T26" fmla="*/ 227 w 318"/>
                <a:gd name="T27" fmla="*/ 58 h 388"/>
                <a:gd name="T28" fmla="*/ 227 w 318"/>
                <a:gd name="T29" fmla="*/ 58 h 388"/>
                <a:gd name="T30" fmla="*/ 227 w 318"/>
                <a:gd name="T31" fmla="*/ 58 h 388"/>
                <a:gd name="T32" fmla="*/ 247 w 318"/>
                <a:gd name="T33" fmla="*/ 84 h 388"/>
                <a:gd name="T34" fmla="*/ 272 w 318"/>
                <a:gd name="T35" fmla="*/ 136 h 388"/>
                <a:gd name="T36" fmla="*/ 272 w 318"/>
                <a:gd name="T37" fmla="*/ 136 h 388"/>
                <a:gd name="T38" fmla="*/ 272 w 318"/>
                <a:gd name="T39" fmla="*/ 136 h 388"/>
                <a:gd name="T40" fmla="*/ 278 w 318"/>
                <a:gd name="T41" fmla="*/ 162 h 388"/>
                <a:gd name="T42" fmla="*/ 298 w 318"/>
                <a:gd name="T43" fmla="*/ 200 h 388"/>
                <a:gd name="T44" fmla="*/ 305 w 318"/>
                <a:gd name="T45" fmla="*/ 252 h 388"/>
                <a:gd name="T46" fmla="*/ 312 w 318"/>
                <a:gd name="T47" fmla="*/ 298 h 388"/>
                <a:gd name="T48" fmla="*/ 318 w 318"/>
                <a:gd name="T49" fmla="*/ 343 h 388"/>
                <a:gd name="T50" fmla="*/ 318 w 318"/>
                <a:gd name="T51" fmla="*/ 349 h 388"/>
                <a:gd name="T52" fmla="*/ 318 w 318"/>
                <a:gd name="T53" fmla="*/ 369 h 388"/>
                <a:gd name="T54" fmla="*/ 292 w 318"/>
                <a:gd name="T55" fmla="*/ 369 h 388"/>
                <a:gd name="T56" fmla="*/ 247 w 318"/>
                <a:gd name="T57" fmla="*/ 381 h 388"/>
                <a:gd name="T58" fmla="*/ 200 w 318"/>
                <a:gd name="T59" fmla="*/ 388 h 388"/>
                <a:gd name="T60" fmla="*/ 156 w 318"/>
                <a:gd name="T61" fmla="*/ 388 h 388"/>
                <a:gd name="T62" fmla="*/ 136 w 318"/>
                <a:gd name="T63" fmla="*/ 388 h 388"/>
                <a:gd name="T64" fmla="*/ 109 w 318"/>
                <a:gd name="T65" fmla="*/ 349 h 388"/>
                <a:gd name="T66" fmla="*/ 84 w 318"/>
                <a:gd name="T67" fmla="*/ 310 h 388"/>
                <a:gd name="T68" fmla="*/ 44 w 318"/>
                <a:gd name="T69" fmla="*/ 285 h 388"/>
                <a:gd name="T70" fmla="*/ 0 w 318"/>
                <a:gd name="T71" fmla="*/ 272 h 388"/>
                <a:gd name="T72" fmla="*/ 20 w 318"/>
                <a:gd name="T73" fmla="*/ 252 h 388"/>
                <a:gd name="T74" fmla="*/ 38 w 318"/>
                <a:gd name="T75" fmla="*/ 200 h 388"/>
                <a:gd name="T76" fmla="*/ 44 w 318"/>
                <a:gd name="T77" fmla="*/ 155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8" h="388">
                  <a:moveTo>
                    <a:pt x="44" y="155"/>
                  </a:moveTo>
                  <a:lnTo>
                    <a:pt x="38" y="149"/>
                  </a:lnTo>
                  <a:lnTo>
                    <a:pt x="44" y="142"/>
                  </a:lnTo>
                  <a:lnTo>
                    <a:pt x="44" y="129"/>
                  </a:lnTo>
                  <a:lnTo>
                    <a:pt x="44" y="129"/>
                  </a:lnTo>
                  <a:lnTo>
                    <a:pt x="58" y="122"/>
                  </a:lnTo>
                  <a:lnTo>
                    <a:pt x="58" y="109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71" y="91"/>
                  </a:lnTo>
                  <a:lnTo>
                    <a:pt x="78" y="84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1" y="51"/>
                  </a:lnTo>
                  <a:lnTo>
                    <a:pt x="102" y="31"/>
                  </a:lnTo>
                  <a:lnTo>
                    <a:pt x="116" y="13"/>
                  </a:lnTo>
                  <a:lnTo>
                    <a:pt x="116" y="13"/>
                  </a:lnTo>
                  <a:lnTo>
                    <a:pt x="129" y="6"/>
                  </a:lnTo>
                  <a:lnTo>
                    <a:pt x="156" y="6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6"/>
                  </a:lnTo>
                  <a:lnTo>
                    <a:pt x="174" y="13"/>
                  </a:lnTo>
                  <a:lnTo>
                    <a:pt x="187" y="13"/>
                  </a:lnTo>
                  <a:lnTo>
                    <a:pt x="187" y="13"/>
                  </a:lnTo>
                  <a:lnTo>
                    <a:pt x="200" y="24"/>
                  </a:lnTo>
                  <a:lnTo>
                    <a:pt x="214" y="44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47" y="84"/>
                  </a:lnTo>
                  <a:lnTo>
                    <a:pt x="258" y="109"/>
                  </a:lnTo>
                  <a:lnTo>
                    <a:pt x="272" y="136"/>
                  </a:lnTo>
                  <a:lnTo>
                    <a:pt x="272" y="136"/>
                  </a:lnTo>
                  <a:lnTo>
                    <a:pt x="272" y="136"/>
                  </a:lnTo>
                  <a:lnTo>
                    <a:pt x="272" y="136"/>
                  </a:lnTo>
                  <a:lnTo>
                    <a:pt x="272" y="136"/>
                  </a:lnTo>
                  <a:lnTo>
                    <a:pt x="272" y="136"/>
                  </a:lnTo>
                  <a:lnTo>
                    <a:pt x="278" y="162"/>
                  </a:lnTo>
                  <a:lnTo>
                    <a:pt x="292" y="180"/>
                  </a:lnTo>
                  <a:lnTo>
                    <a:pt x="298" y="200"/>
                  </a:lnTo>
                  <a:lnTo>
                    <a:pt x="305" y="227"/>
                  </a:lnTo>
                  <a:lnTo>
                    <a:pt x="305" y="252"/>
                  </a:lnTo>
                  <a:lnTo>
                    <a:pt x="312" y="272"/>
                  </a:lnTo>
                  <a:lnTo>
                    <a:pt x="312" y="298"/>
                  </a:lnTo>
                  <a:lnTo>
                    <a:pt x="318" y="316"/>
                  </a:lnTo>
                  <a:lnTo>
                    <a:pt x="318" y="343"/>
                  </a:lnTo>
                  <a:lnTo>
                    <a:pt x="318" y="343"/>
                  </a:lnTo>
                  <a:lnTo>
                    <a:pt x="318" y="349"/>
                  </a:lnTo>
                  <a:lnTo>
                    <a:pt x="318" y="363"/>
                  </a:lnTo>
                  <a:lnTo>
                    <a:pt x="318" y="369"/>
                  </a:lnTo>
                  <a:lnTo>
                    <a:pt x="318" y="369"/>
                  </a:lnTo>
                  <a:lnTo>
                    <a:pt x="292" y="369"/>
                  </a:lnTo>
                  <a:lnTo>
                    <a:pt x="272" y="376"/>
                  </a:lnTo>
                  <a:lnTo>
                    <a:pt x="247" y="381"/>
                  </a:lnTo>
                  <a:lnTo>
                    <a:pt x="220" y="388"/>
                  </a:lnTo>
                  <a:lnTo>
                    <a:pt x="200" y="388"/>
                  </a:lnTo>
                  <a:lnTo>
                    <a:pt x="174" y="388"/>
                  </a:lnTo>
                  <a:lnTo>
                    <a:pt x="156" y="388"/>
                  </a:lnTo>
                  <a:lnTo>
                    <a:pt x="136" y="388"/>
                  </a:lnTo>
                  <a:lnTo>
                    <a:pt x="136" y="388"/>
                  </a:lnTo>
                  <a:lnTo>
                    <a:pt x="122" y="369"/>
                  </a:lnTo>
                  <a:lnTo>
                    <a:pt x="109" y="349"/>
                  </a:lnTo>
                  <a:lnTo>
                    <a:pt x="98" y="330"/>
                  </a:lnTo>
                  <a:lnTo>
                    <a:pt x="84" y="310"/>
                  </a:lnTo>
                  <a:lnTo>
                    <a:pt x="64" y="291"/>
                  </a:lnTo>
                  <a:lnTo>
                    <a:pt x="44" y="285"/>
                  </a:lnTo>
                  <a:lnTo>
                    <a:pt x="26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20" y="252"/>
                  </a:lnTo>
                  <a:lnTo>
                    <a:pt x="26" y="227"/>
                  </a:lnTo>
                  <a:lnTo>
                    <a:pt x="38" y="200"/>
                  </a:lnTo>
                  <a:lnTo>
                    <a:pt x="44" y="180"/>
                  </a:lnTo>
                  <a:lnTo>
                    <a:pt x="44" y="155"/>
                  </a:lnTo>
                  <a:lnTo>
                    <a:pt x="44" y="155"/>
                  </a:lnTo>
                  <a:close/>
                </a:path>
              </a:pathLst>
            </a:custGeom>
            <a:solidFill>
              <a:srgbClr val="002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4" name="Freeform 94"/>
            <p:cNvSpPr>
              <a:spLocks/>
            </p:cNvSpPr>
            <p:nvPr/>
          </p:nvSpPr>
          <p:spPr bwMode="auto">
            <a:xfrm>
              <a:off x="4281" y="2721"/>
              <a:ext cx="71" cy="16"/>
            </a:xfrm>
            <a:custGeom>
              <a:avLst/>
              <a:gdLst>
                <a:gd name="T0" fmla="*/ 7 w 143"/>
                <a:gd name="T1" fmla="*/ 0 h 33"/>
                <a:gd name="T2" fmla="*/ 32 w 143"/>
                <a:gd name="T3" fmla="*/ 0 h 33"/>
                <a:gd name="T4" fmla="*/ 65 w 143"/>
                <a:gd name="T5" fmla="*/ 0 h 33"/>
                <a:gd name="T6" fmla="*/ 92 w 143"/>
                <a:gd name="T7" fmla="*/ 0 h 33"/>
                <a:gd name="T8" fmla="*/ 116 w 143"/>
                <a:gd name="T9" fmla="*/ 0 h 33"/>
                <a:gd name="T10" fmla="*/ 143 w 143"/>
                <a:gd name="T11" fmla="*/ 0 h 33"/>
                <a:gd name="T12" fmla="*/ 143 w 143"/>
                <a:gd name="T13" fmla="*/ 0 h 33"/>
                <a:gd name="T14" fmla="*/ 143 w 143"/>
                <a:gd name="T15" fmla="*/ 6 h 33"/>
                <a:gd name="T16" fmla="*/ 143 w 143"/>
                <a:gd name="T17" fmla="*/ 13 h 33"/>
                <a:gd name="T18" fmla="*/ 143 w 143"/>
                <a:gd name="T19" fmla="*/ 19 h 33"/>
                <a:gd name="T20" fmla="*/ 143 w 143"/>
                <a:gd name="T21" fmla="*/ 19 h 33"/>
                <a:gd name="T22" fmla="*/ 123 w 143"/>
                <a:gd name="T23" fmla="*/ 19 h 33"/>
                <a:gd name="T24" fmla="*/ 96 w 143"/>
                <a:gd name="T25" fmla="*/ 19 h 33"/>
                <a:gd name="T26" fmla="*/ 78 w 143"/>
                <a:gd name="T27" fmla="*/ 26 h 33"/>
                <a:gd name="T28" fmla="*/ 52 w 143"/>
                <a:gd name="T29" fmla="*/ 26 h 33"/>
                <a:gd name="T30" fmla="*/ 25 w 143"/>
                <a:gd name="T31" fmla="*/ 33 h 33"/>
                <a:gd name="T32" fmla="*/ 0 w 143"/>
                <a:gd name="T33" fmla="*/ 26 h 33"/>
                <a:gd name="T34" fmla="*/ 0 w 143"/>
                <a:gd name="T35" fmla="*/ 26 h 33"/>
                <a:gd name="T36" fmla="*/ 7 w 143"/>
                <a:gd name="T37" fmla="*/ 19 h 33"/>
                <a:gd name="T38" fmla="*/ 7 w 143"/>
                <a:gd name="T39" fmla="*/ 6 h 33"/>
                <a:gd name="T40" fmla="*/ 7 w 143"/>
                <a:gd name="T41" fmla="*/ 0 h 33"/>
                <a:gd name="T42" fmla="*/ 7 w 143"/>
                <a:gd name="T4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" h="33">
                  <a:moveTo>
                    <a:pt x="7" y="0"/>
                  </a:moveTo>
                  <a:lnTo>
                    <a:pt x="32" y="0"/>
                  </a:lnTo>
                  <a:lnTo>
                    <a:pt x="65" y="0"/>
                  </a:lnTo>
                  <a:lnTo>
                    <a:pt x="92" y="0"/>
                  </a:lnTo>
                  <a:lnTo>
                    <a:pt x="116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6"/>
                  </a:lnTo>
                  <a:lnTo>
                    <a:pt x="143" y="13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23" y="19"/>
                  </a:lnTo>
                  <a:lnTo>
                    <a:pt x="96" y="19"/>
                  </a:lnTo>
                  <a:lnTo>
                    <a:pt x="78" y="26"/>
                  </a:lnTo>
                  <a:lnTo>
                    <a:pt x="52" y="26"/>
                  </a:lnTo>
                  <a:lnTo>
                    <a:pt x="25" y="3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7" y="6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3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5" name="Freeform 95"/>
            <p:cNvSpPr>
              <a:spLocks/>
            </p:cNvSpPr>
            <p:nvPr/>
          </p:nvSpPr>
          <p:spPr bwMode="auto">
            <a:xfrm>
              <a:off x="4284" y="2620"/>
              <a:ext cx="65" cy="68"/>
            </a:xfrm>
            <a:custGeom>
              <a:avLst/>
              <a:gdLst>
                <a:gd name="T0" fmla="*/ 96 w 129"/>
                <a:gd name="T1" fmla="*/ 20 h 136"/>
                <a:gd name="T2" fmla="*/ 109 w 129"/>
                <a:gd name="T3" fmla="*/ 45 h 136"/>
                <a:gd name="T4" fmla="*/ 109 w 129"/>
                <a:gd name="T5" fmla="*/ 65 h 136"/>
                <a:gd name="T6" fmla="*/ 116 w 129"/>
                <a:gd name="T7" fmla="*/ 91 h 136"/>
                <a:gd name="T8" fmla="*/ 123 w 129"/>
                <a:gd name="T9" fmla="*/ 116 h 136"/>
                <a:gd name="T10" fmla="*/ 129 w 129"/>
                <a:gd name="T11" fmla="*/ 136 h 136"/>
                <a:gd name="T12" fmla="*/ 129 w 129"/>
                <a:gd name="T13" fmla="*/ 136 h 136"/>
                <a:gd name="T14" fmla="*/ 103 w 129"/>
                <a:gd name="T15" fmla="*/ 136 h 136"/>
                <a:gd name="T16" fmla="*/ 78 w 129"/>
                <a:gd name="T17" fmla="*/ 136 h 136"/>
                <a:gd name="T18" fmla="*/ 51 w 129"/>
                <a:gd name="T19" fmla="*/ 136 h 136"/>
                <a:gd name="T20" fmla="*/ 31 w 129"/>
                <a:gd name="T21" fmla="*/ 136 h 136"/>
                <a:gd name="T22" fmla="*/ 7 w 129"/>
                <a:gd name="T23" fmla="*/ 129 h 136"/>
                <a:gd name="T24" fmla="*/ 7 w 129"/>
                <a:gd name="T25" fmla="*/ 129 h 136"/>
                <a:gd name="T26" fmla="*/ 7 w 129"/>
                <a:gd name="T27" fmla="*/ 129 h 136"/>
                <a:gd name="T28" fmla="*/ 7 w 129"/>
                <a:gd name="T29" fmla="*/ 129 h 136"/>
                <a:gd name="T30" fmla="*/ 13 w 129"/>
                <a:gd name="T31" fmla="*/ 129 h 136"/>
                <a:gd name="T32" fmla="*/ 13 w 129"/>
                <a:gd name="T33" fmla="*/ 129 h 136"/>
                <a:gd name="T34" fmla="*/ 13 w 129"/>
                <a:gd name="T35" fmla="*/ 103 h 136"/>
                <a:gd name="T36" fmla="*/ 13 w 129"/>
                <a:gd name="T37" fmla="*/ 84 h 136"/>
                <a:gd name="T38" fmla="*/ 7 w 129"/>
                <a:gd name="T39" fmla="*/ 58 h 136"/>
                <a:gd name="T40" fmla="*/ 7 w 129"/>
                <a:gd name="T41" fmla="*/ 38 h 136"/>
                <a:gd name="T42" fmla="*/ 13 w 129"/>
                <a:gd name="T43" fmla="*/ 13 h 136"/>
                <a:gd name="T44" fmla="*/ 13 w 129"/>
                <a:gd name="T45" fmla="*/ 13 h 136"/>
                <a:gd name="T46" fmla="*/ 7 w 129"/>
                <a:gd name="T47" fmla="*/ 6 h 136"/>
                <a:gd name="T48" fmla="*/ 7 w 129"/>
                <a:gd name="T49" fmla="*/ 0 h 136"/>
                <a:gd name="T50" fmla="*/ 0 w 129"/>
                <a:gd name="T51" fmla="*/ 0 h 136"/>
                <a:gd name="T52" fmla="*/ 0 w 129"/>
                <a:gd name="T53" fmla="*/ 0 h 136"/>
                <a:gd name="T54" fmla="*/ 18 w 129"/>
                <a:gd name="T55" fmla="*/ 0 h 136"/>
                <a:gd name="T56" fmla="*/ 45 w 129"/>
                <a:gd name="T57" fmla="*/ 0 h 136"/>
                <a:gd name="T58" fmla="*/ 65 w 129"/>
                <a:gd name="T59" fmla="*/ 0 h 136"/>
                <a:gd name="T60" fmla="*/ 85 w 129"/>
                <a:gd name="T61" fmla="*/ 6 h 136"/>
                <a:gd name="T62" fmla="*/ 96 w 129"/>
                <a:gd name="T63" fmla="*/ 20 h 136"/>
                <a:gd name="T64" fmla="*/ 96 w 129"/>
                <a:gd name="T65" fmla="*/ 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36">
                  <a:moveTo>
                    <a:pt x="96" y="20"/>
                  </a:moveTo>
                  <a:lnTo>
                    <a:pt x="109" y="45"/>
                  </a:lnTo>
                  <a:lnTo>
                    <a:pt x="109" y="65"/>
                  </a:lnTo>
                  <a:lnTo>
                    <a:pt x="116" y="91"/>
                  </a:lnTo>
                  <a:lnTo>
                    <a:pt x="123" y="116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03" y="136"/>
                  </a:lnTo>
                  <a:lnTo>
                    <a:pt x="78" y="136"/>
                  </a:lnTo>
                  <a:lnTo>
                    <a:pt x="51" y="136"/>
                  </a:lnTo>
                  <a:lnTo>
                    <a:pt x="31" y="136"/>
                  </a:lnTo>
                  <a:lnTo>
                    <a:pt x="7" y="129"/>
                  </a:lnTo>
                  <a:lnTo>
                    <a:pt x="7" y="129"/>
                  </a:lnTo>
                  <a:lnTo>
                    <a:pt x="7" y="129"/>
                  </a:lnTo>
                  <a:lnTo>
                    <a:pt x="7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3" y="103"/>
                  </a:lnTo>
                  <a:lnTo>
                    <a:pt x="13" y="84"/>
                  </a:lnTo>
                  <a:lnTo>
                    <a:pt x="7" y="58"/>
                  </a:lnTo>
                  <a:lnTo>
                    <a:pt x="7" y="38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45" y="0"/>
                  </a:lnTo>
                  <a:lnTo>
                    <a:pt x="65" y="0"/>
                  </a:lnTo>
                  <a:lnTo>
                    <a:pt x="85" y="6"/>
                  </a:lnTo>
                  <a:lnTo>
                    <a:pt x="96" y="20"/>
                  </a:lnTo>
                  <a:lnTo>
                    <a:pt x="96" y="20"/>
                  </a:lnTo>
                  <a:close/>
                </a:path>
              </a:pathLst>
            </a:custGeom>
            <a:solidFill>
              <a:srgbClr val="53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6" name="Freeform 96"/>
            <p:cNvSpPr>
              <a:spLocks/>
            </p:cNvSpPr>
            <p:nvPr/>
          </p:nvSpPr>
          <p:spPr bwMode="auto">
            <a:xfrm>
              <a:off x="4359" y="3149"/>
              <a:ext cx="119" cy="139"/>
            </a:xfrm>
            <a:custGeom>
              <a:avLst/>
              <a:gdLst>
                <a:gd name="T0" fmla="*/ 45 w 239"/>
                <a:gd name="T1" fmla="*/ 33 h 279"/>
                <a:gd name="T2" fmla="*/ 45 w 239"/>
                <a:gd name="T3" fmla="*/ 78 h 279"/>
                <a:gd name="T4" fmla="*/ 58 w 239"/>
                <a:gd name="T5" fmla="*/ 125 h 279"/>
                <a:gd name="T6" fmla="*/ 72 w 239"/>
                <a:gd name="T7" fmla="*/ 150 h 279"/>
                <a:gd name="T8" fmla="*/ 96 w 239"/>
                <a:gd name="T9" fmla="*/ 163 h 279"/>
                <a:gd name="T10" fmla="*/ 110 w 239"/>
                <a:gd name="T11" fmla="*/ 169 h 279"/>
                <a:gd name="T12" fmla="*/ 156 w 239"/>
                <a:gd name="T13" fmla="*/ 136 h 279"/>
                <a:gd name="T14" fmla="*/ 168 w 239"/>
                <a:gd name="T15" fmla="*/ 111 h 279"/>
                <a:gd name="T16" fmla="*/ 174 w 239"/>
                <a:gd name="T17" fmla="*/ 72 h 279"/>
                <a:gd name="T18" fmla="*/ 181 w 239"/>
                <a:gd name="T19" fmla="*/ 47 h 279"/>
                <a:gd name="T20" fmla="*/ 181 w 239"/>
                <a:gd name="T21" fmla="*/ 14 h 279"/>
                <a:gd name="T22" fmla="*/ 181 w 239"/>
                <a:gd name="T23" fmla="*/ 0 h 279"/>
                <a:gd name="T24" fmla="*/ 194 w 239"/>
                <a:gd name="T25" fmla="*/ 7 h 279"/>
                <a:gd name="T26" fmla="*/ 201 w 239"/>
                <a:gd name="T27" fmla="*/ 7 h 279"/>
                <a:gd name="T28" fmla="*/ 208 w 239"/>
                <a:gd name="T29" fmla="*/ 20 h 279"/>
                <a:gd name="T30" fmla="*/ 208 w 239"/>
                <a:gd name="T31" fmla="*/ 20 h 279"/>
                <a:gd name="T32" fmla="*/ 233 w 239"/>
                <a:gd name="T33" fmla="*/ 65 h 279"/>
                <a:gd name="T34" fmla="*/ 239 w 239"/>
                <a:gd name="T35" fmla="*/ 105 h 279"/>
                <a:gd name="T36" fmla="*/ 233 w 239"/>
                <a:gd name="T37" fmla="*/ 150 h 279"/>
                <a:gd name="T38" fmla="*/ 221 w 239"/>
                <a:gd name="T39" fmla="*/ 196 h 279"/>
                <a:gd name="T40" fmla="*/ 208 w 239"/>
                <a:gd name="T41" fmla="*/ 214 h 279"/>
                <a:gd name="T42" fmla="*/ 174 w 239"/>
                <a:gd name="T43" fmla="*/ 247 h 279"/>
                <a:gd name="T44" fmla="*/ 136 w 239"/>
                <a:gd name="T45" fmla="*/ 267 h 279"/>
                <a:gd name="T46" fmla="*/ 96 w 239"/>
                <a:gd name="T47" fmla="*/ 279 h 279"/>
                <a:gd name="T48" fmla="*/ 72 w 239"/>
                <a:gd name="T49" fmla="*/ 279 h 279"/>
                <a:gd name="T50" fmla="*/ 38 w 239"/>
                <a:gd name="T51" fmla="*/ 267 h 279"/>
                <a:gd name="T52" fmla="*/ 18 w 239"/>
                <a:gd name="T53" fmla="*/ 254 h 279"/>
                <a:gd name="T54" fmla="*/ 7 w 239"/>
                <a:gd name="T55" fmla="*/ 214 h 279"/>
                <a:gd name="T56" fmla="*/ 0 w 239"/>
                <a:gd name="T57" fmla="*/ 169 h 279"/>
                <a:gd name="T58" fmla="*/ 0 w 239"/>
                <a:gd name="T59" fmla="*/ 125 h 279"/>
                <a:gd name="T60" fmla="*/ 12 w 239"/>
                <a:gd name="T61" fmla="*/ 85 h 279"/>
                <a:gd name="T62" fmla="*/ 25 w 239"/>
                <a:gd name="T63" fmla="*/ 47 h 279"/>
                <a:gd name="T64" fmla="*/ 52 w 239"/>
                <a:gd name="T65" fmla="*/ 7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9" h="279">
                  <a:moveTo>
                    <a:pt x="52" y="7"/>
                  </a:moveTo>
                  <a:lnTo>
                    <a:pt x="45" y="33"/>
                  </a:lnTo>
                  <a:lnTo>
                    <a:pt x="45" y="53"/>
                  </a:lnTo>
                  <a:lnTo>
                    <a:pt x="45" y="78"/>
                  </a:lnTo>
                  <a:lnTo>
                    <a:pt x="52" y="105"/>
                  </a:lnTo>
                  <a:lnTo>
                    <a:pt x="58" y="125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96" y="163"/>
                  </a:lnTo>
                  <a:lnTo>
                    <a:pt x="110" y="169"/>
                  </a:lnTo>
                  <a:lnTo>
                    <a:pt x="110" y="169"/>
                  </a:lnTo>
                  <a:lnTo>
                    <a:pt x="136" y="156"/>
                  </a:lnTo>
                  <a:lnTo>
                    <a:pt x="156" y="136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74" y="92"/>
                  </a:lnTo>
                  <a:lnTo>
                    <a:pt x="174" y="72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81" y="33"/>
                  </a:lnTo>
                  <a:lnTo>
                    <a:pt x="181" y="14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4" y="7"/>
                  </a:lnTo>
                  <a:lnTo>
                    <a:pt x="201" y="7"/>
                  </a:lnTo>
                  <a:lnTo>
                    <a:pt x="201" y="7"/>
                  </a:lnTo>
                  <a:lnTo>
                    <a:pt x="201" y="14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21" y="40"/>
                  </a:lnTo>
                  <a:lnTo>
                    <a:pt x="233" y="65"/>
                  </a:lnTo>
                  <a:lnTo>
                    <a:pt x="233" y="85"/>
                  </a:lnTo>
                  <a:lnTo>
                    <a:pt x="239" y="105"/>
                  </a:lnTo>
                  <a:lnTo>
                    <a:pt x="233" y="130"/>
                  </a:lnTo>
                  <a:lnTo>
                    <a:pt x="233" y="150"/>
                  </a:lnTo>
                  <a:lnTo>
                    <a:pt x="228" y="176"/>
                  </a:lnTo>
                  <a:lnTo>
                    <a:pt x="221" y="196"/>
                  </a:lnTo>
                  <a:lnTo>
                    <a:pt x="208" y="214"/>
                  </a:lnTo>
                  <a:lnTo>
                    <a:pt x="208" y="214"/>
                  </a:lnTo>
                  <a:lnTo>
                    <a:pt x="194" y="234"/>
                  </a:lnTo>
                  <a:lnTo>
                    <a:pt x="174" y="247"/>
                  </a:lnTo>
                  <a:lnTo>
                    <a:pt x="161" y="261"/>
                  </a:lnTo>
                  <a:lnTo>
                    <a:pt x="136" y="267"/>
                  </a:lnTo>
                  <a:lnTo>
                    <a:pt x="116" y="272"/>
                  </a:lnTo>
                  <a:lnTo>
                    <a:pt x="96" y="279"/>
                  </a:lnTo>
                  <a:lnTo>
                    <a:pt x="72" y="279"/>
                  </a:lnTo>
                  <a:lnTo>
                    <a:pt x="72" y="279"/>
                  </a:lnTo>
                  <a:lnTo>
                    <a:pt x="52" y="272"/>
                  </a:lnTo>
                  <a:lnTo>
                    <a:pt x="38" y="267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2" y="234"/>
                  </a:lnTo>
                  <a:lnTo>
                    <a:pt x="7" y="214"/>
                  </a:lnTo>
                  <a:lnTo>
                    <a:pt x="0" y="189"/>
                  </a:lnTo>
                  <a:lnTo>
                    <a:pt x="0" y="169"/>
                  </a:lnTo>
                  <a:lnTo>
                    <a:pt x="0" y="150"/>
                  </a:lnTo>
                  <a:lnTo>
                    <a:pt x="0" y="125"/>
                  </a:lnTo>
                  <a:lnTo>
                    <a:pt x="7" y="105"/>
                  </a:lnTo>
                  <a:lnTo>
                    <a:pt x="12" y="85"/>
                  </a:lnTo>
                  <a:lnTo>
                    <a:pt x="18" y="65"/>
                  </a:lnTo>
                  <a:lnTo>
                    <a:pt x="25" y="47"/>
                  </a:lnTo>
                  <a:lnTo>
                    <a:pt x="38" y="27"/>
                  </a:lnTo>
                  <a:lnTo>
                    <a:pt x="52" y="7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7" name="Freeform 97"/>
            <p:cNvSpPr>
              <a:spLocks/>
            </p:cNvSpPr>
            <p:nvPr/>
          </p:nvSpPr>
          <p:spPr bwMode="auto">
            <a:xfrm>
              <a:off x="4371" y="1972"/>
              <a:ext cx="149" cy="182"/>
            </a:xfrm>
            <a:custGeom>
              <a:avLst/>
              <a:gdLst>
                <a:gd name="T0" fmla="*/ 163 w 299"/>
                <a:gd name="T1" fmla="*/ 13 h 363"/>
                <a:gd name="T2" fmla="*/ 189 w 299"/>
                <a:gd name="T3" fmla="*/ 20 h 363"/>
                <a:gd name="T4" fmla="*/ 208 w 299"/>
                <a:gd name="T5" fmla="*/ 26 h 363"/>
                <a:gd name="T6" fmla="*/ 227 w 299"/>
                <a:gd name="T7" fmla="*/ 38 h 363"/>
                <a:gd name="T8" fmla="*/ 247 w 299"/>
                <a:gd name="T9" fmla="*/ 51 h 363"/>
                <a:gd name="T10" fmla="*/ 261 w 299"/>
                <a:gd name="T11" fmla="*/ 71 h 363"/>
                <a:gd name="T12" fmla="*/ 261 w 299"/>
                <a:gd name="T13" fmla="*/ 71 h 363"/>
                <a:gd name="T14" fmla="*/ 274 w 299"/>
                <a:gd name="T15" fmla="*/ 91 h 363"/>
                <a:gd name="T16" fmla="*/ 279 w 299"/>
                <a:gd name="T17" fmla="*/ 109 h 363"/>
                <a:gd name="T18" fmla="*/ 286 w 299"/>
                <a:gd name="T19" fmla="*/ 129 h 363"/>
                <a:gd name="T20" fmla="*/ 292 w 299"/>
                <a:gd name="T21" fmla="*/ 156 h 363"/>
                <a:gd name="T22" fmla="*/ 292 w 299"/>
                <a:gd name="T23" fmla="*/ 174 h 363"/>
                <a:gd name="T24" fmla="*/ 299 w 299"/>
                <a:gd name="T25" fmla="*/ 201 h 363"/>
                <a:gd name="T26" fmla="*/ 292 w 299"/>
                <a:gd name="T27" fmla="*/ 221 h 363"/>
                <a:gd name="T28" fmla="*/ 286 w 299"/>
                <a:gd name="T29" fmla="*/ 240 h 363"/>
                <a:gd name="T30" fmla="*/ 286 w 299"/>
                <a:gd name="T31" fmla="*/ 240 h 363"/>
                <a:gd name="T32" fmla="*/ 279 w 299"/>
                <a:gd name="T33" fmla="*/ 259 h 363"/>
                <a:gd name="T34" fmla="*/ 267 w 299"/>
                <a:gd name="T35" fmla="*/ 279 h 363"/>
                <a:gd name="T36" fmla="*/ 254 w 299"/>
                <a:gd name="T37" fmla="*/ 298 h 363"/>
                <a:gd name="T38" fmla="*/ 241 w 299"/>
                <a:gd name="T39" fmla="*/ 312 h 363"/>
                <a:gd name="T40" fmla="*/ 221 w 299"/>
                <a:gd name="T41" fmla="*/ 323 h 363"/>
                <a:gd name="T42" fmla="*/ 203 w 299"/>
                <a:gd name="T43" fmla="*/ 337 h 363"/>
                <a:gd name="T44" fmla="*/ 183 w 299"/>
                <a:gd name="T45" fmla="*/ 350 h 363"/>
                <a:gd name="T46" fmla="*/ 163 w 299"/>
                <a:gd name="T47" fmla="*/ 356 h 363"/>
                <a:gd name="T48" fmla="*/ 143 w 299"/>
                <a:gd name="T49" fmla="*/ 363 h 363"/>
                <a:gd name="T50" fmla="*/ 143 w 299"/>
                <a:gd name="T51" fmla="*/ 363 h 363"/>
                <a:gd name="T52" fmla="*/ 143 w 299"/>
                <a:gd name="T53" fmla="*/ 343 h 363"/>
                <a:gd name="T54" fmla="*/ 143 w 299"/>
                <a:gd name="T55" fmla="*/ 323 h 363"/>
                <a:gd name="T56" fmla="*/ 143 w 299"/>
                <a:gd name="T57" fmla="*/ 298 h 363"/>
                <a:gd name="T58" fmla="*/ 136 w 299"/>
                <a:gd name="T59" fmla="*/ 279 h 363"/>
                <a:gd name="T60" fmla="*/ 136 w 299"/>
                <a:gd name="T61" fmla="*/ 259 h 363"/>
                <a:gd name="T62" fmla="*/ 131 w 299"/>
                <a:gd name="T63" fmla="*/ 240 h 363"/>
                <a:gd name="T64" fmla="*/ 131 w 299"/>
                <a:gd name="T65" fmla="*/ 214 h 363"/>
                <a:gd name="T66" fmla="*/ 125 w 299"/>
                <a:gd name="T67" fmla="*/ 194 h 363"/>
                <a:gd name="T68" fmla="*/ 118 w 299"/>
                <a:gd name="T69" fmla="*/ 174 h 363"/>
                <a:gd name="T70" fmla="*/ 111 w 299"/>
                <a:gd name="T71" fmla="*/ 156 h 363"/>
                <a:gd name="T72" fmla="*/ 98 w 299"/>
                <a:gd name="T73" fmla="*/ 136 h 363"/>
                <a:gd name="T74" fmla="*/ 91 w 299"/>
                <a:gd name="T75" fmla="*/ 116 h 363"/>
                <a:gd name="T76" fmla="*/ 78 w 299"/>
                <a:gd name="T77" fmla="*/ 98 h 363"/>
                <a:gd name="T78" fmla="*/ 71 w 299"/>
                <a:gd name="T79" fmla="*/ 78 h 363"/>
                <a:gd name="T80" fmla="*/ 60 w 299"/>
                <a:gd name="T81" fmla="*/ 65 h 363"/>
                <a:gd name="T82" fmla="*/ 47 w 299"/>
                <a:gd name="T83" fmla="*/ 45 h 363"/>
                <a:gd name="T84" fmla="*/ 27 w 299"/>
                <a:gd name="T85" fmla="*/ 26 h 363"/>
                <a:gd name="T86" fmla="*/ 27 w 299"/>
                <a:gd name="T87" fmla="*/ 26 h 363"/>
                <a:gd name="T88" fmla="*/ 27 w 299"/>
                <a:gd name="T89" fmla="*/ 26 h 363"/>
                <a:gd name="T90" fmla="*/ 27 w 299"/>
                <a:gd name="T91" fmla="*/ 26 h 363"/>
                <a:gd name="T92" fmla="*/ 27 w 299"/>
                <a:gd name="T93" fmla="*/ 26 h 363"/>
                <a:gd name="T94" fmla="*/ 27 w 299"/>
                <a:gd name="T95" fmla="*/ 26 h 363"/>
                <a:gd name="T96" fmla="*/ 20 w 299"/>
                <a:gd name="T97" fmla="*/ 20 h 363"/>
                <a:gd name="T98" fmla="*/ 13 w 299"/>
                <a:gd name="T99" fmla="*/ 13 h 363"/>
                <a:gd name="T100" fmla="*/ 0 w 299"/>
                <a:gd name="T101" fmla="*/ 7 h 363"/>
                <a:gd name="T102" fmla="*/ 0 w 299"/>
                <a:gd name="T103" fmla="*/ 7 h 363"/>
                <a:gd name="T104" fmla="*/ 27 w 299"/>
                <a:gd name="T105" fmla="*/ 0 h 363"/>
                <a:gd name="T106" fmla="*/ 53 w 299"/>
                <a:gd name="T107" fmla="*/ 0 h 363"/>
                <a:gd name="T108" fmla="*/ 71 w 299"/>
                <a:gd name="T109" fmla="*/ 0 h 363"/>
                <a:gd name="T110" fmla="*/ 98 w 299"/>
                <a:gd name="T111" fmla="*/ 0 h 363"/>
                <a:gd name="T112" fmla="*/ 118 w 299"/>
                <a:gd name="T113" fmla="*/ 7 h 363"/>
                <a:gd name="T114" fmla="*/ 143 w 299"/>
                <a:gd name="T115" fmla="*/ 7 h 363"/>
                <a:gd name="T116" fmla="*/ 163 w 299"/>
                <a:gd name="T117" fmla="*/ 13 h 363"/>
                <a:gd name="T118" fmla="*/ 163 w 299"/>
                <a:gd name="T119" fmla="*/ 1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9" h="363">
                  <a:moveTo>
                    <a:pt x="163" y="13"/>
                  </a:moveTo>
                  <a:lnTo>
                    <a:pt x="189" y="20"/>
                  </a:lnTo>
                  <a:lnTo>
                    <a:pt x="208" y="26"/>
                  </a:lnTo>
                  <a:lnTo>
                    <a:pt x="227" y="38"/>
                  </a:lnTo>
                  <a:lnTo>
                    <a:pt x="247" y="51"/>
                  </a:lnTo>
                  <a:lnTo>
                    <a:pt x="261" y="71"/>
                  </a:lnTo>
                  <a:lnTo>
                    <a:pt x="261" y="71"/>
                  </a:lnTo>
                  <a:lnTo>
                    <a:pt x="274" y="91"/>
                  </a:lnTo>
                  <a:lnTo>
                    <a:pt x="279" y="109"/>
                  </a:lnTo>
                  <a:lnTo>
                    <a:pt x="286" y="129"/>
                  </a:lnTo>
                  <a:lnTo>
                    <a:pt x="292" y="156"/>
                  </a:lnTo>
                  <a:lnTo>
                    <a:pt x="292" y="174"/>
                  </a:lnTo>
                  <a:lnTo>
                    <a:pt x="299" y="201"/>
                  </a:lnTo>
                  <a:lnTo>
                    <a:pt x="292" y="221"/>
                  </a:lnTo>
                  <a:lnTo>
                    <a:pt x="286" y="240"/>
                  </a:lnTo>
                  <a:lnTo>
                    <a:pt x="286" y="240"/>
                  </a:lnTo>
                  <a:lnTo>
                    <a:pt x="279" y="259"/>
                  </a:lnTo>
                  <a:lnTo>
                    <a:pt x="267" y="279"/>
                  </a:lnTo>
                  <a:lnTo>
                    <a:pt x="254" y="298"/>
                  </a:lnTo>
                  <a:lnTo>
                    <a:pt x="241" y="312"/>
                  </a:lnTo>
                  <a:lnTo>
                    <a:pt x="221" y="323"/>
                  </a:lnTo>
                  <a:lnTo>
                    <a:pt x="203" y="337"/>
                  </a:lnTo>
                  <a:lnTo>
                    <a:pt x="183" y="350"/>
                  </a:lnTo>
                  <a:lnTo>
                    <a:pt x="163" y="356"/>
                  </a:lnTo>
                  <a:lnTo>
                    <a:pt x="143" y="363"/>
                  </a:lnTo>
                  <a:lnTo>
                    <a:pt x="143" y="363"/>
                  </a:lnTo>
                  <a:lnTo>
                    <a:pt x="143" y="343"/>
                  </a:lnTo>
                  <a:lnTo>
                    <a:pt x="143" y="323"/>
                  </a:lnTo>
                  <a:lnTo>
                    <a:pt x="143" y="298"/>
                  </a:lnTo>
                  <a:lnTo>
                    <a:pt x="136" y="279"/>
                  </a:lnTo>
                  <a:lnTo>
                    <a:pt x="136" y="259"/>
                  </a:lnTo>
                  <a:lnTo>
                    <a:pt x="131" y="240"/>
                  </a:lnTo>
                  <a:lnTo>
                    <a:pt x="131" y="214"/>
                  </a:lnTo>
                  <a:lnTo>
                    <a:pt x="125" y="194"/>
                  </a:lnTo>
                  <a:lnTo>
                    <a:pt x="118" y="174"/>
                  </a:lnTo>
                  <a:lnTo>
                    <a:pt x="111" y="156"/>
                  </a:lnTo>
                  <a:lnTo>
                    <a:pt x="98" y="136"/>
                  </a:lnTo>
                  <a:lnTo>
                    <a:pt x="91" y="116"/>
                  </a:lnTo>
                  <a:lnTo>
                    <a:pt x="78" y="98"/>
                  </a:lnTo>
                  <a:lnTo>
                    <a:pt x="71" y="78"/>
                  </a:lnTo>
                  <a:lnTo>
                    <a:pt x="60" y="65"/>
                  </a:lnTo>
                  <a:lnTo>
                    <a:pt x="47" y="45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0" y="20"/>
                  </a:lnTo>
                  <a:lnTo>
                    <a:pt x="13" y="13"/>
                  </a:lnTo>
                  <a:lnTo>
                    <a:pt x="0" y="7"/>
                  </a:lnTo>
                  <a:lnTo>
                    <a:pt x="0" y="7"/>
                  </a:lnTo>
                  <a:lnTo>
                    <a:pt x="27" y="0"/>
                  </a:lnTo>
                  <a:lnTo>
                    <a:pt x="53" y="0"/>
                  </a:lnTo>
                  <a:lnTo>
                    <a:pt x="71" y="0"/>
                  </a:lnTo>
                  <a:lnTo>
                    <a:pt x="98" y="0"/>
                  </a:lnTo>
                  <a:lnTo>
                    <a:pt x="118" y="7"/>
                  </a:lnTo>
                  <a:lnTo>
                    <a:pt x="143" y="7"/>
                  </a:lnTo>
                  <a:lnTo>
                    <a:pt x="163" y="13"/>
                  </a:lnTo>
                  <a:lnTo>
                    <a:pt x="163" y="13"/>
                  </a:lnTo>
                  <a:close/>
                </a:path>
              </a:pathLst>
            </a:custGeom>
            <a:solidFill>
              <a:srgbClr val="002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8" name="Freeform 98"/>
            <p:cNvSpPr>
              <a:spLocks/>
            </p:cNvSpPr>
            <p:nvPr/>
          </p:nvSpPr>
          <p:spPr bwMode="auto">
            <a:xfrm>
              <a:off x="4407" y="2770"/>
              <a:ext cx="208" cy="353"/>
            </a:xfrm>
            <a:custGeom>
              <a:avLst/>
              <a:gdLst>
                <a:gd name="T0" fmla="*/ 20 w 417"/>
                <a:gd name="T1" fmla="*/ 14 h 707"/>
                <a:gd name="T2" fmla="*/ 72 w 417"/>
                <a:gd name="T3" fmla="*/ 20 h 707"/>
                <a:gd name="T4" fmla="*/ 78 w 417"/>
                <a:gd name="T5" fmla="*/ 39 h 707"/>
                <a:gd name="T6" fmla="*/ 105 w 417"/>
                <a:gd name="T7" fmla="*/ 78 h 707"/>
                <a:gd name="T8" fmla="*/ 125 w 417"/>
                <a:gd name="T9" fmla="*/ 116 h 707"/>
                <a:gd name="T10" fmla="*/ 137 w 417"/>
                <a:gd name="T11" fmla="*/ 156 h 707"/>
                <a:gd name="T12" fmla="*/ 156 w 417"/>
                <a:gd name="T13" fmla="*/ 194 h 707"/>
                <a:gd name="T14" fmla="*/ 170 w 417"/>
                <a:gd name="T15" fmla="*/ 234 h 707"/>
                <a:gd name="T16" fmla="*/ 190 w 417"/>
                <a:gd name="T17" fmla="*/ 272 h 707"/>
                <a:gd name="T18" fmla="*/ 203 w 417"/>
                <a:gd name="T19" fmla="*/ 311 h 707"/>
                <a:gd name="T20" fmla="*/ 215 w 417"/>
                <a:gd name="T21" fmla="*/ 350 h 707"/>
                <a:gd name="T22" fmla="*/ 228 w 417"/>
                <a:gd name="T23" fmla="*/ 370 h 707"/>
                <a:gd name="T24" fmla="*/ 248 w 417"/>
                <a:gd name="T25" fmla="*/ 428 h 707"/>
                <a:gd name="T26" fmla="*/ 261 w 417"/>
                <a:gd name="T27" fmla="*/ 460 h 707"/>
                <a:gd name="T28" fmla="*/ 279 w 417"/>
                <a:gd name="T29" fmla="*/ 500 h 707"/>
                <a:gd name="T30" fmla="*/ 306 w 417"/>
                <a:gd name="T31" fmla="*/ 544 h 707"/>
                <a:gd name="T32" fmla="*/ 326 w 417"/>
                <a:gd name="T33" fmla="*/ 591 h 707"/>
                <a:gd name="T34" fmla="*/ 339 w 417"/>
                <a:gd name="T35" fmla="*/ 616 h 707"/>
                <a:gd name="T36" fmla="*/ 346 w 417"/>
                <a:gd name="T37" fmla="*/ 622 h 707"/>
                <a:gd name="T38" fmla="*/ 351 w 417"/>
                <a:gd name="T39" fmla="*/ 629 h 707"/>
                <a:gd name="T40" fmla="*/ 384 w 417"/>
                <a:gd name="T41" fmla="*/ 662 h 707"/>
                <a:gd name="T42" fmla="*/ 404 w 417"/>
                <a:gd name="T43" fmla="*/ 674 h 707"/>
                <a:gd name="T44" fmla="*/ 410 w 417"/>
                <a:gd name="T45" fmla="*/ 674 h 707"/>
                <a:gd name="T46" fmla="*/ 417 w 417"/>
                <a:gd name="T47" fmla="*/ 674 h 707"/>
                <a:gd name="T48" fmla="*/ 410 w 417"/>
                <a:gd name="T49" fmla="*/ 694 h 707"/>
                <a:gd name="T50" fmla="*/ 410 w 417"/>
                <a:gd name="T51" fmla="*/ 700 h 707"/>
                <a:gd name="T52" fmla="*/ 384 w 417"/>
                <a:gd name="T53" fmla="*/ 707 h 707"/>
                <a:gd name="T54" fmla="*/ 377 w 417"/>
                <a:gd name="T55" fmla="*/ 707 h 707"/>
                <a:gd name="T56" fmla="*/ 351 w 417"/>
                <a:gd name="T57" fmla="*/ 674 h 707"/>
                <a:gd name="T58" fmla="*/ 332 w 417"/>
                <a:gd name="T59" fmla="*/ 636 h 707"/>
                <a:gd name="T60" fmla="*/ 312 w 417"/>
                <a:gd name="T61" fmla="*/ 597 h 707"/>
                <a:gd name="T62" fmla="*/ 292 w 417"/>
                <a:gd name="T63" fmla="*/ 564 h 707"/>
                <a:gd name="T64" fmla="*/ 274 w 417"/>
                <a:gd name="T65" fmla="*/ 524 h 707"/>
                <a:gd name="T66" fmla="*/ 254 w 417"/>
                <a:gd name="T67" fmla="*/ 486 h 707"/>
                <a:gd name="T68" fmla="*/ 234 w 417"/>
                <a:gd name="T69" fmla="*/ 448 h 707"/>
                <a:gd name="T70" fmla="*/ 221 w 417"/>
                <a:gd name="T71" fmla="*/ 408 h 707"/>
                <a:gd name="T72" fmla="*/ 203 w 417"/>
                <a:gd name="T73" fmla="*/ 370 h 707"/>
                <a:gd name="T74" fmla="*/ 190 w 417"/>
                <a:gd name="T75" fmla="*/ 330 h 707"/>
                <a:gd name="T76" fmla="*/ 183 w 417"/>
                <a:gd name="T77" fmla="*/ 311 h 707"/>
                <a:gd name="T78" fmla="*/ 170 w 417"/>
                <a:gd name="T79" fmla="*/ 272 h 707"/>
                <a:gd name="T80" fmla="*/ 163 w 417"/>
                <a:gd name="T81" fmla="*/ 259 h 707"/>
                <a:gd name="T82" fmla="*/ 105 w 417"/>
                <a:gd name="T83" fmla="*/ 234 h 707"/>
                <a:gd name="T84" fmla="*/ 72 w 417"/>
                <a:gd name="T85" fmla="*/ 221 h 707"/>
                <a:gd name="T86" fmla="*/ 72 w 417"/>
                <a:gd name="T87" fmla="*/ 175 h 707"/>
                <a:gd name="T88" fmla="*/ 54 w 417"/>
                <a:gd name="T89" fmla="*/ 130 h 707"/>
                <a:gd name="T90" fmla="*/ 40 w 417"/>
                <a:gd name="T91" fmla="*/ 110 h 707"/>
                <a:gd name="T92" fmla="*/ 20 w 417"/>
                <a:gd name="T93" fmla="*/ 103 h 707"/>
                <a:gd name="T94" fmla="*/ 7 w 417"/>
                <a:gd name="T95" fmla="*/ 110 h 707"/>
                <a:gd name="T96" fmla="*/ 0 w 417"/>
                <a:gd name="T97" fmla="*/ 52 h 707"/>
                <a:gd name="T98" fmla="*/ 0 w 417"/>
                <a:gd name="T99" fmla="*/ 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7" h="707">
                  <a:moveTo>
                    <a:pt x="0" y="0"/>
                  </a:moveTo>
                  <a:lnTo>
                    <a:pt x="20" y="14"/>
                  </a:lnTo>
                  <a:lnTo>
                    <a:pt x="47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8" y="39"/>
                  </a:lnTo>
                  <a:lnTo>
                    <a:pt x="92" y="58"/>
                  </a:lnTo>
                  <a:lnTo>
                    <a:pt x="105" y="78"/>
                  </a:lnTo>
                  <a:lnTo>
                    <a:pt x="112" y="97"/>
                  </a:lnTo>
                  <a:lnTo>
                    <a:pt x="125" y="116"/>
                  </a:lnTo>
                  <a:lnTo>
                    <a:pt x="132" y="136"/>
                  </a:lnTo>
                  <a:lnTo>
                    <a:pt x="137" y="156"/>
                  </a:lnTo>
                  <a:lnTo>
                    <a:pt x="150" y="175"/>
                  </a:lnTo>
                  <a:lnTo>
                    <a:pt x="156" y="194"/>
                  </a:lnTo>
                  <a:lnTo>
                    <a:pt x="163" y="214"/>
                  </a:lnTo>
                  <a:lnTo>
                    <a:pt x="170" y="234"/>
                  </a:lnTo>
                  <a:lnTo>
                    <a:pt x="176" y="252"/>
                  </a:lnTo>
                  <a:lnTo>
                    <a:pt x="190" y="272"/>
                  </a:lnTo>
                  <a:lnTo>
                    <a:pt x="196" y="292"/>
                  </a:lnTo>
                  <a:lnTo>
                    <a:pt x="203" y="311"/>
                  </a:lnTo>
                  <a:lnTo>
                    <a:pt x="208" y="330"/>
                  </a:lnTo>
                  <a:lnTo>
                    <a:pt x="215" y="350"/>
                  </a:lnTo>
                  <a:lnTo>
                    <a:pt x="228" y="370"/>
                  </a:lnTo>
                  <a:lnTo>
                    <a:pt x="228" y="370"/>
                  </a:lnTo>
                  <a:lnTo>
                    <a:pt x="234" y="402"/>
                  </a:lnTo>
                  <a:lnTo>
                    <a:pt x="248" y="428"/>
                  </a:lnTo>
                  <a:lnTo>
                    <a:pt x="261" y="460"/>
                  </a:lnTo>
                  <a:lnTo>
                    <a:pt x="261" y="460"/>
                  </a:lnTo>
                  <a:lnTo>
                    <a:pt x="274" y="480"/>
                  </a:lnTo>
                  <a:lnTo>
                    <a:pt x="279" y="500"/>
                  </a:lnTo>
                  <a:lnTo>
                    <a:pt x="292" y="524"/>
                  </a:lnTo>
                  <a:lnTo>
                    <a:pt x="306" y="544"/>
                  </a:lnTo>
                  <a:lnTo>
                    <a:pt x="319" y="571"/>
                  </a:lnTo>
                  <a:lnTo>
                    <a:pt x="326" y="591"/>
                  </a:lnTo>
                  <a:lnTo>
                    <a:pt x="339" y="616"/>
                  </a:lnTo>
                  <a:lnTo>
                    <a:pt x="339" y="616"/>
                  </a:lnTo>
                  <a:lnTo>
                    <a:pt x="346" y="616"/>
                  </a:lnTo>
                  <a:lnTo>
                    <a:pt x="346" y="622"/>
                  </a:lnTo>
                  <a:lnTo>
                    <a:pt x="351" y="629"/>
                  </a:lnTo>
                  <a:lnTo>
                    <a:pt x="351" y="629"/>
                  </a:lnTo>
                  <a:lnTo>
                    <a:pt x="364" y="649"/>
                  </a:lnTo>
                  <a:lnTo>
                    <a:pt x="384" y="662"/>
                  </a:lnTo>
                  <a:lnTo>
                    <a:pt x="404" y="674"/>
                  </a:lnTo>
                  <a:lnTo>
                    <a:pt x="404" y="674"/>
                  </a:lnTo>
                  <a:lnTo>
                    <a:pt x="410" y="674"/>
                  </a:lnTo>
                  <a:lnTo>
                    <a:pt x="410" y="674"/>
                  </a:lnTo>
                  <a:lnTo>
                    <a:pt x="417" y="674"/>
                  </a:lnTo>
                  <a:lnTo>
                    <a:pt x="417" y="674"/>
                  </a:lnTo>
                  <a:lnTo>
                    <a:pt x="417" y="680"/>
                  </a:lnTo>
                  <a:lnTo>
                    <a:pt x="410" y="694"/>
                  </a:lnTo>
                  <a:lnTo>
                    <a:pt x="410" y="700"/>
                  </a:lnTo>
                  <a:lnTo>
                    <a:pt x="410" y="700"/>
                  </a:lnTo>
                  <a:lnTo>
                    <a:pt x="397" y="700"/>
                  </a:lnTo>
                  <a:lnTo>
                    <a:pt x="384" y="707"/>
                  </a:lnTo>
                  <a:lnTo>
                    <a:pt x="377" y="707"/>
                  </a:lnTo>
                  <a:lnTo>
                    <a:pt x="377" y="707"/>
                  </a:lnTo>
                  <a:lnTo>
                    <a:pt x="364" y="694"/>
                  </a:lnTo>
                  <a:lnTo>
                    <a:pt x="351" y="674"/>
                  </a:lnTo>
                  <a:lnTo>
                    <a:pt x="346" y="655"/>
                  </a:lnTo>
                  <a:lnTo>
                    <a:pt x="332" y="636"/>
                  </a:lnTo>
                  <a:lnTo>
                    <a:pt x="326" y="616"/>
                  </a:lnTo>
                  <a:lnTo>
                    <a:pt x="312" y="597"/>
                  </a:lnTo>
                  <a:lnTo>
                    <a:pt x="306" y="578"/>
                  </a:lnTo>
                  <a:lnTo>
                    <a:pt x="292" y="564"/>
                  </a:lnTo>
                  <a:lnTo>
                    <a:pt x="286" y="544"/>
                  </a:lnTo>
                  <a:lnTo>
                    <a:pt x="274" y="524"/>
                  </a:lnTo>
                  <a:lnTo>
                    <a:pt x="268" y="506"/>
                  </a:lnTo>
                  <a:lnTo>
                    <a:pt x="254" y="486"/>
                  </a:lnTo>
                  <a:lnTo>
                    <a:pt x="248" y="466"/>
                  </a:lnTo>
                  <a:lnTo>
                    <a:pt x="234" y="448"/>
                  </a:lnTo>
                  <a:lnTo>
                    <a:pt x="228" y="428"/>
                  </a:lnTo>
                  <a:lnTo>
                    <a:pt x="221" y="408"/>
                  </a:lnTo>
                  <a:lnTo>
                    <a:pt x="215" y="388"/>
                  </a:lnTo>
                  <a:lnTo>
                    <a:pt x="203" y="370"/>
                  </a:lnTo>
                  <a:lnTo>
                    <a:pt x="196" y="350"/>
                  </a:lnTo>
                  <a:lnTo>
                    <a:pt x="190" y="330"/>
                  </a:lnTo>
                  <a:lnTo>
                    <a:pt x="183" y="311"/>
                  </a:lnTo>
                  <a:lnTo>
                    <a:pt x="183" y="311"/>
                  </a:lnTo>
                  <a:lnTo>
                    <a:pt x="176" y="299"/>
                  </a:lnTo>
                  <a:lnTo>
                    <a:pt x="170" y="272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132" y="246"/>
                  </a:lnTo>
                  <a:lnTo>
                    <a:pt x="105" y="234"/>
                  </a:lnTo>
                  <a:lnTo>
                    <a:pt x="72" y="221"/>
                  </a:lnTo>
                  <a:lnTo>
                    <a:pt x="72" y="221"/>
                  </a:lnTo>
                  <a:lnTo>
                    <a:pt x="72" y="201"/>
                  </a:lnTo>
                  <a:lnTo>
                    <a:pt x="72" y="175"/>
                  </a:lnTo>
                  <a:lnTo>
                    <a:pt x="65" y="150"/>
                  </a:lnTo>
                  <a:lnTo>
                    <a:pt x="54" y="13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27" y="110"/>
                  </a:lnTo>
                  <a:lnTo>
                    <a:pt x="20" y="103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0" y="78"/>
                  </a:lnTo>
                  <a:lnTo>
                    <a:pt x="0" y="52"/>
                  </a:lnTo>
                  <a:lnTo>
                    <a:pt x="0" y="2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79" name="Freeform 99"/>
            <p:cNvSpPr>
              <a:spLocks/>
            </p:cNvSpPr>
            <p:nvPr/>
          </p:nvSpPr>
          <p:spPr bwMode="auto">
            <a:xfrm>
              <a:off x="4413" y="1735"/>
              <a:ext cx="422" cy="292"/>
            </a:xfrm>
            <a:custGeom>
              <a:avLst/>
              <a:gdLst>
                <a:gd name="T0" fmla="*/ 58 w 843"/>
                <a:gd name="T1" fmla="*/ 6 h 583"/>
                <a:gd name="T2" fmla="*/ 104 w 843"/>
                <a:gd name="T3" fmla="*/ 0 h 583"/>
                <a:gd name="T4" fmla="*/ 142 w 843"/>
                <a:gd name="T5" fmla="*/ 6 h 583"/>
                <a:gd name="T6" fmla="*/ 189 w 843"/>
                <a:gd name="T7" fmla="*/ 13 h 583"/>
                <a:gd name="T8" fmla="*/ 234 w 843"/>
                <a:gd name="T9" fmla="*/ 20 h 583"/>
                <a:gd name="T10" fmla="*/ 272 w 843"/>
                <a:gd name="T11" fmla="*/ 33 h 583"/>
                <a:gd name="T12" fmla="*/ 318 w 843"/>
                <a:gd name="T13" fmla="*/ 46 h 583"/>
                <a:gd name="T14" fmla="*/ 356 w 843"/>
                <a:gd name="T15" fmla="*/ 59 h 583"/>
                <a:gd name="T16" fmla="*/ 376 w 843"/>
                <a:gd name="T17" fmla="*/ 71 h 583"/>
                <a:gd name="T18" fmla="*/ 396 w 843"/>
                <a:gd name="T19" fmla="*/ 111 h 583"/>
                <a:gd name="T20" fmla="*/ 408 w 843"/>
                <a:gd name="T21" fmla="*/ 155 h 583"/>
                <a:gd name="T22" fmla="*/ 421 w 843"/>
                <a:gd name="T23" fmla="*/ 175 h 583"/>
                <a:gd name="T24" fmla="*/ 441 w 843"/>
                <a:gd name="T25" fmla="*/ 209 h 583"/>
                <a:gd name="T26" fmla="*/ 468 w 843"/>
                <a:gd name="T27" fmla="*/ 240 h 583"/>
                <a:gd name="T28" fmla="*/ 493 w 843"/>
                <a:gd name="T29" fmla="*/ 273 h 583"/>
                <a:gd name="T30" fmla="*/ 526 w 843"/>
                <a:gd name="T31" fmla="*/ 305 h 583"/>
                <a:gd name="T32" fmla="*/ 552 w 843"/>
                <a:gd name="T33" fmla="*/ 338 h 583"/>
                <a:gd name="T34" fmla="*/ 584 w 843"/>
                <a:gd name="T35" fmla="*/ 369 h 583"/>
                <a:gd name="T36" fmla="*/ 610 w 843"/>
                <a:gd name="T37" fmla="*/ 396 h 583"/>
                <a:gd name="T38" fmla="*/ 642 w 843"/>
                <a:gd name="T39" fmla="*/ 429 h 583"/>
                <a:gd name="T40" fmla="*/ 675 w 843"/>
                <a:gd name="T41" fmla="*/ 454 h 583"/>
                <a:gd name="T42" fmla="*/ 707 w 843"/>
                <a:gd name="T43" fmla="*/ 481 h 583"/>
                <a:gd name="T44" fmla="*/ 740 w 843"/>
                <a:gd name="T45" fmla="*/ 512 h 583"/>
                <a:gd name="T46" fmla="*/ 771 w 843"/>
                <a:gd name="T47" fmla="*/ 539 h 583"/>
                <a:gd name="T48" fmla="*/ 804 w 843"/>
                <a:gd name="T49" fmla="*/ 565 h 583"/>
                <a:gd name="T50" fmla="*/ 843 w 843"/>
                <a:gd name="T51" fmla="*/ 583 h 583"/>
                <a:gd name="T52" fmla="*/ 818 w 843"/>
                <a:gd name="T53" fmla="*/ 583 h 583"/>
                <a:gd name="T54" fmla="*/ 771 w 843"/>
                <a:gd name="T55" fmla="*/ 583 h 583"/>
                <a:gd name="T56" fmla="*/ 727 w 843"/>
                <a:gd name="T57" fmla="*/ 577 h 583"/>
                <a:gd name="T58" fmla="*/ 688 w 843"/>
                <a:gd name="T59" fmla="*/ 572 h 583"/>
                <a:gd name="T60" fmla="*/ 642 w 843"/>
                <a:gd name="T61" fmla="*/ 565 h 583"/>
                <a:gd name="T62" fmla="*/ 604 w 843"/>
                <a:gd name="T63" fmla="*/ 552 h 583"/>
                <a:gd name="T64" fmla="*/ 557 w 843"/>
                <a:gd name="T65" fmla="*/ 539 h 583"/>
                <a:gd name="T66" fmla="*/ 519 w 843"/>
                <a:gd name="T67" fmla="*/ 525 h 583"/>
                <a:gd name="T68" fmla="*/ 481 w 843"/>
                <a:gd name="T69" fmla="*/ 505 h 583"/>
                <a:gd name="T70" fmla="*/ 441 w 843"/>
                <a:gd name="T71" fmla="*/ 494 h 583"/>
                <a:gd name="T72" fmla="*/ 421 w 843"/>
                <a:gd name="T73" fmla="*/ 481 h 583"/>
                <a:gd name="T74" fmla="*/ 383 w 843"/>
                <a:gd name="T75" fmla="*/ 461 h 583"/>
                <a:gd name="T76" fmla="*/ 350 w 843"/>
                <a:gd name="T77" fmla="*/ 434 h 583"/>
                <a:gd name="T78" fmla="*/ 318 w 843"/>
                <a:gd name="T79" fmla="*/ 409 h 583"/>
                <a:gd name="T80" fmla="*/ 285 w 843"/>
                <a:gd name="T81" fmla="*/ 383 h 583"/>
                <a:gd name="T82" fmla="*/ 260 w 843"/>
                <a:gd name="T83" fmla="*/ 351 h 583"/>
                <a:gd name="T84" fmla="*/ 227 w 843"/>
                <a:gd name="T85" fmla="*/ 325 h 583"/>
                <a:gd name="T86" fmla="*/ 201 w 843"/>
                <a:gd name="T87" fmla="*/ 291 h 583"/>
                <a:gd name="T88" fmla="*/ 169 w 843"/>
                <a:gd name="T89" fmla="*/ 260 h 583"/>
                <a:gd name="T90" fmla="*/ 142 w 843"/>
                <a:gd name="T91" fmla="*/ 233 h 583"/>
                <a:gd name="T92" fmla="*/ 118 w 843"/>
                <a:gd name="T93" fmla="*/ 202 h 583"/>
                <a:gd name="T94" fmla="*/ 84 w 843"/>
                <a:gd name="T95" fmla="*/ 169 h 583"/>
                <a:gd name="T96" fmla="*/ 71 w 843"/>
                <a:gd name="T97" fmla="*/ 155 h 583"/>
                <a:gd name="T98" fmla="*/ 40 w 843"/>
                <a:gd name="T99" fmla="*/ 117 h 583"/>
                <a:gd name="T100" fmla="*/ 20 w 843"/>
                <a:gd name="T101" fmla="*/ 78 h 583"/>
                <a:gd name="T102" fmla="*/ 0 w 843"/>
                <a:gd name="T103" fmla="*/ 39 h 583"/>
                <a:gd name="T104" fmla="*/ 6 w 843"/>
                <a:gd name="T105" fmla="*/ 20 h 583"/>
                <a:gd name="T106" fmla="*/ 33 w 843"/>
                <a:gd name="T107" fmla="*/ 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3" h="583">
                  <a:moveTo>
                    <a:pt x="33" y="6"/>
                  </a:moveTo>
                  <a:lnTo>
                    <a:pt x="58" y="6"/>
                  </a:lnTo>
                  <a:lnTo>
                    <a:pt x="78" y="0"/>
                  </a:lnTo>
                  <a:lnTo>
                    <a:pt x="104" y="0"/>
                  </a:lnTo>
                  <a:lnTo>
                    <a:pt x="123" y="0"/>
                  </a:lnTo>
                  <a:lnTo>
                    <a:pt x="142" y="6"/>
                  </a:lnTo>
                  <a:lnTo>
                    <a:pt x="169" y="6"/>
                  </a:lnTo>
                  <a:lnTo>
                    <a:pt x="189" y="13"/>
                  </a:lnTo>
                  <a:lnTo>
                    <a:pt x="207" y="13"/>
                  </a:lnTo>
                  <a:lnTo>
                    <a:pt x="234" y="20"/>
                  </a:lnTo>
                  <a:lnTo>
                    <a:pt x="254" y="26"/>
                  </a:lnTo>
                  <a:lnTo>
                    <a:pt x="272" y="33"/>
                  </a:lnTo>
                  <a:lnTo>
                    <a:pt x="298" y="39"/>
                  </a:lnTo>
                  <a:lnTo>
                    <a:pt x="318" y="46"/>
                  </a:lnTo>
                  <a:lnTo>
                    <a:pt x="337" y="53"/>
                  </a:lnTo>
                  <a:lnTo>
                    <a:pt x="356" y="59"/>
                  </a:lnTo>
                  <a:lnTo>
                    <a:pt x="356" y="59"/>
                  </a:lnTo>
                  <a:lnTo>
                    <a:pt x="376" y="71"/>
                  </a:lnTo>
                  <a:lnTo>
                    <a:pt x="390" y="91"/>
                  </a:lnTo>
                  <a:lnTo>
                    <a:pt x="396" y="111"/>
                  </a:lnTo>
                  <a:lnTo>
                    <a:pt x="403" y="131"/>
                  </a:lnTo>
                  <a:lnTo>
                    <a:pt x="408" y="155"/>
                  </a:lnTo>
                  <a:lnTo>
                    <a:pt x="421" y="175"/>
                  </a:lnTo>
                  <a:lnTo>
                    <a:pt x="421" y="175"/>
                  </a:lnTo>
                  <a:lnTo>
                    <a:pt x="428" y="195"/>
                  </a:lnTo>
                  <a:lnTo>
                    <a:pt x="441" y="209"/>
                  </a:lnTo>
                  <a:lnTo>
                    <a:pt x="454" y="227"/>
                  </a:lnTo>
                  <a:lnTo>
                    <a:pt x="468" y="240"/>
                  </a:lnTo>
                  <a:lnTo>
                    <a:pt x="481" y="260"/>
                  </a:lnTo>
                  <a:lnTo>
                    <a:pt x="493" y="273"/>
                  </a:lnTo>
                  <a:lnTo>
                    <a:pt x="512" y="291"/>
                  </a:lnTo>
                  <a:lnTo>
                    <a:pt x="526" y="305"/>
                  </a:lnTo>
                  <a:lnTo>
                    <a:pt x="539" y="325"/>
                  </a:lnTo>
                  <a:lnTo>
                    <a:pt x="552" y="338"/>
                  </a:lnTo>
                  <a:lnTo>
                    <a:pt x="564" y="351"/>
                  </a:lnTo>
                  <a:lnTo>
                    <a:pt x="584" y="369"/>
                  </a:lnTo>
                  <a:lnTo>
                    <a:pt x="597" y="383"/>
                  </a:lnTo>
                  <a:lnTo>
                    <a:pt x="610" y="396"/>
                  </a:lnTo>
                  <a:lnTo>
                    <a:pt x="629" y="416"/>
                  </a:lnTo>
                  <a:lnTo>
                    <a:pt x="642" y="429"/>
                  </a:lnTo>
                  <a:lnTo>
                    <a:pt x="655" y="441"/>
                  </a:lnTo>
                  <a:lnTo>
                    <a:pt x="675" y="454"/>
                  </a:lnTo>
                  <a:lnTo>
                    <a:pt x="688" y="467"/>
                  </a:lnTo>
                  <a:lnTo>
                    <a:pt x="707" y="481"/>
                  </a:lnTo>
                  <a:lnTo>
                    <a:pt x="720" y="494"/>
                  </a:lnTo>
                  <a:lnTo>
                    <a:pt x="740" y="512"/>
                  </a:lnTo>
                  <a:lnTo>
                    <a:pt x="760" y="525"/>
                  </a:lnTo>
                  <a:lnTo>
                    <a:pt x="771" y="539"/>
                  </a:lnTo>
                  <a:lnTo>
                    <a:pt x="791" y="552"/>
                  </a:lnTo>
                  <a:lnTo>
                    <a:pt x="804" y="565"/>
                  </a:lnTo>
                  <a:lnTo>
                    <a:pt x="824" y="572"/>
                  </a:lnTo>
                  <a:lnTo>
                    <a:pt x="843" y="583"/>
                  </a:lnTo>
                  <a:lnTo>
                    <a:pt x="843" y="583"/>
                  </a:lnTo>
                  <a:lnTo>
                    <a:pt x="818" y="583"/>
                  </a:lnTo>
                  <a:lnTo>
                    <a:pt x="798" y="583"/>
                  </a:lnTo>
                  <a:lnTo>
                    <a:pt x="771" y="583"/>
                  </a:lnTo>
                  <a:lnTo>
                    <a:pt x="753" y="583"/>
                  </a:lnTo>
                  <a:lnTo>
                    <a:pt x="727" y="577"/>
                  </a:lnTo>
                  <a:lnTo>
                    <a:pt x="707" y="577"/>
                  </a:lnTo>
                  <a:lnTo>
                    <a:pt x="688" y="572"/>
                  </a:lnTo>
                  <a:lnTo>
                    <a:pt x="662" y="565"/>
                  </a:lnTo>
                  <a:lnTo>
                    <a:pt x="642" y="565"/>
                  </a:lnTo>
                  <a:lnTo>
                    <a:pt x="624" y="559"/>
                  </a:lnTo>
                  <a:lnTo>
                    <a:pt x="604" y="552"/>
                  </a:lnTo>
                  <a:lnTo>
                    <a:pt x="577" y="545"/>
                  </a:lnTo>
                  <a:lnTo>
                    <a:pt x="557" y="539"/>
                  </a:lnTo>
                  <a:lnTo>
                    <a:pt x="539" y="532"/>
                  </a:lnTo>
                  <a:lnTo>
                    <a:pt x="519" y="525"/>
                  </a:lnTo>
                  <a:lnTo>
                    <a:pt x="499" y="519"/>
                  </a:lnTo>
                  <a:lnTo>
                    <a:pt x="481" y="505"/>
                  </a:lnTo>
                  <a:lnTo>
                    <a:pt x="461" y="500"/>
                  </a:lnTo>
                  <a:lnTo>
                    <a:pt x="441" y="494"/>
                  </a:lnTo>
                  <a:lnTo>
                    <a:pt x="441" y="494"/>
                  </a:lnTo>
                  <a:lnTo>
                    <a:pt x="421" y="481"/>
                  </a:lnTo>
                  <a:lnTo>
                    <a:pt x="403" y="467"/>
                  </a:lnTo>
                  <a:lnTo>
                    <a:pt x="383" y="461"/>
                  </a:lnTo>
                  <a:lnTo>
                    <a:pt x="370" y="447"/>
                  </a:lnTo>
                  <a:lnTo>
                    <a:pt x="350" y="434"/>
                  </a:lnTo>
                  <a:lnTo>
                    <a:pt x="337" y="423"/>
                  </a:lnTo>
                  <a:lnTo>
                    <a:pt x="318" y="409"/>
                  </a:lnTo>
                  <a:lnTo>
                    <a:pt x="305" y="396"/>
                  </a:lnTo>
                  <a:lnTo>
                    <a:pt x="285" y="383"/>
                  </a:lnTo>
                  <a:lnTo>
                    <a:pt x="272" y="369"/>
                  </a:lnTo>
                  <a:lnTo>
                    <a:pt x="260" y="351"/>
                  </a:lnTo>
                  <a:lnTo>
                    <a:pt x="247" y="338"/>
                  </a:lnTo>
                  <a:lnTo>
                    <a:pt x="227" y="325"/>
                  </a:lnTo>
                  <a:lnTo>
                    <a:pt x="214" y="305"/>
                  </a:lnTo>
                  <a:lnTo>
                    <a:pt x="201" y="291"/>
                  </a:lnTo>
                  <a:lnTo>
                    <a:pt x="189" y="280"/>
                  </a:lnTo>
                  <a:lnTo>
                    <a:pt x="169" y="260"/>
                  </a:lnTo>
                  <a:lnTo>
                    <a:pt x="156" y="247"/>
                  </a:lnTo>
                  <a:lnTo>
                    <a:pt x="142" y="233"/>
                  </a:lnTo>
                  <a:lnTo>
                    <a:pt x="129" y="214"/>
                  </a:lnTo>
                  <a:lnTo>
                    <a:pt x="118" y="202"/>
                  </a:lnTo>
                  <a:lnTo>
                    <a:pt x="98" y="189"/>
                  </a:lnTo>
                  <a:lnTo>
                    <a:pt x="84" y="169"/>
                  </a:lnTo>
                  <a:lnTo>
                    <a:pt x="84" y="169"/>
                  </a:lnTo>
                  <a:lnTo>
                    <a:pt x="71" y="155"/>
                  </a:lnTo>
                  <a:lnTo>
                    <a:pt x="51" y="137"/>
                  </a:lnTo>
                  <a:lnTo>
                    <a:pt x="40" y="117"/>
                  </a:lnTo>
                  <a:lnTo>
                    <a:pt x="26" y="97"/>
                  </a:lnTo>
                  <a:lnTo>
                    <a:pt x="20" y="78"/>
                  </a:lnTo>
                  <a:lnTo>
                    <a:pt x="6" y="5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6" y="20"/>
                  </a:lnTo>
                  <a:lnTo>
                    <a:pt x="20" y="13"/>
                  </a:lnTo>
                  <a:lnTo>
                    <a:pt x="33" y="6"/>
                  </a:lnTo>
                  <a:lnTo>
                    <a:pt x="33" y="6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0" name="Freeform 100"/>
            <p:cNvSpPr>
              <a:spLocks/>
            </p:cNvSpPr>
            <p:nvPr/>
          </p:nvSpPr>
          <p:spPr bwMode="auto">
            <a:xfrm>
              <a:off x="4417" y="2455"/>
              <a:ext cx="457" cy="568"/>
            </a:xfrm>
            <a:custGeom>
              <a:avLst/>
              <a:gdLst>
                <a:gd name="T0" fmla="*/ 163 w 915"/>
                <a:gd name="T1" fmla="*/ 0 h 1136"/>
                <a:gd name="T2" fmla="*/ 286 w 915"/>
                <a:gd name="T3" fmla="*/ 7 h 1136"/>
                <a:gd name="T4" fmla="*/ 409 w 915"/>
                <a:gd name="T5" fmla="*/ 13 h 1136"/>
                <a:gd name="T6" fmla="*/ 533 w 915"/>
                <a:gd name="T7" fmla="*/ 27 h 1136"/>
                <a:gd name="T8" fmla="*/ 649 w 915"/>
                <a:gd name="T9" fmla="*/ 60 h 1136"/>
                <a:gd name="T10" fmla="*/ 740 w 915"/>
                <a:gd name="T11" fmla="*/ 105 h 1136"/>
                <a:gd name="T12" fmla="*/ 837 w 915"/>
                <a:gd name="T13" fmla="*/ 189 h 1136"/>
                <a:gd name="T14" fmla="*/ 870 w 915"/>
                <a:gd name="T15" fmla="*/ 292 h 1136"/>
                <a:gd name="T16" fmla="*/ 890 w 915"/>
                <a:gd name="T17" fmla="*/ 416 h 1136"/>
                <a:gd name="T18" fmla="*/ 908 w 915"/>
                <a:gd name="T19" fmla="*/ 539 h 1136"/>
                <a:gd name="T20" fmla="*/ 915 w 915"/>
                <a:gd name="T21" fmla="*/ 662 h 1136"/>
                <a:gd name="T22" fmla="*/ 915 w 915"/>
                <a:gd name="T23" fmla="*/ 786 h 1136"/>
                <a:gd name="T24" fmla="*/ 908 w 915"/>
                <a:gd name="T25" fmla="*/ 902 h 1136"/>
                <a:gd name="T26" fmla="*/ 908 w 915"/>
                <a:gd name="T27" fmla="*/ 994 h 1136"/>
                <a:gd name="T28" fmla="*/ 843 w 915"/>
                <a:gd name="T29" fmla="*/ 1065 h 1136"/>
                <a:gd name="T30" fmla="*/ 727 w 915"/>
                <a:gd name="T31" fmla="*/ 1136 h 1136"/>
                <a:gd name="T32" fmla="*/ 721 w 915"/>
                <a:gd name="T33" fmla="*/ 1136 h 1136"/>
                <a:gd name="T34" fmla="*/ 694 w 915"/>
                <a:gd name="T35" fmla="*/ 1090 h 1136"/>
                <a:gd name="T36" fmla="*/ 694 w 915"/>
                <a:gd name="T37" fmla="*/ 1072 h 1136"/>
                <a:gd name="T38" fmla="*/ 734 w 915"/>
                <a:gd name="T39" fmla="*/ 1058 h 1136"/>
                <a:gd name="T40" fmla="*/ 837 w 915"/>
                <a:gd name="T41" fmla="*/ 1025 h 1136"/>
                <a:gd name="T42" fmla="*/ 843 w 915"/>
                <a:gd name="T43" fmla="*/ 1018 h 1136"/>
                <a:gd name="T44" fmla="*/ 843 w 915"/>
                <a:gd name="T45" fmla="*/ 1012 h 1136"/>
                <a:gd name="T46" fmla="*/ 818 w 915"/>
                <a:gd name="T47" fmla="*/ 1018 h 1136"/>
                <a:gd name="T48" fmla="*/ 818 w 915"/>
                <a:gd name="T49" fmla="*/ 1025 h 1136"/>
                <a:gd name="T50" fmla="*/ 707 w 915"/>
                <a:gd name="T51" fmla="*/ 1052 h 1136"/>
                <a:gd name="T52" fmla="*/ 643 w 915"/>
                <a:gd name="T53" fmla="*/ 967 h 1136"/>
                <a:gd name="T54" fmla="*/ 584 w 915"/>
                <a:gd name="T55" fmla="*/ 864 h 1136"/>
                <a:gd name="T56" fmla="*/ 598 w 915"/>
                <a:gd name="T57" fmla="*/ 798 h 1136"/>
                <a:gd name="T58" fmla="*/ 643 w 915"/>
                <a:gd name="T59" fmla="*/ 727 h 1136"/>
                <a:gd name="T60" fmla="*/ 636 w 915"/>
                <a:gd name="T61" fmla="*/ 715 h 1136"/>
                <a:gd name="T62" fmla="*/ 565 w 915"/>
                <a:gd name="T63" fmla="*/ 838 h 1136"/>
                <a:gd name="T64" fmla="*/ 546 w 915"/>
                <a:gd name="T65" fmla="*/ 786 h 1136"/>
                <a:gd name="T66" fmla="*/ 533 w 915"/>
                <a:gd name="T67" fmla="*/ 655 h 1136"/>
                <a:gd name="T68" fmla="*/ 533 w 915"/>
                <a:gd name="T69" fmla="*/ 526 h 1136"/>
                <a:gd name="T70" fmla="*/ 546 w 915"/>
                <a:gd name="T71" fmla="*/ 430 h 1136"/>
                <a:gd name="T72" fmla="*/ 551 w 915"/>
                <a:gd name="T73" fmla="*/ 423 h 1136"/>
                <a:gd name="T74" fmla="*/ 662 w 915"/>
                <a:gd name="T75" fmla="*/ 338 h 1136"/>
                <a:gd name="T76" fmla="*/ 740 w 915"/>
                <a:gd name="T77" fmla="*/ 287 h 1136"/>
                <a:gd name="T78" fmla="*/ 656 w 915"/>
                <a:gd name="T79" fmla="*/ 325 h 1136"/>
                <a:gd name="T80" fmla="*/ 558 w 915"/>
                <a:gd name="T81" fmla="*/ 397 h 1136"/>
                <a:gd name="T82" fmla="*/ 591 w 915"/>
                <a:gd name="T83" fmla="*/ 338 h 1136"/>
                <a:gd name="T84" fmla="*/ 669 w 915"/>
                <a:gd name="T85" fmla="*/ 254 h 1136"/>
                <a:gd name="T86" fmla="*/ 676 w 915"/>
                <a:gd name="T87" fmla="*/ 247 h 1136"/>
                <a:gd name="T88" fmla="*/ 694 w 915"/>
                <a:gd name="T89" fmla="*/ 221 h 1136"/>
                <a:gd name="T90" fmla="*/ 611 w 915"/>
                <a:gd name="T91" fmla="*/ 287 h 1136"/>
                <a:gd name="T92" fmla="*/ 540 w 915"/>
                <a:gd name="T93" fmla="*/ 370 h 1136"/>
                <a:gd name="T94" fmla="*/ 551 w 915"/>
                <a:gd name="T95" fmla="*/ 332 h 1136"/>
                <a:gd name="T96" fmla="*/ 468 w 915"/>
                <a:gd name="T97" fmla="*/ 312 h 1136"/>
                <a:gd name="T98" fmla="*/ 337 w 915"/>
                <a:gd name="T99" fmla="*/ 345 h 1136"/>
                <a:gd name="T100" fmla="*/ 228 w 915"/>
                <a:gd name="T101" fmla="*/ 325 h 1136"/>
                <a:gd name="T102" fmla="*/ 156 w 915"/>
                <a:gd name="T103" fmla="*/ 227 h 1136"/>
                <a:gd name="T104" fmla="*/ 92 w 915"/>
                <a:gd name="T105" fmla="*/ 131 h 1136"/>
                <a:gd name="T106" fmla="*/ 0 w 915"/>
                <a:gd name="T107" fmla="*/ 5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5" h="1136">
                  <a:moveTo>
                    <a:pt x="52" y="13"/>
                  </a:moveTo>
                  <a:lnTo>
                    <a:pt x="78" y="7"/>
                  </a:lnTo>
                  <a:lnTo>
                    <a:pt x="105" y="7"/>
                  </a:lnTo>
                  <a:lnTo>
                    <a:pt x="136" y="7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21" y="7"/>
                  </a:lnTo>
                  <a:lnTo>
                    <a:pt x="248" y="7"/>
                  </a:lnTo>
                  <a:lnTo>
                    <a:pt x="266" y="7"/>
                  </a:lnTo>
                  <a:lnTo>
                    <a:pt x="286" y="7"/>
                  </a:lnTo>
                  <a:lnTo>
                    <a:pt x="306" y="7"/>
                  </a:lnTo>
                  <a:lnTo>
                    <a:pt x="326" y="7"/>
                  </a:lnTo>
                  <a:lnTo>
                    <a:pt x="350" y="7"/>
                  </a:lnTo>
                  <a:lnTo>
                    <a:pt x="370" y="7"/>
                  </a:lnTo>
                  <a:lnTo>
                    <a:pt x="390" y="7"/>
                  </a:lnTo>
                  <a:lnTo>
                    <a:pt x="409" y="13"/>
                  </a:lnTo>
                  <a:lnTo>
                    <a:pt x="428" y="13"/>
                  </a:lnTo>
                  <a:lnTo>
                    <a:pt x="448" y="13"/>
                  </a:lnTo>
                  <a:lnTo>
                    <a:pt x="475" y="13"/>
                  </a:lnTo>
                  <a:lnTo>
                    <a:pt x="493" y="20"/>
                  </a:lnTo>
                  <a:lnTo>
                    <a:pt x="513" y="20"/>
                  </a:lnTo>
                  <a:lnTo>
                    <a:pt x="533" y="27"/>
                  </a:lnTo>
                  <a:lnTo>
                    <a:pt x="551" y="27"/>
                  </a:lnTo>
                  <a:lnTo>
                    <a:pt x="571" y="33"/>
                  </a:lnTo>
                  <a:lnTo>
                    <a:pt x="591" y="40"/>
                  </a:lnTo>
                  <a:lnTo>
                    <a:pt x="611" y="47"/>
                  </a:lnTo>
                  <a:lnTo>
                    <a:pt x="629" y="53"/>
                  </a:lnTo>
                  <a:lnTo>
                    <a:pt x="649" y="60"/>
                  </a:lnTo>
                  <a:lnTo>
                    <a:pt x="669" y="66"/>
                  </a:lnTo>
                  <a:lnTo>
                    <a:pt x="689" y="73"/>
                  </a:lnTo>
                  <a:lnTo>
                    <a:pt x="707" y="78"/>
                  </a:lnTo>
                  <a:lnTo>
                    <a:pt x="707" y="78"/>
                  </a:lnTo>
                  <a:lnTo>
                    <a:pt x="721" y="91"/>
                  </a:lnTo>
                  <a:lnTo>
                    <a:pt x="740" y="105"/>
                  </a:lnTo>
                  <a:lnTo>
                    <a:pt x="760" y="111"/>
                  </a:lnTo>
                  <a:lnTo>
                    <a:pt x="779" y="125"/>
                  </a:lnTo>
                  <a:lnTo>
                    <a:pt x="798" y="144"/>
                  </a:lnTo>
                  <a:lnTo>
                    <a:pt x="812" y="156"/>
                  </a:lnTo>
                  <a:lnTo>
                    <a:pt x="825" y="176"/>
                  </a:lnTo>
                  <a:lnTo>
                    <a:pt x="837" y="189"/>
                  </a:lnTo>
                  <a:lnTo>
                    <a:pt x="843" y="209"/>
                  </a:lnTo>
                  <a:lnTo>
                    <a:pt x="850" y="234"/>
                  </a:lnTo>
                  <a:lnTo>
                    <a:pt x="850" y="234"/>
                  </a:lnTo>
                  <a:lnTo>
                    <a:pt x="857" y="254"/>
                  </a:lnTo>
                  <a:lnTo>
                    <a:pt x="863" y="274"/>
                  </a:lnTo>
                  <a:lnTo>
                    <a:pt x="870" y="292"/>
                  </a:lnTo>
                  <a:lnTo>
                    <a:pt x="870" y="312"/>
                  </a:lnTo>
                  <a:lnTo>
                    <a:pt x="876" y="332"/>
                  </a:lnTo>
                  <a:lnTo>
                    <a:pt x="883" y="352"/>
                  </a:lnTo>
                  <a:lnTo>
                    <a:pt x="883" y="370"/>
                  </a:lnTo>
                  <a:lnTo>
                    <a:pt x="890" y="397"/>
                  </a:lnTo>
                  <a:lnTo>
                    <a:pt x="890" y="416"/>
                  </a:lnTo>
                  <a:lnTo>
                    <a:pt x="896" y="435"/>
                  </a:lnTo>
                  <a:lnTo>
                    <a:pt x="896" y="455"/>
                  </a:lnTo>
                  <a:lnTo>
                    <a:pt x="903" y="474"/>
                  </a:lnTo>
                  <a:lnTo>
                    <a:pt x="903" y="501"/>
                  </a:lnTo>
                  <a:lnTo>
                    <a:pt x="903" y="519"/>
                  </a:lnTo>
                  <a:lnTo>
                    <a:pt x="908" y="539"/>
                  </a:lnTo>
                  <a:lnTo>
                    <a:pt x="908" y="559"/>
                  </a:lnTo>
                  <a:lnTo>
                    <a:pt x="908" y="577"/>
                  </a:lnTo>
                  <a:lnTo>
                    <a:pt x="908" y="604"/>
                  </a:lnTo>
                  <a:lnTo>
                    <a:pt x="908" y="624"/>
                  </a:lnTo>
                  <a:lnTo>
                    <a:pt x="908" y="644"/>
                  </a:lnTo>
                  <a:lnTo>
                    <a:pt x="915" y="662"/>
                  </a:lnTo>
                  <a:lnTo>
                    <a:pt x="915" y="682"/>
                  </a:lnTo>
                  <a:lnTo>
                    <a:pt x="915" y="702"/>
                  </a:lnTo>
                  <a:lnTo>
                    <a:pt x="915" y="727"/>
                  </a:lnTo>
                  <a:lnTo>
                    <a:pt x="915" y="746"/>
                  </a:lnTo>
                  <a:lnTo>
                    <a:pt x="915" y="766"/>
                  </a:lnTo>
                  <a:lnTo>
                    <a:pt x="915" y="786"/>
                  </a:lnTo>
                  <a:lnTo>
                    <a:pt x="915" y="805"/>
                  </a:lnTo>
                  <a:lnTo>
                    <a:pt x="915" y="824"/>
                  </a:lnTo>
                  <a:lnTo>
                    <a:pt x="915" y="824"/>
                  </a:lnTo>
                  <a:lnTo>
                    <a:pt x="915" y="851"/>
                  </a:lnTo>
                  <a:lnTo>
                    <a:pt x="908" y="876"/>
                  </a:lnTo>
                  <a:lnTo>
                    <a:pt x="908" y="902"/>
                  </a:lnTo>
                  <a:lnTo>
                    <a:pt x="908" y="929"/>
                  </a:lnTo>
                  <a:lnTo>
                    <a:pt x="908" y="947"/>
                  </a:lnTo>
                  <a:lnTo>
                    <a:pt x="908" y="974"/>
                  </a:lnTo>
                  <a:lnTo>
                    <a:pt x="908" y="974"/>
                  </a:lnTo>
                  <a:lnTo>
                    <a:pt x="908" y="987"/>
                  </a:lnTo>
                  <a:lnTo>
                    <a:pt x="908" y="994"/>
                  </a:lnTo>
                  <a:lnTo>
                    <a:pt x="908" y="1007"/>
                  </a:lnTo>
                  <a:lnTo>
                    <a:pt x="908" y="1007"/>
                  </a:lnTo>
                  <a:lnTo>
                    <a:pt x="890" y="1025"/>
                  </a:lnTo>
                  <a:lnTo>
                    <a:pt x="863" y="1045"/>
                  </a:lnTo>
                  <a:lnTo>
                    <a:pt x="843" y="1065"/>
                  </a:lnTo>
                  <a:lnTo>
                    <a:pt x="843" y="1065"/>
                  </a:lnTo>
                  <a:lnTo>
                    <a:pt x="825" y="1078"/>
                  </a:lnTo>
                  <a:lnTo>
                    <a:pt x="805" y="1090"/>
                  </a:lnTo>
                  <a:lnTo>
                    <a:pt x="785" y="1103"/>
                  </a:lnTo>
                  <a:lnTo>
                    <a:pt x="772" y="1123"/>
                  </a:lnTo>
                  <a:lnTo>
                    <a:pt x="747" y="1130"/>
                  </a:lnTo>
                  <a:lnTo>
                    <a:pt x="727" y="1136"/>
                  </a:lnTo>
                  <a:lnTo>
                    <a:pt x="727" y="1136"/>
                  </a:lnTo>
                  <a:lnTo>
                    <a:pt x="727" y="1136"/>
                  </a:lnTo>
                  <a:lnTo>
                    <a:pt x="727" y="1136"/>
                  </a:lnTo>
                  <a:lnTo>
                    <a:pt x="727" y="1130"/>
                  </a:lnTo>
                  <a:lnTo>
                    <a:pt x="727" y="1130"/>
                  </a:lnTo>
                  <a:lnTo>
                    <a:pt x="721" y="1136"/>
                  </a:lnTo>
                  <a:lnTo>
                    <a:pt x="714" y="1136"/>
                  </a:lnTo>
                  <a:lnTo>
                    <a:pt x="714" y="1136"/>
                  </a:lnTo>
                  <a:lnTo>
                    <a:pt x="714" y="1136"/>
                  </a:lnTo>
                  <a:lnTo>
                    <a:pt x="714" y="1136"/>
                  </a:lnTo>
                  <a:lnTo>
                    <a:pt x="707" y="1116"/>
                  </a:lnTo>
                  <a:lnTo>
                    <a:pt x="694" y="1090"/>
                  </a:lnTo>
                  <a:lnTo>
                    <a:pt x="689" y="1072"/>
                  </a:lnTo>
                  <a:lnTo>
                    <a:pt x="689" y="1072"/>
                  </a:lnTo>
                  <a:lnTo>
                    <a:pt x="689" y="1072"/>
                  </a:lnTo>
                  <a:lnTo>
                    <a:pt x="694" y="1072"/>
                  </a:lnTo>
                  <a:lnTo>
                    <a:pt x="694" y="1072"/>
                  </a:lnTo>
                  <a:lnTo>
                    <a:pt x="694" y="1072"/>
                  </a:lnTo>
                  <a:lnTo>
                    <a:pt x="694" y="1072"/>
                  </a:lnTo>
                  <a:lnTo>
                    <a:pt x="694" y="1065"/>
                  </a:lnTo>
                  <a:lnTo>
                    <a:pt x="689" y="1065"/>
                  </a:lnTo>
                  <a:lnTo>
                    <a:pt x="689" y="1065"/>
                  </a:lnTo>
                  <a:lnTo>
                    <a:pt x="714" y="1065"/>
                  </a:lnTo>
                  <a:lnTo>
                    <a:pt x="734" y="1058"/>
                  </a:lnTo>
                  <a:lnTo>
                    <a:pt x="760" y="1058"/>
                  </a:lnTo>
                  <a:lnTo>
                    <a:pt x="785" y="1052"/>
                  </a:lnTo>
                  <a:lnTo>
                    <a:pt x="812" y="1045"/>
                  </a:lnTo>
                  <a:lnTo>
                    <a:pt x="832" y="1032"/>
                  </a:lnTo>
                  <a:lnTo>
                    <a:pt x="832" y="1032"/>
                  </a:lnTo>
                  <a:lnTo>
                    <a:pt x="837" y="1025"/>
                  </a:lnTo>
                  <a:lnTo>
                    <a:pt x="837" y="1018"/>
                  </a:lnTo>
                  <a:lnTo>
                    <a:pt x="837" y="1018"/>
                  </a:lnTo>
                  <a:lnTo>
                    <a:pt x="837" y="1018"/>
                  </a:lnTo>
                  <a:lnTo>
                    <a:pt x="837" y="1018"/>
                  </a:lnTo>
                  <a:lnTo>
                    <a:pt x="843" y="1018"/>
                  </a:lnTo>
                  <a:lnTo>
                    <a:pt x="843" y="1018"/>
                  </a:lnTo>
                  <a:lnTo>
                    <a:pt x="843" y="1018"/>
                  </a:lnTo>
                  <a:lnTo>
                    <a:pt x="843" y="1018"/>
                  </a:lnTo>
                  <a:lnTo>
                    <a:pt x="843" y="1018"/>
                  </a:lnTo>
                  <a:lnTo>
                    <a:pt x="843" y="1018"/>
                  </a:lnTo>
                  <a:lnTo>
                    <a:pt x="843" y="1012"/>
                  </a:lnTo>
                  <a:lnTo>
                    <a:pt x="843" y="1012"/>
                  </a:lnTo>
                  <a:lnTo>
                    <a:pt x="837" y="1012"/>
                  </a:lnTo>
                  <a:lnTo>
                    <a:pt x="837" y="1012"/>
                  </a:lnTo>
                  <a:lnTo>
                    <a:pt x="832" y="1012"/>
                  </a:lnTo>
                  <a:lnTo>
                    <a:pt x="832" y="1012"/>
                  </a:lnTo>
                  <a:lnTo>
                    <a:pt x="825" y="1018"/>
                  </a:lnTo>
                  <a:lnTo>
                    <a:pt x="818" y="1018"/>
                  </a:lnTo>
                  <a:lnTo>
                    <a:pt x="818" y="1018"/>
                  </a:lnTo>
                  <a:lnTo>
                    <a:pt x="818" y="1018"/>
                  </a:lnTo>
                  <a:lnTo>
                    <a:pt x="818" y="1018"/>
                  </a:lnTo>
                  <a:lnTo>
                    <a:pt x="818" y="1025"/>
                  </a:lnTo>
                  <a:lnTo>
                    <a:pt x="818" y="1025"/>
                  </a:lnTo>
                  <a:lnTo>
                    <a:pt x="818" y="1025"/>
                  </a:lnTo>
                  <a:lnTo>
                    <a:pt x="818" y="1025"/>
                  </a:lnTo>
                  <a:lnTo>
                    <a:pt x="798" y="1032"/>
                  </a:lnTo>
                  <a:lnTo>
                    <a:pt x="772" y="1038"/>
                  </a:lnTo>
                  <a:lnTo>
                    <a:pt x="754" y="1045"/>
                  </a:lnTo>
                  <a:lnTo>
                    <a:pt x="727" y="1045"/>
                  </a:lnTo>
                  <a:lnTo>
                    <a:pt x="707" y="1052"/>
                  </a:lnTo>
                  <a:lnTo>
                    <a:pt x="682" y="1058"/>
                  </a:lnTo>
                  <a:lnTo>
                    <a:pt x="682" y="1058"/>
                  </a:lnTo>
                  <a:lnTo>
                    <a:pt x="669" y="1032"/>
                  </a:lnTo>
                  <a:lnTo>
                    <a:pt x="662" y="1012"/>
                  </a:lnTo>
                  <a:lnTo>
                    <a:pt x="649" y="987"/>
                  </a:lnTo>
                  <a:lnTo>
                    <a:pt x="643" y="967"/>
                  </a:lnTo>
                  <a:lnTo>
                    <a:pt x="629" y="947"/>
                  </a:lnTo>
                  <a:lnTo>
                    <a:pt x="623" y="929"/>
                  </a:lnTo>
                  <a:lnTo>
                    <a:pt x="611" y="902"/>
                  </a:lnTo>
                  <a:lnTo>
                    <a:pt x="598" y="882"/>
                  </a:lnTo>
                  <a:lnTo>
                    <a:pt x="584" y="864"/>
                  </a:lnTo>
                  <a:lnTo>
                    <a:pt x="584" y="864"/>
                  </a:lnTo>
                  <a:lnTo>
                    <a:pt x="591" y="858"/>
                  </a:lnTo>
                  <a:lnTo>
                    <a:pt x="584" y="851"/>
                  </a:lnTo>
                  <a:lnTo>
                    <a:pt x="584" y="844"/>
                  </a:lnTo>
                  <a:lnTo>
                    <a:pt x="584" y="844"/>
                  </a:lnTo>
                  <a:lnTo>
                    <a:pt x="591" y="818"/>
                  </a:lnTo>
                  <a:lnTo>
                    <a:pt x="598" y="798"/>
                  </a:lnTo>
                  <a:lnTo>
                    <a:pt x="604" y="773"/>
                  </a:lnTo>
                  <a:lnTo>
                    <a:pt x="618" y="753"/>
                  </a:lnTo>
                  <a:lnTo>
                    <a:pt x="636" y="733"/>
                  </a:lnTo>
                  <a:lnTo>
                    <a:pt x="636" y="733"/>
                  </a:lnTo>
                  <a:lnTo>
                    <a:pt x="636" y="727"/>
                  </a:lnTo>
                  <a:lnTo>
                    <a:pt x="643" y="727"/>
                  </a:lnTo>
                  <a:lnTo>
                    <a:pt x="649" y="722"/>
                  </a:lnTo>
                  <a:lnTo>
                    <a:pt x="649" y="722"/>
                  </a:lnTo>
                  <a:lnTo>
                    <a:pt x="643" y="722"/>
                  </a:lnTo>
                  <a:lnTo>
                    <a:pt x="643" y="715"/>
                  </a:lnTo>
                  <a:lnTo>
                    <a:pt x="636" y="715"/>
                  </a:lnTo>
                  <a:lnTo>
                    <a:pt x="636" y="715"/>
                  </a:lnTo>
                  <a:lnTo>
                    <a:pt x="623" y="733"/>
                  </a:lnTo>
                  <a:lnTo>
                    <a:pt x="604" y="753"/>
                  </a:lnTo>
                  <a:lnTo>
                    <a:pt x="591" y="780"/>
                  </a:lnTo>
                  <a:lnTo>
                    <a:pt x="584" y="798"/>
                  </a:lnTo>
                  <a:lnTo>
                    <a:pt x="571" y="818"/>
                  </a:lnTo>
                  <a:lnTo>
                    <a:pt x="565" y="838"/>
                  </a:lnTo>
                  <a:lnTo>
                    <a:pt x="565" y="838"/>
                  </a:lnTo>
                  <a:lnTo>
                    <a:pt x="558" y="831"/>
                  </a:lnTo>
                  <a:lnTo>
                    <a:pt x="540" y="818"/>
                  </a:lnTo>
                  <a:lnTo>
                    <a:pt x="533" y="798"/>
                  </a:lnTo>
                  <a:lnTo>
                    <a:pt x="546" y="786"/>
                  </a:lnTo>
                  <a:lnTo>
                    <a:pt x="546" y="786"/>
                  </a:lnTo>
                  <a:lnTo>
                    <a:pt x="540" y="766"/>
                  </a:lnTo>
                  <a:lnTo>
                    <a:pt x="540" y="740"/>
                  </a:lnTo>
                  <a:lnTo>
                    <a:pt x="540" y="722"/>
                  </a:lnTo>
                  <a:lnTo>
                    <a:pt x="533" y="702"/>
                  </a:lnTo>
                  <a:lnTo>
                    <a:pt x="533" y="675"/>
                  </a:lnTo>
                  <a:lnTo>
                    <a:pt x="533" y="655"/>
                  </a:lnTo>
                  <a:lnTo>
                    <a:pt x="533" y="630"/>
                  </a:lnTo>
                  <a:lnTo>
                    <a:pt x="526" y="610"/>
                  </a:lnTo>
                  <a:lnTo>
                    <a:pt x="526" y="591"/>
                  </a:lnTo>
                  <a:lnTo>
                    <a:pt x="526" y="566"/>
                  </a:lnTo>
                  <a:lnTo>
                    <a:pt x="526" y="546"/>
                  </a:lnTo>
                  <a:lnTo>
                    <a:pt x="533" y="526"/>
                  </a:lnTo>
                  <a:lnTo>
                    <a:pt x="533" y="501"/>
                  </a:lnTo>
                  <a:lnTo>
                    <a:pt x="540" y="481"/>
                  </a:lnTo>
                  <a:lnTo>
                    <a:pt x="540" y="461"/>
                  </a:lnTo>
                  <a:lnTo>
                    <a:pt x="540" y="461"/>
                  </a:lnTo>
                  <a:lnTo>
                    <a:pt x="546" y="448"/>
                  </a:lnTo>
                  <a:lnTo>
                    <a:pt x="546" y="430"/>
                  </a:lnTo>
                  <a:lnTo>
                    <a:pt x="551" y="416"/>
                  </a:lnTo>
                  <a:lnTo>
                    <a:pt x="551" y="416"/>
                  </a:lnTo>
                  <a:lnTo>
                    <a:pt x="551" y="416"/>
                  </a:lnTo>
                  <a:lnTo>
                    <a:pt x="551" y="423"/>
                  </a:lnTo>
                  <a:lnTo>
                    <a:pt x="551" y="423"/>
                  </a:lnTo>
                  <a:lnTo>
                    <a:pt x="551" y="423"/>
                  </a:lnTo>
                  <a:lnTo>
                    <a:pt x="571" y="403"/>
                  </a:lnTo>
                  <a:lnTo>
                    <a:pt x="591" y="390"/>
                  </a:lnTo>
                  <a:lnTo>
                    <a:pt x="611" y="377"/>
                  </a:lnTo>
                  <a:lnTo>
                    <a:pt x="623" y="363"/>
                  </a:lnTo>
                  <a:lnTo>
                    <a:pt x="643" y="352"/>
                  </a:lnTo>
                  <a:lnTo>
                    <a:pt x="662" y="338"/>
                  </a:lnTo>
                  <a:lnTo>
                    <a:pt x="682" y="325"/>
                  </a:lnTo>
                  <a:lnTo>
                    <a:pt x="701" y="312"/>
                  </a:lnTo>
                  <a:lnTo>
                    <a:pt x="727" y="305"/>
                  </a:lnTo>
                  <a:lnTo>
                    <a:pt x="747" y="292"/>
                  </a:lnTo>
                  <a:lnTo>
                    <a:pt x="747" y="292"/>
                  </a:lnTo>
                  <a:lnTo>
                    <a:pt x="740" y="287"/>
                  </a:lnTo>
                  <a:lnTo>
                    <a:pt x="727" y="292"/>
                  </a:lnTo>
                  <a:lnTo>
                    <a:pt x="714" y="292"/>
                  </a:lnTo>
                  <a:lnTo>
                    <a:pt x="714" y="292"/>
                  </a:lnTo>
                  <a:lnTo>
                    <a:pt x="694" y="299"/>
                  </a:lnTo>
                  <a:lnTo>
                    <a:pt x="676" y="312"/>
                  </a:lnTo>
                  <a:lnTo>
                    <a:pt x="656" y="325"/>
                  </a:lnTo>
                  <a:lnTo>
                    <a:pt x="636" y="338"/>
                  </a:lnTo>
                  <a:lnTo>
                    <a:pt x="618" y="352"/>
                  </a:lnTo>
                  <a:lnTo>
                    <a:pt x="598" y="363"/>
                  </a:lnTo>
                  <a:lnTo>
                    <a:pt x="578" y="377"/>
                  </a:lnTo>
                  <a:lnTo>
                    <a:pt x="558" y="397"/>
                  </a:lnTo>
                  <a:lnTo>
                    <a:pt x="558" y="397"/>
                  </a:lnTo>
                  <a:lnTo>
                    <a:pt x="558" y="390"/>
                  </a:lnTo>
                  <a:lnTo>
                    <a:pt x="558" y="383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71" y="358"/>
                  </a:lnTo>
                  <a:lnTo>
                    <a:pt x="591" y="338"/>
                  </a:lnTo>
                  <a:lnTo>
                    <a:pt x="611" y="312"/>
                  </a:lnTo>
                  <a:lnTo>
                    <a:pt x="623" y="287"/>
                  </a:lnTo>
                  <a:lnTo>
                    <a:pt x="623" y="287"/>
                  </a:lnTo>
                  <a:lnTo>
                    <a:pt x="636" y="274"/>
                  </a:lnTo>
                  <a:lnTo>
                    <a:pt x="656" y="261"/>
                  </a:lnTo>
                  <a:lnTo>
                    <a:pt x="669" y="254"/>
                  </a:lnTo>
                  <a:lnTo>
                    <a:pt x="669" y="254"/>
                  </a:lnTo>
                  <a:lnTo>
                    <a:pt x="669" y="254"/>
                  </a:lnTo>
                  <a:lnTo>
                    <a:pt x="669" y="247"/>
                  </a:lnTo>
                  <a:lnTo>
                    <a:pt x="669" y="247"/>
                  </a:lnTo>
                  <a:lnTo>
                    <a:pt x="669" y="247"/>
                  </a:lnTo>
                  <a:lnTo>
                    <a:pt x="676" y="247"/>
                  </a:lnTo>
                  <a:lnTo>
                    <a:pt x="689" y="234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694" y="227"/>
                  </a:lnTo>
                  <a:lnTo>
                    <a:pt x="694" y="221"/>
                  </a:lnTo>
                  <a:lnTo>
                    <a:pt x="694" y="221"/>
                  </a:lnTo>
                  <a:lnTo>
                    <a:pt x="694" y="221"/>
                  </a:lnTo>
                  <a:lnTo>
                    <a:pt x="676" y="234"/>
                  </a:lnTo>
                  <a:lnTo>
                    <a:pt x="656" y="241"/>
                  </a:lnTo>
                  <a:lnTo>
                    <a:pt x="643" y="254"/>
                  </a:lnTo>
                  <a:lnTo>
                    <a:pt x="623" y="274"/>
                  </a:lnTo>
                  <a:lnTo>
                    <a:pt x="611" y="287"/>
                  </a:lnTo>
                  <a:lnTo>
                    <a:pt x="598" y="305"/>
                  </a:lnTo>
                  <a:lnTo>
                    <a:pt x="584" y="319"/>
                  </a:lnTo>
                  <a:lnTo>
                    <a:pt x="571" y="338"/>
                  </a:lnTo>
                  <a:lnTo>
                    <a:pt x="558" y="352"/>
                  </a:lnTo>
                  <a:lnTo>
                    <a:pt x="540" y="370"/>
                  </a:lnTo>
                  <a:lnTo>
                    <a:pt x="540" y="370"/>
                  </a:lnTo>
                  <a:lnTo>
                    <a:pt x="540" y="363"/>
                  </a:lnTo>
                  <a:lnTo>
                    <a:pt x="540" y="352"/>
                  </a:lnTo>
                  <a:lnTo>
                    <a:pt x="546" y="345"/>
                  </a:lnTo>
                  <a:lnTo>
                    <a:pt x="546" y="345"/>
                  </a:lnTo>
                  <a:lnTo>
                    <a:pt x="551" y="338"/>
                  </a:lnTo>
                  <a:lnTo>
                    <a:pt x="551" y="332"/>
                  </a:lnTo>
                  <a:lnTo>
                    <a:pt x="551" y="325"/>
                  </a:lnTo>
                  <a:lnTo>
                    <a:pt x="551" y="325"/>
                  </a:lnTo>
                  <a:lnTo>
                    <a:pt x="526" y="312"/>
                  </a:lnTo>
                  <a:lnTo>
                    <a:pt x="493" y="305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48" y="319"/>
                  </a:lnTo>
                  <a:lnTo>
                    <a:pt x="428" y="325"/>
                  </a:lnTo>
                  <a:lnTo>
                    <a:pt x="402" y="332"/>
                  </a:lnTo>
                  <a:lnTo>
                    <a:pt x="384" y="338"/>
                  </a:lnTo>
                  <a:lnTo>
                    <a:pt x="357" y="338"/>
                  </a:lnTo>
                  <a:lnTo>
                    <a:pt x="337" y="345"/>
                  </a:lnTo>
                  <a:lnTo>
                    <a:pt x="312" y="345"/>
                  </a:lnTo>
                  <a:lnTo>
                    <a:pt x="292" y="345"/>
                  </a:lnTo>
                  <a:lnTo>
                    <a:pt x="266" y="345"/>
                  </a:lnTo>
                  <a:lnTo>
                    <a:pt x="248" y="345"/>
                  </a:lnTo>
                  <a:lnTo>
                    <a:pt x="248" y="345"/>
                  </a:lnTo>
                  <a:lnTo>
                    <a:pt x="228" y="325"/>
                  </a:lnTo>
                  <a:lnTo>
                    <a:pt x="208" y="305"/>
                  </a:lnTo>
                  <a:lnTo>
                    <a:pt x="188" y="287"/>
                  </a:lnTo>
                  <a:lnTo>
                    <a:pt x="170" y="274"/>
                  </a:lnTo>
                  <a:lnTo>
                    <a:pt x="170" y="274"/>
                  </a:lnTo>
                  <a:lnTo>
                    <a:pt x="163" y="254"/>
                  </a:lnTo>
                  <a:lnTo>
                    <a:pt x="156" y="227"/>
                  </a:lnTo>
                  <a:lnTo>
                    <a:pt x="143" y="209"/>
                  </a:lnTo>
                  <a:lnTo>
                    <a:pt x="130" y="189"/>
                  </a:lnTo>
                  <a:lnTo>
                    <a:pt x="123" y="16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92" y="131"/>
                  </a:lnTo>
                  <a:lnTo>
                    <a:pt x="78" y="111"/>
                  </a:lnTo>
                  <a:lnTo>
                    <a:pt x="58" y="98"/>
                  </a:lnTo>
                  <a:lnTo>
                    <a:pt x="40" y="78"/>
                  </a:lnTo>
                  <a:lnTo>
                    <a:pt x="20" y="6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0" y="40"/>
                  </a:lnTo>
                  <a:lnTo>
                    <a:pt x="34" y="20"/>
                  </a:lnTo>
                  <a:lnTo>
                    <a:pt x="52" y="13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53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1" name="Freeform 101"/>
            <p:cNvSpPr>
              <a:spLocks/>
            </p:cNvSpPr>
            <p:nvPr/>
          </p:nvSpPr>
          <p:spPr bwMode="auto">
            <a:xfrm>
              <a:off x="4430" y="2274"/>
              <a:ext cx="509" cy="26"/>
            </a:xfrm>
            <a:custGeom>
              <a:avLst/>
              <a:gdLst>
                <a:gd name="T0" fmla="*/ 123 w 1019"/>
                <a:gd name="T1" fmla="*/ 5 h 51"/>
                <a:gd name="T2" fmla="*/ 161 w 1019"/>
                <a:gd name="T3" fmla="*/ 5 h 51"/>
                <a:gd name="T4" fmla="*/ 201 w 1019"/>
                <a:gd name="T5" fmla="*/ 5 h 51"/>
                <a:gd name="T6" fmla="*/ 245 w 1019"/>
                <a:gd name="T7" fmla="*/ 5 h 51"/>
                <a:gd name="T8" fmla="*/ 285 w 1019"/>
                <a:gd name="T9" fmla="*/ 5 h 51"/>
                <a:gd name="T10" fmla="*/ 330 w 1019"/>
                <a:gd name="T11" fmla="*/ 5 h 51"/>
                <a:gd name="T12" fmla="*/ 370 w 1019"/>
                <a:gd name="T13" fmla="*/ 5 h 51"/>
                <a:gd name="T14" fmla="*/ 415 w 1019"/>
                <a:gd name="T15" fmla="*/ 5 h 51"/>
                <a:gd name="T16" fmla="*/ 460 w 1019"/>
                <a:gd name="T17" fmla="*/ 5 h 51"/>
                <a:gd name="T18" fmla="*/ 499 w 1019"/>
                <a:gd name="T19" fmla="*/ 5 h 51"/>
                <a:gd name="T20" fmla="*/ 544 w 1019"/>
                <a:gd name="T21" fmla="*/ 5 h 51"/>
                <a:gd name="T22" fmla="*/ 584 w 1019"/>
                <a:gd name="T23" fmla="*/ 5 h 51"/>
                <a:gd name="T24" fmla="*/ 629 w 1019"/>
                <a:gd name="T25" fmla="*/ 5 h 51"/>
                <a:gd name="T26" fmla="*/ 667 w 1019"/>
                <a:gd name="T27" fmla="*/ 5 h 51"/>
                <a:gd name="T28" fmla="*/ 713 w 1019"/>
                <a:gd name="T29" fmla="*/ 5 h 51"/>
                <a:gd name="T30" fmla="*/ 752 w 1019"/>
                <a:gd name="T31" fmla="*/ 5 h 51"/>
                <a:gd name="T32" fmla="*/ 791 w 1019"/>
                <a:gd name="T33" fmla="*/ 5 h 51"/>
                <a:gd name="T34" fmla="*/ 830 w 1019"/>
                <a:gd name="T35" fmla="*/ 5 h 51"/>
                <a:gd name="T36" fmla="*/ 876 w 1019"/>
                <a:gd name="T37" fmla="*/ 11 h 51"/>
                <a:gd name="T38" fmla="*/ 914 w 1019"/>
                <a:gd name="T39" fmla="*/ 11 h 51"/>
                <a:gd name="T40" fmla="*/ 941 w 1019"/>
                <a:gd name="T41" fmla="*/ 11 h 51"/>
                <a:gd name="T42" fmla="*/ 986 w 1019"/>
                <a:gd name="T43" fmla="*/ 5 h 51"/>
                <a:gd name="T44" fmla="*/ 1019 w 1019"/>
                <a:gd name="T45" fmla="*/ 5 h 51"/>
                <a:gd name="T46" fmla="*/ 972 w 1019"/>
                <a:gd name="T47" fmla="*/ 31 h 51"/>
                <a:gd name="T48" fmla="*/ 927 w 1019"/>
                <a:gd name="T49" fmla="*/ 51 h 51"/>
                <a:gd name="T50" fmla="*/ 908 w 1019"/>
                <a:gd name="T51" fmla="*/ 51 h 51"/>
                <a:gd name="T52" fmla="*/ 869 w 1019"/>
                <a:gd name="T53" fmla="*/ 51 h 51"/>
                <a:gd name="T54" fmla="*/ 823 w 1019"/>
                <a:gd name="T55" fmla="*/ 51 h 51"/>
                <a:gd name="T56" fmla="*/ 785 w 1019"/>
                <a:gd name="T57" fmla="*/ 51 h 51"/>
                <a:gd name="T58" fmla="*/ 745 w 1019"/>
                <a:gd name="T59" fmla="*/ 51 h 51"/>
                <a:gd name="T60" fmla="*/ 700 w 1019"/>
                <a:gd name="T61" fmla="*/ 44 h 51"/>
                <a:gd name="T62" fmla="*/ 662 w 1019"/>
                <a:gd name="T63" fmla="*/ 44 h 51"/>
                <a:gd name="T64" fmla="*/ 616 w 1019"/>
                <a:gd name="T65" fmla="*/ 44 h 51"/>
                <a:gd name="T66" fmla="*/ 577 w 1019"/>
                <a:gd name="T67" fmla="*/ 44 h 51"/>
                <a:gd name="T68" fmla="*/ 538 w 1019"/>
                <a:gd name="T69" fmla="*/ 44 h 51"/>
                <a:gd name="T70" fmla="*/ 493 w 1019"/>
                <a:gd name="T71" fmla="*/ 44 h 51"/>
                <a:gd name="T72" fmla="*/ 453 w 1019"/>
                <a:gd name="T73" fmla="*/ 44 h 51"/>
                <a:gd name="T74" fmla="*/ 408 w 1019"/>
                <a:gd name="T75" fmla="*/ 44 h 51"/>
                <a:gd name="T76" fmla="*/ 370 w 1019"/>
                <a:gd name="T77" fmla="*/ 44 h 51"/>
                <a:gd name="T78" fmla="*/ 330 w 1019"/>
                <a:gd name="T79" fmla="*/ 44 h 51"/>
                <a:gd name="T80" fmla="*/ 285 w 1019"/>
                <a:gd name="T81" fmla="*/ 44 h 51"/>
                <a:gd name="T82" fmla="*/ 245 w 1019"/>
                <a:gd name="T83" fmla="*/ 44 h 51"/>
                <a:gd name="T84" fmla="*/ 207 w 1019"/>
                <a:gd name="T85" fmla="*/ 44 h 51"/>
                <a:gd name="T86" fmla="*/ 168 w 1019"/>
                <a:gd name="T87" fmla="*/ 44 h 51"/>
                <a:gd name="T88" fmla="*/ 123 w 1019"/>
                <a:gd name="T89" fmla="*/ 44 h 51"/>
                <a:gd name="T90" fmla="*/ 85 w 1019"/>
                <a:gd name="T91" fmla="*/ 44 h 51"/>
                <a:gd name="T92" fmla="*/ 45 w 1019"/>
                <a:gd name="T93" fmla="*/ 44 h 51"/>
                <a:gd name="T94" fmla="*/ 25 w 1019"/>
                <a:gd name="T95" fmla="*/ 44 h 51"/>
                <a:gd name="T96" fmla="*/ 7 w 1019"/>
                <a:gd name="T97" fmla="*/ 11 h 51"/>
                <a:gd name="T98" fmla="*/ 0 w 1019"/>
                <a:gd name="T99" fmla="*/ 5 h 51"/>
                <a:gd name="T100" fmla="*/ 51 w 1019"/>
                <a:gd name="T101" fmla="*/ 5 h 51"/>
                <a:gd name="T102" fmla="*/ 96 w 1019"/>
                <a:gd name="T10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9" h="51">
                  <a:moveTo>
                    <a:pt x="96" y="5"/>
                  </a:moveTo>
                  <a:lnTo>
                    <a:pt x="123" y="5"/>
                  </a:lnTo>
                  <a:lnTo>
                    <a:pt x="143" y="5"/>
                  </a:lnTo>
                  <a:lnTo>
                    <a:pt x="161" y="5"/>
                  </a:lnTo>
                  <a:lnTo>
                    <a:pt x="181" y="5"/>
                  </a:lnTo>
                  <a:lnTo>
                    <a:pt x="201" y="5"/>
                  </a:lnTo>
                  <a:lnTo>
                    <a:pt x="227" y="5"/>
                  </a:lnTo>
                  <a:lnTo>
                    <a:pt x="245" y="5"/>
                  </a:lnTo>
                  <a:lnTo>
                    <a:pt x="265" y="5"/>
                  </a:lnTo>
                  <a:lnTo>
                    <a:pt x="285" y="5"/>
                  </a:lnTo>
                  <a:lnTo>
                    <a:pt x="310" y="5"/>
                  </a:lnTo>
                  <a:lnTo>
                    <a:pt x="330" y="5"/>
                  </a:lnTo>
                  <a:lnTo>
                    <a:pt x="350" y="5"/>
                  </a:lnTo>
                  <a:lnTo>
                    <a:pt x="370" y="5"/>
                  </a:lnTo>
                  <a:lnTo>
                    <a:pt x="395" y="5"/>
                  </a:lnTo>
                  <a:lnTo>
                    <a:pt x="415" y="5"/>
                  </a:lnTo>
                  <a:lnTo>
                    <a:pt x="435" y="5"/>
                  </a:lnTo>
                  <a:lnTo>
                    <a:pt x="460" y="5"/>
                  </a:lnTo>
                  <a:lnTo>
                    <a:pt x="479" y="5"/>
                  </a:lnTo>
                  <a:lnTo>
                    <a:pt x="499" y="5"/>
                  </a:lnTo>
                  <a:lnTo>
                    <a:pt x="519" y="5"/>
                  </a:lnTo>
                  <a:lnTo>
                    <a:pt x="544" y="5"/>
                  </a:lnTo>
                  <a:lnTo>
                    <a:pt x="564" y="5"/>
                  </a:lnTo>
                  <a:lnTo>
                    <a:pt x="584" y="5"/>
                  </a:lnTo>
                  <a:lnTo>
                    <a:pt x="602" y="5"/>
                  </a:lnTo>
                  <a:lnTo>
                    <a:pt x="629" y="5"/>
                  </a:lnTo>
                  <a:lnTo>
                    <a:pt x="649" y="5"/>
                  </a:lnTo>
                  <a:lnTo>
                    <a:pt x="667" y="5"/>
                  </a:lnTo>
                  <a:lnTo>
                    <a:pt x="687" y="5"/>
                  </a:lnTo>
                  <a:lnTo>
                    <a:pt x="713" y="5"/>
                  </a:lnTo>
                  <a:lnTo>
                    <a:pt x="733" y="5"/>
                  </a:lnTo>
                  <a:lnTo>
                    <a:pt x="752" y="5"/>
                  </a:lnTo>
                  <a:lnTo>
                    <a:pt x="771" y="5"/>
                  </a:lnTo>
                  <a:lnTo>
                    <a:pt x="791" y="5"/>
                  </a:lnTo>
                  <a:lnTo>
                    <a:pt x="810" y="5"/>
                  </a:lnTo>
                  <a:lnTo>
                    <a:pt x="830" y="5"/>
                  </a:lnTo>
                  <a:lnTo>
                    <a:pt x="856" y="11"/>
                  </a:lnTo>
                  <a:lnTo>
                    <a:pt x="876" y="11"/>
                  </a:lnTo>
                  <a:lnTo>
                    <a:pt x="894" y="11"/>
                  </a:lnTo>
                  <a:lnTo>
                    <a:pt x="914" y="11"/>
                  </a:lnTo>
                  <a:lnTo>
                    <a:pt x="914" y="11"/>
                  </a:lnTo>
                  <a:lnTo>
                    <a:pt x="941" y="11"/>
                  </a:lnTo>
                  <a:lnTo>
                    <a:pt x="966" y="5"/>
                  </a:lnTo>
                  <a:lnTo>
                    <a:pt x="986" y="5"/>
                  </a:lnTo>
                  <a:lnTo>
                    <a:pt x="1019" y="5"/>
                  </a:lnTo>
                  <a:lnTo>
                    <a:pt x="1019" y="5"/>
                  </a:lnTo>
                  <a:lnTo>
                    <a:pt x="999" y="18"/>
                  </a:lnTo>
                  <a:lnTo>
                    <a:pt x="972" y="31"/>
                  </a:lnTo>
                  <a:lnTo>
                    <a:pt x="952" y="44"/>
                  </a:lnTo>
                  <a:lnTo>
                    <a:pt x="927" y="51"/>
                  </a:lnTo>
                  <a:lnTo>
                    <a:pt x="927" y="51"/>
                  </a:lnTo>
                  <a:lnTo>
                    <a:pt x="908" y="51"/>
                  </a:lnTo>
                  <a:lnTo>
                    <a:pt x="888" y="51"/>
                  </a:lnTo>
                  <a:lnTo>
                    <a:pt x="869" y="51"/>
                  </a:lnTo>
                  <a:lnTo>
                    <a:pt x="849" y="51"/>
                  </a:lnTo>
                  <a:lnTo>
                    <a:pt x="823" y="51"/>
                  </a:lnTo>
                  <a:lnTo>
                    <a:pt x="805" y="51"/>
                  </a:lnTo>
                  <a:lnTo>
                    <a:pt x="785" y="51"/>
                  </a:lnTo>
                  <a:lnTo>
                    <a:pt x="765" y="51"/>
                  </a:lnTo>
                  <a:lnTo>
                    <a:pt x="745" y="51"/>
                  </a:lnTo>
                  <a:lnTo>
                    <a:pt x="720" y="44"/>
                  </a:lnTo>
                  <a:lnTo>
                    <a:pt x="700" y="44"/>
                  </a:lnTo>
                  <a:lnTo>
                    <a:pt x="680" y="44"/>
                  </a:lnTo>
                  <a:lnTo>
                    <a:pt x="662" y="44"/>
                  </a:lnTo>
                  <a:lnTo>
                    <a:pt x="642" y="44"/>
                  </a:lnTo>
                  <a:lnTo>
                    <a:pt x="616" y="44"/>
                  </a:lnTo>
                  <a:lnTo>
                    <a:pt x="596" y="44"/>
                  </a:lnTo>
                  <a:lnTo>
                    <a:pt x="577" y="44"/>
                  </a:lnTo>
                  <a:lnTo>
                    <a:pt x="557" y="44"/>
                  </a:lnTo>
                  <a:lnTo>
                    <a:pt x="538" y="44"/>
                  </a:lnTo>
                  <a:lnTo>
                    <a:pt x="513" y="44"/>
                  </a:lnTo>
                  <a:lnTo>
                    <a:pt x="493" y="44"/>
                  </a:lnTo>
                  <a:lnTo>
                    <a:pt x="473" y="44"/>
                  </a:lnTo>
                  <a:lnTo>
                    <a:pt x="453" y="44"/>
                  </a:lnTo>
                  <a:lnTo>
                    <a:pt x="435" y="44"/>
                  </a:lnTo>
                  <a:lnTo>
                    <a:pt x="408" y="44"/>
                  </a:lnTo>
                  <a:lnTo>
                    <a:pt x="388" y="44"/>
                  </a:lnTo>
                  <a:lnTo>
                    <a:pt x="370" y="44"/>
                  </a:lnTo>
                  <a:lnTo>
                    <a:pt x="350" y="44"/>
                  </a:lnTo>
                  <a:lnTo>
                    <a:pt x="330" y="44"/>
                  </a:lnTo>
                  <a:lnTo>
                    <a:pt x="310" y="44"/>
                  </a:lnTo>
                  <a:lnTo>
                    <a:pt x="285" y="44"/>
                  </a:lnTo>
                  <a:lnTo>
                    <a:pt x="265" y="44"/>
                  </a:lnTo>
                  <a:lnTo>
                    <a:pt x="245" y="44"/>
                  </a:lnTo>
                  <a:lnTo>
                    <a:pt x="227" y="44"/>
                  </a:lnTo>
                  <a:lnTo>
                    <a:pt x="207" y="44"/>
                  </a:lnTo>
                  <a:lnTo>
                    <a:pt x="187" y="44"/>
                  </a:lnTo>
                  <a:lnTo>
                    <a:pt x="168" y="44"/>
                  </a:lnTo>
                  <a:lnTo>
                    <a:pt x="149" y="44"/>
                  </a:lnTo>
                  <a:lnTo>
                    <a:pt x="123" y="44"/>
                  </a:lnTo>
                  <a:lnTo>
                    <a:pt x="103" y="44"/>
                  </a:lnTo>
                  <a:lnTo>
                    <a:pt x="85" y="44"/>
                  </a:lnTo>
                  <a:lnTo>
                    <a:pt x="65" y="44"/>
                  </a:lnTo>
                  <a:lnTo>
                    <a:pt x="45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31"/>
                  </a:lnTo>
                  <a:lnTo>
                    <a:pt x="7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5" y="0"/>
                  </a:lnTo>
                  <a:lnTo>
                    <a:pt x="51" y="5"/>
                  </a:lnTo>
                  <a:lnTo>
                    <a:pt x="71" y="5"/>
                  </a:lnTo>
                  <a:lnTo>
                    <a:pt x="96" y="5"/>
                  </a:lnTo>
                  <a:lnTo>
                    <a:pt x="96" y="5"/>
                  </a:lnTo>
                  <a:close/>
                </a:path>
              </a:pathLst>
            </a:custGeom>
            <a:solidFill>
              <a:srgbClr val="40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2" name="Freeform 102"/>
            <p:cNvSpPr>
              <a:spLocks/>
            </p:cNvSpPr>
            <p:nvPr/>
          </p:nvSpPr>
          <p:spPr bwMode="auto">
            <a:xfrm>
              <a:off x="4498" y="2539"/>
              <a:ext cx="110" cy="32"/>
            </a:xfrm>
            <a:custGeom>
              <a:avLst/>
              <a:gdLst>
                <a:gd name="T0" fmla="*/ 7 w 221"/>
                <a:gd name="T1" fmla="*/ 52 h 65"/>
                <a:gd name="T2" fmla="*/ 32 w 221"/>
                <a:gd name="T3" fmla="*/ 52 h 65"/>
                <a:gd name="T4" fmla="*/ 51 w 221"/>
                <a:gd name="T5" fmla="*/ 58 h 65"/>
                <a:gd name="T6" fmla="*/ 78 w 221"/>
                <a:gd name="T7" fmla="*/ 58 h 65"/>
                <a:gd name="T8" fmla="*/ 96 w 221"/>
                <a:gd name="T9" fmla="*/ 52 h 65"/>
                <a:gd name="T10" fmla="*/ 116 w 221"/>
                <a:gd name="T11" fmla="*/ 47 h 65"/>
                <a:gd name="T12" fmla="*/ 136 w 221"/>
                <a:gd name="T13" fmla="*/ 40 h 65"/>
                <a:gd name="T14" fmla="*/ 156 w 221"/>
                <a:gd name="T15" fmla="*/ 33 h 65"/>
                <a:gd name="T16" fmla="*/ 174 w 221"/>
                <a:gd name="T17" fmla="*/ 20 h 65"/>
                <a:gd name="T18" fmla="*/ 194 w 221"/>
                <a:gd name="T19" fmla="*/ 14 h 65"/>
                <a:gd name="T20" fmla="*/ 214 w 221"/>
                <a:gd name="T21" fmla="*/ 0 h 65"/>
                <a:gd name="T22" fmla="*/ 214 w 221"/>
                <a:gd name="T23" fmla="*/ 0 h 65"/>
                <a:gd name="T24" fmla="*/ 214 w 221"/>
                <a:gd name="T25" fmla="*/ 0 h 65"/>
                <a:gd name="T26" fmla="*/ 214 w 221"/>
                <a:gd name="T27" fmla="*/ 0 h 65"/>
                <a:gd name="T28" fmla="*/ 221 w 221"/>
                <a:gd name="T29" fmla="*/ 0 h 65"/>
                <a:gd name="T30" fmla="*/ 221 w 221"/>
                <a:gd name="T31" fmla="*/ 0 h 65"/>
                <a:gd name="T32" fmla="*/ 214 w 221"/>
                <a:gd name="T33" fmla="*/ 7 h 65"/>
                <a:gd name="T34" fmla="*/ 207 w 221"/>
                <a:gd name="T35" fmla="*/ 7 h 65"/>
                <a:gd name="T36" fmla="*/ 207 w 221"/>
                <a:gd name="T37" fmla="*/ 14 h 65"/>
                <a:gd name="T38" fmla="*/ 207 w 221"/>
                <a:gd name="T39" fmla="*/ 14 h 65"/>
                <a:gd name="T40" fmla="*/ 181 w 221"/>
                <a:gd name="T41" fmla="*/ 27 h 65"/>
                <a:gd name="T42" fmla="*/ 149 w 221"/>
                <a:gd name="T43" fmla="*/ 40 h 65"/>
                <a:gd name="T44" fmla="*/ 129 w 221"/>
                <a:gd name="T45" fmla="*/ 52 h 65"/>
                <a:gd name="T46" fmla="*/ 129 w 221"/>
                <a:gd name="T47" fmla="*/ 52 h 65"/>
                <a:gd name="T48" fmla="*/ 123 w 221"/>
                <a:gd name="T49" fmla="*/ 52 h 65"/>
                <a:gd name="T50" fmla="*/ 116 w 221"/>
                <a:gd name="T51" fmla="*/ 58 h 65"/>
                <a:gd name="T52" fmla="*/ 116 w 221"/>
                <a:gd name="T53" fmla="*/ 58 h 65"/>
                <a:gd name="T54" fmla="*/ 116 w 221"/>
                <a:gd name="T55" fmla="*/ 58 h 65"/>
                <a:gd name="T56" fmla="*/ 91 w 221"/>
                <a:gd name="T57" fmla="*/ 65 h 65"/>
                <a:gd name="T58" fmla="*/ 58 w 221"/>
                <a:gd name="T59" fmla="*/ 65 h 65"/>
                <a:gd name="T60" fmla="*/ 25 w 221"/>
                <a:gd name="T61" fmla="*/ 65 h 65"/>
                <a:gd name="T62" fmla="*/ 0 w 221"/>
                <a:gd name="T63" fmla="*/ 52 h 65"/>
                <a:gd name="T64" fmla="*/ 0 w 221"/>
                <a:gd name="T65" fmla="*/ 52 h 65"/>
                <a:gd name="T66" fmla="*/ 7 w 221"/>
                <a:gd name="T67" fmla="*/ 52 h 65"/>
                <a:gd name="T68" fmla="*/ 7 w 221"/>
                <a:gd name="T69" fmla="*/ 52 h 65"/>
                <a:gd name="T70" fmla="*/ 7 w 221"/>
                <a:gd name="T71" fmla="*/ 52 h 65"/>
                <a:gd name="T72" fmla="*/ 7 w 221"/>
                <a:gd name="T73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1" h="65">
                  <a:moveTo>
                    <a:pt x="7" y="52"/>
                  </a:moveTo>
                  <a:lnTo>
                    <a:pt x="32" y="52"/>
                  </a:lnTo>
                  <a:lnTo>
                    <a:pt x="51" y="58"/>
                  </a:lnTo>
                  <a:lnTo>
                    <a:pt x="78" y="58"/>
                  </a:lnTo>
                  <a:lnTo>
                    <a:pt x="96" y="52"/>
                  </a:lnTo>
                  <a:lnTo>
                    <a:pt x="116" y="47"/>
                  </a:lnTo>
                  <a:lnTo>
                    <a:pt x="136" y="40"/>
                  </a:lnTo>
                  <a:lnTo>
                    <a:pt x="156" y="33"/>
                  </a:lnTo>
                  <a:lnTo>
                    <a:pt x="174" y="20"/>
                  </a:lnTo>
                  <a:lnTo>
                    <a:pt x="194" y="14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14" y="7"/>
                  </a:lnTo>
                  <a:lnTo>
                    <a:pt x="207" y="7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181" y="27"/>
                  </a:lnTo>
                  <a:lnTo>
                    <a:pt x="149" y="40"/>
                  </a:lnTo>
                  <a:lnTo>
                    <a:pt x="129" y="52"/>
                  </a:lnTo>
                  <a:lnTo>
                    <a:pt x="129" y="52"/>
                  </a:lnTo>
                  <a:lnTo>
                    <a:pt x="123" y="52"/>
                  </a:lnTo>
                  <a:lnTo>
                    <a:pt x="116" y="58"/>
                  </a:lnTo>
                  <a:lnTo>
                    <a:pt x="116" y="58"/>
                  </a:lnTo>
                  <a:lnTo>
                    <a:pt x="116" y="58"/>
                  </a:lnTo>
                  <a:lnTo>
                    <a:pt x="91" y="65"/>
                  </a:lnTo>
                  <a:lnTo>
                    <a:pt x="58" y="65"/>
                  </a:lnTo>
                  <a:lnTo>
                    <a:pt x="25" y="65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3" name="Freeform 103"/>
            <p:cNvSpPr>
              <a:spLocks/>
            </p:cNvSpPr>
            <p:nvPr/>
          </p:nvSpPr>
          <p:spPr bwMode="auto">
            <a:xfrm>
              <a:off x="4546" y="2620"/>
              <a:ext cx="130" cy="104"/>
            </a:xfrm>
            <a:custGeom>
              <a:avLst/>
              <a:gdLst>
                <a:gd name="T0" fmla="*/ 0 w 261"/>
                <a:gd name="T1" fmla="*/ 38 h 207"/>
                <a:gd name="T2" fmla="*/ 27 w 261"/>
                <a:gd name="T3" fmla="*/ 38 h 207"/>
                <a:gd name="T4" fmla="*/ 53 w 261"/>
                <a:gd name="T5" fmla="*/ 38 h 207"/>
                <a:gd name="T6" fmla="*/ 72 w 261"/>
                <a:gd name="T7" fmla="*/ 38 h 207"/>
                <a:gd name="T8" fmla="*/ 98 w 261"/>
                <a:gd name="T9" fmla="*/ 31 h 207"/>
                <a:gd name="T10" fmla="*/ 118 w 261"/>
                <a:gd name="T11" fmla="*/ 26 h 207"/>
                <a:gd name="T12" fmla="*/ 143 w 261"/>
                <a:gd name="T13" fmla="*/ 26 h 207"/>
                <a:gd name="T14" fmla="*/ 163 w 261"/>
                <a:gd name="T15" fmla="*/ 20 h 207"/>
                <a:gd name="T16" fmla="*/ 183 w 261"/>
                <a:gd name="T17" fmla="*/ 13 h 207"/>
                <a:gd name="T18" fmla="*/ 209 w 261"/>
                <a:gd name="T19" fmla="*/ 6 h 207"/>
                <a:gd name="T20" fmla="*/ 228 w 261"/>
                <a:gd name="T21" fmla="*/ 0 h 207"/>
                <a:gd name="T22" fmla="*/ 228 w 261"/>
                <a:gd name="T23" fmla="*/ 0 h 207"/>
                <a:gd name="T24" fmla="*/ 234 w 261"/>
                <a:gd name="T25" fmla="*/ 0 h 207"/>
                <a:gd name="T26" fmla="*/ 247 w 261"/>
                <a:gd name="T27" fmla="*/ 0 h 207"/>
                <a:gd name="T28" fmla="*/ 254 w 261"/>
                <a:gd name="T29" fmla="*/ 0 h 207"/>
                <a:gd name="T30" fmla="*/ 254 w 261"/>
                <a:gd name="T31" fmla="*/ 0 h 207"/>
                <a:gd name="T32" fmla="*/ 247 w 261"/>
                <a:gd name="T33" fmla="*/ 20 h 207"/>
                <a:gd name="T34" fmla="*/ 247 w 261"/>
                <a:gd name="T35" fmla="*/ 38 h 207"/>
                <a:gd name="T36" fmla="*/ 261 w 261"/>
                <a:gd name="T37" fmla="*/ 58 h 207"/>
                <a:gd name="T38" fmla="*/ 261 w 261"/>
                <a:gd name="T39" fmla="*/ 78 h 207"/>
                <a:gd name="T40" fmla="*/ 254 w 261"/>
                <a:gd name="T41" fmla="*/ 91 h 207"/>
                <a:gd name="T42" fmla="*/ 254 w 261"/>
                <a:gd name="T43" fmla="*/ 91 h 207"/>
                <a:gd name="T44" fmla="*/ 254 w 261"/>
                <a:gd name="T45" fmla="*/ 103 h 207"/>
                <a:gd name="T46" fmla="*/ 254 w 261"/>
                <a:gd name="T47" fmla="*/ 123 h 207"/>
                <a:gd name="T48" fmla="*/ 247 w 261"/>
                <a:gd name="T49" fmla="*/ 136 h 207"/>
                <a:gd name="T50" fmla="*/ 247 w 261"/>
                <a:gd name="T51" fmla="*/ 136 h 207"/>
                <a:gd name="T52" fmla="*/ 241 w 261"/>
                <a:gd name="T53" fmla="*/ 129 h 207"/>
                <a:gd name="T54" fmla="*/ 234 w 261"/>
                <a:gd name="T55" fmla="*/ 136 h 207"/>
                <a:gd name="T56" fmla="*/ 228 w 261"/>
                <a:gd name="T57" fmla="*/ 142 h 207"/>
                <a:gd name="T58" fmla="*/ 228 w 261"/>
                <a:gd name="T59" fmla="*/ 142 h 207"/>
                <a:gd name="T60" fmla="*/ 203 w 261"/>
                <a:gd name="T61" fmla="*/ 149 h 207"/>
                <a:gd name="T62" fmla="*/ 176 w 261"/>
                <a:gd name="T63" fmla="*/ 162 h 207"/>
                <a:gd name="T64" fmla="*/ 156 w 261"/>
                <a:gd name="T65" fmla="*/ 174 h 207"/>
                <a:gd name="T66" fmla="*/ 131 w 261"/>
                <a:gd name="T67" fmla="*/ 181 h 207"/>
                <a:gd name="T68" fmla="*/ 105 w 261"/>
                <a:gd name="T69" fmla="*/ 194 h 207"/>
                <a:gd name="T70" fmla="*/ 85 w 261"/>
                <a:gd name="T71" fmla="*/ 207 h 207"/>
                <a:gd name="T72" fmla="*/ 85 w 261"/>
                <a:gd name="T73" fmla="*/ 207 h 207"/>
                <a:gd name="T74" fmla="*/ 72 w 261"/>
                <a:gd name="T75" fmla="*/ 181 h 207"/>
                <a:gd name="T76" fmla="*/ 60 w 261"/>
                <a:gd name="T77" fmla="*/ 162 h 207"/>
                <a:gd name="T78" fmla="*/ 47 w 261"/>
                <a:gd name="T79" fmla="*/ 136 h 207"/>
                <a:gd name="T80" fmla="*/ 33 w 261"/>
                <a:gd name="T81" fmla="*/ 116 h 207"/>
                <a:gd name="T82" fmla="*/ 20 w 261"/>
                <a:gd name="T83" fmla="*/ 98 h 207"/>
                <a:gd name="T84" fmla="*/ 7 w 261"/>
                <a:gd name="T85" fmla="*/ 71 h 207"/>
                <a:gd name="T86" fmla="*/ 7 w 261"/>
                <a:gd name="T87" fmla="*/ 71 h 207"/>
                <a:gd name="T88" fmla="*/ 7 w 261"/>
                <a:gd name="T89" fmla="*/ 65 h 207"/>
                <a:gd name="T90" fmla="*/ 7 w 261"/>
                <a:gd name="T91" fmla="*/ 51 h 207"/>
                <a:gd name="T92" fmla="*/ 0 w 261"/>
                <a:gd name="T93" fmla="*/ 38 h 207"/>
                <a:gd name="T94" fmla="*/ 0 w 261"/>
                <a:gd name="T95" fmla="*/ 3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1" h="207">
                  <a:moveTo>
                    <a:pt x="0" y="38"/>
                  </a:moveTo>
                  <a:lnTo>
                    <a:pt x="27" y="38"/>
                  </a:lnTo>
                  <a:lnTo>
                    <a:pt x="53" y="38"/>
                  </a:lnTo>
                  <a:lnTo>
                    <a:pt x="72" y="38"/>
                  </a:lnTo>
                  <a:lnTo>
                    <a:pt x="98" y="31"/>
                  </a:lnTo>
                  <a:lnTo>
                    <a:pt x="118" y="26"/>
                  </a:lnTo>
                  <a:lnTo>
                    <a:pt x="143" y="26"/>
                  </a:lnTo>
                  <a:lnTo>
                    <a:pt x="163" y="20"/>
                  </a:lnTo>
                  <a:lnTo>
                    <a:pt x="183" y="13"/>
                  </a:lnTo>
                  <a:lnTo>
                    <a:pt x="209" y="6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7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47" y="20"/>
                  </a:lnTo>
                  <a:lnTo>
                    <a:pt x="247" y="38"/>
                  </a:lnTo>
                  <a:lnTo>
                    <a:pt x="261" y="58"/>
                  </a:lnTo>
                  <a:lnTo>
                    <a:pt x="261" y="78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4" y="103"/>
                  </a:lnTo>
                  <a:lnTo>
                    <a:pt x="254" y="123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1" y="129"/>
                  </a:lnTo>
                  <a:lnTo>
                    <a:pt x="234" y="136"/>
                  </a:lnTo>
                  <a:lnTo>
                    <a:pt x="228" y="142"/>
                  </a:lnTo>
                  <a:lnTo>
                    <a:pt x="228" y="142"/>
                  </a:lnTo>
                  <a:lnTo>
                    <a:pt x="203" y="149"/>
                  </a:lnTo>
                  <a:lnTo>
                    <a:pt x="176" y="162"/>
                  </a:lnTo>
                  <a:lnTo>
                    <a:pt x="156" y="174"/>
                  </a:lnTo>
                  <a:lnTo>
                    <a:pt x="131" y="181"/>
                  </a:lnTo>
                  <a:lnTo>
                    <a:pt x="105" y="194"/>
                  </a:lnTo>
                  <a:lnTo>
                    <a:pt x="85" y="207"/>
                  </a:lnTo>
                  <a:lnTo>
                    <a:pt x="85" y="207"/>
                  </a:lnTo>
                  <a:lnTo>
                    <a:pt x="72" y="181"/>
                  </a:lnTo>
                  <a:lnTo>
                    <a:pt x="60" y="162"/>
                  </a:lnTo>
                  <a:lnTo>
                    <a:pt x="47" y="136"/>
                  </a:lnTo>
                  <a:lnTo>
                    <a:pt x="33" y="116"/>
                  </a:lnTo>
                  <a:lnTo>
                    <a:pt x="20" y="98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65"/>
                  </a:lnTo>
                  <a:lnTo>
                    <a:pt x="7" y="5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62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4" name="Freeform 104"/>
            <p:cNvSpPr>
              <a:spLocks/>
            </p:cNvSpPr>
            <p:nvPr/>
          </p:nvSpPr>
          <p:spPr bwMode="auto">
            <a:xfrm>
              <a:off x="4576" y="2539"/>
              <a:ext cx="185" cy="39"/>
            </a:xfrm>
            <a:custGeom>
              <a:avLst/>
              <a:gdLst>
                <a:gd name="T0" fmla="*/ 0 w 370"/>
                <a:gd name="T1" fmla="*/ 65 h 78"/>
                <a:gd name="T2" fmla="*/ 25 w 370"/>
                <a:gd name="T3" fmla="*/ 65 h 78"/>
                <a:gd name="T4" fmla="*/ 45 w 370"/>
                <a:gd name="T5" fmla="*/ 58 h 78"/>
                <a:gd name="T6" fmla="*/ 65 w 370"/>
                <a:gd name="T7" fmla="*/ 58 h 78"/>
                <a:gd name="T8" fmla="*/ 83 w 370"/>
                <a:gd name="T9" fmla="*/ 58 h 78"/>
                <a:gd name="T10" fmla="*/ 109 w 370"/>
                <a:gd name="T11" fmla="*/ 58 h 78"/>
                <a:gd name="T12" fmla="*/ 129 w 370"/>
                <a:gd name="T13" fmla="*/ 58 h 78"/>
                <a:gd name="T14" fmla="*/ 156 w 370"/>
                <a:gd name="T15" fmla="*/ 52 h 78"/>
                <a:gd name="T16" fmla="*/ 174 w 370"/>
                <a:gd name="T17" fmla="*/ 52 h 78"/>
                <a:gd name="T18" fmla="*/ 194 w 370"/>
                <a:gd name="T19" fmla="*/ 47 h 78"/>
                <a:gd name="T20" fmla="*/ 221 w 370"/>
                <a:gd name="T21" fmla="*/ 47 h 78"/>
                <a:gd name="T22" fmla="*/ 239 w 370"/>
                <a:gd name="T23" fmla="*/ 40 h 78"/>
                <a:gd name="T24" fmla="*/ 259 w 370"/>
                <a:gd name="T25" fmla="*/ 40 h 78"/>
                <a:gd name="T26" fmla="*/ 285 w 370"/>
                <a:gd name="T27" fmla="*/ 33 h 78"/>
                <a:gd name="T28" fmla="*/ 304 w 370"/>
                <a:gd name="T29" fmla="*/ 27 h 78"/>
                <a:gd name="T30" fmla="*/ 324 w 370"/>
                <a:gd name="T31" fmla="*/ 20 h 78"/>
                <a:gd name="T32" fmla="*/ 343 w 370"/>
                <a:gd name="T33" fmla="*/ 14 h 78"/>
                <a:gd name="T34" fmla="*/ 363 w 370"/>
                <a:gd name="T35" fmla="*/ 0 h 78"/>
                <a:gd name="T36" fmla="*/ 363 w 370"/>
                <a:gd name="T37" fmla="*/ 0 h 78"/>
                <a:gd name="T38" fmla="*/ 370 w 370"/>
                <a:gd name="T39" fmla="*/ 0 h 78"/>
                <a:gd name="T40" fmla="*/ 370 w 370"/>
                <a:gd name="T41" fmla="*/ 0 h 78"/>
                <a:gd name="T42" fmla="*/ 370 w 370"/>
                <a:gd name="T43" fmla="*/ 0 h 78"/>
                <a:gd name="T44" fmla="*/ 370 w 370"/>
                <a:gd name="T45" fmla="*/ 0 h 78"/>
                <a:gd name="T46" fmla="*/ 370 w 370"/>
                <a:gd name="T47" fmla="*/ 0 h 78"/>
                <a:gd name="T48" fmla="*/ 370 w 370"/>
                <a:gd name="T49" fmla="*/ 0 h 78"/>
                <a:gd name="T50" fmla="*/ 370 w 370"/>
                <a:gd name="T51" fmla="*/ 7 h 78"/>
                <a:gd name="T52" fmla="*/ 370 w 370"/>
                <a:gd name="T53" fmla="*/ 7 h 78"/>
                <a:gd name="T54" fmla="*/ 370 w 370"/>
                <a:gd name="T55" fmla="*/ 7 h 78"/>
                <a:gd name="T56" fmla="*/ 363 w 370"/>
                <a:gd name="T57" fmla="*/ 7 h 78"/>
                <a:gd name="T58" fmla="*/ 357 w 370"/>
                <a:gd name="T59" fmla="*/ 7 h 78"/>
                <a:gd name="T60" fmla="*/ 357 w 370"/>
                <a:gd name="T61" fmla="*/ 7 h 78"/>
                <a:gd name="T62" fmla="*/ 357 w 370"/>
                <a:gd name="T63" fmla="*/ 7 h 78"/>
                <a:gd name="T64" fmla="*/ 363 w 370"/>
                <a:gd name="T65" fmla="*/ 7 h 78"/>
                <a:gd name="T66" fmla="*/ 363 w 370"/>
                <a:gd name="T67" fmla="*/ 7 h 78"/>
                <a:gd name="T68" fmla="*/ 363 w 370"/>
                <a:gd name="T69" fmla="*/ 7 h 78"/>
                <a:gd name="T70" fmla="*/ 343 w 370"/>
                <a:gd name="T71" fmla="*/ 20 h 78"/>
                <a:gd name="T72" fmla="*/ 324 w 370"/>
                <a:gd name="T73" fmla="*/ 27 h 78"/>
                <a:gd name="T74" fmla="*/ 304 w 370"/>
                <a:gd name="T75" fmla="*/ 33 h 78"/>
                <a:gd name="T76" fmla="*/ 285 w 370"/>
                <a:gd name="T77" fmla="*/ 40 h 78"/>
                <a:gd name="T78" fmla="*/ 265 w 370"/>
                <a:gd name="T79" fmla="*/ 47 h 78"/>
                <a:gd name="T80" fmla="*/ 239 w 370"/>
                <a:gd name="T81" fmla="*/ 52 h 78"/>
                <a:gd name="T82" fmla="*/ 221 w 370"/>
                <a:gd name="T83" fmla="*/ 58 h 78"/>
                <a:gd name="T84" fmla="*/ 201 w 370"/>
                <a:gd name="T85" fmla="*/ 58 h 78"/>
                <a:gd name="T86" fmla="*/ 174 w 370"/>
                <a:gd name="T87" fmla="*/ 65 h 78"/>
                <a:gd name="T88" fmla="*/ 156 w 370"/>
                <a:gd name="T89" fmla="*/ 65 h 78"/>
                <a:gd name="T90" fmla="*/ 136 w 370"/>
                <a:gd name="T91" fmla="*/ 65 h 78"/>
                <a:gd name="T92" fmla="*/ 109 w 370"/>
                <a:gd name="T93" fmla="*/ 72 h 78"/>
                <a:gd name="T94" fmla="*/ 90 w 370"/>
                <a:gd name="T95" fmla="*/ 72 h 78"/>
                <a:gd name="T96" fmla="*/ 71 w 370"/>
                <a:gd name="T97" fmla="*/ 72 h 78"/>
                <a:gd name="T98" fmla="*/ 45 w 370"/>
                <a:gd name="T99" fmla="*/ 72 h 78"/>
                <a:gd name="T100" fmla="*/ 25 w 370"/>
                <a:gd name="T101" fmla="*/ 72 h 78"/>
                <a:gd name="T102" fmla="*/ 7 w 370"/>
                <a:gd name="T103" fmla="*/ 78 h 78"/>
                <a:gd name="T104" fmla="*/ 7 w 370"/>
                <a:gd name="T105" fmla="*/ 78 h 78"/>
                <a:gd name="T106" fmla="*/ 7 w 370"/>
                <a:gd name="T107" fmla="*/ 72 h 78"/>
                <a:gd name="T108" fmla="*/ 0 w 370"/>
                <a:gd name="T109" fmla="*/ 72 h 78"/>
                <a:gd name="T110" fmla="*/ 0 w 370"/>
                <a:gd name="T111" fmla="*/ 72 h 78"/>
                <a:gd name="T112" fmla="*/ 0 w 370"/>
                <a:gd name="T113" fmla="*/ 72 h 78"/>
                <a:gd name="T114" fmla="*/ 0 w 370"/>
                <a:gd name="T115" fmla="*/ 72 h 78"/>
                <a:gd name="T116" fmla="*/ 0 w 370"/>
                <a:gd name="T117" fmla="*/ 65 h 78"/>
                <a:gd name="T118" fmla="*/ 0 w 370"/>
                <a:gd name="T119" fmla="*/ 65 h 78"/>
                <a:gd name="T120" fmla="*/ 0 w 370"/>
                <a:gd name="T121" fmla="*/ 6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78">
                  <a:moveTo>
                    <a:pt x="0" y="65"/>
                  </a:moveTo>
                  <a:lnTo>
                    <a:pt x="25" y="65"/>
                  </a:lnTo>
                  <a:lnTo>
                    <a:pt x="45" y="58"/>
                  </a:lnTo>
                  <a:lnTo>
                    <a:pt x="65" y="58"/>
                  </a:lnTo>
                  <a:lnTo>
                    <a:pt x="83" y="58"/>
                  </a:lnTo>
                  <a:lnTo>
                    <a:pt x="109" y="58"/>
                  </a:lnTo>
                  <a:lnTo>
                    <a:pt x="129" y="58"/>
                  </a:lnTo>
                  <a:lnTo>
                    <a:pt x="156" y="52"/>
                  </a:lnTo>
                  <a:lnTo>
                    <a:pt x="174" y="52"/>
                  </a:lnTo>
                  <a:lnTo>
                    <a:pt x="194" y="47"/>
                  </a:lnTo>
                  <a:lnTo>
                    <a:pt x="221" y="47"/>
                  </a:lnTo>
                  <a:lnTo>
                    <a:pt x="239" y="40"/>
                  </a:lnTo>
                  <a:lnTo>
                    <a:pt x="259" y="40"/>
                  </a:lnTo>
                  <a:lnTo>
                    <a:pt x="285" y="33"/>
                  </a:lnTo>
                  <a:lnTo>
                    <a:pt x="304" y="27"/>
                  </a:lnTo>
                  <a:lnTo>
                    <a:pt x="324" y="20"/>
                  </a:lnTo>
                  <a:lnTo>
                    <a:pt x="343" y="14"/>
                  </a:lnTo>
                  <a:lnTo>
                    <a:pt x="363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70" y="0"/>
                  </a:lnTo>
                  <a:lnTo>
                    <a:pt x="370" y="0"/>
                  </a:lnTo>
                  <a:lnTo>
                    <a:pt x="370" y="0"/>
                  </a:lnTo>
                  <a:lnTo>
                    <a:pt x="370" y="0"/>
                  </a:lnTo>
                  <a:lnTo>
                    <a:pt x="370" y="0"/>
                  </a:lnTo>
                  <a:lnTo>
                    <a:pt x="370" y="7"/>
                  </a:lnTo>
                  <a:lnTo>
                    <a:pt x="370" y="7"/>
                  </a:lnTo>
                  <a:lnTo>
                    <a:pt x="370" y="7"/>
                  </a:lnTo>
                  <a:lnTo>
                    <a:pt x="363" y="7"/>
                  </a:lnTo>
                  <a:lnTo>
                    <a:pt x="357" y="7"/>
                  </a:lnTo>
                  <a:lnTo>
                    <a:pt x="357" y="7"/>
                  </a:lnTo>
                  <a:lnTo>
                    <a:pt x="357" y="7"/>
                  </a:lnTo>
                  <a:lnTo>
                    <a:pt x="363" y="7"/>
                  </a:lnTo>
                  <a:lnTo>
                    <a:pt x="363" y="7"/>
                  </a:lnTo>
                  <a:lnTo>
                    <a:pt x="363" y="7"/>
                  </a:lnTo>
                  <a:lnTo>
                    <a:pt x="343" y="20"/>
                  </a:lnTo>
                  <a:lnTo>
                    <a:pt x="324" y="27"/>
                  </a:lnTo>
                  <a:lnTo>
                    <a:pt x="304" y="33"/>
                  </a:lnTo>
                  <a:lnTo>
                    <a:pt x="285" y="40"/>
                  </a:lnTo>
                  <a:lnTo>
                    <a:pt x="265" y="47"/>
                  </a:lnTo>
                  <a:lnTo>
                    <a:pt x="239" y="52"/>
                  </a:lnTo>
                  <a:lnTo>
                    <a:pt x="221" y="58"/>
                  </a:lnTo>
                  <a:lnTo>
                    <a:pt x="201" y="58"/>
                  </a:lnTo>
                  <a:lnTo>
                    <a:pt x="174" y="65"/>
                  </a:lnTo>
                  <a:lnTo>
                    <a:pt x="156" y="65"/>
                  </a:lnTo>
                  <a:lnTo>
                    <a:pt x="136" y="65"/>
                  </a:lnTo>
                  <a:lnTo>
                    <a:pt x="109" y="72"/>
                  </a:lnTo>
                  <a:lnTo>
                    <a:pt x="90" y="72"/>
                  </a:lnTo>
                  <a:lnTo>
                    <a:pt x="71" y="72"/>
                  </a:lnTo>
                  <a:lnTo>
                    <a:pt x="45" y="72"/>
                  </a:lnTo>
                  <a:lnTo>
                    <a:pt x="25" y="72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5" name="Freeform 105"/>
            <p:cNvSpPr>
              <a:spLocks/>
            </p:cNvSpPr>
            <p:nvPr/>
          </p:nvSpPr>
          <p:spPr bwMode="auto">
            <a:xfrm>
              <a:off x="4592" y="2695"/>
              <a:ext cx="78" cy="65"/>
            </a:xfrm>
            <a:custGeom>
              <a:avLst/>
              <a:gdLst>
                <a:gd name="T0" fmla="*/ 156 w 156"/>
                <a:gd name="T1" fmla="*/ 0 h 129"/>
                <a:gd name="T2" fmla="*/ 150 w 156"/>
                <a:gd name="T3" fmla="*/ 25 h 129"/>
                <a:gd name="T4" fmla="*/ 150 w 156"/>
                <a:gd name="T5" fmla="*/ 52 h 129"/>
                <a:gd name="T6" fmla="*/ 143 w 156"/>
                <a:gd name="T7" fmla="*/ 78 h 129"/>
                <a:gd name="T8" fmla="*/ 143 w 156"/>
                <a:gd name="T9" fmla="*/ 78 h 129"/>
                <a:gd name="T10" fmla="*/ 125 w 156"/>
                <a:gd name="T11" fmla="*/ 91 h 129"/>
                <a:gd name="T12" fmla="*/ 105 w 156"/>
                <a:gd name="T13" fmla="*/ 96 h 129"/>
                <a:gd name="T14" fmla="*/ 78 w 156"/>
                <a:gd name="T15" fmla="*/ 110 h 129"/>
                <a:gd name="T16" fmla="*/ 59 w 156"/>
                <a:gd name="T17" fmla="*/ 116 h 129"/>
                <a:gd name="T18" fmla="*/ 40 w 156"/>
                <a:gd name="T19" fmla="*/ 129 h 129"/>
                <a:gd name="T20" fmla="*/ 40 w 156"/>
                <a:gd name="T21" fmla="*/ 129 h 129"/>
                <a:gd name="T22" fmla="*/ 27 w 156"/>
                <a:gd name="T23" fmla="*/ 110 h 129"/>
                <a:gd name="T24" fmla="*/ 7 w 156"/>
                <a:gd name="T25" fmla="*/ 85 h 129"/>
                <a:gd name="T26" fmla="*/ 0 w 156"/>
                <a:gd name="T27" fmla="*/ 71 h 129"/>
                <a:gd name="T28" fmla="*/ 0 w 156"/>
                <a:gd name="T29" fmla="*/ 71 h 129"/>
                <a:gd name="T30" fmla="*/ 20 w 156"/>
                <a:gd name="T31" fmla="*/ 58 h 129"/>
                <a:gd name="T32" fmla="*/ 47 w 156"/>
                <a:gd name="T33" fmla="*/ 45 h 129"/>
                <a:gd name="T34" fmla="*/ 65 w 156"/>
                <a:gd name="T35" fmla="*/ 38 h 129"/>
                <a:gd name="T36" fmla="*/ 85 w 156"/>
                <a:gd name="T37" fmla="*/ 25 h 129"/>
                <a:gd name="T38" fmla="*/ 112 w 156"/>
                <a:gd name="T39" fmla="*/ 20 h 129"/>
                <a:gd name="T40" fmla="*/ 130 w 156"/>
                <a:gd name="T41" fmla="*/ 7 h 129"/>
                <a:gd name="T42" fmla="*/ 156 w 156"/>
                <a:gd name="T43" fmla="*/ 0 h 129"/>
                <a:gd name="T44" fmla="*/ 156 w 156"/>
                <a:gd name="T4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6" h="129">
                  <a:moveTo>
                    <a:pt x="156" y="0"/>
                  </a:moveTo>
                  <a:lnTo>
                    <a:pt x="150" y="25"/>
                  </a:lnTo>
                  <a:lnTo>
                    <a:pt x="150" y="52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25" y="91"/>
                  </a:lnTo>
                  <a:lnTo>
                    <a:pt x="105" y="96"/>
                  </a:lnTo>
                  <a:lnTo>
                    <a:pt x="78" y="110"/>
                  </a:lnTo>
                  <a:lnTo>
                    <a:pt x="59" y="116"/>
                  </a:lnTo>
                  <a:lnTo>
                    <a:pt x="40" y="129"/>
                  </a:lnTo>
                  <a:lnTo>
                    <a:pt x="40" y="129"/>
                  </a:lnTo>
                  <a:lnTo>
                    <a:pt x="27" y="110"/>
                  </a:lnTo>
                  <a:lnTo>
                    <a:pt x="7" y="8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0" y="58"/>
                  </a:lnTo>
                  <a:lnTo>
                    <a:pt x="47" y="45"/>
                  </a:lnTo>
                  <a:lnTo>
                    <a:pt x="65" y="38"/>
                  </a:lnTo>
                  <a:lnTo>
                    <a:pt x="85" y="25"/>
                  </a:lnTo>
                  <a:lnTo>
                    <a:pt x="112" y="20"/>
                  </a:lnTo>
                  <a:lnTo>
                    <a:pt x="130" y="7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062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6" name="Freeform 106"/>
            <p:cNvSpPr>
              <a:spLocks/>
            </p:cNvSpPr>
            <p:nvPr/>
          </p:nvSpPr>
          <p:spPr bwMode="auto">
            <a:xfrm>
              <a:off x="4602" y="3116"/>
              <a:ext cx="168" cy="62"/>
            </a:xfrm>
            <a:custGeom>
              <a:avLst/>
              <a:gdLst>
                <a:gd name="T0" fmla="*/ 150 w 337"/>
                <a:gd name="T1" fmla="*/ 20 h 122"/>
                <a:gd name="T2" fmla="*/ 176 w 337"/>
                <a:gd name="T3" fmla="*/ 20 h 122"/>
                <a:gd name="T4" fmla="*/ 201 w 337"/>
                <a:gd name="T5" fmla="*/ 20 h 122"/>
                <a:gd name="T6" fmla="*/ 228 w 337"/>
                <a:gd name="T7" fmla="*/ 20 h 122"/>
                <a:gd name="T8" fmla="*/ 248 w 337"/>
                <a:gd name="T9" fmla="*/ 13 h 122"/>
                <a:gd name="T10" fmla="*/ 273 w 337"/>
                <a:gd name="T11" fmla="*/ 6 h 122"/>
                <a:gd name="T12" fmla="*/ 299 w 337"/>
                <a:gd name="T13" fmla="*/ 0 h 122"/>
                <a:gd name="T14" fmla="*/ 299 w 337"/>
                <a:gd name="T15" fmla="*/ 0 h 122"/>
                <a:gd name="T16" fmla="*/ 306 w 337"/>
                <a:gd name="T17" fmla="*/ 6 h 122"/>
                <a:gd name="T18" fmla="*/ 312 w 337"/>
                <a:gd name="T19" fmla="*/ 6 h 122"/>
                <a:gd name="T20" fmla="*/ 319 w 337"/>
                <a:gd name="T21" fmla="*/ 6 h 122"/>
                <a:gd name="T22" fmla="*/ 319 w 337"/>
                <a:gd name="T23" fmla="*/ 6 h 122"/>
                <a:gd name="T24" fmla="*/ 324 w 337"/>
                <a:gd name="T25" fmla="*/ 6 h 122"/>
                <a:gd name="T26" fmla="*/ 331 w 337"/>
                <a:gd name="T27" fmla="*/ 13 h 122"/>
                <a:gd name="T28" fmla="*/ 337 w 337"/>
                <a:gd name="T29" fmla="*/ 13 h 122"/>
                <a:gd name="T30" fmla="*/ 337 w 337"/>
                <a:gd name="T31" fmla="*/ 13 h 122"/>
                <a:gd name="T32" fmla="*/ 337 w 337"/>
                <a:gd name="T33" fmla="*/ 26 h 122"/>
                <a:gd name="T34" fmla="*/ 337 w 337"/>
                <a:gd name="T35" fmla="*/ 46 h 122"/>
                <a:gd name="T36" fmla="*/ 337 w 337"/>
                <a:gd name="T37" fmla="*/ 58 h 122"/>
                <a:gd name="T38" fmla="*/ 337 w 337"/>
                <a:gd name="T39" fmla="*/ 58 h 122"/>
                <a:gd name="T40" fmla="*/ 324 w 337"/>
                <a:gd name="T41" fmla="*/ 64 h 122"/>
                <a:gd name="T42" fmla="*/ 312 w 337"/>
                <a:gd name="T43" fmla="*/ 78 h 122"/>
                <a:gd name="T44" fmla="*/ 306 w 337"/>
                <a:gd name="T45" fmla="*/ 84 h 122"/>
                <a:gd name="T46" fmla="*/ 306 w 337"/>
                <a:gd name="T47" fmla="*/ 84 h 122"/>
                <a:gd name="T48" fmla="*/ 286 w 337"/>
                <a:gd name="T49" fmla="*/ 91 h 122"/>
                <a:gd name="T50" fmla="*/ 266 w 337"/>
                <a:gd name="T51" fmla="*/ 97 h 122"/>
                <a:gd name="T52" fmla="*/ 241 w 337"/>
                <a:gd name="T53" fmla="*/ 104 h 122"/>
                <a:gd name="T54" fmla="*/ 221 w 337"/>
                <a:gd name="T55" fmla="*/ 104 h 122"/>
                <a:gd name="T56" fmla="*/ 195 w 337"/>
                <a:gd name="T57" fmla="*/ 111 h 122"/>
                <a:gd name="T58" fmla="*/ 176 w 337"/>
                <a:gd name="T59" fmla="*/ 117 h 122"/>
                <a:gd name="T60" fmla="*/ 150 w 337"/>
                <a:gd name="T61" fmla="*/ 117 h 122"/>
                <a:gd name="T62" fmla="*/ 130 w 337"/>
                <a:gd name="T63" fmla="*/ 117 h 122"/>
                <a:gd name="T64" fmla="*/ 105 w 337"/>
                <a:gd name="T65" fmla="*/ 117 h 122"/>
                <a:gd name="T66" fmla="*/ 85 w 337"/>
                <a:gd name="T67" fmla="*/ 122 h 122"/>
                <a:gd name="T68" fmla="*/ 58 w 337"/>
                <a:gd name="T69" fmla="*/ 122 h 122"/>
                <a:gd name="T70" fmla="*/ 39 w 337"/>
                <a:gd name="T71" fmla="*/ 122 h 122"/>
                <a:gd name="T72" fmla="*/ 14 w 337"/>
                <a:gd name="T73" fmla="*/ 117 h 122"/>
                <a:gd name="T74" fmla="*/ 14 w 337"/>
                <a:gd name="T75" fmla="*/ 117 h 122"/>
                <a:gd name="T76" fmla="*/ 7 w 337"/>
                <a:gd name="T77" fmla="*/ 91 h 122"/>
                <a:gd name="T78" fmla="*/ 7 w 337"/>
                <a:gd name="T79" fmla="*/ 71 h 122"/>
                <a:gd name="T80" fmla="*/ 0 w 337"/>
                <a:gd name="T81" fmla="*/ 39 h 122"/>
                <a:gd name="T82" fmla="*/ 0 w 337"/>
                <a:gd name="T83" fmla="*/ 39 h 122"/>
                <a:gd name="T84" fmla="*/ 20 w 337"/>
                <a:gd name="T85" fmla="*/ 33 h 122"/>
                <a:gd name="T86" fmla="*/ 45 w 337"/>
                <a:gd name="T87" fmla="*/ 26 h 122"/>
                <a:gd name="T88" fmla="*/ 72 w 337"/>
                <a:gd name="T89" fmla="*/ 20 h 122"/>
                <a:gd name="T90" fmla="*/ 98 w 337"/>
                <a:gd name="T91" fmla="*/ 20 h 122"/>
                <a:gd name="T92" fmla="*/ 123 w 337"/>
                <a:gd name="T93" fmla="*/ 20 h 122"/>
                <a:gd name="T94" fmla="*/ 150 w 337"/>
                <a:gd name="T95" fmla="*/ 20 h 122"/>
                <a:gd name="T96" fmla="*/ 150 w 337"/>
                <a:gd name="T97" fmla="*/ 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7" h="122">
                  <a:moveTo>
                    <a:pt x="150" y="20"/>
                  </a:moveTo>
                  <a:lnTo>
                    <a:pt x="176" y="20"/>
                  </a:lnTo>
                  <a:lnTo>
                    <a:pt x="201" y="20"/>
                  </a:lnTo>
                  <a:lnTo>
                    <a:pt x="228" y="20"/>
                  </a:lnTo>
                  <a:lnTo>
                    <a:pt x="248" y="13"/>
                  </a:lnTo>
                  <a:lnTo>
                    <a:pt x="273" y="6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6" y="6"/>
                  </a:lnTo>
                  <a:lnTo>
                    <a:pt x="312" y="6"/>
                  </a:lnTo>
                  <a:lnTo>
                    <a:pt x="319" y="6"/>
                  </a:lnTo>
                  <a:lnTo>
                    <a:pt x="319" y="6"/>
                  </a:lnTo>
                  <a:lnTo>
                    <a:pt x="324" y="6"/>
                  </a:lnTo>
                  <a:lnTo>
                    <a:pt x="331" y="13"/>
                  </a:lnTo>
                  <a:lnTo>
                    <a:pt x="337" y="13"/>
                  </a:lnTo>
                  <a:lnTo>
                    <a:pt x="337" y="13"/>
                  </a:lnTo>
                  <a:lnTo>
                    <a:pt x="337" y="26"/>
                  </a:lnTo>
                  <a:lnTo>
                    <a:pt x="337" y="46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24" y="64"/>
                  </a:lnTo>
                  <a:lnTo>
                    <a:pt x="312" y="78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286" y="91"/>
                  </a:lnTo>
                  <a:lnTo>
                    <a:pt x="266" y="97"/>
                  </a:lnTo>
                  <a:lnTo>
                    <a:pt x="241" y="104"/>
                  </a:lnTo>
                  <a:lnTo>
                    <a:pt x="221" y="104"/>
                  </a:lnTo>
                  <a:lnTo>
                    <a:pt x="195" y="111"/>
                  </a:lnTo>
                  <a:lnTo>
                    <a:pt x="176" y="117"/>
                  </a:lnTo>
                  <a:lnTo>
                    <a:pt x="150" y="117"/>
                  </a:lnTo>
                  <a:lnTo>
                    <a:pt x="130" y="117"/>
                  </a:lnTo>
                  <a:lnTo>
                    <a:pt x="105" y="117"/>
                  </a:lnTo>
                  <a:lnTo>
                    <a:pt x="85" y="122"/>
                  </a:lnTo>
                  <a:lnTo>
                    <a:pt x="58" y="122"/>
                  </a:lnTo>
                  <a:lnTo>
                    <a:pt x="39" y="122"/>
                  </a:lnTo>
                  <a:lnTo>
                    <a:pt x="14" y="117"/>
                  </a:lnTo>
                  <a:lnTo>
                    <a:pt x="14" y="117"/>
                  </a:lnTo>
                  <a:lnTo>
                    <a:pt x="7" y="91"/>
                  </a:lnTo>
                  <a:lnTo>
                    <a:pt x="7" y="7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0" y="33"/>
                  </a:lnTo>
                  <a:lnTo>
                    <a:pt x="45" y="26"/>
                  </a:lnTo>
                  <a:lnTo>
                    <a:pt x="72" y="20"/>
                  </a:lnTo>
                  <a:lnTo>
                    <a:pt x="98" y="20"/>
                  </a:lnTo>
                  <a:lnTo>
                    <a:pt x="123" y="20"/>
                  </a:lnTo>
                  <a:lnTo>
                    <a:pt x="150" y="20"/>
                  </a:lnTo>
                  <a:lnTo>
                    <a:pt x="150" y="20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7" name="Freeform 107"/>
            <p:cNvSpPr>
              <a:spLocks/>
            </p:cNvSpPr>
            <p:nvPr/>
          </p:nvSpPr>
          <p:spPr bwMode="auto">
            <a:xfrm>
              <a:off x="4615" y="2743"/>
              <a:ext cx="55" cy="101"/>
            </a:xfrm>
            <a:custGeom>
              <a:avLst/>
              <a:gdLst>
                <a:gd name="T0" fmla="*/ 96 w 109"/>
                <a:gd name="T1" fmla="*/ 0 h 203"/>
                <a:gd name="T2" fmla="*/ 96 w 109"/>
                <a:gd name="T3" fmla="*/ 20 h 203"/>
                <a:gd name="T4" fmla="*/ 103 w 109"/>
                <a:gd name="T5" fmla="*/ 47 h 203"/>
                <a:gd name="T6" fmla="*/ 103 w 109"/>
                <a:gd name="T7" fmla="*/ 67 h 203"/>
                <a:gd name="T8" fmla="*/ 103 w 109"/>
                <a:gd name="T9" fmla="*/ 85 h 203"/>
                <a:gd name="T10" fmla="*/ 103 w 109"/>
                <a:gd name="T11" fmla="*/ 111 h 203"/>
                <a:gd name="T12" fmla="*/ 109 w 109"/>
                <a:gd name="T13" fmla="*/ 131 h 203"/>
                <a:gd name="T14" fmla="*/ 109 w 109"/>
                <a:gd name="T15" fmla="*/ 156 h 203"/>
                <a:gd name="T16" fmla="*/ 109 w 109"/>
                <a:gd name="T17" fmla="*/ 176 h 203"/>
                <a:gd name="T18" fmla="*/ 109 w 109"/>
                <a:gd name="T19" fmla="*/ 203 h 203"/>
                <a:gd name="T20" fmla="*/ 109 w 109"/>
                <a:gd name="T21" fmla="*/ 203 h 203"/>
                <a:gd name="T22" fmla="*/ 90 w 109"/>
                <a:gd name="T23" fmla="*/ 183 h 203"/>
                <a:gd name="T24" fmla="*/ 78 w 109"/>
                <a:gd name="T25" fmla="*/ 169 h 203"/>
                <a:gd name="T26" fmla="*/ 65 w 109"/>
                <a:gd name="T27" fmla="*/ 150 h 203"/>
                <a:gd name="T28" fmla="*/ 58 w 109"/>
                <a:gd name="T29" fmla="*/ 131 h 203"/>
                <a:gd name="T30" fmla="*/ 45 w 109"/>
                <a:gd name="T31" fmla="*/ 111 h 203"/>
                <a:gd name="T32" fmla="*/ 31 w 109"/>
                <a:gd name="T33" fmla="*/ 92 h 203"/>
                <a:gd name="T34" fmla="*/ 18 w 109"/>
                <a:gd name="T35" fmla="*/ 78 h 203"/>
                <a:gd name="T36" fmla="*/ 5 w 109"/>
                <a:gd name="T37" fmla="*/ 60 h 203"/>
                <a:gd name="T38" fmla="*/ 5 w 109"/>
                <a:gd name="T39" fmla="*/ 60 h 203"/>
                <a:gd name="T40" fmla="*/ 5 w 109"/>
                <a:gd name="T41" fmla="*/ 53 h 203"/>
                <a:gd name="T42" fmla="*/ 0 w 109"/>
                <a:gd name="T43" fmla="*/ 47 h 203"/>
                <a:gd name="T44" fmla="*/ 0 w 109"/>
                <a:gd name="T45" fmla="*/ 40 h 203"/>
                <a:gd name="T46" fmla="*/ 0 w 109"/>
                <a:gd name="T47" fmla="*/ 40 h 203"/>
                <a:gd name="T48" fmla="*/ 25 w 109"/>
                <a:gd name="T49" fmla="*/ 33 h 203"/>
                <a:gd name="T50" fmla="*/ 45 w 109"/>
                <a:gd name="T51" fmla="*/ 20 h 203"/>
                <a:gd name="T52" fmla="*/ 71 w 109"/>
                <a:gd name="T53" fmla="*/ 7 h 203"/>
                <a:gd name="T54" fmla="*/ 96 w 109"/>
                <a:gd name="T55" fmla="*/ 0 h 203"/>
                <a:gd name="T56" fmla="*/ 96 w 109"/>
                <a:gd name="T5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03">
                  <a:moveTo>
                    <a:pt x="96" y="0"/>
                  </a:moveTo>
                  <a:lnTo>
                    <a:pt x="96" y="20"/>
                  </a:lnTo>
                  <a:lnTo>
                    <a:pt x="103" y="47"/>
                  </a:lnTo>
                  <a:lnTo>
                    <a:pt x="103" y="67"/>
                  </a:lnTo>
                  <a:lnTo>
                    <a:pt x="103" y="85"/>
                  </a:lnTo>
                  <a:lnTo>
                    <a:pt x="103" y="111"/>
                  </a:lnTo>
                  <a:lnTo>
                    <a:pt x="109" y="131"/>
                  </a:lnTo>
                  <a:lnTo>
                    <a:pt x="109" y="156"/>
                  </a:lnTo>
                  <a:lnTo>
                    <a:pt x="109" y="176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90" y="183"/>
                  </a:lnTo>
                  <a:lnTo>
                    <a:pt x="78" y="169"/>
                  </a:lnTo>
                  <a:lnTo>
                    <a:pt x="65" y="150"/>
                  </a:lnTo>
                  <a:lnTo>
                    <a:pt x="58" y="131"/>
                  </a:lnTo>
                  <a:lnTo>
                    <a:pt x="45" y="111"/>
                  </a:lnTo>
                  <a:lnTo>
                    <a:pt x="31" y="92"/>
                  </a:lnTo>
                  <a:lnTo>
                    <a:pt x="18" y="78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5" y="53"/>
                  </a:lnTo>
                  <a:lnTo>
                    <a:pt x="0" y="4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5" y="33"/>
                  </a:lnTo>
                  <a:lnTo>
                    <a:pt x="45" y="20"/>
                  </a:lnTo>
                  <a:lnTo>
                    <a:pt x="71" y="7"/>
                  </a:lnTo>
                  <a:lnTo>
                    <a:pt x="96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8" name="Freeform 108"/>
            <p:cNvSpPr>
              <a:spLocks/>
            </p:cNvSpPr>
            <p:nvPr/>
          </p:nvSpPr>
          <p:spPr bwMode="auto">
            <a:xfrm>
              <a:off x="4631" y="3038"/>
              <a:ext cx="227" cy="78"/>
            </a:xfrm>
            <a:custGeom>
              <a:avLst/>
              <a:gdLst>
                <a:gd name="T0" fmla="*/ 72 w 455"/>
                <a:gd name="T1" fmla="*/ 84 h 156"/>
                <a:gd name="T2" fmla="*/ 123 w 455"/>
                <a:gd name="T3" fmla="*/ 71 h 156"/>
                <a:gd name="T4" fmla="*/ 170 w 455"/>
                <a:gd name="T5" fmla="*/ 53 h 156"/>
                <a:gd name="T6" fmla="*/ 190 w 455"/>
                <a:gd name="T7" fmla="*/ 46 h 156"/>
                <a:gd name="T8" fmla="*/ 170 w 455"/>
                <a:gd name="T9" fmla="*/ 64 h 156"/>
                <a:gd name="T10" fmla="*/ 170 w 455"/>
                <a:gd name="T11" fmla="*/ 78 h 156"/>
                <a:gd name="T12" fmla="*/ 176 w 455"/>
                <a:gd name="T13" fmla="*/ 78 h 156"/>
                <a:gd name="T14" fmla="*/ 183 w 455"/>
                <a:gd name="T15" fmla="*/ 78 h 156"/>
                <a:gd name="T16" fmla="*/ 215 w 455"/>
                <a:gd name="T17" fmla="*/ 40 h 156"/>
                <a:gd name="T18" fmla="*/ 261 w 455"/>
                <a:gd name="T19" fmla="*/ 20 h 156"/>
                <a:gd name="T20" fmla="*/ 279 w 455"/>
                <a:gd name="T21" fmla="*/ 20 h 156"/>
                <a:gd name="T22" fmla="*/ 319 w 455"/>
                <a:gd name="T23" fmla="*/ 6 h 156"/>
                <a:gd name="T24" fmla="*/ 337 w 455"/>
                <a:gd name="T25" fmla="*/ 0 h 156"/>
                <a:gd name="T26" fmla="*/ 397 w 455"/>
                <a:gd name="T27" fmla="*/ 13 h 156"/>
                <a:gd name="T28" fmla="*/ 429 w 455"/>
                <a:gd name="T29" fmla="*/ 20 h 156"/>
                <a:gd name="T30" fmla="*/ 448 w 455"/>
                <a:gd name="T31" fmla="*/ 33 h 156"/>
                <a:gd name="T32" fmla="*/ 455 w 455"/>
                <a:gd name="T33" fmla="*/ 40 h 156"/>
                <a:gd name="T34" fmla="*/ 429 w 455"/>
                <a:gd name="T35" fmla="*/ 64 h 156"/>
                <a:gd name="T36" fmla="*/ 415 w 455"/>
                <a:gd name="T37" fmla="*/ 84 h 156"/>
                <a:gd name="T38" fmla="*/ 370 w 455"/>
                <a:gd name="T39" fmla="*/ 117 h 156"/>
                <a:gd name="T40" fmla="*/ 319 w 455"/>
                <a:gd name="T41" fmla="*/ 136 h 156"/>
                <a:gd name="T42" fmla="*/ 293 w 455"/>
                <a:gd name="T43" fmla="*/ 142 h 156"/>
                <a:gd name="T44" fmla="*/ 286 w 455"/>
                <a:gd name="T45" fmla="*/ 131 h 156"/>
                <a:gd name="T46" fmla="*/ 279 w 455"/>
                <a:gd name="T47" fmla="*/ 124 h 156"/>
                <a:gd name="T48" fmla="*/ 234 w 455"/>
                <a:gd name="T49" fmla="*/ 136 h 156"/>
                <a:gd name="T50" fmla="*/ 208 w 455"/>
                <a:gd name="T51" fmla="*/ 136 h 156"/>
                <a:gd name="T52" fmla="*/ 208 w 455"/>
                <a:gd name="T53" fmla="*/ 136 h 156"/>
                <a:gd name="T54" fmla="*/ 208 w 455"/>
                <a:gd name="T55" fmla="*/ 136 h 156"/>
                <a:gd name="T56" fmla="*/ 201 w 455"/>
                <a:gd name="T57" fmla="*/ 136 h 156"/>
                <a:gd name="T58" fmla="*/ 201 w 455"/>
                <a:gd name="T59" fmla="*/ 136 h 156"/>
                <a:gd name="T60" fmla="*/ 150 w 455"/>
                <a:gd name="T61" fmla="*/ 142 h 156"/>
                <a:gd name="T62" fmla="*/ 98 w 455"/>
                <a:gd name="T63" fmla="*/ 142 h 156"/>
                <a:gd name="T64" fmla="*/ 65 w 455"/>
                <a:gd name="T65" fmla="*/ 156 h 156"/>
                <a:gd name="T66" fmla="*/ 0 w 455"/>
                <a:gd name="T67" fmla="*/ 156 h 156"/>
                <a:gd name="T68" fmla="*/ 14 w 455"/>
                <a:gd name="T69" fmla="*/ 131 h 156"/>
                <a:gd name="T70" fmla="*/ 52 w 455"/>
                <a:gd name="T71" fmla="*/ 9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5" h="156">
                  <a:moveTo>
                    <a:pt x="52" y="98"/>
                  </a:moveTo>
                  <a:lnTo>
                    <a:pt x="72" y="84"/>
                  </a:lnTo>
                  <a:lnTo>
                    <a:pt x="98" y="78"/>
                  </a:lnTo>
                  <a:lnTo>
                    <a:pt x="123" y="71"/>
                  </a:lnTo>
                  <a:lnTo>
                    <a:pt x="143" y="64"/>
                  </a:lnTo>
                  <a:lnTo>
                    <a:pt x="170" y="53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83" y="53"/>
                  </a:lnTo>
                  <a:lnTo>
                    <a:pt x="170" y="64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6" y="84"/>
                  </a:lnTo>
                  <a:lnTo>
                    <a:pt x="176" y="78"/>
                  </a:lnTo>
                  <a:lnTo>
                    <a:pt x="183" y="78"/>
                  </a:lnTo>
                  <a:lnTo>
                    <a:pt x="183" y="78"/>
                  </a:lnTo>
                  <a:lnTo>
                    <a:pt x="195" y="59"/>
                  </a:lnTo>
                  <a:lnTo>
                    <a:pt x="215" y="40"/>
                  </a:lnTo>
                  <a:lnTo>
                    <a:pt x="234" y="26"/>
                  </a:lnTo>
                  <a:lnTo>
                    <a:pt x="261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99" y="6"/>
                  </a:lnTo>
                  <a:lnTo>
                    <a:pt x="319" y="6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70" y="6"/>
                  </a:lnTo>
                  <a:lnTo>
                    <a:pt x="397" y="13"/>
                  </a:lnTo>
                  <a:lnTo>
                    <a:pt x="429" y="20"/>
                  </a:lnTo>
                  <a:lnTo>
                    <a:pt x="429" y="20"/>
                  </a:lnTo>
                  <a:lnTo>
                    <a:pt x="435" y="26"/>
                  </a:lnTo>
                  <a:lnTo>
                    <a:pt x="448" y="33"/>
                  </a:lnTo>
                  <a:lnTo>
                    <a:pt x="455" y="40"/>
                  </a:lnTo>
                  <a:lnTo>
                    <a:pt x="455" y="40"/>
                  </a:lnTo>
                  <a:lnTo>
                    <a:pt x="442" y="53"/>
                  </a:lnTo>
                  <a:lnTo>
                    <a:pt x="429" y="64"/>
                  </a:lnTo>
                  <a:lnTo>
                    <a:pt x="415" y="84"/>
                  </a:lnTo>
                  <a:lnTo>
                    <a:pt x="415" y="84"/>
                  </a:lnTo>
                  <a:lnTo>
                    <a:pt x="397" y="104"/>
                  </a:lnTo>
                  <a:lnTo>
                    <a:pt x="370" y="117"/>
                  </a:lnTo>
                  <a:lnTo>
                    <a:pt x="344" y="131"/>
                  </a:lnTo>
                  <a:lnTo>
                    <a:pt x="319" y="136"/>
                  </a:lnTo>
                  <a:lnTo>
                    <a:pt x="293" y="142"/>
                  </a:lnTo>
                  <a:lnTo>
                    <a:pt x="293" y="142"/>
                  </a:lnTo>
                  <a:lnTo>
                    <a:pt x="293" y="136"/>
                  </a:lnTo>
                  <a:lnTo>
                    <a:pt x="286" y="131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54" y="124"/>
                  </a:lnTo>
                  <a:lnTo>
                    <a:pt x="234" y="136"/>
                  </a:lnTo>
                  <a:lnTo>
                    <a:pt x="208" y="136"/>
                  </a:lnTo>
                  <a:lnTo>
                    <a:pt x="208" y="136"/>
                  </a:lnTo>
                  <a:lnTo>
                    <a:pt x="208" y="136"/>
                  </a:lnTo>
                  <a:lnTo>
                    <a:pt x="208" y="136"/>
                  </a:lnTo>
                  <a:lnTo>
                    <a:pt x="208" y="136"/>
                  </a:lnTo>
                  <a:lnTo>
                    <a:pt x="208" y="136"/>
                  </a:lnTo>
                  <a:lnTo>
                    <a:pt x="208" y="136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176" y="142"/>
                  </a:lnTo>
                  <a:lnTo>
                    <a:pt x="150" y="142"/>
                  </a:lnTo>
                  <a:lnTo>
                    <a:pt x="123" y="149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65" y="156"/>
                  </a:lnTo>
                  <a:lnTo>
                    <a:pt x="34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14" y="131"/>
                  </a:lnTo>
                  <a:lnTo>
                    <a:pt x="34" y="111"/>
                  </a:lnTo>
                  <a:lnTo>
                    <a:pt x="52" y="98"/>
                  </a:lnTo>
                  <a:lnTo>
                    <a:pt x="52" y="98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89" name="Freeform 109"/>
            <p:cNvSpPr>
              <a:spLocks/>
            </p:cNvSpPr>
            <p:nvPr/>
          </p:nvSpPr>
          <p:spPr bwMode="auto">
            <a:xfrm>
              <a:off x="4656" y="2416"/>
              <a:ext cx="331" cy="422"/>
            </a:xfrm>
            <a:custGeom>
              <a:avLst/>
              <a:gdLst>
                <a:gd name="T0" fmla="*/ 474 w 662"/>
                <a:gd name="T1" fmla="*/ 96 h 842"/>
                <a:gd name="T2" fmla="*/ 519 w 662"/>
                <a:gd name="T3" fmla="*/ 142 h 842"/>
                <a:gd name="T4" fmla="*/ 559 w 662"/>
                <a:gd name="T5" fmla="*/ 194 h 842"/>
                <a:gd name="T6" fmla="*/ 584 w 662"/>
                <a:gd name="T7" fmla="*/ 245 h 842"/>
                <a:gd name="T8" fmla="*/ 604 w 662"/>
                <a:gd name="T9" fmla="*/ 303 h 842"/>
                <a:gd name="T10" fmla="*/ 617 w 662"/>
                <a:gd name="T11" fmla="*/ 363 h 842"/>
                <a:gd name="T12" fmla="*/ 630 w 662"/>
                <a:gd name="T13" fmla="*/ 408 h 842"/>
                <a:gd name="T14" fmla="*/ 649 w 662"/>
                <a:gd name="T15" fmla="*/ 473 h 842"/>
                <a:gd name="T16" fmla="*/ 662 w 662"/>
                <a:gd name="T17" fmla="*/ 511 h 842"/>
                <a:gd name="T18" fmla="*/ 662 w 662"/>
                <a:gd name="T19" fmla="*/ 577 h 842"/>
                <a:gd name="T20" fmla="*/ 644 w 662"/>
                <a:gd name="T21" fmla="*/ 635 h 842"/>
                <a:gd name="T22" fmla="*/ 624 w 662"/>
                <a:gd name="T23" fmla="*/ 693 h 842"/>
                <a:gd name="T24" fmla="*/ 584 w 662"/>
                <a:gd name="T25" fmla="*/ 745 h 842"/>
                <a:gd name="T26" fmla="*/ 546 w 662"/>
                <a:gd name="T27" fmla="*/ 798 h 842"/>
                <a:gd name="T28" fmla="*/ 513 w 662"/>
                <a:gd name="T29" fmla="*/ 822 h 842"/>
                <a:gd name="T30" fmla="*/ 474 w 662"/>
                <a:gd name="T31" fmla="*/ 842 h 842"/>
                <a:gd name="T32" fmla="*/ 468 w 662"/>
                <a:gd name="T33" fmla="*/ 778 h 842"/>
                <a:gd name="T34" fmla="*/ 468 w 662"/>
                <a:gd name="T35" fmla="*/ 713 h 842"/>
                <a:gd name="T36" fmla="*/ 474 w 662"/>
                <a:gd name="T37" fmla="*/ 667 h 842"/>
                <a:gd name="T38" fmla="*/ 461 w 662"/>
                <a:gd name="T39" fmla="*/ 628 h 842"/>
                <a:gd name="T40" fmla="*/ 461 w 662"/>
                <a:gd name="T41" fmla="*/ 582 h 842"/>
                <a:gd name="T42" fmla="*/ 448 w 662"/>
                <a:gd name="T43" fmla="*/ 517 h 842"/>
                <a:gd name="T44" fmla="*/ 441 w 662"/>
                <a:gd name="T45" fmla="*/ 453 h 842"/>
                <a:gd name="T46" fmla="*/ 428 w 662"/>
                <a:gd name="T47" fmla="*/ 388 h 842"/>
                <a:gd name="T48" fmla="*/ 410 w 662"/>
                <a:gd name="T49" fmla="*/ 323 h 842"/>
                <a:gd name="T50" fmla="*/ 390 w 662"/>
                <a:gd name="T51" fmla="*/ 265 h 842"/>
                <a:gd name="T52" fmla="*/ 370 w 662"/>
                <a:gd name="T53" fmla="*/ 225 h 842"/>
                <a:gd name="T54" fmla="*/ 312 w 662"/>
                <a:gd name="T55" fmla="*/ 167 h 842"/>
                <a:gd name="T56" fmla="*/ 292 w 662"/>
                <a:gd name="T57" fmla="*/ 149 h 842"/>
                <a:gd name="T58" fmla="*/ 292 w 662"/>
                <a:gd name="T59" fmla="*/ 149 h 842"/>
                <a:gd name="T60" fmla="*/ 234 w 662"/>
                <a:gd name="T61" fmla="*/ 109 h 842"/>
                <a:gd name="T62" fmla="*/ 176 w 662"/>
                <a:gd name="T63" fmla="*/ 89 h 842"/>
                <a:gd name="T64" fmla="*/ 118 w 662"/>
                <a:gd name="T65" fmla="*/ 76 h 842"/>
                <a:gd name="T66" fmla="*/ 78 w 662"/>
                <a:gd name="T67" fmla="*/ 71 h 842"/>
                <a:gd name="T68" fmla="*/ 0 w 662"/>
                <a:gd name="T69" fmla="*/ 58 h 842"/>
                <a:gd name="T70" fmla="*/ 33 w 662"/>
                <a:gd name="T71" fmla="*/ 31 h 842"/>
                <a:gd name="T72" fmla="*/ 85 w 662"/>
                <a:gd name="T73" fmla="*/ 11 h 842"/>
                <a:gd name="T74" fmla="*/ 149 w 662"/>
                <a:gd name="T75" fmla="*/ 0 h 842"/>
                <a:gd name="T76" fmla="*/ 209 w 662"/>
                <a:gd name="T77" fmla="*/ 0 h 842"/>
                <a:gd name="T78" fmla="*/ 274 w 662"/>
                <a:gd name="T79" fmla="*/ 5 h 842"/>
                <a:gd name="T80" fmla="*/ 332 w 662"/>
                <a:gd name="T81" fmla="*/ 18 h 842"/>
                <a:gd name="T82" fmla="*/ 390 w 662"/>
                <a:gd name="T83" fmla="*/ 45 h 842"/>
                <a:gd name="T84" fmla="*/ 441 w 662"/>
                <a:gd name="T85" fmla="*/ 71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62" h="842">
                  <a:moveTo>
                    <a:pt x="441" y="71"/>
                  </a:moveTo>
                  <a:lnTo>
                    <a:pt x="461" y="83"/>
                  </a:lnTo>
                  <a:lnTo>
                    <a:pt x="474" y="96"/>
                  </a:lnTo>
                  <a:lnTo>
                    <a:pt x="494" y="109"/>
                  </a:lnTo>
                  <a:lnTo>
                    <a:pt x="506" y="123"/>
                  </a:lnTo>
                  <a:lnTo>
                    <a:pt x="519" y="142"/>
                  </a:lnTo>
                  <a:lnTo>
                    <a:pt x="533" y="154"/>
                  </a:lnTo>
                  <a:lnTo>
                    <a:pt x="546" y="174"/>
                  </a:lnTo>
                  <a:lnTo>
                    <a:pt x="559" y="194"/>
                  </a:lnTo>
                  <a:lnTo>
                    <a:pt x="566" y="207"/>
                  </a:lnTo>
                  <a:lnTo>
                    <a:pt x="577" y="225"/>
                  </a:lnTo>
                  <a:lnTo>
                    <a:pt x="584" y="245"/>
                  </a:lnTo>
                  <a:lnTo>
                    <a:pt x="591" y="265"/>
                  </a:lnTo>
                  <a:lnTo>
                    <a:pt x="597" y="285"/>
                  </a:lnTo>
                  <a:lnTo>
                    <a:pt x="604" y="303"/>
                  </a:lnTo>
                  <a:lnTo>
                    <a:pt x="611" y="323"/>
                  </a:lnTo>
                  <a:lnTo>
                    <a:pt x="617" y="343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30" y="381"/>
                  </a:lnTo>
                  <a:lnTo>
                    <a:pt x="630" y="408"/>
                  </a:lnTo>
                  <a:lnTo>
                    <a:pt x="637" y="428"/>
                  </a:lnTo>
                  <a:lnTo>
                    <a:pt x="637" y="453"/>
                  </a:lnTo>
                  <a:lnTo>
                    <a:pt x="649" y="473"/>
                  </a:lnTo>
                  <a:lnTo>
                    <a:pt x="662" y="492"/>
                  </a:lnTo>
                  <a:lnTo>
                    <a:pt x="662" y="492"/>
                  </a:lnTo>
                  <a:lnTo>
                    <a:pt x="662" y="511"/>
                  </a:lnTo>
                  <a:lnTo>
                    <a:pt x="662" y="531"/>
                  </a:lnTo>
                  <a:lnTo>
                    <a:pt x="662" y="550"/>
                  </a:lnTo>
                  <a:lnTo>
                    <a:pt x="662" y="577"/>
                  </a:lnTo>
                  <a:lnTo>
                    <a:pt x="655" y="595"/>
                  </a:lnTo>
                  <a:lnTo>
                    <a:pt x="649" y="615"/>
                  </a:lnTo>
                  <a:lnTo>
                    <a:pt x="644" y="635"/>
                  </a:lnTo>
                  <a:lnTo>
                    <a:pt x="637" y="653"/>
                  </a:lnTo>
                  <a:lnTo>
                    <a:pt x="630" y="673"/>
                  </a:lnTo>
                  <a:lnTo>
                    <a:pt x="624" y="693"/>
                  </a:lnTo>
                  <a:lnTo>
                    <a:pt x="611" y="713"/>
                  </a:lnTo>
                  <a:lnTo>
                    <a:pt x="597" y="731"/>
                  </a:lnTo>
                  <a:lnTo>
                    <a:pt x="584" y="745"/>
                  </a:lnTo>
                  <a:lnTo>
                    <a:pt x="572" y="764"/>
                  </a:lnTo>
                  <a:lnTo>
                    <a:pt x="559" y="784"/>
                  </a:lnTo>
                  <a:lnTo>
                    <a:pt x="546" y="798"/>
                  </a:lnTo>
                  <a:lnTo>
                    <a:pt x="526" y="816"/>
                  </a:lnTo>
                  <a:lnTo>
                    <a:pt x="526" y="816"/>
                  </a:lnTo>
                  <a:lnTo>
                    <a:pt x="513" y="822"/>
                  </a:lnTo>
                  <a:lnTo>
                    <a:pt x="488" y="836"/>
                  </a:lnTo>
                  <a:lnTo>
                    <a:pt x="474" y="842"/>
                  </a:lnTo>
                  <a:lnTo>
                    <a:pt x="474" y="842"/>
                  </a:lnTo>
                  <a:lnTo>
                    <a:pt x="468" y="822"/>
                  </a:lnTo>
                  <a:lnTo>
                    <a:pt x="468" y="798"/>
                  </a:lnTo>
                  <a:lnTo>
                    <a:pt x="468" y="778"/>
                  </a:lnTo>
                  <a:lnTo>
                    <a:pt x="468" y="758"/>
                  </a:lnTo>
                  <a:lnTo>
                    <a:pt x="468" y="731"/>
                  </a:lnTo>
                  <a:lnTo>
                    <a:pt x="468" y="713"/>
                  </a:lnTo>
                  <a:lnTo>
                    <a:pt x="468" y="686"/>
                  </a:lnTo>
                  <a:lnTo>
                    <a:pt x="474" y="667"/>
                  </a:lnTo>
                  <a:lnTo>
                    <a:pt x="474" y="667"/>
                  </a:lnTo>
                  <a:lnTo>
                    <a:pt x="461" y="653"/>
                  </a:lnTo>
                  <a:lnTo>
                    <a:pt x="461" y="642"/>
                  </a:lnTo>
                  <a:lnTo>
                    <a:pt x="461" y="628"/>
                  </a:lnTo>
                  <a:lnTo>
                    <a:pt x="461" y="628"/>
                  </a:lnTo>
                  <a:lnTo>
                    <a:pt x="461" y="602"/>
                  </a:lnTo>
                  <a:lnTo>
                    <a:pt x="461" y="582"/>
                  </a:lnTo>
                  <a:lnTo>
                    <a:pt x="455" y="564"/>
                  </a:lnTo>
                  <a:lnTo>
                    <a:pt x="455" y="537"/>
                  </a:lnTo>
                  <a:lnTo>
                    <a:pt x="448" y="517"/>
                  </a:lnTo>
                  <a:lnTo>
                    <a:pt x="448" y="492"/>
                  </a:lnTo>
                  <a:lnTo>
                    <a:pt x="441" y="473"/>
                  </a:lnTo>
                  <a:lnTo>
                    <a:pt x="441" y="453"/>
                  </a:lnTo>
                  <a:lnTo>
                    <a:pt x="435" y="434"/>
                  </a:lnTo>
                  <a:lnTo>
                    <a:pt x="435" y="408"/>
                  </a:lnTo>
                  <a:lnTo>
                    <a:pt x="428" y="388"/>
                  </a:lnTo>
                  <a:lnTo>
                    <a:pt x="423" y="368"/>
                  </a:lnTo>
                  <a:lnTo>
                    <a:pt x="416" y="350"/>
                  </a:lnTo>
                  <a:lnTo>
                    <a:pt x="410" y="323"/>
                  </a:lnTo>
                  <a:lnTo>
                    <a:pt x="403" y="303"/>
                  </a:lnTo>
                  <a:lnTo>
                    <a:pt x="396" y="285"/>
                  </a:lnTo>
                  <a:lnTo>
                    <a:pt x="390" y="265"/>
                  </a:lnTo>
                  <a:lnTo>
                    <a:pt x="383" y="245"/>
                  </a:lnTo>
                  <a:lnTo>
                    <a:pt x="370" y="225"/>
                  </a:lnTo>
                  <a:lnTo>
                    <a:pt x="370" y="225"/>
                  </a:lnTo>
                  <a:lnTo>
                    <a:pt x="352" y="207"/>
                  </a:lnTo>
                  <a:lnTo>
                    <a:pt x="332" y="181"/>
                  </a:lnTo>
                  <a:lnTo>
                    <a:pt x="312" y="167"/>
                  </a:lnTo>
                  <a:lnTo>
                    <a:pt x="292" y="149"/>
                  </a:lnTo>
                  <a:lnTo>
                    <a:pt x="292" y="149"/>
                  </a:lnTo>
                  <a:lnTo>
                    <a:pt x="292" y="149"/>
                  </a:lnTo>
                  <a:lnTo>
                    <a:pt x="292" y="149"/>
                  </a:lnTo>
                  <a:lnTo>
                    <a:pt x="292" y="149"/>
                  </a:lnTo>
                  <a:lnTo>
                    <a:pt x="292" y="149"/>
                  </a:lnTo>
                  <a:lnTo>
                    <a:pt x="274" y="136"/>
                  </a:lnTo>
                  <a:lnTo>
                    <a:pt x="254" y="123"/>
                  </a:lnTo>
                  <a:lnTo>
                    <a:pt x="234" y="109"/>
                  </a:lnTo>
                  <a:lnTo>
                    <a:pt x="221" y="103"/>
                  </a:lnTo>
                  <a:lnTo>
                    <a:pt x="202" y="96"/>
                  </a:lnTo>
                  <a:lnTo>
                    <a:pt x="176" y="89"/>
                  </a:lnTo>
                  <a:lnTo>
                    <a:pt x="156" y="89"/>
                  </a:lnTo>
                  <a:lnTo>
                    <a:pt x="138" y="83"/>
                  </a:lnTo>
                  <a:lnTo>
                    <a:pt x="118" y="76"/>
                  </a:lnTo>
                  <a:lnTo>
                    <a:pt x="98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53" y="65"/>
                  </a:lnTo>
                  <a:lnTo>
                    <a:pt x="2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3" y="45"/>
                  </a:lnTo>
                  <a:lnTo>
                    <a:pt x="33" y="31"/>
                  </a:lnTo>
                  <a:lnTo>
                    <a:pt x="53" y="25"/>
                  </a:lnTo>
                  <a:lnTo>
                    <a:pt x="71" y="18"/>
                  </a:lnTo>
                  <a:lnTo>
                    <a:pt x="85" y="11"/>
                  </a:lnTo>
                  <a:lnTo>
                    <a:pt x="104" y="5"/>
                  </a:lnTo>
                  <a:lnTo>
                    <a:pt x="131" y="0"/>
                  </a:lnTo>
                  <a:lnTo>
                    <a:pt x="149" y="0"/>
                  </a:lnTo>
                  <a:lnTo>
                    <a:pt x="169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7" y="0"/>
                  </a:lnTo>
                  <a:lnTo>
                    <a:pt x="247" y="0"/>
                  </a:lnTo>
                  <a:lnTo>
                    <a:pt x="274" y="5"/>
                  </a:lnTo>
                  <a:lnTo>
                    <a:pt x="292" y="11"/>
                  </a:lnTo>
                  <a:lnTo>
                    <a:pt x="312" y="18"/>
                  </a:lnTo>
                  <a:lnTo>
                    <a:pt x="332" y="18"/>
                  </a:lnTo>
                  <a:lnTo>
                    <a:pt x="352" y="25"/>
                  </a:lnTo>
                  <a:lnTo>
                    <a:pt x="370" y="38"/>
                  </a:lnTo>
                  <a:lnTo>
                    <a:pt x="390" y="45"/>
                  </a:lnTo>
                  <a:lnTo>
                    <a:pt x="403" y="51"/>
                  </a:lnTo>
                  <a:lnTo>
                    <a:pt x="423" y="65"/>
                  </a:lnTo>
                  <a:lnTo>
                    <a:pt x="441" y="71"/>
                  </a:lnTo>
                  <a:lnTo>
                    <a:pt x="441" y="7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0" name="Freeform 110"/>
            <p:cNvSpPr>
              <a:spLocks/>
            </p:cNvSpPr>
            <p:nvPr/>
          </p:nvSpPr>
          <p:spPr bwMode="auto">
            <a:xfrm>
              <a:off x="4738" y="3045"/>
              <a:ext cx="55" cy="36"/>
            </a:xfrm>
            <a:custGeom>
              <a:avLst/>
              <a:gdLst>
                <a:gd name="T0" fmla="*/ 97 w 111"/>
                <a:gd name="T1" fmla="*/ 0 h 71"/>
                <a:gd name="T2" fmla="*/ 104 w 111"/>
                <a:gd name="T3" fmla="*/ 0 h 71"/>
                <a:gd name="T4" fmla="*/ 111 w 111"/>
                <a:gd name="T5" fmla="*/ 7 h 71"/>
                <a:gd name="T6" fmla="*/ 111 w 111"/>
                <a:gd name="T7" fmla="*/ 7 h 71"/>
                <a:gd name="T8" fmla="*/ 111 w 111"/>
                <a:gd name="T9" fmla="*/ 7 h 71"/>
                <a:gd name="T10" fmla="*/ 84 w 111"/>
                <a:gd name="T11" fmla="*/ 13 h 71"/>
                <a:gd name="T12" fmla="*/ 64 w 111"/>
                <a:gd name="T13" fmla="*/ 27 h 71"/>
                <a:gd name="T14" fmla="*/ 39 w 111"/>
                <a:gd name="T15" fmla="*/ 40 h 71"/>
                <a:gd name="T16" fmla="*/ 19 w 111"/>
                <a:gd name="T17" fmla="*/ 51 h 71"/>
                <a:gd name="T18" fmla="*/ 6 w 111"/>
                <a:gd name="T19" fmla="*/ 71 h 71"/>
                <a:gd name="T20" fmla="*/ 6 w 111"/>
                <a:gd name="T21" fmla="*/ 71 h 71"/>
                <a:gd name="T22" fmla="*/ 0 w 111"/>
                <a:gd name="T23" fmla="*/ 71 h 71"/>
                <a:gd name="T24" fmla="*/ 0 w 111"/>
                <a:gd name="T25" fmla="*/ 65 h 71"/>
                <a:gd name="T26" fmla="*/ 0 w 111"/>
                <a:gd name="T27" fmla="*/ 58 h 71"/>
                <a:gd name="T28" fmla="*/ 0 w 111"/>
                <a:gd name="T29" fmla="*/ 58 h 71"/>
                <a:gd name="T30" fmla="*/ 19 w 111"/>
                <a:gd name="T31" fmla="*/ 40 h 71"/>
                <a:gd name="T32" fmla="*/ 46 w 111"/>
                <a:gd name="T33" fmla="*/ 20 h 71"/>
                <a:gd name="T34" fmla="*/ 71 w 111"/>
                <a:gd name="T35" fmla="*/ 7 h 71"/>
                <a:gd name="T36" fmla="*/ 97 w 111"/>
                <a:gd name="T37" fmla="*/ 0 h 71"/>
                <a:gd name="T38" fmla="*/ 97 w 111"/>
                <a:gd name="T3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71">
                  <a:moveTo>
                    <a:pt x="97" y="0"/>
                  </a:moveTo>
                  <a:lnTo>
                    <a:pt x="104" y="0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84" y="13"/>
                  </a:lnTo>
                  <a:lnTo>
                    <a:pt x="64" y="27"/>
                  </a:lnTo>
                  <a:lnTo>
                    <a:pt x="39" y="40"/>
                  </a:lnTo>
                  <a:lnTo>
                    <a:pt x="19" y="51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9" y="40"/>
                  </a:lnTo>
                  <a:lnTo>
                    <a:pt x="46" y="20"/>
                  </a:lnTo>
                  <a:lnTo>
                    <a:pt x="71" y="7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1" name="Freeform 111"/>
            <p:cNvSpPr>
              <a:spLocks/>
            </p:cNvSpPr>
            <p:nvPr/>
          </p:nvSpPr>
          <p:spPr bwMode="auto">
            <a:xfrm>
              <a:off x="4783" y="3077"/>
              <a:ext cx="78" cy="53"/>
            </a:xfrm>
            <a:custGeom>
              <a:avLst/>
              <a:gdLst>
                <a:gd name="T0" fmla="*/ 156 w 156"/>
                <a:gd name="T1" fmla="*/ 0 h 104"/>
                <a:gd name="T2" fmla="*/ 149 w 156"/>
                <a:gd name="T3" fmla="*/ 20 h 104"/>
                <a:gd name="T4" fmla="*/ 136 w 156"/>
                <a:gd name="T5" fmla="*/ 46 h 104"/>
                <a:gd name="T6" fmla="*/ 116 w 156"/>
                <a:gd name="T7" fmla="*/ 58 h 104"/>
                <a:gd name="T8" fmla="*/ 91 w 156"/>
                <a:gd name="T9" fmla="*/ 71 h 104"/>
                <a:gd name="T10" fmla="*/ 71 w 156"/>
                <a:gd name="T11" fmla="*/ 84 h 104"/>
                <a:gd name="T12" fmla="*/ 71 w 156"/>
                <a:gd name="T13" fmla="*/ 84 h 104"/>
                <a:gd name="T14" fmla="*/ 51 w 156"/>
                <a:gd name="T15" fmla="*/ 98 h 104"/>
                <a:gd name="T16" fmla="*/ 26 w 156"/>
                <a:gd name="T17" fmla="*/ 104 h 104"/>
                <a:gd name="T18" fmla="*/ 0 w 156"/>
                <a:gd name="T19" fmla="*/ 104 h 104"/>
                <a:gd name="T20" fmla="*/ 0 w 156"/>
                <a:gd name="T21" fmla="*/ 104 h 104"/>
                <a:gd name="T22" fmla="*/ 0 w 156"/>
                <a:gd name="T23" fmla="*/ 104 h 104"/>
                <a:gd name="T24" fmla="*/ 0 w 156"/>
                <a:gd name="T25" fmla="*/ 91 h 104"/>
                <a:gd name="T26" fmla="*/ 0 w 156"/>
                <a:gd name="T27" fmla="*/ 91 h 104"/>
                <a:gd name="T28" fmla="*/ 0 w 156"/>
                <a:gd name="T29" fmla="*/ 91 h 104"/>
                <a:gd name="T30" fmla="*/ 20 w 156"/>
                <a:gd name="T31" fmla="*/ 84 h 104"/>
                <a:gd name="T32" fmla="*/ 38 w 156"/>
                <a:gd name="T33" fmla="*/ 71 h 104"/>
                <a:gd name="T34" fmla="*/ 58 w 156"/>
                <a:gd name="T35" fmla="*/ 64 h 104"/>
                <a:gd name="T36" fmla="*/ 78 w 156"/>
                <a:gd name="T37" fmla="*/ 53 h 104"/>
                <a:gd name="T38" fmla="*/ 98 w 156"/>
                <a:gd name="T39" fmla="*/ 39 h 104"/>
                <a:gd name="T40" fmla="*/ 116 w 156"/>
                <a:gd name="T41" fmla="*/ 26 h 104"/>
                <a:gd name="T42" fmla="*/ 136 w 156"/>
                <a:gd name="T43" fmla="*/ 13 h 104"/>
                <a:gd name="T44" fmla="*/ 156 w 156"/>
                <a:gd name="T45" fmla="*/ 0 h 104"/>
                <a:gd name="T46" fmla="*/ 156 w 156"/>
                <a:gd name="T4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6" h="104">
                  <a:moveTo>
                    <a:pt x="156" y="0"/>
                  </a:moveTo>
                  <a:lnTo>
                    <a:pt x="149" y="20"/>
                  </a:lnTo>
                  <a:lnTo>
                    <a:pt x="136" y="46"/>
                  </a:lnTo>
                  <a:lnTo>
                    <a:pt x="116" y="58"/>
                  </a:lnTo>
                  <a:lnTo>
                    <a:pt x="91" y="71"/>
                  </a:lnTo>
                  <a:lnTo>
                    <a:pt x="71" y="84"/>
                  </a:lnTo>
                  <a:lnTo>
                    <a:pt x="71" y="84"/>
                  </a:lnTo>
                  <a:lnTo>
                    <a:pt x="51" y="98"/>
                  </a:lnTo>
                  <a:lnTo>
                    <a:pt x="26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0" y="84"/>
                  </a:lnTo>
                  <a:lnTo>
                    <a:pt x="38" y="71"/>
                  </a:lnTo>
                  <a:lnTo>
                    <a:pt x="58" y="64"/>
                  </a:lnTo>
                  <a:lnTo>
                    <a:pt x="78" y="53"/>
                  </a:lnTo>
                  <a:lnTo>
                    <a:pt x="98" y="39"/>
                  </a:lnTo>
                  <a:lnTo>
                    <a:pt x="116" y="26"/>
                  </a:lnTo>
                  <a:lnTo>
                    <a:pt x="136" y="13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2" name="Freeform 112"/>
            <p:cNvSpPr>
              <a:spLocks/>
            </p:cNvSpPr>
            <p:nvPr/>
          </p:nvSpPr>
          <p:spPr bwMode="auto">
            <a:xfrm>
              <a:off x="4799" y="2960"/>
              <a:ext cx="185" cy="75"/>
            </a:xfrm>
            <a:custGeom>
              <a:avLst/>
              <a:gdLst>
                <a:gd name="T0" fmla="*/ 163 w 370"/>
                <a:gd name="T1" fmla="*/ 0 h 149"/>
                <a:gd name="T2" fmla="*/ 183 w 370"/>
                <a:gd name="T3" fmla="*/ 0 h 149"/>
                <a:gd name="T4" fmla="*/ 156 w 370"/>
                <a:gd name="T5" fmla="*/ 13 h 149"/>
                <a:gd name="T6" fmla="*/ 111 w 370"/>
                <a:gd name="T7" fmla="*/ 46 h 149"/>
                <a:gd name="T8" fmla="*/ 85 w 370"/>
                <a:gd name="T9" fmla="*/ 91 h 149"/>
                <a:gd name="T10" fmla="*/ 98 w 370"/>
                <a:gd name="T11" fmla="*/ 91 h 149"/>
                <a:gd name="T12" fmla="*/ 111 w 370"/>
                <a:gd name="T13" fmla="*/ 66 h 149"/>
                <a:gd name="T14" fmla="*/ 131 w 370"/>
                <a:gd name="T15" fmla="*/ 46 h 149"/>
                <a:gd name="T16" fmla="*/ 189 w 370"/>
                <a:gd name="T17" fmla="*/ 13 h 149"/>
                <a:gd name="T18" fmla="*/ 189 w 370"/>
                <a:gd name="T19" fmla="*/ 13 h 149"/>
                <a:gd name="T20" fmla="*/ 189 w 370"/>
                <a:gd name="T21" fmla="*/ 20 h 149"/>
                <a:gd name="T22" fmla="*/ 203 w 370"/>
                <a:gd name="T23" fmla="*/ 13 h 149"/>
                <a:gd name="T24" fmla="*/ 228 w 370"/>
                <a:gd name="T25" fmla="*/ 0 h 149"/>
                <a:gd name="T26" fmla="*/ 203 w 370"/>
                <a:gd name="T27" fmla="*/ 13 h 149"/>
                <a:gd name="T28" fmla="*/ 156 w 370"/>
                <a:gd name="T29" fmla="*/ 46 h 149"/>
                <a:gd name="T30" fmla="*/ 150 w 370"/>
                <a:gd name="T31" fmla="*/ 53 h 149"/>
                <a:gd name="T32" fmla="*/ 143 w 370"/>
                <a:gd name="T33" fmla="*/ 71 h 149"/>
                <a:gd name="T34" fmla="*/ 156 w 370"/>
                <a:gd name="T35" fmla="*/ 71 h 149"/>
                <a:gd name="T36" fmla="*/ 170 w 370"/>
                <a:gd name="T37" fmla="*/ 53 h 149"/>
                <a:gd name="T38" fmla="*/ 196 w 370"/>
                <a:gd name="T39" fmla="*/ 33 h 149"/>
                <a:gd name="T40" fmla="*/ 234 w 370"/>
                <a:gd name="T41" fmla="*/ 13 h 149"/>
                <a:gd name="T42" fmla="*/ 261 w 370"/>
                <a:gd name="T43" fmla="*/ 13 h 149"/>
                <a:gd name="T44" fmla="*/ 267 w 370"/>
                <a:gd name="T45" fmla="*/ 13 h 149"/>
                <a:gd name="T46" fmla="*/ 267 w 370"/>
                <a:gd name="T47" fmla="*/ 6 h 149"/>
                <a:gd name="T48" fmla="*/ 261 w 370"/>
                <a:gd name="T49" fmla="*/ 6 h 149"/>
                <a:gd name="T50" fmla="*/ 261 w 370"/>
                <a:gd name="T51" fmla="*/ 6 h 149"/>
                <a:gd name="T52" fmla="*/ 319 w 370"/>
                <a:gd name="T53" fmla="*/ 13 h 149"/>
                <a:gd name="T54" fmla="*/ 370 w 370"/>
                <a:gd name="T55" fmla="*/ 40 h 149"/>
                <a:gd name="T56" fmla="*/ 352 w 370"/>
                <a:gd name="T57" fmla="*/ 60 h 149"/>
                <a:gd name="T58" fmla="*/ 306 w 370"/>
                <a:gd name="T59" fmla="*/ 84 h 149"/>
                <a:gd name="T60" fmla="*/ 261 w 370"/>
                <a:gd name="T61" fmla="*/ 104 h 149"/>
                <a:gd name="T62" fmla="*/ 234 w 370"/>
                <a:gd name="T63" fmla="*/ 111 h 149"/>
                <a:gd name="T64" fmla="*/ 176 w 370"/>
                <a:gd name="T65" fmla="*/ 131 h 149"/>
                <a:gd name="T66" fmla="*/ 143 w 370"/>
                <a:gd name="T67" fmla="*/ 131 h 149"/>
                <a:gd name="T68" fmla="*/ 111 w 370"/>
                <a:gd name="T69" fmla="*/ 149 h 149"/>
                <a:gd name="T70" fmla="*/ 98 w 370"/>
                <a:gd name="T71" fmla="*/ 142 h 149"/>
                <a:gd name="T72" fmla="*/ 33 w 370"/>
                <a:gd name="T73" fmla="*/ 131 h 149"/>
                <a:gd name="T74" fmla="*/ 0 w 370"/>
                <a:gd name="T75" fmla="*/ 131 h 149"/>
                <a:gd name="T76" fmla="*/ 40 w 370"/>
                <a:gd name="T77" fmla="*/ 104 h 149"/>
                <a:gd name="T78" fmla="*/ 72 w 370"/>
                <a:gd name="T79" fmla="*/ 78 h 149"/>
                <a:gd name="T80" fmla="*/ 105 w 370"/>
                <a:gd name="T81" fmla="*/ 46 h 149"/>
                <a:gd name="T82" fmla="*/ 138 w 370"/>
                <a:gd name="T83" fmla="*/ 13 h 149"/>
                <a:gd name="T84" fmla="*/ 150 w 370"/>
                <a:gd name="T8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0" h="149">
                  <a:moveTo>
                    <a:pt x="150" y="0"/>
                  </a:moveTo>
                  <a:lnTo>
                    <a:pt x="163" y="0"/>
                  </a:lnTo>
                  <a:lnTo>
                    <a:pt x="176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56" y="13"/>
                  </a:lnTo>
                  <a:lnTo>
                    <a:pt x="138" y="26"/>
                  </a:lnTo>
                  <a:lnTo>
                    <a:pt x="111" y="46"/>
                  </a:lnTo>
                  <a:lnTo>
                    <a:pt x="98" y="66"/>
                  </a:lnTo>
                  <a:lnTo>
                    <a:pt x="85" y="91"/>
                  </a:lnTo>
                  <a:lnTo>
                    <a:pt x="85" y="91"/>
                  </a:lnTo>
                  <a:lnTo>
                    <a:pt x="98" y="91"/>
                  </a:lnTo>
                  <a:lnTo>
                    <a:pt x="105" y="78"/>
                  </a:lnTo>
                  <a:lnTo>
                    <a:pt x="111" y="66"/>
                  </a:lnTo>
                  <a:lnTo>
                    <a:pt x="111" y="66"/>
                  </a:lnTo>
                  <a:lnTo>
                    <a:pt x="131" y="46"/>
                  </a:lnTo>
                  <a:lnTo>
                    <a:pt x="156" y="26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189" y="20"/>
                  </a:lnTo>
                  <a:lnTo>
                    <a:pt x="189" y="20"/>
                  </a:lnTo>
                  <a:lnTo>
                    <a:pt x="203" y="13"/>
                  </a:lnTo>
                  <a:lnTo>
                    <a:pt x="214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03" y="13"/>
                  </a:lnTo>
                  <a:lnTo>
                    <a:pt x="183" y="26"/>
                  </a:lnTo>
                  <a:lnTo>
                    <a:pt x="156" y="46"/>
                  </a:lnTo>
                  <a:lnTo>
                    <a:pt x="156" y="46"/>
                  </a:lnTo>
                  <a:lnTo>
                    <a:pt x="150" y="53"/>
                  </a:lnTo>
                  <a:lnTo>
                    <a:pt x="143" y="66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56" y="71"/>
                  </a:lnTo>
                  <a:lnTo>
                    <a:pt x="163" y="60"/>
                  </a:lnTo>
                  <a:lnTo>
                    <a:pt x="170" y="53"/>
                  </a:lnTo>
                  <a:lnTo>
                    <a:pt x="170" y="53"/>
                  </a:lnTo>
                  <a:lnTo>
                    <a:pt x="196" y="33"/>
                  </a:lnTo>
                  <a:lnTo>
                    <a:pt x="214" y="26"/>
                  </a:lnTo>
                  <a:lnTo>
                    <a:pt x="234" y="13"/>
                  </a:lnTo>
                  <a:lnTo>
                    <a:pt x="261" y="13"/>
                  </a:lnTo>
                  <a:lnTo>
                    <a:pt x="261" y="13"/>
                  </a:lnTo>
                  <a:lnTo>
                    <a:pt x="261" y="13"/>
                  </a:lnTo>
                  <a:lnTo>
                    <a:pt x="267" y="1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61" y="6"/>
                  </a:lnTo>
                  <a:lnTo>
                    <a:pt x="261" y="6"/>
                  </a:lnTo>
                  <a:lnTo>
                    <a:pt x="261" y="6"/>
                  </a:lnTo>
                  <a:lnTo>
                    <a:pt x="287" y="6"/>
                  </a:lnTo>
                  <a:lnTo>
                    <a:pt x="319" y="13"/>
                  </a:lnTo>
                  <a:lnTo>
                    <a:pt x="345" y="26"/>
                  </a:lnTo>
                  <a:lnTo>
                    <a:pt x="370" y="40"/>
                  </a:lnTo>
                  <a:lnTo>
                    <a:pt x="370" y="40"/>
                  </a:lnTo>
                  <a:lnTo>
                    <a:pt x="352" y="60"/>
                  </a:lnTo>
                  <a:lnTo>
                    <a:pt x="332" y="71"/>
                  </a:lnTo>
                  <a:lnTo>
                    <a:pt x="306" y="84"/>
                  </a:lnTo>
                  <a:lnTo>
                    <a:pt x="287" y="98"/>
                  </a:lnTo>
                  <a:lnTo>
                    <a:pt x="261" y="104"/>
                  </a:lnTo>
                  <a:lnTo>
                    <a:pt x="261" y="104"/>
                  </a:lnTo>
                  <a:lnTo>
                    <a:pt x="234" y="111"/>
                  </a:lnTo>
                  <a:lnTo>
                    <a:pt x="203" y="124"/>
                  </a:lnTo>
                  <a:lnTo>
                    <a:pt x="176" y="131"/>
                  </a:lnTo>
                  <a:lnTo>
                    <a:pt x="143" y="131"/>
                  </a:lnTo>
                  <a:lnTo>
                    <a:pt x="143" y="131"/>
                  </a:lnTo>
                  <a:lnTo>
                    <a:pt x="131" y="142"/>
                  </a:lnTo>
                  <a:lnTo>
                    <a:pt x="111" y="149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67" y="137"/>
                  </a:lnTo>
                  <a:lnTo>
                    <a:pt x="33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0" y="118"/>
                  </a:lnTo>
                  <a:lnTo>
                    <a:pt x="40" y="104"/>
                  </a:lnTo>
                  <a:lnTo>
                    <a:pt x="60" y="91"/>
                  </a:lnTo>
                  <a:lnTo>
                    <a:pt x="72" y="78"/>
                  </a:lnTo>
                  <a:lnTo>
                    <a:pt x="92" y="66"/>
                  </a:lnTo>
                  <a:lnTo>
                    <a:pt x="105" y="46"/>
                  </a:lnTo>
                  <a:lnTo>
                    <a:pt x="125" y="33"/>
                  </a:lnTo>
                  <a:lnTo>
                    <a:pt x="138" y="13"/>
                  </a:lnTo>
                  <a:lnTo>
                    <a:pt x="150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3" name="Freeform 113"/>
            <p:cNvSpPr>
              <a:spLocks/>
            </p:cNvSpPr>
            <p:nvPr/>
          </p:nvSpPr>
          <p:spPr bwMode="auto">
            <a:xfrm>
              <a:off x="4868" y="2987"/>
              <a:ext cx="126" cy="58"/>
            </a:xfrm>
            <a:custGeom>
              <a:avLst/>
              <a:gdLst>
                <a:gd name="T0" fmla="*/ 246 w 252"/>
                <a:gd name="T1" fmla="*/ 0 h 116"/>
                <a:gd name="T2" fmla="*/ 252 w 252"/>
                <a:gd name="T3" fmla="*/ 13 h 116"/>
                <a:gd name="T4" fmla="*/ 252 w 252"/>
                <a:gd name="T5" fmla="*/ 18 h 116"/>
                <a:gd name="T6" fmla="*/ 246 w 252"/>
                <a:gd name="T7" fmla="*/ 31 h 116"/>
                <a:gd name="T8" fmla="*/ 246 w 252"/>
                <a:gd name="T9" fmla="*/ 31 h 116"/>
                <a:gd name="T10" fmla="*/ 239 w 252"/>
                <a:gd name="T11" fmla="*/ 31 h 116"/>
                <a:gd name="T12" fmla="*/ 232 w 252"/>
                <a:gd name="T13" fmla="*/ 38 h 116"/>
                <a:gd name="T14" fmla="*/ 232 w 252"/>
                <a:gd name="T15" fmla="*/ 38 h 116"/>
                <a:gd name="T16" fmla="*/ 232 w 252"/>
                <a:gd name="T17" fmla="*/ 38 h 116"/>
                <a:gd name="T18" fmla="*/ 232 w 252"/>
                <a:gd name="T19" fmla="*/ 38 h 116"/>
                <a:gd name="T20" fmla="*/ 232 w 252"/>
                <a:gd name="T21" fmla="*/ 38 h 116"/>
                <a:gd name="T22" fmla="*/ 232 w 252"/>
                <a:gd name="T23" fmla="*/ 38 h 116"/>
                <a:gd name="T24" fmla="*/ 232 w 252"/>
                <a:gd name="T25" fmla="*/ 38 h 116"/>
                <a:gd name="T26" fmla="*/ 232 w 252"/>
                <a:gd name="T27" fmla="*/ 38 h 116"/>
                <a:gd name="T28" fmla="*/ 214 w 252"/>
                <a:gd name="T29" fmla="*/ 51 h 116"/>
                <a:gd name="T30" fmla="*/ 194 w 252"/>
                <a:gd name="T31" fmla="*/ 65 h 116"/>
                <a:gd name="T32" fmla="*/ 174 w 252"/>
                <a:gd name="T33" fmla="*/ 78 h 116"/>
                <a:gd name="T34" fmla="*/ 154 w 252"/>
                <a:gd name="T35" fmla="*/ 84 h 116"/>
                <a:gd name="T36" fmla="*/ 136 w 252"/>
                <a:gd name="T37" fmla="*/ 89 h 116"/>
                <a:gd name="T38" fmla="*/ 116 w 252"/>
                <a:gd name="T39" fmla="*/ 96 h 116"/>
                <a:gd name="T40" fmla="*/ 96 w 252"/>
                <a:gd name="T41" fmla="*/ 103 h 116"/>
                <a:gd name="T42" fmla="*/ 71 w 252"/>
                <a:gd name="T43" fmla="*/ 103 h 116"/>
                <a:gd name="T44" fmla="*/ 51 w 252"/>
                <a:gd name="T45" fmla="*/ 109 h 116"/>
                <a:gd name="T46" fmla="*/ 32 w 252"/>
                <a:gd name="T47" fmla="*/ 116 h 116"/>
                <a:gd name="T48" fmla="*/ 32 w 252"/>
                <a:gd name="T49" fmla="*/ 116 h 116"/>
                <a:gd name="T50" fmla="*/ 25 w 252"/>
                <a:gd name="T51" fmla="*/ 116 h 116"/>
                <a:gd name="T52" fmla="*/ 12 w 252"/>
                <a:gd name="T53" fmla="*/ 109 h 116"/>
                <a:gd name="T54" fmla="*/ 0 w 252"/>
                <a:gd name="T55" fmla="*/ 109 h 116"/>
                <a:gd name="T56" fmla="*/ 0 w 252"/>
                <a:gd name="T57" fmla="*/ 109 h 116"/>
                <a:gd name="T58" fmla="*/ 25 w 252"/>
                <a:gd name="T59" fmla="*/ 103 h 116"/>
                <a:gd name="T60" fmla="*/ 45 w 252"/>
                <a:gd name="T61" fmla="*/ 96 h 116"/>
                <a:gd name="T62" fmla="*/ 65 w 252"/>
                <a:gd name="T63" fmla="*/ 89 h 116"/>
                <a:gd name="T64" fmla="*/ 83 w 252"/>
                <a:gd name="T65" fmla="*/ 84 h 116"/>
                <a:gd name="T66" fmla="*/ 110 w 252"/>
                <a:gd name="T67" fmla="*/ 78 h 116"/>
                <a:gd name="T68" fmla="*/ 129 w 252"/>
                <a:gd name="T69" fmla="*/ 65 h 116"/>
                <a:gd name="T70" fmla="*/ 149 w 252"/>
                <a:gd name="T71" fmla="*/ 58 h 116"/>
                <a:gd name="T72" fmla="*/ 168 w 252"/>
                <a:gd name="T73" fmla="*/ 51 h 116"/>
                <a:gd name="T74" fmla="*/ 188 w 252"/>
                <a:gd name="T75" fmla="*/ 38 h 116"/>
                <a:gd name="T76" fmla="*/ 207 w 252"/>
                <a:gd name="T77" fmla="*/ 31 h 116"/>
                <a:gd name="T78" fmla="*/ 226 w 252"/>
                <a:gd name="T79" fmla="*/ 18 h 116"/>
                <a:gd name="T80" fmla="*/ 246 w 252"/>
                <a:gd name="T81" fmla="*/ 0 h 116"/>
                <a:gd name="T82" fmla="*/ 246 w 252"/>
                <a:gd name="T8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2" h="116">
                  <a:moveTo>
                    <a:pt x="246" y="0"/>
                  </a:moveTo>
                  <a:lnTo>
                    <a:pt x="252" y="13"/>
                  </a:lnTo>
                  <a:lnTo>
                    <a:pt x="252" y="18"/>
                  </a:lnTo>
                  <a:lnTo>
                    <a:pt x="246" y="31"/>
                  </a:lnTo>
                  <a:lnTo>
                    <a:pt x="246" y="31"/>
                  </a:lnTo>
                  <a:lnTo>
                    <a:pt x="239" y="31"/>
                  </a:lnTo>
                  <a:lnTo>
                    <a:pt x="232" y="38"/>
                  </a:lnTo>
                  <a:lnTo>
                    <a:pt x="232" y="38"/>
                  </a:lnTo>
                  <a:lnTo>
                    <a:pt x="232" y="38"/>
                  </a:lnTo>
                  <a:lnTo>
                    <a:pt x="232" y="38"/>
                  </a:lnTo>
                  <a:lnTo>
                    <a:pt x="232" y="38"/>
                  </a:lnTo>
                  <a:lnTo>
                    <a:pt x="232" y="38"/>
                  </a:lnTo>
                  <a:lnTo>
                    <a:pt x="232" y="38"/>
                  </a:lnTo>
                  <a:lnTo>
                    <a:pt x="232" y="38"/>
                  </a:lnTo>
                  <a:lnTo>
                    <a:pt x="214" y="51"/>
                  </a:lnTo>
                  <a:lnTo>
                    <a:pt x="194" y="65"/>
                  </a:lnTo>
                  <a:lnTo>
                    <a:pt x="174" y="78"/>
                  </a:lnTo>
                  <a:lnTo>
                    <a:pt x="154" y="84"/>
                  </a:lnTo>
                  <a:lnTo>
                    <a:pt x="136" y="89"/>
                  </a:lnTo>
                  <a:lnTo>
                    <a:pt x="116" y="96"/>
                  </a:lnTo>
                  <a:lnTo>
                    <a:pt x="96" y="103"/>
                  </a:lnTo>
                  <a:lnTo>
                    <a:pt x="71" y="103"/>
                  </a:lnTo>
                  <a:lnTo>
                    <a:pt x="51" y="109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5" y="116"/>
                  </a:lnTo>
                  <a:lnTo>
                    <a:pt x="12" y="109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25" y="103"/>
                  </a:lnTo>
                  <a:lnTo>
                    <a:pt x="45" y="96"/>
                  </a:lnTo>
                  <a:lnTo>
                    <a:pt x="65" y="89"/>
                  </a:lnTo>
                  <a:lnTo>
                    <a:pt x="83" y="84"/>
                  </a:lnTo>
                  <a:lnTo>
                    <a:pt x="110" y="78"/>
                  </a:lnTo>
                  <a:lnTo>
                    <a:pt x="129" y="65"/>
                  </a:lnTo>
                  <a:lnTo>
                    <a:pt x="149" y="58"/>
                  </a:lnTo>
                  <a:lnTo>
                    <a:pt x="168" y="51"/>
                  </a:lnTo>
                  <a:lnTo>
                    <a:pt x="188" y="38"/>
                  </a:lnTo>
                  <a:lnTo>
                    <a:pt x="207" y="31"/>
                  </a:lnTo>
                  <a:lnTo>
                    <a:pt x="226" y="18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4" name="Freeform 114"/>
            <p:cNvSpPr>
              <a:spLocks/>
            </p:cNvSpPr>
            <p:nvPr/>
          </p:nvSpPr>
          <p:spPr bwMode="auto">
            <a:xfrm>
              <a:off x="4884" y="3038"/>
              <a:ext cx="71" cy="39"/>
            </a:xfrm>
            <a:custGeom>
              <a:avLst/>
              <a:gdLst>
                <a:gd name="T0" fmla="*/ 44 w 142"/>
                <a:gd name="T1" fmla="*/ 33 h 78"/>
                <a:gd name="T2" fmla="*/ 78 w 142"/>
                <a:gd name="T3" fmla="*/ 20 h 78"/>
                <a:gd name="T4" fmla="*/ 111 w 142"/>
                <a:gd name="T5" fmla="*/ 13 h 78"/>
                <a:gd name="T6" fmla="*/ 142 w 142"/>
                <a:gd name="T7" fmla="*/ 0 h 78"/>
                <a:gd name="T8" fmla="*/ 142 w 142"/>
                <a:gd name="T9" fmla="*/ 0 h 78"/>
                <a:gd name="T10" fmla="*/ 122 w 142"/>
                <a:gd name="T11" fmla="*/ 20 h 78"/>
                <a:gd name="T12" fmla="*/ 97 w 142"/>
                <a:gd name="T13" fmla="*/ 33 h 78"/>
                <a:gd name="T14" fmla="*/ 78 w 142"/>
                <a:gd name="T15" fmla="*/ 46 h 78"/>
                <a:gd name="T16" fmla="*/ 51 w 142"/>
                <a:gd name="T17" fmla="*/ 53 h 78"/>
                <a:gd name="T18" fmla="*/ 33 w 142"/>
                <a:gd name="T19" fmla="*/ 64 h 78"/>
                <a:gd name="T20" fmla="*/ 6 w 142"/>
                <a:gd name="T21" fmla="*/ 78 h 78"/>
                <a:gd name="T22" fmla="*/ 6 w 142"/>
                <a:gd name="T23" fmla="*/ 78 h 78"/>
                <a:gd name="T24" fmla="*/ 6 w 142"/>
                <a:gd name="T25" fmla="*/ 64 h 78"/>
                <a:gd name="T26" fmla="*/ 6 w 142"/>
                <a:gd name="T27" fmla="*/ 53 h 78"/>
                <a:gd name="T28" fmla="*/ 0 w 142"/>
                <a:gd name="T29" fmla="*/ 46 h 78"/>
                <a:gd name="T30" fmla="*/ 0 w 142"/>
                <a:gd name="T31" fmla="*/ 46 h 78"/>
                <a:gd name="T32" fmla="*/ 13 w 142"/>
                <a:gd name="T33" fmla="*/ 40 h 78"/>
                <a:gd name="T34" fmla="*/ 33 w 142"/>
                <a:gd name="T35" fmla="*/ 33 h 78"/>
                <a:gd name="T36" fmla="*/ 44 w 142"/>
                <a:gd name="T37" fmla="*/ 33 h 78"/>
                <a:gd name="T38" fmla="*/ 44 w 142"/>
                <a:gd name="T39" fmla="*/ 3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78">
                  <a:moveTo>
                    <a:pt x="44" y="33"/>
                  </a:moveTo>
                  <a:lnTo>
                    <a:pt x="78" y="20"/>
                  </a:lnTo>
                  <a:lnTo>
                    <a:pt x="111" y="13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22" y="20"/>
                  </a:lnTo>
                  <a:lnTo>
                    <a:pt x="97" y="33"/>
                  </a:lnTo>
                  <a:lnTo>
                    <a:pt x="78" y="46"/>
                  </a:lnTo>
                  <a:lnTo>
                    <a:pt x="51" y="53"/>
                  </a:lnTo>
                  <a:lnTo>
                    <a:pt x="33" y="64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64"/>
                  </a:lnTo>
                  <a:lnTo>
                    <a:pt x="6" y="5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3" y="40"/>
                  </a:lnTo>
                  <a:lnTo>
                    <a:pt x="33" y="33"/>
                  </a:lnTo>
                  <a:lnTo>
                    <a:pt x="44" y="33"/>
                  </a:lnTo>
                  <a:lnTo>
                    <a:pt x="44" y="33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5" name="Freeform 115"/>
            <p:cNvSpPr>
              <a:spLocks/>
            </p:cNvSpPr>
            <p:nvPr/>
          </p:nvSpPr>
          <p:spPr bwMode="auto">
            <a:xfrm>
              <a:off x="4887" y="2931"/>
              <a:ext cx="91" cy="27"/>
            </a:xfrm>
            <a:custGeom>
              <a:avLst/>
              <a:gdLst>
                <a:gd name="T0" fmla="*/ 7 w 183"/>
                <a:gd name="T1" fmla="*/ 13 h 53"/>
                <a:gd name="T2" fmla="*/ 27 w 183"/>
                <a:gd name="T3" fmla="*/ 13 h 53"/>
                <a:gd name="T4" fmla="*/ 45 w 183"/>
                <a:gd name="T5" fmla="*/ 6 h 53"/>
                <a:gd name="T6" fmla="*/ 72 w 183"/>
                <a:gd name="T7" fmla="*/ 6 h 53"/>
                <a:gd name="T8" fmla="*/ 91 w 183"/>
                <a:gd name="T9" fmla="*/ 0 h 53"/>
                <a:gd name="T10" fmla="*/ 111 w 183"/>
                <a:gd name="T11" fmla="*/ 0 h 53"/>
                <a:gd name="T12" fmla="*/ 130 w 183"/>
                <a:gd name="T13" fmla="*/ 0 h 53"/>
                <a:gd name="T14" fmla="*/ 150 w 183"/>
                <a:gd name="T15" fmla="*/ 6 h 53"/>
                <a:gd name="T16" fmla="*/ 169 w 183"/>
                <a:gd name="T17" fmla="*/ 13 h 53"/>
                <a:gd name="T18" fmla="*/ 169 w 183"/>
                <a:gd name="T19" fmla="*/ 13 h 53"/>
                <a:gd name="T20" fmla="*/ 176 w 183"/>
                <a:gd name="T21" fmla="*/ 26 h 53"/>
                <a:gd name="T22" fmla="*/ 183 w 183"/>
                <a:gd name="T23" fmla="*/ 40 h 53"/>
                <a:gd name="T24" fmla="*/ 183 w 183"/>
                <a:gd name="T25" fmla="*/ 53 h 53"/>
                <a:gd name="T26" fmla="*/ 183 w 183"/>
                <a:gd name="T27" fmla="*/ 53 h 53"/>
                <a:gd name="T28" fmla="*/ 163 w 183"/>
                <a:gd name="T29" fmla="*/ 46 h 53"/>
                <a:gd name="T30" fmla="*/ 143 w 183"/>
                <a:gd name="T31" fmla="*/ 40 h 53"/>
                <a:gd name="T32" fmla="*/ 116 w 183"/>
                <a:gd name="T33" fmla="*/ 40 h 53"/>
                <a:gd name="T34" fmla="*/ 91 w 183"/>
                <a:gd name="T35" fmla="*/ 33 h 53"/>
                <a:gd name="T36" fmla="*/ 72 w 183"/>
                <a:gd name="T37" fmla="*/ 33 h 53"/>
                <a:gd name="T38" fmla="*/ 45 w 183"/>
                <a:gd name="T39" fmla="*/ 33 h 53"/>
                <a:gd name="T40" fmla="*/ 27 w 183"/>
                <a:gd name="T41" fmla="*/ 26 h 53"/>
                <a:gd name="T42" fmla="*/ 0 w 183"/>
                <a:gd name="T43" fmla="*/ 26 h 53"/>
                <a:gd name="T44" fmla="*/ 0 w 183"/>
                <a:gd name="T45" fmla="*/ 26 h 53"/>
                <a:gd name="T46" fmla="*/ 0 w 183"/>
                <a:gd name="T47" fmla="*/ 20 h 53"/>
                <a:gd name="T48" fmla="*/ 7 w 183"/>
                <a:gd name="T49" fmla="*/ 13 h 53"/>
                <a:gd name="T50" fmla="*/ 7 w 183"/>
                <a:gd name="T51" fmla="*/ 13 h 53"/>
                <a:gd name="T52" fmla="*/ 7 w 183"/>
                <a:gd name="T53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3" h="53">
                  <a:moveTo>
                    <a:pt x="7" y="13"/>
                  </a:moveTo>
                  <a:lnTo>
                    <a:pt x="27" y="13"/>
                  </a:lnTo>
                  <a:lnTo>
                    <a:pt x="45" y="6"/>
                  </a:lnTo>
                  <a:lnTo>
                    <a:pt x="72" y="6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0" y="0"/>
                  </a:lnTo>
                  <a:lnTo>
                    <a:pt x="150" y="6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76" y="26"/>
                  </a:lnTo>
                  <a:lnTo>
                    <a:pt x="183" y="40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163" y="46"/>
                  </a:lnTo>
                  <a:lnTo>
                    <a:pt x="143" y="40"/>
                  </a:lnTo>
                  <a:lnTo>
                    <a:pt x="116" y="40"/>
                  </a:lnTo>
                  <a:lnTo>
                    <a:pt x="91" y="33"/>
                  </a:lnTo>
                  <a:lnTo>
                    <a:pt x="72" y="33"/>
                  </a:lnTo>
                  <a:lnTo>
                    <a:pt x="45" y="33"/>
                  </a:lnTo>
                  <a:lnTo>
                    <a:pt x="27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BE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6" name="Freeform 116"/>
            <p:cNvSpPr>
              <a:spLocks/>
            </p:cNvSpPr>
            <p:nvPr/>
          </p:nvSpPr>
          <p:spPr bwMode="auto">
            <a:xfrm>
              <a:off x="4997" y="2276"/>
              <a:ext cx="221" cy="146"/>
            </a:xfrm>
            <a:custGeom>
              <a:avLst/>
              <a:gdLst>
                <a:gd name="T0" fmla="*/ 58 w 441"/>
                <a:gd name="T1" fmla="*/ 0 h 291"/>
                <a:gd name="T2" fmla="*/ 104 w 441"/>
                <a:gd name="T3" fmla="*/ 6 h 291"/>
                <a:gd name="T4" fmla="*/ 149 w 441"/>
                <a:gd name="T5" fmla="*/ 6 h 291"/>
                <a:gd name="T6" fmla="*/ 201 w 441"/>
                <a:gd name="T7" fmla="*/ 6 h 291"/>
                <a:gd name="T8" fmla="*/ 227 w 441"/>
                <a:gd name="T9" fmla="*/ 13 h 291"/>
                <a:gd name="T10" fmla="*/ 265 w 441"/>
                <a:gd name="T11" fmla="*/ 13 h 291"/>
                <a:gd name="T12" fmla="*/ 318 w 441"/>
                <a:gd name="T13" fmla="*/ 13 h 291"/>
                <a:gd name="T14" fmla="*/ 363 w 441"/>
                <a:gd name="T15" fmla="*/ 13 h 291"/>
                <a:gd name="T16" fmla="*/ 401 w 441"/>
                <a:gd name="T17" fmla="*/ 13 h 291"/>
                <a:gd name="T18" fmla="*/ 408 w 441"/>
                <a:gd name="T19" fmla="*/ 13 h 291"/>
                <a:gd name="T20" fmla="*/ 428 w 441"/>
                <a:gd name="T21" fmla="*/ 19 h 291"/>
                <a:gd name="T22" fmla="*/ 435 w 441"/>
                <a:gd name="T23" fmla="*/ 39 h 291"/>
                <a:gd name="T24" fmla="*/ 441 w 441"/>
                <a:gd name="T25" fmla="*/ 78 h 291"/>
                <a:gd name="T26" fmla="*/ 428 w 441"/>
                <a:gd name="T27" fmla="*/ 124 h 291"/>
                <a:gd name="T28" fmla="*/ 408 w 441"/>
                <a:gd name="T29" fmla="*/ 162 h 291"/>
                <a:gd name="T30" fmla="*/ 395 w 441"/>
                <a:gd name="T31" fmla="*/ 182 h 291"/>
                <a:gd name="T32" fmla="*/ 370 w 441"/>
                <a:gd name="T33" fmla="*/ 220 h 291"/>
                <a:gd name="T34" fmla="*/ 343 w 441"/>
                <a:gd name="T35" fmla="*/ 253 h 291"/>
                <a:gd name="T36" fmla="*/ 299 w 441"/>
                <a:gd name="T37" fmla="*/ 280 h 291"/>
                <a:gd name="T38" fmla="*/ 279 w 441"/>
                <a:gd name="T39" fmla="*/ 285 h 291"/>
                <a:gd name="T40" fmla="*/ 272 w 441"/>
                <a:gd name="T41" fmla="*/ 285 h 291"/>
                <a:gd name="T42" fmla="*/ 272 w 441"/>
                <a:gd name="T43" fmla="*/ 285 h 291"/>
                <a:gd name="T44" fmla="*/ 227 w 441"/>
                <a:gd name="T45" fmla="*/ 291 h 291"/>
                <a:gd name="T46" fmla="*/ 181 w 441"/>
                <a:gd name="T47" fmla="*/ 285 h 291"/>
                <a:gd name="T48" fmla="*/ 136 w 441"/>
                <a:gd name="T49" fmla="*/ 280 h 291"/>
                <a:gd name="T50" fmla="*/ 91 w 441"/>
                <a:gd name="T51" fmla="*/ 260 h 291"/>
                <a:gd name="T52" fmla="*/ 78 w 441"/>
                <a:gd name="T53" fmla="*/ 240 h 291"/>
                <a:gd name="T54" fmla="*/ 45 w 441"/>
                <a:gd name="T55" fmla="*/ 209 h 291"/>
                <a:gd name="T56" fmla="*/ 38 w 441"/>
                <a:gd name="T57" fmla="*/ 182 h 291"/>
                <a:gd name="T58" fmla="*/ 20 w 441"/>
                <a:gd name="T59" fmla="*/ 137 h 291"/>
                <a:gd name="T60" fmla="*/ 7 w 441"/>
                <a:gd name="T61" fmla="*/ 111 h 291"/>
                <a:gd name="T62" fmla="*/ 7 w 441"/>
                <a:gd name="T63" fmla="*/ 46 h 291"/>
                <a:gd name="T64" fmla="*/ 0 w 441"/>
                <a:gd name="T65" fmla="*/ 19 h 291"/>
                <a:gd name="T66" fmla="*/ 20 w 441"/>
                <a:gd name="T67" fmla="*/ 6 h 291"/>
                <a:gd name="T68" fmla="*/ 33 w 441"/>
                <a:gd name="T6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1" h="291">
                  <a:moveTo>
                    <a:pt x="33" y="0"/>
                  </a:moveTo>
                  <a:lnTo>
                    <a:pt x="58" y="0"/>
                  </a:lnTo>
                  <a:lnTo>
                    <a:pt x="78" y="0"/>
                  </a:lnTo>
                  <a:lnTo>
                    <a:pt x="104" y="6"/>
                  </a:lnTo>
                  <a:lnTo>
                    <a:pt x="123" y="6"/>
                  </a:lnTo>
                  <a:lnTo>
                    <a:pt x="149" y="6"/>
                  </a:lnTo>
                  <a:lnTo>
                    <a:pt x="176" y="6"/>
                  </a:lnTo>
                  <a:lnTo>
                    <a:pt x="201" y="6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47" y="13"/>
                  </a:lnTo>
                  <a:lnTo>
                    <a:pt x="265" y="13"/>
                  </a:lnTo>
                  <a:lnTo>
                    <a:pt x="292" y="13"/>
                  </a:lnTo>
                  <a:lnTo>
                    <a:pt x="318" y="13"/>
                  </a:lnTo>
                  <a:lnTo>
                    <a:pt x="337" y="13"/>
                  </a:lnTo>
                  <a:lnTo>
                    <a:pt x="363" y="13"/>
                  </a:lnTo>
                  <a:lnTo>
                    <a:pt x="383" y="13"/>
                  </a:lnTo>
                  <a:lnTo>
                    <a:pt x="401" y="13"/>
                  </a:lnTo>
                  <a:lnTo>
                    <a:pt x="401" y="13"/>
                  </a:lnTo>
                  <a:lnTo>
                    <a:pt x="408" y="13"/>
                  </a:lnTo>
                  <a:lnTo>
                    <a:pt x="415" y="19"/>
                  </a:lnTo>
                  <a:lnTo>
                    <a:pt x="428" y="19"/>
                  </a:lnTo>
                  <a:lnTo>
                    <a:pt x="428" y="19"/>
                  </a:lnTo>
                  <a:lnTo>
                    <a:pt x="435" y="39"/>
                  </a:lnTo>
                  <a:lnTo>
                    <a:pt x="441" y="59"/>
                  </a:lnTo>
                  <a:lnTo>
                    <a:pt x="441" y="78"/>
                  </a:lnTo>
                  <a:lnTo>
                    <a:pt x="435" y="104"/>
                  </a:lnTo>
                  <a:lnTo>
                    <a:pt x="428" y="124"/>
                  </a:lnTo>
                  <a:lnTo>
                    <a:pt x="421" y="142"/>
                  </a:lnTo>
                  <a:lnTo>
                    <a:pt x="408" y="162"/>
                  </a:lnTo>
                  <a:lnTo>
                    <a:pt x="395" y="182"/>
                  </a:lnTo>
                  <a:lnTo>
                    <a:pt x="395" y="182"/>
                  </a:lnTo>
                  <a:lnTo>
                    <a:pt x="383" y="202"/>
                  </a:lnTo>
                  <a:lnTo>
                    <a:pt x="370" y="220"/>
                  </a:lnTo>
                  <a:lnTo>
                    <a:pt x="357" y="240"/>
                  </a:lnTo>
                  <a:lnTo>
                    <a:pt x="343" y="253"/>
                  </a:lnTo>
                  <a:lnTo>
                    <a:pt x="323" y="267"/>
                  </a:lnTo>
                  <a:lnTo>
                    <a:pt x="299" y="280"/>
                  </a:lnTo>
                  <a:lnTo>
                    <a:pt x="279" y="285"/>
                  </a:lnTo>
                  <a:lnTo>
                    <a:pt x="279" y="285"/>
                  </a:lnTo>
                  <a:lnTo>
                    <a:pt x="279" y="285"/>
                  </a:lnTo>
                  <a:lnTo>
                    <a:pt x="272" y="285"/>
                  </a:lnTo>
                  <a:lnTo>
                    <a:pt x="272" y="285"/>
                  </a:lnTo>
                  <a:lnTo>
                    <a:pt x="272" y="285"/>
                  </a:lnTo>
                  <a:lnTo>
                    <a:pt x="252" y="291"/>
                  </a:lnTo>
                  <a:lnTo>
                    <a:pt x="227" y="291"/>
                  </a:lnTo>
                  <a:lnTo>
                    <a:pt x="207" y="291"/>
                  </a:lnTo>
                  <a:lnTo>
                    <a:pt x="181" y="285"/>
                  </a:lnTo>
                  <a:lnTo>
                    <a:pt x="163" y="285"/>
                  </a:lnTo>
                  <a:lnTo>
                    <a:pt x="136" y="280"/>
                  </a:lnTo>
                  <a:lnTo>
                    <a:pt x="116" y="273"/>
                  </a:lnTo>
                  <a:lnTo>
                    <a:pt x="91" y="260"/>
                  </a:lnTo>
                  <a:lnTo>
                    <a:pt x="91" y="260"/>
                  </a:lnTo>
                  <a:lnTo>
                    <a:pt x="78" y="240"/>
                  </a:lnTo>
                  <a:lnTo>
                    <a:pt x="58" y="227"/>
                  </a:lnTo>
                  <a:lnTo>
                    <a:pt x="45" y="209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26" y="162"/>
                  </a:lnTo>
                  <a:lnTo>
                    <a:pt x="20" y="137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78"/>
                  </a:lnTo>
                  <a:lnTo>
                    <a:pt x="7" y="4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7" y="13"/>
                  </a:lnTo>
                  <a:lnTo>
                    <a:pt x="20" y="6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7" name="Freeform 117"/>
            <p:cNvSpPr>
              <a:spLocks/>
            </p:cNvSpPr>
            <p:nvPr/>
          </p:nvSpPr>
          <p:spPr bwMode="auto">
            <a:xfrm>
              <a:off x="5011" y="2286"/>
              <a:ext cx="194" cy="127"/>
            </a:xfrm>
            <a:custGeom>
              <a:avLst/>
              <a:gdLst>
                <a:gd name="T0" fmla="*/ 7 w 389"/>
                <a:gd name="T1" fmla="*/ 14 h 254"/>
                <a:gd name="T2" fmla="*/ 0 w 389"/>
                <a:gd name="T3" fmla="*/ 7 h 254"/>
                <a:gd name="T4" fmla="*/ 25 w 389"/>
                <a:gd name="T5" fmla="*/ 0 h 254"/>
                <a:gd name="T6" fmla="*/ 72 w 389"/>
                <a:gd name="T7" fmla="*/ 0 h 254"/>
                <a:gd name="T8" fmla="*/ 117 w 389"/>
                <a:gd name="T9" fmla="*/ 7 h 254"/>
                <a:gd name="T10" fmla="*/ 161 w 389"/>
                <a:gd name="T11" fmla="*/ 7 h 254"/>
                <a:gd name="T12" fmla="*/ 208 w 389"/>
                <a:gd name="T13" fmla="*/ 7 h 254"/>
                <a:gd name="T14" fmla="*/ 233 w 389"/>
                <a:gd name="T15" fmla="*/ 7 h 254"/>
                <a:gd name="T16" fmla="*/ 279 w 389"/>
                <a:gd name="T17" fmla="*/ 7 h 254"/>
                <a:gd name="T18" fmla="*/ 324 w 389"/>
                <a:gd name="T19" fmla="*/ 14 h 254"/>
                <a:gd name="T20" fmla="*/ 369 w 389"/>
                <a:gd name="T21" fmla="*/ 14 h 254"/>
                <a:gd name="T22" fmla="*/ 382 w 389"/>
                <a:gd name="T23" fmla="*/ 20 h 254"/>
                <a:gd name="T24" fmla="*/ 389 w 389"/>
                <a:gd name="T25" fmla="*/ 47 h 254"/>
                <a:gd name="T26" fmla="*/ 389 w 389"/>
                <a:gd name="T27" fmla="*/ 47 h 254"/>
                <a:gd name="T28" fmla="*/ 382 w 389"/>
                <a:gd name="T29" fmla="*/ 47 h 254"/>
                <a:gd name="T30" fmla="*/ 382 w 389"/>
                <a:gd name="T31" fmla="*/ 65 h 254"/>
                <a:gd name="T32" fmla="*/ 382 w 389"/>
                <a:gd name="T33" fmla="*/ 98 h 254"/>
                <a:gd name="T34" fmla="*/ 375 w 389"/>
                <a:gd name="T35" fmla="*/ 123 h 254"/>
                <a:gd name="T36" fmla="*/ 351 w 389"/>
                <a:gd name="T37" fmla="*/ 163 h 254"/>
                <a:gd name="T38" fmla="*/ 324 w 389"/>
                <a:gd name="T39" fmla="*/ 208 h 254"/>
                <a:gd name="T40" fmla="*/ 304 w 389"/>
                <a:gd name="T41" fmla="*/ 221 h 254"/>
                <a:gd name="T42" fmla="*/ 273 w 389"/>
                <a:gd name="T43" fmla="*/ 241 h 254"/>
                <a:gd name="T44" fmla="*/ 233 w 389"/>
                <a:gd name="T45" fmla="*/ 248 h 254"/>
                <a:gd name="T46" fmla="*/ 188 w 389"/>
                <a:gd name="T47" fmla="*/ 248 h 254"/>
                <a:gd name="T48" fmla="*/ 150 w 389"/>
                <a:gd name="T49" fmla="*/ 241 h 254"/>
                <a:gd name="T50" fmla="*/ 110 w 389"/>
                <a:gd name="T51" fmla="*/ 234 h 254"/>
                <a:gd name="T52" fmla="*/ 90 w 389"/>
                <a:gd name="T53" fmla="*/ 228 h 254"/>
                <a:gd name="T54" fmla="*/ 83 w 389"/>
                <a:gd name="T55" fmla="*/ 221 h 254"/>
                <a:gd name="T56" fmla="*/ 78 w 389"/>
                <a:gd name="T57" fmla="*/ 221 h 254"/>
                <a:gd name="T58" fmla="*/ 45 w 389"/>
                <a:gd name="T59" fmla="*/ 170 h 254"/>
                <a:gd name="T60" fmla="*/ 19 w 389"/>
                <a:gd name="T61" fmla="*/ 123 h 254"/>
                <a:gd name="T62" fmla="*/ 19 w 389"/>
                <a:gd name="T63" fmla="*/ 118 h 254"/>
                <a:gd name="T64" fmla="*/ 19 w 389"/>
                <a:gd name="T65" fmla="*/ 112 h 254"/>
                <a:gd name="T66" fmla="*/ 12 w 389"/>
                <a:gd name="T67" fmla="*/ 98 h 254"/>
                <a:gd name="T68" fmla="*/ 7 w 389"/>
                <a:gd name="T69" fmla="*/ 59 h 254"/>
                <a:gd name="T70" fmla="*/ 7 w 389"/>
                <a:gd name="T71" fmla="*/ 47 h 254"/>
                <a:gd name="T72" fmla="*/ 7 w 389"/>
                <a:gd name="T73" fmla="*/ 20 h 254"/>
                <a:gd name="T74" fmla="*/ 7 w 389"/>
                <a:gd name="T75" fmla="*/ 20 h 254"/>
                <a:gd name="T76" fmla="*/ 7 w 389"/>
                <a:gd name="T77" fmla="*/ 1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89" h="254">
                  <a:moveTo>
                    <a:pt x="7" y="14"/>
                  </a:moveTo>
                  <a:lnTo>
                    <a:pt x="7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5" y="0"/>
                  </a:lnTo>
                  <a:lnTo>
                    <a:pt x="45" y="0"/>
                  </a:lnTo>
                  <a:lnTo>
                    <a:pt x="72" y="0"/>
                  </a:lnTo>
                  <a:lnTo>
                    <a:pt x="90" y="0"/>
                  </a:lnTo>
                  <a:lnTo>
                    <a:pt x="117" y="7"/>
                  </a:lnTo>
                  <a:lnTo>
                    <a:pt x="137" y="7"/>
                  </a:lnTo>
                  <a:lnTo>
                    <a:pt x="161" y="7"/>
                  </a:lnTo>
                  <a:lnTo>
                    <a:pt x="188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33" y="7"/>
                  </a:lnTo>
                  <a:lnTo>
                    <a:pt x="259" y="7"/>
                  </a:lnTo>
                  <a:lnTo>
                    <a:pt x="279" y="7"/>
                  </a:lnTo>
                  <a:lnTo>
                    <a:pt x="304" y="7"/>
                  </a:lnTo>
                  <a:lnTo>
                    <a:pt x="324" y="14"/>
                  </a:lnTo>
                  <a:lnTo>
                    <a:pt x="351" y="14"/>
                  </a:lnTo>
                  <a:lnTo>
                    <a:pt x="369" y="14"/>
                  </a:lnTo>
                  <a:lnTo>
                    <a:pt x="369" y="14"/>
                  </a:lnTo>
                  <a:lnTo>
                    <a:pt x="382" y="20"/>
                  </a:lnTo>
                  <a:lnTo>
                    <a:pt x="382" y="34"/>
                  </a:lnTo>
                  <a:lnTo>
                    <a:pt x="389" y="47"/>
                  </a:lnTo>
                  <a:lnTo>
                    <a:pt x="389" y="47"/>
                  </a:lnTo>
                  <a:lnTo>
                    <a:pt x="389" y="47"/>
                  </a:lnTo>
                  <a:lnTo>
                    <a:pt x="382" y="47"/>
                  </a:lnTo>
                  <a:lnTo>
                    <a:pt x="382" y="47"/>
                  </a:lnTo>
                  <a:lnTo>
                    <a:pt x="382" y="47"/>
                  </a:lnTo>
                  <a:lnTo>
                    <a:pt x="382" y="65"/>
                  </a:lnTo>
                  <a:lnTo>
                    <a:pt x="382" y="78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75" y="123"/>
                  </a:lnTo>
                  <a:lnTo>
                    <a:pt x="364" y="143"/>
                  </a:lnTo>
                  <a:lnTo>
                    <a:pt x="351" y="163"/>
                  </a:lnTo>
                  <a:lnTo>
                    <a:pt x="337" y="183"/>
                  </a:lnTo>
                  <a:lnTo>
                    <a:pt x="324" y="208"/>
                  </a:lnTo>
                  <a:lnTo>
                    <a:pt x="324" y="208"/>
                  </a:lnTo>
                  <a:lnTo>
                    <a:pt x="304" y="221"/>
                  </a:lnTo>
                  <a:lnTo>
                    <a:pt x="292" y="234"/>
                  </a:lnTo>
                  <a:lnTo>
                    <a:pt x="273" y="241"/>
                  </a:lnTo>
                  <a:lnTo>
                    <a:pt x="253" y="248"/>
                  </a:lnTo>
                  <a:lnTo>
                    <a:pt x="233" y="248"/>
                  </a:lnTo>
                  <a:lnTo>
                    <a:pt x="214" y="254"/>
                  </a:lnTo>
                  <a:lnTo>
                    <a:pt x="188" y="248"/>
                  </a:lnTo>
                  <a:lnTo>
                    <a:pt x="168" y="248"/>
                  </a:lnTo>
                  <a:lnTo>
                    <a:pt x="150" y="241"/>
                  </a:lnTo>
                  <a:lnTo>
                    <a:pt x="130" y="241"/>
                  </a:lnTo>
                  <a:lnTo>
                    <a:pt x="110" y="234"/>
                  </a:lnTo>
                  <a:lnTo>
                    <a:pt x="90" y="228"/>
                  </a:lnTo>
                  <a:lnTo>
                    <a:pt x="90" y="228"/>
                  </a:lnTo>
                  <a:lnTo>
                    <a:pt x="90" y="228"/>
                  </a:lnTo>
                  <a:lnTo>
                    <a:pt x="83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59" y="195"/>
                  </a:lnTo>
                  <a:lnTo>
                    <a:pt x="45" y="170"/>
                  </a:lnTo>
                  <a:lnTo>
                    <a:pt x="39" y="14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18"/>
                  </a:lnTo>
                  <a:lnTo>
                    <a:pt x="19" y="112"/>
                  </a:lnTo>
                  <a:lnTo>
                    <a:pt x="19" y="112"/>
                  </a:lnTo>
                  <a:lnTo>
                    <a:pt x="19" y="112"/>
                  </a:lnTo>
                  <a:lnTo>
                    <a:pt x="12" y="98"/>
                  </a:lnTo>
                  <a:lnTo>
                    <a:pt x="7" y="78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47"/>
                  </a:lnTo>
                  <a:lnTo>
                    <a:pt x="0" y="3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FCD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8" name="Freeform 118"/>
            <p:cNvSpPr>
              <a:spLocks/>
            </p:cNvSpPr>
            <p:nvPr/>
          </p:nvSpPr>
          <p:spPr bwMode="auto">
            <a:xfrm>
              <a:off x="5017" y="2461"/>
              <a:ext cx="405" cy="173"/>
            </a:xfrm>
            <a:custGeom>
              <a:avLst/>
              <a:gdLst>
                <a:gd name="T0" fmla="*/ 27 w 811"/>
                <a:gd name="T1" fmla="*/ 85 h 345"/>
                <a:gd name="T2" fmla="*/ 47 w 811"/>
                <a:gd name="T3" fmla="*/ 78 h 345"/>
                <a:gd name="T4" fmla="*/ 66 w 811"/>
                <a:gd name="T5" fmla="*/ 72 h 345"/>
                <a:gd name="T6" fmla="*/ 105 w 811"/>
                <a:gd name="T7" fmla="*/ 72 h 345"/>
                <a:gd name="T8" fmla="*/ 149 w 811"/>
                <a:gd name="T9" fmla="*/ 72 h 345"/>
                <a:gd name="T10" fmla="*/ 189 w 811"/>
                <a:gd name="T11" fmla="*/ 72 h 345"/>
                <a:gd name="T12" fmla="*/ 227 w 811"/>
                <a:gd name="T13" fmla="*/ 72 h 345"/>
                <a:gd name="T14" fmla="*/ 274 w 811"/>
                <a:gd name="T15" fmla="*/ 72 h 345"/>
                <a:gd name="T16" fmla="*/ 312 w 811"/>
                <a:gd name="T17" fmla="*/ 72 h 345"/>
                <a:gd name="T18" fmla="*/ 352 w 811"/>
                <a:gd name="T19" fmla="*/ 72 h 345"/>
                <a:gd name="T20" fmla="*/ 390 w 811"/>
                <a:gd name="T21" fmla="*/ 72 h 345"/>
                <a:gd name="T22" fmla="*/ 435 w 811"/>
                <a:gd name="T23" fmla="*/ 65 h 345"/>
                <a:gd name="T24" fmla="*/ 475 w 811"/>
                <a:gd name="T25" fmla="*/ 65 h 345"/>
                <a:gd name="T26" fmla="*/ 513 w 811"/>
                <a:gd name="T27" fmla="*/ 65 h 345"/>
                <a:gd name="T28" fmla="*/ 553 w 811"/>
                <a:gd name="T29" fmla="*/ 60 h 345"/>
                <a:gd name="T30" fmla="*/ 597 w 811"/>
                <a:gd name="T31" fmla="*/ 53 h 345"/>
                <a:gd name="T32" fmla="*/ 637 w 811"/>
                <a:gd name="T33" fmla="*/ 47 h 345"/>
                <a:gd name="T34" fmla="*/ 675 w 811"/>
                <a:gd name="T35" fmla="*/ 40 h 345"/>
                <a:gd name="T36" fmla="*/ 715 w 811"/>
                <a:gd name="T37" fmla="*/ 34 h 345"/>
                <a:gd name="T38" fmla="*/ 753 w 811"/>
                <a:gd name="T39" fmla="*/ 20 h 345"/>
                <a:gd name="T40" fmla="*/ 792 w 811"/>
                <a:gd name="T41" fmla="*/ 7 h 345"/>
                <a:gd name="T42" fmla="*/ 811 w 811"/>
                <a:gd name="T43" fmla="*/ 0 h 345"/>
                <a:gd name="T44" fmla="*/ 798 w 811"/>
                <a:gd name="T45" fmla="*/ 60 h 345"/>
                <a:gd name="T46" fmla="*/ 787 w 811"/>
                <a:gd name="T47" fmla="*/ 85 h 345"/>
                <a:gd name="T48" fmla="*/ 773 w 811"/>
                <a:gd name="T49" fmla="*/ 105 h 345"/>
                <a:gd name="T50" fmla="*/ 767 w 811"/>
                <a:gd name="T51" fmla="*/ 118 h 345"/>
                <a:gd name="T52" fmla="*/ 767 w 811"/>
                <a:gd name="T53" fmla="*/ 125 h 345"/>
                <a:gd name="T54" fmla="*/ 767 w 811"/>
                <a:gd name="T55" fmla="*/ 125 h 345"/>
                <a:gd name="T56" fmla="*/ 733 w 811"/>
                <a:gd name="T57" fmla="*/ 163 h 345"/>
                <a:gd name="T58" fmla="*/ 702 w 811"/>
                <a:gd name="T59" fmla="*/ 196 h 345"/>
                <a:gd name="T60" fmla="*/ 662 w 811"/>
                <a:gd name="T61" fmla="*/ 228 h 345"/>
                <a:gd name="T62" fmla="*/ 624 w 811"/>
                <a:gd name="T63" fmla="*/ 254 h 345"/>
                <a:gd name="T64" fmla="*/ 591 w 811"/>
                <a:gd name="T65" fmla="*/ 274 h 345"/>
                <a:gd name="T66" fmla="*/ 591 w 811"/>
                <a:gd name="T67" fmla="*/ 274 h 345"/>
                <a:gd name="T68" fmla="*/ 591 w 811"/>
                <a:gd name="T69" fmla="*/ 274 h 345"/>
                <a:gd name="T70" fmla="*/ 573 w 811"/>
                <a:gd name="T71" fmla="*/ 286 h 345"/>
                <a:gd name="T72" fmla="*/ 519 w 811"/>
                <a:gd name="T73" fmla="*/ 299 h 345"/>
                <a:gd name="T74" fmla="*/ 501 w 811"/>
                <a:gd name="T75" fmla="*/ 312 h 345"/>
                <a:gd name="T76" fmla="*/ 461 w 811"/>
                <a:gd name="T77" fmla="*/ 325 h 345"/>
                <a:gd name="T78" fmla="*/ 423 w 811"/>
                <a:gd name="T79" fmla="*/ 332 h 345"/>
                <a:gd name="T80" fmla="*/ 377 w 811"/>
                <a:gd name="T81" fmla="*/ 339 h 345"/>
                <a:gd name="T82" fmla="*/ 332 w 811"/>
                <a:gd name="T83" fmla="*/ 339 h 345"/>
                <a:gd name="T84" fmla="*/ 285 w 811"/>
                <a:gd name="T85" fmla="*/ 339 h 345"/>
                <a:gd name="T86" fmla="*/ 241 w 811"/>
                <a:gd name="T87" fmla="*/ 339 h 345"/>
                <a:gd name="T88" fmla="*/ 221 w 811"/>
                <a:gd name="T89" fmla="*/ 339 h 345"/>
                <a:gd name="T90" fmla="*/ 169 w 811"/>
                <a:gd name="T91" fmla="*/ 325 h 345"/>
                <a:gd name="T92" fmla="*/ 131 w 811"/>
                <a:gd name="T93" fmla="*/ 306 h 345"/>
                <a:gd name="T94" fmla="*/ 105 w 811"/>
                <a:gd name="T95" fmla="*/ 292 h 345"/>
                <a:gd name="T96" fmla="*/ 71 w 811"/>
                <a:gd name="T97" fmla="*/ 261 h 345"/>
                <a:gd name="T98" fmla="*/ 40 w 811"/>
                <a:gd name="T99" fmla="*/ 221 h 345"/>
                <a:gd name="T100" fmla="*/ 7 w 811"/>
                <a:gd name="T101" fmla="*/ 176 h 345"/>
                <a:gd name="T102" fmla="*/ 13 w 811"/>
                <a:gd name="T103" fmla="*/ 170 h 345"/>
                <a:gd name="T104" fmla="*/ 7 w 811"/>
                <a:gd name="T105" fmla="*/ 150 h 345"/>
                <a:gd name="T106" fmla="*/ 0 w 811"/>
                <a:gd name="T107" fmla="*/ 136 h 345"/>
                <a:gd name="T108" fmla="*/ 0 w 811"/>
                <a:gd name="T109" fmla="*/ 105 h 345"/>
                <a:gd name="T110" fmla="*/ 0 w 811"/>
                <a:gd name="T111" fmla="*/ 98 h 345"/>
                <a:gd name="T112" fmla="*/ 20 w 811"/>
                <a:gd name="T113" fmla="*/ 8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1" h="345">
                  <a:moveTo>
                    <a:pt x="20" y="85"/>
                  </a:moveTo>
                  <a:lnTo>
                    <a:pt x="27" y="85"/>
                  </a:lnTo>
                  <a:lnTo>
                    <a:pt x="40" y="78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6" y="72"/>
                  </a:lnTo>
                  <a:lnTo>
                    <a:pt x="85" y="72"/>
                  </a:lnTo>
                  <a:lnTo>
                    <a:pt x="105" y="72"/>
                  </a:lnTo>
                  <a:lnTo>
                    <a:pt x="131" y="72"/>
                  </a:lnTo>
                  <a:lnTo>
                    <a:pt x="149" y="72"/>
                  </a:lnTo>
                  <a:lnTo>
                    <a:pt x="169" y="72"/>
                  </a:lnTo>
                  <a:lnTo>
                    <a:pt x="189" y="72"/>
                  </a:lnTo>
                  <a:lnTo>
                    <a:pt x="209" y="72"/>
                  </a:lnTo>
                  <a:lnTo>
                    <a:pt x="227" y="72"/>
                  </a:lnTo>
                  <a:lnTo>
                    <a:pt x="247" y="72"/>
                  </a:lnTo>
                  <a:lnTo>
                    <a:pt x="274" y="72"/>
                  </a:lnTo>
                  <a:lnTo>
                    <a:pt x="292" y="72"/>
                  </a:lnTo>
                  <a:lnTo>
                    <a:pt x="312" y="72"/>
                  </a:lnTo>
                  <a:lnTo>
                    <a:pt x="332" y="72"/>
                  </a:lnTo>
                  <a:lnTo>
                    <a:pt x="352" y="72"/>
                  </a:lnTo>
                  <a:lnTo>
                    <a:pt x="370" y="72"/>
                  </a:lnTo>
                  <a:lnTo>
                    <a:pt x="390" y="72"/>
                  </a:lnTo>
                  <a:lnTo>
                    <a:pt x="417" y="65"/>
                  </a:lnTo>
                  <a:lnTo>
                    <a:pt x="435" y="65"/>
                  </a:lnTo>
                  <a:lnTo>
                    <a:pt x="455" y="65"/>
                  </a:lnTo>
                  <a:lnTo>
                    <a:pt x="475" y="65"/>
                  </a:lnTo>
                  <a:lnTo>
                    <a:pt x="495" y="65"/>
                  </a:lnTo>
                  <a:lnTo>
                    <a:pt x="513" y="65"/>
                  </a:lnTo>
                  <a:lnTo>
                    <a:pt x="533" y="60"/>
                  </a:lnTo>
                  <a:lnTo>
                    <a:pt x="553" y="60"/>
                  </a:lnTo>
                  <a:lnTo>
                    <a:pt x="573" y="60"/>
                  </a:lnTo>
                  <a:lnTo>
                    <a:pt x="597" y="53"/>
                  </a:lnTo>
                  <a:lnTo>
                    <a:pt x="617" y="53"/>
                  </a:lnTo>
                  <a:lnTo>
                    <a:pt x="637" y="47"/>
                  </a:lnTo>
                  <a:lnTo>
                    <a:pt x="655" y="47"/>
                  </a:lnTo>
                  <a:lnTo>
                    <a:pt x="675" y="40"/>
                  </a:lnTo>
                  <a:lnTo>
                    <a:pt x="695" y="40"/>
                  </a:lnTo>
                  <a:lnTo>
                    <a:pt x="715" y="34"/>
                  </a:lnTo>
                  <a:lnTo>
                    <a:pt x="733" y="27"/>
                  </a:lnTo>
                  <a:lnTo>
                    <a:pt x="753" y="20"/>
                  </a:lnTo>
                  <a:lnTo>
                    <a:pt x="773" y="14"/>
                  </a:lnTo>
                  <a:lnTo>
                    <a:pt x="792" y="7"/>
                  </a:lnTo>
                  <a:lnTo>
                    <a:pt x="811" y="0"/>
                  </a:lnTo>
                  <a:lnTo>
                    <a:pt x="811" y="0"/>
                  </a:lnTo>
                  <a:lnTo>
                    <a:pt x="805" y="27"/>
                  </a:lnTo>
                  <a:lnTo>
                    <a:pt x="798" y="60"/>
                  </a:lnTo>
                  <a:lnTo>
                    <a:pt x="787" y="85"/>
                  </a:lnTo>
                  <a:lnTo>
                    <a:pt x="787" y="85"/>
                  </a:lnTo>
                  <a:lnTo>
                    <a:pt x="780" y="92"/>
                  </a:lnTo>
                  <a:lnTo>
                    <a:pt x="773" y="105"/>
                  </a:lnTo>
                  <a:lnTo>
                    <a:pt x="767" y="118"/>
                  </a:lnTo>
                  <a:lnTo>
                    <a:pt x="767" y="118"/>
                  </a:lnTo>
                  <a:lnTo>
                    <a:pt x="767" y="118"/>
                  </a:lnTo>
                  <a:lnTo>
                    <a:pt x="767" y="125"/>
                  </a:lnTo>
                  <a:lnTo>
                    <a:pt x="767" y="125"/>
                  </a:lnTo>
                  <a:lnTo>
                    <a:pt x="767" y="125"/>
                  </a:lnTo>
                  <a:lnTo>
                    <a:pt x="747" y="143"/>
                  </a:lnTo>
                  <a:lnTo>
                    <a:pt x="733" y="163"/>
                  </a:lnTo>
                  <a:lnTo>
                    <a:pt x="715" y="183"/>
                  </a:lnTo>
                  <a:lnTo>
                    <a:pt x="702" y="196"/>
                  </a:lnTo>
                  <a:lnTo>
                    <a:pt x="682" y="214"/>
                  </a:lnTo>
                  <a:lnTo>
                    <a:pt x="662" y="228"/>
                  </a:lnTo>
                  <a:lnTo>
                    <a:pt x="644" y="241"/>
                  </a:lnTo>
                  <a:lnTo>
                    <a:pt x="624" y="254"/>
                  </a:lnTo>
                  <a:lnTo>
                    <a:pt x="611" y="261"/>
                  </a:lnTo>
                  <a:lnTo>
                    <a:pt x="591" y="274"/>
                  </a:lnTo>
                  <a:lnTo>
                    <a:pt x="591" y="274"/>
                  </a:lnTo>
                  <a:lnTo>
                    <a:pt x="591" y="274"/>
                  </a:lnTo>
                  <a:lnTo>
                    <a:pt x="591" y="274"/>
                  </a:lnTo>
                  <a:lnTo>
                    <a:pt x="591" y="274"/>
                  </a:lnTo>
                  <a:lnTo>
                    <a:pt x="591" y="274"/>
                  </a:lnTo>
                  <a:lnTo>
                    <a:pt x="573" y="286"/>
                  </a:lnTo>
                  <a:lnTo>
                    <a:pt x="546" y="292"/>
                  </a:lnTo>
                  <a:lnTo>
                    <a:pt x="519" y="299"/>
                  </a:lnTo>
                  <a:lnTo>
                    <a:pt x="519" y="299"/>
                  </a:lnTo>
                  <a:lnTo>
                    <a:pt x="501" y="312"/>
                  </a:lnTo>
                  <a:lnTo>
                    <a:pt x="481" y="319"/>
                  </a:lnTo>
                  <a:lnTo>
                    <a:pt x="461" y="325"/>
                  </a:lnTo>
                  <a:lnTo>
                    <a:pt x="441" y="325"/>
                  </a:lnTo>
                  <a:lnTo>
                    <a:pt x="423" y="332"/>
                  </a:lnTo>
                  <a:lnTo>
                    <a:pt x="397" y="339"/>
                  </a:lnTo>
                  <a:lnTo>
                    <a:pt x="377" y="339"/>
                  </a:lnTo>
                  <a:lnTo>
                    <a:pt x="352" y="339"/>
                  </a:lnTo>
                  <a:lnTo>
                    <a:pt x="332" y="339"/>
                  </a:lnTo>
                  <a:lnTo>
                    <a:pt x="305" y="345"/>
                  </a:lnTo>
                  <a:lnTo>
                    <a:pt x="285" y="339"/>
                  </a:lnTo>
                  <a:lnTo>
                    <a:pt x="261" y="339"/>
                  </a:lnTo>
                  <a:lnTo>
                    <a:pt x="241" y="339"/>
                  </a:lnTo>
                  <a:lnTo>
                    <a:pt x="221" y="339"/>
                  </a:lnTo>
                  <a:lnTo>
                    <a:pt x="221" y="339"/>
                  </a:lnTo>
                  <a:lnTo>
                    <a:pt x="196" y="332"/>
                  </a:lnTo>
                  <a:lnTo>
                    <a:pt x="169" y="325"/>
                  </a:lnTo>
                  <a:lnTo>
                    <a:pt x="149" y="312"/>
                  </a:lnTo>
                  <a:lnTo>
                    <a:pt x="131" y="306"/>
                  </a:lnTo>
                  <a:lnTo>
                    <a:pt x="105" y="292"/>
                  </a:lnTo>
                  <a:lnTo>
                    <a:pt x="105" y="292"/>
                  </a:lnTo>
                  <a:lnTo>
                    <a:pt x="91" y="279"/>
                  </a:lnTo>
                  <a:lnTo>
                    <a:pt x="71" y="261"/>
                  </a:lnTo>
                  <a:lnTo>
                    <a:pt x="53" y="241"/>
                  </a:lnTo>
                  <a:lnTo>
                    <a:pt x="40" y="221"/>
                  </a:lnTo>
                  <a:lnTo>
                    <a:pt x="27" y="203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13" y="170"/>
                  </a:lnTo>
                  <a:lnTo>
                    <a:pt x="7" y="163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0" y="136"/>
                  </a:lnTo>
                  <a:lnTo>
                    <a:pt x="0" y="12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98"/>
                  </a:lnTo>
                  <a:lnTo>
                    <a:pt x="13" y="92"/>
                  </a:lnTo>
                  <a:lnTo>
                    <a:pt x="20" y="85"/>
                  </a:lnTo>
                  <a:lnTo>
                    <a:pt x="20" y="85"/>
                  </a:lnTo>
                  <a:close/>
                </a:path>
              </a:pathLst>
            </a:custGeom>
            <a:solidFill>
              <a:srgbClr val="00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2999" name="Freeform 119"/>
            <p:cNvSpPr>
              <a:spLocks/>
            </p:cNvSpPr>
            <p:nvPr/>
          </p:nvSpPr>
          <p:spPr bwMode="auto">
            <a:xfrm>
              <a:off x="5017" y="2639"/>
              <a:ext cx="214" cy="102"/>
            </a:xfrm>
            <a:custGeom>
              <a:avLst/>
              <a:gdLst>
                <a:gd name="T0" fmla="*/ 7 w 430"/>
                <a:gd name="T1" fmla="*/ 78 h 202"/>
                <a:gd name="T2" fmla="*/ 13 w 430"/>
                <a:gd name="T3" fmla="*/ 65 h 202"/>
                <a:gd name="T4" fmla="*/ 13 w 430"/>
                <a:gd name="T5" fmla="*/ 53 h 202"/>
                <a:gd name="T6" fmla="*/ 13 w 430"/>
                <a:gd name="T7" fmla="*/ 40 h 202"/>
                <a:gd name="T8" fmla="*/ 13 w 430"/>
                <a:gd name="T9" fmla="*/ 40 h 202"/>
                <a:gd name="T10" fmla="*/ 40 w 430"/>
                <a:gd name="T11" fmla="*/ 40 h 202"/>
                <a:gd name="T12" fmla="*/ 60 w 430"/>
                <a:gd name="T13" fmla="*/ 33 h 202"/>
                <a:gd name="T14" fmla="*/ 85 w 430"/>
                <a:gd name="T15" fmla="*/ 33 h 202"/>
                <a:gd name="T16" fmla="*/ 111 w 430"/>
                <a:gd name="T17" fmla="*/ 33 h 202"/>
                <a:gd name="T18" fmla="*/ 131 w 430"/>
                <a:gd name="T19" fmla="*/ 27 h 202"/>
                <a:gd name="T20" fmla="*/ 149 w 430"/>
                <a:gd name="T21" fmla="*/ 13 h 202"/>
                <a:gd name="T22" fmla="*/ 163 w 430"/>
                <a:gd name="T23" fmla="*/ 0 h 202"/>
                <a:gd name="T24" fmla="*/ 163 w 430"/>
                <a:gd name="T25" fmla="*/ 0 h 202"/>
                <a:gd name="T26" fmla="*/ 183 w 430"/>
                <a:gd name="T27" fmla="*/ 7 h 202"/>
                <a:gd name="T28" fmla="*/ 202 w 430"/>
                <a:gd name="T29" fmla="*/ 13 h 202"/>
                <a:gd name="T30" fmla="*/ 227 w 430"/>
                <a:gd name="T31" fmla="*/ 13 h 202"/>
                <a:gd name="T32" fmla="*/ 247 w 430"/>
                <a:gd name="T33" fmla="*/ 20 h 202"/>
                <a:gd name="T34" fmla="*/ 274 w 430"/>
                <a:gd name="T35" fmla="*/ 20 h 202"/>
                <a:gd name="T36" fmla="*/ 292 w 430"/>
                <a:gd name="T37" fmla="*/ 20 h 202"/>
                <a:gd name="T38" fmla="*/ 312 w 430"/>
                <a:gd name="T39" fmla="*/ 20 h 202"/>
                <a:gd name="T40" fmla="*/ 339 w 430"/>
                <a:gd name="T41" fmla="*/ 20 h 202"/>
                <a:gd name="T42" fmla="*/ 357 w 430"/>
                <a:gd name="T43" fmla="*/ 13 h 202"/>
                <a:gd name="T44" fmla="*/ 383 w 430"/>
                <a:gd name="T45" fmla="*/ 13 h 202"/>
                <a:gd name="T46" fmla="*/ 403 w 430"/>
                <a:gd name="T47" fmla="*/ 13 h 202"/>
                <a:gd name="T48" fmla="*/ 430 w 430"/>
                <a:gd name="T49" fmla="*/ 7 h 202"/>
                <a:gd name="T50" fmla="*/ 430 w 430"/>
                <a:gd name="T51" fmla="*/ 7 h 202"/>
                <a:gd name="T52" fmla="*/ 423 w 430"/>
                <a:gd name="T53" fmla="*/ 27 h 202"/>
                <a:gd name="T54" fmla="*/ 410 w 430"/>
                <a:gd name="T55" fmla="*/ 46 h 202"/>
                <a:gd name="T56" fmla="*/ 403 w 430"/>
                <a:gd name="T57" fmla="*/ 65 h 202"/>
                <a:gd name="T58" fmla="*/ 390 w 430"/>
                <a:gd name="T59" fmla="*/ 78 h 202"/>
                <a:gd name="T60" fmla="*/ 377 w 430"/>
                <a:gd name="T61" fmla="*/ 98 h 202"/>
                <a:gd name="T62" fmla="*/ 363 w 430"/>
                <a:gd name="T63" fmla="*/ 111 h 202"/>
                <a:gd name="T64" fmla="*/ 352 w 430"/>
                <a:gd name="T65" fmla="*/ 124 h 202"/>
                <a:gd name="T66" fmla="*/ 332 w 430"/>
                <a:gd name="T67" fmla="*/ 136 h 202"/>
                <a:gd name="T68" fmla="*/ 312 w 430"/>
                <a:gd name="T69" fmla="*/ 149 h 202"/>
                <a:gd name="T70" fmla="*/ 299 w 430"/>
                <a:gd name="T71" fmla="*/ 163 h 202"/>
                <a:gd name="T72" fmla="*/ 280 w 430"/>
                <a:gd name="T73" fmla="*/ 169 h 202"/>
                <a:gd name="T74" fmla="*/ 261 w 430"/>
                <a:gd name="T75" fmla="*/ 176 h 202"/>
                <a:gd name="T76" fmla="*/ 241 w 430"/>
                <a:gd name="T77" fmla="*/ 189 h 202"/>
                <a:gd name="T78" fmla="*/ 221 w 430"/>
                <a:gd name="T79" fmla="*/ 196 h 202"/>
                <a:gd name="T80" fmla="*/ 202 w 430"/>
                <a:gd name="T81" fmla="*/ 196 h 202"/>
                <a:gd name="T82" fmla="*/ 176 w 430"/>
                <a:gd name="T83" fmla="*/ 202 h 202"/>
                <a:gd name="T84" fmla="*/ 156 w 430"/>
                <a:gd name="T85" fmla="*/ 202 h 202"/>
                <a:gd name="T86" fmla="*/ 156 w 430"/>
                <a:gd name="T87" fmla="*/ 202 h 202"/>
                <a:gd name="T88" fmla="*/ 138 w 430"/>
                <a:gd name="T89" fmla="*/ 196 h 202"/>
                <a:gd name="T90" fmla="*/ 111 w 430"/>
                <a:gd name="T91" fmla="*/ 196 h 202"/>
                <a:gd name="T92" fmla="*/ 85 w 430"/>
                <a:gd name="T93" fmla="*/ 189 h 202"/>
                <a:gd name="T94" fmla="*/ 66 w 430"/>
                <a:gd name="T95" fmla="*/ 182 h 202"/>
                <a:gd name="T96" fmla="*/ 40 w 430"/>
                <a:gd name="T97" fmla="*/ 169 h 202"/>
                <a:gd name="T98" fmla="*/ 20 w 430"/>
                <a:gd name="T99" fmla="*/ 156 h 202"/>
                <a:gd name="T100" fmla="*/ 0 w 430"/>
                <a:gd name="T101" fmla="*/ 143 h 202"/>
                <a:gd name="T102" fmla="*/ 0 w 430"/>
                <a:gd name="T103" fmla="*/ 143 h 202"/>
                <a:gd name="T104" fmla="*/ 0 w 430"/>
                <a:gd name="T105" fmla="*/ 118 h 202"/>
                <a:gd name="T106" fmla="*/ 0 w 430"/>
                <a:gd name="T107" fmla="*/ 98 h 202"/>
                <a:gd name="T108" fmla="*/ 7 w 430"/>
                <a:gd name="T109" fmla="*/ 78 h 202"/>
                <a:gd name="T110" fmla="*/ 7 w 430"/>
                <a:gd name="T111" fmla="*/ 7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0" h="202">
                  <a:moveTo>
                    <a:pt x="7" y="78"/>
                  </a:moveTo>
                  <a:lnTo>
                    <a:pt x="13" y="65"/>
                  </a:lnTo>
                  <a:lnTo>
                    <a:pt x="13" y="53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40" y="40"/>
                  </a:lnTo>
                  <a:lnTo>
                    <a:pt x="60" y="33"/>
                  </a:lnTo>
                  <a:lnTo>
                    <a:pt x="85" y="33"/>
                  </a:lnTo>
                  <a:lnTo>
                    <a:pt x="111" y="33"/>
                  </a:lnTo>
                  <a:lnTo>
                    <a:pt x="131" y="27"/>
                  </a:lnTo>
                  <a:lnTo>
                    <a:pt x="149" y="13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83" y="7"/>
                  </a:lnTo>
                  <a:lnTo>
                    <a:pt x="202" y="13"/>
                  </a:lnTo>
                  <a:lnTo>
                    <a:pt x="227" y="13"/>
                  </a:lnTo>
                  <a:lnTo>
                    <a:pt x="247" y="20"/>
                  </a:lnTo>
                  <a:lnTo>
                    <a:pt x="274" y="20"/>
                  </a:lnTo>
                  <a:lnTo>
                    <a:pt x="292" y="20"/>
                  </a:lnTo>
                  <a:lnTo>
                    <a:pt x="312" y="20"/>
                  </a:lnTo>
                  <a:lnTo>
                    <a:pt x="339" y="20"/>
                  </a:lnTo>
                  <a:lnTo>
                    <a:pt x="357" y="13"/>
                  </a:lnTo>
                  <a:lnTo>
                    <a:pt x="383" y="13"/>
                  </a:lnTo>
                  <a:lnTo>
                    <a:pt x="403" y="13"/>
                  </a:lnTo>
                  <a:lnTo>
                    <a:pt x="430" y="7"/>
                  </a:lnTo>
                  <a:lnTo>
                    <a:pt x="430" y="7"/>
                  </a:lnTo>
                  <a:lnTo>
                    <a:pt x="423" y="27"/>
                  </a:lnTo>
                  <a:lnTo>
                    <a:pt x="410" y="46"/>
                  </a:lnTo>
                  <a:lnTo>
                    <a:pt x="403" y="65"/>
                  </a:lnTo>
                  <a:lnTo>
                    <a:pt x="390" y="78"/>
                  </a:lnTo>
                  <a:lnTo>
                    <a:pt x="377" y="98"/>
                  </a:lnTo>
                  <a:lnTo>
                    <a:pt x="363" y="111"/>
                  </a:lnTo>
                  <a:lnTo>
                    <a:pt x="352" y="124"/>
                  </a:lnTo>
                  <a:lnTo>
                    <a:pt x="332" y="136"/>
                  </a:lnTo>
                  <a:lnTo>
                    <a:pt x="312" y="149"/>
                  </a:lnTo>
                  <a:lnTo>
                    <a:pt x="299" y="163"/>
                  </a:lnTo>
                  <a:lnTo>
                    <a:pt x="280" y="169"/>
                  </a:lnTo>
                  <a:lnTo>
                    <a:pt x="261" y="176"/>
                  </a:lnTo>
                  <a:lnTo>
                    <a:pt x="241" y="189"/>
                  </a:lnTo>
                  <a:lnTo>
                    <a:pt x="221" y="196"/>
                  </a:lnTo>
                  <a:lnTo>
                    <a:pt x="202" y="196"/>
                  </a:lnTo>
                  <a:lnTo>
                    <a:pt x="176" y="202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38" y="196"/>
                  </a:lnTo>
                  <a:lnTo>
                    <a:pt x="111" y="196"/>
                  </a:lnTo>
                  <a:lnTo>
                    <a:pt x="85" y="189"/>
                  </a:lnTo>
                  <a:lnTo>
                    <a:pt x="66" y="182"/>
                  </a:lnTo>
                  <a:lnTo>
                    <a:pt x="40" y="169"/>
                  </a:lnTo>
                  <a:lnTo>
                    <a:pt x="20" y="156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18"/>
                  </a:lnTo>
                  <a:lnTo>
                    <a:pt x="0" y="98"/>
                  </a:lnTo>
                  <a:lnTo>
                    <a:pt x="7" y="78"/>
                  </a:lnTo>
                  <a:lnTo>
                    <a:pt x="7" y="78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3000" name="Freeform 120"/>
            <p:cNvSpPr>
              <a:spLocks/>
            </p:cNvSpPr>
            <p:nvPr/>
          </p:nvSpPr>
          <p:spPr bwMode="auto">
            <a:xfrm>
              <a:off x="5036" y="2426"/>
              <a:ext cx="62" cy="39"/>
            </a:xfrm>
            <a:custGeom>
              <a:avLst/>
              <a:gdLst>
                <a:gd name="T0" fmla="*/ 26 w 123"/>
                <a:gd name="T1" fmla="*/ 7 h 78"/>
                <a:gd name="T2" fmla="*/ 51 w 123"/>
                <a:gd name="T3" fmla="*/ 0 h 78"/>
                <a:gd name="T4" fmla="*/ 71 w 123"/>
                <a:gd name="T5" fmla="*/ 7 h 78"/>
                <a:gd name="T6" fmla="*/ 98 w 123"/>
                <a:gd name="T7" fmla="*/ 7 h 78"/>
                <a:gd name="T8" fmla="*/ 98 w 123"/>
                <a:gd name="T9" fmla="*/ 7 h 78"/>
                <a:gd name="T10" fmla="*/ 103 w 123"/>
                <a:gd name="T11" fmla="*/ 13 h 78"/>
                <a:gd name="T12" fmla="*/ 116 w 123"/>
                <a:gd name="T13" fmla="*/ 20 h 78"/>
                <a:gd name="T14" fmla="*/ 123 w 123"/>
                <a:gd name="T15" fmla="*/ 27 h 78"/>
                <a:gd name="T16" fmla="*/ 123 w 123"/>
                <a:gd name="T17" fmla="*/ 27 h 78"/>
                <a:gd name="T18" fmla="*/ 123 w 123"/>
                <a:gd name="T19" fmla="*/ 40 h 78"/>
                <a:gd name="T20" fmla="*/ 116 w 123"/>
                <a:gd name="T21" fmla="*/ 58 h 78"/>
                <a:gd name="T22" fmla="*/ 109 w 123"/>
                <a:gd name="T23" fmla="*/ 65 h 78"/>
                <a:gd name="T24" fmla="*/ 109 w 123"/>
                <a:gd name="T25" fmla="*/ 65 h 78"/>
                <a:gd name="T26" fmla="*/ 91 w 123"/>
                <a:gd name="T27" fmla="*/ 78 h 78"/>
                <a:gd name="T28" fmla="*/ 65 w 123"/>
                <a:gd name="T29" fmla="*/ 78 h 78"/>
                <a:gd name="T30" fmla="*/ 38 w 123"/>
                <a:gd name="T31" fmla="*/ 78 h 78"/>
                <a:gd name="T32" fmla="*/ 38 w 123"/>
                <a:gd name="T33" fmla="*/ 78 h 78"/>
                <a:gd name="T34" fmla="*/ 26 w 123"/>
                <a:gd name="T35" fmla="*/ 71 h 78"/>
                <a:gd name="T36" fmla="*/ 13 w 123"/>
                <a:gd name="T37" fmla="*/ 58 h 78"/>
                <a:gd name="T38" fmla="*/ 0 w 123"/>
                <a:gd name="T39" fmla="*/ 47 h 78"/>
                <a:gd name="T40" fmla="*/ 0 w 123"/>
                <a:gd name="T41" fmla="*/ 47 h 78"/>
                <a:gd name="T42" fmla="*/ 7 w 123"/>
                <a:gd name="T43" fmla="*/ 33 h 78"/>
                <a:gd name="T44" fmla="*/ 13 w 123"/>
                <a:gd name="T45" fmla="*/ 13 h 78"/>
                <a:gd name="T46" fmla="*/ 26 w 123"/>
                <a:gd name="T47" fmla="*/ 7 h 78"/>
                <a:gd name="T48" fmla="*/ 26 w 123"/>
                <a:gd name="T49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3" h="78">
                  <a:moveTo>
                    <a:pt x="26" y="7"/>
                  </a:moveTo>
                  <a:lnTo>
                    <a:pt x="51" y="0"/>
                  </a:lnTo>
                  <a:lnTo>
                    <a:pt x="71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3" y="13"/>
                  </a:lnTo>
                  <a:lnTo>
                    <a:pt x="116" y="20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40"/>
                  </a:lnTo>
                  <a:lnTo>
                    <a:pt x="116" y="58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91" y="78"/>
                  </a:lnTo>
                  <a:lnTo>
                    <a:pt x="65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26" y="71"/>
                  </a:lnTo>
                  <a:lnTo>
                    <a:pt x="13" y="58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7" y="33"/>
                  </a:lnTo>
                  <a:lnTo>
                    <a:pt x="13" y="13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3001" name="Freeform 121"/>
            <p:cNvSpPr>
              <a:spLocks/>
            </p:cNvSpPr>
            <p:nvPr/>
          </p:nvSpPr>
          <p:spPr bwMode="auto">
            <a:xfrm>
              <a:off x="5046" y="2436"/>
              <a:ext cx="45" cy="22"/>
            </a:xfrm>
            <a:custGeom>
              <a:avLst/>
              <a:gdLst>
                <a:gd name="T0" fmla="*/ 6 w 89"/>
                <a:gd name="T1" fmla="*/ 0 h 45"/>
                <a:gd name="T2" fmla="*/ 6 w 89"/>
                <a:gd name="T3" fmla="*/ 7 h 45"/>
                <a:gd name="T4" fmla="*/ 6 w 89"/>
                <a:gd name="T5" fmla="*/ 7 h 45"/>
                <a:gd name="T6" fmla="*/ 6 w 89"/>
                <a:gd name="T7" fmla="*/ 7 h 45"/>
                <a:gd name="T8" fmla="*/ 6 w 89"/>
                <a:gd name="T9" fmla="*/ 7 h 45"/>
                <a:gd name="T10" fmla="*/ 11 w 89"/>
                <a:gd name="T11" fmla="*/ 13 h 45"/>
                <a:gd name="T12" fmla="*/ 18 w 89"/>
                <a:gd name="T13" fmla="*/ 13 h 45"/>
                <a:gd name="T14" fmla="*/ 25 w 89"/>
                <a:gd name="T15" fmla="*/ 7 h 45"/>
                <a:gd name="T16" fmla="*/ 25 w 89"/>
                <a:gd name="T17" fmla="*/ 7 h 45"/>
                <a:gd name="T18" fmla="*/ 38 w 89"/>
                <a:gd name="T19" fmla="*/ 0 h 45"/>
                <a:gd name="T20" fmla="*/ 58 w 89"/>
                <a:gd name="T21" fmla="*/ 0 h 45"/>
                <a:gd name="T22" fmla="*/ 78 w 89"/>
                <a:gd name="T23" fmla="*/ 7 h 45"/>
                <a:gd name="T24" fmla="*/ 78 w 89"/>
                <a:gd name="T25" fmla="*/ 7 h 45"/>
                <a:gd name="T26" fmla="*/ 83 w 89"/>
                <a:gd name="T27" fmla="*/ 7 h 45"/>
                <a:gd name="T28" fmla="*/ 83 w 89"/>
                <a:gd name="T29" fmla="*/ 13 h 45"/>
                <a:gd name="T30" fmla="*/ 89 w 89"/>
                <a:gd name="T31" fmla="*/ 20 h 45"/>
                <a:gd name="T32" fmla="*/ 89 w 89"/>
                <a:gd name="T33" fmla="*/ 20 h 45"/>
                <a:gd name="T34" fmla="*/ 89 w 89"/>
                <a:gd name="T35" fmla="*/ 20 h 45"/>
                <a:gd name="T36" fmla="*/ 83 w 89"/>
                <a:gd name="T37" fmla="*/ 20 h 45"/>
                <a:gd name="T38" fmla="*/ 83 w 89"/>
                <a:gd name="T39" fmla="*/ 20 h 45"/>
                <a:gd name="T40" fmla="*/ 83 w 89"/>
                <a:gd name="T41" fmla="*/ 20 h 45"/>
                <a:gd name="T42" fmla="*/ 83 w 89"/>
                <a:gd name="T43" fmla="*/ 27 h 45"/>
                <a:gd name="T44" fmla="*/ 83 w 89"/>
                <a:gd name="T45" fmla="*/ 33 h 45"/>
                <a:gd name="T46" fmla="*/ 78 w 89"/>
                <a:gd name="T47" fmla="*/ 38 h 45"/>
                <a:gd name="T48" fmla="*/ 78 w 89"/>
                <a:gd name="T49" fmla="*/ 38 h 45"/>
                <a:gd name="T50" fmla="*/ 51 w 89"/>
                <a:gd name="T51" fmla="*/ 45 h 45"/>
                <a:gd name="T52" fmla="*/ 31 w 89"/>
                <a:gd name="T53" fmla="*/ 45 h 45"/>
                <a:gd name="T54" fmla="*/ 6 w 89"/>
                <a:gd name="T55" fmla="*/ 33 h 45"/>
                <a:gd name="T56" fmla="*/ 6 w 89"/>
                <a:gd name="T57" fmla="*/ 33 h 45"/>
                <a:gd name="T58" fmla="*/ 0 w 89"/>
                <a:gd name="T59" fmla="*/ 27 h 45"/>
                <a:gd name="T60" fmla="*/ 0 w 89"/>
                <a:gd name="T61" fmla="*/ 13 h 45"/>
                <a:gd name="T62" fmla="*/ 6 w 89"/>
                <a:gd name="T63" fmla="*/ 7 h 45"/>
                <a:gd name="T64" fmla="*/ 6 w 89"/>
                <a:gd name="T65" fmla="*/ 7 h 45"/>
                <a:gd name="T66" fmla="*/ 6 w 89"/>
                <a:gd name="T67" fmla="*/ 0 h 45"/>
                <a:gd name="T68" fmla="*/ 6 w 89"/>
                <a:gd name="T69" fmla="*/ 0 h 45"/>
                <a:gd name="T70" fmla="*/ 6 w 89"/>
                <a:gd name="T71" fmla="*/ 0 h 45"/>
                <a:gd name="T72" fmla="*/ 6 w 89"/>
                <a:gd name="T7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9" h="45">
                  <a:moveTo>
                    <a:pt x="6" y="0"/>
                  </a:move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11" y="13"/>
                  </a:lnTo>
                  <a:lnTo>
                    <a:pt x="18" y="13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38" y="0"/>
                  </a:lnTo>
                  <a:lnTo>
                    <a:pt x="58" y="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83" y="7"/>
                  </a:lnTo>
                  <a:lnTo>
                    <a:pt x="83" y="13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7"/>
                  </a:lnTo>
                  <a:lnTo>
                    <a:pt x="83" y="33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51" y="45"/>
                  </a:lnTo>
                  <a:lnTo>
                    <a:pt x="31" y="45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F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3002" name="Freeform 122"/>
            <p:cNvSpPr>
              <a:spLocks/>
            </p:cNvSpPr>
            <p:nvPr/>
          </p:nvSpPr>
          <p:spPr bwMode="auto">
            <a:xfrm>
              <a:off x="5198" y="2315"/>
              <a:ext cx="189" cy="104"/>
            </a:xfrm>
            <a:custGeom>
              <a:avLst/>
              <a:gdLst>
                <a:gd name="T0" fmla="*/ 112 w 377"/>
                <a:gd name="T1" fmla="*/ 13 h 207"/>
                <a:gd name="T2" fmla="*/ 138 w 377"/>
                <a:gd name="T3" fmla="*/ 13 h 207"/>
                <a:gd name="T4" fmla="*/ 163 w 377"/>
                <a:gd name="T5" fmla="*/ 6 h 207"/>
                <a:gd name="T6" fmla="*/ 190 w 377"/>
                <a:gd name="T7" fmla="*/ 6 h 207"/>
                <a:gd name="T8" fmla="*/ 190 w 377"/>
                <a:gd name="T9" fmla="*/ 6 h 207"/>
                <a:gd name="T10" fmla="*/ 214 w 377"/>
                <a:gd name="T11" fmla="*/ 6 h 207"/>
                <a:gd name="T12" fmla="*/ 241 w 377"/>
                <a:gd name="T13" fmla="*/ 0 h 207"/>
                <a:gd name="T14" fmla="*/ 268 w 377"/>
                <a:gd name="T15" fmla="*/ 0 h 207"/>
                <a:gd name="T16" fmla="*/ 292 w 377"/>
                <a:gd name="T17" fmla="*/ 6 h 207"/>
                <a:gd name="T18" fmla="*/ 292 w 377"/>
                <a:gd name="T19" fmla="*/ 6 h 207"/>
                <a:gd name="T20" fmla="*/ 292 w 377"/>
                <a:gd name="T21" fmla="*/ 6 h 207"/>
                <a:gd name="T22" fmla="*/ 292 w 377"/>
                <a:gd name="T23" fmla="*/ 6 h 207"/>
                <a:gd name="T24" fmla="*/ 292 w 377"/>
                <a:gd name="T25" fmla="*/ 0 h 207"/>
                <a:gd name="T26" fmla="*/ 292 w 377"/>
                <a:gd name="T27" fmla="*/ 0 h 207"/>
                <a:gd name="T28" fmla="*/ 306 w 377"/>
                <a:gd name="T29" fmla="*/ 19 h 207"/>
                <a:gd name="T30" fmla="*/ 326 w 377"/>
                <a:gd name="T31" fmla="*/ 39 h 207"/>
                <a:gd name="T32" fmla="*/ 339 w 377"/>
                <a:gd name="T33" fmla="*/ 59 h 207"/>
                <a:gd name="T34" fmla="*/ 346 w 377"/>
                <a:gd name="T35" fmla="*/ 77 h 207"/>
                <a:gd name="T36" fmla="*/ 357 w 377"/>
                <a:gd name="T37" fmla="*/ 97 h 207"/>
                <a:gd name="T38" fmla="*/ 364 w 377"/>
                <a:gd name="T39" fmla="*/ 124 h 207"/>
                <a:gd name="T40" fmla="*/ 364 w 377"/>
                <a:gd name="T41" fmla="*/ 124 h 207"/>
                <a:gd name="T42" fmla="*/ 377 w 377"/>
                <a:gd name="T43" fmla="*/ 131 h 207"/>
                <a:gd name="T44" fmla="*/ 377 w 377"/>
                <a:gd name="T45" fmla="*/ 136 h 207"/>
                <a:gd name="T46" fmla="*/ 377 w 377"/>
                <a:gd name="T47" fmla="*/ 149 h 207"/>
                <a:gd name="T48" fmla="*/ 377 w 377"/>
                <a:gd name="T49" fmla="*/ 149 h 207"/>
                <a:gd name="T50" fmla="*/ 370 w 377"/>
                <a:gd name="T51" fmla="*/ 155 h 207"/>
                <a:gd name="T52" fmla="*/ 364 w 377"/>
                <a:gd name="T53" fmla="*/ 162 h 207"/>
                <a:gd name="T54" fmla="*/ 352 w 377"/>
                <a:gd name="T55" fmla="*/ 175 h 207"/>
                <a:gd name="T56" fmla="*/ 352 w 377"/>
                <a:gd name="T57" fmla="*/ 175 h 207"/>
                <a:gd name="T58" fmla="*/ 339 w 377"/>
                <a:gd name="T59" fmla="*/ 175 h 207"/>
                <a:gd name="T60" fmla="*/ 319 w 377"/>
                <a:gd name="T61" fmla="*/ 182 h 207"/>
                <a:gd name="T62" fmla="*/ 306 w 377"/>
                <a:gd name="T63" fmla="*/ 189 h 207"/>
                <a:gd name="T64" fmla="*/ 306 w 377"/>
                <a:gd name="T65" fmla="*/ 189 h 207"/>
                <a:gd name="T66" fmla="*/ 281 w 377"/>
                <a:gd name="T67" fmla="*/ 189 h 207"/>
                <a:gd name="T68" fmla="*/ 261 w 377"/>
                <a:gd name="T69" fmla="*/ 195 h 207"/>
                <a:gd name="T70" fmla="*/ 234 w 377"/>
                <a:gd name="T71" fmla="*/ 195 h 207"/>
                <a:gd name="T72" fmla="*/ 214 w 377"/>
                <a:gd name="T73" fmla="*/ 195 h 207"/>
                <a:gd name="T74" fmla="*/ 196 w 377"/>
                <a:gd name="T75" fmla="*/ 202 h 207"/>
                <a:gd name="T76" fmla="*/ 170 w 377"/>
                <a:gd name="T77" fmla="*/ 202 h 207"/>
                <a:gd name="T78" fmla="*/ 150 w 377"/>
                <a:gd name="T79" fmla="*/ 202 h 207"/>
                <a:gd name="T80" fmla="*/ 132 w 377"/>
                <a:gd name="T81" fmla="*/ 207 h 207"/>
                <a:gd name="T82" fmla="*/ 105 w 377"/>
                <a:gd name="T83" fmla="*/ 207 h 207"/>
                <a:gd name="T84" fmla="*/ 85 w 377"/>
                <a:gd name="T85" fmla="*/ 207 h 207"/>
                <a:gd name="T86" fmla="*/ 60 w 377"/>
                <a:gd name="T87" fmla="*/ 207 h 207"/>
                <a:gd name="T88" fmla="*/ 40 w 377"/>
                <a:gd name="T89" fmla="*/ 207 h 207"/>
                <a:gd name="T90" fmla="*/ 14 w 377"/>
                <a:gd name="T91" fmla="*/ 207 h 207"/>
                <a:gd name="T92" fmla="*/ 14 w 377"/>
                <a:gd name="T93" fmla="*/ 207 h 207"/>
                <a:gd name="T94" fmla="*/ 7 w 377"/>
                <a:gd name="T95" fmla="*/ 195 h 207"/>
                <a:gd name="T96" fmla="*/ 0 w 377"/>
                <a:gd name="T97" fmla="*/ 175 h 207"/>
                <a:gd name="T98" fmla="*/ 7 w 377"/>
                <a:gd name="T99" fmla="*/ 162 h 207"/>
                <a:gd name="T100" fmla="*/ 7 w 377"/>
                <a:gd name="T101" fmla="*/ 162 h 207"/>
                <a:gd name="T102" fmla="*/ 20 w 377"/>
                <a:gd name="T103" fmla="*/ 142 h 207"/>
                <a:gd name="T104" fmla="*/ 27 w 377"/>
                <a:gd name="T105" fmla="*/ 124 h 207"/>
                <a:gd name="T106" fmla="*/ 40 w 377"/>
                <a:gd name="T107" fmla="*/ 104 h 207"/>
                <a:gd name="T108" fmla="*/ 54 w 377"/>
                <a:gd name="T109" fmla="*/ 84 h 207"/>
                <a:gd name="T110" fmla="*/ 67 w 377"/>
                <a:gd name="T111" fmla="*/ 64 h 207"/>
                <a:gd name="T112" fmla="*/ 78 w 377"/>
                <a:gd name="T113" fmla="*/ 46 h 207"/>
                <a:gd name="T114" fmla="*/ 92 w 377"/>
                <a:gd name="T115" fmla="*/ 26 h 207"/>
                <a:gd name="T116" fmla="*/ 112 w 377"/>
                <a:gd name="T117" fmla="*/ 13 h 207"/>
                <a:gd name="T118" fmla="*/ 112 w 377"/>
                <a:gd name="T119" fmla="*/ 1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7" h="207">
                  <a:moveTo>
                    <a:pt x="112" y="13"/>
                  </a:moveTo>
                  <a:lnTo>
                    <a:pt x="138" y="13"/>
                  </a:lnTo>
                  <a:lnTo>
                    <a:pt x="163" y="6"/>
                  </a:lnTo>
                  <a:lnTo>
                    <a:pt x="190" y="6"/>
                  </a:lnTo>
                  <a:lnTo>
                    <a:pt x="190" y="6"/>
                  </a:lnTo>
                  <a:lnTo>
                    <a:pt x="214" y="6"/>
                  </a:lnTo>
                  <a:lnTo>
                    <a:pt x="241" y="0"/>
                  </a:lnTo>
                  <a:lnTo>
                    <a:pt x="268" y="0"/>
                  </a:lnTo>
                  <a:lnTo>
                    <a:pt x="292" y="6"/>
                  </a:lnTo>
                  <a:lnTo>
                    <a:pt x="292" y="6"/>
                  </a:lnTo>
                  <a:lnTo>
                    <a:pt x="292" y="6"/>
                  </a:lnTo>
                  <a:lnTo>
                    <a:pt x="292" y="6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306" y="19"/>
                  </a:lnTo>
                  <a:lnTo>
                    <a:pt x="326" y="39"/>
                  </a:lnTo>
                  <a:lnTo>
                    <a:pt x="339" y="59"/>
                  </a:lnTo>
                  <a:lnTo>
                    <a:pt x="346" y="77"/>
                  </a:lnTo>
                  <a:lnTo>
                    <a:pt x="357" y="97"/>
                  </a:lnTo>
                  <a:lnTo>
                    <a:pt x="364" y="124"/>
                  </a:lnTo>
                  <a:lnTo>
                    <a:pt x="364" y="124"/>
                  </a:lnTo>
                  <a:lnTo>
                    <a:pt x="377" y="131"/>
                  </a:lnTo>
                  <a:lnTo>
                    <a:pt x="377" y="136"/>
                  </a:lnTo>
                  <a:lnTo>
                    <a:pt x="377" y="149"/>
                  </a:lnTo>
                  <a:lnTo>
                    <a:pt x="377" y="149"/>
                  </a:lnTo>
                  <a:lnTo>
                    <a:pt x="370" y="155"/>
                  </a:lnTo>
                  <a:lnTo>
                    <a:pt x="364" y="162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39" y="175"/>
                  </a:lnTo>
                  <a:lnTo>
                    <a:pt x="319" y="182"/>
                  </a:lnTo>
                  <a:lnTo>
                    <a:pt x="306" y="189"/>
                  </a:lnTo>
                  <a:lnTo>
                    <a:pt x="306" y="189"/>
                  </a:lnTo>
                  <a:lnTo>
                    <a:pt x="281" y="189"/>
                  </a:lnTo>
                  <a:lnTo>
                    <a:pt x="261" y="195"/>
                  </a:lnTo>
                  <a:lnTo>
                    <a:pt x="234" y="195"/>
                  </a:lnTo>
                  <a:lnTo>
                    <a:pt x="214" y="195"/>
                  </a:lnTo>
                  <a:lnTo>
                    <a:pt x="196" y="202"/>
                  </a:lnTo>
                  <a:lnTo>
                    <a:pt x="170" y="202"/>
                  </a:lnTo>
                  <a:lnTo>
                    <a:pt x="150" y="202"/>
                  </a:lnTo>
                  <a:lnTo>
                    <a:pt x="132" y="207"/>
                  </a:lnTo>
                  <a:lnTo>
                    <a:pt x="105" y="207"/>
                  </a:lnTo>
                  <a:lnTo>
                    <a:pt x="85" y="207"/>
                  </a:lnTo>
                  <a:lnTo>
                    <a:pt x="60" y="207"/>
                  </a:lnTo>
                  <a:lnTo>
                    <a:pt x="40" y="207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7" y="195"/>
                  </a:lnTo>
                  <a:lnTo>
                    <a:pt x="0" y="175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20" y="142"/>
                  </a:lnTo>
                  <a:lnTo>
                    <a:pt x="27" y="124"/>
                  </a:lnTo>
                  <a:lnTo>
                    <a:pt x="40" y="104"/>
                  </a:lnTo>
                  <a:lnTo>
                    <a:pt x="54" y="84"/>
                  </a:lnTo>
                  <a:lnTo>
                    <a:pt x="67" y="64"/>
                  </a:lnTo>
                  <a:lnTo>
                    <a:pt x="78" y="46"/>
                  </a:lnTo>
                  <a:lnTo>
                    <a:pt x="92" y="26"/>
                  </a:lnTo>
                  <a:lnTo>
                    <a:pt x="112" y="13"/>
                  </a:lnTo>
                  <a:lnTo>
                    <a:pt x="11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3003" name="Freeform 123"/>
            <p:cNvSpPr>
              <a:spLocks/>
            </p:cNvSpPr>
            <p:nvPr/>
          </p:nvSpPr>
          <p:spPr bwMode="auto">
            <a:xfrm>
              <a:off x="5208" y="2322"/>
              <a:ext cx="172" cy="94"/>
            </a:xfrm>
            <a:custGeom>
              <a:avLst/>
              <a:gdLst>
                <a:gd name="T0" fmla="*/ 85 w 344"/>
                <a:gd name="T1" fmla="*/ 20 h 189"/>
                <a:gd name="T2" fmla="*/ 112 w 344"/>
                <a:gd name="T3" fmla="*/ 13 h 189"/>
                <a:gd name="T4" fmla="*/ 136 w 344"/>
                <a:gd name="T5" fmla="*/ 6 h 189"/>
                <a:gd name="T6" fmla="*/ 163 w 344"/>
                <a:gd name="T7" fmla="*/ 6 h 189"/>
                <a:gd name="T8" fmla="*/ 190 w 344"/>
                <a:gd name="T9" fmla="*/ 0 h 189"/>
                <a:gd name="T10" fmla="*/ 214 w 344"/>
                <a:gd name="T11" fmla="*/ 0 h 189"/>
                <a:gd name="T12" fmla="*/ 234 w 344"/>
                <a:gd name="T13" fmla="*/ 0 h 189"/>
                <a:gd name="T14" fmla="*/ 261 w 344"/>
                <a:gd name="T15" fmla="*/ 6 h 189"/>
                <a:gd name="T16" fmla="*/ 261 w 344"/>
                <a:gd name="T17" fmla="*/ 6 h 189"/>
                <a:gd name="T18" fmla="*/ 279 w 344"/>
                <a:gd name="T19" fmla="*/ 20 h 189"/>
                <a:gd name="T20" fmla="*/ 299 w 344"/>
                <a:gd name="T21" fmla="*/ 46 h 189"/>
                <a:gd name="T22" fmla="*/ 312 w 344"/>
                <a:gd name="T23" fmla="*/ 64 h 189"/>
                <a:gd name="T24" fmla="*/ 319 w 344"/>
                <a:gd name="T25" fmla="*/ 91 h 189"/>
                <a:gd name="T26" fmla="*/ 319 w 344"/>
                <a:gd name="T27" fmla="*/ 91 h 189"/>
                <a:gd name="T28" fmla="*/ 326 w 344"/>
                <a:gd name="T29" fmla="*/ 104 h 189"/>
                <a:gd name="T30" fmla="*/ 337 w 344"/>
                <a:gd name="T31" fmla="*/ 118 h 189"/>
                <a:gd name="T32" fmla="*/ 344 w 344"/>
                <a:gd name="T33" fmla="*/ 129 h 189"/>
                <a:gd name="T34" fmla="*/ 344 w 344"/>
                <a:gd name="T35" fmla="*/ 129 h 189"/>
                <a:gd name="T36" fmla="*/ 337 w 344"/>
                <a:gd name="T37" fmla="*/ 136 h 189"/>
                <a:gd name="T38" fmla="*/ 337 w 344"/>
                <a:gd name="T39" fmla="*/ 142 h 189"/>
                <a:gd name="T40" fmla="*/ 332 w 344"/>
                <a:gd name="T41" fmla="*/ 149 h 189"/>
                <a:gd name="T42" fmla="*/ 332 w 344"/>
                <a:gd name="T43" fmla="*/ 149 h 189"/>
                <a:gd name="T44" fmla="*/ 306 w 344"/>
                <a:gd name="T45" fmla="*/ 156 h 189"/>
                <a:gd name="T46" fmla="*/ 286 w 344"/>
                <a:gd name="T47" fmla="*/ 162 h 189"/>
                <a:gd name="T48" fmla="*/ 266 w 344"/>
                <a:gd name="T49" fmla="*/ 162 h 189"/>
                <a:gd name="T50" fmla="*/ 248 w 344"/>
                <a:gd name="T51" fmla="*/ 169 h 189"/>
                <a:gd name="T52" fmla="*/ 221 w 344"/>
                <a:gd name="T53" fmla="*/ 169 h 189"/>
                <a:gd name="T54" fmla="*/ 201 w 344"/>
                <a:gd name="T55" fmla="*/ 176 h 189"/>
                <a:gd name="T56" fmla="*/ 183 w 344"/>
                <a:gd name="T57" fmla="*/ 176 h 189"/>
                <a:gd name="T58" fmla="*/ 156 w 344"/>
                <a:gd name="T59" fmla="*/ 176 h 189"/>
                <a:gd name="T60" fmla="*/ 136 w 344"/>
                <a:gd name="T61" fmla="*/ 176 h 189"/>
                <a:gd name="T62" fmla="*/ 112 w 344"/>
                <a:gd name="T63" fmla="*/ 182 h 189"/>
                <a:gd name="T64" fmla="*/ 92 w 344"/>
                <a:gd name="T65" fmla="*/ 182 h 189"/>
                <a:gd name="T66" fmla="*/ 65 w 344"/>
                <a:gd name="T67" fmla="*/ 182 h 189"/>
                <a:gd name="T68" fmla="*/ 47 w 344"/>
                <a:gd name="T69" fmla="*/ 182 h 189"/>
                <a:gd name="T70" fmla="*/ 20 w 344"/>
                <a:gd name="T71" fmla="*/ 189 h 189"/>
                <a:gd name="T72" fmla="*/ 20 w 344"/>
                <a:gd name="T73" fmla="*/ 189 h 189"/>
                <a:gd name="T74" fmla="*/ 7 w 344"/>
                <a:gd name="T75" fmla="*/ 182 h 189"/>
                <a:gd name="T76" fmla="*/ 0 w 344"/>
                <a:gd name="T77" fmla="*/ 176 h 189"/>
                <a:gd name="T78" fmla="*/ 0 w 344"/>
                <a:gd name="T79" fmla="*/ 162 h 189"/>
                <a:gd name="T80" fmla="*/ 0 w 344"/>
                <a:gd name="T81" fmla="*/ 162 h 189"/>
                <a:gd name="T82" fmla="*/ 7 w 344"/>
                <a:gd name="T83" fmla="*/ 156 h 189"/>
                <a:gd name="T84" fmla="*/ 7 w 344"/>
                <a:gd name="T85" fmla="*/ 149 h 189"/>
                <a:gd name="T86" fmla="*/ 7 w 344"/>
                <a:gd name="T87" fmla="*/ 149 h 189"/>
                <a:gd name="T88" fmla="*/ 7 w 344"/>
                <a:gd name="T89" fmla="*/ 149 h 189"/>
                <a:gd name="T90" fmla="*/ 14 w 344"/>
                <a:gd name="T91" fmla="*/ 123 h 189"/>
                <a:gd name="T92" fmla="*/ 27 w 344"/>
                <a:gd name="T93" fmla="*/ 104 h 189"/>
                <a:gd name="T94" fmla="*/ 40 w 344"/>
                <a:gd name="T95" fmla="*/ 78 h 189"/>
                <a:gd name="T96" fmla="*/ 52 w 344"/>
                <a:gd name="T97" fmla="*/ 58 h 189"/>
                <a:gd name="T98" fmla="*/ 72 w 344"/>
                <a:gd name="T99" fmla="*/ 40 h 189"/>
                <a:gd name="T100" fmla="*/ 85 w 344"/>
                <a:gd name="T101" fmla="*/ 20 h 189"/>
                <a:gd name="T102" fmla="*/ 85 w 344"/>
                <a:gd name="T103" fmla="*/ 2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" h="189">
                  <a:moveTo>
                    <a:pt x="85" y="20"/>
                  </a:moveTo>
                  <a:lnTo>
                    <a:pt x="112" y="13"/>
                  </a:lnTo>
                  <a:lnTo>
                    <a:pt x="136" y="6"/>
                  </a:lnTo>
                  <a:lnTo>
                    <a:pt x="163" y="6"/>
                  </a:lnTo>
                  <a:lnTo>
                    <a:pt x="190" y="0"/>
                  </a:lnTo>
                  <a:lnTo>
                    <a:pt x="214" y="0"/>
                  </a:lnTo>
                  <a:lnTo>
                    <a:pt x="234" y="0"/>
                  </a:lnTo>
                  <a:lnTo>
                    <a:pt x="261" y="6"/>
                  </a:lnTo>
                  <a:lnTo>
                    <a:pt x="261" y="6"/>
                  </a:lnTo>
                  <a:lnTo>
                    <a:pt x="279" y="20"/>
                  </a:lnTo>
                  <a:lnTo>
                    <a:pt x="299" y="46"/>
                  </a:lnTo>
                  <a:lnTo>
                    <a:pt x="312" y="64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6" y="104"/>
                  </a:lnTo>
                  <a:lnTo>
                    <a:pt x="337" y="118"/>
                  </a:lnTo>
                  <a:lnTo>
                    <a:pt x="344" y="129"/>
                  </a:lnTo>
                  <a:lnTo>
                    <a:pt x="344" y="129"/>
                  </a:lnTo>
                  <a:lnTo>
                    <a:pt x="337" y="136"/>
                  </a:lnTo>
                  <a:lnTo>
                    <a:pt x="337" y="142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06" y="156"/>
                  </a:lnTo>
                  <a:lnTo>
                    <a:pt x="286" y="162"/>
                  </a:lnTo>
                  <a:lnTo>
                    <a:pt x="266" y="162"/>
                  </a:lnTo>
                  <a:lnTo>
                    <a:pt x="248" y="169"/>
                  </a:lnTo>
                  <a:lnTo>
                    <a:pt x="221" y="169"/>
                  </a:lnTo>
                  <a:lnTo>
                    <a:pt x="201" y="176"/>
                  </a:lnTo>
                  <a:lnTo>
                    <a:pt x="183" y="176"/>
                  </a:lnTo>
                  <a:lnTo>
                    <a:pt x="156" y="176"/>
                  </a:lnTo>
                  <a:lnTo>
                    <a:pt x="136" y="176"/>
                  </a:lnTo>
                  <a:lnTo>
                    <a:pt x="112" y="182"/>
                  </a:lnTo>
                  <a:lnTo>
                    <a:pt x="92" y="182"/>
                  </a:lnTo>
                  <a:lnTo>
                    <a:pt x="65" y="182"/>
                  </a:lnTo>
                  <a:lnTo>
                    <a:pt x="47" y="182"/>
                  </a:lnTo>
                  <a:lnTo>
                    <a:pt x="20" y="189"/>
                  </a:lnTo>
                  <a:lnTo>
                    <a:pt x="20" y="189"/>
                  </a:lnTo>
                  <a:lnTo>
                    <a:pt x="7" y="182"/>
                  </a:lnTo>
                  <a:lnTo>
                    <a:pt x="0" y="176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7" y="156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14" y="123"/>
                  </a:lnTo>
                  <a:lnTo>
                    <a:pt x="27" y="104"/>
                  </a:lnTo>
                  <a:lnTo>
                    <a:pt x="40" y="78"/>
                  </a:lnTo>
                  <a:lnTo>
                    <a:pt x="52" y="58"/>
                  </a:lnTo>
                  <a:lnTo>
                    <a:pt x="72" y="40"/>
                  </a:lnTo>
                  <a:lnTo>
                    <a:pt x="85" y="20"/>
                  </a:lnTo>
                  <a:lnTo>
                    <a:pt x="85" y="20"/>
                  </a:lnTo>
                  <a:close/>
                </a:path>
              </a:pathLst>
            </a:custGeom>
            <a:solidFill>
              <a:srgbClr val="061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3004" name="Freeform 124"/>
            <p:cNvSpPr>
              <a:spLocks/>
            </p:cNvSpPr>
            <p:nvPr/>
          </p:nvSpPr>
          <p:spPr bwMode="auto">
            <a:xfrm>
              <a:off x="5286" y="2293"/>
              <a:ext cx="19" cy="16"/>
            </a:xfrm>
            <a:custGeom>
              <a:avLst/>
              <a:gdLst>
                <a:gd name="T0" fmla="*/ 20 w 38"/>
                <a:gd name="T1" fmla="*/ 0 h 33"/>
                <a:gd name="T2" fmla="*/ 27 w 38"/>
                <a:gd name="T3" fmla="*/ 0 h 33"/>
                <a:gd name="T4" fmla="*/ 38 w 38"/>
                <a:gd name="T5" fmla="*/ 6 h 33"/>
                <a:gd name="T6" fmla="*/ 38 w 38"/>
                <a:gd name="T7" fmla="*/ 20 h 33"/>
                <a:gd name="T8" fmla="*/ 38 w 38"/>
                <a:gd name="T9" fmla="*/ 20 h 33"/>
                <a:gd name="T10" fmla="*/ 38 w 38"/>
                <a:gd name="T11" fmla="*/ 26 h 33"/>
                <a:gd name="T12" fmla="*/ 34 w 38"/>
                <a:gd name="T13" fmla="*/ 26 h 33"/>
                <a:gd name="T14" fmla="*/ 20 w 38"/>
                <a:gd name="T15" fmla="*/ 33 h 33"/>
                <a:gd name="T16" fmla="*/ 20 w 38"/>
                <a:gd name="T17" fmla="*/ 33 h 33"/>
                <a:gd name="T18" fmla="*/ 14 w 38"/>
                <a:gd name="T19" fmla="*/ 33 h 33"/>
                <a:gd name="T20" fmla="*/ 0 w 38"/>
                <a:gd name="T21" fmla="*/ 26 h 33"/>
                <a:gd name="T22" fmla="*/ 0 w 38"/>
                <a:gd name="T23" fmla="*/ 20 h 33"/>
                <a:gd name="T24" fmla="*/ 0 w 38"/>
                <a:gd name="T25" fmla="*/ 20 h 33"/>
                <a:gd name="T26" fmla="*/ 0 w 38"/>
                <a:gd name="T27" fmla="*/ 6 h 33"/>
                <a:gd name="T28" fmla="*/ 7 w 38"/>
                <a:gd name="T29" fmla="*/ 0 h 33"/>
                <a:gd name="T30" fmla="*/ 20 w 38"/>
                <a:gd name="T31" fmla="*/ 0 h 33"/>
                <a:gd name="T32" fmla="*/ 20 w 38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3">
                  <a:moveTo>
                    <a:pt x="20" y="0"/>
                  </a:moveTo>
                  <a:lnTo>
                    <a:pt x="27" y="0"/>
                  </a:lnTo>
                  <a:lnTo>
                    <a:pt x="38" y="6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14" y="33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6"/>
                  </a:lnTo>
                  <a:lnTo>
                    <a:pt x="7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3005" name="Freeform 125"/>
            <p:cNvSpPr>
              <a:spLocks/>
            </p:cNvSpPr>
            <p:nvPr/>
          </p:nvSpPr>
          <p:spPr bwMode="auto">
            <a:xfrm>
              <a:off x="5371" y="2286"/>
              <a:ext cx="74" cy="85"/>
            </a:xfrm>
            <a:custGeom>
              <a:avLst/>
              <a:gdLst>
                <a:gd name="T0" fmla="*/ 31 w 149"/>
                <a:gd name="T1" fmla="*/ 7 h 170"/>
                <a:gd name="T2" fmla="*/ 58 w 149"/>
                <a:gd name="T3" fmla="*/ 0 h 170"/>
                <a:gd name="T4" fmla="*/ 83 w 149"/>
                <a:gd name="T5" fmla="*/ 0 h 170"/>
                <a:gd name="T6" fmla="*/ 109 w 149"/>
                <a:gd name="T7" fmla="*/ 0 h 170"/>
                <a:gd name="T8" fmla="*/ 109 w 149"/>
                <a:gd name="T9" fmla="*/ 0 h 170"/>
                <a:gd name="T10" fmla="*/ 116 w 149"/>
                <a:gd name="T11" fmla="*/ 27 h 170"/>
                <a:gd name="T12" fmla="*/ 122 w 149"/>
                <a:gd name="T13" fmla="*/ 47 h 170"/>
                <a:gd name="T14" fmla="*/ 136 w 149"/>
                <a:gd name="T15" fmla="*/ 65 h 170"/>
                <a:gd name="T16" fmla="*/ 142 w 149"/>
                <a:gd name="T17" fmla="*/ 92 h 170"/>
                <a:gd name="T18" fmla="*/ 149 w 149"/>
                <a:gd name="T19" fmla="*/ 112 h 170"/>
                <a:gd name="T20" fmla="*/ 149 w 149"/>
                <a:gd name="T21" fmla="*/ 136 h 170"/>
                <a:gd name="T22" fmla="*/ 149 w 149"/>
                <a:gd name="T23" fmla="*/ 163 h 170"/>
                <a:gd name="T24" fmla="*/ 149 w 149"/>
                <a:gd name="T25" fmla="*/ 163 h 170"/>
                <a:gd name="T26" fmla="*/ 122 w 149"/>
                <a:gd name="T27" fmla="*/ 170 h 170"/>
                <a:gd name="T28" fmla="*/ 96 w 149"/>
                <a:gd name="T29" fmla="*/ 170 h 170"/>
                <a:gd name="T30" fmla="*/ 71 w 149"/>
                <a:gd name="T31" fmla="*/ 163 h 170"/>
                <a:gd name="T32" fmla="*/ 44 w 149"/>
                <a:gd name="T33" fmla="*/ 150 h 170"/>
                <a:gd name="T34" fmla="*/ 44 w 149"/>
                <a:gd name="T35" fmla="*/ 150 h 170"/>
                <a:gd name="T36" fmla="*/ 31 w 149"/>
                <a:gd name="T37" fmla="*/ 130 h 170"/>
                <a:gd name="T38" fmla="*/ 18 w 149"/>
                <a:gd name="T39" fmla="*/ 112 h 170"/>
                <a:gd name="T40" fmla="*/ 6 w 149"/>
                <a:gd name="T41" fmla="*/ 85 h 170"/>
                <a:gd name="T42" fmla="*/ 6 w 149"/>
                <a:gd name="T43" fmla="*/ 65 h 170"/>
                <a:gd name="T44" fmla="*/ 6 w 149"/>
                <a:gd name="T45" fmla="*/ 40 h 170"/>
                <a:gd name="T46" fmla="*/ 6 w 149"/>
                <a:gd name="T47" fmla="*/ 40 h 170"/>
                <a:gd name="T48" fmla="*/ 0 w 149"/>
                <a:gd name="T49" fmla="*/ 27 h 170"/>
                <a:gd name="T50" fmla="*/ 11 w 149"/>
                <a:gd name="T51" fmla="*/ 14 h 170"/>
                <a:gd name="T52" fmla="*/ 31 w 149"/>
                <a:gd name="T53" fmla="*/ 7 h 170"/>
                <a:gd name="T54" fmla="*/ 31 w 149"/>
                <a:gd name="T55" fmla="*/ 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9" h="170">
                  <a:moveTo>
                    <a:pt x="31" y="7"/>
                  </a:moveTo>
                  <a:lnTo>
                    <a:pt x="58" y="0"/>
                  </a:lnTo>
                  <a:lnTo>
                    <a:pt x="83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6" y="27"/>
                  </a:lnTo>
                  <a:lnTo>
                    <a:pt x="122" y="47"/>
                  </a:lnTo>
                  <a:lnTo>
                    <a:pt x="136" y="65"/>
                  </a:lnTo>
                  <a:lnTo>
                    <a:pt x="142" y="92"/>
                  </a:lnTo>
                  <a:lnTo>
                    <a:pt x="149" y="112"/>
                  </a:lnTo>
                  <a:lnTo>
                    <a:pt x="149" y="136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22" y="170"/>
                  </a:lnTo>
                  <a:lnTo>
                    <a:pt x="96" y="170"/>
                  </a:lnTo>
                  <a:lnTo>
                    <a:pt x="71" y="163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31" y="130"/>
                  </a:lnTo>
                  <a:lnTo>
                    <a:pt x="18" y="112"/>
                  </a:lnTo>
                  <a:lnTo>
                    <a:pt x="6" y="85"/>
                  </a:lnTo>
                  <a:lnTo>
                    <a:pt x="6" y="65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0" y="27"/>
                  </a:lnTo>
                  <a:lnTo>
                    <a:pt x="11" y="14"/>
                  </a:lnTo>
                  <a:lnTo>
                    <a:pt x="31" y="7"/>
                  </a:lnTo>
                  <a:lnTo>
                    <a:pt x="31" y="7"/>
                  </a:lnTo>
                  <a:close/>
                </a:path>
              </a:pathLst>
            </a:custGeom>
            <a:solidFill>
              <a:srgbClr val="FCD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3006" name="Freeform 126"/>
            <p:cNvSpPr>
              <a:spLocks/>
            </p:cNvSpPr>
            <p:nvPr/>
          </p:nvSpPr>
          <p:spPr bwMode="auto">
            <a:xfrm>
              <a:off x="5033" y="2043"/>
              <a:ext cx="344" cy="211"/>
            </a:xfrm>
            <a:custGeom>
              <a:avLst/>
              <a:gdLst>
                <a:gd name="T0" fmla="*/ 65 w 687"/>
                <a:gd name="T1" fmla="*/ 0 h 421"/>
                <a:gd name="T2" fmla="*/ 92 w 687"/>
                <a:gd name="T3" fmla="*/ 13 h 421"/>
                <a:gd name="T4" fmla="*/ 130 w 687"/>
                <a:gd name="T5" fmla="*/ 31 h 421"/>
                <a:gd name="T6" fmla="*/ 181 w 687"/>
                <a:gd name="T7" fmla="*/ 51 h 421"/>
                <a:gd name="T8" fmla="*/ 241 w 687"/>
                <a:gd name="T9" fmla="*/ 84 h 421"/>
                <a:gd name="T10" fmla="*/ 292 w 687"/>
                <a:gd name="T11" fmla="*/ 109 h 421"/>
                <a:gd name="T12" fmla="*/ 337 w 687"/>
                <a:gd name="T13" fmla="*/ 129 h 421"/>
                <a:gd name="T14" fmla="*/ 370 w 687"/>
                <a:gd name="T15" fmla="*/ 149 h 421"/>
                <a:gd name="T16" fmla="*/ 384 w 687"/>
                <a:gd name="T17" fmla="*/ 155 h 421"/>
                <a:gd name="T18" fmla="*/ 422 w 687"/>
                <a:gd name="T19" fmla="*/ 180 h 421"/>
                <a:gd name="T20" fmla="*/ 462 w 687"/>
                <a:gd name="T21" fmla="*/ 207 h 421"/>
                <a:gd name="T22" fmla="*/ 513 w 687"/>
                <a:gd name="T23" fmla="*/ 240 h 421"/>
                <a:gd name="T24" fmla="*/ 551 w 687"/>
                <a:gd name="T25" fmla="*/ 272 h 421"/>
                <a:gd name="T26" fmla="*/ 591 w 687"/>
                <a:gd name="T27" fmla="*/ 298 h 421"/>
                <a:gd name="T28" fmla="*/ 611 w 687"/>
                <a:gd name="T29" fmla="*/ 323 h 421"/>
                <a:gd name="T30" fmla="*/ 629 w 687"/>
                <a:gd name="T31" fmla="*/ 349 h 421"/>
                <a:gd name="T32" fmla="*/ 669 w 687"/>
                <a:gd name="T33" fmla="*/ 394 h 421"/>
                <a:gd name="T34" fmla="*/ 687 w 687"/>
                <a:gd name="T35" fmla="*/ 421 h 421"/>
                <a:gd name="T36" fmla="*/ 571 w 687"/>
                <a:gd name="T37" fmla="*/ 363 h 421"/>
                <a:gd name="T38" fmla="*/ 564 w 687"/>
                <a:gd name="T39" fmla="*/ 363 h 421"/>
                <a:gd name="T40" fmla="*/ 540 w 687"/>
                <a:gd name="T41" fmla="*/ 343 h 421"/>
                <a:gd name="T42" fmla="*/ 455 w 687"/>
                <a:gd name="T43" fmla="*/ 291 h 421"/>
                <a:gd name="T44" fmla="*/ 435 w 687"/>
                <a:gd name="T45" fmla="*/ 278 h 421"/>
                <a:gd name="T46" fmla="*/ 402 w 687"/>
                <a:gd name="T47" fmla="*/ 258 h 421"/>
                <a:gd name="T48" fmla="*/ 364 w 687"/>
                <a:gd name="T49" fmla="*/ 227 h 421"/>
                <a:gd name="T50" fmla="*/ 319 w 687"/>
                <a:gd name="T51" fmla="*/ 200 h 421"/>
                <a:gd name="T52" fmla="*/ 272 w 687"/>
                <a:gd name="T53" fmla="*/ 169 h 421"/>
                <a:gd name="T54" fmla="*/ 228 w 687"/>
                <a:gd name="T55" fmla="*/ 136 h 421"/>
                <a:gd name="T56" fmla="*/ 188 w 687"/>
                <a:gd name="T57" fmla="*/ 109 h 421"/>
                <a:gd name="T58" fmla="*/ 156 w 687"/>
                <a:gd name="T59" fmla="*/ 84 h 421"/>
                <a:gd name="T60" fmla="*/ 130 w 687"/>
                <a:gd name="T61" fmla="*/ 64 h 421"/>
                <a:gd name="T62" fmla="*/ 110 w 687"/>
                <a:gd name="T63" fmla="*/ 51 h 421"/>
                <a:gd name="T64" fmla="*/ 105 w 687"/>
                <a:gd name="T65" fmla="*/ 51 h 421"/>
                <a:gd name="T66" fmla="*/ 38 w 687"/>
                <a:gd name="T67" fmla="*/ 19 h 421"/>
                <a:gd name="T68" fmla="*/ 0 w 687"/>
                <a:gd name="T69" fmla="*/ 0 h 421"/>
                <a:gd name="T70" fmla="*/ 65 w 687"/>
                <a:gd name="T7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7" h="421">
                  <a:moveTo>
                    <a:pt x="65" y="0"/>
                  </a:moveTo>
                  <a:lnTo>
                    <a:pt x="65" y="0"/>
                  </a:lnTo>
                  <a:lnTo>
                    <a:pt x="78" y="6"/>
                  </a:lnTo>
                  <a:lnTo>
                    <a:pt x="92" y="13"/>
                  </a:lnTo>
                  <a:lnTo>
                    <a:pt x="110" y="19"/>
                  </a:lnTo>
                  <a:lnTo>
                    <a:pt x="130" y="31"/>
                  </a:lnTo>
                  <a:lnTo>
                    <a:pt x="156" y="38"/>
                  </a:lnTo>
                  <a:lnTo>
                    <a:pt x="181" y="51"/>
                  </a:lnTo>
                  <a:lnTo>
                    <a:pt x="208" y="64"/>
                  </a:lnTo>
                  <a:lnTo>
                    <a:pt x="241" y="84"/>
                  </a:lnTo>
                  <a:lnTo>
                    <a:pt x="266" y="97"/>
                  </a:lnTo>
                  <a:lnTo>
                    <a:pt x="292" y="109"/>
                  </a:lnTo>
                  <a:lnTo>
                    <a:pt x="319" y="122"/>
                  </a:lnTo>
                  <a:lnTo>
                    <a:pt x="337" y="129"/>
                  </a:lnTo>
                  <a:lnTo>
                    <a:pt x="357" y="142"/>
                  </a:lnTo>
                  <a:lnTo>
                    <a:pt x="370" y="149"/>
                  </a:lnTo>
                  <a:lnTo>
                    <a:pt x="370" y="149"/>
                  </a:lnTo>
                  <a:lnTo>
                    <a:pt x="384" y="155"/>
                  </a:lnTo>
                  <a:lnTo>
                    <a:pt x="402" y="169"/>
                  </a:lnTo>
                  <a:lnTo>
                    <a:pt x="422" y="180"/>
                  </a:lnTo>
                  <a:lnTo>
                    <a:pt x="442" y="194"/>
                  </a:lnTo>
                  <a:lnTo>
                    <a:pt x="462" y="207"/>
                  </a:lnTo>
                  <a:lnTo>
                    <a:pt x="486" y="227"/>
                  </a:lnTo>
                  <a:lnTo>
                    <a:pt x="513" y="240"/>
                  </a:lnTo>
                  <a:lnTo>
                    <a:pt x="533" y="258"/>
                  </a:lnTo>
                  <a:lnTo>
                    <a:pt x="551" y="272"/>
                  </a:lnTo>
                  <a:lnTo>
                    <a:pt x="571" y="285"/>
                  </a:lnTo>
                  <a:lnTo>
                    <a:pt x="591" y="298"/>
                  </a:lnTo>
                  <a:lnTo>
                    <a:pt x="604" y="311"/>
                  </a:lnTo>
                  <a:lnTo>
                    <a:pt x="611" y="323"/>
                  </a:lnTo>
                  <a:lnTo>
                    <a:pt x="611" y="323"/>
                  </a:lnTo>
                  <a:lnTo>
                    <a:pt x="629" y="349"/>
                  </a:lnTo>
                  <a:lnTo>
                    <a:pt x="649" y="376"/>
                  </a:lnTo>
                  <a:lnTo>
                    <a:pt x="669" y="394"/>
                  </a:lnTo>
                  <a:lnTo>
                    <a:pt x="682" y="414"/>
                  </a:lnTo>
                  <a:lnTo>
                    <a:pt x="687" y="421"/>
                  </a:lnTo>
                  <a:lnTo>
                    <a:pt x="687" y="421"/>
                  </a:lnTo>
                  <a:lnTo>
                    <a:pt x="571" y="363"/>
                  </a:lnTo>
                  <a:lnTo>
                    <a:pt x="571" y="363"/>
                  </a:lnTo>
                  <a:lnTo>
                    <a:pt x="564" y="363"/>
                  </a:lnTo>
                  <a:lnTo>
                    <a:pt x="558" y="356"/>
                  </a:lnTo>
                  <a:lnTo>
                    <a:pt x="540" y="343"/>
                  </a:lnTo>
                  <a:lnTo>
                    <a:pt x="500" y="316"/>
                  </a:lnTo>
                  <a:lnTo>
                    <a:pt x="455" y="291"/>
                  </a:lnTo>
                  <a:lnTo>
                    <a:pt x="455" y="291"/>
                  </a:lnTo>
                  <a:lnTo>
                    <a:pt x="435" y="278"/>
                  </a:lnTo>
                  <a:lnTo>
                    <a:pt x="422" y="272"/>
                  </a:lnTo>
                  <a:lnTo>
                    <a:pt x="402" y="258"/>
                  </a:lnTo>
                  <a:lnTo>
                    <a:pt x="384" y="245"/>
                  </a:lnTo>
                  <a:lnTo>
                    <a:pt x="364" y="227"/>
                  </a:lnTo>
                  <a:lnTo>
                    <a:pt x="337" y="213"/>
                  </a:lnTo>
                  <a:lnTo>
                    <a:pt x="319" y="200"/>
                  </a:lnTo>
                  <a:lnTo>
                    <a:pt x="292" y="180"/>
                  </a:lnTo>
                  <a:lnTo>
                    <a:pt x="272" y="169"/>
                  </a:lnTo>
                  <a:lnTo>
                    <a:pt x="252" y="149"/>
                  </a:lnTo>
                  <a:lnTo>
                    <a:pt x="228" y="136"/>
                  </a:lnTo>
                  <a:lnTo>
                    <a:pt x="208" y="122"/>
                  </a:lnTo>
                  <a:lnTo>
                    <a:pt x="188" y="109"/>
                  </a:lnTo>
                  <a:lnTo>
                    <a:pt x="169" y="97"/>
                  </a:lnTo>
                  <a:lnTo>
                    <a:pt x="156" y="84"/>
                  </a:lnTo>
                  <a:lnTo>
                    <a:pt x="143" y="71"/>
                  </a:lnTo>
                  <a:lnTo>
                    <a:pt x="130" y="64"/>
                  </a:lnTo>
                  <a:lnTo>
                    <a:pt x="116" y="58"/>
                  </a:lnTo>
                  <a:lnTo>
                    <a:pt x="110" y="51"/>
                  </a:lnTo>
                  <a:lnTo>
                    <a:pt x="105" y="51"/>
                  </a:lnTo>
                  <a:lnTo>
                    <a:pt x="105" y="51"/>
                  </a:lnTo>
                  <a:lnTo>
                    <a:pt x="78" y="38"/>
                  </a:lnTo>
                  <a:lnTo>
                    <a:pt x="38" y="19"/>
                  </a:lnTo>
                  <a:lnTo>
                    <a:pt x="14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599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3007" name="Freeform 127"/>
            <p:cNvSpPr>
              <a:spLocks/>
            </p:cNvSpPr>
            <p:nvPr/>
          </p:nvSpPr>
          <p:spPr bwMode="auto">
            <a:xfrm>
              <a:off x="3963" y="1729"/>
              <a:ext cx="428" cy="29"/>
            </a:xfrm>
            <a:custGeom>
              <a:avLst/>
              <a:gdLst>
                <a:gd name="T0" fmla="*/ 25 w 856"/>
                <a:gd name="T1" fmla="*/ 51 h 58"/>
                <a:gd name="T2" fmla="*/ 31 w 856"/>
                <a:gd name="T3" fmla="*/ 51 h 58"/>
                <a:gd name="T4" fmla="*/ 45 w 856"/>
                <a:gd name="T5" fmla="*/ 45 h 58"/>
                <a:gd name="T6" fmla="*/ 64 w 856"/>
                <a:gd name="T7" fmla="*/ 45 h 58"/>
                <a:gd name="T8" fmla="*/ 89 w 856"/>
                <a:gd name="T9" fmla="*/ 38 h 58"/>
                <a:gd name="T10" fmla="*/ 116 w 856"/>
                <a:gd name="T11" fmla="*/ 38 h 58"/>
                <a:gd name="T12" fmla="*/ 149 w 856"/>
                <a:gd name="T13" fmla="*/ 32 h 58"/>
                <a:gd name="T14" fmla="*/ 181 w 856"/>
                <a:gd name="T15" fmla="*/ 25 h 58"/>
                <a:gd name="T16" fmla="*/ 214 w 856"/>
                <a:gd name="T17" fmla="*/ 18 h 58"/>
                <a:gd name="T18" fmla="*/ 245 w 856"/>
                <a:gd name="T19" fmla="*/ 18 h 58"/>
                <a:gd name="T20" fmla="*/ 265 w 856"/>
                <a:gd name="T21" fmla="*/ 12 h 58"/>
                <a:gd name="T22" fmla="*/ 285 w 856"/>
                <a:gd name="T23" fmla="*/ 12 h 58"/>
                <a:gd name="T24" fmla="*/ 298 w 856"/>
                <a:gd name="T25" fmla="*/ 12 h 58"/>
                <a:gd name="T26" fmla="*/ 298 w 856"/>
                <a:gd name="T27" fmla="*/ 12 h 58"/>
                <a:gd name="T28" fmla="*/ 310 w 856"/>
                <a:gd name="T29" fmla="*/ 12 h 58"/>
                <a:gd name="T30" fmla="*/ 343 w 856"/>
                <a:gd name="T31" fmla="*/ 12 h 58"/>
                <a:gd name="T32" fmla="*/ 370 w 856"/>
                <a:gd name="T33" fmla="*/ 12 h 58"/>
                <a:gd name="T34" fmla="*/ 401 w 856"/>
                <a:gd name="T35" fmla="*/ 7 h 58"/>
                <a:gd name="T36" fmla="*/ 434 w 856"/>
                <a:gd name="T37" fmla="*/ 7 h 58"/>
                <a:gd name="T38" fmla="*/ 453 w 856"/>
                <a:gd name="T39" fmla="*/ 7 h 58"/>
                <a:gd name="T40" fmla="*/ 459 w 856"/>
                <a:gd name="T41" fmla="*/ 7 h 58"/>
                <a:gd name="T42" fmla="*/ 459 w 856"/>
                <a:gd name="T43" fmla="*/ 7 h 58"/>
                <a:gd name="T44" fmla="*/ 622 w 856"/>
                <a:gd name="T45" fmla="*/ 0 h 58"/>
                <a:gd name="T46" fmla="*/ 622 w 856"/>
                <a:gd name="T47" fmla="*/ 0 h 58"/>
                <a:gd name="T48" fmla="*/ 642 w 856"/>
                <a:gd name="T49" fmla="*/ 0 h 58"/>
                <a:gd name="T50" fmla="*/ 673 w 856"/>
                <a:gd name="T51" fmla="*/ 0 h 58"/>
                <a:gd name="T52" fmla="*/ 707 w 856"/>
                <a:gd name="T53" fmla="*/ 0 h 58"/>
                <a:gd name="T54" fmla="*/ 707 w 856"/>
                <a:gd name="T55" fmla="*/ 0 h 58"/>
                <a:gd name="T56" fmla="*/ 731 w 856"/>
                <a:gd name="T57" fmla="*/ 0 h 58"/>
                <a:gd name="T58" fmla="*/ 765 w 856"/>
                <a:gd name="T59" fmla="*/ 0 h 58"/>
                <a:gd name="T60" fmla="*/ 803 w 856"/>
                <a:gd name="T61" fmla="*/ 0 h 58"/>
                <a:gd name="T62" fmla="*/ 816 w 856"/>
                <a:gd name="T63" fmla="*/ 0 h 58"/>
                <a:gd name="T64" fmla="*/ 816 w 856"/>
                <a:gd name="T65" fmla="*/ 0 h 58"/>
                <a:gd name="T66" fmla="*/ 856 w 856"/>
                <a:gd name="T67" fmla="*/ 18 h 58"/>
                <a:gd name="T68" fmla="*/ 687 w 856"/>
                <a:gd name="T69" fmla="*/ 25 h 58"/>
                <a:gd name="T70" fmla="*/ 129 w 856"/>
                <a:gd name="T71" fmla="*/ 45 h 58"/>
                <a:gd name="T72" fmla="*/ 0 w 856"/>
                <a:gd name="T73" fmla="*/ 58 h 58"/>
                <a:gd name="T74" fmla="*/ 25 w 856"/>
                <a:gd name="T75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6" h="58">
                  <a:moveTo>
                    <a:pt x="25" y="51"/>
                  </a:moveTo>
                  <a:lnTo>
                    <a:pt x="31" y="51"/>
                  </a:lnTo>
                  <a:lnTo>
                    <a:pt x="45" y="45"/>
                  </a:lnTo>
                  <a:lnTo>
                    <a:pt x="64" y="45"/>
                  </a:lnTo>
                  <a:lnTo>
                    <a:pt x="89" y="38"/>
                  </a:lnTo>
                  <a:lnTo>
                    <a:pt x="116" y="38"/>
                  </a:lnTo>
                  <a:lnTo>
                    <a:pt x="149" y="32"/>
                  </a:lnTo>
                  <a:lnTo>
                    <a:pt x="181" y="25"/>
                  </a:lnTo>
                  <a:lnTo>
                    <a:pt x="214" y="18"/>
                  </a:lnTo>
                  <a:lnTo>
                    <a:pt x="245" y="18"/>
                  </a:lnTo>
                  <a:lnTo>
                    <a:pt x="265" y="12"/>
                  </a:lnTo>
                  <a:lnTo>
                    <a:pt x="285" y="12"/>
                  </a:lnTo>
                  <a:lnTo>
                    <a:pt x="298" y="12"/>
                  </a:lnTo>
                  <a:lnTo>
                    <a:pt x="298" y="12"/>
                  </a:lnTo>
                  <a:lnTo>
                    <a:pt x="310" y="12"/>
                  </a:lnTo>
                  <a:lnTo>
                    <a:pt x="343" y="12"/>
                  </a:lnTo>
                  <a:lnTo>
                    <a:pt x="370" y="12"/>
                  </a:lnTo>
                  <a:lnTo>
                    <a:pt x="401" y="7"/>
                  </a:lnTo>
                  <a:lnTo>
                    <a:pt x="434" y="7"/>
                  </a:lnTo>
                  <a:lnTo>
                    <a:pt x="453" y="7"/>
                  </a:lnTo>
                  <a:lnTo>
                    <a:pt x="459" y="7"/>
                  </a:lnTo>
                  <a:lnTo>
                    <a:pt x="459" y="7"/>
                  </a:lnTo>
                  <a:lnTo>
                    <a:pt x="622" y="0"/>
                  </a:lnTo>
                  <a:lnTo>
                    <a:pt x="622" y="0"/>
                  </a:lnTo>
                  <a:lnTo>
                    <a:pt x="642" y="0"/>
                  </a:lnTo>
                  <a:lnTo>
                    <a:pt x="673" y="0"/>
                  </a:lnTo>
                  <a:lnTo>
                    <a:pt x="707" y="0"/>
                  </a:lnTo>
                  <a:lnTo>
                    <a:pt x="707" y="0"/>
                  </a:lnTo>
                  <a:lnTo>
                    <a:pt x="731" y="0"/>
                  </a:lnTo>
                  <a:lnTo>
                    <a:pt x="765" y="0"/>
                  </a:lnTo>
                  <a:lnTo>
                    <a:pt x="803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56" y="18"/>
                  </a:lnTo>
                  <a:lnTo>
                    <a:pt x="687" y="25"/>
                  </a:lnTo>
                  <a:lnTo>
                    <a:pt x="129" y="45"/>
                  </a:lnTo>
                  <a:lnTo>
                    <a:pt x="0" y="58"/>
                  </a:lnTo>
                  <a:lnTo>
                    <a:pt x="25" y="51"/>
                  </a:lnTo>
                  <a:close/>
                </a:path>
              </a:pathLst>
            </a:custGeom>
            <a:solidFill>
              <a:srgbClr val="599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3008" name="Freeform 128"/>
            <p:cNvSpPr>
              <a:spLocks/>
            </p:cNvSpPr>
            <p:nvPr/>
          </p:nvSpPr>
          <p:spPr bwMode="auto">
            <a:xfrm>
              <a:off x="5017" y="2461"/>
              <a:ext cx="405" cy="91"/>
            </a:xfrm>
            <a:custGeom>
              <a:avLst/>
              <a:gdLst>
                <a:gd name="T0" fmla="*/ 125 w 811"/>
                <a:gd name="T1" fmla="*/ 176 h 183"/>
                <a:gd name="T2" fmla="*/ 85 w 811"/>
                <a:gd name="T3" fmla="*/ 170 h 183"/>
                <a:gd name="T4" fmla="*/ 33 w 811"/>
                <a:gd name="T5" fmla="*/ 163 h 183"/>
                <a:gd name="T6" fmla="*/ 13 w 811"/>
                <a:gd name="T7" fmla="*/ 150 h 183"/>
                <a:gd name="T8" fmla="*/ 0 w 811"/>
                <a:gd name="T9" fmla="*/ 136 h 183"/>
                <a:gd name="T10" fmla="*/ 0 w 811"/>
                <a:gd name="T11" fmla="*/ 105 h 183"/>
                <a:gd name="T12" fmla="*/ 7 w 811"/>
                <a:gd name="T13" fmla="*/ 98 h 183"/>
                <a:gd name="T14" fmla="*/ 20 w 811"/>
                <a:gd name="T15" fmla="*/ 85 h 183"/>
                <a:gd name="T16" fmla="*/ 20 w 811"/>
                <a:gd name="T17" fmla="*/ 85 h 183"/>
                <a:gd name="T18" fmla="*/ 40 w 811"/>
                <a:gd name="T19" fmla="*/ 78 h 183"/>
                <a:gd name="T20" fmla="*/ 47 w 811"/>
                <a:gd name="T21" fmla="*/ 78 h 183"/>
                <a:gd name="T22" fmla="*/ 91 w 811"/>
                <a:gd name="T23" fmla="*/ 72 h 183"/>
                <a:gd name="T24" fmla="*/ 131 w 811"/>
                <a:gd name="T25" fmla="*/ 72 h 183"/>
                <a:gd name="T26" fmla="*/ 169 w 811"/>
                <a:gd name="T27" fmla="*/ 72 h 183"/>
                <a:gd name="T28" fmla="*/ 209 w 811"/>
                <a:gd name="T29" fmla="*/ 72 h 183"/>
                <a:gd name="T30" fmla="*/ 254 w 811"/>
                <a:gd name="T31" fmla="*/ 72 h 183"/>
                <a:gd name="T32" fmla="*/ 292 w 811"/>
                <a:gd name="T33" fmla="*/ 72 h 183"/>
                <a:gd name="T34" fmla="*/ 332 w 811"/>
                <a:gd name="T35" fmla="*/ 72 h 183"/>
                <a:gd name="T36" fmla="*/ 377 w 811"/>
                <a:gd name="T37" fmla="*/ 72 h 183"/>
                <a:gd name="T38" fmla="*/ 417 w 811"/>
                <a:gd name="T39" fmla="*/ 65 h 183"/>
                <a:gd name="T40" fmla="*/ 455 w 811"/>
                <a:gd name="T41" fmla="*/ 65 h 183"/>
                <a:gd name="T42" fmla="*/ 495 w 811"/>
                <a:gd name="T43" fmla="*/ 65 h 183"/>
                <a:gd name="T44" fmla="*/ 539 w 811"/>
                <a:gd name="T45" fmla="*/ 60 h 183"/>
                <a:gd name="T46" fmla="*/ 577 w 811"/>
                <a:gd name="T47" fmla="*/ 60 h 183"/>
                <a:gd name="T48" fmla="*/ 617 w 811"/>
                <a:gd name="T49" fmla="*/ 53 h 183"/>
                <a:gd name="T50" fmla="*/ 655 w 811"/>
                <a:gd name="T51" fmla="*/ 47 h 183"/>
                <a:gd name="T52" fmla="*/ 695 w 811"/>
                <a:gd name="T53" fmla="*/ 40 h 183"/>
                <a:gd name="T54" fmla="*/ 733 w 811"/>
                <a:gd name="T55" fmla="*/ 27 h 183"/>
                <a:gd name="T56" fmla="*/ 773 w 811"/>
                <a:gd name="T57" fmla="*/ 14 h 183"/>
                <a:gd name="T58" fmla="*/ 811 w 811"/>
                <a:gd name="T59" fmla="*/ 0 h 183"/>
                <a:gd name="T60" fmla="*/ 805 w 811"/>
                <a:gd name="T61" fmla="*/ 27 h 183"/>
                <a:gd name="T62" fmla="*/ 787 w 811"/>
                <a:gd name="T63" fmla="*/ 85 h 183"/>
                <a:gd name="T64" fmla="*/ 773 w 811"/>
                <a:gd name="T65" fmla="*/ 92 h 183"/>
                <a:gd name="T66" fmla="*/ 720 w 811"/>
                <a:gd name="T67" fmla="*/ 105 h 183"/>
                <a:gd name="T68" fmla="*/ 655 w 811"/>
                <a:gd name="T69" fmla="*/ 125 h 183"/>
                <a:gd name="T70" fmla="*/ 617 w 811"/>
                <a:gd name="T71" fmla="*/ 136 h 183"/>
                <a:gd name="T72" fmla="*/ 611 w 811"/>
                <a:gd name="T73" fmla="*/ 136 h 183"/>
                <a:gd name="T74" fmla="*/ 591 w 811"/>
                <a:gd name="T75" fmla="*/ 143 h 183"/>
                <a:gd name="T76" fmla="*/ 559 w 811"/>
                <a:gd name="T77" fmla="*/ 143 h 183"/>
                <a:gd name="T78" fmla="*/ 506 w 811"/>
                <a:gd name="T79" fmla="*/ 150 h 183"/>
                <a:gd name="T80" fmla="*/ 448 w 811"/>
                <a:gd name="T81" fmla="*/ 150 h 183"/>
                <a:gd name="T82" fmla="*/ 390 w 811"/>
                <a:gd name="T83" fmla="*/ 156 h 183"/>
                <a:gd name="T84" fmla="*/ 325 w 811"/>
                <a:gd name="T85" fmla="*/ 163 h 183"/>
                <a:gd name="T86" fmla="*/ 267 w 811"/>
                <a:gd name="T87" fmla="*/ 170 h 183"/>
                <a:gd name="T88" fmla="*/ 209 w 811"/>
                <a:gd name="T89" fmla="*/ 176 h 183"/>
                <a:gd name="T90" fmla="*/ 169 w 811"/>
                <a:gd name="T91" fmla="*/ 176 h 183"/>
                <a:gd name="T92" fmla="*/ 138 w 811"/>
                <a:gd name="T93" fmla="*/ 183 h 183"/>
                <a:gd name="T94" fmla="*/ 131 w 811"/>
                <a:gd name="T9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1" h="183">
                  <a:moveTo>
                    <a:pt x="131" y="183"/>
                  </a:moveTo>
                  <a:lnTo>
                    <a:pt x="125" y="176"/>
                  </a:lnTo>
                  <a:lnTo>
                    <a:pt x="105" y="176"/>
                  </a:lnTo>
                  <a:lnTo>
                    <a:pt x="85" y="170"/>
                  </a:lnTo>
                  <a:lnTo>
                    <a:pt x="60" y="163"/>
                  </a:lnTo>
                  <a:lnTo>
                    <a:pt x="33" y="163"/>
                  </a:lnTo>
                  <a:lnTo>
                    <a:pt x="13" y="156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0" y="136"/>
                  </a:lnTo>
                  <a:lnTo>
                    <a:pt x="0" y="12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7" y="98"/>
                  </a:lnTo>
                  <a:lnTo>
                    <a:pt x="13" y="92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7" y="85"/>
                  </a:lnTo>
                  <a:lnTo>
                    <a:pt x="40" y="78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71" y="72"/>
                  </a:lnTo>
                  <a:lnTo>
                    <a:pt x="91" y="72"/>
                  </a:lnTo>
                  <a:lnTo>
                    <a:pt x="111" y="72"/>
                  </a:lnTo>
                  <a:lnTo>
                    <a:pt x="131" y="72"/>
                  </a:lnTo>
                  <a:lnTo>
                    <a:pt x="149" y="72"/>
                  </a:lnTo>
                  <a:lnTo>
                    <a:pt x="169" y="72"/>
                  </a:lnTo>
                  <a:lnTo>
                    <a:pt x="189" y="72"/>
                  </a:lnTo>
                  <a:lnTo>
                    <a:pt x="209" y="72"/>
                  </a:lnTo>
                  <a:lnTo>
                    <a:pt x="234" y="72"/>
                  </a:lnTo>
                  <a:lnTo>
                    <a:pt x="254" y="72"/>
                  </a:lnTo>
                  <a:lnTo>
                    <a:pt x="274" y="72"/>
                  </a:lnTo>
                  <a:lnTo>
                    <a:pt x="292" y="72"/>
                  </a:lnTo>
                  <a:lnTo>
                    <a:pt x="312" y="72"/>
                  </a:lnTo>
                  <a:lnTo>
                    <a:pt x="332" y="72"/>
                  </a:lnTo>
                  <a:lnTo>
                    <a:pt x="352" y="72"/>
                  </a:lnTo>
                  <a:lnTo>
                    <a:pt x="377" y="72"/>
                  </a:lnTo>
                  <a:lnTo>
                    <a:pt x="397" y="72"/>
                  </a:lnTo>
                  <a:lnTo>
                    <a:pt x="417" y="65"/>
                  </a:lnTo>
                  <a:lnTo>
                    <a:pt x="435" y="65"/>
                  </a:lnTo>
                  <a:lnTo>
                    <a:pt x="455" y="65"/>
                  </a:lnTo>
                  <a:lnTo>
                    <a:pt x="475" y="65"/>
                  </a:lnTo>
                  <a:lnTo>
                    <a:pt x="495" y="65"/>
                  </a:lnTo>
                  <a:lnTo>
                    <a:pt x="513" y="65"/>
                  </a:lnTo>
                  <a:lnTo>
                    <a:pt x="539" y="60"/>
                  </a:lnTo>
                  <a:lnTo>
                    <a:pt x="559" y="60"/>
                  </a:lnTo>
                  <a:lnTo>
                    <a:pt x="577" y="60"/>
                  </a:lnTo>
                  <a:lnTo>
                    <a:pt x="597" y="53"/>
                  </a:lnTo>
                  <a:lnTo>
                    <a:pt x="617" y="53"/>
                  </a:lnTo>
                  <a:lnTo>
                    <a:pt x="637" y="47"/>
                  </a:lnTo>
                  <a:lnTo>
                    <a:pt x="655" y="47"/>
                  </a:lnTo>
                  <a:lnTo>
                    <a:pt x="675" y="40"/>
                  </a:lnTo>
                  <a:lnTo>
                    <a:pt x="695" y="40"/>
                  </a:lnTo>
                  <a:lnTo>
                    <a:pt x="715" y="34"/>
                  </a:lnTo>
                  <a:lnTo>
                    <a:pt x="733" y="27"/>
                  </a:lnTo>
                  <a:lnTo>
                    <a:pt x="753" y="20"/>
                  </a:lnTo>
                  <a:lnTo>
                    <a:pt x="773" y="14"/>
                  </a:lnTo>
                  <a:lnTo>
                    <a:pt x="792" y="7"/>
                  </a:lnTo>
                  <a:lnTo>
                    <a:pt x="811" y="0"/>
                  </a:lnTo>
                  <a:lnTo>
                    <a:pt x="811" y="0"/>
                  </a:lnTo>
                  <a:lnTo>
                    <a:pt x="805" y="27"/>
                  </a:lnTo>
                  <a:lnTo>
                    <a:pt x="798" y="60"/>
                  </a:lnTo>
                  <a:lnTo>
                    <a:pt x="787" y="85"/>
                  </a:lnTo>
                  <a:lnTo>
                    <a:pt x="787" y="85"/>
                  </a:lnTo>
                  <a:lnTo>
                    <a:pt x="773" y="92"/>
                  </a:lnTo>
                  <a:lnTo>
                    <a:pt x="747" y="98"/>
                  </a:lnTo>
                  <a:lnTo>
                    <a:pt x="720" y="105"/>
                  </a:lnTo>
                  <a:lnTo>
                    <a:pt x="682" y="118"/>
                  </a:lnTo>
                  <a:lnTo>
                    <a:pt x="655" y="125"/>
                  </a:lnTo>
                  <a:lnTo>
                    <a:pt x="631" y="136"/>
                  </a:lnTo>
                  <a:lnTo>
                    <a:pt x="617" y="136"/>
                  </a:lnTo>
                  <a:lnTo>
                    <a:pt x="617" y="136"/>
                  </a:lnTo>
                  <a:lnTo>
                    <a:pt x="611" y="136"/>
                  </a:lnTo>
                  <a:lnTo>
                    <a:pt x="604" y="136"/>
                  </a:lnTo>
                  <a:lnTo>
                    <a:pt x="591" y="143"/>
                  </a:lnTo>
                  <a:lnTo>
                    <a:pt x="577" y="143"/>
                  </a:lnTo>
                  <a:lnTo>
                    <a:pt x="559" y="143"/>
                  </a:lnTo>
                  <a:lnTo>
                    <a:pt x="533" y="143"/>
                  </a:lnTo>
                  <a:lnTo>
                    <a:pt x="506" y="150"/>
                  </a:lnTo>
                  <a:lnTo>
                    <a:pt x="481" y="150"/>
                  </a:lnTo>
                  <a:lnTo>
                    <a:pt x="448" y="150"/>
                  </a:lnTo>
                  <a:lnTo>
                    <a:pt x="417" y="156"/>
                  </a:lnTo>
                  <a:lnTo>
                    <a:pt x="390" y="156"/>
                  </a:lnTo>
                  <a:lnTo>
                    <a:pt x="357" y="163"/>
                  </a:lnTo>
                  <a:lnTo>
                    <a:pt x="325" y="163"/>
                  </a:lnTo>
                  <a:lnTo>
                    <a:pt x="292" y="170"/>
                  </a:lnTo>
                  <a:lnTo>
                    <a:pt x="267" y="170"/>
                  </a:lnTo>
                  <a:lnTo>
                    <a:pt x="234" y="170"/>
                  </a:lnTo>
                  <a:lnTo>
                    <a:pt x="209" y="176"/>
                  </a:lnTo>
                  <a:lnTo>
                    <a:pt x="189" y="176"/>
                  </a:lnTo>
                  <a:lnTo>
                    <a:pt x="169" y="176"/>
                  </a:lnTo>
                  <a:lnTo>
                    <a:pt x="149" y="176"/>
                  </a:lnTo>
                  <a:lnTo>
                    <a:pt x="138" y="183"/>
                  </a:lnTo>
                  <a:lnTo>
                    <a:pt x="131" y="183"/>
                  </a:lnTo>
                  <a:lnTo>
                    <a:pt x="131" y="183"/>
                  </a:lnTo>
                  <a:lnTo>
                    <a:pt x="131" y="183"/>
                  </a:lnTo>
                  <a:close/>
                </a:path>
              </a:pathLst>
            </a:custGeom>
            <a:solidFill>
              <a:srgbClr val="599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1114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55CA1E-2CF1-4487-B489-1B01B76AF42C}" type="slidenum">
              <a:rPr lang="en-US">
                <a:solidFill>
                  <a:srgbClr val="FFFFFF"/>
                </a:solidFill>
              </a:rPr>
              <a:pPr/>
              <a:t>38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9236"/>
            <a:ext cx="9143999" cy="914401"/>
          </a:xfrm>
          <a:solidFill>
            <a:schemeClr val="tx1"/>
          </a:solidFill>
        </p:spPr>
        <p:txBody>
          <a:bodyPr/>
          <a:lstStyle/>
          <a:p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Possible Effects Of Injury Or Illness On </a:t>
            </a:r>
            <a:r>
              <a:rPr lang="en-US" sz="2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Sexuality</a:t>
            </a:r>
            <a:endParaRPr lang="en-US" sz="24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15900" y="1628775"/>
            <a:ext cx="8424863" cy="4359275"/>
          </a:xfrm>
        </p:spPr>
        <p:txBody>
          <a:bodyPr/>
          <a:lstStyle/>
          <a:p>
            <a:pPr>
              <a:lnSpc>
                <a:spcPct val="85000"/>
              </a:lnSpc>
              <a:spcBef>
                <a:spcPct val="10000"/>
              </a:spcBef>
            </a:pPr>
            <a:r>
              <a:rPr lang="en-US" sz="3600"/>
              <a:t>Surgery can have both physical and/or psychological effects</a:t>
            </a:r>
          </a:p>
          <a:p>
            <a:pPr lvl="1">
              <a:lnSpc>
                <a:spcPct val="85000"/>
              </a:lnSpc>
              <a:spcBef>
                <a:spcPct val="10000"/>
              </a:spcBef>
            </a:pPr>
            <a:r>
              <a:rPr lang="en-US" sz="3600"/>
              <a:t>removal of prostate or testes</a:t>
            </a:r>
          </a:p>
          <a:p>
            <a:pPr lvl="1">
              <a:lnSpc>
                <a:spcPct val="85000"/>
              </a:lnSpc>
              <a:spcBef>
                <a:spcPct val="10000"/>
              </a:spcBef>
            </a:pPr>
            <a:r>
              <a:rPr lang="en-US" sz="3600"/>
              <a:t>amputation of a limb</a:t>
            </a:r>
          </a:p>
          <a:p>
            <a:pPr lvl="1">
              <a:lnSpc>
                <a:spcPct val="85000"/>
              </a:lnSpc>
              <a:spcBef>
                <a:spcPct val="10000"/>
              </a:spcBef>
            </a:pPr>
            <a:r>
              <a:rPr lang="en-US" sz="3600"/>
              <a:t>removal of uterus</a:t>
            </a:r>
          </a:p>
          <a:p>
            <a:pPr lvl="1">
              <a:lnSpc>
                <a:spcPct val="85000"/>
              </a:lnSpc>
              <a:spcBef>
                <a:spcPct val="10000"/>
              </a:spcBef>
            </a:pPr>
            <a:r>
              <a:rPr lang="en-US" sz="3600"/>
              <a:t>removal of ovaries</a:t>
            </a:r>
          </a:p>
          <a:p>
            <a:pPr lvl="1">
              <a:lnSpc>
                <a:spcPct val="85000"/>
              </a:lnSpc>
              <a:spcBef>
                <a:spcPct val="10000"/>
              </a:spcBef>
            </a:pPr>
            <a:r>
              <a:rPr lang="en-US" sz="3600"/>
              <a:t>removal of a breast</a:t>
            </a:r>
          </a:p>
          <a:p>
            <a:pPr lvl="1">
              <a:lnSpc>
                <a:spcPct val="85000"/>
              </a:lnSpc>
              <a:spcBef>
                <a:spcPct val="10000"/>
              </a:spcBef>
            </a:pPr>
            <a:r>
              <a:rPr lang="en-US" sz="3600"/>
              <a:t>colostomy</a:t>
            </a:r>
          </a:p>
          <a:p>
            <a:pPr lvl="1">
              <a:lnSpc>
                <a:spcPct val="85000"/>
              </a:lnSpc>
              <a:spcBef>
                <a:spcPct val="10000"/>
              </a:spcBef>
            </a:pPr>
            <a:r>
              <a:rPr lang="en-US" sz="3600"/>
              <a:t>ileostomy</a:t>
            </a:r>
          </a:p>
        </p:txBody>
      </p:sp>
      <p:grpSp>
        <p:nvGrpSpPr>
          <p:cNvPr id="125956" name="Group 4"/>
          <p:cNvGrpSpPr>
            <a:grpSpLocks/>
          </p:cNvGrpSpPr>
          <p:nvPr/>
        </p:nvGrpSpPr>
        <p:grpSpPr bwMode="auto">
          <a:xfrm>
            <a:off x="6551613" y="2924175"/>
            <a:ext cx="1728787" cy="3168650"/>
            <a:chOff x="6134" y="1355"/>
            <a:chExt cx="3666" cy="4089"/>
          </a:xfrm>
        </p:grpSpPr>
        <p:grpSp>
          <p:nvGrpSpPr>
            <p:cNvPr id="125957" name="Group 5"/>
            <p:cNvGrpSpPr>
              <a:grpSpLocks/>
            </p:cNvGrpSpPr>
            <p:nvPr/>
          </p:nvGrpSpPr>
          <p:grpSpPr bwMode="auto">
            <a:xfrm>
              <a:off x="6134" y="1355"/>
              <a:ext cx="3666" cy="4089"/>
              <a:chOff x="4654" y="915"/>
              <a:chExt cx="1626" cy="2849"/>
            </a:xfrm>
          </p:grpSpPr>
          <p:sp>
            <p:nvSpPr>
              <p:cNvPr id="125958" name="Freeform 6"/>
              <p:cNvSpPr>
                <a:spLocks/>
              </p:cNvSpPr>
              <p:nvPr/>
            </p:nvSpPr>
            <p:spPr bwMode="auto">
              <a:xfrm>
                <a:off x="4654" y="915"/>
                <a:ext cx="1626" cy="2849"/>
              </a:xfrm>
              <a:custGeom>
                <a:avLst/>
                <a:gdLst>
                  <a:gd name="T0" fmla="*/ 1493 w 1626"/>
                  <a:gd name="T1" fmla="*/ 2108 h 2849"/>
                  <a:gd name="T2" fmla="*/ 1449 w 1626"/>
                  <a:gd name="T3" fmla="*/ 1587 h 2849"/>
                  <a:gd name="T4" fmla="*/ 1529 w 1626"/>
                  <a:gd name="T5" fmla="*/ 1393 h 2849"/>
                  <a:gd name="T6" fmla="*/ 1613 w 1626"/>
                  <a:gd name="T7" fmla="*/ 1119 h 2849"/>
                  <a:gd name="T8" fmla="*/ 1560 w 1626"/>
                  <a:gd name="T9" fmla="*/ 811 h 2849"/>
                  <a:gd name="T10" fmla="*/ 1432 w 1626"/>
                  <a:gd name="T11" fmla="*/ 694 h 2849"/>
                  <a:gd name="T12" fmla="*/ 1299 w 1626"/>
                  <a:gd name="T13" fmla="*/ 588 h 2849"/>
                  <a:gd name="T14" fmla="*/ 1175 w 1626"/>
                  <a:gd name="T15" fmla="*/ 491 h 2849"/>
                  <a:gd name="T16" fmla="*/ 1041 w 1626"/>
                  <a:gd name="T17" fmla="*/ 493 h 2849"/>
                  <a:gd name="T18" fmla="*/ 958 w 1626"/>
                  <a:gd name="T19" fmla="*/ 465 h 2849"/>
                  <a:gd name="T20" fmla="*/ 994 w 1626"/>
                  <a:gd name="T21" fmla="*/ 183 h 2849"/>
                  <a:gd name="T22" fmla="*/ 943 w 1626"/>
                  <a:gd name="T23" fmla="*/ 48 h 2849"/>
                  <a:gd name="T24" fmla="*/ 966 w 1626"/>
                  <a:gd name="T25" fmla="*/ 14 h 2849"/>
                  <a:gd name="T26" fmla="*/ 962 w 1626"/>
                  <a:gd name="T27" fmla="*/ 0 h 2849"/>
                  <a:gd name="T28" fmla="*/ 913 w 1626"/>
                  <a:gd name="T29" fmla="*/ 27 h 2849"/>
                  <a:gd name="T30" fmla="*/ 818 w 1626"/>
                  <a:gd name="T31" fmla="*/ 4 h 2849"/>
                  <a:gd name="T32" fmla="*/ 687 w 1626"/>
                  <a:gd name="T33" fmla="*/ 30 h 2849"/>
                  <a:gd name="T34" fmla="*/ 559 w 1626"/>
                  <a:gd name="T35" fmla="*/ 216 h 2849"/>
                  <a:gd name="T36" fmla="*/ 570 w 1626"/>
                  <a:gd name="T37" fmla="*/ 310 h 2849"/>
                  <a:gd name="T38" fmla="*/ 563 w 1626"/>
                  <a:gd name="T39" fmla="*/ 495 h 2849"/>
                  <a:gd name="T40" fmla="*/ 526 w 1626"/>
                  <a:gd name="T41" fmla="*/ 539 h 2849"/>
                  <a:gd name="T42" fmla="*/ 436 w 1626"/>
                  <a:gd name="T43" fmla="*/ 622 h 2849"/>
                  <a:gd name="T44" fmla="*/ 256 w 1626"/>
                  <a:gd name="T45" fmla="*/ 907 h 2849"/>
                  <a:gd name="T46" fmla="*/ 255 w 1626"/>
                  <a:gd name="T47" fmla="*/ 1177 h 2849"/>
                  <a:gd name="T48" fmla="*/ 214 w 1626"/>
                  <a:gd name="T49" fmla="*/ 1629 h 2849"/>
                  <a:gd name="T50" fmla="*/ 289 w 1626"/>
                  <a:gd name="T51" fmla="*/ 1731 h 2849"/>
                  <a:gd name="T52" fmla="*/ 331 w 1626"/>
                  <a:gd name="T53" fmla="*/ 1695 h 2849"/>
                  <a:gd name="T54" fmla="*/ 284 w 1626"/>
                  <a:gd name="T55" fmla="*/ 1800 h 2849"/>
                  <a:gd name="T56" fmla="*/ 95 w 1626"/>
                  <a:gd name="T57" fmla="*/ 2349 h 2849"/>
                  <a:gd name="T58" fmla="*/ 1 w 1626"/>
                  <a:gd name="T59" fmla="*/ 2628 h 2849"/>
                  <a:gd name="T60" fmla="*/ 57 w 1626"/>
                  <a:gd name="T61" fmla="*/ 2700 h 2849"/>
                  <a:gd name="T62" fmla="*/ 147 w 1626"/>
                  <a:gd name="T63" fmla="*/ 2631 h 2849"/>
                  <a:gd name="T64" fmla="*/ 199 w 1626"/>
                  <a:gd name="T65" fmla="*/ 2335 h 2849"/>
                  <a:gd name="T66" fmla="*/ 334 w 1626"/>
                  <a:gd name="T67" fmla="*/ 1940 h 2849"/>
                  <a:gd name="T68" fmla="*/ 458 w 1626"/>
                  <a:gd name="T69" fmla="*/ 1773 h 2849"/>
                  <a:gd name="T70" fmla="*/ 458 w 1626"/>
                  <a:gd name="T71" fmla="*/ 2322 h 2849"/>
                  <a:gd name="T72" fmla="*/ 309 w 1626"/>
                  <a:gd name="T73" fmla="*/ 2690 h 2849"/>
                  <a:gd name="T74" fmla="*/ 380 w 1626"/>
                  <a:gd name="T75" fmla="*/ 2847 h 2849"/>
                  <a:gd name="T76" fmla="*/ 595 w 1626"/>
                  <a:gd name="T77" fmla="*/ 2781 h 2849"/>
                  <a:gd name="T78" fmla="*/ 739 w 1626"/>
                  <a:gd name="T79" fmla="*/ 2634 h 2849"/>
                  <a:gd name="T80" fmla="*/ 772 w 1626"/>
                  <a:gd name="T81" fmla="*/ 2417 h 2849"/>
                  <a:gd name="T82" fmla="*/ 837 w 1626"/>
                  <a:gd name="T83" fmla="*/ 2036 h 2849"/>
                  <a:gd name="T84" fmla="*/ 896 w 1626"/>
                  <a:gd name="T85" fmla="*/ 2077 h 2849"/>
                  <a:gd name="T86" fmla="*/ 1061 w 1626"/>
                  <a:gd name="T87" fmla="*/ 2081 h 2849"/>
                  <a:gd name="T88" fmla="*/ 1143 w 1626"/>
                  <a:gd name="T89" fmla="*/ 1982 h 2849"/>
                  <a:gd name="T90" fmla="*/ 1132 w 1626"/>
                  <a:gd name="T91" fmla="*/ 1869 h 2849"/>
                  <a:gd name="T92" fmla="*/ 1159 w 1626"/>
                  <a:gd name="T93" fmla="*/ 1486 h 2849"/>
                  <a:gd name="T94" fmla="*/ 1141 w 1626"/>
                  <a:gd name="T95" fmla="*/ 1361 h 2849"/>
                  <a:gd name="T96" fmla="*/ 1169 w 1626"/>
                  <a:gd name="T97" fmla="*/ 1241 h 2849"/>
                  <a:gd name="T98" fmla="*/ 1263 w 1626"/>
                  <a:gd name="T99" fmla="*/ 1643 h 2849"/>
                  <a:gd name="T100" fmla="*/ 1260 w 1626"/>
                  <a:gd name="T101" fmla="*/ 1010 h 2849"/>
                  <a:gd name="T102" fmla="*/ 1315 w 1626"/>
                  <a:gd name="T103" fmla="*/ 1228 h 2849"/>
                  <a:gd name="T104" fmla="*/ 1286 w 1626"/>
                  <a:gd name="T105" fmla="*/ 1361 h 2849"/>
                  <a:gd name="T106" fmla="*/ 1299 w 1626"/>
                  <a:gd name="T107" fmla="*/ 1748 h 2849"/>
                  <a:gd name="T108" fmla="*/ 1423 w 1626"/>
                  <a:gd name="T109" fmla="*/ 2170 h 2849"/>
                  <a:gd name="T110" fmla="*/ 1479 w 1626"/>
                  <a:gd name="T111" fmla="*/ 2584 h 2849"/>
                  <a:gd name="T112" fmla="*/ 1571 w 1626"/>
                  <a:gd name="T113" fmla="*/ 2677 h 2849"/>
                  <a:gd name="T114" fmla="*/ 1626 w 1626"/>
                  <a:gd name="T115" fmla="*/ 2597 h 2849"/>
                  <a:gd name="T116" fmla="*/ 1577 w 1626"/>
                  <a:gd name="T117" fmla="*/ 2487 h 2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26" h="2849">
                    <a:moveTo>
                      <a:pt x="1577" y="2487"/>
                    </a:moveTo>
                    <a:lnTo>
                      <a:pt x="1573" y="2460"/>
                    </a:lnTo>
                    <a:lnTo>
                      <a:pt x="1566" y="2431"/>
                    </a:lnTo>
                    <a:lnTo>
                      <a:pt x="1558" y="2404"/>
                    </a:lnTo>
                    <a:lnTo>
                      <a:pt x="1550" y="2376"/>
                    </a:lnTo>
                    <a:lnTo>
                      <a:pt x="1534" y="2287"/>
                    </a:lnTo>
                    <a:lnTo>
                      <a:pt x="1514" y="2198"/>
                    </a:lnTo>
                    <a:lnTo>
                      <a:pt x="1493" y="2108"/>
                    </a:lnTo>
                    <a:lnTo>
                      <a:pt x="1475" y="2018"/>
                    </a:lnTo>
                    <a:lnTo>
                      <a:pt x="1456" y="1927"/>
                    </a:lnTo>
                    <a:lnTo>
                      <a:pt x="1442" y="1836"/>
                    </a:lnTo>
                    <a:lnTo>
                      <a:pt x="1432" y="1744"/>
                    </a:lnTo>
                    <a:lnTo>
                      <a:pt x="1429" y="1653"/>
                    </a:lnTo>
                    <a:lnTo>
                      <a:pt x="1417" y="1630"/>
                    </a:lnTo>
                    <a:lnTo>
                      <a:pt x="1433" y="1609"/>
                    </a:lnTo>
                    <a:lnTo>
                      <a:pt x="1449" y="1587"/>
                    </a:lnTo>
                    <a:lnTo>
                      <a:pt x="1466" y="1565"/>
                    </a:lnTo>
                    <a:lnTo>
                      <a:pt x="1482" y="1544"/>
                    </a:lnTo>
                    <a:lnTo>
                      <a:pt x="1493" y="1522"/>
                    </a:lnTo>
                    <a:lnTo>
                      <a:pt x="1502" y="1498"/>
                    </a:lnTo>
                    <a:lnTo>
                      <a:pt x="1504" y="1473"/>
                    </a:lnTo>
                    <a:lnTo>
                      <a:pt x="1499" y="1447"/>
                    </a:lnTo>
                    <a:lnTo>
                      <a:pt x="1515" y="1421"/>
                    </a:lnTo>
                    <a:lnTo>
                      <a:pt x="1529" y="1393"/>
                    </a:lnTo>
                    <a:lnTo>
                      <a:pt x="1541" y="1364"/>
                    </a:lnTo>
                    <a:lnTo>
                      <a:pt x="1551" y="1335"/>
                    </a:lnTo>
                    <a:lnTo>
                      <a:pt x="1560" y="1305"/>
                    </a:lnTo>
                    <a:lnTo>
                      <a:pt x="1568" y="1276"/>
                    </a:lnTo>
                    <a:lnTo>
                      <a:pt x="1578" y="1246"/>
                    </a:lnTo>
                    <a:lnTo>
                      <a:pt x="1587" y="1216"/>
                    </a:lnTo>
                    <a:lnTo>
                      <a:pt x="1603" y="1168"/>
                    </a:lnTo>
                    <a:lnTo>
                      <a:pt x="1613" y="1119"/>
                    </a:lnTo>
                    <a:lnTo>
                      <a:pt x="1620" y="1069"/>
                    </a:lnTo>
                    <a:lnTo>
                      <a:pt x="1622" y="1018"/>
                    </a:lnTo>
                    <a:lnTo>
                      <a:pt x="1619" y="975"/>
                    </a:lnTo>
                    <a:lnTo>
                      <a:pt x="1613" y="932"/>
                    </a:lnTo>
                    <a:lnTo>
                      <a:pt x="1602" y="889"/>
                    </a:lnTo>
                    <a:lnTo>
                      <a:pt x="1584" y="847"/>
                    </a:lnTo>
                    <a:lnTo>
                      <a:pt x="1573" y="828"/>
                    </a:lnTo>
                    <a:lnTo>
                      <a:pt x="1560" y="811"/>
                    </a:lnTo>
                    <a:lnTo>
                      <a:pt x="1545" y="795"/>
                    </a:lnTo>
                    <a:lnTo>
                      <a:pt x="1531" y="779"/>
                    </a:lnTo>
                    <a:lnTo>
                      <a:pt x="1517" y="763"/>
                    </a:lnTo>
                    <a:lnTo>
                      <a:pt x="1501" y="749"/>
                    </a:lnTo>
                    <a:lnTo>
                      <a:pt x="1483" y="734"/>
                    </a:lnTo>
                    <a:lnTo>
                      <a:pt x="1466" y="720"/>
                    </a:lnTo>
                    <a:lnTo>
                      <a:pt x="1449" y="707"/>
                    </a:lnTo>
                    <a:lnTo>
                      <a:pt x="1432" y="694"/>
                    </a:lnTo>
                    <a:lnTo>
                      <a:pt x="1414" y="681"/>
                    </a:lnTo>
                    <a:lnTo>
                      <a:pt x="1397" y="667"/>
                    </a:lnTo>
                    <a:lnTo>
                      <a:pt x="1378" y="654"/>
                    </a:lnTo>
                    <a:lnTo>
                      <a:pt x="1361" y="641"/>
                    </a:lnTo>
                    <a:lnTo>
                      <a:pt x="1344" y="626"/>
                    </a:lnTo>
                    <a:lnTo>
                      <a:pt x="1326" y="612"/>
                    </a:lnTo>
                    <a:lnTo>
                      <a:pt x="1312" y="601"/>
                    </a:lnTo>
                    <a:lnTo>
                      <a:pt x="1299" y="588"/>
                    </a:lnTo>
                    <a:lnTo>
                      <a:pt x="1285" y="575"/>
                    </a:lnTo>
                    <a:lnTo>
                      <a:pt x="1270" y="560"/>
                    </a:lnTo>
                    <a:lnTo>
                      <a:pt x="1254" y="547"/>
                    </a:lnTo>
                    <a:lnTo>
                      <a:pt x="1240" y="534"/>
                    </a:lnTo>
                    <a:lnTo>
                      <a:pt x="1224" y="521"/>
                    </a:lnTo>
                    <a:lnTo>
                      <a:pt x="1208" y="510"/>
                    </a:lnTo>
                    <a:lnTo>
                      <a:pt x="1192" y="500"/>
                    </a:lnTo>
                    <a:lnTo>
                      <a:pt x="1175" y="491"/>
                    </a:lnTo>
                    <a:lnTo>
                      <a:pt x="1158" y="484"/>
                    </a:lnTo>
                    <a:lnTo>
                      <a:pt x="1141" y="478"/>
                    </a:lnTo>
                    <a:lnTo>
                      <a:pt x="1122" y="475"/>
                    </a:lnTo>
                    <a:lnTo>
                      <a:pt x="1103" y="475"/>
                    </a:lnTo>
                    <a:lnTo>
                      <a:pt x="1084" y="478"/>
                    </a:lnTo>
                    <a:lnTo>
                      <a:pt x="1064" y="484"/>
                    </a:lnTo>
                    <a:lnTo>
                      <a:pt x="1053" y="488"/>
                    </a:lnTo>
                    <a:lnTo>
                      <a:pt x="1041" y="493"/>
                    </a:lnTo>
                    <a:lnTo>
                      <a:pt x="1030" y="498"/>
                    </a:lnTo>
                    <a:lnTo>
                      <a:pt x="1020" y="504"/>
                    </a:lnTo>
                    <a:lnTo>
                      <a:pt x="1008" y="510"/>
                    </a:lnTo>
                    <a:lnTo>
                      <a:pt x="997" y="516"/>
                    </a:lnTo>
                    <a:lnTo>
                      <a:pt x="985" y="520"/>
                    </a:lnTo>
                    <a:lnTo>
                      <a:pt x="973" y="521"/>
                    </a:lnTo>
                    <a:lnTo>
                      <a:pt x="966" y="493"/>
                    </a:lnTo>
                    <a:lnTo>
                      <a:pt x="958" y="465"/>
                    </a:lnTo>
                    <a:lnTo>
                      <a:pt x="952" y="436"/>
                    </a:lnTo>
                    <a:lnTo>
                      <a:pt x="952" y="406"/>
                    </a:lnTo>
                    <a:lnTo>
                      <a:pt x="972" y="374"/>
                    </a:lnTo>
                    <a:lnTo>
                      <a:pt x="981" y="340"/>
                    </a:lnTo>
                    <a:lnTo>
                      <a:pt x="981" y="302"/>
                    </a:lnTo>
                    <a:lnTo>
                      <a:pt x="976" y="265"/>
                    </a:lnTo>
                    <a:lnTo>
                      <a:pt x="992" y="226"/>
                    </a:lnTo>
                    <a:lnTo>
                      <a:pt x="994" y="183"/>
                    </a:lnTo>
                    <a:lnTo>
                      <a:pt x="988" y="140"/>
                    </a:lnTo>
                    <a:lnTo>
                      <a:pt x="981" y="95"/>
                    </a:lnTo>
                    <a:lnTo>
                      <a:pt x="976" y="85"/>
                    </a:lnTo>
                    <a:lnTo>
                      <a:pt x="972" y="76"/>
                    </a:lnTo>
                    <a:lnTo>
                      <a:pt x="966" y="68"/>
                    </a:lnTo>
                    <a:lnTo>
                      <a:pt x="959" y="59"/>
                    </a:lnTo>
                    <a:lnTo>
                      <a:pt x="952" y="53"/>
                    </a:lnTo>
                    <a:lnTo>
                      <a:pt x="943" y="48"/>
                    </a:lnTo>
                    <a:lnTo>
                      <a:pt x="935" y="43"/>
                    </a:lnTo>
                    <a:lnTo>
                      <a:pt x="925" y="40"/>
                    </a:lnTo>
                    <a:lnTo>
                      <a:pt x="930" y="35"/>
                    </a:lnTo>
                    <a:lnTo>
                      <a:pt x="936" y="29"/>
                    </a:lnTo>
                    <a:lnTo>
                      <a:pt x="943" y="24"/>
                    </a:lnTo>
                    <a:lnTo>
                      <a:pt x="950" y="22"/>
                    </a:lnTo>
                    <a:lnTo>
                      <a:pt x="959" y="17"/>
                    </a:lnTo>
                    <a:lnTo>
                      <a:pt x="966" y="14"/>
                    </a:lnTo>
                    <a:lnTo>
                      <a:pt x="973" y="12"/>
                    </a:lnTo>
                    <a:lnTo>
                      <a:pt x="981" y="9"/>
                    </a:lnTo>
                    <a:lnTo>
                      <a:pt x="981" y="6"/>
                    </a:lnTo>
                    <a:lnTo>
                      <a:pt x="979" y="4"/>
                    </a:lnTo>
                    <a:lnTo>
                      <a:pt x="976" y="3"/>
                    </a:lnTo>
                    <a:lnTo>
                      <a:pt x="975" y="0"/>
                    </a:lnTo>
                    <a:lnTo>
                      <a:pt x="969" y="0"/>
                    </a:lnTo>
                    <a:lnTo>
                      <a:pt x="962" y="0"/>
                    </a:lnTo>
                    <a:lnTo>
                      <a:pt x="956" y="1"/>
                    </a:lnTo>
                    <a:lnTo>
                      <a:pt x="950" y="3"/>
                    </a:lnTo>
                    <a:lnTo>
                      <a:pt x="943" y="6"/>
                    </a:lnTo>
                    <a:lnTo>
                      <a:pt x="936" y="9"/>
                    </a:lnTo>
                    <a:lnTo>
                      <a:pt x="930" y="13"/>
                    </a:lnTo>
                    <a:lnTo>
                      <a:pt x="925" y="17"/>
                    </a:lnTo>
                    <a:lnTo>
                      <a:pt x="919" y="23"/>
                    </a:lnTo>
                    <a:lnTo>
                      <a:pt x="913" y="27"/>
                    </a:lnTo>
                    <a:lnTo>
                      <a:pt x="907" y="33"/>
                    </a:lnTo>
                    <a:lnTo>
                      <a:pt x="903" y="39"/>
                    </a:lnTo>
                    <a:lnTo>
                      <a:pt x="890" y="30"/>
                    </a:lnTo>
                    <a:lnTo>
                      <a:pt x="876" y="23"/>
                    </a:lnTo>
                    <a:lnTo>
                      <a:pt x="863" y="17"/>
                    </a:lnTo>
                    <a:lnTo>
                      <a:pt x="848" y="12"/>
                    </a:lnTo>
                    <a:lnTo>
                      <a:pt x="832" y="7"/>
                    </a:lnTo>
                    <a:lnTo>
                      <a:pt x="818" y="4"/>
                    </a:lnTo>
                    <a:lnTo>
                      <a:pt x="802" y="1"/>
                    </a:lnTo>
                    <a:lnTo>
                      <a:pt x="788" y="0"/>
                    </a:lnTo>
                    <a:lnTo>
                      <a:pt x="779" y="0"/>
                    </a:lnTo>
                    <a:lnTo>
                      <a:pt x="770" y="0"/>
                    </a:lnTo>
                    <a:lnTo>
                      <a:pt x="760" y="0"/>
                    </a:lnTo>
                    <a:lnTo>
                      <a:pt x="752" y="1"/>
                    </a:lnTo>
                    <a:lnTo>
                      <a:pt x="719" y="14"/>
                    </a:lnTo>
                    <a:lnTo>
                      <a:pt x="687" y="30"/>
                    </a:lnTo>
                    <a:lnTo>
                      <a:pt x="658" y="50"/>
                    </a:lnTo>
                    <a:lnTo>
                      <a:pt x="632" y="75"/>
                    </a:lnTo>
                    <a:lnTo>
                      <a:pt x="609" y="101"/>
                    </a:lnTo>
                    <a:lnTo>
                      <a:pt x="589" y="131"/>
                    </a:lnTo>
                    <a:lnTo>
                      <a:pt x="573" y="163"/>
                    </a:lnTo>
                    <a:lnTo>
                      <a:pt x="563" y="197"/>
                    </a:lnTo>
                    <a:lnTo>
                      <a:pt x="563" y="206"/>
                    </a:lnTo>
                    <a:lnTo>
                      <a:pt x="559" y="216"/>
                    </a:lnTo>
                    <a:lnTo>
                      <a:pt x="556" y="228"/>
                    </a:lnTo>
                    <a:lnTo>
                      <a:pt x="551" y="238"/>
                    </a:lnTo>
                    <a:lnTo>
                      <a:pt x="550" y="246"/>
                    </a:lnTo>
                    <a:lnTo>
                      <a:pt x="551" y="255"/>
                    </a:lnTo>
                    <a:lnTo>
                      <a:pt x="557" y="261"/>
                    </a:lnTo>
                    <a:lnTo>
                      <a:pt x="570" y="265"/>
                    </a:lnTo>
                    <a:lnTo>
                      <a:pt x="570" y="288"/>
                    </a:lnTo>
                    <a:lnTo>
                      <a:pt x="570" y="310"/>
                    </a:lnTo>
                    <a:lnTo>
                      <a:pt x="569" y="333"/>
                    </a:lnTo>
                    <a:lnTo>
                      <a:pt x="566" y="354"/>
                    </a:lnTo>
                    <a:lnTo>
                      <a:pt x="551" y="376"/>
                    </a:lnTo>
                    <a:lnTo>
                      <a:pt x="546" y="399"/>
                    </a:lnTo>
                    <a:lnTo>
                      <a:pt x="544" y="422"/>
                    </a:lnTo>
                    <a:lnTo>
                      <a:pt x="549" y="446"/>
                    </a:lnTo>
                    <a:lnTo>
                      <a:pt x="554" y="471"/>
                    </a:lnTo>
                    <a:lnTo>
                      <a:pt x="563" y="495"/>
                    </a:lnTo>
                    <a:lnTo>
                      <a:pt x="570" y="517"/>
                    </a:lnTo>
                    <a:lnTo>
                      <a:pt x="576" y="536"/>
                    </a:lnTo>
                    <a:lnTo>
                      <a:pt x="567" y="536"/>
                    </a:lnTo>
                    <a:lnTo>
                      <a:pt x="557" y="534"/>
                    </a:lnTo>
                    <a:lnTo>
                      <a:pt x="550" y="536"/>
                    </a:lnTo>
                    <a:lnTo>
                      <a:pt x="541" y="536"/>
                    </a:lnTo>
                    <a:lnTo>
                      <a:pt x="533" y="537"/>
                    </a:lnTo>
                    <a:lnTo>
                      <a:pt x="526" y="539"/>
                    </a:lnTo>
                    <a:lnTo>
                      <a:pt x="515" y="540"/>
                    </a:lnTo>
                    <a:lnTo>
                      <a:pt x="507" y="540"/>
                    </a:lnTo>
                    <a:lnTo>
                      <a:pt x="491" y="550"/>
                    </a:lnTo>
                    <a:lnTo>
                      <a:pt x="478" y="562"/>
                    </a:lnTo>
                    <a:lnTo>
                      <a:pt x="466" y="576"/>
                    </a:lnTo>
                    <a:lnTo>
                      <a:pt x="455" y="590"/>
                    </a:lnTo>
                    <a:lnTo>
                      <a:pt x="446" y="606"/>
                    </a:lnTo>
                    <a:lnTo>
                      <a:pt x="436" y="622"/>
                    </a:lnTo>
                    <a:lnTo>
                      <a:pt x="429" y="638"/>
                    </a:lnTo>
                    <a:lnTo>
                      <a:pt x="420" y="654"/>
                    </a:lnTo>
                    <a:lnTo>
                      <a:pt x="400" y="698"/>
                    </a:lnTo>
                    <a:lnTo>
                      <a:pt x="373" y="742"/>
                    </a:lnTo>
                    <a:lnTo>
                      <a:pt x="343" y="783"/>
                    </a:lnTo>
                    <a:lnTo>
                      <a:pt x="311" y="824"/>
                    </a:lnTo>
                    <a:lnTo>
                      <a:pt x="282" y="866"/>
                    </a:lnTo>
                    <a:lnTo>
                      <a:pt x="256" y="907"/>
                    </a:lnTo>
                    <a:lnTo>
                      <a:pt x="237" y="951"/>
                    </a:lnTo>
                    <a:lnTo>
                      <a:pt x="227" y="998"/>
                    </a:lnTo>
                    <a:lnTo>
                      <a:pt x="227" y="1011"/>
                    </a:lnTo>
                    <a:lnTo>
                      <a:pt x="227" y="1024"/>
                    </a:lnTo>
                    <a:lnTo>
                      <a:pt x="229" y="1037"/>
                    </a:lnTo>
                    <a:lnTo>
                      <a:pt x="230" y="1051"/>
                    </a:lnTo>
                    <a:lnTo>
                      <a:pt x="249" y="1112"/>
                    </a:lnTo>
                    <a:lnTo>
                      <a:pt x="255" y="1177"/>
                    </a:lnTo>
                    <a:lnTo>
                      <a:pt x="259" y="1243"/>
                    </a:lnTo>
                    <a:lnTo>
                      <a:pt x="272" y="1308"/>
                    </a:lnTo>
                    <a:lnTo>
                      <a:pt x="260" y="1361"/>
                    </a:lnTo>
                    <a:lnTo>
                      <a:pt x="249" y="1414"/>
                    </a:lnTo>
                    <a:lnTo>
                      <a:pt x="239" y="1468"/>
                    </a:lnTo>
                    <a:lnTo>
                      <a:pt x="230" y="1521"/>
                    </a:lnTo>
                    <a:lnTo>
                      <a:pt x="222" y="1576"/>
                    </a:lnTo>
                    <a:lnTo>
                      <a:pt x="214" y="1629"/>
                    </a:lnTo>
                    <a:lnTo>
                      <a:pt x="210" y="1684"/>
                    </a:lnTo>
                    <a:lnTo>
                      <a:pt x="206" y="1737"/>
                    </a:lnTo>
                    <a:lnTo>
                      <a:pt x="204" y="1740"/>
                    </a:lnTo>
                    <a:lnTo>
                      <a:pt x="204" y="1743"/>
                    </a:lnTo>
                    <a:lnTo>
                      <a:pt x="204" y="1746"/>
                    </a:lnTo>
                    <a:lnTo>
                      <a:pt x="204" y="1748"/>
                    </a:lnTo>
                    <a:lnTo>
                      <a:pt x="288" y="1748"/>
                    </a:lnTo>
                    <a:lnTo>
                      <a:pt x="289" y="1731"/>
                    </a:lnTo>
                    <a:lnTo>
                      <a:pt x="291" y="1714"/>
                    </a:lnTo>
                    <a:lnTo>
                      <a:pt x="292" y="1698"/>
                    </a:lnTo>
                    <a:lnTo>
                      <a:pt x="294" y="1681"/>
                    </a:lnTo>
                    <a:lnTo>
                      <a:pt x="301" y="1685"/>
                    </a:lnTo>
                    <a:lnTo>
                      <a:pt x="308" y="1689"/>
                    </a:lnTo>
                    <a:lnTo>
                      <a:pt x="315" y="1691"/>
                    </a:lnTo>
                    <a:lnTo>
                      <a:pt x="324" y="1694"/>
                    </a:lnTo>
                    <a:lnTo>
                      <a:pt x="331" y="1695"/>
                    </a:lnTo>
                    <a:lnTo>
                      <a:pt x="340" y="1697"/>
                    </a:lnTo>
                    <a:lnTo>
                      <a:pt x="347" y="1697"/>
                    </a:lnTo>
                    <a:lnTo>
                      <a:pt x="356" y="1697"/>
                    </a:lnTo>
                    <a:lnTo>
                      <a:pt x="354" y="1707"/>
                    </a:lnTo>
                    <a:lnTo>
                      <a:pt x="273" y="1879"/>
                    </a:lnTo>
                    <a:lnTo>
                      <a:pt x="278" y="1854"/>
                    </a:lnTo>
                    <a:lnTo>
                      <a:pt x="281" y="1826"/>
                    </a:lnTo>
                    <a:lnTo>
                      <a:pt x="284" y="1800"/>
                    </a:lnTo>
                    <a:lnTo>
                      <a:pt x="286" y="1774"/>
                    </a:lnTo>
                    <a:lnTo>
                      <a:pt x="203" y="1774"/>
                    </a:lnTo>
                    <a:lnTo>
                      <a:pt x="193" y="1872"/>
                    </a:lnTo>
                    <a:lnTo>
                      <a:pt x="180" y="1970"/>
                    </a:lnTo>
                    <a:lnTo>
                      <a:pt x="161" y="2065"/>
                    </a:lnTo>
                    <a:lnTo>
                      <a:pt x="141" y="2160"/>
                    </a:lnTo>
                    <a:lnTo>
                      <a:pt x="118" y="2255"/>
                    </a:lnTo>
                    <a:lnTo>
                      <a:pt x="95" y="2349"/>
                    </a:lnTo>
                    <a:lnTo>
                      <a:pt x="70" y="2443"/>
                    </a:lnTo>
                    <a:lnTo>
                      <a:pt x="46" y="2536"/>
                    </a:lnTo>
                    <a:lnTo>
                      <a:pt x="37" y="2551"/>
                    </a:lnTo>
                    <a:lnTo>
                      <a:pt x="30" y="2566"/>
                    </a:lnTo>
                    <a:lnTo>
                      <a:pt x="21" y="2581"/>
                    </a:lnTo>
                    <a:lnTo>
                      <a:pt x="13" y="2597"/>
                    </a:lnTo>
                    <a:lnTo>
                      <a:pt x="7" y="2612"/>
                    </a:lnTo>
                    <a:lnTo>
                      <a:pt x="1" y="2628"/>
                    </a:lnTo>
                    <a:lnTo>
                      <a:pt x="0" y="2646"/>
                    </a:lnTo>
                    <a:lnTo>
                      <a:pt x="0" y="2663"/>
                    </a:lnTo>
                    <a:lnTo>
                      <a:pt x="4" y="2676"/>
                    </a:lnTo>
                    <a:lnTo>
                      <a:pt x="14" y="2686"/>
                    </a:lnTo>
                    <a:lnTo>
                      <a:pt x="26" y="2695"/>
                    </a:lnTo>
                    <a:lnTo>
                      <a:pt x="37" y="2700"/>
                    </a:lnTo>
                    <a:lnTo>
                      <a:pt x="47" y="2700"/>
                    </a:lnTo>
                    <a:lnTo>
                      <a:pt x="57" y="2700"/>
                    </a:lnTo>
                    <a:lnTo>
                      <a:pt x="67" y="2702"/>
                    </a:lnTo>
                    <a:lnTo>
                      <a:pt x="78" y="2703"/>
                    </a:lnTo>
                    <a:lnTo>
                      <a:pt x="86" y="2705"/>
                    </a:lnTo>
                    <a:lnTo>
                      <a:pt x="96" y="2703"/>
                    </a:lnTo>
                    <a:lnTo>
                      <a:pt x="105" y="2699"/>
                    </a:lnTo>
                    <a:lnTo>
                      <a:pt x="112" y="2693"/>
                    </a:lnTo>
                    <a:lnTo>
                      <a:pt x="135" y="2666"/>
                    </a:lnTo>
                    <a:lnTo>
                      <a:pt x="147" y="2631"/>
                    </a:lnTo>
                    <a:lnTo>
                      <a:pt x="147" y="2595"/>
                    </a:lnTo>
                    <a:lnTo>
                      <a:pt x="141" y="2561"/>
                    </a:lnTo>
                    <a:lnTo>
                      <a:pt x="155" y="2532"/>
                    </a:lnTo>
                    <a:lnTo>
                      <a:pt x="163" y="2500"/>
                    </a:lnTo>
                    <a:lnTo>
                      <a:pt x="168" y="2468"/>
                    </a:lnTo>
                    <a:lnTo>
                      <a:pt x="175" y="2437"/>
                    </a:lnTo>
                    <a:lnTo>
                      <a:pt x="187" y="2386"/>
                    </a:lnTo>
                    <a:lnTo>
                      <a:pt x="199" y="2335"/>
                    </a:lnTo>
                    <a:lnTo>
                      <a:pt x="213" y="2284"/>
                    </a:lnTo>
                    <a:lnTo>
                      <a:pt x="227" y="2235"/>
                    </a:lnTo>
                    <a:lnTo>
                      <a:pt x="243" y="2185"/>
                    </a:lnTo>
                    <a:lnTo>
                      <a:pt x="260" y="2136"/>
                    </a:lnTo>
                    <a:lnTo>
                      <a:pt x="278" y="2085"/>
                    </a:lnTo>
                    <a:lnTo>
                      <a:pt x="296" y="2036"/>
                    </a:lnTo>
                    <a:lnTo>
                      <a:pt x="315" y="1987"/>
                    </a:lnTo>
                    <a:lnTo>
                      <a:pt x="334" y="1940"/>
                    </a:lnTo>
                    <a:lnTo>
                      <a:pt x="354" y="1891"/>
                    </a:lnTo>
                    <a:lnTo>
                      <a:pt x="374" y="1842"/>
                    </a:lnTo>
                    <a:lnTo>
                      <a:pt x="394" y="1794"/>
                    </a:lnTo>
                    <a:lnTo>
                      <a:pt x="415" y="1746"/>
                    </a:lnTo>
                    <a:lnTo>
                      <a:pt x="435" y="1698"/>
                    </a:lnTo>
                    <a:lnTo>
                      <a:pt x="455" y="1649"/>
                    </a:lnTo>
                    <a:lnTo>
                      <a:pt x="458" y="1709"/>
                    </a:lnTo>
                    <a:lnTo>
                      <a:pt x="458" y="1773"/>
                    </a:lnTo>
                    <a:lnTo>
                      <a:pt x="461" y="1838"/>
                    </a:lnTo>
                    <a:lnTo>
                      <a:pt x="465" y="1902"/>
                    </a:lnTo>
                    <a:lnTo>
                      <a:pt x="465" y="1954"/>
                    </a:lnTo>
                    <a:lnTo>
                      <a:pt x="461" y="2005"/>
                    </a:lnTo>
                    <a:lnTo>
                      <a:pt x="461" y="2054"/>
                    </a:lnTo>
                    <a:lnTo>
                      <a:pt x="469" y="2101"/>
                    </a:lnTo>
                    <a:lnTo>
                      <a:pt x="468" y="2214"/>
                    </a:lnTo>
                    <a:lnTo>
                      <a:pt x="458" y="2322"/>
                    </a:lnTo>
                    <a:lnTo>
                      <a:pt x="445" y="2430"/>
                    </a:lnTo>
                    <a:lnTo>
                      <a:pt x="438" y="2540"/>
                    </a:lnTo>
                    <a:lnTo>
                      <a:pt x="413" y="2561"/>
                    </a:lnTo>
                    <a:lnTo>
                      <a:pt x="389" y="2582"/>
                    </a:lnTo>
                    <a:lnTo>
                      <a:pt x="366" y="2607"/>
                    </a:lnTo>
                    <a:lnTo>
                      <a:pt x="344" y="2634"/>
                    </a:lnTo>
                    <a:lnTo>
                      <a:pt x="325" y="2661"/>
                    </a:lnTo>
                    <a:lnTo>
                      <a:pt x="309" y="2690"/>
                    </a:lnTo>
                    <a:lnTo>
                      <a:pt x="296" y="2721"/>
                    </a:lnTo>
                    <a:lnTo>
                      <a:pt x="289" y="2751"/>
                    </a:lnTo>
                    <a:lnTo>
                      <a:pt x="288" y="2778"/>
                    </a:lnTo>
                    <a:lnTo>
                      <a:pt x="294" y="2804"/>
                    </a:lnTo>
                    <a:lnTo>
                      <a:pt x="305" y="2827"/>
                    </a:lnTo>
                    <a:lnTo>
                      <a:pt x="321" y="2849"/>
                    </a:lnTo>
                    <a:lnTo>
                      <a:pt x="351" y="2849"/>
                    </a:lnTo>
                    <a:lnTo>
                      <a:pt x="380" y="2847"/>
                    </a:lnTo>
                    <a:lnTo>
                      <a:pt x="410" y="2844"/>
                    </a:lnTo>
                    <a:lnTo>
                      <a:pt x="438" y="2840"/>
                    </a:lnTo>
                    <a:lnTo>
                      <a:pt x="466" y="2834"/>
                    </a:lnTo>
                    <a:lnTo>
                      <a:pt x="494" y="2827"/>
                    </a:lnTo>
                    <a:lnTo>
                      <a:pt x="520" y="2817"/>
                    </a:lnTo>
                    <a:lnTo>
                      <a:pt x="546" y="2807"/>
                    </a:lnTo>
                    <a:lnTo>
                      <a:pt x="570" y="2795"/>
                    </a:lnTo>
                    <a:lnTo>
                      <a:pt x="595" y="2781"/>
                    </a:lnTo>
                    <a:lnTo>
                      <a:pt x="618" y="2765"/>
                    </a:lnTo>
                    <a:lnTo>
                      <a:pt x="641" y="2748"/>
                    </a:lnTo>
                    <a:lnTo>
                      <a:pt x="662" y="2729"/>
                    </a:lnTo>
                    <a:lnTo>
                      <a:pt x="683" y="2709"/>
                    </a:lnTo>
                    <a:lnTo>
                      <a:pt x="703" y="2687"/>
                    </a:lnTo>
                    <a:lnTo>
                      <a:pt x="721" y="2663"/>
                    </a:lnTo>
                    <a:lnTo>
                      <a:pt x="729" y="2648"/>
                    </a:lnTo>
                    <a:lnTo>
                      <a:pt x="739" y="2634"/>
                    </a:lnTo>
                    <a:lnTo>
                      <a:pt x="750" y="2621"/>
                    </a:lnTo>
                    <a:lnTo>
                      <a:pt x="762" y="2610"/>
                    </a:lnTo>
                    <a:lnTo>
                      <a:pt x="772" y="2597"/>
                    </a:lnTo>
                    <a:lnTo>
                      <a:pt x="780" y="2582"/>
                    </a:lnTo>
                    <a:lnTo>
                      <a:pt x="785" y="2566"/>
                    </a:lnTo>
                    <a:lnTo>
                      <a:pt x="786" y="2549"/>
                    </a:lnTo>
                    <a:lnTo>
                      <a:pt x="779" y="2484"/>
                    </a:lnTo>
                    <a:lnTo>
                      <a:pt x="772" y="2417"/>
                    </a:lnTo>
                    <a:lnTo>
                      <a:pt x="768" y="2347"/>
                    </a:lnTo>
                    <a:lnTo>
                      <a:pt x="766" y="2278"/>
                    </a:lnTo>
                    <a:lnTo>
                      <a:pt x="769" y="2209"/>
                    </a:lnTo>
                    <a:lnTo>
                      <a:pt x="779" y="2142"/>
                    </a:lnTo>
                    <a:lnTo>
                      <a:pt x="795" y="2077"/>
                    </a:lnTo>
                    <a:lnTo>
                      <a:pt x="818" y="2016"/>
                    </a:lnTo>
                    <a:lnTo>
                      <a:pt x="827" y="2026"/>
                    </a:lnTo>
                    <a:lnTo>
                      <a:pt x="837" y="2036"/>
                    </a:lnTo>
                    <a:lnTo>
                      <a:pt x="847" y="2046"/>
                    </a:lnTo>
                    <a:lnTo>
                      <a:pt x="858" y="2052"/>
                    </a:lnTo>
                    <a:lnTo>
                      <a:pt x="868" y="2055"/>
                    </a:lnTo>
                    <a:lnTo>
                      <a:pt x="878" y="2054"/>
                    </a:lnTo>
                    <a:lnTo>
                      <a:pt x="889" y="2054"/>
                    </a:lnTo>
                    <a:lnTo>
                      <a:pt x="897" y="2058"/>
                    </a:lnTo>
                    <a:lnTo>
                      <a:pt x="894" y="2062"/>
                    </a:lnTo>
                    <a:lnTo>
                      <a:pt x="896" y="2077"/>
                    </a:lnTo>
                    <a:lnTo>
                      <a:pt x="900" y="2088"/>
                    </a:lnTo>
                    <a:lnTo>
                      <a:pt x="910" y="2097"/>
                    </a:lnTo>
                    <a:lnTo>
                      <a:pt x="923" y="2100"/>
                    </a:lnTo>
                    <a:lnTo>
                      <a:pt x="948" y="2094"/>
                    </a:lnTo>
                    <a:lnTo>
                      <a:pt x="975" y="2090"/>
                    </a:lnTo>
                    <a:lnTo>
                      <a:pt x="1004" y="2088"/>
                    </a:lnTo>
                    <a:lnTo>
                      <a:pt x="1034" y="2085"/>
                    </a:lnTo>
                    <a:lnTo>
                      <a:pt x="1061" y="2081"/>
                    </a:lnTo>
                    <a:lnTo>
                      <a:pt x="1087" y="2071"/>
                    </a:lnTo>
                    <a:lnTo>
                      <a:pt x="1107" y="2055"/>
                    </a:lnTo>
                    <a:lnTo>
                      <a:pt x="1120" y="2029"/>
                    </a:lnTo>
                    <a:lnTo>
                      <a:pt x="1119" y="2016"/>
                    </a:lnTo>
                    <a:lnTo>
                      <a:pt x="1122" y="2005"/>
                    </a:lnTo>
                    <a:lnTo>
                      <a:pt x="1128" y="1996"/>
                    </a:lnTo>
                    <a:lnTo>
                      <a:pt x="1135" y="1989"/>
                    </a:lnTo>
                    <a:lnTo>
                      <a:pt x="1143" y="1982"/>
                    </a:lnTo>
                    <a:lnTo>
                      <a:pt x="1154" y="1974"/>
                    </a:lnTo>
                    <a:lnTo>
                      <a:pt x="1162" y="1967"/>
                    </a:lnTo>
                    <a:lnTo>
                      <a:pt x="1169" y="1959"/>
                    </a:lnTo>
                    <a:lnTo>
                      <a:pt x="1169" y="1914"/>
                    </a:lnTo>
                    <a:lnTo>
                      <a:pt x="1162" y="1900"/>
                    </a:lnTo>
                    <a:lnTo>
                      <a:pt x="1149" y="1891"/>
                    </a:lnTo>
                    <a:lnTo>
                      <a:pt x="1136" y="1882"/>
                    </a:lnTo>
                    <a:lnTo>
                      <a:pt x="1132" y="1869"/>
                    </a:lnTo>
                    <a:lnTo>
                      <a:pt x="1138" y="1839"/>
                    </a:lnTo>
                    <a:lnTo>
                      <a:pt x="1143" y="1810"/>
                    </a:lnTo>
                    <a:lnTo>
                      <a:pt x="1148" y="1780"/>
                    </a:lnTo>
                    <a:lnTo>
                      <a:pt x="1149" y="1748"/>
                    </a:lnTo>
                    <a:lnTo>
                      <a:pt x="1154" y="1682"/>
                    </a:lnTo>
                    <a:lnTo>
                      <a:pt x="1159" y="1617"/>
                    </a:lnTo>
                    <a:lnTo>
                      <a:pt x="1164" y="1553"/>
                    </a:lnTo>
                    <a:lnTo>
                      <a:pt x="1159" y="1486"/>
                    </a:lnTo>
                    <a:lnTo>
                      <a:pt x="1156" y="1473"/>
                    </a:lnTo>
                    <a:lnTo>
                      <a:pt x="1151" y="1463"/>
                    </a:lnTo>
                    <a:lnTo>
                      <a:pt x="1146" y="1452"/>
                    </a:lnTo>
                    <a:lnTo>
                      <a:pt x="1155" y="1442"/>
                    </a:lnTo>
                    <a:lnTo>
                      <a:pt x="1155" y="1420"/>
                    </a:lnTo>
                    <a:lnTo>
                      <a:pt x="1155" y="1400"/>
                    </a:lnTo>
                    <a:lnTo>
                      <a:pt x="1151" y="1380"/>
                    </a:lnTo>
                    <a:lnTo>
                      <a:pt x="1141" y="1361"/>
                    </a:lnTo>
                    <a:lnTo>
                      <a:pt x="1156" y="1331"/>
                    </a:lnTo>
                    <a:lnTo>
                      <a:pt x="1165" y="1299"/>
                    </a:lnTo>
                    <a:lnTo>
                      <a:pt x="1168" y="1264"/>
                    </a:lnTo>
                    <a:lnTo>
                      <a:pt x="1165" y="1230"/>
                    </a:lnTo>
                    <a:lnTo>
                      <a:pt x="1168" y="1231"/>
                    </a:lnTo>
                    <a:lnTo>
                      <a:pt x="1169" y="1236"/>
                    </a:lnTo>
                    <a:lnTo>
                      <a:pt x="1169" y="1239"/>
                    </a:lnTo>
                    <a:lnTo>
                      <a:pt x="1169" y="1241"/>
                    </a:lnTo>
                    <a:lnTo>
                      <a:pt x="1181" y="1290"/>
                    </a:lnTo>
                    <a:lnTo>
                      <a:pt x="1192" y="1341"/>
                    </a:lnTo>
                    <a:lnTo>
                      <a:pt x="1203" y="1391"/>
                    </a:lnTo>
                    <a:lnTo>
                      <a:pt x="1213" y="1442"/>
                    </a:lnTo>
                    <a:lnTo>
                      <a:pt x="1224" y="1493"/>
                    </a:lnTo>
                    <a:lnTo>
                      <a:pt x="1236" y="1544"/>
                    </a:lnTo>
                    <a:lnTo>
                      <a:pt x="1249" y="1594"/>
                    </a:lnTo>
                    <a:lnTo>
                      <a:pt x="1263" y="1643"/>
                    </a:lnTo>
                    <a:lnTo>
                      <a:pt x="1263" y="1240"/>
                    </a:lnTo>
                    <a:lnTo>
                      <a:pt x="1250" y="1178"/>
                    </a:lnTo>
                    <a:lnTo>
                      <a:pt x="1239" y="1118"/>
                    </a:lnTo>
                    <a:lnTo>
                      <a:pt x="1228" y="1057"/>
                    </a:lnTo>
                    <a:lnTo>
                      <a:pt x="1221" y="998"/>
                    </a:lnTo>
                    <a:lnTo>
                      <a:pt x="1233" y="1002"/>
                    </a:lnTo>
                    <a:lnTo>
                      <a:pt x="1246" y="1007"/>
                    </a:lnTo>
                    <a:lnTo>
                      <a:pt x="1260" y="1010"/>
                    </a:lnTo>
                    <a:lnTo>
                      <a:pt x="1273" y="1014"/>
                    </a:lnTo>
                    <a:lnTo>
                      <a:pt x="1285" y="1020"/>
                    </a:lnTo>
                    <a:lnTo>
                      <a:pt x="1295" y="1027"/>
                    </a:lnTo>
                    <a:lnTo>
                      <a:pt x="1300" y="1038"/>
                    </a:lnTo>
                    <a:lnTo>
                      <a:pt x="1302" y="1053"/>
                    </a:lnTo>
                    <a:lnTo>
                      <a:pt x="1328" y="1178"/>
                    </a:lnTo>
                    <a:lnTo>
                      <a:pt x="1322" y="1203"/>
                    </a:lnTo>
                    <a:lnTo>
                      <a:pt x="1315" y="1228"/>
                    </a:lnTo>
                    <a:lnTo>
                      <a:pt x="1308" y="1253"/>
                    </a:lnTo>
                    <a:lnTo>
                      <a:pt x="1302" y="1277"/>
                    </a:lnTo>
                    <a:lnTo>
                      <a:pt x="1298" y="1303"/>
                    </a:lnTo>
                    <a:lnTo>
                      <a:pt x="1295" y="1328"/>
                    </a:lnTo>
                    <a:lnTo>
                      <a:pt x="1295" y="1354"/>
                    </a:lnTo>
                    <a:lnTo>
                      <a:pt x="1298" y="1380"/>
                    </a:lnTo>
                    <a:lnTo>
                      <a:pt x="1292" y="1387"/>
                    </a:lnTo>
                    <a:lnTo>
                      <a:pt x="1286" y="1361"/>
                    </a:lnTo>
                    <a:lnTo>
                      <a:pt x="1282" y="1335"/>
                    </a:lnTo>
                    <a:lnTo>
                      <a:pt x="1277" y="1309"/>
                    </a:lnTo>
                    <a:lnTo>
                      <a:pt x="1272" y="1283"/>
                    </a:lnTo>
                    <a:lnTo>
                      <a:pt x="1272" y="1671"/>
                    </a:lnTo>
                    <a:lnTo>
                      <a:pt x="1277" y="1691"/>
                    </a:lnTo>
                    <a:lnTo>
                      <a:pt x="1285" y="1709"/>
                    </a:lnTo>
                    <a:lnTo>
                      <a:pt x="1292" y="1730"/>
                    </a:lnTo>
                    <a:lnTo>
                      <a:pt x="1299" y="1748"/>
                    </a:lnTo>
                    <a:lnTo>
                      <a:pt x="1306" y="1767"/>
                    </a:lnTo>
                    <a:lnTo>
                      <a:pt x="1315" y="1786"/>
                    </a:lnTo>
                    <a:lnTo>
                      <a:pt x="1324" y="1805"/>
                    </a:lnTo>
                    <a:lnTo>
                      <a:pt x="1332" y="1822"/>
                    </a:lnTo>
                    <a:lnTo>
                      <a:pt x="1358" y="1907"/>
                    </a:lnTo>
                    <a:lnTo>
                      <a:pt x="1383" y="1993"/>
                    </a:lnTo>
                    <a:lnTo>
                      <a:pt x="1404" y="2081"/>
                    </a:lnTo>
                    <a:lnTo>
                      <a:pt x="1423" y="2170"/>
                    </a:lnTo>
                    <a:lnTo>
                      <a:pt x="1440" y="2260"/>
                    </a:lnTo>
                    <a:lnTo>
                      <a:pt x="1457" y="2349"/>
                    </a:lnTo>
                    <a:lnTo>
                      <a:pt x="1473" y="2438"/>
                    </a:lnTo>
                    <a:lnTo>
                      <a:pt x="1489" y="2528"/>
                    </a:lnTo>
                    <a:lnTo>
                      <a:pt x="1481" y="2540"/>
                    </a:lnTo>
                    <a:lnTo>
                      <a:pt x="1478" y="2553"/>
                    </a:lnTo>
                    <a:lnTo>
                      <a:pt x="1478" y="2568"/>
                    </a:lnTo>
                    <a:lnTo>
                      <a:pt x="1479" y="2584"/>
                    </a:lnTo>
                    <a:lnTo>
                      <a:pt x="1488" y="2610"/>
                    </a:lnTo>
                    <a:lnTo>
                      <a:pt x="1493" y="2638"/>
                    </a:lnTo>
                    <a:lnTo>
                      <a:pt x="1504" y="2664"/>
                    </a:lnTo>
                    <a:lnTo>
                      <a:pt x="1521" y="2686"/>
                    </a:lnTo>
                    <a:lnTo>
                      <a:pt x="1534" y="2686"/>
                    </a:lnTo>
                    <a:lnTo>
                      <a:pt x="1547" y="2684"/>
                    </a:lnTo>
                    <a:lnTo>
                      <a:pt x="1560" y="2682"/>
                    </a:lnTo>
                    <a:lnTo>
                      <a:pt x="1571" y="2677"/>
                    </a:lnTo>
                    <a:lnTo>
                      <a:pt x="1583" y="2672"/>
                    </a:lnTo>
                    <a:lnTo>
                      <a:pt x="1594" y="2666"/>
                    </a:lnTo>
                    <a:lnTo>
                      <a:pt x="1606" y="2659"/>
                    </a:lnTo>
                    <a:lnTo>
                      <a:pt x="1616" y="2651"/>
                    </a:lnTo>
                    <a:lnTo>
                      <a:pt x="1620" y="2637"/>
                    </a:lnTo>
                    <a:lnTo>
                      <a:pt x="1623" y="2623"/>
                    </a:lnTo>
                    <a:lnTo>
                      <a:pt x="1625" y="2608"/>
                    </a:lnTo>
                    <a:lnTo>
                      <a:pt x="1626" y="2597"/>
                    </a:lnTo>
                    <a:lnTo>
                      <a:pt x="1622" y="2582"/>
                    </a:lnTo>
                    <a:lnTo>
                      <a:pt x="1617" y="2566"/>
                    </a:lnTo>
                    <a:lnTo>
                      <a:pt x="1614" y="2552"/>
                    </a:lnTo>
                    <a:lnTo>
                      <a:pt x="1612" y="2536"/>
                    </a:lnTo>
                    <a:lnTo>
                      <a:pt x="1607" y="2522"/>
                    </a:lnTo>
                    <a:lnTo>
                      <a:pt x="1600" y="2509"/>
                    </a:lnTo>
                    <a:lnTo>
                      <a:pt x="1591" y="2497"/>
                    </a:lnTo>
                    <a:lnTo>
                      <a:pt x="1577" y="24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59" name="Freeform 7"/>
              <p:cNvSpPr>
                <a:spLocks/>
              </p:cNvSpPr>
              <p:nvPr/>
            </p:nvSpPr>
            <p:spPr bwMode="auto">
              <a:xfrm>
                <a:off x="5917" y="2155"/>
                <a:ext cx="9" cy="431"/>
              </a:xfrm>
              <a:custGeom>
                <a:avLst/>
                <a:gdLst>
                  <a:gd name="T0" fmla="*/ 0 w 9"/>
                  <a:gd name="T1" fmla="*/ 0 h 431"/>
                  <a:gd name="T2" fmla="*/ 0 w 9"/>
                  <a:gd name="T3" fmla="*/ 403 h 431"/>
                  <a:gd name="T4" fmla="*/ 3 w 9"/>
                  <a:gd name="T5" fmla="*/ 410 h 431"/>
                  <a:gd name="T6" fmla="*/ 4 w 9"/>
                  <a:gd name="T7" fmla="*/ 416 h 431"/>
                  <a:gd name="T8" fmla="*/ 7 w 9"/>
                  <a:gd name="T9" fmla="*/ 423 h 431"/>
                  <a:gd name="T10" fmla="*/ 9 w 9"/>
                  <a:gd name="T11" fmla="*/ 431 h 431"/>
                  <a:gd name="T12" fmla="*/ 9 w 9"/>
                  <a:gd name="T13" fmla="*/ 43 h 431"/>
                  <a:gd name="T14" fmla="*/ 7 w 9"/>
                  <a:gd name="T15" fmla="*/ 32 h 431"/>
                  <a:gd name="T16" fmla="*/ 4 w 9"/>
                  <a:gd name="T17" fmla="*/ 22 h 431"/>
                  <a:gd name="T18" fmla="*/ 3 w 9"/>
                  <a:gd name="T19" fmla="*/ 10 h 431"/>
                  <a:gd name="T20" fmla="*/ 0 w 9"/>
                  <a:gd name="T21" fmla="*/ 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431">
                    <a:moveTo>
                      <a:pt x="0" y="0"/>
                    </a:moveTo>
                    <a:lnTo>
                      <a:pt x="0" y="403"/>
                    </a:lnTo>
                    <a:lnTo>
                      <a:pt x="3" y="410"/>
                    </a:lnTo>
                    <a:lnTo>
                      <a:pt x="4" y="416"/>
                    </a:lnTo>
                    <a:lnTo>
                      <a:pt x="7" y="423"/>
                    </a:lnTo>
                    <a:lnTo>
                      <a:pt x="9" y="431"/>
                    </a:lnTo>
                    <a:lnTo>
                      <a:pt x="9" y="43"/>
                    </a:lnTo>
                    <a:lnTo>
                      <a:pt x="7" y="32"/>
                    </a:lnTo>
                    <a:lnTo>
                      <a:pt x="4" y="22"/>
                    </a:lnTo>
                    <a:lnTo>
                      <a:pt x="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0" name="Freeform 8"/>
              <p:cNvSpPr>
                <a:spLocks/>
              </p:cNvSpPr>
              <p:nvPr/>
            </p:nvSpPr>
            <p:spPr bwMode="auto">
              <a:xfrm>
                <a:off x="4857" y="2663"/>
                <a:ext cx="85" cy="26"/>
              </a:xfrm>
              <a:custGeom>
                <a:avLst/>
                <a:gdLst>
                  <a:gd name="T0" fmla="*/ 85 w 85"/>
                  <a:gd name="T1" fmla="*/ 0 h 26"/>
                  <a:gd name="T2" fmla="*/ 1 w 85"/>
                  <a:gd name="T3" fmla="*/ 0 h 26"/>
                  <a:gd name="T4" fmla="*/ 1 w 85"/>
                  <a:gd name="T5" fmla="*/ 6 h 26"/>
                  <a:gd name="T6" fmla="*/ 1 w 85"/>
                  <a:gd name="T7" fmla="*/ 13 h 26"/>
                  <a:gd name="T8" fmla="*/ 0 w 85"/>
                  <a:gd name="T9" fmla="*/ 19 h 26"/>
                  <a:gd name="T10" fmla="*/ 0 w 85"/>
                  <a:gd name="T11" fmla="*/ 26 h 26"/>
                  <a:gd name="T12" fmla="*/ 83 w 85"/>
                  <a:gd name="T13" fmla="*/ 26 h 26"/>
                  <a:gd name="T14" fmla="*/ 83 w 85"/>
                  <a:gd name="T15" fmla="*/ 19 h 26"/>
                  <a:gd name="T16" fmla="*/ 85 w 85"/>
                  <a:gd name="T17" fmla="*/ 13 h 26"/>
                  <a:gd name="T18" fmla="*/ 85 w 85"/>
                  <a:gd name="T19" fmla="*/ 6 h 26"/>
                  <a:gd name="T20" fmla="*/ 85 w 85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26">
                    <a:moveTo>
                      <a:pt x="85" y="0"/>
                    </a:moveTo>
                    <a:lnTo>
                      <a:pt x="1" y="0"/>
                    </a:lnTo>
                    <a:lnTo>
                      <a:pt x="1" y="6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83" y="26"/>
                    </a:lnTo>
                    <a:lnTo>
                      <a:pt x="83" y="19"/>
                    </a:lnTo>
                    <a:lnTo>
                      <a:pt x="85" y="13"/>
                    </a:lnTo>
                    <a:lnTo>
                      <a:pt x="85" y="6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1" name="Freeform 9"/>
              <p:cNvSpPr>
                <a:spLocks/>
              </p:cNvSpPr>
              <p:nvPr/>
            </p:nvSpPr>
            <p:spPr bwMode="auto">
              <a:xfrm>
                <a:off x="4681" y="3507"/>
                <a:ext cx="92" cy="90"/>
              </a:xfrm>
              <a:custGeom>
                <a:avLst/>
                <a:gdLst>
                  <a:gd name="T0" fmla="*/ 19 w 92"/>
                  <a:gd name="T1" fmla="*/ 0 h 90"/>
                  <a:gd name="T2" fmla="*/ 26 w 92"/>
                  <a:gd name="T3" fmla="*/ 6 h 90"/>
                  <a:gd name="T4" fmla="*/ 33 w 92"/>
                  <a:gd name="T5" fmla="*/ 12 h 90"/>
                  <a:gd name="T6" fmla="*/ 42 w 92"/>
                  <a:gd name="T7" fmla="*/ 15 h 90"/>
                  <a:gd name="T8" fmla="*/ 51 w 92"/>
                  <a:gd name="T9" fmla="*/ 18 h 90"/>
                  <a:gd name="T10" fmla="*/ 59 w 92"/>
                  <a:gd name="T11" fmla="*/ 19 h 90"/>
                  <a:gd name="T12" fmla="*/ 68 w 92"/>
                  <a:gd name="T13" fmla="*/ 18 h 90"/>
                  <a:gd name="T14" fmla="*/ 76 w 92"/>
                  <a:gd name="T15" fmla="*/ 16 h 90"/>
                  <a:gd name="T16" fmla="*/ 85 w 92"/>
                  <a:gd name="T17" fmla="*/ 13 h 90"/>
                  <a:gd name="T18" fmla="*/ 92 w 92"/>
                  <a:gd name="T19" fmla="*/ 6 h 90"/>
                  <a:gd name="T20" fmla="*/ 91 w 92"/>
                  <a:gd name="T21" fmla="*/ 28 h 90"/>
                  <a:gd name="T22" fmla="*/ 91 w 92"/>
                  <a:gd name="T23" fmla="*/ 49 h 90"/>
                  <a:gd name="T24" fmla="*/ 85 w 92"/>
                  <a:gd name="T25" fmla="*/ 68 h 90"/>
                  <a:gd name="T26" fmla="*/ 71 w 92"/>
                  <a:gd name="T27" fmla="*/ 84 h 90"/>
                  <a:gd name="T28" fmla="*/ 62 w 92"/>
                  <a:gd name="T29" fmla="*/ 87 h 90"/>
                  <a:gd name="T30" fmla="*/ 53 w 92"/>
                  <a:gd name="T31" fmla="*/ 90 h 90"/>
                  <a:gd name="T32" fmla="*/ 45 w 92"/>
                  <a:gd name="T33" fmla="*/ 90 h 90"/>
                  <a:gd name="T34" fmla="*/ 35 w 92"/>
                  <a:gd name="T35" fmla="*/ 88 h 90"/>
                  <a:gd name="T36" fmla="*/ 26 w 92"/>
                  <a:gd name="T37" fmla="*/ 87 h 90"/>
                  <a:gd name="T38" fmla="*/ 19 w 92"/>
                  <a:gd name="T39" fmla="*/ 84 h 90"/>
                  <a:gd name="T40" fmla="*/ 10 w 92"/>
                  <a:gd name="T41" fmla="*/ 78 h 90"/>
                  <a:gd name="T42" fmla="*/ 3 w 92"/>
                  <a:gd name="T43" fmla="*/ 72 h 90"/>
                  <a:gd name="T44" fmla="*/ 0 w 92"/>
                  <a:gd name="T45" fmla="*/ 52 h 90"/>
                  <a:gd name="T46" fmla="*/ 3 w 92"/>
                  <a:gd name="T47" fmla="*/ 33 h 90"/>
                  <a:gd name="T48" fmla="*/ 10 w 92"/>
                  <a:gd name="T49" fmla="*/ 18 h 90"/>
                  <a:gd name="T50" fmla="*/ 19 w 92"/>
                  <a:gd name="T5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2" h="90">
                    <a:moveTo>
                      <a:pt x="19" y="0"/>
                    </a:moveTo>
                    <a:lnTo>
                      <a:pt x="26" y="6"/>
                    </a:lnTo>
                    <a:lnTo>
                      <a:pt x="33" y="12"/>
                    </a:lnTo>
                    <a:lnTo>
                      <a:pt x="42" y="15"/>
                    </a:lnTo>
                    <a:lnTo>
                      <a:pt x="51" y="18"/>
                    </a:lnTo>
                    <a:lnTo>
                      <a:pt x="59" y="19"/>
                    </a:lnTo>
                    <a:lnTo>
                      <a:pt x="68" y="18"/>
                    </a:lnTo>
                    <a:lnTo>
                      <a:pt x="76" y="16"/>
                    </a:lnTo>
                    <a:lnTo>
                      <a:pt x="85" y="13"/>
                    </a:lnTo>
                    <a:lnTo>
                      <a:pt x="92" y="6"/>
                    </a:lnTo>
                    <a:lnTo>
                      <a:pt x="91" y="28"/>
                    </a:lnTo>
                    <a:lnTo>
                      <a:pt x="91" y="49"/>
                    </a:lnTo>
                    <a:lnTo>
                      <a:pt x="85" y="68"/>
                    </a:lnTo>
                    <a:lnTo>
                      <a:pt x="71" y="84"/>
                    </a:lnTo>
                    <a:lnTo>
                      <a:pt x="62" y="87"/>
                    </a:lnTo>
                    <a:lnTo>
                      <a:pt x="53" y="90"/>
                    </a:lnTo>
                    <a:lnTo>
                      <a:pt x="45" y="90"/>
                    </a:lnTo>
                    <a:lnTo>
                      <a:pt x="35" y="88"/>
                    </a:lnTo>
                    <a:lnTo>
                      <a:pt x="26" y="87"/>
                    </a:lnTo>
                    <a:lnTo>
                      <a:pt x="19" y="84"/>
                    </a:lnTo>
                    <a:lnTo>
                      <a:pt x="10" y="78"/>
                    </a:lnTo>
                    <a:lnTo>
                      <a:pt x="3" y="72"/>
                    </a:lnTo>
                    <a:lnTo>
                      <a:pt x="0" y="52"/>
                    </a:lnTo>
                    <a:lnTo>
                      <a:pt x="3" y="33"/>
                    </a:lnTo>
                    <a:lnTo>
                      <a:pt x="10" y="1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9E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2" name="Freeform 10"/>
              <p:cNvSpPr>
                <a:spLocks/>
              </p:cNvSpPr>
              <p:nvPr/>
            </p:nvSpPr>
            <p:spPr bwMode="auto">
              <a:xfrm>
                <a:off x="4716" y="1887"/>
                <a:ext cx="318" cy="1610"/>
              </a:xfrm>
              <a:custGeom>
                <a:avLst/>
                <a:gdLst>
                  <a:gd name="T0" fmla="*/ 177 w 318"/>
                  <a:gd name="T1" fmla="*/ 696 h 1610"/>
                  <a:gd name="T2" fmla="*/ 187 w 318"/>
                  <a:gd name="T3" fmla="*/ 608 h 1610"/>
                  <a:gd name="T4" fmla="*/ 200 w 318"/>
                  <a:gd name="T5" fmla="*/ 520 h 1610"/>
                  <a:gd name="T6" fmla="*/ 216 w 318"/>
                  <a:gd name="T7" fmla="*/ 432 h 1610"/>
                  <a:gd name="T8" fmla="*/ 233 w 318"/>
                  <a:gd name="T9" fmla="*/ 347 h 1610"/>
                  <a:gd name="T10" fmla="*/ 250 w 318"/>
                  <a:gd name="T11" fmla="*/ 261 h 1610"/>
                  <a:gd name="T12" fmla="*/ 268 w 318"/>
                  <a:gd name="T13" fmla="*/ 174 h 1610"/>
                  <a:gd name="T14" fmla="*/ 285 w 318"/>
                  <a:gd name="T15" fmla="*/ 89 h 1610"/>
                  <a:gd name="T16" fmla="*/ 299 w 318"/>
                  <a:gd name="T17" fmla="*/ 3 h 1610"/>
                  <a:gd name="T18" fmla="*/ 302 w 318"/>
                  <a:gd name="T19" fmla="*/ 0 h 1610"/>
                  <a:gd name="T20" fmla="*/ 307 w 318"/>
                  <a:gd name="T21" fmla="*/ 2 h 1610"/>
                  <a:gd name="T22" fmla="*/ 312 w 318"/>
                  <a:gd name="T23" fmla="*/ 4 h 1610"/>
                  <a:gd name="T24" fmla="*/ 318 w 318"/>
                  <a:gd name="T25" fmla="*/ 4 h 1610"/>
                  <a:gd name="T26" fmla="*/ 299 w 318"/>
                  <a:gd name="T27" fmla="*/ 85 h 1610"/>
                  <a:gd name="T28" fmla="*/ 281 w 318"/>
                  <a:gd name="T29" fmla="*/ 167 h 1610"/>
                  <a:gd name="T30" fmla="*/ 263 w 318"/>
                  <a:gd name="T31" fmla="*/ 248 h 1610"/>
                  <a:gd name="T32" fmla="*/ 246 w 318"/>
                  <a:gd name="T33" fmla="*/ 330 h 1610"/>
                  <a:gd name="T34" fmla="*/ 232 w 318"/>
                  <a:gd name="T35" fmla="*/ 413 h 1610"/>
                  <a:gd name="T36" fmla="*/ 219 w 318"/>
                  <a:gd name="T37" fmla="*/ 497 h 1610"/>
                  <a:gd name="T38" fmla="*/ 210 w 318"/>
                  <a:gd name="T39" fmla="*/ 581 h 1610"/>
                  <a:gd name="T40" fmla="*/ 206 w 318"/>
                  <a:gd name="T41" fmla="*/ 667 h 1610"/>
                  <a:gd name="T42" fmla="*/ 200 w 318"/>
                  <a:gd name="T43" fmla="*/ 763 h 1610"/>
                  <a:gd name="T44" fmla="*/ 190 w 318"/>
                  <a:gd name="T45" fmla="*/ 858 h 1610"/>
                  <a:gd name="T46" fmla="*/ 175 w 318"/>
                  <a:gd name="T47" fmla="*/ 952 h 1610"/>
                  <a:gd name="T48" fmla="*/ 158 w 318"/>
                  <a:gd name="T49" fmla="*/ 1044 h 1610"/>
                  <a:gd name="T50" fmla="*/ 138 w 318"/>
                  <a:gd name="T51" fmla="*/ 1135 h 1610"/>
                  <a:gd name="T52" fmla="*/ 118 w 318"/>
                  <a:gd name="T53" fmla="*/ 1226 h 1610"/>
                  <a:gd name="T54" fmla="*/ 95 w 318"/>
                  <a:gd name="T55" fmla="*/ 1318 h 1610"/>
                  <a:gd name="T56" fmla="*/ 73 w 318"/>
                  <a:gd name="T57" fmla="*/ 1410 h 1610"/>
                  <a:gd name="T58" fmla="*/ 66 w 318"/>
                  <a:gd name="T59" fmla="*/ 1435 h 1610"/>
                  <a:gd name="T60" fmla="*/ 57 w 318"/>
                  <a:gd name="T61" fmla="*/ 1459 h 1610"/>
                  <a:gd name="T62" fmla="*/ 52 w 318"/>
                  <a:gd name="T63" fmla="*/ 1484 h 1610"/>
                  <a:gd name="T64" fmla="*/ 44 w 318"/>
                  <a:gd name="T65" fmla="*/ 1509 h 1610"/>
                  <a:gd name="T66" fmla="*/ 39 w 318"/>
                  <a:gd name="T67" fmla="*/ 1534 h 1610"/>
                  <a:gd name="T68" fmla="*/ 31 w 318"/>
                  <a:gd name="T69" fmla="*/ 1560 h 1610"/>
                  <a:gd name="T70" fmla="*/ 26 w 318"/>
                  <a:gd name="T71" fmla="*/ 1584 h 1610"/>
                  <a:gd name="T72" fmla="*/ 20 w 318"/>
                  <a:gd name="T73" fmla="*/ 1610 h 1610"/>
                  <a:gd name="T74" fmla="*/ 14 w 318"/>
                  <a:gd name="T75" fmla="*/ 1610 h 1610"/>
                  <a:gd name="T76" fmla="*/ 8 w 318"/>
                  <a:gd name="T77" fmla="*/ 1607 h 1610"/>
                  <a:gd name="T78" fmla="*/ 4 w 318"/>
                  <a:gd name="T79" fmla="*/ 1602 h 1610"/>
                  <a:gd name="T80" fmla="*/ 0 w 318"/>
                  <a:gd name="T81" fmla="*/ 1597 h 1610"/>
                  <a:gd name="T82" fmla="*/ 29 w 318"/>
                  <a:gd name="T83" fmla="*/ 1486 h 1610"/>
                  <a:gd name="T84" fmla="*/ 59 w 318"/>
                  <a:gd name="T85" fmla="*/ 1377 h 1610"/>
                  <a:gd name="T86" fmla="*/ 86 w 318"/>
                  <a:gd name="T87" fmla="*/ 1266 h 1610"/>
                  <a:gd name="T88" fmla="*/ 112 w 318"/>
                  <a:gd name="T89" fmla="*/ 1154 h 1610"/>
                  <a:gd name="T90" fmla="*/ 135 w 318"/>
                  <a:gd name="T91" fmla="*/ 1041 h 1610"/>
                  <a:gd name="T92" fmla="*/ 154 w 318"/>
                  <a:gd name="T93" fmla="*/ 928 h 1610"/>
                  <a:gd name="T94" fmla="*/ 168 w 318"/>
                  <a:gd name="T95" fmla="*/ 812 h 1610"/>
                  <a:gd name="T96" fmla="*/ 177 w 318"/>
                  <a:gd name="T97" fmla="*/ 696 h 1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8" h="1610">
                    <a:moveTo>
                      <a:pt x="177" y="696"/>
                    </a:moveTo>
                    <a:lnTo>
                      <a:pt x="187" y="608"/>
                    </a:lnTo>
                    <a:lnTo>
                      <a:pt x="200" y="520"/>
                    </a:lnTo>
                    <a:lnTo>
                      <a:pt x="216" y="432"/>
                    </a:lnTo>
                    <a:lnTo>
                      <a:pt x="233" y="347"/>
                    </a:lnTo>
                    <a:lnTo>
                      <a:pt x="250" y="261"/>
                    </a:lnTo>
                    <a:lnTo>
                      <a:pt x="268" y="174"/>
                    </a:lnTo>
                    <a:lnTo>
                      <a:pt x="285" y="89"/>
                    </a:lnTo>
                    <a:lnTo>
                      <a:pt x="299" y="3"/>
                    </a:lnTo>
                    <a:lnTo>
                      <a:pt x="302" y="0"/>
                    </a:lnTo>
                    <a:lnTo>
                      <a:pt x="307" y="2"/>
                    </a:lnTo>
                    <a:lnTo>
                      <a:pt x="312" y="4"/>
                    </a:lnTo>
                    <a:lnTo>
                      <a:pt x="318" y="4"/>
                    </a:lnTo>
                    <a:lnTo>
                      <a:pt x="299" y="85"/>
                    </a:lnTo>
                    <a:lnTo>
                      <a:pt x="281" y="167"/>
                    </a:lnTo>
                    <a:lnTo>
                      <a:pt x="263" y="248"/>
                    </a:lnTo>
                    <a:lnTo>
                      <a:pt x="246" y="330"/>
                    </a:lnTo>
                    <a:lnTo>
                      <a:pt x="232" y="413"/>
                    </a:lnTo>
                    <a:lnTo>
                      <a:pt x="219" y="497"/>
                    </a:lnTo>
                    <a:lnTo>
                      <a:pt x="210" y="581"/>
                    </a:lnTo>
                    <a:lnTo>
                      <a:pt x="206" y="667"/>
                    </a:lnTo>
                    <a:lnTo>
                      <a:pt x="200" y="763"/>
                    </a:lnTo>
                    <a:lnTo>
                      <a:pt x="190" y="858"/>
                    </a:lnTo>
                    <a:lnTo>
                      <a:pt x="175" y="952"/>
                    </a:lnTo>
                    <a:lnTo>
                      <a:pt x="158" y="1044"/>
                    </a:lnTo>
                    <a:lnTo>
                      <a:pt x="138" y="1135"/>
                    </a:lnTo>
                    <a:lnTo>
                      <a:pt x="118" y="1226"/>
                    </a:lnTo>
                    <a:lnTo>
                      <a:pt x="95" y="1318"/>
                    </a:lnTo>
                    <a:lnTo>
                      <a:pt x="73" y="1410"/>
                    </a:lnTo>
                    <a:lnTo>
                      <a:pt x="66" y="1435"/>
                    </a:lnTo>
                    <a:lnTo>
                      <a:pt x="57" y="1459"/>
                    </a:lnTo>
                    <a:lnTo>
                      <a:pt x="52" y="1484"/>
                    </a:lnTo>
                    <a:lnTo>
                      <a:pt x="44" y="1509"/>
                    </a:lnTo>
                    <a:lnTo>
                      <a:pt x="39" y="1534"/>
                    </a:lnTo>
                    <a:lnTo>
                      <a:pt x="31" y="1560"/>
                    </a:lnTo>
                    <a:lnTo>
                      <a:pt x="26" y="1584"/>
                    </a:lnTo>
                    <a:lnTo>
                      <a:pt x="20" y="1610"/>
                    </a:lnTo>
                    <a:lnTo>
                      <a:pt x="14" y="1610"/>
                    </a:lnTo>
                    <a:lnTo>
                      <a:pt x="8" y="1607"/>
                    </a:lnTo>
                    <a:lnTo>
                      <a:pt x="4" y="1602"/>
                    </a:lnTo>
                    <a:lnTo>
                      <a:pt x="0" y="1597"/>
                    </a:lnTo>
                    <a:lnTo>
                      <a:pt x="29" y="1486"/>
                    </a:lnTo>
                    <a:lnTo>
                      <a:pt x="59" y="1377"/>
                    </a:lnTo>
                    <a:lnTo>
                      <a:pt x="86" y="1266"/>
                    </a:lnTo>
                    <a:lnTo>
                      <a:pt x="112" y="1154"/>
                    </a:lnTo>
                    <a:lnTo>
                      <a:pt x="135" y="1041"/>
                    </a:lnTo>
                    <a:lnTo>
                      <a:pt x="154" y="928"/>
                    </a:lnTo>
                    <a:lnTo>
                      <a:pt x="168" y="812"/>
                    </a:lnTo>
                    <a:lnTo>
                      <a:pt x="177" y="696"/>
                    </a:lnTo>
                    <a:close/>
                  </a:path>
                </a:pathLst>
              </a:custGeom>
              <a:solidFill>
                <a:srgbClr val="C19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3" name="Freeform 11"/>
              <p:cNvSpPr>
                <a:spLocks/>
              </p:cNvSpPr>
              <p:nvPr/>
            </p:nvSpPr>
            <p:spPr bwMode="auto">
              <a:xfrm>
                <a:off x="4769" y="2383"/>
                <a:ext cx="367" cy="1093"/>
              </a:xfrm>
              <a:custGeom>
                <a:avLst/>
                <a:gdLst>
                  <a:gd name="T0" fmla="*/ 141 w 367"/>
                  <a:gd name="T1" fmla="*/ 494 h 1093"/>
                  <a:gd name="T2" fmla="*/ 154 w 367"/>
                  <a:gd name="T3" fmla="*/ 481 h 1093"/>
                  <a:gd name="T4" fmla="*/ 163 w 367"/>
                  <a:gd name="T5" fmla="*/ 466 h 1093"/>
                  <a:gd name="T6" fmla="*/ 171 w 367"/>
                  <a:gd name="T7" fmla="*/ 452 h 1093"/>
                  <a:gd name="T8" fmla="*/ 177 w 367"/>
                  <a:gd name="T9" fmla="*/ 434 h 1093"/>
                  <a:gd name="T10" fmla="*/ 183 w 367"/>
                  <a:gd name="T11" fmla="*/ 417 h 1093"/>
                  <a:gd name="T12" fmla="*/ 190 w 367"/>
                  <a:gd name="T13" fmla="*/ 400 h 1093"/>
                  <a:gd name="T14" fmla="*/ 196 w 367"/>
                  <a:gd name="T15" fmla="*/ 384 h 1093"/>
                  <a:gd name="T16" fmla="*/ 205 w 367"/>
                  <a:gd name="T17" fmla="*/ 368 h 1093"/>
                  <a:gd name="T18" fmla="*/ 228 w 367"/>
                  <a:gd name="T19" fmla="*/ 324 h 1093"/>
                  <a:gd name="T20" fmla="*/ 249 w 367"/>
                  <a:gd name="T21" fmla="*/ 278 h 1093"/>
                  <a:gd name="T22" fmla="*/ 269 w 367"/>
                  <a:gd name="T23" fmla="*/ 233 h 1093"/>
                  <a:gd name="T24" fmla="*/ 288 w 367"/>
                  <a:gd name="T25" fmla="*/ 187 h 1093"/>
                  <a:gd name="T26" fmla="*/ 307 w 367"/>
                  <a:gd name="T27" fmla="*/ 141 h 1093"/>
                  <a:gd name="T28" fmla="*/ 323 w 367"/>
                  <a:gd name="T29" fmla="*/ 93 h 1093"/>
                  <a:gd name="T30" fmla="*/ 338 w 367"/>
                  <a:gd name="T31" fmla="*/ 47 h 1093"/>
                  <a:gd name="T32" fmla="*/ 353 w 367"/>
                  <a:gd name="T33" fmla="*/ 0 h 1093"/>
                  <a:gd name="T34" fmla="*/ 357 w 367"/>
                  <a:gd name="T35" fmla="*/ 4 h 1093"/>
                  <a:gd name="T36" fmla="*/ 363 w 367"/>
                  <a:gd name="T37" fmla="*/ 7 h 1093"/>
                  <a:gd name="T38" fmla="*/ 367 w 367"/>
                  <a:gd name="T39" fmla="*/ 13 h 1093"/>
                  <a:gd name="T40" fmla="*/ 367 w 367"/>
                  <a:gd name="T41" fmla="*/ 20 h 1093"/>
                  <a:gd name="T42" fmla="*/ 354 w 367"/>
                  <a:gd name="T43" fmla="*/ 46 h 1093"/>
                  <a:gd name="T44" fmla="*/ 347 w 367"/>
                  <a:gd name="T45" fmla="*/ 73 h 1093"/>
                  <a:gd name="T46" fmla="*/ 341 w 367"/>
                  <a:gd name="T47" fmla="*/ 100 h 1093"/>
                  <a:gd name="T48" fmla="*/ 331 w 367"/>
                  <a:gd name="T49" fmla="*/ 128 h 1093"/>
                  <a:gd name="T50" fmla="*/ 305 w 367"/>
                  <a:gd name="T51" fmla="*/ 185 h 1093"/>
                  <a:gd name="T52" fmla="*/ 282 w 367"/>
                  <a:gd name="T53" fmla="*/ 243 h 1093"/>
                  <a:gd name="T54" fmla="*/ 259 w 367"/>
                  <a:gd name="T55" fmla="*/ 301 h 1093"/>
                  <a:gd name="T56" fmla="*/ 238 w 367"/>
                  <a:gd name="T57" fmla="*/ 358 h 1093"/>
                  <a:gd name="T58" fmla="*/ 215 w 367"/>
                  <a:gd name="T59" fmla="*/ 416 h 1093"/>
                  <a:gd name="T60" fmla="*/ 193 w 367"/>
                  <a:gd name="T61" fmla="*/ 473 h 1093"/>
                  <a:gd name="T62" fmla="*/ 169 w 367"/>
                  <a:gd name="T63" fmla="*/ 531 h 1093"/>
                  <a:gd name="T64" fmla="*/ 144 w 367"/>
                  <a:gd name="T65" fmla="*/ 589 h 1093"/>
                  <a:gd name="T66" fmla="*/ 127 w 367"/>
                  <a:gd name="T67" fmla="*/ 646 h 1093"/>
                  <a:gd name="T68" fmla="*/ 108 w 367"/>
                  <a:gd name="T69" fmla="*/ 705 h 1093"/>
                  <a:gd name="T70" fmla="*/ 91 w 367"/>
                  <a:gd name="T71" fmla="*/ 763 h 1093"/>
                  <a:gd name="T72" fmla="*/ 75 w 367"/>
                  <a:gd name="T73" fmla="*/ 820 h 1093"/>
                  <a:gd name="T74" fmla="*/ 58 w 367"/>
                  <a:gd name="T75" fmla="*/ 879 h 1093"/>
                  <a:gd name="T76" fmla="*/ 43 w 367"/>
                  <a:gd name="T77" fmla="*/ 939 h 1093"/>
                  <a:gd name="T78" fmla="*/ 27 w 367"/>
                  <a:gd name="T79" fmla="*/ 998 h 1093"/>
                  <a:gd name="T80" fmla="*/ 14 w 367"/>
                  <a:gd name="T81" fmla="*/ 1057 h 1093"/>
                  <a:gd name="T82" fmla="*/ 0 w 367"/>
                  <a:gd name="T83" fmla="*/ 1093 h 1093"/>
                  <a:gd name="T84" fmla="*/ 19 w 367"/>
                  <a:gd name="T85" fmla="*/ 1018 h 1093"/>
                  <a:gd name="T86" fmla="*/ 36 w 367"/>
                  <a:gd name="T87" fmla="*/ 944 h 1093"/>
                  <a:gd name="T88" fmla="*/ 55 w 367"/>
                  <a:gd name="T89" fmla="*/ 869 h 1093"/>
                  <a:gd name="T90" fmla="*/ 73 w 367"/>
                  <a:gd name="T91" fmla="*/ 795 h 1093"/>
                  <a:gd name="T92" fmla="*/ 92 w 367"/>
                  <a:gd name="T93" fmla="*/ 720 h 1093"/>
                  <a:gd name="T94" fmla="*/ 109 w 367"/>
                  <a:gd name="T95" fmla="*/ 645 h 1093"/>
                  <a:gd name="T96" fmla="*/ 125 w 367"/>
                  <a:gd name="T97" fmla="*/ 570 h 1093"/>
                  <a:gd name="T98" fmla="*/ 141 w 367"/>
                  <a:gd name="T99" fmla="*/ 494 h 1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7" h="1093">
                    <a:moveTo>
                      <a:pt x="141" y="494"/>
                    </a:moveTo>
                    <a:lnTo>
                      <a:pt x="154" y="481"/>
                    </a:lnTo>
                    <a:lnTo>
                      <a:pt x="163" y="466"/>
                    </a:lnTo>
                    <a:lnTo>
                      <a:pt x="171" y="452"/>
                    </a:lnTo>
                    <a:lnTo>
                      <a:pt x="177" y="434"/>
                    </a:lnTo>
                    <a:lnTo>
                      <a:pt x="183" y="417"/>
                    </a:lnTo>
                    <a:lnTo>
                      <a:pt x="190" y="400"/>
                    </a:lnTo>
                    <a:lnTo>
                      <a:pt x="196" y="384"/>
                    </a:lnTo>
                    <a:lnTo>
                      <a:pt x="205" y="368"/>
                    </a:lnTo>
                    <a:lnTo>
                      <a:pt x="228" y="324"/>
                    </a:lnTo>
                    <a:lnTo>
                      <a:pt x="249" y="278"/>
                    </a:lnTo>
                    <a:lnTo>
                      <a:pt x="269" y="233"/>
                    </a:lnTo>
                    <a:lnTo>
                      <a:pt x="288" y="187"/>
                    </a:lnTo>
                    <a:lnTo>
                      <a:pt x="307" y="141"/>
                    </a:lnTo>
                    <a:lnTo>
                      <a:pt x="323" y="93"/>
                    </a:lnTo>
                    <a:lnTo>
                      <a:pt x="338" y="47"/>
                    </a:lnTo>
                    <a:lnTo>
                      <a:pt x="353" y="0"/>
                    </a:lnTo>
                    <a:lnTo>
                      <a:pt x="357" y="4"/>
                    </a:lnTo>
                    <a:lnTo>
                      <a:pt x="363" y="7"/>
                    </a:lnTo>
                    <a:lnTo>
                      <a:pt x="367" y="13"/>
                    </a:lnTo>
                    <a:lnTo>
                      <a:pt x="367" y="20"/>
                    </a:lnTo>
                    <a:lnTo>
                      <a:pt x="354" y="46"/>
                    </a:lnTo>
                    <a:lnTo>
                      <a:pt x="347" y="73"/>
                    </a:lnTo>
                    <a:lnTo>
                      <a:pt x="341" y="100"/>
                    </a:lnTo>
                    <a:lnTo>
                      <a:pt x="331" y="128"/>
                    </a:lnTo>
                    <a:lnTo>
                      <a:pt x="305" y="185"/>
                    </a:lnTo>
                    <a:lnTo>
                      <a:pt x="282" y="243"/>
                    </a:lnTo>
                    <a:lnTo>
                      <a:pt x="259" y="301"/>
                    </a:lnTo>
                    <a:lnTo>
                      <a:pt x="238" y="358"/>
                    </a:lnTo>
                    <a:lnTo>
                      <a:pt x="215" y="416"/>
                    </a:lnTo>
                    <a:lnTo>
                      <a:pt x="193" y="473"/>
                    </a:lnTo>
                    <a:lnTo>
                      <a:pt x="169" y="531"/>
                    </a:lnTo>
                    <a:lnTo>
                      <a:pt x="144" y="589"/>
                    </a:lnTo>
                    <a:lnTo>
                      <a:pt x="127" y="646"/>
                    </a:lnTo>
                    <a:lnTo>
                      <a:pt x="108" y="705"/>
                    </a:lnTo>
                    <a:lnTo>
                      <a:pt x="91" y="763"/>
                    </a:lnTo>
                    <a:lnTo>
                      <a:pt x="75" y="820"/>
                    </a:lnTo>
                    <a:lnTo>
                      <a:pt x="58" y="879"/>
                    </a:lnTo>
                    <a:lnTo>
                      <a:pt x="43" y="939"/>
                    </a:lnTo>
                    <a:lnTo>
                      <a:pt x="27" y="998"/>
                    </a:lnTo>
                    <a:lnTo>
                      <a:pt x="14" y="1057"/>
                    </a:lnTo>
                    <a:lnTo>
                      <a:pt x="0" y="1093"/>
                    </a:lnTo>
                    <a:lnTo>
                      <a:pt x="19" y="1018"/>
                    </a:lnTo>
                    <a:lnTo>
                      <a:pt x="36" y="944"/>
                    </a:lnTo>
                    <a:lnTo>
                      <a:pt x="55" y="869"/>
                    </a:lnTo>
                    <a:lnTo>
                      <a:pt x="73" y="795"/>
                    </a:lnTo>
                    <a:lnTo>
                      <a:pt x="92" y="720"/>
                    </a:lnTo>
                    <a:lnTo>
                      <a:pt x="109" y="645"/>
                    </a:lnTo>
                    <a:lnTo>
                      <a:pt x="125" y="570"/>
                    </a:lnTo>
                    <a:lnTo>
                      <a:pt x="141" y="494"/>
                    </a:lnTo>
                    <a:close/>
                  </a:path>
                </a:pathLst>
              </a:custGeom>
              <a:solidFill>
                <a:srgbClr val="C19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4" name="Freeform 12"/>
              <p:cNvSpPr>
                <a:spLocks/>
              </p:cNvSpPr>
              <p:nvPr/>
            </p:nvSpPr>
            <p:spPr bwMode="auto">
              <a:xfrm>
                <a:off x="4976" y="3548"/>
                <a:ext cx="381" cy="184"/>
              </a:xfrm>
              <a:custGeom>
                <a:avLst/>
                <a:gdLst>
                  <a:gd name="T0" fmla="*/ 0 w 381"/>
                  <a:gd name="T1" fmla="*/ 136 h 184"/>
                  <a:gd name="T2" fmla="*/ 18 w 381"/>
                  <a:gd name="T3" fmla="*/ 144 h 184"/>
                  <a:gd name="T4" fmla="*/ 35 w 381"/>
                  <a:gd name="T5" fmla="*/ 145 h 184"/>
                  <a:gd name="T6" fmla="*/ 54 w 381"/>
                  <a:gd name="T7" fmla="*/ 145 h 184"/>
                  <a:gd name="T8" fmla="*/ 74 w 381"/>
                  <a:gd name="T9" fmla="*/ 142 h 184"/>
                  <a:gd name="T10" fmla="*/ 93 w 381"/>
                  <a:gd name="T11" fmla="*/ 138 h 184"/>
                  <a:gd name="T12" fmla="*/ 111 w 381"/>
                  <a:gd name="T13" fmla="*/ 134 h 184"/>
                  <a:gd name="T14" fmla="*/ 130 w 381"/>
                  <a:gd name="T15" fmla="*/ 129 h 184"/>
                  <a:gd name="T16" fmla="*/ 147 w 381"/>
                  <a:gd name="T17" fmla="*/ 128 h 184"/>
                  <a:gd name="T18" fmla="*/ 178 w 381"/>
                  <a:gd name="T19" fmla="*/ 119 h 184"/>
                  <a:gd name="T20" fmla="*/ 206 w 381"/>
                  <a:gd name="T21" fmla="*/ 109 h 184"/>
                  <a:gd name="T22" fmla="*/ 234 w 381"/>
                  <a:gd name="T23" fmla="*/ 98 h 184"/>
                  <a:gd name="T24" fmla="*/ 260 w 381"/>
                  <a:gd name="T25" fmla="*/ 82 h 184"/>
                  <a:gd name="T26" fmla="*/ 286 w 381"/>
                  <a:gd name="T27" fmla="*/ 64 h 184"/>
                  <a:gd name="T28" fmla="*/ 310 w 381"/>
                  <a:gd name="T29" fmla="*/ 46 h 184"/>
                  <a:gd name="T30" fmla="*/ 332 w 381"/>
                  <a:gd name="T31" fmla="*/ 24 h 184"/>
                  <a:gd name="T32" fmla="*/ 353 w 381"/>
                  <a:gd name="T33" fmla="*/ 0 h 184"/>
                  <a:gd name="T34" fmla="*/ 381 w 381"/>
                  <a:gd name="T35" fmla="*/ 0 h 184"/>
                  <a:gd name="T36" fmla="*/ 363 w 381"/>
                  <a:gd name="T37" fmla="*/ 21 h 184"/>
                  <a:gd name="T38" fmla="*/ 346 w 381"/>
                  <a:gd name="T39" fmla="*/ 41 h 184"/>
                  <a:gd name="T40" fmla="*/ 329 w 381"/>
                  <a:gd name="T41" fmla="*/ 60 h 184"/>
                  <a:gd name="T42" fmla="*/ 309 w 381"/>
                  <a:gd name="T43" fmla="*/ 79 h 184"/>
                  <a:gd name="T44" fmla="*/ 290 w 381"/>
                  <a:gd name="T45" fmla="*/ 95 h 184"/>
                  <a:gd name="T46" fmla="*/ 268 w 381"/>
                  <a:gd name="T47" fmla="*/ 109 h 184"/>
                  <a:gd name="T48" fmla="*/ 248 w 381"/>
                  <a:gd name="T49" fmla="*/ 124 h 184"/>
                  <a:gd name="T50" fmla="*/ 227 w 381"/>
                  <a:gd name="T51" fmla="*/ 135 h 184"/>
                  <a:gd name="T52" fmla="*/ 204 w 381"/>
                  <a:gd name="T53" fmla="*/ 147 h 184"/>
                  <a:gd name="T54" fmla="*/ 180 w 381"/>
                  <a:gd name="T55" fmla="*/ 155 h 184"/>
                  <a:gd name="T56" fmla="*/ 156 w 381"/>
                  <a:gd name="T57" fmla="*/ 164 h 184"/>
                  <a:gd name="T58" fmla="*/ 131 w 381"/>
                  <a:gd name="T59" fmla="*/ 170 h 184"/>
                  <a:gd name="T60" fmla="*/ 107 w 381"/>
                  <a:gd name="T61" fmla="*/ 175 h 184"/>
                  <a:gd name="T62" fmla="*/ 81 w 381"/>
                  <a:gd name="T63" fmla="*/ 180 h 184"/>
                  <a:gd name="T64" fmla="*/ 55 w 381"/>
                  <a:gd name="T65" fmla="*/ 183 h 184"/>
                  <a:gd name="T66" fmla="*/ 28 w 381"/>
                  <a:gd name="T67" fmla="*/ 184 h 184"/>
                  <a:gd name="T68" fmla="*/ 13 w 381"/>
                  <a:gd name="T69" fmla="*/ 178 h 184"/>
                  <a:gd name="T70" fmla="*/ 8 w 381"/>
                  <a:gd name="T71" fmla="*/ 167 h 184"/>
                  <a:gd name="T72" fmla="*/ 5 w 381"/>
                  <a:gd name="T73" fmla="*/ 151 h 184"/>
                  <a:gd name="T74" fmla="*/ 0 w 381"/>
                  <a:gd name="T75" fmla="*/ 13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1" h="184">
                    <a:moveTo>
                      <a:pt x="0" y="136"/>
                    </a:moveTo>
                    <a:lnTo>
                      <a:pt x="18" y="144"/>
                    </a:lnTo>
                    <a:lnTo>
                      <a:pt x="35" y="145"/>
                    </a:lnTo>
                    <a:lnTo>
                      <a:pt x="54" y="145"/>
                    </a:lnTo>
                    <a:lnTo>
                      <a:pt x="74" y="142"/>
                    </a:lnTo>
                    <a:lnTo>
                      <a:pt x="93" y="138"/>
                    </a:lnTo>
                    <a:lnTo>
                      <a:pt x="111" y="134"/>
                    </a:lnTo>
                    <a:lnTo>
                      <a:pt x="130" y="129"/>
                    </a:lnTo>
                    <a:lnTo>
                      <a:pt x="147" y="128"/>
                    </a:lnTo>
                    <a:lnTo>
                      <a:pt x="178" y="119"/>
                    </a:lnTo>
                    <a:lnTo>
                      <a:pt x="206" y="109"/>
                    </a:lnTo>
                    <a:lnTo>
                      <a:pt x="234" y="98"/>
                    </a:lnTo>
                    <a:lnTo>
                      <a:pt x="260" y="82"/>
                    </a:lnTo>
                    <a:lnTo>
                      <a:pt x="286" y="64"/>
                    </a:lnTo>
                    <a:lnTo>
                      <a:pt x="310" y="46"/>
                    </a:lnTo>
                    <a:lnTo>
                      <a:pt x="332" y="24"/>
                    </a:lnTo>
                    <a:lnTo>
                      <a:pt x="353" y="0"/>
                    </a:lnTo>
                    <a:lnTo>
                      <a:pt x="381" y="0"/>
                    </a:lnTo>
                    <a:lnTo>
                      <a:pt x="363" y="21"/>
                    </a:lnTo>
                    <a:lnTo>
                      <a:pt x="346" y="41"/>
                    </a:lnTo>
                    <a:lnTo>
                      <a:pt x="329" y="60"/>
                    </a:lnTo>
                    <a:lnTo>
                      <a:pt x="309" y="79"/>
                    </a:lnTo>
                    <a:lnTo>
                      <a:pt x="290" y="95"/>
                    </a:lnTo>
                    <a:lnTo>
                      <a:pt x="268" y="109"/>
                    </a:lnTo>
                    <a:lnTo>
                      <a:pt x="248" y="124"/>
                    </a:lnTo>
                    <a:lnTo>
                      <a:pt x="227" y="135"/>
                    </a:lnTo>
                    <a:lnTo>
                      <a:pt x="204" y="147"/>
                    </a:lnTo>
                    <a:lnTo>
                      <a:pt x="180" y="155"/>
                    </a:lnTo>
                    <a:lnTo>
                      <a:pt x="156" y="164"/>
                    </a:lnTo>
                    <a:lnTo>
                      <a:pt x="131" y="170"/>
                    </a:lnTo>
                    <a:lnTo>
                      <a:pt x="107" y="175"/>
                    </a:lnTo>
                    <a:lnTo>
                      <a:pt x="81" y="180"/>
                    </a:lnTo>
                    <a:lnTo>
                      <a:pt x="55" y="183"/>
                    </a:lnTo>
                    <a:lnTo>
                      <a:pt x="28" y="184"/>
                    </a:lnTo>
                    <a:lnTo>
                      <a:pt x="13" y="178"/>
                    </a:lnTo>
                    <a:lnTo>
                      <a:pt x="8" y="167"/>
                    </a:lnTo>
                    <a:lnTo>
                      <a:pt x="5" y="151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5" name="Freeform 13"/>
              <p:cNvSpPr>
                <a:spLocks/>
              </p:cNvSpPr>
              <p:nvPr/>
            </p:nvSpPr>
            <p:spPr bwMode="auto">
              <a:xfrm>
                <a:off x="4988" y="3460"/>
                <a:ext cx="301" cy="193"/>
              </a:xfrm>
              <a:custGeom>
                <a:avLst/>
                <a:gdLst>
                  <a:gd name="T0" fmla="*/ 137 w 301"/>
                  <a:gd name="T1" fmla="*/ 8 h 193"/>
                  <a:gd name="T2" fmla="*/ 158 w 301"/>
                  <a:gd name="T3" fmla="*/ 0 h 193"/>
                  <a:gd name="T4" fmla="*/ 180 w 301"/>
                  <a:gd name="T5" fmla="*/ 0 h 193"/>
                  <a:gd name="T6" fmla="*/ 202 w 301"/>
                  <a:gd name="T7" fmla="*/ 4 h 193"/>
                  <a:gd name="T8" fmla="*/ 223 w 301"/>
                  <a:gd name="T9" fmla="*/ 14 h 193"/>
                  <a:gd name="T10" fmla="*/ 243 w 301"/>
                  <a:gd name="T11" fmla="*/ 27 h 193"/>
                  <a:gd name="T12" fmla="*/ 264 w 301"/>
                  <a:gd name="T13" fmla="*/ 40 h 193"/>
                  <a:gd name="T14" fmla="*/ 282 w 301"/>
                  <a:gd name="T15" fmla="*/ 55 h 193"/>
                  <a:gd name="T16" fmla="*/ 301 w 301"/>
                  <a:gd name="T17" fmla="*/ 67 h 193"/>
                  <a:gd name="T18" fmla="*/ 287 w 301"/>
                  <a:gd name="T19" fmla="*/ 83 h 193"/>
                  <a:gd name="T20" fmla="*/ 272 w 301"/>
                  <a:gd name="T21" fmla="*/ 98 h 193"/>
                  <a:gd name="T22" fmla="*/ 256 w 301"/>
                  <a:gd name="T23" fmla="*/ 111 h 193"/>
                  <a:gd name="T24" fmla="*/ 239 w 301"/>
                  <a:gd name="T25" fmla="*/ 124 h 193"/>
                  <a:gd name="T26" fmla="*/ 222 w 301"/>
                  <a:gd name="T27" fmla="*/ 135 h 193"/>
                  <a:gd name="T28" fmla="*/ 204 w 301"/>
                  <a:gd name="T29" fmla="*/ 145 h 193"/>
                  <a:gd name="T30" fmla="*/ 186 w 301"/>
                  <a:gd name="T31" fmla="*/ 155 h 193"/>
                  <a:gd name="T32" fmla="*/ 167 w 301"/>
                  <a:gd name="T33" fmla="*/ 163 h 193"/>
                  <a:gd name="T34" fmla="*/ 147 w 301"/>
                  <a:gd name="T35" fmla="*/ 171 h 193"/>
                  <a:gd name="T36" fmla="*/ 127 w 301"/>
                  <a:gd name="T37" fmla="*/ 177 h 193"/>
                  <a:gd name="T38" fmla="*/ 107 w 301"/>
                  <a:gd name="T39" fmla="*/ 183 h 193"/>
                  <a:gd name="T40" fmla="*/ 86 w 301"/>
                  <a:gd name="T41" fmla="*/ 187 h 193"/>
                  <a:gd name="T42" fmla="*/ 65 w 301"/>
                  <a:gd name="T43" fmla="*/ 190 h 193"/>
                  <a:gd name="T44" fmla="*/ 43 w 301"/>
                  <a:gd name="T45" fmla="*/ 191 h 193"/>
                  <a:gd name="T46" fmla="*/ 22 w 301"/>
                  <a:gd name="T47" fmla="*/ 193 h 193"/>
                  <a:gd name="T48" fmla="*/ 0 w 301"/>
                  <a:gd name="T49" fmla="*/ 193 h 193"/>
                  <a:gd name="T50" fmla="*/ 9 w 301"/>
                  <a:gd name="T51" fmla="*/ 167 h 193"/>
                  <a:gd name="T52" fmla="*/ 22 w 301"/>
                  <a:gd name="T53" fmla="*/ 142 h 193"/>
                  <a:gd name="T54" fmla="*/ 37 w 301"/>
                  <a:gd name="T55" fmla="*/ 118 h 193"/>
                  <a:gd name="T56" fmla="*/ 56 w 301"/>
                  <a:gd name="T57" fmla="*/ 93 h 193"/>
                  <a:gd name="T58" fmla="*/ 75 w 301"/>
                  <a:gd name="T59" fmla="*/ 72 h 193"/>
                  <a:gd name="T60" fmla="*/ 96 w 301"/>
                  <a:gd name="T61" fmla="*/ 50 h 193"/>
                  <a:gd name="T62" fmla="*/ 117 w 301"/>
                  <a:gd name="T63" fmla="*/ 29 h 193"/>
                  <a:gd name="T64" fmla="*/ 137 w 301"/>
                  <a:gd name="T65" fmla="*/ 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1" h="193">
                    <a:moveTo>
                      <a:pt x="137" y="8"/>
                    </a:moveTo>
                    <a:lnTo>
                      <a:pt x="158" y="0"/>
                    </a:lnTo>
                    <a:lnTo>
                      <a:pt x="180" y="0"/>
                    </a:lnTo>
                    <a:lnTo>
                      <a:pt x="202" y="4"/>
                    </a:lnTo>
                    <a:lnTo>
                      <a:pt x="223" y="14"/>
                    </a:lnTo>
                    <a:lnTo>
                      <a:pt x="243" y="27"/>
                    </a:lnTo>
                    <a:lnTo>
                      <a:pt x="264" y="40"/>
                    </a:lnTo>
                    <a:lnTo>
                      <a:pt x="282" y="55"/>
                    </a:lnTo>
                    <a:lnTo>
                      <a:pt x="301" y="67"/>
                    </a:lnTo>
                    <a:lnTo>
                      <a:pt x="287" y="83"/>
                    </a:lnTo>
                    <a:lnTo>
                      <a:pt x="272" y="98"/>
                    </a:lnTo>
                    <a:lnTo>
                      <a:pt x="256" y="111"/>
                    </a:lnTo>
                    <a:lnTo>
                      <a:pt x="239" y="124"/>
                    </a:lnTo>
                    <a:lnTo>
                      <a:pt x="222" y="135"/>
                    </a:lnTo>
                    <a:lnTo>
                      <a:pt x="204" y="145"/>
                    </a:lnTo>
                    <a:lnTo>
                      <a:pt x="186" y="155"/>
                    </a:lnTo>
                    <a:lnTo>
                      <a:pt x="167" y="163"/>
                    </a:lnTo>
                    <a:lnTo>
                      <a:pt x="147" y="171"/>
                    </a:lnTo>
                    <a:lnTo>
                      <a:pt x="127" y="177"/>
                    </a:lnTo>
                    <a:lnTo>
                      <a:pt x="107" y="183"/>
                    </a:lnTo>
                    <a:lnTo>
                      <a:pt x="86" y="187"/>
                    </a:lnTo>
                    <a:lnTo>
                      <a:pt x="65" y="190"/>
                    </a:lnTo>
                    <a:lnTo>
                      <a:pt x="43" y="191"/>
                    </a:lnTo>
                    <a:lnTo>
                      <a:pt x="22" y="193"/>
                    </a:lnTo>
                    <a:lnTo>
                      <a:pt x="0" y="193"/>
                    </a:lnTo>
                    <a:lnTo>
                      <a:pt x="9" y="167"/>
                    </a:lnTo>
                    <a:lnTo>
                      <a:pt x="22" y="142"/>
                    </a:lnTo>
                    <a:lnTo>
                      <a:pt x="37" y="118"/>
                    </a:lnTo>
                    <a:lnTo>
                      <a:pt x="56" y="93"/>
                    </a:lnTo>
                    <a:lnTo>
                      <a:pt x="75" y="72"/>
                    </a:lnTo>
                    <a:lnTo>
                      <a:pt x="96" y="50"/>
                    </a:lnTo>
                    <a:lnTo>
                      <a:pt x="117" y="29"/>
                    </a:lnTo>
                    <a:lnTo>
                      <a:pt x="137" y="8"/>
                    </a:lnTo>
                    <a:close/>
                  </a:path>
                </a:pathLst>
              </a:custGeom>
              <a:solidFill>
                <a:srgbClr val="00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6" name="Freeform 14"/>
              <p:cNvSpPr>
                <a:spLocks/>
              </p:cNvSpPr>
              <p:nvPr/>
            </p:nvSpPr>
            <p:spPr bwMode="auto">
              <a:xfrm>
                <a:off x="4950" y="2449"/>
                <a:ext cx="116" cy="134"/>
              </a:xfrm>
              <a:custGeom>
                <a:avLst/>
                <a:gdLst>
                  <a:gd name="T0" fmla="*/ 12 w 116"/>
                  <a:gd name="T1" fmla="*/ 0 h 134"/>
                  <a:gd name="T2" fmla="*/ 21 w 116"/>
                  <a:gd name="T3" fmla="*/ 7 h 134"/>
                  <a:gd name="T4" fmla="*/ 26 w 116"/>
                  <a:gd name="T5" fmla="*/ 20 h 134"/>
                  <a:gd name="T6" fmla="*/ 35 w 116"/>
                  <a:gd name="T7" fmla="*/ 31 h 134"/>
                  <a:gd name="T8" fmla="*/ 49 w 116"/>
                  <a:gd name="T9" fmla="*/ 37 h 134"/>
                  <a:gd name="T10" fmla="*/ 58 w 116"/>
                  <a:gd name="T11" fmla="*/ 36 h 134"/>
                  <a:gd name="T12" fmla="*/ 67 w 116"/>
                  <a:gd name="T13" fmla="*/ 33 h 134"/>
                  <a:gd name="T14" fmla="*/ 75 w 116"/>
                  <a:gd name="T15" fmla="*/ 30 h 134"/>
                  <a:gd name="T16" fmla="*/ 84 w 116"/>
                  <a:gd name="T17" fmla="*/ 27 h 134"/>
                  <a:gd name="T18" fmla="*/ 91 w 116"/>
                  <a:gd name="T19" fmla="*/ 21 h 134"/>
                  <a:gd name="T20" fmla="*/ 97 w 116"/>
                  <a:gd name="T21" fmla="*/ 16 h 134"/>
                  <a:gd name="T22" fmla="*/ 101 w 116"/>
                  <a:gd name="T23" fmla="*/ 8 h 134"/>
                  <a:gd name="T24" fmla="*/ 106 w 116"/>
                  <a:gd name="T25" fmla="*/ 0 h 134"/>
                  <a:gd name="T26" fmla="*/ 116 w 116"/>
                  <a:gd name="T27" fmla="*/ 3 h 134"/>
                  <a:gd name="T28" fmla="*/ 110 w 116"/>
                  <a:gd name="T29" fmla="*/ 33 h 134"/>
                  <a:gd name="T30" fmla="*/ 101 w 116"/>
                  <a:gd name="T31" fmla="*/ 65 h 134"/>
                  <a:gd name="T32" fmla="*/ 88 w 116"/>
                  <a:gd name="T33" fmla="*/ 98 h 134"/>
                  <a:gd name="T34" fmla="*/ 75 w 116"/>
                  <a:gd name="T35" fmla="*/ 129 h 134"/>
                  <a:gd name="T36" fmla="*/ 65 w 116"/>
                  <a:gd name="T37" fmla="*/ 132 h 134"/>
                  <a:gd name="T38" fmla="*/ 57 w 116"/>
                  <a:gd name="T39" fmla="*/ 134 h 134"/>
                  <a:gd name="T40" fmla="*/ 47 w 116"/>
                  <a:gd name="T41" fmla="*/ 134 h 134"/>
                  <a:gd name="T42" fmla="*/ 36 w 116"/>
                  <a:gd name="T43" fmla="*/ 132 h 134"/>
                  <a:gd name="T44" fmla="*/ 28 w 116"/>
                  <a:gd name="T45" fmla="*/ 129 h 134"/>
                  <a:gd name="T46" fmla="*/ 19 w 116"/>
                  <a:gd name="T47" fmla="*/ 125 h 134"/>
                  <a:gd name="T48" fmla="*/ 11 w 116"/>
                  <a:gd name="T49" fmla="*/ 122 h 134"/>
                  <a:gd name="T50" fmla="*/ 2 w 116"/>
                  <a:gd name="T51" fmla="*/ 118 h 134"/>
                  <a:gd name="T52" fmla="*/ 0 w 116"/>
                  <a:gd name="T53" fmla="*/ 88 h 134"/>
                  <a:gd name="T54" fmla="*/ 3 w 116"/>
                  <a:gd name="T55" fmla="*/ 57 h 134"/>
                  <a:gd name="T56" fmla="*/ 8 w 116"/>
                  <a:gd name="T57" fmla="*/ 29 h 134"/>
                  <a:gd name="T58" fmla="*/ 12 w 116"/>
                  <a:gd name="T5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6" h="134">
                    <a:moveTo>
                      <a:pt x="12" y="0"/>
                    </a:moveTo>
                    <a:lnTo>
                      <a:pt x="21" y="7"/>
                    </a:lnTo>
                    <a:lnTo>
                      <a:pt x="26" y="20"/>
                    </a:lnTo>
                    <a:lnTo>
                      <a:pt x="35" y="31"/>
                    </a:lnTo>
                    <a:lnTo>
                      <a:pt x="49" y="37"/>
                    </a:lnTo>
                    <a:lnTo>
                      <a:pt x="58" y="36"/>
                    </a:lnTo>
                    <a:lnTo>
                      <a:pt x="67" y="33"/>
                    </a:lnTo>
                    <a:lnTo>
                      <a:pt x="75" y="30"/>
                    </a:lnTo>
                    <a:lnTo>
                      <a:pt x="84" y="27"/>
                    </a:lnTo>
                    <a:lnTo>
                      <a:pt x="91" y="21"/>
                    </a:lnTo>
                    <a:lnTo>
                      <a:pt x="97" y="16"/>
                    </a:lnTo>
                    <a:lnTo>
                      <a:pt x="101" y="8"/>
                    </a:lnTo>
                    <a:lnTo>
                      <a:pt x="106" y="0"/>
                    </a:lnTo>
                    <a:lnTo>
                      <a:pt x="116" y="3"/>
                    </a:lnTo>
                    <a:lnTo>
                      <a:pt x="110" y="33"/>
                    </a:lnTo>
                    <a:lnTo>
                      <a:pt x="101" y="65"/>
                    </a:lnTo>
                    <a:lnTo>
                      <a:pt x="88" y="98"/>
                    </a:lnTo>
                    <a:lnTo>
                      <a:pt x="75" y="129"/>
                    </a:lnTo>
                    <a:lnTo>
                      <a:pt x="65" y="132"/>
                    </a:lnTo>
                    <a:lnTo>
                      <a:pt x="57" y="134"/>
                    </a:lnTo>
                    <a:lnTo>
                      <a:pt x="47" y="134"/>
                    </a:lnTo>
                    <a:lnTo>
                      <a:pt x="36" y="132"/>
                    </a:lnTo>
                    <a:lnTo>
                      <a:pt x="28" y="129"/>
                    </a:lnTo>
                    <a:lnTo>
                      <a:pt x="19" y="125"/>
                    </a:lnTo>
                    <a:lnTo>
                      <a:pt x="11" y="122"/>
                    </a:lnTo>
                    <a:lnTo>
                      <a:pt x="2" y="118"/>
                    </a:lnTo>
                    <a:lnTo>
                      <a:pt x="0" y="88"/>
                    </a:lnTo>
                    <a:lnTo>
                      <a:pt x="3" y="57"/>
                    </a:lnTo>
                    <a:lnTo>
                      <a:pt x="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2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7" name="Freeform 15"/>
              <p:cNvSpPr>
                <a:spLocks/>
              </p:cNvSpPr>
              <p:nvPr/>
            </p:nvSpPr>
            <p:spPr bwMode="auto">
              <a:xfrm>
                <a:off x="4965" y="2387"/>
                <a:ext cx="13" cy="39"/>
              </a:xfrm>
              <a:custGeom>
                <a:avLst/>
                <a:gdLst>
                  <a:gd name="T0" fmla="*/ 0 w 13"/>
                  <a:gd name="T1" fmla="*/ 1 h 39"/>
                  <a:gd name="T2" fmla="*/ 3 w 13"/>
                  <a:gd name="T3" fmla="*/ 0 h 39"/>
                  <a:gd name="T4" fmla="*/ 7 w 13"/>
                  <a:gd name="T5" fmla="*/ 1 h 39"/>
                  <a:gd name="T6" fmla="*/ 10 w 13"/>
                  <a:gd name="T7" fmla="*/ 4 h 39"/>
                  <a:gd name="T8" fmla="*/ 13 w 13"/>
                  <a:gd name="T9" fmla="*/ 7 h 39"/>
                  <a:gd name="T10" fmla="*/ 10 w 13"/>
                  <a:gd name="T11" fmla="*/ 39 h 39"/>
                  <a:gd name="T12" fmla="*/ 0 w 13"/>
                  <a:gd name="T13" fmla="*/ 34 h 39"/>
                  <a:gd name="T14" fmla="*/ 0 w 13"/>
                  <a:gd name="T15" fmla="*/ 24 h 39"/>
                  <a:gd name="T16" fmla="*/ 3 w 13"/>
                  <a:gd name="T17" fmla="*/ 13 h 39"/>
                  <a:gd name="T18" fmla="*/ 0 w 13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9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0" y="4"/>
                    </a:lnTo>
                    <a:lnTo>
                      <a:pt x="13" y="7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9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8" name="Freeform 16"/>
              <p:cNvSpPr>
                <a:spLocks/>
              </p:cNvSpPr>
              <p:nvPr/>
            </p:nvSpPr>
            <p:spPr bwMode="auto">
              <a:xfrm>
                <a:off x="4966" y="2302"/>
                <a:ext cx="136" cy="155"/>
              </a:xfrm>
              <a:custGeom>
                <a:avLst/>
                <a:gdLst>
                  <a:gd name="T0" fmla="*/ 48 w 136"/>
                  <a:gd name="T1" fmla="*/ 3 h 155"/>
                  <a:gd name="T2" fmla="*/ 57 w 136"/>
                  <a:gd name="T3" fmla="*/ 0 h 155"/>
                  <a:gd name="T4" fmla="*/ 65 w 136"/>
                  <a:gd name="T5" fmla="*/ 0 h 155"/>
                  <a:gd name="T6" fmla="*/ 74 w 136"/>
                  <a:gd name="T7" fmla="*/ 1 h 155"/>
                  <a:gd name="T8" fmla="*/ 82 w 136"/>
                  <a:gd name="T9" fmla="*/ 4 h 155"/>
                  <a:gd name="T10" fmla="*/ 91 w 136"/>
                  <a:gd name="T11" fmla="*/ 9 h 155"/>
                  <a:gd name="T12" fmla="*/ 100 w 136"/>
                  <a:gd name="T13" fmla="*/ 13 h 155"/>
                  <a:gd name="T14" fmla="*/ 107 w 136"/>
                  <a:gd name="T15" fmla="*/ 17 h 155"/>
                  <a:gd name="T16" fmla="*/ 116 w 136"/>
                  <a:gd name="T17" fmla="*/ 21 h 155"/>
                  <a:gd name="T18" fmla="*/ 121 w 136"/>
                  <a:gd name="T19" fmla="*/ 26 h 155"/>
                  <a:gd name="T20" fmla="*/ 124 w 136"/>
                  <a:gd name="T21" fmla="*/ 33 h 155"/>
                  <a:gd name="T22" fmla="*/ 127 w 136"/>
                  <a:gd name="T23" fmla="*/ 37 h 155"/>
                  <a:gd name="T24" fmla="*/ 136 w 136"/>
                  <a:gd name="T25" fmla="*/ 36 h 155"/>
                  <a:gd name="T26" fmla="*/ 134 w 136"/>
                  <a:gd name="T27" fmla="*/ 46 h 155"/>
                  <a:gd name="T28" fmla="*/ 133 w 136"/>
                  <a:gd name="T29" fmla="*/ 56 h 155"/>
                  <a:gd name="T30" fmla="*/ 131 w 136"/>
                  <a:gd name="T31" fmla="*/ 68 h 155"/>
                  <a:gd name="T32" fmla="*/ 127 w 136"/>
                  <a:gd name="T33" fmla="*/ 78 h 155"/>
                  <a:gd name="T34" fmla="*/ 124 w 136"/>
                  <a:gd name="T35" fmla="*/ 62 h 155"/>
                  <a:gd name="T36" fmla="*/ 117 w 136"/>
                  <a:gd name="T37" fmla="*/ 49 h 155"/>
                  <a:gd name="T38" fmla="*/ 107 w 136"/>
                  <a:gd name="T39" fmla="*/ 37 h 155"/>
                  <a:gd name="T40" fmla="*/ 94 w 136"/>
                  <a:gd name="T41" fmla="*/ 30 h 155"/>
                  <a:gd name="T42" fmla="*/ 88 w 136"/>
                  <a:gd name="T43" fmla="*/ 32 h 155"/>
                  <a:gd name="T44" fmla="*/ 82 w 136"/>
                  <a:gd name="T45" fmla="*/ 36 h 155"/>
                  <a:gd name="T46" fmla="*/ 78 w 136"/>
                  <a:gd name="T47" fmla="*/ 42 h 155"/>
                  <a:gd name="T48" fmla="*/ 74 w 136"/>
                  <a:gd name="T49" fmla="*/ 47 h 155"/>
                  <a:gd name="T50" fmla="*/ 85 w 136"/>
                  <a:gd name="T51" fmla="*/ 59 h 155"/>
                  <a:gd name="T52" fmla="*/ 94 w 136"/>
                  <a:gd name="T53" fmla="*/ 70 h 155"/>
                  <a:gd name="T54" fmla="*/ 97 w 136"/>
                  <a:gd name="T55" fmla="*/ 85 h 155"/>
                  <a:gd name="T56" fmla="*/ 91 w 136"/>
                  <a:gd name="T57" fmla="*/ 99 h 155"/>
                  <a:gd name="T58" fmla="*/ 87 w 136"/>
                  <a:gd name="T59" fmla="*/ 108 h 155"/>
                  <a:gd name="T60" fmla="*/ 82 w 136"/>
                  <a:gd name="T61" fmla="*/ 115 h 155"/>
                  <a:gd name="T62" fmla="*/ 78 w 136"/>
                  <a:gd name="T63" fmla="*/ 124 h 155"/>
                  <a:gd name="T64" fmla="*/ 72 w 136"/>
                  <a:gd name="T65" fmla="*/ 132 h 155"/>
                  <a:gd name="T66" fmla="*/ 67 w 136"/>
                  <a:gd name="T67" fmla="*/ 141 h 155"/>
                  <a:gd name="T68" fmla="*/ 61 w 136"/>
                  <a:gd name="T69" fmla="*/ 147 h 155"/>
                  <a:gd name="T70" fmla="*/ 52 w 136"/>
                  <a:gd name="T71" fmla="*/ 153 h 155"/>
                  <a:gd name="T72" fmla="*/ 44 w 136"/>
                  <a:gd name="T73" fmla="*/ 155 h 155"/>
                  <a:gd name="T74" fmla="*/ 38 w 136"/>
                  <a:gd name="T75" fmla="*/ 132 h 155"/>
                  <a:gd name="T76" fmla="*/ 39 w 136"/>
                  <a:gd name="T77" fmla="*/ 106 h 155"/>
                  <a:gd name="T78" fmla="*/ 38 w 136"/>
                  <a:gd name="T79" fmla="*/ 81 h 155"/>
                  <a:gd name="T80" fmla="*/ 22 w 136"/>
                  <a:gd name="T81" fmla="*/ 62 h 155"/>
                  <a:gd name="T82" fmla="*/ 0 w 136"/>
                  <a:gd name="T83" fmla="*/ 70 h 155"/>
                  <a:gd name="T84" fmla="*/ 3 w 136"/>
                  <a:gd name="T85" fmla="*/ 60 h 155"/>
                  <a:gd name="T86" fmla="*/ 6 w 136"/>
                  <a:gd name="T87" fmla="*/ 49 h 155"/>
                  <a:gd name="T88" fmla="*/ 8 w 136"/>
                  <a:gd name="T89" fmla="*/ 36 h 155"/>
                  <a:gd name="T90" fmla="*/ 9 w 136"/>
                  <a:gd name="T91" fmla="*/ 23 h 155"/>
                  <a:gd name="T92" fmla="*/ 13 w 136"/>
                  <a:gd name="T93" fmla="*/ 13 h 155"/>
                  <a:gd name="T94" fmla="*/ 20 w 136"/>
                  <a:gd name="T95" fmla="*/ 6 h 155"/>
                  <a:gd name="T96" fmla="*/ 32 w 136"/>
                  <a:gd name="T97" fmla="*/ 1 h 155"/>
                  <a:gd name="T98" fmla="*/ 48 w 136"/>
                  <a:gd name="T99" fmla="*/ 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6" h="155">
                    <a:moveTo>
                      <a:pt x="48" y="3"/>
                    </a:moveTo>
                    <a:lnTo>
                      <a:pt x="57" y="0"/>
                    </a:lnTo>
                    <a:lnTo>
                      <a:pt x="65" y="0"/>
                    </a:lnTo>
                    <a:lnTo>
                      <a:pt x="74" y="1"/>
                    </a:lnTo>
                    <a:lnTo>
                      <a:pt x="82" y="4"/>
                    </a:lnTo>
                    <a:lnTo>
                      <a:pt x="91" y="9"/>
                    </a:lnTo>
                    <a:lnTo>
                      <a:pt x="100" y="13"/>
                    </a:lnTo>
                    <a:lnTo>
                      <a:pt x="107" y="17"/>
                    </a:lnTo>
                    <a:lnTo>
                      <a:pt x="116" y="21"/>
                    </a:lnTo>
                    <a:lnTo>
                      <a:pt x="121" y="26"/>
                    </a:lnTo>
                    <a:lnTo>
                      <a:pt x="124" y="33"/>
                    </a:lnTo>
                    <a:lnTo>
                      <a:pt x="127" y="37"/>
                    </a:lnTo>
                    <a:lnTo>
                      <a:pt x="136" y="36"/>
                    </a:lnTo>
                    <a:lnTo>
                      <a:pt x="134" y="46"/>
                    </a:lnTo>
                    <a:lnTo>
                      <a:pt x="133" y="56"/>
                    </a:lnTo>
                    <a:lnTo>
                      <a:pt x="131" y="68"/>
                    </a:lnTo>
                    <a:lnTo>
                      <a:pt x="127" y="78"/>
                    </a:lnTo>
                    <a:lnTo>
                      <a:pt x="124" y="62"/>
                    </a:lnTo>
                    <a:lnTo>
                      <a:pt x="117" y="49"/>
                    </a:lnTo>
                    <a:lnTo>
                      <a:pt x="107" y="37"/>
                    </a:lnTo>
                    <a:lnTo>
                      <a:pt x="94" y="30"/>
                    </a:lnTo>
                    <a:lnTo>
                      <a:pt x="88" y="32"/>
                    </a:lnTo>
                    <a:lnTo>
                      <a:pt x="82" y="36"/>
                    </a:lnTo>
                    <a:lnTo>
                      <a:pt x="78" y="42"/>
                    </a:lnTo>
                    <a:lnTo>
                      <a:pt x="74" y="47"/>
                    </a:lnTo>
                    <a:lnTo>
                      <a:pt x="85" y="59"/>
                    </a:lnTo>
                    <a:lnTo>
                      <a:pt x="94" y="70"/>
                    </a:lnTo>
                    <a:lnTo>
                      <a:pt x="97" y="85"/>
                    </a:lnTo>
                    <a:lnTo>
                      <a:pt x="91" y="99"/>
                    </a:lnTo>
                    <a:lnTo>
                      <a:pt x="87" y="108"/>
                    </a:lnTo>
                    <a:lnTo>
                      <a:pt x="82" y="115"/>
                    </a:lnTo>
                    <a:lnTo>
                      <a:pt x="78" y="124"/>
                    </a:lnTo>
                    <a:lnTo>
                      <a:pt x="72" y="132"/>
                    </a:lnTo>
                    <a:lnTo>
                      <a:pt x="67" y="141"/>
                    </a:lnTo>
                    <a:lnTo>
                      <a:pt x="61" y="147"/>
                    </a:lnTo>
                    <a:lnTo>
                      <a:pt x="52" y="153"/>
                    </a:lnTo>
                    <a:lnTo>
                      <a:pt x="44" y="155"/>
                    </a:lnTo>
                    <a:lnTo>
                      <a:pt x="38" y="132"/>
                    </a:lnTo>
                    <a:lnTo>
                      <a:pt x="39" y="106"/>
                    </a:lnTo>
                    <a:lnTo>
                      <a:pt x="38" y="81"/>
                    </a:lnTo>
                    <a:lnTo>
                      <a:pt x="22" y="62"/>
                    </a:lnTo>
                    <a:lnTo>
                      <a:pt x="0" y="70"/>
                    </a:lnTo>
                    <a:lnTo>
                      <a:pt x="3" y="60"/>
                    </a:lnTo>
                    <a:lnTo>
                      <a:pt x="6" y="49"/>
                    </a:lnTo>
                    <a:lnTo>
                      <a:pt x="8" y="36"/>
                    </a:lnTo>
                    <a:lnTo>
                      <a:pt x="9" y="23"/>
                    </a:lnTo>
                    <a:lnTo>
                      <a:pt x="13" y="13"/>
                    </a:lnTo>
                    <a:lnTo>
                      <a:pt x="20" y="6"/>
                    </a:lnTo>
                    <a:lnTo>
                      <a:pt x="32" y="1"/>
                    </a:lnTo>
                    <a:lnTo>
                      <a:pt x="48" y="3"/>
                    </a:lnTo>
                    <a:close/>
                  </a:path>
                </a:pathLst>
              </a:custGeom>
              <a:solidFill>
                <a:srgbClr val="E2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69" name="Freeform 17"/>
              <p:cNvSpPr>
                <a:spLocks/>
              </p:cNvSpPr>
              <p:nvPr/>
            </p:nvSpPr>
            <p:spPr bwMode="auto">
              <a:xfrm>
                <a:off x="4923" y="1840"/>
                <a:ext cx="51" cy="270"/>
              </a:xfrm>
              <a:custGeom>
                <a:avLst/>
                <a:gdLst>
                  <a:gd name="T0" fmla="*/ 16 w 51"/>
                  <a:gd name="T1" fmla="*/ 139 h 270"/>
                  <a:gd name="T2" fmla="*/ 6 w 51"/>
                  <a:gd name="T3" fmla="*/ 116 h 270"/>
                  <a:gd name="T4" fmla="*/ 2 w 51"/>
                  <a:gd name="T5" fmla="*/ 90 h 270"/>
                  <a:gd name="T6" fmla="*/ 0 w 51"/>
                  <a:gd name="T7" fmla="*/ 63 h 270"/>
                  <a:gd name="T8" fmla="*/ 3 w 51"/>
                  <a:gd name="T9" fmla="*/ 37 h 270"/>
                  <a:gd name="T10" fmla="*/ 7 w 51"/>
                  <a:gd name="T11" fmla="*/ 28 h 270"/>
                  <a:gd name="T12" fmla="*/ 12 w 51"/>
                  <a:gd name="T13" fmla="*/ 18 h 270"/>
                  <a:gd name="T14" fmla="*/ 15 w 51"/>
                  <a:gd name="T15" fmla="*/ 8 h 270"/>
                  <a:gd name="T16" fmla="*/ 20 w 51"/>
                  <a:gd name="T17" fmla="*/ 0 h 270"/>
                  <a:gd name="T18" fmla="*/ 20 w 51"/>
                  <a:gd name="T19" fmla="*/ 23 h 270"/>
                  <a:gd name="T20" fmla="*/ 22 w 51"/>
                  <a:gd name="T21" fmla="*/ 44 h 270"/>
                  <a:gd name="T22" fmla="*/ 30 w 51"/>
                  <a:gd name="T23" fmla="*/ 62 h 270"/>
                  <a:gd name="T24" fmla="*/ 48 w 51"/>
                  <a:gd name="T25" fmla="*/ 76 h 270"/>
                  <a:gd name="T26" fmla="*/ 51 w 51"/>
                  <a:gd name="T27" fmla="*/ 95 h 270"/>
                  <a:gd name="T28" fmla="*/ 46 w 51"/>
                  <a:gd name="T29" fmla="*/ 113 h 270"/>
                  <a:gd name="T30" fmla="*/ 39 w 51"/>
                  <a:gd name="T31" fmla="*/ 131 h 270"/>
                  <a:gd name="T32" fmla="*/ 36 w 51"/>
                  <a:gd name="T33" fmla="*/ 149 h 270"/>
                  <a:gd name="T34" fmla="*/ 32 w 51"/>
                  <a:gd name="T35" fmla="*/ 181 h 270"/>
                  <a:gd name="T36" fmla="*/ 29 w 51"/>
                  <a:gd name="T37" fmla="*/ 211 h 270"/>
                  <a:gd name="T38" fmla="*/ 23 w 51"/>
                  <a:gd name="T39" fmla="*/ 242 h 270"/>
                  <a:gd name="T40" fmla="*/ 17 w 51"/>
                  <a:gd name="T41" fmla="*/ 270 h 270"/>
                  <a:gd name="T42" fmla="*/ 16 w 51"/>
                  <a:gd name="T43" fmla="*/ 13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270">
                    <a:moveTo>
                      <a:pt x="16" y="139"/>
                    </a:moveTo>
                    <a:lnTo>
                      <a:pt x="6" y="116"/>
                    </a:lnTo>
                    <a:lnTo>
                      <a:pt x="2" y="90"/>
                    </a:lnTo>
                    <a:lnTo>
                      <a:pt x="0" y="63"/>
                    </a:lnTo>
                    <a:lnTo>
                      <a:pt x="3" y="37"/>
                    </a:lnTo>
                    <a:lnTo>
                      <a:pt x="7" y="28"/>
                    </a:lnTo>
                    <a:lnTo>
                      <a:pt x="12" y="18"/>
                    </a:lnTo>
                    <a:lnTo>
                      <a:pt x="15" y="8"/>
                    </a:lnTo>
                    <a:lnTo>
                      <a:pt x="20" y="0"/>
                    </a:lnTo>
                    <a:lnTo>
                      <a:pt x="20" y="23"/>
                    </a:lnTo>
                    <a:lnTo>
                      <a:pt x="22" y="44"/>
                    </a:lnTo>
                    <a:lnTo>
                      <a:pt x="30" y="62"/>
                    </a:lnTo>
                    <a:lnTo>
                      <a:pt x="48" y="76"/>
                    </a:lnTo>
                    <a:lnTo>
                      <a:pt x="51" y="95"/>
                    </a:lnTo>
                    <a:lnTo>
                      <a:pt x="46" y="113"/>
                    </a:lnTo>
                    <a:lnTo>
                      <a:pt x="39" y="131"/>
                    </a:lnTo>
                    <a:lnTo>
                      <a:pt x="36" y="149"/>
                    </a:lnTo>
                    <a:lnTo>
                      <a:pt x="32" y="181"/>
                    </a:lnTo>
                    <a:lnTo>
                      <a:pt x="29" y="211"/>
                    </a:lnTo>
                    <a:lnTo>
                      <a:pt x="23" y="242"/>
                    </a:lnTo>
                    <a:lnTo>
                      <a:pt x="17" y="270"/>
                    </a:lnTo>
                    <a:lnTo>
                      <a:pt x="16" y="139"/>
                    </a:lnTo>
                    <a:close/>
                  </a:path>
                </a:pathLst>
              </a:custGeom>
              <a:solidFill>
                <a:srgbClr val="3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0" name="Freeform 18"/>
              <p:cNvSpPr>
                <a:spLocks/>
              </p:cNvSpPr>
              <p:nvPr/>
            </p:nvSpPr>
            <p:spPr bwMode="auto">
              <a:xfrm>
                <a:off x="4984" y="1903"/>
                <a:ext cx="164" cy="402"/>
              </a:xfrm>
              <a:custGeom>
                <a:avLst/>
                <a:gdLst>
                  <a:gd name="T0" fmla="*/ 80 w 164"/>
                  <a:gd name="T1" fmla="*/ 4 h 402"/>
                  <a:gd name="T2" fmla="*/ 80 w 164"/>
                  <a:gd name="T3" fmla="*/ 0 h 402"/>
                  <a:gd name="T4" fmla="*/ 86 w 164"/>
                  <a:gd name="T5" fmla="*/ 0 h 402"/>
                  <a:gd name="T6" fmla="*/ 93 w 164"/>
                  <a:gd name="T7" fmla="*/ 1 h 402"/>
                  <a:gd name="T8" fmla="*/ 100 w 164"/>
                  <a:gd name="T9" fmla="*/ 3 h 402"/>
                  <a:gd name="T10" fmla="*/ 108 w 164"/>
                  <a:gd name="T11" fmla="*/ 4 h 402"/>
                  <a:gd name="T12" fmla="*/ 115 w 164"/>
                  <a:gd name="T13" fmla="*/ 6 h 402"/>
                  <a:gd name="T14" fmla="*/ 122 w 164"/>
                  <a:gd name="T15" fmla="*/ 9 h 402"/>
                  <a:gd name="T16" fmla="*/ 128 w 164"/>
                  <a:gd name="T17" fmla="*/ 11 h 402"/>
                  <a:gd name="T18" fmla="*/ 135 w 164"/>
                  <a:gd name="T19" fmla="*/ 14 h 402"/>
                  <a:gd name="T20" fmla="*/ 149 w 164"/>
                  <a:gd name="T21" fmla="*/ 52 h 402"/>
                  <a:gd name="T22" fmla="*/ 158 w 164"/>
                  <a:gd name="T23" fmla="*/ 92 h 402"/>
                  <a:gd name="T24" fmla="*/ 162 w 164"/>
                  <a:gd name="T25" fmla="*/ 134 h 402"/>
                  <a:gd name="T26" fmla="*/ 164 w 164"/>
                  <a:gd name="T27" fmla="*/ 174 h 402"/>
                  <a:gd name="T28" fmla="*/ 155 w 164"/>
                  <a:gd name="T29" fmla="*/ 194 h 402"/>
                  <a:gd name="T30" fmla="*/ 147 w 164"/>
                  <a:gd name="T31" fmla="*/ 215 h 402"/>
                  <a:gd name="T32" fmla="*/ 138 w 164"/>
                  <a:gd name="T33" fmla="*/ 235 h 402"/>
                  <a:gd name="T34" fmla="*/ 131 w 164"/>
                  <a:gd name="T35" fmla="*/ 255 h 402"/>
                  <a:gd name="T36" fmla="*/ 126 w 164"/>
                  <a:gd name="T37" fmla="*/ 275 h 402"/>
                  <a:gd name="T38" fmla="*/ 122 w 164"/>
                  <a:gd name="T39" fmla="*/ 297 h 402"/>
                  <a:gd name="T40" fmla="*/ 122 w 164"/>
                  <a:gd name="T41" fmla="*/ 320 h 402"/>
                  <a:gd name="T42" fmla="*/ 123 w 164"/>
                  <a:gd name="T43" fmla="*/ 343 h 402"/>
                  <a:gd name="T44" fmla="*/ 131 w 164"/>
                  <a:gd name="T45" fmla="*/ 357 h 402"/>
                  <a:gd name="T46" fmla="*/ 132 w 164"/>
                  <a:gd name="T47" fmla="*/ 373 h 402"/>
                  <a:gd name="T48" fmla="*/ 129 w 164"/>
                  <a:gd name="T49" fmla="*/ 387 h 402"/>
                  <a:gd name="T50" fmla="*/ 123 w 164"/>
                  <a:gd name="T51" fmla="*/ 402 h 402"/>
                  <a:gd name="T52" fmla="*/ 115 w 164"/>
                  <a:gd name="T53" fmla="*/ 395 h 402"/>
                  <a:gd name="T54" fmla="*/ 106 w 164"/>
                  <a:gd name="T55" fmla="*/ 387 h 402"/>
                  <a:gd name="T56" fmla="*/ 98 w 164"/>
                  <a:gd name="T57" fmla="*/ 382 h 402"/>
                  <a:gd name="T58" fmla="*/ 87 w 164"/>
                  <a:gd name="T59" fmla="*/ 377 h 402"/>
                  <a:gd name="T60" fmla="*/ 76 w 164"/>
                  <a:gd name="T61" fmla="*/ 374 h 402"/>
                  <a:gd name="T62" fmla="*/ 66 w 164"/>
                  <a:gd name="T63" fmla="*/ 372 h 402"/>
                  <a:gd name="T64" fmla="*/ 53 w 164"/>
                  <a:gd name="T65" fmla="*/ 372 h 402"/>
                  <a:gd name="T66" fmla="*/ 41 w 164"/>
                  <a:gd name="T67" fmla="*/ 373 h 402"/>
                  <a:gd name="T68" fmla="*/ 31 w 164"/>
                  <a:gd name="T69" fmla="*/ 376 h 402"/>
                  <a:gd name="T70" fmla="*/ 18 w 164"/>
                  <a:gd name="T71" fmla="*/ 377 h 402"/>
                  <a:gd name="T72" fmla="*/ 8 w 164"/>
                  <a:gd name="T73" fmla="*/ 379 h 402"/>
                  <a:gd name="T74" fmla="*/ 0 w 164"/>
                  <a:gd name="T75" fmla="*/ 386 h 402"/>
                  <a:gd name="T76" fmla="*/ 10 w 164"/>
                  <a:gd name="T77" fmla="*/ 338 h 402"/>
                  <a:gd name="T78" fmla="*/ 20 w 164"/>
                  <a:gd name="T79" fmla="*/ 291 h 402"/>
                  <a:gd name="T80" fmla="*/ 30 w 164"/>
                  <a:gd name="T81" fmla="*/ 242 h 402"/>
                  <a:gd name="T82" fmla="*/ 40 w 164"/>
                  <a:gd name="T83" fmla="*/ 194 h 402"/>
                  <a:gd name="T84" fmla="*/ 49 w 164"/>
                  <a:gd name="T85" fmla="*/ 147 h 402"/>
                  <a:gd name="T86" fmla="*/ 59 w 164"/>
                  <a:gd name="T87" fmla="*/ 99 h 402"/>
                  <a:gd name="T88" fmla="*/ 69 w 164"/>
                  <a:gd name="T89" fmla="*/ 52 h 402"/>
                  <a:gd name="T90" fmla="*/ 80 w 164"/>
                  <a:gd name="T91" fmla="*/ 4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4" h="402">
                    <a:moveTo>
                      <a:pt x="80" y="4"/>
                    </a:moveTo>
                    <a:lnTo>
                      <a:pt x="80" y="0"/>
                    </a:lnTo>
                    <a:lnTo>
                      <a:pt x="86" y="0"/>
                    </a:lnTo>
                    <a:lnTo>
                      <a:pt x="93" y="1"/>
                    </a:lnTo>
                    <a:lnTo>
                      <a:pt x="100" y="3"/>
                    </a:lnTo>
                    <a:lnTo>
                      <a:pt x="108" y="4"/>
                    </a:lnTo>
                    <a:lnTo>
                      <a:pt x="115" y="6"/>
                    </a:lnTo>
                    <a:lnTo>
                      <a:pt x="122" y="9"/>
                    </a:lnTo>
                    <a:lnTo>
                      <a:pt x="128" y="11"/>
                    </a:lnTo>
                    <a:lnTo>
                      <a:pt x="135" y="14"/>
                    </a:lnTo>
                    <a:lnTo>
                      <a:pt x="149" y="52"/>
                    </a:lnTo>
                    <a:lnTo>
                      <a:pt x="158" y="92"/>
                    </a:lnTo>
                    <a:lnTo>
                      <a:pt x="162" y="134"/>
                    </a:lnTo>
                    <a:lnTo>
                      <a:pt x="164" y="174"/>
                    </a:lnTo>
                    <a:lnTo>
                      <a:pt x="155" y="194"/>
                    </a:lnTo>
                    <a:lnTo>
                      <a:pt x="147" y="215"/>
                    </a:lnTo>
                    <a:lnTo>
                      <a:pt x="138" y="235"/>
                    </a:lnTo>
                    <a:lnTo>
                      <a:pt x="131" y="255"/>
                    </a:lnTo>
                    <a:lnTo>
                      <a:pt x="126" y="275"/>
                    </a:lnTo>
                    <a:lnTo>
                      <a:pt x="122" y="297"/>
                    </a:lnTo>
                    <a:lnTo>
                      <a:pt x="122" y="320"/>
                    </a:lnTo>
                    <a:lnTo>
                      <a:pt x="123" y="343"/>
                    </a:lnTo>
                    <a:lnTo>
                      <a:pt x="131" y="357"/>
                    </a:lnTo>
                    <a:lnTo>
                      <a:pt x="132" y="373"/>
                    </a:lnTo>
                    <a:lnTo>
                      <a:pt x="129" y="387"/>
                    </a:lnTo>
                    <a:lnTo>
                      <a:pt x="123" y="402"/>
                    </a:lnTo>
                    <a:lnTo>
                      <a:pt x="115" y="395"/>
                    </a:lnTo>
                    <a:lnTo>
                      <a:pt x="106" y="387"/>
                    </a:lnTo>
                    <a:lnTo>
                      <a:pt x="98" y="382"/>
                    </a:lnTo>
                    <a:lnTo>
                      <a:pt x="87" y="377"/>
                    </a:lnTo>
                    <a:lnTo>
                      <a:pt x="76" y="374"/>
                    </a:lnTo>
                    <a:lnTo>
                      <a:pt x="66" y="372"/>
                    </a:lnTo>
                    <a:lnTo>
                      <a:pt x="53" y="372"/>
                    </a:lnTo>
                    <a:lnTo>
                      <a:pt x="41" y="373"/>
                    </a:lnTo>
                    <a:lnTo>
                      <a:pt x="31" y="376"/>
                    </a:lnTo>
                    <a:lnTo>
                      <a:pt x="18" y="377"/>
                    </a:lnTo>
                    <a:lnTo>
                      <a:pt x="8" y="379"/>
                    </a:lnTo>
                    <a:lnTo>
                      <a:pt x="0" y="386"/>
                    </a:lnTo>
                    <a:lnTo>
                      <a:pt x="10" y="338"/>
                    </a:lnTo>
                    <a:lnTo>
                      <a:pt x="20" y="291"/>
                    </a:lnTo>
                    <a:lnTo>
                      <a:pt x="30" y="242"/>
                    </a:lnTo>
                    <a:lnTo>
                      <a:pt x="40" y="194"/>
                    </a:lnTo>
                    <a:lnTo>
                      <a:pt x="49" y="147"/>
                    </a:lnTo>
                    <a:lnTo>
                      <a:pt x="59" y="99"/>
                    </a:lnTo>
                    <a:lnTo>
                      <a:pt x="69" y="52"/>
                    </a:lnTo>
                    <a:lnTo>
                      <a:pt x="80" y="4"/>
                    </a:lnTo>
                    <a:close/>
                  </a:path>
                </a:pathLst>
              </a:custGeom>
              <a:solidFill>
                <a:srgbClr val="3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1" name="Freeform 19"/>
              <p:cNvSpPr>
                <a:spLocks/>
              </p:cNvSpPr>
              <p:nvPr/>
            </p:nvSpPr>
            <p:spPr bwMode="auto">
              <a:xfrm>
                <a:off x="5123" y="2388"/>
                <a:ext cx="666" cy="1106"/>
              </a:xfrm>
              <a:custGeom>
                <a:avLst/>
                <a:gdLst>
                  <a:gd name="T0" fmla="*/ 29 w 666"/>
                  <a:gd name="T1" fmla="*/ 517 h 1106"/>
                  <a:gd name="T2" fmla="*/ 38 w 666"/>
                  <a:gd name="T3" fmla="*/ 359 h 1106"/>
                  <a:gd name="T4" fmla="*/ 31 w 666"/>
                  <a:gd name="T5" fmla="*/ 104 h 1106"/>
                  <a:gd name="T6" fmla="*/ 62 w 666"/>
                  <a:gd name="T7" fmla="*/ 39 h 1106"/>
                  <a:gd name="T8" fmla="*/ 94 w 666"/>
                  <a:gd name="T9" fmla="*/ 55 h 1106"/>
                  <a:gd name="T10" fmla="*/ 190 w 666"/>
                  <a:gd name="T11" fmla="*/ 59 h 1106"/>
                  <a:gd name="T12" fmla="*/ 311 w 666"/>
                  <a:gd name="T13" fmla="*/ 58 h 1106"/>
                  <a:gd name="T14" fmla="*/ 434 w 666"/>
                  <a:gd name="T15" fmla="*/ 48 h 1106"/>
                  <a:gd name="T16" fmla="*/ 553 w 666"/>
                  <a:gd name="T17" fmla="*/ 29 h 1106"/>
                  <a:gd name="T18" fmla="*/ 608 w 666"/>
                  <a:gd name="T19" fmla="*/ 10 h 1106"/>
                  <a:gd name="T20" fmla="*/ 647 w 666"/>
                  <a:gd name="T21" fmla="*/ 2 h 1106"/>
                  <a:gd name="T22" fmla="*/ 653 w 666"/>
                  <a:gd name="T23" fmla="*/ 80 h 1106"/>
                  <a:gd name="T24" fmla="*/ 646 w 666"/>
                  <a:gd name="T25" fmla="*/ 254 h 1106"/>
                  <a:gd name="T26" fmla="*/ 638 w 666"/>
                  <a:gd name="T27" fmla="*/ 388 h 1106"/>
                  <a:gd name="T28" fmla="*/ 589 w 666"/>
                  <a:gd name="T29" fmla="*/ 415 h 1106"/>
                  <a:gd name="T30" fmla="*/ 597 w 666"/>
                  <a:gd name="T31" fmla="*/ 455 h 1106"/>
                  <a:gd name="T32" fmla="*/ 628 w 666"/>
                  <a:gd name="T33" fmla="*/ 461 h 1106"/>
                  <a:gd name="T34" fmla="*/ 660 w 666"/>
                  <a:gd name="T35" fmla="*/ 457 h 1106"/>
                  <a:gd name="T36" fmla="*/ 661 w 666"/>
                  <a:gd name="T37" fmla="*/ 484 h 1106"/>
                  <a:gd name="T38" fmla="*/ 637 w 666"/>
                  <a:gd name="T39" fmla="*/ 503 h 1106"/>
                  <a:gd name="T40" fmla="*/ 617 w 666"/>
                  <a:gd name="T41" fmla="*/ 535 h 1106"/>
                  <a:gd name="T42" fmla="*/ 598 w 666"/>
                  <a:gd name="T43" fmla="*/ 562 h 1106"/>
                  <a:gd name="T44" fmla="*/ 581 w 666"/>
                  <a:gd name="T45" fmla="*/ 578 h 1106"/>
                  <a:gd name="T46" fmla="*/ 548 w 666"/>
                  <a:gd name="T47" fmla="*/ 578 h 1106"/>
                  <a:gd name="T48" fmla="*/ 509 w 666"/>
                  <a:gd name="T49" fmla="*/ 589 h 1106"/>
                  <a:gd name="T50" fmla="*/ 466 w 666"/>
                  <a:gd name="T51" fmla="*/ 588 h 1106"/>
                  <a:gd name="T52" fmla="*/ 477 w 666"/>
                  <a:gd name="T53" fmla="*/ 566 h 1106"/>
                  <a:gd name="T54" fmla="*/ 454 w 666"/>
                  <a:gd name="T55" fmla="*/ 548 h 1106"/>
                  <a:gd name="T56" fmla="*/ 422 w 666"/>
                  <a:gd name="T57" fmla="*/ 549 h 1106"/>
                  <a:gd name="T58" fmla="*/ 391 w 666"/>
                  <a:gd name="T59" fmla="*/ 526 h 1106"/>
                  <a:gd name="T60" fmla="*/ 375 w 666"/>
                  <a:gd name="T61" fmla="*/ 489 h 1106"/>
                  <a:gd name="T62" fmla="*/ 402 w 666"/>
                  <a:gd name="T63" fmla="*/ 471 h 1106"/>
                  <a:gd name="T64" fmla="*/ 427 w 666"/>
                  <a:gd name="T65" fmla="*/ 460 h 1106"/>
                  <a:gd name="T66" fmla="*/ 412 w 666"/>
                  <a:gd name="T67" fmla="*/ 440 h 1106"/>
                  <a:gd name="T68" fmla="*/ 388 w 666"/>
                  <a:gd name="T69" fmla="*/ 445 h 1106"/>
                  <a:gd name="T70" fmla="*/ 369 w 666"/>
                  <a:gd name="T71" fmla="*/ 432 h 1106"/>
                  <a:gd name="T72" fmla="*/ 349 w 666"/>
                  <a:gd name="T73" fmla="*/ 343 h 1106"/>
                  <a:gd name="T74" fmla="*/ 317 w 666"/>
                  <a:gd name="T75" fmla="*/ 229 h 1106"/>
                  <a:gd name="T76" fmla="*/ 306 w 666"/>
                  <a:gd name="T77" fmla="*/ 170 h 1106"/>
                  <a:gd name="T78" fmla="*/ 277 w 666"/>
                  <a:gd name="T79" fmla="*/ 139 h 1106"/>
                  <a:gd name="T80" fmla="*/ 254 w 666"/>
                  <a:gd name="T81" fmla="*/ 147 h 1106"/>
                  <a:gd name="T82" fmla="*/ 278 w 666"/>
                  <a:gd name="T83" fmla="*/ 219 h 1106"/>
                  <a:gd name="T84" fmla="*/ 296 w 666"/>
                  <a:gd name="T85" fmla="*/ 313 h 1106"/>
                  <a:gd name="T86" fmla="*/ 310 w 666"/>
                  <a:gd name="T87" fmla="*/ 550 h 1106"/>
                  <a:gd name="T88" fmla="*/ 265 w 666"/>
                  <a:gd name="T89" fmla="*/ 745 h 1106"/>
                  <a:gd name="T90" fmla="*/ 278 w 666"/>
                  <a:gd name="T91" fmla="*/ 971 h 1106"/>
                  <a:gd name="T92" fmla="*/ 273 w 666"/>
                  <a:gd name="T93" fmla="*/ 1101 h 1106"/>
                  <a:gd name="T94" fmla="*/ 241 w 666"/>
                  <a:gd name="T95" fmla="*/ 1106 h 1106"/>
                  <a:gd name="T96" fmla="*/ 208 w 666"/>
                  <a:gd name="T97" fmla="*/ 1099 h 1106"/>
                  <a:gd name="T98" fmla="*/ 152 w 666"/>
                  <a:gd name="T99" fmla="*/ 1065 h 1106"/>
                  <a:gd name="T100" fmla="*/ 61 w 666"/>
                  <a:gd name="T101" fmla="*/ 1029 h 1106"/>
                  <a:gd name="T102" fmla="*/ 6 w 666"/>
                  <a:gd name="T103" fmla="*/ 1037 h 1106"/>
                  <a:gd name="T104" fmla="*/ 23 w 666"/>
                  <a:gd name="T105" fmla="*/ 836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6" h="1106">
                    <a:moveTo>
                      <a:pt x="35" y="631"/>
                    </a:moveTo>
                    <a:lnTo>
                      <a:pt x="28" y="594"/>
                    </a:lnTo>
                    <a:lnTo>
                      <a:pt x="26" y="555"/>
                    </a:lnTo>
                    <a:lnTo>
                      <a:pt x="29" y="517"/>
                    </a:lnTo>
                    <a:lnTo>
                      <a:pt x="35" y="478"/>
                    </a:lnTo>
                    <a:lnTo>
                      <a:pt x="39" y="440"/>
                    </a:lnTo>
                    <a:lnTo>
                      <a:pt x="41" y="399"/>
                    </a:lnTo>
                    <a:lnTo>
                      <a:pt x="38" y="359"/>
                    </a:lnTo>
                    <a:lnTo>
                      <a:pt x="26" y="317"/>
                    </a:lnTo>
                    <a:lnTo>
                      <a:pt x="19" y="245"/>
                    </a:lnTo>
                    <a:lnTo>
                      <a:pt x="22" y="175"/>
                    </a:lnTo>
                    <a:lnTo>
                      <a:pt x="31" y="104"/>
                    </a:lnTo>
                    <a:lnTo>
                      <a:pt x="38" y="35"/>
                    </a:lnTo>
                    <a:lnTo>
                      <a:pt x="46" y="35"/>
                    </a:lnTo>
                    <a:lnTo>
                      <a:pt x="54" y="36"/>
                    </a:lnTo>
                    <a:lnTo>
                      <a:pt x="62" y="39"/>
                    </a:lnTo>
                    <a:lnTo>
                      <a:pt x="69" y="44"/>
                    </a:lnTo>
                    <a:lnTo>
                      <a:pt x="78" y="48"/>
                    </a:lnTo>
                    <a:lnTo>
                      <a:pt x="85" y="52"/>
                    </a:lnTo>
                    <a:lnTo>
                      <a:pt x="94" y="55"/>
                    </a:lnTo>
                    <a:lnTo>
                      <a:pt x="103" y="56"/>
                    </a:lnTo>
                    <a:lnTo>
                      <a:pt x="131" y="58"/>
                    </a:lnTo>
                    <a:lnTo>
                      <a:pt x="160" y="59"/>
                    </a:lnTo>
                    <a:lnTo>
                      <a:pt x="190" y="59"/>
                    </a:lnTo>
                    <a:lnTo>
                      <a:pt x="221" y="59"/>
                    </a:lnTo>
                    <a:lnTo>
                      <a:pt x="251" y="59"/>
                    </a:lnTo>
                    <a:lnTo>
                      <a:pt x="281" y="58"/>
                    </a:lnTo>
                    <a:lnTo>
                      <a:pt x="311" y="58"/>
                    </a:lnTo>
                    <a:lnTo>
                      <a:pt x="343" y="55"/>
                    </a:lnTo>
                    <a:lnTo>
                      <a:pt x="373" y="54"/>
                    </a:lnTo>
                    <a:lnTo>
                      <a:pt x="404" y="51"/>
                    </a:lnTo>
                    <a:lnTo>
                      <a:pt x="434" y="48"/>
                    </a:lnTo>
                    <a:lnTo>
                      <a:pt x="464" y="44"/>
                    </a:lnTo>
                    <a:lnTo>
                      <a:pt x="494" y="39"/>
                    </a:lnTo>
                    <a:lnTo>
                      <a:pt x="525" y="35"/>
                    </a:lnTo>
                    <a:lnTo>
                      <a:pt x="553" y="29"/>
                    </a:lnTo>
                    <a:lnTo>
                      <a:pt x="582" y="23"/>
                    </a:lnTo>
                    <a:lnTo>
                      <a:pt x="591" y="19"/>
                    </a:lnTo>
                    <a:lnTo>
                      <a:pt x="600" y="15"/>
                    </a:lnTo>
                    <a:lnTo>
                      <a:pt x="608" y="10"/>
                    </a:lnTo>
                    <a:lnTo>
                      <a:pt x="618" y="6"/>
                    </a:lnTo>
                    <a:lnTo>
                      <a:pt x="627" y="2"/>
                    </a:lnTo>
                    <a:lnTo>
                      <a:pt x="637" y="0"/>
                    </a:lnTo>
                    <a:lnTo>
                      <a:pt x="647" y="2"/>
                    </a:lnTo>
                    <a:lnTo>
                      <a:pt x="656" y="6"/>
                    </a:lnTo>
                    <a:lnTo>
                      <a:pt x="661" y="31"/>
                    </a:lnTo>
                    <a:lnTo>
                      <a:pt x="660" y="55"/>
                    </a:lnTo>
                    <a:lnTo>
                      <a:pt x="653" y="80"/>
                    </a:lnTo>
                    <a:lnTo>
                      <a:pt x="643" y="103"/>
                    </a:lnTo>
                    <a:lnTo>
                      <a:pt x="643" y="154"/>
                    </a:lnTo>
                    <a:lnTo>
                      <a:pt x="647" y="205"/>
                    </a:lnTo>
                    <a:lnTo>
                      <a:pt x="646" y="254"/>
                    </a:lnTo>
                    <a:lnTo>
                      <a:pt x="631" y="303"/>
                    </a:lnTo>
                    <a:lnTo>
                      <a:pt x="631" y="332"/>
                    </a:lnTo>
                    <a:lnTo>
                      <a:pt x="638" y="360"/>
                    </a:lnTo>
                    <a:lnTo>
                      <a:pt x="638" y="388"/>
                    </a:lnTo>
                    <a:lnTo>
                      <a:pt x="621" y="411"/>
                    </a:lnTo>
                    <a:lnTo>
                      <a:pt x="610" y="409"/>
                    </a:lnTo>
                    <a:lnTo>
                      <a:pt x="598" y="411"/>
                    </a:lnTo>
                    <a:lnTo>
                      <a:pt x="589" y="415"/>
                    </a:lnTo>
                    <a:lnTo>
                      <a:pt x="584" y="424"/>
                    </a:lnTo>
                    <a:lnTo>
                      <a:pt x="585" y="437"/>
                    </a:lnTo>
                    <a:lnTo>
                      <a:pt x="589" y="447"/>
                    </a:lnTo>
                    <a:lnTo>
                      <a:pt x="597" y="455"/>
                    </a:lnTo>
                    <a:lnTo>
                      <a:pt x="607" y="460"/>
                    </a:lnTo>
                    <a:lnTo>
                      <a:pt x="613" y="461"/>
                    </a:lnTo>
                    <a:lnTo>
                      <a:pt x="620" y="461"/>
                    </a:lnTo>
                    <a:lnTo>
                      <a:pt x="628" y="461"/>
                    </a:lnTo>
                    <a:lnTo>
                      <a:pt x="637" y="460"/>
                    </a:lnTo>
                    <a:lnTo>
                      <a:pt x="646" y="458"/>
                    </a:lnTo>
                    <a:lnTo>
                      <a:pt x="653" y="458"/>
                    </a:lnTo>
                    <a:lnTo>
                      <a:pt x="660" y="457"/>
                    </a:lnTo>
                    <a:lnTo>
                      <a:pt x="666" y="457"/>
                    </a:lnTo>
                    <a:lnTo>
                      <a:pt x="664" y="465"/>
                    </a:lnTo>
                    <a:lnTo>
                      <a:pt x="663" y="476"/>
                    </a:lnTo>
                    <a:lnTo>
                      <a:pt x="661" y="484"/>
                    </a:lnTo>
                    <a:lnTo>
                      <a:pt x="657" y="493"/>
                    </a:lnTo>
                    <a:lnTo>
                      <a:pt x="649" y="493"/>
                    </a:lnTo>
                    <a:lnTo>
                      <a:pt x="643" y="497"/>
                    </a:lnTo>
                    <a:lnTo>
                      <a:pt x="637" y="503"/>
                    </a:lnTo>
                    <a:lnTo>
                      <a:pt x="631" y="509"/>
                    </a:lnTo>
                    <a:lnTo>
                      <a:pt x="630" y="519"/>
                    </a:lnTo>
                    <a:lnTo>
                      <a:pt x="625" y="527"/>
                    </a:lnTo>
                    <a:lnTo>
                      <a:pt x="617" y="535"/>
                    </a:lnTo>
                    <a:lnTo>
                      <a:pt x="608" y="542"/>
                    </a:lnTo>
                    <a:lnTo>
                      <a:pt x="601" y="548"/>
                    </a:lnTo>
                    <a:lnTo>
                      <a:pt x="597" y="555"/>
                    </a:lnTo>
                    <a:lnTo>
                      <a:pt x="598" y="562"/>
                    </a:lnTo>
                    <a:lnTo>
                      <a:pt x="605" y="571"/>
                    </a:lnTo>
                    <a:lnTo>
                      <a:pt x="598" y="576"/>
                    </a:lnTo>
                    <a:lnTo>
                      <a:pt x="589" y="579"/>
                    </a:lnTo>
                    <a:lnTo>
                      <a:pt x="581" y="578"/>
                    </a:lnTo>
                    <a:lnTo>
                      <a:pt x="572" y="576"/>
                    </a:lnTo>
                    <a:lnTo>
                      <a:pt x="564" y="575"/>
                    </a:lnTo>
                    <a:lnTo>
                      <a:pt x="555" y="575"/>
                    </a:lnTo>
                    <a:lnTo>
                      <a:pt x="548" y="578"/>
                    </a:lnTo>
                    <a:lnTo>
                      <a:pt x="540" y="586"/>
                    </a:lnTo>
                    <a:lnTo>
                      <a:pt x="530" y="588"/>
                    </a:lnTo>
                    <a:lnTo>
                      <a:pt x="519" y="589"/>
                    </a:lnTo>
                    <a:lnTo>
                      <a:pt x="509" y="589"/>
                    </a:lnTo>
                    <a:lnTo>
                      <a:pt x="497" y="589"/>
                    </a:lnTo>
                    <a:lnTo>
                      <a:pt x="487" y="589"/>
                    </a:lnTo>
                    <a:lnTo>
                      <a:pt x="476" y="589"/>
                    </a:lnTo>
                    <a:lnTo>
                      <a:pt x="466" y="588"/>
                    </a:lnTo>
                    <a:lnTo>
                      <a:pt x="456" y="586"/>
                    </a:lnTo>
                    <a:lnTo>
                      <a:pt x="460" y="578"/>
                    </a:lnTo>
                    <a:lnTo>
                      <a:pt x="470" y="572"/>
                    </a:lnTo>
                    <a:lnTo>
                      <a:pt x="477" y="566"/>
                    </a:lnTo>
                    <a:lnTo>
                      <a:pt x="477" y="555"/>
                    </a:lnTo>
                    <a:lnTo>
                      <a:pt x="470" y="550"/>
                    </a:lnTo>
                    <a:lnTo>
                      <a:pt x="463" y="548"/>
                    </a:lnTo>
                    <a:lnTo>
                      <a:pt x="454" y="548"/>
                    </a:lnTo>
                    <a:lnTo>
                      <a:pt x="447" y="548"/>
                    </a:lnTo>
                    <a:lnTo>
                      <a:pt x="438" y="548"/>
                    </a:lnTo>
                    <a:lnTo>
                      <a:pt x="430" y="549"/>
                    </a:lnTo>
                    <a:lnTo>
                      <a:pt x="422" y="549"/>
                    </a:lnTo>
                    <a:lnTo>
                      <a:pt x="415" y="549"/>
                    </a:lnTo>
                    <a:lnTo>
                      <a:pt x="408" y="542"/>
                    </a:lnTo>
                    <a:lnTo>
                      <a:pt x="399" y="535"/>
                    </a:lnTo>
                    <a:lnTo>
                      <a:pt x="391" y="526"/>
                    </a:lnTo>
                    <a:lnTo>
                      <a:pt x="383" y="517"/>
                    </a:lnTo>
                    <a:lnTo>
                      <a:pt x="378" y="509"/>
                    </a:lnTo>
                    <a:lnTo>
                      <a:pt x="375" y="500"/>
                    </a:lnTo>
                    <a:lnTo>
                      <a:pt x="375" y="489"/>
                    </a:lnTo>
                    <a:lnTo>
                      <a:pt x="379" y="477"/>
                    </a:lnTo>
                    <a:lnTo>
                      <a:pt x="386" y="473"/>
                    </a:lnTo>
                    <a:lnTo>
                      <a:pt x="395" y="471"/>
                    </a:lnTo>
                    <a:lnTo>
                      <a:pt x="402" y="471"/>
                    </a:lnTo>
                    <a:lnTo>
                      <a:pt x="411" y="471"/>
                    </a:lnTo>
                    <a:lnTo>
                      <a:pt x="418" y="470"/>
                    </a:lnTo>
                    <a:lnTo>
                      <a:pt x="422" y="467"/>
                    </a:lnTo>
                    <a:lnTo>
                      <a:pt x="427" y="460"/>
                    </a:lnTo>
                    <a:lnTo>
                      <a:pt x="427" y="450"/>
                    </a:lnTo>
                    <a:lnTo>
                      <a:pt x="422" y="442"/>
                    </a:lnTo>
                    <a:lnTo>
                      <a:pt x="417" y="440"/>
                    </a:lnTo>
                    <a:lnTo>
                      <a:pt x="412" y="440"/>
                    </a:lnTo>
                    <a:lnTo>
                      <a:pt x="407" y="441"/>
                    </a:lnTo>
                    <a:lnTo>
                      <a:pt x="401" y="442"/>
                    </a:lnTo>
                    <a:lnTo>
                      <a:pt x="394" y="445"/>
                    </a:lnTo>
                    <a:lnTo>
                      <a:pt x="388" y="445"/>
                    </a:lnTo>
                    <a:lnTo>
                      <a:pt x="382" y="442"/>
                    </a:lnTo>
                    <a:lnTo>
                      <a:pt x="379" y="437"/>
                    </a:lnTo>
                    <a:lnTo>
                      <a:pt x="375" y="434"/>
                    </a:lnTo>
                    <a:lnTo>
                      <a:pt x="369" y="432"/>
                    </a:lnTo>
                    <a:lnTo>
                      <a:pt x="365" y="431"/>
                    </a:lnTo>
                    <a:lnTo>
                      <a:pt x="365" y="401"/>
                    </a:lnTo>
                    <a:lnTo>
                      <a:pt x="359" y="370"/>
                    </a:lnTo>
                    <a:lnTo>
                      <a:pt x="349" y="343"/>
                    </a:lnTo>
                    <a:lnTo>
                      <a:pt x="339" y="314"/>
                    </a:lnTo>
                    <a:lnTo>
                      <a:pt x="329" y="287"/>
                    </a:lnTo>
                    <a:lnTo>
                      <a:pt x="320" y="260"/>
                    </a:lnTo>
                    <a:lnTo>
                      <a:pt x="317" y="229"/>
                    </a:lnTo>
                    <a:lnTo>
                      <a:pt x="320" y="199"/>
                    </a:lnTo>
                    <a:lnTo>
                      <a:pt x="316" y="189"/>
                    </a:lnTo>
                    <a:lnTo>
                      <a:pt x="311" y="180"/>
                    </a:lnTo>
                    <a:lnTo>
                      <a:pt x="306" y="170"/>
                    </a:lnTo>
                    <a:lnTo>
                      <a:pt x="300" y="163"/>
                    </a:lnTo>
                    <a:lnTo>
                      <a:pt x="293" y="154"/>
                    </a:lnTo>
                    <a:lnTo>
                      <a:pt x="286" y="147"/>
                    </a:lnTo>
                    <a:lnTo>
                      <a:pt x="277" y="139"/>
                    </a:lnTo>
                    <a:lnTo>
                      <a:pt x="268" y="131"/>
                    </a:lnTo>
                    <a:lnTo>
                      <a:pt x="261" y="134"/>
                    </a:lnTo>
                    <a:lnTo>
                      <a:pt x="255" y="140"/>
                    </a:lnTo>
                    <a:lnTo>
                      <a:pt x="254" y="147"/>
                    </a:lnTo>
                    <a:lnTo>
                      <a:pt x="258" y="154"/>
                    </a:lnTo>
                    <a:lnTo>
                      <a:pt x="267" y="176"/>
                    </a:lnTo>
                    <a:lnTo>
                      <a:pt x="274" y="198"/>
                    </a:lnTo>
                    <a:lnTo>
                      <a:pt x="278" y="219"/>
                    </a:lnTo>
                    <a:lnTo>
                      <a:pt x="283" y="242"/>
                    </a:lnTo>
                    <a:lnTo>
                      <a:pt x="287" y="265"/>
                    </a:lnTo>
                    <a:lnTo>
                      <a:pt x="291" y="290"/>
                    </a:lnTo>
                    <a:lnTo>
                      <a:pt x="296" y="313"/>
                    </a:lnTo>
                    <a:lnTo>
                      <a:pt x="301" y="336"/>
                    </a:lnTo>
                    <a:lnTo>
                      <a:pt x="329" y="453"/>
                    </a:lnTo>
                    <a:lnTo>
                      <a:pt x="320" y="501"/>
                    </a:lnTo>
                    <a:lnTo>
                      <a:pt x="310" y="550"/>
                    </a:lnTo>
                    <a:lnTo>
                      <a:pt x="297" y="599"/>
                    </a:lnTo>
                    <a:lnTo>
                      <a:pt x="284" y="647"/>
                    </a:lnTo>
                    <a:lnTo>
                      <a:pt x="274" y="696"/>
                    </a:lnTo>
                    <a:lnTo>
                      <a:pt x="265" y="745"/>
                    </a:lnTo>
                    <a:lnTo>
                      <a:pt x="262" y="795"/>
                    </a:lnTo>
                    <a:lnTo>
                      <a:pt x="265" y="849"/>
                    </a:lnTo>
                    <a:lnTo>
                      <a:pt x="275" y="911"/>
                    </a:lnTo>
                    <a:lnTo>
                      <a:pt x="278" y="971"/>
                    </a:lnTo>
                    <a:lnTo>
                      <a:pt x="280" y="1030"/>
                    </a:lnTo>
                    <a:lnTo>
                      <a:pt x="284" y="1089"/>
                    </a:lnTo>
                    <a:lnTo>
                      <a:pt x="280" y="1096"/>
                    </a:lnTo>
                    <a:lnTo>
                      <a:pt x="273" y="1101"/>
                    </a:lnTo>
                    <a:lnTo>
                      <a:pt x="265" y="1105"/>
                    </a:lnTo>
                    <a:lnTo>
                      <a:pt x="258" y="1105"/>
                    </a:lnTo>
                    <a:lnTo>
                      <a:pt x="250" y="1106"/>
                    </a:lnTo>
                    <a:lnTo>
                      <a:pt x="241" y="1106"/>
                    </a:lnTo>
                    <a:lnTo>
                      <a:pt x="232" y="1105"/>
                    </a:lnTo>
                    <a:lnTo>
                      <a:pt x="225" y="1105"/>
                    </a:lnTo>
                    <a:lnTo>
                      <a:pt x="216" y="1102"/>
                    </a:lnTo>
                    <a:lnTo>
                      <a:pt x="208" y="1099"/>
                    </a:lnTo>
                    <a:lnTo>
                      <a:pt x="199" y="1098"/>
                    </a:lnTo>
                    <a:lnTo>
                      <a:pt x="190" y="1099"/>
                    </a:lnTo>
                    <a:lnTo>
                      <a:pt x="172" y="1082"/>
                    </a:lnTo>
                    <a:lnTo>
                      <a:pt x="152" y="1065"/>
                    </a:lnTo>
                    <a:lnTo>
                      <a:pt x="130" y="1052"/>
                    </a:lnTo>
                    <a:lnTo>
                      <a:pt x="108" y="1042"/>
                    </a:lnTo>
                    <a:lnTo>
                      <a:pt x="85" y="1033"/>
                    </a:lnTo>
                    <a:lnTo>
                      <a:pt x="61" y="1029"/>
                    </a:lnTo>
                    <a:lnTo>
                      <a:pt x="36" y="1029"/>
                    </a:lnTo>
                    <a:lnTo>
                      <a:pt x="12" y="1031"/>
                    </a:lnTo>
                    <a:lnTo>
                      <a:pt x="9" y="1034"/>
                    </a:lnTo>
                    <a:lnTo>
                      <a:pt x="6" y="1037"/>
                    </a:lnTo>
                    <a:lnTo>
                      <a:pt x="3" y="1037"/>
                    </a:lnTo>
                    <a:lnTo>
                      <a:pt x="0" y="1036"/>
                    </a:lnTo>
                    <a:lnTo>
                      <a:pt x="15" y="936"/>
                    </a:lnTo>
                    <a:lnTo>
                      <a:pt x="23" y="836"/>
                    </a:lnTo>
                    <a:lnTo>
                      <a:pt x="28" y="733"/>
                    </a:lnTo>
                    <a:lnTo>
                      <a:pt x="35" y="631"/>
                    </a:lnTo>
                    <a:close/>
                  </a:path>
                </a:pathLst>
              </a:custGeom>
              <a:solidFill>
                <a:srgbClr val="7F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2" name="Freeform 20"/>
              <p:cNvSpPr>
                <a:spLocks/>
              </p:cNvSpPr>
              <p:nvPr/>
            </p:nvSpPr>
            <p:spPr bwMode="auto">
              <a:xfrm>
                <a:off x="4974" y="1781"/>
                <a:ext cx="138" cy="96"/>
              </a:xfrm>
              <a:custGeom>
                <a:avLst/>
                <a:gdLst>
                  <a:gd name="T0" fmla="*/ 40 w 138"/>
                  <a:gd name="T1" fmla="*/ 8 h 96"/>
                  <a:gd name="T2" fmla="*/ 50 w 138"/>
                  <a:gd name="T3" fmla="*/ 5 h 96"/>
                  <a:gd name="T4" fmla="*/ 61 w 138"/>
                  <a:gd name="T5" fmla="*/ 4 h 96"/>
                  <a:gd name="T6" fmla="*/ 70 w 138"/>
                  <a:gd name="T7" fmla="*/ 1 h 96"/>
                  <a:gd name="T8" fmla="*/ 80 w 138"/>
                  <a:gd name="T9" fmla="*/ 0 h 96"/>
                  <a:gd name="T10" fmla="*/ 90 w 138"/>
                  <a:gd name="T11" fmla="*/ 0 h 96"/>
                  <a:gd name="T12" fmla="*/ 100 w 138"/>
                  <a:gd name="T13" fmla="*/ 0 h 96"/>
                  <a:gd name="T14" fmla="*/ 109 w 138"/>
                  <a:gd name="T15" fmla="*/ 1 h 96"/>
                  <a:gd name="T16" fmla="*/ 119 w 138"/>
                  <a:gd name="T17" fmla="*/ 5 h 96"/>
                  <a:gd name="T18" fmla="*/ 129 w 138"/>
                  <a:gd name="T19" fmla="*/ 25 h 96"/>
                  <a:gd name="T20" fmla="*/ 135 w 138"/>
                  <a:gd name="T21" fmla="*/ 49 h 96"/>
                  <a:gd name="T22" fmla="*/ 138 w 138"/>
                  <a:gd name="T23" fmla="*/ 73 h 96"/>
                  <a:gd name="T24" fmla="*/ 138 w 138"/>
                  <a:gd name="T25" fmla="*/ 96 h 96"/>
                  <a:gd name="T26" fmla="*/ 123 w 138"/>
                  <a:gd name="T27" fmla="*/ 93 h 96"/>
                  <a:gd name="T28" fmla="*/ 109 w 138"/>
                  <a:gd name="T29" fmla="*/ 89 h 96"/>
                  <a:gd name="T30" fmla="*/ 93 w 138"/>
                  <a:gd name="T31" fmla="*/ 86 h 96"/>
                  <a:gd name="T32" fmla="*/ 77 w 138"/>
                  <a:gd name="T33" fmla="*/ 83 h 96"/>
                  <a:gd name="T34" fmla="*/ 61 w 138"/>
                  <a:gd name="T35" fmla="*/ 80 h 96"/>
                  <a:gd name="T36" fmla="*/ 46 w 138"/>
                  <a:gd name="T37" fmla="*/ 76 h 96"/>
                  <a:gd name="T38" fmla="*/ 31 w 138"/>
                  <a:gd name="T39" fmla="*/ 73 h 96"/>
                  <a:gd name="T40" fmla="*/ 15 w 138"/>
                  <a:gd name="T41" fmla="*/ 70 h 96"/>
                  <a:gd name="T42" fmla="*/ 4 w 138"/>
                  <a:gd name="T43" fmla="*/ 90 h 96"/>
                  <a:gd name="T44" fmla="*/ 1 w 138"/>
                  <a:gd name="T45" fmla="*/ 82 h 96"/>
                  <a:gd name="T46" fmla="*/ 0 w 138"/>
                  <a:gd name="T47" fmla="*/ 73 h 96"/>
                  <a:gd name="T48" fmla="*/ 2 w 138"/>
                  <a:gd name="T49" fmla="*/ 61 h 96"/>
                  <a:gd name="T50" fmla="*/ 7 w 138"/>
                  <a:gd name="T51" fmla="*/ 50 h 96"/>
                  <a:gd name="T52" fmla="*/ 12 w 138"/>
                  <a:gd name="T53" fmla="*/ 38 h 96"/>
                  <a:gd name="T54" fmla="*/ 21 w 138"/>
                  <a:gd name="T55" fmla="*/ 27 h 96"/>
                  <a:gd name="T56" fmla="*/ 30 w 138"/>
                  <a:gd name="T57" fmla="*/ 17 h 96"/>
                  <a:gd name="T58" fmla="*/ 40 w 138"/>
                  <a:gd name="T59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8" h="96">
                    <a:moveTo>
                      <a:pt x="40" y="8"/>
                    </a:moveTo>
                    <a:lnTo>
                      <a:pt x="50" y="5"/>
                    </a:lnTo>
                    <a:lnTo>
                      <a:pt x="61" y="4"/>
                    </a:lnTo>
                    <a:lnTo>
                      <a:pt x="70" y="1"/>
                    </a:lnTo>
                    <a:lnTo>
                      <a:pt x="80" y="0"/>
                    </a:lnTo>
                    <a:lnTo>
                      <a:pt x="90" y="0"/>
                    </a:lnTo>
                    <a:lnTo>
                      <a:pt x="100" y="0"/>
                    </a:lnTo>
                    <a:lnTo>
                      <a:pt x="109" y="1"/>
                    </a:lnTo>
                    <a:lnTo>
                      <a:pt x="119" y="5"/>
                    </a:lnTo>
                    <a:lnTo>
                      <a:pt x="129" y="25"/>
                    </a:lnTo>
                    <a:lnTo>
                      <a:pt x="135" y="49"/>
                    </a:lnTo>
                    <a:lnTo>
                      <a:pt x="138" y="73"/>
                    </a:lnTo>
                    <a:lnTo>
                      <a:pt x="138" y="96"/>
                    </a:lnTo>
                    <a:lnTo>
                      <a:pt x="123" y="93"/>
                    </a:lnTo>
                    <a:lnTo>
                      <a:pt x="109" y="89"/>
                    </a:lnTo>
                    <a:lnTo>
                      <a:pt x="93" y="86"/>
                    </a:lnTo>
                    <a:lnTo>
                      <a:pt x="77" y="83"/>
                    </a:lnTo>
                    <a:lnTo>
                      <a:pt x="61" y="80"/>
                    </a:lnTo>
                    <a:lnTo>
                      <a:pt x="46" y="76"/>
                    </a:lnTo>
                    <a:lnTo>
                      <a:pt x="31" y="73"/>
                    </a:lnTo>
                    <a:lnTo>
                      <a:pt x="15" y="70"/>
                    </a:lnTo>
                    <a:lnTo>
                      <a:pt x="4" y="90"/>
                    </a:lnTo>
                    <a:lnTo>
                      <a:pt x="1" y="82"/>
                    </a:lnTo>
                    <a:lnTo>
                      <a:pt x="0" y="73"/>
                    </a:lnTo>
                    <a:lnTo>
                      <a:pt x="2" y="61"/>
                    </a:lnTo>
                    <a:lnTo>
                      <a:pt x="7" y="50"/>
                    </a:lnTo>
                    <a:lnTo>
                      <a:pt x="12" y="38"/>
                    </a:lnTo>
                    <a:lnTo>
                      <a:pt x="21" y="27"/>
                    </a:lnTo>
                    <a:lnTo>
                      <a:pt x="30" y="17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BF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3" name="Freeform 21"/>
              <p:cNvSpPr>
                <a:spLocks/>
              </p:cNvSpPr>
              <p:nvPr/>
            </p:nvSpPr>
            <p:spPr bwMode="auto">
              <a:xfrm>
                <a:off x="4974" y="1425"/>
                <a:ext cx="1256" cy="887"/>
              </a:xfrm>
              <a:custGeom>
                <a:avLst/>
                <a:gdLst>
                  <a:gd name="T0" fmla="*/ 194 w 1256"/>
                  <a:gd name="T1" fmla="*/ 66 h 887"/>
                  <a:gd name="T2" fmla="*/ 257 w 1256"/>
                  <a:gd name="T3" fmla="*/ 63 h 887"/>
                  <a:gd name="T4" fmla="*/ 289 w 1256"/>
                  <a:gd name="T5" fmla="*/ 92 h 887"/>
                  <a:gd name="T6" fmla="*/ 321 w 1256"/>
                  <a:gd name="T7" fmla="*/ 125 h 887"/>
                  <a:gd name="T8" fmla="*/ 355 w 1256"/>
                  <a:gd name="T9" fmla="*/ 210 h 887"/>
                  <a:gd name="T10" fmla="*/ 399 w 1256"/>
                  <a:gd name="T11" fmla="*/ 308 h 887"/>
                  <a:gd name="T12" fmla="*/ 459 w 1256"/>
                  <a:gd name="T13" fmla="*/ 317 h 887"/>
                  <a:gd name="T14" fmla="*/ 499 w 1256"/>
                  <a:gd name="T15" fmla="*/ 278 h 887"/>
                  <a:gd name="T16" fmla="*/ 584 w 1256"/>
                  <a:gd name="T17" fmla="*/ 181 h 887"/>
                  <a:gd name="T18" fmla="*/ 679 w 1256"/>
                  <a:gd name="T19" fmla="*/ 59 h 887"/>
                  <a:gd name="T20" fmla="*/ 751 w 1256"/>
                  <a:gd name="T21" fmla="*/ 10 h 887"/>
                  <a:gd name="T22" fmla="*/ 825 w 1256"/>
                  <a:gd name="T23" fmla="*/ 3 h 887"/>
                  <a:gd name="T24" fmla="*/ 911 w 1256"/>
                  <a:gd name="T25" fmla="*/ 65 h 887"/>
                  <a:gd name="T26" fmla="*/ 992 w 1256"/>
                  <a:gd name="T27" fmla="*/ 147 h 887"/>
                  <a:gd name="T28" fmla="*/ 1065 w 1256"/>
                  <a:gd name="T29" fmla="*/ 217 h 887"/>
                  <a:gd name="T30" fmla="*/ 1146 w 1256"/>
                  <a:gd name="T31" fmla="*/ 282 h 887"/>
                  <a:gd name="T32" fmla="*/ 1217 w 1256"/>
                  <a:gd name="T33" fmla="*/ 354 h 887"/>
                  <a:gd name="T34" fmla="*/ 1254 w 1256"/>
                  <a:gd name="T35" fmla="*/ 445 h 887"/>
                  <a:gd name="T36" fmla="*/ 1237 w 1256"/>
                  <a:gd name="T37" fmla="*/ 628 h 887"/>
                  <a:gd name="T38" fmla="*/ 1181 w 1256"/>
                  <a:gd name="T39" fmla="*/ 826 h 887"/>
                  <a:gd name="T40" fmla="*/ 1114 w 1256"/>
                  <a:gd name="T41" fmla="*/ 854 h 887"/>
                  <a:gd name="T42" fmla="*/ 1037 w 1256"/>
                  <a:gd name="T43" fmla="*/ 835 h 887"/>
                  <a:gd name="T44" fmla="*/ 1025 w 1256"/>
                  <a:gd name="T45" fmla="*/ 776 h 887"/>
                  <a:gd name="T46" fmla="*/ 1051 w 1256"/>
                  <a:gd name="T47" fmla="*/ 649 h 887"/>
                  <a:gd name="T48" fmla="*/ 1065 w 1256"/>
                  <a:gd name="T49" fmla="*/ 481 h 887"/>
                  <a:gd name="T50" fmla="*/ 1021 w 1256"/>
                  <a:gd name="T51" fmla="*/ 430 h 887"/>
                  <a:gd name="T52" fmla="*/ 959 w 1256"/>
                  <a:gd name="T53" fmla="*/ 384 h 887"/>
                  <a:gd name="T54" fmla="*/ 894 w 1256"/>
                  <a:gd name="T55" fmla="*/ 343 h 887"/>
                  <a:gd name="T56" fmla="*/ 834 w 1256"/>
                  <a:gd name="T57" fmla="*/ 294 h 887"/>
                  <a:gd name="T58" fmla="*/ 790 w 1256"/>
                  <a:gd name="T59" fmla="*/ 249 h 887"/>
                  <a:gd name="T60" fmla="*/ 777 w 1256"/>
                  <a:gd name="T61" fmla="*/ 272 h 887"/>
                  <a:gd name="T62" fmla="*/ 780 w 1256"/>
                  <a:gd name="T63" fmla="*/ 291 h 887"/>
                  <a:gd name="T64" fmla="*/ 741 w 1256"/>
                  <a:gd name="T65" fmla="*/ 320 h 887"/>
                  <a:gd name="T66" fmla="*/ 714 w 1256"/>
                  <a:gd name="T67" fmla="*/ 367 h 887"/>
                  <a:gd name="T68" fmla="*/ 733 w 1256"/>
                  <a:gd name="T69" fmla="*/ 429 h 887"/>
                  <a:gd name="T70" fmla="*/ 756 w 1256"/>
                  <a:gd name="T71" fmla="*/ 448 h 887"/>
                  <a:gd name="T72" fmla="*/ 783 w 1256"/>
                  <a:gd name="T73" fmla="*/ 481 h 887"/>
                  <a:gd name="T74" fmla="*/ 812 w 1256"/>
                  <a:gd name="T75" fmla="*/ 585 h 887"/>
                  <a:gd name="T76" fmla="*/ 821 w 1256"/>
                  <a:gd name="T77" fmla="*/ 681 h 887"/>
                  <a:gd name="T78" fmla="*/ 821 w 1256"/>
                  <a:gd name="T79" fmla="*/ 778 h 887"/>
                  <a:gd name="T80" fmla="*/ 766 w 1256"/>
                  <a:gd name="T81" fmla="*/ 842 h 887"/>
                  <a:gd name="T82" fmla="*/ 661 w 1256"/>
                  <a:gd name="T83" fmla="*/ 867 h 887"/>
                  <a:gd name="T84" fmla="*/ 554 w 1256"/>
                  <a:gd name="T85" fmla="*/ 880 h 887"/>
                  <a:gd name="T86" fmla="*/ 452 w 1256"/>
                  <a:gd name="T87" fmla="*/ 886 h 887"/>
                  <a:gd name="T88" fmla="*/ 350 w 1256"/>
                  <a:gd name="T89" fmla="*/ 886 h 887"/>
                  <a:gd name="T90" fmla="*/ 252 w 1256"/>
                  <a:gd name="T91" fmla="*/ 868 h 887"/>
                  <a:gd name="T92" fmla="*/ 177 w 1256"/>
                  <a:gd name="T93" fmla="*/ 795 h 887"/>
                  <a:gd name="T94" fmla="*/ 203 w 1256"/>
                  <a:gd name="T95" fmla="*/ 636 h 887"/>
                  <a:gd name="T96" fmla="*/ 185 w 1256"/>
                  <a:gd name="T97" fmla="*/ 491 h 887"/>
                  <a:gd name="T98" fmla="*/ 164 w 1256"/>
                  <a:gd name="T99" fmla="*/ 383 h 887"/>
                  <a:gd name="T100" fmla="*/ 110 w 1256"/>
                  <a:gd name="T101" fmla="*/ 321 h 887"/>
                  <a:gd name="T102" fmla="*/ 44 w 1256"/>
                  <a:gd name="T103" fmla="*/ 337 h 887"/>
                  <a:gd name="T104" fmla="*/ 21 w 1256"/>
                  <a:gd name="T105" fmla="*/ 330 h 887"/>
                  <a:gd name="T106" fmla="*/ 102 w 1256"/>
                  <a:gd name="T107" fmla="*/ 197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56" h="887">
                    <a:moveTo>
                      <a:pt x="155" y="93"/>
                    </a:moveTo>
                    <a:lnTo>
                      <a:pt x="167" y="80"/>
                    </a:lnTo>
                    <a:lnTo>
                      <a:pt x="180" y="72"/>
                    </a:lnTo>
                    <a:lnTo>
                      <a:pt x="194" y="66"/>
                    </a:lnTo>
                    <a:lnTo>
                      <a:pt x="210" y="65"/>
                    </a:lnTo>
                    <a:lnTo>
                      <a:pt x="226" y="65"/>
                    </a:lnTo>
                    <a:lnTo>
                      <a:pt x="242" y="65"/>
                    </a:lnTo>
                    <a:lnTo>
                      <a:pt x="257" y="63"/>
                    </a:lnTo>
                    <a:lnTo>
                      <a:pt x="272" y="62"/>
                    </a:lnTo>
                    <a:lnTo>
                      <a:pt x="278" y="72"/>
                    </a:lnTo>
                    <a:lnTo>
                      <a:pt x="283" y="82"/>
                    </a:lnTo>
                    <a:lnTo>
                      <a:pt x="289" y="92"/>
                    </a:lnTo>
                    <a:lnTo>
                      <a:pt x="296" y="102"/>
                    </a:lnTo>
                    <a:lnTo>
                      <a:pt x="303" y="111"/>
                    </a:lnTo>
                    <a:lnTo>
                      <a:pt x="312" y="118"/>
                    </a:lnTo>
                    <a:lnTo>
                      <a:pt x="321" y="125"/>
                    </a:lnTo>
                    <a:lnTo>
                      <a:pt x="332" y="129"/>
                    </a:lnTo>
                    <a:lnTo>
                      <a:pt x="341" y="155"/>
                    </a:lnTo>
                    <a:lnTo>
                      <a:pt x="348" y="183"/>
                    </a:lnTo>
                    <a:lnTo>
                      <a:pt x="355" y="210"/>
                    </a:lnTo>
                    <a:lnTo>
                      <a:pt x="363" y="236"/>
                    </a:lnTo>
                    <a:lnTo>
                      <a:pt x="371" y="262"/>
                    </a:lnTo>
                    <a:lnTo>
                      <a:pt x="384" y="286"/>
                    </a:lnTo>
                    <a:lnTo>
                      <a:pt x="399" y="308"/>
                    </a:lnTo>
                    <a:lnTo>
                      <a:pt x="419" y="328"/>
                    </a:lnTo>
                    <a:lnTo>
                      <a:pt x="435" y="327"/>
                    </a:lnTo>
                    <a:lnTo>
                      <a:pt x="448" y="324"/>
                    </a:lnTo>
                    <a:lnTo>
                      <a:pt x="459" y="317"/>
                    </a:lnTo>
                    <a:lnTo>
                      <a:pt x="469" y="308"/>
                    </a:lnTo>
                    <a:lnTo>
                      <a:pt x="479" y="299"/>
                    </a:lnTo>
                    <a:lnTo>
                      <a:pt x="489" y="288"/>
                    </a:lnTo>
                    <a:lnTo>
                      <a:pt x="499" y="278"/>
                    </a:lnTo>
                    <a:lnTo>
                      <a:pt x="511" y="269"/>
                    </a:lnTo>
                    <a:lnTo>
                      <a:pt x="535" y="240"/>
                    </a:lnTo>
                    <a:lnTo>
                      <a:pt x="560" y="212"/>
                    </a:lnTo>
                    <a:lnTo>
                      <a:pt x="584" y="181"/>
                    </a:lnTo>
                    <a:lnTo>
                      <a:pt x="610" y="151"/>
                    </a:lnTo>
                    <a:lnTo>
                      <a:pt x="633" y="121"/>
                    </a:lnTo>
                    <a:lnTo>
                      <a:pt x="658" y="89"/>
                    </a:lnTo>
                    <a:lnTo>
                      <a:pt x="679" y="59"/>
                    </a:lnTo>
                    <a:lnTo>
                      <a:pt x="700" y="29"/>
                    </a:lnTo>
                    <a:lnTo>
                      <a:pt x="717" y="23"/>
                    </a:lnTo>
                    <a:lnTo>
                      <a:pt x="734" y="16"/>
                    </a:lnTo>
                    <a:lnTo>
                      <a:pt x="751" y="10"/>
                    </a:lnTo>
                    <a:lnTo>
                      <a:pt x="770" y="4"/>
                    </a:lnTo>
                    <a:lnTo>
                      <a:pt x="789" y="1"/>
                    </a:lnTo>
                    <a:lnTo>
                      <a:pt x="806" y="0"/>
                    </a:lnTo>
                    <a:lnTo>
                      <a:pt x="825" y="3"/>
                    </a:lnTo>
                    <a:lnTo>
                      <a:pt x="842" y="8"/>
                    </a:lnTo>
                    <a:lnTo>
                      <a:pt x="865" y="26"/>
                    </a:lnTo>
                    <a:lnTo>
                      <a:pt x="888" y="44"/>
                    </a:lnTo>
                    <a:lnTo>
                      <a:pt x="911" y="65"/>
                    </a:lnTo>
                    <a:lnTo>
                      <a:pt x="933" y="85"/>
                    </a:lnTo>
                    <a:lnTo>
                      <a:pt x="953" y="105"/>
                    </a:lnTo>
                    <a:lnTo>
                      <a:pt x="973" y="127"/>
                    </a:lnTo>
                    <a:lnTo>
                      <a:pt x="992" y="147"/>
                    </a:lnTo>
                    <a:lnTo>
                      <a:pt x="1011" y="168"/>
                    </a:lnTo>
                    <a:lnTo>
                      <a:pt x="1028" y="186"/>
                    </a:lnTo>
                    <a:lnTo>
                      <a:pt x="1047" y="201"/>
                    </a:lnTo>
                    <a:lnTo>
                      <a:pt x="1065" y="217"/>
                    </a:lnTo>
                    <a:lnTo>
                      <a:pt x="1086" y="233"/>
                    </a:lnTo>
                    <a:lnTo>
                      <a:pt x="1106" y="249"/>
                    </a:lnTo>
                    <a:lnTo>
                      <a:pt x="1127" y="265"/>
                    </a:lnTo>
                    <a:lnTo>
                      <a:pt x="1146" y="282"/>
                    </a:lnTo>
                    <a:lnTo>
                      <a:pt x="1166" y="299"/>
                    </a:lnTo>
                    <a:lnTo>
                      <a:pt x="1185" y="317"/>
                    </a:lnTo>
                    <a:lnTo>
                      <a:pt x="1201" y="335"/>
                    </a:lnTo>
                    <a:lnTo>
                      <a:pt x="1217" y="354"/>
                    </a:lnTo>
                    <a:lnTo>
                      <a:pt x="1230" y="374"/>
                    </a:lnTo>
                    <a:lnTo>
                      <a:pt x="1241" y="397"/>
                    </a:lnTo>
                    <a:lnTo>
                      <a:pt x="1248" y="420"/>
                    </a:lnTo>
                    <a:lnTo>
                      <a:pt x="1254" y="445"/>
                    </a:lnTo>
                    <a:lnTo>
                      <a:pt x="1256" y="471"/>
                    </a:lnTo>
                    <a:lnTo>
                      <a:pt x="1254" y="524"/>
                    </a:lnTo>
                    <a:lnTo>
                      <a:pt x="1248" y="576"/>
                    </a:lnTo>
                    <a:lnTo>
                      <a:pt x="1237" y="628"/>
                    </a:lnTo>
                    <a:lnTo>
                      <a:pt x="1224" y="677"/>
                    </a:lnTo>
                    <a:lnTo>
                      <a:pt x="1209" y="727"/>
                    </a:lnTo>
                    <a:lnTo>
                      <a:pt x="1195" y="776"/>
                    </a:lnTo>
                    <a:lnTo>
                      <a:pt x="1181" y="826"/>
                    </a:lnTo>
                    <a:lnTo>
                      <a:pt x="1171" y="878"/>
                    </a:lnTo>
                    <a:lnTo>
                      <a:pt x="1152" y="870"/>
                    </a:lnTo>
                    <a:lnTo>
                      <a:pt x="1133" y="861"/>
                    </a:lnTo>
                    <a:lnTo>
                      <a:pt x="1114" y="854"/>
                    </a:lnTo>
                    <a:lnTo>
                      <a:pt x="1096" y="847"/>
                    </a:lnTo>
                    <a:lnTo>
                      <a:pt x="1077" y="841"/>
                    </a:lnTo>
                    <a:lnTo>
                      <a:pt x="1057" y="837"/>
                    </a:lnTo>
                    <a:lnTo>
                      <a:pt x="1037" y="835"/>
                    </a:lnTo>
                    <a:lnTo>
                      <a:pt x="1015" y="835"/>
                    </a:lnTo>
                    <a:lnTo>
                      <a:pt x="1015" y="816"/>
                    </a:lnTo>
                    <a:lnTo>
                      <a:pt x="1018" y="796"/>
                    </a:lnTo>
                    <a:lnTo>
                      <a:pt x="1025" y="776"/>
                    </a:lnTo>
                    <a:lnTo>
                      <a:pt x="1032" y="757"/>
                    </a:lnTo>
                    <a:lnTo>
                      <a:pt x="1045" y="723"/>
                    </a:lnTo>
                    <a:lnTo>
                      <a:pt x="1048" y="687"/>
                    </a:lnTo>
                    <a:lnTo>
                      <a:pt x="1051" y="649"/>
                    </a:lnTo>
                    <a:lnTo>
                      <a:pt x="1055" y="613"/>
                    </a:lnTo>
                    <a:lnTo>
                      <a:pt x="1061" y="570"/>
                    </a:lnTo>
                    <a:lnTo>
                      <a:pt x="1065" y="525"/>
                    </a:lnTo>
                    <a:lnTo>
                      <a:pt x="1065" y="481"/>
                    </a:lnTo>
                    <a:lnTo>
                      <a:pt x="1063" y="433"/>
                    </a:lnTo>
                    <a:lnTo>
                      <a:pt x="1052" y="426"/>
                    </a:lnTo>
                    <a:lnTo>
                      <a:pt x="1035" y="443"/>
                    </a:lnTo>
                    <a:lnTo>
                      <a:pt x="1021" y="430"/>
                    </a:lnTo>
                    <a:lnTo>
                      <a:pt x="1006" y="419"/>
                    </a:lnTo>
                    <a:lnTo>
                      <a:pt x="991" y="407"/>
                    </a:lnTo>
                    <a:lnTo>
                      <a:pt x="975" y="396"/>
                    </a:lnTo>
                    <a:lnTo>
                      <a:pt x="959" y="384"/>
                    </a:lnTo>
                    <a:lnTo>
                      <a:pt x="942" y="374"/>
                    </a:lnTo>
                    <a:lnTo>
                      <a:pt x="926" y="364"/>
                    </a:lnTo>
                    <a:lnTo>
                      <a:pt x="910" y="353"/>
                    </a:lnTo>
                    <a:lnTo>
                      <a:pt x="894" y="343"/>
                    </a:lnTo>
                    <a:lnTo>
                      <a:pt x="878" y="331"/>
                    </a:lnTo>
                    <a:lnTo>
                      <a:pt x="862" y="320"/>
                    </a:lnTo>
                    <a:lnTo>
                      <a:pt x="848" y="307"/>
                    </a:lnTo>
                    <a:lnTo>
                      <a:pt x="834" y="294"/>
                    </a:lnTo>
                    <a:lnTo>
                      <a:pt x="821" y="281"/>
                    </a:lnTo>
                    <a:lnTo>
                      <a:pt x="809" y="265"/>
                    </a:lnTo>
                    <a:lnTo>
                      <a:pt x="798" y="249"/>
                    </a:lnTo>
                    <a:lnTo>
                      <a:pt x="790" y="249"/>
                    </a:lnTo>
                    <a:lnTo>
                      <a:pt x="785" y="252"/>
                    </a:lnTo>
                    <a:lnTo>
                      <a:pt x="780" y="258"/>
                    </a:lnTo>
                    <a:lnTo>
                      <a:pt x="777" y="263"/>
                    </a:lnTo>
                    <a:lnTo>
                      <a:pt x="777" y="272"/>
                    </a:lnTo>
                    <a:lnTo>
                      <a:pt x="782" y="278"/>
                    </a:lnTo>
                    <a:lnTo>
                      <a:pt x="786" y="282"/>
                    </a:lnTo>
                    <a:lnTo>
                      <a:pt x="792" y="288"/>
                    </a:lnTo>
                    <a:lnTo>
                      <a:pt x="780" y="291"/>
                    </a:lnTo>
                    <a:lnTo>
                      <a:pt x="769" y="295"/>
                    </a:lnTo>
                    <a:lnTo>
                      <a:pt x="759" y="302"/>
                    </a:lnTo>
                    <a:lnTo>
                      <a:pt x="750" y="311"/>
                    </a:lnTo>
                    <a:lnTo>
                      <a:pt x="741" y="320"/>
                    </a:lnTo>
                    <a:lnTo>
                      <a:pt x="733" y="330"/>
                    </a:lnTo>
                    <a:lnTo>
                      <a:pt x="726" y="338"/>
                    </a:lnTo>
                    <a:lnTo>
                      <a:pt x="720" y="348"/>
                    </a:lnTo>
                    <a:lnTo>
                      <a:pt x="714" y="367"/>
                    </a:lnTo>
                    <a:lnTo>
                      <a:pt x="713" y="387"/>
                    </a:lnTo>
                    <a:lnTo>
                      <a:pt x="717" y="406"/>
                    </a:lnTo>
                    <a:lnTo>
                      <a:pt x="727" y="423"/>
                    </a:lnTo>
                    <a:lnTo>
                      <a:pt x="733" y="429"/>
                    </a:lnTo>
                    <a:lnTo>
                      <a:pt x="737" y="435"/>
                    </a:lnTo>
                    <a:lnTo>
                      <a:pt x="743" y="439"/>
                    </a:lnTo>
                    <a:lnTo>
                      <a:pt x="750" y="443"/>
                    </a:lnTo>
                    <a:lnTo>
                      <a:pt x="756" y="448"/>
                    </a:lnTo>
                    <a:lnTo>
                      <a:pt x="763" y="451"/>
                    </a:lnTo>
                    <a:lnTo>
                      <a:pt x="770" y="452"/>
                    </a:lnTo>
                    <a:lnTo>
                      <a:pt x="777" y="453"/>
                    </a:lnTo>
                    <a:lnTo>
                      <a:pt x="783" y="481"/>
                    </a:lnTo>
                    <a:lnTo>
                      <a:pt x="789" y="507"/>
                    </a:lnTo>
                    <a:lnTo>
                      <a:pt x="796" y="533"/>
                    </a:lnTo>
                    <a:lnTo>
                      <a:pt x="805" y="559"/>
                    </a:lnTo>
                    <a:lnTo>
                      <a:pt x="812" y="585"/>
                    </a:lnTo>
                    <a:lnTo>
                      <a:pt x="819" y="610"/>
                    </a:lnTo>
                    <a:lnTo>
                      <a:pt x="825" y="636"/>
                    </a:lnTo>
                    <a:lnTo>
                      <a:pt x="831" y="661"/>
                    </a:lnTo>
                    <a:lnTo>
                      <a:pt x="821" y="681"/>
                    </a:lnTo>
                    <a:lnTo>
                      <a:pt x="816" y="704"/>
                    </a:lnTo>
                    <a:lnTo>
                      <a:pt x="818" y="729"/>
                    </a:lnTo>
                    <a:lnTo>
                      <a:pt x="821" y="753"/>
                    </a:lnTo>
                    <a:lnTo>
                      <a:pt x="821" y="778"/>
                    </a:lnTo>
                    <a:lnTo>
                      <a:pt x="819" y="801"/>
                    </a:lnTo>
                    <a:lnTo>
                      <a:pt x="809" y="821"/>
                    </a:lnTo>
                    <a:lnTo>
                      <a:pt x="792" y="838"/>
                    </a:lnTo>
                    <a:lnTo>
                      <a:pt x="766" y="842"/>
                    </a:lnTo>
                    <a:lnTo>
                      <a:pt x="740" y="848"/>
                    </a:lnTo>
                    <a:lnTo>
                      <a:pt x="713" y="854"/>
                    </a:lnTo>
                    <a:lnTo>
                      <a:pt x="687" y="860"/>
                    </a:lnTo>
                    <a:lnTo>
                      <a:pt x="661" y="867"/>
                    </a:lnTo>
                    <a:lnTo>
                      <a:pt x="633" y="871"/>
                    </a:lnTo>
                    <a:lnTo>
                      <a:pt x="606" y="875"/>
                    </a:lnTo>
                    <a:lnTo>
                      <a:pt x="579" y="878"/>
                    </a:lnTo>
                    <a:lnTo>
                      <a:pt x="554" y="880"/>
                    </a:lnTo>
                    <a:lnTo>
                      <a:pt x="530" y="881"/>
                    </a:lnTo>
                    <a:lnTo>
                      <a:pt x="504" y="883"/>
                    </a:lnTo>
                    <a:lnTo>
                      <a:pt x="478" y="884"/>
                    </a:lnTo>
                    <a:lnTo>
                      <a:pt x="452" y="886"/>
                    </a:lnTo>
                    <a:lnTo>
                      <a:pt x="426" y="887"/>
                    </a:lnTo>
                    <a:lnTo>
                      <a:pt x="400" y="887"/>
                    </a:lnTo>
                    <a:lnTo>
                      <a:pt x="375" y="887"/>
                    </a:lnTo>
                    <a:lnTo>
                      <a:pt x="350" y="886"/>
                    </a:lnTo>
                    <a:lnTo>
                      <a:pt x="324" y="883"/>
                    </a:lnTo>
                    <a:lnTo>
                      <a:pt x="299" y="880"/>
                    </a:lnTo>
                    <a:lnTo>
                      <a:pt x="275" y="874"/>
                    </a:lnTo>
                    <a:lnTo>
                      <a:pt x="252" y="868"/>
                    </a:lnTo>
                    <a:lnTo>
                      <a:pt x="227" y="860"/>
                    </a:lnTo>
                    <a:lnTo>
                      <a:pt x="206" y="850"/>
                    </a:lnTo>
                    <a:lnTo>
                      <a:pt x="184" y="838"/>
                    </a:lnTo>
                    <a:lnTo>
                      <a:pt x="177" y="795"/>
                    </a:lnTo>
                    <a:lnTo>
                      <a:pt x="178" y="754"/>
                    </a:lnTo>
                    <a:lnTo>
                      <a:pt x="184" y="714"/>
                    </a:lnTo>
                    <a:lnTo>
                      <a:pt x="194" y="675"/>
                    </a:lnTo>
                    <a:lnTo>
                      <a:pt x="203" y="636"/>
                    </a:lnTo>
                    <a:lnTo>
                      <a:pt x="208" y="597"/>
                    </a:lnTo>
                    <a:lnTo>
                      <a:pt x="208" y="557"/>
                    </a:lnTo>
                    <a:lnTo>
                      <a:pt x="197" y="515"/>
                    </a:lnTo>
                    <a:lnTo>
                      <a:pt x="185" y="491"/>
                    </a:lnTo>
                    <a:lnTo>
                      <a:pt x="178" y="465"/>
                    </a:lnTo>
                    <a:lnTo>
                      <a:pt x="174" y="438"/>
                    </a:lnTo>
                    <a:lnTo>
                      <a:pt x="170" y="409"/>
                    </a:lnTo>
                    <a:lnTo>
                      <a:pt x="164" y="383"/>
                    </a:lnTo>
                    <a:lnTo>
                      <a:pt x="155" y="357"/>
                    </a:lnTo>
                    <a:lnTo>
                      <a:pt x="142" y="334"/>
                    </a:lnTo>
                    <a:lnTo>
                      <a:pt x="123" y="315"/>
                    </a:lnTo>
                    <a:lnTo>
                      <a:pt x="110" y="321"/>
                    </a:lnTo>
                    <a:lnTo>
                      <a:pt x="95" y="325"/>
                    </a:lnTo>
                    <a:lnTo>
                      <a:pt x="79" y="328"/>
                    </a:lnTo>
                    <a:lnTo>
                      <a:pt x="61" y="333"/>
                    </a:lnTo>
                    <a:lnTo>
                      <a:pt x="44" y="337"/>
                    </a:lnTo>
                    <a:lnTo>
                      <a:pt x="28" y="343"/>
                    </a:lnTo>
                    <a:lnTo>
                      <a:pt x="12" y="351"/>
                    </a:lnTo>
                    <a:lnTo>
                      <a:pt x="0" y="361"/>
                    </a:lnTo>
                    <a:lnTo>
                      <a:pt x="21" y="330"/>
                    </a:lnTo>
                    <a:lnTo>
                      <a:pt x="43" y="297"/>
                    </a:lnTo>
                    <a:lnTo>
                      <a:pt x="63" y="265"/>
                    </a:lnTo>
                    <a:lnTo>
                      <a:pt x="83" y="230"/>
                    </a:lnTo>
                    <a:lnTo>
                      <a:pt x="102" y="197"/>
                    </a:lnTo>
                    <a:lnTo>
                      <a:pt x="121" y="163"/>
                    </a:lnTo>
                    <a:lnTo>
                      <a:pt x="138" y="128"/>
                    </a:lnTo>
                    <a:lnTo>
                      <a:pt x="155" y="93"/>
                    </a:lnTo>
                    <a:close/>
                  </a:path>
                </a:pathLst>
              </a:custGeom>
              <a:solidFill>
                <a:srgbClr val="3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4" name="Freeform 22"/>
              <p:cNvSpPr>
                <a:spLocks/>
              </p:cNvSpPr>
              <p:nvPr/>
            </p:nvSpPr>
            <p:spPr bwMode="auto">
              <a:xfrm>
                <a:off x="5079" y="2387"/>
                <a:ext cx="13" cy="34"/>
              </a:xfrm>
              <a:custGeom>
                <a:avLst/>
                <a:gdLst>
                  <a:gd name="T0" fmla="*/ 0 w 13"/>
                  <a:gd name="T1" fmla="*/ 34 h 34"/>
                  <a:gd name="T2" fmla="*/ 4 w 13"/>
                  <a:gd name="T3" fmla="*/ 0 h 34"/>
                  <a:gd name="T4" fmla="*/ 13 w 13"/>
                  <a:gd name="T5" fmla="*/ 1 h 34"/>
                  <a:gd name="T6" fmla="*/ 0 w 13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4">
                    <a:moveTo>
                      <a:pt x="0" y="34"/>
                    </a:moveTo>
                    <a:lnTo>
                      <a:pt x="4" y="0"/>
                    </a:lnTo>
                    <a:lnTo>
                      <a:pt x="13" y="1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C19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5" name="Freeform 23"/>
              <p:cNvSpPr>
                <a:spLocks/>
              </p:cNvSpPr>
              <p:nvPr/>
            </p:nvSpPr>
            <p:spPr bwMode="auto">
              <a:xfrm>
                <a:off x="5146" y="2295"/>
                <a:ext cx="630" cy="121"/>
              </a:xfrm>
              <a:custGeom>
                <a:avLst/>
                <a:gdLst>
                  <a:gd name="T0" fmla="*/ 32 w 630"/>
                  <a:gd name="T1" fmla="*/ 28 h 121"/>
                  <a:gd name="T2" fmla="*/ 72 w 630"/>
                  <a:gd name="T3" fmla="*/ 47 h 121"/>
                  <a:gd name="T4" fmla="*/ 114 w 630"/>
                  <a:gd name="T5" fmla="*/ 59 h 121"/>
                  <a:gd name="T6" fmla="*/ 157 w 630"/>
                  <a:gd name="T7" fmla="*/ 65 h 121"/>
                  <a:gd name="T8" fmla="*/ 202 w 630"/>
                  <a:gd name="T9" fmla="*/ 67 h 121"/>
                  <a:gd name="T10" fmla="*/ 247 w 630"/>
                  <a:gd name="T11" fmla="*/ 67 h 121"/>
                  <a:gd name="T12" fmla="*/ 293 w 630"/>
                  <a:gd name="T13" fmla="*/ 66 h 121"/>
                  <a:gd name="T14" fmla="*/ 337 w 630"/>
                  <a:gd name="T15" fmla="*/ 65 h 121"/>
                  <a:gd name="T16" fmla="*/ 375 w 630"/>
                  <a:gd name="T17" fmla="*/ 62 h 121"/>
                  <a:gd name="T18" fmla="*/ 409 w 630"/>
                  <a:gd name="T19" fmla="*/ 57 h 121"/>
                  <a:gd name="T20" fmla="*/ 443 w 630"/>
                  <a:gd name="T21" fmla="*/ 50 h 121"/>
                  <a:gd name="T22" fmla="*/ 477 w 630"/>
                  <a:gd name="T23" fmla="*/ 43 h 121"/>
                  <a:gd name="T24" fmla="*/ 510 w 630"/>
                  <a:gd name="T25" fmla="*/ 34 h 121"/>
                  <a:gd name="T26" fmla="*/ 543 w 630"/>
                  <a:gd name="T27" fmla="*/ 26 h 121"/>
                  <a:gd name="T28" fmla="*/ 577 w 630"/>
                  <a:gd name="T29" fmla="*/ 16 h 121"/>
                  <a:gd name="T30" fmla="*/ 610 w 630"/>
                  <a:gd name="T31" fmla="*/ 5 h 121"/>
                  <a:gd name="T32" fmla="*/ 630 w 630"/>
                  <a:gd name="T33" fmla="*/ 10 h 121"/>
                  <a:gd name="T34" fmla="*/ 627 w 630"/>
                  <a:gd name="T35" fmla="*/ 31 h 121"/>
                  <a:gd name="T36" fmla="*/ 614 w 630"/>
                  <a:gd name="T37" fmla="*/ 49 h 121"/>
                  <a:gd name="T38" fmla="*/ 587 w 630"/>
                  <a:gd name="T39" fmla="*/ 65 h 121"/>
                  <a:gd name="T40" fmla="*/ 558 w 630"/>
                  <a:gd name="T41" fmla="*/ 76 h 121"/>
                  <a:gd name="T42" fmla="*/ 526 w 630"/>
                  <a:gd name="T43" fmla="*/ 85 h 121"/>
                  <a:gd name="T44" fmla="*/ 494 w 630"/>
                  <a:gd name="T45" fmla="*/ 92 h 121"/>
                  <a:gd name="T46" fmla="*/ 463 w 630"/>
                  <a:gd name="T47" fmla="*/ 98 h 121"/>
                  <a:gd name="T48" fmla="*/ 433 w 630"/>
                  <a:gd name="T49" fmla="*/ 103 h 121"/>
                  <a:gd name="T50" fmla="*/ 401 w 630"/>
                  <a:gd name="T51" fmla="*/ 109 h 121"/>
                  <a:gd name="T52" fmla="*/ 363 w 630"/>
                  <a:gd name="T53" fmla="*/ 115 h 121"/>
                  <a:gd name="T54" fmla="*/ 319 w 630"/>
                  <a:gd name="T55" fmla="*/ 119 h 121"/>
                  <a:gd name="T56" fmla="*/ 276 w 630"/>
                  <a:gd name="T57" fmla="*/ 121 h 121"/>
                  <a:gd name="T58" fmla="*/ 231 w 630"/>
                  <a:gd name="T59" fmla="*/ 121 h 121"/>
                  <a:gd name="T60" fmla="*/ 188 w 630"/>
                  <a:gd name="T61" fmla="*/ 118 h 121"/>
                  <a:gd name="T62" fmla="*/ 144 w 630"/>
                  <a:gd name="T63" fmla="*/ 113 h 121"/>
                  <a:gd name="T64" fmla="*/ 101 w 630"/>
                  <a:gd name="T65" fmla="*/ 106 h 121"/>
                  <a:gd name="T66" fmla="*/ 59 w 630"/>
                  <a:gd name="T67" fmla="*/ 98 h 121"/>
                  <a:gd name="T68" fmla="*/ 31 w 630"/>
                  <a:gd name="T69" fmla="*/ 88 h 121"/>
                  <a:gd name="T70" fmla="*/ 15 w 630"/>
                  <a:gd name="T71" fmla="*/ 75 h 121"/>
                  <a:gd name="T72" fmla="*/ 2 w 630"/>
                  <a:gd name="T73" fmla="*/ 60 h 121"/>
                  <a:gd name="T74" fmla="*/ 0 w 630"/>
                  <a:gd name="T75" fmla="*/ 41 h 121"/>
                  <a:gd name="T76" fmla="*/ 8 w 630"/>
                  <a:gd name="T77" fmla="*/ 28 h 121"/>
                  <a:gd name="T78" fmla="*/ 10 w 630"/>
                  <a:gd name="T79" fmla="*/ 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0" h="121">
                    <a:moveTo>
                      <a:pt x="13" y="17"/>
                    </a:moveTo>
                    <a:lnTo>
                      <a:pt x="32" y="28"/>
                    </a:lnTo>
                    <a:lnTo>
                      <a:pt x="52" y="39"/>
                    </a:lnTo>
                    <a:lnTo>
                      <a:pt x="72" y="47"/>
                    </a:lnTo>
                    <a:lnTo>
                      <a:pt x="93" y="53"/>
                    </a:lnTo>
                    <a:lnTo>
                      <a:pt x="114" y="59"/>
                    </a:lnTo>
                    <a:lnTo>
                      <a:pt x="136" y="62"/>
                    </a:lnTo>
                    <a:lnTo>
                      <a:pt x="157" y="65"/>
                    </a:lnTo>
                    <a:lnTo>
                      <a:pt x="180" y="66"/>
                    </a:lnTo>
                    <a:lnTo>
                      <a:pt x="202" y="67"/>
                    </a:lnTo>
                    <a:lnTo>
                      <a:pt x="225" y="67"/>
                    </a:lnTo>
                    <a:lnTo>
                      <a:pt x="247" y="67"/>
                    </a:lnTo>
                    <a:lnTo>
                      <a:pt x="270" y="66"/>
                    </a:lnTo>
                    <a:lnTo>
                      <a:pt x="293" y="66"/>
                    </a:lnTo>
                    <a:lnTo>
                      <a:pt x="314" y="65"/>
                    </a:lnTo>
                    <a:lnTo>
                      <a:pt x="337" y="65"/>
                    </a:lnTo>
                    <a:lnTo>
                      <a:pt x="359" y="65"/>
                    </a:lnTo>
                    <a:lnTo>
                      <a:pt x="375" y="62"/>
                    </a:lnTo>
                    <a:lnTo>
                      <a:pt x="392" y="60"/>
                    </a:lnTo>
                    <a:lnTo>
                      <a:pt x="409" y="57"/>
                    </a:lnTo>
                    <a:lnTo>
                      <a:pt x="425" y="54"/>
                    </a:lnTo>
                    <a:lnTo>
                      <a:pt x="443" y="50"/>
                    </a:lnTo>
                    <a:lnTo>
                      <a:pt x="460" y="47"/>
                    </a:lnTo>
                    <a:lnTo>
                      <a:pt x="477" y="43"/>
                    </a:lnTo>
                    <a:lnTo>
                      <a:pt x="493" y="39"/>
                    </a:lnTo>
                    <a:lnTo>
                      <a:pt x="510" y="34"/>
                    </a:lnTo>
                    <a:lnTo>
                      <a:pt x="528" y="30"/>
                    </a:lnTo>
                    <a:lnTo>
                      <a:pt x="543" y="26"/>
                    </a:lnTo>
                    <a:lnTo>
                      <a:pt x="561" y="21"/>
                    </a:lnTo>
                    <a:lnTo>
                      <a:pt x="577" y="16"/>
                    </a:lnTo>
                    <a:lnTo>
                      <a:pt x="594" y="11"/>
                    </a:lnTo>
                    <a:lnTo>
                      <a:pt x="610" y="5"/>
                    </a:lnTo>
                    <a:lnTo>
                      <a:pt x="626" y="0"/>
                    </a:lnTo>
                    <a:lnTo>
                      <a:pt x="630" y="10"/>
                    </a:lnTo>
                    <a:lnTo>
                      <a:pt x="628" y="21"/>
                    </a:lnTo>
                    <a:lnTo>
                      <a:pt x="627" y="31"/>
                    </a:lnTo>
                    <a:lnTo>
                      <a:pt x="627" y="40"/>
                    </a:lnTo>
                    <a:lnTo>
                      <a:pt x="614" y="49"/>
                    </a:lnTo>
                    <a:lnTo>
                      <a:pt x="601" y="57"/>
                    </a:lnTo>
                    <a:lnTo>
                      <a:pt x="587" y="65"/>
                    </a:lnTo>
                    <a:lnTo>
                      <a:pt x="572" y="70"/>
                    </a:lnTo>
                    <a:lnTo>
                      <a:pt x="558" y="76"/>
                    </a:lnTo>
                    <a:lnTo>
                      <a:pt x="542" y="80"/>
                    </a:lnTo>
                    <a:lnTo>
                      <a:pt x="526" y="85"/>
                    </a:lnTo>
                    <a:lnTo>
                      <a:pt x="512" y="89"/>
                    </a:lnTo>
                    <a:lnTo>
                      <a:pt x="494" y="92"/>
                    </a:lnTo>
                    <a:lnTo>
                      <a:pt x="479" y="95"/>
                    </a:lnTo>
                    <a:lnTo>
                      <a:pt x="463" y="98"/>
                    </a:lnTo>
                    <a:lnTo>
                      <a:pt x="447" y="101"/>
                    </a:lnTo>
                    <a:lnTo>
                      <a:pt x="433" y="103"/>
                    </a:lnTo>
                    <a:lnTo>
                      <a:pt x="417" y="106"/>
                    </a:lnTo>
                    <a:lnTo>
                      <a:pt x="401" y="109"/>
                    </a:lnTo>
                    <a:lnTo>
                      <a:pt x="386" y="112"/>
                    </a:lnTo>
                    <a:lnTo>
                      <a:pt x="363" y="115"/>
                    </a:lnTo>
                    <a:lnTo>
                      <a:pt x="342" y="118"/>
                    </a:lnTo>
                    <a:lnTo>
                      <a:pt x="319" y="119"/>
                    </a:lnTo>
                    <a:lnTo>
                      <a:pt x="297" y="121"/>
                    </a:lnTo>
                    <a:lnTo>
                      <a:pt x="276" y="121"/>
                    </a:lnTo>
                    <a:lnTo>
                      <a:pt x="252" y="121"/>
                    </a:lnTo>
                    <a:lnTo>
                      <a:pt x="231" y="121"/>
                    </a:lnTo>
                    <a:lnTo>
                      <a:pt x="209" y="119"/>
                    </a:lnTo>
                    <a:lnTo>
                      <a:pt x="188" y="118"/>
                    </a:lnTo>
                    <a:lnTo>
                      <a:pt x="166" y="116"/>
                    </a:lnTo>
                    <a:lnTo>
                      <a:pt x="144" y="113"/>
                    </a:lnTo>
                    <a:lnTo>
                      <a:pt x="123" y="111"/>
                    </a:lnTo>
                    <a:lnTo>
                      <a:pt x="101" y="106"/>
                    </a:lnTo>
                    <a:lnTo>
                      <a:pt x="81" y="103"/>
                    </a:lnTo>
                    <a:lnTo>
                      <a:pt x="59" y="98"/>
                    </a:lnTo>
                    <a:lnTo>
                      <a:pt x="39" y="93"/>
                    </a:lnTo>
                    <a:lnTo>
                      <a:pt x="31" y="88"/>
                    </a:lnTo>
                    <a:lnTo>
                      <a:pt x="22" y="82"/>
                    </a:lnTo>
                    <a:lnTo>
                      <a:pt x="15" y="75"/>
                    </a:lnTo>
                    <a:lnTo>
                      <a:pt x="8" y="67"/>
                    </a:lnTo>
                    <a:lnTo>
                      <a:pt x="2" y="60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5" y="31"/>
                    </a:lnTo>
                    <a:lnTo>
                      <a:pt x="8" y="28"/>
                    </a:lnTo>
                    <a:lnTo>
                      <a:pt x="9" y="24"/>
                    </a:lnTo>
                    <a:lnTo>
                      <a:pt x="10" y="20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6" name="Freeform 24"/>
              <p:cNvSpPr>
                <a:spLocks/>
              </p:cNvSpPr>
              <p:nvPr/>
            </p:nvSpPr>
            <p:spPr bwMode="auto">
              <a:xfrm>
                <a:off x="5237" y="1104"/>
                <a:ext cx="363" cy="429"/>
              </a:xfrm>
              <a:custGeom>
                <a:avLst/>
                <a:gdLst>
                  <a:gd name="T0" fmla="*/ 174 w 363"/>
                  <a:gd name="T1" fmla="*/ 57 h 429"/>
                  <a:gd name="T2" fmla="*/ 231 w 363"/>
                  <a:gd name="T3" fmla="*/ 18 h 429"/>
                  <a:gd name="T4" fmla="*/ 233 w 363"/>
                  <a:gd name="T5" fmla="*/ 57 h 429"/>
                  <a:gd name="T6" fmla="*/ 308 w 363"/>
                  <a:gd name="T7" fmla="*/ 72 h 429"/>
                  <a:gd name="T8" fmla="*/ 308 w 363"/>
                  <a:gd name="T9" fmla="*/ 82 h 429"/>
                  <a:gd name="T10" fmla="*/ 317 w 363"/>
                  <a:gd name="T11" fmla="*/ 90 h 429"/>
                  <a:gd name="T12" fmla="*/ 357 w 363"/>
                  <a:gd name="T13" fmla="*/ 90 h 429"/>
                  <a:gd name="T14" fmla="*/ 362 w 363"/>
                  <a:gd name="T15" fmla="*/ 160 h 429"/>
                  <a:gd name="T16" fmla="*/ 349 w 363"/>
                  <a:gd name="T17" fmla="*/ 191 h 429"/>
                  <a:gd name="T18" fmla="*/ 337 w 363"/>
                  <a:gd name="T19" fmla="*/ 188 h 429"/>
                  <a:gd name="T20" fmla="*/ 330 w 363"/>
                  <a:gd name="T21" fmla="*/ 197 h 429"/>
                  <a:gd name="T22" fmla="*/ 331 w 363"/>
                  <a:gd name="T23" fmla="*/ 211 h 429"/>
                  <a:gd name="T24" fmla="*/ 344 w 363"/>
                  <a:gd name="T25" fmla="*/ 226 h 429"/>
                  <a:gd name="T26" fmla="*/ 342 w 363"/>
                  <a:gd name="T27" fmla="*/ 263 h 429"/>
                  <a:gd name="T28" fmla="*/ 343 w 363"/>
                  <a:gd name="T29" fmla="*/ 318 h 429"/>
                  <a:gd name="T30" fmla="*/ 347 w 363"/>
                  <a:gd name="T31" fmla="*/ 351 h 429"/>
                  <a:gd name="T32" fmla="*/ 331 w 363"/>
                  <a:gd name="T33" fmla="*/ 365 h 429"/>
                  <a:gd name="T34" fmla="*/ 313 w 363"/>
                  <a:gd name="T35" fmla="*/ 377 h 429"/>
                  <a:gd name="T36" fmla="*/ 294 w 363"/>
                  <a:gd name="T37" fmla="*/ 389 h 429"/>
                  <a:gd name="T38" fmla="*/ 275 w 363"/>
                  <a:gd name="T39" fmla="*/ 397 h 429"/>
                  <a:gd name="T40" fmla="*/ 255 w 363"/>
                  <a:gd name="T41" fmla="*/ 399 h 429"/>
                  <a:gd name="T42" fmla="*/ 324 w 363"/>
                  <a:gd name="T43" fmla="*/ 335 h 429"/>
                  <a:gd name="T44" fmla="*/ 329 w 363"/>
                  <a:gd name="T45" fmla="*/ 280 h 429"/>
                  <a:gd name="T46" fmla="*/ 320 w 363"/>
                  <a:gd name="T47" fmla="*/ 223 h 429"/>
                  <a:gd name="T48" fmla="*/ 301 w 363"/>
                  <a:gd name="T49" fmla="*/ 257 h 429"/>
                  <a:gd name="T50" fmla="*/ 304 w 363"/>
                  <a:gd name="T51" fmla="*/ 314 h 429"/>
                  <a:gd name="T52" fmla="*/ 301 w 363"/>
                  <a:gd name="T53" fmla="*/ 322 h 429"/>
                  <a:gd name="T54" fmla="*/ 300 w 363"/>
                  <a:gd name="T55" fmla="*/ 332 h 429"/>
                  <a:gd name="T56" fmla="*/ 254 w 363"/>
                  <a:gd name="T57" fmla="*/ 365 h 429"/>
                  <a:gd name="T58" fmla="*/ 206 w 363"/>
                  <a:gd name="T59" fmla="*/ 397 h 429"/>
                  <a:gd name="T60" fmla="*/ 154 w 363"/>
                  <a:gd name="T61" fmla="*/ 420 h 429"/>
                  <a:gd name="T62" fmla="*/ 95 w 363"/>
                  <a:gd name="T63" fmla="*/ 429 h 429"/>
                  <a:gd name="T64" fmla="*/ 58 w 363"/>
                  <a:gd name="T65" fmla="*/ 394 h 429"/>
                  <a:gd name="T66" fmla="*/ 36 w 363"/>
                  <a:gd name="T67" fmla="*/ 351 h 429"/>
                  <a:gd name="T68" fmla="*/ 20 w 363"/>
                  <a:gd name="T69" fmla="*/ 304 h 429"/>
                  <a:gd name="T70" fmla="*/ 3 w 363"/>
                  <a:gd name="T71" fmla="*/ 257 h 429"/>
                  <a:gd name="T72" fmla="*/ 3 w 363"/>
                  <a:gd name="T73" fmla="*/ 211 h 429"/>
                  <a:gd name="T74" fmla="*/ 15 w 363"/>
                  <a:gd name="T75" fmla="*/ 168 h 429"/>
                  <a:gd name="T76" fmla="*/ 23 w 363"/>
                  <a:gd name="T77" fmla="*/ 125 h 429"/>
                  <a:gd name="T78" fmla="*/ 16 w 363"/>
                  <a:gd name="T79" fmla="*/ 8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3" h="429">
                    <a:moveTo>
                      <a:pt x="16" y="80"/>
                    </a:moveTo>
                    <a:lnTo>
                      <a:pt x="174" y="57"/>
                    </a:lnTo>
                    <a:lnTo>
                      <a:pt x="222" y="0"/>
                    </a:lnTo>
                    <a:lnTo>
                      <a:pt x="231" y="18"/>
                    </a:lnTo>
                    <a:lnTo>
                      <a:pt x="231" y="39"/>
                    </a:lnTo>
                    <a:lnTo>
                      <a:pt x="233" y="57"/>
                    </a:lnTo>
                    <a:lnTo>
                      <a:pt x="249" y="69"/>
                    </a:lnTo>
                    <a:lnTo>
                      <a:pt x="308" y="72"/>
                    </a:lnTo>
                    <a:lnTo>
                      <a:pt x="306" y="77"/>
                    </a:lnTo>
                    <a:lnTo>
                      <a:pt x="308" y="82"/>
                    </a:lnTo>
                    <a:lnTo>
                      <a:pt x="313" y="86"/>
                    </a:lnTo>
                    <a:lnTo>
                      <a:pt x="317" y="90"/>
                    </a:lnTo>
                    <a:lnTo>
                      <a:pt x="342" y="63"/>
                    </a:lnTo>
                    <a:lnTo>
                      <a:pt x="357" y="90"/>
                    </a:lnTo>
                    <a:lnTo>
                      <a:pt x="363" y="124"/>
                    </a:lnTo>
                    <a:lnTo>
                      <a:pt x="362" y="160"/>
                    </a:lnTo>
                    <a:lnTo>
                      <a:pt x="354" y="191"/>
                    </a:lnTo>
                    <a:lnTo>
                      <a:pt x="349" y="191"/>
                    </a:lnTo>
                    <a:lnTo>
                      <a:pt x="343" y="190"/>
                    </a:lnTo>
                    <a:lnTo>
                      <a:pt x="337" y="188"/>
                    </a:lnTo>
                    <a:lnTo>
                      <a:pt x="331" y="190"/>
                    </a:lnTo>
                    <a:lnTo>
                      <a:pt x="330" y="197"/>
                    </a:lnTo>
                    <a:lnTo>
                      <a:pt x="330" y="204"/>
                    </a:lnTo>
                    <a:lnTo>
                      <a:pt x="331" y="211"/>
                    </a:lnTo>
                    <a:lnTo>
                      <a:pt x="331" y="219"/>
                    </a:lnTo>
                    <a:lnTo>
                      <a:pt x="344" y="226"/>
                    </a:lnTo>
                    <a:lnTo>
                      <a:pt x="340" y="236"/>
                    </a:lnTo>
                    <a:lnTo>
                      <a:pt x="342" y="263"/>
                    </a:lnTo>
                    <a:lnTo>
                      <a:pt x="340" y="291"/>
                    </a:lnTo>
                    <a:lnTo>
                      <a:pt x="343" y="318"/>
                    </a:lnTo>
                    <a:lnTo>
                      <a:pt x="353" y="342"/>
                    </a:lnTo>
                    <a:lnTo>
                      <a:pt x="347" y="351"/>
                    </a:lnTo>
                    <a:lnTo>
                      <a:pt x="339" y="358"/>
                    </a:lnTo>
                    <a:lnTo>
                      <a:pt x="331" y="365"/>
                    </a:lnTo>
                    <a:lnTo>
                      <a:pt x="323" y="371"/>
                    </a:lnTo>
                    <a:lnTo>
                      <a:pt x="313" y="377"/>
                    </a:lnTo>
                    <a:lnTo>
                      <a:pt x="304" y="383"/>
                    </a:lnTo>
                    <a:lnTo>
                      <a:pt x="294" y="389"/>
                    </a:lnTo>
                    <a:lnTo>
                      <a:pt x="284" y="393"/>
                    </a:lnTo>
                    <a:lnTo>
                      <a:pt x="275" y="397"/>
                    </a:lnTo>
                    <a:lnTo>
                      <a:pt x="265" y="399"/>
                    </a:lnTo>
                    <a:lnTo>
                      <a:pt x="255" y="399"/>
                    </a:lnTo>
                    <a:lnTo>
                      <a:pt x="245" y="400"/>
                    </a:lnTo>
                    <a:lnTo>
                      <a:pt x="324" y="335"/>
                    </a:lnTo>
                    <a:lnTo>
                      <a:pt x="329" y="308"/>
                    </a:lnTo>
                    <a:lnTo>
                      <a:pt x="329" y="280"/>
                    </a:lnTo>
                    <a:lnTo>
                      <a:pt x="326" y="252"/>
                    </a:lnTo>
                    <a:lnTo>
                      <a:pt x="320" y="223"/>
                    </a:lnTo>
                    <a:lnTo>
                      <a:pt x="303" y="233"/>
                    </a:lnTo>
                    <a:lnTo>
                      <a:pt x="301" y="257"/>
                    </a:lnTo>
                    <a:lnTo>
                      <a:pt x="306" y="286"/>
                    </a:lnTo>
                    <a:lnTo>
                      <a:pt x="304" y="314"/>
                    </a:lnTo>
                    <a:lnTo>
                      <a:pt x="303" y="318"/>
                    </a:lnTo>
                    <a:lnTo>
                      <a:pt x="301" y="322"/>
                    </a:lnTo>
                    <a:lnTo>
                      <a:pt x="300" y="327"/>
                    </a:lnTo>
                    <a:lnTo>
                      <a:pt x="300" y="332"/>
                    </a:lnTo>
                    <a:lnTo>
                      <a:pt x="277" y="348"/>
                    </a:lnTo>
                    <a:lnTo>
                      <a:pt x="254" y="365"/>
                    </a:lnTo>
                    <a:lnTo>
                      <a:pt x="229" y="381"/>
                    </a:lnTo>
                    <a:lnTo>
                      <a:pt x="206" y="397"/>
                    </a:lnTo>
                    <a:lnTo>
                      <a:pt x="180" y="410"/>
                    </a:lnTo>
                    <a:lnTo>
                      <a:pt x="154" y="420"/>
                    </a:lnTo>
                    <a:lnTo>
                      <a:pt x="125" y="427"/>
                    </a:lnTo>
                    <a:lnTo>
                      <a:pt x="95" y="429"/>
                    </a:lnTo>
                    <a:lnTo>
                      <a:pt x="75" y="413"/>
                    </a:lnTo>
                    <a:lnTo>
                      <a:pt x="58" y="394"/>
                    </a:lnTo>
                    <a:lnTo>
                      <a:pt x="46" y="374"/>
                    </a:lnTo>
                    <a:lnTo>
                      <a:pt x="36" y="351"/>
                    </a:lnTo>
                    <a:lnTo>
                      <a:pt x="28" y="328"/>
                    </a:lnTo>
                    <a:lnTo>
                      <a:pt x="20" y="304"/>
                    </a:lnTo>
                    <a:lnTo>
                      <a:pt x="12" y="280"/>
                    </a:lnTo>
                    <a:lnTo>
                      <a:pt x="3" y="257"/>
                    </a:lnTo>
                    <a:lnTo>
                      <a:pt x="0" y="234"/>
                    </a:lnTo>
                    <a:lnTo>
                      <a:pt x="3" y="211"/>
                    </a:lnTo>
                    <a:lnTo>
                      <a:pt x="7" y="190"/>
                    </a:lnTo>
                    <a:lnTo>
                      <a:pt x="15" y="168"/>
                    </a:lnTo>
                    <a:lnTo>
                      <a:pt x="20" y="147"/>
                    </a:lnTo>
                    <a:lnTo>
                      <a:pt x="23" y="125"/>
                    </a:lnTo>
                    <a:lnTo>
                      <a:pt x="23" y="103"/>
                    </a:lnTo>
                    <a:lnTo>
                      <a:pt x="16" y="80"/>
                    </a:lnTo>
                    <a:close/>
                  </a:path>
                </a:pathLst>
              </a:custGeom>
              <a:solidFill>
                <a:srgbClr val="E2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7" name="Freeform 25"/>
              <p:cNvSpPr>
                <a:spLocks/>
              </p:cNvSpPr>
              <p:nvPr/>
            </p:nvSpPr>
            <p:spPr bwMode="auto">
              <a:xfrm>
                <a:off x="5249" y="944"/>
                <a:ext cx="364" cy="206"/>
              </a:xfrm>
              <a:custGeom>
                <a:avLst/>
                <a:gdLst>
                  <a:gd name="T0" fmla="*/ 135 w 364"/>
                  <a:gd name="T1" fmla="*/ 6 h 206"/>
                  <a:gd name="T2" fmla="*/ 154 w 364"/>
                  <a:gd name="T3" fmla="*/ 3 h 206"/>
                  <a:gd name="T4" fmla="*/ 171 w 364"/>
                  <a:gd name="T5" fmla="*/ 1 h 206"/>
                  <a:gd name="T6" fmla="*/ 190 w 364"/>
                  <a:gd name="T7" fmla="*/ 0 h 206"/>
                  <a:gd name="T8" fmla="*/ 207 w 364"/>
                  <a:gd name="T9" fmla="*/ 0 h 206"/>
                  <a:gd name="T10" fmla="*/ 224 w 364"/>
                  <a:gd name="T11" fmla="*/ 3 h 206"/>
                  <a:gd name="T12" fmla="*/ 242 w 364"/>
                  <a:gd name="T13" fmla="*/ 7 h 206"/>
                  <a:gd name="T14" fmla="*/ 257 w 364"/>
                  <a:gd name="T15" fmla="*/ 14 h 206"/>
                  <a:gd name="T16" fmla="*/ 273 w 364"/>
                  <a:gd name="T17" fmla="*/ 26 h 206"/>
                  <a:gd name="T18" fmla="*/ 281 w 364"/>
                  <a:gd name="T19" fmla="*/ 40 h 206"/>
                  <a:gd name="T20" fmla="*/ 289 w 364"/>
                  <a:gd name="T21" fmla="*/ 49 h 206"/>
                  <a:gd name="T22" fmla="*/ 301 w 364"/>
                  <a:gd name="T23" fmla="*/ 55 h 206"/>
                  <a:gd name="T24" fmla="*/ 314 w 364"/>
                  <a:gd name="T25" fmla="*/ 57 h 206"/>
                  <a:gd name="T26" fmla="*/ 327 w 364"/>
                  <a:gd name="T27" fmla="*/ 62 h 206"/>
                  <a:gd name="T28" fmla="*/ 337 w 364"/>
                  <a:gd name="T29" fmla="*/ 67 h 206"/>
                  <a:gd name="T30" fmla="*/ 345 w 364"/>
                  <a:gd name="T31" fmla="*/ 76 h 206"/>
                  <a:gd name="T32" fmla="*/ 351 w 364"/>
                  <a:gd name="T33" fmla="*/ 92 h 206"/>
                  <a:gd name="T34" fmla="*/ 358 w 364"/>
                  <a:gd name="T35" fmla="*/ 116 h 206"/>
                  <a:gd name="T36" fmla="*/ 364 w 364"/>
                  <a:gd name="T37" fmla="*/ 144 h 206"/>
                  <a:gd name="T38" fmla="*/ 364 w 364"/>
                  <a:gd name="T39" fmla="*/ 173 h 206"/>
                  <a:gd name="T40" fmla="*/ 358 w 364"/>
                  <a:gd name="T41" fmla="*/ 197 h 206"/>
                  <a:gd name="T42" fmla="*/ 354 w 364"/>
                  <a:gd name="T43" fmla="*/ 194 h 206"/>
                  <a:gd name="T44" fmla="*/ 348 w 364"/>
                  <a:gd name="T45" fmla="*/ 193 h 206"/>
                  <a:gd name="T46" fmla="*/ 342 w 364"/>
                  <a:gd name="T47" fmla="*/ 193 h 206"/>
                  <a:gd name="T48" fmla="*/ 337 w 364"/>
                  <a:gd name="T49" fmla="*/ 193 h 206"/>
                  <a:gd name="T50" fmla="*/ 331 w 364"/>
                  <a:gd name="T51" fmla="*/ 194 h 206"/>
                  <a:gd name="T52" fmla="*/ 325 w 364"/>
                  <a:gd name="T53" fmla="*/ 196 h 206"/>
                  <a:gd name="T54" fmla="*/ 319 w 364"/>
                  <a:gd name="T55" fmla="*/ 197 h 206"/>
                  <a:gd name="T56" fmla="*/ 314 w 364"/>
                  <a:gd name="T57" fmla="*/ 199 h 206"/>
                  <a:gd name="T58" fmla="*/ 309 w 364"/>
                  <a:gd name="T59" fmla="*/ 206 h 206"/>
                  <a:gd name="T60" fmla="*/ 302 w 364"/>
                  <a:gd name="T61" fmla="*/ 201 h 206"/>
                  <a:gd name="T62" fmla="*/ 295 w 364"/>
                  <a:gd name="T63" fmla="*/ 199 h 206"/>
                  <a:gd name="T64" fmla="*/ 286 w 364"/>
                  <a:gd name="T65" fmla="*/ 199 h 206"/>
                  <a:gd name="T66" fmla="*/ 278 w 364"/>
                  <a:gd name="T67" fmla="*/ 199 h 206"/>
                  <a:gd name="T68" fmla="*/ 269 w 364"/>
                  <a:gd name="T69" fmla="*/ 199 h 206"/>
                  <a:gd name="T70" fmla="*/ 260 w 364"/>
                  <a:gd name="T71" fmla="*/ 197 h 206"/>
                  <a:gd name="T72" fmla="*/ 253 w 364"/>
                  <a:gd name="T73" fmla="*/ 193 h 206"/>
                  <a:gd name="T74" fmla="*/ 247 w 364"/>
                  <a:gd name="T75" fmla="*/ 187 h 206"/>
                  <a:gd name="T76" fmla="*/ 243 w 364"/>
                  <a:gd name="T77" fmla="*/ 164 h 206"/>
                  <a:gd name="T78" fmla="*/ 237 w 364"/>
                  <a:gd name="T79" fmla="*/ 141 h 206"/>
                  <a:gd name="T80" fmla="*/ 227 w 364"/>
                  <a:gd name="T81" fmla="*/ 119 h 206"/>
                  <a:gd name="T82" fmla="*/ 211 w 364"/>
                  <a:gd name="T83" fmla="*/ 102 h 206"/>
                  <a:gd name="T84" fmla="*/ 198 w 364"/>
                  <a:gd name="T85" fmla="*/ 105 h 206"/>
                  <a:gd name="T86" fmla="*/ 191 w 364"/>
                  <a:gd name="T87" fmla="*/ 114 h 206"/>
                  <a:gd name="T88" fmla="*/ 188 w 364"/>
                  <a:gd name="T89" fmla="*/ 127 h 206"/>
                  <a:gd name="T90" fmla="*/ 183 w 364"/>
                  <a:gd name="T91" fmla="*/ 137 h 206"/>
                  <a:gd name="T92" fmla="*/ 174 w 364"/>
                  <a:gd name="T93" fmla="*/ 164 h 206"/>
                  <a:gd name="T94" fmla="*/ 158 w 364"/>
                  <a:gd name="T95" fmla="*/ 181 h 206"/>
                  <a:gd name="T96" fmla="*/ 136 w 364"/>
                  <a:gd name="T97" fmla="*/ 191 h 206"/>
                  <a:gd name="T98" fmla="*/ 111 w 364"/>
                  <a:gd name="T99" fmla="*/ 194 h 206"/>
                  <a:gd name="T100" fmla="*/ 82 w 364"/>
                  <a:gd name="T101" fmla="*/ 196 h 206"/>
                  <a:gd name="T102" fmla="*/ 53 w 364"/>
                  <a:gd name="T103" fmla="*/ 196 h 206"/>
                  <a:gd name="T104" fmla="*/ 24 w 364"/>
                  <a:gd name="T105" fmla="*/ 196 h 206"/>
                  <a:gd name="T106" fmla="*/ 0 w 364"/>
                  <a:gd name="T107" fmla="*/ 200 h 206"/>
                  <a:gd name="T108" fmla="*/ 8 w 364"/>
                  <a:gd name="T109" fmla="*/ 171 h 206"/>
                  <a:gd name="T110" fmla="*/ 18 w 364"/>
                  <a:gd name="T111" fmla="*/ 142 h 206"/>
                  <a:gd name="T112" fmla="*/ 30 w 364"/>
                  <a:gd name="T113" fmla="*/ 114 h 206"/>
                  <a:gd name="T114" fmla="*/ 44 w 364"/>
                  <a:gd name="T115" fmla="*/ 85 h 206"/>
                  <a:gd name="T116" fmla="*/ 60 w 364"/>
                  <a:gd name="T117" fmla="*/ 59 h 206"/>
                  <a:gd name="T118" fmla="*/ 82 w 364"/>
                  <a:gd name="T119" fmla="*/ 36 h 206"/>
                  <a:gd name="T120" fmla="*/ 106 w 364"/>
                  <a:gd name="T121" fmla="*/ 17 h 206"/>
                  <a:gd name="T122" fmla="*/ 135 w 364"/>
                  <a:gd name="T123" fmla="*/ 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" h="206">
                    <a:moveTo>
                      <a:pt x="135" y="6"/>
                    </a:moveTo>
                    <a:lnTo>
                      <a:pt x="154" y="3"/>
                    </a:lnTo>
                    <a:lnTo>
                      <a:pt x="171" y="1"/>
                    </a:lnTo>
                    <a:lnTo>
                      <a:pt x="190" y="0"/>
                    </a:lnTo>
                    <a:lnTo>
                      <a:pt x="207" y="0"/>
                    </a:lnTo>
                    <a:lnTo>
                      <a:pt x="224" y="3"/>
                    </a:lnTo>
                    <a:lnTo>
                      <a:pt x="242" y="7"/>
                    </a:lnTo>
                    <a:lnTo>
                      <a:pt x="257" y="14"/>
                    </a:lnTo>
                    <a:lnTo>
                      <a:pt x="273" y="26"/>
                    </a:lnTo>
                    <a:lnTo>
                      <a:pt x="281" y="40"/>
                    </a:lnTo>
                    <a:lnTo>
                      <a:pt x="289" y="49"/>
                    </a:lnTo>
                    <a:lnTo>
                      <a:pt x="301" y="55"/>
                    </a:lnTo>
                    <a:lnTo>
                      <a:pt x="314" y="57"/>
                    </a:lnTo>
                    <a:lnTo>
                      <a:pt x="327" y="62"/>
                    </a:lnTo>
                    <a:lnTo>
                      <a:pt x="337" y="67"/>
                    </a:lnTo>
                    <a:lnTo>
                      <a:pt x="345" y="76"/>
                    </a:lnTo>
                    <a:lnTo>
                      <a:pt x="351" y="92"/>
                    </a:lnTo>
                    <a:lnTo>
                      <a:pt x="358" y="116"/>
                    </a:lnTo>
                    <a:lnTo>
                      <a:pt x="364" y="144"/>
                    </a:lnTo>
                    <a:lnTo>
                      <a:pt x="364" y="173"/>
                    </a:lnTo>
                    <a:lnTo>
                      <a:pt x="358" y="197"/>
                    </a:lnTo>
                    <a:lnTo>
                      <a:pt x="354" y="194"/>
                    </a:lnTo>
                    <a:lnTo>
                      <a:pt x="348" y="193"/>
                    </a:lnTo>
                    <a:lnTo>
                      <a:pt x="342" y="193"/>
                    </a:lnTo>
                    <a:lnTo>
                      <a:pt x="337" y="193"/>
                    </a:lnTo>
                    <a:lnTo>
                      <a:pt x="331" y="194"/>
                    </a:lnTo>
                    <a:lnTo>
                      <a:pt x="325" y="196"/>
                    </a:lnTo>
                    <a:lnTo>
                      <a:pt x="319" y="197"/>
                    </a:lnTo>
                    <a:lnTo>
                      <a:pt x="314" y="199"/>
                    </a:lnTo>
                    <a:lnTo>
                      <a:pt x="309" y="206"/>
                    </a:lnTo>
                    <a:lnTo>
                      <a:pt x="302" y="201"/>
                    </a:lnTo>
                    <a:lnTo>
                      <a:pt x="295" y="199"/>
                    </a:lnTo>
                    <a:lnTo>
                      <a:pt x="286" y="199"/>
                    </a:lnTo>
                    <a:lnTo>
                      <a:pt x="278" y="199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3" y="193"/>
                    </a:lnTo>
                    <a:lnTo>
                      <a:pt x="247" y="187"/>
                    </a:lnTo>
                    <a:lnTo>
                      <a:pt x="243" y="164"/>
                    </a:lnTo>
                    <a:lnTo>
                      <a:pt x="237" y="141"/>
                    </a:lnTo>
                    <a:lnTo>
                      <a:pt x="227" y="119"/>
                    </a:lnTo>
                    <a:lnTo>
                      <a:pt x="211" y="102"/>
                    </a:lnTo>
                    <a:lnTo>
                      <a:pt x="198" y="105"/>
                    </a:lnTo>
                    <a:lnTo>
                      <a:pt x="191" y="114"/>
                    </a:lnTo>
                    <a:lnTo>
                      <a:pt x="188" y="127"/>
                    </a:lnTo>
                    <a:lnTo>
                      <a:pt x="183" y="137"/>
                    </a:lnTo>
                    <a:lnTo>
                      <a:pt x="174" y="164"/>
                    </a:lnTo>
                    <a:lnTo>
                      <a:pt x="158" y="181"/>
                    </a:lnTo>
                    <a:lnTo>
                      <a:pt x="136" y="191"/>
                    </a:lnTo>
                    <a:lnTo>
                      <a:pt x="111" y="194"/>
                    </a:lnTo>
                    <a:lnTo>
                      <a:pt x="82" y="196"/>
                    </a:lnTo>
                    <a:lnTo>
                      <a:pt x="53" y="196"/>
                    </a:lnTo>
                    <a:lnTo>
                      <a:pt x="24" y="196"/>
                    </a:lnTo>
                    <a:lnTo>
                      <a:pt x="0" y="200"/>
                    </a:lnTo>
                    <a:lnTo>
                      <a:pt x="8" y="171"/>
                    </a:lnTo>
                    <a:lnTo>
                      <a:pt x="18" y="142"/>
                    </a:lnTo>
                    <a:lnTo>
                      <a:pt x="30" y="114"/>
                    </a:lnTo>
                    <a:lnTo>
                      <a:pt x="44" y="85"/>
                    </a:lnTo>
                    <a:lnTo>
                      <a:pt x="60" y="59"/>
                    </a:lnTo>
                    <a:lnTo>
                      <a:pt x="82" y="36"/>
                    </a:lnTo>
                    <a:lnTo>
                      <a:pt x="106" y="17"/>
                    </a:lnTo>
                    <a:lnTo>
                      <a:pt x="135" y="6"/>
                    </a:ln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8" name="Freeform 26"/>
              <p:cNvSpPr>
                <a:spLocks/>
              </p:cNvSpPr>
              <p:nvPr/>
            </p:nvSpPr>
            <p:spPr bwMode="auto">
              <a:xfrm>
                <a:off x="5276" y="1220"/>
                <a:ext cx="36" cy="74"/>
              </a:xfrm>
              <a:custGeom>
                <a:avLst/>
                <a:gdLst>
                  <a:gd name="T0" fmla="*/ 10 w 36"/>
                  <a:gd name="T1" fmla="*/ 2 h 74"/>
                  <a:gd name="T2" fmla="*/ 14 w 36"/>
                  <a:gd name="T3" fmla="*/ 0 h 74"/>
                  <a:gd name="T4" fmla="*/ 20 w 36"/>
                  <a:gd name="T5" fmla="*/ 2 h 74"/>
                  <a:gd name="T6" fmla="*/ 26 w 36"/>
                  <a:gd name="T7" fmla="*/ 5 h 74"/>
                  <a:gd name="T8" fmla="*/ 32 w 36"/>
                  <a:gd name="T9" fmla="*/ 6 h 74"/>
                  <a:gd name="T10" fmla="*/ 36 w 36"/>
                  <a:gd name="T11" fmla="*/ 19 h 74"/>
                  <a:gd name="T12" fmla="*/ 36 w 36"/>
                  <a:gd name="T13" fmla="*/ 33 h 74"/>
                  <a:gd name="T14" fmla="*/ 35 w 36"/>
                  <a:gd name="T15" fmla="*/ 49 h 74"/>
                  <a:gd name="T16" fmla="*/ 32 w 36"/>
                  <a:gd name="T17" fmla="*/ 62 h 74"/>
                  <a:gd name="T18" fmla="*/ 29 w 36"/>
                  <a:gd name="T19" fmla="*/ 67 h 74"/>
                  <a:gd name="T20" fmla="*/ 25 w 36"/>
                  <a:gd name="T21" fmla="*/ 68 h 74"/>
                  <a:gd name="T22" fmla="*/ 19 w 36"/>
                  <a:gd name="T23" fmla="*/ 71 h 74"/>
                  <a:gd name="T24" fmla="*/ 13 w 36"/>
                  <a:gd name="T25" fmla="*/ 74 h 74"/>
                  <a:gd name="T26" fmla="*/ 6 w 36"/>
                  <a:gd name="T27" fmla="*/ 58 h 74"/>
                  <a:gd name="T28" fmla="*/ 0 w 36"/>
                  <a:gd name="T29" fmla="*/ 38 h 74"/>
                  <a:gd name="T30" fmla="*/ 0 w 36"/>
                  <a:gd name="T31" fmla="*/ 16 h 74"/>
                  <a:gd name="T32" fmla="*/ 10 w 36"/>
                  <a:gd name="T33" fmla="*/ 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74">
                    <a:moveTo>
                      <a:pt x="10" y="2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6" y="5"/>
                    </a:lnTo>
                    <a:lnTo>
                      <a:pt x="32" y="6"/>
                    </a:lnTo>
                    <a:lnTo>
                      <a:pt x="36" y="19"/>
                    </a:lnTo>
                    <a:lnTo>
                      <a:pt x="36" y="33"/>
                    </a:lnTo>
                    <a:lnTo>
                      <a:pt x="35" y="49"/>
                    </a:lnTo>
                    <a:lnTo>
                      <a:pt x="32" y="62"/>
                    </a:lnTo>
                    <a:lnTo>
                      <a:pt x="29" y="67"/>
                    </a:lnTo>
                    <a:lnTo>
                      <a:pt x="25" y="68"/>
                    </a:lnTo>
                    <a:lnTo>
                      <a:pt x="19" y="71"/>
                    </a:lnTo>
                    <a:lnTo>
                      <a:pt x="13" y="74"/>
                    </a:lnTo>
                    <a:lnTo>
                      <a:pt x="6" y="58"/>
                    </a:lnTo>
                    <a:lnTo>
                      <a:pt x="0" y="38"/>
                    </a:lnTo>
                    <a:lnTo>
                      <a:pt x="0" y="16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79" name="Freeform 27"/>
              <p:cNvSpPr>
                <a:spLocks/>
              </p:cNvSpPr>
              <p:nvPr/>
            </p:nvSpPr>
            <p:spPr bwMode="auto">
              <a:xfrm>
                <a:off x="5305" y="1239"/>
                <a:ext cx="127" cy="254"/>
              </a:xfrm>
              <a:custGeom>
                <a:avLst/>
                <a:gdLst>
                  <a:gd name="T0" fmla="*/ 26 w 127"/>
                  <a:gd name="T1" fmla="*/ 0 h 254"/>
                  <a:gd name="T2" fmla="*/ 33 w 127"/>
                  <a:gd name="T3" fmla="*/ 0 h 254"/>
                  <a:gd name="T4" fmla="*/ 37 w 127"/>
                  <a:gd name="T5" fmla="*/ 16 h 254"/>
                  <a:gd name="T6" fmla="*/ 34 w 127"/>
                  <a:gd name="T7" fmla="*/ 35 h 254"/>
                  <a:gd name="T8" fmla="*/ 27 w 127"/>
                  <a:gd name="T9" fmla="*/ 55 h 254"/>
                  <a:gd name="T10" fmla="*/ 21 w 127"/>
                  <a:gd name="T11" fmla="*/ 75 h 254"/>
                  <a:gd name="T12" fmla="*/ 20 w 127"/>
                  <a:gd name="T13" fmla="*/ 92 h 254"/>
                  <a:gd name="T14" fmla="*/ 24 w 127"/>
                  <a:gd name="T15" fmla="*/ 105 h 254"/>
                  <a:gd name="T16" fmla="*/ 40 w 127"/>
                  <a:gd name="T17" fmla="*/ 112 h 254"/>
                  <a:gd name="T18" fmla="*/ 69 w 127"/>
                  <a:gd name="T19" fmla="*/ 109 h 254"/>
                  <a:gd name="T20" fmla="*/ 72 w 127"/>
                  <a:gd name="T21" fmla="*/ 107 h 254"/>
                  <a:gd name="T22" fmla="*/ 82 w 127"/>
                  <a:gd name="T23" fmla="*/ 118 h 254"/>
                  <a:gd name="T24" fmla="*/ 78 w 127"/>
                  <a:gd name="T25" fmla="*/ 125 h 254"/>
                  <a:gd name="T26" fmla="*/ 72 w 127"/>
                  <a:gd name="T27" fmla="*/ 133 h 254"/>
                  <a:gd name="T28" fmla="*/ 63 w 127"/>
                  <a:gd name="T29" fmla="*/ 137 h 254"/>
                  <a:gd name="T30" fmla="*/ 56 w 127"/>
                  <a:gd name="T31" fmla="*/ 140 h 254"/>
                  <a:gd name="T32" fmla="*/ 59 w 127"/>
                  <a:gd name="T33" fmla="*/ 170 h 254"/>
                  <a:gd name="T34" fmla="*/ 68 w 127"/>
                  <a:gd name="T35" fmla="*/ 173 h 254"/>
                  <a:gd name="T36" fmla="*/ 76 w 127"/>
                  <a:gd name="T37" fmla="*/ 173 h 254"/>
                  <a:gd name="T38" fmla="*/ 83 w 127"/>
                  <a:gd name="T39" fmla="*/ 170 h 254"/>
                  <a:gd name="T40" fmla="*/ 91 w 127"/>
                  <a:gd name="T41" fmla="*/ 167 h 254"/>
                  <a:gd name="T42" fmla="*/ 98 w 127"/>
                  <a:gd name="T43" fmla="*/ 161 h 254"/>
                  <a:gd name="T44" fmla="*/ 104 w 127"/>
                  <a:gd name="T45" fmla="*/ 156 h 254"/>
                  <a:gd name="T46" fmla="*/ 109 w 127"/>
                  <a:gd name="T47" fmla="*/ 150 h 254"/>
                  <a:gd name="T48" fmla="*/ 114 w 127"/>
                  <a:gd name="T49" fmla="*/ 143 h 254"/>
                  <a:gd name="T50" fmla="*/ 122 w 127"/>
                  <a:gd name="T51" fmla="*/ 154 h 254"/>
                  <a:gd name="T52" fmla="*/ 127 w 127"/>
                  <a:gd name="T53" fmla="*/ 169 h 254"/>
                  <a:gd name="T54" fmla="*/ 127 w 127"/>
                  <a:gd name="T55" fmla="*/ 186 h 254"/>
                  <a:gd name="T56" fmla="*/ 125 w 127"/>
                  <a:gd name="T57" fmla="*/ 202 h 254"/>
                  <a:gd name="T58" fmla="*/ 124 w 127"/>
                  <a:gd name="T59" fmla="*/ 210 h 254"/>
                  <a:gd name="T60" fmla="*/ 121 w 127"/>
                  <a:gd name="T61" fmla="*/ 218 h 254"/>
                  <a:gd name="T62" fmla="*/ 115 w 127"/>
                  <a:gd name="T63" fmla="*/ 225 h 254"/>
                  <a:gd name="T64" fmla="*/ 109 w 127"/>
                  <a:gd name="T65" fmla="*/ 232 h 254"/>
                  <a:gd name="T66" fmla="*/ 102 w 127"/>
                  <a:gd name="T67" fmla="*/ 238 h 254"/>
                  <a:gd name="T68" fmla="*/ 95 w 127"/>
                  <a:gd name="T69" fmla="*/ 242 h 254"/>
                  <a:gd name="T70" fmla="*/ 88 w 127"/>
                  <a:gd name="T71" fmla="*/ 246 h 254"/>
                  <a:gd name="T72" fmla="*/ 80 w 127"/>
                  <a:gd name="T73" fmla="*/ 251 h 254"/>
                  <a:gd name="T74" fmla="*/ 70 w 127"/>
                  <a:gd name="T75" fmla="*/ 254 h 254"/>
                  <a:gd name="T76" fmla="*/ 59 w 127"/>
                  <a:gd name="T77" fmla="*/ 254 h 254"/>
                  <a:gd name="T78" fmla="*/ 49 w 127"/>
                  <a:gd name="T79" fmla="*/ 252 h 254"/>
                  <a:gd name="T80" fmla="*/ 39 w 127"/>
                  <a:gd name="T81" fmla="*/ 248 h 254"/>
                  <a:gd name="T82" fmla="*/ 40 w 127"/>
                  <a:gd name="T83" fmla="*/ 233 h 254"/>
                  <a:gd name="T84" fmla="*/ 50 w 127"/>
                  <a:gd name="T85" fmla="*/ 223 h 254"/>
                  <a:gd name="T86" fmla="*/ 60 w 127"/>
                  <a:gd name="T87" fmla="*/ 215 h 254"/>
                  <a:gd name="T88" fmla="*/ 62 w 127"/>
                  <a:gd name="T89" fmla="*/ 199 h 254"/>
                  <a:gd name="T90" fmla="*/ 46 w 127"/>
                  <a:gd name="T91" fmla="*/ 197 h 254"/>
                  <a:gd name="T92" fmla="*/ 39 w 127"/>
                  <a:gd name="T93" fmla="*/ 186 h 254"/>
                  <a:gd name="T94" fmla="*/ 37 w 127"/>
                  <a:gd name="T95" fmla="*/ 171 h 254"/>
                  <a:gd name="T96" fmla="*/ 39 w 127"/>
                  <a:gd name="T97" fmla="*/ 157 h 254"/>
                  <a:gd name="T98" fmla="*/ 53 w 127"/>
                  <a:gd name="T99" fmla="*/ 140 h 254"/>
                  <a:gd name="T100" fmla="*/ 46 w 127"/>
                  <a:gd name="T101" fmla="*/ 138 h 254"/>
                  <a:gd name="T102" fmla="*/ 39 w 127"/>
                  <a:gd name="T103" fmla="*/ 137 h 254"/>
                  <a:gd name="T104" fmla="*/ 32 w 127"/>
                  <a:gd name="T105" fmla="*/ 134 h 254"/>
                  <a:gd name="T106" fmla="*/ 24 w 127"/>
                  <a:gd name="T107" fmla="*/ 131 h 254"/>
                  <a:gd name="T108" fmla="*/ 17 w 127"/>
                  <a:gd name="T109" fmla="*/ 128 h 254"/>
                  <a:gd name="T110" fmla="*/ 10 w 127"/>
                  <a:gd name="T111" fmla="*/ 124 h 254"/>
                  <a:gd name="T112" fmla="*/ 4 w 127"/>
                  <a:gd name="T113" fmla="*/ 120 h 254"/>
                  <a:gd name="T114" fmla="*/ 0 w 127"/>
                  <a:gd name="T115" fmla="*/ 114 h 254"/>
                  <a:gd name="T116" fmla="*/ 0 w 127"/>
                  <a:gd name="T117" fmla="*/ 84 h 254"/>
                  <a:gd name="T118" fmla="*/ 7 w 127"/>
                  <a:gd name="T119" fmla="*/ 55 h 254"/>
                  <a:gd name="T120" fmla="*/ 17 w 127"/>
                  <a:gd name="T121" fmla="*/ 29 h 254"/>
                  <a:gd name="T122" fmla="*/ 26 w 127"/>
                  <a:gd name="T123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7" h="254">
                    <a:moveTo>
                      <a:pt x="26" y="0"/>
                    </a:moveTo>
                    <a:lnTo>
                      <a:pt x="33" y="0"/>
                    </a:lnTo>
                    <a:lnTo>
                      <a:pt x="37" y="16"/>
                    </a:lnTo>
                    <a:lnTo>
                      <a:pt x="34" y="35"/>
                    </a:lnTo>
                    <a:lnTo>
                      <a:pt x="27" y="55"/>
                    </a:lnTo>
                    <a:lnTo>
                      <a:pt x="21" y="75"/>
                    </a:lnTo>
                    <a:lnTo>
                      <a:pt x="20" y="92"/>
                    </a:lnTo>
                    <a:lnTo>
                      <a:pt x="24" y="105"/>
                    </a:lnTo>
                    <a:lnTo>
                      <a:pt x="40" y="112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82" y="118"/>
                    </a:lnTo>
                    <a:lnTo>
                      <a:pt x="78" y="125"/>
                    </a:lnTo>
                    <a:lnTo>
                      <a:pt x="72" y="133"/>
                    </a:lnTo>
                    <a:lnTo>
                      <a:pt x="63" y="137"/>
                    </a:lnTo>
                    <a:lnTo>
                      <a:pt x="56" y="140"/>
                    </a:lnTo>
                    <a:lnTo>
                      <a:pt x="59" y="170"/>
                    </a:lnTo>
                    <a:lnTo>
                      <a:pt x="68" y="173"/>
                    </a:lnTo>
                    <a:lnTo>
                      <a:pt x="76" y="173"/>
                    </a:lnTo>
                    <a:lnTo>
                      <a:pt x="83" y="170"/>
                    </a:lnTo>
                    <a:lnTo>
                      <a:pt x="91" y="167"/>
                    </a:lnTo>
                    <a:lnTo>
                      <a:pt x="98" y="161"/>
                    </a:lnTo>
                    <a:lnTo>
                      <a:pt x="104" y="156"/>
                    </a:lnTo>
                    <a:lnTo>
                      <a:pt x="109" y="150"/>
                    </a:lnTo>
                    <a:lnTo>
                      <a:pt x="114" y="143"/>
                    </a:lnTo>
                    <a:lnTo>
                      <a:pt x="122" y="154"/>
                    </a:lnTo>
                    <a:lnTo>
                      <a:pt x="127" y="169"/>
                    </a:lnTo>
                    <a:lnTo>
                      <a:pt x="127" y="186"/>
                    </a:lnTo>
                    <a:lnTo>
                      <a:pt x="125" y="202"/>
                    </a:lnTo>
                    <a:lnTo>
                      <a:pt x="124" y="210"/>
                    </a:lnTo>
                    <a:lnTo>
                      <a:pt x="121" y="218"/>
                    </a:lnTo>
                    <a:lnTo>
                      <a:pt x="115" y="225"/>
                    </a:lnTo>
                    <a:lnTo>
                      <a:pt x="109" y="232"/>
                    </a:lnTo>
                    <a:lnTo>
                      <a:pt x="102" y="238"/>
                    </a:lnTo>
                    <a:lnTo>
                      <a:pt x="95" y="242"/>
                    </a:lnTo>
                    <a:lnTo>
                      <a:pt x="88" y="246"/>
                    </a:lnTo>
                    <a:lnTo>
                      <a:pt x="80" y="251"/>
                    </a:lnTo>
                    <a:lnTo>
                      <a:pt x="70" y="254"/>
                    </a:lnTo>
                    <a:lnTo>
                      <a:pt x="59" y="254"/>
                    </a:lnTo>
                    <a:lnTo>
                      <a:pt x="49" y="252"/>
                    </a:lnTo>
                    <a:lnTo>
                      <a:pt x="39" y="248"/>
                    </a:lnTo>
                    <a:lnTo>
                      <a:pt x="40" y="233"/>
                    </a:lnTo>
                    <a:lnTo>
                      <a:pt x="50" y="223"/>
                    </a:lnTo>
                    <a:lnTo>
                      <a:pt x="60" y="215"/>
                    </a:lnTo>
                    <a:lnTo>
                      <a:pt x="62" y="199"/>
                    </a:lnTo>
                    <a:lnTo>
                      <a:pt x="46" y="197"/>
                    </a:lnTo>
                    <a:lnTo>
                      <a:pt x="39" y="186"/>
                    </a:lnTo>
                    <a:lnTo>
                      <a:pt x="37" y="171"/>
                    </a:lnTo>
                    <a:lnTo>
                      <a:pt x="39" y="157"/>
                    </a:lnTo>
                    <a:lnTo>
                      <a:pt x="53" y="140"/>
                    </a:lnTo>
                    <a:lnTo>
                      <a:pt x="46" y="138"/>
                    </a:lnTo>
                    <a:lnTo>
                      <a:pt x="39" y="137"/>
                    </a:lnTo>
                    <a:lnTo>
                      <a:pt x="32" y="134"/>
                    </a:lnTo>
                    <a:lnTo>
                      <a:pt x="24" y="131"/>
                    </a:lnTo>
                    <a:lnTo>
                      <a:pt x="17" y="128"/>
                    </a:lnTo>
                    <a:lnTo>
                      <a:pt x="10" y="124"/>
                    </a:lnTo>
                    <a:lnTo>
                      <a:pt x="4" y="120"/>
                    </a:lnTo>
                    <a:lnTo>
                      <a:pt x="0" y="114"/>
                    </a:lnTo>
                    <a:lnTo>
                      <a:pt x="0" y="84"/>
                    </a:lnTo>
                    <a:lnTo>
                      <a:pt x="7" y="55"/>
                    </a:lnTo>
                    <a:lnTo>
                      <a:pt x="17" y="2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0" name="Freeform 28"/>
              <p:cNvSpPr>
                <a:spLocks/>
              </p:cNvSpPr>
              <p:nvPr/>
            </p:nvSpPr>
            <p:spPr bwMode="auto">
              <a:xfrm>
                <a:off x="5345" y="1467"/>
                <a:ext cx="288" cy="246"/>
              </a:xfrm>
              <a:custGeom>
                <a:avLst/>
                <a:gdLst>
                  <a:gd name="T0" fmla="*/ 3 w 288"/>
                  <a:gd name="T1" fmla="*/ 96 h 246"/>
                  <a:gd name="T2" fmla="*/ 12 w 288"/>
                  <a:gd name="T3" fmla="*/ 112 h 246"/>
                  <a:gd name="T4" fmla="*/ 19 w 288"/>
                  <a:gd name="T5" fmla="*/ 126 h 246"/>
                  <a:gd name="T6" fmla="*/ 26 w 288"/>
                  <a:gd name="T7" fmla="*/ 142 h 246"/>
                  <a:gd name="T8" fmla="*/ 33 w 288"/>
                  <a:gd name="T9" fmla="*/ 158 h 246"/>
                  <a:gd name="T10" fmla="*/ 40 w 288"/>
                  <a:gd name="T11" fmla="*/ 174 h 246"/>
                  <a:gd name="T12" fmla="*/ 48 w 288"/>
                  <a:gd name="T13" fmla="*/ 190 h 246"/>
                  <a:gd name="T14" fmla="*/ 56 w 288"/>
                  <a:gd name="T15" fmla="*/ 204 h 246"/>
                  <a:gd name="T16" fmla="*/ 66 w 288"/>
                  <a:gd name="T17" fmla="*/ 218 h 246"/>
                  <a:gd name="T18" fmla="*/ 87 w 288"/>
                  <a:gd name="T19" fmla="*/ 210 h 246"/>
                  <a:gd name="T20" fmla="*/ 113 w 288"/>
                  <a:gd name="T21" fmla="*/ 184 h 246"/>
                  <a:gd name="T22" fmla="*/ 137 w 288"/>
                  <a:gd name="T23" fmla="*/ 158 h 246"/>
                  <a:gd name="T24" fmla="*/ 163 w 288"/>
                  <a:gd name="T25" fmla="*/ 132 h 246"/>
                  <a:gd name="T26" fmla="*/ 187 w 288"/>
                  <a:gd name="T27" fmla="*/ 105 h 246"/>
                  <a:gd name="T28" fmla="*/ 212 w 288"/>
                  <a:gd name="T29" fmla="*/ 77 h 246"/>
                  <a:gd name="T30" fmla="*/ 238 w 288"/>
                  <a:gd name="T31" fmla="*/ 51 h 246"/>
                  <a:gd name="T32" fmla="*/ 262 w 288"/>
                  <a:gd name="T33" fmla="*/ 26 h 246"/>
                  <a:gd name="T34" fmla="*/ 288 w 288"/>
                  <a:gd name="T35" fmla="*/ 0 h 246"/>
                  <a:gd name="T36" fmla="*/ 262 w 288"/>
                  <a:gd name="T37" fmla="*/ 31 h 246"/>
                  <a:gd name="T38" fmla="*/ 236 w 288"/>
                  <a:gd name="T39" fmla="*/ 63 h 246"/>
                  <a:gd name="T40" fmla="*/ 210 w 288"/>
                  <a:gd name="T41" fmla="*/ 96 h 246"/>
                  <a:gd name="T42" fmla="*/ 185 w 288"/>
                  <a:gd name="T43" fmla="*/ 128 h 246"/>
                  <a:gd name="T44" fmla="*/ 157 w 288"/>
                  <a:gd name="T45" fmla="*/ 159 h 246"/>
                  <a:gd name="T46" fmla="*/ 130 w 288"/>
                  <a:gd name="T47" fmla="*/ 190 h 246"/>
                  <a:gd name="T48" fmla="*/ 101 w 288"/>
                  <a:gd name="T49" fmla="*/ 218 h 246"/>
                  <a:gd name="T50" fmla="*/ 72 w 288"/>
                  <a:gd name="T51" fmla="*/ 246 h 246"/>
                  <a:gd name="T52" fmla="*/ 58 w 288"/>
                  <a:gd name="T53" fmla="*/ 234 h 246"/>
                  <a:gd name="T54" fmla="*/ 51 w 288"/>
                  <a:gd name="T55" fmla="*/ 218 h 246"/>
                  <a:gd name="T56" fmla="*/ 43 w 288"/>
                  <a:gd name="T57" fmla="*/ 201 h 246"/>
                  <a:gd name="T58" fmla="*/ 36 w 288"/>
                  <a:gd name="T59" fmla="*/ 184 h 246"/>
                  <a:gd name="T60" fmla="*/ 29 w 288"/>
                  <a:gd name="T61" fmla="*/ 167 h 246"/>
                  <a:gd name="T62" fmla="*/ 23 w 288"/>
                  <a:gd name="T63" fmla="*/ 149 h 246"/>
                  <a:gd name="T64" fmla="*/ 16 w 288"/>
                  <a:gd name="T65" fmla="*/ 132 h 246"/>
                  <a:gd name="T66" fmla="*/ 9 w 288"/>
                  <a:gd name="T67" fmla="*/ 115 h 246"/>
                  <a:gd name="T68" fmla="*/ 0 w 288"/>
                  <a:gd name="T69" fmla="*/ 99 h 246"/>
                  <a:gd name="T70" fmla="*/ 3 w 288"/>
                  <a:gd name="T71" fmla="*/ 9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8" h="246">
                    <a:moveTo>
                      <a:pt x="3" y="96"/>
                    </a:moveTo>
                    <a:lnTo>
                      <a:pt x="12" y="112"/>
                    </a:lnTo>
                    <a:lnTo>
                      <a:pt x="19" y="126"/>
                    </a:lnTo>
                    <a:lnTo>
                      <a:pt x="26" y="142"/>
                    </a:lnTo>
                    <a:lnTo>
                      <a:pt x="33" y="158"/>
                    </a:lnTo>
                    <a:lnTo>
                      <a:pt x="40" y="174"/>
                    </a:lnTo>
                    <a:lnTo>
                      <a:pt x="48" y="190"/>
                    </a:lnTo>
                    <a:lnTo>
                      <a:pt x="56" y="204"/>
                    </a:lnTo>
                    <a:lnTo>
                      <a:pt x="66" y="218"/>
                    </a:lnTo>
                    <a:lnTo>
                      <a:pt x="87" y="210"/>
                    </a:lnTo>
                    <a:lnTo>
                      <a:pt x="113" y="184"/>
                    </a:lnTo>
                    <a:lnTo>
                      <a:pt x="137" y="158"/>
                    </a:lnTo>
                    <a:lnTo>
                      <a:pt x="163" y="132"/>
                    </a:lnTo>
                    <a:lnTo>
                      <a:pt x="187" y="105"/>
                    </a:lnTo>
                    <a:lnTo>
                      <a:pt x="212" y="77"/>
                    </a:lnTo>
                    <a:lnTo>
                      <a:pt x="238" y="51"/>
                    </a:lnTo>
                    <a:lnTo>
                      <a:pt x="262" y="26"/>
                    </a:lnTo>
                    <a:lnTo>
                      <a:pt x="288" y="0"/>
                    </a:lnTo>
                    <a:lnTo>
                      <a:pt x="262" y="31"/>
                    </a:lnTo>
                    <a:lnTo>
                      <a:pt x="236" y="63"/>
                    </a:lnTo>
                    <a:lnTo>
                      <a:pt x="210" y="96"/>
                    </a:lnTo>
                    <a:lnTo>
                      <a:pt x="185" y="128"/>
                    </a:lnTo>
                    <a:lnTo>
                      <a:pt x="157" y="159"/>
                    </a:lnTo>
                    <a:lnTo>
                      <a:pt x="130" y="190"/>
                    </a:lnTo>
                    <a:lnTo>
                      <a:pt x="101" y="218"/>
                    </a:lnTo>
                    <a:lnTo>
                      <a:pt x="72" y="246"/>
                    </a:lnTo>
                    <a:lnTo>
                      <a:pt x="58" y="234"/>
                    </a:lnTo>
                    <a:lnTo>
                      <a:pt x="51" y="218"/>
                    </a:lnTo>
                    <a:lnTo>
                      <a:pt x="43" y="201"/>
                    </a:lnTo>
                    <a:lnTo>
                      <a:pt x="36" y="184"/>
                    </a:lnTo>
                    <a:lnTo>
                      <a:pt x="29" y="167"/>
                    </a:lnTo>
                    <a:lnTo>
                      <a:pt x="23" y="149"/>
                    </a:lnTo>
                    <a:lnTo>
                      <a:pt x="16" y="132"/>
                    </a:lnTo>
                    <a:lnTo>
                      <a:pt x="9" y="115"/>
                    </a:lnTo>
                    <a:lnTo>
                      <a:pt x="0" y="99"/>
                    </a:lnTo>
                    <a:lnTo>
                      <a:pt x="3" y="96"/>
                    </a:lnTo>
                    <a:close/>
                  </a:path>
                </a:pathLst>
              </a:custGeom>
              <a:solidFill>
                <a:srgbClr val="00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1" name="Freeform 29"/>
              <p:cNvSpPr>
                <a:spLocks/>
              </p:cNvSpPr>
              <p:nvPr/>
            </p:nvSpPr>
            <p:spPr bwMode="auto">
              <a:xfrm>
                <a:off x="5383" y="1517"/>
                <a:ext cx="162" cy="132"/>
              </a:xfrm>
              <a:custGeom>
                <a:avLst/>
                <a:gdLst>
                  <a:gd name="T0" fmla="*/ 0 w 162"/>
                  <a:gd name="T1" fmla="*/ 39 h 132"/>
                  <a:gd name="T2" fmla="*/ 8 w 162"/>
                  <a:gd name="T3" fmla="*/ 37 h 132"/>
                  <a:gd name="T4" fmla="*/ 15 w 162"/>
                  <a:gd name="T5" fmla="*/ 36 h 132"/>
                  <a:gd name="T6" fmla="*/ 23 w 162"/>
                  <a:gd name="T7" fmla="*/ 33 h 132"/>
                  <a:gd name="T8" fmla="*/ 30 w 162"/>
                  <a:gd name="T9" fmla="*/ 30 h 132"/>
                  <a:gd name="T10" fmla="*/ 37 w 162"/>
                  <a:gd name="T11" fmla="*/ 26 h 132"/>
                  <a:gd name="T12" fmla="*/ 44 w 162"/>
                  <a:gd name="T13" fmla="*/ 23 h 132"/>
                  <a:gd name="T14" fmla="*/ 50 w 162"/>
                  <a:gd name="T15" fmla="*/ 19 h 132"/>
                  <a:gd name="T16" fmla="*/ 57 w 162"/>
                  <a:gd name="T17" fmla="*/ 14 h 132"/>
                  <a:gd name="T18" fmla="*/ 70 w 162"/>
                  <a:gd name="T19" fmla="*/ 16 h 132"/>
                  <a:gd name="T20" fmla="*/ 83 w 162"/>
                  <a:gd name="T21" fmla="*/ 17 h 132"/>
                  <a:gd name="T22" fmla="*/ 98 w 162"/>
                  <a:gd name="T23" fmla="*/ 17 h 132"/>
                  <a:gd name="T24" fmla="*/ 111 w 162"/>
                  <a:gd name="T25" fmla="*/ 16 h 132"/>
                  <a:gd name="T26" fmla="*/ 125 w 162"/>
                  <a:gd name="T27" fmla="*/ 14 h 132"/>
                  <a:gd name="T28" fmla="*/ 138 w 162"/>
                  <a:gd name="T29" fmla="*/ 10 h 132"/>
                  <a:gd name="T30" fmla="*/ 151 w 162"/>
                  <a:gd name="T31" fmla="*/ 6 h 132"/>
                  <a:gd name="T32" fmla="*/ 162 w 162"/>
                  <a:gd name="T33" fmla="*/ 0 h 132"/>
                  <a:gd name="T34" fmla="*/ 40 w 162"/>
                  <a:gd name="T35" fmla="*/ 132 h 132"/>
                  <a:gd name="T36" fmla="*/ 28 w 162"/>
                  <a:gd name="T37" fmla="*/ 109 h 132"/>
                  <a:gd name="T38" fmla="*/ 17 w 162"/>
                  <a:gd name="T39" fmla="*/ 88 h 132"/>
                  <a:gd name="T40" fmla="*/ 7 w 162"/>
                  <a:gd name="T41" fmla="*/ 65 h 132"/>
                  <a:gd name="T42" fmla="*/ 0 w 162"/>
                  <a:gd name="T43" fmla="*/ 39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132">
                    <a:moveTo>
                      <a:pt x="0" y="39"/>
                    </a:moveTo>
                    <a:lnTo>
                      <a:pt x="8" y="37"/>
                    </a:lnTo>
                    <a:lnTo>
                      <a:pt x="15" y="36"/>
                    </a:lnTo>
                    <a:lnTo>
                      <a:pt x="23" y="33"/>
                    </a:lnTo>
                    <a:lnTo>
                      <a:pt x="30" y="30"/>
                    </a:lnTo>
                    <a:lnTo>
                      <a:pt x="37" y="26"/>
                    </a:lnTo>
                    <a:lnTo>
                      <a:pt x="44" y="23"/>
                    </a:lnTo>
                    <a:lnTo>
                      <a:pt x="50" y="19"/>
                    </a:lnTo>
                    <a:lnTo>
                      <a:pt x="57" y="14"/>
                    </a:lnTo>
                    <a:lnTo>
                      <a:pt x="70" y="16"/>
                    </a:lnTo>
                    <a:lnTo>
                      <a:pt x="83" y="17"/>
                    </a:lnTo>
                    <a:lnTo>
                      <a:pt x="98" y="17"/>
                    </a:lnTo>
                    <a:lnTo>
                      <a:pt x="111" y="16"/>
                    </a:lnTo>
                    <a:lnTo>
                      <a:pt x="125" y="14"/>
                    </a:lnTo>
                    <a:lnTo>
                      <a:pt x="138" y="10"/>
                    </a:lnTo>
                    <a:lnTo>
                      <a:pt x="151" y="6"/>
                    </a:lnTo>
                    <a:lnTo>
                      <a:pt x="162" y="0"/>
                    </a:lnTo>
                    <a:lnTo>
                      <a:pt x="40" y="132"/>
                    </a:lnTo>
                    <a:lnTo>
                      <a:pt x="28" y="109"/>
                    </a:lnTo>
                    <a:lnTo>
                      <a:pt x="17" y="88"/>
                    </a:lnTo>
                    <a:lnTo>
                      <a:pt x="7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2" name="Freeform 30"/>
              <p:cNvSpPr>
                <a:spLocks/>
              </p:cNvSpPr>
              <p:nvPr/>
            </p:nvSpPr>
            <p:spPr bwMode="auto">
              <a:xfrm>
                <a:off x="5380" y="1421"/>
                <a:ext cx="30" cy="47"/>
              </a:xfrm>
              <a:custGeom>
                <a:avLst/>
                <a:gdLst>
                  <a:gd name="T0" fmla="*/ 26 w 30"/>
                  <a:gd name="T1" fmla="*/ 0 h 47"/>
                  <a:gd name="T2" fmla="*/ 30 w 30"/>
                  <a:gd name="T3" fmla="*/ 7 h 47"/>
                  <a:gd name="T4" fmla="*/ 30 w 30"/>
                  <a:gd name="T5" fmla="*/ 15 h 47"/>
                  <a:gd name="T6" fmla="*/ 27 w 30"/>
                  <a:gd name="T7" fmla="*/ 24 h 47"/>
                  <a:gd name="T8" fmla="*/ 23 w 30"/>
                  <a:gd name="T9" fmla="*/ 31 h 47"/>
                  <a:gd name="T10" fmla="*/ 18 w 30"/>
                  <a:gd name="T11" fmla="*/ 38 h 47"/>
                  <a:gd name="T12" fmla="*/ 13 w 30"/>
                  <a:gd name="T13" fmla="*/ 41 h 47"/>
                  <a:gd name="T14" fmla="*/ 7 w 30"/>
                  <a:gd name="T15" fmla="*/ 44 h 47"/>
                  <a:gd name="T16" fmla="*/ 0 w 30"/>
                  <a:gd name="T17" fmla="*/ 47 h 47"/>
                  <a:gd name="T18" fmla="*/ 5 w 30"/>
                  <a:gd name="T19" fmla="*/ 34 h 47"/>
                  <a:gd name="T20" fmla="*/ 7 w 30"/>
                  <a:gd name="T21" fmla="*/ 18 h 47"/>
                  <a:gd name="T22" fmla="*/ 11 w 30"/>
                  <a:gd name="T23" fmla="*/ 7 h 47"/>
                  <a:gd name="T24" fmla="*/ 26 w 30"/>
                  <a:gd name="T2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7">
                    <a:moveTo>
                      <a:pt x="26" y="0"/>
                    </a:moveTo>
                    <a:lnTo>
                      <a:pt x="30" y="7"/>
                    </a:lnTo>
                    <a:lnTo>
                      <a:pt x="30" y="15"/>
                    </a:lnTo>
                    <a:lnTo>
                      <a:pt x="27" y="24"/>
                    </a:lnTo>
                    <a:lnTo>
                      <a:pt x="23" y="31"/>
                    </a:lnTo>
                    <a:lnTo>
                      <a:pt x="18" y="38"/>
                    </a:lnTo>
                    <a:lnTo>
                      <a:pt x="13" y="41"/>
                    </a:lnTo>
                    <a:lnTo>
                      <a:pt x="7" y="44"/>
                    </a:lnTo>
                    <a:lnTo>
                      <a:pt x="0" y="47"/>
                    </a:lnTo>
                    <a:lnTo>
                      <a:pt x="5" y="34"/>
                    </a:lnTo>
                    <a:lnTo>
                      <a:pt x="7" y="18"/>
                    </a:lnTo>
                    <a:lnTo>
                      <a:pt x="11" y="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E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3" name="Freeform 31"/>
              <p:cNvSpPr>
                <a:spLocks/>
              </p:cNvSpPr>
              <p:nvPr/>
            </p:nvSpPr>
            <p:spPr bwMode="auto">
              <a:xfrm>
                <a:off x="5413" y="1204"/>
                <a:ext cx="46" cy="96"/>
              </a:xfrm>
              <a:custGeom>
                <a:avLst/>
                <a:gdLst>
                  <a:gd name="T0" fmla="*/ 29 w 46"/>
                  <a:gd name="T1" fmla="*/ 2 h 96"/>
                  <a:gd name="T2" fmla="*/ 37 w 46"/>
                  <a:gd name="T3" fmla="*/ 0 h 96"/>
                  <a:gd name="T4" fmla="*/ 42 w 46"/>
                  <a:gd name="T5" fmla="*/ 25 h 96"/>
                  <a:gd name="T6" fmla="*/ 46 w 46"/>
                  <a:gd name="T7" fmla="*/ 51 h 96"/>
                  <a:gd name="T8" fmla="*/ 43 w 46"/>
                  <a:gd name="T9" fmla="*/ 75 h 96"/>
                  <a:gd name="T10" fmla="*/ 29 w 46"/>
                  <a:gd name="T11" fmla="*/ 93 h 96"/>
                  <a:gd name="T12" fmla="*/ 19 w 46"/>
                  <a:gd name="T13" fmla="*/ 96 h 96"/>
                  <a:gd name="T14" fmla="*/ 14 w 46"/>
                  <a:gd name="T15" fmla="*/ 91 h 96"/>
                  <a:gd name="T16" fmla="*/ 10 w 46"/>
                  <a:gd name="T17" fmla="*/ 83 h 96"/>
                  <a:gd name="T18" fmla="*/ 4 w 46"/>
                  <a:gd name="T19" fmla="*/ 77 h 96"/>
                  <a:gd name="T20" fmla="*/ 4 w 46"/>
                  <a:gd name="T21" fmla="*/ 67 h 96"/>
                  <a:gd name="T22" fmla="*/ 3 w 46"/>
                  <a:gd name="T23" fmla="*/ 54 h 96"/>
                  <a:gd name="T24" fmla="*/ 0 w 46"/>
                  <a:gd name="T25" fmla="*/ 42 h 96"/>
                  <a:gd name="T26" fmla="*/ 0 w 46"/>
                  <a:gd name="T27" fmla="*/ 31 h 96"/>
                  <a:gd name="T28" fmla="*/ 0 w 46"/>
                  <a:gd name="T29" fmla="*/ 19 h 96"/>
                  <a:gd name="T30" fmla="*/ 4 w 46"/>
                  <a:gd name="T31" fmla="*/ 11 h 96"/>
                  <a:gd name="T32" fmla="*/ 14 w 46"/>
                  <a:gd name="T33" fmla="*/ 5 h 96"/>
                  <a:gd name="T34" fmla="*/ 29 w 46"/>
                  <a:gd name="T35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96">
                    <a:moveTo>
                      <a:pt x="29" y="2"/>
                    </a:moveTo>
                    <a:lnTo>
                      <a:pt x="37" y="0"/>
                    </a:lnTo>
                    <a:lnTo>
                      <a:pt x="42" y="25"/>
                    </a:lnTo>
                    <a:lnTo>
                      <a:pt x="46" y="51"/>
                    </a:lnTo>
                    <a:lnTo>
                      <a:pt x="43" y="75"/>
                    </a:lnTo>
                    <a:lnTo>
                      <a:pt x="29" y="93"/>
                    </a:lnTo>
                    <a:lnTo>
                      <a:pt x="19" y="96"/>
                    </a:lnTo>
                    <a:lnTo>
                      <a:pt x="14" y="91"/>
                    </a:lnTo>
                    <a:lnTo>
                      <a:pt x="10" y="83"/>
                    </a:lnTo>
                    <a:lnTo>
                      <a:pt x="4" y="77"/>
                    </a:lnTo>
                    <a:lnTo>
                      <a:pt x="4" y="67"/>
                    </a:lnTo>
                    <a:lnTo>
                      <a:pt x="3" y="54"/>
                    </a:lnTo>
                    <a:lnTo>
                      <a:pt x="0" y="42"/>
                    </a:lnTo>
                    <a:lnTo>
                      <a:pt x="0" y="31"/>
                    </a:lnTo>
                    <a:lnTo>
                      <a:pt x="0" y="19"/>
                    </a:lnTo>
                    <a:lnTo>
                      <a:pt x="4" y="11"/>
                    </a:lnTo>
                    <a:lnTo>
                      <a:pt x="14" y="5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4" name="Freeform 32"/>
              <p:cNvSpPr>
                <a:spLocks/>
              </p:cNvSpPr>
              <p:nvPr/>
            </p:nvSpPr>
            <p:spPr bwMode="auto">
              <a:xfrm>
                <a:off x="5715" y="1747"/>
                <a:ext cx="234" cy="114"/>
              </a:xfrm>
              <a:custGeom>
                <a:avLst/>
                <a:gdLst>
                  <a:gd name="T0" fmla="*/ 36 w 234"/>
                  <a:gd name="T1" fmla="*/ 5 h 114"/>
                  <a:gd name="T2" fmla="*/ 55 w 234"/>
                  <a:gd name="T3" fmla="*/ 0 h 114"/>
                  <a:gd name="T4" fmla="*/ 72 w 234"/>
                  <a:gd name="T5" fmla="*/ 3 h 114"/>
                  <a:gd name="T6" fmla="*/ 90 w 234"/>
                  <a:gd name="T7" fmla="*/ 12 h 114"/>
                  <a:gd name="T8" fmla="*/ 106 w 234"/>
                  <a:gd name="T9" fmla="*/ 25 h 114"/>
                  <a:gd name="T10" fmla="*/ 120 w 234"/>
                  <a:gd name="T11" fmla="*/ 39 h 114"/>
                  <a:gd name="T12" fmla="*/ 136 w 234"/>
                  <a:gd name="T13" fmla="*/ 54 h 114"/>
                  <a:gd name="T14" fmla="*/ 152 w 234"/>
                  <a:gd name="T15" fmla="*/ 65 h 114"/>
                  <a:gd name="T16" fmla="*/ 169 w 234"/>
                  <a:gd name="T17" fmla="*/ 74 h 114"/>
                  <a:gd name="T18" fmla="*/ 178 w 234"/>
                  <a:gd name="T19" fmla="*/ 78 h 114"/>
                  <a:gd name="T20" fmla="*/ 186 w 234"/>
                  <a:gd name="T21" fmla="*/ 83 h 114"/>
                  <a:gd name="T22" fmla="*/ 193 w 234"/>
                  <a:gd name="T23" fmla="*/ 88 h 114"/>
                  <a:gd name="T24" fmla="*/ 202 w 234"/>
                  <a:gd name="T25" fmla="*/ 93 h 114"/>
                  <a:gd name="T26" fmla="*/ 209 w 234"/>
                  <a:gd name="T27" fmla="*/ 98 h 114"/>
                  <a:gd name="T28" fmla="*/ 218 w 234"/>
                  <a:gd name="T29" fmla="*/ 104 h 114"/>
                  <a:gd name="T30" fmla="*/ 225 w 234"/>
                  <a:gd name="T31" fmla="*/ 108 h 114"/>
                  <a:gd name="T32" fmla="*/ 234 w 234"/>
                  <a:gd name="T33" fmla="*/ 114 h 114"/>
                  <a:gd name="T34" fmla="*/ 215 w 234"/>
                  <a:gd name="T35" fmla="*/ 104 h 114"/>
                  <a:gd name="T36" fmla="*/ 196 w 234"/>
                  <a:gd name="T37" fmla="*/ 93 h 114"/>
                  <a:gd name="T38" fmla="*/ 178 w 234"/>
                  <a:gd name="T39" fmla="*/ 83 h 114"/>
                  <a:gd name="T40" fmla="*/ 159 w 234"/>
                  <a:gd name="T41" fmla="*/ 71 h 114"/>
                  <a:gd name="T42" fmla="*/ 140 w 234"/>
                  <a:gd name="T43" fmla="*/ 62 h 114"/>
                  <a:gd name="T44" fmla="*/ 121 w 234"/>
                  <a:gd name="T45" fmla="*/ 54 h 114"/>
                  <a:gd name="T46" fmla="*/ 101 w 234"/>
                  <a:gd name="T47" fmla="*/ 47 h 114"/>
                  <a:gd name="T48" fmla="*/ 81 w 234"/>
                  <a:gd name="T49" fmla="*/ 41 h 114"/>
                  <a:gd name="T50" fmla="*/ 71 w 234"/>
                  <a:gd name="T51" fmla="*/ 44 h 114"/>
                  <a:gd name="T52" fmla="*/ 62 w 234"/>
                  <a:gd name="T53" fmla="*/ 49 h 114"/>
                  <a:gd name="T54" fmla="*/ 55 w 234"/>
                  <a:gd name="T55" fmla="*/ 55 h 114"/>
                  <a:gd name="T56" fmla="*/ 48 w 234"/>
                  <a:gd name="T57" fmla="*/ 62 h 114"/>
                  <a:gd name="T58" fmla="*/ 41 w 234"/>
                  <a:gd name="T59" fmla="*/ 71 h 114"/>
                  <a:gd name="T60" fmla="*/ 36 w 234"/>
                  <a:gd name="T61" fmla="*/ 78 h 114"/>
                  <a:gd name="T62" fmla="*/ 32 w 234"/>
                  <a:gd name="T63" fmla="*/ 88 h 114"/>
                  <a:gd name="T64" fmla="*/ 29 w 234"/>
                  <a:gd name="T65" fmla="*/ 97 h 114"/>
                  <a:gd name="T66" fmla="*/ 19 w 234"/>
                  <a:gd name="T67" fmla="*/ 88 h 114"/>
                  <a:gd name="T68" fmla="*/ 10 w 234"/>
                  <a:gd name="T69" fmla="*/ 80 h 114"/>
                  <a:gd name="T70" fmla="*/ 3 w 234"/>
                  <a:gd name="T71" fmla="*/ 71 h 114"/>
                  <a:gd name="T72" fmla="*/ 0 w 234"/>
                  <a:gd name="T73" fmla="*/ 59 h 114"/>
                  <a:gd name="T74" fmla="*/ 5 w 234"/>
                  <a:gd name="T75" fmla="*/ 44 h 114"/>
                  <a:gd name="T76" fmla="*/ 12 w 234"/>
                  <a:gd name="T77" fmla="*/ 28 h 114"/>
                  <a:gd name="T78" fmla="*/ 23 w 234"/>
                  <a:gd name="T79" fmla="*/ 15 h 114"/>
                  <a:gd name="T80" fmla="*/ 36 w 234"/>
                  <a:gd name="T81" fmla="*/ 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4" h="114">
                    <a:moveTo>
                      <a:pt x="36" y="5"/>
                    </a:moveTo>
                    <a:lnTo>
                      <a:pt x="55" y="0"/>
                    </a:lnTo>
                    <a:lnTo>
                      <a:pt x="72" y="3"/>
                    </a:lnTo>
                    <a:lnTo>
                      <a:pt x="90" y="12"/>
                    </a:lnTo>
                    <a:lnTo>
                      <a:pt x="106" y="25"/>
                    </a:lnTo>
                    <a:lnTo>
                      <a:pt x="120" y="39"/>
                    </a:lnTo>
                    <a:lnTo>
                      <a:pt x="136" y="54"/>
                    </a:lnTo>
                    <a:lnTo>
                      <a:pt x="152" y="65"/>
                    </a:lnTo>
                    <a:lnTo>
                      <a:pt x="169" y="74"/>
                    </a:lnTo>
                    <a:lnTo>
                      <a:pt x="178" y="78"/>
                    </a:lnTo>
                    <a:lnTo>
                      <a:pt x="186" y="83"/>
                    </a:lnTo>
                    <a:lnTo>
                      <a:pt x="193" y="88"/>
                    </a:lnTo>
                    <a:lnTo>
                      <a:pt x="202" y="93"/>
                    </a:lnTo>
                    <a:lnTo>
                      <a:pt x="209" y="98"/>
                    </a:lnTo>
                    <a:lnTo>
                      <a:pt x="218" y="104"/>
                    </a:lnTo>
                    <a:lnTo>
                      <a:pt x="225" y="108"/>
                    </a:lnTo>
                    <a:lnTo>
                      <a:pt x="234" y="114"/>
                    </a:lnTo>
                    <a:lnTo>
                      <a:pt x="215" y="104"/>
                    </a:lnTo>
                    <a:lnTo>
                      <a:pt x="196" y="93"/>
                    </a:lnTo>
                    <a:lnTo>
                      <a:pt x="178" y="83"/>
                    </a:lnTo>
                    <a:lnTo>
                      <a:pt x="159" y="71"/>
                    </a:lnTo>
                    <a:lnTo>
                      <a:pt x="140" y="62"/>
                    </a:lnTo>
                    <a:lnTo>
                      <a:pt x="121" y="54"/>
                    </a:lnTo>
                    <a:lnTo>
                      <a:pt x="101" y="47"/>
                    </a:lnTo>
                    <a:lnTo>
                      <a:pt x="81" y="41"/>
                    </a:lnTo>
                    <a:lnTo>
                      <a:pt x="71" y="44"/>
                    </a:lnTo>
                    <a:lnTo>
                      <a:pt x="62" y="49"/>
                    </a:lnTo>
                    <a:lnTo>
                      <a:pt x="55" y="55"/>
                    </a:lnTo>
                    <a:lnTo>
                      <a:pt x="48" y="62"/>
                    </a:lnTo>
                    <a:lnTo>
                      <a:pt x="41" y="71"/>
                    </a:lnTo>
                    <a:lnTo>
                      <a:pt x="36" y="78"/>
                    </a:lnTo>
                    <a:lnTo>
                      <a:pt x="32" y="88"/>
                    </a:lnTo>
                    <a:lnTo>
                      <a:pt x="29" y="97"/>
                    </a:lnTo>
                    <a:lnTo>
                      <a:pt x="19" y="88"/>
                    </a:lnTo>
                    <a:lnTo>
                      <a:pt x="10" y="80"/>
                    </a:lnTo>
                    <a:lnTo>
                      <a:pt x="3" y="71"/>
                    </a:lnTo>
                    <a:lnTo>
                      <a:pt x="0" y="59"/>
                    </a:lnTo>
                    <a:lnTo>
                      <a:pt x="5" y="44"/>
                    </a:lnTo>
                    <a:lnTo>
                      <a:pt x="12" y="28"/>
                    </a:lnTo>
                    <a:lnTo>
                      <a:pt x="23" y="15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BF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5" name="Freeform 33"/>
              <p:cNvSpPr>
                <a:spLocks/>
              </p:cNvSpPr>
              <p:nvPr/>
            </p:nvSpPr>
            <p:spPr bwMode="auto">
              <a:xfrm>
                <a:off x="5777" y="1821"/>
                <a:ext cx="428" cy="1627"/>
              </a:xfrm>
              <a:custGeom>
                <a:avLst/>
                <a:gdLst>
                  <a:gd name="T0" fmla="*/ 9 w 428"/>
                  <a:gd name="T1" fmla="*/ 0 h 1627"/>
                  <a:gd name="T2" fmla="*/ 29 w 428"/>
                  <a:gd name="T3" fmla="*/ 1 h 1627"/>
                  <a:gd name="T4" fmla="*/ 38 w 428"/>
                  <a:gd name="T5" fmla="*/ 16 h 1627"/>
                  <a:gd name="T6" fmla="*/ 42 w 428"/>
                  <a:gd name="T7" fmla="*/ 36 h 1627"/>
                  <a:gd name="T8" fmla="*/ 49 w 428"/>
                  <a:gd name="T9" fmla="*/ 53 h 1627"/>
                  <a:gd name="T10" fmla="*/ 49 w 428"/>
                  <a:gd name="T11" fmla="*/ 66 h 1627"/>
                  <a:gd name="T12" fmla="*/ 55 w 428"/>
                  <a:gd name="T13" fmla="*/ 79 h 1627"/>
                  <a:gd name="T14" fmla="*/ 61 w 428"/>
                  <a:gd name="T15" fmla="*/ 91 h 1627"/>
                  <a:gd name="T16" fmla="*/ 65 w 428"/>
                  <a:gd name="T17" fmla="*/ 105 h 1627"/>
                  <a:gd name="T18" fmla="*/ 160 w 428"/>
                  <a:gd name="T19" fmla="*/ 615 h 1627"/>
                  <a:gd name="T20" fmla="*/ 166 w 428"/>
                  <a:gd name="T21" fmla="*/ 647 h 1627"/>
                  <a:gd name="T22" fmla="*/ 173 w 428"/>
                  <a:gd name="T23" fmla="*/ 678 h 1627"/>
                  <a:gd name="T24" fmla="*/ 180 w 428"/>
                  <a:gd name="T25" fmla="*/ 708 h 1627"/>
                  <a:gd name="T26" fmla="*/ 190 w 428"/>
                  <a:gd name="T27" fmla="*/ 739 h 1627"/>
                  <a:gd name="T28" fmla="*/ 201 w 428"/>
                  <a:gd name="T29" fmla="*/ 767 h 1627"/>
                  <a:gd name="T30" fmla="*/ 215 w 428"/>
                  <a:gd name="T31" fmla="*/ 795 h 1627"/>
                  <a:gd name="T32" fmla="*/ 232 w 428"/>
                  <a:gd name="T33" fmla="*/ 821 h 1627"/>
                  <a:gd name="T34" fmla="*/ 254 w 428"/>
                  <a:gd name="T35" fmla="*/ 845 h 1627"/>
                  <a:gd name="T36" fmla="*/ 293 w 428"/>
                  <a:gd name="T37" fmla="*/ 986 h 1627"/>
                  <a:gd name="T38" fmla="*/ 408 w 428"/>
                  <a:gd name="T39" fmla="*/ 1508 h 1627"/>
                  <a:gd name="T40" fmla="*/ 418 w 428"/>
                  <a:gd name="T41" fmla="*/ 1537 h 1627"/>
                  <a:gd name="T42" fmla="*/ 428 w 428"/>
                  <a:gd name="T43" fmla="*/ 1568 h 1627"/>
                  <a:gd name="T44" fmla="*/ 428 w 428"/>
                  <a:gd name="T45" fmla="*/ 1600 h 1627"/>
                  <a:gd name="T46" fmla="*/ 414 w 428"/>
                  <a:gd name="T47" fmla="*/ 1627 h 1627"/>
                  <a:gd name="T48" fmla="*/ 409 w 428"/>
                  <a:gd name="T49" fmla="*/ 1627 h 1627"/>
                  <a:gd name="T50" fmla="*/ 405 w 428"/>
                  <a:gd name="T51" fmla="*/ 1626 h 1627"/>
                  <a:gd name="T52" fmla="*/ 399 w 428"/>
                  <a:gd name="T53" fmla="*/ 1624 h 1627"/>
                  <a:gd name="T54" fmla="*/ 395 w 428"/>
                  <a:gd name="T55" fmla="*/ 1626 h 1627"/>
                  <a:gd name="T56" fmla="*/ 388 w 428"/>
                  <a:gd name="T57" fmla="*/ 1613 h 1627"/>
                  <a:gd name="T58" fmla="*/ 386 w 428"/>
                  <a:gd name="T59" fmla="*/ 1601 h 1627"/>
                  <a:gd name="T60" fmla="*/ 385 w 428"/>
                  <a:gd name="T61" fmla="*/ 1588 h 1627"/>
                  <a:gd name="T62" fmla="*/ 383 w 428"/>
                  <a:gd name="T63" fmla="*/ 1573 h 1627"/>
                  <a:gd name="T64" fmla="*/ 365 w 428"/>
                  <a:gd name="T65" fmla="*/ 1470 h 1627"/>
                  <a:gd name="T66" fmla="*/ 346 w 428"/>
                  <a:gd name="T67" fmla="*/ 1367 h 1627"/>
                  <a:gd name="T68" fmla="*/ 327 w 428"/>
                  <a:gd name="T69" fmla="*/ 1263 h 1627"/>
                  <a:gd name="T70" fmla="*/ 306 w 428"/>
                  <a:gd name="T71" fmla="*/ 1159 h 1627"/>
                  <a:gd name="T72" fmla="*/ 280 w 428"/>
                  <a:gd name="T73" fmla="*/ 1058 h 1627"/>
                  <a:gd name="T74" fmla="*/ 251 w 428"/>
                  <a:gd name="T75" fmla="*/ 960 h 1627"/>
                  <a:gd name="T76" fmla="*/ 216 w 428"/>
                  <a:gd name="T77" fmla="*/ 865 h 1627"/>
                  <a:gd name="T78" fmla="*/ 176 w 428"/>
                  <a:gd name="T79" fmla="*/ 775 h 1627"/>
                  <a:gd name="T80" fmla="*/ 154 w 428"/>
                  <a:gd name="T81" fmla="*/ 684 h 1627"/>
                  <a:gd name="T82" fmla="*/ 133 w 428"/>
                  <a:gd name="T83" fmla="*/ 593 h 1627"/>
                  <a:gd name="T84" fmla="*/ 111 w 428"/>
                  <a:gd name="T85" fmla="*/ 502 h 1627"/>
                  <a:gd name="T86" fmla="*/ 91 w 428"/>
                  <a:gd name="T87" fmla="*/ 410 h 1627"/>
                  <a:gd name="T88" fmla="*/ 71 w 428"/>
                  <a:gd name="T89" fmla="*/ 320 h 1627"/>
                  <a:gd name="T90" fmla="*/ 51 w 428"/>
                  <a:gd name="T91" fmla="*/ 227 h 1627"/>
                  <a:gd name="T92" fmla="*/ 29 w 428"/>
                  <a:gd name="T93" fmla="*/ 138 h 1627"/>
                  <a:gd name="T94" fmla="*/ 7 w 428"/>
                  <a:gd name="T95" fmla="*/ 47 h 1627"/>
                  <a:gd name="T96" fmla="*/ 10 w 428"/>
                  <a:gd name="T97" fmla="*/ 36 h 1627"/>
                  <a:gd name="T98" fmla="*/ 5 w 428"/>
                  <a:gd name="T99" fmla="*/ 23 h 1627"/>
                  <a:gd name="T100" fmla="*/ 0 w 428"/>
                  <a:gd name="T101" fmla="*/ 11 h 1627"/>
                  <a:gd name="T102" fmla="*/ 9 w 428"/>
                  <a:gd name="T103" fmla="*/ 0 h 1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8" h="1627">
                    <a:moveTo>
                      <a:pt x="9" y="0"/>
                    </a:moveTo>
                    <a:lnTo>
                      <a:pt x="29" y="1"/>
                    </a:lnTo>
                    <a:lnTo>
                      <a:pt x="38" y="16"/>
                    </a:lnTo>
                    <a:lnTo>
                      <a:pt x="42" y="36"/>
                    </a:lnTo>
                    <a:lnTo>
                      <a:pt x="49" y="53"/>
                    </a:lnTo>
                    <a:lnTo>
                      <a:pt x="49" y="66"/>
                    </a:lnTo>
                    <a:lnTo>
                      <a:pt x="55" y="79"/>
                    </a:lnTo>
                    <a:lnTo>
                      <a:pt x="61" y="91"/>
                    </a:lnTo>
                    <a:lnTo>
                      <a:pt x="65" y="105"/>
                    </a:lnTo>
                    <a:lnTo>
                      <a:pt x="160" y="615"/>
                    </a:lnTo>
                    <a:lnTo>
                      <a:pt x="166" y="647"/>
                    </a:lnTo>
                    <a:lnTo>
                      <a:pt x="173" y="678"/>
                    </a:lnTo>
                    <a:lnTo>
                      <a:pt x="180" y="708"/>
                    </a:lnTo>
                    <a:lnTo>
                      <a:pt x="190" y="739"/>
                    </a:lnTo>
                    <a:lnTo>
                      <a:pt x="201" y="767"/>
                    </a:lnTo>
                    <a:lnTo>
                      <a:pt x="215" y="795"/>
                    </a:lnTo>
                    <a:lnTo>
                      <a:pt x="232" y="821"/>
                    </a:lnTo>
                    <a:lnTo>
                      <a:pt x="254" y="845"/>
                    </a:lnTo>
                    <a:lnTo>
                      <a:pt x="293" y="986"/>
                    </a:lnTo>
                    <a:lnTo>
                      <a:pt x="408" y="1508"/>
                    </a:lnTo>
                    <a:lnTo>
                      <a:pt x="418" y="1537"/>
                    </a:lnTo>
                    <a:lnTo>
                      <a:pt x="428" y="1568"/>
                    </a:lnTo>
                    <a:lnTo>
                      <a:pt x="428" y="1600"/>
                    </a:lnTo>
                    <a:lnTo>
                      <a:pt x="414" y="1627"/>
                    </a:lnTo>
                    <a:lnTo>
                      <a:pt x="409" y="1627"/>
                    </a:lnTo>
                    <a:lnTo>
                      <a:pt x="405" y="1626"/>
                    </a:lnTo>
                    <a:lnTo>
                      <a:pt x="399" y="1624"/>
                    </a:lnTo>
                    <a:lnTo>
                      <a:pt x="395" y="1626"/>
                    </a:lnTo>
                    <a:lnTo>
                      <a:pt x="388" y="1613"/>
                    </a:lnTo>
                    <a:lnTo>
                      <a:pt x="386" y="1601"/>
                    </a:lnTo>
                    <a:lnTo>
                      <a:pt x="385" y="1588"/>
                    </a:lnTo>
                    <a:lnTo>
                      <a:pt x="383" y="1573"/>
                    </a:lnTo>
                    <a:lnTo>
                      <a:pt x="365" y="1470"/>
                    </a:lnTo>
                    <a:lnTo>
                      <a:pt x="346" y="1367"/>
                    </a:lnTo>
                    <a:lnTo>
                      <a:pt x="327" y="1263"/>
                    </a:lnTo>
                    <a:lnTo>
                      <a:pt x="306" y="1159"/>
                    </a:lnTo>
                    <a:lnTo>
                      <a:pt x="280" y="1058"/>
                    </a:lnTo>
                    <a:lnTo>
                      <a:pt x="251" y="960"/>
                    </a:lnTo>
                    <a:lnTo>
                      <a:pt x="216" y="865"/>
                    </a:lnTo>
                    <a:lnTo>
                      <a:pt x="176" y="775"/>
                    </a:lnTo>
                    <a:lnTo>
                      <a:pt x="154" y="684"/>
                    </a:lnTo>
                    <a:lnTo>
                      <a:pt x="133" y="593"/>
                    </a:lnTo>
                    <a:lnTo>
                      <a:pt x="111" y="502"/>
                    </a:lnTo>
                    <a:lnTo>
                      <a:pt x="91" y="410"/>
                    </a:lnTo>
                    <a:lnTo>
                      <a:pt x="71" y="320"/>
                    </a:lnTo>
                    <a:lnTo>
                      <a:pt x="51" y="227"/>
                    </a:lnTo>
                    <a:lnTo>
                      <a:pt x="29" y="138"/>
                    </a:lnTo>
                    <a:lnTo>
                      <a:pt x="7" y="47"/>
                    </a:lnTo>
                    <a:lnTo>
                      <a:pt x="10" y="36"/>
                    </a:lnTo>
                    <a:lnTo>
                      <a:pt x="5" y="23"/>
                    </a:ln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19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6" name="Freeform 34"/>
              <p:cNvSpPr>
                <a:spLocks/>
              </p:cNvSpPr>
              <p:nvPr/>
            </p:nvSpPr>
            <p:spPr bwMode="auto">
              <a:xfrm>
                <a:off x="5852" y="1845"/>
                <a:ext cx="78" cy="46"/>
              </a:xfrm>
              <a:custGeom>
                <a:avLst/>
                <a:gdLst>
                  <a:gd name="T0" fmla="*/ 78 w 78"/>
                  <a:gd name="T1" fmla="*/ 46 h 46"/>
                  <a:gd name="T2" fmla="*/ 71 w 78"/>
                  <a:gd name="T3" fmla="*/ 45 h 46"/>
                  <a:gd name="T4" fmla="*/ 62 w 78"/>
                  <a:gd name="T5" fmla="*/ 44 h 46"/>
                  <a:gd name="T6" fmla="*/ 53 w 78"/>
                  <a:gd name="T7" fmla="*/ 42 h 46"/>
                  <a:gd name="T8" fmla="*/ 45 w 78"/>
                  <a:gd name="T9" fmla="*/ 39 h 46"/>
                  <a:gd name="T10" fmla="*/ 35 w 78"/>
                  <a:gd name="T11" fmla="*/ 36 h 46"/>
                  <a:gd name="T12" fmla="*/ 25 w 78"/>
                  <a:gd name="T13" fmla="*/ 33 h 46"/>
                  <a:gd name="T14" fmla="*/ 15 w 78"/>
                  <a:gd name="T15" fmla="*/ 32 h 46"/>
                  <a:gd name="T16" fmla="*/ 6 w 78"/>
                  <a:gd name="T17" fmla="*/ 29 h 46"/>
                  <a:gd name="T18" fmla="*/ 6 w 78"/>
                  <a:gd name="T19" fmla="*/ 22 h 46"/>
                  <a:gd name="T20" fmla="*/ 5 w 78"/>
                  <a:gd name="T21" fmla="*/ 13 h 46"/>
                  <a:gd name="T22" fmla="*/ 3 w 78"/>
                  <a:gd name="T23" fmla="*/ 6 h 46"/>
                  <a:gd name="T24" fmla="*/ 0 w 78"/>
                  <a:gd name="T25" fmla="*/ 0 h 46"/>
                  <a:gd name="T26" fmla="*/ 78 w 78"/>
                  <a:gd name="T2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6">
                    <a:moveTo>
                      <a:pt x="78" y="46"/>
                    </a:moveTo>
                    <a:lnTo>
                      <a:pt x="71" y="45"/>
                    </a:lnTo>
                    <a:lnTo>
                      <a:pt x="62" y="44"/>
                    </a:lnTo>
                    <a:lnTo>
                      <a:pt x="53" y="42"/>
                    </a:lnTo>
                    <a:lnTo>
                      <a:pt x="45" y="39"/>
                    </a:lnTo>
                    <a:lnTo>
                      <a:pt x="35" y="36"/>
                    </a:lnTo>
                    <a:lnTo>
                      <a:pt x="25" y="33"/>
                    </a:lnTo>
                    <a:lnTo>
                      <a:pt x="15" y="32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5" y="13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8" y="46"/>
                    </a:lnTo>
                    <a:close/>
                  </a:path>
                </a:pathLst>
              </a:custGeom>
              <a:solidFill>
                <a:srgbClr val="BF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7" name="Freeform 35"/>
              <p:cNvSpPr>
                <a:spLocks/>
              </p:cNvSpPr>
              <p:nvPr/>
            </p:nvSpPr>
            <p:spPr bwMode="auto">
              <a:xfrm>
                <a:off x="5947" y="2305"/>
                <a:ext cx="182" cy="266"/>
              </a:xfrm>
              <a:custGeom>
                <a:avLst/>
                <a:gdLst>
                  <a:gd name="T0" fmla="*/ 31 w 182"/>
                  <a:gd name="T1" fmla="*/ 0 h 266"/>
                  <a:gd name="T2" fmla="*/ 45 w 182"/>
                  <a:gd name="T3" fmla="*/ 6 h 266"/>
                  <a:gd name="T4" fmla="*/ 59 w 182"/>
                  <a:gd name="T5" fmla="*/ 10 h 266"/>
                  <a:gd name="T6" fmla="*/ 74 w 182"/>
                  <a:gd name="T7" fmla="*/ 13 h 266"/>
                  <a:gd name="T8" fmla="*/ 90 w 182"/>
                  <a:gd name="T9" fmla="*/ 14 h 266"/>
                  <a:gd name="T10" fmla="*/ 104 w 182"/>
                  <a:gd name="T11" fmla="*/ 17 h 266"/>
                  <a:gd name="T12" fmla="*/ 118 w 182"/>
                  <a:gd name="T13" fmla="*/ 20 h 266"/>
                  <a:gd name="T14" fmla="*/ 133 w 182"/>
                  <a:gd name="T15" fmla="*/ 24 h 266"/>
                  <a:gd name="T16" fmla="*/ 147 w 182"/>
                  <a:gd name="T17" fmla="*/ 30 h 266"/>
                  <a:gd name="T18" fmla="*/ 160 w 182"/>
                  <a:gd name="T19" fmla="*/ 39 h 266"/>
                  <a:gd name="T20" fmla="*/ 170 w 182"/>
                  <a:gd name="T21" fmla="*/ 52 h 266"/>
                  <a:gd name="T22" fmla="*/ 177 w 182"/>
                  <a:gd name="T23" fmla="*/ 66 h 266"/>
                  <a:gd name="T24" fmla="*/ 182 w 182"/>
                  <a:gd name="T25" fmla="*/ 83 h 266"/>
                  <a:gd name="T26" fmla="*/ 180 w 182"/>
                  <a:gd name="T27" fmla="*/ 106 h 266"/>
                  <a:gd name="T28" fmla="*/ 175 w 182"/>
                  <a:gd name="T29" fmla="*/ 128 h 266"/>
                  <a:gd name="T30" fmla="*/ 163 w 182"/>
                  <a:gd name="T31" fmla="*/ 148 h 266"/>
                  <a:gd name="T32" fmla="*/ 150 w 182"/>
                  <a:gd name="T33" fmla="*/ 168 h 266"/>
                  <a:gd name="T34" fmla="*/ 133 w 182"/>
                  <a:gd name="T35" fmla="*/ 187 h 266"/>
                  <a:gd name="T36" fmla="*/ 117 w 182"/>
                  <a:gd name="T37" fmla="*/ 206 h 266"/>
                  <a:gd name="T38" fmla="*/ 101 w 182"/>
                  <a:gd name="T39" fmla="*/ 224 h 266"/>
                  <a:gd name="T40" fmla="*/ 87 w 182"/>
                  <a:gd name="T41" fmla="*/ 245 h 266"/>
                  <a:gd name="T42" fmla="*/ 58 w 182"/>
                  <a:gd name="T43" fmla="*/ 266 h 266"/>
                  <a:gd name="T44" fmla="*/ 55 w 182"/>
                  <a:gd name="T45" fmla="*/ 252 h 266"/>
                  <a:gd name="T46" fmla="*/ 51 w 182"/>
                  <a:gd name="T47" fmla="*/ 237 h 266"/>
                  <a:gd name="T48" fmla="*/ 43 w 182"/>
                  <a:gd name="T49" fmla="*/ 223 h 266"/>
                  <a:gd name="T50" fmla="*/ 38 w 182"/>
                  <a:gd name="T51" fmla="*/ 207 h 266"/>
                  <a:gd name="T52" fmla="*/ 35 w 182"/>
                  <a:gd name="T53" fmla="*/ 194 h 266"/>
                  <a:gd name="T54" fmla="*/ 35 w 182"/>
                  <a:gd name="T55" fmla="*/ 181 h 266"/>
                  <a:gd name="T56" fmla="*/ 43 w 182"/>
                  <a:gd name="T57" fmla="*/ 170 h 266"/>
                  <a:gd name="T58" fmla="*/ 59 w 182"/>
                  <a:gd name="T59" fmla="*/ 161 h 266"/>
                  <a:gd name="T60" fmla="*/ 71 w 182"/>
                  <a:gd name="T61" fmla="*/ 142 h 266"/>
                  <a:gd name="T62" fmla="*/ 79 w 182"/>
                  <a:gd name="T63" fmla="*/ 121 h 266"/>
                  <a:gd name="T64" fmla="*/ 82 w 182"/>
                  <a:gd name="T65" fmla="*/ 101 h 266"/>
                  <a:gd name="T66" fmla="*/ 77 w 182"/>
                  <a:gd name="T67" fmla="*/ 78 h 266"/>
                  <a:gd name="T68" fmla="*/ 71 w 182"/>
                  <a:gd name="T69" fmla="*/ 70 h 266"/>
                  <a:gd name="T70" fmla="*/ 64 w 182"/>
                  <a:gd name="T71" fmla="*/ 65 h 266"/>
                  <a:gd name="T72" fmla="*/ 55 w 182"/>
                  <a:gd name="T73" fmla="*/ 60 h 266"/>
                  <a:gd name="T74" fmla="*/ 46 w 182"/>
                  <a:gd name="T75" fmla="*/ 57 h 266"/>
                  <a:gd name="T76" fmla="*/ 38 w 182"/>
                  <a:gd name="T77" fmla="*/ 55 h 266"/>
                  <a:gd name="T78" fmla="*/ 28 w 182"/>
                  <a:gd name="T79" fmla="*/ 53 h 266"/>
                  <a:gd name="T80" fmla="*/ 18 w 182"/>
                  <a:gd name="T81" fmla="*/ 55 h 266"/>
                  <a:gd name="T82" fmla="*/ 7 w 182"/>
                  <a:gd name="T83" fmla="*/ 56 h 266"/>
                  <a:gd name="T84" fmla="*/ 2 w 182"/>
                  <a:gd name="T85" fmla="*/ 47 h 266"/>
                  <a:gd name="T86" fmla="*/ 0 w 182"/>
                  <a:gd name="T87" fmla="*/ 39 h 266"/>
                  <a:gd name="T88" fmla="*/ 3 w 182"/>
                  <a:gd name="T89" fmla="*/ 31 h 266"/>
                  <a:gd name="T90" fmla="*/ 9 w 182"/>
                  <a:gd name="T91" fmla="*/ 26 h 266"/>
                  <a:gd name="T92" fmla="*/ 15 w 182"/>
                  <a:gd name="T93" fmla="*/ 18 h 266"/>
                  <a:gd name="T94" fmla="*/ 20 w 182"/>
                  <a:gd name="T95" fmla="*/ 13 h 266"/>
                  <a:gd name="T96" fmla="*/ 26 w 182"/>
                  <a:gd name="T97" fmla="*/ 7 h 266"/>
                  <a:gd name="T98" fmla="*/ 31 w 182"/>
                  <a:gd name="T9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2" h="266">
                    <a:moveTo>
                      <a:pt x="31" y="0"/>
                    </a:moveTo>
                    <a:lnTo>
                      <a:pt x="45" y="6"/>
                    </a:lnTo>
                    <a:lnTo>
                      <a:pt x="59" y="10"/>
                    </a:lnTo>
                    <a:lnTo>
                      <a:pt x="74" y="13"/>
                    </a:lnTo>
                    <a:lnTo>
                      <a:pt x="90" y="14"/>
                    </a:lnTo>
                    <a:lnTo>
                      <a:pt x="104" y="17"/>
                    </a:lnTo>
                    <a:lnTo>
                      <a:pt x="118" y="20"/>
                    </a:lnTo>
                    <a:lnTo>
                      <a:pt x="133" y="24"/>
                    </a:lnTo>
                    <a:lnTo>
                      <a:pt x="147" y="30"/>
                    </a:lnTo>
                    <a:lnTo>
                      <a:pt x="160" y="39"/>
                    </a:lnTo>
                    <a:lnTo>
                      <a:pt x="170" y="52"/>
                    </a:lnTo>
                    <a:lnTo>
                      <a:pt x="177" y="66"/>
                    </a:lnTo>
                    <a:lnTo>
                      <a:pt x="182" y="83"/>
                    </a:lnTo>
                    <a:lnTo>
                      <a:pt x="180" y="106"/>
                    </a:lnTo>
                    <a:lnTo>
                      <a:pt x="175" y="128"/>
                    </a:lnTo>
                    <a:lnTo>
                      <a:pt x="163" y="148"/>
                    </a:lnTo>
                    <a:lnTo>
                      <a:pt x="150" y="168"/>
                    </a:lnTo>
                    <a:lnTo>
                      <a:pt x="133" y="187"/>
                    </a:lnTo>
                    <a:lnTo>
                      <a:pt x="117" y="206"/>
                    </a:lnTo>
                    <a:lnTo>
                      <a:pt x="101" y="224"/>
                    </a:lnTo>
                    <a:lnTo>
                      <a:pt x="87" y="245"/>
                    </a:lnTo>
                    <a:lnTo>
                      <a:pt x="58" y="266"/>
                    </a:lnTo>
                    <a:lnTo>
                      <a:pt x="55" y="252"/>
                    </a:lnTo>
                    <a:lnTo>
                      <a:pt x="51" y="237"/>
                    </a:lnTo>
                    <a:lnTo>
                      <a:pt x="43" y="223"/>
                    </a:lnTo>
                    <a:lnTo>
                      <a:pt x="38" y="207"/>
                    </a:lnTo>
                    <a:lnTo>
                      <a:pt x="35" y="194"/>
                    </a:lnTo>
                    <a:lnTo>
                      <a:pt x="35" y="181"/>
                    </a:lnTo>
                    <a:lnTo>
                      <a:pt x="43" y="170"/>
                    </a:lnTo>
                    <a:lnTo>
                      <a:pt x="59" y="161"/>
                    </a:lnTo>
                    <a:lnTo>
                      <a:pt x="71" y="142"/>
                    </a:lnTo>
                    <a:lnTo>
                      <a:pt x="79" y="121"/>
                    </a:lnTo>
                    <a:lnTo>
                      <a:pt x="82" y="101"/>
                    </a:lnTo>
                    <a:lnTo>
                      <a:pt x="77" y="78"/>
                    </a:lnTo>
                    <a:lnTo>
                      <a:pt x="71" y="70"/>
                    </a:lnTo>
                    <a:lnTo>
                      <a:pt x="64" y="65"/>
                    </a:lnTo>
                    <a:lnTo>
                      <a:pt x="55" y="60"/>
                    </a:lnTo>
                    <a:lnTo>
                      <a:pt x="46" y="57"/>
                    </a:lnTo>
                    <a:lnTo>
                      <a:pt x="38" y="55"/>
                    </a:lnTo>
                    <a:lnTo>
                      <a:pt x="28" y="53"/>
                    </a:lnTo>
                    <a:lnTo>
                      <a:pt x="18" y="55"/>
                    </a:lnTo>
                    <a:lnTo>
                      <a:pt x="7" y="56"/>
                    </a:lnTo>
                    <a:lnTo>
                      <a:pt x="2" y="47"/>
                    </a:lnTo>
                    <a:lnTo>
                      <a:pt x="0" y="39"/>
                    </a:lnTo>
                    <a:lnTo>
                      <a:pt x="3" y="31"/>
                    </a:lnTo>
                    <a:lnTo>
                      <a:pt x="9" y="26"/>
                    </a:lnTo>
                    <a:lnTo>
                      <a:pt x="15" y="18"/>
                    </a:lnTo>
                    <a:lnTo>
                      <a:pt x="20" y="13"/>
                    </a:lnTo>
                    <a:lnTo>
                      <a:pt x="26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E2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8" name="Freeform 36"/>
              <p:cNvSpPr>
                <a:spLocks/>
              </p:cNvSpPr>
              <p:nvPr/>
            </p:nvSpPr>
            <p:spPr bwMode="auto">
              <a:xfrm>
                <a:off x="5962" y="2390"/>
                <a:ext cx="39" cy="70"/>
              </a:xfrm>
              <a:custGeom>
                <a:avLst/>
                <a:gdLst>
                  <a:gd name="T0" fmla="*/ 0 w 39"/>
                  <a:gd name="T1" fmla="*/ 0 h 70"/>
                  <a:gd name="T2" fmla="*/ 10 w 39"/>
                  <a:gd name="T3" fmla="*/ 0 h 70"/>
                  <a:gd name="T4" fmla="*/ 20 w 39"/>
                  <a:gd name="T5" fmla="*/ 1 h 70"/>
                  <a:gd name="T6" fmla="*/ 28 w 39"/>
                  <a:gd name="T7" fmla="*/ 6 h 70"/>
                  <a:gd name="T8" fmla="*/ 36 w 39"/>
                  <a:gd name="T9" fmla="*/ 14 h 70"/>
                  <a:gd name="T10" fmla="*/ 39 w 39"/>
                  <a:gd name="T11" fmla="*/ 30 h 70"/>
                  <a:gd name="T12" fmla="*/ 33 w 39"/>
                  <a:gd name="T13" fmla="*/ 44 h 70"/>
                  <a:gd name="T14" fmla="*/ 24 w 39"/>
                  <a:gd name="T15" fmla="*/ 57 h 70"/>
                  <a:gd name="T16" fmla="*/ 16 w 39"/>
                  <a:gd name="T17" fmla="*/ 70 h 70"/>
                  <a:gd name="T18" fmla="*/ 8 w 39"/>
                  <a:gd name="T19" fmla="*/ 53 h 70"/>
                  <a:gd name="T20" fmla="*/ 5 w 39"/>
                  <a:gd name="T21" fmla="*/ 34 h 70"/>
                  <a:gd name="T22" fmla="*/ 4 w 39"/>
                  <a:gd name="T23" fmla="*/ 17 h 70"/>
                  <a:gd name="T24" fmla="*/ 0 w 39"/>
                  <a:gd name="T2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70">
                    <a:moveTo>
                      <a:pt x="0" y="0"/>
                    </a:moveTo>
                    <a:lnTo>
                      <a:pt x="10" y="0"/>
                    </a:lnTo>
                    <a:lnTo>
                      <a:pt x="20" y="1"/>
                    </a:lnTo>
                    <a:lnTo>
                      <a:pt x="28" y="6"/>
                    </a:lnTo>
                    <a:lnTo>
                      <a:pt x="36" y="14"/>
                    </a:lnTo>
                    <a:lnTo>
                      <a:pt x="39" y="30"/>
                    </a:lnTo>
                    <a:lnTo>
                      <a:pt x="33" y="44"/>
                    </a:lnTo>
                    <a:lnTo>
                      <a:pt x="24" y="57"/>
                    </a:lnTo>
                    <a:lnTo>
                      <a:pt x="16" y="70"/>
                    </a:lnTo>
                    <a:lnTo>
                      <a:pt x="8" y="53"/>
                    </a:lnTo>
                    <a:lnTo>
                      <a:pt x="5" y="34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9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89" name="Freeform 37"/>
              <p:cNvSpPr>
                <a:spLocks/>
              </p:cNvSpPr>
              <p:nvPr/>
            </p:nvSpPr>
            <p:spPr bwMode="auto">
              <a:xfrm>
                <a:off x="6042" y="2565"/>
                <a:ext cx="19" cy="97"/>
              </a:xfrm>
              <a:custGeom>
                <a:avLst/>
                <a:gdLst>
                  <a:gd name="T0" fmla="*/ 0 w 19"/>
                  <a:gd name="T1" fmla="*/ 8 h 97"/>
                  <a:gd name="T2" fmla="*/ 3 w 19"/>
                  <a:gd name="T3" fmla="*/ 8 h 97"/>
                  <a:gd name="T4" fmla="*/ 6 w 19"/>
                  <a:gd name="T5" fmla="*/ 6 h 97"/>
                  <a:gd name="T6" fmla="*/ 8 w 19"/>
                  <a:gd name="T7" fmla="*/ 3 h 97"/>
                  <a:gd name="T8" fmla="*/ 9 w 19"/>
                  <a:gd name="T9" fmla="*/ 0 h 97"/>
                  <a:gd name="T10" fmla="*/ 19 w 19"/>
                  <a:gd name="T11" fmla="*/ 97 h 97"/>
                  <a:gd name="T12" fmla="*/ 6 w 19"/>
                  <a:gd name="T13" fmla="*/ 78 h 97"/>
                  <a:gd name="T14" fmla="*/ 2 w 19"/>
                  <a:gd name="T15" fmla="*/ 54 h 97"/>
                  <a:gd name="T16" fmla="*/ 0 w 19"/>
                  <a:gd name="T17" fmla="*/ 29 h 97"/>
                  <a:gd name="T18" fmla="*/ 0 w 19"/>
                  <a:gd name="T1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97">
                    <a:moveTo>
                      <a:pt x="0" y="8"/>
                    </a:moveTo>
                    <a:lnTo>
                      <a:pt x="3" y="8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9" y="0"/>
                    </a:lnTo>
                    <a:lnTo>
                      <a:pt x="19" y="97"/>
                    </a:lnTo>
                    <a:lnTo>
                      <a:pt x="6" y="78"/>
                    </a:lnTo>
                    <a:lnTo>
                      <a:pt x="2" y="54"/>
                    </a:lnTo>
                    <a:lnTo>
                      <a:pt x="0" y="2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19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0" name="Freeform 38"/>
              <p:cNvSpPr>
                <a:spLocks/>
              </p:cNvSpPr>
              <p:nvPr/>
            </p:nvSpPr>
            <p:spPr bwMode="auto">
              <a:xfrm>
                <a:off x="5975" y="1903"/>
                <a:ext cx="34" cy="98"/>
              </a:xfrm>
              <a:custGeom>
                <a:avLst/>
                <a:gdLst>
                  <a:gd name="T0" fmla="*/ 0 w 34"/>
                  <a:gd name="T1" fmla="*/ 0 h 98"/>
                  <a:gd name="T2" fmla="*/ 18 w 34"/>
                  <a:gd name="T3" fmla="*/ 4 h 98"/>
                  <a:gd name="T4" fmla="*/ 30 w 34"/>
                  <a:gd name="T5" fmla="*/ 11 h 98"/>
                  <a:gd name="T6" fmla="*/ 34 w 34"/>
                  <a:gd name="T7" fmla="*/ 24 h 98"/>
                  <a:gd name="T8" fmla="*/ 33 w 34"/>
                  <a:gd name="T9" fmla="*/ 37 h 98"/>
                  <a:gd name="T10" fmla="*/ 30 w 34"/>
                  <a:gd name="T11" fmla="*/ 53 h 98"/>
                  <a:gd name="T12" fmla="*/ 26 w 34"/>
                  <a:gd name="T13" fmla="*/ 69 h 98"/>
                  <a:gd name="T14" fmla="*/ 23 w 34"/>
                  <a:gd name="T15" fmla="*/ 85 h 98"/>
                  <a:gd name="T16" fmla="*/ 23 w 34"/>
                  <a:gd name="T17" fmla="*/ 98 h 98"/>
                  <a:gd name="T18" fmla="*/ 18 w 34"/>
                  <a:gd name="T19" fmla="*/ 81 h 98"/>
                  <a:gd name="T20" fmla="*/ 11 w 34"/>
                  <a:gd name="T21" fmla="*/ 56 h 98"/>
                  <a:gd name="T22" fmla="*/ 4 w 34"/>
                  <a:gd name="T23" fmla="*/ 27 h 98"/>
                  <a:gd name="T24" fmla="*/ 0 w 34"/>
                  <a:gd name="T25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98">
                    <a:moveTo>
                      <a:pt x="0" y="0"/>
                    </a:moveTo>
                    <a:lnTo>
                      <a:pt x="18" y="4"/>
                    </a:lnTo>
                    <a:lnTo>
                      <a:pt x="30" y="11"/>
                    </a:lnTo>
                    <a:lnTo>
                      <a:pt x="34" y="24"/>
                    </a:lnTo>
                    <a:lnTo>
                      <a:pt x="33" y="37"/>
                    </a:lnTo>
                    <a:lnTo>
                      <a:pt x="30" y="53"/>
                    </a:lnTo>
                    <a:lnTo>
                      <a:pt x="26" y="69"/>
                    </a:lnTo>
                    <a:lnTo>
                      <a:pt x="23" y="85"/>
                    </a:lnTo>
                    <a:lnTo>
                      <a:pt x="23" y="98"/>
                    </a:lnTo>
                    <a:lnTo>
                      <a:pt x="18" y="81"/>
                    </a:lnTo>
                    <a:lnTo>
                      <a:pt x="11" y="56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9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1" name="Freeform 39"/>
              <p:cNvSpPr>
                <a:spLocks/>
              </p:cNvSpPr>
              <p:nvPr/>
            </p:nvSpPr>
            <p:spPr bwMode="auto">
              <a:xfrm>
                <a:off x="6160" y="3447"/>
                <a:ext cx="88" cy="131"/>
              </a:xfrm>
              <a:custGeom>
                <a:avLst/>
                <a:gdLst>
                  <a:gd name="T0" fmla="*/ 0 w 88"/>
                  <a:gd name="T1" fmla="*/ 42 h 131"/>
                  <a:gd name="T2" fmla="*/ 12 w 88"/>
                  <a:gd name="T3" fmla="*/ 42 h 131"/>
                  <a:gd name="T4" fmla="*/ 22 w 88"/>
                  <a:gd name="T5" fmla="*/ 39 h 131"/>
                  <a:gd name="T6" fmla="*/ 32 w 88"/>
                  <a:gd name="T7" fmla="*/ 34 h 131"/>
                  <a:gd name="T8" fmla="*/ 42 w 88"/>
                  <a:gd name="T9" fmla="*/ 29 h 131"/>
                  <a:gd name="T10" fmla="*/ 51 w 88"/>
                  <a:gd name="T11" fmla="*/ 23 h 131"/>
                  <a:gd name="T12" fmla="*/ 58 w 88"/>
                  <a:gd name="T13" fmla="*/ 16 h 131"/>
                  <a:gd name="T14" fmla="*/ 65 w 88"/>
                  <a:gd name="T15" fmla="*/ 8 h 131"/>
                  <a:gd name="T16" fmla="*/ 72 w 88"/>
                  <a:gd name="T17" fmla="*/ 0 h 131"/>
                  <a:gd name="T18" fmla="*/ 80 w 88"/>
                  <a:gd name="T19" fmla="*/ 26 h 131"/>
                  <a:gd name="T20" fmla="*/ 87 w 88"/>
                  <a:gd name="T21" fmla="*/ 52 h 131"/>
                  <a:gd name="T22" fmla="*/ 88 w 88"/>
                  <a:gd name="T23" fmla="*/ 78 h 131"/>
                  <a:gd name="T24" fmla="*/ 80 w 88"/>
                  <a:gd name="T25" fmla="*/ 104 h 131"/>
                  <a:gd name="T26" fmla="*/ 74 w 88"/>
                  <a:gd name="T27" fmla="*/ 108 h 131"/>
                  <a:gd name="T28" fmla="*/ 68 w 88"/>
                  <a:gd name="T29" fmla="*/ 111 h 131"/>
                  <a:gd name="T30" fmla="*/ 64 w 88"/>
                  <a:gd name="T31" fmla="*/ 116 h 131"/>
                  <a:gd name="T32" fmla="*/ 58 w 88"/>
                  <a:gd name="T33" fmla="*/ 121 h 131"/>
                  <a:gd name="T34" fmla="*/ 52 w 88"/>
                  <a:gd name="T35" fmla="*/ 125 h 131"/>
                  <a:gd name="T36" fmla="*/ 47 w 88"/>
                  <a:gd name="T37" fmla="*/ 128 h 131"/>
                  <a:gd name="T38" fmla="*/ 39 w 88"/>
                  <a:gd name="T39" fmla="*/ 129 h 131"/>
                  <a:gd name="T40" fmla="*/ 32 w 88"/>
                  <a:gd name="T41" fmla="*/ 131 h 131"/>
                  <a:gd name="T42" fmla="*/ 22 w 88"/>
                  <a:gd name="T43" fmla="*/ 109 h 131"/>
                  <a:gd name="T44" fmla="*/ 12 w 88"/>
                  <a:gd name="T45" fmla="*/ 88 h 131"/>
                  <a:gd name="T46" fmla="*/ 5 w 88"/>
                  <a:gd name="T47" fmla="*/ 66 h 131"/>
                  <a:gd name="T48" fmla="*/ 0 w 88"/>
                  <a:gd name="T49" fmla="*/ 4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31">
                    <a:moveTo>
                      <a:pt x="0" y="42"/>
                    </a:moveTo>
                    <a:lnTo>
                      <a:pt x="12" y="42"/>
                    </a:lnTo>
                    <a:lnTo>
                      <a:pt x="22" y="39"/>
                    </a:lnTo>
                    <a:lnTo>
                      <a:pt x="32" y="34"/>
                    </a:lnTo>
                    <a:lnTo>
                      <a:pt x="42" y="29"/>
                    </a:lnTo>
                    <a:lnTo>
                      <a:pt x="51" y="23"/>
                    </a:lnTo>
                    <a:lnTo>
                      <a:pt x="58" y="16"/>
                    </a:lnTo>
                    <a:lnTo>
                      <a:pt x="65" y="8"/>
                    </a:lnTo>
                    <a:lnTo>
                      <a:pt x="72" y="0"/>
                    </a:lnTo>
                    <a:lnTo>
                      <a:pt x="80" y="26"/>
                    </a:lnTo>
                    <a:lnTo>
                      <a:pt x="87" y="52"/>
                    </a:lnTo>
                    <a:lnTo>
                      <a:pt x="88" y="78"/>
                    </a:lnTo>
                    <a:lnTo>
                      <a:pt x="80" y="104"/>
                    </a:lnTo>
                    <a:lnTo>
                      <a:pt x="74" y="108"/>
                    </a:lnTo>
                    <a:lnTo>
                      <a:pt x="68" y="111"/>
                    </a:lnTo>
                    <a:lnTo>
                      <a:pt x="64" y="116"/>
                    </a:lnTo>
                    <a:lnTo>
                      <a:pt x="58" y="121"/>
                    </a:lnTo>
                    <a:lnTo>
                      <a:pt x="52" y="125"/>
                    </a:lnTo>
                    <a:lnTo>
                      <a:pt x="47" y="128"/>
                    </a:lnTo>
                    <a:lnTo>
                      <a:pt x="39" y="129"/>
                    </a:lnTo>
                    <a:lnTo>
                      <a:pt x="32" y="131"/>
                    </a:lnTo>
                    <a:lnTo>
                      <a:pt x="22" y="109"/>
                    </a:lnTo>
                    <a:lnTo>
                      <a:pt x="12" y="88"/>
                    </a:lnTo>
                    <a:lnTo>
                      <a:pt x="5" y="6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9E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2" name="Freeform 40"/>
              <p:cNvSpPr>
                <a:spLocks/>
              </p:cNvSpPr>
              <p:nvPr/>
            </p:nvSpPr>
            <p:spPr bwMode="auto">
              <a:xfrm>
                <a:off x="5299" y="2616"/>
                <a:ext cx="157" cy="886"/>
              </a:xfrm>
              <a:custGeom>
                <a:avLst/>
                <a:gdLst>
                  <a:gd name="T0" fmla="*/ 0 w 157"/>
                  <a:gd name="T1" fmla="*/ 861 h 886"/>
                  <a:gd name="T2" fmla="*/ 49 w 157"/>
                  <a:gd name="T3" fmla="*/ 688 h 886"/>
                  <a:gd name="T4" fmla="*/ 46 w 157"/>
                  <a:gd name="T5" fmla="*/ 636 h 886"/>
                  <a:gd name="T6" fmla="*/ 13 w 157"/>
                  <a:gd name="T7" fmla="*/ 590 h 886"/>
                  <a:gd name="T8" fmla="*/ 75 w 157"/>
                  <a:gd name="T9" fmla="*/ 520 h 886"/>
                  <a:gd name="T10" fmla="*/ 49 w 157"/>
                  <a:gd name="T11" fmla="*/ 259 h 886"/>
                  <a:gd name="T12" fmla="*/ 52 w 157"/>
                  <a:gd name="T13" fmla="*/ 250 h 886"/>
                  <a:gd name="T14" fmla="*/ 58 w 157"/>
                  <a:gd name="T15" fmla="*/ 226 h 886"/>
                  <a:gd name="T16" fmla="*/ 66 w 157"/>
                  <a:gd name="T17" fmla="*/ 191 h 886"/>
                  <a:gd name="T18" fmla="*/ 76 w 157"/>
                  <a:gd name="T19" fmla="*/ 148 h 886"/>
                  <a:gd name="T20" fmla="*/ 85 w 157"/>
                  <a:gd name="T21" fmla="*/ 105 h 886"/>
                  <a:gd name="T22" fmla="*/ 92 w 157"/>
                  <a:gd name="T23" fmla="*/ 62 h 886"/>
                  <a:gd name="T24" fmla="*/ 98 w 157"/>
                  <a:gd name="T25" fmla="*/ 26 h 886"/>
                  <a:gd name="T26" fmla="*/ 98 w 157"/>
                  <a:gd name="T27" fmla="*/ 0 h 886"/>
                  <a:gd name="T28" fmla="*/ 157 w 157"/>
                  <a:gd name="T29" fmla="*/ 217 h 886"/>
                  <a:gd name="T30" fmla="*/ 154 w 157"/>
                  <a:gd name="T31" fmla="*/ 227 h 886"/>
                  <a:gd name="T32" fmla="*/ 148 w 157"/>
                  <a:gd name="T33" fmla="*/ 256 h 886"/>
                  <a:gd name="T34" fmla="*/ 138 w 157"/>
                  <a:gd name="T35" fmla="*/ 295 h 886"/>
                  <a:gd name="T36" fmla="*/ 128 w 157"/>
                  <a:gd name="T37" fmla="*/ 343 h 886"/>
                  <a:gd name="T38" fmla="*/ 117 w 157"/>
                  <a:gd name="T39" fmla="*/ 390 h 886"/>
                  <a:gd name="T40" fmla="*/ 107 w 157"/>
                  <a:gd name="T41" fmla="*/ 433 h 886"/>
                  <a:gd name="T42" fmla="*/ 101 w 157"/>
                  <a:gd name="T43" fmla="*/ 468 h 886"/>
                  <a:gd name="T44" fmla="*/ 98 w 157"/>
                  <a:gd name="T45" fmla="*/ 487 h 886"/>
                  <a:gd name="T46" fmla="*/ 94 w 157"/>
                  <a:gd name="T47" fmla="*/ 504 h 886"/>
                  <a:gd name="T48" fmla="*/ 88 w 157"/>
                  <a:gd name="T49" fmla="*/ 546 h 886"/>
                  <a:gd name="T50" fmla="*/ 86 w 157"/>
                  <a:gd name="T51" fmla="*/ 596 h 886"/>
                  <a:gd name="T52" fmla="*/ 98 w 157"/>
                  <a:gd name="T53" fmla="*/ 639 h 886"/>
                  <a:gd name="T54" fmla="*/ 108 w 157"/>
                  <a:gd name="T55" fmla="*/ 861 h 886"/>
                  <a:gd name="T56" fmla="*/ 107 w 157"/>
                  <a:gd name="T57" fmla="*/ 864 h 886"/>
                  <a:gd name="T58" fmla="*/ 105 w 157"/>
                  <a:gd name="T59" fmla="*/ 868 h 886"/>
                  <a:gd name="T60" fmla="*/ 99 w 157"/>
                  <a:gd name="T61" fmla="*/ 875 h 886"/>
                  <a:gd name="T62" fmla="*/ 89 w 157"/>
                  <a:gd name="T63" fmla="*/ 881 h 886"/>
                  <a:gd name="T64" fmla="*/ 76 w 157"/>
                  <a:gd name="T65" fmla="*/ 886 h 886"/>
                  <a:gd name="T66" fmla="*/ 58 w 157"/>
                  <a:gd name="T67" fmla="*/ 884 h 886"/>
                  <a:gd name="T68" fmla="*/ 32 w 157"/>
                  <a:gd name="T69" fmla="*/ 877 h 886"/>
                  <a:gd name="T70" fmla="*/ 0 w 157"/>
                  <a:gd name="T71" fmla="*/ 861 h 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7" h="886">
                    <a:moveTo>
                      <a:pt x="0" y="861"/>
                    </a:moveTo>
                    <a:lnTo>
                      <a:pt x="49" y="688"/>
                    </a:lnTo>
                    <a:lnTo>
                      <a:pt x="46" y="636"/>
                    </a:lnTo>
                    <a:lnTo>
                      <a:pt x="13" y="590"/>
                    </a:lnTo>
                    <a:lnTo>
                      <a:pt x="75" y="520"/>
                    </a:lnTo>
                    <a:lnTo>
                      <a:pt x="49" y="259"/>
                    </a:lnTo>
                    <a:lnTo>
                      <a:pt x="52" y="250"/>
                    </a:lnTo>
                    <a:lnTo>
                      <a:pt x="58" y="226"/>
                    </a:lnTo>
                    <a:lnTo>
                      <a:pt x="66" y="191"/>
                    </a:lnTo>
                    <a:lnTo>
                      <a:pt x="76" y="148"/>
                    </a:lnTo>
                    <a:lnTo>
                      <a:pt x="85" y="105"/>
                    </a:lnTo>
                    <a:lnTo>
                      <a:pt x="92" y="62"/>
                    </a:lnTo>
                    <a:lnTo>
                      <a:pt x="98" y="26"/>
                    </a:lnTo>
                    <a:lnTo>
                      <a:pt x="98" y="0"/>
                    </a:lnTo>
                    <a:lnTo>
                      <a:pt x="157" y="217"/>
                    </a:lnTo>
                    <a:lnTo>
                      <a:pt x="154" y="227"/>
                    </a:lnTo>
                    <a:lnTo>
                      <a:pt x="148" y="256"/>
                    </a:lnTo>
                    <a:lnTo>
                      <a:pt x="138" y="295"/>
                    </a:lnTo>
                    <a:lnTo>
                      <a:pt x="128" y="343"/>
                    </a:lnTo>
                    <a:lnTo>
                      <a:pt x="117" y="390"/>
                    </a:lnTo>
                    <a:lnTo>
                      <a:pt x="107" y="433"/>
                    </a:lnTo>
                    <a:lnTo>
                      <a:pt x="101" y="468"/>
                    </a:lnTo>
                    <a:lnTo>
                      <a:pt x="98" y="487"/>
                    </a:lnTo>
                    <a:lnTo>
                      <a:pt x="94" y="504"/>
                    </a:lnTo>
                    <a:lnTo>
                      <a:pt x="88" y="546"/>
                    </a:lnTo>
                    <a:lnTo>
                      <a:pt x="86" y="596"/>
                    </a:lnTo>
                    <a:lnTo>
                      <a:pt x="98" y="639"/>
                    </a:lnTo>
                    <a:lnTo>
                      <a:pt x="108" y="861"/>
                    </a:lnTo>
                    <a:lnTo>
                      <a:pt x="107" y="864"/>
                    </a:lnTo>
                    <a:lnTo>
                      <a:pt x="105" y="868"/>
                    </a:lnTo>
                    <a:lnTo>
                      <a:pt x="99" y="875"/>
                    </a:lnTo>
                    <a:lnTo>
                      <a:pt x="89" y="881"/>
                    </a:lnTo>
                    <a:lnTo>
                      <a:pt x="76" y="886"/>
                    </a:lnTo>
                    <a:lnTo>
                      <a:pt x="58" y="884"/>
                    </a:lnTo>
                    <a:lnTo>
                      <a:pt x="32" y="877"/>
                    </a:lnTo>
                    <a:lnTo>
                      <a:pt x="0" y="861"/>
                    </a:lnTo>
                    <a:close/>
                  </a:path>
                </a:pathLst>
              </a:custGeom>
              <a:solidFill>
                <a:srgbClr val="4F8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3" name="Freeform 41"/>
              <p:cNvSpPr>
                <a:spLocks/>
              </p:cNvSpPr>
              <p:nvPr/>
            </p:nvSpPr>
            <p:spPr bwMode="auto">
              <a:xfrm>
                <a:off x="5485" y="2845"/>
                <a:ext cx="304" cy="145"/>
              </a:xfrm>
              <a:custGeom>
                <a:avLst/>
                <a:gdLst>
                  <a:gd name="T0" fmla="*/ 52 w 304"/>
                  <a:gd name="T1" fmla="*/ 17 h 145"/>
                  <a:gd name="T2" fmla="*/ 47 w 304"/>
                  <a:gd name="T3" fmla="*/ 16 h 145"/>
                  <a:gd name="T4" fmla="*/ 34 w 304"/>
                  <a:gd name="T5" fmla="*/ 13 h 145"/>
                  <a:gd name="T6" fmla="*/ 20 w 304"/>
                  <a:gd name="T7" fmla="*/ 11 h 145"/>
                  <a:gd name="T8" fmla="*/ 7 w 304"/>
                  <a:gd name="T9" fmla="*/ 11 h 145"/>
                  <a:gd name="T10" fmla="*/ 0 w 304"/>
                  <a:gd name="T11" fmla="*/ 19 h 145"/>
                  <a:gd name="T12" fmla="*/ 3 w 304"/>
                  <a:gd name="T13" fmla="*/ 33 h 145"/>
                  <a:gd name="T14" fmla="*/ 19 w 304"/>
                  <a:gd name="T15" fmla="*/ 56 h 145"/>
                  <a:gd name="T16" fmla="*/ 53 w 304"/>
                  <a:gd name="T17" fmla="*/ 92 h 145"/>
                  <a:gd name="T18" fmla="*/ 56 w 304"/>
                  <a:gd name="T19" fmla="*/ 92 h 145"/>
                  <a:gd name="T20" fmla="*/ 63 w 304"/>
                  <a:gd name="T21" fmla="*/ 91 h 145"/>
                  <a:gd name="T22" fmla="*/ 75 w 304"/>
                  <a:gd name="T23" fmla="*/ 91 h 145"/>
                  <a:gd name="T24" fmla="*/ 86 w 304"/>
                  <a:gd name="T25" fmla="*/ 91 h 145"/>
                  <a:gd name="T26" fmla="*/ 99 w 304"/>
                  <a:gd name="T27" fmla="*/ 91 h 145"/>
                  <a:gd name="T28" fmla="*/ 108 w 304"/>
                  <a:gd name="T29" fmla="*/ 92 h 145"/>
                  <a:gd name="T30" fmla="*/ 115 w 304"/>
                  <a:gd name="T31" fmla="*/ 93 h 145"/>
                  <a:gd name="T32" fmla="*/ 115 w 304"/>
                  <a:gd name="T33" fmla="*/ 98 h 145"/>
                  <a:gd name="T34" fmla="*/ 94 w 304"/>
                  <a:gd name="T35" fmla="*/ 129 h 145"/>
                  <a:gd name="T36" fmla="*/ 95 w 304"/>
                  <a:gd name="T37" fmla="*/ 131 h 145"/>
                  <a:gd name="T38" fmla="*/ 101 w 304"/>
                  <a:gd name="T39" fmla="*/ 134 h 145"/>
                  <a:gd name="T40" fmla="*/ 109 w 304"/>
                  <a:gd name="T41" fmla="*/ 138 h 145"/>
                  <a:gd name="T42" fmla="*/ 119 w 304"/>
                  <a:gd name="T43" fmla="*/ 142 h 145"/>
                  <a:gd name="T44" fmla="*/ 132 w 304"/>
                  <a:gd name="T45" fmla="*/ 145 h 145"/>
                  <a:gd name="T46" fmla="*/ 147 w 304"/>
                  <a:gd name="T47" fmla="*/ 144 h 145"/>
                  <a:gd name="T48" fmla="*/ 163 w 304"/>
                  <a:gd name="T49" fmla="*/ 140 h 145"/>
                  <a:gd name="T50" fmla="*/ 178 w 304"/>
                  <a:gd name="T51" fmla="*/ 129 h 145"/>
                  <a:gd name="T52" fmla="*/ 181 w 304"/>
                  <a:gd name="T53" fmla="*/ 129 h 145"/>
                  <a:gd name="T54" fmla="*/ 187 w 304"/>
                  <a:gd name="T55" fmla="*/ 129 h 145"/>
                  <a:gd name="T56" fmla="*/ 196 w 304"/>
                  <a:gd name="T57" fmla="*/ 129 h 145"/>
                  <a:gd name="T58" fmla="*/ 207 w 304"/>
                  <a:gd name="T59" fmla="*/ 128 h 145"/>
                  <a:gd name="T60" fmla="*/ 217 w 304"/>
                  <a:gd name="T61" fmla="*/ 127 h 145"/>
                  <a:gd name="T62" fmla="*/ 229 w 304"/>
                  <a:gd name="T63" fmla="*/ 124 h 145"/>
                  <a:gd name="T64" fmla="*/ 238 w 304"/>
                  <a:gd name="T65" fmla="*/ 119 h 145"/>
                  <a:gd name="T66" fmla="*/ 243 w 304"/>
                  <a:gd name="T67" fmla="*/ 114 h 145"/>
                  <a:gd name="T68" fmla="*/ 232 w 304"/>
                  <a:gd name="T69" fmla="*/ 95 h 145"/>
                  <a:gd name="T70" fmla="*/ 265 w 304"/>
                  <a:gd name="T71" fmla="*/ 73 h 145"/>
                  <a:gd name="T72" fmla="*/ 278 w 304"/>
                  <a:gd name="T73" fmla="*/ 37 h 145"/>
                  <a:gd name="T74" fmla="*/ 295 w 304"/>
                  <a:gd name="T75" fmla="*/ 36 h 145"/>
                  <a:gd name="T76" fmla="*/ 304 w 304"/>
                  <a:gd name="T77" fmla="*/ 0 h 145"/>
                  <a:gd name="T78" fmla="*/ 298 w 304"/>
                  <a:gd name="T79" fmla="*/ 6 h 145"/>
                  <a:gd name="T80" fmla="*/ 284 w 304"/>
                  <a:gd name="T81" fmla="*/ 23 h 145"/>
                  <a:gd name="T82" fmla="*/ 262 w 304"/>
                  <a:gd name="T83" fmla="*/ 44 h 145"/>
                  <a:gd name="T84" fmla="*/ 236 w 304"/>
                  <a:gd name="T85" fmla="*/ 68 h 145"/>
                  <a:gd name="T86" fmla="*/ 209 w 304"/>
                  <a:gd name="T87" fmla="*/ 88 h 145"/>
                  <a:gd name="T88" fmla="*/ 183 w 304"/>
                  <a:gd name="T89" fmla="*/ 101 h 145"/>
                  <a:gd name="T90" fmla="*/ 160 w 304"/>
                  <a:gd name="T91" fmla="*/ 101 h 145"/>
                  <a:gd name="T92" fmla="*/ 144 w 304"/>
                  <a:gd name="T93" fmla="*/ 86 h 145"/>
                  <a:gd name="T94" fmla="*/ 55 w 304"/>
                  <a:gd name="T95" fmla="*/ 43 h 145"/>
                  <a:gd name="T96" fmla="*/ 52 w 304"/>
                  <a:gd name="T97" fmla="*/ 1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4" h="145">
                    <a:moveTo>
                      <a:pt x="52" y="17"/>
                    </a:moveTo>
                    <a:lnTo>
                      <a:pt x="47" y="16"/>
                    </a:lnTo>
                    <a:lnTo>
                      <a:pt x="34" y="13"/>
                    </a:lnTo>
                    <a:lnTo>
                      <a:pt x="20" y="11"/>
                    </a:lnTo>
                    <a:lnTo>
                      <a:pt x="7" y="11"/>
                    </a:lnTo>
                    <a:lnTo>
                      <a:pt x="0" y="19"/>
                    </a:lnTo>
                    <a:lnTo>
                      <a:pt x="3" y="33"/>
                    </a:lnTo>
                    <a:lnTo>
                      <a:pt x="19" y="56"/>
                    </a:lnTo>
                    <a:lnTo>
                      <a:pt x="53" y="92"/>
                    </a:lnTo>
                    <a:lnTo>
                      <a:pt x="56" y="92"/>
                    </a:lnTo>
                    <a:lnTo>
                      <a:pt x="63" y="91"/>
                    </a:lnTo>
                    <a:lnTo>
                      <a:pt x="75" y="91"/>
                    </a:lnTo>
                    <a:lnTo>
                      <a:pt x="86" y="91"/>
                    </a:lnTo>
                    <a:lnTo>
                      <a:pt x="99" y="91"/>
                    </a:lnTo>
                    <a:lnTo>
                      <a:pt x="108" y="92"/>
                    </a:lnTo>
                    <a:lnTo>
                      <a:pt x="115" y="93"/>
                    </a:lnTo>
                    <a:lnTo>
                      <a:pt x="115" y="98"/>
                    </a:lnTo>
                    <a:lnTo>
                      <a:pt x="94" y="129"/>
                    </a:lnTo>
                    <a:lnTo>
                      <a:pt x="95" y="131"/>
                    </a:lnTo>
                    <a:lnTo>
                      <a:pt x="101" y="134"/>
                    </a:lnTo>
                    <a:lnTo>
                      <a:pt x="109" y="138"/>
                    </a:lnTo>
                    <a:lnTo>
                      <a:pt x="119" y="142"/>
                    </a:lnTo>
                    <a:lnTo>
                      <a:pt x="132" y="145"/>
                    </a:lnTo>
                    <a:lnTo>
                      <a:pt x="147" y="144"/>
                    </a:lnTo>
                    <a:lnTo>
                      <a:pt x="163" y="140"/>
                    </a:lnTo>
                    <a:lnTo>
                      <a:pt x="178" y="129"/>
                    </a:lnTo>
                    <a:lnTo>
                      <a:pt x="181" y="129"/>
                    </a:lnTo>
                    <a:lnTo>
                      <a:pt x="187" y="129"/>
                    </a:lnTo>
                    <a:lnTo>
                      <a:pt x="196" y="129"/>
                    </a:lnTo>
                    <a:lnTo>
                      <a:pt x="207" y="128"/>
                    </a:lnTo>
                    <a:lnTo>
                      <a:pt x="217" y="127"/>
                    </a:lnTo>
                    <a:lnTo>
                      <a:pt x="229" y="124"/>
                    </a:lnTo>
                    <a:lnTo>
                      <a:pt x="238" y="119"/>
                    </a:lnTo>
                    <a:lnTo>
                      <a:pt x="243" y="114"/>
                    </a:lnTo>
                    <a:lnTo>
                      <a:pt x="232" y="95"/>
                    </a:lnTo>
                    <a:lnTo>
                      <a:pt x="265" y="73"/>
                    </a:lnTo>
                    <a:lnTo>
                      <a:pt x="278" y="37"/>
                    </a:lnTo>
                    <a:lnTo>
                      <a:pt x="295" y="36"/>
                    </a:lnTo>
                    <a:lnTo>
                      <a:pt x="304" y="0"/>
                    </a:lnTo>
                    <a:lnTo>
                      <a:pt x="298" y="6"/>
                    </a:lnTo>
                    <a:lnTo>
                      <a:pt x="284" y="23"/>
                    </a:lnTo>
                    <a:lnTo>
                      <a:pt x="262" y="44"/>
                    </a:lnTo>
                    <a:lnTo>
                      <a:pt x="236" y="68"/>
                    </a:lnTo>
                    <a:lnTo>
                      <a:pt x="209" y="88"/>
                    </a:lnTo>
                    <a:lnTo>
                      <a:pt x="183" y="101"/>
                    </a:lnTo>
                    <a:lnTo>
                      <a:pt x="160" y="101"/>
                    </a:lnTo>
                    <a:lnTo>
                      <a:pt x="144" y="86"/>
                    </a:lnTo>
                    <a:lnTo>
                      <a:pt x="55" y="43"/>
                    </a:lnTo>
                    <a:lnTo>
                      <a:pt x="52" y="17"/>
                    </a:lnTo>
                    <a:close/>
                  </a:path>
                </a:pathLst>
              </a:custGeom>
              <a:solidFill>
                <a:srgbClr val="4F8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4" name="Freeform 42"/>
              <p:cNvSpPr>
                <a:spLocks/>
              </p:cNvSpPr>
              <p:nvPr/>
            </p:nvSpPr>
            <p:spPr bwMode="auto">
              <a:xfrm>
                <a:off x="5652" y="2388"/>
                <a:ext cx="134" cy="424"/>
              </a:xfrm>
              <a:custGeom>
                <a:avLst/>
                <a:gdLst>
                  <a:gd name="T0" fmla="*/ 46 w 134"/>
                  <a:gd name="T1" fmla="*/ 29 h 424"/>
                  <a:gd name="T2" fmla="*/ 62 w 134"/>
                  <a:gd name="T3" fmla="*/ 169 h 424"/>
                  <a:gd name="T4" fmla="*/ 78 w 134"/>
                  <a:gd name="T5" fmla="*/ 264 h 424"/>
                  <a:gd name="T6" fmla="*/ 0 w 134"/>
                  <a:gd name="T7" fmla="*/ 316 h 424"/>
                  <a:gd name="T8" fmla="*/ 26 w 134"/>
                  <a:gd name="T9" fmla="*/ 337 h 424"/>
                  <a:gd name="T10" fmla="*/ 43 w 134"/>
                  <a:gd name="T11" fmla="*/ 350 h 424"/>
                  <a:gd name="T12" fmla="*/ 16 w 134"/>
                  <a:gd name="T13" fmla="*/ 381 h 424"/>
                  <a:gd name="T14" fmla="*/ 23 w 134"/>
                  <a:gd name="T15" fmla="*/ 404 h 424"/>
                  <a:gd name="T16" fmla="*/ 55 w 134"/>
                  <a:gd name="T17" fmla="*/ 424 h 424"/>
                  <a:gd name="T18" fmla="*/ 59 w 134"/>
                  <a:gd name="T19" fmla="*/ 424 h 424"/>
                  <a:gd name="T20" fmla="*/ 69 w 134"/>
                  <a:gd name="T21" fmla="*/ 424 h 424"/>
                  <a:gd name="T22" fmla="*/ 82 w 134"/>
                  <a:gd name="T23" fmla="*/ 422 h 424"/>
                  <a:gd name="T24" fmla="*/ 95 w 134"/>
                  <a:gd name="T25" fmla="*/ 417 h 424"/>
                  <a:gd name="T26" fmla="*/ 107 w 134"/>
                  <a:gd name="T27" fmla="*/ 405 h 424"/>
                  <a:gd name="T28" fmla="*/ 114 w 134"/>
                  <a:gd name="T29" fmla="*/ 386 h 424"/>
                  <a:gd name="T30" fmla="*/ 112 w 134"/>
                  <a:gd name="T31" fmla="*/ 359 h 424"/>
                  <a:gd name="T32" fmla="*/ 101 w 134"/>
                  <a:gd name="T33" fmla="*/ 321 h 424"/>
                  <a:gd name="T34" fmla="*/ 117 w 134"/>
                  <a:gd name="T35" fmla="*/ 267 h 424"/>
                  <a:gd name="T36" fmla="*/ 114 w 134"/>
                  <a:gd name="T37" fmla="*/ 127 h 424"/>
                  <a:gd name="T38" fmla="*/ 134 w 134"/>
                  <a:gd name="T39" fmla="*/ 65 h 424"/>
                  <a:gd name="T40" fmla="*/ 127 w 134"/>
                  <a:gd name="T41" fmla="*/ 6 h 424"/>
                  <a:gd name="T42" fmla="*/ 125 w 134"/>
                  <a:gd name="T43" fmla="*/ 5 h 424"/>
                  <a:gd name="T44" fmla="*/ 121 w 134"/>
                  <a:gd name="T45" fmla="*/ 3 h 424"/>
                  <a:gd name="T46" fmla="*/ 114 w 134"/>
                  <a:gd name="T47" fmla="*/ 2 h 424"/>
                  <a:gd name="T48" fmla="*/ 105 w 134"/>
                  <a:gd name="T49" fmla="*/ 0 h 424"/>
                  <a:gd name="T50" fmla="*/ 94 w 134"/>
                  <a:gd name="T51" fmla="*/ 2 h 424"/>
                  <a:gd name="T52" fmla="*/ 79 w 134"/>
                  <a:gd name="T53" fmla="*/ 6 h 424"/>
                  <a:gd name="T54" fmla="*/ 63 w 134"/>
                  <a:gd name="T55" fmla="*/ 15 h 424"/>
                  <a:gd name="T56" fmla="*/ 46 w 134"/>
                  <a:gd name="T57" fmla="*/ 29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4" h="424">
                    <a:moveTo>
                      <a:pt x="46" y="29"/>
                    </a:moveTo>
                    <a:lnTo>
                      <a:pt x="62" y="169"/>
                    </a:lnTo>
                    <a:lnTo>
                      <a:pt x="78" y="264"/>
                    </a:lnTo>
                    <a:lnTo>
                      <a:pt x="0" y="316"/>
                    </a:lnTo>
                    <a:lnTo>
                      <a:pt x="26" y="337"/>
                    </a:lnTo>
                    <a:lnTo>
                      <a:pt x="43" y="350"/>
                    </a:lnTo>
                    <a:lnTo>
                      <a:pt x="16" y="381"/>
                    </a:lnTo>
                    <a:lnTo>
                      <a:pt x="23" y="404"/>
                    </a:lnTo>
                    <a:lnTo>
                      <a:pt x="55" y="424"/>
                    </a:lnTo>
                    <a:lnTo>
                      <a:pt x="59" y="424"/>
                    </a:lnTo>
                    <a:lnTo>
                      <a:pt x="69" y="424"/>
                    </a:lnTo>
                    <a:lnTo>
                      <a:pt x="82" y="422"/>
                    </a:lnTo>
                    <a:lnTo>
                      <a:pt x="95" y="417"/>
                    </a:lnTo>
                    <a:lnTo>
                      <a:pt x="107" y="405"/>
                    </a:lnTo>
                    <a:lnTo>
                      <a:pt x="114" y="386"/>
                    </a:lnTo>
                    <a:lnTo>
                      <a:pt x="112" y="359"/>
                    </a:lnTo>
                    <a:lnTo>
                      <a:pt x="101" y="321"/>
                    </a:lnTo>
                    <a:lnTo>
                      <a:pt x="117" y="267"/>
                    </a:lnTo>
                    <a:lnTo>
                      <a:pt x="114" y="127"/>
                    </a:lnTo>
                    <a:lnTo>
                      <a:pt x="134" y="65"/>
                    </a:lnTo>
                    <a:lnTo>
                      <a:pt x="127" y="6"/>
                    </a:lnTo>
                    <a:lnTo>
                      <a:pt x="125" y="5"/>
                    </a:lnTo>
                    <a:lnTo>
                      <a:pt x="121" y="3"/>
                    </a:lnTo>
                    <a:lnTo>
                      <a:pt x="114" y="2"/>
                    </a:lnTo>
                    <a:lnTo>
                      <a:pt x="105" y="0"/>
                    </a:lnTo>
                    <a:lnTo>
                      <a:pt x="94" y="2"/>
                    </a:lnTo>
                    <a:lnTo>
                      <a:pt x="79" y="6"/>
                    </a:lnTo>
                    <a:lnTo>
                      <a:pt x="63" y="15"/>
                    </a:lnTo>
                    <a:lnTo>
                      <a:pt x="46" y="29"/>
                    </a:lnTo>
                    <a:close/>
                  </a:path>
                </a:pathLst>
              </a:custGeom>
              <a:solidFill>
                <a:srgbClr val="4F8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5" name="Freeform 43"/>
              <p:cNvSpPr>
                <a:spLocks/>
              </p:cNvSpPr>
              <p:nvPr/>
            </p:nvSpPr>
            <p:spPr bwMode="auto">
              <a:xfrm>
                <a:off x="5678" y="1857"/>
                <a:ext cx="127" cy="416"/>
              </a:xfrm>
              <a:custGeom>
                <a:avLst/>
                <a:gdLst>
                  <a:gd name="T0" fmla="*/ 17 w 127"/>
                  <a:gd name="T1" fmla="*/ 410 h 416"/>
                  <a:gd name="T2" fmla="*/ 33 w 127"/>
                  <a:gd name="T3" fmla="*/ 288 h 416"/>
                  <a:gd name="T4" fmla="*/ 0 w 127"/>
                  <a:gd name="T5" fmla="*/ 219 h 416"/>
                  <a:gd name="T6" fmla="*/ 75 w 127"/>
                  <a:gd name="T7" fmla="*/ 165 h 416"/>
                  <a:gd name="T8" fmla="*/ 20 w 127"/>
                  <a:gd name="T9" fmla="*/ 68 h 416"/>
                  <a:gd name="T10" fmla="*/ 26 w 127"/>
                  <a:gd name="T11" fmla="*/ 0 h 416"/>
                  <a:gd name="T12" fmla="*/ 27 w 127"/>
                  <a:gd name="T13" fmla="*/ 1 h 416"/>
                  <a:gd name="T14" fmla="*/ 32 w 127"/>
                  <a:gd name="T15" fmla="*/ 4 h 416"/>
                  <a:gd name="T16" fmla="*/ 39 w 127"/>
                  <a:gd name="T17" fmla="*/ 9 h 416"/>
                  <a:gd name="T18" fmla="*/ 46 w 127"/>
                  <a:gd name="T19" fmla="*/ 14 h 416"/>
                  <a:gd name="T20" fmla="*/ 55 w 127"/>
                  <a:gd name="T21" fmla="*/ 19 h 416"/>
                  <a:gd name="T22" fmla="*/ 62 w 127"/>
                  <a:gd name="T23" fmla="*/ 21 h 416"/>
                  <a:gd name="T24" fmla="*/ 69 w 127"/>
                  <a:gd name="T25" fmla="*/ 23 h 416"/>
                  <a:gd name="T26" fmla="*/ 73 w 127"/>
                  <a:gd name="T27" fmla="*/ 21 h 416"/>
                  <a:gd name="T28" fmla="*/ 127 w 127"/>
                  <a:gd name="T29" fmla="*/ 229 h 416"/>
                  <a:gd name="T30" fmla="*/ 124 w 127"/>
                  <a:gd name="T31" fmla="*/ 236 h 416"/>
                  <a:gd name="T32" fmla="*/ 118 w 127"/>
                  <a:gd name="T33" fmla="*/ 253 h 416"/>
                  <a:gd name="T34" fmla="*/ 114 w 127"/>
                  <a:gd name="T35" fmla="*/ 276 h 416"/>
                  <a:gd name="T36" fmla="*/ 114 w 127"/>
                  <a:gd name="T37" fmla="*/ 301 h 416"/>
                  <a:gd name="T38" fmla="*/ 115 w 127"/>
                  <a:gd name="T39" fmla="*/ 307 h 416"/>
                  <a:gd name="T40" fmla="*/ 117 w 127"/>
                  <a:gd name="T41" fmla="*/ 322 h 416"/>
                  <a:gd name="T42" fmla="*/ 118 w 127"/>
                  <a:gd name="T43" fmla="*/ 346 h 416"/>
                  <a:gd name="T44" fmla="*/ 114 w 127"/>
                  <a:gd name="T45" fmla="*/ 369 h 416"/>
                  <a:gd name="T46" fmla="*/ 105 w 127"/>
                  <a:gd name="T47" fmla="*/ 392 h 416"/>
                  <a:gd name="T48" fmla="*/ 86 w 127"/>
                  <a:gd name="T49" fmla="*/ 409 h 416"/>
                  <a:gd name="T50" fmla="*/ 59 w 127"/>
                  <a:gd name="T51" fmla="*/ 416 h 416"/>
                  <a:gd name="T52" fmla="*/ 17 w 127"/>
                  <a:gd name="T53" fmla="*/ 41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7" h="416">
                    <a:moveTo>
                      <a:pt x="17" y="410"/>
                    </a:moveTo>
                    <a:lnTo>
                      <a:pt x="33" y="288"/>
                    </a:lnTo>
                    <a:lnTo>
                      <a:pt x="0" y="219"/>
                    </a:lnTo>
                    <a:lnTo>
                      <a:pt x="75" y="165"/>
                    </a:lnTo>
                    <a:lnTo>
                      <a:pt x="20" y="68"/>
                    </a:lnTo>
                    <a:lnTo>
                      <a:pt x="26" y="0"/>
                    </a:lnTo>
                    <a:lnTo>
                      <a:pt x="27" y="1"/>
                    </a:lnTo>
                    <a:lnTo>
                      <a:pt x="32" y="4"/>
                    </a:lnTo>
                    <a:lnTo>
                      <a:pt x="39" y="9"/>
                    </a:lnTo>
                    <a:lnTo>
                      <a:pt x="46" y="14"/>
                    </a:lnTo>
                    <a:lnTo>
                      <a:pt x="55" y="19"/>
                    </a:lnTo>
                    <a:lnTo>
                      <a:pt x="62" y="21"/>
                    </a:lnTo>
                    <a:lnTo>
                      <a:pt x="69" y="23"/>
                    </a:lnTo>
                    <a:lnTo>
                      <a:pt x="73" y="21"/>
                    </a:lnTo>
                    <a:lnTo>
                      <a:pt x="127" y="229"/>
                    </a:lnTo>
                    <a:lnTo>
                      <a:pt x="124" y="236"/>
                    </a:lnTo>
                    <a:lnTo>
                      <a:pt x="118" y="253"/>
                    </a:lnTo>
                    <a:lnTo>
                      <a:pt x="114" y="276"/>
                    </a:lnTo>
                    <a:lnTo>
                      <a:pt x="114" y="301"/>
                    </a:lnTo>
                    <a:lnTo>
                      <a:pt x="115" y="307"/>
                    </a:lnTo>
                    <a:lnTo>
                      <a:pt x="117" y="322"/>
                    </a:lnTo>
                    <a:lnTo>
                      <a:pt x="118" y="346"/>
                    </a:lnTo>
                    <a:lnTo>
                      <a:pt x="114" y="369"/>
                    </a:lnTo>
                    <a:lnTo>
                      <a:pt x="105" y="392"/>
                    </a:lnTo>
                    <a:lnTo>
                      <a:pt x="86" y="409"/>
                    </a:lnTo>
                    <a:lnTo>
                      <a:pt x="59" y="416"/>
                    </a:lnTo>
                    <a:lnTo>
                      <a:pt x="17" y="410"/>
                    </a:lnTo>
                    <a:close/>
                  </a:path>
                </a:pathLst>
              </a:custGeom>
              <a:solidFill>
                <a:srgbClr val="0A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6" name="Freeform 44"/>
              <p:cNvSpPr>
                <a:spLocks/>
              </p:cNvSpPr>
              <p:nvPr/>
            </p:nvSpPr>
            <p:spPr bwMode="auto">
              <a:xfrm>
                <a:off x="5816" y="1433"/>
                <a:ext cx="421" cy="882"/>
              </a:xfrm>
              <a:custGeom>
                <a:avLst/>
                <a:gdLst>
                  <a:gd name="T0" fmla="*/ 0 w 421"/>
                  <a:gd name="T1" fmla="*/ 0 h 882"/>
                  <a:gd name="T2" fmla="*/ 5 w 421"/>
                  <a:gd name="T3" fmla="*/ 3 h 882"/>
                  <a:gd name="T4" fmla="*/ 16 w 421"/>
                  <a:gd name="T5" fmla="*/ 13 h 882"/>
                  <a:gd name="T6" fmla="*/ 33 w 421"/>
                  <a:gd name="T7" fmla="*/ 28 h 882"/>
                  <a:gd name="T8" fmla="*/ 56 w 421"/>
                  <a:gd name="T9" fmla="*/ 48 h 882"/>
                  <a:gd name="T10" fmla="*/ 84 w 421"/>
                  <a:gd name="T11" fmla="*/ 71 h 882"/>
                  <a:gd name="T12" fmla="*/ 114 w 421"/>
                  <a:gd name="T13" fmla="*/ 98 h 882"/>
                  <a:gd name="T14" fmla="*/ 147 w 421"/>
                  <a:gd name="T15" fmla="*/ 127 h 882"/>
                  <a:gd name="T16" fmla="*/ 182 w 421"/>
                  <a:gd name="T17" fmla="*/ 157 h 882"/>
                  <a:gd name="T18" fmla="*/ 218 w 421"/>
                  <a:gd name="T19" fmla="*/ 189 h 882"/>
                  <a:gd name="T20" fmla="*/ 252 w 421"/>
                  <a:gd name="T21" fmla="*/ 221 h 882"/>
                  <a:gd name="T22" fmla="*/ 285 w 421"/>
                  <a:gd name="T23" fmla="*/ 251 h 882"/>
                  <a:gd name="T24" fmla="*/ 317 w 421"/>
                  <a:gd name="T25" fmla="*/ 281 h 882"/>
                  <a:gd name="T26" fmla="*/ 344 w 421"/>
                  <a:gd name="T27" fmla="*/ 309 h 882"/>
                  <a:gd name="T28" fmla="*/ 367 w 421"/>
                  <a:gd name="T29" fmla="*/ 333 h 882"/>
                  <a:gd name="T30" fmla="*/ 386 w 421"/>
                  <a:gd name="T31" fmla="*/ 353 h 882"/>
                  <a:gd name="T32" fmla="*/ 398 w 421"/>
                  <a:gd name="T33" fmla="*/ 369 h 882"/>
                  <a:gd name="T34" fmla="*/ 401 w 421"/>
                  <a:gd name="T35" fmla="*/ 378 h 882"/>
                  <a:gd name="T36" fmla="*/ 405 w 421"/>
                  <a:gd name="T37" fmla="*/ 401 h 882"/>
                  <a:gd name="T38" fmla="*/ 412 w 421"/>
                  <a:gd name="T39" fmla="*/ 434 h 882"/>
                  <a:gd name="T40" fmla="*/ 418 w 421"/>
                  <a:gd name="T41" fmla="*/ 476 h 882"/>
                  <a:gd name="T42" fmla="*/ 421 w 421"/>
                  <a:gd name="T43" fmla="*/ 523 h 882"/>
                  <a:gd name="T44" fmla="*/ 418 w 421"/>
                  <a:gd name="T45" fmla="*/ 569 h 882"/>
                  <a:gd name="T46" fmla="*/ 408 w 421"/>
                  <a:gd name="T47" fmla="*/ 614 h 882"/>
                  <a:gd name="T48" fmla="*/ 389 w 421"/>
                  <a:gd name="T49" fmla="*/ 653 h 882"/>
                  <a:gd name="T50" fmla="*/ 333 w 421"/>
                  <a:gd name="T51" fmla="*/ 882 h 882"/>
                  <a:gd name="T52" fmla="*/ 252 w 421"/>
                  <a:gd name="T53" fmla="*/ 839 h 882"/>
                  <a:gd name="T54" fmla="*/ 346 w 421"/>
                  <a:gd name="T55" fmla="*/ 434 h 882"/>
                  <a:gd name="T56" fmla="*/ 347 w 421"/>
                  <a:gd name="T57" fmla="*/ 434 h 882"/>
                  <a:gd name="T58" fmla="*/ 349 w 421"/>
                  <a:gd name="T59" fmla="*/ 433 h 882"/>
                  <a:gd name="T60" fmla="*/ 352 w 421"/>
                  <a:gd name="T61" fmla="*/ 430 h 882"/>
                  <a:gd name="T62" fmla="*/ 353 w 421"/>
                  <a:gd name="T63" fmla="*/ 424 h 882"/>
                  <a:gd name="T64" fmla="*/ 353 w 421"/>
                  <a:gd name="T65" fmla="*/ 417 h 882"/>
                  <a:gd name="T66" fmla="*/ 352 w 421"/>
                  <a:gd name="T67" fmla="*/ 405 h 882"/>
                  <a:gd name="T68" fmla="*/ 346 w 421"/>
                  <a:gd name="T69" fmla="*/ 391 h 882"/>
                  <a:gd name="T70" fmla="*/ 337 w 421"/>
                  <a:gd name="T71" fmla="*/ 371 h 882"/>
                  <a:gd name="T72" fmla="*/ 321 w 421"/>
                  <a:gd name="T73" fmla="*/ 348 h 882"/>
                  <a:gd name="T74" fmla="*/ 301 w 421"/>
                  <a:gd name="T75" fmla="*/ 317 h 882"/>
                  <a:gd name="T76" fmla="*/ 274 w 421"/>
                  <a:gd name="T77" fmla="*/ 283 h 882"/>
                  <a:gd name="T78" fmla="*/ 238 w 421"/>
                  <a:gd name="T79" fmla="*/ 241 h 882"/>
                  <a:gd name="T80" fmla="*/ 195 w 421"/>
                  <a:gd name="T81" fmla="*/ 193 h 882"/>
                  <a:gd name="T82" fmla="*/ 140 w 421"/>
                  <a:gd name="T83" fmla="*/ 137 h 882"/>
                  <a:gd name="T84" fmla="*/ 77 w 421"/>
                  <a:gd name="T85" fmla="*/ 72 h 882"/>
                  <a:gd name="T86" fmla="*/ 0 w 421"/>
                  <a:gd name="T87" fmla="*/ 0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1" h="882">
                    <a:moveTo>
                      <a:pt x="0" y="0"/>
                    </a:moveTo>
                    <a:lnTo>
                      <a:pt x="5" y="3"/>
                    </a:lnTo>
                    <a:lnTo>
                      <a:pt x="16" y="13"/>
                    </a:lnTo>
                    <a:lnTo>
                      <a:pt x="33" y="28"/>
                    </a:lnTo>
                    <a:lnTo>
                      <a:pt x="56" y="48"/>
                    </a:lnTo>
                    <a:lnTo>
                      <a:pt x="84" y="71"/>
                    </a:lnTo>
                    <a:lnTo>
                      <a:pt x="114" y="98"/>
                    </a:lnTo>
                    <a:lnTo>
                      <a:pt x="147" y="127"/>
                    </a:lnTo>
                    <a:lnTo>
                      <a:pt x="182" y="157"/>
                    </a:lnTo>
                    <a:lnTo>
                      <a:pt x="218" y="189"/>
                    </a:lnTo>
                    <a:lnTo>
                      <a:pt x="252" y="221"/>
                    </a:lnTo>
                    <a:lnTo>
                      <a:pt x="285" y="251"/>
                    </a:lnTo>
                    <a:lnTo>
                      <a:pt x="317" y="281"/>
                    </a:lnTo>
                    <a:lnTo>
                      <a:pt x="344" y="309"/>
                    </a:lnTo>
                    <a:lnTo>
                      <a:pt x="367" y="333"/>
                    </a:lnTo>
                    <a:lnTo>
                      <a:pt x="386" y="353"/>
                    </a:lnTo>
                    <a:lnTo>
                      <a:pt x="398" y="369"/>
                    </a:lnTo>
                    <a:lnTo>
                      <a:pt x="401" y="378"/>
                    </a:lnTo>
                    <a:lnTo>
                      <a:pt x="405" y="401"/>
                    </a:lnTo>
                    <a:lnTo>
                      <a:pt x="412" y="434"/>
                    </a:lnTo>
                    <a:lnTo>
                      <a:pt x="418" y="476"/>
                    </a:lnTo>
                    <a:lnTo>
                      <a:pt x="421" y="523"/>
                    </a:lnTo>
                    <a:lnTo>
                      <a:pt x="418" y="569"/>
                    </a:lnTo>
                    <a:lnTo>
                      <a:pt x="408" y="614"/>
                    </a:lnTo>
                    <a:lnTo>
                      <a:pt x="389" y="653"/>
                    </a:lnTo>
                    <a:lnTo>
                      <a:pt x="333" y="882"/>
                    </a:lnTo>
                    <a:lnTo>
                      <a:pt x="252" y="839"/>
                    </a:lnTo>
                    <a:lnTo>
                      <a:pt x="346" y="434"/>
                    </a:lnTo>
                    <a:lnTo>
                      <a:pt x="347" y="434"/>
                    </a:lnTo>
                    <a:lnTo>
                      <a:pt x="349" y="433"/>
                    </a:lnTo>
                    <a:lnTo>
                      <a:pt x="352" y="430"/>
                    </a:lnTo>
                    <a:lnTo>
                      <a:pt x="353" y="424"/>
                    </a:lnTo>
                    <a:lnTo>
                      <a:pt x="353" y="417"/>
                    </a:lnTo>
                    <a:lnTo>
                      <a:pt x="352" y="405"/>
                    </a:lnTo>
                    <a:lnTo>
                      <a:pt x="346" y="391"/>
                    </a:lnTo>
                    <a:lnTo>
                      <a:pt x="337" y="371"/>
                    </a:lnTo>
                    <a:lnTo>
                      <a:pt x="321" y="348"/>
                    </a:lnTo>
                    <a:lnTo>
                      <a:pt x="301" y="317"/>
                    </a:lnTo>
                    <a:lnTo>
                      <a:pt x="274" y="283"/>
                    </a:lnTo>
                    <a:lnTo>
                      <a:pt x="238" y="241"/>
                    </a:lnTo>
                    <a:lnTo>
                      <a:pt x="195" y="193"/>
                    </a:lnTo>
                    <a:lnTo>
                      <a:pt x="140" y="137"/>
                    </a:lnTo>
                    <a:lnTo>
                      <a:pt x="77" y="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A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7" name="Freeform 45"/>
              <p:cNvSpPr>
                <a:spLocks/>
              </p:cNvSpPr>
              <p:nvPr/>
            </p:nvSpPr>
            <p:spPr bwMode="auto">
              <a:xfrm>
                <a:off x="5296" y="991"/>
                <a:ext cx="51" cy="84"/>
              </a:xfrm>
              <a:custGeom>
                <a:avLst/>
                <a:gdLst>
                  <a:gd name="T0" fmla="*/ 51 w 51"/>
                  <a:gd name="T1" fmla="*/ 0 h 84"/>
                  <a:gd name="T2" fmla="*/ 0 w 51"/>
                  <a:gd name="T3" fmla="*/ 84 h 84"/>
                  <a:gd name="T4" fmla="*/ 0 w 51"/>
                  <a:gd name="T5" fmla="*/ 81 h 84"/>
                  <a:gd name="T6" fmla="*/ 3 w 51"/>
                  <a:gd name="T7" fmla="*/ 74 h 84"/>
                  <a:gd name="T8" fmla="*/ 6 w 51"/>
                  <a:gd name="T9" fmla="*/ 62 h 84"/>
                  <a:gd name="T10" fmla="*/ 10 w 51"/>
                  <a:gd name="T11" fmla="*/ 49 h 84"/>
                  <a:gd name="T12" fmla="*/ 17 w 51"/>
                  <a:gd name="T13" fmla="*/ 35 h 84"/>
                  <a:gd name="T14" fmla="*/ 26 w 51"/>
                  <a:gd name="T15" fmla="*/ 22 h 84"/>
                  <a:gd name="T16" fmla="*/ 36 w 51"/>
                  <a:gd name="T17" fmla="*/ 9 h 84"/>
                  <a:gd name="T18" fmla="*/ 51 w 51"/>
                  <a:gd name="T1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84">
                    <a:moveTo>
                      <a:pt x="51" y="0"/>
                    </a:moveTo>
                    <a:lnTo>
                      <a:pt x="0" y="84"/>
                    </a:lnTo>
                    <a:lnTo>
                      <a:pt x="0" y="81"/>
                    </a:lnTo>
                    <a:lnTo>
                      <a:pt x="3" y="74"/>
                    </a:lnTo>
                    <a:lnTo>
                      <a:pt x="6" y="62"/>
                    </a:lnTo>
                    <a:lnTo>
                      <a:pt x="10" y="49"/>
                    </a:lnTo>
                    <a:lnTo>
                      <a:pt x="17" y="35"/>
                    </a:lnTo>
                    <a:lnTo>
                      <a:pt x="26" y="22"/>
                    </a:lnTo>
                    <a:lnTo>
                      <a:pt x="36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8" name="Freeform 46"/>
              <p:cNvSpPr>
                <a:spLocks/>
              </p:cNvSpPr>
              <p:nvPr/>
            </p:nvSpPr>
            <p:spPr bwMode="auto">
              <a:xfrm>
                <a:off x="5337" y="1006"/>
                <a:ext cx="46" cy="128"/>
              </a:xfrm>
              <a:custGeom>
                <a:avLst/>
                <a:gdLst>
                  <a:gd name="T0" fmla="*/ 46 w 46"/>
                  <a:gd name="T1" fmla="*/ 0 h 128"/>
                  <a:gd name="T2" fmla="*/ 0 w 46"/>
                  <a:gd name="T3" fmla="*/ 128 h 128"/>
                  <a:gd name="T4" fmla="*/ 1 w 46"/>
                  <a:gd name="T5" fmla="*/ 124 h 128"/>
                  <a:gd name="T6" fmla="*/ 7 w 46"/>
                  <a:gd name="T7" fmla="*/ 114 h 128"/>
                  <a:gd name="T8" fmla="*/ 14 w 46"/>
                  <a:gd name="T9" fmla="*/ 99 h 128"/>
                  <a:gd name="T10" fmla="*/ 23 w 46"/>
                  <a:gd name="T11" fmla="*/ 80 h 128"/>
                  <a:gd name="T12" fmla="*/ 31 w 46"/>
                  <a:gd name="T13" fmla="*/ 60 h 128"/>
                  <a:gd name="T14" fmla="*/ 38 w 46"/>
                  <a:gd name="T15" fmla="*/ 39 h 128"/>
                  <a:gd name="T16" fmla="*/ 44 w 46"/>
                  <a:gd name="T17" fmla="*/ 18 h 128"/>
                  <a:gd name="T18" fmla="*/ 46 w 46"/>
                  <a:gd name="T1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128">
                    <a:moveTo>
                      <a:pt x="46" y="0"/>
                    </a:moveTo>
                    <a:lnTo>
                      <a:pt x="0" y="128"/>
                    </a:lnTo>
                    <a:lnTo>
                      <a:pt x="1" y="124"/>
                    </a:lnTo>
                    <a:lnTo>
                      <a:pt x="7" y="114"/>
                    </a:lnTo>
                    <a:lnTo>
                      <a:pt x="14" y="99"/>
                    </a:lnTo>
                    <a:lnTo>
                      <a:pt x="23" y="80"/>
                    </a:lnTo>
                    <a:lnTo>
                      <a:pt x="31" y="60"/>
                    </a:lnTo>
                    <a:lnTo>
                      <a:pt x="38" y="39"/>
                    </a:lnTo>
                    <a:lnTo>
                      <a:pt x="44" y="1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999" name="Freeform 47"/>
              <p:cNvSpPr>
                <a:spLocks/>
              </p:cNvSpPr>
              <p:nvPr/>
            </p:nvSpPr>
            <p:spPr bwMode="auto">
              <a:xfrm>
                <a:off x="5512" y="996"/>
                <a:ext cx="104" cy="154"/>
              </a:xfrm>
              <a:custGeom>
                <a:avLst/>
                <a:gdLst>
                  <a:gd name="T0" fmla="*/ 36 w 104"/>
                  <a:gd name="T1" fmla="*/ 0 h 154"/>
                  <a:gd name="T2" fmla="*/ 39 w 104"/>
                  <a:gd name="T3" fmla="*/ 0 h 154"/>
                  <a:gd name="T4" fmla="*/ 45 w 104"/>
                  <a:gd name="T5" fmla="*/ 1 h 154"/>
                  <a:gd name="T6" fmla="*/ 55 w 104"/>
                  <a:gd name="T7" fmla="*/ 4 h 154"/>
                  <a:gd name="T8" fmla="*/ 65 w 104"/>
                  <a:gd name="T9" fmla="*/ 7 h 154"/>
                  <a:gd name="T10" fmla="*/ 75 w 104"/>
                  <a:gd name="T11" fmla="*/ 13 h 154"/>
                  <a:gd name="T12" fmla="*/ 82 w 104"/>
                  <a:gd name="T13" fmla="*/ 18 h 154"/>
                  <a:gd name="T14" fmla="*/ 88 w 104"/>
                  <a:gd name="T15" fmla="*/ 28 h 154"/>
                  <a:gd name="T16" fmla="*/ 88 w 104"/>
                  <a:gd name="T17" fmla="*/ 40 h 154"/>
                  <a:gd name="T18" fmla="*/ 92 w 104"/>
                  <a:gd name="T19" fmla="*/ 51 h 154"/>
                  <a:gd name="T20" fmla="*/ 100 w 104"/>
                  <a:gd name="T21" fmla="*/ 80 h 154"/>
                  <a:gd name="T22" fmla="*/ 104 w 104"/>
                  <a:gd name="T23" fmla="*/ 115 h 154"/>
                  <a:gd name="T24" fmla="*/ 95 w 104"/>
                  <a:gd name="T25" fmla="*/ 145 h 154"/>
                  <a:gd name="T26" fmla="*/ 94 w 104"/>
                  <a:gd name="T27" fmla="*/ 145 h 154"/>
                  <a:gd name="T28" fmla="*/ 90 w 104"/>
                  <a:gd name="T29" fmla="*/ 144 h 154"/>
                  <a:gd name="T30" fmla="*/ 84 w 104"/>
                  <a:gd name="T31" fmla="*/ 142 h 154"/>
                  <a:gd name="T32" fmla="*/ 75 w 104"/>
                  <a:gd name="T33" fmla="*/ 142 h 154"/>
                  <a:gd name="T34" fmla="*/ 68 w 104"/>
                  <a:gd name="T35" fmla="*/ 142 h 154"/>
                  <a:gd name="T36" fmla="*/ 59 w 104"/>
                  <a:gd name="T37" fmla="*/ 144 h 154"/>
                  <a:gd name="T38" fmla="*/ 52 w 104"/>
                  <a:gd name="T39" fmla="*/ 148 h 154"/>
                  <a:gd name="T40" fmla="*/ 46 w 104"/>
                  <a:gd name="T41" fmla="*/ 154 h 154"/>
                  <a:gd name="T42" fmla="*/ 9 w 104"/>
                  <a:gd name="T43" fmla="*/ 148 h 154"/>
                  <a:gd name="T44" fmla="*/ 7 w 104"/>
                  <a:gd name="T45" fmla="*/ 142 h 154"/>
                  <a:gd name="T46" fmla="*/ 5 w 104"/>
                  <a:gd name="T47" fmla="*/ 128 h 154"/>
                  <a:gd name="T48" fmla="*/ 2 w 104"/>
                  <a:gd name="T49" fmla="*/ 108 h 154"/>
                  <a:gd name="T50" fmla="*/ 0 w 104"/>
                  <a:gd name="T51" fmla="*/ 82 h 154"/>
                  <a:gd name="T52" fmla="*/ 2 w 104"/>
                  <a:gd name="T53" fmla="*/ 57 h 154"/>
                  <a:gd name="T54" fmla="*/ 6 w 104"/>
                  <a:gd name="T55" fmla="*/ 33 h 154"/>
                  <a:gd name="T56" fmla="*/ 18 w 104"/>
                  <a:gd name="T57" fmla="*/ 13 h 154"/>
                  <a:gd name="T58" fmla="*/ 36 w 104"/>
                  <a:gd name="T5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4" h="154">
                    <a:moveTo>
                      <a:pt x="36" y="0"/>
                    </a:moveTo>
                    <a:lnTo>
                      <a:pt x="39" y="0"/>
                    </a:lnTo>
                    <a:lnTo>
                      <a:pt x="45" y="1"/>
                    </a:lnTo>
                    <a:lnTo>
                      <a:pt x="55" y="4"/>
                    </a:lnTo>
                    <a:lnTo>
                      <a:pt x="65" y="7"/>
                    </a:lnTo>
                    <a:lnTo>
                      <a:pt x="75" y="13"/>
                    </a:lnTo>
                    <a:lnTo>
                      <a:pt x="82" y="18"/>
                    </a:lnTo>
                    <a:lnTo>
                      <a:pt x="88" y="28"/>
                    </a:lnTo>
                    <a:lnTo>
                      <a:pt x="88" y="40"/>
                    </a:lnTo>
                    <a:lnTo>
                      <a:pt x="92" y="51"/>
                    </a:lnTo>
                    <a:lnTo>
                      <a:pt x="100" y="80"/>
                    </a:lnTo>
                    <a:lnTo>
                      <a:pt x="104" y="115"/>
                    </a:lnTo>
                    <a:lnTo>
                      <a:pt x="95" y="145"/>
                    </a:lnTo>
                    <a:lnTo>
                      <a:pt x="94" y="145"/>
                    </a:lnTo>
                    <a:lnTo>
                      <a:pt x="90" y="144"/>
                    </a:lnTo>
                    <a:lnTo>
                      <a:pt x="84" y="142"/>
                    </a:lnTo>
                    <a:lnTo>
                      <a:pt x="75" y="142"/>
                    </a:lnTo>
                    <a:lnTo>
                      <a:pt x="68" y="142"/>
                    </a:lnTo>
                    <a:lnTo>
                      <a:pt x="59" y="144"/>
                    </a:lnTo>
                    <a:lnTo>
                      <a:pt x="52" y="148"/>
                    </a:lnTo>
                    <a:lnTo>
                      <a:pt x="46" y="154"/>
                    </a:lnTo>
                    <a:lnTo>
                      <a:pt x="9" y="148"/>
                    </a:lnTo>
                    <a:lnTo>
                      <a:pt x="7" y="142"/>
                    </a:lnTo>
                    <a:lnTo>
                      <a:pt x="5" y="128"/>
                    </a:lnTo>
                    <a:lnTo>
                      <a:pt x="2" y="108"/>
                    </a:lnTo>
                    <a:lnTo>
                      <a:pt x="0" y="82"/>
                    </a:lnTo>
                    <a:lnTo>
                      <a:pt x="2" y="57"/>
                    </a:lnTo>
                    <a:lnTo>
                      <a:pt x="6" y="33"/>
                    </a:lnTo>
                    <a:lnTo>
                      <a:pt x="18" y="1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000" name="Freeform 48"/>
              <p:cNvSpPr>
                <a:spLocks/>
              </p:cNvSpPr>
              <p:nvPr/>
            </p:nvSpPr>
            <p:spPr bwMode="auto">
              <a:xfrm>
                <a:off x="5983" y="2323"/>
                <a:ext cx="153" cy="248"/>
              </a:xfrm>
              <a:custGeom>
                <a:avLst/>
                <a:gdLst>
                  <a:gd name="T0" fmla="*/ 78 w 153"/>
                  <a:gd name="T1" fmla="*/ 0 h 248"/>
                  <a:gd name="T2" fmla="*/ 81 w 153"/>
                  <a:gd name="T3" fmla="*/ 5 h 248"/>
                  <a:gd name="T4" fmla="*/ 90 w 153"/>
                  <a:gd name="T5" fmla="*/ 16 h 248"/>
                  <a:gd name="T6" fmla="*/ 97 w 153"/>
                  <a:gd name="T7" fmla="*/ 35 h 248"/>
                  <a:gd name="T8" fmla="*/ 101 w 153"/>
                  <a:gd name="T9" fmla="*/ 60 h 248"/>
                  <a:gd name="T10" fmla="*/ 98 w 153"/>
                  <a:gd name="T11" fmla="*/ 90 h 248"/>
                  <a:gd name="T12" fmla="*/ 82 w 153"/>
                  <a:gd name="T13" fmla="*/ 124 h 248"/>
                  <a:gd name="T14" fmla="*/ 51 w 153"/>
                  <a:gd name="T15" fmla="*/ 165 h 248"/>
                  <a:gd name="T16" fmla="*/ 0 w 153"/>
                  <a:gd name="T17" fmla="*/ 208 h 248"/>
                  <a:gd name="T18" fmla="*/ 22 w 153"/>
                  <a:gd name="T19" fmla="*/ 248 h 248"/>
                  <a:gd name="T20" fmla="*/ 31 w 153"/>
                  <a:gd name="T21" fmla="*/ 241 h 248"/>
                  <a:gd name="T22" fmla="*/ 51 w 153"/>
                  <a:gd name="T23" fmla="*/ 224 h 248"/>
                  <a:gd name="T24" fmla="*/ 79 w 153"/>
                  <a:gd name="T25" fmla="*/ 196 h 248"/>
                  <a:gd name="T26" fmla="*/ 110 w 153"/>
                  <a:gd name="T27" fmla="*/ 163 h 248"/>
                  <a:gd name="T28" fmla="*/ 136 w 153"/>
                  <a:gd name="T29" fmla="*/ 127 h 248"/>
                  <a:gd name="T30" fmla="*/ 152 w 153"/>
                  <a:gd name="T31" fmla="*/ 91 h 248"/>
                  <a:gd name="T32" fmla="*/ 153 w 153"/>
                  <a:gd name="T33" fmla="*/ 57 h 248"/>
                  <a:gd name="T34" fmla="*/ 134 w 153"/>
                  <a:gd name="T35" fmla="*/ 29 h 248"/>
                  <a:gd name="T36" fmla="*/ 133 w 153"/>
                  <a:gd name="T37" fmla="*/ 28 h 248"/>
                  <a:gd name="T38" fmla="*/ 130 w 153"/>
                  <a:gd name="T39" fmla="*/ 25 h 248"/>
                  <a:gd name="T40" fmla="*/ 126 w 153"/>
                  <a:gd name="T41" fmla="*/ 21 h 248"/>
                  <a:gd name="T42" fmla="*/ 118 w 153"/>
                  <a:gd name="T43" fmla="*/ 15 h 248"/>
                  <a:gd name="T44" fmla="*/ 110 w 153"/>
                  <a:gd name="T45" fmla="*/ 9 h 248"/>
                  <a:gd name="T46" fmla="*/ 101 w 153"/>
                  <a:gd name="T47" fmla="*/ 5 h 248"/>
                  <a:gd name="T48" fmla="*/ 90 w 153"/>
                  <a:gd name="T49" fmla="*/ 2 h 248"/>
                  <a:gd name="T50" fmla="*/ 78 w 153"/>
                  <a:gd name="T51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248">
                    <a:moveTo>
                      <a:pt x="78" y="0"/>
                    </a:moveTo>
                    <a:lnTo>
                      <a:pt x="81" y="5"/>
                    </a:lnTo>
                    <a:lnTo>
                      <a:pt x="90" y="16"/>
                    </a:lnTo>
                    <a:lnTo>
                      <a:pt x="97" y="35"/>
                    </a:lnTo>
                    <a:lnTo>
                      <a:pt x="101" y="60"/>
                    </a:lnTo>
                    <a:lnTo>
                      <a:pt x="98" y="90"/>
                    </a:lnTo>
                    <a:lnTo>
                      <a:pt x="82" y="124"/>
                    </a:lnTo>
                    <a:lnTo>
                      <a:pt x="51" y="165"/>
                    </a:lnTo>
                    <a:lnTo>
                      <a:pt x="0" y="208"/>
                    </a:lnTo>
                    <a:lnTo>
                      <a:pt x="22" y="248"/>
                    </a:lnTo>
                    <a:lnTo>
                      <a:pt x="31" y="241"/>
                    </a:lnTo>
                    <a:lnTo>
                      <a:pt x="51" y="224"/>
                    </a:lnTo>
                    <a:lnTo>
                      <a:pt x="79" y="196"/>
                    </a:lnTo>
                    <a:lnTo>
                      <a:pt x="110" y="163"/>
                    </a:lnTo>
                    <a:lnTo>
                      <a:pt x="136" y="127"/>
                    </a:lnTo>
                    <a:lnTo>
                      <a:pt x="152" y="91"/>
                    </a:lnTo>
                    <a:lnTo>
                      <a:pt x="153" y="57"/>
                    </a:lnTo>
                    <a:lnTo>
                      <a:pt x="134" y="29"/>
                    </a:lnTo>
                    <a:lnTo>
                      <a:pt x="133" y="28"/>
                    </a:lnTo>
                    <a:lnTo>
                      <a:pt x="130" y="25"/>
                    </a:lnTo>
                    <a:lnTo>
                      <a:pt x="126" y="21"/>
                    </a:lnTo>
                    <a:lnTo>
                      <a:pt x="118" y="15"/>
                    </a:lnTo>
                    <a:lnTo>
                      <a:pt x="110" y="9"/>
                    </a:lnTo>
                    <a:lnTo>
                      <a:pt x="101" y="5"/>
                    </a:lnTo>
                    <a:lnTo>
                      <a:pt x="90" y="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BC9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001" name="Freeform 49"/>
              <p:cNvSpPr>
                <a:spLocks/>
              </p:cNvSpPr>
              <p:nvPr/>
            </p:nvSpPr>
            <p:spPr bwMode="auto">
              <a:xfrm>
                <a:off x="5482" y="1325"/>
                <a:ext cx="108" cy="179"/>
              </a:xfrm>
              <a:custGeom>
                <a:avLst/>
                <a:gdLst>
                  <a:gd name="T0" fmla="*/ 75 w 108"/>
                  <a:gd name="T1" fmla="*/ 8 h 179"/>
                  <a:gd name="T2" fmla="*/ 99 w 108"/>
                  <a:gd name="T3" fmla="*/ 0 h 179"/>
                  <a:gd name="T4" fmla="*/ 97 w 108"/>
                  <a:gd name="T5" fmla="*/ 88 h 179"/>
                  <a:gd name="T6" fmla="*/ 108 w 108"/>
                  <a:gd name="T7" fmla="*/ 121 h 179"/>
                  <a:gd name="T8" fmla="*/ 107 w 108"/>
                  <a:gd name="T9" fmla="*/ 124 h 179"/>
                  <a:gd name="T10" fmla="*/ 101 w 108"/>
                  <a:gd name="T11" fmla="*/ 132 h 179"/>
                  <a:gd name="T12" fmla="*/ 92 w 108"/>
                  <a:gd name="T13" fmla="*/ 140 h 179"/>
                  <a:gd name="T14" fmla="*/ 79 w 108"/>
                  <a:gd name="T15" fmla="*/ 152 h 179"/>
                  <a:gd name="T16" fmla="*/ 63 w 108"/>
                  <a:gd name="T17" fmla="*/ 163 h 179"/>
                  <a:gd name="T18" fmla="*/ 46 w 108"/>
                  <a:gd name="T19" fmla="*/ 172 h 179"/>
                  <a:gd name="T20" fmla="*/ 24 w 108"/>
                  <a:gd name="T21" fmla="*/ 178 h 179"/>
                  <a:gd name="T22" fmla="*/ 0 w 108"/>
                  <a:gd name="T23" fmla="*/ 179 h 179"/>
                  <a:gd name="T24" fmla="*/ 79 w 108"/>
                  <a:gd name="T25" fmla="*/ 114 h 179"/>
                  <a:gd name="T26" fmla="*/ 81 w 108"/>
                  <a:gd name="T27" fmla="*/ 101 h 179"/>
                  <a:gd name="T28" fmla="*/ 84 w 108"/>
                  <a:gd name="T29" fmla="*/ 70 h 179"/>
                  <a:gd name="T30" fmla="*/ 82 w 108"/>
                  <a:gd name="T31" fmla="*/ 34 h 179"/>
                  <a:gd name="T32" fmla="*/ 75 w 108"/>
                  <a:gd name="T33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8" h="179">
                    <a:moveTo>
                      <a:pt x="75" y="8"/>
                    </a:moveTo>
                    <a:lnTo>
                      <a:pt x="99" y="0"/>
                    </a:lnTo>
                    <a:lnTo>
                      <a:pt x="97" y="88"/>
                    </a:lnTo>
                    <a:lnTo>
                      <a:pt x="108" y="121"/>
                    </a:lnTo>
                    <a:lnTo>
                      <a:pt x="107" y="124"/>
                    </a:lnTo>
                    <a:lnTo>
                      <a:pt x="101" y="132"/>
                    </a:lnTo>
                    <a:lnTo>
                      <a:pt x="92" y="140"/>
                    </a:lnTo>
                    <a:lnTo>
                      <a:pt x="79" y="152"/>
                    </a:lnTo>
                    <a:lnTo>
                      <a:pt x="63" y="163"/>
                    </a:lnTo>
                    <a:lnTo>
                      <a:pt x="46" y="172"/>
                    </a:lnTo>
                    <a:lnTo>
                      <a:pt x="24" y="178"/>
                    </a:lnTo>
                    <a:lnTo>
                      <a:pt x="0" y="179"/>
                    </a:lnTo>
                    <a:lnTo>
                      <a:pt x="79" y="114"/>
                    </a:lnTo>
                    <a:lnTo>
                      <a:pt x="81" y="101"/>
                    </a:lnTo>
                    <a:lnTo>
                      <a:pt x="84" y="70"/>
                    </a:lnTo>
                    <a:lnTo>
                      <a:pt x="82" y="34"/>
                    </a:lnTo>
                    <a:lnTo>
                      <a:pt x="75" y="8"/>
                    </a:lnTo>
                    <a:close/>
                  </a:path>
                </a:pathLst>
              </a:custGeom>
              <a:solidFill>
                <a:srgbClr val="BC9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002" name="Freeform 50"/>
              <p:cNvSpPr>
                <a:spLocks/>
              </p:cNvSpPr>
              <p:nvPr/>
            </p:nvSpPr>
            <p:spPr bwMode="auto">
              <a:xfrm>
                <a:off x="5351" y="1248"/>
                <a:ext cx="34" cy="77"/>
              </a:xfrm>
              <a:custGeom>
                <a:avLst/>
                <a:gdLst>
                  <a:gd name="T0" fmla="*/ 6 w 34"/>
                  <a:gd name="T1" fmla="*/ 39 h 77"/>
                  <a:gd name="T2" fmla="*/ 0 w 34"/>
                  <a:gd name="T3" fmla="*/ 73 h 77"/>
                  <a:gd name="T4" fmla="*/ 34 w 34"/>
                  <a:gd name="T5" fmla="*/ 77 h 77"/>
                  <a:gd name="T6" fmla="*/ 13 w 34"/>
                  <a:gd name="T7" fmla="*/ 0 h 77"/>
                  <a:gd name="T8" fmla="*/ 6 w 34"/>
                  <a:gd name="T9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77">
                    <a:moveTo>
                      <a:pt x="6" y="39"/>
                    </a:moveTo>
                    <a:lnTo>
                      <a:pt x="0" y="73"/>
                    </a:lnTo>
                    <a:lnTo>
                      <a:pt x="34" y="77"/>
                    </a:lnTo>
                    <a:lnTo>
                      <a:pt x="13" y="0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BC9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003" name="Freeform 51"/>
              <p:cNvSpPr>
                <a:spLocks/>
              </p:cNvSpPr>
              <p:nvPr/>
            </p:nvSpPr>
            <p:spPr bwMode="auto">
              <a:xfrm>
                <a:off x="5424" y="1104"/>
                <a:ext cx="48" cy="56"/>
              </a:xfrm>
              <a:custGeom>
                <a:avLst/>
                <a:gdLst>
                  <a:gd name="T0" fmla="*/ 0 w 48"/>
                  <a:gd name="T1" fmla="*/ 40 h 56"/>
                  <a:gd name="T2" fmla="*/ 35 w 48"/>
                  <a:gd name="T3" fmla="*/ 0 h 56"/>
                  <a:gd name="T4" fmla="*/ 48 w 48"/>
                  <a:gd name="T5" fmla="*/ 56 h 56"/>
                  <a:gd name="T6" fmla="*/ 0 w 48"/>
                  <a:gd name="T7" fmla="*/ 4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56">
                    <a:moveTo>
                      <a:pt x="0" y="40"/>
                    </a:moveTo>
                    <a:lnTo>
                      <a:pt x="35" y="0"/>
                    </a:lnTo>
                    <a:lnTo>
                      <a:pt x="48" y="5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BC9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26004" name="Freeform 52"/>
            <p:cNvSpPr>
              <a:spLocks/>
            </p:cNvSpPr>
            <p:nvPr/>
          </p:nvSpPr>
          <p:spPr bwMode="auto">
            <a:xfrm>
              <a:off x="7493" y="1773"/>
              <a:ext cx="147" cy="1"/>
            </a:xfrm>
            <a:custGeom>
              <a:avLst/>
              <a:gdLst>
                <a:gd name="T0" fmla="*/ 147 w 147"/>
                <a:gd name="T1" fmla="*/ 0 h 1"/>
                <a:gd name="T2" fmla="*/ 0 w 147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7" h="1">
                  <a:moveTo>
                    <a:pt x="147" y="0"/>
                  </a:moveTo>
                  <a:cubicBezTo>
                    <a:pt x="98" y="0"/>
                    <a:pt x="49" y="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126005" name="Freeform 53"/>
            <p:cNvSpPr>
              <a:spLocks/>
            </p:cNvSpPr>
            <p:nvPr/>
          </p:nvSpPr>
          <p:spPr bwMode="auto">
            <a:xfrm>
              <a:off x="7800" y="1747"/>
              <a:ext cx="200" cy="14"/>
            </a:xfrm>
            <a:custGeom>
              <a:avLst/>
              <a:gdLst>
                <a:gd name="T0" fmla="*/ 0 w 200"/>
                <a:gd name="T1" fmla="*/ 0 h 14"/>
                <a:gd name="T2" fmla="*/ 200 w 200"/>
                <a:gd name="T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0" h="14">
                  <a:moveTo>
                    <a:pt x="0" y="0"/>
                  </a:moveTo>
                  <a:cubicBezTo>
                    <a:pt x="182" y="14"/>
                    <a:pt x="115" y="13"/>
                    <a:pt x="200" y="13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52945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1CCD64-A0C3-4107-8525-329F23135CB5}" type="slidenum">
              <a:rPr lang="en-US">
                <a:solidFill>
                  <a:srgbClr val="FFFFFF"/>
                </a:solidFill>
              </a:rPr>
              <a:pPr/>
              <a:t>39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333375"/>
            <a:ext cx="7772400" cy="1295400"/>
          </a:xfrm>
        </p:spPr>
        <p:txBody>
          <a:bodyPr/>
          <a:lstStyle/>
          <a:p>
            <a:r>
              <a:rPr lang="en-US" sz="3600" b="1" u="sng"/>
              <a:t>Possible Effects Of Injury Or Illness On Sexuality</a:t>
            </a:r>
            <a:br>
              <a:rPr lang="en-US" sz="3600" b="1" u="sng"/>
            </a:br>
            <a:r>
              <a:rPr lang="en-US" sz="3200"/>
              <a:t>(continued)</a:t>
            </a:r>
          </a:p>
        </p:txBody>
      </p:sp>
      <p:sp>
        <p:nvSpPr>
          <p:cNvPr id="12697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9750" y="1881188"/>
            <a:ext cx="7631113" cy="3168650"/>
          </a:xfrm>
        </p:spPr>
        <p:txBody>
          <a:bodyPr/>
          <a:lstStyle/>
          <a:p>
            <a:pPr marL="355600" indent="-355600"/>
            <a:r>
              <a:rPr lang="en-US" sz="3600"/>
              <a:t>Disorders affecting the ability to have sex:</a:t>
            </a:r>
          </a:p>
          <a:p>
            <a:pPr marL="914400" lvl="1" indent="-406400">
              <a:lnSpc>
                <a:spcPct val="95000"/>
              </a:lnSpc>
            </a:pPr>
            <a:r>
              <a:rPr lang="en-US" sz="3600"/>
              <a:t>stroke</a:t>
            </a:r>
          </a:p>
          <a:p>
            <a:pPr marL="914400" lvl="1" indent="-406400">
              <a:lnSpc>
                <a:spcPct val="95000"/>
              </a:lnSpc>
            </a:pPr>
            <a:r>
              <a:rPr lang="en-US" sz="3600"/>
              <a:t>nervous system disorders</a:t>
            </a:r>
          </a:p>
          <a:p>
            <a:pPr marL="914400" lvl="1" indent="-406400">
              <a:lnSpc>
                <a:spcPct val="95000"/>
              </a:lnSpc>
            </a:pPr>
            <a:r>
              <a:rPr lang="en-US" sz="3600"/>
              <a:t>heart disease</a:t>
            </a:r>
            <a:endParaRPr lang="en-US" sz="320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77783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6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E69E43-B504-438E-9123-8D74E1C11C05}" type="slidenum">
              <a:rPr lang="en-US">
                <a:solidFill>
                  <a:srgbClr val="FFFFFF"/>
                </a:solidFill>
              </a:rPr>
              <a:pPr/>
              <a:t>4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238" y="1665288"/>
            <a:ext cx="7777162" cy="4645025"/>
          </a:xfrm>
        </p:spPr>
        <p:txBody>
          <a:bodyPr/>
          <a:lstStyle/>
          <a:p>
            <a:pPr>
              <a:spcBef>
                <a:spcPct val="15000"/>
              </a:spcBef>
            </a:pPr>
            <a:r>
              <a:rPr lang="en-US" sz="3600" dirty="0"/>
              <a:t>Food </a:t>
            </a:r>
          </a:p>
          <a:p>
            <a:pPr lvl="1"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Serve food </a:t>
            </a:r>
          </a:p>
          <a:p>
            <a:pPr lvl="2"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with proper temperature</a:t>
            </a:r>
          </a:p>
          <a:p>
            <a:pPr lvl="2"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in friendly manner</a:t>
            </a:r>
          </a:p>
          <a:p>
            <a:pPr lvl="2"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in pleasant environment</a:t>
            </a:r>
          </a:p>
          <a:p>
            <a:pPr lvl="2"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in appropriate amounts</a:t>
            </a:r>
          </a:p>
          <a:p>
            <a:pPr lvl="1">
              <a:spcBef>
                <a:spcPct val="15000"/>
              </a:spcBef>
            </a:pPr>
            <a:r>
              <a:rPr lang="en-US" sz="3600" dirty="0">
                <a:cs typeface="Arial" charset="0"/>
              </a:rPr>
              <a:t>Make sure dentures are in place</a:t>
            </a:r>
          </a:p>
        </p:txBody>
      </p:sp>
      <p:grpSp>
        <p:nvGrpSpPr>
          <p:cNvPr id="211108" name="Group 164"/>
          <p:cNvGrpSpPr>
            <a:grpSpLocks/>
          </p:cNvGrpSpPr>
          <p:nvPr/>
        </p:nvGrpSpPr>
        <p:grpSpPr bwMode="auto">
          <a:xfrm>
            <a:off x="6767513" y="2420938"/>
            <a:ext cx="2076450" cy="2195512"/>
            <a:chOff x="1008" y="1008"/>
            <a:chExt cx="3686" cy="2822"/>
          </a:xfrm>
        </p:grpSpPr>
        <p:sp>
          <p:nvSpPr>
            <p:cNvPr id="211109" name="Freeform 165"/>
            <p:cNvSpPr>
              <a:spLocks/>
            </p:cNvSpPr>
            <p:nvPr/>
          </p:nvSpPr>
          <p:spPr bwMode="auto">
            <a:xfrm>
              <a:off x="4060" y="1315"/>
              <a:ext cx="356" cy="2486"/>
            </a:xfrm>
            <a:custGeom>
              <a:avLst/>
              <a:gdLst>
                <a:gd name="T0" fmla="*/ 202 w 356"/>
                <a:gd name="T1" fmla="*/ 2400 h 2486"/>
                <a:gd name="T2" fmla="*/ 221 w 356"/>
                <a:gd name="T3" fmla="*/ 2448 h 2486"/>
                <a:gd name="T4" fmla="*/ 240 w 356"/>
                <a:gd name="T5" fmla="*/ 2477 h 2486"/>
                <a:gd name="T6" fmla="*/ 279 w 356"/>
                <a:gd name="T7" fmla="*/ 2486 h 2486"/>
                <a:gd name="T8" fmla="*/ 298 w 356"/>
                <a:gd name="T9" fmla="*/ 2477 h 2486"/>
                <a:gd name="T10" fmla="*/ 308 w 356"/>
                <a:gd name="T11" fmla="*/ 2467 h 2486"/>
                <a:gd name="T12" fmla="*/ 317 w 356"/>
                <a:gd name="T13" fmla="*/ 2438 h 2486"/>
                <a:gd name="T14" fmla="*/ 327 w 356"/>
                <a:gd name="T15" fmla="*/ 2390 h 2486"/>
                <a:gd name="T16" fmla="*/ 317 w 356"/>
                <a:gd name="T17" fmla="*/ 2323 h 2486"/>
                <a:gd name="T18" fmla="*/ 317 w 356"/>
                <a:gd name="T19" fmla="*/ 1555 h 2486"/>
                <a:gd name="T20" fmla="*/ 308 w 356"/>
                <a:gd name="T21" fmla="*/ 1459 h 2486"/>
                <a:gd name="T22" fmla="*/ 288 w 356"/>
                <a:gd name="T23" fmla="*/ 1296 h 2486"/>
                <a:gd name="T24" fmla="*/ 317 w 356"/>
                <a:gd name="T25" fmla="*/ 1296 h 2486"/>
                <a:gd name="T26" fmla="*/ 336 w 356"/>
                <a:gd name="T27" fmla="*/ 1286 h 2486"/>
                <a:gd name="T28" fmla="*/ 336 w 356"/>
                <a:gd name="T29" fmla="*/ 1200 h 2486"/>
                <a:gd name="T30" fmla="*/ 356 w 356"/>
                <a:gd name="T31" fmla="*/ 1133 h 2486"/>
                <a:gd name="T32" fmla="*/ 279 w 356"/>
                <a:gd name="T33" fmla="*/ 211 h 2486"/>
                <a:gd name="T34" fmla="*/ 260 w 356"/>
                <a:gd name="T35" fmla="*/ 96 h 2486"/>
                <a:gd name="T36" fmla="*/ 250 w 356"/>
                <a:gd name="T37" fmla="*/ 48 h 2486"/>
                <a:gd name="T38" fmla="*/ 231 w 356"/>
                <a:gd name="T39" fmla="*/ 19 h 2486"/>
                <a:gd name="T40" fmla="*/ 202 w 356"/>
                <a:gd name="T41" fmla="*/ 10 h 2486"/>
                <a:gd name="T42" fmla="*/ 164 w 356"/>
                <a:gd name="T43" fmla="*/ 0 h 2486"/>
                <a:gd name="T44" fmla="*/ 116 w 356"/>
                <a:gd name="T45" fmla="*/ 10 h 2486"/>
                <a:gd name="T46" fmla="*/ 77 w 356"/>
                <a:gd name="T47" fmla="*/ 29 h 2486"/>
                <a:gd name="T48" fmla="*/ 48 w 356"/>
                <a:gd name="T49" fmla="*/ 58 h 2486"/>
                <a:gd name="T50" fmla="*/ 29 w 356"/>
                <a:gd name="T51" fmla="*/ 106 h 2486"/>
                <a:gd name="T52" fmla="*/ 10 w 356"/>
                <a:gd name="T53" fmla="*/ 163 h 2486"/>
                <a:gd name="T54" fmla="*/ 10 w 356"/>
                <a:gd name="T55" fmla="*/ 240 h 2486"/>
                <a:gd name="T56" fmla="*/ 0 w 356"/>
                <a:gd name="T57" fmla="*/ 413 h 2486"/>
                <a:gd name="T58" fmla="*/ 20 w 356"/>
                <a:gd name="T59" fmla="*/ 566 h 2486"/>
                <a:gd name="T60" fmla="*/ 68 w 356"/>
                <a:gd name="T61" fmla="*/ 883 h 2486"/>
                <a:gd name="T62" fmla="*/ 77 w 356"/>
                <a:gd name="T63" fmla="*/ 1008 h 2486"/>
                <a:gd name="T64" fmla="*/ 87 w 356"/>
                <a:gd name="T65" fmla="*/ 1104 h 2486"/>
                <a:gd name="T66" fmla="*/ 106 w 356"/>
                <a:gd name="T67" fmla="*/ 1152 h 2486"/>
                <a:gd name="T68" fmla="*/ 125 w 356"/>
                <a:gd name="T69" fmla="*/ 1181 h 2486"/>
                <a:gd name="T70" fmla="*/ 144 w 356"/>
                <a:gd name="T71" fmla="*/ 1200 h 2486"/>
                <a:gd name="T72" fmla="*/ 164 w 356"/>
                <a:gd name="T73" fmla="*/ 1200 h 2486"/>
                <a:gd name="T74" fmla="*/ 183 w 356"/>
                <a:gd name="T75" fmla="*/ 1200 h 2486"/>
                <a:gd name="T76" fmla="*/ 192 w 356"/>
                <a:gd name="T77" fmla="*/ 1210 h 2486"/>
                <a:gd name="T78" fmla="*/ 192 w 356"/>
                <a:gd name="T79" fmla="*/ 1229 h 2486"/>
                <a:gd name="T80" fmla="*/ 173 w 356"/>
                <a:gd name="T81" fmla="*/ 1258 h 2486"/>
                <a:gd name="T82" fmla="*/ 125 w 356"/>
                <a:gd name="T83" fmla="*/ 1296 h 2486"/>
                <a:gd name="T84" fmla="*/ 154 w 356"/>
                <a:gd name="T85" fmla="*/ 1315 h 2486"/>
                <a:gd name="T86" fmla="*/ 173 w 356"/>
                <a:gd name="T87" fmla="*/ 1315 h 2486"/>
                <a:gd name="T88" fmla="*/ 192 w 356"/>
                <a:gd name="T89" fmla="*/ 1402 h 2486"/>
                <a:gd name="T90" fmla="*/ 183 w 356"/>
                <a:gd name="T91" fmla="*/ 1469 h 2486"/>
                <a:gd name="T92" fmla="*/ 173 w 356"/>
                <a:gd name="T93" fmla="*/ 1574 h 2486"/>
                <a:gd name="T94" fmla="*/ 173 w 356"/>
                <a:gd name="T95" fmla="*/ 2237 h 2486"/>
                <a:gd name="T96" fmla="*/ 173 w 356"/>
                <a:gd name="T97" fmla="*/ 2294 h 2486"/>
                <a:gd name="T98" fmla="*/ 212 w 356"/>
                <a:gd name="T99" fmla="*/ 2400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6" h="2486">
                  <a:moveTo>
                    <a:pt x="192" y="2390"/>
                  </a:moveTo>
                  <a:lnTo>
                    <a:pt x="192" y="2390"/>
                  </a:lnTo>
                  <a:lnTo>
                    <a:pt x="192" y="2390"/>
                  </a:lnTo>
                  <a:lnTo>
                    <a:pt x="202" y="2400"/>
                  </a:lnTo>
                  <a:lnTo>
                    <a:pt x="202" y="2419"/>
                  </a:lnTo>
                  <a:lnTo>
                    <a:pt x="212" y="2429"/>
                  </a:lnTo>
                  <a:lnTo>
                    <a:pt x="212" y="2438"/>
                  </a:lnTo>
                  <a:lnTo>
                    <a:pt x="221" y="2448"/>
                  </a:lnTo>
                  <a:lnTo>
                    <a:pt x="221" y="2457"/>
                  </a:lnTo>
                  <a:lnTo>
                    <a:pt x="231" y="2457"/>
                  </a:lnTo>
                  <a:lnTo>
                    <a:pt x="231" y="2467"/>
                  </a:lnTo>
                  <a:lnTo>
                    <a:pt x="240" y="2477"/>
                  </a:lnTo>
                  <a:lnTo>
                    <a:pt x="250" y="2477"/>
                  </a:lnTo>
                  <a:lnTo>
                    <a:pt x="260" y="2477"/>
                  </a:lnTo>
                  <a:lnTo>
                    <a:pt x="269" y="2486"/>
                  </a:lnTo>
                  <a:lnTo>
                    <a:pt x="279" y="2486"/>
                  </a:lnTo>
                  <a:lnTo>
                    <a:pt x="279" y="2486"/>
                  </a:lnTo>
                  <a:lnTo>
                    <a:pt x="288" y="2486"/>
                  </a:lnTo>
                  <a:lnTo>
                    <a:pt x="288" y="2477"/>
                  </a:lnTo>
                  <a:lnTo>
                    <a:pt x="298" y="2477"/>
                  </a:lnTo>
                  <a:lnTo>
                    <a:pt x="298" y="2477"/>
                  </a:lnTo>
                  <a:lnTo>
                    <a:pt x="298" y="2477"/>
                  </a:lnTo>
                  <a:lnTo>
                    <a:pt x="308" y="2467"/>
                  </a:lnTo>
                  <a:lnTo>
                    <a:pt x="308" y="2467"/>
                  </a:lnTo>
                  <a:lnTo>
                    <a:pt x="308" y="2467"/>
                  </a:lnTo>
                  <a:lnTo>
                    <a:pt x="317" y="2457"/>
                  </a:lnTo>
                  <a:lnTo>
                    <a:pt x="317" y="2457"/>
                  </a:lnTo>
                  <a:lnTo>
                    <a:pt x="317" y="2438"/>
                  </a:lnTo>
                  <a:lnTo>
                    <a:pt x="317" y="2429"/>
                  </a:lnTo>
                  <a:lnTo>
                    <a:pt x="327" y="2419"/>
                  </a:lnTo>
                  <a:lnTo>
                    <a:pt x="327" y="2400"/>
                  </a:lnTo>
                  <a:lnTo>
                    <a:pt x="327" y="2390"/>
                  </a:lnTo>
                  <a:lnTo>
                    <a:pt x="327" y="2381"/>
                  </a:lnTo>
                  <a:lnTo>
                    <a:pt x="327" y="2361"/>
                  </a:lnTo>
                  <a:lnTo>
                    <a:pt x="327" y="2342"/>
                  </a:lnTo>
                  <a:lnTo>
                    <a:pt x="317" y="2323"/>
                  </a:lnTo>
                  <a:lnTo>
                    <a:pt x="317" y="1613"/>
                  </a:lnTo>
                  <a:lnTo>
                    <a:pt x="317" y="1594"/>
                  </a:lnTo>
                  <a:lnTo>
                    <a:pt x="317" y="1574"/>
                  </a:lnTo>
                  <a:lnTo>
                    <a:pt x="317" y="1555"/>
                  </a:lnTo>
                  <a:lnTo>
                    <a:pt x="317" y="1536"/>
                  </a:lnTo>
                  <a:lnTo>
                    <a:pt x="317" y="1517"/>
                  </a:lnTo>
                  <a:lnTo>
                    <a:pt x="317" y="1498"/>
                  </a:lnTo>
                  <a:lnTo>
                    <a:pt x="308" y="1459"/>
                  </a:lnTo>
                  <a:lnTo>
                    <a:pt x="298" y="1382"/>
                  </a:lnTo>
                  <a:lnTo>
                    <a:pt x="288" y="1344"/>
                  </a:lnTo>
                  <a:lnTo>
                    <a:pt x="288" y="1315"/>
                  </a:lnTo>
                  <a:lnTo>
                    <a:pt x="288" y="1296"/>
                  </a:lnTo>
                  <a:lnTo>
                    <a:pt x="298" y="1296"/>
                  </a:lnTo>
                  <a:lnTo>
                    <a:pt x="298" y="1296"/>
                  </a:lnTo>
                  <a:lnTo>
                    <a:pt x="308" y="1296"/>
                  </a:lnTo>
                  <a:lnTo>
                    <a:pt x="317" y="1296"/>
                  </a:lnTo>
                  <a:lnTo>
                    <a:pt x="327" y="1296"/>
                  </a:lnTo>
                  <a:lnTo>
                    <a:pt x="327" y="1296"/>
                  </a:lnTo>
                  <a:lnTo>
                    <a:pt x="336" y="1296"/>
                  </a:lnTo>
                  <a:lnTo>
                    <a:pt x="336" y="1286"/>
                  </a:lnTo>
                  <a:lnTo>
                    <a:pt x="356" y="1277"/>
                  </a:lnTo>
                  <a:lnTo>
                    <a:pt x="308" y="1277"/>
                  </a:lnTo>
                  <a:lnTo>
                    <a:pt x="327" y="1238"/>
                  </a:lnTo>
                  <a:lnTo>
                    <a:pt x="336" y="1200"/>
                  </a:lnTo>
                  <a:lnTo>
                    <a:pt x="346" y="1190"/>
                  </a:lnTo>
                  <a:lnTo>
                    <a:pt x="346" y="1171"/>
                  </a:lnTo>
                  <a:lnTo>
                    <a:pt x="356" y="1152"/>
                  </a:lnTo>
                  <a:lnTo>
                    <a:pt x="356" y="1133"/>
                  </a:lnTo>
                  <a:lnTo>
                    <a:pt x="356" y="979"/>
                  </a:lnTo>
                  <a:lnTo>
                    <a:pt x="279" y="413"/>
                  </a:lnTo>
                  <a:lnTo>
                    <a:pt x="279" y="221"/>
                  </a:lnTo>
                  <a:lnTo>
                    <a:pt x="279" y="211"/>
                  </a:lnTo>
                  <a:lnTo>
                    <a:pt x="269" y="192"/>
                  </a:lnTo>
                  <a:lnTo>
                    <a:pt x="269" y="154"/>
                  </a:lnTo>
                  <a:lnTo>
                    <a:pt x="260" y="115"/>
                  </a:lnTo>
                  <a:lnTo>
                    <a:pt x="260" y="96"/>
                  </a:lnTo>
                  <a:lnTo>
                    <a:pt x="260" y="77"/>
                  </a:lnTo>
                  <a:lnTo>
                    <a:pt x="260" y="77"/>
                  </a:lnTo>
                  <a:lnTo>
                    <a:pt x="250" y="67"/>
                  </a:lnTo>
                  <a:lnTo>
                    <a:pt x="250" y="48"/>
                  </a:lnTo>
                  <a:lnTo>
                    <a:pt x="240" y="48"/>
                  </a:lnTo>
                  <a:lnTo>
                    <a:pt x="240" y="39"/>
                  </a:lnTo>
                  <a:lnTo>
                    <a:pt x="231" y="29"/>
                  </a:lnTo>
                  <a:lnTo>
                    <a:pt x="231" y="19"/>
                  </a:lnTo>
                  <a:lnTo>
                    <a:pt x="221" y="19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02" y="10"/>
                  </a:lnTo>
                  <a:lnTo>
                    <a:pt x="192" y="10"/>
                  </a:lnTo>
                  <a:lnTo>
                    <a:pt x="183" y="0"/>
                  </a:lnTo>
                  <a:lnTo>
                    <a:pt x="173" y="0"/>
                  </a:lnTo>
                  <a:lnTo>
                    <a:pt x="164" y="0"/>
                  </a:lnTo>
                  <a:lnTo>
                    <a:pt x="144" y="10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16" y="10"/>
                  </a:lnTo>
                  <a:lnTo>
                    <a:pt x="106" y="19"/>
                  </a:lnTo>
                  <a:lnTo>
                    <a:pt x="96" y="19"/>
                  </a:lnTo>
                  <a:lnTo>
                    <a:pt x="87" y="29"/>
                  </a:lnTo>
                  <a:lnTo>
                    <a:pt x="77" y="29"/>
                  </a:lnTo>
                  <a:lnTo>
                    <a:pt x="77" y="39"/>
                  </a:lnTo>
                  <a:lnTo>
                    <a:pt x="68" y="48"/>
                  </a:lnTo>
                  <a:lnTo>
                    <a:pt x="58" y="48"/>
                  </a:lnTo>
                  <a:lnTo>
                    <a:pt x="48" y="58"/>
                  </a:lnTo>
                  <a:lnTo>
                    <a:pt x="39" y="77"/>
                  </a:lnTo>
                  <a:lnTo>
                    <a:pt x="39" y="87"/>
                  </a:lnTo>
                  <a:lnTo>
                    <a:pt x="29" y="96"/>
                  </a:lnTo>
                  <a:lnTo>
                    <a:pt x="29" y="106"/>
                  </a:lnTo>
                  <a:lnTo>
                    <a:pt x="20" y="115"/>
                  </a:lnTo>
                  <a:lnTo>
                    <a:pt x="20" y="135"/>
                  </a:lnTo>
                  <a:lnTo>
                    <a:pt x="20" y="144"/>
                  </a:lnTo>
                  <a:lnTo>
                    <a:pt x="10" y="163"/>
                  </a:lnTo>
                  <a:lnTo>
                    <a:pt x="10" y="173"/>
                  </a:lnTo>
                  <a:lnTo>
                    <a:pt x="10" y="192"/>
                  </a:lnTo>
                  <a:lnTo>
                    <a:pt x="10" y="202"/>
                  </a:lnTo>
                  <a:lnTo>
                    <a:pt x="10" y="240"/>
                  </a:lnTo>
                  <a:lnTo>
                    <a:pt x="0" y="269"/>
                  </a:lnTo>
                  <a:lnTo>
                    <a:pt x="0" y="307"/>
                  </a:lnTo>
                  <a:lnTo>
                    <a:pt x="0" y="375"/>
                  </a:lnTo>
                  <a:lnTo>
                    <a:pt x="0" y="413"/>
                  </a:lnTo>
                  <a:lnTo>
                    <a:pt x="10" y="451"/>
                  </a:lnTo>
                  <a:lnTo>
                    <a:pt x="10" y="490"/>
                  </a:lnTo>
                  <a:lnTo>
                    <a:pt x="10" y="528"/>
                  </a:lnTo>
                  <a:lnTo>
                    <a:pt x="20" y="566"/>
                  </a:lnTo>
                  <a:lnTo>
                    <a:pt x="20" y="605"/>
                  </a:lnTo>
                  <a:lnTo>
                    <a:pt x="39" y="691"/>
                  </a:lnTo>
                  <a:lnTo>
                    <a:pt x="58" y="845"/>
                  </a:lnTo>
                  <a:lnTo>
                    <a:pt x="68" y="883"/>
                  </a:lnTo>
                  <a:lnTo>
                    <a:pt x="68" y="922"/>
                  </a:lnTo>
                  <a:lnTo>
                    <a:pt x="68" y="950"/>
                  </a:lnTo>
                  <a:lnTo>
                    <a:pt x="77" y="979"/>
                  </a:lnTo>
                  <a:lnTo>
                    <a:pt x="77" y="1008"/>
                  </a:lnTo>
                  <a:lnTo>
                    <a:pt x="77" y="1037"/>
                  </a:lnTo>
                  <a:lnTo>
                    <a:pt x="87" y="1066"/>
                  </a:lnTo>
                  <a:lnTo>
                    <a:pt x="87" y="1085"/>
                  </a:lnTo>
                  <a:lnTo>
                    <a:pt x="87" y="1104"/>
                  </a:lnTo>
                  <a:lnTo>
                    <a:pt x="96" y="1123"/>
                  </a:lnTo>
                  <a:lnTo>
                    <a:pt x="96" y="1133"/>
                  </a:lnTo>
                  <a:lnTo>
                    <a:pt x="106" y="1142"/>
                  </a:lnTo>
                  <a:lnTo>
                    <a:pt x="106" y="1152"/>
                  </a:lnTo>
                  <a:lnTo>
                    <a:pt x="106" y="1162"/>
                  </a:lnTo>
                  <a:lnTo>
                    <a:pt x="116" y="1171"/>
                  </a:lnTo>
                  <a:lnTo>
                    <a:pt x="116" y="1171"/>
                  </a:lnTo>
                  <a:lnTo>
                    <a:pt x="125" y="1181"/>
                  </a:lnTo>
                  <a:lnTo>
                    <a:pt x="125" y="1190"/>
                  </a:lnTo>
                  <a:lnTo>
                    <a:pt x="135" y="1190"/>
                  </a:lnTo>
                  <a:lnTo>
                    <a:pt x="135" y="1190"/>
                  </a:lnTo>
                  <a:lnTo>
                    <a:pt x="144" y="1200"/>
                  </a:lnTo>
                  <a:lnTo>
                    <a:pt x="144" y="1200"/>
                  </a:lnTo>
                  <a:lnTo>
                    <a:pt x="154" y="1200"/>
                  </a:lnTo>
                  <a:lnTo>
                    <a:pt x="154" y="1200"/>
                  </a:lnTo>
                  <a:lnTo>
                    <a:pt x="164" y="1200"/>
                  </a:lnTo>
                  <a:lnTo>
                    <a:pt x="183" y="1200"/>
                  </a:lnTo>
                  <a:lnTo>
                    <a:pt x="183" y="1200"/>
                  </a:lnTo>
                  <a:lnTo>
                    <a:pt x="183" y="1200"/>
                  </a:lnTo>
                  <a:lnTo>
                    <a:pt x="183" y="1200"/>
                  </a:lnTo>
                  <a:lnTo>
                    <a:pt x="192" y="1200"/>
                  </a:lnTo>
                  <a:lnTo>
                    <a:pt x="192" y="1210"/>
                  </a:lnTo>
                  <a:lnTo>
                    <a:pt x="192" y="1210"/>
                  </a:lnTo>
                  <a:lnTo>
                    <a:pt x="192" y="1210"/>
                  </a:lnTo>
                  <a:lnTo>
                    <a:pt x="192" y="1219"/>
                  </a:lnTo>
                  <a:lnTo>
                    <a:pt x="192" y="1229"/>
                  </a:lnTo>
                  <a:lnTo>
                    <a:pt x="192" y="1229"/>
                  </a:lnTo>
                  <a:lnTo>
                    <a:pt x="192" y="1229"/>
                  </a:lnTo>
                  <a:lnTo>
                    <a:pt x="192" y="1238"/>
                  </a:lnTo>
                  <a:lnTo>
                    <a:pt x="183" y="1248"/>
                  </a:lnTo>
                  <a:lnTo>
                    <a:pt x="183" y="1248"/>
                  </a:lnTo>
                  <a:lnTo>
                    <a:pt x="173" y="1258"/>
                  </a:lnTo>
                  <a:lnTo>
                    <a:pt x="164" y="1267"/>
                  </a:lnTo>
                  <a:lnTo>
                    <a:pt x="144" y="1286"/>
                  </a:lnTo>
                  <a:lnTo>
                    <a:pt x="135" y="1286"/>
                  </a:lnTo>
                  <a:lnTo>
                    <a:pt x="125" y="1296"/>
                  </a:lnTo>
                  <a:lnTo>
                    <a:pt x="125" y="1296"/>
                  </a:lnTo>
                  <a:lnTo>
                    <a:pt x="135" y="1306"/>
                  </a:lnTo>
                  <a:lnTo>
                    <a:pt x="144" y="1315"/>
                  </a:lnTo>
                  <a:lnTo>
                    <a:pt x="154" y="1315"/>
                  </a:lnTo>
                  <a:lnTo>
                    <a:pt x="154" y="1315"/>
                  </a:lnTo>
                  <a:lnTo>
                    <a:pt x="164" y="1315"/>
                  </a:lnTo>
                  <a:lnTo>
                    <a:pt x="164" y="1315"/>
                  </a:lnTo>
                  <a:lnTo>
                    <a:pt x="173" y="1315"/>
                  </a:lnTo>
                  <a:lnTo>
                    <a:pt x="183" y="1315"/>
                  </a:lnTo>
                  <a:lnTo>
                    <a:pt x="192" y="1315"/>
                  </a:lnTo>
                  <a:lnTo>
                    <a:pt x="192" y="1392"/>
                  </a:lnTo>
                  <a:lnTo>
                    <a:pt x="192" y="1402"/>
                  </a:lnTo>
                  <a:lnTo>
                    <a:pt x="183" y="1411"/>
                  </a:lnTo>
                  <a:lnTo>
                    <a:pt x="183" y="1421"/>
                  </a:lnTo>
                  <a:lnTo>
                    <a:pt x="183" y="1440"/>
                  </a:lnTo>
                  <a:lnTo>
                    <a:pt x="183" y="1469"/>
                  </a:lnTo>
                  <a:lnTo>
                    <a:pt x="173" y="1498"/>
                  </a:lnTo>
                  <a:lnTo>
                    <a:pt x="173" y="1555"/>
                  </a:lnTo>
                  <a:lnTo>
                    <a:pt x="173" y="1565"/>
                  </a:lnTo>
                  <a:lnTo>
                    <a:pt x="173" y="1574"/>
                  </a:lnTo>
                  <a:lnTo>
                    <a:pt x="173" y="1594"/>
                  </a:lnTo>
                  <a:lnTo>
                    <a:pt x="173" y="2208"/>
                  </a:lnTo>
                  <a:lnTo>
                    <a:pt x="173" y="2227"/>
                  </a:lnTo>
                  <a:lnTo>
                    <a:pt x="173" y="2237"/>
                  </a:lnTo>
                  <a:lnTo>
                    <a:pt x="173" y="2256"/>
                  </a:lnTo>
                  <a:lnTo>
                    <a:pt x="173" y="2265"/>
                  </a:lnTo>
                  <a:lnTo>
                    <a:pt x="173" y="2285"/>
                  </a:lnTo>
                  <a:lnTo>
                    <a:pt x="173" y="2294"/>
                  </a:lnTo>
                  <a:lnTo>
                    <a:pt x="183" y="2313"/>
                  </a:lnTo>
                  <a:lnTo>
                    <a:pt x="183" y="2333"/>
                  </a:lnTo>
                  <a:lnTo>
                    <a:pt x="192" y="2352"/>
                  </a:lnTo>
                  <a:lnTo>
                    <a:pt x="212" y="2400"/>
                  </a:lnTo>
                  <a:lnTo>
                    <a:pt x="192" y="239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0" name="Freeform 166"/>
            <p:cNvSpPr>
              <a:spLocks/>
            </p:cNvSpPr>
            <p:nvPr/>
          </p:nvSpPr>
          <p:spPr bwMode="auto">
            <a:xfrm>
              <a:off x="1267" y="1008"/>
              <a:ext cx="509" cy="2784"/>
            </a:xfrm>
            <a:custGeom>
              <a:avLst/>
              <a:gdLst>
                <a:gd name="T0" fmla="*/ 298 w 509"/>
                <a:gd name="T1" fmla="*/ 48 h 2784"/>
                <a:gd name="T2" fmla="*/ 221 w 509"/>
                <a:gd name="T3" fmla="*/ 134 h 2784"/>
                <a:gd name="T4" fmla="*/ 154 w 509"/>
                <a:gd name="T5" fmla="*/ 211 h 2784"/>
                <a:gd name="T6" fmla="*/ 106 w 509"/>
                <a:gd name="T7" fmla="*/ 307 h 2784"/>
                <a:gd name="T8" fmla="*/ 67 w 509"/>
                <a:gd name="T9" fmla="*/ 403 h 2784"/>
                <a:gd name="T10" fmla="*/ 48 w 509"/>
                <a:gd name="T11" fmla="*/ 499 h 2784"/>
                <a:gd name="T12" fmla="*/ 58 w 509"/>
                <a:gd name="T13" fmla="*/ 557 h 2784"/>
                <a:gd name="T14" fmla="*/ 87 w 509"/>
                <a:gd name="T15" fmla="*/ 614 h 2784"/>
                <a:gd name="T16" fmla="*/ 144 w 509"/>
                <a:gd name="T17" fmla="*/ 701 h 2784"/>
                <a:gd name="T18" fmla="*/ 183 w 509"/>
                <a:gd name="T19" fmla="*/ 758 h 2784"/>
                <a:gd name="T20" fmla="*/ 202 w 509"/>
                <a:gd name="T21" fmla="*/ 816 h 2784"/>
                <a:gd name="T22" fmla="*/ 202 w 509"/>
                <a:gd name="T23" fmla="*/ 960 h 2784"/>
                <a:gd name="T24" fmla="*/ 173 w 509"/>
                <a:gd name="T25" fmla="*/ 1209 h 2784"/>
                <a:gd name="T26" fmla="*/ 144 w 509"/>
                <a:gd name="T27" fmla="*/ 1382 h 2784"/>
                <a:gd name="T28" fmla="*/ 125 w 509"/>
                <a:gd name="T29" fmla="*/ 1478 h 2784"/>
                <a:gd name="T30" fmla="*/ 96 w 509"/>
                <a:gd name="T31" fmla="*/ 1526 h 2784"/>
                <a:gd name="T32" fmla="*/ 48 w 509"/>
                <a:gd name="T33" fmla="*/ 1584 h 2784"/>
                <a:gd name="T34" fmla="*/ 77 w 509"/>
                <a:gd name="T35" fmla="*/ 1632 h 2784"/>
                <a:gd name="T36" fmla="*/ 39 w 509"/>
                <a:gd name="T37" fmla="*/ 2121 h 2784"/>
                <a:gd name="T38" fmla="*/ 10 w 509"/>
                <a:gd name="T39" fmla="*/ 2534 h 2784"/>
                <a:gd name="T40" fmla="*/ 19 w 509"/>
                <a:gd name="T41" fmla="*/ 2649 h 2784"/>
                <a:gd name="T42" fmla="*/ 29 w 509"/>
                <a:gd name="T43" fmla="*/ 2707 h 2784"/>
                <a:gd name="T44" fmla="*/ 48 w 509"/>
                <a:gd name="T45" fmla="*/ 2745 h 2784"/>
                <a:gd name="T46" fmla="*/ 58 w 509"/>
                <a:gd name="T47" fmla="*/ 2764 h 2784"/>
                <a:gd name="T48" fmla="*/ 77 w 509"/>
                <a:gd name="T49" fmla="*/ 2774 h 2784"/>
                <a:gd name="T50" fmla="*/ 96 w 509"/>
                <a:gd name="T51" fmla="*/ 2784 h 2784"/>
                <a:gd name="T52" fmla="*/ 135 w 509"/>
                <a:gd name="T53" fmla="*/ 2774 h 2784"/>
                <a:gd name="T54" fmla="*/ 163 w 509"/>
                <a:gd name="T55" fmla="*/ 2764 h 2784"/>
                <a:gd name="T56" fmla="*/ 183 w 509"/>
                <a:gd name="T57" fmla="*/ 2736 h 2784"/>
                <a:gd name="T58" fmla="*/ 192 w 509"/>
                <a:gd name="T59" fmla="*/ 2707 h 2784"/>
                <a:gd name="T60" fmla="*/ 202 w 509"/>
                <a:gd name="T61" fmla="*/ 2668 h 2784"/>
                <a:gd name="T62" fmla="*/ 202 w 509"/>
                <a:gd name="T63" fmla="*/ 2592 h 2784"/>
                <a:gd name="T64" fmla="*/ 192 w 509"/>
                <a:gd name="T65" fmla="*/ 2534 h 2784"/>
                <a:gd name="T66" fmla="*/ 221 w 509"/>
                <a:gd name="T67" fmla="*/ 1949 h 2784"/>
                <a:gd name="T68" fmla="*/ 202 w 509"/>
                <a:gd name="T69" fmla="*/ 1843 h 2784"/>
                <a:gd name="T70" fmla="*/ 211 w 509"/>
                <a:gd name="T71" fmla="*/ 1670 h 2784"/>
                <a:gd name="T72" fmla="*/ 211 w 509"/>
                <a:gd name="T73" fmla="*/ 1603 h 2784"/>
                <a:gd name="T74" fmla="*/ 202 w 509"/>
                <a:gd name="T75" fmla="*/ 1574 h 2784"/>
                <a:gd name="T76" fmla="*/ 163 w 509"/>
                <a:gd name="T77" fmla="*/ 1526 h 2784"/>
                <a:gd name="T78" fmla="*/ 163 w 509"/>
                <a:gd name="T79" fmla="*/ 1488 h 2784"/>
                <a:gd name="T80" fmla="*/ 183 w 509"/>
                <a:gd name="T81" fmla="*/ 1421 h 2784"/>
                <a:gd name="T82" fmla="*/ 221 w 509"/>
                <a:gd name="T83" fmla="*/ 1315 h 2784"/>
                <a:gd name="T84" fmla="*/ 240 w 509"/>
                <a:gd name="T85" fmla="*/ 1219 h 2784"/>
                <a:gd name="T86" fmla="*/ 259 w 509"/>
                <a:gd name="T87" fmla="*/ 989 h 2784"/>
                <a:gd name="T88" fmla="*/ 279 w 509"/>
                <a:gd name="T89" fmla="*/ 864 h 2784"/>
                <a:gd name="T90" fmla="*/ 307 w 509"/>
                <a:gd name="T91" fmla="*/ 825 h 2784"/>
                <a:gd name="T92" fmla="*/ 365 w 509"/>
                <a:gd name="T93" fmla="*/ 787 h 2784"/>
                <a:gd name="T94" fmla="*/ 384 w 509"/>
                <a:gd name="T95" fmla="*/ 739 h 2784"/>
                <a:gd name="T96" fmla="*/ 375 w 509"/>
                <a:gd name="T97" fmla="*/ 691 h 2784"/>
                <a:gd name="T98" fmla="*/ 336 w 509"/>
                <a:gd name="T99" fmla="*/ 586 h 2784"/>
                <a:gd name="T100" fmla="*/ 327 w 509"/>
                <a:gd name="T101" fmla="*/ 528 h 2784"/>
                <a:gd name="T102" fmla="*/ 336 w 509"/>
                <a:gd name="T103" fmla="*/ 451 h 2784"/>
                <a:gd name="T104" fmla="*/ 365 w 509"/>
                <a:gd name="T105" fmla="*/ 394 h 2784"/>
                <a:gd name="T106" fmla="*/ 413 w 509"/>
                <a:gd name="T107" fmla="*/ 317 h 2784"/>
                <a:gd name="T108" fmla="*/ 480 w 509"/>
                <a:gd name="T109" fmla="*/ 221 h 2784"/>
                <a:gd name="T110" fmla="*/ 499 w 509"/>
                <a:gd name="T111" fmla="*/ 154 h 2784"/>
                <a:gd name="T112" fmla="*/ 509 w 509"/>
                <a:gd name="T113" fmla="*/ 106 h 2784"/>
                <a:gd name="T114" fmla="*/ 490 w 509"/>
                <a:gd name="T115" fmla="*/ 86 h 2784"/>
                <a:gd name="T116" fmla="*/ 451 w 509"/>
                <a:gd name="T117" fmla="*/ 96 h 2784"/>
                <a:gd name="T118" fmla="*/ 432 w 509"/>
                <a:gd name="T119" fmla="*/ 58 h 2784"/>
                <a:gd name="T120" fmla="*/ 423 w 509"/>
                <a:gd name="T121" fmla="*/ 48 h 2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9" h="2784">
                  <a:moveTo>
                    <a:pt x="365" y="0"/>
                  </a:moveTo>
                  <a:lnTo>
                    <a:pt x="365" y="0"/>
                  </a:lnTo>
                  <a:lnTo>
                    <a:pt x="336" y="19"/>
                  </a:lnTo>
                  <a:lnTo>
                    <a:pt x="317" y="38"/>
                  </a:lnTo>
                  <a:lnTo>
                    <a:pt x="298" y="48"/>
                  </a:lnTo>
                  <a:lnTo>
                    <a:pt x="288" y="67"/>
                  </a:lnTo>
                  <a:lnTo>
                    <a:pt x="259" y="86"/>
                  </a:lnTo>
                  <a:lnTo>
                    <a:pt x="250" y="106"/>
                  </a:lnTo>
                  <a:lnTo>
                    <a:pt x="231" y="115"/>
                  </a:lnTo>
                  <a:lnTo>
                    <a:pt x="221" y="134"/>
                  </a:lnTo>
                  <a:lnTo>
                    <a:pt x="202" y="154"/>
                  </a:lnTo>
                  <a:lnTo>
                    <a:pt x="192" y="163"/>
                  </a:lnTo>
                  <a:lnTo>
                    <a:pt x="183" y="182"/>
                  </a:lnTo>
                  <a:lnTo>
                    <a:pt x="173" y="202"/>
                  </a:lnTo>
                  <a:lnTo>
                    <a:pt x="154" y="211"/>
                  </a:lnTo>
                  <a:lnTo>
                    <a:pt x="144" y="230"/>
                  </a:lnTo>
                  <a:lnTo>
                    <a:pt x="135" y="250"/>
                  </a:lnTo>
                  <a:lnTo>
                    <a:pt x="125" y="269"/>
                  </a:lnTo>
                  <a:lnTo>
                    <a:pt x="115" y="288"/>
                  </a:lnTo>
                  <a:lnTo>
                    <a:pt x="106" y="307"/>
                  </a:lnTo>
                  <a:lnTo>
                    <a:pt x="96" y="326"/>
                  </a:lnTo>
                  <a:lnTo>
                    <a:pt x="87" y="346"/>
                  </a:lnTo>
                  <a:lnTo>
                    <a:pt x="77" y="365"/>
                  </a:lnTo>
                  <a:lnTo>
                    <a:pt x="77" y="384"/>
                  </a:lnTo>
                  <a:lnTo>
                    <a:pt x="67" y="403"/>
                  </a:lnTo>
                  <a:lnTo>
                    <a:pt x="67" y="422"/>
                  </a:lnTo>
                  <a:lnTo>
                    <a:pt x="58" y="442"/>
                  </a:lnTo>
                  <a:lnTo>
                    <a:pt x="58" y="461"/>
                  </a:lnTo>
                  <a:lnTo>
                    <a:pt x="48" y="480"/>
                  </a:lnTo>
                  <a:lnTo>
                    <a:pt x="48" y="499"/>
                  </a:lnTo>
                  <a:lnTo>
                    <a:pt x="48" y="518"/>
                  </a:lnTo>
                  <a:lnTo>
                    <a:pt x="48" y="528"/>
                  </a:lnTo>
                  <a:lnTo>
                    <a:pt x="48" y="538"/>
                  </a:lnTo>
                  <a:lnTo>
                    <a:pt x="58" y="547"/>
                  </a:lnTo>
                  <a:lnTo>
                    <a:pt x="58" y="557"/>
                  </a:lnTo>
                  <a:lnTo>
                    <a:pt x="58" y="566"/>
                  </a:lnTo>
                  <a:lnTo>
                    <a:pt x="67" y="576"/>
                  </a:lnTo>
                  <a:lnTo>
                    <a:pt x="67" y="586"/>
                  </a:lnTo>
                  <a:lnTo>
                    <a:pt x="77" y="595"/>
                  </a:lnTo>
                  <a:lnTo>
                    <a:pt x="87" y="614"/>
                  </a:lnTo>
                  <a:lnTo>
                    <a:pt x="96" y="624"/>
                  </a:lnTo>
                  <a:lnTo>
                    <a:pt x="96" y="634"/>
                  </a:lnTo>
                  <a:lnTo>
                    <a:pt x="125" y="672"/>
                  </a:lnTo>
                  <a:lnTo>
                    <a:pt x="144" y="691"/>
                  </a:lnTo>
                  <a:lnTo>
                    <a:pt x="144" y="701"/>
                  </a:lnTo>
                  <a:lnTo>
                    <a:pt x="154" y="701"/>
                  </a:lnTo>
                  <a:lnTo>
                    <a:pt x="163" y="710"/>
                  </a:lnTo>
                  <a:lnTo>
                    <a:pt x="163" y="720"/>
                  </a:lnTo>
                  <a:lnTo>
                    <a:pt x="173" y="749"/>
                  </a:lnTo>
                  <a:lnTo>
                    <a:pt x="183" y="758"/>
                  </a:lnTo>
                  <a:lnTo>
                    <a:pt x="183" y="768"/>
                  </a:lnTo>
                  <a:lnTo>
                    <a:pt x="192" y="777"/>
                  </a:lnTo>
                  <a:lnTo>
                    <a:pt x="192" y="797"/>
                  </a:lnTo>
                  <a:lnTo>
                    <a:pt x="202" y="806"/>
                  </a:lnTo>
                  <a:lnTo>
                    <a:pt x="202" y="816"/>
                  </a:lnTo>
                  <a:lnTo>
                    <a:pt x="202" y="835"/>
                  </a:lnTo>
                  <a:lnTo>
                    <a:pt x="202" y="845"/>
                  </a:lnTo>
                  <a:lnTo>
                    <a:pt x="202" y="883"/>
                  </a:lnTo>
                  <a:lnTo>
                    <a:pt x="202" y="921"/>
                  </a:lnTo>
                  <a:lnTo>
                    <a:pt x="202" y="960"/>
                  </a:lnTo>
                  <a:lnTo>
                    <a:pt x="192" y="998"/>
                  </a:lnTo>
                  <a:lnTo>
                    <a:pt x="192" y="1085"/>
                  </a:lnTo>
                  <a:lnTo>
                    <a:pt x="183" y="1123"/>
                  </a:lnTo>
                  <a:lnTo>
                    <a:pt x="183" y="1171"/>
                  </a:lnTo>
                  <a:lnTo>
                    <a:pt x="173" y="1209"/>
                  </a:lnTo>
                  <a:lnTo>
                    <a:pt x="173" y="1257"/>
                  </a:lnTo>
                  <a:lnTo>
                    <a:pt x="163" y="1296"/>
                  </a:lnTo>
                  <a:lnTo>
                    <a:pt x="163" y="1315"/>
                  </a:lnTo>
                  <a:lnTo>
                    <a:pt x="154" y="1344"/>
                  </a:lnTo>
                  <a:lnTo>
                    <a:pt x="144" y="1382"/>
                  </a:lnTo>
                  <a:lnTo>
                    <a:pt x="144" y="1411"/>
                  </a:lnTo>
                  <a:lnTo>
                    <a:pt x="135" y="1430"/>
                  </a:lnTo>
                  <a:lnTo>
                    <a:pt x="135" y="1449"/>
                  </a:lnTo>
                  <a:lnTo>
                    <a:pt x="125" y="1469"/>
                  </a:lnTo>
                  <a:lnTo>
                    <a:pt x="125" y="1478"/>
                  </a:lnTo>
                  <a:lnTo>
                    <a:pt x="115" y="1488"/>
                  </a:lnTo>
                  <a:lnTo>
                    <a:pt x="115" y="1497"/>
                  </a:lnTo>
                  <a:lnTo>
                    <a:pt x="106" y="1507"/>
                  </a:lnTo>
                  <a:lnTo>
                    <a:pt x="106" y="1517"/>
                  </a:lnTo>
                  <a:lnTo>
                    <a:pt x="96" y="1526"/>
                  </a:lnTo>
                  <a:lnTo>
                    <a:pt x="87" y="1536"/>
                  </a:lnTo>
                  <a:lnTo>
                    <a:pt x="77" y="1555"/>
                  </a:lnTo>
                  <a:lnTo>
                    <a:pt x="58" y="1565"/>
                  </a:lnTo>
                  <a:lnTo>
                    <a:pt x="58" y="1574"/>
                  </a:lnTo>
                  <a:lnTo>
                    <a:pt x="48" y="1584"/>
                  </a:lnTo>
                  <a:lnTo>
                    <a:pt x="39" y="1593"/>
                  </a:lnTo>
                  <a:lnTo>
                    <a:pt x="39" y="1603"/>
                  </a:lnTo>
                  <a:lnTo>
                    <a:pt x="29" y="1613"/>
                  </a:lnTo>
                  <a:lnTo>
                    <a:pt x="29" y="1632"/>
                  </a:lnTo>
                  <a:lnTo>
                    <a:pt x="77" y="1632"/>
                  </a:lnTo>
                  <a:lnTo>
                    <a:pt x="67" y="1699"/>
                  </a:lnTo>
                  <a:lnTo>
                    <a:pt x="58" y="1766"/>
                  </a:lnTo>
                  <a:lnTo>
                    <a:pt x="48" y="1824"/>
                  </a:lnTo>
                  <a:lnTo>
                    <a:pt x="39" y="1891"/>
                  </a:lnTo>
                  <a:lnTo>
                    <a:pt x="39" y="2121"/>
                  </a:lnTo>
                  <a:lnTo>
                    <a:pt x="0" y="2476"/>
                  </a:lnTo>
                  <a:lnTo>
                    <a:pt x="0" y="2486"/>
                  </a:lnTo>
                  <a:lnTo>
                    <a:pt x="10" y="2496"/>
                  </a:lnTo>
                  <a:lnTo>
                    <a:pt x="10" y="2515"/>
                  </a:lnTo>
                  <a:lnTo>
                    <a:pt x="10" y="2534"/>
                  </a:lnTo>
                  <a:lnTo>
                    <a:pt x="10" y="2563"/>
                  </a:lnTo>
                  <a:lnTo>
                    <a:pt x="10" y="2582"/>
                  </a:lnTo>
                  <a:lnTo>
                    <a:pt x="10" y="2611"/>
                  </a:lnTo>
                  <a:lnTo>
                    <a:pt x="19" y="2640"/>
                  </a:lnTo>
                  <a:lnTo>
                    <a:pt x="19" y="2649"/>
                  </a:lnTo>
                  <a:lnTo>
                    <a:pt x="19" y="2659"/>
                  </a:lnTo>
                  <a:lnTo>
                    <a:pt x="19" y="2668"/>
                  </a:lnTo>
                  <a:lnTo>
                    <a:pt x="19" y="2688"/>
                  </a:lnTo>
                  <a:lnTo>
                    <a:pt x="29" y="2697"/>
                  </a:lnTo>
                  <a:lnTo>
                    <a:pt x="29" y="2707"/>
                  </a:lnTo>
                  <a:lnTo>
                    <a:pt x="29" y="2716"/>
                  </a:lnTo>
                  <a:lnTo>
                    <a:pt x="39" y="2726"/>
                  </a:lnTo>
                  <a:lnTo>
                    <a:pt x="39" y="2736"/>
                  </a:lnTo>
                  <a:lnTo>
                    <a:pt x="39" y="2736"/>
                  </a:lnTo>
                  <a:lnTo>
                    <a:pt x="48" y="2745"/>
                  </a:lnTo>
                  <a:lnTo>
                    <a:pt x="48" y="2745"/>
                  </a:lnTo>
                  <a:lnTo>
                    <a:pt x="48" y="2755"/>
                  </a:lnTo>
                  <a:lnTo>
                    <a:pt x="48" y="2755"/>
                  </a:lnTo>
                  <a:lnTo>
                    <a:pt x="58" y="2764"/>
                  </a:lnTo>
                  <a:lnTo>
                    <a:pt x="58" y="2764"/>
                  </a:lnTo>
                  <a:lnTo>
                    <a:pt x="67" y="2774"/>
                  </a:lnTo>
                  <a:lnTo>
                    <a:pt x="67" y="2774"/>
                  </a:lnTo>
                  <a:lnTo>
                    <a:pt x="67" y="2774"/>
                  </a:lnTo>
                  <a:lnTo>
                    <a:pt x="77" y="2774"/>
                  </a:lnTo>
                  <a:lnTo>
                    <a:pt x="77" y="2774"/>
                  </a:lnTo>
                  <a:lnTo>
                    <a:pt x="77" y="2784"/>
                  </a:lnTo>
                  <a:lnTo>
                    <a:pt x="87" y="2784"/>
                  </a:lnTo>
                  <a:lnTo>
                    <a:pt x="87" y="2784"/>
                  </a:lnTo>
                  <a:lnTo>
                    <a:pt x="96" y="2784"/>
                  </a:lnTo>
                  <a:lnTo>
                    <a:pt x="96" y="2784"/>
                  </a:lnTo>
                  <a:lnTo>
                    <a:pt x="106" y="2784"/>
                  </a:lnTo>
                  <a:lnTo>
                    <a:pt x="115" y="2784"/>
                  </a:lnTo>
                  <a:lnTo>
                    <a:pt x="125" y="2784"/>
                  </a:lnTo>
                  <a:lnTo>
                    <a:pt x="125" y="2774"/>
                  </a:lnTo>
                  <a:lnTo>
                    <a:pt x="135" y="2774"/>
                  </a:lnTo>
                  <a:lnTo>
                    <a:pt x="144" y="2774"/>
                  </a:lnTo>
                  <a:lnTo>
                    <a:pt x="144" y="2774"/>
                  </a:lnTo>
                  <a:lnTo>
                    <a:pt x="154" y="2764"/>
                  </a:lnTo>
                  <a:lnTo>
                    <a:pt x="154" y="2764"/>
                  </a:lnTo>
                  <a:lnTo>
                    <a:pt x="163" y="2764"/>
                  </a:lnTo>
                  <a:lnTo>
                    <a:pt x="163" y="2755"/>
                  </a:lnTo>
                  <a:lnTo>
                    <a:pt x="173" y="2755"/>
                  </a:lnTo>
                  <a:lnTo>
                    <a:pt x="173" y="2745"/>
                  </a:lnTo>
                  <a:lnTo>
                    <a:pt x="173" y="2745"/>
                  </a:lnTo>
                  <a:lnTo>
                    <a:pt x="183" y="2736"/>
                  </a:lnTo>
                  <a:lnTo>
                    <a:pt x="183" y="2736"/>
                  </a:lnTo>
                  <a:lnTo>
                    <a:pt x="183" y="2726"/>
                  </a:lnTo>
                  <a:lnTo>
                    <a:pt x="192" y="2716"/>
                  </a:lnTo>
                  <a:lnTo>
                    <a:pt x="192" y="2716"/>
                  </a:lnTo>
                  <a:lnTo>
                    <a:pt x="192" y="2707"/>
                  </a:lnTo>
                  <a:lnTo>
                    <a:pt x="192" y="2697"/>
                  </a:lnTo>
                  <a:lnTo>
                    <a:pt x="192" y="2697"/>
                  </a:lnTo>
                  <a:lnTo>
                    <a:pt x="192" y="2688"/>
                  </a:lnTo>
                  <a:lnTo>
                    <a:pt x="202" y="2678"/>
                  </a:lnTo>
                  <a:lnTo>
                    <a:pt x="202" y="2668"/>
                  </a:lnTo>
                  <a:lnTo>
                    <a:pt x="202" y="2649"/>
                  </a:lnTo>
                  <a:lnTo>
                    <a:pt x="202" y="2630"/>
                  </a:lnTo>
                  <a:lnTo>
                    <a:pt x="202" y="2620"/>
                  </a:lnTo>
                  <a:lnTo>
                    <a:pt x="202" y="2601"/>
                  </a:lnTo>
                  <a:lnTo>
                    <a:pt x="202" y="2592"/>
                  </a:lnTo>
                  <a:lnTo>
                    <a:pt x="202" y="2582"/>
                  </a:lnTo>
                  <a:lnTo>
                    <a:pt x="202" y="2572"/>
                  </a:lnTo>
                  <a:lnTo>
                    <a:pt x="202" y="2563"/>
                  </a:lnTo>
                  <a:lnTo>
                    <a:pt x="192" y="2553"/>
                  </a:lnTo>
                  <a:lnTo>
                    <a:pt x="192" y="2534"/>
                  </a:lnTo>
                  <a:lnTo>
                    <a:pt x="183" y="2496"/>
                  </a:lnTo>
                  <a:lnTo>
                    <a:pt x="183" y="2476"/>
                  </a:lnTo>
                  <a:lnTo>
                    <a:pt x="173" y="2448"/>
                  </a:lnTo>
                  <a:lnTo>
                    <a:pt x="173" y="2284"/>
                  </a:lnTo>
                  <a:lnTo>
                    <a:pt x="221" y="1949"/>
                  </a:lnTo>
                  <a:lnTo>
                    <a:pt x="211" y="1929"/>
                  </a:lnTo>
                  <a:lnTo>
                    <a:pt x="211" y="1910"/>
                  </a:lnTo>
                  <a:lnTo>
                    <a:pt x="211" y="1881"/>
                  </a:lnTo>
                  <a:lnTo>
                    <a:pt x="202" y="1862"/>
                  </a:lnTo>
                  <a:lnTo>
                    <a:pt x="202" y="1843"/>
                  </a:lnTo>
                  <a:lnTo>
                    <a:pt x="202" y="1824"/>
                  </a:lnTo>
                  <a:lnTo>
                    <a:pt x="211" y="1785"/>
                  </a:lnTo>
                  <a:lnTo>
                    <a:pt x="211" y="1747"/>
                  </a:lnTo>
                  <a:lnTo>
                    <a:pt x="211" y="1709"/>
                  </a:lnTo>
                  <a:lnTo>
                    <a:pt x="211" y="1670"/>
                  </a:lnTo>
                  <a:lnTo>
                    <a:pt x="221" y="1651"/>
                  </a:lnTo>
                  <a:lnTo>
                    <a:pt x="221" y="1632"/>
                  </a:lnTo>
                  <a:lnTo>
                    <a:pt x="221" y="1613"/>
                  </a:lnTo>
                  <a:lnTo>
                    <a:pt x="211" y="1613"/>
                  </a:lnTo>
                  <a:lnTo>
                    <a:pt x="211" y="1603"/>
                  </a:lnTo>
                  <a:lnTo>
                    <a:pt x="211" y="1593"/>
                  </a:lnTo>
                  <a:lnTo>
                    <a:pt x="211" y="1593"/>
                  </a:lnTo>
                  <a:lnTo>
                    <a:pt x="211" y="1593"/>
                  </a:lnTo>
                  <a:lnTo>
                    <a:pt x="202" y="1584"/>
                  </a:lnTo>
                  <a:lnTo>
                    <a:pt x="202" y="1574"/>
                  </a:lnTo>
                  <a:lnTo>
                    <a:pt x="192" y="1565"/>
                  </a:lnTo>
                  <a:lnTo>
                    <a:pt x="183" y="1555"/>
                  </a:lnTo>
                  <a:lnTo>
                    <a:pt x="173" y="1545"/>
                  </a:lnTo>
                  <a:lnTo>
                    <a:pt x="173" y="1536"/>
                  </a:lnTo>
                  <a:lnTo>
                    <a:pt x="163" y="1526"/>
                  </a:lnTo>
                  <a:lnTo>
                    <a:pt x="163" y="1517"/>
                  </a:lnTo>
                  <a:lnTo>
                    <a:pt x="163" y="1517"/>
                  </a:lnTo>
                  <a:lnTo>
                    <a:pt x="163" y="1507"/>
                  </a:lnTo>
                  <a:lnTo>
                    <a:pt x="163" y="1497"/>
                  </a:lnTo>
                  <a:lnTo>
                    <a:pt x="163" y="1488"/>
                  </a:lnTo>
                  <a:lnTo>
                    <a:pt x="163" y="1478"/>
                  </a:lnTo>
                  <a:lnTo>
                    <a:pt x="163" y="1469"/>
                  </a:lnTo>
                  <a:lnTo>
                    <a:pt x="163" y="1459"/>
                  </a:lnTo>
                  <a:lnTo>
                    <a:pt x="173" y="1449"/>
                  </a:lnTo>
                  <a:lnTo>
                    <a:pt x="183" y="1421"/>
                  </a:lnTo>
                  <a:lnTo>
                    <a:pt x="192" y="1392"/>
                  </a:lnTo>
                  <a:lnTo>
                    <a:pt x="202" y="1373"/>
                  </a:lnTo>
                  <a:lnTo>
                    <a:pt x="211" y="1344"/>
                  </a:lnTo>
                  <a:lnTo>
                    <a:pt x="211" y="1334"/>
                  </a:lnTo>
                  <a:lnTo>
                    <a:pt x="221" y="1315"/>
                  </a:lnTo>
                  <a:lnTo>
                    <a:pt x="221" y="1305"/>
                  </a:lnTo>
                  <a:lnTo>
                    <a:pt x="221" y="1296"/>
                  </a:lnTo>
                  <a:lnTo>
                    <a:pt x="231" y="1267"/>
                  </a:lnTo>
                  <a:lnTo>
                    <a:pt x="231" y="1248"/>
                  </a:lnTo>
                  <a:lnTo>
                    <a:pt x="240" y="1219"/>
                  </a:lnTo>
                  <a:lnTo>
                    <a:pt x="240" y="1190"/>
                  </a:lnTo>
                  <a:lnTo>
                    <a:pt x="250" y="1142"/>
                  </a:lnTo>
                  <a:lnTo>
                    <a:pt x="250" y="1094"/>
                  </a:lnTo>
                  <a:lnTo>
                    <a:pt x="259" y="1037"/>
                  </a:lnTo>
                  <a:lnTo>
                    <a:pt x="259" y="989"/>
                  </a:lnTo>
                  <a:lnTo>
                    <a:pt x="269" y="960"/>
                  </a:lnTo>
                  <a:lnTo>
                    <a:pt x="269" y="931"/>
                  </a:lnTo>
                  <a:lnTo>
                    <a:pt x="279" y="902"/>
                  </a:lnTo>
                  <a:lnTo>
                    <a:pt x="279" y="873"/>
                  </a:lnTo>
                  <a:lnTo>
                    <a:pt x="279" y="864"/>
                  </a:lnTo>
                  <a:lnTo>
                    <a:pt x="279" y="864"/>
                  </a:lnTo>
                  <a:lnTo>
                    <a:pt x="288" y="854"/>
                  </a:lnTo>
                  <a:lnTo>
                    <a:pt x="298" y="845"/>
                  </a:lnTo>
                  <a:lnTo>
                    <a:pt x="298" y="835"/>
                  </a:lnTo>
                  <a:lnTo>
                    <a:pt x="307" y="825"/>
                  </a:lnTo>
                  <a:lnTo>
                    <a:pt x="317" y="816"/>
                  </a:lnTo>
                  <a:lnTo>
                    <a:pt x="336" y="806"/>
                  </a:lnTo>
                  <a:lnTo>
                    <a:pt x="346" y="797"/>
                  </a:lnTo>
                  <a:lnTo>
                    <a:pt x="355" y="797"/>
                  </a:lnTo>
                  <a:lnTo>
                    <a:pt x="365" y="787"/>
                  </a:lnTo>
                  <a:lnTo>
                    <a:pt x="365" y="777"/>
                  </a:lnTo>
                  <a:lnTo>
                    <a:pt x="375" y="768"/>
                  </a:lnTo>
                  <a:lnTo>
                    <a:pt x="375" y="758"/>
                  </a:lnTo>
                  <a:lnTo>
                    <a:pt x="375" y="758"/>
                  </a:lnTo>
                  <a:lnTo>
                    <a:pt x="384" y="739"/>
                  </a:lnTo>
                  <a:lnTo>
                    <a:pt x="384" y="739"/>
                  </a:lnTo>
                  <a:lnTo>
                    <a:pt x="384" y="729"/>
                  </a:lnTo>
                  <a:lnTo>
                    <a:pt x="384" y="720"/>
                  </a:lnTo>
                  <a:lnTo>
                    <a:pt x="384" y="701"/>
                  </a:lnTo>
                  <a:lnTo>
                    <a:pt x="375" y="691"/>
                  </a:lnTo>
                  <a:lnTo>
                    <a:pt x="375" y="682"/>
                  </a:lnTo>
                  <a:lnTo>
                    <a:pt x="365" y="653"/>
                  </a:lnTo>
                  <a:lnTo>
                    <a:pt x="355" y="624"/>
                  </a:lnTo>
                  <a:lnTo>
                    <a:pt x="346" y="595"/>
                  </a:lnTo>
                  <a:lnTo>
                    <a:pt x="336" y="586"/>
                  </a:lnTo>
                  <a:lnTo>
                    <a:pt x="336" y="566"/>
                  </a:lnTo>
                  <a:lnTo>
                    <a:pt x="336" y="557"/>
                  </a:lnTo>
                  <a:lnTo>
                    <a:pt x="327" y="547"/>
                  </a:lnTo>
                  <a:lnTo>
                    <a:pt x="327" y="538"/>
                  </a:lnTo>
                  <a:lnTo>
                    <a:pt x="327" y="528"/>
                  </a:lnTo>
                  <a:lnTo>
                    <a:pt x="327" y="509"/>
                  </a:lnTo>
                  <a:lnTo>
                    <a:pt x="327" y="499"/>
                  </a:lnTo>
                  <a:lnTo>
                    <a:pt x="327" y="480"/>
                  </a:lnTo>
                  <a:lnTo>
                    <a:pt x="336" y="470"/>
                  </a:lnTo>
                  <a:lnTo>
                    <a:pt x="336" y="451"/>
                  </a:lnTo>
                  <a:lnTo>
                    <a:pt x="336" y="442"/>
                  </a:lnTo>
                  <a:lnTo>
                    <a:pt x="346" y="432"/>
                  </a:lnTo>
                  <a:lnTo>
                    <a:pt x="346" y="422"/>
                  </a:lnTo>
                  <a:lnTo>
                    <a:pt x="355" y="403"/>
                  </a:lnTo>
                  <a:lnTo>
                    <a:pt x="365" y="394"/>
                  </a:lnTo>
                  <a:lnTo>
                    <a:pt x="365" y="384"/>
                  </a:lnTo>
                  <a:lnTo>
                    <a:pt x="375" y="374"/>
                  </a:lnTo>
                  <a:lnTo>
                    <a:pt x="384" y="365"/>
                  </a:lnTo>
                  <a:lnTo>
                    <a:pt x="403" y="336"/>
                  </a:lnTo>
                  <a:lnTo>
                    <a:pt x="413" y="317"/>
                  </a:lnTo>
                  <a:lnTo>
                    <a:pt x="432" y="288"/>
                  </a:lnTo>
                  <a:lnTo>
                    <a:pt x="451" y="269"/>
                  </a:lnTo>
                  <a:lnTo>
                    <a:pt x="471" y="250"/>
                  </a:lnTo>
                  <a:lnTo>
                    <a:pt x="471" y="230"/>
                  </a:lnTo>
                  <a:lnTo>
                    <a:pt x="480" y="221"/>
                  </a:lnTo>
                  <a:lnTo>
                    <a:pt x="490" y="211"/>
                  </a:lnTo>
                  <a:lnTo>
                    <a:pt x="490" y="192"/>
                  </a:lnTo>
                  <a:lnTo>
                    <a:pt x="499" y="182"/>
                  </a:lnTo>
                  <a:lnTo>
                    <a:pt x="499" y="173"/>
                  </a:lnTo>
                  <a:lnTo>
                    <a:pt x="499" y="154"/>
                  </a:lnTo>
                  <a:lnTo>
                    <a:pt x="509" y="144"/>
                  </a:lnTo>
                  <a:lnTo>
                    <a:pt x="509" y="125"/>
                  </a:lnTo>
                  <a:lnTo>
                    <a:pt x="509" y="115"/>
                  </a:lnTo>
                  <a:lnTo>
                    <a:pt x="509" y="106"/>
                  </a:lnTo>
                  <a:lnTo>
                    <a:pt x="509" y="106"/>
                  </a:lnTo>
                  <a:lnTo>
                    <a:pt x="509" y="96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86"/>
                  </a:lnTo>
                  <a:lnTo>
                    <a:pt x="490" y="86"/>
                  </a:lnTo>
                  <a:lnTo>
                    <a:pt x="480" y="86"/>
                  </a:lnTo>
                  <a:lnTo>
                    <a:pt x="480" y="86"/>
                  </a:lnTo>
                  <a:lnTo>
                    <a:pt x="471" y="86"/>
                  </a:lnTo>
                  <a:lnTo>
                    <a:pt x="471" y="86"/>
                  </a:lnTo>
                  <a:lnTo>
                    <a:pt x="451" y="96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32" y="67"/>
                  </a:lnTo>
                  <a:lnTo>
                    <a:pt x="432" y="58"/>
                  </a:lnTo>
                  <a:lnTo>
                    <a:pt x="432" y="58"/>
                  </a:lnTo>
                  <a:lnTo>
                    <a:pt x="432" y="58"/>
                  </a:lnTo>
                  <a:lnTo>
                    <a:pt x="423" y="48"/>
                  </a:lnTo>
                  <a:lnTo>
                    <a:pt x="423" y="48"/>
                  </a:lnTo>
                  <a:lnTo>
                    <a:pt x="423" y="48"/>
                  </a:lnTo>
                  <a:lnTo>
                    <a:pt x="423" y="48"/>
                  </a:lnTo>
                  <a:lnTo>
                    <a:pt x="413" y="48"/>
                  </a:lnTo>
                  <a:lnTo>
                    <a:pt x="394" y="38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1" name="Freeform 167"/>
            <p:cNvSpPr>
              <a:spLocks/>
            </p:cNvSpPr>
            <p:nvPr/>
          </p:nvSpPr>
          <p:spPr bwMode="auto">
            <a:xfrm>
              <a:off x="2304" y="1450"/>
              <a:ext cx="1017" cy="1036"/>
            </a:xfrm>
            <a:custGeom>
              <a:avLst/>
              <a:gdLst>
                <a:gd name="T0" fmla="*/ 269 w 1017"/>
                <a:gd name="T1" fmla="*/ 57 h 1036"/>
                <a:gd name="T2" fmla="*/ 230 w 1017"/>
                <a:gd name="T3" fmla="*/ 86 h 1036"/>
                <a:gd name="T4" fmla="*/ 211 w 1017"/>
                <a:gd name="T5" fmla="*/ 144 h 1036"/>
                <a:gd name="T6" fmla="*/ 182 w 1017"/>
                <a:gd name="T7" fmla="*/ 249 h 1036"/>
                <a:gd name="T8" fmla="*/ 153 w 1017"/>
                <a:gd name="T9" fmla="*/ 307 h 1036"/>
                <a:gd name="T10" fmla="*/ 144 w 1017"/>
                <a:gd name="T11" fmla="*/ 326 h 1036"/>
                <a:gd name="T12" fmla="*/ 125 w 1017"/>
                <a:gd name="T13" fmla="*/ 326 h 1036"/>
                <a:gd name="T14" fmla="*/ 86 w 1017"/>
                <a:gd name="T15" fmla="*/ 297 h 1036"/>
                <a:gd name="T16" fmla="*/ 57 w 1017"/>
                <a:gd name="T17" fmla="*/ 297 h 1036"/>
                <a:gd name="T18" fmla="*/ 19 w 1017"/>
                <a:gd name="T19" fmla="*/ 316 h 1036"/>
                <a:gd name="T20" fmla="*/ 0 w 1017"/>
                <a:gd name="T21" fmla="*/ 355 h 1036"/>
                <a:gd name="T22" fmla="*/ 0 w 1017"/>
                <a:gd name="T23" fmla="*/ 412 h 1036"/>
                <a:gd name="T24" fmla="*/ 19 w 1017"/>
                <a:gd name="T25" fmla="*/ 470 h 1036"/>
                <a:gd name="T26" fmla="*/ 38 w 1017"/>
                <a:gd name="T27" fmla="*/ 518 h 1036"/>
                <a:gd name="T28" fmla="*/ 29 w 1017"/>
                <a:gd name="T29" fmla="*/ 585 h 1036"/>
                <a:gd name="T30" fmla="*/ 19 w 1017"/>
                <a:gd name="T31" fmla="*/ 633 h 1036"/>
                <a:gd name="T32" fmla="*/ 29 w 1017"/>
                <a:gd name="T33" fmla="*/ 652 h 1036"/>
                <a:gd name="T34" fmla="*/ 48 w 1017"/>
                <a:gd name="T35" fmla="*/ 662 h 1036"/>
                <a:gd name="T36" fmla="*/ 77 w 1017"/>
                <a:gd name="T37" fmla="*/ 662 h 1036"/>
                <a:gd name="T38" fmla="*/ 96 w 1017"/>
                <a:gd name="T39" fmla="*/ 710 h 1036"/>
                <a:gd name="T40" fmla="*/ 125 w 1017"/>
                <a:gd name="T41" fmla="*/ 758 h 1036"/>
                <a:gd name="T42" fmla="*/ 153 w 1017"/>
                <a:gd name="T43" fmla="*/ 844 h 1036"/>
                <a:gd name="T44" fmla="*/ 192 w 1017"/>
                <a:gd name="T45" fmla="*/ 892 h 1036"/>
                <a:gd name="T46" fmla="*/ 249 w 1017"/>
                <a:gd name="T47" fmla="*/ 931 h 1036"/>
                <a:gd name="T48" fmla="*/ 403 w 1017"/>
                <a:gd name="T49" fmla="*/ 950 h 1036"/>
                <a:gd name="T50" fmla="*/ 499 w 1017"/>
                <a:gd name="T51" fmla="*/ 969 h 1036"/>
                <a:gd name="T52" fmla="*/ 547 w 1017"/>
                <a:gd name="T53" fmla="*/ 1007 h 1036"/>
                <a:gd name="T54" fmla="*/ 585 w 1017"/>
                <a:gd name="T55" fmla="*/ 1027 h 1036"/>
                <a:gd name="T56" fmla="*/ 633 w 1017"/>
                <a:gd name="T57" fmla="*/ 1027 h 1036"/>
                <a:gd name="T58" fmla="*/ 672 w 1017"/>
                <a:gd name="T59" fmla="*/ 1017 h 1036"/>
                <a:gd name="T60" fmla="*/ 720 w 1017"/>
                <a:gd name="T61" fmla="*/ 979 h 1036"/>
                <a:gd name="T62" fmla="*/ 777 w 1017"/>
                <a:gd name="T63" fmla="*/ 950 h 1036"/>
                <a:gd name="T64" fmla="*/ 806 w 1017"/>
                <a:gd name="T65" fmla="*/ 940 h 1036"/>
                <a:gd name="T66" fmla="*/ 864 w 1017"/>
                <a:gd name="T67" fmla="*/ 931 h 1036"/>
                <a:gd name="T68" fmla="*/ 912 w 1017"/>
                <a:gd name="T69" fmla="*/ 911 h 1036"/>
                <a:gd name="T70" fmla="*/ 950 w 1017"/>
                <a:gd name="T71" fmla="*/ 844 h 1036"/>
                <a:gd name="T72" fmla="*/ 979 w 1017"/>
                <a:gd name="T73" fmla="*/ 815 h 1036"/>
                <a:gd name="T74" fmla="*/ 989 w 1017"/>
                <a:gd name="T75" fmla="*/ 777 h 1036"/>
                <a:gd name="T76" fmla="*/ 989 w 1017"/>
                <a:gd name="T77" fmla="*/ 729 h 1036"/>
                <a:gd name="T78" fmla="*/ 969 w 1017"/>
                <a:gd name="T79" fmla="*/ 652 h 1036"/>
                <a:gd name="T80" fmla="*/ 979 w 1017"/>
                <a:gd name="T81" fmla="*/ 585 h 1036"/>
                <a:gd name="T82" fmla="*/ 1008 w 1017"/>
                <a:gd name="T83" fmla="*/ 566 h 1036"/>
                <a:gd name="T84" fmla="*/ 1017 w 1017"/>
                <a:gd name="T85" fmla="*/ 537 h 1036"/>
                <a:gd name="T86" fmla="*/ 1008 w 1017"/>
                <a:gd name="T87" fmla="*/ 508 h 1036"/>
                <a:gd name="T88" fmla="*/ 989 w 1017"/>
                <a:gd name="T89" fmla="*/ 460 h 1036"/>
                <a:gd name="T90" fmla="*/ 979 w 1017"/>
                <a:gd name="T91" fmla="*/ 431 h 1036"/>
                <a:gd name="T92" fmla="*/ 989 w 1017"/>
                <a:gd name="T93" fmla="*/ 383 h 1036"/>
                <a:gd name="T94" fmla="*/ 979 w 1017"/>
                <a:gd name="T95" fmla="*/ 335 h 1036"/>
                <a:gd name="T96" fmla="*/ 960 w 1017"/>
                <a:gd name="T97" fmla="*/ 297 h 1036"/>
                <a:gd name="T98" fmla="*/ 931 w 1017"/>
                <a:gd name="T99" fmla="*/ 268 h 1036"/>
                <a:gd name="T100" fmla="*/ 816 w 1017"/>
                <a:gd name="T101" fmla="*/ 297 h 1036"/>
                <a:gd name="T102" fmla="*/ 797 w 1017"/>
                <a:gd name="T103" fmla="*/ 249 h 1036"/>
                <a:gd name="T104" fmla="*/ 749 w 1017"/>
                <a:gd name="T105" fmla="*/ 172 h 1036"/>
                <a:gd name="T106" fmla="*/ 710 w 1017"/>
                <a:gd name="T107" fmla="*/ 115 h 1036"/>
                <a:gd name="T108" fmla="*/ 672 w 1017"/>
                <a:gd name="T109" fmla="*/ 57 h 1036"/>
                <a:gd name="T110" fmla="*/ 633 w 1017"/>
                <a:gd name="T111" fmla="*/ 19 h 1036"/>
                <a:gd name="T112" fmla="*/ 585 w 1017"/>
                <a:gd name="T113" fmla="*/ 0 h 1036"/>
                <a:gd name="T114" fmla="*/ 509 w 1017"/>
                <a:gd name="T115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7" h="1036">
                  <a:moveTo>
                    <a:pt x="288" y="38"/>
                  </a:moveTo>
                  <a:lnTo>
                    <a:pt x="288" y="38"/>
                  </a:lnTo>
                  <a:lnTo>
                    <a:pt x="278" y="48"/>
                  </a:lnTo>
                  <a:lnTo>
                    <a:pt x="269" y="48"/>
                  </a:lnTo>
                  <a:lnTo>
                    <a:pt x="269" y="57"/>
                  </a:lnTo>
                  <a:lnTo>
                    <a:pt x="259" y="57"/>
                  </a:lnTo>
                  <a:lnTo>
                    <a:pt x="259" y="67"/>
                  </a:lnTo>
                  <a:lnTo>
                    <a:pt x="249" y="76"/>
                  </a:lnTo>
                  <a:lnTo>
                    <a:pt x="240" y="76"/>
                  </a:lnTo>
                  <a:lnTo>
                    <a:pt x="230" y="86"/>
                  </a:lnTo>
                  <a:lnTo>
                    <a:pt x="230" y="96"/>
                  </a:lnTo>
                  <a:lnTo>
                    <a:pt x="221" y="105"/>
                  </a:lnTo>
                  <a:lnTo>
                    <a:pt x="221" y="115"/>
                  </a:lnTo>
                  <a:lnTo>
                    <a:pt x="211" y="124"/>
                  </a:lnTo>
                  <a:lnTo>
                    <a:pt x="211" y="144"/>
                  </a:lnTo>
                  <a:lnTo>
                    <a:pt x="201" y="163"/>
                  </a:lnTo>
                  <a:lnTo>
                    <a:pt x="201" y="172"/>
                  </a:lnTo>
                  <a:lnTo>
                    <a:pt x="192" y="182"/>
                  </a:lnTo>
                  <a:lnTo>
                    <a:pt x="182" y="220"/>
                  </a:lnTo>
                  <a:lnTo>
                    <a:pt x="182" y="249"/>
                  </a:lnTo>
                  <a:lnTo>
                    <a:pt x="173" y="268"/>
                  </a:lnTo>
                  <a:lnTo>
                    <a:pt x="173" y="278"/>
                  </a:lnTo>
                  <a:lnTo>
                    <a:pt x="163" y="287"/>
                  </a:lnTo>
                  <a:lnTo>
                    <a:pt x="163" y="297"/>
                  </a:lnTo>
                  <a:lnTo>
                    <a:pt x="153" y="307"/>
                  </a:lnTo>
                  <a:lnTo>
                    <a:pt x="153" y="316"/>
                  </a:lnTo>
                  <a:lnTo>
                    <a:pt x="144" y="316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34" y="326"/>
                  </a:lnTo>
                  <a:lnTo>
                    <a:pt x="134" y="326"/>
                  </a:lnTo>
                  <a:lnTo>
                    <a:pt x="125" y="326"/>
                  </a:lnTo>
                  <a:lnTo>
                    <a:pt x="125" y="326"/>
                  </a:lnTo>
                  <a:lnTo>
                    <a:pt x="125" y="326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05" y="307"/>
                  </a:lnTo>
                  <a:lnTo>
                    <a:pt x="96" y="307"/>
                  </a:lnTo>
                  <a:lnTo>
                    <a:pt x="86" y="297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67" y="297"/>
                  </a:lnTo>
                  <a:lnTo>
                    <a:pt x="57" y="297"/>
                  </a:lnTo>
                  <a:lnTo>
                    <a:pt x="57" y="297"/>
                  </a:lnTo>
                  <a:lnTo>
                    <a:pt x="48" y="297"/>
                  </a:lnTo>
                  <a:lnTo>
                    <a:pt x="38" y="307"/>
                  </a:lnTo>
                  <a:lnTo>
                    <a:pt x="38" y="307"/>
                  </a:lnTo>
                  <a:lnTo>
                    <a:pt x="29" y="307"/>
                  </a:lnTo>
                  <a:lnTo>
                    <a:pt x="19" y="316"/>
                  </a:lnTo>
                  <a:lnTo>
                    <a:pt x="19" y="326"/>
                  </a:lnTo>
                  <a:lnTo>
                    <a:pt x="9" y="335"/>
                  </a:lnTo>
                  <a:lnTo>
                    <a:pt x="9" y="335"/>
                  </a:lnTo>
                  <a:lnTo>
                    <a:pt x="0" y="345"/>
                  </a:lnTo>
                  <a:lnTo>
                    <a:pt x="0" y="355"/>
                  </a:lnTo>
                  <a:lnTo>
                    <a:pt x="0" y="364"/>
                  </a:lnTo>
                  <a:lnTo>
                    <a:pt x="0" y="37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12"/>
                  </a:lnTo>
                  <a:lnTo>
                    <a:pt x="0" y="422"/>
                  </a:lnTo>
                  <a:lnTo>
                    <a:pt x="0" y="431"/>
                  </a:lnTo>
                  <a:lnTo>
                    <a:pt x="0" y="441"/>
                  </a:lnTo>
                  <a:lnTo>
                    <a:pt x="9" y="460"/>
                  </a:lnTo>
                  <a:lnTo>
                    <a:pt x="19" y="470"/>
                  </a:lnTo>
                  <a:lnTo>
                    <a:pt x="29" y="479"/>
                  </a:lnTo>
                  <a:lnTo>
                    <a:pt x="29" y="489"/>
                  </a:lnTo>
                  <a:lnTo>
                    <a:pt x="29" y="499"/>
                  </a:lnTo>
                  <a:lnTo>
                    <a:pt x="38" y="508"/>
                  </a:lnTo>
                  <a:lnTo>
                    <a:pt x="38" y="518"/>
                  </a:lnTo>
                  <a:lnTo>
                    <a:pt x="38" y="518"/>
                  </a:lnTo>
                  <a:lnTo>
                    <a:pt x="38" y="527"/>
                  </a:lnTo>
                  <a:lnTo>
                    <a:pt x="38" y="547"/>
                  </a:lnTo>
                  <a:lnTo>
                    <a:pt x="38" y="556"/>
                  </a:lnTo>
                  <a:lnTo>
                    <a:pt x="29" y="585"/>
                  </a:lnTo>
                  <a:lnTo>
                    <a:pt x="29" y="595"/>
                  </a:lnTo>
                  <a:lnTo>
                    <a:pt x="29" y="604"/>
                  </a:lnTo>
                  <a:lnTo>
                    <a:pt x="29" y="614"/>
                  </a:lnTo>
                  <a:lnTo>
                    <a:pt x="19" y="623"/>
                  </a:lnTo>
                  <a:lnTo>
                    <a:pt x="19" y="633"/>
                  </a:lnTo>
                  <a:lnTo>
                    <a:pt x="19" y="643"/>
                  </a:lnTo>
                  <a:lnTo>
                    <a:pt x="29" y="643"/>
                  </a:lnTo>
                  <a:lnTo>
                    <a:pt x="29" y="652"/>
                  </a:lnTo>
                  <a:lnTo>
                    <a:pt x="29" y="652"/>
                  </a:lnTo>
                  <a:lnTo>
                    <a:pt x="29" y="652"/>
                  </a:lnTo>
                  <a:lnTo>
                    <a:pt x="38" y="662"/>
                  </a:lnTo>
                  <a:lnTo>
                    <a:pt x="38" y="662"/>
                  </a:lnTo>
                  <a:lnTo>
                    <a:pt x="38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57" y="662"/>
                  </a:lnTo>
                  <a:lnTo>
                    <a:pt x="67" y="662"/>
                  </a:lnTo>
                  <a:lnTo>
                    <a:pt x="67" y="662"/>
                  </a:lnTo>
                  <a:lnTo>
                    <a:pt x="77" y="662"/>
                  </a:lnTo>
                  <a:lnTo>
                    <a:pt x="77" y="662"/>
                  </a:lnTo>
                  <a:lnTo>
                    <a:pt x="77" y="662"/>
                  </a:lnTo>
                  <a:lnTo>
                    <a:pt x="77" y="671"/>
                  </a:lnTo>
                  <a:lnTo>
                    <a:pt x="86" y="671"/>
                  </a:lnTo>
                  <a:lnTo>
                    <a:pt x="96" y="691"/>
                  </a:lnTo>
                  <a:lnTo>
                    <a:pt x="96" y="710"/>
                  </a:lnTo>
                  <a:lnTo>
                    <a:pt x="105" y="719"/>
                  </a:lnTo>
                  <a:lnTo>
                    <a:pt x="105" y="729"/>
                  </a:lnTo>
                  <a:lnTo>
                    <a:pt x="115" y="739"/>
                  </a:lnTo>
                  <a:lnTo>
                    <a:pt x="125" y="748"/>
                  </a:lnTo>
                  <a:lnTo>
                    <a:pt x="125" y="758"/>
                  </a:lnTo>
                  <a:lnTo>
                    <a:pt x="134" y="777"/>
                  </a:lnTo>
                  <a:lnTo>
                    <a:pt x="134" y="787"/>
                  </a:lnTo>
                  <a:lnTo>
                    <a:pt x="144" y="815"/>
                  </a:lnTo>
                  <a:lnTo>
                    <a:pt x="153" y="835"/>
                  </a:lnTo>
                  <a:lnTo>
                    <a:pt x="153" y="844"/>
                  </a:lnTo>
                  <a:lnTo>
                    <a:pt x="163" y="854"/>
                  </a:lnTo>
                  <a:lnTo>
                    <a:pt x="163" y="863"/>
                  </a:lnTo>
                  <a:lnTo>
                    <a:pt x="173" y="873"/>
                  </a:lnTo>
                  <a:lnTo>
                    <a:pt x="182" y="883"/>
                  </a:lnTo>
                  <a:lnTo>
                    <a:pt x="192" y="892"/>
                  </a:lnTo>
                  <a:lnTo>
                    <a:pt x="201" y="902"/>
                  </a:lnTo>
                  <a:lnTo>
                    <a:pt x="211" y="911"/>
                  </a:lnTo>
                  <a:lnTo>
                    <a:pt x="221" y="911"/>
                  </a:lnTo>
                  <a:lnTo>
                    <a:pt x="230" y="921"/>
                  </a:lnTo>
                  <a:lnTo>
                    <a:pt x="249" y="931"/>
                  </a:lnTo>
                  <a:lnTo>
                    <a:pt x="278" y="940"/>
                  </a:lnTo>
                  <a:lnTo>
                    <a:pt x="317" y="950"/>
                  </a:lnTo>
                  <a:lnTo>
                    <a:pt x="374" y="950"/>
                  </a:lnTo>
                  <a:lnTo>
                    <a:pt x="384" y="950"/>
                  </a:lnTo>
                  <a:lnTo>
                    <a:pt x="403" y="950"/>
                  </a:lnTo>
                  <a:lnTo>
                    <a:pt x="441" y="959"/>
                  </a:lnTo>
                  <a:lnTo>
                    <a:pt x="461" y="959"/>
                  </a:lnTo>
                  <a:lnTo>
                    <a:pt x="470" y="959"/>
                  </a:lnTo>
                  <a:lnTo>
                    <a:pt x="489" y="969"/>
                  </a:lnTo>
                  <a:lnTo>
                    <a:pt x="499" y="969"/>
                  </a:lnTo>
                  <a:lnTo>
                    <a:pt x="509" y="979"/>
                  </a:lnTo>
                  <a:lnTo>
                    <a:pt x="518" y="979"/>
                  </a:lnTo>
                  <a:lnTo>
                    <a:pt x="528" y="988"/>
                  </a:lnTo>
                  <a:lnTo>
                    <a:pt x="537" y="998"/>
                  </a:lnTo>
                  <a:lnTo>
                    <a:pt x="547" y="1007"/>
                  </a:lnTo>
                  <a:lnTo>
                    <a:pt x="557" y="1017"/>
                  </a:lnTo>
                  <a:lnTo>
                    <a:pt x="566" y="1017"/>
                  </a:lnTo>
                  <a:lnTo>
                    <a:pt x="576" y="1027"/>
                  </a:lnTo>
                  <a:lnTo>
                    <a:pt x="576" y="1027"/>
                  </a:lnTo>
                  <a:lnTo>
                    <a:pt x="585" y="1027"/>
                  </a:lnTo>
                  <a:lnTo>
                    <a:pt x="595" y="1027"/>
                  </a:lnTo>
                  <a:lnTo>
                    <a:pt x="605" y="1036"/>
                  </a:lnTo>
                  <a:lnTo>
                    <a:pt x="614" y="1027"/>
                  </a:lnTo>
                  <a:lnTo>
                    <a:pt x="624" y="1027"/>
                  </a:lnTo>
                  <a:lnTo>
                    <a:pt x="633" y="1027"/>
                  </a:lnTo>
                  <a:lnTo>
                    <a:pt x="643" y="1027"/>
                  </a:lnTo>
                  <a:lnTo>
                    <a:pt x="643" y="1027"/>
                  </a:lnTo>
                  <a:lnTo>
                    <a:pt x="653" y="1027"/>
                  </a:lnTo>
                  <a:lnTo>
                    <a:pt x="662" y="1017"/>
                  </a:lnTo>
                  <a:lnTo>
                    <a:pt x="672" y="1017"/>
                  </a:lnTo>
                  <a:lnTo>
                    <a:pt x="681" y="1007"/>
                  </a:lnTo>
                  <a:lnTo>
                    <a:pt x="691" y="998"/>
                  </a:lnTo>
                  <a:lnTo>
                    <a:pt x="701" y="988"/>
                  </a:lnTo>
                  <a:lnTo>
                    <a:pt x="710" y="979"/>
                  </a:lnTo>
                  <a:lnTo>
                    <a:pt x="720" y="979"/>
                  </a:lnTo>
                  <a:lnTo>
                    <a:pt x="739" y="969"/>
                  </a:lnTo>
                  <a:lnTo>
                    <a:pt x="749" y="959"/>
                  </a:lnTo>
                  <a:lnTo>
                    <a:pt x="758" y="950"/>
                  </a:lnTo>
                  <a:lnTo>
                    <a:pt x="768" y="950"/>
                  </a:lnTo>
                  <a:lnTo>
                    <a:pt x="777" y="950"/>
                  </a:lnTo>
                  <a:lnTo>
                    <a:pt x="777" y="940"/>
                  </a:lnTo>
                  <a:lnTo>
                    <a:pt x="787" y="940"/>
                  </a:lnTo>
                  <a:lnTo>
                    <a:pt x="787" y="940"/>
                  </a:lnTo>
                  <a:lnTo>
                    <a:pt x="797" y="940"/>
                  </a:lnTo>
                  <a:lnTo>
                    <a:pt x="806" y="940"/>
                  </a:lnTo>
                  <a:lnTo>
                    <a:pt x="816" y="940"/>
                  </a:lnTo>
                  <a:lnTo>
                    <a:pt x="825" y="940"/>
                  </a:lnTo>
                  <a:lnTo>
                    <a:pt x="845" y="940"/>
                  </a:lnTo>
                  <a:lnTo>
                    <a:pt x="854" y="940"/>
                  </a:lnTo>
                  <a:lnTo>
                    <a:pt x="864" y="931"/>
                  </a:lnTo>
                  <a:lnTo>
                    <a:pt x="873" y="931"/>
                  </a:lnTo>
                  <a:lnTo>
                    <a:pt x="883" y="931"/>
                  </a:lnTo>
                  <a:lnTo>
                    <a:pt x="893" y="921"/>
                  </a:lnTo>
                  <a:lnTo>
                    <a:pt x="902" y="921"/>
                  </a:lnTo>
                  <a:lnTo>
                    <a:pt x="912" y="911"/>
                  </a:lnTo>
                  <a:lnTo>
                    <a:pt x="912" y="902"/>
                  </a:lnTo>
                  <a:lnTo>
                    <a:pt x="921" y="892"/>
                  </a:lnTo>
                  <a:lnTo>
                    <a:pt x="931" y="883"/>
                  </a:lnTo>
                  <a:lnTo>
                    <a:pt x="941" y="863"/>
                  </a:lnTo>
                  <a:lnTo>
                    <a:pt x="950" y="844"/>
                  </a:lnTo>
                  <a:lnTo>
                    <a:pt x="960" y="835"/>
                  </a:lnTo>
                  <a:lnTo>
                    <a:pt x="960" y="825"/>
                  </a:lnTo>
                  <a:lnTo>
                    <a:pt x="969" y="825"/>
                  </a:lnTo>
                  <a:lnTo>
                    <a:pt x="969" y="815"/>
                  </a:lnTo>
                  <a:lnTo>
                    <a:pt x="979" y="815"/>
                  </a:lnTo>
                  <a:lnTo>
                    <a:pt x="979" y="796"/>
                  </a:lnTo>
                  <a:lnTo>
                    <a:pt x="989" y="796"/>
                  </a:lnTo>
                  <a:lnTo>
                    <a:pt x="989" y="787"/>
                  </a:lnTo>
                  <a:lnTo>
                    <a:pt x="989" y="787"/>
                  </a:lnTo>
                  <a:lnTo>
                    <a:pt x="989" y="777"/>
                  </a:lnTo>
                  <a:lnTo>
                    <a:pt x="989" y="767"/>
                  </a:lnTo>
                  <a:lnTo>
                    <a:pt x="989" y="758"/>
                  </a:lnTo>
                  <a:lnTo>
                    <a:pt x="989" y="748"/>
                  </a:lnTo>
                  <a:lnTo>
                    <a:pt x="989" y="739"/>
                  </a:lnTo>
                  <a:lnTo>
                    <a:pt x="989" y="729"/>
                  </a:lnTo>
                  <a:lnTo>
                    <a:pt x="989" y="719"/>
                  </a:lnTo>
                  <a:lnTo>
                    <a:pt x="989" y="710"/>
                  </a:lnTo>
                  <a:lnTo>
                    <a:pt x="979" y="700"/>
                  </a:lnTo>
                  <a:lnTo>
                    <a:pt x="979" y="681"/>
                  </a:lnTo>
                  <a:lnTo>
                    <a:pt x="969" y="652"/>
                  </a:lnTo>
                  <a:lnTo>
                    <a:pt x="960" y="633"/>
                  </a:lnTo>
                  <a:lnTo>
                    <a:pt x="950" y="623"/>
                  </a:lnTo>
                  <a:lnTo>
                    <a:pt x="950" y="585"/>
                  </a:lnTo>
                  <a:lnTo>
                    <a:pt x="969" y="585"/>
                  </a:lnTo>
                  <a:lnTo>
                    <a:pt x="979" y="585"/>
                  </a:lnTo>
                  <a:lnTo>
                    <a:pt x="989" y="575"/>
                  </a:lnTo>
                  <a:lnTo>
                    <a:pt x="998" y="575"/>
                  </a:lnTo>
                  <a:lnTo>
                    <a:pt x="998" y="575"/>
                  </a:lnTo>
                  <a:lnTo>
                    <a:pt x="1008" y="566"/>
                  </a:lnTo>
                  <a:lnTo>
                    <a:pt x="1008" y="566"/>
                  </a:lnTo>
                  <a:lnTo>
                    <a:pt x="1008" y="566"/>
                  </a:lnTo>
                  <a:lnTo>
                    <a:pt x="1017" y="556"/>
                  </a:lnTo>
                  <a:lnTo>
                    <a:pt x="1017" y="556"/>
                  </a:lnTo>
                  <a:lnTo>
                    <a:pt x="1017" y="547"/>
                  </a:lnTo>
                  <a:lnTo>
                    <a:pt x="1017" y="537"/>
                  </a:lnTo>
                  <a:lnTo>
                    <a:pt x="1017" y="537"/>
                  </a:lnTo>
                  <a:lnTo>
                    <a:pt x="1017" y="527"/>
                  </a:lnTo>
                  <a:lnTo>
                    <a:pt x="1017" y="518"/>
                  </a:lnTo>
                  <a:lnTo>
                    <a:pt x="1017" y="508"/>
                  </a:lnTo>
                  <a:lnTo>
                    <a:pt x="1008" y="508"/>
                  </a:lnTo>
                  <a:lnTo>
                    <a:pt x="1008" y="499"/>
                  </a:lnTo>
                  <a:lnTo>
                    <a:pt x="1008" y="499"/>
                  </a:lnTo>
                  <a:lnTo>
                    <a:pt x="998" y="479"/>
                  </a:lnTo>
                  <a:lnTo>
                    <a:pt x="989" y="470"/>
                  </a:lnTo>
                  <a:lnTo>
                    <a:pt x="989" y="460"/>
                  </a:lnTo>
                  <a:lnTo>
                    <a:pt x="979" y="460"/>
                  </a:lnTo>
                  <a:lnTo>
                    <a:pt x="979" y="451"/>
                  </a:lnTo>
                  <a:lnTo>
                    <a:pt x="979" y="441"/>
                  </a:lnTo>
                  <a:lnTo>
                    <a:pt x="979" y="431"/>
                  </a:lnTo>
                  <a:lnTo>
                    <a:pt x="979" y="431"/>
                  </a:lnTo>
                  <a:lnTo>
                    <a:pt x="979" y="422"/>
                  </a:lnTo>
                  <a:lnTo>
                    <a:pt x="989" y="412"/>
                  </a:lnTo>
                  <a:lnTo>
                    <a:pt x="989" y="393"/>
                  </a:lnTo>
                  <a:lnTo>
                    <a:pt x="989" y="393"/>
                  </a:lnTo>
                  <a:lnTo>
                    <a:pt x="989" y="383"/>
                  </a:lnTo>
                  <a:lnTo>
                    <a:pt x="989" y="374"/>
                  </a:lnTo>
                  <a:lnTo>
                    <a:pt x="989" y="364"/>
                  </a:lnTo>
                  <a:lnTo>
                    <a:pt x="989" y="355"/>
                  </a:lnTo>
                  <a:lnTo>
                    <a:pt x="989" y="345"/>
                  </a:lnTo>
                  <a:lnTo>
                    <a:pt x="979" y="335"/>
                  </a:lnTo>
                  <a:lnTo>
                    <a:pt x="979" y="326"/>
                  </a:lnTo>
                  <a:lnTo>
                    <a:pt x="979" y="316"/>
                  </a:lnTo>
                  <a:lnTo>
                    <a:pt x="969" y="307"/>
                  </a:lnTo>
                  <a:lnTo>
                    <a:pt x="969" y="297"/>
                  </a:lnTo>
                  <a:lnTo>
                    <a:pt x="960" y="297"/>
                  </a:lnTo>
                  <a:lnTo>
                    <a:pt x="950" y="287"/>
                  </a:lnTo>
                  <a:lnTo>
                    <a:pt x="950" y="278"/>
                  </a:lnTo>
                  <a:lnTo>
                    <a:pt x="941" y="278"/>
                  </a:lnTo>
                  <a:lnTo>
                    <a:pt x="931" y="268"/>
                  </a:lnTo>
                  <a:lnTo>
                    <a:pt x="931" y="268"/>
                  </a:lnTo>
                  <a:lnTo>
                    <a:pt x="921" y="268"/>
                  </a:lnTo>
                  <a:lnTo>
                    <a:pt x="912" y="268"/>
                  </a:lnTo>
                  <a:lnTo>
                    <a:pt x="883" y="278"/>
                  </a:lnTo>
                  <a:lnTo>
                    <a:pt x="816" y="307"/>
                  </a:lnTo>
                  <a:lnTo>
                    <a:pt x="816" y="297"/>
                  </a:lnTo>
                  <a:lnTo>
                    <a:pt x="816" y="287"/>
                  </a:lnTo>
                  <a:lnTo>
                    <a:pt x="806" y="278"/>
                  </a:lnTo>
                  <a:lnTo>
                    <a:pt x="806" y="268"/>
                  </a:lnTo>
                  <a:lnTo>
                    <a:pt x="806" y="259"/>
                  </a:lnTo>
                  <a:lnTo>
                    <a:pt x="797" y="249"/>
                  </a:lnTo>
                  <a:lnTo>
                    <a:pt x="787" y="230"/>
                  </a:lnTo>
                  <a:lnTo>
                    <a:pt x="777" y="220"/>
                  </a:lnTo>
                  <a:lnTo>
                    <a:pt x="777" y="211"/>
                  </a:lnTo>
                  <a:lnTo>
                    <a:pt x="768" y="192"/>
                  </a:lnTo>
                  <a:lnTo>
                    <a:pt x="749" y="172"/>
                  </a:lnTo>
                  <a:lnTo>
                    <a:pt x="739" y="163"/>
                  </a:lnTo>
                  <a:lnTo>
                    <a:pt x="739" y="153"/>
                  </a:lnTo>
                  <a:lnTo>
                    <a:pt x="729" y="144"/>
                  </a:lnTo>
                  <a:lnTo>
                    <a:pt x="720" y="134"/>
                  </a:lnTo>
                  <a:lnTo>
                    <a:pt x="710" y="115"/>
                  </a:lnTo>
                  <a:lnTo>
                    <a:pt x="701" y="105"/>
                  </a:lnTo>
                  <a:lnTo>
                    <a:pt x="691" y="86"/>
                  </a:lnTo>
                  <a:lnTo>
                    <a:pt x="681" y="67"/>
                  </a:lnTo>
                  <a:lnTo>
                    <a:pt x="681" y="67"/>
                  </a:lnTo>
                  <a:lnTo>
                    <a:pt x="672" y="57"/>
                  </a:lnTo>
                  <a:lnTo>
                    <a:pt x="662" y="48"/>
                  </a:lnTo>
                  <a:lnTo>
                    <a:pt x="662" y="38"/>
                  </a:lnTo>
                  <a:lnTo>
                    <a:pt x="653" y="38"/>
                  </a:lnTo>
                  <a:lnTo>
                    <a:pt x="643" y="28"/>
                  </a:lnTo>
                  <a:lnTo>
                    <a:pt x="633" y="19"/>
                  </a:lnTo>
                  <a:lnTo>
                    <a:pt x="624" y="19"/>
                  </a:lnTo>
                  <a:lnTo>
                    <a:pt x="614" y="9"/>
                  </a:lnTo>
                  <a:lnTo>
                    <a:pt x="605" y="9"/>
                  </a:lnTo>
                  <a:lnTo>
                    <a:pt x="595" y="9"/>
                  </a:lnTo>
                  <a:lnTo>
                    <a:pt x="585" y="0"/>
                  </a:lnTo>
                  <a:lnTo>
                    <a:pt x="576" y="0"/>
                  </a:lnTo>
                  <a:lnTo>
                    <a:pt x="557" y="0"/>
                  </a:lnTo>
                  <a:lnTo>
                    <a:pt x="547" y="0"/>
                  </a:lnTo>
                  <a:lnTo>
                    <a:pt x="537" y="0"/>
                  </a:lnTo>
                  <a:lnTo>
                    <a:pt x="509" y="0"/>
                  </a:lnTo>
                  <a:lnTo>
                    <a:pt x="480" y="0"/>
                  </a:lnTo>
                  <a:lnTo>
                    <a:pt x="288" y="38"/>
                  </a:lnTo>
                  <a:close/>
                </a:path>
              </a:pathLst>
            </a:custGeom>
            <a:solidFill>
              <a:srgbClr val="FFC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2" name="Freeform 168"/>
            <p:cNvSpPr>
              <a:spLocks/>
            </p:cNvSpPr>
            <p:nvPr/>
          </p:nvSpPr>
          <p:spPr bwMode="auto">
            <a:xfrm>
              <a:off x="2544" y="1795"/>
              <a:ext cx="173" cy="134"/>
            </a:xfrm>
            <a:custGeom>
              <a:avLst/>
              <a:gdLst>
                <a:gd name="T0" fmla="*/ 173 w 173"/>
                <a:gd name="T1" fmla="*/ 48 h 134"/>
                <a:gd name="T2" fmla="*/ 173 w 173"/>
                <a:gd name="T3" fmla="*/ 48 h 134"/>
                <a:gd name="T4" fmla="*/ 163 w 173"/>
                <a:gd name="T5" fmla="*/ 48 h 134"/>
                <a:gd name="T6" fmla="*/ 163 w 173"/>
                <a:gd name="T7" fmla="*/ 48 h 134"/>
                <a:gd name="T8" fmla="*/ 153 w 173"/>
                <a:gd name="T9" fmla="*/ 48 h 134"/>
                <a:gd name="T10" fmla="*/ 153 w 173"/>
                <a:gd name="T11" fmla="*/ 38 h 134"/>
                <a:gd name="T12" fmla="*/ 144 w 173"/>
                <a:gd name="T13" fmla="*/ 38 h 134"/>
                <a:gd name="T14" fmla="*/ 144 w 173"/>
                <a:gd name="T15" fmla="*/ 29 h 134"/>
                <a:gd name="T16" fmla="*/ 134 w 173"/>
                <a:gd name="T17" fmla="*/ 19 h 134"/>
                <a:gd name="T18" fmla="*/ 125 w 173"/>
                <a:gd name="T19" fmla="*/ 10 h 134"/>
                <a:gd name="T20" fmla="*/ 125 w 173"/>
                <a:gd name="T21" fmla="*/ 10 h 134"/>
                <a:gd name="T22" fmla="*/ 115 w 173"/>
                <a:gd name="T23" fmla="*/ 10 h 134"/>
                <a:gd name="T24" fmla="*/ 115 w 173"/>
                <a:gd name="T25" fmla="*/ 0 h 134"/>
                <a:gd name="T26" fmla="*/ 105 w 173"/>
                <a:gd name="T27" fmla="*/ 0 h 134"/>
                <a:gd name="T28" fmla="*/ 96 w 173"/>
                <a:gd name="T29" fmla="*/ 0 h 134"/>
                <a:gd name="T30" fmla="*/ 86 w 173"/>
                <a:gd name="T31" fmla="*/ 0 h 134"/>
                <a:gd name="T32" fmla="*/ 86 w 173"/>
                <a:gd name="T33" fmla="*/ 0 h 134"/>
                <a:gd name="T34" fmla="*/ 77 w 173"/>
                <a:gd name="T35" fmla="*/ 10 h 134"/>
                <a:gd name="T36" fmla="*/ 67 w 173"/>
                <a:gd name="T37" fmla="*/ 10 h 134"/>
                <a:gd name="T38" fmla="*/ 57 w 173"/>
                <a:gd name="T39" fmla="*/ 19 h 134"/>
                <a:gd name="T40" fmla="*/ 48 w 173"/>
                <a:gd name="T41" fmla="*/ 19 h 134"/>
                <a:gd name="T42" fmla="*/ 38 w 173"/>
                <a:gd name="T43" fmla="*/ 29 h 134"/>
                <a:gd name="T44" fmla="*/ 38 w 173"/>
                <a:gd name="T45" fmla="*/ 29 h 134"/>
                <a:gd name="T46" fmla="*/ 29 w 173"/>
                <a:gd name="T47" fmla="*/ 38 h 134"/>
                <a:gd name="T48" fmla="*/ 29 w 173"/>
                <a:gd name="T49" fmla="*/ 38 h 134"/>
                <a:gd name="T50" fmla="*/ 29 w 173"/>
                <a:gd name="T51" fmla="*/ 48 h 134"/>
                <a:gd name="T52" fmla="*/ 19 w 173"/>
                <a:gd name="T53" fmla="*/ 48 h 134"/>
                <a:gd name="T54" fmla="*/ 19 w 173"/>
                <a:gd name="T55" fmla="*/ 58 h 134"/>
                <a:gd name="T56" fmla="*/ 9 w 173"/>
                <a:gd name="T57" fmla="*/ 67 h 134"/>
                <a:gd name="T58" fmla="*/ 9 w 173"/>
                <a:gd name="T59" fmla="*/ 67 h 134"/>
                <a:gd name="T60" fmla="*/ 0 w 173"/>
                <a:gd name="T61" fmla="*/ 77 h 134"/>
                <a:gd name="T62" fmla="*/ 0 w 173"/>
                <a:gd name="T63" fmla="*/ 86 h 134"/>
                <a:gd name="T64" fmla="*/ 0 w 173"/>
                <a:gd name="T65" fmla="*/ 96 h 134"/>
                <a:gd name="T66" fmla="*/ 0 w 173"/>
                <a:gd name="T67" fmla="*/ 96 h 134"/>
                <a:gd name="T68" fmla="*/ 0 w 173"/>
                <a:gd name="T69" fmla="*/ 106 h 134"/>
                <a:gd name="T70" fmla="*/ 9 w 173"/>
                <a:gd name="T71" fmla="*/ 106 h 134"/>
                <a:gd name="T72" fmla="*/ 9 w 173"/>
                <a:gd name="T73" fmla="*/ 106 h 134"/>
                <a:gd name="T74" fmla="*/ 19 w 173"/>
                <a:gd name="T75" fmla="*/ 115 h 134"/>
                <a:gd name="T76" fmla="*/ 29 w 173"/>
                <a:gd name="T77" fmla="*/ 125 h 134"/>
                <a:gd name="T78" fmla="*/ 48 w 173"/>
                <a:gd name="T79" fmla="*/ 125 h 134"/>
                <a:gd name="T80" fmla="*/ 57 w 173"/>
                <a:gd name="T81" fmla="*/ 134 h 134"/>
                <a:gd name="T82" fmla="*/ 67 w 173"/>
                <a:gd name="T83" fmla="*/ 134 h 134"/>
                <a:gd name="T84" fmla="*/ 77 w 173"/>
                <a:gd name="T85" fmla="*/ 134 h 134"/>
                <a:gd name="T86" fmla="*/ 86 w 173"/>
                <a:gd name="T87" fmla="*/ 134 h 134"/>
                <a:gd name="T88" fmla="*/ 96 w 173"/>
                <a:gd name="T89" fmla="*/ 134 h 134"/>
                <a:gd name="T90" fmla="*/ 105 w 173"/>
                <a:gd name="T91" fmla="*/ 125 h 134"/>
                <a:gd name="T92" fmla="*/ 115 w 173"/>
                <a:gd name="T93" fmla="*/ 125 h 134"/>
                <a:gd name="T94" fmla="*/ 125 w 173"/>
                <a:gd name="T95" fmla="*/ 115 h 134"/>
                <a:gd name="T96" fmla="*/ 134 w 173"/>
                <a:gd name="T97" fmla="*/ 115 h 134"/>
                <a:gd name="T98" fmla="*/ 144 w 173"/>
                <a:gd name="T99" fmla="*/ 106 h 134"/>
                <a:gd name="T100" fmla="*/ 144 w 173"/>
                <a:gd name="T101" fmla="*/ 106 h 134"/>
                <a:gd name="T102" fmla="*/ 144 w 173"/>
                <a:gd name="T103" fmla="*/ 106 h 134"/>
                <a:gd name="T104" fmla="*/ 163 w 173"/>
                <a:gd name="T105" fmla="*/ 77 h 134"/>
                <a:gd name="T106" fmla="*/ 163 w 173"/>
                <a:gd name="T107" fmla="*/ 67 h 134"/>
                <a:gd name="T108" fmla="*/ 173 w 173"/>
                <a:gd name="T109" fmla="*/ 58 h 134"/>
                <a:gd name="T110" fmla="*/ 173 w 173"/>
                <a:gd name="T111" fmla="*/ 48 h 134"/>
                <a:gd name="T112" fmla="*/ 173 w 173"/>
                <a:gd name="T113" fmla="*/ 48 h 134"/>
                <a:gd name="T114" fmla="*/ 173 w 173"/>
                <a:gd name="T115" fmla="*/ 4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3" h="134">
                  <a:moveTo>
                    <a:pt x="173" y="48"/>
                  </a:moveTo>
                  <a:lnTo>
                    <a:pt x="173" y="48"/>
                  </a:lnTo>
                  <a:lnTo>
                    <a:pt x="163" y="48"/>
                  </a:lnTo>
                  <a:lnTo>
                    <a:pt x="163" y="48"/>
                  </a:lnTo>
                  <a:lnTo>
                    <a:pt x="153" y="48"/>
                  </a:lnTo>
                  <a:lnTo>
                    <a:pt x="153" y="38"/>
                  </a:lnTo>
                  <a:lnTo>
                    <a:pt x="144" y="38"/>
                  </a:lnTo>
                  <a:lnTo>
                    <a:pt x="144" y="29"/>
                  </a:lnTo>
                  <a:lnTo>
                    <a:pt x="134" y="19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15" y="10"/>
                  </a:lnTo>
                  <a:lnTo>
                    <a:pt x="115" y="0"/>
                  </a:lnTo>
                  <a:lnTo>
                    <a:pt x="105" y="0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7" y="10"/>
                  </a:lnTo>
                  <a:lnTo>
                    <a:pt x="67" y="10"/>
                  </a:lnTo>
                  <a:lnTo>
                    <a:pt x="57" y="19"/>
                  </a:lnTo>
                  <a:lnTo>
                    <a:pt x="48" y="1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48"/>
                  </a:lnTo>
                  <a:lnTo>
                    <a:pt x="19" y="48"/>
                  </a:lnTo>
                  <a:lnTo>
                    <a:pt x="19" y="5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9" y="115"/>
                  </a:lnTo>
                  <a:lnTo>
                    <a:pt x="29" y="125"/>
                  </a:lnTo>
                  <a:lnTo>
                    <a:pt x="48" y="125"/>
                  </a:lnTo>
                  <a:lnTo>
                    <a:pt x="57" y="134"/>
                  </a:lnTo>
                  <a:lnTo>
                    <a:pt x="67" y="134"/>
                  </a:lnTo>
                  <a:lnTo>
                    <a:pt x="77" y="134"/>
                  </a:lnTo>
                  <a:lnTo>
                    <a:pt x="86" y="134"/>
                  </a:lnTo>
                  <a:lnTo>
                    <a:pt x="96" y="134"/>
                  </a:lnTo>
                  <a:lnTo>
                    <a:pt x="105" y="125"/>
                  </a:lnTo>
                  <a:lnTo>
                    <a:pt x="115" y="125"/>
                  </a:lnTo>
                  <a:lnTo>
                    <a:pt x="125" y="115"/>
                  </a:lnTo>
                  <a:lnTo>
                    <a:pt x="134" y="115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63" y="77"/>
                  </a:lnTo>
                  <a:lnTo>
                    <a:pt x="163" y="67"/>
                  </a:lnTo>
                  <a:lnTo>
                    <a:pt x="173" y="5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3" name="Freeform 169"/>
            <p:cNvSpPr>
              <a:spLocks/>
            </p:cNvSpPr>
            <p:nvPr/>
          </p:nvSpPr>
          <p:spPr bwMode="auto">
            <a:xfrm>
              <a:off x="2832" y="1795"/>
              <a:ext cx="182" cy="125"/>
            </a:xfrm>
            <a:custGeom>
              <a:avLst/>
              <a:gdLst>
                <a:gd name="T0" fmla="*/ 29 w 182"/>
                <a:gd name="T1" fmla="*/ 19 h 125"/>
                <a:gd name="T2" fmla="*/ 29 w 182"/>
                <a:gd name="T3" fmla="*/ 19 h 125"/>
                <a:gd name="T4" fmla="*/ 19 w 182"/>
                <a:gd name="T5" fmla="*/ 29 h 125"/>
                <a:gd name="T6" fmla="*/ 9 w 182"/>
                <a:gd name="T7" fmla="*/ 38 h 125"/>
                <a:gd name="T8" fmla="*/ 9 w 182"/>
                <a:gd name="T9" fmla="*/ 48 h 125"/>
                <a:gd name="T10" fmla="*/ 0 w 182"/>
                <a:gd name="T11" fmla="*/ 48 h 125"/>
                <a:gd name="T12" fmla="*/ 0 w 182"/>
                <a:gd name="T13" fmla="*/ 48 h 125"/>
                <a:gd name="T14" fmla="*/ 0 w 182"/>
                <a:gd name="T15" fmla="*/ 58 h 125"/>
                <a:gd name="T16" fmla="*/ 0 w 182"/>
                <a:gd name="T17" fmla="*/ 58 h 125"/>
                <a:gd name="T18" fmla="*/ 0 w 182"/>
                <a:gd name="T19" fmla="*/ 67 h 125"/>
                <a:gd name="T20" fmla="*/ 0 w 182"/>
                <a:gd name="T21" fmla="*/ 77 h 125"/>
                <a:gd name="T22" fmla="*/ 0 w 182"/>
                <a:gd name="T23" fmla="*/ 77 h 125"/>
                <a:gd name="T24" fmla="*/ 9 w 182"/>
                <a:gd name="T25" fmla="*/ 86 h 125"/>
                <a:gd name="T26" fmla="*/ 9 w 182"/>
                <a:gd name="T27" fmla="*/ 96 h 125"/>
                <a:gd name="T28" fmla="*/ 19 w 182"/>
                <a:gd name="T29" fmla="*/ 96 h 125"/>
                <a:gd name="T30" fmla="*/ 19 w 182"/>
                <a:gd name="T31" fmla="*/ 106 h 125"/>
                <a:gd name="T32" fmla="*/ 29 w 182"/>
                <a:gd name="T33" fmla="*/ 106 h 125"/>
                <a:gd name="T34" fmla="*/ 38 w 182"/>
                <a:gd name="T35" fmla="*/ 115 h 125"/>
                <a:gd name="T36" fmla="*/ 38 w 182"/>
                <a:gd name="T37" fmla="*/ 115 h 125"/>
                <a:gd name="T38" fmla="*/ 48 w 182"/>
                <a:gd name="T39" fmla="*/ 115 h 125"/>
                <a:gd name="T40" fmla="*/ 57 w 182"/>
                <a:gd name="T41" fmla="*/ 125 h 125"/>
                <a:gd name="T42" fmla="*/ 67 w 182"/>
                <a:gd name="T43" fmla="*/ 125 h 125"/>
                <a:gd name="T44" fmla="*/ 86 w 182"/>
                <a:gd name="T45" fmla="*/ 125 h 125"/>
                <a:gd name="T46" fmla="*/ 105 w 182"/>
                <a:gd name="T47" fmla="*/ 125 h 125"/>
                <a:gd name="T48" fmla="*/ 115 w 182"/>
                <a:gd name="T49" fmla="*/ 125 h 125"/>
                <a:gd name="T50" fmla="*/ 125 w 182"/>
                <a:gd name="T51" fmla="*/ 125 h 125"/>
                <a:gd name="T52" fmla="*/ 134 w 182"/>
                <a:gd name="T53" fmla="*/ 125 h 125"/>
                <a:gd name="T54" fmla="*/ 144 w 182"/>
                <a:gd name="T55" fmla="*/ 115 h 125"/>
                <a:gd name="T56" fmla="*/ 153 w 182"/>
                <a:gd name="T57" fmla="*/ 115 h 125"/>
                <a:gd name="T58" fmla="*/ 163 w 182"/>
                <a:gd name="T59" fmla="*/ 115 h 125"/>
                <a:gd name="T60" fmla="*/ 173 w 182"/>
                <a:gd name="T61" fmla="*/ 106 h 125"/>
                <a:gd name="T62" fmla="*/ 173 w 182"/>
                <a:gd name="T63" fmla="*/ 106 h 125"/>
                <a:gd name="T64" fmla="*/ 173 w 182"/>
                <a:gd name="T65" fmla="*/ 106 h 125"/>
                <a:gd name="T66" fmla="*/ 182 w 182"/>
                <a:gd name="T67" fmla="*/ 96 h 125"/>
                <a:gd name="T68" fmla="*/ 182 w 182"/>
                <a:gd name="T69" fmla="*/ 96 h 125"/>
                <a:gd name="T70" fmla="*/ 182 w 182"/>
                <a:gd name="T71" fmla="*/ 96 h 125"/>
                <a:gd name="T72" fmla="*/ 182 w 182"/>
                <a:gd name="T73" fmla="*/ 86 h 125"/>
                <a:gd name="T74" fmla="*/ 182 w 182"/>
                <a:gd name="T75" fmla="*/ 86 h 125"/>
                <a:gd name="T76" fmla="*/ 182 w 182"/>
                <a:gd name="T77" fmla="*/ 77 h 125"/>
                <a:gd name="T78" fmla="*/ 173 w 182"/>
                <a:gd name="T79" fmla="*/ 67 h 125"/>
                <a:gd name="T80" fmla="*/ 173 w 182"/>
                <a:gd name="T81" fmla="*/ 67 h 125"/>
                <a:gd name="T82" fmla="*/ 163 w 182"/>
                <a:gd name="T83" fmla="*/ 58 h 125"/>
                <a:gd name="T84" fmla="*/ 153 w 182"/>
                <a:gd name="T85" fmla="*/ 48 h 125"/>
                <a:gd name="T86" fmla="*/ 153 w 182"/>
                <a:gd name="T87" fmla="*/ 38 h 125"/>
                <a:gd name="T88" fmla="*/ 144 w 182"/>
                <a:gd name="T89" fmla="*/ 38 h 125"/>
                <a:gd name="T90" fmla="*/ 134 w 182"/>
                <a:gd name="T91" fmla="*/ 29 h 125"/>
                <a:gd name="T92" fmla="*/ 125 w 182"/>
                <a:gd name="T93" fmla="*/ 19 h 125"/>
                <a:gd name="T94" fmla="*/ 115 w 182"/>
                <a:gd name="T95" fmla="*/ 19 h 125"/>
                <a:gd name="T96" fmla="*/ 105 w 182"/>
                <a:gd name="T97" fmla="*/ 10 h 125"/>
                <a:gd name="T98" fmla="*/ 96 w 182"/>
                <a:gd name="T99" fmla="*/ 10 h 125"/>
                <a:gd name="T100" fmla="*/ 86 w 182"/>
                <a:gd name="T101" fmla="*/ 0 h 125"/>
                <a:gd name="T102" fmla="*/ 77 w 182"/>
                <a:gd name="T103" fmla="*/ 0 h 125"/>
                <a:gd name="T104" fmla="*/ 77 w 182"/>
                <a:gd name="T105" fmla="*/ 0 h 125"/>
                <a:gd name="T106" fmla="*/ 57 w 182"/>
                <a:gd name="T107" fmla="*/ 0 h 125"/>
                <a:gd name="T108" fmla="*/ 48 w 182"/>
                <a:gd name="T109" fmla="*/ 0 h 125"/>
                <a:gd name="T110" fmla="*/ 29 w 182"/>
                <a:gd name="T111" fmla="*/ 1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25">
                  <a:moveTo>
                    <a:pt x="29" y="19"/>
                  </a:moveTo>
                  <a:lnTo>
                    <a:pt x="29" y="19"/>
                  </a:lnTo>
                  <a:lnTo>
                    <a:pt x="19" y="29"/>
                  </a:lnTo>
                  <a:lnTo>
                    <a:pt x="9" y="38"/>
                  </a:lnTo>
                  <a:lnTo>
                    <a:pt x="9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9" y="86"/>
                  </a:lnTo>
                  <a:lnTo>
                    <a:pt x="9" y="96"/>
                  </a:lnTo>
                  <a:lnTo>
                    <a:pt x="19" y="96"/>
                  </a:lnTo>
                  <a:lnTo>
                    <a:pt x="19" y="106"/>
                  </a:lnTo>
                  <a:lnTo>
                    <a:pt x="29" y="106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48" y="115"/>
                  </a:lnTo>
                  <a:lnTo>
                    <a:pt x="57" y="125"/>
                  </a:lnTo>
                  <a:lnTo>
                    <a:pt x="67" y="125"/>
                  </a:lnTo>
                  <a:lnTo>
                    <a:pt x="86" y="125"/>
                  </a:lnTo>
                  <a:lnTo>
                    <a:pt x="105" y="125"/>
                  </a:lnTo>
                  <a:lnTo>
                    <a:pt x="115" y="125"/>
                  </a:lnTo>
                  <a:lnTo>
                    <a:pt x="125" y="125"/>
                  </a:lnTo>
                  <a:lnTo>
                    <a:pt x="134" y="125"/>
                  </a:lnTo>
                  <a:lnTo>
                    <a:pt x="144" y="115"/>
                  </a:lnTo>
                  <a:lnTo>
                    <a:pt x="153" y="115"/>
                  </a:lnTo>
                  <a:lnTo>
                    <a:pt x="163" y="115"/>
                  </a:lnTo>
                  <a:lnTo>
                    <a:pt x="173" y="106"/>
                  </a:lnTo>
                  <a:lnTo>
                    <a:pt x="173" y="106"/>
                  </a:lnTo>
                  <a:lnTo>
                    <a:pt x="173" y="10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86"/>
                  </a:lnTo>
                  <a:lnTo>
                    <a:pt x="182" y="86"/>
                  </a:lnTo>
                  <a:lnTo>
                    <a:pt x="182" y="7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63" y="58"/>
                  </a:lnTo>
                  <a:lnTo>
                    <a:pt x="153" y="48"/>
                  </a:lnTo>
                  <a:lnTo>
                    <a:pt x="153" y="38"/>
                  </a:lnTo>
                  <a:lnTo>
                    <a:pt x="144" y="38"/>
                  </a:lnTo>
                  <a:lnTo>
                    <a:pt x="134" y="29"/>
                  </a:lnTo>
                  <a:lnTo>
                    <a:pt x="125" y="19"/>
                  </a:lnTo>
                  <a:lnTo>
                    <a:pt x="115" y="19"/>
                  </a:lnTo>
                  <a:lnTo>
                    <a:pt x="105" y="10"/>
                  </a:lnTo>
                  <a:lnTo>
                    <a:pt x="96" y="10"/>
                  </a:lnTo>
                  <a:lnTo>
                    <a:pt x="86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57" y="0"/>
                  </a:lnTo>
                  <a:lnTo>
                    <a:pt x="48" y="0"/>
                  </a:lnTo>
                  <a:lnTo>
                    <a:pt x="2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4" name="Freeform 170"/>
            <p:cNvSpPr>
              <a:spLocks/>
            </p:cNvSpPr>
            <p:nvPr/>
          </p:nvSpPr>
          <p:spPr bwMode="auto">
            <a:xfrm>
              <a:off x="2544" y="1776"/>
              <a:ext cx="163" cy="77"/>
            </a:xfrm>
            <a:custGeom>
              <a:avLst/>
              <a:gdLst>
                <a:gd name="T0" fmla="*/ 163 w 163"/>
                <a:gd name="T1" fmla="*/ 57 h 77"/>
                <a:gd name="T2" fmla="*/ 163 w 163"/>
                <a:gd name="T3" fmla="*/ 57 h 77"/>
                <a:gd name="T4" fmla="*/ 163 w 163"/>
                <a:gd name="T5" fmla="*/ 48 h 77"/>
                <a:gd name="T6" fmla="*/ 153 w 163"/>
                <a:gd name="T7" fmla="*/ 38 h 77"/>
                <a:gd name="T8" fmla="*/ 144 w 163"/>
                <a:gd name="T9" fmla="*/ 29 h 77"/>
                <a:gd name="T10" fmla="*/ 144 w 163"/>
                <a:gd name="T11" fmla="*/ 29 h 77"/>
                <a:gd name="T12" fmla="*/ 144 w 163"/>
                <a:gd name="T13" fmla="*/ 19 h 77"/>
                <a:gd name="T14" fmla="*/ 134 w 163"/>
                <a:gd name="T15" fmla="*/ 19 h 77"/>
                <a:gd name="T16" fmla="*/ 134 w 163"/>
                <a:gd name="T17" fmla="*/ 9 h 77"/>
                <a:gd name="T18" fmla="*/ 125 w 163"/>
                <a:gd name="T19" fmla="*/ 9 h 77"/>
                <a:gd name="T20" fmla="*/ 115 w 163"/>
                <a:gd name="T21" fmla="*/ 9 h 77"/>
                <a:gd name="T22" fmla="*/ 115 w 163"/>
                <a:gd name="T23" fmla="*/ 0 h 77"/>
                <a:gd name="T24" fmla="*/ 105 w 163"/>
                <a:gd name="T25" fmla="*/ 0 h 77"/>
                <a:gd name="T26" fmla="*/ 96 w 163"/>
                <a:gd name="T27" fmla="*/ 0 h 77"/>
                <a:gd name="T28" fmla="*/ 96 w 163"/>
                <a:gd name="T29" fmla="*/ 0 h 77"/>
                <a:gd name="T30" fmla="*/ 86 w 163"/>
                <a:gd name="T31" fmla="*/ 0 h 77"/>
                <a:gd name="T32" fmla="*/ 77 w 163"/>
                <a:gd name="T33" fmla="*/ 0 h 77"/>
                <a:gd name="T34" fmla="*/ 77 w 163"/>
                <a:gd name="T35" fmla="*/ 0 h 77"/>
                <a:gd name="T36" fmla="*/ 67 w 163"/>
                <a:gd name="T37" fmla="*/ 0 h 77"/>
                <a:gd name="T38" fmla="*/ 67 w 163"/>
                <a:gd name="T39" fmla="*/ 9 h 77"/>
                <a:gd name="T40" fmla="*/ 57 w 163"/>
                <a:gd name="T41" fmla="*/ 9 h 77"/>
                <a:gd name="T42" fmla="*/ 48 w 163"/>
                <a:gd name="T43" fmla="*/ 9 h 77"/>
                <a:gd name="T44" fmla="*/ 48 w 163"/>
                <a:gd name="T45" fmla="*/ 19 h 77"/>
                <a:gd name="T46" fmla="*/ 38 w 163"/>
                <a:gd name="T47" fmla="*/ 19 h 77"/>
                <a:gd name="T48" fmla="*/ 38 w 163"/>
                <a:gd name="T49" fmla="*/ 29 h 77"/>
                <a:gd name="T50" fmla="*/ 29 w 163"/>
                <a:gd name="T51" fmla="*/ 38 h 77"/>
                <a:gd name="T52" fmla="*/ 19 w 163"/>
                <a:gd name="T53" fmla="*/ 38 h 77"/>
                <a:gd name="T54" fmla="*/ 19 w 163"/>
                <a:gd name="T55" fmla="*/ 57 h 77"/>
                <a:gd name="T56" fmla="*/ 9 w 163"/>
                <a:gd name="T57" fmla="*/ 67 h 77"/>
                <a:gd name="T58" fmla="*/ 0 w 163"/>
                <a:gd name="T59" fmla="*/ 77 h 77"/>
                <a:gd name="T60" fmla="*/ 19 w 163"/>
                <a:gd name="T61" fmla="*/ 67 h 77"/>
                <a:gd name="T62" fmla="*/ 38 w 163"/>
                <a:gd name="T63" fmla="*/ 57 h 77"/>
                <a:gd name="T64" fmla="*/ 48 w 163"/>
                <a:gd name="T65" fmla="*/ 48 h 77"/>
                <a:gd name="T66" fmla="*/ 57 w 163"/>
                <a:gd name="T67" fmla="*/ 48 h 77"/>
                <a:gd name="T68" fmla="*/ 57 w 163"/>
                <a:gd name="T69" fmla="*/ 38 h 77"/>
                <a:gd name="T70" fmla="*/ 67 w 163"/>
                <a:gd name="T71" fmla="*/ 38 h 77"/>
                <a:gd name="T72" fmla="*/ 77 w 163"/>
                <a:gd name="T73" fmla="*/ 38 h 77"/>
                <a:gd name="T74" fmla="*/ 86 w 163"/>
                <a:gd name="T75" fmla="*/ 29 h 77"/>
                <a:gd name="T76" fmla="*/ 86 w 163"/>
                <a:gd name="T77" fmla="*/ 29 h 77"/>
                <a:gd name="T78" fmla="*/ 96 w 163"/>
                <a:gd name="T79" fmla="*/ 29 h 77"/>
                <a:gd name="T80" fmla="*/ 105 w 163"/>
                <a:gd name="T81" fmla="*/ 29 h 77"/>
                <a:gd name="T82" fmla="*/ 115 w 163"/>
                <a:gd name="T83" fmla="*/ 29 h 77"/>
                <a:gd name="T84" fmla="*/ 115 w 163"/>
                <a:gd name="T85" fmla="*/ 29 h 77"/>
                <a:gd name="T86" fmla="*/ 125 w 163"/>
                <a:gd name="T87" fmla="*/ 38 h 77"/>
                <a:gd name="T88" fmla="*/ 134 w 163"/>
                <a:gd name="T89" fmla="*/ 38 h 77"/>
                <a:gd name="T90" fmla="*/ 144 w 163"/>
                <a:gd name="T91" fmla="*/ 38 h 77"/>
                <a:gd name="T92" fmla="*/ 144 w 163"/>
                <a:gd name="T93" fmla="*/ 48 h 77"/>
                <a:gd name="T94" fmla="*/ 153 w 163"/>
                <a:gd name="T95" fmla="*/ 48 h 77"/>
                <a:gd name="T96" fmla="*/ 163 w 163"/>
                <a:gd name="T97" fmla="*/ 5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77">
                  <a:moveTo>
                    <a:pt x="163" y="57"/>
                  </a:moveTo>
                  <a:lnTo>
                    <a:pt x="163" y="57"/>
                  </a:lnTo>
                  <a:lnTo>
                    <a:pt x="163" y="48"/>
                  </a:lnTo>
                  <a:lnTo>
                    <a:pt x="153" y="38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19"/>
                  </a:lnTo>
                  <a:lnTo>
                    <a:pt x="134" y="19"/>
                  </a:lnTo>
                  <a:lnTo>
                    <a:pt x="134" y="9"/>
                  </a:lnTo>
                  <a:lnTo>
                    <a:pt x="125" y="9"/>
                  </a:lnTo>
                  <a:lnTo>
                    <a:pt x="115" y="9"/>
                  </a:lnTo>
                  <a:lnTo>
                    <a:pt x="115" y="0"/>
                  </a:lnTo>
                  <a:lnTo>
                    <a:pt x="105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67" y="9"/>
                  </a:lnTo>
                  <a:lnTo>
                    <a:pt x="57" y="9"/>
                  </a:lnTo>
                  <a:lnTo>
                    <a:pt x="48" y="9"/>
                  </a:lnTo>
                  <a:lnTo>
                    <a:pt x="48" y="19"/>
                  </a:lnTo>
                  <a:lnTo>
                    <a:pt x="38" y="19"/>
                  </a:lnTo>
                  <a:lnTo>
                    <a:pt x="38" y="29"/>
                  </a:lnTo>
                  <a:lnTo>
                    <a:pt x="29" y="38"/>
                  </a:lnTo>
                  <a:lnTo>
                    <a:pt x="19" y="38"/>
                  </a:lnTo>
                  <a:lnTo>
                    <a:pt x="19" y="57"/>
                  </a:lnTo>
                  <a:lnTo>
                    <a:pt x="9" y="67"/>
                  </a:lnTo>
                  <a:lnTo>
                    <a:pt x="0" y="77"/>
                  </a:lnTo>
                  <a:lnTo>
                    <a:pt x="19" y="67"/>
                  </a:lnTo>
                  <a:lnTo>
                    <a:pt x="38" y="57"/>
                  </a:lnTo>
                  <a:lnTo>
                    <a:pt x="48" y="48"/>
                  </a:lnTo>
                  <a:lnTo>
                    <a:pt x="57" y="48"/>
                  </a:lnTo>
                  <a:lnTo>
                    <a:pt x="57" y="38"/>
                  </a:lnTo>
                  <a:lnTo>
                    <a:pt x="67" y="38"/>
                  </a:lnTo>
                  <a:lnTo>
                    <a:pt x="77" y="38"/>
                  </a:lnTo>
                  <a:lnTo>
                    <a:pt x="86" y="29"/>
                  </a:lnTo>
                  <a:lnTo>
                    <a:pt x="86" y="29"/>
                  </a:lnTo>
                  <a:lnTo>
                    <a:pt x="96" y="29"/>
                  </a:lnTo>
                  <a:lnTo>
                    <a:pt x="10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25" y="38"/>
                  </a:lnTo>
                  <a:lnTo>
                    <a:pt x="134" y="38"/>
                  </a:lnTo>
                  <a:lnTo>
                    <a:pt x="144" y="38"/>
                  </a:lnTo>
                  <a:lnTo>
                    <a:pt x="144" y="48"/>
                  </a:lnTo>
                  <a:lnTo>
                    <a:pt x="153" y="48"/>
                  </a:lnTo>
                  <a:lnTo>
                    <a:pt x="163" y="57"/>
                  </a:lnTo>
                  <a:close/>
                </a:path>
              </a:pathLst>
            </a:custGeom>
            <a:solidFill>
              <a:srgbClr val="FFF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5" name="Freeform 171"/>
            <p:cNvSpPr>
              <a:spLocks/>
            </p:cNvSpPr>
            <p:nvPr/>
          </p:nvSpPr>
          <p:spPr bwMode="auto">
            <a:xfrm>
              <a:off x="2832" y="1776"/>
              <a:ext cx="182" cy="96"/>
            </a:xfrm>
            <a:custGeom>
              <a:avLst/>
              <a:gdLst>
                <a:gd name="T0" fmla="*/ 0 w 182"/>
                <a:gd name="T1" fmla="*/ 77 h 96"/>
                <a:gd name="T2" fmla="*/ 0 w 182"/>
                <a:gd name="T3" fmla="*/ 77 h 96"/>
                <a:gd name="T4" fmla="*/ 9 w 182"/>
                <a:gd name="T5" fmla="*/ 57 h 96"/>
                <a:gd name="T6" fmla="*/ 19 w 182"/>
                <a:gd name="T7" fmla="*/ 38 h 96"/>
                <a:gd name="T8" fmla="*/ 19 w 182"/>
                <a:gd name="T9" fmla="*/ 29 h 96"/>
                <a:gd name="T10" fmla="*/ 29 w 182"/>
                <a:gd name="T11" fmla="*/ 19 h 96"/>
                <a:gd name="T12" fmla="*/ 29 w 182"/>
                <a:gd name="T13" fmla="*/ 19 h 96"/>
                <a:gd name="T14" fmla="*/ 38 w 182"/>
                <a:gd name="T15" fmla="*/ 9 h 96"/>
                <a:gd name="T16" fmla="*/ 38 w 182"/>
                <a:gd name="T17" fmla="*/ 9 h 96"/>
                <a:gd name="T18" fmla="*/ 38 w 182"/>
                <a:gd name="T19" fmla="*/ 0 h 96"/>
                <a:gd name="T20" fmla="*/ 48 w 182"/>
                <a:gd name="T21" fmla="*/ 0 h 96"/>
                <a:gd name="T22" fmla="*/ 48 w 182"/>
                <a:gd name="T23" fmla="*/ 0 h 96"/>
                <a:gd name="T24" fmla="*/ 48 w 182"/>
                <a:gd name="T25" fmla="*/ 0 h 96"/>
                <a:gd name="T26" fmla="*/ 57 w 182"/>
                <a:gd name="T27" fmla="*/ 0 h 96"/>
                <a:gd name="T28" fmla="*/ 67 w 182"/>
                <a:gd name="T29" fmla="*/ 0 h 96"/>
                <a:gd name="T30" fmla="*/ 77 w 182"/>
                <a:gd name="T31" fmla="*/ 0 h 96"/>
                <a:gd name="T32" fmla="*/ 86 w 182"/>
                <a:gd name="T33" fmla="*/ 0 h 96"/>
                <a:gd name="T34" fmla="*/ 96 w 182"/>
                <a:gd name="T35" fmla="*/ 9 h 96"/>
                <a:gd name="T36" fmla="*/ 105 w 182"/>
                <a:gd name="T37" fmla="*/ 9 h 96"/>
                <a:gd name="T38" fmla="*/ 115 w 182"/>
                <a:gd name="T39" fmla="*/ 19 h 96"/>
                <a:gd name="T40" fmla="*/ 125 w 182"/>
                <a:gd name="T41" fmla="*/ 29 h 96"/>
                <a:gd name="T42" fmla="*/ 134 w 182"/>
                <a:gd name="T43" fmla="*/ 29 h 96"/>
                <a:gd name="T44" fmla="*/ 144 w 182"/>
                <a:gd name="T45" fmla="*/ 38 h 96"/>
                <a:gd name="T46" fmla="*/ 153 w 182"/>
                <a:gd name="T47" fmla="*/ 48 h 96"/>
                <a:gd name="T48" fmla="*/ 153 w 182"/>
                <a:gd name="T49" fmla="*/ 57 h 96"/>
                <a:gd name="T50" fmla="*/ 163 w 182"/>
                <a:gd name="T51" fmla="*/ 67 h 96"/>
                <a:gd name="T52" fmla="*/ 173 w 182"/>
                <a:gd name="T53" fmla="*/ 77 h 96"/>
                <a:gd name="T54" fmla="*/ 173 w 182"/>
                <a:gd name="T55" fmla="*/ 86 h 96"/>
                <a:gd name="T56" fmla="*/ 173 w 182"/>
                <a:gd name="T57" fmla="*/ 96 h 96"/>
                <a:gd name="T58" fmla="*/ 182 w 182"/>
                <a:gd name="T59" fmla="*/ 96 h 96"/>
                <a:gd name="T60" fmla="*/ 163 w 182"/>
                <a:gd name="T61" fmla="*/ 86 h 96"/>
                <a:gd name="T62" fmla="*/ 153 w 182"/>
                <a:gd name="T63" fmla="*/ 77 h 96"/>
                <a:gd name="T64" fmla="*/ 144 w 182"/>
                <a:gd name="T65" fmla="*/ 57 h 96"/>
                <a:gd name="T66" fmla="*/ 134 w 182"/>
                <a:gd name="T67" fmla="*/ 57 h 96"/>
                <a:gd name="T68" fmla="*/ 125 w 182"/>
                <a:gd name="T69" fmla="*/ 48 h 96"/>
                <a:gd name="T70" fmla="*/ 115 w 182"/>
                <a:gd name="T71" fmla="*/ 48 h 96"/>
                <a:gd name="T72" fmla="*/ 105 w 182"/>
                <a:gd name="T73" fmla="*/ 38 h 96"/>
                <a:gd name="T74" fmla="*/ 105 w 182"/>
                <a:gd name="T75" fmla="*/ 38 h 96"/>
                <a:gd name="T76" fmla="*/ 96 w 182"/>
                <a:gd name="T77" fmla="*/ 29 h 96"/>
                <a:gd name="T78" fmla="*/ 86 w 182"/>
                <a:gd name="T79" fmla="*/ 29 h 96"/>
                <a:gd name="T80" fmla="*/ 77 w 182"/>
                <a:gd name="T81" fmla="*/ 29 h 96"/>
                <a:gd name="T82" fmla="*/ 67 w 182"/>
                <a:gd name="T83" fmla="*/ 19 h 96"/>
                <a:gd name="T84" fmla="*/ 48 w 182"/>
                <a:gd name="T85" fmla="*/ 19 h 96"/>
                <a:gd name="T86" fmla="*/ 9 w 182"/>
                <a:gd name="T87" fmla="*/ 48 h 96"/>
                <a:gd name="T88" fmla="*/ 0 w 182"/>
                <a:gd name="T89" fmla="*/ 7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2" h="96">
                  <a:moveTo>
                    <a:pt x="0" y="77"/>
                  </a:moveTo>
                  <a:lnTo>
                    <a:pt x="0" y="77"/>
                  </a:lnTo>
                  <a:lnTo>
                    <a:pt x="9" y="57"/>
                  </a:lnTo>
                  <a:lnTo>
                    <a:pt x="19" y="38"/>
                  </a:lnTo>
                  <a:lnTo>
                    <a:pt x="19" y="2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6" y="9"/>
                  </a:lnTo>
                  <a:lnTo>
                    <a:pt x="105" y="9"/>
                  </a:lnTo>
                  <a:lnTo>
                    <a:pt x="115" y="19"/>
                  </a:lnTo>
                  <a:lnTo>
                    <a:pt x="125" y="29"/>
                  </a:lnTo>
                  <a:lnTo>
                    <a:pt x="134" y="29"/>
                  </a:lnTo>
                  <a:lnTo>
                    <a:pt x="144" y="38"/>
                  </a:lnTo>
                  <a:lnTo>
                    <a:pt x="153" y="48"/>
                  </a:lnTo>
                  <a:lnTo>
                    <a:pt x="153" y="57"/>
                  </a:lnTo>
                  <a:lnTo>
                    <a:pt x="163" y="67"/>
                  </a:lnTo>
                  <a:lnTo>
                    <a:pt x="173" y="77"/>
                  </a:lnTo>
                  <a:lnTo>
                    <a:pt x="173" y="86"/>
                  </a:lnTo>
                  <a:lnTo>
                    <a:pt x="173" y="96"/>
                  </a:lnTo>
                  <a:lnTo>
                    <a:pt x="182" y="96"/>
                  </a:lnTo>
                  <a:lnTo>
                    <a:pt x="163" y="86"/>
                  </a:lnTo>
                  <a:lnTo>
                    <a:pt x="153" y="77"/>
                  </a:lnTo>
                  <a:lnTo>
                    <a:pt x="144" y="57"/>
                  </a:lnTo>
                  <a:lnTo>
                    <a:pt x="134" y="57"/>
                  </a:lnTo>
                  <a:lnTo>
                    <a:pt x="125" y="48"/>
                  </a:lnTo>
                  <a:lnTo>
                    <a:pt x="115" y="4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96" y="29"/>
                  </a:lnTo>
                  <a:lnTo>
                    <a:pt x="86" y="29"/>
                  </a:lnTo>
                  <a:lnTo>
                    <a:pt x="77" y="29"/>
                  </a:lnTo>
                  <a:lnTo>
                    <a:pt x="67" y="19"/>
                  </a:lnTo>
                  <a:lnTo>
                    <a:pt x="48" y="19"/>
                  </a:lnTo>
                  <a:lnTo>
                    <a:pt x="9" y="48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FF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6" name="Freeform 172"/>
            <p:cNvSpPr>
              <a:spLocks/>
            </p:cNvSpPr>
            <p:nvPr/>
          </p:nvSpPr>
          <p:spPr bwMode="auto">
            <a:xfrm>
              <a:off x="2659" y="2035"/>
              <a:ext cx="307" cy="106"/>
            </a:xfrm>
            <a:custGeom>
              <a:avLst/>
              <a:gdLst>
                <a:gd name="T0" fmla="*/ 0 w 307"/>
                <a:gd name="T1" fmla="*/ 29 h 106"/>
                <a:gd name="T2" fmla="*/ 0 w 307"/>
                <a:gd name="T3" fmla="*/ 38 h 106"/>
                <a:gd name="T4" fmla="*/ 10 w 307"/>
                <a:gd name="T5" fmla="*/ 38 h 106"/>
                <a:gd name="T6" fmla="*/ 10 w 307"/>
                <a:gd name="T7" fmla="*/ 48 h 106"/>
                <a:gd name="T8" fmla="*/ 29 w 307"/>
                <a:gd name="T9" fmla="*/ 48 h 106"/>
                <a:gd name="T10" fmla="*/ 38 w 307"/>
                <a:gd name="T11" fmla="*/ 58 h 106"/>
                <a:gd name="T12" fmla="*/ 58 w 307"/>
                <a:gd name="T13" fmla="*/ 67 h 106"/>
                <a:gd name="T14" fmla="*/ 77 w 307"/>
                <a:gd name="T15" fmla="*/ 86 h 106"/>
                <a:gd name="T16" fmla="*/ 96 w 307"/>
                <a:gd name="T17" fmla="*/ 86 h 106"/>
                <a:gd name="T18" fmla="*/ 115 w 307"/>
                <a:gd name="T19" fmla="*/ 96 h 106"/>
                <a:gd name="T20" fmla="*/ 134 w 307"/>
                <a:gd name="T21" fmla="*/ 106 h 106"/>
                <a:gd name="T22" fmla="*/ 154 w 307"/>
                <a:gd name="T23" fmla="*/ 106 h 106"/>
                <a:gd name="T24" fmla="*/ 173 w 307"/>
                <a:gd name="T25" fmla="*/ 106 h 106"/>
                <a:gd name="T26" fmla="*/ 192 w 307"/>
                <a:gd name="T27" fmla="*/ 106 h 106"/>
                <a:gd name="T28" fmla="*/ 211 w 307"/>
                <a:gd name="T29" fmla="*/ 106 h 106"/>
                <a:gd name="T30" fmla="*/ 221 w 307"/>
                <a:gd name="T31" fmla="*/ 96 h 106"/>
                <a:gd name="T32" fmla="*/ 230 w 307"/>
                <a:gd name="T33" fmla="*/ 96 h 106"/>
                <a:gd name="T34" fmla="*/ 240 w 307"/>
                <a:gd name="T35" fmla="*/ 77 h 106"/>
                <a:gd name="T36" fmla="*/ 269 w 307"/>
                <a:gd name="T37" fmla="*/ 58 h 106"/>
                <a:gd name="T38" fmla="*/ 269 w 307"/>
                <a:gd name="T39" fmla="*/ 58 h 106"/>
                <a:gd name="T40" fmla="*/ 278 w 307"/>
                <a:gd name="T41" fmla="*/ 48 h 106"/>
                <a:gd name="T42" fmla="*/ 288 w 307"/>
                <a:gd name="T43" fmla="*/ 48 h 106"/>
                <a:gd name="T44" fmla="*/ 288 w 307"/>
                <a:gd name="T45" fmla="*/ 48 h 106"/>
                <a:gd name="T46" fmla="*/ 288 w 307"/>
                <a:gd name="T47" fmla="*/ 19 h 106"/>
                <a:gd name="T48" fmla="*/ 278 w 307"/>
                <a:gd name="T49" fmla="*/ 29 h 106"/>
                <a:gd name="T50" fmla="*/ 269 w 307"/>
                <a:gd name="T51" fmla="*/ 29 h 106"/>
                <a:gd name="T52" fmla="*/ 250 w 307"/>
                <a:gd name="T53" fmla="*/ 29 h 106"/>
                <a:gd name="T54" fmla="*/ 240 w 307"/>
                <a:gd name="T55" fmla="*/ 38 h 106"/>
                <a:gd name="T56" fmla="*/ 211 w 307"/>
                <a:gd name="T57" fmla="*/ 48 h 106"/>
                <a:gd name="T58" fmla="*/ 173 w 307"/>
                <a:gd name="T59" fmla="*/ 67 h 106"/>
                <a:gd name="T60" fmla="*/ 144 w 307"/>
                <a:gd name="T61" fmla="*/ 67 h 106"/>
                <a:gd name="T62" fmla="*/ 125 w 307"/>
                <a:gd name="T63" fmla="*/ 67 h 106"/>
                <a:gd name="T64" fmla="*/ 106 w 307"/>
                <a:gd name="T65" fmla="*/ 67 h 106"/>
                <a:gd name="T66" fmla="*/ 86 w 307"/>
                <a:gd name="T67" fmla="*/ 67 h 106"/>
                <a:gd name="T68" fmla="*/ 77 w 307"/>
                <a:gd name="T69" fmla="*/ 58 h 106"/>
                <a:gd name="T70" fmla="*/ 58 w 307"/>
                <a:gd name="T71" fmla="*/ 48 h 106"/>
                <a:gd name="T72" fmla="*/ 38 w 307"/>
                <a:gd name="T73" fmla="*/ 38 h 106"/>
                <a:gd name="T74" fmla="*/ 19 w 307"/>
                <a:gd name="T75" fmla="*/ 38 h 106"/>
                <a:gd name="T76" fmla="*/ 10 w 307"/>
                <a:gd name="T77" fmla="*/ 3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7" h="106">
                  <a:moveTo>
                    <a:pt x="0" y="29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8" y="58"/>
                  </a:lnTo>
                  <a:lnTo>
                    <a:pt x="58" y="67"/>
                  </a:lnTo>
                  <a:lnTo>
                    <a:pt x="67" y="77"/>
                  </a:lnTo>
                  <a:lnTo>
                    <a:pt x="77" y="86"/>
                  </a:lnTo>
                  <a:lnTo>
                    <a:pt x="86" y="86"/>
                  </a:lnTo>
                  <a:lnTo>
                    <a:pt x="96" y="86"/>
                  </a:lnTo>
                  <a:lnTo>
                    <a:pt x="96" y="96"/>
                  </a:lnTo>
                  <a:lnTo>
                    <a:pt x="115" y="96"/>
                  </a:lnTo>
                  <a:lnTo>
                    <a:pt x="125" y="106"/>
                  </a:lnTo>
                  <a:lnTo>
                    <a:pt x="134" y="106"/>
                  </a:lnTo>
                  <a:lnTo>
                    <a:pt x="144" y="106"/>
                  </a:lnTo>
                  <a:lnTo>
                    <a:pt x="154" y="106"/>
                  </a:lnTo>
                  <a:lnTo>
                    <a:pt x="163" y="106"/>
                  </a:lnTo>
                  <a:lnTo>
                    <a:pt x="173" y="106"/>
                  </a:lnTo>
                  <a:lnTo>
                    <a:pt x="182" y="106"/>
                  </a:lnTo>
                  <a:lnTo>
                    <a:pt x="192" y="106"/>
                  </a:lnTo>
                  <a:lnTo>
                    <a:pt x="202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21" y="96"/>
                  </a:lnTo>
                  <a:lnTo>
                    <a:pt x="221" y="96"/>
                  </a:lnTo>
                  <a:lnTo>
                    <a:pt x="230" y="96"/>
                  </a:lnTo>
                  <a:lnTo>
                    <a:pt x="240" y="86"/>
                  </a:lnTo>
                  <a:lnTo>
                    <a:pt x="240" y="77"/>
                  </a:lnTo>
                  <a:lnTo>
                    <a:pt x="250" y="67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78" y="48"/>
                  </a:lnTo>
                  <a:lnTo>
                    <a:pt x="278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307" y="0"/>
                  </a:lnTo>
                  <a:lnTo>
                    <a:pt x="288" y="19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69" y="29"/>
                  </a:lnTo>
                  <a:lnTo>
                    <a:pt x="269" y="29"/>
                  </a:lnTo>
                  <a:lnTo>
                    <a:pt x="259" y="29"/>
                  </a:lnTo>
                  <a:lnTo>
                    <a:pt x="250" y="29"/>
                  </a:lnTo>
                  <a:lnTo>
                    <a:pt x="240" y="29"/>
                  </a:lnTo>
                  <a:lnTo>
                    <a:pt x="240" y="38"/>
                  </a:lnTo>
                  <a:lnTo>
                    <a:pt x="221" y="38"/>
                  </a:lnTo>
                  <a:lnTo>
                    <a:pt x="211" y="48"/>
                  </a:lnTo>
                  <a:lnTo>
                    <a:pt x="192" y="58"/>
                  </a:lnTo>
                  <a:lnTo>
                    <a:pt x="173" y="67"/>
                  </a:lnTo>
                  <a:lnTo>
                    <a:pt x="163" y="67"/>
                  </a:lnTo>
                  <a:lnTo>
                    <a:pt x="144" y="67"/>
                  </a:lnTo>
                  <a:lnTo>
                    <a:pt x="134" y="67"/>
                  </a:lnTo>
                  <a:lnTo>
                    <a:pt x="125" y="67"/>
                  </a:lnTo>
                  <a:lnTo>
                    <a:pt x="115" y="67"/>
                  </a:lnTo>
                  <a:lnTo>
                    <a:pt x="106" y="67"/>
                  </a:lnTo>
                  <a:lnTo>
                    <a:pt x="96" y="67"/>
                  </a:lnTo>
                  <a:lnTo>
                    <a:pt x="86" y="67"/>
                  </a:lnTo>
                  <a:lnTo>
                    <a:pt x="77" y="67"/>
                  </a:lnTo>
                  <a:lnTo>
                    <a:pt x="77" y="58"/>
                  </a:lnTo>
                  <a:lnTo>
                    <a:pt x="58" y="58"/>
                  </a:lnTo>
                  <a:lnTo>
                    <a:pt x="58" y="48"/>
                  </a:lnTo>
                  <a:lnTo>
                    <a:pt x="48" y="48"/>
                  </a:lnTo>
                  <a:lnTo>
                    <a:pt x="38" y="38"/>
                  </a:lnTo>
                  <a:lnTo>
                    <a:pt x="2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38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7" name="Freeform 173"/>
            <p:cNvSpPr>
              <a:spLocks/>
            </p:cNvSpPr>
            <p:nvPr/>
          </p:nvSpPr>
          <p:spPr bwMode="auto">
            <a:xfrm>
              <a:off x="2784" y="2285"/>
              <a:ext cx="144" cy="48"/>
            </a:xfrm>
            <a:custGeom>
              <a:avLst/>
              <a:gdLst>
                <a:gd name="T0" fmla="*/ 0 w 144"/>
                <a:gd name="T1" fmla="*/ 19 h 48"/>
                <a:gd name="T2" fmla="*/ 0 w 144"/>
                <a:gd name="T3" fmla="*/ 19 h 48"/>
                <a:gd name="T4" fmla="*/ 77 w 144"/>
                <a:gd name="T5" fmla="*/ 19 h 48"/>
                <a:gd name="T6" fmla="*/ 86 w 144"/>
                <a:gd name="T7" fmla="*/ 19 h 48"/>
                <a:gd name="T8" fmla="*/ 96 w 144"/>
                <a:gd name="T9" fmla="*/ 9 h 48"/>
                <a:gd name="T10" fmla="*/ 105 w 144"/>
                <a:gd name="T11" fmla="*/ 9 h 48"/>
                <a:gd name="T12" fmla="*/ 115 w 144"/>
                <a:gd name="T13" fmla="*/ 9 h 48"/>
                <a:gd name="T14" fmla="*/ 125 w 144"/>
                <a:gd name="T15" fmla="*/ 0 h 48"/>
                <a:gd name="T16" fmla="*/ 134 w 144"/>
                <a:gd name="T17" fmla="*/ 0 h 48"/>
                <a:gd name="T18" fmla="*/ 144 w 144"/>
                <a:gd name="T19" fmla="*/ 0 h 48"/>
                <a:gd name="T20" fmla="*/ 125 w 144"/>
                <a:gd name="T21" fmla="*/ 19 h 48"/>
                <a:gd name="T22" fmla="*/ 125 w 144"/>
                <a:gd name="T23" fmla="*/ 28 h 48"/>
                <a:gd name="T24" fmla="*/ 115 w 144"/>
                <a:gd name="T25" fmla="*/ 38 h 48"/>
                <a:gd name="T26" fmla="*/ 115 w 144"/>
                <a:gd name="T27" fmla="*/ 38 h 48"/>
                <a:gd name="T28" fmla="*/ 115 w 144"/>
                <a:gd name="T29" fmla="*/ 48 h 48"/>
                <a:gd name="T30" fmla="*/ 105 w 144"/>
                <a:gd name="T31" fmla="*/ 48 h 48"/>
                <a:gd name="T32" fmla="*/ 96 w 144"/>
                <a:gd name="T33" fmla="*/ 48 h 48"/>
                <a:gd name="T34" fmla="*/ 77 w 144"/>
                <a:gd name="T35" fmla="*/ 38 h 48"/>
                <a:gd name="T36" fmla="*/ 48 w 144"/>
                <a:gd name="T37" fmla="*/ 38 h 48"/>
                <a:gd name="T38" fmla="*/ 38 w 144"/>
                <a:gd name="T39" fmla="*/ 38 h 48"/>
                <a:gd name="T40" fmla="*/ 29 w 144"/>
                <a:gd name="T41" fmla="*/ 38 h 48"/>
                <a:gd name="T42" fmla="*/ 9 w 144"/>
                <a:gd name="T43" fmla="*/ 38 h 48"/>
                <a:gd name="T44" fmla="*/ 0 w 144"/>
                <a:gd name="T45" fmla="*/ 38 h 48"/>
                <a:gd name="T46" fmla="*/ 0 w 144"/>
                <a:gd name="T47" fmla="*/ 48 h 48"/>
                <a:gd name="T48" fmla="*/ 0 w 144"/>
                <a:gd name="T49" fmla="*/ 38 h 48"/>
                <a:gd name="T50" fmla="*/ 0 w 144"/>
                <a:gd name="T51" fmla="*/ 28 h 48"/>
                <a:gd name="T52" fmla="*/ 0 w 144"/>
                <a:gd name="T53" fmla="*/ 19 h 48"/>
                <a:gd name="T54" fmla="*/ 0 w 144"/>
                <a:gd name="T5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4" h="48">
                  <a:moveTo>
                    <a:pt x="0" y="19"/>
                  </a:moveTo>
                  <a:lnTo>
                    <a:pt x="0" y="19"/>
                  </a:lnTo>
                  <a:lnTo>
                    <a:pt x="77" y="19"/>
                  </a:lnTo>
                  <a:lnTo>
                    <a:pt x="86" y="19"/>
                  </a:lnTo>
                  <a:lnTo>
                    <a:pt x="96" y="9"/>
                  </a:lnTo>
                  <a:lnTo>
                    <a:pt x="105" y="9"/>
                  </a:lnTo>
                  <a:lnTo>
                    <a:pt x="115" y="9"/>
                  </a:lnTo>
                  <a:lnTo>
                    <a:pt x="125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25" y="19"/>
                  </a:lnTo>
                  <a:lnTo>
                    <a:pt x="125" y="2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48"/>
                  </a:lnTo>
                  <a:lnTo>
                    <a:pt x="105" y="48"/>
                  </a:lnTo>
                  <a:lnTo>
                    <a:pt x="96" y="48"/>
                  </a:lnTo>
                  <a:lnTo>
                    <a:pt x="77" y="38"/>
                  </a:lnTo>
                  <a:lnTo>
                    <a:pt x="48" y="38"/>
                  </a:lnTo>
                  <a:lnTo>
                    <a:pt x="38" y="38"/>
                  </a:lnTo>
                  <a:lnTo>
                    <a:pt x="29" y="38"/>
                  </a:lnTo>
                  <a:lnTo>
                    <a:pt x="9" y="38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8" name="Freeform 174"/>
            <p:cNvSpPr>
              <a:spLocks/>
            </p:cNvSpPr>
            <p:nvPr/>
          </p:nvSpPr>
          <p:spPr bwMode="auto">
            <a:xfrm>
              <a:off x="3225" y="2083"/>
              <a:ext cx="48" cy="67"/>
            </a:xfrm>
            <a:custGeom>
              <a:avLst/>
              <a:gdLst>
                <a:gd name="T0" fmla="*/ 0 w 48"/>
                <a:gd name="T1" fmla="*/ 29 h 67"/>
                <a:gd name="T2" fmla="*/ 0 w 48"/>
                <a:gd name="T3" fmla="*/ 29 h 67"/>
                <a:gd name="T4" fmla="*/ 0 w 48"/>
                <a:gd name="T5" fmla="*/ 67 h 67"/>
                <a:gd name="T6" fmla="*/ 48 w 48"/>
                <a:gd name="T7" fmla="*/ 67 h 67"/>
                <a:gd name="T8" fmla="*/ 48 w 48"/>
                <a:gd name="T9" fmla="*/ 58 h 67"/>
                <a:gd name="T10" fmla="*/ 48 w 48"/>
                <a:gd name="T11" fmla="*/ 48 h 67"/>
                <a:gd name="T12" fmla="*/ 48 w 48"/>
                <a:gd name="T13" fmla="*/ 38 h 67"/>
                <a:gd name="T14" fmla="*/ 39 w 48"/>
                <a:gd name="T15" fmla="*/ 29 h 67"/>
                <a:gd name="T16" fmla="*/ 39 w 48"/>
                <a:gd name="T17" fmla="*/ 19 h 67"/>
                <a:gd name="T18" fmla="*/ 29 w 48"/>
                <a:gd name="T19" fmla="*/ 19 h 67"/>
                <a:gd name="T20" fmla="*/ 29 w 48"/>
                <a:gd name="T21" fmla="*/ 10 h 67"/>
                <a:gd name="T22" fmla="*/ 20 w 48"/>
                <a:gd name="T23" fmla="*/ 0 h 67"/>
                <a:gd name="T24" fmla="*/ 0 w 48"/>
                <a:gd name="T25" fmla="*/ 19 h 67"/>
                <a:gd name="T26" fmla="*/ 0 w 48"/>
                <a:gd name="T27" fmla="*/ 2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67">
                  <a:moveTo>
                    <a:pt x="0" y="29"/>
                  </a:moveTo>
                  <a:lnTo>
                    <a:pt x="0" y="29"/>
                  </a:lnTo>
                  <a:lnTo>
                    <a:pt x="0" y="67"/>
                  </a:lnTo>
                  <a:lnTo>
                    <a:pt x="48" y="67"/>
                  </a:lnTo>
                  <a:lnTo>
                    <a:pt x="48" y="58"/>
                  </a:lnTo>
                  <a:lnTo>
                    <a:pt x="48" y="48"/>
                  </a:lnTo>
                  <a:lnTo>
                    <a:pt x="48" y="38"/>
                  </a:lnTo>
                  <a:lnTo>
                    <a:pt x="39" y="29"/>
                  </a:lnTo>
                  <a:lnTo>
                    <a:pt x="39" y="19"/>
                  </a:lnTo>
                  <a:lnTo>
                    <a:pt x="29" y="19"/>
                  </a:lnTo>
                  <a:lnTo>
                    <a:pt x="29" y="10"/>
                  </a:lnTo>
                  <a:lnTo>
                    <a:pt x="20" y="0"/>
                  </a:lnTo>
                  <a:lnTo>
                    <a:pt x="0" y="1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19" name="Freeform 175"/>
            <p:cNvSpPr>
              <a:spLocks/>
            </p:cNvSpPr>
            <p:nvPr/>
          </p:nvSpPr>
          <p:spPr bwMode="auto">
            <a:xfrm>
              <a:off x="2438" y="2198"/>
              <a:ext cx="87" cy="87"/>
            </a:xfrm>
            <a:custGeom>
              <a:avLst/>
              <a:gdLst>
                <a:gd name="T0" fmla="*/ 0 w 87"/>
                <a:gd name="T1" fmla="*/ 0 h 87"/>
                <a:gd name="T2" fmla="*/ 0 w 87"/>
                <a:gd name="T3" fmla="*/ 0 h 87"/>
                <a:gd name="T4" fmla="*/ 10 w 87"/>
                <a:gd name="T5" fmla="*/ 10 h 87"/>
                <a:gd name="T6" fmla="*/ 19 w 87"/>
                <a:gd name="T7" fmla="*/ 10 h 87"/>
                <a:gd name="T8" fmla="*/ 29 w 87"/>
                <a:gd name="T9" fmla="*/ 10 h 87"/>
                <a:gd name="T10" fmla="*/ 48 w 87"/>
                <a:gd name="T11" fmla="*/ 19 h 87"/>
                <a:gd name="T12" fmla="*/ 58 w 87"/>
                <a:gd name="T13" fmla="*/ 29 h 87"/>
                <a:gd name="T14" fmla="*/ 67 w 87"/>
                <a:gd name="T15" fmla="*/ 29 h 87"/>
                <a:gd name="T16" fmla="*/ 67 w 87"/>
                <a:gd name="T17" fmla="*/ 29 h 87"/>
                <a:gd name="T18" fmla="*/ 77 w 87"/>
                <a:gd name="T19" fmla="*/ 39 h 87"/>
                <a:gd name="T20" fmla="*/ 77 w 87"/>
                <a:gd name="T21" fmla="*/ 39 h 87"/>
                <a:gd name="T22" fmla="*/ 87 w 87"/>
                <a:gd name="T23" fmla="*/ 48 h 87"/>
                <a:gd name="T24" fmla="*/ 87 w 87"/>
                <a:gd name="T25" fmla="*/ 48 h 87"/>
                <a:gd name="T26" fmla="*/ 77 w 87"/>
                <a:gd name="T27" fmla="*/ 48 h 87"/>
                <a:gd name="T28" fmla="*/ 67 w 87"/>
                <a:gd name="T29" fmla="*/ 58 h 87"/>
                <a:gd name="T30" fmla="*/ 58 w 87"/>
                <a:gd name="T31" fmla="*/ 58 h 87"/>
                <a:gd name="T32" fmla="*/ 58 w 87"/>
                <a:gd name="T33" fmla="*/ 58 h 87"/>
                <a:gd name="T34" fmla="*/ 58 w 87"/>
                <a:gd name="T35" fmla="*/ 58 h 87"/>
                <a:gd name="T36" fmla="*/ 48 w 87"/>
                <a:gd name="T37" fmla="*/ 58 h 87"/>
                <a:gd name="T38" fmla="*/ 48 w 87"/>
                <a:gd name="T39" fmla="*/ 58 h 87"/>
                <a:gd name="T40" fmla="*/ 48 w 87"/>
                <a:gd name="T41" fmla="*/ 67 h 87"/>
                <a:gd name="T42" fmla="*/ 39 w 87"/>
                <a:gd name="T43" fmla="*/ 67 h 87"/>
                <a:gd name="T44" fmla="*/ 39 w 87"/>
                <a:gd name="T45" fmla="*/ 77 h 87"/>
                <a:gd name="T46" fmla="*/ 29 w 87"/>
                <a:gd name="T47" fmla="*/ 77 h 87"/>
                <a:gd name="T48" fmla="*/ 29 w 87"/>
                <a:gd name="T49" fmla="*/ 87 h 87"/>
                <a:gd name="T50" fmla="*/ 19 w 87"/>
                <a:gd name="T51" fmla="*/ 77 h 87"/>
                <a:gd name="T52" fmla="*/ 19 w 87"/>
                <a:gd name="T53" fmla="*/ 67 h 87"/>
                <a:gd name="T54" fmla="*/ 19 w 87"/>
                <a:gd name="T55" fmla="*/ 67 h 87"/>
                <a:gd name="T56" fmla="*/ 19 w 87"/>
                <a:gd name="T57" fmla="*/ 67 h 87"/>
                <a:gd name="T58" fmla="*/ 10 w 87"/>
                <a:gd name="T59" fmla="*/ 58 h 87"/>
                <a:gd name="T60" fmla="*/ 10 w 87"/>
                <a:gd name="T61" fmla="*/ 48 h 87"/>
                <a:gd name="T62" fmla="*/ 10 w 87"/>
                <a:gd name="T63" fmla="*/ 39 h 87"/>
                <a:gd name="T64" fmla="*/ 10 w 87"/>
                <a:gd name="T65" fmla="*/ 29 h 87"/>
                <a:gd name="T66" fmla="*/ 0 w 87"/>
                <a:gd name="T67" fmla="*/ 19 h 87"/>
                <a:gd name="T68" fmla="*/ 0 w 87"/>
                <a:gd name="T6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" h="87">
                  <a:moveTo>
                    <a:pt x="0" y="0"/>
                  </a:moveTo>
                  <a:lnTo>
                    <a:pt x="0" y="0"/>
                  </a:lnTo>
                  <a:lnTo>
                    <a:pt x="10" y="10"/>
                  </a:lnTo>
                  <a:lnTo>
                    <a:pt x="19" y="10"/>
                  </a:lnTo>
                  <a:lnTo>
                    <a:pt x="29" y="10"/>
                  </a:lnTo>
                  <a:lnTo>
                    <a:pt x="48" y="19"/>
                  </a:lnTo>
                  <a:lnTo>
                    <a:pt x="58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77" y="48"/>
                  </a:lnTo>
                  <a:lnTo>
                    <a:pt x="67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8" y="67"/>
                  </a:lnTo>
                  <a:lnTo>
                    <a:pt x="39" y="67"/>
                  </a:lnTo>
                  <a:lnTo>
                    <a:pt x="39" y="77"/>
                  </a:lnTo>
                  <a:lnTo>
                    <a:pt x="29" y="77"/>
                  </a:lnTo>
                  <a:lnTo>
                    <a:pt x="29" y="87"/>
                  </a:lnTo>
                  <a:lnTo>
                    <a:pt x="19" y="7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0" y="58"/>
                  </a:lnTo>
                  <a:lnTo>
                    <a:pt x="10" y="48"/>
                  </a:lnTo>
                  <a:lnTo>
                    <a:pt x="10" y="39"/>
                  </a:lnTo>
                  <a:lnTo>
                    <a:pt x="10" y="29"/>
                  </a:lnTo>
                  <a:lnTo>
                    <a:pt x="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0" name="Freeform 176"/>
            <p:cNvSpPr>
              <a:spLocks/>
            </p:cNvSpPr>
            <p:nvPr/>
          </p:nvSpPr>
          <p:spPr bwMode="auto">
            <a:xfrm>
              <a:off x="2813" y="1718"/>
              <a:ext cx="240" cy="154"/>
            </a:xfrm>
            <a:custGeom>
              <a:avLst/>
              <a:gdLst>
                <a:gd name="T0" fmla="*/ 48 w 240"/>
                <a:gd name="T1" fmla="*/ 0 h 154"/>
                <a:gd name="T2" fmla="*/ 38 w 240"/>
                <a:gd name="T3" fmla="*/ 10 h 154"/>
                <a:gd name="T4" fmla="*/ 19 w 240"/>
                <a:gd name="T5" fmla="*/ 29 h 154"/>
                <a:gd name="T6" fmla="*/ 19 w 240"/>
                <a:gd name="T7" fmla="*/ 39 h 154"/>
                <a:gd name="T8" fmla="*/ 0 w 240"/>
                <a:gd name="T9" fmla="*/ 48 h 154"/>
                <a:gd name="T10" fmla="*/ 0 w 240"/>
                <a:gd name="T11" fmla="*/ 67 h 154"/>
                <a:gd name="T12" fmla="*/ 0 w 240"/>
                <a:gd name="T13" fmla="*/ 77 h 154"/>
                <a:gd name="T14" fmla="*/ 0 w 240"/>
                <a:gd name="T15" fmla="*/ 87 h 154"/>
                <a:gd name="T16" fmla="*/ 0 w 240"/>
                <a:gd name="T17" fmla="*/ 87 h 154"/>
                <a:gd name="T18" fmla="*/ 9 w 240"/>
                <a:gd name="T19" fmla="*/ 87 h 154"/>
                <a:gd name="T20" fmla="*/ 9 w 240"/>
                <a:gd name="T21" fmla="*/ 87 h 154"/>
                <a:gd name="T22" fmla="*/ 19 w 240"/>
                <a:gd name="T23" fmla="*/ 87 h 154"/>
                <a:gd name="T24" fmla="*/ 38 w 240"/>
                <a:gd name="T25" fmla="*/ 77 h 154"/>
                <a:gd name="T26" fmla="*/ 57 w 240"/>
                <a:gd name="T27" fmla="*/ 67 h 154"/>
                <a:gd name="T28" fmla="*/ 67 w 240"/>
                <a:gd name="T29" fmla="*/ 58 h 154"/>
                <a:gd name="T30" fmla="*/ 76 w 240"/>
                <a:gd name="T31" fmla="*/ 58 h 154"/>
                <a:gd name="T32" fmla="*/ 86 w 240"/>
                <a:gd name="T33" fmla="*/ 58 h 154"/>
                <a:gd name="T34" fmla="*/ 105 w 240"/>
                <a:gd name="T35" fmla="*/ 58 h 154"/>
                <a:gd name="T36" fmla="*/ 115 w 240"/>
                <a:gd name="T37" fmla="*/ 67 h 154"/>
                <a:gd name="T38" fmla="*/ 124 w 240"/>
                <a:gd name="T39" fmla="*/ 77 h 154"/>
                <a:gd name="T40" fmla="*/ 134 w 240"/>
                <a:gd name="T41" fmla="*/ 77 h 154"/>
                <a:gd name="T42" fmla="*/ 144 w 240"/>
                <a:gd name="T43" fmla="*/ 77 h 154"/>
                <a:gd name="T44" fmla="*/ 153 w 240"/>
                <a:gd name="T45" fmla="*/ 77 h 154"/>
                <a:gd name="T46" fmla="*/ 163 w 240"/>
                <a:gd name="T47" fmla="*/ 87 h 154"/>
                <a:gd name="T48" fmla="*/ 163 w 240"/>
                <a:gd name="T49" fmla="*/ 96 h 154"/>
                <a:gd name="T50" fmla="*/ 182 w 240"/>
                <a:gd name="T51" fmla="*/ 106 h 154"/>
                <a:gd name="T52" fmla="*/ 211 w 240"/>
                <a:gd name="T53" fmla="*/ 144 h 154"/>
                <a:gd name="T54" fmla="*/ 220 w 240"/>
                <a:gd name="T55" fmla="*/ 154 h 154"/>
                <a:gd name="T56" fmla="*/ 220 w 240"/>
                <a:gd name="T57" fmla="*/ 144 h 154"/>
                <a:gd name="T58" fmla="*/ 220 w 240"/>
                <a:gd name="T59" fmla="*/ 125 h 154"/>
                <a:gd name="T60" fmla="*/ 230 w 240"/>
                <a:gd name="T61" fmla="*/ 115 h 154"/>
                <a:gd name="T62" fmla="*/ 240 w 240"/>
                <a:gd name="T63" fmla="*/ 106 h 154"/>
                <a:gd name="T64" fmla="*/ 240 w 240"/>
                <a:gd name="T65" fmla="*/ 106 h 154"/>
                <a:gd name="T66" fmla="*/ 230 w 240"/>
                <a:gd name="T67" fmla="*/ 96 h 154"/>
                <a:gd name="T68" fmla="*/ 220 w 240"/>
                <a:gd name="T69" fmla="*/ 87 h 154"/>
                <a:gd name="T70" fmla="*/ 211 w 240"/>
                <a:gd name="T71" fmla="*/ 77 h 154"/>
                <a:gd name="T72" fmla="*/ 192 w 240"/>
                <a:gd name="T73" fmla="*/ 67 h 154"/>
                <a:gd name="T74" fmla="*/ 172 w 240"/>
                <a:gd name="T75" fmla="*/ 48 h 154"/>
                <a:gd name="T76" fmla="*/ 153 w 240"/>
                <a:gd name="T77" fmla="*/ 39 h 154"/>
                <a:gd name="T78" fmla="*/ 124 w 240"/>
                <a:gd name="T79" fmla="*/ 19 h 154"/>
                <a:gd name="T80" fmla="*/ 76 w 240"/>
                <a:gd name="T81" fmla="*/ 10 h 154"/>
                <a:gd name="T82" fmla="*/ 48 w 240"/>
                <a:gd name="T8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54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8" y="10"/>
                  </a:lnTo>
                  <a:lnTo>
                    <a:pt x="28" y="1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39"/>
                  </a:lnTo>
                  <a:lnTo>
                    <a:pt x="9" y="48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9" y="87"/>
                  </a:lnTo>
                  <a:lnTo>
                    <a:pt x="9" y="96"/>
                  </a:lnTo>
                  <a:lnTo>
                    <a:pt x="9" y="87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8" y="87"/>
                  </a:lnTo>
                  <a:lnTo>
                    <a:pt x="38" y="77"/>
                  </a:lnTo>
                  <a:lnTo>
                    <a:pt x="48" y="77"/>
                  </a:lnTo>
                  <a:lnTo>
                    <a:pt x="57" y="67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6" y="58"/>
                  </a:lnTo>
                  <a:lnTo>
                    <a:pt x="105" y="58"/>
                  </a:lnTo>
                  <a:lnTo>
                    <a:pt x="105" y="58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24" y="77"/>
                  </a:lnTo>
                  <a:lnTo>
                    <a:pt x="124" y="77"/>
                  </a:lnTo>
                  <a:lnTo>
                    <a:pt x="134" y="77"/>
                  </a:lnTo>
                  <a:lnTo>
                    <a:pt x="134" y="77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53" y="77"/>
                  </a:lnTo>
                  <a:lnTo>
                    <a:pt x="153" y="87"/>
                  </a:lnTo>
                  <a:lnTo>
                    <a:pt x="163" y="87"/>
                  </a:lnTo>
                  <a:lnTo>
                    <a:pt x="163" y="96"/>
                  </a:lnTo>
                  <a:lnTo>
                    <a:pt x="163" y="96"/>
                  </a:lnTo>
                  <a:lnTo>
                    <a:pt x="172" y="96"/>
                  </a:lnTo>
                  <a:lnTo>
                    <a:pt x="182" y="106"/>
                  </a:lnTo>
                  <a:lnTo>
                    <a:pt x="201" y="135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20" y="15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35"/>
                  </a:lnTo>
                  <a:lnTo>
                    <a:pt x="220" y="125"/>
                  </a:lnTo>
                  <a:lnTo>
                    <a:pt x="230" y="125"/>
                  </a:lnTo>
                  <a:lnTo>
                    <a:pt x="230" y="115"/>
                  </a:lnTo>
                  <a:lnTo>
                    <a:pt x="240" y="115"/>
                  </a:lnTo>
                  <a:lnTo>
                    <a:pt x="240" y="106"/>
                  </a:lnTo>
                  <a:lnTo>
                    <a:pt x="240" y="106"/>
                  </a:lnTo>
                  <a:lnTo>
                    <a:pt x="240" y="106"/>
                  </a:lnTo>
                  <a:lnTo>
                    <a:pt x="230" y="96"/>
                  </a:lnTo>
                  <a:lnTo>
                    <a:pt x="230" y="96"/>
                  </a:lnTo>
                  <a:lnTo>
                    <a:pt x="230" y="96"/>
                  </a:lnTo>
                  <a:lnTo>
                    <a:pt x="220" y="87"/>
                  </a:lnTo>
                  <a:lnTo>
                    <a:pt x="220" y="87"/>
                  </a:lnTo>
                  <a:lnTo>
                    <a:pt x="211" y="77"/>
                  </a:lnTo>
                  <a:lnTo>
                    <a:pt x="201" y="67"/>
                  </a:lnTo>
                  <a:lnTo>
                    <a:pt x="192" y="67"/>
                  </a:lnTo>
                  <a:lnTo>
                    <a:pt x="182" y="58"/>
                  </a:lnTo>
                  <a:lnTo>
                    <a:pt x="172" y="48"/>
                  </a:lnTo>
                  <a:lnTo>
                    <a:pt x="163" y="48"/>
                  </a:lnTo>
                  <a:lnTo>
                    <a:pt x="153" y="39"/>
                  </a:lnTo>
                  <a:lnTo>
                    <a:pt x="144" y="29"/>
                  </a:lnTo>
                  <a:lnTo>
                    <a:pt x="124" y="19"/>
                  </a:lnTo>
                  <a:lnTo>
                    <a:pt x="96" y="10"/>
                  </a:lnTo>
                  <a:lnTo>
                    <a:pt x="76" y="10"/>
                  </a:lnTo>
                  <a:lnTo>
                    <a:pt x="5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1" name="Freeform 177"/>
            <p:cNvSpPr>
              <a:spLocks/>
            </p:cNvSpPr>
            <p:nvPr/>
          </p:nvSpPr>
          <p:spPr bwMode="auto">
            <a:xfrm>
              <a:off x="2525" y="1709"/>
              <a:ext cx="201" cy="172"/>
            </a:xfrm>
            <a:custGeom>
              <a:avLst/>
              <a:gdLst>
                <a:gd name="T0" fmla="*/ 192 w 201"/>
                <a:gd name="T1" fmla="*/ 0 h 172"/>
                <a:gd name="T2" fmla="*/ 182 w 201"/>
                <a:gd name="T3" fmla="*/ 19 h 172"/>
                <a:gd name="T4" fmla="*/ 172 w 201"/>
                <a:gd name="T5" fmla="*/ 28 h 172"/>
                <a:gd name="T6" fmla="*/ 163 w 201"/>
                <a:gd name="T7" fmla="*/ 38 h 172"/>
                <a:gd name="T8" fmla="*/ 153 w 201"/>
                <a:gd name="T9" fmla="*/ 48 h 172"/>
                <a:gd name="T10" fmla="*/ 134 w 201"/>
                <a:gd name="T11" fmla="*/ 48 h 172"/>
                <a:gd name="T12" fmla="*/ 105 w 201"/>
                <a:gd name="T13" fmla="*/ 48 h 172"/>
                <a:gd name="T14" fmla="*/ 57 w 201"/>
                <a:gd name="T15" fmla="*/ 57 h 172"/>
                <a:gd name="T16" fmla="*/ 28 w 201"/>
                <a:gd name="T17" fmla="*/ 67 h 172"/>
                <a:gd name="T18" fmla="*/ 19 w 201"/>
                <a:gd name="T19" fmla="*/ 67 h 172"/>
                <a:gd name="T20" fmla="*/ 9 w 201"/>
                <a:gd name="T21" fmla="*/ 76 h 172"/>
                <a:gd name="T22" fmla="*/ 0 w 201"/>
                <a:gd name="T23" fmla="*/ 86 h 172"/>
                <a:gd name="T24" fmla="*/ 0 w 201"/>
                <a:gd name="T25" fmla="*/ 96 h 172"/>
                <a:gd name="T26" fmla="*/ 0 w 201"/>
                <a:gd name="T27" fmla="*/ 105 h 172"/>
                <a:gd name="T28" fmla="*/ 0 w 201"/>
                <a:gd name="T29" fmla="*/ 115 h 172"/>
                <a:gd name="T30" fmla="*/ 9 w 201"/>
                <a:gd name="T31" fmla="*/ 144 h 172"/>
                <a:gd name="T32" fmla="*/ 19 w 201"/>
                <a:gd name="T33" fmla="*/ 163 h 172"/>
                <a:gd name="T34" fmla="*/ 28 w 201"/>
                <a:gd name="T35" fmla="*/ 144 h 172"/>
                <a:gd name="T36" fmla="*/ 48 w 201"/>
                <a:gd name="T37" fmla="*/ 124 h 172"/>
                <a:gd name="T38" fmla="*/ 57 w 201"/>
                <a:gd name="T39" fmla="*/ 105 h 172"/>
                <a:gd name="T40" fmla="*/ 67 w 201"/>
                <a:gd name="T41" fmla="*/ 96 h 172"/>
                <a:gd name="T42" fmla="*/ 67 w 201"/>
                <a:gd name="T43" fmla="*/ 86 h 172"/>
                <a:gd name="T44" fmla="*/ 76 w 201"/>
                <a:gd name="T45" fmla="*/ 76 h 172"/>
                <a:gd name="T46" fmla="*/ 86 w 201"/>
                <a:gd name="T47" fmla="*/ 76 h 172"/>
                <a:gd name="T48" fmla="*/ 96 w 201"/>
                <a:gd name="T49" fmla="*/ 67 h 172"/>
                <a:gd name="T50" fmla="*/ 115 w 201"/>
                <a:gd name="T51" fmla="*/ 67 h 172"/>
                <a:gd name="T52" fmla="*/ 134 w 201"/>
                <a:gd name="T53" fmla="*/ 76 h 172"/>
                <a:gd name="T54" fmla="*/ 153 w 201"/>
                <a:gd name="T55" fmla="*/ 76 h 172"/>
                <a:gd name="T56" fmla="*/ 172 w 201"/>
                <a:gd name="T57" fmla="*/ 86 h 172"/>
                <a:gd name="T58" fmla="*/ 192 w 201"/>
                <a:gd name="T59" fmla="*/ 96 h 172"/>
                <a:gd name="T60" fmla="*/ 192 w 201"/>
                <a:gd name="T61" fmla="*/ 86 h 172"/>
                <a:gd name="T62" fmla="*/ 192 w 201"/>
                <a:gd name="T63" fmla="*/ 86 h 172"/>
                <a:gd name="T64" fmla="*/ 182 w 201"/>
                <a:gd name="T65" fmla="*/ 67 h 172"/>
                <a:gd name="T66" fmla="*/ 182 w 201"/>
                <a:gd name="T67" fmla="*/ 57 h 172"/>
                <a:gd name="T68" fmla="*/ 192 w 201"/>
                <a:gd name="T69" fmla="*/ 57 h 172"/>
                <a:gd name="T70" fmla="*/ 201 w 201"/>
                <a:gd name="T71" fmla="*/ 48 h 172"/>
                <a:gd name="T72" fmla="*/ 201 w 201"/>
                <a:gd name="T73" fmla="*/ 38 h 172"/>
                <a:gd name="T74" fmla="*/ 201 w 201"/>
                <a:gd name="T75" fmla="*/ 28 h 172"/>
                <a:gd name="T76" fmla="*/ 192 w 201"/>
                <a:gd name="T77" fmla="*/ 19 h 172"/>
                <a:gd name="T78" fmla="*/ 192 w 201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" h="172">
                  <a:moveTo>
                    <a:pt x="192" y="0"/>
                  </a:moveTo>
                  <a:lnTo>
                    <a:pt x="192" y="0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53" y="38"/>
                  </a:lnTo>
                  <a:lnTo>
                    <a:pt x="153" y="48"/>
                  </a:lnTo>
                  <a:lnTo>
                    <a:pt x="144" y="48"/>
                  </a:lnTo>
                  <a:lnTo>
                    <a:pt x="134" y="48"/>
                  </a:lnTo>
                  <a:lnTo>
                    <a:pt x="115" y="48"/>
                  </a:lnTo>
                  <a:lnTo>
                    <a:pt x="105" y="48"/>
                  </a:lnTo>
                  <a:lnTo>
                    <a:pt x="76" y="57"/>
                  </a:lnTo>
                  <a:lnTo>
                    <a:pt x="57" y="57"/>
                  </a:lnTo>
                  <a:lnTo>
                    <a:pt x="38" y="57"/>
                  </a:lnTo>
                  <a:lnTo>
                    <a:pt x="28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9" y="144"/>
                  </a:lnTo>
                  <a:lnTo>
                    <a:pt x="19" y="172"/>
                  </a:lnTo>
                  <a:lnTo>
                    <a:pt x="19" y="163"/>
                  </a:lnTo>
                  <a:lnTo>
                    <a:pt x="28" y="153"/>
                  </a:lnTo>
                  <a:lnTo>
                    <a:pt x="28" y="144"/>
                  </a:lnTo>
                  <a:lnTo>
                    <a:pt x="38" y="144"/>
                  </a:lnTo>
                  <a:lnTo>
                    <a:pt x="48" y="124"/>
                  </a:lnTo>
                  <a:lnTo>
                    <a:pt x="48" y="115"/>
                  </a:lnTo>
                  <a:lnTo>
                    <a:pt x="57" y="105"/>
                  </a:lnTo>
                  <a:lnTo>
                    <a:pt x="57" y="96"/>
                  </a:lnTo>
                  <a:lnTo>
                    <a:pt x="67" y="9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105" y="67"/>
                  </a:lnTo>
                  <a:lnTo>
                    <a:pt x="115" y="67"/>
                  </a:lnTo>
                  <a:lnTo>
                    <a:pt x="124" y="67"/>
                  </a:lnTo>
                  <a:lnTo>
                    <a:pt x="134" y="76"/>
                  </a:lnTo>
                  <a:lnTo>
                    <a:pt x="144" y="76"/>
                  </a:lnTo>
                  <a:lnTo>
                    <a:pt x="153" y="76"/>
                  </a:lnTo>
                  <a:lnTo>
                    <a:pt x="163" y="86"/>
                  </a:lnTo>
                  <a:lnTo>
                    <a:pt x="172" y="86"/>
                  </a:lnTo>
                  <a:lnTo>
                    <a:pt x="182" y="105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92" y="86"/>
                  </a:lnTo>
                  <a:lnTo>
                    <a:pt x="192" y="86"/>
                  </a:lnTo>
                  <a:lnTo>
                    <a:pt x="192" y="86"/>
                  </a:lnTo>
                  <a:lnTo>
                    <a:pt x="192" y="76"/>
                  </a:lnTo>
                  <a:lnTo>
                    <a:pt x="182" y="67"/>
                  </a:lnTo>
                  <a:lnTo>
                    <a:pt x="182" y="67"/>
                  </a:lnTo>
                  <a:lnTo>
                    <a:pt x="182" y="57"/>
                  </a:lnTo>
                  <a:lnTo>
                    <a:pt x="192" y="57"/>
                  </a:lnTo>
                  <a:lnTo>
                    <a:pt x="192" y="57"/>
                  </a:lnTo>
                  <a:lnTo>
                    <a:pt x="192" y="48"/>
                  </a:lnTo>
                  <a:lnTo>
                    <a:pt x="201" y="4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1" y="28"/>
                  </a:lnTo>
                  <a:lnTo>
                    <a:pt x="192" y="28"/>
                  </a:lnTo>
                  <a:lnTo>
                    <a:pt x="192" y="19"/>
                  </a:lnTo>
                  <a:lnTo>
                    <a:pt x="182" y="1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2" name="Freeform 178"/>
            <p:cNvSpPr>
              <a:spLocks/>
            </p:cNvSpPr>
            <p:nvPr/>
          </p:nvSpPr>
          <p:spPr bwMode="auto">
            <a:xfrm>
              <a:off x="2323" y="1459"/>
              <a:ext cx="307" cy="317"/>
            </a:xfrm>
            <a:custGeom>
              <a:avLst/>
              <a:gdLst>
                <a:gd name="T0" fmla="*/ 221 w 307"/>
                <a:gd name="T1" fmla="*/ 0 h 317"/>
                <a:gd name="T2" fmla="*/ 202 w 307"/>
                <a:gd name="T3" fmla="*/ 0 h 317"/>
                <a:gd name="T4" fmla="*/ 192 w 307"/>
                <a:gd name="T5" fmla="*/ 10 h 317"/>
                <a:gd name="T6" fmla="*/ 173 w 307"/>
                <a:gd name="T7" fmla="*/ 19 h 317"/>
                <a:gd name="T8" fmla="*/ 154 w 307"/>
                <a:gd name="T9" fmla="*/ 39 h 317"/>
                <a:gd name="T10" fmla="*/ 134 w 307"/>
                <a:gd name="T11" fmla="*/ 48 h 317"/>
                <a:gd name="T12" fmla="*/ 106 w 307"/>
                <a:gd name="T13" fmla="*/ 67 h 317"/>
                <a:gd name="T14" fmla="*/ 86 w 307"/>
                <a:gd name="T15" fmla="*/ 87 h 317"/>
                <a:gd name="T16" fmla="*/ 58 w 307"/>
                <a:gd name="T17" fmla="*/ 115 h 317"/>
                <a:gd name="T18" fmla="*/ 48 w 307"/>
                <a:gd name="T19" fmla="*/ 135 h 317"/>
                <a:gd name="T20" fmla="*/ 29 w 307"/>
                <a:gd name="T21" fmla="*/ 154 h 317"/>
                <a:gd name="T22" fmla="*/ 19 w 307"/>
                <a:gd name="T23" fmla="*/ 183 h 317"/>
                <a:gd name="T24" fmla="*/ 10 w 307"/>
                <a:gd name="T25" fmla="*/ 211 h 317"/>
                <a:gd name="T26" fmla="*/ 0 w 307"/>
                <a:gd name="T27" fmla="*/ 240 h 317"/>
                <a:gd name="T28" fmla="*/ 0 w 307"/>
                <a:gd name="T29" fmla="*/ 269 h 317"/>
                <a:gd name="T30" fmla="*/ 0 w 307"/>
                <a:gd name="T31" fmla="*/ 288 h 317"/>
                <a:gd name="T32" fmla="*/ 0 w 307"/>
                <a:gd name="T33" fmla="*/ 298 h 317"/>
                <a:gd name="T34" fmla="*/ 10 w 307"/>
                <a:gd name="T35" fmla="*/ 298 h 317"/>
                <a:gd name="T36" fmla="*/ 58 w 307"/>
                <a:gd name="T37" fmla="*/ 288 h 317"/>
                <a:gd name="T38" fmla="*/ 67 w 307"/>
                <a:gd name="T39" fmla="*/ 288 h 317"/>
                <a:gd name="T40" fmla="*/ 86 w 307"/>
                <a:gd name="T41" fmla="*/ 307 h 317"/>
                <a:gd name="T42" fmla="*/ 96 w 307"/>
                <a:gd name="T43" fmla="*/ 317 h 317"/>
                <a:gd name="T44" fmla="*/ 106 w 307"/>
                <a:gd name="T45" fmla="*/ 317 h 317"/>
                <a:gd name="T46" fmla="*/ 115 w 307"/>
                <a:gd name="T47" fmla="*/ 317 h 317"/>
                <a:gd name="T48" fmla="*/ 125 w 307"/>
                <a:gd name="T49" fmla="*/ 317 h 317"/>
                <a:gd name="T50" fmla="*/ 134 w 307"/>
                <a:gd name="T51" fmla="*/ 317 h 317"/>
                <a:gd name="T52" fmla="*/ 134 w 307"/>
                <a:gd name="T53" fmla="*/ 307 h 317"/>
                <a:gd name="T54" fmla="*/ 144 w 307"/>
                <a:gd name="T55" fmla="*/ 298 h 317"/>
                <a:gd name="T56" fmla="*/ 154 w 307"/>
                <a:gd name="T57" fmla="*/ 288 h 317"/>
                <a:gd name="T58" fmla="*/ 163 w 307"/>
                <a:gd name="T59" fmla="*/ 269 h 317"/>
                <a:gd name="T60" fmla="*/ 173 w 307"/>
                <a:gd name="T61" fmla="*/ 240 h 317"/>
                <a:gd name="T62" fmla="*/ 182 w 307"/>
                <a:gd name="T63" fmla="*/ 192 h 317"/>
                <a:gd name="T64" fmla="*/ 192 w 307"/>
                <a:gd name="T65" fmla="*/ 163 h 317"/>
                <a:gd name="T66" fmla="*/ 202 w 307"/>
                <a:gd name="T67" fmla="*/ 125 h 317"/>
                <a:gd name="T68" fmla="*/ 211 w 307"/>
                <a:gd name="T69" fmla="*/ 106 h 317"/>
                <a:gd name="T70" fmla="*/ 221 w 307"/>
                <a:gd name="T71" fmla="*/ 87 h 317"/>
                <a:gd name="T72" fmla="*/ 230 w 307"/>
                <a:gd name="T73" fmla="*/ 67 h 317"/>
                <a:gd name="T74" fmla="*/ 307 w 307"/>
                <a:gd name="T75" fmla="*/ 29 h 317"/>
                <a:gd name="T76" fmla="*/ 298 w 307"/>
                <a:gd name="T77" fmla="*/ 29 h 317"/>
                <a:gd name="T78" fmla="*/ 288 w 307"/>
                <a:gd name="T79" fmla="*/ 19 h 317"/>
                <a:gd name="T80" fmla="*/ 269 w 307"/>
                <a:gd name="T81" fmla="*/ 10 h 317"/>
                <a:gd name="T82" fmla="*/ 250 w 307"/>
                <a:gd name="T83" fmla="*/ 0 h 317"/>
                <a:gd name="T84" fmla="*/ 230 w 307"/>
                <a:gd name="T85" fmla="*/ 0 h 317"/>
                <a:gd name="T86" fmla="*/ 221 w 307"/>
                <a:gd name="T8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317">
                  <a:moveTo>
                    <a:pt x="221" y="0"/>
                  </a:moveTo>
                  <a:lnTo>
                    <a:pt x="221" y="0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192" y="10"/>
                  </a:lnTo>
                  <a:lnTo>
                    <a:pt x="182" y="10"/>
                  </a:lnTo>
                  <a:lnTo>
                    <a:pt x="173" y="19"/>
                  </a:lnTo>
                  <a:lnTo>
                    <a:pt x="163" y="29"/>
                  </a:lnTo>
                  <a:lnTo>
                    <a:pt x="154" y="39"/>
                  </a:lnTo>
                  <a:lnTo>
                    <a:pt x="144" y="48"/>
                  </a:lnTo>
                  <a:lnTo>
                    <a:pt x="134" y="48"/>
                  </a:lnTo>
                  <a:lnTo>
                    <a:pt x="115" y="58"/>
                  </a:lnTo>
                  <a:lnTo>
                    <a:pt x="106" y="67"/>
                  </a:lnTo>
                  <a:lnTo>
                    <a:pt x="96" y="77"/>
                  </a:lnTo>
                  <a:lnTo>
                    <a:pt x="86" y="87"/>
                  </a:lnTo>
                  <a:lnTo>
                    <a:pt x="67" y="106"/>
                  </a:lnTo>
                  <a:lnTo>
                    <a:pt x="58" y="115"/>
                  </a:lnTo>
                  <a:lnTo>
                    <a:pt x="48" y="125"/>
                  </a:lnTo>
                  <a:lnTo>
                    <a:pt x="48" y="135"/>
                  </a:lnTo>
                  <a:lnTo>
                    <a:pt x="38" y="144"/>
                  </a:lnTo>
                  <a:lnTo>
                    <a:pt x="29" y="154"/>
                  </a:lnTo>
                  <a:lnTo>
                    <a:pt x="29" y="173"/>
                  </a:lnTo>
                  <a:lnTo>
                    <a:pt x="19" y="183"/>
                  </a:lnTo>
                  <a:lnTo>
                    <a:pt x="10" y="202"/>
                  </a:lnTo>
                  <a:lnTo>
                    <a:pt x="10" y="211"/>
                  </a:lnTo>
                  <a:lnTo>
                    <a:pt x="10" y="221"/>
                  </a:lnTo>
                  <a:lnTo>
                    <a:pt x="0" y="240"/>
                  </a:lnTo>
                  <a:lnTo>
                    <a:pt x="0" y="259"/>
                  </a:lnTo>
                  <a:lnTo>
                    <a:pt x="0" y="269"/>
                  </a:lnTo>
                  <a:lnTo>
                    <a:pt x="0" y="278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98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9" y="29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67" y="288"/>
                  </a:lnTo>
                  <a:lnTo>
                    <a:pt x="67" y="298"/>
                  </a:lnTo>
                  <a:lnTo>
                    <a:pt x="86" y="307"/>
                  </a:lnTo>
                  <a:lnTo>
                    <a:pt x="96" y="307"/>
                  </a:lnTo>
                  <a:lnTo>
                    <a:pt x="96" y="317"/>
                  </a:lnTo>
                  <a:lnTo>
                    <a:pt x="106" y="317"/>
                  </a:lnTo>
                  <a:lnTo>
                    <a:pt x="106" y="317"/>
                  </a:lnTo>
                  <a:lnTo>
                    <a:pt x="115" y="317"/>
                  </a:lnTo>
                  <a:lnTo>
                    <a:pt x="115" y="317"/>
                  </a:lnTo>
                  <a:lnTo>
                    <a:pt x="125" y="317"/>
                  </a:lnTo>
                  <a:lnTo>
                    <a:pt x="125" y="317"/>
                  </a:lnTo>
                  <a:lnTo>
                    <a:pt x="125" y="317"/>
                  </a:lnTo>
                  <a:lnTo>
                    <a:pt x="134" y="317"/>
                  </a:lnTo>
                  <a:lnTo>
                    <a:pt x="134" y="307"/>
                  </a:lnTo>
                  <a:lnTo>
                    <a:pt x="134" y="307"/>
                  </a:lnTo>
                  <a:lnTo>
                    <a:pt x="144" y="307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54" y="288"/>
                  </a:lnTo>
                  <a:lnTo>
                    <a:pt x="154" y="278"/>
                  </a:lnTo>
                  <a:lnTo>
                    <a:pt x="163" y="269"/>
                  </a:lnTo>
                  <a:lnTo>
                    <a:pt x="163" y="250"/>
                  </a:lnTo>
                  <a:lnTo>
                    <a:pt x="173" y="240"/>
                  </a:lnTo>
                  <a:lnTo>
                    <a:pt x="173" y="221"/>
                  </a:lnTo>
                  <a:lnTo>
                    <a:pt x="182" y="192"/>
                  </a:lnTo>
                  <a:lnTo>
                    <a:pt x="182" y="173"/>
                  </a:lnTo>
                  <a:lnTo>
                    <a:pt x="192" y="163"/>
                  </a:lnTo>
                  <a:lnTo>
                    <a:pt x="192" y="154"/>
                  </a:lnTo>
                  <a:lnTo>
                    <a:pt x="202" y="125"/>
                  </a:lnTo>
                  <a:lnTo>
                    <a:pt x="202" y="115"/>
                  </a:lnTo>
                  <a:lnTo>
                    <a:pt x="211" y="106"/>
                  </a:lnTo>
                  <a:lnTo>
                    <a:pt x="211" y="96"/>
                  </a:lnTo>
                  <a:lnTo>
                    <a:pt x="221" y="87"/>
                  </a:lnTo>
                  <a:lnTo>
                    <a:pt x="230" y="77"/>
                  </a:lnTo>
                  <a:lnTo>
                    <a:pt x="230" y="67"/>
                  </a:lnTo>
                  <a:lnTo>
                    <a:pt x="240" y="67"/>
                  </a:lnTo>
                  <a:lnTo>
                    <a:pt x="307" y="29"/>
                  </a:lnTo>
                  <a:lnTo>
                    <a:pt x="307" y="29"/>
                  </a:lnTo>
                  <a:lnTo>
                    <a:pt x="298" y="29"/>
                  </a:lnTo>
                  <a:lnTo>
                    <a:pt x="298" y="29"/>
                  </a:lnTo>
                  <a:lnTo>
                    <a:pt x="288" y="19"/>
                  </a:lnTo>
                  <a:lnTo>
                    <a:pt x="278" y="19"/>
                  </a:lnTo>
                  <a:lnTo>
                    <a:pt x="269" y="10"/>
                  </a:lnTo>
                  <a:lnTo>
                    <a:pt x="259" y="10"/>
                  </a:lnTo>
                  <a:lnTo>
                    <a:pt x="250" y="0"/>
                  </a:lnTo>
                  <a:lnTo>
                    <a:pt x="24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3" name="Freeform 179"/>
            <p:cNvSpPr>
              <a:spLocks/>
            </p:cNvSpPr>
            <p:nvPr/>
          </p:nvSpPr>
          <p:spPr bwMode="auto">
            <a:xfrm>
              <a:off x="2793" y="1402"/>
              <a:ext cx="394" cy="355"/>
            </a:xfrm>
            <a:custGeom>
              <a:avLst/>
              <a:gdLst>
                <a:gd name="T0" fmla="*/ 0 w 394"/>
                <a:gd name="T1" fmla="*/ 38 h 355"/>
                <a:gd name="T2" fmla="*/ 39 w 394"/>
                <a:gd name="T3" fmla="*/ 19 h 355"/>
                <a:gd name="T4" fmla="*/ 58 w 394"/>
                <a:gd name="T5" fmla="*/ 9 h 355"/>
                <a:gd name="T6" fmla="*/ 87 w 394"/>
                <a:gd name="T7" fmla="*/ 0 h 355"/>
                <a:gd name="T8" fmla="*/ 173 w 394"/>
                <a:gd name="T9" fmla="*/ 0 h 355"/>
                <a:gd name="T10" fmla="*/ 212 w 394"/>
                <a:gd name="T11" fmla="*/ 9 h 355"/>
                <a:gd name="T12" fmla="*/ 231 w 394"/>
                <a:gd name="T13" fmla="*/ 9 h 355"/>
                <a:gd name="T14" fmla="*/ 279 w 394"/>
                <a:gd name="T15" fmla="*/ 28 h 355"/>
                <a:gd name="T16" fmla="*/ 288 w 394"/>
                <a:gd name="T17" fmla="*/ 38 h 355"/>
                <a:gd name="T18" fmla="*/ 308 w 394"/>
                <a:gd name="T19" fmla="*/ 57 h 355"/>
                <a:gd name="T20" fmla="*/ 327 w 394"/>
                <a:gd name="T21" fmla="*/ 67 h 355"/>
                <a:gd name="T22" fmla="*/ 336 w 394"/>
                <a:gd name="T23" fmla="*/ 86 h 355"/>
                <a:gd name="T24" fmla="*/ 356 w 394"/>
                <a:gd name="T25" fmla="*/ 105 h 355"/>
                <a:gd name="T26" fmla="*/ 375 w 394"/>
                <a:gd name="T27" fmla="*/ 124 h 355"/>
                <a:gd name="T28" fmla="*/ 375 w 394"/>
                <a:gd name="T29" fmla="*/ 144 h 355"/>
                <a:gd name="T30" fmla="*/ 384 w 394"/>
                <a:gd name="T31" fmla="*/ 172 h 355"/>
                <a:gd name="T32" fmla="*/ 394 w 394"/>
                <a:gd name="T33" fmla="*/ 192 h 355"/>
                <a:gd name="T34" fmla="*/ 394 w 394"/>
                <a:gd name="T35" fmla="*/ 220 h 355"/>
                <a:gd name="T36" fmla="*/ 394 w 394"/>
                <a:gd name="T37" fmla="*/ 307 h 355"/>
                <a:gd name="T38" fmla="*/ 394 w 394"/>
                <a:gd name="T39" fmla="*/ 316 h 355"/>
                <a:gd name="T40" fmla="*/ 384 w 394"/>
                <a:gd name="T41" fmla="*/ 326 h 355"/>
                <a:gd name="T42" fmla="*/ 365 w 394"/>
                <a:gd name="T43" fmla="*/ 335 h 355"/>
                <a:gd name="T44" fmla="*/ 346 w 394"/>
                <a:gd name="T45" fmla="*/ 345 h 355"/>
                <a:gd name="T46" fmla="*/ 317 w 394"/>
                <a:gd name="T47" fmla="*/ 345 h 355"/>
                <a:gd name="T48" fmla="*/ 298 w 394"/>
                <a:gd name="T49" fmla="*/ 316 h 355"/>
                <a:gd name="T50" fmla="*/ 288 w 394"/>
                <a:gd name="T51" fmla="*/ 288 h 355"/>
                <a:gd name="T52" fmla="*/ 269 w 394"/>
                <a:gd name="T53" fmla="*/ 259 h 355"/>
                <a:gd name="T54" fmla="*/ 240 w 394"/>
                <a:gd name="T55" fmla="*/ 192 h 355"/>
                <a:gd name="T56" fmla="*/ 212 w 394"/>
                <a:gd name="T57" fmla="*/ 144 h 355"/>
                <a:gd name="T58" fmla="*/ 192 w 394"/>
                <a:gd name="T59" fmla="*/ 115 h 355"/>
                <a:gd name="T60" fmla="*/ 173 w 394"/>
                <a:gd name="T61" fmla="*/ 96 h 355"/>
                <a:gd name="T62" fmla="*/ 154 w 394"/>
                <a:gd name="T63" fmla="*/ 76 h 355"/>
                <a:gd name="T64" fmla="*/ 144 w 394"/>
                <a:gd name="T65" fmla="*/ 67 h 355"/>
                <a:gd name="T66" fmla="*/ 135 w 394"/>
                <a:gd name="T67" fmla="*/ 67 h 355"/>
                <a:gd name="T68" fmla="*/ 96 w 394"/>
                <a:gd name="T69" fmla="*/ 57 h 355"/>
                <a:gd name="T70" fmla="*/ 58 w 394"/>
                <a:gd name="T71" fmla="*/ 48 h 355"/>
                <a:gd name="T72" fmla="*/ 0 w 394"/>
                <a:gd name="T73" fmla="*/ 4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355">
                  <a:moveTo>
                    <a:pt x="0" y="38"/>
                  </a:moveTo>
                  <a:lnTo>
                    <a:pt x="0" y="38"/>
                  </a:lnTo>
                  <a:lnTo>
                    <a:pt x="20" y="28"/>
                  </a:lnTo>
                  <a:lnTo>
                    <a:pt x="39" y="19"/>
                  </a:lnTo>
                  <a:lnTo>
                    <a:pt x="48" y="9"/>
                  </a:lnTo>
                  <a:lnTo>
                    <a:pt x="58" y="9"/>
                  </a:lnTo>
                  <a:lnTo>
                    <a:pt x="77" y="9"/>
                  </a:lnTo>
                  <a:lnTo>
                    <a:pt x="87" y="0"/>
                  </a:lnTo>
                  <a:lnTo>
                    <a:pt x="106" y="0"/>
                  </a:lnTo>
                  <a:lnTo>
                    <a:pt x="173" y="0"/>
                  </a:lnTo>
                  <a:lnTo>
                    <a:pt x="192" y="0"/>
                  </a:lnTo>
                  <a:lnTo>
                    <a:pt x="212" y="9"/>
                  </a:lnTo>
                  <a:lnTo>
                    <a:pt x="221" y="9"/>
                  </a:lnTo>
                  <a:lnTo>
                    <a:pt x="231" y="9"/>
                  </a:lnTo>
                  <a:lnTo>
                    <a:pt x="260" y="19"/>
                  </a:lnTo>
                  <a:lnTo>
                    <a:pt x="279" y="28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98" y="48"/>
                  </a:lnTo>
                  <a:lnTo>
                    <a:pt x="308" y="57"/>
                  </a:lnTo>
                  <a:lnTo>
                    <a:pt x="317" y="57"/>
                  </a:lnTo>
                  <a:lnTo>
                    <a:pt x="327" y="67"/>
                  </a:lnTo>
                  <a:lnTo>
                    <a:pt x="336" y="76"/>
                  </a:lnTo>
                  <a:lnTo>
                    <a:pt x="336" y="86"/>
                  </a:lnTo>
                  <a:lnTo>
                    <a:pt x="356" y="96"/>
                  </a:lnTo>
                  <a:lnTo>
                    <a:pt x="356" y="105"/>
                  </a:lnTo>
                  <a:lnTo>
                    <a:pt x="365" y="115"/>
                  </a:lnTo>
                  <a:lnTo>
                    <a:pt x="375" y="124"/>
                  </a:lnTo>
                  <a:lnTo>
                    <a:pt x="375" y="134"/>
                  </a:lnTo>
                  <a:lnTo>
                    <a:pt x="375" y="144"/>
                  </a:lnTo>
                  <a:lnTo>
                    <a:pt x="384" y="153"/>
                  </a:lnTo>
                  <a:lnTo>
                    <a:pt x="384" y="172"/>
                  </a:lnTo>
                  <a:lnTo>
                    <a:pt x="384" y="182"/>
                  </a:lnTo>
                  <a:lnTo>
                    <a:pt x="394" y="192"/>
                  </a:lnTo>
                  <a:lnTo>
                    <a:pt x="394" y="201"/>
                  </a:lnTo>
                  <a:lnTo>
                    <a:pt x="394" y="220"/>
                  </a:lnTo>
                  <a:lnTo>
                    <a:pt x="394" y="230"/>
                  </a:lnTo>
                  <a:lnTo>
                    <a:pt x="394" y="307"/>
                  </a:lnTo>
                  <a:lnTo>
                    <a:pt x="394" y="316"/>
                  </a:lnTo>
                  <a:lnTo>
                    <a:pt x="394" y="316"/>
                  </a:lnTo>
                  <a:lnTo>
                    <a:pt x="384" y="316"/>
                  </a:lnTo>
                  <a:lnTo>
                    <a:pt x="384" y="326"/>
                  </a:lnTo>
                  <a:lnTo>
                    <a:pt x="375" y="326"/>
                  </a:lnTo>
                  <a:lnTo>
                    <a:pt x="365" y="335"/>
                  </a:lnTo>
                  <a:lnTo>
                    <a:pt x="356" y="345"/>
                  </a:lnTo>
                  <a:lnTo>
                    <a:pt x="346" y="345"/>
                  </a:lnTo>
                  <a:lnTo>
                    <a:pt x="327" y="355"/>
                  </a:lnTo>
                  <a:lnTo>
                    <a:pt x="317" y="345"/>
                  </a:lnTo>
                  <a:lnTo>
                    <a:pt x="308" y="326"/>
                  </a:lnTo>
                  <a:lnTo>
                    <a:pt x="298" y="316"/>
                  </a:lnTo>
                  <a:lnTo>
                    <a:pt x="288" y="307"/>
                  </a:lnTo>
                  <a:lnTo>
                    <a:pt x="288" y="288"/>
                  </a:lnTo>
                  <a:lnTo>
                    <a:pt x="279" y="278"/>
                  </a:lnTo>
                  <a:lnTo>
                    <a:pt x="269" y="259"/>
                  </a:lnTo>
                  <a:lnTo>
                    <a:pt x="260" y="249"/>
                  </a:lnTo>
                  <a:lnTo>
                    <a:pt x="240" y="192"/>
                  </a:lnTo>
                  <a:lnTo>
                    <a:pt x="221" y="172"/>
                  </a:lnTo>
                  <a:lnTo>
                    <a:pt x="212" y="144"/>
                  </a:lnTo>
                  <a:lnTo>
                    <a:pt x="202" y="124"/>
                  </a:lnTo>
                  <a:lnTo>
                    <a:pt x="192" y="115"/>
                  </a:lnTo>
                  <a:lnTo>
                    <a:pt x="183" y="105"/>
                  </a:lnTo>
                  <a:lnTo>
                    <a:pt x="173" y="96"/>
                  </a:lnTo>
                  <a:lnTo>
                    <a:pt x="164" y="86"/>
                  </a:lnTo>
                  <a:lnTo>
                    <a:pt x="154" y="76"/>
                  </a:lnTo>
                  <a:lnTo>
                    <a:pt x="154" y="76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35" y="67"/>
                  </a:lnTo>
                  <a:lnTo>
                    <a:pt x="116" y="57"/>
                  </a:lnTo>
                  <a:lnTo>
                    <a:pt x="96" y="57"/>
                  </a:lnTo>
                  <a:lnTo>
                    <a:pt x="77" y="48"/>
                  </a:lnTo>
                  <a:lnTo>
                    <a:pt x="58" y="48"/>
                  </a:lnTo>
                  <a:lnTo>
                    <a:pt x="39" y="48"/>
                  </a:lnTo>
                  <a:lnTo>
                    <a:pt x="0" y="4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4" name="Freeform 180"/>
            <p:cNvSpPr>
              <a:spLocks/>
            </p:cNvSpPr>
            <p:nvPr/>
          </p:nvSpPr>
          <p:spPr bwMode="auto">
            <a:xfrm>
              <a:off x="1037" y="2659"/>
              <a:ext cx="912" cy="1027"/>
            </a:xfrm>
            <a:custGeom>
              <a:avLst/>
              <a:gdLst>
                <a:gd name="T0" fmla="*/ 441 w 912"/>
                <a:gd name="T1" fmla="*/ 0 h 1027"/>
                <a:gd name="T2" fmla="*/ 384 w 912"/>
                <a:gd name="T3" fmla="*/ 38 h 1027"/>
                <a:gd name="T4" fmla="*/ 345 w 912"/>
                <a:gd name="T5" fmla="*/ 86 h 1027"/>
                <a:gd name="T6" fmla="*/ 336 w 912"/>
                <a:gd name="T7" fmla="*/ 154 h 1027"/>
                <a:gd name="T8" fmla="*/ 365 w 912"/>
                <a:gd name="T9" fmla="*/ 230 h 1027"/>
                <a:gd name="T10" fmla="*/ 422 w 912"/>
                <a:gd name="T11" fmla="*/ 307 h 1027"/>
                <a:gd name="T12" fmla="*/ 403 w 912"/>
                <a:gd name="T13" fmla="*/ 326 h 1027"/>
                <a:gd name="T14" fmla="*/ 317 w 912"/>
                <a:gd name="T15" fmla="*/ 269 h 1027"/>
                <a:gd name="T16" fmla="*/ 269 w 912"/>
                <a:gd name="T17" fmla="*/ 211 h 1027"/>
                <a:gd name="T18" fmla="*/ 230 w 912"/>
                <a:gd name="T19" fmla="*/ 192 h 1027"/>
                <a:gd name="T20" fmla="*/ 192 w 912"/>
                <a:gd name="T21" fmla="*/ 192 h 1027"/>
                <a:gd name="T22" fmla="*/ 125 w 912"/>
                <a:gd name="T23" fmla="*/ 211 h 1027"/>
                <a:gd name="T24" fmla="*/ 77 w 912"/>
                <a:gd name="T25" fmla="*/ 259 h 1027"/>
                <a:gd name="T26" fmla="*/ 48 w 912"/>
                <a:gd name="T27" fmla="*/ 326 h 1027"/>
                <a:gd name="T28" fmla="*/ 57 w 912"/>
                <a:gd name="T29" fmla="*/ 365 h 1027"/>
                <a:gd name="T30" fmla="*/ 96 w 912"/>
                <a:gd name="T31" fmla="*/ 432 h 1027"/>
                <a:gd name="T32" fmla="*/ 96 w 912"/>
                <a:gd name="T33" fmla="*/ 461 h 1027"/>
                <a:gd name="T34" fmla="*/ 38 w 912"/>
                <a:gd name="T35" fmla="*/ 489 h 1027"/>
                <a:gd name="T36" fmla="*/ 9 w 912"/>
                <a:gd name="T37" fmla="*/ 537 h 1027"/>
                <a:gd name="T38" fmla="*/ 0 w 912"/>
                <a:gd name="T39" fmla="*/ 595 h 1027"/>
                <a:gd name="T40" fmla="*/ 9 w 912"/>
                <a:gd name="T41" fmla="*/ 624 h 1027"/>
                <a:gd name="T42" fmla="*/ 38 w 912"/>
                <a:gd name="T43" fmla="*/ 633 h 1027"/>
                <a:gd name="T44" fmla="*/ 38 w 912"/>
                <a:gd name="T45" fmla="*/ 662 h 1027"/>
                <a:gd name="T46" fmla="*/ 19 w 912"/>
                <a:gd name="T47" fmla="*/ 720 h 1027"/>
                <a:gd name="T48" fmla="*/ 29 w 912"/>
                <a:gd name="T49" fmla="*/ 797 h 1027"/>
                <a:gd name="T50" fmla="*/ 67 w 912"/>
                <a:gd name="T51" fmla="*/ 835 h 1027"/>
                <a:gd name="T52" fmla="*/ 182 w 912"/>
                <a:gd name="T53" fmla="*/ 902 h 1027"/>
                <a:gd name="T54" fmla="*/ 297 w 912"/>
                <a:gd name="T55" fmla="*/ 998 h 1027"/>
                <a:gd name="T56" fmla="*/ 374 w 912"/>
                <a:gd name="T57" fmla="*/ 1027 h 1027"/>
                <a:gd name="T58" fmla="*/ 451 w 912"/>
                <a:gd name="T59" fmla="*/ 1027 h 1027"/>
                <a:gd name="T60" fmla="*/ 509 w 912"/>
                <a:gd name="T61" fmla="*/ 998 h 1027"/>
                <a:gd name="T62" fmla="*/ 537 w 912"/>
                <a:gd name="T63" fmla="*/ 950 h 1027"/>
                <a:gd name="T64" fmla="*/ 547 w 912"/>
                <a:gd name="T65" fmla="*/ 864 h 1027"/>
                <a:gd name="T66" fmla="*/ 566 w 912"/>
                <a:gd name="T67" fmla="*/ 825 h 1027"/>
                <a:gd name="T68" fmla="*/ 605 w 912"/>
                <a:gd name="T69" fmla="*/ 777 h 1027"/>
                <a:gd name="T70" fmla="*/ 605 w 912"/>
                <a:gd name="T71" fmla="*/ 749 h 1027"/>
                <a:gd name="T72" fmla="*/ 605 w 912"/>
                <a:gd name="T73" fmla="*/ 758 h 1027"/>
                <a:gd name="T74" fmla="*/ 614 w 912"/>
                <a:gd name="T75" fmla="*/ 806 h 1027"/>
                <a:gd name="T76" fmla="*/ 566 w 912"/>
                <a:gd name="T77" fmla="*/ 893 h 1027"/>
                <a:gd name="T78" fmla="*/ 672 w 912"/>
                <a:gd name="T79" fmla="*/ 921 h 1027"/>
                <a:gd name="T80" fmla="*/ 758 w 912"/>
                <a:gd name="T81" fmla="*/ 912 h 1027"/>
                <a:gd name="T82" fmla="*/ 845 w 912"/>
                <a:gd name="T83" fmla="*/ 873 h 1027"/>
                <a:gd name="T84" fmla="*/ 893 w 912"/>
                <a:gd name="T85" fmla="*/ 825 h 1027"/>
                <a:gd name="T86" fmla="*/ 893 w 912"/>
                <a:gd name="T87" fmla="*/ 777 h 1027"/>
                <a:gd name="T88" fmla="*/ 864 w 912"/>
                <a:gd name="T89" fmla="*/ 720 h 1027"/>
                <a:gd name="T90" fmla="*/ 854 w 912"/>
                <a:gd name="T91" fmla="*/ 681 h 1027"/>
                <a:gd name="T92" fmla="*/ 902 w 912"/>
                <a:gd name="T93" fmla="*/ 624 h 1027"/>
                <a:gd name="T94" fmla="*/ 912 w 912"/>
                <a:gd name="T95" fmla="*/ 576 h 1027"/>
                <a:gd name="T96" fmla="*/ 902 w 912"/>
                <a:gd name="T97" fmla="*/ 470 h 1027"/>
                <a:gd name="T98" fmla="*/ 864 w 912"/>
                <a:gd name="T99" fmla="*/ 413 h 1027"/>
                <a:gd name="T100" fmla="*/ 816 w 912"/>
                <a:gd name="T101" fmla="*/ 394 h 1027"/>
                <a:gd name="T102" fmla="*/ 729 w 912"/>
                <a:gd name="T103" fmla="*/ 384 h 1027"/>
                <a:gd name="T104" fmla="*/ 701 w 912"/>
                <a:gd name="T105" fmla="*/ 355 h 1027"/>
                <a:gd name="T106" fmla="*/ 653 w 912"/>
                <a:gd name="T107" fmla="*/ 250 h 1027"/>
                <a:gd name="T108" fmla="*/ 624 w 912"/>
                <a:gd name="T109" fmla="*/ 67 h 1027"/>
                <a:gd name="T110" fmla="*/ 605 w 912"/>
                <a:gd name="T111" fmla="*/ 19 h 1027"/>
                <a:gd name="T112" fmla="*/ 585 w 912"/>
                <a:gd name="T113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12" h="1027">
                  <a:moveTo>
                    <a:pt x="499" y="0"/>
                  </a:moveTo>
                  <a:lnTo>
                    <a:pt x="499" y="0"/>
                  </a:lnTo>
                  <a:lnTo>
                    <a:pt x="489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70" y="0"/>
                  </a:lnTo>
                  <a:lnTo>
                    <a:pt x="461" y="0"/>
                  </a:lnTo>
                  <a:lnTo>
                    <a:pt x="451" y="0"/>
                  </a:lnTo>
                  <a:lnTo>
                    <a:pt x="441" y="0"/>
                  </a:lnTo>
                  <a:lnTo>
                    <a:pt x="441" y="10"/>
                  </a:lnTo>
                  <a:lnTo>
                    <a:pt x="432" y="10"/>
                  </a:lnTo>
                  <a:lnTo>
                    <a:pt x="422" y="10"/>
                  </a:lnTo>
                  <a:lnTo>
                    <a:pt x="413" y="19"/>
                  </a:lnTo>
                  <a:lnTo>
                    <a:pt x="413" y="19"/>
                  </a:lnTo>
                  <a:lnTo>
                    <a:pt x="403" y="1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84" y="38"/>
                  </a:lnTo>
                  <a:lnTo>
                    <a:pt x="384" y="38"/>
                  </a:lnTo>
                  <a:lnTo>
                    <a:pt x="374" y="48"/>
                  </a:lnTo>
                  <a:lnTo>
                    <a:pt x="365" y="48"/>
                  </a:lnTo>
                  <a:lnTo>
                    <a:pt x="365" y="58"/>
                  </a:lnTo>
                  <a:lnTo>
                    <a:pt x="355" y="58"/>
                  </a:lnTo>
                  <a:lnTo>
                    <a:pt x="355" y="67"/>
                  </a:lnTo>
                  <a:lnTo>
                    <a:pt x="355" y="77"/>
                  </a:lnTo>
                  <a:lnTo>
                    <a:pt x="345" y="77"/>
                  </a:lnTo>
                  <a:lnTo>
                    <a:pt x="345" y="86"/>
                  </a:lnTo>
                  <a:lnTo>
                    <a:pt x="345" y="96"/>
                  </a:lnTo>
                  <a:lnTo>
                    <a:pt x="336" y="96"/>
                  </a:lnTo>
                  <a:lnTo>
                    <a:pt x="336" y="106"/>
                  </a:lnTo>
                  <a:lnTo>
                    <a:pt x="336" y="115"/>
                  </a:lnTo>
                  <a:lnTo>
                    <a:pt x="336" y="125"/>
                  </a:lnTo>
                  <a:lnTo>
                    <a:pt x="336" y="125"/>
                  </a:lnTo>
                  <a:lnTo>
                    <a:pt x="336" y="134"/>
                  </a:lnTo>
                  <a:lnTo>
                    <a:pt x="336" y="144"/>
                  </a:lnTo>
                  <a:lnTo>
                    <a:pt x="336" y="154"/>
                  </a:lnTo>
                  <a:lnTo>
                    <a:pt x="336" y="163"/>
                  </a:lnTo>
                  <a:lnTo>
                    <a:pt x="336" y="173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45" y="192"/>
                  </a:lnTo>
                  <a:lnTo>
                    <a:pt x="345" y="202"/>
                  </a:lnTo>
                  <a:lnTo>
                    <a:pt x="345" y="211"/>
                  </a:lnTo>
                  <a:lnTo>
                    <a:pt x="355" y="211"/>
                  </a:lnTo>
                  <a:lnTo>
                    <a:pt x="365" y="230"/>
                  </a:lnTo>
                  <a:lnTo>
                    <a:pt x="365" y="230"/>
                  </a:lnTo>
                  <a:lnTo>
                    <a:pt x="365" y="240"/>
                  </a:lnTo>
                  <a:lnTo>
                    <a:pt x="374" y="250"/>
                  </a:lnTo>
                  <a:lnTo>
                    <a:pt x="374" y="250"/>
                  </a:lnTo>
                  <a:lnTo>
                    <a:pt x="384" y="259"/>
                  </a:lnTo>
                  <a:lnTo>
                    <a:pt x="393" y="269"/>
                  </a:lnTo>
                  <a:lnTo>
                    <a:pt x="403" y="278"/>
                  </a:lnTo>
                  <a:lnTo>
                    <a:pt x="413" y="288"/>
                  </a:lnTo>
                  <a:lnTo>
                    <a:pt x="422" y="307"/>
                  </a:lnTo>
                  <a:lnTo>
                    <a:pt x="432" y="317"/>
                  </a:lnTo>
                  <a:lnTo>
                    <a:pt x="432" y="317"/>
                  </a:lnTo>
                  <a:lnTo>
                    <a:pt x="441" y="326"/>
                  </a:lnTo>
                  <a:lnTo>
                    <a:pt x="441" y="336"/>
                  </a:lnTo>
                  <a:lnTo>
                    <a:pt x="451" y="336"/>
                  </a:lnTo>
                  <a:lnTo>
                    <a:pt x="432" y="336"/>
                  </a:lnTo>
                  <a:lnTo>
                    <a:pt x="422" y="326"/>
                  </a:lnTo>
                  <a:lnTo>
                    <a:pt x="413" y="326"/>
                  </a:lnTo>
                  <a:lnTo>
                    <a:pt x="403" y="326"/>
                  </a:lnTo>
                  <a:lnTo>
                    <a:pt x="393" y="317"/>
                  </a:lnTo>
                  <a:lnTo>
                    <a:pt x="384" y="317"/>
                  </a:lnTo>
                  <a:lnTo>
                    <a:pt x="374" y="307"/>
                  </a:lnTo>
                  <a:lnTo>
                    <a:pt x="365" y="307"/>
                  </a:lnTo>
                  <a:lnTo>
                    <a:pt x="355" y="298"/>
                  </a:lnTo>
                  <a:lnTo>
                    <a:pt x="345" y="288"/>
                  </a:lnTo>
                  <a:lnTo>
                    <a:pt x="336" y="288"/>
                  </a:lnTo>
                  <a:lnTo>
                    <a:pt x="326" y="278"/>
                  </a:lnTo>
                  <a:lnTo>
                    <a:pt x="317" y="269"/>
                  </a:lnTo>
                  <a:lnTo>
                    <a:pt x="307" y="259"/>
                  </a:lnTo>
                  <a:lnTo>
                    <a:pt x="307" y="259"/>
                  </a:lnTo>
                  <a:lnTo>
                    <a:pt x="297" y="25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78" y="230"/>
                  </a:lnTo>
                  <a:lnTo>
                    <a:pt x="269" y="221"/>
                  </a:lnTo>
                  <a:lnTo>
                    <a:pt x="269" y="211"/>
                  </a:lnTo>
                  <a:lnTo>
                    <a:pt x="269" y="211"/>
                  </a:lnTo>
                  <a:lnTo>
                    <a:pt x="269" y="211"/>
                  </a:lnTo>
                  <a:lnTo>
                    <a:pt x="259" y="202"/>
                  </a:lnTo>
                  <a:lnTo>
                    <a:pt x="259" y="202"/>
                  </a:lnTo>
                  <a:lnTo>
                    <a:pt x="259" y="202"/>
                  </a:lnTo>
                  <a:lnTo>
                    <a:pt x="249" y="202"/>
                  </a:lnTo>
                  <a:lnTo>
                    <a:pt x="249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30" y="192"/>
                  </a:lnTo>
                  <a:lnTo>
                    <a:pt x="230" y="192"/>
                  </a:lnTo>
                  <a:lnTo>
                    <a:pt x="230" y="192"/>
                  </a:lnTo>
                  <a:lnTo>
                    <a:pt x="221" y="182"/>
                  </a:lnTo>
                  <a:lnTo>
                    <a:pt x="221" y="182"/>
                  </a:lnTo>
                  <a:lnTo>
                    <a:pt x="221" y="182"/>
                  </a:lnTo>
                  <a:lnTo>
                    <a:pt x="211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92" y="192"/>
                  </a:lnTo>
                  <a:lnTo>
                    <a:pt x="182" y="192"/>
                  </a:lnTo>
                  <a:lnTo>
                    <a:pt x="173" y="192"/>
                  </a:lnTo>
                  <a:lnTo>
                    <a:pt x="173" y="192"/>
                  </a:lnTo>
                  <a:lnTo>
                    <a:pt x="163" y="192"/>
                  </a:lnTo>
                  <a:lnTo>
                    <a:pt x="153" y="202"/>
                  </a:lnTo>
                  <a:lnTo>
                    <a:pt x="144" y="202"/>
                  </a:lnTo>
                  <a:lnTo>
                    <a:pt x="144" y="202"/>
                  </a:lnTo>
                  <a:lnTo>
                    <a:pt x="134" y="211"/>
                  </a:lnTo>
                  <a:lnTo>
                    <a:pt x="125" y="211"/>
                  </a:lnTo>
                  <a:lnTo>
                    <a:pt x="125" y="221"/>
                  </a:lnTo>
                  <a:lnTo>
                    <a:pt x="115" y="221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96" y="240"/>
                  </a:lnTo>
                  <a:lnTo>
                    <a:pt x="86" y="250"/>
                  </a:lnTo>
                  <a:lnTo>
                    <a:pt x="86" y="250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67" y="269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57" y="288"/>
                  </a:lnTo>
                  <a:lnTo>
                    <a:pt x="57" y="298"/>
                  </a:lnTo>
                  <a:lnTo>
                    <a:pt x="57" y="307"/>
                  </a:lnTo>
                  <a:lnTo>
                    <a:pt x="48" y="307"/>
                  </a:lnTo>
                  <a:lnTo>
                    <a:pt x="48" y="317"/>
                  </a:lnTo>
                  <a:lnTo>
                    <a:pt x="48" y="326"/>
                  </a:lnTo>
                  <a:lnTo>
                    <a:pt x="48" y="326"/>
                  </a:lnTo>
                  <a:lnTo>
                    <a:pt x="48" y="336"/>
                  </a:lnTo>
                  <a:lnTo>
                    <a:pt x="48" y="346"/>
                  </a:lnTo>
                  <a:lnTo>
                    <a:pt x="48" y="346"/>
                  </a:lnTo>
                  <a:lnTo>
                    <a:pt x="48" y="346"/>
                  </a:lnTo>
                  <a:lnTo>
                    <a:pt x="48" y="355"/>
                  </a:lnTo>
                  <a:lnTo>
                    <a:pt x="48" y="355"/>
                  </a:lnTo>
                  <a:lnTo>
                    <a:pt x="48" y="365"/>
                  </a:lnTo>
                  <a:lnTo>
                    <a:pt x="57" y="365"/>
                  </a:lnTo>
                  <a:lnTo>
                    <a:pt x="57" y="374"/>
                  </a:lnTo>
                  <a:lnTo>
                    <a:pt x="57" y="384"/>
                  </a:lnTo>
                  <a:lnTo>
                    <a:pt x="67" y="394"/>
                  </a:lnTo>
                  <a:lnTo>
                    <a:pt x="67" y="403"/>
                  </a:lnTo>
                  <a:lnTo>
                    <a:pt x="77" y="413"/>
                  </a:lnTo>
                  <a:lnTo>
                    <a:pt x="77" y="413"/>
                  </a:lnTo>
                  <a:lnTo>
                    <a:pt x="86" y="42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42"/>
                  </a:lnTo>
                  <a:lnTo>
                    <a:pt x="105" y="442"/>
                  </a:lnTo>
                  <a:lnTo>
                    <a:pt x="115" y="451"/>
                  </a:lnTo>
                  <a:lnTo>
                    <a:pt x="115" y="451"/>
                  </a:lnTo>
                  <a:lnTo>
                    <a:pt x="125" y="461"/>
                  </a:lnTo>
                  <a:lnTo>
                    <a:pt x="125" y="461"/>
                  </a:lnTo>
                  <a:lnTo>
                    <a:pt x="115" y="461"/>
                  </a:lnTo>
                  <a:lnTo>
                    <a:pt x="105" y="461"/>
                  </a:lnTo>
                  <a:lnTo>
                    <a:pt x="96" y="461"/>
                  </a:lnTo>
                  <a:lnTo>
                    <a:pt x="86" y="470"/>
                  </a:lnTo>
                  <a:lnTo>
                    <a:pt x="86" y="470"/>
                  </a:lnTo>
                  <a:lnTo>
                    <a:pt x="77" y="470"/>
                  </a:lnTo>
                  <a:lnTo>
                    <a:pt x="77" y="470"/>
                  </a:lnTo>
                  <a:lnTo>
                    <a:pt x="67" y="480"/>
                  </a:lnTo>
                  <a:lnTo>
                    <a:pt x="57" y="480"/>
                  </a:lnTo>
                  <a:lnTo>
                    <a:pt x="57" y="480"/>
                  </a:lnTo>
                  <a:lnTo>
                    <a:pt x="48" y="489"/>
                  </a:lnTo>
                  <a:lnTo>
                    <a:pt x="38" y="489"/>
                  </a:lnTo>
                  <a:lnTo>
                    <a:pt x="38" y="499"/>
                  </a:lnTo>
                  <a:lnTo>
                    <a:pt x="29" y="499"/>
                  </a:lnTo>
                  <a:lnTo>
                    <a:pt x="29" y="509"/>
                  </a:lnTo>
                  <a:lnTo>
                    <a:pt x="29" y="509"/>
                  </a:lnTo>
                  <a:lnTo>
                    <a:pt x="19" y="518"/>
                  </a:lnTo>
                  <a:lnTo>
                    <a:pt x="19" y="518"/>
                  </a:lnTo>
                  <a:lnTo>
                    <a:pt x="9" y="528"/>
                  </a:lnTo>
                  <a:lnTo>
                    <a:pt x="9" y="528"/>
                  </a:lnTo>
                  <a:lnTo>
                    <a:pt x="9" y="537"/>
                  </a:lnTo>
                  <a:lnTo>
                    <a:pt x="9" y="547"/>
                  </a:lnTo>
                  <a:lnTo>
                    <a:pt x="0" y="547"/>
                  </a:lnTo>
                  <a:lnTo>
                    <a:pt x="0" y="557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76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595"/>
                  </a:lnTo>
                  <a:lnTo>
                    <a:pt x="0" y="605"/>
                  </a:lnTo>
                  <a:lnTo>
                    <a:pt x="0" y="605"/>
                  </a:lnTo>
                  <a:lnTo>
                    <a:pt x="0" y="605"/>
                  </a:lnTo>
                  <a:lnTo>
                    <a:pt x="0" y="614"/>
                  </a:lnTo>
                  <a:lnTo>
                    <a:pt x="0" y="614"/>
                  </a:lnTo>
                  <a:lnTo>
                    <a:pt x="0" y="614"/>
                  </a:lnTo>
                  <a:lnTo>
                    <a:pt x="0" y="614"/>
                  </a:lnTo>
                  <a:lnTo>
                    <a:pt x="9" y="624"/>
                  </a:lnTo>
                  <a:lnTo>
                    <a:pt x="9" y="624"/>
                  </a:lnTo>
                  <a:lnTo>
                    <a:pt x="19" y="624"/>
                  </a:lnTo>
                  <a:lnTo>
                    <a:pt x="19" y="624"/>
                  </a:lnTo>
                  <a:lnTo>
                    <a:pt x="19" y="624"/>
                  </a:lnTo>
                  <a:lnTo>
                    <a:pt x="29" y="624"/>
                  </a:lnTo>
                  <a:lnTo>
                    <a:pt x="29" y="624"/>
                  </a:lnTo>
                  <a:lnTo>
                    <a:pt x="38" y="633"/>
                  </a:lnTo>
                  <a:lnTo>
                    <a:pt x="38" y="633"/>
                  </a:lnTo>
                  <a:lnTo>
                    <a:pt x="38" y="633"/>
                  </a:lnTo>
                  <a:lnTo>
                    <a:pt x="38" y="633"/>
                  </a:lnTo>
                  <a:lnTo>
                    <a:pt x="38" y="633"/>
                  </a:lnTo>
                  <a:lnTo>
                    <a:pt x="38" y="643"/>
                  </a:lnTo>
                  <a:lnTo>
                    <a:pt x="38" y="643"/>
                  </a:lnTo>
                  <a:lnTo>
                    <a:pt x="38" y="643"/>
                  </a:lnTo>
                  <a:lnTo>
                    <a:pt x="38" y="653"/>
                  </a:lnTo>
                  <a:lnTo>
                    <a:pt x="38" y="653"/>
                  </a:lnTo>
                  <a:lnTo>
                    <a:pt x="38" y="653"/>
                  </a:lnTo>
                  <a:lnTo>
                    <a:pt x="38" y="662"/>
                  </a:lnTo>
                  <a:lnTo>
                    <a:pt x="38" y="662"/>
                  </a:lnTo>
                  <a:lnTo>
                    <a:pt x="29" y="672"/>
                  </a:lnTo>
                  <a:lnTo>
                    <a:pt x="29" y="681"/>
                  </a:lnTo>
                  <a:lnTo>
                    <a:pt x="19" y="691"/>
                  </a:lnTo>
                  <a:lnTo>
                    <a:pt x="19" y="701"/>
                  </a:lnTo>
                  <a:lnTo>
                    <a:pt x="19" y="701"/>
                  </a:lnTo>
                  <a:lnTo>
                    <a:pt x="19" y="710"/>
                  </a:lnTo>
                  <a:lnTo>
                    <a:pt x="19" y="710"/>
                  </a:lnTo>
                  <a:lnTo>
                    <a:pt x="19" y="720"/>
                  </a:lnTo>
                  <a:lnTo>
                    <a:pt x="19" y="720"/>
                  </a:lnTo>
                  <a:lnTo>
                    <a:pt x="19" y="739"/>
                  </a:lnTo>
                  <a:lnTo>
                    <a:pt x="19" y="749"/>
                  </a:lnTo>
                  <a:lnTo>
                    <a:pt x="19" y="758"/>
                  </a:lnTo>
                  <a:lnTo>
                    <a:pt x="19" y="758"/>
                  </a:lnTo>
                  <a:lnTo>
                    <a:pt x="19" y="768"/>
                  </a:lnTo>
                  <a:lnTo>
                    <a:pt x="19" y="777"/>
                  </a:lnTo>
                  <a:lnTo>
                    <a:pt x="29" y="787"/>
                  </a:lnTo>
                  <a:lnTo>
                    <a:pt x="29" y="787"/>
                  </a:lnTo>
                  <a:lnTo>
                    <a:pt x="29" y="797"/>
                  </a:lnTo>
                  <a:lnTo>
                    <a:pt x="38" y="806"/>
                  </a:lnTo>
                  <a:lnTo>
                    <a:pt x="38" y="806"/>
                  </a:lnTo>
                  <a:lnTo>
                    <a:pt x="38" y="806"/>
                  </a:lnTo>
                  <a:lnTo>
                    <a:pt x="38" y="816"/>
                  </a:lnTo>
                  <a:lnTo>
                    <a:pt x="48" y="816"/>
                  </a:lnTo>
                  <a:lnTo>
                    <a:pt x="48" y="816"/>
                  </a:lnTo>
                  <a:lnTo>
                    <a:pt x="57" y="825"/>
                  </a:lnTo>
                  <a:lnTo>
                    <a:pt x="57" y="825"/>
                  </a:lnTo>
                  <a:lnTo>
                    <a:pt x="67" y="835"/>
                  </a:lnTo>
                  <a:lnTo>
                    <a:pt x="86" y="845"/>
                  </a:lnTo>
                  <a:lnTo>
                    <a:pt x="105" y="854"/>
                  </a:lnTo>
                  <a:lnTo>
                    <a:pt x="115" y="864"/>
                  </a:lnTo>
                  <a:lnTo>
                    <a:pt x="134" y="864"/>
                  </a:lnTo>
                  <a:lnTo>
                    <a:pt x="134" y="873"/>
                  </a:lnTo>
                  <a:lnTo>
                    <a:pt x="144" y="873"/>
                  </a:lnTo>
                  <a:lnTo>
                    <a:pt x="153" y="883"/>
                  </a:lnTo>
                  <a:lnTo>
                    <a:pt x="153" y="883"/>
                  </a:lnTo>
                  <a:lnTo>
                    <a:pt x="182" y="902"/>
                  </a:lnTo>
                  <a:lnTo>
                    <a:pt x="192" y="912"/>
                  </a:lnTo>
                  <a:lnTo>
                    <a:pt x="201" y="921"/>
                  </a:lnTo>
                  <a:lnTo>
                    <a:pt x="221" y="941"/>
                  </a:lnTo>
                  <a:lnTo>
                    <a:pt x="230" y="950"/>
                  </a:lnTo>
                  <a:lnTo>
                    <a:pt x="249" y="960"/>
                  </a:lnTo>
                  <a:lnTo>
                    <a:pt x="259" y="969"/>
                  </a:lnTo>
                  <a:lnTo>
                    <a:pt x="278" y="979"/>
                  </a:lnTo>
                  <a:lnTo>
                    <a:pt x="288" y="989"/>
                  </a:lnTo>
                  <a:lnTo>
                    <a:pt x="297" y="998"/>
                  </a:lnTo>
                  <a:lnTo>
                    <a:pt x="307" y="998"/>
                  </a:lnTo>
                  <a:lnTo>
                    <a:pt x="317" y="1008"/>
                  </a:lnTo>
                  <a:lnTo>
                    <a:pt x="326" y="1008"/>
                  </a:lnTo>
                  <a:lnTo>
                    <a:pt x="326" y="1008"/>
                  </a:lnTo>
                  <a:lnTo>
                    <a:pt x="336" y="1017"/>
                  </a:lnTo>
                  <a:lnTo>
                    <a:pt x="345" y="1017"/>
                  </a:lnTo>
                  <a:lnTo>
                    <a:pt x="355" y="1017"/>
                  </a:lnTo>
                  <a:lnTo>
                    <a:pt x="365" y="1027"/>
                  </a:lnTo>
                  <a:lnTo>
                    <a:pt x="374" y="1027"/>
                  </a:lnTo>
                  <a:lnTo>
                    <a:pt x="384" y="1027"/>
                  </a:lnTo>
                  <a:lnTo>
                    <a:pt x="384" y="1027"/>
                  </a:lnTo>
                  <a:lnTo>
                    <a:pt x="393" y="1027"/>
                  </a:lnTo>
                  <a:lnTo>
                    <a:pt x="413" y="1027"/>
                  </a:lnTo>
                  <a:lnTo>
                    <a:pt x="422" y="1027"/>
                  </a:lnTo>
                  <a:lnTo>
                    <a:pt x="432" y="1027"/>
                  </a:lnTo>
                  <a:lnTo>
                    <a:pt x="441" y="1027"/>
                  </a:lnTo>
                  <a:lnTo>
                    <a:pt x="451" y="1027"/>
                  </a:lnTo>
                  <a:lnTo>
                    <a:pt x="451" y="1027"/>
                  </a:lnTo>
                  <a:lnTo>
                    <a:pt x="461" y="1027"/>
                  </a:lnTo>
                  <a:lnTo>
                    <a:pt x="470" y="1017"/>
                  </a:lnTo>
                  <a:lnTo>
                    <a:pt x="480" y="1017"/>
                  </a:lnTo>
                  <a:lnTo>
                    <a:pt x="480" y="1017"/>
                  </a:lnTo>
                  <a:lnTo>
                    <a:pt x="489" y="1008"/>
                  </a:lnTo>
                  <a:lnTo>
                    <a:pt x="499" y="1008"/>
                  </a:lnTo>
                  <a:lnTo>
                    <a:pt x="499" y="1008"/>
                  </a:lnTo>
                  <a:lnTo>
                    <a:pt x="509" y="998"/>
                  </a:lnTo>
                  <a:lnTo>
                    <a:pt x="509" y="998"/>
                  </a:lnTo>
                  <a:lnTo>
                    <a:pt x="518" y="989"/>
                  </a:lnTo>
                  <a:lnTo>
                    <a:pt x="518" y="989"/>
                  </a:lnTo>
                  <a:lnTo>
                    <a:pt x="528" y="979"/>
                  </a:lnTo>
                  <a:lnTo>
                    <a:pt x="528" y="979"/>
                  </a:lnTo>
                  <a:lnTo>
                    <a:pt x="528" y="969"/>
                  </a:lnTo>
                  <a:lnTo>
                    <a:pt x="537" y="969"/>
                  </a:lnTo>
                  <a:lnTo>
                    <a:pt x="537" y="960"/>
                  </a:lnTo>
                  <a:lnTo>
                    <a:pt x="537" y="960"/>
                  </a:lnTo>
                  <a:lnTo>
                    <a:pt x="537" y="950"/>
                  </a:lnTo>
                  <a:lnTo>
                    <a:pt x="537" y="941"/>
                  </a:lnTo>
                  <a:lnTo>
                    <a:pt x="547" y="941"/>
                  </a:lnTo>
                  <a:lnTo>
                    <a:pt x="547" y="931"/>
                  </a:lnTo>
                  <a:lnTo>
                    <a:pt x="547" y="921"/>
                  </a:lnTo>
                  <a:lnTo>
                    <a:pt x="547" y="912"/>
                  </a:lnTo>
                  <a:lnTo>
                    <a:pt x="547" y="902"/>
                  </a:lnTo>
                  <a:lnTo>
                    <a:pt x="547" y="893"/>
                  </a:lnTo>
                  <a:lnTo>
                    <a:pt x="547" y="883"/>
                  </a:lnTo>
                  <a:lnTo>
                    <a:pt x="547" y="864"/>
                  </a:lnTo>
                  <a:lnTo>
                    <a:pt x="547" y="864"/>
                  </a:lnTo>
                  <a:lnTo>
                    <a:pt x="547" y="854"/>
                  </a:lnTo>
                  <a:lnTo>
                    <a:pt x="547" y="854"/>
                  </a:lnTo>
                  <a:lnTo>
                    <a:pt x="547" y="854"/>
                  </a:lnTo>
                  <a:lnTo>
                    <a:pt x="547" y="854"/>
                  </a:lnTo>
                  <a:lnTo>
                    <a:pt x="557" y="845"/>
                  </a:lnTo>
                  <a:lnTo>
                    <a:pt x="557" y="835"/>
                  </a:lnTo>
                  <a:lnTo>
                    <a:pt x="566" y="835"/>
                  </a:lnTo>
                  <a:lnTo>
                    <a:pt x="566" y="825"/>
                  </a:lnTo>
                  <a:lnTo>
                    <a:pt x="576" y="816"/>
                  </a:lnTo>
                  <a:lnTo>
                    <a:pt x="585" y="816"/>
                  </a:lnTo>
                  <a:lnTo>
                    <a:pt x="595" y="806"/>
                  </a:lnTo>
                  <a:lnTo>
                    <a:pt x="595" y="797"/>
                  </a:lnTo>
                  <a:lnTo>
                    <a:pt x="605" y="797"/>
                  </a:lnTo>
                  <a:lnTo>
                    <a:pt x="605" y="787"/>
                  </a:lnTo>
                  <a:lnTo>
                    <a:pt x="605" y="787"/>
                  </a:lnTo>
                  <a:lnTo>
                    <a:pt x="605" y="787"/>
                  </a:lnTo>
                  <a:lnTo>
                    <a:pt x="605" y="777"/>
                  </a:lnTo>
                  <a:lnTo>
                    <a:pt x="614" y="777"/>
                  </a:lnTo>
                  <a:lnTo>
                    <a:pt x="614" y="768"/>
                  </a:lnTo>
                  <a:lnTo>
                    <a:pt x="614" y="768"/>
                  </a:lnTo>
                  <a:lnTo>
                    <a:pt x="614" y="758"/>
                  </a:lnTo>
                  <a:lnTo>
                    <a:pt x="614" y="758"/>
                  </a:lnTo>
                  <a:lnTo>
                    <a:pt x="614" y="758"/>
                  </a:lnTo>
                  <a:lnTo>
                    <a:pt x="614" y="758"/>
                  </a:lnTo>
                  <a:lnTo>
                    <a:pt x="614" y="758"/>
                  </a:lnTo>
                  <a:lnTo>
                    <a:pt x="605" y="749"/>
                  </a:lnTo>
                  <a:lnTo>
                    <a:pt x="605" y="749"/>
                  </a:lnTo>
                  <a:lnTo>
                    <a:pt x="605" y="749"/>
                  </a:lnTo>
                  <a:lnTo>
                    <a:pt x="595" y="739"/>
                  </a:lnTo>
                  <a:lnTo>
                    <a:pt x="595" y="739"/>
                  </a:lnTo>
                  <a:lnTo>
                    <a:pt x="595" y="739"/>
                  </a:lnTo>
                  <a:lnTo>
                    <a:pt x="595" y="739"/>
                  </a:lnTo>
                  <a:lnTo>
                    <a:pt x="595" y="749"/>
                  </a:lnTo>
                  <a:lnTo>
                    <a:pt x="605" y="749"/>
                  </a:lnTo>
                  <a:lnTo>
                    <a:pt x="605" y="758"/>
                  </a:lnTo>
                  <a:lnTo>
                    <a:pt x="605" y="768"/>
                  </a:lnTo>
                  <a:lnTo>
                    <a:pt x="614" y="768"/>
                  </a:lnTo>
                  <a:lnTo>
                    <a:pt x="614" y="777"/>
                  </a:lnTo>
                  <a:lnTo>
                    <a:pt x="614" y="787"/>
                  </a:lnTo>
                  <a:lnTo>
                    <a:pt x="614" y="787"/>
                  </a:lnTo>
                  <a:lnTo>
                    <a:pt x="614" y="797"/>
                  </a:lnTo>
                  <a:lnTo>
                    <a:pt x="614" y="797"/>
                  </a:lnTo>
                  <a:lnTo>
                    <a:pt x="614" y="806"/>
                  </a:lnTo>
                  <a:lnTo>
                    <a:pt x="614" y="806"/>
                  </a:lnTo>
                  <a:lnTo>
                    <a:pt x="605" y="816"/>
                  </a:lnTo>
                  <a:lnTo>
                    <a:pt x="605" y="825"/>
                  </a:lnTo>
                  <a:lnTo>
                    <a:pt x="605" y="825"/>
                  </a:lnTo>
                  <a:lnTo>
                    <a:pt x="605" y="835"/>
                  </a:lnTo>
                  <a:lnTo>
                    <a:pt x="595" y="845"/>
                  </a:lnTo>
                  <a:lnTo>
                    <a:pt x="595" y="845"/>
                  </a:lnTo>
                  <a:lnTo>
                    <a:pt x="585" y="854"/>
                  </a:lnTo>
                  <a:lnTo>
                    <a:pt x="585" y="873"/>
                  </a:lnTo>
                  <a:lnTo>
                    <a:pt x="566" y="893"/>
                  </a:lnTo>
                  <a:lnTo>
                    <a:pt x="585" y="893"/>
                  </a:lnTo>
                  <a:lnTo>
                    <a:pt x="595" y="902"/>
                  </a:lnTo>
                  <a:lnTo>
                    <a:pt x="614" y="902"/>
                  </a:lnTo>
                  <a:lnTo>
                    <a:pt x="633" y="912"/>
                  </a:lnTo>
                  <a:lnTo>
                    <a:pt x="643" y="912"/>
                  </a:lnTo>
                  <a:lnTo>
                    <a:pt x="653" y="912"/>
                  </a:lnTo>
                  <a:lnTo>
                    <a:pt x="653" y="921"/>
                  </a:lnTo>
                  <a:lnTo>
                    <a:pt x="662" y="921"/>
                  </a:lnTo>
                  <a:lnTo>
                    <a:pt x="672" y="921"/>
                  </a:lnTo>
                  <a:lnTo>
                    <a:pt x="681" y="921"/>
                  </a:lnTo>
                  <a:lnTo>
                    <a:pt x="691" y="921"/>
                  </a:lnTo>
                  <a:lnTo>
                    <a:pt x="701" y="921"/>
                  </a:lnTo>
                  <a:lnTo>
                    <a:pt x="710" y="921"/>
                  </a:lnTo>
                  <a:lnTo>
                    <a:pt x="720" y="921"/>
                  </a:lnTo>
                  <a:lnTo>
                    <a:pt x="729" y="921"/>
                  </a:lnTo>
                  <a:lnTo>
                    <a:pt x="739" y="921"/>
                  </a:lnTo>
                  <a:lnTo>
                    <a:pt x="739" y="912"/>
                  </a:lnTo>
                  <a:lnTo>
                    <a:pt x="758" y="912"/>
                  </a:lnTo>
                  <a:lnTo>
                    <a:pt x="777" y="912"/>
                  </a:lnTo>
                  <a:lnTo>
                    <a:pt x="787" y="902"/>
                  </a:lnTo>
                  <a:lnTo>
                    <a:pt x="806" y="893"/>
                  </a:lnTo>
                  <a:lnTo>
                    <a:pt x="806" y="893"/>
                  </a:lnTo>
                  <a:lnTo>
                    <a:pt x="816" y="893"/>
                  </a:lnTo>
                  <a:lnTo>
                    <a:pt x="825" y="893"/>
                  </a:lnTo>
                  <a:lnTo>
                    <a:pt x="825" y="883"/>
                  </a:lnTo>
                  <a:lnTo>
                    <a:pt x="835" y="883"/>
                  </a:lnTo>
                  <a:lnTo>
                    <a:pt x="845" y="873"/>
                  </a:lnTo>
                  <a:lnTo>
                    <a:pt x="854" y="873"/>
                  </a:lnTo>
                  <a:lnTo>
                    <a:pt x="854" y="864"/>
                  </a:lnTo>
                  <a:lnTo>
                    <a:pt x="864" y="864"/>
                  </a:lnTo>
                  <a:lnTo>
                    <a:pt x="873" y="854"/>
                  </a:lnTo>
                  <a:lnTo>
                    <a:pt x="873" y="854"/>
                  </a:lnTo>
                  <a:lnTo>
                    <a:pt x="883" y="845"/>
                  </a:lnTo>
                  <a:lnTo>
                    <a:pt x="883" y="835"/>
                  </a:lnTo>
                  <a:lnTo>
                    <a:pt x="893" y="835"/>
                  </a:lnTo>
                  <a:lnTo>
                    <a:pt x="893" y="825"/>
                  </a:lnTo>
                  <a:lnTo>
                    <a:pt x="893" y="825"/>
                  </a:lnTo>
                  <a:lnTo>
                    <a:pt x="893" y="816"/>
                  </a:lnTo>
                  <a:lnTo>
                    <a:pt x="893" y="806"/>
                  </a:lnTo>
                  <a:lnTo>
                    <a:pt x="893" y="806"/>
                  </a:lnTo>
                  <a:lnTo>
                    <a:pt x="893" y="797"/>
                  </a:lnTo>
                  <a:lnTo>
                    <a:pt x="893" y="797"/>
                  </a:lnTo>
                  <a:lnTo>
                    <a:pt x="893" y="797"/>
                  </a:lnTo>
                  <a:lnTo>
                    <a:pt x="893" y="787"/>
                  </a:lnTo>
                  <a:lnTo>
                    <a:pt x="893" y="777"/>
                  </a:lnTo>
                  <a:lnTo>
                    <a:pt x="893" y="777"/>
                  </a:lnTo>
                  <a:lnTo>
                    <a:pt x="893" y="768"/>
                  </a:lnTo>
                  <a:lnTo>
                    <a:pt x="883" y="758"/>
                  </a:lnTo>
                  <a:lnTo>
                    <a:pt x="883" y="758"/>
                  </a:lnTo>
                  <a:lnTo>
                    <a:pt x="883" y="749"/>
                  </a:lnTo>
                  <a:lnTo>
                    <a:pt x="873" y="739"/>
                  </a:lnTo>
                  <a:lnTo>
                    <a:pt x="864" y="729"/>
                  </a:lnTo>
                  <a:lnTo>
                    <a:pt x="864" y="720"/>
                  </a:lnTo>
                  <a:lnTo>
                    <a:pt x="864" y="720"/>
                  </a:lnTo>
                  <a:lnTo>
                    <a:pt x="854" y="710"/>
                  </a:lnTo>
                  <a:lnTo>
                    <a:pt x="854" y="710"/>
                  </a:lnTo>
                  <a:lnTo>
                    <a:pt x="854" y="701"/>
                  </a:lnTo>
                  <a:lnTo>
                    <a:pt x="854" y="701"/>
                  </a:lnTo>
                  <a:lnTo>
                    <a:pt x="854" y="691"/>
                  </a:lnTo>
                  <a:lnTo>
                    <a:pt x="854" y="691"/>
                  </a:lnTo>
                  <a:lnTo>
                    <a:pt x="854" y="681"/>
                  </a:lnTo>
                  <a:lnTo>
                    <a:pt x="854" y="681"/>
                  </a:lnTo>
                  <a:lnTo>
                    <a:pt x="854" y="681"/>
                  </a:lnTo>
                  <a:lnTo>
                    <a:pt x="854" y="672"/>
                  </a:lnTo>
                  <a:lnTo>
                    <a:pt x="864" y="672"/>
                  </a:lnTo>
                  <a:lnTo>
                    <a:pt x="864" y="672"/>
                  </a:lnTo>
                  <a:lnTo>
                    <a:pt x="864" y="662"/>
                  </a:lnTo>
                  <a:lnTo>
                    <a:pt x="873" y="653"/>
                  </a:lnTo>
                  <a:lnTo>
                    <a:pt x="883" y="643"/>
                  </a:lnTo>
                  <a:lnTo>
                    <a:pt x="893" y="633"/>
                  </a:lnTo>
                  <a:lnTo>
                    <a:pt x="893" y="624"/>
                  </a:lnTo>
                  <a:lnTo>
                    <a:pt x="902" y="624"/>
                  </a:lnTo>
                  <a:lnTo>
                    <a:pt x="902" y="614"/>
                  </a:lnTo>
                  <a:lnTo>
                    <a:pt x="912" y="605"/>
                  </a:lnTo>
                  <a:lnTo>
                    <a:pt x="912" y="605"/>
                  </a:lnTo>
                  <a:lnTo>
                    <a:pt x="912" y="595"/>
                  </a:lnTo>
                  <a:lnTo>
                    <a:pt x="912" y="595"/>
                  </a:lnTo>
                  <a:lnTo>
                    <a:pt x="912" y="585"/>
                  </a:lnTo>
                  <a:lnTo>
                    <a:pt x="912" y="585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2" y="547"/>
                  </a:lnTo>
                  <a:lnTo>
                    <a:pt x="912" y="528"/>
                  </a:lnTo>
                  <a:lnTo>
                    <a:pt x="912" y="509"/>
                  </a:lnTo>
                  <a:lnTo>
                    <a:pt x="912" y="499"/>
                  </a:lnTo>
                  <a:lnTo>
                    <a:pt x="912" y="499"/>
                  </a:lnTo>
                  <a:lnTo>
                    <a:pt x="912" y="489"/>
                  </a:lnTo>
                  <a:lnTo>
                    <a:pt x="912" y="480"/>
                  </a:lnTo>
                  <a:lnTo>
                    <a:pt x="912" y="470"/>
                  </a:lnTo>
                  <a:lnTo>
                    <a:pt x="902" y="470"/>
                  </a:lnTo>
                  <a:lnTo>
                    <a:pt x="902" y="461"/>
                  </a:lnTo>
                  <a:lnTo>
                    <a:pt x="902" y="451"/>
                  </a:lnTo>
                  <a:lnTo>
                    <a:pt x="893" y="442"/>
                  </a:lnTo>
                  <a:lnTo>
                    <a:pt x="893" y="442"/>
                  </a:lnTo>
                  <a:lnTo>
                    <a:pt x="893" y="442"/>
                  </a:lnTo>
                  <a:lnTo>
                    <a:pt x="883" y="432"/>
                  </a:lnTo>
                  <a:lnTo>
                    <a:pt x="873" y="422"/>
                  </a:lnTo>
                  <a:lnTo>
                    <a:pt x="873" y="422"/>
                  </a:lnTo>
                  <a:lnTo>
                    <a:pt x="864" y="413"/>
                  </a:lnTo>
                  <a:lnTo>
                    <a:pt x="854" y="413"/>
                  </a:lnTo>
                  <a:lnTo>
                    <a:pt x="854" y="413"/>
                  </a:lnTo>
                  <a:lnTo>
                    <a:pt x="845" y="403"/>
                  </a:lnTo>
                  <a:lnTo>
                    <a:pt x="845" y="403"/>
                  </a:lnTo>
                  <a:lnTo>
                    <a:pt x="835" y="403"/>
                  </a:lnTo>
                  <a:lnTo>
                    <a:pt x="835" y="403"/>
                  </a:lnTo>
                  <a:lnTo>
                    <a:pt x="825" y="394"/>
                  </a:lnTo>
                  <a:lnTo>
                    <a:pt x="816" y="394"/>
                  </a:lnTo>
                  <a:lnTo>
                    <a:pt x="816" y="394"/>
                  </a:lnTo>
                  <a:lnTo>
                    <a:pt x="806" y="394"/>
                  </a:lnTo>
                  <a:lnTo>
                    <a:pt x="797" y="394"/>
                  </a:lnTo>
                  <a:lnTo>
                    <a:pt x="787" y="394"/>
                  </a:lnTo>
                  <a:lnTo>
                    <a:pt x="768" y="384"/>
                  </a:lnTo>
                  <a:lnTo>
                    <a:pt x="758" y="384"/>
                  </a:lnTo>
                  <a:lnTo>
                    <a:pt x="749" y="384"/>
                  </a:lnTo>
                  <a:lnTo>
                    <a:pt x="739" y="384"/>
                  </a:lnTo>
                  <a:lnTo>
                    <a:pt x="739" y="384"/>
                  </a:lnTo>
                  <a:lnTo>
                    <a:pt x="729" y="384"/>
                  </a:lnTo>
                  <a:lnTo>
                    <a:pt x="729" y="384"/>
                  </a:lnTo>
                  <a:lnTo>
                    <a:pt x="729" y="384"/>
                  </a:lnTo>
                  <a:lnTo>
                    <a:pt x="720" y="384"/>
                  </a:lnTo>
                  <a:lnTo>
                    <a:pt x="720" y="374"/>
                  </a:lnTo>
                  <a:lnTo>
                    <a:pt x="720" y="374"/>
                  </a:lnTo>
                  <a:lnTo>
                    <a:pt x="710" y="374"/>
                  </a:lnTo>
                  <a:lnTo>
                    <a:pt x="710" y="365"/>
                  </a:lnTo>
                  <a:lnTo>
                    <a:pt x="710" y="365"/>
                  </a:lnTo>
                  <a:lnTo>
                    <a:pt x="701" y="355"/>
                  </a:lnTo>
                  <a:lnTo>
                    <a:pt x="691" y="346"/>
                  </a:lnTo>
                  <a:lnTo>
                    <a:pt x="691" y="336"/>
                  </a:lnTo>
                  <a:lnTo>
                    <a:pt x="681" y="326"/>
                  </a:lnTo>
                  <a:lnTo>
                    <a:pt x="681" y="317"/>
                  </a:lnTo>
                  <a:lnTo>
                    <a:pt x="672" y="298"/>
                  </a:lnTo>
                  <a:lnTo>
                    <a:pt x="662" y="278"/>
                  </a:lnTo>
                  <a:lnTo>
                    <a:pt x="662" y="269"/>
                  </a:lnTo>
                  <a:lnTo>
                    <a:pt x="653" y="269"/>
                  </a:lnTo>
                  <a:lnTo>
                    <a:pt x="653" y="250"/>
                  </a:lnTo>
                  <a:lnTo>
                    <a:pt x="653" y="230"/>
                  </a:lnTo>
                  <a:lnTo>
                    <a:pt x="643" y="192"/>
                  </a:lnTo>
                  <a:lnTo>
                    <a:pt x="643" y="154"/>
                  </a:lnTo>
                  <a:lnTo>
                    <a:pt x="643" y="134"/>
                  </a:lnTo>
                  <a:lnTo>
                    <a:pt x="633" y="115"/>
                  </a:lnTo>
                  <a:lnTo>
                    <a:pt x="633" y="96"/>
                  </a:lnTo>
                  <a:lnTo>
                    <a:pt x="633" y="86"/>
                  </a:lnTo>
                  <a:lnTo>
                    <a:pt x="633" y="77"/>
                  </a:lnTo>
                  <a:lnTo>
                    <a:pt x="624" y="67"/>
                  </a:lnTo>
                  <a:lnTo>
                    <a:pt x="624" y="58"/>
                  </a:lnTo>
                  <a:lnTo>
                    <a:pt x="624" y="58"/>
                  </a:lnTo>
                  <a:lnTo>
                    <a:pt x="624" y="48"/>
                  </a:lnTo>
                  <a:lnTo>
                    <a:pt x="614" y="38"/>
                  </a:lnTo>
                  <a:lnTo>
                    <a:pt x="614" y="29"/>
                  </a:lnTo>
                  <a:lnTo>
                    <a:pt x="614" y="29"/>
                  </a:lnTo>
                  <a:lnTo>
                    <a:pt x="614" y="29"/>
                  </a:lnTo>
                  <a:lnTo>
                    <a:pt x="605" y="19"/>
                  </a:lnTo>
                  <a:lnTo>
                    <a:pt x="605" y="19"/>
                  </a:lnTo>
                  <a:lnTo>
                    <a:pt x="605" y="10"/>
                  </a:lnTo>
                  <a:lnTo>
                    <a:pt x="595" y="10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585" y="0"/>
                  </a:lnTo>
                  <a:lnTo>
                    <a:pt x="585" y="0"/>
                  </a:lnTo>
                  <a:lnTo>
                    <a:pt x="576" y="0"/>
                  </a:lnTo>
                  <a:lnTo>
                    <a:pt x="566" y="0"/>
                  </a:lnTo>
                  <a:lnTo>
                    <a:pt x="537" y="0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FFC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5" name="Freeform 181"/>
            <p:cNvSpPr>
              <a:spLocks/>
            </p:cNvSpPr>
            <p:nvPr/>
          </p:nvSpPr>
          <p:spPr bwMode="auto">
            <a:xfrm>
              <a:off x="1382" y="2669"/>
              <a:ext cx="509" cy="883"/>
            </a:xfrm>
            <a:custGeom>
              <a:avLst/>
              <a:gdLst>
                <a:gd name="T0" fmla="*/ 68 w 509"/>
                <a:gd name="T1" fmla="*/ 38 h 883"/>
                <a:gd name="T2" fmla="*/ 68 w 509"/>
                <a:gd name="T3" fmla="*/ 96 h 883"/>
                <a:gd name="T4" fmla="*/ 68 w 509"/>
                <a:gd name="T5" fmla="*/ 144 h 883"/>
                <a:gd name="T6" fmla="*/ 87 w 509"/>
                <a:gd name="T7" fmla="*/ 192 h 883"/>
                <a:gd name="T8" fmla="*/ 116 w 509"/>
                <a:gd name="T9" fmla="*/ 220 h 883"/>
                <a:gd name="T10" fmla="*/ 154 w 509"/>
                <a:gd name="T11" fmla="*/ 249 h 883"/>
                <a:gd name="T12" fmla="*/ 250 w 509"/>
                <a:gd name="T13" fmla="*/ 326 h 883"/>
                <a:gd name="T14" fmla="*/ 308 w 509"/>
                <a:gd name="T15" fmla="*/ 364 h 883"/>
                <a:gd name="T16" fmla="*/ 327 w 509"/>
                <a:gd name="T17" fmla="*/ 403 h 883"/>
                <a:gd name="T18" fmla="*/ 336 w 509"/>
                <a:gd name="T19" fmla="*/ 451 h 883"/>
                <a:gd name="T20" fmla="*/ 346 w 509"/>
                <a:gd name="T21" fmla="*/ 499 h 883"/>
                <a:gd name="T22" fmla="*/ 327 w 509"/>
                <a:gd name="T23" fmla="*/ 537 h 883"/>
                <a:gd name="T24" fmla="*/ 298 w 509"/>
                <a:gd name="T25" fmla="*/ 604 h 883"/>
                <a:gd name="T26" fmla="*/ 298 w 509"/>
                <a:gd name="T27" fmla="*/ 643 h 883"/>
                <a:gd name="T28" fmla="*/ 308 w 509"/>
                <a:gd name="T29" fmla="*/ 671 h 883"/>
                <a:gd name="T30" fmla="*/ 327 w 509"/>
                <a:gd name="T31" fmla="*/ 691 h 883"/>
                <a:gd name="T32" fmla="*/ 365 w 509"/>
                <a:gd name="T33" fmla="*/ 719 h 883"/>
                <a:gd name="T34" fmla="*/ 394 w 509"/>
                <a:gd name="T35" fmla="*/ 729 h 883"/>
                <a:gd name="T36" fmla="*/ 442 w 509"/>
                <a:gd name="T37" fmla="*/ 729 h 883"/>
                <a:gd name="T38" fmla="*/ 490 w 509"/>
                <a:gd name="T39" fmla="*/ 700 h 883"/>
                <a:gd name="T40" fmla="*/ 480 w 509"/>
                <a:gd name="T41" fmla="*/ 729 h 883"/>
                <a:gd name="T42" fmla="*/ 432 w 509"/>
                <a:gd name="T43" fmla="*/ 758 h 883"/>
                <a:gd name="T44" fmla="*/ 308 w 509"/>
                <a:gd name="T45" fmla="*/ 873 h 883"/>
                <a:gd name="T46" fmla="*/ 279 w 509"/>
                <a:gd name="T47" fmla="*/ 873 h 883"/>
                <a:gd name="T48" fmla="*/ 250 w 509"/>
                <a:gd name="T49" fmla="*/ 863 h 883"/>
                <a:gd name="T50" fmla="*/ 240 w 509"/>
                <a:gd name="T51" fmla="*/ 854 h 883"/>
                <a:gd name="T52" fmla="*/ 240 w 509"/>
                <a:gd name="T53" fmla="*/ 835 h 883"/>
                <a:gd name="T54" fmla="*/ 260 w 509"/>
                <a:gd name="T55" fmla="*/ 796 h 883"/>
                <a:gd name="T56" fmla="*/ 269 w 509"/>
                <a:gd name="T57" fmla="*/ 767 h 883"/>
                <a:gd name="T58" fmla="*/ 260 w 509"/>
                <a:gd name="T59" fmla="*/ 748 h 883"/>
                <a:gd name="T60" fmla="*/ 250 w 509"/>
                <a:gd name="T61" fmla="*/ 739 h 883"/>
                <a:gd name="T62" fmla="*/ 212 w 509"/>
                <a:gd name="T63" fmla="*/ 719 h 883"/>
                <a:gd name="T64" fmla="*/ 183 w 509"/>
                <a:gd name="T65" fmla="*/ 691 h 883"/>
                <a:gd name="T66" fmla="*/ 231 w 509"/>
                <a:gd name="T67" fmla="*/ 652 h 883"/>
                <a:gd name="T68" fmla="*/ 240 w 509"/>
                <a:gd name="T69" fmla="*/ 633 h 883"/>
                <a:gd name="T70" fmla="*/ 250 w 509"/>
                <a:gd name="T71" fmla="*/ 604 h 883"/>
                <a:gd name="T72" fmla="*/ 240 w 509"/>
                <a:gd name="T73" fmla="*/ 575 h 883"/>
                <a:gd name="T74" fmla="*/ 231 w 509"/>
                <a:gd name="T75" fmla="*/ 556 h 883"/>
                <a:gd name="T76" fmla="*/ 202 w 509"/>
                <a:gd name="T77" fmla="*/ 537 h 883"/>
                <a:gd name="T78" fmla="*/ 240 w 509"/>
                <a:gd name="T79" fmla="*/ 499 h 883"/>
                <a:gd name="T80" fmla="*/ 269 w 509"/>
                <a:gd name="T81" fmla="*/ 460 h 883"/>
                <a:gd name="T82" fmla="*/ 279 w 509"/>
                <a:gd name="T83" fmla="*/ 432 h 883"/>
                <a:gd name="T84" fmla="*/ 279 w 509"/>
                <a:gd name="T85" fmla="*/ 393 h 883"/>
                <a:gd name="T86" fmla="*/ 260 w 509"/>
                <a:gd name="T87" fmla="*/ 364 h 883"/>
                <a:gd name="T88" fmla="*/ 240 w 509"/>
                <a:gd name="T89" fmla="*/ 336 h 883"/>
                <a:gd name="T90" fmla="*/ 202 w 509"/>
                <a:gd name="T91" fmla="*/ 316 h 883"/>
                <a:gd name="T92" fmla="*/ 96 w 509"/>
                <a:gd name="T93" fmla="*/ 297 h 883"/>
                <a:gd name="T94" fmla="*/ 58 w 509"/>
                <a:gd name="T95" fmla="*/ 249 h 883"/>
                <a:gd name="T96" fmla="*/ 29 w 509"/>
                <a:gd name="T97" fmla="*/ 211 h 883"/>
                <a:gd name="T98" fmla="*/ 10 w 509"/>
                <a:gd name="T99" fmla="*/ 172 h 883"/>
                <a:gd name="T100" fmla="*/ 0 w 509"/>
                <a:gd name="T101" fmla="*/ 115 h 883"/>
                <a:gd name="T102" fmla="*/ 0 w 509"/>
                <a:gd name="T103" fmla="*/ 76 h 883"/>
                <a:gd name="T104" fmla="*/ 10 w 509"/>
                <a:gd name="T105" fmla="*/ 48 h 883"/>
                <a:gd name="T106" fmla="*/ 29 w 509"/>
                <a:gd name="T107" fmla="*/ 19 h 883"/>
                <a:gd name="T108" fmla="*/ 58 w 509"/>
                <a:gd name="T109" fmla="*/ 9 h 883"/>
                <a:gd name="T110" fmla="*/ 106 w 509"/>
                <a:gd name="T11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9" h="883">
                  <a:moveTo>
                    <a:pt x="87" y="0"/>
                  </a:moveTo>
                  <a:lnTo>
                    <a:pt x="87" y="0"/>
                  </a:lnTo>
                  <a:lnTo>
                    <a:pt x="77" y="9"/>
                  </a:lnTo>
                  <a:lnTo>
                    <a:pt x="77" y="19"/>
                  </a:lnTo>
                  <a:lnTo>
                    <a:pt x="68" y="28"/>
                  </a:lnTo>
                  <a:lnTo>
                    <a:pt x="68" y="38"/>
                  </a:lnTo>
                  <a:lnTo>
                    <a:pt x="68" y="48"/>
                  </a:lnTo>
                  <a:lnTo>
                    <a:pt x="68" y="57"/>
                  </a:lnTo>
                  <a:lnTo>
                    <a:pt x="68" y="67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96"/>
                  </a:lnTo>
                  <a:lnTo>
                    <a:pt x="68" y="105"/>
                  </a:lnTo>
                  <a:lnTo>
                    <a:pt x="68" y="115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34"/>
                  </a:lnTo>
                  <a:lnTo>
                    <a:pt x="68" y="144"/>
                  </a:lnTo>
                  <a:lnTo>
                    <a:pt x="77" y="153"/>
                  </a:lnTo>
                  <a:lnTo>
                    <a:pt x="77" y="163"/>
                  </a:lnTo>
                  <a:lnTo>
                    <a:pt x="77" y="172"/>
                  </a:lnTo>
                  <a:lnTo>
                    <a:pt x="87" y="172"/>
                  </a:lnTo>
                  <a:lnTo>
                    <a:pt x="87" y="182"/>
                  </a:lnTo>
                  <a:lnTo>
                    <a:pt x="87" y="192"/>
                  </a:lnTo>
                  <a:lnTo>
                    <a:pt x="96" y="192"/>
                  </a:lnTo>
                  <a:lnTo>
                    <a:pt x="96" y="201"/>
                  </a:lnTo>
                  <a:lnTo>
                    <a:pt x="106" y="211"/>
                  </a:lnTo>
                  <a:lnTo>
                    <a:pt x="106" y="211"/>
                  </a:lnTo>
                  <a:lnTo>
                    <a:pt x="116" y="220"/>
                  </a:lnTo>
                  <a:lnTo>
                    <a:pt x="116" y="22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35" y="240"/>
                  </a:lnTo>
                  <a:lnTo>
                    <a:pt x="144" y="240"/>
                  </a:lnTo>
                  <a:lnTo>
                    <a:pt x="144" y="249"/>
                  </a:lnTo>
                  <a:lnTo>
                    <a:pt x="154" y="249"/>
                  </a:lnTo>
                  <a:lnTo>
                    <a:pt x="164" y="259"/>
                  </a:lnTo>
                  <a:lnTo>
                    <a:pt x="173" y="268"/>
                  </a:lnTo>
                  <a:lnTo>
                    <a:pt x="202" y="288"/>
                  </a:lnTo>
                  <a:lnTo>
                    <a:pt x="231" y="307"/>
                  </a:lnTo>
                  <a:lnTo>
                    <a:pt x="240" y="316"/>
                  </a:lnTo>
                  <a:lnTo>
                    <a:pt x="250" y="326"/>
                  </a:lnTo>
                  <a:lnTo>
                    <a:pt x="269" y="336"/>
                  </a:lnTo>
                  <a:lnTo>
                    <a:pt x="279" y="345"/>
                  </a:lnTo>
                  <a:lnTo>
                    <a:pt x="288" y="355"/>
                  </a:lnTo>
                  <a:lnTo>
                    <a:pt x="298" y="355"/>
                  </a:lnTo>
                  <a:lnTo>
                    <a:pt x="298" y="364"/>
                  </a:lnTo>
                  <a:lnTo>
                    <a:pt x="308" y="364"/>
                  </a:lnTo>
                  <a:lnTo>
                    <a:pt x="308" y="374"/>
                  </a:lnTo>
                  <a:lnTo>
                    <a:pt x="317" y="384"/>
                  </a:lnTo>
                  <a:lnTo>
                    <a:pt x="317" y="384"/>
                  </a:lnTo>
                  <a:lnTo>
                    <a:pt x="317" y="393"/>
                  </a:lnTo>
                  <a:lnTo>
                    <a:pt x="327" y="403"/>
                  </a:lnTo>
                  <a:lnTo>
                    <a:pt x="327" y="403"/>
                  </a:lnTo>
                  <a:lnTo>
                    <a:pt x="327" y="412"/>
                  </a:lnTo>
                  <a:lnTo>
                    <a:pt x="336" y="422"/>
                  </a:lnTo>
                  <a:lnTo>
                    <a:pt x="336" y="432"/>
                  </a:lnTo>
                  <a:lnTo>
                    <a:pt x="336" y="441"/>
                  </a:lnTo>
                  <a:lnTo>
                    <a:pt x="336" y="441"/>
                  </a:lnTo>
                  <a:lnTo>
                    <a:pt x="336" y="451"/>
                  </a:lnTo>
                  <a:lnTo>
                    <a:pt x="346" y="460"/>
                  </a:lnTo>
                  <a:lnTo>
                    <a:pt x="346" y="470"/>
                  </a:lnTo>
                  <a:lnTo>
                    <a:pt x="346" y="479"/>
                  </a:lnTo>
                  <a:lnTo>
                    <a:pt x="346" y="489"/>
                  </a:lnTo>
                  <a:lnTo>
                    <a:pt x="346" y="489"/>
                  </a:lnTo>
                  <a:lnTo>
                    <a:pt x="346" y="499"/>
                  </a:lnTo>
                  <a:lnTo>
                    <a:pt x="336" y="499"/>
                  </a:lnTo>
                  <a:lnTo>
                    <a:pt x="336" y="508"/>
                  </a:lnTo>
                  <a:lnTo>
                    <a:pt x="336" y="508"/>
                  </a:lnTo>
                  <a:lnTo>
                    <a:pt x="336" y="518"/>
                  </a:lnTo>
                  <a:lnTo>
                    <a:pt x="336" y="527"/>
                  </a:lnTo>
                  <a:lnTo>
                    <a:pt x="327" y="537"/>
                  </a:lnTo>
                  <a:lnTo>
                    <a:pt x="317" y="556"/>
                  </a:lnTo>
                  <a:lnTo>
                    <a:pt x="317" y="566"/>
                  </a:lnTo>
                  <a:lnTo>
                    <a:pt x="317" y="575"/>
                  </a:lnTo>
                  <a:lnTo>
                    <a:pt x="308" y="585"/>
                  </a:lnTo>
                  <a:lnTo>
                    <a:pt x="308" y="595"/>
                  </a:lnTo>
                  <a:lnTo>
                    <a:pt x="298" y="604"/>
                  </a:lnTo>
                  <a:lnTo>
                    <a:pt x="298" y="604"/>
                  </a:lnTo>
                  <a:lnTo>
                    <a:pt x="298" y="614"/>
                  </a:lnTo>
                  <a:lnTo>
                    <a:pt x="298" y="623"/>
                  </a:lnTo>
                  <a:lnTo>
                    <a:pt x="298" y="623"/>
                  </a:lnTo>
                  <a:lnTo>
                    <a:pt x="298" y="633"/>
                  </a:lnTo>
                  <a:lnTo>
                    <a:pt x="298" y="643"/>
                  </a:lnTo>
                  <a:lnTo>
                    <a:pt x="298" y="643"/>
                  </a:lnTo>
                  <a:lnTo>
                    <a:pt x="298" y="652"/>
                  </a:lnTo>
                  <a:lnTo>
                    <a:pt x="298" y="652"/>
                  </a:lnTo>
                  <a:lnTo>
                    <a:pt x="298" y="662"/>
                  </a:lnTo>
                  <a:lnTo>
                    <a:pt x="308" y="662"/>
                  </a:lnTo>
                  <a:lnTo>
                    <a:pt x="308" y="671"/>
                  </a:lnTo>
                  <a:lnTo>
                    <a:pt x="308" y="671"/>
                  </a:lnTo>
                  <a:lnTo>
                    <a:pt x="308" y="681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91"/>
                  </a:lnTo>
                  <a:lnTo>
                    <a:pt x="327" y="691"/>
                  </a:lnTo>
                  <a:lnTo>
                    <a:pt x="327" y="700"/>
                  </a:lnTo>
                  <a:lnTo>
                    <a:pt x="327" y="700"/>
                  </a:lnTo>
                  <a:lnTo>
                    <a:pt x="336" y="710"/>
                  </a:lnTo>
                  <a:lnTo>
                    <a:pt x="346" y="710"/>
                  </a:lnTo>
                  <a:lnTo>
                    <a:pt x="356" y="719"/>
                  </a:lnTo>
                  <a:lnTo>
                    <a:pt x="365" y="719"/>
                  </a:lnTo>
                  <a:lnTo>
                    <a:pt x="365" y="719"/>
                  </a:lnTo>
                  <a:lnTo>
                    <a:pt x="375" y="729"/>
                  </a:lnTo>
                  <a:lnTo>
                    <a:pt x="375" y="729"/>
                  </a:lnTo>
                  <a:lnTo>
                    <a:pt x="384" y="729"/>
                  </a:lnTo>
                  <a:lnTo>
                    <a:pt x="384" y="729"/>
                  </a:lnTo>
                  <a:lnTo>
                    <a:pt x="394" y="729"/>
                  </a:lnTo>
                  <a:lnTo>
                    <a:pt x="413" y="729"/>
                  </a:lnTo>
                  <a:lnTo>
                    <a:pt x="423" y="729"/>
                  </a:lnTo>
                  <a:lnTo>
                    <a:pt x="423" y="729"/>
                  </a:lnTo>
                  <a:lnTo>
                    <a:pt x="432" y="729"/>
                  </a:lnTo>
                  <a:lnTo>
                    <a:pt x="432" y="729"/>
                  </a:lnTo>
                  <a:lnTo>
                    <a:pt x="442" y="729"/>
                  </a:lnTo>
                  <a:lnTo>
                    <a:pt x="452" y="729"/>
                  </a:lnTo>
                  <a:lnTo>
                    <a:pt x="452" y="719"/>
                  </a:lnTo>
                  <a:lnTo>
                    <a:pt x="461" y="719"/>
                  </a:lnTo>
                  <a:lnTo>
                    <a:pt x="471" y="719"/>
                  </a:lnTo>
                  <a:lnTo>
                    <a:pt x="480" y="710"/>
                  </a:lnTo>
                  <a:lnTo>
                    <a:pt x="490" y="700"/>
                  </a:lnTo>
                  <a:lnTo>
                    <a:pt x="500" y="700"/>
                  </a:lnTo>
                  <a:lnTo>
                    <a:pt x="509" y="691"/>
                  </a:lnTo>
                  <a:lnTo>
                    <a:pt x="500" y="710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80" y="729"/>
                  </a:lnTo>
                  <a:lnTo>
                    <a:pt x="471" y="729"/>
                  </a:lnTo>
                  <a:lnTo>
                    <a:pt x="471" y="729"/>
                  </a:lnTo>
                  <a:lnTo>
                    <a:pt x="461" y="739"/>
                  </a:lnTo>
                  <a:lnTo>
                    <a:pt x="452" y="739"/>
                  </a:lnTo>
                  <a:lnTo>
                    <a:pt x="442" y="748"/>
                  </a:lnTo>
                  <a:lnTo>
                    <a:pt x="432" y="758"/>
                  </a:lnTo>
                  <a:lnTo>
                    <a:pt x="432" y="758"/>
                  </a:lnTo>
                  <a:lnTo>
                    <a:pt x="413" y="777"/>
                  </a:lnTo>
                  <a:lnTo>
                    <a:pt x="365" y="815"/>
                  </a:lnTo>
                  <a:lnTo>
                    <a:pt x="346" y="844"/>
                  </a:lnTo>
                  <a:lnTo>
                    <a:pt x="327" y="863"/>
                  </a:lnTo>
                  <a:lnTo>
                    <a:pt x="308" y="873"/>
                  </a:lnTo>
                  <a:lnTo>
                    <a:pt x="308" y="873"/>
                  </a:lnTo>
                  <a:lnTo>
                    <a:pt x="308" y="883"/>
                  </a:lnTo>
                  <a:lnTo>
                    <a:pt x="308" y="883"/>
                  </a:lnTo>
                  <a:lnTo>
                    <a:pt x="298" y="883"/>
                  </a:lnTo>
                  <a:lnTo>
                    <a:pt x="298" y="883"/>
                  </a:lnTo>
                  <a:lnTo>
                    <a:pt x="279" y="873"/>
                  </a:lnTo>
                  <a:lnTo>
                    <a:pt x="279" y="873"/>
                  </a:lnTo>
                  <a:lnTo>
                    <a:pt x="269" y="873"/>
                  </a:lnTo>
                  <a:lnTo>
                    <a:pt x="269" y="873"/>
                  </a:lnTo>
                  <a:lnTo>
                    <a:pt x="260" y="873"/>
                  </a:lnTo>
                  <a:lnTo>
                    <a:pt x="260" y="863"/>
                  </a:lnTo>
                  <a:lnTo>
                    <a:pt x="250" y="863"/>
                  </a:lnTo>
                  <a:lnTo>
                    <a:pt x="250" y="863"/>
                  </a:lnTo>
                  <a:lnTo>
                    <a:pt x="240" y="863"/>
                  </a:lnTo>
                  <a:lnTo>
                    <a:pt x="240" y="854"/>
                  </a:lnTo>
                  <a:lnTo>
                    <a:pt x="240" y="854"/>
                  </a:lnTo>
                  <a:lnTo>
                    <a:pt x="240" y="854"/>
                  </a:lnTo>
                  <a:lnTo>
                    <a:pt x="240" y="854"/>
                  </a:lnTo>
                  <a:lnTo>
                    <a:pt x="240" y="844"/>
                  </a:lnTo>
                  <a:lnTo>
                    <a:pt x="231" y="844"/>
                  </a:lnTo>
                  <a:lnTo>
                    <a:pt x="231" y="844"/>
                  </a:lnTo>
                  <a:lnTo>
                    <a:pt x="231" y="844"/>
                  </a:lnTo>
                  <a:lnTo>
                    <a:pt x="231" y="835"/>
                  </a:lnTo>
                  <a:lnTo>
                    <a:pt x="240" y="835"/>
                  </a:lnTo>
                  <a:lnTo>
                    <a:pt x="240" y="825"/>
                  </a:lnTo>
                  <a:lnTo>
                    <a:pt x="240" y="825"/>
                  </a:lnTo>
                  <a:lnTo>
                    <a:pt x="240" y="815"/>
                  </a:lnTo>
                  <a:lnTo>
                    <a:pt x="240" y="815"/>
                  </a:lnTo>
                  <a:lnTo>
                    <a:pt x="250" y="806"/>
                  </a:lnTo>
                  <a:lnTo>
                    <a:pt x="260" y="796"/>
                  </a:lnTo>
                  <a:lnTo>
                    <a:pt x="260" y="796"/>
                  </a:lnTo>
                  <a:lnTo>
                    <a:pt x="260" y="787"/>
                  </a:lnTo>
                  <a:lnTo>
                    <a:pt x="260" y="787"/>
                  </a:lnTo>
                  <a:lnTo>
                    <a:pt x="269" y="777"/>
                  </a:lnTo>
                  <a:lnTo>
                    <a:pt x="269" y="777"/>
                  </a:lnTo>
                  <a:lnTo>
                    <a:pt x="269" y="767"/>
                  </a:lnTo>
                  <a:lnTo>
                    <a:pt x="269" y="767"/>
                  </a:lnTo>
                  <a:lnTo>
                    <a:pt x="269" y="767"/>
                  </a:lnTo>
                  <a:lnTo>
                    <a:pt x="269" y="758"/>
                  </a:lnTo>
                  <a:lnTo>
                    <a:pt x="269" y="758"/>
                  </a:lnTo>
                  <a:lnTo>
                    <a:pt x="269" y="758"/>
                  </a:lnTo>
                  <a:lnTo>
                    <a:pt x="260" y="748"/>
                  </a:lnTo>
                  <a:lnTo>
                    <a:pt x="260" y="748"/>
                  </a:lnTo>
                  <a:lnTo>
                    <a:pt x="260" y="748"/>
                  </a:lnTo>
                  <a:lnTo>
                    <a:pt x="260" y="739"/>
                  </a:lnTo>
                  <a:lnTo>
                    <a:pt x="260" y="739"/>
                  </a:lnTo>
                  <a:lnTo>
                    <a:pt x="250" y="739"/>
                  </a:lnTo>
                  <a:lnTo>
                    <a:pt x="250" y="739"/>
                  </a:lnTo>
                  <a:lnTo>
                    <a:pt x="250" y="729"/>
                  </a:lnTo>
                  <a:lnTo>
                    <a:pt x="240" y="729"/>
                  </a:lnTo>
                  <a:lnTo>
                    <a:pt x="231" y="719"/>
                  </a:lnTo>
                  <a:lnTo>
                    <a:pt x="231" y="719"/>
                  </a:lnTo>
                  <a:lnTo>
                    <a:pt x="221" y="719"/>
                  </a:lnTo>
                  <a:lnTo>
                    <a:pt x="212" y="719"/>
                  </a:lnTo>
                  <a:lnTo>
                    <a:pt x="202" y="710"/>
                  </a:lnTo>
                  <a:lnTo>
                    <a:pt x="192" y="710"/>
                  </a:lnTo>
                  <a:lnTo>
                    <a:pt x="173" y="710"/>
                  </a:lnTo>
                  <a:lnTo>
                    <a:pt x="183" y="700"/>
                  </a:lnTo>
                  <a:lnTo>
                    <a:pt x="183" y="700"/>
                  </a:lnTo>
                  <a:lnTo>
                    <a:pt x="183" y="691"/>
                  </a:lnTo>
                  <a:lnTo>
                    <a:pt x="192" y="691"/>
                  </a:lnTo>
                  <a:lnTo>
                    <a:pt x="192" y="681"/>
                  </a:lnTo>
                  <a:lnTo>
                    <a:pt x="212" y="671"/>
                  </a:lnTo>
                  <a:lnTo>
                    <a:pt x="221" y="662"/>
                  </a:lnTo>
                  <a:lnTo>
                    <a:pt x="221" y="662"/>
                  </a:lnTo>
                  <a:lnTo>
                    <a:pt x="231" y="652"/>
                  </a:lnTo>
                  <a:lnTo>
                    <a:pt x="231" y="643"/>
                  </a:lnTo>
                  <a:lnTo>
                    <a:pt x="240" y="643"/>
                  </a:lnTo>
                  <a:lnTo>
                    <a:pt x="240" y="633"/>
                  </a:lnTo>
                  <a:lnTo>
                    <a:pt x="240" y="633"/>
                  </a:lnTo>
                  <a:lnTo>
                    <a:pt x="240" y="633"/>
                  </a:lnTo>
                  <a:lnTo>
                    <a:pt x="240" y="633"/>
                  </a:lnTo>
                  <a:lnTo>
                    <a:pt x="250" y="623"/>
                  </a:lnTo>
                  <a:lnTo>
                    <a:pt x="250" y="623"/>
                  </a:lnTo>
                  <a:lnTo>
                    <a:pt x="250" y="623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50" y="604"/>
                  </a:lnTo>
                  <a:lnTo>
                    <a:pt x="250" y="595"/>
                  </a:lnTo>
                  <a:lnTo>
                    <a:pt x="250" y="595"/>
                  </a:lnTo>
                  <a:lnTo>
                    <a:pt x="250" y="585"/>
                  </a:lnTo>
                  <a:lnTo>
                    <a:pt x="240" y="585"/>
                  </a:lnTo>
                  <a:lnTo>
                    <a:pt x="240" y="585"/>
                  </a:lnTo>
                  <a:lnTo>
                    <a:pt x="240" y="575"/>
                  </a:lnTo>
                  <a:lnTo>
                    <a:pt x="240" y="575"/>
                  </a:lnTo>
                  <a:lnTo>
                    <a:pt x="240" y="566"/>
                  </a:lnTo>
                  <a:lnTo>
                    <a:pt x="240" y="566"/>
                  </a:lnTo>
                  <a:lnTo>
                    <a:pt x="231" y="566"/>
                  </a:lnTo>
                  <a:lnTo>
                    <a:pt x="231" y="566"/>
                  </a:lnTo>
                  <a:lnTo>
                    <a:pt x="231" y="556"/>
                  </a:lnTo>
                  <a:lnTo>
                    <a:pt x="231" y="556"/>
                  </a:lnTo>
                  <a:lnTo>
                    <a:pt x="221" y="556"/>
                  </a:lnTo>
                  <a:lnTo>
                    <a:pt x="221" y="547"/>
                  </a:lnTo>
                  <a:lnTo>
                    <a:pt x="212" y="547"/>
                  </a:lnTo>
                  <a:lnTo>
                    <a:pt x="212" y="537"/>
                  </a:lnTo>
                  <a:lnTo>
                    <a:pt x="202" y="537"/>
                  </a:lnTo>
                  <a:lnTo>
                    <a:pt x="192" y="527"/>
                  </a:lnTo>
                  <a:lnTo>
                    <a:pt x="202" y="527"/>
                  </a:lnTo>
                  <a:lnTo>
                    <a:pt x="202" y="518"/>
                  </a:lnTo>
                  <a:lnTo>
                    <a:pt x="221" y="508"/>
                  </a:lnTo>
                  <a:lnTo>
                    <a:pt x="231" y="499"/>
                  </a:lnTo>
                  <a:lnTo>
                    <a:pt x="240" y="499"/>
                  </a:lnTo>
                  <a:lnTo>
                    <a:pt x="250" y="489"/>
                  </a:lnTo>
                  <a:lnTo>
                    <a:pt x="250" y="479"/>
                  </a:lnTo>
                  <a:lnTo>
                    <a:pt x="260" y="479"/>
                  </a:lnTo>
                  <a:lnTo>
                    <a:pt x="269" y="470"/>
                  </a:lnTo>
                  <a:lnTo>
                    <a:pt x="269" y="460"/>
                  </a:lnTo>
                  <a:lnTo>
                    <a:pt x="269" y="460"/>
                  </a:lnTo>
                  <a:lnTo>
                    <a:pt x="279" y="451"/>
                  </a:lnTo>
                  <a:lnTo>
                    <a:pt x="279" y="451"/>
                  </a:lnTo>
                  <a:lnTo>
                    <a:pt x="279" y="441"/>
                  </a:lnTo>
                  <a:lnTo>
                    <a:pt x="279" y="441"/>
                  </a:lnTo>
                  <a:lnTo>
                    <a:pt x="279" y="432"/>
                  </a:lnTo>
                  <a:lnTo>
                    <a:pt x="279" y="432"/>
                  </a:lnTo>
                  <a:lnTo>
                    <a:pt x="279" y="422"/>
                  </a:lnTo>
                  <a:lnTo>
                    <a:pt x="279" y="412"/>
                  </a:lnTo>
                  <a:lnTo>
                    <a:pt x="279" y="412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393"/>
                  </a:lnTo>
                  <a:lnTo>
                    <a:pt x="269" y="384"/>
                  </a:lnTo>
                  <a:lnTo>
                    <a:pt x="269" y="384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9" y="364"/>
                  </a:lnTo>
                  <a:lnTo>
                    <a:pt x="260" y="364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50" y="355"/>
                  </a:lnTo>
                  <a:lnTo>
                    <a:pt x="250" y="345"/>
                  </a:lnTo>
                  <a:lnTo>
                    <a:pt x="250" y="345"/>
                  </a:lnTo>
                  <a:lnTo>
                    <a:pt x="240" y="336"/>
                  </a:lnTo>
                  <a:lnTo>
                    <a:pt x="231" y="326"/>
                  </a:lnTo>
                  <a:lnTo>
                    <a:pt x="221" y="326"/>
                  </a:lnTo>
                  <a:lnTo>
                    <a:pt x="221" y="326"/>
                  </a:lnTo>
                  <a:lnTo>
                    <a:pt x="212" y="326"/>
                  </a:lnTo>
                  <a:lnTo>
                    <a:pt x="212" y="316"/>
                  </a:lnTo>
                  <a:lnTo>
                    <a:pt x="202" y="316"/>
                  </a:lnTo>
                  <a:lnTo>
                    <a:pt x="192" y="307"/>
                  </a:lnTo>
                  <a:lnTo>
                    <a:pt x="183" y="307"/>
                  </a:lnTo>
                  <a:lnTo>
                    <a:pt x="173" y="307"/>
                  </a:lnTo>
                  <a:lnTo>
                    <a:pt x="125" y="326"/>
                  </a:lnTo>
                  <a:lnTo>
                    <a:pt x="96" y="307"/>
                  </a:lnTo>
                  <a:lnTo>
                    <a:pt x="96" y="297"/>
                  </a:lnTo>
                  <a:lnTo>
                    <a:pt x="87" y="297"/>
                  </a:lnTo>
                  <a:lnTo>
                    <a:pt x="77" y="288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58" y="259"/>
                  </a:lnTo>
                  <a:lnTo>
                    <a:pt x="58" y="249"/>
                  </a:lnTo>
                  <a:lnTo>
                    <a:pt x="48" y="249"/>
                  </a:lnTo>
                  <a:lnTo>
                    <a:pt x="48" y="240"/>
                  </a:lnTo>
                  <a:lnTo>
                    <a:pt x="39" y="230"/>
                  </a:lnTo>
                  <a:lnTo>
                    <a:pt x="39" y="230"/>
                  </a:lnTo>
                  <a:lnTo>
                    <a:pt x="29" y="220"/>
                  </a:lnTo>
                  <a:lnTo>
                    <a:pt x="29" y="211"/>
                  </a:lnTo>
                  <a:lnTo>
                    <a:pt x="20" y="201"/>
                  </a:lnTo>
                  <a:lnTo>
                    <a:pt x="20" y="192"/>
                  </a:lnTo>
                  <a:lnTo>
                    <a:pt x="20" y="192"/>
                  </a:lnTo>
                  <a:lnTo>
                    <a:pt x="20" y="192"/>
                  </a:lnTo>
                  <a:lnTo>
                    <a:pt x="10" y="182"/>
                  </a:lnTo>
                  <a:lnTo>
                    <a:pt x="10" y="172"/>
                  </a:lnTo>
                  <a:lnTo>
                    <a:pt x="10" y="163"/>
                  </a:lnTo>
                  <a:lnTo>
                    <a:pt x="10" y="153"/>
                  </a:lnTo>
                  <a:lnTo>
                    <a:pt x="0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15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9" y="28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8" y="9"/>
                  </a:lnTo>
                  <a:lnTo>
                    <a:pt x="68" y="9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10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6" name="Freeform 182"/>
            <p:cNvSpPr>
              <a:spLocks/>
            </p:cNvSpPr>
            <p:nvPr/>
          </p:nvSpPr>
          <p:spPr bwMode="auto">
            <a:xfrm>
              <a:off x="1066" y="3446"/>
              <a:ext cx="499" cy="250"/>
            </a:xfrm>
            <a:custGeom>
              <a:avLst/>
              <a:gdLst>
                <a:gd name="T0" fmla="*/ 0 w 499"/>
                <a:gd name="T1" fmla="*/ 0 h 250"/>
                <a:gd name="T2" fmla="*/ 19 w 499"/>
                <a:gd name="T3" fmla="*/ 29 h 250"/>
                <a:gd name="T4" fmla="*/ 28 w 499"/>
                <a:gd name="T5" fmla="*/ 38 h 250"/>
                <a:gd name="T6" fmla="*/ 38 w 499"/>
                <a:gd name="T7" fmla="*/ 38 h 250"/>
                <a:gd name="T8" fmla="*/ 57 w 499"/>
                <a:gd name="T9" fmla="*/ 48 h 250"/>
                <a:gd name="T10" fmla="*/ 57 w 499"/>
                <a:gd name="T11" fmla="*/ 48 h 250"/>
                <a:gd name="T12" fmla="*/ 76 w 499"/>
                <a:gd name="T13" fmla="*/ 48 h 250"/>
                <a:gd name="T14" fmla="*/ 96 w 499"/>
                <a:gd name="T15" fmla="*/ 48 h 250"/>
                <a:gd name="T16" fmla="*/ 134 w 499"/>
                <a:gd name="T17" fmla="*/ 48 h 250"/>
                <a:gd name="T18" fmla="*/ 153 w 499"/>
                <a:gd name="T19" fmla="*/ 58 h 250"/>
                <a:gd name="T20" fmla="*/ 172 w 499"/>
                <a:gd name="T21" fmla="*/ 58 h 250"/>
                <a:gd name="T22" fmla="*/ 192 w 499"/>
                <a:gd name="T23" fmla="*/ 67 h 250"/>
                <a:gd name="T24" fmla="*/ 211 w 499"/>
                <a:gd name="T25" fmla="*/ 67 h 250"/>
                <a:gd name="T26" fmla="*/ 240 w 499"/>
                <a:gd name="T27" fmla="*/ 77 h 250"/>
                <a:gd name="T28" fmla="*/ 278 w 499"/>
                <a:gd name="T29" fmla="*/ 96 h 250"/>
                <a:gd name="T30" fmla="*/ 316 w 499"/>
                <a:gd name="T31" fmla="*/ 115 h 250"/>
                <a:gd name="T32" fmla="*/ 336 w 499"/>
                <a:gd name="T33" fmla="*/ 115 h 250"/>
                <a:gd name="T34" fmla="*/ 355 w 499"/>
                <a:gd name="T35" fmla="*/ 125 h 250"/>
                <a:gd name="T36" fmla="*/ 374 w 499"/>
                <a:gd name="T37" fmla="*/ 125 h 250"/>
                <a:gd name="T38" fmla="*/ 393 w 499"/>
                <a:gd name="T39" fmla="*/ 125 h 250"/>
                <a:gd name="T40" fmla="*/ 412 w 499"/>
                <a:gd name="T41" fmla="*/ 125 h 250"/>
                <a:gd name="T42" fmla="*/ 432 w 499"/>
                <a:gd name="T43" fmla="*/ 125 h 250"/>
                <a:gd name="T44" fmla="*/ 451 w 499"/>
                <a:gd name="T45" fmla="*/ 125 h 250"/>
                <a:gd name="T46" fmla="*/ 460 w 499"/>
                <a:gd name="T47" fmla="*/ 173 h 250"/>
                <a:gd name="T48" fmla="*/ 489 w 499"/>
                <a:gd name="T49" fmla="*/ 173 h 250"/>
                <a:gd name="T50" fmla="*/ 499 w 499"/>
                <a:gd name="T51" fmla="*/ 182 h 250"/>
                <a:gd name="T52" fmla="*/ 499 w 499"/>
                <a:gd name="T53" fmla="*/ 192 h 250"/>
                <a:gd name="T54" fmla="*/ 489 w 499"/>
                <a:gd name="T55" fmla="*/ 202 h 250"/>
                <a:gd name="T56" fmla="*/ 480 w 499"/>
                <a:gd name="T57" fmla="*/ 211 h 250"/>
                <a:gd name="T58" fmla="*/ 480 w 499"/>
                <a:gd name="T59" fmla="*/ 221 h 250"/>
                <a:gd name="T60" fmla="*/ 470 w 499"/>
                <a:gd name="T61" fmla="*/ 230 h 250"/>
                <a:gd name="T62" fmla="*/ 460 w 499"/>
                <a:gd name="T63" fmla="*/ 230 h 250"/>
                <a:gd name="T64" fmla="*/ 441 w 499"/>
                <a:gd name="T65" fmla="*/ 240 h 250"/>
                <a:gd name="T66" fmla="*/ 432 w 499"/>
                <a:gd name="T67" fmla="*/ 240 h 250"/>
                <a:gd name="T68" fmla="*/ 412 w 499"/>
                <a:gd name="T69" fmla="*/ 240 h 250"/>
                <a:gd name="T70" fmla="*/ 393 w 499"/>
                <a:gd name="T71" fmla="*/ 250 h 250"/>
                <a:gd name="T72" fmla="*/ 374 w 499"/>
                <a:gd name="T73" fmla="*/ 250 h 250"/>
                <a:gd name="T74" fmla="*/ 355 w 499"/>
                <a:gd name="T75" fmla="*/ 250 h 250"/>
                <a:gd name="T76" fmla="*/ 336 w 499"/>
                <a:gd name="T77" fmla="*/ 250 h 250"/>
                <a:gd name="T78" fmla="*/ 316 w 499"/>
                <a:gd name="T79" fmla="*/ 240 h 250"/>
                <a:gd name="T80" fmla="*/ 297 w 499"/>
                <a:gd name="T81" fmla="*/ 240 h 250"/>
                <a:gd name="T82" fmla="*/ 288 w 499"/>
                <a:gd name="T83" fmla="*/ 230 h 250"/>
                <a:gd name="T84" fmla="*/ 268 w 499"/>
                <a:gd name="T85" fmla="*/ 221 h 250"/>
                <a:gd name="T86" fmla="*/ 249 w 499"/>
                <a:gd name="T87" fmla="*/ 211 h 250"/>
                <a:gd name="T88" fmla="*/ 240 w 499"/>
                <a:gd name="T89" fmla="*/ 202 h 250"/>
                <a:gd name="T90" fmla="*/ 211 w 499"/>
                <a:gd name="T91" fmla="*/ 173 h 250"/>
                <a:gd name="T92" fmla="*/ 182 w 499"/>
                <a:gd name="T93" fmla="*/ 144 h 250"/>
                <a:gd name="T94" fmla="*/ 134 w 499"/>
                <a:gd name="T95" fmla="*/ 106 h 250"/>
                <a:gd name="T96" fmla="*/ 124 w 499"/>
                <a:gd name="T97" fmla="*/ 86 h 250"/>
                <a:gd name="T98" fmla="*/ 105 w 499"/>
                <a:gd name="T99" fmla="*/ 77 h 250"/>
                <a:gd name="T100" fmla="*/ 0 w 499"/>
                <a:gd name="T10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99" h="250">
                  <a:moveTo>
                    <a:pt x="0" y="0"/>
                  </a:moveTo>
                  <a:lnTo>
                    <a:pt x="0" y="0"/>
                  </a:lnTo>
                  <a:lnTo>
                    <a:pt x="9" y="19"/>
                  </a:lnTo>
                  <a:lnTo>
                    <a:pt x="19" y="29"/>
                  </a:lnTo>
                  <a:lnTo>
                    <a:pt x="28" y="29"/>
                  </a:lnTo>
                  <a:lnTo>
                    <a:pt x="2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8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67" y="48"/>
                  </a:lnTo>
                  <a:lnTo>
                    <a:pt x="76" y="48"/>
                  </a:lnTo>
                  <a:lnTo>
                    <a:pt x="86" y="48"/>
                  </a:lnTo>
                  <a:lnTo>
                    <a:pt x="96" y="48"/>
                  </a:lnTo>
                  <a:lnTo>
                    <a:pt x="124" y="48"/>
                  </a:lnTo>
                  <a:lnTo>
                    <a:pt x="134" y="48"/>
                  </a:lnTo>
                  <a:lnTo>
                    <a:pt x="144" y="48"/>
                  </a:lnTo>
                  <a:lnTo>
                    <a:pt x="153" y="58"/>
                  </a:lnTo>
                  <a:lnTo>
                    <a:pt x="163" y="58"/>
                  </a:lnTo>
                  <a:lnTo>
                    <a:pt x="172" y="58"/>
                  </a:lnTo>
                  <a:lnTo>
                    <a:pt x="182" y="58"/>
                  </a:lnTo>
                  <a:lnTo>
                    <a:pt x="192" y="67"/>
                  </a:lnTo>
                  <a:lnTo>
                    <a:pt x="201" y="67"/>
                  </a:lnTo>
                  <a:lnTo>
                    <a:pt x="211" y="67"/>
                  </a:lnTo>
                  <a:lnTo>
                    <a:pt x="220" y="77"/>
                  </a:lnTo>
                  <a:lnTo>
                    <a:pt x="240" y="77"/>
                  </a:lnTo>
                  <a:lnTo>
                    <a:pt x="259" y="86"/>
                  </a:lnTo>
                  <a:lnTo>
                    <a:pt x="278" y="96"/>
                  </a:lnTo>
                  <a:lnTo>
                    <a:pt x="297" y="106"/>
                  </a:lnTo>
                  <a:lnTo>
                    <a:pt x="316" y="115"/>
                  </a:lnTo>
                  <a:lnTo>
                    <a:pt x="326" y="115"/>
                  </a:lnTo>
                  <a:lnTo>
                    <a:pt x="336" y="115"/>
                  </a:lnTo>
                  <a:lnTo>
                    <a:pt x="345" y="125"/>
                  </a:lnTo>
                  <a:lnTo>
                    <a:pt x="355" y="125"/>
                  </a:lnTo>
                  <a:lnTo>
                    <a:pt x="364" y="125"/>
                  </a:lnTo>
                  <a:lnTo>
                    <a:pt x="374" y="125"/>
                  </a:lnTo>
                  <a:lnTo>
                    <a:pt x="393" y="125"/>
                  </a:lnTo>
                  <a:lnTo>
                    <a:pt x="393" y="125"/>
                  </a:lnTo>
                  <a:lnTo>
                    <a:pt x="403" y="125"/>
                  </a:lnTo>
                  <a:lnTo>
                    <a:pt x="412" y="125"/>
                  </a:lnTo>
                  <a:lnTo>
                    <a:pt x="422" y="125"/>
                  </a:lnTo>
                  <a:lnTo>
                    <a:pt x="432" y="125"/>
                  </a:lnTo>
                  <a:lnTo>
                    <a:pt x="441" y="125"/>
                  </a:lnTo>
                  <a:lnTo>
                    <a:pt x="451" y="125"/>
                  </a:lnTo>
                  <a:lnTo>
                    <a:pt x="451" y="182"/>
                  </a:lnTo>
                  <a:lnTo>
                    <a:pt x="460" y="173"/>
                  </a:lnTo>
                  <a:lnTo>
                    <a:pt x="480" y="173"/>
                  </a:lnTo>
                  <a:lnTo>
                    <a:pt x="489" y="173"/>
                  </a:lnTo>
                  <a:lnTo>
                    <a:pt x="499" y="182"/>
                  </a:lnTo>
                  <a:lnTo>
                    <a:pt x="499" y="182"/>
                  </a:lnTo>
                  <a:lnTo>
                    <a:pt x="499" y="192"/>
                  </a:lnTo>
                  <a:lnTo>
                    <a:pt x="499" y="19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11"/>
                  </a:lnTo>
                  <a:lnTo>
                    <a:pt x="480" y="211"/>
                  </a:lnTo>
                  <a:lnTo>
                    <a:pt x="480" y="221"/>
                  </a:lnTo>
                  <a:lnTo>
                    <a:pt x="480" y="221"/>
                  </a:lnTo>
                  <a:lnTo>
                    <a:pt x="470" y="221"/>
                  </a:lnTo>
                  <a:lnTo>
                    <a:pt x="470" y="230"/>
                  </a:lnTo>
                  <a:lnTo>
                    <a:pt x="460" y="230"/>
                  </a:lnTo>
                  <a:lnTo>
                    <a:pt x="460" y="230"/>
                  </a:lnTo>
                  <a:lnTo>
                    <a:pt x="451" y="230"/>
                  </a:lnTo>
                  <a:lnTo>
                    <a:pt x="441" y="240"/>
                  </a:lnTo>
                  <a:lnTo>
                    <a:pt x="441" y="240"/>
                  </a:lnTo>
                  <a:lnTo>
                    <a:pt x="432" y="240"/>
                  </a:lnTo>
                  <a:lnTo>
                    <a:pt x="422" y="240"/>
                  </a:lnTo>
                  <a:lnTo>
                    <a:pt x="412" y="240"/>
                  </a:lnTo>
                  <a:lnTo>
                    <a:pt x="412" y="250"/>
                  </a:lnTo>
                  <a:lnTo>
                    <a:pt x="393" y="250"/>
                  </a:lnTo>
                  <a:lnTo>
                    <a:pt x="384" y="250"/>
                  </a:lnTo>
                  <a:lnTo>
                    <a:pt x="374" y="250"/>
                  </a:lnTo>
                  <a:lnTo>
                    <a:pt x="374" y="250"/>
                  </a:lnTo>
                  <a:lnTo>
                    <a:pt x="355" y="250"/>
                  </a:lnTo>
                  <a:lnTo>
                    <a:pt x="345" y="250"/>
                  </a:lnTo>
                  <a:lnTo>
                    <a:pt x="336" y="250"/>
                  </a:lnTo>
                  <a:lnTo>
                    <a:pt x="326" y="250"/>
                  </a:lnTo>
                  <a:lnTo>
                    <a:pt x="316" y="240"/>
                  </a:lnTo>
                  <a:lnTo>
                    <a:pt x="307" y="240"/>
                  </a:lnTo>
                  <a:lnTo>
                    <a:pt x="297" y="240"/>
                  </a:lnTo>
                  <a:lnTo>
                    <a:pt x="297" y="240"/>
                  </a:lnTo>
                  <a:lnTo>
                    <a:pt x="288" y="230"/>
                  </a:lnTo>
                  <a:lnTo>
                    <a:pt x="278" y="230"/>
                  </a:lnTo>
                  <a:lnTo>
                    <a:pt x="268" y="221"/>
                  </a:lnTo>
                  <a:lnTo>
                    <a:pt x="259" y="211"/>
                  </a:lnTo>
                  <a:lnTo>
                    <a:pt x="249" y="211"/>
                  </a:lnTo>
                  <a:lnTo>
                    <a:pt x="240" y="202"/>
                  </a:lnTo>
                  <a:lnTo>
                    <a:pt x="240" y="202"/>
                  </a:lnTo>
                  <a:lnTo>
                    <a:pt x="230" y="192"/>
                  </a:lnTo>
                  <a:lnTo>
                    <a:pt x="211" y="173"/>
                  </a:lnTo>
                  <a:lnTo>
                    <a:pt x="192" y="163"/>
                  </a:lnTo>
                  <a:lnTo>
                    <a:pt x="182" y="144"/>
                  </a:lnTo>
                  <a:lnTo>
                    <a:pt x="153" y="115"/>
                  </a:lnTo>
                  <a:lnTo>
                    <a:pt x="134" y="106"/>
                  </a:lnTo>
                  <a:lnTo>
                    <a:pt x="134" y="96"/>
                  </a:lnTo>
                  <a:lnTo>
                    <a:pt x="124" y="86"/>
                  </a:lnTo>
                  <a:lnTo>
                    <a:pt x="115" y="77"/>
                  </a:lnTo>
                  <a:lnTo>
                    <a:pt x="105" y="77"/>
                  </a:lnTo>
                  <a:lnTo>
                    <a:pt x="105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7" name="Freeform 183"/>
            <p:cNvSpPr>
              <a:spLocks/>
            </p:cNvSpPr>
            <p:nvPr/>
          </p:nvSpPr>
          <p:spPr bwMode="auto">
            <a:xfrm>
              <a:off x="3753" y="2659"/>
              <a:ext cx="922" cy="1027"/>
            </a:xfrm>
            <a:custGeom>
              <a:avLst/>
              <a:gdLst>
                <a:gd name="T0" fmla="*/ 471 w 922"/>
                <a:gd name="T1" fmla="*/ 0 h 1027"/>
                <a:gd name="T2" fmla="*/ 528 w 922"/>
                <a:gd name="T3" fmla="*/ 38 h 1027"/>
                <a:gd name="T4" fmla="*/ 557 w 922"/>
                <a:gd name="T5" fmla="*/ 67 h 1027"/>
                <a:gd name="T6" fmla="*/ 586 w 922"/>
                <a:gd name="T7" fmla="*/ 125 h 1027"/>
                <a:gd name="T8" fmla="*/ 576 w 922"/>
                <a:gd name="T9" fmla="*/ 182 h 1027"/>
                <a:gd name="T10" fmla="*/ 547 w 922"/>
                <a:gd name="T11" fmla="*/ 230 h 1027"/>
                <a:gd name="T12" fmla="*/ 490 w 922"/>
                <a:gd name="T13" fmla="*/ 307 h 1027"/>
                <a:gd name="T14" fmla="*/ 519 w 922"/>
                <a:gd name="T15" fmla="*/ 326 h 1027"/>
                <a:gd name="T16" fmla="*/ 595 w 922"/>
                <a:gd name="T17" fmla="*/ 269 h 1027"/>
                <a:gd name="T18" fmla="*/ 643 w 922"/>
                <a:gd name="T19" fmla="*/ 221 h 1027"/>
                <a:gd name="T20" fmla="*/ 682 w 922"/>
                <a:gd name="T21" fmla="*/ 192 h 1027"/>
                <a:gd name="T22" fmla="*/ 749 w 922"/>
                <a:gd name="T23" fmla="*/ 192 h 1027"/>
                <a:gd name="T24" fmla="*/ 816 w 922"/>
                <a:gd name="T25" fmla="*/ 230 h 1027"/>
                <a:gd name="T26" fmla="*/ 864 w 922"/>
                <a:gd name="T27" fmla="*/ 307 h 1027"/>
                <a:gd name="T28" fmla="*/ 845 w 922"/>
                <a:gd name="T29" fmla="*/ 413 h 1027"/>
                <a:gd name="T30" fmla="*/ 797 w 922"/>
                <a:gd name="T31" fmla="*/ 461 h 1027"/>
                <a:gd name="T32" fmla="*/ 864 w 922"/>
                <a:gd name="T33" fmla="*/ 489 h 1027"/>
                <a:gd name="T34" fmla="*/ 912 w 922"/>
                <a:gd name="T35" fmla="*/ 547 h 1027"/>
                <a:gd name="T36" fmla="*/ 922 w 922"/>
                <a:gd name="T37" fmla="*/ 614 h 1027"/>
                <a:gd name="T38" fmla="*/ 883 w 922"/>
                <a:gd name="T39" fmla="*/ 633 h 1027"/>
                <a:gd name="T40" fmla="*/ 883 w 922"/>
                <a:gd name="T41" fmla="*/ 681 h 1027"/>
                <a:gd name="T42" fmla="*/ 893 w 922"/>
                <a:gd name="T43" fmla="*/ 777 h 1027"/>
                <a:gd name="T44" fmla="*/ 845 w 922"/>
                <a:gd name="T45" fmla="*/ 835 h 1027"/>
                <a:gd name="T46" fmla="*/ 711 w 922"/>
                <a:gd name="T47" fmla="*/ 921 h 1027"/>
                <a:gd name="T48" fmla="*/ 624 w 922"/>
                <a:gd name="T49" fmla="*/ 998 h 1027"/>
                <a:gd name="T50" fmla="*/ 547 w 922"/>
                <a:gd name="T51" fmla="*/ 1027 h 1027"/>
                <a:gd name="T52" fmla="*/ 471 w 922"/>
                <a:gd name="T53" fmla="*/ 1027 h 1027"/>
                <a:gd name="T54" fmla="*/ 423 w 922"/>
                <a:gd name="T55" fmla="*/ 1008 h 1027"/>
                <a:gd name="T56" fmla="*/ 384 w 922"/>
                <a:gd name="T57" fmla="*/ 979 h 1027"/>
                <a:gd name="T58" fmla="*/ 375 w 922"/>
                <a:gd name="T59" fmla="*/ 921 h 1027"/>
                <a:gd name="T60" fmla="*/ 365 w 922"/>
                <a:gd name="T61" fmla="*/ 845 h 1027"/>
                <a:gd name="T62" fmla="*/ 317 w 922"/>
                <a:gd name="T63" fmla="*/ 797 h 1027"/>
                <a:gd name="T64" fmla="*/ 307 w 922"/>
                <a:gd name="T65" fmla="*/ 768 h 1027"/>
                <a:gd name="T66" fmla="*/ 317 w 922"/>
                <a:gd name="T67" fmla="*/ 739 h 1027"/>
                <a:gd name="T68" fmla="*/ 307 w 922"/>
                <a:gd name="T69" fmla="*/ 768 h 1027"/>
                <a:gd name="T70" fmla="*/ 307 w 922"/>
                <a:gd name="T71" fmla="*/ 825 h 1027"/>
                <a:gd name="T72" fmla="*/ 336 w 922"/>
                <a:gd name="T73" fmla="*/ 873 h 1027"/>
                <a:gd name="T74" fmla="*/ 250 w 922"/>
                <a:gd name="T75" fmla="*/ 921 h 1027"/>
                <a:gd name="T76" fmla="*/ 173 w 922"/>
                <a:gd name="T77" fmla="*/ 912 h 1027"/>
                <a:gd name="T78" fmla="*/ 77 w 922"/>
                <a:gd name="T79" fmla="*/ 883 h 1027"/>
                <a:gd name="T80" fmla="*/ 29 w 922"/>
                <a:gd name="T81" fmla="*/ 835 h 1027"/>
                <a:gd name="T82" fmla="*/ 20 w 922"/>
                <a:gd name="T83" fmla="*/ 797 h 1027"/>
                <a:gd name="T84" fmla="*/ 39 w 922"/>
                <a:gd name="T85" fmla="*/ 739 h 1027"/>
                <a:gd name="T86" fmla="*/ 67 w 922"/>
                <a:gd name="T87" fmla="*/ 691 h 1027"/>
                <a:gd name="T88" fmla="*/ 29 w 922"/>
                <a:gd name="T89" fmla="*/ 643 h 1027"/>
                <a:gd name="T90" fmla="*/ 0 w 922"/>
                <a:gd name="T91" fmla="*/ 595 h 1027"/>
                <a:gd name="T92" fmla="*/ 0 w 922"/>
                <a:gd name="T93" fmla="*/ 509 h 1027"/>
                <a:gd name="T94" fmla="*/ 10 w 922"/>
                <a:gd name="T95" fmla="*/ 461 h 1027"/>
                <a:gd name="T96" fmla="*/ 48 w 922"/>
                <a:gd name="T97" fmla="*/ 422 h 1027"/>
                <a:gd name="T98" fmla="*/ 106 w 922"/>
                <a:gd name="T99" fmla="*/ 394 h 1027"/>
                <a:gd name="T100" fmla="*/ 173 w 922"/>
                <a:gd name="T101" fmla="*/ 384 h 1027"/>
                <a:gd name="T102" fmla="*/ 202 w 922"/>
                <a:gd name="T103" fmla="*/ 374 h 1027"/>
                <a:gd name="T104" fmla="*/ 250 w 922"/>
                <a:gd name="T105" fmla="*/ 278 h 1027"/>
                <a:gd name="T106" fmla="*/ 279 w 922"/>
                <a:gd name="T107" fmla="*/ 96 h 1027"/>
                <a:gd name="T108" fmla="*/ 307 w 922"/>
                <a:gd name="T109" fmla="*/ 19 h 1027"/>
                <a:gd name="T110" fmla="*/ 317 w 922"/>
                <a:gd name="T111" fmla="*/ 0 h 1027"/>
                <a:gd name="T112" fmla="*/ 423 w 922"/>
                <a:gd name="T113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22" h="1027">
                  <a:moveTo>
                    <a:pt x="423" y="0"/>
                  </a:moveTo>
                  <a:lnTo>
                    <a:pt x="423" y="0"/>
                  </a:lnTo>
                  <a:lnTo>
                    <a:pt x="432" y="0"/>
                  </a:lnTo>
                  <a:lnTo>
                    <a:pt x="451" y="0"/>
                  </a:lnTo>
                  <a:lnTo>
                    <a:pt x="461" y="0"/>
                  </a:lnTo>
                  <a:lnTo>
                    <a:pt x="471" y="0"/>
                  </a:lnTo>
                  <a:lnTo>
                    <a:pt x="480" y="10"/>
                  </a:lnTo>
                  <a:lnTo>
                    <a:pt x="490" y="10"/>
                  </a:lnTo>
                  <a:lnTo>
                    <a:pt x="509" y="19"/>
                  </a:lnTo>
                  <a:lnTo>
                    <a:pt x="519" y="29"/>
                  </a:lnTo>
                  <a:lnTo>
                    <a:pt x="528" y="29"/>
                  </a:lnTo>
                  <a:lnTo>
                    <a:pt x="528" y="38"/>
                  </a:lnTo>
                  <a:lnTo>
                    <a:pt x="538" y="38"/>
                  </a:lnTo>
                  <a:lnTo>
                    <a:pt x="538" y="48"/>
                  </a:lnTo>
                  <a:lnTo>
                    <a:pt x="547" y="48"/>
                  </a:lnTo>
                  <a:lnTo>
                    <a:pt x="547" y="58"/>
                  </a:lnTo>
                  <a:lnTo>
                    <a:pt x="557" y="58"/>
                  </a:lnTo>
                  <a:lnTo>
                    <a:pt x="557" y="67"/>
                  </a:lnTo>
                  <a:lnTo>
                    <a:pt x="567" y="77"/>
                  </a:lnTo>
                  <a:lnTo>
                    <a:pt x="576" y="86"/>
                  </a:lnTo>
                  <a:lnTo>
                    <a:pt x="576" y="96"/>
                  </a:lnTo>
                  <a:lnTo>
                    <a:pt x="576" y="106"/>
                  </a:lnTo>
                  <a:lnTo>
                    <a:pt x="586" y="125"/>
                  </a:lnTo>
                  <a:lnTo>
                    <a:pt x="586" y="125"/>
                  </a:lnTo>
                  <a:lnTo>
                    <a:pt x="586" y="134"/>
                  </a:lnTo>
                  <a:lnTo>
                    <a:pt x="586" y="144"/>
                  </a:lnTo>
                  <a:lnTo>
                    <a:pt x="586" y="154"/>
                  </a:lnTo>
                  <a:lnTo>
                    <a:pt x="586" y="163"/>
                  </a:lnTo>
                  <a:lnTo>
                    <a:pt x="576" y="173"/>
                  </a:lnTo>
                  <a:lnTo>
                    <a:pt x="576" y="182"/>
                  </a:lnTo>
                  <a:lnTo>
                    <a:pt x="576" y="182"/>
                  </a:lnTo>
                  <a:lnTo>
                    <a:pt x="576" y="192"/>
                  </a:lnTo>
                  <a:lnTo>
                    <a:pt x="567" y="202"/>
                  </a:lnTo>
                  <a:lnTo>
                    <a:pt x="567" y="211"/>
                  </a:lnTo>
                  <a:lnTo>
                    <a:pt x="557" y="230"/>
                  </a:lnTo>
                  <a:lnTo>
                    <a:pt x="547" y="230"/>
                  </a:lnTo>
                  <a:lnTo>
                    <a:pt x="547" y="240"/>
                  </a:lnTo>
                  <a:lnTo>
                    <a:pt x="538" y="250"/>
                  </a:lnTo>
                  <a:lnTo>
                    <a:pt x="528" y="259"/>
                  </a:lnTo>
                  <a:lnTo>
                    <a:pt x="519" y="269"/>
                  </a:lnTo>
                  <a:lnTo>
                    <a:pt x="499" y="288"/>
                  </a:lnTo>
                  <a:lnTo>
                    <a:pt x="490" y="307"/>
                  </a:lnTo>
                  <a:lnTo>
                    <a:pt x="480" y="317"/>
                  </a:lnTo>
                  <a:lnTo>
                    <a:pt x="480" y="326"/>
                  </a:lnTo>
                  <a:lnTo>
                    <a:pt x="471" y="336"/>
                  </a:lnTo>
                  <a:lnTo>
                    <a:pt x="490" y="326"/>
                  </a:lnTo>
                  <a:lnTo>
                    <a:pt x="499" y="326"/>
                  </a:lnTo>
                  <a:lnTo>
                    <a:pt x="519" y="326"/>
                  </a:lnTo>
                  <a:lnTo>
                    <a:pt x="538" y="317"/>
                  </a:lnTo>
                  <a:lnTo>
                    <a:pt x="547" y="307"/>
                  </a:lnTo>
                  <a:lnTo>
                    <a:pt x="557" y="307"/>
                  </a:lnTo>
                  <a:lnTo>
                    <a:pt x="576" y="288"/>
                  </a:lnTo>
                  <a:lnTo>
                    <a:pt x="586" y="278"/>
                  </a:lnTo>
                  <a:lnTo>
                    <a:pt x="595" y="269"/>
                  </a:lnTo>
                  <a:lnTo>
                    <a:pt x="605" y="259"/>
                  </a:lnTo>
                  <a:lnTo>
                    <a:pt x="624" y="250"/>
                  </a:lnTo>
                  <a:lnTo>
                    <a:pt x="624" y="240"/>
                  </a:lnTo>
                  <a:lnTo>
                    <a:pt x="634" y="240"/>
                  </a:lnTo>
                  <a:lnTo>
                    <a:pt x="634" y="230"/>
                  </a:lnTo>
                  <a:lnTo>
                    <a:pt x="643" y="221"/>
                  </a:lnTo>
                  <a:lnTo>
                    <a:pt x="653" y="211"/>
                  </a:lnTo>
                  <a:lnTo>
                    <a:pt x="663" y="202"/>
                  </a:lnTo>
                  <a:lnTo>
                    <a:pt x="663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82" y="192"/>
                  </a:lnTo>
                  <a:lnTo>
                    <a:pt x="691" y="192"/>
                  </a:lnTo>
                  <a:lnTo>
                    <a:pt x="691" y="182"/>
                  </a:lnTo>
                  <a:lnTo>
                    <a:pt x="701" y="182"/>
                  </a:lnTo>
                  <a:lnTo>
                    <a:pt x="720" y="182"/>
                  </a:lnTo>
                  <a:lnTo>
                    <a:pt x="730" y="192"/>
                  </a:lnTo>
                  <a:lnTo>
                    <a:pt x="749" y="192"/>
                  </a:lnTo>
                  <a:lnTo>
                    <a:pt x="759" y="202"/>
                  </a:lnTo>
                  <a:lnTo>
                    <a:pt x="768" y="202"/>
                  </a:lnTo>
                  <a:lnTo>
                    <a:pt x="778" y="202"/>
                  </a:lnTo>
                  <a:lnTo>
                    <a:pt x="787" y="211"/>
                  </a:lnTo>
                  <a:lnTo>
                    <a:pt x="807" y="221"/>
                  </a:lnTo>
                  <a:lnTo>
                    <a:pt x="816" y="230"/>
                  </a:lnTo>
                  <a:lnTo>
                    <a:pt x="826" y="250"/>
                  </a:lnTo>
                  <a:lnTo>
                    <a:pt x="835" y="259"/>
                  </a:lnTo>
                  <a:lnTo>
                    <a:pt x="845" y="269"/>
                  </a:lnTo>
                  <a:lnTo>
                    <a:pt x="855" y="278"/>
                  </a:lnTo>
                  <a:lnTo>
                    <a:pt x="864" y="298"/>
                  </a:lnTo>
                  <a:lnTo>
                    <a:pt x="864" y="307"/>
                  </a:lnTo>
                  <a:lnTo>
                    <a:pt x="864" y="326"/>
                  </a:lnTo>
                  <a:lnTo>
                    <a:pt x="864" y="336"/>
                  </a:lnTo>
                  <a:lnTo>
                    <a:pt x="864" y="355"/>
                  </a:lnTo>
                  <a:lnTo>
                    <a:pt x="864" y="374"/>
                  </a:lnTo>
                  <a:lnTo>
                    <a:pt x="855" y="394"/>
                  </a:lnTo>
                  <a:lnTo>
                    <a:pt x="845" y="413"/>
                  </a:lnTo>
                  <a:lnTo>
                    <a:pt x="835" y="413"/>
                  </a:lnTo>
                  <a:lnTo>
                    <a:pt x="826" y="422"/>
                  </a:lnTo>
                  <a:lnTo>
                    <a:pt x="816" y="442"/>
                  </a:lnTo>
                  <a:lnTo>
                    <a:pt x="807" y="451"/>
                  </a:lnTo>
                  <a:lnTo>
                    <a:pt x="797" y="451"/>
                  </a:lnTo>
                  <a:lnTo>
                    <a:pt x="797" y="461"/>
                  </a:lnTo>
                  <a:lnTo>
                    <a:pt x="807" y="461"/>
                  </a:lnTo>
                  <a:lnTo>
                    <a:pt x="816" y="461"/>
                  </a:lnTo>
                  <a:lnTo>
                    <a:pt x="835" y="470"/>
                  </a:lnTo>
                  <a:lnTo>
                    <a:pt x="845" y="470"/>
                  </a:lnTo>
                  <a:lnTo>
                    <a:pt x="855" y="480"/>
                  </a:lnTo>
                  <a:lnTo>
                    <a:pt x="864" y="489"/>
                  </a:lnTo>
                  <a:lnTo>
                    <a:pt x="874" y="489"/>
                  </a:lnTo>
                  <a:lnTo>
                    <a:pt x="883" y="499"/>
                  </a:lnTo>
                  <a:lnTo>
                    <a:pt x="893" y="509"/>
                  </a:lnTo>
                  <a:lnTo>
                    <a:pt x="903" y="518"/>
                  </a:lnTo>
                  <a:lnTo>
                    <a:pt x="903" y="528"/>
                  </a:lnTo>
                  <a:lnTo>
                    <a:pt x="912" y="547"/>
                  </a:lnTo>
                  <a:lnTo>
                    <a:pt x="912" y="557"/>
                  </a:lnTo>
                  <a:lnTo>
                    <a:pt x="912" y="566"/>
                  </a:lnTo>
                  <a:lnTo>
                    <a:pt x="922" y="585"/>
                  </a:lnTo>
                  <a:lnTo>
                    <a:pt x="922" y="595"/>
                  </a:lnTo>
                  <a:lnTo>
                    <a:pt x="922" y="605"/>
                  </a:lnTo>
                  <a:lnTo>
                    <a:pt x="922" y="614"/>
                  </a:lnTo>
                  <a:lnTo>
                    <a:pt x="912" y="614"/>
                  </a:lnTo>
                  <a:lnTo>
                    <a:pt x="903" y="624"/>
                  </a:lnTo>
                  <a:lnTo>
                    <a:pt x="893" y="624"/>
                  </a:lnTo>
                  <a:lnTo>
                    <a:pt x="893" y="624"/>
                  </a:lnTo>
                  <a:lnTo>
                    <a:pt x="883" y="633"/>
                  </a:lnTo>
                  <a:lnTo>
                    <a:pt x="883" y="633"/>
                  </a:lnTo>
                  <a:lnTo>
                    <a:pt x="874" y="633"/>
                  </a:lnTo>
                  <a:lnTo>
                    <a:pt x="874" y="643"/>
                  </a:lnTo>
                  <a:lnTo>
                    <a:pt x="874" y="653"/>
                  </a:lnTo>
                  <a:lnTo>
                    <a:pt x="874" y="653"/>
                  </a:lnTo>
                  <a:lnTo>
                    <a:pt x="883" y="662"/>
                  </a:lnTo>
                  <a:lnTo>
                    <a:pt x="883" y="681"/>
                  </a:lnTo>
                  <a:lnTo>
                    <a:pt x="893" y="701"/>
                  </a:lnTo>
                  <a:lnTo>
                    <a:pt x="903" y="710"/>
                  </a:lnTo>
                  <a:lnTo>
                    <a:pt x="903" y="720"/>
                  </a:lnTo>
                  <a:lnTo>
                    <a:pt x="903" y="749"/>
                  </a:lnTo>
                  <a:lnTo>
                    <a:pt x="893" y="758"/>
                  </a:lnTo>
                  <a:lnTo>
                    <a:pt x="893" y="777"/>
                  </a:lnTo>
                  <a:lnTo>
                    <a:pt x="883" y="787"/>
                  </a:lnTo>
                  <a:lnTo>
                    <a:pt x="883" y="806"/>
                  </a:lnTo>
                  <a:lnTo>
                    <a:pt x="874" y="816"/>
                  </a:lnTo>
                  <a:lnTo>
                    <a:pt x="864" y="816"/>
                  </a:lnTo>
                  <a:lnTo>
                    <a:pt x="855" y="825"/>
                  </a:lnTo>
                  <a:lnTo>
                    <a:pt x="845" y="835"/>
                  </a:lnTo>
                  <a:lnTo>
                    <a:pt x="835" y="845"/>
                  </a:lnTo>
                  <a:lnTo>
                    <a:pt x="807" y="854"/>
                  </a:lnTo>
                  <a:lnTo>
                    <a:pt x="787" y="864"/>
                  </a:lnTo>
                  <a:lnTo>
                    <a:pt x="768" y="873"/>
                  </a:lnTo>
                  <a:lnTo>
                    <a:pt x="759" y="883"/>
                  </a:lnTo>
                  <a:lnTo>
                    <a:pt x="711" y="921"/>
                  </a:lnTo>
                  <a:lnTo>
                    <a:pt x="701" y="941"/>
                  </a:lnTo>
                  <a:lnTo>
                    <a:pt x="682" y="950"/>
                  </a:lnTo>
                  <a:lnTo>
                    <a:pt x="672" y="960"/>
                  </a:lnTo>
                  <a:lnTo>
                    <a:pt x="653" y="969"/>
                  </a:lnTo>
                  <a:lnTo>
                    <a:pt x="634" y="979"/>
                  </a:lnTo>
                  <a:lnTo>
                    <a:pt x="624" y="998"/>
                  </a:lnTo>
                  <a:lnTo>
                    <a:pt x="605" y="1008"/>
                  </a:lnTo>
                  <a:lnTo>
                    <a:pt x="586" y="1008"/>
                  </a:lnTo>
                  <a:lnTo>
                    <a:pt x="567" y="1017"/>
                  </a:lnTo>
                  <a:lnTo>
                    <a:pt x="557" y="1017"/>
                  </a:lnTo>
                  <a:lnTo>
                    <a:pt x="557" y="1027"/>
                  </a:lnTo>
                  <a:lnTo>
                    <a:pt x="547" y="1027"/>
                  </a:lnTo>
                  <a:lnTo>
                    <a:pt x="538" y="1027"/>
                  </a:lnTo>
                  <a:lnTo>
                    <a:pt x="528" y="1027"/>
                  </a:lnTo>
                  <a:lnTo>
                    <a:pt x="519" y="1027"/>
                  </a:lnTo>
                  <a:lnTo>
                    <a:pt x="499" y="1027"/>
                  </a:lnTo>
                  <a:lnTo>
                    <a:pt x="490" y="1027"/>
                  </a:lnTo>
                  <a:lnTo>
                    <a:pt x="471" y="1027"/>
                  </a:lnTo>
                  <a:lnTo>
                    <a:pt x="461" y="1027"/>
                  </a:lnTo>
                  <a:lnTo>
                    <a:pt x="461" y="1027"/>
                  </a:lnTo>
                  <a:lnTo>
                    <a:pt x="451" y="1017"/>
                  </a:lnTo>
                  <a:lnTo>
                    <a:pt x="442" y="1017"/>
                  </a:lnTo>
                  <a:lnTo>
                    <a:pt x="423" y="1008"/>
                  </a:lnTo>
                  <a:lnTo>
                    <a:pt x="423" y="1008"/>
                  </a:lnTo>
                  <a:lnTo>
                    <a:pt x="413" y="1008"/>
                  </a:lnTo>
                  <a:lnTo>
                    <a:pt x="403" y="998"/>
                  </a:lnTo>
                  <a:lnTo>
                    <a:pt x="394" y="989"/>
                  </a:lnTo>
                  <a:lnTo>
                    <a:pt x="394" y="989"/>
                  </a:lnTo>
                  <a:lnTo>
                    <a:pt x="394" y="979"/>
                  </a:lnTo>
                  <a:lnTo>
                    <a:pt x="384" y="979"/>
                  </a:lnTo>
                  <a:lnTo>
                    <a:pt x="384" y="969"/>
                  </a:lnTo>
                  <a:lnTo>
                    <a:pt x="384" y="960"/>
                  </a:lnTo>
                  <a:lnTo>
                    <a:pt x="375" y="960"/>
                  </a:lnTo>
                  <a:lnTo>
                    <a:pt x="375" y="950"/>
                  </a:lnTo>
                  <a:lnTo>
                    <a:pt x="375" y="941"/>
                  </a:lnTo>
                  <a:lnTo>
                    <a:pt x="375" y="921"/>
                  </a:lnTo>
                  <a:lnTo>
                    <a:pt x="365" y="902"/>
                  </a:lnTo>
                  <a:lnTo>
                    <a:pt x="365" y="883"/>
                  </a:lnTo>
                  <a:lnTo>
                    <a:pt x="365" y="864"/>
                  </a:lnTo>
                  <a:lnTo>
                    <a:pt x="365" y="854"/>
                  </a:lnTo>
                  <a:lnTo>
                    <a:pt x="365" y="854"/>
                  </a:lnTo>
                  <a:lnTo>
                    <a:pt x="365" y="845"/>
                  </a:lnTo>
                  <a:lnTo>
                    <a:pt x="355" y="835"/>
                  </a:lnTo>
                  <a:lnTo>
                    <a:pt x="355" y="835"/>
                  </a:lnTo>
                  <a:lnTo>
                    <a:pt x="346" y="825"/>
                  </a:lnTo>
                  <a:lnTo>
                    <a:pt x="336" y="816"/>
                  </a:lnTo>
                  <a:lnTo>
                    <a:pt x="327" y="806"/>
                  </a:lnTo>
                  <a:lnTo>
                    <a:pt x="317" y="797"/>
                  </a:lnTo>
                  <a:lnTo>
                    <a:pt x="317" y="797"/>
                  </a:lnTo>
                  <a:lnTo>
                    <a:pt x="307" y="787"/>
                  </a:lnTo>
                  <a:lnTo>
                    <a:pt x="307" y="787"/>
                  </a:lnTo>
                  <a:lnTo>
                    <a:pt x="307" y="777"/>
                  </a:lnTo>
                  <a:lnTo>
                    <a:pt x="307" y="768"/>
                  </a:lnTo>
                  <a:lnTo>
                    <a:pt x="307" y="768"/>
                  </a:lnTo>
                  <a:lnTo>
                    <a:pt x="307" y="758"/>
                  </a:lnTo>
                  <a:lnTo>
                    <a:pt x="307" y="758"/>
                  </a:lnTo>
                  <a:lnTo>
                    <a:pt x="307" y="758"/>
                  </a:lnTo>
                  <a:lnTo>
                    <a:pt x="307" y="749"/>
                  </a:lnTo>
                  <a:lnTo>
                    <a:pt x="307" y="749"/>
                  </a:lnTo>
                  <a:lnTo>
                    <a:pt x="317" y="739"/>
                  </a:lnTo>
                  <a:lnTo>
                    <a:pt x="317" y="739"/>
                  </a:lnTo>
                  <a:lnTo>
                    <a:pt x="327" y="739"/>
                  </a:lnTo>
                  <a:lnTo>
                    <a:pt x="317" y="749"/>
                  </a:lnTo>
                  <a:lnTo>
                    <a:pt x="307" y="758"/>
                  </a:lnTo>
                  <a:lnTo>
                    <a:pt x="307" y="768"/>
                  </a:lnTo>
                  <a:lnTo>
                    <a:pt x="307" y="768"/>
                  </a:lnTo>
                  <a:lnTo>
                    <a:pt x="307" y="777"/>
                  </a:lnTo>
                  <a:lnTo>
                    <a:pt x="307" y="787"/>
                  </a:lnTo>
                  <a:lnTo>
                    <a:pt x="307" y="797"/>
                  </a:lnTo>
                  <a:lnTo>
                    <a:pt x="307" y="806"/>
                  </a:lnTo>
                  <a:lnTo>
                    <a:pt x="307" y="816"/>
                  </a:lnTo>
                  <a:lnTo>
                    <a:pt x="307" y="825"/>
                  </a:lnTo>
                  <a:lnTo>
                    <a:pt x="307" y="825"/>
                  </a:lnTo>
                  <a:lnTo>
                    <a:pt x="317" y="835"/>
                  </a:lnTo>
                  <a:lnTo>
                    <a:pt x="317" y="845"/>
                  </a:lnTo>
                  <a:lnTo>
                    <a:pt x="317" y="845"/>
                  </a:lnTo>
                  <a:lnTo>
                    <a:pt x="327" y="854"/>
                  </a:lnTo>
                  <a:lnTo>
                    <a:pt x="336" y="873"/>
                  </a:lnTo>
                  <a:lnTo>
                    <a:pt x="346" y="893"/>
                  </a:lnTo>
                  <a:lnTo>
                    <a:pt x="317" y="902"/>
                  </a:lnTo>
                  <a:lnTo>
                    <a:pt x="298" y="902"/>
                  </a:lnTo>
                  <a:lnTo>
                    <a:pt x="288" y="912"/>
                  </a:lnTo>
                  <a:lnTo>
                    <a:pt x="269" y="912"/>
                  </a:lnTo>
                  <a:lnTo>
                    <a:pt x="250" y="921"/>
                  </a:lnTo>
                  <a:lnTo>
                    <a:pt x="240" y="921"/>
                  </a:lnTo>
                  <a:lnTo>
                    <a:pt x="231" y="921"/>
                  </a:lnTo>
                  <a:lnTo>
                    <a:pt x="211" y="921"/>
                  </a:lnTo>
                  <a:lnTo>
                    <a:pt x="202" y="921"/>
                  </a:lnTo>
                  <a:lnTo>
                    <a:pt x="192" y="921"/>
                  </a:lnTo>
                  <a:lnTo>
                    <a:pt x="173" y="912"/>
                  </a:lnTo>
                  <a:lnTo>
                    <a:pt x="154" y="912"/>
                  </a:lnTo>
                  <a:lnTo>
                    <a:pt x="144" y="912"/>
                  </a:lnTo>
                  <a:lnTo>
                    <a:pt x="125" y="902"/>
                  </a:lnTo>
                  <a:lnTo>
                    <a:pt x="106" y="893"/>
                  </a:lnTo>
                  <a:lnTo>
                    <a:pt x="96" y="893"/>
                  </a:lnTo>
                  <a:lnTo>
                    <a:pt x="77" y="883"/>
                  </a:lnTo>
                  <a:lnTo>
                    <a:pt x="67" y="873"/>
                  </a:lnTo>
                  <a:lnTo>
                    <a:pt x="48" y="864"/>
                  </a:lnTo>
                  <a:lnTo>
                    <a:pt x="48" y="854"/>
                  </a:lnTo>
                  <a:lnTo>
                    <a:pt x="39" y="854"/>
                  </a:lnTo>
                  <a:lnTo>
                    <a:pt x="39" y="845"/>
                  </a:lnTo>
                  <a:lnTo>
                    <a:pt x="29" y="835"/>
                  </a:lnTo>
                  <a:lnTo>
                    <a:pt x="29" y="835"/>
                  </a:lnTo>
                  <a:lnTo>
                    <a:pt x="29" y="825"/>
                  </a:lnTo>
                  <a:lnTo>
                    <a:pt x="20" y="825"/>
                  </a:lnTo>
                  <a:lnTo>
                    <a:pt x="20" y="816"/>
                  </a:lnTo>
                  <a:lnTo>
                    <a:pt x="20" y="806"/>
                  </a:lnTo>
                  <a:lnTo>
                    <a:pt x="20" y="797"/>
                  </a:lnTo>
                  <a:lnTo>
                    <a:pt x="20" y="797"/>
                  </a:lnTo>
                  <a:lnTo>
                    <a:pt x="20" y="787"/>
                  </a:lnTo>
                  <a:lnTo>
                    <a:pt x="20" y="777"/>
                  </a:lnTo>
                  <a:lnTo>
                    <a:pt x="29" y="768"/>
                  </a:lnTo>
                  <a:lnTo>
                    <a:pt x="29" y="758"/>
                  </a:lnTo>
                  <a:lnTo>
                    <a:pt x="39" y="739"/>
                  </a:lnTo>
                  <a:lnTo>
                    <a:pt x="58" y="720"/>
                  </a:lnTo>
                  <a:lnTo>
                    <a:pt x="58" y="710"/>
                  </a:lnTo>
                  <a:lnTo>
                    <a:pt x="58" y="710"/>
                  </a:lnTo>
                  <a:lnTo>
                    <a:pt x="67" y="701"/>
                  </a:lnTo>
                  <a:lnTo>
                    <a:pt x="67" y="701"/>
                  </a:lnTo>
                  <a:lnTo>
                    <a:pt x="67" y="691"/>
                  </a:lnTo>
                  <a:lnTo>
                    <a:pt x="58" y="681"/>
                  </a:lnTo>
                  <a:lnTo>
                    <a:pt x="58" y="672"/>
                  </a:lnTo>
                  <a:lnTo>
                    <a:pt x="58" y="672"/>
                  </a:lnTo>
                  <a:lnTo>
                    <a:pt x="48" y="662"/>
                  </a:lnTo>
                  <a:lnTo>
                    <a:pt x="39" y="653"/>
                  </a:lnTo>
                  <a:lnTo>
                    <a:pt x="29" y="643"/>
                  </a:lnTo>
                  <a:lnTo>
                    <a:pt x="20" y="624"/>
                  </a:lnTo>
                  <a:lnTo>
                    <a:pt x="20" y="624"/>
                  </a:lnTo>
                  <a:lnTo>
                    <a:pt x="10" y="614"/>
                  </a:lnTo>
                  <a:lnTo>
                    <a:pt x="10" y="605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0" y="585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47"/>
                  </a:lnTo>
                  <a:lnTo>
                    <a:pt x="0" y="528"/>
                  </a:lnTo>
                  <a:lnTo>
                    <a:pt x="0" y="509"/>
                  </a:lnTo>
                  <a:lnTo>
                    <a:pt x="0" y="499"/>
                  </a:lnTo>
                  <a:lnTo>
                    <a:pt x="0" y="489"/>
                  </a:lnTo>
                  <a:lnTo>
                    <a:pt x="10" y="480"/>
                  </a:lnTo>
                  <a:lnTo>
                    <a:pt x="10" y="470"/>
                  </a:lnTo>
                  <a:lnTo>
                    <a:pt x="10" y="470"/>
                  </a:lnTo>
                  <a:lnTo>
                    <a:pt x="10" y="461"/>
                  </a:lnTo>
                  <a:lnTo>
                    <a:pt x="20" y="451"/>
                  </a:lnTo>
                  <a:lnTo>
                    <a:pt x="20" y="442"/>
                  </a:lnTo>
                  <a:lnTo>
                    <a:pt x="29" y="442"/>
                  </a:lnTo>
                  <a:lnTo>
                    <a:pt x="29" y="432"/>
                  </a:lnTo>
                  <a:lnTo>
                    <a:pt x="39" y="422"/>
                  </a:lnTo>
                  <a:lnTo>
                    <a:pt x="48" y="422"/>
                  </a:lnTo>
                  <a:lnTo>
                    <a:pt x="48" y="413"/>
                  </a:lnTo>
                  <a:lnTo>
                    <a:pt x="58" y="413"/>
                  </a:lnTo>
                  <a:lnTo>
                    <a:pt x="67" y="403"/>
                  </a:lnTo>
                  <a:lnTo>
                    <a:pt x="77" y="403"/>
                  </a:lnTo>
                  <a:lnTo>
                    <a:pt x="87" y="394"/>
                  </a:lnTo>
                  <a:lnTo>
                    <a:pt x="106" y="394"/>
                  </a:lnTo>
                  <a:lnTo>
                    <a:pt x="115" y="394"/>
                  </a:lnTo>
                  <a:lnTo>
                    <a:pt x="125" y="394"/>
                  </a:lnTo>
                  <a:lnTo>
                    <a:pt x="144" y="384"/>
                  </a:lnTo>
                  <a:lnTo>
                    <a:pt x="154" y="384"/>
                  </a:lnTo>
                  <a:lnTo>
                    <a:pt x="163" y="384"/>
                  </a:lnTo>
                  <a:lnTo>
                    <a:pt x="173" y="384"/>
                  </a:lnTo>
                  <a:lnTo>
                    <a:pt x="183" y="384"/>
                  </a:lnTo>
                  <a:lnTo>
                    <a:pt x="183" y="384"/>
                  </a:lnTo>
                  <a:lnTo>
                    <a:pt x="183" y="384"/>
                  </a:lnTo>
                  <a:lnTo>
                    <a:pt x="192" y="384"/>
                  </a:lnTo>
                  <a:lnTo>
                    <a:pt x="192" y="374"/>
                  </a:lnTo>
                  <a:lnTo>
                    <a:pt x="202" y="374"/>
                  </a:lnTo>
                  <a:lnTo>
                    <a:pt x="211" y="365"/>
                  </a:lnTo>
                  <a:lnTo>
                    <a:pt x="211" y="355"/>
                  </a:lnTo>
                  <a:lnTo>
                    <a:pt x="231" y="336"/>
                  </a:lnTo>
                  <a:lnTo>
                    <a:pt x="240" y="317"/>
                  </a:lnTo>
                  <a:lnTo>
                    <a:pt x="250" y="298"/>
                  </a:lnTo>
                  <a:lnTo>
                    <a:pt x="250" y="278"/>
                  </a:lnTo>
                  <a:lnTo>
                    <a:pt x="259" y="269"/>
                  </a:lnTo>
                  <a:lnTo>
                    <a:pt x="269" y="230"/>
                  </a:lnTo>
                  <a:lnTo>
                    <a:pt x="269" y="192"/>
                  </a:lnTo>
                  <a:lnTo>
                    <a:pt x="279" y="154"/>
                  </a:lnTo>
                  <a:lnTo>
                    <a:pt x="279" y="115"/>
                  </a:lnTo>
                  <a:lnTo>
                    <a:pt x="279" y="96"/>
                  </a:lnTo>
                  <a:lnTo>
                    <a:pt x="288" y="77"/>
                  </a:lnTo>
                  <a:lnTo>
                    <a:pt x="288" y="58"/>
                  </a:lnTo>
                  <a:lnTo>
                    <a:pt x="298" y="48"/>
                  </a:lnTo>
                  <a:lnTo>
                    <a:pt x="298" y="29"/>
                  </a:lnTo>
                  <a:lnTo>
                    <a:pt x="307" y="19"/>
                  </a:lnTo>
                  <a:lnTo>
                    <a:pt x="307" y="19"/>
                  </a:lnTo>
                  <a:lnTo>
                    <a:pt x="317" y="10"/>
                  </a:lnTo>
                  <a:lnTo>
                    <a:pt x="317" y="10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36" y="0"/>
                  </a:lnTo>
                  <a:lnTo>
                    <a:pt x="355" y="0"/>
                  </a:lnTo>
                  <a:lnTo>
                    <a:pt x="384" y="0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FFC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8" name="Freeform 184"/>
            <p:cNvSpPr>
              <a:spLocks/>
            </p:cNvSpPr>
            <p:nvPr/>
          </p:nvSpPr>
          <p:spPr bwMode="auto">
            <a:xfrm>
              <a:off x="3820" y="2669"/>
              <a:ext cx="500" cy="883"/>
            </a:xfrm>
            <a:custGeom>
              <a:avLst/>
              <a:gdLst>
                <a:gd name="T0" fmla="*/ 432 w 500"/>
                <a:gd name="T1" fmla="*/ 19 h 883"/>
                <a:gd name="T2" fmla="*/ 442 w 500"/>
                <a:gd name="T3" fmla="*/ 67 h 883"/>
                <a:gd name="T4" fmla="*/ 442 w 500"/>
                <a:gd name="T5" fmla="*/ 115 h 883"/>
                <a:gd name="T6" fmla="*/ 432 w 500"/>
                <a:gd name="T7" fmla="*/ 144 h 883"/>
                <a:gd name="T8" fmla="*/ 413 w 500"/>
                <a:gd name="T9" fmla="*/ 192 h 883"/>
                <a:gd name="T10" fmla="*/ 375 w 500"/>
                <a:gd name="T11" fmla="*/ 230 h 883"/>
                <a:gd name="T12" fmla="*/ 327 w 500"/>
                <a:gd name="T13" fmla="*/ 268 h 883"/>
                <a:gd name="T14" fmla="*/ 250 w 500"/>
                <a:gd name="T15" fmla="*/ 326 h 883"/>
                <a:gd name="T16" fmla="*/ 212 w 500"/>
                <a:gd name="T17" fmla="*/ 355 h 883"/>
                <a:gd name="T18" fmla="*/ 183 w 500"/>
                <a:gd name="T19" fmla="*/ 403 h 883"/>
                <a:gd name="T20" fmla="*/ 164 w 500"/>
                <a:gd name="T21" fmla="*/ 441 h 883"/>
                <a:gd name="T22" fmla="*/ 164 w 500"/>
                <a:gd name="T23" fmla="*/ 489 h 883"/>
                <a:gd name="T24" fmla="*/ 173 w 500"/>
                <a:gd name="T25" fmla="*/ 527 h 883"/>
                <a:gd name="T26" fmla="*/ 192 w 500"/>
                <a:gd name="T27" fmla="*/ 585 h 883"/>
                <a:gd name="T28" fmla="*/ 202 w 500"/>
                <a:gd name="T29" fmla="*/ 623 h 883"/>
                <a:gd name="T30" fmla="*/ 202 w 500"/>
                <a:gd name="T31" fmla="*/ 662 h 883"/>
                <a:gd name="T32" fmla="*/ 192 w 500"/>
                <a:gd name="T33" fmla="*/ 681 h 883"/>
                <a:gd name="T34" fmla="*/ 154 w 500"/>
                <a:gd name="T35" fmla="*/ 710 h 883"/>
                <a:gd name="T36" fmla="*/ 116 w 500"/>
                <a:gd name="T37" fmla="*/ 729 h 883"/>
                <a:gd name="T38" fmla="*/ 77 w 500"/>
                <a:gd name="T39" fmla="*/ 729 h 883"/>
                <a:gd name="T40" fmla="*/ 39 w 500"/>
                <a:gd name="T41" fmla="*/ 719 h 883"/>
                <a:gd name="T42" fmla="*/ 10 w 500"/>
                <a:gd name="T43" fmla="*/ 719 h 883"/>
                <a:gd name="T44" fmla="*/ 39 w 500"/>
                <a:gd name="T45" fmla="*/ 729 h 883"/>
                <a:gd name="T46" fmla="*/ 96 w 500"/>
                <a:gd name="T47" fmla="*/ 777 h 883"/>
                <a:gd name="T48" fmla="*/ 192 w 500"/>
                <a:gd name="T49" fmla="*/ 873 h 883"/>
                <a:gd name="T50" fmla="*/ 231 w 500"/>
                <a:gd name="T51" fmla="*/ 873 h 883"/>
                <a:gd name="T52" fmla="*/ 260 w 500"/>
                <a:gd name="T53" fmla="*/ 863 h 883"/>
                <a:gd name="T54" fmla="*/ 269 w 500"/>
                <a:gd name="T55" fmla="*/ 844 h 883"/>
                <a:gd name="T56" fmla="*/ 260 w 500"/>
                <a:gd name="T57" fmla="*/ 825 h 883"/>
                <a:gd name="T58" fmla="*/ 240 w 500"/>
                <a:gd name="T59" fmla="*/ 787 h 883"/>
                <a:gd name="T60" fmla="*/ 240 w 500"/>
                <a:gd name="T61" fmla="*/ 767 h 883"/>
                <a:gd name="T62" fmla="*/ 240 w 500"/>
                <a:gd name="T63" fmla="*/ 748 h 883"/>
                <a:gd name="T64" fmla="*/ 260 w 500"/>
                <a:gd name="T65" fmla="*/ 729 h 883"/>
                <a:gd name="T66" fmla="*/ 288 w 500"/>
                <a:gd name="T67" fmla="*/ 719 h 883"/>
                <a:gd name="T68" fmla="*/ 317 w 500"/>
                <a:gd name="T69" fmla="*/ 691 h 883"/>
                <a:gd name="T70" fmla="*/ 269 w 500"/>
                <a:gd name="T71" fmla="*/ 652 h 883"/>
                <a:gd name="T72" fmla="*/ 260 w 500"/>
                <a:gd name="T73" fmla="*/ 623 h 883"/>
                <a:gd name="T74" fmla="*/ 260 w 500"/>
                <a:gd name="T75" fmla="*/ 595 h 883"/>
                <a:gd name="T76" fmla="*/ 269 w 500"/>
                <a:gd name="T77" fmla="*/ 566 h 883"/>
                <a:gd name="T78" fmla="*/ 279 w 500"/>
                <a:gd name="T79" fmla="*/ 556 h 883"/>
                <a:gd name="T80" fmla="*/ 298 w 500"/>
                <a:gd name="T81" fmla="*/ 518 h 883"/>
                <a:gd name="T82" fmla="*/ 260 w 500"/>
                <a:gd name="T83" fmla="*/ 489 h 883"/>
                <a:gd name="T84" fmla="*/ 240 w 500"/>
                <a:gd name="T85" fmla="*/ 460 h 883"/>
                <a:gd name="T86" fmla="*/ 221 w 500"/>
                <a:gd name="T87" fmla="*/ 441 h 883"/>
                <a:gd name="T88" fmla="*/ 231 w 500"/>
                <a:gd name="T89" fmla="*/ 403 h 883"/>
                <a:gd name="T90" fmla="*/ 240 w 500"/>
                <a:gd name="T91" fmla="*/ 364 h 883"/>
                <a:gd name="T92" fmla="*/ 260 w 500"/>
                <a:gd name="T93" fmla="*/ 345 h 883"/>
                <a:gd name="T94" fmla="*/ 288 w 500"/>
                <a:gd name="T95" fmla="*/ 316 h 883"/>
                <a:gd name="T96" fmla="*/ 384 w 500"/>
                <a:gd name="T97" fmla="*/ 326 h 883"/>
                <a:gd name="T98" fmla="*/ 442 w 500"/>
                <a:gd name="T99" fmla="*/ 259 h 883"/>
                <a:gd name="T100" fmla="*/ 480 w 500"/>
                <a:gd name="T101" fmla="*/ 201 h 883"/>
                <a:gd name="T102" fmla="*/ 500 w 500"/>
                <a:gd name="T103" fmla="*/ 153 h 883"/>
                <a:gd name="T104" fmla="*/ 500 w 500"/>
                <a:gd name="T105" fmla="*/ 96 h 883"/>
                <a:gd name="T106" fmla="*/ 500 w 500"/>
                <a:gd name="T107" fmla="*/ 57 h 883"/>
                <a:gd name="T108" fmla="*/ 480 w 500"/>
                <a:gd name="T109" fmla="*/ 28 h 883"/>
                <a:gd name="T110" fmla="*/ 452 w 500"/>
                <a:gd name="T111" fmla="*/ 9 h 883"/>
                <a:gd name="T112" fmla="*/ 413 w 500"/>
                <a:gd name="T113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0" h="883">
                  <a:moveTo>
                    <a:pt x="423" y="0"/>
                  </a:moveTo>
                  <a:lnTo>
                    <a:pt x="423" y="0"/>
                  </a:lnTo>
                  <a:lnTo>
                    <a:pt x="423" y="9"/>
                  </a:lnTo>
                  <a:lnTo>
                    <a:pt x="432" y="19"/>
                  </a:lnTo>
                  <a:lnTo>
                    <a:pt x="432" y="28"/>
                  </a:lnTo>
                  <a:lnTo>
                    <a:pt x="432" y="48"/>
                  </a:lnTo>
                  <a:lnTo>
                    <a:pt x="442" y="57"/>
                  </a:lnTo>
                  <a:lnTo>
                    <a:pt x="442" y="67"/>
                  </a:lnTo>
                  <a:lnTo>
                    <a:pt x="442" y="76"/>
                  </a:lnTo>
                  <a:lnTo>
                    <a:pt x="442" y="96"/>
                  </a:lnTo>
                  <a:lnTo>
                    <a:pt x="442" y="105"/>
                  </a:lnTo>
                  <a:lnTo>
                    <a:pt x="442" y="115"/>
                  </a:lnTo>
                  <a:lnTo>
                    <a:pt x="442" y="124"/>
                  </a:lnTo>
                  <a:lnTo>
                    <a:pt x="432" y="124"/>
                  </a:lnTo>
                  <a:lnTo>
                    <a:pt x="432" y="134"/>
                  </a:lnTo>
                  <a:lnTo>
                    <a:pt x="432" y="144"/>
                  </a:lnTo>
                  <a:lnTo>
                    <a:pt x="432" y="163"/>
                  </a:lnTo>
                  <a:lnTo>
                    <a:pt x="423" y="172"/>
                  </a:lnTo>
                  <a:lnTo>
                    <a:pt x="423" y="172"/>
                  </a:lnTo>
                  <a:lnTo>
                    <a:pt x="413" y="192"/>
                  </a:lnTo>
                  <a:lnTo>
                    <a:pt x="404" y="201"/>
                  </a:lnTo>
                  <a:lnTo>
                    <a:pt x="394" y="211"/>
                  </a:lnTo>
                  <a:lnTo>
                    <a:pt x="384" y="220"/>
                  </a:lnTo>
                  <a:lnTo>
                    <a:pt x="375" y="230"/>
                  </a:lnTo>
                  <a:lnTo>
                    <a:pt x="365" y="240"/>
                  </a:lnTo>
                  <a:lnTo>
                    <a:pt x="356" y="249"/>
                  </a:lnTo>
                  <a:lnTo>
                    <a:pt x="336" y="259"/>
                  </a:lnTo>
                  <a:lnTo>
                    <a:pt x="327" y="268"/>
                  </a:lnTo>
                  <a:lnTo>
                    <a:pt x="298" y="288"/>
                  </a:lnTo>
                  <a:lnTo>
                    <a:pt x="279" y="307"/>
                  </a:lnTo>
                  <a:lnTo>
                    <a:pt x="260" y="316"/>
                  </a:lnTo>
                  <a:lnTo>
                    <a:pt x="250" y="326"/>
                  </a:lnTo>
                  <a:lnTo>
                    <a:pt x="240" y="336"/>
                  </a:lnTo>
                  <a:lnTo>
                    <a:pt x="221" y="345"/>
                  </a:lnTo>
                  <a:lnTo>
                    <a:pt x="221" y="345"/>
                  </a:lnTo>
                  <a:lnTo>
                    <a:pt x="212" y="355"/>
                  </a:lnTo>
                  <a:lnTo>
                    <a:pt x="202" y="364"/>
                  </a:lnTo>
                  <a:lnTo>
                    <a:pt x="192" y="374"/>
                  </a:lnTo>
                  <a:lnTo>
                    <a:pt x="183" y="384"/>
                  </a:lnTo>
                  <a:lnTo>
                    <a:pt x="183" y="403"/>
                  </a:lnTo>
                  <a:lnTo>
                    <a:pt x="173" y="403"/>
                  </a:lnTo>
                  <a:lnTo>
                    <a:pt x="173" y="412"/>
                  </a:lnTo>
                  <a:lnTo>
                    <a:pt x="164" y="432"/>
                  </a:lnTo>
                  <a:lnTo>
                    <a:pt x="164" y="441"/>
                  </a:lnTo>
                  <a:lnTo>
                    <a:pt x="164" y="460"/>
                  </a:lnTo>
                  <a:lnTo>
                    <a:pt x="164" y="470"/>
                  </a:lnTo>
                  <a:lnTo>
                    <a:pt x="164" y="479"/>
                  </a:lnTo>
                  <a:lnTo>
                    <a:pt x="164" y="489"/>
                  </a:lnTo>
                  <a:lnTo>
                    <a:pt x="164" y="499"/>
                  </a:lnTo>
                  <a:lnTo>
                    <a:pt x="164" y="508"/>
                  </a:lnTo>
                  <a:lnTo>
                    <a:pt x="164" y="518"/>
                  </a:lnTo>
                  <a:lnTo>
                    <a:pt x="173" y="527"/>
                  </a:lnTo>
                  <a:lnTo>
                    <a:pt x="173" y="537"/>
                  </a:lnTo>
                  <a:lnTo>
                    <a:pt x="183" y="556"/>
                  </a:lnTo>
                  <a:lnTo>
                    <a:pt x="192" y="575"/>
                  </a:lnTo>
                  <a:lnTo>
                    <a:pt x="192" y="585"/>
                  </a:lnTo>
                  <a:lnTo>
                    <a:pt x="202" y="595"/>
                  </a:lnTo>
                  <a:lnTo>
                    <a:pt x="202" y="604"/>
                  </a:lnTo>
                  <a:lnTo>
                    <a:pt x="202" y="614"/>
                  </a:lnTo>
                  <a:lnTo>
                    <a:pt x="202" y="623"/>
                  </a:lnTo>
                  <a:lnTo>
                    <a:pt x="202" y="643"/>
                  </a:lnTo>
                  <a:lnTo>
                    <a:pt x="202" y="643"/>
                  </a:lnTo>
                  <a:lnTo>
                    <a:pt x="202" y="652"/>
                  </a:lnTo>
                  <a:lnTo>
                    <a:pt x="202" y="662"/>
                  </a:lnTo>
                  <a:lnTo>
                    <a:pt x="202" y="662"/>
                  </a:lnTo>
                  <a:lnTo>
                    <a:pt x="202" y="671"/>
                  </a:lnTo>
                  <a:lnTo>
                    <a:pt x="192" y="681"/>
                  </a:lnTo>
                  <a:lnTo>
                    <a:pt x="192" y="681"/>
                  </a:lnTo>
                  <a:lnTo>
                    <a:pt x="183" y="691"/>
                  </a:lnTo>
                  <a:lnTo>
                    <a:pt x="173" y="700"/>
                  </a:lnTo>
                  <a:lnTo>
                    <a:pt x="164" y="710"/>
                  </a:lnTo>
                  <a:lnTo>
                    <a:pt x="154" y="710"/>
                  </a:lnTo>
                  <a:lnTo>
                    <a:pt x="144" y="719"/>
                  </a:lnTo>
                  <a:lnTo>
                    <a:pt x="135" y="719"/>
                  </a:lnTo>
                  <a:lnTo>
                    <a:pt x="125" y="729"/>
                  </a:lnTo>
                  <a:lnTo>
                    <a:pt x="116" y="729"/>
                  </a:lnTo>
                  <a:lnTo>
                    <a:pt x="106" y="729"/>
                  </a:lnTo>
                  <a:lnTo>
                    <a:pt x="96" y="729"/>
                  </a:lnTo>
                  <a:lnTo>
                    <a:pt x="87" y="729"/>
                  </a:lnTo>
                  <a:lnTo>
                    <a:pt x="77" y="729"/>
                  </a:lnTo>
                  <a:lnTo>
                    <a:pt x="77" y="729"/>
                  </a:lnTo>
                  <a:lnTo>
                    <a:pt x="58" y="729"/>
                  </a:lnTo>
                  <a:lnTo>
                    <a:pt x="48" y="719"/>
                  </a:lnTo>
                  <a:lnTo>
                    <a:pt x="39" y="719"/>
                  </a:lnTo>
                  <a:lnTo>
                    <a:pt x="10" y="700"/>
                  </a:lnTo>
                  <a:lnTo>
                    <a:pt x="0" y="691"/>
                  </a:lnTo>
                  <a:lnTo>
                    <a:pt x="10" y="710"/>
                  </a:lnTo>
                  <a:lnTo>
                    <a:pt x="10" y="719"/>
                  </a:lnTo>
                  <a:lnTo>
                    <a:pt x="20" y="729"/>
                  </a:lnTo>
                  <a:lnTo>
                    <a:pt x="29" y="729"/>
                  </a:lnTo>
                  <a:lnTo>
                    <a:pt x="29" y="729"/>
                  </a:lnTo>
                  <a:lnTo>
                    <a:pt x="39" y="729"/>
                  </a:lnTo>
                  <a:lnTo>
                    <a:pt x="48" y="739"/>
                  </a:lnTo>
                  <a:lnTo>
                    <a:pt x="68" y="748"/>
                  </a:lnTo>
                  <a:lnTo>
                    <a:pt x="77" y="758"/>
                  </a:lnTo>
                  <a:lnTo>
                    <a:pt x="96" y="777"/>
                  </a:lnTo>
                  <a:lnTo>
                    <a:pt x="135" y="815"/>
                  </a:lnTo>
                  <a:lnTo>
                    <a:pt x="173" y="863"/>
                  </a:lnTo>
                  <a:lnTo>
                    <a:pt x="192" y="873"/>
                  </a:lnTo>
                  <a:lnTo>
                    <a:pt x="192" y="873"/>
                  </a:lnTo>
                  <a:lnTo>
                    <a:pt x="202" y="883"/>
                  </a:lnTo>
                  <a:lnTo>
                    <a:pt x="212" y="883"/>
                  </a:lnTo>
                  <a:lnTo>
                    <a:pt x="221" y="873"/>
                  </a:lnTo>
                  <a:lnTo>
                    <a:pt x="231" y="873"/>
                  </a:lnTo>
                  <a:lnTo>
                    <a:pt x="240" y="873"/>
                  </a:lnTo>
                  <a:lnTo>
                    <a:pt x="250" y="863"/>
                  </a:lnTo>
                  <a:lnTo>
                    <a:pt x="250" y="863"/>
                  </a:lnTo>
                  <a:lnTo>
                    <a:pt x="260" y="863"/>
                  </a:lnTo>
                  <a:lnTo>
                    <a:pt x="260" y="854"/>
                  </a:lnTo>
                  <a:lnTo>
                    <a:pt x="269" y="854"/>
                  </a:lnTo>
                  <a:lnTo>
                    <a:pt x="269" y="854"/>
                  </a:lnTo>
                  <a:lnTo>
                    <a:pt x="269" y="844"/>
                  </a:lnTo>
                  <a:lnTo>
                    <a:pt x="269" y="844"/>
                  </a:lnTo>
                  <a:lnTo>
                    <a:pt x="269" y="835"/>
                  </a:lnTo>
                  <a:lnTo>
                    <a:pt x="269" y="835"/>
                  </a:lnTo>
                  <a:lnTo>
                    <a:pt x="260" y="825"/>
                  </a:lnTo>
                  <a:lnTo>
                    <a:pt x="260" y="815"/>
                  </a:lnTo>
                  <a:lnTo>
                    <a:pt x="250" y="806"/>
                  </a:lnTo>
                  <a:lnTo>
                    <a:pt x="250" y="796"/>
                  </a:lnTo>
                  <a:lnTo>
                    <a:pt x="240" y="787"/>
                  </a:lnTo>
                  <a:lnTo>
                    <a:pt x="240" y="787"/>
                  </a:lnTo>
                  <a:lnTo>
                    <a:pt x="240" y="777"/>
                  </a:lnTo>
                  <a:lnTo>
                    <a:pt x="240" y="777"/>
                  </a:lnTo>
                  <a:lnTo>
                    <a:pt x="240" y="767"/>
                  </a:lnTo>
                  <a:lnTo>
                    <a:pt x="240" y="767"/>
                  </a:lnTo>
                  <a:lnTo>
                    <a:pt x="240" y="758"/>
                  </a:lnTo>
                  <a:lnTo>
                    <a:pt x="240" y="758"/>
                  </a:lnTo>
                  <a:lnTo>
                    <a:pt x="240" y="748"/>
                  </a:lnTo>
                  <a:lnTo>
                    <a:pt x="240" y="748"/>
                  </a:lnTo>
                  <a:lnTo>
                    <a:pt x="250" y="739"/>
                  </a:lnTo>
                  <a:lnTo>
                    <a:pt x="250" y="739"/>
                  </a:lnTo>
                  <a:lnTo>
                    <a:pt x="260" y="729"/>
                  </a:lnTo>
                  <a:lnTo>
                    <a:pt x="260" y="729"/>
                  </a:lnTo>
                  <a:lnTo>
                    <a:pt x="269" y="719"/>
                  </a:lnTo>
                  <a:lnTo>
                    <a:pt x="279" y="719"/>
                  </a:lnTo>
                  <a:lnTo>
                    <a:pt x="288" y="719"/>
                  </a:lnTo>
                  <a:lnTo>
                    <a:pt x="298" y="710"/>
                  </a:lnTo>
                  <a:lnTo>
                    <a:pt x="327" y="710"/>
                  </a:lnTo>
                  <a:lnTo>
                    <a:pt x="327" y="700"/>
                  </a:lnTo>
                  <a:lnTo>
                    <a:pt x="317" y="691"/>
                  </a:lnTo>
                  <a:lnTo>
                    <a:pt x="317" y="691"/>
                  </a:lnTo>
                  <a:lnTo>
                    <a:pt x="308" y="681"/>
                  </a:lnTo>
                  <a:lnTo>
                    <a:pt x="288" y="662"/>
                  </a:lnTo>
                  <a:lnTo>
                    <a:pt x="269" y="652"/>
                  </a:lnTo>
                  <a:lnTo>
                    <a:pt x="269" y="643"/>
                  </a:lnTo>
                  <a:lnTo>
                    <a:pt x="269" y="643"/>
                  </a:lnTo>
                  <a:lnTo>
                    <a:pt x="260" y="633"/>
                  </a:lnTo>
                  <a:lnTo>
                    <a:pt x="260" y="623"/>
                  </a:lnTo>
                  <a:lnTo>
                    <a:pt x="260" y="623"/>
                  </a:lnTo>
                  <a:lnTo>
                    <a:pt x="260" y="614"/>
                  </a:lnTo>
                  <a:lnTo>
                    <a:pt x="260" y="604"/>
                  </a:lnTo>
                  <a:lnTo>
                    <a:pt x="260" y="595"/>
                  </a:lnTo>
                  <a:lnTo>
                    <a:pt x="260" y="585"/>
                  </a:lnTo>
                  <a:lnTo>
                    <a:pt x="260" y="585"/>
                  </a:lnTo>
                  <a:lnTo>
                    <a:pt x="260" y="575"/>
                  </a:lnTo>
                  <a:lnTo>
                    <a:pt x="269" y="566"/>
                  </a:lnTo>
                  <a:lnTo>
                    <a:pt x="269" y="566"/>
                  </a:lnTo>
                  <a:lnTo>
                    <a:pt x="269" y="556"/>
                  </a:lnTo>
                  <a:lnTo>
                    <a:pt x="279" y="556"/>
                  </a:lnTo>
                  <a:lnTo>
                    <a:pt x="279" y="556"/>
                  </a:lnTo>
                  <a:lnTo>
                    <a:pt x="288" y="547"/>
                  </a:lnTo>
                  <a:lnTo>
                    <a:pt x="298" y="537"/>
                  </a:lnTo>
                  <a:lnTo>
                    <a:pt x="317" y="527"/>
                  </a:lnTo>
                  <a:lnTo>
                    <a:pt x="298" y="518"/>
                  </a:lnTo>
                  <a:lnTo>
                    <a:pt x="288" y="508"/>
                  </a:lnTo>
                  <a:lnTo>
                    <a:pt x="269" y="499"/>
                  </a:lnTo>
                  <a:lnTo>
                    <a:pt x="260" y="499"/>
                  </a:lnTo>
                  <a:lnTo>
                    <a:pt x="260" y="489"/>
                  </a:lnTo>
                  <a:lnTo>
                    <a:pt x="250" y="479"/>
                  </a:lnTo>
                  <a:lnTo>
                    <a:pt x="240" y="479"/>
                  </a:lnTo>
                  <a:lnTo>
                    <a:pt x="240" y="470"/>
                  </a:lnTo>
                  <a:lnTo>
                    <a:pt x="240" y="460"/>
                  </a:lnTo>
                  <a:lnTo>
                    <a:pt x="231" y="460"/>
                  </a:lnTo>
                  <a:lnTo>
                    <a:pt x="231" y="451"/>
                  </a:lnTo>
                  <a:lnTo>
                    <a:pt x="231" y="441"/>
                  </a:lnTo>
                  <a:lnTo>
                    <a:pt x="221" y="441"/>
                  </a:lnTo>
                  <a:lnTo>
                    <a:pt x="221" y="432"/>
                  </a:lnTo>
                  <a:lnTo>
                    <a:pt x="221" y="422"/>
                  </a:lnTo>
                  <a:lnTo>
                    <a:pt x="221" y="412"/>
                  </a:lnTo>
                  <a:lnTo>
                    <a:pt x="231" y="403"/>
                  </a:lnTo>
                  <a:lnTo>
                    <a:pt x="231" y="403"/>
                  </a:lnTo>
                  <a:lnTo>
                    <a:pt x="231" y="384"/>
                  </a:lnTo>
                  <a:lnTo>
                    <a:pt x="231" y="374"/>
                  </a:lnTo>
                  <a:lnTo>
                    <a:pt x="240" y="364"/>
                  </a:lnTo>
                  <a:lnTo>
                    <a:pt x="240" y="355"/>
                  </a:lnTo>
                  <a:lnTo>
                    <a:pt x="250" y="355"/>
                  </a:lnTo>
                  <a:lnTo>
                    <a:pt x="250" y="355"/>
                  </a:lnTo>
                  <a:lnTo>
                    <a:pt x="260" y="345"/>
                  </a:lnTo>
                  <a:lnTo>
                    <a:pt x="269" y="336"/>
                  </a:lnTo>
                  <a:lnTo>
                    <a:pt x="279" y="326"/>
                  </a:lnTo>
                  <a:lnTo>
                    <a:pt x="288" y="326"/>
                  </a:lnTo>
                  <a:lnTo>
                    <a:pt x="288" y="316"/>
                  </a:lnTo>
                  <a:lnTo>
                    <a:pt x="298" y="316"/>
                  </a:lnTo>
                  <a:lnTo>
                    <a:pt x="317" y="307"/>
                  </a:lnTo>
                  <a:lnTo>
                    <a:pt x="336" y="307"/>
                  </a:lnTo>
                  <a:lnTo>
                    <a:pt x="384" y="326"/>
                  </a:lnTo>
                  <a:lnTo>
                    <a:pt x="404" y="307"/>
                  </a:lnTo>
                  <a:lnTo>
                    <a:pt x="423" y="288"/>
                  </a:lnTo>
                  <a:lnTo>
                    <a:pt x="432" y="268"/>
                  </a:lnTo>
                  <a:lnTo>
                    <a:pt x="442" y="259"/>
                  </a:lnTo>
                  <a:lnTo>
                    <a:pt x="452" y="249"/>
                  </a:lnTo>
                  <a:lnTo>
                    <a:pt x="461" y="230"/>
                  </a:lnTo>
                  <a:lnTo>
                    <a:pt x="471" y="220"/>
                  </a:lnTo>
                  <a:lnTo>
                    <a:pt x="480" y="201"/>
                  </a:lnTo>
                  <a:lnTo>
                    <a:pt x="490" y="192"/>
                  </a:lnTo>
                  <a:lnTo>
                    <a:pt x="490" y="172"/>
                  </a:lnTo>
                  <a:lnTo>
                    <a:pt x="500" y="163"/>
                  </a:lnTo>
                  <a:lnTo>
                    <a:pt x="500" y="153"/>
                  </a:lnTo>
                  <a:lnTo>
                    <a:pt x="500" y="134"/>
                  </a:lnTo>
                  <a:lnTo>
                    <a:pt x="500" y="115"/>
                  </a:lnTo>
                  <a:lnTo>
                    <a:pt x="500" y="105"/>
                  </a:lnTo>
                  <a:lnTo>
                    <a:pt x="500" y="96"/>
                  </a:lnTo>
                  <a:lnTo>
                    <a:pt x="500" y="86"/>
                  </a:lnTo>
                  <a:lnTo>
                    <a:pt x="500" y="76"/>
                  </a:lnTo>
                  <a:lnTo>
                    <a:pt x="500" y="67"/>
                  </a:lnTo>
                  <a:lnTo>
                    <a:pt x="500" y="57"/>
                  </a:lnTo>
                  <a:lnTo>
                    <a:pt x="490" y="48"/>
                  </a:lnTo>
                  <a:lnTo>
                    <a:pt x="490" y="38"/>
                  </a:lnTo>
                  <a:lnTo>
                    <a:pt x="490" y="38"/>
                  </a:lnTo>
                  <a:lnTo>
                    <a:pt x="480" y="28"/>
                  </a:lnTo>
                  <a:lnTo>
                    <a:pt x="480" y="28"/>
                  </a:lnTo>
                  <a:lnTo>
                    <a:pt x="471" y="19"/>
                  </a:lnTo>
                  <a:lnTo>
                    <a:pt x="461" y="19"/>
                  </a:lnTo>
                  <a:lnTo>
                    <a:pt x="452" y="9"/>
                  </a:lnTo>
                  <a:lnTo>
                    <a:pt x="442" y="9"/>
                  </a:lnTo>
                  <a:lnTo>
                    <a:pt x="432" y="0"/>
                  </a:lnTo>
                  <a:lnTo>
                    <a:pt x="423" y="0"/>
                  </a:lnTo>
                  <a:lnTo>
                    <a:pt x="413" y="0"/>
                  </a:lnTo>
                  <a:lnTo>
                    <a:pt x="404" y="0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29" name="Freeform 185"/>
            <p:cNvSpPr>
              <a:spLocks/>
            </p:cNvSpPr>
            <p:nvPr/>
          </p:nvSpPr>
          <p:spPr bwMode="auto">
            <a:xfrm>
              <a:off x="4137" y="3446"/>
              <a:ext cx="499" cy="250"/>
            </a:xfrm>
            <a:custGeom>
              <a:avLst/>
              <a:gdLst>
                <a:gd name="T0" fmla="*/ 499 w 499"/>
                <a:gd name="T1" fmla="*/ 0 h 250"/>
                <a:gd name="T2" fmla="*/ 480 w 499"/>
                <a:gd name="T3" fmla="*/ 29 h 250"/>
                <a:gd name="T4" fmla="*/ 461 w 499"/>
                <a:gd name="T5" fmla="*/ 48 h 250"/>
                <a:gd name="T6" fmla="*/ 442 w 499"/>
                <a:gd name="T7" fmla="*/ 48 h 250"/>
                <a:gd name="T8" fmla="*/ 384 w 499"/>
                <a:gd name="T9" fmla="*/ 48 h 250"/>
                <a:gd name="T10" fmla="*/ 355 w 499"/>
                <a:gd name="T11" fmla="*/ 48 h 250"/>
                <a:gd name="T12" fmla="*/ 336 w 499"/>
                <a:gd name="T13" fmla="*/ 58 h 250"/>
                <a:gd name="T14" fmla="*/ 317 w 499"/>
                <a:gd name="T15" fmla="*/ 58 h 250"/>
                <a:gd name="T16" fmla="*/ 279 w 499"/>
                <a:gd name="T17" fmla="*/ 77 h 250"/>
                <a:gd name="T18" fmla="*/ 221 w 499"/>
                <a:gd name="T19" fmla="*/ 96 h 250"/>
                <a:gd name="T20" fmla="*/ 183 w 499"/>
                <a:gd name="T21" fmla="*/ 115 h 250"/>
                <a:gd name="T22" fmla="*/ 154 w 499"/>
                <a:gd name="T23" fmla="*/ 125 h 250"/>
                <a:gd name="T24" fmla="*/ 135 w 499"/>
                <a:gd name="T25" fmla="*/ 125 h 250"/>
                <a:gd name="T26" fmla="*/ 115 w 499"/>
                <a:gd name="T27" fmla="*/ 125 h 250"/>
                <a:gd name="T28" fmla="*/ 87 w 499"/>
                <a:gd name="T29" fmla="*/ 125 h 250"/>
                <a:gd name="T30" fmla="*/ 67 w 499"/>
                <a:gd name="T31" fmla="*/ 125 h 250"/>
                <a:gd name="T32" fmla="*/ 58 w 499"/>
                <a:gd name="T33" fmla="*/ 182 h 250"/>
                <a:gd name="T34" fmla="*/ 29 w 499"/>
                <a:gd name="T35" fmla="*/ 173 h 250"/>
                <a:gd name="T36" fmla="*/ 0 w 499"/>
                <a:gd name="T37" fmla="*/ 182 h 250"/>
                <a:gd name="T38" fmla="*/ 10 w 499"/>
                <a:gd name="T39" fmla="*/ 192 h 250"/>
                <a:gd name="T40" fmla="*/ 19 w 499"/>
                <a:gd name="T41" fmla="*/ 211 h 250"/>
                <a:gd name="T42" fmla="*/ 29 w 499"/>
                <a:gd name="T43" fmla="*/ 221 h 250"/>
                <a:gd name="T44" fmla="*/ 48 w 499"/>
                <a:gd name="T45" fmla="*/ 230 h 250"/>
                <a:gd name="T46" fmla="*/ 67 w 499"/>
                <a:gd name="T47" fmla="*/ 240 h 250"/>
                <a:gd name="T48" fmla="*/ 96 w 499"/>
                <a:gd name="T49" fmla="*/ 250 h 250"/>
                <a:gd name="T50" fmla="*/ 115 w 499"/>
                <a:gd name="T51" fmla="*/ 250 h 250"/>
                <a:gd name="T52" fmla="*/ 163 w 499"/>
                <a:gd name="T53" fmla="*/ 250 h 250"/>
                <a:gd name="T54" fmla="*/ 173 w 499"/>
                <a:gd name="T55" fmla="*/ 250 h 250"/>
                <a:gd name="T56" fmla="*/ 192 w 499"/>
                <a:gd name="T57" fmla="*/ 240 h 250"/>
                <a:gd name="T58" fmla="*/ 231 w 499"/>
                <a:gd name="T59" fmla="*/ 230 h 250"/>
                <a:gd name="T60" fmla="*/ 259 w 499"/>
                <a:gd name="T61" fmla="*/ 202 h 250"/>
                <a:gd name="T62" fmla="*/ 288 w 499"/>
                <a:gd name="T63" fmla="*/ 173 h 250"/>
                <a:gd name="T64" fmla="*/ 307 w 499"/>
                <a:gd name="T65" fmla="*/ 163 h 250"/>
                <a:gd name="T66" fmla="*/ 355 w 499"/>
                <a:gd name="T67" fmla="*/ 115 h 250"/>
                <a:gd name="T68" fmla="*/ 394 w 499"/>
                <a:gd name="T69" fmla="*/ 77 h 250"/>
                <a:gd name="T70" fmla="*/ 499 w 499"/>
                <a:gd name="T7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9" h="250">
                  <a:moveTo>
                    <a:pt x="499" y="0"/>
                  </a:moveTo>
                  <a:lnTo>
                    <a:pt x="499" y="0"/>
                  </a:lnTo>
                  <a:lnTo>
                    <a:pt x="490" y="19"/>
                  </a:lnTo>
                  <a:lnTo>
                    <a:pt x="480" y="29"/>
                  </a:lnTo>
                  <a:lnTo>
                    <a:pt x="471" y="38"/>
                  </a:lnTo>
                  <a:lnTo>
                    <a:pt x="461" y="48"/>
                  </a:lnTo>
                  <a:lnTo>
                    <a:pt x="451" y="48"/>
                  </a:lnTo>
                  <a:lnTo>
                    <a:pt x="442" y="48"/>
                  </a:lnTo>
                  <a:lnTo>
                    <a:pt x="432" y="48"/>
                  </a:lnTo>
                  <a:lnTo>
                    <a:pt x="384" y="48"/>
                  </a:lnTo>
                  <a:lnTo>
                    <a:pt x="375" y="48"/>
                  </a:lnTo>
                  <a:lnTo>
                    <a:pt x="355" y="48"/>
                  </a:lnTo>
                  <a:lnTo>
                    <a:pt x="346" y="58"/>
                  </a:lnTo>
                  <a:lnTo>
                    <a:pt x="336" y="58"/>
                  </a:lnTo>
                  <a:lnTo>
                    <a:pt x="327" y="58"/>
                  </a:lnTo>
                  <a:lnTo>
                    <a:pt x="317" y="58"/>
                  </a:lnTo>
                  <a:lnTo>
                    <a:pt x="298" y="67"/>
                  </a:lnTo>
                  <a:lnTo>
                    <a:pt x="279" y="77"/>
                  </a:lnTo>
                  <a:lnTo>
                    <a:pt x="259" y="77"/>
                  </a:lnTo>
                  <a:lnTo>
                    <a:pt x="221" y="96"/>
                  </a:lnTo>
                  <a:lnTo>
                    <a:pt x="202" y="106"/>
                  </a:lnTo>
                  <a:lnTo>
                    <a:pt x="183" y="115"/>
                  </a:lnTo>
                  <a:lnTo>
                    <a:pt x="163" y="115"/>
                  </a:lnTo>
                  <a:lnTo>
                    <a:pt x="154" y="125"/>
                  </a:lnTo>
                  <a:lnTo>
                    <a:pt x="144" y="125"/>
                  </a:lnTo>
                  <a:lnTo>
                    <a:pt x="135" y="125"/>
                  </a:lnTo>
                  <a:lnTo>
                    <a:pt x="125" y="125"/>
                  </a:lnTo>
                  <a:lnTo>
                    <a:pt x="115" y="125"/>
                  </a:lnTo>
                  <a:lnTo>
                    <a:pt x="106" y="125"/>
                  </a:lnTo>
                  <a:lnTo>
                    <a:pt x="87" y="125"/>
                  </a:lnTo>
                  <a:lnTo>
                    <a:pt x="77" y="125"/>
                  </a:lnTo>
                  <a:lnTo>
                    <a:pt x="67" y="125"/>
                  </a:lnTo>
                  <a:lnTo>
                    <a:pt x="58" y="125"/>
                  </a:lnTo>
                  <a:lnTo>
                    <a:pt x="58" y="182"/>
                  </a:lnTo>
                  <a:lnTo>
                    <a:pt x="39" y="173"/>
                  </a:lnTo>
                  <a:lnTo>
                    <a:pt x="29" y="173"/>
                  </a:lnTo>
                  <a:lnTo>
                    <a:pt x="19" y="173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10" y="192"/>
                  </a:lnTo>
                  <a:lnTo>
                    <a:pt x="10" y="202"/>
                  </a:lnTo>
                  <a:lnTo>
                    <a:pt x="19" y="211"/>
                  </a:lnTo>
                  <a:lnTo>
                    <a:pt x="19" y="221"/>
                  </a:lnTo>
                  <a:lnTo>
                    <a:pt x="29" y="221"/>
                  </a:lnTo>
                  <a:lnTo>
                    <a:pt x="39" y="230"/>
                  </a:lnTo>
                  <a:lnTo>
                    <a:pt x="48" y="230"/>
                  </a:lnTo>
                  <a:lnTo>
                    <a:pt x="58" y="240"/>
                  </a:lnTo>
                  <a:lnTo>
                    <a:pt x="67" y="240"/>
                  </a:lnTo>
                  <a:lnTo>
                    <a:pt x="77" y="240"/>
                  </a:lnTo>
                  <a:lnTo>
                    <a:pt x="96" y="250"/>
                  </a:lnTo>
                  <a:lnTo>
                    <a:pt x="106" y="250"/>
                  </a:lnTo>
                  <a:lnTo>
                    <a:pt x="115" y="250"/>
                  </a:lnTo>
                  <a:lnTo>
                    <a:pt x="135" y="250"/>
                  </a:lnTo>
                  <a:lnTo>
                    <a:pt x="163" y="250"/>
                  </a:lnTo>
                  <a:lnTo>
                    <a:pt x="173" y="250"/>
                  </a:lnTo>
                  <a:lnTo>
                    <a:pt x="173" y="250"/>
                  </a:lnTo>
                  <a:lnTo>
                    <a:pt x="183" y="240"/>
                  </a:lnTo>
                  <a:lnTo>
                    <a:pt x="192" y="240"/>
                  </a:lnTo>
                  <a:lnTo>
                    <a:pt x="211" y="240"/>
                  </a:lnTo>
                  <a:lnTo>
                    <a:pt x="231" y="230"/>
                  </a:lnTo>
                  <a:lnTo>
                    <a:pt x="240" y="211"/>
                  </a:lnTo>
                  <a:lnTo>
                    <a:pt x="259" y="202"/>
                  </a:lnTo>
                  <a:lnTo>
                    <a:pt x="279" y="192"/>
                  </a:lnTo>
                  <a:lnTo>
                    <a:pt x="288" y="173"/>
                  </a:lnTo>
                  <a:lnTo>
                    <a:pt x="298" y="173"/>
                  </a:lnTo>
                  <a:lnTo>
                    <a:pt x="307" y="163"/>
                  </a:lnTo>
                  <a:lnTo>
                    <a:pt x="317" y="144"/>
                  </a:lnTo>
                  <a:lnTo>
                    <a:pt x="355" y="115"/>
                  </a:lnTo>
                  <a:lnTo>
                    <a:pt x="375" y="86"/>
                  </a:lnTo>
                  <a:lnTo>
                    <a:pt x="394" y="77"/>
                  </a:lnTo>
                  <a:lnTo>
                    <a:pt x="403" y="67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E5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0" name="Freeform 186"/>
            <p:cNvSpPr>
              <a:spLocks/>
            </p:cNvSpPr>
            <p:nvPr/>
          </p:nvSpPr>
          <p:spPr bwMode="auto">
            <a:xfrm>
              <a:off x="1747" y="2409"/>
              <a:ext cx="470" cy="528"/>
            </a:xfrm>
            <a:custGeom>
              <a:avLst/>
              <a:gdLst>
                <a:gd name="T0" fmla="*/ 259 w 470"/>
                <a:gd name="T1" fmla="*/ 58 h 528"/>
                <a:gd name="T2" fmla="*/ 250 w 470"/>
                <a:gd name="T3" fmla="*/ 58 h 528"/>
                <a:gd name="T4" fmla="*/ 240 w 470"/>
                <a:gd name="T5" fmla="*/ 58 h 528"/>
                <a:gd name="T6" fmla="*/ 211 w 470"/>
                <a:gd name="T7" fmla="*/ 39 h 528"/>
                <a:gd name="T8" fmla="*/ 192 w 470"/>
                <a:gd name="T9" fmla="*/ 20 h 528"/>
                <a:gd name="T10" fmla="*/ 173 w 470"/>
                <a:gd name="T11" fmla="*/ 10 h 528"/>
                <a:gd name="T12" fmla="*/ 163 w 470"/>
                <a:gd name="T13" fmla="*/ 10 h 528"/>
                <a:gd name="T14" fmla="*/ 154 w 470"/>
                <a:gd name="T15" fmla="*/ 10 h 528"/>
                <a:gd name="T16" fmla="*/ 144 w 470"/>
                <a:gd name="T17" fmla="*/ 20 h 528"/>
                <a:gd name="T18" fmla="*/ 135 w 470"/>
                <a:gd name="T19" fmla="*/ 39 h 528"/>
                <a:gd name="T20" fmla="*/ 115 w 470"/>
                <a:gd name="T21" fmla="*/ 68 h 528"/>
                <a:gd name="T22" fmla="*/ 96 w 470"/>
                <a:gd name="T23" fmla="*/ 116 h 528"/>
                <a:gd name="T24" fmla="*/ 77 w 470"/>
                <a:gd name="T25" fmla="*/ 154 h 528"/>
                <a:gd name="T26" fmla="*/ 67 w 470"/>
                <a:gd name="T27" fmla="*/ 173 h 528"/>
                <a:gd name="T28" fmla="*/ 58 w 470"/>
                <a:gd name="T29" fmla="*/ 212 h 528"/>
                <a:gd name="T30" fmla="*/ 48 w 470"/>
                <a:gd name="T31" fmla="*/ 250 h 528"/>
                <a:gd name="T32" fmla="*/ 29 w 470"/>
                <a:gd name="T33" fmla="*/ 317 h 528"/>
                <a:gd name="T34" fmla="*/ 10 w 470"/>
                <a:gd name="T35" fmla="*/ 413 h 528"/>
                <a:gd name="T36" fmla="*/ 0 w 470"/>
                <a:gd name="T37" fmla="*/ 452 h 528"/>
                <a:gd name="T38" fmla="*/ 19 w 470"/>
                <a:gd name="T39" fmla="*/ 519 h 528"/>
                <a:gd name="T40" fmla="*/ 77 w 470"/>
                <a:gd name="T41" fmla="*/ 471 h 528"/>
                <a:gd name="T42" fmla="*/ 144 w 470"/>
                <a:gd name="T43" fmla="*/ 423 h 528"/>
                <a:gd name="T44" fmla="*/ 183 w 470"/>
                <a:gd name="T45" fmla="*/ 384 h 528"/>
                <a:gd name="T46" fmla="*/ 221 w 470"/>
                <a:gd name="T47" fmla="*/ 356 h 528"/>
                <a:gd name="T48" fmla="*/ 250 w 470"/>
                <a:gd name="T49" fmla="*/ 317 h 528"/>
                <a:gd name="T50" fmla="*/ 288 w 470"/>
                <a:gd name="T51" fmla="*/ 279 h 528"/>
                <a:gd name="T52" fmla="*/ 326 w 470"/>
                <a:gd name="T53" fmla="*/ 231 h 528"/>
                <a:gd name="T54" fmla="*/ 394 w 470"/>
                <a:gd name="T55" fmla="*/ 154 h 528"/>
                <a:gd name="T56" fmla="*/ 470 w 470"/>
                <a:gd name="T57" fmla="*/ 58 h 528"/>
                <a:gd name="T58" fmla="*/ 470 w 470"/>
                <a:gd name="T59" fmla="*/ 39 h 528"/>
                <a:gd name="T60" fmla="*/ 461 w 470"/>
                <a:gd name="T61" fmla="*/ 20 h 528"/>
                <a:gd name="T62" fmla="*/ 461 w 470"/>
                <a:gd name="T63" fmla="*/ 10 h 528"/>
                <a:gd name="T64" fmla="*/ 442 w 470"/>
                <a:gd name="T65" fmla="*/ 0 h 528"/>
                <a:gd name="T66" fmla="*/ 432 w 470"/>
                <a:gd name="T67" fmla="*/ 0 h 528"/>
                <a:gd name="T68" fmla="*/ 422 w 470"/>
                <a:gd name="T69" fmla="*/ 0 h 528"/>
                <a:gd name="T70" fmla="*/ 403 w 470"/>
                <a:gd name="T71" fmla="*/ 0 h 528"/>
                <a:gd name="T72" fmla="*/ 384 w 470"/>
                <a:gd name="T73" fmla="*/ 10 h 528"/>
                <a:gd name="T74" fmla="*/ 346 w 470"/>
                <a:gd name="T75" fmla="*/ 20 h 528"/>
                <a:gd name="T76" fmla="*/ 298 w 470"/>
                <a:gd name="T77" fmla="*/ 48 h 528"/>
                <a:gd name="T78" fmla="*/ 269 w 470"/>
                <a:gd name="T79" fmla="*/ 58 h 528"/>
                <a:gd name="T80" fmla="*/ 259 w 470"/>
                <a:gd name="T81" fmla="*/ 5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0" h="528">
                  <a:moveTo>
                    <a:pt x="259" y="58"/>
                  </a:moveTo>
                  <a:lnTo>
                    <a:pt x="259" y="58"/>
                  </a:lnTo>
                  <a:lnTo>
                    <a:pt x="259" y="58"/>
                  </a:lnTo>
                  <a:lnTo>
                    <a:pt x="250" y="58"/>
                  </a:lnTo>
                  <a:lnTo>
                    <a:pt x="240" y="58"/>
                  </a:lnTo>
                  <a:lnTo>
                    <a:pt x="240" y="58"/>
                  </a:lnTo>
                  <a:lnTo>
                    <a:pt x="230" y="48"/>
                  </a:lnTo>
                  <a:lnTo>
                    <a:pt x="211" y="39"/>
                  </a:lnTo>
                  <a:lnTo>
                    <a:pt x="202" y="29"/>
                  </a:lnTo>
                  <a:lnTo>
                    <a:pt x="192" y="20"/>
                  </a:lnTo>
                  <a:lnTo>
                    <a:pt x="183" y="20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63" y="10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35" y="29"/>
                  </a:lnTo>
                  <a:lnTo>
                    <a:pt x="135" y="39"/>
                  </a:lnTo>
                  <a:lnTo>
                    <a:pt x="125" y="48"/>
                  </a:lnTo>
                  <a:lnTo>
                    <a:pt x="115" y="68"/>
                  </a:lnTo>
                  <a:lnTo>
                    <a:pt x="106" y="87"/>
                  </a:lnTo>
                  <a:lnTo>
                    <a:pt x="96" y="116"/>
                  </a:lnTo>
                  <a:lnTo>
                    <a:pt x="87" y="135"/>
                  </a:lnTo>
                  <a:lnTo>
                    <a:pt x="77" y="154"/>
                  </a:lnTo>
                  <a:lnTo>
                    <a:pt x="67" y="164"/>
                  </a:lnTo>
                  <a:lnTo>
                    <a:pt x="67" y="173"/>
                  </a:lnTo>
                  <a:lnTo>
                    <a:pt x="58" y="192"/>
                  </a:lnTo>
                  <a:lnTo>
                    <a:pt x="58" y="212"/>
                  </a:lnTo>
                  <a:lnTo>
                    <a:pt x="48" y="231"/>
                  </a:lnTo>
                  <a:lnTo>
                    <a:pt x="48" y="250"/>
                  </a:lnTo>
                  <a:lnTo>
                    <a:pt x="39" y="279"/>
                  </a:lnTo>
                  <a:lnTo>
                    <a:pt x="29" y="317"/>
                  </a:lnTo>
                  <a:lnTo>
                    <a:pt x="19" y="365"/>
                  </a:lnTo>
                  <a:lnTo>
                    <a:pt x="10" y="413"/>
                  </a:lnTo>
                  <a:lnTo>
                    <a:pt x="10" y="432"/>
                  </a:lnTo>
                  <a:lnTo>
                    <a:pt x="0" y="452"/>
                  </a:lnTo>
                  <a:lnTo>
                    <a:pt x="0" y="528"/>
                  </a:lnTo>
                  <a:lnTo>
                    <a:pt x="19" y="519"/>
                  </a:lnTo>
                  <a:lnTo>
                    <a:pt x="39" y="500"/>
                  </a:lnTo>
                  <a:lnTo>
                    <a:pt x="77" y="471"/>
                  </a:lnTo>
                  <a:lnTo>
                    <a:pt x="115" y="442"/>
                  </a:lnTo>
                  <a:lnTo>
                    <a:pt x="144" y="423"/>
                  </a:lnTo>
                  <a:lnTo>
                    <a:pt x="163" y="404"/>
                  </a:lnTo>
                  <a:lnTo>
                    <a:pt x="183" y="384"/>
                  </a:lnTo>
                  <a:lnTo>
                    <a:pt x="202" y="365"/>
                  </a:lnTo>
                  <a:lnTo>
                    <a:pt x="221" y="356"/>
                  </a:lnTo>
                  <a:lnTo>
                    <a:pt x="230" y="336"/>
                  </a:lnTo>
                  <a:lnTo>
                    <a:pt x="250" y="317"/>
                  </a:lnTo>
                  <a:lnTo>
                    <a:pt x="269" y="298"/>
                  </a:lnTo>
                  <a:lnTo>
                    <a:pt x="288" y="279"/>
                  </a:lnTo>
                  <a:lnTo>
                    <a:pt x="298" y="260"/>
                  </a:lnTo>
                  <a:lnTo>
                    <a:pt x="326" y="231"/>
                  </a:lnTo>
                  <a:lnTo>
                    <a:pt x="365" y="192"/>
                  </a:lnTo>
                  <a:lnTo>
                    <a:pt x="394" y="154"/>
                  </a:lnTo>
                  <a:lnTo>
                    <a:pt x="422" y="116"/>
                  </a:lnTo>
                  <a:lnTo>
                    <a:pt x="470" y="58"/>
                  </a:lnTo>
                  <a:lnTo>
                    <a:pt x="470" y="48"/>
                  </a:lnTo>
                  <a:lnTo>
                    <a:pt x="470" y="39"/>
                  </a:lnTo>
                  <a:lnTo>
                    <a:pt x="470" y="29"/>
                  </a:lnTo>
                  <a:lnTo>
                    <a:pt x="461" y="20"/>
                  </a:lnTo>
                  <a:lnTo>
                    <a:pt x="461" y="10"/>
                  </a:lnTo>
                  <a:lnTo>
                    <a:pt x="461" y="10"/>
                  </a:lnTo>
                  <a:lnTo>
                    <a:pt x="451" y="0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32" y="0"/>
                  </a:lnTo>
                  <a:lnTo>
                    <a:pt x="422" y="0"/>
                  </a:lnTo>
                  <a:lnTo>
                    <a:pt x="422" y="0"/>
                  </a:lnTo>
                  <a:lnTo>
                    <a:pt x="413" y="0"/>
                  </a:lnTo>
                  <a:lnTo>
                    <a:pt x="403" y="0"/>
                  </a:lnTo>
                  <a:lnTo>
                    <a:pt x="394" y="0"/>
                  </a:lnTo>
                  <a:lnTo>
                    <a:pt x="384" y="10"/>
                  </a:lnTo>
                  <a:lnTo>
                    <a:pt x="365" y="20"/>
                  </a:lnTo>
                  <a:lnTo>
                    <a:pt x="346" y="20"/>
                  </a:lnTo>
                  <a:lnTo>
                    <a:pt x="317" y="39"/>
                  </a:lnTo>
                  <a:lnTo>
                    <a:pt x="298" y="48"/>
                  </a:lnTo>
                  <a:lnTo>
                    <a:pt x="288" y="58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59" y="58"/>
                  </a:lnTo>
                  <a:close/>
                </a:path>
              </a:pathLst>
            </a:custGeom>
            <a:solidFill>
              <a:srgbClr val="B4C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1" name="Freeform 187"/>
            <p:cNvSpPr>
              <a:spLocks/>
            </p:cNvSpPr>
            <p:nvPr/>
          </p:nvSpPr>
          <p:spPr bwMode="auto">
            <a:xfrm>
              <a:off x="3350" y="2390"/>
              <a:ext cx="614" cy="624"/>
            </a:xfrm>
            <a:custGeom>
              <a:avLst/>
              <a:gdLst>
                <a:gd name="T0" fmla="*/ 19 w 614"/>
                <a:gd name="T1" fmla="*/ 48 h 624"/>
                <a:gd name="T2" fmla="*/ 39 w 614"/>
                <a:gd name="T3" fmla="*/ 67 h 624"/>
                <a:gd name="T4" fmla="*/ 77 w 614"/>
                <a:gd name="T5" fmla="*/ 87 h 624"/>
                <a:gd name="T6" fmla="*/ 106 w 614"/>
                <a:gd name="T7" fmla="*/ 106 h 624"/>
                <a:gd name="T8" fmla="*/ 125 w 614"/>
                <a:gd name="T9" fmla="*/ 115 h 624"/>
                <a:gd name="T10" fmla="*/ 135 w 614"/>
                <a:gd name="T11" fmla="*/ 135 h 624"/>
                <a:gd name="T12" fmla="*/ 154 w 614"/>
                <a:gd name="T13" fmla="*/ 154 h 624"/>
                <a:gd name="T14" fmla="*/ 163 w 614"/>
                <a:gd name="T15" fmla="*/ 173 h 624"/>
                <a:gd name="T16" fmla="*/ 192 w 614"/>
                <a:gd name="T17" fmla="*/ 221 h 624"/>
                <a:gd name="T18" fmla="*/ 202 w 614"/>
                <a:gd name="T19" fmla="*/ 250 h 624"/>
                <a:gd name="T20" fmla="*/ 221 w 614"/>
                <a:gd name="T21" fmla="*/ 269 h 624"/>
                <a:gd name="T22" fmla="*/ 240 w 614"/>
                <a:gd name="T23" fmla="*/ 288 h 624"/>
                <a:gd name="T24" fmla="*/ 269 w 614"/>
                <a:gd name="T25" fmla="*/ 317 h 624"/>
                <a:gd name="T26" fmla="*/ 327 w 614"/>
                <a:gd name="T27" fmla="*/ 355 h 624"/>
                <a:gd name="T28" fmla="*/ 384 w 614"/>
                <a:gd name="T29" fmla="*/ 394 h 624"/>
                <a:gd name="T30" fmla="*/ 432 w 614"/>
                <a:gd name="T31" fmla="*/ 423 h 624"/>
                <a:gd name="T32" fmla="*/ 461 w 614"/>
                <a:gd name="T33" fmla="*/ 451 h 624"/>
                <a:gd name="T34" fmla="*/ 480 w 614"/>
                <a:gd name="T35" fmla="*/ 461 h 624"/>
                <a:gd name="T36" fmla="*/ 499 w 614"/>
                <a:gd name="T37" fmla="*/ 480 h 624"/>
                <a:gd name="T38" fmla="*/ 509 w 614"/>
                <a:gd name="T39" fmla="*/ 499 h 624"/>
                <a:gd name="T40" fmla="*/ 518 w 614"/>
                <a:gd name="T41" fmla="*/ 519 h 624"/>
                <a:gd name="T42" fmla="*/ 547 w 614"/>
                <a:gd name="T43" fmla="*/ 567 h 624"/>
                <a:gd name="T44" fmla="*/ 557 w 614"/>
                <a:gd name="T45" fmla="*/ 595 h 624"/>
                <a:gd name="T46" fmla="*/ 576 w 614"/>
                <a:gd name="T47" fmla="*/ 615 h 624"/>
                <a:gd name="T48" fmla="*/ 586 w 614"/>
                <a:gd name="T49" fmla="*/ 624 h 624"/>
                <a:gd name="T50" fmla="*/ 605 w 614"/>
                <a:gd name="T51" fmla="*/ 605 h 624"/>
                <a:gd name="T52" fmla="*/ 614 w 614"/>
                <a:gd name="T53" fmla="*/ 586 h 624"/>
                <a:gd name="T54" fmla="*/ 614 w 614"/>
                <a:gd name="T55" fmla="*/ 576 h 624"/>
                <a:gd name="T56" fmla="*/ 605 w 614"/>
                <a:gd name="T57" fmla="*/ 547 h 624"/>
                <a:gd name="T58" fmla="*/ 595 w 614"/>
                <a:gd name="T59" fmla="*/ 509 h 624"/>
                <a:gd name="T60" fmla="*/ 586 w 614"/>
                <a:gd name="T61" fmla="*/ 471 h 624"/>
                <a:gd name="T62" fmla="*/ 566 w 614"/>
                <a:gd name="T63" fmla="*/ 432 h 624"/>
                <a:gd name="T64" fmla="*/ 528 w 614"/>
                <a:gd name="T65" fmla="*/ 365 h 624"/>
                <a:gd name="T66" fmla="*/ 509 w 614"/>
                <a:gd name="T67" fmla="*/ 307 h 624"/>
                <a:gd name="T68" fmla="*/ 499 w 614"/>
                <a:gd name="T69" fmla="*/ 279 h 624"/>
                <a:gd name="T70" fmla="*/ 490 w 614"/>
                <a:gd name="T71" fmla="*/ 250 h 624"/>
                <a:gd name="T72" fmla="*/ 480 w 614"/>
                <a:gd name="T73" fmla="*/ 192 h 624"/>
                <a:gd name="T74" fmla="*/ 480 w 614"/>
                <a:gd name="T75" fmla="*/ 154 h 624"/>
                <a:gd name="T76" fmla="*/ 470 w 614"/>
                <a:gd name="T77" fmla="*/ 125 h 624"/>
                <a:gd name="T78" fmla="*/ 461 w 614"/>
                <a:gd name="T79" fmla="*/ 96 h 624"/>
                <a:gd name="T80" fmla="*/ 451 w 614"/>
                <a:gd name="T81" fmla="*/ 77 h 624"/>
                <a:gd name="T82" fmla="*/ 451 w 614"/>
                <a:gd name="T83" fmla="*/ 67 h 624"/>
                <a:gd name="T84" fmla="*/ 442 w 614"/>
                <a:gd name="T85" fmla="*/ 58 h 624"/>
                <a:gd name="T86" fmla="*/ 432 w 614"/>
                <a:gd name="T87" fmla="*/ 48 h 624"/>
                <a:gd name="T88" fmla="*/ 413 w 614"/>
                <a:gd name="T89" fmla="*/ 39 h 624"/>
                <a:gd name="T90" fmla="*/ 403 w 614"/>
                <a:gd name="T91" fmla="*/ 39 h 624"/>
                <a:gd name="T92" fmla="*/ 384 w 614"/>
                <a:gd name="T93" fmla="*/ 39 h 624"/>
                <a:gd name="T94" fmla="*/ 346 w 614"/>
                <a:gd name="T95" fmla="*/ 48 h 624"/>
                <a:gd name="T96" fmla="*/ 317 w 614"/>
                <a:gd name="T97" fmla="*/ 48 h 624"/>
                <a:gd name="T98" fmla="*/ 298 w 614"/>
                <a:gd name="T99" fmla="*/ 48 h 624"/>
                <a:gd name="T100" fmla="*/ 269 w 614"/>
                <a:gd name="T101" fmla="*/ 39 h 624"/>
                <a:gd name="T102" fmla="*/ 250 w 614"/>
                <a:gd name="T103" fmla="*/ 29 h 624"/>
                <a:gd name="T104" fmla="*/ 202 w 614"/>
                <a:gd name="T105" fmla="*/ 10 h 624"/>
                <a:gd name="T106" fmla="*/ 173 w 614"/>
                <a:gd name="T107" fmla="*/ 0 h 624"/>
                <a:gd name="T108" fmla="*/ 144 w 614"/>
                <a:gd name="T109" fmla="*/ 0 h 624"/>
                <a:gd name="T110" fmla="*/ 125 w 614"/>
                <a:gd name="T111" fmla="*/ 0 h 624"/>
                <a:gd name="T112" fmla="*/ 106 w 614"/>
                <a:gd name="T113" fmla="*/ 0 h 624"/>
                <a:gd name="T114" fmla="*/ 77 w 614"/>
                <a:gd name="T115" fmla="*/ 10 h 624"/>
                <a:gd name="T116" fmla="*/ 48 w 614"/>
                <a:gd name="T117" fmla="*/ 19 h 624"/>
                <a:gd name="T118" fmla="*/ 0 w 614"/>
                <a:gd name="T119" fmla="*/ 39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4" h="624">
                  <a:moveTo>
                    <a:pt x="19" y="48"/>
                  </a:moveTo>
                  <a:lnTo>
                    <a:pt x="19" y="48"/>
                  </a:lnTo>
                  <a:lnTo>
                    <a:pt x="29" y="58"/>
                  </a:lnTo>
                  <a:lnTo>
                    <a:pt x="39" y="67"/>
                  </a:lnTo>
                  <a:lnTo>
                    <a:pt x="67" y="77"/>
                  </a:lnTo>
                  <a:lnTo>
                    <a:pt x="77" y="87"/>
                  </a:lnTo>
                  <a:lnTo>
                    <a:pt x="96" y="96"/>
                  </a:lnTo>
                  <a:lnTo>
                    <a:pt x="106" y="106"/>
                  </a:lnTo>
                  <a:lnTo>
                    <a:pt x="115" y="115"/>
                  </a:lnTo>
                  <a:lnTo>
                    <a:pt x="125" y="115"/>
                  </a:lnTo>
                  <a:lnTo>
                    <a:pt x="125" y="125"/>
                  </a:lnTo>
                  <a:lnTo>
                    <a:pt x="135" y="135"/>
                  </a:lnTo>
                  <a:lnTo>
                    <a:pt x="144" y="144"/>
                  </a:lnTo>
                  <a:lnTo>
                    <a:pt x="154" y="154"/>
                  </a:lnTo>
                  <a:lnTo>
                    <a:pt x="163" y="163"/>
                  </a:lnTo>
                  <a:lnTo>
                    <a:pt x="163" y="173"/>
                  </a:lnTo>
                  <a:lnTo>
                    <a:pt x="173" y="202"/>
                  </a:lnTo>
                  <a:lnTo>
                    <a:pt x="192" y="221"/>
                  </a:lnTo>
                  <a:lnTo>
                    <a:pt x="192" y="231"/>
                  </a:lnTo>
                  <a:lnTo>
                    <a:pt x="202" y="250"/>
                  </a:lnTo>
                  <a:lnTo>
                    <a:pt x="211" y="259"/>
                  </a:lnTo>
                  <a:lnTo>
                    <a:pt x="221" y="269"/>
                  </a:lnTo>
                  <a:lnTo>
                    <a:pt x="231" y="279"/>
                  </a:lnTo>
                  <a:lnTo>
                    <a:pt x="240" y="288"/>
                  </a:lnTo>
                  <a:lnTo>
                    <a:pt x="259" y="307"/>
                  </a:lnTo>
                  <a:lnTo>
                    <a:pt x="269" y="317"/>
                  </a:lnTo>
                  <a:lnTo>
                    <a:pt x="298" y="336"/>
                  </a:lnTo>
                  <a:lnTo>
                    <a:pt x="327" y="355"/>
                  </a:lnTo>
                  <a:lnTo>
                    <a:pt x="355" y="375"/>
                  </a:lnTo>
                  <a:lnTo>
                    <a:pt x="384" y="394"/>
                  </a:lnTo>
                  <a:lnTo>
                    <a:pt x="413" y="413"/>
                  </a:lnTo>
                  <a:lnTo>
                    <a:pt x="432" y="423"/>
                  </a:lnTo>
                  <a:lnTo>
                    <a:pt x="451" y="432"/>
                  </a:lnTo>
                  <a:lnTo>
                    <a:pt x="461" y="451"/>
                  </a:lnTo>
                  <a:lnTo>
                    <a:pt x="480" y="461"/>
                  </a:lnTo>
                  <a:lnTo>
                    <a:pt x="480" y="461"/>
                  </a:lnTo>
                  <a:lnTo>
                    <a:pt x="490" y="471"/>
                  </a:lnTo>
                  <a:lnTo>
                    <a:pt x="499" y="480"/>
                  </a:lnTo>
                  <a:lnTo>
                    <a:pt x="499" y="490"/>
                  </a:lnTo>
                  <a:lnTo>
                    <a:pt x="509" y="499"/>
                  </a:lnTo>
                  <a:lnTo>
                    <a:pt x="518" y="509"/>
                  </a:lnTo>
                  <a:lnTo>
                    <a:pt x="518" y="519"/>
                  </a:lnTo>
                  <a:lnTo>
                    <a:pt x="528" y="547"/>
                  </a:lnTo>
                  <a:lnTo>
                    <a:pt x="547" y="567"/>
                  </a:lnTo>
                  <a:lnTo>
                    <a:pt x="547" y="586"/>
                  </a:lnTo>
                  <a:lnTo>
                    <a:pt x="557" y="595"/>
                  </a:lnTo>
                  <a:lnTo>
                    <a:pt x="566" y="605"/>
                  </a:lnTo>
                  <a:lnTo>
                    <a:pt x="576" y="615"/>
                  </a:lnTo>
                  <a:lnTo>
                    <a:pt x="586" y="624"/>
                  </a:lnTo>
                  <a:lnTo>
                    <a:pt x="586" y="624"/>
                  </a:lnTo>
                  <a:lnTo>
                    <a:pt x="595" y="624"/>
                  </a:lnTo>
                  <a:lnTo>
                    <a:pt x="605" y="605"/>
                  </a:lnTo>
                  <a:lnTo>
                    <a:pt x="605" y="595"/>
                  </a:lnTo>
                  <a:lnTo>
                    <a:pt x="614" y="586"/>
                  </a:lnTo>
                  <a:lnTo>
                    <a:pt x="614" y="586"/>
                  </a:lnTo>
                  <a:lnTo>
                    <a:pt x="614" y="576"/>
                  </a:lnTo>
                  <a:lnTo>
                    <a:pt x="614" y="557"/>
                  </a:lnTo>
                  <a:lnTo>
                    <a:pt x="605" y="547"/>
                  </a:lnTo>
                  <a:lnTo>
                    <a:pt x="605" y="528"/>
                  </a:lnTo>
                  <a:lnTo>
                    <a:pt x="595" y="509"/>
                  </a:lnTo>
                  <a:lnTo>
                    <a:pt x="595" y="490"/>
                  </a:lnTo>
                  <a:lnTo>
                    <a:pt x="586" y="471"/>
                  </a:lnTo>
                  <a:lnTo>
                    <a:pt x="576" y="451"/>
                  </a:lnTo>
                  <a:lnTo>
                    <a:pt x="566" y="432"/>
                  </a:lnTo>
                  <a:lnTo>
                    <a:pt x="547" y="394"/>
                  </a:lnTo>
                  <a:lnTo>
                    <a:pt x="528" y="365"/>
                  </a:lnTo>
                  <a:lnTo>
                    <a:pt x="518" y="327"/>
                  </a:lnTo>
                  <a:lnTo>
                    <a:pt x="509" y="307"/>
                  </a:lnTo>
                  <a:lnTo>
                    <a:pt x="509" y="298"/>
                  </a:lnTo>
                  <a:lnTo>
                    <a:pt x="499" y="279"/>
                  </a:lnTo>
                  <a:lnTo>
                    <a:pt x="499" y="269"/>
                  </a:lnTo>
                  <a:lnTo>
                    <a:pt x="490" y="250"/>
                  </a:lnTo>
                  <a:lnTo>
                    <a:pt x="490" y="231"/>
                  </a:lnTo>
                  <a:lnTo>
                    <a:pt x="480" y="192"/>
                  </a:lnTo>
                  <a:lnTo>
                    <a:pt x="480" y="173"/>
                  </a:lnTo>
                  <a:lnTo>
                    <a:pt x="480" y="154"/>
                  </a:lnTo>
                  <a:lnTo>
                    <a:pt x="470" y="135"/>
                  </a:lnTo>
                  <a:lnTo>
                    <a:pt x="470" y="125"/>
                  </a:lnTo>
                  <a:lnTo>
                    <a:pt x="470" y="115"/>
                  </a:lnTo>
                  <a:lnTo>
                    <a:pt x="461" y="96"/>
                  </a:lnTo>
                  <a:lnTo>
                    <a:pt x="461" y="87"/>
                  </a:lnTo>
                  <a:lnTo>
                    <a:pt x="451" y="77"/>
                  </a:lnTo>
                  <a:lnTo>
                    <a:pt x="451" y="67"/>
                  </a:lnTo>
                  <a:lnTo>
                    <a:pt x="451" y="67"/>
                  </a:lnTo>
                  <a:lnTo>
                    <a:pt x="442" y="58"/>
                  </a:lnTo>
                  <a:lnTo>
                    <a:pt x="442" y="58"/>
                  </a:lnTo>
                  <a:lnTo>
                    <a:pt x="432" y="48"/>
                  </a:lnTo>
                  <a:lnTo>
                    <a:pt x="432" y="48"/>
                  </a:lnTo>
                  <a:lnTo>
                    <a:pt x="423" y="39"/>
                  </a:lnTo>
                  <a:lnTo>
                    <a:pt x="413" y="39"/>
                  </a:lnTo>
                  <a:lnTo>
                    <a:pt x="413" y="39"/>
                  </a:lnTo>
                  <a:lnTo>
                    <a:pt x="403" y="39"/>
                  </a:lnTo>
                  <a:lnTo>
                    <a:pt x="403" y="39"/>
                  </a:lnTo>
                  <a:lnTo>
                    <a:pt x="384" y="39"/>
                  </a:lnTo>
                  <a:lnTo>
                    <a:pt x="375" y="39"/>
                  </a:lnTo>
                  <a:lnTo>
                    <a:pt x="346" y="48"/>
                  </a:lnTo>
                  <a:lnTo>
                    <a:pt x="336" y="48"/>
                  </a:lnTo>
                  <a:lnTo>
                    <a:pt x="317" y="48"/>
                  </a:lnTo>
                  <a:lnTo>
                    <a:pt x="307" y="48"/>
                  </a:lnTo>
                  <a:lnTo>
                    <a:pt x="298" y="48"/>
                  </a:lnTo>
                  <a:lnTo>
                    <a:pt x="279" y="48"/>
                  </a:lnTo>
                  <a:lnTo>
                    <a:pt x="269" y="39"/>
                  </a:lnTo>
                  <a:lnTo>
                    <a:pt x="259" y="39"/>
                  </a:lnTo>
                  <a:lnTo>
                    <a:pt x="250" y="29"/>
                  </a:lnTo>
                  <a:lnTo>
                    <a:pt x="221" y="19"/>
                  </a:lnTo>
                  <a:lnTo>
                    <a:pt x="202" y="10"/>
                  </a:lnTo>
                  <a:lnTo>
                    <a:pt x="183" y="10"/>
                  </a:lnTo>
                  <a:lnTo>
                    <a:pt x="173" y="0"/>
                  </a:lnTo>
                  <a:lnTo>
                    <a:pt x="163" y="0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25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6" y="0"/>
                  </a:lnTo>
                  <a:lnTo>
                    <a:pt x="77" y="10"/>
                  </a:lnTo>
                  <a:lnTo>
                    <a:pt x="67" y="10"/>
                  </a:lnTo>
                  <a:lnTo>
                    <a:pt x="48" y="19"/>
                  </a:lnTo>
                  <a:lnTo>
                    <a:pt x="29" y="29"/>
                  </a:lnTo>
                  <a:lnTo>
                    <a:pt x="0" y="39"/>
                  </a:lnTo>
                  <a:lnTo>
                    <a:pt x="19" y="48"/>
                  </a:lnTo>
                  <a:close/>
                </a:path>
              </a:pathLst>
            </a:custGeom>
            <a:solidFill>
              <a:srgbClr val="B4C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2" name="Freeform 188"/>
            <p:cNvSpPr>
              <a:spLocks/>
            </p:cNvSpPr>
            <p:nvPr/>
          </p:nvSpPr>
          <p:spPr bwMode="auto">
            <a:xfrm>
              <a:off x="1757" y="2006"/>
              <a:ext cx="2169" cy="1786"/>
            </a:xfrm>
            <a:custGeom>
              <a:avLst/>
              <a:gdLst>
                <a:gd name="T0" fmla="*/ 691 w 2169"/>
                <a:gd name="T1" fmla="*/ 346 h 1786"/>
                <a:gd name="T2" fmla="*/ 633 w 2169"/>
                <a:gd name="T3" fmla="*/ 365 h 1786"/>
                <a:gd name="T4" fmla="*/ 576 w 2169"/>
                <a:gd name="T5" fmla="*/ 250 h 1786"/>
                <a:gd name="T6" fmla="*/ 470 w 2169"/>
                <a:gd name="T7" fmla="*/ 115 h 1786"/>
                <a:gd name="T8" fmla="*/ 336 w 2169"/>
                <a:gd name="T9" fmla="*/ 58 h 1786"/>
                <a:gd name="T10" fmla="*/ 173 w 2169"/>
                <a:gd name="T11" fmla="*/ 0 h 1786"/>
                <a:gd name="T12" fmla="*/ 125 w 2169"/>
                <a:gd name="T13" fmla="*/ 58 h 1786"/>
                <a:gd name="T14" fmla="*/ 307 w 2169"/>
                <a:gd name="T15" fmla="*/ 250 h 1786"/>
                <a:gd name="T16" fmla="*/ 460 w 2169"/>
                <a:gd name="T17" fmla="*/ 432 h 1786"/>
                <a:gd name="T18" fmla="*/ 393 w 2169"/>
                <a:gd name="T19" fmla="*/ 538 h 1786"/>
                <a:gd name="T20" fmla="*/ 105 w 2169"/>
                <a:gd name="T21" fmla="*/ 835 h 1786"/>
                <a:gd name="T22" fmla="*/ 19 w 2169"/>
                <a:gd name="T23" fmla="*/ 912 h 1786"/>
                <a:gd name="T24" fmla="*/ 0 w 2169"/>
                <a:gd name="T25" fmla="*/ 989 h 1786"/>
                <a:gd name="T26" fmla="*/ 19 w 2169"/>
                <a:gd name="T27" fmla="*/ 1018 h 1786"/>
                <a:gd name="T28" fmla="*/ 105 w 2169"/>
                <a:gd name="T29" fmla="*/ 1027 h 1786"/>
                <a:gd name="T30" fmla="*/ 144 w 2169"/>
                <a:gd name="T31" fmla="*/ 1037 h 1786"/>
                <a:gd name="T32" fmla="*/ 173 w 2169"/>
                <a:gd name="T33" fmla="*/ 1114 h 1786"/>
                <a:gd name="T34" fmla="*/ 173 w 2169"/>
                <a:gd name="T35" fmla="*/ 1267 h 1786"/>
                <a:gd name="T36" fmla="*/ 134 w 2169"/>
                <a:gd name="T37" fmla="*/ 1334 h 1786"/>
                <a:gd name="T38" fmla="*/ 163 w 2169"/>
                <a:gd name="T39" fmla="*/ 1402 h 1786"/>
                <a:gd name="T40" fmla="*/ 67 w 2169"/>
                <a:gd name="T41" fmla="*/ 1574 h 1786"/>
                <a:gd name="T42" fmla="*/ 96 w 2169"/>
                <a:gd name="T43" fmla="*/ 1613 h 1786"/>
                <a:gd name="T44" fmla="*/ 259 w 2169"/>
                <a:gd name="T45" fmla="*/ 1690 h 1786"/>
                <a:gd name="T46" fmla="*/ 384 w 2169"/>
                <a:gd name="T47" fmla="*/ 1718 h 1786"/>
                <a:gd name="T48" fmla="*/ 451 w 2169"/>
                <a:gd name="T49" fmla="*/ 1642 h 1786"/>
                <a:gd name="T50" fmla="*/ 547 w 2169"/>
                <a:gd name="T51" fmla="*/ 1613 h 1786"/>
                <a:gd name="T52" fmla="*/ 969 w 2169"/>
                <a:gd name="T53" fmla="*/ 1661 h 1786"/>
                <a:gd name="T54" fmla="*/ 1209 w 2169"/>
                <a:gd name="T55" fmla="*/ 1747 h 1786"/>
                <a:gd name="T56" fmla="*/ 1363 w 2169"/>
                <a:gd name="T57" fmla="*/ 1776 h 1786"/>
                <a:gd name="T58" fmla="*/ 1507 w 2169"/>
                <a:gd name="T59" fmla="*/ 1718 h 1786"/>
                <a:gd name="T60" fmla="*/ 1612 w 2169"/>
                <a:gd name="T61" fmla="*/ 1699 h 1786"/>
                <a:gd name="T62" fmla="*/ 1833 w 2169"/>
                <a:gd name="T63" fmla="*/ 1680 h 1786"/>
                <a:gd name="T64" fmla="*/ 1996 w 2169"/>
                <a:gd name="T65" fmla="*/ 1603 h 1786"/>
                <a:gd name="T66" fmla="*/ 2073 w 2169"/>
                <a:gd name="T67" fmla="*/ 1517 h 1786"/>
                <a:gd name="T68" fmla="*/ 2025 w 2169"/>
                <a:gd name="T69" fmla="*/ 1430 h 1786"/>
                <a:gd name="T70" fmla="*/ 2044 w 2169"/>
                <a:gd name="T71" fmla="*/ 1344 h 1786"/>
                <a:gd name="T72" fmla="*/ 2006 w 2169"/>
                <a:gd name="T73" fmla="*/ 1238 h 1786"/>
                <a:gd name="T74" fmla="*/ 2006 w 2169"/>
                <a:gd name="T75" fmla="*/ 1142 h 1786"/>
                <a:gd name="T76" fmla="*/ 2073 w 2169"/>
                <a:gd name="T77" fmla="*/ 1066 h 1786"/>
                <a:gd name="T78" fmla="*/ 2150 w 2169"/>
                <a:gd name="T79" fmla="*/ 941 h 1786"/>
                <a:gd name="T80" fmla="*/ 2016 w 2169"/>
                <a:gd name="T81" fmla="*/ 816 h 1786"/>
                <a:gd name="T82" fmla="*/ 1804 w 2169"/>
                <a:gd name="T83" fmla="*/ 643 h 1786"/>
                <a:gd name="T84" fmla="*/ 1747 w 2169"/>
                <a:gd name="T85" fmla="*/ 528 h 1786"/>
                <a:gd name="T86" fmla="*/ 1660 w 2169"/>
                <a:gd name="T87" fmla="*/ 461 h 1786"/>
                <a:gd name="T88" fmla="*/ 1603 w 2169"/>
                <a:gd name="T89" fmla="*/ 403 h 1786"/>
                <a:gd name="T90" fmla="*/ 1680 w 2169"/>
                <a:gd name="T91" fmla="*/ 413 h 1786"/>
                <a:gd name="T92" fmla="*/ 1852 w 2169"/>
                <a:gd name="T93" fmla="*/ 307 h 1786"/>
                <a:gd name="T94" fmla="*/ 1929 w 2169"/>
                <a:gd name="T95" fmla="*/ 231 h 1786"/>
                <a:gd name="T96" fmla="*/ 1814 w 2169"/>
                <a:gd name="T97" fmla="*/ 211 h 1786"/>
                <a:gd name="T98" fmla="*/ 1622 w 2169"/>
                <a:gd name="T99" fmla="*/ 240 h 1786"/>
                <a:gd name="T100" fmla="*/ 1507 w 2169"/>
                <a:gd name="T101" fmla="*/ 298 h 1786"/>
                <a:gd name="T102" fmla="*/ 1468 w 2169"/>
                <a:gd name="T103" fmla="*/ 346 h 1786"/>
                <a:gd name="T104" fmla="*/ 1420 w 2169"/>
                <a:gd name="T105" fmla="*/ 375 h 1786"/>
                <a:gd name="T106" fmla="*/ 1267 w 2169"/>
                <a:gd name="T107" fmla="*/ 394 h 1786"/>
                <a:gd name="T108" fmla="*/ 1190 w 2169"/>
                <a:gd name="T109" fmla="*/ 461 h 1786"/>
                <a:gd name="T110" fmla="*/ 1113 w 2169"/>
                <a:gd name="T111" fmla="*/ 451 h 1786"/>
                <a:gd name="T112" fmla="*/ 1017 w 2169"/>
                <a:gd name="T113" fmla="*/ 394 h 1786"/>
                <a:gd name="T114" fmla="*/ 873 w 2169"/>
                <a:gd name="T115" fmla="*/ 384 h 1786"/>
                <a:gd name="T116" fmla="*/ 729 w 2169"/>
                <a:gd name="T117" fmla="*/ 336 h 1786"/>
                <a:gd name="T118" fmla="*/ 739 w 2169"/>
                <a:gd name="T119" fmla="*/ 336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69" h="1786">
                  <a:moveTo>
                    <a:pt x="739" y="336"/>
                  </a:moveTo>
                  <a:lnTo>
                    <a:pt x="739" y="336"/>
                  </a:lnTo>
                  <a:lnTo>
                    <a:pt x="729" y="336"/>
                  </a:lnTo>
                  <a:lnTo>
                    <a:pt x="720" y="336"/>
                  </a:lnTo>
                  <a:lnTo>
                    <a:pt x="710" y="336"/>
                  </a:lnTo>
                  <a:lnTo>
                    <a:pt x="710" y="336"/>
                  </a:lnTo>
                  <a:lnTo>
                    <a:pt x="700" y="336"/>
                  </a:lnTo>
                  <a:lnTo>
                    <a:pt x="700" y="346"/>
                  </a:lnTo>
                  <a:lnTo>
                    <a:pt x="691" y="346"/>
                  </a:lnTo>
                  <a:lnTo>
                    <a:pt x="691" y="346"/>
                  </a:lnTo>
                  <a:lnTo>
                    <a:pt x="681" y="346"/>
                  </a:lnTo>
                  <a:lnTo>
                    <a:pt x="681" y="355"/>
                  </a:lnTo>
                  <a:lnTo>
                    <a:pt x="672" y="365"/>
                  </a:lnTo>
                  <a:lnTo>
                    <a:pt x="672" y="365"/>
                  </a:lnTo>
                  <a:lnTo>
                    <a:pt x="662" y="365"/>
                  </a:lnTo>
                  <a:lnTo>
                    <a:pt x="662" y="365"/>
                  </a:lnTo>
                  <a:lnTo>
                    <a:pt x="652" y="365"/>
                  </a:lnTo>
                  <a:lnTo>
                    <a:pt x="643" y="365"/>
                  </a:lnTo>
                  <a:lnTo>
                    <a:pt x="643" y="365"/>
                  </a:lnTo>
                  <a:lnTo>
                    <a:pt x="633" y="365"/>
                  </a:lnTo>
                  <a:lnTo>
                    <a:pt x="633" y="365"/>
                  </a:lnTo>
                  <a:lnTo>
                    <a:pt x="624" y="355"/>
                  </a:lnTo>
                  <a:lnTo>
                    <a:pt x="624" y="346"/>
                  </a:lnTo>
                  <a:lnTo>
                    <a:pt x="614" y="346"/>
                  </a:lnTo>
                  <a:lnTo>
                    <a:pt x="614" y="327"/>
                  </a:lnTo>
                  <a:lnTo>
                    <a:pt x="604" y="307"/>
                  </a:lnTo>
                  <a:lnTo>
                    <a:pt x="595" y="298"/>
                  </a:lnTo>
                  <a:lnTo>
                    <a:pt x="585" y="269"/>
                  </a:lnTo>
                  <a:lnTo>
                    <a:pt x="585" y="259"/>
                  </a:lnTo>
                  <a:lnTo>
                    <a:pt x="576" y="250"/>
                  </a:lnTo>
                  <a:lnTo>
                    <a:pt x="576" y="240"/>
                  </a:lnTo>
                  <a:lnTo>
                    <a:pt x="566" y="221"/>
                  </a:lnTo>
                  <a:lnTo>
                    <a:pt x="556" y="211"/>
                  </a:lnTo>
                  <a:lnTo>
                    <a:pt x="547" y="202"/>
                  </a:lnTo>
                  <a:lnTo>
                    <a:pt x="528" y="173"/>
                  </a:lnTo>
                  <a:lnTo>
                    <a:pt x="518" y="154"/>
                  </a:lnTo>
                  <a:lnTo>
                    <a:pt x="508" y="144"/>
                  </a:lnTo>
                  <a:lnTo>
                    <a:pt x="499" y="135"/>
                  </a:lnTo>
                  <a:lnTo>
                    <a:pt x="480" y="125"/>
                  </a:lnTo>
                  <a:lnTo>
                    <a:pt x="470" y="115"/>
                  </a:lnTo>
                  <a:lnTo>
                    <a:pt x="460" y="106"/>
                  </a:lnTo>
                  <a:lnTo>
                    <a:pt x="451" y="106"/>
                  </a:lnTo>
                  <a:lnTo>
                    <a:pt x="451" y="96"/>
                  </a:lnTo>
                  <a:lnTo>
                    <a:pt x="441" y="96"/>
                  </a:lnTo>
                  <a:lnTo>
                    <a:pt x="441" y="96"/>
                  </a:lnTo>
                  <a:lnTo>
                    <a:pt x="422" y="87"/>
                  </a:lnTo>
                  <a:lnTo>
                    <a:pt x="403" y="87"/>
                  </a:lnTo>
                  <a:lnTo>
                    <a:pt x="384" y="77"/>
                  </a:lnTo>
                  <a:lnTo>
                    <a:pt x="364" y="67"/>
                  </a:lnTo>
                  <a:lnTo>
                    <a:pt x="336" y="58"/>
                  </a:lnTo>
                  <a:lnTo>
                    <a:pt x="297" y="39"/>
                  </a:lnTo>
                  <a:lnTo>
                    <a:pt x="288" y="29"/>
                  </a:lnTo>
                  <a:lnTo>
                    <a:pt x="268" y="19"/>
                  </a:lnTo>
                  <a:lnTo>
                    <a:pt x="249" y="19"/>
                  </a:lnTo>
                  <a:lnTo>
                    <a:pt x="240" y="19"/>
                  </a:lnTo>
                  <a:lnTo>
                    <a:pt x="230" y="10"/>
                  </a:lnTo>
                  <a:lnTo>
                    <a:pt x="220" y="10"/>
                  </a:lnTo>
                  <a:lnTo>
                    <a:pt x="201" y="0"/>
                  </a:lnTo>
                  <a:lnTo>
                    <a:pt x="182" y="0"/>
                  </a:lnTo>
                  <a:lnTo>
                    <a:pt x="173" y="0"/>
                  </a:lnTo>
                  <a:lnTo>
                    <a:pt x="153" y="0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25" y="10"/>
                  </a:lnTo>
                  <a:lnTo>
                    <a:pt x="115" y="10"/>
                  </a:lnTo>
                  <a:lnTo>
                    <a:pt x="105" y="10"/>
                  </a:lnTo>
                  <a:lnTo>
                    <a:pt x="96" y="10"/>
                  </a:lnTo>
                  <a:lnTo>
                    <a:pt x="86" y="19"/>
                  </a:lnTo>
                  <a:lnTo>
                    <a:pt x="105" y="39"/>
                  </a:lnTo>
                  <a:lnTo>
                    <a:pt x="125" y="58"/>
                  </a:lnTo>
                  <a:lnTo>
                    <a:pt x="153" y="77"/>
                  </a:lnTo>
                  <a:lnTo>
                    <a:pt x="173" y="96"/>
                  </a:lnTo>
                  <a:lnTo>
                    <a:pt x="192" y="115"/>
                  </a:lnTo>
                  <a:lnTo>
                    <a:pt x="211" y="135"/>
                  </a:lnTo>
                  <a:lnTo>
                    <a:pt x="230" y="154"/>
                  </a:lnTo>
                  <a:lnTo>
                    <a:pt x="249" y="163"/>
                  </a:lnTo>
                  <a:lnTo>
                    <a:pt x="259" y="183"/>
                  </a:lnTo>
                  <a:lnTo>
                    <a:pt x="278" y="202"/>
                  </a:lnTo>
                  <a:lnTo>
                    <a:pt x="297" y="231"/>
                  </a:lnTo>
                  <a:lnTo>
                    <a:pt x="307" y="250"/>
                  </a:lnTo>
                  <a:lnTo>
                    <a:pt x="345" y="288"/>
                  </a:lnTo>
                  <a:lnTo>
                    <a:pt x="384" y="336"/>
                  </a:lnTo>
                  <a:lnTo>
                    <a:pt x="384" y="346"/>
                  </a:lnTo>
                  <a:lnTo>
                    <a:pt x="393" y="346"/>
                  </a:lnTo>
                  <a:lnTo>
                    <a:pt x="403" y="365"/>
                  </a:lnTo>
                  <a:lnTo>
                    <a:pt x="422" y="384"/>
                  </a:lnTo>
                  <a:lnTo>
                    <a:pt x="432" y="394"/>
                  </a:lnTo>
                  <a:lnTo>
                    <a:pt x="451" y="413"/>
                  </a:lnTo>
                  <a:lnTo>
                    <a:pt x="460" y="423"/>
                  </a:lnTo>
                  <a:lnTo>
                    <a:pt x="460" y="432"/>
                  </a:lnTo>
                  <a:lnTo>
                    <a:pt x="460" y="432"/>
                  </a:lnTo>
                  <a:lnTo>
                    <a:pt x="470" y="442"/>
                  </a:lnTo>
                  <a:lnTo>
                    <a:pt x="470" y="451"/>
                  </a:lnTo>
                  <a:lnTo>
                    <a:pt x="470" y="461"/>
                  </a:lnTo>
                  <a:lnTo>
                    <a:pt x="470" y="461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0" y="480"/>
                  </a:lnTo>
                  <a:lnTo>
                    <a:pt x="432" y="509"/>
                  </a:lnTo>
                  <a:lnTo>
                    <a:pt x="393" y="538"/>
                  </a:lnTo>
                  <a:lnTo>
                    <a:pt x="374" y="557"/>
                  </a:lnTo>
                  <a:lnTo>
                    <a:pt x="364" y="576"/>
                  </a:lnTo>
                  <a:lnTo>
                    <a:pt x="326" y="605"/>
                  </a:lnTo>
                  <a:lnTo>
                    <a:pt x="297" y="643"/>
                  </a:lnTo>
                  <a:lnTo>
                    <a:pt x="259" y="682"/>
                  </a:lnTo>
                  <a:lnTo>
                    <a:pt x="192" y="749"/>
                  </a:lnTo>
                  <a:lnTo>
                    <a:pt x="153" y="778"/>
                  </a:lnTo>
                  <a:lnTo>
                    <a:pt x="125" y="816"/>
                  </a:lnTo>
                  <a:lnTo>
                    <a:pt x="115" y="826"/>
                  </a:lnTo>
                  <a:lnTo>
                    <a:pt x="105" y="835"/>
                  </a:lnTo>
                  <a:lnTo>
                    <a:pt x="77" y="845"/>
                  </a:lnTo>
                  <a:lnTo>
                    <a:pt x="67" y="855"/>
                  </a:lnTo>
                  <a:lnTo>
                    <a:pt x="57" y="864"/>
                  </a:lnTo>
                  <a:lnTo>
                    <a:pt x="48" y="874"/>
                  </a:lnTo>
                  <a:lnTo>
                    <a:pt x="38" y="883"/>
                  </a:lnTo>
                  <a:lnTo>
                    <a:pt x="29" y="893"/>
                  </a:lnTo>
                  <a:lnTo>
                    <a:pt x="29" y="903"/>
                  </a:lnTo>
                  <a:lnTo>
                    <a:pt x="29" y="903"/>
                  </a:lnTo>
                  <a:lnTo>
                    <a:pt x="19" y="912"/>
                  </a:lnTo>
                  <a:lnTo>
                    <a:pt x="19" y="912"/>
                  </a:lnTo>
                  <a:lnTo>
                    <a:pt x="19" y="922"/>
                  </a:lnTo>
                  <a:lnTo>
                    <a:pt x="9" y="931"/>
                  </a:lnTo>
                  <a:lnTo>
                    <a:pt x="9" y="931"/>
                  </a:lnTo>
                  <a:lnTo>
                    <a:pt x="9" y="941"/>
                  </a:lnTo>
                  <a:lnTo>
                    <a:pt x="0" y="951"/>
                  </a:lnTo>
                  <a:lnTo>
                    <a:pt x="0" y="951"/>
                  </a:lnTo>
                  <a:lnTo>
                    <a:pt x="0" y="960"/>
                  </a:lnTo>
                  <a:lnTo>
                    <a:pt x="0" y="970"/>
                  </a:lnTo>
                  <a:lnTo>
                    <a:pt x="0" y="979"/>
                  </a:lnTo>
                  <a:lnTo>
                    <a:pt x="0" y="989"/>
                  </a:lnTo>
                  <a:lnTo>
                    <a:pt x="0" y="98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9" y="1008"/>
                  </a:lnTo>
                  <a:lnTo>
                    <a:pt x="9" y="1008"/>
                  </a:lnTo>
                  <a:lnTo>
                    <a:pt x="9" y="1008"/>
                  </a:lnTo>
                  <a:lnTo>
                    <a:pt x="9" y="1018"/>
                  </a:lnTo>
                  <a:lnTo>
                    <a:pt x="19" y="1018"/>
                  </a:lnTo>
                  <a:lnTo>
                    <a:pt x="19" y="1018"/>
                  </a:lnTo>
                  <a:lnTo>
                    <a:pt x="29" y="1027"/>
                  </a:lnTo>
                  <a:lnTo>
                    <a:pt x="29" y="1027"/>
                  </a:lnTo>
                  <a:lnTo>
                    <a:pt x="38" y="1027"/>
                  </a:lnTo>
                  <a:lnTo>
                    <a:pt x="38" y="1027"/>
                  </a:lnTo>
                  <a:lnTo>
                    <a:pt x="48" y="1027"/>
                  </a:lnTo>
                  <a:lnTo>
                    <a:pt x="57" y="1027"/>
                  </a:lnTo>
                  <a:lnTo>
                    <a:pt x="67" y="1027"/>
                  </a:lnTo>
                  <a:lnTo>
                    <a:pt x="96" y="1027"/>
                  </a:lnTo>
                  <a:lnTo>
                    <a:pt x="96" y="1027"/>
                  </a:lnTo>
                  <a:lnTo>
                    <a:pt x="105" y="1027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25" y="1027"/>
                  </a:lnTo>
                  <a:lnTo>
                    <a:pt x="125" y="1027"/>
                  </a:lnTo>
                  <a:lnTo>
                    <a:pt x="134" y="1027"/>
                  </a:lnTo>
                  <a:lnTo>
                    <a:pt x="134" y="1037"/>
                  </a:lnTo>
                  <a:lnTo>
                    <a:pt x="144" y="1037"/>
                  </a:lnTo>
                  <a:lnTo>
                    <a:pt x="144" y="1037"/>
                  </a:lnTo>
                  <a:lnTo>
                    <a:pt x="144" y="1037"/>
                  </a:lnTo>
                  <a:lnTo>
                    <a:pt x="144" y="1037"/>
                  </a:lnTo>
                  <a:lnTo>
                    <a:pt x="153" y="1047"/>
                  </a:lnTo>
                  <a:lnTo>
                    <a:pt x="153" y="1047"/>
                  </a:lnTo>
                  <a:lnTo>
                    <a:pt x="153" y="1047"/>
                  </a:lnTo>
                  <a:lnTo>
                    <a:pt x="153" y="1056"/>
                  </a:lnTo>
                  <a:lnTo>
                    <a:pt x="153" y="1056"/>
                  </a:lnTo>
                  <a:lnTo>
                    <a:pt x="163" y="1066"/>
                  </a:lnTo>
                  <a:lnTo>
                    <a:pt x="163" y="1075"/>
                  </a:lnTo>
                  <a:lnTo>
                    <a:pt x="163" y="1085"/>
                  </a:lnTo>
                  <a:lnTo>
                    <a:pt x="163" y="1095"/>
                  </a:lnTo>
                  <a:lnTo>
                    <a:pt x="173" y="1114"/>
                  </a:lnTo>
                  <a:lnTo>
                    <a:pt x="173" y="1123"/>
                  </a:lnTo>
                  <a:lnTo>
                    <a:pt x="173" y="1133"/>
                  </a:lnTo>
                  <a:lnTo>
                    <a:pt x="173" y="1152"/>
                  </a:lnTo>
                  <a:lnTo>
                    <a:pt x="173" y="1162"/>
                  </a:lnTo>
                  <a:lnTo>
                    <a:pt x="173" y="1190"/>
                  </a:lnTo>
                  <a:lnTo>
                    <a:pt x="173" y="1210"/>
                  </a:lnTo>
                  <a:lnTo>
                    <a:pt x="173" y="1238"/>
                  </a:lnTo>
                  <a:lnTo>
                    <a:pt x="173" y="1248"/>
                  </a:lnTo>
                  <a:lnTo>
                    <a:pt x="173" y="1258"/>
                  </a:lnTo>
                  <a:lnTo>
                    <a:pt x="173" y="1267"/>
                  </a:lnTo>
                  <a:lnTo>
                    <a:pt x="173" y="1267"/>
                  </a:lnTo>
                  <a:lnTo>
                    <a:pt x="173" y="1277"/>
                  </a:lnTo>
                  <a:lnTo>
                    <a:pt x="173" y="1286"/>
                  </a:lnTo>
                  <a:lnTo>
                    <a:pt x="163" y="1296"/>
                  </a:lnTo>
                  <a:lnTo>
                    <a:pt x="163" y="1306"/>
                  </a:lnTo>
                  <a:lnTo>
                    <a:pt x="153" y="1306"/>
                  </a:lnTo>
                  <a:lnTo>
                    <a:pt x="153" y="1315"/>
                  </a:lnTo>
                  <a:lnTo>
                    <a:pt x="144" y="1325"/>
                  </a:lnTo>
                  <a:lnTo>
                    <a:pt x="144" y="1334"/>
                  </a:lnTo>
                  <a:lnTo>
                    <a:pt x="134" y="1334"/>
                  </a:lnTo>
                  <a:lnTo>
                    <a:pt x="125" y="1354"/>
                  </a:lnTo>
                  <a:lnTo>
                    <a:pt x="125" y="1363"/>
                  </a:lnTo>
                  <a:lnTo>
                    <a:pt x="125" y="1373"/>
                  </a:lnTo>
                  <a:lnTo>
                    <a:pt x="134" y="1373"/>
                  </a:lnTo>
                  <a:lnTo>
                    <a:pt x="144" y="1382"/>
                  </a:lnTo>
                  <a:lnTo>
                    <a:pt x="144" y="1382"/>
                  </a:lnTo>
                  <a:lnTo>
                    <a:pt x="153" y="1392"/>
                  </a:lnTo>
                  <a:lnTo>
                    <a:pt x="153" y="1392"/>
                  </a:lnTo>
                  <a:lnTo>
                    <a:pt x="153" y="1402"/>
                  </a:lnTo>
                  <a:lnTo>
                    <a:pt x="163" y="1402"/>
                  </a:lnTo>
                  <a:lnTo>
                    <a:pt x="163" y="1411"/>
                  </a:lnTo>
                  <a:lnTo>
                    <a:pt x="163" y="1421"/>
                  </a:lnTo>
                  <a:lnTo>
                    <a:pt x="163" y="1421"/>
                  </a:lnTo>
                  <a:lnTo>
                    <a:pt x="173" y="1421"/>
                  </a:lnTo>
                  <a:lnTo>
                    <a:pt x="173" y="1430"/>
                  </a:lnTo>
                  <a:lnTo>
                    <a:pt x="173" y="1430"/>
                  </a:lnTo>
                  <a:lnTo>
                    <a:pt x="173" y="1440"/>
                  </a:lnTo>
                  <a:lnTo>
                    <a:pt x="173" y="1440"/>
                  </a:lnTo>
                  <a:lnTo>
                    <a:pt x="173" y="1459"/>
                  </a:lnTo>
                  <a:lnTo>
                    <a:pt x="67" y="1574"/>
                  </a:lnTo>
                  <a:lnTo>
                    <a:pt x="67" y="1584"/>
                  </a:lnTo>
                  <a:lnTo>
                    <a:pt x="67" y="1584"/>
                  </a:lnTo>
                  <a:lnTo>
                    <a:pt x="67" y="1594"/>
                  </a:lnTo>
                  <a:lnTo>
                    <a:pt x="77" y="1594"/>
                  </a:lnTo>
                  <a:lnTo>
                    <a:pt x="77" y="1594"/>
                  </a:lnTo>
                  <a:lnTo>
                    <a:pt x="77" y="1603"/>
                  </a:lnTo>
                  <a:lnTo>
                    <a:pt x="86" y="1603"/>
                  </a:lnTo>
                  <a:lnTo>
                    <a:pt x="86" y="1603"/>
                  </a:lnTo>
                  <a:lnTo>
                    <a:pt x="86" y="1603"/>
                  </a:lnTo>
                  <a:lnTo>
                    <a:pt x="96" y="1613"/>
                  </a:lnTo>
                  <a:lnTo>
                    <a:pt x="96" y="1613"/>
                  </a:lnTo>
                  <a:lnTo>
                    <a:pt x="105" y="1613"/>
                  </a:lnTo>
                  <a:lnTo>
                    <a:pt x="115" y="1613"/>
                  </a:lnTo>
                  <a:lnTo>
                    <a:pt x="125" y="1622"/>
                  </a:lnTo>
                  <a:lnTo>
                    <a:pt x="144" y="1622"/>
                  </a:lnTo>
                  <a:lnTo>
                    <a:pt x="153" y="1632"/>
                  </a:lnTo>
                  <a:lnTo>
                    <a:pt x="173" y="1642"/>
                  </a:lnTo>
                  <a:lnTo>
                    <a:pt x="182" y="1642"/>
                  </a:lnTo>
                  <a:lnTo>
                    <a:pt x="249" y="1680"/>
                  </a:lnTo>
                  <a:lnTo>
                    <a:pt x="259" y="1690"/>
                  </a:lnTo>
                  <a:lnTo>
                    <a:pt x="278" y="1699"/>
                  </a:lnTo>
                  <a:lnTo>
                    <a:pt x="288" y="1709"/>
                  </a:lnTo>
                  <a:lnTo>
                    <a:pt x="307" y="1709"/>
                  </a:lnTo>
                  <a:lnTo>
                    <a:pt x="326" y="1718"/>
                  </a:lnTo>
                  <a:lnTo>
                    <a:pt x="336" y="1718"/>
                  </a:lnTo>
                  <a:lnTo>
                    <a:pt x="355" y="1728"/>
                  </a:lnTo>
                  <a:lnTo>
                    <a:pt x="364" y="1728"/>
                  </a:lnTo>
                  <a:lnTo>
                    <a:pt x="374" y="1728"/>
                  </a:lnTo>
                  <a:lnTo>
                    <a:pt x="374" y="1728"/>
                  </a:lnTo>
                  <a:lnTo>
                    <a:pt x="384" y="1718"/>
                  </a:lnTo>
                  <a:lnTo>
                    <a:pt x="384" y="1718"/>
                  </a:lnTo>
                  <a:lnTo>
                    <a:pt x="393" y="1718"/>
                  </a:lnTo>
                  <a:lnTo>
                    <a:pt x="393" y="1709"/>
                  </a:lnTo>
                  <a:lnTo>
                    <a:pt x="403" y="1699"/>
                  </a:lnTo>
                  <a:lnTo>
                    <a:pt x="412" y="1690"/>
                  </a:lnTo>
                  <a:lnTo>
                    <a:pt x="412" y="1680"/>
                  </a:lnTo>
                  <a:lnTo>
                    <a:pt x="422" y="1670"/>
                  </a:lnTo>
                  <a:lnTo>
                    <a:pt x="422" y="1661"/>
                  </a:lnTo>
                  <a:lnTo>
                    <a:pt x="441" y="1651"/>
                  </a:lnTo>
                  <a:lnTo>
                    <a:pt x="451" y="1642"/>
                  </a:lnTo>
                  <a:lnTo>
                    <a:pt x="460" y="1632"/>
                  </a:lnTo>
                  <a:lnTo>
                    <a:pt x="460" y="1632"/>
                  </a:lnTo>
                  <a:lnTo>
                    <a:pt x="470" y="1632"/>
                  </a:lnTo>
                  <a:lnTo>
                    <a:pt x="470" y="1632"/>
                  </a:lnTo>
                  <a:lnTo>
                    <a:pt x="480" y="1622"/>
                  </a:lnTo>
                  <a:lnTo>
                    <a:pt x="489" y="1622"/>
                  </a:lnTo>
                  <a:lnTo>
                    <a:pt x="499" y="1622"/>
                  </a:lnTo>
                  <a:lnTo>
                    <a:pt x="518" y="1613"/>
                  </a:lnTo>
                  <a:lnTo>
                    <a:pt x="537" y="1613"/>
                  </a:lnTo>
                  <a:lnTo>
                    <a:pt x="547" y="1613"/>
                  </a:lnTo>
                  <a:lnTo>
                    <a:pt x="566" y="1613"/>
                  </a:lnTo>
                  <a:lnTo>
                    <a:pt x="595" y="1613"/>
                  </a:lnTo>
                  <a:lnTo>
                    <a:pt x="614" y="1613"/>
                  </a:lnTo>
                  <a:lnTo>
                    <a:pt x="672" y="1613"/>
                  </a:lnTo>
                  <a:lnTo>
                    <a:pt x="729" y="1622"/>
                  </a:lnTo>
                  <a:lnTo>
                    <a:pt x="787" y="1632"/>
                  </a:lnTo>
                  <a:lnTo>
                    <a:pt x="825" y="1632"/>
                  </a:lnTo>
                  <a:lnTo>
                    <a:pt x="854" y="1642"/>
                  </a:lnTo>
                  <a:lnTo>
                    <a:pt x="912" y="1651"/>
                  </a:lnTo>
                  <a:lnTo>
                    <a:pt x="969" y="1661"/>
                  </a:lnTo>
                  <a:lnTo>
                    <a:pt x="1027" y="1670"/>
                  </a:lnTo>
                  <a:lnTo>
                    <a:pt x="1046" y="1670"/>
                  </a:lnTo>
                  <a:lnTo>
                    <a:pt x="1065" y="1680"/>
                  </a:lnTo>
                  <a:lnTo>
                    <a:pt x="1084" y="1690"/>
                  </a:lnTo>
                  <a:lnTo>
                    <a:pt x="1104" y="1699"/>
                  </a:lnTo>
                  <a:lnTo>
                    <a:pt x="1123" y="1699"/>
                  </a:lnTo>
                  <a:lnTo>
                    <a:pt x="1142" y="1709"/>
                  </a:lnTo>
                  <a:lnTo>
                    <a:pt x="1180" y="1738"/>
                  </a:lnTo>
                  <a:lnTo>
                    <a:pt x="1190" y="1747"/>
                  </a:lnTo>
                  <a:lnTo>
                    <a:pt x="1209" y="1747"/>
                  </a:lnTo>
                  <a:lnTo>
                    <a:pt x="1238" y="1757"/>
                  </a:lnTo>
                  <a:lnTo>
                    <a:pt x="1257" y="1766"/>
                  </a:lnTo>
                  <a:lnTo>
                    <a:pt x="1276" y="1776"/>
                  </a:lnTo>
                  <a:lnTo>
                    <a:pt x="1296" y="1776"/>
                  </a:lnTo>
                  <a:lnTo>
                    <a:pt x="1305" y="1776"/>
                  </a:lnTo>
                  <a:lnTo>
                    <a:pt x="1315" y="1786"/>
                  </a:lnTo>
                  <a:lnTo>
                    <a:pt x="1324" y="1786"/>
                  </a:lnTo>
                  <a:lnTo>
                    <a:pt x="1334" y="1786"/>
                  </a:lnTo>
                  <a:lnTo>
                    <a:pt x="1353" y="1786"/>
                  </a:lnTo>
                  <a:lnTo>
                    <a:pt x="1363" y="1776"/>
                  </a:lnTo>
                  <a:lnTo>
                    <a:pt x="1382" y="1776"/>
                  </a:lnTo>
                  <a:lnTo>
                    <a:pt x="1392" y="1776"/>
                  </a:lnTo>
                  <a:lnTo>
                    <a:pt x="1401" y="1766"/>
                  </a:lnTo>
                  <a:lnTo>
                    <a:pt x="1411" y="1766"/>
                  </a:lnTo>
                  <a:lnTo>
                    <a:pt x="1430" y="1757"/>
                  </a:lnTo>
                  <a:lnTo>
                    <a:pt x="1449" y="1747"/>
                  </a:lnTo>
                  <a:lnTo>
                    <a:pt x="1468" y="1738"/>
                  </a:lnTo>
                  <a:lnTo>
                    <a:pt x="1478" y="1728"/>
                  </a:lnTo>
                  <a:lnTo>
                    <a:pt x="1488" y="1718"/>
                  </a:lnTo>
                  <a:lnTo>
                    <a:pt x="1507" y="1718"/>
                  </a:lnTo>
                  <a:lnTo>
                    <a:pt x="1516" y="1709"/>
                  </a:lnTo>
                  <a:lnTo>
                    <a:pt x="1526" y="1709"/>
                  </a:lnTo>
                  <a:lnTo>
                    <a:pt x="1536" y="1709"/>
                  </a:lnTo>
                  <a:lnTo>
                    <a:pt x="1545" y="1709"/>
                  </a:lnTo>
                  <a:lnTo>
                    <a:pt x="1555" y="1699"/>
                  </a:lnTo>
                  <a:lnTo>
                    <a:pt x="1564" y="1699"/>
                  </a:lnTo>
                  <a:lnTo>
                    <a:pt x="1574" y="1699"/>
                  </a:lnTo>
                  <a:lnTo>
                    <a:pt x="1593" y="1699"/>
                  </a:lnTo>
                  <a:lnTo>
                    <a:pt x="1603" y="1699"/>
                  </a:lnTo>
                  <a:lnTo>
                    <a:pt x="1612" y="1699"/>
                  </a:lnTo>
                  <a:lnTo>
                    <a:pt x="1622" y="1690"/>
                  </a:lnTo>
                  <a:lnTo>
                    <a:pt x="1651" y="1690"/>
                  </a:lnTo>
                  <a:lnTo>
                    <a:pt x="1699" y="1690"/>
                  </a:lnTo>
                  <a:lnTo>
                    <a:pt x="1747" y="1690"/>
                  </a:lnTo>
                  <a:lnTo>
                    <a:pt x="1766" y="1690"/>
                  </a:lnTo>
                  <a:lnTo>
                    <a:pt x="1785" y="1690"/>
                  </a:lnTo>
                  <a:lnTo>
                    <a:pt x="1804" y="1680"/>
                  </a:lnTo>
                  <a:lnTo>
                    <a:pt x="1814" y="1680"/>
                  </a:lnTo>
                  <a:lnTo>
                    <a:pt x="1824" y="1680"/>
                  </a:lnTo>
                  <a:lnTo>
                    <a:pt x="1833" y="1680"/>
                  </a:lnTo>
                  <a:lnTo>
                    <a:pt x="1852" y="1670"/>
                  </a:lnTo>
                  <a:lnTo>
                    <a:pt x="1872" y="1670"/>
                  </a:lnTo>
                  <a:lnTo>
                    <a:pt x="1881" y="1670"/>
                  </a:lnTo>
                  <a:lnTo>
                    <a:pt x="1891" y="1661"/>
                  </a:lnTo>
                  <a:lnTo>
                    <a:pt x="1910" y="1651"/>
                  </a:lnTo>
                  <a:lnTo>
                    <a:pt x="1920" y="1651"/>
                  </a:lnTo>
                  <a:lnTo>
                    <a:pt x="1939" y="1642"/>
                  </a:lnTo>
                  <a:lnTo>
                    <a:pt x="1948" y="1632"/>
                  </a:lnTo>
                  <a:lnTo>
                    <a:pt x="1968" y="1622"/>
                  </a:lnTo>
                  <a:lnTo>
                    <a:pt x="1996" y="1603"/>
                  </a:lnTo>
                  <a:lnTo>
                    <a:pt x="2016" y="1584"/>
                  </a:lnTo>
                  <a:lnTo>
                    <a:pt x="2035" y="1574"/>
                  </a:lnTo>
                  <a:lnTo>
                    <a:pt x="2044" y="1574"/>
                  </a:lnTo>
                  <a:lnTo>
                    <a:pt x="2063" y="1565"/>
                  </a:lnTo>
                  <a:lnTo>
                    <a:pt x="2073" y="1555"/>
                  </a:lnTo>
                  <a:lnTo>
                    <a:pt x="2092" y="1546"/>
                  </a:lnTo>
                  <a:lnTo>
                    <a:pt x="2111" y="1546"/>
                  </a:lnTo>
                  <a:lnTo>
                    <a:pt x="2092" y="1536"/>
                  </a:lnTo>
                  <a:lnTo>
                    <a:pt x="2083" y="1526"/>
                  </a:lnTo>
                  <a:lnTo>
                    <a:pt x="2073" y="1517"/>
                  </a:lnTo>
                  <a:lnTo>
                    <a:pt x="2063" y="1517"/>
                  </a:lnTo>
                  <a:lnTo>
                    <a:pt x="2054" y="1507"/>
                  </a:lnTo>
                  <a:lnTo>
                    <a:pt x="2054" y="1507"/>
                  </a:lnTo>
                  <a:lnTo>
                    <a:pt x="2044" y="1498"/>
                  </a:lnTo>
                  <a:lnTo>
                    <a:pt x="2035" y="1488"/>
                  </a:lnTo>
                  <a:lnTo>
                    <a:pt x="2035" y="1478"/>
                  </a:lnTo>
                  <a:lnTo>
                    <a:pt x="2025" y="1469"/>
                  </a:lnTo>
                  <a:lnTo>
                    <a:pt x="2025" y="1459"/>
                  </a:lnTo>
                  <a:lnTo>
                    <a:pt x="2025" y="1450"/>
                  </a:lnTo>
                  <a:lnTo>
                    <a:pt x="2025" y="1430"/>
                  </a:lnTo>
                  <a:lnTo>
                    <a:pt x="2025" y="1421"/>
                  </a:lnTo>
                  <a:lnTo>
                    <a:pt x="2025" y="1421"/>
                  </a:lnTo>
                  <a:lnTo>
                    <a:pt x="2025" y="1411"/>
                  </a:lnTo>
                  <a:lnTo>
                    <a:pt x="2025" y="1402"/>
                  </a:lnTo>
                  <a:lnTo>
                    <a:pt x="2025" y="1402"/>
                  </a:lnTo>
                  <a:lnTo>
                    <a:pt x="2025" y="1392"/>
                  </a:lnTo>
                  <a:lnTo>
                    <a:pt x="2035" y="1382"/>
                  </a:lnTo>
                  <a:lnTo>
                    <a:pt x="2044" y="1363"/>
                  </a:lnTo>
                  <a:lnTo>
                    <a:pt x="2044" y="1354"/>
                  </a:lnTo>
                  <a:lnTo>
                    <a:pt x="2044" y="1344"/>
                  </a:lnTo>
                  <a:lnTo>
                    <a:pt x="2044" y="1344"/>
                  </a:lnTo>
                  <a:lnTo>
                    <a:pt x="2044" y="1334"/>
                  </a:lnTo>
                  <a:lnTo>
                    <a:pt x="2044" y="1325"/>
                  </a:lnTo>
                  <a:lnTo>
                    <a:pt x="2044" y="1315"/>
                  </a:lnTo>
                  <a:lnTo>
                    <a:pt x="2044" y="1306"/>
                  </a:lnTo>
                  <a:lnTo>
                    <a:pt x="2035" y="1296"/>
                  </a:lnTo>
                  <a:lnTo>
                    <a:pt x="2025" y="1277"/>
                  </a:lnTo>
                  <a:lnTo>
                    <a:pt x="2016" y="1258"/>
                  </a:lnTo>
                  <a:lnTo>
                    <a:pt x="2016" y="1248"/>
                  </a:lnTo>
                  <a:lnTo>
                    <a:pt x="2006" y="1238"/>
                  </a:lnTo>
                  <a:lnTo>
                    <a:pt x="2006" y="1229"/>
                  </a:lnTo>
                  <a:lnTo>
                    <a:pt x="2006" y="1229"/>
                  </a:lnTo>
                  <a:lnTo>
                    <a:pt x="2006" y="1219"/>
                  </a:lnTo>
                  <a:lnTo>
                    <a:pt x="2006" y="1200"/>
                  </a:lnTo>
                  <a:lnTo>
                    <a:pt x="2006" y="1190"/>
                  </a:lnTo>
                  <a:lnTo>
                    <a:pt x="2006" y="1171"/>
                  </a:lnTo>
                  <a:lnTo>
                    <a:pt x="2006" y="1171"/>
                  </a:lnTo>
                  <a:lnTo>
                    <a:pt x="2006" y="1162"/>
                  </a:lnTo>
                  <a:lnTo>
                    <a:pt x="2006" y="1152"/>
                  </a:lnTo>
                  <a:lnTo>
                    <a:pt x="2006" y="1142"/>
                  </a:lnTo>
                  <a:lnTo>
                    <a:pt x="2016" y="1133"/>
                  </a:lnTo>
                  <a:lnTo>
                    <a:pt x="2016" y="1133"/>
                  </a:lnTo>
                  <a:lnTo>
                    <a:pt x="2016" y="1123"/>
                  </a:lnTo>
                  <a:lnTo>
                    <a:pt x="2025" y="1114"/>
                  </a:lnTo>
                  <a:lnTo>
                    <a:pt x="2035" y="1104"/>
                  </a:lnTo>
                  <a:lnTo>
                    <a:pt x="2035" y="1095"/>
                  </a:lnTo>
                  <a:lnTo>
                    <a:pt x="2044" y="1095"/>
                  </a:lnTo>
                  <a:lnTo>
                    <a:pt x="2054" y="1075"/>
                  </a:lnTo>
                  <a:lnTo>
                    <a:pt x="2063" y="1066"/>
                  </a:lnTo>
                  <a:lnTo>
                    <a:pt x="2073" y="1066"/>
                  </a:lnTo>
                  <a:lnTo>
                    <a:pt x="2092" y="1056"/>
                  </a:lnTo>
                  <a:lnTo>
                    <a:pt x="2102" y="1047"/>
                  </a:lnTo>
                  <a:lnTo>
                    <a:pt x="2121" y="1037"/>
                  </a:lnTo>
                  <a:lnTo>
                    <a:pt x="2131" y="1037"/>
                  </a:lnTo>
                  <a:lnTo>
                    <a:pt x="2150" y="1027"/>
                  </a:lnTo>
                  <a:lnTo>
                    <a:pt x="2169" y="1027"/>
                  </a:lnTo>
                  <a:lnTo>
                    <a:pt x="2169" y="979"/>
                  </a:lnTo>
                  <a:lnTo>
                    <a:pt x="2159" y="970"/>
                  </a:lnTo>
                  <a:lnTo>
                    <a:pt x="2150" y="951"/>
                  </a:lnTo>
                  <a:lnTo>
                    <a:pt x="2150" y="941"/>
                  </a:lnTo>
                  <a:lnTo>
                    <a:pt x="2140" y="931"/>
                  </a:lnTo>
                  <a:lnTo>
                    <a:pt x="2131" y="922"/>
                  </a:lnTo>
                  <a:lnTo>
                    <a:pt x="2121" y="912"/>
                  </a:lnTo>
                  <a:lnTo>
                    <a:pt x="2111" y="903"/>
                  </a:lnTo>
                  <a:lnTo>
                    <a:pt x="2102" y="893"/>
                  </a:lnTo>
                  <a:lnTo>
                    <a:pt x="2092" y="874"/>
                  </a:lnTo>
                  <a:lnTo>
                    <a:pt x="2083" y="864"/>
                  </a:lnTo>
                  <a:lnTo>
                    <a:pt x="2063" y="845"/>
                  </a:lnTo>
                  <a:lnTo>
                    <a:pt x="2035" y="826"/>
                  </a:lnTo>
                  <a:lnTo>
                    <a:pt x="2016" y="816"/>
                  </a:lnTo>
                  <a:lnTo>
                    <a:pt x="1987" y="797"/>
                  </a:lnTo>
                  <a:lnTo>
                    <a:pt x="1968" y="778"/>
                  </a:lnTo>
                  <a:lnTo>
                    <a:pt x="1920" y="739"/>
                  </a:lnTo>
                  <a:lnTo>
                    <a:pt x="1900" y="730"/>
                  </a:lnTo>
                  <a:lnTo>
                    <a:pt x="1872" y="711"/>
                  </a:lnTo>
                  <a:lnTo>
                    <a:pt x="1852" y="691"/>
                  </a:lnTo>
                  <a:lnTo>
                    <a:pt x="1833" y="672"/>
                  </a:lnTo>
                  <a:lnTo>
                    <a:pt x="1824" y="663"/>
                  </a:lnTo>
                  <a:lnTo>
                    <a:pt x="1814" y="653"/>
                  </a:lnTo>
                  <a:lnTo>
                    <a:pt x="1804" y="643"/>
                  </a:lnTo>
                  <a:lnTo>
                    <a:pt x="1804" y="643"/>
                  </a:lnTo>
                  <a:lnTo>
                    <a:pt x="1795" y="634"/>
                  </a:lnTo>
                  <a:lnTo>
                    <a:pt x="1795" y="624"/>
                  </a:lnTo>
                  <a:lnTo>
                    <a:pt x="1785" y="615"/>
                  </a:lnTo>
                  <a:lnTo>
                    <a:pt x="1776" y="586"/>
                  </a:lnTo>
                  <a:lnTo>
                    <a:pt x="1776" y="567"/>
                  </a:lnTo>
                  <a:lnTo>
                    <a:pt x="1766" y="557"/>
                  </a:lnTo>
                  <a:lnTo>
                    <a:pt x="1756" y="547"/>
                  </a:lnTo>
                  <a:lnTo>
                    <a:pt x="1756" y="538"/>
                  </a:lnTo>
                  <a:lnTo>
                    <a:pt x="1747" y="528"/>
                  </a:lnTo>
                  <a:lnTo>
                    <a:pt x="1747" y="519"/>
                  </a:lnTo>
                  <a:lnTo>
                    <a:pt x="1737" y="509"/>
                  </a:lnTo>
                  <a:lnTo>
                    <a:pt x="1728" y="499"/>
                  </a:lnTo>
                  <a:lnTo>
                    <a:pt x="1718" y="499"/>
                  </a:lnTo>
                  <a:lnTo>
                    <a:pt x="1718" y="490"/>
                  </a:lnTo>
                  <a:lnTo>
                    <a:pt x="1708" y="480"/>
                  </a:lnTo>
                  <a:lnTo>
                    <a:pt x="1699" y="480"/>
                  </a:lnTo>
                  <a:lnTo>
                    <a:pt x="1689" y="471"/>
                  </a:lnTo>
                  <a:lnTo>
                    <a:pt x="1680" y="471"/>
                  </a:lnTo>
                  <a:lnTo>
                    <a:pt x="1660" y="461"/>
                  </a:lnTo>
                  <a:lnTo>
                    <a:pt x="1651" y="451"/>
                  </a:lnTo>
                  <a:lnTo>
                    <a:pt x="1612" y="442"/>
                  </a:lnTo>
                  <a:lnTo>
                    <a:pt x="1593" y="432"/>
                  </a:lnTo>
                  <a:lnTo>
                    <a:pt x="1574" y="423"/>
                  </a:lnTo>
                  <a:lnTo>
                    <a:pt x="1574" y="413"/>
                  </a:lnTo>
                  <a:lnTo>
                    <a:pt x="1584" y="413"/>
                  </a:lnTo>
                  <a:lnTo>
                    <a:pt x="1593" y="413"/>
                  </a:lnTo>
                  <a:lnTo>
                    <a:pt x="1593" y="403"/>
                  </a:lnTo>
                  <a:lnTo>
                    <a:pt x="1603" y="403"/>
                  </a:lnTo>
                  <a:lnTo>
                    <a:pt x="1603" y="403"/>
                  </a:lnTo>
                  <a:lnTo>
                    <a:pt x="1612" y="403"/>
                  </a:lnTo>
                  <a:lnTo>
                    <a:pt x="1612" y="413"/>
                  </a:lnTo>
                  <a:lnTo>
                    <a:pt x="1622" y="413"/>
                  </a:lnTo>
                  <a:lnTo>
                    <a:pt x="1632" y="413"/>
                  </a:lnTo>
                  <a:lnTo>
                    <a:pt x="1632" y="413"/>
                  </a:lnTo>
                  <a:lnTo>
                    <a:pt x="1641" y="423"/>
                  </a:lnTo>
                  <a:lnTo>
                    <a:pt x="1651" y="423"/>
                  </a:lnTo>
                  <a:lnTo>
                    <a:pt x="1651" y="423"/>
                  </a:lnTo>
                  <a:lnTo>
                    <a:pt x="1670" y="423"/>
                  </a:lnTo>
                  <a:lnTo>
                    <a:pt x="1680" y="413"/>
                  </a:lnTo>
                  <a:lnTo>
                    <a:pt x="1689" y="413"/>
                  </a:lnTo>
                  <a:lnTo>
                    <a:pt x="1708" y="403"/>
                  </a:lnTo>
                  <a:lnTo>
                    <a:pt x="1718" y="403"/>
                  </a:lnTo>
                  <a:lnTo>
                    <a:pt x="1718" y="403"/>
                  </a:lnTo>
                  <a:lnTo>
                    <a:pt x="1737" y="394"/>
                  </a:lnTo>
                  <a:lnTo>
                    <a:pt x="1747" y="384"/>
                  </a:lnTo>
                  <a:lnTo>
                    <a:pt x="1766" y="375"/>
                  </a:lnTo>
                  <a:lnTo>
                    <a:pt x="1795" y="355"/>
                  </a:lnTo>
                  <a:lnTo>
                    <a:pt x="1814" y="336"/>
                  </a:lnTo>
                  <a:lnTo>
                    <a:pt x="1852" y="307"/>
                  </a:lnTo>
                  <a:lnTo>
                    <a:pt x="1862" y="298"/>
                  </a:lnTo>
                  <a:lnTo>
                    <a:pt x="1872" y="288"/>
                  </a:lnTo>
                  <a:lnTo>
                    <a:pt x="1881" y="279"/>
                  </a:lnTo>
                  <a:lnTo>
                    <a:pt x="1891" y="279"/>
                  </a:lnTo>
                  <a:lnTo>
                    <a:pt x="1900" y="269"/>
                  </a:lnTo>
                  <a:lnTo>
                    <a:pt x="1910" y="259"/>
                  </a:lnTo>
                  <a:lnTo>
                    <a:pt x="1910" y="250"/>
                  </a:lnTo>
                  <a:lnTo>
                    <a:pt x="1920" y="240"/>
                  </a:lnTo>
                  <a:lnTo>
                    <a:pt x="1920" y="240"/>
                  </a:lnTo>
                  <a:lnTo>
                    <a:pt x="1929" y="231"/>
                  </a:lnTo>
                  <a:lnTo>
                    <a:pt x="1929" y="231"/>
                  </a:lnTo>
                  <a:lnTo>
                    <a:pt x="1929" y="221"/>
                  </a:lnTo>
                  <a:lnTo>
                    <a:pt x="1929" y="221"/>
                  </a:lnTo>
                  <a:lnTo>
                    <a:pt x="1929" y="221"/>
                  </a:lnTo>
                  <a:lnTo>
                    <a:pt x="1920" y="221"/>
                  </a:lnTo>
                  <a:lnTo>
                    <a:pt x="1920" y="221"/>
                  </a:lnTo>
                  <a:lnTo>
                    <a:pt x="1920" y="221"/>
                  </a:lnTo>
                  <a:lnTo>
                    <a:pt x="1910" y="221"/>
                  </a:lnTo>
                  <a:lnTo>
                    <a:pt x="1862" y="221"/>
                  </a:lnTo>
                  <a:lnTo>
                    <a:pt x="1814" y="211"/>
                  </a:lnTo>
                  <a:lnTo>
                    <a:pt x="1785" y="211"/>
                  </a:lnTo>
                  <a:lnTo>
                    <a:pt x="1756" y="221"/>
                  </a:lnTo>
                  <a:lnTo>
                    <a:pt x="1737" y="221"/>
                  </a:lnTo>
                  <a:lnTo>
                    <a:pt x="1728" y="221"/>
                  </a:lnTo>
                  <a:lnTo>
                    <a:pt x="1708" y="221"/>
                  </a:lnTo>
                  <a:lnTo>
                    <a:pt x="1689" y="221"/>
                  </a:lnTo>
                  <a:lnTo>
                    <a:pt x="1670" y="221"/>
                  </a:lnTo>
                  <a:lnTo>
                    <a:pt x="1660" y="231"/>
                  </a:lnTo>
                  <a:lnTo>
                    <a:pt x="1641" y="231"/>
                  </a:lnTo>
                  <a:lnTo>
                    <a:pt x="1622" y="240"/>
                  </a:lnTo>
                  <a:lnTo>
                    <a:pt x="1603" y="240"/>
                  </a:lnTo>
                  <a:lnTo>
                    <a:pt x="1584" y="250"/>
                  </a:lnTo>
                  <a:lnTo>
                    <a:pt x="1574" y="259"/>
                  </a:lnTo>
                  <a:lnTo>
                    <a:pt x="1564" y="259"/>
                  </a:lnTo>
                  <a:lnTo>
                    <a:pt x="1555" y="269"/>
                  </a:lnTo>
                  <a:lnTo>
                    <a:pt x="1545" y="279"/>
                  </a:lnTo>
                  <a:lnTo>
                    <a:pt x="1545" y="279"/>
                  </a:lnTo>
                  <a:lnTo>
                    <a:pt x="1536" y="279"/>
                  </a:lnTo>
                  <a:lnTo>
                    <a:pt x="1526" y="288"/>
                  </a:lnTo>
                  <a:lnTo>
                    <a:pt x="1507" y="298"/>
                  </a:lnTo>
                  <a:lnTo>
                    <a:pt x="1497" y="298"/>
                  </a:lnTo>
                  <a:lnTo>
                    <a:pt x="1488" y="307"/>
                  </a:lnTo>
                  <a:lnTo>
                    <a:pt x="1478" y="307"/>
                  </a:lnTo>
                  <a:lnTo>
                    <a:pt x="1478" y="317"/>
                  </a:lnTo>
                  <a:lnTo>
                    <a:pt x="1478" y="317"/>
                  </a:lnTo>
                  <a:lnTo>
                    <a:pt x="1468" y="327"/>
                  </a:lnTo>
                  <a:lnTo>
                    <a:pt x="1468" y="327"/>
                  </a:lnTo>
                  <a:lnTo>
                    <a:pt x="1468" y="336"/>
                  </a:lnTo>
                  <a:lnTo>
                    <a:pt x="1468" y="346"/>
                  </a:lnTo>
                  <a:lnTo>
                    <a:pt x="1468" y="346"/>
                  </a:lnTo>
                  <a:lnTo>
                    <a:pt x="1468" y="355"/>
                  </a:lnTo>
                  <a:lnTo>
                    <a:pt x="1459" y="355"/>
                  </a:lnTo>
                  <a:lnTo>
                    <a:pt x="1459" y="365"/>
                  </a:lnTo>
                  <a:lnTo>
                    <a:pt x="1459" y="365"/>
                  </a:lnTo>
                  <a:lnTo>
                    <a:pt x="1459" y="365"/>
                  </a:lnTo>
                  <a:lnTo>
                    <a:pt x="1449" y="365"/>
                  </a:lnTo>
                  <a:lnTo>
                    <a:pt x="1449" y="375"/>
                  </a:lnTo>
                  <a:lnTo>
                    <a:pt x="1440" y="375"/>
                  </a:lnTo>
                  <a:lnTo>
                    <a:pt x="1430" y="375"/>
                  </a:lnTo>
                  <a:lnTo>
                    <a:pt x="1420" y="375"/>
                  </a:lnTo>
                  <a:lnTo>
                    <a:pt x="1411" y="375"/>
                  </a:lnTo>
                  <a:lnTo>
                    <a:pt x="1392" y="375"/>
                  </a:lnTo>
                  <a:lnTo>
                    <a:pt x="1363" y="384"/>
                  </a:lnTo>
                  <a:lnTo>
                    <a:pt x="1334" y="384"/>
                  </a:lnTo>
                  <a:lnTo>
                    <a:pt x="1315" y="384"/>
                  </a:lnTo>
                  <a:lnTo>
                    <a:pt x="1296" y="384"/>
                  </a:lnTo>
                  <a:lnTo>
                    <a:pt x="1296" y="384"/>
                  </a:lnTo>
                  <a:lnTo>
                    <a:pt x="1286" y="384"/>
                  </a:lnTo>
                  <a:lnTo>
                    <a:pt x="1276" y="384"/>
                  </a:lnTo>
                  <a:lnTo>
                    <a:pt x="1267" y="394"/>
                  </a:lnTo>
                  <a:lnTo>
                    <a:pt x="1257" y="403"/>
                  </a:lnTo>
                  <a:lnTo>
                    <a:pt x="1248" y="403"/>
                  </a:lnTo>
                  <a:lnTo>
                    <a:pt x="1248" y="413"/>
                  </a:lnTo>
                  <a:lnTo>
                    <a:pt x="1228" y="423"/>
                  </a:lnTo>
                  <a:lnTo>
                    <a:pt x="1228" y="432"/>
                  </a:lnTo>
                  <a:lnTo>
                    <a:pt x="1219" y="442"/>
                  </a:lnTo>
                  <a:lnTo>
                    <a:pt x="1209" y="451"/>
                  </a:lnTo>
                  <a:lnTo>
                    <a:pt x="1200" y="451"/>
                  </a:lnTo>
                  <a:lnTo>
                    <a:pt x="1190" y="461"/>
                  </a:lnTo>
                  <a:lnTo>
                    <a:pt x="1190" y="461"/>
                  </a:lnTo>
                  <a:lnTo>
                    <a:pt x="1180" y="461"/>
                  </a:lnTo>
                  <a:lnTo>
                    <a:pt x="1171" y="461"/>
                  </a:lnTo>
                  <a:lnTo>
                    <a:pt x="1171" y="461"/>
                  </a:lnTo>
                  <a:lnTo>
                    <a:pt x="1161" y="461"/>
                  </a:lnTo>
                  <a:lnTo>
                    <a:pt x="1152" y="461"/>
                  </a:lnTo>
                  <a:lnTo>
                    <a:pt x="1142" y="461"/>
                  </a:lnTo>
                  <a:lnTo>
                    <a:pt x="1132" y="461"/>
                  </a:lnTo>
                  <a:lnTo>
                    <a:pt x="1132" y="461"/>
                  </a:lnTo>
                  <a:lnTo>
                    <a:pt x="1123" y="451"/>
                  </a:lnTo>
                  <a:lnTo>
                    <a:pt x="1113" y="451"/>
                  </a:lnTo>
                  <a:lnTo>
                    <a:pt x="1104" y="442"/>
                  </a:lnTo>
                  <a:lnTo>
                    <a:pt x="1094" y="432"/>
                  </a:lnTo>
                  <a:lnTo>
                    <a:pt x="1084" y="423"/>
                  </a:lnTo>
                  <a:lnTo>
                    <a:pt x="1065" y="413"/>
                  </a:lnTo>
                  <a:lnTo>
                    <a:pt x="1065" y="413"/>
                  </a:lnTo>
                  <a:lnTo>
                    <a:pt x="1056" y="403"/>
                  </a:lnTo>
                  <a:lnTo>
                    <a:pt x="1046" y="403"/>
                  </a:lnTo>
                  <a:lnTo>
                    <a:pt x="1036" y="403"/>
                  </a:lnTo>
                  <a:lnTo>
                    <a:pt x="1027" y="403"/>
                  </a:lnTo>
                  <a:lnTo>
                    <a:pt x="1017" y="394"/>
                  </a:lnTo>
                  <a:lnTo>
                    <a:pt x="1008" y="394"/>
                  </a:lnTo>
                  <a:lnTo>
                    <a:pt x="998" y="394"/>
                  </a:lnTo>
                  <a:lnTo>
                    <a:pt x="979" y="394"/>
                  </a:lnTo>
                  <a:lnTo>
                    <a:pt x="940" y="394"/>
                  </a:lnTo>
                  <a:lnTo>
                    <a:pt x="931" y="394"/>
                  </a:lnTo>
                  <a:lnTo>
                    <a:pt x="921" y="394"/>
                  </a:lnTo>
                  <a:lnTo>
                    <a:pt x="912" y="394"/>
                  </a:lnTo>
                  <a:lnTo>
                    <a:pt x="902" y="394"/>
                  </a:lnTo>
                  <a:lnTo>
                    <a:pt x="892" y="394"/>
                  </a:lnTo>
                  <a:lnTo>
                    <a:pt x="873" y="384"/>
                  </a:lnTo>
                  <a:lnTo>
                    <a:pt x="864" y="384"/>
                  </a:lnTo>
                  <a:lnTo>
                    <a:pt x="854" y="375"/>
                  </a:lnTo>
                  <a:lnTo>
                    <a:pt x="835" y="375"/>
                  </a:lnTo>
                  <a:lnTo>
                    <a:pt x="825" y="365"/>
                  </a:lnTo>
                  <a:lnTo>
                    <a:pt x="806" y="355"/>
                  </a:lnTo>
                  <a:lnTo>
                    <a:pt x="777" y="346"/>
                  </a:lnTo>
                  <a:lnTo>
                    <a:pt x="768" y="346"/>
                  </a:lnTo>
                  <a:lnTo>
                    <a:pt x="758" y="336"/>
                  </a:lnTo>
                  <a:lnTo>
                    <a:pt x="739" y="336"/>
                  </a:lnTo>
                  <a:lnTo>
                    <a:pt x="729" y="336"/>
                  </a:lnTo>
                  <a:lnTo>
                    <a:pt x="710" y="336"/>
                  </a:lnTo>
                  <a:lnTo>
                    <a:pt x="700" y="327"/>
                  </a:lnTo>
                  <a:lnTo>
                    <a:pt x="691" y="336"/>
                  </a:lnTo>
                  <a:lnTo>
                    <a:pt x="681" y="336"/>
                  </a:lnTo>
                  <a:lnTo>
                    <a:pt x="681" y="336"/>
                  </a:lnTo>
                  <a:lnTo>
                    <a:pt x="672" y="336"/>
                  </a:lnTo>
                  <a:lnTo>
                    <a:pt x="662" y="346"/>
                  </a:lnTo>
                  <a:lnTo>
                    <a:pt x="652" y="346"/>
                  </a:lnTo>
                  <a:lnTo>
                    <a:pt x="643" y="346"/>
                  </a:lnTo>
                  <a:lnTo>
                    <a:pt x="739" y="336"/>
                  </a:lnTo>
                  <a:close/>
                </a:path>
              </a:pathLst>
            </a:custGeom>
            <a:solidFill>
              <a:srgbClr val="E7E5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3" name="Freeform 189"/>
            <p:cNvSpPr>
              <a:spLocks/>
            </p:cNvSpPr>
            <p:nvPr/>
          </p:nvSpPr>
          <p:spPr bwMode="auto">
            <a:xfrm>
              <a:off x="2515" y="1690"/>
              <a:ext cx="221" cy="134"/>
            </a:xfrm>
            <a:custGeom>
              <a:avLst/>
              <a:gdLst>
                <a:gd name="T0" fmla="*/ 0 w 221"/>
                <a:gd name="T1" fmla="*/ 124 h 134"/>
                <a:gd name="T2" fmla="*/ 29 w 221"/>
                <a:gd name="T3" fmla="*/ 86 h 134"/>
                <a:gd name="T4" fmla="*/ 48 w 221"/>
                <a:gd name="T5" fmla="*/ 76 h 134"/>
                <a:gd name="T6" fmla="*/ 48 w 221"/>
                <a:gd name="T7" fmla="*/ 67 h 134"/>
                <a:gd name="T8" fmla="*/ 67 w 221"/>
                <a:gd name="T9" fmla="*/ 57 h 134"/>
                <a:gd name="T10" fmla="*/ 77 w 221"/>
                <a:gd name="T11" fmla="*/ 47 h 134"/>
                <a:gd name="T12" fmla="*/ 96 w 221"/>
                <a:gd name="T13" fmla="*/ 47 h 134"/>
                <a:gd name="T14" fmla="*/ 125 w 221"/>
                <a:gd name="T15" fmla="*/ 38 h 134"/>
                <a:gd name="T16" fmla="*/ 154 w 221"/>
                <a:gd name="T17" fmla="*/ 38 h 134"/>
                <a:gd name="T18" fmla="*/ 182 w 221"/>
                <a:gd name="T19" fmla="*/ 28 h 134"/>
                <a:gd name="T20" fmla="*/ 202 w 221"/>
                <a:gd name="T21" fmla="*/ 19 h 134"/>
                <a:gd name="T22" fmla="*/ 211 w 221"/>
                <a:gd name="T23" fmla="*/ 19 h 134"/>
                <a:gd name="T24" fmla="*/ 221 w 221"/>
                <a:gd name="T25" fmla="*/ 9 h 134"/>
                <a:gd name="T26" fmla="*/ 221 w 221"/>
                <a:gd name="T27" fmla="*/ 0 h 134"/>
                <a:gd name="T28" fmla="*/ 221 w 221"/>
                <a:gd name="T29" fmla="*/ 9 h 134"/>
                <a:gd name="T30" fmla="*/ 221 w 221"/>
                <a:gd name="T31" fmla="*/ 9 h 134"/>
                <a:gd name="T32" fmla="*/ 221 w 221"/>
                <a:gd name="T33" fmla="*/ 19 h 134"/>
                <a:gd name="T34" fmla="*/ 202 w 221"/>
                <a:gd name="T35" fmla="*/ 38 h 134"/>
                <a:gd name="T36" fmla="*/ 192 w 221"/>
                <a:gd name="T37" fmla="*/ 47 h 134"/>
                <a:gd name="T38" fmla="*/ 192 w 221"/>
                <a:gd name="T39" fmla="*/ 57 h 134"/>
                <a:gd name="T40" fmla="*/ 182 w 221"/>
                <a:gd name="T41" fmla="*/ 67 h 134"/>
                <a:gd name="T42" fmla="*/ 163 w 221"/>
                <a:gd name="T43" fmla="*/ 76 h 134"/>
                <a:gd name="T44" fmla="*/ 134 w 221"/>
                <a:gd name="T45" fmla="*/ 76 h 134"/>
                <a:gd name="T46" fmla="*/ 106 w 221"/>
                <a:gd name="T47" fmla="*/ 76 h 134"/>
                <a:gd name="T48" fmla="*/ 86 w 221"/>
                <a:gd name="T49" fmla="*/ 76 h 134"/>
                <a:gd name="T50" fmla="*/ 67 w 221"/>
                <a:gd name="T51" fmla="*/ 86 h 134"/>
                <a:gd name="T52" fmla="*/ 48 w 221"/>
                <a:gd name="T53" fmla="*/ 86 h 134"/>
                <a:gd name="T54" fmla="*/ 29 w 221"/>
                <a:gd name="T55" fmla="*/ 105 h 134"/>
                <a:gd name="T56" fmla="*/ 19 w 221"/>
                <a:gd name="T57" fmla="*/ 115 h 134"/>
                <a:gd name="T58" fmla="*/ 10 w 221"/>
                <a:gd name="T59" fmla="*/ 134 h 134"/>
                <a:gd name="T60" fmla="*/ 0 w 221"/>
                <a:gd name="T61" fmla="*/ 134 h 134"/>
                <a:gd name="T62" fmla="*/ 0 w 221"/>
                <a:gd name="T63" fmla="*/ 134 h 134"/>
                <a:gd name="T64" fmla="*/ 0 w 221"/>
                <a:gd name="T6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1" h="134">
                  <a:moveTo>
                    <a:pt x="0" y="124"/>
                  </a:moveTo>
                  <a:lnTo>
                    <a:pt x="0" y="124"/>
                  </a:lnTo>
                  <a:lnTo>
                    <a:pt x="10" y="105"/>
                  </a:lnTo>
                  <a:lnTo>
                    <a:pt x="29" y="86"/>
                  </a:lnTo>
                  <a:lnTo>
                    <a:pt x="38" y="86"/>
                  </a:lnTo>
                  <a:lnTo>
                    <a:pt x="48" y="76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8" y="57"/>
                  </a:lnTo>
                  <a:lnTo>
                    <a:pt x="67" y="57"/>
                  </a:lnTo>
                  <a:lnTo>
                    <a:pt x="77" y="57"/>
                  </a:lnTo>
                  <a:lnTo>
                    <a:pt x="77" y="47"/>
                  </a:lnTo>
                  <a:lnTo>
                    <a:pt x="86" y="47"/>
                  </a:lnTo>
                  <a:lnTo>
                    <a:pt x="96" y="47"/>
                  </a:lnTo>
                  <a:lnTo>
                    <a:pt x="115" y="38"/>
                  </a:lnTo>
                  <a:lnTo>
                    <a:pt x="125" y="38"/>
                  </a:lnTo>
                  <a:lnTo>
                    <a:pt x="144" y="38"/>
                  </a:lnTo>
                  <a:lnTo>
                    <a:pt x="154" y="38"/>
                  </a:lnTo>
                  <a:lnTo>
                    <a:pt x="173" y="38"/>
                  </a:lnTo>
                  <a:lnTo>
                    <a:pt x="182" y="28"/>
                  </a:lnTo>
                  <a:lnTo>
                    <a:pt x="192" y="28"/>
                  </a:lnTo>
                  <a:lnTo>
                    <a:pt x="202" y="19"/>
                  </a:lnTo>
                  <a:lnTo>
                    <a:pt x="211" y="19"/>
                  </a:lnTo>
                  <a:lnTo>
                    <a:pt x="211" y="19"/>
                  </a:lnTo>
                  <a:lnTo>
                    <a:pt x="211" y="9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1" y="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1" y="19"/>
                  </a:lnTo>
                  <a:lnTo>
                    <a:pt x="211" y="28"/>
                  </a:lnTo>
                  <a:lnTo>
                    <a:pt x="202" y="38"/>
                  </a:lnTo>
                  <a:lnTo>
                    <a:pt x="202" y="47"/>
                  </a:lnTo>
                  <a:lnTo>
                    <a:pt x="192" y="47"/>
                  </a:lnTo>
                  <a:lnTo>
                    <a:pt x="192" y="57"/>
                  </a:lnTo>
                  <a:lnTo>
                    <a:pt x="192" y="57"/>
                  </a:lnTo>
                  <a:lnTo>
                    <a:pt x="182" y="67"/>
                  </a:lnTo>
                  <a:lnTo>
                    <a:pt x="182" y="67"/>
                  </a:lnTo>
                  <a:lnTo>
                    <a:pt x="173" y="67"/>
                  </a:lnTo>
                  <a:lnTo>
                    <a:pt x="163" y="76"/>
                  </a:lnTo>
                  <a:lnTo>
                    <a:pt x="163" y="76"/>
                  </a:lnTo>
                  <a:lnTo>
                    <a:pt x="134" y="76"/>
                  </a:lnTo>
                  <a:lnTo>
                    <a:pt x="115" y="76"/>
                  </a:lnTo>
                  <a:lnTo>
                    <a:pt x="106" y="76"/>
                  </a:lnTo>
                  <a:lnTo>
                    <a:pt x="96" y="76"/>
                  </a:lnTo>
                  <a:lnTo>
                    <a:pt x="86" y="76"/>
                  </a:lnTo>
                  <a:lnTo>
                    <a:pt x="77" y="76"/>
                  </a:lnTo>
                  <a:lnTo>
                    <a:pt x="67" y="86"/>
                  </a:lnTo>
                  <a:lnTo>
                    <a:pt x="58" y="86"/>
                  </a:lnTo>
                  <a:lnTo>
                    <a:pt x="48" y="86"/>
                  </a:lnTo>
                  <a:lnTo>
                    <a:pt x="38" y="9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19" y="115"/>
                  </a:lnTo>
                  <a:lnTo>
                    <a:pt x="10" y="124"/>
                  </a:lnTo>
                  <a:lnTo>
                    <a:pt x="1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4" name="Freeform 190"/>
            <p:cNvSpPr>
              <a:spLocks/>
            </p:cNvSpPr>
            <p:nvPr/>
          </p:nvSpPr>
          <p:spPr bwMode="auto">
            <a:xfrm>
              <a:off x="2851" y="1690"/>
              <a:ext cx="230" cy="143"/>
            </a:xfrm>
            <a:custGeom>
              <a:avLst/>
              <a:gdLst>
                <a:gd name="T0" fmla="*/ 10 w 230"/>
                <a:gd name="T1" fmla="*/ 0 h 143"/>
                <a:gd name="T2" fmla="*/ 19 w 230"/>
                <a:gd name="T3" fmla="*/ 19 h 143"/>
                <a:gd name="T4" fmla="*/ 29 w 230"/>
                <a:gd name="T5" fmla="*/ 28 h 143"/>
                <a:gd name="T6" fmla="*/ 38 w 230"/>
                <a:gd name="T7" fmla="*/ 28 h 143"/>
                <a:gd name="T8" fmla="*/ 48 w 230"/>
                <a:gd name="T9" fmla="*/ 38 h 143"/>
                <a:gd name="T10" fmla="*/ 67 w 230"/>
                <a:gd name="T11" fmla="*/ 47 h 143"/>
                <a:gd name="T12" fmla="*/ 96 w 230"/>
                <a:gd name="T13" fmla="*/ 47 h 143"/>
                <a:gd name="T14" fmla="*/ 134 w 230"/>
                <a:gd name="T15" fmla="*/ 47 h 143"/>
                <a:gd name="T16" fmla="*/ 154 w 230"/>
                <a:gd name="T17" fmla="*/ 57 h 143"/>
                <a:gd name="T18" fmla="*/ 182 w 230"/>
                <a:gd name="T19" fmla="*/ 67 h 143"/>
                <a:gd name="T20" fmla="*/ 192 w 230"/>
                <a:gd name="T21" fmla="*/ 67 h 143"/>
                <a:gd name="T22" fmla="*/ 202 w 230"/>
                <a:gd name="T23" fmla="*/ 76 h 143"/>
                <a:gd name="T24" fmla="*/ 202 w 230"/>
                <a:gd name="T25" fmla="*/ 76 h 143"/>
                <a:gd name="T26" fmla="*/ 221 w 230"/>
                <a:gd name="T27" fmla="*/ 115 h 143"/>
                <a:gd name="T28" fmla="*/ 230 w 230"/>
                <a:gd name="T29" fmla="*/ 124 h 143"/>
                <a:gd name="T30" fmla="*/ 230 w 230"/>
                <a:gd name="T31" fmla="*/ 134 h 143"/>
                <a:gd name="T32" fmla="*/ 221 w 230"/>
                <a:gd name="T33" fmla="*/ 134 h 143"/>
                <a:gd name="T34" fmla="*/ 221 w 230"/>
                <a:gd name="T35" fmla="*/ 143 h 143"/>
                <a:gd name="T36" fmla="*/ 211 w 230"/>
                <a:gd name="T37" fmla="*/ 143 h 143"/>
                <a:gd name="T38" fmla="*/ 202 w 230"/>
                <a:gd name="T39" fmla="*/ 143 h 143"/>
                <a:gd name="T40" fmla="*/ 202 w 230"/>
                <a:gd name="T41" fmla="*/ 143 h 143"/>
                <a:gd name="T42" fmla="*/ 192 w 230"/>
                <a:gd name="T43" fmla="*/ 143 h 143"/>
                <a:gd name="T44" fmla="*/ 192 w 230"/>
                <a:gd name="T45" fmla="*/ 124 h 143"/>
                <a:gd name="T46" fmla="*/ 182 w 230"/>
                <a:gd name="T47" fmla="*/ 105 h 143"/>
                <a:gd name="T48" fmla="*/ 182 w 230"/>
                <a:gd name="T49" fmla="*/ 105 h 143"/>
                <a:gd name="T50" fmla="*/ 154 w 230"/>
                <a:gd name="T51" fmla="*/ 86 h 143"/>
                <a:gd name="T52" fmla="*/ 134 w 230"/>
                <a:gd name="T53" fmla="*/ 76 h 143"/>
                <a:gd name="T54" fmla="*/ 77 w 230"/>
                <a:gd name="T55" fmla="*/ 67 h 143"/>
                <a:gd name="T56" fmla="*/ 58 w 230"/>
                <a:gd name="T57" fmla="*/ 57 h 143"/>
                <a:gd name="T58" fmla="*/ 38 w 230"/>
                <a:gd name="T59" fmla="*/ 47 h 143"/>
                <a:gd name="T60" fmla="*/ 19 w 230"/>
                <a:gd name="T61" fmla="*/ 28 h 143"/>
                <a:gd name="T62" fmla="*/ 10 w 230"/>
                <a:gd name="T63" fmla="*/ 9 h 143"/>
                <a:gd name="T64" fmla="*/ 0 w 230"/>
                <a:gd name="T65" fmla="*/ 0 h 143"/>
                <a:gd name="T66" fmla="*/ 0 w 230"/>
                <a:gd name="T67" fmla="*/ 0 h 143"/>
                <a:gd name="T68" fmla="*/ 10 w 230"/>
                <a:gd name="T69" fmla="*/ 0 h 143"/>
                <a:gd name="T70" fmla="*/ 10 w 230"/>
                <a:gd name="T7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143">
                  <a:moveTo>
                    <a:pt x="10" y="0"/>
                  </a:moveTo>
                  <a:lnTo>
                    <a:pt x="10" y="0"/>
                  </a:lnTo>
                  <a:lnTo>
                    <a:pt x="19" y="9"/>
                  </a:lnTo>
                  <a:lnTo>
                    <a:pt x="19" y="19"/>
                  </a:lnTo>
                  <a:lnTo>
                    <a:pt x="29" y="19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8" y="38"/>
                  </a:lnTo>
                  <a:lnTo>
                    <a:pt x="58" y="38"/>
                  </a:lnTo>
                  <a:lnTo>
                    <a:pt x="67" y="47"/>
                  </a:lnTo>
                  <a:lnTo>
                    <a:pt x="77" y="47"/>
                  </a:lnTo>
                  <a:lnTo>
                    <a:pt x="96" y="47"/>
                  </a:lnTo>
                  <a:lnTo>
                    <a:pt x="115" y="47"/>
                  </a:lnTo>
                  <a:lnTo>
                    <a:pt x="134" y="47"/>
                  </a:lnTo>
                  <a:lnTo>
                    <a:pt x="144" y="57"/>
                  </a:lnTo>
                  <a:lnTo>
                    <a:pt x="154" y="57"/>
                  </a:lnTo>
                  <a:lnTo>
                    <a:pt x="173" y="57"/>
                  </a:lnTo>
                  <a:lnTo>
                    <a:pt x="182" y="67"/>
                  </a:lnTo>
                  <a:lnTo>
                    <a:pt x="182" y="67"/>
                  </a:lnTo>
                  <a:lnTo>
                    <a:pt x="192" y="67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11" y="95"/>
                  </a:lnTo>
                  <a:lnTo>
                    <a:pt x="221" y="115"/>
                  </a:lnTo>
                  <a:lnTo>
                    <a:pt x="230" y="124"/>
                  </a:lnTo>
                  <a:lnTo>
                    <a:pt x="230" y="124"/>
                  </a:lnTo>
                  <a:lnTo>
                    <a:pt x="230" y="124"/>
                  </a:lnTo>
                  <a:lnTo>
                    <a:pt x="230" y="134"/>
                  </a:lnTo>
                  <a:lnTo>
                    <a:pt x="230" y="134"/>
                  </a:lnTo>
                  <a:lnTo>
                    <a:pt x="221" y="134"/>
                  </a:lnTo>
                  <a:lnTo>
                    <a:pt x="221" y="143"/>
                  </a:lnTo>
                  <a:lnTo>
                    <a:pt x="221" y="143"/>
                  </a:lnTo>
                  <a:lnTo>
                    <a:pt x="221" y="143"/>
                  </a:lnTo>
                  <a:lnTo>
                    <a:pt x="211" y="143"/>
                  </a:lnTo>
                  <a:lnTo>
                    <a:pt x="211" y="143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2" y="134"/>
                  </a:lnTo>
                  <a:lnTo>
                    <a:pt x="192" y="124"/>
                  </a:lnTo>
                  <a:lnTo>
                    <a:pt x="182" y="115"/>
                  </a:lnTo>
                  <a:lnTo>
                    <a:pt x="182" y="105"/>
                  </a:lnTo>
                  <a:lnTo>
                    <a:pt x="182" y="105"/>
                  </a:lnTo>
                  <a:lnTo>
                    <a:pt x="182" y="105"/>
                  </a:lnTo>
                  <a:lnTo>
                    <a:pt x="173" y="95"/>
                  </a:lnTo>
                  <a:lnTo>
                    <a:pt x="154" y="86"/>
                  </a:lnTo>
                  <a:lnTo>
                    <a:pt x="144" y="86"/>
                  </a:lnTo>
                  <a:lnTo>
                    <a:pt x="134" y="76"/>
                  </a:lnTo>
                  <a:lnTo>
                    <a:pt x="106" y="76"/>
                  </a:lnTo>
                  <a:lnTo>
                    <a:pt x="77" y="67"/>
                  </a:lnTo>
                  <a:lnTo>
                    <a:pt x="67" y="57"/>
                  </a:lnTo>
                  <a:lnTo>
                    <a:pt x="58" y="57"/>
                  </a:lnTo>
                  <a:lnTo>
                    <a:pt x="48" y="47"/>
                  </a:lnTo>
                  <a:lnTo>
                    <a:pt x="38" y="47"/>
                  </a:lnTo>
                  <a:lnTo>
                    <a:pt x="29" y="38"/>
                  </a:lnTo>
                  <a:lnTo>
                    <a:pt x="19" y="28"/>
                  </a:lnTo>
                  <a:lnTo>
                    <a:pt x="10" y="19"/>
                  </a:lnTo>
                  <a:lnTo>
                    <a:pt x="1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5" name="Freeform 191"/>
            <p:cNvSpPr>
              <a:spLocks/>
            </p:cNvSpPr>
            <p:nvPr/>
          </p:nvSpPr>
          <p:spPr bwMode="auto">
            <a:xfrm>
              <a:off x="2544" y="1795"/>
              <a:ext cx="173" cy="106"/>
            </a:xfrm>
            <a:custGeom>
              <a:avLst/>
              <a:gdLst>
                <a:gd name="T0" fmla="*/ 0 w 173"/>
                <a:gd name="T1" fmla="*/ 106 h 106"/>
                <a:gd name="T2" fmla="*/ 9 w 173"/>
                <a:gd name="T3" fmla="*/ 77 h 106"/>
                <a:gd name="T4" fmla="*/ 19 w 173"/>
                <a:gd name="T5" fmla="*/ 58 h 106"/>
                <a:gd name="T6" fmla="*/ 29 w 173"/>
                <a:gd name="T7" fmla="*/ 38 h 106"/>
                <a:gd name="T8" fmla="*/ 48 w 173"/>
                <a:gd name="T9" fmla="*/ 19 h 106"/>
                <a:gd name="T10" fmla="*/ 67 w 173"/>
                <a:gd name="T11" fmla="*/ 10 h 106"/>
                <a:gd name="T12" fmla="*/ 86 w 173"/>
                <a:gd name="T13" fmla="*/ 0 h 106"/>
                <a:gd name="T14" fmla="*/ 105 w 173"/>
                <a:gd name="T15" fmla="*/ 0 h 106"/>
                <a:gd name="T16" fmla="*/ 115 w 173"/>
                <a:gd name="T17" fmla="*/ 0 h 106"/>
                <a:gd name="T18" fmla="*/ 134 w 173"/>
                <a:gd name="T19" fmla="*/ 10 h 106"/>
                <a:gd name="T20" fmla="*/ 144 w 173"/>
                <a:gd name="T21" fmla="*/ 10 h 106"/>
                <a:gd name="T22" fmla="*/ 153 w 173"/>
                <a:gd name="T23" fmla="*/ 19 h 106"/>
                <a:gd name="T24" fmla="*/ 153 w 173"/>
                <a:gd name="T25" fmla="*/ 29 h 106"/>
                <a:gd name="T26" fmla="*/ 173 w 173"/>
                <a:gd name="T27" fmla="*/ 48 h 106"/>
                <a:gd name="T28" fmla="*/ 173 w 173"/>
                <a:gd name="T29" fmla="*/ 58 h 106"/>
                <a:gd name="T30" fmla="*/ 173 w 173"/>
                <a:gd name="T31" fmla="*/ 58 h 106"/>
                <a:gd name="T32" fmla="*/ 163 w 173"/>
                <a:gd name="T33" fmla="*/ 58 h 106"/>
                <a:gd name="T34" fmla="*/ 163 w 173"/>
                <a:gd name="T35" fmla="*/ 58 h 106"/>
                <a:gd name="T36" fmla="*/ 153 w 173"/>
                <a:gd name="T37" fmla="*/ 38 h 106"/>
                <a:gd name="T38" fmla="*/ 144 w 173"/>
                <a:gd name="T39" fmla="*/ 29 h 106"/>
                <a:gd name="T40" fmla="*/ 134 w 173"/>
                <a:gd name="T41" fmla="*/ 29 h 106"/>
                <a:gd name="T42" fmla="*/ 125 w 173"/>
                <a:gd name="T43" fmla="*/ 19 h 106"/>
                <a:gd name="T44" fmla="*/ 105 w 173"/>
                <a:gd name="T45" fmla="*/ 19 h 106"/>
                <a:gd name="T46" fmla="*/ 96 w 173"/>
                <a:gd name="T47" fmla="*/ 19 h 106"/>
                <a:gd name="T48" fmla="*/ 77 w 173"/>
                <a:gd name="T49" fmla="*/ 19 h 106"/>
                <a:gd name="T50" fmla="*/ 67 w 173"/>
                <a:gd name="T51" fmla="*/ 29 h 106"/>
                <a:gd name="T52" fmla="*/ 48 w 173"/>
                <a:gd name="T53" fmla="*/ 38 h 106"/>
                <a:gd name="T54" fmla="*/ 38 w 173"/>
                <a:gd name="T55" fmla="*/ 58 h 106"/>
                <a:gd name="T56" fmla="*/ 19 w 173"/>
                <a:gd name="T57" fmla="*/ 77 h 106"/>
                <a:gd name="T58" fmla="*/ 9 w 173"/>
                <a:gd name="T59" fmla="*/ 96 h 106"/>
                <a:gd name="T60" fmla="*/ 9 w 173"/>
                <a:gd name="T61" fmla="*/ 106 h 106"/>
                <a:gd name="T62" fmla="*/ 0 w 173"/>
                <a:gd name="T63" fmla="*/ 106 h 106"/>
                <a:gd name="T64" fmla="*/ 0 w 173"/>
                <a:gd name="T65" fmla="*/ 106 h 106"/>
                <a:gd name="T66" fmla="*/ 0 w 173"/>
                <a:gd name="T67" fmla="*/ 106 h 106"/>
                <a:gd name="T68" fmla="*/ 0 w 173"/>
                <a:gd name="T6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3" h="106">
                  <a:moveTo>
                    <a:pt x="0" y="106"/>
                  </a:moveTo>
                  <a:lnTo>
                    <a:pt x="0" y="106"/>
                  </a:lnTo>
                  <a:lnTo>
                    <a:pt x="0" y="86"/>
                  </a:lnTo>
                  <a:lnTo>
                    <a:pt x="9" y="77"/>
                  </a:lnTo>
                  <a:lnTo>
                    <a:pt x="9" y="58"/>
                  </a:lnTo>
                  <a:lnTo>
                    <a:pt x="19" y="58"/>
                  </a:lnTo>
                  <a:lnTo>
                    <a:pt x="19" y="48"/>
                  </a:lnTo>
                  <a:lnTo>
                    <a:pt x="29" y="38"/>
                  </a:lnTo>
                  <a:lnTo>
                    <a:pt x="38" y="29"/>
                  </a:lnTo>
                  <a:lnTo>
                    <a:pt x="48" y="19"/>
                  </a:lnTo>
                  <a:lnTo>
                    <a:pt x="57" y="19"/>
                  </a:lnTo>
                  <a:lnTo>
                    <a:pt x="67" y="10"/>
                  </a:lnTo>
                  <a:lnTo>
                    <a:pt x="77" y="1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25" y="10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44" y="10"/>
                  </a:lnTo>
                  <a:lnTo>
                    <a:pt x="144" y="19"/>
                  </a:lnTo>
                  <a:lnTo>
                    <a:pt x="153" y="19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63" y="38"/>
                  </a:lnTo>
                  <a:lnTo>
                    <a:pt x="173" y="48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63" y="58"/>
                  </a:lnTo>
                  <a:lnTo>
                    <a:pt x="163" y="58"/>
                  </a:lnTo>
                  <a:lnTo>
                    <a:pt x="163" y="58"/>
                  </a:lnTo>
                  <a:lnTo>
                    <a:pt x="163" y="58"/>
                  </a:lnTo>
                  <a:lnTo>
                    <a:pt x="153" y="48"/>
                  </a:lnTo>
                  <a:lnTo>
                    <a:pt x="153" y="38"/>
                  </a:lnTo>
                  <a:lnTo>
                    <a:pt x="153" y="38"/>
                  </a:lnTo>
                  <a:lnTo>
                    <a:pt x="144" y="29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4" y="19"/>
                  </a:lnTo>
                  <a:lnTo>
                    <a:pt x="125" y="19"/>
                  </a:lnTo>
                  <a:lnTo>
                    <a:pt x="115" y="19"/>
                  </a:lnTo>
                  <a:lnTo>
                    <a:pt x="105" y="19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86" y="19"/>
                  </a:lnTo>
                  <a:lnTo>
                    <a:pt x="77" y="19"/>
                  </a:lnTo>
                  <a:lnTo>
                    <a:pt x="77" y="29"/>
                  </a:lnTo>
                  <a:lnTo>
                    <a:pt x="67" y="29"/>
                  </a:lnTo>
                  <a:lnTo>
                    <a:pt x="57" y="38"/>
                  </a:lnTo>
                  <a:lnTo>
                    <a:pt x="48" y="38"/>
                  </a:lnTo>
                  <a:lnTo>
                    <a:pt x="38" y="48"/>
                  </a:lnTo>
                  <a:lnTo>
                    <a:pt x="38" y="58"/>
                  </a:lnTo>
                  <a:lnTo>
                    <a:pt x="29" y="67"/>
                  </a:lnTo>
                  <a:lnTo>
                    <a:pt x="19" y="77"/>
                  </a:lnTo>
                  <a:lnTo>
                    <a:pt x="19" y="8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6" name="Freeform 192"/>
            <p:cNvSpPr>
              <a:spLocks/>
            </p:cNvSpPr>
            <p:nvPr/>
          </p:nvSpPr>
          <p:spPr bwMode="auto">
            <a:xfrm>
              <a:off x="2544" y="1776"/>
              <a:ext cx="173" cy="125"/>
            </a:xfrm>
            <a:custGeom>
              <a:avLst/>
              <a:gdLst>
                <a:gd name="T0" fmla="*/ 173 w 173"/>
                <a:gd name="T1" fmla="*/ 67 h 125"/>
                <a:gd name="T2" fmla="*/ 163 w 173"/>
                <a:gd name="T3" fmla="*/ 57 h 125"/>
                <a:gd name="T4" fmla="*/ 153 w 173"/>
                <a:gd name="T5" fmla="*/ 38 h 125"/>
                <a:gd name="T6" fmla="*/ 134 w 173"/>
                <a:gd name="T7" fmla="*/ 19 h 125"/>
                <a:gd name="T8" fmla="*/ 115 w 173"/>
                <a:gd name="T9" fmla="*/ 9 h 125"/>
                <a:gd name="T10" fmla="*/ 96 w 173"/>
                <a:gd name="T11" fmla="*/ 9 h 125"/>
                <a:gd name="T12" fmla="*/ 77 w 173"/>
                <a:gd name="T13" fmla="*/ 9 h 125"/>
                <a:gd name="T14" fmla="*/ 67 w 173"/>
                <a:gd name="T15" fmla="*/ 19 h 125"/>
                <a:gd name="T16" fmla="*/ 48 w 173"/>
                <a:gd name="T17" fmla="*/ 29 h 125"/>
                <a:gd name="T18" fmla="*/ 38 w 173"/>
                <a:gd name="T19" fmla="*/ 38 h 125"/>
                <a:gd name="T20" fmla="*/ 29 w 173"/>
                <a:gd name="T21" fmla="*/ 48 h 125"/>
                <a:gd name="T22" fmla="*/ 19 w 173"/>
                <a:gd name="T23" fmla="*/ 77 h 125"/>
                <a:gd name="T24" fmla="*/ 9 w 173"/>
                <a:gd name="T25" fmla="*/ 105 h 125"/>
                <a:gd name="T26" fmla="*/ 9 w 173"/>
                <a:gd name="T27" fmla="*/ 115 h 125"/>
                <a:gd name="T28" fmla="*/ 9 w 173"/>
                <a:gd name="T29" fmla="*/ 125 h 125"/>
                <a:gd name="T30" fmla="*/ 9 w 173"/>
                <a:gd name="T31" fmla="*/ 125 h 125"/>
                <a:gd name="T32" fmla="*/ 0 w 173"/>
                <a:gd name="T33" fmla="*/ 115 h 125"/>
                <a:gd name="T34" fmla="*/ 0 w 173"/>
                <a:gd name="T35" fmla="*/ 115 h 125"/>
                <a:gd name="T36" fmla="*/ 9 w 173"/>
                <a:gd name="T37" fmla="*/ 77 h 125"/>
                <a:gd name="T38" fmla="*/ 9 w 173"/>
                <a:gd name="T39" fmla="*/ 57 h 125"/>
                <a:gd name="T40" fmla="*/ 19 w 173"/>
                <a:gd name="T41" fmla="*/ 48 h 125"/>
                <a:gd name="T42" fmla="*/ 29 w 173"/>
                <a:gd name="T43" fmla="*/ 29 h 125"/>
                <a:gd name="T44" fmla="*/ 48 w 173"/>
                <a:gd name="T45" fmla="*/ 19 h 125"/>
                <a:gd name="T46" fmla="*/ 57 w 173"/>
                <a:gd name="T47" fmla="*/ 9 h 125"/>
                <a:gd name="T48" fmla="*/ 77 w 173"/>
                <a:gd name="T49" fmla="*/ 0 h 125"/>
                <a:gd name="T50" fmla="*/ 96 w 173"/>
                <a:gd name="T51" fmla="*/ 0 h 125"/>
                <a:gd name="T52" fmla="*/ 105 w 173"/>
                <a:gd name="T53" fmla="*/ 0 h 125"/>
                <a:gd name="T54" fmla="*/ 125 w 173"/>
                <a:gd name="T55" fmla="*/ 0 h 125"/>
                <a:gd name="T56" fmla="*/ 144 w 173"/>
                <a:gd name="T57" fmla="*/ 9 h 125"/>
                <a:gd name="T58" fmla="*/ 153 w 173"/>
                <a:gd name="T59" fmla="*/ 29 h 125"/>
                <a:gd name="T60" fmla="*/ 163 w 173"/>
                <a:gd name="T61" fmla="*/ 38 h 125"/>
                <a:gd name="T62" fmla="*/ 173 w 173"/>
                <a:gd name="T63" fmla="*/ 67 h 125"/>
                <a:gd name="T64" fmla="*/ 173 w 173"/>
                <a:gd name="T65" fmla="*/ 67 h 125"/>
                <a:gd name="T66" fmla="*/ 173 w 173"/>
                <a:gd name="T67" fmla="*/ 67 h 125"/>
                <a:gd name="T68" fmla="*/ 173 w 173"/>
                <a:gd name="T69" fmla="*/ 6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3" h="125">
                  <a:moveTo>
                    <a:pt x="173" y="67"/>
                  </a:moveTo>
                  <a:lnTo>
                    <a:pt x="173" y="67"/>
                  </a:lnTo>
                  <a:lnTo>
                    <a:pt x="163" y="57"/>
                  </a:lnTo>
                  <a:lnTo>
                    <a:pt x="163" y="57"/>
                  </a:lnTo>
                  <a:lnTo>
                    <a:pt x="153" y="48"/>
                  </a:lnTo>
                  <a:lnTo>
                    <a:pt x="153" y="38"/>
                  </a:lnTo>
                  <a:lnTo>
                    <a:pt x="144" y="29"/>
                  </a:lnTo>
                  <a:lnTo>
                    <a:pt x="134" y="19"/>
                  </a:lnTo>
                  <a:lnTo>
                    <a:pt x="125" y="19"/>
                  </a:lnTo>
                  <a:lnTo>
                    <a:pt x="115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67" y="19"/>
                  </a:lnTo>
                  <a:lnTo>
                    <a:pt x="57" y="1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29" y="48"/>
                  </a:lnTo>
                  <a:lnTo>
                    <a:pt x="29" y="57"/>
                  </a:lnTo>
                  <a:lnTo>
                    <a:pt x="19" y="77"/>
                  </a:lnTo>
                  <a:lnTo>
                    <a:pt x="19" y="86"/>
                  </a:lnTo>
                  <a:lnTo>
                    <a:pt x="9" y="10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0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9" y="86"/>
                  </a:lnTo>
                  <a:lnTo>
                    <a:pt x="9" y="77"/>
                  </a:lnTo>
                  <a:lnTo>
                    <a:pt x="9" y="6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9" y="48"/>
                  </a:lnTo>
                  <a:lnTo>
                    <a:pt x="19" y="38"/>
                  </a:lnTo>
                  <a:lnTo>
                    <a:pt x="29" y="29"/>
                  </a:lnTo>
                  <a:lnTo>
                    <a:pt x="38" y="19"/>
                  </a:lnTo>
                  <a:lnTo>
                    <a:pt x="48" y="19"/>
                  </a:lnTo>
                  <a:lnTo>
                    <a:pt x="48" y="9"/>
                  </a:lnTo>
                  <a:lnTo>
                    <a:pt x="57" y="9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25" y="0"/>
                  </a:lnTo>
                  <a:lnTo>
                    <a:pt x="134" y="0"/>
                  </a:lnTo>
                  <a:lnTo>
                    <a:pt x="144" y="9"/>
                  </a:lnTo>
                  <a:lnTo>
                    <a:pt x="144" y="19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63" y="38"/>
                  </a:lnTo>
                  <a:lnTo>
                    <a:pt x="163" y="48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7" name="Freeform 193"/>
            <p:cNvSpPr>
              <a:spLocks/>
            </p:cNvSpPr>
            <p:nvPr/>
          </p:nvSpPr>
          <p:spPr bwMode="auto">
            <a:xfrm>
              <a:off x="2851" y="1766"/>
              <a:ext cx="182" cy="125"/>
            </a:xfrm>
            <a:custGeom>
              <a:avLst/>
              <a:gdLst>
                <a:gd name="T0" fmla="*/ 10 w 182"/>
                <a:gd name="T1" fmla="*/ 48 h 125"/>
                <a:gd name="T2" fmla="*/ 10 w 182"/>
                <a:gd name="T3" fmla="*/ 39 h 125"/>
                <a:gd name="T4" fmla="*/ 19 w 182"/>
                <a:gd name="T5" fmla="*/ 39 h 125"/>
                <a:gd name="T6" fmla="*/ 29 w 182"/>
                <a:gd name="T7" fmla="*/ 29 h 125"/>
                <a:gd name="T8" fmla="*/ 48 w 182"/>
                <a:gd name="T9" fmla="*/ 29 h 125"/>
                <a:gd name="T10" fmla="*/ 67 w 182"/>
                <a:gd name="T11" fmla="*/ 29 h 125"/>
                <a:gd name="T12" fmla="*/ 86 w 182"/>
                <a:gd name="T13" fmla="*/ 29 h 125"/>
                <a:gd name="T14" fmla="*/ 106 w 182"/>
                <a:gd name="T15" fmla="*/ 39 h 125"/>
                <a:gd name="T16" fmla="*/ 115 w 182"/>
                <a:gd name="T17" fmla="*/ 48 h 125"/>
                <a:gd name="T18" fmla="*/ 134 w 182"/>
                <a:gd name="T19" fmla="*/ 67 h 125"/>
                <a:gd name="T20" fmla="*/ 154 w 182"/>
                <a:gd name="T21" fmla="*/ 96 h 125"/>
                <a:gd name="T22" fmla="*/ 163 w 182"/>
                <a:gd name="T23" fmla="*/ 106 h 125"/>
                <a:gd name="T24" fmla="*/ 173 w 182"/>
                <a:gd name="T25" fmla="*/ 115 h 125"/>
                <a:gd name="T26" fmla="*/ 173 w 182"/>
                <a:gd name="T27" fmla="*/ 115 h 125"/>
                <a:gd name="T28" fmla="*/ 173 w 182"/>
                <a:gd name="T29" fmla="*/ 125 h 125"/>
                <a:gd name="T30" fmla="*/ 173 w 182"/>
                <a:gd name="T31" fmla="*/ 125 h 125"/>
                <a:gd name="T32" fmla="*/ 163 w 182"/>
                <a:gd name="T33" fmla="*/ 106 h 125"/>
                <a:gd name="T34" fmla="*/ 154 w 182"/>
                <a:gd name="T35" fmla="*/ 87 h 125"/>
                <a:gd name="T36" fmla="*/ 134 w 182"/>
                <a:gd name="T37" fmla="*/ 67 h 125"/>
                <a:gd name="T38" fmla="*/ 125 w 182"/>
                <a:gd name="T39" fmla="*/ 48 h 125"/>
                <a:gd name="T40" fmla="*/ 96 w 182"/>
                <a:gd name="T41" fmla="*/ 29 h 125"/>
                <a:gd name="T42" fmla="*/ 86 w 182"/>
                <a:gd name="T43" fmla="*/ 19 h 125"/>
                <a:gd name="T44" fmla="*/ 67 w 182"/>
                <a:gd name="T45" fmla="*/ 10 h 125"/>
                <a:gd name="T46" fmla="*/ 58 w 182"/>
                <a:gd name="T47" fmla="*/ 10 h 125"/>
                <a:gd name="T48" fmla="*/ 29 w 182"/>
                <a:gd name="T49" fmla="*/ 0 h 125"/>
                <a:gd name="T50" fmla="*/ 10 w 182"/>
                <a:gd name="T51" fmla="*/ 29 h 125"/>
                <a:gd name="T52" fmla="*/ 10 w 182"/>
                <a:gd name="T53" fmla="*/ 29 h 125"/>
                <a:gd name="T54" fmla="*/ 0 w 182"/>
                <a:gd name="T55" fmla="*/ 29 h 125"/>
                <a:gd name="T56" fmla="*/ 0 w 182"/>
                <a:gd name="T57" fmla="*/ 29 h 125"/>
                <a:gd name="T58" fmla="*/ 29 w 182"/>
                <a:gd name="T59" fmla="*/ 0 h 125"/>
                <a:gd name="T60" fmla="*/ 48 w 182"/>
                <a:gd name="T61" fmla="*/ 0 h 125"/>
                <a:gd name="T62" fmla="*/ 67 w 182"/>
                <a:gd name="T63" fmla="*/ 0 h 125"/>
                <a:gd name="T64" fmla="*/ 86 w 182"/>
                <a:gd name="T65" fmla="*/ 10 h 125"/>
                <a:gd name="T66" fmla="*/ 106 w 182"/>
                <a:gd name="T67" fmla="*/ 19 h 125"/>
                <a:gd name="T68" fmla="*/ 125 w 182"/>
                <a:gd name="T69" fmla="*/ 48 h 125"/>
                <a:gd name="T70" fmla="*/ 134 w 182"/>
                <a:gd name="T71" fmla="*/ 58 h 125"/>
                <a:gd name="T72" fmla="*/ 144 w 182"/>
                <a:gd name="T73" fmla="*/ 67 h 125"/>
                <a:gd name="T74" fmla="*/ 163 w 182"/>
                <a:gd name="T75" fmla="*/ 96 h 125"/>
                <a:gd name="T76" fmla="*/ 173 w 182"/>
                <a:gd name="T77" fmla="*/ 106 h 125"/>
                <a:gd name="T78" fmla="*/ 182 w 182"/>
                <a:gd name="T79" fmla="*/ 115 h 125"/>
                <a:gd name="T80" fmla="*/ 173 w 182"/>
                <a:gd name="T81" fmla="*/ 125 h 125"/>
                <a:gd name="T82" fmla="*/ 173 w 182"/>
                <a:gd name="T83" fmla="*/ 125 h 125"/>
                <a:gd name="T84" fmla="*/ 163 w 182"/>
                <a:gd name="T85" fmla="*/ 115 h 125"/>
                <a:gd name="T86" fmla="*/ 134 w 182"/>
                <a:gd name="T87" fmla="*/ 96 h 125"/>
                <a:gd name="T88" fmla="*/ 115 w 182"/>
                <a:gd name="T89" fmla="*/ 67 h 125"/>
                <a:gd name="T90" fmla="*/ 106 w 182"/>
                <a:gd name="T91" fmla="*/ 58 h 125"/>
                <a:gd name="T92" fmla="*/ 96 w 182"/>
                <a:gd name="T93" fmla="*/ 48 h 125"/>
                <a:gd name="T94" fmla="*/ 77 w 182"/>
                <a:gd name="T95" fmla="*/ 39 h 125"/>
                <a:gd name="T96" fmla="*/ 67 w 182"/>
                <a:gd name="T97" fmla="*/ 39 h 125"/>
                <a:gd name="T98" fmla="*/ 58 w 182"/>
                <a:gd name="T99" fmla="*/ 39 h 125"/>
                <a:gd name="T100" fmla="*/ 38 w 182"/>
                <a:gd name="T101" fmla="*/ 39 h 125"/>
                <a:gd name="T102" fmla="*/ 19 w 182"/>
                <a:gd name="T103" fmla="*/ 39 h 125"/>
                <a:gd name="T104" fmla="*/ 19 w 182"/>
                <a:gd name="T105" fmla="*/ 48 h 125"/>
                <a:gd name="T106" fmla="*/ 10 w 182"/>
                <a:gd name="T107" fmla="*/ 58 h 125"/>
                <a:gd name="T108" fmla="*/ 10 w 182"/>
                <a:gd name="T109" fmla="*/ 58 h 125"/>
                <a:gd name="T110" fmla="*/ 10 w 182"/>
                <a:gd name="T111" fmla="*/ 4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25">
                  <a:moveTo>
                    <a:pt x="10" y="48"/>
                  </a:moveTo>
                  <a:lnTo>
                    <a:pt x="10" y="48"/>
                  </a:lnTo>
                  <a:lnTo>
                    <a:pt x="10" y="4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9" y="3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8" y="29"/>
                  </a:lnTo>
                  <a:lnTo>
                    <a:pt x="48" y="29"/>
                  </a:lnTo>
                  <a:lnTo>
                    <a:pt x="58" y="29"/>
                  </a:lnTo>
                  <a:lnTo>
                    <a:pt x="67" y="29"/>
                  </a:lnTo>
                  <a:lnTo>
                    <a:pt x="77" y="29"/>
                  </a:lnTo>
                  <a:lnTo>
                    <a:pt x="86" y="29"/>
                  </a:lnTo>
                  <a:lnTo>
                    <a:pt x="96" y="39"/>
                  </a:lnTo>
                  <a:lnTo>
                    <a:pt x="106" y="39"/>
                  </a:lnTo>
                  <a:lnTo>
                    <a:pt x="106" y="48"/>
                  </a:lnTo>
                  <a:lnTo>
                    <a:pt x="115" y="48"/>
                  </a:lnTo>
                  <a:lnTo>
                    <a:pt x="115" y="58"/>
                  </a:lnTo>
                  <a:lnTo>
                    <a:pt x="134" y="67"/>
                  </a:lnTo>
                  <a:lnTo>
                    <a:pt x="144" y="87"/>
                  </a:lnTo>
                  <a:lnTo>
                    <a:pt x="154" y="96"/>
                  </a:lnTo>
                  <a:lnTo>
                    <a:pt x="154" y="106"/>
                  </a:lnTo>
                  <a:lnTo>
                    <a:pt x="163" y="106"/>
                  </a:lnTo>
                  <a:lnTo>
                    <a:pt x="173" y="115"/>
                  </a:lnTo>
                  <a:lnTo>
                    <a:pt x="173" y="115"/>
                  </a:lnTo>
                  <a:lnTo>
                    <a:pt x="173" y="115"/>
                  </a:lnTo>
                  <a:lnTo>
                    <a:pt x="173" y="115"/>
                  </a:lnTo>
                  <a:lnTo>
                    <a:pt x="173" y="115"/>
                  </a:lnTo>
                  <a:lnTo>
                    <a:pt x="173" y="125"/>
                  </a:lnTo>
                  <a:lnTo>
                    <a:pt x="173" y="125"/>
                  </a:lnTo>
                  <a:lnTo>
                    <a:pt x="173" y="125"/>
                  </a:lnTo>
                  <a:lnTo>
                    <a:pt x="173" y="115"/>
                  </a:lnTo>
                  <a:lnTo>
                    <a:pt x="163" y="106"/>
                  </a:lnTo>
                  <a:lnTo>
                    <a:pt x="163" y="96"/>
                  </a:lnTo>
                  <a:lnTo>
                    <a:pt x="154" y="87"/>
                  </a:lnTo>
                  <a:lnTo>
                    <a:pt x="144" y="77"/>
                  </a:lnTo>
                  <a:lnTo>
                    <a:pt x="134" y="67"/>
                  </a:lnTo>
                  <a:lnTo>
                    <a:pt x="125" y="58"/>
                  </a:lnTo>
                  <a:lnTo>
                    <a:pt x="125" y="48"/>
                  </a:lnTo>
                  <a:lnTo>
                    <a:pt x="106" y="39"/>
                  </a:lnTo>
                  <a:lnTo>
                    <a:pt x="96" y="2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77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58" y="10"/>
                  </a:lnTo>
                  <a:lnTo>
                    <a:pt x="48" y="10"/>
                  </a:lnTo>
                  <a:lnTo>
                    <a:pt x="29" y="0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0" y="19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106" y="19"/>
                  </a:lnTo>
                  <a:lnTo>
                    <a:pt x="115" y="29"/>
                  </a:lnTo>
                  <a:lnTo>
                    <a:pt x="125" y="48"/>
                  </a:lnTo>
                  <a:lnTo>
                    <a:pt x="134" y="4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44" y="67"/>
                  </a:lnTo>
                  <a:lnTo>
                    <a:pt x="154" y="77"/>
                  </a:lnTo>
                  <a:lnTo>
                    <a:pt x="163" y="96"/>
                  </a:lnTo>
                  <a:lnTo>
                    <a:pt x="173" y="96"/>
                  </a:lnTo>
                  <a:lnTo>
                    <a:pt x="173" y="106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73" y="125"/>
                  </a:lnTo>
                  <a:lnTo>
                    <a:pt x="173" y="125"/>
                  </a:lnTo>
                  <a:lnTo>
                    <a:pt x="173" y="125"/>
                  </a:lnTo>
                  <a:lnTo>
                    <a:pt x="173" y="125"/>
                  </a:lnTo>
                  <a:lnTo>
                    <a:pt x="163" y="115"/>
                  </a:lnTo>
                  <a:lnTo>
                    <a:pt x="144" y="106"/>
                  </a:lnTo>
                  <a:lnTo>
                    <a:pt x="134" y="96"/>
                  </a:lnTo>
                  <a:lnTo>
                    <a:pt x="125" y="7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06" y="5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86" y="39"/>
                  </a:lnTo>
                  <a:lnTo>
                    <a:pt x="77" y="39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29" y="39"/>
                  </a:lnTo>
                  <a:lnTo>
                    <a:pt x="19" y="39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0" y="48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8" name="Freeform 194"/>
            <p:cNvSpPr>
              <a:spLocks/>
            </p:cNvSpPr>
            <p:nvPr/>
          </p:nvSpPr>
          <p:spPr bwMode="auto">
            <a:xfrm>
              <a:off x="2592" y="1843"/>
              <a:ext cx="77" cy="67"/>
            </a:xfrm>
            <a:custGeom>
              <a:avLst/>
              <a:gdLst>
                <a:gd name="T0" fmla="*/ 19 w 77"/>
                <a:gd name="T1" fmla="*/ 19 h 67"/>
                <a:gd name="T2" fmla="*/ 9 w 77"/>
                <a:gd name="T3" fmla="*/ 19 h 67"/>
                <a:gd name="T4" fmla="*/ 9 w 77"/>
                <a:gd name="T5" fmla="*/ 29 h 67"/>
                <a:gd name="T6" fmla="*/ 9 w 77"/>
                <a:gd name="T7" fmla="*/ 38 h 67"/>
                <a:gd name="T8" fmla="*/ 19 w 77"/>
                <a:gd name="T9" fmla="*/ 38 h 67"/>
                <a:gd name="T10" fmla="*/ 38 w 77"/>
                <a:gd name="T11" fmla="*/ 48 h 67"/>
                <a:gd name="T12" fmla="*/ 48 w 77"/>
                <a:gd name="T13" fmla="*/ 48 h 67"/>
                <a:gd name="T14" fmla="*/ 48 w 77"/>
                <a:gd name="T15" fmla="*/ 48 h 67"/>
                <a:gd name="T16" fmla="*/ 57 w 77"/>
                <a:gd name="T17" fmla="*/ 48 h 67"/>
                <a:gd name="T18" fmla="*/ 57 w 77"/>
                <a:gd name="T19" fmla="*/ 29 h 67"/>
                <a:gd name="T20" fmla="*/ 57 w 77"/>
                <a:gd name="T21" fmla="*/ 19 h 67"/>
                <a:gd name="T22" fmla="*/ 57 w 77"/>
                <a:gd name="T23" fmla="*/ 10 h 67"/>
                <a:gd name="T24" fmla="*/ 48 w 77"/>
                <a:gd name="T25" fmla="*/ 10 h 67"/>
                <a:gd name="T26" fmla="*/ 48 w 77"/>
                <a:gd name="T27" fmla="*/ 10 h 67"/>
                <a:gd name="T28" fmla="*/ 38 w 77"/>
                <a:gd name="T29" fmla="*/ 10 h 67"/>
                <a:gd name="T30" fmla="*/ 29 w 77"/>
                <a:gd name="T31" fmla="*/ 10 h 67"/>
                <a:gd name="T32" fmla="*/ 29 w 77"/>
                <a:gd name="T33" fmla="*/ 10 h 67"/>
                <a:gd name="T34" fmla="*/ 38 w 77"/>
                <a:gd name="T35" fmla="*/ 0 h 67"/>
                <a:gd name="T36" fmla="*/ 38 w 77"/>
                <a:gd name="T37" fmla="*/ 0 h 67"/>
                <a:gd name="T38" fmla="*/ 48 w 77"/>
                <a:gd name="T39" fmla="*/ 0 h 67"/>
                <a:gd name="T40" fmla="*/ 57 w 77"/>
                <a:gd name="T41" fmla="*/ 0 h 67"/>
                <a:gd name="T42" fmla="*/ 67 w 77"/>
                <a:gd name="T43" fmla="*/ 0 h 67"/>
                <a:gd name="T44" fmla="*/ 67 w 77"/>
                <a:gd name="T45" fmla="*/ 10 h 67"/>
                <a:gd name="T46" fmla="*/ 77 w 77"/>
                <a:gd name="T47" fmla="*/ 19 h 67"/>
                <a:gd name="T48" fmla="*/ 77 w 77"/>
                <a:gd name="T49" fmla="*/ 29 h 67"/>
                <a:gd name="T50" fmla="*/ 77 w 77"/>
                <a:gd name="T51" fmla="*/ 38 h 67"/>
                <a:gd name="T52" fmla="*/ 77 w 77"/>
                <a:gd name="T53" fmla="*/ 48 h 67"/>
                <a:gd name="T54" fmla="*/ 57 w 77"/>
                <a:gd name="T55" fmla="*/ 67 h 67"/>
                <a:gd name="T56" fmla="*/ 48 w 77"/>
                <a:gd name="T57" fmla="*/ 67 h 67"/>
                <a:gd name="T58" fmla="*/ 38 w 77"/>
                <a:gd name="T59" fmla="*/ 67 h 67"/>
                <a:gd name="T60" fmla="*/ 29 w 77"/>
                <a:gd name="T61" fmla="*/ 67 h 67"/>
                <a:gd name="T62" fmla="*/ 9 w 77"/>
                <a:gd name="T63" fmla="*/ 67 h 67"/>
                <a:gd name="T64" fmla="*/ 0 w 77"/>
                <a:gd name="T65" fmla="*/ 48 h 67"/>
                <a:gd name="T66" fmla="*/ 0 w 77"/>
                <a:gd name="T67" fmla="*/ 38 h 67"/>
                <a:gd name="T68" fmla="*/ 0 w 77"/>
                <a:gd name="T69" fmla="*/ 29 h 67"/>
                <a:gd name="T70" fmla="*/ 0 w 77"/>
                <a:gd name="T71" fmla="*/ 29 h 67"/>
                <a:gd name="T72" fmla="*/ 0 w 77"/>
                <a:gd name="T73" fmla="*/ 19 h 67"/>
                <a:gd name="T74" fmla="*/ 9 w 77"/>
                <a:gd name="T75" fmla="*/ 10 h 67"/>
                <a:gd name="T76" fmla="*/ 9 w 77"/>
                <a:gd name="T77" fmla="*/ 10 h 67"/>
                <a:gd name="T78" fmla="*/ 19 w 77"/>
                <a:gd name="T79" fmla="*/ 10 h 67"/>
                <a:gd name="T80" fmla="*/ 19 w 77"/>
                <a:gd name="T81" fmla="*/ 10 h 67"/>
                <a:gd name="T82" fmla="*/ 19 w 77"/>
                <a:gd name="T83" fmla="*/ 10 h 67"/>
                <a:gd name="T84" fmla="*/ 29 w 77"/>
                <a:gd name="T85" fmla="*/ 19 h 67"/>
                <a:gd name="T86" fmla="*/ 19 w 77"/>
                <a:gd name="T8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7" h="67"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9" y="1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9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7" y="38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48"/>
                  </a:lnTo>
                  <a:lnTo>
                    <a:pt x="67" y="58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29" y="67"/>
                  </a:lnTo>
                  <a:lnTo>
                    <a:pt x="19" y="67"/>
                  </a:lnTo>
                  <a:lnTo>
                    <a:pt x="9" y="67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9" y="10"/>
                  </a:lnTo>
                  <a:lnTo>
                    <a:pt x="29" y="19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39" name="Freeform 195"/>
            <p:cNvSpPr>
              <a:spLocks/>
            </p:cNvSpPr>
            <p:nvPr/>
          </p:nvSpPr>
          <p:spPr bwMode="auto">
            <a:xfrm>
              <a:off x="2880" y="1833"/>
              <a:ext cx="77" cy="68"/>
            </a:xfrm>
            <a:custGeom>
              <a:avLst/>
              <a:gdLst>
                <a:gd name="T0" fmla="*/ 38 w 77"/>
                <a:gd name="T1" fmla="*/ 10 h 68"/>
                <a:gd name="T2" fmla="*/ 29 w 77"/>
                <a:gd name="T3" fmla="*/ 10 h 68"/>
                <a:gd name="T4" fmla="*/ 19 w 77"/>
                <a:gd name="T5" fmla="*/ 10 h 68"/>
                <a:gd name="T6" fmla="*/ 19 w 77"/>
                <a:gd name="T7" fmla="*/ 20 h 68"/>
                <a:gd name="T8" fmla="*/ 9 w 77"/>
                <a:gd name="T9" fmla="*/ 20 h 68"/>
                <a:gd name="T10" fmla="*/ 9 w 77"/>
                <a:gd name="T11" fmla="*/ 29 h 68"/>
                <a:gd name="T12" fmla="*/ 19 w 77"/>
                <a:gd name="T13" fmla="*/ 39 h 68"/>
                <a:gd name="T14" fmla="*/ 29 w 77"/>
                <a:gd name="T15" fmla="*/ 48 h 68"/>
                <a:gd name="T16" fmla="*/ 57 w 77"/>
                <a:gd name="T17" fmla="*/ 39 h 68"/>
                <a:gd name="T18" fmla="*/ 67 w 77"/>
                <a:gd name="T19" fmla="*/ 39 h 68"/>
                <a:gd name="T20" fmla="*/ 57 w 77"/>
                <a:gd name="T21" fmla="*/ 39 h 68"/>
                <a:gd name="T22" fmla="*/ 57 w 77"/>
                <a:gd name="T23" fmla="*/ 48 h 68"/>
                <a:gd name="T24" fmla="*/ 57 w 77"/>
                <a:gd name="T25" fmla="*/ 39 h 68"/>
                <a:gd name="T26" fmla="*/ 57 w 77"/>
                <a:gd name="T27" fmla="*/ 29 h 68"/>
                <a:gd name="T28" fmla="*/ 48 w 77"/>
                <a:gd name="T29" fmla="*/ 20 h 68"/>
                <a:gd name="T30" fmla="*/ 48 w 77"/>
                <a:gd name="T31" fmla="*/ 10 h 68"/>
                <a:gd name="T32" fmla="*/ 38 w 77"/>
                <a:gd name="T33" fmla="*/ 10 h 68"/>
                <a:gd name="T34" fmla="*/ 38 w 77"/>
                <a:gd name="T35" fmla="*/ 10 h 68"/>
                <a:gd name="T36" fmla="*/ 38 w 77"/>
                <a:gd name="T37" fmla="*/ 0 h 68"/>
                <a:gd name="T38" fmla="*/ 48 w 77"/>
                <a:gd name="T39" fmla="*/ 0 h 68"/>
                <a:gd name="T40" fmla="*/ 67 w 77"/>
                <a:gd name="T41" fmla="*/ 10 h 68"/>
                <a:gd name="T42" fmla="*/ 67 w 77"/>
                <a:gd name="T43" fmla="*/ 20 h 68"/>
                <a:gd name="T44" fmla="*/ 77 w 77"/>
                <a:gd name="T45" fmla="*/ 29 h 68"/>
                <a:gd name="T46" fmla="*/ 77 w 77"/>
                <a:gd name="T47" fmla="*/ 39 h 68"/>
                <a:gd name="T48" fmla="*/ 77 w 77"/>
                <a:gd name="T49" fmla="*/ 48 h 68"/>
                <a:gd name="T50" fmla="*/ 77 w 77"/>
                <a:gd name="T51" fmla="*/ 48 h 68"/>
                <a:gd name="T52" fmla="*/ 77 w 77"/>
                <a:gd name="T53" fmla="*/ 58 h 68"/>
                <a:gd name="T54" fmla="*/ 57 w 77"/>
                <a:gd name="T55" fmla="*/ 68 h 68"/>
                <a:gd name="T56" fmla="*/ 29 w 77"/>
                <a:gd name="T57" fmla="*/ 68 h 68"/>
                <a:gd name="T58" fmla="*/ 19 w 77"/>
                <a:gd name="T59" fmla="*/ 68 h 68"/>
                <a:gd name="T60" fmla="*/ 19 w 77"/>
                <a:gd name="T61" fmla="*/ 68 h 68"/>
                <a:gd name="T62" fmla="*/ 9 w 77"/>
                <a:gd name="T63" fmla="*/ 58 h 68"/>
                <a:gd name="T64" fmla="*/ 0 w 77"/>
                <a:gd name="T65" fmla="*/ 39 h 68"/>
                <a:gd name="T66" fmla="*/ 0 w 77"/>
                <a:gd name="T67" fmla="*/ 29 h 68"/>
                <a:gd name="T68" fmla="*/ 0 w 77"/>
                <a:gd name="T69" fmla="*/ 29 h 68"/>
                <a:gd name="T70" fmla="*/ 0 w 77"/>
                <a:gd name="T71" fmla="*/ 20 h 68"/>
                <a:gd name="T72" fmla="*/ 0 w 77"/>
                <a:gd name="T73" fmla="*/ 10 h 68"/>
                <a:gd name="T74" fmla="*/ 9 w 77"/>
                <a:gd name="T75" fmla="*/ 10 h 68"/>
                <a:gd name="T76" fmla="*/ 29 w 77"/>
                <a:gd name="T77" fmla="*/ 0 h 68"/>
                <a:gd name="T78" fmla="*/ 38 w 77"/>
                <a:gd name="T79" fmla="*/ 0 h 68"/>
                <a:gd name="T80" fmla="*/ 38 w 77"/>
                <a:gd name="T81" fmla="*/ 10 h 68"/>
                <a:gd name="T82" fmla="*/ 38 w 77"/>
                <a:gd name="T83" fmla="*/ 10 h 68"/>
                <a:gd name="T84" fmla="*/ 38 w 77"/>
                <a:gd name="T85" fmla="*/ 1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68">
                  <a:moveTo>
                    <a:pt x="38" y="10"/>
                  </a:moveTo>
                  <a:lnTo>
                    <a:pt x="38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9"/>
                  </a:lnTo>
                  <a:lnTo>
                    <a:pt x="19" y="2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29" y="48"/>
                  </a:lnTo>
                  <a:lnTo>
                    <a:pt x="48" y="48"/>
                  </a:lnTo>
                  <a:lnTo>
                    <a:pt x="57" y="39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57" y="39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7" y="3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0"/>
                  </a:lnTo>
                  <a:lnTo>
                    <a:pt x="48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7" y="10"/>
                  </a:lnTo>
                  <a:lnTo>
                    <a:pt x="67" y="10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77" y="20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58"/>
                  </a:lnTo>
                  <a:lnTo>
                    <a:pt x="67" y="5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0" name="Freeform 196"/>
            <p:cNvSpPr>
              <a:spLocks/>
            </p:cNvSpPr>
            <p:nvPr/>
          </p:nvSpPr>
          <p:spPr bwMode="auto">
            <a:xfrm>
              <a:off x="2899" y="1872"/>
              <a:ext cx="29" cy="29"/>
            </a:xfrm>
            <a:custGeom>
              <a:avLst/>
              <a:gdLst>
                <a:gd name="T0" fmla="*/ 0 w 29"/>
                <a:gd name="T1" fmla="*/ 9 h 29"/>
                <a:gd name="T2" fmla="*/ 0 w 29"/>
                <a:gd name="T3" fmla="*/ 9 h 29"/>
                <a:gd name="T4" fmla="*/ 0 w 29"/>
                <a:gd name="T5" fmla="*/ 9 h 29"/>
                <a:gd name="T6" fmla="*/ 0 w 29"/>
                <a:gd name="T7" fmla="*/ 9 h 29"/>
                <a:gd name="T8" fmla="*/ 0 w 29"/>
                <a:gd name="T9" fmla="*/ 0 h 29"/>
                <a:gd name="T10" fmla="*/ 0 w 29"/>
                <a:gd name="T11" fmla="*/ 0 h 29"/>
                <a:gd name="T12" fmla="*/ 0 w 29"/>
                <a:gd name="T13" fmla="*/ 0 h 29"/>
                <a:gd name="T14" fmla="*/ 10 w 29"/>
                <a:gd name="T15" fmla="*/ 0 h 29"/>
                <a:gd name="T16" fmla="*/ 10 w 29"/>
                <a:gd name="T17" fmla="*/ 0 h 29"/>
                <a:gd name="T18" fmla="*/ 10 w 29"/>
                <a:gd name="T19" fmla="*/ 0 h 29"/>
                <a:gd name="T20" fmla="*/ 10 w 29"/>
                <a:gd name="T21" fmla="*/ 0 h 29"/>
                <a:gd name="T22" fmla="*/ 19 w 29"/>
                <a:gd name="T23" fmla="*/ 0 h 29"/>
                <a:gd name="T24" fmla="*/ 19 w 29"/>
                <a:gd name="T25" fmla="*/ 0 h 29"/>
                <a:gd name="T26" fmla="*/ 19 w 29"/>
                <a:gd name="T27" fmla="*/ 0 h 29"/>
                <a:gd name="T28" fmla="*/ 19 w 29"/>
                <a:gd name="T29" fmla="*/ 0 h 29"/>
                <a:gd name="T30" fmla="*/ 29 w 29"/>
                <a:gd name="T31" fmla="*/ 9 h 29"/>
                <a:gd name="T32" fmla="*/ 29 w 29"/>
                <a:gd name="T33" fmla="*/ 9 h 29"/>
                <a:gd name="T34" fmla="*/ 29 w 29"/>
                <a:gd name="T35" fmla="*/ 9 h 29"/>
                <a:gd name="T36" fmla="*/ 29 w 29"/>
                <a:gd name="T37" fmla="*/ 9 h 29"/>
                <a:gd name="T38" fmla="*/ 29 w 29"/>
                <a:gd name="T39" fmla="*/ 19 h 29"/>
                <a:gd name="T40" fmla="*/ 19 w 29"/>
                <a:gd name="T41" fmla="*/ 19 h 29"/>
                <a:gd name="T42" fmla="*/ 19 w 29"/>
                <a:gd name="T43" fmla="*/ 19 h 29"/>
                <a:gd name="T44" fmla="*/ 19 w 29"/>
                <a:gd name="T45" fmla="*/ 19 h 29"/>
                <a:gd name="T46" fmla="*/ 19 w 29"/>
                <a:gd name="T47" fmla="*/ 29 h 29"/>
                <a:gd name="T48" fmla="*/ 10 w 29"/>
                <a:gd name="T49" fmla="*/ 29 h 29"/>
                <a:gd name="T50" fmla="*/ 10 w 29"/>
                <a:gd name="T51" fmla="*/ 29 h 29"/>
                <a:gd name="T52" fmla="*/ 10 w 29"/>
                <a:gd name="T53" fmla="*/ 29 h 29"/>
                <a:gd name="T54" fmla="*/ 10 w 29"/>
                <a:gd name="T55" fmla="*/ 29 h 29"/>
                <a:gd name="T56" fmla="*/ 0 w 29"/>
                <a:gd name="T57" fmla="*/ 19 h 29"/>
                <a:gd name="T58" fmla="*/ 0 w 29"/>
                <a:gd name="T59" fmla="*/ 19 h 29"/>
                <a:gd name="T60" fmla="*/ 0 w 29"/>
                <a:gd name="T61" fmla="*/ 19 h 29"/>
                <a:gd name="T62" fmla="*/ 0 w 29"/>
                <a:gd name="T63" fmla="*/ 19 h 29"/>
                <a:gd name="T64" fmla="*/ 0 w 29"/>
                <a:gd name="T65" fmla="*/ 9 h 29"/>
                <a:gd name="T66" fmla="*/ 0 w 29"/>
                <a:gd name="T6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2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1" name="Freeform 197"/>
            <p:cNvSpPr>
              <a:spLocks/>
            </p:cNvSpPr>
            <p:nvPr/>
          </p:nvSpPr>
          <p:spPr bwMode="auto">
            <a:xfrm>
              <a:off x="2611" y="1881"/>
              <a:ext cx="29" cy="29"/>
            </a:xfrm>
            <a:custGeom>
              <a:avLst/>
              <a:gdLst>
                <a:gd name="T0" fmla="*/ 0 w 29"/>
                <a:gd name="T1" fmla="*/ 10 h 29"/>
                <a:gd name="T2" fmla="*/ 0 w 29"/>
                <a:gd name="T3" fmla="*/ 10 h 29"/>
                <a:gd name="T4" fmla="*/ 0 w 29"/>
                <a:gd name="T5" fmla="*/ 10 h 29"/>
                <a:gd name="T6" fmla="*/ 0 w 29"/>
                <a:gd name="T7" fmla="*/ 10 h 29"/>
                <a:gd name="T8" fmla="*/ 0 w 29"/>
                <a:gd name="T9" fmla="*/ 10 h 29"/>
                <a:gd name="T10" fmla="*/ 10 w 29"/>
                <a:gd name="T11" fmla="*/ 0 h 29"/>
                <a:gd name="T12" fmla="*/ 10 w 29"/>
                <a:gd name="T13" fmla="*/ 0 h 29"/>
                <a:gd name="T14" fmla="*/ 10 w 29"/>
                <a:gd name="T15" fmla="*/ 0 h 29"/>
                <a:gd name="T16" fmla="*/ 10 w 29"/>
                <a:gd name="T17" fmla="*/ 0 h 29"/>
                <a:gd name="T18" fmla="*/ 19 w 29"/>
                <a:gd name="T19" fmla="*/ 0 h 29"/>
                <a:gd name="T20" fmla="*/ 19 w 29"/>
                <a:gd name="T21" fmla="*/ 0 h 29"/>
                <a:gd name="T22" fmla="*/ 19 w 29"/>
                <a:gd name="T23" fmla="*/ 0 h 29"/>
                <a:gd name="T24" fmla="*/ 29 w 29"/>
                <a:gd name="T25" fmla="*/ 0 h 29"/>
                <a:gd name="T26" fmla="*/ 29 w 29"/>
                <a:gd name="T27" fmla="*/ 0 h 29"/>
                <a:gd name="T28" fmla="*/ 29 w 29"/>
                <a:gd name="T29" fmla="*/ 10 h 29"/>
                <a:gd name="T30" fmla="*/ 29 w 29"/>
                <a:gd name="T31" fmla="*/ 10 h 29"/>
                <a:gd name="T32" fmla="*/ 29 w 29"/>
                <a:gd name="T33" fmla="*/ 10 h 29"/>
                <a:gd name="T34" fmla="*/ 29 w 29"/>
                <a:gd name="T35" fmla="*/ 10 h 29"/>
                <a:gd name="T36" fmla="*/ 29 w 29"/>
                <a:gd name="T37" fmla="*/ 20 h 29"/>
                <a:gd name="T38" fmla="*/ 29 w 29"/>
                <a:gd name="T39" fmla="*/ 20 h 29"/>
                <a:gd name="T40" fmla="*/ 29 w 29"/>
                <a:gd name="T41" fmla="*/ 20 h 29"/>
                <a:gd name="T42" fmla="*/ 29 w 29"/>
                <a:gd name="T43" fmla="*/ 29 h 29"/>
                <a:gd name="T44" fmla="*/ 29 w 29"/>
                <a:gd name="T45" fmla="*/ 29 h 29"/>
                <a:gd name="T46" fmla="*/ 19 w 29"/>
                <a:gd name="T47" fmla="*/ 29 h 29"/>
                <a:gd name="T48" fmla="*/ 19 w 29"/>
                <a:gd name="T49" fmla="*/ 29 h 29"/>
                <a:gd name="T50" fmla="*/ 19 w 29"/>
                <a:gd name="T51" fmla="*/ 29 h 29"/>
                <a:gd name="T52" fmla="*/ 10 w 29"/>
                <a:gd name="T53" fmla="*/ 29 h 29"/>
                <a:gd name="T54" fmla="*/ 10 w 29"/>
                <a:gd name="T55" fmla="*/ 29 h 29"/>
                <a:gd name="T56" fmla="*/ 10 w 29"/>
                <a:gd name="T57" fmla="*/ 29 h 29"/>
                <a:gd name="T58" fmla="*/ 10 w 29"/>
                <a:gd name="T59" fmla="*/ 29 h 29"/>
                <a:gd name="T60" fmla="*/ 0 w 29"/>
                <a:gd name="T61" fmla="*/ 20 h 29"/>
                <a:gd name="T62" fmla="*/ 0 w 29"/>
                <a:gd name="T63" fmla="*/ 20 h 29"/>
                <a:gd name="T64" fmla="*/ 0 w 29"/>
                <a:gd name="T65" fmla="*/ 20 h 29"/>
                <a:gd name="T66" fmla="*/ 0 w 29"/>
                <a:gd name="T6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29">
                  <a:moveTo>
                    <a:pt x="0" y="1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2" name="Freeform 198"/>
            <p:cNvSpPr>
              <a:spLocks/>
            </p:cNvSpPr>
            <p:nvPr/>
          </p:nvSpPr>
          <p:spPr bwMode="auto">
            <a:xfrm>
              <a:off x="2563" y="1881"/>
              <a:ext cx="144" cy="58"/>
            </a:xfrm>
            <a:custGeom>
              <a:avLst/>
              <a:gdLst>
                <a:gd name="T0" fmla="*/ 10 w 144"/>
                <a:gd name="T1" fmla="*/ 29 h 58"/>
                <a:gd name="T2" fmla="*/ 10 w 144"/>
                <a:gd name="T3" fmla="*/ 29 h 58"/>
                <a:gd name="T4" fmla="*/ 19 w 144"/>
                <a:gd name="T5" fmla="*/ 29 h 58"/>
                <a:gd name="T6" fmla="*/ 29 w 144"/>
                <a:gd name="T7" fmla="*/ 29 h 58"/>
                <a:gd name="T8" fmla="*/ 38 w 144"/>
                <a:gd name="T9" fmla="*/ 39 h 58"/>
                <a:gd name="T10" fmla="*/ 48 w 144"/>
                <a:gd name="T11" fmla="*/ 39 h 58"/>
                <a:gd name="T12" fmla="*/ 67 w 144"/>
                <a:gd name="T13" fmla="*/ 48 h 58"/>
                <a:gd name="T14" fmla="*/ 86 w 144"/>
                <a:gd name="T15" fmla="*/ 39 h 58"/>
                <a:gd name="T16" fmla="*/ 96 w 144"/>
                <a:gd name="T17" fmla="*/ 29 h 58"/>
                <a:gd name="T18" fmla="*/ 106 w 144"/>
                <a:gd name="T19" fmla="*/ 29 h 58"/>
                <a:gd name="T20" fmla="*/ 115 w 144"/>
                <a:gd name="T21" fmla="*/ 29 h 58"/>
                <a:gd name="T22" fmla="*/ 115 w 144"/>
                <a:gd name="T23" fmla="*/ 20 h 58"/>
                <a:gd name="T24" fmla="*/ 125 w 144"/>
                <a:gd name="T25" fmla="*/ 20 h 58"/>
                <a:gd name="T26" fmla="*/ 125 w 144"/>
                <a:gd name="T27" fmla="*/ 10 h 58"/>
                <a:gd name="T28" fmla="*/ 134 w 144"/>
                <a:gd name="T29" fmla="*/ 0 h 58"/>
                <a:gd name="T30" fmla="*/ 134 w 144"/>
                <a:gd name="T31" fmla="*/ 0 h 58"/>
                <a:gd name="T32" fmla="*/ 134 w 144"/>
                <a:gd name="T33" fmla="*/ 0 h 58"/>
                <a:gd name="T34" fmla="*/ 144 w 144"/>
                <a:gd name="T35" fmla="*/ 0 h 58"/>
                <a:gd name="T36" fmla="*/ 144 w 144"/>
                <a:gd name="T37" fmla="*/ 0 h 58"/>
                <a:gd name="T38" fmla="*/ 144 w 144"/>
                <a:gd name="T39" fmla="*/ 0 h 58"/>
                <a:gd name="T40" fmla="*/ 144 w 144"/>
                <a:gd name="T41" fmla="*/ 10 h 58"/>
                <a:gd name="T42" fmla="*/ 144 w 144"/>
                <a:gd name="T43" fmla="*/ 10 h 58"/>
                <a:gd name="T44" fmla="*/ 144 w 144"/>
                <a:gd name="T45" fmla="*/ 10 h 58"/>
                <a:gd name="T46" fmla="*/ 134 w 144"/>
                <a:gd name="T47" fmla="*/ 20 h 58"/>
                <a:gd name="T48" fmla="*/ 125 w 144"/>
                <a:gd name="T49" fmla="*/ 29 h 58"/>
                <a:gd name="T50" fmla="*/ 125 w 144"/>
                <a:gd name="T51" fmla="*/ 29 h 58"/>
                <a:gd name="T52" fmla="*/ 115 w 144"/>
                <a:gd name="T53" fmla="*/ 39 h 58"/>
                <a:gd name="T54" fmla="*/ 106 w 144"/>
                <a:gd name="T55" fmla="*/ 48 h 58"/>
                <a:gd name="T56" fmla="*/ 96 w 144"/>
                <a:gd name="T57" fmla="*/ 48 h 58"/>
                <a:gd name="T58" fmla="*/ 77 w 144"/>
                <a:gd name="T59" fmla="*/ 58 h 58"/>
                <a:gd name="T60" fmla="*/ 67 w 144"/>
                <a:gd name="T61" fmla="*/ 58 h 58"/>
                <a:gd name="T62" fmla="*/ 48 w 144"/>
                <a:gd name="T63" fmla="*/ 58 h 58"/>
                <a:gd name="T64" fmla="*/ 48 w 144"/>
                <a:gd name="T65" fmla="*/ 58 h 58"/>
                <a:gd name="T66" fmla="*/ 38 w 144"/>
                <a:gd name="T67" fmla="*/ 48 h 58"/>
                <a:gd name="T68" fmla="*/ 19 w 144"/>
                <a:gd name="T69" fmla="*/ 39 h 58"/>
                <a:gd name="T70" fmla="*/ 10 w 144"/>
                <a:gd name="T71" fmla="*/ 29 h 58"/>
                <a:gd name="T72" fmla="*/ 10 w 144"/>
                <a:gd name="T73" fmla="*/ 29 h 58"/>
                <a:gd name="T74" fmla="*/ 0 w 144"/>
                <a:gd name="T75" fmla="*/ 29 h 58"/>
                <a:gd name="T76" fmla="*/ 10 w 144"/>
                <a:gd name="T77" fmla="*/ 29 h 58"/>
                <a:gd name="T78" fmla="*/ 10 w 144"/>
                <a:gd name="T79" fmla="*/ 29 h 58"/>
                <a:gd name="T80" fmla="*/ 10 w 144"/>
                <a:gd name="T81" fmla="*/ 29 h 58"/>
                <a:gd name="T82" fmla="*/ 10 w 144"/>
                <a:gd name="T83" fmla="*/ 29 h 58"/>
                <a:gd name="T84" fmla="*/ 10 w 144"/>
                <a:gd name="T85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58">
                  <a:moveTo>
                    <a:pt x="10" y="29"/>
                  </a:moveTo>
                  <a:lnTo>
                    <a:pt x="10" y="29"/>
                  </a:lnTo>
                  <a:lnTo>
                    <a:pt x="19" y="29"/>
                  </a:lnTo>
                  <a:lnTo>
                    <a:pt x="29" y="29"/>
                  </a:lnTo>
                  <a:lnTo>
                    <a:pt x="38" y="39"/>
                  </a:lnTo>
                  <a:lnTo>
                    <a:pt x="48" y="39"/>
                  </a:lnTo>
                  <a:lnTo>
                    <a:pt x="67" y="48"/>
                  </a:lnTo>
                  <a:lnTo>
                    <a:pt x="86" y="39"/>
                  </a:lnTo>
                  <a:lnTo>
                    <a:pt x="96" y="29"/>
                  </a:lnTo>
                  <a:lnTo>
                    <a:pt x="106" y="29"/>
                  </a:lnTo>
                  <a:lnTo>
                    <a:pt x="115" y="29"/>
                  </a:lnTo>
                  <a:lnTo>
                    <a:pt x="115" y="20"/>
                  </a:lnTo>
                  <a:lnTo>
                    <a:pt x="125" y="20"/>
                  </a:lnTo>
                  <a:lnTo>
                    <a:pt x="125" y="1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34" y="20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15" y="39"/>
                  </a:lnTo>
                  <a:lnTo>
                    <a:pt x="106" y="48"/>
                  </a:lnTo>
                  <a:lnTo>
                    <a:pt x="96" y="48"/>
                  </a:lnTo>
                  <a:lnTo>
                    <a:pt x="77" y="58"/>
                  </a:lnTo>
                  <a:lnTo>
                    <a:pt x="67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38" y="48"/>
                  </a:lnTo>
                  <a:lnTo>
                    <a:pt x="19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3" name="Freeform 199"/>
            <p:cNvSpPr>
              <a:spLocks/>
            </p:cNvSpPr>
            <p:nvPr/>
          </p:nvSpPr>
          <p:spPr bwMode="auto">
            <a:xfrm>
              <a:off x="2573" y="1939"/>
              <a:ext cx="86" cy="29"/>
            </a:xfrm>
            <a:custGeom>
              <a:avLst/>
              <a:gdLst>
                <a:gd name="T0" fmla="*/ 9 w 86"/>
                <a:gd name="T1" fmla="*/ 0 h 29"/>
                <a:gd name="T2" fmla="*/ 9 w 86"/>
                <a:gd name="T3" fmla="*/ 0 h 29"/>
                <a:gd name="T4" fmla="*/ 19 w 86"/>
                <a:gd name="T5" fmla="*/ 10 h 29"/>
                <a:gd name="T6" fmla="*/ 28 w 86"/>
                <a:gd name="T7" fmla="*/ 10 h 29"/>
                <a:gd name="T8" fmla="*/ 38 w 86"/>
                <a:gd name="T9" fmla="*/ 19 h 29"/>
                <a:gd name="T10" fmla="*/ 38 w 86"/>
                <a:gd name="T11" fmla="*/ 19 h 29"/>
                <a:gd name="T12" fmla="*/ 48 w 86"/>
                <a:gd name="T13" fmla="*/ 19 h 29"/>
                <a:gd name="T14" fmla="*/ 57 w 86"/>
                <a:gd name="T15" fmla="*/ 19 h 29"/>
                <a:gd name="T16" fmla="*/ 67 w 86"/>
                <a:gd name="T17" fmla="*/ 19 h 29"/>
                <a:gd name="T18" fmla="*/ 76 w 86"/>
                <a:gd name="T19" fmla="*/ 19 h 29"/>
                <a:gd name="T20" fmla="*/ 86 w 86"/>
                <a:gd name="T21" fmla="*/ 19 h 29"/>
                <a:gd name="T22" fmla="*/ 86 w 86"/>
                <a:gd name="T23" fmla="*/ 19 h 29"/>
                <a:gd name="T24" fmla="*/ 86 w 86"/>
                <a:gd name="T25" fmla="*/ 19 h 29"/>
                <a:gd name="T26" fmla="*/ 86 w 86"/>
                <a:gd name="T27" fmla="*/ 19 h 29"/>
                <a:gd name="T28" fmla="*/ 86 w 86"/>
                <a:gd name="T29" fmla="*/ 19 h 29"/>
                <a:gd name="T30" fmla="*/ 86 w 86"/>
                <a:gd name="T31" fmla="*/ 19 h 29"/>
                <a:gd name="T32" fmla="*/ 86 w 86"/>
                <a:gd name="T33" fmla="*/ 19 h 29"/>
                <a:gd name="T34" fmla="*/ 86 w 86"/>
                <a:gd name="T35" fmla="*/ 19 h 29"/>
                <a:gd name="T36" fmla="*/ 76 w 86"/>
                <a:gd name="T37" fmla="*/ 29 h 29"/>
                <a:gd name="T38" fmla="*/ 67 w 86"/>
                <a:gd name="T39" fmla="*/ 29 h 29"/>
                <a:gd name="T40" fmla="*/ 57 w 86"/>
                <a:gd name="T41" fmla="*/ 29 h 29"/>
                <a:gd name="T42" fmla="*/ 57 w 86"/>
                <a:gd name="T43" fmla="*/ 29 h 29"/>
                <a:gd name="T44" fmla="*/ 48 w 86"/>
                <a:gd name="T45" fmla="*/ 29 h 29"/>
                <a:gd name="T46" fmla="*/ 38 w 86"/>
                <a:gd name="T47" fmla="*/ 29 h 29"/>
                <a:gd name="T48" fmla="*/ 38 w 86"/>
                <a:gd name="T49" fmla="*/ 29 h 29"/>
                <a:gd name="T50" fmla="*/ 28 w 86"/>
                <a:gd name="T51" fmla="*/ 29 h 29"/>
                <a:gd name="T52" fmla="*/ 28 w 86"/>
                <a:gd name="T53" fmla="*/ 19 h 29"/>
                <a:gd name="T54" fmla="*/ 19 w 86"/>
                <a:gd name="T55" fmla="*/ 19 h 29"/>
                <a:gd name="T56" fmla="*/ 9 w 86"/>
                <a:gd name="T57" fmla="*/ 10 h 29"/>
                <a:gd name="T58" fmla="*/ 9 w 86"/>
                <a:gd name="T59" fmla="*/ 10 h 29"/>
                <a:gd name="T60" fmla="*/ 0 w 86"/>
                <a:gd name="T61" fmla="*/ 0 h 29"/>
                <a:gd name="T62" fmla="*/ 0 w 86"/>
                <a:gd name="T63" fmla="*/ 0 h 29"/>
                <a:gd name="T64" fmla="*/ 0 w 86"/>
                <a:gd name="T65" fmla="*/ 0 h 29"/>
                <a:gd name="T66" fmla="*/ 0 w 86"/>
                <a:gd name="T67" fmla="*/ 0 h 29"/>
                <a:gd name="T68" fmla="*/ 0 w 86"/>
                <a:gd name="T69" fmla="*/ 0 h 29"/>
                <a:gd name="T70" fmla="*/ 9 w 86"/>
                <a:gd name="T71" fmla="*/ 0 h 29"/>
                <a:gd name="T72" fmla="*/ 9 w 86"/>
                <a:gd name="T7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6" h="29">
                  <a:moveTo>
                    <a:pt x="9" y="0"/>
                  </a:moveTo>
                  <a:lnTo>
                    <a:pt x="9" y="0"/>
                  </a:lnTo>
                  <a:lnTo>
                    <a:pt x="19" y="10"/>
                  </a:lnTo>
                  <a:lnTo>
                    <a:pt x="28" y="10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8" y="19"/>
                  </a:lnTo>
                  <a:lnTo>
                    <a:pt x="57" y="19"/>
                  </a:lnTo>
                  <a:lnTo>
                    <a:pt x="67" y="19"/>
                  </a:lnTo>
                  <a:lnTo>
                    <a:pt x="7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76" y="29"/>
                  </a:lnTo>
                  <a:lnTo>
                    <a:pt x="6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4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28" y="29"/>
                  </a:lnTo>
                  <a:lnTo>
                    <a:pt x="28" y="19"/>
                  </a:lnTo>
                  <a:lnTo>
                    <a:pt x="19" y="1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4" name="Freeform 200"/>
            <p:cNvSpPr>
              <a:spLocks/>
            </p:cNvSpPr>
            <p:nvPr/>
          </p:nvSpPr>
          <p:spPr bwMode="auto">
            <a:xfrm>
              <a:off x="2861" y="1901"/>
              <a:ext cx="115" cy="38"/>
            </a:xfrm>
            <a:custGeom>
              <a:avLst/>
              <a:gdLst>
                <a:gd name="T0" fmla="*/ 9 w 115"/>
                <a:gd name="T1" fmla="*/ 0 h 38"/>
                <a:gd name="T2" fmla="*/ 9 w 115"/>
                <a:gd name="T3" fmla="*/ 0 h 38"/>
                <a:gd name="T4" fmla="*/ 9 w 115"/>
                <a:gd name="T5" fmla="*/ 0 h 38"/>
                <a:gd name="T6" fmla="*/ 19 w 115"/>
                <a:gd name="T7" fmla="*/ 9 h 38"/>
                <a:gd name="T8" fmla="*/ 19 w 115"/>
                <a:gd name="T9" fmla="*/ 9 h 38"/>
                <a:gd name="T10" fmla="*/ 19 w 115"/>
                <a:gd name="T11" fmla="*/ 9 h 38"/>
                <a:gd name="T12" fmla="*/ 28 w 115"/>
                <a:gd name="T13" fmla="*/ 9 h 38"/>
                <a:gd name="T14" fmla="*/ 38 w 115"/>
                <a:gd name="T15" fmla="*/ 19 h 38"/>
                <a:gd name="T16" fmla="*/ 57 w 115"/>
                <a:gd name="T17" fmla="*/ 19 h 38"/>
                <a:gd name="T18" fmla="*/ 76 w 115"/>
                <a:gd name="T19" fmla="*/ 19 h 38"/>
                <a:gd name="T20" fmla="*/ 86 w 115"/>
                <a:gd name="T21" fmla="*/ 19 h 38"/>
                <a:gd name="T22" fmla="*/ 105 w 115"/>
                <a:gd name="T23" fmla="*/ 19 h 38"/>
                <a:gd name="T24" fmla="*/ 115 w 115"/>
                <a:gd name="T25" fmla="*/ 19 h 38"/>
                <a:gd name="T26" fmla="*/ 115 w 115"/>
                <a:gd name="T27" fmla="*/ 19 h 38"/>
                <a:gd name="T28" fmla="*/ 115 w 115"/>
                <a:gd name="T29" fmla="*/ 19 h 38"/>
                <a:gd name="T30" fmla="*/ 115 w 115"/>
                <a:gd name="T31" fmla="*/ 19 h 38"/>
                <a:gd name="T32" fmla="*/ 115 w 115"/>
                <a:gd name="T33" fmla="*/ 19 h 38"/>
                <a:gd name="T34" fmla="*/ 115 w 115"/>
                <a:gd name="T35" fmla="*/ 19 h 38"/>
                <a:gd name="T36" fmla="*/ 115 w 115"/>
                <a:gd name="T37" fmla="*/ 28 h 38"/>
                <a:gd name="T38" fmla="*/ 115 w 115"/>
                <a:gd name="T39" fmla="*/ 28 h 38"/>
                <a:gd name="T40" fmla="*/ 115 w 115"/>
                <a:gd name="T41" fmla="*/ 28 h 38"/>
                <a:gd name="T42" fmla="*/ 105 w 115"/>
                <a:gd name="T43" fmla="*/ 28 h 38"/>
                <a:gd name="T44" fmla="*/ 86 w 115"/>
                <a:gd name="T45" fmla="*/ 28 h 38"/>
                <a:gd name="T46" fmla="*/ 76 w 115"/>
                <a:gd name="T47" fmla="*/ 38 h 38"/>
                <a:gd name="T48" fmla="*/ 57 w 115"/>
                <a:gd name="T49" fmla="*/ 38 h 38"/>
                <a:gd name="T50" fmla="*/ 48 w 115"/>
                <a:gd name="T51" fmla="*/ 38 h 38"/>
                <a:gd name="T52" fmla="*/ 38 w 115"/>
                <a:gd name="T53" fmla="*/ 28 h 38"/>
                <a:gd name="T54" fmla="*/ 28 w 115"/>
                <a:gd name="T55" fmla="*/ 28 h 38"/>
                <a:gd name="T56" fmla="*/ 28 w 115"/>
                <a:gd name="T57" fmla="*/ 28 h 38"/>
                <a:gd name="T58" fmla="*/ 19 w 115"/>
                <a:gd name="T59" fmla="*/ 19 h 38"/>
                <a:gd name="T60" fmla="*/ 9 w 115"/>
                <a:gd name="T61" fmla="*/ 9 h 38"/>
                <a:gd name="T62" fmla="*/ 9 w 115"/>
                <a:gd name="T63" fmla="*/ 9 h 38"/>
                <a:gd name="T64" fmla="*/ 9 w 115"/>
                <a:gd name="T65" fmla="*/ 9 h 38"/>
                <a:gd name="T66" fmla="*/ 0 w 115"/>
                <a:gd name="T67" fmla="*/ 0 h 38"/>
                <a:gd name="T68" fmla="*/ 0 w 115"/>
                <a:gd name="T69" fmla="*/ 0 h 38"/>
                <a:gd name="T70" fmla="*/ 0 w 115"/>
                <a:gd name="T71" fmla="*/ 0 h 38"/>
                <a:gd name="T72" fmla="*/ 0 w 115"/>
                <a:gd name="T73" fmla="*/ 0 h 38"/>
                <a:gd name="T74" fmla="*/ 9 w 115"/>
                <a:gd name="T75" fmla="*/ 0 h 38"/>
                <a:gd name="T76" fmla="*/ 9 w 115"/>
                <a:gd name="T77" fmla="*/ 0 h 38"/>
                <a:gd name="T78" fmla="*/ 9 w 115"/>
                <a:gd name="T79" fmla="*/ 0 h 38"/>
                <a:gd name="T80" fmla="*/ 9 w 115"/>
                <a:gd name="T8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" h="38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8" y="9"/>
                  </a:lnTo>
                  <a:lnTo>
                    <a:pt x="38" y="19"/>
                  </a:lnTo>
                  <a:lnTo>
                    <a:pt x="57" y="19"/>
                  </a:lnTo>
                  <a:lnTo>
                    <a:pt x="76" y="19"/>
                  </a:lnTo>
                  <a:lnTo>
                    <a:pt x="86" y="19"/>
                  </a:lnTo>
                  <a:lnTo>
                    <a:pt x="10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05" y="28"/>
                  </a:lnTo>
                  <a:lnTo>
                    <a:pt x="86" y="28"/>
                  </a:lnTo>
                  <a:lnTo>
                    <a:pt x="76" y="38"/>
                  </a:lnTo>
                  <a:lnTo>
                    <a:pt x="57" y="38"/>
                  </a:lnTo>
                  <a:lnTo>
                    <a:pt x="48" y="38"/>
                  </a:lnTo>
                  <a:lnTo>
                    <a:pt x="3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9" y="1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5" name="Freeform 201"/>
            <p:cNvSpPr>
              <a:spLocks/>
            </p:cNvSpPr>
            <p:nvPr/>
          </p:nvSpPr>
          <p:spPr bwMode="auto">
            <a:xfrm>
              <a:off x="2889" y="1939"/>
              <a:ext cx="77" cy="29"/>
            </a:xfrm>
            <a:custGeom>
              <a:avLst/>
              <a:gdLst>
                <a:gd name="T0" fmla="*/ 0 w 77"/>
                <a:gd name="T1" fmla="*/ 0 h 29"/>
                <a:gd name="T2" fmla="*/ 0 w 77"/>
                <a:gd name="T3" fmla="*/ 0 h 29"/>
                <a:gd name="T4" fmla="*/ 0 w 77"/>
                <a:gd name="T5" fmla="*/ 0 h 29"/>
                <a:gd name="T6" fmla="*/ 10 w 77"/>
                <a:gd name="T7" fmla="*/ 0 h 29"/>
                <a:gd name="T8" fmla="*/ 10 w 77"/>
                <a:gd name="T9" fmla="*/ 10 h 29"/>
                <a:gd name="T10" fmla="*/ 20 w 77"/>
                <a:gd name="T11" fmla="*/ 10 h 29"/>
                <a:gd name="T12" fmla="*/ 20 w 77"/>
                <a:gd name="T13" fmla="*/ 10 h 29"/>
                <a:gd name="T14" fmla="*/ 29 w 77"/>
                <a:gd name="T15" fmla="*/ 10 h 29"/>
                <a:gd name="T16" fmla="*/ 29 w 77"/>
                <a:gd name="T17" fmla="*/ 10 h 29"/>
                <a:gd name="T18" fmla="*/ 39 w 77"/>
                <a:gd name="T19" fmla="*/ 10 h 29"/>
                <a:gd name="T20" fmla="*/ 48 w 77"/>
                <a:gd name="T21" fmla="*/ 19 h 29"/>
                <a:gd name="T22" fmla="*/ 68 w 77"/>
                <a:gd name="T23" fmla="*/ 10 h 29"/>
                <a:gd name="T24" fmla="*/ 77 w 77"/>
                <a:gd name="T25" fmla="*/ 10 h 29"/>
                <a:gd name="T26" fmla="*/ 77 w 77"/>
                <a:gd name="T27" fmla="*/ 10 h 29"/>
                <a:gd name="T28" fmla="*/ 77 w 77"/>
                <a:gd name="T29" fmla="*/ 10 h 29"/>
                <a:gd name="T30" fmla="*/ 77 w 77"/>
                <a:gd name="T31" fmla="*/ 19 h 29"/>
                <a:gd name="T32" fmla="*/ 77 w 77"/>
                <a:gd name="T33" fmla="*/ 19 h 29"/>
                <a:gd name="T34" fmla="*/ 77 w 77"/>
                <a:gd name="T35" fmla="*/ 19 h 29"/>
                <a:gd name="T36" fmla="*/ 77 w 77"/>
                <a:gd name="T37" fmla="*/ 29 h 29"/>
                <a:gd name="T38" fmla="*/ 77 w 77"/>
                <a:gd name="T39" fmla="*/ 29 h 29"/>
                <a:gd name="T40" fmla="*/ 48 w 77"/>
                <a:gd name="T41" fmla="*/ 29 h 29"/>
                <a:gd name="T42" fmla="*/ 39 w 77"/>
                <a:gd name="T43" fmla="*/ 29 h 29"/>
                <a:gd name="T44" fmla="*/ 29 w 77"/>
                <a:gd name="T45" fmla="*/ 29 h 29"/>
                <a:gd name="T46" fmla="*/ 20 w 77"/>
                <a:gd name="T47" fmla="*/ 19 h 29"/>
                <a:gd name="T48" fmla="*/ 10 w 77"/>
                <a:gd name="T49" fmla="*/ 19 h 29"/>
                <a:gd name="T50" fmla="*/ 10 w 77"/>
                <a:gd name="T51" fmla="*/ 19 h 29"/>
                <a:gd name="T52" fmla="*/ 0 w 77"/>
                <a:gd name="T53" fmla="*/ 10 h 29"/>
                <a:gd name="T54" fmla="*/ 0 w 77"/>
                <a:gd name="T55" fmla="*/ 0 h 29"/>
                <a:gd name="T56" fmla="*/ 0 w 77"/>
                <a:gd name="T57" fmla="*/ 0 h 29"/>
                <a:gd name="T58" fmla="*/ 0 w 77"/>
                <a:gd name="T59" fmla="*/ 0 h 29"/>
                <a:gd name="T60" fmla="*/ 0 w 77"/>
                <a:gd name="T61" fmla="*/ 0 h 29"/>
                <a:gd name="T62" fmla="*/ 0 w 77"/>
                <a:gd name="T63" fmla="*/ 0 h 29"/>
                <a:gd name="T64" fmla="*/ 0 w 77"/>
                <a:gd name="T65" fmla="*/ 0 h 29"/>
                <a:gd name="T66" fmla="*/ 0 w 77"/>
                <a:gd name="T6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" h="2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9" y="10"/>
                  </a:lnTo>
                  <a:lnTo>
                    <a:pt x="48" y="19"/>
                  </a:lnTo>
                  <a:lnTo>
                    <a:pt x="68" y="10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48" y="29"/>
                  </a:lnTo>
                  <a:lnTo>
                    <a:pt x="39" y="29"/>
                  </a:lnTo>
                  <a:lnTo>
                    <a:pt x="29" y="29"/>
                  </a:lnTo>
                  <a:lnTo>
                    <a:pt x="2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6" name="Freeform 202"/>
            <p:cNvSpPr>
              <a:spLocks/>
            </p:cNvSpPr>
            <p:nvPr/>
          </p:nvSpPr>
          <p:spPr bwMode="auto">
            <a:xfrm>
              <a:off x="2688" y="1805"/>
              <a:ext cx="48" cy="163"/>
            </a:xfrm>
            <a:custGeom>
              <a:avLst/>
              <a:gdLst>
                <a:gd name="T0" fmla="*/ 38 w 48"/>
                <a:gd name="T1" fmla="*/ 9 h 163"/>
                <a:gd name="T2" fmla="*/ 38 w 48"/>
                <a:gd name="T3" fmla="*/ 9 h 163"/>
                <a:gd name="T4" fmla="*/ 38 w 48"/>
                <a:gd name="T5" fmla="*/ 9 h 163"/>
                <a:gd name="T6" fmla="*/ 38 w 48"/>
                <a:gd name="T7" fmla="*/ 19 h 163"/>
                <a:gd name="T8" fmla="*/ 48 w 48"/>
                <a:gd name="T9" fmla="*/ 38 h 163"/>
                <a:gd name="T10" fmla="*/ 48 w 48"/>
                <a:gd name="T11" fmla="*/ 48 h 163"/>
                <a:gd name="T12" fmla="*/ 48 w 48"/>
                <a:gd name="T13" fmla="*/ 67 h 163"/>
                <a:gd name="T14" fmla="*/ 48 w 48"/>
                <a:gd name="T15" fmla="*/ 86 h 163"/>
                <a:gd name="T16" fmla="*/ 48 w 48"/>
                <a:gd name="T17" fmla="*/ 105 h 163"/>
                <a:gd name="T18" fmla="*/ 48 w 48"/>
                <a:gd name="T19" fmla="*/ 115 h 163"/>
                <a:gd name="T20" fmla="*/ 48 w 48"/>
                <a:gd name="T21" fmla="*/ 124 h 163"/>
                <a:gd name="T22" fmla="*/ 48 w 48"/>
                <a:gd name="T23" fmla="*/ 124 h 163"/>
                <a:gd name="T24" fmla="*/ 48 w 48"/>
                <a:gd name="T25" fmla="*/ 134 h 163"/>
                <a:gd name="T26" fmla="*/ 38 w 48"/>
                <a:gd name="T27" fmla="*/ 144 h 163"/>
                <a:gd name="T28" fmla="*/ 38 w 48"/>
                <a:gd name="T29" fmla="*/ 144 h 163"/>
                <a:gd name="T30" fmla="*/ 38 w 48"/>
                <a:gd name="T31" fmla="*/ 144 h 163"/>
                <a:gd name="T32" fmla="*/ 29 w 48"/>
                <a:gd name="T33" fmla="*/ 153 h 163"/>
                <a:gd name="T34" fmla="*/ 29 w 48"/>
                <a:gd name="T35" fmla="*/ 153 h 163"/>
                <a:gd name="T36" fmla="*/ 19 w 48"/>
                <a:gd name="T37" fmla="*/ 163 h 163"/>
                <a:gd name="T38" fmla="*/ 9 w 48"/>
                <a:gd name="T39" fmla="*/ 163 h 163"/>
                <a:gd name="T40" fmla="*/ 9 w 48"/>
                <a:gd name="T41" fmla="*/ 163 h 163"/>
                <a:gd name="T42" fmla="*/ 9 w 48"/>
                <a:gd name="T43" fmla="*/ 163 h 163"/>
                <a:gd name="T44" fmla="*/ 9 w 48"/>
                <a:gd name="T45" fmla="*/ 163 h 163"/>
                <a:gd name="T46" fmla="*/ 0 w 48"/>
                <a:gd name="T47" fmla="*/ 163 h 163"/>
                <a:gd name="T48" fmla="*/ 0 w 48"/>
                <a:gd name="T49" fmla="*/ 153 h 163"/>
                <a:gd name="T50" fmla="*/ 0 w 48"/>
                <a:gd name="T51" fmla="*/ 153 h 163"/>
                <a:gd name="T52" fmla="*/ 9 w 48"/>
                <a:gd name="T53" fmla="*/ 153 h 163"/>
                <a:gd name="T54" fmla="*/ 19 w 48"/>
                <a:gd name="T55" fmla="*/ 144 h 163"/>
                <a:gd name="T56" fmla="*/ 19 w 48"/>
                <a:gd name="T57" fmla="*/ 144 h 163"/>
                <a:gd name="T58" fmla="*/ 19 w 48"/>
                <a:gd name="T59" fmla="*/ 134 h 163"/>
                <a:gd name="T60" fmla="*/ 29 w 48"/>
                <a:gd name="T61" fmla="*/ 124 h 163"/>
                <a:gd name="T62" fmla="*/ 29 w 48"/>
                <a:gd name="T63" fmla="*/ 115 h 163"/>
                <a:gd name="T64" fmla="*/ 29 w 48"/>
                <a:gd name="T65" fmla="*/ 96 h 163"/>
                <a:gd name="T66" fmla="*/ 38 w 48"/>
                <a:gd name="T67" fmla="*/ 86 h 163"/>
                <a:gd name="T68" fmla="*/ 38 w 48"/>
                <a:gd name="T69" fmla="*/ 67 h 163"/>
                <a:gd name="T70" fmla="*/ 38 w 48"/>
                <a:gd name="T71" fmla="*/ 48 h 163"/>
                <a:gd name="T72" fmla="*/ 38 w 48"/>
                <a:gd name="T73" fmla="*/ 48 h 163"/>
                <a:gd name="T74" fmla="*/ 38 w 48"/>
                <a:gd name="T75" fmla="*/ 38 h 163"/>
                <a:gd name="T76" fmla="*/ 29 w 48"/>
                <a:gd name="T77" fmla="*/ 19 h 163"/>
                <a:gd name="T78" fmla="*/ 29 w 48"/>
                <a:gd name="T79" fmla="*/ 19 h 163"/>
                <a:gd name="T80" fmla="*/ 29 w 48"/>
                <a:gd name="T81" fmla="*/ 9 h 163"/>
                <a:gd name="T82" fmla="*/ 29 w 48"/>
                <a:gd name="T83" fmla="*/ 9 h 163"/>
                <a:gd name="T84" fmla="*/ 29 w 48"/>
                <a:gd name="T85" fmla="*/ 9 h 163"/>
                <a:gd name="T86" fmla="*/ 29 w 48"/>
                <a:gd name="T87" fmla="*/ 9 h 163"/>
                <a:gd name="T88" fmla="*/ 29 w 48"/>
                <a:gd name="T89" fmla="*/ 9 h 163"/>
                <a:gd name="T90" fmla="*/ 29 w 48"/>
                <a:gd name="T91" fmla="*/ 0 h 163"/>
                <a:gd name="T92" fmla="*/ 38 w 48"/>
                <a:gd name="T93" fmla="*/ 9 h 163"/>
                <a:gd name="T94" fmla="*/ 38 w 48"/>
                <a:gd name="T95" fmla="*/ 9 h 163"/>
                <a:gd name="T96" fmla="*/ 38 w 48"/>
                <a:gd name="T97" fmla="*/ 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" h="163">
                  <a:moveTo>
                    <a:pt x="38" y="9"/>
                  </a:moveTo>
                  <a:lnTo>
                    <a:pt x="38" y="9"/>
                  </a:lnTo>
                  <a:lnTo>
                    <a:pt x="38" y="9"/>
                  </a:lnTo>
                  <a:lnTo>
                    <a:pt x="38" y="19"/>
                  </a:lnTo>
                  <a:lnTo>
                    <a:pt x="48" y="38"/>
                  </a:lnTo>
                  <a:lnTo>
                    <a:pt x="48" y="48"/>
                  </a:lnTo>
                  <a:lnTo>
                    <a:pt x="48" y="67"/>
                  </a:lnTo>
                  <a:lnTo>
                    <a:pt x="48" y="86"/>
                  </a:lnTo>
                  <a:lnTo>
                    <a:pt x="48" y="105"/>
                  </a:lnTo>
                  <a:lnTo>
                    <a:pt x="48" y="11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3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19" y="163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0" y="16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9" y="153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34"/>
                  </a:lnTo>
                  <a:lnTo>
                    <a:pt x="29" y="124"/>
                  </a:lnTo>
                  <a:lnTo>
                    <a:pt x="29" y="115"/>
                  </a:lnTo>
                  <a:lnTo>
                    <a:pt x="29" y="96"/>
                  </a:lnTo>
                  <a:lnTo>
                    <a:pt x="38" y="86"/>
                  </a:lnTo>
                  <a:lnTo>
                    <a:pt x="38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38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7" name="Freeform 203"/>
            <p:cNvSpPr>
              <a:spLocks/>
            </p:cNvSpPr>
            <p:nvPr/>
          </p:nvSpPr>
          <p:spPr bwMode="auto">
            <a:xfrm>
              <a:off x="2611" y="1968"/>
              <a:ext cx="77" cy="105"/>
            </a:xfrm>
            <a:custGeom>
              <a:avLst/>
              <a:gdLst>
                <a:gd name="T0" fmla="*/ 48 w 77"/>
                <a:gd name="T1" fmla="*/ 9 h 105"/>
                <a:gd name="T2" fmla="*/ 48 w 77"/>
                <a:gd name="T3" fmla="*/ 9 h 105"/>
                <a:gd name="T4" fmla="*/ 38 w 77"/>
                <a:gd name="T5" fmla="*/ 9 h 105"/>
                <a:gd name="T6" fmla="*/ 38 w 77"/>
                <a:gd name="T7" fmla="*/ 19 h 105"/>
                <a:gd name="T8" fmla="*/ 29 w 77"/>
                <a:gd name="T9" fmla="*/ 19 h 105"/>
                <a:gd name="T10" fmla="*/ 29 w 77"/>
                <a:gd name="T11" fmla="*/ 29 h 105"/>
                <a:gd name="T12" fmla="*/ 19 w 77"/>
                <a:gd name="T13" fmla="*/ 29 h 105"/>
                <a:gd name="T14" fmla="*/ 19 w 77"/>
                <a:gd name="T15" fmla="*/ 38 h 105"/>
                <a:gd name="T16" fmla="*/ 19 w 77"/>
                <a:gd name="T17" fmla="*/ 38 h 105"/>
                <a:gd name="T18" fmla="*/ 19 w 77"/>
                <a:gd name="T19" fmla="*/ 48 h 105"/>
                <a:gd name="T20" fmla="*/ 10 w 77"/>
                <a:gd name="T21" fmla="*/ 48 h 105"/>
                <a:gd name="T22" fmla="*/ 10 w 77"/>
                <a:gd name="T23" fmla="*/ 57 h 105"/>
                <a:gd name="T24" fmla="*/ 19 w 77"/>
                <a:gd name="T25" fmla="*/ 67 h 105"/>
                <a:gd name="T26" fmla="*/ 19 w 77"/>
                <a:gd name="T27" fmla="*/ 67 h 105"/>
                <a:gd name="T28" fmla="*/ 19 w 77"/>
                <a:gd name="T29" fmla="*/ 77 h 105"/>
                <a:gd name="T30" fmla="*/ 19 w 77"/>
                <a:gd name="T31" fmla="*/ 77 h 105"/>
                <a:gd name="T32" fmla="*/ 29 w 77"/>
                <a:gd name="T33" fmla="*/ 77 h 105"/>
                <a:gd name="T34" fmla="*/ 29 w 77"/>
                <a:gd name="T35" fmla="*/ 86 h 105"/>
                <a:gd name="T36" fmla="*/ 38 w 77"/>
                <a:gd name="T37" fmla="*/ 86 h 105"/>
                <a:gd name="T38" fmla="*/ 48 w 77"/>
                <a:gd name="T39" fmla="*/ 86 h 105"/>
                <a:gd name="T40" fmla="*/ 58 w 77"/>
                <a:gd name="T41" fmla="*/ 86 h 105"/>
                <a:gd name="T42" fmla="*/ 67 w 77"/>
                <a:gd name="T43" fmla="*/ 96 h 105"/>
                <a:gd name="T44" fmla="*/ 67 w 77"/>
                <a:gd name="T45" fmla="*/ 96 h 105"/>
                <a:gd name="T46" fmla="*/ 77 w 77"/>
                <a:gd name="T47" fmla="*/ 96 h 105"/>
                <a:gd name="T48" fmla="*/ 77 w 77"/>
                <a:gd name="T49" fmla="*/ 96 h 105"/>
                <a:gd name="T50" fmla="*/ 77 w 77"/>
                <a:gd name="T51" fmla="*/ 96 h 105"/>
                <a:gd name="T52" fmla="*/ 77 w 77"/>
                <a:gd name="T53" fmla="*/ 96 h 105"/>
                <a:gd name="T54" fmla="*/ 77 w 77"/>
                <a:gd name="T55" fmla="*/ 105 h 105"/>
                <a:gd name="T56" fmla="*/ 77 w 77"/>
                <a:gd name="T57" fmla="*/ 105 h 105"/>
                <a:gd name="T58" fmla="*/ 77 w 77"/>
                <a:gd name="T59" fmla="*/ 105 h 105"/>
                <a:gd name="T60" fmla="*/ 77 w 77"/>
                <a:gd name="T61" fmla="*/ 105 h 105"/>
                <a:gd name="T62" fmla="*/ 67 w 77"/>
                <a:gd name="T63" fmla="*/ 105 h 105"/>
                <a:gd name="T64" fmla="*/ 58 w 77"/>
                <a:gd name="T65" fmla="*/ 105 h 105"/>
                <a:gd name="T66" fmla="*/ 48 w 77"/>
                <a:gd name="T67" fmla="*/ 105 h 105"/>
                <a:gd name="T68" fmla="*/ 38 w 77"/>
                <a:gd name="T69" fmla="*/ 105 h 105"/>
                <a:gd name="T70" fmla="*/ 29 w 77"/>
                <a:gd name="T71" fmla="*/ 105 h 105"/>
                <a:gd name="T72" fmla="*/ 29 w 77"/>
                <a:gd name="T73" fmla="*/ 105 h 105"/>
                <a:gd name="T74" fmla="*/ 19 w 77"/>
                <a:gd name="T75" fmla="*/ 105 h 105"/>
                <a:gd name="T76" fmla="*/ 19 w 77"/>
                <a:gd name="T77" fmla="*/ 96 h 105"/>
                <a:gd name="T78" fmla="*/ 19 w 77"/>
                <a:gd name="T79" fmla="*/ 96 h 105"/>
                <a:gd name="T80" fmla="*/ 10 w 77"/>
                <a:gd name="T81" fmla="*/ 96 h 105"/>
                <a:gd name="T82" fmla="*/ 10 w 77"/>
                <a:gd name="T83" fmla="*/ 86 h 105"/>
                <a:gd name="T84" fmla="*/ 10 w 77"/>
                <a:gd name="T85" fmla="*/ 86 h 105"/>
                <a:gd name="T86" fmla="*/ 0 w 77"/>
                <a:gd name="T87" fmla="*/ 77 h 105"/>
                <a:gd name="T88" fmla="*/ 0 w 77"/>
                <a:gd name="T89" fmla="*/ 67 h 105"/>
                <a:gd name="T90" fmla="*/ 0 w 77"/>
                <a:gd name="T91" fmla="*/ 57 h 105"/>
                <a:gd name="T92" fmla="*/ 0 w 77"/>
                <a:gd name="T93" fmla="*/ 57 h 105"/>
                <a:gd name="T94" fmla="*/ 0 w 77"/>
                <a:gd name="T95" fmla="*/ 48 h 105"/>
                <a:gd name="T96" fmla="*/ 10 w 77"/>
                <a:gd name="T97" fmla="*/ 38 h 105"/>
                <a:gd name="T98" fmla="*/ 10 w 77"/>
                <a:gd name="T99" fmla="*/ 29 h 105"/>
                <a:gd name="T100" fmla="*/ 19 w 77"/>
                <a:gd name="T101" fmla="*/ 29 h 105"/>
                <a:gd name="T102" fmla="*/ 19 w 77"/>
                <a:gd name="T103" fmla="*/ 19 h 105"/>
                <a:gd name="T104" fmla="*/ 29 w 77"/>
                <a:gd name="T105" fmla="*/ 9 h 105"/>
                <a:gd name="T106" fmla="*/ 38 w 77"/>
                <a:gd name="T107" fmla="*/ 9 h 105"/>
                <a:gd name="T108" fmla="*/ 48 w 77"/>
                <a:gd name="T109" fmla="*/ 0 h 105"/>
                <a:gd name="T110" fmla="*/ 48 w 77"/>
                <a:gd name="T111" fmla="*/ 0 h 105"/>
                <a:gd name="T112" fmla="*/ 48 w 77"/>
                <a:gd name="T113" fmla="*/ 0 h 105"/>
                <a:gd name="T114" fmla="*/ 48 w 77"/>
                <a:gd name="T115" fmla="*/ 0 h 105"/>
                <a:gd name="T116" fmla="*/ 48 w 77"/>
                <a:gd name="T117" fmla="*/ 9 h 105"/>
                <a:gd name="T118" fmla="*/ 48 w 77"/>
                <a:gd name="T119" fmla="*/ 9 h 105"/>
                <a:gd name="T120" fmla="*/ 48 w 77"/>
                <a:gd name="T121" fmla="*/ 9 h 105"/>
                <a:gd name="T122" fmla="*/ 48 w 77"/>
                <a:gd name="T123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" h="105">
                  <a:moveTo>
                    <a:pt x="48" y="9"/>
                  </a:moveTo>
                  <a:lnTo>
                    <a:pt x="48" y="9"/>
                  </a:lnTo>
                  <a:lnTo>
                    <a:pt x="38" y="9"/>
                  </a:lnTo>
                  <a:lnTo>
                    <a:pt x="38" y="19"/>
                  </a:lnTo>
                  <a:lnTo>
                    <a:pt x="29" y="19"/>
                  </a:lnTo>
                  <a:lnTo>
                    <a:pt x="29" y="29"/>
                  </a:lnTo>
                  <a:lnTo>
                    <a:pt x="19" y="29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48"/>
                  </a:lnTo>
                  <a:lnTo>
                    <a:pt x="10" y="48"/>
                  </a:lnTo>
                  <a:lnTo>
                    <a:pt x="10" y="5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29" y="77"/>
                  </a:lnTo>
                  <a:lnTo>
                    <a:pt x="29" y="86"/>
                  </a:lnTo>
                  <a:lnTo>
                    <a:pt x="38" y="86"/>
                  </a:lnTo>
                  <a:lnTo>
                    <a:pt x="48" y="86"/>
                  </a:lnTo>
                  <a:lnTo>
                    <a:pt x="58" y="8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67" y="105"/>
                  </a:lnTo>
                  <a:lnTo>
                    <a:pt x="58" y="105"/>
                  </a:lnTo>
                  <a:lnTo>
                    <a:pt x="48" y="105"/>
                  </a:lnTo>
                  <a:lnTo>
                    <a:pt x="3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19" y="10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0" y="9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0" y="77"/>
                  </a:lnTo>
                  <a:lnTo>
                    <a:pt x="0" y="6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29"/>
                  </a:lnTo>
                  <a:lnTo>
                    <a:pt x="19" y="29"/>
                  </a:lnTo>
                  <a:lnTo>
                    <a:pt x="19" y="19"/>
                  </a:lnTo>
                  <a:lnTo>
                    <a:pt x="29" y="9"/>
                  </a:lnTo>
                  <a:lnTo>
                    <a:pt x="38" y="9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8" name="Freeform 204"/>
            <p:cNvSpPr>
              <a:spLocks/>
            </p:cNvSpPr>
            <p:nvPr/>
          </p:nvSpPr>
          <p:spPr bwMode="auto">
            <a:xfrm>
              <a:off x="2688" y="2006"/>
              <a:ext cx="221" cy="115"/>
            </a:xfrm>
            <a:custGeom>
              <a:avLst/>
              <a:gdLst>
                <a:gd name="T0" fmla="*/ 9 w 221"/>
                <a:gd name="T1" fmla="*/ 0 h 115"/>
                <a:gd name="T2" fmla="*/ 9 w 221"/>
                <a:gd name="T3" fmla="*/ 19 h 115"/>
                <a:gd name="T4" fmla="*/ 9 w 221"/>
                <a:gd name="T5" fmla="*/ 39 h 115"/>
                <a:gd name="T6" fmla="*/ 9 w 221"/>
                <a:gd name="T7" fmla="*/ 48 h 115"/>
                <a:gd name="T8" fmla="*/ 19 w 221"/>
                <a:gd name="T9" fmla="*/ 67 h 115"/>
                <a:gd name="T10" fmla="*/ 29 w 221"/>
                <a:gd name="T11" fmla="*/ 77 h 115"/>
                <a:gd name="T12" fmla="*/ 48 w 221"/>
                <a:gd name="T13" fmla="*/ 87 h 115"/>
                <a:gd name="T14" fmla="*/ 77 w 221"/>
                <a:gd name="T15" fmla="*/ 96 h 115"/>
                <a:gd name="T16" fmla="*/ 115 w 221"/>
                <a:gd name="T17" fmla="*/ 87 h 115"/>
                <a:gd name="T18" fmla="*/ 134 w 221"/>
                <a:gd name="T19" fmla="*/ 87 h 115"/>
                <a:gd name="T20" fmla="*/ 144 w 221"/>
                <a:gd name="T21" fmla="*/ 87 h 115"/>
                <a:gd name="T22" fmla="*/ 173 w 221"/>
                <a:gd name="T23" fmla="*/ 77 h 115"/>
                <a:gd name="T24" fmla="*/ 182 w 221"/>
                <a:gd name="T25" fmla="*/ 67 h 115"/>
                <a:gd name="T26" fmla="*/ 192 w 221"/>
                <a:gd name="T27" fmla="*/ 58 h 115"/>
                <a:gd name="T28" fmla="*/ 201 w 221"/>
                <a:gd name="T29" fmla="*/ 48 h 115"/>
                <a:gd name="T30" fmla="*/ 201 w 221"/>
                <a:gd name="T31" fmla="*/ 39 h 115"/>
                <a:gd name="T32" fmla="*/ 201 w 221"/>
                <a:gd name="T33" fmla="*/ 29 h 115"/>
                <a:gd name="T34" fmla="*/ 201 w 221"/>
                <a:gd name="T35" fmla="*/ 10 h 115"/>
                <a:gd name="T36" fmla="*/ 192 w 221"/>
                <a:gd name="T37" fmla="*/ 10 h 115"/>
                <a:gd name="T38" fmla="*/ 201 w 221"/>
                <a:gd name="T39" fmla="*/ 10 h 115"/>
                <a:gd name="T40" fmla="*/ 201 w 221"/>
                <a:gd name="T41" fmla="*/ 0 h 115"/>
                <a:gd name="T42" fmla="*/ 211 w 221"/>
                <a:gd name="T43" fmla="*/ 0 h 115"/>
                <a:gd name="T44" fmla="*/ 211 w 221"/>
                <a:gd name="T45" fmla="*/ 10 h 115"/>
                <a:gd name="T46" fmla="*/ 221 w 221"/>
                <a:gd name="T47" fmla="*/ 29 h 115"/>
                <a:gd name="T48" fmla="*/ 221 w 221"/>
                <a:gd name="T49" fmla="*/ 48 h 115"/>
                <a:gd name="T50" fmla="*/ 221 w 221"/>
                <a:gd name="T51" fmla="*/ 58 h 115"/>
                <a:gd name="T52" fmla="*/ 211 w 221"/>
                <a:gd name="T53" fmla="*/ 67 h 115"/>
                <a:gd name="T54" fmla="*/ 211 w 221"/>
                <a:gd name="T55" fmla="*/ 77 h 115"/>
                <a:gd name="T56" fmla="*/ 201 w 221"/>
                <a:gd name="T57" fmla="*/ 77 h 115"/>
                <a:gd name="T58" fmla="*/ 192 w 221"/>
                <a:gd name="T59" fmla="*/ 87 h 115"/>
                <a:gd name="T60" fmla="*/ 182 w 221"/>
                <a:gd name="T61" fmla="*/ 96 h 115"/>
                <a:gd name="T62" fmla="*/ 163 w 221"/>
                <a:gd name="T63" fmla="*/ 106 h 115"/>
                <a:gd name="T64" fmla="*/ 134 w 221"/>
                <a:gd name="T65" fmla="*/ 106 h 115"/>
                <a:gd name="T66" fmla="*/ 115 w 221"/>
                <a:gd name="T67" fmla="*/ 106 h 115"/>
                <a:gd name="T68" fmla="*/ 77 w 221"/>
                <a:gd name="T69" fmla="*/ 115 h 115"/>
                <a:gd name="T70" fmla="*/ 57 w 221"/>
                <a:gd name="T71" fmla="*/ 106 h 115"/>
                <a:gd name="T72" fmla="*/ 38 w 221"/>
                <a:gd name="T73" fmla="*/ 96 h 115"/>
                <a:gd name="T74" fmla="*/ 29 w 221"/>
                <a:gd name="T75" fmla="*/ 87 h 115"/>
                <a:gd name="T76" fmla="*/ 19 w 221"/>
                <a:gd name="T77" fmla="*/ 87 h 115"/>
                <a:gd name="T78" fmla="*/ 9 w 221"/>
                <a:gd name="T79" fmla="*/ 67 h 115"/>
                <a:gd name="T80" fmla="*/ 0 w 221"/>
                <a:gd name="T81" fmla="*/ 58 h 115"/>
                <a:gd name="T82" fmla="*/ 0 w 221"/>
                <a:gd name="T83" fmla="*/ 39 h 115"/>
                <a:gd name="T84" fmla="*/ 0 w 221"/>
                <a:gd name="T85" fmla="*/ 19 h 115"/>
                <a:gd name="T86" fmla="*/ 0 w 221"/>
                <a:gd name="T87" fmla="*/ 0 h 115"/>
                <a:gd name="T88" fmla="*/ 9 w 221"/>
                <a:gd name="T89" fmla="*/ 0 h 115"/>
                <a:gd name="T90" fmla="*/ 9 w 221"/>
                <a:gd name="T9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115">
                  <a:moveTo>
                    <a:pt x="9" y="0"/>
                  </a:moveTo>
                  <a:lnTo>
                    <a:pt x="9" y="0"/>
                  </a:lnTo>
                  <a:lnTo>
                    <a:pt x="9" y="10"/>
                  </a:lnTo>
                  <a:lnTo>
                    <a:pt x="9" y="19"/>
                  </a:lnTo>
                  <a:lnTo>
                    <a:pt x="9" y="29"/>
                  </a:lnTo>
                  <a:lnTo>
                    <a:pt x="9" y="3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9" y="58"/>
                  </a:lnTo>
                  <a:lnTo>
                    <a:pt x="19" y="67"/>
                  </a:lnTo>
                  <a:lnTo>
                    <a:pt x="29" y="67"/>
                  </a:lnTo>
                  <a:lnTo>
                    <a:pt x="29" y="77"/>
                  </a:lnTo>
                  <a:lnTo>
                    <a:pt x="48" y="77"/>
                  </a:lnTo>
                  <a:lnTo>
                    <a:pt x="48" y="87"/>
                  </a:lnTo>
                  <a:lnTo>
                    <a:pt x="57" y="87"/>
                  </a:lnTo>
                  <a:lnTo>
                    <a:pt x="77" y="96"/>
                  </a:lnTo>
                  <a:lnTo>
                    <a:pt x="96" y="96"/>
                  </a:lnTo>
                  <a:lnTo>
                    <a:pt x="115" y="87"/>
                  </a:lnTo>
                  <a:lnTo>
                    <a:pt x="125" y="87"/>
                  </a:lnTo>
                  <a:lnTo>
                    <a:pt x="134" y="87"/>
                  </a:lnTo>
                  <a:lnTo>
                    <a:pt x="144" y="87"/>
                  </a:lnTo>
                  <a:lnTo>
                    <a:pt x="144" y="87"/>
                  </a:lnTo>
                  <a:lnTo>
                    <a:pt x="163" y="77"/>
                  </a:lnTo>
                  <a:lnTo>
                    <a:pt x="173" y="77"/>
                  </a:lnTo>
                  <a:lnTo>
                    <a:pt x="182" y="67"/>
                  </a:lnTo>
                  <a:lnTo>
                    <a:pt x="182" y="67"/>
                  </a:lnTo>
                  <a:lnTo>
                    <a:pt x="192" y="67"/>
                  </a:lnTo>
                  <a:lnTo>
                    <a:pt x="192" y="58"/>
                  </a:lnTo>
                  <a:lnTo>
                    <a:pt x="201" y="58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201" y="29"/>
                  </a:lnTo>
                  <a:lnTo>
                    <a:pt x="201" y="19"/>
                  </a:lnTo>
                  <a:lnTo>
                    <a:pt x="201" y="10"/>
                  </a:lnTo>
                  <a:lnTo>
                    <a:pt x="201" y="10"/>
                  </a:lnTo>
                  <a:lnTo>
                    <a:pt x="192" y="10"/>
                  </a:lnTo>
                  <a:lnTo>
                    <a:pt x="201" y="10"/>
                  </a:lnTo>
                  <a:lnTo>
                    <a:pt x="201" y="1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11" y="0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1" y="19"/>
                  </a:lnTo>
                  <a:lnTo>
                    <a:pt x="221" y="29"/>
                  </a:lnTo>
                  <a:lnTo>
                    <a:pt x="221" y="39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21" y="58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77"/>
                  </a:lnTo>
                  <a:lnTo>
                    <a:pt x="201" y="77"/>
                  </a:lnTo>
                  <a:lnTo>
                    <a:pt x="201" y="77"/>
                  </a:lnTo>
                  <a:lnTo>
                    <a:pt x="201" y="87"/>
                  </a:lnTo>
                  <a:lnTo>
                    <a:pt x="192" y="87"/>
                  </a:lnTo>
                  <a:lnTo>
                    <a:pt x="192" y="96"/>
                  </a:lnTo>
                  <a:lnTo>
                    <a:pt x="182" y="96"/>
                  </a:lnTo>
                  <a:lnTo>
                    <a:pt x="173" y="96"/>
                  </a:lnTo>
                  <a:lnTo>
                    <a:pt x="163" y="106"/>
                  </a:lnTo>
                  <a:lnTo>
                    <a:pt x="153" y="106"/>
                  </a:lnTo>
                  <a:lnTo>
                    <a:pt x="134" y="106"/>
                  </a:lnTo>
                  <a:lnTo>
                    <a:pt x="125" y="106"/>
                  </a:lnTo>
                  <a:lnTo>
                    <a:pt x="115" y="106"/>
                  </a:lnTo>
                  <a:lnTo>
                    <a:pt x="96" y="115"/>
                  </a:lnTo>
                  <a:lnTo>
                    <a:pt x="77" y="115"/>
                  </a:lnTo>
                  <a:lnTo>
                    <a:pt x="67" y="106"/>
                  </a:lnTo>
                  <a:lnTo>
                    <a:pt x="57" y="106"/>
                  </a:lnTo>
                  <a:lnTo>
                    <a:pt x="48" y="106"/>
                  </a:lnTo>
                  <a:lnTo>
                    <a:pt x="38" y="96"/>
                  </a:lnTo>
                  <a:lnTo>
                    <a:pt x="29" y="96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19" y="87"/>
                  </a:lnTo>
                  <a:lnTo>
                    <a:pt x="9" y="77"/>
                  </a:lnTo>
                  <a:lnTo>
                    <a:pt x="9" y="67"/>
                  </a:lnTo>
                  <a:lnTo>
                    <a:pt x="9" y="58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49" name="Freeform 205"/>
            <p:cNvSpPr>
              <a:spLocks/>
            </p:cNvSpPr>
            <p:nvPr/>
          </p:nvSpPr>
          <p:spPr bwMode="auto">
            <a:xfrm>
              <a:off x="2909" y="1997"/>
              <a:ext cx="57" cy="76"/>
            </a:xfrm>
            <a:custGeom>
              <a:avLst/>
              <a:gdLst>
                <a:gd name="T0" fmla="*/ 9 w 57"/>
                <a:gd name="T1" fmla="*/ 0 h 76"/>
                <a:gd name="T2" fmla="*/ 9 w 57"/>
                <a:gd name="T3" fmla="*/ 0 h 76"/>
                <a:gd name="T4" fmla="*/ 19 w 57"/>
                <a:gd name="T5" fmla="*/ 0 h 76"/>
                <a:gd name="T6" fmla="*/ 28 w 57"/>
                <a:gd name="T7" fmla="*/ 9 h 76"/>
                <a:gd name="T8" fmla="*/ 38 w 57"/>
                <a:gd name="T9" fmla="*/ 9 h 76"/>
                <a:gd name="T10" fmla="*/ 48 w 57"/>
                <a:gd name="T11" fmla="*/ 19 h 76"/>
                <a:gd name="T12" fmla="*/ 48 w 57"/>
                <a:gd name="T13" fmla="*/ 19 h 76"/>
                <a:gd name="T14" fmla="*/ 48 w 57"/>
                <a:gd name="T15" fmla="*/ 28 h 76"/>
                <a:gd name="T16" fmla="*/ 57 w 57"/>
                <a:gd name="T17" fmla="*/ 38 h 76"/>
                <a:gd name="T18" fmla="*/ 57 w 57"/>
                <a:gd name="T19" fmla="*/ 48 h 76"/>
                <a:gd name="T20" fmla="*/ 48 w 57"/>
                <a:gd name="T21" fmla="*/ 57 h 76"/>
                <a:gd name="T22" fmla="*/ 48 w 57"/>
                <a:gd name="T23" fmla="*/ 57 h 76"/>
                <a:gd name="T24" fmla="*/ 38 w 57"/>
                <a:gd name="T25" fmla="*/ 67 h 76"/>
                <a:gd name="T26" fmla="*/ 38 w 57"/>
                <a:gd name="T27" fmla="*/ 67 h 76"/>
                <a:gd name="T28" fmla="*/ 28 w 57"/>
                <a:gd name="T29" fmla="*/ 67 h 76"/>
                <a:gd name="T30" fmla="*/ 19 w 57"/>
                <a:gd name="T31" fmla="*/ 76 h 76"/>
                <a:gd name="T32" fmla="*/ 9 w 57"/>
                <a:gd name="T33" fmla="*/ 76 h 76"/>
                <a:gd name="T34" fmla="*/ 0 w 57"/>
                <a:gd name="T35" fmla="*/ 76 h 76"/>
                <a:gd name="T36" fmla="*/ 0 w 57"/>
                <a:gd name="T37" fmla="*/ 76 h 76"/>
                <a:gd name="T38" fmla="*/ 0 w 57"/>
                <a:gd name="T39" fmla="*/ 76 h 76"/>
                <a:gd name="T40" fmla="*/ 0 w 57"/>
                <a:gd name="T41" fmla="*/ 76 h 76"/>
                <a:gd name="T42" fmla="*/ 0 w 57"/>
                <a:gd name="T43" fmla="*/ 67 h 76"/>
                <a:gd name="T44" fmla="*/ 0 w 57"/>
                <a:gd name="T45" fmla="*/ 67 h 76"/>
                <a:gd name="T46" fmla="*/ 0 w 57"/>
                <a:gd name="T47" fmla="*/ 67 h 76"/>
                <a:gd name="T48" fmla="*/ 0 w 57"/>
                <a:gd name="T49" fmla="*/ 67 h 76"/>
                <a:gd name="T50" fmla="*/ 9 w 57"/>
                <a:gd name="T51" fmla="*/ 67 h 76"/>
                <a:gd name="T52" fmla="*/ 9 w 57"/>
                <a:gd name="T53" fmla="*/ 67 h 76"/>
                <a:gd name="T54" fmla="*/ 19 w 57"/>
                <a:gd name="T55" fmla="*/ 67 h 76"/>
                <a:gd name="T56" fmla="*/ 19 w 57"/>
                <a:gd name="T57" fmla="*/ 57 h 76"/>
                <a:gd name="T58" fmla="*/ 28 w 57"/>
                <a:gd name="T59" fmla="*/ 57 h 76"/>
                <a:gd name="T60" fmla="*/ 28 w 57"/>
                <a:gd name="T61" fmla="*/ 57 h 76"/>
                <a:gd name="T62" fmla="*/ 38 w 57"/>
                <a:gd name="T63" fmla="*/ 48 h 76"/>
                <a:gd name="T64" fmla="*/ 28 w 57"/>
                <a:gd name="T65" fmla="*/ 28 h 76"/>
                <a:gd name="T66" fmla="*/ 28 w 57"/>
                <a:gd name="T67" fmla="*/ 19 h 76"/>
                <a:gd name="T68" fmla="*/ 28 w 57"/>
                <a:gd name="T69" fmla="*/ 19 h 76"/>
                <a:gd name="T70" fmla="*/ 28 w 57"/>
                <a:gd name="T71" fmla="*/ 19 h 76"/>
                <a:gd name="T72" fmla="*/ 28 w 57"/>
                <a:gd name="T73" fmla="*/ 9 h 76"/>
                <a:gd name="T74" fmla="*/ 19 w 57"/>
                <a:gd name="T75" fmla="*/ 9 h 76"/>
                <a:gd name="T76" fmla="*/ 19 w 57"/>
                <a:gd name="T77" fmla="*/ 9 h 76"/>
                <a:gd name="T78" fmla="*/ 9 w 57"/>
                <a:gd name="T79" fmla="*/ 0 h 76"/>
                <a:gd name="T80" fmla="*/ 9 w 57"/>
                <a:gd name="T81" fmla="*/ 0 h 76"/>
                <a:gd name="T82" fmla="*/ 9 w 57"/>
                <a:gd name="T83" fmla="*/ 0 h 76"/>
                <a:gd name="T84" fmla="*/ 9 w 57"/>
                <a:gd name="T85" fmla="*/ 0 h 76"/>
                <a:gd name="T86" fmla="*/ 9 w 57"/>
                <a:gd name="T87" fmla="*/ 0 h 76"/>
                <a:gd name="T88" fmla="*/ 9 w 57"/>
                <a:gd name="T89" fmla="*/ 0 h 76"/>
                <a:gd name="T90" fmla="*/ 9 w 57"/>
                <a:gd name="T9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7" h="76">
                  <a:moveTo>
                    <a:pt x="9" y="0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9"/>
                  </a:lnTo>
                  <a:lnTo>
                    <a:pt x="38" y="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28"/>
                  </a:lnTo>
                  <a:lnTo>
                    <a:pt x="57" y="38"/>
                  </a:lnTo>
                  <a:lnTo>
                    <a:pt x="57" y="48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28" y="67"/>
                  </a:lnTo>
                  <a:lnTo>
                    <a:pt x="19" y="76"/>
                  </a:lnTo>
                  <a:lnTo>
                    <a:pt x="9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9" y="67"/>
                  </a:lnTo>
                  <a:lnTo>
                    <a:pt x="19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38" y="48"/>
                  </a:lnTo>
                  <a:lnTo>
                    <a:pt x="28" y="2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0" name="Freeform 206"/>
            <p:cNvSpPr>
              <a:spLocks/>
            </p:cNvSpPr>
            <p:nvPr/>
          </p:nvSpPr>
          <p:spPr bwMode="auto">
            <a:xfrm>
              <a:off x="2525" y="2045"/>
              <a:ext cx="105" cy="144"/>
            </a:xfrm>
            <a:custGeom>
              <a:avLst/>
              <a:gdLst>
                <a:gd name="T0" fmla="*/ 105 w 105"/>
                <a:gd name="T1" fmla="*/ 0 h 144"/>
                <a:gd name="T2" fmla="*/ 105 w 105"/>
                <a:gd name="T3" fmla="*/ 0 h 144"/>
                <a:gd name="T4" fmla="*/ 105 w 105"/>
                <a:gd name="T5" fmla="*/ 9 h 144"/>
                <a:gd name="T6" fmla="*/ 105 w 105"/>
                <a:gd name="T7" fmla="*/ 28 h 144"/>
                <a:gd name="T8" fmla="*/ 105 w 105"/>
                <a:gd name="T9" fmla="*/ 38 h 144"/>
                <a:gd name="T10" fmla="*/ 105 w 105"/>
                <a:gd name="T11" fmla="*/ 48 h 144"/>
                <a:gd name="T12" fmla="*/ 105 w 105"/>
                <a:gd name="T13" fmla="*/ 57 h 144"/>
                <a:gd name="T14" fmla="*/ 105 w 105"/>
                <a:gd name="T15" fmla="*/ 67 h 144"/>
                <a:gd name="T16" fmla="*/ 105 w 105"/>
                <a:gd name="T17" fmla="*/ 76 h 144"/>
                <a:gd name="T18" fmla="*/ 96 w 105"/>
                <a:gd name="T19" fmla="*/ 76 h 144"/>
                <a:gd name="T20" fmla="*/ 96 w 105"/>
                <a:gd name="T21" fmla="*/ 86 h 144"/>
                <a:gd name="T22" fmla="*/ 96 w 105"/>
                <a:gd name="T23" fmla="*/ 96 h 144"/>
                <a:gd name="T24" fmla="*/ 86 w 105"/>
                <a:gd name="T25" fmla="*/ 105 h 144"/>
                <a:gd name="T26" fmla="*/ 86 w 105"/>
                <a:gd name="T27" fmla="*/ 105 h 144"/>
                <a:gd name="T28" fmla="*/ 76 w 105"/>
                <a:gd name="T29" fmla="*/ 115 h 144"/>
                <a:gd name="T30" fmla="*/ 67 w 105"/>
                <a:gd name="T31" fmla="*/ 124 h 144"/>
                <a:gd name="T32" fmla="*/ 67 w 105"/>
                <a:gd name="T33" fmla="*/ 124 h 144"/>
                <a:gd name="T34" fmla="*/ 57 w 105"/>
                <a:gd name="T35" fmla="*/ 134 h 144"/>
                <a:gd name="T36" fmla="*/ 48 w 105"/>
                <a:gd name="T37" fmla="*/ 134 h 144"/>
                <a:gd name="T38" fmla="*/ 38 w 105"/>
                <a:gd name="T39" fmla="*/ 144 h 144"/>
                <a:gd name="T40" fmla="*/ 19 w 105"/>
                <a:gd name="T41" fmla="*/ 144 h 144"/>
                <a:gd name="T42" fmla="*/ 9 w 105"/>
                <a:gd name="T43" fmla="*/ 144 h 144"/>
                <a:gd name="T44" fmla="*/ 0 w 105"/>
                <a:gd name="T45" fmla="*/ 134 h 144"/>
                <a:gd name="T46" fmla="*/ 0 w 105"/>
                <a:gd name="T47" fmla="*/ 134 h 144"/>
                <a:gd name="T48" fmla="*/ 0 w 105"/>
                <a:gd name="T49" fmla="*/ 134 h 144"/>
                <a:gd name="T50" fmla="*/ 0 w 105"/>
                <a:gd name="T51" fmla="*/ 124 h 144"/>
                <a:gd name="T52" fmla="*/ 0 w 105"/>
                <a:gd name="T53" fmla="*/ 124 h 144"/>
                <a:gd name="T54" fmla="*/ 9 w 105"/>
                <a:gd name="T55" fmla="*/ 124 h 144"/>
                <a:gd name="T56" fmla="*/ 19 w 105"/>
                <a:gd name="T57" fmla="*/ 124 h 144"/>
                <a:gd name="T58" fmla="*/ 19 w 105"/>
                <a:gd name="T59" fmla="*/ 124 h 144"/>
                <a:gd name="T60" fmla="*/ 28 w 105"/>
                <a:gd name="T61" fmla="*/ 124 h 144"/>
                <a:gd name="T62" fmla="*/ 28 w 105"/>
                <a:gd name="T63" fmla="*/ 124 h 144"/>
                <a:gd name="T64" fmla="*/ 48 w 105"/>
                <a:gd name="T65" fmla="*/ 115 h 144"/>
                <a:gd name="T66" fmla="*/ 57 w 105"/>
                <a:gd name="T67" fmla="*/ 105 h 144"/>
                <a:gd name="T68" fmla="*/ 67 w 105"/>
                <a:gd name="T69" fmla="*/ 105 h 144"/>
                <a:gd name="T70" fmla="*/ 67 w 105"/>
                <a:gd name="T71" fmla="*/ 96 h 144"/>
                <a:gd name="T72" fmla="*/ 76 w 105"/>
                <a:gd name="T73" fmla="*/ 86 h 144"/>
                <a:gd name="T74" fmla="*/ 76 w 105"/>
                <a:gd name="T75" fmla="*/ 86 h 144"/>
                <a:gd name="T76" fmla="*/ 86 w 105"/>
                <a:gd name="T77" fmla="*/ 76 h 144"/>
                <a:gd name="T78" fmla="*/ 86 w 105"/>
                <a:gd name="T79" fmla="*/ 67 h 144"/>
                <a:gd name="T80" fmla="*/ 86 w 105"/>
                <a:gd name="T81" fmla="*/ 67 h 144"/>
                <a:gd name="T82" fmla="*/ 86 w 105"/>
                <a:gd name="T83" fmla="*/ 57 h 144"/>
                <a:gd name="T84" fmla="*/ 96 w 105"/>
                <a:gd name="T85" fmla="*/ 48 h 144"/>
                <a:gd name="T86" fmla="*/ 96 w 105"/>
                <a:gd name="T87" fmla="*/ 38 h 144"/>
                <a:gd name="T88" fmla="*/ 96 w 105"/>
                <a:gd name="T89" fmla="*/ 28 h 144"/>
                <a:gd name="T90" fmla="*/ 96 w 105"/>
                <a:gd name="T91" fmla="*/ 28 h 144"/>
                <a:gd name="T92" fmla="*/ 96 w 105"/>
                <a:gd name="T93" fmla="*/ 19 h 144"/>
                <a:gd name="T94" fmla="*/ 96 w 105"/>
                <a:gd name="T95" fmla="*/ 9 h 144"/>
                <a:gd name="T96" fmla="*/ 96 w 105"/>
                <a:gd name="T97" fmla="*/ 0 h 144"/>
                <a:gd name="T98" fmla="*/ 96 w 105"/>
                <a:gd name="T99" fmla="*/ 0 h 144"/>
                <a:gd name="T100" fmla="*/ 96 w 105"/>
                <a:gd name="T101" fmla="*/ 0 h 144"/>
                <a:gd name="T102" fmla="*/ 96 w 105"/>
                <a:gd name="T103" fmla="*/ 0 h 144"/>
                <a:gd name="T104" fmla="*/ 96 w 105"/>
                <a:gd name="T105" fmla="*/ 0 h 144"/>
                <a:gd name="T106" fmla="*/ 96 w 105"/>
                <a:gd name="T107" fmla="*/ 0 h 144"/>
                <a:gd name="T108" fmla="*/ 105 w 105"/>
                <a:gd name="T109" fmla="*/ 0 h 144"/>
                <a:gd name="T110" fmla="*/ 105 w 105"/>
                <a:gd name="T1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144">
                  <a:moveTo>
                    <a:pt x="105" y="0"/>
                  </a:moveTo>
                  <a:lnTo>
                    <a:pt x="105" y="0"/>
                  </a:lnTo>
                  <a:lnTo>
                    <a:pt x="105" y="9"/>
                  </a:lnTo>
                  <a:lnTo>
                    <a:pt x="105" y="28"/>
                  </a:lnTo>
                  <a:lnTo>
                    <a:pt x="105" y="38"/>
                  </a:lnTo>
                  <a:lnTo>
                    <a:pt x="105" y="48"/>
                  </a:lnTo>
                  <a:lnTo>
                    <a:pt x="105" y="57"/>
                  </a:lnTo>
                  <a:lnTo>
                    <a:pt x="105" y="67"/>
                  </a:lnTo>
                  <a:lnTo>
                    <a:pt x="105" y="76"/>
                  </a:lnTo>
                  <a:lnTo>
                    <a:pt x="96" y="76"/>
                  </a:lnTo>
                  <a:lnTo>
                    <a:pt x="96" y="86"/>
                  </a:lnTo>
                  <a:lnTo>
                    <a:pt x="96" y="96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76" y="11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7" y="134"/>
                  </a:lnTo>
                  <a:lnTo>
                    <a:pt x="48" y="134"/>
                  </a:lnTo>
                  <a:lnTo>
                    <a:pt x="38" y="144"/>
                  </a:lnTo>
                  <a:lnTo>
                    <a:pt x="19" y="144"/>
                  </a:lnTo>
                  <a:lnTo>
                    <a:pt x="9" y="14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9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48" y="115"/>
                  </a:lnTo>
                  <a:lnTo>
                    <a:pt x="57" y="105"/>
                  </a:lnTo>
                  <a:lnTo>
                    <a:pt x="67" y="105"/>
                  </a:lnTo>
                  <a:lnTo>
                    <a:pt x="67" y="9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86" y="76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57"/>
                  </a:lnTo>
                  <a:lnTo>
                    <a:pt x="96" y="48"/>
                  </a:lnTo>
                  <a:lnTo>
                    <a:pt x="96" y="38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19"/>
                  </a:lnTo>
                  <a:lnTo>
                    <a:pt x="96" y="9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1" name="Freeform 207"/>
            <p:cNvSpPr>
              <a:spLocks/>
            </p:cNvSpPr>
            <p:nvPr/>
          </p:nvSpPr>
          <p:spPr bwMode="auto">
            <a:xfrm>
              <a:off x="2957" y="2035"/>
              <a:ext cx="163" cy="106"/>
            </a:xfrm>
            <a:custGeom>
              <a:avLst/>
              <a:gdLst>
                <a:gd name="T0" fmla="*/ 9 w 163"/>
                <a:gd name="T1" fmla="*/ 0 h 106"/>
                <a:gd name="T2" fmla="*/ 9 w 163"/>
                <a:gd name="T3" fmla="*/ 0 h 106"/>
                <a:gd name="T4" fmla="*/ 19 w 163"/>
                <a:gd name="T5" fmla="*/ 10 h 106"/>
                <a:gd name="T6" fmla="*/ 19 w 163"/>
                <a:gd name="T7" fmla="*/ 19 h 106"/>
                <a:gd name="T8" fmla="*/ 28 w 163"/>
                <a:gd name="T9" fmla="*/ 29 h 106"/>
                <a:gd name="T10" fmla="*/ 38 w 163"/>
                <a:gd name="T11" fmla="*/ 38 h 106"/>
                <a:gd name="T12" fmla="*/ 38 w 163"/>
                <a:gd name="T13" fmla="*/ 48 h 106"/>
                <a:gd name="T14" fmla="*/ 48 w 163"/>
                <a:gd name="T15" fmla="*/ 48 h 106"/>
                <a:gd name="T16" fmla="*/ 57 w 163"/>
                <a:gd name="T17" fmla="*/ 58 h 106"/>
                <a:gd name="T18" fmla="*/ 67 w 163"/>
                <a:gd name="T19" fmla="*/ 67 h 106"/>
                <a:gd name="T20" fmla="*/ 86 w 163"/>
                <a:gd name="T21" fmla="*/ 67 h 106"/>
                <a:gd name="T22" fmla="*/ 96 w 163"/>
                <a:gd name="T23" fmla="*/ 67 h 106"/>
                <a:gd name="T24" fmla="*/ 96 w 163"/>
                <a:gd name="T25" fmla="*/ 67 h 106"/>
                <a:gd name="T26" fmla="*/ 105 w 163"/>
                <a:gd name="T27" fmla="*/ 77 h 106"/>
                <a:gd name="T28" fmla="*/ 115 w 163"/>
                <a:gd name="T29" fmla="*/ 77 h 106"/>
                <a:gd name="T30" fmla="*/ 124 w 163"/>
                <a:gd name="T31" fmla="*/ 77 h 106"/>
                <a:gd name="T32" fmla="*/ 124 w 163"/>
                <a:gd name="T33" fmla="*/ 77 h 106"/>
                <a:gd name="T34" fmla="*/ 134 w 163"/>
                <a:gd name="T35" fmla="*/ 77 h 106"/>
                <a:gd name="T36" fmla="*/ 144 w 163"/>
                <a:gd name="T37" fmla="*/ 77 h 106"/>
                <a:gd name="T38" fmla="*/ 153 w 163"/>
                <a:gd name="T39" fmla="*/ 67 h 106"/>
                <a:gd name="T40" fmla="*/ 153 w 163"/>
                <a:gd name="T41" fmla="*/ 67 h 106"/>
                <a:gd name="T42" fmla="*/ 163 w 163"/>
                <a:gd name="T43" fmla="*/ 67 h 106"/>
                <a:gd name="T44" fmla="*/ 163 w 163"/>
                <a:gd name="T45" fmla="*/ 67 h 106"/>
                <a:gd name="T46" fmla="*/ 163 w 163"/>
                <a:gd name="T47" fmla="*/ 67 h 106"/>
                <a:gd name="T48" fmla="*/ 163 w 163"/>
                <a:gd name="T49" fmla="*/ 77 h 106"/>
                <a:gd name="T50" fmla="*/ 163 w 163"/>
                <a:gd name="T51" fmla="*/ 77 h 106"/>
                <a:gd name="T52" fmla="*/ 163 w 163"/>
                <a:gd name="T53" fmla="*/ 77 h 106"/>
                <a:gd name="T54" fmla="*/ 163 w 163"/>
                <a:gd name="T55" fmla="*/ 77 h 106"/>
                <a:gd name="T56" fmla="*/ 153 w 163"/>
                <a:gd name="T57" fmla="*/ 86 h 106"/>
                <a:gd name="T58" fmla="*/ 144 w 163"/>
                <a:gd name="T59" fmla="*/ 86 h 106"/>
                <a:gd name="T60" fmla="*/ 134 w 163"/>
                <a:gd name="T61" fmla="*/ 96 h 106"/>
                <a:gd name="T62" fmla="*/ 124 w 163"/>
                <a:gd name="T63" fmla="*/ 96 h 106"/>
                <a:gd name="T64" fmla="*/ 124 w 163"/>
                <a:gd name="T65" fmla="*/ 96 h 106"/>
                <a:gd name="T66" fmla="*/ 115 w 163"/>
                <a:gd name="T67" fmla="*/ 106 h 106"/>
                <a:gd name="T68" fmla="*/ 115 w 163"/>
                <a:gd name="T69" fmla="*/ 106 h 106"/>
                <a:gd name="T70" fmla="*/ 105 w 163"/>
                <a:gd name="T71" fmla="*/ 106 h 106"/>
                <a:gd name="T72" fmla="*/ 105 w 163"/>
                <a:gd name="T73" fmla="*/ 96 h 106"/>
                <a:gd name="T74" fmla="*/ 96 w 163"/>
                <a:gd name="T75" fmla="*/ 96 h 106"/>
                <a:gd name="T76" fmla="*/ 86 w 163"/>
                <a:gd name="T77" fmla="*/ 96 h 106"/>
                <a:gd name="T78" fmla="*/ 76 w 163"/>
                <a:gd name="T79" fmla="*/ 96 h 106"/>
                <a:gd name="T80" fmla="*/ 67 w 163"/>
                <a:gd name="T81" fmla="*/ 86 h 106"/>
                <a:gd name="T82" fmla="*/ 57 w 163"/>
                <a:gd name="T83" fmla="*/ 86 h 106"/>
                <a:gd name="T84" fmla="*/ 57 w 163"/>
                <a:gd name="T85" fmla="*/ 77 h 106"/>
                <a:gd name="T86" fmla="*/ 48 w 163"/>
                <a:gd name="T87" fmla="*/ 77 h 106"/>
                <a:gd name="T88" fmla="*/ 38 w 163"/>
                <a:gd name="T89" fmla="*/ 67 h 106"/>
                <a:gd name="T90" fmla="*/ 38 w 163"/>
                <a:gd name="T91" fmla="*/ 67 h 106"/>
                <a:gd name="T92" fmla="*/ 28 w 163"/>
                <a:gd name="T93" fmla="*/ 58 h 106"/>
                <a:gd name="T94" fmla="*/ 28 w 163"/>
                <a:gd name="T95" fmla="*/ 58 h 106"/>
                <a:gd name="T96" fmla="*/ 19 w 163"/>
                <a:gd name="T97" fmla="*/ 38 h 106"/>
                <a:gd name="T98" fmla="*/ 9 w 163"/>
                <a:gd name="T99" fmla="*/ 29 h 106"/>
                <a:gd name="T100" fmla="*/ 0 w 163"/>
                <a:gd name="T101" fmla="*/ 10 h 106"/>
                <a:gd name="T102" fmla="*/ 0 w 163"/>
                <a:gd name="T103" fmla="*/ 10 h 106"/>
                <a:gd name="T104" fmla="*/ 0 w 163"/>
                <a:gd name="T105" fmla="*/ 10 h 106"/>
                <a:gd name="T106" fmla="*/ 0 w 163"/>
                <a:gd name="T107" fmla="*/ 0 h 106"/>
                <a:gd name="T108" fmla="*/ 0 w 163"/>
                <a:gd name="T109" fmla="*/ 0 h 106"/>
                <a:gd name="T110" fmla="*/ 0 w 163"/>
                <a:gd name="T111" fmla="*/ 0 h 106"/>
                <a:gd name="T112" fmla="*/ 9 w 163"/>
                <a:gd name="T113" fmla="*/ 0 h 106"/>
                <a:gd name="T114" fmla="*/ 9 w 163"/>
                <a:gd name="T115" fmla="*/ 0 h 106"/>
                <a:gd name="T116" fmla="*/ 9 w 163"/>
                <a:gd name="T1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" h="106">
                  <a:moveTo>
                    <a:pt x="9" y="0"/>
                  </a:moveTo>
                  <a:lnTo>
                    <a:pt x="9" y="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28" y="29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48" y="48"/>
                  </a:lnTo>
                  <a:lnTo>
                    <a:pt x="57" y="58"/>
                  </a:lnTo>
                  <a:lnTo>
                    <a:pt x="67" y="67"/>
                  </a:lnTo>
                  <a:lnTo>
                    <a:pt x="8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105" y="77"/>
                  </a:lnTo>
                  <a:lnTo>
                    <a:pt x="115" y="77"/>
                  </a:lnTo>
                  <a:lnTo>
                    <a:pt x="124" y="77"/>
                  </a:lnTo>
                  <a:lnTo>
                    <a:pt x="124" y="77"/>
                  </a:lnTo>
                  <a:lnTo>
                    <a:pt x="134" y="77"/>
                  </a:lnTo>
                  <a:lnTo>
                    <a:pt x="144" y="77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53" y="86"/>
                  </a:lnTo>
                  <a:lnTo>
                    <a:pt x="144" y="86"/>
                  </a:lnTo>
                  <a:lnTo>
                    <a:pt x="13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05" y="106"/>
                  </a:lnTo>
                  <a:lnTo>
                    <a:pt x="105" y="96"/>
                  </a:lnTo>
                  <a:lnTo>
                    <a:pt x="96" y="96"/>
                  </a:lnTo>
                  <a:lnTo>
                    <a:pt x="86" y="96"/>
                  </a:lnTo>
                  <a:lnTo>
                    <a:pt x="76" y="96"/>
                  </a:lnTo>
                  <a:lnTo>
                    <a:pt x="67" y="86"/>
                  </a:lnTo>
                  <a:lnTo>
                    <a:pt x="57" y="86"/>
                  </a:lnTo>
                  <a:lnTo>
                    <a:pt x="57" y="77"/>
                  </a:lnTo>
                  <a:lnTo>
                    <a:pt x="48" y="7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19" y="38"/>
                  </a:lnTo>
                  <a:lnTo>
                    <a:pt x="9" y="2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2" name="Freeform 208"/>
            <p:cNvSpPr>
              <a:spLocks/>
            </p:cNvSpPr>
            <p:nvPr/>
          </p:nvSpPr>
          <p:spPr bwMode="auto">
            <a:xfrm>
              <a:off x="2611" y="2121"/>
              <a:ext cx="413" cy="154"/>
            </a:xfrm>
            <a:custGeom>
              <a:avLst/>
              <a:gdLst>
                <a:gd name="T0" fmla="*/ 0 w 413"/>
                <a:gd name="T1" fmla="*/ 20 h 154"/>
                <a:gd name="T2" fmla="*/ 19 w 413"/>
                <a:gd name="T3" fmla="*/ 29 h 154"/>
                <a:gd name="T4" fmla="*/ 38 w 413"/>
                <a:gd name="T5" fmla="*/ 48 h 154"/>
                <a:gd name="T6" fmla="*/ 58 w 413"/>
                <a:gd name="T7" fmla="*/ 77 h 154"/>
                <a:gd name="T8" fmla="*/ 67 w 413"/>
                <a:gd name="T9" fmla="*/ 96 h 154"/>
                <a:gd name="T10" fmla="*/ 86 w 413"/>
                <a:gd name="T11" fmla="*/ 116 h 154"/>
                <a:gd name="T12" fmla="*/ 96 w 413"/>
                <a:gd name="T13" fmla="*/ 125 h 154"/>
                <a:gd name="T14" fmla="*/ 115 w 413"/>
                <a:gd name="T15" fmla="*/ 135 h 154"/>
                <a:gd name="T16" fmla="*/ 134 w 413"/>
                <a:gd name="T17" fmla="*/ 135 h 154"/>
                <a:gd name="T18" fmla="*/ 163 w 413"/>
                <a:gd name="T19" fmla="*/ 135 h 154"/>
                <a:gd name="T20" fmla="*/ 221 w 413"/>
                <a:gd name="T21" fmla="*/ 116 h 154"/>
                <a:gd name="T22" fmla="*/ 259 w 413"/>
                <a:gd name="T23" fmla="*/ 116 h 154"/>
                <a:gd name="T24" fmla="*/ 307 w 413"/>
                <a:gd name="T25" fmla="*/ 106 h 154"/>
                <a:gd name="T26" fmla="*/ 326 w 413"/>
                <a:gd name="T27" fmla="*/ 106 h 154"/>
                <a:gd name="T28" fmla="*/ 355 w 413"/>
                <a:gd name="T29" fmla="*/ 96 h 154"/>
                <a:gd name="T30" fmla="*/ 365 w 413"/>
                <a:gd name="T31" fmla="*/ 87 h 154"/>
                <a:gd name="T32" fmla="*/ 374 w 413"/>
                <a:gd name="T33" fmla="*/ 77 h 154"/>
                <a:gd name="T34" fmla="*/ 384 w 413"/>
                <a:gd name="T35" fmla="*/ 58 h 154"/>
                <a:gd name="T36" fmla="*/ 394 w 413"/>
                <a:gd name="T37" fmla="*/ 29 h 154"/>
                <a:gd name="T38" fmla="*/ 403 w 413"/>
                <a:gd name="T39" fmla="*/ 0 h 154"/>
                <a:gd name="T40" fmla="*/ 403 w 413"/>
                <a:gd name="T41" fmla="*/ 0 h 154"/>
                <a:gd name="T42" fmla="*/ 403 w 413"/>
                <a:gd name="T43" fmla="*/ 0 h 154"/>
                <a:gd name="T44" fmla="*/ 413 w 413"/>
                <a:gd name="T45" fmla="*/ 0 h 154"/>
                <a:gd name="T46" fmla="*/ 413 w 413"/>
                <a:gd name="T47" fmla="*/ 0 h 154"/>
                <a:gd name="T48" fmla="*/ 403 w 413"/>
                <a:gd name="T49" fmla="*/ 58 h 154"/>
                <a:gd name="T50" fmla="*/ 394 w 413"/>
                <a:gd name="T51" fmla="*/ 77 h 154"/>
                <a:gd name="T52" fmla="*/ 384 w 413"/>
                <a:gd name="T53" fmla="*/ 87 h 154"/>
                <a:gd name="T54" fmla="*/ 384 w 413"/>
                <a:gd name="T55" fmla="*/ 106 h 154"/>
                <a:gd name="T56" fmla="*/ 365 w 413"/>
                <a:gd name="T57" fmla="*/ 116 h 154"/>
                <a:gd name="T58" fmla="*/ 336 w 413"/>
                <a:gd name="T59" fmla="*/ 125 h 154"/>
                <a:gd name="T60" fmla="*/ 288 w 413"/>
                <a:gd name="T61" fmla="*/ 135 h 154"/>
                <a:gd name="T62" fmla="*/ 259 w 413"/>
                <a:gd name="T63" fmla="*/ 135 h 154"/>
                <a:gd name="T64" fmla="*/ 240 w 413"/>
                <a:gd name="T65" fmla="*/ 135 h 154"/>
                <a:gd name="T66" fmla="*/ 202 w 413"/>
                <a:gd name="T67" fmla="*/ 144 h 154"/>
                <a:gd name="T68" fmla="*/ 173 w 413"/>
                <a:gd name="T69" fmla="*/ 154 h 154"/>
                <a:gd name="T70" fmla="*/ 154 w 413"/>
                <a:gd name="T71" fmla="*/ 154 h 154"/>
                <a:gd name="T72" fmla="*/ 134 w 413"/>
                <a:gd name="T73" fmla="*/ 154 h 154"/>
                <a:gd name="T74" fmla="*/ 106 w 413"/>
                <a:gd name="T75" fmla="*/ 154 h 154"/>
                <a:gd name="T76" fmla="*/ 86 w 413"/>
                <a:gd name="T77" fmla="*/ 144 h 154"/>
                <a:gd name="T78" fmla="*/ 86 w 413"/>
                <a:gd name="T79" fmla="*/ 135 h 154"/>
                <a:gd name="T80" fmla="*/ 67 w 413"/>
                <a:gd name="T81" fmla="*/ 125 h 154"/>
                <a:gd name="T82" fmla="*/ 58 w 413"/>
                <a:gd name="T83" fmla="*/ 106 h 154"/>
                <a:gd name="T84" fmla="*/ 38 w 413"/>
                <a:gd name="T85" fmla="*/ 77 h 154"/>
                <a:gd name="T86" fmla="*/ 29 w 413"/>
                <a:gd name="T87" fmla="*/ 58 h 154"/>
                <a:gd name="T88" fmla="*/ 19 w 413"/>
                <a:gd name="T89" fmla="*/ 39 h 154"/>
                <a:gd name="T90" fmla="*/ 0 w 413"/>
                <a:gd name="T91" fmla="*/ 29 h 154"/>
                <a:gd name="T92" fmla="*/ 0 w 413"/>
                <a:gd name="T93" fmla="*/ 29 h 154"/>
                <a:gd name="T94" fmla="*/ 0 w 413"/>
                <a:gd name="T95" fmla="*/ 20 h 154"/>
                <a:gd name="T96" fmla="*/ 0 w 413"/>
                <a:gd name="T97" fmla="*/ 20 h 154"/>
                <a:gd name="T98" fmla="*/ 0 w 413"/>
                <a:gd name="T99" fmla="*/ 2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3" h="154">
                  <a:moveTo>
                    <a:pt x="0" y="20"/>
                  </a:moveTo>
                  <a:lnTo>
                    <a:pt x="0" y="20"/>
                  </a:lnTo>
                  <a:lnTo>
                    <a:pt x="10" y="29"/>
                  </a:lnTo>
                  <a:lnTo>
                    <a:pt x="19" y="29"/>
                  </a:lnTo>
                  <a:lnTo>
                    <a:pt x="29" y="39"/>
                  </a:lnTo>
                  <a:lnTo>
                    <a:pt x="38" y="48"/>
                  </a:lnTo>
                  <a:lnTo>
                    <a:pt x="48" y="58"/>
                  </a:lnTo>
                  <a:lnTo>
                    <a:pt x="58" y="7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77" y="106"/>
                  </a:lnTo>
                  <a:lnTo>
                    <a:pt x="86" y="116"/>
                  </a:lnTo>
                  <a:lnTo>
                    <a:pt x="86" y="116"/>
                  </a:lnTo>
                  <a:lnTo>
                    <a:pt x="96" y="125"/>
                  </a:lnTo>
                  <a:lnTo>
                    <a:pt x="106" y="125"/>
                  </a:lnTo>
                  <a:lnTo>
                    <a:pt x="115" y="135"/>
                  </a:lnTo>
                  <a:lnTo>
                    <a:pt x="125" y="135"/>
                  </a:lnTo>
                  <a:lnTo>
                    <a:pt x="134" y="135"/>
                  </a:lnTo>
                  <a:lnTo>
                    <a:pt x="144" y="135"/>
                  </a:lnTo>
                  <a:lnTo>
                    <a:pt x="163" y="135"/>
                  </a:lnTo>
                  <a:lnTo>
                    <a:pt x="182" y="125"/>
                  </a:lnTo>
                  <a:lnTo>
                    <a:pt x="221" y="116"/>
                  </a:lnTo>
                  <a:lnTo>
                    <a:pt x="240" y="116"/>
                  </a:lnTo>
                  <a:lnTo>
                    <a:pt x="259" y="116"/>
                  </a:lnTo>
                  <a:lnTo>
                    <a:pt x="288" y="106"/>
                  </a:lnTo>
                  <a:lnTo>
                    <a:pt x="307" y="106"/>
                  </a:lnTo>
                  <a:lnTo>
                    <a:pt x="317" y="106"/>
                  </a:lnTo>
                  <a:lnTo>
                    <a:pt x="326" y="106"/>
                  </a:lnTo>
                  <a:lnTo>
                    <a:pt x="346" y="96"/>
                  </a:lnTo>
                  <a:lnTo>
                    <a:pt x="355" y="96"/>
                  </a:lnTo>
                  <a:lnTo>
                    <a:pt x="365" y="87"/>
                  </a:lnTo>
                  <a:lnTo>
                    <a:pt x="365" y="87"/>
                  </a:lnTo>
                  <a:lnTo>
                    <a:pt x="374" y="77"/>
                  </a:lnTo>
                  <a:lnTo>
                    <a:pt x="374" y="77"/>
                  </a:lnTo>
                  <a:lnTo>
                    <a:pt x="374" y="68"/>
                  </a:lnTo>
                  <a:lnTo>
                    <a:pt x="384" y="58"/>
                  </a:lnTo>
                  <a:lnTo>
                    <a:pt x="384" y="48"/>
                  </a:lnTo>
                  <a:lnTo>
                    <a:pt x="394" y="29"/>
                  </a:lnTo>
                  <a:lnTo>
                    <a:pt x="394" y="2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3" y="0"/>
                  </a:lnTo>
                  <a:lnTo>
                    <a:pt x="413" y="0"/>
                  </a:lnTo>
                  <a:lnTo>
                    <a:pt x="403" y="39"/>
                  </a:lnTo>
                  <a:lnTo>
                    <a:pt x="403" y="58"/>
                  </a:lnTo>
                  <a:lnTo>
                    <a:pt x="394" y="68"/>
                  </a:lnTo>
                  <a:lnTo>
                    <a:pt x="394" y="77"/>
                  </a:lnTo>
                  <a:lnTo>
                    <a:pt x="394" y="87"/>
                  </a:lnTo>
                  <a:lnTo>
                    <a:pt x="384" y="87"/>
                  </a:lnTo>
                  <a:lnTo>
                    <a:pt x="384" y="96"/>
                  </a:lnTo>
                  <a:lnTo>
                    <a:pt x="384" y="106"/>
                  </a:lnTo>
                  <a:lnTo>
                    <a:pt x="374" y="106"/>
                  </a:lnTo>
                  <a:lnTo>
                    <a:pt x="365" y="116"/>
                  </a:lnTo>
                  <a:lnTo>
                    <a:pt x="365" y="116"/>
                  </a:lnTo>
                  <a:lnTo>
                    <a:pt x="336" y="125"/>
                  </a:lnTo>
                  <a:lnTo>
                    <a:pt x="317" y="135"/>
                  </a:lnTo>
                  <a:lnTo>
                    <a:pt x="288" y="135"/>
                  </a:lnTo>
                  <a:lnTo>
                    <a:pt x="278" y="135"/>
                  </a:lnTo>
                  <a:lnTo>
                    <a:pt x="259" y="135"/>
                  </a:lnTo>
                  <a:lnTo>
                    <a:pt x="250" y="135"/>
                  </a:lnTo>
                  <a:lnTo>
                    <a:pt x="240" y="135"/>
                  </a:lnTo>
                  <a:lnTo>
                    <a:pt x="221" y="144"/>
                  </a:lnTo>
                  <a:lnTo>
                    <a:pt x="202" y="144"/>
                  </a:lnTo>
                  <a:lnTo>
                    <a:pt x="182" y="154"/>
                  </a:lnTo>
                  <a:lnTo>
                    <a:pt x="173" y="154"/>
                  </a:lnTo>
                  <a:lnTo>
                    <a:pt x="163" y="154"/>
                  </a:lnTo>
                  <a:lnTo>
                    <a:pt x="154" y="154"/>
                  </a:lnTo>
                  <a:lnTo>
                    <a:pt x="144" y="154"/>
                  </a:lnTo>
                  <a:lnTo>
                    <a:pt x="134" y="154"/>
                  </a:lnTo>
                  <a:lnTo>
                    <a:pt x="115" y="154"/>
                  </a:lnTo>
                  <a:lnTo>
                    <a:pt x="106" y="154"/>
                  </a:lnTo>
                  <a:lnTo>
                    <a:pt x="9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35"/>
                  </a:lnTo>
                  <a:lnTo>
                    <a:pt x="77" y="135"/>
                  </a:lnTo>
                  <a:lnTo>
                    <a:pt x="67" y="125"/>
                  </a:lnTo>
                  <a:lnTo>
                    <a:pt x="67" y="116"/>
                  </a:lnTo>
                  <a:lnTo>
                    <a:pt x="58" y="106"/>
                  </a:lnTo>
                  <a:lnTo>
                    <a:pt x="48" y="87"/>
                  </a:lnTo>
                  <a:lnTo>
                    <a:pt x="38" y="77"/>
                  </a:lnTo>
                  <a:lnTo>
                    <a:pt x="38" y="68"/>
                  </a:lnTo>
                  <a:lnTo>
                    <a:pt x="29" y="58"/>
                  </a:lnTo>
                  <a:lnTo>
                    <a:pt x="19" y="48"/>
                  </a:lnTo>
                  <a:lnTo>
                    <a:pt x="19" y="39"/>
                  </a:lnTo>
                  <a:lnTo>
                    <a:pt x="10" y="3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3" name="Freeform 209"/>
            <p:cNvSpPr>
              <a:spLocks/>
            </p:cNvSpPr>
            <p:nvPr/>
          </p:nvSpPr>
          <p:spPr bwMode="auto">
            <a:xfrm>
              <a:off x="2784" y="2275"/>
              <a:ext cx="144" cy="29"/>
            </a:xfrm>
            <a:custGeom>
              <a:avLst/>
              <a:gdLst>
                <a:gd name="T0" fmla="*/ 9 w 144"/>
                <a:gd name="T1" fmla="*/ 10 h 29"/>
                <a:gd name="T2" fmla="*/ 9 w 144"/>
                <a:gd name="T3" fmla="*/ 10 h 29"/>
                <a:gd name="T4" fmla="*/ 19 w 144"/>
                <a:gd name="T5" fmla="*/ 10 h 29"/>
                <a:gd name="T6" fmla="*/ 29 w 144"/>
                <a:gd name="T7" fmla="*/ 10 h 29"/>
                <a:gd name="T8" fmla="*/ 38 w 144"/>
                <a:gd name="T9" fmla="*/ 10 h 29"/>
                <a:gd name="T10" fmla="*/ 67 w 144"/>
                <a:gd name="T11" fmla="*/ 0 h 29"/>
                <a:gd name="T12" fmla="*/ 77 w 144"/>
                <a:gd name="T13" fmla="*/ 0 h 29"/>
                <a:gd name="T14" fmla="*/ 77 w 144"/>
                <a:gd name="T15" fmla="*/ 0 h 29"/>
                <a:gd name="T16" fmla="*/ 105 w 144"/>
                <a:gd name="T17" fmla="*/ 10 h 29"/>
                <a:gd name="T18" fmla="*/ 125 w 144"/>
                <a:gd name="T19" fmla="*/ 10 h 29"/>
                <a:gd name="T20" fmla="*/ 134 w 144"/>
                <a:gd name="T21" fmla="*/ 10 h 29"/>
                <a:gd name="T22" fmla="*/ 134 w 144"/>
                <a:gd name="T23" fmla="*/ 10 h 29"/>
                <a:gd name="T24" fmla="*/ 134 w 144"/>
                <a:gd name="T25" fmla="*/ 10 h 29"/>
                <a:gd name="T26" fmla="*/ 144 w 144"/>
                <a:gd name="T27" fmla="*/ 10 h 29"/>
                <a:gd name="T28" fmla="*/ 144 w 144"/>
                <a:gd name="T29" fmla="*/ 10 h 29"/>
                <a:gd name="T30" fmla="*/ 144 w 144"/>
                <a:gd name="T31" fmla="*/ 10 h 29"/>
                <a:gd name="T32" fmla="*/ 144 w 144"/>
                <a:gd name="T33" fmla="*/ 10 h 29"/>
                <a:gd name="T34" fmla="*/ 144 w 144"/>
                <a:gd name="T35" fmla="*/ 10 h 29"/>
                <a:gd name="T36" fmla="*/ 144 w 144"/>
                <a:gd name="T37" fmla="*/ 10 h 29"/>
                <a:gd name="T38" fmla="*/ 105 w 144"/>
                <a:gd name="T39" fmla="*/ 19 h 29"/>
                <a:gd name="T40" fmla="*/ 67 w 144"/>
                <a:gd name="T41" fmla="*/ 29 h 29"/>
                <a:gd name="T42" fmla="*/ 57 w 144"/>
                <a:gd name="T43" fmla="*/ 29 h 29"/>
                <a:gd name="T44" fmla="*/ 38 w 144"/>
                <a:gd name="T45" fmla="*/ 29 h 29"/>
                <a:gd name="T46" fmla="*/ 19 w 144"/>
                <a:gd name="T47" fmla="*/ 29 h 29"/>
                <a:gd name="T48" fmla="*/ 9 w 144"/>
                <a:gd name="T49" fmla="*/ 29 h 29"/>
                <a:gd name="T50" fmla="*/ 9 w 144"/>
                <a:gd name="T51" fmla="*/ 29 h 29"/>
                <a:gd name="T52" fmla="*/ 9 w 144"/>
                <a:gd name="T53" fmla="*/ 29 h 29"/>
                <a:gd name="T54" fmla="*/ 0 w 144"/>
                <a:gd name="T55" fmla="*/ 29 h 29"/>
                <a:gd name="T56" fmla="*/ 0 w 144"/>
                <a:gd name="T57" fmla="*/ 29 h 29"/>
                <a:gd name="T58" fmla="*/ 0 w 144"/>
                <a:gd name="T59" fmla="*/ 19 h 29"/>
                <a:gd name="T60" fmla="*/ 0 w 144"/>
                <a:gd name="T61" fmla="*/ 19 h 29"/>
                <a:gd name="T62" fmla="*/ 0 w 144"/>
                <a:gd name="T63" fmla="*/ 19 h 29"/>
                <a:gd name="T64" fmla="*/ 0 w 144"/>
                <a:gd name="T65" fmla="*/ 19 h 29"/>
                <a:gd name="T66" fmla="*/ 0 w 144"/>
                <a:gd name="T67" fmla="*/ 10 h 29"/>
                <a:gd name="T68" fmla="*/ 0 w 144"/>
                <a:gd name="T69" fmla="*/ 10 h 29"/>
                <a:gd name="T70" fmla="*/ 9 w 144"/>
                <a:gd name="T71" fmla="*/ 10 h 29"/>
                <a:gd name="T72" fmla="*/ 9 w 144"/>
                <a:gd name="T73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4" h="29">
                  <a:moveTo>
                    <a:pt x="9" y="10"/>
                  </a:moveTo>
                  <a:lnTo>
                    <a:pt x="9" y="10"/>
                  </a:lnTo>
                  <a:lnTo>
                    <a:pt x="19" y="10"/>
                  </a:lnTo>
                  <a:lnTo>
                    <a:pt x="29" y="10"/>
                  </a:lnTo>
                  <a:lnTo>
                    <a:pt x="38" y="1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105" y="10"/>
                  </a:lnTo>
                  <a:lnTo>
                    <a:pt x="125" y="10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05" y="19"/>
                  </a:lnTo>
                  <a:lnTo>
                    <a:pt x="67" y="29"/>
                  </a:lnTo>
                  <a:lnTo>
                    <a:pt x="57" y="29"/>
                  </a:lnTo>
                  <a:lnTo>
                    <a:pt x="38" y="29"/>
                  </a:lnTo>
                  <a:lnTo>
                    <a:pt x="1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4" name="Freeform 210"/>
            <p:cNvSpPr>
              <a:spLocks/>
            </p:cNvSpPr>
            <p:nvPr/>
          </p:nvSpPr>
          <p:spPr bwMode="auto">
            <a:xfrm>
              <a:off x="2803" y="2285"/>
              <a:ext cx="86" cy="38"/>
            </a:xfrm>
            <a:custGeom>
              <a:avLst/>
              <a:gdLst>
                <a:gd name="T0" fmla="*/ 19 w 86"/>
                <a:gd name="T1" fmla="*/ 9 h 38"/>
                <a:gd name="T2" fmla="*/ 19 w 86"/>
                <a:gd name="T3" fmla="*/ 9 h 38"/>
                <a:gd name="T4" fmla="*/ 29 w 86"/>
                <a:gd name="T5" fmla="*/ 9 h 38"/>
                <a:gd name="T6" fmla="*/ 38 w 86"/>
                <a:gd name="T7" fmla="*/ 9 h 38"/>
                <a:gd name="T8" fmla="*/ 38 w 86"/>
                <a:gd name="T9" fmla="*/ 9 h 38"/>
                <a:gd name="T10" fmla="*/ 48 w 86"/>
                <a:gd name="T11" fmla="*/ 9 h 38"/>
                <a:gd name="T12" fmla="*/ 67 w 86"/>
                <a:gd name="T13" fmla="*/ 9 h 38"/>
                <a:gd name="T14" fmla="*/ 67 w 86"/>
                <a:gd name="T15" fmla="*/ 0 h 38"/>
                <a:gd name="T16" fmla="*/ 67 w 86"/>
                <a:gd name="T17" fmla="*/ 0 h 38"/>
                <a:gd name="T18" fmla="*/ 77 w 86"/>
                <a:gd name="T19" fmla="*/ 9 h 38"/>
                <a:gd name="T20" fmla="*/ 77 w 86"/>
                <a:gd name="T21" fmla="*/ 9 h 38"/>
                <a:gd name="T22" fmla="*/ 77 w 86"/>
                <a:gd name="T23" fmla="*/ 9 h 38"/>
                <a:gd name="T24" fmla="*/ 77 w 86"/>
                <a:gd name="T25" fmla="*/ 9 h 38"/>
                <a:gd name="T26" fmla="*/ 86 w 86"/>
                <a:gd name="T27" fmla="*/ 9 h 38"/>
                <a:gd name="T28" fmla="*/ 86 w 86"/>
                <a:gd name="T29" fmla="*/ 19 h 38"/>
                <a:gd name="T30" fmla="*/ 86 w 86"/>
                <a:gd name="T31" fmla="*/ 19 h 38"/>
                <a:gd name="T32" fmla="*/ 86 w 86"/>
                <a:gd name="T33" fmla="*/ 19 h 38"/>
                <a:gd name="T34" fmla="*/ 77 w 86"/>
                <a:gd name="T35" fmla="*/ 28 h 38"/>
                <a:gd name="T36" fmla="*/ 77 w 86"/>
                <a:gd name="T37" fmla="*/ 28 h 38"/>
                <a:gd name="T38" fmla="*/ 77 w 86"/>
                <a:gd name="T39" fmla="*/ 38 h 38"/>
                <a:gd name="T40" fmla="*/ 77 w 86"/>
                <a:gd name="T41" fmla="*/ 38 h 38"/>
                <a:gd name="T42" fmla="*/ 67 w 86"/>
                <a:gd name="T43" fmla="*/ 38 h 38"/>
                <a:gd name="T44" fmla="*/ 58 w 86"/>
                <a:gd name="T45" fmla="*/ 38 h 38"/>
                <a:gd name="T46" fmla="*/ 48 w 86"/>
                <a:gd name="T47" fmla="*/ 38 h 38"/>
                <a:gd name="T48" fmla="*/ 38 w 86"/>
                <a:gd name="T49" fmla="*/ 38 h 38"/>
                <a:gd name="T50" fmla="*/ 38 w 86"/>
                <a:gd name="T51" fmla="*/ 38 h 38"/>
                <a:gd name="T52" fmla="*/ 29 w 86"/>
                <a:gd name="T53" fmla="*/ 38 h 38"/>
                <a:gd name="T54" fmla="*/ 19 w 86"/>
                <a:gd name="T55" fmla="*/ 38 h 38"/>
                <a:gd name="T56" fmla="*/ 10 w 86"/>
                <a:gd name="T57" fmla="*/ 38 h 38"/>
                <a:gd name="T58" fmla="*/ 10 w 86"/>
                <a:gd name="T59" fmla="*/ 38 h 38"/>
                <a:gd name="T60" fmla="*/ 10 w 86"/>
                <a:gd name="T61" fmla="*/ 38 h 38"/>
                <a:gd name="T62" fmla="*/ 10 w 86"/>
                <a:gd name="T63" fmla="*/ 28 h 38"/>
                <a:gd name="T64" fmla="*/ 10 w 86"/>
                <a:gd name="T65" fmla="*/ 28 h 38"/>
                <a:gd name="T66" fmla="*/ 10 w 86"/>
                <a:gd name="T67" fmla="*/ 28 h 38"/>
                <a:gd name="T68" fmla="*/ 0 w 86"/>
                <a:gd name="T69" fmla="*/ 28 h 38"/>
                <a:gd name="T70" fmla="*/ 10 w 86"/>
                <a:gd name="T71" fmla="*/ 19 h 38"/>
                <a:gd name="T72" fmla="*/ 10 w 86"/>
                <a:gd name="T73" fmla="*/ 19 h 38"/>
                <a:gd name="T74" fmla="*/ 10 w 86"/>
                <a:gd name="T75" fmla="*/ 9 h 38"/>
                <a:gd name="T76" fmla="*/ 10 w 86"/>
                <a:gd name="T77" fmla="*/ 9 h 38"/>
                <a:gd name="T78" fmla="*/ 10 w 86"/>
                <a:gd name="T79" fmla="*/ 9 h 38"/>
                <a:gd name="T80" fmla="*/ 19 w 86"/>
                <a:gd name="T81" fmla="*/ 9 h 38"/>
                <a:gd name="T82" fmla="*/ 19 w 86"/>
                <a:gd name="T83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6" h="38">
                  <a:moveTo>
                    <a:pt x="19" y="9"/>
                  </a:moveTo>
                  <a:lnTo>
                    <a:pt x="19" y="9"/>
                  </a:lnTo>
                  <a:lnTo>
                    <a:pt x="29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8" y="9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86" y="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67" y="38"/>
                  </a:lnTo>
                  <a:lnTo>
                    <a:pt x="58" y="38"/>
                  </a:lnTo>
                  <a:lnTo>
                    <a:pt x="4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29" y="38"/>
                  </a:lnTo>
                  <a:lnTo>
                    <a:pt x="19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0" y="28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5" name="Freeform 211"/>
            <p:cNvSpPr>
              <a:spLocks/>
            </p:cNvSpPr>
            <p:nvPr/>
          </p:nvSpPr>
          <p:spPr bwMode="auto">
            <a:xfrm>
              <a:off x="2640" y="2313"/>
              <a:ext cx="163" cy="116"/>
            </a:xfrm>
            <a:custGeom>
              <a:avLst/>
              <a:gdLst>
                <a:gd name="T0" fmla="*/ 0 w 163"/>
                <a:gd name="T1" fmla="*/ 10 h 116"/>
                <a:gd name="T2" fmla="*/ 0 w 163"/>
                <a:gd name="T3" fmla="*/ 10 h 116"/>
                <a:gd name="T4" fmla="*/ 9 w 163"/>
                <a:gd name="T5" fmla="*/ 20 h 116"/>
                <a:gd name="T6" fmla="*/ 9 w 163"/>
                <a:gd name="T7" fmla="*/ 29 h 116"/>
                <a:gd name="T8" fmla="*/ 9 w 163"/>
                <a:gd name="T9" fmla="*/ 29 h 116"/>
                <a:gd name="T10" fmla="*/ 9 w 163"/>
                <a:gd name="T11" fmla="*/ 39 h 116"/>
                <a:gd name="T12" fmla="*/ 19 w 163"/>
                <a:gd name="T13" fmla="*/ 39 h 116"/>
                <a:gd name="T14" fmla="*/ 19 w 163"/>
                <a:gd name="T15" fmla="*/ 48 h 116"/>
                <a:gd name="T16" fmla="*/ 29 w 163"/>
                <a:gd name="T17" fmla="*/ 58 h 116"/>
                <a:gd name="T18" fmla="*/ 38 w 163"/>
                <a:gd name="T19" fmla="*/ 68 h 116"/>
                <a:gd name="T20" fmla="*/ 48 w 163"/>
                <a:gd name="T21" fmla="*/ 68 h 116"/>
                <a:gd name="T22" fmla="*/ 57 w 163"/>
                <a:gd name="T23" fmla="*/ 77 h 116"/>
                <a:gd name="T24" fmla="*/ 67 w 163"/>
                <a:gd name="T25" fmla="*/ 77 h 116"/>
                <a:gd name="T26" fmla="*/ 77 w 163"/>
                <a:gd name="T27" fmla="*/ 87 h 116"/>
                <a:gd name="T28" fmla="*/ 86 w 163"/>
                <a:gd name="T29" fmla="*/ 87 h 116"/>
                <a:gd name="T30" fmla="*/ 96 w 163"/>
                <a:gd name="T31" fmla="*/ 87 h 116"/>
                <a:gd name="T32" fmla="*/ 105 w 163"/>
                <a:gd name="T33" fmla="*/ 87 h 116"/>
                <a:gd name="T34" fmla="*/ 115 w 163"/>
                <a:gd name="T35" fmla="*/ 87 h 116"/>
                <a:gd name="T36" fmla="*/ 115 w 163"/>
                <a:gd name="T37" fmla="*/ 87 h 116"/>
                <a:gd name="T38" fmla="*/ 125 w 163"/>
                <a:gd name="T39" fmla="*/ 87 h 116"/>
                <a:gd name="T40" fmla="*/ 144 w 163"/>
                <a:gd name="T41" fmla="*/ 87 h 116"/>
                <a:gd name="T42" fmla="*/ 153 w 163"/>
                <a:gd name="T43" fmla="*/ 87 h 116"/>
                <a:gd name="T44" fmla="*/ 153 w 163"/>
                <a:gd name="T45" fmla="*/ 87 h 116"/>
                <a:gd name="T46" fmla="*/ 163 w 163"/>
                <a:gd name="T47" fmla="*/ 87 h 116"/>
                <a:gd name="T48" fmla="*/ 163 w 163"/>
                <a:gd name="T49" fmla="*/ 87 h 116"/>
                <a:gd name="T50" fmla="*/ 163 w 163"/>
                <a:gd name="T51" fmla="*/ 96 h 116"/>
                <a:gd name="T52" fmla="*/ 163 w 163"/>
                <a:gd name="T53" fmla="*/ 96 h 116"/>
                <a:gd name="T54" fmla="*/ 163 w 163"/>
                <a:gd name="T55" fmla="*/ 96 h 116"/>
                <a:gd name="T56" fmla="*/ 163 w 163"/>
                <a:gd name="T57" fmla="*/ 96 h 116"/>
                <a:gd name="T58" fmla="*/ 163 w 163"/>
                <a:gd name="T59" fmla="*/ 106 h 116"/>
                <a:gd name="T60" fmla="*/ 163 w 163"/>
                <a:gd name="T61" fmla="*/ 106 h 116"/>
                <a:gd name="T62" fmla="*/ 163 w 163"/>
                <a:gd name="T63" fmla="*/ 106 h 116"/>
                <a:gd name="T64" fmla="*/ 153 w 163"/>
                <a:gd name="T65" fmla="*/ 106 h 116"/>
                <a:gd name="T66" fmla="*/ 144 w 163"/>
                <a:gd name="T67" fmla="*/ 116 h 116"/>
                <a:gd name="T68" fmla="*/ 134 w 163"/>
                <a:gd name="T69" fmla="*/ 116 h 116"/>
                <a:gd name="T70" fmla="*/ 134 w 163"/>
                <a:gd name="T71" fmla="*/ 116 h 116"/>
                <a:gd name="T72" fmla="*/ 125 w 163"/>
                <a:gd name="T73" fmla="*/ 116 h 116"/>
                <a:gd name="T74" fmla="*/ 115 w 163"/>
                <a:gd name="T75" fmla="*/ 116 h 116"/>
                <a:gd name="T76" fmla="*/ 105 w 163"/>
                <a:gd name="T77" fmla="*/ 116 h 116"/>
                <a:gd name="T78" fmla="*/ 96 w 163"/>
                <a:gd name="T79" fmla="*/ 116 h 116"/>
                <a:gd name="T80" fmla="*/ 77 w 163"/>
                <a:gd name="T81" fmla="*/ 106 h 116"/>
                <a:gd name="T82" fmla="*/ 67 w 163"/>
                <a:gd name="T83" fmla="*/ 106 h 116"/>
                <a:gd name="T84" fmla="*/ 57 w 163"/>
                <a:gd name="T85" fmla="*/ 96 h 116"/>
                <a:gd name="T86" fmla="*/ 48 w 163"/>
                <a:gd name="T87" fmla="*/ 96 h 116"/>
                <a:gd name="T88" fmla="*/ 38 w 163"/>
                <a:gd name="T89" fmla="*/ 87 h 116"/>
                <a:gd name="T90" fmla="*/ 29 w 163"/>
                <a:gd name="T91" fmla="*/ 77 h 116"/>
                <a:gd name="T92" fmla="*/ 19 w 163"/>
                <a:gd name="T93" fmla="*/ 68 h 116"/>
                <a:gd name="T94" fmla="*/ 19 w 163"/>
                <a:gd name="T95" fmla="*/ 58 h 116"/>
                <a:gd name="T96" fmla="*/ 9 w 163"/>
                <a:gd name="T97" fmla="*/ 48 h 116"/>
                <a:gd name="T98" fmla="*/ 0 w 163"/>
                <a:gd name="T99" fmla="*/ 39 h 116"/>
                <a:gd name="T100" fmla="*/ 0 w 163"/>
                <a:gd name="T101" fmla="*/ 29 h 116"/>
                <a:gd name="T102" fmla="*/ 0 w 163"/>
                <a:gd name="T103" fmla="*/ 20 h 116"/>
                <a:gd name="T104" fmla="*/ 0 w 163"/>
                <a:gd name="T105" fmla="*/ 20 h 116"/>
                <a:gd name="T106" fmla="*/ 0 w 163"/>
                <a:gd name="T107" fmla="*/ 10 h 116"/>
                <a:gd name="T108" fmla="*/ 0 w 163"/>
                <a:gd name="T109" fmla="*/ 10 h 116"/>
                <a:gd name="T110" fmla="*/ 0 w 163"/>
                <a:gd name="T111" fmla="*/ 0 h 116"/>
                <a:gd name="T112" fmla="*/ 0 w 163"/>
                <a:gd name="T113" fmla="*/ 0 h 116"/>
                <a:gd name="T114" fmla="*/ 0 w 163"/>
                <a:gd name="T115" fmla="*/ 0 h 116"/>
                <a:gd name="T116" fmla="*/ 0 w 163"/>
                <a:gd name="T117" fmla="*/ 0 h 116"/>
                <a:gd name="T118" fmla="*/ 0 w 163"/>
                <a:gd name="T119" fmla="*/ 0 h 116"/>
                <a:gd name="T120" fmla="*/ 0 w 163"/>
                <a:gd name="T121" fmla="*/ 0 h 116"/>
                <a:gd name="T122" fmla="*/ 0 w 163"/>
                <a:gd name="T123" fmla="*/ 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" h="116">
                  <a:moveTo>
                    <a:pt x="0" y="10"/>
                  </a:moveTo>
                  <a:lnTo>
                    <a:pt x="0" y="10"/>
                  </a:lnTo>
                  <a:lnTo>
                    <a:pt x="9" y="2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9"/>
                  </a:lnTo>
                  <a:lnTo>
                    <a:pt x="19" y="39"/>
                  </a:lnTo>
                  <a:lnTo>
                    <a:pt x="19" y="48"/>
                  </a:lnTo>
                  <a:lnTo>
                    <a:pt x="29" y="58"/>
                  </a:lnTo>
                  <a:lnTo>
                    <a:pt x="38" y="68"/>
                  </a:lnTo>
                  <a:lnTo>
                    <a:pt x="48" y="68"/>
                  </a:lnTo>
                  <a:lnTo>
                    <a:pt x="57" y="77"/>
                  </a:lnTo>
                  <a:lnTo>
                    <a:pt x="67" y="77"/>
                  </a:lnTo>
                  <a:lnTo>
                    <a:pt x="77" y="87"/>
                  </a:lnTo>
                  <a:lnTo>
                    <a:pt x="86" y="87"/>
                  </a:lnTo>
                  <a:lnTo>
                    <a:pt x="96" y="87"/>
                  </a:lnTo>
                  <a:lnTo>
                    <a:pt x="105" y="87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25" y="87"/>
                  </a:lnTo>
                  <a:lnTo>
                    <a:pt x="144" y="87"/>
                  </a:lnTo>
                  <a:lnTo>
                    <a:pt x="153" y="87"/>
                  </a:lnTo>
                  <a:lnTo>
                    <a:pt x="153" y="87"/>
                  </a:lnTo>
                  <a:lnTo>
                    <a:pt x="163" y="87"/>
                  </a:lnTo>
                  <a:lnTo>
                    <a:pt x="163" y="87"/>
                  </a:lnTo>
                  <a:lnTo>
                    <a:pt x="163" y="96"/>
                  </a:lnTo>
                  <a:lnTo>
                    <a:pt x="163" y="96"/>
                  </a:lnTo>
                  <a:lnTo>
                    <a:pt x="163" y="96"/>
                  </a:lnTo>
                  <a:lnTo>
                    <a:pt x="163" y="96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53" y="106"/>
                  </a:lnTo>
                  <a:lnTo>
                    <a:pt x="144" y="116"/>
                  </a:lnTo>
                  <a:lnTo>
                    <a:pt x="134" y="116"/>
                  </a:lnTo>
                  <a:lnTo>
                    <a:pt x="134" y="116"/>
                  </a:lnTo>
                  <a:lnTo>
                    <a:pt x="125" y="116"/>
                  </a:lnTo>
                  <a:lnTo>
                    <a:pt x="115" y="116"/>
                  </a:lnTo>
                  <a:lnTo>
                    <a:pt x="105" y="116"/>
                  </a:lnTo>
                  <a:lnTo>
                    <a:pt x="96" y="116"/>
                  </a:lnTo>
                  <a:lnTo>
                    <a:pt x="77" y="106"/>
                  </a:lnTo>
                  <a:lnTo>
                    <a:pt x="67" y="106"/>
                  </a:lnTo>
                  <a:lnTo>
                    <a:pt x="57" y="96"/>
                  </a:lnTo>
                  <a:lnTo>
                    <a:pt x="48" y="96"/>
                  </a:lnTo>
                  <a:lnTo>
                    <a:pt x="38" y="87"/>
                  </a:lnTo>
                  <a:lnTo>
                    <a:pt x="29" y="77"/>
                  </a:lnTo>
                  <a:lnTo>
                    <a:pt x="19" y="68"/>
                  </a:lnTo>
                  <a:lnTo>
                    <a:pt x="19" y="58"/>
                  </a:lnTo>
                  <a:lnTo>
                    <a:pt x="9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6" name="Freeform 212"/>
            <p:cNvSpPr>
              <a:spLocks/>
            </p:cNvSpPr>
            <p:nvPr/>
          </p:nvSpPr>
          <p:spPr bwMode="auto">
            <a:xfrm>
              <a:off x="2755" y="2371"/>
              <a:ext cx="269" cy="106"/>
            </a:xfrm>
            <a:custGeom>
              <a:avLst/>
              <a:gdLst>
                <a:gd name="T0" fmla="*/ 10 w 269"/>
                <a:gd name="T1" fmla="*/ 10 h 106"/>
                <a:gd name="T2" fmla="*/ 29 w 269"/>
                <a:gd name="T3" fmla="*/ 29 h 106"/>
                <a:gd name="T4" fmla="*/ 58 w 269"/>
                <a:gd name="T5" fmla="*/ 48 h 106"/>
                <a:gd name="T6" fmla="*/ 77 w 269"/>
                <a:gd name="T7" fmla="*/ 58 h 106"/>
                <a:gd name="T8" fmla="*/ 96 w 269"/>
                <a:gd name="T9" fmla="*/ 77 h 106"/>
                <a:gd name="T10" fmla="*/ 106 w 269"/>
                <a:gd name="T11" fmla="*/ 77 h 106"/>
                <a:gd name="T12" fmla="*/ 125 w 269"/>
                <a:gd name="T13" fmla="*/ 86 h 106"/>
                <a:gd name="T14" fmla="*/ 144 w 269"/>
                <a:gd name="T15" fmla="*/ 86 h 106"/>
                <a:gd name="T16" fmla="*/ 173 w 269"/>
                <a:gd name="T17" fmla="*/ 86 h 106"/>
                <a:gd name="T18" fmla="*/ 192 w 269"/>
                <a:gd name="T19" fmla="*/ 86 h 106"/>
                <a:gd name="T20" fmla="*/ 221 w 269"/>
                <a:gd name="T21" fmla="*/ 67 h 106"/>
                <a:gd name="T22" fmla="*/ 230 w 269"/>
                <a:gd name="T23" fmla="*/ 58 h 106"/>
                <a:gd name="T24" fmla="*/ 240 w 269"/>
                <a:gd name="T25" fmla="*/ 38 h 106"/>
                <a:gd name="T26" fmla="*/ 250 w 269"/>
                <a:gd name="T27" fmla="*/ 19 h 106"/>
                <a:gd name="T28" fmla="*/ 259 w 269"/>
                <a:gd name="T29" fmla="*/ 0 h 106"/>
                <a:gd name="T30" fmla="*/ 259 w 269"/>
                <a:gd name="T31" fmla="*/ 0 h 106"/>
                <a:gd name="T32" fmla="*/ 269 w 269"/>
                <a:gd name="T33" fmla="*/ 0 h 106"/>
                <a:gd name="T34" fmla="*/ 269 w 269"/>
                <a:gd name="T35" fmla="*/ 0 h 106"/>
                <a:gd name="T36" fmla="*/ 269 w 269"/>
                <a:gd name="T37" fmla="*/ 10 h 106"/>
                <a:gd name="T38" fmla="*/ 269 w 269"/>
                <a:gd name="T39" fmla="*/ 29 h 106"/>
                <a:gd name="T40" fmla="*/ 259 w 269"/>
                <a:gd name="T41" fmla="*/ 58 h 106"/>
                <a:gd name="T42" fmla="*/ 240 w 269"/>
                <a:gd name="T43" fmla="*/ 77 h 106"/>
                <a:gd name="T44" fmla="*/ 230 w 269"/>
                <a:gd name="T45" fmla="*/ 86 h 106"/>
                <a:gd name="T46" fmla="*/ 211 w 269"/>
                <a:gd name="T47" fmla="*/ 96 h 106"/>
                <a:gd name="T48" fmla="*/ 202 w 269"/>
                <a:gd name="T49" fmla="*/ 106 h 106"/>
                <a:gd name="T50" fmla="*/ 163 w 269"/>
                <a:gd name="T51" fmla="*/ 106 h 106"/>
                <a:gd name="T52" fmla="*/ 134 w 269"/>
                <a:gd name="T53" fmla="*/ 106 h 106"/>
                <a:gd name="T54" fmla="*/ 106 w 269"/>
                <a:gd name="T55" fmla="*/ 96 h 106"/>
                <a:gd name="T56" fmla="*/ 86 w 269"/>
                <a:gd name="T57" fmla="*/ 86 h 106"/>
                <a:gd name="T58" fmla="*/ 67 w 269"/>
                <a:gd name="T59" fmla="*/ 67 h 106"/>
                <a:gd name="T60" fmla="*/ 48 w 269"/>
                <a:gd name="T61" fmla="*/ 58 h 106"/>
                <a:gd name="T62" fmla="*/ 10 w 269"/>
                <a:gd name="T63" fmla="*/ 29 h 106"/>
                <a:gd name="T64" fmla="*/ 0 w 269"/>
                <a:gd name="T65" fmla="*/ 19 h 106"/>
                <a:gd name="T66" fmla="*/ 0 w 269"/>
                <a:gd name="T67" fmla="*/ 19 h 106"/>
                <a:gd name="T68" fmla="*/ 0 w 269"/>
                <a:gd name="T69" fmla="*/ 10 h 106"/>
                <a:gd name="T70" fmla="*/ 10 w 269"/>
                <a:gd name="T71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9" h="106">
                  <a:moveTo>
                    <a:pt x="10" y="10"/>
                  </a:moveTo>
                  <a:lnTo>
                    <a:pt x="10" y="10"/>
                  </a:lnTo>
                  <a:lnTo>
                    <a:pt x="19" y="19"/>
                  </a:lnTo>
                  <a:lnTo>
                    <a:pt x="29" y="29"/>
                  </a:lnTo>
                  <a:lnTo>
                    <a:pt x="48" y="38"/>
                  </a:lnTo>
                  <a:lnTo>
                    <a:pt x="58" y="48"/>
                  </a:lnTo>
                  <a:lnTo>
                    <a:pt x="67" y="58"/>
                  </a:lnTo>
                  <a:lnTo>
                    <a:pt x="77" y="58"/>
                  </a:lnTo>
                  <a:lnTo>
                    <a:pt x="86" y="67"/>
                  </a:lnTo>
                  <a:lnTo>
                    <a:pt x="96" y="77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25" y="77"/>
                  </a:lnTo>
                  <a:lnTo>
                    <a:pt x="125" y="86"/>
                  </a:lnTo>
                  <a:lnTo>
                    <a:pt x="134" y="86"/>
                  </a:lnTo>
                  <a:lnTo>
                    <a:pt x="144" y="86"/>
                  </a:lnTo>
                  <a:lnTo>
                    <a:pt x="163" y="8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2" y="86"/>
                  </a:lnTo>
                  <a:lnTo>
                    <a:pt x="202" y="77"/>
                  </a:lnTo>
                  <a:lnTo>
                    <a:pt x="221" y="67"/>
                  </a:lnTo>
                  <a:lnTo>
                    <a:pt x="221" y="67"/>
                  </a:lnTo>
                  <a:lnTo>
                    <a:pt x="230" y="58"/>
                  </a:lnTo>
                  <a:lnTo>
                    <a:pt x="230" y="48"/>
                  </a:lnTo>
                  <a:lnTo>
                    <a:pt x="240" y="38"/>
                  </a:lnTo>
                  <a:lnTo>
                    <a:pt x="250" y="29"/>
                  </a:lnTo>
                  <a:lnTo>
                    <a:pt x="250" y="19"/>
                  </a:lnTo>
                  <a:lnTo>
                    <a:pt x="259" y="1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9" y="29"/>
                  </a:lnTo>
                  <a:lnTo>
                    <a:pt x="259" y="38"/>
                  </a:lnTo>
                  <a:lnTo>
                    <a:pt x="259" y="58"/>
                  </a:lnTo>
                  <a:lnTo>
                    <a:pt x="250" y="67"/>
                  </a:lnTo>
                  <a:lnTo>
                    <a:pt x="240" y="77"/>
                  </a:lnTo>
                  <a:lnTo>
                    <a:pt x="230" y="86"/>
                  </a:lnTo>
                  <a:lnTo>
                    <a:pt x="230" y="86"/>
                  </a:lnTo>
                  <a:lnTo>
                    <a:pt x="221" y="96"/>
                  </a:lnTo>
                  <a:lnTo>
                    <a:pt x="211" y="96"/>
                  </a:lnTo>
                  <a:lnTo>
                    <a:pt x="211" y="106"/>
                  </a:lnTo>
                  <a:lnTo>
                    <a:pt x="202" y="106"/>
                  </a:lnTo>
                  <a:lnTo>
                    <a:pt x="182" y="106"/>
                  </a:lnTo>
                  <a:lnTo>
                    <a:pt x="163" y="106"/>
                  </a:lnTo>
                  <a:lnTo>
                    <a:pt x="154" y="106"/>
                  </a:lnTo>
                  <a:lnTo>
                    <a:pt x="134" y="106"/>
                  </a:lnTo>
                  <a:lnTo>
                    <a:pt x="125" y="106"/>
                  </a:lnTo>
                  <a:lnTo>
                    <a:pt x="106" y="96"/>
                  </a:lnTo>
                  <a:lnTo>
                    <a:pt x="96" y="96"/>
                  </a:lnTo>
                  <a:lnTo>
                    <a:pt x="86" y="86"/>
                  </a:lnTo>
                  <a:lnTo>
                    <a:pt x="77" y="77"/>
                  </a:lnTo>
                  <a:lnTo>
                    <a:pt x="67" y="67"/>
                  </a:lnTo>
                  <a:lnTo>
                    <a:pt x="58" y="67"/>
                  </a:lnTo>
                  <a:lnTo>
                    <a:pt x="48" y="58"/>
                  </a:lnTo>
                  <a:lnTo>
                    <a:pt x="29" y="38"/>
                  </a:lnTo>
                  <a:lnTo>
                    <a:pt x="10" y="2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7" name="Freeform 213"/>
            <p:cNvSpPr>
              <a:spLocks/>
            </p:cNvSpPr>
            <p:nvPr/>
          </p:nvSpPr>
          <p:spPr bwMode="auto">
            <a:xfrm>
              <a:off x="3014" y="2323"/>
              <a:ext cx="77" cy="106"/>
            </a:xfrm>
            <a:custGeom>
              <a:avLst/>
              <a:gdLst>
                <a:gd name="T0" fmla="*/ 67 w 77"/>
                <a:gd name="T1" fmla="*/ 0 h 106"/>
                <a:gd name="T2" fmla="*/ 67 w 77"/>
                <a:gd name="T3" fmla="*/ 0 h 106"/>
                <a:gd name="T4" fmla="*/ 67 w 77"/>
                <a:gd name="T5" fmla="*/ 19 h 106"/>
                <a:gd name="T6" fmla="*/ 77 w 77"/>
                <a:gd name="T7" fmla="*/ 29 h 106"/>
                <a:gd name="T8" fmla="*/ 77 w 77"/>
                <a:gd name="T9" fmla="*/ 38 h 106"/>
                <a:gd name="T10" fmla="*/ 67 w 77"/>
                <a:gd name="T11" fmla="*/ 38 h 106"/>
                <a:gd name="T12" fmla="*/ 67 w 77"/>
                <a:gd name="T13" fmla="*/ 48 h 106"/>
                <a:gd name="T14" fmla="*/ 67 w 77"/>
                <a:gd name="T15" fmla="*/ 67 h 106"/>
                <a:gd name="T16" fmla="*/ 58 w 77"/>
                <a:gd name="T17" fmla="*/ 67 h 106"/>
                <a:gd name="T18" fmla="*/ 58 w 77"/>
                <a:gd name="T19" fmla="*/ 77 h 106"/>
                <a:gd name="T20" fmla="*/ 48 w 77"/>
                <a:gd name="T21" fmla="*/ 77 h 106"/>
                <a:gd name="T22" fmla="*/ 39 w 77"/>
                <a:gd name="T23" fmla="*/ 86 h 106"/>
                <a:gd name="T24" fmla="*/ 29 w 77"/>
                <a:gd name="T25" fmla="*/ 96 h 106"/>
                <a:gd name="T26" fmla="*/ 19 w 77"/>
                <a:gd name="T27" fmla="*/ 106 h 106"/>
                <a:gd name="T28" fmla="*/ 10 w 77"/>
                <a:gd name="T29" fmla="*/ 106 h 106"/>
                <a:gd name="T30" fmla="*/ 10 w 77"/>
                <a:gd name="T31" fmla="*/ 106 h 106"/>
                <a:gd name="T32" fmla="*/ 10 w 77"/>
                <a:gd name="T33" fmla="*/ 106 h 106"/>
                <a:gd name="T34" fmla="*/ 10 w 77"/>
                <a:gd name="T35" fmla="*/ 106 h 106"/>
                <a:gd name="T36" fmla="*/ 0 w 77"/>
                <a:gd name="T37" fmla="*/ 96 h 106"/>
                <a:gd name="T38" fmla="*/ 0 w 77"/>
                <a:gd name="T39" fmla="*/ 96 h 106"/>
                <a:gd name="T40" fmla="*/ 0 w 77"/>
                <a:gd name="T41" fmla="*/ 96 h 106"/>
                <a:gd name="T42" fmla="*/ 0 w 77"/>
                <a:gd name="T43" fmla="*/ 96 h 106"/>
                <a:gd name="T44" fmla="*/ 0 w 77"/>
                <a:gd name="T45" fmla="*/ 86 h 106"/>
                <a:gd name="T46" fmla="*/ 0 w 77"/>
                <a:gd name="T47" fmla="*/ 86 h 106"/>
                <a:gd name="T48" fmla="*/ 0 w 77"/>
                <a:gd name="T49" fmla="*/ 86 h 106"/>
                <a:gd name="T50" fmla="*/ 0 w 77"/>
                <a:gd name="T51" fmla="*/ 86 h 106"/>
                <a:gd name="T52" fmla="*/ 0 w 77"/>
                <a:gd name="T53" fmla="*/ 77 h 106"/>
                <a:gd name="T54" fmla="*/ 10 w 77"/>
                <a:gd name="T55" fmla="*/ 77 h 106"/>
                <a:gd name="T56" fmla="*/ 19 w 77"/>
                <a:gd name="T57" fmla="*/ 77 h 106"/>
                <a:gd name="T58" fmla="*/ 29 w 77"/>
                <a:gd name="T59" fmla="*/ 67 h 106"/>
                <a:gd name="T60" fmla="*/ 29 w 77"/>
                <a:gd name="T61" fmla="*/ 58 h 106"/>
                <a:gd name="T62" fmla="*/ 39 w 77"/>
                <a:gd name="T63" fmla="*/ 48 h 106"/>
                <a:gd name="T64" fmla="*/ 48 w 77"/>
                <a:gd name="T65" fmla="*/ 48 h 106"/>
                <a:gd name="T66" fmla="*/ 48 w 77"/>
                <a:gd name="T67" fmla="*/ 38 h 106"/>
                <a:gd name="T68" fmla="*/ 48 w 77"/>
                <a:gd name="T69" fmla="*/ 38 h 106"/>
                <a:gd name="T70" fmla="*/ 48 w 77"/>
                <a:gd name="T71" fmla="*/ 29 h 106"/>
                <a:gd name="T72" fmla="*/ 58 w 77"/>
                <a:gd name="T73" fmla="*/ 29 h 106"/>
                <a:gd name="T74" fmla="*/ 58 w 77"/>
                <a:gd name="T75" fmla="*/ 19 h 106"/>
                <a:gd name="T76" fmla="*/ 58 w 77"/>
                <a:gd name="T77" fmla="*/ 19 h 106"/>
                <a:gd name="T78" fmla="*/ 48 w 77"/>
                <a:gd name="T79" fmla="*/ 10 h 106"/>
                <a:gd name="T80" fmla="*/ 48 w 77"/>
                <a:gd name="T81" fmla="*/ 10 h 106"/>
                <a:gd name="T82" fmla="*/ 48 w 77"/>
                <a:gd name="T83" fmla="*/ 0 h 106"/>
                <a:gd name="T84" fmla="*/ 48 w 77"/>
                <a:gd name="T85" fmla="*/ 0 h 106"/>
                <a:gd name="T86" fmla="*/ 48 w 77"/>
                <a:gd name="T87" fmla="*/ 0 h 106"/>
                <a:gd name="T88" fmla="*/ 58 w 77"/>
                <a:gd name="T89" fmla="*/ 0 h 106"/>
                <a:gd name="T90" fmla="*/ 58 w 77"/>
                <a:gd name="T91" fmla="*/ 0 h 106"/>
                <a:gd name="T92" fmla="*/ 58 w 77"/>
                <a:gd name="T93" fmla="*/ 0 h 106"/>
                <a:gd name="T94" fmla="*/ 58 w 77"/>
                <a:gd name="T95" fmla="*/ 0 h 106"/>
                <a:gd name="T96" fmla="*/ 67 w 77"/>
                <a:gd name="T97" fmla="*/ 0 h 106"/>
                <a:gd name="T98" fmla="*/ 67 w 77"/>
                <a:gd name="T99" fmla="*/ 0 h 106"/>
                <a:gd name="T100" fmla="*/ 67 w 77"/>
                <a:gd name="T10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" h="106">
                  <a:moveTo>
                    <a:pt x="67" y="0"/>
                  </a:moveTo>
                  <a:lnTo>
                    <a:pt x="67" y="0"/>
                  </a:lnTo>
                  <a:lnTo>
                    <a:pt x="67" y="19"/>
                  </a:lnTo>
                  <a:lnTo>
                    <a:pt x="77" y="29"/>
                  </a:lnTo>
                  <a:lnTo>
                    <a:pt x="77" y="38"/>
                  </a:lnTo>
                  <a:lnTo>
                    <a:pt x="67" y="38"/>
                  </a:lnTo>
                  <a:lnTo>
                    <a:pt x="67" y="48"/>
                  </a:lnTo>
                  <a:lnTo>
                    <a:pt x="67" y="67"/>
                  </a:lnTo>
                  <a:lnTo>
                    <a:pt x="58" y="67"/>
                  </a:lnTo>
                  <a:lnTo>
                    <a:pt x="58" y="77"/>
                  </a:lnTo>
                  <a:lnTo>
                    <a:pt x="48" y="77"/>
                  </a:lnTo>
                  <a:lnTo>
                    <a:pt x="39" y="86"/>
                  </a:lnTo>
                  <a:lnTo>
                    <a:pt x="29" y="96"/>
                  </a:lnTo>
                  <a:lnTo>
                    <a:pt x="19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10" y="77"/>
                  </a:lnTo>
                  <a:lnTo>
                    <a:pt x="19" y="77"/>
                  </a:lnTo>
                  <a:lnTo>
                    <a:pt x="29" y="67"/>
                  </a:lnTo>
                  <a:lnTo>
                    <a:pt x="29" y="58"/>
                  </a:lnTo>
                  <a:lnTo>
                    <a:pt x="39" y="48"/>
                  </a:lnTo>
                  <a:lnTo>
                    <a:pt x="48" y="4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29"/>
                  </a:lnTo>
                  <a:lnTo>
                    <a:pt x="58" y="2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8" name="Freeform 214"/>
            <p:cNvSpPr>
              <a:spLocks/>
            </p:cNvSpPr>
            <p:nvPr/>
          </p:nvSpPr>
          <p:spPr bwMode="auto">
            <a:xfrm>
              <a:off x="3149" y="1872"/>
              <a:ext cx="115" cy="249"/>
            </a:xfrm>
            <a:custGeom>
              <a:avLst/>
              <a:gdLst>
                <a:gd name="T0" fmla="*/ 0 w 115"/>
                <a:gd name="T1" fmla="*/ 0 h 249"/>
                <a:gd name="T2" fmla="*/ 0 w 115"/>
                <a:gd name="T3" fmla="*/ 0 h 249"/>
                <a:gd name="T4" fmla="*/ 9 w 115"/>
                <a:gd name="T5" fmla="*/ 9 h 249"/>
                <a:gd name="T6" fmla="*/ 19 w 115"/>
                <a:gd name="T7" fmla="*/ 19 h 249"/>
                <a:gd name="T8" fmla="*/ 38 w 115"/>
                <a:gd name="T9" fmla="*/ 29 h 249"/>
                <a:gd name="T10" fmla="*/ 57 w 115"/>
                <a:gd name="T11" fmla="*/ 48 h 249"/>
                <a:gd name="T12" fmla="*/ 67 w 115"/>
                <a:gd name="T13" fmla="*/ 57 h 249"/>
                <a:gd name="T14" fmla="*/ 76 w 115"/>
                <a:gd name="T15" fmla="*/ 67 h 249"/>
                <a:gd name="T16" fmla="*/ 76 w 115"/>
                <a:gd name="T17" fmla="*/ 67 h 249"/>
                <a:gd name="T18" fmla="*/ 86 w 115"/>
                <a:gd name="T19" fmla="*/ 77 h 249"/>
                <a:gd name="T20" fmla="*/ 96 w 115"/>
                <a:gd name="T21" fmla="*/ 86 h 249"/>
                <a:gd name="T22" fmla="*/ 96 w 115"/>
                <a:gd name="T23" fmla="*/ 96 h 249"/>
                <a:gd name="T24" fmla="*/ 105 w 115"/>
                <a:gd name="T25" fmla="*/ 105 h 249"/>
                <a:gd name="T26" fmla="*/ 105 w 115"/>
                <a:gd name="T27" fmla="*/ 125 h 249"/>
                <a:gd name="T28" fmla="*/ 115 w 115"/>
                <a:gd name="T29" fmla="*/ 134 h 249"/>
                <a:gd name="T30" fmla="*/ 115 w 115"/>
                <a:gd name="T31" fmla="*/ 153 h 249"/>
                <a:gd name="T32" fmla="*/ 115 w 115"/>
                <a:gd name="T33" fmla="*/ 163 h 249"/>
                <a:gd name="T34" fmla="*/ 115 w 115"/>
                <a:gd name="T35" fmla="*/ 173 h 249"/>
                <a:gd name="T36" fmla="*/ 115 w 115"/>
                <a:gd name="T37" fmla="*/ 182 h 249"/>
                <a:gd name="T38" fmla="*/ 115 w 115"/>
                <a:gd name="T39" fmla="*/ 192 h 249"/>
                <a:gd name="T40" fmla="*/ 115 w 115"/>
                <a:gd name="T41" fmla="*/ 201 h 249"/>
                <a:gd name="T42" fmla="*/ 115 w 115"/>
                <a:gd name="T43" fmla="*/ 201 h 249"/>
                <a:gd name="T44" fmla="*/ 105 w 115"/>
                <a:gd name="T45" fmla="*/ 230 h 249"/>
                <a:gd name="T46" fmla="*/ 76 w 115"/>
                <a:gd name="T47" fmla="*/ 249 h 249"/>
                <a:gd name="T48" fmla="*/ 76 w 115"/>
                <a:gd name="T49" fmla="*/ 249 h 249"/>
                <a:gd name="T50" fmla="*/ 76 w 115"/>
                <a:gd name="T51" fmla="*/ 249 h 249"/>
                <a:gd name="T52" fmla="*/ 67 w 115"/>
                <a:gd name="T53" fmla="*/ 249 h 249"/>
                <a:gd name="T54" fmla="*/ 67 w 115"/>
                <a:gd name="T55" fmla="*/ 249 h 249"/>
                <a:gd name="T56" fmla="*/ 67 w 115"/>
                <a:gd name="T57" fmla="*/ 249 h 249"/>
                <a:gd name="T58" fmla="*/ 67 w 115"/>
                <a:gd name="T59" fmla="*/ 249 h 249"/>
                <a:gd name="T60" fmla="*/ 67 w 115"/>
                <a:gd name="T61" fmla="*/ 249 h 249"/>
                <a:gd name="T62" fmla="*/ 67 w 115"/>
                <a:gd name="T63" fmla="*/ 240 h 249"/>
                <a:gd name="T64" fmla="*/ 67 w 115"/>
                <a:gd name="T65" fmla="*/ 240 h 249"/>
                <a:gd name="T66" fmla="*/ 67 w 115"/>
                <a:gd name="T67" fmla="*/ 240 h 249"/>
                <a:gd name="T68" fmla="*/ 67 w 115"/>
                <a:gd name="T69" fmla="*/ 240 h 249"/>
                <a:gd name="T70" fmla="*/ 76 w 115"/>
                <a:gd name="T71" fmla="*/ 221 h 249"/>
                <a:gd name="T72" fmla="*/ 86 w 115"/>
                <a:gd name="T73" fmla="*/ 201 h 249"/>
                <a:gd name="T74" fmla="*/ 86 w 115"/>
                <a:gd name="T75" fmla="*/ 192 h 249"/>
                <a:gd name="T76" fmla="*/ 86 w 115"/>
                <a:gd name="T77" fmla="*/ 192 h 249"/>
                <a:gd name="T78" fmla="*/ 96 w 115"/>
                <a:gd name="T79" fmla="*/ 173 h 249"/>
                <a:gd name="T80" fmla="*/ 86 w 115"/>
                <a:gd name="T81" fmla="*/ 153 h 249"/>
                <a:gd name="T82" fmla="*/ 86 w 115"/>
                <a:gd name="T83" fmla="*/ 134 h 249"/>
                <a:gd name="T84" fmla="*/ 86 w 115"/>
                <a:gd name="T85" fmla="*/ 125 h 249"/>
                <a:gd name="T86" fmla="*/ 76 w 115"/>
                <a:gd name="T87" fmla="*/ 115 h 249"/>
                <a:gd name="T88" fmla="*/ 76 w 115"/>
                <a:gd name="T89" fmla="*/ 96 h 249"/>
                <a:gd name="T90" fmla="*/ 67 w 115"/>
                <a:gd name="T91" fmla="*/ 86 h 249"/>
                <a:gd name="T92" fmla="*/ 67 w 115"/>
                <a:gd name="T93" fmla="*/ 77 h 249"/>
                <a:gd name="T94" fmla="*/ 57 w 115"/>
                <a:gd name="T95" fmla="*/ 67 h 249"/>
                <a:gd name="T96" fmla="*/ 57 w 115"/>
                <a:gd name="T97" fmla="*/ 57 h 249"/>
                <a:gd name="T98" fmla="*/ 48 w 115"/>
                <a:gd name="T99" fmla="*/ 57 h 249"/>
                <a:gd name="T100" fmla="*/ 28 w 115"/>
                <a:gd name="T101" fmla="*/ 38 h 249"/>
                <a:gd name="T102" fmla="*/ 19 w 115"/>
                <a:gd name="T103" fmla="*/ 19 h 249"/>
                <a:gd name="T104" fmla="*/ 0 w 115"/>
                <a:gd name="T105" fmla="*/ 0 h 249"/>
                <a:gd name="T106" fmla="*/ 0 w 115"/>
                <a:gd name="T107" fmla="*/ 0 h 249"/>
                <a:gd name="T108" fmla="*/ 0 w 115"/>
                <a:gd name="T109" fmla="*/ 0 h 249"/>
                <a:gd name="T110" fmla="*/ 0 w 115"/>
                <a:gd name="T111" fmla="*/ 0 h 249"/>
                <a:gd name="T112" fmla="*/ 0 w 115"/>
                <a:gd name="T113" fmla="*/ 0 h 249"/>
                <a:gd name="T114" fmla="*/ 0 w 115"/>
                <a:gd name="T115" fmla="*/ 0 h 249"/>
                <a:gd name="T116" fmla="*/ 0 w 115"/>
                <a:gd name="T117" fmla="*/ 0 h 249"/>
                <a:gd name="T118" fmla="*/ 0 w 115"/>
                <a:gd name="T119" fmla="*/ 0 h 249"/>
                <a:gd name="T120" fmla="*/ 0 w 115"/>
                <a:gd name="T1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49">
                  <a:moveTo>
                    <a:pt x="0" y="0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19" y="19"/>
                  </a:lnTo>
                  <a:lnTo>
                    <a:pt x="38" y="29"/>
                  </a:lnTo>
                  <a:lnTo>
                    <a:pt x="57" y="48"/>
                  </a:lnTo>
                  <a:lnTo>
                    <a:pt x="67" y="5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86" y="77"/>
                  </a:lnTo>
                  <a:lnTo>
                    <a:pt x="96" y="86"/>
                  </a:lnTo>
                  <a:lnTo>
                    <a:pt x="96" y="96"/>
                  </a:lnTo>
                  <a:lnTo>
                    <a:pt x="105" y="105"/>
                  </a:lnTo>
                  <a:lnTo>
                    <a:pt x="105" y="125"/>
                  </a:lnTo>
                  <a:lnTo>
                    <a:pt x="115" y="134"/>
                  </a:lnTo>
                  <a:lnTo>
                    <a:pt x="115" y="153"/>
                  </a:lnTo>
                  <a:lnTo>
                    <a:pt x="115" y="163"/>
                  </a:lnTo>
                  <a:lnTo>
                    <a:pt x="115" y="173"/>
                  </a:lnTo>
                  <a:lnTo>
                    <a:pt x="115" y="182"/>
                  </a:lnTo>
                  <a:lnTo>
                    <a:pt x="115" y="192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05" y="230"/>
                  </a:lnTo>
                  <a:lnTo>
                    <a:pt x="76" y="249"/>
                  </a:lnTo>
                  <a:lnTo>
                    <a:pt x="76" y="249"/>
                  </a:lnTo>
                  <a:lnTo>
                    <a:pt x="76" y="249"/>
                  </a:lnTo>
                  <a:lnTo>
                    <a:pt x="67" y="249"/>
                  </a:lnTo>
                  <a:lnTo>
                    <a:pt x="67" y="249"/>
                  </a:lnTo>
                  <a:lnTo>
                    <a:pt x="67" y="249"/>
                  </a:lnTo>
                  <a:lnTo>
                    <a:pt x="67" y="249"/>
                  </a:lnTo>
                  <a:lnTo>
                    <a:pt x="67" y="249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76" y="221"/>
                  </a:lnTo>
                  <a:lnTo>
                    <a:pt x="86" y="201"/>
                  </a:lnTo>
                  <a:lnTo>
                    <a:pt x="86" y="192"/>
                  </a:lnTo>
                  <a:lnTo>
                    <a:pt x="86" y="192"/>
                  </a:lnTo>
                  <a:lnTo>
                    <a:pt x="96" y="173"/>
                  </a:lnTo>
                  <a:lnTo>
                    <a:pt x="86" y="153"/>
                  </a:lnTo>
                  <a:lnTo>
                    <a:pt x="86" y="134"/>
                  </a:lnTo>
                  <a:lnTo>
                    <a:pt x="86" y="125"/>
                  </a:lnTo>
                  <a:lnTo>
                    <a:pt x="76" y="115"/>
                  </a:lnTo>
                  <a:lnTo>
                    <a:pt x="76" y="96"/>
                  </a:lnTo>
                  <a:lnTo>
                    <a:pt x="67" y="86"/>
                  </a:lnTo>
                  <a:lnTo>
                    <a:pt x="67" y="77"/>
                  </a:lnTo>
                  <a:lnTo>
                    <a:pt x="57" y="67"/>
                  </a:lnTo>
                  <a:lnTo>
                    <a:pt x="57" y="57"/>
                  </a:lnTo>
                  <a:lnTo>
                    <a:pt x="48" y="57"/>
                  </a:lnTo>
                  <a:lnTo>
                    <a:pt x="28" y="38"/>
                  </a:lnTo>
                  <a:lnTo>
                    <a:pt x="19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59" name="Freeform 215"/>
            <p:cNvSpPr>
              <a:spLocks/>
            </p:cNvSpPr>
            <p:nvPr/>
          </p:nvSpPr>
          <p:spPr bwMode="auto">
            <a:xfrm>
              <a:off x="3168" y="2083"/>
              <a:ext cx="134" cy="259"/>
            </a:xfrm>
            <a:custGeom>
              <a:avLst/>
              <a:gdLst>
                <a:gd name="T0" fmla="*/ 96 w 134"/>
                <a:gd name="T1" fmla="*/ 10 h 259"/>
                <a:gd name="T2" fmla="*/ 96 w 134"/>
                <a:gd name="T3" fmla="*/ 29 h 259"/>
                <a:gd name="T4" fmla="*/ 125 w 134"/>
                <a:gd name="T5" fmla="*/ 77 h 259"/>
                <a:gd name="T6" fmla="*/ 134 w 134"/>
                <a:gd name="T7" fmla="*/ 96 h 259"/>
                <a:gd name="T8" fmla="*/ 134 w 134"/>
                <a:gd name="T9" fmla="*/ 115 h 259"/>
                <a:gd name="T10" fmla="*/ 134 w 134"/>
                <a:gd name="T11" fmla="*/ 134 h 259"/>
                <a:gd name="T12" fmla="*/ 134 w 134"/>
                <a:gd name="T13" fmla="*/ 144 h 259"/>
                <a:gd name="T14" fmla="*/ 134 w 134"/>
                <a:gd name="T15" fmla="*/ 154 h 259"/>
                <a:gd name="T16" fmla="*/ 134 w 134"/>
                <a:gd name="T17" fmla="*/ 163 h 259"/>
                <a:gd name="T18" fmla="*/ 115 w 134"/>
                <a:gd name="T19" fmla="*/ 192 h 259"/>
                <a:gd name="T20" fmla="*/ 96 w 134"/>
                <a:gd name="T21" fmla="*/ 211 h 259"/>
                <a:gd name="T22" fmla="*/ 86 w 134"/>
                <a:gd name="T23" fmla="*/ 221 h 259"/>
                <a:gd name="T24" fmla="*/ 57 w 134"/>
                <a:gd name="T25" fmla="*/ 240 h 259"/>
                <a:gd name="T26" fmla="*/ 19 w 134"/>
                <a:gd name="T27" fmla="*/ 259 h 259"/>
                <a:gd name="T28" fmla="*/ 9 w 134"/>
                <a:gd name="T29" fmla="*/ 259 h 259"/>
                <a:gd name="T30" fmla="*/ 9 w 134"/>
                <a:gd name="T31" fmla="*/ 259 h 259"/>
                <a:gd name="T32" fmla="*/ 0 w 134"/>
                <a:gd name="T33" fmla="*/ 250 h 259"/>
                <a:gd name="T34" fmla="*/ 9 w 134"/>
                <a:gd name="T35" fmla="*/ 250 h 259"/>
                <a:gd name="T36" fmla="*/ 19 w 134"/>
                <a:gd name="T37" fmla="*/ 240 h 259"/>
                <a:gd name="T38" fmla="*/ 48 w 134"/>
                <a:gd name="T39" fmla="*/ 221 h 259"/>
                <a:gd name="T40" fmla="*/ 67 w 134"/>
                <a:gd name="T41" fmla="*/ 211 h 259"/>
                <a:gd name="T42" fmla="*/ 86 w 134"/>
                <a:gd name="T43" fmla="*/ 182 h 259"/>
                <a:gd name="T44" fmla="*/ 105 w 134"/>
                <a:gd name="T45" fmla="*/ 163 h 259"/>
                <a:gd name="T46" fmla="*/ 105 w 134"/>
                <a:gd name="T47" fmla="*/ 144 h 259"/>
                <a:gd name="T48" fmla="*/ 115 w 134"/>
                <a:gd name="T49" fmla="*/ 134 h 259"/>
                <a:gd name="T50" fmla="*/ 115 w 134"/>
                <a:gd name="T51" fmla="*/ 106 h 259"/>
                <a:gd name="T52" fmla="*/ 115 w 134"/>
                <a:gd name="T53" fmla="*/ 86 h 259"/>
                <a:gd name="T54" fmla="*/ 105 w 134"/>
                <a:gd name="T55" fmla="*/ 67 h 259"/>
                <a:gd name="T56" fmla="*/ 105 w 134"/>
                <a:gd name="T57" fmla="*/ 48 h 259"/>
                <a:gd name="T58" fmla="*/ 86 w 134"/>
                <a:gd name="T59" fmla="*/ 10 h 259"/>
                <a:gd name="T60" fmla="*/ 86 w 134"/>
                <a:gd name="T61" fmla="*/ 10 h 259"/>
                <a:gd name="T62" fmla="*/ 86 w 134"/>
                <a:gd name="T63" fmla="*/ 0 h 259"/>
                <a:gd name="T64" fmla="*/ 96 w 134"/>
                <a:gd name="T65" fmla="*/ 1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59">
                  <a:moveTo>
                    <a:pt x="96" y="10"/>
                  </a:moveTo>
                  <a:lnTo>
                    <a:pt x="96" y="10"/>
                  </a:lnTo>
                  <a:lnTo>
                    <a:pt x="96" y="19"/>
                  </a:lnTo>
                  <a:lnTo>
                    <a:pt x="96" y="29"/>
                  </a:lnTo>
                  <a:lnTo>
                    <a:pt x="115" y="48"/>
                  </a:lnTo>
                  <a:lnTo>
                    <a:pt x="125" y="77"/>
                  </a:lnTo>
                  <a:lnTo>
                    <a:pt x="125" y="86"/>
                  </a:lnTo>
                  <a:lnTo>
                    <a:pt x="134" y="96"/>
                  </a:lnTo>
                  <a:lnTo>
                    <a:pt x="134" y="106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34" y="144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4" y="163"/>
                  </a:lnTo>
                  <a:lnTo>
                    <a:pt x="134" y="163"/>
                  </a:lnTo>
                  <a:lnTo>
                    <a:pt x="125" y="182"/>
                  </a:lnTo>
                  <a:lnTo>
                    <a:pt x="115" y="192"/>
                  </a:lnTo>
                  <a:lnTo>
                    <a:pt x="105" y="202"/>
                  </a:lnTo>
                  <a:lnTo>
                    <a:pt x="96" y="211"/>
                  </a:lnTo>
                  <a:lnTo>
                    <a:pt x="86" y="221"/>
                  </a:lnTo>
                  <a:lnTo>
                    <a:pt x="86" y="221"/>
                  </a:lnTo>
                  <a:lnTo>
                    <a:pt x="67" y="230"/>
                  </a:lnTo>
                  <a:lnTo>
                    <a:pt x="57" y="240"/>
                  </a:lnTo>
                  <a:lnTo>
                    <a:pt x="48" y="250"/>
                  </a:lnTo>
                  <a:lnTo>
                    <a:pt x="19" y="259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0" y="259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9" y="250"/>
                  </a:lnTo>
                  <a:lnTo>
                    <a:pt x="9" y="240"/>
                  </a:lnTo>
                  <a:lnTo>
                    <a:pt x="19" y="240"/>
                  </a:lnTo>
                  <a:lnTo>
                    <a:pt x="38" y="230"/>
                  </a:lnTo>
                  <a:lnTo>
                    <a:pt x="48" y="221"/>
                  </a:lnTo>
                  <a:lnTo>
                    <a:pt x="57" y="211"/>
                  </a:lnTo>
                  <a:lnTo>
                    <a:pt x="67" y="211"/>
                  </a:lnTo>
                  <a:lnTo>
                    <a:pt x="77" y="202"/>
                  </a:lnTo>
                  <a:lnTo>
                    <a:pt x="86" y="182"/>
                  </a:lnTo>
                  <a:lnTo>
                    <a:pt x="96" y="173"/>
                  </a:lnTo>
                  <a:lnTo>
                    <a:pt x="105" y="163"/>
                  </a:lnTo>
                  <a:lnTo>
                    <a:pt x="105" y="154"/>
                  </a:lnTo>
                  <a:lnTo>
                    <a:pt x="105" y="144"/>
                  </a:lnTo>
                  <a:lnTo>
                    <a:pt x="115" y="144"/>
                  </a:lnTo>
                  <a:lnTo>
                    <a:pt x="115" y="134"/>
                  </a:lnTo>
                  <a:lnTo>
                    <a:pt x="115" y="125"/>
                  </a:lnTo>
                  <a:lnTo>
                    <a:pt x="115" y="106"/>
                  </a:lnTo>
                  <a:lnTo>
                    <a:pt x="115" y="96"/>
                  </a:lnTo>
                  <a:lnTo>
                    <a:pt x="115" y="86"/>
                  </a:lnTo>
                  <a:lnTo>
                    <a:pt x="115" y="77"/>
                  </a:lnTo>
                  <a:lnTo>
                    <a:pt x="105" y="67"/>
                  </a:lnTo>
                  <a:lnTo>
                    <a:pt x="105" y="58"/>
                  </a:lnTo>
                  <a:lnTo>
                    <a:pt x="105" y="48"/>
                  </a:lnTo>
                  <a:lnTo>
                    <a:pt x="96" y="29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10"/>
                  </a:lnTo>
                  <a:lnTo>
                    <a:pt x="9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0" name="Freeform 216"/>
            <p:cNvSpPr>
              <a:spLocks/>
            </p:cNvSpPr>
            <p:nvPr/>
          </p:nvSpPr>
          <p:spPr bwMode="auto">
            <a:xfrm>
              <a:off x="3062" y="2285"/>
              <a:ext cx="202" cy="115"/>
            </a:xfrm>
            <a:custGeom>
              <a:avLst/>
              <a:gdLst>
                <a:gd name="T0" fmla="*/ 202 w 202"/>
                <a:gd name="T1" fmla="*/ 9 h 115"/>
                <a:gd name="T2" fmla="*/ 202 w 202"/>
                <a:gd name="T3" fmla="*/ 9 h 115"/>
                <a:gd name="T4" fmla="*/ 192 w 202"/>
                <a:gd name="T5" fmla="*/ 28 h 115"/>
                <a:gd name="T6" fmla="*/ 192 w 202"/>
                <a:gd name="T7" fmla="*/ 48 h 115"/>
                <a:gd name="T8" fmla="*/ 183 w 202"/>
                <a:gd name="T9" fmla="*/ 57 h 115"/>
                <a:gd name="T10" fmla="*/ 183 w 202"/>
                <a:gd name="T11" fmla="*/ 67 h 115"/>
                <a:gd name="T12" fmla="*/ 173 w 202"/>
                <a:gd name="T13" fmla="*/ 76 h 115"/>
                <a:gd name="T14" fmla="*/ 154 w 202"/>
                <a:gd name="T15" fmla="*/ 86 h 115"/>
                <a:gd name="T16" fmla="*/ 144 w 202"/>
                <a:gd name="T17" fmla="*/ 86 h 115"/>
                <a:gd name="T18" fmla="*/ 144 w 202"/>
                <a:gd name="T19" fmla="*/ 96 h 115"/>
                <a:gd name="T20" fmla="*/ 125 w 202"/>
                <a:gd name="T21" fmla="*/ 96 h 115"/>
                <a:gd name="T22" fmla="*/ 106 w 202"/>
                <a:gd name="T23" fmla="*/ 105 h 115"/>
                <a:gd name="T24" fmla="*/ 96 w 202"/>
                <a:gd name="T25" fmla="*/ 105 h 115"/>
                <a:gd name="T26" fmla="*/ 87 w 202"/>
                <a:gd name="T27" fmla="*/ 105 h 115"/>
                <a:gd name="T28" fmla="*/ 77 w 202"/>
                <a:gd name="T29" fmla="*/ 115 h 115"/>
                <a:gd name="T30" fmla="*/ 67 w 202"/>
                <a:gd name="T31" fmla="*/ 115 h 115"/>
                <a:gd name="T32" fmla="*/ 58 w 202"/>
                <a:gd name="T33" fmla="*/ 115 h 115"/>
                <a:gd name="T34" fmla="*/ 39 w 202"/>
                <a:gd name="T35" fmla="*/ 115 h 115"/>
                <a:gd name="T36" fmla="*/ 29 w 202"/>
                <a:gd name="T37" fmla="*/ 115 h 115"/>
                <a:gd name="T38" fmla="*/ 19 w 202"/>
                <a:gd name="T39" fmla="*/ 115 h 115"/>
                <a:gd name="T40" fmla="*/ 10 w 202"/>
                <a:gd name="T41" fmla="*/ 115 h 115"/>
                <a:gd name="T42" fmla="*/ 0 w 202"/>
                <a:gd name="T43" fmla="*/ 115 h 115"/>
                <a:gd name="T44" fmla="*/ 0 w 202"/>
                <a:gd name="T45" fmla="*/ 105 h 115"/>
                <a:gd name="T46" fmla="*/ 0 w 202"/>
                <a:gd name="T47" fmla="*/ 105 h 115"/>
                <a:gd name="T48" fmla="*/ 0 w 202"/>
                <a:gd name="T49" fmla="*/ 105 h 115"/>
                <a:gd name="T50" fmla="*/ 0 w 202"/>
                <a:gd name="T51" fmla="*/ 96 h 115"/>
                <a:gd name="T52" fmla="*/ 0 w 202"/>
                <a:gd name="T53" fmla="*/ 96 h 115"/>
                <a:gd name="T54" fmla="*/ 0 w 202"/>
                <a:gd name="T55" fmla="*/ 96 h 115"/>
                <a:gd name="T56" fmla="*/ 10 w 202"/>
                <a:gd name="T57" fmla="*/ 96 h 115"/>
                <a:gd name="T58" fmla="*/ 19 w 202"/>
                <a:gd name="T59" fmla="*/ 96 h 115"/>
                <a:gd name="T60" fmla="*/ 29 w 202"/>
                <a:gd name="T61" fmla="*/ 96 h 115"/>
                <a:gd name="T62" fmla="*/ 39 w 202"/>
                <a:gd name="T63" fmla="*/ 96 h 115"/>
                <a:gd name="T64" fmla="*/ 48 w 202"/>
                <a:gd name="T65" fmla="*/ 96 h 115"/>
                <a:gd name="T66" fmla="*/ 67 w 202"/>
                <a:gd name="T67" fmla="*/ 96 h 115"/>
                <a:gd name="T68" fmla="*/ 77 w 202"/>
                <a:gd name="T69" fmla="*/ 96 h 115"/>
                <a:gd name="T70" fmla="*/ 87 w 202"/>
                <a:gd name="T71" fmla="*/ 96 h 115"/>
                <a:gd name="T72" fmla="*/ 96 w 202"/>
                <a:gd name="T73" fmla="*/ 86 h 115"/>
                <a:gd name="T74" fmla="*/ 106 w 202"/>
                <a:gd name="T75" fmla="*/ 86 h 115"/>
                <a:gd name="T76" fmla="*/ 115 w 202"/>
                <a:gd name="T77" fmla="*/ 86 h 115"/>
                <a:gd name="T78" fmla="*/ 125 w 202"/>
                <a:gd name="T79" fmla="*/ 76 h 115"/>
                <a:gd name="T80" fmla="*/ 144 w 202"/>
                <a:gd name="T81" fmla="*/ 67 h 115"/>
                <a:gd name="T82" fmla="*/ 154 w 202"/>
                <a:gd name="T83" fmla="*/ 57 h 115"/>
                <a:gd name="T84" fmla="*/ 173 w 202"/>
                <a:gd name="T85" fmla="*/ 28 h 115"/>
                <a:gd name="T86" fmla="*/ 183 w 202"/>
                <a:gd name="T87" fmla="*/ 19 h 115"/>
                <a:gd name="T88" fmla="*/ 192 w 202"/>
                <a:gd name="T89" fmla="*/ 9 h 115"/>
                <a:gd name="T90" fmla="*/ 192 w 202"/>
                <a:gd name="T91" fmla="*/ 0 h 115"/>
                <a:gd name="T92" fmla="*/ 192 w 202"/>
                <a:gd name="T93" fmla="*/ 0 h 115"/>
                <a:gd name="T94" fmla="*/ 192 w 202"/>
                <a:gd name="T95" fmla="*/ 0 h 115"/>
                <a:gd name="T96" fmla="*/ 192 w 202"/>
                <a:gd name="T97" fmla="*/ 0 h 115"/>
                <a:gd name="T98" fmla="*/ 202 w 202"/>
                <a:gd name="T99" fmla="*/ 0 h 115"/>
                <a:gd name="T100" fmla="*/ 202 w 202"/>
                <a:gd name="T101" fmla="*/ 9 h 115"/>
                <a:gd name="T102" fmla="*/ 202 w 202"/>
                <a:gd name="T103" fmla="*/ 9 h 115"/>
                <a:gd name="T104" fmla="*/ 202 w 202"/>
                <a:gd name="T105" fmla="*/ 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" h="115">
                  <a:moveTo>
                    <a:pt x="202" y="9"/>
                  </a:moveTo>
                  <a:lnTo>
                    <a:pt x="202" y="9"/>
                  </a:lnTo>
                  <a:lnTo>
                    <a:pt x="192" y="28"/>
                  </a:lnTo>
                  <a:lnTo>
                    <a:pt x="192" y="48"/>
                  </a:lnTo>
                  <a:lnTo>
                    <a:pt x="183" y="57"/>
                  </a:lnTo>
                  <a:lnTo>
                    <a:pt x="183" y="67"/>
                  </a:lnTo>
                  <a:lnTo>
                    <a:pt x="173" y="76"/>
                  </a:lnTo>
                  <a:lnTo>
                    <a:pt x="154" y="86"/>
                  </a:lnTo>
                  <a:lnTo>
                    <a:pt x="144" y="86"/>
                  </a:lnTo>
                  <a:lnTo>
                    <a:pt x="144" y="96"/>
                  </a:lnTo>
                  <a:lnTo>
                    <a:pt x="125" y="96"/>
                  </a:lnTo>
                  <a:lnTo>
                    <a:pt x="106" y="105"/>
                  </a:lnTo>
                  <a:lnTo>
                    <a:pt x="96" y="105"/>
                  </a:lnTo>
                  <a:lnTo>
                    <a:pt x="87" y="105"/>
                  </a:lnTo>
                  <a:lnTo>
                    <a:pt x="77" y="115"/>
                  </a:lnTo>
                  <a:lnTo>
                    <a:pt x="67" y="115"/>
                  </a:lnTo>
                  <a:lnTo>
                    <a:pt x="58" y="115"/>
                  </a:lnTo>
                  <a:lnTo>
                    <a:pt x="39" y="115"/>
                  </a:lnTo>
                  <a:lnTo>
                    <a:pt x="29" y="115"/>
                  </a:lnTo>
                  <a:lnTo>
                    <a:pt x="19" y="115"/>
                  </a:lnTo>
                  <a:lnTo>
                    <a:pt x="10" y="115"/>
                  </a:lnTo>
                  <a:lnTo>
                    <a:pt x="0" y="11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0" y="96"/>
                  </a:lnTo>
                  <a:lnTo>
                    <a:pt x="19" y="96"/>
                  </a:lnTo>
                  <a:lnTo>
                    <a:pt x="29" y="96"/>
                  </a:lnTo>
                  <a:lnTo>
                    <a:pt x="39" y="96"/>
                  </a:lnTo>
                  <a:lnTo>
                    <a:pt x="48" y="96"/>
                  </a:lnTo>
                  <a:lnTo>
                    <a:pt x="67" y="96"/>
                  </a:lnTo>
                  <a:lnTo>
                    <a:pt x="77" y="96"/>
                  </a:lnTo>
                  <a:lnTo>
                    <a:pt x="87" y="96"/>
                  </a:lnTo>
                  <a:lnTo>
                    <a:pt x="96" y="86"/>
                  </a:lnTo>
                  <a:lnTo>
                    <a:pt x="106" y="86"/>
                  </a:lnTo>
                  <a:lnTo>
                    <a:pt x="115" y="86"/>
                  </a:lnTo>
                  <a:lnTo>
                    <a:pt x="125" y="76"/>
                  </a:lnTo>
                  <a:lnTo>
                    <a:pt x="144" y="67"/>
                  </a:lnTo>
                  <a:lnTo>
                    <a:pt x="154" y="57"/>
                  </a:lnTo>
                  <a:lnTo>
                    <a:pt x="173" y="28"/>
                  </a:lnTo>
                  <a:lnTo>
                    <a:pt x="183" y="19"/>
                  </a:lnTo>
                  <a:lnTo>
                    <a:pt x="192" y="9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202" y="0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1" name="Freeform 217"/>
            <p:cNvSpPr>
              <a:spLocks/>
            </p:cNvSpPr>
            <p:nvPr/>
          </p:nvSpPr>
          <p:spPr bwMode="auto">
            <a:xfrm>
              <a:off x="2390" y="1920"/>
              <a:ext cx="77" cy="201"/>
            </a:xfrm>
            <a:custGeom>
              <a:avLst/>
              <a:gdLst>
                <a:gd name="T0" fmla="*/ 77 w 77"/>
                <a:gd name="T1" fmla="*/ 9 h 201"/>
                <a:gd name="T2" fmla="*/ 77 w 77"/>
                <a:gd name="T3" fmla="*/ 9 h 201"/>
                <a:gd name="T4" fmla="*/ 67 w 77"/>
                <a:gd name="T5" fmla="*/ 9 h 201"/>
                <a:gd name="T6" fmla="*/ 58 w 77"/>
                <a:gd name="T7" fmla="*/ 19 h 201"/>
                <a:gd name="T8" fmla="*/ 58 w 77"/>
                <a:gd name="T9" fmla="*/ 19 h 201"/>
                <a:gd name="T10" fmla="*/ 48 w 77"/>
                <a:gd name="T11" fmla="*/ 29 h 201"/>
                <a:gd name="T12" fmla="*/ 39 w 77"/>
                <a:gd name="T13" fmla="*/ 38 h 201"/>
                <a:gd name="T14" fmla="*/ 39 w 77"/>
                <a:gd name="T15" fmla="*/ 48 h 201"/>
                <a:gd name="T16" fmla="*/ 29 w 77"/>
                <a:gd name="T17" fmla="*/ 48 h 201"/>
                <a:gd name="T18" fmla="*/ 29 w 77"/>
                <a:gd name="T19" fmla="*/ 57 h 201"/>
                <a:gd name="T20" fmla="*/ 29 w 77"/>
                <a:gd name="T21" fmla="*/ 67 h 201"/>
                <a:gd name="T22" fmla="*/ 19 w 77"/>
                <a:gd name="T23" fmla="*/ 77 h 201"/>
                <a:gd name="T24" fmla="*/ 19 w 77"/>
                <a:gd name="T25" fmla="*/ 86 h 201"/>
                <a:gd name="T26" fmla="*/ 19 w 77"/>
                <a:gd name="T27" fmla="*/ 96 h 201"/>
                <a:gd name="T28" fmla="*/ 19 w 77"/>
                <a:gd name="T29" fmla="*/ 105 h 201"/>
                <a:gd name="T30" fmla="*/ 19 w 77"/>
                <a:gd name="T31" fmla="*/ 125 h 201"/>
                <a:gd name="T32" fmla="*/ 19 w 77"/>
                <a:gd name="T33" fmla="*/ 134 h 201"/>
                <a:gd name="T34" fmla="*/ 29 w 77"/>
                <a:gd name="T35" fmla="*/ 144 h 201"/>
                <a:gd name="T36" fmla="*/ 39 w 77"/>
                <a:gd name="T37" fmla="*/ 163 h 201"/>
                <a:gd name="T38" fmla="*/ 48 w 77"/>
                <a:gd name="T39" fmla="*/ 173 h 201"/>
                <a:gd name="T40" fmla="*/ 67 w 77"/>
                <a:gd name="T41" fmla="*/ 192 h 201"/>
                <a:gd name="T42" fmla="*/ 67 w 77"/>
                <a:gd name="T43" fmla="*/ 201 h 201"/>
                <a:gd name="T44" fmla="*/ 67 w 77"/>
                <a:gd name="T45" fmla="*/ 201 h 201"/>
                <a:gd name="T46" fmla="*/ 67 w 77"/>
                <a:gd name="T47" fmla="*/ 201 h 201"/>
                <a:gd name="T48" fmla="*/ 67 w 77"/>
                <a:gd name="T49" fmla="*/ 201 h 201"/>
                <a:gd name="T50" fmla="*/ 67 w 77"/>
                <a:gd name="T51" fmla="*/ 201 h 201"/>
                <a:gd name="T52" fmla="*/ 58 w 77"/>
                <a:gd name="T53" fmla="*/ 201 h 201"/>
                <a:gd name="T54" fmla="*/ 58 w 77"/>
                <a:gd name="T55" fmla="*/ 201 h 201"/>
                <a:gd name="T56" fmla="*/ 58 w 77"/>
                <a:gd name="T57" fmla="*/ 201 h 201"/>
                <a:gd name="T58" fmla="*/ 39 w 77"/>
                <a:gd name="T59" fmla="*/ 182 h 201"/>
                <a:gd name="T60" fmla="*/ 19 w 77"/>
                <a:gd name="T61" fmla="*/ 173 h 201"/>
                <a:gd name="T62" fmla="*/ 10 w 77"/>
                <a:gd name="T63" fmla="*/ 153 h 201"/>
                <a:gd name="T64" fmla="*/ 10 w 77"/>
                <a:gd name="T65" fmla="*/ 134 h 201"/>
                <a:gd name="T66" fmla="*/ 0 w 77"/>
                <a:gd name="T67" fmla="*/ 125 h 201"/>
                <a:gd name="T68" fmla="*/ 0 w 77"/>
                <a:gd name="T69" fmla="*/ 115 h 201"/>
                <a:gd name="T70" fmla="*/ 10 w 77"/>
                <a:gd name="T71" fmla="*/ 105 h 201"/>
                <a:gd name="T72" fmla="*/ 10 w 77"/>
                <a:gd name="T73" fmla="*/ 96 h 201"/>
                <a:gd name="T74" fmla="*/ 10 w 77"/>
                <a:gd name="T75" fmla="*/ 77 h 201"/>
                <a:gd name="T76" fmla="*/ 10 w 77"/>
                <a:gd name="T77" fmla="*/ 67 h 201"/>
                <a:gd name="T78" fmla="*/ 19 w 77"/>
                <a:gd name="T79" fmla="*/ 57 h 201"/>
                <a:gd name="T80" fmla="*/ 19 w 77"/>
                <a:gd name="T81" fmla="*/ 48 h 201"/>
                <a:gd name="T82" fmla="*/ 29 w 77"/>
                <a:gd name="T83" fmla="*/ 48 h 201"/>
                <a:gd name="T84" fmla="*/ 29 w 77"/>
                <a:gd name="T85" fmla="*/ 38 h 201"/>
                <a:gd name="T86" fmla="*/ 39 w 77"/>
                <a:gd name="T87" fmla="*/ 29 h 201"/>
                <a:gd name="T88" fmla="*/ 48 w 77"/>
                <a:gd name="T89" fmla="*/ 19 h 201"/>
                <a:gd name="T90" fmla="*/ 58 w 77"/>
                <a:gd name="T91" fmla="*/ 9 h 201"/>
                <a:gd name="T92" fmla="*/ 67 w 77"/>
                <a:gd name="T93" fmla="*/ 9 h 201"/>
                <a:gd name="T94" fmla="*/ 67 w 77"/>
                <a:gd name="T95" fmla="*/ 0 h 201"/>
                <a:gd name="T96" fmla="*/ 77 w 77"/>
                <a:gd name="T97" fmla="*/ 0 h 201"/>
                <a:gd name="T98" fmla="*/ 77 w 77"/>
                <a:gd name="T99" fmla="*/ 0 h 201"/>
                <a:gd name="T100" fmla="*/ 77 w 77"/>
                <a:gd name="T101" fmla="*/ 0 h 201"/>
                <a:gd name="T102" fmla="*/ 77 w 77"/>
                <a:gd name="T103" fmla="*/ 0 h 201"/>
                <a:gd name="T104" fmla="*/ 77 w 77"/>
                <a:gd name="T105" fmla="*/ 0 h 201"/>
                <a:gd name="T106" fmla="*/ 77 w 77"/>
                <a:gd name="T107" fmla="*/ 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" h="201">
                  <a:moveTo>
                    <a:pt x="77" y="9"/>
                  </a:moveTo>
                  <a:lnTo>
                    <a:pt x="77" y="9"/>
                  </a:lnTo>
                  <a:lnTo>
                    <a:pt x="67" y="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48" y="29"/>
                  </a:lnTo>
                  <a:lnTo>
                    <a:pt x="39" y="38"/>
                  </a:lnTo>
                  <a:lnTo>
                    <a:pt x="39" y="48"/>
                  </a:lnTo>
                  <a:lnTo>
                    <a:pt x="29" y="48"/>
                  </a:lnTo>
                  <a:lnTo>
                    <a:pt x="29" y="57"/>
                  </a:lnTo>
                  <a:lnTo>
                    <a:pt x="29" y="67"/>
                  </a:lnTo>
                  <a:lnTo>
                    <a:pt x="19" y="77"/>
                  </a:lnTo>
                  <a:lnTo>
                    <a:pt x="19" y="86"/>
                  </a:lnTo>
                  <a:lnTo>
                    <a:pt x="19" y="96"/>
                  </a:lnTo>
                  <a:lnTo>
                    <a:pt x="19" y="105"/>
                  </a:lnTo>
                  <a:lnTo>
                    <a:pt x="19" y="125"/>
                  </a:lnTo>
                  <a:lnTo>
                    <a:pt x="19" y="134"/>
                  </a:lnTo>
                  <a:lnTo>
                    <a:pt x="29" y="144"/>
                  </a:lnTo>
                  <a:lnTo>
                    <a:pt x="39" y="163"/>
                  </a:lnTo>
                  <a:lnTo>
                    <a:pt x="48" y="173"/>
                  </a:lnTo>
                  <a:lnTo>
                    <a:pt x="67" y="192"/>
                  </a:lnTo>
                  <a:lnTo>
                    <a:pt x="67" y="201"/>
                  </a:lnTo>
                  <a:lnTo>
                    <a:pt x="67" y="201"/>
                  </a:lnTo>
                  <a:lnTo>
                    <a:pt x="67" y="201"/>
                  </a:lnTo>
                  <a:lnTo>
                    <a:pt x="67" y="201"/>
                  </a:lnTo>
                  <a:lnTo>
                    <a:pt x="67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39" y="182"/>
                  </a:lnTo>
                  <a:lnTo>
                    <a:pt x="19" y="173"/>
                  </a:lnTo>
                  <a:lnTo>
                    <a:pt x="10" y="153"/>
                  </a:lnTo>
                  <a:lnTo>
                    <a:pt x="10" y="134"/>
                  </a:lnTo>
                  <a:lnTo>
                    <a:pt x="0" y="125"/>
                  </a:lnTo>
                  <a:lnTo>
                    <a:pt x="0" y="115"/>
                  </a:lnTo>
                  <a:lnTo>
                    <a:pt x="10" y="105"/>
                  </a:lnTo>
                  <a:lnTo>
                    <a:pt x="10" y="96"/>
                  </a:lnTo>
                  <a:lnTo>
                    <a:pt x="10" y="77"/>
                  </a:lnTo>
                  <a:lnTo>
                    <a:pt x="10" y="67"/>
                  </a:lnTo>
                  <a:lnTo>
                    <a:pt x="19" y="57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9" y="38"/>
                  </a:lnTo>
                  <a:lnTo>
                    <a:pt x="39" y="29"/>
                  </a:lnTo>
                  <a:lnTo>
                    <a:pt x="48" y="19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2" name="Freeform 218"/>
            <p:cNvSpPr>
              <a:spLocks/>
            </p:cNvSpPr>
            <p:nvPr/>
          </p:nvSpPr>
          <p:spPr bwMode="auto">
            <a:xfrm>
              <a:off x="2381" y="2073"/>
              <a:ext cx="144" cy="164"/>
            </a:xfrm>
            <a:custGeom>
              <a:avLst/>
              <a:gdLst>
                <a:gd name="T0" fmla="*/ 19 w 144"/>
                <a:gd name="T1" fmla="*/ 0 h 164"/>
                <a:gd name="T2" fmla="*/ 19 w 144"/>
                <a:gd name="T3" fmla="*/ 20 h 164"/>
                <a:gd name="T4" fmla="*/ 9 w 144"/>
                <a:gd name="T5" fmla="*/ 29 h 164"/>
                <a:gd name="T6" fmla="*/ 9 w 144"/>
                <a:gd name="T7" fmla="*/ 39 h 164"/>
                <a:gd name="T8" fmla="*/ 9 w 144"/>
                <a:gd name="T9" fmla="*/ 48 h 164"/>
                <a:gd name="T10" fmla="*/ 19 w 144"/>
                <a:gd name="T11" fmla="*/ 58 h 164"/>
                <a:gd name="T12" fmla="*/ 28 w 144"/>
                <a:gd name="T13" fmla="*/ 77 h 164"/>
                <a:gd name="T14" fmla="*/ 28 w 144"/>
                <a:gd name="T15" fmla="*/ 87 h 164"/>
                <a:gd name="T16" fmla="*/ 48 w 144"/>
                <a:gd name="T17" fmla="*/ 106 h 164"/>
                <a:gd name="T18" fmla="*/ 67 w 144"/>
                <a:gd name="T19" fmla="*/ 116 h 164"/>
                <a:gd name="T20" fmla="*/ 96 w 144"/>
                <a:gd name="T21" fmla="*/ 125 h 164"/>
                <a:gd name="T22" fmla="*/ 115 w 144"/>
                <a:gd name="T23" fmla="*/ 144 h 164"/>
                <a:gd name="T24" fmla="*/ 124 w 144"/>
                <a:gd name="T25" fmla="*/ 154 h 164"/>
                <a:gd name="T26" fmla="*/ 134 w 144"/>
                <a:gd name="T27" fmla="*/ 154 h 164"/>
                <a:gd name="T28" fmla="*/ 134 w 144"/>
                <a:gd name="T29" fmla="*/ 164 h 164"/>
                <a:gd name="T30" fmla="*/ 144 w 144"/>
                <a:gd name="T31" fmla="*/ 164 h 164"/>
                <a:gd name="T32" fmla="*/ 134 w 144"/>
                <a:gd name="T33" fmla="*/ 164 h 164"/>
                <a:gd name="T34" fmla="*/ 134 w 144"/>
                <a:gd name="T35" fmla="*/ 164 h 164"/>
                <a:gd name="T36" fmla="*/ 124 w 144"/>
                <a:gd name="T37" fmla="*/ 164 h 164"/>
                <a:gd name="T38" fmla="*/ 115 w 144"/>
                <a:gd name="T39" fmla="*/ 164 h 164"/>
                <a:gd name="T40" fmla="*/ 105 w 144"/>
                <a:gd name="T41" fmla="*/ 164 h 164"/>
                <a:gd name="T42" fmla="*/ 57 w 144"/>
                <a:gd name="T43" fmla="*/ 135 h 164"/>
                <a:gd name="T44" fmla="*/ 38 w 144"/>
                <a:gd name="T45" fmla="*/ 116 h 164"/>
                <a:gd name="T46" fmla="*/ 19 w 144"/>
                <a:gd name="T47" fmla="*/ 96 h 164"/>
                <a:gd name="T48" fmla="*/ 9 w 144"/>
                <a:gd name="T49" fmla="*/ 77 h 164"/>
                <a:gd name="T50" fmla="*/ 9 w 144"/>
                <a:gd name="T51" fmla="*/ 77 h 164"/>
                <a:gd name="T52" fmla="*/ 0 w 144"/>
                <a:gd name="T53" fmla="*/ 58 h 164"/>
                <a:gd name="T54" fmla="*/ 0 w 144"/>
                <a:gd name="T55" fmla="*/ 39 h 164"/>
                <a:gd name="T56" fmla="*/ 9 w 144"/>
                <a:gd name="T57" fmla="*/ 29 h 164"/>
                <a:gd name="T58" fmla="*/ 9 w 144"/>
                <a:gd name="T59" fmla="*/ 20 h 164"/>
                <a:gd name="T60" fmla="*/ 19 w 144"/>
                <a:gd name="T61" fmla="*/ 0 h 164"/>
                <a:gd name="T62" fmla="*/ 19 w 144"/>
                <a:gd name="T63" fmla="*/ 0 h 164"/>
                <a:gd name="T64" fmla="*/ 19 w 144"/>
                <a:gd name="T65" fmla="*/ 0 h 164"/>
                <a:gd name="T66" fmla="*/ 19 w 144"/>
                <a:gd name="T6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4" h="164">
                  <a:moveTo>
                    <a:pt x="19" y="0"/>
                  </a:moveTo>
                  <a:lnTo>
                    <a:pt x="19" y="0"/>
                  </a:lnTo>
                  <a:lnTo>
                    <a:pt x="19" y="1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9" y="2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58"/>
                  </a:lnTo>
                  <a:lnTo>
                    <a:pt x="19" y="58"/>
                  </a:lnTo>
                  <a:lnTo>
                    <a:pt x="19" y="68"/>
                  </a:lnTo>
                  <a:lnTo>
                    <a:pt x="28" y="7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8" y="96"/>
                  </a:lnTo>
                  <a:lnTo>
                    <a:pt x="48" y="106"/>
                  </a:lnTo>
                  <a:lnTo>
                    <a:pt x="57" y="106"/>
                  </a:lnTo>
                  <a:lnTo>
                    <a:pt x="67" y="116"/>
                  </a:lnTo>
                  <a:lnTo>
                    <a:pt x="76" y="125"/>
                  </a:lnTo>
                  <a:lnTo>
                    <a:pt x="96" y="125"/>
                  </a:lnTo>
                  <a:lnTo>
                    <a:pt x="115" y="135"/>
                  </a:lnTo>
                  <a:lnTo>
                    <a:pt x="115" y="144"/>
                  </a:lnTo>
                  <a:lnTo>
                    <a:pt x="124" y="144"/>
                  </a:lnTo>
                  <a:lnTo>
                    <a:pt x="124" y="154"/>
                  </a:lnTo>
                  <a:lnTo>
                    <a:pt x="124" y="154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4" y="164"/>
                  </a:lnTo>
                  <a:lnTo>
                    <a:pt x="144" y="164"/>
                  </a:lnTo>
                  <a:lnTo>
                    <a:pt x="144" y="164"/>
                  </a:lnTo>
                  <a:lnTo>
                    <a:pt x="144" y="164"/>
                  </a:lnTo>
                  <a:lnTo>
                    <a:pt x="134" y="164"/>
                  </a:lnTo>
                  <a:lnTo>
                    <a:pt x="134" y="164"/>
                  </a:lnTo>
                  <a:lnTo>
                    <a:pt x="134" y="164"/>
                  </a:lnTo>
                  <a:lnTo>
                    <a:pt x="134" y="164"/>
                  </a:lnTo>
                  <a:lnTo>
                    <a:pt x="124" y="164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05" y="164"/>
                  </a:lnTo>
                  <a:lnTo>
                    <a:pt x="105" y="164"/>
                  </a:lnTo>
                  <a:lnTo>
                    <a:pt x="76" y="144"/>
                  </a:lnTo>
                  <a:lnTo>
                    <a:pt x="57" y="135"/>
                  </a:lnTo>
                  <a:lnTo>
                    <a:pt x="48" y="125"/>
                  </a:lnTo>
                  <a:lnTo>
                    <a:pt x="38" y="116"/>
                  </a:lnTo>
                  <a:lnTo>
                    <a:pt x="28" y="106"/>
                  </a:lnTo>
                  <a:lnTo>
                    <a:pt x="19" y="96"/>
                  </a:lnTo>
                  <a:lnTo>
                    <a:pt x="9" y="8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6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9" y="29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3" name="Freeform 219"/>
            <p:cNvSpPr>
              <a:spLocks/>
            </p:cNvSpPr>
            <p:nvPr/>
          </p:nvSpPr>
          <p:spPr bwMode="auto">
            <a:xfrm>
              <a:off x="2438" y="2208"/>
              <a:ext cx="231" cy="192"/>
            </a:xfrm>
            <a:custGeom>
              <a:avLst/>
              <a:gdLst>
                <a:gd name="T0" fmla="*/ 10 w 231"/>
                <a:gd name="T1" fmla="*/ 9 h 192"/>
                <a:gd name="T2" fmla="*/ 19 w 231"/>
                <a:gd name="T3" fmla="*/ 38 h 192"/>
                <a:gd name="T4" fmla="*/ 29 w 231"/>
                <a:gd name="T5" fmla="*/ 67 h 192"/>
                <a:gd name="T6" fmla="*/ 39 w 231"/>
                <a:gd name="T7" fmla="*/ 86 h 192"/>
                <a:gd name="T8" fmla="*/ 58 w 231"/>
                <a:gd name="T9" fmla="*/ 105 h 192"/>
                <a:gd name="T10" fmla="*/ 67 w 231"/>
                <a:gd name="T11" fmla="*/ 115 h 192"/>
                <a:gd name="T12" fmla="*/ 87 w 231"/>
                <a:gd name="T13" fmla="*/ 125 h 192"/>
                <a:gd name="T14" fmla="*/ 106 w 231"/>
                <a:gd name="T15" fmla="*/ 134 h 192"/>
                <a:gd name="T16" fmla="*/ 135 w 231"/>
                <a:gd name="T17" fmla="*/ 153 h 192"/>
                <a:gd name="T18" fmla="*/ 173 w 231"/>
                <a:gd name="T19" fmla="*/ 163 h 192"/>
                <a:gd name="T20" fmla="*/ 192 w 231"/>
                <a:gd name="T21" fmla="*/ 173 h 192"/>
                <a:gd name="T22" fmla="*/ 202 w 231"/>
                <a:gd name="T23" fmla="*/ 182 h 192"/>
                <a:gd name="T24" fmla="*/ 221 w 231"/>
                <a:gd name="T25" fmla="*/ 192 h 192"/>
                <a:gd name="T26" fmla="*/ 231 w 231"/>
                <a:gd name="T27" fmla="*/ 192 h 192"/>
                <a:gd name="T28" fmla="*/ 231 w 231"/>
                <a:gd name="T29" fmla="*/ 192 h 192"/>
                <a:gd name="T30" fmla="*/ 231 w 231"/>
                <a:gd name="T31" fmla="*/ 192 h 192"/>
                <a:gd name="T32" fmla="*/ 231 w 231"/>
                <a:gd name="T33" fmla="*/ 192 h 192"/>
                <a:gd name="T34" fmla="*/ 231 w 231"/>
                <a:gd name="T35" fmla="*/ 192 h 192"/>
                <a:gd name="T36" fmla="*/ 211 w 231"/>
                <a:gd name="T37" fmla="*/ 192 h 192"/>
                <a:gd name="T38" fmla="*/ 173 w 231"/>
                <a:gd name="T39" fmla="*/ 192 h 192"/>
                <a:gd name="T40" fmla="*/ 154 w 231"/>
                <a:gd name="T41" fmla="*/ 192 h 192"/>
                <a:gd name="T42" fmla="*/ 125 w 231"/>
                <a:gd name="T43" fmla="*/ 182 h 192"/>
                <a:gd name="T44" fmla="*/ 96 w 231"/>
                <a:gd name="T45" fmla="*/ 163 h 192"/>
                <a:gd name="T46" fmla="*/ 77 w 231"/>
                <a:gd name="T47" fmla="*/ 153 h 192"/>
                <a:gd name="T48" fmla="*/ 58 w 231"/>
                <a:gd name="T49" fmla="*/ 134 h 192"/>
                <a:gd name="T50" fmla="*/ 48 w 231"/>
                <a:gd name="T51" fmla="*/ 125 h 192"/>
                <a:gd name="T52" fmla="*/ 39 w 231"/>
                <a:gd name="T53" fmla="*/ 105 h 192"/>
                <a:gd name="T54" fmla="*/ 19 w 231"/>
                <a:gd name="T55" fmla="*/ 77 h 192"/>
                <a:gd name="T56" fmla="*/ 10 w 231"/>
                <a:gd name="T57" fmla="*/ 48 h 192"/>
                <a:gd name="T58" fmla="*/ 0 w 231"/>
                <a:gd name="T59" fmla="*/ 9 h 192"/>
                <a:gd name="T60" fmla="*/ 0 w 231"/>
                <a:gd name="T61" fmla="*/ 0 h 192"/>
                <a:gd name="T62" fmla="*/ 0 w 231"/>
                <a:gd name="T63" fmla="*/ 0 h 192"/>
                <a:gd name="T64" fmla="*/ 10 w 231"/>
                <a:gd name="T65" fmla="*/ 0 h 192"/>
                <a:gd name="T66" fmla="*/ 10 w 231"/>
                <a:gd name="T67" fmla="*/ 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1" h="192">
                  <a:moveTo>
                    <a:pt x="10" y="9"/>
                  </a:moveTo>
                  <a:lnTo>
                    <a:pt x="10" y="9"/>
                  </a:lnTo>
                  <a:lnTo>
                    <a:pt x="10" y="19"/>
                  </a:lnTo>
                  <a:lnTo>
                    <a:pt x="19" y="38"/>
                  </a:lnTo>
                  <a:lnTo>
                    <a:pt x="19" y="57"/>
                  </a:lnTo>
                  <a:lnTo>
                    <a:pt x="29" y="67"/>
                  </a:lnTo>
                  <a:lnTo>
                    <a:pt x="39" y="77"/>
                  </a:lnTo>
                  <a:lnTo>
                    <a:pt x="39" y="86"/>
                  </a:lnTo>
                  <a:lnTo>
                    <a:pt x="48" y="96"/>
                  </a:lnTo>
                  <a:lnTo>
                    <a:pt x="58" y="105"/>
                  </a:lnTo>
                  <a:lnTo>
                    <a:pt x="67" y="105"/>
                  </a:lnTo>
                  <a:lnTo>
                    <a:pt x="67" y="115"/>
                  </a:lnTo>
                  <a:lnTo>
                    <a:pt x="77" y="115"/>
                  </a:lnTo>
                  <a:lnTo>
                    <a:pt x="87" y="125"/>
                  </a:lnTo>
                  <a:lnTo>
                    <a:pt x="96" y="134"/>
                  </a:lnTo>
                  <a:lnTo>
                    <a:pt x="106" y="134"/>
                  </a:lnTo>
                  <a:lnTo>
                    <a:pt x="115" y="144"/>
                  </a:lnTo>
                  <a:lnTo>
                    <a:pt x="135" y="153"/>
                  </a:lnTo>
                  <a:lnTo>
                    <a:pt x="163" y="163"/>
                  </a:lnTo>
                  <a:lnTo>
                    <a:pt x="173" y="163"/>
                  </a:lnTo>
                  <a:lnTo>
                    <a:pt x="183" y="173"/>
                  </a:lnTo>
                  <a:lnTo>
                    <a:pt x="192" y="173"/>
                  </a:lnTo>
                  <a:lnTo>
                    <a:pt x="202" y="182"/>
                  </a:lnTo>
                  <a:lnTo>
                    <a:pt x="202" y="182"/>
                  </a:lnTo>
                  <a:lnTo>
                    <a:pt x="211" y="182"/>
                  </a:lnTo>
                  <a:lnTo>
                    <a:pt x="221" y="192"/>
                  </a:lnTo>
                  <a:lnTo>
                    <a:pt x="22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21" y="192"/>
                  </a:lnTo>
                  <a:lnTo>
                    <a:pt x="211" y="192"/>
                  </a:lnTo>
                  <a:lnTo>
                    <a:pt x="192" y="192"/>
                  </a:lnTo>
                  <a:lnTo>
                    <a:pt x="173" y="192"/>
                  </a:lnTo>
                  <a:lnTo>
                    <a:pt x="163" y="192"/>
                  </a:lnTo>
                  <a:lnTo>
                    <a:pt x="154" y="192"/>
                  </a:lnTo>
                  <a:lnTo>
                    <a:pt x="135" y="182"/>
                  </a:lnTo>
                  <a:lnTo>
                    <a:pt x="125" y="182"/>
                  </a:lnTo>
                  <a:lnTo>
                    <a:pt x="106" y="173"/>
                  </a:lnTo>
                  <a:lnTo>
                    <a:pt x="96" y="163"/>
                  </a:lnTo>
                  <a:lnTo>
                    <a:pt x="87" y="153"/>
                  </a:lnTo>
                  <a:lnTo>
                    <a:pt x="77" y="153"/>
                  </a:lnTo>
                  <a:lnTo>
                    <a:pt x="67" y="144"/>
                  </a:lnTo>
                  <a:lnTo>
                    <a:pt x="58" y="134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15"/>
                  </a:lnTo>
                  <a:lnTo>
                    <a:pt x="39" y="105"/>
                  </a:lnTo>
                  <a:lnTo>
                    <a:pt x="29" y="96"/>
                  </a:lnTo>
                  <a:lnTo>
                    <a:pt x="19" y="77"/>
                  </a:lnTo>
                  <a:lnTo>
                    <a:pt x="19" y="67"/>
                  </a:lnTo>
                  <a:lnTo>
                    <a:pt x="10" y="48"/>
                  </a:lnTo>
                  <a:lnTo>
                    <a:pt x="0" y="2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4" name="Freeform 220"/>
            <p:cNvSpPr>
              <a:spLocks/>
            </p:cNvSpPr>
            <p:nvPr/>
          </p:nvSpPr>
          <p:spPr bwMode="auto">
            <a:xfrm>
              <a:off x="2601" y="2179"/>
              <a:ext cx="39" cy="67"/>
            </a:xfrm>
            <a:custGeom>
              <a:avLst/>
              <a:gdLst>
                <a:gd name="T0" fmla="*/ 10 w 39"/>
                <a:gd name="T1" fmla="*/ 0 h 67"/>
                <a:gd name="T2" fmla="*/ 10 w 39"/>
                <a:gd name="T3" fmla="*/ 0 h 67"/>
                <a:gd name="T4" fmla="*/ 20 w 39"/>
                <a:gd name="T5" fmla="*/ 19 h 67"/>
                <a:gd name="T6" fmla="*/ 29 w 39"/>
                <a:gd name="T7" fmla="*/ 29 h 67"/>
                <a:gd name="T8" fmla="*/ 29 w 39"/>
                <a:gd name="T9" fmla="*/ 29 h 67"/>
                <a:gd name="T10" fmla="*/ 29 w 39"/>
                <a:gd name="T11" fmla="*/ 38 h 67"/>
                <a:gd name="T12" fmla="*/ 29 w 39"/>
                <a:gd name="T13" fmla="*/ 48 h 67"/>
                <a:gd name="T14" fmla="*/ 39 w 39"/>
                <a:gd name="T15" fmla="*/ 58 h 67"/>
                <a:gd name="T16" fmla="*/ 39 w 39"/>
                <a:gd name="T17" fmla="*/ 58 h 67"/>
                <a:gd name="T18" fmla="*/ 39 w 39"/>
                <a:gd name="T19" fmla="*/ 58 h 67"/>
                <a:gd name="T20" fmla="*/ 39 w 39"/>
                <a:gd name="T21" fmla="*/ 67 h 67"/>
                <a:gd name="T22" fmla="*/ 29 w 39"/>
                <a:gd name="T23" fmla="*/ 67 h 67"/>
                <a:gd name="T24" fmla="*/ 29 w 39"/>
                <a:gd name="T25" fmla="*/ 58 h 67"/>
                <a:gd name="T26" fmla="*/ 29 w 39"/>
                <a:gd name="T27" fmla="*/ 58 h 67"/>
                <a:gd name="T28" fmla="*/ 29 w 39"/>
                <a:gd name="T29" fmla="*/ 58 h 67"/>
                <a:gd name="T30" fmla="*/ 29 w 39"/>
                <a:gd name="T31" fmla="*/ 48 h 67"/>
                <a:gd name="T32" fmla="*/ 20 w 39"/>
                <a:gd name="T33" fmla="*/ 38 h 67"/>
                <a:gd name="T34" fmla="*/ 20 w 39"/>
                <a:gd name="T35" fmla="*/ 29 h 67"/>
                <a:gd name="T36" fmla="*/ 10 w 39"/>
                <a:gd name="T37" fmla="*/ 19 h 67"/>
                <a:gd name="T38" fmla="*/ 0 w 39"/>
                <a:gd name="T39" fmla="*/ 10 h 67"/>
                <a:gd name="T40" fmla="*/ 0 w 39"/>
                <a:gd name="T41" fmla="*/ 10 h 67"/>
                <a:gd name="T42" fmla="*/ 0 w 39"/>
                <a:gd name="T43" fmla="*/ 10 h 67"/>
                <a:gd name="T44" fmla="*/ 0 w 39"/>
                <a:gd name="T45" fmla="*/ 0 h 67"/>
                <a:gd name="T46" fmla="*/ 0 w 39"/>
                <a:gd name="T47" fmla="*/ 0 h 67"/>
                <a:gd name="T48" fmla="*/ 10 w 39"/>
                <a:gd name="T49" fmla="*/ 0 h 67"/>
                <a:gd name="T50" fmla="*/ 10 w 39"/>
                <a:gd name="T51" fmla="*/ 0 h 67"/>
                <a:gd name="T52" fmla="*/ 10 w 39"/>
                <a:gd name="T5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" h="67">
                  <a:moveTo>
                    <a:pt x="10" y="0"/>
                  </a:moveTo>
                  <a:lnTo>
                    <a:pt x="10" y="0"/>
                  </a:lnTo>
                  <a:lnTo>
                    <a:pt x="20" y="1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8"/>
                  </a:lnTo>
                  <a:lnTo>
                    <a:pt x="29" y="4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67"/>
                  </a:lnTo>
                  <a:lnTo>
                    <a:pt x="29" y="67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48"/>
                  </a:lnTo>
                  <a:lnTo>
                    <a:pt x="20" y="38"/>
                  </a:lnTo>
                  <a:lnTo>
                    <a:pt x="20" y="29"/>
                  </a:lnTo>
                  <a:lnTo>
                    <a:pt x="10" y="1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5" name="Freeform 221"/>
            <p:cNvSpPr>
              <a:spLocks/>
            </p:cNvSpPr>
            <p:nvPr/>
          </p:nvSpPr>
          <p:spPr bwMode="auto">
            <a:xfrm>
              <a:off x="2582" y="2198"/>
              <a:ext cx="29" cy="39"/>
            </a:xfrm>
            <a:custGeom>
              <a:avLst/>
              <a:gdLst>
                <a:gd name="T0" fmla="*/ 19 w 29"/>
                <a:gd name="T1" fmla="*/ 0 h 39"/>
                <a:gd name="T2" fmla="*/ 19 w 29"/>
                <a:gd name="T3" fmla="*/ 0 h 39"/>
                <a:gd name="T4" fmla="*/ 19 w 29"/>
                <a:gd name="T5" fmla="*/ 0 h 39"/>
                <a:gd name="T6" fmla="*/ 19 w 29"/>
                <a:gd name="T7" fmla="*/ 10 h 39"/>
                <a:gd name="T8" fmla="*/ 19 w 29"/>
                <a:gd name="T9" fmla="*/ 19 h 39"/>
                <a:gd name="T10" fmla="*/ 29 w 29"/>
                <a:gd name="T11" fmla="*/ 29 h 39"/>
                <a:gd name="T12" fmla="*/ 29 w 29"/>
                <a:gd name="T13" fmla="*/ 29 h 39"/>
                <a:gd name="T14" fmla="*/ 29 w 29"/>
                <a:gd name="T15" fmla="*/ 39 h 39"/>
                <a:gd name="T16" fmla="*/ 29 w 29"/>
                <a:gd name="T17" fmla="*/ 39 h 39"/>
                <a:gd name="T18" fmla="*/ 29 w 29"/>
                <a:gd name="T19" fmla="*/ 39 h 39"/>
                <a:gd name="T20" fmla="*/ 29 w 29"/>
                <a:gd name="T21" fmla="*/ 39 h 39"/>
                <a:gd name="T22" fmla="*/ 29 w 29"/>
                <a:gd name="T23" fmla="*/ 39 h 39"/>
                <a:gd name="T24" fmla="*/ 19 w 29"/>
                <a:gd name="T25" fmla="*/ 39 h 39"/>
                <a:gd name="T26" fmla="*/ 19 w 29"/>
                <a:gd name="T27" fmla="*/ 39 h 39"/>
                <a:gd name="T28" fmla="*/ 19 w 29"/>
                <a:gd name="T29" fmla="*/ 39 h 39"/>
                <a:gd name="T30" fmla="*/ 19 w 29"/>
                <a:gd name="T31" fmla="*/ 29 h 39"/>
                <a:gd name="T32" fmla="*/ 10 w 29"/>
                <a:gd name="T33" fmla="*/ 19 h 39"/>
                <a:gd name="T34" fmla="*/ 10 w 29"/>
                <a:gd name="T35" fmla="*/ 19 h 39"/>
                <a:gd name="T36" fmla="*/ 0 w 29"/>
                <a:gd name="T37" fmla="*/ 10 h 39"/>
                <a:gd name="T38" fmla="*/ 0 w 29"/>
                <a:gd name="T39" fmla="*/ 10 h 39"/>
                <a:gd name="T40" fmla="*/ 0 w 29"/>
                <a:gd name="T41" fmla="*/ 0 h 39"/>
                <a:gd name="T42" fmla="*/ 0 w 29"/>
                <a:gd name="T43" fmla="*/ 0 h 39"/>
                <a:gd name="T44" fmla="*/ 0 w 29"/>
                <a:gd name="T45" fmla="*/ 0 h 39"/>
                <a:gd name="T46" fmla="*/ 10 w 29"/>
                <a:gd name="T47" fmla="*/ 0 h 39"/>
                <a:gd name="T48" fmla="*/ 10 w 29"/>
                <a:gd name="T49" fmla="*/ 0 h 39"/>
                <a:gd name="T50" fmla="*/ 10 w 29"/>
                <a:gd name="T51" fmla="*/ 0 h 39"/>
                <a:gd name="T52" fmla="*/ 10 w 29"/>
                <a:gd name="T53" fmla="*/ 0 h 39"/>
                <a:gd name="T54" fmla="*/ 10 w 29"/>
                <a:gd name="T55" fmla="*/ 0 h 39"/>
                <a:gd name="T56" fmla="*/ 10 w 29"/>
                <a:gd name="T57" fmla="*/ 0 h 39"/>
                <a:gd name="T58" fmla="*/ 19 w 29"/>
                <a:gd name="T5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" h="39">
                  <a:moveTo>
                    <a:pt x="19" y="0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2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6" name="Freeform 222"/>
            <p:cNvSpPr>
              <a:spLocks/>
            </p:cNvSpPr>
            <p:nvPr/>
          </p:nvSpPr>
          <p:spPr bwMode="auto">
            <a:xfrm>
              <a:off x="3033" y="2141"/>
              <a:ext cx="20" cy="48"/>
            </a:xfrm>
            <a:custGeom>
              <a:avLst/>
              <a:gdLst>
                <a:gd name="T0" fmla="*/ 20 w 20"/>
                <a:gd name="T1" fmla="*/ 9 h 48"/>
                <a:gd name="T2" fmla="*/ 20 w 20"/>
                <a:gd name="T3" fmla="*/ 9 h 48"/>
                <a:gd name="T4" fmla="*/ 20 w 20"/>
                <a:gd name="T5" fmla="*/ 19 h 48"/>
                <a:gd name="T6" fmla="*/ 20 w 20"/>
                <a:gd name="T7" fmla="*/ 28 h 48"/>
                <a:gd name="T8" fmla="*/ 10 w 20"/>
                <a:gd name="T9" fmla="*/ 38 h 48"/>
                <a:gd name="T10" fmla="*/ 10 w 20"/>
                <a:gd name="T11" fmla="*/ 48 h 48"/>
                <a:gd name="T12" fmla="*/ 10 w 20"/>
                <a:gd name="T13" fmla="*/ 48 h 48"/>
                <a:gd name="T14" fmla="*/ 10 w 20"/>
                <a:gd name="T15" fmla="*/ 48 h 48"/>
                <a:gd name="T16" fmla="*/ 0 w 20"/>
                <a:gd name="T17" fmla="*/ 48 h 48"/>
                <a:gd name="T18" fmla="*/ 0 w 20"/>
                <a:gd name="T19" fmla="*/ 48 h 48"/>
                <a:gd name="T20" fmla="*/ 0 w 20"/>
                <a:gd name="T21" fmla="*/ 48 h 48"/>
                <a:gd name="T22" fmla="*/ 0 w 20"/>
                <a:gd name="T23" fmla="*/ 48 h 48"/>
                <a:gd name="T24" fmla="*/ 0 w 20"/>
                <a:gd name="T25" fmla="*/ 38 h 48"/>
                <a:gd name="T26" fmla="*/ 0 w 20"/>
                <a:gd name="T27" fmla="*/ 38 h 48"/>
                <a:gd name="T28" fmla="*/ 0 w 20"/>
                <a:gd name="T29" fmla="*/ 38 h 48"/>
                <a:gd name="T30" fmla="*/ 0 w 20"/>
                <a:gd name="T31" fmla="*/ 19 h 48"/>
                <a:gd name="T32" fmla="*/ 10 w 20"/>
                <a:gd name="T33" fmla="*/ 9 h 48"/>
                <a:gd name="T34" fmla="*/ 10 w 20"/>
                <a:gd name="T35" fmla="*/ 9 h 48"/>
                <a:gd name="T36" fmla="*/ 10 w 20"/>
                <a:gd name="T37" fmla="*/ 0 h 48"/>
                <a:gd name="T38" fmla="*/ 10 w 20"/>
                <a:gd name="T39" fmla="*/ 0 h 48"/>
                <a:gd name="T40" fmla="*/ 20 w 20"/>
                <a:gd name="T41" fmla="*/ 0 h 48"/>
                <a:gd name="T42" fmla="*/ 20 w 20"/>
                <a:gd name="T43" fmla="*/ 0 h 48"/>
                <a:gd name="T44" fmla="*/ 20 w 20"/>
                <a:gd name="T45" fmla="*/ 9 h 48"/>
                <a:gd name="T46" fmla="*/ 20 w 20"/>
                <a:gd name="T47" fmla="*/ 9 h 48"/>
                <a:gd name="T48" fmla="*/ 20 w 20"/>
                <a:gd name="T49" fmla="*/ 9 h 48"/>
                <a:gd name="T50" fmla="*/ 20 w 20"/>
                <a:gd name="T51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48">
                  <a:moveTo>
                    <a:pt x="20" y="9"/>
                  </a:moveTo>
                  <a:lnTo>
                    <a:pt x="20" y="9"/>
                  </a:lnTo>
                  <a:lnTo>
                    <a:pt x="20" y="19"/>
                  </a:lnTo>
                  <a:lnTo>
                    <a:pt x="20" y="28"/>
                  </a:lnTo>
                  <a:lnTo>
                    <a:pt x="10" y="3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1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7" name="Freeform 223"/>
            <p:cNvSpPr>
              <a:spLocks/>
            </p:cNvSpPr>
            <p:nvPr/>
          </p:nvSpPr>
          <p:spPr bwMode="auto">
            <a:xfrm>
              <a:off x="2294" y="1747"/>
              <a:ext cx="173" cy="240"/>
            </a:xfrm>
            <a:custGeom>
              <a:avLst/>
              <a:gdLst>
                <a:gd name="T0" fmla="*/ 173 w 173"/>
                <a:gd name="T1" fmla="*/ 96 h 240"/>
                <a:gd name="T2" fmla="*/ 163 w 173"/>
                <a:gd name="T3" fmla="*/ 86 h 240"/>
                <a:gd name="T4" fmla="*/ 163 w 173"/>
                <a:gd name="T5" fmla="*/ 67 h 240"/>
                <a:gd name="T6" fmla="*/ 154 w 173"/>
                <a:gd name="T7" fmla="*/ 58 h 240"/>
                <a:gd name="T8" fmla="*/ 154 w 173"/>
                <a:gd name="T9" fmla="*/ 48 h 240"/>
                <a:gd name="T10" fmla="*/ 144 w 173"/>
                <a:gd name="T11" fmla="*/ 38 h 240"/>
                <a:gd name="T12" fmla="*/ 135 w 173"/>
                <a:gd name="T13" fmla="*/ 38 h 240"/>
                <a:gd name="T14" fmla="*/ 106 w 173"/>
                <a:gd name="T15" fmla="*/ 19 h 240"/>
                <a:gd name="T16" fmla="*/ 87 w 173"/>
                <a:gd name="T17" fmla="*/ 10 h 240"/>
                <a:gd name="T18" fmla="*/ 77 w 173"/>
                <a:gd name="T19" fmla="*/ 10 h 240"/>
                <a:gd name="T20" fmla="*/ 58 w 173"/>
                <a:gd name="T21" fmla="*/ 19 h 240"/>
                <a:gd name="T22" fmla="*/ 48 w 173"/>
                <a:gd name="T23" fmla="*/ 19 h 240"/>
                <a:gd name="T24" fmla="*/ 29 w 173"/>
                <a:gd name="T25" fmla="*/ 48 h 240"/>
                <a:gd name="T26" fmla="*/ 19 w 173"/>
                <a:gd name="T27" fmla="*/ 58 h 240"/>
                <a:gd name="T28" fmla="*/ 10 w 173"/>
                <a:gd name="T29" fmla="*/ 67 h 240"/>
                <a:gd name="T30" fmla="*/ 10 w 173"/>
                <a:gd name="T31" fmla="*/ 96 h 240"/>
                <a:gd name="T32" fmla="*/ 10 w 173"/>
                <a:gd name="T33" fmla="*/ 106 h 240"/>
                <a:gd name="T34" fmla="*/ 10 w 173"/>
                <a:gd name="T35" fmla="*/ 115 h 240"/>
                <a:gd name="T36" fmla="*/ 10 w 173"/>
                <a:gd name="T37" fmla="*/ 134 h 240"/>
                <a:gd name="T38" fmla="*/ 19 w 173"/>
                <a:gd name="T39" fmla="*/ 144 h 240"/>
                <a:gd name="T40" fmla="*/ 39 w 173"/>
                <a:gd name="T41" fmla="*/ 173 h 240"/>
                <a:gd name="T42" fmla="*/ 58 w 173"/>
                <a:gd name="T43" fmla="*/ 202 h 240"/>
                <a:gd name="T44" fmla="*/ 67 w 173"/>
                <a:gd name="T45" fmla="*/ 221 h 240"/>
                <a:gd name="T46" fmla="*/ 67 w 173"/>
                <a:gd name="T47" fmla="*/ 230 h 240"/>
                <a:gd name="T48" fmla="*/ 67 w 173"/>
                <a:gd name="T49" fmla="*/ 240 h 240"/>
                <a:gd name="T50" fmla="*/ 58 w 173"/>
                <a:gd name="T51" fmla="*/ 240 h 240"/>
                <a:gd name="T52" fmla="*/ 58 w 173"/>
                <a:gd name="T53" fmla="*/ 240 h 240"/>
                <a:gd name="T54" fmla="*/ 48 w 173"/>
                <a:gd name="T55" fmla="*/ 240 h 240"/>
                <a:gd name="T56" fmla="*/ 48 w 173"/>
                <a:gd name="T57" fmla="*/ 221 h 240"/>
                <a:gd name="T58" fmla="*/ 39 w 173"/>
                <a:gd name="T59" fmla="*/ 202 h 240"/>
                <a:gd name="T60" fmla="*/ 29 w 173"/>
                <a:gd name="T61" fmla="*/ 182 h 240"/>
                <a:gd name="T62" fmla="*/ 10 w 173"/>
                <a:gd name="T63" fmla="*/ 154 h 240"/>
                <a:gd name="T64" fmla="*/ 0 w 173"/>
                <a:gd name="T65" fmla="*/ 134 h 240"/>
                <a:gd name="T66" fmla="*/ 0 w 173"/>
                <a:gd name="T67" fmla="*/ 115 h 240"/>
                <a:gd name="T68" fmla="*/ 0 w 173"/>
                <a:gd name="T69" fmla="*/ 106 h 240"/>
                <a:gd name="T70" fmla="*/ 0 w 173"/>
                <a:gd name="T71" fmla="*/ 86 h 240"/>
                <a:gd name="T72" fmla="*/ 0 w 173"/>
                <a:gd name="T73" fmla="*/ 67 h 240"/>
                <a:gd name="T74" fmla="*/ 10 w 173"/>
                <a:gd name="T75" fmla="*/ 58 h 240"/>
                <a:gd name="T76" fmla="*/ 19 w 173"/>
                <a:gd name="T77" fmla="*/ 38 h 240"/>
                <a:gd name="T78" fmla="*/ 29 w 173"/>
                <a:gd name="T79" fmla="*/ 29 h 240"/>
                <a:gd name="T80" fmla="*/ 48 w 173"/>
                <a:gd name="T81" fmla="*/ 10 h 240"/>
                <a:gd name="T82" fmla="*/ 58 w 173"/>
                <a:gd name="T83" fmla="*/ 10 h 240"/>
                <a:gd name="T84" fmla="*/ 77 w 173"/>
                <a:gd name="T85" fmla="*/ 0 h 240"/>
                <a:gd name="T86" fmla="*/ 87 w 173"/>
                <a:gd name="T87" fmla="*/ 0 h 240"/>
                <a:gd name="T88" fmla="*/ 106 w 173"/>
                <a:gd name="T89" fmla="*/ 0 h 240"/>
                <a:gd name="T90" fmla="*/ 125 w 173"/>
                <a:gd name="T91" fmla="*/ 10 h 240"/>
                <a:gd name="T92" fmla="*/ 154 w 173"/>
                <a:gd name="T93" fmla="*/ 29 h 240"/>
                <a:gd name="T94" fmla="*/ 163 w 173"/>
                <a:gd name="T95" fmla="*/ 48 h 240"/>
                <a:gd name="T96" fmla="*/ 163 w 173"/>
                <a:gd name="T97" fmla="*/ 48 h 240"/>
                <a:gd name="T98" fmla="*/ 173 w 173"/>
                <a:gd name="T99" fmla="*/ 58 h 240"/>
                <a:gd name="T100" fmla="*/ 173 w 173"/>
                <a:gd name="T101" fmla="*/ 86 h 240"/>
                <a:gd name="T102" fmla="*/ 173 w 173"/>
                <a:gd name="T103" fmla="*/ 96 h 240"/>
                <a:gd name="T104" fmla="*/ 173 w 173"/>
                <a:gd name="T105" fmla="*/ 96 h 240"/>
                <a:gd name="T106" fmla="*/ 173 w 173"/>
                <a:gd name="T107" fmla="*/ 96 h 240"/>
                <a:gd name="T108" fmla="*/ 173 w 173"/>
                <a:gd name="T109" fmla="*/ 9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3" h="240">
                  <a:moveTo>
                    <a:pt x="173" y="96"/>
                  </a:moveTo>
                  <a:lnTo>
                    <a:pt x="173" y="96"/>
                  </a:lnTo>
                  <a:lnTo>
                    <a:pt x="163" y="86"/>
                  </a:lnTo>
                  <a:lnTo>
                    <a:pt x="163" y="86"/>
                  </a:lnTo>
                  <a:lnTo>
                    <a:pt x="163" y="77"/>
                  </a:lnTo>
                  <a:lnTo>
                    <a:pt x="163" y="67"/>
                  </a:lnTo>
                  <a:lnTo>
                    <a:pt x="154" y="58"/>
                  </a:lnTo>
                  <a:lnTo>
                    <a:pt x="154" y="58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44" y="4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35" y="38"/>
                  </a:lnTo>
                  <a:lnTo>
                    <a:pt x="115" y="19"/>
                  </a:lnTo>
                  <a:lnTo>
                    <a:pt x="106" y="19"/>
                  </a:lnTo>
                  <a:lnTo>
                    <a:pt x="106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77" y="10"/>
                  </a:lnTo>
                  <a:lnTo>
                    <a:pt x="67" y="1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48" y="19"/>
                  </a:lnTo>
                  <a:lnTo>
                    <a:pt x="48" y="29"/>
                  </a:lnTo>
                  <a:lnTo>
                    <a:pt x="29" y="48"/>
                  </a:lnTo>
                  <a:lnTo>
                    <a:pt x="19" y="48"/>
                  </a:lnTo>
                  <a:lnTo>
                    <a:pt x="19" y="58"/>
                  </a:lnTo>
                  <a:lnTo>
                    <a:pt x="19" y="67"/>
                  </a:lnTo>
                  <a:lnTo>
                    <a:pt x="10" y="67"/>
                  </a:lnTo>
                  <a:lnTo>
                    <a:pt x="10" y="7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106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0" y="125"/>
                  </a:lnTo>
                  <a:lnTo>
                    <a:pt x="10" y="134"/>
                  </a:lnTo>
                  <a:lnTo>
                    <a:pt x="19" y="134"/>
                  </a:lnTo>
                  <a:lnTo>
                    <a:pt x="19" y="144"/>
                  </a:lnTo>
                  <a:lnTo>
                    <a:pt x="29" y="154"/>
                  </a:lnTo>
                  <a:lnTo>
                    <a:pt x="39" y="173"/>
                  </a:lnTo>
                  <a:lnTo>
                    <a:pt x="48" y="192"/>
                  </a:lnTo>
                  <a:lnTo>
                    <a:pt x="58" y="202"/>
                  </a:lnTo>
                  <a:lnTo>
                    <a:pt x="58" y="211"/>
                  </a:lnTo>
                  <a:lnTo>
                    <a:pt x="67" y="221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48" y="230"/>
                  </a:lnTo>
                  <a:lnTo>
                    <a:pt x="48" y="221"/>
                  </a:lnTo>
                  <a:lnTo>
                    <a:pt x="48" y="211"/>
                  </a:lnTo>
                  <a:lnTo>
                    <a:pt x="39" y="202"/>
                  </a:lnTo>
                  <a:lnTo>
                    <a:pt x="39" y="192"/>
                  </a:lnTo>
                  <a:lnTo>
                    <a:pt x="29" y="182"/>
                  </a:lnTo>
                  <a:lnTo>
                    <a:pt x="19" y="173"/>
                  </a:lnTo>
                  <a:lnTo>
                    <a:pt x="10" y="154"/>
                  </a:lnTo>
                  <a:lnTo>
                    <a:pt x="10" y="144"/>
                  </a:lnTo>
                  <a:lnTo>
                    <a:pt x="0" y="134"/>
                  </a:lnTo>
                  <a:lnTo>
                    <a:pt x="0" y="125"/>
                  </a:lnTo>
                  <a:lnTo>
                    <a:pt x="0" y="115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6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4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9" y="29"/>
                  </a:lnTo>
                  <a:lnTo>
                    <a:pt x="39" y="19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8" y="1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10"/>
                  </a:lnTo>
                  <a:lnTo>
                    <a:pt x="125" y="10"/>
                  </a:lnTo>
                  <a:lnTo>
                    <a:pt x="144" y="29"/>
                  </a:lnTo>
                  <a:lnTo>
                    <a:pt x="154" y="29"/>
                  </a:lnTo>
                  <a:lnTo>
                    <a:pt x="154" y="38"/>
                  </a:lnTo>
                  <a:lnTo>
                    <a:pt x="163" y="48"/>
                  </a:lnTo>
                  <a:lnTo>
                    <a:pt x="163" y="48"/>
                  </a:lnTo>
                  <a:lnTo>
                    <a:pt x="163" y="48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3" y="67"/>
                  </a:lnTo>
                  <a:lnTo>
                    <a:pt x="173" y="8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8" name="Freeform 224"/>
            <p:cNvSpPr>
              <a:spLocks/>
            </p:cNvSpPr>
            <p:nvPr/>
          </p:nvSpPr>
          <p:spPr bwMode="auto">
            <a:xfrm>
              <a:off x="2323" y="1929"/>
              <a:ext cx="67" cy="183"/>
            </a:xfrm>
            <a:custGeom>
              <a:avLst/>
              <a:gdLst>
                <a:gd name="T0" fmla="*/ 29 w 67"/>
                <a:gd name="T1" fmla="*/ 0 h 183"/>
                <a:gd name="T2" fmla="*/ 38 w 67"/>
                <a:gd name="T3" fmla="*/ 10 h 183"/>
                <a:gd name="T4" fmla="*/ 29 w 67"/>
                <a:gd name="T5" fmla="*/ 39 h 183"/>
                <a:gd name="T6" fmla="*/ 19 w 67"/>
                <a:gd name="T7" fmla="*/ 68 h 183"/>
                <a:gd name="T8" fmla="*/ 10 w 67"/>
                <a:gd name="T9" fmla="*/ 106 h 183"/>
                <a:gd name="T10" fmla="*/ 10 w 67"/>
                <a:gd name="T11" fmla="*/ 125 h 183"/>
                <a:gd name="T12" fmla="*/ 10 w 67"/>
                <a:gd name="T13" fmla="*/ 135 h 183"/>
                <a:gd name="T14" fmla="*/ 10 w 67"/>
                <a:gd name="T15" fmla="*/ 144 h 183"/>
                <a:gd name="T16" fmla="*/ 19 w 67"/>
                <a:gd name="T17" fmla="*/ 154 h 183"/>
                <a:gd name="T18" fmla="*/ 29 w 67"/>
                <a:gd name="T19" fmla="*/ 164 h 183"/>
                <a:gd name="T20" fmla="*/ 38 w 67"/>
                <a:gd name="T21" fmla="*/ 164 h 183"/>
                <a:gd name="T22" fmla="*/ 48 w 67"/>
                <a:gd name="T23" fmla="*/ 173 h 183"/>
                <a:gd name="T24" fmla="*/ 58 w 67"/>
                <a:gd name="T25" fmla="*/ 173 h 183"/>
                <a:gd name="T26" fmla="*/ 67 w 67"/>
                <a:gd name="T27" fmla="*/ 173 h 183"/>
                <a:gd name="T28" fmla="*/ 67 w 67"/>
                <a:gd name="T29" fmla="*/ 173 h 183"/>
                <a:gd name="T30" fmla="*/ 67 w 67"/>
                <a:gd name="T31" fmla="*/ 173 h 183"/>
                <a:gd name="T32" fmla="*/ 67 w 67"/>
                <a:gd name="T33" fmla="*/ 183 h 183"/>
                <a:gd name="T34" fmla="*/ 58 w 67"/>
                <a:gd name="T35" fmla="*/ 183 h 183"/>
                <a:gd name="T36" fmla="*/ 58 w 67"/>
                <a:gd name="T37" fmla="*/ 183 h 183"/>
                <a:gd name="T38" fmla="*/ 38 w 67"/>
                <a:gd name="T39" fmla="*/ 183 h 183"/>
                <a:gd name="T40" fmla="*/ 29 w 67"/>
                <a:gd name="T41" fmla="*/ 183 h 183"/>
                <a:gd name="T42" fmla="*/ 19 w 67"/>
                <a:gd name="T43" fmla="*/ 183 h 183"/>
                <a:gd name="T44" fmla="*/ 10 w 67"/>
                <a:gd name="T45" fmla="*/ 173 h 183"/>
                <a:gd name="T46" fmla="*/ 0 w 67"/>
                <a:gd name="T47" fmla="*/ 164 h 183"/>
                <a:gd name="T48" fmla="*/ 0 w 67"/>
                <a:gd name="T49" fmla="*/ 154 h 183"/>
                <a:gd name="T50" fmla="*/ 0 w 67"/>
                <a:gd name="T51" fmla="*/ 144 h 183"/>
                <a:gd name="T52" fmla="*/ 0 w 67"/>
                <a:gd name="T53" fmla="*/ 116 h 183"/>
                <a:gd name="T54" fmla="*/ 10 w 67"/>
                <a:gd name="T55" fmla="*/ 96 h 183"/>
                <a:gd name="T56" fmla="*/ 19 w 67"/>
                <a:gd name="T57" fmla="*/ 68 h 183"/>
                <a:gd name="T58" fmla="*/ 29 w 67"/>
                <a:gd name="T59" fmla="*/ 39 h 183"/>
                <a:gd name="T60" fmla="*/ 29 w 67"/>
                <a:gd name="T61" fmla="*/ 29 h 183"/>
                <a:gd name="T62" fmla="*/ 29 w 67"/>
                <a:gd name="T63" fmla="*/ 0 h 183"/>
                <a:gd name="T64" fmla="*/ 29 w 67"/>
                <a:gd name="T65" fmla="*/ 0 h 183"/>
                <a:gd name="T66" fmla="*/ 29 w 67"/>
                <a:gd name="T67" fmla="*/ 0 h 183"/>
                <a:gd name="T68" fmla="*/ 29 w 67"/>
                <a:gd name="T69" fmla="*/ 0 h 183"/>
                <a:gd name="T70" fmla="*/ 29 w 67"/>
                <a:gd name="T7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83">
                  <a:moveTo>
                    <a:pt x="29" y="0"/>
                  </a:moveTo>
                  <a:lnTo>
                    <a:pt x="29" y="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29" y="29"/>
                  </a:lnTo>
                  <a:lnTo>
                    <a:pt x="29" y="39"/>
                  </a:lnTo>
                  <a:lnTo>
                    <a:pt x="29" y="48"/>
                  </a:lnTo>
                  <a:lnTo>
                    <a:pt x="19" y="68"/>
                  </a:lnTo>
                  <a:lnTo>
                    <a:pt x="10" y="96"/>
                  </a:lnTo>
                  <a:lnTo>
                    <a:pt x="10" y="106"/>
                  </a:lnTo>
                  <a:lnTo>
                    <a:pt x="10" y="116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0" y="135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8" y="173"/>
                  </a:lnTo>
                  <a:lnTo>
                    <a:pt x="58" y="173"/>
                  </a:lnTo>
                  <a:lnTo>
                    <a:pt x="58" y="173"/>
                  </a:lnTo>
                  <a:lnTo>
                    <a:pt x="58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83"/>
                  </a:lnTo>
                  <a:lnTo>
                    <a:pt x="67" y="183"/>
                  </a:lnTo>
                  <a:lnTo>
                    <a:pt x="67" y="183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48" y="183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29" y="183"/>
                  </a:lnTo>
                  <a:lnTo>
                    <a:pt x="19" y="183"/>
                  </a:lnTo>
                  <a:lnTo>
                    <a:pt x="19" y="183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0" y="164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35"/>
                  </a:lnTo>
                  <a:lnTo>
                    <a:pt x="0" y="116"/>
                  </a:lnTo>
                  <a:lnTo>
                    <a:pt x="0" y="106"/>
                  </a:lnTo>
                  <a:lnTo>
                    <a:pt x="10" y="96"/>
                  </a:lnTo>
                  <a:lnTo>
                    <a:pt x="10" y="77"/>
                  </a:lnTo>
                  <a:lnTo>
                    <a:pt x="19" y="68"/>
                  </a:lnTo>
                  <a:lnTo>
                    <a:pt x="19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29"/>
                  </a:lnTo>
                  <a:lnTo>
                    <a:pt x="29" y="2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69" name="Freeform 225"/>
            <p:cNvSpPr>
              <a:spLocks/>
            </p:cNvSpPr>
            <p:nvPr/>
          </p:nvSpPr>
          <p:spPr bwMode="auto">
            <a:xfrm>
              <a:off x="2333" y="1785"/>
              <a:ext cx="96" cy="106"/>
            </a:xfrm>
            <a:custGeom>
              <a:avLst/>
              <a:gdLst>
                <a:gd name="T0" fmla="*/ 19 w 96"/>
                <a:gd name="T1" fmla="*/ 106 h 106"/>
                <a:gd name="T2" fmla="*/ 19 w 96"/>
                <a:gd name="T3" fmla="*/ 106 h 106"/>
                <a:gd name="T4" fmla="*/ 19 w 96"/>
                <a:gd name="T5" fmla="*/ 96 h 106"/>
                <a:gd name="T6" fmla="*/ 19 w 96"/>
                <a:gd name="T7" fmla="*/ 87 h 106"/>
                <a:gd name="T8" fmla="*/ 9 w 96"/>
                <a:gd name="T9" fmla="*/ 68 h 106"/>
                <a:gd name="T10" fmla="*/ 9 w 96"/>
                <a:gd name="T11" fmla="*/ 58 h 106"/>
                <a:gd name="T12" fmla="*/ 9 w 96"/>
                <a:gd name="T13" fmla="*/ 48 h 106"/>
                <a:gd name="T14" fmla="*/ 0 w 96"/>
                <a:gd name="T15" fmla="*/ 39 h 106"/>
                <a:gd name="T16" fmla="*/ 9 w 96"/>
                <a:gd name="T17" fmla="*/ 39 h 106"/>
                <a:gd name="T18" fmla="*/ 9 w 96"/>
                <a:gd name="T19" fmla="*/ 29 h 106"/>
                <a:gd name="T20" fmla="*/ 9 w 96"/>
                <a:gd name="T21" fmla="*/ 20 h 106"/>
                <a:gd name="T22" fmla="*/ 19 w 96"/>
                <a:gd name="T23" fmla="*/ 10 h 106"/>
                <a:gd name="T24" fmla="*/ 19 w 96"/>
                <a:gd name="T25" fmla="*/ 0 h 106"/>
                <a:gd name="T26" fmla="*/ 28 w 96"/>
                <a:gd name="T27" fmla="*/ 0 h 106"/>
                <a:gd name="T28" fmla="*/ 38 w 96"/>
                <a:gd name="T29" fmla="*/ 0 h 106"/>
                <a:gd name="T30" fmla="*/ 48 w 96"/>
                <a:gd name="T31" fmla="*/ 0 h 106"/>
                <a:gd name="T32" fmla="*/ 57 w 96"/>
                <a:gd name="T33" fmla="*/ 0 h 106"/>
                <a:gd name="T34" fmla="*/ 57 w 96"/>
                <a:gd name="T35" fmla="*/ 0 h 106"/>
                <a:gd name="T36" fmla="*/ 57 w 96"/>
                <a:gd name="T37" fmla="*/ 0 h 106"/>
                <a:gd name="T38" fmla="*/ 67 w 96"/>
                <a:gd name="T39" fmla="*/ 0 h 106"/>
                <a:gd name="T40" fmla="*/ 67 w 96"/>
                <a:gd name="T41" fmla="*/ 10 h 106"/>
                <a:gd name="T42" fmla="*/ 86 w 96"/>
                <a:gd name="T43" fmla="*/ 20 h 106"/>
                <a:gd name="T44" fmla="*/ 86 w 96"/>
                <a:gd name="T45" fmla="*/ 29 h 106"/>
                <a:gd name="T46" fmla="*/ 96 w 96"/>
                <a:gd name="T47" fmla="*/ 39 h 106"/>
                <a:gd name="T48" fmla="*/ 96 w 96"/>
                <a:gd name="T49" fmla="*/ 48 h 106"/>
                <a:gd name="T50" fmla="*/ 96 w 96"/>
                <a:gd name="T51" fmla="*/ 58 h 106"/>
                <a:gd name="T52" fmla="*/ 96 w 96"/>
                <a:gd name="T53" fmla="*/ 68 h 106"/>
                <a:gd name="T54" fmla="*/ 96 w 96"/>
                <a:gd name="T55" fmla="*/ 68 h 106"/>
                <a:gd name="T56" fmla="*/ 96 w 96"/>
                <a:gd name="T57" fmla="*/ 68 h 106"/>
                <a:gd name="T58" fmla="*/ 96 w 96"/>
                <a:gd name="T59" fmla="*/ 68 h 106"/>
                <a:gd name="T60" fmla="*/ 96 w 96"/>
                <a:gd name="T61" fmla="*/ 68 h 106"/>
                <a:gd name="T62" fmla="*/ 96 w 96"/>
                <a:gd name="T63" fmla="*/ 68 h 106"/>
                <a:gd name="T64" fmla="*/ 96 w 96"/>
                <a:gd name="T65" fmla="*/ 68 h 106"/>
                <a:gd name="T66" fmla="*/ 96 w 96"/>
                <a:gd name="T67" fmla="*/ 68 h 106"/>
                <a:gd name="T68" fmla="*/ 86 w 96"/>
                <a:gd name="T69" fmla="*/ 58 h 106"/>
                <a:gd name="T70" fmla="*/ 86 w 96"/>
                <a:gd name="T71" fmla="*/ 58 h 106"/>
                <a:gd name="T72" fmla="*/ 86 w 96"/>
                <a:gd name="T73" fmla="*/ 48 h 106"/>
                <a:gd name="T74" fmla="*/ 76 w 96"/>
                <a:gd name="T75" fmla="*/ 39 h 106"/>
                <a:gd name="T76" fmla="*/ 76 w 96"/>
                <a:gd name="T77" fmla="*/ 29 h 106"/>
                <a:gd name="T78" fmla="*/ 67 w 96"/>
                <a:gd name="T79" fmla="*/ 29 h 106"/>
                <a:gd name="T80" fmla="*/ 67 w 96"/>
                <a:gd name="T81" fmla="*/ 20 h 106"/>
                <a:gd name="T82" fmla="*/ 57 w 96"/>
                <a:gd name="T83" fmla="*/ 20 h 106"/>
                <a:gd name="T84" fmla="*/ 57 w 96"/>
                <a:gd name="T85" fmla="*/ 20 h 106"/>
                <a:gd name="T86" fmla="*/ 57 w 96"/>
                <a:gd name="T87" fmla="*/ 20 h 106"/>
                <a:gd name="T88" fmla="*/ 57 w 96"/>
                <a:gd name="T89" fmla="*/ 10 h 106"/>
                <a:gd name="T90" fmla="*/ 48 w 96"/>
                <a:gd name="T91" fmla="*/ 10 h 106"/>
                <a:gd name="T92" fmla="*/ 48 w 96"/>
                <a:gd name="T93" fmla="*/ 10 h 106"/>
                <a:gd name="T94" fmla="*/ 48 w 96"/>
                <a:gd name="T95" fmla="*/ 10 h 106"/>
                <a:gd name="T96" fmla="*/ 38 w 96"/>
                <a:gd name="T97" fmla="*/ 10 h 106"/>
                <a:gd name="T98" fmla="*/ 28 w 96"/>
                <a:gd name="T99" fmla="*/ 10 h 106"/>
                <a:gd name="T100" fmla="*/ 28 w 96"/>
                <a:gd name="T101" fmla="*/ 20 h 106"/>
                <a:gd name="T102" fmla="*/ 28 w 96"/>
                <a:gd name="T103" fmla="*/ 20 h 106"/>
                <a:gd name="T104" fmla="*/ 19 w 96"/>
                <a:gd name="T105" fmla="*/ 29 h 106"/>
                <a:gd name="T106" fmla="*/ 19 w 96"/>
                <a:gd name="T107" fmla="*/ 29 h 106"/>
                <a:gd name="T108" fmla="*/ 19 w 96"/>
                <a:gd name="T109" fmla="*/ 39 h 106"/>
                <a:gd name="T110" fmla="*/ 19 w 96"/>
                <a:gd name="T111" fmla="*/ 68 h 106"/>
                <a:gd name="T112" fmla="*/ 28 w 96"/>
                <a:gd name="T113" fmla="*/ 106 h 106"/>
                <a:gd name="T114" fmla="*/ 28 w 96"/>
                <a:gd name="T115" fmla="*/ 106 h 106"/>
                <a:gd name="T116" fmla="*/ 28 w 96"/>
                <a:gd name="T117" fmla="*/ 106 h 106"/>
                <a:gd name="T118" fmla="*/ 19 w 96"/>
                <a:gd name="T119" fmla="*/ 106 h 106"/>
                <a:gd name="T120" fmla="*/ 19 w 96"/>
                <a:gd name="T121" fmla="*/ 106 h 106"/>
                <a:gd name="T122" fmla="*/ 19 w 96"/>
                <a:gd name="T12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106">
                  <a:moveTo>
                    <a:pt x="19" y="106"/>
                  </a:moveTo>
                  <a:lnTo>
                    <a:pt x="19" y="106"/>
                  </a:lnTo>
                  <a:lnTo>
                    <a:pt x="19" y="96"/>
                  </a:lnTo>
                  <a:lnTo>
                    <a:pt x="19" y="87"/>
                  </a:lnTo>
                  <a:lnTo>
                    <a:pt x="9" y="68"/>
                  </a:lnTo>
                  <a:lnTo>
                    <a:pt x="9" y="58"/>
                  </a:lnTo>
                  <a:lnTo>
                    <a:pt x="9" y="48"/>
                  </a:lnTo>
                  <a:lnTo>
                    <a:pt x="0" y="39"/>
                  </a:lnTo>
                  <a:lnTo>
                    <a:pt x="9" y="39"/>
                  </a:lnTo>
                  <a:lnTo>
                    <a:pt x="9" y="29"/>
                  </a:lnTo>
                  <a:lnTo>
                    <a:pt x="9" y="20"/>
                  </a:lnTo>
                  <a:lnTo>
                    <a:pt x="19" y="10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67" y="10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96" y="39"/>
                  </a:lnTo>
                  <a:lnTo>
                    <a:pt x="96" y="48"/>
                  </a:lnTo>
                  <a:lnTo>
                    <a:pt x="96" y="5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48"/>
                  </a:lnTo>
                  <a:lnTo>
                    <a:pt x="76" y="39"/>
                  </a:lnTo>
                  <a:lnTo>
                    <a:pt x="76" y="29"/>
                  </a:lnTo>
                  <a:lnTo>
                    <a:pt x="67" y="29"/>
                  </a:lnTo>
                  <a:lnTo>
                    <a:pt x="67" y="20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7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38" y="10"/>
                  </a:lnTo>
                  <a:lnTo>
                    <a:pt x="28" y="1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39"/>
                  </a:lnTo>
                  <a:lnTo>
                    <a:pt x="19" y="68"/>
                  </a:lnTo>
                  <a:lnTo>
                    <a:pt x="28" y="106"/>
                  </a:lnTo>
                  <a:lnTo>
                    <a:pt x="28" y="106"/>
                  </a:lnTo>
                  <a:lnTo>
                    <a:pt x="28" y="106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9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0" name="Freeform 226"/>
            <p:cNvSpPr>
              <a:spLocks/>
            </p:cNvSpPr>
            <p:nvPr/>
          </p:nvSpPr>
          <p:spPr bwMode="auto">
            <a:xfrm>
              <a:off x="2352" y="1795"/>
              <a:ext cx="48" cy="134"/>
            </a:xfrm>
            <a:custGeom>
              <a:avLst/>
              <a:gdLst>
                <a:gd name="T0" fmla="*/ 9 w 48"/>
                <a:gd name="T1" fmla="*/ 0 h 134"/>
                <a:gd name="T2" fmla="*/ 9 w 48"/>
                <a:gd name="T3" fmla="*/ 0 h 134"/>
                <a:gd name="T4" fmla="*/ 19 w 48"/>
                <a:gd name="T5" fmla="*/ 10 h 134"/>
                <a:gd name="T6" fmla="*/ 29 w 48"/>
                <a:gd name="T7" fmla="*/ 10 h 134"/>
                <a:gd name="T8" fmla="*/ 29 w 48"/>
                <a:gd name="T9" fmla="*/ 10 h 134"/>
                <a:gd name="T10" fmla="*/ 29 w 48"/>
                <a:gd name="T11" fmla="*/ 19 h 134"/>
                <a:gd name="T12" fmla="*/ 38 w 48"/>
                <a:gd name="T13" fmla="*/ 19 h 134"/>
                <a:gd name="T14" fmla="*/ 38 w 48"/>
                <a:gd name="T15" fmla="*/ 29 h 134"/>
                <a:gd name="T16" fmla="*/ 38 w 48"/>
                <a:gd name="T17" fmla="*/ 29 h 134"/>
                <a:gd name="T18" fmla="*/ 38 w 48"/>
                <a:gd name="T19" fmla="*/ 48 h 134"/>
                <a:gd name="T20" fmla="*/ 48 w 48"/>
                <a:gd name="T21" fmla="*/ 58 h 134"/>
                <a:gd name="T22" fmla="*/ 48 w 48"/>
                <a:gd name="T23" fmla="*/ 67 h 134"/>
                <a:gd name="T24" fmla="*/ 48 w 48"/>
                <a:gd name="T25" fmla="*/ 77 h 134"/>
                <a:gd name="T26" fmla="*/ 48 w 48"/>
                <a:gd name="T27" fmla="*/ 96 h 134"/>
                <a:gd name="T28" fmla="*/ 48 w 48"/>
                <a:gd name="T29" fmla="*/ 106 h 134"/>
                <a:gd name="T30" fmla="*/ 48 w 48"/>
                <a:gd name="T31" fmla="*/ 115 h 134"/>
                <a:gd name="T32" fmla="*/ 38 w 48"/>
                <a:gd name="T33" fmla="*/ 134 h 134"/>
                <a:gd name="T34" fmla="*/ 38 w 48"/>
                <a:gd name="T35" fmla="*/ 134 h 134"/>
                <a:gd name="T36" fmla="*/ 38 w 48"/>
                <a:gd name="T37" fmla="*/ 134 h 134"/>
                <a:gd name="T38" fmla="*/ 38 w 48"/>
                <a:gd name="T39" fmla="*/ 134 h 134"/>
                <a:gd name="T40" fmla="*/ 38 w 48"/>
                <a:gd name="T41" fmla="*/ 134 h 134"/>
                <a:gd name="T42" fmla="*/ 38 w 48"/>
                <a:gd name="T43" fmla="*/ 134 h 134"/>
                <a:gd name="T44" fmla="*/ 38 w 48"/>
                <a:gd name="T45" fmla="*/ 134 h 134"/>
                <a:gd name="T46" fmla="*/ 38 w 48"/>
                <a:gd name="T47" fmla="*/ 134 h 134"/>
                <a:gd name="T48" fmla="*/ 38 w 48"/>
                <a:gd name="T49" fmla="*/ 134 h 134"/>
                <a:gd name="T50" fmla="*/ 38 w 48"/>
                <a:gd name="T51" fmla="*/ 125 h 134"/>
                <a:gd name="T52" fmla="*/ 38 w 48"/>
                <a:gd name="T53" fmla="*/ 115 h 134"/>
                <a:gd name="T54" fmla="*/ 38 w 48"/>
                <a:gd name="T55" fmla="*/ 115 h 134"/>
                <a:gd name="T56" fmla="*/ 38 w 48"/>
                <a:gd name="T57" fmla="*/ 106 h 134"/>
                <a:gd name="T58" fmla="*/ 38 w 48"/>
                <a:gd name="T59" fmla="*/ 96 h 134"/>
                <a:gd name="T60" fmla="*/ 29 w 48"/>
                <a:gd name="T61" fmla="*/ 86 h 134"/>
                <a:gd name="T62" fmla="*/ 29 w 48"/>
                <a:gd name="T63" fmla="*/ 77 h 134"/>
                <a:gd name="T64" fmla="*/ 19 w 48"/>
                <a:gd name="T65" fmla="*/ 67 h 134"/>
                <a:gd name="T66" fmla="*/ 19 w 48"/>
                <a:gd name="T67" fmla="*/ 48 h 134"/>
                <a:gd name="T68" fmla="*/ 19 w 48"/>
                <a:gd name="T69" fmla="*/ 48 h 134"/>
                <a:gd name="T70" fmla="*/ 9 w 48"/>
                <a:gd name="T71" fmla="*/ 38 h 134"/>
                <a:gd name="T72" fmla="*/ 9 w 48"/>
                <a:gd name="T73" fmla="*/ 38 h 134"/>
                <a:gd name="T74" fmla="*/ 9 w 48"/>
                <a:gd name="T75" fmla="*/ 29 h 134"/>
                <a:gd name="T76" fmla="*/ 9 w 48"/>
                <a:gd name="T77" fmla="*/ 29 h 134"/>
                <a:gd name="T78" fmla="*/ 0 w 48"/>
                <a:gd name="T79" fmla="*/ 29 h 134"/>
                <a:gd name="T80" fmla="*/ 0 w 48"/>
                <a:gd name="T81" fmla="*/ 19 h 134"/>
                <a:gd name="T82" fmla="*/ 0 w 48"/>
                <a:gd name="T83" fmla="*/ 19 h 134"/>
                <a:gd name="T84" fmla="*/ 0 w 48"/>
                <a:gd name="T85" fmla="*/ 19 h 134"/>
                <a:gd name="T86" fmla="*/ 0 w 48"/>
                <a:gd name="T87" fmla="*/ 19 h 134"/>
                <a:gd name="T88" fmla="*/ 0 w 48"/>
                <a:gd name="T89" fmla="*/ 19 h 134"/>
                <a:gd name="T90" fmla="*/ 0 w 48"/>
                <a:gd name="T91" fmla="*/ 19 h 134"/>
                <a:gd name="T92" fmla="*/ 0 w 48"/>
                <a:gd name="T93" fmla="*/ 10 h 134"/>
                <a:gd name="T94" fmla="*/ 0 w 48"/>
                <a:gd name="T95" fmla="*/ 10 h 134"/>
                <a:gd name="T96" fmla="*/ 0 w 48"/>
                <a:gd name="T97" fmla="*/ 10 h 134"/>
                <a:gd name="T98" fmla="*/ 0 w 48"/>
                <a:gd name="T99" fmla="*/ 0 h 134"/>
                <a:gd name="T100" fmla="*/ 0 w 48"/>
                <a:gd name="T101" fmla="*/ 0 h 134"/>
                <a:gd name="T102" fmla="*/ 0 w 48"/>
                <a:gd name="T103" fmla="*/ 0 h 134"/>
                <a:gd name="T104" fmla="*/ 9 w 48"/>
                <a:gd name="T105" fmla="*/ 0 h 134"/>
                <a:gd name="T106" fmla="*/ 9 w 48"/>
                <a:gd name="T107" fmla="*/ 0 h 134"/>
                <a:gd name="T108" fmla="*/ 9 w 48"/>
                <a:gd name="T10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" h="134">
                  <a:moveTo>
                    <a:pt x="9" y="0"/>
                  </a:moveTo>
                  <a:lnTo>
                    <a:pt x="9" y="0"/>
                  </a:lnTo>
                  <a:lnTo>
                    <a:pt x="1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9"/>
                  </a:lnTo>
                  <a:lnTo>
                    <a:pt x="38" y="1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48"/>
                  </a:lnTo>
                  <a:lnTo>
                    <a:pt x="48" y="58"/>
                  </a:lnTo>
                  <a:lnTo>
                    <a:pt x="48" y="67"/>
                  </a:lnTo>
                  <a:lnTo>
                    <a:pt x="48" y="77"/>
                  </a:lnTo>
                  <a:lnTo>
                    <a:pt x="48" y="96"/>
                  </a:lnTo>
                  <a:lnTo>
                    <a:pt x="48" y="106"/>
                  </a:lnTo>
                  <a:lnTo>
                    <a:pt x="48" y="115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2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06"/>
                  </a:lnTo>
                  <a:lnTo>
                    <a:pt x="38" y="96"/>
                  </a:lnTo>
                  <a:lnTo>
                    <a:pt x="29" y="86"/>
                  </a:lnTo>
                  <a:lnTo>
                    <a:pt x="29" y="77"/>
                  </a:lnTo>
                  <a:lnTo>
                    <a:pt x="19" y="67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1" name="Freeform 227"/>
            <p:cNvSpPr>
              <a:spLocks/>
            </p:cNvSpPr>
            <p:nvPr/>
          </p:nvSpPr>
          <p:spPr bwMode="auto">
            <a:xfrm>
              <a:off x="3120" y="1718"/>
              <a:ext cx="173" cy="183"/>
            </a:xfrm>
            <a:custGeom>
              <a:avLst/>
              <a:gdLst>
                <a:gd name="T0" fmla="*/ 0 w 173"/>
                <a:gd name="T1" fmla="*/ 67 h 183"/>
                <a:gd name="T2" fmla="*/ 9 w 173"/>
                <a:gd name="T3" fmla="*/ 48 h 183"/>
                <a:gd name="T4" fmla="*/ 19 w 173"/>
                <a:gd name="T5" fmla="*/ 29 h 183"/>
                <a:gd name="T6" fmla="*/ 29 w 173"/>
                <a:gd name="T7" fmla="*/ 19 h 183"/>
                <a:gd name="T8" fmla="*/ 48 w 173"/>
                <a:gd name="T9" fmla="*/ 10 h 183"/>
                <a:gd name="T10" fmla="*/ 67 w 173"/>
                <a:gd name="T11" fmla="*/ 0 h 183"/>
                <a:gd name="T12" fmla="*/ 86 w 173"/>
                <a:gd name="T13" fmla="*/ 0 h 183"/>
                <a:gd name="T14" fmla="*/ 96 w 173"/>
                <a:gd name="T15" fmla="*/ 0 h 183"/>
                <a:gd name="T16" fmla="*/ 105 w 173"/>
                <a:gd name="T17" fmla="*/ 0 h 183"/>
                <a:gd name="T18" fmla="*/ 125 w 173"/>
                <a:gd name="T19" fmla="*/ 10 h 183"/>
                <a:gd name="T20" fmla="*/ 144 w 173"/>
                <a:gd name="T21" fmla="*/ 19 h 183"/>
                <a:gd name="T22" fmla="*/ 144 w 173"/>
                <a:gd name="T23" fmla="*/ 29 h 183"/>
                <a:gd name="T24" fmla="*/ 153 w 173"/>
                <a:gd name="T25" fmla="*/ 39 h 183"/>
                <a:gd name="T26" fmla="*/ 163 w 173"/>
                <a:gd name="T27" fmla="*/ 67 h 183"/>
                <a:gd name="T28" fmla="*/ 173 w 173"/>
                <a:gd name="T29" fmla="*/ 87 h 183"/>
                <a:gd name="T30" fmla="*/ 173 w 173"/>
                <a:gd name="T31" fmla="*/ 115 h 183"/>
                <a:gd name="T32" fmla="*/ 173 w 173"/>
                <a:gd name="T33" fmla="*/ 135 h 183"/>
                <a:gd name="T34" fmla="*/ 163 w 173"/>
                <a:gd name="T35" fmla="*/ 154 h 183"/>
                <a:gd name="T36" fmla="*/ 153 w 173"/>
                <a:gd name="T37" fmla="*/ 173 h 183"/>
                <a:gd name="T38" fmla="*/ 153 w 173"/>
                <a:gd name="T39" fmla="*/ 183 h 183"/>
                <a:gd name="T40" fmla="*/ 153 w 173"/>
                <a:gd name="T41" fmla="*/ 183 h 183"/>
                <a:gd name="T42" fmla="*/ 153 w 173"/>
                <a:gd name="T43" fmla="*/ 183 h 183"/>
                <a:gd name="T44" fmla="*/ 153 w 173"/>
                <a:gd name="T45" fmla="*/ 183 h 183"/>
                <a:gd name="T46" fmla="*/ 144 w 173"/>
                <a:gd name="T47" fmla="*/ 183 h 183"/>
                <a:gd name="T48" fmla="*/ 144 w 173"/>
                <a:gd name="T49" fmla="*/ 154 h 183"/>
                <a:gd name="T50" fmla="*/ 153 w 173"/>
                <a:gd name="T51" fmla="*/ 135 h 183"/>
                <a:gd name="T52" fmla="*/ 153 w 173"/>
                <a:gd name="T53" fmla="*/ 106 h 183"/>
                <a:gd name="T54" fmla="*/ 153 w 173"/>
                <a:gd name="T55" fmla="*/ 87 h 183"/>
                <a:gd name="T56" fmla="*/ 153 w 173"/>
                <a:gd name="T57" fmla="*/ 67 h 183"/>
                <a:gd name="T58" fmla="*/ 144 w 173"/>
                <a:gd name="T59" fmla="*/ 48 h 183"/>
                <a:gd name="T60" fmla="*/ 134 w 173"/>
                <a:gd name="T61" fmla="*/ 29 h 183"/>
                <a:gd name="T62" fmla="*/ 125 w 173"/>
                <a:gd name="T63" fmla="*/ 29 h 183"/>
                <a:gd name="T64" fmla="*/ 125 w 173"/>
                <a:gd name="T65" fmla="*/ 19 h 183"/>
                <a:gd name="T66" fmla="*/ 105 w 173"/>
                <a:gd name="T67" fmla="*/ 10 h 183"/>
                <a:gd name="T68" fmla="*/ 86 w 173"/>
                <a:gd name="T69" fmla="*/ 10 h 183"/>
                <a:gd name="T70" fmla="*/ 67 w 173"/>
                <a:gd name="T71" fmla="*/ 10 h 183"/>
                <a:gd name="T72" fmla="*/ 57 w 173"/>
                <a:gd name="T73" fmla="*/ 10 h 183"/>
                <a:gd name="T74" fmla="*/ 48 w 173"/>
                <a:gd name="T75" fmla="*/ 19 h 183"/>
                <a:gd name="T76" fmla="*/ 29 w 173"/>
                <a:gd name="T77" fmla="*/ 29 h 183"/>
                <a:gd name="T78" fmla="*/ 19 w 173"/>
                <a:gd name="T79" fmla="*/ 48 h 183"/>
                <a:gd name="T80" fmla="*/ 9 w 173"/>
                <a:gd name="T81" fmla="*/ 58 h 183"/>
                <a:gd name="T82" fmla="*/ 9 w 173"/>
                <a:gd name="T83" fmla="*/ 67 h 183"/>
                <a:gd name="T84" fmla="*/ 9 w 173"/>
                <a:gd name="T85" fmla="*/ 67 h 183"/>
                <a:gd name="T86" fmla="*/ 9 w 173"/>
                <a:gd name="T87" fmla="*/ 67 h 183"/>
                <a:gd name="T88" fmla="*/ 0 w 173"/>
                <a:gd name="T89" fmla="*/ 6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183">
                  <a:moveTo>
                    <a:pt x="0" y="67"/>
                  </a:moveTo>
                  <a:lnTo>
                    <a:pt x="0" y="67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39"/>
                  </a:lnTo>
                  <a:lnTo>
                    <a:pt x="19" y="29"/>
                  </a:lnTo>
                  <a:lnTo>
                    <a:pt x="29" y="29"/>
                  </a:lnTo>
                  <a:lnTo>
                    <a:pt x="29" y="19"/>
                  </a:lnTo>
                  <a:lnTo>
                    <a:pt x="38" y="10"/>
                  </a:lnTo>
                  <a:lnTo>
                    <a:pt x="48" y="10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5" y="10"/>
                  </a:lnTo>
                  <a:lnTo>
                    <a:pt x="125" y="10"/>
                  </a:lnTo>
                  <a:lnTo>
                    <a:pt x="134" y="19"/>
                  </a:lnTo>
                  <a:lnTo>
                    <a:pt x="144" y="1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53" y="29"/>
                  </a:lnTo>
                  <a:lnTo>
                    <a:pt x="153" y="39"/>
                  </a:lnTo>
                  <a:lnTo>
                    <a:pt x="163" y="48"/>
                  </a:lnTo>
                  <a:lnTo>
                    <a:pt x="163" y="67"/>
                  </a:lnTo>
                  <a:lnTo>
                    <a:pt x="173" y="77"/>
                  </a:lnTo>
                  <a:lnTo>
                    <a:pt x="173" y="87"/>
                  </a:lnTo>
                  <a:lnTo>
                    <a:pt x="173" y="96"/>
                  </a:lnTo>
                  <a:lnTo>
                    <a:pt x="173" y="115"/>
                  </a:lnTo>
                  <a:lnTo>
                    <a:pt x="173" y="125"/>
                  </a:lnTo>
                  <a:lnTo>
                    <a:pt x="173" y="135"/>
                  </a:lnTo>
                  <a:lnTo>
                    <a:pt x="173" y="144"/>
                  </a:lnTo>
                  <a:lnTo>
                    <a:pt x="163" y="154"/>
                  </a:lnTo>
                  <a:lnTo>
                    <a:pt x="163" y="163"/>
                  </a:lnTo>
                  <a:lnTo>
                    <a:pt x="153" y="173"/>
                  </a:lnTo>
                  <a:lnTo>
                    <a:pt x="153" y="173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44" y="183"/>
                  </a:lnTo>
                  <a:lnTo>
                    <a:pt x="144" y="183"/>
                  </a:lnTo>
                  <a:lnTo>
                    <a:pt x="144" y="154"/>
                  </a:lnTo>
                  <a:lnTo>
                    <a:pt x="144" y="154"/>
                  </a:lnTo>
                  <a:lnTo>
                    <a:pt x="153" y="144"/>
                  </a:lnTo>
                  <a:lnTo>
                    <a:pt x="153" y="135"/>
                  </a:lnTo>
                  <a:lnTo>
                    <a:pt x="153" y="125"/>
                  </a:lnTo>
                  <a:lnTo>
                    <a:pt x="153" y="106"/>
                  </a:lnTo>
                  <a:lnTo>
                    <a:pt x="153" y="96"/>
                  </a:lnTo>
                  <a:lnTo>
                    <a:pt x="153" y="87"/>
                  </a:lnTo>
                  <a:lnTo>
                    <a:pt x="153" y="77"/>
                  </a:lnTo>
                  <a:lnTo>
                    <a:pt x="153" y="67"/>
                  </a:lnTo>
                  <a:lnTo>
                    <a:pt x="153" y="58"/>
                  </a:lnTo>
                  <a:lnTo>
                    <a:pt x="144" y="48"/>
                  </a:lnTo>
                  <a:lnTo>
                    <a:pt x="144" y="39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25" y="29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15" y="19"/>
                  </a:lnTo>
                  <a:lnTo>
                    <a:pt x="105" y="10"/>
                  </a:lnTo>
                  <a:lnTo>
                    <a:pt x="96" y="10"/>
                  </a:lnTo>
                  <a:lnTo>
                    <a:pt x="86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9"/>
                  </a:lnTo>
                  <a:lnTo>
                    <a:pt x="48" y="19"/>
                  </a:lnTo>
                  <a:lnTo>
                    <a:pt x="38" y="29"/>
                  </a:lnTo>
                  <a:lnTo>
                    <a:pt x="29" y="29"/>
                  </a:lnTo>
                  <a:lnTo>
                    <a:pt x="19" y="39"/>
                  </a:lnTo>
                  <a:lnTo>
                    <a:pt x="19" y="4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2" name="Freeform 228"/>
            <p:cNvSpPr>
              <a:spLocks/>
            </p:cNvSpPr>
            <p:nvPr/>
          </p:nvSpPr>
          <p:spPr bwMode="auto">
            <a:xfrm>
              <a:off x="3245" y="1881"/>
              <a:ext cx="76" cy="164"/>
            </a:xfrm>
            <a:custGeom>
              <a:avLst/>
              <a:gdLst>
                <a:gd name="T0" fmla="*/ 38 w 76"/>
                <a:gd name="T1" fmla="*/ 0 h 164"/>
                <a:gd name="T2" fmla="*/ 38 w 76"/>
                <a:gd name="T3" fmla="*/ 10 h 164"/>
                <a:gd name="T4" fmla="*/ 38 w 76"/>
                <a:gd name="T5" fmla="*/ 20 h 164"/>
                <a:gd name="T6" fmla="*/ 48 w 76"/>
                <a:gd name="T7" fmla="*/ 48 h 164"/>
                <a:gd name="T8" fmla="*/ 67 w 76"/>
                <a:gd name="T9" fmla="*/ 87 h 164"/>
                <a:gd name="T10" fmla="*/ 76 w 76"/>
                <a:gd name="T11" fmla="*/ 116 h 164"/>
                <a:gd name="T12" fmla="*/ 76 w 76"/>
                <a:gd name="T13" fmla="*/ 125 h 164"/>
                <a:gd name="T14" fmla="*/ 76 w 76"/>
                <a:gd name="T15" fmla="*/ 135 h 164"/>
                <a:gd name="T16" fmla="*/ 67 w 76"/>
                <a:gd name="T17" fmla="*/ 144 h 164"/>
                <a:gd name="T18" fmla="*/ 67 w 76"/>
                <a:gd name="T19" fmla="*/ 154 h 164"/>
                <a:gd name="T20" fmla="*/ 57 w 76"/>
                <a:gd name="T21" fmla="*/ 154 h 164"/>
                <a:gd name="T22" fmla="*/ 48 w 76"/>
                <a:gd name="T23" fmla="*/ 164 h 164"/>
                <a:gd name="T24" fmla="*/ 28 w 76"/>
                <a:gd name="T25" fmla="*/ 164 h 164"/>
                <a:gd name="T26" fmla="*/ 19 w 76"/>
                <a:gd name="T27" fmla="*/ 164 h 164"/>
                <a:gd name="T28" fmla="*/ 0 w 76"/>
                <a:gd name="T29" fmla="*/ 154 h 164"/>
                <a:gd name="T30" fmla="*/ 0 w 76"/>
                <a:gd name="T31" fmla="*/ 154 h 164"/>
                <a:gd name="T32" fmla="*/ 0 w 76"/>
                <a:gd name="T33" fmla="*/ 144 h 164"/>
                <a:gd name="T34" fmla="*/ 9 w 76"/>
                <a:gd name="T35" fmla="*/ 144 h 164"/>
                <a:gd name="T36" fmla="*/ 9 w 76"/>
                <a:gd name="T37" fmla="*/ 144 h 164"/>
                <a:gd name="T38" fmla="*/ 28 w 76"/>
                <a:gd name="T39" fmla="*/ 144 h 164"/>
                <a:gd name="T40" fmla="*/ 48 w 76"/>
                <a:gd name="T41" fmla="*/ 144 h 164"/>
                <a:gd name="T42" fmla="*/ 57 w 76"/>
                <a:gd name="T43" fmla="*/ 135 h 164"/>
                <a:gd name="T44" fmla="*/ 57 w 76"/>
                <a:gd name="T45" fmla="*/ 125 h 164"/>
                <a:gd name="T46" fmla="*/ 67 w 76"/>
                <a:gd name="T47" fmla="*/ 116 h 164"/>
                <a:gd name="T48" fmla="*/ 67 w 76"/>
                <a:gd name="T49" fmla="*/ 106 h 164"/>
                <a:gd name="T50" fmla="*/ 67 w 76"/>
                <a:gd name="T51" fmla="*/ 87 h 164"/>
                <a:gd name="T52" fmla="*/ 48 w 76"/>
                <a:gd name="T53" fmla="*/ 58 h 164"/>
                <a:gd name="T54" fmla="*/ 38 w 76"/>
                <a:gd name="T55" fmla="*/ 29 h 164"/>
                <a:gd name="T56" fmla="*/ 28 w 76"/>
                <a:gd name="T57" fmla="*/ 10 h 164"/>
                <a:gd name="T58" fmla="*/ 28 w 76"/>
                <a:gd name="T59" fmla="*/ 0 h 164"/>
                <a:gd name="T60" fmla="*/ 38 w 76"/>
                <a:gd name="T61" fmla="*/ 0 h 164"/>
                <a:gd name="T62" fmla="*/ 38 w 76"/>
                <a:gd name="T6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164">
                  <a:moveTo>
                    <a:pt x="38" y="0"/>
                  </a:moveTo>
                  <a:lnTo>
                    <a:pt x="38" y="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48" y="39"/>
                  </a:lnTo>
                  <a:lnTo>
                    <a:pt x="48" y="48"/>
                  </a:lnTo>
                  <a:lnTo>
                    <a:pt x="57" y="68"/>
                  </a:lnTo>
                  <a:lnTo>
                    <a:pt x="67" y="87"/>
                  </a:lnTo>
                  <a:lnTo>
                    <a:pt x="76" y="10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25"/>
                  </a:lnTo>
                  <a:lnTo>
                    <a:pt x="76" y="12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54"/>
                  </a:lnTo>
                  <a:lnTo>
                    <a:pt x="57" y="154"/>
                  </a:lnTo>
                  <a:lnTo>
                    <a:pt x="57" y="15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3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19" y="164"/>
                  </a:lnTo>
                  <a:lnTo>
                    <a:pt x="9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9" y="144"/>
                  </a:lnTo>
                  <a:lnTo>
                    <a:pt x="28" y="144"/>
                  </a:lnTo>
                  <a:lnTo>
                    <a:pt x="38" y="144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25"/>
                  </a:lnTo>
                  <a:lnTo>
                    <a:pt x="67" y="125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67" y="106"/>
                  </a:lnTo>
                  <a:lnTo>
                    <a:pt x="67" y="96"/>
                  </a:lnTo>
                  <a:lnTo>
                    <a:pt x="67" y="87"/>
                  </a:lnTo>
                  <a:lnTo>
                    <a:pt x="57" y="77"/>
                  </a:lnTo>
                  <a:lnTo>
                    <a:pt x="48" y="58"/>
                  </a:lnTo>
                  <a:lnTo>
                    <a:pt x="48" y="39"/>
                  </a:lnTo>
                  <a:lnTo>
                    <a:pt x="38" y="29"/>
                  </a:lnTo>
                  <a:lnTo>
                    <a:pt x="38" y="2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3" name="Freeform 229"/>
            <p:cNvSpPr>
              <a:spLocks/>
            </p:cNvSpPr>
            <p:nvPr/>
          </p:nvSpPr>
          <p:spPr bwMode="auto">
            <a:xfrm>
              <a:off x="3149" y="1747"/>
              <a:ext cx="105" cy="77"/>
            </a:xfrm>
            <a:custGeom>
              <a:avLst/>
              <a:gdLst>
                <a:gd name="T0" fmla="*/ 0 w 105"/>
                <a:gd name="T1" fmla="*/ 67 h 77"/>
                <a:gd name="T2" fmla="*/ 9 w 105"/>
                <a:gd name="T3" fmla="*/ 48 h 77"/>
                <a:gd name="T4" fmla="*/ 19 w 105"/>
                <a:gd name="T5" fmla="*/ 29 h 77"/>
                <a:gd name="T6" fmla="*/ 19 w 105"/>
                <a:gd name="T7" fmla="*/ 19 h 77"/>
                <a:gd name="T8" fmla="*/ 28 w 105"/>
                <a:gd name="T9" fmla="*/ 19 h 77"/>
                <a:gd name="T10" fmla="*/ 38 w 105"/>
                <a:gd name="T11" fmla="*/ 10 h 77"/>
                <a:gd name="T12" fmla="*/ 48 w 105"/>
                <a:gd name="T13" fmla="*/ 10 h 77"/>
                <a:gd name="T14" fmla="*/ 67 w 105"/>
                <a:gd name="T15" fmla="*/ 10 h 77"/>
                <a:gd name="T16" fmla="*/ 76 w 105"/>
                <a:gd name="T17" fmla="*/ 10 h 77"/>
                <a:gd name="T18" fmla="*/ 86 w 105"/>
                <a:gd name="T19" fmla="*/ 10 h 77"/>
                <a:gd name="T20" fmla="*/ 86 w 105"/>
                <a:gd name="T21" fmla="*/ 19 h 77"/>
                <a:gd name="T22" fmla="*/ 96 w 105"/>
                <a:gd name="T23" fmla="*/ 29 h 77"/>
                <a:gd name="T24" fmla="*/ 96 w 105"/>
                <a:gd name="T25" fmla="*/ 38 h 77"/>
                <a:gd name="T26" fmla="*/ 105 w 105"/>
                <a:gd name="T27" fmla="*/ 48 h 77"/>
                <a:gd name="T28" fmla="*/ 96 w 105"/>
                <a:gd name="T29" fmla="*/ 77 h 77"/>
                <a:gd name="T30" fmla="*/ 96 w 105"/>
                <a:gd name="T31" fmla="*/ 77 h 77"/>
                <a:gd name="T32" fmla="*/ 96 w 105"/>
                <a:gd name="T33" fmla="*/ 77 h 77"/>
                <a:gd name="T34" fmla="*/ 96 w 105"/>
                <a:gd name="T35" fmla="*/ 77 h 77"/>
                <a:gd name="T36" fmla="*/ 86 w 105"/>
                <a:gd name="T37" fmla="*/ 77 h 77"/>
                <a:gd name="T38" fmla="*/ 86 w 105"/>
                <a:gd name="T39" fmla="*/ 67 h 77"/>
                <a:gd name="T40" fmla="*/ 86 w 105"/>
                <a:gd name="T41" fmla="*/ 58 h 77"/>
                <a:gd name="T42" fmla="*/ 86 w 105"/>
                <a:gd name="T43" fmla="*/ 38 h 77"/>
                <a:gd name="T44" fmla="*/ 86 w 105"/>
                <a:gd name="T45" fmla="*/ 29 h 77"/>
                <a:gd name="T46" fmla="*/ 76 w 105"/>
                <a:gd name="T47" fmla="*/ 29 h 77"/>
                <a:gd name="T48" fmla="*/ 76 w 105"/>
                <a:gd name="T49" fmla="*/ 19 h 77"/>
                <a:gd name="T50" fmla="*/ 67 w 105"/>
                <a:gd name="T51" fmla="*/ 19 h 77"/>
                <a:gd name="T52" fmla="*/ 57 w 105"/>
                <a:gd name="T53" fmla="*/ 19 h 77"/>
                <a:gd name="T54" fmla="*/ 38 w 105"/>
                <a:gd name="T55" fmla="*/ 19 h 77"/>
                <a:gd name="T56" fmla="*/ 28 w 105"/>
                <a:gd name="T57" fmla="*/ 19 h 77"/>
                <a:gd name="T58" fmla="*/ 28 w 105"/>
                <a:gd name="T59" fmla="*/ 29 h 77"/>
                <a:gd name="T60" fmla="*/ 19 w 105"/>
                <a:gd name="T61" fmla="*/ 38 h 77"/>
                <a:gd name="T62" fmla="*/ 9 w 105"/>
                <a:gd name="T63" fmla="*/ 58 h 77"/>
                <a:gd name="T64" fmla="*/ 9 w 105"/>
                <a:gd name="T65" fmla="*/ 67 h 77"/>
                <a:gd name="T66" fmla="*/ 9 w 105"/>
                <a:gd name="T67" fmla="*/ 67 h 77"/>
                <a:gd name="T68" fmla="*/ 0 w 105"/>
                <a:gd name="T69" fmla="*/ 67 h 77"/>
                <a:gd name="T70" fmla="*/ 0 w 105"/>
                <a:gd name="T71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77">
                  <a:moveTo>
                    <a:pt x="0" y="67"/>
                  </a:moveTo>
                  <a:lnTo>
                    <a:pt x="0" y="67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38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0"/>
                  </a:lnTo>
                  <a:lnTo>
                    <a:pt x="3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7" y="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9"/>
                  </a:lnTo>
                  <a:lnTo>
                    <a:pt x="96" y="1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3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58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48"/>
                  </a:lnTo>
                  <a:lnTo>
                    <a:pt x="86" y="38"/>
                  </a:lnTo>
                  <a:lnTo>
                    <a:pt x="86" y="29"/>
                  </a:lnTo>
                  <a:lnTo>
                    <a:pt x="86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4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28" y="1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19" y="29"/>
                  </a:lnTo>
                  <a:lnTo>
                    <a:pt x="19" y="38"/>
                  </a:lnTo>
                  <a:lnTo>
                    <a:pt x="19" y="48"/>
                  </a:lnTo>
                  <a:lnTo>
                    <a:pt x="9" y="5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4" name="Freeform 230"/>
            <p:cNvSpPr>
              <a:spLocks/>
            </p:cNvSpPr>
            <p:nvPr/>
          </p:nvSpPr>
          <p:spPr bwMode="auto">
            <a:xfrm>
              <a:off x="3177" y="1757"/>
              <a:ext cx="39" cy="105"/>
            </a:xfrm>
            <a:custGeom>
              <a:avLst/>
              <a:gdLst>
                <a:gd name="T0" fmla="*/ 39 w 39"/>
                <a:gd name="T1" fmla="*/ 9 h 105"/>
                <a:gd name="T2" fmla="*/ 39 w 39"/>
                <a:gd name="T3" fmla="*/ 9 h 105"/>
                <a:gd name="T4" fmla="*/ 39 w 39"/>
                <a:gd name="T5" fmla="*/ 9 h 105"/>
                <a:gd name="T6" fmla="*/ 29 w 39"/>
                <a:gd name="T7" fmla="*/ 19 h 105"/>
                <a:gd name="T8" fmla="*/ 29 w 39"/>
                <a:gd name="T9" fmla="*/ 28 h 105"/>
                <a:gd name="T10" fmla="*/ 20 w 39"/>
                <a:gd name="T11" fmla="*/ 38 h 105"/>
                <a:gd name="T12" fmla="*/ 20 w 39"/>
                <a:gd name="T13" fmla="*/ 48 h 105"/>
                <a:gd name="T14" fmla="*/ 20 w 39"/>
                <a:gd name="T15" fmla="*/ 67 h 105"/>
                <a:gd name="T16" fmla="*/ 20 w 39"/>
                <a:gd name="T17" fmla="*/ 76 h 105"/>
                <a:gd name="T18" fmla="*/ 20 w 39"/>
                <a:gd name="T19" fmla="*/ 86 h 105"/>
                <a:gd name="T20" fmla="*/ 20 w 39"/>
                <a:gd name="T21" fmla="*/ 86 h 105"/>
                <a:gd name="T22" fmla="*/ 20 w 39"/>
                <a:gd name="T23" fmla="*/ 96 h 105"/>
                <a:gd name="T24" fmla="*/ 20 w 39"/>
                <a:gd name="T25" fmla="*/ 105 h 105"/>
                <a:gd name="T26" fmla="*/ 20 w 39"/>
                <a:gd name="T27" fmla="*/ 105 h 105"/>
                <a:gd name="T28" fmla="*/ 20 w 39"/>
                <a:gd name="T29" fmla="*/ 105 h 105"/>
                <a:gd name="T30" fmla="*/ 20 w 39"/>
                <a:gd name="T31" fmla="*/ 105 h 105"/>
                <a:gd name="T32" fmla="*/ 10 w 39"/>
                <a:gd name="T33" fmla="*/ 105 h 105"/>
                <a:gd name="T34" fmla="*/ 10 w 39"/>
                <a:gd name="T35" fmla="*/ 105 h 105"/>
                <a:gd name="T36" fmla="*/ 10 w 39"/>
                <a:gd name="T37" fmla="*/ 86 h 105"/>
                <a:gd name="T38" fmla="*/ 10 w 39"/>
                <a:gd name="T39" fmla="*/ 76 h 105"/>
                <a:gd name="T40" fmla="*/ 0 w 39"/>
                <a:gd name="T41" fmla="*/ 67 h 105"/>
                <a:gd name="T42" fmla="*/ 0 w 39"/>
                <a:gd name="T43" fmla="*/ 57 h 105"/>
                <a:gd name="T44" fmla="*/ 0 w 39"/>
                <a:gd name="T45" fmla="*/ 57 h 105"/>
                <a:gd name="T46" fmla="*/ 0 w 39"/>
                <a:gd name="T47" fmla="*/ 48 h 105"/>
                <a:gd name="T48" fmla="*/ 10 w 39"/>
                <a:gd name="T49" fmla="*/ 38 h 105"/>
                <a:gd name="T50" fmla="*/ 10 w 39"/>
                <a:gd name="T51" fmla="*/ 38 h 105"/>
                <a:gd name="T52" fmla="*/ 10 w 39"/>
                <a:gd name="T53" fmla="*/ 19 h 105"/>
                <a:gd name="T54" fmla="*/ 20 w 39"/>
                <a:gd name="T55" fmla="*/ 9 h 105"/>
                <a:gd name="T56" fmla="*/ 29 w 39"/>
                <a:gd name="T57" fmla="*/ 0 h 105"/>
                <a:gd name="T58" fmla="*/ 29 w 39"/>
                <a:gd name="T59" fmla="*/ 0 h 105"/>
                <a:gd name="T60" fmla="*/ 29 w 39"/>
                <a:gd name="T61" fmla="*/ 0 h 105"/>
                <a:gd name="T62" fmla="*/ 29 w 39"/>
                <a:gd name="T63" fmla="*/ 0 h 105"/>
                <a:gd name="T64" fmla="*/ 39 w 39"/>
                <a:gd name="T65" fmla="*/ 0 h 105"/>
                <a:gd name="T66" fmla="*/ 39 w 39"/>
                <a:gd name="T67" fmla="*/ 0 h 105"/>
                <a:gd name="T68" fmla="*/ 39 w 39"/>
                <a:gd name="T69" fmla="*/ 0 h 105"/>
                <a:gd name="T70" fmla="*/ 39 w 39"/>
                <a:gd name="T71" fmla="*/ 0 h 105"/>
                <a:gd name="T72" fmla="*/ 39 w 39"/>
                <a:gd name="T73" fmla="*/ 9 h 105"/>
                <a:gd name="T74" fmla="*/ 39 w 39"/>
                <a:gd name="T75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105">
                  <a:moveTo>
                    <a:pt x="39" y="9"/>
                  </a:moveTo>
                  <a:lnTo>
                    <a:pt x="39" y="9"/>
                  </a:lnTo>
                  <a:lnTo>
                    <a:pt x="39" y="9"/>
                  </a:lnTo>
                  <a:lnTo>
                    <a:pt x="29" y="19"/>
                  </a:lnTo>
                  <a:lnTo>
                    <a:pt x="29" y="28"/>
                  </a:lnTo>
                  <a:lnTo>
                    <a:pt x="20" y="38"/>
                  </a:lnTo>
                  <a:lnTo>
                    <a:pt x="20" y="48"/>
                  </a:lnTo>
                  <a:lnTo>
                    <a:pt x="20" y="67"/>
                  </a:lnTo>
                  <a:lnTo>
                    <a:pt x="20" y="7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96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0" y="86"/>
                  </a:lnTo>
                  <a:lnTo>
                    <a:pt x="10" y="76"/>
                  </a:lnTo>
                  <a:lnTo>
                    <a:pt x="0" y="6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19"/>
                  </a:lnTo>
                  <a:lnTo>
                    <a:pt x="20" y="9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5" name="Freeform 231"/>
            <p:cNvSpPr>
              <a:spLocks/>
            </p:cNvSpPr>
            <p:nvPr/>
          </p:nvSpPr>
          <p:spPr bwMode="auto">
            <a:xfrm>
              <a:off x="2467" y="1440"/>
              <a:ext cx="643" cy="317"/>
            </a:xfrm>
            <a:custGeom>
              <a:avLst/>
              <a:gdLst>
                <a:gd name="T0" fmla="*/ 10 w 643"/>
                <a:gd name="T1" fmla="*/ 307 h 317"/>
                <a:gd name="T2" fmla="*/ 19 w 643"/>
                <a:gd name="T3" fmla="*/ 288 h 317"/>
                <a:gd name="T4" fmla="*/ 29 w 643"/>
                <a:gd name="T5" fmla="*/ 240 h 317"/>
                <a:gd name="T6" fmla="*/ 48 w 643"/>
                <a:gd name="T7" fmla="*/ 163 h 317"/>
                <a:gd name="T8" fmla="*/ 67 w 643"/>
                <a:gd name="T9" fmla="*/ 115 h 317"/>
                <a:gd name="T10" fmla="*/ 86 w 643"/>
                <a:gd name="T11" fmla="*/ 86 h 317"/>
                <a:gd name="T12" fmla="*/ 106 w 643"/>
                <a:gd name="T13" fmla="*/ 67 h 317"/>
                <a:gd name="T14" fmla="*/ 134 w 643"/>
                <a:gd name="T15" fmla="*/ 48 h 317"/>
                <a:gd name="T16" fmla="*/ 173 w 643"/>
                <a:gd name="T17" fmla="*/ 38 h 317"/>
                <a:gd name="T18" fmla="*/ 240 w 643"/>
                <a:gd name="T19" fmla="*/ 29 h 317"/>
                <a:gd name="T20" fmla="*/ 288 w 643"/>
                <a:gd name="T21" fmla="*/ 19 h 317"/>
                <a:gd name="T22" fmla="*/ 346 w 643"/>
                <a:gd name="T23" fmla="*/ 0 h 317"/>
                <a:gd name="T24" fmla="*/ 384 w 643"/>
                <a:gd name="T25" fmla="*/ 0 h 317"/>
                <a:gd name="T26" fmla="*/ 432 w 643"/>
                <a:gd name="T27" fmla="*/ 10 h 317"/>
                <a:gd name="T28" fmla="*/ 470 w 643"/>
                <a:gd name="T29" fmla="*/ 29 h 317"/>
                <a:gd name="T30" fmla="*/ 499 w 643"/>
                <a:gd name="T31" fmla="*/ 58 h 317"/>
                <a:gd name="T32" fmla="*/ 528 w 643"/>
                <a:gd name="T33" fmla="*/ 86 h 317"/>
                <a:gd name="T34" fmla="*/ 576 w 643"/>
                <a:gd name="T35" fmla="*/ 154 h 317"/>
                <a:gd name="T36" fmla="*/ 624 w 643"/>
                <a:gd name="T37" fmla="*/ 240 h 317"/>
                <a:gd name="T38" fmla="*/ 643 w 643"/>
                <a:gd name="T39" fmla="*/ 278 h 317"/>
                <a:gd name="T40" fmla="*/ 643 w 643"/>
                <a:gd name="T41" fmla="*/ 288 h 317"/>
                <a:gd name="T42" fmla="*/ 643 w 643"/>
                <a:gd name="T43" fmla="*/ 297 h 317"/>
                <a:gd name="T44" fmla="*/ 634 w 643"/>
                <a:gd name="T45" fmla="*/ 288 h 317"/>
                <a:gd name="T46" fmla="*/ 614 w 643"/>
                <a:gd name="T47" fmla="*/ 259 h 317"/>
                <a:gd name="T48" fmla="*/ 595 w 643"/>
                <a:gd name="T49" fmla="*/ 230 h 317"/>
                <a:gd name="T50" fmla="*/ 547 w 643"/>
                <a:gd name="T51" fmla="*/ 144 h 317"/>
                <a:gd name="T52" fmla="*/ 509 w 643"/>
                <a:gd name="T53" fmla="*/ 86 h 317"/>
                <a:gd name="T54" fmla="*/ 480 w 643"/>
                <a:gd name="T55" fmla="*/ 58 h 317"/>
                <a:gd name="T56" fmla="*/ 451 w 643"/>
                <a:gd name="T57" fmla="*/ 38 h 317"/>
                <a:gd name="T58" fmla="*/ 413 w 643"/>
                <a:gd name="T59" fmla="*/ 19 h 317"/>
                <a:gd name="T60" fmla="*/ 374 w 643"/>
                <a:gd name="T61" fmla="*/ 10 h 317"/>
                <a:gd name="T62" fmla="*/ 326 w 643"/>
                <a:gd name="T63" fmla="*/ 19 h 317"/>
                <a:gd name="T64" fmla="*/ 288 w 643"/>
                <a:gd name="T65" fmla="*/ 29 h 317"/>
                <a:gd name="T66" fmla="*/ 259 w 643"/>
                <a:gd name="T67" fmla="*/ 38 h 317"/>
                <a:gd name="T68" fmla="*/ 192 w 643"/>
                <a:gd name="T69" fmla="*/ 48 h 317"/>
                <a:gd name="T70" fmla="*/ 154 w 643"/>
                <a:gd name="T71" fmla="*/ 58 h 317"/>
                <a:gd name="T72" fmla="*/ 115 w 643"/>
                <a:gd name="T73" fmla="*/ 67 h 317"/>
                <a:gd name="T74" fmla="*/ 96 w 643"/>
                <a:gd name="T75" fmla="*/ 86 h 317"/>
                <a:gd name="T76" fmla="*/ 77 w 643"/>
                <a:gd name="T77" fmla="*/ 106 h 317"/>
                <a:gd name="T78" fmla="*/ 58 w 643"/>
                <a:gd name="T79" fmla="*/ 144 h 317"/>
                <a:gd name="T80" fmla="*/ 38 w 643"/>
                <a:gd name="T81" fmla="*/ 230 h 317"/>
                <a:gd name="T82" fmla="*/ 29 w 643"/>
                <a:gd name="T83" fmla="*/ 269 h 317"/>
                <a:gd name="T84" fmla="*/ 19 w 643"/>
                <a:gd name="T85" fmla="*/ 288 h 317"/>
                <a:gd name="T86" fmla="*/ 0 w 643"/>
                <a:gd name="T87" fmla="*/ 317 h 317"/>
                <a:gd name="T88" fmla="*/ 0 w 643"/>
                <a:gd name="T89" fmla="*/ 317 h 317"/>
                <a:gd name="T90" fmla="*/ 0 w 643"/>
                <a:gd name="T91" fmla="*/ 3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3" h="317">
                  <a:moveTo>
                    <a:pt x="0" y="307"/>
                  </a:moveTo>
                  <a:lnTo>
                    <a:pt x="0" y="307"/>
                  </a:lnTo>
                  <a:lnTo>
                    <a:pt x="10" y="307"/>
                  </a:lnTo>
                  <a:lnTo>
                    <a:pt x="10" y="297"/>
                  </a:lnTo>
                  <a:lnTo>
                    <a:pt x="10" y="288"/>
                  </a:lnTo>
                  <a:lnTo>
                    <a:pt x="19" y="288"/>
                  </a:lnTo>
                  <a:lnTo>
                    <a:pt x="19" y="269"/>
                  </a:lnTo>
                  <a:lnTo>
                    <a:pt x="29" y="259"/>
                  </a:lnTo>
                  <a:lnTo>
                    <a:pt x="29" y="240"/>
                  </a:lnTo>
                  <a:lnTo>
                    <a:pt x="38" y="221"/>
                  </a:lnTo>
                  <a:lnTo>
                    <a:pt x="48" y="192"/>
                  </a:lnTo>
                  <a:lnTo>
                    <a:pt x="48" y="163"/>
                  </a:lnTo>
                  <a:lnTo>
                    <a:pt x="58" y="144"/>
                  </a:lnTo>
                  <a:lnTo>
                    <a:pt x="58" y="125"/>
                  </a:lnTo>
                  <a:lnTo>
                    <a:pt x="67" y="115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96" y="77"/>
                  </a:lnTo>
                  <a:lnTo>
                    <a:pt x="106" y="67"/>
                  </a:lnTo>
                  <a:lnTo>
                    <a:pt x="115" y="67"/>
                  </a:lnTo>
                  <a:lnTo>
                    <a:pt x="125" y="58"/>
                  </a:lnTo>
                  <a:lnTo>
                    <a:pt x="134" y="48"/>
                  </a:lnTo>
                  <a:lnTo>
                    <a:pt x="144" y="48"/>
                  </a:lnTo>
                  <a:lnTo>
                    <a:pt x="154" y="48"/>
                  </a:lnTo>
                  <a:lnTo>
                    <a:pt x="173" y="38"/>
                  </a:lnTo>
                  <a:lnTo>
                    <a:pt x="182" y="38"/>
                  </a:lnTo>
                  <a:lnTo>
                    <a:pt x="211" y="29"/>
                  </a:lnTo>
                  <a:lnTo>
                    <a:pt x="240" y="29"/>
                  </a:lnTo>
                  <a:lnTo>
                    <a:pt x="269" y="19"/>
                  </a:lnTo>
                  <a:lnTo>
                    <a:pt x="278" y="19"/>
                  </a:lnTo>
                  <a:lnTo>
                    <a:pt x="288" y="19"/>
                  </a:lnTo>
                  <a:lnTo>
                    <a:pt x="307" y="10"/>
                  </a:lnTo>
                  <a:lnTo>
                    <a:pt x="326" y="10"/>
                  </a:lnTo>
                  <a:lnTo>
                    <a:pt x="346" y="0"/>
                  </a:lnTo>
                  <a:lnTo>
                    <a:pt x="355" y="0"/>
                  </a:lnTo>
                  <a:lnTo>
                    <a:pt x="374" y="0"/>
                  </a:lnTo>
                  <a:lnTo>
                    <a:pt x="384" y="0"/>
                  </a:lnTo>
                  <a:lnTo>
                    <a:pt x="403" y="0"/>
                  </a:lnTo>
                  <a:lnTo>
                    <a:pt x="413" y="10"/>
                  </a:lnTo>
                  <a:lnTo>
                    <a:pt x="432" y="10"/>
                  </a:lnTo>
                  <a:lnTo>
                    <a:pt x="442" y="19"/>
                  </a:lnTo>
                  <a:lnTo>
                    <a:pt x="451" y="19"/>
                  </a:lnTo>
                  <a:lnTo>
                    <a:pt x="470" y="29"/>
                  </a:lnTo>
                  <a:lnTo>
                    <a:pt x="480" y="38"/>
                  </a:lnTo>
                  <a:lnTo>
                    <a:pt x="490" y="48"/>
                  </a:lnTo>
                  <a:lnTo>
                    <a:pt x="499" y="58"/>
                  </a:lnTo>
                  <a:lnTo>
                    <a:pt x="509" y="67"/>
                  </a:lnTo>
                  <a:lnTo>
                    <a:pt x="518" y="77"/>
                  </a:lnTo>
                  <a:lnTo>
                    <a:pt x="528" y="86"/>
                  </a:lnTo>
                  <a:lnTo>
                    <a:pt x="547" y="106"/>
                  </a:lnTo>
                  <a:lnTo>
                    <a:pt x="557" y="125"/>
                  </a:lnTo>
                  <a:lnTo>
                    <a:pt x="576" y="154"/>
                  </a:lnTo>
                  <a:lnTo>
                    <a:pt x="586" y="173"/>
                  </a:lnTo>
                  <a:lnTo>
                    <a:pt x="605" y="202"/>
                  </a:lnTo>
                  <a:lnTo>
                    <a:pt x="624" y="240"/>
                  </a:lnTo>
                  <a:lnTo>
                    <a:pt x="634" y="259"/>
                  </a:lnTo>
                  <a:lnTo>
                    <a:pt x="643" y="269"/>
                  </a:lnTo>
                  <a:lnTo>
                    <a:pt x="643" y="278"/>
                  </a:lnTo>
                  <a:lnTo>
                    <a:pt x="643" y="278"/>
                  </a:lnTo>
                  <a:lnTo>
                    <a:pt x="643" y="288"/>
                  </a:lnTo>
                  <a:lnTo>
                    <a:pt x="643" y="288"/>
                  </a:lnTo>
                  <a:lnTo>
                    <a:pt x="643" y="288"/>
                  </a:lnTo>
                  <a:lnTo>
                    <a:pt x="643" y="288"/>
                  </a:lnTo>
                  <a:lnTo>
                    <a:pt x="643" y="297"/>
                  </a:lnTo>
                  <a:lnTo>
                    <a:pt x="643" y="297"/>
                  </a:lnTo>
                  <a:lnTo>
                    <a:pt x="634" y="288"/>
                  </a:lnTo>
                  <a:lnTo>
                    <a:pt x="634" y="288"/>
                  </a:lnTo>
                  <a:lnTo>
                    <a:pt x="624" y="278"/>
                  </a:lnTo>
                  <a:lnTo>
                    <a:pt x="624" y="269"/>
                  </a:lnTo>
                  <a:lnTo>
                    <a:pt x="614" y="259"/>
                  </a:lnTo>
                  <a:lnTo>
                    <a:pt x="614" y="259"/>
                  </a:lnTo>
                  <a:lnTo>
                    <a:pt x="605" y="250"/>
                  </a:lnTo>
                  <a:lnTo>
                    <a:pt x="595" y="230"/>
                  </a:lnTo>
                  <a:lnTo>
                    <a:pt x="586" y="211"/>
                  </a:lnTo>
                  <a:lnTo>
                    <a:pt x="557" y="163"/>
                  </a:lnTo>
                  <a:lnTo>
                    <a:pt x="547" y="144"/>
                  </a:lnTo>
                  <a:lnTo>
                    <a:pt x="538" y="115"/>
                  </a:lnTo>
                  <a:lnTo>
                    <a:pt x="518" y="96"/>
                  </a:lnTo>
                  <a:lnTo>
                    <a:pt x="509" y="86"/>
                  </a:lnTo>
                  <a:lnTo>
                    <a:pt x="499" y="77"/>
                  </a:lnTo>
                  <a:lnTo>
                    <a:pt x="490" y="67"/>
                  </a:lnTo>
                  <a:lnTo>
                    <a:pt x="480" y="58"/>
                  </a:lnTo>
                  <a:lnTo>
                    <a:pt x="470" y="48"/>
                  </a:lnTo>
                  <a:lnTo>
                    <a:pt x="461" y="38"/>
                  </a:lnTo>
                  <a:lnTo>
                    <a:pt x="451" y="38"/>
                  </a:lnTo>
                  <a:lnTo>
                    <a:pt x="442" y="29"/>
                  </a:lnTo>
                  <a:lnTo>
                    <a:pt x="422" y="19"/>
                  </a:lnTo>
                  <a:lnTo>
                    <a:pt x="413" y="19"/>
                  </a:lnTo>
                  <a:lnTo>
                    <a:pt x="403" y="19"/>
                  </a:lnTo>
                  <a:lnTo>
                    <a:pt x="384" y="10"/>
                  </a:lnTo>
                  <a:lnTo>
                    <a:pt x="374" y="10"/>
                  </a:lnTo>
                  <a:lnTo>
                    <a:pt x="355" y="10"/>
                  </a:lnTo>
                  <a:lnTo>
                    <a:pt x="346" y="10"/>
                  </a:lnTo>
                  <a:lnTo>
                    <a:pt x="326" y="19"/>
                  </a:lnTo>
                  <a:lnTo>
                    <a:pt x="307" y="19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78" y="29"/>
                  </a:lnTo>
                  <a:lnTo>
                    <a:pt x="269" y="29"/>
                  </a:lnTo>
                  <a:lnTo>
                    <a:pt x="259" y="38"/>
                  </a:lnTo>
                  <a:lnTo>
                    <a:pt x="240" y="38"/>
                  </a:lnTo>
                  <a:lnTo>
                    <a:pt x="211" y="38"/>
                  </a:lnTo>
                  <a:lnTo>
                    <a:pt x="192" y="48"/>
                  </a:lnTo>
                  <a:lnTo>
                    <a:pt x="173" y="48"/>
                  </a:lnTo>
                  <a:lnTo>
                    <a:pt x="163" y="48"/>
                  </a:lnTo>
                  <a:lnTo>
                    <a:pt x="154" y="58"/>
                  </a:lnTo>
                  <a:lnTo>
                    <a:pt x="134" y="58"/>
                  </a:lnTo>
                  <a:lnTo>
                    <a:pt x="125" y="67"/>
                  </a:lnTo>
                  <a:lnTo>
                    <a:pt x="115" y="67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96" y="8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77" y="106"/>
                  </a:lnTo>
                  <a:lnTo>
                    <a:pt x="77" y="115"/>
                  </a:lnTo>
                  <a:lnTo>
                    <a:pt x="67" y="134"/>
                  </a:lnTo>
                  <a:lnTo>
                    <a:pt x="58" y="144"/>
                  </a:lnTo>
                  <a:lnTo>
                    <a:pt x="58" y="163"/>
                  </a:lnTo>
                  <a:lnTo>
                    <a:pt x="48" y="192"/>
                  </a:lnTo>
                  <a:lnTo>
                    <a:pt x="38" y="230"/>
                  </a:lnTo>
                  <a:lnTo>
                    <a:pt x="38" y="240"/>
                  </a:lnTo>
                  <a:lnTo>
                    <a:pt x="29" y="259"/>
                  </a:lnTo>
                  <a:lnTo>
                    <a:pt x="29" y="269"/>
                  </a:lnTo>
                  <a:lnTo>
                    <a:pt x="29" y="278"/>
                  </a:lnTo>
                  <a:lnTo>
                    <a:pt x="29" y="278"/>
                  </a:lnTo>
                  <a:lnTo>
                    <a:pt x="19" y="288"/>
                  </a:lnTo>
                  <a:lnTo>
                    <a:pt x="10" y="297"/>
                  </a:lnTo>
                  <a:lnTo>
                    <a:pt x="10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0" y="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6" name="Freeform 232"/>
            <p:cNvSpPr>
              <a:spLocks/>
            </p:cNvSpPr>
            <p:nvPr/>
          </p:nvSpPr>
          <p:spPr bwMode="auto">
            <a:xfrm>
              <a:off x="2448" y="1488"/>
              <a:ext cx="125" cy="240"/>
            </a:xfrm>
            <a:custGeom>
              <a:avLst/>
              <a:gdLst>
                <a:gd name="T0" fmla="*/ 125 w 125"/>
                <a:gd name="T1" fmla="*/ 10 h 240"/>
                <a:gd name="T2" fmla="*/ 125 w 125"/>
                <a:gd name="T3" fmla="*/ 10 h 240"/>
                <a:gd name="T4" fmla="*/ 115 w 125"/>
                <a:gd name="T5" fmla="*/ 10 h 240"/>
                <a:gd name="T6" fmla="*/ 105 w 125"/>
                <a:gd name="T7" fmla="*/ 19 h 240"/>
                <a:gd name="T8" fmla="*/ 96 w 125"/>
                <a:gd name="T9" fmla="*/ 19 h 240"/>
                <a:gd name="T10" fmla="*/ 86 w 125"/>
                <a:gd name="T11" fmla="*/ 19 h 240"/>
                <a:gd name="T12" fmla="*/ 77 w 125"/>
                <a:gd name="T13" fmla="*/ 29 h 240"/>
                <a:gd name="T14" fmla="*/ 77 w 125"/>
                <a:gd name="T15" fmla="*/ 29 h 240"/>
                <a:gd name="T16" fmla="*/ 67 w 125"/>
                <a:gd name="T17" fmla="*/ 38 h 240"/>
                <a:gd name="T18" fmla="*/ 57 w 125"/>
                <a:gd name="T19" fmla="*/ 48 h 240"/>
                <a:gd name="T20" fmla="*/ 57 w 125"/>
                <a:gd name="T21" fmla="*/ 48 h 240"/>
                <a:gd name="T22" fmla="*/ 48 w 125"/>
                <a:gd name="T23" fmla="*/ 58 h 240"/>
                <a:gd name="T24" fmla="*/ 48 w 125"/>
                <a:gd name="T25" fmla="*/ 67 h 240"/>
                <a:gd name="T26" fmla="*/ 48 w 125"/>
                <a:gd name="T27" fmla="*/ 77 h 240"/>
                <a:gd name="T28" fmla="*/ 38 w 125"/>
                <a:gd name="T29" fmla="*/ 96 h 240"/>
                <a:gd name="T30" fmla="*/ 29 w 125"/>
                <a:gd name="T31" fmla="*/ 106 h 240"/>
                <a:gd name="T32" fmla="*/ 19 w 125"/>
                <a:gd name="T33" fmla="*/ 134 h 240"/>
                <a:gd name="T34" fmla="*/ 19 w 125"/>
                <a:gd name="T35" fmla="*/ 154 h 240"/>
                <a:gd name="T36" fmla="*/ 9 w 125"/>
                <a:gd name="T37" fmla="*/ 163 h 240"/>
                <a:gd name="T38" fmla="*/ 9 w 125"/>
                <a:gd name="T39" fmla="*/ 173 h 240"/>
                <a:gd name="T40" fmla="*/ 9 w 125"/>
                <a:gd name="T41" fmla="*/ 182 h 240"/>
                <a:gd name="T42" fmla="*/ 9 w 125"/>
                <a:gd name="T43" fmla="*/ 202 h 240"/>
                <a:gd name="T44" fmla="*/ 9 w 125"/>
                <a:gd name="T45" fmla="*/ 221 h 240"/>
                <a:gd name="T46" fmla="*/ 9 w 125"/>
                <a:gd name="T47" fmla="*/ 221 h 240"/>
                <a:gd name="T48" fmla="*/ 9 w 125"/>
                <a:gd name="T49" fmla="*/ 230 h 240"/>
                <a:gd name="T50" fmla="*/ 9 w 125"/>
                <a:gd name="T51" fmla="*/ 240 h 240"/>
                <a:gd name="T52" fmla="*/ 9 w 125"/>
                <a:gd name="T53" fmla="*/ 240 h 240"/>
                <a:gd name="T54" fmla="*/ 9 w 125"/>
                <a:gd name="T55" fmla="*/ 240 h 240"/>
                <a:gd name="T56" fmla="*/ 0 w 125"/>
                <a:gd name="T57" fmla="*/ 240 h 240"/>
                <a:gd name="T58" fmla="*/ 0 w 125"/>
                <a:gd name="T59" fmla="*/ 240 h 240"/>
                <a:gd name="T60" fmla="*/ 0 w 125"/>
                <a:gd name="T61" fmla="*/ 240 h 240"/>
                <a:gd name="T62" fmla="*/ 0 w 125"/>
                <a:gd name="T63" fmla="*/ 240 h 240"/>
                <a:gd name="T64" fmla="*/ 0 w 125"/>
                <a:gd name="T65" fmla="*/ 240 h 240"/>
                <a:gd name="T66" fmla="*/ 0 w 125"/>
                <a:gd name="T67" fmla="*/ 230 h 240"/>
                <a:gd name="T68" fmla="*/ 0 w 125"/>
                <a:gd name="T69" fmla="*/ 221 h 240"/>
                <a:gd name="T70" fmla="*/ 0 w 125"/>
                <a:gd name="T71" fmla="*/ 202 h 240"/>
                <a:gd name="T72" fmla="*/ 0 w 125"/>
                <a:gd name="T73" fmla="*/ 182 h 240"/>
                <a:gd name="T74" fmla="*/ 0 w 125"/>
                <a:gd name="T75" fmla="*/ 163 h 240"/>
                <a:gd name="T76" fmla="*/ 9 w 125"/>
                <a:gd name="T77" fmla="*/ 154 h 240"/>
                <a:gd name="T78" fmla="*/ 9 w 125"/>
                <a:gd name="T79" fmla="*/ 134 h 240"/>
                <a:gd name="T80" fmla="*/ 19 w 125"/>
                <a:gd name="T81" fmla="*/ 106 h 240"/>
                <a:gd name="T82" fmla="*/ 29 w 125"/>
                <a:gd name="T83" fmla="*/ 86 h 240"/>
                <a:gd name="T84" fmla="*/ 29 w 125"/>
                <a:gd name="T85" fmla="*/ 77 h 240"/>
                <a:gd name="T86" fmla="*/ 38 w 125"/>
                <a:gd name="T87" fmla="*/ 67 h 240"/>
                <a:gd name="T88" fmla="*/ 48 w 125"/>
                <a:gd name="T89" fmla="*/ 58 h 240"/>
                <a:gd name="T90" fmla="*/ 48 w 125"/>
                <a:gd name="T91" fmla="*/ 48 h 240"/>
                <a:gd name="T92" fmla="*/ 57 w 125"/>
                <a:gd name="T93" fmla="*/ 38 h 240"/>
                <a:gd name="T94" fmla="*/ 67 w 125"/>
                <a:gd name="T95" fmla="*/ 38 h 240"/>
                <a:gd name="T96" fmla="*/ 67 w 125"/>
                <a:gd name="T97" fmla="*/ 29 h 240"/>
                <a:gd name="T98" fmla="*/ 77 w 125"/>
                <a:gd name="T99" fmla="*/ 19 h 240"/>
                <a:gd name="T100" fmla="*/ 86 w 125"/>
                <a:gd name="T101" fmla="*/ 19 h 240"/>
                <a:gd name="T102" fmla="*/ 96 w 125"/>
                <a:gd name="T103" fmla="*/ 10 h 240"/>
                <a:gd name="T104" fmla="*/ 105 w 125"/>
                <a:gd name="T105" fmla="*/ 10 h 240"/>
                <a:gd name="T106" fmla="*/ 115 w 125"/>
                <a:gd name="T107" fmla="*/ 10 h 240"/>
                <a:gd name="T108" fmla="*/ 125 w 125"/>
                <a:gd name="T109" fmla="*/ 0 h 240"/>
                <a:gd name="T110" fmla="*/ 125 w 125"/>
                <a:gd name="T111" fmla="*/ 0 h 240"/>
                <a:gd name="T112" fmla="*/ 125 w 125"/>
                <a:gd name="T113" fmla="*/ 0 h 240"/>
                <a:gd name="T114" fmla="*/ 125 w 125"/>
                <a:gd name="T115" fmla="*/ 10 h 240"/>
                <a:gd name="T116" fmla="*/ 125 w 125"/>
                <a:gd name="T117" fmla="*/ 10 h 240"/>
                <a:gd name="T118" fmla="*/ 125 w 125"/>
                <a:gd name="T119" fmla="*/ 1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240">
                  <a:moveTo>
                    <a:pt x="125" y="10"/>
                  </a:moveTo>
                  <a:lnTo>
                    <a:pt x="125" y="10"/>
                  </a:lnTo>
                  <a:lnTo>
                    <a:pt x="115" y="10"/>
                  </a:lnTo>
                  <a:lnTo>
                    <a:pt x="105" y="19"/>
                  </a:lnTo>
                  <a:lnTo>
                    <a:pt x="96" y="19"/>
                  </a:lnTo>
                  <a:lnTo>
                    <a:pt x="86" y="1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67" y="3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48" y="58"/>
                  </a:lnTo>
                  <a:lnTo>
                    <a:pt x="48" y="67"/>
                  </a:lnTo>
                  <a:lnTo>
                    <a:pt x="48" y="77"/>
                  </a:lnTo>
                  <a:lnTo>
                    <a:pt x="38" y="96"/>
                  </a:lnTo>
                  <a:lnTo>
                    <a:pt x="29" y="106"/>
                  </a:lnTo>
                  <a:lnTo>
                    <a:pt x="19" y="134"/>
                  </a:lnTo>
                  <a:lnTo>
                    <a:pt x="19" y="154"/>
                  </a:lnTo>
                  <a:lnTo>
                    <a:pt x="9" y="163"/>
                  </a:lnTo>
                  <a:lnTo>
                    <a:pt x="9" y="173"/>
                  </a:lnTo>
                  <a:lnTo>
                    <a:pt x="9" y="182"/>
                  </a:lnTo>
                  <a:lnTo>
                    <a:pt x="9" y="20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9" y="230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30"/>
                  </a:lnTo>
                  <a:lnTo>
                    <a:pt x="0" y="221"/>
                  </a:lnTo>
                  <a:lnTo>
                    <a:pt x="0" y="202"/>
                  </a:lnTo>
                  <a:lnTo>
                    <a:pt x="0" y="182"/>
                  </a:lnTo>
                  <a:lnTo>
                    <a:pt x="0" y="163"/>
                  </a:lnTo>
                  <a:lnTo>
                    <a:pt x="9" y="154"/>
                  </a:lnTo>
                  <a:lnTo>
                    <a:pt x="9" y="134"/>
                  </a:lnTo>
                  <a:lnTo>
                    <a:pt x="19" y="106"/>
                  </a:lnTo>
                  <a:lnTo>
                    <a:pt x="29" y="86"/>
                  </a:lnTo>
                  <a:lnTo>
                    <a:pt x="29" y="77"/>
                  </a:lnTo>
                  <a:lnTo>
                    <a:pt x="38" y="67"/>
                  </a:lnTo>
                  <a:lnTo>
                    <a:pt x="48" y="58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7" y="38"/>
                  </a:lnTo>
                  <a:lnTo>
                    <a:pt x="67" y="29"/>
                  </a:lnTo>
                  <a:lnTo>
                    <a:pt x="77" y="19"/>
                  </a:lnTo>
                  <a:lnTo>
                    <a:pt x="86" y="19"/>
                  </a:lnTo>
                  <a:lnTo>
                    <a:pt x="96" y="10"/>
                  </a:lnTo>
                  <a:lnTo>
                    <a:pt x="105" y="10"/>
                  </a:lnTo>
                  <a:lnTo>
                    <a:pt x="115" y="1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7" name="Freeform 233"/>
            <p:cNvSpPr>
              <a:spLocks/>
            </p:cNvSpPr>
            <p:nvPr/>
          </p:nvSpPr>
          <p:spPr bwMode="auto">
            <a:xfrm>
              <a:off x="2390" y="1478"/>
              <a:ext cx="183" cy="279"/>
            </a:xfrm>
            <a:custGeom>
              <a:avLst/>
              <a:gdLst>
                <a:gd name="T0" fmla="*/ 183 w 183"/>
                <a:gd name="T1" fmla="*/ 10 h 279"/>
                <a:gd name="T2" fmla="*/ 144 w 183"/>
                <a:gd name="T3" fmla="*/ 10 h 279"/>
                <a:gd name="T4" fmla="*/ 135 w 183"/>
                <a:gd name="T5" fmla="*/ 10 h 279"/>
                <a:gd name="T6" fmla="*/ 115 w 183"/>
                <a:gd name="T7" fmla="*/ 20 h 279"/>
                <a:gd name="T8" fmla="*/ 96 w 183"/>
                <a:gd name="T9" fmla="*/ 29 h 279"/>
                <a:gd name="T10" fmla="*/ 77 w 183"/>
                <a:gd name="T11" fmla="*/ 48 h 279"/>
                <a:gd name="T12" fmla="*/ 58 w 183"/>
                <a:gd name="T13" fmla="*/ 77 h 279"/>
                <a:gd name="T14" fmla="*/ 39 w 183"/>
                <a:gd name="T15" fmla="*/ 96 h 279"/>
                <a:gd name="T16" fmla="*/ 29 w 183"/>
                <a:gd name="T17" fmla="*/ 125 h 279"/>
                <a:gd name="T18" fmla="*/ 19 w 183"/>
                <a:gd name="T19" fmla="*/ 154 h 279"/>
                <a:gd name="T20" fmla="*/ 10 w 183"/>
                <a:gd name="T21" fmla="*/ 173 h 279"/>
                <a:gd name="T22" fmla="*/ 10 w 183"/>
                <a:gd name="T23" fmla="*/ 192 h 279"/>
                <a:gd name="T24" fmla="*/ 10 w 183"/>
                <a:gd name="T25" fmla="*/ 212 h 279"/>
                <a:gd name="T26" fmla="*/ 19 w 183"/>
                <a:gd name="T27" fmla="*/ 221 h 279"/>
                <a:gd name="T28" fmla="*/ 29 w 183"/>
                <a:gd name="T29" fmla="*/ 240 h 279"/>
                <a:gd name="T30" fmla="*/ 39 w 183"/>
                <a:gd name="T31" fmla="*/ 269 h 279"/>
                <a:gd name="T32" fmla="*/ 48 w 183"/>
                <a:gd name="T33" fmla="*/ 279 h 279"/>
                <a:gd name="T34" fmla="*/ 48 w 183"/>
                <a:gd name="T35" fmla="*/ 279 h 279"/>
                <a:gd name="T36" fmla="*/ 48 w 183"/>
                <a:gd name="T37" fmla="*/ 279 h 279"/>
                <a:gd name="T38" fmla="*/ 39 w 183"/>
                <a:gd name="T39" fmla="*/ 279 h 279"/>
                <a:gd name="T40" fmla="*/ 29 w 183"/>
                <a:gd name="T41" fmla="*/ 269 h 279"/>
                <a:gd name="T42" fmla="*/ 19 w 183"/>
                <a:gd name="T43" fmla="*/ 259 h 279"/>
                <a:gd name="T44" fmla="*/ 10 w 183"/>
                <a:gd name="T45" fmla="*/ 250 h 279"/>
                <a:gd name="T46" fmla="*/ 10 w 183"/>
                <a:gd name="T47" fmla="*/ 240 h 279"/>
                <a:gd name="T48" fmla="*/ 0 w 183"/>
                <a:gd name="T49" fmla="*/ 221 h 279"/>
                <a:gd name="T50" fmla="*/ 0 w 183"/>
                <a:gd name="T51" fmla="*/ 202 h 279"/>
                <a:gd name="T52" fmla="*/ 0 w 183"/>
                <a:gd name="T53" fmla="*/ 183 h 279"/>
                <a:gd name="T54" fmla="*/ 0 w 183"/>
                <a:gd name="T55" fmla="*/ 164 h 279"/>
                <a:gd name="T56" fmla="*/ 10 w 183"/>
                <a:gd name="T57" fmla="*/ 154 h 279"/>
                <a:gd name="T58" fmla="*/ 10 w 183"/>
                <a:gd name="T59" fmla="*/ 135 h 279"/>
                <a:gd name="T60" fmla="*/ 19 w 183"/>
                <a:gd name="T61" fmla="*/ 116 h 279"/>
                <a:gd name="T62" fmla="*/ 39 w 183"/>
                <a:gd name="T63" fmla="*/ 87 h 279"/>
                <a:gd name="T64" fmla="*/ 58 w 183"/>
                <a:gd name="T65" fmla="*/ 58 h 279"/>
                <a:gd name="T66" fmla="*/ 87 w 183"/>
                <a:gd name="T67" fmla="*/ 39 h 279"/>
                <a:gd name="T68" fmla="*/ 106 w 183"/>
                <a:gd name="T69" fmla="*/ 20 h 279"/>
                <a:gd name="T70" fmla="*/ 125 w 183"/>
                <a:gd name="T71" fmla="*/ 10 h 279"/>
                <a:gd name="T72" fmla="*/ 135 w 183"/>
                <a:gd name="T73" fmla="*/ 10 h 279"/>
                <a:gd name="T74" fmla="*/ 163 w 183"/>
                <a:gd name="T75" fmla="*/ 0 h 279"/>
                <a:gd name="T76" fmla="*/ 183 w 183"/>
                <a:gd name="T77" fmla="*/ 0 h 279"/>
                <a:gd name="T78" fmla="*/ 183 w 183"/>
                <a:gd name="T79" fmla="*/ 10 h 279"/>
                <a:gd name="T80" fmla="*/ 183 w 183"/>
                <a:gd name="T81" fmla="*/ 10 h 279"/>
                <a:gd name="T82" fmla="*/ 183 w 183"/>
                <a:gd name="T83" fmla="*/ 1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3" h="279">
                  <a:moveTo>
                    <a:pt x="183" y="10"/>
                  </a:moveTo>
                  <a:lnTo>
                    <a:pt x="183" y="10"/>
                  </a:lnTo>
                  <a:lnTo>
                    <a:pt x="163" y="1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35" y="10"/>
                  </a:lnTo>
                  <a:lnTo>
                    <a:pt x="125" y="20"/>
                  </a:lnTo>
                  <a:lnTo>
                    <a:pt x="115" y="20"/>
                  </a:lnTo>
                  <a:lnTo>
                    <a:pt x="106" y="29"/>
                  </a:lnTo>
                  <a:lnTo>
                    <a:pt x="96" y="29"/>
                  </a:lnTo>
                  <a:lnTo>
                    <a:pt x="87" y="39"/>
                  </a:lnTo>
                  <a:lnTo>
                    <a:pt x="77" y="48"/>
                  </a:lnTo>
                  <a:lnTo>
                    <a:pt x="67" y="68"/>
                  </a:lnTo>
                  <a:lnTo>
                    <a:pt x="58" y="77"/>
                  </a:lnTo>
                  <a:lnTo>
                    <a:pt x="48" y="96"/>
                  </a:lnTo>
                  <a:lnTo>
                    <a:pt x="39" y="96"/>
                  </a:lnTo>
                  <a:lnTo>
                    <a:pt x="39" y="106"/>
                  </a:lnTo>
                  <a:lnTo>
                    <a:pt x="29" y="125"/>
                  </a:lnTo>
                  <a:lnTo>
                    <a:pt x="19" y="144"/>
                  </a:lnTo>
                  <a:lnTo>
                    <a:pt x="19" y="154"/>
                  </a:lnTo>
                  <a:lnTo>
                    <a:pt x="19" y="164"/>
                  </a:lnTo>
                  <a:lnTo>
                    <a:pt x="10" y="173"/>
                  </a:lnTo>
                  <a:lnTo>
                    <a:pt x="10" y="183"/>
                  </a:lnTo>
                  <a:lnTo>
                    <a:pt x="10" y="192"/>
                  </a:lnTo>
                  <a:lnTo>
                    <a:pt x="10" y="202"/>
                  </a:lnTo>
                  <a:lnTo>
                    <a:pt x="10" y="212"/>
                  </a:lnTo>
                  <a:lnTo>
                    <a:pt x="19" y="212"/>
                  </a:lnTo>
                  <a:lnTo>
                    <a:pt x="19" y="221"/>
                  </a:lnTo>
                  <a:lnTo>
                    <a:pt x="19" y="231"/>
                  </a:lnTo>
                  <a:lnTo>
                    <a:pt x="29" y="240"/>
                  </a:lnTo>
                  <a:lnTo>
                    <a:pt x="29" y="259"/>
                  </a:lnTo>
                  <a:lnTo>
                    <a:pt x="39" y="269"/>
                  </a:lnTo>
                  <a:lnTo>
                    <a:pt x="39" y="269"/>
                  </a:lnTo>
                  <a:lnTo>
                    <a:pt x="48" y="279"/>
                  </a:lnTo>
                  <a:lnTo>
                    <a:pt x="48" y="279"/>
                  </a:lnTo>
                  <a:lnTo>
                    <a:pt x="48" y="279"/>
                  </a:lnTo>
                  <a:lnTo>
                    <a:pt x="48" y="279"/>
                  </a:lnTo>
                  <a:lnTo>
                    <a:pt x="48" y="279"/>
                  </a:lnTo>
                  <a:lnTo>
                    <a:pt x="48" y="279"/>
                  </a:lnTo>
                  <a:lnTo>
                    <a:pt x="39" y="279"/>
                  </a:lnTo>
                  <a:lnTo>
                    <a:pt x="39" y="279"/>
                  </a:lnTo>
                  <a:lnTo>
                    <a:pt x="29" y="269"/>
                  </a:lnTo>
                  <a:lnTo>
                    <a:pt x="19" y="269"/>
                  </a:lnTo>
                  <a:lnTo>
                    <a:pt x="19" y="259"/>
                  </a:lnTo>
                  <a:lnTo>
                    <a:pt x="19" y="259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0" y="240"/>
                  </a:lnTo>
                  <a:lnTo>
                    <a:pt x="0" y="231"/>
                  </a:lnTo>
                  <a:lnTo>
                    <a:pt x="0" y="221"/>
                  </a:lnTo>
                  <a:lnTo>
                    <a:pt x="0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183"/>
                  </a:lnTo>
                  <a:lnTo>
                    <a:pt x="0" y="17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10" y="154"/>
                  </a:lnTo>
                  <a:lnTo>
                    <a:pt x="10" y="144"/>
                  </a:lnTo>
                  <a:lnTo>
                    <a:pt x="10" y="135"/>
                  </a:lnTo>
                  <a:lnTo>
                    <a:pt x="19" y="125"/>
                  </a:lnTo>
                  <a:lnTo>
                    <a:pt x="19" y="116"/>
                  </a:lnTo>
                  <a:lnTo>
                    <a:pt x="29" y="106"/>
                  </a:lnTo>
                  <a:lnTo>
                    <a:pt x="39" y="87"/>
                  </a:lnTo>
                  <a:lnTo>
                    <a:pt x="48" y="77"/>
                  </a:lnTo>
                  <a:lnTo>
                    <a:pt x="58" y="58"/>
                  </a:lnTo>
                  <a:lnTo>
                    <a:pt x="67" y="48"/>
                  </a:lnTo>
                  <a:lnTo>
                    <a:pt x="87" y="39"/>
                  </a:lnTo>
                  <a:lnTo>
                    <a:pt x="96" y="29"/>
                  </a:lnTo>
                  <a:lnTo>
                    <a:pt x="106" y="20"/>
                  </a:lnTo>
                  <a:lnTo>
                    <a:pt x="115" y="10"/>
                  </a:lnTo>
                  <a:lnTo>
                    <a:pt x="125" y="10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44" y="10"/>
                  </a:lnTo>
                  <a:lnTo>
                    <a:pt x="16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8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8" name="Freeform 234"/>
            <p:cNvSpPr>
              <a:spLocks/>
            </p:cNvSpPr>
            <p:nvPr/>
          </p:nvSpPr>
          <p:spPr bwMode="auto">
            <a:xfrm>
              <a:off x="2333" y="1469"/>
              <a:ext cx="182" cy="288"/>
            </a:xfrm>
            <a:custGeom>
              <a:avLst/>
              <a:gdLst>
                <a:gd name="T0" fmla="*/ 182 w 182"/>
                <a:gd name="T1" fmla="*/ 0 h 288"/>
                <a:gd name="T2" fmla="*/ 153 w 182"/>
                <a:gd name="T3" fmla="*/ 19 h 288"/>
                <a:gd name="T4" fmla="*/ 115 w 182"/>
                <a:gd name="T5" fmla="*/ 38 h 288"/>
                <a:gd name="T6" fmla="*/ 86 w 182"/>
                <a:gd name="T7" fmla="*/ 67 h 288"/>
                <a:gd name="T8" fmla="*/ 67 w 182"/>
                <a:gd name="T9" fmla="*/ 86 h 288"/>
                <a:gd name="T10" fmla="*/ 57 w 182"/>
                <a:gd name="T11" fmla="*/ 105 h 288"/>
                <a:gd name="T12" fmla="*/ 38 w 182"/>
                <a:gd name="T13" fmla="*/ 115 h 288"/>
                <a:gd name="T14" fmla="*/ 28 w 182"/>
                <a:gd name="T15" fmla="*/ 134 h 288"/>
                <a:gd name="T16" fmla="*/ 28 w 182"/>
                <a:gd name="T17" fmla="*/ 153 h 288"/>
                <a:gd name="T18" fmla="*/ 19 w 182"/>
                <a:gd name="T19" fmla="*/ 173 h 288"/>
                <a:gd name="T20" fmla="*/ 19 w 182"/>
                <a:gd name="T21" fmla="*/ 201 h 288"/>
                <a:gd name="T22" fmla="*/ 9 w 182"/>
                <a:gd name="T23" fmla="*/ 221 h 288"/>
                <a:gd name="T24" fmla="*/ 9 w 182"/>
                <a:gd name="T25" fmla="*/ 249 h 288"/>
                <a:gd name="T26" fmla="*/ 19 w 182"/>
                <a:gd name="T27" fmla="*/ 268 h 288"/>
                <a:gd name="T28" fmla="*/ 19 w 182"/>
                <a:gd name="T29" fmla="*/ 278 h 288"/>
                <a:gd name="T30" fmla="*/ 19 w 182"/>
                <a:gd name="T31" fmla="*/ 288 h 288"/>
                <a:gd name="T32" fmla="*/ 19 w 182"/>
                <a:gd name="T33" fmla="*/ 288 h 288"/>
                <a:gd name="T34" fmla="*/ 19 w 182"/>
                <a:gd name="T35" fmla="*/ 288 h 288"/>
                <a:gd name="T36" fmla="*/ 19 w 182"/>
                <a:gd name="T37" fmla="*/ 288 h 288"/>
                <a:gd name="T38" fmla="*/ 9 w 182"/>
                <a:gd name="T39" fmla="*/ 278 h 288"/>
                <a:gd name="T40" fmla="*/ 0 w 182"/>
                <a:gd name="T41" fmla="*/ 268 h 288"/>
                <a:gd name="T42" fmla="*/ 0 w 182"/>
                <a:gd name="T43" fmla="*/ 249 h 288"/>
                <a:gd name="T44" fmla="*/ 0 w 182"/>
                <a:gd name="T45" fmla="*/ 221 h 288"/>
                <a:gd name="T46" fmla="*/ 0 w 182"/>
                <a:gd name="T47" fmla="*/ 201 h 288"/>
                <a:gd name="T48" fmla="*/ 0 w 182"/>
                <a:gd name="T49" fmla="*/ 182 h 288"/>
                <a:gd name="T50" fmla="*/ 9 w 182"/>
                <a:gd name="T51" fmla="*/ 153 h 288"/>
                <a:gd name="T52" fmla="*/ 19 w 182"/>
                <a:gd name="T53" fmla="*/ 134 h 288"/>
                <a:gd name="T54" fmla="*/ 28 w 182"/>
                <a:gd name="T55" fmla="*/ 115 h 288"/>
                <a:gd name="T56" fmla="*/ 38 w 182"/>
                <a:gd name="T57" fmla="*/ 105 h 288"/>
                <a:gd name="T58" fmla="*/ 67 w 182"/>
                <a:gd name="T59" fmla="*/ 77 h 288"/>
                <a:gd name="T60" fmla="*/ 86 w 182"/>
                <a:gd name="T61" fmla="*/ 57 h 288"/>
                <a:gd name="T62" fmla="*/ 115 w 182"/>
                <a:gd name="T63" fmla="*/ 38 h 288"/>
                <a:gd name="T64" fmla="*/ 144 w 182"/>
                <a:gd name="T65" fmla="*/ 19 h 288"/>
                <a:gd name="T66" fmla="*/ 182 w 182"/>
                <a:gd name="T67" fmla="*/ 0 h 288"/>
                <a:gd name="T68" fmla="*/ 182 w 182"/>
                <a:gd name="T69" fmla="*/ 0 h 288"/>
                <a:gd name="T70" fmla="*/ 182 w 182"/>
                <a:gd name="T71" fmla="*/ 0 h 288"/>
                <a:gd name="T72" fmla="*/ 182 w 182"/>
                <a:gd name="T73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2" h="288">
                  <a:moveTo>
                    <a:pt x="182" y="0"/>
                  </a:moveTo>
                  <a:lnTo>
                    <a:pt x="182" y="0"/>
                  </a:lnTo>
                  <a:lnTo>
                    <a:pt x="163" y="9"/>
                  </a:lnTo>
                  <a:lnTo>
                    <a:pt x="153" y="19"/>
                  </a:lnTo>
                  <a:lnTo>
                    <a:pt x="134" y="29"/>
                  </a:lnTo>
                  <a:lnTo>
                    <a:pt x="115" y="38"/>
                  </a:lnTo>
                  <a:lnTo>
                    <a:pt x="105" y="48"/>
                  </a:lnTo>
                  <a:lnTo>
                    <a:pt x="86" y="67"/>
                  </a:lnTo>
                  <a:lnTo>
                    <a:pt x="76" y="77"/>
                  </a:lnTo>
                  <a:lnTo>
                    <a:pt x="67" y="86"/>
                  </a:lnTo>
                  <a:lnTo>
                    <a:pt x="57" y="96"/>
                  </a:lnTo>
                  <a:lnTo>
                    <a:pt x="57" y="105"/>
                  </a:lnTo>
                  <a:lnTo>
                    <a:pt x="48" y="115"/>
                  </a:lnTo>
                  <a:lnTo>
                    <a:pt x="38" y="115"/>
                  </a:lnTo>
                  <a:lnTo>
                    <a:pt x="38" y="125"/>
                  </a:lnTo>
                  <a:lnTo>
                    <a:pt x="28" y="134"/>
                  </a:lnTo>
                  <a:lnTo>
                    <a:pt x="28" y="144"/>
                  </a:lnTo>
                  <a:lnTo>
                    <a:pt x="28" y="153"/>
                  </a:lnTo>
                  <a:lnTo>
                    <a:pt x="19" y="163"/>
                  </a:lnTo>
                  <a:lnTo>
                    <a:pt x="19" y="173"/>
                  </a:lnTo>
                  <a:lnTo>
                    <a:pt x="19" y="192"/>
                  </a:lnTo>
                  <a:lnTo>
                    <a:pt x="19" y="201"/>
                  </a:lnTo>
                  <a:lnTo>
                    <a:pt x="9" y="211"/>
                  </a:lnTo>
                  <a:lnTo>
                    <a:pt x="9" y="221"/>
                  </a:lnTo>
                  <a:lnTo>
                    <a:pt x="9" y="230"/>
                  </a:lnTo>
                  <a:lnTo>
                    <a:pt x="9" y="249"/>
                  </a:lnTo>
                  <a:lnTo>
                    <a:pt x="19" y="259"/>
                  </a:lnTo>
                  <a:lnTo>
                    <a:pt x="19" y="268"/>
                  </a:lnTo>
                  <a:lnTo>
                    <a:pt x="19" y="268"/>
                  </a:lnTo>
                  <a:lnTo>
                    <a:pt x="19" y="278"/>
                  </a:lnTo>
                  <a:lnTo>
                    <a:pt x="19" y="278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59"/>
                  </a:lnTo>
                  <a:lnTo>
                    <a:pt x="0" y="249"/>
                  </a:lnTo>
                  <a:lnTo>
                    <a:pt x="0" y="240"/>
                  </a:lnTo>
                  <a:lnTo>
                    <a:pt x="0" y="221"/>
                  </a:lnTo>
                  <a:lnTo>
                    <a:pt x="0" y="211"/>
                  </a:lnTo>
                  <a:lnTo>
                    <a:pt x="0" y="201"/>
                  </a:lnTo>
                  <a:lnTo>
                    <a:pt x="0" y="192"/>
                  </a:lnTo>
                  <a:lnTo>
                    <a:pt x="0" y="182"/>
                  </a:lnTo>
                  <a:lnTo>
                    <a:pt x="9" y="163"/>
                  </a:lnTo>
                  <a:lnTo>
                    <a:pt x="9" y="153"/>
                  </a:lnTo>
                  <a:lnTo>
                    <a:pt x="9" y="144"/>
                  </a:lnTo>
                  <a:lnTo>
                    <a:pt x="19" y="134"/>
                  </a:lnTo>
                  <a:lnTo>
                    <a:pt x="19" y="125"/>
                  </a:lnTo>
                  <a:lnTo>
                    <a:pt x="28" y="115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8" y="96"/>
                  </a:lnTo>
                  <a:lnTo>
                    <a:pt x="67" y="77"/>
                  </a:lnTo>
                  <a:lnTo>
                    <a:pt x="76" y="57"/>
                  </a:lnTo>
                  <a:lnTo>
                    <a:pt x="86" y="57"/>
                  </a:lnTo>
                  <a:lnTo>
                    <a:pt x="96" y="48"/>
                  </a:lnTo>
                  <a:lnTo>
                    <a:pt x="115" y="38"/>
                  </a:lnTo>
                  <a:lnTo>
                    <a:pt x="124" y="29"/>
                  </a:lnTo>
                  <a:lnTo>
                    <a:pt x="144" y="19"/>
                  </a:lnTo>
                  <a:lnTo>
                    <a:pt x="163" y="9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79" name="Freeform 235"/>
            <p:cNvSpPr>
              <a:spLocks/>
            </p:cNvSpPr>
            <p:nvPr/>
          </p:nvSpPr>
          <p:spPr bwMode="auto">
            <a:xfrm>
              <a:off x="2822" y="1421"/>
              <a:ext cx="269" cy="230"/>
            </a:xfrm>
            <a:custGeom>
              <a:avLst/>
              <a:gdLst>
                <a:gd name="T0" fmla="*/ 0 w 269"/>
                <a:gd name="T1" fmla="*/ 0 h 230"/>
                <a:gd name="T2" fmla="*/ 29 w 269"/>
                <a:gd name="T3" fmla="*/ 0 h 230"/>
                <a:gd name="T4" fmla="*/ 58 w 269"/>
                <a:gd name="T5" fmla="*/ 0 h 230"/>
                <a:gd name="T6" fmla="*/ 87 w 269"/>
                <a:gd name="T7" fmla="*/ 9 h 230"/>
                <a:gd name="T8" fmla="*/ 106 w 269"/>
                <a:gd name="T9" fmla="*/ 19 h 230"/>
                <a:gd name="T10" fmla="*/ 135 w 269"/>
                <a:gd name="T11" fmla="*/ 19 h 230"/>
                <a:gd name="T12" fmla="*/ 163 w 269"/>
                <a:gd name="T13" fmla="*/ 38 h 230"/>
                <a:gd name="T14" fmla="*/ 192 w 269"/>
                <a:gd name="T15" fmla="*/ 57 h 230"/>
                <a:gd name="T16" fmla="*/ 202 w 269"/>
                <a:gd name="T17" fmla="*/ 67 h 230"/>
                <a:gd name="T18" fmla="*/ 221 w 269"/>
                <a:gd name="T19" fmla="*/ 86 h 230"/>
                <a:gd name="T20" fmla="*/ 231 w 269"/>
                <a:gd name="T21" fmla="*/ 105 h 230"/>
                <a:gd name="T22" fmla="*/ 240 w 269"/>
                <a:gd name="T23" fmla="*/ 125 h 230"/>
                <a:gd name="T24" fmla="*/ 259 w 269"/>
                <a:gd name="T25" fmla="*/ 153 h 230"/>
                <a:gd name="T26" fmla="*/ 259 w 269"/>
                <a:gd name="T27" fmla="*/ 182 h 230"/>
                <a:gd name="T28" fmla="*/ 269 w 269"/>
                <a:gd name="T29" fmla="*/ 201 h 230"/>
                <a:gd name="T30" fmla="*/ 269 w 269"/>
                <a:gd name="T31" fmla="*/ 221 h 230"/>
                <a:gd name="T32" fmla="*/ 269 w 269"/>
                <a:gd name="T33" fmla="*/ 221 h 230"/>
                <a:gd name="T34" fmla="*/ 269 w 269"/>
                <a:gd name="T35" fmla="*/ 221 h 230"/>
                <a:gd name="T36" fmla="*/ 259 w 269"/>
                <a:gd name="T37" fmla="*/ 230 h 230"/>
                <a:gd name="T38" fmla="*/ 250 w 269"/>
                <a:gd name="T39" fmla="*/ 221 h 230"/>
                <a:gd name="T40" fmla="*/ 250 w 269"/>
                <a:gd name="T41" fmla="*/ 221 h 230"/>
                <a:gd name="T42" fmla="*/ 250 w 269"/>
                <a:gd name="T43" fmla="*/ 192 h 230"/>
                <a:gd name="T44" fmla="*/ 240 w 269"/>
                <a:gd name="T45" fmla="*/ 173 h 230"/>
                <a:gd name="T46" fmla="*/ 221 w 269"/>
                <a:gd name="T47" fmla="*/ 134 h 230"/>
                <a:gd name="T48" fmla="*/ 211 w 269"/>
                <a:gd name="T49" fmla="*/ 115 h 230"/>
                <a:gd name="T50" fmla="*/ 192 w 269"/>
                <a:gd name="T51" fmla="*/ 86 h 230"/>
                <a:gd name="T52" fmla="*/ 183 w 269"/>
                <a:gd name="T53" fmla="*/ 67 h 230"/>
                <a:gd name="T54" fmla="*/ 163 w 269"/>
                <a:gd name="T55" fmla="*/ 57 h 230"/>
                <a:gd name="T56" fmla="*/ 154 w 269"/>
                <a:gd name="T57" fmla="*/ 48 h 230"/>
                <a:gd name="T58" fmla="*/ 135 w 269"/>
                <a:gd name="T59" fmla="*/ 38 h 230"/>
                <a:gd name="T60" fmla="*/ 115 w 269"/>
                <a:gd name="T61" fmla="*/ 29 h 230"/>
                <a:gd name="T62" fmla="*/ 77 w 269"/>
                <a:gd name="T63" fmla="*/ 19 h 230"/>
                <a:gd name="T64" fmla="*/ 29 w 269"/>
                <a:gd name="T65" fmla="*/ 9 h 230"/>
                <a:gd name="T66" fmla="*/ 0 w 269"/>
                <a:gd name="T67" fmla="*/ 9 h 230"/>
                <a:gd name="T68" fmla="*/ 0 w 269"/>
                <a:gd name="T69" fmla="*/ 9 h 230"/>
                <a:gd name="T70" fmla="*/ 0 w 269"/>
                <a:gd name="T71" fmla="*/ 0 h 230"/>
                <a:gd name="T72" fmla="*/ 0 w 269"/>
                <a:gd name="T73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23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67" y="9"/>
                  </a:lnTo>
                  <a:lnTo>
                    <a:pt x="87" y="9"/>
                  </a:lnTo>
                  <a:lnTo>
                    <a:pt x="96" y="9"/>
                  </a:lnTo>
                  <a:lnTo>
                    <a:pt x="106" y="19"/>
                  </a:lnTo>
                  <a:lnTo>
                    <a:pt x="115" y="19"/>
                  </a:lnTo>
                  <a:lnTo>
                    <a:pt x="135" y="19"/>
                  </a:lnTo>
                  <a:lnTo>
                    <a:pt x="154" y="29"/>
                  </a:lnTo>
                  <a:lnTo>
                    <a:pt x="163" y="38"/>
                  </a:lnTo>
                  <a:lnTo>
                    <a:pt x="173" y="48"/>
                  </a:lnTo>
                  <a:lnTo>
                    <a:pt x="192" y="57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11" y="77"/>
                  </a:lnTo>
                  <a:lnTo>
                    <a:pt x="221" y="86"/>
                  </a:lnTo>
                  <a:lnTo>
                    <a:pt x="231" y="96"/>
                  </a:lnTo>
                  <a:lnTo>
                    <a:pt x="231" y="105"/>
                  </a:lnTo>
                  <a:lnTo>
                    <a:pt x="240" y="115"/>
                  </a:lnTo>
                  <a:lnTo>
                    <a:pt x="240" y="125"/>
                  </a:lnTo>
                  <a:lnTo>
                    <a:pt x="250" y="144"/>
                  </a:lnTo>
                  <a:lnTo>
                    <a:pt x="259" y="153"/>
                  </a:lnTo>
                  <a:lnTo>
                    <a:pt x="259" y="163"/>
                  </a:lnTo>
                  <a:lnTo>
                    <a:pt x="259" y="182"/>
                  </a:lnTo>
                  <a:lnTo>
                    <a:pt x="269" y="192"/>
                  </a:lnTo>
                  <a:lnTo>
                    <a:pt x="269" y="201"/>
                  </a:lnTo>
                  <a:lnTo>
                    <a:pt x="269" y="21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69" y="230"/>
                  </a:lnTo>
                  <a:lnTo>
                    <a:pt x="259" y="230"/>
                  </a:lnTo>
                  <a:lnTo>
                    <a:pt x="259" y="230"/>
                  </a:lnTo>
                  <a:lnTo>
                    <a:pt x="250" y="221"/>
                  </a:lnTo>
                  <a:lnTo>
                    <a:pt x="250" y="221"/>
                  </a:lnTo>
                  <a:lnTo>
                    <a:pt x="250" y="221"/>
                  </a:lnTo>
                  <a:lnTo>
                    <a:pt x="250" y="221"/>
                  </a:lnTo>
                  <a:lnTo>
                    <a:pt x="250" y="192"/>
                  </a:lnTo>
                  <a:lnTo>
                    <a:pt x="240" y="182"/>
                  </a:lnTo>
                  <a:lnTo>
                    <a:pt x="240" y="173"/>
                  </a:lnTo>
                  <a:lnTo>
                    <a:pt x="231" y="153"/>
                  </a:lnTo>
                  <a:lnTo>
                    <a:pt x="221" y="134"/>
                  </a:lnTo>
                  <a:lnTo>
                    <a:pt x="221" y="125"/>
                  </a:lnTo>
                  <a:lnTo>
                    <a:pt x="211" y="115"/>
                  </a:lnTo>
                  <a:lnTo>
                    <a:pt x="202" y="96"/>
                  </a:lnTo>
                  <a:lnTo>
                    <a:pt x="192" y="86"/>
                  </a:lnTo>
                  <a:lnTo>
                    <a:pt x="192" y="77"/>
                  </a:lnTo>
                  <a:lnTo>
                    <a:pt x="183" y="67"/>
                  </a:lnTo>
                  <a:lnTo>
                    <a:pt x="173" y="67"/>
                  </a:lnTo>
                  <a:lnTo>
                    <a:pt x="163" y="57"/>
                  </a:lnTo>
                  <a:lnTo>
                    <a:pt x="163" y="48"/>
                  </a:lnTo>
                  <a:lnTo>
                    <a:pt x="154" y="48"/>
                  </a:lnTo>
                  <a:lnTo>
                    <a:pt x="144" y="38"/>
                  </a:lnTo>
                  <a:lnTo>
                    <a:pt x="135" y="38"/>
                  </a:lnTo>
                  <a:lnTo>
                    <a:pt x="125" y="29"/>
                  </a:lnTo>
                  <a:lnTo>
                    <a:pt x="115" y="29"/>
                  </a:lnTo>
                  <a:lnTo>
                    <a:pt x="106" y="19"/>
                  </a:lnTo>
                  <a:lnTo>
                    <a:pt x="77" y="19"/>
                  </a:lnTo>
                  <a:lnTo>
                    <a:pt x="58" y="9"/>
                  </a:lnTo>
                  <a:lnTo>
                    <a:pt x="29" y="9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0" name="Freeform 236"/>
            <p:cNvSpPr>
              <a:spLocks/>
            </p:cNvSpPr>
            <p:nvPr/>
          </p:nvSpPr>
          <p:spPr bwMode="auto">
            <a:xfrm>
              <a:off x="2899" y="1411"/>
              <a:ext cx="230" cy="298"/>
            </a:xfrm>
            <a:custGeom>
              <a:avLst/>
              <a:gdLst>
                <a:gd name="T0" fmla="*/ 0 w 230"/>
                <a:gd name="T1" fmla="*/ 0 h 298"/>
                <a:gd name="T2" fmla="*/ 29 w 230"/>
                <a:gd name="T3" fmla="*/ 0 h 298"/>
                <a:gd name="T4" fmla="*/ 48 w 230"/>
                <a:gd name="T5" fmla="*/ 10 h 298"/>
                <a:gd name="T6" fmla="*/ 86 w 230"/>
                <a:gd name="T7" fmla="*/ 19 h 298"/>
                <a:gd name="T8" fmla="*/ 106 w 230"/>
                <a:gd name="T9" fmla="*/ 29 h 298"/>
                <a:gd name="T10" fmla="*/ 125 w 230"/>
                <a:gd name="T11" fmla="*/ 48 h 298"/>
                <a:gd name="T12" fmla="*/ 144 w 230"/>
                <a:gd name="T13" fmla="*/ 58 h 298"/>
                <a:gd name="T14" fmla="*/ 154 w 230"/>
                <a:gd name="T15" fmla="*/ 67 h 298"/>
                <a:gd name="T16" fmla="*/ 173 w 230"/>
                <a:gd name="T17" fmla="*/ 87 h 298"/>
                <a:gd name="T18" fmla="*/ 192 w 230"/>
                <a:gd name="T19" fmla="*/ 106 h 298"/>
                <a:gd name="T20" fmla="*/ 202 w 230"/>
                <a:gd name="T21" fmla="*/ 125 h 298"/>
                <a:gd name="T22" fmla="*/ 211 w 230"/>
                <a:gd name="T23" fmla="*/ 144 h 298"/>
                <a:gd name="T24" fmla="*/ 221 w 230"/>
                <a:gd name="T25" fmla="*/ 163 h 298"/>
                <a:gd name="T26" fmla="*/ 221 w 230"/>
                <a:gd name="T27" fmla="*/ 192 h 298"/>
                <a:gd name="T28" fmla="*/ 230 w 230"/>
                <a:gd name="T29" fmla="*/ 211 h 298"/>
                <a:gd name="T30" fmla="*/ 230 w 230"/>
                <a:gd name="T31" fmla="*/ 240 h 298"/>
                <a:gd name="T32" fmla="*/ 230 w 230"/>
                <a:gd name="T33" fmla="*/ 279 h 298"/>
                <a:gd name="T34" fmla="*/ 230 w 230"/>
                <a:gd name="T35" fmla="*/ 288 h 298"/>
                <a:gd name="T36" fmla="*/ 221 w 230"/>
                <a:gd name="T37" fmla="*/ 298 h 298"/>
                <a:gd name="T38" fmla="*/ 221 w 230"/>
                <a:gd name="T39" fmla="*/ 298 h 298"/>
                <a:gd name="T40" fmla="*/ 211 w 230"/>
                <a:gd name="T41" fmla="*/ 288 h 298"/>
                <a:gd name="T42" fmla="*/ 211 w 230"/>
                <a:gd name="T43" fmla="*/ 288 h 298"/>
                <a:gd name="T44" fmla="*/ 211 w 230"/>
                <a:gd name="T45" fmla="*/ 259 h 298"/>
                <a:gd name="T46" fmla="*/ 211 w 230"/>
                <a:gd name="T47" fmla="*/ 221 h 298"/>
                <a:gd name="T48" fmla="*/ 202 w 230"/>
                <a:gd name="T49" fmla="*/ 192 h 298"/>
                <a:gd name="T50" fmla="*/ 202 w 230"/>
                <a:gd name="T51" fmla="*/ 173 h 298"/>
                <a:gd name="T52" fmla="*/ 192 w 230"/>
                <a:gd name="T53" fmla="*/ 154 h 298"/>
                <a:gd name="T54" fmla="*/ 182 w 230"/>
                <a:gd name="T55" fmla="*/ 135 h 298"/>
                <a:gd name="T56" fmla="*/ 163 w 230"/>
                <a:gd name="T57" fmla="*/ 106 h 298"/>
                <a:gd name="T58" fmla="*/ 154 w 230"/>
                <a:gd name="T59" fmla="*/ 87 h 298"/>
                <a:gd name="T60" fmla="*/ 134 w 230"/>
                <a:gd name="T61" fmla="*/ 67 h 298"/>
                <a:gd name="T62" fmla="*/ 115 w 230"/>
                <a:gd name="T63" fmla="*/ 48 h 298"/>
                <a:gd name="T64" fmla="*/ 86 w 230"/>
                <a:gd name="T65" fmla="*/ 29 h 298"/>
                <a:gd name="T66" fmla="*/ 58 w 230"/>
                <a:gd name="T67" fmla="*/ 19 h 298"/>
                <a:gd name="T68" fmla="*/ 29 w 230"/>
                <a:gd name="T69" fmla="*/ 10 h 298"/>
                <a:gd name="T70" fmla="*/ 10 w 230"/>
                <a:gd name="T71" fmla="*/ 10 h 298"/>
                <a:gd name="T72" fmla="*/ 0 w 230"/>
                <a:gd name="T73" fmla="*/ 0 h 298"/>
                <a:gd name="T74" fmla="*/ 0 w 230"/>
                <a:gd name="T75" fmla="*/ 0 h 298"/>
                <a:gd name="T76" fmla="*/ 0 w 230"/>
                <a:gd name="T77" fmla="*/ 0 h 298"/>
                <a:gd name="T78" fmla="*/ 0 w 230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0" h="298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29" y="0"/>
                  </a:lnTo>
                  <a:lnTo>
                    <a:pt x="38" y="10"/>
                  </a:lnTo>
                  <a:lnTo>
                    <a:pt x="48" y="10"/>
                  </a:lnTo>
                  <a:lnTo>
                    <a:pt x="67" y="19"/>
                  </a:lnTo>
                  <a:lnTo>
                    <a:pt x="86" y="19"/>
                  </a:lnTo>
                  <a:lnTo>
                    <a:pt x="96" y="29"/>
                  </a:lnTo>
                  <a:lnTo>
                    <a:pt x="106" y="29"/>
                  </a:lnTo>
                  <a:lnTo>
                    <a:pt x="115" y="39"/>
                  </a:lnTo>
                  <a:lnTo>
                    <a:pt x="125" y="48"/>
                  </a:lnTo>
                  <a:lnTo>
                    <a:pt x="134" y="48"/>
                  </a:lnTo>
                  <a:lnTo>
                    <a:pt x="144" y="58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3" y="77"/>
                  </a:lnTo>
                  <a:lnTo>
                    <a:pt x="173" y="87"/>
                  </a:lnTo>
                  <a:lnTo>
                    <a:pt x="182" y="96"/>
                  </a:lnTo>
                  <a:lnTo>
                    <a:pt x="192" y="106"/>
                  </a:lnTo>
                  <a:lnTo>
                    <a:pt x="192" y="115"/>
                  </a:lnTo>
                  <a:lnTo>
                    <a:pt x="202" y="125"/>
                  </a:lnTo>
                  <a:lnTo>
                    <a:pt x="202" y="135"/>
                  </a:lnTo>
                  <a:lnTo>
                    <a:pt x="211" y="144"/>
                  </a:lnTo>
                  <a:lnTo>
                    <a:pt x="211" y="154"/>
                  </a:lnTo>
                  <a:lnTo>
                    <a:pt x="221" y="163"/>
                  </a:lnTo>
                  <a:lnTo>
                    <a:pt x="221" y="183"/>
                  </a:lnTo>
                  <a:lnTo>
                    <a:pt x="221" y="192"/>
                  </a:lnTo>
                  <a:lnTo>
                    <a:pt x="230" y="202"/>
                  </a:lnTo>
                  <a:lnTo>
                    <a:pt x="230" y="211"/>
                  </a:lnTo>
                  <a:lnTo>
                    <a:pt x="230" y="231"/>
                  </a:lnTo>
                  <a:lnTo>
                    <a:pt x="230" y="240"/>
                  </a:lnTo>
                  <a:lnTo>
                    <a:pt x="230" y="259"/>
                  </a:lnTo>
                  <a:lnTo>
                    <a:pt x="230" y="279"/>
                  </a:lnTo>
                  <a:lnTo>
                    <a:pt x="230" y="288"/>
                  </a:lnTo>
                  <a:lnTo>
                    <a:pt x="230" y="288"/>
                  </a:lnTo>
                  <a:lnTo>
                    <a:pt x="230" y="288"/>
                  </a:lnTo>
                  <a:lnTo>
                    <a:pt x="221" y="298"/>
                  </a:lnTo>
                  <a:lnTo>
                    <a:pt x="221" y="298"/>
                  </a:lnTo>
                  <a:lnTo>
                    <a:pt x="221" y="298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1" y="279"/>
                  </a:lnTo>
                  <a:lnTo>
                    <a:pt x="211" y="259"/>
                  </a:lnTo>
                  <a:lnTo>
                    <a:pt x="211" y="231"/>
                  </a:lnTo>
                  <a:lnTo>
                    <a:pt x="211" y="221"/>
                  </a:lnTo>
                  <a:lnTo>
                    <a:pt x="202" y="202"/>
                  </a:lnTo>
                  <a:lnTo>
                    <a:pt x="202" y="192"/>
                  </a:lnTo>
                  <a:lnTo>
                    <a:pt x="202" y="183"/>
                  </a:lnTo>
                  <a:lnTo>
                    <a:pt x="202" y="173"/>
                  </a:lnTo>
                  <a:lnTo>
                    <a:pt x="192" y="163"/>
                  </a:lnTo>
                  <a:lnTo>
                    <a:pt x="192" y="154"/>
                  </a:lnTo>
                  <a:lnTo>
                    <a:pt x="182" y="144"/>
                  </a:lnTo>
                  <a:lnTo>
                    <a:pt x="182" y="135"/>
                  </a:lnTo>
                  <a:lnTo>
                    <a:pt x="173" y="125"/>
                  </a:lnTo>
                  <a:lnTo>
                    <a:pt x="163" y="106"/>
                  </a:lnTo>
                  <a:lnTo>
                    <a:pt x="163" y="96"/>
                  </a:lnTo>
                  <a:lnTo>
                    <a:pt x="154" y="87"/>
                  </a:lnTo>
                  <a:lnTo>
                    <a:pt x="144" y="77"/>
                  </a:lnTo>
                  <a:lnTo>
                    <a:pt x="134" y="67"/>
                  </a:lnTo>
                  <a:lnTo>
                    <a:pt x="125" y="58"/>
                  </a:lnTo>
                  <a:lnTo>
                    <a:pt x="115" y="48"/>
                  </a:lnTo>
                  <a:lnTo>
                    <a:pt x="106" y="39"/>
                  </a:lnTo>
                  <a:lnTo>
                    <a:pt x="86" y="29"/>
                  </a:lnTo>
                  <a:lnTo>
                    <a:pt x="67" y="19"/>
                  </a:lnTo>
                  <a:lnTo>
                    <a:pt x="58" y="19"/>
                  </a:lnTo>
                  <a:lnTo>
                    <a:pt x="48" y="19"/>
                  </a:lnTo>
                  <a:lnTo>
                    <a:pt x="29" y="10"/>
                  </a:lnTo>
                  <a:lnTo>
                    <a:pt x="19" y="10"/>
                  </a:lnTo>
                  <a:lnTo>
                    <a:pt x="1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1" name="Freeform 237"/>
            <p:cNvSpPr>
              <a:spLocks/>
            </p:cNvSpPr>
            <p:nvPr/>
          </p:nvSpPr>
          <p:spPr bwMode="auto">
            <a:xfrm>
              <a:off x="2928" y="1392"/>
              <a:ext cx="278" cy="336"/>
            </a:xfrm>
            <a:custGeom>
              <a:avLst/>
              <a:gdLst>
                <a:gd name="T0" fmla="*/ 0 w 278"/>
                <a:gd name="T1" fmla="*/ 0 h 336"/>
                <a:gd name="T2" fmla="*/ 29 w 278"/>
                <a:gd name="T3" fmla="*/ 0 h 336"/>
                <a:gd name="T4" fmla="*/ 57 w 278"/>
                <a:gd name="T5" fmla="*/ 10 h 336"/>
                <a:gd name="T6" fmla="*/ 86 w 278"/>
                <a:gd name="T7" fmla="*/ 10 h 336"/>
                <a:gd name="T8" fmla="*/ 115 w 278"/>
                <a:gd name="T9" fmla="*/ 19 h 336"/>
                <a:gd name="T10" fmla="*/ 134 w 278"/>
                <a:gd name="T11" fmla="*/ 29 h 336"/>
                <a:gd name="T12" fmla="*/ 163 w 278"/>
                <a:gd name="T13" fmla="*/ 48 h 336"/>
                <a:gd name="T14" fmla="*/ 182 w 278"/>
                <a:gd name="T15" fmla="*/ 58 h 336"/>
                <a:gd name="T16" fmla="*/ 201 w 278"/>
                <a:gd name="T17" fmla="*/ 77 h 336"/>
                <a:gd name="T18" fmla="*/ 221 w 278"/>
                <a:gd name="T19" fmla="*/ 96 h 336"/>
                <a:gd name="T20" fmla="*/ 240 w 278"/>
                <a:gd name="T21" fmla="*/ 115 h 336"/>
                <a:gd name="T22" fmla="*/ 249 w 278"/>
                <a:gd name="T23" fmla="*/ 134 h 336"/>
                <a:gd name="T24" fmla="*/ 259 w 278"/>
                <a:gd name="T25" fmla="*/ 163 h 336"/>
                <a:gd name="T26" fmla="*/ 269 w 278"/>
                <a:gd name="T27" fmla="*/ 182 h 336"/>
                <a:gd name="T28" fmla="*/ 278 w 278"/>
                <a:gd name="T29" fmla="*/ 211 h 336"/>
                <a:gd name="T30" fmla="*/ 278 w 278"/>
                <a:gd name="T31" fmla="*/ 240 h 336"/>
                <a:gd name="T32" fmla="*/ 278 w 278"/>
                <a:gd name="T33" fmla="*/ 269 h 336"/>
                <a:gd name="T34" fmla="*/ 269 w 278"/>
                <a:gd name="T35" fmla="*/ 278 h 336"/>
                <a:gd name="T36" fmla="*/ 269 w 278"/>
                <a:gd name="T37" fmla="*/ 288 h 336"/>
                <a:gd name="T38" fmla="*/ 249 w 278"/>
                <a:gd name="T39" fmla="*/ 307 h 336"/>
                <a:gd name="T40" fmla="*/ 230 w 278"/>
                <a:gd name="T41" fmla="*/ 326 h 336"/>
                <a:gd name="T42" fmla="*/ 221 w 278"/>
                <a:gd name="T43" fmla="*/ 336 h 336"/>
                <a:gd name="T44" fmla="*/ 221 w 278"/>
                <a:gd name="T45" fmla="*/ 336 h 336"/>
                <a:gd name="T46" fmla="*/ 221 w 278"/>
                <a:gd name="T47" fmla="*/ 326 h 336"/>
                <a:gd name="T48" fmla="*/ 221 w 278"/>
                <a:gd name="T49" fmla="*/ 326 h 336"/>
                <a:gd name="T50" fmla="*/ 230 w 278"/>
                <a:gd name="T51" fmla="*/ 317 h 336"/>
                <a:gd name="T52" fmla="*/ 240 w 278"/>
                <a:gd name="T53" fmla="*/ 298 h 336"/>
                <a:gd name="T54" fmla="*/ 249 w 278"/>
                <a:gd name="T55" fmla="*/ 259 h 336"/>
                <a:gd name="T56" fmla="*/ 249 w 278"/>
                <a:gd name="T57" fmla="*/ 230 h 336"/>
                <a:gd name="T58" fmla="*/ 240 w 278"/>
                <a:gd name="T59" fmla="*/ 211 h 336"/>
                <a:gd name="T60" fmla="*/ 240 w 278"/>
                <a:gd name="T61" fmla="*/ 182 h 336"/>
                <a:gd name="T62" fmla="*/ 230 w 278"/>
                <a:gd name="T63" fmla="*/ 163 h 336"/>
                <a:gd name="T64" fmla="*/ 221 w 278"/>
                <a:gd name="T65" fmla="*/ 134 h 336"/>
                <a:gd name="T66" fmla="*/ 211 w 278"/>
                <a:gd name="T67" fmla="*/ 115 h 336"/>
                <a:gd name="T68" fmla="*/ 201 w 278"/>
                <a:gd name="T69" fmla="*/ 96 h 336"/>
                <a:gd name="T70" fmla="*/ 182 w 278"/>
                <a:gd name="T71" fmla="*/ 77 h 336"/>
                <a:gd name="T72" fmla="*/ 163 w 278"/>
                <a:gd name="T73" fmla="*/ 67 h 336"/>
                <a:gd name="T74" fmla="*/ 144 w 278"/>
                <a:gd name="T75" fmla="*/ 48 h 336"/>
                <a:gd name="T76" fmla="*/ 125 w 278"/>
                <a:gd name="T77" fmla="*/ 38 h 336"/>
                <a:gd name="T78" fmla="*/ 105 w 278"/>
                <a:gd name="T79" fmla="*/ 29 h 336"/>
                <a:gd name="T80" fmla="*/ 77 w 278"/>
                <a:gd name="T81" fmla="*/ 19 h 336"/>
                <a:gd name="T82" fmla="*/ 48 w 278"/>
                <a:gd name="T83" fmla="*/ 10 h 336"/>
                <a:gd name="T84" fmla="*/ 29 w 278"/>
                <a:gd name="T85" fmla="*/ 10 h 336"/>
                <a:gd name="T86" fmla="*/ 0 w 278"/>
                <a:gd name="T87" fmla="*/ 10 h 336"/>
                <a:gd name="T88" fmla="*/ 0 w 278"/>
                <a:gd name="T89" fmla="*/ 10 h 336"/>
                <a:gd name="T90" fmla="*/ 0 w 278"/>
                <a:gd name="T91" fmla="*/ 0 h 336"/>
                <a:gd name="T92" fmla="*/ 0 w 278"/>
                <a:gd name="T9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8" h="336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7" y="10"/>
                  </a:lnTo>
                  <a:lnTo>
                    <a:pt x="67" y="10"/>
                  </a:lnTo>
                  <a:lnTo>
                    <a:pt x="86" y="10"/>
                  </a:lnTo>
                  <a:lnTo>
                    <a:pt x="96" y="19"/>
                  </a:lnTo>
                  <a:lnTo>
                    <a:pt x="115" y="19"/>
                  </a:lnTo>
                  <a:lnTo>
                    <a:pt x="125" y="29"/>
                  </a:lnTo>
                  <a:lnTo>
                    <a:pt x="134" y="29"/>
                  </a:lnTo>
                  <a:lnTo>
                    <a:pt x="153" y="38"/>
                  </a:lnTo>
                  <a:lnTo>
                    <a:pt x="163" y="48"/>
                  </a:lnTo>
                  <a:lnTo>
                    <a:pt x="173" y="48"/>
                  </a:lnTo>
                  <a:lnTo>
                    <a:pt x="182" y="58"/>
                  </a:lnTo>
                  <a:lnTo>
                    <a:pt x="192" y="67"/>
                  </a:lnTo>
                  <a:lnTo>
                    <a:pt x="201" y="77"/>
                  </a:lnTo>
                  <a:lnTo>
                    <a:pt x="211" y="86"/>
                  </a:lnTo>
                  <a:lnTo>
                    <a:pt x="221" y="96"/>
                  </a:lnTo>
                  <a:lnTo>
                    <a:pt x="230" y="106"/>
                  </a:lnTo>
                  <a:lnTo>
                    <a:pt x="240" y="115"/>
                  </a:lnTo>
                  <a:lnTo>
                    <a:pt x="240" y="125"/>
                  </a:lnTo>
                  <a:lnTo>
                    <a:pt x="249" y="134"/>
                  </a:lnTo>
                  <a:lnTo>
                    <a:pt x="259" y="144"/>
                  </a:lnTo>
                  <a:lnTo>
                    <a:pt x="259" y="163"/>
                  </a:lnTo>
                  <a:lnTo>
                    <a:pt x="269" y="173"/>
                  </a:lnTo>
                  <a:lnTo>
                    <a:pt x="269" y="182"/>
                  </a:lnTo>
                  <a:lnTo>
                    <a:pt x="269" y="202"/>
                  </a:lnTo>
                  <a:lnTo>
                    <a:pt x="278" y="211"/>
                  </a:lnTo>
                  <a:lnTo>
                    <a:pt x="278" y="221"/>
                  </a:lnTo>
                  <a:lnTo>
                    <a:pt x="278" y="240"/>
                  </a:lnTo>
                  <a:lnTo>
                    <a:pt x="278" y="250"/>
                  </a:lnTo>
                  <a:lnTo>
                    <a:pt x="278" y="269"/>
                  </a:lnTo>
                  <a:lnTo>
                    <a:pt x="278" y="269"/>
                  </a:lnTo>
                  <a:lnTo>
                    <a:pt x="269" y="278"/>
                  </a:lnTo>
                  <a:lnTo>
                    <a:pt x="269" y="288"/>
                  </a:lnTo>
                  <a:lnTo>
                    <a:pt x="269" y="288"/>
                  </a:lnTo>
                  <a:lnTo>
                    <a:pt x="259" y="298"/>
                  </a:lnTo>
                  <a:lnTo>
                    <a:pt x="249" y="307"/>
                  </a:lnTo>
                  <a:lnTo>
                    <a:pt x="240" y="317"/>
                  </a:lnTo>
                  <a:lnTo>
                    <a:pt x="230" y="326"/>
                  </a:lnTo>
                  <a:lnTo>
                    <a:pt x="221" y="336"/>
                  </a:lnTo>
                  <a:lnTo>
                    <a:pt x="221" y="336"/>
                  </a:lnTo>
                  <a:lnTo>
                    <a:pt x="221" y="336"/>
                  </a:lnTo>
                  <a:lnTo>
                    <a:pt x="221" y="336"/>
                  </a:lnTo>
                  <a:lnTo>
                    <a:pt x="221" y="336"/>
                  </a:lnTo>
                  <a:lnTo>
                    <a:pt x="221" y="326"/>
                  </a:lnTo>
                  <a:lnTo>
                    <a:pt x="221" y="326"/>
                  </a:lnTo>
                  <a:lnTo>
                    <a:pt x="221" y="326"/>
                  </a:lnTo>
                  <a:lnTo>
                    <a:pt x="221" y="317"/>
                  </a:lnTo>
                  <a:lnTo>
                    <a:pt x="230" y="317"/>
                  </a:lnTo>
                  <a:lnTo>
                    <a:pt x="230" y="307"/>
                  </a:lnTo>
                  <a:lnTo>
                    <a:pt x="240" y="298"/>
                  </a:lnTo>
                  <a:lnTo>
                    <a:pt x="240" y="278"/>
                  </a:lnTo>
                  <a:lnTo>
                    <a:pt x="249" y="259"/>
                  </a:lnTo>
                  <a:lnTo>
                    <a:pt x="249" y="250"/>
                  </a:lnTo>
                  <a:lnTo>
                    <a:pt x="249" y="230"/>
                  </a:lnTo>
                  <a:lnTo>
                    <a:pt x="249" y="221"/>
                  </a:lnTo>
                  <a:lnTo>
                    <a:pt x="240" y="211"/>
                  </a:lnTo>
                  <a:lnTo>
                    <a:pt x="240" y="192"/>
                  </a:lnTo>
                  <a:lnTo>
                    <a:pt x="240" y="182"/>
                  </a:lnTo>
                  <a:lnTo>
                    <a:pt x="240" y="173"/>
                  </a:lnTo>
                  <a:lnTo>
                    <a:pt x="230" y="163"/>
                  </a:lnTo>
                  <a:lnTo>
                    <a:pt x="230" y="144"/>
                  </a:lnTo>
                  <a:lnTo>
                    <a:pt x="221" y="134"/>
                  </a:lnTo>
                  <a:lnTo>
                    <a:pt x="221" y="125"/>
                  </a:lnTo>
                  <a:lnTo>
                    <a:pt x="211" y="115"/>
                  </a:lnTo>
                  <a:lnTo>
                    <a:pt x="201" y="106"/>
                  </a:lnTo>
                  <a:lnTo>
                    <a:pt x="201" y="96"/>
                  </a:lnTo>
                  <a:lnTo>
                    <a:pt x="192" y="86"/>
                  </a:lnTo>
                  <a:lnTo>
                    <a:pt x="182" y="77"/>
                  </a:lnTo>
                  <a:lnTo>
                    <a:pt x="173" y="67"/>
                  </a:lnTo>
                  <a:lnTo>
                    <a:pt x="163" y="67"/>
                  </a:lnTo>
                  <a:lnTo>
                    <a:pt x="153" y="58"/>
                  </a:lnTo>
                  <a:lnTo>
                    <a:pt x="144" y="48"/>
                  </a:lnTo>
                  <a:lnTo>
                    <a:pt x="134" y="38"/>
                  </a:lnTo>
                  <a:lnTo>
                    <a:pt x="125" y="38"/>
                  </a:lnTo>
                  <a:lnTo>
                    <a:pt x="115" y="29"/>
                  </a:lnTo>
                  <a:lnTo>
                    <a:pt x="105" y="29"/>
                  </a:lnTo>
                  <a:lnTo>
                    <a:pt x="86" y="19"/>
                  </a:lnTo>
                  <a:lnTo>
                    <a:pt x="77" y="19"/>
                  </a:lnTo>
                  <a:lnTo>
                    <a:pt x="67" y="19"/>
                  </a:lnTo>
                  <a:lnTo>
                    <a:pt x="48" y="10"/>
                  </a:lnTo>
                  <a:lnTo>
                    <a:pt x="38" y="10"/>
                  </a:lnTo>
                  <a:lnTo>
                    <a:pt x="29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2" name="Freeform 238"/>
            <p:cNvSpPr>
              <a:spLocks/>
            </p:cNvSpPr>
            <p:nvPr/>
          </p:nvSpPr>
          <p:spPr bwMode="auto">
            <a:xfrm>
              <a:off x="1834" y="2016"/>
              <a:ext cx="671" cy="528"/>
            </a:xfrm>
            <a:custGeom>
              <a:avLst/>
              <a:gdLst>
                <a:gd name="T0" fmla="*/ 643 w 671"/>
                <a:gd name="T1" fmla="*/ 326 h 528"/>
                <a:gd name="T2" fmla="*/ 614 w 671"/>
                <a:gd name="T3" fmla="*/ 317 h 528"/>
                <a:gd name="T4" fmla="*/ 585 w 671"/>
                <a:gd name="T5" fmla="*/ 336 h 528"/>
                <a:gd name="T6" fmla="*/ 527 w 671"/>
                <a:gd name="T7" fmla="*/ 317 h 528"/>
                <a:gd name="T8" fmla="*/ 489 w 671"/>
                <a:gd name="T9" fmla="*/ 230 h 528"/>
                <a:gd name="T10" fmla="*/ 383 w 671"/>
                <a:gd name="T11" fmla="*/ 115 h 528"/>
                <a:gd name="T12" fmla="*/ 278 w 671"/>
                <a:gd name="T13" fmla="*/ 48 h 528"/>
                <a:gd name="T14" fmla="*/ 230 w 671"/>
                <a:gd name="T15" fmla="*/ 29 h 528"/>
                <a:gd name="T16" fmla="*/ 105 w 671"/>
                <a:gd name="T17" fmla="*/ 9 h 528"/>
                <a:gd name="T18" fmla="*/ 48 w 671"/>
                <a:gd name="T19" fmla="*/ 9 h 528"/>
                <a:gd name="T20" fmla="*/ 9 w 671"/>
                <a:gd name="T21" fmla="*/ 19 h 528"/>
                <a:gd name="T22" fmla="*/ 67 w 671"/>
                <a:gd name="T23" fmla="*/ 48 h 528"/>
                <a:gd name="T24" fmla="*/ 124 w 671"/>
                <a:gd name="T25" fmla="*/ 77 h 528"/>
                <a:gd name="T26" fmla="*/ 172 w 671"/>
                <a:gd name="T27" fmla="*/ 134 h 528"/>
                <a:gd name="T28" fmla="*/ 239 w 671"/>
                <a:gd name="T29" fmla="*/ 221 h 528"/>
                <a:gd name="T30" fmla="*/ 326 w 671"/>
                <a:gd name="T31" fmla="*/ 355 h 528"/>
                <a:gd name="T32" fmla="*/ 403 w 671"/>
                <a:gd name="T33" fmla="*/ 451 h 528"/>
                <a:gd name="T34" fmla="*/ 460 w 671"/>
                <a:gd name="T35" fmla="*/ 499 h 528"/>
                <a:gd name="T36" fmla="*/ 499 w 671"/>
                <a:gd name="T37" fmla="*/ 509 h 528"/>
                <a:gd name="T38" fmla="*/ 547 w 671"/>
                <a:gd name="T39" fmla="*/ 509 h 528"/>
                <a:gd name="T40" fmla="*/ 575 w 671"/>
                <a:gd name="T41" fmla="*/ 461 h 528"/>
                <a:gd name="T42" fmla="*/ 595 w 671"/>
                <a:gd name="T43" fmla="*/ 393 h 528"/>
                <a:gd name="T44" fmla="*/ 604 w 671"/>
                <a:gd name="T45" fmla="*/ 374 h 528"/>
                <a:gd name="T46" fmla="*/ 633 w 671"/>
                <a:gd name="T47" fmla="*/ 365 h 528"/>
                <a:gd name="T48" fmla="*/ 662 w 671"/>
                <a:gd name="T49" fmla="*/ 374 h 528"/>
                <a:gd name="T50" fmla="*/ 662 w 671"/>
                <a:gd name="T51" fmla="*/ 393 h 528"/>
                <a:gd name="T52" fmla="*/ 643 w 671"/>
                <a:gd name="T53" fmla="*/ 384 h 528"/>
                <a:gd name="T54" fmla="*/ 614 w 671"/>
                <a:gd name="T55" fmla="*/ 384 h 528"/>
                <a:gd name="T56" fmla="*/ 595 w 671"/>
                <a:gd name="T57" fmla="*/ 403 h 528"/>
                <a:gd name="T58" fmla="*/ 585 w 671"/>
                <a:gd name="T59" fmla="*/ 461 h 528"/>
                <a:gd name="T60" fmla="*/ 575 w 671"/>
                <a:gd name="T61" fmla="*/ 518 h 528"/>
                <a:gd name="T62" fmla="*/ 527 w 671"/>
                <a:gd name="T63" fmla="*/ 528 h 528"/>
                <a:gd name="T64" fmla="*/ 479 w 671"/>
                <a:gd name="T65" fmla="*/ 518 h 528"/>
                <a:gd name="T66" fmla="*/ 412 w 671"/>
                <a:gd name="T67" fmla="*/ 480 h 528"/>
                <a:gd name="T68" fmla="*/ 326 w 671"/>
                <a:gd name="T69" fmla="*/ 384 h 528"/>
                <a:gd name="T70" fmla="*/ 259 w 671"/>
                <a:gd name="T71" fmla="*/ 278 h 528"/>
                <a:gd name="T72" fmla="*/ 172 w 671"/>
                <a:gd name="T73" fmla="*/ 134 h 528"/>
                <a:gd name="T74" fmla="*/ 115 w 671"/>
                <a:gd name="T75" fmla="*/ 77 h 528"/>
                <a:gd name="T76" fmla="*/ 57 w 671"/>
                <a:gd name="T77" fmla="*/ 48 h 528"/>
                <a:gd name="T78" fmla="*/ 0 w 671"/>
                <a:gd name="T79" fmla="*/ 19 h 528"/>
                <a:gd name="T80" fmla="*/ 48 w 671"/>
                <a:gd name="T81" fmla="*/ 9 h 528"/>
                <a:gd name="T82" fmla="*/ 134 w 671"/>
                <a:gd name="T83" fmla="*/ 0 h 528"/>
                <a:gd name="T84" fmla="*/ 230 w 671"/>
                <a:gd name="T85" fmla="*/ 19 h 528"/>
                <a:gd name="T86" fmla="*/ 307 w 671"/>
                <a:gd name="T87" fmla="*/ 57 h 528"/>
                <a:gd name="T88" fmla="*/ 403 w 671"/>
                <a:gd name="T89" fmla="*/ 115 h 528"/>
                <a:gd name="T90" fmla="*/ 508 w 671"/>
                <a:gd name="T91" fmla="*/ 259 h 528"/>
                <a:gd name="T92" fmla="*/ 575 w 671"/>
                <a:gd name="T93" fmla="*/ 345 h 528"/>
                <a:gd name="T94" fmla="*/ 604 w 671"/>
                <a:gd name="T95" fmla="*/ 317 h 528"/>
                <a:gd name="T96" fmla="*/ 623 w 671"/>
                <a:gd name="T97" fmla="*/ 307 h 528"/>
                <a:gd name="T98" fmla="*/ 652 w 671"/>
                <a:gd name="T99" fmla="*/ 326 h 528"/>
                <a:gd name="T100" fmla="*/ 671 w 671"/>
                <a:gd name="T101" fmla="*/ 33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1" h="528">
                  <a:moveTo>
                    <a:pt x="662" y="336"/>
                  </a:moveTo>
                  <a:lnTo>
                    <a:pt x="662" y="336"/>
                  </a:lnTo>
                  <a:lnTo>
                    <a:pt x="662" y="336"/>
                  </a:lnTo>
                  <a:lnTo>
                    <a:pt x="652" y="326"/>
                  </a:lnTo>
                  <a:lnTo>
                    <a:pt x="643" y="326"/>
                  </a:lnTo>
                  <a:lnTo>
                    <a:pt x="643" y="326"/>
                  </a:lnTo>
                  <a:lnTo>
                    <a:pt x="633" y="317"/>
                  </a:lnTo>
                  <a:lnTo>
                    <a:pt x="633" y="317"/>
                  </a:lnTo>
                  <a:lnTo>
                    <a:pt x="623" y="317"/>
                  </a:lnTo>
                  <a:lnTo>
                    <a:pt x="614" y="317"/>
                  </a:lnTo>
                  <a:lnTo>
                    <a:pt x="614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595" y="336"/>
                  </a:lnTo>
                  <a:lnTo>
                    <a:pt x="585" y="336"/>
                  </a:lnTo>
                  <a:lnTo>
                    <a:pt x="585" y="345"/>
                  </a:lnTo>
                  <a:lnTo>
                    <a:pt x="575" y="345"/>
                  </a:lnTo>
                  <a:lnTo>
                    <a:pt x="575" y="355"/>
                  </a:lnTo>
                  <a:lnTo>
                    <a:pt x="537" y="326"/>
                  </a:lnTo>
                  <a:lnTo>
                    <a:pt x="527" y="317"/>
                  </a:lnTo>
                  <a:lnTo>
                    <a:pt x="527" y="307"/>
                  </a:lnTo>
                  <a:lnTo>
                    <a:pt x="518" y="297"/>
                  </a:lnTo>
                  <a:lnTo>
                    <a:pt x="508" y="278"/>
                  </a:lnTo>
                  <a:lnTo>
                    <a:pt x="499" y="259"/>
                  </a:lnTo>
                  <a:lnTo>
                    <a:pt x="489" y="230"/>
                  </a:lnTo>
                  <a:lnTo>
                    <a:pt x="479" y="211"/>
                  </a:lnTo>
                  <a:lnTo>
                    <a:pt x="470" y="192"/>
                  </a:lnTo>
                  <a:lnTo>
                    <a:pt x="441" y="153"/>
                  </a:lnTo>
                  <a:lnTo>
                    <a:pt x="403" y="125"/>
                  </a:lnTo>
                  <a:lnTo>
                    <a:pt x="383" y="115"/>
                  </a:lnTo>
                  <a:lnTo>
                    <a:pt x="374" y="105"/>
                  </a:lnTo>
                  <a:lnTo>
                    <a:pt x="364" y="96"/>
                  </a:lnTo>
                  <a:lnTo>
                    <a:pt x="345" y="86"/>
                  </a:lnTo>
                  <a:lnTo>
                    <a:pt x="307" y="67"/>
                  </a:lnTo>
                  <a:lnTo>
                    <a:pt x="278" y="48"/>
                  </a:lnTo>
                  <a:lnTo>
                    <a:pt x="268" y="48"/>
                  </a:lnTo>
                  <a:lnTo>
                    <a:pt x="259" y="38"/>
                  </a:lnTo>
                  <a:lnTo>
                    <a:pt x="249" y="38"/>
                  </a:lnTo>
                  <a:lnTo>
                    <a:pt x="239" y="29"/>
                  </a:lnTo>
                  <a:lnTo>
                    <a:pt x="230" y="29"/>
                  </a:lnTo>
                  <a:lnTo>
                    <a:pt x="220" y="29"/>
                  </a:lnTo>
                  <a:lnTo>
                    <a:pt x="191" y="19"/>
                  </a:lnTo>
                  <a:lnTo>
                    <a:pt x="163" y="9"/>
                  </a:lnTo>
                  <a:lnTo>
                    <a:pt x="134" y="9"/>
                  </a:lnTo>
                  <a:lnTo>
                    <a:pt x="105" y="9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48" y="9"/>
                  </a:lnTo>
                  <a:lnTo>
                    <a:pt x="3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19" y="19"/>
                  </a:lnTo>
                  <a:lnTo>
                    <a:pt x="9" y="19"/>
                  </a:lnTo>
                  <a:lnTo>
                    <a:pt x="9" y="29"/>
                  </a:lnTo>
                  <a:lnTo>
                    <a:pt x="19" y="29"/>
                  </a:lnTo>
                  <a:lnTo>
                    <a:pt x="38" y="38"/>
                  </a:lnTo>
                  <a:lnTo>
                    <a:pt x="57" y="3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86" y="57"/>
                  </a:lnTo>
                  <a:lnTo>
                    <a:pt x="96" y="57"/>
                  </a:lnTo>
                  <a:lnTo>
                    <a:pt x="115" y="67"/>
                  </a:lnTo>
                  <a:lnTo>
                    <a:pt x="124" y="77"/>
                  </a:lnTo>
                  <a:lnTo>
                    <a:pt x="134" y="86"/>
                  </a:lnTo>
                  <a:lnTo>
                    <a:pt x="143" y="96"/>
                  </a:lnTo>
                  <a:lnTo>
                    <a:pt x="153" y="105"/>
                  </a:lnTo>
                  <a:lnTo>
                    <a:pt x="163" y="115"/>
                  </a:lnTo>
                  <a:lnTo>
                    <a:pt x="172" y="134"/>
                  </a:lnTo>
                  <a:lnTo>
                    <a:pt x="182" y="144"/>
                  </a:lnTo>
                  <a:lnTo>
                    <a:pt x="191" y="153"/>
                  </a:lnTo>
                  <a:lnTo>
                    <a:pt x="201" y="163"/>
                  </a:lnTo>
                  <a:lnTo>
                    <a:pt x="220" y="192"/>
                  </a:lnTo>
                  <a:lnTo>
                    <a:pt x="239" y="221"/>
                  </a:lnTo>
                  <a:lnTo>
                    <a:pt x="268" y="269"/>
                  </a:lnTo>
                  <a:lnTo>
                    <a:pt x="287" y="297"/>
                  </a:lnTo>
                  <a:lnTo>
                    <a:pt x="307" y="317"/>
                  </a:lnTo>
                  <a:lnTo>
                    <a:pt x="316" y="345"/>
                  </a:lnTo>
                  <a:lnTo>
                    <a:pt x="326" y="355"/>
                  </a:lnTo>
                  <a:lnTo>
                    <a:pt x="335" y="374"/>
                  </a:lnTo>
                  <a:lnTo>
                    <a:pt x="355" y="393"/>
                  </a:lnTo>
                  <a:lnTo>
                    <a:pt x="383" y="422"/>
                  </a:lnTo>
                  <a:lnTo>
                    <a:pt x="393" y="441"/>
                  </a:lnTo>
                  <a:lnTo>
                    <a:pt x="403" y="451"/>
                  </a:lnTo>
                  <a:lnTo>
                    <a:pt x="422" y="461"/>
                  </a:lnTo>
                  <a:lnTo>
                    <a:pt x="431" y="470"/>
                  </a:lnTo>
                  <a:lnTo>
                    <a:pt x="441" y="480"/>
                  </a:lnTo>
                  <a:lnTo>
                    <a:pt x="441" y="489"/>
                  </a:lnTo>
                  <a:lnTo>
                    <a:pt x="460" y="499"/>
                  </a:lnTo>
                  <a:lnTo>
                    <a:pt x="470" y="499"/>
                  </a:lnTo>
                  <a:lnTo>
                    <a:pt x="479" y="499"/>
                  </a:lnTo>
                  <a:lnTo>
                    <a:pt x="479" y="509"/>
                  </a:lnTo>
                  <a:lnTo>
                    <a:pt x="489" y="509"/>
                  </a:lnTo>
                  <a:lnTo>
                    <a:pt x="499" y="509"/>
                  </a:lnTo>
                  <a:lnTo>
                    <a:pt x="508" y="509"/>
                  </a:lnTo>
                  <a:lnTo>
                    <a:pt x="518" y="509"/>
                  </a:lnTo>
                  <a:lnTo>
                    <a:pt x="527" y="509"/>
                  </a:lnTo>
                  <a:lnTo>
                    <a:pt x="537" y="509"/>
                  </a:lnTo>
                  <a:lnTo>
                    <a:pt x="547" y="509"/>
                  </a:lnTo>
                  <a:lnTo>
                    <a:pt x="556" y="509"/>
                  </a:lnTo>
                  <a:lnTo>
                    <a:pt x="556" y="499"/>
                  </a:lnTo>
                  <a:lnTo>
                    <a:pt x="566" y="489"/>
                  </a:lnTo>
                  <a:lnTo>
                    <a:pt x="575" y="470"/>
                  </a:lnTo>
                  <a:lnTo>
                    <a:pt x="575" y="461"/>
                  </a:lnTo>
                  <a:lnTo>
                    <a:pt x="575" y="451"/>
                  </a:lnTo>
                  <a:lnTo>
                    <a:pt x="585" y="422"/>
                  </a:lnTo>
                  <a:lnTo>
                    <a:pt x="585" y="413"/>
                  </a:lnTo>
                  <a:lnTo>
                    <a:pt x="585" y="393"/>
                  </a:lnTo>
                  <a:lnTo>
                    <a:pt x="595" y="393"/>
                  </a:lnTo>
                  <a:lnTo>
                    <a:pt x="595" y="384"/>
                  </a:lnTo>
                  <a:lnTo>
                    <a:pt x="595" y="374"/>
                  </a:lnTo>
                  <a:lnTo>
                    <a:pt x="604" y="374"/>
                  </a:lnTo>
                  <a:lnTo>
                    <a:pt x="604" y="374"/>
                  </a:lnTo>
                  <a:lnTo>
                    <a:pt x="604" y="374"/>
                  </a:lnTo>
                  <a:lnTo>
                    <a:pt x="614" y="365"/>
                  </a:lnTo>
                  <a:lnTo>
                    <a:pt x="614" y="365"/>
                  </a:lnTo>
                  <a:lnTo>
                    <a:pt x="614" y="365"/>
                  </a:lnTo>
                  <a:lnTo>
                    <a:pt x="623" y="365"/>
                  </a:lnTo>
                  <a:lnTo>
                    <a:pt x="633" y="365"/>
                  </a:lnTo>
                  <a:lnTo>
                    <a:pt x="633" y="365"/>
                  </a:lnTo>
                  <a:lnTo>
                    <a:pt x="643" y="365"/>
                  </a:lnTo>
                  <a:lnTo>
                    <a:pt x="662" y="374"/>
                  </a:lnTo>
                  <a:lnTo>
                    <a:pt x="662" y="374"/>
                  </a:lnTo>
                  <a:lnTo>
                    <a:pt x="662" y="374"/>
                  </a:lnTo>
                  <a:lnTo>
                    <a:pt x="662" y="384"/>
                  </a:lnTo>
                  <a:lnTo>
                    <a:pt x="662" y="384"/>
                  </a:lnTo>
                  <a:lnTo>
                    <a:pt x="662" y="384"/>
                  </a:lnTo>
                  <a:lnTo>
                    <a:pt x="662" y="393"/>
                  </a:lnTo>
                  <a:lnTo>
                    <a:pt x="662" y="393"/>
                  </a:lnTo>
                  <a:lnTo>
                    <a:pt x="652" y="393"/>
                  </a:lnTo>
                  <a:lnTo>
                    <a:pt x="652" y="393"/>
                  </a:lnTo>
                  <a:lnTo>
                    <a:pt x="652" y="393"/>
                  </a:lnTo>
                  <a:lnTo>
                    <a:pt x="643" y="384"/>
                  </a:lnTo>
                  <a:lnTo>
                    <a:pt x="643" y="384"/>
                  </a:lnTo>
                  <a:lnTo>
                    <a:pt x="633" y="384"/>
                  </a:lnTo>
                  <a:lnTo>
                    <a:pt x="623" y="384"/>
                  </a:lnTo>
                  <a:lnTo>
                    <a:pt x="623" y="384"/>
                  </a:lnTo>
                  <a:lnTo>
                    <a:pt x="614" y="384"/>
                  </a:lnTo>
                  <a:lnTo>
                    <a:pt x="614" y="384"/>
                  </a:lnTo>
                  <a:lnTo>
                    <a:pt x="614" y="384"/>
                  </a:lnTo>
                  <a:lnTo>
                    <a:pt x="604" y="393"/>
                  </a:lnTo>
                  <a:lnTo>
                    <a:pt x="604" y="393"/>
                  </a:lnTo>
                  <a:lnTo>
                    <a:pt x="604" y="393"/>
                  </a:lnTo>
                  <a:lnTo>
                    <a:pt x="595" y="403"/>
                  </a:lnTo>
                  <a:lnTo>
                    <a:pt x="595" y="403"/>
                  </a:lnTo>
                  <a:lnTo>
                    <a:pt x="595" y="413"/>
                  </a:lnTo>
                  <a:lnTo>
                    <a:pt x="595" y="432"/>
                  </a:lnTo>
                  <a:lnTo>
                    <a:pt x="595" y="441"/>
                  </a:lnTo>
                  <a:lnTo>
                    <a:pt x="585" y="461"/>
                  </a:lnTo>
                  <a:lnTo>
                    <a:pt x="585" y="480"/>
                  </a:lnTo>
                  <a:lnTo>
                    <a:pt x="585" y="489"/>
                  </a:lnTo>
                  <a:lnTo>
                    <a:pt x="575" y="499"/>
                  </a:lnTo>
                  <a:lnTo>
                    <a:pt x="575" y="499"/>
                  </a:lnTo>
                  <a:lnTo>
                    <a:pt x="575" y="518"/>
                  </a:lnTo>
                  <a:lnTo>
                    <a:pt x="566" y="518"/>
                  </a:lnTo>
                  <a:lnTo>
                    <a:pt x="556" y="518"/>
                  </a:lnTo>
                  <a:lnTo>
                    <a:pt x="547" y="518"/>
                  </a:lnTo>
                  <a:lnTo>
                    <a:pt x="537" y="528"/>
                  </a:lnTo>
                  <a:lnTo>
                    <a:pt x="527" y="528"/>
                  </a:lnTo>
                  <a:lnTo>
                    <a:pt x="518" y="528"/>
                  </a:lnTo>
                  <a:lnTo>
                    <a:pt x="508" y="518"/>
                  </a:lnTo>
                  <a:lnTo>
                    <a:pt x="499" y="518"/>
                  </a:lnTo>
                  <a:lnTo>
                    <a:pt x="489" y="518"/>
                  </a:lnTo>
                  <a:lnTo>
                    <a:pt x="479" y="518"/>
                  </a:lnTo>
                  <a:lnTo>
                    <a:pt x="460" y="509"/>
                  </a:lnTo>
                  <a:lnTo>
                    <a:pt x="451" y="509"/>
                  </a:lnTo>
                  <a:lnTo>
                    <a:pt x="441" y="499"/>
                  </a:lnTo>
                  <a:lnTo>
                    <a:pt x="431" y="489"/>
                  </a:lnTo>
                  <a:lnTo>
                    <a:pt x="412" y="480"/>
                  </a:lnTo>
                  <a:lnTo>
                    <a:pt x="403" y="461"/>
                  </a:lnTo>
                  <a:lnTo>
                    <a:pt x="383" y="451"/>
                  </a:lnTo>
                  <a:lnTo>
                    <a:pt x="374" y="432"/>
                  </a:lnTo>
                  <a:lnTo>
                    <a:pt x="345" y="403"/>
                  </a:lnTo>
                  <a:lnTo>
                    <a:pt x="326" y="384"/>
                  </a:lnTo>
                  <a:lnTo>
                    <a:pt x="307" y="355"/>
                  </a:lnTo>
                  <a:lnTo>
                    <a:pt x="297" y="345"/>
                  </a:lnTo>
                  <a:lnTo>
                    <a:pt x="287" y="326"/>
                  </a:lnTo>
                  <a:lnTo>
                    <a:pt x="278" y="307"/>
                  </a:lnTo>
                  <a:lnTo>
                    <a:pt x="259" y="278"/>
                  </a:lnTo>
                  <a:lnTo>
                    <a:pt x="230" y="221"/>
                  </a:lnTo>
                  <a:lnTo>
                    <a:pt x="211" y="201"/>
                  </a:lnTo>
                  <a:lnTo>
                    <a:pt x="191" y="173"/>
                  </a:lnTo>
                  <a:lnTo>
                    <a:pt x="182" y="144"/>
                  </a:lnTo>
                  <a:lnTo>
                    <a:pt x="172" y="134"/>
                  </a:lnTo>
                  <a:lnTo>
                    <a:pt x="163" y="125"/>
                  </a:lnTo>
                  <a:lnTo>
                    <a:pt x="153" y="115"/>
                  </a:lnTo>
                  <a:lnTo>
                    <a:pt x="134" y="105"/>
                  </a:lnTo>
                  <a:lnTo>
                    <a:pt x="124" y="86"/>
                  </a:lnTo>
                  <a:lnTo>
                    <a:pt x="115" y="77"/>
                  </a:lnTo>
                  <a:lnTo>
                    <a:pt x="105" y="67"/>
                  </a:lnTo>
                  <a:lnTo>
                    <a:pt x="96" y="67"/>
                  </a:lnTo>
                  <a:lnTo>
                    <a:pt x="76" y="57"/>
                  </a:lnTo>
                  <a:lnTo>
                    <a:pt x="67" y="48"/>
                  </a:lnTo>
                  <a:lnTo>
                    <a:pt x="57" y="48"/>
                  </a:lnTo>
                  <a:lnTo>
                    <a:pt x="48" y="38"/>
                  </a:lnTo>
                  <a:lnTo>
                    <a:pt x="38" y="38"/>
                  </a:lnTo>
                  <a:lnTo>
                    <a:pt x="19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9" y="19"/>
                  </a:lnTo>
                  <a:lnTo>
                    <a:pt x="19" y="9"/>
                  </a:lnTo>
                  <a:lnTo>
                    <a:pt x="28" y="9"/>
                  </a:lnTo>
                  <a:lnTo>
                    <a:pt x="38" y="9"/>
                  </a:lnTo>
                  <a:lnTo>
                    <a:pt x="48" y="9"/>
                  </a:lnTo>
                  <a:lnTo>
                    <a:pt x="57" y="0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105" y="0"/>
                  </a:lnTo>
                  <a:lnTo>
                    <a:pt x="134" y="0"/>
                  </a:lnTo>
                  <a:lnTo>
                    <a:pt x="153" y="0"/>
                  </a:lnTo>
                  <a:lnTo>
                    <a:pt x="163" y="9"/>
                  </a:lnTo>
                  <a:lnTo>
                    <a:pt x="191" y="9"/>
                  </a:lnTo>
                  <a:lnTo>
                    <a:pt x="220" y="19"/>
                  </a:lnTo>
                  <a:lnTo>
                    <a:pt x="230" y="19"/>
                  </a:lnTo>
                  <a:lnTo>
                    <a:pt x="239" y="29"/>
                  </a:lnTo>
                  <a:lnTo>
                    <a:pt x="259" y="29"/>
                  </a:lnTo>
                  <a:lnTo>
                    <a:pt x="268" y="29"/>
                  </a:lnTo>
                  <a:lnTo>
                    <a:pt x="287" y="38"/>
                  </a:lnTo>
                  <a:lnTo>
                    <a:pt x="307" y="57"/>
                  </a:lnTo>
                  <a:lnTo>
                    <a:pt x="345" y="77"/>
                  </a:lnTo>
                  <a:lnTo>
                    <a:pt x="364" y="86"/>
                  </a:lnTo>
                  <a:lnTo>
                    <a:pt x="383" y="96"/>
                  </a:lnTo>
                  <a:lnTo>
                    <a:pt x="393" y="105"/>
                  </a:lnTo>
                  <a:lnTo>
                    <a:pt x="403" y="115"/>
                  </a:lnTo>
                  <a:lnTo>
                    <a:pt x="441" y="144"/>
                  </a:lnTo>
                  <a:lnTo>
                    <a:pt x="479" y="192"/>
                  </a:lnTo>
                  <a:lnTo>
                    <a:pt x="489" y="201"/>
                  </a:lnTo>
                  <a:lnTo>
                    <a:pt x="499" y="221"/>
                  </a:lnTo>
                  <a:lnTo>
                    <a:pt x="508" y="259"/>
                  </a:lnTo>
                  <a:lnTo>
                    <a:pt x="518" y="278"/>
                  </a:lnTo>
                  <a:lnTo>
                    <a:pt x="527" y="288"/>
                  </a:lnTo>
                  <a:lnTo>
                    <a:pt x="537" y="307"/>
                  </a:lnTo>
                  <a:lnTo>
                    <a:pt x="547" y="326"/>
                  </a:lnTo>
                  <a:lnTo>
                    <a:pt x="575" y="345"/>
                  </a:lnTo>
                  <a:lnTo>
                    <a:pt x="575" y="336"/>
                  </a:lnTo>
                  <a:lnTo>
                    <a:pt x="585" y="336"/>
                  </a:lnTo>
                  <a:lnTo>
                    <a:pt x="585" y="326"/>
                  </a:lnTo>
                  <a:lnTo>
                    <a:pt x="595" y="326"/>
                  </a:lnTo>
                  <a:lnTo>
                    <a:pt x="604" y="317"/>
                  </a:lnTo>
                  <a:lnTo>
                    <a:pt x="604" y="317"/>
                  </a:lnTo>
                  <a:lnTo>
                    <a:pt x="614" y="317"/>
                  </a:lnTo>
                  <a:lnTo>
                    <a:pt x="614" y="307"/>
                  </a:lnTo>
                  <a:lnTo>
                    <a:pt x="623" y="307"/>
                  </a:lnTo>
                  <a:lnTo>
                    <a:pt x="623" y="307"/>
                  </a:lnTo>
                  <a:lnTo>
                    <a:pt x="633" y="307"/>
                  </a:lnTo>
                  <a:lnTo>
                    <a:pt x="633" y="317"/>
                  </a:lnTo>
                  <a:lnTo>
                    <a:pt x="643" y="317"/>
                  </a:lnTo>
                  <a:lnTo>
                    <a:pt x="652" y="317"/>
                  </a:lnTo>
                  <a:lnTo>
                    <a:pt x="652" y="326"/>
                  </a:lnTo>
                  <a:lnTo>
                    <a:pt x="662" y="326"/>
                  </a:lnTo>
                  <a:lnTo>
                    <a:pt x="671" y="336"/>
                  </a:lnTo>
                  <a:lnTo>
                    <a:pt x="671" y="336"/>
                  </a:lnTo>
                  <a:lnTo>
                    <a:pt x="671" y="336"/>
                  </a:lnTo>
                  <a:lnTo>
                    <a:pt x="671" y="336"/>
                  </a:lnTo>
                  <a:lnTo>
                    <a:pt x="671" y="336"/>
                  </a:lnTo>
                  <a:lnTo>
                    <a:pt x="671" y="336"/>
                  </a:lnTo>
                  <a:lnTo>
                    <a:pt x="671" y="336"/>
                  </a:lnTo>
                  <a:lnTo>
                    <a:pt x="662" y="3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3" name="Freeform 239"/>
            <p:cNvSpPr>
              <a:spLocks/>
            </p:cNvSpPr>
            <p:nvPr/>
          </p:nvSpPr>
          <p:spPr bwMode="auto">
            <a:xfrm>
              <a:off x="3187" y="2208"/>
              <a:ext cx="499" cy="221"/>
            </a:xfrm>
            <a:custGeom>
              <a:avLst/>
              <a:gdLst>
                <a:gd name="T0" fmla="*/ 96 w 499"/>
                <a:gd name="T1" fmla="*/ 67 h 221"/>
                <a:gd name="T2" fmla="*/ 144 w 499"/>
                <a:gd name="T3" fmla="*/ 38 h 221"/>
                <a:gd name="T4" fmla="*/ 192 w 499"/>
                <a:gd name="T5" fmla="*/ 29 h 221"/>
                <a:gd name="T6" fmla="*/ 250 w 499"/>
                <a:gd name="T7" fmla="*/ 19 h 221"/>
                <a:gd name="T8" fmla="*/ 307 w 499"/>
                <a:gd name="T9" fmla="*/ 19 h 221"/>
                <a:gd name="T10" fmla="*/ 374 w 499"/>
                <a:gd name="T11" fmla="*/ 29 h 221"/>
                <a:gd name="T12" fmla="*/ 451 w 499"/>
                <a:gd name="T13" fmla="*/ 9 h 221"/>
                <a:gd name="T14" fmla="*/ 499 w 499"/>
                <a:gd name="T15" fmla="*/ 0 h 221"/>
                <a:gd name="T16" fmla="*/ 499 w 499"/>
                <a:gd name="T17" fmla="*/ 19 h 221"/>
                <a:gd name="T18" fmla="*/ 499 w 499"/>
                <a:gd name="T19" fmla="*/ 38 h 221"/>
                <a:gd name="T20" fmla="*/ 490 w 499"/>
                <a:gd name="T21" fmla="*/ 57 h 221"/>
                <a:gd name="T22" fmla="*/ 470 w 499"/>
                <a:gd name="T23" fmla="*/ 86 h 221"/>
                <a:gd name="T24" fmla="*/ 422 w 499"/>
                <a:gd name="T25" fmla="*/ 115 h 221"/>
                <a:gd name="T26" fmla="*/ 355 w 499"/>
                <a:gd name="T27" fmla="*/ 153 h 221"/>
                <a:gd name="T28" fmla="*/ 288 w 499"/>
                <a:gd name="T29" fmla="*/ 192 h 221"/>
                <a:gd name="T30" fmla="*/ 230 w 499"/>
                <a:gd name="T31" fmla="*/ 211 h 221"/>
                <a:gd name="T32" fmla="*/ 173 w 499"/>
                <a:gd name="T33" fmla="*/ 221 h 221"/>
                <a:gd name="T34" fmla="*/ 134 w 499"/>
                <a:gd name="T35" fmla="*/ 211 h 221"/>
                <a:gd name="T36" fmla="*/ 86 w 499"/>
                <a:gd name="T37" fmla="*/ 192 h 221"/>
                <a:gd name="T38" fmla="*/ 58 w 499"/>
                <a:gd name="T39" fmla="*/ 182 h 221"/>
                <a:gd name="T40" fmla="*/ 19 w 499"/>
                <a:gd name="T41" fmla="*/ 182 h 221"/>
                <a:gd name="T42" fmla="*/ 0 w 499"/>
                <a:gd name="T43" fmla="*/ 182 h 221"/>
                <a:gd name="T44" fmla="*/ 10 w 499"/>
                <a:gd name="T45" fmla="*/ 173 h 221"/>
                <a:gd name="T46" fmla="*/ 38 w 499"/>
                <a:gd name="T47" fmla="*/ 173 h 221"/>
                <a:gd name="T48" fmla="*/ 77 w 499"/>
                <a:gd name="T49" fmla="*/ 173 h 221"/>
                <a:gd name="T50" fmla="*/ 115 w 499"/>
                <a:gd name="T51" fmla="*/ 182 h 221"/>
                <a:gd name="T52" fmla="*/ 173 w 499"/>
                <a:gd name="T53" fmla="*/ 211 h 221"/>
                <a:gd name="T54" fmla="*/ 230 w 499"/>
                <a:gd name="T55" fmla="*/ 192 h 221"/>
                <a:gd name="T56" fmla="*/ 288 w 499"/>
                <a:gd name="T57" fmla="*/ 173 h 221"/>
                <a:gd name="T58" fmla="*/ 336 w 499"/>
                <a:gd name="T59" fmla="*/ 153 h 221"/>
                <a:gd name="T60" fmla="*/ 384 w 499"/>
                <a:gd name="T61" fmla="*/ 125 h 221"/>
                <a:gd name="T62" fmla="*/ 461 w 499"/>
                <a:gd name="T63" fmla="*/ 77 h 221"/>
                <a:gd name="T64" fmla="*/ 490 w 499"/>
                <a:gd name="T65" fmla="*/ 57 h 221"/>
                <a:gd name="T66" fmla="*/ 499 w 499"/>
                <a:gd name="T67" fmla="*/ 38 h 221"/>
                <a:gd name="T68" fmla="*/ 499 w 499"/>
                <a:gd name="T69" fmla="*/ 29 h 221"/>
                <a:gd name="T70" fmla="*/ 490 w 499"/>
                <a:gd name="T71" fmla="*/ 0 h 221"/>
                <a:gd name="T72" fmla="*/ 451 w 499"/>
                <a:gd name="T73" fmla="*/ 19 h 221"/>
                <a:gd name="T74" fmla="*/ 413 w 499"/>
                <a:gd name="T75" fmla="*/ 29 h 221"/>
                <a:gd name="T76" fmla="*/ 307 w 499"/>
                <a:gd name="T77" fmla="*/ 29 h 221"/>
                <a:gd name="T78" fmla="*/ 230 w 499"/>
                <a:gd name="T79" fmla="*/ 29 h 221"/>
                <a:gd name="T80" fmla="*/ 182 w 499"/>
                <a:gd name="T81" fmla="*/ 38 h 221"/>
                <a:gd name="T82" fmla="*/ 134 w 499"/>
                <a:gd name="T83" fmla="*/ 57 h 221"/>
                <a:gd name="T84" fmla="*/ 86 w 499"/>
                <a:gd name="T85" fmla="*/ 77 h 221"/>
                <a:gd name="T86" fmla="*/ 77 w 499"/>
                <a:gd name="T87" fmla="*/ 77 h 221"/>
                <a:gd name="T88" fmla="*/ 77 w 499"/>
                <a:gd name="T89" fmla="*/ 7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9" h="221">
                  <a:moveTo>
                    <a:pt x="77" y="77"/>
                  </a:moveTo>
                  <a:lnTo>
                    <a:pt x="77" y="77"/>
                  </a:lnTo>
                  <a:lnTo>
                    <a:pt x="96" y="67"/>
                  </a:lnTo>
                  <a:lnTo>
                    <a:pt x="115" y="57"/>
                  </a:lnTo>
                  <a:lnTo>
                    <a:pt x="134" y="48"/>
                  </a:lnTo>
                  <a:lnTo>
                    <a:pt x="144" y="38"/>
                  </a:lnTo>
                  <a:lnTo>
                    <a:pt x="163" y="38"/>
                  </a:lnTo>
                  <a:lnTo>
                    <a:pt x="182" y="29"/>
                  </a:lnTo>
                  <a:lnTo>
                    <a:pt x="192" y="29"/>
                  </a:lnTo>
                  <a:lnTo>
                    <a:pt x="211" y="29"/>
                  </a:lnTo>
                  <a:lnTo>
                    <a:pt x="230" y="19"/>
                  </a:lnTo>
                  <a:lnTo>
                    <a:pt x="250" y="19"/>
                  </a:lnTo>
                  <a:lnTo>
                    <a:pt x="269" y="19"/>
                  </a:lnTo>
                  <a:lnTo>
                    <a:pt x="288" y="19"/>
                  </a:lnTo>
                  <a:lnTo>
                    <a:pt x="307" y="19"/>
                  </a:lnTo>
                  <a:lnTo>
                    <a:pt x="326" y="19"/>
                  </a:lnTo>
                  <a:lnTo>
                    <a:pt x="346" y="19"/>
                  </a:lnTo>
                  <a:lnTo>
                    <a:pt x="374" y="29"/>
                  </a:lnTo>
                  <a:lnTo>
                    <a:pt x="413" y="19"/>
                  </a:lnTo>
                  <a:lnTo>
                    <a:pt x="442" y="9"/>
                  </a:lnTo>
                  <a:lnTo>
                    <a:pt x="451" y="9"/>
                  </a:lnTo>
                  <a:lnTo>
                    <a:pt x="470" y="9"/>
                  </a:lnTo>
                  <a:lnTo>
                    <a:pt x="480" y="0"/>
                  </a:lnTo>
                  <a:lnTo>
                    <a:pt x="499" y="0"/>
                  </a:lnTo>
                  <a:lnTo>
                    <a:pt x="499" y="9"/>
                  </a:lnTo>
                  <a:lnTo>
                    <a:pt x="499" y="9"/>
                  </a:lnTo>
                  <a:lnTo>
                    <a:pt x="499" y="19"/>
                  </a:lnTo>
                  <a:lnTo>
                    <a:pt x="499" y="29"/>
                  </a:lnTo>
                  <a:lnTo>
                    <a:pt x="499" y="38"/>
                  </a:lnTo>
                  <a:lnTo>
                    <a:pt x="499" y="38"/>
                  </a:lnTo>
                  <a:lnTo>
                    <a:pt x="499" y="48"/>
                  </a:lnTo>
                  <a:lnTo>
                    <a:pt x="499" y="48"/>
                  </a:lnTo>
                  <a:lnTo>
                    <a:pt x="490" y="57"/>
                  </a:lnTo>
                  <a:lnTo>
                    <a:pt x="490" y="67"/>
                  </a:lnTo>
                  <a:lnTo>
                    <a:pt x="480" y="77"/>
                  </a:lnTo>
                  <a:lnTo>
                    <a:pt x="470" y="86"/>
                  </a:lnTo>
                  <a:lnTo>
                    <a:pt x="451" y="96"/>
                  </a:lnTo>
                  <a:lnTo>
                    <a:pt x="442" y="105"/>
                  </a:lnTo>
                  <a:lnTo>
                    <a:pt x="422" y="115"/>
                  </a:lnTo>
                  <a:lnTo>
                    <a:pt x="394" y="134"/>
                  </a:lnTo>
                  <a:lnTo>
                    <a:pt x="374" y="144"/>
                  </a:lnTo>
                  <a:lnTo>
                    <a:pt x="355" y="153"/>
                  </a:lnTo>
                  <a:lnTo>
                    <a:pt x="326" y="173"/>
                  </a:lnTo>
                  <a:lnTo>
                    <a:pt x="307" y="182"/>
                  </a:lnTo>
                  <a:lnTo>
                    <a:pt x="288" y="192"/>
                  </a:lnTo>
                  <a:lnTo>
                    <a:pt x="269" y="201"/>
                  </a:lnTo>
                  <a:lnTo>
                    <a:pt x="250" y="201"/>
                  </a:lnTo>
                  <a:lnTo>
                    <a:pt x="230" y="211"/>
                  </a:lnTo>
                  <a:lnTo>
                    <a:pt x="211" y="211"/>
                  </a:lnTo>
                  <a:lnTo>
                    <a:pt x="192" y="221"/>
                  </a:lnTo>
                  <a:lnTo>
                    <a:pt x="173" y="221"/>
                  </a:lnTo>
                  <a:lnTo>
                    <a:pt x="163" y="221"/>
                  </a:lnTo>
                  <a:lnTo>
                    <a:pt x="154" y="221"/>
                  </a:lnTo>
                  <a:lnTo>
                    <a:pt x="134" y="211"/>
                  </a:lnTo>
                  <a:lnTo>
                    <a:pt x="115" y="201"/>
                  </a:lnTo>
                  <a:lnTo>
                    <a:pt x="96" y="192"/>
                  </a:lnTo>
                  <a:lnTo>
                    <a:pt x="86" y="192"/>
                  </a:lnTo>
                  <a:lnTo>
                    <a:pt x="77" y="182"/>
                  </a:lnTo>
                  <a:lnTo>
                    <a:pt x="67" y="182"/>
                  </a:lnTo>
                  <a:lnTo>
                    <a:pt x="58" y="182"/>
                  </a:lnTo>
                  <a:lnTo>
                    <a:pt x="38" y="182"/>
                  </a:lnTo>
                  <a:lnTo>
                    <a:pt x="29" y="182"/>
                  </a:lnTo>
                  <a:lnTo>
                    <a:pt x="19" y="182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73"/>
                  </a:lnTo>
                  <a:lnTo>
                    <a:pt x="10" y="173"/>
                  </a:lnTo>
                  <a:lnTo>
                    <a:pt x="19" y="173"/>
                  </a:lnTo>
                  <a:lnTo>
                    <a:pt x="29" y="173"/>
                  </a:lnTo>
                  <a:lnTo>
                    <a:pt x="38" y="173"/>
                  </a:lnTo>
                  <a:lnTo>
                    <a:pt x="58" y="173"/>
                  </a:lnTo>
                  <a:lnTo>
                    <a:pt x="67" y="173"/>
                  </a:lnTo>
                  <a:lnTo>
                    <a:pt x="77" y="173"/>
                  </a:lnTo>
                  <a:lnTo>
                    <a:pt x="86" y="173"/>
                  </a:lnTo>
                  <a:lnTo>
                    <a:pt x="96" y="182"/>
                  </a:lnTo>
                  <a:lnTo>
                    <a:pt x="115" y="182"/>
                  </a:lnTo>
                  <a:lnTo>
                    <a:pt x="134" y="192"/>
                  </a:lnTo>
                  <a:lnTo>
                    <a:pt x="154" y="201"/>
                  </a:lnTo>
                  <a:lnTo>
                    <a:pt x="173" y="211"/>
                  </a:lnTo>
                  <a:lnTo>
                    <a:pt x="192" y="201"/>
                  </a:lnTo>
                  <a:lnTo>
                    <a:pt x="211" y="201"/>
                  </a:lnTo>
                  <a:lnTo>
                    <a:pt x="230" y="192"/>
                  </a:lnTo>
                  <a:lnTo>
                    <a:pt x="250" y="192"/>
                  </a:lnTo>
                  <a:lnTo>
                    <a:pt x="269" y="182"/>
                  </a:lnTo>
                  <a:lnTo>
                    <a:pt x="288" y="173"/>
                  </a:lnTo>
                  <a:lnTo>
                    <a:pt x="307" y="173"/>
                  </a:lnTo>
                  <a:lnTo>
                    <a:pt x="317" y="163"/>
                  </a:lnTo>
                  <a:lnTo>
                    <a:pt x="336" y="153"/>
                  </a:lnTo>
                  <a:lnTo>
                    <a:pt x="355" y="144"/>
                  </a:lnTo>
                  <a:lnTo>
                    <a:pt x="374" y="134"/>
                  </a:lnTo>
                  <a:lnTo>
                    <a:pt x="384" y="125"/>
                  </a:lnTo>
                  <a:lnTo>
                    <a:pt x="413" y="105"/>
                  </a:lnTo>
                  <a:lnTo>
                    <a:pt x="442" y="86"/>
                  </a:lnTo>
                  <a:lnTo>
                    <a:pt x="461" y="77"/>
                  </a:lnTo>
                  <a:lnTo>
                    <a:pt x="470" y="67"/>
                  </a:lnTo>
                  <a:lnTo>
                    <a:pt x="480" y="57"/>
                  </a:lnTo>
                  <a:lnTo>
                    <a:pt x="490" y="57"/>
                  </a:lnTo>
                  <a:lnTo>
                    <a:pt x="490" y="48"/>
                  </a:lnTo>
                  <a:lnTo>
                    <a:pt x="490" y="48"/>
                  </a:lnTo>
                  <a:lnTo>
                    <a:pt x="499" y="38"/>
                  </a:lnTo>
                  <a:lnTo>
                    <a:pt x="499" y="38"/>
                  </a:lnTo>
                  <a:lnTo>
                    <a:pt x="499" y="29"/>
                  </a:lnTo>
                  <a:lnTo>
                    <a:pt x="499" y="29"/>
                  </a:lnTo>
                  <a:lnTo>
                    <a:pt x="499" y="19"/>
                  </a:lnTo>
                  <a:lnTo>
                    <a:pt x="499" y="9"/>
                  </a:lnTo>
                  <a:lnTo>
                    <a:pt x="490" y="0"/>
                  </a:lnTo>
                  <a:lnTo>
                    <a:pt x="480" y="9"/>
                  </a:lnTo>
                  <a:lnTo>
                    <a:pt x="470" y="19"/>
                  </a:lnTo>
                  <a:lnTo>
                    <a:pt x="451" y="19"/>
                  </a:lnTo>
                  <a:lnTo>
                    <a:pt x="442" y="19"/>
                  </a:lnTo>
                  <a:lnTo>
                    <a:pt x="422" y="29"/>
                  </a:lnTo>
                  <a:lnTo>
                    <a:pt x="413" y="29"/>
                  </a:lnTo>
                  <a:lnTo>
                    <a:pt x="374" y="38"/>
                  </a:lnTo>
                  <a:lnTo>
                    <a:pt x="326" y="29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0" y="29"/>
                  </a:lnTo>
                  <a:lnTo>
                    <a:pt x="230" y="29"/>
                  </a:lnTo>
                  <a:lnTo>
                    <a:pt x="211" y="38"/>
                  </a:lnTo>
                  <a:lnTo>
                    <a:pt x="202" y="38"/>
                  </a:lnTo>
                  <a:lnTo>
                    <a:pt x="182" y="38"/>
                  </a:lnTo>
                  <a:lnTo>
                    <a:pt x="163" y="48"/>
                  </a:lnTo>
                  <a:lnTo>
                    <a:pt x="154" y="48"/>
                  </a:lnTo>
                  <a:lnTo>
                    <a:pt x="134" y="57"/>
                  </a:lnTo>
                  <a:lnTo>
                    <a:pt x="115" y="57"/>
                  </a:lnTo>
                  <a:lnTo>
                    <a:pt x="96" y="67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4" name="Freeform 240"/>
            <p:cNvSpPr>
              <a:spLocks/>
            </p:cNvSpPr>
            <p:nvPr/>
          </p:nvSpPr>
          <p:spPr bwMode="auto">
            <a:xfrm>
              <a:off x="3235" y="2294"/>
              <a:ext cx="259" cy="67"/>
            </a:xfrm>
            <a:custGeom>
              <a:avLst/>
              <a:gdLst>
                <a:gd name="T0" fmla="*/ 0 w 259"/>
                <a:gd name="T1" fmla="*/ 67 h 67"/>
                <a:gd name="T2" fmla="*/ 0 w 259"/>
                <a:gd name="T3" fmla="*/ 67 h 67"/>
                <a:gd name="T4" fmla="*/ 19 w 259"/>
                <a:gd name="T5" fmla="*/ 48 h 67"/>
                <a:gd name="T6" fmla="*/ 29 w 259"/>
                <a:gd name="T7" fmla="*/ 39 h 67"/>
                <a:gd name="T8" fmla="*/ 48 w 259"/>
                <a:gd name="T9" fmla="*/ 29 h 67"/>
                <a:gd name="T10" fmla="*/ 67 w 259"/>
                <a:gd name="T11" fmla="*/ 19 h 67"/>
                <a:gd name="T12" fmla="*/ 86 w 259"/>
                <a:gd name="T13" fmla="*/ 19 h 67"/>
                <a:gd name="T14" fmla="*/ 96 w 259"/>
                <a:gd name="T15" fmla="*/ 10 h 67"/>
                <a:gd name="T16" fmla="*/ 106 w 259"/>
                <a:gd name="T17" fmla="*/ 10 h 67"/>
                <a:gd name="T18" fmla="*/ 115 w 259"/>
                <a:gd name="T19" fmla="*/ 10 h 67"/>
                <a:gd name="T20" fmla="*/ 134 w 259"/>
                <a:gd name="T21" fmla="*/ 0 h 67"/>
                <a:gd name="T22" fmla="*/ 144 w 259"/>
                <a:gd name="T23" fmla="*/ 0 h 67"/>
                <a:gd name="T24" fmla="*/ 154 w 259"/>
                <a:gd name="T25" fmla="*/ 0 h 67"/>
                <a:gd name="T26" fmla="*/ 173 w 259"/>
                <a:gd name="T27" fmla="*/ 0 h 67"/>
                <a:gd name="T28" fmla="*/ 182 w 259"/>
                <a:gd name="T29" fmla="*/ 0 h 67"/>
                <a:gd name="T30" fmla="*/ 202 w 259"/>
                <a:gd name="T31" fmla="*/ 10 h 67"/>
                <a:gd name="T32" fmla="*/ 211 w 259"/>
                <a:gd name="T33" fmla="*/ 10 h 67"/>
                <a:gd name="T34" fmla="*/ 230 w 259"/>
                <a:gd name="T35" fmla="*/ 10 h 67"/>
                <a:gd name="T36" fmla="*/ 240 w 259"/>
                <a:gd name="T37" fmla="*/ 0 h 67"/>
                <a:gd name="T38" fmla="*/ 259 w 259"/>
                <a:gd name="T39" fmla="*/ 0 h 67"/>
                <a:gd name="T40" fmla="*/ 259 w 259"/>
                <a:gd name="T41" fmla="*/ 0 h 67"/>
                <a:gd name="T42" fmla="*/ 259 w 259"/>
                <a:gd name="T43" fmla="*/ 0 h 67"/>
                <a:gd name="T44" fmla="*/ 259 w 259"/>
                <a:gd name="T45" fmla="*/ 0 h 67"/>
                <a:gd name="T46" fmla="*/ 259 w 259"/>
                <a:gd name="T47" fmla="*/ 0 h 67"/>
                <a:gd name="T48" fmla="*/ 259 w 259"/>
                <a:gd name="T49" fmla="*/ 0 h 67"/>
                <a:gd name="T50" fmla="*/ 259 w 259"/>
                <a:gd name="T51" fmla="*/ 0 h 67"/>
                <a:gd name="T52" fmla="*/ 259 w 259"/>
                <a:gd name="T53" fmla="*/ 10 h 67"/>
                <a:gd name="T54" fmla="*/ 230 w 259"/>
                <a:gd name="T55" fmla="*/ 10 h 67"/>
                <a:gd name="T56" fmla="*/ 211 w 259"/>
                <a:gd name="T57" fmla="*/ 19 h 67"/>
                <a:gd name="T58" fmla="*/ 202 w 259"/>
                <a:gd name="T59" fmla="*/ 19 h 67"/>
                <a:gd name="T60" fmla="*/ 182 w 259"/>
                <a:gd name="T61" fmla="*/ 19 h 67"/>
                <a:gd name="T62" fmla="*/ 154 w 259"/>
                <a:gd name="T63" fmla="*/ 19 h 67"/>
                <a:gd name="T64" fmla="*/ 134 w 259"/>
                <a:gd name="T65" fmla="*/ 19 h 67"/>
                <a:gd name="T66" fmla="*/ 125 w 259"/>
                <a:gd name="T67" fmla="*/ 19 h 67"/>
                <a:gd name="T68" fmla="*/ 106 w 259"/>
                <a:gd name="T69" fmla="*/ 19 h 67"/>
                <a:gd name="T70" fmla="*/ 86 w 259"/>
                <a:gd name="T71" fmla="*/ 29 h 67"/>
                <a:gd name="T72" fmla="*/ 67 w 259"/>
                <a:gd name="T73" fmla="*/ 29 h 67"/>
                <a:gd name="T74" fmla="*/ 48 w 259"/>
                <a:gd name="T75" fmla="*/ 39 h 67"/>
                <a:gd name="T76" fmla="*/ 38 w 259"/>
                <a:gd name="T77" fmla="*/ 48 h 67"/>
                <a:gd name="T78" fmla="*/ 19 w 259"/>
                <a:gd name="T79" fmla="*/ 58 h 67"/>
                <a:gd name="T80" fmla="*/ 10 w 259"/>
                <a:gd name="T81" fmla="*/ 58 h 67"/>
                <a:gd name="T82" fmla="*/ 0 w 259"/>
                <a:gd name="T83" fmla="*/ 67 h 67"/>
                <a:gd name="T84" fmla="*/ 0 w 259"/>
                <a:gd name="T85" fmla="*/ 67 h 67"/>
                <a:gd name="T86" fmla="*/ 0 w 259"/>
                <a:gd name="T87" fmla="*/ 67 h 67"/>
                <a:gd name="T88" fmla="*/ 0 w 259"/>
                <a:gd name="T89" fmla="*/ 67 h 67"/>
                <a:gd name="T90" fmla="*/ 0 w 259"/>
                <a:gd name="T91" fmla="*/ 67 h 67"/>
                <a:gd name="T92" fmla="*/ 0 w 259"/>
                <a:gd name="T93" fmla="*/ 67 h 67"/>
                <a:gd name="T94" fmla="*/ 0 w 259"/>
                <a:gd name="T95" fmla="*/ 67 h 67"/>
                <a:gd name="T96" fmla="*/ 0 w 259"/>
                <a:gd name="T9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9" h="67">
                  <a:moveTo>
                    <a:pt x="0" y="67"/>
                  </a:moveTo>
                  <a:lnTo>
                    <a:pt x="0" y="67"/>
                  </a:lnTo>
                  <a:lnTo>
                    <a:pt x="19" y="48"/>
                  </a:lnTo>
                  <a:lnTo>
                    <a:pt x="29" y="39"/>
                  </a:lnTo>
                  <a:lnTo>
                    <a:pt x="48" y="29"/>
                  </a:lnTo>
                  <a:lnTo>
                    <a:pt x="67" y="19"/>
                  </a:lnTo>
                  <a:lnTo>
                    <a:pt x="86" y="19"/>
                  </a:lnTo>
                  <a:lnTo>
                    <a:pt x="96" y="10"/>
                  </a:lnTo>
                  <a:lnTo>
                    <a:pt x="106" y="10"/>
                  </a:lnTo>
                  <a:lnTo>
                    <a:pt x="115" y="1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202" y="10"/>
                  </a:lnTo>
                  <a:lnTo>
                    <a:pt x="211" y="10"/>
                  </a:lnTo>
                  <a:lnTo>
                    <a:pt x="230" y="10"/>
                  </a:lnTo>
                  <a:lnTo>
                    <a:pt x="240" y="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59" y="0"/>
                  </a:lnTo>
                  <a:lnTo>
                    <a:pt x="259" y="10"/>
                  </a:lnTo>
                  <a:lnTo>
                    <a:pt x="230" y="10"/>
                  </a:lnTo>
                  <a:lnTo>
                    <a:pt x="211" y="19"/>
                  </a:lnTo>
                  <a:lnTo>
                    <a:pt x="202" y="19"/>
                  </a:lnTo>
                  <a:lnTo>
                    <a:pt x="182" y="19"/>
                  </a:lnTo>
                  <a:lnTo>
                    <a:pt x="154" y="19"/>
                  </a:lnTo>
                  <a:lnTo>
                    <a:pt x="134" y="19"/>
                  </a:lnTo>
                  <a:lnTo>
                    <a:pt x="125" y="19"/>
                  </a:lnTo>
                  <a:lnTo>
                    <a:pt x="106" y="19"/>
                  </a:lnTo>
                  <a:lnTo>
                    <a:pt x="86" y="29"/>
                  </a:lnTo>
                  <a:lnTo>
                    <a:pt x="67" y="29"/>
                  </a:lnTo>
                  <a:lnTo>
                    <a:pt x="48" y="39"/>
                  </a:lnTo>
                  <a:lnTo>
                    <a:pt x="38" y="48"/>
                  </a:lnTo>
                  <a:lnTo>
                    <a:pt x="19" y="58"/>
                  </a:lnTo>
                  <a:lnTo>
                    <a:pt x="10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5" name="Freeform 241"/>
            <p:cNvSpPr>
              <a:spLocks/>
            </p:cNvSpPr>
            <p:nvPr/>
          </p:nvSpPr>
          <p:spPr bwMode="auto">
            <a:xfrm>
              <a:off x="3245" y="2342"/>
              <a:ext cx="201" cy="19"/>
            </a:xfrm>
            <a:custGeom>
              <a:avLst/>
              <a:gdLst>
                <a:gd name="T0" fmla="*/ 0 w 201"/>
                <a:gd name="T1" fmla="*/ 10 h 19"/>
                <a:gd name="T2" fmla="*/ 0 w 201"/>
                <a:gd name="T3" fmla="*/ 10 h 19"/>
                <a:gd name="T4" fmla="*/ 9 w 201"/>
                <a:gd name="T5" fmla="*/ 10 h 19"/>
                <a:gd name="T6" fmla="*/ 19 w 201"/>
                <a:gd name="T7" fmla="*/ 10 h 19"/>
                <a:gd name="T8" fmla="*/ 48 w 201"/>
                <a:gd name="T9" fmla="*/ 0 h 19"/>
                <a:gd name="T10" fmla="*/ 57 w 201"/>
                <a:gd name="T11" fmla="*/ 0 h 19"/>
                <a:gd name="T12" fmla="*/ 67 w 201"/>
                <a:gd name="T13" fmla="*/ 0 h 19"/>
                <a:gd name="T14" fmla="*/ 76 w 201"/>
                <a:gd name="T15" fmla="*/ 0 h 19"/>
                <a:gd name="T16" fmla="*/ 96 w 201"/>
                <a:gd name="T17" fmla="*/ 0 h 19"/>
                <a:gd name="T18" fmla="*/ 124 w 201"/>
                <a:gd name="T19" fmla="*/ 0 h 19"/>
                <a:gd name="T20" fmla="*/ 144 w 201"/>
                <a:gd name="T21" fmla="*/ 0 h 19"/>
                <a:gd name="T22" fmla="*/ 172 w 201"/>
                <a:gd name="T23" fmla="*/ 0 h 19"/>
                <a:gd name="T24" fmla="*/ 201 w 201"/>
                <a:gd name="T25" fmla="*/ 0 h 19"/>
                <a:gd name="T26" fmla="*/ 201 w 201"/>
                <a:gd name="T27" fmla="*/ 0 h 19"/>
                <a:gd name="T28" fmla="*/ 201 w 201"/>
                <a:gd name="T29" fmla="*/ 0 h 19"/>
                <a:gd name="T30" fmla="*/ 201 w 201"/>
                <a:gd name="T31" fmla="*/ 0 h 19"/>
                <a:gd name="T32" fmla="*/ 201 w 201"/>
                <a:gd name="T33" fmla="*/ 10 h 19"/>
                <a:gd name="T34" fmla="*/ 201 w 201"/>
                <a:gd name="T35" fmla="*/ 10 h 19"/>
                <a:gd name="T36" fmla="*/ 201 w 201"/>
                <a:gd name="T37" fmla="*/ 10 h 19"/>
                <a:gd name="T38" fmla="*/ 201 w 201"/>
                <a:gd name="T39" fmla="*/ 10 h 19"/>
                <a:gd name="T40" fmla="*/ 172 w 201"/>
                <a:gd name="T41" fmla="*/ 10 h 19"/>
                <a:gd name="T42" fmla="*/ 144 w 201"/>
                <a:gd name="T43" fmla="*/ 10 h 19"/>
                <a:gd name="T44" fmla="*/ 124 w 201"/>
                <a:gd name="T45" fmla="*/ 10 h 19"/>
                <a:gd name="T46" fmla="*/ 96 w 201"/>
                <a:gd name="T47" fmla="*/ 10 h 19"/>
                <a:gd name="T48" fmla="*/ 76 w 201"/>
                <a:gd name="T49" fmla="*/ 10 h 19"/>
                <a:gd name="T50" fmla="*/ 67 w 201"/>
                <a:gd name="T51" fmla="*/ 10 h 19"/>
                <a:gd name="T52" fmla="*/ 57 w 201"/>
                <a:gd name="T53" fmla="*/ 10 h 19"/>
                <a:gd name="T54" fmla="*/ 48 w 201"/>
                <a:gd name="T55" fmla="*/ 10 h 19"/>
                <a:gd name="T56" fmla="*/ 38 w 201"/>
                <a:gd name="T57" fmla="*/ 10 h 19"/>
                <a:gd name="T58" fmla="*/ 19 w 201"/>
                <a:gd name="T59" fmla="*/ 10 h 19"/>
                <a:gd name="T60" fmla="*/ 0 w 201"/>
                <a:gd name="T61" fmla="*/ 19 h 19"/>
                <a:gd name="T62" fmla="*/ 0 w 201"/>
                <a:gd name="T63" fmla="*/ 19 h 19"/>
                <a:gd name="T64" fmla="*/ 0 w 201"/>
                <a:gd name="T65" fmla="*/ 19 h 19"/>
                <a:gd name="T66" fmla="*/ 0 w 201"/>
                <a:gd name="T67" fmla="*/ 19 h 19"/>
                <a:gd name="T68" fmla="*/ 0 w 201"/>
                <a:gd name="T69" fmla="*/ 19 h 19"/>
                <a:gd name="T70" fmla="*/ 0 w 201"/>
                <a:gd name="T71" fmla="*/ 19 h 19"/>
                <a:gd name="T72" fmla="*/ 0 w 201"/>
                <a:gd name="T73" fmla="*/ 19 h 19"/>
                <a:gd name="T74" fmla="*/ 0 w 201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1" h="19">
                  <a:moveTo>
                    <a:pt x="0" y="1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19" y="10"/>
                  </a:lnTo>
                  <a:lnTo>
                    <a:pt x="48" y="0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96" y="0"/>
                  </a:lnTo>
                  <a:lnTo>
                    <a:pt x="124" y="0"/>
                  </a:lnTo>
                  <a:lnTo>
                    <a:pt x="144" y="0"/>
                  </a:lnTo>
                  <a:lnTo>
                    <a:pt x="172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10"/>
                  </a:lnTo>
                  <a:lnTo>
                    <a:pt x="201" y="10"/>
                  </a:lnTo>
                  <a:lnTo>
                    <a:pt x="201" y="10"/>
                  </a:lnTo>
                  <a:lnTo>
                    <a:pt x="201" y="10"/>
                  </a:lnTo>
                  <a:lnTo>
                    <a:pt x="172" y="10"/>
                  </a:lnTo>
                  <a:lnTo>
                    <a:pt x="144" y="10"/>
                  </a:lnTo>
                  <a:lnTo>
                    <a:pt x="124" y="10"/>
                  </a:lnTo>
                  <a:lnTo>
                    <a:pt x="96" y="10"/>
                  </a:lnTo>
                  <a:lnTo>
                    <a:pt x="76" y="10"/>
                  </a:lnTo>
                  <a:lnTo>
                    <a:pt x="67" y="10"/>
                  </a:lnTo>
                  <a:lnTo>
                    <a:pt x="57" y="10"/>
                  </a:lnTo>
                  <a:lnTo>
                    <a:pt x="48" y="10"/>
                  </a:lnTo>
                  <a:lnTo>
                    <a:pt x="38" y="10"/>
                  </a:lnTo>
                  <a:lnTo>
                    <a:pt x="19" y="1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6" name="Freeform 242"/>
            <p:cNvSpPr>
              <a:spLocks/>
            </p:cNvSpPr>
            <p:nvPr/>
          </p:nvSpPr>
          <p:spPr bwMode="auto">
            <a:xfrm>
              <a:off x="2208" y="2246"/>
              <a:ext cx="249" cy="154"/>
            </a:xfrm>
            <a:custGeom>
              <a:avLst/>
              <a:gdLst>
                <a:gd name="T0" fmla="*/ 249 w 249"/>
                <a:gd name="T1" fmla="*/ 115 h 154"/>
                <a:gd name="T2" fmla="*/ 249 w 249"/>
                <a:gd name="T3" fmla="*/ 115 h 154"/>
                <a:gd name="T4" fmla="*/ 230 w 249"/>
                <a:gd name="T5" fmla="*/ 125 h 154"/>
                <a:gd name="T6" fmla="*/ 211 w 249"/>
                <a:gd name="T7" fmla="*/ 135 h 154"/>
                <a:gd name="T8" fmla="*/ 182 w 249"/>
                <a:gd name="T9" fmla="*/ 144 h 154"/>
                <a:gd name="T10" fmla="*/ 163 w 249"/>
                <a:gd name="T11" fmla="*/ 154 h 154"/>
                <a:gd name="T12" fmla="*/ 153 w 249"/>
                <a:gd name="T13" fmla="*/ 154 h 154"/>
                <a:gd name="T14" fmla="*/ 144 w 249"/>
                <a:gd name="T15" fmla="*/ 154 h 154"/>
                <a:gd name="T16" fmla="*/ 144 w 249"/>
                <a:gd name="T17" fmla="*/ 154 h 154"/>
                <a:gd name="T18" fmla="*/ 134 w 249"/>
                <a:gd name="T19" fmla="*/ 154 h 154"/>
                <a:gd name="T20" fmla="*/ 134 w 249"/>
                <a:gd name="T21" fmla="*/ 154 h 154"/>
                <a:gd name="T22" fmla="*/ 134 w 249"/>
                <a:gd name="T23" fmla="*/ 154 h 154"/>
                <a:gd name="T24" fmla="*/ 125 w 249"/>
                <a:gd name="T25" fmla="*/ 144 h 154"/>
                <a:gd name="T26" fmla="*/ 115 w 249"/>
                <a:gd name="T27" fmla="*/ 135 h 154"/>
                <a:gd name="T28" fmla="*/ 96 w 249"/>
                <a:gd name="T29" fmla="*/ 115 h 154"/>
                <a:gd name="T30" fmla="*/ 77 w 249"/>
                <a:gd name="T31" fmla="*/ 96 h 154"/>
                <a:gd name="T32" fmla="*/ 57 w 249"/>
                <a:gd name="T33" fmla="*/ 77 h 154"/>
                <a:gd name="T34" fmla="*/ 48 w 249"/>
                <a:gd name="T35" fmla="*/ 58 h 154"/>
                <a:gd name="T36" fmla="*/ 38 w 249"/>
                <a:gd name="T37" fmla="*/ 48 h 154"/>
                <a:gd name="T38" fmla="*/ 38 w 249"/>
                <a:gd name="T39" fmla="*/ 39 h 154"/>
                <a:gd name="T40" fmla="*/ 29 w 249"/>
                <a:gd name="T41" fmla="*/ 29 h 154"/>
                <a:gd name="T42" fmla="*/ 29 w 249"/>
                <a:gd name="T43" fmla="*/ 29 h 154"/>
                <a:gd name="T44" fmla="*/ 19 w 249"/>
                <a:gd name="T45" fmla="*/ 19 h 154"/>
                <a:gd name="T46" fmla="*/ 9 w 249"/>
                <a:gd name="T47" fmla="*/ 10 h 154"/>
                <a:gd name="T48" fmla="*/ 9 w 249"/>
                <a:gd name="T49" fmla="*/ 10 h 154"/>
                <a:gd name="T50" fmla="*/ 0 w 249"/>
                <a:gd name="T51" fmla="*/ 10 h 154"/>
                <a:gd name="T52" fmla="*/ 9 w 249"/>
                <a:gd name="T53" fmla="*/ 0 h 154"/>
                <a:gd name="T54" fmla="*/ 9 w 249"/>
                <a:gd name="T55" fmla="*/ 0 h 154"/>
                <a:gd name="T56" fmla="*/ 9 w 249"/>
                <a:gd name="T57" fmla="*/ 0 h 154"/>
                <a:gd name="T58" fmla="*/ 9 w 249"/>
                <a:gd name="T59" fmla="*/ 0 h 154"/>
                <a:gd name="T60" fmla="*/ 9 w 249"/>
                <a:gd name="T61" fmla="*/ 0 h 154"/>
                <a:gd name="T62" fmla="*/ 9 w 249"/>
                <a:gd name="T63" fmla="*/ 0 h 154"/>
                <a:gd name="T64" fmla="*/ 9 w 249"/>
                <a:gd name="T65" fmla="*/ 0 h 154"/>
                <a:gd name="T66" fmla="*/ 29 w 249"/>
                <a:gd name="T67" fmla="*/ 19 h 154"/>
                <a:gd name="T68" fmla="*/ 38 w 249"/>
                <a:gd name="T69" fmla="*/ 19 h 154"/>
                <a:gd name="T70" fmla="*/ 48 w 249"/>
                <a:gd name="T71" fmla="*/ 29 h 154"/>
                <a:gd name="T72" fmla="*/ 48 w 249"/>
                <a:gd name="T73" fmla="*/ 39 h 154"/>
                <a:gd name="T74" fmla="*/ 57 w 249"/>
                <a:gd name="T75" fmla="*/ 48 h 154"/>
                <a:gd name="T76" fmla="*/ 67 w 249"/>
                <a:gd name="T77" fmla="*/ 67 h 154"/>
                <a:gd name="T78" fmla="*/ 86 w 249"/>
                <a:gd name="T79" fmla="*/ 87 h 154"/>
                <a:gd name="T80" fmla="*/ 105 w 249"/>
                <a:gd name="T81" fmla="*/ 106 h 154"/>
                <a:gd name="T82" fmla="*/ 125 w 249"/>
                <a:gd name="T83" fmla="*/ 125 h 154"/>
                <a:gd name="T84" fmla="*/ 134 w 249"/>
                <a:gd name="T85" fmla="*/ 135 h 154"/>
                <a:gd name="T86" fmla="*/ 134 w 249"/>
                <a:gd name="T87" fmla="*/ 144 h 154"/>
                <a:gd name="T88" fmla="*/ 144 w 249"/>
                <a:gd name="T89" fmla="*/ 144 h 154"/>
                <a:gd name="T90" fmla="*/ 153 w 249"/>
                <a:gd name="T91" fmla="*/ 144 h 154"/>
                <a:gd name="T92" fmla="*/ 153 w 249"/>
                <a:gd name="T93" fmla="*/ 144 h 154"/>
                <a:gd name="T94" fmla="*/ 163 w 249"/>
                <a:gd name="T95" fmla="*/ 144 h 154"/>
                <a:gd name="T96" fmla="*/ 173 w 249"/>
                <a:gd name="T97" fmla="*/ 144 h 154"/>
                <a:gd name="T98" fmla="*/ 182 w 249"/>
                <a:gd name="T99" fmla="*/ 135 h 154"/>
                <a:gd name="T100" fmla="*/ 211 w 249"/>
                <a:gd name="T101" fmla="*/ 125 h 154"/>
                <a:gd name="T102" fmla="*/ 230 w 249"/>
                <a:gd name="T103" fmla="*/ 115 h 154"/>
                <a:gd name="T104" fmla="*/ 249 w 249"/>
                <a:gd name="T105" fmla="*/ 106 h 154"/>
                <a:gd name="T106" fmla="*/ 249 w 249"/>
                <a:gd name="T107" fmla="*/ 106 h 154"/>
                <a:gd name="T108" fmla="*/ 249 w 249"/>
                <a:gd name="T109" fmla="*/ 115 h 154"/>
                <a:gd name="T110" fmla="*/ 249 w 249"/>
                <a:gd name="T111" fmla="*/ 115 h 154"/>
                <a:gd name="T112" fmla="*/ 249 w 249"/>
                <a:gd name="T113" fmla="*/ 115 h 154"/>
                <a:gd name="T114" fmla="*/ 249 w 249"/>
                <a:gd name="T115" fmla="*/ 115 h 154"/>
                <a:gd name="T116" fmla="*/ 249 w 249"/>
                <a:gd name="T117" fmla="*/ 11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154">
                  <a:moveTo>
                    <a:pt x="249" y="115"/>
                  </a:moveTo>
                  <a:lnTo>
                    <a:pt x="249" y="115"/>
                  </a:lnTo>
                  <a:lnTo>
                    <a:pt x="230" y="125"/>
                  </a:lnTo>
                  <a:lnTo>
                    <a:pt x="211" y="135"/>
                  </a:lnTo>
                  <a:lnTo>
                    <a:pt x="182" y="144"/>
                  </a:lnTo>
                  <a:lnTo>
                    <a:pt x="163" y="154"/>
                  </a:lnTo>
                  <a:lnTo>
                    <a:pt x="153" y="154"/>
                  </a:lnTo>
                  <a:lnTo>
                    <a:pt x="144" y="154"/>
                  </a:lnTo>
                  <a:lnTo>
                    <a:pt x="144" y="154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25" y="144"/>
                  </a:lnTo>
                  <a:lnTo>
                    <a:pt x="115" y="135"/>
                  </a:lnTo>
                  <a:lnTo>
                    <a:pt x="96" y="115"/>
                  </a:lnTo>
                  <a:lnTo>
                    <a:pt x="77" y="96"/>
                  </a:lnTo>
                  <a:lnTo>
                    <a:pt x="57" y="77"/>
                  </a:lnTo>
                  <a:lnTo>
                    <a:pt x="48" y="58"/>
                  </a:lnTo>
                  <a:lnTo>
                    <a:pt x="38" y="48"/>
                  </a:lnTo>
                  <a:lnTo>
                    <a:pt x="38" y="3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19" y="1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29" y="19"/>
                  </a:lnTo>
                  <a:lnTo>
                    <a:pt x="38" y="19"/>
                  </a:lnTo>
                  <a:lnTo>
                    <a:pt x="48" y="29"/>
                  </a:lnTo>
                  <a:lnTo>
                    <a:pt x="48" y="39"/>
                  </a:lnTo>
                  <a:lnTo>
                    <a:pt x="57" y="48"/>
                  </a:lnTo>
                  <a:lnTo>
                    <a:pt x="67" y="67"/>
                  </a:lnTo>
                  <a:lnTo>
                    <a:pt x="86" y="87"/>
                  </a:lnTo>
                  <a:lnTo>
                    <a:pt x="105" y="106"/>
                  </a:lnTo>
                  <a:lnTo>
                    <a:pt x="125" y="125"/>
                  </a:lnTo>
                  <a:lnTo>
                    <a:pt x="134" y="135"/>
                  </a:lnTo>
                  <a:lnTo>
                    <a:pt x="134" y="144"/>
                  </a:lnTo>
                  <a:lnTo>
                    <a:pt x="144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63" y="144"/>
                  </a:lnTo>
                  <a:lnTo>
                    <a:pt x="173" y="144"/>
                  </a:lnTo>
                  <a:lnTo>
                    <a:pt x="182" y="135"/>
                  </a:lnTo>
                  <a:lnTo>
                    <a:pt x="211" y="125"/>
                  </a:lnTo>
                  <a:lnTo>
                    <a:pt x="230" y="115"/>
                  </a:lnTo>
                  <a:lnTo>
                    <a:pt x="249" y="106"/>
                  </a:lnTo>
                  <a:lnTo>
                    <a:pt x="249" y="106"/>
                  </a:lnTo>
                  <a:lnTo>
                    <a:pt x="249" y="115"/>
                  </a:lnTo>
                  <a:lnTo>
                    <a:pt x="249" y="115"/>
                  </a:lnTo>
                  <a:lnTo>
                    <a:pt x="249" y="115"/>
                  </a:lnTo>
                  <a:lnTo>
                    <a:pt x="249" y="115"/>
                  </a:lnTo>
                  <a:lnTo>
                    <a:pt x="249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7" name="Freeform 243"/>
            <p:cNvSpPr>
              <a:spLocks/>
            </p:cNvSpPr>
            <p:nvPr/>
          </p:nvSpPr>
          <p:spPr bwMode="auto">
            <a:xfrm>
              <a:off x="2275" y="2390"/>
              <a:ext cx="86" cy="19"/>
            </a:xfrm>
            <a:custGeom>
              <a:avLst/>
              <a:gdLst>
                <a:gd name="T0" fmla="*/ 86 w 86"/>
                <a:gd name="T1" fmla="*/ 10 h 19"/>
                <a:gd name="T2" fmla="*/ 86 w 86"/>
                <a:gd name="T3" fmla="*/ 10 h 19"/>
                <a:gd name="T4" fmla="*/ 58 w 86"/>
                <a:gd name="T5" fmla="*/ 19 h 19"/>
                <a:gd name="T6" fmla="*/ 10 w 86"/>
                <a:gd name="T7" fmla="*/ 19 h 19"/>
                <a:gd name="T8" fmla="*/ 10 w 86"/>
                <a:gd name="T9" fmla="*/ 19 h 19"/>
                <a:gd name="T10" fmla="*/ 10 w 86"/>
                <a:gd name="T11" fmla="*/ 19 h 19"/>
                <a:gd name="T12" fmla="*/ 0 w 86"/>
                <a:gd name="T13" fmla="*/ 19 h 19"/>
                <a:gd name="T14" fmla="*/ 0 w 86"/>
                <a:gd name="T15" fmla="*/ 10 h 19"/>
                <a:gd name="T16" fmla="*/ 0 w 86"/>
                <a:gd name="T17" fmla="*/ 10 h 19"/>
                <a:gd name="T18" fmla="*/ 10 w 86"/>
                <a:gd name="T19" fmla="*/ 10 h 19"/>
                <a:gd name="T20" fmla="*/ 10 w 86"/>
                <a:gd name="T21" fmla="*/ 10 h 19"/>
                <a:gd name="T22" fmla="*/ 10 w 86"/>
                <a:gd name="T23" fmla="*/ 10 h 19"/>
                <a:gd name="T24" fmla="*/ 58 w 86"/>
                <a:gd name="T25" fmla="*/ 10 h 19"/>
                <a:gd name="T26" fmla="*/ 77 w 86"/>
                <a:gd name="T27" fmla="*/ 0 h 19"/>
                <a:gd name="T28" fmla="*/ 86 w 86"/>
                <a:gd name="T29" fmla="*/ 0 h 19"/>
                <a:gd name="T30" fmla="*/ 86 w 86"/>
                <a:gd name="T31" fmla="*/ 0 h 19"/>
                <a:gd name="T32" fmla="*/ 86 w 86"/>
                <a:gd name="T33" fmla="*/ 0 h 19"/>
                <a:gd name="T34" fmla="*/ 86 w 86"/>
                <a:gd name="T35" fmla="*/ 10 h 19"/>
                <a:gd name="T36" fmla="*/ 86 w 86"/>
                <a:gd name="T37" fmla="*/ 10 h 19"/>
                <a:gd name="T38" fmla="*/ 86 w 86"/>
                <a:gd name="T39" fmla="*/ 10 h 19"/>
                <a:gd name="T40" fmla="*/ 86 w 86"/>
                <a:gd name="T41" fmla="*/ 10 h 19"/>
                <a:gd name="T42" fmla="*/ 86 w 86"/>
                <a:gd name="T4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19">
                  <a:moveTo>
                    <a:pt x="86" y="10"/>
                  </a:moveTo>
                  <a:lnTo>
                    <a:pt x="86" y="10"/>
                  </a:lnTo>
                  <a:lnTo>
                    <a:pt x="5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58" y="10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8" name="Freeform 244"/>
            <p:cNvSpPr>
              <a:spLocks/>
            </p:cNvSpPr>
            <p:nvPr/>
          </p:nvSpPr>
          <p:spPr bwMode="auto">
            <a:xfrm>
              <a:off x="1728" y="2390"/>
              <a:ext cx="451" cy="567"/>
            </a:xfrm>
            <a:custGeom>
              <a:avLst/>
              <a:gdLst>
                <a:gd name="T0" fmla="*/ 441 w 451"/>
                <a:gd name="T1" fmla="*/ 10 h 567"/>
                <a:gd name="T2" fmla="*/ 422 w 451"/>
                <a:gd name="T3" fmla="*/ 19 h 567"/>
                <a:gd name="T4" fmla="*/ 393 w 451"/>
                <a:gd name="T5" fmla="*/ 29 h 567"/>
                <a:gd name="T6" fmla="*/ 374 w 451"/>
                <a:gd name="T7" fmla="*/ 39 h 567"/>
                <a:gd name="T8" fmla="*/ 336 w 451"/>
                <a:gd name="T9" fmla="*/ 58 h 567"/>
                <a:gd name="T10" fmla="*/ 297 w 451"/>
                <a:gd name="T11" fmla="*/ 77 h 567"/>
                <a:gd name="T12" fmla="*/ 269 w 451"/>
                <a:gd name="T13" fmla="*/ 87 h 567"/>
                <a:gd name="T14" fmla="*/ 249 w 451"/>
                <a:gd name="T15" fmla="*/ 77 h 567"/>
                <a:gd name="T16" fmla="*/ 221 w 451"/>
                <a:gd name="T17" fmla="*/ 58 h 567"/>
                <a:gd name="T18" fmla="*/ 202 w 451"/>
                <a:gd name="T19" fmla="*/ 39 h 567"/>
                <a:gd name="T20" fmla="*/ 182 w 451"/>
                <a:gd name="T21" fmla="*/ 39 h 567"/>
                <a:gd name="T22" fmla="*/ 163 w 451"/>
                <a:gd name="T23" fmla="*/ 58 h 567"/>
                <a:gd name="T24" fmla="*/ 154 w 451"/>
                <a:gd name="T25" fmla="*/ 67 h 567"/>
                <a:gd name="T26" fmla="*/ 134 w 451"/>
                <a:gd name="T27" fmla="*/ 96 h 567"/>
                <a:gd name="T28" fmla="*/ 115 w 451"/>
                <a:gd name="T29" fmla="*/ 144 h 567"/>
                <a:gd name="T30" fmla="*/ 106 w 451"/>
                <a:gd name="T31" fmla="*/ 173 h 567"/>
                <a:gd name="T32" fmla="*/ 86 w 451"/>
                <a:gd name="T33" fmla="*/ 211 h 567"/>
                <a:gd name="T34" fmla="*/ 67 w 451"/>
                <a:gd name="T35" fmla="*/ 288 h 567"/>
                <a:gd name="T36" fmla="*/ 48 w 451"/>
                <a:gd name="T37" fmla="*/ 365 h 567"/>
                <a:gd name="T38" fmla="*/ 48 w 451"/>
                <a:gd name="T39" fmla="*/ 394 h 567"/>
                <a:gd name="T40" fmla="*/ 38 w 451"/>
                <a:gd name="T41" fmla="*/ 413 h 567"/>
                <a:gd name="T42" fmla="*/ 29 w 451"/>
                <a:gd name="T43" fmla="*/ 461 h 567"/>
                <a:gd name="T44" fmla="*/ 19 w 451"/>
                <a:gd name="T45" fmla="*/ 499 h 567"/>
                <a:gd name="T46" fmla="*/ 10 w 451"/>
                <a:gd name="T47" fmla="*/ 519 h 567"/>
                <a:gd name="T48" fmla="*/ 10 w 451"/>
                <a:gd name="T49" fmla="*/ 538 h 567"/>
                <a:gd name="T50" fmla="*/ 10 w 451"/>
                <a:gd name="T51" fmla="*/ 567 h 567"/>
                <a:gd name="T52" fmla="*/ 10 w 451"/>
                <a:gd name="T53" fmla="*/ 567 h 567"/>
                <a:gd name="T54" fmla="*/ 10 w 451"/>
                <a:gd name="T55" fmla="*/ 567 h 567"/>
                <a:gd name="T56" fmla="*/ 10 w 451"/>
                <a:gd name="T57" fmla="*/ 567 h 567"/>
                <a:gd name="T58" fmla="*/ 0 w 451"/>
                <a:gd name="T59" fmla="*/ 567 h 567"/>
                <a:gd name="T60" fmla="*/ 0 w 451"/>
                <a:gd name="T61" fmla="*/ 538 h 567"/>
                <a:gd name="T62" fmla="*/ 10 w 451"/>
                <a:gd name="T63" fmla="*/ 509 h 567"/>
                <a:gd name="T64" fmla="*/ 10 w 451"/>
                <a:gd name="T65" fmla="*/ 480 h 567"/>
                <a:gd name="T66" fmla="*/ 10 w 451"/>
                <a:gd name="T67" fmla="*/ 432 h 567"/>
                <a:gd name="T68" fmla="*/ 29 w 451"/>
                <a:gd name="T69" fmla="*/ 355 h 567"/>
                <a:gd name="T70" fmla="*/ 48 w 451"/>
                <a:gd name="T71" fmla="*/ 279 h 567"/>
                <a:gd name="T72" fmla="*/ 77 w 451"/>
                <a:gd name="T73" fmla="*/ 202 h 567"/>
                <a:gd name="T74" fmla="*/ 96 w 451"/>
                <a:gd name="T75" fmla="*/ 154 h 567"/>
                <a:gd name="T76" fmla="*/ 115 w 451"/>
                <a:gd name="T77" fmla="*/ 106 h 567"/>
                <a:gd name="T78" fmla="*/ 144 w 451"/>
                <a:gd name="T79" fmla="*/ 67 h 567"/>
                <a:gd name="T80" fmla="*/ 154 w 451"/>
                <a:gd name="T81" fmla="*/ 48 h 567"/>
                <a:gd name="T82" fmla="*/ 173 w 451"/>
                <a:gd name="T83" fmla="*/ 29 h 567"/>
                <a:gd name="T84" fmla="*/ 182 w 451"/>
                <a:gd name="T85" fmla="*/ 19 h 567"/>
                <a:gd name="T86" fmla="*/ 211 w 451"/>
                <a:gd name="T87" fmla="*/ 29 h 567"/>
                <a:gd name="T88" fmla="*/ 230 w 451"/>
                <a:gd name="T89" fmla="*/ 39 h 567"/>
                <a:gd name="T90" fmla="*/ 259 w 451"/>
                <a:gd name="T91" fmla="*/ 58 h 567"/>
                <a:gd name="T92" fmla="*/ 297 w 451"/>
                <a:gd name="T93" fmla="*/ 58 h 567"/>
                <a:gd name="T94" fmla="*/ 336 w 451"/>
                <a:gd name="T95" fmla="*/ 39 h 567"/>
                <a:gd name="T96" fmla="*/ 374 w 451"/>
                <a:gd name="T97" fmla="*/ 29 h 567"/>
                <a:gd name="T98" fmla="*/ 403 w 451"/>
                <a:gd name="T99" fmla="*/ 10 h 567"/>
                <a:gd name="T100" fmla="*/ 441 w 451"/>
                <a:gd name="T101" fmla="*/ 0 h 567"/>
                <a:gd name="T102" fmla="*/ 451 w 451"/>
                <a:gd name="T103" fmla="*/ 0 h 567"/>
                <a:gd name="T104" fmla="*/ 451 w 451"/>
                <a:gd name="T105" fmla="*/ 10 h 567"/>
                <a:gd name="T106" fmla="*/ 451 w 451"/>
                <a:gd name="T107" fmla="*/ 10 h 567"/>
                <a:gd name="T108" fmla="*/ 441 w 451"/>
                <a:gd name="T109" fmla="*/ 1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1" h="567">
                  <a:moveTo>
                    <a:pt x="441" y="10"/>
                  </a:moveTo>
                  <a:lnTo>
                    <a:pt x="441" y="10"/>
                  </a:lnTo>
                  <a:lnTo>
                    <a:pt x="432" y="19"/>
                  </a:lnTo>
                  <a:lnTo>
                    <a:pt x="422" y="19"/>
                  </a:lnTo>
                  <a:lnTo>
                    <a:pt x="413" y="19"/>
                  </a:lnTo>
                  <a:lnTo>
                    <a:pt x="393" y="29"/>
                  </a:lnTo>
                  <a:lnTo>
                    <a:pt x="384" y="29"/>
                  </a:lnTo>
                  <a:lnTo>
                    <a:pt x="374" y="39"/>
                  </a:lnTo>
                  <a:lnTo>
                    <a:pt x="355" y="48"/>
                  </a:lnTo>
                  <a:lnTo>
                    <a:pt x="336" y="58"/>
                  </a:lnTo>
                  <a:lnTo>
                    <a:pt x="317" y="67"/>
                  </a:lnTo>
                  <a:lnTo>
                    <a:pt x="297" y="77"/>
                  </a:lnTo>
                  <a:lnTo>
                    <a:pt x="288" y="87"/>
                  </a:lnTo>
                  <a:lnTo>
                    <a:pt x="269" y="87"/>
                  </a:lnTo>
                  <a:lnTo>
                    <a:pt x="259" y="77"/>
                  </a:lnTo>
                  <a:lnTo>
                    <a:pt x="249" y="77"/>
                  </a:lnTo>
                  <a:lnTo>
                    <a:pt x="230" y="58"/>
                  </a:lnTo>
                  <a:lnTo>
                    <a:pt x="221" y="58"/>
                  </a:lnTo>
                  <a:lnTo>
                    <a:pt x="211" y="48"/>
                  </a:lnTo>
                  <a:lnTo>
                    <a:pt x="20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73" y="48"/>
                  </a:lnTo>
                  <a:lnTo>
                    <a:pt x="163" y="58"/>
                  </a:lnTo>
                  <a:lnTo>
                    <a:pt x="163" y="58"/>
                  </a:lnTo>
                  <a:lnTo>
                    <a:pt x="154" y="67"/>
                  </a:lnTo>
                  <a:lnTo>
                    <a:pt x="144" y="77"/>
                  </a:lnTo>
                  <a:lnTo>
                    <a:pt x="134" y="96"/>
                  </a:lnTo>
                  <a:lnTo>
                    <a:pt x="125" y="115"/>
                  </a:lnTo>
                  <a:lnTo>
                    <a:pt x="115" y="144"/>
                  </a:lnTo>
                  <a:lnTo>
                    <a:pt x="106" y="163"/>
                  </a:lnTo>
                  <a:lnTo>
                    <a:pt x="106" y="173"/>
                  </a:lnTo>
                  <a:lnTo>
                    <a:pt x="96" y="192"/>
                  </a:lnTo>
                  <a:lnTo>
                    <a:pt x="86" y="211"/>
                  </a:lnTo>
                  <a:lnTo>
                    <a:pt x="86" y="240"/>
                  </a:lnTo>
                  <a:lnTo>
                    <a:pt x="67" y="288"/>
                  </a:lnTo>
                  <a:lnTo>
                    <a:pt x="58" y="327"/>
                  </a:lnTo>
                  <a:lnTo>
                    <a:pt x="48" y="365"/>
                  </a:lnTo>
                  <a:lnTo>
                    <a:pt x="48" y="375"/>
                  </a:lnTo>
                  <a:lnTo>
                    <a:pt x="48" y="394"/>
                  </a:lnTo>
                  <a:lnTo>
                    <a:pt x="38" y="403"/>
                  </a:lnTo>
                  <a:lnTo>
                    <a:pt x="38" y="413"/>
                  </a:lnTo>
                  <a:lnTo>
                    <a:pt x="29" y="442"/>
                  </a:lnTo>
                  <a:lnTo>
                    <a:pt x="29" y="461"/>
                  </a:lnTo>
                  <a:lnTo>
                    <a:pt x="19" y="480"/>
                  </a:lnTo>
                  <a:lnTo>
                    <a:pt x="19" y="499"/>
                  </a:lnTo>
                  <a:lnTo>
                    <a:pt x="19" y="509"/>
                  </a:lnTo>
                  <a:lnTo>
                    <a:pt x="10" y="519"/>
                  </a:lnTo>
                  <a:lnTo>
                    <a:pt x="10" y="538"/>
                  </a:lnTo>
                  <a:lnTo>
                    <a:pt x="10" y="538"/>
                  </a:lnTo>
                  <a:lnTo>
                    <a:pt x="10" y="54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10" y="567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0" y="547"/>
                  </a:lnTo>
                  <a:lnTo>
                    <a:pt x="0" y="538"/>
                  </a:lnTo>
                  <a:lnTo>
                    <a:pt x="10" y="519"/>
                  </a:lnTo>
                  <a:lnTo>
                    <a:pt x="10" y="509"/>
                  </a:lnTo>
                  <a:lnTo>
                    <a:pt x="10" y="490"/>
                  </a:lnTo>
                  <a:lnTo>
                    <a:pt x="10" y="480"/>
                  </a:lnTo>
                  <a:lnTo>
                    <a:pt x="10" y="461"/>
                  </a:lnTo>
                  <a:lnTo>
                    <a:pt x="10" y="432"/>
                  </a:lnTo>
                  <a:lnTo>
                    <a:pt x="19" y="413"/>
                  </a:lnTo>
                  <a:lnTo>
                    <a:pt x="29" y="355"/>
                  </a:lnTo>
                  <a:lnTo>
                    <a:pt x="38" y="317"/>
                  </a:lnTo>
                  <a:lnTo>
                    <a:pt x="48" y="279"/>
                  </a:lnTo>
                  <a:lnTo>
                    <a:pt x="67" y="231"/>
                  </a:lnTo>
                  <a:lnTo>
                    <a:pt x="77" y="202"/>
                  </a:lnTo>
                  <a:lnTo>
                    <a:pt x="86" y="183"/>
                  </a:lnTo>
                  <a:lnTo>
                    <a:pt x="96" y="154"/>
                  </a:lnTo>
                  <a:lnTo>
                    <a:pt x="106" y="125"/>
                  </a:lnTo>
                  <a:lnTo>
                    <a:pt x="115" y="106"/>
                  </a:lnTo>
                  <a:lnTo>
                    <a:pt x="125" y="87"/>
                  </a:lnTo>
                  <a:lnTo>
                    <a:pt x="144" y="67"/>
                  </a:lnTo>
                  <a:lnTo>
                    <a:pt x="144" y="58"/>
                  </a:lnTo>
                  <a:lnTo>
                    <a:pt x="154" y="48"/>
                  </a:lnTo>
                  <a:lnTo>
                    <a:pt x="163" y="39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82" y="19"/>
                  </a:lnTo>
                  <a:lnTo>
                    <a:pt x="202" y="29"/>
                  </a:lnTo>
                  <a:lnTo>
                    <a:pt x="211" y="29"/>
                  </a:lnTo>
                  <a:lnTo>
                    <a:pt x="221" y="39"/>
                  </a:lnTo>
                  <a:lnTo>
                    <a:pt x="230" y="39"/>
                  </a:lnTo>
                  <a:lnTo>
                    <a:pt x="249" y="58"/>
                  </a:lnTo>
                  <a:lnTo>
                    <a:pt x="259" y="58"/>
                  </a:lnTo>
                  <a:lnTo>
                    <a:pt x="278" y="67"/>
                  </a:lnTo>
                  <a:lnTo>
                    <a:pt x="297" y="58"/>
                  </a:lnTo>
                  <a:lnTo>
                    <a:pt x="317" y="48"/>
                  </a:lnTo>
                  <a:lnTo>
                    <a:pt x="336" y="39"/>
                  </a:lnTo>
                  <a:lnTo>
                    <a:pt x="355" y="29"/>
                  </a:lnTo>
                  <a:lnTo>
                    <a:pt x="374" y="29"/>
                  </a:lnTo>
                  <a:lnTo>
                    <a:pt x="393" y="19"/>
                  </a:lnTo>
                  <a:lnTo>
                    <a:pt x="403" y="10"/>
                  </a:lnTo>
                  <a:lnTo>
                    <a:pt x="422" y="10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51" y="0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4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89" name="Freeform 245"/>
            <p:cNvSpPr>
              <a:spLocks/>
            </p:cNvSpPr>
            <p:nvPr/>
          </p:nvSpPr>
          <p:spPr bwMode="auto">
            <a:xfrm>
              <a:off x="3523" y="2390"/>
              <a:ext cx="413" cy="528"/>
            </a:xfrm>
            <a:custGeom>
              <a:avLst/>
              <a:gdLst>
                <a:gd name="T0" fmla="*/ 0 w 413"/>
                <a:gd name="T1" fmla="*/ 0 h 528"/>
                <a:gd name="T2" fmla="*/ 29 w 413"/>
                <a:gd name="T3" fmla="*/ 0 h 528"/>
                <a:gd name="T4" fmla="*/ 58 w 413"/>
                <a:gd name="T5" fmla="*/ 10 h 528"/>
                <a:gd name="T6" fmla="*/ 77 w 413"/>
                <a:gd name="T7" fmla="*/ 10 h 528"/>
                <a:gd name="T8" fmla="*/ 115 w 413"/>
                <a:gd name="T9" fmla="*/ 29 h 528"/>
                <a:gd name="T10" fmla="*/ 163 w 413"/>
                <a:gd name="T11" fmla="*/ 48 h 528"/>
                <a:gd name="T12" fmla="*/ 202 w 413"/>
                <a:gd name="T13" fmla="*/ 48 h 528"/>
                <a:gd name="T14" fmla="*/ 211 w 413"/>
                <a:gd name="T15" fmla="*/ 48 h 528"/>
                <a:gd name="T16" fmla="*/ 211 w 413"/>
                <a:gd name="T17" fmla="*/ 48 h 528"/>
                <a:gd name="T18" fmla="*/ 230 w 413"/>
                <a:gd name="T19" fmla="*/ 39 h 528"/>
                <a:gd name="T20" fmla="*/ 240 w 413"/>
                <a:gd name="T21" fmla="*/ 39 h 528"/>
                <a:gd name="T22" fmla="*/ 259 w 413"/>
                <a:gd name="T23" fmla="*/ 48 h 528"/>
                <a:gd name="T24" fmla="*/ 269 w 413"/>
                <a:gd name="T25" fmla="*/ 58 h 528"/>
                <a:gd name="T26" fmla="*/ 269 w 413"/>
                <a:gd name="T27" fmla="*/ 67 h 528"/>
                <a:gd name="T28" fmla="*/ 288 w 413"/>
                <a:gd name="T29" fmla="*/ 87 h 528"/>
                <a:gd name="T30" fmla="*/ 297 w 413"/>
                <a:gd name="T31" fmla="*/ 115 h 528"/>
                <a:gd name="T32" fmla="*/ 307 w 413"/>
                <a:gd name="T33" fmla="*/ 144 h 528"/>
                <a:gd name="T34" fmla="*/ 317 w 413"/>
                <a:gd name="T35" fmla="*/ 202 h 528"/>
                <a:gd name="T36" fmla="*/ 326 w 413"/>
                <a:gd name="T37" fmla="*/ 221 h 528"/>
                <a:gd name="T38" fmla="*/ 326 w 413"/>
                <a:gd name="T39" fmla="*/ 259 h 528"/>
                <a:gd name="T40" fmla="*/ 336 w 413"/>
                <a:gd name="T41" fmla="*/ 288 h 528"/>
                <a:gd name="T42" fmla="*/ 345 w 413"/>
                <a:gd name="T43" fmla="*/ 317 h 528"/>
                <a:gd name="T44" fmla="*/ 355 w 413"/>
                <a:gd name="T45" fmla="*/ 346 h 528"/>
                <a:gd name="T46" fmla="*/ 374 w 413"/>
                <a:gd name="T47" fmla="*/ 403 h 528"/>
                <a:gd name="T48" fmla="*/ 403 w 413"/>
                <a:gd name="T49" fmla="*/ 471 h 528"/>
                <a:gd name="T50" fmla="*/ 403 w 413"/>
                <a:gd name="T51" fmla="*/ 490 h 528"/>
                <a:gd name="T52" fmla="*/ 413 w 413"/>
                <a:gd name="T53" fmla="*/ 509 h 528"/>
                <a:gd name="T54" fmla="*/ 413 w 413"/>
                <a:gd name="T55" fmla="*/ 519 h 528"/>
                <a:gd name="T56" fmla="*/ 413 w 413"/>
                <a:gd name="T57" fmla="*/ 528 h 528"/>
                <a:gd name="T58" fmla="*/ 403 w 413"/>
                <a:gd name="T59" fmla="*/ 528 h 528"/>
                <a:gd name="T60" fmla="*/ 403 w 413"/>
                <a:gd name="T61" fmla="*/ 528 h 528"/>
                <a:gd name="T62" fmla="*/ 393 w 413"/>
                <a:gd name="T63" fmla="*/ 519 h 528"/>
                <a:gd name="T64" fmla="*/ 384 w 413"/>
                <a:gd name="T65" fmla="*/ 499 h 528"/>
                <a:gd name="T66" fmla="*/ 374 w 413"/>
                <a:gd name="T67" fmla="*/ 480 h 528"/>
                <a:gd name="T68" fmla="*/ 345 w 413"/>
                <a:gd name="T69" fmla="*/ 423 h 528"/>
                <a:gd name="T70" fmla="*/ 336 w 413"/>
                <a:gd name="T71" fmla="*/ 384 h 528"/>
                <a:gd name="T72" fmla="*/ 317 w 413"/>
                <a:gd name="T73" fmla="*/ 346 h 528"/>
                <a:gd name="T74" fmla="*/ 317 w 413"/>
                <a:gd name="T75" fmla="*/ 307 h 528"/>
                <a:gd name="T76" fmla="*/ 307 w 413"/>
                <a:gd name="T77" fmla="*/ 279 h 528"/>
                <a:gd name="T78" fmla="*/ 297 w 413"/>
                <a:gd name="T79" fmla="*/ 240 h 528"/>
                <a:gd name="T80" fmla="*/ 297 w 413"/>
                <a:gd name="T81" fmla="*/ 211 h 528"/>
                <a:gd name="T82" fmla="*/ 288 w 413"/>
                <a:gd name="T83" fmla="*/ 192 h 528"/>
                <a:gd name="T84" fmla="*/ 288 w 413"/>
                <a:gd name="T85" fmla="*/ 154 h 528"/>
                <a:gd name="T86" fmla="*/ 278 w 413"/>
                <a:gd name="T87" fmla="*/ 125 h 528"/>
                <a:gd name="T88" fmla="*/ 278 w 413"/>
                <a:gd name="T89" fmla="*/ 96 h 528"/>
                <a:gd name="T90" fmla="*/ 269 w 413"/>
                <a:gd name="T91" fmla="*/ 87 h 528"/>
                <a:gd name="T92" fmla="*/ 259 w 413"/>
                <a:gd name="T93" fmla="*/ 67 h 528"/>
                <a:gd name="T94" fmla="*/ 259 w 413"/>
                <a:gd name="T95" fmla="*/ 58 h 528"/>
                <a:gd name="T96" fmla="*/ 250 w 413"/>
                <a:gd name="T97" fmla="*/ 58 h 528"/>
                <a:gd name="T98" fmla="*/ 240 w 413"/>
                <a:gd name="T99" fmla="*/ 58 h 528"/>
                <a:gd name="T100" fmla="*/ 211 w 413"/>
                <a:gd name="T101" fmla="*/ 67 h 528"/>
                <a:gd name="T102" fmla="*/ 211 w 413"/>
                <a:gd name="T103" fmla="*/ 67 h 528"/>
                <a:gd name="T104" fmla="*/ 202 w 413"/>
                <a:gd name="T105" fmla="*/ 67 h 528"/>
                <a:gd name="T106" fmla="*/ 173 w 413"/>
                <a:gd name="T107" fmla="*/ 67 h 528"/>
                <a:gd name="T108" fmla="*/ 144 w 413"/>
                <a:gd name="T109" fmla="*/ 58 h 528"/>
                <a:gd name="T110" fmla="*/ 96 w 413"/>
                <a:gd name="T111" fmla="*/ 29 h 528"/>
                <a:gd name="T112" fmla="*/ 67 w 413"/>
                <a:gd name="T113" fmla="*/ 19 h 528"/>
                <a:gd name="T114" fmla="*/ 48 w 413"/>
                <a:gd name="T115" fmla="*/ 10 h 528"/>
                <a:gd name="T116" fmla="*/ 19 w 413"/>
                <a:gd name="T117" fmla="*/ 10 h 528"/>
                <a:gd name="T118" fmla="*/ 0 w 413"/>
                <a:gd name="T119" fmla="*/ 0 h 528"/>
                <a:gd name="T120" fmla="*/ 0 w 413"/>
                <a:gd name="T121" fmla="*/ 0 h 528"/>
                <a:gd name="T122" fmla="*/ 0 w 413"/>
                <a:gd name="T123" fmla="*/ 0 h 528"/>
                <a:gd name="T124" fmla="*/ 0 w 413"/>
                <a:gd name="T125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" h="528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48" y="0"/>
                  </a:lnTo>
                  <a:lnTo>
                    <a:pt x="58" y="10"/>
                  </a:lnTo>
                  <a:lnTo>
                    <a:pt x="67" y="10"/>
                  </a:lnTo>
                  <a:lnTo>
                    <a:pt x="77" y="10"/>
                  </a:lnTo>
                  <a:lnTo>
                    <a:pt x="96" y="19"/>
                  </a:lnTo>
                  <a:lnTo>
                    <a:pt x="115" y="29"/>
                  </a:lnTo>
                  <a:lnTo>
                    <a:pt x="134" y="39"/>
                  </a:lnTo>
                  <a:lnTo>
                    <a:pt x="163" y="48"/>
                  </a:lnTo>
                  <a:lnTo>
                    <a:pt x="182" y="58"/>
                  </a:lnTo>
                  <a:lnTo>
                    <a:pt x="202" y="48"/>
                  </a:lnTo>
                  <a:lnTo>
                    <a:pt x="202" y="48"/>
                  </a:lnTo>
                  <a:lnTo>
                    <a:pt x="211" y="48"/>
                  </a:lnTo>
                  <a:lnTo>
                    <a:pt x="211" y="48"/>
                  </a:lnTo>
                  <a:lnTo>
                    <a:pt x="211" y="48"/>
                  </a:lnTo>
                  <a:lnTo>
                    <a:pt x="211" y="48"/>
                  </a:lnTo>
                  <a:lnTo>
                    <a:pt x="230" y="39"/>
                  </a:lnTo>
                  <a:lnTo>
                    <a:pt x="240" y="39"/>
                  </a:lnTo>
                  <a:lnTo>
                    <a:pt x="240" y="39"/>
                  </a:lnTo>
                  <a:lnTo>
                    <a:pt x="250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69" y="67"/>
                  </a:lnTo>
                  <a:lnTo>
                    <a:pt x="278" y="77"/>
                  </a:lnTo>
                  <a:lnTo>
                    <a:pt x="288" y="87"/>
                  </a:lnTo>
                  <a:lnTo>
                    <a:pt x="288" y="96"/>
                  </a:lnTo>
                  <a:lnTo>
                    <a:pt x="297" y="115"/>
                  </a:lnTo>
                  <a:lnTo>
                    <a:pt x="297" y="125"/>
                  </a:lnTo>
                  <a:lnTo>
                    <a:pt x="307" y="144"/>
                  </a:lnTo>
                  <a:lnTo>
                    <a:pt x="307" y="173"/>
                  </a:lnTo>
                  <a:lnTo>
                    <a:pt x="317" y="202"/>
                  </a:lnTo>
                  <a:lnTo>
                    <a:pt x="317" y="211"/>
                  </a:lnTo>
                  <a:lnTo>
                    <a:pt x="326" y="221"/>
                  </a:lnTo>
                  <a:lnTo>
                    <a:pt x="326" y="240"/>
                  </a:lnTo>
                  <a:lnTo>
                    <a:pt x="326" y="259"/>
                  </a:lnTo>
                  <a:lnTo>
                    <a:pt x="326" y="269"/>
                  </a:lnTo>
                  <a:lnTo>
                    <a:pt x="336" y="288"/>
                  </a:lnTo>
                  <a:lnTo>
                    <a:pt x="336" y="307"/>
                  </a:lnTo>
                  <a:lnTo>
                    <a:pt x="345" y="317"/>
                  </a:lnTo>
                  <a:lnTo>
                    <a:pt x="345" y="336"/>
                  </a:lnTo>
                  <a:lnTo>
                    <a:pt x="355" y="346"/>
                  </a:lnTo>
                  <a:lnTo>
                    <a:pt x="365" y="375"/>
                  </a:lnTo>
                  <a:lnTo>
                    <a:pt x="374" y="403"/>
                  </a:lnTo>
                  <a:lnTo>
                    <a:pt x="403" y="461"/>
                  </a:lnTo>
                  <a:lnTo>
                    <a:pt x="403" y="471"/>
                  </a:lnTo>
                  <a:lnTo>
                    <a:pt x="403" y="480"/>
                  </a:lnTo>
                  <a:lnTo>
                    <a:pt x="403" y="490"/>
                  </a:lnTo>
                  <a:lnTo>
                    <a:pt x="403" y="509"/>
                  </a:lnTo>
                  <a:lnTo>
                    <a:pt x="413" y="509"/>
                  </a:lnTo>
                  <a:lnTo>
                    <a:pt x="413" y="519"/>
                  </a:lnTo>
                  <a:lnTo>
                    <a:pt x="413" y="519"/>
                  </a:lnTo>
                  <a:lnTo>
                    <a:pt x="413" y="528"/>
                  </a:lnTo>
                  <a:lnTo>
                    <a:pt x="413" y="528"/>
                  </a:lnTo>
                  <a:lnTo>
                    <a:pt x="403" y="528"/>
                  </a:lnTo>
                  <a:lnTo>
                    <a:pt x="403" y="528"/>
                  </a:lnTo>
                  <a:lnTo>
                    <a:pt x="403" y="528"/>
                  </a:lnTo>
                  <a:lnTo>
                    <a:pt x="403" y="528"/>
                  </a:lnTo>
                  <a:lnTo>
                    <a:pt x="403" y="519"/>
                  </a:lnTo>
                  <a:lnTo>
                    <a:pt x="393" y="519"/>
                  </a:lnTo>
                  <a:lnTo>
                    <a:pt x="393" y="509"/>
                  </a:lnTo>
                  <a:lnTo>
                    <a:pt x="384" y="499"/>
                  </a:lnTo>
                  <a:lnTo>
                    <a:pt x="384" y="490"/>
                  </a:lnTo>
                  <a:lnTo>
                    <a:pt x="374" y="480"/>
                  </a:lnTo>
                  <a:lnTo>
                    <a:pt x="374" y="480"/>
                  </a:lnTo>
                  <a:lnTo>
                    <a:pt x="345" y="423"/>
                  </a:lnTo>
                  <a:lnTo>
                    <a:pt x="345" y="403"/>
                  </a:lnTo>
                  <a:lnTo>
                    <a:pt x="336" y="384"/>
                  </a:lnTo>
                  <a:lnTo>
                    <a:pt x="326" y="355"/>
                  </a:lnTo>
                  <a:lnTo>
                    <a:pt x="317" y="346"/>
                  </a:lnTo>
                  <a:lnTo>
                    <a:pt x="317" y="327"/>
                  </a:lnTo>
                  <a:lnTo>
                    <a:pt x="317" y="307"/>
                  </a:lnTo>
                  <a:lnTo>
                    <a:pt x="307" y="298"/>
                  </a:lnTo>
                  <a:lnTo>
                    <a:pt x="307" y="279"/>
                  </a:lnTo>
                  <a:lnTo>
                    <a:pt x="297" y="259"/>
                  </a:lnTo>
                  <a:lnTo>
                    <a:pt x="297" y="240"/>
                  </a:lnTo>
                  <a:lnTo>
                    <a:pt x="297" y="221"/>
                  </a:lnTo>
                  <a:lnTo>
                    <a:pt x="297" y="211"/>
                  </a:lnTo>
                  <a:lnTo>
                    <a:pt x="288" y="202"/>
                  </a:lnTo>
                  <a:lnTo>
                    <a:pt x="288" y="192"/>
                  </a:lnTo>
                  <a:lnTo>
                    <a:pt x="288" y="183"/>
                  </a:lnTo>
                  <a:lnTo>
                    <a:pt x="288" y="154"/>
                  </a:lnTo>
                  <a:lnTo>
                    <a:pt x="288" y="135"/>
                  </a:lnTo>
                  <a:lnTo>
                    <a:pt x="278" y="125"/>
                  </a:lnTo>
                  <a:lnTo>
                    <a:pt x="278" y="115"/>
                  </a:lnTo>
                  <a:lnTo>
                    <a:pt x="278" y="96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9" y="77"/>
                  </a:lnTo>
                  <a:lnTo>
                    <a:pt x="259" y="67"/>
                  </a:lnTo>
                  <a:lnTo>
                    <a:pt x="259" y="67"/>
                  </a:lnTo>
                  <a:lnTo>
                    <a:pt x="25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40" y="58"/>
                  </a:lnTo>
                  <a:lnTo>
                    <a:pt x="240" y="58"/>
                  </a:lnTo>
                  <a:lnTo>
                    <a:pt x="221" y="58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2" y="67"/>
                  </a:lnTo>
                  <a:lnTo>
                    <a:pt x="182" y="77"/>
                  </a:lnTo>
                  <a:lnTo>
                    <a:pt x="173" y="67"/>
                  </a:lnTo>
                  <a:lnTo>
                    <a:pt x="163" y="67"/>
                  </a:lnTo>
                  <a:lnTo>
                    <a:pt x="144" y="58"/>
                  </a:lnTo>
                  <a:lnTo>
                    <a:pt x="134" y="58"/>
                  </a:lnTo>
                  <a:lnTo>
                    <a:pt x="96" y="29"/>
                  </a:lnTo>
                  <a:lnTo>
                    <a:pt x="77" y="19"/>
                  </a:lnTo>
                  <a:lnTo>
                    <a:pt x="67" y="19"/>
                  </a:lnTo>
                  <a:lnTo>
                    <a:pt x="58" y="19"/>
                  </a:lnTo>
                  <a:lnTo>
                    <a:pt x="48" y="10"/>
                  </a:lnTo>
                  <a:lnTo>
                    <a:pt x="29" y="10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0" name="Freeform 246"/>
            <p:cNvSpPr>
              <a:spLocks/>
            </p:cNvSpPr>
            <p:nvPr/>
          </p:nvSpPr>
          <p:spPr bwMode="auto">
            <a:xfrm>
              <a:off x="4051" y="1315"/>
              <a:ext cx="384" cy="1267"/>
            </a:xfrm>
            <a:custGeom>
              <a:avLst/>
              <a:gdLst>
                <a:gd name="T0" fmla="*/ 326 w 384"/>
                <a:gd name="T1" fmla="*/ 1248 h 1267"/>
                <a:gd name="T2" fmla="*/ 345 w 384"/>
                <a:gd name="T3" fmla="*/ 1229 h 1267"/>
                <a:gd name="T4" fmla="*/ 355 w 384"/>
                <a:gd name="T5" fmla="*/ 1210 h 1267"/>
                <a:gd name="T6" fmla="*/ 365 w 384"/>
                <a:gd name="T7" fmla="*/ 1190 h 1267"/>
                <a:gd name="T8" fmla="*/ 374 w 384"/>
                <a:gd name="T9" fmla="*/ 1142 h 1267"/>
                <a:gd name="T10" fmla="*/ 365 w 384"/>
                <a:gd name="T11" fmla="*/ 1075 h 1267"/>
                <a:gd name="T12" fmla="*/ 345 w 384"/>
                <a:gd name="T13" fmla="*/ 922 h 1267"/>
                <a:gd name="T14" fmla="*/ 317 w 384"/>
                <a:gd name="T15" fmla="*/ 758 h 1267"/>
                <a:gd name="T16" fmla="*/ 288 w 384"/>
                <a:gd name="T17" fmla="*/ 490 h 1267"/>
                <a:gd name="T18" fmla="*/ 269 w 384"/>
                <a:gd name="T19" fmla="*/ 355 h 1267"/>
                <a:gd name="T20" fmla="*/ 269 w 384"/>
                <a:gd name="T21" fmla="*/ 250 h 1267"/>
                <a:gd name="T22" fmla="*/ 269 w 384"/>
                <a:gd name="T23" fmla="*/ 173 h 1267"/>
                <a:gd name="T24" fmla="*/ 259 w 384"/>
                <a:gd name="T25" fmla="*/ 77 h 1267"/>
                <a:gd name="T26" fmla="*/ 249 w 384"/>
                <a:gd name="T27" fmla="*/ 39 h 1267"/>
                <a:gd name="T28" fmla="*/ 230 w 384"/>
                <a:gd name="T29" fmla="*/ 19 h 1267"/>
                <a:gd name="T30" fmla="*/ 211 w 384"/>
                <a:gd name="T31" fmla="*/ 10 h 1267"/>
                <a:gd name="T32" fmla="*/ 163 w 384"/>
                <a:gd name="T33" fmla="*/ 19 h 1267"/>
                <a:gd name="T34" fmla="*/ 96 w 384"/>
                <a:gd name="T35" fmla="*/ 48 h 1267"/>
                <a:gd name="T36" fmla="*/ 57 w 384"/>
                <a:gd name="T37" fmla="*/ 87 h 1267"/>
                <a:gd name="T38" fmla="*/ 29 w 384"/>
                <a:gd name="T39" fmla="*/ 135 h 1267"/>
                <a:gd name="T40" fmla="*/ 19 w 384"/>
                <a:gd name="T41" fmla="*/ 221 h 1267"/>
                <a:gd name="T42" fmla="*/ 9 w 384"/>
                <a:gd name="T43" fmla="*/ 375 h 1267"/>
                <a:gd name="T44" fmla="*/ 19 w 384"/>
                <a:gd name="T45" fmla="*/ 538 h 1267"/>
                <a:gd name="T46" fmla="*/ 38 w 384"/>
                <a:gd name="T47" fmla="*/ 701 h 1267"/>
                <a:gd name="T48" fmla="*/ 57 w 384"/>
                <a:gd name="T49" fmla="*/ 826 h 1267"/>
                <a:gd name="T50" fmla="*/ 86 w 384"/>
                <a:gd name="T51" fmla="*/ 1018 h 1267"/>
                <a:gd name="T52" fmla="*/ 105 w 384"/>
                <a:gd name="T53" fmla="*/ 1114 h 1267"/>
                <a:gd name="T54" fmla="*/ 134 w 384"/>
                <a:gd name="T55" fmla="*/ 1171 h 1267"/>
                <a:gd name="T56" fmla="*/ 163 w 384"/>
                <a:gd name="T57" fmla="*/ 1210 h 1267"/>
                <a:gd name="T58" fmla="*/ 192 w 384"/>
                <a:gd name="T59" fmla="*/ 1238 h 1267"/>
                <a:gd name="T60" fmla="*/ 201 w 384"/>
                <a:gd name="T61" fmla="*/ 1238 h 1267"/>
                <a:gd name="T62" fmla="*/ 192 w 384"/>
                <a:gd name="T63" fmla="*/ 1248 h 1267"/>
                <a:gd name="T64" fmla="*/ 173 w 384"/>
                <a:gd name="T65" fmla="*/ 1248 h 1267"/>
                <a:gd name="T66" fmla="*/ 153 w 384"/>
                <a:gd name="T67" fmla="*/ 1229 h 1267"/>
                <a:gd name="T68" fmla="*/ 125 w 384"/>
                <a:gd name="T69" fmla="*/ 1190 h 1267"/>
                <a:gd name="T70" fmla="*/ 96 w 384"/>
                <a:gd name="T71" fmla="*/ 1123 h 1267"/>
                <a:gd name="T72" fmla="*/ 77 w 384"/>
                <a:gd name="T73" fmla="*/ 1066 h 1267"/>
                <a:gd name="T74" fmla="*/ 48 w 384"/>
                <a:gd name="T75" fmla="*/ 864 h 1267"/>
                <a:gd name="T76" fmla="*/ 29 w 384"/>
                <a:gd name="T77" fmla="*/ 778 h 1267"/>
                <a:gd name="T78" fmla="*/ 9 w 384"/>
                <a:gd name="T79" fmla="*/ 624 h 1267"/>
                <a:gd name="T80" fmla="*/ 0 w 384"/>
                <a:gd name="T81" fmla="*/ 413 h 1267"/>
                <a:gd name="T82" fmla="*/ 0 w 384"/>
                <a:gd name="T83" fmla="*/ 259 h 1267"/>
                <a:gd name="T84" fmla="*/ 9 w 384"/>
                <a:gd name="T85" fmla="*/ 154 h 1267"/>
                <a:gd name="T86" fmla="*/ 38 w 384"/>
                <a:gd name="T87" fmla="*/ 96 h 1267"/>
                <a:gd name="T88" fmla="*/ 67 w 384"/>
                <a:gd name="T89" fmla="*/ 58 h 1267"/>
                <a:gd name="T90" fmla="*/ 115 w 384"/>
                <a:gd name="T91" fmla="*/ 29 h 1267"/>
                <a:gd name="T92" fmla="*/ 182 w 384"/>
                <a:gd name="T93" fmla="*/ 0 h 1267"/>
                <a:gd name="T94" fmla="*/ 221 w 384"/>
                <a:gd name="T95" fmla="*/ 0 h 1267"/>
                <a:gd name="T96" fmla="*/ 249 w 384"/>
                <a:gd name="T97" fmla="*/ 10 h 1267"/>
                <a:gd name="T98" fmla="*/ 269 w 384"/>
                <a:gd name="T99" fmla="*/ 29 h 1267"/>
                <a:gd name="T100" fmla="*/ 278 w 384"/>
                <a:gd name="T101" fmla="*/ 67 h 1267"/>
                <a:gd name="T102" fmla="*/ 278 w 384"/>
                <a:gd name="T103" fmla="*/ 173 h 1267"/>
                <a:gd name="T104" fmla="*/ 288 w 384"/>
                <a:gd name="T105" fmla="*/ 288 h 1267"/>
                <a:gd name="T106" fmla="*/ 307 w 384"/>
                <a:gd name="T107" fmla="*/ 490 h 1267"/>
                <a:gd name="T108" fmla="*/ 326 w 384"/>
                <a:gd name="T109" fmla="*/ 720 h 1267"/>
                <a:gd name="T110" fmla="*/ 355 w 384"/>
                <a:gd name="T111" fmla="*/ 883 h 1267"/>
                <a:gd name="T112" fmla="*/ 384 w 384"/>
                <a:gd name="T113" fmla="*/ 1085 h 1267"/>
                <a:gd name="T114" fmla="*/ 374 w 384"/>
                <a:gd name="T115" fmla="*/ 1171 h 1267"/>
                <a:gd name="T116" fmla="*/ 365 w 384"/>
                <a:gd name="T117" fmla="*/ 1219 h 1267"/>
                <a:gd name="T118" fmla="*/ 345 w 384"/>
                <a:gd name="T119" fmla="*/ 1248 h 1267"/>
                <a:gd name="T120" fmla="*/ 326 w 384"/>
                <a:gd name="T121" fmla="*/ 1267 h 1267"/>
                <a:gd name="T122" fmla="*/ 317 w 384"/>
                <a:gd name="T123" fmla="*/ 1267 h 1267"/>
                <a:gd name="T124" fmla="*/ 317 w 384"/>
                <a:gd name="T125" fmla="*/ 1258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" h="1267">
                  <a:moveTo>
                    <a:pt x="317" y="1258"/>
                  </a:moveTo>
                  <a:lnTo>
                    <a:pt x="317" y="1258"/>
                  </a:lnTo>
                  <a:lnTo>
                    <a:pt x="326" y="1248"/>
                  </a:lnTo>
                  <a:lnTo>
                    <a:pt x="326" y="1248"/>
                  </a:lnTo>
                  <a:lnTo>
                    <a:pt x="336" y="1248"/>
                  </a:lnTo>
                  <a:lnTo>
                    <a:pt x="336" y="1238"/>
                  </a:lnTo>
                  <a:lnTo>
                    <a:pt x="336" y="1238"/>
                  </a:lnTo>
                  <a:lnTo>
                    <a:pt x="345" y="1229"/>
                  </a:lnTo>
                  <a:lnTo>
                    <a:pt x="345" y="1229"/>
                  </a:lnTo>
                  <a:lnTo>
                    <a:pt x="345" y="1219"/>
                  </a:lnTo>
                  <a:lnTo>
                    <a:pt x="355" y="1219"/>
                  </a:lnTo>
                  <a:lnTo>
                    <a:pt x="355" y="1210"/>
                  </a:lnTo>
                  <a:lnTo>
                    <a:pt x="355" y="1210"/>
                  </a:lnTo>
                  <a:lnTo>
                    <a:pt x="365" y="1200"/>
                  </a:lnTo>
                  <a:lnTo>
                    <a:pt x="365" y="1190"/>
                  </a:lnTo>
                  <a:lnTo>
                    <a:pt x="365" y="1190"/>
                  </a:lnTo>
                  <a:lnTo>
                    <a:pt x="365" y="1181"/>
                  </a:lnTo>
                  <a:lnTo>
                    <a:pt x="365" y="1171"/>
                  </a:lnTo>
                  <a:lnTo>
                    <a:pt x="365" y="1162"/>
                  </a:lnTo>
                  <a:lnTo>
                    <a:pt x="374" y="1142"/>
                  </a:lnTo>
                  <a:lnTo>
                    <a:pt x="374" y="1123"/>
                  </a:lnTo>
                  <a:lnTo>
                    <a:pt x="374" y="1114"/>
                  </a:lnTo>
                  <a:lnTo>
                    <a:pt x="374" y="1094"/>
                  </a:lnTo>
                  <a:lnTo>
                    <a:pt x="365" y="1075"/>
                  </a:lnTo>
                  <a:lnTo>
                    <a:pt x="365" y="1037"/>
                  </a:lnTo>
                  <a:lnTo>
                    <a:pt x="365" y="998"/>
                  </a:lnTo>
                  <a:lnTo>
                    <a:pt x="355" y="960"/>
                  </a:lnTo>
                  <a:lnTo>
                    <a:pt x="345" y="922"/>
                  </a:lnTo>
                  <a:lnTo>
                    <a:pt x="345" y="883"/>
                  </a:lnTo>
                  <a:lnTo>
                    <a:pt x="326" y="816"/>
                  </a:lnTo>
                  <a:lnTo>
                    <a:pt x="326" y="787"/>
                  </a:lnTo>
                  <a:lnTo>
                    <a:pt x="317" y="758"/>
                  </a:lnTo>
                  <a:lnTo>
                    <a:pt x="307" y="691"/>
                  </a:lnTo>
                  <a:lnTo>
                    <a:pt x="307" y="624"/>
                  </a:lnTo>
                  <a:lnTo>
                    <a:pt x="297" y="557"/>
                  </a:lnTo>
                  <a:lnTo>
                    <a:pt x="288" y="490"/>
                  </a:lnTo>
                  <a:lnTo>
                    <a:pt x="278" y="461"/>
                  </a:lnTo>
                  <a:lnTo>
                    <a:pt x="278" y="422"/>
                  </a:lnTo>
                  <a:lnTo>
                    <a:pt x="278" y="394"/>
                  </a:lnTo>
                  <a:lnTo>
                    <a:pt x="269" y="355"/>
                  </a:lnTo>
                  <a:lnTo>
                    <a:pt x="269" y="327"/>
                  </a:lnTo>
                  <a:lnTo>
                    <a:pt x="269" y="288"/>
                  </a:lnTo>
                  <a:lnTo>
                    <a:pt x="269" y="269"/>
                  </a:lnTo>
                  <a:lnTo>
                    <a:pt x="269" y="250"/>
                  </a:lnTo>
                  <a:lnTo>
                    <a:pt x="269" y="211"/>
                  </a:lnTo>
                  <a:lnTo>
                    <a:pt x="269" y="202"/>
                  </a:lnTo>
                  <a:lnTo>
                    <a:pt x="269" y="192"/>
                  </a:lnTo>
                  <a:lnTo>
                    <a:pt x="269" y="173"/>
                  </a:lnTo>
                  <a:lnTo>
                    <a:pt x="259" y="125"/>
                  </a:lnTo>
                  <a:lnTo>
                    <a:pt x="259" y="96"/>
                  </a:lnTo>
                  <a:lnTo>
                    <a:pt x="259" y="87"/>
                  </a:lnTo>
                  <a:lnTo>
                    <a:pt x="259" y="77"/>
                  </a:lnTo>
                  <a:lnTo>
                    <a:pt x="259" y="58"/>
                  </a:lnTo>
                  <a:lnTo>
                    <a:pt x="259" y="48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49" y="29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30" y="19"/>
                  </a:lnTo>
                  <a:lnTo>
                    <a:pt x="221" y="10"/>
                  </a:lnTo>
                  <a:lnTo>
                    <a:pt x="221" y="10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01" y="10"/>
                  </a:lnTo>
                  <a:lnTo>
                    <a:pt x="192" y="10"/>
                  </a:lnTo>
                  <a:lnTo>
                    <a:pt x="182" y="10"/>
                  </a:lnTo>
                  <a:lnTo>
                    <a:pt x="163" y="19"/>
                  </a:lnTo>
                  <a:lnTo>
                    <a:pt x="144" y="19"/>
                  </a:lnTo>
                  <a:lnTo>
                    <a:pt x="134" y="29"/>
                  </a:lnTo>
                  <a:lnTo>
                    <a:pt x="115" y="39"/>
                  </a:lnTo>
                  <a:lnTo>
                    <a:pt x="96" y="48"/>
                  </a:lnTo>
                  <a:lnTo>
                    <a:pt x="86" y="58"/>
                  </a:lnTo>
                  <a:lnTo>
                    <a:pt x="77" y="67"/>
                  </a:lnTo>
                  <a:lnTo>
                    <a:pt x="67" y="77"/>
                  </a:lnTo>
                  <a:lnTo>
                    <a:pt x="57" y="87"/>
                  </a:lnTo>
                  <a:lnTo>
                    <a:pt x="48" y="96"/>
                  </a:lnTo>
                  <a:lnTo>
                    <a:pt x="38" y="115"/>
                  </a:lnTo>
                  <a:lnTo>
                    <a:pt x="38" y="125"/>
                  </a:lnTo>
                  <a:lnTo>
                    <a:pt x="29" y="135"/>
                  </a:lnTo>
                  <a:lnTo>
                    <a:pt x="29" y="154"/>
                  </a:lnTo>
                  <a:lnTo>
                    <a:pt x="19" y="173"/>
                  </a:lnTo>
                  <a:lnTo>
                    <a:pt x="19" y="192"/>
                  </a:lnTo>
                  <a:lnTo>
                    <a:pt x="19" y="221"/>
                  </a:lnTo>
                  <a:lnTo>
                    <a:pt x="9" y="259"/>
                  </a:lnTo>
                  <a:lnTo>
                    <a:pt x="9" y="298"/>
                  </a:lnTo>
                  <a:lnTo>
                    <a:pt x="9" y="336"/>
                  </a:lnTo>
                  <a:lnTo>
                    <a:pt x="9" y="375"/>
                  </a:lnTo>
                  <a:lnTo>
                    <a:pt x="9" y="413"/>
                  </a:lnTo>
                  <a:lnTo>
                    <a:pt x="19" y="461"/>
                  </a:lnTo>
                  <a:lnTo>
                    <a:pt x="19" y="499"/>
                  </a:lnTo>
                  <a:lnTo>
                    <a:pt x="19" y="538"/>
                  </a:lnTo>
                  <a:lnTo>
                    <a:pt x="19" y="586"/>
                  </a:lnTo>
                  <a:lnTo>
                    <a:pt x="29" y="624"/>
                  </a:lnTo>
                  <a:lnTo>
                    <a:pt x="29" y="662"/>
                  </a:lnTo>
                  <a:lnTo>
                    <a:pt x="38" y="701"/>
                  </a:lnTo>
                  <a:lnTo>
                    <a:pt x="38" y="739"/>
                  </a:lnTo>
                  <a:lnTo>
                    <a:pt x="48" y="768"/>
                  </a:lnTo>
                  <a:lnTo>
                    <a:pt x="48" y="806"/>
                  </a:lnTo>
                  <a:lnTo>
                    <a:pt x="57" y="826"/>
                  </a:lnTo>
                  <a:lnTo>
                    <a:pt x="57" y="864"/>
                  </a:lnTo>
                  <a:lnTo>
                    <a:pt x="67" y="922"/>
                  </a:lnTo>
                  <a:lnTo>
                    <a:pt x="77" y="989"/>
                  </a:lnTo>
                  <a:lnTo>
                    <a:pt x="86" y="1018"/>
                  </a:lnTo>
                  <a:lnTo>
                    <a:pt x="86" y="1046"/>
                  </a:lnTo>
                  <a:lnTo>
                    <a:pt x="96" y="1085"/>
                  </a:lnTo>
                  <a:lnTo>
                    <a:pt x="96" y="1094"/>
                  </a:lnTo>
                  <a:lnTo>
                    <a:pt x="105" y="1114"/>
                  </a:lnTo>
                  <a:lnTo>
                    <a:pt x="115" y="1133"/>
                  </a:lnTo>
                  <a:lnTo>
                    <a:pt x="115" y="1152"/>
                  </a:lnTo>
                  <a:lnTo>
                    <a:pt x="125" y="1162"/>
                  </a:lnTo>
                  <a:lnTo>
                    <a:pt x="134" y="1171"/>
                  </a:lnTo>
                  <a:lnTo>
                    <a:pt x="134" y="1181"/>
                  </a:lnTo>
                  <a:lnTo>
                    <a:pt x="144" y="1190"/>
                  </a:lnTo>
                  <a:lnTo>
                    <a:pt x="153" y="1200"/>
                  </a:lnTo>
                  <a:lnTo>
                    <a:pt x="163" y="1210"/>
                  </a:lnTo>
                  <a:lnTo>
                    <a:pt x="173" y="1219"/>
                  </a:lnTo>
                  <a:lnTo>
                    <a:pt x="182" y="1229"/>
                  </a:lnTo>
                  <a:lnTo>
                    <a:pt x="192" y="1229"/>
                  </a:lnTo>
                  <a:lnTo>
                    <a:pt x="192" y="1238"/>
                  </a:lnTo>
                  <a:lnTo>
                    <a:pt x="192" y="1238"/>
                  </a:lnTo>
                  <a:lnTo>
                    <a:pt x="192" y="1238"/>
                  </a:lnTo>
                  <a:lnTo>
                    <a:pt x="201" y="1238"/>
                  </a:lnTo>
                  <a:lnTo>
                    <a:pt x="201" y="1238"/>
                  </a:lnTo>
                  <a:lnTo>
                    <a:pt x="192" y="1248"/>
                  </a:lnTo>
                  <a:lnTo>
                    <a:pt x="192" y="1248"/>
                  </a:lnTo>
                  <a:lnTo>
                    <a:pt x="192" y="1248"/>
                  </a:lnTo>
                  <a:lnTo>
                    <a:pt x="192" y="1248"/>
                  </a:lnTo>
                  <a:lnTo>
                    <a:pt x="192" y="1248"/>
                  </a:lnTo>
                  <a:lnTo>
                    <a:pt x="182" y="1248"/>
                  </a:lnTo>
                  <a:lnTo>
                    <a:pt x="182" y="1248"/>
                  </a:lnTo>
                  <a:lnTo>
                    <a:pt x="173" y="1248"/>
                  </a:lnTo>
                  <a:lnTo>
                    <a:pt x="163" y="1238"/>
                  </a:lnTo>
                  <a:lnTo>
                    <a:pt x="163" y="1238"/>
                  </a:lnTo>
                  <a:lnTo>
                    <a:pt x="153" y="1229"/>
                  </a:lnTo>
                  <a:lnTo>
                    <a:pt x="153" y="1229"/>
                  </a:lnTo>
                  <a:lnTo>
                    <a:pt x="144" y="1219"/>
                  </a:lnTo>
                  <a:lnTo>
                    <a:pt x="134" y="1210"/>
                  </a:lnTo>
                  <a:lnTo>
                    <a:pt x="125" y="1200"/>
                  </a:lnTo>
                  <a:lnTo>
                    <a:pt x="125" y="1190"/>
                  </a:lnTo>
                  <a:lnTo>
                    <a:pt x="115" y="1171"/>
                  </a:lnTo>
                  <a:lnTo>
                    <a:pt x="105" y="1162"/>
                  </a:lnTo>
                  <a:lnTo>
                    <a:pt x="105" y="1152"/>
                  </a:lnTo>
                  <a:lnTo>
                    <a:pt x="96" y="1123"/>
                  </a:lnTo>
                  <a:lnTo>
                    <a:pt x="86" y="1104"/>
                  </a:lnTo>
                  <a:lnTo>
                    <a:pt x="86" y="1094"/>
                  </a:lnTo>
                  <a:lnTo>
                    <a:pt x="77" y="1075"/>
                  </a:lnTo>
                  <a:lnTo>
                    <a:pt x="77" y="1066"/>
                  </a:lnTo>
                  <a:lnTo>
                    <a:pt x="67" y="1027"/>
                  </a:lnTo>
                  <a:lnTo>
                    <a:pt x="67" y="998"/>
                  </a:lnTo>
                  <a:lnTo>
                    <a:pt x="48" y="931"/>
                  </a:lnTo>
                  <a:lnTo>
                    <a:pt x="48" y="864"/>
                  </a:lnTo>
                  <a:lnTo>
                    <a:pt x="38" y="835"/>
                  </a:lnTo>
                  <a:lnTo>
                    <a:pt x="38" y="816"/>
                  </a:lnTo>
                  <a:lnTo>
                    <a:pt x="29" y="806"/>
                  </a:lnTo>
                  <a:lnTo>
                    <a:pt x="29" y="778"/>
                  </a:lnTo>
                  <a:lnTo>
                    <a:pt x="19" y="739"/>
                  </a:lnTo>
                  <a:lnTo>
                    <a:pt x="19" y="701"/>
                  </a:lnTo>
                  <a:lnTo>
                    <a:pt x="9" y="662"/>
                  </a:lnTo>
                  <a:lnTo>
                    <a:pt x="9" y="624"/>
                  </a:lnTo>
                  <a:lnTo>
                    <a:pt x="9" y="586"/>
                  </a:lnTo>
                  <a:lnTo>
                    <a:pt x="0" y="538"/>
                  </a:lnTo>
                  <a:lnTo>
                    <a:pt x="0" y="499"/>
                  </a:lnTo>
                  <a:lnTo>
                    <a:pt x="0" y="413"/>
                  </a:lnTo>
                  <a:lnTo>
                    <a:pt x="0" y="375"/>
                  </a:lnTo>
                  <a:lnTo>
                    <a:pt x="0" y="336"/>
                  </a:lnTo>
                  <a:lnTo>
                    <a:pt x="0" y="298"/>
                  </a:lnTo>
                  <a:lnTo>
                    <a:pt x="0" y="259"/>
                  </a:lnTo>
                  <a:lnTo>
                    <a:pt x="0" y="221"/>
                  </a:lnTo>
                  <a:lnTo>
                    <a:pt x="0" y="192"/>
                  </a:lnTo>
                  <a:lnTo>
                    <a:pt x="9" y="173"/>
                  </a:lnTo>
                  <a:lnTo>
                    <a:pt x="9" y="154"/>
                  </a:lnTo>
                  <a:lnTo>
                    <a:pt x="19" y="135"/>
                  </a:lnTo>
                  <a:lnTo>
                    <a:pt x="19" y="115"/>
                  </a:lnTo>
                  <a:lnTo>
                    <a:pt x="29" y="106"/>
                  </a:lnTo>
                  <a:lnTo>
                    <a:pt x="38" y="96"/>
                  </a:lnTo>
                  <a:lnTo>
                    <a:pt x="48" y="77"/>
                  </a:lnTo>
                  <a:lnTo>
                    <a:pt x="57" y="67"/>
                  </a:lnTo>
                  <a:lnTo>
                    <a:pt x="57" y="58"/>
                  </a:lnTo>
                  <a:lnTo>
                    <a:pt x="67" y="58"/>
                  </a:lnTo>
                  <a:lnTo>
                    <a:pt x="77" y="48"/>
                  </a:lnTo>
                  <a:lnTo>
                    <a:pt x="86" y="39"/>
                  </a:lnTo>
                  <a:lnTo>
                    <a:pt x="105" y="29"/>
                  </a:lnTo>
                  <a:lnTo>
                    <a:pt x="115" y="29"/>
                  </a:lnTo>
                  <a:lnTo>
                    <a:pt x="134" y="19"/>
                  </a:lnTo>
                  <a:lnTo>
                    <a:pt x="153" y="10"/>
                  </a:lnTo>
                  <a:lnTo>
                    <a:pt x="163" y="0"/>
                  </a:lnTo>
                  <a:lnTo>
                    <a:pt x="182" y="0"/>
                  </a:lnTo>
                  <a:lnTo>
                    <a:pt x="20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21" y="0"/>
                  </a:lnTo>
                  <a:lnTo>
                    <a:pt x="23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9" y="10"/>
                  </a:lnTo>
                  <a:lnTo>
                    <a:pt x="259" y="10"/>
                  </a:lnTo>
                  <a:lnTo>
                    <a:pt x="259" y="19"/>
                  </a:lnTo>
                  <a:lnTo>
                    <a:pt x="269" y="29"/>
                  </a:lnTo>
                  <a:lnTo>
                    <a:pt x="269" y="29"/>
                  </a:lnTo>
                  <a:lnTo>
                    <a:pt x="269" y="39"/>
                  </a:lnTo>
                  <a:lnTo>
                    <a:pt x="269" y="48"/>
                  </a:lnTo>
                  <a:lnTo>
                    <a:pt x="278" y="58"/>
                  </a:lnTo>
                  <a:lnTo>
                    <a:pt x="278" y="67"/>
                  </a:lnTo>
                  <a:lnTo>
                    <a:pt x="278" y="77"/>
                  </a:lnTo>
                  <a:lnTo>
                    <a:pt x="278" y="87"/>
                  </a:lnTo>
                  <a:lnTo>
                    <a:pt x="278" y="115"/>
                  </a:lnTo>
                  <a:lnTo>
                    <a:pt x="278" y="173"/>
                  </a:lnTo>
                  <a:lnTo>
                    <a:pt x="288" y="192"/>
                  </a:lnTo>
                  <a:lnTo>
                    <a:pt x="288" y="211"/>
                  </a:lnTo>
                  <a:lnTo>
                    <a:pt x="288" y="250"/>
                  </a:lnTo>
                  <a:lnTo>
                    <a:pt x="288" y="288"/>
                  </a:lnTo>
                  <a:lnTo>
                    <a:pt x="288" y="317"/>
                  </a:lnTo>
                  <a:lnTo>
                    <a:pt x="288" y="355"/>
                  </a:lnTo>
                  <a:lnTo>
                    <a:pt x="297" y="422"/>
                  </a:lnTo>
                  <a:lnTo>
                    <a:pt x="307" y="490"/>
                  </a:lnTo>
                  <a:lnTo>
                    <a:pt x="307" y="557"/>
                  </a:lnTo>
                  <a:lnTo>
                    <a:pt x="317" y="624"/>
                  </a:lnTo>
                  <a:lnTo>
                    <a:pt x="326" y="691"/>
                  </a:lnTo>
                  <a:lnTo>
                    <a:pt x="326" y="720"/>
                  </a:lnTo>
                  <a:lnTo>
                    <a:pt x="336" y="758"/>
                  </a:lnTo>
                  <a:lnTo>
                    <a:pt x="336" y="787"/>
                  </a:lnTo>
                  <a:lnTo>
                    <a:pt x="345" y="816"/>
                  </a:lnTo>
                  <a:lnTo>
                    <a:pt x="355" y="883"/>
                  </a:lnTo>
                  <a:lnTo>
                    <a:pt x="365" y="960"/>
                  </a:lnTo>
                  <a:lnTo>
                    <a:pt x="374" y="1008"/>
                  </a:lnTo>
                  <a:lnTo>
                    <a:pt x="374" y="1046"/>
                  </a:lnTo>
                  <a:lnTo>
                    <a:pt x="384" y="1085"/>
                  </a:lnTo>
                  <a:lnTo>
                    <a:pt x="384" y="1114"/>
                  </a:lnTo>
                  <a:lnTo>
                    <a:pt x="384" y="1133"/>
                  </a:lnTo>
                  <a:lnTo>
                    <a:pt x="384" y="1152"/>
                  </a:lnTo>
                  <a:lnTo>
                    <a:pt x="374" y="1171"/>
                  </a:lnTo>
                  <a:lnTo>
                    <a:pt x="374" y="1181"/>
                  </a:lnTo>
                  <a:lnTo>
                    <a:pt x="374" y="1200"/>
                  </a:lnTo>
                  <a:lnTo>
                    <a:pt x="365" y="1210"/>
                  </a:lnTo>
                  <a:lnTo>
                    <a:pt x="365" y="1219"/>
                  </a:lnTo>
                  <a:lnTo>
                    <a:pt x="355" y="1238"/>
                  </a:lnTo>
                  <a:lnTo>
                    <a:pt x="355" y="1238"/>
                  </a:lnTo>
                  <a:lnTo>
                    <a:pt x="355" y="1248"/>
                  </a:lnTo>
                  <a:lnTo>
                    <a:pt x="345" y="1248"/>
                  </a:lnTo>
                  <a:lnTo>
                    <a:pt x="345" y="1248"/>
                  </a:lnTo>
                  <a:lnTo>
                    <a:pt x="336" y="1258"/>
                  </a:lnTo>
                  <a:lnTo>
                    <a:pt x="336" y="1258"/>
                  </a:lnTo>
                  <a:lnTo>
                    <a:pt x="326" y="1267"/>
                  </a:lnTo>
                  <a:lnTo>
                    <a:pt x="317" y="1267"/>
                  </a:lnTo>
                  <a:lnTo>
                    <a:pt x="317" y="1267"/>
                  </a:lnTo>
                  <a:lnTo>
                    <a:pt x="317" y="1267"/>
                  </a:lnTo>
                  <a:lnTo>
                    <a:pt x="317" y="1267"/>
                  </a:lnTo>
                  <a:lnTo>
                    <a:pt x="317" y="1258"/>
                  </a:lnTo>
                  <a:lnTo>
                    <a:pt x="317" y="1258"/>
                  </a:lnTo>
                  <a:lnTo>
                    <a:pt x="317" y="1258"/>
                  </a:lnTo>
                  <a:lnTo>
                    <a:pt x="317" y="12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1" name="Freeform 247"/>
            <p:cNvSpPr>
              <a:spLocks/>
            </p:cNvSpPr>
            <p:nvPr/>
          </p:nvSpPr>
          <p:spPr bwMode="auto">
            <a:xfrm>
              <a:off x="4089" y="1421"/>
              <a:ext cx="115" cy="163"/>
            </a:xfrm>
            <a:custGeom>
              <a:avLst/>
              <a:gdLst>
                <a:gd name="T0" fmla="*/ 0 w 115"/>
                <a:gd name="T1" fmla="*/ 153 h 163"/>
                <a:gd name="T2" fmla="*/ 0 w 115"/>
                <a:gd name="T3" fmla="*/ 153 h 163"/>
                <a:gd name="T4" fmla="*/ 10 w 115"/>
                <a:gd name="T5" fmla="*/ 134 h 163"/>
                <a:gd name="T6" fmla="*/ 29 w 115"/>
                <a:gd name="T7" fmla="*/ 115 h 163"/>
                <a:gd name="T8" fmla="*/ 58 w 115"/>
                <a:gd name="T9" fmla="*/ 77 h 163"/>
                <a:gd name="T10" fmla="*/ 67 w 115"/>
                <a:gd name="T11" fmla="*/ 57 h 163"/>
                <a:gd name="T12" fmla="*/ 87 w 115"/>
                <a:gd name="T13" fmla="*/ 38 h 163"/>
                <a:gd name="T14" fmla="*/ 96 w 115"/>
                <a:gd name="T15" fmla="*/ 19 h 163"/>
                <a:gd name="T16" fmla="*/ 106 w 115"/>
                <a:gd name="T17" fmla="*/ 9 h 163"/>
                <a:gd name="T18" fmla="*/ 106 w 115"/>
                <a:gd name="T19" fmla="*/ 0 h 163"/>
                <a:gd name="T20" fmla="*/ 106 w 115"/>
                <a:gd name="T21" fmla="*/ 0 h 163"/>
                <a:gd name="T22" fmla="*/ 115 w 115"/>
                <a:gd name="T23" fmla="*/ 0 h 163"/>
                <a:gd name="T24" fmla="*/ 115 w 115"/>
                <a:gd name="T25" fmla="*/ 0 h 163"/>
                <a:gd name="T26" fmla="*/ 115 w 115"/>
                <a:gd name="T27" fmla="*/ 0 h 163"/>
                <a:gd name="T28" fmla="*/ 115 w 115"/>
                <a:gd name="T29" fmla="*/ 0 h 163"/>
                <a:gd name="T30" fmla="*/ 115 w 115"/>
                <a:gd name="T31" fmla="*/ 0 h 163"/>
                <a:gd name="T32" fmla="*/ 115 w 115"/>
                <a:gd name="T33" fmla="*/ 0 h 163"/>
                <a:gd name="T34" fmla="*/ 115 w 115"/>
                <a:gd name="T35" fmla="*/ 0 h 163"/>
                <a:gd name="T36" fmla="*/ 106 w 115"/>
                <a:gd name="T37" fmla="*/ 19 h 163"/>
                <a:gd name="T38" fmla="*/ 87 w 115"/>
                <a:gd name="T39" fmla="*/ 48 h 163"/>
                <a:gd name="T40" fmla="*/ 58 w 115"/>
                <a:gd name="T41" fmla="*/ 86 h 163"/>
                <a:gd name="T42" fmla="*/ 48 w 115"/>
                <a:gd name="T43" fmla="*/ 96 h 163"/>
                <a:gd name="T44" fmla="*/ 29 w 115"/>
                <a:gd name="T45" fmla="*/ 115 h 163"/>
                <a:gd name="T46" fmla="*/ 19 w 115"/>
                <a:gd name="T47" fmla="*/ 144 h 163"/>
                <a:gd name="T48" fmla="*/ 10 w 115"/>
                <a:gd name="T49" fmla="*/ 153 h 163"/>
                <a:gd name="T50" fmla="*/ 10 w 115"/>
                <a:gd name="T51" fmla="*/ 163 h 163"/>
                <a:gd name="T52" fmla="*/ 10 w 115"/>
                <a:gd name="T53" fmla="*/ 163 h 163"/>
                <a:gd name="T54" fmla="*/ 0 w 115"/>
                <a:gd name="T55" fmla="*/ 163 h 163"/>
                <a:gd name="T56" fmla="*/ 0 w 115"/>
                <a:gd name="T57" fmla="*/ 163 h 163"/>
                <a:gd name="T58" fmla="*/ 0 w 115"/>
                <a:gd name="T59" fmla="*/ 163 h 163"/>
                <a:gd name="T60" fmla="*/ 0 w 115"/>
                <a:gd name="T61" fmla="*/ 163 h 163"/>
                <a:gd name="T62" fmla="*/ 0 w 115"/>
                <a:gd name="T63" fmla="*/ 163 h 163"/>
                <a:gd name="T64" fmla="*/ 0 w 115"/>
                <a:gd name="T65" fmla="*/ 163 h 163"/>
                <a:gd name="T66" fmla="*/ 0 w 115"/>
                <a:gd name="T67" fmla="*/ 15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5" h="163">
                  <a:moveTo>
                    <a:pt x="0" y="153"/>
                  </a:moveTo>
                  <a:lnTo>
                    <a:pt x="0" y="153"/>
                  </a:lnTo>
                  <a:lnTo>
                    <a:pt x="10" y="134"/>
                  </a:lnTo>
                  <a:lnTo>
                    <a:pt x="29" y="115"/>
                  </a:lnTo>
                  <a:lnTo>
                    <a:pt x="58" y="77"/>
                  </a:lnTo>
                  <a:lnTo>
                    <a:pt x="67" y="57"/>
                  </a:lnTo>
                  <a:lnTo>
                    <a:pt x="87" y="38"/>
                  </a:lnTo>
                  <a:lnTo>
                    <a:pt x="96" y="19"/>
                  </a:lnTo>
                  <a:lnTo>
                    <a:pt x="106" y="9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06" y="19"/>
                  </a:lnTo>
                  <a:lnTo>
                    <a:pt x="87" y="48"/>
                  </a:lnTo>
                  <a:lnTo>
                    <a:pt x="58" y="86"/>
                  </a:lnTo>
                  <a:lnTo>
                    <a:pt x="48" y="96"/>
                  </a:lnTo>
                  <a:lnTo>
                    <a:pt x="29" y="115"/>
                  </a:lnTo>
                  <a:lnTo>
                    <a:pt x="19" y="144"/>
                  </a:lnTo>
                  <a:lnTo>
                    <a:pt x="10" y="153"/>
                  </a:lnTo>
                  <a:lnTo>
                    <a:pt x="10" y="163"/>
                  </a:lnTo>
                  <a:lnTo>
                    <a:pt x="1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2" name="Freeform 248"/>
            <p:cNvSpPr>
              <a:spLocks/>
            </p:cNvSpPr>
            <p:nvPr/>
          </p:nvSpPr>
          <p:spPr bwMode="auto">
            <a:xfrm>
              <a:off x="4080" y="1411"/>
              <a:ext cx="124" cy="192"/>
            </a:xfrm>
            <a:custGeom>
              <a:avLst/>
              <a:gdLst>
                <a:gd name="T0" fmla="*/ 0 w 124"/>
                <a:gd name="T1" fmla="*/ 183 h 192"/>
                <a:gd name="T2" fmla="*/ 0 w 124"/>
                <a:gd name="T3" fmla="*/ 183 h 192"/>
                <a:gd name="T4" fmla="*/ 19 w 124"/>
                <a:gd name="T5" fmla="*/ 163 h 192"/>
                <a:gd name="T6" fmla="*/ 28 w 124"/>
                <a:gd name="T7" fmla="*/ 144 h 192"/>
                <a:gd name="T8" fmla="*/ 38 w 124"/>
                <a:gd name="T9" fmla="*/ 125 h 192"/>
                <a:gd name="T10" fmla="*/ 48 w 124"/>
                <a:gd name="T11" fmla="*/ 115 h 192"/>
                <a:gd name="T12" fmla="*/ 57 w 124"/>
                <a:gd name="T13" fmla="*/ 106 h 192"/>
                <a:gd name="T14" fmla="*/ 67 w 124"/>
                <a:gd name="T15" fmla="*/ 87 h 192"/>
                <a:gd name="T16" fmla="*/ 76 w 124"/>
                <a:gd name="T17" fmla="*/ 67 h 192"/>
                <a:gd name="T18" fmla="*/ 86 w 124"/>
                <a:gd name="T19" fmla="*/ 48 h 192"/>
                <a:gd name="T20" fmla="*/ 96 w 124"/>
                <a:gd name="T21" fmla="*/ 39 h 192"/>
                <a:gd name="T22" fmla="*/ 96 w 124"/>
                <a:gd name="T23" fmla="*/ 29 h 192"/>
                <a:gd name="T24" fmla="*/ 115 w 124"/>
                <a:gd name="T25" fmla="*/ 0 h 192"/>
                <a:gd name="T26" fmla="*/ 115 w 124"/>
                <a:gd name="T27" fmla="*/ 0 h 192"/>
                <a:gd name="T28" fmla="*/ 124 w 124"/>
                <a:gd name="T29" fmla="*/ 0 h 192"/>
                <a:gd name="T30" fmla="*/ 124 w 124"/>
                <a:gd name="T31" fmla="*/ 0 h 192"/>
                <a:gd name="T32" fmla="*/ 124 w 124"/>
                <a:gd name="T33" fmla="*/ 0 h 192"/>
                <a:gd name="T34" fmla="*/ 124 w 124"/>
                <a:gd name="T35" fmla="*/ 0 h 192"/>
                <a:gd name="T36" fmla="*/ 124 w 124"/>
                <a:gd name="T37" fmla="*/ 10 h 192"/>
                <a:gd name="T38" fmla="*/ 105 w 124"/>
                <a:gd name="T39" fmla="*/ 29 h 192"/>
                <a:gd name="T40" fmla="*/ 96 w 124"/>
                <a:gd name="T41" fmla="*/ 39 h 192"/>
                <a:gd name="T42" fmla="*/ 96 w 124"/>
                <a:gd name="T43" fmla="*/ 48 h 192"/>
                <a:gd name="T44" fmla="*/ 86 w 124"/>
                <a:gd name="T45" fmla="*/ 67 h 192"/>
                <a:gd name="T46" fmla="*/ 76 w 124"/>
                <a:gd name="T47" fmla="*/ 87 h 192"/>
                <a:gd name="T48" fmla="*/ 67 w 124"/>
                <a:gd name="T49" fmla="*/ 96 h 192"/>
                <a:gd name="T50" fmla="*/ 57 w 124"/>
                <a:gd name="T51" fmla="*/ 106 h 192"/>
                <a:gd name="T52" fmla="*/ 48 w 124"/>
                <a:gd name="T53" fmla="*/ 125 h 192"/>
                <a:gd name="T54" fmla="*/ 38 w 124"/>
                <a:gd name="T55" fmla="*/ 144 h 192"/>
                <a:gd name="T56" fmla="*/ 9 w 124"/>
                <a:gd name="T57" fmla="*/ 192 h 192"/>
                <a:gd name="T58" fmla="*/ 9 w 124"/>
                <a:gd name="T59" fmla="*/ 192 h 192"/>
                <a:gd name="T60" fmla="*/ 9 w 124"/>
                <a:gd name="T61" fmla="*/ 192 h 192"/>
                <a:gd name="T62" fmla="*/ 9 w 124"/>
                <a:gd name="T63" fmla="*/ 192 h 192"/>
                <a:gd name="T64" fmla="*/ 0 w 124"/>
                <a:gd name="T65" fmla="*/ 192 h 192"/>
                <a:gd name="T66" fmla="*/ 0 w 124"/>
                <a:gd name="T67" fmla="*/ 192 h 192"/>
                <a:gd name="T68" fmla="*/ 0 w 124"/>
                <a:gd name="T69" fmla="*/ 192 h 192"/>
                <a:gd name="T70" fmla="*/ 0 w 124"/>
                <a:gd name="T71" fmla="*/ 18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92">
                  <a:moveTo>
                    <a:pt x="0" y="183"/>
                  </a:moveTo>
                  <a:lnTo>
                    <a:pt x="0" y="183"/>
                  </a:lnTo>
                  <a:lnTo>
                    <a:pt x="19" y="163"/>
                  </a:lnTo>
                  <a:lnTo>
                    <a:pt x="28" y="144"/>
                  </a:lnTo>
                  <a:lnTo>
                    <a:pt x="38" y="125"/>
                  </a:lnTo>
                  <a:lnTo>
                    <a:pt x="48" y="115"/>
                  </a:lnTo>
                  <a:lnTo>
                    <a:pt x="57" y="106"/>
                  </a:lnTo>
                  <a:lnTo>
                    <a:pt x="67" y="87"/>
                  </a:lnTo>
                  <a:lnTo>
                    <a:pt x="76" y="67"/>
                  </a:lnTo>
                  <a:lnTo>
                    <a:pt x="86" y="48"/>
                  </a:lnTo>
                  <a:lnTo>
                    <a:pt x="96" y="39"/>
                  </a:lnTo>
                  <a:lnTo>
                    <a:pt x="96" y="29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10"/>
                  </a:lnTo>
                  <a:lnTo>
                    <a:pt x="105" y="29"/>
                  </a:lnTo>
                  <a:lnTo>
                    <a:pt x="96" y="39"/>
                  </a:lnTo>
                  <a:lnTo>
                    <a:pt x="96" y="48"/>
                  </a:lnTo>
                  <a:lnTo>
                    <a:pt x="86" y="67"/>
                  </a:lnTo>
                  <a:lnTo>
                    <a:pt x="76" y="87"/>
                  </a:lnTo>
                  <a:lnTo>
                    <a:pt x="67" y="96"/>
                  </a:lnTo>
                  <a:lnTo>
                    <a:pt x="57" y="106"/>
                  </a:lnTo>
                  <a:lnTo>
                    <a:pt x="48" y="125"/>
                  </a:lnTo>
                  <a:lnTo>
                    <a:pt x="38" y="144"/>
                  </a:lnTo>
                  <a:lnTo>
                    <a:pt x="9" y="192"/>
                  </a:lnTo>
                  <a:lnTo>
                    <a:pt x="9" y="192"/>
                  </a:lnTo>
                  <a:lnTo>
                    <a:pt x="9" y="192"/>
                  </a:lnTo>
                  <a:lnTo>
                    <a:pt x="9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3" name="Freeform 249"/>
            <p:cNvSpPr>
              <a:spLocks/>
            </p:cNvSpPr>
            <p:nvPr/>
          </p:nvSpPr>
          <p:spPr bwMode="auto">
            <a:xfrm>
              <a:off x="4080" y="1469"/>
              <a:ext cx="144" cy="211"/>
            </a:xfrm>
            <a:custGeom>
              <a:avLst/>
              <a:gdLst>
                <a:gd name="T0" fmla="*/ 0 w 144"/>
                <a:gd name="T1" fmla="*/ 201 h 211"/>
                <a:gd name="T2" fmla="*/ 0 w 144"/>
                <a:gd name="T3" fmla="*/ 201 h 211"/>
                <a:gd name="T4" fmla="*/ 19 w 144"/>
                <a:gd name="T5" fmla="*/ 192 h 211"/>
                <a:gd name="T6" fmla="*/ 28 w 144"/>
                <a:gd name="T7" fmla="*/ 173 h 211"/>
                <a:gd name="T8" fmla="*/ 38 w 144"/>
                <a:gd name="T9" fmla="*/ 163 h 211"/>
                <a:gd name="T10" fmla="*/ 48 w 144"/>
                <a:gd name="T11" fmla="*/ 144 h 211"/>
                <a:gd name="T12" fmla="*/ 57 w 144"/>
                <a:gd name="T13" fmla="*/ 115 h 211"/>
                <a:gd name="T14" fmla="*/ 76 w 144"/>
                <a:gd name="T15" fmla="*/ 86 h 211"/>
                <a:gd name="T16" fmla="*/ 96 w 144"/>
                <a:gd name="T17" fmla="*/ 57 h 211"/>
                <a:gd name="T18" fmla="*/ 105 w 144"/>
                <a:gd name="T19" fmla="*/ 38 h 211"/>
                <a:gd name="T20" fmla="*/ 134 w 144"/>
                <a:gd name="T21" fmla="*/ 0 h 211"/>
                <a:gd name="T22" fmla="*/ 134 w 144"/>
                <a:gd name="T23" fmla="*/ 0 h 211"/>
                <a:gd name="T24" fmla="*/ 144 w 144"/>
                <a:gd name="T25" fmla="*/ 0 h 211"/>
                <a:gd name="T26" fmla="*/ 144 w 144"/>
                <a:gd name="T27" fmla="*/ 0 h 211"/>
                <a:gd name="T28" fmla="*/ 144 w 144"/>
                <a:gd name="T29" fmla="*/ 0 h 211"/>
                <a:gd name="T30" fmla="*/ 144 w 144"/>
                <a:gd name="T31" fmla="*/ 0 h 211"/>
                <a:gd name="T32" fmla="*/ 144 w 144"/>
                <a:gd name="T33" fmla="*/ 9 h 211"/>
                <a:gd name="T34" fmla="*/ 134 w 144"/>
                <a:gd name="T35" fmla="*/ 19 h 211"/>
                <a:gd name="T36" fmla="*/ 124 w 144"/>
                <a:gd name="T37" fmla="*/ 29 h 211"/>
                <a:gd name="T38" fmla="*/ 115 w 144"/>
                <a:gd name="T39" fmla="*/ 48 h 211"/>
                <a:gd name="T40" fmla="*/ 105 w 144"/>
                <a:gd name="T41" fmla="*/ 67 h 211"/>
                <a:gd name="T42" fmla="*/ 86 w 144"/>
                <a:gd name="T43" fmla="*/ 86 h 211"/>
                <a:gd name="T44" fmla="*/ 67 w 144"/>
                <a:gd name="T45" fmla="*/ 115 h 211"/>
                <a:gd name="T46" fmla="*/ 48 w 144"/>
                <a:gd name="T47" fmla="*/ 153 h 211"/>
                <a:gd name="T48" fmla="*/ 28 w 144"/>
                <a:gd name="T49" fmla="*/ 182 h 211"/>
                <a:gd name="T50" fmla="*/ 19 w 144"/>
                <a:gd name="T51" fmla="*/ 192 h 211"/>
                <a:gd name="T52" fmla="*/ 9 w 144"/>
                <a:gd name="T53" fmla="*/ 211 h 211"/>
                <a:gd name="T54" fmla="*/ 9 w 144"/>
                <a:gd name="T55" fmla="*/ 211 h 211"/>
                <a:gd name="T56" fmla="*/ 9 w 144"/>
                <a:gd name="T57" fmla="*/ 211 h 211"/>
                <a:gd name="T58" fmla="*/ 9 w 144"/>
                <a:gd name="T59" fmla="*/ 211 h 211"/>
                <a:gd name="T60" fmla="*/ 0 w 144"/>
                <a:gd name="T61" fmla="*/ 211 h 211"/>
                <a:gd name="T62" fmla="*/ 0 w 144"/>
                <a:gd name="T63" fmla="*/ 211 h 211"/>
                <a:gd name="T64" fmla="*/ 0 w 144"/>
                <a:gd name="T65" fmla="*/ 201 h 211"/>
                <a:gd name="T66" fmla="*/ 0 w 144"/>
                <a:gd name="T67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4" h="211">
                  <a:moveTo>
                    <a:pt x="0" y="201"/>
                  </a:moveTo>
                  <a:lnTo>
                    <a:pt x="0" y="201"/>
                  </a:lnTo>
                  <a:lnTo>
                    <a:pt x="19" y="192"/>
                  </a:lnTo>
                  <a:lnTo>
                    <a:pt x="28" y="173"/>
                  </a:lnTo>
                  <a:lnTo>
                    <a:pt x="38" y="163"/>
                  </a:lnTo>
                  <a:lnTo>
                    <a:pt x="48" y="144"/>
                  </a:lnTo>
                  <a:lnTo>
                    <a:pt x="57" y="115"/>
                  </a:lnTo>
                  <a:lnTo>
                    <a:pt x="76" y="86"/>
                  </a:lnTo>
                  <a:lnTo>
                    <a:pt x="96" y="57"/>
                  </a:lnTo>
                  <a:lnTo>
                    <a:pt x="105" y="38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9"/>
                  </a:lnTo>
                  <a:lnTo>
                    <a:pt x="134" y="19"/>
                  </a:lnTo>
                  <a:lnTo>
                    <a:pt x="124" y="29"/>
                  </a:lnTo>
                  <a:lnTo>
                    <a:pt x="115" y="48"/>
                  </a:lnTo>
                  <a:lnTo>
                    <a:pt x="105" y="67"/>
                  </a:lnTo>
                  <a:lnTo>
                    <a:pt x="86" y="86"/>
                  </a:lnTo>
                  <a:lnTo>
                    <a:pt x="67" y="115"/>
                  </a:lnTo>
                  <a:lnTo>
                    <a:pt x="48" y="153"/>
                  </a:lnTo>
                  <a:lnTo>
                    <a:pt x="28" y="182"/>
                  </a:lnTo>
                  <a:lnTo>
                    <a:pt x="19" y="192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01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4" name="Freeform 250"/>
            <p:cNvSpPr>
              <a:spLocks/>
            </p:cNvSpPr>
            <p:nvPr/>
          </p:nvSpPr>
          <p:spPr bwMode="auto">
            <a:xfrm>
              <a:off x="4099" y="1584"/>
              <a:ext cx="96" cy="173"/>
            </a:xfrm>
            <a:custGeom>
              <a:avLst/>
              <a:gdLst>
                <a:gd name="T0" fmla="*/ 0 w 96"/>
                <a:gd name="T1" fmla="*/ 163 h 173"/>
                <a:gd name="T2" fmla="*/ 0 w 96"/>
                <a:gd name="T3" fmla="*/ 163 h 173"/>
                <a:gd name="T4" fmla="*/ 9 w 96"/>
                <a:gd name="T5" fmla="*/ 153 h 173"/>
                <a:gd name="T6" fmla="*/ 9 w 96"/>
                <a:gd name="T7" fmla="*/ 134 h 173"/>
                <a:gd name="T8" fmla="*/ 29 w 96"/>
                <a:gd name="T9" fmla="*/ 115 h 173"/>
                <a:gd name="T10" fmla="*/ 48 w 96"/>
                <a:gd name="T11" fmla="*/ 58 h 173"/>
                <a:gd name="T12" fmla="*/ 96 w 96"/>
                <a:gd name="T13" fmla="*/ 10 h 173"/>
                <a:gd name="T14" fmla="*/ 96 w 96"/>
                <a:gd name="T15" fmla="*/ 0 h 173"/>
                <a:gd name="T16" fmla="*/ 96 w 96"/>
                <a:gd name="T17" fmla="*/ 0 h 173"/>
                <a:gd name="T18" fmla="*/ 96 w 96"/>
                <a:gd name="T19" fmla="*/ 0 h 173"/>
                <a:gd name="T20" fmla="*/ 96 w 96"/>
                <a:gd name="T21" fmla="*/ 0 h 173"/>
                <a:gd name="T22" fmla="*/ 96 w 96"/>
                <a:gd name="T23" fmla="*/ 10 h 173"/>
                <a:gd name="T24" fmla="*/ 96 w 96"/>
                <a:gd name="T25" fmla="*/ 10 h 173"/>
                <a:gd name="T26" fmla="*/ 96 w 96"/>
                <a:gd name="T27" fmla="*/ 10 h 173"/>
                <a:gd name="T28" fmla="*/ 96 w 96"/>
                <a:gd name="T29" fmla="*/ 10 h 173"/>
                <a:gd name="T30" fmla="*/ 57 w 96"/>
                <a:gd name="T31" fmla="*/ 58 h 173"/>
                <a:gd name="T32" fmla="*/ 48 w 96"/>
                <a:gd name="T33" fmla="*/ 86 h 173"/>
                <a:gd name="T34" fmla="*/ 29 w 96"/>
                <a:gd name="T35" fmla="*/ 115 h 173"/>
                <a:gd name="T36" fmla="*/ 0 w 96"/>
                <a:gd name="T37" fmla="*/ 173 h 173"/>
                <a:gd name="T38" fmla="*/ 0 w 96"/>
                <a:gd name="T39" fmla="*/ 173 h 173"/>
                <a:gd name="T40" fmla="*/ 0 w 96"/>
                <a:gd name="T41" fmla="*/ 173 h 173"/>
                <a:gd name="T42" fmla="*/ 0 w 96"/>
                <a:gd name="T43" fmla="*/ 173 h 173"/>
                <a:gd name="T44" fmla="*/ 0 w 96"/>
                <a:gd name="T45" fmla="*/ 173 h 173"/>
                <a:gd name="T46" fmla="*/ 0 w 96"/>
                <a:gd name="T47" fmla="*/ 173 h 173"/>
                <a:gd name="T48" fmla="*/ 0 w 96"/>
                <a:gd name="T49" fmla="*/ 173 h 173"/>
                <a:gd name="T50" fmla="*/ 0 w 96"/>
                <a:gd name="T51" fmla="*/ 163 h 173"/>
                <a:gd name="T52" fmla="*/ 0 w 96"/>
                <a:gd name="T53" fmla="*/ 1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173">
                  <a:moveTo>
                    <a:pt x="0" y="163"/>
                  </a:moveTo>
                  <a:lnTo>
                    <a:pt x="0" y="163"/>
                  </a:lnTo>
                  <a:lnTo>
                    <a:pt x="9" y="153"/>
                  </a:lnTo>
                  <a:lnTo>
                    <a:pt x="9" y="134"/>
                  </a:lnTo>
                  <a:lnTo>
                    <a:pt x="29" y="115"/>
                  </a:lnTo>
                  <a:lnTo>
                    <a:pt x="48" y="58"/>
                  </a:lnTo>
                  <a:lnTo>
                    <a:pt x="96" y="1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57" y="58"/>
                  </a:lnTo>
                  <a:lnTo>
                    <a:pt x="48" y="86"/>
                  </a:lnTo>
                  <a:lnTo>
                    <a:pt x="29" y="115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63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5" name="Freeform 251"/>
            <p:cNvSpPr>
              <a:spLocks/>
            </p:cNvSpPr>
            <p:nvPr/>
          </p:nvSpPr>
          <p:spPr bwMode="auto">
            <a:xfrm>
              <a:off x="4137" y="2006"/>
              <a:ext cx="144" cy="202"/>
            </a:xfrm>
            <a:custGeom>
              <a:avLst/>
              <a:gdLst>
                <a:gd name="T0" fmla="*/ 0 w 144"/>
                <a:gd name="T1" fmla="*/ 192 h 202"/>
                <a:gd name="T2" fmla="*/ 0 w 144"/>
                <a:gd name="T3" fmla="*/ 192 h 202"/>
                <a:gd name="T4" fmla="*/ 19 w 144"/>
                <a:gd name="T5" fmla="*/ 163 h 202"/>
                <a:gd name="T6" fmla="*/ 39 w 144"/>
                <a:gd name="T7" fmla="*/ 135 h 202"/>
                <a:gd name="T8" fmla="*/ 58 w 144"/>
                <a:gd name="T9" fmla="*/ 106 h 202"/>
                <a:gd name="T10" fmla="*/ 77 w 144"/>
                <a:gd name="T11" fmla="*/ 77 h 202"/>
                <a:gd name="T12" fmla="*/ 106 w 144"/>
                <a:gd name="T13" fmla="*/ 39 h 202"/>
                <a:gd name="T14" fmla="*/ 135 w 144"/>
                <a:gd name="T15" fmla="*/ 0 h 202"/>
                <a:gd name="T16" fmla="*/ 135 w 144"/>
                <a:gd name="T17" fmla="*/ 0 h 202"/>
                <a:gd name="T18" fmla="*/ 135 w 144"/>
                <a:gd name="T19" fmla="*/ 0 h 202"/>
                <a:gd name="T20" fmla="*/ 144 w 144"/>
                <a:gd name="T21" fmla="*/ 0 h 202"/>
                <a:gd name="T22" fmla="*/ 144 w 144"/>
                <a:gd name="T23" fmla="*/ 0 h 202"/>
                <a:gd name="T24" fmla="*/ 144 w 144"/>
                <a:gd name="T25" fmla="*/ 10 h 202"/>
                <a:gd name="T26" fmla="*/ 144 w 144"/>
                <a:gd name="T27" fmla="*/ 10 h 202"/>
                <a:gd name="T28" fmla="*/ 87 w 144"/>
                <a:gd name="T29" fmla="*/ 87 h 202"/>
                <a:gd name="T30" fmla="*/ 67 w 144"/>
                <a:gd name="T31" fmla="*/ 106 h 202"/>
                <a:gd name="T32" fmla="*/ 48 w 144"/>
                <a:gd name="T33" fmla="*/ 135 h 202"/>
                <a:gd name="T34" fmla="*/ 29 w 144"/>
                <a:gd name="T35" fmla="*/ 163 h 202"/>
                <a:gd name="T36" fmla="*/ 10 w 144"/>
                <a:gd name="T37" fmla="*/ 192 h 202"/>
                <a:gd name="T38" fmla="*/ 10 w 144"/>
                <a:gd name="T39" fmla="*/ 202 h 202"/>
                <a:gd name="T40" fmla="*/ 10 w 144"/>
                <a:gd name="T41" fmla="*/ 202 h 202"/>
                <a:gd name="T42" fmla="*/ 0 w 144"/>
                <a:gd name="T43" fmla="*/ 202 h 202"/>
                <a:gd name="T44" fmla="*/ 0 w 144"/>
                <a:gd name="T45" fmla="*/ 202 h 202"/>
                <a:gd name="T46" fmla="*/ 0 w 144"/>
                <a:gd name="T47" fmla="*/ 192 h 202"/>
                <a:gd name="T48" fmla="*/ 0 w 144"/>
                <a:gd name="T49" fmla="*/ 192 h 202"/>
                <a:gd name="T50" fmla="*/ 0 w 144"/>
                <a:gd name="T51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4" h="202">
                  <a:moveTo>
                    <a:pt x="0" y="192"/>
                  </a:moveTo>
                  <a:lnTo>
                    <a:pt x="0" y="192"/>
                  </a:lnTo>
                  <a:lnTo>
                    <a:pt x="19" y="163"/>
                  </a:lnTo>
                  <a:lnTo>
                    <a:pt x="39" y="135"/>
                  </a:lnTo>
                  <a:lnTo>
                    <a:pt x="58" y="106"/>
                  </a:lnTo>
                  <a:lnTo>
                    <a:pt x="77" y="77"/>
                  </a:lnTo>
                  <a:lnTo>
                    <a:pt x="106" y="39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87" y="87"/>
                  </a:lnTo>
                  <a:lnTo>
                    <a:pt x="67" y="106"/>
                  </a:lnTo>
                  <a:lnTo>
                    <a:pt x="48" y="135"/>
                  </a:lnTo>
                  <a:lnTo>
                    <a:pt x="29" y="163"/>
                  </a:lnTo>
                  <a:lnTo>
                    <a:pt x="10" y="19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6" name="Freeform 252"/>
            <p:cNvSpPr>
              <a:spLocks/>
            </p:cNvSpPr>
            <p:nvPr/>
          </p:nvSpPr>
          <p:spPr bwMode="auto">
            <a:xfrm>
              <a:off x="4147" y="2083"/>
              <a:ext cx="125" cy="192"/>
            </a:xfrm>
            <a:custGeom>
              <a:avLst/>
              <a:gdLst>
                <a:gd name="T0" fmla="*/ 0 w 125"/>
                <a:gd name="T1" fmla="*/ 182 h 192"/>
                <a:gd name="T2" fmla="*/ 0 w 125"/>
                <a:gd name="T3" fmla="*/ 182 h 192"/>
                <a:gd name="T4" fmla="*/ 19 w 125"/>
                <a:gd name="T5" fmla="*/ 173 h 192"/>
                <a:gd name="T6" fmla="*/ 29 w 125"/>
                <a:gd name="T7" fmla="*/ 154 h 192"/>
                <a:gd name="T8" fmla="*/ 38 w 125"/>
                <a:gd name="T9" fmla="*/ 134 h 192"/>
                <a:gd name="T10" fmla="*/ 48 w 125"/>
                <a:gd name="T11" fmla="*/ 125 h 192"/>
                <a:gd name="T12" fmla="*/ 57 w 125"/>
                <a:gd name="T13" fmla="*/ 96 h 192"/>
                <a:gd name="T14" fmla="*/ 67 w 125"/>
                <a:gd name="T15" fmla="*/ 77 h 192"/>
                <a:gd name="T16" fmla="*/ 77 w 125"/>
                <a:gd name="T17" fmla="*/ 58 h 192"/>
                <a:gd name="T18" fmla="*/ 105 w 125"/>
                <a:gd name="T19" fmla="*/ 29 h 192"/>
                <a:gd name="T20" fmla="*/ 115 w 125"/>
                <a:gd name="T21" fmla="*/ 19 h 192"/>
                <a:gd name="T22" fmla="*/ 115 w 125"/>
                <a:gd name="T23" fmla="*/ 0 h 192"/>
                <a:gd name="T24" fmla="*/ 125 w 125"/>
                <a:gd name="T25" fmla="*/ 0 h 192"/>
                <a:gd name="T26" fmla="*/ 125 w 125"/>
                <a:gd name="T27" fmla="*/ 0 h 192"/>
                <a:gd name="T28" fmla="*/ 125 w 125"/>
                <a:gd name="T29" fmla="*/ 0 h 192"/>
                <a:gd name="T30" fmla="*/ 125 w 125"/>
                <a:gd name="T31" fmla="*/ 0 h 192"/>
                <a:gd name="T32" fmla="*/ 125 w 125"/>
                <a:gd name="T33" fmla="*/ 0 h 192"/>
                <a:gd name="T34" fmla="*/ 125 w 125"/>
                <a:gd name="T35" fmla="*/ 0 h 192"/>
                <a:gd name="T36" fmla="*/ 125 w 125"/>
                <a:gd name="T37" fmla="*/ 0 h 192"/>
                <a:gd name="T38" fmla="*/ 125 w 125"/>
                <a:gd name="T39" fmla="*/ 10 h 192"/>
                <a:gd name="T40" fmla="*/ 115 w 125"/>
                <a:gd name="T41" fmla="*/ 19 h 192"/>
                <a:gd name="T42" fmla="*/ 105 w 125"/>
                <a:gd name="T43" fmla="*/ 38 h 192"/>
                <a:gd name="T44" fmla="*/ 96 w 125"/>
                <a:gd name="T45" fmla="*/ 48 h 192"/>
                <a:gd name="T46" fmla="*/ 86 w 125"/>
                <a:gd name="T47" fmla="*/ 67 h 192"/>
                <a:gd name="T48" fmla="*/ 67 w 125"/>
                <a:gd name="T49" fmla="*/ 96 h 192"/>
                <a:gd name="T50" fmla="*/ 48 w 125"/>
                <a:gd name="T51" fmla="*/ 125 h 192"/>
                <a:gd name="T52" fmla="*/ 29 w 125"/>
                <a:gd name="T53" fmla="*/ 154 h 192"/>
                <a:gd name="T54" fmla="*/ 19 w 125"/>
                <a:gd name="T55" fmla="*/ 173 h 192"/>
                <a:gd name="T56" fmla="*/ 9 w 125"/>
                <a:gd name="T57" fmla="*/ 192 h 192"/>
                <a:gd name="T58" fmla="*/ 0 w 125"/>
                <a:gd name="T59" fmla="*/ 192 h 192"/>
                <a:gd name="T60" fmla="*/ 0 w 125"/>
                <a:gd name="T61" fmla="*/ 192 h 192"/>
                <a:gd name="T62" fmla="*/ 0 w 125"/>
                <a:gd name="T63" fmla="*/ 192 h 192"/>
                <a:gd name="T64" fmla="*/ 0 w 125"/>
                <a:gd name="T65" fmla="*/ 192 h 192"/>
                <a:gd name="T66" fmla="*/ 0 w 125"/>
                <a:gd name="T67" fmla="*/ 192 h 192"/>
                <a:gd name="T68" fmla="*/ 0 w 125"/>
                <a:gd name="T69" fmla="*/ 182 h 192"/>
                <a:gd name="T70" fmla="*/ 0 w 125"/>
                <a:gd name="T71" fmla="*/ 18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92">
                  <a:moveTo>
                    <a:pt x="0" y="182"/>
                  </a:moveTo>
                  <a:lnTo>
                    <a:pt x="0" y="182"/>
                  </a:lnTo>
                  <a:lnTo>
                    <a:pt x="19" y="173"/>
                  </a:lnTo>
                  <a:lnTo>
                    <a:pt x="29" y="154"/>
                  </a:lnTo>
                  <a:lnTo>
                    <a:pt x="38" y="134"/>
                  </a:lnTo>
                  <a:lnTo>
                    <a:pt x="48" y="125"/>
                  </a:lnTo>
                  <a:lnTo>
                    <a:pt x="57" y="96"/>
                  </a:lnTo>
                  <a:lnTo>
                    <a:pt x="67" y="77"/>
                  </a:lnTo>
                  <a:lnTo>
                    <a:pt x="77" y="58"/>
                  </a:lnTo>
                  <a:lnTo>
                    <a:pt x="105" y="29"/>
                  </a:lnTo>
                  <a:lnTo>
                    <a:pt x="115" y="19"/>
                  </a:lnTo>
                  <a:lnTo>
                    <a:pt x="11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0"/>
                  </a:lnTo>
                  <a:lnTo>
                    <a:pt x="115" y="19"/>
                  </a:lnTo>
                  <a:lnTo>
                    <a:pt x="105" y="38"/>
                  </a:lnTo>
                  <a:lnTo>
                    <a:pt x="96" y="48"/>
                  </a:lnTo>
                  <a:lnTo>
                    <a:pt x="86" y="67"/>
                  </a:lnTo>
                  <a:lnTo>
                    <a:pt x="67" y="96"/>
                  </a:lnTo>
                  <a:lnTo>
                    <a:pt x="48" y="125"/>
                  </a:lnTo>
                  <a:lnTo>
                    <a:pt x="29" y="154"/>
                  </a:lnTo>
                  <a:lnTo>
                    <a:pt x="19" y="173"/>
                  </a:lnTo>
                  <a:lnTo>
                    <a:pt x="9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82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7" name="Freeform 253"/>
            <p:cNvSpPr>
              <a:spLocks/>
            </p:cNvSpPr>
            <p:nvPr/>
          </p:nvSpPr>
          <p:spPr bwMode="auto">
            <a:xfrm>
              <a:off x="4166" y="2189"/>
              <a:ext cx="96" cy="115"/>
            </a:xfrm>
            <a:custGeom>
              <a:avLst/>
              <a:gdLst>
                <a:gd name="T0" fmla="*/ 0 w 96"/>
                <a:gd name="T1" fmla="*/ 105 h 115"/>
                <a:gd name="T2" fmla="*/ 0 w 96"/>
                <a:gd name="T3" fmla="*/ 105 h 115"/>
                <a:gd name="T4" fmla="*/ 10 w 96"/>
                <a:gd name="T5" fmla="*/ 86 h 115"/>
                <a:gd name="T6" fmla="*/ 19 w 96"/>
                <a:gd name="T7" fmla="*/ 76 h 115"/>
                <a:gd name="T8" fmla="*/ 38 w 96"/>
                <a:gd name="T9" fmla="*/ 48 h 115"/>
                <a:gd name="T10" fmla="*/ 48 w 96"/>
                <a:gd name="T11" fmla="*/ 38 h 115"/>
                <a:gd name="T12" fmla="*/ 48 w 96"/>
                <a:gd name="T13" fmla="*/ 28 h 115"/>
                <a:gd name="T14" fmla="*/ 58 w 96"/>
                <a:gd name="T15" fmla="*/ 28 h 115"/>
                <a:gd name="T16" fmla="*/ 67 w 96"/>
                <a:gd name="T17" fmla="*/ 9 h 115"/>
                <a:gd name="T18" fmla="*/ 77 w 96"/>
                <a:gd name="T19" fmla="*/ 9 h 115"/>
                <a:gd name="T20" fmla="*/ 86 w 96"/>
                <a:gd name="T21" fmla="*/ 0 h 115"/>
                <a:gd name="T22" fmla="*/ 86 w 96"/>
                <a:gd name="T23" fmla="*/ 0 h 115"/>
                <a:gd name="T24" fmla="*/ 86 w 96"/>
                <a:gd name="T25" fmla="*/ 0 h 115"/>
                <a:gd name="T26" fmla="*/ 86 w 96"/>
                <a:gd name="T27" fmla="*/ 0 h 115"/>
                <a:gd name="T28" fmla="*/ 86 w 96"/>
                <a:gd name="T29" fmla="*/ 0 h 115"/>
                <a:gd name="T30" fmla="*/ 96 w 96"/>
                <a:gd name="T31" fmla="*/ 0 h 115"/>
                <a:gd name="T32" fmla="*/ 96 w 96"/>
                <a:gd name="T33" fmla="*/ 9 h 115"/>
                <a:gd name="T34" fmla="*/ 86 w 96"/>
                <a:gd name="T35" fmla="*/ 9 h 115"/>
                <a:gd name="T36" fmla="*/ 86 w 96"/>
                <a:gd name="T37" fmla="*/ 9 h 115"/>
                <a:gd name="T38" fmla="*/ 86 w 96"/>
                <a:gd name="T39" fmla="*/ 9 h 115"/>
                <a:gd name="T40" fmla="*/ 77 w 96"/>
                <a:gd name="T41" fmla="*/ 19 h 115"/>
                <a:gd name="T42" fmla="*/ 67 w 96"/>
                <a:gd name="T43" fmla="*/ 28 h 115"/>
                <a:gd name="T44" fmla="*/ 58 w 96"/>
                <a:gd name="T45" fmla="*/ 48 h 115"/>
                <a:gd name="T46" fmla="*/ 48 w 96"/>
                <a:gd name="T47" fmla="*/ 57 h 115"/>
                <a:gd name="T48" fmla="*/ 38 w 96"/>
                <a:gd name="T49" fmla="*/ 67 h 115"/>
                <a:gd name="T50" fmla="*/ 29 w 96"/>
                <a:gd name="T51" fmla="*/ 86 h 115"/>
                <a:gd name="T52" fmla="*/ 10 w 96"/>
                <a:gd name="T53" fmla="*/ 105 h 115"/>
                <a:gd name="T54" fmla="*/ 0 w 96"/>
                <a:gd name="T55" fmla="*/ 115 h 115"/>
                <a:gd name="T56" fmla="*/ 0 w 96"/>
                <a:gd name="T57" fmla="*/ 115 h 115"/>
                <a:gd name="T58" fmla="*/ 0 w 96"/>
                <a:gd name="T59" fmla="*/ 105 h 115"/>
                <a:gd name="T60" fmla="*/ 0 w 96"/>
                <a:gd name="T61" fmla="*/ 105 h 115"/>
                <a:gd name="T62" fmla="*/ 0 w 96"/>
                <a:gd name="T63" fmla="*/ 105 h 115"/>
                <a:gd name="T64" fmla="*/ 0 w 96"/>
                <a:gd name="T65" fmla="*/ 10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15">
                  <a:moveTo>
                    <a:pt x="0" y="105"/>
                  </a:moveTo>
                  <a:lnTo>
                    <a:pt x="0" y="105"/>
                  </a:lnTo>
                  <a:lnTo>
                    <a:pt x="10" y="86"/>
                  </a:lnTo>
                  <a:lnTo>
                    <a:pt x="19" y="76"/>
                  </a:lnTo>
                  <a:lnTo>
                    <a:pt x="38" y="48"/>
                  </a:lnTo>
                  <a:lnTo>
                    <a:pt x="48" y="38"/>
                  </a:lnTo>
                  <a:lnTo>
                    <a:pt x="48" y="28"/>
                  </a:lnTo>
                  <a:lnTo>
                    <a:pt x="58" y="28"/>
                  </a:lnTo>
                  <a:lnTo>
                    <a:pt x="67" y="9"/>
                  </a:lnTo>
                  <a:lnTo>
                    <a:pt x="77" y="9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96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77" y="19"/>
                  </a:lnTo>
                  <a:lnTo>
                    <a:pt x="67" y="28"/>
                  </a:lnTo>
                  <a:lnTo>
                    <a:pt x="58" y="48"/>
                  </a:lnTo>
                  <a:lnTo>
                    <a:pt x="48" y="57"/>
                  </a:lnTo>
                  <a:lnTo>
                    <a:pt x="38" y="67"/>
                  </a:lnTo>
                  <a:lnTo>
                    <a:pt x="29" y="86"/>
                  </a:lnTo>
                  <a:lnTo>
                    <a:pt x="10" y="10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8" name="Freeform 254"/>
            <p:cNvSpPr>
              <a:spLocks/>
            </p:cNvSpPr>
            <p:nvPr/>
          </p:nvSpPr>
          <p:spPr bwMode="auto">
            <a:xfrm>
              <a:off x="3744" y="2640"/>
              <a:ext cx="585" cy="777"/>
            </a:xfrm>
            <a:custGeom>
              <a:avLst/>
              <a:gdLst>
                <a:gd name="T0" fmla="*/ 499 w 585"/>
                <a:gd name="T1" fmla="*/ 307 h 777"/>
                <a:gd name="T2" fmla="*/ 547 w 585"/>
                <a:gd name="T3" fmla="*/ 240 h 777"/>
                <a:gd name="T4" fmla="*/ 566 w 585"/>
                <a:gd name="T5" fmla="*/ 192 h 777"/>
                <a:gd name="T6" fmla="*/ 556 w 585"/>
                <a:gd name="T7" fmla="*/ 115 h 777"/>
                <a:gd name="T8" fmla="*/ 508 w 585"/>
                <a:gd name="T9" fmla="*/ 48 h 777"/>
                <a:gd name="T10" fmla="*/ 451 w 585"/>
                <a:gd name="T11" fmla="*/ 9 h 777"/>
                <a:gd name="T12" fmla="*/ 393 w 585"/>
                <a:gd name="T13" fmla="*/ 9 h 777"/>
                <a:gd name="T14" fmla="*/ 345 w 585"/>
                <a:gd name="T15" fmla="*/ 19 h 777"/>
                <a:gd name="T16" fmla="*/ 297 w 585"/>
                <a:gd name="T17" fmla="*/ 77 h 777"/>
                <a:gd name="T18" fmla="*/ 278 w 585"/>
                <a:gd name="T19" fmla="*/ 153 h 777"/>
                <a:gd name="T20" fmla="*/ 278 w 585"/>
                <a:gd name="T21" fmla="*/ 211 h 777"/>
                <a:gd name="T22" fmla="*/ 288 w 585"/>
                <a:gd name="T23" fmla="*/ 288 h 777"/>
                <a:gd name="T24" fmla="*/ 230 w 585"/>
                <a:gd name="T25" fmla="*/ 345 h 777"/>
                <a:gd name="T26" fmla="*/ 163 w 585"/>
                <a:gd name="T27" fmla="*/ 403 h 777"/>
                <a:gd name="T28" fmla="*/ 115 w 585"/>
                <a:gd name="T29" fmla="*/ 413 h 777"/>
                <a:gd name="T30" fmla="*/ 86 w 585"/>
                <a:gd name="T31" fmla="*/ 422 h 777"/>
                <a:gd name="T32" fmla="*/ 57 w 585"/>
                <a:gd name="T33" fmla="*/ 461 h 777"/>
                <a:gd name="T34" fmla="*/ 29 w 585"/>
                <a:gd name="T35" fmla="*/ 508 h 777"/>
                <a:gd name="T36" fmla="*/ 19 w 585"/>
                <a:gd name="T37" fmla="*/ 566 h 777"/>
                <a:gd name="T38" fmla="*/ 29 w 585"/>
                <a:gd name="T39" fmla="*/ 624 h 777"/>
                <a:gd name="T40" fmla="*/ 48 w 585"/>
                <a:gd name="T41" fmla="*/ 672 h 777"/>
                <a:gd name="T42" fmla="*/ 86 w 585"/>
                <a:gd name="T43" fmla="*/ 720 h 777"/>
                <a:gd name="T44" fmla="*/ 134 w 585"/>
                <a:gd name="T45" fmla="*/ 748 h 777"/>
                <a:gd name="T46" fmla="*/ 201 w 585"/>
                <a:gd name="T47" fmla="*/ 758 h 777"/>
                <a:gd name="T48" fmla="*/ 211 w 585"/>
                <a:gd name="T49" fmla="*/ 768 h 777"/>
                <a:gd name="T50" fmla="*/ 211 w 585"/>
                <a:gd name="T51" fmla="*/ 768 h 777"/>
                <a:gd name="T52" fmla="*/ 144 w 585"/>
                <a:gd name="T53" fmla="*/ 768 h 777"/>
                <a:gd name="T54" fmla="*/ 96 w 585"/>
                <a:gd name="T55" fmla="*/ 758 h 777"/>
                <a:gd name="T56" fmla="*/ 48 w 585"/>
                <a:gd name="T57" fmla="*/ 710 h 777"/>
                <a:gd name="T58" fmla="*/ 19 w 585"/>
                <a:gd name="T59" fmla="*/ 652 h 777"/>
                <a:gd name="T60" fmla="*/ 0 w 585"/>
                <a:gd name="T61" fmla="*/ 595 h 777"/>
                <a:gd name="T62" fmla="*/ 9 w 585"/>
                <a:gd name="T63" fmla="*/ 528 h 777"/>
                <a:gd name="T64" fmla="*/ 29 w 585"/>
                <a:gd name="T65" fmla="*/ 470 h 777"/>
                <a:gd name="T66" fmla="*/ 67 w 585"/>
                <a:gd name="T67" fmla="*/ 413 h 777"/>
                <a:gd name="T68" fmla="*/ 105 w 585"/>
                <a:gd name="T69" fmla="*/ 393 h 777"/>
                <a:gd name="T70" fmla="*/ 153 w 585"/>
                <a:gd name="T71" fmla="*/ 384 h 777"/>
                <a:gd name="T72" fmla="*/ 211 w 585"/>
                <a:gd name="T73" fmla="*/ 345 h 777"/>
                <a:gd name="T74" fmla="*/ 268 w 585"/>
                <a:gd name="T75" fmla="*/ 288 h 777"/>
                <a:gd name="T76" fmla="*/ 268 w 585"/>
                <a:gd name="T77" fmla="*/ 221 h 777"/>
                <a:gd name="T78" fmla="*/ 268 w 585"/>
                <a:gd name="T79" fmla="*/ 144 h 777"/>
                <a:gd name="T80" fmla="*/ 297 w 585"/>
                <a:gd name="T81" fmla="*/ 57 h 777"/>
                <a:gd name="T82" fmla="*/ 345 w 585"/>
                <a:gd name="T83" fmla="*/ 9 h 777"/>
                <a:gd name="T84" fmla="*/ 393 w 585"/>
                <a:gd name="T85" fmla="*/ 0 h 777"/>
                <a:gd name="T86" fmla="*/ 432 w 585"/>
                <a:gd name="T87" fmla="*/ 0 h 777"/>
                <a:gd name="T88" fmla="*/ 489 w 585"/>
                <a:gd name="T89" fmla="*/ 19 h 777"/>
                <a:gd name="T90" fmla="*/ 547 w 585"/>
                <a:gd name="T91" fmla="*/ 57 h 777"/>
                <a:gd name="T92" fmla="*/ 585 w 585"/>
                <a:gd name="T93" fmla="*/ 105 h 777"/>
                <a:gd name="T94" fmla="*/ 585 w 585"/>
                <a:gd name="T95" fmla="*/ 153 h 777"/>
                <a:gd name="T96" fmla="*/ 576 w 585"/>
                <a:gd name="T97" fmla="*/ 201 h 777"/>
                <a:gd name="T98" fmla="*/ 556 w 585"/>
                <a:gd name="T99" fmla="*/ 259 h 777"/>
                <a:gd name="T100" fmla="*/ 528 w 585"/>
                <a:gd name="T101" fmla="*/ 297 h 777"/>
                <a:gd name="T102" fmla="*/ 470 w 585"/>
                <a:gd name="T103" fmla="*/ 355 h 777"/>
                <a:gd name="T104" fmla="*/ 460 w 585"/>
                <a:gd name="T105" fmla="*/ 34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5" h="777">
                  <a:moveTo>
                    <a:pt x="460" y="345"/>
                  </a:moveTo>
                  <a:lnTo>
                    <a:pt x="460" y="345"/>
                  </a:lnTo>
                  <a:lnTo>
                    <a:pt x="470" y="336"/>
                  </a:lnTo>
                  <a:lnTo>
                    <a:pt x="489" y="317"/>
                  </a:lnTo>
                  <a:lnTo>
                    <a:pt x="499" y="307"/>
                  </a:lnTo>
                  <a:lnTo>
                    <a:pt x="508" y="297"/>
                  </a:lnTo>
                  <a:lnTo>
                    <a:pt x="518" y="278"/>
                  </a:lnTo>
                  <a:lnTo>
                    <a:pt x="528" y="269"/>
                  </a:lnTo>
                  <a:lnTo>
                    <a:pt x="537" y="249"/>
                  </a:lnTo>
                  <a:lnTo>
                    <a:pt x="547" y="240"/>
                  </a:lnTo>
                  <a:lnTo>
                    <a:pt x="556" y="221"/>
                  </a:lnTo>
                  <a:lnTo>
                    <a:pt x="556" y="211"/>
                  </a:lnTo>
                  <a:lnTo>
                    <a:pt x="556" y="201"/>
                  </a:lnTo>
                  <a:lnTo>
                    <a:pt x="556" y="192"/>
                  </a:lnTo>
                  <a:lnTo>
                    <a:pt x="566" y="192"/>
                  </a:lnTo>
                  <a:lnTo>
                    <a:pt x="566" y="182"/>
                  </a:lnTo>
                  <a:lnTo>
                    <a:pt x="566" y="173"/>
                  </a:lnTo>
                  <a:lnTo>
                    <a:pt x="566" y="153"/>
                  </a:lnTo>
                  <a:lnTo>
                    <a:pt x="566" y="134"/>
                  </a:lnTo>
                  <a:lnTo>
                    <a:pt x="556" y="115"/>
                  </a:lnTo>
                  <a:lnTo>
                    <a:pt x="556" y="86"/>
                  </a:lnTo>
                  <a:lnTo>
                    <a:pt x="547" y="77"/>
                  </a:lnTo>
                  <a:lnTo>
                    <a:pt x="528" y="67"/>
                  </a:lnTo>
                  <a:lnTo>
                    <a:pt x="518" y="57"/>
                  </a:lnTo>
                  <a:lnTo>
                    <a:pt x="508" y="48"/>
                  </a:lnTo>
                  <a:lnTo>
                    <a:pt x="489" y="38"/>
                  </a:lnTo>
                  <a:lnTo>
                    <a:pt x="480" y="29"/>
                  </a:lnTo>
                  <a:lnTo>
                    <a:pt x="460" y="19"/>
                  </a:lnTo>
                  <a:lnTo>
                    <a:pt x="460" y="19"/>
                  </a:lnTo>
                  <a:lnTo>
                    <a:pt x="451" y="9"/>
                  </a:lnTo>
                  <a:lnTo>
                    <a:pt x="441" y="9"/>
                  </a:lnTo>
                  <a:lnTo>
                    <a:pt x="432" y="9"/>
                  </a:lnTo>
                  <a:lnTo>
                    <a:pt x="412" y="9"/>
                  </a:lnTo>
                  <a:lnTo>
                    <a:pt x="403" y="9"/>
                  </a:lnTo>
                  <a:lnTo>
                    <a:pt x="393" y="9"/>
                  </a:lnTo>
                  <a:lnTo>
                    <a:pt x="384" y="9"/>
                  </a:lnTo>
                  <a:lnTo>
                    <a:pt x="374" y="9"/>
                  </a:lnTo>
                  <a:lnTo>
                    <a:pt x="364" y="9"/>
                  </a:lnTo>
                  <a:lnTo>
                    <a:pt x="355" y="19"/>
                  </a:lnTo>
                  <a:lnTo>
                    <a:pt x="345" y="19"/>
                  </a:lnTo>
                  <a:lnTo>
                    <a:pt x="336" y="19"/>
                  </a:lnTo>
                  <a:lnTo>
                    <a:pt x="326" y="29"/>
                  </a:lnTo>
                  <a:lnTo>
                    <a:pt x="316" y="29"/>
                  </a:lnTo>
                  <a:lnTo>
                    <a:pt x="307" y="67"/>
                  </a:lnTo>
                  <a:lnTo>
                    <a:pt x="297" y="77"/>
                  </a:lnTo>
                  <a:lnTo>
                    <a:pt x="297" y="96"/>
                  </a:lnTo>
                  <a:lnTo>
                    <a:pt x="288" y="105"/>
                  </a:lnTo>
                  <a:lnTo>
                    <a:pt x="288" y="125"/>
                  </a:lnTo>
                  <a:lnTo>
                    <a:pt x="278" y="134"/>
                  </a:lnTo>
                  <a:lnTo>
                    <a:pt x="278" y="153"/>
                  </a:lnTo>
                  <a:lnTo>
                    <a:pt x="278" y="163"/>
                  </a:lnTo>
                  <a:lnTo>
                    <a:pt x="278" y="173"/>
                  </a:lnTo>
                  <a:lnTo>
                    <a:pt x="278" y="182"/>
                  </a:lnTo>
                  <a:lnTo>
                    <a:pt x="278" y="201"/>
                  </a:lnTo>
                  <a:lnTo>
                    <a:pt x="278" y="211"/>
                  </a:lnTo>
                  <a:lnTo>
                    <a:pt x="278" y="230"/>
                  </a:lnTo>
                  <a:lnTo>
                    <a:pt x="278" y="249"/>
                  </a:lnTo>
                  <a:lnTo>
                    <a:pt x="288" y="269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78" y="297"/>
                  </a:lnTo>
                  <a:lnTo>
                    <a:pt x="268" y="307"/>
                  </a:lnTo>
                  <a:lnTo>
                    <a:pt x="249" y="326"/>
                  </a:lnTo>
                  <a:lnTo>
                    <a:pt x="230" y="345"/>
                  </a:lnTo>
                  <a:lnTo>
                    <a:pt x="220" y="365"/>
                  </a:lnTo>
                  <a:lnTo>
                    <a:pt x="201" y="384"/>
                  </a:lnTo>
                  <a:lnTo>
                    <a:pt x="192" y="393"/>
                  </a:lnTo>
                  <a:lnTo>
                    <a:pt x="182" y="403"/>
                  </a:lnTo>
                  <a:lnTo>
                    <a:pt x="163" y="403"/>
                  </a:lnTo>
                  <a:lnTo>
                    <a:pt x="153" y="403"/>
                  </a:lnTo>
                  <a:lnTo>
                    <a:pt x="144" y="403"/>
                  </a:lnTo>
                  <a:lnTo>
                    <a:pt x="134" y="403"/>
                  </a:lnTo>
                  <a:lnTo>
                    <a:pt x="124" y="40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05" y="413"/>
                  </a:lnTo>
                  <a:lnTo>
                    <a:pt x="96" y="413"/>
                  </a:lnTo>
                  <a:lnTo>
                    <a:pt x="86" y="422"/>
                  </a:lnTo>
                  <a:lnTo>
                    <a:pt x="86" y="422"/>
                  </a:lnTo>
                  <a:lnTo>
                    <a:pt x="76" y="432"/>
                  </a:lnTo>
                  <a:lnTo>
                    <a:pt x="76" y="432"/>
                  </a:lnTo>
                  <a:lnTo>
                    <a:pt x="67" y="441"/>
                  </a:lnTo>
                  <a:lnTo>
                    <a:pt x="67" y="451"/>
                  </a:lnTo>
                  <a:lnTo>
                    <a:pt x="57" y="461"/>
                  </a:lnTo>
                  <a:lnTo>
                    <a:pt x="48" y="461"/>
                  </a:lnTo>
                  <a:lnTo>
                    <a:pt x="38" y="470"/>
                  </a:lnTo>
                  <a:lnTo>
                    <a:pt x="38" y="480"/>
                  </a:lnTo>
                  <a:lnTo>
                    <a:pt x="29" y="499"/>
                  </a:lnTo>
                  <a:lnTo>
                    <a:pt x="29" y="508"/>
                  </a:lnTo>
                  <a:lnTo>
                    <a:pt x="29" y="518"/>
                  </a:lnTo>
                  <a:lnTo>
                    <a:pt x="19" y="528"/>
                  </a:lnTo>
                  <a:lnTo>
                    <a:pt x="19" y="537"/>
                  </a:lnTo>
                  <a:lnTo>
                    <a:pt x="19" y="547"/>
                  </a:lnTo>
                  <a:lnTo>
                    <a:pt x="19" y="566"/>
                  </a:lnTo>
                  <a:lnTo>
                    <a:pt x="19" y="576"/>
                  </a:lnTo>
                  <a:lnTo>
                    <a:pt x="19" y="585"/>
                  </a:lnTo>
                  <a:lnTo>
                    <a:pt x="19" y="595"/>
                  </a:lnTo>
                  <a:lnTo>
                    <a:pt x="29" y="614"/>
                  </a:lnTo>
                  <a:lnTo>
                    <a:pt x="29" y="624"/>
                  </a:lnTo>
                  <a:lnTo>
                    <a:pt x="29" y="633"/>
                  </a:lnTo>
                  <a:lnTo>
                    <a:pt x="38" y="643"/>
                  </a:lnTo>
                  <a:lnTo>
                    <a:pt x="38" y="652"/>
                  </a:lnTo>
                  <a:lnTo>
                    <a:pt x="48" y="662"/>
                  </a:lnTo>
                  <a:lnTo>
                    <a:pt x="48" y="672"/>
                  </a:lnTo>
                  <a:lnTo>
                    <a:pt x="57" y="681"/>
                  </a:lnTo>
                  <a:lnTo>
                    <a:pt x="67" y="691"/>
                  </a:lnTo>
                  <a:lnTo>
                    <a:pt x="67" y="700"/>
                  </a:lnTo>
                  <a:lnTo>
                    <a:pt x="76" y="710"/>
                  </a:lnTo>
                  <a:lnTo>
                    <a:pt x="86" y="720"/>
                  </a:lnTo>
                  <a:lnTo>
                    <a:pt x="96" y="720"/>
                  </a:lnTo>
                  <a:lnTo>
                    <a:pt x="105" y="729"/>
                  </a:lnTo>
                  <a:lnTo>
                    <a:pt x="115" y="739"/>
                  </a:lnTo>
                  <a:lnTo>
                    <a:pt x="124" y="739"/>
                  </a:lnTo>
                  <a:lnTo>
                    <a:pt x="134" y="748"/>
                  </a:lnTo>
                  <a:lnTo>
                    <a:pt x="144" y="748"/>
                  </a:lnTo>
                  <a:lnTo>
                    <a:pt x="163" y="748"/>
                  </a:lnTo>
                  <a:lnTo>
                    <a:pt x="182" y="758"/>
                  </a:lnTo>
                  <a:lnTo>
                    <a:pt x="192" y="758"/>
                  </a:lnTo>
                  <a:lnTo>
                    <a:pt x="201" y="758"/>
                  </a:lnTo>
                  <a:lnTo>
                    <a:pt x="211" y="758"/>
                  </a:lnTo>
                  <a:lnTo>
                    <a:pt x="211" y="758"/>
                  </a:lnTo>
                  <a:lnTo>
                    <a:pt x="211" y="758"/>
                  </a:lnTo>
                  <a:lnTo>
                    <a:pt x="211" y="758"/>
                  </a:lnTo>
                  <a:lnTo>
                    <a:pt x="211" y="768"/>
                  </a:lnTo>
                  <a:lnTo>
                    <a:pt x="220" y="768"/>
                  </a:lnTo>
                  <a:lnTo>
                    <a:pt x="211" y="768"/>
                  </a:lnTo>
                  <a:lnTo>
                    <a:pt x="211" y="768"/>
                  </a:lnTo>
                  <a:lnTo>
                    <a:pt x="211" y="768"/>
                  </a:lnTo>
                  <a:lnTo>
                    <a:pt x="211" y="768"/>
                  </a:lnTo>
                  <a:lnTo>
                    <a:pt x="192" y="768"/>
                  </a:lnTo>
                  <a:lnTo>
                    <a:pt x="172" y="777"/>
                  </a:lnTo>
                  <a:lnTo>
                    <a:pt x="163" y="777"/>
                  </a:lnTo>
                  <a:lnTo>
                    <a:pt x="153" y="777"/>
                  </a:lnTo>
                  <a:lnTo>
                    <a:pt x="144" y="768"/>
                  </a:lnTo>
                  <a:lnTo>
                    <a:pt x="134" y="768"/>
                  </a:lnTo>
                  <a:lnTo>
                    <a:pt x="124" y="768"/>
                  </a:lnTo>
                  <a:lnTo>
                    <a:pt x="115" y="768"/>
                  </a:lnTo>
                  <a:lnTo>
                    <a:pt x="105" y="758"/>
                  </a:lnTo>
                  <a:lnTo>
                    <a:pt x="96" y="758"/>
                  </a:lnTo>
                  <a:lnTo>
                    <a:pt x="86" y="748"/>
                  </a:lnTo>
                  <a:lnTo>
                    <a:pt x="76" y="739"/>
                  </a:lnTo>
                  <a:lnTo>
                    <a:pt x="67" y="729"/>
                  </a:lnTo>
                  <a:lnTo>
                    <a:pt x="57" y="720"/>
                  </a:lnTo>
                  <a:lnTo>
                    <a:pt x="48" y="710"/>
                  </a:lnTo>
                  <a:lnTo>
                    <a:pt x="38" y="700"/>
                  </a:lnTo>
                  <a:lnTo>
                    <a:pt x="38" y="691"/>
                  </a:lnTo>
                  <a:lnTo>
                    <a:pt x="29" y="681"/>
                  </a:lnTo>
                  <a:lnTo>
                    <a:pt x="19" y="672"/>
                  </a:lnTo>
                  <a:lnTo>
                    <a:pt x="19" y="652"/>
                  </a:lnTo>
                  <a:lnTo>
                    <a:pt x="9" y="643"/>
                  </a:lnTo>
                  <a:lnTo>
                    <a:pt x="9" y="633"/>
                  </a:lnTo>
                  <a:lnTo>
                    <a:pt x="9" y="614"/>
                  </a:lnTo>
                  <a:lnTo>
                    <a:pt x="0" y="604"/>
                  </a:lnTo>
                  <a:lnTo>
                    <a:pt x="0" y="595"/>
                  </a:lnTo>
                  <a:lnTo>
                    <a:pt x="0" y="576"/>
                  </a:lnTo>
                  <a:lnTo>
                    <a:pt x="0" y="566"/>
                  </a:lnTo>
                  <a:lnTo>
                    <a:pt x="0" y="556"/>
                  </a:lnTo>
                  <a:lnTo>
                    <a:pt x="0" y="537"/>
                  </a:lnTo>
                  <a:lnTo>
                    <a:pt x="9" y="528"/>
                  </a:lnTo>
                  <a:lnTo>
                    <a:pt x="9" y="518"/>
                  </a:lnTo>
                  <a:lnTo>
                    <a:pt x="9" y="499"/>
                  </a:lnTo>
                  <a:lnTo>
                    <a:pt x="19" y="489"/>
                  </a:lnTo>
                  <a:lnTo>
                    <a:pt x="19" y="480"/>
                  </a:lnTo>
                  <a:lnTo>
                    <a:pt x="29" y="470"/>
                  </a:lnTo>
                  <a:lnTo>
                    <a:pt x="38" y="461"/>
                  </a:lnTo>
                  <a:lnTo>
                    <a:pt x="38" y="451"/>
                  </a:lnTo>
                  <a:lnTo>
                    <a:pt x="48" y="441"/>
                  </a:lnTo>
                  <a:lnTo>
                    <a:pt x="67" y="422"/>
                  </a:lnTo>
                  <a:lnTo>
                    <a:pt x="67" y="413"/>
                  </a:lnTo>
                  <a:lnTo>
                    <a:pt x="76" y="413"/>
                  </a:lnTo>
                  <a:lnTo>
                    <a:pt x="86" y="403"/>
                  </a:lnTo>
                  <a:lnTo>
                    <a:pt x="96" y="403"/>
                  </a:lnTo>
                  <a:lnTo>
                    <a:pt x="96" y="393"/>
                  </a:lnTo>
                  <a:lnTo>
                    <a:pt x="105" y="393"/>
                  </a:lnTo>
                  <a:lnTo>
                    <a:pt x="115" y="393"/>
                  </a:lnTo>
                  <a:lnTo>
                    <a:pt x="124" y="393"/>
                  </a:lnTo>
                  <a:lnTo>
                    <a:pt x="134" y="393"/>
                  </a:lnTo>
                  <a:lnTo>
                    <a:pt x="144" y="393"/>
                  </a:lnTo>
                  <a:lnTo>
                    <a:pt x="153" y="384"/>
                  </a:lnTo>
                  <a:lnTo>
                    <a:pt x="163" y="393"/>
                  </a:lnTo>
                  <a:lnTo>
                    <a:pt x="172" y="393"/>
                  </a:lnTo>
                  <a:lnTo>
                    <a:pt x="182" y="384"/>
                  </a:lnTo>
                  <a:lnTo>
                    <a:pt x="192" y="365"/>
                  </a:lnTo>
                  <a:lnTo>
                    <a:pt x="211" y="345"/>
                  </a:lnTo>
                  <a:lnTo>
                    <a:pt x="220" y="326"/>
                  </a:lnTo>
                  <a:lnTo>
                    <a:pt x="240" y="317"/>
                  </a:lnTo>
                  <a:lnTo>
                    <a:pt x="259" y="297"/>
                  </a:lnTo>
                  <a:lnTo>
                    <a:pt x="268" y="288"/>
                  </a:lnTo>
                  <a:lnTo>
                    <a:pt x="268" y="288"/>
                  </a:lnTo>
                  <a:lnTo>
                    <a:pt x="278" y="288"/>
                  </a:lnTo>
                  <a:lnTo>
                    <a:pt x="278" y="278"/>
                  </a:lnTo>
                  <a:lnTo>
                    <a:pt x="278" y="259"/>
                  </a:lnTo>
                  <a:lnTo>
                    <a:pt x="268" y="240"/>
                  </a:lnTo>
                  <a:lnTo>
                    <a:pt x="268" y="221"/>
                  </a:lnTo>
                  <a:lnTo>
                    <a:pt x="268" y="211"/>
                  </a:lnTo>
                  <a:lnTo>
                    <a:pt x="259" y="192"/>
                  </a:lnTo>
                  <a:lnTo>
                    <a:pt x="268" y="173"/>
                  </a:lnTo>
                  <a:lnTo>
                    <a:pt x="268" y="163"/>
                  </a:lnTo>
                  <a:lnTo>
                    <a:pt x="268" y="144"/>
                  </a:lnTo>
                  <a:lnTo>
                    <a:pt x="268" y="134"/>
                  </a:lnTo>
                  <a:lnTo>
                    <a:pt x="278" y="115"/>
                  </a:lnTo>
                  <a:lnTo>
                    <a:pt x="278" y="105"/>
                  </a:lnTo>
                  <a:lnTo>
                    <a:pt x="288" y="86"/>
                  </a:lnTo>
                  <a:lnTo>
                    <a:pt x="297" y="57"/>
                  </a:lnTo>
                  <a:lnTo>
                    <a:pt x="316" y="2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36" y="9"/>
                  </a:lnTo>
                  <a:lnTo>
                    <a:pt x="345" y="9"/>
                  </a:lnTo>
                  <a:lnTo>
                    <a:pt x="355" y="9"/>
                  </a:lnTo>
                  <a:lnTo>
                    <a:pt x="364" y="0"/>
                  </a:lnTo>
                  <a:lnTo>
                    <a:pt x="374" y="0"/>
                  </a:lnTo>
                  <a:lnTo>
                    <a:pt x="384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403" y="0"/>
                  </a:lnTo>
                  <a:lnTo>
                    <a:pt x="412" y="0"/>
                  </a:lnTo>
                  <a:lnTo>
                    <a:pt x="422" y="0"/>
                  </a:lnTo>
                  <a:lnTo>
                    <a:pt x="432" y="0"/>
                  </a:lnTo>
                  <a:lnTo>
                    <a:pt x="441" y="0"/>
                  </a:lnTo>
                  <a:lnTo>
                    <a:pt x="451" y="0"/>
                  </a:lnTo>
                  <a:lnTo>
                    <a:pt x="460" y="0"/>
                  </a:lnTo>
                  <a:lnTo>
                    <a:pt x="480" y="9"/>
                  </a:lnTo>
                  <a:lnTo>
                    <a:pt x="489" y="19"/>
                  </a:lnTo>
                  <a:lnTo>
                    <a:pt x="508" y="29"/>
                  </a:lnTo>
                  <a:lnTo>
                    <a:pt x="518" y="29"/>
                  </a:lnTo>
                  <a:lnTo>
                    <a:pt x="528" y="38"/>
                  </a:lnTo>
                  <a:lnTo>
                    <a:pt x="537" y="48"/>
                  </a:lnTo>
                  <a:lnTo>
                    <a:pt x="547" y="57"/>
                  </a:lnTo>
                  <a:lnTo>
                    <a:pt x="556" y="57"/>
                  </a:lnTo>
                  <a:lnTo>
                    <a:pt x="566" y="67"/>
                  </a:lnTo>
                  <a:lnTo>
                    <a:pt x="576" y="77"/>
                  </a:lnTo>
                  <a:lnTo>
                    <a:pt x="576" y="86"/>
                  </a:lnTo>
                  <a:lnTo>
                    <a:pt x="585" y="105"/>
                  </a:lnTo>
                  <a:lnTo>
                    <a:pt x="585" y="115"/>
                  </a:lnTo>
                  <a:lnTo>
                    <a:pt x="585" y="125"/>
                  </a:lnTo>
                  <a:lnTo>
                    <a:pt x="585" y="134"/>
                  </a:lnTo>
                  <a:lnTo>
                    <a:pt x="585" y="144"/>
                  </a:lnTo>
                  <a:lnTo>
                    <a:pt x="585" y="153"/>
                  </a:lnTo>
                  <a:lnTo>
                    <a:pt x="585" y="163"/>
                  </a:lnTo>
                  <a:lnTo>
                    <a:pt x="585" y="173"/>
                  </a:lnTo>
                  <a:lnTo>
                    <a:pt x="585" y="182"/>
                  </a:lnTo>
                  <a:lnTo>
                    <a:pt x="585" y="192"/>
                  </a:lnTo>
                  <a:lnTo>
                    <a:pt x="576" y="201"/>
                  </a:lnTo>
                  <a:lnTo>
                    <a:pt x="576" y="211"/>
                  </a:lnTo>
                  <a:lnTo>
                    <a:pt x="576" y="221"/>
                  </a:lnTo>
                  <a:lnTo>
                    <a:pt x="566" y="240"/>
                  </a:lnTo>
                  <a:lnTo>
                    <a:pt x="566" y="249"/>
                  </a:lnTo>
                  <a:lnTo>
                    <a:pt x="556" y="259"/>
                  </a:lnTo>
                  <a:lnTo>
                    <a:pt x="556" y="259"/>
                  </a:lnTo>
                  <a:lnTo>
                    <a:pt x="547" y="269"/>
                  </a:lnTo>
                  <a:lnTo>
                    <a:pt x="547" y="278"/>
                  </a:lnTo>
                  <a:lnTo>
                    <a:pt x="537" y="288"/>
                  </a:lnTo>
                  <a:lnTo>
                    <a:pt x="528" y="297"/>
                  </a:lnTo>
                  <a:lnTo>
                    <a:pt x="518" y="317"/>
                  </a:lnTo>
                  <a:lnTo>
                    <a:pt x="499" y="326"/>
                  </a:lnTo>
                  <a:lnTo>
                    <a:pt x="489" y="336"/>
                  </a:lnTo>
                  <a:lnTo>
                    <a:pt x="470" y="345"/>
                  </a:lnTo>
                  <a:lnTo>
                    <a:pt x="470" y="355"/>
                  </a:lnTo>
                  <a:lnTo>
                    <a:pt x="470" y="355"/>
                  </a:lnTo>
                  <a:lnTo>
                    <a:pt x="460" y="345"/>
                  </a:lnTo>
                  <a:lnTo>
                    <a:pt x="460" y="345"/>
                  </a:lnTo>
                  <a:lnTo>
                    <a:pt x="460" y="345"/>
                  </a:lnTo>
                  <a:lnTo>
                    <a:pt x="460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199" name="Freeform 255"/>
            <p:cNvSpPr>
              <a:spLocks/>
            </p:cNvSpPr>
            <p:nvPr/>
          </p:nvSpPr>
          <p:spPr bwMode="auto">
            <a:xfrm>
              <a:off x="3763" y="3340"/>
              <a:ext cx="345" cy="260"/>
            </a:xfrm>
            <a:custGeom>
              <a:avLst/>
              <a:gdLst>
                <a:gd name="T0" fmla="*/ 48 w 345"/>
                <a:gd name="T1" fmla="*/ 10 h 260"/>
                <a:gd name="T2" fmla="*/ 38 w 345"/>
                <a:gd name="T3" fmla="*/ 29 h 260"/>
                <a:gd name="T4" fmla="*/ 29 w 345"/>
                <a:gd name="T5" fmla="*/ 39 h 260"/>
                <a:gd name="T6" fmla="*/ 19 w 345"/>
                <a:gd name="T7" fmla="*/ 58 h 260"/>
                <a:gd name="T8" fmla="*/ 10 w 345"/>
                <a:gd name="T9" fmla="*/ 68 h 260"/>
                <a:gd name="T10" fmla="*/ 10 w 345"/>
                <a:gd name="T11" fmla="*/ 87 h 260"/>
                <a:gd name="T12" fmla="*/ 10 w 345"/>
                <a:gd name="T13" fmla="*/ 106 h 260"/>
                <a:gd name="T14" fmla="*/ 19 w 345"/>
                <a:gd name="T15" fmla="*/ 116 h 260"/>
                <a:gd name="T16" fmla="*/ 19 w 345"/>
                <a:gd name="T17" fmla="*/ 125 h 260"/>
                <a:gd name="T18" fmla="*/ 29 w 345"/>
                <a:gd name="T19" fmla="*/ 144 h 260"/>
                <a:gd name="T20" fmla="*/ 38 w 345"/>
                <a:gd name="T21" fmla="*/ 154 h 260"/>
                <a:gd name="T22" fmla="*/ 57 w 345"/>
                <a:gd name="T23" fmla="*/ 173 h 260"/>
                <a:gd name="T24" fmla="*/ 67 w 345"/>
                <a:gd name="T25" fmla="*/ 183 h 260"/>
                <a:gd name="T26" fmla="*/ 96 w 345"/>
                <a:gd name="T27" fmla="*/ 202 h 260"/>
                <a:gd name="T28" fmla="*/ 125 w 345"/>
                <a:gd name="T29" fmla="*/ 212 h 260"/>
                <a:gd name="T30" fmla="*/ 153 w 345"/>
                <a:gd name="T31" fmla="*/ 221 h 260"/>
                <a:gd name="T32" fmla="*/ 173 w 345"/>
                <a:gd name="T33" fmla="*/ 231 h 260"/>
                <a:gd name="T34" fmla="*/ 201 w 345"/>
                <a:gd name="T35" fmla="*/ 221 h 260"/>
                <a:gd name="T36" fmla="*/ 240 w 345"/>
                <a:gd name="T37" fmla="*/ 221 h 260"/>
                <a:gd name="T38" fmla="*/ 259 w 345"/>
                <a:gd name="T39" fmla="*/ 212 h 260"/>
                <a:gd name="T40" fmla="*/ 336 w 345"/>
                <a:gd name="T41" fmla="*/ 173 h 260"/>
                <a:gd name="T42" fmla="*/ 336 w 345"/>
                <a:gd name="T43" fmla="*/ 173 h 260"/>
                <a:gd name="T44" fmla="*/ 345 w 345"/>
                <a:gd name="T45" fmla="*/ 183 h 260"/>
                <a:gd name="T46" fmla="*/ 345 w 345"/>
                <a:gd name="T47" fmla="*/ 183 h 260"/>
                <a:gd name="T48" fmla="*/ 345 w 345"/>
                <a:gd name="T49" fmla="*/ 192 h 260"/>
                <a:gd name="T50" fmla="*/ 288 w 345"/>
                <a:gd name="T51" fmla="*/ 231 h 260"/>
                <a:gd name="T52" fmla="*/ 259 w 345"/>
                <a:gd name="T53" fmla="*/ 240 h 260"/>
                <a:gd name="T54" fmla="*/ 230 w 345"/>
                <a:gd name="T55" fmla="*/ 250 h 260"/>
                <a:gd name="T56" fmla="*/ 211 w 345"/>
                <a:gd name="T57" fmla="*/ 260 h 260"/>
                <a:gd name="T58" fmla="*/ 163 w 345"/>
                <a:gd name="T59" fmla="*/ 260 h 260"/>
                <a:gd name="T60" fmla="*/ 134 w 345"/>
                <a:gd name="T61" fmla="*/ 250 h 260"/>
                <a:gd name="T62" fmla="*/ 105 w 345"/>
                <a:gd name="T63" fmla="*/ 231 h 260"/>
                <a:gd name="T64" fmla="*/ 86 w 345"/>
                <a:gd name="T65" fmla="*/ 221 h 260"/>
                <a:gd name="T66" fmla="*/ 67 w 345"/>
                <a:gd name="T67" fmla="*/ 212 h 260"/>
                <a:gd name="T68" fmla="*/ 48 w 345"/>
                <a:gd name="T69" fmla="*/ 202 h 260"/>
                <a:gd name="T70" fmla="*/ 29 w 345"/>
                <a:gd name="T71" fmla="*/ 183 h 260"/>
                <a:gd name="T72" fmla="*/ 19 w 345"/>
                <a:gd name="T73" fmla="*/ 164 h 260"/>
                <a:gd name="T74" fmla="*/ 10 w 345"/>
                <a:gd name="T75" fmla="*/ 144 h 260"/>
                <a:gd name="T76" fmla="*/ 0 w 345"/>
                <a:gd name="T77" fmla="*/ 125 h 260"/>
                <a:gd name="T78" fmla="*/ 0 w 345"/>
                <a:gd name="T79" fmla="*/ 106 h 260"/>
                <a:gd name="T80" fmla="*/ 0 w 345"/>
                <a:gd name="T81" fmla="*/ 87 h 260"/>
                <a:gd name="T82" fmla="*/ 0 w 345"/>
                <a:gd name="T83" fmla="*/ 68 h 260"/>
                <a:gd name="T84" fmla="*/ 10 w 345"/>
                <a:gd name="T85" fmla="*/ 48 h 260"/>
                <a:gd name="T86" fmla="*/ 19 w 345"/>
                <a:gd name="T87" fmla="*/ 29 h 260"/>
                <a:gd name="T88" fmla="*/ 38 w 345"/>
                <a:gd name="T89" fmla="*/ 0 h 260"/>
                <a:gd name="T90" fmla="*/ 48 w 345"/>
                <a:gd name="T91" fmla="*/ 0 h 260"/>
                <a:gd name="T92" fmla="*/ 48 w 345"/>
                <a:gd name="T93" fmla="*/ 0 h 260"/>
                <a:gd name="T94" fmla="*/ 48 w 345"/>
                <a:gd name="T95" fmla="*/ 10 h 260"/>
                <a:gd name="T96" fmla="*/ 48 w 345"/>
                <a:gd name="T97" fmla="*/ 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5" h="260">
                  <a:moveTo>
                    <a:pt x="48" y="10"/>
                  </a:moveTo>
                  <a:lnTo>
                    <a:pt x="48" y="10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29" y="29"/>
                  </a:lnTo>
                  <a:lnTo>
                    <a:pt x="29" y="39"/>
                  </a:lnTo>
                  <a:lnTo>
                    <a:pt x="19" y="48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0" y="68"/>
                  </a:lnTo>
                  <a:lnTo>
                    <a:pt x="10" y="77"/>
                  </a:lnTo>
                  <a:lnTo>
                    <a:pt x="10" y="87"/>
                  </a:lnTo>
                  <a:lnTo>
                    <a:pt x="10" y="96"/>
                  </a:lnTo>
                  <a:lnTo>
                    <a:pt x="10" y="106"/>
                  </a:lnTo>
                  <a:lnTo>
                    <a:pt x="19" y="116"/>
                  </a:lnTo>
                  <a:lnTo>
                    <a:pt x="19" y="116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9" y="135"/>
                  </a:lnTo>
                  <a:lnTo>
                    <a:pt x="29" y="14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8" y="164"/>
                  </a:lnTo>
                  <a:lnTo>
                    <a:pt x="57" y="173"/>
                  </a:lnTo>
                  <a:lnTo>
                    <a:pt x="67" y="173"/>
                  </a:lnTo>
                  <a:lnTo>
                    <a:pt x="67" y="183"/>
                  </a:lnTo>
                  <a:lnTo>
                    <a:pt x="77" y="192"/>
                  </a:lnTo>
                  <a:lnTo>
                    <a:pt x="96" y="202"/>
                  </a:lnTo>
                  <a:lnTo>
                    <a:pt x="115" y="212"/>
                  </a:lnTo>
                  <a:lnTo>
                    <a:pt x="125" y="212"/>
                  </a:lnTo>
                  <a:lnTo>
                    <a:pt x="134" y="212"/>
                  </a:lnTo>
                  <a:lnTo>
                    <a:pt x="153" y="221"/>
                  </a:lnTo>
                  <a:lnTo>
                    <a:pt x="163" y="221"/>
                  </a:lnTo>
                  <a:lnTo>
                    <a:pt x="173" y="231"/>
                  </a:lnTo>
                  <a:lnTo>
                    <a:pt x="192" y="231"/>
                  </a:lnTo>
                  <a:lnTo>
                    <a:pt x="201" y="221"/>
                  </a:lnTo>
                  <a:lnTo>
                    <a:pt x="230" y="221"/>
                  </a:lnTo>
                  <a:lnTo>
                    <a:pt x="240" y="221"/>
                  </a:lnTo>
                  <a:lnTo>
                    <a:pt x="249" y="212"/>
                  </a:lnTo>
                  <a:lnTo>
                    <a:pt x="259" y="212"/>
                  </a:lnTo>
                  <a:lnTo>
                    <a:pt x="269" y="202"/>
                  </a:lnTo>
                  <a:lnTo>
                    <a:pt x="336" y="173"/>
                  </a:lnTo>
                  <a:lnTo>
                    <a:pt x="336" y="173"/>
                  </a:lnTo>
                  <a:lnTo>
                    <a:pt x="336" y="173"/>
                  </a:lnTo>
                  <a:lnTo>
                    <a:pt x="336" y="173"/>
                  </a:lnTo>
                  <a:lnTo>
                    <a:pt x="345" y="183"/>
                  </a:lnTo>
                  <a:lnTo>
                    <a:pt x="345" y="183"/>
                  </a:lnTo>
                  <a:lnTo>
                    <a:pt x="345" y="183"/>
                  </a:lnTo>
                  <a:lnTo>
                    <a:pt x="345" y="192"/>
                  </a:lnTo>
                  <a:lnTo>
                    <a:pt x="345" y="192"/>
                  </a:lnTo>
                  <a:lnTo>
                    <a:pt x="345" y="192"/>
                  </a:lnTo>
                  <a:lnTo>
                    <a:pt x="288" y="231"/>
                  </a:lnTo>
                  <a:lnTo>
                    <a:pt x="269" y="240"/>
                  </a:lnTo>
                  <a:lnTo>
                    <a:pt x="259" y="240"/>
                  </a:lnTo>
                  <a:lnTo>
                    <a:pt x="249" y="250"/>
                  </a:lnTo>
                  <a:lnTo>
                    <a:pt x="230" y="250"/>
                  </a:lnTo>
                  <a:lnTo>
                    <a:pt x="221" y="250"/>
                  </a:lnTo>
                  <a:lnTo>
                    <a:pt x="211" y="260"/>
                  </a:lnTo>
                  <a:lnTo>
                    <a:pt x="173" y="260"/>
                  </a:lnTo>
                  <a:lnTo>
                    <a:pt x="163" y="260"/>
                  </a:lnTo>
                  <a:lnTo>
                    <a:pt x="153" y="250"/>
                  </a:lnTo>
                  <a:lnTo>
                    <a:pt x="134" y="250"/>
                  </a:lnTo>
                  <a:lnTo>
                    <a:pt x="125" y="240"/>
                  </a:lnTo>
                  <a:lnTo>
                    <a:pt x="105" y="231"/>
                  </a:lnTo>
                  <a:lnTo>
                    <a:pt x="96" y="231"/>
                  </a:lnTo>
                  <a:lnTo>
                    <a:pt x="86" y="221"/>
                  </a:lnTo>
                  <a:lnTo>
                    <a:pt x="77" y="221"/>
                  </a:lnTo>
                  <a:lnTo>
                    <a:pt x="67" y="212"/>
                  </a:lnTo>
                  <a:lnTo>
                    <a:pt x="57" y="202"/>
                  </a:lnTo>
                  <a:lnTo>
                    <a:pt x="48" y="202"/>
                  </a:lnTo>
                  <a:lnTo>
                    <a:pt x="38" y="192"/>
                  </a:lnTo>
                  <a:lnTo>
                    <a:pt x="29" y="183"/>
                  </a:lnTo>
                  <a:lnTo>
                    <a:pt x="29" y="173"/>
                  </a:lnTo>
                  <a:lnTo>
                    <a:pt x="19" y="164"/>
                  </a:lnTo>
                  <a:lnTo>
                    <a:pt x="10" y="154"/>
                  </a:lnTo>
                  <a:lnTo>
                    <a:pt x="10" y="144"/>
                  </a:lnTo>
                  <a:lnTo>
                    <a:pt x="0" y="135"/>
                  </a:lnTo>
                  <a:lnTo>
                    <a:pt x="0" y="125"/>
                  </a:lnTo>
                  <a:lnTo>
                    <a:pt x="0" y="11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39"/>
                  </a:lnTo>
                  <a:lnTo>
                    <a:pt x="19" y="29"/>
                  </a:lnTo>
                  <a:lnTo>
                    <a:pt x="29" y="2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0" name="Freeform 256"/>
            <p:cNvSpPr>
              <a:spLocks/>
            </p:cNvSpPr>
            <p:nvPr/>
          </p:nvSpPr>
          <p:spPr bwMode="auto">
            <a:xfrm>
              <a:off x="4032" y="3312"/>
              <a:ext cx="643" cy="307"/>
            </a:xfrm>
            <a:custGeom>
              <a:avLst/>
              <a:gdLst>
                <a:gd name="T0" fmla="*/ 211 w 643"/>
                <a:gd name="T1" fmla="*/ 105 h 307"/>
                <a:gd name="T2" fmla="*/ 134 w 643"/>
                <a:gd name="T3" fmla="*/ 76 h 307"/>
                <a:gd name="T4" fmla="*/ 76 w 643"/>
                <a:gd name="T5" fmla="*/ 67 h 307"/>
                <a:gd name="T6" fmla="*/ 48 w 643"/>
                <a:gd name="T7" fmla="*/ 67 h 307"/>
                <a:gd name="T8" fmla="*/ 28 w 643"/>
                <a:gd name="T9" fmla="*/ 76 h 307"/>
                <a:gd name="T10" fmla="*/ 19 w 643"/>
                <a:gd name="T11" fmla="*/ 86 h 307"/>
                <a:gd name="T12" fmla="*/ 19 w 643"/>
                <a:gd name="T13" fmla="*/ 115 h 307"/>
                <a:gd name="T14" fmla="*/ 19 w 643"/>
                <a:gd name="T15" fmla="*/ 144 h 307"/>
                <a:gd name="T16" fmla="*/ 28 w 643"/>
                <a:gd name="T17" fmla="*/ 163 h 307"/>
                <a:gd name="T18" fmla="*/ 57 w 643"/>
                <a:gd name="T19" fmla="*/ 192 h 307"/>
                <a:gd name="T20" fmla="*/ 76 w 643"/>
                <a:gd name="T21" fmla="*/ 211 h 307"/>
                <a:gd name="T22" fmla="*/ 115 w 643"/>
                <a:gd name="T23" fmla="*/ 230 h 307"/>
                <a:gd name="T24" fmla="*/ 163 w 643"/>
                <a:gd name="T25" fmla="*/ 259 h 307"/>
                <a:gd name="T26" fmla="*/ 230 w 643"/>
                <a:gd name="T27" fmla="*/ 288 h 307"/>
                <a:gd name="T28" fmla="*/ 278 w 643"/>
                <a:gd name="T29" fmla="*/ 278 h 307"/>
                <a:gd name="T30" fmla="*/ 316 w 643"/>
                <a:gd name="T31" fmla="*/ 278 h 307"/>
                <a:gd name="T32" fmla="*/ 355 w 643"/>
                <a:gd name="T33" fmla="*/ 259 h 307"/>
                <a:gd name="T34" fmla="*/ 403 w 643"/>
                <a:gd name="T35" fmla="*/ 230 h 307"/>
                <a:gd name="T36" fmla="*/ 480 w 643"/>
                <a:gd name="T37" fmla="*/ 201 h 307"/>
                <a:gd name="T38" fmla="*/ 547 w 643"/>
                <a:gd name="T39" fmla="*/ 182 h 307"/>
                <a:gd name="T40" fmla="*/ 585 w 643"/>
                <a:gd name="T41" fmla="*/ 153 h 307"/>
                <a:gd name="T42" fmla="*/ 604 w 643"/>
                <a:gd name="T43" fmla="*/ 124 h 307"/>
                <a:gd name="T44" fmla="*/ 624 w 643"/>
                <a:gd name="T45" fmla="*/ 67 h 307"/>
                <a:gd name="T46" fmla="*/ 595 w 643"/>
                <a:gd name="T47" fmla="*/ 19 h 307"/>
                <a:gd name="T48" fmla="*/ 595 w 643"/>
                <a:gd name="T49" fmla="*/ 0 h 307"/>
                <a:gd name="T50" fmla="*/ 614 w 643"/>
                <a:gd name="T51" fmla="*/ 0 h 307"/>
                <a:gd name="T52" fmla="*/ 624 w 643"/>
                <a:gd name="T53" fmla="*/ 19 h 307"/>
                <a:gd name="T54" fmla="*/ 633 w 643"/>
                <a:gd name="T55" fmla="*/ 105 h 307"/>
                <a:gd name="T56" fmla="*/ 624 w 643"/>
                <a:gd name="T57" fmla="*/ 153 h 307"/>
                <a:gd name="T58" fmla="*/ 595 w 643"/>
                <a:gd name="T59" fmla="*/ 182 h 307"/>
                <a:gd name="T60" fmla="*/ 518 w 643"/>
                <a:gd name="T61" fmla="*/ 211 h 307"/>
                <a:gd name="T62" fmla="*/ 393 w 643"/>
                <a:gd name="T63" fmla="*/ 259 h 307"/>
                <a:gd name="T64" fmla="*/ 345 w 643"/>
                <a:gd name="T65" fmla="*/ 288 h 307"/>
                <a:gd name="T66" fmla="*/ 307 w 643"/>
                <a:gd name="T67" fmla="*/ 297 h 307"/>
                <a:gd name="T68" fmla="*/ 259 w 643"/>
                <a:gd name="T69" fmla="*/ 307 h 307"/>
                <a:gd name="T70" fmla="*/ 211 w 643"/>
                <a:gd name="T71" fmla="*/ 307 h 307"/>
                <a:gd name="T72" fmla="*/ 172 w 643"/>
                <a:gd name="T73" fmla="*/ 288 h 307"/>
                <a:gd name="T74" fmla="*/ 115 w 643"/>
                <a:gd name="T75" fmla="*/ 259 h 307"/>
                <a:gd name="T76" fmla="*/ 67 w 643"/>
                <a:gd name="T77" fmla="*/ 230 h 307"/>
                <a:gd name="T78" fmla="*/ 28 w 643"/>
                <a:gd name="T79" fmla="*/ 192 h 307"/>
                <a:gd name="T80" fmla="*/ 9 w 643"/>
                <a:gd name="T81" fmla="*/ 172 h 307"/>
                <a:gd name="T82" fmla="*/ 0 w 643"/>
                <a:gd name="T83" fmla="*/ 144 h 307"/>
                <a:gd name="T84" fmla="*/ 0 w 643"/>
                <a:gd name="T85" fmla="*/ 115 h 307"/>
                <a:gd name="T86" fmla="*/ 0 w 643"/>
                <a:gd name="T87" fmla="*/ 96 h 307"/>
                <a:gd name="T88" fmla="*/ 9 w 643"/>
                <a:gd name="T89" fmla="*/ 76 h 307"/>
                <a:gd name="T90" fmla="*/ 19 w 643"/>
                <a:gd name="T91" fmla="*/ 67 h 307"/>
                <a:gd name="T92" fmla="*/ 48 w 643"/>
                <a:gd name="T93" fmla="*/ 67 h 307"/>
                <a:gd name="T94" fmla="*/ 86 w 643"/>
                <a:gd name="T95" fmla="*/ 67 h 307"/>
                <a:gd name="T96" fmla="*/ 124 w 643"/>
                <a:gd name="T97" fmla="*/ 67 h 307"/>
                <a:gd name="T98" fmla="*/ 192 w 643"/>
                <a:gd name="T99" fmla="*/ 86 h 307"/>
                <a:gd name="T100" fmla="*/ 230 w 643"/>
                <a:gd name="T101" fmla="*/ 105 h 307"/>
                <a:gd name="T102" fmla="*/ 230 w 643"/>
                <a:gd name="T103" fmla="*/ 10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3" h="307">
                  <a:moveTo>
                    <a:pt x="220" y="105"/>
                  </a:moveTo>
                  <a:lnTo>
                    <a:pt x="220" y="105"/>
                  </a:lnTo>
                  <a:lnTo>
                    <a:pt x="211" y="105"/>
                  </a:lnTo>
                  <a:lnTo>
                    <a:pt x="172" y="86"/>
                  </a:lnTo>
                  <a:lnTo>
                    <a:pt x="153" y="86"/>
                  </a:lnTo>
                  <a:lnTo>
                    <a:pt x="134" y="76"/>
                  </a:lnTo>
                  <a:lnTo>
                    <a:pt x="115" y="76"/>
                  </a:lnTo>
                  <a:lnTo>
                    <a:pt x="96" y="67"/>
                  </a:lnTo>
                  <a:lnTo>
                    <a:pt x="76" y="67"/>
                  </a:lnTo>
                  <a:lnTo>
                    <a:pt x="67" y="67"/>
                  </a:lnTo>
                  <a:lnTo>
                    <a:pt x="57" y="67"/>
                  </a:lnTo>
                  <a:lnTo>
                    <a:pt x="48" y="67"/>
                  </a:lnTo>
                  <a:lnTo>
                    <a:pt x="3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96"/>
                  </a:lnTo>
                  <a:lnTo>
                    <a:pt x="19" y="10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24"/>
                  </a:lnTo>
                  <a:lnTo>
                    <a:pt x="19" y="144"/>
                  </a:lnTo>
                  <a:lnTo>
                    <a:pt x="28" y="153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38" y="172"/>
                  </a:lnTo>
                  <a:lnTo>
                    <a:pt x="48" y="182"/>
                  </a:lnTo>
                  <a:lnTo>
                    <a:pt x="57" y="192"/>
                  </a:lnTo>
                  <a:lnTo>
                    <a:pt x="57" y="201"/>
                  </a:lnTo>
                  <a:lnTo>
                    <a:pt x="67" y="211"/>
                  </a:lnTo>
                  <a:lnTo>
                    <a:pt x="76" y="211"/>
                  </a:lnTo>
                  <a:lnTo>
                    <a:pt x="86" y="220"/>
                  </a:lnTo>
                  <a:lnTo>
                    <a:pt x="96" y="230"/>
                  </a:lnTo>
                  <a:lnTo>
                    <a:pt x="115" y="230"/>
                  </a:lnTo>
                  <a:lnTo>
                    <a:pt x="124" y="240"/>
                  </a:lnTo>
                  <a:lnTo>
                    <a:pt x="144" y="249"/>
                  </a:lnTo>
                  <a:lnTo>
                    <a:pt x="163" y="259"/>
                  </a:lnTo>
                  <a:lnTo>
                    <a:pt x="172" y="268"/>
                  </a:lnTo>
                  <a:lnTo>
                    <a:pt x="201" y="278"/>
                  </a:lnTo>
                  <a:lnTo>
                    <a:pt x="230" y="288"/>
                  </a:lnTo>
                  <a:lnTo>
                    <a:pt x="249" y="288"/>
                  </a:lnTo>
                  <a:lnTo>
                    <a:pt x="259" y="288"/>
                  </a:lnTo>
                  <a:lnTo>
                    <a:pt x="278" y="278"/>
                  </a:lnTo>
                  <a:lnTo>
                    <a:pt x="288" y="278"/>
                  </a:lnTo>
                  <a:lnTo>
                    <a:pt x="297" y="278"/>
                  </a:lnTo>
                  <a:lnTo>
                    <a:pt x="316" y="278"/>
                  </a:lnTo>
                  <a:lnTo>
                    <a:pt x="326" y="268"/>
                  </a:lnTo>
                  <a:lnTo>
                    <a:pt x="336" y="268"/>
                  </a:lnTo>
                  <a:lnTo>
                    <a:pt x="355" y="259"/>
                  </a:lnTo>
                  <a:lnTo>
                    <a:pt x="374" y="249"/>
                  </a:lnTo>
                  <a:lnTo>
                    <a:pt x="384" y="240"/>
                  </a:lnTo>
                  <a:lnTo>
                    <a:pt x="403" y="230"/>
                  </a:lnTo>
                  <a:lnTo>
                    <a:pt x="432" y="220"/>
                  </a:lnTo>
                  <a:lnTo>
                    <a:pt x="460" y="211"/>
                  </a:lnTo>
                  <a:lnTo>
                    <a:pt x="480" y="201"/>
                  </a:lnTo>
                  <a:lnTo>
                    <a:pt x="508" y="192"/>
                  </a:lnTo>
                  <a:lnTo>
                    <a:pt x="528" y="182"/>
                  </a:lnTo>
                  <a:lnTo>
                    <a:pt x="547" y="182"/>
                  </a:lnTo>
                  <a:lnTo>
                    <a:pt x="556" y="172"/>
                  </a:lnTo>
                  <a:lnTo>
                    <a:pt x="576" y="163"/>
                  </a:lnTo>
                  <a:lnTo>
                    <a:pt x="585" y="153"/>
                  </a:lnTo>
                  <a:lnTo>
                    <a:pt x="595" y="144"/>
                  </a:lnTo>
                  <a:lnTo>
                    <a:pt x="604" y="134"/>
                  </a:lnTo>
                  <a:lnTo>
                    <a:pt x="604" y="124"/>
                  </a:lnTo>
                  <a:lnTo>
                    <a:pt x="614" y="96"/>
                  </a:lnTo>
                  <a:lnTo>
                    <a:pt x="614" y="86"/>
                  </a:lnTo>
                  <a:lnTo>
                    <a:pt x="624" y="67"/>
                  </a:lnTo>
                  <a:lnTo>
                    <a:pt x="614" y="48"/>
                  </a:lnTo>
                  <a:lnTo>
                    <a:pt x="604" y="38"/>
                  </a:lnTo>
                  <a:lnTo>
                    <a:pt x="595" y="1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5" y="0"/>
                  </a:lnTo>
                  <a:lnTo>
                    <a:pt x="604" y="0"/>
                  </a:lnTo>
                  <a:lnTo>
                    <a:pt x="604" y="0"/>
                  </a:lnTo>
                  <a:lnTo>
                    <a:pt x="614" y="0"/>
                  </a:lnTo>
                  <a:lnTo>
                    <a:pt x="614" y="0"/>
                  </a:lnTo>
                  <a:lnTo>
                    <a:pt x="614" y="9"/>
                  </a:lnTo>
                  <a:lnTo>
                    <a:pt x="624" y="19"/>
                  </a:lnTo>
                  <a:lnTo>
                    <a:pt x="633" y="38"/>
                  </a:lnTo>
                  <a:lnTo>
                    <a:pt x="643" y="67"/>
                  </a:lnTo>
                  <a:lnTo>
                    <a:pt x="633" y="105"/>
                  </a:lnTo>
                  <a:lnTo>
                    <a:pt x="633" y="124"/>
                  </a:lnTo>
                  <a:lnTo>
                    <a:pt x="624" y="134"/>
                  </a:lnTo>
                  <a:lnTo>
                    <a:pt x="624" y="153"/>
                  </a:lnTo>
                  <a:lnTo>
                    <a:pt x="614" y="163"/>
                  </a:lnTo>
                  <a:lnTo>
                    <a:pt x="604" y="172"/>
                  </a:lnTo>
                  <a:lnTo>
                    <a:pt x="595" y="182"/>
                  </a:lnTo>
                  <a:lnTo>
                    <a:pt x="556" y="201"/>
                  </a:lnTo>
                  <a:lnTo>
                    <a:pt x="537" y="211"/>
                  </a:lnTo>
                  <a:lnTo>
                    <a:pt x="518" y="211"/>
                  </a:lnTo>
                  <a:lnTo>
                    <a:pt x="460" y="230"/>
                  </a:lnTo>
                  <a:lnTo>
                    <a:pt x="412" y="249"/>
                  </a:lnTo>
                  <a:lnTo>
                    <a:pt x="393" y="259"/>
                  </a:lnTo>
                  <a:lnTo>
                    <a:pt x="384" y="268"/>
                  </a:lnTo>
                  <a:lnTo>
                    <a:pt x="364" y="278"/>
                  </a:lnTo>
                  <a:lnTo>
                    <a:pt x="345" y="288"/>
                  </a:lnTo>
                  <a:lnTo>
                    <a:pt x="336" y="297"/>
                  </a:lnTo>
                  <a:lnTo>
                    <a:pt x="316" y="297"/>
                  </a:lnTo>
                  <a:lnTo>
                    <a:pt x="307" y="297"/>
                  </a:lnTo>
                  <a:lnTo>
                    <a:pt x="288" y="307"/>
                  </a:lnTo>
                  <a:lnTo>
                    <a:pt x="278" y="307"/>
                  </a:lnTo>
                  <a:lnTo>
                    <a:pt x="259" y="307"/>
                  </a:lnTo>
                  <a:lnTo>
                    <a:pt x="240" y="307"/>
                  </a:lnTo>
                  <a:lnTo>
                    <a:pt x="220" y="307"/>
                  </a:lnTo>
                  <a:lnTo>
                    <a:pt x="211" y="307"/>
                  </a:lnTo>
                  <a:lnTo>
                    <a:pt x="201" y="297"/>
                  </a:lnTo>
                  <a:lnTo>
                    <a:pt x="182" y="297"/>
                  </a:lnTo>
                  <a:lnTo>
                    <a:pt x="172" y="288"/>
                  </a:lnTo>
                  <a:lnTo>
                    <a:pt x="153" y="278"/>
                  </a:lnTo>
                  <a:lnTo>
                    <a:pt x="134" y="268"/>
                  </a:lnTo>
                  <a:lnTo>
                    <a:pt x="115" y="259"/>
                  </a:lnTo>
                  <a:lnTo>
                    <a:pt x="105" y="249"/>
                  </a:lnTo>
                  <a:lnTo>
                    <a:pt x="86" y="240"/>
                  </a:lnTo>
                  <a:lnTo>
                    <a:pt x="67" y="230"/>
                  </a:lnTo>
                  <a:lnTo>
                    <a:pt x="57" y="220"/>
                  </a:lnTo>
                  <a:lnTo>
                    <a:pt x="48" y="211"/>
                  </a:lnTo>
                  <a:lnTo>
                    <a:pt x="28" y="19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9" y="172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0" y="144"/>
                  </a:lnTo>
                  <a:lnTo>
                    <a:pt x="0" y="134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9" y="8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9" y="76"/>
                  </a:lnTo>
                  <a:lnTo>
                    <a:pt x="19" y="67"/>
                  </a:lnTo>
                  <a:lnTo>
                    <a:pt x="28" y="67"/>
                  </a:lnTo>
                  <a:lnTo>
                    <a:pt x="38" y="67"/>
                  </a:lnTo>
                  <a:lnTo>
                    <a:pt x="48" y="67"/>
                  </a:lnTo>
                  <a:lnTo>
                    <a:pt x="57" y="57"/>
                  </a:lnTo>
                  <a:lnTo>
                    <a:pt x="76" y="67"/>
                  </a:lnTo>
                  <a:lnTo>
                    <a:pt x="86" y="67"/>
                  </a:lnTo>
                  <a:lnTo>
                    <a:pt x="96" y="67"/>
                  </a:lnTo>
                  <a:lnTo>
                    <a:pt x="105" y="67"/>
                  </a:lnTo>
                  <a:lnTo>
                    <a:pt x="124" y="67"/>
                  </a:lnTo>
                  <a:lnTo>
                    <a:pt x="153" y="76"/>
                  </a:lnTo>
                  <a:lnTo>
                    <a:pt x="172" y="86"/>
                  </a:lnTo>
                  <a:lnTo>
                    <a:pt x="192" y="86"/>
                  </a:lnTo>
                  <a:lnTo>
                    <a:pt x="211" y="96"/>
                  </a:lnTo>
                  <a:lnTo>
                    <a:pt x="230" y="105"/>
                  </a:lnTo>
                  <a:lnTo>
                    <a:pt x="230" y="105"/>
                  </a:lnTo>
                  <a:lnTo>
                    <a:pt x="230" y="105"/>
                  </a:lnTo>
                  <a:lnTo>
                    <a:pt x="230" y="105"/>
                  </a:lnTo>
                  <a:lnTo>
                    <a:pt x="230" y="105"/>
                  </a:lnTo>
                  <a:lnTo>
                    <a:pt x="220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1" name="Freeform 257"/>
            <p:cNvSpPr>
              <a:spLocks/>
            </p:cNvSpPr>
            <p:nvPr/>
          </p:nvSpPr>
          <p:spPr bwMode="auto">
            <a:xfrm>
              <a:off x="4041" y="3110"/>
              <a:ext cx="653" cy="317"/>
            </a:xfrm>
            <a:custGeom>
              <a:avLst/>
              <a:gdLst>
                <a:gd name="T0" fmla="*/ 538 w 653"/>
                <a:gd name="T1" fmla="*/ 202 h 317"/>
                <a:gd name="T2" fmla="*/ 586 w 653"/>
                <a:gd name="T3" fmla="*/ 192 h 317"/>
                <a:gd name="T4" fmla="*/ 605 w 653"/>
                <a:gd name="T5" fmla="*/ 163 h 317"/>
                <a:gd name="T6" fmla="*/ 634 w 653"/>
                <a:gd name="T7" fmla="*/ 106 h 317"/>
                <a:gd name="T8" fmla="*/ 586 w 653"/>
                <a:gd name="T9" fmla="*/ 48 h 317"/>
                <a:gd name="T10" fmla="*/ 547 w 653"/>
                <a:gd name="T11" fmla="*/ 19 h 317"/>
                <a:gd name="T12" fmla="*/ 499 w 653"/>
                <a:gd name="T13" fmla="*/ 10 h 317"/>
                <a:gd name="T14" fmla="*/ 432 w 653"/>
                <a:gd name="T15" fmla="*/ 38 h 317"/>
                <a:gd name="T16" fmla="*/ 336 w 653"/>
                <a:gd name="T17" fmla="*/ 96 h 317"/>
                <a:gd name="T18" fmla="*/ 307 w 653"/>
                <a:gd name="T19" fmla="*/ 115 h 317"/>
                <a:gd name="T20" fmla="*/ 279 w 653"/>
                <a:gd name="T21" fmla="*/ 115 h 317"/>
                <a:gd name="T22" fmla="*/ 221 w 653"/>
                <a:gd name="T23" fmla="*/ 115 h 317"/>
                <a:gd name="T24" fmla="*/ 87 w 653"/>
                <a:gd name="T25" fmla="*/ 106 h 317"/>
                <a:gd name="T26" fmla="*/ 39 w 653"/>
                <a:gd name="T27" fmla="*/ 115 h 317"/>
                <a:gd name="T28" fmla="*/ 19 w 653"/>
                <a:gd name="T29" fmla="*/ 134 h 317"/>
                <a:gd name="T30" fmla="*/ 19 w 653"/>
                <a:gd name="T31" fmla="*/ 154 h 317"/>
                <a:gd name="T32" fmla="*/ 19 w 653"/>
                <a:gd name="T33" fmla="*/ 173 h 317"/>
                <a:gd name="T34" fmla="*/ 48 w 653"/>
                <a:gd name="T35" fmla="*/ 211 h 317"/>
                <a:gd name="T36" fmla="*/ 77 w 653"/>
                <a:gd name="T37" fmla="*/ 240 h 317"/>
                <a:gd name="T38" fmla="*/ 144 w 653"/>
                <a:gd name="T39" fmla="*/ 269 h 317"/>
                <a:gd name="T40" fmla="*/ 221 w 653"/>
                <a:gd name="T41" fmla="*/ 298 h 317"/>
                <a:gd name="T42" fmla="*/ 259 w 653"/>
                <a:gd name="T43" fmla="*/ 298 h 317"/>
                <a:gd name="T44" fmla="*/ 317 w 653"/>
                <a:gd name="T45" fmla="*/ 278 h 317"/>
                <a:gd name="T46" fmla="*/ 375 w 653"/>
                <a:gd name="T47" fmla="*/ 250 h 317"/>
                <a:gd name="T48" fmla="*/ 432 w 653"/>
                <a:gd name="T49" fmla="*/ 221 h 317"/>
                <a:gd name="T50" fmla="*/ 471 w 653"/>
                <a:gd name="T51" fmla="*/ 211 h 317"/>
                <a:gd name="T52" fmla="*/ 480 w 653"/>
                <a:gd name="T53" fmla="*/ 221 h 317"/>
                <a:gd name="T54" fmla="*/ 471 w 653"/>
                <a:gd name="T55" fmla="*/ 230 h 317"/>
                <a:gd name="T56" fmla="*/ 423 w 653"/>
                <a:gd name="T57" fmla="*/ 240 h 317"/>
                <a:gd name="T58" fmla="*/ 355 w 653"/>
                <a:gd name="T59" fmla="*/ 278 h 317"/>
                <a:gd name="T60" fmla="*/ 298 w 653"/>
                <a:gd name="T61" fmla="*/ 307 h 317"/>
                <a:gd name="T62" fmla="*/ 259 w 653"/>
                <a:gd name="T63" fmla="*/ 317 h 317"/>
                <a:gd name="T64" fmla="*/ 211 w 653"/>
                <a:gd name="T65" fmla="*/ 317 h 317"/>
                <a:gd name="T66" fmla="*/ 163 w 653"/>
                <a:gd name="T67" fmla="*/ 298 h 317"/>
                <a:gd name="T68" fmla="*/ 106 w 653"/>
                <a:gd name="T69" fmla="*/ 269 h 317"/>
                <a:gd name="T70" fmla="*/ 58 w 653"/>
                <a:gd name="T71" fmla="*/ 240 h 317"/>
                <a:gd name="T72" fmla="*/ 19 w 653"/>
                <a:gd name="T73" fmla="*/ 202 h 317"/>
                <a:gd name="T74" fmla="*/ 10 w 653"/>
                <a:gd name="T75" fmla="*/ 173 h 317"/>
                <a:gd name="T76" fmla="*/ 0 w 653"/>
                <a:gd name="T77" fmla="*/ 144 h 317"/>
                <a:gd name="T78" fmla="*/ 10 w 653"/>
                <a:gd name="T79" fmla="*/ 125 h 317"/>
                <a:gd name="T80" fmla="*/ 29 w 653"/>
                <a:gd name="T81" fmla="*/ 106 h 317"/>
                <a:gd name="T82" fmla="*/ 77 w 653"/>
                <a:gd name="T83" fmla="*/ 86 h 317"/>
                <a:gd name="T84" fmla="*/ 211 w 653"/>
                <a:gd name="T85" fmla="*/ 96 h 317"/>
                <a:gd name="T86" fmla="*/ 269 w 653"/>
                <a:gd name="T87" fmla="*/ 106 h 317"/>
                <a:gd name="T88" fmla="*/ 307 w 653"/>
                <a:gd name="T89" fmla="*/ 86 h 317"/>
                <a:gd name="T90" fmla="*/ 403 w 653"/>
                <a:gd name="T91" fmla="*/ 38 h 317"/>
                <a:gd name="T92" fmla="*/ 471 w 653"/>
                <a:gd name="T93" fmla="*/ 10 h 317"/>
                <a:gd name="T94" fmla="*/ 528 w 653"/>
                <a:gd name="T95" fmla="*/ 10 h 317"/>
                <a:gd name="T96" fmla="*/ 576 w 653"/>
                <a:gd name="T97" fmla="*/ 29 h 317"/>
                <a:gd name="T98" fmla="*/ 634 w 653"/>
                <a:gd name="T99" fmla="*/ 67 h 317"/>
                <a:gd name="T100" fmla="*/ 643 w 653"/>
                <a:gd name="T101" fmla="*/ 134 h 317"/>
                <a:gd name="T102" fmla="*/ 615 w 653"/>
                <a:gd name="T103" fmla="*/ 173 h 317"/>
                <a:gd name="T104" fmla="*/ 576 w 653"/>
                <a:gd name="T105" fmla="*/ 202 h 317"/>
                <a:gd name="T106" fmla="*/ 528 w 653"/>
                <a:gd name="T107" fmla="*/ 211 h 317"/>
                <a:gd name="T108" fmla="*/ 490 w 653"/>
                <a:gd name="T109" fmla="*/ 211 h 317"/>
                <a:gd name="T110" fmla="*/ 490 w 653"/>
                <a:gd name="T111" fmla="*/ 20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3" h="317">
                  <a:moveTo>
                    <a:pt x="499" y="202"/>
                  </a:moveTo>
                  <a:lnTo>
                    <a:pt x="499" y="202"/>
                  </a:lnTo>
                  <a:lnTo>
                    <a:pt x="528" y="202"/>
                  </a:lnTo>
                  <a:lnTo>
                    <a:pt x="538" y="202"/>
                  </a:lnTo>
                  <a:lnTo>
                    <a:pt x="547" y="202"/>
                  </a:lnTo>
                  <a:lnTo>
                    <a:pt x="567" y="192"/>
                  </a:lnTo>
                  <a:lnTo>
                    <a:pt x="576" y="192"/>
                  </a:lnTo>
                  <a:lnTo>
                    <a:pt x="586" y="192"/>
                  </a:lnTo>
                  <a:lnTo>
                    <a:pt x="586" y="182"/>
                  </a:lnTo>
                  <a:lnTo>
                    <a:pt x="595" y="173"/>
                  </a:lnTo>
                  <a:lnTo>
                    <a:pt x="605" y="173"/>
                  </a:lnTo>
                  <a:lnTo>
                    <a:pt x="605" y="163"/>
                  </a:lnTo>
                  <a:lnTo>
                    <a:pt x="615" y="154"/>
                  </a:lnTo>
                  <a:lnTo>
                    <a:pt x="615" y="144"/>
                  </a:lnTo>
                  <a:lnTo>
                    <a:pt x="624" y="134"/>
                  </a:lnTo>
                  <a:lnTo>
                    <a:pt x="634" y="106"/>
                  </a:lnTo>
                  <a:lnTo>
                    <a:pt x="624" y="86"/>
                  </a:lnTo>
                  <a:lnTo>
                    <a:pt x="615" y="77"/>
                  </a:lnTo>
                  <a:lnTo>
                    <a:pt x="605" y="67"/>
                  </a:lnTo>
                  <a:lnTo>
                    <a:pt x="586" y="48"/>
                  </a:lnTo>
                  <a:lnTo>
                    <a:pt x="576" y="38"/>
                  </a:lnTo>
                  <a:lnTo>
                    <a:pt x="567" y="29"/>
                  </a:lnTo>
                  <a:lnTo>
                    <a:pt x="557" y="29"/>
                  </a:lnTo>
                  <a:lnTo>
                    <a:pt x="547" y="19"/>
                  </a:lnTo>
                  <a:lnTo>
                    <a:pt x="538" y="19"/>
                  </a:lnTo>
                  <a:lnTo>
                    <a:pt x="528" y="19"/>
                  </a:lnTo>
                  <a:lnTo>
                    <a:pt x="509" y="10"/>
                  </a:lnTo>
                  <a:lnTo>
                    <a:pt x="499" y="10"/>
                  </a:lnTo>
                  <a:lnTo>
                    <a:pt x="490" y="10"/>
                  </a:lnTo>
                  <a:lnTo>
                    <a:pt x="471" y="10"/>
                  </a:lnTo>
                  <a:lnTo>
                    <a:pt x="451" y="29"/>
                  </a:lnTo>
                  <a:lnTo>
                    <a:pt x="432" y="38"/>
                  </a:lnTo>
                  <a:lnTo>
                    <a:pt x="413" y="48"/>
                  </a:lnTo>
                  <a:lnTo>
                    <a:pt x="394" y="58"/>
                  </a:lnTo>
                  <a:lnTo>
                    <a:pt x="355" y="86"/>
                  </a:lnTo>
                  <a:lnTo>
                    <a:pt x="336" y="96"/>
                  </a:lnTo>
                  <a:lnTo>
                    <a:pt x="327" y="106"/>
                  </a:lnTo>
                  <a:lnTo>
                    <a:pt x="317" y="106"/>
                  </a:lnTo>
                  <a:lnTo>
                    <a:pt x="307" y="106"/>
                  </a:lnTo>
                  <a:lnTo>
                    <a:pt x="307" y="115"/>
                  </a:lnTo>
                  <a:lnTo>
                    <a:pt x="298" y="115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79" y="115"/>
                  </a:lnTo>
                  <a:lnTo>
                    <a:pt x="259" y="115"/>
                  </a:lnTo>
                  <a:lnTo>
                    <a:pt x="250" y="115"/>
                  </a:lnTo>
                  <a:lnTo>
                    <a:pt x="231" y="115"/>
                  </a:lnTo>
                  <a:lnTo>
                    <a:pt x="221" y="115"/>
                  </a:lnTo>
                  <a:lnTo>
                    <a:pt x="202" y="115"/>
                  </a:lnTo>
                  <a:lnTo>
                    <a:pt x="135" y="106"/>
                  </a:lnTo>
                  <a:lnTo>
                    <a:pt x="96" y="106"/>
                  </a:lnTo>
                  <a:lnTo>
                    <a:pt x="87" y="106"/>
                  </a:lnTo>
                  <a:lnTo>
                    <a:pt x="67" y="106"/>
                  </a:lnTo>
                  <a:lnTo>
                    <a:pt x="58" y="106"/>
                  </a:lnTo>
                  <a:lnTo>
                    <a:pt x="39" y="115"/>
                  </a:lnTo>
                  <a:lnTo>
                    <a:pt x="39" y="11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9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4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9" y="163"/>
                  </a:lnTo>
                  <a:lnTo>
                    <a:pt x="19" y="173"/>
                  </a:lnTo>
                  <a:lnTo>
                    <a:pt x="19" y="173"/>
                  </a:lnTo>
                  <a:lnTo>
                    <a:pt x="19" y="173"/>
                  </a:lnTo>
                  <a:lnTo>
                    <a:pt x="29" y="182"/>
                  </a:lnTo>
                  <a:lnTo>
                    <a:pt x="29" y="192"/>
                  </a:lnTo>
                  <a:lnTo>
                    <a:pt x="39" y="202"/>
                  </a:lnTo>
                  <a:lnTo>
                    <a:pt x="48" y="211"/>
                  </a:lnTo>
                  <a:lnTo>
                    <a:pt x="58" y="211"/>
                  </a:lnTo>
                  <a:lnTo>
                    <a:pt x="58" y="221"/>
                  </a:lnTo>
                  <a:lnTo>
                    <a:pt x="67" y="230"/>
                  </a:lnTo>
                  <a:lnTo>
                    <a:pt x="77" y="240"/>
                  </a:lnTo>
                  <a:lnTo>
                    <a:pt x="106" y="250"/>
                  </a:lnTo>
                  <a:lnTo>
                    <a:pt x="125" y="259"/>
                  </a:lnTo>
                  <a:lnTo>
                    <a:pt x="135" y="269"/>
                  </a:lnTo>
                  <a:lnTo>
                    <a:pt x="144" y="269"/>
                  </a:lnTo>
                  <a:lnTo>
                    <a:pt x="173" y="278"/>
                  </a:lnTo>
                  <a:lnTo>
                    <a:pt x="192" y="288"/>
                  </a:lnTo>
                  <a:lnTo>
                    <a:pt x="211" y="298"/>
                  </a:lnTo>
                  <a:lnTo>
                    <a:pt x="221" y="298"/>
                  </a:lnTo>
                  <a:lnTo>
                    <a:pt x="231" y="298"/>
                  </a:lnTo>
                  <a:lnTo>
                    <a:pt x="240" y="298"/>
                  </a:lnTo>
                  <a:lnTo>
                    <a:pt x="250" y="298"/>
                  </a:lnTo>
                  <a:lnTo>
                    <a:pt x="259" y="298"/>
                  </a:lnTo>
                  <a:lnTo>
                    <a:pt x="269" y="288"/>
                  </a:lnTo>
                  <a:lnTo>
                    <a:pt x="279" y="288"/>
                  </a:lnTo>
                  <a:lnTo>
                    <a:pt x="298" y="288"/>
                  </a:lnTo>
                  <a:lnTo>
                    <a:pt x="317" y="278"/>
                  </a:lnTo>
                  <a:lnTo>
                    <a:pt x="327" y="278"/>
                  </a:lnTo>
                  <a:lnTo>
                    <a:pt x="336" y="269"/>
                  </a:lnTo>
                  <a:lnTo>
                    <a:pt x="355" y="259"/>
                  </a:lnTo>
                  <a:lnTo>
                    <a:pt x="375" y="250"/>
                  </a:lnTo>
                  <a:lnTo>
                    <a:pt x="394" y="240"/>
                  </a:lnTo>
                  <a:lnTo>
                    <a:pt x="403" y="230"/>
                  </a:lnTo>
                  <a:lnTo>
                    <a:pt x="423" y="221"/>
                  </a:lnTo>
                  <a:lnTo>
                    <a:pt x="432" y="221"/>
                  </a:lnTo>
                  <a:lnTo>
                    <a:pt x="451" y="211"/>
                  </a:lnTo>
                  <a:lnTo>
                    <a:pt x="461" y="211"/>
                  </a:lnTo>
                  <a:lnTo>
                    <a:pt x="471" y="211"/>
                  </a:lnTo>
                  <a:lnTo>
                    <a:pt x="471" y="211"/>
                  </a:lnTo>
                  <a:lnTo>
                    <a:pt x="480" y="211"/>
                  </a:lnTo>
                  <a:lnTo>
                    <a:pt x="480" y="211"/>
                  </a:lnTo>
                  <a:lnTo>
                    <a:pt x="480" y="211"/>
                  </a:lnTo>
                  <a:lnTo>
                    <a:pt x="480" y="221"/>
                  </a:lnTo>
                  <a:lnTo>
                    <a:pt x="480" y="221"/>
                  </a:lnTo>
                  <a:lnTo>
                    <a:pt x="480" y="221"/>
                  </a:lnTo>
                  <a:lnTo>
                    <a:pt x="480" y="230"/>
                  </a:lnTo>
                  <a:lnTo>
                    <a:pt x="471" y="230"/>
                  </a:lnTo>
                  <a:lnTo>
                    <a:pt x="461" y="230"/>
                  </a:lnTo>
                  <a:lnTo>
                    <a:pt x="451" y="230"/>
                  </a:lnTo>
                  <a:lnTo>
                    <a:pt x="442" y="240"/>
                  </a:lnTo>
                  <a:lnTo>
                    <a:pt x="423" y="240"/>
                  </a:lnTo>
                  <a:lnTo>
                    <a:pt x="403" y="250"/>
                  </a:lnTo>
                  <a:lnTo>
                    <a:pt x="394" y="259"/>
                  </a:lnTo>
                  <a:lnTo>
                    <a:pt x="384" y="259"/>
                  </a:lnTo>
                  <a:lnTo>
                    <a:pt x="355" y="278"/>
                  </a:lnTo>
                  <a:lnTo>
                    <a:pt x="336" y="288"/>
                  </a:lnTo>
                  <a:lnTo>
                    <a:pt x="327" y="298"/>
                  </a:lnTo>
                  <a:lnTo>
                    <a:pt x="307" y="298"/>
                  </a:lnTo>
                  <a:lnTo>
                    <a:pt x="298" y="307"/>
                  </a:lnTo>
                  <a:lnTo>
                    <a:pt x="288" y="307"/>
                  </a:lnTo>
                  <a:lnTo>
                    <a:pt x="279" y="307"/>
                  </a:lnTo>
                  <a:lnTo>
                    <a:pt x="269" y="317"/>
                  </a:lnTo>
                  <a:lnTo>
                    <a:pt x="259" y="317"/>
                  </a:lnTo>
                  <a:lnTo>
                    <a:pt x="240" y="317"/>
                  </a:lnTo>
                  <a:lnTo>
                    <a:pt x="231" y="317"/>
                  </a:lnTo>
                  <a:lnTo>
                    <a:pt x="221" y="317"/>
                  </a:lnTo>
                  <a:lnTo>
                    <a:pt x="211" y="317"/>
                  </a:lnTo>
                  <a:lnTo>
                    <a:pt x="202" y="317"/>
                  </a:lnTo>
                  <a:lnTo>
                    <a:pt x="192" y="307"/>
                  </a:lnTo>
                  <a:lnTo>
                    <a:pt x="183" y="307"/>
                  </a:lnTo>
                  <a:lnTo>
                    <a:pt x="163" y="298"/>
                  </a:lnTo>
                  <a:lnTo>
                    <a:pt x="144" y="288"/>
                  </a:lnTo>
                  <a:lnTo>
                    <a:pt x="125" y="278"/>
                  </a:lnTo>
                  <a:lnTo>
                    <a:pt x="115" y="278"/>
                  </a:lnTo>
                  <a:lnTo>
                    <a:pt x="106" y="269"/>
                  </a:lnTo>
                  <a:lnTo>
                    <a:pt x="96" y="259"/>
                  </a:lnTo>
                  <a:lnTo>
                    <a:pt x="77" y="250"/>
                  </a:lnTo>
                  <a:lnTo>
                    <a:pt x="67" y="240"/>
                  </a:lnTo>
                  <a:lnTo>
                    <a:pt x="58" y="240"/>
                  </a:lnTo>
                  <a:lnTo>
                    <a:pt x="48" y="230"/>
                  </a:lnTo>
                  <a:lnTo>
                    <a:pt x="39" y="221"/>
                  </a:lnTo>
                  <a:lnTo>
                    <a:pt x="29" y="211"/>
                  </a:lnTo>
                  <a:lnTo>
                    <a:pt x="19" y="202"/>
                  </a:lnTo>
                  <a:lnTo>
                    <a:pt x="19" y="192"/>
                  </a:lnTo>
                  <a:lnTo>
                    <a:pt x="10" y="182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0" y="163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44"/>
                  </a:lnTo>
                  <a:lnTo>
                    <a:pt x="10" y="144"/>
                  </a:lnTo>
                  <a:lnTo>
                    <a:pt x="10" y="134"/>
                  </a:lnTo>
                  <a:lnTo>
                    <a:pt x="10" y="134"/>
                  </a:lnTo>
                  <a:lnTo>
                    <a:pt x="10" y="12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39" y="96"/>
                  </a:lnTo>
                  <a:lnTo>
                    <a:pt x="48" y="96"/>
                  </a:lnTo>
                  <a:lnTo>
                    <a:pt x="67" y="86"/>
                  </a:lnTo>
                  <a:lnTo>
                    <a:pt x="77" y="86"/>
                  </a:lnTo>
                  <a:lnTo>
                    <a:pt x="96" y="86"/>
                  </a:lnTo>
                  <a:lnTo>
                    <a:pt x="125" y="86"/>
                  </a:lnTo>
                  <a:lnTo>
                    <a:pt x="192" y="96"/>
                  </a:lnTo>
                  <a:lnTo>
                    <a:pt x="211" y="96"/>
                  </a:lnTo>
                  <a:lnTo>
                    <a:pt x="231" y="106"/>
                  </a:lnTo>
                  <a:lnTo>
                    <a:pt x="240" y="106"/>
                  </a:lnTo>
                  <a:lnTo>
                    <a:pt x="259" y="106"/>
                  </a:lnTo>
                  <a:lnTo>
                    <a:pt x="269" y="106"/>
                  </a:lnTo>
                  <a:lnTo>
                    <a:pt x="288" y="96"/>
                  </a:lnTo>
                  <a:lnTo>
                    <a:pt x="298" y="96"/>
                  </a:lnTo>
                  <a:lnTo>
                    <a:pt x="298" y="96"/>
                  </a:lnTo>
                  <a:lnTo>
                    <a:pt x="307" y="86"/>
                  </a:lnTo>
                  <a:lnTo>
                    <a:pt x="327" y="77"/>
                  </a:lnTo>
                  <a:lnTo>
                    <a:pt x="346" y="67"/>
                  </a:lnTo>
                  <a:lnTo>
                    <a:pt x="384" y="48"/>
                  </a:lnTo>
                  <a:lnTo>
                    <a:pt x="403" y="38"/>
                  </a:lnTo>
                  <a:lnTo>
                    <a:pt x="423" y="29"/>
                  </a:lnTo>
                  <a:lnTo>
                    <a:pt x="442" y="19"/>
                  </a:lnTo>
                  <a:lnTo>
                    <a:pt x="461" y="10"/>
                  </a:lnTo>
                  <a:lnTo>
                    <a:pt x="471" y="10"/>
                  </a:lnTo>
                  <a:lnTo>
                    <a:pt x="490" y="0"/>
                  </a:lnTo>
                  <a:lnTo>
                    <a:pt x="499" y="0"/>
                  </a:lnTo>
                  <a:lnTo>
                    <a:pt x="519" y="0"/>
                  </a:lnTo>
                  <a:lnTo>
                    <a:pt x="528" y="10"/>
                  </a:lnTo>
                  <a:lnTo>
                    <a:pt x="547" y="10"/>
                  </a:lnTo>
                  <a:lnTo>
                    <a:pt x="557" y="10"/>
                  </a:lnTo>
                  <a:lnTo>
                    <a:pt x="567" y="19"/>
                  </a:lnTo>
                  <a:lnTo>
                    <a:pt x="576" y="29"/>
                  </a:lnTo>
                  <a:lnTo>
                    <a:pt x="595" y="29"/>
                  </a:lnTo>
                  <a:lnTo>
                    <a:pt x="605" y="38"/>
                  </a:lnTo>
                  <a:lnTo>
                    <a:pt x="624" y="58"/>
                  </a:lnTo>
                  <a:lnTo>
                    <a:pt x="634" y="67"/>
                  </a:lnTo>
                  <a:lnTo>
                    <a:pt x="634" y="77"/>
                  </a:lnTo>
                  <a:lnTo>
                    <a:pt x="643" y="96"/>
                  </a:lnTo>
                  <a:lnTo>
                    <a:pt x="653" y="106"/>
                  </a:lnTo>
                  <a:lnTo>
                    <a:pt x="643" y="134"/>
                  </a:lnTo>
                  <a:lnTo>
                    <a:pt x="634" y="144"/>
                  </a:lnTo>
                  <a:lnTo>
                    <a:pt x="624" y="154"/>
                  </a:lnTo>
                  <a:lnTo>
                    <a:pt x="624" y="163"/>
                  </a:lnTo>
                  <a:lnTo>
                    <a:pt x="615" y="173"/>
                  </a:lnTo>
                  <a:lnTo>
                    <a:pt x="605" y="182"/>
                  </a:lnTo>
                  <a:lnTo>
                    <a:pt x="595" y="192"/>
                  </a:lnTo>
                  <a:lnTo>
                    <a:pt x="595" y="192"/>
                  </a:lnTo>
                  <a:lnTo>
                    <a:pt x="576" y="202"/>
                  </a:lnTo>
                  <a:lnTo>
                    <a:pt x="567" y="202"/>
                  </a:lnTo>
                  <a:lnTo>
                    <a:pt x="557" y="202"/>
                  </a:lnTo>
                  <a:lnTo>
                    <a:pt x="547" y="211"/>
                  </a:lnTo>
                  <a:lnTo>
                    <a:pt x="528" y="211"/>
                  </a:lnTo>
                  <a:lnTo>
                    <a:pt x="499" y="211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0" y="202"/>
                  </a:lnTo>
                  <a:lnTo>
                    <a:pt x="490" y="202"/>
                  </a:lnTo>
                  <a:lnTo>
                    <a:pt x="490" y="202"/>
                  </a:lnTo>
                  <a:lnTo>
                    <a:pt x="49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2" name="Freeform 258"/>
            <p:cNvSpPr>
              <a:spLocks/>
            </p:cNvSpPr>
            <p:nvPr/>
          </p:nvSpPr>
          <p:spPr bwMode="auto">
            <a:xfrm>
              <a:off x="4032" y="2832"/>
              <a:ext cx="576" cy="374"/>
            </a:xfrm>
            <a:custGeom>
              <a:avLst/>
              <a:gdLst>
                <a:gd name="T0" fmla="*/ 528 w 576"/>
                <a:gd name="T1" fmla="*/ 259 h 374"/>
                <a:gd name="T2" fmla="*/ 556 w 576"/>
                <a:gd name="T3" fmla="*/ 221 h 374"/>
                <a:gd name="T4" fmla="*/ 556 w 576"/>
                <a:gd name="T5" fmla="*/ 125 h 374"/>
                <a:gd name="T6" fmla="*/ 537 w 576"/>
                <a:gd name="T7" fmla="*/ 77 h 374"/>
                <a:gd name="T8" fmla="*/ 489 w 576"/>
                <a:gd name="T9" fmla="*/ 38 h 374"/>
                <a:gd name="T10" fmla="*/ 470 w 576"/>
                <a:gd name="T11" fmla="*/ 19 h 374"/>
                <a:gd name="T12" fmla="*/ 441 w 576"/>
                <a:gd name="T13" fmla="*/ 9 h 374"/>
                <a:gd name="T14" fmla="*/ 403 w 576"/>
                <a:gd name="T15" fmla="*/ 19 h 374"/>
                <a:gd name="T16" fmla="*/ 364 w 576"/>
                <a:gd name="T17" fmla="*/ 38 h 374"/>
                <a:gd name="T18" fmla="*/ 355 w 576"/>
                <a:gd name="T19" fmla="*/ 67 h 374"/>
                <a:gd name="T20" fmla="*/ 326 w 576"/>
                <a:gd name="T21" fmla="*/ 105 h 374"/>
                <a:gd name="T22" fmla="*/ 307 w 576"/>
                <a:gd name="T23" fmla="*/ 125 h 374"/>
                <a:gd name="T24" fmla="*/ 211 w 576"/>
                <a:gd name="T25" fmla="*/ 163 h 374"/>
                <a:gd name="T26" fmla="*/ 172 w 576"/>
                <a:gd name="T27" fmla="*/ 173 h 374"/>
                <a:gd name="T28" fmla="*/ 172 w 576"/>
                <a:gd name="T29" fmla="*/ 163 h 374"/>
                <a:gd name="T30" fmla="*/ 182 w 576"/>
                <a:gd name="T31" fmla="*/ 153 h 374"/>
                <a:gd name="T32" fmla="*/ 201 w 576"/>
                <a:gd name="T33" fmla="*/ 211 h 374"/>
                <a:gd name="T34" fmla="*/ 201 w 576"/>
                <a:gd name="T35" fmla="*/ 221 h 374"/>
                <a:gd name="T36" fmla="*/ 192 w 576"/>
                <a:gd name="T37" fmla="*/ 221 h 374"/>
                <a:gd name="T38" fmla="*/ 182 w 576"/>
                <a:gd name="T39" fmla="*/ 201 h 374"/>
                <a:gd name="T40" fmla="*/ 153 w 576"/>
                <a:gd name="T41" fmla="*/ 173 h 374"/>
                <a:gd name="T42" fmla="*/ 124 w 576"/>
                <a:gd name="T43" fmla="*/ 153 h 374"/>
                <a:gd name="T44" fmla="*/ 86 w 576"/>
                <a:gd name="T45" fmla="*/ 163 h 374"/>
                <a:gd name="T46" fmla="*/ 48 w 576"/>
                <a:gd name="T47" fmla="*/ 192 h 374"/>
                <a:gd name="T48" fmla="*/ 19 w 576"/>
                <a:gd name="T49" fmla="*/ 240 h 374"/>
                <a:gd name="T50" fmla="*/ 19 w 576"/>
                <a:gd name="T51" fmla="*/ 278 h 374"/>
                <a:gd name="T52" fmla="*/ 19 w 576"/>
                <a:gd name="T53" fmla="*/ 307 h 374"/>
                <a:gd name="T54" fmla="*/ 38 w 576"/>
                <a:gd name="T55" fmla="*/ 316 h 374"/>
                <a:gd name="T56" fmla="*/ 67 w 576"/>
                <a:gd name="T57" fmla="*/ 336 h 374"/>
                <a:gd name="T58" fmla="*/ 115 w 576"/>
                <a:gd name="T59" fmla="*/ 355 h 374"/>
                <a:gd name="T60" fmla="*/ 67 w 576"/>
                <a:gd name="T61" fmla="*/ 364 h 374"/>
                <a:gd name="T62" fmla="*/ 38 w 576"/>
                <a:gd name="T63" fmla="*/ 345 h 374"/>
                <a:gd name="T64" fmla="*/ 9 w 576"/>
                <a:gd name="T65" fmla="*/ 326 h 374"/>
                <a:gd name="T66" fmla="*/ 0 w 576"/>
                <a:gd name="T67" fmla="*/ 307 h 374"/>
                <a:gd name="T68" fmla="*/ 0 w 576"/>
                <a:gd name="T69" fmla="*/ 269 h 374"/>
                <a:gd name="T70" fmla="*/ 0 w 576"/>
                <a:gd name="T71" fmla="*/ 240 h 374"/>
                <a:gd name="T72" fmla="*/ 28 w 576"/>
                <a:gd name="T73" fmla="*/ 182 h 374"/>
                <a:gd name="T74" fmla="*/ 86 w 576"/>
                <a:gd name="T75" fmla="*/ 153 h 374"/>
                <a:gd name="T76" fmla="*/ 115 w 576"/>
                <a:gd name="T77" fmla="*/ 144 h 374"/>
                <a:gd name="T78" fmla="*/ 134 w 576"/>
                <a:gd name="T79" fmla="*/ 144 h 374"/>
                <a:gd name="T80" fmla="*/ 153 w 576"/>
                <a:gd name="T81" fmla="*/ 144 h 374"/>
                <a:gd name="T82" fmla="*/ 182 w 576"/>
                <a:gd name="T83" fmla="*/ 163 h 374"/>
                <a:gd name="T84" fmla="*/ 192 w 576"/>
                <a:gd name="T85" fmla="*/ 192 h 374"/>
                <a:gd name="T86" fmla="*/ 201 w 576"/>
                <a:gd name="T87" fmla="*/ 211 h 374"/>
                <a:gd name="T88" fmla="*/ 192 w 576"/>
                <a:gd name="T89" fmla="*/ 221 h 374"/>
                <a:gd name="T90" fmla="*/ 182 w 576"/>
                <a:gd name="T91" fmla="*/ 211 h 374"/>
                <a:gd name="T92" fmla="*/ 163 w 576"/>
                <a:gd name="T93" fmla="*/ 153 h 374"/>
                <a:gd name="T94" fmla="*/ 172 w 576"/>
                <a:gd name="T95" fmla="*/ 153 h 374"/>
                <a:gd name="T96" fmla="*/ 230 w 576"/>
                <a:gd name="T97" fmla="*/ 144 h 374"/>
                <a:gd name="T98" fmla="*/ 288 w 576"/>
                <a:gd name="T99" fmla="*/ 115 h 374"/>
                <a:gd name="T100" fmla="*/ 326 w 576"/>
                <a:gd name="T101" fmla="*/ 86 h 374"/>
                <a:gd name="T102" fmla="*/ 355 w 576"/>
                <a:gd name="T103" fmla="*/ 29 h 374"/>
                <a:gd name="T104" fmla="*/ 393 w 576"/>
                <a:gd name="T105" fmla="*/ 9 h 374"/>
                <a:gd name="T106" fmla="*/ 460 w 576"/>
                <a:gd name="T107" fmla="*/ 9 h 374"/>
                <a:gd name="T108" fmla="*/ 499 w 576"/>
                <a:gd name="T109" fmla="*/ 29 h 374"/>
                <a:gd name="T110" fmla="*/ 537 w 576"/>
                <a:gd name="T111" fmla="*/ 57 h 374"/>
                <a:gd name="T112" fmla="*/ 566 w 576"/>
                <a:gd name="T113" fmla="*/ 86 h 374"/>
                <a:gd name="T114" fmla="*/ 576 w 576"/>
                <a:gd name="T115" fmla="*/ 163 h 374"/>
                <a:gd name="T116" fmla="*/ 556 w 576"/>
                <a:gd name="T117" fmla="*/ 240 h 374"/>
                <a:gd name="T118" fmla="*/ 508 w 576"/>
                <a:gd name="T119" fmla="*/ 278 h 374"/>
                <a:gd name="T120" fmla="*/ 499 w 576"/>
                <a:gd name="T121" fmla="*/ 27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6" h="374">
                  <a:moveTo>
                    <a:pt x="499" y="269"/>
                  </a:moveTo>
                  <a:lnTo>
                    <a:pt x="499" y="269"/>
                  </a:lnTo>
                  <a:lnTo>
                    <a:pt x="518" y="269"/>
                  </a:lnTo>
                  <a:lnTo>
                    <a:pt x="528" y="259"/>
                  </a:lnTo>
                  <a:lnTo>
                    <a:pt x="537" y="249"/>
                  </a:lnTo>
                  <a:lnTo>
                    <a:pt x="547" y="240"/>
                  </a:lnTo>
                  <a:lnTo>
                    <a:pt x="547" y="230"/>
                  </a:lnTo>
                  <a:lnTo>
                    <a:pt x="556" y="221"/>
                  </a:lnTo>
                  <a:lnTo>
                    <a:pt x="556" y="211"/>
                  </a:lnTo>
                  <a:lnTo>
                    <a:pt x="556" y="192"/>
                  </a:lnTo>
                  <a:lnTo>
                    <a:pt x="556" y="163"/>
                  </a:lnTo>
                  <a:lnTo>
                    <a:pt x="556" y="125"/>
                  </a:lnTo>
                  <a:lnTo>
                    <a:pt x="556" y="115"/>
                  </a:lnTo>
                  <a:lnTo>
                    <a:pt x="547" y="96"/>
                  </a:lnTo>
                  <a:lnTo>
                    <a:pt x="547" y="86"/>
                  </a:lnTo>
                  <a:lnTo>
                    <a:pt x="537" y="77"/>
                  </a:lnTo>
                  <a:lnTo>
                    <a:pt x="528" y="67"/>
                  </a:lnTo>
                  <a:lnTo>
                    <a:pt x="508" y="57"/>
                  </a:lnTo>
                  <a:lnTo>
                    <a:pt x="508" y="4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80" y="29"/>
                  </a:lnTo>
                  <a:lnTo>
                    <a:pt x="480" y="29"/>
                  </a:lnTo>
                  <a:lnTo>
                    <a:pt x="470" y="19"/>
                  </a:lnTo>
                  <a:lnTo>
                    <a:pt x="460" y="19"/>
                  </a:lnTo>
                  <a:lnTo>
                    <a:pt x="451" y="19"/>
                  </a:lnTo>
                  <a:lnTo>
                    <a:pt x="451" y="19"/>
                  </a:lnTo>
                  <a:lnTo>
                    <a:pt x="441" y="9"/>
                  </a:lnTo>
                  <a:lnTo>
                    <a:pt x="432" y="9"/>
                  </a:lnTo>
                  <a:lnTo>
                    <a:pt x="422" y="9"/>
                  </a:lnTo>
                  <a:lnTo>
                    <a:pt x="412" y="9"/>
                  </a:lnTo>
                  <a:lnTo>
                    <a:pt x="403" y="19"/>
                  </a:lnTo>
                  <a:lnTo>
                    <a:pt x="384" y="19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64" y="38"/>
                  </a:lnTo>
                  <a:lnTo>
                    <a:pt x="364" y="38"/>
                  </a:lnTo>
                  <a:lnTo>
                    <a:pt x="364" y="48"/>
                  </a:lnTo>
                  <a:lnTo>
                    <a:pt x="355" y="57"/>
                  </a:lnTo>
                  <a:lnTo>
                    <a:pt x="355" y="67"/>
                  </a:lnTo>
                  <a:lnTo>
                    <a:pt x="345" y="77"/>
                  </a:lnTo>
                  <a:lnTo>
                    <a:pt x="345" y="86"/>
                  </a:lnTo>
                  <a:lnTo>
                    <a:pt x="336" y="96"/>
                  </a:lnTo>
                  <a:lnTo>
                    <a:pt x="326" y="105"/>
                  </a:lnTo>
                  <a:lnTo>
                    <a:pt x="326" y="115"/>
                  </a:lnTo>
                  <a:lnTo>
                    <a:pt x="316" y="115"/>
                  </a:lnTo>
                  <a:lnTo>
                    <a:pt x="307" y="125"/>
                  </a:lnTo>
                  <a:lnTo>
                    <a:pt x="307" y="125"/>
                  </a:lnTo>
                  <a:lnTo>
                    <a:pt x="288" y="134"/>
                  </a:lnTo>
                  <a:lnTo>
                    <a:pt x="268" y="144"/>
                  </a:lnTo>
                  <a:lnTo>
                    <a:pt x="230" y="163"/>
                  </a:lnTo>
                  <a:lnTo>
                    <a:pt x="211" y="163"/>
                  </a:lnTo>
                  <a:lnTo>
                    <a:pt x="211" y="163"/>
                  </a:lnTo>
                  <a:lnTo>
                    <a:pt x="211" y="163"/>
                  </a:lnTo>
                  <a:lnTo>
                    <a:pt x="201" y="173"/>
                  </a:lnTo>
                  <a:lnTo>
                    <a:pt x="172" y="173"/>
                  </a:lnTo>
                  <a:lnTo>
                    <a:pt x="172" y="173"/>
                  </a:lnTo>
                  <a:lnTo>
                    <a:pt x="172" y="173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82" y="163"/>
                  </a:lnTo>
                  <a:lnTo>
                    <a:pt x="182" y="153"/>
                  </a:lnTo>
                  <a:lnTo>
                    <a:pt x="182" y="153"/>
                  </a:lnTo>
                  <a:lnTo>
                    <a:pt x="182" y="153"/>
                  </a:lnTo>
                  <a:lnTo>
                    <a:pt x="182" y="153"/>
                  </a:lnTo>
                  <a:lnTo>
                    <a:pt x="182" y="163"/>
                  </a:lnTo>
                  <a:lnTo>
                    <a:pt x="201" y="211"/>
                  </a:lnTo>
                  <a:lnTo>
                    <a:pt x="201" y="211"/>
                  </a:lnTo>
                  <a:lnTo>
                    <a:pt x="201" y="211"/>
                  </a:lnTo>
                  <a:lnTo>
                    <a:pt x="201" y="211"/>
                  </a:lnTo>
                  <a:lnTo>
                    <a:pt x="201" y="221"/>
                  </a:lnTo>
                  <a:lnTo>
                    <a:pt x="201" y="221"/>
                  </a:lnTo>
                  <a:lnTo>
                    <a:pt x="201" y="221"/>
                  </a:lnTo>
                  <a:lnTo>
                    <a:pt x="192" y="221"/>
                  </a:lnTo>
                  <a:lnTo>
                    <a:pt x="192" y="221"/>
                  </a:lnTo>
                  <a:lnTo>
                    <a:pt x="192" y="221"/>
                  </a:lnTo>
                  <a:lnTo>
                    <a:pt x="192" y="221"/>
                  </a:lnTo>
                  <a:lnTo>
                    <a:pt x="182" y="211"/>
                  </a:lnTo>
                  <a:lnTo>
                    <a:pt x="182" y="201"/>
                  </a:lnTo>
                  <a:lnTo>
                    <a:pt x="172" y="192"/>
                  </a:lnTo>
                  <a:lnTo>
                    <a:pt x="172" y="182"/>
                  </a:lnTo>
                  <a:lnTo>
                    <a:pt x="163" y="173"/>
                  </a:lnTo>
                  <a:lnTo>
                    <a:pt x="153" y="173"/>
                  </a:lnTo>
                  <a:lnTo>
                    <a:pt x="144" y="163"/>
                  </a:lnTo>
                  <a:lnTo>
                    <a:pt x="144" y="163"/>
                  </a:lnTo>
                  <a:lnTo>
                    <a:pt x="134" y="153"/>
                  </a:lnTo>
                  <a:lnTo>
                    <a:pt x="124" y="153"/>
                  </a:lnTo>
                  <a:lnTo>
                    <a:pt x="115" y="153"/>
                  </a:lnTo>
                  <a:lnTo>
                    <a:pt x="105" y="153"/>
                  </a:lnTo>
                  <a:lnTo>
                    <a:pt x="96" y="163"/>
                  </a:lnTo>
                  <a:lnTo>
                    <a:pt x="86" y="163"/>
                  </a:lnTo>
                  <a:lnTo>
                    <a:pt x="76" y="163"/>
                  </a:lnTo>
                  <a:lnTo>
                    <a:pt x="67" y="173"/>
                  </a:lnTo>
                  <a:lnTo>
                    <a:pt x="57" y="182"/>
                  </a:lnTo>
                  <a:lnTo>
                    <a:pt x="48" y="192"/>
                  </a:lnTo>
                  <a:lnTo>
                    <a:pt x="38" y="201"/>
                  </a:lnTo>
                  <a:lnTo>
                    <a:pt x="28" y="221"/>
                  </a:lnTo>
                  <a:lnTo>
                    <a:pt x="19" y="230"/>
                  </a:lnTo>
                  <a:lnTo>
                    <a:pt x="19" y="240"/>
                  </a:lnTo>
                  <a:lnTo>
                    <a:pt x="19" y="249"/>
                  </a:lnTo>
                  <a:lnTo>
                    <a:pt x="9" y="269"/>
                  </a:lnTo>
                  <a:lnTo>
                    <a:pt x="9" y="278"/>
                  </a:lnTo>
                  <a:lnTo>
                    <a:pt x="19" y="278"/>
                  </a:lnTo>
                  <a:lnTo>
                    <a:pt x="19" y="288"/>
                  </a:lnTo>
                  <a:lnTo>
                    <a:pt x="19" y="297"/>
                  </a:lnTo>
                  <a:lnTo>
                    <a:pt x="19" y="297"/>
                  </a:lnTo>
                  <a:lnTo>
                    <a:pt x="19" y="307"/>
                  </a:lnTo>
                  <a:lnTo>
                    <a:pt x="28" y="307"/>
                  </a:lnTo>
                  <a:lnTo>
                    <a:pt x="28" y="316"/>
                  </a:lnTo>
                  <a:lnTo>
                    <a:pt x="28" y="316"/>
                  </a:lnTo>
                  <a:lnTo>
                    <a:pt x="38" y="316"/>
                  </a:lnTo>
                  <a:lnTo>
                    <a:pt x="38" y="326"/>
                  </a:lnTo>
                  <a:lnTo>
                    <a:pt x="48" y="326"/>
                  </a:lnTo>
                  <a:lnTo>
                    <a:pt x="48" y="336"/>
                  </a:lnTo>
                  <a:lnTo>
                    <a:pt x="67" y="336"/>
                  </a:lnTo>
                  <a:lnTo>
                    <a:pt x="86" y="345"/>
                  </a:lnTo>
                  <a:lnTo>
                    <a:pt x="115" y="355"/>
                  </a:lnTo>
                  <a:lnTo>
                    <a:pt x="115" y="355"/>
                  </a:lnTo>
                  <a:lnTo>
                    <a:pt x="115" y="355"/>
                  </a:lnTo>
                  <a:lnTo>
                    <a:pt x="115" y="364"/>
                  </a:lnTo>
                  <a:lnTo>
                    <a:pt x="115" y="364"/>
                  </a:lnTo>
                  <a:lnTo>
                    <a:pt x="76" y="374"/>
                  </a:lnTo>
                  <a:lnTo>
                    <a:pt x="67" y="364"/>
                  </a:lnTo>
                  <a:lnTo>
                    <a:pt x="57" y="364"/>
                  </a:lnTo>
                  <a:lnTo>
                    <a:pt x="48" y="355"/>
                  </a:lnTo>
                  <a:lnTo>
                    <a:pt x="38" y="355"/>
                  </a:lnTo>
                  <a:lnTo>
                    <a:pt x="38" y="345"/>
                  </a:lnTo>
                  <a:lnTo>
                    <a:pt x="28" y="345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9" y="326"/>
                  </a:lnTo>
                  <a:lnTo>
                    <a:pt x="9" y="326"/>
                  </a:lnTo>
                  <a:lnTo>
                    <a:pt x="9" y="316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0" y="297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69"/>
                  </a:lnTo>
                  <a:lnTo>
                    <a:pt x="0" y="269"/>
                  </a:lnTo>
                  <a:lnTo>
                    <a:pt x="0" y="259"/>
                  </a:lnTo>
                  <a:lnTo>
                    <a:pt x="0" y="249"/>
                  </a:lnTo>
                  <a:lnTo>
                    <a:pt x="0" y="240"/>
                  </a:lnTo>
                  <a:lnTo>
                    <a:pt x="9" y="230"/>
                  </a:lnTo>
                  <a:lnTo>
                    <a:pt x="19" y="211"/>
                  </a:lnTo>
                  <a:lnTo>
                    <a:pt x="19" y="201"/>
                  </a:lnTo>
                  <a:lnTo>
                    <a:pt x="28" y="182"/>
                  </a:lnTo>
                  <a:lnTo>
                    <a:pt x="48" y="173"/>
                  </a:lnTo>
                  <a:lnTo>
                    <a:pt x="57" y="163"/>
                  </a:lnTo>
                  <a:lnTo>
                    <a:pt x="67" y="153"/>
                  </a:lnTo>
                  <a:lnTo>
                    <a:pt x="86" y="153"/>
                  </a:lnTo>
                  <a:lnTo>
                    <a:pt x="96" y="144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15" y="144"/>
                  </a:lnTo>
                  <a:lnTo>
                    <a:pt x="124" y="144"/>
                  </a:lnTo>
                  <a:lnTo>
                    <a:pt x="124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44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63" y="153"/>
                  </a:lnTo>
                  <a:lnTo>
                    <a:pt x="172" y="153"/>
                  </a:lnTo>
                  <a:lnTo>
                    <a:pt x="172" y="163"/>
                  </a:lnTo>
                  <a:lnTo>
                    <a:pt x="182" y="163"/>
                  </a:lnTo>
                  <a:lnTo>
                    <a:pt x="182" y="173"/>
                  </a:lnTo>
                  <a:lnTo>
                    <a:pt x="192" y="18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201" y="211"/>
                  </a:lnTo>
                  <a:lnTo>
                    <a:pt x="201" y="211"/>
                  </a:lnTo>
                  <a:lnTo>
                    <a:pt x="201" y="211"/>
                  </a:lnTo>
                  <a:lnTo>
                    <a:pt x="201" y="211"/>
                  </a:lnTo>
                  <a:lnTo>
                    <a:pt x="201" y="221"/>
                  </a:lnTo>
                  <a:lnTo>
                    <a:pt x="201" y="221"/>
                  </a:lnTo>
                  <a:lnTo>
                    <a:pt x="201" y="221"/>
                  </a:lnTo>
                  <a:lnTo>
                    <a:pt x="192" y="221"/>
                  </a:lnTo>
                  <a:lnTo>
                    <a:pt x="192" y="221"/>
                  </a:lnTo>
                  <a:lnTo>
                    <a:pt x="192" y="221"/>
                  </a:lnTo>
                  <a:lnTo>
                    <a:pt x="192" y="221"/>
                  </a:lnTo>
                  <a:lnTo>
                    <a:pt x="182" y="211"/>
                  </a:lnTo>
                  <a:lnTo>
                    <a:pt x="163" y="163"/>
                  </a:lnTo>
                  <a:lnTo>
                    <a:pt x="163" y="163"/>
                  </a:lnTo>
                  <a:lnTo>
                    <a:pt x="163" y="153"/>
                  </a:lnTo>
                  <a:lnTo>
                    <a:pt x="163" y="153"/>
                  </a:lnTo>
                  <a:lnTo>
                    <a:pt x="172" y="153"/>
                  </a:lnTo>
                  <a:lnTo>
                    <a:pt x="172" y="153"/>
                  </a:lnTo>
                  <a:lnTo>
                    <a:pt x="172" y="153"/>
                  </a:lnTo>
                  <a:lnTo>
                    <a:pt x="172" y="153"/>
                  </a:lnTo>
                  <a:lnTo>
                    <a:pt x="201" y="153"/>
                  </a:lnTo>
                  <a:lnTo>
                    <a:pt x="201" y="153"/>
                  </a:lnTo>
                  <a:lnTo>
                    <a:pt x="211" y="153"/>
                  </a:lnTo>
                  <a:lnTo>
                    <a:pt x="230" y="144"/>
                  </a:lnTo>
                  <a:lnTo>
                    <a:pt x="268" y="134"/>
                  </a:lnTo>
                  <a:lnTo>
                    <a:pt x="278" y="125"/>
                  </a:lnTo>
                  <a:lnTo>
                    <a:pt x="288" y="125"/>
                  </a:lnTo>
                  <a:lnTo>
                    <a:pt x="288" y="115"/>
                  </a:lnTo>
                  <a:lnTo>
                    <a:pt x="307" y="105"/>
                  </a:lnTo>
                  <a:lnTo>
                    <a:pt x="307" y="105"/>
                  </a:lnTo>
                  <a:lnTo>
                    <a:pt x="316" y="96"/>
                  </a:lnTo>
                  <a:lnTo>
                    <a:pt x="326" y="86"/>
                  </a:lnTo>
                  <a:lnTo>
                    <a:pt x="326" y="77"/>
                  </a:lnTo>
                  <a:lnTo>
                    <a:pt x="336" y="67"/>
                  </a:lnTo>
                  <a:lnTo>
                    <a:pt x="345" y="38"/>
                  </a:lnTo>
                  <a:lnTo>
                    <a:pt x="355" y="29"/>
                  </a:lnTo>
                  <a:lnTo>
                    <a:pt x="355" y="29"/>
                  </a:lnTo>
                  <a:lnTo>
                    <a:pt x="364" y="19"/>
                  </a:lnTo>
                  <a:lnTo>
                    <a:pt x="374" y="19"/>
                  </a:lnTo>
                  <a:lnTo>
                    <a:pt x="393" y="9"/>
                  </a:lnTo>
                  <a:lnTo>
                    <a:pt x="403" y="0"/>
                  </a:lnTo>
                  <a:lnTo>
                    <a:pt x="422" y="0"/>
                  </a:lnTo>
                  <a:lnTo>
                    <a:pt x="441" y="0"/>
                  </a:lnTo>
                  <a:lnTo>
                    <a:pt x="460" y="9"/>
                  </a:lnTo>
                  <a:lnTo>
                    <a:pt x="470" y="9"/>
                  </a:lnTo>
                  <a:lnTo>
                    <a:pt x="470" y="9"/>
                  </a:lnTo>
                  <a:lnTo>
                    <a:pt x="489" y="19"/>
                  </a:lnTo>
                  <a:lnTo>
                    <a:pt x="499" y="29"/>
                  </a:lnTo>
                  <a:lnTo>
                    <a:pt x="508" y="38"/>
                  </a:lnTo>
                  <a:lnTo>
                    <a:pt x="518" y="48"/>
                  </a:lnTo>
                  <a:lnTo>
                    <a:pt x="528" y="48"/>
                  </a:lnTo>
                  <a:lnTo>
                    <a:pt x="537" y="57"/>
                  </a:lnTo>
                  <a:lnTo>
                    <a:pt x="537" y="57"/>
                  </a:lnTo>
                  <a:lnTo>
                    <a:pt x="547" y="67"/>
                  </a:lnTo>
                  <a:lnTo>
                    <a:pt x="556" y="77"/>
                  </a:lnTo>
                  <a:lnTo>
                    <a:pt x="566" y="86"/>
                  </a:lnTo>
                  <a:lnTo>
                    <a:pt x="566" y="105"/>
                  </a:lnTo>
                  <a:lnTo>
                    <a:pt x="566" y="125"/>
                  </a:lnTo>
                  <a:lnTo>
                    <a:pt x="576" y="144"/>
                  </a:lnTo>
                  <a:lnTo>
                    <a:pt x="576" y="163"/>
                  </a:lnTo>
                  <a:lnTo>
                    <a:pt x="576" y="192"/>
                  </a:lnTo>
                  <a:lnTo>
                    <a:pt x="566" y="211"/>
                  </a:lnTo>
                  <a:lnTo>
                    <a:pt x="566" y="230"/>
                  </a:lnTo>
                  <a:lnTo>
                    <a:pt x="556" y="240"/>
                  </a:lnTo>
                  <a:lnTo>
                    <a:pt x="547" y="249"/>
                  </a:lnTo>
                  <a:lnTo>
                    <a:pt x="537" y="259"/>
                  </a:lnTo>
                  <a:lnTo>
                    <a:pt x="518" y="269"/>
                  </a:lnTo>
                  <a:lnTo>
                    <a:pt x="508" y="278"/>
                  </a:lnTo>
                  <a:lnTo>
                    <a:pt x="508" y="278"/>
                  </a:lnTo>
                  <a:lnTo>
                    <a:pt x="499" y="278"/>
                  </a:lnTo>
                  <a:lnTo>
                    <a:pt x="499" y="278"/>
                  </a:lnTo>
                  <a:lnTo>
                    <a:pt x="499" y="278"/>
                  </a:lnTo>
                  <a:lnTo>
                    <a:pt x="499" y="278"/>
                  </a:lnTo>
                  <a:lnTo>
                    <a:pt x="499" y="278"/>
                  </a:lnTo>
                  <a:lnTo>
                    <a:pt x="499" y="2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3" name="Freeform 259"/>
            <p:cNvSpPr>
              <a:spLocks/>
            </p:cNvSpPr>
            <p:nvPr/>
          </p:nvSpPr>
          <p:spPr bwMode="auto">
            <a:xfrm>
              <a:off x="4272" y="3072"/>
              <a:ext cx="19" cy="67"/>
            </a:xfrm>
            <a:custGeom>
              <a:avLst/>
              <a:gdLst>
                <a:gd name="T0" fmla="*/ 9 w 19"/>
                <a:gd name="T1" fmla="*/ 0 h 67"/>
                <a:gd name="T2" fmla="*/ 9 w 19"/>
                <a:gd name="T3" fmla="*/ 0 h 67"/>
                <a:gd name="T4" fmla="*/ 9 w 19"/>
                <a:gd name="T5" fmla="*/ 19 h 67"/>
                <a:gd name="T6" fmla="*/ 19 w 19"/>
                <a:gd name="T7" fmla="*/ 38 h 67"/>
                <a:gd name="T8" fmla="*/ 19 w 19"/>
                <a:gd name="T9" fmla="*/ 48 h 67"/>
                <a:gd name="T10" fmla="*/ 19 w 19"/>
                <a:gd name="T11" fmla="*/ 67 h 67"/>
                <a:gd name="T12" fmla="*/ 19 w 19"/>
                <a:gd name="T13" fmla="*/ 67 h 67"/>
                <a:gd name="T14" fmla="*/ 19 w 19"/>
                <a:gd name="T15" fmla="*/ 67 h 67"/>
                <a:gd name="T16" fmla="*/ 19 w 19"/>
                <a:gd name="T17" fmla="*/ 67 h 67"/>
                <a:gd name="T18" fmla="*/ 19 w 19"/>
                <a:gd name="T19" fmla="*/ 67 h 67"/>
                <a:gd name="T20" fmla="*/ 19 w 19"/>
                <a:gd name="T21" fmla="*/ 67 h 67"/>
                <a:gd name="T22" fmla="*/ 19 w 19"/>
                <a:gd name="T23" fmla="*/ 67 h 67"/>
                <a:gd name="T24" fmla="*/ 19 w 19"/>
                <a:gd name="T25" fmla="*/ 67 h 67"/>
                <a:gd name="T26" fmla="*/ 9 w 19"/>
                <a:gd name="T27" fmla="*/ 67 h 67"/>
                <a:gd name="T28" fmla="*/ 9 w 19"/>
                <a:gd name="T29" fmla="*/ 67 h 67"/>
                <a:gd name="T30" fmla="*/ 9 w 19"/>
                <a:gd name="T31" fmla="*/ 48 h 67"/>
                <a:gd name="T32" fmla="*/ 9 w 19"/>
                <a:gd name="T33" fmla="*/ 48 h 67"/>
                <a:gd name="T34" fmla="*/ 9 w 19"/>
                <a:gd name="T35" fmla="*/ 38 h 67"/>
                <a:gd name="T36" fmla="*/ 9 w 19"/>
                <a:gd name="T37" fmla="*/ 19 h 67"/>
                <a:gd name="T38" fmla="*/ 9 w 19"/>
                <a:gd name="T39" fmla="*/ 9 h 67"/>
                <a:gd name="T40" fmla="*/ 0 w 19"/>
                <a:gd name="T41" fmla="*/ 9 h 67"/>
                <a:gd name="T42" fmla="*/ 0 w 19"/>
                <a:gd name="T43" fmla="*/ 0 h 67"/>
                <a:gd name="T44" fmla="*/ 0 w 19"/>
                <a:gd name="T45" fmla="*/ 0 h 67"/>
                <a:gd name="T46" fmla="*/ 0 w 19"/>
                <a:gd name="T47" fmla="*/ 0 h 67"/>
                <a:gd name="T48" fmla="*/ 9 w 19"/>
                <a:gd name="T49" fmla="*/ 0 h 67"/>
                <a:gd name="T50" fmla="*/ 9 w 19"/>
                <a:gd name="T51" fmla="*/ 0 h 67"/>
                <a:gd name="T52" fmla="*/ 9 w 19"/>
                <a:gd name="T5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67">
                  <a:moveTo>
                    <a:pt x="9" y="0"/>
                  </a:moveTo>
                  <a:lnTo>
                    <a:pt x="9" y="0"/>
                  </a:lnTo>
                  <a:lnTo>
                    <a:pt x="9" y="19"/>
                  </a:lnTo>
                  <a:lnTo>
                    <a:pt x="19" y="38"/>
                  </a:lnTo>
                  <a:lnTo>
                    <a:pt x="19" y="48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38"/>
                  </a:lnTo>
                  <a:lnTo>
                    <a:pt x="9" y="19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4" name="Freeform 260"/>
            <p:cNvSpPr>
              <a:spLocks/>
            </p:cNvSpPr>
            <p:nvPr/>
          </p:nvSpPr>
          <p:spPr bwMode="auto">
            <a:xfrm>
              <a:off x="4281" y="3072"/>
              <a:ext cx="39" cy="96"/>
            </a:xfrm>
            <a:custGeom>
              <a:avLst/>
              <a:gdLst>
                <a:gd name="T0" fmla="*/ 10 w 39"/>
                <a:gd name="T1" fmla="*/ 0 h 96"/>
                <a:gd name="T2" fmla="*/ 10 w 39"/>
                <a:gd name="T3" fmla="*/ 0 h 96"/>
                <a:gd name="T4" fmla="*/ 19 w 39"/>
                <a:gd name="T5" fmla="*/ 9 h 96"/>
                <a:gd name="T6" fmla="*/ 19 w 39"/>
                <a:gd name="T7" fmla="*/ 19 h 96"/>
                <a:gd name="T8" fmla="*/ 29 w 39"/>
                <a:gd name="T9" fmla="*/ 29 h 96"/>
                <a:gd name="T10" fmla="*/ 29 w 39"/>
                <a:gd name="T11" fmla="*/ 38 h 96"/>
                <a:gd name="T12" fmla="*/ 29 w 39"/>
                <a:gd name="T13" fmla="*/ 48 h 96"/>
                <a:gd name="T14" fmla="*/ 29 w 39"/>
                <a:gd name="T15" fmla="*/ 57 h 96"/>
                <a:gd name="T16" fmla="*/ 39 w 39"/>
                <a:gd name="T17" fmla="*/ 67 h 96"/>
                <a:gd name="T18" fmla="*/ 39 w 39"/>
                <a:gd name="T19" fmla="*/ 67 h 96"/>
                <a:gd name="T20" fmla="*/ 39 w 39"/>
                <a:gd name="T21" fmla="*/ 86 h 96"/>
                <a:gd name="T22" fmla="*/ 39 w 39"/>
                <a:gd name="T23" fmla="*/ 86 h 96"/>
                <a:gd name="T24" fmla="*/ 29 w 39"/>
                <a:gd name="T25" fmla="*/ 86 h 96"/>
                <a:gd name="T26" fmla="*/ 29 w 39"/>
                <a:gd name="T27" fmla="*/ 96 h 96"/>
                <a:gd name="T28" fmla="*/ 29 w 39"/>
                <a:gd name="T29" fmla="*/ 96 h 96"/>
                <a:gd name="T30" fmla="*/ 29 w 39"/>
                <a:gd name="T31" fmla="*/ 96 h 96"/>
                <a:gd name="T32" fmla="*/ 29 w 39"/>
                <a:gd name="T33" fmla="*/ 96 h 96"/>
                <a:gd name="T34" fmla="*/ 19 w 39"/>
                <a:gd name="T35" fmla="*/ 96 h 96"/>
                <a:gd name="T36" fmla="*/ 19 w 39"/>
                <a:gd name="T37" fmla="*/ 86 h 96"/>
                <a:gd name="T38" fmla="*/ 19 w 39"/>
                <a:gd name="T39" fmla="*/ 86 h 96"/>
                <a:gd name="T40" fmla="*/ 19 w 39"/>
                <a:gd name="T41" fmla="*/ 76 h 96"/>
                <a:gd name="T42" fmla="*/ 19 w 39"/>
                <a:gd name="T43" fmla="*/ 57 h 96"/>
                <a:gd name="T44" fmla="*/ 19 w 39"/>
                <a:gd name="T45" fmla="*/ 48 h 96"/>
                <a:gd name="T46" fmla="*/ 19 w 39"/>
                <a:gd name="T47" fmla="*/ 38 h 96"/>
                <a:gd name="T48" fmla="*/ 19 w 39"/>
                <a:gd name="T49" fmla="*/ 29 h 96"/>
                <a:gd name="T50" fmla="*/ 10 w 39"/>
                <a:gd name="T51" fmla="*/ 19 h 96"/>
                <a:gd name="T52" fmla="*/ 10 w 39"/>
                <a:gd name="T53" fmla="*/ 19 h 96"/>
                <a:gd name="T54" fmla="*/ 0 w 39"/>
                <a:gd name="T55" fmla="*/ 9 h 96"/>
                <a:gd name="T56" fmla="*/ 0 w 39"/>
                <a:gd name="T57" fmla="*/ 9 h 96"/>
                <a:gd name="T58" fmla="*/ 0 w 39"/>
                <a:gd name="T59" fmla="*/ 0 h 96"/>
                <a:gd name="T60" fmla="*/ 0 w 39"/>
                <a:gd name="T61" fmla="*/ 0 h 96"/>
                <a:gd name="T62" fmla="*/ 10 w 39"/>
                <a:gd name="T63" fmla="*/ 0 h 96"/>
                <a:gd name="T64" fmla="*/ 10 w 39"/>
                <a:gd name="T65" fmla="*/ 0 h 96"/>
                <a:gd name="T66" fmla="*/ 10 w 39"/>
                <a:gd name="T67" fmla="*/ 0 h 96"/>
                <a:gd name="T68" fmla="*/ 10 w 39"/>
                <a:gd name="T69" fmla="*/ 0 h 96"/>
                <a:gd name="T70" fmla="*/ 10 w 39"/>
                <a:gd name="T7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96">
                  <a:moveTo>
                    <a:pt x="10" y="0"/>
                  </a:moveTo>
                  <a:lnTo>
                    <a:pt x="10" y="0"/>
                  </a:lnTo>
                  <a:lnTo>
                    <a:pt x="19" y="9"/>
                  </a:lnTo>
                  <a:lnTo>
                    <a:pt x="19" y="19"/>
                  </a:lnTo>
                  <a:lnTo>
                    <a:pt x="29" y="29"/>
                  </a:lnTo>
                  <a:lnTo>
                    <a:pt x="29" y="38"/>
                  </a:lnTo>
                  <a:lnTo>
                    <a:pt x="29" y="48"/>
                  </a:lnTo>
                  <a:lnTo>
                    <a:pt x="29" y="5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29" y="8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19" y="9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76"/>
                  </a:lnTo>
                  <a:lnTo>
                    <a:pt x="19" y="57"/>
                  </a:lnTo>
                  <a:lnTo>
                    <a:pt x="19" y="48"/>
                  </a:lnTo>
                  <a:lnTo>
                    <a:pt x="19" y="38"/>
                  </a:lnTo>
                  <a:lnTo>
                    <a:pt x="19" y="2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5" name="Freeform 261"/>
            <p:cNvSpPr>
              <a:spLocks/>
            </p:cNvSpPr>
            <p:nvPr/>
          </p:nvSpPr>
          <p:spPr bwMode="auto">
            <a:xfrm>
              <a:off x="4444" y="2976"/>
              <a:ext cx="39" cy="125"/>
            </a:xfrm>
            <a:custGeom>
              <a:avLst/>
              <a:gdLst>
                <a:gd name="T0" fmla="*/ 20 w 39"/>
                <a:gd name="T1" fmla="*/ 0 h 125"/>
                <a:gd name="T2" fmla="*/ 20 w 39"/>
                <a:gd name="T3" fmla="*/ 0 h 125"/>
                <a:gd name="T4" fmla="*/ 20 w 39"/>
                <a:gd name="T5" fmla="*/ 19 h 125"/>
                <a:gd name="T6" fmla="*/ 29 w 39"/>
                <a:gd name="T7" fmla="*/ 29 h 125"/>
                <a:gd name="T8" fmla="*/ 29 w 39"/>
                <a:gd name="T9" fmla="*/ 38 h 125"/>
                <a:gd name="T10" fmla="*/ 29 w 39"/>
                <a:gd name="T11" fmla="*/ 48 h 125"/>
                <a:gd name="T12" fmla="*/ 39 w 39"/>
                <a:gd name="T13" fmla="*/ 67 h 125"/>
                <a:gd name="T14" fmla="*/ 39 w 39"/>
                <a:gd name="T15" fmla="*/ 77 h 125"/>
                <a:gd name="T16" fmla="*/ 39 w 39"/>
                <a:gd name="T17" fmla="*/ 96 h 125"/>
                <a:gd name="T18" fmla="*/ 39 w 39"/>
                <a:gd name="T19" fmla="*/ 115 h 125"/>
                <a:gd name="T20" fmla="*/ 39 w 39"/>
                <a:gd name="T21" fmla="*/ 115 h 125"/>
                <a:gd name="T22" fmla="*/ 39 w 39"/>
                <a:gd name="T23" fmla="*/ 115 h 125"/>
                <a:gd name="T24" fmla="*/ 39 w 39"/>
                <a:gd name="T25" fmla="*/ 115 h 125"/>
                <a:gd name="T26" fmla="*/ 29 w 39"/>
                <a:gd name="T27" fmla="*/ 125 h 125"/>
                <a:gd name="T28" fmla="*/ 29 w 39"/>
                <a:gd name="T29" fmla="*/ 125 h 125"/>
                <a:gd name="T30" fmla="*/ 29 w 39"/>
                <a:gd name="T31" fmla="*/ 125 h 125"/>
                <a:gd name="T32" fmla="*/ 20 w 39"/>
                <a:gd name="T33" fmla="*/ 115 h 125"/>
                <a:gd name="T34" fmla="*/ 20 w 39"/>
                <a:gd name="T35" fmla="*/ 115 h 125"/>
                <a:gd name="T36" fmla="*/ 20 w 39"/>
                <a:gd name="T37" fmla="*/ 115 h 125"/>
                <a:gd name="T38" fmla="*/ 20 w 39"/>
                <a:gd name="T39" fmla="*/ 115 h 125"/>
                <a:gd name="T40" fmla="*/ 20 w 39"/>
                <a:gd name="T41" fmla="*/ 115 h 125"/>
                <a:gd name="T42" fmla="*/ 20 w 39"/>
                <a:gd name="T43" fmla="*/ 96 h 125"/>
                <a:gd name="T44" fmla="*/ 20 w 39"/>
                <a:gd name="T45" fmla="*/ 77 h 125"/>
                <a:gd name="T46" fmla="*/ 20 w 39"/>
                <a:gd name="T47" fmla="*/ 67 h 125"/>
                <a:gd name="T48" fmla="*/ 20 w 39"/>
                <a:gd name="T49" fmla="*/ 57 h 125"/>
                <a:gd name="T50" fmla="*/ 10 w 39"/>
                <a:gd name="T51" fmla="*/ 38 h 125"/>
                <a:gd name="T52" fmla="*/ 10 w 39"/>
                <a:gd name="T53" fmla="*/ 29 h 125"/>
                <a:gd name="T54" fmla="*/ 10 w 39"/>
                <a:gd name="T55" fmla="*/ 29 h 125"/>
                <a:gd name="T56" fmla="*/ 10 w 39"/>
                <a:gd name="T57" fmla="*/ 19 h 125"/>
                <a:gd name="T58" fmla="*/ 0 w 39"/>
                <a:gd name="T59" fmla="*/ 9 h 125"/>
                <a:gd name="T60" fmla="*/ 0 w 39"/>
                <a:gd name="T61" fmla="*/ 0 h 125"/>
                <a:gd name="T62" fmla="*/ 0 w 39"/>
                <a:gd name="T63" fmla="*/ 0 h 125"/>
                <a:gd name="T64" fmla="*/ 10 w 39"/>
                <a:gd name="T65" fmla="*/ 0 h 125"/>
                <a:gd name="T66" fmla="*/ 10 w 39"/>
                <a:gd name="T67" fmla="*/ 0 h 125"/>
                <a:gd name="T68" fmla="*/ 10 w 39"/>
                <a:gd name="T69" fmla="*/ 0 h 125"/>
                <a:gd name="T70" fmla="*/ 10 w 39"/>
                <a:gd name="T71" fmla="*/ 0 h 125"/>
                <a:gd name="T72" fmla="*/ 10 w 39"/>
                <a:gd name="T73" fmla="*/ 0 h 125"/>
                <a:gd name="T74" fmla="*/ 20 w 39"/>
                <a:gd name="T75" fmla="*/ 0 h 125"/>
                <a:gd name="T76" fmla="*/ 20 w 39"/>
                <a:gd name="T7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" h="125">
                  <a:moveTo>
                    <a:pt x="20" y="0"/>
                  </a:moveTo>
                  <a:lnTo>
                    <a:pt x="20" y="0"/>
                  </a:lnTo>
                  <a:lnTo>
                    <a:pt x="20" y="19"/>
                  </a:lnTo>
                  <a:lnTo>
                    <a:pt x="29" y="29"/>
                  </a:lnTo>
                  <a:lnTo>
                    <a:pt x="29" y="38"/>
                  </a:lnTo>
                  <a:lnTo>
                    <a:pt x="29" y="48"/>
                  </a:lnTo>
                  <a:lnTo>
                    <a:pt x="39" y="67"/>
                  </a:lnTo>
                  <a:lnTo>
                    <a:pt x="39" y="77"/>
                  </a:lnTo>
                  <a:lnTo>
                    <a:pt x="39" y="96"/>
                  </a:lnTo>
                  <a:lnTo>
                    <a:pt x="39" y="115"/>
                  </a:lnTo>
                  <a:lnTo>
                    <a:pt x="39" y="115"/>
                  </a:lnTo>
                  <a:lnTo>
                    <a:pt x="39" y="115"/>
                  </a:lnTo>
                  <a:lnTo>
                    <a:pt x="39" y="11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96"/>
                  </a:lnTo>
                  <a:lnTo>
                    <a:pt x="20" y="77"/>
                  </a:lnTo>
                  <a:lnTo>
                    <a:pt x="20" y="67"/>
                  </a:lnTo>
                  <a:lnTo>
                    <a:pt x="20" y="57"/>
                  </a:lnTo>
                  <a:lnTo>
                    <a:pt x="10" y="38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6" name="Freeform 262"/>
            <p:cNvSpPr>
              <a:spLocks/>
            </p:cNvSpPr>
            <p:nvPr/>
          </p:nvSpPr>
          <p:spPr bwMode="auto">
            <a:xfrm>
              <a:off x="4464" y="2966"/>
              <a:ext cx="38" cy="87"/>
            </a:xfrm>
            <a:custGeom>
              <a:avLst/>
              <a:gdLst>
                <a:gd name="T0" fmla="*/ 19 w 38"/>
                <a:gd name="T1" fmla="*/ 0 h 87"/>
                <a:gd name="T2" fmla="*/ 19 w 38"/>
                <a:gd name="T3" fmla="*/ 0 h 87"/>
                <a:gd name="T4" fmla="*/ 28 w 38"/>
                <a:gd name="T5" fmla="*/ 29 h 87"/>
                <a:gd name="T6" fmla="*/ 38 w 38"/>
                <a:gd name="T7" fmla="*/ 48 h 87"/>
                <a:gd name="T8" fmla="*/ 38 w 38"/>
                <a:gd name="T9" fmla="*/ 58 h 87"/>
                <a:gd name="T10" fmla="*/ 28 w 38"/>
                <a:gd name="T11" fmla="*/ 87 h 87"/>
                <a:gd name="T12" fmla="*/ 28 w 38"/>
                <a:gd name="T13" fmla="*/ 87 h 87"/>
                <a:gd name="T14" fmla="*/ 28 w 38"/>
                <a:gd name="T15" fmla="*/ 87 h 87"/>
                <a:gd name="T16" fmla="*/ 28 w 38"/>
                <a:gd name="T17" fmla="*/ 87 h 87"/>
                <a:gd name="T18" fmla="*/ 28 w 38"/>
                <a:gd name="T19" fmla="*/ 87 h 87"/>
                <a:gd name="T20" fmla="*/ 28 w 38"/>
                <a:gd name="T21" fmla="*/ 87 h 87"/>
                <a:gd name="T22" fmla="*/ 19 w 38"/>
                <a:gd name="T23" fmla="*/ 58 h 87"/>
                <a:gd name="T24" fmla="*/ 9 w 38"/>
                <a:gd name="T25" fmla="*/ 48 h 87"/>
                <a:gd name="T26" fmla="*/ 9 w 38"/>
                <a:gd name="T27" fmla="*/ 39 h 87"/>
                <a:gd name="T28" fmla="*/ 9 w 38"/>
                <a:gd name="T29" fmla="*/ 29 h 87"/>
                <a:gd name="T30" fmla="*/ 0 w 38"/>
                <a:gd name="T31" fmla="*/ 10 h 87"/>
                <a:gd name="T32" fmla="*/ 0 w 38"/>
                <a:gd name="T33" fmla="*/ 10 h 87"/>
                <a:gd name="T34" fmla="*/ 0 w 38"/>
                <a:gd name="T35" fmla="*/ 10 h 87"/>
                <a:gd name="T36" fmla="*/ 0 w 38"/>
                <a:gd name="T37" fmla="*/ 0 h 87"/>
                <a:gd name="T38" fmla="*/ 9 w 38"/>
                <a:gd name="T39" fmla="*/ 0 h 87"/>
                <a:gd name="T40" fmla="*/ 9 w 38"/>
                <a:gd name="T41" fmla="*/ 0 h 87"/>
                <a:gd name="T42" fmla="*/ 9 w 38"/>
                <a:gd name="T43" fmla="*/ 0 h 87"/>
                <a:gd name="T44" fmla="*/ 19 w 38"/>
                <a:gd name="T45" fmla="*/ 0 h 87"/>
                <a:gd name="T46" fmla="*/ 19 w 38"/>
                <a:gd name="T4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87">
                  <a:moveTo>
                    <a:pt x="19" y="0"/>
                  </a:moveTo>
                  <a:lnTo>
                    <a:pt x="19" y="0"/>
                  </a:lnTo>
                  <a:lnTo>
                    <a:pt x="28" y="29"/>
                  </a:lnTo>
                  <a:lnTo>
                    <a:pt x="38" y="48"/>
                  </a:lnTo>
                  <a:lnTo>
                    <a:pt x="38" y="58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19" y="58"/>
                  </a:lnTo>
                  <a:lnTo>
                    <a:pt x="9" y="48"/>
                  </a:lnTo>
                  <a:lnTo>
                    <a:pt x="9" y="39"/>
                  </a:lnTo>
                  <a:lnTo>
                    <a:pt x="9" y="2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7" name="Freeform 263"/>
            <p:cNvSpPr>
              <a:spLocks/>
            </p:cNvSpPr>
            <p:nvPr/>
          </p:nvSpPr>
          <p:spPr bwMode="auto">
            <a:xfrm>
              <a:off x="4320" y="3254"/>
              <a:ext cx="38" cy="115"/>
            </a:xfrm>
            <a:custGeom>
              <a:avLst/>
              <a:gdLst>
                <a:gd name="T0" fmla="*/ 38 w 38"/>
                <a:gd name="T1" fmla="*/ 10 h 115"/>
                <a:gd name="T2" fmla="*/ 38 w 38"/>
                <a:gd name="T3" fmla="*/ 10 h 115"/>
                <a:gd name="T4" fmla="*/ 38 w 38"/>
                <a:gd name="T5" fmla="*/ 19 h 115"/>
                <a:gd name="T6" fmla="*/ 38 w 38"/>
                <a:gd name="T7" fmla="*/ 29 h 115"/>
                <a:gd name="T8" fmla="*/ 38 w 38"/>
                <a:gd name="T9" fmla="*/ 38 h 115"/>
                <a:gd name="T10" fmla="*/ 38 w 38"/>
                <a:gd name="T11" fmla="*/ 48 h 115"/>
                <a:gd name="T12" fmla="*/ 38 w 38"/>
                <a:gd name="T13" fmla="*/ 77 h 115"/>
                <a:gd name="T14" fmla="*/ 19 w 38"/>
                <a:gd name="T15" fmla="*/ 115 h 115"/>
                <a:gd name="T16" fmla="*/ 19 w 38"/>
                <a:gd name="T17" fmla="*/ 115 h 115"/>
                <a:gd name="T18" fmla="*/ 19 w 38"/>
                <a:gd name="T19" fmla="*/ 115 h 115"/>
                <a:gd name="T20" fmla="*/ 19 w 38"/>
                <a:gd name="T21" fmla="*/ 115 h 115"/>
                <a:gd name="T22" fmla="*/ 9 w 38"/>
                <a:gd name="T23" fmla="*/ 115 h 115"/>
                <a:gd name="T24" fmla="*/ 9 w 38"/>
                <a:gd name="T25" fmla="*/ 115 h 115"/>
                <a:gd name="T26" fmla="*/ 9 w 38"/>
                <a:gd name="T27" fmla="*/ 115 h 115"/>
                <a:gd name="T28" fmla="*/ 9 w 38"/>
                <a:gd name="T29" fmla="*/ 115 h 115"/>
                <a:gd name="T30" fmla="*/ 9 w 38"/>
                <a:gd name="T31" fmla="*/ 115 h 115"/>
                <a:gd name="T32" fmla="*/ 0 w 38"/>
                <a:gd name="T33" fmla="*/ 106 h 115"/>
                <a:gd name="T34" fmla="*/ 0 w 38"/>
                <a:gd name="T35" fmla="*/ 106 h 115"/>
                <a:gd name="T36" fmla="*/ 9 w 38"/>
                <a:gd name="T37" fmla="*/ 106 h 115"/>
                <a:gd name="T38" fmla="*/ 19 w 38"/>
                <a:gd name="T39" fmla="*/ 77 h 115"/>
                <a:gd name="T40" fmla="*/ 19 w 38"/>
                <a:gd name="T41" fmla="*/ 58 h 115"/>
                <a:gd name="T42" fmla="*/ 19 w 38"/>
                <a:gd name="T43" fmla="*/ 48 h 115"/>
                <a:gd name="T44" fmla="*/ 19 w 38"/>
                <a:gd name="T45" fmla="*/ 29 h 115"/>
                <a:gd name="T46" fmla="*/ 19 w 38"/>
                <a:gd name="T47" fmla="*/ 10 h 115"/>
                <a:gd name="T48" fmla="*/ 19 w 38"/>
                <a:gd name="T49" fmla="*/ 10 h 115"/>
                <a:gd name="T50" fmla="*/ 19 w 38"/>
                <a:gd name="T51" fmla="*/ 10 h 115"/>
                <a:gd name="T52" fmla="*/ 19 w 38"/>
                <a:gd name="T53" fmla="*/ 10 h 115"/>
                <a:gd name="T54" fmla="*/ 19 w 38"/>
                <a:gd name="T55" fmla="*/ 0 h 115"/>
                <a:gd name="T56" fmla="*/ 19 w 38"/>
                <a:gd name="T57" fmla="*/ 0 h 115"/>
                <a:gd name="T58" fmla="*/ 19 w 38"/>
                <a:gd name="T59" fmla="*/ 0 h 115"/>
                <a:gd name="T60" fmla="*/ 28 w 38"/>
                <a:gd name="T61" fmla="*/ 0 h 115"/>
                <a:gd name="T62" fmla="*/ 28 w 38"/>
                <a:gd name="T63" fmla="*/ 0 h 115"/>
                <a:gd name="T64" fmla="*/ 28 w 38"/>
                <a:gd name="T65" fmla="*/ 0 h 115"/>
                <a:gd name="T66" fmla="*/ 38 w 38"/>
                <a:gd name="T67" fmla="*/ 0 h 115"/>
                <a:gd name="T68" fmla="*/ 38 w 38"/>
                <a:gd name="T69" fmla="*/ 10 h 115"/>
                <a:gd name="T70" fmla="*/ 38 w 38"/>
                <a:gd name="T71" fmla="*/ 10 h 115"/>
                <a:gd name="T72" fmla="*/ 38 w 38"/>
                <a:gd name="T7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115">
                  <a:moveTo>
                    <a:pt x="38" y="10"/>
                  </a:moveTo>
                  <a:lnTo>
                    <a:pt x="38" y="10"/>
                  </a:lnTo>
                  <a:lnTo>
                    <a:pt x="38" y="19"/>
                  </a:lnTo>
                  <a:lnTo>
                    <a:pt x="38" y="29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38" y="77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9" y="106"/>
                  </a:lnTo>
                  <a:lnTo>
                    <a:pt x="19" y="77"/>
                  </a:lnTo>
                  <a:lnTo>
                    <a:pt x="19" y="58"/>
                  </a:lnTo>
                  <a:lnTo>
                    <a:pt x="19" y="48"/>
                  </a:lnTo>
                  <a:lnTo>
                    <a:pt x="19" y="2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8" name="Freeform 264"/>
            <p:cNvSpPr>
              <a:spLocks/>
            </p:cNvSpPr>
            <p:nvPr/>
          </p:nvSpPr>
          <p:spPr bwMode="auto">
            <a:xfrm>
              <a:off x="4358" y="3264"/>
              <a:ext cx="29" cy="67"/>
            </a:xfrm>
            <a:custGeom>
              <a:avLst/>
              <a:gdLst>
                <a:gd name="T0" fmla="*/ 10 w 29"/>
                <a:gd name="T1" fmla="*/ 0 h 67"/>
                <a:gd name="T2" fmla="*/ 10 w 29"/>
                <a:gd name="T3" fmla="*/ 0 h 67"/>
                <a:gd name="T4" fmla="*/ 29 w 29"/>
                <a:gd name="T5" fmla="*/ 28 h 67"/>
                <a:gd name="T6" fmla="*/ 29 w 29"/>
                <a:gd name="T7" fmla="*/ 57 h 67"/>
                <a:gd name="T8" fmla="*/ 29 w 29"/>
                <a:gd name="T9" fmla="*/ 57 h 67"/>
                <a:gd name="T10" fmla="*/ 29 w 29"/>
                <a:gd name="T11" fmla="*/ 67 h 67"/>
                <a:gd name="T12" fmla="*/ 29 w 29"/>
                <a:gd name="T13" fmla="*/ 67 h 67"/>
                <a:gd name="T14" fmla="*/ 29 w 29"/>
                <a:gd name="T15" fmla="*/ 67 h 67"/>
                <a:gd name="T16" fmla="*/ 19 w 29"/>
                <a:gd name="T17" fmla="*/ 67 h 67"/>
                <a:gd name="T18" fmla="*/ 19 w 29"/>
                <a:gd name="T19" fmla="*/ 67 h 67"/>
                <a:gd name="T20" fmla="*/ 19 w 29"/>
                <a:gd name="T21" fmla="*/ 67 h 67"/>
                <a:gd name="T22" fmla="*/ 10 w 29"/>
                <a:gd name="T23" fmla="*/ 67 h 67"/>
                <a:gd name="T24" fmla="*/ 10 w 29"/>
                <a:gd name="T25" fmla="*/ 67 h 67"/>
                <a:gd name="T26" fmla="*/ 10 w 29"/>
                <a:gd name="T27" fmla="*/ 67 h 67"/>
                <a:gd name="T28" fmla="*/ 10 w 29"/>
                <a:gd name="T29" fmla="*/ 57 h 67"/>
                <a:gd name="T30" fmla="*/ 10 w 29"/>
                <a:gd name="T31" fmla="*/ 38 h 67"/>
                <a:gd name="T32" fmla="*/ 0 w 29"/>
                <a:gd name="T33" fmla="*/ 0 h 67"/>
                <a:gd name="T34" fmla="*/ 0 w 29"/>
                <a:gd name="T35" fmla="*/ 0 h 67"/>
                <a:gd name="T36" fmla="*/ 0 w 29"/>
                <a:gd name="T37" fmla="*/ 0 h 67"/>
                <a:gd name="T38" fmla="*/ 0 w 29"/>
                <a:gd name="T39" fmla="*/ 0 h 67"/>
                <a:gd name="T40" fmla="*/ 10 w 29"/>
                <a:gd name="T41" fmla="*/ 0 h 67"/>
                <a:gd name="T42" fmla="*/ 10 w 29"/>
                <a:gd name="T43" fmla="*/ 0 h 67"/>
                <a:gd name="T44" fmla="*/ 10 w 29"/>
                <a:gd name="T45" fmla="*/ 0 h 67"/>
                <a:gd name="T46" fmla="*/ 10 w 29"/>
                <a:gd name="T4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67">
                  <a:moveTo>
                    <a:pt x="10" y="0"/>
                  </a:moveTo>
                  <a:lnTo>
                    <a:pt x="10" y="0"/>
                  </a:lnTo>
                  <a:lnTo>
                    <a:pt x="29" y="28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57"/>
                  </a:lnTo>
                  <a:lnTo>
                    <a:pt x="10" y="3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09" name="Freeform 265"/>
            <p:cNvSpPr>
              <a:spLocks/>
            </p:cNvSpPr>
            <p:nvPr/>
          </p:nvSpPr>
          <p:spPr bwMode="auto">
            <a:xfrm>
              <a:off x="4531" y="3187"/>
              <a:ext cx="19" cy="67"/>
            </a:xfrm>
            <a:custGeom>
              <a:avLst/>
              <a:gdLst>
                <a:gd name="T0" fmla="*/ 0 w 19"/>
                <a:gd name="T1" fmla="*/ 0 h 67"/>
                <a:gd name="T2" fmla="*/ 0 w 19"/>
                <a:gd name="T3" fmla="*/ 0 h 67"/>
                <a:gd name="T4" fmla="*/ 9 w 19"/>
                <a:gd name="T5" fmla="*/ 19 h 67"/>
                <a:gd name="T6" fmla="*/ 9 w 19"/>
                <a:gd name="T7" fmla="*/ 29 h 67"/>
                <a:gd name="T8" fmla="*/ 9 w 19"/>
                <a:gd name="T9" fmla="*/ 29 h 67"/>
                <a:gd name="T10" fmla="*/ 9 w 19"/>
                <a:gd name="T11" fmla="*/ 29 h 67"/>
                <a:gd name="T12" fmla="*/ 9 w 19"/>
                <a:gd name="T13" fmla="*/ 29 h 67"/>
                <a:gd name="T14" fmla="*/ 9 w 19"/>
                <a:gd name="T15" fmla="*/ 38 h 67"/>
                <a:gd name="T16" fmla="*/ 9 w 19"/>
                <a:gd name="T17" fmla="*/ 38 h 67"/>
                <a:gd name="T18" fmla="*/ 19 w 19"/>
                <a:gd name="T19" fmla="*/ 57 h 67"/>
                <a:gd name="T20" fmla="*/ 19 w 19"/>
                <a:gd name="T21" fmla="*/ 57 h 67"/>
                <a:gd name="T22" fmla="*/ 19 w 19"/>
                <a:gd name="T23" fmla="*/ 67 h 67"/>
                <a:gd name="T24" fmla="*/ 9 w 19"/>
                <a:gd name="T25" fmla="*/ 67 h 67"/>
                <a:gd name="T26" fmla="*/ 9 w 19"/>
                <a:gd name="T27" fmla="*/ 67 h 67"/>
                <a:gd name="T28" fmla="*/ 9 w 19"/>
                <a:gd name="T29" fmla="*/ 67 h 67"/>
                <a:gd name="T30" fmla="*/ 9 w 19"/>
                <a:gd name="T31" fmla="*/ 67 h 67"/>
                <a:gd name="T32" fmla="*/ 9 w 19"/>
                <a:gd name="T33" fmla="*/ 67 h 67"/>
                <a:gd name="T34" fmla="*/ 0 w 19"/>
                <a:gd name="T35" fmla="*/ 67 h 67"/>
                <a:gd name="T36" fmla="*/ 0 w 19"/>
                <a:gd name="T37" fmla="*/ 67 h 67"/>
                <a:gd name="T38" fmla="*/ 0 w 19"/>
                <a:gd name="T39" fmla="*/ 67 h 67"/>
                <a:gd name="T40" fmla="*/ 0 w 19"/>
                <a:gd name="T41" fmla="*/ 67 h 67"/>
                <a:gd name="T42" fmla="*/ 0 w 19"/>
                <a:gd name="T43" fmla="*/ 57 h 67"/>
                <a:gd name="T44" fmla="*/ 0 w 19"/>
                <a:gd name="T45" fmla="*/ 48 h 67"/>
                <a:gd name="T46" fmla="*/ 0 w 19"/>
                <a:gd name="T47" fmla="*/ 38 h 67"/>
                <a:gd name="T48" fmla="*/ 0 w 19"/>
                <a:gd name="T49" fmla="*/ 29 h 67"/>
                <a:gd name="T50" fmla="*/ 0 w 19"/>
                <a:gd name="T51" fmla="*/ 29 h 67"/>
                <a:gd name="T52" fmla="*/ 0 w 19"/>
                <a:gd name="T53" fmla="*/ 29 h 67"/>
                <a:gd name="T54" fmla="*/ 0 w 19"/>
                <a:gd name="T55" fmla="*/ 29 h 67"/>
                <a:gd name="T56" fmla="*/ 0 w 19"/>
                <a:gd name="T57" fmla="*/ 19 h 67"/>
                <a:gd name="T58" fmla="*/ 0 w 19"/>
                <a:gd name="T59" fmla="*/ 0 h 67"/>
                <a:gd name="T60" fmla="*/ 0 w 19"/>
                <a:gd name="T61" fmla="*/ 0 h 67"/>
                <a:gd name="T62" fmla="*/ 0 w 19"/>
                <a:gd name="T63" fmla="*/ 0 h 67"/>
                <a:gd name="T64" fmla="*/ 0 w 19"/>
                <a:gd name="T65" fmla="*/ 0 h 67"/>
                <a:gd name="T66" fmla="*/ 0 w 19"/>
                <a:gd name="T67" fmla="*/ 0 h 67"/>
                <a:gd name="T68" fmla="*/ 0 w 19"/>
                <a:gd name="T69" fmla="*/ 0 h 67"/>
                <a:gd name="T70" fmla="*/ 0 w 19"/>
                <a:gd name="T71" fmla="*/ 0 h 67"/>
                <a:gd name="T72" fmla="*/ 0 w 19"/>
                <a:gd name="T73" fmla="*/ 0 h 67"/>
                <a:gd name="T74" fmla="*/ 0 w 19"/>
                <a:gd name="T7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67">
                  <a:moveTo>
                    <a:pt x="0" y="0"/>
                  </a:moveTo>
                  <a:lnTo>
                    <a:pt x="0" y="0"/>
                  </a:lnTo>
                  <a:lnTo>
                    <a:pt x="9" y="1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0" name="Freeform 266"/>
            <p:cNvSpPr>
              <a:spLocks/>
            </p:cNvSpPr>
            <p:nvPr/>
          </p:nvSpPr>
          <p:spPr bwMode="auto">
            <a:xfrm>
              <a:off x="4329" y="3465"/>
              <a:ext cx="19" cy="115"/>
            </a:xfrm>
            <a:custGeom>
              <a:avLst/>
              <a:gdLst>
                <a:gd name="T0" fmla="*/ 19 w 19"/>
                <a:gd name="T1" fmla="*/ 0 h 115"/>
                <a:gd name="T2" fmla="*/ 19 w 19"/>
                <a:gd name="T3" fmla="*/ 0 h 115"/>
                <a:gd name="T4" fmla="*/ 19 w 19"/>
                <a:gd name="T5" fmla="*/ 29 h 115"/>
                <a:gd name="T6" fmla="*/ 19 w 19"/>
                <a:gd name="T7" fmla="*/ 48 h 115"/>
                <a:gd name="T8" fmla="*/ 19 w 19"/>
                <a:gd name="T9" fmla="*/ 58 h 115"/>
                <a:gd name="T10" fmla="*/ 19 w 19"/>
                <a:gd name="T11" fmla="*/ 67 h 115"/>
                <a:gd name="T12" fmla="*/ 19 w 19"/>
                <a:gd name="T13" fmla="*/ 77 h 115"/>
                <a:gd name="T14" fmla="*/ 19 w 19"/>
                <a:gd name="T15" fmla="*/ 87 h 115"/>
                <a:gd name="T16" fmla="*/ 0 w 19"/>
                <a:gd name="T17" fmla="*/ 115 h 115"/>
                <a:gd name="T18" fmla="*/ 0 w 19"/>
                <a:gd name="T19" fmla="*/ 115 h 115"/>
                <a:gd name="T20" fmla="*/ 0 w 19"/>
                <a:gd name="T21" fmla="*/ 115 h 115"/>
                <a:gd name="T22" fmla="*/ 0 w 19"/>
                <a:gd name="T23" fmla="*/ 115 h 115"/>
                <a:gd name="T24" fmla="*/ 0 w 19"/>
                <a:gd name="T25" fmla="*/ 115 h 115"/>
                <a:gd name="T26" fmla="*/ 0 w 19"/>
                <a:gd name="T27" fmla="*/ 115 h 115"/>
                <a:gd name="T28" fmla="*/ 0 w 19"/>
                <a:gd name="T29" fmla="*/ 106 h 115"/>
                <a:gd name="T30" fmla="*/ 0 w 19"/>
                <a:gd name="T31" fmla="*/ 87 h 115"/>
                <a:gd name="T32" fmla="*/ 10 w 19"/>
                <a:gd name="T33" fmla="*/ 58 h 115"/>
                <a:gd name="T34" fmla="*/ 10 w 19"/>
                <a:gd name="T35" fmla="*/ 58 h 115"/>
                <a:gd name="T36" fmla="*/ 10 w 19"/>
                <a:gd name="T37" fmla="*/ 48 h 115"/>
                <a:gd name="T38" fmla="*/ 10 w 19"/>
                <a:gd name="T39" fmla="*/ 29 h 115"/>
                <a:gd name="T40" fmla="*/ 10 w 19"/>
                <a:gd name="T41" fmla="*/ 19 h 115"/>
                <a:gd name="T42" fmla="*/ 0 w 19"/>
                <a:gd name="T43" fmla="*/ 0 h 115"/>
                <a:gd name="T44" fmla="*/ 0 w 19"/>
                <a:gd name="T45" fmla="*/ 0 h 115"/>
                <a:gd name="T46" fmla="*/ 10 w 19"/>
                <a:gd name="T47" fmla="*/ 0 h 115"/>
                <a:gd name="T48" fmla="*/ 10 w 19"/>
                <a:gd name="T49" fmla="*/ 0 h 115"/>
                <a:gd name="T50" fmla="*/ 10 w 19"/>
                <a:gd name="T51" fmla="*/ 0 h 115"/>
                <a:gd name="T52" fmla="*/ 10 w 19"/>
                <a:gd name="T53" fmla="*/ 0 h 115"/>
                <a:gd name="T54" fmla="*/ 10 w 19"/>
                <a:gd name="T55" fmla="*/ 0 h 115"/>
                <a:gd name="T56" fmla="*/ 19 w 19"/>
                <a:gd name="T57" fmla="*/ 0 h 115"/>
                <a:gd name="T58" fmla="*/ 19 w 19"/>
                <a:gd name="T59" fmla="*/ 0 h 115"/>
                <a:gd name="T60" fmla="*/ 19 w 19"/>
                <a:gd name="T61" fmla="*/ 0 h 115"/>
                <a:gd name="T62" fmla="*/ 19 w 19"/>
                <a:gd name="T6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" h="115">
                  <a:moveTo>
                    <a:pt x="19" y="0"/>
                  </a:moveTo>
                  <a:lnTo>
                    <a:pt x="19" y="0"/>
                  </a:lnTo>
                  <a:lnTo>
                    <a:pt x="19" y="29"/>
                  </a:lnTo>
                  <a:lnTo>
                    <a:pt x="19" y="48"/>
                  </a:lnTo>
                  <a:lnTo>
                    <a:pt x="19" y="58"/>
                  </a:lnTo>
                  <a:lnTo>
                    <a:pt x="19" y="67"/>
                  </a:lnTo>
                  <a:lnTo>
                    <a:pt x="19" y="77"/>
                  </a:lnTo>
                  <a:lnTo>
                    <a:pt x="19" y="87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6"/>
                  </a:lnTo>
                  <a:lnTo>
                    <a:pt x="0" y="8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48"/>
                  </a:lnTo>
                  <a:lnTo>
                    <a:pt x="10" y="29"/>
                  </a:lnTo>
                  <a:lnTo>
                    <a:pt x="10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1" name="Freeform 267"/>
            <p:cNvSpPr>
              <a:spLocks/>
            </p:cNvSpPr>
            <p:nvPr/>
          </p:nvSpPr>
          <p:spPr bwMode="auto">
            <a:xfrm>
              <a:off x="4358" y="3456"/>
              <a:ext cx="29" cy="76"/>
            </a:xfrm>
            <a:custGeom>
              <a:avLst/>
              <a:gdLst>
                <a:gd name="T0" fmla="*/ 10 w 29"/>
                <a:gd name="T1" fmla="*/ 9 h 76"/>
                <a:gd name="T2" fmla="*/ 10 w 29"/>
                <a:gd name="T3" fmla="*/ 9 h 76"/>
                <a:gd name="T4" fmla="*/ 10 w 29"/>
                <a:gd name="T5" fmla="*/ 19 h 76"/>
                <a:gd name="T6" fmla="*/ 19 w 29"/>
                <a:gd name="T7" fmla="*/ 28 h 76"/>
                <a:gd name="T8" fmla="*/ 19 w 29"/>
                <a:gd name="T9" fmla="*/ 38 h 76"/>
                <a:gd name="T10" fmla="*/ 19 w 29"/>
                <a:gd name="T11" fmla="*/ 48 h 76"/>
                <a:gd name="T12" fmla="*/ 29 w 29"/>
                <a:gd name="T13" fmla="*/ 67 h 76"/>
                <a:gd name="T14" fmla="*/ 29 w 29"/>
                <a:gd name="T15" fmla="*/ 67 h 76"/>
                <a:gd name="T16" fmla="*/ 19 w 29"/>
                <a:gd name="T17" fmla="*/ 76 h 76"/>
                <a:gd name="T18" fmla="*/ 19 w 29"/>
                <a:gd name="T19" fmla="*/ 76 h 76"/>
                <a:gd name="T20" fmla="*/ 19 w 29"/>
                <a:gd name="T21" fmla="*/ 76 h 76"/>
                <a:gd name="T22" fmla="*/ 19 w 29"/>
                <a:gd name="T23" fmla="*/ 76 h 76"/>
                <a:gd name="T24" fmla="*/ 10 w 29"/>
                <a:gd name="T25" fmla="*/ 76 h 76"/>
                <a:gd name="T26" fmla="*/ 10 w 29"/>
                <a:gd name="T27" fmla="*/ 76 h 76"/>
                <a:gd name="T28" fmla="*/ 10 w 29"/>
                <a:gd name="T29" fmla="*/ 76 h 76"/>
                <a:gd name="T30" fmla="*/ 10 w 29"/>
                <a:gd name="T31" fmla="*/ 76 h 76"/>
                <a:gd name="T32" fmla="*/ 10 w 29"/>
                <a:gd name="T33" fmla="*/ 76 h 76"/>
                <a:gd name="T34" fmla="*/ 0 w 29"/>
                <a:gd name="T35" fmla="*/ 67 h 76"/>
                <a:gd name="T36" fmla="*/ 0 w 29"/>
                <a:gd name="T37" fmla="*/ 67 h 76"/>
                <a:gd name="T38" fmla="*/ 0 w 29"/>
                <a:gd name="T39" fmla="*/ 57 h 76"/>
                <a:gd name="T40" fmla="*/ 0 w 29"/>
                <a:gd name="T41" fmla="*/ 38 h 76"/>
                <a:gd name="T42" fmla="*/ 0 w 29"/>
                <a:gd name="T43" fmla="*/ 28 h 76"/>
                <a:gd name="T44" fmla="*/ 0 w 29"/>
                <a:gd name="T45" fmla="*/ 28 h 76"/>
                <a:gd name="T46" fmla="*/ 0 w 29"/>
                <a:gd name="T47" fmla="*/ 19 h 76"/>
                <a:gd name="T48" fmla="*/ 0 w 29"/>
                <a:gd name="T49" fmla="*/ 9 h 76"/>
                <a:gd name="T50" fmla="*/ 0 w 29"/>
                <a:gd name="T51" fmla="*/ 9 h 76"/>
                <a:gd name="T52" fmla="*/ 0 w 29"/>
                <a:gd name="T53" fmla="*/ 9 h 76"/>
                <a:gd name="T54" fmla="*/ 0 w 29"/>
                <a:gd name="T55" fmla="*/ 0 h 76"/>
                <a:gd name="T56" fmla="*/ 0 w 29"/>
                <a:gd name="T57" fmla="*/ 0 h 76"/>
                <a:gd name="T58" fmla="*/ 0 w 29"/>
                <a:gd name="T59" fmla="*/ 0 h 76"/>
                <a:gd name="T60" fmla="*/ 0 w 29"/>
                <a:gd name="T61" fmla="*/ 0 h 76"/>
                <a:gd name="T62" fmla="*/ 0 w 29"/>
                <a:gd name="T63" fmla="*/ 0 h 76"/>
                <a:gd name="T64" fmla="*/ 10 w 29"/>
                <a:gd name="T65" fmla="*/ 0 h 76"/>
                <a:gd name="T66" fmla="*/ 10 w 29"/>
                <a:gd name="T67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76">
                  <a:moveTo>
                    <a:pt x="10" y="9"/>
                  </a:moveTo>
                  <a:lnTo>
                    <a:pt x="10" y="9"/>
                  </a:lnTo>
                  <a:lnTo>
                    <a:pt x="10" y="19"/>
                  </a:lnTo>
                  <a:lnTo>
                    <a:pt x="19" y="28"/>
                  </a:lnTo>
                  <a:lnTo>
                    <a:pt x="19" y="38"/>
                  </a:lnTo>
                  <a:lnTo>
                    <a:pt x="19" y="48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2" name="Freeform 268"/>
            <p:cNvSpPr>
              <a:spLocks/>
            </p:cNvSpPr>
            <p:nvPr/>
          </p:nvSpPr>
          <p:spPr bwMode="auto">
            <a:xfrm>
              <a:off x="4540" y="3369"/>
              <a:ext cx="29" cy="106"/>
            </a:xfrm>
            <a:custGeom>
              <a:avLst/>
              <a:gdLst>
                <a:gd name="T0" fmla="*/ 20 w 29"/>
                <a:gd name="T1" fmla="*/ 10 h 106"/>
                <a:gd name="T2" fmla="*/ 20 w 29"/>
                <a:gd name="T3" fmla="*/ 10 h 106"/>
                <a:gd name="T4" fmla="*/ 29 w 29"/>
                <a:gd name="T5" fmla="*/ 58 h 106"/>
                <a:gd name="T6" fmla="*/ 20 w 29"/>
                <a:gd name="T7" fmla="*/ 106 h 106"/>
                <a:gd name="T8" fmla="*/ 20 w 29"/>
                <a:gd name="T9" fmla="*/ 106 h 106"/>
                <a:gd name="T10" fmla="*/ 10 w 29"/>
                <a:gd name="T11" fmla="*/ 106 h 106"/>
                <a:gd name="T12" fmla="*/ 10 w 29"/>
                <a:gd name="T13" fmla="*/ 106 h 106"/>
                <a:gd name="T14" fmla="*/ 10 w 29"/>
                <a:gd name="T15" fmla="*/ 106 h 106"/>
                <a:gd name="T16" fmla="*/ 0 w 29"/>
                <a:gd name="T17" fmla="*/ 106 h 106"/>
                <a:gd name="T18" fmla="*/ 0 w 29"/>
                <a:gd name="T19" fmla="*/ 106 h 106"/>
                <a:gd name="T20" fmla="*/ 0 w 29"/>
                <a:gd name="T21" fmla="*/ 106 h 106"/>
                <a:gd name="T22" fmla="*/ 0 w 29"/>
                <a:gd name="T23" fmla="*/ 96 h 106"/>
                <a:gd name="T24" fmla="*/ 0 w 29"/>
                <a:gd name="T25" fmla="*/ 58 h 106"/>
                <a:gd name="T26" fmla="*/ 0 w 29"/>
                <a:gd name="T27" fmla="*/ 10 h 106"/>
                <a:gd name="T28" fmla="*/ 0 w 29"/>
                <a:gd name="T29" fmla="*/ 10 h 106"/>
                <a:gd name="T30" fmla="*/ 0 w 29"/>
                <a:gd name="T31" fmla="*/ 10 h 106"/>
                <a:gd name="T32" fmla="*/ 10 w 29"/>
                <a:gd name="T33" fmla="*/ 0 h 106"/>
                <a:gd name="T34" fmla="*/ 10 w 29"/>
                <a:gd name="T35" fmla="*/ 0 h 106"/>
                <a:gd name="T36" fmla="*/ 10 w 29"/>
                <a:gd name="T37" fmla="*/ 0 h 106"/>
                <a:gd name="T38" fmla="*/ 10 w 29"/>
                <a:gd name="T39" fmla="*/ 0 h 106"/>
                <a:gd name="T40" fmla="*/ 20 w 29"/>
                <a:gd name="T41" fmla="*/ 10 h 106"/>
                <a:gd name="T42" fmla="*/ 20 w 29"/>
                <a:gd name="T43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106">
                  <a:moveTo>
                    <a:pt x="20" y="10"/>
                  </a:moveTo>
                  <a:lnTo>
                    <a:pt x="20" y="10"/>
                  </a:lnTo>
                  <a:lnTo>
                    <a:pt x="29" y="58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5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3" name="Freeform 269"/>
            <p:cNvSpPr>
              <a:spLocks/>
            </p:cNvSpPr>
            <p:nvPr/>
          </p:nvSpPr>
          <p:spPr bwMode="auto">
            <a:xfrm>
              <a:off x="4060" y="3398"/>
              <a:ext cx="144" cy="154"/>
            </a:xfrm>
            <a:custGeom>
              <a:avLst/>
              <a:gdLst>
                <a:gd name="T0" fmla="*/ 0 w 144"/>
                <a:gd name="T1" fmla="*/ 77 h 154"/>
                <a:gd name="T2" fmla="*/ 29 w 144"/>
                <a:gd name="T3" fmla="*/ 96 h 154"/>
                <a:gd name="T4" fmla="*/ 48 w 144"/>
                <a:gd name="T5" fmla="*/ 115 h 154"/>
                <a:gd name="T6" fmla="*/ 77 w 144"/>
                <a:gd name="T7" fmla="*/ 134 h 154"/>
                <a:gd name="T8" fmla="*/ 87 w 144"/>
                <a:gd name="T9" fmla="*/ 134 h 154"/>
                <a:gd name="T10" fmla="*/ 116 w 144"/>
                <a:gd name="T11" fmla="*/ 134 h 154"/>
                <a:gd name="T12" fmla="*/ 125 w 144"/>
                <a:gd name="T13" fmla="*/ 115 h 154"/>
                <a:gd name="T14" fmla="*/ 135 w 144"/>
                <a:gd name="T15" fmla="*/ 106 h 154"/>
                <a:gd name="T16" fmla="*/ 135 w 144"/>
                <a:gd name="T17" fmla="*/ 96 h 154"/>
                <a:gd name="T18" fmla="*/ 135 w 144"/>
                <a:gd name="T19" fmla="*/ 86 h 154"/>
                <a:gd name="T20" fmla="*/ 125 w 144"/>
                <a:gd name="T21" fmla="*/ 67 h 154"/>
                <a:gd name="T22" fmla="*/ 125 w 144"/>
                <a:gd name="T23" fmla="*/ 58 h 154"/>
                <a:gd name="T24" fmla="*/ 106 w 144"/>
                <a:gd name="T25" fmla="*/ 38 h 154"/>
                <a:gd name="T26" fmla="*/ 48 w 144"/>
                <a:gd name="T27" fmla="*/ 10 h 154"/>
                <a:gd name="T28" fmla="*/ 39 w 144"/>
                <a:gd name="T29" fmla="*/ 0 h 154"/>
                <a:gd name="T30" fmla="*/ 39 w 144"/>
                <a:gd name="T31" fmla="*/ 0 h 154"/>
                <a:gd name="T32" fmla="*/ 48 w 144"/>
                <a:gd name="T33" fmla="*/ 0 h 154"/>
                <a:gd name="T34" fmla="*/ 96 w 144"/>
                <a:gd name="T35" fmla="*/ 19 h 154"/>
                <a:gd name="T36" fmla="*/ 116 w 144"/>
                <a:gd name="T37" fmla="*/ 29 h 154"/>
                <a:gd name="T38" fmla="*/ 125 w 144"/>
                <a:gd name="T39" fmla="*/ 48 h 154"/>
                <a:gd name="T40" fmla="*/ 135 w 144"/>
                <a:gd name="T41" fmla="*/ 67 h 154"/>
                <a:gd name="T42" fmla="*/ 144 w 144"/>
                <a:gd name="T43" fmla="*/ 77 h 154"/>
                <a:gd name="T44" fmla="*/ 144 w 144"/>
                <a:gd name="T45" fmla="*/ 86 h 154"/>
                <a:gd name="T46" fmla="*/ 144 w 144"/>
                <a:gd name="T47" fmla="*/ 106 h 154"/>
                <a:gd name="T48" fmla="*/ 135 w 144"/>
                <a:gd name="T49" fmla="*/ 115 h 154"/>
                <a:gd name="T50" fmla="*/ 125 w 144"/>
                <a:gd name="T51" fmla="*/ 134 h 154"/>
                <a:gd name="T52" fmla="*/ 116 w 144"/>
                <a:gd name="T53" fmla="*/ 144 h 154"/>
                <a:gd name="T54" fmla="*/ 96 w 144"/>
                <a:gd name="T55" fmla="*/ 144 h 154"/>
                <a:gd name="T56" fmla="*/ 58 w 144"/>
                <a:gd name="T57" fmla="*/ 134 h 154"/>
                <a:gd name="T58" fmla="*/ 39 w 144"/>
                <a:gd name="T59" fmla="*/ 115 h 154"/>
                <a:gd name="T60" fmla="*/ 10 w 144"/>
                <a:gd name="T61" fmla="*/ 96 h 154"/>
                <a:gd name="T62" fmla="*/ 0 w 144"/>
                <a:gd name="T63" fmla="*/ 77 h 154"/>
                <a:gd name="T64" fmla="*/ 0 w 144"/>
                <a:gd name="T65" fmla="*/ 77 h 154"/>
                <a:gd name="T66" fmla="*/ 0 w 144"/>
                <a:gd name="T67" fmla="*/ 77 h 154"/>
                <a:gd name="T68" fmla="*/ 0 w 14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154">
                  <a:moveTo>
                    <a:pt x="0" y="77"/>
                  </a:moveTo>
                  <a:lnTo>
                    <a:pt x="0" y="77"/>
                  </a:lnTo>
                  <a:lnTo>
                    <a:pt x="20" y="86"/>
                  </a:lnTo>
                  <a:lnTo>
                    <a:pt x="29" y="96"/>
                  </a:lnTo>
                  <a:lnTo>
                    <a:pt x="39" y="106"/>
                  </a:lnTo>
                  <a:lnTo>
                    <a:pt x="48" y="115"/>
                  </a:lnTo>
                  <a:lnTo>
                    <a:pt x="68" y="125"/>
                  </a:lnTo>
                  <a:lnTo>
                    <a:pt x="77" y="134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106" y="144"/>
                  </a:lnTo>
                  <a:lnTo>
                    <a:pt x="116" y="134"/>
                  </a:lnTo>
                  <a:lnTo>
                    <a:pt x="125" y="125"/>
                  </a:lnTo>
                  <a:lnTo>
                    <a:pt x="125" y="115"/>
                  </a:lnTo>
                  <a:lnTo>
                    <a:pt x="135" y="106"/>
                  </a:lnTo>
                  <a:lnTo>
                    <a:pt x="135" y="106"/>
                  </a:lnTo>
                  <a:lnTo>
                    <a:pt x="135" y="96"/>
                  </a:lnTo>
                  <a:lnTo>
                    <a:pt x="135" y="96"/>
                  </a:lnTo>
                  <a:lnTo>
                    <a:pt x="135" y="86"/>
                  </a:lnTo>
                  <a:lnTo>
                    <a:pt x="135" y="86"/>
                  </a:lnTo>
                  <a:lnTo>
                    <a:pt x="135" y="77"/>
                  </a:lnTo>
                  <a:lnTo>
                    <a:pt x="125" y="67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16" y="48"/>
                  </a:lnTo>
                  <a:lnTo>
                    <a:pt x="106" y="38"/>
                  </a:lnTo>
                  <a:lnTo>
                    <a:pt x="96" y="29"/>
                  </a:lnTo>
                  <a:lnTo>
                    <a:pt x="48" y="1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96" y="19"/>
                  </a:lnTo>
                  <a:lnTo>
                    <a:pt x="106" y="29"/>
                  </a:lnTo>
                  <a:lnTo>
                    <a:pt x="116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35" y="58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44" y="77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96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35" y="115"/>
                  </a:lnTo>
                  <a:lnTo>
                    <a:pt x="135" y="125"/>
                  </a:lnTo>
                  <a:lnTo>
                    <a:pt x="125" y="134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06" y="154"/>
                  </a:lnTo>
                  <a:lnTo>
                    <a:pt x="96" y="144"/>
                  </a:lnTo>
                  <a:lnTo>
                    <a:pt x="77" y="134"/>
                  </a:lnTo>
                  <a:lnTo>
                    <a:pt x="58" y="134"/>
                  </a:lnTo>
                  <a:lnTo>
                    <a:pt x="48" y="125"/>
                  </a:lnTo>
                  <a:lnTo>
                    <a:pt x="39" y="115"/>
                  </a:lnTo>
                  <a:lnTo>
                    <a:pt x="20" y="106"/>
                  </a:lnTo>
                  <a:lnTo>
                    <a:pt x="10" y="9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4" name="Freeform 270"/>
            <p:cNvSpPr>
              <a:spLocks/>
            </p:cNvSpPr>
            <p:nvPr/>
          </p:nvSpPr>
          <p:spPr bwMode="auto">
            <a:xfrm>
              <a:off x="4108" y="3235"/>
              <a:ext cx="135" cy="115"/>
            </a:xfrm>
            <a:custGeom>
              <a:avLst/>
              <a:gdLst>
                <a:gd name="T0" fmla="*/ 10 w 135"/>
                <a:gd name="T1" fmla="*/ 77 h 115"/>
                <a:gd name="T2" fmla="*/ 29 w 135"/>
                <a:gd name="T3" fmla="*/ 86 h 115"/>
                <a:gd name="T4" fmla="*/ 58 w 135"/>
                <a:gd name="T5" fmla="*/ 96 h 115"/>
                <a:gd name="T6" fmla="*/ 77 w 135"/>
                <a:gd name="T7" fmla="*/ 105 h 115"/>
                <a:gd name="T8" fmla="*/ 87 w 135"/>
                <a:gd name="T9" fmla="*/ 105 h 115"/>
                <a:gd name="T10" fmla="*/ 106 w 135"/>
                <a:gd name="T11" fmla="*/ 105 h 115"/>
                <a:gd name="T12" fmla="*/ 106 w 135"/>
                <a:gd name="T13" fmla="*/ 96 h 115"/>
                <a:gd name="T14" fmla="*/ 116 w 135"/>
                <a:gd name="T15" fmla="*/ 96 h 115"/>
                <a:gd name="T16" fmla="*/ 116 w 135"/>
                <a:gd name="T17" fmla="*/ 86 h 115"/>
                <a:gd name="T18" fmla="*/ 125 w 135"/>
                <a:gd name="T19" fmla="*/ 77 h 115"/>
                <a:gd name="T20" fmla="*/ 125 w 135"/>
                <a:gd name="T21" fmla="*/ 77 h 115"/>
                <a:gd name="T22" fmla="*/ 125 w 135"/>
                <a:gd name="T23" fmla="*/ 57 h 115"/>
                <a:gd name="T24" fmla="*/ 116 w 135"/>
                <a:gd name="T25" fmla="*/ 48 h 115"/>
                <a:gd name="T26" fmla="*/ 106 w 135"/>
                <a:gd name="T27" fmla="*/ 38 h 115"/>
                <a:gd name="T28" fmla="*/ 77 w 135"/>
                <a:gd name="T29" fmla="*/ 19 h 115"/>
                <a:gd name="T30" fmla="*/ 58 w 135"/>
                <a:gd name="T31" fmla="*/ 19 h 115"/>
                <a:gd name="T32" fmla="*/ 29 w 135"/>
                <a:gd name="T33" fmla="*/ 9 h 115"/>
                <a:gd name="T34" fmla="*/ 10 w 135"/>
                <a:gd name="T35" fmla="*/ 9 h 115"/>
                <a:gd name="T36" fmla="*/ 10 w 135"/>
                <a:gd name="T37" fmla="*/ 9 h 115"/>
                <a:gd name="T38" fmla="*/ 10 w 135"/>
                <a:gd name="T39" fmla="*/ 0 h 115"/>
                <a:gd name="T40" fmla="*/ 10 w 135"/>
                <a:gd name="T41" fmla="*/ 0 h 115"/>
                <a:gd name="T42" fmla="*/ 48 w 135"/>
                <a:gd name="T43" fmla="*/ 9 h 115"/>
                <a:gd name="T44" fmla="*/ 77 w 135"/>
                <a:gd name="T45" fmla="*/ 9 h 115"/>
                <a:gd name="T46" fmla="*/ 106 w 135"/>
                <a:gd name="T47" fmla="*/ 19 h 115"/>
                <a:gd name="T48" fmla="*/ 125 w 135"/>
                <a:gd name="T49" fmla="*/ 29 h 115"/>
                <a:gd name="T50" fmla="*/ 135 w 135"/>
                <a:gd name="T51" fmla="*/ 48 h 115"/>
                <a:gd name="T52" fmla="*/ 135 w 135"/>
                <a:gd name="T53" fmla="*/ 67 h 115"/>
                <a:gd name="T54" fmla="*/ 135 w 135"/>
                <a:gd name="T55" fmla="*/ 77 h 115"/>
                <a:gd name="T56" fmla="*/ 135 w 135"/>
                <a:gd name="T57" fmla="*/ 86 h 115"/>
                <a:gd name="T58" fmla="*/ 135 w 135"/>
                <a:gd name="T59" fmla="*/ 96 h 115"/>
                <a:gd name="T60" fmla="*/ 125 w 135"/>
                <a:gd name="T61" fmla="*/ 105 h 115"/>
                <a:gd name="T62" fmla="*/ 116 w 135"/>
                <a:gd name="T63" fmla="*/ 105 h 115"/>
                <a:gd name="T64" fmla="*/ 106 w 135"/>
                <a:gd name="T65" fmla="*/ 105 h 115"/>
                <a:gd name="T66" fmla="*/ 96 w 135"/>
                <a:gd name="T67" fmla="*/ 115 h 115"/>
                <a:gd name="T68" fmla="*/ 68 w 135"/>
                <a:gd name="T69" fmla="*/ 105 h 115"/>
                <a:gd name="T70" fmla="*/ 58 w 135"/>
                <a:gd name="T71" fmla="*/ 105 h 115"/>
                <a:gd name="T72" fmla="*/ 29 w 135"/>
                <a:gd name="T73" fmla="*/ 96 h 115"/>
                <a:gd name="T74" fmla="*/ 10 w 135"/>
                <a:gd name="T75" fmla="*/ 86 h 115"/>
                <a:gd name="T76" fmla="*/ 0 w 135"/>
                <a:gd name="T77" fmla="*/ 77 h 115"/>
                <a:gd name="T78" fmla="*/ 0 w 135"/>
                <a:gd name="T79" fmla="*/ 77 h 115"/>
                <a:gd name="T80" fmla="*/ 0 w 135"/>
                <a:gd name="T81" fmla="*/ 77 h 115"/>
                <a:gd name="T82" fmla="*/ 0 w 135"/>
                <a:gd name="T83" fmla="*/ 6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5" h="115">
                  <a:moveTo>
                    <a:pt x="10" y="77"/>
                  </a:moveTo>
                  <a:lnTo>
                    <a:pt x="10" y="77"/>
                  </a:lnTo>
                  <a:lnTo>
                    <a:pt x="20" y="77"/>
                  </a:lnTo>
                  <a:lnTo>
                    <a:pt x="29" y="86"/>
                  </a:lnTo>
                  <a:lnTo>
                    <a:pt x="39" y="96"/>
                  </a:lnTo>
                  <a:lnTo>
                    <a:pt x="58" y="96"/>
                  </a:lnTo>
                  <a:lnTo>
                    <a:pt x="68" y="96"/>
                  </a:lnTo>
                  <a:lnTo>
                    <a:pt x="77" y="105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96" y="105"/>
                  </a:lnTo>
                  <a:lnTo>
                    <a:pt x="106" y="105"/>
                  </a:lnTo>
                  <a:lnTo>
                    <a:pt x="106" y="96"/>
                  </a:lnTo>
                  <a:lnTo>
                    <a:pt x="10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86"/>
                  </a:lnTo>
                  <a:lnTo>
                    <a:pt x="125" y="86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5" y="67"/>
                  </a:lnTo>
                  <a:lnTo>
                    <a:pt x="125" y="57"/>
                  </a:lnTo>
                  <a:lnTo>
                    <a:pt x="116" y="57"/>
                  </a:lnTo>
                  <a:lnTo>
                    <a:pt x="116" y="48"/>
                  </a:lnTo>
                  <a:lnTo>
                    <a:pt x="116" y="38"/>
                  </a:lnTo>
                  <a:lnTo>
                    <a:pt x="106" y="38"/>
                  </a:lnTo>
                  <a:lnTo>
                    <a:pt x="96" y="29"/>
                  </a:lnTo>
                  <a:lnTo>
                    <a:pt x="77" y="19"/>
                  </a:lnTo>
                  <a:lnTo>
                    <a:pt x="68" y="19"/>
                  </a:lnTo>
                  <a:lnTo>
                    <a:pt x="58" y="19"/>
                  </a:lnTo>
                  <a:lnTo>
                    <a:pt x="48" y="9"/>
                  </a:lnTo>
                  <a:lnTo>
                    <a:pt x="29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8" y="9"/>
                  </a:lnTo>
                  <a:lnTo>
                    <a:pt x="58" y="9"/>
                  </a:lnTo>
                  <a:lnTo>
                    <a:pt x="77" y="9"/>
                  </a:lnTo>
                  <a:lnTo>
                    <a:pt x="87" y="19"/>
                  </a:lnTo>
                  <a:lnTo>
                    <a:pt x="106" y="19"/>
                  </a:lnTo>
                  <a:lnTo>
                    <a:pt x="116" y="29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35" y="48"/>
                  </a:lnTo>
                  <a:lnTo>
                    <a:pt x="135" y="57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86"/>
                  </a:lnTo>
                  <a:lnTo>
                    <a:pt x="135" y="86"/>
                  </a:lnTo>
                  <a:lnTo>
                    <a:pt x="135" y="96"/>
                  </a:lnTo>
                  <a:lnTo>
                    <a:pt x="125" y="96"/>
                  </a:lnTo>
                  <a:lnTo>
                    <a:pt x="125" y="105"/>
                  </a:lnTo>
                  <a:lnTo>
                    <a:pt x="125" y="105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106" y="105"/>
                  </a:lnTo>
                  <a:lnTo>
                    <a:pt x="106" y="115"/>
                  </a:lnTo>
                  <a:lnTo>
                    <a:pt x="96" y="115"/>
                  </a:lnTo>
                  <a:lnTo>
                    <a:pt x="87" y="11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58" y="105"/>
                  </a:lnTo>
                  <a:lnTo>
                    <a:pt x="48" y="105"/>
                  </a:lnTo>
                  <a:lnTo>
                    <a:pt x="29" y="96"/>
                  </a:lnTo>
                  <a:lnTo>
                    <a:pt x="20" y="86"/>
                  </a:lnTo>
                  <a:lnTo>
                    <a:pt x="10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0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5" name="Freeform 271"/>
            <p:cNvSpPr>
              <a:spLocks/>
            </p:cNvSpPr>
            <p:nvPr/>
          </p:nvSpPr>
          <p:spPr bwMode="auto">
            <a:xfrm>
              <a:off x="4070" y="3053"/>
              <a:ext cx="144" cy="124"/>
            </a:xfrm>
            <a:custGeom>
              <a:avLst/>
              <a:gdLst>
                <a:gd name="T0" fmla="*/ 10 w 144"/>
                <a:gd name="T1" fmla="*/ 76 h 124"/>
                <a:gd name="T2" fmla="*/ 19 w 144"/>
                <a:gd name="T3" fmla="*/ 95 h 124"/>
                <a:gd name="T4" fmla="*/ 38 w 144"/>
                <a:gd name="T5" fmla="*/ 105 h 124"/>
                <a:gd name="T6" fmla="*/ 58 w 144"/>
                <a:gd name="T7" fmla="*/ 105 h 124"/>
                <a:gd name="T8" fmla="*/ 67 w 144"/>
                <a:gd name="T9" fmla="*/ 115 h 124"/>
                <a:gd name="T10" fmla="*/ 77 w 144"/>
                <a:gd name="T11" fmla="*/ 115 h 124"/>
                <a:gd name="T12" fmla="*/ 96 w 144"/>
                <a:gd name="T13" fmla="*/ 105 h 124"/>
                <a:gd name="T14" fmla="*/ 115 w 144"/>
                <a:gd name="T15" fmla="*/ 95 h 124"/>
                <a:gd name="T16" fmla="*/ 115 w 144"/>
                <a:gd name="T17" fmla="*/ 86 h 124"/>
                <a:gd name="T18" fmla="*/ 134 w 144"/>
                <a:gd name="T19" fmla="*/ 76 h 124"/>
                <a:gd name="T20" fmla="*/ 125 w 144"/>
                <a:gd name="T21" fmla="*/ 48 h 124"/>
                <a:gd name="T22" fmla="*/ 115 w 144"/>
                <a:gd name="T23" fmla="*/ 38 h 124"/>
                <a:gd name="T24" fmla="*/ 106 w 144"/>
                <a:gd name="T25" fmla="*/ 19 h 124"/>
                <a:gd name="T26" fmla="*/ 106 w 144"/>
                <a:gd name="T27" fmla="*/ 19 h 124"/>
                <a:gd name="T28" fmla="*/ 96 w 144"/>
                <a:gd name="T29" fmla="*/ 9 h 124"/>
                <a:gd name="T30" fmla="*/ 77 w 144"/>
                <a:gd name="T31" fmla="*/ 9 h 124"/>
                <a:gd name="T32" fmla="*/ 67 w 144"/>
                <a:gd name="T33" fmla="*/ 9 h 124"/>
                <a:gd name="T34" fmla="*/ 48 w 144"/>
                <a:gd name="T35" fmla="*/ 9 h 124"/>
                <a:gd name="T36" fmla="*/ 29 w 144"/>
                <a:gd name="T37" fmla="*/ 9 h 124"/>
                <a:gd name="T38" fmla="*/ 29 w 144"/>
                <a:gd name="T39" fmla="*/ 9 h 124"/>
                <a:gd name="T40" fmla="*/ 29 w 144"/>
                <a:gd name="T41" fmla="*/ 9 h 124"/>
                <a:gd name="T42" fmla="*/ 29 w 144"/>
                <a:gd name="T43" fmla="*/ 0 h 124"/>
                <a:gd name="T44" fmla="*/ 29 w 144"/>
                <a:gd name="T45" fmla="*/ 0 h 124"/>
                <a:gd name="T46" fmla="*/ 58 w 144"/>
                <a:gd name="T47" fmla="*/ 0 h 124"/>
                <a:gd name="T48" fmla="*/ 77 w 144"/>
                <a:gd name="T49" fmla="*/ 0 h 124"/>
                <a:gd name="T50" fmla="*/ 96 w 144"/>
                <a:gd name="T51" fmla="*/ 0 h 124"/>
                <a:gd name="T52" fmla="*/ 106 w 144"/>
                <a:gd name="T53" fmla="*/ 9 h 124"/>
                <a:gd name="T54" fmla="*/ 115 w 144"/>
                <a:gd name="T55" fmla="*/ 19 h 124"/>
                <a:gd name="T56" fmla="*/ 125 w 144"/>
                <a:gd name="T57" fmla="*/ 28 h 124"/>
                <a:gd name="T58" fmla="*/ 134 w 144"/>
                <a:gd name="T59" fmla="*/ 48 h 124"/>
                <a:gd name="T60" fmla="*/ 144 w 144"/>
                <a:gd name="T61" fmla="*/ 76 h 124"/>
                <a:gd name="T62" fmla="*/ 134 w 144"/>
                <a:gd name="T63" fmla="*/ 86 h 124"/>
                <a:gd name="T64" fmla="*/ 125 w 144"/>
                <a:gd name="T65" fmla="*/ 95 h 124"/>
                <a:gd name="T66" fmla="*/ 115 w 144"/>
                <a:gd name="T67" fmla="*/ 105 h 124"/>
                <a:gd name="T68" fmla="*/ 106 w 144"/>
                <a:gd name="T69" fmla="*/ 115 h 124"/>
                <a:gd name="T70" fmla="*/ 86 w 144"/>
                <a:gd name="T71" fmla="*/ 124 h 124"/>
                <a:gd name="T72" fmla="*/ 67 w 144"/>
                <a:gd name="T73" fmla="*/ 124 h 124"/>
                <a:gd name="T74" fmla="*/ 48 w 144"/>
                <a:gd name="T75" fmla="*/ 115 h 124"/>
                <a:gd name="T76" fmla="*/ 29 w 144"/>
                <a:gd name="T77" fmla="*/ 105 h 124"/>
                <a:gd name="T78" fmla="*/ 10 w 144"/>
                <a:gd name="T79" fmla="*/ 95 h 124"/>
                <a:gd name="T80" fmla="*/ 0 w 144"/>
                <a:gd name="T81" fmla="*/ 86 h 124"/>
                <a:gd name="T82" fmla="*/ 0 w 144"/>
                <a:gd name="T83" fmla="*/ 76 h 124"/>
                <a:gd name="T84" fmla="*/ 0 w 144"/>
                <a:gd name="T85" fmla="*/ 76 h 124"/>
                <a:gd name="T86" fmla="*/ 10 w 144"/>
                <a:gd name="T87" fmla="*/ 7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124">
                  <a:moveTo>
                    <a:pt x="10" y="76"/>
                  </a:moveTo>
                  <a:lnTo>
                    <a:pt x="10" y="76"/>
                  </a:lnTo>
                  <a:lnTo>
                    <a:pt x="19" y="86"/>
                  </a:lnTo>
                  <a:lnTo>
                    <a:pt x="19" y="95"/>
                  </a:lnTo>
                  <a:lnTo>
                    <a:pt x="29" y="95"/>
                  </a:lnTo>
                  <a:lnTo>
                    <a:pt x="38" y="105"/>
                  </a:lnTo>
                  <a:lnTo>
                    <a:pt x="48" y="105"/>
                  </a:lnTo>
                  <a:lnTo>
                    <a:pt x="58" y="105"/>
                  </a:lnTo>
                  <a:lnTo>
                    <a:pt x="58" y="115"/>
                  </a:lnTo>
                  <a:lnTo>
                    <a:pt x="67" y="115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86" y="105"/>
                  </a:lnTo>
                  <a:lnTo>
                    <a:pt x="96" y="105"/>
                  </a:lnTo>
                  <a:lnTo>
                    <a:pt x="106" y="10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86"/>
                  </a:lnTo>
                  <a:lnTo>
                    <a:pt x="125" y="86"/>
                  </a:lnTo>
                  <a:lnTo>
                    <a:pt x="134" y="76"/>
                  </a:lnTo>
                  <a:lnTo>
                    <a:pt x="125" y="57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15" y="38"/>
                  </a:lnTo>
                  <a:lnTo>
                    <a:pt x="115" y="28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48" y="9"/>
                  </a:lnTo>
                  <a:lnTo>
                    <a:pt x="38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06" y="9"/>
                  </a:lnTo>
                  <a:lnTo>
                    <a:pt x="115" y="9"/>
                  </a:lnTo>
                  <a:lnTo>
                    <a:pt x="115" y="19"/>
                  </a:lnTo>
                  <a:lnTo>
                    <a:pt x="125" y="28"/>
                  </a:lnTo>
                  <a:lnTo>
                    <a:pt x="125" y="28"/>
                  </a:lnTo>
                  <a:lnTo>
                    <a:pt x="134" y="38"/>
                  </a:lnTo>
                  <a:lnTo>
                    <a:pt x="134" y="48"/>
                  </a:lnTo>
                  <a:lnTo>
                    <a:pt x="144" y="67"/>
                  </a:lnTo>
                  <a:lnTo>
                    <a:pt x="144" y="76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5" y="105"/>
                  </a:lnTo>
                  <a:lnTo>
                    <a:pt x="115" y="105"/>
                  </a:lnTo>
                  <a:lnTo>
                    <a:pt x="106" y="115"/>
                  </a:lnTo>
                  <a:lnTo>
                    <a:pt x="106" y="115"/>
                  </a:lnTo>
                  <a:lnTo>
                    <a:pt x="96" y="115"/>
                  </a:lnTo>
                  <a:lnTo>
                    <a:pt x="86" y="124"/>
                  </a:lnTo>
                  <a:lnTo>
                    <a:pt x="77" y="124"/>
                  </a:lnTo>
                  <a:lnTo>
                    <a:pt x="67" y="124"/>
                  </a:lnTo>
                  <a:lnTo>
                    <a:pt x="58" y="124"/>
                  </a:lnTo>
                  <a:lnTo>
                    <a:pt x="48" y="115"/>
                  </a:lnTo>
                  <a:lnTo>
                    <a:pt x="38" y="115"/>
                  </a:lnTo>
                  <a:lnTo>
                    <a:pt x="29" y="105"/>
                  </a:lnTo>
                  <a:lnTo>
                    <a:pt x="19" y="95"/>
                  </a:lnTo>
                  <a:lnTo>
                    <a:pt x="10" y="9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0" y="76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6" name="Freeform 272"/>
            <p:cNvSpPr>
              <a:spLocks/>
            </p:cNvSpPr>
            <p:nvPr/>
          </p:nvSpPr>
          <p:spPr bwMode="auto">
            <a:xfrm>
              <a:off x="4089" y="3532"/>
              <a:ext cx="423" cy="173"/>
            </a:xfrm>
            <a:custGeom>
              <a:avLst/>
              <a:gdLst>
                <a:gd name="T0" fmla="*/ 19 w 423"/>
                <a:gd name="T1" fmla="*/ 20 h 173"/>
                <a:gd name="T2" fmla="*/ 19 w 423"/>
                <a:gd name="T3" fmla="*/ 39 h 173"/>
                <a:gd name="T4" fmla="*/ 10 w 423"/>
                <a:gd name="T5" fmla="*/ 58 h 173"/>
                <a:gd name="T6" fmla="*/ 10 w 423"/>
                <a:gd name="T7" fmla="*/ 68 h 173"/>
                <a:gd name="T8" fmla="*/ 10 w 423"/>
                <a:gd name="T9" fmla="*/ 77 h 173"/>
                <a:gd name="T10" fmla="*/ 19 w 423"/>
                <a:gd name="T11" fmla="*/ 87 h 173"/>
                <a:gd name="T12" fmla="*/ 19 w 423"/>
                <a:gd name="T13" fmla="*/ 96 h 173"/>
                <a:gd name="T14" fmla="*/ 29 w 423"/>
                <a:gd name="T15" fmla="*/ 106 h 173"/>
                <a:gd name="T16" fmla="*/ 48 w 423"/>
                <a:gd name="T17" fmla="*/ 116 h 173"/>
                <a:gd name="T18" fmla="*/ 77 w 423"/>
                <a:gd name="T19" fmla="*/ 135 h 173"/>
                <a:gd name="T20" fmla="*/ 106 w 423"/>
                <a:gd name="T21" fmla="*/ 144 h 173"/>
                <a:gd name="T22" fmla="*/ 144 w 423"/>
                <a:gd name="T23" fmla="*/ 144 h 173"/>
                <a:gd name="T24" fmla="*/ 192 w 423"/>
                <a:gd name="T25" fmla="*/ 154 h 173"/>
                <a:gd name="T26" fmla="*/ 211 w 423"/>
                <a:gd name="T27" fmla="*/ 154 h 173"/>
                <a:gd name="T28" fmla="*/ 221 w 423"/>
                <a:gd name="T29" fmla="*/ 144 h 173"/>
                <a:gd name="T30" fmla="*/ 231 w 423"/>
                <a:gd name="T31" fmla="*/ 144 h 173"/>
                <a:gd name="T32" fmla="*/ 240 w 423"/>
                <a:gd name="T33" fmla="*/ 135 h 173"/>
                <a:gd name="T34" fmla="*/ 259 w 423"/>
                <a:gd name="T35" fmla="*/ 125 h 173"/>
                <a:gd name="T36" fmla="*/ 307 w 423"/>
                <a:gd name="T37" fmla="*/ 87 h 173"/>
                <a:gd name="T38" fmla="*/ 346 w 423"/>
                <a:gd name="T39" fmla="*/ 58 h 173"/>
                <a:gd name="T40" fmla="*/ 375 w 423"/>
                <a:gd name="T41" fmla="*/ 29 h 173"/>
                <a:gd name="T42" fmla="*/ 384 w 423"/>
                <a:gd name="T43" fmla="*/ 20 h 173"/>
                <a:gd name="T44" fmla="*/ 403 w 423"/>
                <a:gd name="T45" fmla="*/ 0 h 173"/>
                <a:gd name="T46" fmla="*/ 413 w 423"/>
                <a:gd name="T47" fmla="*/ 0 h 173"/>
                <a:gd name="T48" fmla="*/ 413 w 423"/>
                <a:gd name="T49" fmla="*/ 0 h 173"/>
                <a:gd name="T50" fmla="*/ 413 w 423"/>
                <a:gd name="T51" fmla="*/ 0 h 173"/>
                <a:gd name="T52" fmla="*/ 423 w 423"/>
                <a:gd name="T53" fmla="*/ 0 h 173"/>
                <a:gd name="T54" fmla="*/ 423 w 423"/>
                <a:gd name="T55" fmla="*/ 10 h 173"/>
                <a:gd name="T56" fmla="*/ 413 w 423"/>
                <a:gd name="T57" fmla="*/ 20 h 173"/>
                <a:gd name="T58" fmla="*/ 394 w 423"/>
                <a:gd name="T59" fmla="*/ 48 h 173"/>
                <a:gd name="T60" fmla="*/ 355 w 423"/>
                <a:gd name="T61" fmla="*/ 77 h 173"/>
                <a:gd name="T62" fmla="*/ 327 w 423"/>
                <a:gd name="T63" fmla="*/ 106 h 173"/>
                <a:gd name="T64" fmla="*/ 269 w 423"/>
                <a:gd name="T65" fmla="*/ 144 h 173"/>
                <a:gd name="T66" fmla="*/ 250 w 423"/>
                <a:gd name="T67" fmla="*/ 154 h 173"/>
                <a:gd name="T68" fmla="*/ 231 w 423"/>
                <a:gd name="T69" fmla="*/ 164 h 173"/>
                <a:gd name="T70" fmla="*/ 211 w 423"/>
                <a:gd name="T71" fmla="*/ 173 h 173"/>
                <a:gd name="T72" fmla="*/ 173 w 423"/>
                <a:gd name="T73" fmla="*/ 173 h 173"/>
                <a:gd name="T74" fmla="*/ 135 w 423"/>
                <a:gd name="T75" fmla="*/ 164 h 173"/>
                <a:gd name="T76" fmla="*/ 106 w 423"/>
                <a:gd name="T77" fmla="*/ 154 h 173"/>
                <a:gd name="T78" fmla="*/ 67 w 423"/>
                <a:gd name="T79" fmla="*/ 144 h 173"/>
                <a:gd name="T80" fmla="*/ 48 w 423"/>
                <a:gd name="T81" fmla="*/ 135 h 173"/>
                <a:gd name="T82" fmla="*/ 39 w 423"/>
                <a:gd name="T83" fmla="*/ 125 h 173"/>
                <a:gd name="T84" fmla="*/ 29 w 423"/>
                <a:gd name="T85" fmla="*/ 116 h 173"/>
                <a:gd name="T86" fmla="*/ 10 w 423"/>
                <a:gd name="T87" fmla="*/ 106 h 173"/>
                <a:gd name="T88" fmla="*/ 10 w 423"/>
                <a:gd name="T89" fmla="*/ 96 h 173"/>
                <a:gd name="T90" fmla="*/ 0 w 423"/>
                <a:gd name="T91" fmla="*/ 87 h 173"/>
                <a:gd name="T92" fmla="*/ 0 w 423"/>
                <a:gd name="T93" fmla="*/ 68 h 173"/>
                <a:gd name="T94" fmla="*/ 0 w 423"/>
                <a:gd name="T95" fmla="*/ 58 h 173"/>
                <a:gd name="T96" fmla="*/ 0 w 423"/>
                <a:gd name="T97" fmla="*/ 48 h 173"/>
                <a:gd name="T98" fmla="*/ 10 w 423"/>
                <a:gd name="T99" fmla="*/ 29 h 173"/>
                <a:gd name="T100" fmla="*/ 10 w 423"/>
                <a:gd name="T101" fmla="*/ 10 h 173"/>
                <a:gd name="T102" fmla="*/ 19 w 423"/>
                <a:gd name="T103" fmla="*/ 10 h 173"/>
                <a:gd name="T104" fmla="*/ 19 w 423"/>
                <a:gd name="T105" fmla="*/ 10 h 173"/>
                <a:gd name="T106" fmla="*/ 19 w 423"/>
                <a:gd name="T107" fmla="*/ 20 h 173"/>
                <a:gd name="T108" fmla="*/ 19 w 423"/>
                <a:gd name="T109" fmla="*/ 2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3" h="173">
                  <a:moveTo>
                    <a:pt x="19" y="20"/>
                  </a:moveTo>
                  <a:lnTo>
                    <a:pt x="19" y="20"/>
                  </a:lnTo>
                  <a:lnTo>
                    <a:pt x="19" y="29"/>
                  </a:lnTo>
                  <a:lnTo>
                    <a:pt x="19" y="39"/>
                  </a:lnTo>
                  <a:lnTo>
                    <a:pt x="10" y="48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6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77"/>
                  </a:lnTo>
                  <a:lnTo>
                    <a:pt x="19" y="87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39" y="106"/>
                  </a:lnTo>
                  <a:lnTo>
                    <a:pt x="48" y="116"/>
                  </a:lnTo>
                  <a:lnTo>
                    <a:pt x="67" y="125"/>
                  </a:lnTo>
                  <a:lnTo>
                    <a:pt x="77" y="135"/>
                  </a:lnTo>
                  <a:lnTo>
                    <a:pt x="96" y="135"/>
                  </a:lnTo>
                  <a:lnTo>
                    <a:pt x="106" y="144"/>
                  </a:lnTo>
                  <a:lnTo>
                    <a:pt x="125" y="144"/>
                  </a:lnTo>
                  <a:lnTo>
                    <a:pt x="144" y="144"/>
                  </a:lnTo>
                  <a:lnTo>
                    <a:pt x="173" y="154"/>
                  </a:lnTo>
                  <a:lnTo>
                    <a:pt x="192" y="154"/>
                  </a:lnTo>
                  <a:lnTo>
                    <a:pt x="202" y="154"/>
                  </a:lnTo>
                  <a:lnTo>
                    <a:pt x="211" y="154"/>
                  </a:lnTo>
                  <a:lnTo>
                    <a:pt x="221" y="154"/>
                  </a:lnTo>
                  <a:lnTo>
                    <a:pt x="221" y="144"/>
                  </a:lnTo>
                  <a:lnTo>
                    <a:pt x="231" y="144"/>
                  </a:lnTo>
                  <a:lnTo>
                    <a:pt x="231" y="144"/>
                  </a:lnTo>
                  <a:lnTo>
                    <a:pt x="240" y="144"/>
                  </a:lnTo>
                  <a:lnTo>
                    <a:pt x="240" y="135"/>
                  </a:lnTo>
                  <a:lnTo>
                    <a:pt x="250" y="135"/>
                  </a:lnTo>
                  <a:lnTo>
                    <a:pt x="259" y="125"/>
                  </a:lnTo>
                  <a:lnTo>
                    <a:pt x="279" y="116"/>
                  </a:lnTo>
                  <a:lnTo>
                    <a:pt x="307" y="87"/>
                  </a:lnTo>
                  <a:lnTo>
                    <a:pt x="327" y="77"/>
                  </a:lnTo>
                  <a:lnTo>
                    <a:pt x="346" y="58"/>
                  </a:lnTo>
                  <a:lnTo>
                    <a:pt x="355" y="48"/>
                  </a:lnTo>
                  <a:lnTo>
                    <a:pt x="375" y="29"/>
                  </a:lnTo>
                  <a:lnTo>
                    <a:pt x="384" y="20"/>
                  </a:lnTo>
                  <a:lnTo>
                    <a:pt x="384" y="2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3" y="0"/>
                  </a:lnTo>
                  <a:lnTo>
                    <a:pt x="413" y="0"/>
                  </a:lnTo>
                  <a:lnTo>
                    <a:pt x="413" y="0"/>
                  </a:lnTo>
                  <a:lnTo>
                    <a:pt x="41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13" y="20"/>
                  </a:lnTo>
                  <a:lnTo>
                    <a:pt x="403" y="29"/>
                  </a:lnTo>
                  <a:lnTo>
                    <a:pt x="394" y="48"/>
                  </a:lnTo>
                  <a:lnTo>
                    <a:pt x="375" y="58"/>
                  </a:lnTo>
                  <a:lnTo>
                    <a:pt x="355" y="77"/>
                  </a:lnTo>
                  <a:lnTo>
                    <a:pt x="336" y="87"/>
                  </a:lnTo>
                  <a:lnTo>
                    <a:pt x="327" y="106"/>
                  </a:lnTo>
                  <a:lnTo>
                    <a:pt x="288" y="125"/>
                  </a:lnTo>
                  <a:lnTo>
                    <a:pt x="269" y="144"/>
                  </a:lnTo>
                  <a:lnTo>
                    <a:pt x="259" y="144"/>
                  </a:lnTo>
                  <a:lnTo>
                    <a:pt x="250" y="154"/>
                  </a:lnTo>
                  <a:lnTo>
                    <a:pt x="240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1" y="173"/>
                  </a:lnTo>
                  <a:lnTo>
                    <a:pt x="192" y="173"/>
                  </a:lnTo>
                  <a:lnTo>
                    <a:pt x="173" y="173"/>
                  </a:lnTo>
                  <a:lnTo>
                    <a:pt x="154" y="173"/>
                  </a:lnTo>
                  <a:lnTo>
                    <a:pt x="135" y="164"/>
                  </a:lnTo>
                  <a:lnTo>
                    <a:pt x="115" y="164"/>
                  </a:lnTo>
                  <a:lnTo>
                    <a:pt x="106" y="154"/>
                  </a:lnTo>
                  <a:lnTo>
                    <a:pt x="87" y="154"/>
                  </a:lnTo>
                  <a:lnTo>
                    <a:pt x="67" y="144"/>
                  </a:lnTo>
                  <a:lnTo>
                    <a:pt x="58" y="144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39" y="125"/>
                  </a:lnTo>
                  <a:lnTo>
                    <a:pt x="29" y="125"/>
                  </a:lnTo>
                  <a:lnTo>
                    <a:pt x="29" y="116"/>
                  </a:lnTo>
                  <a:lnTo>
                    <a:pt x="19" y="11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0"/>
                  </a:lnTo>
                  <a:lnTo>
                    <a:pt x="1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7" name="Freeform 273"/>
            <p:cNvSpPr>
              <a:spLocks/>
            </p:cNvSpPr>
            <p:nvPr/>
          </p:nvSpPr>
          <p:spPr bwMode="auto">
            <a:xfrm>
              <a:off x="4108" y="3580"/>
              <a:ext cx="96" cy="68"/>
            </a:xfrm>
            <a:custGeom>
              <a:avLst/>
              <a:gdLst>
                <a:gd name="T0" fmla="*/ 10 w 96"/>
                <a:gd name="T1" fmla="*/ 39 h 68"/>
                <a:gd name="T2" fmla="*/ 10 w 96"/>
                <a:gd name="T3" fmla="*/ 39 h 68"/>
                <a:gd name="T4" fmla="*/ 20 w 96"/>
                <a:gd name="T5" fmla="*/ 48 h 68"/>
                <a:gd name="T6" fmla="*/ 29 w 96"/>
                <a:gd name="T7" fmla="*/ 48 h 68"/>
                <a:gd name="T8" fmla="*/ 39 w 96"/>
                <a:gd name="T9" fmla="*/ 48 h 68"/>
                <a:gd name="T10" fmla="*/ 48 w 96"/>
                <a:gd name="T11" fmla="*/ 58 h 68"/>
                <a:gd name="T12" fmla="*/ 58 w 96"/>
                <a:gd name="T13" fmla="*/ 58 h 68"/>
                <a:gd name="T14" fmla="*/ 68 w 96"/>
                <a:gd name="T15" fmla="*/ 58 h 68"/>
                <a:gd name="T16" fmla="*/ 87 w 96"/>
                <a:gd name="T17" fmla="*/ 58 h 68"/>
                <a:gd name="T18" fmla="*/ 87 w 96"/>
                <a:gd name="T19" fmla="*/ 48 h 68"/>
                <a:gd name="T20" fmla="*/ 87 w 96"/>
                <a:gd name="T21" fmla="*/ 39 h 68"/>
                <a:gd name="T22" fmla="*/ 87 w 96"/>
                <a:gd name="T23" fmla="*/ 29 h 68"/>
                <a:gd name="T24" fmla="*/ 87 w 96"/>
                <a:gd name="T25" fmla="*/ 20 h 68"/>
                <a:gd name="T26" fmla="*/ 77 w 96"/>
                <a:gd name="T27" fmla="*/ 10 h 68"/>
                <a:gd name="T28" fmla="*/ 77 w 96"/>
                <a:gd name="T29" fmla="*/ 10 h 68"/>
                <a:gd name="T30" fmla="*/ 77 w 96"/>
                <a:gd name="T31" fmla="*/ 10 h 68"/>
                <a:gd name="T32" fmla="*/ 77 w 96"/>
                <a:gd name="T33" fmla="*/ 0 h 68"/>
                <a:gd name="T34" fmla="*/ 87 w 96"/>
                <a:gd name="T35" fmla="*/ 0 h 68"/>
                <a:gd name="T36" fmla="*/ 87 w 96"/>
                <a:gd name="T37" fmla="*/ 0 h 68"/>
                <a:gd name="T38" fmla="*/ 87 w 96"/>
                <a:gd name="T39" fmla="*/ 0 h 68"/>
                <a:gd name="T40" fmla="*/ 96 w 96"/>
                <a:gd name="T41" fmla="*/ 0 h 68"/>
                <a:gd name="T42" fmla="*/ 96 w 96"/>
                <a:gd name="T43" fmla="*/ 0 h 68"/>
                <a:gd name="T44" fmla="*/ 96 w 96"/>
                <a:gd name="T45" fmla="*/ 10 h 68"/>
                <a:gd name="T46" fmla="*/ 96 w 96"/>
                <a:gd name="T47" fmla="*/ 10 h 68"/>
                <a:gd name="T48" fmla="*/ 96 w 96"/>
                <a:gd name="T49" fmla="*/ 20 h 68"/>
                <a:gd name="T50" fmla="*/ 96 w 96"/>
                <a:gd name="T51" fmla="*/ 29 h 68"/>
                <a:gd name="T52" fmla="*/ 96 w 96"/>
                <a:gd name="T53" fmla="*/ 29 h 68"/>
                <a:gd name="T54" fmla="*/ 96 w 96"/>
                <a:gd name="T55" fmla="*/ 48 h 68"/>
                <a:gd name="T56" fmla="*/ 96 w 96"/>
                <a:gd name="T57" fmla="*/ 68 h 68"/>
                <a:gd name="T58" fmla="*/ 68 w 96"/>
                <a:gd name="T59" fmla="*/ 68 h 68"/>
                <a:gd name="T60" fmla="*/ 58 w 96"/>
                <a:gd name="T61" fmla="*/ 68 h 68"/>
                <a:gd name="T62" fmla="*/ 48 w 96"/>
                <a:gd name="T63" fmla="*/ 68 h 68"/>
                <a:gd name="T64" fmla="*/ 48 w 96"/>
                <a:gd name="T65" fmla="*/ 68 h 68"/>
                <a:gd name="T66" fmla="*/ 39 w 96"/>
                <a:gd name="T67" fmla="*/ 58 h 68"/>
                <a:gd name="T68" fmla="*/ 29 w 96"/>
                <a:gd name="T69" fmla="*/ 58 h 68"/>
                <a:gd name="T70" fmla="*/ 20 w 96"/>
                <a:gd name="T71" fmla="*/ 58 h 68"/>
                <a:gd name="T72" fmla="*/ 10 w 96"/>
                <a:gd name="T73" fmla="*/ 48 h 68"/>
                <a:gd name="T74" fmla="*/ 10 w 96"/>
                <a:gd name="T75" fmla="*/ 48 h 68"/>
                <a:gd name="T76" fmla="*/ 10 w 96"/>
                <a:gd name="T77" fmla="*/ 48 h 68"/>
                <a:gd name="T78" fmla="*/ 10 w 96"/>
                <a:gd name="T79" fmla="*/ 48 h 68"/>
                <a:gd name="T80" fmla="*/ 0 w 96"/>
                <a:gd name="T81" fmla="*/ 48 h 68"/>
                <a:gd name="T82" fmla="*/ 10 w 96"/>
                <a:gd name="T83" fmla="*/ 48 h 68"/>
                <a:gd name="T84" fmla="*/ 10 w 96"/>
                <a:gd name="T85" fmla="*/ 39 h 68"/>
                <a:gd name="T86" fmla="*/ 10 w 96"/>
                <a:gd name="T87" fmla="*/ 39 h 68"/>
                <a:gd name="T88" fmla="*/ 10 w 96"/>
                <a:gd name="T89" fmla="*/ 39 h 68"/>
                <a:gd name="T90" fmla="*/ 10 w 96"/>
                <a:gd name="T91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68">
                  <a:moveTo>
                    <a:pt x="10" y="39"/>
                  </a:moveTo>
                  <a:lnTo>
                    <a:pt x="10" y="39"/>
                  </a:lnTo>
                  <a:lnTo>
                    <a:pt x="20" y="48"/>
                  </a:lnTo>
                  <a:lnTo>
                    <a:pt x="29" y="48"/>
                  </a:lnTo>
                  <a:lnTo>
                    <a:pt x="39" y="48"/>
                  </a:lnTo>
                  <a:lnTo>
                    <a:pt x="48" y="58"/>
                  </a:lnTo>
                  <a:lnTo>
                    <a:pt x="58" y="58"/>
                  </a:lnTo>
                  <a:lnTo>
                    <a:pt x="68" y="58"/>
                  </a:lnTo>
                  <a:lnTo>
                    <a:pt x="87" y="58"/>
                  </a:lnTo>
                  <a:lnTo>
                    <a:pt x="87" y="48"/>
                  </a:lnTo>
                  <a:lnTo>
                    <a:pt x="87" y="39"/>
                  </a:lnTo>
                  <a:lnTo>
                    <a:pt x="87" y="29"/>
                  </a:lnTo>
                  <a:lnTo>
                    <a:pt x="87" y="20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20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48"/>
                  </a:lnTo>
                  <a:lnTo>
                    <a:pt x="96" y="68"/>
                  </a:lnTo>
                  <a:lnTo>
                    <a:pt x="68" y="68"/>
                  </a:lnTo>
                  <a:lnTo>
                    <a:pt x="5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39" y="58"/>
                  </a:lnTo>
                  <a:lnTo>
                    <a:pt x="29" y="58"/>
                  </a:lnTo>
                  <a:lnTo>
                    <a:pt x="20" y="5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0" y="48"/>
                  </a:lnTo>
                  <a:lnTo>
                    <a:pt x="10" y="4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8" name="Freeform 274"/>
            <p:cNvSpPr>
              <a:spLocks/>
            </p:cNvSpPr>
            <p:nvPr/>
          </p:nvSpPr>
          <p:spPr bwMode="auto">
            <a:xfrm>
              <a:off x="4041" y="2688"/>
              <a:ext cx="106" cy="182"/>
            </a:xfrm>
            <a:custGeom>
              <a:avLst/>
              <a:gdLst>
                <a:gd name="T0" fmla="*/ 10 w 106"/>
                <a:gd name="T1" fmla="*/ 19 h 182"/>
                <a:gd name="T2" fmla="*/ 29 w 106"/>
                <a:gd name="T3" fmla="*/ 9 h 182"/>
                <a:gd name="T4" fmla="*/ 39 w 106"/>
                <a:gd name="T5" fmla="*/ 9 h 182"/>
                <a:gd name="T6" fmla="*/ 58 w 106"/>
                <a:gd name="T7" fmla="*/ 0 h 182"/>
                <a:gd name="T8" fmla="*/ 67 w 106"/>
                <a:gd name="T9" fmla="*/ 9 h 182"/>
                <a:gd name="T10" fmla="*/ 77 w 106"/>
                <a:gd name="T11" fmla="*/ 9 h 182"/>
                <a:gd name="T12" fmla="*/ 87 w 106"/>
                <a:gd name="T13" fmla="*/ 9 h 182"/>
                <a:gd name="T14" fmla="*/ 96 w 106"/>
                <a:gd name="T15" fmla="*/ 19 h 182"/>
                <a:gd name="T16" fmla="*/ 106 w 106"/>
                <a:gd name="T17" fmla="*/ 38 h 182"/>
                <a:gd name="T18" fmla="*/ 106 w 106"/>
                <a:gd name="T19" fmla="*/ 48 h 182"/>
                <a:gd name="T20" fmla="*/ 106 w 106"/>
                <a:gd name="T21" fmla="*/ 57 h 182"/>
                <a:gd name="T22" fmla="*/ 106 w 106"/>
                <a:gd name="T23" fmla="*/ 77 h 182"/>
                <a:gd name="T24" fmla="*/ 106 w 106"/>
                <a:gd name="T25" fmla="*/ 105 h 182"/>
                <a:gd name="T26" fmla="*/ 87 w 106"/>
                <a:gd name="T27" fmla="*/ 144 h 182"/>
                <a:gd name="T28" fmla="*/ 77 w 106"/>
                <a:gd name="T29" fmla="*/ 153 h 182"/>
                <a:gd name="T30" fmla="*/ 58 w 106"/>
                <a:gd name="T31" fmla="*/ 163 h 182"/>
                <a:gd name="T32" fmla="*/ 39 w 106"/>
                <a:gd name="T33" fmla="*/ 173 h 182"/>
                <a:gd name="T34" fmla="*/ 10 w 106"/>
                <a:gd name="T35" fmla="*/ 182 h 182"/>
                <a:gd name="T36" fmla="*/ 0 w 106"/>
                <a:gd name="T37" fmla="*/ 182 h 182"/>
                <a:gd name="T38" fmla="*/ 0 w 106"/>
                <a:gd name="T39" fmla="*/ 173 h 182"/>
                <a:gd name="T40" fmla="*/ 0 w 106"/>
                <a:gd name="T41" fmla="*/ 173 h 182"/>
                <a:gd name="T42" fmla="*/ 0 w 106"/>
                <a:gd name="T43" fmla="*/ 163 h 182"/>
                <a:gd name="T44" fmla="*/ 29 w 106"/>
                <a:gd name="T45" fmla="*/ 163 h 182"/>
                <a:gd name="T46" fmla="*/ 48 w 106"/>
                <a:gd name="T47" fmla="*/ 153 h 182"/>
                <a:gd name="T48" fmla="*/ 58 w 106"/>
                <a:gd name="T49" fmla="*/ 144 h 182"/>
                <a:gd name="T50" fmla="*/ 67 w 106"/>
                <a:gd name="T51" fmla="*/ 134 h 182"/>
                <a:gd name="T52" fmla="*/ 87 w 106"/>
                <a:gd name="T53" fmla="*/ 115 h 182"/>
                <a:gd name="T54" fmla="*/ 87 w 106"/>
                <a:gd name="T55" fmla="*/ 96 h 182"/>
                <a:gd name="T56" fmla="*/ 96 w 106"/>
                <a:gd name="T57" fmla="*/ 77 h 182"/>
                <a:gd name="T58" fmla="*/ 96 w 106"/>
                <a:gd name="T59" fmla="*/ 57 h 182"/>
                <a:gd name="T60" fmla="*/ 87 w 106"/>
                <a:gd name="T61" fmla="*/ 38 h 182"/>
                <a:gd name="T62" fmla="*/ 87 w 106"/>
                <a:gd name="T63" fmla="*/ 29 h 182"/>
                <a:gd name="T64" fmla="*/ 77 w 106"/>
                <a:gd name="T65" fmla="*/ 29 h 182"/>
                <a:gd name="T66" fmla="*/ 67 w 106"/>
                <a:gd name="T67" fmla="*/ 19 h 182"/>
                <a:gd name="T68" fmla="*/ 58 w 106"/>
                <a:gd name="T69" fmla="*/ 19 h 182"/>
                <a:gd name="T70" fmla="*/ 48 w 106"/>
                <a:gd name="T71" fmla="*/ 19 h 182"/>
                <a:gd name="T72" fmla="*/ 29 w 106"/>
                <a:gd name="T73" fmla="*/ 19 h 182"/>
                <a:gd name="T74" fmla="*/ 19 w 106"/>
                <a:gd name="T75" fmla="*/ 19 h 182"/>
                <a:gd name="T76" fmla="*/ 10 w 106"/>
                <a:gd name="T77" fmla="*/ 29 h 182"/>
                <a:gd name="T78" fmla="*/ 0 w 106"/>
                <a:gd name="T79" fmla="*/ 29 h 182"/>
                <a:gd name="T80" fmla="*/ 0 w 106"/>
                <a:gd name="T81" fmla="*/ 19 h 182"/>
                <a:gd name="T82" fmla="*/ 0 w 106"/>
                <a:gd name="T83" fmla="*/ 1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82">
                  <a:moveTo>
                    <a:pt x="10" y="19"/>
                  </a:moveTo>
                  <a:lnTo>
                    <a:pt x="10" y="19"/>
                  </a:lnTo>
                  <a:lnTo>
                    <a:pt x="1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9" y="9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6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106" y="29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6" y="57"/>
                  </a:lnTo>
                  <a:lnTo>
                    <a:pt x="106" y="67"/>
                  </a:lnTo>
                  <a:lnTo>
                    <a:pt x="106" y="77"/>
                  </a:lnTo>
                  <a:lnTo>
                    <a:pt x="106" y="96"/>
                  </a:lnTo>
                  <a:lnTo>
                    <a:pt x="106" y="105"/>
                  </a:lnTo>
                  <a:lnTo>
                    <a:pt x="96" y="125"/>
                  </a:lnTo>
                  <a:lnTo>
                    <a:pt x="87" y="144"/>
                  </a:lnTo>
                  <a:lnTo>
                    <a:pt x="87" y="144"/>
                  </a:lnTo>
                  <a:lnTo>
                    <a:pt x="77" y="153"/>
                  </a:lnTo>
                  <a:lnTo>
                    <a:pt x="67" y="163"/>
                  </a:lnTo>
                  <a:lnTo>
                    <a:pt x="58" y="163"/>
                  </a:lnTo>
                  <a:lnTo>
                    <a:pt x="48" y="173"/>
                  </a:lnTo>
                  <a:lnTo>
                    <a:pt x="39" y="173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0" y="163"/>
                  </a:lnTo>
                  <a:lnTo>
                    <a:pt x="29" y="163"/>
                  </a:lnTo>
                  <a:lnTo>
                    <a:pt x="39" y="153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67" y="134"/>
                  </a:lnTo>
                  <a:lnTo>
                    <a:pt x="77" y="125"/>
                  </a:lnTo>
                  <a:lnTo>
                    <a:pt x="87" y="115"/>
                  </a:lnTo>
                  <a:lnTo>
                    <a:pt x="87" y="105"/>
                  </a:lnTo>
                  <a:lnTo>
                    <a:pt x="87" y="96"/>
                  </a:lnTo>
                  <a:lnTo>
                    <a:pt x="96" y="86"/>
                  </a:lnTo>
                  <a:lnTo>
                    <a:pt x="96" y="77"/>
                  </a:lnTo>
                  <a:lnTo>
                    <a:pt x="96" y="67"/>
                  </a:lnTo>
                  <a:lnTo>
                    <a:pt x="96" y="57"/>
                  </a:lnTo>
                  <a:lnTo>
                    <a:pt x="96" y="4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2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48" y="19"/>
                  </a:lnTo>
                  <a:lnTo>
                    <a:pt x="3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19" y="1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19" name="Freeform 275"/>
            <p:cNvSpPr>
              <a:spLocks/>
            </p:cNvSpPr>
            <p:nvPr/>
          </p:nvSpPr>
          <p:spPr bwMode="auto">
            <a:xfrm>
              <a:off x="4176" y="2573"/>
              <a:ext cx="259" cy="76"/>
            </a:xfrm>
            <a:custGeom>
              <a:avLst/>
              <a:gdLst>
                <a:gd name="T0" fmla="*/ 57 w 259"/>
                <a:gd name="T1" fmla="*/ 9 h 76"/>
                <a:gd name="T2" fmla="*/ 28 w 259"/>
                <a:gd name="T3" fmla="*/ 19 h 76"/>
                <a:gd name="T4" fmla="*/ 28 w 259"/>
                <a:gd name="T5" fmla="*/ 28 h 76"/>
                <a:gd name="T6" fmla="*/ 19 w 259"/>
                <a:gd name="T7" fmla="*/ 28 h 76"/>
                <a:gd name="T8" fmla="*/ 19 w 259"/>
                <a:gd name="T9" fmla="*/ 48 h 76"/>
                <a:gd name="T10" fmla="*/ 19 w 259"/>
                <a:gd name="T11" fmla="*/ 57 h 76"/>
                <a:gd name="T12" fmla="*/ 19 w 259"/>
                <a:gd name="T13" fmla="*/ 57 h 76"/>
                <a:gd name="T14" fmla="*/ 19 w 259"/>
                <a:gd name="T15" fmla="*/ 57 h 76"/>
                <a:gd name="T16" fmla="*/ 9 w 259"/>
                <a:gd name="T17" fmla="*/ 57 h 76"/>
                <a:gd name="T18" fmla="*/ 9 w 259"/>
                <a:gd name="T19" fmla="*/ 48 h 76"/>
                <a:gd name="T20" fmla="*/ 38 w 259"/>
                <a:gd name="T21" fmla="*/ 48 h 76"/>
                <a:gd name="T22" fmla="*/ 86 w 259"/>
                <a:gd name="T23" fmla="*/ 48 h 76"/>
                <a:gd name="T24" fmla="*/ 134 w 259"/>
                <a:gd name="T25" fmla="*/ 48 h 76"/>
                <a:gd name="T26" fmla="*/ 163 w 259"/>
                <a:gd name="T27" fmla="*/ 48 h 76"/>
                <a:gd name="T28" fmla="*/ 211 w 259"/>
                <a:gd name="T29" fmla="*/ 48 h 76"/>
                <a:gd name="T30" fmla="*/ 240 w 259"/>
                <a:gd name="T31" fmla="*/ 38 h 76"/>
                <a:gd name="T32" fmla="*/ 240 w 259"/>
                <a:gd name="T33" fmla="*/ 48 h 76"/>
                <a:gd name="T34" fmla="*/ 240 w 259"/>
                <a:gd name="T35" fmla="*/ 57 h 76"/>
                <a:gd name="T36" fmla="*/ 230 w 259"/>
                <a:gd name="T37" fmla="*/ 57 h 76"/>
                <a:gd name="T38" fmla="*/ 230 w 259"/>
                <a:gd name="T39" fmla="*/ 57 h 76"/>
                <a:gd name="T40" fmla="*/ 230 w 259"/>
                <a:gd name="T41" fmla="*/ 57 h 76"/>
                <a:gd name="T42" fmla="*/ 220 w 259"/>
                <a:gd name="T43" fmla="*/ 48 h 76"/>
                <a:gd name="T44" fmla="*/ 211 w 259"/>
                <a:gd name="T45" fmla="*/ 38 h 76"/>
                <a:gd name="T46" fmla="*/ 192 w 259"/>
                <a:gd name="T47" fmla="*/ 28 h 76"/>
                <a:gd name="T48" fmla="*/ 182 w 259"/>
                <a:gd name="T49" fmla="*/ 19 h 76"/>
                <a:gd name="T50" fmla="*/ 182 w 259"/>
                <a:gd name="T51" fmla="*/ 9 h 76"/>
                <a:gd name="T52" fmla="*/ 182 w 259"/>
                <a:gd name="T53" fmla="*/ 9 h 76"/>
                <a:gd name="T54" fmla="*/ 192 w 259"/>
                <a:gd name="T55" fmla="*/ 0 h 76"/>
                <a:gd name="T56" fmla="*/ 192 w 259"/>
                <a:gd name="T57" fmla="*/ 0 h 76"/>
                <a:gd name="T58" fmla="*/ 201 w 259"/>
                <a:gd name="T59" fmla="*/ 0 h 76"/>
                <a:gd name="T60" fmla="*/ 230 w 259"/>
                <a:gd name="T61" fmla="*/ 19 h 76"/>
                <a:gd name="T62" fmla="*/ 240 w 259"/>
                <a:gd name="T63" fmla="*/ 28 h 76"/>
                <a:gd name="T64" fmla="*/ 249 w 259"/>
                <a:gd name="T65" fmla="*/ 48 h 76"/>
                <a:gd name="T66" fmla="*/ 259 w 259"/>
                <a:gd name="T67" fmla="*/ 57 h 76"/>
                <a:gd name="T68" fmla="*/ 249 w 259"/>
                <a:gd name="T69" fmla="*/ 57 h 76"/>
                <a:gd name="T70" fmla="*/ 249 w 259"/>
                <a:gd name="T71" fmla="*/ 67 h 76"/>
                <a:gd name="T72" fmla="*/ 240 w 259"/>
                <a:gd name="T73" fmla="*/ 67 h 76"/>
                <a:gd name="T74" fmla="*/ 182 w 259"/>
                <a:gd name="T75" fmla="*/ 76 h 76"/>
                <a:gd name="T76" fmla="*/ 134 w 259"/>
                <a:gd name="T77" fmla="*/ 76 h 76"/>
                <a:gd name="T78" fmla="*/ 86 w 259"/>
                <a:gd name="T79" fmla="*/ 76 h 76"/>
                <a:gd name="T80" fmla="*/ 48 w 259"/>
                <a:gd name="T81" fmla="*/ 67 h 76"/>
                <a:gd name="T82" fmla="*/ 28 w 259"/>
                <a:gd name="T83" fmla="*/ 67 h 76"/>
                <a:gd name="T84" fmla="*/ 9 w 259"/>
                <a:gd name="T85" fmla="*/ 67 h 76"/>
                <a:gd name="T86" fmla="*/ 9 w 259"/>
                <a:gd name="T87" fmla="*/ 67 h 76"/>
                <a:gd name="T88" fmla="*/ 0 w 259"/>
                <a:gd name="T89" fmla="*/ 67 h 76"/>
                <a:gd name="T90" fmla="*/ 0 w 259"/>
                <a:gd name="T91" fmla="*/ 57 h 76"/>
                <a:gd name="T92" fmla="*/ 9 w 259"/>
                <a:gd name="T93" fmla="*/ 19 h 76"/>
                <a:gd name="T94" fmla="*/ 9 w 259"/>
                <a:gd name="T95" fmla="*/ 19 h 76"/>
                <a:gd name="T96" fmla="*/ 9 w 259"/>
                <a:gd name="T97" fmla="*/ 19 h 76"/>
                <a:gd name="T98" fmla="*/ 28 w 259"/>
                <a:gd name="T99" fmla="*/ 9 h 76"/>
                <a:gd name="T100" fmla="*/ 48 w 259"/>
                <a:gd name="T101" fmla="*/ 0 h 76"/>
                <a:gd name="T102" fmla="*/ 57 w 259"/>
                <a:gd name="T103" fmla="*/ 0 h 76"/>
                <a:gd name="T104" fmla="*/ 57 w 259"/>
                <a:gd name="T105" fmla="*/ 0 h 76"/>
                <a:gd name="T106" fmla="*/ 57 w 259"/>
                <a:gd name="T107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9" h="76">
                  <a:moveTo>
                    <a:pt x="57" y="9"/>
                  </a:moveTo>
                  <a:lnTo>
                    <a:pt x="57" y="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38"/>
                  </a:lnTo>
                  <a:lnTo>
                    <a:pt x="19" y="4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9" y="57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38" y="48"/>
                  </a:lnTo>
                  <a:lnTo>
                    <a:pt x="67" y="48"/>
                  </a:lnTo>
                  <a:lnTo>
                    <a:pt x="86" y="48"/>
                  </a:lnTo>
                  <a:lnTo>
                    <a:pt x="115" y="57"/>
                  </a:lnTo>
                  <a:lnTo>
                    <a:pt x="134" y="48"/>
                  </a:lnTo>
                  <a:lnTo>
                    <a:pt x="153" y="48"/>
                  </a:lnTo>
                  <a:lnTo>
                    <a:pt x="163" y="48"/>
                  </a:lnTo>
                  <a:lnTo>
                    <a:pt x="182" y="48"/>
                  </a:lnTo>
                  <a:lnTo>
                    <a:pt x="211" y="48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30" y="57"/>
                  </a:lnTo>
                  <a:lnTo>
                    <a:pt x="230" y="57"/>
                  </a:lnTo>
                  <a:lnTo>
                    <a:pt x="230" y="57"/>
                  </a:lnTo>
                  <a:lnTo>
                    <a:pt x="230" y="57"/>
                  </a:lnTo>
                  <a:lnTo>
                    <a:pt x="230" y="57"/>
                  </a:lnTo>
                  <a:lnTo>
                    <a:pt x="230" y="57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11" y="38"/>
                  </a:lnTo>
                  <a:lnTo>
                    <a:pt x="201" y="28"/>
                  </a:lnTo>
                  <a:lnTo>
                    <a:pt x="192" y="28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92" y="9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20" y="9"/>
                  </a:lnTo>
                  <a:lnTo>
                    <a:pt x="230" y="19"/>
                  </a:lnTo>
                  <a:lnTo>
                    <a:pt x="240" y="28"/>
                  </a:lnTo>
                  <a:lnTo>
                    <a:pt x="240" y="28"/>
                  </a:lnTo>
                  <a:lnTo>
                    <a:pt x="249" y="38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59" y="57"/>
                  </a:lnTo>
                  <a:lnTo>
                    <a:pt x="259" y="57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9" y="67"/>
                  </a:lnTo>
                  <a:lnTo>
                    <a:pt x="249" y="67"/>
                  </a:lnTo>
                  <a:lnTo>
                    <a:pt x="240" y="67"/>
                  </a:lnTo>
                  <a:lnTo>
                    <a:pt x="211" y="67"/>
                  </a:lnTo>
                  <a:lnTo>
                    <a:pt x="182" y="76"/>
                  </a:lnTo>
                  <a:lnTo>
                    <a:pt x="153" y="76"/>
                  </a:lnTo>
                  <a:lnTo>
                    <a:pt x="134" y="76"/>
                  </a:lnTo>
                  <a:lnTo>
                    <a:pt x="115" y="76"/>
                  </a:lnTo>
                  <a:lnTo>
                    <a:pt x="86" y="76"/>
                  </a:lnTo>
                  <a:lnTo>
                    <a:pt x="67" y="76"/>
                  </a:lnTo>
                  <a:lnTo>
                    <a:pt x="48" y="67"/>
                  </a:lnTo>
                  <a:lnTo>
                    <a:pt x="38" y="67"/>
                  </a:lnTo>
                  <a:lnTo>
                    <a:pt x="28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28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9" y="9"/>
                  </a:lnTo>
                  <a:lnTo>
                    <a:pt x="28" y="9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9"/>
                  </a:lnTo>
                  <a:lnTo>
                    <a:pt x="5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0" name="Freeform 276"/>
            <p:cNvSpPr>
              <a:spLocks/>
            </p:cNvSpPr>
            <p:nvPr/>
          </p:nvSpPr>
          <p:spPr bwMode="auto">
            <a:xfrm>
              <a:off x="4339" y="2630"/>
              <a:ext cx="57" cy="250"/>
            </a:xfrm>
            <a:custGeom>
              <a:avLst/>
              <a:gdLst>
                <a:gd name="T0" fmla="*/ 19 w 57"/>
                <a:gd name="T1" fmla="*/ 10 h 250"/>
                <a:gd name="T2" fmla="*/ 19 w 57"/>
                <a:gd name="T3" fmla="*/ 10 h 250"/>
                <a:gd name="T4" fmla="*/ 29 w 57"/>
                <a:gd name="T5" fmla="*/ 58 h 250"/>
                <a:gd name="T6" fmla="*/ 38 w 57"/>
                <a:gd name="T7" fmla="*/ 106 h 250"/>
                <a:gd name="T8" fmla="*/ 48 w 57"/>
                <a:gd name="T9" fmla="*/ 163 h 250"/>
                <a:gd name="T10" fmla="*/ 48 w 57"/>
                <a:gd name="T11" fmla="*/ 192 h 250"/>
                <a:gd name="T12" fmla="*/ 48 w 57"/>
                <a:gd name="T13" fmla="*/ 211 h 250"/>
                <a:gd name="T14" fmla="*/ 57 w 57"/>
                <a:gd name="T15" fmla="*/ 240 h 250"/>
                <a:gd name="T16" fmla="*/ 57 w 57"/>
                <a:gd name="T17" fmla="*/ 240 h 250"/>
                <a:gd name="T18" fmla="*/ 48 w 57"/>
                <a:gd name="T19" fmla="*/ 250 h 250"/>
                <a:gd name="T20" fmla="*/ 48 w 57"/>
                <a:gd name="T21" fmla="*/ 250 h 250"/>
                <a:gd name="T22" fmla="*/ 48 w 57"/>
                <a:gd name="T23" fmla="*/ 250 h 250"/>
                <a:gd name="T24" fmla="*/ 48 w 57"/>
                <a:gd name="T25" fmla="*/ 250 h 250"/>
                <a:gd name="T26" fmla="*/ 38 w 57"/>
                <a:gd name="T27" fmla="*/ 250 h 250"/>
                <a:gd name="T28" fmla="*/ 38 w 57"/>
                <a:gd name="T29" fmla="*/ 250 h 250"/>
                <a:gd name="T30" fmla="*/ 38 w 57"/>
                <a:gd name="T31" fmla="*/ 250 h 250"/>
                <a:gd name="T32" fmla="*/ 29 w 57"/>
                <a:gd name="T33" fmla="*/ 221 h 250"/>
                <a:gd name="T34" fmla="*/ 19 w 57"/>
                <a:gd name="T35" fmla="*/ 163 h 250"/>
                <a:gd name="T36" fmla="*/ 19 w 57"/>
                <a:gd name="T37" fmla="*/ 115 h 250"/>
                <a:gd name="T38" fmla="*/ 0 w 57"/>
                <a:gd name="T39" fmla="*/ 10 h 250"/>
                <a:gd name="T40" fmla="*/ 0 w 57"/>
                <a:gd name="T41" fmla="*/ 10 h 250"/>
                <a:gd name="T42" fmla="*/ 0 w 57"/>
                <a:gd name="T43" fmla="*/ 10 h 250"/>
                <a:gd name="T44" fmla="*/ 9 w 57"/>
                <a:gd name="T45" fmla="*/ 0 h 250"/>
                <a:gd name="T46" fmla="*/ 9 w 57"/>
                <a:gd name="T47" fmla="*/ 0 h 250"/>
                <a:gd name="T48" fmla="*/ 9 w 57"/>
                <a:gd name="T49" fmla="*/ 0 h 250"/>
                <a:gd name="T50" fmla="*/ 9 w 57"/>
                <a:gd name="T51" fmla="*/ 0 h 250"/>
                <a:gd name="T52" fmla="*/ 9 w 57"/>
                <a:gd name="T53" fmla="*/ 0 h 250"/>
                <a:gd name="T54" fmla="*/ 19 w 57"/>
                <a:gd name="T55" fmla="*/ 0 h 250"/>
                <a:gd name="T56" fmla="*/ 19 w 57"/>
                <a:gd name="T57" fmla="*/ 0 h 250"/>
                <a:gd name="T58" fmla="*/ 19 w 57"/>
                <a:gd name="T59" fmla="*/ 0 h 250"/>
                <a:gd name="T60" fmla="*/ 19 w 57"/>
                <a:gd name="T61" fmla="*/ 10 h 250"/>
                <a:gd name="T62" fmla="*/ 19 w 57"/>
                <a:gd name="T63" fmla="*/ 1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" h="250">
                  <a:moveTo>
                    <a:pt x="19" y="10"/>
                  </a:moveTo>
                  <a:lnTo>
                    <a:pt x="19" y="10"/>
                  </a:lnTo>
                  <a:lnTo>
                    <a:pt x="29" y="58"/>
                  </a:lnTo>
                  <a:lnTo>
                    <a:pt x="38" y="106"/>
                  </a:lnTo>
                  <a:lnTo>
                    <a:pt x="48" y="163"/>
                  </a:lnTo>
                  <a:lnTo>
                    <a:pt x="48" y="192"/>
                  </a:lnTo>
                  <a:lnTo>
                    <a:pt x="48" y="211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29" y="221"/>
                  </a:lnTo>
                  <a:lnTo>
                    <a:pt x="19" y="163"/>
                  </a:lnTo>
                  <a:lnTo>
                    <a:pt x="19" y="1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1" name="Freeform 277"/>
            <p:cNvSpPr>
              <a:spLocks/>
            </p:cNvSpPr>
            <p:nvPr/>
          </p:nvSpPr>
          <p:spPr bwMode="auto">
            <a:xfrm>
              <a:off x="4243" y="3619"/>
              <a:ext cx="182" cy="211"/>
            </a:xfrm>
            <a:custGeom>
              <a:avLst/>
              <a:gdLst>
                <a:gd name="T0" fmla="*/ 182 w 182"/>
                <a:gd name="T1" fmla="*/ 9 h 211"/>
                <a:gd name="T2" fmla="*/ 182 w 182"/>
                <a:gd name="T3" fmla="*/ 57 h 211"/>
                <a:gd name="T4" fmla="*/ 173 w 182"/>
                <a:gd name="T5" fmla="*/ 96 h 211"/>
                <a:gd name="T6" fmla="*/ 173 w 182"/>
                <a:gd name="T7" fmla="*/ 115 h 211"/>
                <a:gd name="T8" fmla="*/ 163 w 182"/>
                <a:gd name="T9" fmla="*/ 144 h 211"/>
                <a:gd name="T10" fmla="*/ 144 w 182"/>
                <a:gd name="T11" fmla="*/ 163 h 211"/>
                <a:gd name="T12" fmla="*/ 134 w 182"/>
                <a:gd name="T13" fmla="*/ 182 h 211"/>
                <a:gd name="T14" fmla="*/ 115 w 182"/>
                <a:gd name="T15" fmla="*/ 201 h 211"/>
                <a:gd name="T16" fmla="*/ 96 w 182"/>
                <a:gd name="T17" fmla="*/ 201 h 211"/>
                <a:gd name="T18" fmla="*/ 96 w 182"/>
                <a:gd name="T19" fmla="*/ 211 h 211"/>
                <a:gd name="T20" fmla="*/ 86 w 182"/>
                <a:gd name="T21" fmla="*/ 201 h 211"/>
                <a:gd name="T22" fmla="*/ 57 w 182"/>
                <a:gd name="T23" fmla="*/ 192 h 211"/>
                <a:gd name="T24" fmla="*/ 38 w 182"/>
                <a:gd name="T25" fmla="*/ 182 h 211"/>
                <a:gd name="T26" fmla="*/ 29 w 182"/>
                <a:gd name="T27" fmla="*/ 173 h 211"/>
                <a:gd name="T28" fmla="*/ 19 w 182"/>
                <a:gd name="T29" fmla="*/ 163 h 211"/>
                <a:gd name="T30" fmla="*/ 9 w 182"/>
                <a:gd name="T31" fmla="*/ 153 h 211"/>
                <a:gd name="T32" fmla="*/ 9 w 182"/>
                <a:gd name="T33" fmla="*/ 134 h 211"/>
                <a:gd name="T34" fmla="*/ 0 w 182"/>
                <a:gd name="T35" fmla="*/ 86 h 211"/>
                <a:gd name="T36" fmla="*/ 0 w 182"/>
                <a:gd name="T37" fmla="*/ 86 h 211"/>
                <a:gd name="T38" fmla="*/ 0 w 182"/>
                <a:gd name="T39" fmla="*/ 77 h 211"/>
                <a:gd name="T40" fmla="*/ 0 w 182"/>
                <a:gd name="T41" fmla="*/ 77 h 211"/>
                <a:gd name="T42" fmla="*/ 9 w 182"/>
                <a:gd name="T43" fmla="*/ 67 h 211"/>
                <a:gd name="T44" fmla="*/ 9 w 182"/>
                <a:gd name="T45" fmla="*/ 67 h 211"/>
                <a:gd name="T46" fmla="*/ 19 w 182"/>
                <a:gd name="T47" fmla="*/ 77 h 211"/>
                <a:gd name="T48" fmla="*/ 19 w 182"/>
                <a:gd name="T49" fmla="*/ 77 h 211"/>
                <a:gd name="T50" fmla="*/ 19 w 182"/>
                <a:gd name="T51" fmla="*/ 86 h 211"/>
                <a:gd name="T52" fmla="*/ 29 w 182"/>
                <a:gd name="T53" fmla="*/ 125 h 211"/>
                <a:gd name="T54" fmla="*/ 38 w 182"/>
                <a:gd name="T55" fmla="*/ 134 h 211"/>
                <a:gd name="T56" fmla="*/ 38 w 182"/>
                <a:gd name="T57" fmla="*/ 144 h 211"/>
                <a:gd name="T58" fmla="*/ 48 w 182"/>
                <a:gd name="T59" fmla="*/ 153 h 211"/>
                <a:gd name="T60" fmla="*/ 57 w 182"/>
                <a:gd name="T61" fmla="*/ 163 h 211"/>
                <a:gd name="T62" fmla="*/ 77 w 182"/>
                <a:gd name="T63" fmla="*/ 173 h 211"/>
                <a:gd name="T64" fmla="*/ 96 w 182"/>
                <a:gd name="T65" fmla="*/ 182 h 211"/>
                <a:gd name="T66" fmla="*/ 96 w 182"/>
                <a:gd name="T67" fmla="*/ 182 h 211"/>
                <a:gd name="T68" fmla="*/ 86 w 182"/>
                <a:gd name="T69" fmla="*/ 182 h 211"/>
                <a:gd name="T70" fmla="*/ 86 w 182"/>
                <a:gd name="T71" fmla="*/ 182 h 211"/>
                <a:gd name="T72" fmla="*/ 96 w 182"/>
                <a:gd name="T73" fmla="*/ 173 h 211"/>
                <a:gd name="T74" fmla="*/ 115 w 182"/>
                <a:gd name="T75" fmla="*/ 153 h 211"/>
                <a:gd name="T76" fmla="*/ 125 w 182"/>
                <a:gd name="T77" fmla="*/ 144 h 211"/>
                <a:gd name="T78" fmla="*/ 144 w 182"/>
                <a:gd name="T79" fmla="*/ 125 h 211"/>
                <a:gd name="T80" fmla="*/ 144 w 182"/>
                <a:gd name="T81" fmla="*/ 105 h 211"/>
                <a:gd name="T82" fmla="*/ 153 w 182"/>
                <a:gd name="T83" fmla="*/ 77 h 211"/>
                <a:gd name="T84" fmla="*/ 163 w 182"/>
                <a:gd name="T85" fmla="*/ 38 h 211"/>
                <a:gd name="T86" fmla="*/ 163 w 182"/>
                <a:gd name="T87" fmla="*/ 9 h 211"/>
                <a:gd name="T88" fmla="*/ 163 w 182"/>
                <a:gd name="T89" fmla="*/ 0 h 211"/>
                <a:gd name="T90" fmla="*/ 173 w 182"/>
                <a:gd name="T91" fmla="*/ 0 h 211"/>
                <a:gd name="T92" fmla="*/ 173 w 182"/>
                <a:gd name="T93" fmla="*/ 0 h 211"/>
                <a:gd name="T94" fmla="*/ 182 w 182"/>
                <a:gd name="T95" fmla="*/ 0 h 211"/>
                <a:gd name="T96" fmla="*/ 182 w 182"/>
                <a:gd name="T97" fmla="*/ 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2" h="211">
                  <a:moveTo>
                    <a:pt x="182" y="9"/>
                  </a:moveTo>
                  <a:lnTo>
                    <a:pt x="182" y="9"/>
                  </a:lnTo>
                  <a:lnTo>
                    <a:pt x="182" y="48"/>
                  </a:lnTo>
                  <a:lnTo>
                    <a:pt x="182" y="57"/>
                  </a:lnTo>
                  <a:lnTo>
                    <a:pt x="173" y="77"/>
                  </a:lnTo>
                  <a:lnTo>
                    <a:pt x="173" y="96"/>
                  </a:lnTo>
                  <a:lnTo>
                    <a:pt x="173" y="105"/>
                  </a:lnTo>
                  <a:lnTo>
                    <a:pt x="173" y="115"/>
                  </a:lnTo>
                  <a:lnTo>
                    <a:pt x="163" y="134"/>
                  </a:lnTo>
                  <a:lnTo>
                    <a:pt x="163" y="144"/>
                  </a:lnTo>
                  <a:lnTo>
                    <a:pt x="153" y="153"/>
                  </a:lnTo>
                  <a:lnTo>
                    <a:pt x="144" y="163"/>
                  </a:lnTo>
                  <a:lnTo>
                    <a:pt x="144" y="173"/>
                  </a:lnTo>
                  <a:lnTo>
                    <a:pt x="134" y="182"/>
                  </a:lnTo>
                  <a:lnTo>
                    <a:pt x="125" y="192"/>
                  </a:lnTo>
                  <a:lnTo>
                    <a:pt x="115" y="201"/>
                  </a:lnTo>
                  <a:lnTo>
                    <a:pt x="105" y="201"/>
                  </a:lnTo>
                  <a:lnTo>
                    <a:pt x="96" y="201"/>
                  </a:lnTo>
                  <a:lnTo>
                    <a:pt x="96" y="201"/>
                  </a:lnTo>
                  <a:lnTo>
                    <a:pt x="96" y="211"/>
                  </a:lnTo>
                  <a:lnTo>
                    <a:pt x="86" y="211"/>
                  </a:lnTo>
                  <a:lnTo>
                    <a:pt x="86" y="201"/>
                  </a:lnTo>
                  <a:lnTo>
                    <a:pt x="67" y="192"/>
                  </a:lnTo>
                  <a:lnTo>
                    <a:pt x="57" y="192"/>
                  </a:lnTo>
                  <a:lnTo>
                    <a:pt x="48" y="182"/>
                  </a:lnTo>
                  <a:lnTo>
                    <a:pt x="38" y="182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19" y="17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9" y="153"/>
                  </a:lnTo>
                  <a:lnTo>
                    <a:pt x="9" y="144"/>
                  </a:lnTo>
                  <a:lnTo>
                    <a:pt x="9" y="134"/>
                  </a:lnTo>
                  <a:lnTo>
                    <a:pt x="0" y="11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77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9" y="86"/>
                  </a:lnTo>
                  <a:lnTo>
                    <a:pt x="29" y="10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38" y="13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67" y="163"/>
                  </a:lnTo>
                  <a:lnTo>
                    <a:pt x="77" y="173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96" y="173"/>
                  </a:lnTo>
                  <a:lnTo>
                    <a:pt x="105" y="163"/>
                  </a:lnTo>
                  <a:lnTo>
                    <a:pt x="115" y="153"/>
                  </a:lnTo>
                  <a:lnTo>
                    <a:pt x="125" y="153"/>
                  </a:lnTo>
                  <a:lnTo>
                    <a:pt x="125" y="144"/>
                  </a:lnTo>
                  <a:lnTo>
                    <a:pt x="134" y="134"/>
                  </a:lnTo>
                  <a:lnTo>
                    <a:pt x="144" y="125"/>
                  </a:lnTo>
                  <a:lnTo>
                    <a:pt x="144" y="115"/>
                  </a:lnTo>
                  <a:lnTo>
                    <a:pt x="144" y="105"/>
                  </a:lnTo>
                  <a:lnTo>
                    <a:pt x="153" y="96"/>
                  </a:lnTo>
                  <a:lnTo>
                    <a:pt x="153" y="77"/>
                  </a:lnTo>
                  <a:lnTo>
                    <a:pt x="153" y="67"/>
                  </a:lnTo>
                  <a:lnTo>
                    <a:pt x="163" y="38"/>
                  </a:lnTo>
                  <a:lnTo>
                    <a:pt x="163" y="9"/>
                  </a:lnTo>
                  <a:lnTo>
                    <a:pt x="163" y="9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9"/>
                  </a:lnTo>
                  <a:lnTo>
                    <a:pt x="18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2" name="Freeform 278"/>
            <p:cNvSpPr>
              <a:spLocks/>
            </p:cNvSpPr>
            <p:nvPr/>
          </p:nvSpPr>
          <p:spPr bwMode="auto">
            <a:xfrm>
              <a:off x="4300" y="2553"/>
              <a:ext cx="68" cy="20"/>
            </a:xfrm>
            <a:custGeom>
              <a:avLst/>
              <a:gdLst>
                <a:gd name="T0" fmla="*/ 10 w 68"/>
                <a:gd name="T1" fmla="*/ 0 h 20"/>
                <a:gd name="T2" fmla="*/ 10 w 68"/>
                <a:gd name="T3" fmla="*/ 0 h 20"/>
                <a:gd name="T4" fmla="*/ 20 w 68"/>
                <a:gd name="T5" fmla="*/ 0 h 20"/>
                <a:gd name="T6" fmla="*/ 29 w 68"/>
                <a:gd name="T7" fmla="*/ 0 h 20"/>
                <a:gd name="T8" fmla="*/ 48 w 68"/>
                <a:gd name="T9" fmla="*/ 0 h 20"/>
                <a:gd name="T10" fmla="*/ 58 w 68"/>
                <a:gd name="T11" fmla="*/ 0 h 20"/>
                <a:gd name="T12" fmla="*/ 58 w 68"/>
                <a:gd name="T13" fmla="*/ 0 h 20"/>
                <a:gd name="T14" fmla="*/ 68 w 68"/>
                <a:gd name="T15" fmla="*/ 0 h 20"/>
                <a:gd name="T16" fmla="*/ 68 w 68"/>
                <a:gd name="T17" fmla="*/ 0 h 20"/>
                <a:gd name="T18" fmla="*/ 68 w 68"/>
                <a:gd name="T19" fmla="*/ 0 h 20"/>
                <a:gd name="T20" fmla="*/ 68 w 68"/>
                <a:gd name="T21" fmla="*/ 10 h 20"/>
                <a:gd name="T22" fmla="*/ 68 w 68"/>
                <a:gd name="T23" fmla="*/ 10 h 20"/>
                <a:gd name="T24" fmla="*/ 68 w 68"/>
                <a:gd name="T25" fmla="*/ 10 h 20"/>
                <a:gd name="T26" fmla="*/ 68 w 68"/>
                <a:gd name="T27" fmla="*/ 10 h 20"/>
                <a:gd name="T28" fmla="*/ 68 w 68"/>
                <a:gd name="T29" fmla="*/ 20 h 20"/>
                <a:gd name="T30" fmla="*/ 68 w 68"/>
                <a:gd name="T31" fmla="*/ 20 h 20"/>
                <a:gd name="T32" fmla="*/ 68 w 68"/>
                <a:gd name="T33" fmla="*/ 20 h 20"/>
                <a:gd name="T34" fmla="*/ 68 w 68"/>
                <a:gd name="T35" fmla="*/ 20 h 20"/>
                <a:gd name="T36" fmla="*/ 58 w 68"/>
                <a:gd name="T37" fmla="*/ 20 h 20"/>
                <a:gd name="T38" fmla="*/ 58 w 68"/>
                <a:gd name="T39" fmla="*/ 20 h 20"/>
                <a:gd name="T40" fmla="*/ 48 w 68"/>
                <a:gd name="T41" fmla="*/ 20 h 20"/>
                <a:gd name="T42" fmla="*/ 29 w 68"/>
                <a:gd name="T43" fmla="*/ 20 h 20"/>
                <a:gd name="T44" fmla="*/ 10 w 68"/>
                <a:gd name="T45" fmla="*/ 20 h 20"/>
                <a:gd name="T46" fmla="*/ 10 w 68"/>
                <a:gd name="T47" fmla="*/ 20 h 20"/>
                <a:gd name="T48" fmla="*/ 0 w 68"/>
                <a:gd name="T49" fmla="*/ 20 h 20"/>
                <a:gd name="T50" fmla="*/ 0 w 68"/>
                <a:gd name="T51" fmla="*/ 20 h 20"/>
                <a:gd name="T52" fmla="*/ 0 w 68"/>
                <a:gd name="T53" fmla="*/ 20 h 20"/>
                <a:gd name="T54" fmla="*/ 0 w 68"/>
                <a:gd name="T55" fmla="*/ 10 h 20"/>
                <a:gd name="T56" fmla="*/ 0 w 68"/>
                <a:gd name="T57" fmla="*/ 10 h 20"/>
                <a:gd name="T58" fmla="*/ 0 w 68"/>
                <a:gd name="T59" fmla="*/ 0 h 20"/>
                <a:gd name="T60" fmla="*/ 0 w 68"/>
                <a:gd name="T61" fmla="*/ 0 h 20"/>
                <a:gd name="T62" fmla="*/ 0 w 68"/>
                <a:gd name="T63" fmla="*/ 0 h 20"/>
                <a:gd name="T64" fmla="*/ 0 w 68"/>
                <a:gd name="T65" fmla="*/ 0 h 20"/>
                <a:gd name="T66" fmla="*/ 0 w 68"/>
                <a:gd name="T67" fmla="*/ 0 h 20"/>
                <a:gd name="T68" fmla="*/ 10 w 68"/>
                <a:gd name="T6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20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48" y="20"/>
                  </a:lnTo>
                  <a:lnTo>
                    <a:pt x="29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3" name="Freeform 279"/>
            <p:cNvSpPr>
              <a:spLocks/>
            </p:cNvSpPr>
            <p:nvPr/>
          </p:nvSpPr>
          <p:spPr bwMode="auto">
            <a:xfrm>
              <a:off x="4320" y="2630"/>
              <a:ext cx="48" cy="288"/>
            </a:xfrm>
            <a:custGeom>
              <a:avLst/>
              <a:gdLst>
                <a:gd name="T0" fmla="*/ 9 w 48"/>
                <a:gd name="T1" fmla="*/ 10 h 288"/>
                <a:gd name="T2" fmla="*/ 9 w 48"/>
                <a:gd name="T3" fmla="*/ 10 h 288"/>
                <a:gd name="T4" fmla="*/ 28 w 48"/>
                <a:gd name="T5" fmla="*/ 58 h 288"/>
                <a:gd name="T6" fmla="*/ 28 w 48"/>
                <a:gd name="T7" fmla="*/ 96 h 288"/>
                <a:gd name="T8" fmla="*/ 19 w 48"/>
                <a:gd name="T9" fmla="*/ 144 h 288"/>
                <a:gd name="T10" fmla="*/ 28 w 48"/>
                <a:gd name="T11" fmla="*/ 173 h 288"/>
                <a:gd name="T12" fmla="*/ 38 w 48"/>
                <a:gd name="T13" fmla="*/ 211 h 288"/>
                <a:gd name="T14" fmla="*/ 38 w 48"/>
                <a:gd name="T15" fmla="*/ 231 h 288"/>
                <a:gd name="T16" fmla="*/ 38 w 48"/>
                <a:gd name="T17" fmla="*/ 240 h 288"/>
                <a:gd name="T18" fmla="*/ 48 w 48"/>
                <a:gd name="T19" fmla="*/ 279 h 288"/>
                <a:gd name="T20" fmla="*/ 48 w 48"/>
                <a:gd name="T21" fmla="*/ 279 h 288"/>
                <a:gd name="T22" fmla="*/ 38 w 48"/>
                <a:gd name="T23" fmla="*/ 288 h 288"/>
                <a:gd name="T24" fmla="*/ 38 w 48"/>
                <a:gd name="T25" fmla="*/ 288 h 288"/>
                <a:gd name="T26" fmla="*/ 38 w 48"/>
                <a:gd name="T27" fmla="*/ 288 h 288"/>
                <a:gd name="T28" fmla="*/ 38 w 48"/>
                <a:gd name="T29" fmla="*/ 288 h 288"/>
                <a:gd name="T30" fmla="*/ 38 w 48"/>
                <a:gd name="T31" fmla="*/ 288 h 288"/>
                <a:gd name="T32" fmla="*/ 38 w 48"/>
                <a:gd name="T33" fmla="*/ 279 h 288"/>
                <a:gd name="T34" fmla="*/ 38 w 48"/>
                <a:gd name="T35" fmla="*/ 279 h 288"/>
                <a:gd name="T36" fmla="*/ 28 w 48"/>
                <a:gd name="T37" fmla="*/ 240 h 288"/>
                <a:gd name="T38" fmla="*/ 28 w 48"/>
                <a:gd name="T39" fmla="*/ 211 h 288"/>
                <a:gd name="T40" fmla="*/ 19 w 48"/>
                <a:gd name="T41" fmla="*/ 173 h 288"/>
                <a:gd name="T42" fmla="*/ 19 w 48"/>
                <a:gd name="T43" fmla="*/ 144 h 288"/>
                <a:gd name="T44" fmla="*/ 19 w 48"/>
                <a:gd name="T45" fmla="*/ 96 h 288"/>
                <a:gd name="T46" fmla="*/ 19 w 48"/>
                <a:gd name="T47" fmla="*/ 58 h 288"/>
                <a:gd name="T48" fmla="*/ 0 w 48"/>
                <a:gd name="T49" fmla="*/ 10 h 288"/>
                <a:gd name="T50" fmla="*/ 0 w 48"/>
                <a:gd name="T51" fmla="*/ 10 h 288"/>
                <a:gd name="T52" fmla="*/ 9 w 48"/>
                <a:gd name="T53" fmla="*/ 10 h 288"/>
                <a:gd name="T54" fmla="*/ 9 w 48"/>
                <a:gd name="T55" fmla="*/ 10 h 288"/>
                <a:gd name="T56" fmla="*/ 9 w 48"/>
                <a:gd name="T57" fmla="*/ 0 h 288"/>
                <a:gd name="T58" fmla="*/ 9 w 48"/>
                <a:gd name="T59" fmla="*/ 10 h 288"/>
                <a:gd name="T60" fmla="*/ 9 w 48"/>
                <a:gd name="T61" fmla="*/ 10 h 288"/>
                <a:gd name="T62" fmla="*/ 9 w 48"/>
                <a:gd name="T63" fmla="*/ 1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288">
                  <a:moveTo>
                    <a:pt x="9" y="10"/>
                  </a:moveTo>
                  <a:lnTo>
                    <a:pt x="9" y="10"/>
                  </a:lnTo>
                  <a:lnTo>
                    <a:pt x="28" y="58"/>
                  </a:lnTo>
                  <a:lnTo>
                    <a:pt x="28" y="96"/>
                  </a:lnTo>
                  <a:lnTo>
                    <a:pt x="19" y="144"/>
                  </a:lnTo>
                  <a:lnTo>
                    <a:pt x="28" y="173"/>
                  </a:lnTo>
                  <a:lnTo>
                    <a:pt x="38" y="211"/>
                  </a:lnTo>
                  <a:lnTo>
                    <a:pt x="38" y="231"/>
                  </a:lnTo>
                  <a:lnTo>
                    <a:pt x="38" y="240"/>
                  </a:lnTo>
                  <a:lnTo>
                    <a:pt x="48" y="279"/>
                  </a:lnTo>
                  <a:lnTo>
                    <a:pt x="48" y="279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79"/>
                  </a:lnTo>
                  <a:lnTo>
                    <a:pt x="38" y="279"/>
                  </a:lnTo>
                  <a:lnTo>
                    <a:pt x="28" y="240"/>
                  </a:lnTo>
                  <a:lnTo>
                    <a:pt x="28" y="211"/>
                  </a:lnTo>
                  <a:lnTo>
                    <a:pt x="19" y="173"/>
                  </a:lnTo>
                  <a:lnTo>
                    <a:pt x="19" y="144"/>
                  </a:lnTo>
                  <a:lnTo>
                    <a:pt x="19" y="96"/>
                  </a:lnTo>
                  <a:lnTo>
                    <a:pt x="19" y="5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4" name="Freeform 280"/>
            <p:cNvSpPr>
              <a:spLocks/>
            </p:cNvSpPr>
            <p:nvPr/>
          </p:nvSpPr>
          <p:spPr bwMode="auto">
            <a:xfrm>
              <a:off x="4300" y="2640"/>
              <a:ext cx="20" cy="67"/>
            </a:xfrm>
            <a:custGeom>
              <a:avLst/>
              <a:gdLst>
                <a:gd name="T0" fmla="*/ 10 w 20"/>
                <a:gd name="T1" fmla="*/ 0 h 67"/>
                <a:gd name="T2" fmla="*/ 10 w 20"/>
                <a:gd name="T3" fmla="*/ 0 h 67"/>
                <a:gd name="T4" fmla="*/ 10 w 20"/>
                <a:gd name="T5" fmla="*/ 29 h 67"/>
                <a:gd name="T6" fmla="*/ 10 w 20"/>
                <a:gd name="T7" fmla="*/ 48 h 67"/>
                <a:gd name="T8" fmla="*/ 20 w 20"/>
                <a:gd name="T9" fmla="*/ 57 h 67"/>
                <a:gd name="T10" fmla="*/ 20 w 20"/>
                <a:gd name="T11" fmla="*/ 67 h 67"/>
                <a:gd name="T12" fmla="*/ 10 w 20"/>
                <a:gd name="T13" fmla="*/ 67 h 67"/>
                <a:gd name="T14" fmla="*/ 10 w 20"/>
                <a:gd name="T15" fmla="*/ 67 h 67"/>
                <a:gd name="T16" fmla="*/ 10 w 20"/>
                <a:gd name="T17" fmla="*/ 67 h 67"/>
                <a:gd name="T18" fmla="*/ 10 w 20"/>
                <a:gd name="T19" fmla="*/ 67 h 67"/>
                <a:gd name="T20" fmla="*/ 0 w 20"/>
                <a:gd name="T21" fmla="*/ 67 h 67"/>
                <a:gd name="T22" fmla="*/ 0 w 20"/>
                <a:gd name="T23" fmla="*/ 67 h 67"/>
                <a:gd name="T24" fmla="*/ 0 w 20"/>
                <a:gd name="T25" fmla="*/ 67 h 67"/>
                <a:gd name="T26" fmla="*/ 0 w 20"/>
                <a:gd name="T27" fmla="*/ 48 h 67"/>
                <a:gd name="T28" fmla="*/ 0 w 20"/>
                <a:gd name="T29" fmla="*/ 38 h 67"/>
                <a:gd name="T30" fmla="*/ 0 w 20"/>
                <a:gd name="T31" fmla="*/ 19 h 67"/>
                <a:gd name="T32" fmla="*/ 0 w 20"/>
                <a:gd name="T33" fmla="*/ 9 h 67"/>
                <a:gd name="T34" fmla="*/ 0 w 20"/>
                <a:gd name="T35" fmla="*/ 0 h 67"/>
                <a:gd name="T36" fmla="*/ 0 w 20"/>
                <a:gd name="T37" fmla="*/ 0 h 67"/>
                <a:gd name="T38" fmla="*/ 0 w 20"/>
                <a:gd name="T39" fmla="*/ 0 h 67"/>
                <a:gd name="T40" fmla="*/ 0 w 20"/>
                <a:gd name="T41" fmla="*/ 0 h 67"/>
                <a:gd name="T42" fmla="*/ 0 w 20"/>
                <a:gd name="T43" fmla="*/ 0 h 67"/>
                <a:gd name="T44" fmla="*/ 0 w 20"/>
                <a:gd name="T45" fmla="*/ 0 h 67"/>
                <a:gd name="T46" fmla="*/ 10 w 20"/>
                <a:gd name="T47" fmla="*/ 0 h 67"/>
                <a:gd name="T48" fmla="*/ 10 w 20"/>
                <a:gd name="T4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67">
                  <a:moveTo>
                    <a:pt x="10" y="0"/>
                  </a:moveTo>
                  <a:lnTo>
                    <a:pt x="10" y="0"/>
                  </a:lnTo>
                  <a:lnTo>
                    <a:pt x="10" y="29"/>
                  </a:lnTo>
                  <a:lnTo>
                    <a:pt x="10" y="48"/>
                  </a:lnTo>
                  <a:lnTo>
                    <a:pt x="20" y="57"/>
                  </a:lnTo>
                  <a:lnTo>
                    <a:pt x="2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5" name="Freeform 281"/>
            <p:cNvSpPr>
              <a:spLocks/>
            </p:cNvSpPr>
            <p:nvPr/>
          </p:nvSpPr>
          <p:spPr bwMode="auto">
            <a:xfrm>
              <a:off x="4300" y="2851"/>
              <a:ext cx="29" cy="106"/>
            </a:xfrm>
            <a:custGeom>
              <a:avLst/>
              <a:gdLst>
                <a:gd name="T0" fmla="*/ 20 w 29"/>
                <a:gd name="T1" fmla="*/ 10 h 106"/>
                <a:gd name="T2" fmla="*/ 20 w 29"/>
                <a:gd name="T3" fmla="*/ 10 h 106"/>
                <a:gd name="T4" fmla="*/ 20 w 29"/>
                <a:gd name="T5" fmla="*/ 29 h 106"/>
                <a:gd name="T6" fmla="*/ 29 w 29"/>
                <a:gd name="T7" fmla="*/ 58 h 106"/>
                <a:gd name="T8" fmla="*/ 29 w 29"/>
                <a:gd name="T9" fmla="*/ 77 h 106"/>
                <a:gd name="T10" fmla="*/ 29 w 29"/>
                <a:gd name="T11" fmla="*/ 96 h 106"/>
                <a:gd name="T12" fmla="*/ 29 w 29"/>
                <a:gd name="T13" fmla="*/ 96 h 106"/>
                <a:gd name="T14" fmla="*/ 29 w 29"/>
                <a:gd name="T15" fmla="*/ 106 h 106"/>
                <a:gd name="T16" fmla="*/ 29 w 29"/>
                <a:gd name="T17" fmla="*/ 106 h 106"/>
                <a:gd name="T18" fmla="*/ 29 w 29"/>
                <a:gd name="T19" fmla="*/ 106 h 106"/>
                <a:gd name="T20" fmla="*/ 29 w 29"/>
                <a:gd name="T21" fmla="*/ 106 h 106"/>
                <a:gd name="T22" fmla="*/ 20 w 29"/>
                <a:gd name="T23" fmla="*/ 106 h 106"/>
                <a:gd name="T24" fmla="*/ 20 w 29"/>
                <a:gd name="T25" fmla="*/ 106 h 106"/>
                <a:gd name="T26" fmla="*/ 20 w 29"/>
                <a:gd name="T27" fmla="*/ 106 h 106"/>
                <a:gd name="T28" fmla="*/ 10 w 29"/>
                <a:gd name="T29" fmla="*/ 106 h 106"/>
                <a:gd name="T30" fmla="*/ 10 w 29"/>
                <a:gd name="T31" fmla="*/ 106 h 106"/>
                <a:gd name="T32" fmla="*/ 10 w 29"/>
                <a:gd name="T33" fmla="*/ 106 h 106"/>
                <a:gd name="T34" fmla="*/ 10 w 29"/>
                <a:gd name="T35" fmla="*/ 96 h 106"/>
                <a:gd name="T36" fmla="*/ 10 w 29"/>
                <a:gd name="T37" fmla="*/ 77 h 106"/>
                <a:gd name="T38" fmla="*/ 10 w 29"/>
                <a:gd name="T39" fmla="*/ 58 h 106"/>
                <a:gd name="T40" fmla="*/ 0 w 29"/>
                <a:gd name="T41" fmla="*/ 10 h 106"/>
                <a:gd name="T42" fmla="*/ 0 w 29"/>
                <a:gd name="T43" fmla="*/ 10 h 106"/>
                <a:gd name="T44" fmla="*/ 0 w 29"/>
                <a:gd name="T45" fmla="*/ 0 h 106"/>
                <a:gd name="T46" fmla="*/ 0 w 29"/>
                <a:gd name="T47" fmla="*/ 0 h 106"/>
                <a:gd name="T48" fmla="*/ 10 w 29"/>
                <a:gd name="T49" fmla="*/ 0 h 106"/>
                <a:gd name="T50" fmla="*/ 10 w 29"/>
                <a:gd name="T51" fmla="*/ 0 h 106"/>
                <a:gd name="T52" fmla="*/ 10 w 29"/>
                <a:gd name="T53" fmla="*/ 0 h 106"/>
                <a:gd name="T54" fmla="*/ 10 w 29"/>
                <a:gd name="T55" fmla="*/ 0 h 106"/>
                <a:gd name="T56" fmla="*/ 10 w 29"/>
                <a:gd name="T57" fmla="*/ 0 h 106"/>
                <a:gd name="T58" fmla="*/ 20 w 29"/>
                <a:gd name="T59" fmla="*/ 0 h 106"/>
                <a:gd name="T60" fmla="*/ 20 w 29"/>
                <a:gd name="T61" fmla="*/ 10 h 106"/>
                <a:gd name="T62" fmla="*/ 20 w 29"/>
                <a:gd name="T63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106">
                  <a:moveTo>
                    <a:pt x="20" y="10"/>
                  </a:moveTo>
                  <a:lnTo>
                    <a:pt x="20" y="10"/>
                  </a:lnTo>
                  <a:lnTo>
                    <a:pt x="20" y="29"/>
                  </a:lnTo>
                  <a:lnTo>
                    <a:pt x="29" y="58"/>
                  </a:lnTo>
                  <a:lnTo>
                    <a:pt x="29" y="77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0" y="96"/>
                  </a:lnTo>
                  <a:lnTo>
                    <a:pt x="10" y="77"/>
                  </a:lnTo>
                  <a:lnTo>
                    <a:pt x="10" y="5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6" name="Freeform 282"/>
            <p:cNvSpPr>
              <a:spLocks/>
            </p:cNvSpPr>
            <p:nvPr/>
          </p:nvSpPr>
          <p:spPr bwMode="auto">
            <a:xfrm>
              <a:off x="4291" y="2899"/>
              <a:ext cx="9" cy="67"/>
            </a:xfrm>
            <a:custGeom>
              <a:avLst/>
              <a:gdLst>
                <a:gd name="T0" fmla="*/ 9 w 9"/>
                <a:gd name="T1" fmla="*/ 10 h 67"/>
                <a:gd name="T2" fmla="*/ 9 w 9"/>
                <a:gd name="T3" fmla="*/ 10 h 67"/>
                <a:gd name="T4" fmla="*/ 9 w 9"/>
                <a:gd name="T5" fmla="*/ 38 h 67"/>
                <a:gd name="T6" fmla="*/ 9 w 9"/>
                <a:gd name="T7" fmla="*/ 67 h 67"/>
                <a:gd name="T8" fmla="*/ 9 w 9"/>
                <a:gd name="T9" fmla="*/ 67 h 67"/>
                <a:gd name="T10" fmla="*/ 9 w 9"/>
                <a:gd name="T11" fmla="*/ 67 h 67"/>
                <a:gd name="T12" fmla="*/ 9 w 9"/>
                <a:gd name="T13" fmla="*/ 67 h 67"/>
                <a:gd name="T14" fmla="*/ 9 w 9"/>
                <a:gd name="T15" fmla="*/ 67 h 67"/>
                <a:gd name="T16" fmla="*/ 9 w 9"/>
                <a:gd name="T17" fmla="*/ 67 h 67"/>
                <a:gd name="T18" fmla="*/ 9 w 9"/>
                <a:gd name="T19" fmla="*/ 67 h 67"/>
                <a:gd name="T20" fmla="*/ 0 w 9"/>
                <a:gd name="T21" fmla="*/ 67 h 67"/>
                <a:gd name="T22" fmla="*/ 0 w 9"/>
                <a:gd name="T23" fmla="*/ 67 h 67"/>
                <a:gd name="T24" fmla="*/ 0 w 9"/>
                <a:gd name="T25" fmla="*/ 67 h 67"/>
                <a:gd name="T26" fmla="*/ 0 w 9"/>
                <a:gd name="T27" fmla="*/ 67 h 67"/>
                <a:gd name="T28" fmla="*/ 0 w 9"/>
                <a:gd name="T29" fmla="*/ 67 h 67"/>
                <a:gd name="T30" fmla="*/ 0 w 9"/>
                <a:gd name="T31" fmla="*/ 67 h 67"/>
                <a:gd name="T32" fmla="*/ 0 w 9"/>
                <a:gd name="T33" fmla="*/ 38 h 67"/>
                <a:gd name="T34" fmla="*/ 0 w 9"/>
                <a:gd name="T35" fmla="*/ 10 h 67"/>
                <a:gd name="T36" fmla="*/ 0 w 9"/>
                <a:gd name="T37" fmla="*/ 10 h 67"/>
                <a:gd name="T38" fmla="*/ 0 w 9"/>
                <a:gd name="T39" fmla="*/ 10 h 67"/>
                <a:gd name="T40" fmla="*/ 0 w 9"/>
                <a:gd name="T41" fmla="*/ 0 h 67"/>
                <a:gd name="T42" fmla="*/ 9 w 9"/>
                <a:gd name="T43" fmla="*/ 0 h 67"/>
                <a:gd name="T44" fmla="*/ 9 w 9"/>
                <a:gd name="T45" fmla="*/ 0 h 67"/>
                <a:gd name="T46" fmla="*/ 9 w 9"/>
                <a:gd name="T47" fmla="*/ 10 h 67"/>
                <a:gd name="T48" fmla="*/ 9 w 9"/>
                <a:gd name="T49" fmla="*/ 10 h 67"/>
                <a:gd name="T50" fmla="*/ 9 w 9"/>
                <a:gd name="T51" fmla="*/ 10 h 67"/>
                <a:gd name="T52" fmla="*/ 9 w 9"/>
                <a:gd name="T53" fmla="*/ 10 h 67"/>
                <a:gd name="T54" fmla="*/ 9 w 9"/>
                <a:gd name="T55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67">
                  <a:moveTo>
                    <a:pt x="9" y="10"/>
                  </a:moveTo>
                  <a:lnTo>
                    <a:pt x="9" y="10"/>
                  </a:lnTo>
                  <a:lnTo>
                    <a:pt x="9" y="3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7" name="Freeform 283"/>
            <p:cNvSpPr>
              <a:spLocks/>
            </p:cNvSpPr>
            <p:nvPr/>
          </p:nvSpPr>
          <p:spPr bwMode="auto">
            <a:xfrm>
              <a:off x="1373" y="2640"/>
              <a:ext cx="585" cy="777"/>
            </a:xfrm>
            <a:custGeom>
              <a:avLst/>
              <a:gdLst>
                <a:gd name="T0" fmla="*/ 96 w 585"/>
                <a:gd name="T1" fmla="*/ 317 h 777"/>
                <a:gd name="T2" fmla="*/ 57 w 585"/>
                <a:gd name="T3" fmla="*/ 278 h 777"/>
                <a:gd name="T4" fmla="*/ 38 w 585"/>
                <a:gd name="T5" fmla="*/ 240 h 777"/>
                <a:gd name="T6" fmla="*/ 19 w 585"/>
                <a:gd name="T7" fmla="*/ 192 h 777"/>
                <a:gd name="T8" fmla="*/ 19 w 585"/>
                <a:gd name="T9" fmla="*/ 134 h 777"/>
                <a:gd name="T10" fmla="*/ 48 w 585"/>
                <a:gd name="T11" fmla="*/ 67 h 777"/>
                <a:gd name="T12" fmla="*/ 125 w 585"/>
                <a:gd name="T13" fmla="*/ 19 h 777"/>
                <a:gd name="T14" fmla="*/ 192 w 585"/>
                <a:gd name="T15" fmla="*/ 9 h 777"/>
                <a:gd name="T16" fmla="*/ 249 w 585"/>
                <a:gd name="T17" fmla="*/ 19 h 777"/>
                <a:gd name="T18" fmla="*/ 288 w 585"/>
                <a:gd name="T19" fmla="*/ 96 h 777"/>
                <a:gd name="T20" fmla="*/ 307 w 585"/>
                <a:gd name="T21" fmla="*/ 163 h 777"/>
                <a:gd name="T22" fmla="*/ 307 w 585"/>
                <a:gd name="T23" fmla="*/ 211 h 777"/>
                <a:gd name="T24" fmla="*/ 297 w 585"/>
                <a:gd name="T25" fmla="*/ 278 h 777"/>
                <a:gd name="T26" fmla="*/ 326 w 585"/>
                <a:gd name="T27" fmla="*/ 317 h 777"/>
                <a:gd name="T28" fmla="*/ 393 w 585"/>
                <a:gd name="T29" fmla="*/ 393 h 777"/>
                <a:gd name="T30" fmla="*/ 441 w 585"/>
                <a:gd name="T31" fmla="*/ 403 h 777"/>
                <a:gd name="T32" fmla="*/ 480 w 585"/>
                <a:gd name="T33" fmla="*/ 413 h 777"/>
                <a:gd name="T34" fmla="*/ 509 w 585"/>
                <a:gd name="T35" fmla="*/ 432 h 777"/>
                <a:gd name="T36" fmla="*/ 537 w 585"/>
                <a:gd name="T37" fmla="*/ 470 h 777"/>
                <a:gd name="T38" fmla="*/ 557 w 585"/>
                <a:gd name="T39" fmla="*/ 508 h 777"/>
                <a:gd name="T40" fmla="*/ 566 w 585"/>
                <a:gd name="T41" fmla="*/ 566 h 777"/>
                <a:gd name="T42" fmla="*/ 557 w 585"/>
                <a:gd name="T43" fmla="*/ 624 h 777"/>
                <a:gd name="T44" fmla="*/ 537 w 585"/>
                <a:gd name="T45" fmla="*/ 672 h 777"/>
                <a:gd name="T46" fmla="*/ 509 w 585"/>
                <a:gd name="T47" fmla="*/ 710 h 777"/>
                <a:gd name="T48" fmla="*/ 480 w 585"/>
                <a:gd name="T49" fmla="*/ 729 h 777"/>
                <a:gd name="T50" fmla="*/ 441 w 585"/>
                <a:gd name="T51" fmla="*/ 748 h 777"/>
                <a:gd name="T52" fmla="*/ 393 w 585"/>
                <a:gd name="T53" fmla="*/ 758 h 777"/>
                <a:gd name="T54" fmla="*/ 365 w 585"/>
                <a:gd name="T55" fmla="*/ 758 h 777"/>
                <a:gd name="T56" fmla="*/ 374 w 585"/>
                <a:gd name="T57" fmla="*/ 768 h 777"/>
                <a:gd name="T58" fmla="*/ 393 w 585"/>
                <a:gd name="T59" fmla="*/ 768 h 777"/>
                <a:gd name="T60" fmla="*/ 441 w 585"/>
                <a:gd name="T61" fmla="*/ 768 h 777"/>
                <a:gd name="T62" fmla="*/ 480 w 585"/>
                <a:gd name="T63" fmla="*/ 758 h 777"/>
                <a:gd name="T64" fmla="*/ 509 w 585"/>
                <a:gd name="T65" fmla="*/ 739 h 777"/>
                <a:gd name="T66" fmla="*/ 537 w 585"/>
                <a:gd name="T67" fmla="*/ 710 h 777"/>
                <a:gd name="T68" fmla="*/ 566 w 585"/>
                <a:gd name="T69" fmla="*/ 652 h 777"/>
                <a:gd name="T70" fmla="*/ 576 w 585"/>
                <a:gd name="T71" fmla="*/ 614 h 777"/>
                <a:gd name="T72" fmla="*/ 585 w 585"/>
                <a:gd name="T73" fmla="*/ 576 h 777"/>
                <a:gd name="T74" fmla="*/ 576 w 585"/>
                <a:gd name="T75" fmla="*/ 537 h 777"/>
                <a:gd name="T76" fmla="*/ 566 w 585"/>
                <a:gd name="T77" fmla="*/ 499 h 777"/>
                <a:gd name="T78" fmla="*/ 547 w 585"/>
                <a:gd name="T79" fmla="*/ 461 h 777"/>
                <a:gd name="T80" fmla="*/ 518 w 585"/>
                <a:gd name="T81" fmla="*/ 422 h 777"/>
                <a:gd name="T82" fmla="*/ 489 w 585"/>
                <a:gd name="T83" fmla="*/ 403 h 777"/>
                <a:gd name="T84" fmla="*/ 451 w 585"/>
                <a:gd name="T85" fmla="*/ 393 h 777"/>
                <a:gd name="T86" fmla="*/ 403 w 585"/>
                <a:gd name="T87" fmla="*/ 384 h 777"/>
                <a:gd name="T88" fmla="*/ 345 w 585"/>
                <a:gd name="T89" fmla="*/ 317 h 777"/>
                <a:gd name="T90" fmla="*/ 307 w 585"/>
                <a:gd name="T91" fmla="*/ 278 h 777"/>
                <a:gd name="T92" fmla="*/ 317 w 585"/>
                <a:gd name="T93" fmla="*/ 221 h 777"/>
                <a:gd name="T94" fmla="*/ 317 w 585"/>
                <a:gd name="T95" fmla="*/ 173 h 777"/>
                <a:gd name="T96" fmla="*/ 317 w 585"/>
                <a:gd name="T97" fmla="*/ 134 h 777"/>
                <a:gd name="T98" fmla="*/ 288 w 585"/>
                <a:gd name="T99" fmla="*/ 57 h 777"/>
                <a:gd name="T100" fmla="*/ 230 w 585"/>
                <a:gd name="T101" fmla="*/ 9 h 777"/>
                <a:gd name="T102" fmla="*/ 182 w 585"/>
                <a:gd name="T103" fmla="*/ 0 h 777"/>
                <a:gd name="T104" fmla="*/ 125 w 585"/>
                <a:gd name="T105" fmla="*/ 0 h 777"/>
                <a:gd name="T106" fmla="*/ 48 w 585"/>
                <a:gd name="T107" fmla="*/ 48 h 777"/>
                <a:gd name="T108" fmla="*/ 9 w 585"/>
                <a:gd name="T109" fmla="*/ 86 h 777"/>
                <a:gd name="T110" fmla="*/ 0 w 585"/>
                <a:gd name="T111" fmla="*/ 144 h 777"/>
                <a:gd name="T112" fmla="*/ 0 w 585"/>
                <a:gd name="T113" fmla="*/ 192 h 777"/>
                <a:gd name="T114" fmla="*/ 19 w 585"/>
                <a:gd name="T115" fmla="*/ 249 h 777"/>
                <a:gd name="T116" fmla="*/ 48 w 585"/>
                <a:gd name="T117" fmla="*/ 288 h 777"/>
                <a:gd name="T118" fmla="*/ 86 w 585"/>
                <a:gd name="T119" fmla="*/ 336 h 777"/>
                <a:gd name="T120" fmla="*/ 115 w 585"/>
                <a:gd name="T121" fmla="*/ 345 h 777"/>
                <a:gd name="T122" fmla="*/ 125 w 585"/>
                <a:gd name="T123" fmla="*/ 34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5" h="777">
                  <a:moveTo>
                    <a:pt x="125" y="345"/>
                  </a:moveTo>
                  <a:lnTo>
                    <a:pt x="125" y="345"/>
                  </a:lnTo>
                  <a:lnTo>
                    <a:pt x="115" y="336"/>
                  </a:lnTo>
                  <a:lnTo>
                    <a:pt x="115" y="336"/>
                  </a:lnTo>
                  <a:lnTo>
                    <a:pt x="105" y="326"/>
                  </a:lnTo>
                  <a:lnTo>
                    <a:pt x="96" y="317"/>
                  </a:lnTo>
                  <a:lnTo>
                    <a:pt x="86" y="317"/>
                  </a:lnTo>
                  <a:lnTo>
                    <a:pt x="86" y="307"/>
                  </a:lnTo>
                  <a:lnTo>
                    <a:pt x="77" y="307"/>
                  </a:lnTo>
                  <a:lnTo>
                    <a:pt x="77" y="297"/>
                  </a:lnTo>
                  <a:lnTo>
                    <a:pt x="67" y="288"/>
                  </a:lnTo>
                  <a:lnTo>
                    <a:pt x="57" y="278"/>
                  </a:lnTo>
                  <a:lnTo>
                    <a:pt x="57" y="278"/>
                  </a:lnTo>
                  <a:lnTo>
                    <a:pt x="48" y="269"/>
                  </a:lnTo>
                  <a:lnTo>
                    <a:pt x="48" y="259"/>
                  </a:lnTo>
                  <a:lnTo>
                    <a:pt x="48" y="249"/>
                  </a:lnTo>
                  <a:lnTo>
                    <a:pt x="38" y="249"/>
                  </a:lnTo>
                  <a:lnTo>
                    <a:pt x="38" y="240"/>
                  </a:lnTo>
                  <a:lnTo>
                    <a:pt x="29" y="230"/>
                  </a:lnTo>
                  <a:lnTo>
                    <a:pt x="29" y="221"/>
                  </a:lnTo>
                  <a:lnTo>
                    <a:pt x="29" y="211"/>
                  </a:lnTo>
                  <a:lnTo>
                    <a:pt x="29" y="201"/>
                  </a:lnTo>
                  <a:lnTo>
                    <a:pt x="29" y="192"/>
                  </a:lnTo>
                  <a:lnTo>
                    <a:pt x="19" y="192"/>
                  </a:lnTo>
                  <a:lnTo>
                    <a:pt x="19" y="182"/>
                  </a:lnTo>
                  <a:lnTo>
                    <a:pt x="19" y="173"/>
                  </a:lnTo>
                  <a:lnTo>
                    <a:pt x="19" y="163"/>
                  </a:lnTo>
                  <a:lnTo>
                    <a:pt x="19" y="153"/>
                  </a:lnTo>
                  <a:lnTo>
                    <a:pt x="19" y="144"/>
                  </a:lnTo>
                  <a:lnTo>
                    <a:pt x="19" y="134"/>
                  </a:lnTo>
                  <a:lnTo>
                    <a:pt x="29" y="125"/>
                  </a:lnTo>
                  <a:lnTo>
                    <a:pt x="29" y="115"/>
                  </a:lnTo>
                  <a:lnTo>
                    <a:pt x="29" y="96"/>
                  </a:lnTo>
                  <a:lnTo>
                    <a:pt x="29" y="86"/>
                  </a:lnTo>
                  <a:lnTo>
                    <a:pt x="38" y="77"/>
                  </a:lnTo>
                  <a:lnTo>
                    <a:pt x="48" y="67"/>
                  </a:lnTo>
                  <a:lnTo>
                    <a:pt x="67" y="57"/>
                  </a:lnTo>
                  <a:lnTo>
                    <a:pt x="77" y="48"/>
                  </a:lnTo>
                  <a:lnTo>
                    <a:pt x="86" y="38"/>
                  </a:lnTo>
                  <a:lnTo>
                    <a:pt x="105" y="29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34" y="9"/>
                  </a:lnTo>
                  <a:lnTo>
                    <a:pt x="144" y="9"/>
                  </a:lnTo>
                  <a:lnTo>
                    <a:pt x="153" y="9"/>
                  </a:lnTo>
                  <a:lnTo>
                    <a:pt x="163" y="9"/>
                  </a:lnTo>
                  <a:lnTo>
                    <a:pt x="182" y="9"/>
                  </a:lnTo>
                  <a:lnTo>
                    <a:pt x="192" y="9"/>
                  </a:lnTo>
                  <a:lnTo>
                    <a:pt x="20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30" y="19"/>
                  </a:lnTo>
                  <a:lnTo>
                    <a:pt x="240" y="19"/>
                  </a:lnTo>
                  <a:lnTo>
                    <a:pt x="249" y="1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69" y="48"/>
                  </a:lnTo>
                  <a:lnTo>
                    <a:pt x="278" y="67"/>
                  </a:lnTo>
                  <a:lnTo>
                    <a:pt x="288" y="77"/>
                  </a:lnTo>
                  <a:lnTo>
                    <a:pt x="288" y="96"/>
                  </a:lnTo>
                  <a:lnTo>
                    <a:pt x="297" y="105"/>
                  </a:lnTo>
                  <a:lnTo>
                    <a:pt x="297" y="125"/>
                  </a:lnTo>
                  <a:lnTo>
                    <a:pt x="307" y="134"/>
                  </a:lnTo>
                  <a:lnTo>
                    <a:pt x="307" y="144"/>
                  </a:lnTo>
                  <a:lnTo>
                    <a:pt x="307" y="15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7" y="173"/>
                  </a:lnTo>
                  <a:lnTo>
                    <a:pt x="307" y="182"/>
                  </a:lnTo>
                  <a:lnTo>
                    <a:pt x="307" y="201"/>
                  </a:lnTo>
                  <a:lnTo>
                    <a:pt x="307" y="211"/>
                  </a:lnTo>
                  <a:lnTo>
                    <a:pt x="307" y="211"/>
                  </a:lnTo>
                  <a:lnTo>
                    <a:pt x="307" y="221"/>
                  </a:lnTo>
                  <a:lnTo>
                    <a:pt x="307" y="230"/>
                  </a:lnTo>
                  <a:lnTo>
                    <a:pt x="307" y="240"/>
                  </a:lnTo>
                  <a:lnTo>
                    <a:pt x="307" y="249"/>
                  </a:lnTo>
                  <a:lnTo>
                    <a:pt x="297" y="269"/>
                  </a:lnTo>
                  <a:lnTo>
                    <a:pt x="297" y="278"/>
                  </a:lnTo>
                  <a:lnTo>
                    <a:pt x="297" y="288"/>
                  </a:lnTo>
                  <a:lnTo>
                    <a:pt x="297" y="288"/>
                  </a:lnTo>
                  <a:lnTo>
                    <a:pt x="307" y="297"/>
                  </a:lnTo>
                  <a:lnTo>
                    <a:pt x="307" y="297"/>
                  </a:lnTo>
                  <a:lnTo>
                    <a:pt x="317" y="307"/>
                  </a:lnTo>
                  <a:lnTo>
                    <a:pt x="326" y="317"/>
                  </a:lnTo>
                  <a:lnTo>
                    <a:pt x="336" y="326"/>
                  </a:lnTo>
                  <a:lnTo>
                    <a:pt x="345" y="345"/>
                  </a:lnTo>
                  <a:lnTo>
                    <a:pt x="365" y="365"/>
                  </a:lnTo>
                  <a:lnTo>
                    <a:pt x="384" y="384"/>
                  </a:lnTo>
                  <a:lnTo>
                    <a:pt x="393" y="384"/>
                  </a:lnTo>
                  <a:lnTo>
                    <a:pt x="393" y="393"/>
                  </a:lnTo>
                  <a:lnTo>
                    <a:pt x="403" y="403"/>
                  </a:lnTo>
                  <a:lnTo>
                    <a:pt x="403" y="403"/>
                  </a:lnTo>
                  <a:lnTo>
                    <a:pt x="413" y="403"/>
                  </a:lnTo>
                  <a:lnTo>
                    <a:pt x="422" y="403"/>
                  </a:lnTo>
                  <a:lnTo>
                    <a:pt x="432" y="403"/>
                  </a:lnTo>
                  <a:lnTo>
                    <a:pt x="441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61" y="403"/>
                  </a:lnTo>
                  <a:lnTo>
                    <a:pt x="470" y="413"/>
                  </a:lnTo>
                  <a:lnTo>
                    <a:pt x="470" y="413"/>
                  </a:lnTo>
                  <a:lnTo>
                    <a:pt x="480" y="413"/>
                  </a:lnTo>
                  <a:lnTo>
                    <a:pt x="480" y="413"/>
                  </a:lnTo>
                  <a:lnTo>
                    <a:pt x="489" y="413"/>
                  </a:lnTo>
                  <a:lnTo>
                    <a:pt x="489" y="422"/>
                  </a:lnTo>
                  <a:lnTo>
                    <a:pt x="499" y="422"/>
                  </a:lnTo>
                  <a:lnTo>
                    <a:pt x="509" y="432"/>
                  </a:lnTo>
                  <a:lnTo>
                    <a:pt x="509" y="432"/>
                  </a:lnTo>
                  <a:lnTo>
                    <a:pt x="518" y="441"/>
                  </a:lnTo>
                  <a:lnTo>
                    <a:pt x="518" y="451"/>
                  </a:lnTo>
                  <a:lnTo>
                    <a:pt x="528" y="451"/>
                  </a:lnTo>
                  <a:lnTo>
                    <a:pt x="528" y="461"/>
                  </a:lnTo>
                  <a:lnTo>
                    <a:pt x="537" y="461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47" y="480"/>
                  </a:lnTo>
                  <a:lnTo>
                    <a:pt x="547" y="489"/>
                  </a:lnTo>
                  <a:lnTo>
                    <a:pt x="557" y="499"/>
                  </a:lnTo>
                  <a:lnTo>
                    <a:pt x="557" y="499"/>
                  </a:lnTo>
                  <a:lnTo>
                    <a:pt x="557" y="508"/>
                  </a:lnTo>
                  <a:lnTo>
                    <a:pt x="557" y="518"/>
                  </a:lnTo>
                  <a:lnTo>
                    <a:pt x="566" y="528"/>
                  </a:lnTo>
                  <a:lnTo>
                    <a:pt x="566" y="537"/>
                  </a:lnTo>
                  <a:lnTo>
                    <a:pt x="566" y="547"/>
                  </a:lnTo>
                  <a:lnTo>
                    <a:pt x="566" y="547"/>
                  </a:lnTo>
                  <a:lnTo>
                    <a:pt x="566" y="566"/>
                  </a:lnTo>
                  <a:lnTo>
                    <a:pt x="566" y="576"/>
                  </a:lnTo>
                  <a:lnTo>
                    <a:pt x="566" y="585"/>
                  </a:lnTo>
                  <a:lnTo>
                    <a:pt x="566" y="595"/>
                  </a:lnTo>
                  <a:lnTo>
                    <a:pt x="566" y="595"/>
                  </a:lnTo>
                  <a:lnTo>
                    <a:pt x="557" y="614"/>
                  </a:lnTo>
                  <a:lnTo>
                    <a:pt x="557" y="624"/>
                  </a:lnTo>
                  <a:lnTo>
                    <a:pt x="557" y="633"/>
                  </a:lnTo>
                  <a:lnTo>
                    <a:pt x="547" y="633"/>
                  </a:lnTo>
                  <a:lnTo>
                    <a:pt x="547" y="643"/>
                  </a:lnTo>
                  <a:lnTo>
                    <a:pt x="547" y="652"/>
                  </a:lnTo>
                  <a:lnTo>
                    <a:pt x="537" y="662"/>
                  </a:lnTo>
                  <a:lnTo>
                    <a:pt x="537" y="672"/>
                  </a:lnTo>
                  <a:lnTo>
                    <a:pt x="537" y="672"/>
                  </a:lnTo>
                  <a:lnTo>
                    <a:pt x="528" y="681"/>
                  </a:lnTo>
                  <a:lnTo>
                    <a:pt x="518" y="691"/>
                  </a:lnTo>
                  <a:lnTo>
                    <a:pt x="518" y="700"/>
                  </a:lnTo>
                  <a:lnTo>
                    <a:pt x="509" y="700"/>
                  </a:lnTo>
                  <a:lnTo>
                    <a:pt x="509" y="710"/>
                  </a:lnTo>
                  <a:lnTo>
                    <a:pt x="509" y="710"/>
                  </a:lnTo>
                  <a:lnTo>
                    <a:pt x="499" y="720"/>
                  </a:lnTo>
                  <a:lnTo>
                    <a:pt x="489" y="720"/>
                  </a:lnTo>
                  <a:lnTo>
                    <a:pt x="489" y="720"/>
                  </a:lnTo>
                  <a:lnTo>
                    <a:pt x="480" y="729"/>
                  </a:lnTo>
                  <a:lnTo>
                    <a:pt x="480" y="729"/>
                  </a:lnTo>
                  <a:lnTo>
                    <a:pt x="470" y="729"/>
                  </a:lnTo>
                  <a:lnTo>
                    <a:pt x="470" y="739"/>
                  </a:lnTo>
                  <a:lnTo>
                    <a:pt x="461" y="739"/>
                  </a:lnTo>
                  <a:lnTo>
                    <a:pt x="451" y="739"/>
                  </a:lnTo>
                  <a:lnTo>
                    <a:pt x="451" y="748"/>
                  </a:lnTo>
                  <a:lnTo>
                    <a:pt x="441" y="748"/>
                  </a:lnTo>
                  <a:lnTo>
                    <a:pt x="432" y="748"/>
                  </a:lnTo>
                  <a:lnTo>
                    <a:pt x="432" y="748"/>
                  </a:lnTo>
                  <a:lnTo>
                    <a:pt x="422" y="748"/>
                  </a:lnTo>
                  <a:lnTo>
                    <a:pt x="403" y="758"/>
                  </a:lnTo>
                  <a:lnTo>
                    <a:pt x="393" y="758"/>
                  </a:lnTo>
                  <a:lnTo>
                    <a:pt x="393" y="758"/>
                  </a:lnTo>
                  <a:lnTo>
                    <a:pt x="384" y="758"/>
                  </a:lnTo>
                  <a:lnTo>
                    <a:pt x="374" y="758"/>
                  </a:lnTo>
                  <a:lnTo>
                    <a:pt x="374" y="758"/>
                  </a:lnTo>
                  <a:lnTo>
                    <a:pt x="374" y="758"/>
                  </a:lnTo>
                  <a:lnTo>
                    <a:pt x="374" y="758"/>
                  </a:lnTo>
                  <a:lnTo>
                    <a:pt x="365" y="758"/>
                  </a:lnTo>
                  <a:lnTo>
                    <a:pt x="365" y="768"/>
                  </a:lnTo>
                  <a:lnTo>
                    <a:pt x="365" y="768"/>
                  </a:lnTo>
                  <a:lnTo>
                    <a:pt x="365" y="768"/>
                  </a:lnTo>
                  <a:lnTo>
                    <a:pt x="365" y="768"/>
                  </a:lnTo>
                  <a:lnTo>
                    <a:pt x="374" y="768"/>
                  </a:lnTo>
                  <a:lnTo>
                    <a:pt x="374" y="768"/>
                  </a:lnTo>
                  <a:lnTo>
                    <a:pt x="374" y="768"/>
                  </a:lnTo>
                  <a:lnTo>
                    <a:pt x="374" y="768"/>
                  </a:lnTo>
                  <a:lnTo>
                    <a:pt x="374" y="768"/>
                  </a:lnTo>
                  <a:lnTo>
                    <a:pt x="374" y="768"/>
                  </a:lnTo>
                  <a:lnTo>
                    <a:pt x="384" y="768"/>
                  </a:lnTo>
                  <a:lnTo>
                    <a:pt x="393" y="768"/>
                  </a:lnTo>
                  <a:lnTo>
                    <a:pt x="403" y="768"/>
                  </a:lnTo>
                  <a:lnTo>
                    <a:pt x="403" y="777"/>
                  </a:lnTo>
                  <a:lnTo>
                    <a:pt x="413" y="777"/>
                  </a:lnTo>
                  <a:lnTo>
                    <a:pt x="422" y="777"/>
                  </a:lnTo>
                  <a:lnTo>
                    <a:pt x="432" y="777"/>
                  </a:lnTo>
                  <a:lnTo>
                    <a:pt x="441" y="768"/>
                  </a:lnTo>
                  <a:lnTo>
                    <a:pt x="451" y="768"/>
                  </a:lnTo>
                  <a:lnTo>
                    <a:pt x="451" y="768"/>
                  </a:lnTo>
                  <a:lnTo>
                    <a:pt x="461" y="768"/>
                  </a:lnTo>
                  <a:lnTo>
                    <a:pt x="461" y="768"/>
                  </a:lnTo>
                  <a:lnTo>
                    <a:pt x="470" y="758"/>
                  </a:lnTo>
                  <a:lnTo>
                    <a:pt x="480" y="758"/>
                  </a:lnTo>
                  <a:lnTo>
                    <a:pt x="480" y="758"/>
                  </a:lnTo>
                  <a:lnTo>
                    <a:pt x="489" y="758"/>
                  </a:lnTo>
                  <a:lnTo>
                    <a:pt x="489" y="748"/>
                  </a:lnTo>
                  <a:lnTo>
                    <a:pt x="499" y="748"/>
                  </a:lnTo>
                  <a:lnTo>
                    <a:pt x="499" y="739"/>
                  </a:lnTo>
                  <a:lnTo>
                    <a:pt x="509" y="739"/>
                  </a:lnTo>
                  <a:lnTo>
                    <a:pt x="518" y="729"/>
                  </a:lnTo>
                  <a:lnTo>
                    <a:pt x="518" y="729"/>
                  </a:lnTo>
                  <a:lnTo>
                    <a:pt x="528" y="720"/>
                  </a:lnTo>
                  <a:lnTo>
                    <a:pt x="528" y="720"/>
                  </a:lnTo>
                  <a:lnTo>
                    <a:pt x="537" y="710"/>
                  </a:lnTo>
                  <a:lnTo>
                    <a:pt x="537" y="710"/>
                  </a:lnTo>
                  <a:lnTo>
                    <a:pt x="537" y="700"/>
                  </a:lnTo>
                  <a:lnTo>
                    <a:pt x="547" y="691"/>
                  </a:lnTo>
                  <a:lnTo>
                    <a:pt x="557" y="681"/>
                  </a:lnTo>
                  <a:lnTo>
                    <a:pt x="557" y="672"/>
                  </a:lnTo>
                  <a:lnTo>
                    <a:pt x="557" y="672"/>
                  </a:lnTo>
                  <a:lnTo>
                    <a:pt x="566" y="652"/>
                  </a:lnTo>
                  <a:lnTo>
                    <a:pt x="566" y="652"/>
                  </a:lnTo>
                  <a:lnTo>
                    <a:pt x="566" y="643"/>
                  </a:lnTo>
                  <a:lnTo>
                    <a:pt x="576" y="633"/>
                  </a:lnTo>
                  <a:lnTo>
                    <a:pt x="576" y="633"/>
                  </a:lnTo>
                  <a:lnTo>
                    <a:pt x="576" y="624"/>
                  </a:lnTo>
                  <a:lnTo>
                    <a:pt x="576" y="614"/>
                  </a:lnTo>
                  <a:lnTo>
                    <a:pt x="576" y="604"/>
                  </a:lnTo>
                  <a:lnTo>
                    <a:pt x="585" y="595"/>
                  </a:lnTo>
                  <a:lnTo>
                    <a:pt x="585" y="595"/>
                  </a:lnTo>
                  <a:lnTo>
                    <a:pt x="585" y="585"/>
                  </a:lnTo>
                  <a:lnTo>
                    <a:pt x="585" y="576"/>
                  </a:lnTo>
                  <a:lnTo>
                    <a:pt x="585" y="576"/>
                  </a:lnTo>
                  <a:lnTo>
                    <a:pt x="585" y="566"/>
                  </a:lnTo>
                  <a:lnTo>
                    <a:pt x="585" y="556"/>
                  </a:lnTo>
                  <a:lnTo>
                    <a:pt x="585" y="556"/>
                  </a:lnTo>
                  <a:lnTo>
                    <a:pt x="585" y="547"/>
                  </a:lnTo>
                  <a:lnTo>
                    <a:pt x="585" y="537"/>
                  </a:lnTo>
                  <a:lnTo>
                    <a:pt x="576" y="537"/>
                  </a:lnTo>
                  <a:lnTo>
                    <a:pt x="576" y="528"/>
                  </a:lnTo>
                  <a:lnTo>
                    <a:pt x="576" y="518"/>
                  </a:lnTo>
                  <a:lnTo>
                    <a:pt x="576" y="518"/>
                  </a:lnTo>
                  <a:lnTo>
                    <a:pt x="576" y="508"/>
                  </a:lnTo>
                  <a:lnTo>
                    <a:pt x="576" y="499"/>
                  </a:lnTo>
                  <a:lnTo>
                    <a:pt x="566" y="499"/>
                  </a:lnTo>
                  <a:lnTo>
                    <a:pt x="566" y="489"/>
                  </a:lnTo>
                  <a:lnTo>
                    <a:pt x="566" y="480"/>
                  </a:lnTo>
                  <a:lnTo>
                    <a:pt x="557" y="470"/>
                  </a:lnTo>
                  <a:lnTo>
                    <a:pt x="557" y="470"/>
                  </a:lnTo>
                  <a:lnTo>
                    <a:pt x="557" y="461"/>
                  </a:lnTo>
                  <a:lnTo>
                    <a:pt x="547" y="461"/>
                  </a:lnTo>
                  <a:lnTo>
                    <a:pt x="547" y="451"/>
                  </a:lnTo>
                  <a:lnTo>
                    <a:pt x="537" y="451"/>
                  </a:lnTo>
                  <a:lnTo>
                    <a:pt x="537" y="441"/>
                  </a:lnTo>
                  <a:lnTo>
                    <a:pt x="537" y="441"/>
                  </a:lnTo>
                  <a:lnTo>
                    <a:pt x="528" y="432"/>
                  </a:lnTo>
                  <a:lnTo>
                    <a:pt x="518" y="422"/>
                  </a:lnTo>
                  <a:lnTo>
                    <a:pt x="518" y="413"/>
                  </a:lnTo>
                  <a:lnTo>
                    <a:pt x="509" y="413"/>
                  </a:lnTo>
                  <a:lnTo>
                    <a:pt x="509" y="413"/>
                  </a:lnTo>
                  <a:lnTo>
                    <a:pt x="509" y="403"/>
                  </a:lnTo>
                  <a:lnTo>
                    <a:pt x="499" y="403"/>
                  </a:lnTo>
                  <a:lnTo>
                    <a:pt x="489" y="403"/>
                  </a:lnTo>
                  <a:lnTo>
                    <a:pt x="489" y="393"/>
                  </a:lnTo>
                  <a:lnTo>
                    <a:pt x="480" y="393"/>
                  </a:lnTo>
                  <a:lnTo>
                    <a:pt x="470" y="393"/>
                  </a:lnTo>
                  <a:lnTo>
                    <a:pt x="461" y="393"/>
                  </a:lnTo>
                  <a:lnTo>
                    <a:pt x="461" y="393"/>
                  </a:lnTo>
                  <a:lnTo>
                    <a:pt x="451" y="393"/>
                  </a:lnTo>
                  <a:lnTo>
                    <a:pt x="451" y="393"/>
                  </a:lnTo>
                  <a:lnTo>
                    <a:pt x="441" y="393"/>
                  </a:lnTo>
                  <a:lnTo>
                    <a:pt x="432" y="384"/>
                  </a:lnTo>
                  <a:lnTo>
                    <a:pt x="422" y="393"/>
                  </a:lnTo>
                  <a:lnTo>
                    <a:pt x="413" y="393"/>
                  </a:lnTo>
                  <a:lnTo>
                    <a:pt x="403" y="384"/>
                  </a:lnTo>
                  <a:lnTo>
                    <a:pt x="403" y="384"/>
                  </a:lnTo>
                  <a:lnTo>
                    <a:pt x="393" y="365"/>
                  </a:lnTo>
                  <a:lnTo>
                    <a:pt x="374" y="345"/>
                  </a:lnTo>
                  <a:lnTo>
                    <a:pt x="355" y="326"/>
                  </a:lnTo>
                  <a:lnTo>
                    <a:pt x="355" y="326"/>
                  </a:lnTo>
                  <a:lnTo>
                    <a:pt x="345" y="317"/>
                  </a:lnTo>
                  <a:lnTo>
                    <a:pt x="326" y="297"/>
                  </a:lnTo>
                  <a:lnTo>
                    <a:pt x="317" y="288"/>
                  </a:lnTo>
                  <a:lnTo>
                    <a:pt x="317" y="288"/>
                  </a:lnTo>
                  <a:lnTo>
                    <a:pt x="307" y="288"/>
                  </a:lnTo>
                  <a:lnTo>
                    <a:pt x="307" y="278"/>
                  </a:lnTo>
                  <a:lnTo>
                    <a:pt x="307" y="278"/>
                  </a:lnTo>
                  <a:lnTo>
                    <a:pt x="307" y="269"/>
                  </a:lnTo>
                  <a:lnTo>
                    <a:pt x="307" y="259"/>
                  </a:lnTo>
                  <a:lnTo>
                    <a:pt x="317" y="249"/>
                  </a:lnTo>
                  <a:lnTo>
                    <a:pt x="317" y="240"/>
                  </a:lnTo>
                  <a:lnTo>
                    <a:pt x="317" y="230"/>
                  </a:lnTo>
                  <a:lnTo>
                    <a:pt x="317" y="221"/>
                  </a:lnTo>
                  <a:lnTo>
                    <a:pt x="317" y="221"/>
                  </a:lnTo>
                  <a:lnTo>
                    <a:pt x="317" y="211"/>
                  </a:lnTo>
                  <a:lnTo>
                    <a:pt x="317" y="201"/>
                  </a:lnTo>
                  <a:lnTo>
                    <a:pt x="317" y="192"/>
                  </a:lnTo>
                  <a:lnTo>
                    <a:pt x="317" y="182"/>
                  </a:lnTo>
                  <a:lnTo>
                    <a:pt x="317" y="173"/>
                  </a:lnTo>
                  <a:lnTo>
                    <a:pt x="317" y="173"/>
                  </a:lnTo>
                  <a:lnTo>
                    <a:pt x="317" y="163"/>
                  </a:lnTo>
                  <a:lnTo>
                    <a:pt x="317" y="153"/>
                  </a:lnTo>
                  <a:lnTo>
                    <a:pt x="317" y="144"/>
                  </a:lnTo>
                  <a:lnTo>
                    <a:pt x="317" y="144"/>
                  </a:lnTo>
                  <a:lnTo>
                    <a:pt x="317" y="134"/>
                  </a:lnTo>
                  <a:lnTo>
                    <a:pt x="307" y="125"/>
                  </a:lnTo>
                  <a:lnTo>
                    <a:pt x="307" y="115"/>
                  </a:lnTo>
                  <a:lnTo>
                    <a:pt x="307" y="105"/>
                  </a:lnTo>
                  <a:lnTo>
                    <a:pt x="297" y="86"/>
                  </a:lnTo>
                  <a:lnTo>
                    <a:pt x="288" y="77"/>
                  </a:lnTo>
                  <a:lnTo>
                    <a:pt x="288" y="57"/>
                  </a:lnTo>
                  <a:lnTo>
                    <a:pt x="269" y="29"/>
                  </a:lnTo>
                  <a:lnTo>
                    <a:pt x="259" y="19"/>
                  </a:lnTo>
                  <a:lnTo>
                    <a:pt x="249" y="19"/>
                  </a:lnTo>
                  <a:lnTo>
                    <a:pt x="249" y="9"/>
                  </a:lnTo>
                  <a:lnTo>
                    <a:pt x="240" y="9"/>
                  </a:lnTo>
                  <a:lnTo>
                    <a:pt x="230" y="9"/>
                  </a:lnTo>
                  <a:lnTo>
                    <a:pt x="221" y="0"/>
                  </a:lnTo>
                  <a:lnTo>
                    <a:pt x="211" y="0"/>
                  </a:lnTo>
                  <a:lnTo>
                    <a:pt x="201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82" y="0"/>
                  </a:lnTo>
                  <a:lnTo>
                    <a:pt x="173" y="0"/>
                  </a:lnTo>
                  <a:lnTo>
                    <a:pt x="163" y="0"/>
                  </a:lnTo>
                  <a:lnTo>
                    <a:pt x="153" y="0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25" y="0"/>
                  </a:lnTo>
                  <a:lnTo>
                    <a:pt x="105" y="9"/>
                  </a:lnTo>
                  <a:lnTo>
                    <a:pt x="96" y="19"/>
                  </a:lnTo>
                  <a:lnTo>
                    <a:pt x="77" y="29"/>
                  </a:lnTo>
                  <a:lnTo>
                    <a:pt x="67" y="29"/>
                  </a:lnTo>
                  <a:lnTo>
                    <a:pt x="57" y="38"/>
                  </a:lnTo>
                  <a:lnTo>
                    <a:pt x="48" y="48"/>
                  </a:lnTo>
                  <a:lnTo>
                    <a:pt x="38" y="57"/>
                  </a:lnTo>
                  <a:lnTo>
                    <a:pt x="29" y="57"/>
                  </a:lnTo>
                  <a:lnTo>
                    <a:pt x="19" y="67"/>
                  </a:lnTo>
                  <a:lnTo>
                    <a:pt x="9" y="7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96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92"/>
                  </a:lnTo>
                  <a:lnTo>
                    <a:pt x="0" y="201"/>
                  </a:lnTo>
                  <a:lnTo>
                    <a:pt x="9" y="211"/>
                  </a:lnTo>
                  <a:lnTo>
                    <a:pt x="9" y="221"/>
                  </a:lnTo>
                  <a:lnTo>
                    <a:pt x="9" y="230"/>
                  </a:lnTo>
                  <a:lnTo>
                    <a:pt x="19" y="240"/>
                  </a:lnTo>
                  <a:lnTo>
                    <a:pt x="19" y="24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38" y="269"/>
                  </a:lnTo>
                  <a:lnTo>
                    <a:pt x="38" y="278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57" y="297"/>
                  </a:lnTo>
                  <a:lnTo>
                    <a:pt x="67" y="307"/>
                  </a:lnTo>
                  <a:lnTo>
                    <a:pt x="67" y="317"/>
                  </a:lnTo>
                  <a:lnTo>
                    <a:pt x="77" y="317"/>
                  </a:lnTo>
                  <a:lnTo>
                    <a:pt x="86" y="326"/>
                  </a:lnTo>
                  <a:lnTo>
                    <a:pt x="86" y="336"/>
                  </a:lnTo>
                  <a:lnTo>
                    <a:pt x="96" y="336"/>
                  </a:lnTo>
                  <a:lnTo>
                    <a:pt x="105" y="345"/>
                  </a:lnTo>
                  <a:lnTo>
                    <a:pt x="115" y="345"/>
                  </a:lnTo>
                  <a:lnTo>
                    <a:pt x="115" y="355"/>
                  </a:lnTo>
                  <a:lnTo>
                    <a:pt x="115" y="355"/>
                  </a:lnTo>
                  <a:lnTo>
                    <a:pt x="115" y="345"/>
                  </a:lnTo>
                  <a:lnTo>
                    <a:pt x="125" y="345"/>
                  </a:lnTo>
                  <a:lnTo>
                    <a:pt x="125" y="345"/>
                  </a:lnTo>
                  <a:lnTo>
                    <a:pt x="125" y="345"/>
                  </a:lnTo>
                  <a:lnTo>
                    <a:pt x="125" y="345"/>
                  </a:lnTo>
                  <a:lnTo>
                    <a:pt x="125" y="345"/>
                  </a:lnTo>
                  <a:lnTo>
                    <a:pt x="125" y="345"/>
                  </a:lnTo>
                  <a:lnTo>
                    <a:pt x="125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8" name="Freeform 284"/>
            <p:cNvSpPr>
              <a:spLocks/>
            </p:cNvSpPr>
            <p:nvPr/>
          </p:nvSpPr>
          <p:spPr bwMode="auto">
            <a:xfrm>
              <a:off x="1594" y="3340"/>
              <a:ext cx="345" cy="260"/>
            </a:xfrm>
            <a:custGeom>
              <a:avLst/>
              <a:gdLst>
                <a:gd name="T0" fmla="*/ 297 w 345"/>
                <a:gd name="T1" fmla="*/ 20 h 260"/>
                <a:gd name="T2" fmla="*/ 316 w 345"/>
                <a:gd name="T3" fmla="*/ 39 h 260"/>
                <a:gd name="T4" fmla="*/ 326 w 345"/>
                <a:gd name="T5" fmla="*/ 58 h 260"/>
                <a:gd name="T6" fmla="*/ 336 w 345"/>
                <a:gd name="T7" fmla="*/ 77 h 260"/>
                <a:gd name="T8" fmla="*/ 336 w 345"/>
                <a:gd name="T9" fmla="*/ 96 h 260"/>
                <a:gd name="T10" fmla="*/ 326 w 345"/>
                <a:gd name="T11" fmla="*/ 106 h 260"/>
                <a:gd name="T12" fmla="*/ 326 w 345"/>
                <a:gd name="T13" fmla="*/ 125 h 260"/>
                <a:gd name="T14" fmla="*/ 316 w 345"/>
                <a:gd name="T15" fmla="*/ 144 h 260"/>
                <a:gd name="T16" fmla="*/ 307 w 345"/>
                <a:gd name="T17" fmla="*/ 154 h 260"/>
                <a:gd name="T18" fmla="*/ 278 w 345"/>
                <a:gd name="T19" fmla="*/ 173 h 260"/>
                <a:gd name="T20" fmla="*/ 268 w 345"/>
                <a:gd name="T21" fmla="*/ 192 h 260"/>
                <a:gd name="T22" fmla="*/ 240 w 345"/>
                <a:gd name="T23" fmla="*/ 202 h 260"/>
                <a:gd name="T24" fmla="*/ 211 w 345"/>
                <a:gd name="T25" fmla="*/ 212 h 260"/>
                <a:gd name="T26" fmla="*/ 182 w 345"/>
                <a:gd name="T27" fmla="*/ 221 h 260"/>
                <a:gd name="T28" fmla="*/ 144 w 345"/>
                <a:gd name="T29" fmla="*/ 221 h 260"/>
                <a:gd name="T30" fmla="*/ 124 w 345"/>
                <a:gd name="T31" fmla="*/ 221 h 260"/>
                <a:gd name="T32" fmla="*/ 96 w 345"/>
                <a:gd name="T33" fmla="*/ 212 h 260"/>
                <a:gd name="T34" fmla="*/ 9 w 345"/>
                <a:gd name="T35" fmla="*/ 173 h 260"/>
                <a:gd name="T36" fmla="*/ 9 w 345"/>
                <a:gd name="T37" fmla="*/ 173 h 260"/>
                <a:gd name="T38" fmla="*/ 0 w 345"/>
                <a:gd name="T39" fmla="*/ 183 h 260"/>
                <a:gd name="T40" fmla="*/ 0 w 345"/>
                <a:gd name="T41" fmla="*/ 183 h 260"/>
                <a:gd name="T42" fmla="*/ 0 w 345"/>
                <a:gd name="T43" fmla="*/ 183 h 260"/>
                <a:gd name="T44" fmla="*/ 0 w 345"/>
                <a:gd name="T45" fmla="*/ 192 h 260"/>
                <a:gd name="T46" fmla="*/ 57 w 345"/>
                <a:gd name="T47" fmla="*/ 231 h 260"/>
                <a:gd name="T48" fmla="*/ 96 w 345"/>
                <a:gd name="T49" fmla="*/ 250 h 260"/>
                <a:gd name="T50" fmla="*/ 134 w 345"/>
                <a:gd name="T51" fmla="*/ 260 h 260"/>
                <a:gd name="T52" fmla="*/ 182 w 345"/>
                <a:gd name="T53" fmla="*/ 260 h 260"/>
                <a:gd name="T54" fmla="*/ 220 w 345"/>
                <a:gd name="T55" fmla="*/ 240 h 260"/>
                <a:gd name="T56" fmla="*/ 249 w 345"/>
                <a:gd name="T57" fmla="*/ 231 h 260"/>
                <a:gd name="T58" fmla="*/ 268 w 345"/>
                <a:gd name="T59" fmla="*/ 212 h 260"/>
                <a:gd name="T60" fmla="*/ 297 w 345"/>
                <a:gd name="T61" fmla="*/ 202 h 260"/>
                <a:gd name="T62" fmla="*/ 316 w 345"/>
                <a:gd name="T63" fmla="*/ 173 h 260"/>
                <a:gd name="T64" fmla="*/ 326 w 345"/>
                <a:gd name="T65" fmla="*/ 164 h 260"/>
                <a:gd name="T66" fmla="*/ 336 w 345"/>
                <a:gd name="T67" fmla="*/ 144 h 260"/>
                <a:gd name="T68" fmla="*/ 345 w 345"/>
                <a:gd name="T69" fmla="*/ 135 h 260"/>
                <a:gd name="T70" fmla="*/ 345 w 345"/>
                <a:gd name="T71" fmla="*/ 116 h 260"/>
                <a:gd name="T72" fmla="*/ 345 w 345"/>
                <a:gd name="T73" fmla="*/ 96 h 260"/>
                <a:gd name="T74" fmla="*/ 345 w 345"/>
                <a:gd name="T75" fmla="*/ 77 h 260"/>
                <a:gd name="T76" fmla="*/ 345 w 345"/>
                <a:gd name="T77" fmla="*/ 58 h 260"/>
                <a:gd name="T78" fmla="*/ 336 w 345"/>
                <a:gd name="T79" fmla="*/ 39 h 260"/>
                <a:gd name="T80" fmla="*/ 326 w 345"/>
                <a:gd name="T81" fmla="*/ 29 h 260"/>
                <a:gd name="T82" fmla="*/ 307 w 345"/>
                <a:gd name="T83" fmla="*/ 0 h 260"/>
                <a:gd name="T84" fmla="*/ 297 w 345"/>
                <a:gd name="T85" fmla="*/ 0 h 260"/>
                <a:gd name="T86" fmla="*/ 297 w 345"/>
                <a:gd name="T87" fmla="*/ 0 h 260"/>
                <a:gd name="T88" fmla="*/ 297 w 345"/>
                <a:gd name="T89" fmla="*/ 10 h 260"/>
                <a:gd name="T90" fmla="*/ 297 w 345"/>
                <a:gd name="T91" fmla="*/ 10 h 260"/>
                <a:gd name="T92" fmla="*/ 297 w 345"/>
                <a:gd name="T93" fmla="*/ 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45" h="260">
                  <a:moveTo>
                    <a:pt x="297" y="10"/>
                  </a:moveTo>
                  <a:lnTo>
                    <a:pt x="297" y="10"/>
                  </a:lnTo>
                  <a:lnTo>
                    <a:pt x="297" y="20"/>
                  </a:lnTo>
                  <a:lnTo>
                    <a:pt x="307" y="20"/>
                  </a:lnTo>
                  <a:lnTo>
                    <a:pt x="307" y="29"/>
                  </a:lnTo>
                  <a:lnTo>
                    <a:pt x="316" y="39"/>
                  </a:lnTo>
                  <a:lnTo>
                    <a:pt x="316" y="39"/>
                  </a:lnTo>
                  <a:lnTo>
                    <a:pt x="326" y="48"/>
                  </a:lnTo>
                  <a:lnTo>
                    <a:pt x="326" y="58"/>
                  </a:lnTo>
                  <a:lnTo>
                    <a:pt x="326" y="68"/>
                  </a:lnTo>
                  <a:lnTo>
                    <a:pt x="326" y="68"/>
                  </a:lnTo>
                  <a:lnTo>
                    <a:pt x="336" y="77"/>
                  </a:lnTo>
                  <a:lnTo>
                    <a:pt x="336" y="87"/>
                  </a:lnTo>
                  <a:lnTo>
                    <a:pt x="336" y="87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106"/>
                  </a:lnTo>
                  <a:lnTo>
                    <a:pt x="326" y="106"/>
                  </a:lnTo>
                  <a:lnTo>
                    <a:pt x="326" y="116"/>
                  </a:lnTo>
                  <a:lnTo>
                    <a:pt x="326" y="116"/>
                  </a:lnTo>
                  <a:lnTo>
                    <a:pt x="326" y="125"/>
                  </a:lnTo>
                  <a:lnTo>
                    <a:pt x="316" y="135"/>
                  </a:lnTo>
                  <a:lnTo>
                    <a:pt x="316" y="135"/>
                  </a:lnTo>
                  <a:lnTo>
                    <a:pt x="316" y="144"/>
                  </a:lnTo>
                  <a:lnTo>
                    <a:pt x="316" y="144"/>
                  </a:lnTo>
                  <a:lnTo>
                    <a:pt x="307" y="154"/>
                  </a:lnTo>
                  <a:lnTo>
                    <a:pt x="307" y="154"/>
                  </a:lnTo>
                  <a:lnTo>
                    <a:pt x="297" y="164"/>
                  </a:lnTo>
                  <a:lnTo>
                    <a:pt x="288" y="173"/>
                  </a:lnTo>
                  <a:lnTo>
                    <a:pt x="278" y="173"/>
                  </a:lnTo>
                  <a:lnTo>
                    <a:pt x="278" y="183"/>
                  </a:lnTo>
                  <a:lnTo>
                    <a:pt x="268" y="183"/>
                  </a:lnTo>
                  <a:lnTo>
                    <a:pt x="268" y="192"/>
                  </a:lnTo>
                  <a:lnTo>
                    <a:pt x="259" y="192"/>
                  </a:lnTo>
                  <a:lnTo>
                    <a:pt x="249" y="202"/>
                  </a:lnTo>
                  <a:lnTo>
                    <a:pt x="240" y="202"/>
                  </a:lnTo>
                  <a:lnTo>
                    <a:pt x="230" y="212"/>
                  </a:lnTo>
                  <a:lnTo>
                    <a:pt x="220" y="212"/>
                  </a:lnTo>
                  <a:lnTo>
                    <a:pt x="211" y="212"/>
                  </a:lnTo>
                  <a:lnTo>
                    <a:pt x="201" y="221"/>
                  </a:lnTo>
                  <a:lnTo>
                    <a:pt x="192" y="221"/>
                  </a:lnTo>
                  <a:lnTo>
                    <a:pt x="182" y="221"/>
                  </a:lnTo>
                  <a:lnTo>
                    <a:pt x="172" y="231"/>
                  </a:lnTo>
                  <a:lnTo>
                    <a:pt x="153" y="231"/>
                  </a:lnTo>
                  <a:lnTo>
                    <a:pt x="144" y="221"/>
                  </a:lnTo>
                  <a:lnTo>
                    <a:pt x="134" y="221"/>
                  </a:lnTo>
                  <a:lnTo>
                    <a:pt x="124" y="221"/>
                  </a:lnTo>
                  <a:lnTo>
                    <a:pt x="124" y="221"/>
                  </a:lnTo>
                  <a:lnTo>
                    <a:pt x="115" y="221"/>
                  </a:lnTo>
                  <a:lnTo>
                    <a:pt x="105" y="221"/>
                  </a:lnTo>
                  <a:lnTo>
                    <a:pt x="96" y="212"/>
                  </a:lnTo>
                  <a:lnTo>
                    <a:pt x="86" y="212"/>
                  </a:lnTo>
                  <a:lnTo>
                    <a:pt x="76" y="20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57" y="231"/>
                  </a:lnTo>
                  <a:lnTo>
                    <a:pt x="67" y="240"/>
                  </a:lnTo>
                  <a:lnTo>
                    <a:pt x="86" y="240"/>
                  </a:lnTo>
                  <a:lnTo>
                    <a:pt x="96" y="250"/>
                  </a:lnTo>
                  <a:lnTo>
                    <a:pt x="105" y="250"/>
                  </a:lnTo>
                  <a:lnTo>
                    <a:pt x="124" y="250"/>
                  </a:lnTo>
                  <a:lnTo>
                    <a:pt x="134" y="260"/>
                  </a:lnTo>
                  <a:lnTo>
                    <a:pt x="153" y="260"/>
                  </a:lnTo>
                  <a:lnTo>
                    <a:pt x="172" y="260"/>
                  </a:lnTo>
                  <a:lnTo>
                    <a:pt x="182" y="260"/>
                  </a:lnTo>
                  <a:lnTo>
                    <a:pt x="192" y="250"/>
                  </a:lnTo>
                  <a:lnTo>
                    <a:pt x="201" y="250"/>
                  </a:lnTo>
                  <a:lnTo>
                    <a:pt x="220" y="240"/>
                  </a:lnTo>
                  <a:lnTo>
                    <a:pt x="230" y="240"/>
                  </a:lnTo>
                  <a:lnTo>
                    <a:pt x="240" y="231"/>
                  </a:lnTo>
                  <a:lnTo>
                    <a:pt x="249" y="231"/>
                  </a:lnTo>
                  <a:lnTo>
                    <a:pt x="259" y="221"/>
                  </a:lnTo>
                  <a:lnTo>
                    <a:pt x="268" y="221"/>
                  </a:lnTo>
                  <a:lnTo>
                    <a:pt x="268" y="212"/>
                  </a:lnTo>
                  <a:lnTo>
                    <a:pt x="278" y="212"/>
                  </a:lnTo>
                  <a:lnTo>
                    <a:pt x="288" y="202"/>
                  </a:lnTo>
                  <a:lnTo>
                    <a:pt x="297" y="202"/>
                  </a:lnTo>
                  <a:lnTo>
                    <a:pt x="307" y="192"/>
                  </a:lnTo>
                  <a:lnTo>
                    <a:pt x="307" y="183"/>
                  </a:lnTo>
                  <a:lnTo>
                    <a:pt x="316" y="173"/>
                  </a:lnTo>
                  <a:lnTo>
                    <a:pt x="326" y="173"/>
                  </a:lnTo>
                  <a:lnTo>
                    <a:pt x="326" y="164"/>
                  </a:lnTo>
                  <a:lnTo>
                    <a:pt x="326" y="16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45" y="135"/>
                  </a:lnTo>
                  <a:lnTo>
                    <a:pt x="345" y="135"/>
                  </a:lnTo>
                  <a:lnTo>
                    <a:pt x="345" y="125"/>
                  </a:lnTo>
                  <a:lnTo>
                    <a:pt x="345" y="116"/>
                  </a:lnTo>
                  <a:lnTo>
                    <a:pt x="345" y="116"/>
                  </a:lnTo>
                  <a:lnTo>
                    <a:pt x="345" y="106"/>
                  </a:lnTo>
                  <a:lnTo>
                    <a:pt x="345" y="106"/>
                  </a:lnTo>
                  <a:lnTo>
                    <a:pt x="345" y="96"/>
                  </a:lnTo>
                  <a:lnTo>
                    <a:pt x="345" y="96"/>
                  </a:lnTo>
                  <a:lnTo>
                    <a:pt x="345" y="87"/>
                  </a:lnTo>
                  <a:lnTo>
                    <a:pt x="345" y="77"/>
                  </a:lnTo>
                  <a:lnTo>
                    <a:pt x="345" y="77"/>
                  </a:lnTo>
                  <a:lnTo>
                    <a:pt x="345" y="68"/>
                  </a:lnTo>
                  <a:lnTo>
                    <a:pt x="345" y="5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39"/>
                  </a:lnTo>
                  <a:lnTo>
                    <a:pt x="326" y="39"/>
                  </a:lnTo>
                  <a:lnTo>
                    <a:pt x="326" y="29"/>
                  </a:lnTo>
                  <a:lnTo>
                    <a:pt x="326" y="29"/>
                  </a:lnTo>
                  <a:lnTo>
                    <a:pt x="316" y="20"/>
                  </a:lnTo>
                  <a:lnTo>
                    <a:pt x="307" y="10"/>
                  </a:lnTo>
                  <a:lnTo>
                    <a:pt x="307" y="0"/>
                  </a:lnTo>
                  <a:lnTo>
                    <a:pt x="307" y="0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297" y="10"/>
                  </a:lnTo>
                  <a:lnTo>
                    <a:pt x="297" y="10"/>
                  </a:lnTo>
                  <a:lnTo>
                    <a:pt x="297" y="10"/>
                  </a:lnTo>
                  <a:lnTo>
                    <a:pt x="297" y="10"/>
                  </a:lnTo>
                  <a:lnTo>
                    <a:pt x="297" y="10"/>
                  </a:lnTo>
                  <a:lnTo>
                    <a:pt x="297" y="10"/>
                  </a:lnTo>
                  <a:lnTo>
                    <a:pt x="29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29" name="Freeform 285"/>
            <p:cNvSpPr>
              <a:spLocks/>
            </p:cNvSpPr>
            <p:nvPr/>
          </p:nvSpPr>
          <p:spPr bwMode="auto">
            <a:xfrm>
              <a:off x="1027" y="3312"/>
              <a:ext cx="643" cy="307"/>
            </a:xfrm>
            <a:custGeom>
              <a:avLst/>
              <a:gdLst>
                <a:gd name="T0" fmla="*/ 471 w 643"/>
                <a:gd name="T1" fmla="*/ 86 h 307"/>
                <a:gd name="T2" fmla="*/ 528 w 643"/>
                <a:gd name="T3" fmla="*/ 76 h 307"/>
                <a:gd name="T4" fmla="*/ 576 w 643"/>
                <a:gd name="T5" fmla="*/ 67 h 307"/>
                <a:gd name="T6" fmla="*/ 595 w 643"/>
                <a:gd name="T7" fmla="*/ 67 h 307"/>
                <a:gd name="T8" fmla="*/ 615 w 643"/>
                <a:gd name="T9" fmla="*/ 76 h 307"/>
                <a:gd name="T10" fmla="*/ 624 w 643"/>
                <a:gd name="T11" fmla="*/ 96 h 307"/>
                <a:gd name="T12" fmla="*/ 624 w 643"/>
                <a:gd name="T13" fmla="*/ 115 h 307"/>
                <a:gd name="T14" fmla="*/ 624 w 643"/>
                <a:gd name="T15" fmla="*/ 144 h 307"/>
                <a:gd name="T16" fmla="*/ 605 w 643"/>
                <a:gd name="T17" fmla="*/ 172 h 307"/>
                <a:gd name="T18" fmla="*/ 586 w 643"/>
                <a:gd name="T19" fmla="*/ 201 h 307"/>
                <a:gd name="T20" fmla="*/ 547 w 643"/>
                <a:gd name="T21" fmla="*/ 230 h 307"/>
                <a:gd name="T22" fmla="*/ 471 w 643"/>
                <a:gd name="T23" fmla="*/ 268 h 307"/>
                <a:gd name="T24" fmla="*/ 394 w 643"/>
                <a:gd name="T25" fmla="*/ 288 h 307"/>
                <a:gd name="T26" fmla="*/ 336 w 643"/>
                <a:gd name="T27" fmla="*/ 278 h 307"/>
                <a:gd name="T28" fmla="*/ 307 w 643"/>
                <a:gd name="T29" fmla="*/ 268 h 307"/>
                <a:gd name="T30" fmla="*/ 269 w 643"/>
                <a:gd name="T31" fmla="*/ 249 h 307"/>
                <a:gd name="T32" fmla="*/ 163 w 643"/>
                <a:gd name="T33" fmla="*/ 201 h 307"/>
                <a:gd name="T34" fmla="*/ 106 w 643"/>
                <a:gd name="T35" fmla="*/ 182 h 307"/>
                <a:gd name="T36" fmla="*/ 58 w 643"/>
                <a:gd name="T37" fmla="*/ 163 h 307"/>
                <a:gd name="T38" fmla="*/ 39 w 643"/>
                <a:gd name="T39" fmla="*/ 144 h 307"/>
                <a:gd name="T40" fmla="*/ 29 w 643"/>
                <a:gd name="T41" fmla="*/ 115 h 307"/>
                <a:gd name="T42" fmla="*/ 19 w 643"/>
                <a:gd name="T43" fmla="*/ 67 h 307"/>
                <a:gd name="T44" fmla="*/ 39 w 643"/>
                <a:gd name="T45" fmla="*/ 28 h 307"/>
                <a:gd name="T46" fmla="*/ 48 w 643"/>
                <a:gd name="T47" fmla="*/ 9 h 307"/>
                <a:gd name="T48" fmla="*/ 48 w 643"/>
                <a:gd name="T49" fmla="*/ 0 h 307"/>
                <a:gd name="T50" fmla="*/ 39 w 643"/>
                <a:gd name="T51" fmla="*/ 0 h 307"/>
                <a:gd name="T52" fmla="*/ 29 w 643"/>
                <a:gd name="T53" fmla="*/ 0 h 307"/>
                <a:gd name="T54" fmla="*/ 0 w 643"/>
                <a:gd name="T55" fmla="*/ 67 h 307"/>
                <a:gd name="T56" fmla="*/ 10 w 643"/>
                <a:gd name="T57" fmla="*/ 115 h 307"/>
                <a:gd name="T58" fmla="*/ 19 w 643"/>
                <a:gd name="T59" fmla="*/ 153 h 307"/>
                <a:gd name="T60" fmla="*/ 39 w 643"/>
                <a:gd name="T61" fmla="*/ 172 h 307"/>
                <a:gd name="T62" fmla="*/ 77 w 643"/>
                <a:gd name="T63" fmla="*/ 201 h 307"/>
                <a:gd name="T64" fmla="*/ 115 w 643"/>
                <a:gd name="T65" fmla="*/ 211 h 307"/>
                <a:gd name="T66" fmla="*/ 231 w 643"/>
                <a:gd name="T67" fmla="*/ 249 h 307"/>
                <a:gd name="T68" fmla="*/ 279 w 643"/>
                <a:gd name="T69" fmla="*/ 278 h 307"/>
                <a:gd name="T70" fmla="*/ 317 w 643"/>
                <a:gd name="T71" fmla="*/ 297 h 307"/>
                <a:gd name="T72" fmla="*/ 346 w 643"/>
                <a:gd name="T73" fmla="*/ 307 h 307"/>
                <a:gd name="T74" fmla="*/ 403 w 643"/>
                <a:gd name="T75" fmla="*/ 307 h 307"/>
                <a:gd name="T76" fmla="*/ 471 w 643"/>
                <a:gd name="T77" fmla="*/ 288 h 307"/>
                <a:gd name="T78" fmla="*/ 557 w 643"/>
                <a:gd name="T79" fmla="*/ 240 h 307"/>
                <a:gd name="T80" fmla="*/ 605 w 643"/>
                <a:gd name="T81" fmla="*/ 201 h 307"/>
                <a:gd name="T82" fmla="*/ 624 w 643"/>
                <a:gd name="T83" fmla="*/ 172 h 307"/>
                <a:gd name="T84" fmla="*/ 643 w 643"/>
                <a:gd name="T85" fmla="*/ 134 h 307"/>
                <a:gd name="T86" fmla="*/ 643 w 643"/>
                <a:gd name="T87" fmla="*/ 105 h 307"/>
                <a:gd name="T88" fmla="*/ 643 w 643"/>
                <a:gd name="T89" fmla="*/ 86 h 307"/>
                <a:gd name="T90" fmla="*/ 624 w 643"/>
                <a:gd name="T91" fmla="*/ 76 h 307"/>
                <a:gd name="T92" fmla="*/ 605 w 643"/>
                <a:gd name="T93" fmla="*/ 67 h 307"/>
                <a:gd name="T94" fmla="*/ 586 w 643"/>
                <a:gd name="T95" fmla="*/ 57 h 307"/>
                <a:gd name="T96" fmla="*/ 528 w 643"/>
                <a:gd name="T97" fmla="*/ 67 h 307"/>
                <a:gd name="T98" fmla="*/ 451 w 643"/>
                <a:gd name="T99" fmla="*/ 86 h 307"/>
                <a:gd name="T100" fmla="*/ 413 w 643"/>
                <a:gd name="T101" fmla="*/ 105 h 307"/>
                <a:gd name="T102" fmla="*/ 413 w 643"/>
                <a:gd name="T103" fmla="*/ 10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3" h="307">
                  <a:moveTo>
                    <a:pt x="413" y="105"/>
                  </a:moveTo>
                  <a:lnTo>
                    <a:pt x="413" y="105"/>
                  </a:lnTo>
                  <a:lnTo>
                    <a:pt x="432" y="105"/>
                  </a:lnTo>
                  <a:lnTo>
                    <a:pt x="451" y="96"/>
                  </a:lnTo>
                  <a:lnTo>
                    <a:pt x="471" y="86"/>
                  </a:lnTo>
                  <a:lnTo>
                    <a:pt x="490" y="86"/>
                  </a:lnTo>
                  <a:lnTo>
                    <a:pt x="499" y="76"/>
                  </a:lnTo>
                  <a:lnTo>
                    <a:pt x="509" y="76"/>
                  </a:lnTo>
                  <a:lnTo>
                    <a:pt x="519" y="76"/>
                  </a:lnTo>
                  <a:lnTo>
                    <a:pt x="528" y="76"/>
                  </a:lnTo>
                  <a:lnTo>
                    <a:pt x="538" y="67"/>
                  </a:lnTo>
                  <a:lnTo>
                    <a:pt x="547" y="67"/>
                  </a:lnTo>
                  <a:lnTo>
                    <a:pt x="557" y="67"/>
                  </a:lnTo>
                  <a:lnTo>
                    <a:pt x="567" y="67"/>
                  </a:lnTo>
                  <a:lnTo>
                    <a:pt x="576" y="67"/>
                  </a:lnTo>
                  <a:lnTo>
                    <a:pt x="586" y="67"/>
                  </a:lnTo>
                  <a:lnTo>
                    <a:pt x="586" y="67"/>
                  </a:lnTo>
                  <a:lnTo>
                    <a:pt x="595" y="67"/>
                  </a:lnTo>
                  <a:lnTo>
                    <a:pt x="595" y="67"/>
                  </a:lnTo>
                  <a:lnTo>
                    <a:pt x="595" y="67"/>
                  </a:lnTo>
                  <a:lnTo>
                    <a:pt x="605" y="76"/>
                  </a:lnTo>
                  <a:lnTo>
                    <a:pt x="605" y="76"/>
                  </a:lnTo>
                  <a:lnTo>
                    <a:pt x="605" y="76"/>
                  </a:lnTo>
                  <a:lnTo>
                    <a:pt x="615" y="76"/>
                  </a:lnTo>
                  <a:lnTo>
                    <a:pt x="615" y="76"/>
                  </a:lnTo>
                  <a:lnTo>
                    <a:pt x="615" y="86"/>
                  </a:lnTo>
                  <a:lnTo>
                    <a:pt x="624" y="86"/>
                  </a:lnTo>
                  <a:lnTo>
                    <a:pt x="624" y="86"/>
                  </a:lnTo>
                  <a:lnTo>
                    <a:pt x="624" y="8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105"/>
                  </a:lnTo>
                  <a:lnTo>
                    <a:pt x="624" y="105"/>
                  </a:lnTo>
                  <a:lnTo>
                    <a:pt x="624" y="115"/>
                  </a:lnTo>
                  <a:lnTo>
                    <a:pt x="624" y="115"/>
                  </a:lnTo>
                  <a:lnTo>
                    <a:pt x="624" y="124"/>
                  </a:lnTo>
                  <a:lnTo>
                    <a:pt x="624" y="124"/>
                  </a:lnTo>
                  <a:lnTo>
                    <a:pt x="624" y="13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15" y="153"/>
                  </a:lnTo>
                  <a:lnTo>
                    <a:pt x="615" y="163"/>
                  </a:lnTo>
                  <a:lnTo>
                    <a:pt x="615" y="163"/>
                  </a:lnTo>
                  <a:lnTo>
                    <a:pt x="605" y="172"/>
                  </a:lnTo>
                  <a:lnTo>
                    <a:pt x="605" y="17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86" y="192"/>
                  </a:lnTo>
                  <a:lnTo>
                    <a:pt x="586" y="201"/>
                  </a:lnTo>
                  <a:lnTo>
                    <a:pt x="576" y="201"/>
                  </a:lnTo>
                  <a:lnTo>
                    <a:pt x="567" y="211"/>
                  </a:lnTo>
                  <a:lnTo>
                    <a:pt x="567" y="211"/>
                  </a:lnTo>
                  <a:lnTo>
                    <a:pt x="557" y="220"/>
                  </a:lnTo>
                  <a:lnTo>
                    <a:pt x="547" y="230"/>
                  </a:lnTo>
                  <a:lnTo>
                    <a:pt x="528" y="230"/>
                  </a:lnTo>
                  <a:lnTo>
                    <a:pt x="509" y="240"/>
                  </a:lnTo>
                  <a:lnTo>
                    <a:pt x="499" y="249"/>
                  </a:lnTo>
                  <a:lnTo>
                    <a:pt x="480" y="259"/>
                  </a:lnTo>
                  <a:lnTo>
                    <a:pt x="471" y="268"/>
                  </a:lnTo>
                  <a:lnTo>
                    <a:pt x="451" y="268"/>
                  </a:lnTo>
                  <a:lnTo>
                    <a:pt x="442" y="278"/>
                  </a:lnTo>
                  <a:lnTo>
                    <a:pt x="423" y="278"/>
                  </a:lnTo>
                  <a:lnTo>
                    <a:pt x="413" y="288"/>
                  </a:lnTo>
                  <a:lnTo>
                    <a:pt x="394" y="288"/>
                  </a:lnTo>
                  <a:lnTo>
                    <a:pt x="384" y="288"/>
                  </a:lnTo>
                  <a:lnTo>
                    <a:pt x="365" y="278"/>
                  </a:lnTo>
                  <a:lnTo>
                    <a:pt x="355" y="278"/>
                  </a:lnTo>
                  <a:lnTo>
                    <a:pt x="346" y="278"/>
                  </a:lnTo>
                  <a:lnTo>
                    <a:pt x="336" y="278"/>
                  </a:lnTo>
                  <a:lnTo>
                    <a:pt x="336" y="278"/>
                  </a:lnTo>
                  <a:lnTo>
                    <a:pt x="327" y="278"/>
                  </a:lnTo>
                  <a:lnTo>
                    <a:pt x="327" y="278"/>
                  </a:lnTo>
                  <a:lnTo>
                    <a:pt x="317" y="268"/>
                  </a:lnTo>
                  <a:lnTo>
                    <a:pt x="307" y="268"/>
                  </a:lnTo>
                  <a:lnTo>
                    <a:pt x="307" y="268"/>
                  </a:lnTo>
                  <a:lnTo>
                    <a:pt x="298" y="259"/>
                  </a:lnTo>
                  <a:lnTo>
                    <a:pt x="288" y="259"/>
                  </a:lnTo>
                  <a:lnTo>
                    <a:pt x="279" y="259"/>
                  </a:lnTo>
                  <a:lnTo>
                    <a:pt x="269" y="249"/>
                  </a:lnTo>
                  <a:lnTo>
                    <a:pt x="250" y="240"/>
                  </a:lnTo>
                  <a:lnTo>
                    <a:pt x="240" y="230"/>
                  </a:lnTo>
                  <a:lnTo>
                    <a:pt x="211" y="220"/>
                  </a:lnTo>
                  <a:lnTo>
                    <a:pt x="183" y="211"/>
                  </a:lnTo>
                  <a:lnTo>
                    <a:pt x="163" y="201"/>
                  </a:lnTo>
                  <a:lnTo>
                    <a:pt x="135" y="192"/>
                  </a:lnTo>
                  <a:lnTo>
                    <a:pt x="125" y="182"/>
                  </a:lnTo>
                  <a:lnTo>
                    <a:pt x="115" y="182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96" y="182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77" y="163"/>
                  </a:lnTo>
                  <a:lnTo>
                    <a:pt x="58" y="163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39" y="144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24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05"/>
                  </a:lnTo>
                  <a:lnTo>
                    <a:pt x="29" y="96"/>
                  </a:lnTo>
                  <a:lnTo>
                    <a:pt x="19" y="86"/>
                  </a:lnTo>
                  <a:lnTo>
                    <a:pt x="19" y="76"/>
                  </a:lnTo>
                  <a:lnTo>
                    <a:pt x="19" y="67"/>
                  </a:lnTo>
                  <a:lnTo>
                    <a:pt x="29" y="57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39" y="38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9"/>
                  </a:lnTo>
                  <a:lnTo>
                    <a:pt x="19" y="19"/>
                  </a:lnTo>
                  <a:lnTo>
                    <a:pt x="10" y="38"/>
                  </a:lnTo>
                  <a:lnTo>
                    <a:pt x="10" y="48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10" y="105"/>
                  </a:lnTo>
                  <a:lnTo>
                    <a:pt x="10" y="115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19" y="134"/>
                  </a:lnTo>
                  <a:lnTo>
                    <a:pt x="19" y="144"/>
                  </a:lnTo>
                  <a:lnTo>
                    <a:pt x="19" y="153"/>
                  </a:lnTo>
                  <a:lnTo>
                    <a:pt x="29" y="153"/>
                  </a:lnTo>
                  <a:lnTo>
                    <a:pt x="29" y="163"/>
                  </a:lnTo>
                  <a:lnTo>
                    <a:pt x="29" y="163"/>
                  </a:lnTo>
                  <a:lnTo>
                    <a:pt x="39" y="163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8" y="182"/>
                  </a:lnTo>
                  <a:lnTo>
                    <a:pt x="58" y="192"/>
                  </a:lnTo>
                  <a:lnTo>
                    <a:pt x="67" y="192"/>
                  </a:lnTo>
                  <a:lnTo>
                    <a:pt x="77" y="201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96" y="201"/>
                  </a:lnTo>
                  <a:lnTo>
                    <a:pt x="106" y="211"/>
                  </a:lnTo>
                  <a:lnTo>
                    <a:pt x="115" y="211"/>
                  </a:lnTo>
                  <a:lnTo>
                    <a:pt x="125" y="211"/>
                  </a:lnTo>
                  <a:lnTo>
                    <a:pt x="154" y="220"/>
                  </a:lnTo>
                  <a:lnTo>
                    <a:pt x="173" y="230"/>
                  </a:lnTo>
                  <a:lnTo>
                    <a:pt x="202" y="240"/>
                  </a:lnTo>
                  <a:lnTo>
                    <a:pt x="231" y="249"/>
                  </a:lnTo>
                  <a:lnTo>
                    <a:pt x="240" y="259"/>
                  </a:lnTo>
                  <a:lnTo>
                    <a:pt x="250" y="268"/>
                  </a:lnTo>
                  <a:lnTo>
                    <a:pt x="259" y="268"/>
                  </a:lnTo>
                  <a:lnTo>
                    <a:pt x="269" y="278"/>
                  </a:lnTo>
                  <a:lnTo>
                    <a:pt x="279" y="278"/>
                  </a:lnTo>
                  <a:lnTo>
                    <a:pt x="288" y="288"/>
                  </a:lnTo>
                  <a:lnTo>
                    <a:pt x="298" y="288"/>
                  </a:lnTo>
                  <a:lnTo>
                    <a:pt x="307" y="288"/>
                  </a:lnTo>
                  <a:lnTo>
                    <a:pt x="307" y="297"/>
                  </a:lnTo>
                  <a:lnTo>
                    <a:pt x="317" y="297"/>
                  </a:lnTo>
                  <a:lnTo>
                    <a:pt x="327" y="297"/>
                  </a:lnTo>
                  <a:lnTo>
                    <a:pt x="327" y="297"/>
                  </a:lnTo>
                  <a:lnTo>
                    <a:pt x="336" y="297"/>
                  </a:lnTo>
                  <a:lnTo>
                    <a:pt x="346" y="307"/>
                  </a:lnTo>
                  <a:lnTo>
                    <a:pt x="346" y="307"/>
                  </a:lnTo>
                  <a:lnTo>
                    <a:pt x="355" y="307"/>
                  </a:lnTo>
                  <a:lnTo>
                    <a:pt x="365" y="307"/>
                  </a:lnTo>
                  <a:lnTo>
                    <a:pt x="384" y="307"/>
                  </a:lnTo>
                  <a:lnTo>
                    <a:pt x="394" y="307"/>
                  </a:lnTo>
                  <a:lnTo>
                    <a:pt x="403" y="307"/>
                  </a:lnTo>
                  <a:lnTo>
                    <a:pt x="423" y="307"/>
                  </a:lnTo>
                  <a:lnTo>
                    <a:pt x="432" y="307"/>
                  </a:lnTo>
                  <a:lnTo>
                    <a:pt x="442" y="297"/>
                  </a:lnTo>
                  <a:lnTo>
                    <a:pt x="461" y="297"/>
                  </a:lnTo>
                  <a:lnTo>
                    <a:pt x="471" y="288"/>
                  </a:lnTo>
                  <a:lnTo>
                    <a:pt x="490" y="278"/>
                  </a:lnTo>
                  <a:lnTo>
                    <a:pt x="509" y="268"/>
                  </a:lnTo>
                  <a:lnTo>
                    <a:pt x="519" y="259"/>
                  </a:lnTo>
                  <a:lnTo>
                    <a:pt x="538" y="249"/>
                  </a:lnTo>
                  <a:lnTo>
                    <a:pt x="557" y="240"/>
                  </a:lnTo>
                  <a:lnTo>
                    <a:pt x="567" y="240"/>
                  </a:lnTo>
                  <a:lnTo>
                    <a:pt x="567" y="230"/>
                  </a:lnTo>
                  <a:lnTo>
                    <a:pt x="586" y="220"/>
                  </a:lnTo>
                  <a:lnTo>
                    <a:pt x="595" y="211"/>
                  </a:lnTo>
                  <a:lnTo>
                    <a:pt x="605" y="201"/>
                  </a:lnTo>
                  <a:lnTo>
                    <a:pt x="615" y="192"/>
                  </a:lnTo>
                  <a:lnTo>
                    <a:pt x="615" y="192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72"/>
                  </a:lnTo>
                  <a:lnTo>
                    <a:pt x="634" y="163"/>
                  </a:lnTo>
                  <a:lnTo>
                    <a:pt x="634" y="163"/>
                  </a:lnTo>
                  <a:lnTo>
                    <a:pt x="634" y="153"/>
                  </a:lnTo>
                  <a:lnTo>
                    <a:pt x="643" y="144"/>
                  </a:lnTo>
                  <a:lnTo>
                    <a:pt x="643" y="134"/>
                  </a:lnTo>
                  <a:lnTo>
                    <a:pt x="643" y="134"/>
                  </a:lnTo>
                  <a:lnTo>
                    <a:pt x="643" y="124"/>
                  </a:lnTo>
                  <a:lnTo>
                    <a:pt x="643" y="115"/>
                  </a:lnTo>
                  <a:lnTo>
                    <a:pt x="643" y="115"/>
                  </a:lnTo>
                  <a:lnTo>
                    <a:pt x="643" y="105"/>
                  </a:lnTo>
                  <a:lnTo>
                    <a:pt x="643" y="105"/>
                  </a:lnTo>
                  <a:lnTo>
                    <a:pt x="643" y="96"/>
                  </a:lnTo>
                  <a:lnTo>
                    <a:pt x="643" y="96"/>
                  </a:lnTo>
                  <a:lnTo>
                    <a:pt x="643" y="86"/>
                  </a:lnTo>
                  <a:lnTo>
                    <a:pt x="643" y="86"/>
                  </a:lnTo>
                  <a:lnTo>
                    <a:pt x="634" y="86"/>
                  </a:lnTo>
                  <a:lnTo>
                    <a:pt x="634" y="76"/>
                  </a:lnTo>
                  <a:lnTo>
                    <a:pt x="634" y="76"/>
                  </a:lnTo>
                  <a:lnTo>
                    <a:pt x="634" y="76"/>
                  </a:lnTo>
                  <a:lnTo>
                    <a:pt x="624" y="76"/>
                  </a:lnTo>
                  <a:lnTo>
                    <a:pt x="624" y="67"/>
                  </a:lnTo>
                  <a:lnTo>
                    <a:pt x="615" y="67"/>
                  </a:lnTo>
                  <a:lnTo>
                    <a:pt x="615" y="67"/>
                  </a:lnTo>
                  <a:lnTo>
                    <a:pt x="615" y="67"/>
                  </a:lnTo>
                  <a:lnTo>
                    <a:pt x="605" y="67"/>
                  </a:lnTo>
                  <a:lnTo>
                    <a:pt x="605" y="67"/>
                  </a:lnTo>
                  <a:lnTo>
                    <a:pt x="595" y="67"/>
                  </a:lnTo>
                  <a:lnTo>
                    <a:pt x="595" y="67"/>
                  </a:lnTo>
                  <a:lnTo>
                    <a:pt x="586" y="57"/>
                  </a:lnTo>
                  <a:lnTo>
                    <a:pt x="586" y="57"/>
                  </a:lnTo>
                  <a:lnTo>
                    <a:pt x="567" y="67"/>
                  </a:lnTo>
                  <a:lnTo>
                    <a:pt x="557" y="67"/>
                  </a:lnTo>
                  <a:lnTo>
                    <a:pt x="547" y="67"/>
                  </a:lnTo>
                  <a:lnTo>
                    <a:pt x="538" y="67"/>
                  </a:lnTo>
                  <a:lnTo>
                    <a:pt x="528" y="67"/>
                  </a:lnTo>
                  <a:lnTo>
                    <a:pt x="509" y="67"/>
                  </a:lnTo>
                  <a:lnTo>
                    <a:pt x="499" y="76"/>
                  </a:lnTo>
                  <a:lnTo>
                    <a:pt x="490" y="76"/>
                  </a:lnTo>
                  <a:lnTo>
                    <a:pt x="471" y="86"/>
                  </a:lnTo>
                  <a:lnTo>
                    <a:pt x="451" y="86"/>
                  </a:lnTo>
                  <a:lnTo>
                    <a:pt x="432" y="96"/>
                  </a:lnTo>
                  <a:lnTo>
                    <a:pt x="413" y="105"/>
                  </a:lnTo>
                  <a:lnTo>
                    <a:pt x="413" y="105"/>
                  </a:lnTo>
                  <a:lnTo>
                    <a:pt x="413" y="105"/>
                  </a:lnTo>
                  <a:lnTo>
                    <a:pt x="413" y="105"/>
                  </a:lnTo>
                  <a:lnTo>
                    <a:pt x="413" y="105"/>
                  </a:lnTo>
                  <a:lnTo>
                    <a:pt x="413" y="105"/>
                  </a:lnTo>
                  <a:lnTo>
                    <a:pt x="413" y="105"/>
                  </a:lnTo>
                  <a:lnTo>
                    <a:pt x="413" y="105"/>
                  </a:lnTo>
                  <a:lnTo>
                    <a:pt x="413" y="105"/>
                  </a:lnTo>
                  <a:lnTo>
                    <a:pt x="413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0" name="Freeform 286"/>
            <p:cNvSpPr>
              <a:spLocks/>
            </p:cNvSpPr>
            <p:nvPr/>
          </p:nvSpPr>
          <p:spPr bwMode="auto">
            <a:xfrm>
              <a:off x="1008" y="3110"/>
              <a:ext cx="643" cy="317"/>
            </a:xfrm>
            <a:custGeom>
              <a:avLst/>
              <a:gdLst>
                <a:gd name="T0" fmla="*/ 115 w 643"/>
                <a:gd name="T1" fmla="*/ 202 h 317"/>
                <a:gd name="T2" fmla="*/ 67 w 643"/>
                <a:gd name="T3" fmla="*/ 192 h 317"/>
                <a:gd name="T4" fmla="*/ 48 w 643"/>
                <a:gd name="T5" fmla="*/ 173 h 317"/>
                <a:gd name="T6" fmla="*/ 19 w 643"/>
                <a:gd name="T7" fmla="*/ 115 h 317"/>
                <a:gd name="T8" fmla="*/ 38 w 643"/>
                <a:gd name="T9" fmla="*/ 67 h 317"/>
                <a:gd name="T10" fmla="*/ 67 w 643"/>
                <a:gd name="T11" fmla="*/ 48 h 317"/>
                <a:gd name="T12" fmla="*/ 106 w 643"/>
                <a:gd name="T13" fmla="*/ 19 h 317"/>
                <a:gd name="T14" fmla="*/ 134 w 643"/>
                <a:gd name="T15" fmla="*/ 10 h 317"/>
                <a:gd name="T16" fmla="*/ 192 w 643"/>
                <a:gd name="T17" fmla="*/ 19 h 317"/>
                <a:gd name="T18" fmla="*/ 278 w 643"/>
                <a:gd name="T19" fmla="*/ 77 h 317"/>
                <a:gd name="T20" fmla="*/ 346 w 643"/>
                <a:gd name="T21" fmla="*/ 115 h 317"/>
                <a:gd name="T22" fmla="*/ 384 w 643"/>
                <a:gd name="T23" fmla="*/ 115 h 317"/>
                <a:gd name="T24" fmla="*/ 480 w 643"/>
                <a:gd name="T25" fmla="*/ 115 h 317"/>
                <a:gd name="T26" fmla="*/ 586 w 643"/>
                <a:gd name="T27" fmla="*/ 106 h 317"/>
                <a:gd name="T28" fmla="*/ 614 w 643"/>
                <a:gd name="T29" fmla="*/ 125 h 317"/>
                <a:gd name="T30" fmla="*/ 634 w 643"/>
                <a:gd name="T31" fmla="*/ 144 h 317"/>
                <a:gd name="T32" fmla="*/ 634 w 643"/>
                <a:gd name="T33" fmla="*/ 173 h 317"/>
                <a:gd name="T34" fmla="*/ 614 w 643"/>
                <a:gd name="T35" fmla="*/ 202 h 317"/>
                <a:gd name="T36" fmla="*/ 576 w 643"/>
                <a:gd name="T37" fmla="*/ 230 h 317"/>
                <a:gd name="T38" fmla="*/ 528 w 643"/>
                <a:gd name="T39" fmla="*/ 259 h 317"/>
                <a:gd name="T40" fmla="*/ 470 w 643"/>
                <a:gd name="T41" fmla="*/ 288 h 317"/>
                <a:gd name="T42" fmla="*/ 413 w 643"/>
                <a:gd name="T43" fmla="*/ 298 h 317"/>
                <a:gd name="T44" fmla="*/ 365 w 643"/>
                <a:gd name="T45" fmla="*/ 288 h 317"/>
                <a:gd name="T46" fmla="*/ 307 w 643"/>
                <a:gd name="T47" fmla="*/ 269 h 317"/>
                <a:gd name="T48" fmla="*/ 230 w 643"/>
                <a:gd name="T49" fmla="*/ 221 h 317"/>
                <a:gd name="T50" fmla="*/ 182 w 643"/>
                <a:gd name="T51" fmla="*/ 211 h 317"/>
                <a:gd name="T52" fmla="*/ 173 w 643"/>
                <a:gd name="T53" fmla="*/ 211 h 317"/>
                <a:gd name="T54" fmla="*/ 173 w 643"/>
                <a:gd name="T55" fmla="*/ 230 h 317"/>
                <a:gd name="T56" fmla="*/ 202 w 643"/>
                <a:gd name="T57" fmla="*/ 230 h 317"/>
                <a:gd name="T58" fmla="*/ 259 w 643"/>
                <a:gd name="T59" fmla="*/ 259 h 317"/>
                <a:gd name="T60" fmla="*/ 336 w 643"/>
                <a:gd name="T61" fmla="*/ 298 h 317"/>
                <a:gd name="T62" fmla="*/ 394 w 643"/>
                <a:gd name="T63" fmla="*/ 317 h 317"/>
                <a:gd name="T64" fmla="*/ 451 w 643"/>
                <a:gd name="T65" fmla="*/ 317 h 317"/>
                <a:gd name="T66" fmla="*/ 499 w 643"/>
                <a:gd name="T67" fmla="*/ 298 h 317"/>
                <a:gd name="T68" fmla="*/ 576 w 643"/>
                <a:gd name="T69" fmla="*/ 250 h 317"/>
                <a:gd name="T70" fmla="*/ 624 w 643"/>
                <a:gd name="T71" fmla="*/ 211 h 317"/>
                <a:gd name="T72" fmla="*/ 643 w 643"/>
                <a:gd name="T73" fmla="*/ 182 h 317"/>
                <a:gd name="T74" fmla="*/ 643 w 643"/>
                <a:gd name="T75" fmla="*/ 154 h 317"/>
                <a:gd name="T76" fmla="*/ 643 w 643"/>
                <a:gd name="T77" fmla="*/ 125 h 317"/>
                <a:gd name="T78" fmla="*/ 614 w 643"/>
                <a:gd name="T79" fmla="*/ 96 h 317"/>
                <a:gd name="T80" fmla="*/ 557 w 643"/>
                <a:gd name="T81" fmla="*/ 86 h 317"/>
                <a:gd name="T82" fmla="*/ 422 w 643"/>
                <a:gd name="T83" fmla="*/ 106 h 317"/>
                <a:gd name="T84" fmla="*/ 384 w 643"/>
                <a:gd name="T85" fmla="*/ 106 h 317"/>
                <a:gd name="T86" fmla="*/ 346 w 643"/>
                <a:gd name="T87" fmla="*/ 86 h 317"/>
                <a:gd name="T88" fmla="*/ 202 w 643"/>
                <a:gd name="T89" fmla="*/ 19 h 317"/>
                <a:gd name="T90" fmla="*/ 154 w 643"/>
                <a:gd name="T91" fmla="*/ 0 h 317"/>
                <a:gd name="T92" fmla="*/ 106 w 643"/>
                <a:gd name="T93" fmla="*/ 10 h 317"/>
                <a:gd name="T94" fmla="*/ 67 w 643"/>
                <a:gd name="T95" fmla="*/ 29 h 317"/>
                <a:gd name="T96" fmla="*/ 48 w 643"/>
                <a:gd name="T97" fmla="*/ 48 h 317"/>
                <a:gd name="T98" fmla="*/ 19 w 643"/>
                <a:gd name="T99" fmla="*/ 77 h 317"/>
                <a:gd name="T100" fmla="*/ 10 w 643"/>
                <a:gd name="T101" fmla="*/ 134 h 317"/>
                <a:gd name="T102" fmla="*/ 29 w 643"/>
                <a:gd name="T103" fmla="*/ 173 h 317"/>
                <a:gd name="T104" fmla="*/ 58 w 643"/>
                <a:gd name="T105" fmla="*/ 192 h 317"/>
                <a:gd name="T106" fmla="*/ 86 w 643"/>
                <a:gd name="T107" fmla="*/ 202 h 317"/>
                <a:gd name="T108" fmla="*/ 134 w 643"/>
                <a:gd name="T109" fmla="*/ 211 h 317"/>
                <a:gd name="T110" fmla="*/ 163 w 643"/>
                <a:gd name="T111" fmla="*/ 20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3" h="317">
                  <a:moveTo>
                    <a:pt x="154" y="202"/>
                  </a:moveTo>
                  <a:lnTo>
                    <a:pt x="154" y="202"/>
                  </a:lnTo>
                  <a:lnTo>
                    <a:pt x="144" y="202"/>
                  </a:lnTo>
                  <a:lnTo>
                    <a:pt x="134" y="202"/>
                  </a:lnTo>
                  <a:lnTo>
                    <a:pt x="125" y="202"/>
                  </a:lnTo>
                  <a:lnTo>
                    <a:pt x="115" y="202"/>
                  </a:lnTo>
                  <a:lnTo>
                    <a:pt x="96" y="202"/>
                  </a:lnTo>
                  <a:lnTo>
                    <a:pt x="86" y="192"/>
                  </a:lnTo>
                  <a:lnTo>
                    <a:pt x="86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67" y="192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58" y="182"/>
                  </a:lnTo>
                  <a:lnTo>
                    <a:pt x="5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8" y="154"/>
                  </a:lnTo>
                  <a:lnTo>
                    <a:pt x="29" y="144"/>
                  </a:lnTo>
                  <a:lnTo>
                    <a:pt x="29" y="134"/>
                  </a:lnTo>
                  <a:lnTo>
                    <a:pt x="19" y="115"/>
                  </a:lnTo>
                  <a:lnTo>
                    <a:pt x="19" y="106"/>
                  </a:lnTo>
                  <a:lnTo>
                    <a:pt x="19" y="96"/>
                  </a:lnTo>
                  <a:lnTo>
                    <a:pt x="29" y="96"/>
                  </a:lnTo>
                  <a:lnTo>
                    <a:pt x="29" y="86"/>
                  </a:lnTo>
                  <a:lnTo>
                    <a:pt x="38" y="77"/>
                  </a:lnTo>
                  <a:lnTo>
                    <a:pt x="38" y="67"/>
                  </a:lnTo>
                  <a:lnTo>
                    <a:pt x="48" y="67"/>
                  </a:lnTo>
                  <a:lnTo>
                    <a:pt x="48" y="58"/>
                  </a:lnTo>
                  <a:lnTo>
                    <a:pt x="58" y="5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67" y="48"/>
                  </a:lnTo>
                  <a:lnTo>
                    <a:pt x="67" y="38"/>
                  </a:lnTo>
                  <a:lnTo>
                    <a:pt x="77" y="38"/>
                  </a:lnTo>
                  <a:lnTo>
                    <a:pt x="77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25" y="19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44" y="10"/>
                  </a:lnTo>
                  <a:lnTo>
                    <a:pt x="154" y="10"/>
                  </a:lnTo>
                  <a:lnTo>
                    <a:pt x="163" y="10"/>
                  </a:lnTo>
                  <a:lnTo>
                    <a:pt x="173" y="10"/>
                  </a:lnTo>
                  <a:lnTo>
                    <a:pt x="182" y="10"/>
                  </a:lnTo>
                  <a:lnTo>
                    <a:pt x="192" y="19"/>
                  </a:lnTo>
                  <a:lnTo>
                    <a:pt x="202" y="29"/>
                  </a:lnTo>
                  <a:lnTo>
                    <a:pt x="211" y="29"/>
                  </a:lnTo>
                  <a:lnTo>
                    <a:pt x="221" y="38"/>
                  </a:lnTo>
                  <a:lnTo>
                    <a:pt x="240" y="48"/>
                  </a:lnTo>
                  <a:lnTo>
                    <a:pt x="259" y="58"/>
                  </a:lnTo>
                  <a:lnTo>
                    <a:pt x="278" y="77"/>
                  </a:lnTo>
                  <a:lnTo>
                    <a:pt x="298" y="86"/>
                  </a:lnTo>
                  <a:lnTo>
                    <a:pt x="317" y="96"/>
                  </a:lnTo>
                  <a:lnTo>
                    <a:pt x="326" y="106"/>
                  </a:lnTo>
                  <a:lnTo>
                    <a:pt x="336" y="106"/>
                  </a:lnTo>
                  <a:lnTo>
                    <a:pt x="346" y="106"/>
                  </a:lnTo>
                  <a:lnTo>
                    <a:pt x="346" y="115"/>
                  </a:lnTo>
                  <a:lnTo>
                    <a:pt x="355" y="115"/>
                  </a:lnTo>
                  <a:lnTo>
                    <a:pt x="365" y="115"/>
                  </a:lnTo>
                  <a:lnTo>
                    <a:pt x="365" y="115"/>
                  </a:lnTo>
                  <a:lnTo>
                    <a:pt x="374" y="115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94" y="115"/>
                  </a:lnTo>
                  <a:lnTo>
                    <a:pt x="403" y="115"/>
                  </a:lnTo>
                  <a:lnTo>
                    <a:pt x="422" y="115"/>
                  </a:lnTo>
                  <a:lnTo>
                    <a:pt x="432" y="115"/>
                  </a:lnTo>
                  <a:lnTo>
                    <a:pt x="451" y="115"/>
                  </a:lnTo>
                  <a:lnTo>
                    <a:pt x="480" y="115"/>
                  </a:lnTo>
                  <a:lnTo>
                    <a:pt x="518" y="106"/>
                  </a:lnTo>
                  <a:lnTo>
                    <a:pt x="538" y="106"/>
                  </a:lnTo>
                  <a:lnTo>
                    <a:pt x="557" y="106"/>
                  </a:lnTo>
                  <a:lnTo>
                    <a:pt x="557" y="106"/>
                  </a:lnTo>
                  <a:lnTo>
                    <a:pt x="566" y="106"/>
                  </a:lnTo>
                  <a:lnTo>
                    <a:pt x="586" y="106"/>
                  </a:lnTo>
                  <a:lnTo>
                    <a:pt x="595" y="106"/>
                  </a:lnTo>
                  <a:lnTo>
                    <a:pt x="595" y="106"/>
                  </a:lnTo>
                  <a:lnTo>
                    <a:pt x="605" y="115"/>
                  </a:lnTo>
                  <a:lnTo>
                    <a:pt x="605" y="115"/>
                  </a:lnTo>
                  <a:lnTo>
                    <a:pt x="614" y="115"/>
                  </a:lnTo>
                  <a:lnTo>
                    <a:pt x="614" y="125"/>
                  </a:lnTo>
                  <a:lnTo>
                    <a:pt x="624" y="125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34" y="134"/>
                  </a:lnTo>
                  <a:lnTo>
                    <a:pt x="634" y="144"/>
                  </a:lnTo>
                  <a:lnTo>
                    <a:pt x="634" y="144"/>
                  </a:lnTo>
                  <a:lnTo>
                    <a:pt x="634" y="154"/>
                  </a:lnTo>
                  <a:lnTo>
                    <a:pt x="634" y="154"/>
                  </a:lnTo>
                  <a:lnTo>
                    <a:pt x="634" y="154"/>
                  </a:lnTo>
                  <a:lnTo>
                    <a:pt x="634" y="163"/>
                  </a:lnTo>
                  <a:lnTo>
                    <a:pt x="634" y="163"/>
                  </a:lnTo>
                  <a:lnTo>
                    <a:pt x="634" y="173"/>
                  </a:lnTo>
                  <a:lnTo>
                    <a:pt x="634" y="173"/>
                  </a:lnTo>
                  <a:lnTo>
                    <a:pt x="634" y="173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92"/>
                  </a:lnTo>
                  <a:lnTo>
                    <a:pt x="614" y="202"/>
                  </a:lnTo>
                  <a:lnTo>
                    <a:pt x="614" y="202"/>
                  </a:lnTo>
                  <a:lnTo>
                    <a:pt x="605" y="211"/>
                  </a:lnTo>
                  <a:lnTo>
                    <a:pt x="605" y="211"/>
                  </a:lnTo>
                  <a:lnTo>
                    <a:pt x="595" y="211"/>
                  </a:lnTo>
                  <a:lnTo>
                    <a:pt x="586" y="221"/>
                  </a:lnTo>
                  <a:lnTo>
                    <a:pt x="576" y="230"/>
                  </a:lnTo>
                  <a:lnTo>
                    <a:pt x="566" y="240"/>
                  </a:lnTo>
                  <a:lnTo>
                    <a:pt x="557" y="240"/>
                  </a:lnTo>
                  <a:lnTo>
                    <a:pt x="557" y="250"/>
                  </a:lnTo>
                  <a:lnTo>
                    <a:pt x="547" y="250"/>
                  </a:lnTo>
                  <a:lnTo>
                    <a:pt x="538" y="259"/>
                  </a:lnTo>
                  <a:lnTo>
                    <a:pt x="528" y="259"/>
                  </a:lnTo>
                  <a:lnTo>
                    <a:pt x="518" y="259"/>
                  </a:lnTo>
                  <a:lnTo>
                    <a:pt x="518" y="269"/>
                  </a:lnTo>
                  <a:lnTo>
                    <a:pt x="499" y="269"/>
                  </a:lnTo>
                  <a:lnTo>
                    <a:pt x="490" y="278"/>
                  </a:lnTo>
                  <a:lnTo>
                    <a:pt x="480" y="278"/>
                  </a:lnTo>
                  <a:lnTo>
                    <a:pt x="470" y="288"/>
                  </a:lnTo>
                  <a:lnTo>
                    <a:pt x="461" y="288"/>
                  </a:lnTo>
                  <a:lnTo>
                    <a:pt x="451" y="288"/>
                  </a:lnTo>
                  <a:lnTo>
                    <a:pt x="442" y="298"/>
                  </a:lnTo>
                  <a:lnTo>
                    <a:pt x="432" y="298"/>
                  </a:lnTo>
                  <a:lnTo>
                    <a:pt x="432" y="298"/>
                  </a:lnTo>
                  <a:lnTo>
                    <a:pt x="413" y="298"/>
                  </a:lnTo>
                  <a:lnTo>
                    <a:pt x="403" y="298"/>
                  </a:lnTo>
                  <a:lnTo>
                    <a:pt x="394" y="298"/>
                  </a:lnTo>
                  <a:lnTo>
                    <a:pt x="384" y="298"/>
                  </a:lnTo>
                  <a:lnTo>
                    <a:pt x="384" y="288"/>
                  </a:lnTo>
                  <a:lnTo>
                    <a:pt x="374" y="288"/>
                  </a:lnTo>
                  <a:lnTo>
                    <a:pt x="365" y="288"/>
                  </a:lnTo>
                  <a:lnTo>
                    <a:pt x="355" y="288"/>
                  </a:lnTo>
                  <a:lnTo>
                    <a:pt x="346" y="288"/>
                  </a:lnTo>
                  <a:lnTo>
                    <a:pt x="336" y="278"/>
                  </a:lnTo>
                  <a:lnTo>
                    <a:pt x="336" y="278"/>
                  </a:lnTo>
                  <a:lnTo>
                    <a:pt x="326" y="278"/>
                  </a:lnTo>
                  <a:lnTo>
                    <a:pt x="307" y="269"/>
                  </a:lnTo>
                  <a:lnTo>
                    <a:pt x="298" y="259"/>
                  </a:lnTo>
                  <a:lnTo>
                    <a:pt x="269" y="250"/>
                  </a:lnTo>
                  <a:lnTo>
                    <a:pt x="259" y="240"/>
                  </a:lnTo>
                  <a:lnTo>
                    <a:pt x="250" y="230"/>
                  </a:lnTo>
                  <a:lnTo>
                    <a:pt x="240" y="230"/>
                  </a:lnTo>
                  <a:lnTo>
                    <a:pt x="230" y="221"/>
                  </a:lnTo>
                  <a:lnTo>
                    <a:pt x="221" y="221"/>
                  </a:lnTo>
                  <a:lnTo>
                    <a:pt x="221" y="221"/>
                  </a:lnTo>
                  <a:lnTo>
                    <a:pt x="211" y="221"/>
                  </a:lnTo>
                  <a:lnTo>
                    <a:pt x="202" y="211"/>
                  </a:lnTo>
                  <a:lnTo>
                    <a:pt x="19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82" y="230"/>
                  </a:lnTo>
                  <a:lnTo>
                    <a:pt x="182" y="230"/>
                  </a:lnTo>
                  <a:lnTo>
                    <a:pt x="192" y="230"/>
                  </a:lnTo>
                  <a:lnTo>
                    <a:pt x="202" y="230"/>
                  </a:lnTo>
                  <a:lnTo>
                    <a:pt x="202" y="230"/>
                  </a:lnTo>
                  <a:lnTo>
                    <a:pt x="211" y="240"/>
                  </a:lnTo>
                  <a:lnTo>
                    <a:pt x="221" y="240"/>
                  </a:lnTo>
                  <a:lnTo>
                    <a:pt x="230" y="240"/>
                  </a:lnTo>
                  <a:lnTo>
                    <a:pt x="240" y="250"/>
                  </a:lnTo>
                  <a:lnTo>
                    <a:pt x="250" y="250"/>
                  </a:lnTo>
                  <a:lnTo>
                    <a:pt x="259" y="259"/>
                  </a:lnTo>
                  <a:lnTo>
                    <a:pt x="269" y="259"/>
                  </a:lnTo>
                  <a:lnTo>
                    <a:pt x="298" y="278"/>
                  </a:lnTo>
                  <a:lnTo>
                    <a:pt x="307" y="288"/>
                  </a:lnTo>
                  <a:lnTo>
                    <a:pt x="317" y="288"/>
                  </a:lnTo>
                  <a:lnTo>
                    <a:pt x="326" y="298"/>
                  </a:lnTo>
                  <a:lnTo>
                    <a:pt x="336" y="298"/>
                  </a:lnTo>
                  <a:lnTo>
                    <a:pt x="346" y="307"/>
                  </a:lnTo>
                  <a:lnTo>
                    <a:pt x="355" y="307"/>
                  </a:lnTo>
                  <a:lnTo>
                    <a:pt x="365" y="307"/>
                  </a:lnTo>
                  <a:lnTo>
                    <a:pt x="374" y="307"/>
                  </a:lnTo>
                  <a:lnTo>
                    <a:pt x="384" y="317"/>
                  </a:lnTo>
                  <a:lnTo>
                    <a:pt x="394" y="317"/>
                  </a:lnTo>
                  <a:lnTo>
                    <a:pt x="403" y="317"/>
                  </a:lnTo>
                  <a:lnTo>
                    <a:pt x="413" y="317"/>
                  </a:lnTo>
                  <a:lnTo>
                    <a:pt x="422" y="317"/>
                  </a:lnTo>
                  <a:lnTo>
                    <a:pt x="432" y="317"/>
                  </a:lnTo>
                  <a:lnTo>
                    <a:pt x="442" y="317"/>
                  </a:lnTo>
                  <a:lnTo>
                    <a:pt x="451" y="317"/>
                  </a:lnTo>
                  <a:lnTo>
                    <a:pt x="461" y="307"/>
                  </a:lnTo>
                  <a:lnTo>
                    <a:pt x="470" y="307"/>
                  </a:lnTo>
                  <a:lnTo>
                    <a:pt x="470" y="307"/>
                  </a:lnTo>
                  <a:lnTo>
                    <a:pt x="480" y="307"/>
                  </a:lnTo>
                  <a:lnTo>
                    <a:pt x="490" y="298"/>
                  </a:lnTo>
                  <a:lnTo>
                    <a:pt x="499" y="298"/>
                  </a:lnTo>
                  <a:lnTo>
                    <a:pt x="509" y="288"/>
                  </a:lnTo>
                  <a:lnTo>
                    <a:pt x="528" y="278"/>
                  </a:lnTo>
                  <a:lnTo>
                    <a:pt x="538" y="278"/>
                  </a:lnTo>
                  <a:lnTo>
                    <a:pt x="547" y="269"/>
                  </a:lnTo>
                  <a:lnTo>
                    <a:pt x="557" y="259"/>
                  </a:lnTo>
                  <a:lnTo>
                    <a:pt x="576" y="250"/>
                  </a:lnTo>
                  <a:lnTo>
                    <a:pt x="576" y="250"/>
                  </a:lnTo>
                  <a:lnTo>
                    <a:pt x="586" y="240"/>
                  </a:lnTo>
                  <a:lnTo>
                    <a:pt x="595" y="240"/>
                  </a:lnTo>
                  <a:lnTo>
                    <a:pt x="605" y="230"/>
                  </a:lnTo>
                  <a:lnTo>
                    <a:pt x="614" y="221"/>
                  </a:lnTo>
                  <a:lnTo>
                    <a:pt x="624" y="211"/>
                  </a:lnTo>
                  <a:lnTo>
                    <a:pt x="624" y="202"/>
                  </a:lnTo>
                  <a:lnTo>
                    <a:pt x="624" y="202"/>
                  </a:lnTo>
                  <a:lnTo>
                    <a:pt x="634" y="192"/>
                  </a:lnTo>
                  <a:lnTo>
                    <a:pt x="634" y="192"/>
                  </a:lnTo>
                  <a:lnTo>
                    <a:pt x="634" y="182"/>
                  </a:lnTo>
                  <a:lnTo>
                    <a:pt x="643" y="182"/>
                  </a:lnTo>
                  <a:lnTo>
                    <a:pt x="643" y="182"/>
                  </a:lnTo>
                  <a:lnTo>
                    <a:pt x="643" y="173"/>
                  </a:lnTo>
                  <a:lnTo>
                    <a:pt x="643" y="173"/>
                  </a:lnTo>
                  <a:lnTo>
                    <a:pt x="643" y="163"/>
                  </a:lnTo>
                  <a:lnTo>
                    <a:pt x="643" y="163"/>
                  </a:lnTo>
                  <a:lnTo>
                    <a:pt x="643" y="154"/>
                  </a:lnTo>
                  <a:lnTo>
                    <a:pt x="643" y="154"/>
                  </a:lnTo>
                  <a:lnTo>
                    <a:pt x="643" y="144"/>
                  </a:lnTo>
                  <a:lnTo>
                    <a:pt x="643" y="144"/>
                  </a:lnTo>
                  <a:lnTo>
                    <a:pt x="643" y="134"/>
                  </a:lnTo>
                  <a:lnTo>
                    <a:pt x="643" y="134"/>
                  </a:lnTo>
                  <a:lnTo>
                    <a:pt x="643" y="125"/>
                  </a:lnTo>
                  <a:lnTo>
                    <a:pt x="634" y="125"/>
                  </a:lnTo>
                  <a:lnTo>
                    <a:pt x="634" y="115"/>
                  </a:lnTo>
                  <a:lnTo>
                    <a:pt x="634" y="115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05" y="96"/>
                  </a:lnTo>
                  <a:lnTo>
                    <a:pt x="595" y="86"/>
                  </a:lnTo>
                  <a:lnTo>
                    <a:pt x="586" y="86"/>
                  </a:lnTo>
                  <a:lnTo>
                    <a:pt x="576" y="86"/>
                  </a:lnTo>
                  <a:lnTo>
                    <a:pt x="557" y="86"/>
                  </a:lnTo>
                  <a:lnTo>
                    <a:pt x="538" y="86"/>
                  </a:lnTo>
                  <a:lnTo>
                    <a:pt x="528" y="86"/>
                  </a:lnTo>
                  <a:lnTo>
                    <a:pt x="490" y="96"/>
                  </a:lnTo>
                  <a:lnTo>
                    <a:pt x="461" y="96"/>
                  </a:lnTo>
                  <a:lnTo>
                    <a:pt x="442" y="96"/>
                  </a:lnTo>
                  <a:lnTo>
                    <a:pt x="422" y="106"/>
                  </a:lnTo>
                  <a:lnTo>
                    <a:pt x="413" y="106"/>
                  </a:lnTo>
                  <a:lnTo>
                    <a:pt x="403" y="106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4" y="106"/>
                  </a:lnTo>
                  <a:lnTo>
                    <a:pt x="384" y="106"/>
                  </a:lnTo>
                  <a:lnTo>
                    <a:pt x="374" y="96"/>
                  </a:lnTo>
                  <a:lnTo>
                    <a:pt x="365" y="96"/>
                  </a:lnTo>
                  <a:lnTo>
                    <a:pt x="365" y="96"/>
                  </a:lnTo>
                  <a:lnTo>
                    <a:pt x="355" y="96"/>
                  </a:lnTo>
                  <a:lnTo>
                    <a:pt x="346" y="96"/>
                  </a:lnTo>
                  <a:lnTo>
                    <a:pt x="346" y="86"/>
                  </a:lnTo>
                  <a:lnTo>
                    <a:pt x="326" y="77"/>
                  </a:lnTo>
                  <a:lnTo>
                    <a:pt x="307" y="67"/>
                  </a:lnTo>
                  <a:lnTo>
                    <a:pt x="269" y="48"/>
                  </a:lnTo>
                  <a:lnTo>
                    <a:pt x="250" y="38"/>
                  </a:lnTo>
                  <a:lnTo>
                    <a:pt x="230" y="29"/>
                  </a:lnTo>
                  <a:lnTo>
                    <a:pt x="202" y="19"/>
                  </a:lnTo>
                  <a:lnTo>
                    <a:pt x="192" y="10"/>
                  </a:lnTo>
                  <a:lnTo>
                    <a:pt x="182" y="10"/>
                  </a:lnTo>
                  <a:lnTo>
                    <a:pt x="173" y="1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10"/>
                  </a:lnTo>
                  <a:lnTo>
                    <a:pt x="125" y="10"/>
                  </a:lnTo>
                  <a:lnTo>
                    <a:pt x="115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96" y="10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77" y="1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58" y="29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48" y="3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8"/>
                  </a:lnTo>
                  <a:lnTo>
                    <a:pt x="29" y="58"/>
                  </a:lnTo>
                  <a:lnTo>
                    <a:pt x="29" y="67"/>
                  </a:lnTo>
                  <a:lnTo>
                    <a:pt x="19" y="67"/>
                  </a:lnTo>
                  <a:lnTo>
                    <a:pt x="19" y="77"/>
                  </a:lnTo>
                  <a:lnTo>
                    <a:pt x="10" y="86"/>
                  </a:lnTo>
                  <a:lnTo>
                    <a:pt x="10" y="96"/>
                  </a:lnTo>
                  <a:lnTo>
                    <a:pt x="0" y="106"/>
                  </a:lnTo>
                  <a:lnTo>
                    <a:pt x="10" y="115"/>
                  </a:lnTo>
                  <a:lnTo>
                    <a:pt x="10" y="125"/>
                  </a:lnTo>
                  <a:lnTo>
                    <a:pt x="10" y="134"/>
                  </a:lnTo>
                  <a:lnTo>
                    <a:pt x="19" y="14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29" y="163"/>
                  </a:lnTo>
                  <a:lnTo>
                    <a:pt x="29" y="163"/>
                  </a:lnTo>
                  <a:lnTo>
                    <a:pt x="29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67" y="192"/>
                  </a:lnTo>
                  <a:lnTo>
                    <a:pt x="67" y="202"/>
                  </a:lnTo>
                  <a:lnTo>
                    <a:pt x="77" y="202"/>
                  </a:lnTo>
                  <a:lnTo>
                    <a:pt x="86" y="202"/>
                  </a:lnTo>
                  <a:lnTo>
                    <a:pt x="86" y="202"/>
                  </a:lnTo>
                  <a:lnTo>
                    <a:pt x="96" y="202"/>
                  </a:lnTo>
                  <a:lnTo>
                    <a:pt x="106" y="202"/>
                  </a:lnTo>
                  <a:lnTo>
                    <a:pt x="106" y="211"/>
                  </a:lnTo>
                  <a:lnTo>
                    <a:pt x="125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54" y="211"/>
                  </a:lnTo>
                  <a:lnTo>
                    <a:pt x="154" y="211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3" y="202"/>
                  </a:lnTo>
                  <a:lnTo>
                    <a:pt x="163" y="202"/>
                  </a:lnTo>
                  <a:lnTo>
                    <a:pt x="154" y="202"/>
                  </a:lnTo>
                  <a:lnTo>
                    <a:pt x="154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1" name="Freeform 287"/>
            <p:cNvSpPr>
              <a:spLocks/>
            </p:cNvSpPr>
            <p:nvPr/>
          </p:nvSpPr>
          <p:spPr bwMode="auto">
            <a:xfrm>
              <a:off x="1094" y="2832"/>
              <a:ext cx="576" cy="374"/>
            </a:xfrm>
            <a:custGeom>
              <a:avLst/>
              <a:gdLst>
                <a:gd name="T0" fmla="*/ 48 w 576"/>
                <a:gd name="T1" fmla="*/ 259 h 374"/>
                <a:gd name="T2" fmla="*/ 20 w 576"/>
                <a:gd name="T3" fmla="*/ 221 h 374"/>
                <a:gd name="T4" fmla="*/ 10 w 576"/>
                <a:gd name="T5" fmla="*/ 163 h 374"/>
                <a:gd name="T6" fmla="*/ 29 w 576"/>
                <a:gd name="T7" fmla="*/ 96 h 374"/>
                <a:gd name="T8" fmla="*/ 48 w 576"/>
                <a:gd name="T9" fmla="*/ 67 h 374"/>
                <a:gd name="T10" fmla="*/ 87 w 576"/>
                <a:gd name="T11" fmla="*/ 38 h 374"/>
                <a:gd name="T12" fmla="*/ 125 w 576"/>
                <a:gd name="T13" fmla="*/ 19 h 374"/>
                <a:gd name="T14" fmla="*/ 144 w 576"/>
                <a:gd name="T15" fmla="*/ 9 h 374"/>
                <a:gd name="T16" fmla="*/ 183 w 576"/>
                <a:gd name="T17" fmla="*/ 19 h 374"/>
                <a:gd name="T18" fmla="*/ 212 w 576"/>
                <a:gd name="T19" fmla="*/ 38 h 374"/>
                <a:gd name="T20" fmla="*/ 231 w 576"/>
                <a:gd name="T21" fmla="*/ 77 h 374"/>
                <a:gd name="T22" fmla="*/ 269 w 576"/>
                <a:gd name="T23" fmla="*/ 125 h 374"/>
                <a:gd name="T24" fmla="*/ 336 w 576"/>
                <a:gd name="T25" fmla="*/ 163 h 374"/>
                <a:gd name="T26" fmla="*/ 365 w 576"/>
                <a:gd name="T27" fmla="*/ 163 h 374"/>
                <a:gd name="T28" fmla="*/ 404 w 576"/>
                <a:gd name="T29" fmla="*/ 173 h 374"/>
                <a:gd name="T30" fmla="*/ 394 w 576"/>
                <a:gd name="T31" fmla="*/ 153 h 374"/>
                <a:gd name="T32" fmla="*/ 375 w 576"/>
                <a:gd name="T33" fmla="*/ 211 h 374"/>
                <a:gd name="T34" fmla="*/ 375 w 576"/>
                <a:gd name="T35" fmla="*/ 221 h 374"/>
                <a:gd name="T36" fmla="*/ 384 w 576"/>
                <a:gd name="T37" fmla="*/ 221 h 374"/>
                <a:gd name="T38" fmla="*/ 394 w 576"/>
                <a:gd name="T39" fmla="*/ 211 h 374"/>
                <a:gd name="T40" fmla="*/ 413 w 576"/>
                <a:gd name="T41" fmla="*/ 182 h 374"/>
                <a:gd name="T42" fmla="*/ 432 w 576"/>
                <a:gd name="T43" fmla="*/ 163 h 374"/>
                <a:gd name="T44" fmla="*/ 452 w 576"/>
                <a:gd name="T45" fmla="*/ 153 h 374"/>
                <a:gd name="T46" fmla="*/ 500 w 576"/>
                <a:gd name="T47" fmla="*/ 163 h 374"/>
                <a:gd name="T48" fmla="*/ 548 w 576"/>
                <a:gd name="T49" fmla="*/ 221 h 374"/>
                <a:gd name="T50" fmla="*/ 557 w 576"/>
                <a:gd name="T51" fmla="*/ 259 h 374"/>
                <a:gd name="T52" fmla="*/ 557 w 576"/>
                <a:gd name="T53" fmla="*/ 297 h 374"/>
                <a:gd name="T54" fmla="*/ 538 w 576"/>
                <a:gd name="T55" fmla="*/ 316 h 374"/>
                <a:gd name="T56" fmla="*/ 500 w 576"/>
                <a:gd name="T57" fmla="*/ 345 h 374"/>
                <a:gd name="T58" fmla="*/ 461 w 576"/>
                <a:gd name="T59" fmla="*/ 355 h 374"/>
                <a:gd name="T60" fmla="*/ 509 w 576"/>
                <a:gd name="T61" fmla="*/ 364 h 374"/>
                <a:gd name="T62" fmla="*/ 548 w 576"/>
                <a:gd name="T63" fmla="*/ 345 h 374"/>
                <a:gd name="T64" fmla="*/ 567 w 576"/>
                <a:gd name="T65" fmla="*/ 316 h 374"/>
                <a:gd name="T66" fmla="*/ 576 w 576"/>
                <a:gd name="T67" fmla="*/ 288 h 374"/>
                <a:gd name="T68" fmla="*/ 576 w 576"/>
                <a:gd name="T69" fmla="*/ 240 h 374"/>
                <a:gd name="T70" fmla="*/ 548 w 576"/>
                <a:gd name="T71" fmla="*/ 201 h 374"/>
                <a:gd name="T72" fmla="*/ 509 w 576"/>
                <a:gd name="T73" fmla="*/ 153 h 374"/>
                <a:gd name="T74" fmla="*/ 471 w 576"/>
                <a:gd name="T75" fmla="*/ 144 h 374"/>
                <a:gd name="T76" fmla="*/ 432 w 576"/>
                <a:gd name="T77" fmla="*/ 144 h 374"/>
                <a:gd name="T78" fmla="*/ 404 w 576"/>
                <a:gd name="T79" fmla="*/ 153 h 374"/>
                <a:gd name="T80" fmla="*/ 384 w 576"/>
                <a:gd name="T81" fmla="*/ 192 h 374"/>
                <a:gd name="T82" fmla="*/ 375 w 576"/>
                <a:gd name="T83" fmla="*/ 211 h 374"/>
                <a:gd name="T84" fmla="*/ 375 w 576"/>
                <a:gd name="T85" fmla="*/ 221 h 374"/>
                <a:gd name="T86" fmla="*/ 384 w 576"/>
                <a:gd name="T87" fmla="*/ 221 h 374"/>
                <a:gd name="T88" fmla="*/ 404 w 576"/>
                <a:gd name="T89" fmla="*/ 153 h 374"/>
                <a:gd name="T90" fmla="*/ 375 w 576"/>
                <a:gd name="T91" fmla="*/ 153 h 374"/>
                <a:gd name="T92" fmla="*/ 327 w 576"/>
                <a:gd name="T93" fmla="*/ 144 h 374"/>
                <a:gd name="T94" fmla="*/ 279 w 576"/>
                <a:gd name="T95" fmla="*/ 115 h 374"/>
                <a:gd name="T96" fmla="*/ 250 w 576"/>
                <a:gd name="T97" fmla="*/ 86 h 374"/>
                <a:gd name="T98" fmla="*/ 231 w 576"/>
                <a:gd name="T99" fmla="*/ 48 h 374"/>
                <a:gd name="T100" fmla="*/ 212 w 576"/>
                <a:gd name="T101" fmla="*/ 29 h 374"/>
                <a:gd name="T102" fmla="*/ 154 w 576"/>
                <a:gd name="T103" fmla="*/ 0 h 374"/>
                <a:gd name="T104" fmla="*/ 106 w 576"/>
                <a:gd name="T105" fmla="*/ 9 h 374"/>
                <a:gd name="T106" fmla="*/ 68 w 576"/>
                <a:gd name="T107" fmla="*/ 29 h 374"/>
                <a:gd name="T108" fmla="*/ 39 w 576"/>
                <a:gd name="T109" fmla="*/ 57 h 374"/>
                <a:gd name="T110" fmla="*/ 20 w 576"/>
                <a:gd name="T111" fmla="*/ 77 h 374"/>
                <a:gd name="T112" fmla="*/ 10 w 576"/>
                <a:gd name="T113" fmla="*/ 125 h 374"/>
                <a:gd name="T114" fmla="*/ 0 w 576"/>
                <a:gd name="T115" fmla="*/ 192 h 374"/>
                <a:gd name="T116" fmla="*/ 10 w 576"/>
                <a:gd name="T117" fmla="*/ 230 h 374"/>
                <a:gd name="T118" fmla="*/ 29 w 576"/>
                <a:gd name="T119" fmla="*/ 249 h 374"/>
                <a:gd name="T120" fmla="*/ 58 w 576"/>
                <a:gd name="T121" fmla="*/ 278 h 374"/>
                <a:gd name="T122" fmla="*/ 77 w 576"/>
                <a:gd name="T123" fmla="*/ 27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6" h="374">
                  <a:moveTo>
                    <a:pt x="68" y="269"/>
                  </a:moveTo>
                  <a:lnTo>
                    <a:pt x="68" y="269"/>
                  </a:lnTo>
                  <a:lnTo>
                    <a:pt x="68" y="269"/>
                  </a:lnTo>
                  <a:lnTo>
                    <a:pt x="58" y="269"/>
                  </a:lnTo>
                  <a:lnTo>
                    <a:pt x="58" y="259"/>
                  </a:lnTo>
                  <a:lnTo>
                    <a:pt x="48" y="25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9" y="240"/>
                  </a:lnTo>
                  <a:lnTo>
                    <a:pt x="29" y="240"/>
                  </a:lnTo>
                  <a:lnTo>
                    <a:pt x="29" y="230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20" y="211"/>
                  </a:lnTo>
                  <a:lnTo>
                    <a:pt x="20" y="201"/>
                  </a:lnTo>
                  <a:lnTo>
                    <a:pt x="20" y="192"/>
                  </a:lnTo>
                  <a:lnTo>
                    <a:pt x="20" y="173"/>
                  </a:lnTo>
                  <a:lnTo>
                    <a:pt x="10" y="163"/>
                  </a:lnTo>
                  <a:lnTo>
                    <a:pt x="20" y="144"/>
                  </a:lnTo>
                  <a:lnTo>
                    <a:pt x="20" y="12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9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86"/>
                  </a:lnTo>
                  <a:lnTo>
                    <a:pt x="39" y="77"/>
                  </a:lnTo>
                  <a:lnTo>
                    <a:pt x="39" y="7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8" y="67"/>
                  </a:lnTo>
                  <a:lnTo>
                    <a:pt x="58" y="57"/>
                  </a:lnTo>
                  <a:lnTo>
                    <a:pt x="68" y="48"/>
                  </a:lnTo>
                  <a:lnTo>
                    <a:pt x="77" y="48"/>
                  </a:lnTo>
                  <a:lnTo>
                    <a:pt x="77" y="38"/>
                  </a:lnTo>
                  <a:lnTo>
                    <a:pt x="87" y="38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10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5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73" y="9"/>
                  </a:lnTo>
                  <a:lnTo>
                    <a:pt x="173" y="19"/>
                  </a:lnTo>
                  <a:lnTo>
                    <a:pt x="183" y="19"/>
                  </a:lnTo>
                  <a:lnTo>
                    <a:pt x="192" y="19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212" y="38"/>
                  </a:lnTo>
                  <a:lnTo>
                    <a:pt x="212" y="38"/>
                  </a:lnTo>
                  <a:lnTo>
                    <a:pt x="212" y="38"/>
                  </a:lnTo>
                  <a:lnTo>
                    <a:pt x="212" y="48"/>
                  </a:lnTo>
                  <a:lnTo>
                    <a:pt x="221" y="57"/>
                  </a:lnTo>
                  <a:lnTo>
                    <a:pt x="221" y="67"/>
                  </a:lnTo>
                  <a:lnTo>
                    <a:pt x="231" y="77"/>
                  </a:lnTo>
                  <a:lnTo>
                    <a:pt x="231" y="86"/>
                  </a:lnTo>
                  <a:lnTo>
                    <a:pt x="240" y="96"/>
                  </a:lnTo>
                  <a:lnTo>
                    <a:pt x="250" y="105"/>
                  </a:lnTo>
                  <a:lnTo>
                    <a:pt x="250" y="115"/>
                  </a:lnTo>
                  <a:lnTo>
                    <a:pt x="260" y="115"/>
                  </a:lnTo>
                  <a:lnTo>
                    <a:pt x="269" y="125"/>
                  </a:lnTo>
                  <a:lnTo>
                    <a:pt x="269" y="125"/>
                  </a:lnTo>
                  <a:lnTo>
                    <a:pt x="279" y="134"/>
                  </a:lnTo>
                  <a:lnTo>
                    <a:pt x="288" y="134"/>
                  </a:lnTo>
                  <a:lnTo>
                    <a:pt x="308" y="144"/>
                  </a:lnTo>
                  <a:lnTo>
                    <a:pt x="317" y="153"/>
                  </a:lnTo>
                  <a:lnTo>
                    <a:pt x="336" y="163"/>
                  </a:lnTo>
                  <a:lnTo>
                    <a:pt x="356" y="163"/>
                  </a:lnTo>
                  <a:lnTo>
                    <a:pt x="365" y="163"/>
                  </a:lnTo>
                  <a:lnTo>
                    <a:pt x="365" y="163"/>
                  </a:lnTo>
                  <a:lnTo>
                    <a:pt x="365" y="163"/>
                  </a:lnTo>
                  <a:lnTo>
                    <a:pt x="365" y="163"/>
                  </a:lnTo>
                  <a:lnTo>
                    <a:pt x="365" y="163"/>
                  </a:lnTo>
                  <a:lnTo>
                    <a:pt x="375" y="163"/>
                  </a:lnTo>
                  <a:lnTo>
                    <a:pt x="375" y="173"/>
                  </a:lnTo>
                  <a:lnTo>
                    <a:pt x="404" y="173"/>
                  </a:lnTo>
                  <a:lnTo>
                    <a:pt x="404" y="173"/>
                  </a:lnTo>
                  <a:lnTo>
                    <a:pt x="404" y="173"/>
                  </a:lnTo>
                  <a:lnTo>
                    <a:pt x="404" y="173"/>
                  </a:lnTo>
                  <a:lnTo>
                    <a:pt x="404" y="163"/>
                  </a:lnTo>
                  <a:lnTo>
                    <a:pt x="404" y="163"/>
                  </a:lnTo>
                  <a:lnTo>
                    <a:pt x="404" y="163"/>
                  </a:lnTo>
                  <a:lnTo>
                    <a:pt x="404" y="163"/>
                  </a:lnTo>
                  <a:lnTo>
                    <a:pt x="394" y="16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63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94" y="211"/>
                  </a:lnTo>
                  <a:lnTo>
                    <a:pt x="394" y="211"/>
                  </a:lnTo>
                  <a:lnTo>
                    <a:pt x="394" y="201"/>
                  </a:lnTo>
                  <a:lnTo>
                    <a:pt x="394" y="201"/>
                  </a:lnTo>
                  <a:lnTo>
                    <a:pt x="404" y="192"/>
                  </a:lnTo>
                  <a:lnTo>
                    <a:pt x="404" y="182"/>
                  </a:lnTo>
                  <a:lnTo>
                    <a:pt x="404" y="182"/>
                  </a:lnTo>
                  <a:lnTo>
                    <a:pt x="413" y="182"/>
                  </a:lnTo>
                  <a:lnTo>
                    <a:pt x="413" y="173"/>
                  </a:lnTo>
                  <a:lnTo>
                    <a:pt x="413" y="173"/>
                  </a:lnTo>
                  <a:lnTo>
                    <a:pt x="423" y="173"/>
                  </a:lnTo>
                  <a:lnTo>
                    <a:pt x="423" y="163"/>
                  </a:lnTo>
                  <a:lnTo>
                    <a:pt x="423" y="163"/>
                  </a:lnTo>
                  <a:lnTo>
                    <a:pt x="432" y="163"/>
                  </a:lnTo>
                  <a:lnTo>
                    <a:pt x="432" y="163"/>
                  </a:lnTo>
                  <a:lnTo>
                    <a:pt x="442" y="153"/>
                  </a:lnTo>
                  <a:lnTo>
                    <a:pt x="442" y="153"/>
                  </a:lnTo>
                  <a:lnTo>
                    <a:pt x="442" y="153"/>
                  </a:lnTo>
                  <a:lnTo>
                    <a:pt x="452" y="153"/>
                  </a:lnTo>
                  <a:lnTo>
                    <a:pt x="452" y="153"/>
                  </a:lnTo>
                  <a:lnTo>
                    <a:pt x="461" y="153"/>
                  </a:lnTo>
                  <a:lnTo>
                    <a:pt x="471" y="153"/>
                  </a:lnTo>
                  <a:lnTo>
                    <a:pt x="471" y="163"/>
                  </a:lnTo>
                  <a:lnTo>
                    <a:pt x="480" y="163"/>
                  </a:lnTo>
                  <a:lnTo>
                    <a:pt x="490" y="163"/>
                  </a:lnTo>
                  <a:lnTo>
                    <a:pt x="500" y="163"/>
                  </a:lnTo>
                  <a:lnTo>
                    <a:pt x="509" y="173"/>
                  </a:lnTo>
                  <a:lnTo>
                    <a:pt x="519" y="182"/>
                  </a:lnTo>
                  <a:lnTo>
                    <a:pt x="528" y="192"/>
                  </a:lnTo>
                  <a:lnTo>
                    <a:pt x="538" y="201"/>
                  </a:lnTo>
                  <a:lnTo>
                    <a:pt x="538" y="201"/>
                  </a:lnTo>
                  <a:lnTo>
                    <a:pt x="548" y="221"/>
                  </a:lnTo>
                  <a:lnTo>
                    <a:pt x="548" y="230"/>
                  </a:lnTo>
                  <a:lnTo>
                    <a:pt x="557" y="240"/>
                  </a:lnTo>
                  <a:lnTo>
                    <a:pt x="557" y="240"/>
                  </a:lnTo>
                  <a:lnTo>
                    <a:pt x="557" y="249"/>
                  </a:lnTo>
                  <a:lnTo>
                    <a:pt x="557" y="249"/>
                  </a:lnTo>
                  <a:lnTo>
                    <a:pt x="557" y="259"/>
                  </a:lnTo>
                  <a:lnTo>
                    <a:pt x="557" y="269"/>
                  </a:lnTo>
                  <a:lnTo>
                    <a:pt x="557" y="269"/>
                  </a:lnTo>
                  <a:lnTo>
                    <a:pt x="557" y="278"/>
                  </a:lnTo>
                  <a:lnTo>
                    <a:pt x="557" y="278"/>
                  </a:lnTo>
                  <a:lnTo>
                    <a:pt x="557" y="288"/>
                  </a:lnTo>
                  <a:lnTo>
                    <a:pt x="557" y="297"/>
                  </a:lnTo>
                  <a:lnTo>
                    <a:pt x="557" y="297"/>
                  </a:lnTo>
                  <a:lnTo>
                    <a:pt x="557" y="307"/>
                  </a:lnTo>
                  <a:lnTo>
                    <a:pt x="548" y="307"/>
                  </a:lnTo>
                  <a:lnTo>
                    <a:pt x="548" y="316"/>
                  </a:lnTo>
                  <a:lnTo>
                    <a:pt x="548" y="316"/>
                  </a:lnTo>
                  <a:lnTo>
                    <a:pt x="538" y="316"/>
                  </a:lnTo>
                  <a:lnTo>
                    <a:pt x="538" y="326"/>
                  </a:lnTo>
                  <a:lnTo>
                    <a:pt x="528" y="326"/>
                  </a:lnTo>
                  <a:lnTo>
                    <a:pt x="519" y="336"/>
                  </a:lnTo>
                  <a:lnTo>
                    <a:pt x="519" y="336"/>
                  </a:lnTo>
                  <a:lnTo>
                    <a:pt x="509" y="336"/>
                  </a:lnTo>
                  <a:lnTo>
                    <a:pt x="500" y="345"/>
                  </a:lnTo>
                  <a:lnTo>
                    <a:pt x="490" y="345"/>
                  </a:lnTo>
                  <a:lnTo>
                    <a:pt x="461" y="355"/>
                  </a:lnTo>
                  <a:lnTo>
                    <a:pt x="461" y="355"/>
                  </a:lnTo>
                  <a:lnTo>
                    <a:pt x="461" y="355"/>
                  </a:lnTo>
                  <a:lnTo>
                    <a:pt x="461" y="355"/>
                  </a:lnTo>
                  <a:lnTo>
                    <a:pt x="461" y="355"/>
                  </a:lnTo>
                  <a:lnTo>
                    <a:pt x="461" y="355"/>
                  </a:lnTo>
                  <a:lnTo>
                    <a:pt x="461" y="364"/>
                  </a:lnTo>
                  <a:lnTo>
                    <a:pt x="461" y="364"/>
                  </a:lnTo>
                  <a:lnTo>
                    <a:pt x="461" y="364"/>
                  </a:lnTo>
                  <a:lnTo>
                    <a:pt x="500" y="374"/>
                  </a:lnTo>
                  <a:lnTo>
                    <a:pt x="509" y="364"/>
                  </a:lnTo>
                  <a:lnTo>
                    <a:pt x="519" y="364"/>
                  </a:lnTo>
                  <a:lnTo>
                    <a:pt x="528" y="355"/>
                  </a:lnTo>
                  <a:lnTo>
                    <a:pt x="528" y="355"/>
                  </a:lnTo>
                  <a:lnTo>
                    <a:pt x="538" y="345"/>
                  </a:lnTo>
                  <a:lnTo>
                    <a:pt x="548" y="345"/>
                  </a:lnTo>
                  <a:lnTo>
                    <a:pt x="548" y="345"/>
                  </a:lnTo>
                  <a:lnTo>
                    <a:pt x="557" y="336"/>
                  </a:lnTo>
                  <a:lnTo>
                    <a:pt x="557" y="336"/>
                  </a:lnTo>
                  <a:lnTo>
                    <a:pt x="567" y="326"/>
                  </a:lnTo>
                  <a:lnTo>
                    <a:pt x="567" y="326"/>
                  </a:lnTo>
                  <a:lnTo>
                    <a:pt x="567" y="326"/>
                  </a:lnTo>
                  <a:lnTo>
                    <a:pt x="567" y="316"/>
                  </a:lnTo>
                  <a:lnTo>
                    <a:pt x="576" y="307"/>
                  </a:lnTo>
                  <a:lnTo>
                    <a:pt x="576" y="307"/>
                  </a:lnTo>
                  <a:lnTo>
                    <a:pt x="576" y="297"/>
                  </a:lnTo>
                  <a:lnTo>
                    <a:pt x="576" y="288"/>
                  </a:lnTo>
                  <a:lnTo>
                    <a:pt x="576" y="288"/>
                  </a:lnTo>
                  <a:lnTo>
                    <a:pt x="576" y="288"/>
                  </a:lnTo>
                  <a:lnTo>
                    <a:pt x="576" y="278"/>
                  </a:lnTo>
                  <a:lnTo>
                    <a:pt x="576" y="269"/>
                  </a:lnTo>
                  <a:lnTo>
                    <a:pt x="576" y="269"/>
                  </a:lnTo>
                  <a:lnTo>
                    <a:pt x="576" y="259"/>
                  </a:lnTo>
                  <a:lnTo>
                    <a:pt x="576" y="249"/>
                  </a:lnTo>
                  <a:lnTo>
                    <a:pt x="576" y="240"/>
                  </a:lnTo>
                  <a:lnTo>
                    <a:pt x="567" y="240"/>
                  </a:lnTo>
                  <a:lnTo>
                    <a:pt x="567" y="230"/>
                  </a:lnTo>
                  <a:lnTo>
                    <a:pt x="567" y="221"/>
                  </a:lnTo>
                  <a:lnTo>
                    <a:pt x="557" y="211"/>
                  </a:lnTo>
                  <a:lnTo>
                    <a:pt x="557" y="211"/>
                  </a:lnTo>
                  <a:lnTo>
                    <a:pt x="548" y="201"/>
                  </a:lnTo>
                  <a:lnTo>
                    <a:pt x="538" y="182"/>
                  </a:lnTo>
                  <a:lnTo>
                    <a:pt x="538" y="173"/>
                  </a:lnTo>
                  <a:lnTo>
                    <a:pt x="528" y="173"/>
                  </a:lnTo>
                  <a:lnTo>
                    <a:pt x="519" y="163"/>
                  </a:lnTo>
                  <a:lnTo>
                    <a:pt x="509" y="153"/>
                  </a:lnTo>
                  <a:lnTo>
                    <a:pt x="509" y="153"/>
                  </a:lnTo>
                  <a:lnTo>
                    <a:pt x="500" y="153"/>
                  </a:lnTo>
                  <a:lnTo>
                    <a:pt x="490" y="153"/>
                  </a:lnTo>
                  <a:lnTo>
                    <a:pt x="490" y="144"/>
                  </a:lnTo>
                  <a:lnTo>
                    <a:pt x="480" y="144"/>
                  </a:lnTo>
                  <a:lnTo>
                    <a:pt x="471" y="144"/>
                  </a:lnTo>
                  <a:lnTo>
                    <a:pt x="471" y="144"/>
                  </a:lnTo>
                  <a:lnTo>
                    <a:pt x="461" y="144"/>
                  </a:lnTo>
                  <a:lnTo>
                    <a:pt x="452" y="144"/>
                  </a:lnTo>
                  <a:lnTo>
                    <a:pt x="442" y="144"/>
                  </a:lnTo>
                  <a:lnTo>
                    <a:pt x="442" y="144"/>
                  </a:lnTo>
                  <a:lnTo>
                    <a:pt x="432" y="144"/>
                  </a:lnTo>
                  <a:lnTo>
                    <a:pt x="432" y="144"/>
                  </a:lnTo>
                  <a:lnTo>
                    <a:pt x="423" y="144"/>
                  </a:lnTo>
                  <a:lnTo>
                    <a:pt x="423" y="144"/>
                  </a:lnTo>
                  <a:lnTo>
                    <a:pt x="413" y="144"/>
                  </a:lnTo>
                  <a:lnTo>
                    <a:pt x="413" y="153"/>
                  </a:lnTo>
                  <a:lnTo>
                    <a:pt x="413" y="153"/>
                  </a:lnTo>
                  <a:lnTo>
                    <a:pt x="404" y="153"/>
                  </a:lnTo>
                  <a:lnTo>
                    <a:pt x="404" y="163"/>
                  </a:lnTo>
                  <a:lnTo>
                    <a:pt x="394" y="163"/>
                  </a:lnTo>
                  <a:lnTo>
                    <a:pt x="394" y="173"/>
                  </a:lnTo>
                  <a:lnTo>
                    <a:pt x="384" y="173"/>
                  </a:lnTo>
                  <a:lnTo>
                    <a:pt x="384" y="182"/>
                  </a:lnTo>
                  <a:lnTo>
                    <a:pt x="384" y="192"/>
                  </a:lnTo>
                  <a:lnTo>
                    <a:pt x="375" y="192"/>
                  </a:lnTo>
                  <a:lnTo>
                    <a:pt x="375" y="201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75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84" y="221"/>
                  </a:lnTo>
                  <a:lnTo>
                    <a:pt x="394" y="211"/>
                  </a:lnTo>
                  <a:lnTo>
                    <a:pt x="404" y="163"/>
                  </a:lnTo>
                  <a:lnTo>
                    <a:pt x="413" y="163"/>
                  </a:lnTo>
                  <a:lnTo>
                    <a:pt x="413" y="163"/>
                  </a:lnTo>
                  <a:lnTo>
                    <a:pt x="413" y="153"/>
                  </a:lnTo>
                  <a:lnTo>
                    <a:pt x="404" y="153"/>
                  </a:lnTo>
                  <a:lnTo>
                    <a:pt x="404" y="153"/>
                  </a:lnTo>
                  <a:lnTo>
                    <a:pt x="404" y="153"/>
                  </a:lnTo>
                  <a:lnTo>
                    <a:pt x="404" y="153"/>
                  </a:lnTo>
                  <a:lnTo>
                    <a:pt x="404" y="153"/>
                  </a:lnTo>
                  <a:lnTo>
                    <a:pt x="384" y="153"/>
                  </a:lnTo>
                  <a:lnTo>
                    <a:pt x="375" y="153"/>
                  </a:lnTo>
                  <a:lnTo>
                    <a:pt x="375" y="153"/>
                  </a:lnTo>
                  <a:lnTo>
                    <a:pt x="375" y="153"/>
                  </a:lnTo>
                  <a:lnTo>
                    <a:pt x="375" y="153"/>
                  </a:lnTo>
                  <a:lnTo>
                    <a:pt x="365" y="153"/>
                  </a:lnTo>
                  <a:lnTo>
                    <a:pt x="346" y="144"/>
                  </a:lnTo>
                  <a:lnTo>
                    <a:pt x="327" y="144"/>
                  </a:lnTo>
                  <a:lnTo>
                    <a:pt x="308" y="134"/>
                  </a:lnTo>
                  <a:lnTo>
                    <a:pt x="308" y="125"/>
                  </a:lnTo>
                  <a:lnTo>
                    <a:pt x="298" y="125"/>
                  </a:lnTo>
                  <a:lnTo>
                    <a:pt x="288" y="125"/>
                  </a:lnTo>
                  <a:lnTo>
                    <a:pt x="279" y="115"/>
                  </a:lnTo>
                  <a:lnTo>
                    <a:pt x="279" y="115"/>
                  </a:lnTo>
                  <a:lnTo>
                    <a:pt x="269" y="105"/>
                  </a:lnTo>
                  <a:lnTo>
                    <a:pt x="269" y="105"/>
                  </a:lnTo>
                  <a:lnTo>
                    <a:pt x="269" y="105"/>
                  </a:lnTo>
                  <a:lnTo>
                    <a:pt x="260" y="96"/>
                  </a:lnTo>
                  <a:lnTo>
                    <a:pt x="260" y="96"/>
                  </a:lnTo>
                  <a:lnTo>
                    <a:pt x="250" y="86"/>
                  </a:lnTo>
                  <a:lnTo>
                    <a:pt x="250" y="86"/>
                  </a:lnTo>
                  <a:lnTo>
                    <a:pt x="250" y="77"/>
                  </a:lnTo>
                  <a:lnTo>
                    <a:pt x="240" y="77"/>
                  </a:lnTo>
                  <a:lnTo>
                    <a:pt x="240" y="77"/>
                  </a:lnTo>
                  <a:lnTo>
                    <a:pt x="240" y="67"/>
                  </a:lnTo>
                  <a:lnTo>
                    <a:pt x="231" y="48"/>
                  </a:lnTo>
                  <a:lnTo>
                    <a:pt x="231" y="38"/>
                  </a:lnTo>
                  <a:lnTo>
                    <a:pt x="221" y="38"/>
                  </a:lnTo>
                  <a:lnTo>
                    <a:pt x="221" y="29"/>
                  </a:lnTo>
                  <a:lnTo>
                    <a:pt x="221" y="29"/>
                  </a:lnTo>
                  <a:lnTo>
                    <a:pt x="221" y="29"/>
                  </a:lnTo>
                  <a:lnTo>
                    <a:pt x="212" y="29"/>
                  </a:lnTo>
                  <a:lnTo>
                    <a:pt x="212" y="19"/>
                  </a:lnTo>
                  <a:lnTo>
                    <a:pt x="202" y="19"/>
                  </a:lnTo>
                  <a:lnTo>
                    <a:pt x="183" y="9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5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25" y="0"/>
                  </a:lnTo>
                  <a:lnTo>
                    <a:pt x="11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96" y="9"/>
                  </a:lnTo>
                  <a:lnTo>
                    <a:pt x="87" y="19"/>
                  </a:lnTo>
                  <a:lnTo>
                    <a:pt x="77" y="19"/>
                  </a:lnTo>
                  <a:lnTo>
                    <a:pt x="77" y="29"/>
                  </a:lnTo>
                  <a:lnTo>
                    <a:pt x="68" y="29"/>
                  </a:lnTo>
                  <a:lnTo>
                    <a:pt x="68" y="38"/>
                  </a:lnTo>
                  <a:lnTo>
                    <a:pt x="58" y="3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29" y="5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0" y="67"/>
                  </a:lnTo>
                  <a:lnTo>
                    <a:pt x="20" y="77"/>
                  </a:lnTo>
                  <a:lnTo>
                    <a:pt x="20" y="86"/>
                  </a:lnTo>
                  <a:lnTo>
                    <a:pt x="10" y="86"/>
                  </a:lnTo>
                  <a:lnTo>
                    <a:pt x="10" y="96"/>
                  </a:lnTo>
                  <a:lnTo>
                    <a:pt x="10" y="105"/>
                  </a:lnTo>
                  <a:lnTo>
                    <a:pt x="10" y="115"/>
                  </a:lnTo>
                  <a:lnTo>
                    <a:pt x="10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201"/>
                  </a:lnTo>
                  <a:lnTo>
                    <a:pt x="0" y="211"/>
                  </a:lnTo>
                  <a:lnTo>
                    <a:pt x="10" y="211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10" y="230"/>
                  </a:lnTo>
                  <a:lnTo>
                    <a:pt x="10" y="230"/>
                  </a:lnTo>
                  <a:lnTo>
                    <a:pt x="20" y="240"/>
                  </a:lnTo>
                  <a:lnTo>
                    <a:pt x="20" y="240"/>
                  </a:lnTo>
                  <a:lnTo>
                    <a:pt x="20" y="240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39" y="259"/>
                  </a:lnTo>
                  <a:lnTo>
                    <a:pt x="39" y="259"/>
                  </a:lnTo>
                  <a:lnTo>
                    <a:pt x="48" y="269"/>
                  </a:lnTo>
                  <a:lnTo>
                    <a:pt x="58" y="269"/>
                  </a:lnTo>
                  <a:lnTo>
                    <a:pt x="58" y="278"/>
                  </a:lnTo>
                  <a:lnTo>
                    <a:pt x="68" y="278"/>
                  </a:lnTo>
                  <a:lnTo>
                    <a:pt x="68" y="278"/>
                  </a:lnTo>
                  <a:lnTo>
                    <a:pt x="68" y="278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68" y="2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2" name="Freeform 288"/>
            <p:cNvSpPr>
              <a:spLocks/>
            </p:cNvSpPr>
            <p:nvPr/>
          </p:nvSpPr>
          <p:spPr bwMode="auto">
            <a:xfrm>
              <a:off x="1411" y="3072"/>
              <a:ext cx="19" cy="67"/>
            </a:xfrm>
            <a:custGeom>
              <a:avLst/>
              <a:gdLst>
                <a:gd name="T0" fmla="*/ 10 w 19"/>
                <a:gd name="T1" fmla="*/ 0 h 67"/>
                <a:gd name="T2" fmla="*/ 10 w 19"/>
                <a:gd name="T3" fmla="*/ 0 h 67"/>
                <a:gd name="T4" fmla="*/ 10 w 19"/>
                <a:gd name="T5" fmla="*/ 9 h 67"/>
                <a:gd name="T6" fmla="*/ 0 w 19"/>
                <a:gd name="T7" fmla="*/ 19 h 67"/>
                <a:gd name="T8" fmla="*/ 0 w 19"/>
                <a:gd name="T9" fmla="*/ 29 h 67"/>
                <a:gd name="T10" fmla="*/ 0 w 19"/>
                <a:gd name="T11" fmla="*/ 38 h 67"/>
                <a:gd name="T12" fmla="*/ 0 w 19"/>
                <a:gd name="T13" fmla="*/ 38 h 67"/>
                <a:gd name="T14" fmla="*/ 0 w 19"/>
                <a:gd name="T15" fmla="*/ 48 h 67"/>
                <a:gd name="T16" fmla="*/ 0 w 19"/>
                <a:gd name="T17" fmla="*/ 67 h 67"/>
                <a:gd name="T18" fmla="*/ 0 w 19"/>
                <a:gd name="T19" fmla="*/ 67 h 67"/>
                <a:gd name="T20" fmla="*/ 0 w 19"/>
                <a:gd name="T21" fmla="*/ 67 h 67"/>
                <a:gd name="T22" fmla="*/ 0 w 19"/>
                <a:gd name="T23" fmla="*/ 67 h 67"/>
                <a:gd name="T24" fmla="*/ 0 w 19"/>
                <a:gd name="T25" fmla="*/ 67 h 67"/>
                <a:gd name="T26" fmla="*/ 0 w 19"/>
                <a:gd name="T27" fmla="*/ 67 h 67"/>
                <a:gd name="T28" fmla="*/ 0 w 19"/>
                <a:gd name="T29" fmla="*/ 67 h 67"/>
                <a:gd name="T30" fmla="*/ 0 w 19"/>
                <a:gd name="T31" fmla="*/ 67 h 67"/>
                <a:gd name="T32" fmla="*/ 0 w 19"/>
                <a:gd name="T33" fmla="*/ 67 h 67"/>
                <a:gd name="T34" fmla="*/ 0 w 19"/>
                <a:gd name="T35" fmla="*/ 67 h 67"/>
                <a:gd name="T36" fmla="*/ 10 w 19"/>
                <a:gd name="T37" fmla="*/ 67 h 67"/>
                <a:gd name="T38" fmla="*/ 10 w 19"/>
                <a:gd name="T39" fmla="*/ 48 h 67"/>
                <a:gd name="T40" fmla="*/ 10 w 19"/>
                <a:gd name="T41" fmla="*/ 38 h 67"/>
                <a:gd name="T42" fmla="*/ 10 w 19"/>
                <a:gd name="T43" fmla="*/ 29 h 67"/>
                <a:gd name="T44" fmla="*/ 10 w 19"/>
                <a:gd name="T45" fmla="*/ 29 h 67"/>
                <a:gd name="T46" fmla="*/ 10 w 19"/>
                <a:gd name="T47" fmla="*/ 19 h 67"/>
                <a:gd name="T48" fmla="*/ 10 w 19"/>
                <a:gd name="T49" fmla="*/ 9 h 67"/>
                <a:gd name="T50" fmla="*/ 19 w 19"/>
                <a:gd name="T51" fmla="*/ 9 h 67"/>
                <a:gd name="T52" fmla="*/ 19 w 19"/>
                <a:gd name="T53" fmla="*/ 0 h 67"/>
                <a:gd name="T54" fmla="*/ 19 w 19"/>
                <a:gd name="T55" fmla="*/ 0 h 67"/>
                <a:gd name="T56" fmla="*/ 19 w 19"/>
                <a:gd name="T57" fmla="*/ 0 h 67"/>
                <a:gd name="T58" fmla="*/ 10 w 19"/>
                <a:gd name="T59" fmla="*/ 0 h 67"/>
                <a:gd name="T60" fmla="*/ 10 w 19"/>
                <a:gd name="T61" fmla="*/ 0 h 67"/>
                <a:gd name="T62" fmla="*/ 10 w 19"/>
                <a:gd name="T63" fmla="*/ 0 h 67"/>
                <a:gd name="T64" fmla="*/ 10 w 19"/>
                <a:gd name="T65" fmla="*/ 0 h 67"/>
                <a:gd name="T66" fmla="*/ 10 w 19"/>
                <a:gd name="T6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67">
                  <a:moveTo>
                    <a:pt x="10" y="0"/>
                  </a:moveTo>
                  <a:lnTo>
                    <a:pt x="10" y="0"/>
                  </a:lnTo>
                  <a:lnTo>
                    <a:pt x="10" y="9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0" y="67"/>
                  </a:lnTo>
                  <a:lnTo>
                    <a:pt x="10" y="48"/>
                  </a:lnTo>
                  <a:lnTo>
                    <a:pt x="10" y="38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19"/>
                  </a:lnTo>
                  <a:lnTo>
                    <a:pt x="1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3" name="Freeform 289"/>
            <p:cNvSpPr>
              <a:spLocks/>
            </p:cNvSpPr>
            <p:nvPr/>
          </p:nvSpPr>
          <p:spPr bwMode="auto">
            <a:xfrm>
              <a:off x="1382" y="3072"/>
              <a:ext cx="39" cy="96"/>
            </a:xfrm>
            <a:custGeom>
              <a:avLst/>
              <a:gdLst>
                <a:gd name="T0" fmla="*/ 29 w 39"/>
                <a:gd name="T1" fmla="*/ 0 h 96"/>
                <a:gd name="T2" fmla="*/ 29 w 39"/>
                <a:gd name="T3" fmla="*/ 0 h 96"/>
                <a:gd name="T4" fmla="*/ 20 w 39"/>
                <a:gd name="T5" fmla="*/ 9 h 96"/>
                <a:gd name="T6" fmla="*/ 20 w 39"/>
                <a:gd name="T7" fmla="*/ 9 h 96"/>
                <a:gd name="T8" fmla="*/ 20 w 39"/>
                <a:gd name="T9" fmla="*/ 19 h 96"/>
                <a:gd name="T10" fmla="*/ 10 w 39"/>
                <a:gd name="T11" fmla="*/ 19 h 96"/>
                <a:gd name="T12" fmla="*/ 10 w 39"/>
                <a:gd name="T13" fmla="*/ 29 h 96"/>
                <a:gd name="T14" fmla="*/ 10 w 39"/>
                <a:gd name="T15" fmla="*/ 29 h 96"/>
                <a:gd name="T16" fmla="*/ 10 w 39"/>
                <a:gd name="T17" fmla="*/ 38 h 96"/>
                <a:gd name="T18" fmla="*/ 10 w 39"/>
                <a:gd name="T19" fmla="*/ 48 h 96"/>
                <a:gd name="T20" fmla="*/ 10 w 39"/>
                <a:gd name="T21" fmla="*/ 48 h 96"/>
                <a:gd name="T22" fmla="*/ 0 w 39"/>
                <a:gd name="T23" fmla="*/ 57 h 96"/>
                <a:gd name="T24" fmla="*/ 0 w 39"/>
                <a:gd name="T25" fmla="*/ 67 h 96"/>
                <a:gd name="T26" fmla="*/ 0 w 39"/>
                <a:gd name="T27" fmla="*/ 76 h 96"/>
                <a:gd name="T28" fmla="*/ 0 w 39"/>
                <a:gd name="T29" fmla="*/ 86 h 96"/>
                <a:gd name="T30" fmla="*/ 0 w 39"/>
                <a:gd name="T31" fmla="*/ 86 h 96"/>
                <a:gd name="T32" fmla="*/ 0 w 39"/>
                <a:gd name="T33" fmla="*/ 86 h 96"/>
                <a:gd name="T34" fmla="*/ 10 w 39"/>
                <a:gd name="T35" fmla="*/ 96 h 96"/>
                <a:gd name="T36" fmla="*/ 10 w 39"/>
                <a:gd name="T37" fmla="*/ 96 h 96"/>
                <a:gd name="T38" fmla="*/ 10 w 39"/>
                <a:gd name="T39" fmla="*/ 96 h 96"/>
                <a:gd name="T40" fmla="*/ 10 w 39"/>
                <a:gd name="T41" fmla="*/ 96 h 96"/>
                <a:gd name="T42" fmla="*/ 10 w 39"/>
                <a:gd name="T43" fmla="*/ 96 h 96"/>
                <a:gd name="T44" fmla="*/ 10 w 39"/>
                <a:gd name="T45" fmla="*/ 96 h 96"/>
                <a:gd name="T46" fmla="*/ 10 w 39"/>
                <a:gd name="T47" fmla="*/ 96 h 96"/>
                <a:gd name="T48" fmla="*/ 20 w 39"/>
                <a:gd name="T49" fmla="*/ 96 h 96"/>
                <a:gd name="T50" fmla="*/ 20 w 39"/>
                <a:gd name="T51" fmla="*/ 96 h 96"/>
                <a:gd name="T52" fmla="*/ 20 w 39"/>
                <a:gd name="T53" fmla="*/ 86 h 96"/>
                <a:gd name="T54" fmla="*/ 20 w 39"/>
                <a:gd name="T55" fmla="*/ 86 h 96"/>
                <a:gd name="T56" fmla="*/ 20 w 39"/>
                <a:gd name="T57" fmla="*/ 86 h 96"/>
                <a:gd name="T58" fmla="*/ 20 w 39"/>
                <a:gd name="T59" fmla="*/ 86 h 96"/>
                <a:gd name="T60" fmla="*/ 20 w 39"/>
                <a:gd name="T61" fmla="*/ 76 h 96"/>
                <a:gd name="T62" fmla="*/ 20 w 39"/>
                <a:gd name="T63" fmla="*/ 57 h 96"/>
                <a:gd name="T64" fmla="*/ 20 w 39"/>
                <a:gd name="T65" fmla="*/ 57 h 96"/>
                <a:gd name="T66" fmla="*/ 20 w 39"/>
                <a:gd name="T67" fmla="*/ 48 h 96"/>
                <a:gd name="T68" fmla="*/ 20 w 39"/>
                <a:gd name="T69" fmla="*/ 38 h 96"/>
                <a:gd name="T70" fmla="*/ 20 w 39"/>
                <a:gd name="T71" fmla="*/ 38 h 96"/>
                <a:gd name="T72" fmla="*/ 20 w 39"/>
                <a:gd name="T73" fmla="*/ 29 h 96"/>
                <a:gd name="T74" fmla="*/ 20 w 39"/>
                <a:gd name="T75" fmla="*/ 29 h 96"/>
                <a:gd name="T76" fmla="*/ 29 w 39"/>
                <a:gd name="T77" fmla="*/ 19 h 96"/>
                <a:gd name="T78" fmla="*/ 29 w 39"/>
                <a:gd name="T79" fmla="*/ 19 h 96"/>
                <a:gd name="T80" fmla="*/ 29 w 39"/>
                <a:gd name="T81" fmla="*/ 19 h 96"/>
                <a:gd name="T82" fmla="*/ 29 w 39"/>
                <a:gd name="T83" fmla="*/ 9 h 96"/>
                <a:gd name="T84" fmla="*/ 39 w 39"/>
                <a:gd name="T85" fmla="*/ 9 h 96"/>
                <a:gd name="T86" fmla="*/ 39 w 39"/>
                <a:gd name="T87" fmla="*/ 9 h 96"/>
                <a:gd name="T88" fmla="*/ 39 w 39"/>
                <a:gd name="T89" fmla="*/ 9 h 96"/>
                <a:gd name="T90" fmla="*/ 39 w 39"/>
                <a:gd name="T91" fmla="*/ 0 h 96"/>
                <a:gd name="T92" fmla="*/ 39 w 39"/>
                <a:gd name="T93" fmla="*/ 0 h 96"/>
                <a:gd name="T94" fmla="*/ 29 w 39"/>
                <a:gd name="T95" fmla="*/ 0 h 96"/>
                <a:gd name="T96" fmla="*/ 29 w 39"/>
                <a:gd name="T97" fmla="*/ 0 h 96"/>
                <a:gd name="T98" fmla="*/ 29 w 39"/>
                <a:gd name="T99" fmla="*/ 0 h 96"/>
                <a:gd name="T100" fmla="*/ 29 w 39"/>
                <a:gd name="T101" fmla="*/ 0 h 96"/>
                <a:gd name="T102" fmla="*/ 29 w 39"/>
                <a:gd name="T103" fmla="*/ 0 h 96"/>
                <a:gd name="T104" fmla="*/ 29 w 39"/>
                <a:gd name="T105" fmla="*/ 0 h 96"/>
                <a:gd name="T106" fmla="*/ 29 w 39"/>
                <a:gd name="T10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" h="96">
                  <a:moveTo>
                    <a:pt x="29" y="0"/>
                  </a:moveTo>
                  <a:lnTo>
                    <a:pt x="29" y="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9"/>
                  </a:lnTo>
                  <a:lnTo>
                    <a:pt x="10" y="1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76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4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4" name="Freeform 290"/>
            <p:cNvSpPr>
              <a:spLocks/>
            </p:cNvSpPr>
            <p:nvPr/>
          </p:nvSpPr>
          <p:spPr bwMode="auto">
            <a:xfrm>
              <a:off x="1219" y="2976"/>
              <a:ext cx="39" cy="125"/>
            </a:xfrm>
            <a:custGeom>
              <a:avLst/>
              <a:gdLst>
                <a:gd name="T0" fmla="*/ 19 w 39"/>
                <a:gd name="T1" fmla="*/ 0 h 125"/>
                <a:gd name="T2" fmla="*/ 19 w 39"/>
                <a:gd name="T3" fmla="*/ 0 h 125"/>
                <a:gd name="T4" fmla="*/ 19 w 39"/>
                <a:gd name="T5" fmla="*/ 19 h 125"/>
                <a:gd name="T6" fmla="*/ 10 w 39"/>
                <a:gd name="T7" fmla="*/ 29 h 125"/>
                <a:gd name="T8" fmla="*/ 10 w 39"/>
                <a:gd name="T9" fmla="*/ 29 h 125"/>
                <a:gd name="T10" fmla="*/ 10 w 39"/>
                <a:gd name="T11" fmla="*/ 38 h 125"/>
                <a:gd name="T12" fmla="*/ 10 w 39"/>
                <a:gd name="T13" fmla="*/ 48 h 125"/>
                <a:gd name="T14" fmla="*/ 0 w 39"/>
                <a:gd name="T15" fmla="*/ 67 h 125"/>
                <a:gd name="T16" fmla="*/ 0 w 39"/>
                <a:gd name="T17" fmla="*/ 77 h 125"/>
                <a:gd name="T18" fmla="*/ 0 w 39"/>
                <a:gd name="T19" fmla="*/ 77 h 125"/>
                <a:gd name="T20" fmla="*/ 0 w 39"/>
                <a:gd name="T21" fmla="*/ 96 h 125"/>
                <a:gd name="T22" fmla="*/ 0 w 39"/>
                <a:gd name="T23" fmla="*/ 105 h 125"/>
                <a:gd name="T24" fmla="*/ 0 w 39"/>
                <a:gd name="T25" fmla="*/ 115 h 125"/>
                <a:gd name="T26" fmla="*/ 0 w 39"/>
                <a:gd name="T27" fmla="*/ 115 h 125"/>
                <a:gd name="T28" fmla="*/ 0 w 39"/>
                <a:gd name="T29" fmla="*/ 115 h 125"/>
                <a:gd name="T30" fmla="*/ 0 w 39"/>
                <a:gd name="T31" fmla="*/ 115 h 125"/>
                <a:gd name="T32" fmla="*/ 0 w 39"/>
                <a:gd name="T33" fmla="*/ 115 h 125"/>
                <a:gd name="T34" fmla="*/ 0 w 39"/>
                <a:gd name="T35" fmla="*/ 125 h 125"/>
                <a:gd name="T36" fmla="*/ 10 w 39"/>
                <a:gd name="T37" fmla="*/ 125 h 125"/>
                <a:gd name="T38" fmla="*/ 10 w 39"/>
                <a:gd name="T39" fmla="*/ 125 h 125"/>
                <a:gd name="T40" fmla="*/ 10 w 39"/>
                <a:gd name="T41" fmla="*/ 125 h 125"/>
                <a:gd name="T42" fmla="*/ 10 w 39"/>
                <a:gd name="T43" fmla="*/ 125 h 125"/>
                <a:gd name="T44" fmla="*/ 10 w 39"/>
                <a:gd name="T45" fmla="*/ 125 h 125"/>
                <a:gd name="T46" fmla="*/ 10 w 39"/>
                <a:gd name="T47" fmla="*/ 125 h 125"/>
                <a:gd name="T48" fmla="*/ 19 w 39"/>
                <a:gd name="T49" fmla="*/ 115 h 125"/>
                <a:gd name="T50" fmla="*/ 19 w 39"/>
                <a:gd name="T51" fmla="*/ 115 h 125"/>
                <a:gd name="T52" fmla="*/ 19 w 39"/>
                <a:gd name="T53" fmla="*/ 115 h 125"/>
                <a:gd name="T54" fmla="*/ 19 w 39"/>
                <a:gd name="T55" fmla="*/ 115 h 125"/>
                <a:gd name="T56" fmla="*/ 19 w 39"/>
                <a:gd name="T57" fmla="*/ 115 h 125"/>
                <a:gd name="T58" fmla="*/ 19 w 39"/>
                <a:gd name="T59" fmla="*/ 96 h 125"/>
                <a:gd name="T60" fmla="*/ 19 w 39"/>
                <a:gd name="T61" fmla="*/ 77 h 125"/>
                <a:gd name="T62" fmla="*/ 19 w 39"/>
                <a:gd name="T63" fmla="*/ 77 h 125"/>
                <a:gd name="T64" fmla="*/ 19 w 39"/>
                <a:gd name="T65" fmla="*/ 67 h 125"/>
                <a:gd name="T66" fmla="*/ 19 w 39"/>
                <a:gd name="T67" fmla="*/ 57 h 125"/>
                <a:gd name="T68" fmla="*/ 19 w 39"/>
                <a:gd name="T69" fmla="*/ 48 h 125"/>
                <a:gd name="T70" fmla="*/ 19 w 39"/>
                <a:gd name="T71" fmla="*/ 38 h 125"/>
                <a:gd name="T72" fmla="*/ 29 w 39"/>
                <a:gd name="T73" fmla="*/ 29 h 125"/>
                <a:gd name="T74" fmla="*/ 29 w 39"/>
                <a:gd name="T75" fmla="*/ 19 h 125"/>
                <a:gd name="T76" fmla="*/ 39 w 39"/>
                <a:gd name="T77" fmla="*/ 9 h 125"/>
                <a:gd name="T78" fmla="*/ 39 w 39"/>
                <a:gd name="T79" fmla="*/ 9 h 125"/>
                <a:gd name="T80" fmla="*/ 39 w 39"/>
                <a:gd name="T81" fmla="*/ 0 h 125"/>
                <a:gd name="T82" fmla="*/ 39 w 39"/>
                <a:gd name="T83" fmla="*/ 0 h 125"/>
                <a:gd name="T84" fmla="*/ 39 w 39"/>
                <a:gd name="T85" fmla="*/ 0 h 125"/>
                <a:gd name="T86" fmla="*/ 29 w 39"/>
                <a:gd name="T87" fmla="*/ 0 h 125"/>
                <a:gd name="T88" fmla="*/ 29 w 39"/>
                <a:gd name="T89" fmla="*/ 0 h 125"/>
                <a:gd name="T90" fmla="*/ 29 w 39"/>
                <a:gd name="T91" fmla="*/ 0 h 125"/>
                <a:gd name="T92" fmla="*/ 29 w 39"/>
                <a:gd name="T93" fmla="*/ 0 h 125"/>
                <a:gd name="T94" fmla="*/ 29 w 39"/>
                <a:gd name="T95" fmla="*/ 0 h 125"/>
                <a:gd name="T96" fmla="*/ 19 w 39"/>
                <a:gd name="T97" fmla="*/ 0 h 125"/>
                <a:gd name="T98" fmla="*/ 19 w 39"/>
                <a:gd name="T99" fmla="*/ 0 h 125"/>
                <a:gd name="T100" fmla="*/ 19 w 39"/>
                <a:gd name="T10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" h="125">
                  <a:moveTo>
                    <a:pt x="19" y="0"/>
                  </a:moveTo>
                  <a:lnTo>
                    <a:pt x="19" y="0"/>
                  </a:lnTo>
                  <a:lnTo>
                    <a:pt x="19" y="1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8"/>
                  </a:lnTo>
                  <a:lnTo>
                    <a:pt x="10" y="48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96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5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96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9" y="67"/>
                  </a:lnTo>
                  <a:lnTo>
                    <a:pt x="19" y="57"/>
                  </a:lnTo>
                  <a:lnTo>
                    <a:pt x="19" y="48"/>
                  </a:lnTo>
                  <a:lnTo>
                    <a:pt x="19" y="38"/>
                  </a:lnTo>
                  <a:lnTo>
                    <a:pt x="29" y="29"/>
                  </a:lnTo>
                  <a:lnTo>
                    <a:pt x="29" y="1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5" name="Freeform 291"/>
            <p:cNvSpPr>
              <a:spLocks/>
            </p:cNvSpPr>
            <p:nvPr/>
          </p:nvSpPr>
          <p:spPr bwMode="auto">
            <a:xfrm>
              <a:off x="1200" y="2966"/>
              <a:ext cx="38" cy="87"/>
            </a:xfrm>
            <a:custGeom>
              <a:avLst/>
              <a:gdLst>
                <a:gd name="T0" fmla="*/ 19 w 38"/>
                <a:gd name="T1" fmla="*/ 0 h 87"/>
                <a:gd name="T2" fmla="*/ 19 w 38"/>
                <a:gd name="T3" fmla="*/ 0 h 87"/>
                <a:gd name="T4" fmla="*/ 10 w 38"/>
                <a:gd name="T5" fmla="*/ 19 h 87"/>
                <a:gd name="T6" fmla="*/ 10 w 38"/>
                <a:gd name="T7" fmla="*/ 29 h 87"/>
                <a:gd name="T8" fmla="*/ 0 w 38"/>
                <a:gd name="T9" fmla="*/ 48 h 87"/>
                <a:gd name="T10" fmla="*/ 0 w 38"/>
                <a:gd name="T11" fmla="*/ 58 h 87"/>
                <a:gd name="T12" fmla="*/ 10 w 38"/>
                <a:gd name="T13" fmla="*/ 87 h 87"/>
                <a:gd name="T14" fmla="*/ 10 w 38"/>
                <a:gd name="T15" fmla="*/ 87 h 87"/>
                <a:gd name="T16" fmla="*/ 10 w 38"/>
                <a:gd name="T17" fmla="*/ 87 h 87"/>
                <a:gd name="T18" fmla="*/ 10 w 38"/>
                <a:gd name="T19" fmla="*/ 87 h 87"/>
                <a:gd name="T20" fmla="*/ 10 w 38"/>
                <a:gd name="T21" fmla="*/ 87 h 87"/>
                <a:gd name="T22" fmla="*/ 10 w 38"/>
                <a:gd name="T23" fmla="*/ 87 h 87"/>
                <a:gd name="T24" fmla="*/ 10 w 38"/>
                <a:gd name="T25" fmla="*/ 87 h 87"/>
                <a:gd name="T26" fmla="*/ 10 w 38"/>
                <a:gd name="T27" fmla="*/ 87 h 87"/>
                <a:gd name="T28" fmla="*/ 10 w 38"/>
                <a:gd name="T29" fmla="*/ 87 h 87"/>
                <a:gd name="T30" fmla="*/ 19 w 38"/>
                <a:gd name="T31" fmla="*/ 58 h 87"/>
                <a:gd name="T32" fmla="*/ 19 w 38"/>
                <a:gd name="T33" fmla="*/ 58 h 87"/>
                <a:gd name="T34" fmla="*/ 19 w 38"/>
                <a:gd name="T35" fmla="*/ 48 h 87"/>
                <a:gd name="T36" fmla="*/ 29 w 38"/>
                <a:gd name="T37" fmla="*/ 39 h 87"/>
                <a:gd name="T38" fmla="*/ 29 w 38"/>
                <a:gd name="T39" fmla="*/ 29 h 87"/>
                <a:gd name="T40" fmla="*/ 29 w 38"/>
                <a:gd name="T41" fmla="*/ 29 h 87"/>
                <a:gd name="T42" fmla="*/ 29 w 38"/>
                <a:gd name="T43" fmla="*/ 19 h 87"/>
                <a:gd name="T44" fmla="*/ 38 w 38"/>
                <a:gd name="T45" fmla="*/ 10 h 87"/>
                <a:gd name="T46" fmla="*/ 38 w 38"/>
                <a:gd name="T47" fmla="*/ 10 h 87"/>
                <a:gd name="T48" fmla="*/ 38 w 38"/>
                <a:gd name="T49" fmla="*/ 10 h 87"/>
                <a:gd name="T50" fmla="*/ 38 w 38"/>
                <a:gd name="T51" fmla="*/ 10 h 87"/>
                <a:gd name="T52" fmla="*/ 38 w 38"/>
                <a:gd name="T53" fmla="*/ 10 h 87"/>
                <a:gd name="T54" fmla="*/ 38 w 38"/>
                <a:gd name="T55" fmla="*/ 0 h 87"/>
                <a:gd name="T56" fmla="*/ 38 w 38"/>
                <a:gd name="T57" fmla="*/ 0 h 87"/>
                <a:gd name="T58" fmla="*/ 29 w 38"/>
                <a:gd name="T59" fmla="*/ 0 h 87"/>
                <a:gd name="T60" fmla="*/ 29 w 38"/>
                <a:gd name="T61" fmla="*/ 0 h 87"/>
                <a:gd name="T62" fmla="*/ 29 w 38"/>
                <a:gd name="T63" fmla="*/ 0 h 87"/>
                <a:gd name="T64" fmla="*/ 29 w 38"/>
                <a:gd name="T65" fmla="*/ 0 h 87"/>
                <a:gd name="T66" fmla="*/ 29 w 38"/>
                <a:gd name="T67" fmla="*/ 0 h 87"/>
                <a:gd name="T68" fmla="*/ 19 w 38"/>
                <a:gd name="T69" fmla="*/ 0 h 87"/>
                <a:gd name="T70" fmla="*/ 19 w 38"/>
                <a:gd name="T71" fmla="*/ 0 h 87"/>
                <a:gd name="T72" fmla="*/ 19 w 38"/>
                <a:gd name="T73" fmla="*/ 0 h 87"/>
                <a:gd name="T74" fmla="*/ 19 w 38"/>
                <a:gd name="T7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87">
                  <a:moveTo>
                    <a:pt x="19" y="0"/>
                  </a:moveTo>
                  <a:lnTo>
                    <a:pt x="19" y="0"/>
                  </a:lnTo>
                  <a:lnTo>
                    <a:pt x="10" y="19"/>
                  </a:lnTo>
                  <a:lnTo>
                    <a:pt x="10" y="29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9" y="48"/>
                  </a:lnTo>
                  <a:lnTo>
                    <a:pt x="29" y="3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19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6" name="Freeform 292"/>
            <p:cNvSpPr>
              <a:spLocks/>
            </p:cNvSpPr>
            <p:nvPr/>
          </p:nvSpPr>
          <p:spPr bwMode="auto">
            <a:xfrm>
              <a:off x="1344" y="3254"/>
              <a:ext cx="29" cy="115"/>
            </a:xfrm>
            <a:custGeom>
              <a:avLst/>
              <a:gdLst>
                <a:gd name="T0" fmla="*/ 0 w 29"/>
                <a:gd name="T1" fmla="*/ 10 h 115"/>
                <a:gd name="T2" fmla="*/ 0 w 29"/>
                <a:gd name="T3" fmla="*/ 10 h 115"/>
                <a:gd name="T4" fmla="*/ 0 w 29"/>
                <a:gd name="T5" fmla="*/ 19 h 115"/>
                <a:gd name="T6" fmla="*/ 0 w 29"/>
                <a:gd name="T7" fmla="*/ 29 h 115"/>
                <a:gd name="T8" fmla="*/ 0 w 29"/>
                <a:gd name="T9" fmla="*/ 38 h 115"/>
                <a:gd name="T10" fmla="*/ 0 w 29"/>
                <a:gd name="T11" fmla="*/ 48 h 115"/>
                <a:gd name="T12" fmla="*/ 0 w 29"/>
                <a:gd name="T13" fmla="*/ 48 h 115"/>
                <a:gd name="T14" fmla="*/ 0 w 29"/>
                <a:gd name="T15" fmla="*/ 58 h 115"/>
                <a:gd name="T16" fmla="*/ 0 w 29"/>
                <a:gd name="T17" fmla="*/ 77 h 115"/>
                <a:gd name="T18" fmla="*/ 10 w 29"/>
                <a:gd name="T19" fmla="*/ 115 h 115"/>
                <a:gd name="T20" fmla="*/ 19 w 29"/>
                <a:gd name="T21" fmla="*/ 115 h 115"/>
                <a:gd name="T22" fmla="*/ 19 w 29"/>
                <a:gd name="T23" fmla="*/ 115 h 115"/>
                <a:gd name="T24" fmla="*/ 19 w 29"/>
                <a:gd name="T25" fmla="*/ 115 h 115"/>
                <a:gd name="T26" fmla="*/ 19 w 29"/>
                <a:gd name="T27" fmla="*/ 115 h 115"/>
                <a:gd name="T28" fmla="*/ 19 w 29"/>
                <a:gd name="T29" fmla="*/ 115 h 115"/>
                <a:gd name="T30" fmla="*/ 19 w 29"/>
                <a:gd name="T31" fmla="*/ 115 h 115"/>
                <a:gd name="T32" fmla="*/ 29 w 29"/>
                <a:gd name="T33" fmla="*/ 115 h 115"/>
                <a:gd name="T34" fmla="*/ 29 w 29"/>
                <a:gd name="T35" fmla="*/ 115 h 115"/>
                <a:gd name="T36" fmla="*/ 29 w 29"/>
                <a:gd name="T37" fmla="*/ 115 h 115"/>
                <a:gd name="T38" fmla="*/ 29 w 29"/>
                <a:gd name="T39" fmla="*/ 115 h 115"/>
                <a:gd name="T40" fmla="*/ 29 w 29"/>
                <a:gd name="T41" fmla="*/ 115 h 115"/>
                <a:gd name="T42" fmla="*/ 29 w 29"/>
                <a:gd name="T43" fmla="*/ 115 h 115"/>
                <a:gd name="T44" fmla="*/ 29 w 29"/>
                <a:gd name="T45" fmla="*/ 106 h 115"/>
                <a:gd name="T46" fmla="*/ 29 w 29"/>
                <a:gd name="T47" fmla="*/ 106 h 115"/>
                <a:gd name="T48" fmla="*/ 29 w 29"/>
                <a:gd name="T49" fmla="*/ 106 h 115"/>
                <a:gd name="T50" fmla="*/ 29 w 29"/>
                <a:gd name="T51" fmla="*/ 106 h 115"/>
                <a:gd name="T52" fmla="*/ 19 w 29"/>
                <a:gd name="T53" fmla="*/ 77 h 115"/>
                <a:gd name="T54" fmla="*/ 19 w 29"/>
                <a:gd name="T55" fmla="*/ 58 h 115"/>
                <a:gd name="T56" fmla="*/ 19 w 29"/>
                <a:gd name="T57" fmla="*/ 48 h 115"/>
                <a:gd name="T58" fmla="*/ 19 w 29"/>
                <a:gd name="T59" fmla="*/ 38 h 115"/>
                <a:gd name="T60" fmla="*/ 19 w 29"/>
                <a:gd name="T61" fmla="*/ 29 h 115"/>
                <a:gd name="T62" fmla="*/ 19 w 29"/>
                <a:gd name="T63" fmla="*/ 19 h 115"/>
                <a:gd name="T64" fmla="*/ 19 w 29"/>
                <a:gd name="T65" fmla="*/ 19 h 115"/>
                <a:gd name="T66" fmla="*/ 19 w 29"/>
                <a:gd name="T67" fmla="*/ 10 h 115"/>
                <a:gd name="T68" fmla="*/ 19 w 29"/>
                <a:gd name="T69" fmla="*/ 10 h 115"/>
                <a:gd name="T70" fmla="*/ 19 w 29"/>
                <a:gd name="T71" fmla="*/ 10 h 115"/>
                <a:gd name="T72" fmla="*/ 19 w 29"/>
                <a:gd name="T73" fmla="*/ 10 h 115"/>
                <a:gd name="T74" fmla="*/ 19 w 29"/>
                <a:gd name="T75" fmla="*/ 0 h 115"/>
                <a:gd name="T76" fmla="*/ 19 w 29"/>
                <a:gd name="T77" fmla="*/ 0 h 115"/>
                <a:gd name="T78" fmla="*/ 19 w 29"/>
                <a:gd name="T79" fmla="*/ 0 h 115"/>
                <a:gd name="T80" fmla="*/ 19 w 29"/>
                <a:gd name="T81" fmla="*/ 0 h 115"/>
                <a:gd name="T82" fmla="*/ 10 w 29"/>
                <a:gd name="T83" fmla="*/ 0 h 115"/>
                <a:gd name="T84" fmla="*/ 10 w 29"/>
                <a:gd name="T85" fmla="*/ 0 h 115"/>
                <a:gd name="T86" fmla="*/ 10 w 29"/>
                <a:gd name="T87" fmla="*/ 0 h 115"/>
                <a:gd name="T88" fmla="*/ 10 w 29"/>
                <a:gd name="T89" fmla="*/ 0 h 115"/>
                <a:gd name="T90" fmla="*/ 0 w 29"/>
                <a:gd name="T91" fmla="*/ 0 h 115"/>
                <a:gd name="T92" fmla="*/ 0 w 29"/>
                <a:gd name="T93" fmla="*/ 0 h 115"/>
                <a:gd name="T94" fmla="*/ 0 w 29"/>
                <a:gd name="T95" fmla="*/ 10 h 115"/>
                <a:gd name="T96" fmla="*/ 0 w 29"/>
                <a:gd name="T97" fmla="*/ 10 h 115"/>
                <a:gd name="T98" fmla="*/ 0 w 29"/>
                <a:gd name="T99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" h="115">
                  <a:moveTo>
                    <a:pt x="0" y="10"/>
                  </a:moveTo>
                  <a:lnTo>
                    <a:pt x="0" y="10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0" y="77"/>
                  </a:lnTo>
                  <a:lnTo>
                    <a:pt x="10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19" y="77"/>
                  </a:lnTo>
                  <a:lnTo>
                    <a:pt x="19" y="58"/>
                  </a:lnTo>
                  <a:lnTo>
                    <a:pt x="19" y="48"/>
                  </a:lnTo>
                  <a:lnTo>
                    <a:pt x="19" y="38"/>
                  </a:lnTo>
                  <a:lnTo>
                    <a:pt x="19" y="2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7" name="Freeform 293"/>
            <p:cNvSpPr>
              <a:spLocks/>
            </p:cNvSpPr>
            <p:nvPr/>
          </p:nvSpPr>
          <p:spPr bwMode="auto">
            <a:xfrm>
              <a:off x="1315" y="3264"/>
              <a:ext cx="29" cy="67"/>
            </a:xfrm>
            <a:custGeom>
              <a:avLst/>
              <a:gdLst>
                <a:gd name="T0" fmla="*/ 19 w 29"/>
                <a:gd name="T1" fmla="*/ 0 h 67"/>
                <a:gd name="T2" fmla="*/ 19 w 29"/>
                <a:gd name="T3" fmla="*/ 0 h 67"/>
                <a:gd name="T4" fmla="*/ 0 w 29"/>
                <a:gd name="T5" fmla="*/ 28 h 67"/>
                <a:gd name="T6" fmla="*/ 0 w 29"/>
                <a:gd name="T7" fmla="*/ 57 h 67"/>
                <a:gd name="T8" fmla="*/ 0 w 29"/>
                <a:gd name="T9" fmla="*/ 57 h 67"/>
                <a:gd name="T10" fmla="*/ 0 w 29"/>
                <a:gd name="T11" fmla="*/ 67 h 67"/>
                <a:gd name="T12" fmla="*/ 0 w 29"/>
                <a:gd name="T13" fmla="*/ 67 h 67"/>
                <a:gd name="T14" fmla="*/ 0 w 29"/>
                <a:gd name="T15" fmla="*/ 67 h 67"/>
                <a:gd name="T16" fmla="*/ 0 w 29"/>
                <a:gd name="T17" fmla="*/ 67 h 67"/>
                <a:gd name="T18" fmla="*/ 0 w 29"/>
                <a:gd name="T19" fmla="*/ 67 h 67"/>
                <a:gd name="T20" fmla="*/ 10 w 29"/>
                <a:gd name="T21" fmla="*/ 67 h 67"/>
                <a:gd name="T22" fmla="*/ 10 w 29"/>
                <a:gd name="T23" fmla="*/ 67 h 67"/>
                <a:gd name="T24" fmla="*/ 10 w 29"/>
                <a:gd name="T25" fmla="*/ 67 h 67"/>
                <a:gd name="T26" fmla="*/ 10 w 29"/>
                <a:gd name="T27" fmla="*/ 67 h 67"/>
                <a:gd name="T28" fmla="*/ 10 w 29"/>
                <a:gd name="T29" fmla="*/ 67 h 67"/>
                <a:gd name="T30" fmla="*/ 10 w 29"/>
                <a:gd name="T31" fmla="*/ 67 h 67"/>
                <a:gd name="T32" fmla="*/ 19 w 29"/>
                <a:gd name="T33" fmla="*/ 67 h 67"/>
                <a:gd name="T34" fmla="*/ 19 w 29"/>
                <a:gd name="T35" fmla="*/ 67 h 67"/>
                <a:gd name="T36" fmla="*/ 19 w 29"/>
                <a:gd name="T37" fmla="*/ 57 h 67"/>
                <a:gd name="T38" fmla="*/ 19 w 29"/>
                <a:gd name="T39" fmla="*/ 57 h 67"/>
                <a:gd name="T40" fmla="*/ 19 w 29"/>
                <a:gd name="T41" fmla="*/ 38 h 67"/>
                <a:gd name="T42" fmla="*/ 29 w 29"/>
                <a:gd name="T43" fmla="*/ 0 h 67"/>
                <a:gd name="T44" fmla="*/ 29 w 29"/>
                <a:gd name="T45" fmla="*/ 0 h 67"/>
                <a:gd name="T46" fmla="*/ 29 w 29"/>
                <a:gd name="T47" fmla="*/ 0 h 67"/>
                <a:gd name="T48" fmla="*/ 29 w 29"/>
                <a:gd name="T49" fmla="*/ 0 h 67"/>
                <a:gd name="T50" fmla="*/ 29 w 29"/>
                <a:gd name="T51" fmla="*/ 0 h 67"/>
                <a:gd name="T52" fmla="*/ 19 w 29"/>
                <a:gd name="T53" fmla="*/ 0 h 67"/>
                <a:gd name="T54" fmla="*/ 19 w 29"/>
                <a:gd name="T55" fmla="*/ 0 h 67"/>
                <a:gd name="T56" fmla="*/ 19 w 29"/>
                <a:gd name="T57" fmla="*/ 0 h 67"/>
                <a:gd name="T58" fmla="*/ 19 w 29"/>
                <a:gd name="T59" fmla="*/ 0 h 67"/>
                <a:gd name="T60" fmla="*/ 19 w 29"/>
                <a:gd name="T61" fmla="*/ 0 h 67"/>
                <a:gd name="T62" fmla="*/ 19 w 29"/>
                <a:gd name="T6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67">
                  <a:moveTo>
                    <a:pt x="19" y="0"/>
                  </a:moveTo>
                  <a:lnTo>
                    <a:pt x="19" y="0"/>
                  </a:lnTo>
                  <a:lnTo>
                    <a:pt x="0" y="2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38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8" name="Freeform 294"/>
            <p:cNvSpPr>
              <a:spLocks/>
            </p:cNvSpPr>
            <p:nvPr/>
          </p:nvSpPr>
          <p:spPr bwMode="auto">
            <a:xfrm>
              <a:off x="1152" y="3187"/>
              <a:ext cx="19" cy="67"/>
            </a:xfrm>
            <a:custGeom>
              <a:avLst/>
              <a:gdLst>
                <a:gd name="T0" fmla="*/ 19 w 19"/>
                <a:gd name="T1" fmla="*/ 0 h 67"/>
                <a:gd name="T2" fmla="*/ 19 w 19"/>
                <a:gd name="T3" fmla="*/ 0 h 67"/>
                <a:gd name="T4" fmla="*/ 10 w 19"/>
                <a:gd name="T5" fmla="*/ 9 h 67"/>
                <a:gd name="T6" fmla="*/ 10 w 19"/>
                <a:gd name="T7" fmla="*/ 19 h 67"/>
                <a:gd name="T8" fmla="*/ 10 w 19"/>
                <a:gd name="T9" fmla="*/ 29 h 67"/>
                <a:gd name="T10" fmla="*/ 10 w 19"/>
                <a:gd name="T11" fmla="*/ 29 h 67"/>
                <a:gd name="T12" fmla="*/ 10 w 19"/>
                <a:gd name="T13" fmla="*/ 29 h 67"/>
                <a:gd name="T14" fmla="*/ 10 w 19"/>
                <a:gd name="T15" fmla="*/ 29 h 67"/>
                <a:gd name="T16" fmla="*/ 10 w 19"/>
                <a:gd name="T17" fmla="*/ 29 h 67"/>
                <a:gd name="T18" fmla="*/ 10 w 19"/>
                <a:gd name="T19" fmla="*/ 29 h 67"/>
                <a:gd name="T20" fmla="*/ 10 w 19"/>
                <a:gd name="T21" fmla="*/ 29 h 67"/>
                <a:gd name="T22" fmla="*/ 10 w 19"/>
                <a:gd name="T23" fmla="*/ 29 h 67"/>
                <a:gd name="T24" fmla="*/ 10 w 19"/>
                <a:gd name="T25" fmla="*/ 38 h 67"/>
                <a:gd name="T26" fmla="*/ 0 w 19"/>
                <a:gd name="T27" fmla="*/ 38 h 67"/>
                <a:gd name="T28" fmla="*/ 0 w 19"/>
                <a:gd name="T29" fmla="*/ 57 h 67"/>
                <a:gd name="T30" fmla="*/ 0 w 19"/>
                <a:gd name="T31" fmla="*/ 57 h 67"/>
                <a:gd name="T32" fmla="*/ 0 w 19"/>
                <a:gd name="T33" fmla="*/ 67 h 67"/>
                <a:gd name="T34" fmla="*/ 0 w 19"/>
                <a:gd name="T35" fmla="*/ 67 h 67"/>
                <a:gd name="T36" fmla="*/ 10 w 19"/>
                <a:gd name="T37" fmla="*/ 67 h 67"/>
                <a:gd name="T38" fmla="*/ 10 w 19"/>
                <a:gd name="T39" fmla="*/ 67 h 67"/>
                <a:gd name="T40" fmla="*/ 10 w 19"/>
                <a:gd name="T41" fmla="*/ 67 h 67"/>
                <a:gd name="T42" fmla="*/ 10 w 19"/>
                <a:gd name="T43" fmla="*/ 67 h 67"/>
                <a:gd name="T44" fmla="*/ 10 w 19"/>
                <a:gd name="T45" fmla="*/ 67 h 67"/>
                <a:gd name="T46" fmla="*/ 10 w 19"/>
                <a:gd name="T47" fmla="*/ 67 h 67"/>
                <a:gd name="T48" fmla="*/ 19 w 19"/>
                <a:gd name="T49" fmla="*/ 67 h 67"/>
                <a:gd name="T50" fmla="*/ 19 w 19"/>
                <a:gd name="T51" fmla="*/ 67 h 67"/>
                <a:gd name="T52" fmla="*/ 19 w 19"/>
                <a:gd name="T53" fmla="*/ 67 h 67"/>
                <a:gd name="T54" fmla="*/ 19 w 19"/>
                <a:gd name="T55" fmla="*/ 67 h 67"/>
                <a:gd name="T56" fmla="*/ 19 w 19"/>
                <a:gd name="T57" fmla="*/ 67 h 67"/>
                <a:gd name="T58" fmla="*/ 19 w 19"/>
                <a:gd name="T59" fmla="*/ 67 h 67"/>
                <a:gd name="T60" fmla="*/ 19 w 19"/>
                <a:gd name="T61" fmla="*/ 57 h 67"/>
                <a:gd name="T62" fmla="*/ 19 w 19"/>
                <a:gd name="T63" fmla="*/ 48 h 67"/>
                <a:gd name="T64" fmla="*/ 19 w 19"/>
                <a:gd name="T65" fmla="*/ 38 h 67"/>
                <a:gd name="T66" fmla="*/ 19 w 19"/>
                <a:gd name="T67" fmla="*/ 38 h 67"/>
                <a:gd name="T68" fmla="*/ 19 w 19"/>
                <a:gd name="T69" fmla="*/ 29 h 67"/>
                <a:gd name="T70" fmla="*/ 19 w 19"/>
                <a:gd name="T71" fmla="*/ 29 h 67"/>
                <a:gd name="T72" fmla="*/ 19 w 19"/>
                <a:gd name="T73" fmla="*/ 29 h 67"/>
                <a:gd name="T74" fmla="*/ 19 w 19"/>
                <a:gd name="T75" fmla="*/ 29 h 67"/>
                <a:gd name="T76" fmla="*/ 19 w 19"/>
                <a:gd name="T77" fmla="*/ 29 h 67"/>
                <a:gd name="T78" fmla="*/ 19 w 19"/>
                <a:gd name="T79" fmla="*/ 29 h 67"/>
                <a:gd name="T80" fmla="*/ 19 w 19"/>
                <a:gd name="T81" fmla="*/ 29 h 67"/>
                <a:gd name="T82" fmla="*/ 19 w 19"/>
                <a:gd name="T83" fmla="*/ 29 h 67"/>
                <a:gd name="T84" fmla="*/ 19 w 19"/>
                <a:gd name="T85" fmla="*/ 19 h 67"/>
                <a:gd name="T86" fmla="*/ 19 w 19"/>
                <a:gd name="T87" fmla="*/ 0 h 67"/>
                <a:gd name="T88" fmla="*/ 19 w 19"/>
                <a:gd name="T89" fmla="*/ 0 h 67"/>
                <a:gd name="T90" fmla="*/ 19 w 19"/>
                <a:gd name="T91" fmla="*/ 0 h 67"/>
                <a:gd name="T92" fmla="*/ 19 w 19"/>
                <a:gd name="T93" fmla="*/ 0 h 67"/>
                <a:gd name="T94" fmla="*/ 19 w 19"/>
                <a:gd name="T95" fmla="*/ 0 h 67"/>
                <a:gd name="T96" fmla="*/ 19 w 19"/>
                <a:gd name="T97" fmla="*/ 0 h 67"/>
                <a:gd name="T98" fmla="*/ 19 w 19"/>
                <a:gd name="T99" fmla="*/ 0 h 67"/>
                <a:gd name="T100" fmla="*/ 19 w 19"/>
                <a:gd name="T101" fmla="*/ 0 h 67"/>
                <a:gd name="T102" fmla="*/ 19 w 19"/>
                <a:gd name="T103" fmla="*/ 0 h 67"/>
                <a:gd name="T104" fmla="*/ 19 w 19"/>
                <a:gd name="T105" fmla="*/ 0 h 67"/>
                <a:gd name="T106" fmla="*/ 19 w 19"/>
                <a:gd name="T10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" h="67">
                  <a:moveTo>
                    <a:pt x="19" y="0"/>
                  </a:moveTo>
                  <a:lnTo>
                    <a:pt x="19" y="0"/>
                  </a:lnTo>
                  <a:lnTo>
                    <a:pt x="10" y="9"/>
                  </a:lnTo>
                  <a:lnTo>
                    <a:pt x="10" y="1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8"/>
                  </a:lnTo>
                  <a:lnTo>
                    <a:pt x="0" y="3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57"/>
                  </a:lnTo>
                  <a:lnTo>
                    <a:pt x="19" y="4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19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39" name="Freeform 295"/>
            <p:cNvSpPr>
              <a:spLocks/>
            </p:cNvSpPr>
            <p:nvPr/>
          </p:nvSpPr>
          <p:spPr bwMode="auto">
            <a:xfrm>
              <a:off x="1354" y="3465"/>
              <a:ext cx="19" cy="115"/>
            </a:xfrm>
            <a:custGeom>
              <a:avLst/>
              <a:gdLst>
                <a:gd name="T0" fmla="*/ 0 w 19"/>
                <a:gd name="T1" fmla="*/ 0 h 115"/>
                <a:gd name="T2" fmla="*/ 0 w 19"/>
                <a:gd name="T3" fmla="*/ 0 h 115"/>
                <a:gd name="T4" fmla="*/ 0 w 19"/>
                <a:gd name="T5" fmla="*/ 19 h 115"/>
                <a:gd name="T6" fmla="*/ 0 w 19"/>
                <a:gd name="T7" fmla="*/ 29 h 115"/>
                <a:gd name="T8" fmla="*/ 0 w 19"/>
                <a:gd name="T9" fmla="*/ 39 h 115"/>
                <a:gd name="T10" fmla="*/ 0 w 19"/>
                <a:gd name="T11" fmla="*/ 48 h 115"/>
                <a:gd name="T12" fmla="*/ 0 w 19"/>
                <a:gd name="T13" fmla="*/ 58 h 115"/>
                <a:gd name="T14" fmla="*/ 0 w 19"/>
                <a:gd name="T15" fmla="*/ 67 h 115"/>
                <a:gd name="T16" fmla="*/ 0 w 19"/>
                <a:gd name="T17" fmla="*/ 77 h 115"/>
                <a:gd name="T18" fmla="*/ 0 w 19"/>
                <a:gd name="T19" fmla="*/ 87 h 115"/>
                <a:gd name="T20" fmla="*/ 0 w 19"/>
                <a:gd name="T21" fmla="*/ 87 h 115"/>
                <a:gd name="T22" fmla="*/ 19 w 19"/>
                <a:gd name="T23" fmla="*/ 115 h 115"/>
                <a:gd name="T24" fmla="*/ 19 w 19"/>
                <a:gd name="T25" fmla="*/ 115 h 115"/>
                <a:gd name="T26" fmla="*/ 19 w 19"/>
                <a:gd name="T27" fmla="*/ 115 h 115"/>
                <a:gd name="T28" fmla="*/ 19 w 19"/>
                <a:gd name="T29" fmla="*/ 115 h 115"/>
                <a:gd name="T30" fmla="*/ 19 w 19"/>
                <a:gd name="T31" fmla="*/ 115 h 115"/>
                <a:gd name="T32" fmla="*/ 19 w 19"/>
                <a:gd name="T33" fmla="*/ 115 h 115"/>
                <a:gd name="T34" fmla="*/ 19 w 19"/>
                <a:gd name="T35" fmla="*/ 115 h 115"/>
                <a:gd name="T36" fmla="*/ 19 w 19"/>
                <a:gd name="T37" fmla="*/ 115 h 115"/>
                <a:gd name="T38" fmla="*/ 19 w 19"/>
                <a:gd name="T39" fmla="*/ 106 h 115"/>
                <a:gd name="T40" fmla="*/ 19 w 19"/>
                <a:gd name="T41" fmla="*/ 87 h 115"/>
                <a:gd name="T42" fmla="*/ 9 w 19"/>
                <a:gd name="T43" fmla="*/ 77 h 115"/>
                <a:gd name="T44" fmla="*/ 9 w 19"/>
                <a:gd name="T45" fmla="*/ 58 h 115"/>
                <a:gd name="T46" fmla="*/ 9 w 19"/>
                <a:gd name="T47" fmla="*/ 58 h 115"/>
                <a:gd name="T48" fmla="*/ 9 w 19"/>
                <a:gd name="T49" fmla="*/ 48 h 115"/>
                <a:gd name="T50" fmla="*/ 9 w 19"/>
                <a:gd name="T51" fmla="*/ 39 h 115"/>
                <a:gd name="T52" fmla="*/ 9 w 19"/>
                <a:gd name="T53" fmla="*/ 29 h 115"/>
                <a:gd name="T54" fmla="*/ 9 w 19"/>
                <a:gd name="T55" fmla="*/ 19 h 115"/>
                <a:gd name="T56" fmla="*/ 9 w 19"/>
                <a:gd name="T57" fmla="*/ 0 h 115"/>
                <a:gd name="T58" fmla="*/ 9 w 19"/>
                <a:gd name="T59" fmla="*/ 0 h 115"/>
                <a:gd name="T60" fmla="*/ 9 w 19"/>
                <a:gd name="T61" fmla="*/ 0 h 115"/>
                <a:gd name="T62" fmla="*/ 9 w 19"/>
                <a:gd name="T63" fmla="*/ 0 h 115"/>
                <a:gd name="T64" fmla="*/ 9 w 19"/>
                <a:gd name="T65" fmla="*/ 0 h 115"/>
                <a:gd name="T66" fmla="*/ 9 w 19"/>
                <a:gd name="T67" fmla="*/ 0 h 115"/>
                <a:gd name="T68" fmla="*/ 9 w 19"/>
                <a:gd name="T69" fmla="*/ 0 h 115"/>
                <a:gd name="T70" fmla="*/ 9 w 19"/>
                <a:gd name="T71" fmla="*/ 0 h 115"/>
                <a:gd name="T72" fmla="*/ 9 w 19"/>
                <a:gd name="T73" fmla="*/ 0 h 115"/>
                <a:gd name="T74" fmla="*/ 9 w 19"/>
                <a:gd name="T75" fmla="*/ 0 h 115"/>
                <a:gd name="T76" fmla="*/ 0 w 19"/>
                <a:gd name="T77" fmla="*/ 0 h 115"/>
                <a:gd name="T78" fmla="*/ 0 w 19"/>
                <a:gd name="T79" fmla="*/ 0 h 115"/>
                <a:gd name="T80" fmla="*/ 0 w 19"/>
                <a:gd name="T81" fmla="*/ 0 h 115"/>
                <a:gd name="T82" fmla="*/ 0 w 19"/>
                <a:gd name="T8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115">
                  <a:moveTo>
                    <a:pt x="0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06"/>
                  </a:lnTo>
                  <a:lnTo>
                    <a:pt x="19" y="87"/>
                  </a:lnTo>
                  <a:lnTo>
                    <a:pt x="9" y="77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48"/>
                  </a:lnTo>
                  <a:lnTo>
                    <a:pt x="9" y="39"/>
                  </a:lnTo>
                  <a:lnTo>
                    <a:pt x="9" y="29"/>
                  </a:lnTo>
                  <a:lnTo>
                    <a:pt x="9" y="19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0" name="Freeform 296"/>
            <p:cNvSpPr>
              <a:spLocks/>
            </p:cNvSpPr>
            <p:nvPr/>
          </p:nvSpPr>
          <p:spPr bwMode="auto">
            <a:xfrm>
              <a:off x="1315" y="3456"/>
              <a:ext cx="29" cy="76"/>
            </a:xfrm>
            <a:custGeom>
              <a:avLst/>
              <a:gdLst>
                <a:gd name="T0" fmla="*/ 19 w 29"/>
                <a:gd name="T1" fmla="*/ 9 h 76"/>
                <a:gd name="T2" fmla="*/ 19 w 29"/>
                <a:gd name="T3" fmla="*/ 9 h 76"/>
                <a:gd name="T4" fmla="*/ 19 w 29"/>
                <a:gd name="T5" fmla="*/ 19 h 76"/>
                <a:gd name="T6" fmla="*/ 10 w 29"/>
                <a:gd name="T7" fmla="*/ 38 h 76"/>
                <a:gd name="T8" fmla="*/ 10 w 29"/>
                <a:gd name="T9" fmla="*/ 48 h 76"/>
                <a:gd name="T10" fmla="*/ 10 w 29"/>
                <a:gd name="T11" fmla="*/ 48 h 76"/>
                <a:gd name="T12" fmla="*/ 10 w 29"/>
                <a:gd name="T13" fmla="*/ 57 h 76"/>
                <a:gd name="T14" fmla="*/ 0 w 29"/>
                <a:gd name="T15" fmla="*/ 67 h 76"/>
                <a:gd name="T16" fmla="*/ 0 w 29"/>
                <a:gd name="T17" fmla="*/ 67 h 76"/>
                <a:gd name="T18" fmla="*/ 0 w 29"/>
                <a:gd name="T19" fmla="*/ 76 h 76"/>
                <a:gd name="T20" fmla="*/ 0 w 29"/>
                <a:gd name="T21" fmla="*/ 76 h 76"/>
                <a:gd name="T22" fmla="*/ 10 w 29"/>
                <a:gd name="T23" fmla="*/ 76 h 76"/>
                <a:gd name="T24" fmla="*/ 10 w 29"/>
                <a:gd name="T25" fmla="*/ 76 h 76"/>
                <a:gd name="T26" fmla="*/ 10 w 29"/>
                <a:gd name="T27" fmla="*/ 76 h 76"/>
                <a:gd name="T28" fmla="*/ 10 w 29"/>
                <a:gd name="T29" fmla="*/ 76 h 76"/>
                <a:gd name="T30" fmla="*/ 10 w 29"/>
                <a:gd name="T31" fmla="*/ 76 h 76"/>
                <a:gd name="T32" fmla="*/ 10 w 29"/>
                <a:gd name="T33" fmla="*/ 76 h 76"/>
                <a:gd name="T34" fmla="*/ 19 w 29"/>
                <a:gd name="T35" fmla="*/ 76 h 76"/>
                <a:gd name="T36" fmla="*/ 19 w 29"/>
                <a:gd name="T37" fmla="*/ 76 h 76"/>
                <a:gd name="T38" fmla="*/ 19 w 29"/>
                <a:gd name="T39" fmla="*/ 76 h 76"/>
                <a:gd name="T40" fmla="*/ 19 w 29"/>
                <a:gd name="T41" fmla="*/ 76 h 76"/>
                <a:gd name="T42" fmla="*/ 19 w 29"/>
                <a:gd name="T43" fmla="*/ 76 h 76"/>
                <a:gd name="T44" fmla="*/ 19 w 29"/>
                <a:gd name="T45" fmla="*/ 76 h 76"/>
                <a:gd name="T46" fmla="*/ 19 w 29"/>
                <a:gd name="T47" fmla="*/ 76 h 76"/>
                <a:gd name="T48" fmla="*/ 29 w 29"/>
                <a:gd name="T49" fmla="*/ 67 h 76"/>
                <a:gd name="T50" fmla="*/ 29 w 29"/>
                <a:gd name="T51" fmla="*/ 67 h 76"/>
                <a:gd name="T52" fmla="*/ 29 w 29"/>
                <a:gd name="T53" fmla="*/ 57 h 76"/>
                <a:gd name="T54" fmla="*/ 29 w 29"/>
                <a:gd name="T55" fmla="*/ 38 h 76"/>
                <a:gd name="T56" fmla="*/ 29 w 29"/>
                <a:gd name="T57" fmla="*/ 28 h 76"/>
                <a:gd name="T58" fmla="*/ 29 w 29"/>
                <a:gd name="T59" fmla="*/ 28 h 76"/>
                <a:gd name="T60" fmla="*/ 29 w 29"/>
                <a:gd name="T61" fmla="*/ 19 h 76"/>
                <a:gd name="T62" fmla="*/ 29 w 29"/>
                <a:gd name="T63" fmla="*/ 9 h 76"/>
                <a:gd name="T64" fmla="*/ 29 w 29"/>
                <a:gd name="T65" fmla="*/ 9 h 76"/>
                <a:gd name="T66" fmla="*/ 29 w 29"/>
                <a:gd name="T67" fmla="*/ 9 h 76"/>
                <a:gd name="T68" fmla="*/ 29 w 29"/>
                <a:gd name="T69" fmla="*/ 0 h 76"/>
                <a:gd name="T70" fmla="*/ 29 w 29"/>
                <a:gd name="T71" fmla="*/ 0 h 76"/>
                <a:gd name="T72" fmla="*/ 29 w 29"/>
                <a:gd name="T73" fmla="*/ 0 h 76"/>
                <a:gd name="T74" fmla="*/ 29 w 29"/>
                <a:gd name="T75" fmla="*/ 0 h 76"/>
                <a:gd name="T76" fmla="*/ 29 w 29"/>
                <a:gd name="T77" fmla="*/ 0 h 76"/>
                <a:gd name="T78" fmla="*/ 19 w 29"/>
                <a:gd name="T79" fmla="*/ 0 h 76"/>
                <a:gd name="T80" fmla="*/ 19 w 29"/>
                <a:gd name="T81" fmla="*/ 0 h 76"/>
                <a:gd name="T82" fmla="*/ 19 w 29"/>
                <a:gd name="T83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76">
                  <a:moveTo>
                    <a:pt x="19" y="9"/>
                  </a:moveTo>
                  <a:lnTo>
                    <a:pt x="19" y="9"/>
                  </a:lnTo>
                  <a:lnTo>
                    <a:pt x="19" y="19"/>
                  </a:lnTo>
                  <a:lnTo>
                    <a:pt x="10" y="3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57"/>
                  </a:lnTo>
                  <a:lnTo>
                    <a:pt x="29" y="38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9" y="1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1" name="Freeform 297"/>
            <p:cNvSpPr>
              <a:spLocks/>
            </p:cNvSpPr>
            <p:nvPr/>
          </p:nvSpPr>
          <p:spPr bwMode="auto">
            <a:xfrm>
              <a:off x="1133" y="3369"/>
              <a:ext cx="29" cy="106"/>
            </a:xfrm>
            <a:custGeom>
              <a:avLst/>
              <a:gdLst>
                <a:gd name="T0" fmla="*/ 9 w 29"/>
                <a:gd name="T1" fmla="*/ 10 h 106"/>
                <a:gd name="T2" fmla="*/ 9 w 29"/>
                <a:gd name="T3" fmla="*/ 10 h 106"/>
                <a:gd name="T4" fmla="*/ 0 w 29"/>
                <a:gd name="T5" fmla="*/ 58 h 106"/>
                <a:gd name="T6" fmla="*/ 9 w 29"/>
                <a:gd name="T7" fmla="*/ 106 h 106"/>
                <a:gd name="T8" fmla="*/ 9 w 29"/>
                <a:gd name="T9" fmla="*/ 106 h 106"/>
                <a:gd name="T10" fmla="*/ 9 w 29"/>
                <a:gd name="T11" fmla="*/ 106 h 106"/>
                <a:gd name="T12" fmla="*/ 9 w 29"/>
                <a:gd name="T13" fmla="*/ 106 h 106"/>
                <a:gd name="T14" fmla="*/ 9 w 29"/>
                <a:gd name="T15" fmla="*/ 106 h 106"/>
                <a:gd name="T16" fmla="*/ 19 w 29"/>
                <a:gd name="T17" fmla="*/ 106 h 106"/>
                <a:gd name="T18" fmla="*/ 19 w 29"/>
                <a:gd name="T19" fmla="*/ 106 h 106"/>
                <a:gd name="T20" fmla="*/ 19 w 29"/>
                <a:gd name="T21" fmla="*/ 106 h 106"/>
                <a:gd name="T22" fmla="*/ 19 w 29"/>
                <a:gd name="T23" fmla="*/ 106 h 106"/>
                <a:gd name="T24" fmla="*/ 19 w 29"/>
                <a:gd name="T25" fmla="*/ 106 h 106"/>
                <a:gd name="T26" fmla="*/ 29 w 29"/>
                <a:gd name="T27" fmla="*/ 106 h 106"/>
                <a:gd name="T28" fmla="*/ 29 w 29"/>
                <a:gd name="T29" fmla="*/ 106 h 106"/>
                <a:gd name="T30" fmla="*/ 29 w 29"/>
                <a:gd name="T31" fmla="*/ 106 h 106"/>
                <a:gd name="T32" fmla="*/ 29 w 29"/>
                <a:gd name="T33" fmla="*/ 106 h 106"/>
                <a:gd name="T34" fmla="*/ 29 w 29"/>
                <a:gd name="T35" fmla="*/ 96 h 106"/>
                <a:gd name="T36" fmla="*/ 29 w 29"/>
                <a:gd name="T37" fmla="*/ 96 h 106"/>
                <a:gd name="T38" fmla="*/ 19 w 29"/>
                <a:gd name="T39" fmla="*/ 58 h 106"/>
                <a:gd name="T40" fmla="*/ 29 w 29"/>
                <a:gd name="T41" fmla="*/ 10 h 106"/>
                <a:gd name="T42" fmla="*/ 29 w 29"/>
                <a:gd name="T43" fmla="*/ 10 h 106"/>
                <a:gd name="T44" fmla="*/ 29 w 29"/>
                <a:gd name="T45" fmla="*/ 10 h 106"/>
                <a:gd name="T46" fmla="*/ 29 w 29"/>
                <a:gd name="T47" fmla="*/ 10 h 106"/>
                <a:gd name="T48" fmla="*/ 29 w 29"/>
                <a:gd name="T49" fmla="*/ 10 h 106"/>
                <a:gd name="T50" fmla="*/ 29 w 29"/>
                <a:gd name="T51" fmla="*/ 0 h 106"/>
                <a:gd name="T52" fmla="*/ 19 w 29"/>
                <a:gd name="T53" fmla="*/ 0 h 106"/>
                <a:gd name="T54" fmla="*/ 19 w 29"/>
                <a:gd name="T55" fmla="*/ 0 h 106"/>
                <a:gd name="T56" fmla="*/ 19 w 29"/>
                <a:gd name="T57" fmla="*/ 0 h 106"/>
                <a:gd name="T58" fmla="*/ 19 w 29"/>
                <a:gd name="T59" fmla="*/ 0 h 106"/>
                <a:gd name="T60" fmla="*/ 19 w 29"/>
                <a:gd name="T61" fmla="*/ 0 h 106"/>
                <a:gd name="T62" fmla="*/ 19 w 29"/>
                <a:gd name="T63" fmla="*/ 0 h 106"/>
                <a:gd name="T64" fmla="*/ 9 w 29"/>
                <a:gd name="T65" fmla="*/ 0 h 106"/>
                <a:gd name="T66" fmla="*/ 9 w 29"/>
                <a:gd name="T67" fmla="*/ 0 h 106"/>
                <a:gd name="T68" fmla="*/ 9 w 29"/>
                <a:gd name="T69" fmla="*/ 10 h 106"/>
                <a:gd name="T70" fmla="*/ 9 w 29"/>
                <a:gd name="T71" fmla="*/ 10 h 106"/>
                <a:gd name="T72" fmla="*/ 9 w 29"/>
                <a:gd name="T73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106">
                  <a:moveTo>
                    <a:pt x="9" y="10"/>
                  </a:moveTo>
                  <a:lnTo>
                    <a:pt x="9" y="10"/>
                  </a:lnTo>
                  <a:lnTo>
                    <a:pt x="0" y="5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19" y="5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2" name="Freeform 298"/>
            <p:cNvSpPr>
              <a:spLocks/>
            </p:cNvSpPr>
            <p:nvPr/>
          </p:nvSpPr>
          <p:spPr bwMode="auto">
            <a:xfrm>
              <a:off x="1498" y="3398"/>
              <a:ext cx="144" cy="154"/>
            </a:xfrm>
            <a:custGeom>
              <a:avLst/>
              <a:gdLst>
                <a:gd name="T0" fmla="*/ 144 w 144"/>
                <a:gd name="T1" fmla="*/ 77 h 154"/>
                <a:gd name="T2" fmla="*/ 124 w 144"/>
                <a:gd name="T3" fmla="*/ 96 h 154"/>
                <a:gd name="T4" fmla="*/ 105 w 144"/>
                <a:gd name="T5" fmla="*/ 106 h 154"/>
                <a:gd name="T6" fmla="*/ 86 w 144"/>
                <a:gd name="T7" fmla="*/ 115 h 154"/>
                <a:gd name="T8" fmla="*/ 76 w 144"/>
                <a:gd name="T9" fmla="*/ 125 h 154"/>
                <a:gd name="T10" fmla="*/ 57 w 144"/>
                <a:gd name="T11" fmla="*/ 134 h 154"/>
                <a:gd name="T12" fmla="*/ 48 w 144"/>
                <a:gd name="T13" fmla="*/ 144 h 154"/>
                <a:gd name="T14" fmla="*/ 28 w 144"/>
                <a:gd name="T15" fmla="*/ 134 h 154"/>
                <a:gd name="T16" fmla="*/ 19 w 144"/>
                <a:gd name="T17" fmla="*/ 125 h 154"/>
                <a:gd name="T18" fmla="*/ 9 w 144"/>
                <a:gd name="T19" fmla="*/ 115 h 154"/>
                <a:gd name="T20" fmla="*/ 9 w 144"/>
                <a:gd name="T21" fmla="*/ 106 h 154"/>
                <a:gd name="T22" fmla="*/ 9 w 144"/>
                <a:gd name="T23" fmla="*/ 96 h 154"/>
                <a:gd name="T24" fmla="*/ 9 w 144"/>
                <a:gd name="T25" fmla="*/ 86 h 154"/>
                <a:gd name="T26" fmla="*/ 9 w 144"/>
                <a:gd name="T27" fmla="*/ 77 h 154"/>
                <a:gd name="T28" fmla="*/ 9 w 144"/>
                <a:gd name="T29" fmla="*/ 77 h 154"/>
                <a:gd name="T30" fmla="*/ 19 w 144"/>
                <a:gd name="T31" fmla="*/ 58 h 154"/>
                <a:gd name="T32" fmla="*/ 28 w 144"/>
                <a:gd name="T33" fmla="*/ 48 h 154"/>
                <a:gd name="T34" fmla="*/ 38 w 144"/>
                <a:gd name="T35" fmla="*/ 29 h 154"/>
                <a:gd name="T36" fmla="*/ 96 w 144"/>
                <a:gd name="T37" fmla="*/ 10 h 154"/>
                <a:gd name="T38" fmla="*/ 105 w 144"/>
                <a:gd name="T39" fmla="*/ 0 h 154"/>
                <a:gd name="T40" fmla="*/ 105 w 144"/>
                <a:gd name="T41" fmla="*/ 0 h 154"/>
                <a:gd name="T42" fmla="*/ 96 w 144"/>
                <a:gd name="T43" fmla="*/ 0 h 154"/>
                <a:gd name="T44" fmla="*/ 96 w 144"/>
                <a:gd name="T45" fmla="*/ 0 h 154"/>
                <a:gd name="T46" fmla="*/ 96 w 144"/>
                <a:gd name="T47" fmla="*/ 0 h 154"/>
                <a:gd name="T48" fmla="*/ 38 w 144"/>
                <a:gd name="T49" fmla="*/ 29 h 154"/>
                <a:gd name="T50" fmla="*/ 28 w 144"/>
                <a:gd name="T51" fmla="*/ 29 h 154"/>
                <a:gd name="T52" fmla="*/ 19 w 144"/>
                <a:gd name="T53" fmla="*/ 38 h 154"/>
                <a:gd name="T54" fmla="*/ 9 w 144"/>
                <a:gd name="T55" fmla="*/ 58 h 154"/>
                <a:gd name="T56" fmla="*/ 9 w 144"/>
                <a:gd name="T57" fmla="*/ 67 h 154"/>
                <a:gd name="T58" fmla="*/ 0 w 144"/>
                <a:gd name="T59" fmla="*/ 77 h 154"/>
                <a:gd name="T60" fmla="*/ 0 w 144"/>
                <a:gd name="T61" fmla="*/ 86 h 154"/>
                <a:gd name="T62" fmla="*/ 0 w 144"/>
                <a:gd name="T63" fmla="*/ 96 h 154"/>
                <a:gd name="T64" fmla="*/ 0 w 144"/>
                <a:gd name="T65" fmla="*/ 106 h 154"/>
                <a:gd name="T66" fmla="*/ 0 w 144"/>
                <a:gd name="T67" fmla="*/ 115 h 154"/>
                <a:gd name="T68" fmla="*/ 9 w 144"/>
                <a:gd name="T69" fmla="*/ 115 h 154"/>
                <a:gd name="T70" fmla="*/ 9 w 144"/>
                <a:gd name="T71" fmla="*/ 125 h 154"/>
                <a:gd name="T72" fmla="*/ 19 w 144"/>
                <a:gd name="T73" fmla="*/ 134 h 154"/>
                <a:gd name="T74" fmla="*/ 28 w 144"/>
                <a:gd name="T75" fmla="*/ 154 h 154"/>
                <a:gd name="T76" fmla="*/ 48 w 144"/>
                <a:gd name="T77" fmla="*/ 144 h 154"/>
                <a:gd name="T78" fmla="*/ 76 w 144"/>
                <a:gd name="T79" fmla="*/ 134 h 154"/>
                <a:gd name="T80" fmla="*/ 86 w 144"/>
                <a:gd name="T81" fmla="*/ 125 h 154"/>
                <a:gd name="T82" fmla="*/ 105 w 144"/>
                <a:gd name="T83" fmla="*/ 115 h 154"/>
                <a:gd name="T84" fmla="*/ 115 w 144"/>
                <a:gd name="T85" fmla="*/ 106 h 154"/>
                <a:gd name="T86" fmla="*/ 134 w 144"/>
                <a:gd name="T87" fmla="*/ 96 h 154"/>
                <a:gd name="T88" fmla="*/ 144 w 144"/>
                <a:gd name="T89" fmla="*/ 77 h 154"/>
                <a:gd name="T90" fmla="*/ 144 w 144"/>
                <a:gd name="T91" fmla="*/ 77 h 154"/>
                <a:gd name="T92" fmla="*/ 144 w 144"/>
                <a:gd name="T93" fmla="*/ 77 h 154"/>
                <a:gd name="T94" fmla="*/ 144 w 144"/>
                <a:gd name="T95" fmla="*/ 77 h 154"/>
                <a:gd name="T96" fmla="*/ 144 w 144"/>
                <a:gd name="T97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154">
                  <a:moveTo>
                    <a:pt x="144" y="77"/>
                  </a:moveTo>
                  <a:lnTo>
                    <a:pt x="144" y="77"/>
                  </a:lnTo>
                  <a:lnTo>
                    <a:pt x="124" y="86"/>
                  </a:lnTo>
                  <a:lnTo>
                    <a:pt x="124" y="96"/>
                  </a:lnTo>
                  <a:lnTo>
                    <a:pt x="115" y="96"/>
                  </a:lnTo>
                  <a:lnTo>
                    <a:pt x="105" y="106"/>
                  </a:lnTo>
                  <a:lnTo>
                    <a:pt x="96" y="115"/>
                  </a:lnTo>
                  <a:lnTo>
                    <a:pt x="86" y="115"/>
                  </a:lnTo>
                  <a:lnTo>
                    <a:pt x="76" y="125"/>
                  </a:lnTo>
                  <a:lnTo>
                    <a:pt x="76" y="125"/>
                  </a:lnTo>
                  <a:lnTo>
                    <a:pt x="67" y="134"/>
                  </a:lnTo>
                  <a:lnTo>
                    <a:pt x="57" y="134"/>
                  </a:lnTo>
                  <a:lnTo>
                    <a:pt x="48" y="134"/>
                  </a:lnTo>
                  <a:lnTo>
                    <a:pt x="48" y="144"/>
                  </a:lnTo>
                  <a:lnTo>
                    <a:pt x="38" y="144"/>
                  </a:lnTo>
                  <a:lnTo>
                    <a:pt x="28" y="13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19" y="115"/>
                  </a:lnTo>
                  <a:lnTo>
                    <a:pt x="9" y="115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67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38" y="29"/>
                  </a:lnTo>
                  <a:lnTo>
                    <a:pt x="48" y="29"/>
                  </a:lnTo>
                  <a:lnTo>
                    <a:pt x="96" y="1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48" y="19"/>
                  </a:lnTo>
                  <a:lnTo>
                    <a:pt x="3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9" y="4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7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28" y="144"/>
                  </a:lnTo>
                  <a:lnTo>
                    <a:pt x="28" y="154"/>
                  </a:lnTo>
                  <a:lnTo>
                    <a:pt x="38" y="144"/>
                  </a:lnTo>
                  <a:lnTo>
                    <a:pt x="48" y="144"/>
                  </a:lnTo>
                  <a:lnTo>
                    <a:pt x="67" y="134"/>
                  </a:lnTo>
                  <a:lnTo>
                    <a:pt x="76" y="134"/>
                  </a:lnTo>
                  <a:lnTo>
                    <a:pt x="76" y="134"/>
                  </a:lnTo>
                  <a:lnTo>
                    <a:pt x="86" y="125"/>
                  </a:lnTo>
                  <a:lnTo>
                    <a:pt x="96" y="125"/>
                  </a:lnTo>
                  <a:lnTo>
                    <a:pt x="105" y="115"/>
                  </a:lnTo>
                  <a:lnTo>
                    <a:pt x="105" y="115"/>
                  </a:lnTo>
                  <a:lnTo>
                    <a:pt x="115" y="106"/>
                  </a:lnTo>
                  <a:lnTo>
                    <a:pt x="124" y="96"/>
                  </a:lnTo>
                  <a:lnTo>
                    <a:pt x="134" y="96"/>
                  </a:lnTo>
                  <a:lnTo>
                    <a:pt x="134" y="86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4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3" name="Freeform 299"/>
            <p:cNvSpPr>
              <a:spLocks/>
            </p:cNvSpPr>
            <p:nvPr/>
          </p:nvSpPr>
          <p:spPr bwMode="auto">
            <a:xfrm>
              <a:off x="1459" y="3235"/>
              <a:ext cx="135" cy="115"/>
            </a:xfrm>
            <a:custGeom>
              <a:avLst/>
              <a:gdLst>
                <a:gd name="T0" fmla="*/ 125 w 135"/>
                <a:gd name="T1" fmla="*/ 77 h 115"/>
                <a:gd name="T2" fmla="*/ 115 w 135"/>
                <a:gd name="T3" fmla="*/ 77 h 115"/>
                <a:gd name="T4" fmla="*/ 106 w 135"/>
                <a:gd name="T5" fmla="*/ 86 h 115"/>
                <a:gd name="T6" fmla="*/ 87 w 135"/>
                <a:gd name="T7" fmla="*/ 96 h 115"/>
                <a:gd name="T8" fmla="*/ 77 w 135"/>
                <a:gd name="T9" fmla="*/ 96 h 115"/>
                <a:gd name="T10" fmla="*/ 67 w 135"/>
                <a:gd name="T11" fmla="*/ 96 h 115"/>
                <a:gd name="T12" fmla="*/ 58 w 135"/>
                <a:gd name="T13" fmla="*/ 105 h 115"/>
                <a:gd name="T14" fmla="*/ 48 w 135"/>
                <a:gd name="T15" fmla="*/ 105 h 115"/>
                <a:gd name="T16" fmla="*/ 39 w 135"/>
                <a:gd name="T17" fmla="*/ 105 h 115"/>
                <a:gd name="T18" fmla="*/ 29 w 135"/>
                <a:gd name="T19" fmla="*/ 105 h 115"/>
                <a:gd name="T20" fmla="*/ 29 w 135"/>
                <a:gd name="T21" fmla="*/ 96 h 115"/>
                <a:gd name="T22" fmla="*/ 19 w 135"/>
                <a:gd name="T23" fmla="*/ 96 h 115"/>
                <a:gd name="T24" fmla="*/ 10 w 135"/>
                <a:gd name="T25" fmla="*/ 86 h 115"/>
                <a:gd name="T26" fmla="*/ 10 w 135"/>
                <a:gd name="T27" fmla="*/ 86 h 115"/>
                <a:gd name="T28" fmla="*/ 10 w 135"/>
                <a:gd name="T29" fmla="*/ 77 h 115"/>
                <a:gd name="T30" fmla="*/ 10 w 135"/>
                <a:gd name="T31" fmla="*/ 77 h 115"/>
                <a:gd name="T32" fmla="*/ 10 w 135"/>
                <a:gd name="T33" fmla="*/ 67 h 115"/>
                <a:gd name="T34" fmla="*/ 19 w 135"/>
                <a:gd name="T35" fmla="*/ 57 h 115"/>
                <a:gd name="T36" fmla="*/ 19 w 135"/>
                <a:gd name="T37" fmla="*/ 38 h 115"/>
                <a:gd name="T38" fmla="*/ 29 w 135"/>
                <a:gd name="T39" fmla="*/ 38 h 115"/>
                <a:gd name="T40" fmla="*/ 39 w 135"/>
                <a:gd name="T41" fmla="*/ 29 h 115"/>
                <a:gd name="T42" fmla="*/ 48 w 135"/>
                <a:gd name="T43" fmla="*/ 19 h 115"/>
                <a:gd name="T44" fmla="*/ 67 w 135"/>
                <a:gd name="T45" fmla="*/ 19 h 115"/>
                <a:gd name="T46" fmla="*/ 77 w 135"/>
                <a:gd name="T47" fmla="*/ 19 h 115"/>
                <a:gd name="T48" fmla="*/ 87 w 135"/>
                <a:gd name="T49" fmla="*/ 9 h 115"/>
                <a:gd name="T50" fmla="*/ 106 w 135"/>
                <a:gd name="T51" fmla="*/ 9 h 115"/>
                <a:gd name="T52" fmla="*/ 125 w 135"/>
                <a:gd name="T53" fmla="*/ 9 h 115"/>
                <a:gd name="T54" fmla="*/ 125 w 135"/>
                <a:gd name="T55" fmla="*/ 9 h 115"/>
                <a:gd name="T56" fmla="*/ 125 w 135"/>
                <a:gd name="T57" fmla="*/ 9 h 115"/>
                <a:gd name="T58" fmla="*/ 125 w 135"/>
                <a:gd name="T59" fmla="*/ 0 h 115"/>
                <a:gd name="T60" fmla="*/ 125 w 135"/>
                <a:gd name="T61" fmla="*/ 0 h 115"/>
                <a:gd name="T62" fmla="*/ 96 w 135"/>
                <a:gd name="T63" fmla="*/ 9 h 115"/>
                <a:gd name="T64" fmla="*/ 77 w 135"/>
                <a:gd name="T65" fmla="*/ 9 h 115"/>
                <a:gd name="T66" fmla="*/ 58 w 135"/>
                <a:gd name="T67" fmla="*/ 9 h 115"/>
                <a:gd name="T68" fmla="*/ 48 w 135"/>
                <a:gd name="T69" fmla="*/ 19 h 115"/>
                <a:gd name="T70" fmla="*/ 29 w 135"/>
                <a:gd name="T71" fmla="*/ 19 h 115"/>
                <a:gd name="T72" fmla="*/ 19 w 135"/>
                <a:gd name="T73" fmla="*/ 29 h 115"/>
                <a:gd name="T74" fmla="*/ 10 w 135"/>
                <a:gd name="T75" fmla="*/ 38 h 115"/>
                <a:gd name="T76" fmla="*/ 0 w 135"/>
                <a:gd name="T77" fmla="*/ 57 h 115"/>
                <a:gd name="T78" fmla="*/ 0 w 135"/>
                <a:gd name="T79" fmla="*/ 67 h 115"/>
                <a:gd name="T80" fmla="*/ 0 w 135"/>
                <a:gd name="T81" fmla="*/ 77 h 115"/>
                <a:gd name="T82" fmla="*/ 0 w 135"/>
                <a:gd name="T83" fmla="*/ 86 h 115"/>
                <a:gd name="T84" fmla="*/ 0 w 135"/>
                <a:gd name="T85" fmla="*/ 96 h 115"/>
                <a:gd name="T86" fmla="*/ 10 w 135"/>
                <a:gd name="T87" fmla="*/ 96 h 115"/>
                <a:gd name="T88" fmla="*/ 10 w 135"/>
                <a:gd name="T89" fmla="*/ 105 h 115"/>
                <a:gd name="T90" fmla="*/ 19 w 135"/>
                <a:gd name="T91" fmla="*/ 105 h 115"/>
                <a:gd name="T92" fmla="*/ 29 w 135"/>
                <a:gd name="T93" fmla="*/ 105 h 115"/>
                <a:gd name="T94" fmla="*/ 39 w 135"/>
                <a:gd name="T95" fmla="*/ 115 h 115"/>
                <a:gd name="T96" fmla="*/ 48 w 135"/>
                <a:gd name="T97" fmla="*/ 115 h 115"/>
                <a:gd name="T98" fmla="*/ 58 w 135"/>
                <a:gd name="T99" fmla="*/ 105 h 115"/>
                <a:gd name="T100" fmla="*/ 77 w 135"/>
                <a:gd name="T101" fmla="*/ 105 h 115"/>
                <a:gd name="T102" fmla="*/ 87 w 135"/>
                <a:gd name="T103" fmla="*/ 105 h 115"/>
                <a:gd name="T104" fmla="*/ 106 w 135"/>
                <a:gd name="T105" fmla="*/ 96 h 115"/>
                <a:gd name="T106" fmla="*/ 115 w 135"/>
                <a:gd name="T107" fmla="*/ 86 h 115"/>
                <a:gd name="T108" fmla="*/ 135 w 135"/>
                <a:gd name="T109" fmla="*/ 77 h 115"/>
                <a:gd name="T110" fmla="*/ 135 w 135"/>
                <a:gd name="T111" fmla="*/ 77 h 115"/>
                <a:gd name="T112" fmla="*/ 135 w 135"/>
                <a:gd name="T113" fmla="*/ 77 h 115"/>
                <a:gd name="T114" fmla="*/ 135 w 135"/>
                <a:gd name="T115" fmla="*/ 77 h 115"/>
                <a:gd name="T116" fmla="*/ 135 w 135"/>
                <a:gd name="T117" fmla="*/ 67 h 115"/>
                <a:gd name="T118" fmla="*/ 125 w 135"/>
                <a:gd name="T119" fmla="*/ 7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" h="115">
                  <a:moveTo>
                    <a:pt x="125" y="77"/>
                  </a:moveTo>
                  <a:lnTo>
                    <a:pt x="125" y="77"/>
                  </a:lnTo>
                  <a:lnTo>
                    <a:pt x="125" y="77"/>
                  </a:lnTo>
                  <a:lnTo>
                    <a:pt x="115" y="77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96" y="86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67" y="96"/>
                  </a:lnTo>
                  <a:lnTo>
                    <a:pt x="58" y="105"/>
                  </a:lnTo>
                  <a:lnTo>
                    <a:pt x="58" y="105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29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57"/>
                  </a:lnTo>
                  <a:lnTo>
                    <a:pt x="19" y="57"/>
                  </a:lnTo>
                  <a:lnTo>
                    <a:pt x="19" y="48"/>
                  </a:lnTo>
                  <a:lnTo>
                    <a:pt x="1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8" y="29"/>
                  </a:lnTo>
                  <a:lnTo>
                    <a:pt x="48" y="19"/>
                  </a:lnTo>
                  <a:lnTo>
                    <a:pt x="58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77" y="1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6" y="9"/>
                  </a:lnTo>
                  <a:lnTo>
                    <a:pt x="106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06" y="0"/>
                  </a:lnTo>
                  <a:lnTo>
                    <a:pt x="96" y="9"/>
                  </a:lnTo>
                  <a:lnTo>
                    <a:pt x="87" y="9"/>
                  </a:lnTo>
                  <a:lnTo>
                    <a:pt x="77" y="9"/>
                  </a:lnTo>
                  <a:lnTo>
                    <a:pt x="67" y="9"/>
                  </a:lnTo>
                  <a:lnTo>
                    <a:pt x="58" y="9"/>
                  </a:lnTo>
                  <a:lnTo>
                    <a:pt x="48" y="9"/>
                  </a:lnTo>
                  <a:lnTo>
                    <a:pt x="48" y="19"/>
                  </a:lnTo>
                  <a:lnTo>
                    <a:pt x="3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19" y="29"/>
                  </a:lnTo>
                  <a:lnTo>
                    <a:pt x="10" y="29"/>
                  </a:lnTo>
                  <a:lnTo>
                    <a:pt x="10" y="38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29" y="105"/>
                  </a:lnTo>
                  <a:lnTo>
                    <a:pt x="29" y="115"/>
                  </a:lnTo>
                  <a:lnTo>
                    <a:pt x="39" y="115"/>
                  </a:lnTo>
                  <a:lnTo>
                    <a:pt x="39" y="115"/>
                  </a:lnTo>
                  <a:lnTo>
                    <a:pt x="48" y="115"/>
                  </a:lnTo>
                  <a:lnTo>
                    <a:pt x="58" y="115"/>
                  </a:lnTo>
                  <a:lnTo>
                    <a:pt x="58" y="105"/>
                  </a:lnTo>
                  <a:lnTo>
                    <a:pt x="67" y="105"/>
                  </a:lnTo>
                  <a:lnTo>
                    <a:pt x="77" y="105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96" y="96"/>
                  </a:lnTo>
                  <a:lnTo>
                    <a:pt x="106" y="96"/>
                  </a:lnTo>
                  <a:lnTo>
                    <a:pt x="115" y="96"/>
                  </a:lnTo>
                  <a:lnTo>
                    <a:pt x="115" y="86"/>
                  </a:lnTo>
                  <a:lnTo>
                    <a:pt x="125" y="86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67"/>
                  </a:lnTo>
                  <a:lnTo>
                    <a:pt x="125" y="67"/>
                  </a:lnTo>
                  <a:lnTo>
                    <a:pt x="125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4" name="Freeform 300"/>
            <p:cNvSpPr>
              <a:spLocks/>
            </p:cNvSpPr>
            <p:nvPr/>
          </p:nvSpPr>
          <p:spPr bwMode="auto">
            <a:xfrm>
              <a:off x="1488" y="3053"/>
              <a:ext cx="144" cy="124"/>
            </a:xfrm>
            <a:custGeom>
              <a:avLst/>
              <a:gdLst>
                <a:gd name="T0" fmla="*/ 125 w 144"/>
                <a:gd name="T1" fmla="*/ 86 h 124"/>
                <a:gd name="T2" fmla="*/ 115 w 144"/>
                <a:gd name="T3" fmla="*/ 95 h 124"/>
                <a:gd name="T4" fmla="*/ 96 w 144"/>
                <a:gd name="T5" fmla="*/ 105 h 124"/>
                <a:gd name="T6" fmla="*/ 86 w 144"/>
                <a:gd name="T7" fmla="*/ 115 h 124"/>
                <a:gd name="T8" fmla="*/ 77 w 144"/>
                <a:gd name="T9" fmla="*/ 115 h 124"/>
                <a:gd name="T10" fmla="*/ 58 w 144"/>
                <a:gd name="T11" fmla="*/ 115 h 124"/>
                <a:gd name="T12" fmla="*/ 48 w 144"/>
                <a:gd name="T13" fmla="*/ 105 h 124"/>
                <a:gd name="T14" fmla="*/ 38 w 144"/>
                <a:gd name="T15" fmla="*/ 95 h 124"/>
                <a:gd name="T16" fmla="*/ 19 w 144"/>
                <a:gd name="T17" fmla="*/ 86 h 124"/>
                <a:gd name="T18" fmla="*/ 10 w 144"/>
                <a:gd name="T19" fmla="*/ 76 h 124"/>
                <a:gd name="T20" fmla="*/ 19 w 144"/>
                <a:gd name="T21" fmla="*/ 48 h 124"/>
                <a:gd name="T22" fmla="*/ 29 w 144"/>
                <a:gd name="T23" fmla="*/ 28 h 124"/>
                <a:gd name="T24" fmla="*/ 38 w 144"/>
                <a:gd name="T25" fmla="*/ 19 h 124"/>
                <a:gd name="T26" fmla="*/ 48 w 144"/>
                <a:gd name="T27" fmla="*/ 9 h 124"/>
                <a:gd name="T28" fmla="*/ 58 w 144"/>
                <a:gd name="T29" fmla="*/ 9 h 124"/>
                <a:gd name="T30" fmla="*/ 67 w 144"/>
                <a:gd name="T31" fmla="*/ 9 h 124"/>
                <a:gd name="T32" fmla="*/ 86 w 144"/>
                <a:gd name="T33" fmla="*/ 9 h 124"/>
                <a:gd name="T34" fmla="*/ 115 w 144"/>
                <a:gd name="T35" fmla="*/ 9 h 124"/>
                <a:gd name="T36" fmla="*/ 115 w 144"/>
                <a:gd name="T37" fmla="*/ 9 h 124"/>
                <a:gd name="T38" fmla="*/ 115 w 144"/>
                <a:gd name="T39" fmla="*/ 0 h 124"/>
                <a:gd name="T40" fmla="*/ 115 w 144"/>
                <a:gd name="T41" fmla="*/ 0 h 124"/>
                <a:gd name="T42" fmla="*/ 77 w 144"/>
                <a:gd name="T43" fmla="*/ 0 h 124"/>
                <a:gd name="T44" fmla="*/ 67 w 144"/>
                <a:gd name="T45" fmla="*/ 0 h 124"/>
                <a:gd name="T46" fmla="*/ 48 w 144"/>
                <a:gd name="T47" fmla="*/ 0 h 124"/>
                <a:gd name="T48" fmla="*/ 38 w 144"/>
                <a:gd name="T49" fmla="*/ 9 h 124"/>
                <a:gd name="T50" fmla="*/ 29 w 144"/>
                <a:gd name="T51" fmla="*/ 19 h 124"/>
                <a:gd name="T52" fmla="*/ 19 w 144"/>
                <a:gd name="T53" fmla="*/ 28 h 124"/>
                <a:gd name="T54" fmla="*/ 10 w 144"/>
                <a:gd name="T55" fmla="*/ 38 h 124"/>
                <a:gd name="T56" fmla="*/ 0 w 144"/>
                <a:gd name="T57" fmla="*/ 67 h 124"/>
                <a:gd name="T58" fmla="*/ 10 w 144"/>
                <a:gd name="T59" fmla="*/ 86 h 124"/>
                <a:gd name="T60" fmla="*/ 19 w 144"/>
                <a:gd name="T61" fmla="*/ 95 h 124"/>
                <a:gd name="T62" fmla="*/ 29 w 144"/>
                <a:gd name="T63" fmla="*/ 105 h 124"/>
                <a:gd name="T64" fmla="*/ 38 w 144"/>
                <a:gd name="T65" fmla="*/ 115 h 124"/>
                <a:gd name="T66" fmla="*/ 48 w 144"/>
                <a:gd name="T67" fmla="*/ 124 h 124"/>
                <a:gd name="T68" fmla="*/ 67 w 144"/>
                <a:gd name="T69" fmla="*/ 124 h 124"/>
                <a:gd name="T70" fmla="*/ 77 w 144"/>
                <a:gd name="T71" fmla="*/ 124 h 124"/>
                <a:gd name="T72" fmla="*/ 96 w 144"/>
                <a:gd name="T73" fmla="*/ 115 h 124"/>
                <a:gd name="T74" fmla="*/ 115 w 144"/>
                <a:gd name="T75" fmla="*/ 105 h 124"/>
                <a:gd name="T76" fmla="*/ 134 w 144"/>
                <a:gd name="T77" fmla="*/ 95 h 124"/>
                <a:gd name="T78" fmla="*/ 144 w 144"/>
                <a:gd name="T79" fmla="*/ 86 h 124"/>
                <a:gd name="T80" fmla="*/ 144 w 144"/>
                <a:gd name="T81" fmla="*/ 76 h 124"/>
                <a:gd name="T82" fmla="*/ 144 w 144"/>
                <a:gd name="T83" fmla="*/ 76 h 124"/>
                <a:gd name="T84" fmla="*/ 134 w 144"/>
                <a:gd name="T85" fmla="*/ 7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4">
                  <a:moveTo>
                    <a:pt x="134" y="76"/>
                  </a:moveTo>
                  <a:lnTo>
                    <a:pt x="134" y="76"/>
                  </a:lnTo>
                  <a:lnTo>
                    <a:pt x="125" y="86"/>
                  </a:lnTo>
                  <a:lnTo>
                    <a:pt x="125" y="86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06" y="105"/>
                  </a:lnTo>
                  <a:lnTo>
                    <a:pt x="96" y="105"/>
                  </a:lnTo>
                  <a:lnTo>
                    <a:pt x="96" y="105"/>
                  </a:lnTo>
                  <a:lnTo>
                    <a:pt x="86" y="105"/>
                  </a:lnTo>
                  <a:lnTo>
                    <a:pt x="86" y="115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58" y="115"/>
                  </a:lnTo>
                  <a:lnTo>
                    <a:pt x="58" y="105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38" y="95"/>
                  </a:lnTo>
                  <a:lnTo>
                    <a:pt x="29" y="95"/>
                  </a:lnTo>
                  <a:lnTo>
                    <a:pt x="2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76"/>
                  </a:lnTo>
                  <a:lnTo>
                    <a:pt x="10" y="76"/>
                  </a:lnTo>
                  <a:lnTo>
                    <a:pt x="19" y="57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38"/>
                  </a:lnTo>
                  <a:lnTo>
                    <a:pt x="29" y="38"/>
                  </a:lnTo>
                  <a:lnTo>
                    <a:pt x="29" y="2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106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86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2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48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95"/>
                  </a:lnTo>
                  <a:lnTo>
                    <a:pt x="19" y="95"/>
                  </a:lnTo>
                  <a:lnTo>
                    <a:pt x="1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48" y="115"/>
                  </a:lnTo>
                  <a:lnTo>
                    <a:pt x="48" y="124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86" y="124"/>
                  </a:lnTo>
                  <a:lnTo>
                    <a:pt x="86" y="115"/>
                  </a:lnTo>
                  <a:lnTo>
                    <a:pt x="96" y="115"/>
                  </a:lnTo>
                  <a:lnTo>
                    <a:pt x="106" y="115"/>
                  </a:lnTo>
                  <a:lnTo>
                    <a:pt x="106" y="105"/>
                  </a:lnTo>
                  <a:lnTo>
                    <a:pt x="115" y="105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34" y="95"/>
                  </a:lnTo>
                  <a:lnTo>
                    <a:pt x="134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4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5" name="Freeform 301"/>
            <p:cNvSpPr>
              <a:spLocks/>
            </p:cNvSpPr>
            <p:nvPr/>
          </p:nvSpPr>
          <p:spPr bwMode="auto">
            <a:xfrm>
              <a:off x="1190" y="3532"/>
              <a:ext cx="423" cy="173"/>
            </a:xfrm>
            <a:custGeom>
              <a:avLst/>
              <a:gdLst>
                <a:gd name="T0" fmla="*/ 404 w 423"/>
                <a:gd name="T1" fmla="*/ 29 h 173"/>
                <a:gd name="T2" fmla="*/ 404 w 423"/>
                <a:gd name="T3" fmla="*/ 39 h 173"/>
                <a:gd name="T4" fmla="*/ 413 w 423"/>
                <a:gd name="T5" fmla="*/ 58 h 173"/>
                <a:gd name="T6" fmla="*/ 413 w 423"/>
                <a:gd name="T7" fmla="*/ 68 h 173"/>
                <a:gd name="T8" fmla="*/ 404 w 423"/>
                <a:gd name="T9" fmla="*/ 77 h 173"/>
                <a:gd name="T10" fmla="*/ 404 w 423"/>
                <a:gd name="T11" fmla="*/ 96 h 173"/>
                <a:gd name="T12" fmla="*/ 394 w 423"/>
                <a:gd name="T13" fmla="*/ 106 h 173"/>
                <a:gd name="T14" fmla="*/ 375 w 423"/>
                <a:gd name="T15" fmla="*/ 116 h 173"/>
                <a:gd name="T16" fmla="*/ 356 w 423"/>
                <a:gd name="T17" fmla="*/ 125 h 173"/>
                <a:gd name="T18" fmla="*/ 336 w 423"/>
                <a:gd name="T19" fmla="*/ 135 h 173"/>
                <a:gd name="T20" fmla="*/ 298 w 423"/>
                <a:gd name="T21" fmla="*/ 144 h 173"/>
                <a:gd name="T22" fmla="*/ 231 w 423"/>
                <a:gd name="T23" fmla="*/ 154 h 173"/>
                <a:gd name="T24" fmla="*/ 212 w 423"/>
                <a:gd name="T25" fmla="*/ 154 h 173"/>
                <a:gd name="T26" fmla="*/ 192 w 423"/>
                <a:gd name="T27" fmla="*/ 144 h 173"/>
                <a:gd name="T28" fmla="*/ 173 w 423"/>
                <a:gd name="T29" fmla="*/ 135 h 173"/>
                <a:gd name="T30" fmla="*/ 144 w 423"/>
                <a:gd name="T31" fmla="*/ 116 h 173"/>
                <a:gd name="T32" fmla="*/ 96 w 423"/>
                <a:gd name="T33" fmla="*/ 77 h 173"/>
                <a:gd name="T34" fmla="*/ 58 w 423"/>
                <a:gd name="T35" fmla="*/ 39 h 173"/>
                <a:gd name="T36" fmla="*/ 29 w 423"/>
                <a:gd name="T37" fmla="*/ 20 h 173"/>
                <a:gd name="T38" fmla="*/ 20 w 423"/>
                <a:gd name="T39" fmla="*/ 0 h 173"/>
                <a:gd name="T40" fmla="*/ 10 w 423"/>
                <a:gd name="T41" fmla="*/ 0 h 173"/>
                <a:gd name="T42" fmla="*/ 10 w 423"/>
                <a:gd name="T43" fmla="*/ 0 h 173"/>
                <a:gd name="T44" fmla="*/ 0 w 423"/>
                <a:gd name="T45" fmla="*/ 0 h 173"/>
                <a:gd name="T46" fmla="*/ 0 w 423"/>
                <a:gd name="T47" fmla="*/ 10 h 173"/>
                <a:gd name="T48" fmla="*/ 0 w 423"/>
                <a:gd name="T49" fmla="*/ 10 h 173"/>
                <a:gd name="T50" fmla="*/ 20 w 423"/>
                <a:gd name="T51" fmla="*/ 39 h 173"/>
                <a:gd name="T52" fmla="*/ 48 w 423"/>
                <a:gd name="T53" fmla="*/ 58 h 173"/>
                <a:gd name="T54" fmla="*/ 77 w 423"/>
                <a:gd name="T55" fmla="*/ 77 h 173"/>
                <a:gd name="T56" fmla="*/ 135 w 423"/>
                <a:gd name="T57" fmla="*/ 125 h 173"/>
                <a:gd name="T58" fmla="*/ 164 w 423"/>
                <a:gd name="T59" fmla="*/ 144 h 173"/>
                <a:gd name="T60" fmla="*/ 183 w 423"/>
                <a:gd name="T61" fmla="*/ 164 h 173"/>
                <a:gd name="T62" fmla="*/ 202 w 423"/>
                <a:gd name="T63" fmla="*/ 164 h 173"/>
                <a:gd name="T64" fmla="*/ 212 w 423"/>
                <a:gd name="T65" fmla="*/ 173 h 173"/>
                <a:gd name="T66" fmla="*/ 250 w 423"/>
                <a:gd name="T67" fmla="*/ 173 h 173"/>
                <a:gd name="T68" fmla="*/ 298 w 423"/>
                <a:gd name="T69" fmla="*/ 164 h 173"/>
                <a:gd name="T70" fmla="*/ 346 w 423"/>
                <a:gd name="T71" fmla="*/ 144 h 173"/>
                <a:gd name="T72" fmla="*/ 375 w 423"/>
                <a:gd name="T73" fmla="*/ 135 h 173"/>
                <a:gd name="T74" fmla="*/ 394 w 423"/>
                <a:gd name="T75" fmla="*/ 125 h 173"/>
                <a:gd name="T76" fmla="*/ 404 w 423"/>
                <a:gd name="T77" fmla="*/ 106 h 173"/>
                <a:gd name="T78" fmla="*/ 413 w 423"/>
                <a:gd name="T79" fmla="*/ 106 h 173"/>
                <a:gd name="T80" fmla="*/ 423 w 423"/>
                <a:gd name="T81" fmla="*/ 87 h 173"/>
                <a:gd name="T82" fmla="*/ 423 w 423"/>
                <a:gd name="T83" fmla="*/ 77 h 173"/>
                <a:gd name="T84" fmla="*/ 423 w 423"/>
                <a:gd name="T85" fmla="*/ 68 h 173"/>
                <a:gd name="T86" fmla="*/ 423 w 423"/>
                <a:gd name="T87" fmla="*/ 48 h 173"/>
                <a:gd name="T88" fmla="*/ 423 w 423"/>
                <a:gd name="T89" fmla="*/ 39 h 173"/>
                <a:gd name="T90" fmla="*/ 413 w 423"/>
                <a:gd name="T91" fmla="*/ 29 h 173"/>
                <a:gd name="T92" fmla="*/ 413 w 423"/>
                <a:gd name="T93" fmla="*/ 10 h 173"/>
                <a:gd name="T94" fmla="*/ 404 w 423"/>
                <a:gd name="T95" fmla="*/ 10 h 173"/>
                <a:gd name="T96" fmla="*/ 404 w 423"/>
                <a:gd name="T97" fmla="*/ 10 h 173"/>
                <a:gd name="T98" fmla="*/ 404 w 423"/>
                <a:gd name="T99" fmla="*/ 20 h 173"/>
                <a:gd name="T100" fmla="*/ 394 w 423"/>
                <a:gd name="T101" fmla="*/ 2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3" h="173">
                  <a:moveTo>
                    <a:pt x="404" y="20"/>
                  </a:moveTo>
                  <a:lnTo>
                    <a:pt x="404" y="20"/>
                  </a:lnTo>
                  <a:lnTo>
                    <a:pt x="404" y="29"/>
                  </a:lnTo>
                  <a:lnTo>
                    <a:pt x="404" y="29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13" y="48"/>
                  </a:lnTo>
                  <a:lnTo>
                    <a:pt x="413" y="58"/>
                  </a:lnTo>
                  <a:lnTo>
                    <a:pt x="413" y="58"/>
                  </a:lnTo>
                  <a:lnTo>
                    <a:pt x="413" y="68"/>
                  </a:lnTo>
                  <a:lnTo>
                    <a:pt x="413" y="68"/>
                  </a:lnTo>
                  <a:lnTo>
                    <a:pt x="413" y="68"/>
                  </a:lnTo>
                  <a:lnTo>
                    <a:pt x="413" y="77"/>
                  </a:lnTo>
                  <a:lnTo>
                    <a:pt x="404" y="77"/>
                  </a:lnTo>
                  <a:lnTo>
                    <a:pt x="404" y="77"/>
                  </a:lnTo>
                  <a:lnTo>
                    <a:pt x="404" y="87"/>
                  </a:lnTo>
                  <a:lnTo>
                    <a:pt x="404" y="96"/>
                  </a:lnTo>
                  <a:lnTo>
                    <a:pt x="404" y="96"/>
                  </a:lnTo>
                  <a:lnTo>
                    <a:pt x="394" y="96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4" y="106"/>
                  </a:lnTo>
                  <a:lnTo>
                    <a:pt x="375" y="116"/>
                  </a:lnTo>
                  <a:lnTo>
                    <a:pt x="375" y="116"/>
                  </a:lnTo>
                  <a:lnTo>
                    <a:pt x="365" y="125"/>
                  </a:lnTo>
                  <a:lnTo>
                    <a:pt x="356" y="125"/>
                  </a:lnTo>
                  <a:lnTo>
                    <a:pt x="356" y="125"/>
                  </a:lnTo>
                  <a:lnTo>
                    <a:pt x="346" y="135"/>
                  </a:lnTo>
                  <a:lnTo>
                    <a:pt x="336" y="135"/>
                  </a:lnTo>
                  <a:lnTo>
                    <a:pt x="327" y="135"/>
                  </a:lnTo>
                  <a:lnTo>
                    <a:pt x="317" y="144"/>
                  </a:lnTo>
                  <a:lnTo>
                    <a:pt x="298" y="144"/>
                  </a:lnTo>
                  <a:lnTo>
                    <a:pt x="279" y="144"/>
                  </a:lnTo>
                  <a:lnTo>
                    <a:pt x="250" y="154"/>
                  </a:lnTo>
                  <a:lnTo>
                    <a:pt x="231" y="154"/>
                  </a:lnTo>
                  <a:lnTo>
                    <a:pt x="231" y="154"/>
                  </a:lnTo>
                  <a:lnTo>
                    <a:pt x="221" y="154"/>
                  </a:lnTo>
                  <a:lnTo>
                    <a:pt x="212" y="154"/>
                  </a:lnTo>
                  <a:lnTo>
                    <a:pt x="202" y="154"/>
                  </a:lnTo>
                  <a:lnTo>
                    <a:pt x="20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83" y="135"/>
                  </a:lnTo>
                  <a:lnTo>
                    <a:pt x="173" y="135"/>
                  </a:lnTo>
                  <a:lnTo>
                    <a:pt x="164" y="125"/>
                  </a:lnTo>
                  <a:lnTo>
                    <a:pt x="154" y="116"/>
                  </a:lnTo>
                  <a:lnTo>
                    <a:pt x="144" y="116"/>
                  </a:lnTo>
                  <a:lnTo>
                    <a:pt x="125" y="96"/>
                  </a:lnTo>
                  <a:lnTo>
                    <a:pt x="116" y="87"/>
                  </a:lnTo>
                  <a:lnTo>
                    <a:pt x="96" y="77"/>
                  </a:lnTo>
                  <a:lnTo>
                    <a:pt x="77" y="58"/>
                  </a:lnTo>
                  <a:lnTo>
                    <a:pt x="58" y="48"/>
                  </a:lnTo>
                  <a:lnTo>
                    <a:pt x="58" y="39"/>
                  </a:lnTo>
                  <a:lnTo>
                    <a:pt x="48" y="29"/>
                  </a:lnTo>
                  <a:lnTo>
                    <a:pt x="39" y="20"/>
                  </a:lnTo>
                  <a:lnTo>
                    <a:pt x="29" y="20"/>
                  </a:lnTo>
                  <a:lnTo>
                    <a:pt x="29" y="1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20"/>
                  </a:lnTo>
                  <a:lnTo>
                    <a:pt x="20" y="29"/>
                  </a:lnTo>
                  <a:lnTo>
                    <a:pt x="20" y="39"/>
                  </a:lnTo>
                  <a:lnTo>
                    <a:pt x="29" y="48"/>
                  </a:lnTo>
                  <a:lnTo>
                    <a:pt x="39" y="48"/>
                  </a:lnTo>
                  <a:lnTo>
                    <a:pt x="48" y="58"/>
                  </a:lnTo>
                  <a:lnTo>
                    <a:pt x="58" y="68"/>
                  </a:lnTo>
                  <a:lnTo>
                    <a:pt x="68" y="77"/>
                  </a:lnTo>
                  <a:lnTo>
                    <a:pt x="77" y="77"/>
                  </a:lnTo>
                  <a:lnTo>
                    <a:pt x="77" y="87"/>
                  </a:lnTo>
                  <a:lnTo>
                    <a:pt x="96" y="106"/>
                  </a:lnTo>
                  <a:lnTo>
                    <a:pt x="135" y="125"/>
                  </a:lnTo>
                  <a:lnTo>
                    <a:pt x="144" y="135"/>
                  </a:lnTo>
                  <a:lnTo>
                    <a:pt x="154" y="144"/>
                  </a:lnTo>
                  <a:lnTo>
                    <a:pt x="164" y="144"/>
                  </a:lnTo>
                  <a:lnTo>
                    <a:pt x="173" y="154"/>
                  </a:lnTo>
                  <a:lnTo>
                    <a:pt x="183" y="164"/>
                  </a:lnTo>
                  <a:lnTo>
                    <a:pt x="183" y="164"/>
                  </a:lnTo>
                  <a:lnTo>
                    <a:pt x="192" y="164"/>
                  </a:lnTo>
                  <a:lnTo>
                    <a:pt x="192" y="164"/>
                  </a:lnTo>
                  <a:lnTo>
                    <a:pt x="202" y="164"/>
                  </a:lnTo>
                  <a:lnTo>
                    <a:pt x="202" y="173"/>
                  </a:lnTo>
                  <a:lnTo>
                    <a:pt x="212" y="173"/>
                  </a:lnTo>
                  <a:lnTo>
                    <a:pt x="212" y="173"/>
                  </a:lnTo>
                  <a:lnTo>
                    <a:pt x="221" y="173"/>
                  </a:lnTo>
                  <a:lnTo>
                    <a:pt x="240" y="173"/>
                  </a:lnTo>
                  <a:lnTo>
                    <a:pt x="250" y="173"/>
                  </a:lnTo>
                  <a:lnTo>
                    <a:pt x="269" y="173"/>
                  </a:lnTo>
                  <a:lnTo>
                    <a:pt x="288" y="164"/>
                  </a:lnTo>
                  <a:lnTo>
                    <a:pt x="298" y="164"/>
                  </a:lnTo>
                  <a:lnTo>
                    <a:pt x="317" y="154"/>
                  </a:lnTo>
                  <a:lnTo>
                    <a:pt x="336" y="154"/>
                  </a:lnTo>
                  <a:lnTo>
                    <a:pt x="346" y="144"/>
                  </a:lnTo>
                  <a:lnTo>
                    <a:pt x="356" y="144"/>
                  </a:lnTo>
                  <a:lnTo>
                    <a:pt x="365" y="144"/>
                  </a:lnTo>
                  <a:lnTo>
                    <a:pt x="375" y="135"/>
                  </a:lnTo>
                  <a:lnTo>
                    <a:pt x="375" y="135"/>
                  </a:lnTo>
                  <a:lnTo>
                    <a:pt x="384" y="125"/>
                  </a:lnTo>
                  <a:lnTo>
                    <a:pt x="394" y="125"/>
                  </a:lnTo>
                  <a:lnTo>
                    <a:pt x="394" y="116"/>
                  </a:lnTo>
                  <a:lnTo>
                    <a:pt x="404" y="11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13" y="106"/>
                  </a:lnTo>
                  <a:lnTo>
                    <a:pt x="413" y="106"/>
                  </a:lnTo>
                  <a:lnTo>
                    <a:pt x="413" y="96"/>
                  </a:lnTo>
                  <a:lnTo>
                    <a:pt x="413" y="96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77"/>
                  </a:lnTo>
                  <a:lnTo>
                    <a:pt x="423" y="77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23" y="58"/>
                  </a:lnTo>
                  <a:lnTo>
                    <a:pt x="423" y="58"/>
                  </a:lnTo>
                  <a:lnTo>
                    <a:pt x="423" y="48"/>
                  </a:lnTo>
                  <a:lnTo>
                    <a:pt x="423" y="48"/>
                  </a:lnTo>
                  <a:lnTo>
                    <a:pt x="423" y="48"/>
                  </a:lnTo>
                  <a:lnTo>
                    <a:pt x="423" y="39"/>
                  </a:lnTo>
                  <a:lnTo>
                    <a:pt x="423" y="39"/>
                  </a:lnTo>
                  <a:lnTo>
                    <a:pt x="413" y="29"/>
                  </a:lnTo>
                  <a:lnTo>
                    <a:pt x="413" y="29"/>
                  </a:lnTo>
                  <a:lnTo>
                    <a:pt x="413" y="20"/>
                  </a:lnTo>
                  <a:lnTo>
                    <a:pt x="413" y="20"/>
                  </a:lnTo>
                  <a:lnTo>
                    <a:pt x="413" y="10"/>
                  </a:lnTo>
                  <a:lnTo>
                    <a:pt x="413" y="10"/>
                  </a:lnTo>
                  <a:lnTo>
                    <a:pt x="404" y="10"/>
                  </a:lnTo>
                  <a:lnTo>
                    <a:pt x="404" y="10"/>
                  </a:lnTo>
                  <a:lnTo>
                    <a:pt x="404" y="10"/>
                  </a:lnTo>
                  <a:lnTo>
                    <a:pt x="404" y="10"/>
                  </a:lnTo>
                  <a:lnTo>
                    <a:pt x="404" y="10"/>
                  </a:lnTo>
                  <a:lnTo>
                    <a:pt x="404" y="10"/>
                  </a:lnTo>
                  <a:lnTo>
                    <a:pt x="404" y="10"/>
                  </a:lnTo>
                  <a:lnTo>
                    <a:pt x="404" y="20"/>
                  </a:lnTo>
                  <a:lnTo>
                    <a:pt x="404" y="20"/>
                  </a:lnTo>
                  <a:lnTo>
                    <a:pt x="394" y="20"/>
                  </a:lnTo>
                  <a:lnTo>
                    <a:pt x="394" y="20"/>
                  </a:lnTo>
                  <a:lnTo>
                    <a:pt x="404" y="20"/>
                  </a:lnTo>
                  <a:lnTo>
                    <a:pt x="404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6" name="Freeform 302"/>
            <p:cNvSpPr>
              <a:spLocks/>
            </p:cNvSpPr>
            <p:nvPr/>
          </p:nvSpPr>
          <p:spPr bwMode="auto">
            <a:xfrm>
              <a:off x="1498" y="3580"/>
              <a:ext cx="86" cy="68"/>
            </a:xfrm>
            <a:custGeom>
              <a:avLst/>
              <a:gdLst>
                <a:gd name="T0" fmla="*/ 86 w 86"/>
                <a:gd name="T1" fmla="*/ 39 h 68"/>
                <a:gd name="T2" fmla="*/ 67 w 86"/>
                <a:gd name="T3" fmla="*/ 48 h 68"/>
                <a:gd name="T4" fmla="*/ 57 w 86"/>
                <a:gd name="T5" fmla="*/ 48 h 68"/>
                <a:gd name="T6" fmla="*/ 38 w 86"/>
                <a:gd name="T7" fmla="*/ 58 h 68"/>
                <a:gd name="T8" fmla="*/ 28 w 86"/>
                <a:gd name="T9" fmla="*/ 58 h 68"/>
                <a:gd name="T10" fmla="*/ 9 w 86"/>
                <a:gd name="T11" fmla="*/ 58 h 68"/>
                <a:gd name="T12" fmla="*/ 9 w 86"/>
                <a:gd name="T13" fmla="*/ 48 h 68"/>
                <a:gd name="T14" fmla="*/ 9 w 86"/>
                <a:gd name="T15" fmla="*/ 29 h 68"/>
                <a:gd name="T16" fmla="*/ 9 w 86"/>
                <a:gd name="T17" fmla="*/ 20 h 68"/>
                <a:gd name="T18" fmla="*/ 19 w 86"/>
                <a:gd name="T19" fmla="*/ 10 h 68"/>
                <a:gd name="T20" fmla="*/ 19 w 86"/>
                <a:gd name="T21" fmla="*/ 10 h 68"/>
                <a:gd name="T22" fmla="*/ 19 w 86"/>
                <a:gd name="T23" fmla="*/ 0 h 68"/>
                <a:gd name="T24" fmla="*/ 19 w 86"/>
                <a:gd name="T25" fmla="*/ 0 h 68"/>
                <a:gd name="T26" fmla="*/ 9 w 86"/>
                <a:gd name="T27" fmla="*/ 0 h 68"/>
                <a:gd name="T28" fmla="*/ 9 w 86"/>
                <a:gd name="T29" fmla="*/ 0 h 68"/>
                <a:gd name="T30" fmla="*/ 0 w 86"/>
                <a:gd name="T31" fmla="*/ 0 h 68"/>
                <a:gd name="T32" fmla="*/ 0 w 86"/>
                <a:gd name="T33" fmla="*/ 0 h 68"/>
                <a:gd name="T34" fmla="*/ 0 w 86"/>
                <a:gd name="T35" fmla="*/ 10 h 68"/>
                <a:gd name="T36" fmla="*/ 0 w 86"/>
                <a:gd name="T37" fmla="*/ 20 h 68"/>
                <a:gd name="T38" fmla="*/ 0 w 86"/>
                <a:gd name="T39" fmla="*/ 29 h 68"/>
                <a:gd name="T40" fmla="*/ 0 w 86"/>
                <a:gd name="T41" fmla="*/ 39 h 68"/>
                <a:gd name="T42" fmla="*/ 0 w 86"/>
                <a:gd name="T43" fmla="*/ 58 h 68"/>
                <a:gd name="T44" fmla="*/ 9 w 86"/>
                <a:gd name="T45" fmla="*/ 68 h 68"/>
                <a:gd name="T46" fmla="*/ 28 w 86"/>
                <a:gd name="T47" fmla="*/ 68 h 68"/>
                <a:gd name="T48" fmla="*/ 38 w 86"/>
                <a:gd name="T49" fmla="*/ 68 h 68"/>
                <a:gd name="T50" fmla="*/ 57 w 86"/>
                <a:gd name="T51" fmla="*/ 58 h 68"/>
                <a:gd name="T52" fmla="*/ 67 w 86"/>
                <a:gd name="T53" fmla="*/ 58 h 68"/>
                <a:gd name="T54" fmla="*/ 86 w 86"/>
                <a:gd name="T55" fmla="*/ 58 h 68"/>
                <a:gd name="T56" fmla="*/ 86 w 86"/>
                <a:gd name="T57" fmla="*/ 48 h 68"/>
                <a:gd name="T58" fmla="*/ 86 w 86"/>
                <a:gd name="T59" fmla="*/ 48 h 68"/>
                <a:gd name="T60" fmla="*/ 86 w 86"/>
                <a:gd name="T61" fmla="*/ 48 h 68"/>
                <a:gd name="T62" fmla="*/ 86 w 86"/>
                <a:gd name="T63" fmla="*/ 39 h 68"/>
                <a:gd name="T64" fmla="*/ 86 w 86"/>
                <a:gd name="T65" fmla="*/ 39 h 68"/>
                <a:gd name="T66" fmla="*/ 86 w 86"/>
                <a:gd name="T67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68">
                  <a:moveTo>
                    <a:pt x="86" y="39"/>
                  </a:moveTo>
                  <a:lnTo>
                    <a:pt x="86" y="39"/>
                  </a:lnTo>
                  <a:lnTo>
                    <a:pt x="76" y="48"/>
                  </a:lnTo>
                  <a:lnTo>
                    <a:pt x="67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4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28" y="58"/>
                  </a:lnTo>
                  <a:lnTo>
                    <a:pt x="19" y="58"/>
                  </a:lnTo>
                  <a:lnTo>
                    <a:pt x="9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9" y="68"/>
                  </a:lnTo>
                  <a:lnTo>
                    <a:pt x="19" y="68"/>
                  </a:lnTo>
                  <a:lnTo>
                    <a:pt x="2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8" y="68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7" y="58"/>
                  </a:lnTo>
                  <a:lnTo>
                    <a:pt x="76" y="58"/>
                  </a:lnTo>
                  <a:lnTo>
                    <a:pt x="86" y="58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7" name="Freeform 303"/>
            <p:cNvSpPr>
              <a:spLocks/>
            </p:cNvSpPr>
            <p:nvPr/>
          </p:nvSpPr>
          <p:spPr bwMode="auto">
            <a:xfrm>
              <a:off x="1546" y="2688"/>
              <a:ext cx="115" cy="182"/>
            </a:xfrm>
            <a:custGeom>
              <a:avLst/>
              <a:gdLst>
                <a:gd name="T0" fmla="*/ 105 w 115"/>
                <a:gd name="T1" fmla="*/ 19 h 182"/>
                <a:gd name="T2" fmla="*/ 86 w 115"/>
                <a:gd name="T3" fmla="*/ 9 h 182"/>
                <a:gd name="T4" fmla="*/ 86 w 115"/>
                <a:gd name="T5" fmla="*/ 9 h 182"/>
                <a:gd name="T6" fmla="*/ 67 w 115"/>
                <a:gd name="T7" fmla="*/ 0 h 182"/>
                <a:gd name="T8" fmla="*/ 48 w 115"/>
                <a:gd name="T9" fmla="*/ 0 h 182"/>
                <a:gd name="T10" fmla="*/ 38 w 115"/>
                <a:gd name="T11" fmla="*/ 9 h 182"/>
                <a:gd name="T12" fmla="*/ 28 w 115"/>
                <a:gd name="T13" fmla="*/ 9 h 182"/>
                <a:gd name="T14" fmla="*/ 19 w 115"/>
                <a:gd name="T15" fmla="*/ 19 h 182"/>
                <a:gd name="T16" fmla="*/ 9 w 115"/>
                <a:gd name="T17" fmla="*/ 29 h 182"/>
                <a:gd name="T18" fmla="*/ 9 w 115"/>
                <a:gd name="T19" fmla="*/ 29 h 182"/>
                <a:gd name="T20" fmla="*/ 9 w 115"/>
                <a:gd name="T21" fmla="*/ 38 h 182"/>
                <a:gd name="T22" fmla="*/ 9 w 115"/>
                <a:gd name="T23" fmla="*/ 48 h 182"/>
                <a:gd name="T24" fmla="*/ 0 w 115"/>
                <a:gd name="T25" fmla="*/ 57 h 182"/>
                <a:gd name="T26" fmla="*/ 0 w 115"/>
                <a:gd name="T27" fmla="*/ 77 h 182"/>
                <a:gd name="T28" fmla="*/ 9 w 115"/>
                <a:gd name="T29" fmla="*/ 86 h 182"/>
                <a:gd name="T30" fmla="*/ 9 w 115"/>
                <a:gd name="T31" fmla="*/ 105 h 182"/>
                <a:gd name="T32" fmla="*/ 9 w 115"/>
                <a:gd name="T33" fmla="*/ 115 h 182"/>
                <a:gd name="T34" fmla="*/ 19 w 115"/>
                <a:gd name="T35" fmla="*/ 134 h 182"/>
                <a:gd name="T36" fmla="*/ 28 w 115"/>
                <a:gd name="T37" fmla="*/ 144 h 182"/>
                <a:gd name="T38" fmla="*/ 38 w 115"/>
                <a:gd name="T39" fmla="*/ 153 h 182"/>
                <a:gd name="T40" fmla="*/ 48 w 115"/>
                <a:gd name="T41" fmla="*/ 163 h 182"/>
                <a:gd name="T42" fmla="*/ 57 w 115"/>
                <a:gd name="T43" fmla="*/ 163 h 182"/>
                <a:gd name="T44" fmla="*/ 76 w 115"/>
                <a:gd name="T45" fmla="*/ 173 h 182"/>
                <a:gd name="T46" fmla="*/ 105 w 115"/>
                <a:gd name="T47" fmla="*/ 182 h 182"/>
                <a:gd name="T48" fmla="*/ 105 w 115"/>
                <a:gd name="T49" fmla="*/ 182 h 182"/>
                <a:gd name="T50" fmla="*/ 115 w 115"/>
                <a:gd name="T51" fmla="*/ 182 h 182"/>
                <a:gd name="T52" fmla="*/ 115 w 115"/>
                <a:gd name="T53" fmla="*/ 173 h 182"/>
                <a:gd name="T54" fmla="*/ 115 w 115"/>
                <a:gd name="T55" fmla="*/ 173 h 182"/>
                <a:gd name="T56" fmla="*/ 115 w 115"/>
                <a:gd name="T57" fmla="*/ 173 h 182"/>
                <a:gd name="T58" fmla="*/ 115 w 115"/>
                <a:gd name="T59" fmla="*/ 163 h 182"/>
                <a:gd name="T60" fmla="*/ 115 w 115"/>
                <a:gd name="T61" fmla="*/ 163 h 182"/>
                <a:gd name="T62" fmla="*/ 96 w 115"/>
                <a:gd name="T63" fmla="*/ 163 h 182"/>
                <a:gd name="T64" fmla="*/ 76 w 115"/>
                <a:gd name="T65" fmla="*/ 153 h 182"/>
                <a:gd name="T66" fmla="*/ 57 w 115"/>
                <a:gd name="T67" fmla="*/ 144 h 182"/>
                <a:gd name="T68" fmla="*/ 48 w 115"/>
                <a:gd name="T69" fmla="*/ 144 h 182"/>
                <a:gd name="T70" fmla="*/ 38 w 115"/>
                <a:gd name="T71" fmla="*/ 125 h 182"/>
                <a:gd name="T72" fmla="*/ 28 w 115"/>
                <a:gd name="T73" fmla="*/ 105 h 182"/>
                <a:gd name="T74" fmla="*/ 28 w 115"/>
                <a:gd name="T75" fmla="*/ 96 h 182"/>
                <a:gd name="T76" fmla="*/ 19 w 115"/>
                <a:gd name="T77" fmla="*/ 77 h 182"/>
                <a:gd name="T78" fmla="*/ 19 w 115"/>
                <a:gd name="T79" fmla="*/ 67 h 182"/>
                <a:gd name="T80" fmla="*/ 19 w 115"/>
                <a:gd name="T81" fmla="*/ 57 h 182"/>
                <a:gd name="T82" fmla="*/ 19 w 115"/>
                <a:gd name="T83" fmla="*/ 48 h 182"/>
                <a:gd name="T84" fmla="*/ 28 w 115"/>
                <a:gd name="T85" fmla="*/ 38 h 182"/>
                <a:gd name="T86" fmla="*/ 28 w 115"/>
                <a:gd name="T87" fmla="*/ 38 h 182"/>
                <a:gd name="T88" fmla="*/ 28 w 115"/>
                <a:gd name="T89" fmla="*/ 29 h 182"/>
                <a:gd name="T90" fmla="*/ 38 w 115"/>
                <a:gd name="T91" fmla="*/ 19 h 182"/>
                <a:gd name="T92" fmla="*/ 48 w 115"/>
                <a:gd name="T93" fmla="*/ 19 h 182"/>
                <a:gd name="T94" fmla="*/ 57 w 115"/>
                <a:gd name="T95" fmla="*/ 19 h 182"/>
                <a:gd name="T96" fmla="*/ 67 w 115"/>
                <a:gd name="T97" fmla="*/ 19 h 182"/>
                <a:gd name="T98" fmla="*/ 76 w 115"/>
                <a:gd name="T99" fmla="*/ 19 h 182"/>
                <a:gd name="T100" fmla="*/ 86 w 115"/>
                <a:gd name="T101" fmla="*/ 19 h 182"/>
                <a:gd name="T102" fmla="*/ 96 w 115"/>
                <a:gd name="T103" fmla="*/ 19 h 182"/>
                <a:gd name="T104" fmla="*/ 105 w 115"/>
                <a:gd name="T105" fmla="*/ 29 h 182"/>
                <a:gd name="T106" fmla="*/ 105 w 115"/>
                <a:gd name="T107" fmla="*/ 29 h 182"/>
                <a:gd name="T108" fmla="*/ 115 w 115"/>
                <a:gd name="T109" fmla="*/ 29 h 182"/>
                <a:gd name="T110" fmla="*/ 115 w 115"/>
                <a:gd name="T111" fmla="*/ 19 h 182"/>
                <a:gd name="T112" fmla="*/ 115 w 115"/>
                <a:gd name="T113" fmla="*/ 19 h 182"/>
                <a:gd name="T114" fmla="*/ 105 w 115"/>
                <a:gd name="T115" fmla="*/ 1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" h="182">
                  <a:moveTo>
                    <a:pt x="105" y="19"/>
                  </a:moveTo>
                  <a:lnTo>
                    <a:pt x="105" y="19"/>
                  </a:lnTo>
                  <a:lnTo>
                    <a:pt x="96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76" y="9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8" y="0"/>
                  </a:lnTo>
                  <a:lnTo>
                    <a:pt x="4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9" y="77"/>
                  </a:lnTo>
                  <a:lnTo>
                    <a:pt x="9" y="86"/>
                  </a:lnTo>
                  <a:lnTo>
                    <a:pt x="9" y="9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115"/>
                  </a:lnTo>
                  <a:lnTo>
                    <a:pt x="19" y="125"/>
                  </a:lnTo>
                  <a:lnTo>
                    <a:pt x="19" y="134"/>
                  </a:lnTo>
                  <a:lnTo>
                    <a:pt x="19" y="144"/>
                  </a:lnTo>
                  <a:lnTo>
                    <a:pt x="28" y="144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48" y="153"/>
                  </a:lnTo>
                  <a:lnTo>
                    <a:pt x="48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67" y="173"/>
                  </a:lnTo>
                  <a:lnTo>
                    <a:pt x="76" y="173"/>
                  </a:lnTo>
                  <a:lnTo>
                    <a:pt x="96" y="173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115" y="182"/>
                  </a:lnTo>
                  <a:lnTo>
                    <a:pt x="115" y="173"/>
                  </a:lnTo>
                  <a:lnTo>
                    <a:pt x="115" y="173"/>
                  </a:lnTo>
                  <a:lnTo>
                    <a:pt x="115" y="173"/>
                  </a:lnTo>
                  <a:lnTo>
                    <a:pt x="115" y="173"/>
                  </a:lnTo>
                  <a:lnTo>
                    <a:pt x="115" y="173"/>
                  </a:lnTo>
                  <a:lnTo>
                    <a:pt x="115" y="173"/>
                  </a:lnTo>
                  <a:lnTo>
                    <a:pt x="115" y="173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05" y="163"/>
                  </a:lnTo>
                  <a:lnTo>
                    <a:pt x="96" y="163"/>
                  </a:lnTo>
                  <a:lnTo>
                    <a:pt x="86" y="163"/>
                  </a:lnTo>
                  <a:lnTo>
                    <a:pt x="76" y="153"/>
                  </a:lnTo>
                  <a:lnTo>
                    <a:pt x="67" y="153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48" y="144"/>
                  </a:lnTo>
                  <a:lnTo>
                    <a:pt x="48" y="134"/>
                  </a:lnTo>
                  <a:lnTo>
                    <a:pt x="38" y="125"/>
                  </a:lnTo>
                  <a:lnTo>
                    <a:pt x="28" y="11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8" y="96"/>
                  </a:lnTo>
                  <a:lnTo>
                    <a:pt x="19" y="96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57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8" y="2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96" y="19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15" y="2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05" y="19"/>
                  </a:lnTo>
                  <a:lnTo>
                    <a:pt x="105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8" name="Freeform 304"/>
            <p:cNvSpPr>
              <a:spLocks/>
            </p:cNvSpPr>
            <p:nvPr/>
          </p:nvSpPr>
          <p:spPr bwMode="auto">
            <a:xfrm>
              <a:off x="1267" y="2573"/>
              <a:ext cx="259" cy="76"/>
            </a:xfrm>
            <a:custGeom>
              <a:avLst/>
              <a:gdLst>
                <a:gd name="T0" fmla="*/ 202 w 259"/>
                <a:gd name="T1" fmla="*/ 9 h 76"/>
                <a:gd name="T2" fmla="*/ 231 w 259"/>
                <a:gd name="T3" fmla="*/ 19 h 76"/>
                <a:gd name="T4" fmla="*/ 231 w 259"/>
                <a:gd name="T5" fmla="*/ 28 h 76"/>
                <a:gd name="T6" fmla="*/ 240 w 259"/>
                <a:gd name="T7" fmla="*/ 28 h 76"/>
                <a:gd name="T8" fmla="*/ 240 w 259"/>
                <a:gd name="T9" fmla="*/ 48 h 76"/>
                <a:gd name="T10" fmla="*/ 240 w 259"/>
                <a:gd name="T11" fmla="*/ 57 h 76"/>
                <a:gd name="T12" fmla="*/ 240 w 259"/>
                <a:gd name="T13" fmla="*/ 57 h 76"/>
                <a:gd name="T14" fmla="*/ 240 w 259"/>
                <a:gd name="T15" fmla="*/ 57 h 76"/>
                <a:gd name="T16" fmla="*/ 250 w 259"/>
                <a:gd name="T17" fmla="*/ 57 h 76"/>
                <a:gd name="T18" fmla="*/ 250 w 259"/>
                <a:gd name="T19" fmla="*/ 48 h 76"/>
                <a:gd name="T20" fmla="*/ 221 w 259"/>
                <a:gd name="T21" fmla="*/ 48 h 76"/>
                <a:gd name="T22" fmla="*/ 173 w 259"/>
                <a:gd name="T23" fmla="*/ 48 h 76"/>
                <a:gd name="T24" fmla="*/ 125 w 259"/>
                <a:gd name="T25" fmla="*/ 48 h 76"/>
                <a:gd name="T26" fmla="*/ 96 w 259"/>
                <a:gd name="T27" fmla="*/ 48 h 76"/>
                <a:gd name="T28" fmla="*/ 48 w 259"/>
                <a:gd name="T29" fmla="*/ 48 h 76"/>
                <a:gd name="T30" fmla="*/ 19 w 259"/>
                <a:gd name="T31" fmla="*/ 38 h 76"/>
                <a:gd name="T32" fmla="*/ 19 w 259"/>
                <a:gd name="T33" fmla="*/ 48 h 76"/>
                <a:gd name="T34" fmla="*/ 19 w 259"/>
                <a:gd name="T35" fmla="*/ 57 h 76"/>
                <a:gd name="T36" fmla="*/ 19 w 259"/>
                <a:gd name="T37" fmla="*/ 57 h 76"/>
                <a:gd name="T38" fmla="*/ 29 w 259"/>
                <a:gd name="T39" fmla="*/ 57 h 76"/>
                <a:gd name="T40" fmla="*/ 29 w 259"/>
                <a:gd name="T41" fmla="*/ 57 h 76"/>
                <a:gd name="T42" fmla="*/ 39 w 259"/>
                <a:gd name="T43" fmla="*/ 48 h 76"/>
                <a:gd name="T44" fmla="*/ 48 w 259"/>
                <a:gd name="T45" fmla="*/ 38 h 76"/>
                <a:gd name="T46" fmla="*/ 67 w 259"/>
                <a:gd name="T47" fmla="*/ 28 h 76"/>
                <a:gd name="T48" fmla="*/ 77 w 259"/>
                <a:gd name="T49" fmla="*/ 19 h 76"/>
                <a:gd name="T50" fmla="*/ 77 w 259"/>
                <a:gd name="T51" fmla="*/ 9 h 76"/>
                <a:gd name="T52" fmla="*/ 77 w 259"/>
                <a:gd name="T53" fmla="*/ 9 h 76"/>
                <a:gd name="T54" fmla="*/ 67 w 259"/>
                <a:gd name="T55" fmla="*/ 0 h 76"/>
                <a:gd name="T56" fmla="*/ 67 w 259"/>
                <a:gd name="T57" fmla="*/ 0 h 76"/>
                <a:gd name="T58" fmla="*/ 58 w 259"/>
                <a:gd name="T59" fmla="*/ 0 h 76"/>
                <a:gd name="T60" fmla="*/ 29 w 259"/>
                <a:gd name="T61" fmla="*/ 19 h 76"/>
                <a:gd name="T62" fmla="*/ 19 w 259"/>
                <a:gd name="T63" fmla="*/ 28 h 76"/>
                <a:gd name="T64" fmla="*/ 10 w 259"/>
                <a:gd name="T65" fmla="*/ 48 h 76"/>
                <a:gd name="T66" fmla="*/ 0 w 259"/>
                <a:gd name="T67" fmla="*/ 57 h 76"/>
                <a:gd name="T68" fmla="*/ 0 w 259"/>
                <a:gd name="T69" fmla="*/ 57 h 76"/>
                <a:gd name="T70" fmla="*/ 10 w 259"/>
                <a:gd name="T71" fmla="*/ 67 h 76"/>
                <a:gd name="T72" fmla="*/ 19 w 259"/>
                <a:gd name="T73" fmla="*/ 67 h 76"/>
                <a:gd name="T74" fmla="*/ 77 w 259"/>
                <a:gd name="T75" fmla="*/ 76 h 76"/>
                <a:gd name="T76" fmla="*/ 125 w 259"/>
                <a:gd name="T77" fmla="*/ 76 h 76"/>
                <a:gd name="T78" fmla="*/ 154 w 259"/>
                <a:gd name="T79" fmla="*/ 76 h 76"/>
                <a:gd name="T80" fmla="*/ 192 w 259"/>
                <a:gd name="T81" fmla="*/ 76 h 76"/>
                <a:gd name="T82" fmla="*/ 221 w 259"/>
                <a:gd name="T83" fmla="*/ 67 h 76"/>
                <a:gd name="T84" fmla="*/ 250 w 259"/>
                <a:gd name="T85" fmla="*/ 67 h 76"/>
                <a:gd name="T86" fmla="*/ 250 w 259"/>
                <a:gd name="T87" fmla="*/ 67 h 76"/>
                <a:gd name="T88" fmla="*/ 250 w 259"/>
                <a:gd name="T89" fmla="*/ 67 h 76"/>
                <a:gd name="T90" fmla="*/ 259 w 259"/>
                <a:gd name="T91" fmla="*/ 57 h 76"/>
                <a:gd name="T92" fmla="*/ 250 w 259"/>
                <a:gd name="T93" fmla="*/ 28 h 76"/>
                <a:gd name="T94" fmla="*/ 250 w 259"/>
                <a:gd name="T95" fmla="*/ 19 h 76"/>
                <a:gd name="T96" fmla="*/ 250 w 259"/>
                <a:gd name="T97" fmla="*/ 19 h 76"/>
                <a:gd name="T98" fmla="*/ 240 w 259"/>
                <a:gd name="T99" fmla="*/ 9 h 76"/>
                <a:gd name="T100" fmla="*/ 211 w 259"/>
                <a:gd name="T101" fmla="*/ 0 h 76"/>
                <a:gd name="T102" fmla="*/ 202 w 259"/>
                <a:gd name="T103" fmla="*/ 0 h 76"/>
                <a:gd name="T104" fmla="*/ 202 w 259"/>
                <a:gd name="T105" fmla="*/ 0 h 76"/>
                <a:gd name="T106" fmla="*/ 202 w 259"/>
                <a:gd name="T107" fmla="*/ 0 h 76"/>
                <a:gd name="T108" fmla="*/ 202 w 259"/>
                <a:gd name="T109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9" h="76">
                  <a:moveTo>
                    <a:pt x="202" y="9"/>
                  </a:moveTo>
                  <a:lnTo>
                    <a:pt x="202" y="9"/>
                  </a:lnTo>
                  <a:lnTo>
                    <a:pt x="231" y="19"/>
                  </a:lnTo>
                  <a:lnTo>
                    <a:pt x="231" y="19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40" y="28"/>
                  </a:lnTo>
                  <a:lnTo>
                    <a:pt x="240" y="38"/>
                  </a:lnTo>
                  <a:lnTo>
                    <a:pt x="240" y="48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50" y="57"/>
                  </a:lnTo>
                  <a:lnTo>
                    <a:pt x="250" y="48"/>
                  </a:lnTo>
                  <a:lnTo>
                    <a:pt x="250" y="48"/>
                  </a:lnTo>
                  <a:lnTo>
                    <a:pt x="250" y="48"/>
                  </a:lnTo>
                  <a:lnTo>
                    <a:pt x="221" y="48"/>
                  </a:lnTo>
                  <a:lnTo>
                    <a:pt x="192" y="48"/>
                  </a:lnTo>
                  <a:lnTo>
                    <a:pt x="173" y="48"/>
                  </a:lnTo>
                  <a:lnTo>
                    <a:pt x="144" y="57"/>
                  </a:lnTo>
                  <a:lnTo>
                    <a:pt x="125" y="48"/>
                  </a:lnTo>
                  <a:lnTo>
                    <a:pt x="106" y="48"/>
                  </a:lnTo>
                  <a:lnTo>
                    <a:pt x="96" y="48"/>
                  </a:lnTo>
                  <a:lnTo>
                    <a:pt x="77" y="48"/>
                  </a:lnTo>
                  <a:lnTo>
                    <a:pt x="48" y="4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8" y="38"/>
                  </a:lnTo>
                  <a:lnTo>
                    <a:pt x="58" y="28"/>
                  </a:lnTo>
                  <a:lnTo>
                    <a:pt x="67" y="28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39" y="9"/>
                  </a:lnTo>
                  <a:lnTo>
                    <a:pt x="29" y="19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38"/>
                  </a:lnTo>
                  <a:lnTo>
                    <a:pt x="10" y="48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0" y="5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9" y="67"/>
                  </a:lnTo>
                  <a:lnTo>
                    <a:pt x="48" y="67"/>
                  </a:lnTo>
                  <a:lnTo>
                    <a:pt x="77" y="76"/>
                  </a:lnTo>
                  <a:lnTo>
                    <a:pt x="106" y="76"/>
                  </a:lnTo>
                  <a:lnTo>
                    <a:pt x="125" y="76"/>
                  </a:lnTo>
                  <a:lnTo>
                    <a:pt x="144" y="76"/>
                  </a:lnTo>
                  <a:lnTo>
                    <a:pt x="154" y="76"/>
                  </a:lnTo>
                  <a:lnTo>
                    <a:pt x="173" y="76"/>
                  </a:lnTo>
                  <a:lnTo>
                    <a:pt x="192" y="76"/>
                  </a:lnTo>
                  <a:lnTo>
                    <a:pt x="202" y="67"/>
                  </a:lnTo>
                  <a:lnTo>
                    <a:pt x="221" y="67"/>
                  </a:lnTo>
                  <a:lnTo>
                    <a:pt x="231" y="67"/>
                  </a:lnTo>
                  <a:lnTo>
                    <a:pt x="250" y="67"/>
                  </a:lnTo>
                  <a:lnTo>
                    <a:pt x="250" y="67"/>
                  </a:lnTo>
                  <a:lnTo>
                    <a:pt x="250" y="67"/>
                  </a:lnTo>
                  <a:lnTo>
                    <a:pt x="250" y="67"/>
                  </a:lnTo>
                  <a:lnTo>
                    <a:pt x="250" y="67"/>
                  </a:lnTo>
                  <a:lnTo>
                    <a:pt x="259" y="67"/>
                  </a:lnTo>
                  <a:lnTo>
                    <a:pt x="259" y="57"/>
                  </a:lnTo>
                  <a:lnTo>
                    <a:pt x="259" y="57"/>
                  </a:lnTo>
                  <a:lnTo>
                    <a:pt x="250" y="28"/>
                  </a:lnTo>
                  <a:lnTo>
                    <a:pt x="250" y="19"/>
                  </a:lnTo>
                  <a:lnTo>
                    <a:pt x="250" y="19"/>
                  </a:lnTo>
                  <a:lnTo>
                    <a:pt x="250" y="19"/>
                  </a:lnTo>
                  <a:lnTo>
                    <a:pt x="250" y="19"/>
                  </a:lnTo>
                  <a:lnTo>
                    <a:pt x="250" y="19"/>
                  </a:lnTo>
                  <a:lnTo>
                    <a:pt x="240" y="9"/>
                  </a:lnTo>
                  <a:lnTo>
                    <a:pt x="231" y="9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9"/>
                  </a:lnTo>
                  <a:lnTo>
                    <a:pt x="20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49" name="Freeform 305"/>
            <p:cNvSpPr>
              <a:spLocks/>
            </p:cNvSpPr>
            <p:nvPr/>
          </p:nvSpPr>
          <p:spPr bwMode="auto">
            <a:xfrm>
              <a:off x="1306" y="2630"/>
              <a:ext cx="48" cy="250"/>
            </a:xfrm>
            <a:custGeom>
              <a:avLst/>
              <a:gdLst>
                <a:gd name="T0" fmla="*/ 28 w 48"/>
                <a:gd name="T1" fmla="*/ 10 h 250"/>
                <a:gd name="T2" fmla="*/ 28 w 48"/>
                <a:gd name="T3" fmla="*/ 10 h 250"/>
                <a:gd name="T4" fmla="*/ 28 w 48"/>
                <a:gd name="T5" fmla="*/ 58 h 250"/>
                <a:gd name="T6" fmla="*/ 19 w 48"/>
                <a:gd name="T7" fmla="*/ 106 h 250"/>
                <a:gd name="T8" fmla="*/ 9 w 48"/>
                <a:gd name="T9" fmla="*/ 163 h 250"/>
                <a:gd name="T10" fmla="*/ 9 w 48"/>
                <a:gd name="T11" fmla="*/ 192 h 250"/>
                <a:gd name="T12" fmla="*/ 9 w 48"/>
                <a:gd name="T13" fmla="*/ 211 h 250"/>
                <a:gd name="T14" fmla="*/ 0 w 48"/>
                <a:gd name="T15" fmla="*/ 240 h 250"/>
                <a:gd name="T16" fmla="*/ 0 w 48"/>
                <a:gd name="T17" fmla="*/ 240 h 250"/>
                <a:gd name="T18" fmla="*/ 0 w 48"/>
                <a:gd name="T19" fmla="*/ 240 h 250"/>
                <a:gd name="T20" fmla="*/ 0 w 48"/>
                <a:gd name="T21" fmla="*/ 250 h 250"/>
                <a:gd name="T22" fmla="*/ 0 w 48"/>
                <a:gd name="T23" fmla="*/ 250 h 250"/>
                <a:gd name="T24" fmla="*/ 9 w 48"/>
                <a:gd name="T25" fmla="*/ 250 h 250"/>
                <a:gd name="T26" fmla="*/ 9 w 48"/>
                <a:gd name="T27" fmla="*/ 250 h 250"/>
                <a:gd name="T28" fmla="*/ 9 w 48"/>
                <a:gd name="T29" fmla="*/ 250 h 250"/>
                <a:gd name="T30" fmla="*/ 9 w 48"/>
                <a:gd name="T31" fmla="*/ 250 h 250"/>
                <a:gd name="T32" fmla="*/ 9 w 48"/>
                <a:gd name="T33" fmla="*/ 250 h 250"/>
                <a:gd name="T34" fmla="*/ 9 w 48"/>
                <a:gd name="T35" fmla="*/ 250 h 250"/>
                <a:gd name="T36" fmla="*/ 9 w 48"/>
                <a:gd name="T37" fmla="*/ 250 h 250"/>
                <a:gd name="T38" fmla="*/ 19 w 48"/>
                <a:gd name="T39" fmla="*/ 250 h 250"/>
                <a:gd name="T40" fmla="*/ 19 w 48"/>
                <a:gd name="T41" fmla="*/ 250 h 250"/>
                <a:gd name="T42" fmla="*/ 19 w 48"/>
                <a:gd name="T43" fmla="*/ 250 h 250"/>
                <a:gd name="T44" fmla="*/ 19 w 48"/>
                <a:gd name="T45" fmla="*/ 250 h 250"/>
                <a:gd name="T46" fmla="*/ 19 w 48"/>
                <a:gd name="T47" fmla="*/ 250 h 250"/>
                <a:gd name="T48" fmla="*/ 28 w 48"/>
                <a:gd name="T49" fmla="*/ 221 h 250"/>
                <a:gd name="T50" fmla="*/ 38 w 48"/>
                <a:gd name="T51" fmla="*/ 163 h 250"/>
                <a:gd name="T52" fmla="*/ 38 w 48"/>
                <a:gd name="T53" fmla="*/ 115 h 250"/>
                <a:gd name="T54" fmla="*/ 48 w 48"/>
                <a:gd name="T55" fmla="*/ 10 h 250"/>
                <a:gd name="T56" fmla="*/ 48 w 48"/>
                <a:gd name="T57" fmla="*/ 10 h 250"/>
                <a:gd name="T58" fmla="*/ 48 w 48"/>
                <a:gd name="T59" fmla="*/ 10 h 250"/>
                <a:gd name="T60" fmla="*/ 48 w 48"/>
                <a:gd name="T61" fmla="*/ 0 h 250"/>
                <a:gd name="T62" fmla="*/ 48 w 48"/>
                <a:gd name="T63" fmla="*/ 0 h 250"/>
                <a:gd name="T64" fmla="*/ 48 w 48"/>
                <a:gd name="T65" fmla="*/ 0 h 250"/>
                <a:gd name="T66" fmla="*/ 48 w 48"/>
                <a:gd name="T67" fmla="*/ 0 h 250"/>
                <a:gd name="T68" fmla="*/ 48 w 48"/>
                <a:gd name="T69" fmla="*/ 0 h 250"/>
                <a:gd name="T70" fmla="*/ 38 w 48"/>
                <a:gd name="T71" fmla="*/ 0 h 250"/>
                <a:gd name="T72" fmla="*/ 38 w 48"/>
                <a:gd name="T73" fmla="*/ 0 h 250"/>
                <a:gd name="T74" fmla="*/ 38 w 48"/>
                <a:gd name="T75" fmla="*/ 0 h 250"/>
                <a:gd name="T76" fmla="*/ 28 w 48"/>
                <a:gd name="T77" fmla="*/ 10 h 250"/>
                <a:gd name="T78" fmla="*/ 28 w 48"/>
                <a:gd name="T79" fmla="*/ 1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" h="250">
                  <a:moveTo>
                    <a:pt x="28" y="10"/>
                  </a:moveTo>
                  <a:lnTo>
                    <a:pt x="28" y="10"/>
                  </a:lnTo>
                  <a:lnTo>
                    <a:pt x="28" y="58"/>
                  </a:lnTo>
                  <a:lnTo>
                    <a:pt x="19" y="106"/>
                  </a:lnTo>
                  <a:lnTo>
                    <a:pt x="9" y="163"/>
                  </a:lnTo>
                  <a:lnTo>
                    <a:pt x="9" y="192"/>
                  </a:lnTo>
                  <a:lnTo>
                    <a:pt x="9" y="211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19" y="250"/>
                  </a:lnTo>
                  <a:lnTo>
                    <a:pt x="19" y="250"/>
                  </a:lnTo>
                  <a:lnTo>
                    <a:pt x="19" y="250"/>
                  </a:lnTo>
                  <a:lnTo>
                    <a:pt x="19" y="250"/>
                  </a:lnTo>
                  <a:lnTo>
                    <a:pt x="19" y="250"/>
                  </a:lnTo>
                  <a:lnTo>
                    <a:pt x="28" y="221"/>
                  </a:lnTo>
                  <a:lnTo>
                    <a:pt x="38" y="163"/>
                  </a:lnTo>
                  <a:lnTo>
                    <a:pt x="38" y="11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0" name="Freeform 306"/>
            <p:cNvSpPr>
              <a:spLocks/>
            </p:cNvSpPr>
            <p:nvPr/>
          </p:nvSpPr>
          <p:spPr bwMode="auto">
            <a:xfrm>
              <a:off x="1277" y="3619"/>
              <a:ext cx="182" cy="211"/>
            </a:xfrm>
            <a:custGeom>
              <a:avLst/>
              <a:gdLst>
                <a:gd name="T0" fmla="*/ 0 w 182"/>
                <a:gd name="T1" fmla="*/ 9 h 211"/>
                <a:gd name="T2" fmla="*/ 0 w 182"/>
                <a:gd name="T3" fmla="*/ 48 h 211"/>
                <a:gd name="T4" fmla="*/ 0 w 182"/>
                <a:gd name="T5" fmla="*/ 77 h 211"/>
                <a:gd name="T6" fmla="*/ 9 w 182"/>
                <a:gd name="T7" fmla="*/ 105 h 211"/>
                <a:gd name="T8" fmla="*/ 9 w 182"/>
                <a:gd name="T9" fmla="*/ 115 h 211"/>
                <a:gd name="T10" fmla="*/ 19 w 182"/>
                <a:gd name="T11" fmla="*/ 134 h 211"/>
                <a:gd name="T12" fmla="*/ 19 w 182"/>
                <a:gd name="T13" fmla="*/ 144 h 211"/>
                <a:gd name="T14" fmla="*/ 29 w 182"/>
                <a:gd name="T15" fmla="*/ 153 h 211"/>
                <a:gd name="T16" fmla="*/ 38 w 182"/>
                <a:gd name="T17" fmla="*/ 163 h 211"/>
                <a:gd name="T18" fmla="*/ 48 w 182"/>
                <a:gd name="T19" fmla="*/ 173 h 211"/>
                <a:gd name="T20" fmla="*/ 57 w 182"/>
                <a:gd name="T21" fmla="*/ 182 h 211"/>
                <a:gd name="T22" fmla="*/ 67 w 182"/>
                <a:gd name="T23" fmla="*/ 201 h 211"/>
                <a:gd name="T24" fmla="*/ 86 w 182"/>
                <a:gd name="T25" fmla="*/ 201 h 211"/>
                <a:gd name="T26" fmla="*/ 96 w 182"/>
                <a:gd name="T27" fmla="*/ 211 h 211"/>
                <a:gd name="T28" fmla="*/ 105 w 182"/>
                <a:gd name="T29" fmla="*/ 201 h 211"/>
                <a:gd name="T30" fmla="*/ 125 w 182"/>
                <a:gd name="T31" fmla="*/ 192 h 211"/>
                <a:gd name="T32" fmla="*/ 134 w 182"/>
                <a:gd name="T33" fmla="*/ 182 h 211"/>
                <a:gd name="T34" fmla="*/ 153 w 182"/>
                <a:gd name="T35" fmla="*/ 173 h 211"/>
                <a:gd name="T36" fmla="*/ 153 w 182"/>
                <a:gd name="T37" fmla="*/ 173 h 211"/>
                <a:gd name="T38" fmla="*/ 163 w 182"/>
                <a:gd name="T39" fmla="*/ 163 h 211"/>
                <a:gd name="T40" fmla="*/ 173 w 182"/>
                <a:gd name="T41" fmla="*/ 153 h 211"/>
                <a:gd name="T42" fmla="*/ 173 w 182"/>
                <a:gd name="T43" fmla="*/ 134 h 211"/>
                <a:gd name="T44" fmla="*/ 182 w 182"/>
                <a:gd name="T45" fmla="*/ 86 h 211"/>
                <a:gd name="T46" fmla="*/ 182 w 182"/>
                <a:gd name="T47" fmla="*/ 86 h 211"/>
                <a:gd name="T48" fmla="*/ 182 w 182"/>
                <a:gd name="T49" fmla="*/ 77 h 211"/>
                <a:gd name="T50" fmla="*/ 182 w 182"/>
                <a:gd name="T51" fmla="*/ 77 h 211"/>
                <a:gd name="T52" fmla="*/ 173 w 182"/>
                <a:gd name="T53" fmla="*/ 67 h 211"/>
                <a:gd name="T54" fmla="*/ 173 w 182"/>
                <a:gd name="T55" fmla="*/ 67 h 211"/>
                <a:gd name="T56" fmla="*/ 163 w 182"/>
                <a:gd name="T57" fmla="*/ 77 h 211"/>
                <a:gd name="T58" fmla="*/ 163 w 182"/>
                <a:gd name="T59" fmla="*/ 77 h 211"/>
                <a:gd name="T60" fmla="*/ 163 w 182"/>
                <a:gd name="T61" fmla="*/ 77 h 211"/>
                <a:gd name="T62" fmla="*/ 163 w 182"/>
                <a:gd name="T63" fmla="*/ 86 h 211"/>
                <a:gd name="T64" fmla="*/ 153 w 182"/>
                <a:gd name="T65" fmla="*/ 115 h 211"/>
                <a:gd name="T66" fmla="*/ 144 w 182"/>
                <a:gd name="T67" fmla="*/ 125 h 211"/>
                <a:gd name="T68" fmla="*/ 144 w 182"/>
                <a:gd name="T69" fmla="*/ 144 h 211"/>
                <a:gd name="T70" fmla="*/ 134 w 182"/>
                <a:gd name="T71" fmla="*/ 153 h 211"/>
                <a:gd name="T72" fmla="*/ 125 w 182"/>
                <a:gd name="T73" fmla="*/ 163 h 211"/>
                <a:gd name="T74" fmla="*/ 115 w 182"/>
                <a:gd name="T75" fmla="*/ 163 h 211"/>
                <a:gd name="T76" fmla="*/ 96 w 182"/>
                <a:gd name="T77" fmla="*/ 173 h 211"/>
                <a:gd name="T78" fmla="*/ 86 w 182"/>
                <a:gd name="T79" fmla="*/ 182 h 211"/>
                <a:gd name="T80" fmla="*/ 86 w 182"/>
                <a:gd name="T81" fmla="*/ 182 h 211"/>
                <a:gd name="T82" fmla="*/ 96 w 182"/>
                <a:gd name="T83" fmla="*/ 182 h 211"/>
                <a:gd name="T84" fmla="*/ 96 w 182"/>
                <a:gd name="T85" fmla="*/ 182 h 211"/>
                <a:gd name="T86" fmla="*/ 96 w 182"/>
                <a:gd name="T87" fmla="*/ 182 h 211"/>
                <a:gd name="T88" fmla="*/ 86 w 182"/>
                <a:gd name="T89" fmla="*/ 173 h 211"/>
                <a:gd name="T90" fmla="*/ 77 w 182"/>
                <a:gd name="T91" fmla="*/ 163 h 211"/>
                <a:gd name="T92" fmla="*/ 67 w 182"/>
                <a:gd name="T93" fmla="*/ 153 h 211"/>
                <a:gd name="T94" fmla="*/ 57 w 182"/>
                <a:gd name="T95" fmla="*/ 144 h 211"/>
                <a:gd name="T96" fmla="*/ 48 w 182"/>
                <a:gd name="T97" fmla="*/ 134 h 211"/>
                <a:gd name="T98" fmla="*/ 38 w 182"/>
                <a:gd name="T99" fmla="*/ 125 h 211"/>
                <a:gd name="T100" fmla="*/ 38 w 182"/>
                <a:gd name="T101" fmla="*/ 115 h 211"/>
                <a:gd name="T102" fmla="*/ 29 w 182"/>
                <a:gd name="T103" fmla="*/ 105 h 211"/>
                <a:gd name="T104" fmla="*/ 29 w 182"/>
                <a:gd name="T105" fmla="*/ 77 h 211"/>
                <a:gd name="T106" fmla="*/ 19 w 182"/>
                <a:gd name="T107" fmla="*/ 57 h 211"/>
                <a:gd name="T108" fmla="*/ 19 w 182"/>
                <a:gd name="T109" fmla="*/ 29 h 211"/>
                <a:gd name="T110" fmla="*/ 19 w 182"/>
                <a:gd name="T111" fmla="*/ 9 h 211"/>
                <a:gd name="T112" fmla="*/ 19 w 182"/>
                <a:gd name="T113" fmla="*/ 0 h 211"/>
                <a:gd name="T114" fmla="*/ 9 w 182"/>
                <a:gd name="T115" fmla="*/ 0 h 211"/>
                <a:gd name="T116" fmla="*/ 9 w 182"/>
                <a:gd name="T117" fmla="*/ 0 h 211"/>
                <a:gd name="T118" fmla="*/ 0 w 182"/>
                <a:gd name="T119" fmla="*/ 0 h 211"/>
                <a:gd name="T120" fmla="*/ 0 w 182"/>
                <a:gd name="T121" fmla="*/ 0 h 211"/>
                <a:gd name="T122" fmla="*/ 0 w 182"/>
                <a:gd name="T123" fmla="*/ 0 h 211"/>
                <a:gd name="T124" fmla="*/ 0 w 182"/>
                <a:gd name="T125" fmla="*/ 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" h="211">
                  <a:moveTo>
                    <a:pt x="0" y="9"/>
                  </a:moveTo>
                  <a:lnTo>
                    <a:pt x="0" y="9"/>
                  </a:lnTo>
                  <a:lnTo>
                    <a:pt x="0" y="29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0" y="77"/>
                  </a:lnTo>
                  <a:lnTo>
                    <a:pt x="9" y="96"/>
                  </a:lnTo>
                  <a:lnTo>
                    <a:pt x="9" y="10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9" y="125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44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73"/>
                  </a:lnTo>
                  <a:lnTo>
                    <a:pt x="48" y="173"/>
                  </a:lnTo>
                  <a:lnTo>
                    <a:pt x="48" y="182"/>
                  </a:lnTo>
                  <a:lnTo>
                    <a:pt x="57" y="182"/>
                  </a:lnTo>
                  <a:lnTo>
                    <a:pt x="57" y="192"/>
                  </a:lnTo>
                  <a:lnTo>
                    <a:pt x="67" y="201"/>
                  </a:lnTo>
                  <a:lnTo>
                    <a:pt x="86" y="201"/>
                  </a:lnTo>
                  <a:lnTo>
                    <a:pt x="86" y="201"/>
                  </a:lnTo>
                  <a:lnTo>
                    <a:pt x="86" y="211"/>
                  </a:lnTo>
                  <a:lnTo>
                    <a:pt x="96" y="211"/>
                  </a:lnTo>
                  <a:lnTo>
                    <a:pt x="96" y="201"/>
                  </a:lnTo>
                  <a:lnTo>
                    <a:pt x="105" y="201"/>
                  </a:lnTo>
                  <a:lnTo>
                    <a:pt x="115" y="192"/>
                  </a:lnTo>
                  <a:lnTo>
                    <a:pt x="125" y="192"/>
                  </a:lnTo>
                  <a:lnTo>
                    <a:pt x="134" y="192"/>
                  </a:lnTo>
                  <a:lnTo>
                    <a:pt x="134" y="182"/>
                  </a:lnTo>
                  <a:lnTo>
                    <a:pt x="144" y="182"/>
                  </a:lnTo>
                  <a:lnTo>
                    <a:pt x="153" y="173"/>
                  </a:lnTo>
                  <a:lnTo>
                    <a:pt x="153" y="173"/>
                  </a:lnTo>
                  <a:lnTo>
                    <a:pt x="153" y="173"/>
                  </a:lnTo>
                  <a:lnTo>
                    <a:pt x="163" y="163"/>
                  </a:lnTo>
                  <a:lnTo>
                    <a:pt x="163" y="163"/>
                  </a:lnTo>
                  <a:lnTo>
                    <a:pt x="163" y="163"/>
                  </a:lnTo>
                  <a:lnTo>
                    <a:pt x="173" y="153"/>
                  </a:lnTo>
                  <a:lnTo>
                    <a:pt x="173" y="144"/>
                  </a:lnTo>
                  <a:lnTo>
                    <a:pt x="173" y="134"/>
                  </a:lnTo>
                  <a:lnTo>
                    <a:pt x="182" y="115"/>
                  </a:lnTo>
                  <a:lnTo>
                    <a:pt x="182" y="86"/>
                  </a:lnTo>
                  <a:lnTo>
                    <a:pt x="182" y="86"/>
                  </a:lnTo>
                  <a:lnTo>
                    <a:pt x="182" y="86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86"/>
                  </a:lnTo>
                  <a:lnTo>
                    <a:pt x="153" y="105"/>
                  </a:lnTo>
                  <a:lnTo>
                    <a:pt x="153" y="115"/>
                  </a:lnTo>
                  <a:lnTo>
                    <a:pt x="153" y="125"/>
                  </a:lnTo>
                  <a:lnTo>
                    <a:pt x="144" y="125"/>
                  </a:lnTo>
                  <a:lnTo>
                    <a:pt x="144" y="134"/>
                  </a:lnTo>
                  <a:lnTo>
                    <a:pt x="144" y="144"/>
                  </a:lnTo>
                  <a:lnTo>
                    <a:pt x="134" y="144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25" y="163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05" y="173"/>
                  </a:lnTo>
                  <a:lnTo>
                    <a:pt x="96" y="173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86" y="173"/>
                  </a:lnTo>
                  <a:lnTo>
                    <a:pt x="86" y="173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67" y="153"/>
                  </a:lnTo>
                  <a:lnTo>
                    <a:pt x="67" y="153"/>
                  </a:lnTo>
                  <a:lnTo>
                    <a:pt x="57" y="153"/>
                  </a:lnTo>
                  <a:lnTo>
                    <a:pt x="57" y="14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48" y="125"/>
                  </a:lnTo>
                  <a:lnTo>
                    <a:pt x="38" y="12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05"/>
                  </a:lnTo>
                  <a:lnTo>
                    <a:pt x="29" y="105"/>
                  </a:lnTo>
                  <a:lnTo>
                    <a:pt x="29" y="96"/>
                  </a:lnTo>
                  <a:lnTo>
                    <a:pt x="29" y="77"/>
                  </a:lnTo>
                  <a:lnTo>
                    <a:pt x="29" y="67"/>
                  </a:lnTo>
                  <a:lnTo>
                    <a:pt x="19" y="57"/>
                  </a:lnTo>
                  <a:lnTo>
                    <a:pt x="19" y="38"/>
                  </a:lnTo>
                  <a:lnTo>
                    <a:pt x="19" y="2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1" name="Freeform 307"/>
            <p:cNvSpPr>
              <a:spLocks/>
            </p:cNvSpPr>
            <p:nvPr/>
          </p:nvSpPr>
          <p:spPr bwMode="auto">
            <a:xfrm>
              <a:off x="1334" y="2553"/>
              <a:ext cx="68" cy="20"/>
            </a:xfrm>
            <a:custGeom>
              <a:avLst/>
              <a:gdLst>
                <a:gd name="T0" fmla="*/ 58 w 68"/>
                <a:gd name="T1" fmla="*/ 0 h 20"/>
                <a:gd name="T2" fmla="*/ 58 w 68"/>
                <a:gd name="T3" fmla="*/ 0 h 20"/>
                <a:gd name="T4" fmla="*/ 48 w 68"/>
                <a:gd name="T5" fmla="*/ 0 h 20"/>
                <a:gd name="T6" fmla="*/ 29 w 68"/>
                <a:gd name="T7" fmla="*/ 0 h 20"/>
                <a:gd name="T8" fmla="*/ 20 w 68"/>
                <a:gd name="T9" fmla="*/ 0 h 20"/>
                <a:gd name="T10" fmla="*/ 10 w 68"/>
                <a:gd name="T11" fmla="*/ 0 h 20"/>
                <a:gd name="T12" fmla="*/ 0 w 68"/>
                <a:gd name="T13" fmla="*/ 0 h 20"/>
                <a:gd name="T14" fmla="*/ 0 w 68"/>
                <a:gd name="T15" fmla="*/ 0 h 20"/>
                <a:gd name="T16" fmla="*/ 0 w 68"/>
                <a:gd name="T17" fmla="*/ 0 h 20"/>
                <a:gd name="T18" fmla="*/ 0 w 68"/>
                <a:gd name="T19" fmla="*/ 0 h 20"/>
                <a:gd name="T20" fmla="*/ 0 w 68"/>
                <a:gd name="T21" fmla="*/ 10 h 20"/>
                <a:gd name="T22" fmla="*/ 0 w 68"/>
                <a:gd name="T23" fmla="*/ 10 h 20"/>
                <a:gd name="T24" fmla="*/ 0 w 68"/>
                <a:gd name="T25" fmla="*/ 10 h 20"/>
                <a:gd name="T26" fmla="*/ 0 w 68"/>
                <a:gd name="T27" fmla="*/ 10 h 20"/>
                <a:gd name="T28" fmla="*/ 0 w 68"/>
                <a:gd name="T29" fmla="*/ 20 h 20"/>
                <a:gd name="T30" fmla="*/ 0 w 68"/>
                <a:gd name="T31" fmla="*/ 20 h 20"/>
                <a:gd name="T32" fmla="*/ 0 w 68"/>
                <a:gd name="T33" fmla="*/ 20 h 20"/>
                <a:gd name="T34" fmla="*/ 0 w 68"/>
                <a:gd name="T35" fmla="*/ 20 h 20"/>
                <a:gd name="T36" fmla="*/ 10 w 68"/>
                <a:gd name="T37" fmla="*/ 20 h 20"/>
                <a:gd name="T38" fmla="*/ 10 w 68"/>
                <a:gd name="T39" fmla="*/ 20 h 20"/>
                <a:gd name="T40" fmla="*/ 20 w 68"/>
                <a:gd name="T41" fmla="*/ 20 h 20"/>
                <a:gd name="T42" fmla="*/ 29 w 68"/>
                <a:gd name="T43" fmla="*/ 20 h 20"/>
                <a:gd name="T44" fmla="*/ 58 w 68"/>
                <a:gd name="T45" fmla="*/ 20 h 20"/>
                <a:gd name="T46" fmla="*/ 58 w 68"/>
                <a:gd name="T47" fmla="*/ 20 h 20"/>
                <a:gd name="T48" fmla="*/ 68 w 68"/>
                <a:gd name="T49" fmla="*/ 20 h 20"/>
                <a:gd name="T50" fmla="*/ 68 w 68"/>
                <a:gd name="T51" fmla="*/ 20 h 20"/>
                <a:gd name="T52" fmla="*/ 68 w 68"/>
                <a:gd name="T53" fmla="*/ 20 h 20"/>
                <a:gd name="T54" fmla="*/ 68 w 68"/>
                <a:gd name="T55" fmla="*/ 10 h 20"/>
                <a:gd name="T56" fmla="*/ 68 w 68"/>
                <a:gd name="T57" fmla="*/ 10 h 20"/>
                <a:gd name="T58" fmla="*/ 68 w 68"/>
                <a:gd name="T59" fmla="*/ 0 h 20"/>
                <a:gd name="T60" fmla="*/ 68 w 68"/>
                <a:gd name="T61" fmla="*/ 0 h 20"/>
                <a:gd name="T62" fmla="*/ 68 w 68"/>
                <a:gd name="T63" fmla="*/ 0 h 20"/>
                <a:gd name="T64" fmla="*/ 68 w 68"/>
                <a:gd name="T65" fmla="*/ 0 h 20"/>
                <a:gd name="T66" fmla="*/ 58 w 68"/>
                <a:gd name="T67" fmla="*/ 0 h 20"/>
                <a:gd name="T68" fmla="*/ 58 w 68"/>
                <a:gd name="T6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20">
                  <a:moveTo>
                    <a:pt x="58" y="0"/>
                  </a:moveTo>
                  <a:lnTo>
                    <a:pt x="58" y="0"/>
                  </a:lnTo>
                  <a:lnTo>
                    <a:pt x="48" y="0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20" y="20"/>
                  </a:lnTo>
                  <a:lnTo>
                    <a:pt x="29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2" name="Freeform 308"/>
            <p:cNvSpPr>
              <a:spLocks/>
            </p:cNvSpPr>
            <p:nvPr/>
          </p:nvSpPr>
          <p:spPr bwMode="auto">
            <a:xfrm>
              <a:off x="1334" y="2630"/>
              <a:ext cx="39" cy="288"/>
            </a:xfrm>
            <a:custGeom>
              <a:avLst/>
              <a:gdLst>
                <a:gd name="T0" fmla="*/ 39 w 39"/>
                <a:gd name="T1" fmla="*/ 10 h 288"/>
                <a:gd name="T2" fmla="*/ 39 w 39"/>
                <a:gd name="T3" fmla="*/ 10 h 288"/>
                <a:gd name="T4" fmla="*/ 20 w 39"/>
                <a:gd name="T5" fmla="*/ 58 h 288"/>
                <a:gd name="T6" fmla="*/ 20 w 39"/>
                <a:gd name="T7" fmla="*/ 77 h 288"/>
                <a:gd name="T8" fmla="*/ 20 w 39"/>
                <a:gd name="T9" fmla="*/ 96 h 288"/>
                <a:gd name="T10" fmla="*/ 20 w 39"/>
                <a:gd name="T11" fmla="*/ 115 h 288"/>
                <a:gd name="T12" fmla="*/ 20 w 39"/>
                <a:gd name="T13" fmla="*/ 144 h 288"/>
                <a:gd name="T14" fmla="*/ 20 w 39"/>
                <a:gd name="T15" fmla="*/ 163 h 288"/>
                <a:gd name="T16" fmla="*/ 20 w 39"/>
                <a:gd name="T17" fmla="*/ 173 h 288"/>
                <a:gd name="T18" fmla="*/ 10 w 39"/>
                <a:gd name="T19" fmla="*/ 192 h 288"/>
                <a:gd name="T20" fmla="*/ 10 w 39"/>
                <a:gd name="T21" fmla="*/ 211 h 288"/>
                <a:gd name="T22" fmla="*/ 10 w 39"/>
                <a:gd name="T23" fmla="*/ 231 h 288"/>
                <a:gd name="T24" fmla="*/ 10 w 39"/>
                <a:gd name="T25" fmla="*/ 240 h 288"/>
                <a:gd name="T26" fmla="*/ 10 w 39"/>
                <a:gd name="T27" fmla="*/ 259 h 288"/>
                <a:gd name="T28" fmla="*/ 0 w 39"/>
                <a:gd name="T29" fmla="*/ 279 h 288"/>
                <a:gd name="T30" fmla="*/ 0 w 39"/>
                <a:gd name="T31" fmla="*/ 279 h 288"/>
                <a:gd name="T32" fmla="*/ 0 w 39"/>
                <a:gd name="T33" fmla="*/ 279 h 288"/>
                <a:gd name="T34" fmla="*/ 0 w 39"/>
                <a:gd name="T35" fmla="*/ 288 h 288"/>
                <a:gd name="T36" fmla="*/ 0 w 39"/>
                <a:gd name="T37" fmla="*/ 288 h 288"/>
                <a:gd name="T38" fmla="*/ 10 w 39"/>
                <a:gd name="T39" fmla="*/ 288 h 288"/>
                <a:gd name="T40" fmla="*/ 10 w 39"/>
                <a:gd name="T41" fmla="*/ 288 h 288"/>
                <a:gd name="T42" fmla="*/ 10 w 39"/>
                <a:gd name="T43" fmla="*/ 288 h 288"/>
                <a:gd name="T44" fmla="*/ 10 w 39"/>
                <a:gd name="T45" fmla="*/ 288 h 288"/>
                <a:gd name="T46" fmla="*/ 10 w 39"/>
                <a:gd name="T47" fmla="*/ 288 h 288"/>
                <a:gd name="T48" fmla="*/ 10 w 39"/>
                <a:gd name="T49" fmla="*/ 279 h 288"/>
                <a:gd name="T50" fmla="*/ 10 w 39"/>
                <a:gd name="T51" fmla="*/ 279 h 288"/>
                <a:gd name="T52" fmla="*/ 10 w 39"/>
                <a:gd name="T53" fmla="*/ 279 h 288"/>
                <a:gd name="T54" fmla="*/ 10 w 39"/>
                <a:gd name="T55" fmla="*/ 259 h 288"/>
                <a:gd name="T56" fmla="*/ 20 w 39"/>
                <a:gd name="T57" fmla="*/ 240 h 288"/>
                <a:gd name="T58" fmla="*/ 20 w 39"/>
                <a:gd name="T59" fmla="*/ 231 h 288"/>
                <a:gd name="T60" fmla="*/ 20 w 39"/>
                <a:gd name="T61" fmla="*/ 211 h 288"/>
                <a:gd name="T62" fmla="*/ 20 w 39"/>
                <a:gd name="T63" fmla="*/ 192 h 288"/>
                <a:gd name="T64" fmla="*/ 20 w 39"/>
                <a:gd name="T65" fmla="*/ 173 h 288"/>
                <a:gd name="T66" fmla="*/ 29 w 39"/>
                <a:gd name="T67" fmla="*/ 163 h 288"/>
                <a:gd name="T68" fmla="*/ 29 w 39"/>
                <a:gd name="T69" fmla="*/ 144 h 288"/>
                <a:gd name="T70" fmla="*/ 29 w 39"/>
                <a:gd name="T71" fmla="*/ 125 h 288"/>
                <a:gd name="T72" fmla="*/ 29 w 39"/>
                <a:gd name="T73" fmla="*/ 96 h 288"/>
                <a:gd name="T74" fmla="*/ 29 w 39"/>
                <a:gd name="T75" fmla="*/ 77 h 288"/>
                <a:gd name="T76" fmla="*/ 29 w 39"/>
                <a:gd name="T77" fmla="*/ 58 h 288"/>
                <a:gd name="T78" fmla="*/ 39 w 39"/>
                <a:gd name="T79" fmla="*/ 10 h 288"/>
                <a:gd name="T80" fmla="*/ 39 w 39"/>
                <a:gd name="T81" fmla="*/ 10 h 288"/>
                <a:gd name="T82" fmla="*/ 39 w 39"/>
                <a:gd name="T83" fmla="*/ 10 h 288"/>
                <a:gd name="T84" fmla="*/ 39 w 39"/>
                <a:gd name="T85" fmla="*/ 10 h 288"/>
                <a:gd name="T86" fmla="*/ 39 w 39"/>
                <a:gd name="T87" fmla="*/ 0 h 288"/>
                <a:gd name="T88" fmla="*/ 39 w 39"/>
                <a:gd name="T89" fmla="*/ 10 h 288"/>
                <a:gd name="T90" fmla="*/ 39 w 39"/>
                <a:gd name="T91" fmla="*/ 10 h 288"/>
                <a:gd name="T92" fmla="*/ 39 w 39"/>
                <a:gd name="T93" fmla="*/ 1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" h="288">
                  <a:moveTo>
                    <a:pt x="39" y="10"/>
                  </a:moveTo>
                  <a:lnTo>
                    <a:pt x="39" y="10"/>
                  </a:lnTo>
                  <a:lnTo>
                    <a:pt x="20" y="58"/>
                  </a:lnTo>
                  <a:lnTo>
                    <a:pt x="20" y="77"/>
                  </a:lnTo>
                  <a:lnTo>
                    <a:pt x="20" y="96"/>
                  </a:lnTo>
                  <a:lnTo>
                    <a:pt x="20" y="115"/>
                  </a:lnTo>
                  <a:lnTo>
                    <a:pt x="20" y="144"/>
                  </a:lnTo>
                  <a:lnTo>
                    <a:pt x="20" y="163"/>
                  </a:lnTo>
                  <a:lnTo>
                    <a:pt x="20" y="173"/>
                  </a:lnTo>
                  <a:lnTo>
                    <a:pt x="10" y="192"/>
                  </a:lnTo>
                  <a:lnTo>
                    <a:pt x="10" y="211"/>
                  </a:lnTo>
                  <a:lnTo>
                    <a:pt x="10" y="231"/>
                  </a:lnTo>
                  <a:lnTo>
                    <a:pt x="10" y="240"/>
                  </a:lnTo>
                  <a:lnTo>
                    <a:pt x="10" y="25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0" y="259"/>
                  </a:lnTo>
                  <a:lnTo>
                    <a:pt x="20" y="240"/>
                  </a:lnTo>
                  <a:lnTo>
                    <a:pt x="20" y="231"/>
                  </a:lnTo>
                  <a:lnTo>
                    <a:pt x="20" y="211"/>
                  </a:lnTo>
                  <a:lnTo>
                    <a:pt x="20" y="192"/>
                  </a:lnTo>
                  <a:lnTo>
                    <a:pt x="20" y="173"/>
                  </a:lnTo>
                  <a:lnTo>
                    <a:pt x="29" y="163"/>
                  </a:lnTo>
                  <a:lnTo>
                    <a:pt x="29" y="144"/>
                  </a:lnTo>
                  <a:lnTo>
                    <a:pt x="29" y="125"/>
                  </a:lnTo>
                  <a:lnTo>
                    <a:pt x="29" y="96"/>
                  </a:lnTo>
                  <a:lnTo>
                    <a:pt x="29" y="77"/>
                  </a:lnTo>
                  <a:lnTo>
                    <a:pt x="29" y="58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3" name="Freeform 309"/>
            <p:cNvSpPr>
              <a:spLocks/>
            </p:cNvSpPr>
            <p:nvPr/>
          </p:nvSpPr>
          <p:spPr bwMode="auto">
            <a:xfrm>
              <a:off x="1382" y="2640"/>
              <a:ext cx="20" cy="67"/>
            </a:xfrm>
            <a:custGeom>
              <a:avLst/>
              <a:gdLst>
                <a:gd name="T0" fmla="*/ 10 w 20"/>
                <a:gd name="T1" fmla="*/ 0 h 67"/>
                <a:gd name="T2" fmla="*/ 10 w 20"/>
                <a:gd name="T3" fmla="*/ 0 h 67"/>
                <a:gd name="T4" fmla="*/ 10 w 20"/>
                <a:gd name="T5" fmla="*/ 19 h 67"/>
                <a:gd name="T6" fmla="*/ 10 w 20"/>
                <a:gd name="T7" fmla="*/ 29 h 67"/>
                <a:gd name="T8" fmla="*/ 0 w 20"/>
                <a:gd name="T9" fmla="*/ 48 h 67"/>
                <a:gd name="T10" fmla="*/ 0 w 20"/>
                <a:gd name="T11" fmla="*/ 57 h 67"/>
                <a:gd name="T12" fmla="*/ 0 w 20"/>
                <a:gd name="T13" fmla="*/ 67 h 67"/>
                <a:gd name="T14" fmla="*/ 0 w 20"/>
                <a:gd name="T15" fmla="*/ 67 h 67"/>
                <a:gd name="T16" fmla="*/ 0 w 20"/>
                <a:gd name="T17" fmla="*/ 67 h 67"/>
                <a:gd name="T18" fmla="*/ 10 w 20"/>
                <a:gd name="T19" fmla="*/ 67 h 67"/>
                <a:gd name="T20" fmla="*/ 10 w 20"/>
                <a:gd name="T21" fmla="*/ 67 h 67"/>
                <a:gd name="T22" fmla="*/ 10 w 20"/>
                <a:gd name="T23" fmla="*/ 67 h 67"/>
                <a:gd name="T24" fmla="*/ 10 w 20"/>
                <a:gd name="T25" fmla="*/ 67 h 67"/>
                <a:gd name="T26" fmla="*/ 10 w 20"/>
                <a:gd name="T27" fmla="*/ 67 h 67"/>
                <a:gd name="T28" fmla="*/ 10 w 20"/>
                <a:gd name="T29" fmla="*/ 67 h 67"/>
                <a:gd name="T30" fmla="*/ 10 w 20"/>
                <a:gd name="T31" fmla="*/ 67 h 67"/>
                <a:gd name="T32" fmla="*/ 10 w 20"/>
                <a:gd name="T33" fmla="*/ 67 h 67"/>
                <a:gd name="T34" fmla="*/ 20 w 20"/>
                <a:gd name="T35" fmla="*/ 67 h 67"/>
                <a:gd name="T36" fmla="*/ 20 w 20"/>
                <a:gd name="T37" fmla="*/ 67 h 67"/>
                <a:gd name="T38" fmla="*/ 20 w 20"/>
                <a:gd name="T39" fmla="*/ 67 h 67"/>
                <a:gd name="T40" fmla="*/ 20 w 20"/>
                <a:gd name="T41" fmla="*/ 67 h 67"/>
                <a:gd name="T42" fmla="*/ 20 w 20"/>
                <a:gd name="T43" fmla="*/ 67 h 67"/>
                <a:gd name="T44" fmla="*/ 20 w 20"/>
                <a:gd name="T45" fmla="*/ 48 h 67"/>
                <a:gd name="T46" fmla="*/ 20 w 20"/>
                <a:gd name="T47" fmla="*/ 38 h 67"/>
                <a:gd name="T48" fmla="*/ 20 w 20"/>
                <a:gd name="T49" fmla="*/ 19 h 67"/>
                <a:gd name="T50" fmla="*/ 20 w 20"/>
                <a:gd name="T51" fmla="*/ 9 h 67"/>
                <a:gd name="T52" fmla="*/ 20 w 20"/>
                <a:gd name="T53" fmla="*/ 9 h 67"/>
                <a:gd name="T54" fmla="*/ 20 w 20"/>
                <a:gd name="T55" fmla="*/ 0 h 67"/>
                <a:gd name="T56" fmla="*/ 20 w 20"/>
                <a:gd name="T57" fmla="*/ 0 h 67"/>
                <a:gd name="T58" fmla="*/ 20 w 20"/>
                <a:gd name="T59" fmla="*/ 0 h 67"/>
                <a:gd name="T60" fmla="*/ 20 w 20"/>
                <a:gd name="T61" fmla="*/ 0 h 67"/>
                <a:gd name="T62" fmla="*/ 20 w 20"/>
                <a:gd name="T63" fmla="*/ 0 h 67"/>
                <a:gd name="T64" fmla="*/ 10 w 20"/>
                <a:gd name="T65" fmla="*/ 0 h 67"/>
                <a:gd name="T66" fmla="*/ 10 w 20"/>
                <a:gd name="T67" fmla="*/ 0 h 67"/>
                <a:gd name="T68" fmla="*/ 10 w 20"/>
                <a:gd name="T6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67">
                  <a:moveTo>
                    <a:pt x="10" y="0"/>
                  </a:moveTo>
                  <a:lnTo>
                    <a:pt x="10" y="0"/>
                  </a:lnTo>
                  <a:lnTo>
                    <a:pt x="10" y="19"/>
                  </a:lnTo>
                  <a:lnTo>
                    <a:pt x="10" y="29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48"/>
                  </a:lnTo>
                  <a:lnTo>
                    <a:pt x="20" y="38"/>
                  </a:lnTo>
                  <a:lnTo>
                    <a:pt x="20" y="1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4" name="Freeform 310"/>
            <p:cNvSpPr>
              <a:spLocks/>
            </p:cNvSpPr>
            <p:nvPr/>
          </p:nvSpPr>
          <p:spPr bwMode="auto">
            <a:xfrm>
              <a:off x="1373" y="2851"/>
              <a:ext cx="29" cy="106"/>
            </a:xfrm>
            <a:custGeom>
              <a:avLst/>
              <a:gdLst>
                <a:gd name="T0" fmla="*/ 9 w 29"/>
                <a:gd name="T1" fmla="*/ 10 h 106"/>
                <a:gd name="T2" fmla="*/ 9 w 29"/>
                <a:gd name="T3" fmla="*/ 10 h 106"/>
                <a:gd name="T4" fmla="*/ 9 w 29"/>
                <a:gd name="T5" fmla="*/ 29 h 106"/>
                <a:gd name="T6" fmla="*/ 0 w 29"/>
                <a:gd name="T7" fmla="*/ 58 h 106"/>
                <a:gd name="T8" fmla="*/ 0 w 29"/>
                <a:gd name="T9" fmla="*/ 67 h 106"/>
                <a:gd name="T10" fmla="*/ 0 w 29"/>
                <a:gd name="T11" fmla="*/ 77 h 106"/>
                <a:gd name="T12" fmla="*/ 0 w 29"/>
                <a:gd name="T13" fmla="*/ 86 h 106"/>
                <a:gd name="T14" fmla="*/ 0 w 29"/>
                <a:gd name="T15" fmla="*/ 96 h 106"/>
                <a:gd name="T16" fmla="*/ 0 w 29"/>
                <a:gd name="T17" fmla="*/ 96 h 106"/>
                <a:gd name="T18" fmla="*/ 0 w 29"/>
                <a:gd name="T19" fmla="*/ 106 h 106"/>
                <a:gd name="T20" fmla="*/ 0 w 29"/>
                <a:gd name="T21" fmla="*/ 106 h 106"/>
                <a:gd name="T22" fmla="*/ 0 w 29"/>
                <a:gd name="T23" fmla="*/ 106 h 106"/>
                <a:gd name="T24" fmla="*/ 0 w 29"/>
                <a:gd name="T25" fmla="*/ 106 h 106"/>
                <a:gd name="T26" fmla="*/ 0 w 29"/>
                <a:gd name="T27" fmla="*/ 106 h 106"/>
                <a:gd name="T28" fmla="*/ 9 w 29"/>
                <a:gd name="T29" fmla="*/ 106 h 106"/>
                <a:gd name="T30" fmla="*/ 9 w 29"/>
                <a:gd name="T31" fmla="*/ 106 h 106"/>
                <a:gd name="T32" fmla="*/ 9 w 29"/>
                <a:gd name="T33" fmla="*/ 106 h 106"/>
                <a:gd name="T34" fmla="*/ 9 w 29"/>
                <a:gd name="T35" fmla="*/ 106 h 106"/>
                <a:gd name="T36" fmla="*/ 9 w 29"/>
                <a:gd name="T37" fmla="*/ 106 h 106"/>
                <a:gd name="T38" fmla="*/ 9 w 29"/>
                <a:gd name="T39" fmla="*/ 106 h 106"/>
                <a:gd name="T40" fmla="*/ 9 w 29"/>
                <a:gd name="T41" fmla="*/ 106 h 106"/>
                <a:gd name="T42" fmla="*/ 19 w 29"/>
                <a:gd name="T43" fmla="*/ 106 h 106"/>
                <a:gd name="T44" fmla="*/ 19 w 29"/>
                <a:gd name="T45" fmla="*/ 106 h 106"/>
                <a:gd name="T46" fmla="*/ 19 w 29"/>
                <a:gd name="T47" fmla="*/ 106 h 106"/>
                <a:gd name="T48" fmla="*/ 19 w 29"/>
                <a:gd name="T49" fmla="*/ 96 h 106"/>
                <a:gd name="T50" fmla="*/ 19 w 29"/>
                <a:gd name="T51" fmla="*/ 86 h 106"/>
                <a:gd name="T52" fmla="*/ 19 w 29"/>
                <a:gd name="T53" fmla="*/ 77 h 106"/>
                <a:gd name="T54" fmla="*/ 19 w 29"/>
                <a:gd name="T55" fmla="*/ 67 h 106"/>
                <a:gd name="T56" fmla="*/ 19 w 29"/>
                <a:gd name="T57" fmla="*/ 58 h 106"/>
                <a:gd name="T58" fmla="*/ 29 w 29"/>
                <a:gd name="T59" fmla="*/ 10 h 106"/>
                <a:gd name="T60" fmla="*/ 29 w 29"/>
                <a:gd name="T61" fmla="*/ 10 h 106"/>
                <a:gd name="T62" fmla="*/ 29 w 29"/>
                <a:gd name="T63" fmla="*/ 10 h 106"/>
                <a:gd name="T64" fmla="*/ 29 w 29"/>
                <a:gd name="T65" fmla="*/ 10 h 106"/>
                <a:gd name="T66" fmla="*/ 29 w 29"/>
                <a:gd name="T67" fmla="*/ 0 h 106"/>
                <a:gd name="T68" fmla="*/ 29 w 29"/>
                <a:gd name="T69" fmla="*/ 0 h 106"/>
                <a:gd name="T70" fmla="*/ 29 w 29"/>
                <a:gd name="T71" fmla="*/ 0 h 106"/>
                <a:gd name="T72" fmla="*/ 19 w 29"/>
                <a:gd name="T73" fmla="*/ 0 h 106"/>
                <a:gd name="T74" fmla="*/ 19 w 29"/>
                <a:gd name="T75" fmla="*/ 0 h 106"/>
                <a:gd name="T76" fmla="*/ 19 w 29"/>
                <a:gd name="T77" fmla="*/ 0 h 106"/>
                <a:gd name="T78" fmla="*/ 19 w 29"/>
                <a:gd name="T79" fmla="*/ 0 h 106"/>
                <a:gd name="T80" fmla="*/ 19 w 29"/>
                <a:gd name="T81" fmla="*/ 0 h 106"/>
                <a:gd name="T82" fmla="*/ 9 w 29"/>
                <a:gd name="T83" fmla="*/ 0 h 106"/>
                <a:gd name="T84" fmla="*/ 9 w 29"/>
                <a:gd name="T85" fmla="*/ 0 h 106"/>
                <a:gd name="T86" fmla="*/ 9 w 29"/>
                <a:gd name="T87" fmla="*/ 10 h 106"/>
                <a:gd name="T88" fmla="*/ 9 w 29"/>
                <a:gd name="T89" fmla="*/ 10 h 106"/>
                <a:gd name="T90" fmla="*/ 9 w 29"/>
                <a:gd name="T91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" h="106">
                  <a:moveTo>
                    <a:pt x="9" y="10"/>
                  </a:moveTo>
                  <a:lnTo>
                    <a:pt x="9" y="10"/>
                  </a:lnTo>
                  <a:lnTo>
                    <a:pt x="9" y="29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9" y="96"/>
                  </a:lnTo>
                  <a:lnTo>
                    <a:pt x="19" y="86"/>
                  </a:lnTo>
                  <a:lnTo>
                    <a:pt x="19" y="77"/>
                  </a:lnTo>
                  <a:lnTo>
                    <a:pt x="19" y="67"/>
                  </a:lnTo>
                  <a:lnTo>
                    <a:pt x="19" y="5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5" name="Freeform 311"/>
            <p:cNvSpPr>
              <a:spLocks/>
            </p:cNvSpPr>
            <p:nvPr/>
          </p:nvSpPr>
          <p:spPr bwMode="auto">
            <a:xfrm>
              <a:off x="1392" y="2899"/>
              <a:ext cx="19" cy="67"/>
            </a:xfrm>
            <a:custGeom>
              <a:avLst/>
              <a:gdLst>
                <a:gd name="T0" fmla="*/ 10 w 19"/>
                <a:gd name="T1" fmla="*/ 10 h 67"/>
                <a:gd name="T2" fmla="*/ 10 w 19"/>
                <a:gd name="T3" fmla="*/ 10 h 67"/>
                <a:gd name="T4" fmla="*/ 10 w 19"/>
                <a:gd name="T5" fmla="*/ 29 h 67"/>
                <a:gd name="T6" fmla="*/ 0 w 19"/>
                <a:gd name="T7" fmla="*/ 38 h 67"/>
                <a:gd name="T8" fmla="*/ 0 w 19"/>
                <a:gd name="T9" fmla="*/ 48 h 67"/>
                <a:gd name="T10" fmla="*/ 0 w 19"/>
                <a:gd name="T11" fmla="*/ 67 h 67"/>
                <a:gd name="T12" fmla="*/ 0 w 19"/>
                <a:gd name="T13" fmla="*/ 67 h 67"/>
                <a:gd name="T14" fmla="*/ 10 w 19"/>
                <a:gd name="T15" fmla="*/ 67 h 67"/>
                <a:gd name="T16" fmla="*/ 10 w 19"/>
                <a:gd name="T17" fmla="*/ 67 h 67"/>
                <a:gd name="T18" fmla="*/ 10 w 19"/>
                <a:gd name="T19" fmla="*/ 67 h 67"/>
                <a:gd name="T20" fmla="*/ 10 w 19"/>
                <a:gd name="T21" fmla="*/ 67 h 67"/>
                <a:gd name="T22" fmla="*/ 10 w 19"/>
                <a:gd name="T23" fmla="*/ 67 h 67"/>
                <a:gd name="T24" fmla="*/ 10 w 19"/>
                <a:gd name="T25" fmla="*/ 67 h 67"/>
                <a:gd name="T26" fmla="*/ 10 w 19"/>
                <a:gd name="T27" fmla="*/ 67 h 67"/>
                <a:gd name="T28" fmla="*/ 19 w 19"/>
                <a:gd name="T29" fmla="*/ 67 h 67"/>
                <a:gd name="T30" fmla="*/ 19 w 19"/>
                <a:gd name="T31" fmla="*/ 67 h 67"/>
                <a:gd name="T32" fmla="*/ 19 w 19"/>
                <a:gd name="T33" fmla="*/ 67 h 67"/>
                <a:gd name="T34" fmla="*/ 19 w 19"/>
                <a:gd name="T35" fmla="*/ 67 h 67"/>
                <a:gd name="T36" fmla="*/ 19 w 19"/>
                <a:gd name="T37" fmla="*/ 67 h 67"/>
                <a:gd name="T38" fmla="*/ 19 w 19"/>
                <a:gd name="T39" fmla="*/ 67 h 67"/>
                <a:gd name="T40" fmla="*/ 19 w 19"/>
                <a:gd name="T41" fmla="*/ 67 h 67"/>
                <a:gd name="T42" fmla="*/ 19 w 19"/>
                <a:gd name="T43" fmla="*/ 67 h 67"/>
                <a:gd name="T44" fmla="*/ 19 w 19"/>
                <a:gd name="T45" fmla="*/ 48 h 67"/>
                <a:gd name="T46" fmla="*/ 19 w 19"/>
                <a:gd name="T47" fmla="*/ 38 h 67"/>
                <a:gd name="T48" fmla="*/ 19 w 19"/>
                <a:gd name="T49" fmla="*/ 29 h 67"/>
                <a:gd name="T50" fmla="*/ 19 w 19"/>
                <a:gd name="T51" fmla="*/ 10 h 67"/>
                <a:gd name="T52" fmla="*/ 19 w 19"/>
                <a:gd name="T53" fmla="*/ 10 h 67"/>
                <a:gd name="T54" fmla="*/ 19 w 19"/>
                <a:gd name="T55" fmla="*/ 10 h 67"/>
                <a:gd name="T56" fmla="*/ 19 w 19"/>
                <a:gd name="T57" fmla="*/ 10 h 67"/>
                <a:gd name="T58" fmla="*/ 19 w 19"/>
                <a:gd name="T59" fmla="*/ 10 h 67"/>
                <a:gd name="T60" fmla="*/ 19 w 19"/>
                <a:gd name="T61" fmla="*/ 10 h 67"/>
                <a:gd name="T62" fmla="*/ 19 w 19"/>
                <a:gd name="T63" fmla="*/ 0 h 67"/>
                <a:gd name="T64" fmla="*/ 10 w 19"/>
                <a:gd name="T65" fmla="*/ 0 h 67"/>
                <a:gd name="T66" fmla="*/ 10 w 19"/>
                <a:gd name="T67" fmla="*/ 0 h 67"/>
                <a:gd name="T68" fmla="*/ 10 w 19"/>
                <a:gd name="T69" fmla="*/ 0 h 67"/>
                <a:gd name="T70" fmla="*/ 10 w 19"/>
                <a:gd name="T71" fmla="*/ 10 h 67"/>
                <a:gd name="T72" fmla="*/ 10 w 19"/>
                <a:gd name="T73" fmla="*/ 10 h 67"/>
                <a:gd name="T74" fmla="*/ 10 w 19"/>
                <a:gd name="T75" fmla="*/ 10 h 67"/>
                <a:gd name="T76" fmla="*/ 10 w 19"/>
                <a:gd name="T77" fmla="*/ 10 h 67"/>
                <a:gd name="T78" fmla="*/ 10 w 19"/>
                <a:gd name="T79" fmla="*/ 10 h 67"/>
                <a:gd name="T80" fmla="*/ 10 w 19"/>
                <a:gd name="T81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67">
                  <a:moveTo>
                    <a:pt x="10" y="10"/>
                  </a:moveTo>
                  <a:lnTo>
                    <a:pt x="10" y="10"/>
                  </a:lnTo>
                  <a:lnTo>
                    <a:pt x="10" y="29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48"/>
                  </a:lnTo>
                  <a:lnTo>
                    <a:pt x="19" y="38"/>
                  </a:lnTo>
                  <a:lnTo>
                    <a:pt x="19" y="2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6" name="Freeform 312"/>
            <p:cNvSpPr>
              <a:spLocks/>
            </p:cNvSpPr>
            <p:nvPr/>
          </p:nvSpPr>
          <p:spPr bwMode="auto">
            <a:xfrm>
              <a:off x="1315" y="1008"/>
              <a:ext cx="375" cy="1536"/>
            </a:xfrm>
            <a:custGeom>
              <a:avLst/>
              <a:gdLst>
                <a:gd name="T0" fmla="*/ 58 w 375"/>
                <a:gd name="T1" fmla="*/ 1488 h 1536"/>
                <a:gd name="T2" fmla="*/ 87 w 375"/>
                <a:gd name="T3" fmla="*/ 1373 h 1536"/>
                <a:gd name="T4" fmla="*/ 106 w 375"/>
                <a:gd name="T5" fmla="*/ 1190 h 1536"/>
                <a:gd name="T6" fmla="*/ 125 w 375"/>
                <a:gd name="T7" fmla="*/ 1037 h 1536"/>
                <a:gd name="T8" fmla="*/ 154 w 375"/>
                <a:gd name="T9" fmla="*/ 864 h 1536"/>
                <a:gd name="T10" fmla="*/ 154 w 375"/>
                <a:gd name="T11" fmla="*/ 797 h 1536"/>
                <a:gd name="T12" fmla="*/ 144 w 375"/>
                <a:gd name="T13" fmla="*/ 749 h 1536"/>
                <a:gd name="T14" fmla="*/ 125 w 375"/>
                <a:gd name="T15" fmla="*/ 701 h 1536"/>
                <a:gd name="T16" fmla="*/ 96 w 375"/>
                <a:gd name="T17" fmla="*/ 672 h 1536"/>
                <a:gd name="T18" fmla="*/ 58 w 375"/>
                <a:gd name="T19" fmla="*/ 653 h 1536"/>
                <a:gd name="T20" fmla="*/ 29 w 375"/>
                <a:gd name="T21" fmla="*/ 624 h 1536"/>
                <a:gd name="T22" fmla="*/ 19 w 375"/>
                <a:gd name="T23" fmla="*/ 595 h 1536"/>
                <a:gd name="T24" fmla="*/ 0 w 375"/>
                <a:gd name="T25" fmla="*/ 547 h 1536"/>
                <a:gd name="T26" fmla="*/ 0 w 375"/>
                <a:gd name="T27" fmla="*/ 480 h 1536"/>
                <a:gd name="T28" fmla="*/ 19 w 375"/>
                <a:gd name="T29" fmla="*/ 422 h 1536"/>
                <a:gd name="T30" fmla="*/ 48 w 375"/>
                <a:gd name="T31" fmla="*/ 355 h 1536"/>
                <a:gd name="T32" fmla="*/ 96 w 375"/>
                <a:gd name="T33" fmla="*/ 259 h 1536"/>
                <a:gd name="T34" fmla="*/ 144 w 375"/>
                <a:gd name="T35" fmla="*/ 182 h 1536"/>
                <a:gd name="T36" fmla="*/ 211 w 375"/>
                <a:gd name="T37" fmla="*/ 77 h 1536"/>
                <a:gd name="T38" fmla="*/ 259 w 375"/>
                <a:gd name="T39" fmla="*/ 29 h 1536"/>
                <a:gd name="T40" fmla="*/ 288 w 375"/>
                <a:gd name="T41" fmla="*/ 0 h 1536"/>
                <a:gd name="T42" fmla="*/ 317 w 375"/>
                <a:gd name="T43" fmla="*/ 0 h 1536"/>
                <a:gd name="T44" fmla="*/ 346 w 375"/>
                <a:gd name="T45" fmla="*/ 0 h 1536"/>
                <a:gd name="T46" fmla="*/ 365 w 375"/>
                <a:gd name="T47" fmla="*/ 19 h 1536"/>
                <a:gd name="T48" fmla="*/ 327 w 375"/>
                <a:gd name="T49" fmla="*/ 106 h 1536"/>
                <a:gd name="T50" fmla="*/ 221 w 375"/>
                <a:gd name="T51" fmla="*/ 278 h 1536"/>
                <a:gd name="T52" fmla="*/ 173 w 375"/>
                <a:gd name="T53" fmla="*/ 394 h 1536"/>
                <a:gd name="T54" fmla="*/ 144 w 375"/>
                <a:gd name="T55" fmla="*/ 451 h 1536"/>
                <a:gd name="T56" fmla="*/ 135 w 375"/>
                <a:gd name="T57" fmla="*/ 451 h 1536"/>
                <a:gd name="T58" fmla="*/ 135 w 375"/>
                <a:gd name="T59" fmla="*/ 442 h 1536"/>
                <a:gd name="T60" fmla="*/ 144 w 375"/>
                <a:gd name="T61" fmla="*/ 403 h 1536"/>
                <a:gd name="T62" fmla="*/ 192 w 375"/>
                <a:gd name="T63" fmla="*/ 307 h 1536"/>
                <a:gd name="T64" fmla="*/ 240 w 375"/>
                <a:gd name="T65" fmla="*/ 230 h 1536"/>
                <a:gd name="T66" fmla="*/ 336 w 375"/>
                <a:gd name="T67" fmla="*/ 77 h 1536"/>
                <a:gd name="T68" fmla="*/ 355 w 375"/>
                <a:gd name="T69" fmla="*/ 19 h 1536"/>
                <a:gd name="T70" fmla="*/ 327 w 375"/>
                <a:gd name="T71" fmla="*/ 0 h 1536"/>
                <a:gd name="T72" fmla="*/ 307 w 375"/>
                <a:gd name="T73" fmla="*/ 0 h 1536"/>
                <a:gd name="T74" fmla="*/ 279 w 375"/>
                <a:gd name="T75" fmla="*/ 19 h 1536"/>
                <a:gd name="T76" fmla="*/ 240 w 375"/>
                <a:gd name="T77" fmla="*/ 58 h 1536"/>
                <a:gd name="T78" fmla="*/ 192 w 375"/>
                <a:gd name="T79" fmla="*/ 134 h 1536"/>
                <a:gd name="T80" fmla="*/ 144 w 375"/>
                <a:gd name="T81" fmla="*/ 221 h 1536"/>
                <a:gd name="T82" fmla="*/ 77 w 375"/>
                <a:gd name="T83" fmla="*/ 326 h 1536"/>
                <a:gd name="T84" fmla="*/ 39 w 375"/>
                <a:gd name="T85" fmla="*/ 413 h 1536"/>
                <a:gd name="T86" fmla="*/ 29 w 375"/>
                <a:gd name="T87" fmla="*/ 480 h 1536"/>
                <a:gd name="T88" fmla="*/ 19 w 375"/>
                <a:gd name="T89" fmla="*/ 528 h 1536"/>
                <a:gd name="T90" fmla="*/ 39 w 375"/>
                <a:gd name="T91" fmla="*/ 576 h 1536"/>
                <a:gd name="T92" fmla="*/ 58 w 375"/>
                <a:gd name="T93" fmla="*/ 614 h 1536"/>
                <a:gd name="T94" fmla="*/ 87 w 375"/>
                <a:gd name="T95" fmla="*/ 643 h 1536"/>
                <a:gd name="T96" fmla="*/ 125 w 375"/>
                <a:gd name="T97" fmla="*/ 672 h 1536"/>
                <a:gd name="T98" fmla="*/ 154 w 375"/>
                <a:gd name="T99" fmla="*/ 710 h 1536"/>
                <a:gd name="T100" fmla="*/ 163 w 375"/>
                <a:gd name="T101" fmla="*/ 758 h 1536"/>
                <a:gd name="T102" fmla="*/ 163 w 375"/>
                <a:gd name="T103" fmla="*/ 825 h 1536"/>
                <a:gd name="T104" fmla="*/ 154 w 375"/>
                <a:gd name="T105" fmla="*/ 912 h 1536"/>
                <a:gd name="T106" fmla="*/ 125 w 375"/>
                <a:gd name="T107" fmla="*/ 1094 h 1536"/>
                <a:gd name="T108" fmla="*/ 115 w 375"/>
                <a:gd name="T109" fmla="*/ 1257 h 1536"/>
                <a:gd name="T110" fmla="*/ 96 w 375"/>
                <a:gd name="T111" fmla="*/ 1382 h 1536"/>
                <a:gd name="T112" fmla="*/ 67 w 375"/>
                <a:gd name="T113" fmla="*/ 1478 h 1536"/>
                <a:gd name="T114" fmla="*/ 48 w 375"/>
                <a:gd name="T115" fmla="*/ 1536 h 1536"/>
                <a:gd name="T116" fmla="*/ 48 w 375"/>
                <a:gd name="T117" fmla="*/ 153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5" h="1536">
                  <a:moveTo>
                    <a:pt x="39" y="1536"/>
                  </a:moveTo>
                  <a:lnTo>
                    <a:pt x="39" y="1536"/>
                  </a:lnTo>
                  <a:lnTo>
                    <a:pt x="48" y="1517"/>
                  </a:lnTo>
                  <a:lnTo>
                    <a:pt x="58" y="1488"/>
                  </a:lnTo>
                  <a:lnTo>
                    <a:pt x="67" y="1459"/>
                  </a:lnTo>
                  <a:lnTo>
                    <a:pt x="77" y="1430"/>
                  </a:lnTo>
                  <a:lnTo>
                    <a:pt x="87" y="1401"/>
                  </a:lnTo>
                  <a:lnTo>
                    <a:pt x="87" y="1373"/>
                  </a:lnTo>
                  <a:lnTo>
                    <a:pt x="96" y="1344"/>
                  </a:lnTo>
                  <a:lnTo>
                    <a:pt x="96" y="1315"/>
                  </a:lnTo>
                  <a:lnTo>
                    <a:pt x="106" y="1248"/>
                  </a:lnTo>
                  <a:lnTo>
                    <a:pt x="106" y="1190"/>
                  </a:lnTo>
                  <a:lnTo>
                    <a:pt x="115" y="1142"/>
                  </a:lnTo>
                  <a:lnTo>
                    <a:pt x="115" y="1094"/>
                  </a:lnTo>
                  <a:lnTo>
                    <a:pt x="125" y="1065"/>
                  </a:lnTo>
                  <a:lnTo>
                    <a:pt x="125" y="1037"/>
                  </a:lnTo>
                  <a:lnTo>
                    <a:pt x="135" y="979"/>
                  </a:lnTo>
                  <a:lnTo>
                    <a:pt x="144" y="921"/>
                  </a:lnTo>
                  <a:lnTo>
                    <a:pt x="144" y="893"/>
                  </a:lnTo>
                  <a:lnTo>
                    <a:pt x="154" y="864"/>
                  </a:lnTo>
                  <a:lnTo>
                    <a:pt x="154" y="835"/>
                  </a:lnTo>
                  <a:lnTo>
                    <a:pt x="154" y="825"/>
                  </a:lnTo>
                  <a:lnTo>
                    <a:pt x="154" y="806"/>
                  </a:lnTo>
                  <a:lnTo>
                    <a:pt x="154" y="797"/>
                  </a:lnTo>
                  <a:lnTo>
                    <a:pt x="154" y="787"/>
                  </a:lnTo>
                  <a:lnTo>
                    <a:pt x="144" y="768"/>
                  </a:lnTo>
                  <a:lnTo>
                    <a:pt x="144" y="758"/>
                  </a:lnTo>
                  <a:lnTo>
                    <a:pt x="144" y="749"/>
                  </a:lnTo>
                  <a:lnTo>
                    <a:pt x="144" y="739"/>
                  </a:lnTo>
                  <a:lnTo>
                    <a:pt x="135" y="729"/>
                  </a:lnTo>
                  <a:lnTo>
                    <a:pt x="135" y="710"/>
                  </a:lnTo>
                  <a:lnTo>
                    <a:pt x="125" y="701"/>
                  </a:lnTo>
                  <a:lnTo>
                    <a:pt x="115" y="691"/>
                  </a:lnTo>
                  <a:lnTo>
                    <a:pt x="115" y="682"/>
                  </a:lnTo>
                  <a:lnTo>
                    <a:pt x="106" y="672"/>
                  </a:lnTo>
                  <a:lnTo>
                    <a:pt x="96" y="672"/>
                  </a:lnTo>
                  <a:lnTo>
                    <a:pt x="87" y="662"/>
                  </a:lnTo>
                  <a:lnTo>
                    <a:pt x="77" y="662"/>
                  </a:lnTo>
                  <a:lnTo>
                    <a:pt x="67" y="653"/>
                  </a:lnTo>
                  <a:lnTo>
                    <a:pt x="58" y="653"/>
                  </a:lnTo>
                  <a:lnTo>
                    <a:pt x="58" y="643"/>
                  </a:lnTo>
                  <a:lnTo>
                    <a:pt x="48" y="643"/>
                  </a:lnTo>
                  <a:lnTo>
                    <a:pt x="48" y="634"/>
                  </a:lnTo>
                  <a:lnTo>
                    <a:pt x="29" y="624"/>
                  </a:lnTo>
                  <a:lnTo>
                    <a:pt x="29" y="614"/>
                  </a:lnTo>
                  <a:lnTo>
                    <a:pt x="29" y="605"/>
                  </a:lnTo>
                  <a:lnTo>
                    <a:pt x="19" y="595"/>
                  </a:lnTo>
                  <a:lnTo>
                    <a:pt x="19" y="595"/>
                  </a:lnTo>
                  <a:lnTo>
                    <a:pt x="10" y="576"/>
                  </a:lnTo>
                  <a:lnTo>
                    <a:pt x="10" y="566"/>
                  </a:lnTo>
                  <a:lnTo>
                    <a:pt x="10" y="566"/>
                  </a:lnTo>
                  <a:lnTo>
                    <a:pt x="0" y="547"/>
                  </a:lnTo>
                  <a:lnTo>
                    <a:pt x="0" y="538"/>
                  </a:lnTo>
                  <a:lnTo>
                    <a:pt x="0" y="518"/>
                  </a:lnTo>
                  <a:lnTo>
                    <a:pt x="0" y="499"/>
                  </a:lnTo>
                  <a:lnTo>
                    <a:pt x="0" y="480"/>
                  </a:lnTo>
                  <a:lnTo>
                    <a:pt x="10" y="470"/>
                  </a:lnTo>
                  <a:lnTo>
                    <a:pt x="10" y="451"/>
                  </a:lnTo>
                  <a:lnTo>
                    <a:pt x="19" y="432"/>
                  </a:lnTo>
                  <a:lnTo>
                    <a:pt x="19" y="422"/>
                  </a:lnTo>
                  <a:lnTo>
                    <a:pt x="29" y="403"/>
                  </a:lnTo>
                  <a:lnTo>
                    <a:pt x="29" y="384"/>
                  </a:lnTo>
                  <a:lnTo>
                    <a:pt x="39" y="365"/>
                  </a:lnTo>
                  <a:lnTo>
                    <a:pt x="48" y="355"/>
                  </a:lnTo>
                  <a:lnTo>
                    <a:pt x="58" y="317"/>
                  </a:lnTo>
                  <a:lnTo>
                    <a:pt x="77" y="288"/>
                  </a:lnTo>
                  <a:lnTo>
                    <a:pt x="87" y="278"/>
                  </a:lnTo>
                  <a:lnTo>
                    <a:pt x="96" y="259"/>
                  </a:lnTo>
                  <a:lnTo>
                    <a:pt x="115" y="240"/>
                  </a:lnTo>
                  <a:lnTo>
                    <a:pt x="125" y="211"/>
                  </a:lnTo>
                  <a:lnTo>
                    <a:pt x="135" y="202"/>
                  </a:lnTo>
                  <a:lnTo>
                    <a:pt x="144" y="182"/>
                  </a:lnTo>
                  <a:lnTo>
                    <a:pt x="163" y="144"/>
                  </a:lnTo>
                  <a:lnTo>
                    <a:pt x="183" y="125"/>
                  </a:lnTo>
                  <a:lnTo>
                    <a:pt x="192" y="96"/>
                  </a:lnTo>
                  <a:lnTo>
                    <a:pt x="211" y="77"/>
                  </a:lnTo>
                  <a:lnTo>
                    <a:pt x="231" y="58"/>
                  </a:lnTo>
                  <a:lnTo>
                    <a:pt x="240" y="48"/>
                  </a:lnTo>
                  <a:lnTo>
                    <a:pt x="250" y="38"/>
                  </a:lnTo>
                  <a:lnTo>
                    <a:pt x="259" y="29"/>
                  </a:lnTo>
                  <a:lnTo>
                    <a:pt x="269" y="19"/>
                  </a:lnTo>
                  <a:lnTo>
                    <a:pt x="279" y="10"/>
                  </a:lnTo>
                  <a:lnTo>
                    <a:pt x="288" y="10"/>
                  </a:lnTo>
                  <a:lnTo>
                    <a:pt x="288" y="0"/>
                  </a:lnTo>
                  <a:lnTo>
                    <a:pt x="298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27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6" y="0"/>
                  </a:lnTo>
                  <a:lnTo>
                    <a:pt x="346" y="0"/>
                  </a:lnTo>
                  <a:lnTo>
                    <a:pt x="355" y="10"/>
                  </a:lnTo>
                  <a:lnTo>
                    <a:pt x="365" y="10"/>
                  </a:lnTo>
                  <a:lnTo>
                    <a:pt x="365" y="19"/>
                  </a:lnTo>
                  <a:lnTo>
                    <a:pt x="375" y="29"/>
                  </a:lnTo>
                  <a:lnTo>
                    <a:pt x="355" y="48"/>
                  </a:lnTo>
                  <a:lnTo>
                    <a:pt x="346" y="77"/>
                  </a:lnTo>
                  <a:lnTo>
                    <a:pt x="327" y="106"/>
                  </a:lnTo>
                  <a:lnTo>
                    <a:pt x="317" y="125"/>
                  </a:lnTo>
                  <a:lnTo>
                    <a:pt x="259" y="230"/>
                  </a:lnTo>
                  <a:lnTo>
                    <a:pt x="240" y="259"/>
                  </a:lnTo>
                  <a:lnTo>
                    <a:pt x="221" y="278"/>
                  </a:lnTo>
                  <a:lnTo>
                    <a:pt x="211" y="307"/>
                  </a:lnTo>
                  <a:lnTo>
                    <a:pt x="192" y="336"/>
                  </a:lnTo>
                  <a:lnTo>
                    <a:pt x="183" y="365"/>
                  </a:lnTo>
                  <a:lnTo>
                    <a:pt x="173" y="394"/>
                  </a:lnTo>
                  <a:lnTo>
                    <a:pt x="163" y="422"/>
                  </a:lnTo>
                  <a:lnTo>
                    <a:pt x="154" y="432"/>
                  </a:lnTo>
                  <a:lnTo>
                    <a:pt x="154" y="451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35" y="451"/>
                  </a:lnTo>
                  <a:lnTo>
                    <a:pt x="135" y="451"/>
                  </a:lnTo>
                  <a:lnTo>
                    <a:pt x="135" y="451"/>
                  </a:lnTo>
                  <a:lnTo>
                    <a:pt x="135" y="451"/>
                  </a:lnTo>
                  <a:lnTo>
                    <a:pt x="135" y="442"/>
                  </a:lnTo>
                  <a:lnTo>
                    <a:pt x="135" y="442"/>
                  </a:lnTo>
                  <a:lnTo>
                    <a:pt x="135" y="442"/>
                  </a:lnTo>
                  <a:lnTo>
                    <a:pt x="144" y="413"/>
                  </a:lnTo>
                  <a:lnTo>
                    <a:pt x="144" y="403"/>
                  </a:lnTo>
                  <a:lnTo>
                    <a:pt x="154" y="384"/>
                  </a:lnTo>
                  <a:lnTo>
                    <a:pt x="163" y="355"/>
                  </a:lnTo>
                  <a:lnTo>
                    <a:pt x="183" y="326"/>
                  </a:lnTo>
                  <a:lnTo>
                    <a:pt x="192" y="307"/>
                  </a:lnTo>
                  <a:lnTo>
                    <a:pt x="202" y="288"/>
                  </a:lnTo>
                  <a:lnTo>
                    <a:pt x="211" y="278"/>
                  </a:lnTo>
                  <a:lnTo>
                    <a:pt x="231" y="250"/>
                  </a:lnTo>
                  <a:lnTo>
                    <a:pt x="240" y="230"/>
                  </a:lnTo>
                  <a:lnTo>
                    <a:pt x="279" y="182"/>
                  </a:lnTo>
                  <a:lnTo>
                    <a:pt x="307" y="125"/>
                  </a:lnTo>
                  <a:lnTo>
                    <a:pt x="327" y="106"/>
                  </a:lnTo>
                  <a:lnTo>
                    <a:pt x="336" y="77"/>
                  </a:lnTo>
                  <a:lnTo>
                    <a:pt x="355" y="58"/>
                  </a:lnTo>
                  <a:lnTo>
                    <a:pt x="365" y="29"/>
                  </a:lnTo>
                  <a:lnTo>
                    <a:pt x="365" y="19"/>
                  </a:lnTo>
                  <a:lnTo>
                    <a:pt x="355" y="19"/>
                  </a:lnTo>
                  <a:lnTo>
                    <a:pt x="346" y="10"/>
                  </a:lnTo>
                  <a:lnTo>
                    <a:pt x="346" y="10"/>
                  </a:lnTo>
                  <a:lnTo>
                    <a:pt x="336" y="0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07" y="0"/>
                  </a:lnTo>
                  <a:lnTo>
                    <a:pt x="298" y="0"/>
                  </a:lnTo>
                  <a:lnTo>
                    <a:pt x="288" y="10"/>
                  </a:lnTo>
                  <a:lnTo>
                    <a:pt x="279" y="10"/>
                  </a:lnTo>
                  <a:lnTo>
                    <a:pt x="279" y="19"/>
                  </a:lnTo>
                  <a:lnTo>
                    <a:pt x="269" y="29"/>
                  </a:lnTo>
                  <a:lnTo>
                    <a:pt x="259" y="38"/>
                  </a:lnTo>
                  <a:lnTo>
                    <a:pt x="250" y="48"/>
                  </a:lnTo>
                  <a:lnTo>
                    <a:pt x="240" y="58"/>
                  </a:lnTo>
                  <a:lnTo>
                    <a:pt x="231" y="67"/>
                  </a:lnTo>
                  <a:lnTo>
                    <a:pt x="221" y="86"/>
                  </a:lnTo>
                  <a:lnTo>
                    <a:pt x="202" y="106"/>
                  </a:lnTo>
                  <a:lnTo>
                    <a:pt x="192" y="134"/>
                  </a:lnTo>
                  <a:lnTo>
                    <a:pt x="183" y="154"/>
                  </a:lnTo>
                  <a:lnTo>
                    <a:pt x="154" y="192"/>
                  </a:lnTo>
                  <a:lnTo>
                    <a:pt x="154" y="211"/>
                  </a:lnTo>
                  <a:lnTo>
                    <a:pt x="144" y="221"/>
                  </a:lnTo>
                  <a:lnTo>
                    <a:pt x="125" y="240"/>
                  </a:lnTo>
                  <a:lnTo>
                    <a:pt x="115" y="269"/>
                  </a:lnTo>
                  <a:lnTo>
                    <a:pt x="96" y="298"/>
                  </a:lnTo>
                  <a:lnTo>
                    <a:pt x="77" y="326"/>
                  </a:lnTo>
                  <a:lnTo>
                    <a:pt x="67" y="355"/>
                  </a:lnTo>
                  <a:lnTo>
                    <a:pt x="48" y="384"/>
                  </a:lnTo>
                  <a:lnTo>
                    <a:pt x="48" y="403"/>
                  </a:lnTo>
                  <a:lnTo>
                    <a:pt x="39" y="413"/>
                  </a:lnTo>
                  <a:lnTo>
                    <a:pt x="39" y="432"/>
                  </a:lnTo>
                  <a:lnTo>
                    <a:pt x="29" y="451"/>
                  </a:lnTo>
                  <a:lnTo>
                    <a:pt x="29" y="461"/>
                  </a:lnTo>
                  <a:lnTo>
                    <a:pt x="29" y="480"/>
                  </a:lnTo>
                  <a:lnTo>
                    <a:pt x="19" y="490"/>
                  </a:lnTo>
                  <a:lnTo>
                    <a:pt x="19" y="509"/>
                  </a:lnTo>
                  <a:lnTo>
                    <a:pt x="19" y="528"/>
                  </a:lnTo>
                  <a:lnTo>
                    <a:pt x="19" y="528"/>
                  </a:lnTo>
                  <a:lnTo>
                    <a:pt x="29" y="538"/>
                  </a:lnTo>
                  <a:lnTo>
                    <a:pt x="29" y="557"/>
                  </a:lnTo>
                  <a:lnTo>
                    <a:pt x="29" y="566"/>
                  </a:lnTo>
                  <a:lnTo>
                    <a:pt x="39" y="576"/>
                  </a:lnTo>
                  <a:lnTo>
                    <a:pt x="39" y="595"/>
                  </a:lnTo>
                  <a:lnTo>
                    <a:pt x="48" y="595"/>
                  </a:lnTo>
                  <a:lnTo>
                    <a:pt x="48" y="605"/>
                  </a:lnTo>
                  <a:lnTo>
                    <a:pt x="58" y="614"/>
                  </a:lnTo>
                  <a:lnTo>
                    <a:pt x="58" y="614"/>
                  </a:lnTo>
                  <a:lnTo>
                    <a:pt x="67" y="624"/>
                  </a:lnTo>
                  <a:lnTo>
                    <a:pt x="77" y="634"/>
                  </a:lnTo>
                  <a:lnTo>
                    <a:pt x="87" y="643"/>
                  </a:lnTo>
                  <a:lnTo>
                    <a:pt x="96" y="653"/>
                  </a:lnTo>
                  <a:lnTo>
                    <a:pt x="106" y="653"/>
                  </a:lnTo>
                  <a:lnTo>
                    <a:pt x="115" y="662"/>
                  </a:lnTo>
                  <a:lnTo>
                    <a:pt x="125" y="672"/>
                  </a:lnTo>
                  <a:lnTo>
                    <a:pt x="135" y="682"/>
                  </a:lnTo>
                  <a:lnTo>
                    <a:pt x="135" y="691"/>
                  </a:lnTo>
                  <a:lnTo>
                    <a:pt x="144" y="701"/>
                  </a:lnTo>
                  <a:lnTo>
                    <a:pt x="154" y="710"/>
                  </a:lnTo>
                  <a:lnTo>
                    <a:pt x="154" y="720"/>
                  </a:lnTo>
                  <a:lnTo>
                    <a:pt x="154" y="729"/>
                  </a:lnTo>
                  <a:lnTo>
                    <a:pt x="163" y="749"/>
                  </a:lnTo>
                  <a:lnTo>
                    <a:pt x="163" y="758"/>
                  </a:lnTo>
                  <a:lnTo>
                    <a:pt x="163" y="768"/>
                  </a:lnTo>
                  <a:lnTo>
                    <a:pt x="163" y="787"/>
                  </a:lnTo>
                  <a:lnTo>
                    <a:pt x="163" y="797"/>
                  </a:lnTo>
                  <a:lnTo>
                    <a:pt x="163" y="825"/>
                  </a:lnTo>
                  <a:lnTo>
                    <a:pt x="163" y="845"/>
                  </a:lnTo>
                  <a:lnTo>
                    <a:pt x="163" y="854"/>
                  </a:lnTo>
                  <a:lnTo>
                    <a:pt x="154" y="883"/>
                  </a:lnTo>
                  <a:lnTo>
                    <a:pt x="154" y="912"/>
                  </a:lnTo>
                  <a:lnTo>
                    <a:pt x="144" y="979"/>
                  </a:lnTo>
                  <a:lnTo>
                    <a:pt x="135" y="1037"/>
                  </a:lnTo>
                  <a:lnTo>
                    <a:pt x="125" y="1065"/>
                  </a:lnTo>
                  <a:lnTo>
                    <a:pt x="125" y="1094"/>
                  </a:lnTo>
                  <a:lnTo>
                    <a:pt x="125" y="1142"/>
                  </a:lnTo>
                  <a:lnTo>
                    <a:pt x="115" y="1190"/>
                  </a:lnTo>
                  <a:lnTo>
                    <a:pt x="115" y="1219"/>
                  </a:lnTo>
                  <a:lnTo>
                    <a:pt x="115" y="1257"/>
                  </a:lnTo>
                  <a:lnTo>
                    <a:pt x="106" y="1286"/>
                  </a:lnTo>
                  <a:lnTo>
                    <a:pt x="106" y="1315"/>
                  </a:lnTo>
                  <a:lnTo>
                    <a:pt x="96" y="1344"/>
                  </a:lnTo>
                  <a:lnTo>
                    <a:pt x="96" y="1382"/>
                  </a:lnTo>
                  <a:lnTo>
                    <a:pt x="87" y="1411"/>
                  </a:lnTo>
                  <a:lnTo>
                    <a:pt x="87" y="1440"/>
                  </a:lnTo>
                  <a:lnTo>
                    <a:pt x="77" y="1469"/>
                  </a:lnTo>
                  <a:lnTo>
                    <a:pt x="67" y="1478"/>
                  </a:lnTo>
                  <a:lnTo>
                    <a:pt x="67" y="1488"/>
                  </a:lnTo>
                  <a:lnTo>
                    <a:pt x="58" y="1517"/>
                  </a:lnTo>
                  <a:lnTo>
                    <a:pt x="58" y="1526"/>
                  </a:lnTo>
                  <a:lnTo>
                    <a:pt x="48" y="1536"/>
                  </a:lnTo>
                  <a:lnTo>
                    <a:pt x="48" y="1536"/>
                  </a:lnTo>
                  <a:lnTo>
                    <a:pt x="48" y="1536"/>
                  </a:lnTo>
                  <a:lnTo>
                    <a:pt x="48" y="1536"/>
                  </a:lnTo>
                  <a:lnTo>
                    <a:pt x="48" y="1536"/>
                  </a:lnTo>
                  <a:lnTo>
                    <a:pt x="39" y="1536"/>
                  </a:lnTo>
                  <a:lnTo>
                    <a:pt x="39" y="1536"/>
                  </a:lnTo>
                  <a:lnTo>
                    <a:pt x="39" y="15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7" name="Freeform 313"/>
            <p:cNvSpPr>
              <a:spLocks/>
            </p:cNvSpPr>
            <p:nvPr/>
          </p:nvSpPr>
          <p:spPr bwMode="auto">
            <a:xfrm>
              <a:off x="1526" y="1037"/>
              <a:ext cx="212" cy="441"/>
            </a:xfrm>
            <a:custGeom>
              <a:avLst/>
              <a:gdLst>
                <a:gd name="T0" fmla="*/ 144 w 212"/>
                <a:gd name="T1" fmla="*/ 29 h 441"/>
                <a:gd name="T2" fmla="*/ 173 w 212"/>
                <a:gd name="T3" fmla="*/ 9 h 441"/>
                <a:gd name="T4" fmla="*/ 192 w 212"/>
                <a:gd name="T5" fmla="*/ 0 h 441"/>
                <a:gd name="T6" fmla="*/ 212 w 212"/>
                <a:gd name="T7" fmla="*/ 0 h 441"/>
                <a:gd name="T8" fmla="*/ 212 w 212"/>
                <a:gd name="T9" fmla="*/ 19 h 441"/>
                <a:gd name="T10" fmla="*/ 202 w 212"/>
                <a:gd name="T11" fmla="*/ 48 h 441"/>
                <a:gd name="T12" fmla="*/ 192 w 212"/>
                <a:gd name="T13" fmla="*/ 77 h 441"/>
                <a:gd name="T14" fmla="*/ 183 w 212"/>
                <a:gd name="T15" fmla="*/ 115 h 441"/>
                <a:gd name="T16" fmla="*/ 164 w 212"/>
                <a:gd name="T17" fmla="*/ 163 h 441"/>
                <a:gd name="T18" fmla="*/ 135 w 212"/>
                <a:gd name="T19" fmla="*/ 221 h 441"/>
                <a:gd name="T20" fmla="*/ 77 w 212"/>
                <a:gd name="T21" fmla="*/ 326 h 441"/>
                <a:gd name="T22" fmla="*/ 29 w 212"/>
                <a:gd name="T23" fmla="*/ 413 h 441"/>
                <a:gd name="T24" fmla="*/ 20 w 212"/>
                <a:gd name="T25" fmla="*/ 432 h 441"/>
                <a:gd name="T26" fmla="*/ 20 w 212"/>
                <a:gd name="T27" fmla="*/ 441 h 441"/>
                <a:gd name="T28" fmla="*/ 10 w 212"/>
                <a:gd name="T29" fmla="*/ 441 h 441"/>
                <a:gd name="T30" fmla="*/ 10 w 212"/>
                <a:gd name="T31" fmla="*/ 441 h 441"/>
                <a:gd name="T32" fmla="*/ 0 w 212"/>
                <a:gd name="T33" fmla="*/ 432 h 441"/>
                <a:gd name="T34" fmla="*/ 0 w 212"/>
                <a:gd name="T35" fmla="*/ 432 h 441"/>
                <a:gd name="T36" fmla="*/ 10 w 212"/>
                <a:gd name="T37" fmla="*/ 403 h 441"/>
                <a:gd name="T38" fmla="*/ 39 w 212"/>
                <a:gd name="T39" fmla="*/ 355 h 441"/>
                <a:gd name="T40" fmla="*/ 87 w 212"/>
                <a:gd name="T41" fmla="*/ 278 h 441"/>
                <a:gd name="T42" fmla="*/ 116 w 212"/>
                <a:gd name="T43" fmla="*/ 221 h 441"/>
                <a:gd name="T44" fmla="*/ 144 w 212"/>
                <a:gd name="T45" fmla="*/ 173 h 441"/>
                <a:gd name="T46" fmla="*/ 164 w 212"/>
                <a:gd name="T47" fmla="*/ 144 h 441"/>
                <a:gd name="T48" fmla="*/ 173 w 212"/>
                <a:gd name="T49" fmla="*/ 105 h 441"/>
                <a:gd name="T50" fmla="*/ 192 w 212"/>
                <a:gd name="T51" fmla="*/ 67 h 441"/>
                <a:gd name="T52" fmla="*/ 192 w 212"/>
                <a:gd name="T53" fmla="*/ 38 h 441"/>
                <a:gd name="T54" fmla="*/ 192 w 212"/>
                <a:gd name="T55" fmla="*/ 19 h 441"/>
                <a:gd name="T56" fmla="*/ 164 w 212"/>
                <a:gd name="T57" fmla="*/ 19 h 441"/>
                <a:gd name="T58" fmla="*/ 144 w 212"/>
                <a:gd name="T59" fmla="*/ 29 h 441"/>
                <a:gd name="T60" fmla="*/ 144 w 212"/>
                <a:gd name="T61" fmla="*/ 29 h 441"/>
                <a:gd name="T62" fmla="*/ 144 w 212"/>
                <a:gd name="T63" fmla="*/ 29 h 441"/>
                <a:gd name="T64" fmla="*/ 144 w 212"/>
                <a:gd name="T65" fmla="*/ 29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2" h="441">
                  <a:moveTo>
                    <a:pt x="144" y="29"/>
                  </a:moveTo>
                  <a:lnTo>
                    <a:pt x="144" y="29"/>
                  </a:lnTo>
                  <a:lnTo>
                    <a:pt x="154" y="19"/>
                  </a:lnTo>
                  <a:lnTo>
                    <a:pt x="173" y="9"/>
                  </a:lnTo>
                  <a:lnTo>
                    <a:pt x="183" y="9"/>
                  </a:lnTo>
                  <a:lnTo>
                    <a:pt x="192" y="0"/>
                  </a:lnTo>
                  <a:lnTo>
                    <a:pt x="202" y="0"/>
                  </a:lnTo>
                  <a:lnTo>
                    <a:pt x="212" y="0"/>
                  </a:lnTo>
                  <a:lnTo>
                    <a:pt x="212" y="9"/>
                  </a:lnTo>
                  <a:lnTo>
                    <a:pt x="212" y="19"/>
                  </a:lnTo>
                  <a:lnTo>
                    <a:pt x="202" y="38"/>
                  </a:lnTo>
                  <a:lnTo>
                    <a:pt x="202" y="48"/>
                  </a:lnTo>
                  <a:lnTo>
                    <a:pt x="202" y="57"/>
                  </a:lnTo>
                  <a:lnTo>
                    <a:pt x="192" y="77"/>
                  </a:lnTo>
                  <a:lnTo>
                    <a:pt x="183" y="105"/>
                  </a:lnTo>
                  <a:lnTo>
                    <a:pt x="183" y="115"/>
                  </a:lnTo>
                  <a:lnTo>
                    <a:pt x="173" y="134"/>
                  </a:lnTo>
                  <a:lnTo>
                    <a:pt x="164" y="163"/>
                  </a:lnTo>
                  <a:lnTo>
                    <a:pt x="154" y="192"/>
                  </a:lnTo>
                  <a:lnTo>
                    <a:pt x="135" y="221"/>
                  </a:lnTo>
                  <a:lnTo>
                    <a:pt x="106" y="278"/>
                  </a:lnTo>
                  <a:lnTo>
                    <a:pt x="77" y="326"/>
                  </a:lnTo>
                  <a:lnTo>
                    <a:pt x="48" y="384"/>
                  </a:lnTo>
                  <a:lnTo>
                    <a:pt x="29" y="413"/>
                  </a:lnTo>
                  <a:lnTo>
                    <a:pt x="29" y="422"/>
                  </a:lnTo>
                  <a:lnTo>
                    <a:pt x="20" y="432"/>
                  </a:lnTo>
                  <a:lnTo>
                    <a:pt x="20" y="441"/>
                  </a:lnTo>
                  <a:lnTo>
                    <a:pt x="20" y="441"/>
                  </a:lnTo>
                  <a:lnTo>
                    <a:pt x="20" y="441"/>
                  </a:lnTo>
                  <a:lnTo>
                    <a:pt x="10" y="441"/>
                  </a:lnTo>
                  <a:lnTo>
                    <a:pt x="10" y="441"/>
                  </a:lnTo>
                  <a:lnTo>
                    <a:pt x="10" y="441"/>
                  </a:lnTo>
                  <a:lnTo>
                    <a:pt x="1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22"/>
                  </a:lnTo>
                  <a:lnTo>
                    <a:pt x="10" y="403"/>
                  </a:lnTo>
                  <a:lnTo>
                    <a:pt x="29" y="374"/>
                  </a:lnTo>
                  <a:lnTo>
                    <a:pt x="39" y="355"/>
                  </a:lnTo>
                  <a:lnTo>
                    <a:pt x="58" y="326"/>
                  </a:lnTo>
                  <a:lnTo>
                    <a:pt x="87" y="278"/>
                  </a:lnTo>
                  <a:lnTo>
                    <a:pt x="106" y="249"/>
                  </a:lnTo>
                  <a:lnTo>
                    <a:pt x="116" y="221"/>
                  </a:lnTo>
                  <a:lnTo>
                    <a:pt x="135" y="201"/>
                  </a:lnTo>
                  <a:lnTo>
                    <a:pt x="144" y="173"/>
                  </a:lnTo>
                  <a:lnTo>
                    <a:pt x="154" y="153"/>
                  </a:lnTo>
                  <a:lnTo>
                    <a:pt x="164" y="144"/>
                  </a:lnTo>
                  <a:lnTo>
                    <a:pt x="173" y="115"/>
                  </a:lnTo>
                  <a:lnTo>
                    <a:pt x="173" y="105"/>
                  </a:lnTo>
                  <a:lnTo>
                    <a:pt x="183" y="96"/>
                  </a:lnTo>
                  <a:lnTo>
                    <a:pt x="192" y="67"/>
                  </a:lnTo>
                  <a:lnTo>
                    <a:pt x="192" y="57"/>
                  </a:lnTo>
                  <a:lnTo>
                    <a:pt x="192" y="38"/>
                  </a:lnTo>
                  <a:lnTo>
                    <a:pt x="192" y="29"/>
                  </a:lnTo>
                  <a:lnTo>
                    <a:pt x="192" y="19"/>
                  </a:lnTo>
                  <a:lnTo>
                    <a:pt x="183" y="19"/>
                  </a:lnTo>
                  <a:lnTo>
                    <a:pt x="164" y="19"/>
                  </a:lnTo>
                  <a:lnTo>
                    <a:pt x="15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8" name="Freeform 314"/>
            <p:cNvSpPr>
              <a:spLocks/>
            </p:cNvSpPr>
            <p:nvPr/>
          </p:nvSpPr>
          <p:spPr bwMode="auto">
            <a:xfrm>
              <a:off x="1421" y="1085"/>
              <a:ext cx="365" cy="1478"/>
            </a:xfrm>
            <a:custGeom>
              <a:avLst/>
              <a:gdLst>
                <a:gd name="T0" fmla="*/ 317 w 365"/>
                <a:gd name="T1" fmla="*/ 0 h 1478"/>
                <a:gd name="T2" fmla="*/ 326 w 365"/>
                <a:gd name="T3" fmla="*/ 0 h 1478"/>
                <a:gd name="T4" fmla="*/ 355 w 365"/>
                <a:gd name="T5" fmla="*/ 9 h 1478"/>
                <a:gd name="T6" fmla="*/ 365 w 365"/>
                <a:gd name="T7" fmla="*/ 19 h 1478"/>
                <a:gd name="T8" fmla="*/ 365 w 365"/>
                <a:gd name="T9" fmla="*/ 29 h 1478"/>
                <a:gd name="T10" fmla="*/ 365 w 365"/>
                <a:gd name="T11" fmla="*/ 57 h 1478"/>
                <a:gd name="T12" fmla="*/ 355 w 365"/>
                <a:gd name="T13" fmla="*/ 96 h 1478"/>
                <a:gd name="T14" fmla="*/ 326 w 365"/>
                <a:gd name="T15" fmla="*/ 153 h 1478"/>
                <a:gd name="T16" fmla="*/ 269 w 365"/>
                <a:gd name="T17" fmla="*/ 249 h 1478"/>
                <a:gd name="T18" fmla="*/ 240 w 365"/>
                <a:gd name="T19" fmla="*/ 288 h 1478"/>
                <a:gd name="T20" fmla="*/ 221 w 365"/>
                <a:gd name="T21" fmla="*/ 326 h 1478"/>
                <a:gd name="T22" fmla="*/ 201 w 365"/>
                <a:gd name="T23" fmla="*/ 374 h 1478"/>
                <a:gd name="T24" fmla="*/ 182 w 365"/>
                <a:gd name="T25" fmla="*/ 413 h 1478"/>
                <a:gd name="T26" fmla="*/ 173 w 365"/>
                <a:gd name="T27" fmla="*/ 470 h 1478"/>
                <a:gd name="T28" fmla="*/ 182 w 365"/>
                <a:gd name="T29" fmla="*/ 509 h 1478"/>
                <a:gd name="T30" fmla="*/ 192 w 365"/>
                <a:gd name="T31" fmla="*/ 557 h 1478"/>
                <a:gd name="T32" fmla="*/ 221 w 365"/>
                <a:gd name="T33" fmla="*/ 633 h 1478"/>
                <a:gd name="T34" fmla="*/ 230 w 365"/>
                <a:gd name="T35" fmla="*/ 681 h 1478"/>
                <a:gd name="T36" fmla="*/ 221 w 365"/>
                <a:gd name="T37" fmla="*/ 710 h 1478"/>
                <a:gd name="T38" fmla="*/ 182 w 365"/>
                <a:gd name="T39" fmla="*/ 739 h 1478"/>
                <a:gd name="T40" fmla="*/ 163 w 365"/>
                <a:gd name="T41" fmla="*/ 758 h 1478"/>
                <a:gd name="T42" fmla="*/ 144 w 365"/>
                <a:gd name="T43" fmla="*/ 777 h 1478"/>
                <a:gd name="T44" fmla="*/ 144 w 365"/>
                <a:gd name="T45" fmla="*/ 854 h 1478"/>
                <a:gd name="T46" fmla="*/ 134 w 365"/>
                <a:gd name="T47" fmla="*/ 921 h 1478"/>
                <a:gd name="T48" fmla="*/ 96 w 365"/>
                <a:gd name="T49" fmla="*/ 1132 h 1478"/>
                <a:gd name="T50" fmla="*/ 38 w 365"/>
                <a:gd name="T51" fmla="*/ 1401 h 1478"/>
                <a:gd name="T52" fmla="*/ 29 w 365"/>
                <a:gd name="T53" fmla="*/ 1468 h 1478"/>
                <a:gd name="T54" fmla="*/ 19 w 365"/>
                <a:gd name="T55" fmla="*/ 1478 h 1478"/>
                <a:gd name="T56" fmla="*/ 9 w 365"/>
                <a:gd name="T57" fmla="*/ 1478 h 1478"/>
                <a:gd name="T58" fmla="*/ 0 w 365"/>
                <a:gd name="T59" fmla="*/ 1468 h 1478"/>
                <a:gd name="T60" fmla="*/ 0 w 365"/>
                <a:gd name="T61" fmla="*/ 1459 h 1478"/>
                <a:gd name="T62" fmla="*/ 29 w 365"/>
                <a:gd name="T63" fmla="*/ 1324 h 1478"/>
                <a:gd name="T64" fmla="*/ 86 w 365"/>
                <a:gd name="T65" fmla="*/ 1056 h 1478"/>
                <a:gd name="T66" fmla="*/ 115 w 365"/>
                <a:gd name="T67" fmla="*/ 921 h 1478"/>
                <a:gd name="T68" fmla="*/ 125 w 365"/>
                <a:gd name="T69" fmla="*/ 854 h 1478"/>
                <a:gd name="T70" fmla="*/ 125 w 365"/>
                <a:gd name="T71" fmla="*/ 777 h 1478"/>
                <a:gd name="T72" fmla="*/ 144 w 365"/>
                <a:gd name="T73" fmla="*/ 758 h 1478"/>
                <a:gd name="T74" fmla="*/ 163 w 365"/>
                <a:gd name="T75" fmla="*/ 739 h 1478"/>
                <a:gd name="T76" fmla="*/ 192 w 365"/>
                <a:gd name="T77" fmla="*/ 720 h 1478"/>
                <a:gd name="T78" fmla="*/ 221 w 365"/>
                <a:gd name="T79" fmla="*/ 691 h 1478"/>
                <a:gd name="T80" fmla="*/ 211 w 365"/>
                <a:gd name="T81" fmla="*/ 662 h 1478"/>
                <a:gd name="T82" fmla="*/ 201 w 365"/>
                <a:gd name="T83" fmla="*/ 605 h 1478"/>
                <a:gd name="T84" fmla="*/ 182 w 365"/>
                <a:gd name="T85" fmla="*/ 557 h 1478"/>
                <a:gd name="T86" fmla="*/ 163 w 365"/>
                <a:gd name="T87" fmla="*/ 509 h 1478"/>
                <a:gd name="T88" fmla="*/ 163 w 365"/>
                <a:gd name="T89" fmla="*/ 461 h 1478"/>
                <a:gd name="T90" fmla="*/ 173 w 365"/>
                <a:gd name="T91" fmla="*/ 403 h 1478"/>
                <a:gd name="T92" fmla="*/ 182 w 365"/>
                <a:gd name="T93" fmla="*/ 384 h 1478"/>
                <a:gd name="T94" fmla="*/ 201 w 365"/>
                <a:gd name="T95" fmla="*/ 336 h 1478"/>
                <a:gd name="T96" fmla="*/ 211 w 365"/>
                <a:gd name="T97" fmla="*/ 297 h 1478"/>
                <a:gd name="T98" fmla="*/ 230 w 365"/>
                <a:gd name="T99" fmla="*/ 269 h 1478"/>
                <a:gd name="T100" fmla="*/ 259 w 365"/>
                <a:gd name="T101" fmla="*/ 240 h 1478"/>
                <a:gd name="T102" fmla="*/ 297 w 365"/>
                <a:gd name="T103" fmla="*/ 173 h 1478"/>
                <a:gd name="T104" fmla="*/ 336 w 365"/>
                <a:gd name="T105" fmla="*/ 105 h 1478"/>
                <a:gd name="T106" fmla="*/ 355 w 365"/>
                <a:gd name="T107" fmla="*/ 67 h 1478"/>
                <a:gd name="T108" fmla="*/ 355 w 365"/>
                <a:gd name="T109" fmla="*/ 38 h 1478"/>
                <a:gd name="T110" fmla="*/ 355 w 365"/>
                <a:gd name="T111" fmla="*/ 29 h 1478"/>
                <a:gd name="T112" fmla="*/ 355 w 365"/>
                <a:gd name="T113" fmla="*/ 19 h 1478"/>
                <a:gd name="T114" fmla="*/ 345 w 365"/>
                <a:gd name="T115" fmla="*/ 9 h 1478"/>
                <a:gd name="T116" fmla="*/ 326 w 365"/>
                <a:gd name="T117" fmla="*/ 9 h 1478"/>
                <a:gd name="T118" fmla="*/ 307 w 365"/>
                <a:gd name="T119" fmla="*/ 0 h 1478"/>
                <a:gd name="T120" fmla="*/ 307 w 365"/>
                <a:gd name="T121" fmla="*/ 0 h 1478"/>
                <a:gd name="T122" fmla="*/ 307 w 365"/>
                <a:gd name="T123" fmla="*/ 0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5" h="1478">
                  <a:moveTo>
                    <a:pt x="307" y="0"/>
                  </a:moveTo>
                  <a:lnTo>
                    <a:pt x="307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36" y="0"/>
                  </a:lnTo>
                  <a:lnTo>
                    <a:pt x="345" y="0"/>
                  </a:lnTo>
                  <a:lnTo>
                    <a:pt x="355" y="9"/>
                  </a:lnTo>
                  <a:lnTo>
                    <a:pt x="355" y="9"/>
                  </a:lnTo>
                  <a:lnTo>
                    <a:pt x="355" y="9"/>
                  </a:lnTo>
                  <a:lnTo>
                    <a:pt x="365" y="19"/>
                  </a:lnTo>
                  <a:lnTo>
                    <a:pt x="365" y="19"/>
                  </a:lnTo>
                  <a:lnTo>
                    <a:pt x="365" y="29"/>
                  </a:lnTo>
                  <a:lnTo>
                    <a:pt x="365" y="29"/>
                  </a:lnTo>
                  <a:lnTo>
                    <a:pt x="365" y="38"/>
                  </a:lnTo>
                  <a:lnTo>
                    <a:pt x="365" y="48"/>
                  </a:lnTo>
                  <a:lnTo>
                    <a:pt x="365" y="57"/>
                  </a:lnTo>
                  <a:lnTo>
                    <a:pt x="365" y="67"/>
                  </a:lnTo>
                  <a:lnTo>
                    <a:pt x="355" y="86"/>
                  </a:lnTo>
                  <a:lnTo>
                    <a:pt x="355" y="96"/>
                  </a:lnTo>
                  <a:lnTo>
                    <a:pt x="345" y="105"/>
                  </a:lnTo>
                  <a:lnTo>
                    <a:pt x="336" y="125"/>
                  </a:lnTo>
                  <a:lnTo>
                    <a:pt x="326" y="153"/>
                  </a:lnTo>
                  <a:lnTo>
                    <a:pt x="297" y="192"/>
                  </a:lnTo>
                  <a:lnTo>
                    <a:pt x="278" y="230"/>
                  </a:lnTo>
                  <a:lnTo>
                    <a:pt x="269" y="249"/>
                  </a:lnTo>
                  <a:lnTo>
                    <a:pt x="269" y="259"/>
                  </a:lnTo>
                  <a:lnTo>
                    <a:pt x="249" y="278"/>
                  </a:lnTo>
                  <a:lnTo>
                    <a:pt x="240" y="288"/>
                  </a:lnTo>
                  <a:lnTo>
                    <a:pt x="240" y="297"/>
                  </a:lnTo>
                  <a:lnTo>
                    <a:pt x="230" y="307"/>
                  </a:lnTo>
                  <a:lnTo>
                    <a:pt x="221" y="326"/>
                  </a:lnTo>
                  <a:lnTo>
                    <a:pt x="211" y="345"/>
                  </a:lnTo>
                  <a:lnTo>
                    <a:pt x="211" y="365"/>
                  </a:lnTo>
                  <a:lnTo>
                    <a:pt x="201" y="374"/>
                  </a:lnTo>
                  <a:lnTo>
                    <a:pt x="192" y="384"/>
                  </a:lnTo>
                  <a:lnTo>
                    <a:pt x="192" y="393"/>
                  </a:lnTo>
                  <a:lnTo>
                    <a:pt x="182" y="413"/>
                  </a:lnTo>
                  <a:lnTo>
                    <a:pt x="182" y="422"/>
                  </a:lnTo>
                  <a:lnTo>
                    <a:pt x="173" y="461"/>
                  </a:lnTo>
                  <a:lnTo>
                    <a:pt x="173" y="470"/>
                  </a:lnTo>
                  <a:lnTo>
                    <a:pt x="182" y="480"/>
                  </a:lnTo>
                  <a:lnTo>
                    <a:pt x="182" y="499"/>
                  </a:lnTo>
                  <a:lnTo>
                    <a:pt x="182" y="509"/>
                  </a:lnTo>
                  <a:lnTo>
                    <a:pt x="192" y="528"/>
                  </a:lnTo>
                  <a:lnTo>
                    <a:pt x="192" y="547"/>
                  </a:lnTo>
                  <a:lnTo>
                    <a:pt x="192" y="557"/>
                  </a:lnTo>
                  <a:lnTo>
                    <a:pt x="201" y="585"/>
                  </a:lnTo>
                  <a:lnTo>
                    <a:pt x="211" y="614"/>
                  </a:lnTo>
                  <a:lnTo>
                    <a:pt x="221" y="633"/>
                  </a:lnTo>
                  <a:lnTo>
                    <a:pt x="230" y="652"/>
                  </a:lnTo>
                  <a:lnTo>
                    <a:pt x="230" y="672"/>
                  </a:lnTo>
                  <a:lnTo>
                    <a:pt x="230" y="681"/>
                  </a:lnTo>
                  <a:lnTo>
                    <a:pt x="230" y="700"/>
                  </a:lnTo>
                  <a:lnTo>
                    <a:pt x="230" y="710"/>
                  </a:lnTo>
                  <a:lnTo>
                    <a:pt x="221" y="710"/>
                  </a:lnTo>
                  <a:lnTo>
                    <a:pt x="211" y="720"/>
                  </a:lnTo>
                  <a:lnTo>
                    <a:pt x="201" y="729"/>
                  </a:lnTo>
                  <a:lnTo>
                    <a:pt x="182" y="739"/>
                  </a:lnTo>
                  <a:lnTo>
                    <a:pt x="173" y="748"/>
                  </a:lnTo>
                  <a:lnTo>
                    <a:pt x="163" y="758"/>
                  </a:lnTo>
                  <a:lnTo>
                    <a:pt x="163" y="758"/>
                  </a:lnTo>
                  <a:lnTo>
                    <a:pt x="153" y="758"/>
                  </a:lnTo>
                  <a:lnTo>
                    <a:pt x="153" y="768"/>
                  </a:lnTo>
                  <a:lnTo>
                    <a:pt x="144" y="777"/>
                  </a:lnTo>
                  <a:lnTo>
                    <a:pt x="144" y="777"/>
                  </a:lnTo>
                  <a:lnTo>
                    <a:pt x="144" y="816"/>
                  </a:lnTo>
                  <a:lnTo>
                    <a:pt x="144" y="854"/>
                  </a:lnTo>
                  <a:lnTo>
                    <a:pt x="144" y="873"/>
                  </a:lnTo>
                  <a:lnTo>
                    <a:pt x="134" y="892"/>
                  </a:lnTo>
                  <a:lnTo>
                    <a:pt x="134" y="921"/>
                  </a:lnTo>
                  <a:lnTo>
                    <a:pt x="125" y="988"/>
                  </a:lnTo>
                  <a:lnTo>
                    <a:pt x="105" y="1065"/>
                  </a:lnTo>
                  <a:lnTo>
                    <a:pt x="96" y="1132"/>
                  </a:lnTo>
                  <a:lnTo>
                    <a:pt x="77" y="1200"/>
                  </a:lnTo>
                  <a:lnTo>
                    <a:pt x="57" y="1324"/>
                  </a:lnTo>
                  <a:lnTo>
                    <a:pt x="38" y="1401"/>
                  </a:lnTo>
                  <a:lnTo>
                    <a:pt x="29" y="1468"/>
                  </a:lnTo>
                  <a:lnTo>
                    <a:pt x="29" y="1468"/>
                  </a:lnTo>
                  <a:lnTo>
                    <a:pt x="29" y="1468"/>
                  </a:lnTo>
                  <a:lnTo>
                    <a:pt x="29" y="1478"/>
                  </a:lnTo>
                  <a:lnTo>
                    <a:pt x="19" y="1478"/>
                  </a:lnTo>
                  <a:lnTo>
                    <a:pt x="19" y="1478"/>
                  </a:lnTo>
                  <a:lnTo>
                    <a:pt x="19" y="1478"/>
                  </a:lnTo>
                  <a:lnTo>
                    <a:pt x="9" y="1478"/>
                  </a:lnTo>
                  <a:lnTo>
                    <a:pt x="9" y="1478"/>
                  </a:lnTo>
                  <a:lnTo>
                    <a:pt x="9" y="1478"/>
                  </a:lnTo>
                  <a:lnTo>
                    <a:pt x="9" y="1468"/>
                  </a:lnTo>
                  <a:lnTo>
                    <a:pt x="0" y="1468"/>
                  </a:lnTo>
                  <a:lnTo>
                    <a:pt x="0" y="1468"/>
                  </a:lnTo>
                  <a:lnTo>
                    <a:pt x="0" y="1468"/>
                  </a:lnTo>
                  <a:lnTo>
                    <a:pt x="0" y="1459"/>
                  </a:lnTo>
                  <a:lnTo>
                    <a:pt x="9" y="1430"/>
                  </a:lnTo>
                  <a:lnTo>
                    <a:pt x="19" y="1392"/>
                  </a:lnTo>
                  <a:lnTo>
                    <a:pt x="29" y="1324"/>
                  </a:lnTo>
                  <a:lnTo>
                    <a:pt x="48" y="1257"/>
                  </a:lnTo>
                  <a:lnTo>
                    <a:pt x="57" y="1190"/>
                  </a:lnTo>
                  <a:lnTo>
                    <a:pt x="86" y="1056"/>
                  </a:lnTo>
                  <a:lnTo>
                    <a:pt x="105" y="988"/>
                  </a:lnTo>
                  <a:lnTo>
                    <a:pt x="105" y="950"/>
                  </a:lnTo>
                  <a:lnTo>
                    <a:pt x="115" y="921"/>
                  </a:lnTo>
                  <a:lnTo>
                    <a:pt x="125" y="883"/>
                  </a:lnTo>
                  <a:lnTo>
                    <a:pt x="125" y="873"/>
                  </a:lnTo>
                  <a:lnTo>
                    <a:pt x="125" y="854"/>
                  </a:lnTo>
                  <a:lnTo>
                    <a:pt x="125" y="816"/>
                  </a:lnTo>
                  <a:lnTo>
                    <a:pt x="125" y="796"/>
                  </a:lnTo>
                  <a:lnTo>
                    <a:pt x="125" y="777"/>
                  </a:lnTo>
                  <a:lnTo>
                    <a:pt x="134" y="768"/>
                  </a:lnTo>
                  <a:lnTo>
                    <a:pt x="134" y="768"/>
                  </a:lnTo>
                  <a:lnTo>
                    <a:pt x="144" y="758"/>
                  </a:lnTo>
                  <a:lnTo>
                    <a:pt x="144" y="748"/>
                  </a:lnTo>
                  <a:lnTo>
                    <a:pt x="153" y="748"/>
                  </a:lnTo>
                  <a:lnTo>
                    <a:pt x="163" y="739"/>
                  </a:lnTo>
                  <a:lnTo>
                    <a:pt x="173" y="739"/>
                  </a:lnTo>
                  <a:lnTo>
                    <a:pt x="182" y="729"/>
                  </a:lnTo>
                  <a:lnTo>
                    <a:pt x="192" y="720"/>
                  </a:lnTo>
                  <a:lnTo>
                    <a:pt x="201" y="710"/>
                  </a:lnTo>
                  <a:lnTo>
                    <a:pt x="211" y="700"/>
                  </a:lnTo>
                  <a:lnTo>
                    <a:pt x="221" y="691"/>
                  </a:lnTo>
                  <a:lnTo>
                    <a:pt x="211" y="681"/>
                  </a:lnTo>
                  <a:lnTo>
                    <a:pt x="211" y="672"/>
                  </a:lnTo>
                  <a:lnTo>
                    <a:pt x="211" y="662"/>
                  </a:lnTo>
                  <a:lnTo>
                    <a:pt x="211" y="643"/>
                  </a:lnTo>
                  <a:lnTo>
                    <a:pt x="201" y="633"/>
                  </a:lnTo>
                  <a:lnTo>
                    <a:pt x="201" y="605"/>
                  </a:lnTo>
                  <a:lnTo>
                    <a:pt x="192" y="585"/>
                  </a:lnTo>
                  <a:lnTo>
                    <a:pt x="182" y="566"/>
                  </a:lnTo>
                  <a:lnTo>
                    <a:pt x="182" y="557"/>
                  </a:lnTo>
                  <a:lnTo>
                    <a:pt x="173" y="537"/>
                  </a:lnTo>
                  <a:lnTo>
                    <a:pt x="173" y="528"/>
                  </a:lnTo>
                  <a:lnTo>
                    <a:pt x="163" y="509"/>
                  </a:lnTo>
                  <a:lnTo>
                    <a:pt x="163" y="499"/>
                  </a:lnTo>
                  <a:lnTo>
                    <a:pt x="163" y="480"/>
                  </a:lnTo>
                  <a:lnTo>
                    <a:pt x="163" y="461"/>
                  </a:lnTo>
                  <a:lnTo>
                    <a:pt x="163" y="441"/>
                  </a:lnTo>
                  <a:lnTo>
                    <a:pt x="163" y="422"/>
                  </a:lnTo>
                  <a:lnTo>
                    <a:pt x="173" y="403"/>
                  </a:lnTo>
                  <a:lnTo>
                    <a:pt x="173" y="393"/>
                  </a:lnTo>
                  <a:lnTo>
                    <a:pt x="173" y="384"/>
                  </a:lnTo>
                  <a:lnTo>
                    <a:pt x="182" y="384"/>
                  </a:lnTo>
                  <a:lnTo>
                    <a:pt x="182" y="365"/>
                  </a:lnTo>
                  <a:lnTo>
                    <a:pt x="192" y="355"/>
                  </a:lnTo>
                  <a:lnTo>
                    <a:pt x="201" y="336"/>
                  </a:lnTo>
                  <a:lnTo>
                    <a:pt x="201" y="326"/>
                  </a:lnTo>
                  <a:lnTo>
                    <a:pt x="211" y="317"/>
                  </a:lnTo>
                  <a:lnTo>
                    <a:pt x="211" y="297"/>
                  </a:lnTo>
                  <a:lnTo>
                    <a:pt x="221" y="288"/>
                  </a:lnTo>
                  <a:lnTo>
                    <a:pt x="230" y="278"/>
                  </a:lnTo>
                  <a:lnTo>
                    <a:pt x="230" y="269"/>
                  </a:lnTo>
                  <a:lnTo>
                    <a:pt x="240" y="259"/>
                  </a:lnTo>
                  <a:lnTo>
                    <a:pt x="249" y="249"/>
                  </a:lnTo>
                  <a:lnTo>
                    <a:pt x="259" y="240"/>
                  </a:lnTo>
                  <a:lnTo>
                    <a:pt x="269" y="221"/>
                  </a:lnTo>
                  <a:lnTo>
                    <a:pt x="288" y="192"/>
                  </a:lnTo>
                  <a:lnTo>
                    <a:pt x="297" y="173"/>
                  </a:lnTo>
                  <a:lnTo>
                    <a:pt x="317" y="144"/>
                  </a:lnTo>
                  <a:lnTo>
                    <a:pt x="326" y="125"/>
                  </a:lnTo>
                  <a:lnTo>
                    <a:pt x="336" y="105"/>
                  </a:lnTo>
                  <a:lnTo>
                    <a:pt x="345" y="96"/>
                  </a:lnTo>
                  <a:lnTo>
                    <a:pt x="345" y="86"/>
                  </a:lnTo>
                  <a:lnTo>
                    <a:pt x="355" y="67"/>
                  </a:lnTo>
                  <a:lnTo>
                    <a:pt x="355" y="57"/>
                  </a:lnTo>
                  <a:lnTo>
                    <a:pt x="355" y="48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29"/>
                  </a:lnTo>
                  <a:lnTo>
                    <a:pt x="355" y="29"/>
                  </a:lnTo>
                  <a:lnTo>
                    <a:pt x="355" y="19"/>
                  </a:lnTo>
                  <a:lnTo>
                    <a:pt x="355" y="19"/>
                  </a:lnTo>
                  <a:lnTo>
                    <a:pt x="355" y="19"/>
                  </a:lnTo>
                  <a:lnTo>
                    <a:pt x="355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26" y="9"/>
                  </a:lnTo>
                  <a:lnTo>
                    <a:pt x="326" y="0"/>
                  </a:lnTo>
                  <a:lnTo>
                    <a:pt x="317" y="0"/>
                  </a:lnTo>
                  <a:lnTo>
                    <a:pt x="307" y="0"/>
                  </a:lnTo>
                  <a:lnTo>
                    <a:pt x="307" y="0"/>
                  </a:lnTo>
                  <a:lnTo>
                    <a:pt x="307" y="0"/>
                  </a:lnTo>
                  <a:lnTo>
                    <a:pt x="307" y="0"/>
                  </a:lnTo>
                  <a:lnTo>
                    <a:pt x="307" y="0"/>
                  </a:lnTo>
                  <a:lnTo>
                    <a:pt x="307" y="0"/>
                  </a:lnTo>
                  <a:lnTo>
                    <a:pt x="307" y="0"/>
                  </a:lnTo>
                  <a:lnTo>
                    <a:pt x="307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59" name="Freeform 315"/>
            <p:cNvSpPr>
              <a:spLocks/>
            </p:cNvSpPr>
            <p:nvPr/>
          </p:nvSpPr>
          <p:spPr bwMode="auto">
            <a:xfrm>
              <a:off x="1728" y="2457"/>
              <a:ext cx="499" cy="538"/>
            </a:xfrm>
            <a:custGeom>
              <a:avLst/>
              <a:gdLst>
                <a:gd name="T0" fmla="*/ 499 w 499"/>
                <a:gd name="T1" fmla="*/ 10 h 538"/>
                <a:gd name="T2" fmla="*/ 480 w 499"/>
                <a:gd name="T3" fmla="*/ 20 h 538"/>
                <a:gd name="T4" fmla="*/ 451 w 499"/>
                <a:gd name="T5" fmla="*/ 48 h 538"/>
                <a:gd name="T6" fmla="*/ 432 w 499"/>
                <a:gd name="T7" fmla="*/ 68 h 538"/>
                <a:gd name="T8" fmla="*/ 413 w 499"/>
                <a:gd name="T9" fmla="*/ 96 h 538"/>
                <a:gd name="T10" fmla="*/ 384 w 499"/>
                <a:gd name="T11" fmla="*/ 135 h 538"/>
                <a:gd name="T12" fmla="*/ 355 w 499"/>
                <a:gd name="T13" fmla="*/ 192 h 538"/>
                <a:gd name="T14" fmla="*/ 326 w 499"/>
                <a:gd name="T15" fmla="*/ 221 h 538"/>
                <a:gd name="T16" fmla="*/ 317 w 499"/>
                <a:gd name="T17" fmla="*/ 240 h 538"/>
                <a:gd name="T18" fmla="*/ 297 w 499"/>
                <a:gd name="T19" fmla="*/ 260 h 538"/>
                <a:gd name="T20" fmla="*/ 288 w 499"/>
                <a:gd name="T21" fmla="*/ 269 h 538"/>
                <a:gd name="T22" fmla="*/ 269 w 499"/>
                <a:gd name="T23" fmla="*/ 288 h 538"/>
                <a:gd name="T24" fmla="*/ 230 w 499"/>
                <a:gd name="T25" fmla="*/ 317 h 538"/>
                <a:gd name="T26" fmla="*/ 202 w 499"/>
                <a:gd name="T27" fmla="*/ 346 h 538"/>
                <a:gd name="T28" fmla="*/ 144 w 499"/>
                <a:gd name="T29" fmla="*/ 384 h 538"/>
                <a:gd name="T30" fmla="*/ 106 w 499"/>
                <a:gd name="T31" fmla="*/ 404 h 538"/>
                <a:gd name="T32" fmla="*/ 86 w 499"/>
                <a:gd name="T33" fmla="*/ 423 h 538"/>
                <a:gd name="T34" fmla="*/ 58 w 499"/>
                <a:gd name="T35" fmla="*/ 452 h 538"/>
                <a:gd name="T36" fmla="*/ 48 w 499"/>
                <a:gd name="T37" fmla="*/ 490 h 538"/>
                <a:gd name="T38" fmla="*/ 38 w 499"/>
                <a:gd name="T39" fmla="*/ 509 h 538"/>
                <a:gd name="T40" fmla="*/ 29 w 499"/>
                <a:gd name="T41" fmla="*/ 528 h 538"/>
                <a:gd name="T42" fmla="*/ 29 w 499"/>
                <a:gd name="T43" fmla="*/ 528 h 538"/>
                <a:gd name="T44" fmla="*/ 29 w 499"/>
                <a:gd name="T45" fmla="*/ 528 h 538"/>
                <a:gd name="T46" fmla="*/ 19 w 499"/>
                <a:gd name="T47" fmla="*/ 538 h 538"/>
                <a:gd name="T48" fmla="*/ 19 w 499"/>
                <a:gd name="T49" fmla="*/ 538 h 538"/>
                <a:gd name="T50" fmla="*/ 10 w 499"/>
                <a:gd name="T51" fmla="*/ 538 h 538"/>
                <a:gd name="T52" fmla="*/ 10 w 499"/>
                <a:gd name="T53" fmla="*/ 528 h 538"/>
                <a:gd name="T54" fmla="*/ 10 w 499"/>
                <a:gd name="T55" fmla="*/ 528 h 538"/>
                <a:gd name="T56" fmla="*/ 0 w 499"/>
                <a:gd name="T57" fmla="*/ 528 h 538"/>
                <a:gd name="T58" fmla="*/ 0 w 499"/>
                <a:gd name="T59" fmla="*/ 519 h 538"/>
                <a:gd name="T60" fmla="*/ 10 w 499"/>
                <a:gd name="T61" fmla="*/ 519 h 538"/>
                <a:gd name="T62" fmla="*/ 10 w 499"/>
                <a:gd name="T63" fmla="*/ 509 h 538"/>
                <a:gd name="T64" fmla="*/ 19 w 499"/>
                <a:gd name="T65" fmla="*/ 480 h 538"/>
                <a:gd name="T66" fmla="*/ 29 w 499"/>
                <a:gd name="T67" fmla="*/ 452 h 538"/>
                <a:gd name="T68" fmla="*/ 48 w 499"/>
                <a:gd name="T69" fmla="*/ 423 h 538"/>
                <a:gd name="T70" fmla="*/ 58 w 499"/>
                <a:gd name="T71" fmla="*/ 413 h 538"/>
                <a:gd name="T72" fmla="*/ 77 w 499"/>
                <a:gd name="T73" fmla="*/ 394 h 538"/>
                <a:gd name="T74" fmla="*/ 106 w 499"/>
                <a:gd name="T75" fmla="*/ 375 h 538"/>
                <a:gd name="T76" fmla="*/ 144 w 499"/>
                <a:gd name="T77" fmla="*/ 356 h 538"/>
                <a:gd name="T78" fmla="*/ 202 w 499"/>
                <a:gd name="T79" fmla="*/ 317 h 538"/>
                <a:gd name="T80" fmla="*/ 230 w 499"/>
                <a:gd name="T81" fmla="*/ 288 h 538"/>
                <a:gd name="T82" fmla="*/ 249 w 499"/>
                <a:gd name="T83" fmla="*/ 269 h 538"/>
                <a:gd name="T84" fmla="*/ 269 w 499"/>
                <a:gd name="T85" fmla="*/ 260 h 538"/>
                <a:gd name="T86" fmla="*/ 288 w 499"/>
                <a:gd name="T87" fmla="*/ 240 h 538"/>
                <a:gd name="T88" fmla="*/ 288 w 499"/>
                <a:gd name="T89" fmla="*/ 240 h 538"/>
                <a:gd name="T90" fmla="*/ 307 w 499"/>
                <a:gd name="T91" fmla="*/ 221 h 538"/>
                <a:gd name="T92" fmla="*/ 336 w 499"/>
                <a:gd name="T93" fmla="*/ 183 h 538"/>
                <a:gd name="T94" fmla="*/ 374 w 499"/>
                <a:gd name="T95" fmla="*/ 125 h 538"/>
                <a:gd name="T96" fmla="*/ 403 w 499"/>
                <a:gd name="T97" fmla="*/ 87 h 538"/>
                <a:gd name="T98" fmla="*/ 422 w 499"/>
                <a:gd name="T99" fmla="*/ 68 h 538"/>
                <a:gd name="T100" fmla="*/ 432 w 499"/>
                <a:gd name="T101" fmla="*/ 48 h 538"/>
                <a:gd name="T102" fmla="*/ 461 w 499"/>
                <a:gd name="T103" fmla="*/ 29 h 538"/>
                <a:gd name="T104" fmla="*/ 489 w 499"/>
                <a:gd name="T105" fmla="*/ 0 h 538"/>
                <a:gd name="T106" fmla="*/ 499 w 499"/>
                <a:gd name="T107" fmla="*/ 0 h 538"/>
                <a:gd name="T108" fmla="*/ 499 w 499"/>
                <a:gd name="T109" fmla="*/ 0 h 538"/>
                <a:gd name="T110" fmla="*/ 499 w 499"/>
                <a:gd name="T111" fmla="*/ 10 h 538"/>
                <a:gd name="T112" fmla="*/ 499 w 499"/>
                <a:gd name="T113" fmla="*/ 1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9" h="538">
                  <a:moveTo>
                    <a:pt x="499" y="10"/>
                  </a:moveTo>
                  <a:lnTo>
                    <a:pt x="499" y="10"/>
                  </a:lnTo>
                  <a:lnTo>
                    <a:pt x="489" y="20"/>
                  </a:lnTo>
                  <a:lnTo>
                    <a:pt x="480" y="20"/>
                  </a:lnTo>
                  <a:lnTo>
                    <a:pt x="470" y="29"/>
                  </a:lnTo>
                  <a:lnTo>
                    <a:pt x="451" y="48"/>
                  </a:lnTo>
                  <a:lnTo>
                    <a:pt x="441" y="58"/>
                  </a:lnTo>
                  <a:lnTo>
                    <a:pt x="432" y="68"/>
                  </a:lnTo>
                  <a:lnTo>
                    <a:pt x="422" y="87"/>
                  </a:lnTo>
                  <a:lnTo>
                    <a:pt x="413" y="96"/>
                  </a:lnTo>
                  <a:lnTo>
                    <a:pt x="403" y="106"/>
                  </a:lnTo>
                  <a:lnTo>
                    <a:pt x="384" y="135"/>
                  </a:lnTo>
                  <a:lnTo>
                    <a:pt x="374" y="164"/>
                  </a:lnTo>
                  <a:lnTo>
                    <a:pt x="355" y="192"/>
                  </a:lnTo>
                  <a:lnTo>
                    <a:pt x="345" y="212"/>
                  </a:lnTo>
                  <a:lnTo>
                    <a:pt x="326" y="221"/>
                  </a:lnTo>
                  <a:lnTo>
                    <a:pt x="326" y="231"/>
                  </a:lnTo>
                  <a:lnTo>
                    <a:pt x="317" y="240"/>
                  </a:lnTo>
                  <a:lnTo>
                    <a:pt x="307" y="250"/>
                  </a:lnTo>
                  <a:lnTo>
                    <a:pt x="297" y="260"/>
                  </a:lnTo>
                  <a:lnTo>
                    <a:pt x="297" y="269"/>
                  </a:lnTo>
                  <a:lnTo>
                    <a:pt x="288" y="269"/>
                  </a:lnTo>
                  <a:lnTo>
                    <a:pt x="278" y="279"/>
                  </a:lnTo>
                  <a:lnTo>
                    <a:pt x="269" y="288"/>
                  </a:lnTo>
                  <a:lnTo>
                    <a:pt x="249" y="298"/>
                  </a:lnTo>
                  <a:lnTo>
                    <a:pt x="230" y="317"/>
                  </a:lnTo>
                  <a:lnTo>
                    <a:pt x="221" y="327"/>
                  </a:lnTo>
                  <a:lnTo>
                    <a:pt x="202" y="346"/>
                  </a:lnTo>
                  <a:lnTo>
                    <a:pt x="163" y="365"/>
                  </a:lnTo>
                  <a:lnTo>
                    <a:pt x="144" y="384"/>
                  </a:lnTo>
                  <a:lnTo>
                    <a:pt x="125" y="394"/>
                  </a:lnTo>
                  <a:lnTo>
                    <a:pt x="106" y="404"/>
                  </a:lnTo>
                  <a:lnTo>
                    <a:pt x="96" y="423"/>
                  </a:lnTo>
                  <a:lnTo>
                    <a:pt x="86" y="423"/>
                  </a:lnTo>
                  <a:lnTo>
                    <a:pt x="77" y="432"/>
                  </a:lnTo>
                  <a:lnTo>
                    <a:pt x="58" y="452"/>
                  </a:lnTo>
                  <a:lnTo>
                    <a:pt x="58" y="471"/>
                  </a:lnTo>
                  <a:lnTo>
                    <a:pt x="48" y="490"/>
                  </a:lnTo>
                  <a:lnTo>
                    <a:pt x="48" y="500"/>
                  </a:lnTo>
                  <a:lnTo>
                    <a:pt x="38" y="509"/>
                  </a:lnTo>
                  <a:lnTo>
                    <a:pt x="38" y="519"/>
                  </a:lnTo>
                  <a:lnTo>
                    <a:pt x="29" y="528"/>
                  </a:lnTo>
                  <a:lnTo>
                    <a:pt x="29" y="528"/>
                  </a:lnTo>
                  <a:lnTo>
                    <a:pt x="29" y="528"/>
                  </a:lnTo>
                  <a:lnTo>
                    <a:pt x="29" y="528"/>
                  </a:lnTo>
                  <a:lnTo>
                    <a:pt x="29" y="528"/>
                  </a:lnTo>
                  <a:lnTo>
                    <a:pt x="29" y="538"/>
                  </a:lnTo>
                  <a:lnTo>
                    <a:pt x="19" y="538"/>
                  </a:lnTo>
                  <a:lnTo>
                    <a:pt x="19" y="538"/>
                  </a:lnTo>
                  <a:lnTo>
                    <a:pt x="19" y="538"/>
                  </a:lnTo>
                  <a:lnTo>
                    <a:pt x="19" y="538"/>
                  </a:lnTo>
                  <a:lnTo>
                    <a:pt x="10" y="538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0" y="528"/>
                  </a:lnTo>
                  <a:lnTo>
                    <a:pt x="0" y="519"/>
                  </a:lnTo>
                  <a:lnTo>
                    <a:pt x="0" y="519"/>
                  </a:lnTo>
                  <a:lnTo>
                    <a:pt x="10" y="519"/>
                  </a:lnTo>
                  <a:lnTo>
                    <a:pt x="10" y="519"/>
                  </a:lnTo>
                  <a:lnTo>
                    <a:pt x="10" y="519"/>
                  </a:lnTo>
                  <a:lnTo>
                    <a:pt x="10" y="509"/>
                  </a:lnTo>
                  <a:lnTo>
                    <a:pt x="19" y="490"/>
                  </a:lnTo>
                  <a:lnTo>
                    <a:pt x="19" y="480"/>
                  </a:lnTo>
                  <a:lnTo>
                    <a:pt x="19" y="471"/>
                  </a:lnTo>
                  <a:lnTo>
                    <a:pt x="29" y="452"/>
                  </a:lnTo>
                  <a:lnTo>
                    <a:pt x="38" y="432"/>
                  </a:lnTo>
                  <a:lnTo>
                    <a:pt x="48" y="423"/>
                  </a:lnTo>
                  <a:lnTo>
                    <a:pt x="48" y="423"/>
                  </a:lnTo>
                  <a:lnTo>
                    <a:pt x="58" y="413"/>
                  </a:lnTo>
                  <a:lnTo>
                    <a:pt x="67" y="404"/>
                  </a:lnTo>
                  <a:lnTo>
                    <a:pt x="77" y="394"/>
                  </a:lnTo>
                  <a:lnTo>
                    <a:pt x="86" y="394"/>
                  </a:lnTo>
                  <a:lnTo>
                    <a:pt x="106" y="375"/>
                  </a:lnTo>
                  <a:lnTo>
                    <a:pt x="125" y="365"/>
                  </a:lnTo>
                  <a:lnTo>
                    <a:pt x="144" y="356"/>
                  </a:lnTo>
                  <a:lnTo>
                    <a:pt x="182" y="327"/>
                  </a:lnTo>
                  <a:lnTo>
                    <a:pt x="202" y="317"/>
                  </a:lnTo>
                  <a:lnTo>
                    <a:pt x="211" y="298"/>
                  </a:lnTo>
                  <a:lnTo>
                    <a:pt x="230" y="288"/>
                  </a:lnTo>
                  <a:lnTo>
                    <a:pt x="240" y="279"/>
                  </a:lnTo>
                  <a:lnTo>
                    <a:pt x="249" y="269"/>
                  </a:lnTo>
                  <a:lnTo>
                    <a:pt x="259" y="269"/>
                  </a:lnTo>
                  <a:lnTo>
                    <a:pt x="269" y="260"/>
                  </a:lnTo>
                  <a:lnTo>
                    <a:pt x="278" y="25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97" y="231"/>
                  </a:lnTo>
                  <a:lnTo>
                    <a:pt x="307" y="221"/>
                  </a:lnTo>
                  <a:lnTo>
                    <a:pt x="317" y="212"/>
                  </a:lnTo>
                  <a:lnTo>
                    <a:pt x="336" y="183"/>
                  </a:lnTo>
                  <a:lnTo>
                    <a:pt x="355" y="154"/>
                  </a:lnTo>
                  <a:lnTo>
                    <a:pt x="374" y="125"/>
                  </a:lnTo>
                  <a:lnTo>
                    <a:pt x="393" y="96"/>
                  </a:lnTo>
                  <a:lnTo>
                    <a:pt x="403" y="87"/>
                  </a:lnTo>
                  <a:lnTo>
                    <a:pt x="413" y="77"/>
                  </a:lnTo>
                  <a:lnTo>
                    <a:pt x="422" y="68"/>
                  </a:lnTo>
                  <a:lnTo>
                    <a:pt x="422" y="58"/>
                  </a:lnTo>
                  <a:lnTo>
                    <a:pt x="432" y="48"/>
                  </a:lnTo>
                  <a:lnTo>
                    <a:pt x="451" y="39"/>
                  </a:lnTo>
                  <a:lnTo>
                    <a:pt x="461" y="29"/>
                  </a:lnTo>
                  <a:lnTo>
                    <a:pt x="480" y="10"/>
                  </a:lnTo>
                  <a:lnTo>
                    <a:pt x="489" y="0"/>
                  </a:lnTo>
                  <a:lnTo>
                    <a:pt x="489" y="0"/>
                  </a:lnTo>
                  <a:lnTo>
                    <a:pt x="499" y="0"/>
                  </a:lnTo>
                  <a:lnTo>
                    <a:pt x="499" y="0"/>
                  </a:lnTo>
                  <a:lnTo>
                    <a:pt x="499" y="0"/>
                  </a:lnTo>
                  <a:lnTo>
                    <a:pt x="499" y="0"/>
                  </a:lnTo>
                  <a:lnTo>
                    <a:pt x="499" y="10"/>
                  </a:lnTo>
                  <a:lnTo>
                    <a:pt x="499" y="10"/>
                  </a:lnTo>
                  <a:lnTo>
                    <a:pt x="4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60" name="Freeform 316"/>
            <p:cNvSpPr>
              <a:spLocks/>
            </p:cNvSpPr>
            <p:nvPr/>
          </p:nvSpPr>
          <p:spPr bwMode="auto">
            <a:xfrm>
              <a:off x="1795" y="3532"/>
              <a:ext cx="2064" cy="260"/>
            </a:xfrm>
            <a:custGeom>
              <a:avLst/>
              <a:gdLst>
                <a:gd name="T0" fmla="*/ 29 w 2064"/>
                <a:gd name="T1" fmla="*/ 58 h 260"/>
                <a:gd name="T2" fmla="*/ 58 w 2064"/>
                <a:gd name="T3" fmla="*/ 77 h 260"/>
                <a:gd name="T4" fmla="*/ 144 w 2064"/>
                <a:gd name="T5" fmla="*/ 116 h 260"/>
                <a:gd name="T6" fmla="*/ 278 w 2064"/>
                <a:gd name="T7" fmla="*/ 164 h 260"/>
                <a:gd name="T8" fmla="*/ 326 w 2064"/>
                <a:gd name="T9" fmla="*/ 183 h 260"/>
                <a:gd name="T10" fmla="*/ 365 w 2064"/>
                <a:gd name="T11" fmla="*/ 144 h 260"/>
                <a:gd name="T12" fmla="*/ 403 w 2064"/>
                <a:gd name="T13" fmla="*/ 106 h 260"/>
                <a:gd name="T14" fmla="*/ 451 w 2064"/>
                <a:gd name="T15" fmla="*/ 87 h 260"/>
                <a:gd name="T16" fmla="*/ 490 w 2064"/>
                <a:gd name="T17" fmla="*/ 77 h 260"/>
                <a:gd name="T18" fmla="*/ 547 w 2064"/>
                <a:gd name="T19" fmla="*/ 68 h 260"/>
                <a:gd name="T20" fmla="*/ 643 w 2064"/>
                <a:gd name="T21" fmla="*/ 77 h 260"/>
                <a:gd name="T22" fmla="*/ 835 w 2064"/>
                <a:gd name="T23" fmla="*/ 106 h 260"/>
                <a:gd name="T24" fmla="*/ 1114 w 2064"/>
                <a:gd name="T25" fmla="*/ 164 h 260"/>
                <a:gd name="T26" fmla="*/ 1181 w 2064"/>
                <a:gd name="T27" fmla="*/ 183 h 260"/>
                <a:gd name="T28" fmla="*/ 1267 w 2064"/>
                <a:gd name="T29" fmla="*/ 221 h 260"/>
                <a:gd name="T30" fmla="*/ 1315 w 2064"/>
                <a:gd name="T31" fmla="*/ 231 h 260"/>
                <a:gd name="T32" fmla="*/ 1354 w 2064"/>
                <a:gd name="T33" fmla="*/ 221 h 260"/>
                <a:gd name="T34" fmla="*/ 1430 w 2064"/>
                <a:gd name="T35" fmla="*/ 192 h 260"/>
                <a:gd name="T36" fmla="*/ 1507 w 2064"/>
                <a:gd name="T37" fmla="*/ 154 h 260"/>
                <a:gd name="T38" fmla="*/ 1565 w 2064"/>
                <a:gd name="T39" fmla="*/ 144 h 260"/>
                <a:gd name="T40" fmla="*/ 1613 w 2064"/>
                <a:gd name="T41" fmla="*/ 144 h 260"/>
                <a:gd name="T42" fmla="*/ 1747 w 2064"/>
                <a:gd name="T43" fmla="*/ 144 h 260"/>
                <a:gd name="T44" fmla="*/ 1795 w 2064"/>
                <a:gd name="T45" fmla="*/ 135 h 260"/>
                <a:gd name="T46" fmla="*/ 1834 w 2064"/>
                <a:gd name="T47" fmla="*/ 125 h 260"/>
                <a:gd name="T48" fmla="*/ 1891 w 2064"/>
                <a:gd name="T49" fmla="*/ 77 h 260"/>
                <a:gd name="T50" fmla="*/ 1958 w 2064"/>
                <a:gd name="T51" fmla="*/ 29 h 260"/>
                <a:gd name="T52" fmla="*/ 2045 w 2064"/>
                <a:gd name="T53" fmla="*/ 0 h 260"/>
                <a:gd name="T54" fmla="*/ 2054 w 2064"/>
                <a:gd name="T55" fmla="*/ 0 h 260"/>
                <a:gd name="T56" fmla="*/ 2064 w 2064"/>
                <a:gd name="T57" fmla="*/ 10 h 260"/>
                <a:gd name="T58" fmla="*/ 2054 w 2064"/>
                <a:gd name="T59" fmla="*/ 20 h 260"/>
                <a:gd name="T60" fmla="*/ 2006 w 2064"/>
                <a:gd name="T61" fmla="*/ 39 h 260"/>
                <a:gd name="T62" fmla="*/ 1939 w 2064"/>
                <a:gd name="T63" fmla="*/ 77 h 260"/>
                <a:gd name="T64" fmla="*/ 1862 w 2064"/>
                <a:gd name="T65" fmla="*/ 154 h 260"/>
                <a:gd name="T66" fmla="*/ 1824 w 2064"/>
                <a:gd name="T67" fmla="*/ 164 h 260"/>
                <a:gd name="T68" fmla="*/ 1757 w 2064"/>
                <a:gd name="T69" fmla="*/ 183 h 260"/>
                <a:gd name="T70" fmla="*/ 1622 w 2064"/>
                <a:gd name="T71" fmla="*/ 173 h 260"/>
                <a:gd name="T72" fmla="*/ 1546 w 2064"/>
                <a:gd name="T73" fmla="*/ 183 h 260"/>
                <a:gd name="T74" fmla="*/ 1488 w 2064"/>
                <a:gd name="T75" fmla="*/ 202 h 260"/>
                <a:gd name="T76" fmla="*/ 1382 w 2064"/>
                <a:gd name="T77" fmla="*/ 250 h 260"/>
                <a:gd name="T78" fmla="*/ 1334 w 2064"/>
                <a:gd name="T79" fmla="*/ 260 h 260"/>
                <a:gd name="T80" fmla="*/ 1286 w 2064"/>
                <a:gd name="T81" fmla="*/ 260 h 260"/>
                <a:gd name="T82" fmla="*/ 1258 w 2064"/>
                <a:gd name="T83" fmla="*/ 250 h 260"/>
                <a:gd name="T84" fmla="*/ 1181 w 2064"/>
                <a:gd name="T85" fmla="*/ 221 h 260"/>
                <a:gd name="T86" fmla="*/ 1104 w 2064"/>
                <a:gd name="T87" fmla="*/ 192 h 260"/>
                <a:gd name="T88" fmla="*/ 950 w 2064"/>
                <a:gd name="T89" fmla="*/ 164 h 260"/>
                <a:gd name="T90" fmla="*/ 710 w 2064"/>
                <a:gd name="T91" fmla="*/ 116 h 260"/>
                <a:gd name="T92" fmla="*/ 586 w 2064"/>
                <a:gd name="T93" fmla="*/ 106 h 260"/>
                <a:gd name="T94" fmla="*/ 528 w 2064"/>
                <a:gd name="T95" fmla="*/ 106 h 260"/>
                <a:gd name="T96" fmla="*/ 470 w 2064"/>
                <a:gd name="T97" fmla="*/ 116 h 260"/>
                <a:gd name="T98" fmla="*/ 422 w 2064"/>
                <a:gd name="T99" fmla="*/ 135 h 260"/>
                <a:gd name="T100" fmla="*/ 374 w 2064"/>
                <a:gd name="T101" fmla="*/ 154 h 260"/>
                <a:gd name="T102" fmla="*/ 336 w 2064"/>
                <a:gd name="T103" fmla="*/ 192 h 260"/>
                <a:gd name="T104" fmla="*/ 278 w 2064"/>
                <a:gd name="T105" fmla="*/ 183 h 260"/>
                <a:gd name="T106" fmla="*/ 135 w 2064"/>
                <a:gd name="T107" fmla="*/ 135 h 260"/>
                <a:gd name="T108" fmla="*/ 67 w 2064"/>
                <a:gd name="T109" fmla="*/ 96 h 260"/>
                <a:gd name="T110" fmla="*/ 29 w 2064"/>
                <a:gd name="T111" fmla="*/ 77 h 260"/>
                <a:gd name="T112" fmla="*/ 10 w 2064"/>
                <a:gd name="T113" fmla="*/ 48 h 260"/>
                <a:gd name="T114" fmla="*/ 0 w 2064"/>
                <a:gd name="T115" fmla="*/ 39 h 260"/>
                <a:gd name="T116" fmla="*/ 10 w 2064"/>
                <a:gd name="T117" fmla="*/ 39 h 260"/>
                <a:gd name="T118" fmla="*/ 19 w 2064"/>
                <a:gd name="T119" fmla="*/ 39 h 260"/>
                <a:gd name="T120" fmla="*/ 19 w 2064"/>
                <a:gd name="T121" fmla="*/ 3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4" h="260">
                  <a:moveTo>
                    <a:pt x="19" y="39"/>
                  </a:moveTo>
                  <a:lnTo>
                    <a:pt x="19" y="39"/>
                  </a:lnTo>
                  <a:lnTo>
                    <a:pt x="29" y="48"/>
                  </a:lnTo>
                  <a:lnTo>
                    <a:pt x="29" y="58"/>
                  </a:lnTo>
                  <a:lnTo>
                    <a:pt x="39" y="58"/>
                  </a:lnTo>
                  <a:lnTo>
                    <a:pt x="39" y="68"/>
                  </a:lnTo>
                  <a:lnTo>
                    <a:pt x="48" y="77"/>
                  </a:lnTo>
                  <a:lnTo>
                    <a:pt x="58" y="77"/>
                  </a:lnTo>
                  <a:lnTo>
                    <a:pt x="77" y="87"/>
                  </a:lnTo>
                  <a:lnTo>
                    <a:pt x="96" y="96"/>
                  </a:lnTo>
                  <a:lnTo>
                    <a:pt x="115" y="106"/>
                  </a:lnTo>
                  <a:lnTo>
                    <a:pt x="144" y="116"/>
                  </a:lnTo>
                  <a:lnTo>
                    <a:pt x="163" y="125"/>
                  </a:lnTo>
                  <a:lnTo>
                    <a:pt x="211" y="144"/>
                  </a:lnTo>
                  <a:lnTo>
                    <a:pt x="259" y="154"/>
                  </a:lnTo>
                  <a:lnTo>
                    <a:pt x="278" y="164"/>
                  </a:lnTo>
                  <a:lnTo>
                    <a:pt x="298" y="173"/>
                  </a:lnTo>
                  <a:lnTo>
                    <a:pt x="307" y="173"/>
                  </a:lnTo>
                  <a:lnTo>
                    <a:pt x="317" y="183"/>
                  </a:lnTo>
                  <a:lnTo>
                    <a:pt x="326" y="183"/>
                  </a:lnTo>
                  <a:lnTo>
                    <a:pt x="336" y="173"/>
                  </a:lnTo>
                  <a:lnTo>
                    <a:pt x="346" y="164"/>
                  </a:lnTo>
                  <a:lnTo>
                    <a:pt x="355" y="154"/>
                  </a:lnTo>
                  <a:lnTo>
                    <a:pt x="365" y="144"/>
                  </a:lnTo>
                  <a:lnTo>
                    <a:pt x="374" y="135"/>
                  </a:lnTo>
                  <a:lnTo>
                    <a:pt x="384" y="125"/>
                  </a:lnTo>
                  <a:lnTo>
                    <a:pt x="394" y="116"/>
                  </a:lnTo>
                  <a:lnTo>
                    <a:pt x="403" y="106"/>
                  </a:lnTo>
                  <a:lnTo>
                    <a:pt x="413" y="106"/>
                  </a:lnTo>
                  <a:lnTo>
                    <a:pt x="432" y="96"/>
                  </a:lnTo>
                  <a:lnTo>
                    <a:pt x="442" y="96"/>
                  </a:lnTo>
                  <a:lnTo>
                    <a:pt x="451" y="87"/>
                  </a:lnTo>
                  <a:lnTo>
                    <a:pt x="461" y="87"/>
                  </a:lnTo>
                  <a:lnTo>
                    <a:pt x="480" y="77"/>
                  </a:lnTo>
                  <a:lnTo>
                    <a:pt x="480" y="77"/>
                  </a:lnTo>
                  <a:lnTo>
                    <a:pt x="490" y="77"/>
                  </a:lnTo>
                  <a:lnTo>
                    <a:pt x="499" y="77"/>
                  </a:lnTo>
                  <a:lnTo>
                    <a:pt x="518" y="77"/>
                  </a:lnTo>
                  <a:lnTo>
                    <a:pt x="528" y="77"/>
                  </a:lnTo>
                  <a:lnTo>
                    <a:pt x="547" y="68"/>
                  </a:lnTo>
                  <a:lnTo>
                    <a:pt x="557" y="68"/>
                  </a:lnTo>
                  <a:lnTo>
                    <a:pt x="586" y="68"/>
                  </a:lnTo>
                  <a:lnTo>
                    <a:pt x="614" y="68"/>
                  </a:lnTo>
                  <a:lnTo>
                    <a:pt x="643" y="77"/>
                  </a:lnTo>
                  <a:lnTo>
                    <a:pt x="682" y="77"/>
                  </a:lnTo>
                  <a:lnTo>
                    <a:pt x="710" y="77"/>
                  </a:lnTo>
                  <a:lnTo>
                    <a:pt x="749" y="87"/>
                  </a:lnTo>
                  <a:lnTo>
                    <a:pt x="835" y="106"/>
                  </a:lnTo>
                  <a:lnTo>
                    <a:pt x="912" y="125"/>
                  </a:lnTo>
                  <a:lnTo>
                    <a:pt x="998" y="135"/>
                  </a:lnTo>
                  <a:lnTo>
                    <a:pt x="1094" y="154"/>
                  </a:lnTo>
                  <a:lnTo>
                    <a:pt x="1114" y="164"/>
                  </a:lnTo>
                  <a:lnTo>
                    <a:pt x="1123" y="164"/>
                  </a:lnTo>
                  <a:lnTo>
                    <a:pt x="1142" y="173"/>
                  </a:lnTo>
                  <a:lnTo>
                    <a:pt x="1152" y="173"/>
                  </a:lnTo>
                  <a:lnTo>
                    <a:pt x="1181" y="183"/>
                  </a:lnTo>
                  <a:lnTo>
                    <a:pt x="1210" y="202"/>
                  </a:lnTo>
                  <a:lnTo>
                    <a:pt x="1238" y="212"/>
                  </a:lnTo>
                  <a:lnTo>
                    <a:pt x="1258" y="221"/>
                  </a:lnTo>
                  <a:lnTo>
                    <a:pt x="1267" y="221"/>
                  </a:lnTo>
                  <a:lnTo>
                    <a:pt x="1286" y="221"/>
                  </a:lnTo>
                  <a:lnTo>
                    <a:pt x="1296" y="231"/>
                  </a:lnTo>
                  <a:lnTo>
                    <a:pt x="1306" y="231"/>
                  </a:lnTo>
                  <a:lnTo>
                    <a:pt x="1315" y="231"/>
                  </a:lnTo>
                  <a:lnTo>
                    <a:pt x="1315" y="231"/>
                  </a:lnTo>
                  <a:lnTo>
                    <a:pt x="1325" y="231"/>
                  </a:lnTo>
                  <a:lnTo>
                    <a:pt x="1334" y="231"/>
                  </a:lnTo>
                  <a:lnTo>
                    <a:pt x="1354" y="221"/>
                  </a:lnTo>
                  <a:lnTo>
                    <a:pt x="1363" y="221"/>
                  </a:lnTo>
                  <a:lnTo>
                    <a:pt x="1373" y="212"/>
                  </a:lnTo>
                  <a:lnTo>
                    <a:pt x="1402" y="202"/>
                  </a:lnTo>
                  <a:lnTo>
                    <a:pt x="1430" y="192"/>
                  </a:lnTo>
                  <a:lnTo>
                    <a:pt x="1450" y="183"/>
                  </a:lnTo>
                  <a:lnTo>
                    <a:pt x="1478" y="164"/>
                  </a:lnTo>
                  <a:lnTo>
                    <a:pt x="1498" y="164"/>
                  </a:lnTo>
                  <a:lnTo>
                    <a:pt x="1507" y="154"/>
                  </a:lnTo>
                  <a:lnTo>
                    <a:pt x="1526" y="154"/>
                  </a:lnTo>
                  <a:lnTo>
                    <a:pt x="1536" y="144"/>
                  </a:lnTo>
                  <a:lnTo>
                    <a:pt x="1555" y="144"/>
                  </a:lnTo>
                  <a:lnTo>
                    <a:pt x="1565" y="144"/>
                  </a:lnTo>
                  <a:lnTo>
                    <a:pt x="1574" y="144"/>
                  </a:lnTo>
                  <a:lnTo>
                    <a:pt x="1584" y="144"/>
                  </a:lnTo>
                  <a:lnTo>
                    <a:pt x="1594" y="144"/>
                  </a:lnTo>
                  <a:lnTo>
                    <a:pt x="1613" y="144"/>
                  </a:lnTo>
                  <a:lnTo>
                    <a:pt x="1651" y="144"/>
                  </a:lnTo>
                  <a:lnTo>
                    <a:pt x="1690" y="144"/>
                  </a:lnTo>
                  <a:lnTo>
                    <a:pt x="1728" y="144"/>
                  </a:lnTo>
                  <a:lnTo>
                    <a:pt x="1747" y="144"/>
                  </a:lnTo>
                  <a:lnTo>
                    <a:pt x="1757" y="144"/>
                  </a:lnTo>
                  <a:lnTo>
                    <a:pt x="1776" y="144"/>
                  </a:lnTo>
                  <a:lnTo>
                    <a:pt x="1786" y="144"/>
                  </a:lnTo>
                  <a:lnTo>
                    <a:pt x="1795" y="135"/>
                  </a:lnTo>
                  <a:lnTo>
                    <a:pt x="1805" y="135"/>
                  </a:lnTo>
                  <a:lnTo>
                    <a:pt x="1814" y="135"/>
                  </a:lnTo>
                  <a:lnTo>
                    <a:pt x="1824" y="125"/>
                  </a:lnTo>
                  <a:lnTo>
                    <a:pt x="1834" y="125"/>
                  </a:lnTo>
                  <a:lnTo>
                    <a:pt x="1843" y="116"/>
                  </a:lnTo>
                  <a:lnTo>
                    <a:pt x="1862" y="106"/>
                  </a:lnTo>
                  <a:lnTo>
                    <a:pt x="1872" y="96"/>
                  </a:lnTo>
                  <a:lnTo>
                    <a:pt x="1891" y="77"/>
                  </a:lnTo>
                  <a:lnTo>
                    <a:pt x="1910" y="68"/>
                  </a:lnTo>
                  <a:lnTo>
                    <a:pt x="1930" y="58"/>
                  </a:lnTo>
                  <a:lnTo>
                    <a:pt x="1939" y="39"/>
                  </a:lnTo>
                  <a:lnTo>
                    <a:pt x="1958" y="29"/>
                  </a:lnTo>
                  <a:lnTo>
                    <a:pt x="1997" y="10"/>
                  </a:lnTo>
                  <a:lnTo>
                    <a:pt x="2016" y="0"/>
                  </a:lnTo>
                  <a:lnTo>
                    <a:pt x="2045" y="0"/>
                  </a:lnTo>
                  <a:lnTo>
                    <a:pt x="2045" y="0"/>
                  </a:lnTo>
                  <a:lnTo>
                    <a:pt x="2045" y="0"/>
                  </a:lnTo>
                  <a:lnTo>
                    <a:pt x="2054" y="0"/>
                  </a:lnTo>
                  <a:lnTo>
                    <a:pt x="2054" y="0"/>
                  </a:lnTo>
                  <a:lnTo>
                    <a:pt x="2054" y="0"/>
                  </a:lnTo>
                  <a:lnTo>
                    <a:pt x="2054" y="0"/>
                  </a:lnTo>
                  <a:lnTo>
                    <a:pt x="2064" y="10"/>
                  </a:lnTo>
                  <a:lnTo>
                    <a:pt x="2064" y="10"/>
                  </a:lnTo>
                  <a:lnTo>
                    <a:pt x="2064" y="10"/>
                  </a:lnTo>
                  <a:lnTo>
                    <a:pt x="2064" y="10"/>
                  </a:lnTo>
                  <a:lnTo>
                    <a:pt x="2064" y="20"/>
                  </a:lnTo>
                  <a:lnTo>
                    <a:pt x="2064" y="20"/>
                  </a:lnTo>
                  <a:lnTo>
                    <a:pt x="2054" y="20"/>
                  </a:lnTo>
                  <a:lnTo>
                    <a:pt x="2054" y="29"/>
                  </a:lnTo>
                  <a:lnTo>
                    <a:pt x="2054" y="29"/>
                  </a:lnTo>
                  <a:lnTo>
                    <a:pt x="2054" y="29"/>
                  </a:lnTo>
                  <a:lnTo>
                    <a:pt x="2006" y="39"/>
                  </a:lnTo>
                  <a:lnTo>
                    <a:pt x="1997" y="48"/>
                  </a:lnTo>
                  <a:lnTo>
                    <a:pt x="1978" y="58"/>
                  </a:lnTo>
                  <a:lnTo>
                    <a:pt x="1958" y="68"/>
                  </a:lnTo>
                  <a:lnTo>
                    <a:pt x="1939" y="77"/>
                  </a:lnTo>
                  <a:lnTo>
                    <a:pt x="1910" y="116"/>
                  </a:lnTo>
                  <a:lnTo>
                    <a:pt x="1891" y="125"/>
                  </a:lnTo>
                  <a:lnTo>
                    <a:pt x="1872" y="144"/>
                  </a:lnTo>
                  <a:lnTo>
                    <a:pt x="1862" y="154"/>
                  </a:lnTo>
                  <a:lnTo>
                    <a:pt x="1853" y="154"/>
                  </a:lnTo>
                  <a:lnTo>
                    <a:pt x="1843" y="164"/>
                  </a:lnTo>
                  <a:lnTo>
                    <a:pt x="1834" y="164"/>
                  </a:lnTo>
                  <a:lnTo>
                    <a:pt x="1824" y="164"/>
                  </a:lnTo>
                  <a:lnTo>
                    <a:pt x="1805" y="173"/>
                  </a:lnTo>
                  <a:lnTo>
                    <a:pt x="1795" y="173"/>
                  </a:lnTo>
                  <a:lnTo>
                    <a:pt x="1776" y="173"/>
                  </a:lnTo>
                  <a:lnTo>
                    <a:pt x="1757" y="183"/>
                  </a:lnTo>
                  <a:lnTo>
                    <a:pt x="1738" y="183"/>
                  </a:lnTo>
                  <a:lnTo>
                    <a:pt x="1699" y="173"/>
                  </a:lnTo>
                  <a:lnTo>
                    <a:pt x="1661" y="173"/>
                  </a:lnTo>
                  <a:lnTo>
                    <a:pt x="1622" y="173"/>
                  </a:lnTo>
                  <a:lnTo>
                    <a:pt x="1603" y="173"/>
                  </a:lnTo>
                  <a:lnTo>
                    <a:pt x="1584" y="173"/>
                  </a:lnTo>
                  <a:lnTo>
                    <a:pt x="1565" y="183"/>
                  </a:lnTo>
                  <a:lnTo>
                    <a:pt x="1546" y="183"/>
                  </a:lnTo>
                  <a:lnTo>
                    <a:pt x="1526" y="183"/>
                  </a:lnTo>
                  <a:lnTo>
                    <a:pt x="1517" y="192"/>
                  </a:lnTo>
                  <a:lnTo>
                    <a:pt x="1498" y="192"/>
                  </a:lnTo>
                  <a:lnTo>
                    <a:pt x="1488" y="202"/>
                  </a:lnTo>
                  <a:lnTo>
                    <a:pt x="1459" y="212"/>
                  </a:lnTo>
                  <a:lnTo>
                    <a:pt x="1430" y="231"/>
                  </a:lnTo>
                  <a:lnTo>
                    <a:pt x="1402" y="240"/>
                  </a:lnTo>
                  <a:lnTo>
                    <a:pt x="1382" y="250"/>
                  </a:lnTo>
                  <a:lnTo>
                    <a:pt x="1363" y="260"/>
                  </a:lnTo>
                  <a:lnTo>
                    <a:pt x="1354" y="260"/>
                  </a:lnTo>
                  <a:lnTo>
                    <a:pt x="1344" y="260"/>
                  </a:lnTo>
                  <a:lnTo>
                    <a:pt x="1334" y="260"/>
                  </a:lnTo>
                  <a:lnTo>
                    <a:pt x="1325" y="260"/>
                  </a:lnTo>
                  <a:lnTo>
                    <a:pt x="1315" y="260"/>
                  </a:lnTo>
                  <a:lnTo>
                    <a:pt x="1296" y="260"/>
                  </a:lnTo>
                  <a:lnTo>
                    <a:pt x="1286" y="260"/>
                  </a:lnTo>
                  <a:lnTo>
                    <a:pt x="1286" y="260"/>
                  </a:lnTo>
                  <a:lnTo>
                    <a:pt x="1277" y="260"/>
                  </a:lnTo>
                  <a:lnTo>
                    <a:pt x="1267" y="260"/>
                  </a:lnTo>
                  <a:lnTo>
                    <a:pt x="1258" y="250"/>
                  </a:lnTo>
                  <a:lnTo>
                    <a:pt x="1238" y="250"/>
                  </a:lnTo>
                  <a:lnTo>
                    <a:pt x="1219" y="240"/>
                  </a:lnTo>
                  <a:lnTo>
                    <a:pt x="1210" y="240"/>
                  </a:lnTo>
                  <a:lnTo>
                    <a:pt x="1181" y="221"/>
                  </a:lnTo>
                  <a:lnTo>
                    <a:pt x="1152" y="212"/>
                  </a:lnTo>
                  <a:lnTo>
                    <a:pt x="1123" y="20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094" y="192"/>
                  </a:lnTo>
                  <a:lnTo>
                    <a:pt x="1037" y="183"/>
                  </a:lnTo>
                  <a:lnTo>
                    <a:pt x="989" y="173"/>
                  </a:lnTo>
                  <a:lnTo>
                    <a:pt x="950" y="164"/>
                  </a:lnTo>
                  <a:lnTo>
                    <a:pt x="902" y="154"/>
                  </a:lnTo>
                  <a:lnTo>
                    <a:pt x="826" y="144"/>
                  </a:lnTo>
                  <a:lnTo>
                    <a:pt x="739" y="125"/>
                  </a:lnTo>
                  <a:lnTo>
                    <a:pt x="710" y="116"/>
                  </a:lnTo>
                  <a:lnTo>
                    <a:pt x="672" y="116"/>
                  </a:lnTo>
                  <a:lnTo>
                    <a:pt x="643" y="106"/>
                  </a:lnTo>
                  <a:lnTo>
                    <a:pt x="614" y="106"/>
                  </a:lnTo>
                  <a:lnTo>
                    <a:pt x="586" y="106"/>
                  </a:lnTo>
                  <a:lnTo>
                    <a:pt x="576" y="106"/>
                  </a:lnTo>
                  <a:lnTo>
                    <a:pt x="557" y="106"/>
                  </a:lnTo>
                  <a:lnTo>
                    <a:pt x="547" y="106"/>
                  </a:lnTo>
                  <a:lnTo>
                    <a:pt x="528" y="106"/>
                  </a:lnTo>
                  <a:lnTo>
                    <a:pt x="509" y="106"/>
                  </a:lnTo>
                  <a:lnTo>
                    <a:pt x="490" y="106"/>
                  </a:lnTo>
                  <a:lnTo>
                    <a:pt x="480" y="116"/>
                  </a:lnTo>
                  <a:lnTo>
                    <a:pt x="470" y="116"/>
                  </a:lnTo>
                  <a:lnTo>
                    <a:pt x="451" y="116"/>
                  </a:lnTo>
                  <a:lnTo>
                    <a:pt x="442" y="125"/>
                  </a:lnTo>
                  <a:lnTo>
                    <a:pt x="432" y="125"/>
                  </a:lnTo>
                  <a:lnTo>
                    <a:pt x="422" y="135"/>
                  </a:lnTo>
                  <a:lnTo>
                    <a:pt x="403" y="135"/>
                  </a:lnTo>
                  <a:lnTo>
                    <a:pt x="394" y="144"/>
                  </a:lnTo>
                  <a:lnTo>
                    <a:pt x="384" y="154"/>
                  </a:lnTo>
                  <a:lnTo>
                    <a:pt x="374" y="154"/>
                  </a:lnTo>
                  <a:lnTo>
                    <a:pt x="365" y="164"/>
                  </a:lnTo>
                  <a:lnTo>
                    <a:pt x="355" y="173"/>
                  </a:lnTo>
                  <a:lnTo>
                    <a:pt x="346" y="183"/>
                  </a:lnTo>
                  <a:lnTo>
                    <a:pt x="336" y="192"/>
                  </a:lnTo>
                  <a:lnTo>
                    <a:pt x="326" y="202"/>
                  </a:lnTo>
                  <a:lnTo>
                    <a:pt x="317" y="202"/>
                  </a:lnTo>
                  <a:lnTo>
                    <a:pt x="298" y="192"/>
                  </a:lnTo>
                  <a:lnTo>
                    <a:pt x="278" y="183"/>
                  </a:lnTo>
                  <a:lnTo>
                    <a:pt x="259" y="173"/>
                  </a:lnTo>
                  <a:lnTo>
                    <a:pt x="211" y="164"/>
                  </a:lnTo>
                  <a:lnTo>
                    <a:pt x="154" y="144"/>
                  </a:lnTo>
                  <a:lnTo>
                    <a:pt x="135" y="135"/>
                  </a:lnTo>
                  <a:lnTo>
                    <a:pt x="106" y="125"/>
                  </a:lnTo>
                  <a:lnTo>
                    <a:pt x="87" y="116"/>
                  </a:lnTo>
                  <a:lnTo>
                    <a:pt x="77" y="106"/>
                  </a:lnTo>
                  <a:lnTo>
                    <a:pt x="67" y="96"/>
                  </a:lnTo>
                  <a:lnTo>
                    <a:pt x="58" y="96"/>
                  </a:lnTo>
                  <a:lnTo>
                    <a:pt x="48" y="87"/>
                  </a:lnTo>
                  <a:lnTo>
                    <a:pt x="39" y="77"/>
                  </a:lnTo>
                  <a:lnTo>
                    <a:pt x="29" y="77"/>
                  </a:lnTo>
                  <a:lnTo>
                    <a:pt x="19" y="68"/>
                  </a:lnTo>
                  <a:lnTo>
                    <a:pt x="19" y="58"/>
                  </a:lnTo>
                  <a:lnTo>
                    <a:pt x="10" y="58"/>
                  </a:lnTo>
                  <a:lnTo>
                    <a:pt x="10" y="48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61" name="Freeform 317"/>
            <p:cNvSpPr>
              <a:spLocks/>
            </p:cNvSpPr>
            <p:nvPr/>
          </p:nvSpPr>
          <p:spPr bwMode="auto">
            <a:xfrm>
              <a:off x="3341" y="2438"/>
              <a:ext cx="595" cy="576"/>
            </a:xfrm>
            <a:custGeom>
              <a:avLst/>
              <a:gdLst>
                <a:gd name="T0" fmla="*/ 9 w 595"/>
                <a:gd name="T1" fmla="*/ 0 h 576"/>
                <a:gd name="T2" fmla="*/ 19 w 595"/>
                <a:gd name="T3" fmla="*/ 0 h 576"/>
                <a:gd name="T4" fmla="*/ 48 w 595"/>
                <a:gd name="T5" fmla="*/ 10 h 576"/>
                <a:gd name="T6" fmla="*/ 76 w 595"/>
                <a:gd name="T7" fmla="*/ 19 h 576"/>
                <a:gd name="T8" fmla="*/ 96 w 595"/>
                <a:gd name="T9" fmla="*/ 29 h 576"/>
                <a:gd name="T10" fmla="*/ 115 w 595"/>
                <a:gd name="T11" fmla="*/ 48 h 576"/>
                <a:gd name="T12" fmla="*/ 134 w 595"/>
                <a:gd name="T13" fmla="*/ 58 h 576"/>
                <a:gd name="T14" fmla="*/ 153 w 595"/>
                <a:gd name="T15" fmla="*/ 87 h 576"/>
                <a:gd name="T16" fmla="*/ 163 w 595"/>
                <a:gd name="T17" fmla="*/ 106 h 576"/>
                <a:gd name="T18" fmla="*/ 182 w 595"/>
                <a:gd name="T19" fmla="*/ 144 h 576"/>
                <a:gd name="T20" fmla="*/ 211 w 595"/>
                <a:gd name="T21" fmla="*/ 183 h 576"/>
                <a:gd name="T22" fmla="*/ 220 w 595"/>
                <a:gd name="T23" fmla="*/ 202 h 576"/>
                <a:gd name="T24" fmla="*/ 240 w 595"/>
                <a:gd name="T25" fmla="*/ 211 h 576"/>
                <a:gd name="T26" fmla="*/ 249 w 595"/>
                <a:gd name="T27" fmla="*/ 231 h 576"/>
                <a:gd name="T28" fmla="*/ 278 w 595"/>
                <a:gd name="T29" fmla="*/ 250 h 576"/>
                <a:gd name="T30" fmla="*/ 326 w 595"/>
                <a:gd name="T31" fmla="*/ 279 h 576"/>
                <a:gd name="T32" fmla="*/ 422 w 595"/>
                <a:gd name="T33" fmla="*/ 346 h 576"/>
                <a:gd name="T34" fmla="*/ 460 w 595"/>
                <a:gd name="T35" fmla="*/ 375 h 576"/>
                <a:gd name="T36" fmla="*/ 489 w 595"/>
                <a:gd name="T37" fmla="*/ 394 h 576"/>
                <a:gd name="T38" fmla="*/ 518 w 595"/>
                <a:gd name="T39" fmla="*/ 413 h 576"/>
                <a:gd name="T40" fmla="*/ 527 w 595"/>
                <a:gd name="T41" fmla="*/ 432 h 576"/>
                <a:gd name="T42" fmla="*/ 547 w 595"/>
                <a:gd name="T43" fmla="*/ 461 h 576"/>
                <a:gd name="T44" fmla="*/ 566 w 595"/>
                <a:gd name="T45" fmla="*/ 480 h 576"/>
                <a:gd name="T46" fmla="*/ 575 w 595"/>
                <a:gd name="T47" fmla="*/ 509 h 576"/>
                <a:gd name="T48" fmla="*/ 595 w 595"/>
                <a:gd name="T49" fmla="*/ 538 h 576"/>
                <a:gd name="T50" fmla="*/ 595 w 595"/>
                <a:gd name="T51" fmla="*/ 557 h 576"/>
                <a:gd name="T52" fmla="*/ 595 w 595"/>
                <a:gd name="T53" fmla="*/ 567 h 576"/>
                <a:gd name="T54" fmla="*/ 595 w 595"/>
                <a:gd name="T55" fmla="*/ 576 h 576"/>
                <a:gd name="T56" fmla="*/ 585 w 595"/>
                <a:gd name="T57" fmla="*/ 576 h 576"/>
                <a:gd name="T58" fmla="*/ 575 w 595"/>
                <a:gd name="T59" fmla="*/ 576 h 576"/>
                <a:gd name="T60" fmla="*/ 575 w 595"/>
                <a:gd name="T61" fmla="*/ 576 h 576"/>
                <a:gd name="T62" fmla="*/ 566 w 595"/>
                <a:gd name="T63" fmla="*/ 576 h 576"/>
                <a:gd name="T64" fmla="*/ 566 w 595"/>
                <a:gd name="T65" fmla="*/ 567 h 576"/>
                <a:gd name="T66" fmla="*/ 556 w 595"/>
                <a:gd name="T67" fmla="*/ 538 h 576"/>
                <a:gd name="T68" fmla="*/ 537 w 595"/>
                <a:gd name="T69" fmla="*/ 509 h 576"/>
                <a:gd name="T70" fmla="*/ 527 w 595"/>
                <a:gd name="T71" fmla="*/ 480 h 576"/>
                <a:gd name="T72" fmla="*/ 508 w 595"/>
                <a:gd name="T73" fmla="*/ 451 h 576"/>
                <a:gd name="T74" fmla="*/ 489 w 595"/>
                <a:gd name="T75" fmla="*/ 432 h 576"/>
                <a:gd name="T76" fmla="*/ 460 w 595"/>
                <a:gd name="T77" fmla="*/ 403 h 576"/>
                <a:gd name="T78" fmla="*/ 422 w 595"/>
                <a:gd name="T79" fmla="*/ 375 h 576"/>
                <a:gd name="T80" fmla="*/ 355 w 595"/>
                <a:gd name="T81" fmla="*/ 327 h 576"/>
                <a:gd name="T82" fmla="*/ 288 w 595"/>
                <a:gd name="T83" fmla="*/ 279 h 576"/>
                <a:gd name="T84" fmla="*/ 249 w 595"/>
                <a:gd name="T85" fmla="*/ 259 h 576"/>
                <a:gd name="T86" fmla="*/ 230 w 595"/>
                <a:gd name="T87" fmla="*/ 240 h 576"/>
                <a:gd name="T88" fmla="*/ 220 w 595"/>
                <a:gd name="T89" fmla="*/ 221 h 576"/>
                <a:gd name="T90" fmla="*/ 201 w 595"/>
                <a:gd name="T91" fmla="*/ 202 h 576"/>
                <a:gd name="T92" fmla="*/ 182 w 595"/>
                <a:gd name="T93" fmla="*/ 173 h 576"/>
                <a:gd name="T94" fmla="*/ 163 w 595"/>
                <a:gd name="T95" fmla="*/ 135 h 576"/>
                <a:gd name="T96" fmla="*/ 144 w 595"/>
                <a:gd name="T97" fmla="*/ 96 h 576"/>
                <a:gd name="T98" fmla="*/ 124 w 595"/>
                <a:gd name="T99" fmla="*/ 67 h 576"/>
                <a:gd name="T100" fmla="*/ 115 w 595"/>
                <a:gd name="T101" fmla="*/ 58 h 576"/>
                <a:gd name="T102" fmla="*/ 105 w 595"/>
                <a:gd name="T103" fmla="*/ 48 h 576"/>
                <a:gd name="T104" fmla="*/ 86 w 595"/>
                <a:gd name="T105" fmla="*/ 39 h 576"/>
                <a:gd name="T106" fmla="*/ 57 w 595"/>
                <a:gd name="T107" fmla="*/ 19 h 576"/>
                <a:gd name="T108" fmla="*/ 38 w 595"/>
                <a:gd name="T109" fmla="*/ 19 h 576"/>
                <a:gd name="T110" fmla="*/ 0 w 595"/>
                <a:gd name="T111" fmla="*/ 10 h 576"/>
                <a:gd name="T112" fmla="*/ 0 w 595"/>
                <a:gd name="T113" fmla="*/ 10 h 576"/>
                <a:gd name="T114" fmla="*/ 0 w 595"/>
                <a:gd name="T115" fmla="*/ 10 h 576"/>
                <a:gd name="T116" fmla="*/ 0 w 595"/>
                <a:gd name="T117" fmla="*/ 0 h 576"/>
                <a:gd name="T118" fmla="*/ 0 w 595"/>
                <a:gd name="T11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5" h="576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19" y="0"/>
                  </a:lnTo>
                  <a:lnTo>
                    <a:pt x="38" y="0"/>
                  </a:lnTo>
                  <a:lnTo>
                    <a:pt x="48" y="10"/>
                  </a:lnTo>
                  <a:lnTo>
                    <a:pt x="67" y="10"/>
                  </a:lnTo>
                  <a:lnTo>
                    <a:pt x="76" y="19"/>
                  </a:lnTo>
                  <a:lnTo>
                    <a:pt x="86" y="19"/>
                  </a:lnTo>
                  <a:lnTo>
                    <a:pt x="96" y="29"/>
                  </a:lnTo>
                  <a:lnTo>
                    <a:pt x="105" y="39"/>
                  </a:lnTo>
                  <a:lnTo>
                    <a:pt x="115" y="48"/>
                  </a:lnTo>
                  <a:lnTo>
                    <a:pt x="124" y="48"/>
                  </a:lnTo>
                  <a:lnTo>
                    <a:pt x="134" y="58"/>
                  </a:lnTo>
                  <a:lnTo>
                    <a:pt x="134" y="67"/>
                  </a:lnTo>
                  <a:lnTo>
                    <a:pt x="153" y="87"/>
                  </a:lnTo>
                  <a:lnTo>
                    <a:pt x="153" y="96"/>
                  </a:lnTo>
                  <a:lnTo>
                    <a:pt x="163" y="106"/>
                  </a:lnTo>
                  <a:lnTo>
                    <a:pt x="172" y="125"/>
                  </a:lnTo>
                  <a:lnTo>
                    <a:pt x="182" y="144"/>
                  </a:lnTo>
                  <a:lnTo>
                    <a:pt x="201" y="163"/>
                  </a:lnTo>
                  <a:lnTo>
                    <a:pt x="211" y="183"/>
                  </a:lnTo>
                  <a:lnTo>
                    <a:pt x="211" y="192"/>
                  </a:lnTo>
                  <a:lnTo>
                    <a:pt x="220" y="202"/>
                  </a:lnTo>
                  <a:lnTo>
                    <a:pt x="230" y="211"/>
                  </a:lnTo>
                  <a:lnTo>
                    <a:pt x="240" y="211"/>
                  </a:lnTo>
                  <a:lnTo>
                    <a:pt x="249" y="221"/>
                  </a:lnTo>
                  <a:lnTo>
                    <a:pt x="249" y="231"/>
                  </a:lnTo>
                  <a:lnTo>
                    <a:pt x="259" y="240"/>
                  </a:lnTo>
                  <a:lnTo>
                    <a:pt x="278" y="250"/>
                  </a:lnTo>
                  <a:lnTo>
                    <a:pt x="297" y="269"/>
                  </a:lnTo>
                  <a:lnTo>
                    <a:pt x="326" y="279"/>
                  </a:lnTo>
                  <a:lnTo>
                    <a:pt x="374" y="317"/>
                  </a:lnTo>
                  <a:lnTo>
                    <a:pt x="422" y="346"/>
                  </a:lnTo>
                  <a:lnTo>
                    <a:pt x="441" y="355"/>
                  </a:lnTo>
                  <a:lnTo>
                    <a:pt x="460" y="375"/>
                  </a:lnTo>
                  <a:lnTo>
                    <a:pt x="479" y="384"/>
                  </a:lnTo>
                  <a:lnTo>
                    <a:pt x="489" y="394"/>
                  </a:lnTo>
                  <a:lnTo>
                    <a:pt x="508" y="403"/>
                  </a:lnTo>
                  <a:lnTo>
                    <a:pt x="518" y="413"/>
                  </a:lnTo>
                  <a:lnTo>
                    <a:pt x="527" y="423"/>
                  </a:lnTo>
                  <a:lnTo>
                    <a:pt x="527" y="432"/>
                  </a:lnTo>
                  <a:lnTo>
                    <a:pt x="537" y="451"/>
                  </a:lnTo>
                  <a:lnTo>
                    <a:pt x="547" y="461"/>
                  </a:lnTo>
                  <a:lnTo>
                    <a:pt x="556" y="471"/>
                  </a:lnTo>
                  <a:lnTo>
                    <a:pt x="566" y="480"/>
                  </a:lnTo>
                  <a:lnTo>
                    <a:pt x="575" y="499"/>
                  </a:lnTo>
                  <a:lnTo>
                    <a:pt x="575" y="509"/>
                  </a:lnTo>
                  <a:lnTo>
                    <a:pt x="585" y="528"/>
                  </a:lnTo>
                  <a:lnTo>
                    <a:pt x="595" y="538"/>
                  </a:lnTo>
                  <a:lnTo>
                    <a:pt x="595" y="557"/>
                  </a:lnTo>
                  <a:lnTo>
                    <a:pt x="595" y="557"/>
                  </a:lnTo>
                  <a:lnTo>
                    <a:pt x="595" y="567"/>
                  </a:lnTo>
                  <a:lnTo>
                    <a:pt x="595" y="567"/>
                  </a:lnTo>
                  <a:lnTo>
                    <a:pt x="595" y="567"/>
                  </a:lnTo>
                  <a:lnTo>
                    <a:pt x="595" y="576"/>
                  </a:lnTo>
                  <a:lnTo>
                    <a:pt x="595" y="576"/>
                  </a:lnTo>
                  <a:lnTo>
                    <a:pt x="585" y="576"/>
                  </a:lnTo>
                  <a:lnTo>
                    <a:pt x="585" y="576"/>
                  </a:lnTo>
                  <a:lnTo>
                    <a:pt x="575" y="576"/>
                  </a:lnTo>
                  <a:lnTo>
                    <a:pt x="575" y="576"/>
                  </a:lnTo>
                  <a:lnTo>
                    <a:pt x="575" y="576"/>
                  </a:lnTo>
                  <a:lnTo>
                    <a:pt x="575" y="576"/>
                  </a:lnTo>
                  <a:lnTo>
                    <a:pt x="566" y="576"/>
                  </a:lnTo>
                  <a:lnTo>
                    <a:pt x="566" y="567"/>
                  </a:lnTo>
                  <a:lnTo>
                    <a:pt x="566" y="567"/>
                  </a:lnTo>
                  <a:lnTo>
                    <a:pt x="556" y="547"/>
                  </a:lnTo>
                  <a:lnTo>
                    <a:pt x="556" y="538"/>
                  </a:lnTo>
                  <a:lnTo>
                    <a:pt x="547" y="519"/>
                  </a:lnTo>
                  <a:lnTo>
                    <a:pt x="537" y="509"/>
                  </a:lnTo>
                  <a:lnTo>
                    <a:pt x="537" y="499"/>
                  </a:lnTo>
                  <a:lnTo>
                    <a:pt x="527" y="480"/>
                  </a:lnTo>
                  <a:lnTo>
                    <a:pt x="508" y="461"/>
                  </a:lnTo>
                  <a:lnTo>
                    <a:pt x="508" y="451"/>
                  </a:lnTo>
                  <a:lnTo>
                    <a:pt x="499" y="442"/>
                  </a:lnTo>
                  <a:lnTo>
                    <a:pt x="489" y="432"/>
                  </a:lnTo>
                  <a:lnTo>
                    <a:pt x="479" y="423"/>
                  </a:lnTo>
                  <a:lnTo>
                    <a:pt x="460" y="403"/>
                  </a:lnTo>
                  <a:lnTo>
                    <a:pt x="441" y="384"/>
                  </a:lnTo>
                  <a:lnTo>
                    <a:pt x="422" y="375"/>
                  </a:lnTo>
                  <a:lnTo>
                    <a:pt x="403" y="355"/>
                  </a:lnTo>
                  <a:lnTo>
                    <a:pt x="355" y="327"/>
                  </a:lnTo>
                  <a:lnTo>
                    <a:pt x="307" y="298"/>
                  </a:lnTo>
                  <a:lnTo>
                    <a:pt x="288" y="279"/>
                  </a:lnTo>
                  <a:lnTo>
                    <a:pt x="259" y="269"/>
                  </a:lnTo>
                  <a:lnTo>
                    <a:pt x="249" y="259"/>
                  </a:lnTo>
                  <a:lnTo>
                    <a:pt x="240" y="250"/>
                  </a:lnTo>
                  <a:lnTo>
                    <a:pt x="230" y="240"/>
                  </a:lnTo>
                  <a:lnTo>
                    <a:pt x="220" y="231"/>
                  </a:lnTo>
                  <a:lnTo>
                    <a:pt x="220" y="221"/>
                  </a:lnTo>
                  <a:lnTo>
                    <a:pt x="211" y="211"/>
                  </a:lnTo>
                  <a:lnTo>
                    <a:pt x="201" y="202"/>
                  </a:lnTo>
                  <a:lnTo>
                    <a:pt x="201" y="192"/>
                  </a:lnTo>
                  <a:lnTo>
                    <a:pt x="182" y="173"/>
                  </a:lnTo>
                  <a:lnTo>
                    <a:pt x="172" y="154"/>
                  </a:lnTo>
                  <a:lnTo>
                    <a:pt x="163" y="135"/>
                  </a:lnTo>
                  <a:lnTo>
                    <a:pt x="153" y="115"/>
                  </a:lnTo>
                  <a:lnTo>
                    <a:pt x="144" y="96"/>
                  </a:lnTo>
                  <a:lnTo>
                    <a:pt x="134" y="77"/>
                  </a:lnTo>
                  <a:lnTo>
                    <a:pt x="124" y="67"/>
                  </a:lnTo>
                  <a:lnTo>
                    <a:pt x="115" y="67"/>
                  </a:lnTo>
                  <a:lnTo>
                    <a:pt x="115" y="5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96" y="39"/>
                  </a:lnTo>
                  <a:lnTo>
                    <a:pt x="86" y="39"/>
                  </a:lnTo>
                  <a:lnTo>
                    <a:pt x="76" y="29"/>
                  </a:lnTo>
                  <a:lnTo>
                    <a:pt x="57" y="19"/>
                  </a:lnTo>
                  <a:lnTo>
                    <a:pt x="48" y="19"/>
                  </a:lnTo>
                  <a:lnTo>
                    <a:pt x="38" y="19"/>
                  </a:lnTo>
                  <a:lnTo>
                    <a:pt x="19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62" name="Freeform 318"/>
            <p:cNvSpPr>
              <a:spLocks/>
            </p:cNvSpPr>
            <p:nvPr/>
          </p:nvSpPr>
          <p:spPr bwMode="auto">
            <a:xfrm>
              <a:off x="1997" y="1747"/>
              <a:ext cx="163" cy="77"/>
            </a:xfrm>
            <a:custGeom>
              <a:avLst/>
              <a:gdLst>
                <a:gd name="T0" fmla="*/ 163 w 163"/>
                <a:gd name="T1" fmla="*/ 19 h 77"/>
                <a:gd name="T2" fmla="*/ 153 w 163"/>
                <a:gd name="T3" fmla="*/ 19 h 77"/>
                <a:gd name="T4" fmla="*/ 124 w 163"/>
                <a:gd name="T5" fmla="*/ 19 h 77"/>
                <a:gd name="T6" fmla="*/ 96 w 163"/>
                <a:gd name="T7" fmla="*/ 10 h 77"/>
                <a:gd name="T8" fmla="*/ 57 w 163"/>
                <a:gd name="T9" fmla="*/ 10 h 77"/>
                <a:gd name="T10" fmla="*/ 38 w 163"/>
                <a:gd name="T11" fmla="*/ 10 h 77"/>
                <a:gd name="T12" fmla="*/ 38 w 163"/>
                <a:gd name="T13" fmla="*/ 10 h 77"/>
                <a:gd name="T14" fmla="*/ 28 w 163"/>
                <a:gd name="T15" fmla="*/ 10 h 77"/>
                <a:gd name="T16" fmla="*/ 19 w 163"/>
                <a:gd name="T17" fmla="*/ 19 h 77"/>
                <a:gd name="T18" fmla="*/ 19 w 163"/>
                <a:gd name="T19" fmla="*/ 29 h 77"/>
                <a:gd name="T20" fmla="*/ 9 w 163"/>
                <a:gd name="T21" fmla="*/ 38 h 77"/>
                <a:gd name="T22" fmla="*/ 19 w 163"/>
                <a:gd name="T23" fmla="*/ 58 h 77"/>
                <a:gd name="T24" fmla="*/ 38 w 163"/>
                <a:gd name="T25" fmla="*/ 67 h 77"/>
                <a:gd name="T26" fmla="*/ 48 w 163"/>
                <a:gd name="T27" fmla="*/ 67 h 77"/>
                <a:gd name="T28" fmla="*/ 67 w 163"/>
                <a:gd name="T29" fmla="*/ 67 h 77"/>
                <a:gd name="T30" fmla="*/ 76 w 163"/>
                <a:gd name="T31" fmla="*/ 67 h 77"/>
                <a:gd name="T32" fmla="*/ 86 w 163"/>
                <a:gd name="T33" fmla="*/ 58 h 77"/>
                <a:gd name="T34" fmla="*/ 96 w 163"/>
                <a:gd name="T35" fmla="*/ 58 h 77"/>
                <a:gd name="T36" fmla="*/ 115 w 163"/>
                <a:gd name="T37" fmla="*/ 38 h 77"/>
                <a:gd name="T38" fmla="*/ 144 w 163"/>
                <a:gd name="T39" fmla="*/ 10 h 77"/>
                <a:gd name="T40" fmla="*/ 153 w 163"/>
                <a:gd name="T41" fmla="*/ 10 h 77"/>
                <a:gd name="T42" fmla="*/ 153 w 163"/>
                <a:gd name="T43" fmla="*/ 19 h 77"/>
                <a:gd name="T44" fmla="*/ 153 w 163"/>
                <a:gd name="T45" fmla="*/ 19 h 77"/>
                <a:gd name="T46" fmla="*/ 134 w 163"/>
                <a:gd name="T47" fmla="*/ 29 h 77"/>
                <a:gd name="T48" fmla="*/ 105 w 163"/>
                <a:gd name="T49" fmla="*/ 48 h 77"/>
                <a:gd name="T50" fmla="*/ 86 w 163"/>
                <a:gd name="T51" fmla="*/ 67 h 77"/>
                <a:gd name="T52" fmla="*/ 67 w 163"/>
                <a:gd name="T53" fmla="*/ 67 h 77"/>
                <a:gd name="T54" fmla="*/ 57 w 163"/>
                <a:gd name="T55" fmla="*/ 77 h 77"/>
                <a:gd name="T56" fmla="*/ 48 w 163"/>
                <a:gd name="T57" fmla="*/ 77 h 77"/>
                <a:gd name="T58" fmla="*/ 19 w 163"/>
                <a:gd name="T59" fmla="*/ 67 h 77"/>
                <a:gd name="T60" fmla="*/ 9 w 163"/>
                <a:gd name="T61" fmla="*/ 58 h 77"/>
                <a:gd name="T62" fmla="*/ 0 w 163"/>
                <a:gd name="T63" fmla="*/ 48 h 77"/>
                <a:gd name="T64" fmla="*/ 0 w 163"/>
                <a:gd name="T65" fmla="*/ 38 h 77"/>
                <a:gd name="T66" fmla="*/ 9 w 163"/>
                <a:gd name="T67" fmla="*/ 19 h 77"/>
                <a:gd name="T68" fmla="*/ 19 w 163"/>
                <a:gd name="T69" fmla="*/ 19 h 77"/>
                <a:gd name="T70" fmla="*/ 19 w 163"/>
                <a:gd name="T71" fmla="*/ 10 h 77"/>
                <a:gd name="T72" fmla="*/ 28 w 163"/>
                <a:gd name="T73" fmla="*/ 10 h 77"/>
                <a:gd name="T74" fmla="*/ 48 w 163"/>
                <a:gd name="T75" fmla="*/ 0 h 77"/>
                <a:gd name="T76" fmla="*/ 57 w 163"/>
                <a:gd name="T77" fmla="*/ 0 h 77"/>
                <a:gd name="T78" fmla="*/ 86 w 163"/>
                <a:gd name="T79" fmla="*/ 10 h 77"/>
                <a:gd name="T80" fmla="*/ 124 w 163"/>
                <a:gd name="T81" fmla="*/ 10 h 77"/>
                <a:gd name="T82" fmla="*/ 144 w 163"/>
                <a:gd name="T83" fmla="*/ 10 h 77"/>
                <a:gd name="T84" fmla="*/ 163 w 163"/>
                <a:gd name="T85" fmla="*/ 10 h 77"/>
                <a:gd name="T86" fmla="*/ 163 w 163"/>
                <a:gd name="T87" fmla="*/ 10 h 77"/>
                <a:gd name="T88" fmla="*/ 163 w 163"/>
                <a:gd name="T89" fmla="*/ 10 h 77"/>
                <a:gd name="T90" fmla="*/ 163 w 163"/>
                <a:gd name="T91" fmla="*/ 1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" h="77">
                  <a:moveTo>
                    <a:pt x="163" y="19"/>
                  </a:moveTo>
                  <a:lnTo>
                    <a:pt x="16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44" y="19"/>
                  </a:lnTo>
                  <a:lnTo>
                    <a:pt x="124" y="19"/>
                  </a:lnTo>
                  <a:lnTo>
                    <a:pt x="115" y="10"/>
                  </a:lnTo>
                  <a:lnTo>
                    <a:pt x="96" y="10"/>
                  </a:lnTo>
                  <a:lnTo>
                    <a:pt x="67" y="10"/>
                  </a:lnTo>
                  <a:lnTo>
                    <a:pt x="57" y="10"/>
                  </a:lnTo>
                  <a:lnTo>
                    <a:pt x="4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38"/>
                  </a:lnTo>
                  <a:lnTo>
                    <a:pt x="9" y="38"/>
                  </a:lnTo>
                  <a:lnTo>
                    <a:pt x="9" y="48"/>
                  </a:lnTo>
                  <a:lnTo>
                    <a:pt x="19" y="58"/>
                  </a:lnTo>
                  <a:lnTo>
                    <a:pt x="38" y="58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8" y="67"/>
                  </a:lnTo>
                  <a:lnTo>
                    <a:pt x="5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76" y="67"/>
                  </a:lnTo>
                  <a:lnTo>
                    <a:pt x="7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6" y="58"/>
                  </a:lnTo>
                  <a:lnTo>
                    <a:pt x="96" y="48"/>
                  </a:lnTo>
                  <a:lnTo>
                    <a:pt x="115" y="38"/>
                  </a:lnTo>
                  <a:lnTo>
                    <a:pt x="134" y="29"/>
                  </a:lnTo>
                  <a:lnTo>
                    <a:pt x="144" y="10"/>
                  </a:lnTo>
                  <a:lnTo>
                    <a:pt x="153" y="10"/>
                  </a:lnTo>
                  <a:lnTo>
                    <a:pt x="153" y="10"/>
                  </a:lnTo>
                  <a:lnTo>
                    <a:pt x="153" y="10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34" y="29"/>
                  </a:lnTo>
                  <a:lnTo>
                    <a:pt x="115" y="48"/>
                  </a:lnTo>
                  <a:lnTo>
                    <a:pt x="105" y="48"/>
                  </a:lnTo>
                  <a:lnTo>
                    <a:pt x="96" y="58"/>
                  </a:lnTo>
                  <a:lnTo>
                    <a:pt x="86" y="67"/>
                  </a:lnTo>
                  <a:lnTo>
                    <a:pt x="76" y="67"/>
                  </a:lnTo>
                  <a:lnTo>
                    <a:pt x="67" y="67"/>
                  </a:lnTo>
                  <a:lnTo>
                    <a:pt x="67" y="77"/>
                  </a:lnTo>
                  <a:lnTo>
                    <a:pt x="57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38" y="77"/>
                  </a:lnTo>
                  <a:lnTo>
                    <a:pt x="19" y="67"/>
                  </a:lnTo>
                  <a:lnTo>
                    <a:pt x="9" y="67"/>
                  </a:lnTo>
                  <a:lnTo>
                    <a:pt x="9" y="58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9" y="2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9" y="1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8" y="1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7" y="0"/>
                  </a:lnTo>
                  <a:lnTo>
                    <a:pt x="76" y="0"/>
                  </a:lnTo>
                  <a:lnTo>
                    <a:pt x="86" y="10"/>
                  </a:lnTo>
                  <a:lnTo>
                    <a:pt x="115" y="10"/>
                  </a:lnTo>
                  <a:lnTo>
                    <a:pt x="124" y="10"/>
                  </a:lnTo>
                  <a:lnTo>
                    <a:pt x="134" y="10"/>
                  </a:lnTo>
                  <a:lnTo>
                    <a:pt x="144" y="10"/>
                  </a:lnTo>
                  <a:lnTo>
                    <a:pt x="15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9"/>
                  </a:lnTo>
                  <a:lnTo>
                    <a:pt x="16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63" name="Freeform 319"/>
            <p:cNvSpPr>
              <a:spLocks/>
            </p:cNvSpPr>
            <p:nvPr/>
          </p:nvSpPr>
          <p:spPr bwMode="auto">
            <a:xfrm>
              <a:off x="3504" y="1881"/>
              <a:ext cx="105" cy="96"/>
            </a:xfrm>
            <a:custGeom>
              <a:avLst/>
              <a:gdLst>
                <a:gd name="T0" fmla="*/ 0 w 105"/>
                <a:gd name="T1" fmla="*/ 0 h 96"/>
                <a:gd name="T2" fmla="*/ 9 w 105"/>
                <a:gd name="T3" fmla="*/ 10 h 96"/>
                <a:gd name="T4" fmla="*/ 29 w 105"/>
                <a:gd name="T5" fmla="*/ 29 h 96"/>
                <a:gd name="T6" fmla="*/ 38 w 105"/>
                <a:gd name="T7" fmla="*/ 68 h 96"/>
                <a:gd name="T8" fmla="*/ 48 w 105"/>
                <a:gd name="T9" fmla="*/ 77 h 96"/>
                <a:gd name="T10" fmla="*/ 57 w 105"/>
                <a:gd name="T11" fmla="*/ 96 h 96"/>
                <a:gd name="T12" fmla="*/ 67 w 105"/>
                <a:gd name="T13" fmla="*/ 96 h 96"/>
                <a:gd name="T14" fmla="*/ 77 w 105"/>
                <a:gd name="T15" fmla="*/ 96 h 96"/>
                <a:gd name="T16" fmla="*/ 86 w 105"/>
                <a:gd name="T17" fmla="*/ 96 h 96"/>
                <a:gd name="T18" fmla="*/ 96 w 105"/>
                <a:gd name="T19" fmla="*/ 87 h 96"/>
                <a:gd name="T20" fmla="*/ 96 w 105"/>
                <a:gd name="T21" fmla="*/ 77 h 96"/>
                <a:gd name="T22" fmla="*/ 96 w 105"/>
                <a:gd name="T23" fmla="*/ 58 h 96"/>
                <a:gd name="T24" fmla="*/ 86 w 105"/>
                <a:gd name="T25" fmla="*/ 48 h 96"/>
                <a:gd name="T26" fmla="*/ 77 w 105"/>
                <a:gd name="T27" fmla="*/ 39 h 96"/>
                <a:gd name="T28" fmla="*/ 67 w 105"/>
                <a:gd name="T29" fmla="*/ 29 h 96"/>
                <a:gd name="T30" fmla="*/ 38 w 105"/>
                <a:gd name="T31" fmla="*/ 20 h 96"/>
                <a:gd name="T32" fmla="*/ 9 w 105"/>
                <a:gd name="T33" fmla="*/ 10 h 96"/>
                <a:gd name="T34" fmla="*/ 9 w 105"/>
                <a:gd name="T35" fmla="*/ 10 h 96"/>
                <a:gd name="T36" fmla="*/ 9 w 105"/>
                <a:gd name="T37" fmla="*/ 10 h 96"/>
                <a:gd name="T38" fmla="*/ 9 w 105"/>
                <a:gd name="T39" fmla="*/ 0 h 96"/>
                <a:gd name="T40" fmla="*/ 57 w 105"/>
                <a:gd name="T41" fmla="*/ 20 h 96"/>
                <a:gd name="T42" fmla="*/ 67 w 105"/>
                <a:gd name="T43" fmla="*/ 29 h 96"/>
                <a:gd name="T44" fmla="*/ 77 w 105"/>
                <a:gd name="T45" fmla="*/ 39 h 96"/>
                <a:gd name="T46" fmla="*/ 96 w 105"/>
                <a:gd name="T47" fmla="*/ 48 h 96"/>
                <a:gd name="T48" fmla="*/ 96 w 105"/>
                <a:gd name="T49" fmla="*/ 58 h 96"/>
                <a:gd name="T50" fmla="*/ 105 w 105"/>
                <a:gd name="T51" fmla="*/ 77 h 96"/>
                <a:gd name="T52" fmla="*/ 96 w 105"/>
                <a:gd name="T53" fmla="*/ 87 h 96"/>
                <a:gd name="T54" fmla="*/ 86 w 105"/>
                <a:gd name="T55" fmla="*/ 96 h 96"/>
                <a:gd name="T56" fmla="*/ 77 w 105"/>
                <a:gd name="T57" fmla="*/ 96 h 96"/>
                <a:gd name="T58" fmla="*/ 77 w 105"/>
                <a:gd name="T59" fmla="*/ 96 h 96"/>
                <a:gd name="T60" fmla="*/ 67 w 105"/>
                <a:gd name="T61" fmla="*/ 96 h 96"/>
                <a:gd name="T62" fmla="*/ 57 w 105"/>
                <a:gd name="T63" fmla="*/ 96 h 96"/>
                <a:gd name="T64" fmla="*/ 48 w 105"/>
                <a:gd name="T65" fmla="*/ 77 h 96"/>
                <a:gd name="T66" fmla="*/ 38 w 105"/>
                <a:gd name="T67" fmla="*/ 58 h 96"/>
                <a:gd name="T68" fmla="*/ 9 w 105"/>
                <a:gd name="T69" fmla="*/ 20 h 96"/>
                <a:gd name="T70" fmla="*/ 0 w 105"/>
                <a:gd name="T71" fmla="*/ 10 h 96"/>
                <a:gd name="T72" fmla="*/ 0 w 105"/>
                <a:gd name="T73" fmla="*/ 0 h 96"/>
                <a:gd name="T74" fmla="*/ 0 w 105"/>
                <a:gd name="T75" fmla="*/ 0 h 96"/>
                <a:gd name="T76" fmla="*/ 0 w 105"/>
                <a:gd name="T77" fmla="*/ 0 h 96"/>
                <a:gd name="T78" fmla="*/ 0 w 105"/>
                <a:gd name="T7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5" h="96">
                  <a:moveTo>
                    <a:pt x="0" y="0"/>
                  </a:moveTo>
                  <a:lnTo>
                    <a:pt x="0" y="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9" y="10"/>
                  </a:lnTo>
                  <a:lnTo>
                    <a:pt x="29" y="29"/>
                  </a:lnTo>
                  <a:lnTo>
                    <a:pt x="38" y="58"/>
                  </a:lnTo>
                  <a:lnTo>
                    <a:pt x="38" y="68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57" y="87"/>
                  </a:lnTo>
                  <a:lnTo>
                    <a:pt x="5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86" y="96"/>
                  </a:lnTo>
                  <a:lnTo>
                    <a:pt x="86" y="87"/>
                  </a:lnTo>
                  <a:lnTo>
                    <a:pt x="96" y="87"/>
                  </a:lnTo>
                  <a:lnTo>
                    <a:pt x="96" y="87"/>
                  </a:lnTo>
                  <a:lnTo>
                    <a:pt x="96" y="77"/>
                  </a:lnTo>
                  <a:lnTo>
                    <a:pt x="96" y="68"/>
                  </a:lnTo>
                  <a:lnTo>
                    <a:pt x="96" y="58"/>
                  </a:lnTo>
                  <a:lnTo>
                    <a:pt x="86" y="58"/>
                  </a:lnTo>
                  <a:lnTo>
                    <a:pt x="86" y="48"/>
                  </a:lnTo>
                  <a:lnTo>
                    <a:pt x="77" y="48"/>
                  </a:lnTo>
                  <a:lnTo>
                    <a:pt x="77" y="39"/>
                  </a:lnTo>
                  <a:lnTo>
                    <a:pt x="67" y="39"/>
                  </a:lnTo>
                  <a:lnTo>
                    <a:pt x="67" y="29"/>
                  </a:lnTo>
                  <a:lnTo>
                    <a:pt x="48" y="29"/>
                  </a:lnTo>
                  <a:lnTo>
                    <a:pt x="38" y="20"/>
                  </a:lnTo>
                  <a:lnTo>
                    <a:pt x="29" y="2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9" y="0"/>
                  </a:lnTo>
                  <a:lnTo>
                    <a:pt x="38" y="20"/>
                  </a:lnTo>
                  <a:lnTo>
                    <a:pt x="57" y="20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86" y="48"/>
                  </a:lnTo>
                  <a:lnTo>
                    <a:pt x="96" y="48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105" y="68"/>
                  </a:lnTo>
                  <a:lnTo>
                    <a:pt x="105" y="77"/>
                  </a:lnTo>
                  <a:lnTo>
                    <a:pt x="105" y="87"/>
                  </a:lnTo>
                  <a:lnTo>
                    <a:pt x="96" y="87"/>
                  </a:lnTo>
                  <a:lnTo>
                    <a:pt x="9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57" y="96"/>
                  </a:lnTo>
                  <a:lnTo>
                    <a:pt x="57" y="96"/>
                  </a:lnTo>
                  <a:lnTo>
                    <a:pt x="48" y="87"/>
                  </a:lnTo>
                  <a:lnTo>
                    <a:pt x="48" y="77"/>
                  </a:lnTo>
                  <a:lnTo>
                    <a:pt x="38" y="68"/>
                  </a:lnTo>
                  <a:lnTo>
                    <a:pt x="38" y="58"/>
                  </a:lnTo>
                  <a:lnTo>
                    <a:pt x="19" y="39"/>
                  </a:lnTo>
                  <a:lnTo>
                    <a:pt x="9" y="2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64" name="Freeform 320"/>
            <p:cNvSpPr>
              <a:spLocks/>
            </p:cNvSpPr>
            <p:nvPr/>
          </p:nvSpPr>
          <p:spPr bwMode="auto">
            <a:xfrm>
              <a:off x="2265" y="1766"/>
              <a:ext cx="29" cy="135"/>
            </a:xfrm>
            <a:custGeom>
              <a:avLst/>
              <a:gdLst>
                <a:gd name="T0" fmla="*/ 29 w 29"/>
                <a:gd name="T1" fmla="*/ 0 h 135"/>
                <a:gd name="T2" fmla="*/ 29 w 29"/>
                <a:gd name="T3" fmla="*/ 0 h 135"/>
                <a:gd name="T4" fmla="*/ 20 w 29"/>
                <a:gd name="T5" fmla="*/ 19 h 135"/>
                <a:gd name="T6" fmla="*/ 10 w 29"/>
                <a:gd name="T7" fmla="*/ 39 h 135"/>
                <a:gd name="T8" fmla="*/ 10 w 29"/>
                <a:gd name="T9" fmla="*/ 48 h 135"/>
                <a:gd name="T10" fmla="*/ 10 w 29"/>
                <a:gd name="T11" fmla="*/ 48 h 135"/>
                <a:gd name="T12" fmla="*/ 0 w 29"/>
                <a:gd name="T13" fmla="*/ 58 h 135"/>
                <a:gd name="T14" fmla="*/ 0 w 29"/>
                <a:gd name="T15" fmla="*/ 67 h 135"/>
                <a:gd name="T16" fmla="*/ 0 w 29"/>
                <a:gd name="T17" fmla="*/ 87 h 135"/>
                <a:gd name="T18" fmla="*/ 0 w 29"/>
                <a:gd name="T19" fmla="*/ 87 h 135"/>
                <a:gd name="T20" fmla="*/ 10 w 29"/>
                <a:gd name="T21" fmla="*/ 96 h 135"/>
                <a:gd name="T22" fmla="*/ 10 w 29"/>
                <a:gd name="T23" fmla="*/ 115 h 135"/>
                <a:gd name="T24" fmla="*/ 10 w 29"/>
                <a:gd name="T25" fmla="*/ 125 h 135"/>
                <a:gd name="T26" fmla="*/ 20 w 29"/>
                <a:gd name="T27" fmla="*/ 135 h 135"/>
                <a:gd name="T28" fmla="*/ 20 w 29"/>
                <a:gd name="T29" fmla="*/ 135 h 135"/>
                <a:gd name="T30" fmla="*/ 20 w 29"/>
                <a:gd name="T31" fmla="*/ 135 h 135"/>
                <a:gd name="T32" fmla="*/ 20 w 29"/>
                <a:gd name="T33" fmla="*/ 135 h 135"/>
                <a:gd name="T34" fmla="*/ 20 w 29"/>
                <a:gd name="T35" fmla="*/ 135 h 135"/>
                <a:gd name="T36" fmla="*/ 10 w 29"/>
                <a:gd name="T37" fmla="*/ 135 h 135"/>
                <a:gd name="T38" fmla="*/ 10 w 29"/>
                <a:gd name="T39" fmla="*/ 135 h 135"/>
                <a:gd name="T40" fmla="*/ 10 w 29"/>
                <a:gd name="T41" fmla="*/ 135 h 135"/>
                <a:gd name="T42" fmla="*/ 10 w 29"/>
                <a:gd name="T43" fmla="*/ 135 h 135"/>
                <a:gd name="T44" fmla="*/ 10 w 29"/>
                <a:gd name="T45" fmla="*/ 125 h 135"/>
                <a:gd name="T46" fmla="*/ 0 w 29"/>
                <a:gd name="T47" fmla="*/ 115 h 135"/>
                <a:gd name="T48" fmla="*/ 0 w 29"/>
                <a:gd name="T49" fmla="*/ 106 h 135"/>
                <a:gd name="T50" fmla="*/ 0 w 29"/>
                <a:gd name="T51" fmla="*/ 96 h 135"/>
                <a:gd name="T52" fmla="*/ 0 w 29"/>
                <a:gd name="T53" fmla="*/ 96 h 135"/>
                <a:gd name="T54" fmla="*/ 0 w 29"/>
                <a:gd name="T55" fmla="*/ 87 h 135"/>
                <a:gd name="T56" fmla="*/ 0 w 29"/>
                <a:gd name="T57" fmla="*/ 77 h 135"/>
                <a:gd name="T58" fmla="*/ 0 w 29"/>
                <a:gd name="T59" fmla="*/ 67 h 135"/>
                <a:gd name="T60" fmla="*/ 0 w 29"/>
                <a:gd name="T61" fmla="*/ 58 h 135"/>
                <a:gd name="T62" fmla="*/ 0 w 29"/>
                <a:gd name="T63" fmla="*/ 48 h 135"/>
                <a:gd name="T64" fmla="*/ 0 w 29"/>
                <a:gd name="T65" fmla="*/ 39 h 135"/>
                <a:gd name="T66" fmla="*/ 0 w 29"/>
                <a:gd name="T67" fmla="*/ 39 h 135"/>
                <a:gd name="T68" fmla="*/ 10 w 29"/>
                <a:gd name="T69" fmla="*/ 29 h 135"/>
                <a:gd name="T70" fmla="*/ 10 w 29"/>
                <a:gd name="T71" fmla="*/ 19 h 135"/>
                <a:gd name="T72" fmla="*/ 20 w 29"/>
                <a:gd name="T73" fmla="*/ 0 h 135"/>
                <a:gd name="T74" fmla="*/ 20 w 29"/>
                <a:gd name="T75" fmla="*/ 0 h 135"/>
                <a:gd name="T76" fmla="*/ 20 w 29"/>
                <a:gd name="T77" fmla="*/ 0 h 135"/>
                <a:gd name="T78" fmla="*/ 29 w 29"/>
                <a:gd name="T79" fmla="*/ 0 h 135"/>
                <a:gd name="T80" fmla="*/ 29 w 29"/>
                <a:gd name="T81" fmla="*/ 0 h 135"/>
                <a:gd name="T82" fmla="*/ 29 w 29"/>
                <a:gd name="T83" fmla="*/ 0 h 135"/>
                <a:gd name="T84" fmla="*/ 29 w 29"/>
                <a:gd name="T85" fmla="*/ 0 h 135"/>
                <a:gd name="T86" fmla="*/ 29 w 29"/>
                <a:gd name="T8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" h="135">
                  <a:moveTo>
                    <a:pt x="29" y="0"/>
                  </a:moveTo>
                  <a:lnTo>
                    <a:pt x="29" y="0"/>
                  </a:lnTo>
                  <a:lnTo>
                    <a:pt x="20" y="19"/>
                  </a:lnTo>
                  <a:lnTo>
                    <a:pt x="10" y="39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0" y="96"/>
                  </a:lnTo>
                  <a:lnTo>
                    <a:pt x="10" y="115"/>
                  </a:lnTo>
                  <a:lnTo>
                    <a:pt x="10" y="12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10" y="125"/>
                  </a:lnTo>
                  <a:lnTo>
                    <a:pt x="0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77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65" name="Freeform 321"/>
            <p:cNvSpPr>
              <a:spLocks/>
            </p:cNvSpPr>
            <p:nvPr/>
          </p:nvSpPr>
          <p:spPr bwMode="auto">
            <a:xfrm>
              <a:off x="2237" y="1757"/>
              <a:ext cx="28" cy="76"/>
            </a:xfrm>
            <a:custGeom>
              <a:avLst/>
              <a:gdLst>
                <a:gd name="T0" fmla="*/ 28 w 28"/>
                <a:gd name="T1" fmla="*/ 9 h 76"/>
                <a:gd name="T2" fmla="*/ 28 w 28"/>
                <a:gd name="T3" fmla="*/ 9 h 76"/>
                <a:gd name="T4" fmla="*/ 19 w 28"/>
                <a:gd name="T5" fmla="*/ 19 h 76"/>
                <a:gd name="T6" fmla="*/ 19 w 28"/>
                <a:gd name="T7" fmla="*/ 28 h 76"/>
                <a:gd name="T8" fmla="*/ 9 w 28"/>
                <a:gd name="T9" fmla="*/ 38 h 76"/>
                <a:gd name="T10" fmla="*/ 9 w 28"/>
                <a:gd name="T11" fmla="*/ 57 h 76"/>
                <a:gd name="T12" fmla="*/ 9 w 28"/>
                <a:gd name="T13" fmla="*/ 67 h 76"/>
                <a:gd name="T14" fmla="*/ 9 w 28"/>
                <a:gd name="T15" fmla="*/ 76 h 76"/>
                <a:gd name="T16" fmla="*/ 9 w 28"/>
                <a:gd name="T17" fmla="*/ 76 h 76"/>
                <a:gd name="T18" fmla="*/ 9 w 28"/>
                <a:gd name="T19" fmla="*/ 76 h 76"/>
                <a:gd name="T20" fmla="*/ 0 w 28"/>
                <a:gd name="T21" fmla="*/ 76 h 76"/>
                <a:gd name="T22" fmla="*/ 0 w 28"/>
                <a:gd name="T23" fmla="*/ 76 h 76"/>
                <a:gd name="T24" fmla="*/ 0 w 28"/>
                <a:gd name="T25" fmla="*/ 76 h 76"/>
                <a:gd name="T26" fmla="*/ 0 w 28"/>
                <a:gd name="T27" fmla="*/ 76 h 76"/>
                <a:gd name="T28" fmla="*/ 0 w 28"/>
                <a:gd name="T29" fmla="*/ 76 h 76"/>
                <a:gd name="T30" fmla="*/ 0 w 28"/>
                <a:gd name="T31" fmla="*/ 76 h 76"/>
                <a:gd name="T32" fmla="*/ 0 w 28"/>
                <a:gd name="T33" fmla="*/ 67 h 76"/>
                <a:gd name="T34" fmla="*/ 0 w 28"/>
                <a:gd name="T35" fmla="*/ 57 h 76"/>
                <a:gd name="T36" fmla="*/ 0 w 28"/>
                <a:gd name="T37" fmla="*/ 48 h 76"/>
                <a:gd name="T38" fmla="*/ 9 w 28"/>
                <a:gd name="T39" fmla="*/ 38 h 76"/>
                <a:gd name="T40" fmla="*/ 9 w 28"/>
                <a:gd name="T41" fmla="*/ 28 h 76"/>
                <a:gd name="T42" fmla="*/ 9 w 28"/>
                <a:gd name="T43" fmla="*/ 19 h 76"/>
                <a:gd name="T44" fmla="*/ 19 w 28"/>
                <a:gd name="T45" fmla="*/ 9 h 76"/>
                <a:gd name="T46" fmla="*/ 19 w 28"/>
                <a:gd name="T47" fmla="*/ 9 h 76"/>
                <a:gd name="T48" fmla="*/ 28 w 28"/>
                <a:gd name="T49" fmla="*/ 0 h 76"/>
                <a:gd name="T50" fmla="*/ 28 w 28"/>
                <a:gd name="T51" fmla="*/ 0 h 76"/>
                <a:gd name="T52" fmla="*/ 28 w 28"/>
                <a:gd name="T53" fmla="*/ 9 h 76"/>
                <a:gd name="T54" fmla="*/ 28 w 28"/>
                <a:gd name="T55" fmla="*/ 9 h 76"/>
                <a:gd name="T56" fmla="*/ 28 w 28"/>
                <a:gd name="T57" fmla="*/ 9 h 76"/>
                <a:gd name="T58" fmla="*/ 28 w 28"/>
                <a:gd name="T59" fmla="*/ 9 h 76"/>
                <a:gd name="T60" fmla="*/ 28 w 28"/>
                <a:gd name="T6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76">
                  <a:moveTo>
                    <a:pt x="28" y="9"/>
                  </a:moveTo>
                  <a:lnTo>
                    <a:pt x="28" y="9"/>
                  </a:lnTo>
                  <a:lnTo>
                    <a:pt x="19" y="19"/>
                  </a:lnTo>
                  <a:lnTo>
                    <a:pt x="19" y="28"/>
                  </a:lnTo>
                  <a:lnTo>
                    <a:pt x="9" y="38"/>
                  </a:lnTo>
                  <a:lnTo>
                    <a:pt x="9" y="57"/>
                  </a:lnTo>
                  <a:lnTo>
                    <a:pt x="9" y="6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9" y="38"/>
                  </a:lnTo>
                  <a:lnTo>
                    <a:pt x="9" y="28"/>
                  </a:lnTo>
                  <a:lnTo>
                    <a:pt x="9" y="1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66" name="Freeform 322"/>
            <p:cNvSpPr>
              <a:spLocks/>
            </p:cNvSpPr>
            <p:nvPr/>
          </p:nvSpPr>
          <p:spPr bwMode="auto">
            <a:xfrm>
              <a:off x="3235" y="1690"/>
              <a:ext cx="77" cy="124"/>
            </a:xfrm>
            <a:custGeom>
              <a:avLst/>
              <a:gdLst>
                <a:gd name="T0" fmla="*/ 10 w 77"/>
                <a:gd name="T1" fmla="*/ 0 h 124"/>
                <a:gd name="T2" fmla="*/ 10 w 77"/>
                <a:gd name="T3" fmla="*/ 0 h 124"/>
                <a:gd name="T4" fmla="*/ 10 w 77"/>
                <a:gd name="T5" fmla="*/ 9 h 124"/>
                <a:gd name="T6" fmla="*/ 19 w 77"/>
                <a:gd name="T7" fmla="*/ 9 h 124"/>
                <a:gd name="T8" fmla="*/ 19 w 77"/>
                <a:gd name="T9" fmla="*/ 9 h 124"/>
                <a:gd name="T10" fmla="*/ 29 w 77"/>
                <a:gd name="T11" fmla="*/ 19 h 124"/>
                <a:gd name="T12" fmla="*/ 38 w 77"/>
                <a:gd name="T13" fmla="*/ 19 h 124"/>
                <a:gd name="T14" fmla="*/ 38 w 77"/>
                <a:gd name="T15" fmla="*/ 28 h 124"/>
                <a:gd name="T16" fmla="*/ 48 w 77"/>
                <a:gd name="T17" fmla="*/ 28 h 124"/>
                <a:gd name="T18" fmla="*/ 48 w 77"/>
                <a:gd name="T19" fmla="*/ 38 h 124"/>
                <a:gd name="T20" fmla="*/ 58 w 77"/>
                <a:gd name="T21" fmla="*/ 47 h 124"/>
                <a:gd name="T22" fmla="*/ 58 w 77"/>
                <a:gd name="T23" fmla="*/ 47 h 124"/>
                <a:gd name="T24" fmla="*/ 58 w 77"/>
                <a:gd name="T25" fmla="*/ 57 h 124"/>
                <a:gd name="T26" fmla="*/ 67 w 77"/>
                <a:gd name="T27" fmla="*/ 67 h 124"/>
                <a:gd name="T28" fmla="*/ 67 w 77"/>
                <a:gd name="T29" fmla="*/ 76 h 124"/>
                <a:gd name="T30" fmla="*/ 67 w 77"/>
                <a:gd name="T31" fmla="*/ 86 h 124"/>
                <a:gd name="T32" fmla="*/ 77 w 77"/>
                <a:gd name="T33" fmla="*/ 95 h 124"/>
                <a:gd name="T34" fmla="*/ 77 w 77"/>
                <a:gd name="T35" fmla="*/ 105 h 124"/>
                <a:gd name="T36" fmla="*/ 77 w 77"/>
                <a:gd name="T37" fmla="*/ 115 h 124"/>
                <a:gd name="T38" fmla="*/ 77 w 77"/>
                <a:gd name="T39" fmla="*/ 124 h 124"/>
                <a:gd name="T40" fmla="*/ 77 w 77"/>
                <a:gd name="T41" fmla="*/ 124 h 124"/>
                <a:gd name="T42" fmla="*/ 77 w 77"/>
                <a:gd name="T43" fmla="*/ 124 h 124"/>
                <a:gd name="T44" fmla="*/ 77 w 77"/>
                <a:gd name="T45" fmla="*/ 124 h 124"/>
                <a:gd name="T46" fmla="*/ 67 w 77"/>
                <a:gd name="T47" fmla="*/ 124 h 124"/>
                <a:gd name="T48" fmla="*/ 67 w 77"/>
                <a:gd name="T49" fmla="*/ 124 h 124"/>
                <a:gd name="T50" fmla="*/ 67 w 77"/>
                <a:gd name="T51" fmla="*/ 124 h 124"/>
                <a:gd name="T52" fmla="*/ 67 w 77"/>
                <a:gd name="T53" fmla="*/ 115 h 124"/>
                <a:gd name="T54" fmla="*/ 67 w 77"/>
                <a:gd name="T55" fmla="*/ 105 h 124"/>
                <a:gd name="T56" fmla="*/ 67 w 77"/>
                <a:gd name="T57" fmla="*/ 95 h 124"/>
                <a:gd name="T58" fmla="*/ 67 w 77"/>
                <a:gd name="T59" fmla="*/ 86 h 124"/>
                <a:gd name="T60" fmla="*/ 58 w 77"/>
                <a:gd name="T61" fmla="*/ 76 h 124"/>
                <a:gd name="T62" fmla="*/ 58 w 77"/>
                <a:gd name="T63" fmla="*/ 67 h 124"/>
                <a:gd name="T64" fmla="*/ 48 w 77"/>
                <a:gd name="T65" fmla="*/ 57 h 124"/>
                <a:gd name="T66" fmla="*/ 48 w 77"/>
                <a:gd name="T67" fmla="*/ 47 h 124"/>
                <a:gd name="T68" fmla="*/ 48 w 77"/>
                <a:gd name="T69" fmla="*/ 38 h 124"/>
                <a:gd name="T70" fmla="*/ 38 w 77"/>
                <a:gd name="T71" fmla="*/ 38 h 124"/>
                <a:gd name="T72" fmla="*/ 38 w 77"/>
                <a:gd name="T73" fmla="*/ 28 h 124"/>
                <a:gd name="T74" fmla="*/ 29 w 77"/>
                <a:gd name="T75" fmla="*/ 28 h 124"/>
                <a:gd name="T76" fmla="*/ 19 w 77"/>
                <a:gd name="T77" fmla="*/ 19 h 124"/>
                <a:gd name="T78" fmla="*/ 10 w 77"/>
                <a:gd name="T79" fmla="*/ 9 h 124"/>
                <a:gd name="T80" fmla="*/ 0 w 77"/>
                <a:gd name="T81" fmla="*/ 9 h 124"/>
                <a:gd name="T82" fmla="*/ 0 w 77"/>
                <a:gd name="T83" fmla="*/ 9 h 124"/>
                <a:gd name="T84" fmla="*/ 0 w 77"/>
                <a:gd name="T85" fmla="*/ 9 h 124"/>
                <a:gd name="T86" fmla="*/ 0 w 77"/>
                <a:gd name="T87" fmla="*/ 0 h 124"/>
                <a:gd name="T88" fmla="*/ 0 w 77"/>
                <a:gd name="T89" fmla="*/ 0 h 124"/>
                <a:gd name="T90" fmla="*/ 0 w 77"/>
                <a:gd name="T91" fmla="*/ 0 h 124"/>
                <a:gd name="T92" fmla="*/ 0 w 77"/>
                <a:gd name="T93" fmla="*/ 0 h 124"/>
                <a:gd name="T94" fmla="*/ 10 w 77"/>
                <a:gd name="T95" fmla="*/ 0 h 124"/>
                <a:gd name="T96" fmla="*/ 10 w 77"/>
                <a:gd name="T9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124">
                  <a:moveTo>
                    <a:pt x="10" y="0"/>
                  </a:moveTo>
                  <a:lnTo>
                    <a:pt x="10" y="0"/>
                  </a:lnTo>
                  <a:lnTo>
                    <a:pt x="10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9" y="19"/>
                  </a:lnTo>
                  <a:lnTo>
                    <a:pt x="38" y="19"/>
                  </a:lnTo>
                  <a:lnTo>
                    <a:pt x="38" y="28"/>
                  </a:lnTo>
                  <a:lnTo>
                    <a:pt x="48" y="28"/>
                  </a:lnTo>
                  <a:lnTo>
                    <a:pt x="48" y="38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57"/>
                  </a:lnTo>
                  <a:lnTo>
                    <a:pt x="67" y="67"/>
                  </a:lnTo>
                  <a:lnTo>
                    <a:pt x="67" y="76"/>
                  </a:lnTo>
                  <a:lnTo>
                    <a:pt x="67" y="86"/>
                  </a:lnTo>
                  <a:lnTo>
                    <a:pt x="77" y="95"/>
                  </a:lnTo>
                  <a:lnTo>
                    <a:pt x="77" y="105"/>
                  </a:lnTo>
                  <a:lnTo>
                    <a:pt x="77" y="115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15"/>
                  </a:lnTo>
                  <a:lnTo>
                    <a:pt x="67" y="105"/>
                  </a:lnTo>
                  <a:lnTo>
                    <a:pt x="67" y="95"/>
                  </a:lnTo>
                  <a:lnTo>
                    <a:pt x="67" y="86"/>
                  </a:lnTo>
                  <a:lnTo>
                    <a:pt x="58" y="76"/>
                  </a:lnTo>
                  <a:lnTo>
                    <a:pt x="58" y="67"/>
                  </a:lnTo>
                  <a:lnTo>
                    <a:pt x="48" y="57"/>
                  </a:lnTo>
                  <a:lnTo>
                    <a:pt x="48" y="47"/>
                  </a:lnTo>
                  <a:lnTo>
                    <a:pt x="48" y="38"/>
                  </a:lnTo>
                  <a:lnTo>
                    <a:pt x="38" y="38"/>
                  </a:lnTo>
                  <a:lnTo>
                    <a:pt x="38" y="28"/>
                  </a:lnTo>
                  <a:lnTo>
                    <a:pt x="29" y="28"/>
                  </a:lnTo>
                  <a:lnTo>
                    <a:pt x="19" y="19"/>
                  </a:lnTo>
                  <a:lnTo>
                    <a:pt x="1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1267" name="Freeform 323"/>
            <p:cNvSpPr>
              <a:spLocks/>
            </p:cNvSpPr>
            <p:nvPr/>
          </p:nvSpPr>
          <p:spPr bwMode="auto">
            <a:xfrm>
              <a:off x="3283" y="1690"/>
              <a:ext cx="48" cy="76"/>
            </a:xfrm>
            <a:custGeom>
              <a:avLst/>
              <a:gdLst>
                <a:gd name="T0" fmla="*/ 0 w 48"/>
                <a:gd name="T1" fmla="*/ 0 h 76"/>
                <a:gd name="T2" fmla="*/ 0 w 48"/>
                <a:gd name="T3" fmla="*/ 0 h 76"/>
                <a:gd name="T4" fmla="*/ 10 w 48"/>
                <a:gd name="T5" fmla="*/ 9 h 76"/>
                <a:gd name="T6" fmla="*/ 19 w 48"/>
                <a:gd name="T7" fmla="*/ 19 h 76"/>
                <a:gd name="T8" fmla="*/ 29 w 48"/>
                <a:gd name="T9" fmla="*/ 28 h 76"/>
                <a:gd name="T10" fmla="*/ 38 w 48"/>
                <a:gd name="T11" fmla="*/ 28 h 76"/>
                <a:gd name="T12" fmla="*/ 38 w 48"/>
                <a:gd name="T13" fmla="*/ 47 h 76"/>
                <a:gd name="T14" fmla="*/ 48 w 48"/>
                <a:gd name="T15" fmla="*/ 67 h 76"/>
                <a:gd name="T16" fmla="*/ 48 w 48"/>
                <a:gd name="T17" fmla="*/ 67 h 76"/>
                <a:gd name="T18" fmla="*/ 48 w 48"/>
                <a:gd name="T19" fmla="*/ 76 h 76"/>
                <a:gd name="T20" fmla="*/ 38 w 48"/>
                <a:gd name="T21" fmla="*/ 76 h 76"/>
                <a:gd name="T22" fmla="*/ 38 w 48"/>
                <a:gd name="T23" fmla="*/ 76 h 76"/>
                <a:gd name="T24" fmla="*/ 38 w 48"/>
                <a:gd name="T25" fmla="*/ 67 h 76"/>
                <a:gd name="T26" fmla="*/ 38 w 48"/>
                <a:gd name="T27" fmla="*/ 57 h 76"/>
                <a:gd name="T28" fmla="*/ 38 w 48"/>
                <a:gd name="T29" fmla="*/ 47 h 76"/>
                <a:gd name="T30" fmla="*/ 29 w 48"/>
                <a:gd name="T31" fmla="*/ 38 h 76"/>
                <a:gd name="T32" fmla="*/ 19 w 48"/>
                <a:gd name="T33" fmla="*/ 28 h 76"/>
                <a:gd name="T34" fmla="*/ 19 w 48"/>
                <a:gd name="T35" fmla="*/ 19 h 76"/>
                <a:gd name="T36" fmla="*/ 10 w 48"/>
                <a:gd name="T37" fmla="*/ 9 h 76"/>
                <a:gd name="T38" fmla="*/ 0 w 48"/>
                <a:gd name="T39" fmla="*/ 9 h 76"/>
                <a:gd name="T40" fmla="*/ 0 w 48"/>
                <a:gd name="T41" fmla="*/ 9 h 76"/>
                <a:gd name="T42" fmla="*/ 0 w 48"/>
                <a:gd name="T43" fmla="*/ 9 h 76"/>
                <a:gd name="T44" fmla="*/ 0 w 48"/>
                <a:gd name="T45" fmla="*/ 0 h 76"/>
                <a:gd name="T46" fmla="*/ 0 w 48"/>
                <a:gd name="T47" fmla="*/ 0 h 76"/>
                <a:gd name="T48" fmla="*/ 0 w 48"/>
                <a:gd name="T49" fmla="*/ 0 h 76"/>
                <a:gd name="T50" fmla="*/ 0 w 48"/>
                <a:gd name="T5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" h="76">
                  <a:moveTo>
                    <a:pt x="0" y="0"/>
                  </a:moveTo>
                  <a:lnTo>
                    <a:pt x="0" y="0"/>
                  </a:lnTo>
                  <a:lnTo>
                    <a:pt x="10" y="9"/>
                  </a:lnTo>
                  <a:lnTo>
                    <a:pt x="19" y="19"/>
                  </a:lnTo>
                  <a:lnTo>
                    <a:pt x="29" y="28"/>
                  </a:lnTo>
                  <a:lnTo>
                    <a:pt x="38" y="28"/>
                  </a:lnTo>
                  <a:lnTo>
                    <a:pt x="38" y="4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67"/>
                  </a:lnTo>
                  <a:lnTo>
                    <a:pt x="38" y="57"/>
                  </a:lnTo>
                  <a:lnTo>
                    <a:pt x="38" y="47"/>
                  </a:lnTo>
                  <a:lnTo>
                    <a:pt x="29" y="38"/>
                  </a:lnTo>
                  <a:lnTo>
                    <a:pt x="19" y="28"/>
                  </a:lnTo>
                  <a:lnTo>
                    <a:pt x="19" y="19"/>
                  </a:lnTo>
                  <a:lnTo>
                    <a:pt x="1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0" y="0"/>
            <a:ext cx="9144000" cy="1077218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C00000"/>
                </a:solidFill>
              </a:rPr>
              <a:t>Basic Physical Needs </a:t>
            </a:r>
            <a:br>
              <a:rPr lang="en-US" sz="3600" b="1" dirty="0">
                <a:solidFill>
                  <a:srgbClr val="C00000"/>
                </a:solidFill>
              </a:rPr>
            </a:br>
            <a:r>
              <a:rPr lang="en-US" sz="2400" b="1" i="1" dirty="0">
                <a:solidFill>
                  <a:srgbClr val="C00000"/>
                </a:solidFill>
              </a:rPr>
              <a:t>Care </a:t>
            </a:r>
            <a:r>
              <a:rPr lang="en-US" sz="2800" b="1" i="1" dirty="0">
                <a:solidFill>
                  <a:srgbClr val="C00000"/>
                </a:solidFill>
              </a:rPr>
              <a:t>Needed</a:t>
            </a:r>
            <a:r>
              <a:rPr lang="en-US" sz="2400" b="1" i="1" dirty="0">
                <a:solidFill>
                  <a:srgbClr val="C00000"/>
                </a:solidFill>
              </a:rPr>
              <a:t> to Meet Those Needs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07218530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AB1687-540E-4661-AE25-F8685A51E7A4}" type="slidenum">
              <a:rPr lang="en-US">
                <a:solidFill>
                  <a:srgbClr val="FFFFFF"/>
                </a:solidFill>
              </a:rPr>
              <a:pPr/>
              <a:t>40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304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333375"/>
            <a:ext cx="7772400" cy="1295400"/>
          </a:xfrm>
        </p:spPr>
        <p:txBody>
          <a:bodyPr/>
          <a:lstStyle/>
          <a:p>
            <a:r>
              <a:rPr lang="en-US" sz="3600" b="1" u="sng"/>
              <a:t>Possible Effects Of Injury Or Illness On Sexuality</a:t>
            </a:r>
            <a:br>
              <a:rPr lang="en-US" sz="3600" b="1" u="sng"/>
            </a:br>
            <a:r>
              <a:rPr lang="en-US" sz="3200"/>
              <a:t>(continued)</a:t>
            </a:r>
          </a:p>
        </p:txBody>
      </p:sp>
      <p:sp>
        <p:nvSpPr>
          <p:cNvPr id="2304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4213" y="1773238"/>
            <a:ext cx="7739062" cy="584200"/>
          </a:xfrm>
        </p:spPr>
        <p:txBody>
          <a:bodyPr/>
          <a:lstStyle/>
          <a:p>
            <a:pPr marL="355600" indent="-355600">
              <a:lnSpc>
                <a:spcPct val="90000"/>
              </a:lnSpc>
            </a:pPr>
            <a:r>
              <a:rPr lang="en-US" sz="3600"/>
              <a:t>Disorders affecting the ability to have sex:</a:t>
            </a:r>
          </a:p>
        </p:txBody>
      </p:sp>
      <p:sp>
        <p:nvSpPr>
          <p:cNvPr id="23040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76263" y="2744788"/>
            <a:ext cx="5508625" cy="3455987"/>
          </a:xfrm>
        </p:spPr>
        <p:txBody>
          <a:bodyPr/>
          <a:lstStyle/>
          <a:p>
            <a:pPr lvl="1">
              <a:lnSpc>
                <a:spcPct val="95000"/>
              </a:lnSpc>
            </a:pPr>
            <a:r>
              <a:rPr lang="en-US" sz="3600"/>
              <a:t>chronic obstructive pulmonary disease</a:t>
            </a:r>
          </a:p>
          <a:p>
            <a:pPr lvl="1">
              <a:lnSpc>
                <a:spcPct val="95000"/>
              </a:lnSpc>
            </a:pPr>
            <a:r>
              <a:rPr lang="en-US" sz="3600"/>
              <a:t>circulatory disorders </a:t>
            </a:r>
          </a:p>
          <a:p>
            <a:pPr lvl="1">
              <a:lnSpc>
                <a:spcPct val="95000"/>
              </a:lnSpc>
            </a:pPr>
            <a:r>
              <a:rPr lang="en-US" sz="3600"/>
              <a:t>arthritis or conditions affecting mobility/ flexibility</a:t>
            </a:r>
            <a:endParaRPr lang="en-US" sz="3200"/>
          </a:p>
        </p:txBody>
      </p:sp>
      <p:grpSp>
        <p:nvGrpSpPr>
          <p:cNvPr id="230405" name="Group 5"/>
          <p:cNvGrpSpPr>
            <a:grpSpLocks noChangeAspect="1"/>
          </p:cNvGrpSpPr>
          <p:nvPr/>
        </p:nvGrpSpPr>
        <p:grpSpPr bwMode="auto">
          <a:xfrm>
            <a:off x="6119813" y="2744788"/>
            <a:ext cx="2649537" cy="2547937"/>
            <a:chOff x="3606" y="1457"/>
            <a:chExt cx="1805" cy="1736"/>
          </a:xfrm>
        </p:grpSpPr>
        <p:sp>
          <p:nvSpPr>
            <p:cNvPr id="230406" name="AutoShape 6"/>
            <p:cNvSpPr>
              <a:spLocks noChangeAspect="1" noChangeArrowheads="1" noTextEdit="1"/>
            </p:cNvSpPr>
            <p:nvPr/>
          </p:nvSpPr>
          <p:spPr bwMode="auto">
            <a:xfrm>
              <a:off x="3606" y="1457"/>
              <a:ext cx="1805" cy="1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07" name="Freeform 7"/>
            <p:cNvSpPr>
              <a:spLocks/>
            </p:cNvSpPr>
            <p:nvPr/>
          </p:nvSpPr>
          <p:spPr bwMode="auto">
            <a:xfrm>
              <a:off x="3637" y="1463"/>
              <a:ext cx="1768" cy="1633"/>
            </a:xfrm>
            <a:custGeom>
              <a:avLst/>
              <a:gdLst>
                <a:gd name="T0" fmla="*/ 1680 w 1768"/>
                <a:gd name="T1" fmla="*/ 466 h 1633"/>
                <a:gd name="T2" fmla="*/ 1717 w 1768"/>
                <a:gd name="T3" fmla="*/ 548 h 1633"/>
                <a:gd name="T4" fmla="*/ 1746 w 1768"/>
                <a:gd name="T5" fmla="*/ 632 h 1633"/>
                <a:gd name="T6" fmla="*/ 1761 w 1768"/>
                <a:gd name="T7" fmla="*/ 724 h 1633"/>
                <a:gd name="T8" fmla="*/ 1768 w 1768"/>
                <a:gd name="T9" fmla="*/ 818 h 1633"/>
                <a:gd name="T10" fmla="*/ 1765 w 1768"/>
                <a:gd name="T11" fmla="*/ 871 h 1633"/>
                <a:gd name="T12" fmla="*/ 1749 w 1768"/>
                <a:gd name="T13" fmla="*/ 975 h 1633"/>
                <a:gd name="T14" fmla="*/ 1736 w 1768"/>
                <a:gd name="T15" fmla="*/ 1026 h 1633"/>
                <a:gd name="T16" fmla="*/ 1689 w 1768"/>
                <a:gd name="T17" fmla="*/ 1154 h 1633"/>
                <a:gd name="T18" fmla="*/ 1620 w 1768"/>
                <a:gd name="T19" fmla="*/ 1268 h 1633"/>
                <a:gd name="T20" fmla="*/ 1532 w 1768"/>
                <a:gd name="T21" fmla="*/ 1371 h 1633"/>
                <a:gd name="T22" fmla="*/ 1425 w 1768"/>
                <a:gd name="T23" fmla="*/ 1463 h 1633"/>
                <a:gd name="T24" fmla="*/ 1309 w 1768"/>
                <a:gd name="T25" fmla="*/ 1535 h 1633"/>
                <a:gd name="T26" fmla="*/ 1177 w 1768"/>
                <a:gd name="T27" fmla="*/ 1588 h 1633"/>
                <a:gd name="T28" fmla="*/ 1035 w 1768"/>
                <a:gd name="T29" fmla="*/ 1623 h 1633"/>
                <a:gd name="T30" fmla="*/ 884 w 1768"/>
                <a:gd name="T31" fmla="*/ 1633 h 1633"/>
                <a:gd name="T32" fmla="*/ 837 w 1768"/>
                <a:gd name="T33" fmla="*/ 1633 h 1633"/>
                <a:gd name="T34" fmla="*/ 749 w 1768"/>
                <a:gd name="T35" fmla="*/ 1623 h 1633"/>
                <a:gd name="T36" fmla="*/ 664 w 1768"/>
                <a:gd name="T37" fmla="*/ 1607 h 1633"/>
                <a:gd name="T38" fmla="*/ 579 w 1768"/>
                <a:gd name="T39" fmla="*/ 1585 h 1633"/>
                <a:gd name="T40" fmla="*/ 500 w 1768"/>
                <a:gd name="T41" fmla="*/ 1554 h 1633"/>
                <a:gd name="T42" fmla="*/ 425 w 1768"/>
                <a:gd name="T43" fmla="*/ 1516 h 1633"/>
                <a:gd name="T44" fmla="*/ 356 w 1768"/>
                <a:gd name="T45" fmla="*/ 1472 h 1633"/>
                <a:gd name="T46" fmla="*/ 290 w 1768"/>
                <a:gd name="T47" fmla="*/ 1422 h 1633"/>
                <a:gd name="T48" fmla="*/ 230 w 1768"/>
                <a:gd name="T49" fmla="*/ 1365 h 1633"/>
                <a:gd name="T50" fmla="*/ 177 w 1768"/>
                <a:gd name="T51" fmla="*/ 1305 h 1633"/>
                <a:gd name="T52" fmla="*/ 129 w 1768"/>
                <a:gd name="T53" fmla="*/ 1239 h 1633"/>
                <a:gd name="T54" fmla="*/ 88 w 1768"/>
                <a:gd name="T55" fmla="*/ 1170 h 1633"/>
                <a:gd name="T56" fmla="*/ 54 w 1768"/>
                <a:gd name="T57" fmla="*/ 1098 h 1633"/>
                <a:gd name="T58" fmla="*/ 29 w 1768"/>
                <a:gd name="T59" fmla="*/ 1022 h 1633"/>
                <a:gd name="T60" fmla="*/ 10 w 1768"/>
                <a:gd name="T61" fmla="*/ 941 h 1633"/>
                <a:gd name="T62" fmla="*/ 4 w 1768"/>
                <a:gd name="T63" fmla="*/ 859 h 1633"/>
                <a:gd name="T64" fmla="*/ 0 w 1768"/>
                <a:gd name="T65" fmla="*/ 818 h 1633"/>
                <a:gd name="T66" fmla="*/ 7 w 1768"/>
                <a:gd name="T67" fmla="*/ 733 h 1633"/>
                <a:gd name="T68" fmla="*/ 19 w 1768"/>
                <a:gd name="T69" fmla="*/ 651 h 1633"/>
                <a:gd name="T70" fmla="*/ 41 w 1768"/>
                <a:gd name="T71" fmla="*/ 573 h 1633"/>
                <a:gd name="T72" fmla="*/ 70 w 1768"/>
                <a:gd name="T73" fmla="*/ 497 h 1633"/>
                <a:gd name="T74" fmla="*/ 107 w 1768"/>
                <a:gd name="T75" fmla="*/ 428 h 1633"/>
                <a:gd name="T76" fmla="*/ 151 w 1768"/>
                <a:gd name="T77" fmla="*/ 359 h 1633"/>
                <a:gd name="T78" fmla="*/ 202 w 1768"/>
                <a:gd name="T79" fmla="*/ 296 h 1633"/>
                <a:gd name="T80" fmla="*/ 258 w 1768"/>
                <a:gd name="T81" fmla="*/ 239 h 1633"/>
                <a:gd name="T82" fmla="*/ 321 w 1768"/>
                <a:gd name="T83" fmla="*/ 186 h 1633"/>
                <a:gd name="T84" fmla="*/ 390 w 1768"/>
                <a:gd name="T85" fmla="*/ 139 h 1633"/>
                <a:gd name="T86" fmla="*/ 463 w 1768"/>
                <a:gd name="T87" fmla="*/ 98 h 1633"/>
                <a:gd name="T88" fmla="*/ 541 w 1768"/>
                <a:gd name="T89" fmla="*/ 63 h 1633"/>
                <a:gd name="T90" fmla="*/ 620 w 1768"/>
                <a:gd name="T91" fmla="*/ 35 h 1633"/>
                <a:gd name="T92" fmla="*/ 705 w 1768"/>
                <a:gd name="T93" fmla="*/ 16 h 1633"/>
                <a:gd name="T94" fmla="*/ 793 w 1768"/>
                <a:gd name="T95" fmla="*/ 3 h 1633"/>
                <a:gd name="T96" fmla="*/ 884 w 1768"/>
                <a:gd name="T97" fmla="*/ 0 h 1633"/>
                <a:gd name="T98" fmla="*/ 950 w 1768"/>
                <a:gd name="T99" fmla="*/ 0 h 1633"/>
                <a:gd name="T100" fmla="*/ 1076 w 1768"/>
                <a:gd name="T101" fmla="*/ 19 h 1633"/>
                <a:gd name="T102" fmla="*/ 1195 w 1768"/>
                <a:gd name="T103" fmla="*/ 51 h 1633"/>
                <a:gd name="T104" fmla="*/ 1309 w 1768"/>
                <a:gd name="T105" fmla="*/ 101 h 1633"/>
                <a:gd name="T106" fmla="*/ 1412 w 1768"/>
                <a:gd name="T107" fmla="*/ 161 h 1633"/>
                <a:gd name="T108" fmla="*/ 1504 w 1768"/>
                <a:gd name="T109" fmla="*/ 236 h 1633"/>
                <a:gd name="T110" fmla="*/ 1585 w 1768"/>
                <a:gd name="T111" fmla="*/ 321 h 1633"/>
                <a:gd name="T112" fmla="*/ 1651 w 1768"/>
                <a:gd name="T113" fmla="*/ 415 h 1633"/>
                <a:gd name="T114" fmla="*/ 1680 w 1768"/>
                <a:gd name="T115" fmla="*/ 466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68" h="1633">
                  <a:moveTo>
                    <a:pt x="1680" y="466"/>
                  </a:moveTo>
                  <a:lnTo>
                    <a:pt x="1680" y="466"/>
                  </a:lnTo>
                  <a:lnTo>
                    <a:pt x="1702" y="507"/>
                  </a:lnTo>
                  <a:lnTo>
                    <a:pt x="1717" y="548"/>
                  </a:lnTo>
                  <a:lnTo>
                    <a:pt x="1733" y="592"/>
                  </a:lnTo>
                  <a:lnTo>
                    <a:pt x="1746" y="632"/>
                  </a:lnTo>
                  <a:lnTo>
                    <a:pt x="1755" y="680"/>
                  </a:lnTo>
                  <a:lnTo>
                    <a:pt x="1761" y="724"/>
                  </a:lnTo>
                  <a:lnTo>
                    <a:pt x="1765" y="771"/>
                  </a:lnTo>
                  <a:lnTo>
                    <a:pt x="1768" y="818"/>
                  </a:lnTo>
                  <a:lnTo>
                    <a:pt x="1768" y="818"/>
                  </a:lnTo>
                  <a:lnTo>
                    <a:pt x="1765" y="871"/>
                  </a:lnTo>
                  <a:lnTo>
                    <a:pt x="1758" y="925"/>
                  </a:lnTo>
                  <a:lnTo>
                    <a:pt x="1749" y="975"/>
                  </a:lnTo>
                  <a:lnTo>
                    <a:pt x="1736" y="1026"/>
                  </a:lnTo>
                  <a:lnTo>
                    <a:pt x="1736" y="1026"/>
                  </a:lnTo>
                  <a:lnTo>
                    <a:pt x="1714" y="1092"/>
                  </a:lnTo>
                  <a:lnTo>
                    <a:pt x="1689" y="1154"/>
                  </a:lnTo>
                  <a:lnTo>
                    <a:pt x="1658" y="1211"/>
                  </a:lnTo>
                  <a:lnTo>
                    <a:pt x="1620" y="1268"/>
                  </a:lnTo>
                  <a:lnTo>
                    <a:pt x="1576" y="1321"/>
                  </a:lnTo>
                  <a:lnTo>
                    <a:pt x="1532" y="1371"/>
                  </a:lnTo>
                  <a:lnTo>
                    <a:pt x="1482" y="1419"/>
                  </a:lnTo>
                  <a:lnTo>
                    <a:pt x="1425" y="1463"/>
                  </a:lnTo>
                  <a:lnTo>
                    <a:pt x="1368" y="1500"/>
                  </a:lnTo>
                  <a:lnTo>
                    <a:pt x="1309" y="1535"/>
                  </a:lnTo>
                  <a:lnTo>
                    <a:pt x="1243" y="1563"/>
                  </a:lnTo>
                  <a:lnTo>
                    <a:pt x="1177" y="1588"/>
                  </a:lnTo>
                  <a:lnTo>
                    <a:pt x="1107" y="1607"/>
                  </a:lnTo>
                  <a:lnTo>
                    <a:pt x="1035" y="1623"/>
                  </a:lnTo>
                  <a:lnTo>
                    <a:pt x="960" y="1633"/>
                  </a:lnTo>
                  <a:lnTo>
                    <a:pt x="884" y="1633"/>
                  </a:lnTo>
                  <a:lnTo>
                    <a:pt x="884" y="1633"/>
                  </a:lnTo>
                  <a:lnTo>
                    <a:pt x="837" y="1633"/>
                  </a:lnTo>
                  <a:lnTo>
                    <a:pt x="793" y="1629"/>
                  </a:lnTo>
                  <a:lnTo>
                    <a:pt x="749" y="1623"/>
                  </a:lnTo>
                  <a:lnTo>
                    <a:pt x="705" y="1617"/>
                  </a:lnTo>
                  <a:lnTo>
                    <a:pt x="664" y="1607"/>
                  </a:lnTo>
                  <a:lnTo>
                    <a:pt x="620" y="1598"/>
                  </a:lnTo>
                  <a:lnTo>
                    <a:pt x="579" y="1585"/>
                  </a:lnTo>
                  <a:lnTo>
                    <a:pt x="541" y="1570"/>
                  </a:lnTo>
                  <a:lnTo>
                    <a:pt x="500" y="1554"/>
                  </a:lnTo>
                  <a:lnTo>
                    <a:pt x="463" y="1535"/>
                  </a:lnTo>
                  <a:lnTo>
                    <a:pt x="425" y="1516"/>
                  </a:lnTo>
                  <a:lnTo>
                    <a:pt x="390" y="1494"/>
                  </a:lnTo>
                  <a:lnTo>
                    <a:pt x="356" y="1472"/>
                  </a:lnTo>
                  <a:lnTo>
                    <a:pt x="321" y="1447"/>
                  </a:lnTo>
                  <a:lnTo>
                    <a:pt x="290" y="1422"/>
                  </a:lnTo>
                  <a:lnTo>
                    <a:pt x="258" y="1393"/>
                  </a:lnTo>
                  <a:lnTo>
                    <a:pt x="230" y="1365"/>
                  </a:lnTo>
                  <a:lnTo>
                    <a:pt x="202" y="1337"/>
                  </a:lnTo>
                  <a:lnTo>
                    <a:pt x="177" y="1305"/>
                  </a:lnTo>
                  <a:lnTo>
                    <a:pt x="151" y="1274"/>
                  </a:lnTo>
                  <a:lnTo>
                    <a:pt x="129" y="1239"/>
                  </a:lnTo>
                  <a:lnTo>
                    <a:pt x="107" y="1205"/>
                  </a:lnTo>
                  <a:lnTo>
                    <a:pt x="88" y="1170"/>
                  </a:lnTo>
                  <a:lnTo>
                    <a:pt x="70" y="1136"/>
                  </a:lnTo>
                  <a:lnTo>
                    <a:pt x="54" y="1098"/>
                  </a:lnTo>
                  <a:lnTo>
                    <a:pt x="41" y="1060"/>
                  </a:lnTo>
                  <a:lnTo>
                    <a:pt x="29" y="1022"/>
                  </a:lnTo>
                  <a:lnTo>
                    <a:pt x="19" y="982"/>
                  </a:lnTo>
                  <a:lnTo>
                    <a:pt x="10" y="941"/>
                  </a:lnTo>
                  <a:lnTo>
                    <a:pt x="7" y="900"/>
                  </a:lnTo>
                  <a:lnTo>
                    <a:pt x="4" y="859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4" y="774"/>
                  </a:lnTo>
                  <a:lnTo>
                    <a:pt x="7" y="733"/>
                  </a:lnTo>
                  <a:lnTo>
                    <a:pt x="10" y="692"/>
                  </a:lnTo>
                  <a:lnTo>
                    <a:pt x="19" y="651"/>
                  </a:lnTo>
                  <a:lnTo>
                    <a:pt x="29" y="614"/>
                  </a:lnTo>
                  <a:lnTo>
                    <a:pt x="41" y="573"/>
                  </a:lnTo>
                  <a:lnTo>
                    <a:pt x="54" y="535"/>
                  </a:lnTo>
                  <a:lnTo>
                    <a:pt x="70" y="497"/>
                  </a:lnTo>
                  <a:lnTo>
                    <a:pt x="88" y="463"/>
                  </a:lnTo>
                  <a:lnTo>
                    <a:pt x="107" y="428"/>
                  </a:lnTo>
                  <a:lnTo>
                    <a:pt x="129" y="393"/>
                  </a:lnTo>
                  <a:lnTo>
                    <a:pt x="151" y="359"/>
                  </a:lnTo>
                  <a:lnTo>
                    <a:pt x="177" y="327"/>
                  </a:lnTo>
                  <a:lnTo>
                    <a:pt x="202" y="296"/>
                  </a:lnTo>
                  <a:lnTo>
                    <a:pt x="230" y="268"/>
                  </a:lnTo>
                  <a:lnTo>
                    <a:pt x="258" y="239"/>
                  </a:lnTo>
                  <a:lnTo>
                    <a:pt x="290" y="211"/>
                  </a:lnTo>
                  <a:lnTo>
                    <a:pt x="321" y="186"/>
                  </a:lnTo>
                  <a:lnTo>
                    <a:pt x="356" y="161"/>
                  </a:lnTo>
                  <a:lnTo>
                    <a:pt x="390" y="139"/>
                  </a:lnTo>
                  <a:lnTo>
                    <a:pt x="425" y="117"/>
                  </a:lnTo>
                  <a:lnTo>
                    <a:pt x="463" y="98"/>
                  </a:lnTo>
                  <a:lnTo>
                    <a:pt x="500" y="79"/>
                  </a:lnTo>
                  <a:lnTo>
                    <a:pt x="541" y="63"/>
                  </a:lnTo>
                  <a:lnTo>
                    <a:pt x="579" y="47"/>
                  </a:lnTo>
                  <a:lnTo>
                    <a:pt x="620" y="35"/>
                  </a:lnTo>
                  <a:lnTo>
                    <a:pt x="664" y="25"/>
                  </a:lnTo>
                  <a:lnTo>
                    <a:pt x="705" y="16"/>
                  </a:lnTo>
                  <a:lnTo>
                    <a:pt x="749" y="10"/>
                  </a:lnTo>
                  <a:lnTo>
                    <a:pt x="793" y="3"/>
                  </a:lnTo>
                  <a:lnTo>
                    <a:pt x="837" y="0"/>
                  </a:lnTo>
                  <a:lnTo>
                    <a:pt x="884" y="0"/>
                  </a:lnTo>
                  <a:lnTo>
                    <a:pt x="884" y="0"/>
                  </a:lnTo>
                  <a:lnTo>
                    <a:pt x="950" y="0"/>
                  </a:lnTo>
                  <a:lnTo>
                    <a:pt x="1013" y="7"/>
                  </a:lnTo>
                  <a:lnTo>
                    <a:pt x="1076" y="19"/>
                  </a:lnTo>
                  <a:lnTo>
                    <a:pt x="1136" y="35"/>
                  </a:lnTo>
                  <a:lnTo>
                    <a:pt x="1195" y="51"/>
                  </a:lnTo>
                  <a:lnTo>
                    <a:pt x="1252" y="73"/>
                  </a:lnTo>
                  <a:lnTo>
                    <a:pt x="1309" y="101"/>
                  </a:lnTo>
                  <a:lnTo>
                    <a:pt x="1362" y="129"/>
                  </a:lnTo>
                  <a:lnTo>
                    <a:pt x="1412" y="161"/>
                  </a:lnTo>
                  <a:lnTo>
                    <a:pt x="1460" y="198"/>
                  </a:lnTo>
                  <a:lnTo>
                    <a:pt x="1504" y="236"/>
                  </a:lnTo>
                  <a:lnTo>
                    <a:pt x="1548" y="277"/>
                  </a:lnTo>
                  <a:lnTo>
                    <a:pt x="1585" y="321"/>
                  </a:lnTo>
                  <a:lnTo>
                    <a:pt x="1620" y="365"/>
                  </a:lnTo>
                  <a:lnTo>
                    <a:pt x="1651" y="415"/>
                  </a:lnTo>
                  <a:lnTo>
                    <a:pt x="1680" y="466"/>
                  </a:lnTo>
                  <a:lnTo>
                    <a:pt x="1680" y="466"/>
                  </a:lnTo>
                  <a:close/>
                </a:path>
              </a:pathLst>
            </a:custGeom>
            <a:solidFill>
              <a:srgbClr val="FFF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08" name="Freeform 8"/>
            <p:cNvSpPr>
              <a:spLocks/>
            </p:cNvSpPr>
            <p:nvPr/>
          </p:nvSpPr>
          <p:spPr bwMode="auto">
            <a:xfrm>
              <a:off x="3754" y="2526"/>
              <a:ext cx="1629" cy="642"/>
            </a:xfrm>
            <a:custGeom>
              <a:avLst/>
              <a:gdLst>
                <a:gd name="T0" fmla="*/ 742 w 1629"/>
                <a:gd name="T1" fmla="*/ 85 h 642"/>
                <a:gd name="T2" fmla="*/ 547 w 1629"/>
                <a:gd name="T3" fmla="*/ 139 h 642"/>
                <a:gd name="T4" fmla="*/ 490 w 1629"/>
                <a:gd name="T5" fmla="*/ 158 h 642"/>
                <a:gd name="T6" fmla="*/ 393 w 1629"/>
                <a:gd name="T7" fmla="*/ 208 h 642"/>
                <a:gd name="T8" fmla="*/ 295 w 1629"/>
                <a:gd name="T9" fmla="*/ 274 h 642"/>
                <a:gd name="T10" fmla="*/ 267 w 1629"/>
                <a:gd name="T11" fmla="*/ 286 h 642"/>
                <a:gd name="T12" fmla="*/ 201 w 1629"/>
                <a:gd name="T13" fmla="*/ 321 h 642"/>
                <a:gd name="T14" fmla="*/ 179 w 1629"/>
                <a:gd name="T15" fmla="*/ 340 h 642"/>
                <a:gd name="T16" fmla="*/ 151 w 1629"/>
                <a:gd name="T17" fmla="*/ 390 h 642"/>
                <a:gd name="T18" fmla="*/ 16 w 1629"/>
                <a:gd name="T19" fmla="*/ 592 h 642"/>
                <a:gd name="T20" fmla="*/ 6 w 1629"/>
                <a:gd name="T21" fmla="*/ 601 h 642"/>
                <a:gd name="T22" fmla="*/ 0 w 1629"/>
                <a:gd name="T23" fmla="*/ 617 h 642"/>
                <a:gd name="T24" fmla="*/ 16 w 1629"/>
                <a:gd name="T25" fmla="*/ 632 h 642"/>
                <a:gd name="T26" fmla="*/ 82 w 1629"/>
                <a:gd name="T27" fmla="*/ 642 h 642"/>
                <a:gd name="T28" fmla="*/ 188 w 1629"/>
                <a:gd name="T29" fmla="*/ 639 h 642"/>
                <a:gd name="T30" fmla="*/ 424 w 1629"/>
                <a:gd name="T31" fmla="*/ 632 h 642"/>
                <a:gd name="T32" fmla="*/ 522 w 1629"/>
                <a:gd name="T33" fmla="*/ 636 h 642"/>
                <a:gd name="T34" fmla="*/ 563 w 1629"/>
                <a:gd name="T35" fmla="*/ 639 h 642"/>
                <a:gd name="T36" fmla="*/ 651 w 1629"/>
                <a:gd name="T37" fmla="*/ 629 h 642"/>
                <a:gd name="T38" fmla="*/ 786 w 1629"/>
                <a:gd name="T39" fmla="*/ 595 h 642"/>
                <a:gd name="T40" fmla="*/ 874 w 1629"/>
                <a:gd name="T41" fmla="*/ 576 h 642"/>
                <a:gd name="T42" fmla="*/ 918 w 1629"/>
                <a:gd name="T43" fmla="*/ 573 h 642"/>
                <a:gd name="T44" fmla="*/ 1066 w 1629"/>
                <a:gd name="T45" fmla="*/ 570 h 642"/>
                <a:gd name="T46" fmla="*/ 1223 w 1629"/>
                <a:gd name="T47" fmla="*/ 576 h 642"/>
                <a:gd name="T48" fmla="*/ 1273 w 1629"/>
                <a:gd name="T49" fmla="*/ 573 h 642"/>
                <a:gd name="T50" fmla="*/ 1368 w 1629"/>
                <a:gd name="T51" fmla="*/ 563 h 642"/>
                <a:gd name="T52" fmla="*/ 1446 w 1629"/>
                <a:gd name="T53" fmla="*/ 544 h 642"/>
                <a:gd name="T54" fmla="*/ 1503 w 1629"/>
                <a:gd name="T55" fmla="*/ 522 h 642"/>
                <a:gd name="T56" fmla="*/ 1541 w 1629"/>
                <a:gd name="T57" fmla="*/ 500 h 642"/>
                <a:gd name="T58" fmla="*/ 1556 w 1629"/>
                <a:gd name="T59" fmla="*/ 488 h 642"/>
                <a:gd name="T60" fmla="*/ 1594 w 1629"/>
                <a:gd name="T61" fmla="*/ 431 h 642"/>
                <a:gd name="T62" fmla="*/ 1619 w 1629"/>
                <a:gd name="T63" fmla="*/ 381 h 642"/>
                <a:gd name="T64" fmla="*/ 1629 w 1629"/>
                <a:gd name="T65" fmla="*/ 340 h 642"/>
                <a:gd name="T66" fmla="*/ 1629 w 1629"/>
                <a:gd name="T67" fmla="*/ 305 h 642"/>
                <a:gd name="T68" fmla="*/ 1616 w 1629"/>
                <a:gd name="T69" fmla="*/ 274 h 642"/>
                <a:gd name="T70" fmla="*/ 1588 w 1629"/>
                <a:gd name="T71" fmla="*/ 246 h 642"/>
                <a:gd name="T72" fmla="*/ 1409 w 1629"/>
                <a:gd name="T73" fmla="*/ 117 h 642"/>
                <a:gd name="T74" fmla="*/ 742 w 1629"/>
                <a:gd name="T75" fmla="*/ 8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9" h="642">
                  <a:moveTo>
                    <a:pt x="742" y="85"/>
                  </a:moveTo>
                  <a:lnTo>
                    <a:pt x="742" y="85"/>
                  </a:lnTo>
                  <a:lnTo>
                    <a:pt x="632" y="117"/>
                  </a:lnTo>
                  <a:lnTo>
                    <a:pt x="547" y="139"/>
                  </a:lnTo>
                  <a:lnTo>
                    <a:pt x="490" y="158"/>
                  </a:lnTo>
                  <a:lnTo>
                    <a:pt x="490" y="158"/>
                  </a:lnTo>
                  <a:lnTo>
                    <a:pt x="449" y="176"/>
                  </a:lnTo>
                  <a:lnTo>
                    <a:pt x="393" y="208"/>
                  </a:lnTo>
                  <a:lnTo>
                    <a:pt x="339" y="242"/>
                  </a:lnTo>
                  <a:lnTo>
                    <a:pt x="295" y="274"/>
                  </a:lnTo>
                  <a:lnTo>
                    <a:pt x="295" y="274"/>
                  </a:lnTo>
                  <a:lnTo>
                    <a:pt x="267" y="286"/>
                  </a:lnTo>
                  <a:lnTo>
                    <a:pt x="232" y="302"/>
                  </a:lnTo>
                  <a:lnTo>
                    <a:pt x="201" y="321"/>
                  </a:lnTo>
                  <a:lnTo>
                    <a:pt x="188" y="330"/>
                  </a:lnTo>
                  <a:lnTo>
                    <a:pt x="179" y="340"/>
                  </a:lnTo>
                  <a:lnTo>
                    <a:pt x="179" y="340"/>
                  </a:lnTo>
                  <a:lnTo>
                    <a:pt x="151" y="390"/>
                  </a:lnTo>
                  <a:lnTo>
                    <a:pt x="94" y="475"/>
                  </a:lnTo>
                  <a:lnTo>
                    <a:pt x="16" y="592"/>
                  </a:lnTo>
                  <a:lnTo>
                    <a:pt x="16" y="592"/>
                  </a:lnTo>
                  <a:lnTo>
                    <a:pt x="6" y="601"/>
                  </a:lnTo>
                  <a:lnTo>
                    <a:pt x="3" y="607"/>
                  </a:lnTo>
                  <a:lnTo>
                    <a:pt x="0" y="617"/>
                  </a:lnTo>
                  <a:lnTo>
                    <a:pt x="3" y="626"/>
                  </a:lnTo>
                  <a:lnTo>
                    <a:pt x="16" y="632"/>
                  </a:lnTo>
                  <a:lnTo>
                    <a:pt x="41" y="639"/>
                  </a:lnTo>
                  <a:lnTo>
                    <a:pt x="82" y="642"/>
                  </a:lnTo>
                  <a:lnTo>
                    <a:pt x="82" y="642"/>
                  </a:lnTo>
                  <a:lnTo>
                    <a:pt x="188" y="639"/>
                  </a:lnTo>
                  <a:lnTo>
                    <a:pt x="308" y="636"/>
                  </a:lnTo>
                  <a:lnTo>
                    <a:pt x="424" y="632"/>
                  </a:lnTo>
                  <a:lnTo>
                    <a:pt x="478" y="632"/>
                  </a:lnTo>
                  <a:lnTo>
                    <a:pt x="522" y="636"/>
                  </a:lnTo>
                  <a:lnTo>
                    <a:pt x="522" y="636"/>
                  </a:lnTo>
                  <a:lnTo>
                    <a:pt x="563" y="639"/>
                  </a:lnTo>
                  <a:lnTo>
                    <a:pt x="607" y="636"/>
                  </a:lnTo>
                  <a:lnTo>
                    <a:pt x="651" y="629"/>
                  </a:lnTo>
                  <a:lnTo>
                    <a:pt x="695" y="620"/>
                  </a:lnTo>
                  <a:lnTo>
                    <a:pt x="786" y="595"/>
                  </a:lnTo>
                  <a:lnTo>
                    <a:pt x="830" y="585"/>
                  </a:lnTo>
                  <a:lnTo>
                    <a:pt x="874" y="576"/>
                  </a:lnTo>
                  <a:lnTo>
                    <a:pt x="874" y="576"/>
                  </a:lnTo>
                  <a:lnTo>
                    <a:pt x="918" y="573"/>
                  </a:lnTo>
                  <a:lnTo>
                    <a:pt x="965" y="570"/>
                  </a:lnTo>
                  <a:lnTo>
                    <a:pt x="1066" y="570"/>
                  </a:lnTo>
                  <a:lnTo>
                    <a:pt x="1170" y="573"/>
                  </a:lnTo>
                  <a:lnTo>
                    <a:pt x="1223" y="576"/>
                  </a:lnTo>
                  <a:lnTo>
                    <a:pt x="1273" y="573"/>
                  </a:lnTo>
                  <a:lnTo>
                    <a:pt x="1273" y="573"/>
                  </a:lnTo>
                  <a:lnTo>
                    <a:pt x="1324" y="570"/>
                  </a:lnTo>
                  <a:lnTo>
                    <a:pt x="1368" y="563"/>
                  </a:lnTo>
                  <a:lnTo>
                    <a:pt x="1409" y="554"/>
                  </a:lnTo>
                  <a:lnTo>
                    <a:pt x="1446" y="544"/>
                  </a:lnTo>
                  <a:lnTo>
                    <a:pt x="1475" y="535"/>
                  </a:lnTo>
                  <a:lnTo>
                    <a:pt x="1503" y="522"/>
                  </a:lnTo>
                  <a:lnTo>
                    <a:pt x="1525" y="513"/>
                  </a:lnTo>
                  <a:lnTo>
                    <a:pt x="1541" y="500"/>
                  </a:lnTo>
                  <a:lnTo>
                    <a:pt x="1541" y="500"/>
                  </a:lnTo>
                  <a:lnTo>
                    <a:pt x="1556" y="488"/>
                  </a:lnTo>
                  <a:lnTo>
                    <a:pt x="1569" y="469"/>
                  </a:lnTo>
                  <a:lnTo>
                    <a:pt x="1594" y="431"/>
                  </a:lnTo>
                  <a:lnTo>
                    <a:pt x="1613" y="393"/>
                  </a:lnTo>
                  <a:lnTo>
                    <a:pt x="1619" y="381"/>
                  </a:lnTo>
                  <a:lnTo>
                    <a:pt x="1619" y="381"/>
                  </a:lnTo>
                  <a:lnTo>
                    <a:pt x="1629" y="340"/>
                  </a:lnTo>
                  <a:lnTo>
                    <a:pt x="1629" y="324"/>
                  </a:lnTo>
                  <a:lnTo>
                    <a:pt x="1629" y="305"/>
                  </a:lnTo>
                  <a:lnTo>
                    <a:pt x="1622" y="290"/>
                  </a:lnTo>
                  <a:lnTo>
                    <a:pt x="1616" y="274"/>
                  </a:lnTo>
                  <a:lnTo>
                    <a:pt x="1604" y="261"/>
                  </a:lnTo>
                  <a:lnTo>
                    <a:pt x="1588" y="246"/>
                  </a:lnTo>
                  <a:lnTo>
                    <a:pt x="1588" y="246"/>
                  </a:lnTo>
                  <a:lnTo>
                    <a:pt x="1409" y="117"/>
                  </a:lnTo>
                  <a:lnTo>
                    <a:pt x="1248" y="0"/>
                  </a:lnTo>
                  <a:lnTo>
                    <a:pt x="742" y="85"/>
                  </a:lnTo>
                  <a:close/>
                </a:path>
              </a:pathLst>
            </a:custGeom>
            <a:solidFill>
              <a:srgbClr val="FD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09" name="Freeform 9"/>
            <p:cNvSpPr>
              <a:spLocks/>
            </p:cNvSpPr>
            <p:nvPr/>
          </p:nvSpPr>
          <p:spPr bwMode="auto">
            <a:xfrm>
              <a:off x="3615" y="2218"/>
              <a:ext cx="683" cy="959"/>
            </a:xfrm>
            <a:custGeom>
              <a:avLst/>
              <a:gdLst>
                <a:gd name="T0" fmla="*/ 557 w 683"/>
                <a:gd name="T1" fmla="*/ 35 h 959"/>
                <a:gd name="T2" fmla="*/ 516 w 683"/>
                <a:gd name="T3" fmla="*/ 0 h 959"/>
                <a:gd name="T4" fmla="*/ 472 w 683"/>
                <a:gd name="T5" fmla="*/ 6 h 959"/>
                <a:gd name="T6" fmla="*/ 425 w 683"/>
                <a:gd name="T7" fmla="*/ 50 h 959"/>
                <a:gd name="T8" fmla="*/ 419 w 683"/>
                <a:gd name="T9" fmla="*/ 66 h 959"/>
                <a:gd name="T10" fmla="*/ 428 w 683"/>
                <a:gd name="T11" fmla="*/ 85 h 959"/>
                <a:gd name="T12" fmla="*/ 444 w 683"/>
                <a:gd name="T13" fmla="*/ 151 h 959"/>
                <a:gd name="T14" fmla="*/ 431 w 683"/>
                <a:gd name="T15" fmla="*/ 170 h 959"/>
                <a:gd name="T16" fmla="*/ 403 w 683"/>
                <a:gd name="T17" fmla="*/ 201 h 959"/>
                <a:gd name="T18" fmla="*/ 349 w 683"/>
                <a:gd name="T19" fmla="*/ 233 h 959"/>
                <a:gd name="T20" fmla="*/ 312 w 683"/>
                <a:gd name="T21" fmla="*/ 261 h 959"/>
                <a:gd name="T22" fmla="*/ 309 w 683"/>
                <a:gd name="T23" fmla="*/ 267 h 959"/>
                <a:gd name="T24" fmla="*/ 299 w 683"/>
                <a:gd name="T25" fmla="*/ 324 h 959"/>
                <a:gd name="T26" fmla="*/ 283 w 683"/>
                <a:gd name="T27" fmla="*/ 403 h 959"/>
                <a:gd name="T28" fmla="*/ 271 w 683"/>
                <a:gd name="T29" fmla="*/ 453 h 959"/>
                <a:gd name="T30" fmla="*/ 249 w 683"/>
                <a:gd name="T31" fmla="*/ 494 h 959"/>
                <a:gd name="T32" fmla="*/ 224 w 683"/>
                <a:gd name="T33" fmla="*/ 535 h 959"/>
                <a:gd name="T34" fmla="*/ 0 w 683"/>
                <a:gd name="T35" fmla="*/ 802 h 959"/>
                <a:gd name="T36" fmla="*/ 32 w 683"/>
                <a:gd name="T37" fmla="*/ 868 h 959"/>
                <a:gd name="T38" fmla="*/ 44 w 683"/>
                <a:gd name="T39" fmla="*/ 903 h 959"/>
                <a:gd name="T40" fmla="*/ 63 w 683"/>
                <a:gd name="T41" fmla="*/ 937 h 959"/>
                <a:gd name="T42" fmla="*/ 70 w 683"/>
                <a:gd name="T43" fmla="*/ 944 h 959"/>
                <a:gd name="T44" fmla="*/ 98 w 683"/>
                <a:gd name="T45" fmla="*/ 956 h 959"/>
                <a:gd name="T46" fmla="*/ 180 w 683"/>
                <a:gd name="T47" fmla="*/ 959 h 959"/>
                <a:gd name="T48" fmla="*/ 202 w 683"/>
                <a:gd name="T49" fmla="*/ 950 h 959"/>
                <a:gd name="T50" fmla="*/ 227 w 683"/>
                <a:gd name="T51" fmla="*/ 896 h 959"/>
                <a:gd name="T52" fmla="*/ 321 w 683"/>
                <a:gd name="T53" fmla="*/ 686 h 959"/>
                <a:gd name="T54" fmla="*/ 353 w 683"/>
                <a:gd name="T55" fmla="*/ 626 h 959"/>
                <a:gd name="T56" fmla="*/ 390 w 683"/>
                <a:gd name="T57" fmla="*/ 544 h 959"/>
                <a:gd name="T58" fmla="*/ 416 w 683"/>
                <a:gd name="T59" fmla="*/ 481 h 959"/>
                <a:gd name="T60" fmla="*/ 438 w 683"/>
                <a:gd name="T61" fmla="*/ 472 h 959"/>
                <a:gd name="T62" fmla="*/ 453 w 683"/>
                <a:gd name="T63" fmla="*/ 462 h 959"/>
                <a:gd name="T64" fmla="*/ 482 w 683"/>
                <a:gd name="T65" fmla="*/ 434 h 959"/>
                <a:gd name="T66" fmla="*/ 507 w 683"/>
                <a:gd name="T67" fmla="*/ 412 h 959"/>
                <a:gd name="T68" fmla="*/ 519 w 683"/>
                <a:gd name="T69" fmla="*/ 406 h 959"/>
                <a:gd name="T70" fmla="*/ 563 w 683"/>
                <a:gd name="T71" fmla="*/ 371 h 959"/>
                <a:gd name="T72" fmla="*/ 677 w 683"/>
                <a:gd name="T73" fmla="*/ 343 h 959"/>
                <a:gd name="T74" fmla="*/ 680 w 683"/>
                <a:gd name="T75" fmla="*/ 343 h 959"/>
                <a:gd name="T76" fmla="*/ 683 w 683"/>
                <a:gd name="T77" fmla="*/ 333 h 959"/>
                <a:gd name="T78" fmla="*/ 683 w 683"/>
                <a:gd name="T79" fmla="*/ 315 h 959"/>
                <a:gd name="T80" fmla="*/ 677 w 683"/>
                <a:gd name="T81" fmla="*/ 296 h 959"/>
                <a:gd name="T82" fmla="*/ 585 w 683"/>
                <a:gd name="T83" fmla="*/ 170 h 959"/>
                <a:gd name="T84" fmla="*/ 485 w 683"/>
                <a:gd name="T85" fmla="*/ 47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83" h="959">
                  <a:moveTo>
                    <a:pt x="485" y="47"/>
                  </a:moveTo>
                  <a:lnTo>
                    <a:pt x="557" y="35"/>
                  </a:lnTo>
                  <a:lnTo>
                    <a:pt x="576" y="3"/>
                  </a:lnTo>
                  <a:lnTo>
                    <a:pt x="516" y="0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44" y="28"/>
                  </a:lnTo>
                  <a:lnTo>
                    <a:pt x="425" y="50"/>
                  </a:lnTo>
                  <a:lnTo>
                    <a:pt x="419" y="57"/>
                  </a:lnTo>
                  <a:lnTo>
                    <a:pt x="419" y="66"/>
                  </a:lnTo>
                  <a:lnTo>
                    <a:pt x="419" y="66"/>
                  </a:lnTo>
                  <a:lnTo>
                    <a:pt x="428" y="85"/>
                  </a:lnTo>
                  <a:lnTo>
                    <a:pt x="434" y="113"/>
                  </a:lnTo>
                  <a:lnTo>
                    <a:pt x="444" y="151"/>
                  </a:lnTo>
                  <a:lnTo>
                    <a:pt x="444" y="151"/>
                  </a:lnTo>
                  <a:lnTo>
                    <a:pt x="431" y="170"/>
                  </a:lnTo>
                  <a:lnTo>
                    <a:pt x="416" y="189"/>
                  </a:lnTo>
                  <a:lnTo>
                    <a:pt x="403" y="201"/>
                  </a:lnTo>
                  <a:lnTo>
                    <a:pt x="403" y="201"/>
                  </a:lnTo>
                  <a:lnTo>
                    <a:pt x="349" y="233"/>
                  </a:lnTo>
                  <a:lnTo>
                    <a:pt x="321" y="252"/>
                  </a:lnTo>
                  <a:lnTo>
                    <a:pt x="312" y="261"/>
                  </a:lnTo>
                  <a:lnTo>
                    <a:pt x="309" y="267"/>
                  </a:lnTo>
                  <a:lnTo>
                    <a:pt x="309" y="267"/>
                  </a:lnTo>
                  <a:lnTo>
                    <a:pt x="305" y="289"/>
                  </a:lnTo>
                  <a:lnTo>
                    <a:pt x="299" y="324"/>
                  </a:lnTo>
                  <a:lnTo>
                    <a:pt x="283" y="403"/>
                  </a:lnTo>
                  <a:lnTo>
                    <a:pt x="283" y="403"/>
                  </a:lnTo>
                  <a:lnTo>
                    <a:pt x="277" y="428"/>
                  </a:lnTo>
                  <a:lnTo>
                    <a:pt x="271" y="453"/>
                  </a:lnTo>
                  <a:lnTo>
                    <a:pt x="261" y="475"/>
                  </a:lnTo>
                  <a:lnTo>
                    <a:pt x="249" y="494"/>
                  </a:lnTo>
                  <a:lnTo>
                    <a:pt x="230" y="522"/>
                  </a:lnTo>
                  <a:lnTo>
                    <a:pt x="224" y="535"/>
                  </a:lnTo>
                  <a:lnTo>
                    <a:pt x="92" y="686"/>
                  </a:lnTo>
                  <a:lnTo>
                    <a:pt x="0" y="802"/>
                  </a:lnTo>
                  <a:lnTo>
                    <a:pt x="13" y="830"/>
                  </a:lnTo>
                  <a:lnTo>
                    <a:pt x="32" y="868"/>
                  </a:lnTo>
                  <a:lnTo>
                    <a:pt x="32" y="868"/>
                  </a:lnTo>
                  <a:lnTo>
                    <a:pt x="44" y="903"/>
                  </a:lnTo>
                  <a:lnTo>
                    <a:pt x="57" y="928"/>
                  </a:lnTo>
                  <a:lnTo>
                    <a:pt x="63" y="937"/>
                  </a:lnTo>
                  <a:lnTo>
                    <a:pt x="70" y="944"/>
                  </a:lnTo>
                  <a:lnTo>
                    <a:pt x="70" y="944"/>
                  </a:lnTo>
                  <a:lnTo>
                    <a:pt x="82" y="950"/>
                  </a:lnTo>
                  <a:lnTo>
                    <a:pt x="98" y="956"/>
                  </a:lnTo>
                  <a:lnTo>
                    <a:pt x="139" y="959"/>
                  </a:lnTo>
                  <a:lnTo>
                    <a:pt x="180" y="959"/>
                  </a:lnTo>
                  <a:lnTo>
                    <a:pt x="192" y="953"/>
                  </a:lnTo>
                  <a:lnTo>
                    <a:pt x="202" y="950"/>
                  </a:lnTo>
                  <a:lnTo>
                    <a:pt x="202" y="950"/>
                  </a:lnTo>
                  <a:lnTo>
                    <a:pt x="227" y="896"/>
                  </a:lnTo>
                  <a:lnTo>
                    <a:pt x="274" y="793"/>
                  </a:lnTo>
                  <a:lnTo>
                    <a:pt x="321" y="686"/>
                  </a:lnTo>
                  <a:lnTo>
                    <a:pt x="353" y="626"/>
                  </a:lnTo>
                  <a:lnTo>
                    <a:pt x="353" y="626"/>
                  </a:lnTo>
                  <a:lnTo>
                    <a:pt x="368" y="591"/>
                  </a:lnTo>
                  <a:lnTo>
                    <a:pt x="390" y="544"/>
                  </a:lnTo>
                  <a:lnTo>
                    <a:pt x="416" y="481"/>
                  </a:lnTo>
                  <a:lnTo>
                    <a:pt x="416" y="481"/>
                  </a:lnTo>
                  <a:lnTo>
                    <a:pt x="425" y="478"/>
                  </a:lnTo>
                  <a:lnTo>
                    <a:pt x="438" y="472"/>
                  </a:lnTo>
                  <a:lnTo>
                    <a:pt x="453" y="462"/>
                  </a:lnTo>
                  <a:lnTo>
                    <a:pt x="453" y="462"/>
                  </a:lnTo>
                  <a:lnTo>
                    <a:pt x="466" y="450"/>
                  </a:lnTo>
                  <a:lnTo>
                    <a:pt x="482" y="434"/>
                  </a:lnTo>
                  <a:lnTo>
                    <a:pt x="494" y="421"/>
                  </a:lnTo>
                  <a:lnTo>
                    <a:pt x="507" y="412"/>
                  </a:lnTo>
                  <a:lnTo>
                    <a:pt x="507" y="412"/>
                  </a:lnTo>
                  <a:lnTo>
                    <a:pt x="519" y="406"/>
                  </a:lnTo>
                  <a:lnTo>
                    <a:pt x="535" y="396"/>
                  </a:lnTo>
                  <a:lnTo>
                    <a:pt x="563" y="371"/>
                  </a:lnTo>
                  <a:lnTo>
                    <a:pt x="592" y="337"/>
                  </a:lnTo>
                  <a:lnTo>
                    <a:pt x="677" y="343"/>
                  </a:lnTo>
                  <a:lnTo>
                    <a:pt x="677" y="343"/>
                  </a:lnTo>
                  <a:lnTo>
                    <a:pt x="680" y="343"/>
                  </a:lnTo>
                  <a:lnTo>
                    <a:pt x="680" y="340"/>
                  </a:lnTo>
                  <a:lnTo>
                    <a:pt x="683" y="333"/>
                  </a:lnTo>
                  <a:lnTo>
                    <a:pt x="683" y="315"/>
                  </a:lnTo>
                  <a:lnTo>
                    <a:pt x="683" y="315"/>
                  </a:lnTo>
                  <a:lnTo>
                    <a:pt x="683" y="308"/>
                  </a:lnTo>
                  <a:lnTo>
                    <a:pt x="677" y="296"/>
                  </a:lnTo>
                  <a:lnTo>
                    <a:pt x="651" y="261"/>
                  </a:lnTo>
                  <a:lnTo>
                    <a:pt x="585" y="170"/>
                  </a:lnTo>
                  <a:lnTo>
                    <a:pt x="516" y="85"/>
                  </a:lnTo>
                  <a:lnTo>
                    <a:pt x="485" y="47"/>
                  </a:lnTo>
                  <a:lnTo>
                    <a:pt x="485" y="47"/>
                  </a:lnTo>
                  <a:close/>
                </a:path>
              </a:pathLst>
            </a:custGeom>
            <a:solidFill>
              <a:srgbClr val="C4A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0" name="Freeform 10"/>
            <p:cNvSpPr>
              <a:spLocks/>
            </p:cNvSpPr>
            <p:nvPr/>
          </p:nvSpPr>
          <p:spPr bwMode="auto">
            <a:xfrm>
              <a:off x="4260" y="1812"/>
              <a:ext cx="745" cy="1211"/>
            </a:xfrm>
            <a:custGeom>
              <a:avLst/>
              <a:gdLst>
                <a:gd name="T0" fmla="*/ 6 w 745"/>
                <a:gd name="T1" fmla="*/ 274 h 1211"/>
                <a:gd name="T2" fmla="*/ 47 w 745"/>
                <a:gd name="T3" fmla="*/ 422 h 1211"/>
                <a:gd name="T4" fmla="*/ 19 w 745"/>
                <a:gd name="T5" fmla="*/ 513 h 1211"/>
                <a:gd name="T6" fmla="*/ 19 w 745"/>
                <a:gd name="T7" fmla="*/ 532 h 1211"/>
                <a:gd name="T8" fmla="*/ 25 w 745"/>
                <a:gd name="T9" fmla="*/ 544 h 1211"/>
                <a:gd name="T10" fmla="*/ 38 w 745"/>
                <a:gd name="T11" fmla="*/ 551 h 1211"/>
                <a:gd name="T12" fmla="*/ 82 w 745"/>
                <a:gd name="T13" fmla="*/ 551 h 1211"/>
                <a:gd name="T14" fmla="*/ 82 w 745"/>
                <a:gd name="T15" fmla="*/ 573 h 1211"/>
                <a:gd name="T16" fmla="*/ 88 w 745"/>
                <a:gd name="T17" fmla="*/ 598 h 1211"/>
                <a:gd name="T18" fmla="*/ 91 w 745"/>
                <a:gd name="T19" fmla="*/ 604 h 1211"/>
                <a:gd name="T20" fmla="*/ 98 w 745"/>
                <a:gd name="T21" fmla="*/ 623 h 1211"/>
                <a:gd name="T22" fmla="*/ 104 w 745"/>
                <a:gd name="T23" fmla="*/ 670 h 1211"/>
                <a:gd name="T24" fmla="*/ 116 w 745"/>
                <a:gd name="T25" fmla="*/ 686 h 1211"/>
                <a:gd name="T26" fmla="*/ 132 w 745"/>
                <a:gd name="T27" fmla="*/ 699 h 1211"/>
                <a:gd name="T28" fmla="*/ 148 w 745"/>
                <a:gd name="T29" fmla="*/ 733 h 1211"/>
                <a:gd name="T30" fmla="*/ 145 w 745"/>
                <a:gd name="T31" fmla="*/ 749 h 1211"/>
                <a:gd name="T32" fmla="*/ 151 w 745"/>
                <a:gd name="T33" fmla="*/ 768 h 1211"/>
                <a:gd name="T34" fmla="*/ 173 w 745"/>
                <a:gd name="T35" fmla="*/ 787 h 1211"/>
                <a:gd name="T36" fmla="*/ 204 w 745"/>
                <a:gd name="T37" fmla="*/ 802 h 1211"/>
                <a:gd name="T38" fmla="*/ 245 w 745"/>
                <a:gd name="T39" fmla="*/ 856 h 1211"/>
                <a:gd name="T40" fmla="*/ 226 w 745"/>
                <a:gd name="T41" fmla="*/ 909 h 1211"/>
                <a:gd name="T42" fmla="*/ 211 w 745"/>
                <a:gd name="T43" fmla="*/ 972 h 1211"/>
                <a:gd name="T44" fmla="*/ 211 w 745"/>
                <a:gd name="T45" fmla="*/ 991 h 1211"/>
                <a:gd name="T46" fmla="*/ 214 w 745"/>
                <a:gd name="T47" fmla="*/ 1076 h 1211"/>
                <a:gd name="T48" fmla="*/ 214 w 745"/>
                <a:gd name="T49" fmla="*/ 1145 h 1211"/>
                <a:gd name="T50" fmla="*/ 223 w 745"/>
                <a:gd name="T51" fmla="*/ 1183 h 1211"/>
                <a:gd name="T52" fmla="*/ 305 w 745"/>
                <a:gd name="T53" fmla="*/ 1101 h 1211"/>
                <a:gd name="T54" fmla="*/ 374 w 745"/>
                <a:gd name="T55" fmla="*/ 1019 h 1211"/>
                <a:gd name="T56" fmla="*/ 613 w 745"/>
                <a:gd name="T57" fmla="*/ 868 h 1211"/>
                <a:gd name="T58" fmla="*/ 711 w 745"/>
                <a:gd name="T59" fmla="*/ 809 h 1211"/>
                <a:gd name="T60" fmla="*/ 733 w 745"/>
                <a:gd name="T61" fmla="*/ 796 h 1211"/>
                <a:gd name="T62" fmla="*/ 745 w 745"/>
                <a:gd name="T63" fmla="*/ 771 h 1211"/>
                <a:gd name="T64" fmla="*/ 745 w 745"/>
                <a:gd name="T65" fmla="*/ 743 h 1211"/>
                <a:gd name="T66" fmla="*/ 736 w 745"/>
                <a:gd name="T67" fmla="*/ 708 h 1211"/>
                <a:gd name="T68" fmla="*/ 726 w 745"/>
                <a:gd name="T69" fmla="*/ 708 h 1211"/>
                <a:gd name="T70" fmla="*/ 689 w 745"/>
                <a:gd name="T71" fmla="*/ 699 h 1211"/>
                <a:gd name="T72" fmla="*/ 673 w 745"/>
                <a:gd name="T73" fmla="*/ 686 h 1211"/>
                <a:gd name="T74" fmla="*/ 657 w 745"/>
                <a:gd name="T75" fmla="*/ 661 h 1211"/>
                <a:gd name="T76" fmla="*/ 610 w 745"/>
                <a:gd name="T77" fmla="*/ 595 h 1211"/>
                <a:gd name="T78" fmla="*/ 601 w 745"/>
                <a:gd name="T79" fmla="*/ 570 h 1211"/>
                <a:gd name="T80" fmla="*/ 598 w 745"/>
                <a:gd name="T81" fmla="*/ 544 h 1211"/>
                <a:gd name="T82" fmla="*/ 585 w 745"/>
                <a:gd name="T83" fmla="*/ 482 h 1211"/>
                <a:gd name="T84" fmla="*/ 585 w 745"/>
                <a:gd name="T85" fmla="*/ 456 h 1211"/>
                <a:gd name="T86" fmla="*/ 585 w 745"/>
                <a:gd name="T87" fmla="*/ 441 h 1211"/>
                <a:gd name="T88" fmla="*/ 560 w 745"/>
                <a:gd name="T89" fmla="*/ 349 h 1211"/>
                <a:gd name="T90" fmla="*/ 535 w 745"/>
                <a:gd name="T91" fmla="*/ 261 h 1211"/>
                <a:gd name="T92" fmla="*/ 535 w 745"/>
                <a:gd name="T93" fmla="*/ 246 h 1211"/>
                <a:gd name="T94" fmla="*/ 522 w 745"/>
                <a:gd name="T95" fmla="*/ 205 h 1211"/>
                <a:gd name="T96" fmla="*/ 459 w 745"/>
                <a:gd name="T97" fmla="*/ 79 h 1211"/>
                <a:gd name="T98" fmla="*/ 440 w 745"/>
                <a:gd name="T99" fmla="*/ 38 h 1211"/>
                <a:gd name="T100" fmla="*/ 431 w 745"/>
                <a:gd name="T101" fmla="*/ 29 h 1211"/>
                <a:gd name="T102" fmla="*/ 390 w 745"/>
                <a:gd name="T103" fmla="*/ 13 h 1211"/>
                <a:gd name="T104" fmla="*/ 315 w 745"/>
                <a:gd name="T105" fmla="*/ 0 h 1211"/>
                <a:gd name="T106" fmla="*/ 129 w 745"/>
                <a:gd name="T107" fmla="*/ 95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5" h="1211">
                  <a:moveTo>
                    <a:pt x="0" y="173"/>
                  </a:moveTo>
                  <a:lnTo>
                    <a:pt x="6" y="274"/>
                  </a:lnTo>
                  <a:lnTo>
                    <a:pt x="22" y="356"/>
                  </a:lnTo>
                  <a:lnTo>
                    <a:pt x="47" y="422"/>
                  </a:lnTo>
                  <a:lnTo>
                    <a:pt x="19" y="513"/>
                  </a:lnTo>
                  <a:lnTo>
                    <a:pt x="19" y="513"/>
                  </a:lnTo>
                  <a:lnTo>
                    <a:pt x="19" y="519"/>
                  </a:lnTo>
                  <a:lnTo>
                    <a:pt x="19" y="532"/>
                  </a:lnTo>
                  <a:lnTo>
                    <a:pt x="19" y="538"/>
                  </a:lnTo>
                  <a:lnTo>
                    <a:pt x="25" y="544"/>
                  </a:lnTo>
                  <a:lnTo>
                    <a:pt x="32" y="548"/>
                  </a:lnTo>
                  <a:lnTo>
                    <a:pt x="38" y="551"/>
                  </a:lnTo>
                  <a:lnTo>
                    <a:pt x="38" y="551"/>
                  </a:lnTo>
                  <a:lnTo>
                    <a:pt x="82" y="551"/>
                  </a:lnTo>
                  <a:lnTo>
                    <a:pt x="82" y="551"/>
                  </a:lnTo>
                  <a:lnTo>
                    <a:pt x="82" y="573"/>
                  </a:lnTo>
                  <a:lnTo>
                    <a:pt x="85" y="592"/>
                  </a:lnTo>
                  <a:lnTo>
                    <a:pt x="88" y="598"/>
                  </a:lnTo>
                  <a:lnTo>
                    <a:pt x="91" y="604"/>
                  </a:lnTo>
                  <a:lnTo>
                    <a:pt x="91" y="604"/>
                  </a:lnTo>
                  <a:lnTo>
                    <a:pt x="94" y="614"/>
                  </a:lnTo>
                  <a:lnTo>
                    <a:pt x="98" y="623"/>
                  </a:lnTo>
                  <a:lnTo>
                    <a:pt x="98" y="648"/>
                  </a:lnTo>
                  <a:lnTo>
                    <a:pt x="104" y="670"/>
                  </a:lnTo>
                  <a:lnTo>
                    <a:pt x="110" y="680"/>
                  </a:lnTo>
                  <a:lnTo>
                    <a:pt x="116" y="686"/>
                  </a:lnTo>
                  <a:lnTo>
                    <a:pt x="116" y="686"/>
                  </a:lnTo>
                  <a:lnTo>
                    <a:pt x="132" y="699"/>
                  </a:lnTo>
                  <a:lnTo>
                    <a:pt x="142" y="714"/>
                  </a:lnTo>
                  <a:lnTo>
                    <a:pt x="148" y="733"/>
                  </a:lnTo>
                  <a:lnTo>
                    <a:pt x="145" y="749"/>
                  </a:lnTo>
                  <a:lnTo>
                    <a:pt x="145" y="749"/>
                  </a:lnTo>
                  <a:lnTo>
                    <a:pt x="145" y="758"/>
                  </a:lnTo>
                  <a:lnTo>
                    <a:pt x="151" y="768"/>
                  </a:lnTo>
                  <a:lnTo>
                    <a:pt x="160" y="777"/>
                  </a:lnTo>
                  <a:lnTo>
                    <a:pt x="173" y="787"/>
                  </a:lnTo>
                  <a:lnTo>
                    <a:pt x="195" y="799"/>
                  </a:lnTo>
                  <a:lnTo>
                    <a:pt x="204" y="802"/>
                  </a:lnTo>
                  <a:lnTo>
                    <a:pt x="271" y="787"/>
                  </a:lnTo>
                  <a:lnTo>
                    <a:pt x="245" y="856"/>
                  </a:lnTo>
                  <a:lnTo>
                    <a:pt x="245" y="856"/>
                  </a:lnTo>
                  <a:lnTo>
                    <a:pt x="226" y="909"/>
                  </a:lnTo>
                  <a:lnTo>
                    <a:pt x="214" y="953"/>
                  </a:lnTo>
                  <a:lnTo>
                    <a:pt x="211" y="972"/>
                  </a:lnTo>
                  <a:lnTo>
                    <a:pt x="211" y="991"/>
                  </a:lnTo>
                  <a:lnTo>
                    <a:pt x="211" y="991"/>
                  </a:lnTo>
                  <a:lnTo>
                    <a:pt x="211" y="1029"/>
                  </a:lnTo>
                  <a:lnTo>
                    <a:pt x="214" y="1076"/>
                  </a:lnTo>
                  <a:lnTo>
                    <a:pt x="214" y="1145"/>
                  </a:lnTo>
                  <a:lnTo>
                    <a:pt x="214" y="1145"/>
                  </a:lnTo>
                  <a:lnTo>
                    <a:pt x="217" y="1161"/>
                  </a:lnTo>
                  <a:lnTo>
                    <a:pt x="223" y="1183"/>
                  </a:lnTo>
                  <a:lnTo>
                    <a:pt x="233" y="1211"/>
                  </a:lnTo>
                  <a:lnTo>
                    <a:pt x="305" y="1101"/>
                  </a:lnTo>
                  <a:lnTo>
                    <a:pt x="374" y="1019"/>
                  </a:lnTo>
                  <a:lnTo>
                    <a:pt x="374" y="1019"/>
                  </a:lnTo>
                  <a:lnTo>
                    <a:pt x="613" y="868"/>
                  </a:lnTo>
                  <a:lnTo>
                    <a:pt x="613" y="868"/>
                  </a:lnTo>
                  <a:lnTo>
                    <a:pt x="679" y="827"/>
                  </a:lnTo>
                  <a:lnTo>
                    <a:pt x="711" y="809"/>
                  </a:lnTo>
                  <a:lnTo>
                    <a:pt x="733" y="796"/>
                  </a:lnTo>
                  <a:lnTo>
                    <a:pt x="733" y="796"/>
                  </a:lnTo>
                  <a:lnTo>
                    <a:pt x="739" y="783"/>
                  </a:lnTo>
                  <a:lnTo>
                    <a:pt x="745" y="771"/>
                  </a:lnTo>
                  <a:lnTo>
                    <a:pt x="745" y="758"/>
                  </a:lnTo>
                  <a:lnTo>
                    <a:pt x="745" y="743"/>
                  </a:lnTo>
                  <a:lnTo>
                    <a:pt x="739" y="717"/>
                  </a:lnTo>
                  <a:lnTo>
                    <a:pt x="736" y="708"/>
                  </a:lnTo>
                  <a:lnTo>
                    <a:pt x="736" y="708"/>
                  </a:lnTo>
                  <a:lnTo>
                    <a:pt x="726" y="708"/>
                  </a:lnTo>
                  <a:lnTo>
                    <a:pt x="708" y="705"/>
                  </a:lnTo>
                  <a:lnTo>
                    <a:pt x="689" y="699"/>
                  </a:lnTo>
                  <a:lnTo>
                    <a:pt x="679" y="692"/>
                  </a:lnTo>
                  <a:lnTo>
                    <a:pt x="673" y="686"/>
                  </a:lnTo>
                  <a:lnTo>
                    <a:pt x="673" y="686"/>
                  </a:lnTo>
                  <a:lnTo>
                    <a:pt x="657" y="661"/>
                  </a:lnTo>
                  <a:lnTo>
                    <a:pt x="632" y="626"/>
                  </a:lnTo>
                  <a:lnTo>
                    <a:pt x="610" y="595"/>
                  </a:lnTo>
                  <a:lnTo>
                    <a:pt x="604" y="579"/>
                  </a:lnTo>
                  <a:lnTo>
                    <a:pt x="601" y="570"/>
                  </a:lnTo>
                  <a:lnTo>
                    <a:pt x="601" y="570"/>
                  </a:lnTo>
                  <a:lnTo>
                    <a:pt x="598" y="544"/>
                  </a:lnTo>
                  <a:lnTo>
                    <a:pt x="591" y="513"/>
                  </a:lnTo>
                  <a:lnTo>
                    <a:pt x="585" y="482"/>
                  </a:lnTo>
                  <a:lnTo>
                    <a:pt x="585" y="466"/>
                  </a:lnTo>
                  <a:lnTo>
                    <a:pt x="585" y="456"/>
                  </a:lnTo>
                  <a:lnTo>
                    <a:pt x="585" y="456"/>
                  </a:lnTo>
                  <a:lnTo>
                    <a:pt x="585" y="441"/>
                  </a:lnTo>
                  <a:lnTo>
                    <a:pt x="582" y="416"/>
                  </a:lnTo>
                  <a:lnTo>
                    <a:pt x="560" y="349"/>
                  </a:lnTo>
                  <a:lnTo>
                    <a:pt x="541" y="287"/>
                  </a:lnTo>
                  <a:lnTo>
                    <a:pt x="535" y="261"/>
                  </a:lnTo>
                  <a:lnTo>
                    <a:pt x="535" y="246"/>
                  </a:lnTo>
                  <a:lnTo>
                    <a:pt x="535" y="246"/>
                  </a:lnTo>
                  <a:lnTo>
                    <a:pt x="532" y="230"/>
                  </a:lnTo>
                  <a:lnTo>
                    <a:pt x="522" y="205"/>
                  </a:lnTo>
                  <a:lnTo>
                    <a:pt x="491" y="142"/>
                  </a:lnTo>
                  <a:lnTo>
                    <a:pt x="459" y="79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7" y="35"/>
                  </a:lnTo>
                  <a:lnTo>
                    <a:pt x="431" y="29"/>
                  </a:lnTo>
                  <a:lnTo>
                    <a:pt x="412" y="22"/>
                  </a:lnTo>
                  <a:lnTo>
                    <a:pt x="390" y="13"/>
                  </a:lnTo>
                  <a:lnTo>
                    <a:pt x="362" y="10"/>
                  </a:lnTo>
                  <a:lnTo>
                    <a:pt x="315" y="0"/>
                  </a:lnTo>
                  <a:lnTo>
                    <a:pt x="293" y="0"/>
                  </a:lnTo>
                  <a:lnTo>
                    <a:pt x="129" y="95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C4A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1" name="Freeform 11"/>
            <p:cNvSpPr>
              <a:spLocks/>
            </p:cNvSpPr>
            <p:nvPr/>
          </p:nvSpPr>
          <p:spPr bwMode="auto">
            <a:xfrm>
              <a:off x="4188" y="1655"/>
              <a:ext cx="918" cy="818"/>
            </a:xfrm>
            <a:custGeom>
              <a:avLst/>
              <a:gdLst>
                <a:gd name="T0" fmla="*/ 248 w 918"/>
                <a:gd name="T1" fmla="*/ 50 h 818"/>
                <a:gd name="T2" fmla="*/ 141 w 918"/>
                <a:gd name="T3" fmla="*/ 104 h 818"/>
                <a:gd name="T4" fmla="*/ 75 w 918"/>
                <a:gd name="T5" fmla="*/ 135 h 818"/>
                <a:gd name="T6" fmla="*/ 19 w 918"/>
                <a:gd name="T7" fmla="*/ 186 h 818"/>
                <a:gd name="T8" fmla="*/ 0 w 918"/>
                <a:gd name="T9" fmla="*/ 239 h 818"/>
                <a:gd name="T10" fmla="*/ 6 w 918"/>
                <a:gd name="T11" fmla="*/ 283 h 818"/>
                <a:gd name="T12" fmla="*/ 34 w 918"/>
                <a:gd name="T13" fmla="*/ 308 h 818"/>
                <a:gd name="T14" fmla="*/ 66 w 918"/>
                <a:gd name="T15" fmla="*/ 321 h 818"/>
                <a:gd name="T16" fmla="*/ 104 w 918"/>
                <a:gd name="T17" fmla="*/ 324 h 818"/>
                <a:gd name="T18" fmla="*/ 204 w 918"/>
                <a:gd name="T19" fmla="*/ 324 h 818"/>
                <a:gd name="T20" fmla="*/ 232 w 918"/>
                <a:gd name="T21" fmla="*/ 315 h 818"/>
                <a:gd name="T22" fmla="*/ 346 w 918"/>
                <a:gd name="T23" fmla="*/ 255 h 818"/>
                <a:gd name="T24" fmla="*/ 390 w 918"/>
                <a:gd name="T25" fmla="*/ 249 h 818"/>
                <a:gd name="T26" fmla="*/ 453 w 918"/>
                <a:gd name="T27" fmla="*/ 239 h 818"/>
                <a:gd name="T28" fmla="*/ 471 w 918"/>
                <a:gd name="T29" fmla="*/ 252 h 818"/>
                <a:gd name="T30" fmla="*/ 503 w 918"/>
                <a:gd name="T31" fmla="*/ 289 h 818"/>
                <a:gd name="T32" fmla="*/ 506 w 918"/>
                <a:gd name="T33" fmla="*/ 324 h 818"/>
                <a:gd name="T34" fmla="*/ 509 w 918"/>
                <a:gd name="T35" fmla="*/ 378 h 818"/>
                <a:gd name="T36" fmla="*/ 553 w 918"/>
                <a:gd name="T37" fmla="*/ 428 h 818"/>
                <a:gd name="T38" fmla="*/ 610 w 918"/>
                <a:gd name="T39" fmla="*/ 472 h 818"/>
                <a:gd name="T40" fmla="*/ 632 w 918"/>
                <a:gd name="T41" fmla="*/ 503 h 818"/>
                <a:gd name="T42" fmla="*/ 610 w 918"/>
                <a:gd name="T43" fmla="*/ 538 h 818"/>
                <a:gd name="T44" fmla="*/ 607 w 918"/>
                <a:gd name="T45" fmla="*/ 579 h 818"/>
                <a:gd name="T46" fmla="*/ 622 w 918"/>
                <a:gd name="T47" fmla="*/ 610 h 818"/>
                <a:gd name="T48" fmla="*/ 644 w 918"/>
                <a:gd name="T49" fmla="*/ 617 h 818"/>
                <a:gd name="T50" fmla="*/ 654 w 918"/>
                <a:gd name="T51" fmla="*/ 623 h 818"/>
                <a:gd name="T52" fmla="*/ 651 w 918"/>
                <a:gd name="T53" fmla="*/ 645 h 818"/>
                <a:gd name="T54" fmla="*/ 660 w 918"/>
                <a:gd name="T55" fmla="*/ 661 h 818"/>
                <a:gd name="T56" fmla="*/ 670 w 918"/>
                <a:gd name="T57" fmla="*/ 727 h 818"/>
                <a:gd name="T58" fmla="*/ 695 w 918"/>
                <a:gd name="T59" fmla="*/ 786 h 818"/>
                <a:gd name="T60" fmla="*/ 726 w 918"/>
                <a:gd name="T61" fmla="*/ 818 h 818"/>
                <a:gd name="T62" fmla="*/ 786 w 918"/>
                <a:gd name="T63" fmla="*/ 802 h 818"/>
                <a:gd name="T64" fmla="*/ 849 w 918"/>
                <a:gd name="T65" fmla="*/ 774 h 818"/>
                <a:gd name="T66" fmla="*/ 887 w 918"/>
                <a:gd name="T67" fmla="*/ 733 h 818"/>
                <a:gd name="T68" fmla="*/ 912 w 918"/>
                <a:gd name="T69" fmla="*/ 695 h 818"/>
                <a:gd name="T70" fmla="*/ 912 w 918"/>
                <a:gd name="T71" fmla="*/ 595 h 818"/>
                <a:gd name="T72" fmla="*/ 918 w 918"/>
                <a:gd name="T73" fmla="*/ 516 h 818"/>
                <a:gd name="T74" fmla="*/ 890 w 918"/>
                <a:gd name="T75" fmla="*/ 434 h 818"/>
                <a:gd name="T76" fmla="*/ 846 w 918"/>
                <a:gd name="T77" fmla="*/ 333 h 818"/>
                <a:gd name="T78" fmla="*/ 827 w 918"/>
                <a:gd name="T79" fmla="*/ 267 h 818"/>
                <a:gd name="T80" fmla="*/ 773 w 918"/>
                <a:gd name="T81" fmla="*/ 161 h 818"/>
                <a:gd name="T82" fmla="*/ 726 w 918"/>
                <a:gd name="T83" fmla="*/ 94 h 818"/>
                <a:gd name="T84" fmla="*/ 673 w 918"/>
                <a:gd name="T85" fmla="*/ 54 h 818"/>
                <a:gd name="T86" fmla="*/ 629 w 918"/>
                <a:gd name="T87" fmla="*/ 35 h 818"/>
                <a:gd name="T88" fmla="*/ 566 w 918"/>
                <a:gd name="T89" fmla="*/ 13 h 818"/>
                <a:gd name="T90" fmla="*/ 468 w 918"/>
                <a:gd name="T91" fmla="*/ 3 h 818"/>
                <a:gd name="T92" fmla="*/ 387 w 918"/>
                <a:gd name="T93" fmla="*/ 0 h 818"/>
                <a:gd name="T94" fmla="*/ 324 w 918"/>
                <a:gd name="T95" fmla="*/ 13 h 818"/>
                <a:gd name="T96" fmla="*/ 283 w 918"/>
                <a:gd name="T97" fmla="*/ 28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8" h="818">
                  <a:moveTo>
                    <a:pt x="283" y="28"/>
                  </a:moveTo>
                  <a:lnTo>
                    <a:pt x="283" y="28"/>
                  </a:lnTo>
                  <a:lnTo>
                    <a:pt x="248" y="50"/>
                  </a:lnTo>
                  <a:lnTo>
                    <a:pt x="207" y="76"/>
                  </a:lnTo>
                  <a:lnTo>
                    <a:pt x="207" y="76"/>
                  </a:lnTo>
                  <a:lnTo>
                    <a:pt x="141" y="104"/>
                  </a:lnTo>
                  <a:lnTo>
                    <a:pt x="100" y="123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47" y="154"/>
                  </a:lnTo>
                  <a:lnTo>
                    <a:pt x="31" y="170"/>
                  </a:lnTo>
                  <a:lnTo>
                    <a:pt x="19" y="186"/>
                  </a:lnTo>
                  <a:lnTo>
                    <a:pt x="19" y="186"/>
                  </a:lnTo>
                  <a:lnTo>
                    <a:pt x="9" y="211"/>
                  </a:lnTo>
                  <a:lnTo>
                    <a:pt x="0" y="239"/>
                  </a:lnTo>
                  <a:lnTo>
                    <a:pt x="0" y="255"/>
                  </a:lnTo>
                  <a:lnTo>
                    <a:pt x="0" y="267"/>
                  </a:lnTo>
                  <a:lnTo>
                    <a:pt x="6" y="283"/>
                  </a:lnTo>
                  <a:lnTo>
                    <a:pt x="19" y="296"/>
                  </a:lnTo>
                  <a:lnTo>
                    <a:pt x="19" y="296"/>
                  </a:lnTo>
                  <a:lnTo>
                    <a:pt x="34" y="308"/>
                  </a:lnTo>
                  <a:lnTo>
                    <a:pt x="47" y="315"/>
                  </a:lnTo>
                  <a:lnTo>
                    <a:pt x="56" y="321"/>
                  </a:lnTo>
                  <a:lnTo>
                    <a:pt x="66" y="321"/>
                  </a:lnTo>
                  <a:lnTo>
                    <a:pt x="85" y="321"/>
                  </a:lnTo>
                  <a:lnTo>
                    <a:pt x="104" y="324"/>
                  </a:lnTo>
                  <a:lnTo>
                    <a:pt x="104" y="324"/>
                  </a:lnTo>
                  <a:lnTo>
                    <a:pt x="126" y="324"/>
                  </a:lnTo>
                  <a:lnTo>
                    <a:pt x="154" y="324"/>
                  </a:lnTo>
                  <a:lnTo>
                    <a:pt x="204" y="324"/>
                  </a:lnTo>
                  <a:lnTo>
                    <a:pt x="204" y="324"/>
                  </a:lnTo>
                  <a:lnTo>
                    <a:pt x="214" y="321"/>
                  </a:lnTo>
                  <a:lnTo>
                    <a:pt x="232" y="315"/>
                  </a:lnTo>
                  <a:lnTo>
                    <a:pt x="276" y="289"/>
                  </a:lnTo>
                  <a:lnTo>
                    <a:pt x="327" y="264"/>
                  </a:lnTo>
                  <a:lnTo>
                    <a:pt x="346" y="255"/>
                  </a:lnTo>
                  <a:lnTo>
                    <a:pt x="361" y="252"/>
                  </a:lnTo>
                  <a:lnTo>
                    <a:pt x="361" y="252"/>
                  </a:lnTo>
                  <a:lnTo>
                    <a:pt x="390" y="249"/>
                  </a:lnTo>
                  <a:lnTo>
                    <a:pt x="421" y="239"/>
                  </a:lnTo>
                  <a:lnTo>
                    <a:pt x="437" y="236"/>
                  </a:lnTo>
                  <a:lnTo>
                    <a:pt x="453" y="239"/>
                  </a:lnTo>
                  <a:lnTo>
                    <a:pt x="462" y="242"/>
                  </a:lnTo>
                  <a:lnTo>
                    <a:pt x="471" y="252"/>
                  </a:lnTo>
                  <a:lnTo>
                    <a:pt x="471" y="252"/>
                  </a:lnTo>
                  <a:lnTo>
                    <a:pt x="484" y="271"/>
                  </a:lnTo>
                  <a:lnTo>
                    <a:pt x="493" y="280"/>
                  </a:lnTo>
                  <a:lnTo>
                    <a:pt x="503" y="289"/>
                  </a:lnTo>
                  <a:lnTo>
                    <a:pt x="506" y="305"/>
                  </a:lnTo>
                  <a:lnTo>
                    <a:pt x="506" y="305"/>
                  </a:lnTo>
                  <a:lnTo>
                    <a:pt x="506" y="324"/>
                  </a:lnTo>
                  <a:lnTo>
                    <a:pt x="506" y="346"/>
                  </a:lnTo>
                  <a:lnTo>
                    <a:pt x="506" y="368"/>
                  </a:lnTo>
                  <a:lnTo>
                    <a:pt x="509" y="378"/>
                  </a:lnTo>
                  <a:lnTo>
                    <a:pt x="515" y="387"/>
                  </a:lnTo>
                  <a:lnTo>
                    <a:pt x="515" y="387"/>
                  </a:lnTo>
                  <a:lnTo>
                    <a:pt x="553" y="428"/>
                  </a:lnTo>
                  <a:lnTo>
                    <a:pt x="578" y="453"/>
                  </a:lnTo>
                  <a:lnTo>
                    <a:pt x="578" y="453"/>
                  </a:lnTo>
                  <a:lnTo>
                    <a:pt x="610" y="472"/>
                  </a:lnTo>
                  <a:lnTo>
                    <a:pt x="629" y="488"/>
                  </a:lnTo>
                  <a:lnTo>
                    <a:pt x="632" y="497"/>
                  </a:lnTo>
                  <a:lnTo>
                    <a:pt x="632" y="503"/>
                  </a:lnTo>
                  <a:lnTo>
                    <a:pt x="632" y="503"/>
                  </a:lnTo>
                  <a:lnTo>
                    <a:pt x="622" y="516"/>
                  </a:lnTo>
                  <a:lnTo>
                    <a:pt x="610" y="538"/>
                  </a:lnTo>
                  <a:lnTo>
                    <a:pt x="607" y="550"/>
                  </a:lnTo>
                  <a:lnTo>
                    <a:pt x="607" y="563"/>
                  </a:lnTo>
                  <a:lnTo>
                    <a:pt x="607" y="579"/>
                  </a:lnTo>
                  <a:lnTo>
                    <a:pt x="613" y="591"/>
                  </a:lnTo>
                  <a:lnTo>
                    <a:pt x="613" y="591"/>
                  </a:lnTo>
                  <a:lnTo>
                    <a:pt x="622" y="610"/>
                  </a:lnTo>
                  <a:lnTo>
                    <a:pt x="629" y="613"/>
                  </a:lnTo>
                  <a:lnTo>
                    <a:pt x="635" y="613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51" y="620"/>
                  </a:lnTo>
                  <a:lnTo>
                    <a:pt x="654" y="623"/>
                  </a:lnTo>
                  <a:lnTo>
                    <a:pt x="651" y="629"/>
                  </a:lnTo>
                  <a:lnTo>
                    <a:pt x="648" y="639"/>
                  </a:lnTo>
                  <a:lnTo>
                    <a:pt x="651" y="645"/>
                  </a:lnTo>
                  <a:lnTo>
                    <a:pt x="654" y="651"/>
                  </a:lnTo>
                  <a:lnTo>
                    <a:pt x="654" y="651"/>
                  </a:lnTo>
                  <a:lnTo>
                    <a:pt x="660" y="661"/>
                  </a:lnTo>
                  <a:lnTo>
                    <a:pt x="663" y="673"/>
                  </a:lnTo>
                  <a:lnTo>
                    <a:pt x="666" y="701"/>
                  </a:lnTo>
                  <a:lnTo>
                    <a:pt x="670" y="727"/>
                  </a:lnTo>
                  <a:lnTo>
                    <a:pt x="676" y="742"/>
                  </a:lnTo>
                  <a:lnTo>
                    <a:pt x="676" y="742"/>
                  </a:lnTo>
                  <a:lnTo>
                    <a:pt x="695" y="786"/>
                  </a:lnTo>
                  <a:lnTo>
                    <a:pt x="710" y="808"/>
                  </a:lnTo>
                  <a:lnTo>
                    <a:pt x="717" y="815"/>
                  </a:lnTo>
                  <a:lnTo>
                    <a:pt x="726" y="818"/>
                  </a:lnTo>
                  <a:lnTo>
                    <a:pt x="726" y="818"/>
                  </a:lnTo>
                  <a:lnTo>
                    <a:pt x="748" y="815"/>
                  </a:lnTo>
                  <a:lnTo>
                    <a:pt x="786" y="802"/>
                  </a:lnTo>
                  <a:lnTo>
                    <a:pt x="820" y="790"/>
                  </a:lnTo>
                  <a:lnTo>
                    <a:pt x="836" y="783"/>
                  </a:lnTo>
                  <a:lnTo>
                    <a:pt x="849" y="774"/>
                  </a:lnTo>
                  <a:lnTo>
                    <a:pt x="849" y="774"/>
                  </a:lnTo>
                  <a:lnTo>
                    <a:pt x="868" y="755"/>
                  </a:lnTo>
                  <a:lnTo>
                    <a:pt x="887" y="733"/>
                  </a:lnTo>
                  <a:lnTo>
                    <a:pt x="902" y="711"/>
                  </a:lnTo>
                  <a:lnTo>
                    <a:pt x="912" y="695"/>
                  </a:lnTo>
                  <a:lnTo>
                    <a:pt x="912" y="695"/>
                  </a:lnTo>
                  <a:lnTo>
                    <a:pt x="915" y="673"/>
                  </a:lnTo>
                  <a:lnTo>
                    <a:pt x="912" y="635"/>
                  </a:lnTo>
                  <a:lnTo>
                    <a:pt x="912" y="595"/>
                  </a:lnTo>
                  <a:lnTo>
                    <a:pt x="915" y="547"/>
                  </a:lnTo>
                  <a:lnTo>
                    <a:pt x="915" y="547"/>
                  </a:lnTo>
                  <a:lnTo>
                    <a:pt x="918" y="516"/>
                  </a:lnTo>
                  <a:lnTo>
                    <a:pt x="912" y="488"/>
                  </a:lnTo>
                  <a:lnTo>
                    <a:pt x="902" y="459"/>
                  </a:lnTo>
                  <a:lnTo>
                    <a:pt x="890" y="434"/>
                  </a:lnTo>
                  <a:lnTo>
                    <a:pt x="865" y="384"/>
                  </a:lnTo>
                  <a:lnTo>
                    <a:pt x="852" y="359"/>
                  </a:lnTo>
                  <a:lnTo>
                    <a:pt x="846" y="333"/>
                  </a:lnTo>
                  <a:lnTo>
                    <a:pt x="846" y="333"/>
                  </a:lnTo>
                  <a:lnTo>
                    <a:pt x="836" y="296"/>
                  </a:lnTo>
                  <a:lnTo>
                    <a:pt x="827" y="267"/>
                  </a:lnTo>
                  <a:lnTo>
                    <a:pt x="789" y="192"/>
                  </a:lnTo>
                  <a:lnTo>
                    <a:pt x="789" y="192"/>
                  </a:lnTo>
                  <a:lnTo>
                    <a:pt x="773" y="161"/>
                  </a:lnTo>
                  <a:lnTo>
                    <a:pt x="758" y="135"/>
                  </a:lnTo>
                  <a:lnTo>
                    <a:pt x="742" y="113"/>
                  </a:lnTo>
                  <a:lnTo>
                    <a:pt x="726" y="94"/>
                  </a:lnTo>
                  <a:lnTo>
                    <a:pt x="707" y="79"/>
                  </a:lnTo>
                  <a:lnTo>
                    <a:pt x="688" y="66"/>
                  </a:lnTo>
                  <a:lnTo>
                    <a:pt x="673" y="54"/>
                  </a:lnTo>
                  <a:lnTo>
                    <a:pt x="654" y="44"/>
                  </a:lnTo>
                  <a:lnTo>
                    <a:pt x="654" y="44"/>
                  </a:lnTo>
                  <a:lnTo>
                    <a:pt x="629" y="35"/>
                  </a:lnTo>
                  <a:lnTo>
                    <a:pt x="616" y="25"/>
                  </a:lnTo>
                  <a:lnTo>
                    <a:pt x="600" y="22"/>
                  </a:lnTo>
                  <a:lnTo>
                    <a:pt x="566" y="13"/>
                  </a:lnTo>
                  <a:lnTo>
                    <a:pt x="566" y="13"/>
                  </a:lnTo>
                  <a:lnTo>
                    <a:pt x="515" y="6"/>
                  </a:lnTo>
                  <a:lnTo>
                    <a:pt x="468" y="3"/>
                  </a:lnTo>
                  <a:lnTo>
                    <a:pt x="412" y="3"/>
                  </a:lnTo>
                  <a:lnTo>
                    <a:pt x="412" y="3"/>
                  </a:lnTo>
                  <a:lnTo>
                    <a:pt x="387" y="0"/>
                  </a:lnTo>
                  <a:lnTo>
                    <a:pt x="365" y="3"/>
                  </a:lnTo>
                  <a:lnTo>
                    <a:pt x="343" y="6"/>
                  </a:lnTo>
                  <a:lnTo>
                    <a:pt x="324" y="13"/>
                  </a:lnTo>
                  <a:lnTo>
                    <a:pt x="292" y="22"/>
                  </a:lnTo>
                  <a:lnTo>
                    <a:pt x="283" y="28"/>
                  </a:lnTo>
                  <a:lnTo>
                    <a:pt x="283" y="28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2" name="Freeform 12"/>
            <p:cNvSpPr>
              <a:spLocks/>
            </p:cNvSpPr>
            <p:nvPr/>
          </p:nvSpPr>
          <p:spPr bwMode="auto">
            <a:xfrm>
              <a:off x="4483" y="2268"/>
              <a:ext cx="85" cy="92"/>
            </a:xfrm>
            <a:custGeom>
              <a:avLst/>
              <a:gdLst>
                <a:gd name="T0" fmla="*/ 44 w 85"/>
                <a:gd name="T1" fmla="*/ 92 h 92"/>
                <a:gd name="T2" fmla="*/ 44 w 85"/>
                <a:gd name="T3" fmla="*/ 92 h 92"/>
                <a:gd name="T4" fmla="*/ 60 w 85"/>
                <a:gd name="T5" fmla="*/ 88 h 92"/>
                <a:gd name="T6" fmla="*/ 73 w 85"/>
                <a:gd name="T7" fmla="*/ 79 h 92"/>
                <a:gd name="T8" fmla="*/ 82 w 85"/>
                <a:gd name="T9" fmla="*/ 63 h 92"/>
                <a:gd name="T10" fmla="*/ 85 w 85"/>
                <a:gd name="T11" fmla="*/ 48 h 92"/>
                <a:gd name="T12" fmla="*/ 85 w 85"/>
                <a:gd name="T13" fmla="*/ 48 h 92"/>
                <a:gd name="T14" fmla="*/ 82 w 85"/>
                <a:gd name="T15" fmla="*/ 29 h 92"/>
                <a:gd name="T16" fmla="*/ 73 w 85"/>
                <a:gd name="T17" fmla="*/ 16 h 92"/>
                <a:gd name="T18" fmla="*/ 60 w 85"/>
                <a:gd name="T19" fmla="*/ 7 h 92"/>
                <a:gd name="T20" fmla="*/ 44 w 85"/>
                <a:gd name="T21" fmla="*/ 0 h 92"/>
                <a:gd name="T22" fmla="*/ 44 w 85"/>
                <a:gd name="T23" fmla="*/ 0 h 92"/>
                <a:gd name="T24" fmla="*/ 26 w 85"/>
                <a:gd name="T25" fmla="*/ 7 h 92"/>
                <a:gd name="T26" fmla="*/ 13 w 85"/>
                <a:gd name="T27" fmla="*/ 16 h 92"/>
                <a:gd name="T28" fmla="*/ 3 w 85"/>
                <a:gd name="T29" fmla="*/ 29 h 92"/>
                <a:gd name="T30" fmla="*/ 0 w 85"/>
                <a:gd name="T31" fmla="*/ 48 h 92"/>
                <a:gd name="T32" fmla="*/ 0 w 85"/>
                <a:gd name="T33" fmla="*/ 48 h 92"/>
                <a:gd name="T34" fmla="*/ 3 w 85"/>
                <a:gd name="T35" fmla="*/ 63 h 92"/>
                <a:gd name="T36" fmla="*/ 13 w 85"/>
                <a:gd name="T37" fmla="*/ 79 h 92"/>
                <a:gd name="T38" fmla="*/ 26 w 85"/>
                <a:gd name="T39" fmla="*/ 88 h 92"/>
                <a:gd name="T40" fmla="*/ 44 w 85"/>
                <a:gd name="T41" fmla="*/ 92 h 92"/>
                <a:gd name="T42" fmla="*/ 44 w 85"/>
                <a:gd name="T4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92">
                  <a:moveTo>
                    <a:pt x="44" y="92"/>
                  </a:moveTo>
                  <a:lnTo>
                    <a:pt x="44" y="92"/>
                  </a:lnTo>
                  <a:lnTo>
                    <a:pt x="60" y="88"/>
                  </a:lnTo>
                  <a:lnTo>
                    <a:pt x="73" y="79"/>
                  </a:lnTo>
                  <a:lnTo>
                    <a:pt x="82" y="63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2" y="29"/>
                  </a:lnTo>
                  <a:lnTo>
                    <a:pt x="73" y="16"/>
                  </a:lnTo>
                  <a:lnTo>
                    <a:pt x="60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26" y="7"/>
                  </a:lnTo>
                  <a:lnTo>
                    <a:pt x="13" y="16"/>
                  </a:lnTo>
                  <a:lnTo>
                    <a:pt x="3" y="2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" y="63"/>
                  </a:lnTo>
                  <a:lnTo>
                    <a:pt x="13" y="79"/>
                  </a:lnTo>
                  <a:lnTo>
                    <a:pt x="26" y="88"/>
                  </a:lnTo>
                  <a:lnTo>
                    <a:pt x="44" y="92"/>
                  </a:lnTo>
                  <a:lnTo>
                    <a:pt x="44" y="92"/>
                  </a:lnTo>
                  <a:close/>
                </a:path>
              </a:pathLst>
            </a:custGeom>
            <a:solidFill>
              <a:srgbClr val="C4A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3" name="Freeform 13"/>
            <p:cNvSpPr>
              <a:spLocks/>
            </p:cNvSpPr>
            <p:nvPr/>
          </p:nvSpPr>
          <p:spPr bwMode="auto">
            <a:xfrm>
              <a:off x="4486" y="2272"/>
              <a:ext cx="82" cy="84"/>
            </a:xfrm>
            <a:custGeom>
              <a:avLst/>
              <a:gdLst>
                <a:gd name="T0" fmla="*/ 41 w 82"/>
                <a:gd name="T1" fmla="*/ 84 h 84"/>
                <a:gd name="T2" fmla="*/ 41 w 82"/>
                <a:gd name="T3" fmla="*/ 84 h 84"/>
                <a:gd name="T4" fmla="*/ 57 w 82"/>
                <a:gd name="T5" fmla="*/ 81 h 84"/>
                <a:gd name="T6" fmla="*/ 70 w 82"/>
                <a:gd name="T7" fmla="*/ 72 h 84"/>
                <a:gd name="T8" fmla="*/ 79 w 82"/>
                <a:gd name="T9" fmla="*/ 59 h 84"/>
                <a:gd name="T10" fmla="*/ 82 w 82"/>
                <a:gd name="T11" fmla="*/ 44 h 84"/>
                <a:gd name="T12" fmla="*/ 82 w 82"/>
                <a:gd name="T13" fmla="*/ 44 h 84"/>
                <a:gd name="T14" fmla="*/ 79 w 82"/>
                <a:gd name="T15" fmla="*/ 25 h 84"/>
                <a:gd name="T16" fmla="*/ 70 w 82"/>
                <a:gd name="T17" fmla="*/ 12 h 84"/>
                <a:gd name="T18" fmla="*/ 57 w 82"/>
                <a:gd name="T19" fmla="*/ 3 h 84"/>
                <a:gd name="T20" fmla="*/ 41 w 82"/>
                <a:gd name="T21" fmla="*/ 0 h 84"/>
                <a:gd name="T22" fmla="*/ 41 w 82"/>
                <a:gd name="T23" fmla="*/ 0 h 84"/>
                <a:gd name="T24" fmla="*/ 26 w 82"/>
                <a:gd name="T25" fmla="*/ 3 h 84"/>
                <a:gd name="T26" fmla="*/ 10 w 82"/>
                <a:gd name="T27" fmla="*/ 12 h 84"/>
                <a:gd name="T28" fmla="*/ 4 w 82"/>
                <a:gd name="T29" fmla="*/ 25 h 84"/>
                <a:gd name="T30" fmla="*/ 0 w 82"/>
                <a:gd name="T31" fmla="*/ 44 h 84"/>
                <a:gd name="T32" fmla="*/ 0 w 82"/>
                <a:gd name="T33" fmla="*/ 44 h 84"/>
                <a:gd name="T34" fmla="*/ 4 w 82"/>
                <a:gd name="T35" fmla="*/ 59 h 84"/>
                <a:gd name="T36" fmla="*/ 10 w 82"/>
                <a:gd name="T37" fmla="*/ 72 h 84"/>
                <a:gd name="T38" fmla="*/ 26 w 82"/>
                <a:gd name="T39" fmla="*/ 81 h 84"/>
                <a:gd name="T40" fmla="*/ 41 w 82"/>
                <a:gd name="T41" fmla="*/ 84 h 84"/>
                <a:gd name="T42" fmla="*/ 41 w 82"/>
                <a:gd name="T4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84">
                  <a:moveTo>
                    <a:pt x="41" y="84"/>
                  </a:moveTo>
                  <a:lnTo>
                    <a:pt x="41" y="84"/>
                  </a:lnTo>
                  <a:lnTo>
                    <a:pt x="57" y="81"/>
                  </a:lnTo>
                  <a:lnTo>
                    <a:pt x="70" y="72"/>
                  </a:lnTo>
                  <a:lnTo>
                    <a:pt x="79" y="59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79" y="25"/>
                  </a:lnTo>
                  <a:lnTo>
                    <a:pt x="70" y="12"/>
                  </a:lnTo>
                  <a:lnTo>
                    <a:pt x="57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26" y="3"/>
                  </a:lnTo>
                  <a:lnTo>
                    <a:pt x="10" y="12"/>
                  </a:lnTo>
                  <a:lnTo>
                    <a:pt x="4" y="2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59"/>
                  </a:lnTo>
                  <a:lnTo>
                    <a:pt x="10" y="72"/>
                  </a:lnTo>
                  <a:lnTo>
                    <a:pt x="26" y="81"/>
                  </a:lnTo>
                  <a:lnTo>
                    <a:pt x="41" y="84"/>
                  </a:lnTo>
                  <a:lnTo>
                    <a:pt x="41" y="84"/>
                  </a:lnTo>
                  <a:close/>
                </a:path>
              </a:pathLst>
            </a:custGeom>
            <a:solidFill>
              <a:srgbClr val="C5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4" name="Freeform 14"/>
            <p:cNvSpPr>
              <a:spLocks/>
            </p:cNvSpPr>
            <p:nvPr/>
          </p:nvSpPr>
          <p:spPr bwMode="auto">
            <a:xfrm>
              <a:off x="4486" y="2275"/>
              <a:ext cx="79" cy="78"/>
            </a:xfrm>
            <a:custGeom>
              <a:avLst/>
              <a:gdLst>
                <a:gd name="T0" fmla="*/ 41 w 79"/>
                <a:gd name="T1" fmla="*/ 78 h 78"/>
                <a:gd name="T2" fmla="*/ 41 w 79"/>
                <a:gd name="T3" fmla="*/ 78 h 78"/>
                <a:gd name="T4" fmla="*/ 57 w 79"/>
                <a:gd name="T5" fmla="*/ 75 h 78"/>
                <a:gd name="T6" fmla="*/ 67 w 79"/>
                <a:gd name="T7" fmla="*/ 69 h 78"/>
                <a:gd name="T8" fmla="*/ 76 w 79"/>
                <a:gd name="T9" fmla="*/ 56 h 78"/>
                <a:gd name="T10" fmla="*/ 79 w 79"/>
                <a:gd name="T11" fmla="*/ 41 h 78"/>
                <a:gd name="T12" fmla="*/ 79 w 79"/>
                <a:gd name="T13" fmla="*/ 41 h 78"/>
                <a:gd name="T14" fmla="*/ 76 w 79"/>
                <a:gd name="T15" fmla="*/ 25 h 78"/>
                <a:gd name="T16" fmla="*/ 67 w 79"/>
                <a:gd name="T17" fmla="*/ 9 h 78"/>
                <a:gd name="T18" fmla="*/ 57 w 79"/>
                <a:gd name="T19" fmla="*/ 3 h 78"/>
                <a:gd name="T20" fmla="*/ 41 w 79"/>
                <a:gd name="T21" fmla="*/ 0 h 78"/>
                <a:gd name="T22" fmla="*/ 41 w 79"/>
                <a:gd name="T23" fmla="*/ 0 h 78"/>
                <a:gd name="T24" fmla="*/ 26 w 79"/>
                <a:gd name="T25" fmla="*/ 3 h 78"/>
                <a:gd name="T26" fmla="*/ 13 w 79"/>
                <a:gd name="T27" fmla="*/ 9 h 78"/>
                <a:gd name="T28" fmla="*/ 4 w 79"/>
                <a:gd name="T29" fmla="*/ 25 h 78"/>
                <a:gd name="T30" fmla="*/ 0 w 79"/>
                <a:gd name="T31" fmla="*/ 41 h 78"/>
                <a:gd name="T32" fmla="*/ 0 w 79"/>
                <a:gd name="T33" fmla="*/ 41 h 78"/>
                <a:gd name="T34" fmla="*/ 4 w 79"/>
                <a:gd name="T35" fmla="*/ 56 h 78"/>
                <a:gd name="T36" fmla="*/ 13 w 79"/>
                <a:gd name="T37" fmla="*/ 69 h 78"/>
                <a:gd name="T38" fmla="*/ 26 w 79"/>
                <a:gd name="T39" fmla="*/ 75 h 78"/>
                <a:gd name="T40" fmla="*/ 41 w 79"/>
                <a:gd name="T41" fmla="*/ 78 h 78"/>
                <a:gd name="T42" fmla="*/ 41 w 79"/>
                <a:gd name="T4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9" h="78">
                  <a:moveTo>
                    <a:pt x="41" y="78"/>
                  </a:moveTo>
                  <a:lnTo>
                    <a:pt x="41" y="78"/>
                  </a:lnTo>
                  <a:lnTo>
                    <a:pt x="57" y="75"/>
                  </a:lnTo>
                  <a:lnTo>
                    <a:pt x="67" y="69"/>
                  </a:lnTo>
                  <a:lnTo>
                    <a:pt x="76" y="56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76" y="25"/>
                  </a:lnTo>
                  <a:lnTo>
                    <a:pt x="67" y="9"/>
                  </a:lnTo>
                  <a:lnTo>
                    <a:pt x="57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26" y="3"/>
                  </a:lnTo>
                  <a:lnTo>
                    <a:pt x="13" y="9"/>
                  </a:lnTo>
                  <a:lnTo>
                    <a:pt x="4" y="25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56"/>
                  </a:lnTo>
                  <a:lnTo>
                    <a:pt x="13" y="69"/>
                  </a:lnTo>
                  <a:lnTo>
                    <a:pt x="26" y="75"/>
                  </a:lnTo>
                  <a:lnTo>
                    <a:pt x="41" y="78"/>
                  </a:lnTo>
                  <a:lnTo>
                    <a:pt x="41" y="78"/>
                  </a:lnTo>
                  <a:close/>
                </a:path>
              </a:pathLst>
            </a:custGeom>
            <a:solidFill>
              <a:srgbClr val="C6A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5" name="Freeform 15"/>
            <p:cNvSpPr>
              <a:spLocks/>
            </p:cNvSpPr>
            <p:nvPr/>
          </p:nvSpPr>
          <p:spPr bwMode="auto">
            <a:xfrm>
              <a:off x="4490" y="2275"/>
              <a:ext cx="72" cy="78"/>
            </a:xfrm>
            <a:custGeom>
              <a:avLst/>
              <a:gdLst>
                <a:gd name="T0" fmla="*/ 37 w 72"/>
                <a:gd name="T1" fmla="*/ 78 h 78"/>
                <a:gd name="T2" fmla="*/ 37 w 72"/>
                <a:gd name="T3" fmla="*/ 78 h 78"/>
                <a:gd name="T4" fmla="*/ 50 w 72"/>
                <a:gd name="T5" fmla="*/ 75 h 78"/>
                <a:gd name="T6" fmla="*/ 63 w 72"/>
                <a:gd name="T7" fmla="*/ 66 h 78"/>
                <a:gd name="T8" fmla="*/ 72 w 72"/>
                <a:gd name="T9" fmla="*/ 53 h 78"/>
                <a:gd name="T10" fmla="*/ 72 w 72"/>
                <a:gd name="T11" fmla="*/ 41 h 78"/>
                <a:gd name="T12" fmla="*/ 72 w 72"/>
                <a:gd name="T13" fmla="*/ 41 h 78"/>
                <a:gd name="T14" fmla="*/ 72 w 72"/>
                <a:gd name="T15" fmla="*/ 25 h 78"/>
                <a:gd name="T16" fmla="*/ 63 w 72"/>
                <a:gd name="T17" fmla="*/ 12 h 78"/>
                <a:gd name="T18" fmla="*/ 50 w 72"/>
                <a:gd name="T19" fmla="*/ 3 h 78"/>
                <a:gd name="T20" fmla="*/ 37 w 72"/>
                <a:gd name="T21" fmla="*/ 0 h 78"/>
                <a:gd name="T22" fmla="*/ 37 w 72"/>
                <a:gd name="T23" fmla="*/ 0 h 78"/>
                <a:gd name="T24" fmla="*/ 22 w 72"/>
                <a:gd name="T25" fmla="*/ 3 h 78"/>
                <a:gd name="T26" fmla="*/ 9 w 72"/>
                <a:gd name="T27" fmla="*/ 12 h 78"/>
                <a:gd name="T28" fmla="*/ 3 w 72"/>
                <a:gd name="T29" fmla="*/ 25 h 78"/>
                <a:gd name="T30" fmla="*/ 0 w 72"/>
                <a:gd name="T31" fmla="*/ 41 h 78"/>
                <a:gd name="T32" fmla="*/ 0 w 72"/>
                <a:gd name="T33" fmla="*/ 41 h 78"/>
                <a:gd name="T34" fmla="*/ 3 w 72"/>
                <a:gd name="T35" fmla="*/ 53 h 78"/>
                <a:gd name="T36" fmla="*/ 9 w 72"/>
                <a:gd name="T37" fmla="*/ 66 h 78"/>
                <a:gd name="T38" fmla="*/ 22 w 72"/>
                <a:gd name="T39" fmla="*/ 75 h 78"/>
                <a:gd name="T40" fmla="*/ 37 w 72"/>
                <a:gd name="T41" fmla="*/ 78 h 78"/>
                <a:gd name="T42" fmla="*/ 37 w 72"/>
                <a:gd name="T4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78">
                  <a:moveTo>
                    <a:pt x="37" y="78"/>
                  </a:moveTo>
                  <a:lnTo>
                    <a:pt x="37" y="78"/>
                  </a:lnTo>
                  <a:lnTo>
                    <a:pt x="50" y="75"/>
                  </a:lnTo>
                  <a:lnTo>
                    <a:pt x="63" y="66"/>
                  </a:lnTo>
                  <a:lnTo>
                    <a:pt x="72" y="53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2" y="25"/>
                  </a:lnTo>
                  <a:lnTo>
                    <a:pt x="63" y="12"/>
                  </a:lnTo>
                  <a:lnTo>
                    <a:pt x="50" y="3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2" y="3"/>
                  </a:lnTo>
                  <a:lnTo>
                    <a:pt x="9" y="12"/>
                  </a:lnTo>
                  <a:lnTo>
                    <a:pt x="3" y="25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9" y="66"/>
                  </a:lnTo>
                  <a:lnTo>
                    <a:pt x="22" y="75"/>
                  </a:lnTo>
                  <a:lnTo>
                    <a:pt x="37" y="78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C6A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6" name="Freeform 16"/>
            <p:cNvSpPr>
              <a:spLocks/>
            </p:cNvSpPr>
            <p:nvPr/>
          </p:nvSpPr>
          <p:spPr bwMode="auto">
            <a:xfrm>
              <a:off x="4493" y="2278"/>
              <a:ext cx="69" cy="72"/>
            </a:xfrm>
            <a:custGeom>
              <a:avLst/>
              <a:gdLst>
                <a:gd name="T0" fmla="*/ 34 w 69"/>
                <a:gd name="T1" fmla="*/ 72 h 72"/>
                <a:gd name="T2" fmla="*/ 34 w 69"/>
                <a:gd name="T3" fmla="*/ 72 h 72"/>
                <a:gd name="T4" fmla="*/ 47 w 69"/>
                <a:gd name="T5" fmla="*/ 69 h 72"/>
                <a:gd name="T6" fmla="*/ 60 w 69"/>
                <a:gd name="T7" fmla="*/ 63 h 72"/>
                <a:gd name="T8" fmla="*/ 66 w 69"/>
                <a:gd name="T9" fmla="*/ 50 h 72"/>
                <a:gd name="T10" fmla="*/ 69 w 69"/>
                <a:gd name="T11" fmla="*/ 38 h 72"/>
                <a:gd name="T12" fmla="*/ 69 w 69"/>
                <a:gd name="T13" fmla="*/ 38 h 72"/>
                <a:gd name="T14" fmla="*/ 66 w 69"/>
                <a:gd name="T15" fmla="*/ 22 h 72"/>
                <a:gd name="T16" fmla="*/ 60 w 69"/>
                <a:gd name="T17" fmla="*/ 9 h 72"/>
                <a:gd name="T18" fmla="*/ 47 w 69"/>
                <a:gd name="T19" fmla="*/ 3 h 72"/>
                <a:gd name="T20" fmla="*/ 34 w 69"/>
                <a:gd name="T21" fmla="*/ 0 h 72"/>
                <a:gd name="T22" fmla="*/ 34 w 69"/>
                <a:gd name="T23" fmla="*/ 0 h 72"/>
                <a:gd name="T24" fmla="*/ 19 w 69"/>
                <a:gd name="T25" fmla="*/ 3 h 72"/>
                <a:gd name="T26" fmla="*/ 9 w 69"/>
                <a:gd name="T27" fmla="*/ 9 h 72"/>
                <a:gd name="T28" fmla="*/ 0 w 69"/>
                <a:gd name="T29" fmla="*/ 22 h 72"/>
                <a:gd name="T30" fmla="*/ 0 w 69"/>
                <a:gd name="T31" fmla="*/ 38 h 72"/>
                <a:gd name="T32" fmla="*/ 0 w 69"/>
                <a:gd name="T33" fmla="*/ 38 h 72"/>
                <a:gd name="T34" fmla="*/ 0 w 69"/>
                <a:gd name="T35" fmla="*/ 50 h 72"/>
                <a:gd name="T36" fmla="*/ 9 w 69"/>
                <a:gd name="T37" fmla="*/ 63 h 72"/>
                <a:gd name="T38" fmla="*/ 19 w 69"/>
                <a:gd name="T39" fmla="*/ 69 h 72"/>
                <a:gd name="T40" fmla="*/ 34 w 69"/>
                <a:gd name="T41" fmla="*/ 72 h 72"/>
                <a:gd name="T42" fmla="*/ 34 w 69"/>
                <a:gd name="T4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72">
                  <a:moveTo>
                    <a:pt x="34" y="72"/>
                  </a:moveTo>
                  <a:lnTo>
                    <a:pt x="34" y="72"/>
                  </a:lnTo>
                  <a:lnTo>
                    <a:pt x="47" y="69"/>
                  </a:lnTo>
                  <a:lnTo>
                    <a:pt x="60" y="63"/>
                  </a:lnTo>
                  <a:lnTo>
                    <a:pt x="66" y="50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6" y="22"/>
                  </a:lnTo>
                  <a:lnTo>
                    <a:pt x="60" y="9"/>
                  </a:lnTo>
                  <a:lnTo>
                    <a:pt x="47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19" y="3"/>
                  </a:lnTo>
                  <a:lnTo>
                    <a:pt x="9" y="9"/>
                  </a:lnTo>
                  <a:lnTo>
                    <a:pt x="0" y="2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9" y="63"/>
                  </a:lnTo>
                  <a:lnTo>
                    <a:pt x="19" y="69"/>
                  </a:lnTo>
                  <a:lnTo>
                    <a:pt x="34" y="72"/>
                  </a:lnTo>
                  <a:lnTo>
                    <a:pt x="34" y="72"/>
                  </a:lnTo>
                  <a:close/>
                </a:path>
              </a:pathLst>
            </a:custGeom>
            <a:solidFill>
              <a:srgbClr val="C6A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7" name="Freeform 17"/>
            <p:cNvSpPr>
              <a:spLocks/>
            </p:cNvSpPr>
            <p:nvPr/>
          </p:nvSpPr>
          <p:spPr bwMode="auto">
            <a:xfrm>
              <a:off x="4493" y="2281"/>
              <a:ext cx="66" cy="66"/>
            </a:xfrm>
            <a:custGeom>
              <a:avLst/>
              <a:gdLst>
                <a:gd name="T0" fmla="*/ 34 w 66"/>
                <a:gd name="T1" fmla="*/ 66 h 66"/>
                <a:gd name="T2" fmla="*/ 34 w 66"/>
                <a:gd name="T3" fmla="*/ 66 h 66"/>
                <a:gd name="T4" fmla="*/ 47 w 66"/>
                <a:gd name="T5" fmla="*/ 66 h 66"/>
                <a:gd name="T6" fmla="*/ 56 w 66"/>
                <a:gd name="T7" fmla="*/ 57 h 66"/>
                <a:gd name="T8" fmla="*/ 63 w 66"/>
                <a:gd name="T9" fmla="*/ 47 h 66"/>
                <a:gd name="T10" fmla="*/ 66 w 66"/>
                <a:gd name="T11" fmla="*/ 35 h 66"/>
                <a:gd name="T12" fmla="*/ 66 w 66"/>
                <a:gd name="T13" fmla="*/ 35 h 66"/>
                <a:gd name="T14" fmla="*/ 63 w 66"/>
                <a:gd name="T15" fmla="*/ 19 h 66"/>
                <a:gd name="T16" fmla="*/ 56 w 66"/>
                <a:gd name="T17" fmla="*/ 9 h 66"/>
                <a:gd name="T18" fmla="*/ 47 w 66"/>
                <a:gd name="T19" fmla="*/ 3 h 66"/>
                <a:gd name="T20" fmla="*/ 34 w 66"/>
                <a:gd name="T21" fmla="*/ 0 h 66"/>
                <a:gd name="T22" fmla="*/ 34 w 66"/>
                <a:gd name="T23" fmla="*/ 0 h 66"/>
                <a:gd name="T24" fmla="*/ 22 w 66"/>
                <a:gd name="T25" fmla="*/ 3 h 66"/>
                <a:gd name="T26" fmla="*/ 9 w 66"/>
                <a:gd name="T27" fmla="*/ 9 h 66"/>
                <a:gd name="T28" fmla="*/ 3 w 66"/>
                <a:gd name="T29" fmla="*/ 19 h 66"/>
                <a:gd name="T30" fmla="*/ 0 w 66"/>
                <a:gd name="T31" fmla="*/ 35 h 66"/>
                <a:gd name="T32" fmla="*/ 0 w 66"/>
                <a:gd name="T33" fmla="*/ 35 h 66"/>
                <a:gd name="T34" fmla="*/ 3 w 66"/>
                <a:gd name="T35" fmla="*/ 47 h 66"/>
                <a:gd name="T36" fmla="*/ 9 w 66"/>
                <a:gd name="T37" fmla="*/ 57 h 66"/>
                <a:gd name="T38" fmla="*/ 22 w 66"/>
                <a:gd name="T39" fmla="*/ 66 h 66"/>
                <a:gd name="T40" fmla="*/ 34 w 66"/>
                <a:gd name="T41" fmla="*/ 66 h 66"/>
                <a:gd name="T42" fmla="*/ 34 w 66"/>
                <a:gd name="T4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34" y="66"/>
                  </a:moveTo>
                  <a:lnTo>
                    <a:pt x="34" y="66"/>
                  </a:lnTo>
                  <a:lnTo>
                    <a:pt x="47" y="66"/>
                  </a:lnTo>
                  <a:lnTo>
                    <a:pt x="56" y="57"/>
                  </a:lnTo>
                  <a:lnTo>
                    <a:pt x="63" y="47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3" y="19"/>
                  </a:lnTo>
                  <a:lnTo>
                    <a:pt x="56" y="9"/>
                  </a:lnTo>
                  <a:lnTo>
                    <a:pt x="47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2" y="3"/>
                  </a:lnTo>
                  <a:lnTo>
                    <a:pt x="9" y="9"/>
                  </a:lnTo>
                  <a:lnTo>
                    <a:pt x="3" y="1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47"/>
                  </a:lnTo>
                  <a:lnTo>
                    <a:pt x="9" y="57"/>
                  </a:lnTo>
                  <a:lnTo>
                    <a:pt x="22" y="66"/>
                  </a:lnTo>
                  <a:lnTo>
                    <a:pt x="34" y="66"/>
                  </a:lnTo>
                  <a:lnTo>
                    <a:pt x="34" y="66"/>
                  </a:lnTo>
                  <a:close/>
                </a:path>
              </a:pathLst>
            </a:custGeom>
            <a:solidFill>
              <a:srgbClr val="C7A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8" name="Freeform 18"/>
            <p:cNvSpPr>
              <a:spLocks/>
            </p:cNvSpPr>
            <p:nvPr/>
          </p:nvSpPr>
          <p:spPr bwMode="auto">
            <a:xfrm>
              <a:off x="4496" y="2281"/>
              <a:ext cx="63" cy="66"/>
            </a:xfrm>
            <a:custGeom>
              <a:avLst/>
              <a:gdLst>
                <a:gd name="T0" fmla="*/ 31 w 63"/>
                <a:gd name="T1" fmla="*/ 66 h 66"/>
                <a:gd name="T2" fmla="*/ 31 w 63"/>
                <a:gd name="T3" fmla="*/ 66 h 66"/>
                <a:gd name="T4" fmla="*/ 44 w 63"/>
                <a:gd name="T5" fmla="*/ 63 h 66"/>
                <a:gd name="T6" fmla="*/ 53 w 63"/>
                <a:gd name="T7" fmla="*/ 57 h 66"/>
                <a:gd name="T8" fmla="*/ 60 w 63"/>
                <a:gd name="T9" fmla="*/ 47 h 66"/>
                <a:gd name="T10" fmla="*/ 63 w 63"/>
                <a:gd name="T11" fmla="*/ 35 h 66"/>
                <a:gd name="T12" fmla="*/ 63 w 63"/>
                <a:gd name="T13" fmla="*/ 35 h 66"/>
                <a:gd name="T14" fmla="*/ 60 w 63"/>
                <a:gd name="T15" fmla="*/ 22 h 66"/>
                <a:gd name="T16" fmla="*/ 53 w 63"/>
                <a:gd name="T17" fmla="*/ 9 h 66"/>
                <a:gd name="T18" fmla="*/ 44 w 63"/>
                <a:gd name="T19" fmla="*/ 3 h 66"/>
                <a:gd name="T20" fmla="*/ 31 w 63"/>
                <a:gd name="T21" fmla="*/ 0 h 66"/>
                <a:gd name="T22" fmla="*/ 31 w 63"/>
                <a:gd name="T23" fmla="*/ 0 h 66"/>
                <a:gd name="T24" fmla="*/ 19 w 63"/>
                <a:gd name="T25" fmla="*/ 3 h 66"/>
                <a:gd name="T26" fmla="*/ 9 w 63"/>
                <a:gd name="T27" fmla="*/ 9 h 66"/>
                <a:gd name="T28" fmla="*/ 3 w 63"/>
                <a:gd name="T29" fmla="*/ 22 h 66"/>
                <a:gd name="T30" fmla="*/ 0 w 63"/>
                <a:gd name="T31" fmla="*/ 35 h 66"/>
                <a:gd name="T32" fmla="*/ 0 w 63"/>
                <a:gd name="T33" fmla="*/ 35 h 66"/>
                <a:gd name="T34" fmla="*/ 3 w 63"/>
                <a:gd name="T35" fmla="*/ 47 h 66"/>
                <a:gd name="T36" fmla="*/ 9 w 63"/>
                <a:gd name="T37" fmla="*/ 57 h 66"/>
                <a:gd name="T38" fmla="*/ 19 w 63"/>
                <a:gd name="T39" fmla="*/ 63 h 66"/>
                <a:gd name="T40" fmla="*/ 31 w 63"/>
                <a:gd name="T41" fmla="*/ 66 h 66"/>
                <a:gd name="T42" fmla="*/ 31 w 63"/>
                <a:gd name="T4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6">
                  <a:moveTo>
                    <a:pt x="31" y="66"/>
                  </a:moveTo>
                  <a:lnTo>
                    <a:pt x="31" y="66"/>
                  </a:lnTo>
                  <a:lnTo>
                    <a:pt x="44" y="63"/>
                  </a:lnTo>
                  <a:lnTo>
                    <a:pt x="53" y="57"/>
                  </a:lnTo>
                  <a:lnTo>
                    <a:pt x="60" y="47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0" y="22"/>
                  </a:lnTo>
                  <a:lnTo>
                    <a:pt x="53" y="9"/>
                  </a:lnTo>
                  <a:lnTo>
                    <a:pt x="44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9" y="3"/>
                  </a:lnTo>
                  <a:lnTo>
                    <a:pt x="9" y="9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47"/>
                  </a:lnTo>
                  <a:lnTo>
                    <a:pt x="9" y="57"/>
                  </a:lnTo>
                  <a:lnTo>
                    <a:pt x="19" y="63"/>
                  </a:lnTo>
                  <a:lnTo>
                    <a:pt x="31" y="66"/>
                  </a:lnTo>
                  <a:lnTo>
                    <a:pt x="31" y="66"/>
                  </a:lnTo>
                  <a:close/>
                </a:path>
              </a:pathLst>
            </a:custGeom>
            <a:solidFill>
              <a:srgbClr val="C89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19" name="Freeform 19"/>
            <p:cNvSpPr>
              <a:spLocks/>
            </p:cNvSpPr>
            <p:nvPr/>
          </p:nvSpPr>
          <p:spPr bwMode="auto">
            <a:xfrm>
              <a:off x="4496" y="2284"/>
              <a:ext cx="60" cy="60"/>
            </a:xfrm>
            <a:custGeom>
              <a:avLst/>
              <a:gdLst>
                <a:gd name="T0" fmla="*/ 31 w 60"/>
                <a:gd name="T1" fmla="*/ 60 h 60"/>
                <a:gd name="T2" fmla="*/ 31 w 60"/>
                <a:gd name="T3" fmla="*/ 60 h 60"/>
                <a:gd name="T4" fmla="*/ 41 w 60"/>
                <a:gd name="T5" fmla="*/ 57 h 60"/>
                <a:gd name="T6" fmla="*/ 50 w 60"/>
                <a:gd name="T7" fmla="*/ 50 h 60"/>
                <a:gd name="T8" fmla="*/ 57 w 60"/>
                <a:gd name="T9" fmla="*/ 41 h 60"/>
                <a:gd name="T10" fmla="*/ 60 w 60"/>
                <a:gd name="T11" fmla="*/ 32 h 60"/>
                <a:gd name="T12" fmla="*/ 60 w 60"/>
                <a:gd name="T13" fmla="*/ 32 h 60"/>
                <a:gd name="T14" fmla="*/ 57 w 60"/>
                <a:gd name="T15" fmla="*/ 19 h 60"/>
                <a:gd name="T16" fmla="*/ 50 w 60"/>
                <a:gd name="T17" fmla="*/ 10 h 60"/>
                <a:gd name="T18" fmla="*/ 41 w 60"/>
                <a:gd name="T19" fmla="*/ 3 h 60"/>
                <a:gd name="T20" fmla="*/ 31 w 60"/>
                <a:gd name="T21" fmla="*/ 0 h 60"/>
                <a:gd name="T22" fmla="*/ 31 w 60"/>
                <a:gd name="T23" fmla="*/ 0 h 60"/>
                <a:gd name="T24" fmla="*/ 19 w 60"/>
                <a:gd name="T25" fmla="*/ 3 h 60"/>
                <a:gd name="T26" fmla="*/ 9 w 60"/>
                <a:gd name="T27" fmla="*/ 10 h 60"/>
                <a:gd name="T28" fmla="*/ 3 w 60"/>
                <a:gd name="T29" fmla="*/ 19 h 60"/>
                <a:gd name="T30" fmla="*/ 0 w 60"/>
                <a:gd name="T31" fmla="*/ 32 h 60"/>
                <a:gd name="T32" fmla="*/ 0 w 60"/>
                <a:gd name="T33" fmla="*/ 32 h 60"/>
                <a:gd name="T34" fmla="*/ 3 w 60"/>
                <a:gd name="T35" fmla="*/ 41 h 60"/>
                <a:gd name="T36" fmla="*/ 9 w 60"/>
                <a:gd name="T37" fmla="*/ 50 h 60"/>
                <a:gd name="T38" fmla="*/ 19 w 60"/>
                <a:gd name="T39" fmla="*/ 57 h 60"/>
                <a:gd name="T40" fmla="*/ 31 w 60"/>
                <a:gd name="T41" fmla="*/ 60 h 60"/>
                <a:gd name="T42" fmla="*/ 31 w 60"/>
                <a:gd name="T4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" h="60">
                  <a:moveTo>
                    <a:pt x="31" y="60"/>
                  </a:moveTo>
                  <a:lnTo>
                    <a:pt x="31" y="60"/>
                  </a:lnTo>
                  <a:lnTo>
                    <a:pt x="41" y="57"/>
                  </a:lnTo>
                  <a:lnTo>
                    <a:pt x="50" y="50"/>
                  </a:lnTo>
                  <a:lnTo>
                    <a:pt x="57" y="41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7" y="19"/>
                  </a:lnTo>
                  <a:lnTo>
                    <a:pt x="50" y="10"/>
                  </a:lnTo>
                  <a:lnTo>
                    <a:pt x="41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3" y="1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41"/>
                  </a:lnTo>
                  <a:lnTo>
                    <a:pt x="9" y="50"/>
                  </a:lnTo>
                  <a:lnTo>
                    <a:pt x="19" y="57"/>
                  </a:lnTo>
                  <a:lnTo>
                    <a:pt x="31" y="60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99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0" name="Freeform 20"/>
            <p:cNvSpPr>
              <a:spLocks/>
            </p:cNvSpPr>
            <p:nvPr/>
          </p:nvSpPr>
          <p:spPr bwMode="auto">
            <a:xfrm>
              <a:off x="4499" y="2287"/>
              <a:ext cx="54" cy="57"/>
            </a:xfrm>
            <a:custGeom>
              <a:avLst/>
              <a:gdLst>
                <a:gd name="T0" fmla="*/ 28 w 54"/>
                <a:gd name="T1" fmla="*/ 57 h 57"/>
                <a:gd name="T2" fmla="*/ 28 w 54"/>
                <a:gd name="T3" fmla="*/ 57 h 57"/>
                <a:gd name="T4" fmla="*/ 38 w 54"/>
                <a:gd name="T5" fmla="*/ 54 h 57"/>
                <a:gd name="T6" fmla="*/ 47 w 54"/>
                <a:gd name="T7" fmla="*/ 47 h 57"/>
                <a:gd name="T8" fmla="*/ 54 w 54"/>
                <a:gd name="T9" fmla="*/ 38 h 57"/>
                <a:gd name="T10" fmla="*/ 54 w 54"/>
                <a:gd name="T11" fmla="*/ 29 h 57"/>
                <a:gd name="T12" fmla="*/ 54 w 54"/>
                <a:gd name="T13" fmla="*/ 29 h 57"/>
                <a:gd name="T14" fmla="*/ 54 w 54"/>
                <a:gd name="T15" fmla="*/ 16 h 57"/>
                <a:gd name="T16" fmla="*/ 47 w 54"/>
                <a:gd name="T17" fmla="*/ 7 h 57"/>
                <a:gd name="T18" fmla="*/ 38 w 54"/>
                <a:gd name="T19" fmla="*/ 0 h 57"/>
                <a:gd name="T20" fmla="*/ 28 w 54"/>
                <a:gd name="T21" fmla="*/ 0 h 57"/>
                <a:gd name="T22" fmla="*/ 28 w 54"/>
                <a:gd name="T23" fmla="*/ 0 h 57"/>
                <a:gd name="T24" fmla="*/ 16 w 54"/>
                <a:gd name="T25" fmla="*/ 0 h 57"/>
                <a:gd name="T26" fmla="*/ 10 w 54"/>
                <a:gd name="T27" fmla="*/ 7 h 57"/>
                <a:gd name="T28" fmla="*/ 3 w 54"/>
                <a:gd name="T29" fmla="*/ 16 h 57"/>
                <a:gd name="T30" fmla="*/ 0 w 54"/>
                <a:gd name="T31" fmla="*/ 29 h 57"/>
                <a:gd name="T32" fmla="*/ 0 w 54"/>
                <a:gd name="T33" fmla="*/ 29 h 57"/>
                <a:gd name="T34" fmla="*/ 3 w 54"/>
                <a:gd name="T35" fmla="*/ 38 h 57"/>
                <a:gd name="T36" fmla="*/ 10 w 54"/>
                <a:gd name="T37" fmla="*/ 47 h 57"/>
                <a:gd name="T38" fmla="*/ 16 w 54"/>
                <a:gd name="T39" fmla="*/ 54 h 57"/>
                <a:gd name="T40" fmla="*/ 28 w 54"/>
                <a:gd name="T41" fmla="*/ 57 h 57"/>
                <a:gd name="T42" fmla="*/ 28 w 54"/>
                <a:gd name="T4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57">
                  <a:moveTo>
                    <a:pt x="28" y="57"/>
                  </a:moveTo>
                  <a:lnTo>
                    <a:pt x="28" y="57"/>
                  </a:lnTo>
                  <a:lnTo>
                    <a:pt x="38" y="54"/>
                  </a:lnTo>
                  <a:lnTo>
                    <a:pt x="47" y="47"/>
                  </a:lnTo>
                  <a:lnTo>
                    <a:pt x="54" y="38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16"/>
                  </a:lnTo>
                  <a:lnTo>
                    <a:pt x="47" y="7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10" y="7"/>
                  </a:lnTo>
                  <a:lnTo>
                    <a:pt x="3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38"/>
                  </a:lnTo>
                  <a:lnTo>
                    <a:pt x="10" y="47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28" y="57"/>
                  </a:lnTo>
                  <a:close/>
                </a:path>
              </a:pathLst>
            </a:custGeom>
            <a:solidFill>
              <a:srgbClr val="CA9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1" name="Freeform 21"/>
            <p:cNvSpPr>
              <a:spLocks/>
            </p:cNvSpPr>
            <p:nvPr/>
          </p:nvSpPr>
          <p:spPr bwMode="auto">
            <a:xfrm>
              <a:off x="4502" y="2287"/>
              <a:ext cx="51" cy="54"/>
            </a:xfrm>
            <a:custGeom>
              <a:avLst/>
              <a:gdLst>
                <a:gd name="T0" fmla="*/ 25 w 51"/>
                <a:gd name="T1" fmla="*/ 54 h 54"/>
                <a:gd name="T2" fmla="*/ 25 w 51"/>
                <a:gd name="T3" fmla="*/ 54 h 54"/>
                <a:gd name="T4" fmla="*/ 35 w 51"/>
                <a:gd name="T5" fmla="*/ 51 h 54"/>
                <a:gd name="T6" fmla="*/ 41 w 51"/>
                <a:gd name="T7" fmla="*/ 44 h 54"/>
                <a:gd name="T8" fmla="*/ 47 w 51"/>
                <a:gd name="T9" fmla="*/ 38 h 54"/>
                <a:gd name="T10" fmla="*/ 51 w 51"/>
                <a:gd name="T11" fmla="*/ 29 h 54"/>
                <a:gd name="T12" fmla="*/ 51 w 51"/>
                <a:gd name="T13" fmla="*/ 29 h 54"/>
                <a:gd name="T14" fmla="*/ 47 w 51"/>
                <a:gd name="T15" fmla="*/ 16 h 54"/>
                <a:gd name="T16" fmla="*/ 41 w 51"/>
                <a:gd name="T17" fmla="*/ 10 h 54"/>
                <a:gd name="T18" fmla="*/ 35 w 51"/>
                <a:gd name="T19" fmla="*/ 3 h 54"/>
                <a:gd name="T20" fmla="*/ 25 w 51"/>
                <a:gd name="T21" fmla="*/ 0 h 54"/>
                <a:gd name="T22" fmla="*/ 25 w 51"/>
                <a:gd name="T23" fmla="*/ 0 h 54"/>
                <a:gd name="T24" fmla="*/ 16 w 51"/>
                <a:gd name="T25" fmla="*/ 3 h 54"/>
                <a:gd name="T26" fmla="*/ 7 w 51"/>
                <a:gd name="T27" fmla="*/ 10 h 54"/>
                <a:gd name="T28" fmla="*/ 0 w 51"/>
                <a:gd name="T29" fmla="*/ 16 h 54"/>
                <a:gd name="T30" fmla="*/ 0 w 51"/>
                <a:gd name="T31" fmla="*/ 29 h 54"/>
                <a:gd name="T32" fmla="*/ 0 w 51"/>
                <a:gd name="T33" fmla="*/ 29 h 54"/>
                <a:gd name="T34" fmla="*/ 0 w 51"/>
                <a:gd name="T35" fmla="*/ 38 h 54"/>
                <a:gd name="T36" fmla="*/ 7 w 51"/>
                <a:gd name="T37" fmla="*/ 44 h 54"/>
                <a:gd name="T38" fmla="*/ 16 w 51"/>
                <a:gd name="T39" fmla="*/ 51 h 54"/>
                <a:gd name="T40" fmla="*/ 25 w 51"/>
                <a:gd name="T41" fmla="*/ 54 h 54"/>
                <a:gd name="T42" fmla="*/ 25 w 51"/>
                <a:gd name="T4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54">
                  <a:moveTo>
                    <a:pt x="25" y="54"/>
                  </a:moveTo>
                  <a:lnTo>
                    <a:pt x="25" y="54"/>
                  </a:lnTo>
                  <a:lnTo>
                    <a:pt x="35" y="51"/>
                  </a:lnTo>
                  <a:lnTo>
                    <a:pt x="41" y="44"/>
                  </a:lnTo>
                  <a:lnTo>
                    <a:pt x="47" y="38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7" y="16"/>
                  </a:lnTo>
                  <a:lnTo>
                    <a:pt x="41" y="10"/>
                  </a:lnTo>
                  <a:lnTo>
                    <a:pt x="35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6" y="3"/>
                  </a:lnTo>
                  <a:lnTo>
                    <a:pt x="7" y="10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8"/>
                  </a:lnTo>
                  <a:lnTo>
                    <a:pt x="7" y="44"/>
                  </a:lnTo>
                  <a:lnTo>
                    <a:pt x="16" y="51"/>
                  </a:lnTo>
                  <a:lnTo>
                    <a:pt x="25" y="54"/>
                  </a:lnTo>
                  <a:lnTo>
                    <a:pt x="25" y="54"/>
                  </a:lnTo>
                  <a:close/>
                </a:path>
              </a:pathLst>
            </a:custGeom>
            <a:solidFill>
              <a:srgbClr val="CB9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2" name="Freeform 22"/>
            <p:cNvSpPr>
              <a:spLocks/>
            </p:cNvSpPr>
            <p:nvPr/>
          </p:nvSpPr>
          <p:spPr bwMode="auto">
            <a:xfrm>
              <a:off x="4502" y="2290"/>
              <a:ext cx="47" cy="48"/>
            </a:xfrm>
            <a:custGeom>
              <a:avLst/>
              <a:gdLst>
                <a:gd name="T0" fmla="*/ 25 w 47"/>
                <a:gd name="T1" fmla="*/ 48 h 48"/>
                <a:gd name="T2" fmla="*/ 25 w 47"/>
                <a:gd name="T3" fmla="*/ 48 h 48"/>
                <a:gd name="T4" fmla="*/ 35 w 47"/>
                <a:gd name="T5" fmla="*/ 48 h 48"/>
                <a:gd name="T6" fmla="*/ 41 w 47"/>
                <a:gd name="T7" fmla="*/ 41 h 48"/>
                <a:gd name="T8" fmla="*/ 47 w 47"/>
                <a:gd name="T9" fmla="*/ 35 h 48"/>
                <a:gd name="T10" fmla="*/ 47 w 47"/>
                <a:gd name="T11" fmla="*/ 26 h 48"/>
                <a:gd name="T12" fmla="*/ 47 w 47"/>
                <a:gd name="T13" fmla="*/ 26 h 48"/>
                <a:gd name="T14" fmla="*/ 47 w 47"/>
                <a:gd name="T15" fmla="*/ 16 h 48"/>
                <a:gd name="T16" fmla="*/ 41 w 47"/>
                <a:gd name="T17" fmla="*/ 7 h 48"/>
                <a:gd name="T18" fmla="*/ 35 w 47"/>
                <a:gd name="T19" fmla="*/ 0 h 48"/>
                <a:gd name="T20" fmla="*/ 25 w 47"/>
                <a:gd name="T21" fmla="*/ 0 h 48"/>
                <a:gd name="T22" fmla="*/ 25 w 47"/>
                <a:gd name="T23" fmla="*/ 0 h 48"/>
                <a:gd name="T24" fmla="*/ 16 w 47"/>
                <a:gd name="T25" fmla="*/ 0 h 48"/>
                <a:gd name="T26" fmla="*/ 7 w 47"/>
                <a:gd name="T27" fmla="*/ 7 h 48"/>
                <a:gd name="T28" fmla="*/ 3 w 47"/>
                <a:gd name="T29" fmla="*/ 16 h 48"/>
                <a:gd name="T30" fmla="*/ 0 w 47"/>
                <a:gd name="T31" fmla="*/ 26 h 48"/>
                <a:gd name="T32" fmla="*/ 0 w 47"/>
                <a:gd name="T33" fmla="*/ 26 h 48"/>
                <a:gd name="T34" fmla="*/ 3 w 47"/>
                <a:gd name="T35" fmla="*/ 35 h 48"/>
                <a:gd name="T36" fmla="*/ 7 w 47"/>
                <a:gd name="T37" fmla="*/ 41 h 48"/>
                <a:gd name="T38" fmla="*/ 16 w 47"/>
                <a:gd name="T39" fmla="*/ 48 h 48"/>
                <a:gd name="T40" fmla="*/ 25 w 47"/>
                <a:gd name="T41" fmla="*/ 48 h 48"/>
                <a:gd name="T42" fmla="*/ 25 w 47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48">
                  <a:moveTo>
                    <a:pt x="25" y="48"/>
                  </a:moveTo>
                  <a:lnTo>
                    <a:pt x="25" y="48"/>
                  </a:lnTo>
                  <a:lnTo>
                    <a:pt x="35" y="48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16"/>
                  </a:lnTo>
                  <a:lnTo>
                    <a:pt x="41" y="7"/>
                  </a:lnTo>
                  <a:lnTo>
                    <a:pt x="3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7" y="7"/>
                  </a:lnTo>
                  <a:lnTo>
                    <a:pt x="3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35"/>
                  </a:lnTo>
                  <a:lnTo>
                    <a:pt x="7" y="41"/>
                  </a:lnTo>
                  <a:lnTo>
                    <a:pt x="16" y="48"/>
                  </a:lnTo>
                  <a:lnTo>
                    <a:pt x="25" y="48"/>
                  </a:lnTo>
                  <a:lnTo>
                    <a:pt x="25" y="48"/>
                  </a:lnTo>
                  <a:close/>
                </a:path>
              </a:pathLst>
            </a:custGeom>
            <a:solidFill>
              <a:srgbClr val="CB9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3" name="Freeform 23"/>
            <p:cNvSpPr>
              <a:spLocks/>
            </p:cNvSpPr>
            <p:nvPr/>
          </p:nvSpPr>
          <p:spPr bwMode="auto">
            <a:xfrm>
              <a:off x="4505" y="2290"/>
              <a:ext cx="44" cy="48"/>
            </a:xfrm>
            <a:custGeom>
              <a:avLst/>
              <a:gdLst>
                <a:gd name="T0" fmla="*/ 22 w 44"/>
                <a:gd name="T1" fmla="*/ 48 h 48"/>
                <a:gd name="T2" fmla="*/ 22 w 44"/>
                <a:gd name="T3" fmla="*/ 48 h 48"/>
                <a:gd name="T4" fmla="*/ 29 w 44"/>
                <a:gd name="T5" fmla="*/ 44 h 48"/>
                <a:gd name="T6" fmla="*/ 38 w 44"/>
                <a:gd name="T7" fmla="*/ 41 h 48"/>
                <a:gd name="T8" fmla="*/ 41 w 44"/>
                <a:gd name="T9" fmla="*/ 32 h 48"/>
                <a:gd name="T10" fmla="*/ 44 w 44"/>
                <a:gd name="T11" fmla="*/ 26 h 48"/>
                <a:gd name="T12" fmla="*/ 44 w 44"/>
                <a:gd name="T13" fmla="*/ 26 h 48"/>
                <a:gd name="T14" fmla="*/ 41 w 44"/>
                <a:gd name="T15" fmla="*/ 16 h 48"/>
                <a:gd name="T16" fmla="*/ 38 w 44"/>
                <a:gd name="T17" fmla="*/ 10 h 48"/>
                <a:gd name="T18" fmla="*/ 29 w 44"/>
                <a:gd name="T19" fmla="*/ 4 h 48"/>
                <a:gd name="T20" fmla="*/ 22 w 44"/>
                <a:gd name="T21" fmla="*/ 0 h 48"/>
                <a:gd name="T22" fmla="*/ 22 w 44"/>
                <a:gd name="T23" fmla="*/ 0 h 48"/>
                <a:gd name="T24" fmla="*/ 13 w 44"/>
                <a:gd name="T25" fmla="*/ 4 h 48"/>
                <a:gd name="T26" fmla="*/ 7 w 44"/>
                <a:gd name="T27" fmla="*/ 10 h 48"/>
                <a:gd name="T28" fmla="*/ 0 w 44"/>
                <a:gd name="T29" fmla="*/ 16 h 48"/>
                <a:gd name="T30" fmla="*/ 0 w 44"/>
                <a:gd name="T31" fmla="*/ 26 h 48"/>
                <a:gd name="T32" fmla="*/ 0 w 44"/>
                <a:gd name="T33" fmla="*/ 26 h 48"/>
                <a:gd name="T34" fmla="*/ 0 w 44"/>
                <a:gd name="T35" fmla="*/ 32 h 48"/>
                <a:gd name="T36" fmla="*/ 7 w 44"/>
                <a:gd name="T37" fmla="*/ 41 h 48"/>
                <a:gd name="T38" fmla="*/ 13 w 44"/>
                <a:gd name="T39" fmla="*/ 44 h 48"/>
                <a:gd name="T40" fmla="*/ 22 w 44"/>
                <a:gd name="T41" fmla="*/ 48 h 48"/>
                <a:gd name="T42" fmla="*/ 22 w 44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48">
                  <a:moveTo>
                    <a:pt x="22" y="48"/>
                  </a:moveTo>
                  <a:lnTo>
                    <a:pt x="22" y="48"/>
                  </a:lnTo>
                  <a:lnTo>
                    <a:pt x="29" y="44"/>
                  </a:lnTo>
                  <a:lnTo>
                    <a:pt x="38" y="41"/>
                  </a:lnTo>
                  <a:lnTo>
                    <a:pt x="41" y="32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1" y="16"/>
                  </a:lnTo>
                  <a:lnTo>
                    <a:pt x="38" y="10"/>
                  </a:lnTo>
                  <a:lnTo>
                    <a:pt x="29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4"/>
                  </a:lnTo>
                  <a:lnTo>
                    <a:pt x="7" y="10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7" y="41"/>
                  </a:lnTo>
                  <a:lnTo>
                    <a:pt x="13" y="44"/>
                  </a:lnTo>
                  <a:lnTo>
                    <a:pt x="22" y="48"/>
                  </a:lnTo>
                  <a:lnTo>
                    <a:pt x="22" y="48"/>
                  </a:lnTo>
                  <a:close/>
                </a:path>
              </a:pathLst>
            </a:custGeom>
            <a:solidFill>
              <a:srgbClr val="CC96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4" name="Freeform 24"/>
            <p:cNvSpPr>
              <a:spLocks/>
            </p:cNvSpPr>
            <p:nvPr/>
          </p:nvSpPr>
          <p:spPr bwMode="auto">
            <a:xfrm>
              <a:off x="4115" y="2290"/>
              <a:ext cx="324" cy="236"/>
            </a:xfrm>
            <a:custGeom>
              <a:avLst/>
              <a:gdLst>
                <a:gd name="T0" fmla="*/ 0 w 324"/>
                <a:gd name="T1" fmla="*/ 38 h 236"/>
                <a:gd name="T2" fmla="*/ 60 w 324"/>
                <a:gd name="T3" fmla="*/ 164 h 236"/>
                <a:gd name="T4" fmla="*/ 57 w 324"/>
                <a:gd name="T5" fmla="*/ 186 h 236"/>
                <a:gd name="T6" fmla="*/ 35 w 324"/>
                <a:gd name="T7" fmla="*/ 211 h 236"/>
                <a:gd name="T8" fmla="*/ 51 w 324"/>
                <a:gd name="T9" fmla="*/ 236 h 236"/>
                <a:gd name="T10" fmla="*/ 155 w 324"/>
                <a:gd name="T11" fmla="*/ 227 h 236"/>
                <a:gd name="T12" fmla="*/ 183 w 324"/>
                <a:gd name="T13" fmla="*/ 236 h 236"/>
                <a:gd name="T14" fmla="*/ 208 w 324"/>
                <a:gd name="T15" fmla="*/ 208 h 236"/>
                <a:gd name="T16" fmla="*/ 221 w 324"/>
                <a:gd name="T17" fmla="*/ 195 h 236"/>
                <a:gd name="T18" fmla="*/ 290 w 324"/>
                <a:gd name="T19" fmla="*/ 173 h 236"/>
                <a:gd name="T20" fmla="*/ 324 w 324"/>
                <a:gd name="T21" fmla="*/ 142 h 236"/>
                <a:gd name="T22" fmla="*/ 271 w 324"/>
                <a:gd name="T23" fmla="*/ 110 h 236"/>
                <a:gd name="T24" fmla="*/ 239 w 324"/>
                <a:gd name="T25" fmla="*/ 114 h 236"/>
                <a:gd name="T26" fmla="*/ 155 w 324"/>
                <a:gd name="T27" fmla="*/ 142 h 236"/>
                <a:gd name="T28" fmla="*/ 98 w 324"/>
                <a:gd name="T29" fmla="*/ 0 h 236"/>
                <a:gd name="T30" fmla="*/ 60 w 324"/>
                <a:gd name="T31" fmla="*/ 19 h 236"/>
                <a:gd name="T32" fmla="*/ 0 w 324"/>
                <a:gd name="T33" fmla="*/ 3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236">
                  <a:moveTo>
                    <a:pt x="0" y="38"/>
                  </a:moveTo>
                  <a:lnTo>
                    <a:pt x="60" y="164"/>
                  </a:lnTo>
                  <a:lnTo>
                    <a:pt x="57" y="186"/>
                  </a:lnTo>
                  <a:lnTo>
                    <a:pt x="35" y="211"/>
                  </a:lnTo>
                  <a:lnTo>
                    <a:pt x="51" y="236"/>
                  </a:lnTo>
                  <a:lnTo>
                    <a:pt x="155" y="227"/>
                  </a:lnTo>
                  <a:lnTo>
                    <a:pt x="183" y="236"/>
                  </a:lnTo>
                  <a:lnTo>
                    <a:pt x="208" y="208"/>
                  </a:lnTo>
                  <a:lnTo>
                    <a:pt x="221" y="195"/>
                  </a:lnTo>
                  <a:lnTo>
                    <a:pt x="290" y="173"/>
                  </a:lnTo>
                  <a:lnTo>
                    <a:pt x="324" y="142"/>
                  </a:lnTo>
                  <a:lnTo>
                    <a:pt x="271" y="110"/>
                  </a:lnTo>
                  <a:lnTo>
                    <a:pt x="239" y="114"/>
                  </a:lnTo>
                  <a:lnTo>
                    <a:pt x="155" y="142"/>
                  </a:lnTo>
                  <a:lnTo>
                    <a:pt x="98" y="0"/>
                  </a:lnTo>
                  <a:lnTo>
                    <a:pt x="60" y="1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89C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5" name="Freeform 25"/>
            <p:cNvSpPr>
              <a:spLocks/>
            </p:cNvSpPr>
            <p:nvPr/>
          </p:nvSpPr>
          <p:spPr bwMode="auto">
            <a:xfrm>
              <a:off x="4100" y="2246"/>
              <a:ext cx="103" cy="76"/>
            </a:xfrm>
            <a:custGeom>
              <a:avLst/>
              <a:gdLst>
                <a:gd name="T0" fmla="*/ 0 w 103"/>
                <a:gd name="T1" fmla="*/ 19 h 76"/>
                <a:gd name="T2" fmla="*/ 28 w 103"/>
                <a:gd name="T3" fmla="*/ 76 h 76"/>
                <a:gd name="T4" fmla="*/ 75 w 103"/>
                <a:gd name="T5" fmla="*/ 63 h 76"/>
                <a:gd name="T6" fmla="*/ 103 w 103"/>
                <a:gd name="T7" fmla="*/ 48 h 76"/>
                <a:gd name="T8" fmla="*/ 85 w 103"/>
                <a:gd name="T9" fmla="*/ 0 h 76"/>
                <a:gd name="T10" fmla="*/ 50 w 103"/>
                <a:gd name="T11" fmla="*/ 16 h 76"/>
                <a:gd name="T12" fmla="*/ 15 w 103"/>
                <a:gd name="T13" fmla="*/ 19 h 76"/>
                <a:gd name="T14" fmla="*/ 0 w 103"/>
                <a:gd name="T15" fmla="*/ 1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76">
                  <a:moveTo>
                    <a:pt x="0" y="19"/>
                  </a:moveTo>
                  <a:lnTo>
                    <a:pt x="28" y="76"/>
                  </a:lnTo>
                  <a:lnTo>
                    <a:pt x="75" y="63"/>
                  </a:lnTo>
                  <a:lnTo>
                    <a:pt x="103" y="48"/>
                  </a:lnTo>
                  <a:lnTo>
                    <a:pt x="85" y="0"/>
                  </a:lnTo>
                  <a:lnTo>
                    <a:pt x="50" y="16"/>
                  </a:lnTo>
                  <a:lnTo>
                    <a:pt x="15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A5A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6" name="Freeform 26"/>
            <p:cNvSpPr>
              <a:spLocks/>
            </p:cNvSpPr>
            <p:nvPr/>
          </p:nvSpPr>
          <p:spPr bwMode="auto">
            <a:xfrm>
              <a:off x="3612" y="2693"/>
              <a:ext cx="258" cy="308"/>
            </a:xfrm>
            <a:custGeom>
              <a:avLst/>
              <a:gdLst>
                <a:gd name="T0" fmla="*/ 85 w 258"/>
                <a:gd name="T1" fmla="*/ 176 h 308"/>
                <a:gd name="T2" fmla="*/ 85 w 258"/>
                <a:gd name="T3" fmla="*/ 176 h 308"/>
                <a:gd name="T4" fmla="*/ 158 w 258"/>
                <a:gd name="T5" fmla="*/ 107 h 308"/>
                <a:gd name="T6" fmla="*/ 258 w 258"/>
                <a:gd name="T7" fmla="*/ 0 h 308"/>
                <a:gd name="T8" fmla="*/ 258 w 258"/>
                <a:gd name="T9" fmla="*/ 0 h 308"/>
                <a:gd name="T10" fmla="*/ 249 w 258"/>
                <a:gd name="T11" fmla="*/ 16 h 308"/>
                <a:gd name="T12" fmla="*/ 239 w 258"/>
                <a:gd name="T13" fmla="*/ 28 h 308"/>
                <a:gd name="T14" fmla="*/ 239 w 258"/>
                <a:gd name="T15" fmla="*/ 28 h 308"/>
                <a:gd name="T16" fmla="*/ 220 w 258"/>
                <a:gd name="T17" fmla="*/ 53 h 308"/>
                <a:gd name="T18" fmla="*/ 192 w 258"/>
                <a:gd name="T19" fmla="*/ 85 h 308"/>
                <a:gd name="T20" fmla="*/ 117 w 258"/>
                <a:gd name="T21" fmla="*/ 170 h 308"/>
                <a:gd name="T22" fmla="*/ 44 w 258"/>
                <a:gd name="T23" fmla="*/ 252 h 308"/>
                <a:gd name="T24" fmla="*/ 16 w 258"/>
                <a:gd name="T25" fmla="*/ 286 h 308"/>
                <a:gd name="T26" fmla="*/ 0 w 258"/>
                <a:gd name="T27" fmla="*/ 308 h 308"/>
                <a:gd name="T28" fmla="*/ 35 w 258"/>
                <a:gd name="T29" fmla="*/ 245 h 308"/>
                <a:gd name="T30" fmla="*/ 35 w 258"/>
                <a:gd name="T31" fmla="*/ 245 h 308"/>
                <a:gd name="T32" fmla="*/ 44 w 258"/>
                <a:gd name="T33" fmla="*/ 230 h 308"/>
                <a:gd name="T34" fmla="*/ 57 w 258"/>
                <a:gd name="T35" fmla="*/ 211 h 308"/>
                <a:gd name="T36" fmla="*/ 85 w 258"/>
                <a:gd name="T37" fmla="*/ 176 h 308"/>
                <a:gd name="T38" fmla="*/ 85 w 258"/>
                <a:gd name="T39" fmla="*/ 17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8" h="308">
                  <a:moveTo>
                    <a:pt x="85" y="176"/>
                  </a:moveTo>
                  <a:lnTo>
                    <a:pt x="85" y="176"/>
                  </a:lnTo>
                  <a:lnTo>
                    <a:pt x="158" y="107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49" y="16"/>
                  </a:lnTo>
                  <a:lnTo>
                    <a:pt x="239" y="28"/>
                  </a:lnTo>
                  <a:lnTo>
                    <a:pt x="239" y="28"/>
                  </a:lnTo>
                  <a:lnTo>
                    <a:pt x="220" y="53"/>
                  </a:lnTo>
                  <a:lnTo>
                    <a:pt x="192" y="85"/>
                  </a:lnTo>
                  <a:lnTo>
                    <a:pt x="117" y="170"/>
                  </a:lnTo>
                  <a:lnTo>
                    <a:pt x="44" y="252"/>
                  </a:lnTo>
                  <a:lnTo>
                    <a:pt x="16" y="286"/>
                  </a:lnTo>
                  <a:lnTo>
                    <a:pt x="0" y="308"/>
                  </a:lnTo>
                  <a:lnTo>
                    <a:pt x="35" y="245"/>
                  </a:lnTo>
                  <a:lnTo>
                    <a:pt x="35" y="245"/>
                  </a:lnTo>
                  <a:lnTo>
                    <a:pt x="44" y="230"/>
                  </a:lnTo>
                  <a:lnTo>
                    <a:pt x="57" y="211"/>
                  </a:lnTo>
                  <a:lnTo>
                    <a:pt x="85" y="176"/>
                  </a:lnTo>
                  <a:lnTo>
                    <a:pt x="85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7" name="Freeform 27"/>
            <p:cNvSpPr>
              <a:spLocks/>
            </p:cNvSpPr>
            <p:nvPr/>
          </p:nvSpPr>
          <p:spPr bwMode="auto">
            <a:xfrm>
              <a:off x="3804" y="2731"/>
              <a:ext cx="208" cy="456"/>
            </a:xfrm>
            <a:custGeom>
              <a:avLst/>
              <a:gdLst>
                <a:gd name="T0" fmla="*/ 167 w 208"/>
                <a:gd name="T1" fmla="*/ 97 h 456"/>
                <a:gd name="T2" fmla="*/ 167 w 208"/>
                <a:gd name="T3" fmla="*/ 97 h 456"/>
                <a:gd name="T4" fmla="*/ 182 w 208"/>
                <a:gd name="T5" fmla="*/ 50 h 456"/>
                <a:gd name="T6" fmla="*/ 192 w 208"/>
                <a:gd name="T7" fmla="*/ 25 h 456"/>
                <a:gd name="T8" fmla="*/ 205 w 208"/>
                <a:gd name="T9" fmla="*/ 0 h 456"/>
                <a:gd name="T10" fmla="*/ 208 w 208"/>
                <a:gd name="T11" fmla="*/ 0 h 456"/>
                <a:gd name="T12" fmla="*/ 208 w 208"/>
                <a:gd name="T13" fmla="*/ 0 h 456"/>
                <a:gd name="T14" fmla="*/ 186 w 208"/>
                <a:gd name="T15" fmla="*/ 63 h 456"/>
                <a:gd name="T16" fmla="*/ 167 w 208"/>
                <a:gd name="T17" fmla="*/ 125 h 456"/>
                <a:gd name="T18" fmla="*/ 157 w 208"/>
                <a:gd name="T19" fmla="*/ 157 h 456"/>
                <a:gd name="T20" fmla="*/ 145 w 208"/>
                <a:gd name="T21" fmla="*/ 188 h 456"/>
                <a:gd name="T22" fmla="*/ 132 w 208"/>
                <a:gd name="T23" fmla="*/ 217 h 456"/>
                <a:gd name="T24" fmla="*/ 113 w 208"/>
                <a:gd name="T25" fmla="*/ 248 h 456"/>
                <a:gd name="T26" fmla="*/ 113 w 208"/>
                <a:gd name="T27" fmla="*/ 248 h 456"/>
                <a:gd name="T28" fmla="*/ 60 w 208"/>
                <a:gd name="T29" fmla="*/ 346 h 456"/>
                <a:gd name="T30" fmla="*/ 0 w 208"/>
                <a:gd name="T31" fmla="*/ 456 h 456"/>
                <a:gd name="T32" fmla="*/ 76 w 208"/>
                <a:gd name="T33" fmla="*/ 292 h 456"/>
                <a:gd name="T34" fmla="*/ 76 w 208"/>
                <a:gd name="T35" fmla="*/ 292 h 456"/>
                <a:gd name="T36" fmla="*/ 126 w 208"/>
                <a:gd name="T37" fmla="*/ 195 h 456"/>
                <a:gd name="T38" fmla="*/ 148 w 208"/>
                <a:gd name="T39" fmla="*/ 151 h 456"/>
                <a:gd name="T40" fmla="*/ 167 w 208"/>
                <a:gd name="T41" fmla="*/ 97 h 456"/>
                <a:gd name="T42" fmla="*/ 167 w 208"/>
                <a:gd name="T43" fmla="*/ 9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8" h="456">
                  <a:moveTo>
                    <a:pt x="167" y="97"/>
                  </a:moveTo>
                  <a:lnTo>
                    <a:pt x="167" y="97"/>
                  </a:lnTo>
                  <a:lnTo>
                    <a:pt x="182" y="50"/>
                  </a:lnTo>
                  <a:lnTo>
                    <a:pt x="192" y="25"/>
                  </a:lnTo>
                  <a:lnTo>
                    <a:pt x="205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186" y="63"/>
                  </a:lnTo>
                  <a:lnTo>
                    <a:pt x="167" y="125"/>
                  </a:lnTo>
                  <a:lnTo>
                    <a:pt x="157" y="157"/>
                  </a:lnTo>
                  <a:lnTo>
                    <a:pt x="145" y="188"/>
                  </a:lnTo>
                  <a:lnTo>
                    <a:pt x="132" y="217"/>
                  </a:lnTo>
                  <a:lnTo>
                    <a:pt x="113" y="248"/>
                  </a:lnTo>
                  <a:lnTo>
                    <a:pt x="113" y="248"/>
                  </a:lnTo>
                  <a:lnTo>
                    <a:pt x="60" y="346"/>
                  </a:lnTo>
                  <a:lnTo>
                    <a:pt x="0" y="456"/>
                  </a:lnTo>
                  <a:lnTo>
                    <a:pt x="76" y="292"/>
                  </a:lnTo>
                  <a:lnTo>
                    <a:pt x="76" y="292"/>
                  </a:lnTo>
                  <a:lnTo>
                    <a:pt x="126" y="195"/>
                  </a:lnTo>
                  <a:lnTo>
                    <a:pt x="148" y="151"/>
                  </a:lnTo>
                  <a:lnTo>
                    <a:pt x="167" y="97"/>
                  </a:lnTo>
                  <a:lnTo>
                    <a:pt x="167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8" name="Freeform 28"/>
            <p:cNvSpPr>
              <a:spLocks/>
            </p:cNvSpPr>
            <p:nvPr/>
          </p:nvSpPr>
          <p:spPr bwMode="auto">
            <a:xfrm>
              <a:off x="3883" y="2533"/>
              <a:ext cx="31" cy="154"/>
            </a:xfrm>
            <a:custGeom>
              <a:avLst/>
              <a:gdLst>
                <a:gd name="T0" fmla="*/ 15 w 31"/>
                <a:gd name="T1" fmla="*/ 53 h 154"/>
                <a:gd name="T2" fmla="*/ 15 w 31"/>
                <a:gd name="T3" fmla="*/ 53 h 154"/>
                <a:gd name="T4" fmla="*/ 22 w 31"/>
                <a:gd name="T5" fmla="*/ 28 h 154"/>
                <a:gd name="T6" fmla="*/ 28 w 31"/>
                <a:gd name="T7" fmla="*/ 0 h 154"/>
                <a:gd name="T8" fmla="*/ 31 w 31"/>
                <a:gd name="T9" fmla="*/ 0 h 154"/>
                <a:gd name="T10" fmla="*/ 31 w 31"/>
                <a:gd name="T11" fmla="*/ 0 h 154"/>
                <a:gd name="T12" fmla="*/ 28 w 31"/>
                <a:gd name="T13" fmla="*/ 44 h 154"/>
                <a:gd name="T14" fmla="*/ 22 w 31"/>
                <a:gd name="T15" fmla="*/ 81 h 154"/>
                <a:gd name="T16" fmla="*/ 12 w 31"/>
                <a:gd name="T17" fmla="*/ 116 h 154"/>
                <a:gd name="T18" fmla="*/ 3 w 31"/>
                <a:gd name="T19" fmla="*/ 154 h 154"/>
                <a:gd name="T20" fmla="*/ 0 w 31"/>
                <a:gd name="T21" fmla="*/ 151 h 154"/>
                <a:gd name="T22" fmla="*/ 15 w 31"/>
                <a:gd name="T23" fmla="*/ 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154">
                  <a:moveTo>
                    <a:pt x="15" y="53"/>
                  </a:moveTo>
                  <a:lnTo>
                    <a:pt x="15" y="53"/>
                  </a:lnTo>
                  <a:lnTo>
                    <a:pt x="22" y="28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44"/>
                  </a:lnTo>
                  <a:lnTo>
                    <a:pt x="22" y="81"/>
                  </a:lnTo>
                  <a:lnTo>
                    <a:pt x="12" y="116"/>
                  </a:lnTo>
                  <a:lnTo>
                    <a:pt x="3" y="154"/>
                  </a:lnTo>
                  <a:lnTo>
                    <a:pt x="0" y="151"/>
                  </a:lnTo>
                  <a:lnTo>
                    <a:pt x="15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29" name="Freeform 29"/>
            <p:cNvSpPr>
              <a:spLocks/>
            </p:cNvSpPr>
            <p:nvPr/>
          </p:nvSpPr>
          <p:spPr bwMode="auto">
            <a:xfrm>
              <a:off x="3917" y="2454"/>
              <a:ext cx="47" cy="57"/>
            </a:xfrm>
            <a:custGeom>
              <a:avLst/>
              <a:gdLst>
                <a:gd name="T0" fmla="*/ 35 w 47"/>
                <a:gd name="T1" fmla="*/ 0 h 57"/>
                <a:gd name="T2" fmla="*/ 35 w 47"/>
                <a:gd name="T3" fmla="*/ 0 h 57"/>
                <a:gd name="T4" fmla="*/ 41 w 47"/>
                <a:gd name="T5" fmla="*/ 0 h 57"/>
                <a:gd name="T6" fmla="*/ 47 w 47"/>
                <a:gd name="T7" fmla="*/ 3 h 57"/>
                <a:gd name="T8" fmla="*/ 47 w 47"/>
                <a:gd name="T9" fmla="*/ 3 h 57"/>
                <a:gd name="T10" fmla="*/ 32 w 47"/>
                <a:gd name="T11" fmla="*/ 13 h 57"/>
                <a:gd name="T12" fmla="*/ 19 w 47"/>
                <a:gd name="T13" fmla="*/ 22 h 57"/>
                <a:gd name="T14" fmla="*/ 10 w 47"/>
                <a:gd name="T15" fmla="*/ 35 h 57"/>
                <a:gd name="T16" fmla="*/ 7 w 47"/>
                <a:gd name="T17" fmla="*/ 50 h 57"/>
                <a:gd name="T18" fmla="*/ 7 w 47"/>
                <a:gd name="T19" fmla="*/ 57 h 57"/>
                <a:gd name="T20" fmla="*/ 7 w 47"/>
                <a:gd name="T21" fmla="*/ 57 h 57"/>
                <a:gd name="T22" fmla="*/ 0 w 47"/>
                <a:gd name="T23" fmla="*/ 57 h 57"/>
                <a:gd name="T24" fmla="*/ 0 w 47"/>
                <a:gd name="T25" fmla="*/ 53 h 57"/>
                <a:gd name="T26" fmla="*/ 0 w 47"/>
                <a:gd name="T27" fmla="*/ 53 h 57"/>
                <a:gd name="T28" fmla="*/ 3 w 47"/>
                <a:gd name="T29" fmla="*/ 38 h 57"/>
                <a:gd name="T30" fmla="*/ 10 w 47"/>
                <a:gd name="T31" fmla="*/ 22 h 57"/>
                <a:gd name="T32" fmla="*/ 19 w 47"/>
                <a:gd name="T33" fmla="*/ 9 h 57"/>
                <a:gd name="T34" fmla="*/ 25 w 47"/>
                <a:gd name="T35" fmla="*/ 3 h 57"/>
                <a:gd name="T36" fmla="*/ 35 w 47"/>
                <a:gd name="T37" fmla="*/ 0 h 57"/>
                <a:gd name="T38" fmla="*/ 35 w 47"/>
                <a:gd name="T3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57">
                  <a:moveTo>
                    <a:pt x="35" y="0"/>
                  </a:moveTo>
                  <a:lnTo>
                    <a:pt x="35" y="0"/>
                  </a:lnTo>
                  <a:lnTo>
                    <a:pt x="41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32" y="13"/>
                  </a:lnTo>
                  <a:lnTo>
                    <a:pt x="19" y="22"/>
                  </a:lnTo>
                  <a:lnTo>
                    <a:pt x="10" y="35"/>
                  </a:lnTo>
                  <a:lnTo>
                    <a:pt x="7" y="50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0" y="5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19" y="9"/>
                  </a:lnTo>
                  <a:lnTo>
                    <a:pt x="25" y="3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0" name="Freeform 30"/>
            <p:cNvSpPr>
              <a:spLocks/>
            </p:cNvSpPr>
            <p:nvPr/>
          </p:nvSpPr>
          <p:spPr bwMode="auto">
            <a:xfrm>
              <a:off x="3949" y="2495"/>
              <a:ext cx="53" cy="50"/>
            </a:xfrm>
            <a:custGeom>
              <a:avLst/>
              <a:gdLst>
                <a:gd name="T0" fmla="*/ 0 w 53"/>
                <a:gd name="T1" fmla="*/ 0 h 50"/>
                <a:gd name="T2" fmla="*/ 0 w 53"/>
                <a:gd name="T3" fmla="*/ 0 h 50"/>
                <a:gd name="T4" fmla="*/ 15 w 53"/>
                <a:gd name="T5" fmla="*/ 3 h 50"/>
                <a:gd name="T6" fmla="*/ 31 w 53"/>
                <a:gd name="T7" fmla="*/ 6 h 50"/>
                <a:gd name="T8" fmla="*/ 37 w 53"/>
                <a:gd name="T9" fmla="*/ 9 h 50"/>
                <a:gd name="T10" fmla="*/ 44 w 53"/>
                <a:gd name="T11" fmla="*/ 12 h 50"/>
                <a:gd name="T12" fmla="*/ 47 w 53"/>
                <a:gd name="T13" fmla="*/ 22 h 50"/>
                <a:gd name="T14" fmla="*/ 47 w 53"/>
                <a:gd name="T15" fmla="*/ 31 h 50"/>
                <a:gd name="T16" fmla="*/ 47 w 53"/>
                <a:gd name="T17" fmla="*/ 31 h 50"/>
                <a:gd name="T18" fmla="*/ 50 w 53"/>
                <a:gd name="T19" fmla="*/ 38 h 50"/>
                <a:gd name="T20" fmla="*/ 50 w 53"/>
                <a:gd name="T21" fmla="*/ 41 h 50"/>
                <a:gd name="T22" fmla="*/ 53 w 53"/>
                <a:gd name="T23" fmla="*/ 41 h 50"/>
                <a:gd name="T24" fmla="*/ 53 w 53"/>
                <a:gd name="T25" fmla="*/ 41 h 50"/>
                <a:gd name="T26" fmla="*/ 53 w 53"/>
                <a:gd name="T27" fmla="*/ 44 h 50"/>
                <a:gd name="T28" fmla="*/ 53 w 53"/>
                <a:gd name="T29" fmla="*/ 50 h 50"/>
                <a:gd name="T30" fmla="*/ 53 w 53"/>
                <a:gd name="T31" fmla="*/ 50 h 50"/>
                <a:gd name="T32" fmla="*/ 47 w 53"/>
                <a:gd name="T33" fmla="*/ 44 h 50"/>
                <a:gd name="T34" fmla="*/ 41 w 53"/>
                <a:gd name="T35" fmla="*/ 38 h 50"/>
                <a:gd name="T36" fmla="*/ 37 w 53"/>
                <a:gd name="T37" fmla="*/ 28 h 50"/>
                <a:gd name="T38" fmla="*/ 37 w 53"/>
                <a:gd name="T39" fmla="*/ 19 h 50"/>
                <a:gd name="T40" fmla="*/ 37 w 53"/>
                <a:gd name="T41" fmla="*/ 19 h 50"/>
                <a:gd name="T42" fmla="*/ 15 w 53"/>
                <a:gd name="T43" fmla="*/ 12 h 50"/>
                <a:gd name="T44" fmla="*/ 6 w 53"/>
                <a:gd name="T45" fmla="*/ 6 h 50"/>
                <a:gd name="T46" fmla="*/ 0 w 53"/>
                <a:gd name="T47" fmla="*/ 0 h 50"/>
                <a:gd name="T48" fmla="*/ 0 w 53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50">
                  <a:moveTo>
                    <a:pt x="0" y="0"/>
                  </a:moveTo>
                  <a:lnTo>
                    <a:pt x="0" y="0"/>
                  </a:lnTo>
                  <a:lnTo>
                    <a:pt x="15" y="3"/>
                  </a:lnTo>
                  <a:lnTo>
                    <a:pt x="31" y="6"/>
                  </a:lnTo>
                  <a:lnTo>
                    <a:pt x="37" y="9"/>
                  </a:lnTo>
                  <a:lnTo>
                    <a:pt x="44" y="12"/>
                  </a:lnTo>
                  <a:lnTo>
                    <a:pt x="47" y="22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50" y="38"/>
                  </a:lnTo>
                  <a:lnTo>
                    <a:pt x="50" y="4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3" y="44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7" y="44"/>
                  </a:lnTo>
                  <a:lnTo>
                    <a:pt x="41" y="38"/>
                  </a:lnTo>
                  <a:lnTo>
                    <a:pt x="37" y="2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1" name="Freeform 31"/>
            <p:cNvSpPr>
              <a:spLocks/>
            </p:cNvSpPr>
            <p:nvPr/>
          </p:nvSpPr>
          <p:spPr bwMode="auto">
            <a:xfrm>
              <a:off x="3980" y="2617"/>
              <a:ext cx="126" cy="92"/>
            </a:xfrm>
            <a:custGeom>
              <a:avLst/>
              <a:gdLst>
                <a:gd name="T0" fmla="*/ 0 w 126"/>
                <a:gd name="T1" fmla="*/ 85 h 92"/>
                <a:gd name="T2" fmla="*/ 0 w 126"/>
                <a:gd name="T3" fmla="*/ 85 h 92"/>
                <a:gd name="T4" fmla="*/ 16 w 126"/>
                <a:gd name="T5" fmla="*/ 85 h 92"/>
                <a:gd name="T6" fmla="*/ 35 w 126"/>
                <a:gd name="T7" fmla="*/ 82 h 92"/>
                <a:gd name="T8" fmla="*/ 51 w 126"/>
                <a:gd name="T9" fmla="*/ 79 h 92"/>
                <a:gd name="T10" fmla="*/ 66 w 126"/>
                <a:gd name="T11" fmla="*/ 73 h 92"/>
                <a:gd name="T12" fmla="*/ 79 w 126"/>
                <a:gd name="T13" fmla="*/ 63 h 92"/>
                <a:gd name="T14" fmla="*/ 91 w 126"/>
                <a:gd name="T15" fmla="*/ 54 h 92"/>
                <a:gd name="T16" fmla="*/ 101 w 126"/>
                <a:gd name="T17" fmla="*/ 41 h 92"/>
                <a:gd name="T18" fmla="*/ 110 w 126"/>
                <a:gd name="T19" fmla="*/ 29 h 92"/>
                <a:gd name="T20" fmla="*/ 110 w 126"/>
                <a:gd name="T21" fmla="*/ 29 h 92"/>
                <a:gd name="T22" fmla="*/ 117 w 126"/>
                <a:gd name="T23" fmla="*/ 13 h 92"/>
                <a:gd name="T24" fmla="*/ 120 w 126"/>
                <a:gd name="T25" fmla="*/ 7 h 92"/>
                <a:gd name="T26" fmla="*/ 126 w 126"/>
                <a:gd name="T27" fmla="*/ 0 h 92"/>
                <a:gd name="T28" fmla="*/ 126 w 126"/>
                <a:gd name="T29" fmla="*/ 0 h 92"/>
                <a:gd name="T30" fmla="*/ 123 w 126"/>
                <a:gd name="T31" fmla="*/ 13 h 92"/>
                <a:gd name="T32" fmla="*/ 120 w 126"/>
                <a:gd name="T33" fmla="*/ 26 h 92"/>
                <a:gd name="T34" fmla="*/ 113 w 126"/>
                <a:gd name="T35" fmla="*/ 38 h 92"/>
                <a:gd name="T36" fmla="*/ 107 w 126"/>
                <a:gd name="T37" fmla="*/ 48 h 92"/>
                <a:gd name="T38" fmla="*/ 88 w 126"/>
                <a:gd name="T39" fmla="*/ 67 h 92"/>
                <a:gd name="T40" fmla="*/ 76 w 126"/>
                <a:gd name="T41" fmla="*/ 76 h 92"/>
                <a:gd name="T42" fmla="*/ 63 w 126"/>
                <a:gd name="T43" fmla="*/ 82 h 92"/>
                <a:gd name="T44" fmla="*/ 63 w 126"/>
                <a:gd name="T45" fmla="*/ 82 h 92"/>
                <a:gd name="T46" fmla="*/ 51 w 126"/>
                <a:gd name="T47" fmla="*/ 89 h 92"/>
                <a:gd name="T48" fmla="*/ 32 w 126"/>
                <a:gd name="T49" fmla="*/ 92 h 92"/>
                <a:gd name="T50" fmla="*/ 16 w 126"/>
                <a:gd name="T51" fmla="*/ 92 h 92"/>
                <a:gd name="T52" fmla="*/ 0 w 126"/>
                <a:gd name="T53" fmla="*/ 89 h 92"/>
                <a:gd name="T54" fmla="*/ 0 w 126"/>
                <a:gd name="T55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92">
                  <a:moveTo>
                    <a:pt x="0" y="85"/>
                  </a:moveTo>
                  <a:lnTo>
                    <a:pt x="0" y="85"/>
                  </a:lnTo>
                  <a:lnTo>
                    <a:pt x="16" y="85"/>
                  </a:lnTo>
                  <a:lnTo>
                    <a:pt x="35" y="82"/>
                  </a:lnTo>
                  <a:lnTo>
                    <a:pt x="51" y="79"/>
                  </a:lnTo>
                  <a:lnTo>
                    <a:pt x="66" y="73"/>
                  </a:lnTo>
                  <a:lnTo>
                    <a:pt x="79" y="63"/>
                  </a:lnTo>
                  <a:lnTo>
                    <a:pt x="91" y="54"/>
                  </a:lnTo>
                  <a:lnTo>
                    <a:pt x="101" y="41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7" y="13"/>
                  </a:lnTo>
                  <a:lnTo>
                    <a:pt x="120" y="7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3" y="13"/>
                  </a:lnTo>
                  <a:lnTo>
                    <a:pt x="120" y="26"/>
                  </a:lnTo>
                  <a:lnTo>
                    <a:pt x="113" y="38"/>
                  </a:lnTo>
                  <a:lnTo>
                    <a:pt x="107" y="48"/>
                  </a:lnTo>
                  <a:lnTo>
                    <a:pt x="88" y="67"/>
                  </a:lnTo>
                  <a:lnTo>
                    <a:pt x="76" y="76"/>
                  </a:lnTo>
                  <a:lnTo>
                    <a:pt x="63" y="82"/>
                  </a:lnTo>
                  <a:lnTo>
                    <a:pt x="63" y="82"/>
                  </a:lnTo>
                  <a:lnTo>
                    <a:pt x="51" y="89"/>
                  </a:lnTo>
                  <a:lnTo>
                    <a:pt x="32" y="92"/>
                  </a:lnTo>
                  <a:lnTo>
                    <a:pt x="16" y="92"/>
                  </a:lnTo>
                  <a:lnTo>
                    <a:pt x="0" y="89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2" name="Freeform 32"/>
            <p:cNvSpPr>
              <a:spLocks/>
            </p:cNvSpPr>
            <p:nvPr/>
          </p:nvSpPr>
          <p:spPr bwMode="auto">
            <a:xfrm>
              <a:off x="3974" y="2422"/>
              <a:ext cx="28" cy="23"/>
            </a:xfrm>
            <a:custGeom>
              <a:avLst/>
              <a:gdLst>
                <a:gd name="T0" fmla="*/ 25 w 28"/>
                <a:gd name="T1" fmla="*/ 0 h 23"/>
                <a:gd name="T2" fmla="*/ 25 w 28"/>
                <a:gd name="T3" fmla="*/ 0 h 23"/>
                <a:gd name="T4" fmla="*/ 28 w 28"/>
                <a:gd name="T5" fmla="*/ 0 h 23"/>
                <a:gd name="T6" fmla="*/ 28 w 28"/>
                <a:gd name="T7" fmla="*/ 0 h 23"/>
                <a:gd name="T8" fmla="*/ 28 w 28"/>
                <a:gd name="T9" fmla="*/ 4 h 23"/>
                <a:gd name="T10" fmla="*/ 28 w 28"/>
                <a:gd name="T11" fmla="*/ 4 h 23"/>
                <a:gd name="T12" fmla="*/ 22 w 28"/>
                <a:gd name="T13" fmla="*/ 10 h 23"/>
                <a:gd name="T14" fmla="*/ 16 w 28"/>
                <a:gd name="T15" fmla="*/ 13 h 23"/>
                <a:gd name="T16" fmla="*/ 6 w 28"/>
                <a:gd name="T17" fmla="*/ 16 h 23"/>
                <a:gd name="T18" fmla="*/ 0 w 28"/>
                <a:gd name="T19" fmla="*/ 23 h 23"/>
                <a:gd name="T20" fmla="*/ 0 w 28"/>
                <a:gd name="T21" fmla="*/ 23 h 23"/>
                <a:gd name="T22" fmla="*/ 0 w 28"/>
                <a:gd name="T23" fmla="*/ 23 h 23"/>
                <a:gd name="T24" fmla="*/ 3 w 28"/>
                <a:gd name="T25" fmla="*/ 13 h 23"/>
                <a:gd name="T26" fmla="*/ 9 w 28"/>
                <a:gd name="T27" fmla="*/ 10 h 23"/>
                <a:gd name="T28" fmla="*/ 25 w 28"/>
                <a:gd name="T29" fmla="*/ 0 h 23"/>
                <a:gd name="T30" fmla="*/ 25 w 28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3">
                  <a:moveTo>
                    <a:pt x="25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10"/>
                  </a:lnTo>
                  <a:lnTo>
                    <a:pt x="16" y="13"/>
                  </a:lnTo>
                  <a:lnTo>
                    <a:pt x="6" y="1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3" y="13"/>
                  </a:lnTo>
                  <a:lnTo>
                    <a:pt x="9" y="1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3" name="Freeform 33"/>
            <p:cNvSpPr>
              <a:spLocks/>
            </p:cNvSpPr>
            <p:nvPr/>
          </p:nvSpPr>
          <p:spPr bwMode="auto">
            <a:xfrm>
              <a:off x="3983" y="2548"/>
              <a:ext cx="26" cy="38"/>
            </a:xfrm>
            <a:custGeom>
              <a:avLst/>
              <a:gdLst>
                <a:gd name="T0" fmla="*/ 7 w 26"/>
                <a:gd name="T1" fmla="*/ 0 h 38"/>
                <a:gd name="T2" fmla="*/ 7 w 26"/>
                <a:gd name="T3" fmla="*/ 0 h 38"/>
                <a:gd name="T4" fmla="*/ 7 w 26"/>
                <a:gd name="T5" fmla="*/ 16 h 38"/>
                <a:gd name="T6" fmla="*/ 10 w 26"/>
                <a:gd name="T7" fmla="*/ 22 h 38"/>
                <a:gd name="T8" fmla="*/ 16 w 26"/>
                <a:gd name="T9" fmla="*/ 29 h 38"/>
                <a:gd name="T10" fmla="*/ 16 w 26"/>
                <a:gd name="T11" fmla="*/ 29 h 38"/>
                <a:gd name="T12" fmla="*/ 22 w 26"/>
                <a:gd name="T13" fmla="*/ 32 h 38"/>
                <a:gd name="T14" fmla="*/ 26 w 26"/>
                <a:gd name="T15" fmla="*/ 35 h 38"/>
                <a:gd name="T16" fmla="*/ 26 w 26"/>
                <a:gd name="T17" fmla="*/ 35 h 38"/>
                <a:gd name="T18" fmla="*/ 22 w 26"/>
                <a:gd name="T19" fmla="*/ 38 h 38"/>
                <a:gd name="T20" fmla="*/ 19 w 26"/>
                <a:gd name="T21" fmla="*/ 38 h 38"/>
                <a:gd name="T22" fmla="*/ 13 w 26"/>
                <a:gd name="T23" fmla="*/ 35 h 38"/>
                <a:gd name="T24" fmla="*/ 13 w 26"/>
                <a:gd name="T25" fmla="*/ 35 h 38"/>
                <a:gd name="T26" fmla="*/ 3 w 26"/>
                <a:gd name="T27" fmla="*/ 25 h 38"/>
                <a:gd name="T28" fmla="*/ 0 w 26"/>
                <a:gd name="T29" fmla="*/ 19 h 38"/>
                <a:gd name="T30" fmla="*/ 0 w 26"/>
                <a:gd name="T31" fmla="*/ 13 h 38"/>
                <a:gd name="T32" fmla="*/ 0 w 26"/>
                <a:gd name="T33" fmla="*/ 13 h 38"/>
                <a:gd name="T34" fmla="*/ 0 w 26"/>
                <a:gd name="T35" fmla="*/ 7 h 38"/>
                <a:gd name="T36" fmla="*/ 3 w 26"/>
                <a:gd name="T37" fmla="*/ 3 h 38"/>
                <a:gd name="T38" fmla="*/ 7 w 26"/>
                <a:gd name="T39" fmla="*/ 0 h 38"/>
                <a:gd name="T40" fmla="*/ 7 w 26"/>
                <a:gd name="T4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7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10" y="22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3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2" y="38"/>
                  </a:lnTo>
                  <a:lnTo>
                    <a:pt x="19" y="38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4" name="Freeform 34"/>
            <p:cNvSpPr>
              <a:spLocks/>
            </p:cNvSpPr>
            <p:nvPr/>
          </p:nvSpPr>
          <p:spPr bwMode="auto">
            <a:xfrm>
              <a:off x="3977" y="2460"/>
              <a:ext cx="79" cy="120"/>
            </a:xfrm>
            <a:custGeom>
              <a:avLst/>
              <a:gdLst>
                <a:gd name="T0" fmla="*/ 0 w 79"/>
                <a:gd name="T1" fmla="*/ 0 h 120"/>
                <a:gd name="T2" fmla="*/ 0 w 79"/>
                <a:gd name="T3" fmla="*/ 0 h 120"/>
                <a:gd name="T4" fmla="*/ 38 w 79"/>
                <a:gd name="T5" fmla="*/ 10 h 120"/>
                <a:gd name="T6" fmla="*/ 57 w 79"/>
                <a:gd name="T7" fmla="*/ 16 h 120"/>
                <a:gd name="T8" fmla="*/ 72 w 79"/>
                <a:gd name="T9" fmla="*/ 29 h 120"/>
                <a:gd name="T10" fmla="*/ 72 w 79"/>
                <a:gd name="T11" fmla="*/ 29 h 120"/>
                <a:gd name="T12" fmla="*/ 72 w 79"/>
                <a:gd name="T13" fmla="*/ 38 h 120"/>
                <a:gd name="T14" fmla="*/ 72 w 79"/>
                <a:gd name="T15" fmla="*/ 47 h 120"/>
                <a:gd name="T16" fmla="*/ 79 w 79"/>
                <a:gd name="T17" fmla="*/ 66 h 120"/>
                <a:gd name="T18" fmla="*/ 79 w 79"/>
                <a:gd name="T19" fmla="*/ 76 h 120"/>
                <a:gd name="T20" fmla="*/ 79 w 79"/>
                <a:gd name="T21" fmla="*/ 85 h 120"/>
                <a:gd name="T22" fmla="*/ 76 w 79"/>
                <a:gd name="T23" fmla="*/ 91 h 120"/>
                <a:gd name="T24" fmla="*/ 66 w 79"/>
                <a:gd name="T25" fmla="*/ 95 h 120"/>
                <a:gd name="T26" fmla="*/ 66 w 79"/>
                <a:gd name="T27" fmla="*/ 95 h 120"/>
                <a:gd name="T28" fmla="*/ 54 w 79"/>
                <a:gd name="T29" fmla="*/ 110 h 120"/>
                <a:gd name="T30" fmla="*/ 50 w 79"/>
                <a:gd name="T31" fmla="*/ 117 h 120"/>
                <a:gd name="T32" fmla="*/ 41 w 79"/>
                <a:gd name="T33" fmla="*/ 120 h 120"/>
                <a:gd name="T34" fmla="*/ 41 w 79"/>
                <a:gd name="T35" fmla="*/ 120 h 120"/>
                <a:gd name="T36" fmla="*/ 44 w 79"/>
                <a:gd name="T37" fmla="*/ 110 h 120"/>
                <a:gd name="T38" fmla="*/ 50 w 79"/>
                <a:gd name="T39" fmla="*/ 101 h 120"/>
                <a:gd name="T40" fmla="*/ 66 w 79"/>
                <a:gd name="T41" fmla="*/ 85 h 120"/>
                <a:gd name="T42" fmla="*/ 72 w 79"/>
                <a:gd name="T43" fmla="*/ 82 h 120"/>
                <a:gd name="T44" fmla="*/ 72 w 79"/>
                <a:gd name="T45" fmla="*/ 82 h 120"/>
                <a:gd name="T46" fmla="*/ 69 w 79"/>
                <a:gd name="T47" fmla="*/ 73 h 120"/>
                <a:gd name="T48" fmla="*/ 66 w 79"/>
                <a:gd name="T49" fmla="*/ 60 h 120"/>
                <a:gd name="T50" fmla="*/ 66 w 79"/>
                <a:gd name="T51" fmla="*/ 38 h 120"/>
                <a:gd name="T52" fmla="*/ 63 w 79"/>
                <a:gd name="T53" fmla="*/ 29 h 120"/>
                <a:gd name="T54" fmla="*/ 60 w 79"/>
                <a:gd name="T55" fmla="*/ 22 h 120"/>
                <a:gd name="T56" fmla="*/ 50 w 79"/>
                <a:gd name="T57" fmla="*/ 19 h 120"/>
                <a:gd name="T58" fmla="*/ 38 w 79"/>
                <a:gd name="T59" fmla="*/ 19 h 120"/>
                <a:gd name="T60" fmla="*/ 38 w 79"/>
                <a:gd name="T61" fmla="*/ 19 h 120"/>
                <a:gd name="T62" fmla="*/ 19 w 79"/>
                <a:gd name="T63" fmla="*/ 13 h 120"/>
                <a:gd name="T64" fmla="*/ 6 w 79"/>
                <a:gd name="T65" fmla="*/ 7 h 120"/>
                <a:gd name="T66" fmla="*/ 0 w 79"/>
                <a:gd name="T67" fmla="*/ 0 h 120"/>
                <a:gd name="T68" fmla="*/ 0 w 79"/>
                <a:gd name="T6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120">
                  <a:moveTo>
                    <a:pt x="0" y="0"/>
                  </a:moveTo>
                  <a:lnTo>
                    <a:pt x="0" y="0"/>
                  </a:lnTo>
                  <a:lnTo>
                    <a:pt x="38" y="10"/>
                  </a:lnTo>
                  <a:lnTo>
                    <a:pt x="57" y="16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38"/>
                  </a:lnTo>
                  <a:lnTo>
                    <a:pt x="72" y="47"/>
                  </a:lnTo>
                  <a:lnTo>
                    <a:pt x="79" y="66"/>
                  </a:lnTo>
                  <a:lnTo>
                    <a:pt x="79" y="76"/>
                  </a:lnTo>
                  <a:lnTo>
                    <a:pt x="79" y="85"/>
                  </a:lnTo>
                  <a:lnTo>
                    <a:pt x="76" y="91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54" y="110"/>
                  </a:lnTo>
                  <a:lnTo>
                    <a:pt x="50" y="117"/>
                  </a:lnTo>
                  <a:lnTo>
                    <a:pt x="41" y="120"/>
                  </a:lnTo>
                  <a:lnTo>
                    <a:pt x="41" y="120"/>
                  </a:lnTo>
                  <a:lnTo>
                    <a:pt x="44" y="110"/>
                  </a:lnTo>
                  <a:lnTo>
                    <a:pt x="50" y="101"/>
                  </a:lnTo>
                  <a:lnTo>
                    <a:pt x="66" y="85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9" y="73"/>
                  </a:lnTo>
                  <a:lnTo>
                    <a:pt x="66" y="60"/>
                  </a:lnTo>
                  <a:lnTo>
                    <a:pt x="66" y="38"/>
                  </a:lnTo>
                  <a:lnTo>
                    <a:pt x="63" y="29"/>
                  </a:lnTo>
                  <a:lnTo>
                    <a:pt x="60" y="22"/>
                  </a:lnTo>
                  <a:lnTo>
                    <a:pt x="50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19" y="13"/>
                  </a:lnTo>
                  <a:lnTo>
                    <a:pt x="6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5" name="Freeform 35"/>
            <p:cNvSpPr>
              <a:spLocks/>
            </p:cNvSpPr>
            <p:nvPr/>
          </p:nvSpPr>
          <p:spPr bwMode="auto">
            <a:xfrm>
              <a:off x="4012" y="2621"/>
              <a:ext cx="421" cy="182"/>
            </a:xfrm>
            <a:custGeom>
              <a:avLst/>
              <a:gdLst>
                <a:gd name="T0" fmla="*/ 283 w 421"/>
                <a:gd name="T1" fmla="*/ 22 h 182"/>
                <a:gd name="T2" fmla="*/ 380 w 421"/>
                <a:gd name="T3" fmla="*/ 9 h 182"/>
                <a:gd name="T4" fmla="*/ 380 w 421"/>
                <a:gd name="T5" fmla="*/ 9 h 182"/>
                <a:gd name="T6" fmla="*/ 390 w 421"/>
                <a:gd name="T7" fmla="*/ 3 h 182"/>
                <a:gd name="T8" fmla="*/ 399 w 421"/>
                <a:gd name="T9" fmla="*/ 0 h 182"/>
                <a:gd name="T10" fmla="*/ 421 w 421"/>
                <a:gd name="T11" fmla="*/ 0 h 182"/>
                <a:gd name="T12" fmla="*/ 421 w 421"/>
                <a:gd name="T13" fmla="*/ 0 h 182"/>
                <a:gd name="T14" fmla="*/ 418 w 421"/>
                <a:gd name="T15" fmla="*/ 3 h 182"/>
                <a:gd name="T16" fmla="*/ 415 w 421"/>
                <a:gd name="T17" fmla="*/ 3 h 182"/>
                <a:gd name="T18" fmla="*/ 408 w 421"/>
                <a:gd name="T19" fmla="*/ 3 h 182"/>
                <a:gd name="T20" fmla="*/ 408 w 421"/>
                <a:gd name="T21" fmla="*/ 3 h 182"/>
                <a:gd name="T22" fmla="*/ 374 w 421"/>
                <a:gd name="T23" fmla="*/ 15 h 182"/>
                <a:gd name="T24" fmla="*/ 342 w 421"/>
                <a:gd name="T25" fmla="*/ 25 h 182"/>
                <a:gd name="T26" fmla="*/ 273 w 421"/>
                <a:gd name="T27" fmla="*/ 37 h 182"/>
                <a:gd name="T28" fmla="*/ 273 w 421"/>
                <a:gd name="T29" fmla="*/ 37 h 182"/>
                <a:gd name="T30" fmla="*/ 239 w 421"/>
                <a:gd name="T31" fmla="*/ 47 h 182"/>
                <a:gd name="T32" fmla="*/ 201 w 421"/>
                <a:gd name="T33" fmla="*/ 63 h 182"/>
                <a:gd name="T34" fmla="*/ 157 w 421"/>
                <a:gd name="T35" fmla="*/ 85 h 182"/>
                <a:gd name="T36" fmla="*/ 116 w 421"/>
                <a:gd name="T37" fmla="*/ 107 h 182"/>
                <a:gd name="T38" fmla="*/ 75 w 421"/>
                <a:gd name="T39" fmla="*/ 132 h 182"/>
                <a:gd name="T40" fmla="*/ 44 w 421"/>
                <a:gd name="T41" fmla="*/ 154 h 182"/>
                <a:gd name="T42" fmla="*/ 25 w 421"/>
                <a:gd name="T43" fmla="*/ 169 h 182"/>
                <a:gd name="T44" fmla="*/ 15 w 421"/>
                <a:gd name="T45" fmla="*/ 182 h 182"/>
                <a:gd name="T46" fmla="*/ 15 w 421"/>
                <a:gd name="T47" fmla="*/ 182 h 182"/>
                <a:gd name="T48" fmla="*/ 12 w 421"/>
                <a:gd name="T49" fmla="*/ 182 h 182"/>
                <a:gd name="T50" fmla="*/ 6 w 421"/>
                <a:gd name="T51" fmla="*/ 182 h 182"/>
                <a:gd name="T52" fmla="*/ 0 w 421"/>
                <a:gd name="T53" fmla="*/ 179 h 182"/>
                <a:gd name="T54" fmla="*/ 0 w 421"/>
                <a:gd name="T55" fmla="*/ 179 h 182"/>
                <a:gd name="T56" fmla="*/ 9 w 421"/>
                <a:gd name="T57" fmla="*/ 169 h 182"/>
                <a:gd name="T58" fmla="*/ 31 w 421"/>
                <a:gd name="T59" fmla="*/ 154 h 182"/>
                <a:gd name="T60" fmla="*/ 63 w 421"/>
                <a:gd name="T61" fmla="*/ 129 h 182"/>
                <a:gd name="T62" fmla="*/ 100 w 421"/>
                <a:gd name="T63" fmla="*/ 100 h 182"/>
                <a:gd name="T64" fmla="*/ 147 w 421"/>
                <a:gd name="T65" fmla="*/ 72 h 182"/>
                <a:gd name="T66" fmla="*/ 191 w 421"/>
                <a:gd name="T67" fmla="*/ 50 h 182"/>
                <a:gd name="T68" fmla="*/ 239 w 421"/>
                <a:gd name="T69" fmla="*/ 31 h 182"/>
                <a:gd name="T70" fmla="*/ 261 w 421"/>
                <a:gd name="T71" fmla="*/ 25 h 182"/>
                <a:gd name="T72" fmla="*/ 283 w 421"/>
                <a:gd name="T73" fmla="*/ 22 h 182"/>
                <a:gd name="T74" fmla="*/ 283 w 421"/>
                <a:gd name="T75" fmla="*/ 2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1" h="182">
                  <a:moveTo>
                    <a:pt x="283" y="22"/>
                  </a:moveTo>
                  <a:lnTo>
                    <a:pt x="380" y="9"/>
                  </a:lnTo>
                  <a:lnTo>
                    <a:pt x="380" y="9"/>
                  </a:lnTo>
                  <a:lnTo>
                    <a:pt x="390" y="3"/>
                  </a:lnTo>
                  <a:lnTo>
                    <a:pt x="399" y="0"/>
                  </a:lnTo>
                  <a:lnTo>
                    <a:pt x="421" y="0"/>
                  </a:lnTo>
                  <a:lnTo>
                    <a:pt x="421" y="0"/>
                  </a:lnTo>
                  <a:lnTo>
                    <a:pt x="418" y="3"/>
                  </a:lnTo>
                  <a:lnTo>
                    <a:pt x="415" y="3"/>
                  </a:lnTo>
                  <a:lnTo>
                    <a:pt x="408" y="3"/>
                  </a:lnTo>
                  <a:lnTo>
                    <a:pt x="408" y="3"/>
                  </a:lnTo>
                  <a:lnTo>
                    <a:pt x="374" y="15"/>
                  </a:lnTo>
                  <a:lnTo>
                    <a:pt x="342" y="25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39" y="47"/>
                  </a:lnTo>
                  <a:lnTo>
                    <a:pt x="201" y="63"/>
                  </a:lnTo>
                  <a:lnTo>
                    <a:pt x="157" y="85"/>
                  </a:lnTo>
                  <a:lnTo>
                    <a:pt x="116" y="107"/>
                  </a:lnTo>
                  <a:lnTo>
                    <a:pt x="75" y="132"/>
                  </a:lnTo>
                  <a:lnTo>
                    <a:pt x="44" y="154"/>
                  </a:lnTo>
                  <a:lnTo>
                    <a:pt x="25" y="169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2" y="182"/>
                  </a:lnTo>
                  <a:lnTo>
                    <a:pt x="6" y="182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9" y="169"/>
                  </a:lnTo>
                  <a:lnTo>
                    <a:pt x="31" y="154"/>
                  </a:lnTo>
                  <a:lnTo>
                    <a:pt x="63" y="129"/>
                  </a:lnTo>
                  <a:lnTo>
                    <a:pt x="100" y="100"/>
                  </a:lnTo>
                  <a:lnTo>
                    <a:pt x="147" y="72"/>
                  </a:lnTo>
                  <a:lnTo>
                    <a:pt x="191" y="50"/>
                  </a:lnTo>
                  <a:lnTo>
                    <a:pt x="239" y="31"/>
                  </a:lnTo>
                  <a:lnTo>
                    <a:pt x="261" y="25"/>
                  </a:lnTo>
                  <a:lnTo>
                    <a:pt x="283" y="22"/>
                  </a:lnTo>
                  <a:lnTo>
                    <a:pt x="283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6" name="Freeform 36"/>
            <p:cNvSpPr>
              <a:spLocks/>
            </p:cNvSpPr>
            <p:nvPr/>
          </p:nvSpPr>
          <p:spPr bwMode="auto">
            <a:xfrm>
              <a:off x="4018" y="2378"/>
              <a:ext cx="97" cy="41"/>
            </a:xfrm>
            <a:custGeom>
              <a:avLst/>
              <a:gdLst>
                <a:gd name="T0" fmla="*/ 35 w 97"/>
                <a:gd name="T1" fmla="*/ 4 h 41"/>
                <a:gd name="T2" fmla="*/ 35 w 97"/>
                <a:gd name="T3" fmla="*/ 4 h 41"/>
                <a:gd name="T4" fmla="*/ 50 w 97"/>
                <a:gd name="T5" fmla="*/ 0 h 41"/>
                <a:gd name="T6" fmla="*/ 66 w 97"/>
                <a:gd name="T7" fmla="*/ 4 h 41"/>
                <a:gd name="T8" fmla="*/ 97 w 97"/>
                <a:gd name="T9" fmla="*/ 13 h 41"/>
                <a:gd name="T10" fmla="*/ 97 w 97"/>
                <a:gd name="T11" fmla="*/ 13 h 41"/>
                <a:gd name="T12" fmla="*/ 94 w 97"/>
                <a:gd name="T13" fmla="*/ 19 h 41"/>
                <a:gd name="T14" fmla="*/ 94 w 97"/>
                <a:gd name="T15" fmla="*/ 19 h 41"/>
                <a:gd name="T16" fmla="*/ 69 w 97"/>
                <a:gd name="T17" fmla="*/ 13 h 41"/>
                <a:gd name="T18" fmla="*/ 57 w 97"/>
                <a:gd name="T19" fmla="*/ 10 h 41"/>
                <a:gd name="T20" fmla="*/ 44 w 97"/>
                <a:gd name="T21" fmla="*/ 10 h 41"/>
                <a:gd name="T22" fmla="*/ 44 w 97"/>
                <a:gd name="T23" fmla="*/ 10 h 41"/>
                <a:gd name="T24" fmla="*/ 22 w 97"/>
                <a:gd name="T25" fmla="*/ 22 h 41"/>
                <a:gd name="T26" fmla="*/ 0 w 97"/>
                <a:gd name="T27" fmla="*/ 41 h 41"/>
                <a:gd name="T28" fmla="*/ 0 w 97"/>
                <a:gd name="T29" fmla="*/ 41 h 41"/>
                <a:gd name="T30" fmla="*/ 6 w 97"/>
                <a:gd name="T31" fmla="*/ 29 h 41"/>
                <a:gd name="T32" fmla="*/ 16 w 97"/>
                <a:gd name="T33" fmla="*/ 19 h 41"/>
                <a:gd name="T34" fmla="*/ 35 w 97"/>
                <a:gd name="T35" fmla="*/ 4 h 41"/>
                <a:gd name="T36" fmla="*/ 35 w 97"/>
                <a:gd name="T3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41">
                  <a:moveTo>
                    <a:pt x="35" y="4"/>
                  </a:moveTo>
                  <a:lnTo>
                    <a:pt x="35" y="4"/>
                  </a:lnTo>
                  <a:lnTo>
                    <a:pt x="50" y="0"/>
                  </a:lnTo>
                  <a:lnTo>
                    <a:pt x="66" y="4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69" y="13"/>
                  </a:lnTo>
                  <a:lnTo>
                    <a:pt x="57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22" y="2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6" y="29"/>
                  </a:lnTo>
                  <a:lnTo>
                    <a:pt x="16" y="19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7" name="Freeform 37"/>
            <p:cNvSpPr>
              <a:spLocks/>
            </p:cNvSpPr>
            <p:nvPr/>
          </p:nvSpPr>
          <p:spPr bwMode="auto">
            <a:xfrm>
              <a:off x="4024" y="2432"/>
              <a:ext cx="82" cy="123"/>
            </a:xfrm>
            <a:custGeom>
              <a:avLst/>
              <a:gdLst>
                <a:gd name="T0" fmla="*/ 0 w 82"/>
                <a:gd name="T1" fmla="*/ 0 h 123"/>
                <a:gd name="T2" fmla="*/ 0 w 82"/>
                <a:gd name="T3" fmla="*/ 0 h 123"/>
                <a:gd name="T4" fmla="*/ 32 w 82"/>
                <a:gd name="T5" fmla="*/ 3 h 123"/>
                <a:gd name="T6" fmla="*/ 60 w 82"/>
                <a:gd name="T7" fmla="*/ 6 h 123"/>
                <a:gd name="T8" fmla="*/ 60 w 82"/>
                <a:gd name="T9" fmla="*/ 6 h 123"/>
                <a:gd name="T10" fmla="*/ 66 w 82"/>
                <a:gd name="T11" fmla="*/ 9 h 123"/>
                <a:gd name="T12" fmla="*/ 66 w 82"/>
                <a:gd name="T13" fmla="*/ 19 h 123"/>
                <a:gd name="T14" fmla="*/ 66 w 82"/>
                <a:gd name="T15" fmla="*/ 25 h 123"/>
                <a:gd name="T16" fmla="*/ 69 w 82"/>
                <a:gd name="T17" fmla="*/ 31 h 123"/>
                <a:gd name="T18" fmla="*/ 69 w 82"/>
                <a:gd name="T19" fmla="*/ 31 h 123"/>
                <a:gd name="T20" fmla="*/ 69 w 82"/>
                <a:gd name="T21" fmla="*/ 41 h 123"/>
                <a:gd name="T22" fmla="*/ 73 w 82"/>
                <a:gd name="T23" fmla="*/ 50 h 123"/>
                <a:gd name="T24" fmla="*/ 82 w 82"/>
                <a:gd name="T25" fmla="*/ 66 h 123"/>
                <a:gd name="T26" fmla="*/ 82 w 82"/>
                <a:gd name="T27" fmla="*/ 72 h 123"/>
                <a:gd name="T28" fmla="*/ 82 w 82"/>
                <a:gd name="T29" fmla="*/ 82 h 123"/>
                <a:gd name="T30" fmla="*/ 79 w 82"/>
                <a:gd name="T31" fmla="*/ 88 h 123"/>
                <a:gd name="T32" fmla="*/ 69 w 82"/>
                <a:gd name="T33" fmla="*/ 94 h 123"/>
                <a:gd name="T34" fmla="*/ 69 w 82"/>
                <a:gd name="T35" fmla="*/ 94 h 123"/>
                <a:gd name="T36" fmla="*/ 60 w 82"/>
                <a:gd name="T37" fmla="*/ 110 h 123"/>
                <a:gd name="T38" fmla="*/ 54 w 82"/>
                <a:gd name="T39" fmla="*/ 116 h 123"/>
                <a:gd name="T40" fmla="*/ 47 w 82"/>
                <a:gd name="T41" fmla="*/ 123 h 123"/>
                <a:gd name="T42" fmla="*/ 47 w 82"/>
                <a:gd name="T43" fmla="*/ 123 h 123"/>
                <a:gd name="T44" fmla="*/ 47 w 82"/>
                <a:gd name="T45" fmla="*/ 123 h 123"/>
                <a:gd name="T46" fmla="*/ 54 w 82"/>
                <a:gd name="T47" fmla="*/ 110 h 123"/>
                <a:gd name="T48" fmla="*/ 60 w 82"/>
                <a:gd name="T49" fmla="*/ 97 h 123"/>
                <a:gd name="T50" fmla="*/ 69 w 82"/>
                <a:gd name="T51" fmla="*/ 85 h 123"/>
                <a:gd name="T52" fmla="*/ 76 w 82"/>
                <a:gd name="T53" fmla="*/ 72 h 123"/>
                <a:gd name="T54" fmla="*/ 76 w 82"/>
                <a:gd name="T55" fmla="*/ 72 h 123"/>
                <a:gd name="T56" fmla="*/ 69 w 82"/>
                <a:gd name="T57" fmla="*/ 57 h 123"/>
                <a:gd name="T58" fmla="*/ 66 w 82"/>
                <a:gd name="T59" fmla="*/ 41 h 123"/>
                <a:gd name="T60" fmla="*/ 60 w 82"/>
                <a:gd name="T61" fmla="*/ 25 h 123"/>
                <a:gd name="T62" fmla="*/ 54 w 82"/>
                <a:gd name="T63" fmla="*/ 13 h 123"/>
                <a:gd name="T64" fmla="*/ 54 w 82"/>
                <a:gd name="T65" fmla="*/ 13 h 123"/>
                <a:gd name="T66" fmla="*/ 41 w 82"/>
                <a:gd name="T67" fmla="*/ 13 h 123"/>
                <a:gd name="T68" fmla="*/ 25 w 82"/>
                <a:gd name="T69" fmla="*/ 9 h 123"/>
                <a:gd name="T70" fmla="*/ 0 w 82"/>
                <a:gd name="T71" fmla="*/ 6 h 123"/>
                <a:gd name="T72" fmla="*/ 0 w 82"/>
                <a:gd name="T7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2" h="123">
                  <a:moveTo>
                    <a:pt x="0" y="0"/>
                  </a:moveTo>
                  <a:lnTo>
                    <a:pt x="0" y="0"/>
                  </a:lnTo>
                  <a:lnTo>
                    <a:pt x="32" y="3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6" y="9"/>
                  </a:lnTo>
                  <a:lnTo>
                    <a:pt x="66" y="19"/>
                  </a:lnTo>
                  <a:lnTo>
                    <a:pt x="66" y="25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41"/>
                  </a:lnTo>
                  <a:lnTo>
                    <a:pt x="73" y="50"/>
                  </a:lnTo>
                  <a:lnTo>
                    <a:pt x="82" y="66"/>
                  </a:lnTo>
                  <a:lnTo>
                    <a:pt x="82" y="72"/>
                  </a:lnTo>
                  <a:lnTo>
                    <a:pt x="82" y="82"/>
                  </a:lnTo>
                  <a:lnTo>
                    <a:pt x="79" y="88"/>
                  </a:lnTo>
                  <a:lnTo>
                    <a:pt x="69" y="94"/>
                  </a:lnTo>
                  <a:lnTo>
                    <a:pt x="69" y="94"/>
                  </a:lnTo>
                  <a:lnTo>
                    <a:pt x="60" y="110"/>
                  </a:lnTo>
                  <a:lnTo>
                    <a:pt x="54" y="116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54" y="110"/>
                  </a:lnTo>
                  <a:lnTo>
                    <a:pt x="60" y="97"/>
                  </a:lnTo>
                  <a:lnTo>
                    <a:pt x="69" y="85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69" y="57"/>
                  </a:lnTo>
                  <a:lnTo>
                    <a:pt x="66" y="41"/>
                  </a:lnTo>
                  <a:lnTo>
                    <a:pt x="60" y="25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41" y="13"/>
                  </a:lnTo>
                  <a:lnTo>
                    <a:pt x="25" y="9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8" name="Freeform 38"/>
            <p:cNvSpPr>
              <a:spLocks/>
            </p:cNvSpPr>
            <p:nvPr/>
          </p:nvSpPr>
          <p:spPr bwMode="auto">
            <a:xfrm>
              <a:off x="4031" y="2218"/>
              <a:ext cx="138" cy="50"/>
            </a:xfrm>
            <a:custGeom>
              <a:avLst/>
              <a:gdLst>
                <a:gd name="T0" fmla="*/ 56 w 138"/>
                <a:gd name="T1" fmla="*/ 3 h 50"/>
                <a:gd name="T2" fmla="*/ 56 w 138"/>
                <a:gd name="T3" fmla="*/ 3 h 50"/>
                <a:gd name="T4" fmla="*/ 97 w 138"/>
                <a:gd name="T5" fmla="*/ 0 h 50"/>
                <a:gd name="T6" fmla="*/ 138 w 138"/>
                <a:gd name="T7" fmla="*/ 0 h 50"/>
                <a:gd name="T8" fmla="*/ 125 w 138"/>
                <a:gd name="T9" fmla="*/ 10 h 50"/>
                <a:gd name="T10" fmla="*/ 125 w 138"/>
                <a:gd name="T11" fmla="*/ 10 h 50"/>
                <a:gd name="T12" fmla="*/ 91 w 138"/>
                <a:gd name="T13" fmla="*/ 10 h 50"/>
                <a:gd name="T14" fmla="*/ 72 w 138"/>
                <a:gd name="T15" fmla="*/ 10 h 50"/>
                <a:gd name="T16" fmla="*/ 53 w 138"/>
                <a:gd name="T17" fmla="*/ 13 h 50"/>
                <a:gd name="T18" fmla="*/ 53 w 138"/>
                <a:gd name="T19" fmla="*/ 13 h 50"/>
                <a:gd name="T20" fmla="*/ 28 w 138"/>
                <a:gd name="T21" fmla="*/ 35 h 50"/>
                <a:gd name="T22" fmla="*/ 12 w 138"/>
                <a:gd name="T23" fmla="*/ 44 h 50"/>
                <a:gd name="T24" fmla="*/ 0 w 138"/>
                <a:gd name="T25" fmla="*/ 50 h 50"/>
                <a:gd name="T26" fmla="*/ 0 w 138"/>
                <a:gd name="T27" fmla="*/ 50 h 50"/>
                <a:gd name="T28" fmla="*/ 56 w 138"/>
                <a:gd name="T29" fmla="*/ 3 h 50"/>
                <a:gd name="T30" fmla="*/ 56 w 138"/>
                <a:gd name="T3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8" h="50">
                  <a:moveTo>
                    <a:pt x="56" y="3"/>
                  </a:moveTo>
                  <a:lnTo>
                    <a:pt x="56" y="3"/>
                  </a:lnTo>
                  <a:lnTo>
                    <a:pt x="97" y="0"/>
                  </a:lnTo>
                  <a:lnTo>
                    <a:pt x="138" y="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91" y="10"/>
                  </a:lnTo>
                  <a:lnTo>
                    <a:pt x="72" y="10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28" y="35"/>
                  </a:lnTo>
                  <a:lnTo>
                    <a:pt x="12" y="4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39" name="Freeform 39"/>
            <p:cNvSpPr>
              <a:spLocks/>
            </p:cNvSpPr>
            <p:nvPr/>
          </p:nvSpPr>
          <p:spPr bwMode="auto">
            <a:xfrm>
              <a:off x="4034" y="2284"/>
              <a:ext cx="34" cy="85"/>
            </a:xfrm>
            <a:custGeom>
              <a:avLst/>
              <a:gdLst>
                <a:gd name="T0" fmla="*/ 0 w 34"/>
                <a:gd name="T1" fmla="*/ 0 h 85"/>
                <a:gd name="T2" fmla="*/ 0 w 34"/>
                <a:gd name="T3" fmla="*/ 0 h 85"/>
                <a:gd name="T4" fmla="*/ 3 w 34"/>
                <a:gd name="T5" fmla="*/ 0 h 85"/>
                <a:gd name="T6" fmla="*/ 6 w 34"/>
                <a:gd name="T7" fmla="*/ 6 h 85"/>
                <a:gd name="T8" fmla="*/ 6 w 34"/>
                <a:gd name="T9" fmla="*/ 13 h 85"/>
                <a:gd name="T10" fmla="*/ 9 w 34"/>
                <a:gd name="T11" fmla="*/ 16 h 85"/>
                <a:gd name="T12" fmla="*/ 9 w 34"/>
                <a:gd name="T13" fmla="*/ 16 h 85"/>
                <a:gd name="T14" fmla="*/ 15 w 34"/>
                <a:gd name="T15" fmla="*/ 32 h 85"/>
                <a:gd name="T16" fmla="*/ 25 w 34"/>
                <a:gd name="T17" fmla="*/ 50 h 85"/>
                <a:gd name="T18" fmla="*/ 34 w 34"/>
                <a:gd name="T19" fmla="*/ 85 h 85"/>
                <a:gd name="T20" fmla="*/ 25 w 34"/>
                <a:gd name="T21" fmla="*/ 85 h 85"/>
                <a:gd name="T22" fmla="*/ 25 w 34"/>
                <a:gd name="T23" fmla="*/ 85 h 85"/>
                <a:gd name="T24" fmla="*/ 19 w 34"/>
                <a:gd name="T25" fmla="*/ 66 h 85"/>
                <a:gd name="T26" fmla="*/ 12 w 34"/>
                <a:gd name="T27" fmla="*/ 47 h 85"/>
                <a:gd name="T28" fmla="*/ 6 w 34"/>
                <a:gd name="T29" fmla="*/ 28 h 85"/>
                <a:gd name="T30" fmla="*/ 0 w 34"/>
                <a:gd name="T31" fmla="*/ 13 h 85"/>
                <a:gd name="T32" fmla="*/ 0 w 34"/>
                <a:gd name="T33" fmla="*/ 13 h 85"/>
                <a:gd name="T34" fmla="*/ 0 w 34"/>
                <a:gd name="T35" fmla="*/ 6 h 85"/>
                <a:gd name="T36" fmla="*/ 0 w 34"/>
                <a:gd name="T37" fmla="*/ 0 h 85"/>
                <a:gd name="T38" fmla="*/ 0 w 34"/>
                <a:gd name="T3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85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6" y="6"/>
                  </a:lnTo>
                  <a:lnTo>
                    <a:pt x="6" y="13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5" y="32"/>
                  </a:lnTo>
                  <a:lnTo>
                    <a:pt x="25" y="50"/>
                  </a:lnTo>
                  <a:lnTo>
                    <a:pt x="34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19" y="66"/>
                  </a:lnTo>
                  <a:lnTo>
                    <a:pt x="12" y="47"/>
                  </a:lnTo>
                  <a:lnTo>
                    <a:pt x="6" y="2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0" name="Freeform 40"/>
            <p:cNvSpPr>
              <a:spLocks/>
            </p:cNvSpPr>
            <p:nvPr/>
          </p:nvSpPr>
          <p:spPr bwMode="auto">
            <a:xfrm>
              <a:off x="4081" y="2221"/>
              <a:ext cx="110" cy="47"/>
            </a:xfrm>
            <a:custGeom>
              <a:avLst/>
              <a:gdLst>
                <a:gd name="T0" fmla="*/ 44 w 110"/>
                <a:gd name="T1" fmla="*/ 41 h 47"/>
                <a:gd name="T2" fmla="*/ 44 w 110"/>
                <a:gd name="T3" fmla="*/ 41 h 47"/>
                <a:gd name="T4" fmla="*/ 60 w 110"/>
                <a:gd name="T5" fmla="*/ 38 h 47"/>
                <a:gd name="T6" fmla="*/ 75 w 110"/>
                <a:gd name="T7" fmla="*/ 32 h 47"/>
                <a:gd name="T8" fmla="*/ 91 w 110"/>
                <a:gd name="T9" fmla="*/ 22 h 47"/>
                <a:gd name="T10" fmla="*/ 100 w 110"/>
                <a:gd name="T11" fmla="*/ 13 h 47"/>
                <a:gd name="T12" fmla="*/ 100 w 110"/>
                <a:gd name="T13" fmla="*/ 13 h 47"/>
                <a:gd name="T14" fmla="*/ 104 w 110"/>
                <a:gd name="T15" fmla="*/ 7 h 47"/>
                <a:gd name="T16" fmla="*/ 100 w 110"/>
                <a:gd name="T17" fmla="*/ 3 h 47"/>
                <a:gd name="T18" fmla="*/ 104 w 110"/>
                <a:gd name="T19" fmla="*/ 0 h 47"/>
                <a:gd name="T20" fmla="*/ 107 w 110"/>
                <a:gd name="T21" fmla="*/ 0 h 47"/>
                <a:gd name="T22" fmla="*/ 107 w 110"/>
                <a:gd name="T23" fmla="*/ 0 h 47"/>
                <a:gd name="T24" fmla="*/ 110 w 110"/>
                <a:gd name="T25" fmla="*/ 7 h 47"/>
                <a:gd name="T26" fmla="*/ 110 w 110"/>
                <a:gd name="T27" fmla="*/ 13 h 47"/>
                <a:gd name="T28" fmla="*/ 104 w 110"/>
                <a:gd name="T29" fmla="*/ 25 h 47"/>
                <a:gd name="T30" fmla="*/ 104 w 110"/>
                <a:gd name="T31" fmla="*/ 25 h 47"/>
                <a:gd name="T32" fmla="*/ 88 w 110"/>
                <a:gd name="T33" fmla="*/ 38 h 47"/>
                <a:gd name="T34" fmla="*/ 66 w 110"/>
                <a:gd name="T35" fmla="*/ 44 h 47"/>
                <a:gd name="T36" fmla="*/ 44 w 110"/>
                <a:gd name="T37" fmla="*/ 47 h 47"/>
                <a:gd name="T38" fmla="*/ 19 w 110"/>
                <a:gd name="T39" fmla="*/ 44 h 47"/>
                <a:gd name="T40" fmla="*/ 19 w 110"/>
                <a:gd name="T41" fmla="*/ 44 h 47"/>
                <a:gd name="T42" fmla="*/ 12 w 110"/>
                <a:gd name="T43" fmla="*/ 47 h 47"/>
                <a:gd name="T44" fmla="*/ 6 w 110"/>
                <a:gd name="T45" fmla="*/ 47 h 47"/>
                <a:gd name="T46" fmla="*/ 0 w 110"/>
                <a:gd name="T47" fmla="*/ 47 h 47"/>
                <a:gd name="T48" fmla="*/ 0 w 110"/>
                <a:gd name="T49" fmla="*/ 47 h 47"/>
                <a:gd name="T50" fmla="*/ 12 w 110"/>
                <a:gd name="T51" fmla="*/ 41 h 47"/>
                <a:gd name="T52" fmla="*/ 22 w 110"/>
                <a:gd name="T53" fmla="*/ 41 h 47"/>
                <a:gd name="T54" fmla="*/ 44 w 110"/>
                <a:gd name="T55" fmla="*/ 41 h 47"/>
                <a:gd name="T56" fmla="*/ 44 w 110"/>
                <a:gd name="T57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0" h="47">
                  <a:moveTo>
                    <a:pt x="44" y="41"/>
                  </a:moveTo>
                  <a:lnTo>
                    <a:pt x="44" y="41"/>
                  </a:lnTo>
                  <a:lnTo>
                    <a:pt x="60" y="38"/>
                  </a:lnTo>
                  <a:lnTo>
                    <a:pt x="75" y="32"/>
                  </a:lnTo>
                  <a:lnTo>
                    <a:pt x="91" y="22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104" y="7"/>
                  </a:lnTo>
                  <a:lnTo>
                    <a:pt x="100" y="3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10" y="7"/>
                  </a:lnTo>
                  <a:lnTo>
                    <a:pt x="110" y="13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88" y="38"/>
                  </a:lnTo>
                  <a:lnTo>
                    <a:pt x="66" y="44"/>
                  </a:lnTo>
                  <a:lnTo>
                    <a:pt x="44" y="47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2" y="41"/>
                  </a:lnTo>
                  <a:lnTo>
                    <a:pt x="22" y="41"/>
                  </a:lnTo>
                  <a:lnTo>
                    <a:pt x="44" y="41"/>
                  </a:lnTo>
                  <a:lnTo>
                    <a:pt x="4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1" name="Freeform 41"/>
            <p:cNvSpPr>
              <a:spLocks/>
            </p:cNvSpPr>
            <p:nvPr/>
          </p:nvSpPr>
          <p:spPr bwMode="auto">
            <a:xfrm>
              <a:off x="4115" y="2555"/>
              <a:ext cx="183" cy="84"/>
            </a:xfrm>
            <a:custGeom>
              <a:avLst/>
              <a:gdLst>
                <a:gd name="T0" fmla="*/ 51 w 183"/>
                <a:gd name="T1" fmla="*/ 28 h 84"/>
                <a:gd name="T2" fmla="*/ 51 w 183"/>
                <a:gd name="T3" fmla="*/ 28 h 84"/>
                <a:gd name="T4" fmla="*/ 63 w 183"/>
                <a:gd name="T5" fmla="*/ 15 h 84"/>
                <a:gd name="T6" fmla="*/ 76 w 183"/>
                <a:gd name="T7" fmla="*/ 9 h 84"/>
                <a:gd name="T8" fmla="*/ 92 w 183"/>
                <a:gd name="T9" fmla="*/ 6 h 84"/>
                <a:gd name="T10" fmla="*/ 104 w 183"/>
                <a:gd name="T11" fmla="*/ 3 h 84"/>
                <a:gd name="T12" fmla="*/ 136 w 183"/>
                <a:gd name="T13" fmla="*/ 3 h 84"/>
                <a:gd name="T14" fmla="*/ 167 w 183"/>
                <a:gd name="T15" fmla="*/ 3 h 84"/>
                <a:gd name="T16" fmla="*/ 167 w 183"/>
                <a:gd name="T17" fmla="*/ 3 h 84"/>
                <a:gd name="T18" fmla="*/ 177 w 183"/>
                <a:gd name="T19" fmla="*/ 0 h 84"/>
                <a:gd name="T20" fmla="*/ 180 w 183"/>
                <a:gd name="T21" fmla="*/ 0 h 84"/>
                <a:gd name="T22" fmla="*/ 183 w 183"/>
                <a:gd name="T23" fmla="*/ 3 h 84"/>
                <a:gd name="T24" fmla="*/ 183 w 183"/>
                <a:gd name="T25" fmla="*/ 3 h 84"/>
                <a:gd name="T26" fmla="*/ 180 w 183"/>
                <a:gd name="T27" fmla="*/ 9 h 84"/>
                <a:gd name="T28" fmla="*/ 170 w 183"/>
                <a:gd name="T29" fmla="*/ 9 h 84"/>
                <a:gd name="T30" fmla="*/ 155 w 183"/>
                <a:gd name="T31" fmla="*/ 9 h 84"/>
                <a:gd name="T32" fmla="*/ 155 w 183"/>
                <a:gd name="T33" fmla="*/ 9 h 84"/>
                <a:gd name="T34" fmla="*/ 129 w 183"/>
                <a:gd name="T35" fmla="*/ 9 h 84"/>
                <a:gd name="T36" fmla="*/ 104 w 183"/>
                <a:gd name="T37" fmla="*/ 9 h 84"/>
                <a:gd name="T38" fmla="*/ 82 w 183"/>
                <a:gd name="T39" fmla="*/ 15 h 84"/>
                <a:gd name="T40" fmla="*/ 73 w 183"/>
                <a:gd name="T41" fmla="*/ 22 h 84"/>
                <a:gd name="T42" fmla="*/ 63 w 183"/>
                <a:gd name="T43" fmla="*/ 28 h 84"/>
                <a:gd name="T44" fmla="*/ 63 w 183"/>
                <a:gd name="T45" fmla="*/ 28 h 84"/>
                <a:gd name="T46" fmla="*/ 51 w 183"/>
                <a:gd name="T47" fmla="*/ 47 h 84"/>
                <a:gd name="T48" fmla="*/ 38 w 183"/>
                <a:gd name="T49" fmla="*/ 66 h 84"/>
                <a:gd name="T50" fmla="*/ 32 w 183"/>
                <a:gd name="T51" fmla="*/ 72 h 84"/>
                <a:gd name="T52" fmla="*/ 22 w 183"/>
                <a:gd name="T53" fmla="*/ 81 h 84"/>
                <a:gd name="T54" fmla="*/ 13 w 183"/>
                <a:gd name="T55" fmla="*/ 84 h 84"/>
                <a:gd name="T56" fmla="*/ 0 w 183"/>
                <a:gd name="T57" fmla="*/ 84 h 84"/>
                <a:gd name="T58" fmla="*/ 0 w 183"/>
                <a:gd name="T59" fmla="*/ 84 h 84"/>
                <a:gd name="T60" fmla="*/ 16 w 183"/>
                <a:gd name="T61" fmla="*/ 75 h 84"/>
                <a:gd name="T62" fmla="*/ 32 w 183"/>
                <a:gd name="T63" fmla="*/ 59 h 84"/>
                <a:gd name="T64" fmla="*/ 41 w 183"/>
                <a:gd name="T65" fmla="*/ 44 h 84"/>
                <a:gd name="T66" fmla="*/ 51 w 183"/>
                <a:gd name="T67" fmla="*/ 28 h 84"/>
                <a:gd name="T68" fmla="*/ 51 w 183"/>
                <a:gd name="T69" fmla="*/ 2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3" h="84">
                  <a:moveTo>
                    <a:pt x="51" y="28"/>
                  </a:moveTo>
                  <a:lnTo>
                    <a:pt x="51" y="28"/>
                  </a:lnTo>
                  <a:lnTo>
                    <a:pt x="63" y="15"/>
                  </a:lnTo>
                  <a:lnTo>
                    <a:pt x="76" y="9"/>
                  </a:lnTo>
                  <a:lnTo>
                    <a:pt x="92" y="6"/>
                  </a:lnTo>
                  <a:lnTo>
                    <a:pt x="104" y="3"/>
                  </a:lnTo>
                  <a:lnTo>
                    <a:pt x="136" y="3"/>
                  </a:lnTo>
                  <a:lnTo>
                    <a:pt x="167" y="3"/>
                  </a:lnTo>
                  <a:lnTo>
                    <a:pt x="167" y="3"/>
                  </a:lnTo>
                  <a:lnTo>
                    <a:pt x="177" y="0"/>
                  </a:lnTo>
                  <a:lnTo>
                    <a:pt x="180" y="0"/>
                  </a:lnTo>
                  <a:lnTo>
                    <a:pt x="183" y="3"/>
                  </a:lnTo>
                  <a:lnTo>
                    <a:pt x="183" y="3"/>
                  </a:lnTo>
                  <a:lnTo>
                    <a:pt x="180" y="9"/>
                  </a:lnTo>
                  <a:lnTo>
                    <a:pt x="170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29" y="9"/>
                  </a:lnTo>
                  <a:lnTo>
                    <a:pt x="104" y="9"/>
                  </a:lnTo>
                  <a:lnTo>
                    <a:pt x="82" y="15"/>
                  </a:lnTo>
                  <a:lnTo>
                    <a:pt x="73" y="22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51" y="47"/>
                  </a:lnTo>
                  <a:lnTo>
                    <a:pt x="38" y="66"/>
                  </a:lnTo>
                  <a:lnTo>
                    <a:pt x="32" y="72"/>
                  </a:lnTo>
                  <a:lnTo>
                    <a:pt x="22" y="81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6" y="75"/>
                  </a:lnTo>
                  <a:lnTo>
                    <a:pt x="32" y="59"/>
                  </a:lnTo>
                  <a:lnTo>
                    <a:pt x="41" y="44"/>
                  </a:lnTo>
                  <a:lnTo>
                    <a:pt x="51" y="28"/>
                  </a:lnTo>
                  <a:lnTo>
                    <a:pt x="51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2" name="Freeform 42"/>
            <p:cNvSpPr>
              <a:spLocks/>
            </p:cNvSpPr>
            <p:nvPr/>
          </p:nvSpPr>
          <p:spPr bwMode="auto">
            <a:xfrm>
              <a:off x="4109" y="2281"/>
              <a:ext cx="19" cy="28"/>
            </a:xfrm>
            <a:custGeom>
              <a:avLst/>
              <a:gdLst>
                <a:gd name="T0" fmla="*/ 0 w 19"/>
                <a:gd name="T1" fmla="*/ 0 h 28"/>
                <a:gd name="T2" fmla="*/ 0 w 19"/>
                <a:gd name="T3" fmla="*/ 0 h 28"/>
                <a:gd name="T4" fmla="*/ 10 w 19"/>
                <a:gd name="T5" fmla="*/ 3 h 28"/>
                <a:gd name="T6" fmla="*/ 13 w 19"/>
                <a:gd name="T7" fmla="*/ 9 h 28"/>
                <a:gd name="T8" fmla="*/ 19 w 19"/>
                <a:gd name="T9" fmla="*/ 25 h 28"/>
                <a:gd name="T10" fmla="*/ 16 w 19"/>
                <a:gd name="T11" fmla="*/ 28 h 28"/>
                <a:gd name="T12" fmla="*/ 16 w 19"/>
                <a:gd name="T13" fmla="*/ 28 h 28"/>
                <a:gd name="T14" fmla="*/ 13 w 19"/>
                <a:gd name="T15" fmla="*/ 22 h 28"/>
                <a:gd name="T16" fmla="*/ 10 w 19"/>
                <a:gd name="T17" fmla="*/ 16 h 28"/>
                <a:gd name="T18" fmla="*/ 0 w 19"/>
                <a:gd name="T19" fmla="*/ 0 h 28"/>
                <a:gd name="T20" fmla="*/ 0 w 19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8">
                  <a:moveTo>
                    <a:pt x="0" y="0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13" y="9"/>
                  </a:lnTo>
                  <a:lnTo>
                    <a:pt x="19" y="25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3" y="22"/>
                  </a:lnTo>
                  <a:lnTo>
                    <a:pt x="10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3" name="Freeform 43"/>
            <p:cNvSpPr>
              <a:spLocks/>
            </p:cNvSpPr>
            <p:nvPr/>
          </p:nvSpPr>
          <p:spPr bwMode="auto">
            <a:xfrm>
              <a:off x="4115" y="2328"/>
              <a:ext cx="63" cy="126"/>
            </a:xfrm>
            <a:custGeom>
              <a:avLst/>
              <a:gdLst>
                <a:gd name="T0" fmla="*/ 0 w 63"/>
                <a:gd name="T1" fmla="*/ 0 h 126"/>
                <a:gd name="T2" fmla="*/ 4 w 63"/>
                <a:gd name="T3" fmla="*/ 0 h 126"/>
                <a:gd name="T4" fmla="*/ 4 w 63"/>
                <a:gd name="T5" fmla="*/ 0 h 126"/>
                <a:gd name="T6" fmla="*/ 35 w 63"/>
                <a:gd name="T7" fmla="*/ 60 h 126"/>
                <a:gd name="T8" fmla="*/ 51 w 63"/>
                <a:gd name="T9" fmla="*/ 91 h 126"/>
                <a:gd name="T10" fmla="*/ 63 w 63"/>
                <a:gd name="T11" fmla="*/ 126 h 126"/>
                <a:gd name="T12" fmla="*/ 63 w 63"/>
                <a:gd name="T13" fmla="*/ 126 h 126"/>
                <a:gd name="T14" fmla="*/ 60 w 63"/>
                <a:gd name="T15" fmla="*/ 126 h 126"/>
                <a:gd name="T16" fmla="*/ 60 w 63"/>
                <a:gd name="T17" fmla="*/ 126 h 126"/>
                <a:gd name="T18" fmla="*/ 60 w 63"/>
                <a:gd name="T19" fmla="*/ 126 h 126"/>
                <a:gd name="T20" fmla="*/ 29 w 63"/>
                <a:gd name="T21" fmla="*/ 63 h 126"/>
                <a:gd name="T22" fmla="*/ 0 w 63"/>
                <a:gd name="T23" fmla="*/ 0 h 126"/>
                <a:gd name="T24" fmla="*/ 0 w 63"/>
                <a:gd name="T2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26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35" y="60"/>
                  </a:lnTo>
                  <a:lnTo>
                    <a:pt x="51" y="91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29" y="6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4" name="Freeform 44"/>
            <p:cNvSpPr>
              <a:spLocks/>
            </p:cNvSpPr>
            <p:nvPr/>
          </p:nvSpPr>
          <p:spPr bwMode="auto">
            <a:xfrm>
              <a:off x="4131" y="2407"/>
              <a:ext cx="25" cy="94"/>
            </a:xfrm>
            <a:custGeom>
              <a:avLst/>
              <a:gdLst>
                <a:gd name="T0" fmla="*/ 13 w 25"/>
                <a:gd name="T1" fmla="*/ 41 h 94"/>
                <a:gd name="T2" fmla="*/ 0 w 25"/>
                <a:gd name="T3" fmla="*/ 0 h 94"/>
                <a:gd name="T4" fmla="*/ 0 w 25"/>
                <a:gd name="T5" fmla="*/ 0 h 94"/>
                <a:gd name="T6" fmla="*/ 3 w 25"/>
                <a:gd name="T7" fmla="*/ 3 h 94"/>
                <a:gd name="T8" fmla="*/ 6 w 25"/>
                <a:gd name="T9" fmla="*/ 9 h 94"/>
                <a:gd name="T10" fmla="*/ 13 w 25"/>
                <a:gd name="T11" fmla="*/ 19 h 94"/>
                <a:gd name="T12" fmla="*/ 13 w 25"/>
                <a:gd name="T13" fmla="*/ 19 h 94"/>
                <a:gd name="T14" fmla="*/ 19 w 25"/>
                <a:gd name="T15" fmla="*/ 38 h 94"/>
                <a:gd name="T16" fmla="*/ 22 w 25"/>
                <a:gd name="T17" fmla="*/ 47 h 94"/>
                <a:gd name="T18" fmla="*/ 25 w 25"/>
                <a:gd name="T19" fmla="*/ 56 h 94"/>
                <a:gd name="T20" fmla="*/ 25 w 25"/>
                <a:gd name="T21" fmla="*/ 56 h 94"/>
                <a:gd name="T22" fmla="*/ 16 w 25"/>
                <a:gd name="T23" fmla="*/ 75 h 94"/>
                <a:gd name="T24" fmla="*/ 3 w 25"/>
                <a:gd name="T25" fmla="*/ 94 h 94"/>
                <a:gd name="T26" fmla="*/ 3 w 25"/>
                <a:gd name="T27" fmla="*/ 94 h 94"/>
                <a:gd name="T28" fmla="*/ 0 w 25"/>
                <a:gd name="T29" fmla="*/ 88 h 94"/>
                <a:gd name="T30" fmla="*/ 0 w 25"/>
                <a:gd name="T31" fmla="*/ 85 h 94"/>
                <a:gd name="T32" fmla="*/ 3 w 25"/>
                <a:gd name="T33" fmla="*/ 78 h 94"/>
                <a:gd name="T34" fmla="*/ 13 w 25"/>
                <a:gd name="T35" fmla="*/ 69 h 94"/>
                <a:gd name="T36" fmla="*/ 16 w 25"/>
                <a:gd name="T37" fmla="*/ 60 h 94"/>
                <a:gd name="T38" fmla="*/ 13 w 25"/>
                <a:gd name="T39" fmla="*/ 4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94">
                  <a:moveTo>
                    <a:pt x="13" y="4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9" y="38"/>
                  </a:lnTo>
                  <a:lnTo>
                    <a:pt x="22" y="47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5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3" y="78"/>
                  </a:lnTo>
                  <a:lnTo>
                    <a:pt x="13" y="69"/>
                  </a:lnTo>
                  <a:lnTo>
                    <a:pt x="16" y="60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5" name="Freeform 45"/>
            <p:cNvSpPr>
              <a:spLocks/>
            </p:cNvSpPr>
            <p:nvPr/>
          </p:nvSpPr>
          <p:spPr bwMode="auto">
            <a:xfrm>
              <a:off x="4134" y="2294"/>
              <a:ext cx="69" cy="25"/>
            </a:xfrm>
            <a:custGeom>
              <a:avLst/>
              <a:gdLst>
                <a:gd name="T0" fmla="*/ 63 w 69"/>
                <a:gd name="T1" fmla="*/ 0 h 25"/>
                <a:gd name="T2" fmla="*/ 69 w 69"/>
                <a:gd name="T3" fmla="*/ 0 h 25"/>
                <a:gd name="T4" fmla="*/ 69 w 69"/>
                <a:gd name="T5" fmla="*/ 0 h 25"/>
                <a:gd name="T6" fmla="*/ 63 w 69"/>
                <a:gd name="T7" fmla="*/ 9 h 25"/>
                <a:gd name="T8" fmla="*/ 57 w 69"/>
                <a:gd name="T9" fmla="*/ 15 h 25"/>
                <a:gd name="T10" fmla="*/ 38 w 69"/>
                <a:gd name="T11" fmla="*/ 22 h 25"/>
                <a:gd name="T12" fmla="*/ 19 w 69"/>
                <a:gd name="T13" fmla="*/ 25 h 25"/>
                <a:gd name="T14" fmla="*/ 0 w 69"/>
                <a:gd name="T15" fmla="*/ 25 h 25"/>
                <a:gd name="T16" fmla="*/ 0 w 69"/>
                <a:gd name="T17" fmla="*/ 25 h 25"/>
                <a:gd name="T18" fmla="*/ 32 w 69"/>
                <a:gd name="T19" fmla="*/ 15 h 25"/>
                <a:gd name="T20" fmla="*/ 47 w 69"/>
                <a:gd name="T21" fmla="*/ 9 h 25"/>
                <a:gd name="T22" fmla="*/ 63 w 69"/>
                <a:gd name="T23" fmla="*/ 0 h 25"/>
                <a:gd name="T24" fmla="*/ 63 w 69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5">
                  <a:moveTo>
                    <a:pt x="63" y="0"/>
                  </a:moveTo>
                  <a:lnTo>
                    <a:pt x="69" y="0"/>
                  </a:lnTo>
                  <a:lnTo>
                    <a:pt x="69" y="0"/>
                  </a:lnTo>
                  <a:lnTo>
                    <a:pt x="63" y="9"/>
                  </a:lnTo>
                  <a:lnTo>
                    <a:pt x="57" y="15"/>
                  </a:lnTo>
                  <a:lnTo>
                    <a:pt x="38" y="22"/>
                  </a:lnTo>
                  <a:lnTo>
                    <a:pt x="19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2" y="15"/>
                  </a:lnTo>
                  <a:lnTo>
                    <a:pt x="47" y="9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6" name="Freeform 46"/>
            <p:cNvSpPr>
              <a:spLocks/>
            </p:cNvSpPr>
            <p:nvPr/>
          </p:nvSpPr>
          <p:spPr bwMode="auto">
            <a:xfrm>
              <a:off x="4147" y="2498"/>
              <a:ext cx="9" cy="22"/>
            </a:xfrm>
            <a:custGeom>
              <a:avLst/>
              <a:gdLst>
                <a:gd name="T0" fmla="*/ 3 w 9"/>
                <a:gd name="T1" fmla="*/ 0 h 22"/>
                <a:gd name="T2" fmla="*/ 3 w 9"/>
                <a:gd name="T3" fmla="*/ 0 h 22"/>
                <a:gd name="T4" fmla="*/ 6 w 9"/>
                <a:gd name="T5" fmla="*/ 9 h 22"/>
                <a:gd name="T6" fmla="*/ 9 w 9"/>
                <a:gd name="T7" fmla="*/ 16 h 22"/>
                <a:gd name="T8" fmla="*/ 6 w 9"/>
                <a:gd name="T9" fmla="*/ 22 h 22"/>
                <a:gd name="T10" fmla="*/ 6 w 9"/>
                <a:gd name="T11" fmla="*/ 22 h 22"/>
                <a:gd name="T12" fmla="*/ 0 w 9"/>
                <a:gd name="T13" fmla="*/ 13 h 22"/>
                <a:gd name="T14" fmla="*/ 0 w 9"/>
                <a:gd name="T15" fmla="*/ 6 h 22"/>
                <a:gd name="T16" fmla="*/ 3 w 9"/>
                <a:gd name="T17" fmla="*/ 0 h 22"/>
                <a:gd name="T18" fmla="*/ 3 w 9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2">
                  <a:moveTo>
                    <a:pt x="3" y="0"/>
                  </a:moveTo>
                  <a:lnTo>
                    <a:pt x="3" y="0"/>
                  </a:lnTo>
                  <a:lnTo>
                    <a:pt x="6" y="9"/>
                  </a:lnTo>
                  <a:lnTo>
                    <a:pt x="9" y="16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0" y="13"/>
                  </a:ln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7" name="Freeform 47"/>
            <p:cNvSpPr>
              <a:spLocks/>
            </p:cNvSpPr>
            <p:nvPr/>
          </p:nvSpPr>
          <p:spPr bwMode="auto">
            <a:xfrm>
              <a:off x="4163" y="2435"/>
              <a:ext cx="97" cy="63"/>
            </a:xfrm>
            <a:custGeom>
              <a:avLst/>
              <a:gdLst>
                <a:gd name="T0" fmla="*/ 34 w 97"/>
                <a:gd name="T1" fmla="*/ 25 h 63"/>
                <a:gd name="T2" fmla="*/ 34 w 97"/>
                <a:gd name="T3" fmla="*/ 25 h 63"/>
                <a:gd name="T4" fmla="*/ 50 w 97"/>
                <a:gd name="T5" fmla="*/ 19 h 63"/>
                <a:gd name="T6" fmla="*/ 66 w 97"/>
                <a:gd name="T7" fmla="*/ 13 h 63"/>
                <a:gd name="T8" fmla="*/ 97 w 97"/>
                <a:gd name="T9" fmla="*/ 0 h 63"/>
                <a:gd name="T10" fmla="*/ 97 w 97"/>
                <a:gd name="T11" fmla="*/ 0 h 63"/>
                <a:gd name="T12" fmla="*/ 97 w 97"/>
                <a:gd name="T13" fmla="*/ 6 h 63"/>
                <a:gd name="T14" fmla="*/ 97 w 97"/>
                <a:gd name="T15" fmla="*/ 10 h 63"/>
                <a:gd name="T16" fmla="*/ 88 w 97"/>
                <a:gd name="T17" fmla="*/ 13 h 63"/>
                <a:gd name="T18" fmla="*/ 88 w 97"/>
                <a:gd name="T19" fmla="*/ 13 h 63"/>
                <a:gd name="T20" fmla="*/ 66 w 97"/>
                <a:gd name="T21" fmla="*/ 22 h 63"/>
                <a:gd name="T22" fmla="*/ 40 w 97"/>
                <a:gd name="T23" fmla="*/ 32 h 63"/>
                <a:gd name="T24" fmla="*/ 28 w 97"/>
                <a:gd name="T25" fmla="*/ 35 h 63"/>
                <a:gd name="T26" fmla="*/ 15 w 97"/>
                <a:gd name="T27" fmla="*/ 44 h 63"/>
                <a:gd name="T28" fmla="*/ 6 w 97"/>
                <a:gd name="T29" fmla="*/ 50 h 63"/>
                <a:gd name="T30" fmla="*/ 0 w 97"/>
                <a:gd name="T31" fmla="*/ 63 h 63"/>
                <a:gd name="T32" fmla="*/ 0 w 97"/>
                <a:gd name="T33" fmla="*/ 63 h 63"/>
                <a:gd name="T34" fmla="*/ 3 w 97"/>
                <a:gd name="T35" fmla="*/ 50 h 63"/>
                <a:gd name="T36" fmla="*/ 9 w 97"/>
                <a:gd name="T37" fmla="*/ 38 h 63"/>
                <a:gd name="T38" fmla="*/ 22 w 97"/>
                <a:gd name="T39" fmla="*/ 32 h 63"/>
                <a:gd name="T40" fmla="*/ 34 w 97"/>
                <a:gd name="T41" fmla="*/ 25 h 63"/>
                <a:gd name="T42" fmla="*/ 34 w 97"/>
                <a:gd name="T43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63">
                  <a:moveTo>
                    <a:pt x="34" y="25"/>
                  </a:moveTo>
                  <a:lnTo>
                    <a:pt x="34" y="25"/>
                  </a:lnTo>
                  <a:lnTo>
                    <a:pt x="50" y="19"/>
                  </a:lnTo>
                  <a:lnTo>
                    <a:pt x="66" y="13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6"/>
                  </a:lnTo>
                  <a:lnTo>
                    <a:pt x="97" y="10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66" y="22"/>
                  </a:lnTo>
                  <a:lnTo>
                    <a:pt x="40" y="32"/>
                  </a:lnTo>
                  <a:lnTo>
                    <a:pt x="28" y="35"/>
                  </a:lnTo>
                  <a:lnTo>
                    <a:pt x="15" y="44"/>
                  </a:lnTo>
                  <a:lnTo>
                    <a:pt x="6" y="5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" y="50"/>
                  </a:lnTo>
                  <a:lnTo>
                    <a:pt x="9" y="38"/>
                  </a:lnTo>
                  <a:lnTo>
                    <a:pt x="22" y="32"/>
                  </a:lnTo>
                  <a:lnTo>
                    <a:pt x="34" y="25"/>
                  </a:lnTo>
                  <a:lnTo>
                    <a:pt x="3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8" name="Freeform 48"/>
            <p:cNvSpPr>
              <a:spLocks/>
            </p:cNvSpPr>
            <p:nvPr/>
          </p:nvSpPr>
          <p:spPr bwMode="auto">
            <a:xfrm>
              <a:off x="4166" y="2511"/>
              <a:ext cx="132" cy="25"/>
            </a:xfrm>
            <a:custGeom>
              <a:avLst/>
              <a:gdLst>
                <a:gd name="T0" fmla="*/ 110 w 132"/>
                <a:gd name="T1" fmla="*/ 0 h 25"/>
                <a:gd name="T2" fmla="*/ 110 w 132"/>
                <a:gd name="T3" fmla="*/ 0 h 25"/>
                <a:gd name="T4" fmla="*/ 116 w 132"/>
                <a:gd name="T5" fmla="*/ 3 h 25"/>
                <a:gd name="T6" fmla="*/ 122 w 132"/>
                <a:gd name="T7" fmla="*/ 9 h 25"/>
                <a:gd name="T8" fmla="*/ 132 w 132"/>
                <a:gd name="T9" fmla="*/ 22 h 25"/>
                <a:gd name="T10" fmla="*/ 132 w 132"/>
                <a:gd name="T11" fmla="*/ 22 h 25"/>
                <a:gd name="T12" fmla="*/ 129 w 132"/>
                <a:gd name="T13" fmla="*/ 25 h 25"/>
                <a:gd name="T14" fmla="*/ 122 w 132"/>
                <a:gd name="T15" fmla="*/ 22 h 25"/>
                <a:gd name="T16" fmla="*/ 116 w 132"/>
                <a:gd name="T17" fmla="*/ 15 h 25"/>
                <a:gd name="T18" fmla="*/ 116 w 132"/>
                <a:gd name="T19" fmla="*/ 15 h 25"/>
                <a:gd name="T20" fmla="*/ 88 w 132"/>
                <a:gd name="T21" fmla="*/ 15 h 25"/>
                <a:gd name="T22" fmla="*/ 56 w 132"/>
                <a:gd name="T23" fmla="*/ 18 h 25"/>
                <a:gd name="T24" fmla="*/ 28 w 132"/>
                <a:gd name="T25" fmla="*/ 18 h 25"/>
                <a:gd name="T26" fmla="*/ 15 w 132"/>
                <a:gd name="T27" fmla="*/ 18 h 25"/>
                <a:gd name="T28" fmla="*/ 0 w 132"/>
                <a:gd name="T29" fmla="*/ 15 h 25"/>
                <a:gd name="T30" fmla="*/ 6 w 132"/>
                <a:gd name="T31" fmla="*/ 12 h 25"/>
                <a:gd name="T32" fmla="*/ 110 w 132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25">
                  <a:moveTo>
                    <a:pt x="110" y="0"/>
                  </a:moveTo>
                  <a:lnTo>
                    <a:pt x="110" y="0"/>
                  </a:lnTo>
                  <a:lnTo>
                    <a:pt x="116" y="3"/>
                  </a:lnTo>
                  <a:lnTo>
                    <a:pt x="122" y="9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29" y="25"/>
                  </a:lnTo>
                  <a:lnTo>
                    <a:pt x="122" y="22"/>
                  </a:lnTo>
                  <a:lnTo>
                    <a:pt x="116" y="15"/>
                  </a:lnTo>
                  <a:lnTo>
                    <a:pt x="116" y="15"/>
                  </a:lnTo>
                  <a:lnTo>
                    <a:pt x="88" y="15"/>
                  </a:lnTo>
                  <a:lnTo>
                    <a:pt x="56" y="18"/>
                  </a:lnTo>
                  <a:lnTo>
                    <a:pt x="28" y="18"/>
                  </a:lnTo>
                  <a:lnTo>
                    <a:pt x="15" y="18"/>
                  </a:lnTo>
                  <a:lnTo>
                    <a:pt x="0" y="15"/>
                  </a:lnTo>
                  <a:lnTo>
                    <a:pt x="6" y="1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49" name="Freeform 49"/>
            <p:cNvSpPr>
              <a:spLocks/>
            </p:cNvSpPr>
            <p:nvPr/>
          </p:nvSpPr>
          <p:spPr bwMode="auto">
            <a:xfrm>
              <a:off x="4185" y="2259"/>
              <a:ext cx="9" cy="19"/>
            </a:xfrm>
            <a:custGeom>
              <a:avLst/>
              <a:gdLst>
                <a:gd name="T0" fmla="*/ 0 w 9"/>
                <a:gd name="T1" fmla="*/ 0 h 19"/>
                <a:gd name="T2" fmla="*/ 0 w 9"/>
                <a:gd name="T3" fmla="*/ 0 h 19"/>
                <a:gd name="T4" fmla="*/ 6 w 9"/>
                <a:gd name="T5" fmla="*/ 3 h 19"/>
                <a:gd name="T6" fmla="*/ 6 w 9"/>
                <a:gd name="T7" fmla="*/ 6 h 19"/>
                <a:gd name="T8" fmla="*/ 9 w 9"/>
                <a:gd name="T9" fmla="*/ 16 h 19"/>
                <a:gd name="T10" fmla="*/ 9 w 9"/>
                <a:gd name="T11" fmla="*/ 16 h 19"/>
                <a:gd name="T12" fmla="*/ 9 w 9"/>
                <a:gd name="T13" fmla="*/ 19 h 19"/>
                <a:gd name="T14" fmla="*/ 6 w 9"/>
                <a:gd name="T15" fmla="*/ 19 h 19"/>
                <a:gd name="T16" fmla="*/ 6 w 9"/>
                <a:gd name="T17" fmla="*/ 19 h 19"/>
                <a:gd name="T18" fmla="*/ 6 w 9"/>
                <a:gd name="T19" fmla="*/ 19 h 19"/>
                <a:gd name="T20" fmla="*/ 3 w 9"/>
                <a:gd name="T21" fmla="*/ 9 h 19"/>
                <a:gd name="T22" fmla="*/ 0 w 9"/>
                <a:gd name="T23" fmla="*/ 0 h 19"/>
                <a:gd name="T24" fmla="*/ 0 w 9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lnTo>
                    <a:pt x="0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3" y="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0" name="Freeform 50"/>
            <p:cNvSpPr>
              <a:spLocks/>
            </p:cNvSpPr>
            <p:nvPr/>
          </p:nvSpPr>
          <p:spPr bwMode="auto">
            <a:xfrm>
              <a:off x="4169" y="1743"/>
              <a:ext cx="201" cy="233"/>
            </a:xfrm>
            <a:custGeom>
              <a:avLst/>
              <a:gdLst>
                <a:gd name="T0" fmla="*/ 44 w 201"/>
                <a:gd name="T1" fmla="*/ 44 h 233"/>
                <a:gd name="T2" fmla="*/ 44 w 201"/>
                <a:gd name="T3" fmla="*/ 44 h 233"/>
                <a:gd name="T4" fmla="*/ 60 w 201"/>
                <a:gd name="T5" fmla="*/ 35 h 233"/>
                <a:gd name="T6" fmla="*/ 82 w 201"/>
                <a:gd name="T7" fmla="*/ 25 h 233"/>
                <a:gd name="T8" fmla="*/ 132 w 201"/>
                <a:gd name="T9" fmla="*/ 10 h 233"/>
                <a:gd name="T10" fmla="*/ 176 w 201"/>
                <a:gd name="T11" fmla="*/ 0 h 233"/>
                <a:gd name="T12" fmla="*/ 192 w 201"/>
                <a:gd name="T13" fmla="*/ 0 h 233"/>
                <a:gd name="T14" fmla="*/ 201 w 201"/>
                <a:gd name="T15" fmla="*/ 3 h 233"/>
                <a:gd name="T16" fmla="*/ 201 w 201"/>
                <a:gd name="T17" fmla="*/ 3 h 233"/>
                <a:gd name="T18" fmla="*/ 192 w 201"/>
                <a:gd name="T19" fmla="*/ 3 h 233"/>
                <a:gd name="T20" fmla="*/ 176 w 201"/>
                <a:gd name="T21" fmla="*/ 6 h 233"/>
                <a:gd name="T22" fmla="*/ 135 w 201"/>
                <a:gd name="T23" fmla="*/ 19 h 233"/>
                <a:gd name="T24" fmla="*/ 56 w 201"/>
                <a:gd name="T25" fmla="*/ 51 h 233"/>
                <a:gd name="T26" fmla="*/ 56 w 201"/>
                <a:gd name="T27" fmla="*/ 51 h 233"/>
                <a:gd name="T28" fmla="*/ 44 w 201"/>
                <a:gd name="T29" fmla="*/ 66 h 233"/>
                <a:gd name="T30" fmla="*/ 34 w 201"/>
                <a:gd name="T31" fmla="*/ 82 h 233"/>
                <a:gd name="T32" fmla="*/ 25 w 201"/>
                <a:gd name="T33" fmla="*/ 98 h 233"/>
                <a:gd name="T34" fmla="*/ 19 w 201"/>
                <a:gd name="T35" fmla="*/ 113 h 233"/>
                <a:gd name="T36" fmla="*/ 12 w 201"/>
                <a:gd name="T37" fmla="*/ 132 h 233"/>
                <a:gd name="T38" fmla="*/ 12 w 201"/>
                <a:gd name="T39" fmla="*/ 151 h 233"/>
                <a:gd name="T40" fmla="*/ 12 w 201"/>
                <a:gd name="T41" fmla="*/ 170 h 233"/>
                <a:gd name="T42" fmla="*/ 19 w 201"/>
                <a:gd name="T43" fmla="*/ 189 h 233"/>
                <a:gd name="T44" fmla="*/ 19 w 201"/>
                <a:gd name="T45" fmla="*/ 189 h 233"/>
                <a:gd name="T46" fmla="*/ 28 w 201"/>
                <a:gd name="T47" fmla="*/ 211 h 233"/>
                <a:gd name="T48" fmla="*/ 34 w 201"/>
                <a:gd name="T49" fmla="*/ 220 h 233"/>
                <a:gd name="T50" fmla="*/ 41 w 201"/>
                <a:gd name="T51" fmla="*/ 227 h 233"/>
                <a:gd name="T52" fmla="*/ 38 w 201"/>
                <a:gd name="T53" fmla="*/ 233 h 233"/>
                <a:gd name="T54" fmla="*/ 38 w 201"/>
                <a:gd name="T55" fmla="*/ 233 h 233"/>
                <a:gd name="T56" fmla="*/ 22 w 201"/>
                <a:gd name="T57" fmla="*/ 211 h 233"/>
                <a:gd name="T58" fmla="*/ 6 w 201"/>
                <a:gd name="T59" fmla="*/ 189 h 233"/>
                <a:gd name="T60" fmla="*/ 3 w 201"/>
                <a:gd name="T61" fmla="*/ 176 h 233"/>
                <a:gd name="T62" fmla="*/ 0 w 201"/>
                <a:gd name="T63" fmla="*/ 161 h 233"/>
                <a:gd name="T64" fmla="*/ 0 w 201"/>
                <a:gd name="T65" fmla="*/ 148 h 233"/>
                <a:gd name="T66" fmla="*/ 0 w 201"/>
                <a:gd name="T67" fmla="*/ 132 h 233"/>
                <a:gd name="T68" fmla="*/ 0 w 201"/>
                <a:gd name="T69" fmla="*/ 132 h 233"/>
                <a:gd name="T70" fmla="*/ 6 w 201"/>
                <a:gd name="T71" fmla="*/ 107 h 233"/>
                <a:gd name="T72" fmla="*/ 16 w 201"/>
                <a:gd name="T73" fmla="*/ 85 h 233"/>
                <a:gd name="T74" fmla="*/ 25 w 201"/>
                <a:gd name="T75" fmla="*/ 63 h 233"/>
                <a:gd name="T76" fmla="*/ 44 w 201"/>
                <a:gd name="T77" fmla="*/ 44 h 233"/>
                <a:gd name="T78" fmla="*/ 44 w 201"/>
                <a:gd name="T79" fmla="*/ 4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" h="233">
                  <a:moveTo>
                    <a:pt x="44" y="44"/>
                  </a:moveTo>
                  <a:lnTo>
                    <a:pt x="44" y="44"/>
                  </a:lnTo>
                  <a:lnTo>
                    <a:pt x="60" y="35"/>
                  </a:lnTo>
                  <a:lnTo>
                    <a:pt x="82" y="25"/>
                  </a:lnTo>
                  <a:lnTo>
                    <a:pt x="132" y="1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201" y="3"/>
                  </a:lnTo>
                  <a:lnTo>
                    <a:pt x="201" y="3"/>
                  </a:lnTo>
                  <a:lnTo>
                    <a:pt x="192" y="3"/>
                  </a:lnTo>
                  <a:lnTo>
                    <a:pt x="176" y="6"/>
                  </a:lnTo>
                  <a:lnTo>
                    <a:pt x="135" y="19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44" y="66"/>
                  </a:lnTo>
                  <a:lnTo>
                    <a:pt x="34" y="82"/>
                  </a:lnTo>
                  <a:lnTo>
                    <a:pt x="25" y="98"/>
                  </a:lnTo>
                  <a:lnTo>
                    <a:pt x="19" y="113"/>
                  </a:lnTo>
                  <a:lnTo>
                    <a:pt x="12" y="132"/>
                  </a:lnTo>
                  <a:lnTo>
                    <a:pt x="12" y="151"/>
                  </a:lnTo>
                  <a:lnTo>
                    <a:pt x="12" y="170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28" y="211"/>
                  </a:lnTo>
                  <a:lnTo>
                    <a:pt x="34" y="220"/>
                  </a:lnTo>
                  <a:lnTo>
                    <a:pt x="41" y="227"/>
                  </a:lnTo>
                  <a:lnTo>
                    <a:pt x="38" y="233"/>
                  </a:lnTo>
                  <a:lnTo>
                    <a:pt x="38" y="233"/>
                  </a:lnTo>
                  <a:lnTo>
                    <a:pt x="22" y="211"/>
                  </a:lnTo>
                  <a:lnTo>
                    <a:pt x="6" y="189"/>
                  </a:lnTo>
                  <a:lnTo>
                    <a:pt x="3" y="176"/>
                  </a:lnTo>
                  <a:lnTo>
                    <a:pt x="0" y="161"/>
                  </a:lnTo>
                  <a:lnTo>
                    <a:pt x="0" y="14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6" y="107"/>
                  </a:lnTo>
                  <a:lnTo>
                    <a:pt x="16" y="85"/>
                  </a:lnTo>
                  <a:lnTo>
                    <a:pt x="25" y="63"/>
                  </a:lnTo>
                  <a:lnTo>
                    <a:pt x="44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1" name="Freeform 51"/>
            <p:cNvSpPr>
              <a:spLocks/>
            </p:cNvSpPr>
            <p:nvPr/>
          </p:nvSpPr>
          <p:spPr bwMode="auto">
            <a:xfrm>
              <a:off x="4213" y="2300"/>
              <a:ext cx="53" cy="122"/>
            </a:xfrm>
            <a:custGeom>
              <a:avLst/>
              <a:gdLst>
                <a:gd name="T0" fmla="*/ 0 w 53"/>
                <a:gd name="T1" fmla="*/ 0 h 122"/>
                <a:gd name="T2" fmla="*/ 0 w 53"/>
                <a:gd name="T3" fmla="*/ 0 h 122"/>
                <a:gd name="T4" fmla="*/ 6 w 53"/>
                <a:gd name="T5" fmla="*/ 0 h 122"/>
                <a:gd name="T6" fmla="*/ 9 w 53"/>
                <a:gd name="T7" fmla="*/ 3 h 122"/>
                <a:gd name="T8" fmla="*/ 9 w 53"/>
                <a:gd name="T9" fmla="*/ 6 h 122"/>
                <a:gd name="T10" fmla="*/ 12 w 53"/>
                <a:gd name="T11" fmla="*/ 9 h 122"/>
                <a:gd name="T12" fmla="*/ 12 w 53"/>
                <a:gd name="T13" fmla="*/ 9 h 122"/>
                <a:gd name="T14" fmla="*/ 34 w 53"/>
                <a:gd name="T15" fmla="*/ 66 h 122"/>
                <a:gd name="T16" fmla="*/ 53 w 53"/>
                <a:gd name="T17" fmla="*/ 122 h 122"/>
                <a:gd name="T18" fmla="*/ 44 w 53"/>
                <a:gd name="T19" fmla="*/ 116 h 122"/>
                <a:gd name="T20" fmla="*/ 44 w 53"/>
                <a:gd name="T21" fmla="*/ 116 h 122"/>
                <a:gd name="T22" fmla="*/ 25 w 53"/>
                <a:gd name="T23" fmla="*/ 60 h 122"/>
                <a:gd name="T24" fmla="*/ 0 w 53"/>
                <a:gd name="T25" fmla="*/ 0 h 122"/>
                <a:gd name="T26" fmla="*/ 0 w 53"/>
                <a:gd name="T2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12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9" y="6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34" y="66"/>
                  </a:lnTo>
                  <a:lnTo>
                    <a:pt x="53" y="122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25" y="6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2" name="Freeform 52"/>
            <p:cNvSpPr>
              <a:spLocks/>
            </p:cNvSpPr>
            <p:nvPr/>
          </p:nvSpPr>
          <p:spPr bwMode="auto">
            <a:xfrm>
              <a:off x="4232" y="2114"/>
              <a:ext cx="56" cy="139"/>
            </a:xfrm>
            <a:custGeom>
              <a:avLst/>
              <a:gdLst>
                <a:gd name="T0" fmla="*/ 25 w 56"/>
                <a:gd name="T1" fmla="*/ 0 h 139"/>
                <a:gd name="T2" fmla="*/ 28 w 56"/>
                <a:gd name="T3" fmla="*/ 0 h 139"/>
                <a:gd name="T4" fmla="*/ 28 w 56"/>
                <a:gd name="T5" fmla="*/ 0 h 139"/>
                <a:gd name="T6" fmla="*/ 22 w 56"/>
                <a:gd name="T7" fmla="*/ 10 h 139"/>
                <a:gd name="T8" fmla="*/ 15 w 56"/>
                <a:gd name="T9" fmla="*/ 19 h 139"/>
                <a:gd name="T10" fmla="*/ 9 w 56"/>
                <a:gd name="T11" fmla="*/ 44 h 139"/>
                <a:gd name="T12" fmla="*/ 9 w 56"/>
                <a:gd name="T13" fmla="*/ 66 h 139"/>
                <a:gd name="T14" fmla="*/ 15 w 56"/>
                <a:gd name="T15" fmla="*/ 91 h 139"/>
                <a:gd name="T16" fmla="*/ 15 w 56"/>
                <a:gd name="T17" fmla="*/ 91 h 139"/>
                <a:gd name="T18" fmla="*/ 22 w 56"/>
                <a:gd name="T19" fmla="*/ 101 h 139"/>
                <a:gd name="T20" fmla="*/ 28 w 56"/>
                <a:gd name="T21" fmla="*/ 110 h 139"/>
                <a:gd name="T22" fmla="*/ 38 w 56"/>
                <a:gd name="T23" fmla="*/ 117 h 139"/>
                <a:gd name="T24" fmla="*/ 50 w 56"/>
                <a:gd name="T25" fmla="*/ 123 h 139"/>
                <a:gd name="T26" fmla="*/ 56 w 56"/>
                <a:gd name="T27" fmla="*/ 139 h 139"/>
                <a:gd name="T28" fmla="*/ 56 w 56"/>
                <a:gd name="T29" fmla="*/ 139 h 139"/>
                <a:gd name="T30" fmla="*/ 47 w 56"/>
                <a:gd name="T31" fmla="*/ 136 h 139"/>
                <a:gd name="T32" fmla="*/ 38 w 56"/>
                <a:gd name="T33" fmla="*/ 129 h 139"/>
                <a:gd name="T34" fmla="*/ 28 w 56"/>
                <a:gd name="T35" fmla="*/ 123 h 139"/>
                <a:gd name="T36" fmla="*/ 22 w 56"/>
                <a:gd name="T37" fmla="*/ 114 h 139"/>
                <a:gd name="T38" fmla="*/ 9 w 56"/>
                <a:gd name="T39" fmla="*/ 95 h 139"/>
                <a:gd name="T40" fmla="*/ 0 w 56"/>
                <a:gd name="T41" fmla="*/ 73 h 139"/>
                <a:gd name="T42" fmla="*/ 0 w 56"/>
                <a:gd name="T43" fmla="*/ 73 h 139"/>
                <a:gd name="T44" fmla="*/ 0 w 56"/>
                <a:gd name="T45" fmla="*/ 54 h 139"/>
                <a:gd name="T46" fmla="*/ 6 w 56"/>
                <a:gd name="T47" fmla="*/ 32 h 139"/>
                <a:gd name="T48" fmla="*/ 12 w 56"/>
                <a:gd name="T49" fmla="*/ 13 h 139"/>
                <a:gd name="T50" fmla="*/ 25 w 56"/>
                <a:gd name="T51" fmla="*/ 0 h 139"/>
                <a:gd name="T52" fmla="*/ 25 w 56"/>
                <a:gd name="T5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39">
                  <a:moveTo>
                    <a:pt x="25" y="0"/>
                  </a:moveTo>
                  <a:lnTo>
                    <a:pt x="28" y="0"/>
                  </a:lnTo>
                  <a:lnTo>
                    <a:pt x="28" y="0"/>
                  </a:lnTo>
                  <a:lnTo>
                    <a:pt x="22" y="10"/>
                  </a:lnTo>
                  <a:lnTo>
                    <a:pt x="15" y="19"/>
                  </a:lnTo>
                  <a:lnTo>
                    <a:pt x="9" y="44"/>
                  </a:lnTo>
                  <a:lnTo>
                    <a:pt x="9" y="66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22" y="101"/>
                  </a:lnTo>
                  <a:lnTo>
                    <a:pt x="28" y="110"/>
                  </a:lnTo>
                  <a:lnTo>
                    <a:pt x="38" y="117"/>
                  </a:lnTo>
                  <a:lnTo>
                    <a:pt x="50" y="123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47" y="136"/>
                  </a:lnTo>
                  <a:lnTo>
                    <a:pt x="38" y="129"/>
                  </a:lnTo>
                  <a:lnTo>
                    <a:pt x="28" y="123"/>
                  </a:lnTo>
                  <a:lnTo>
                    <a:pt x="22" y="114"/>
                  </a:lnTo>
                  <a:lnTo>
                    <a:pt x="9" y="9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54"/>
                  </a:lnTo>
                  <a:lnTo>
                    <a:pt x="6" y="32"/>
                  </a:lnTo>
                  <a:lnTo>
                    <a:pt x="12" y="1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3" name="Freeform 53"/>
            <p:cNvSpPr>
              <a:spLocks/>
            </p:cNvSpPr>
            <p:nvPr/>
          </p:nvSpPr>
          <p:spPr bwMode="auto">
            <a:xfrm>
              <a:off x="4225" y="1897"/>
              <a:ext cx="89" cy="88"/>
            </a:xfrm>
            <a:custGeom>
              <a:avLst/>
              <a:gdLst>
                <a:gd name="T0" fmla="*/ 26 w 89"/>
                <a:gd name="T1" fmla="*/ 0 h 88"/>
                <a:gd name="T2" fmla="*/ 29 w 89"/>
                <a:gd name="T3" fmla="*/ 3 h 88"/>
                <a:gd name="T4" fmla="*/ 29 w 89"/>
                <a:gd name="T5" fmla="*/ 3 h 88"/>
                <a:gd name="T6" fmla="*/ 22 w 89"/>
                <a:gd name="T7" fmla="*/ 7 h 88"/>
                <a:gd name="T8" fmla="*/ 16 w 89"/>
                <a:gd name="T9" fmla="*/ 13 h 88"/>
                <a:gd name="T10" fmla="*/ 10 w 89"/>
                <a:gd name="T11" fmla="*/ 29 h 88"/>
                <a:gd name="T12" fmla="*/ 10 w 89"/>
                <a:gd name="T13" fmla="*/ 29 h 88"/>
                <a:gd name="T14" fmla="*/ 7 w 89"/>
                <a:gd name="T15" fmla="*/ 41 h 88"/>
                <a:gd name="T16" fmla="*/ 10 w 89"/>
                <a:gd name="T17" fmla="*/ 51 h 88"/>
                <a:gd name="T18" fmla="*/ 16 w 89"/>
                <a:gd name="T19" fmla="*/ 60 h 88"/>
                <a:gd name="T20" fmla="*/ 26 w 89"/>
                <a:gd name="T21" fmla="*/ 69 h 88"/>
                <a:gd name="T22" fmla="*/ 26 w 89"/>
                <a:gd name="T23" fmla="*/ 69 h 88"/>
                <a:gd name="T24" fmla="*/ 32 w 89"/>
                <a:gd name="T25" fmla="*/ 76 h 88"/>
                <a:gd name="T26" fmla="*/ 38 w 89"/>
                <a:gd name="T27" fmla="*/ 79 h 88"/>
                <a:gd name="T28" fmla="*/ 54 w 89"/>
                <a:gd name="T29" fmla="*/ 82 h 88"/>
                <a:gd name="T30" fmla="*/ 70 w 89"/>
                <a:gd name="T31" fmla="*/ 82 h 88"/>
                <a:gd name="T32" fmla="*/ 89 w 89"/>
                <a:gd name="T33" fmla="*/ 85 h 88"/>
                <a:gd name="T34" fmla="*/ 89 w 89"/>
                <a:gd name="T35" fmla="*/ 88 h 88"/>
                <a:gd name="T36" fmla="*/ 89 w 89"/>
                <a:gd name="T37" fmla="*/ 88 h 88"/>
                <a:gd name="T38" fmla="*/ 67 w 89"/>
                <a:gd name="T39" fmla="*/ 88 h 88"/>
                <a:gd name="T40" fmla="*/ 45 w 89"/>
                <a:gd name="T41" fmla="*/ 88 h 88"/>
                <a:gd name="T42" fmla="*/ 26 w 89"/>
                <a:gd name="T43" fmla="*/ 88 h 88"/>
                <a:gd name="T44" fmla="*/ 16 w 89"/>
                <a:gd name="T45" fmla="*/ 85 h 88"/>
                <a:gd name="T46" fmla="*/ 10 w 89"/>
                <a:gd name="T47" fmla="*/ 79 h 88"/>
                <a:gd name="T48" fmla="*/ 10 w 89"/>
                <a:gd name="T49" fmla="*/ 79 h 88"/>
                <a:gd name="T50" fmla="*/ 4 w 89"/>
                <a:gd name="T51" fmla="*/ 60 h 88"/>
                <a:gd name="T52" fmla="*/ 0 w 89"/>
                <a:gd name="T53" fmla="*/ 54 h 88"/>
                <a:gd name="T54" fmla="*/ 0 w 89"/>
                <a:gd name="T55" fmla="*/ 41 h 88"/>
                <a:gd name="T56" fmla="*/ 0 w 89"/>
                <a:gd name="T57" fmla="*/ 41 h 88"/>
                <a:gd name="T58" fmla="*/ 4 w 89"/>
                <a:gd name="T59" fmla="*/ 29 h 88"/>
                <a:gd name="T60" fmla="*/ 7 w 89"/>
                <a:gd name="T61" fmla="*/ 16 h 88"/>
                <a:gd name="T62" fmla="*/ 16 w 89"/>
                <a:gd name="T63" fmla="*/ 7 h 88"/>
                <a:gd name="T64" fmla="*/ 26 w 89"/>
                <a:gd name="T65" fmla="*/ 0 h 88"/>
                <a:gd name="T66" fmla="*/ 26 w 89"/>
                <a:gd name="T6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88">
                  <a:moveTo>
                    <a:pt x="26" y="0"/>
                  </a:moveTo>
                  <a:lnTo>
                    <a:pt x="29" y="3"/>
                  </a:lnTo>
                  <a:lnTo>
                    <a:pt x="29" y="3"/>
                  </a:lnTo>
                  <a:lnTo>
                    <a:pt x="22" y="7"/>
                  </a:lnTo>
                  <a:lnTo>
                    <a:pt x="16" y="13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41"/>
                  </a:lnTo>
                  <a:lnTo>
                    <a:pt x="10" y="51"/>
                  </a:lnTo>
                  <a:lnTo>
                    <a:pt x="16" y="60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32" y="76"/>
                  </a:lnTo>
                  <a:lnTo>
                    <a:pt x="38" y="79"/>
                  </a:lnTo>
                  <a:lnTo>
                    <a:pt x="54" y="82"/>
                  </a:lnTo>
                  <a:lnTo>
                    <a:pt x="70" y="82"/>
                  </a:lnTo>
                  <a:lnTo>
                    <a:pt x="89" y="85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67" y="88"/>
                  </a:lnTo>
                  <a:lnTo>
                    <a:pt x="45" y="88"/>
                  </a:lnTo>
                  <a:lnTo>
                    <a:pt x="26" y="88"/>
                  </a:lnTo>
                  <a:lnTo>
                    <a:pt x="16" y="85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4" y="60"/>
                  </a:lnTo>
                  <a:lnTo>
                    <a:pt x="0" y="54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29"/>
                  </a:lnTo>
                  <a:lnTo>
                    <a:pt x="7" y="16"/>
                  </a:lnTo>
                  <a:lnTo>
                    <a:pt x="16" y="7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4" name="Freeform 54"/>
            <p:cNvSpPr>
              <a:spLocks/>
            </p:cNvSpPr>
            <p:nvPr/>
          </p:nvSpPr>
          <p:spPr bwMode="auto">
            <a:xfrm>
              <a:off x="4257" y="2014"/>
              <a:ext cx="22" cy="103"/>
            </a:xfrm>
            <a:custGeom>
              <a:avLst/>
              <a:gdLst>
                <a:gd name="T0" fmla="*/ 3 w 22"/>
                <a:gd name="T1" fmla="*/ 0 h 103"/>
                <a:gd name="T2" fmla="*/ 3 w 22"/>
                <a:gd name="T3" fmla="*/ 3 h 103"/>
                <a:gd name="T4" fmla="*/ 6 w 22"/>
                <a:gd name="T5" fmla="*/ 0 h 103"/>
                <a:gd name="T6" fmla="*/ 6 w 22"/>
                <a:gd name="T7" fmla="*/ 0 h 103"/>
                <a:gd name="T8" fmla="*/ 3 w 22"/>
                <a:gd name="T9" fmla="*/ 22 h 103"/>
                <a:gd name="T10" fmla="*/ 6 w 22"/>
                <a:gd name="T11" fmla="*/ 47 h 103"/>
                <a:gd name="T12" fmla="*/ 13 w 22"/>
                <a:gd name="T13" fmla="*/ 75 h 103"/>
                <a:gd name="T14" fmla="*/ 22 w 22"/>
                <a:gd name="T15" fmla="*/ 97 h 103"/>
                <a:gd name="T16" fmla="*/ 22 w 22"/>
                <a:gd name="T17" fmla="*/ 97 h 103"/>
                <a:gd name="T18" fmla="*/ 22 w 22"/>
                <a:gd name="T19" fmla="*/ 100 h 103"/>
                <a:gd name="T20" fmla="*/ 22 w 22"/>
                <a:gd name="T21" fmla="*/ 103 h 103"/>
                <a:gd name="T22" fmla="*/ 22 w 22"/>
                <a:gd name="T23" fmla="*/ 103 h 103"/>
                <a:gd name="T24" fmla="*/ 19 w 22"/>
                <a:gd name="T25" fmla="*/ 103 h 103"/>
                <a:gd name="T26" fmla="*/ 19 w 22"/>
                <a:gd name="T27" fmla="*/ 103 h 103"/>
                <a:gd name="T28" fmla="*/ 13 w 22"/>
                <a:gd name="T29" fmla="*/ 94 h 103"/>
                <a:gd name="T30" fmla="*/ 6 w 22"/>
                <a:gd name="T31" fmla="*/ 81 h 103"/>
                <a:gd name="T32" fmla="*/ 0 w 22"/>
                <a:gd name="T33" fmla="*/ 53 h 103"/>
                <a:gd name="T34" fmla="*/ 0 w 22"/>
                <a:gd name="T35" fmla="*/ 28 h 103"/>
                <a:gd name="T36" fmla="*/ 3 w 22"/>
                <a:gd name="T37" fmla="*/ 0 h 103"/>
                <a:gd name="T38" fmla="*/ 3 w 22"/>
                <a:gd name="T3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103">
                  <a:moveTo>
                    <a:pt x="3" y="0"/>
                  </a:moveTo>
                  <a:lnTo>
                    <a:pt x="3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2"/>
                  </a:lnTo>
                  <a:lnTo>
                    <a:pt x="6" y="47"/>
                  </a:lnTo>
                  <a:lnTo>
                    <a:pt x="13" y="75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100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13" y="94"/>
                  </a:lnTo>
                  <a:lnTo>
                    <a:pt x="6" y="81"/>
                  </a:lnTo>
                  <a:lnTo>
                    <a:pt x="0" y="53"/>
                  </a:lnTo>
                  <a:lnTo>
                    <a:pt x="0" y="2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5" name="Freeform 55"/>
            <p:cNvSpPr>
              <a:spLocks/>
            </p:cNvSpPr>
            <p:nvPr/>
          </p:nvSpPr>
          <p:spPr bwMode="auto">
            <a:xfrm>
              <a:off x="4273" y="2221"/>
              <a:ext cx="44" cy="104"/>
            </a:xfrm>
            <a:custGeom>
              <a:avLst/>
              <a:gdLst>
                <a:gd name="T0" fmla="*/ 44 w 44"/>
                <a:gd name="T1" fmla="*/ 0 h 104"/>
                <a:gd name="T2" fmla="*/ 44 w 44"/>
                <a:gd name="T3" fmla="*/ 0 h 104"/>
                <a:gd name="T4" fmla="*/ 44 w 44"/>
                <a:gd name="T5" fmla="*/ 19 h 104"/>
                <a:gd name="T6" fmla="*/ 37 w 44"/>
                <a:gd name="T7" fmla="*/ 38 h 104"/>
                <a:gd name="T8" fmla="*/ 22 w 44"/>
                <a:gd name="T9" fmla="*/ 73 h 104"/>
                <a:gd name="T10" fmla="*/ 6 w 44"/>
                <a:gd name="T11" fmla="*/ 104 h 104"/>
                <a:gd name="T12" fmla="*/ 6 w 44"/>
                <a:gd name="T13" fmla="*/ 104 h 104"/>
                <a:gd name="T14" fmla="*/ 0 w 44"/>
                <a:gd name="T15" fmla="*/ 101 h 104"/>
                <a:gd name="T16" fmla="*/ 0 w 44"/>
                <a:gd name="T17" fmla="*/ 98 h 104"/>
                <a:gd name="T18" fmla="*/ 6 w 44"/>
                <a:gd name="T19" fmla="*/ 85 h 104"/>
                <a:gd name="T20" fmla="*/ 6 w 44"/>
                <a:gd name="T21" fmla="*/ 85 h 104"/>
                <a:gd name="T22" fmla="*/ 28 w 44"/>
                <a:gd name="T23" fmla="*/ 44 h 104"/>
                <a:gd name="T24" fmla="*/ 44 w 44"/>
                <a:gd name="T25" fmla="*/ 0 h 104"/>
                <a:gd name="T26" fmla="*/ 44 w 44"/>
                <a:gd name="T2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104">
                  <a:moveTo>
                    <a:pt x="44" y="0"/>
                  </a:moveTo>
                  <a:lnTo>
                    <a:pt x="44" y="0"/>
                  </a:lnTo>
                  <a:lnTo>
                    <a:pt x="44" y="19"/>
                  </a:lnTo>
                  <a:lnTo>
                    <a:pt x="37" y="38"/>
                  </a:lnTo>
                  <a:lnTo>
                    <a:pt x="22" y="73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28" y="44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6" name="Freeform 56"/>
            <p:cNvSpPr>
              <a:spLocks/>
            </p:cNvSpPr>
            <p:nvPr/>
          </p:nvSpPr>
          <p:spPr bwMode="auto">
            <a:xfrm>
              <a:off x="4282" y="2350"/>
              <a:ext cx="82" cy="19"/>
            </a:xfrm>
            <a:custGeom>
              <a:avLst/>
              <a:gdLst>
                <a:gd name="T0" fmla="*/ 0 w 82"/>
                <a:gd name="T1" fmla="*/ 0 h 19"/>
                <a:gd name="T2" fmla="*/ 0 w 82"/>
                <a:gd name="T3" fmla="*/ 0 h 19"/>
                <a:gd name="T4" fmla="*/ 3 w 82"/>
                <a:gd name="T5" fmla="*/ 0 h 19"/>
                <a:gd name="T6" fmla="*/ 6 w 82"/>
                <a:gd name="T7" fmla="*/ 0 h 19"/>
                <a:gd name="T8" fmla="*/ 10 w 82"/>
                <a:gd name="T9" fmla="*/ 6 h 19"/>
                <a:gd name="T10" fmla="*/ 10 w 82"/>
                <a:gd name="T11" fmla="*/ 6 h 19"/>
                <a:gd name="T12" fmla="*/ 19 w 82"/>
                <a:gd name="T13" fmla="*/ 10 h 19"/>
                <a:gd name="T14" fmla="*/ 25 w 82"/>
                <a:gd name="T15" fmla="*/ 13 h 19"/>
                <a:gd name="T16" fmla="*/ 44 w 82"/>
                <a:gd name="T17" fmla="*/ 10 h 19"/>
                <a:gd name="T18" fmla="*/ 63 w 82"/>
                <a:gd name="T19" fmla="*/ 3 h 19"/>
                <a:gd name="T20" fmla="*/ 72 w 82"/>
                <a:gd name="T21" fmla="*/ 0 h 19"/>
                <a:gd name="T22" fmla="*/ 82 w 82"/>
                <a:gd name="T23" fmla="*/ 0 h 19"/>
                <a:gd name="T24" fmla="*/ 82 w 82"/>
                <a:gd name="T25" fmla="*/ 6 h 19"/>
                <a:gd name="T26" fmla="*/ 82 w 82"/>
                <a:gd name="T27" fmla="*/ 6 h 19"/>
                <a:gd name="T28" fmla="*/ 60 w 82"/>
                <a:gd name="T29" fmla="*/ 13 h 19"/>
                <a:gd name="T30" fmla="*/ 38 w 82"/>
                <a:gd name="T31" fmla="*/ 19 h 19"/>
                <a:gd name="T32" fmla="*/ 25 w 82"/>
                <a:gd name="T33" fmla="*/ 19 h 19"/>
                <a:gd name="T34" fmla="*/ 16 w 82"/>
                <a:gd name="T35" fmla="*/ 19 h 19"/>
                <a:gd name="T36" fmla="*/ 6 w 82"/>
                <a:gd name="T37" fmla="*/ 13 h 19"/>
                <a:gd name="T38" fmla="*/ 0 w 82"/>
                <a:gd name="T39" fmla="*/ 0 h 19"/>
                <a:gd name="T40" fmla="*/ 0 w 82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19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9" y="10"/>
                  </a:lnTo>
                  <a:lnTo>
                    <a:pt x="25" y="13"/>
                  </a:lnTo>
                  <a:lnTo>
                    <a:pt x="44" y="10"/>
                  </a:lnTo>
                  <a:lnTo>
                    <a:pt x="63" y="3"/>
                  </a:lnTo>
                  <a:lnTo>
                    <a:pt x="72" y="0"/>
                  </a:lnTo>
                  <a:lnTo>
                    <a:pt x="82" y="0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60" y="13"/>
                  </a:lnTo>
                  <a:lnTo>
                    <a:pt x="38" y="19"/>
                  </a:lnTo>
                  <a:lnTo>
                    <a:pt x="25" y="19"/>
                  </a:lnTo>
                  <a:lnTo>
                    <a:pt x="16" y="19"/>
                  </a:lnTo>
                  <a:lnTo>
                    <a:pt x="6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7" name="Freeform 57"/>
            <p:cNvSpPr>
              <a:spLocks/>
            </p:cNvSpPr>
            <p:nvPr/>
          </p:nvSpPr>
          <p:spPr bwMode="auto">
            <a:xfrm>
              <a:off x="4273" y="2130"/>
              <a:ext cx="19" cy="35"/>
            </a:xfrm>
            <a:custGeom>
              <a:avLst/>
              <a:gdLst>
                <a:gd name="T0" fmla="*/ 9 w 19"/>
                <a:gd name="T1" fmla="*/ 3 h 35"/>
                <a:gd name="T2" fmla="*/ 9 w 19"/>
                <a:gd name="T3" fmla="*/ 3 h 35"/>
                <a:gd name="T4" fmla="*/ 15 w 19"/>
                <a:gd name="T5" fmla="*/ 19 h 35"/>
                <a:gd name="T6" fmla="*/ 19 w 19"/>
                <a:gd name="T7" fmla="*/ 35 h 35"/>
                <a:gd name="T8" fmla="*/ 19 w 19"/>
                <a:gd name="T9" fmla="*/ 35 h 35"/>
                <a:gd name="T10" fmla="*/ 15 w 19"/>
                <a:gd name="T11" fmla="*/ 35 h 35"/>
                <a:gd name="T12" fmla="*/ 15 w 19"/>
                <a:gd name="T13" fmla="*/ 31 h 35"/>
                <a:gd name="T14" fmla="*/ 9 w 19"/>
                <a:gd name="T15" fmla="*/ 19 h 35"/>
                <a:gd name="T16" fmla="*/ 6 w 19"/>
                <a:gd name="T17" fmla="*/ 9 h 35"/>
                <a:gd name="T18" fmla="*/ 0 w 19"/>
                <a:gd name="T19" fmla="*/ 3 h 35"/>
                <a:gd name="T20" fmla="*/ 0 w 19"/>
                <a:gd name="T21" fmla="*/ 3 h 35"/>
                <a:gd name="T22" fmla="*/ 0 w 19"/>
                <a:gd name="T23" fmla="*/ 0 h 35"/>
                <a:gd name="T24" fmla="*/ 3 w 19"/>
                <a:gd name="T25" fmla="*/ 0 h 35"/>
                <a:gd name="T26" fmla="*/ 9 w 19"/>
                <a:gd name="T27" fmla="*/ 3 h 35"/>
                <a:gd name="T28" fmla="*/ 9 w 19"/>
                <a:gd name="T29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35">
                  <a:moveTo>
                    <a:pt x="9" y="3"/>
                  </a:moveTo>
                  <a:lnTo>
                    <a:pt x="9" y="3"/>
                  </a:lnTo>
                  <a:lnTo>
                    <a:pt x="15" y="19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5" y="35"/>
                  </a:lnTo>
                  <a:lnTo>
                    <a:pt x="15" y="31"/>
                  </a:lnTo>
                  <a:lnTo>
                    <a:pt x="9" y="19"/>
                  </a:lnTo>
                  <a:lnTo>
                    <a:pt x="6" y="9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8" name="Freeform 58"/>
            <p:cNvSpPr>
              <a:spLocks/>
            </p:cNvSpPr>
            <p:nvPr/>
          </p:nvSpPr>
          <p:spPr bwMode="auto">
            <a:xfrm>
              <a:off x="4292" y="2435"/>
              <a:ext cx="40" cy="82"/>
            </a:xfrm>
            <a:custGeom>
              <a:avLst/>
              <a:gdLst>
                <a:gd name="T0" fmla="*/ 0 w 40"/>
                <a:gd name="T1" fmla="*/ 0 h 82"/>
                <a:gd name="T2" fmla="*/ 0 w 40"/>
                <a:gd name="T3" fmla="*/ 0 h 82"/>
                <a:gd name="T4" fmla="*/ 18 w 40"/>
                <a:gd name="T5" fmla="*/ 10 h 82"/>
                <a:gd name="T6" fmla="*/ 31 w 40"/>
                <a:gd name="T7" fmla="*/ 22 h 82"/>
                <a:gd name="T8" fmla="*/ 37 w 40"/>
                <a:gd name="T9" fmla="*/ 41 h 82"/>
                <a:gd name="T10" fmla="*/ 40 w 40"/>
                <a:gd name="T11" fmla="*/ 60 h 82"/>
                <a:gd name="T12" fmla="*/ 40 w 40"/>
                <a:gd name="T13" fmla="*/ 60 h 82"/>
                <a:gd name="T14" fmla="*/ 31 w 40"/>
                <a:gd name="T15" fmla="*/ 72 h 82"/>
                <a:gd name="T16" fmla="*/ 22 w 40"/>
                <a:gd name="T17" fmla="*/ 82 h 82"/>
                <a:gd name="T18" fmla="*/ 22 w 40"/>
                <a:gd name="T19" fmla="*/ 82 h 82"/>
                <a:gd name="T20" fmla="*/ 18 w 40"/>
                <a:gd name="T21" fmla="*/ 79 h 82"/>
                <a:gd name="T22" fmla="*/ 18 w 40"/>
                <a:gd name="T23" fmla="*/ 76 h 82"/>
                <a:gd name="T24" fmla="*/ 18 w 40"/>
                <a:gd name="T25" fmla="*/ 76 h 82"/>
                <a:gd name="T26" fmla="*/ 28 w 40"/>
                <a:gd name="T27" fmla="*/ 66 h 82"/>
                <a:gd name="T28" fmla="*/ 31 w 40"/>
                <a:gd name="T29" fmla="*/ 60 h 82"/>
                <a:gd name="T30" fmla="*/ 34 w 40"/>
                <a:gd name="T31" fmla="*/ 50 h 82"/>
                <a:gd name="T32" fmla="*/ 34 w 40"/>
                <a:gd name="T33" fmla="*/ 50 h 82"/>
                <a:gd name="T34" fmla="*/ 28 w 40"/>
                <a:gd name="T35" fmla="*/ 35 h 82"/>
                <a:gd name="T36" fmla="*/ 22 w 40"/>
                <a:gd name="T37" fmla="*/ 22 h 82"/>
                <a:gd name="T38" fmla="*/ 0 w 40"/>
                <a:gd name="T39" fmla="*/ 0 h 82"/>
                <a:gd name="T40" fmla="*/ 0 w 40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82">
                  <a:moveTo>
                    <a:pt x="0" y="0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1" y="22"/>
                  </a:lnTo>
                  <a:lnTo>
                    <a:pt x="37" y="41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1" y="7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8" y="79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8" y="66"/>
                  </a:lnTo>
                  <a:lnTo>
                    <a:pt x="31" y="6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28" y="35"/>
                  </a:lnTo>
                  <a:lnTo>
                    <a:pt x="22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59" name="Freeform 59"/>
            <p:cNvSpPr>
              <a:spLocks/>
            </p:cNvSpPr>
            <p:nvPr/>
          </p:nvSpPr>
          <p:spPr bwMode="auto">
            <a:xfrm>
              <a:off x="4301" y="2165"/>
              <a:ext cx="41" cy="18"/>
            </a:xfrm>
            <a:custGeom>
              <a:avLst/>
              <a:gdLst>
                <a:gd name="T0" fmla="*/ 13 w 41"/>
                <a:gd name="T1" fmla="*/ 3 h 18"/>
                <a:gd name="T2" fmla="*/ 13 w 41"/>
                <a:gd name="T3" fmla="*/ 3 h 18"/>
                <a:gd name="T4" fmla="*/ 19 w 41"/>
                <a:gd name="T5" fmla="*/ 0 h 18"/>
                <a:gd name="T6" fmla="*/ 28 w 41"/>
                <a:gd name="T7" fmla="*/ 3 h 18"/>
                <a:gd name="T8" fmla="*/ 31 w 41"/>
                <a:gd name="T9" fmla="*/ 9 h 18"/>
                <a:gd name="T10" fmla="*/ 41 w 41"/>
                <a:gd name="T11" fmla="*/ 12 h 18"/>
                <a:gd name="T12" fmla="*/ 41 w 41"/>
                <a:gd name="T13" fmla="*/ 15 h 18"/>
                <a:gd name="T14" fmla="*/ 41 w 41"/>
                <a:gd name="T15" fmla="*/ 15 h 18"/>
                <a:gd name="T16" fmla="*/ 28 w 41"/>
                <a:gd name="T17" fmla="*/ 15 h 18"/>
                <a:gd name="T18" fmla="*/ 19 w 41"/>
                <a:gd name="T19" fmla="*/ 12 h 18"/>
                <a:gd name="T20" fmla="*/ 9 w 41"/>
                <a:gd name="T21" fmla="*/ 12 h 18"/>
                <a:gd name="T22" fmla="*/ 6 w 41"/>
                <a:gd name="T23" fmla="*/ 15 h 18"/>
                <a:gd name="T24" fmla="*/ 0 w 41"/>
                <a:gd name="T25" fmla="*/ 18 h 18"/>
                <a:gd name="T26" fmla="*/ 0 w 41"/>
                <a:gd name="T27" fmla="*/ 18 h 18"/>
                <a:gd name="T28" fmla="*/ 0 w 41"/>
                <a:gd name="T29" fmla="*/ 18 h 18"/>
                <a:gd name="T30" fmla="*/ 0 w 41"/>
                <a:gd name="T31" fmla="*/ 12 h 18"/>
                <a:gd name="T32" fmla="*/ 3 w 41"/>
                <a:gd name="T33" fmla="*/ 9 h 18"/>
                <a:gd name="T34" fmla="*/ 13 w 41"/>
                <a:gd name="T35" fmla="*/ 3 h 18"/>
                <a:gd name="T36" fmla="*/ 13 w 41"/>
                <a:gd name="T3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8">
                  <a:moveTo>
                    <a:pt x="13" y="3"/>
                  </a:moveTo>
                  <a:lnTo>
                    <a:pt x="13" y="3"/>
                  </a:lnTo>
                  <a:lnTo>
                    <a:pt x="19" y="0"/>
                  </a:lnTo>
                  <a:lnTo>
                    <a:pt x="28" y="3"/>
                  </a:lnTo>
                  <a:lnTo>
                    <a:pt x="31" y="9"/>
                  </a:lnTo>
                  <a:lnTo>
                    <a:pt x="41" y="12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28" y="15"/>
                  </a:lnTo>
                  <a:lnTo>
                    <a:pt x="19" y="12"/>
                  </a:lnTo>
                  <a:lnTo>
                    <a:pt x="9" y="12"/>
                  </a:lnTo>
                  <a:lnTo>
                    <a:pt x="6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3" y="9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0" name="Freeform 60"/>
            <p:cNvSpPr>
              <a:spLocks/>
            </p:cNvSpPr>
            <p:nvPr/>
          </p:nvSpPr>
          <p:spPr bwMode="auto">
            <a:xfrm>
              <a:off x="4320" y="2410"/>
              <a:ext cx="34" cy="16"/>
            </a:xfrm>
            <a:custGeom>
              <a:avLst/>
              <a:gdLst>
                <a:gd name="T0" fmla="*/ 34 w 34"/>
                <a:gd name="T1" fmla="*/ 0 h 16"/>
                <a:gd name="T2" fmla="*/ 34 w 34"/>
                <a:gd name="T3" fmla="*/ 0 h 16"/>
                <a:gd name="T4" fmla="*/ 34 w 34"/>
                <a:gd name="T5" fmla="*/ 6 h 16"/>
                <a:gd name="T6" fmla="*/ 28 w 34"/>
                <a:gd name="T7" fmla="*/ 9 h 16"/>
                <a:gd name="T8" fmla="*/ 19 w 34"/>
                <a:gd name="T9" fmla="*/ 12 h 16"/>
                <a:gd name="T10" fmla="*/ 12 w 34"/>
                <a:gd name="T11" fmla="*/ 16 h 16"/>
                <a:gd name="T12" fmla="*/ 12 w 34"/>
                <a:gd name="T13" fmla="*/ 16 h 16"/>
                <a:gd name="T14" fmla="*/ 6 w 34"/>
                <a:gd name="T15" fmla="*/ 16 h 16"/>
                <a:gd name="T16" fmla="*/ 3 w 34"/>
                <a:gd name="T17" fmla="*/ 16 h 16"/>
                <a:gd name="T18" fmla="*/ 0 w 34"/>
                <a:gd name="T19" fmla="*/ 12 h 16"/>
                <a:gd name="T20" fmla="*/ 0 w 34"/>
                <a:gd name="T21" fmla="*/ 12 h 16"/>
                <a:gd name="T22" fmla="*/ 9 w 34"/>
                <a:gd name="T23" fmla="*/ 9 h 16"/>
                <a:gd name="T24" fmla="*/ 19 w 34"/>
                <a:gd name="T25" fmla="*/ 6 h 16"/>
                <a:gd name="T26" fmla="*/ 25 w 34"/>
                <a:gd name="T27" fmla="*/ 3 h 16"/>
                <a:gd name="T28" fmla="*/ 34 w 34"/>
                <a:gd name="T29" fmla="*/ 0 h 16"/>
                <a:gd name="T30" fmla="*/ 34 w 34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16">
                  <a:moveTo>
                    <a:pt x="34" y="0"/>
                  </a:moveTo>
                  <a:lnTo>
                    <a:pt x="34" y="0"/>
                  </a:lnTo>
                  <a:lnTo>
                    <a:pt x="34" y="6"/>
                  </a:lnTo>
                  <a:lnTo>
                    <a:pt x="28" y="9"/>
                  </a:lnTo>
                  <a:lnTo>
                    <a:pt x="19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9" y="9"/>
                  </a:lnTo>
                  <a:lnTo>
                    <a:pt x="19" y="6"/>
                  </a:lnTo>
                  <a:lnTo>
                    <a:pt x="25" y="3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1" name="Freeform 61"/>
            <p:cNvSpPr>
              <a:spLocks/>
            </p:cNvSpPr>
            <p:nvPr/>
          </p:nvSpPr>
          <p:spPr bwMode="auto">
            <a:xfrm>
              <a:off x="4345" y="2476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19 w 22"/>
                <a:gd name="T5" fmla="*/ 3 h 13"/>
                <a:gd name="T6" fmla="*/ 13 w 22"/>
                <a:gd name="T7" fmla="*/ 6 h 13"/>
                <a:gd name="T8" fmla="*/ 3 w 22"/>
                <a:gd name="T9" fmla="*/ 13 h 13"/>
                <a:gd name="T10" fmla="*/ 0 w 22"/>
                <a:gd name="T11" fmla="*/ 6 h 13"/>
                <a:gd name="T12" fmla="*/ 0 w 22"/>
                <a:gd name="T13" fmla="*/ 6 h 13"/>
                <a:gd name="T14" fmla="*/ 9 w 22"/>
                <a:gd name="T15" fmla="*/ 0 h 13"/>
                <a:gd name="T16" fmla="*/ 16 w 22"/>
                <a:gd name="T17" fmla="*/ 0 h 13"/>
                <a:gd name="T18" fmla="*/ 22 w 22"/>
                <a:gd name="T19" fmla="*/ 0 h 13"/>
                <a:gd name="T20" fmla="*/ 22 w 22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3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2" name="Freeform 62"/>
            <p:cNvSpPr>
              <a:spLocks/>
            </p:cNvSpPr>
            <p:nvPr/>
          </p:nvSpPr>
          <p:spPr bwMode="auto">
            <a:xfrm>
              <a:off x="4342" y="2372"/>
              <a:ext cx="6" cy="25"/>
            </a:xfrm>
            <a:custGeom>
              <a:avLst/>
              <a:gdLst>
                <a:gd name="T0" fmla="*/ 6 w 6"/>
                <a:gd name="T1" fmla="*/ 0 h 25"/>
                <a:gd name="T2" fmla="*/ 3 w 6"/>
                <a:gd name="T3" fmla="*/ 25 h 25"/>
                <a:gd name="T4" fmla="*/ 3 w 6"/>
                <a:gd name="T5" fmla="*/ 25 h 25"/>
                <a:gd name="T6" fmla="*/ 0 w 6"/>
                <a:gd name="T7" fmla="*/ 22 h 25"/>
                <a:gd name="T8" fmla="*/ 0 w 6"/>
                <a:gd name="T9" fmla="*/ 16 h 25"/>
                <a:gd name="T10" fmla="*/ 0 w 6"/>
                <a:gd name="T11" fmla="*/ 10 h 25"/>
                <a:gd name="T12" fmla="*/ 0 w 6"/>
                <a:gd name="T13" fmla="*/ 0 h 25"/>
                <a:gd name="T14" fmla="*/ 6 w 6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5">
                  <a:moveTo>
                    <a:pt x="6" y="0"/>
                  </a:moveTo>
                  <a:lnTo>
                    <a:pt x="3" y="25"/>
                  </a:lnTo>
                  <a:lnTo>
                    <a:pt x="3" y="25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3" name="Freeform 63"/>
            <p:cNvSpPr>
              <a:spLocks/>
            </p:cNvSpPr>
            <p:nvPr/>
          </p:nvSpPr>
          <p:spPr bwMode="auto">
            <a:xfrm>
              <a:off x="4329" y="1888"/>
              <a:ext cx="368" cy="104"/>
            </a:xfrm>
            <a:custGeom>
              <a:avLst/>
              <a:gdLst>
                <a:gd name="T0" fmla="*/ 7 w 368"/>
                <a:gd name="T1" fmla="*/ 66 h 104"/>
                <a:gd name="T2" fmla="*/ 7 w 368"/>
                <a:gd name="T3" fmla="*/ 66 h 104"/>
                <a:gd name="T4" fmla="*/ 16 w 368"/>
                <a:gd name="T5" fmla="*/ 75 h 104"/>
                <a:gd name="T6" fmla="*/ 29 w 368"/>
                <a:gd name="T7" fmla="*/ 82 h 104"/>
                <a:gd name="T8" fmla="*/ 57 w 368"/>
                <a:gd name="T9" fmla="*/ 91 h 104"/>
                <a:gd name="T10" fmla="*/ 57 w 368"/>
                <a:gd name="T11" fmla="*/ 91 h 104"/>
                <a:gd name="T12" fmla="*/ 66 w 368"/>
                <a:gd name="T13" fmla="*/ 88 h 104"/>
                <a:gd name="T14" fmla="*/ 79 w 368"/>
                <a:gd name="T15" fmla="*/ 82 h 104"/>
                <a:gd name="T16" fmla="*/ 98 w 368"/>
                <a:gd name="T17" fmla="*/ 69 h 104"/>
                <a:gd name="T18" fmla="*/ 132 w 368"/>
                <a:gd name="T19" fmla="*/ 38 h 104"/>
                <a:gd name="T20" fmla="*/ 132 w 368"/>
                <a:gd name="T21" fmla="*/ 38 h 104"/>
                <a:gd name="T22" fmla="*/ 180 w 368"/>
                <a:gd name="T23" fmla="*/ 19 h 104"/>
                <a:gd name="T24" fmla="*/ 202 w 368"/>
                <a:gd name="T25" fmla="*/ 9 h 104"/>
                <a:gd name="T26" fmla="*/ 227 w 368"/>
                <a:gd name="T27" fmla="*/ 3 h 104"/>
                <a:gd name="T28" fmla="*/ 252 w 368"/>
                <a:gd name="T29" fmla="*/ 0 h 104"/>
                <a:gd name="T30" fmla="*/ 277 w 368"/>
                <a:gd name="T31" fmla="*/ 0 h 104"/>
                <a:gd name="T32" fmla="*/ 302 w 368"/>
                <a:gd name="T33" fmla="*/ 3 h 104"/>
                <a:gd name="T34" fmla="*/ 327 w 368"/>
                <a:gd name="T35" fmla="*/ 9 h 104"/>
                <a:gd name="T36" fmla="*/ 327 w 368"/>
                <a:gd name="T37" fmla="*/ 9 h 104"/>
                <a:gd name="T38" fmla="*/ 337 w 368"/>
                <a:gd name="T39" fmla="*/ 19 h 104"/>
                <a:gd name="T40" fmla="*/ 346 w 368"/>
                <a:gd name="T41" fmla="*/ 22 h 104"/>
                <a:gd name="T42" fmla="*/ 359 w 368"/>
                <a:gd name="T43" fmla="*/ 25 h 104"/>
                <a:gd name="T44" fmla="*/ 368 w 368"/>
                <a:gd name="T45" fmla="*/ 31 h 104"/>
                <a:gd name="T46" fmla="*/ 368 w 368"/>
                <a:gd name="T47" fmla="*/ 31 h 104"/>
                <a:gd name="T48" fmla="*/ 352 w 368"/>
                <a:gd name="T49" fmla="*/ 31 h 104"/>
                <a:gd name="T50" fmla="*/ 337 w 368"/>
                <a:gd name="T51" fmla="*/ 25 h 104"/>
                <a:gd name="T52" fmla="*/ 308 w 368"/>
                <a:gd name="T53" fmla="*/ 9 h 104"/>
                <a:gd name="T54" fmla="*/ 308 w 368"/>
                <a:gd name="T55" fmla="*/ 9 h 104"/>
                <a:gd name="T56" fmla="*/ 290 w 368"/>
                <a:gd name="T57" fmla="*/ 6 h 104"/>
                <a:gd name="T58" fmla="*/ 271 w 368"/>
                <a:gd name="T59" fmla="*/ 9 h 104"/>
                <a:gd name="T60" fmla="*/ 233 w 368"/>
                <a:gd name="T61" fmla="*/ 16 h 104"/>
                <a:gd name="T62" fmla="*/ 198 w 368"/>
                <a:gd name="T63" fmla="*/ 28 h 104"/>
                <a:gd name="T64" fmla="*/ 161 w 368"/>
                <a:gd name="T65" fmla="*/ 41 h 104"/>
                <a:gd name="T66" fmla="*/ 161 w 368"/>
                <a:gd name="T67" fmla="*/ 41 h 104"/>
                <a:gd name="T68" fmla="*/ 145 w 368"/>
                <a:gd name="T69" fmla="*/ 47 h 104"/>
                <a:gd name="T70" fmla="*/ 129 w 368"/>
                <a:gd name="T71" fmla="*/ 60 h 104"/>
                <a:gd name="T72" fmla="*/ 98 w 368"/>
                <a:gd name="T73" fmla="*/ 85 h 104"/>
                <a:gd name="T74" fmla="*/ 82 w 368"/>
                <a:gd name="T75" fmla="*/ 97 h 104"/>
                <a:gd name="T76" fmla="*/ 66 w 368"/>
                <a:gd name="T77" fmla="*/ 104 h 104"/>
                <a:gd name="T78" fmla="*/ 57 w 368"/>
                <a:gd name="T79" fmla="*/ 104 h 104"/>
                <a:gd name="T80" fmla="*/ 47 w 368"/>
                <a:gd name="T81" fmla="*/ 104 h 104"/>
                <a:gd name="T82" fmla="*/ 38 w 368"/>
                <a:gd name="T83" fmla="*/ 100 h 104"/>
                <a:gd name="T84" fmla="*/ 29 w 368"/>
                <a:gd name="T85" fmla="*/ 94 h 104"/>
                <a:gd name="T86" fmla="*/ 29 w 368"/>
                <a:gd name="T87" fmla="*/ 94 h 104"/>
                <a:gd name="T88" fmla="*/ 19 w 368"/>
                <a:gd name="T89" fmla="*/ 91 h 104"/>
                <a:gd name="T90" fmla="*/ 13 w 368"/>
                <a:gd name="T91" fmla="*/ 85 h 104"/>
                <a:gd name="T92" fmla="*/ 7 w 368"/>
                <a:gd name="T93" fmla="*/ 75 h 104"/>
                <a:gd name="T94" fmla="*/ 0 w 368"/>
                <a:gd name="T95" fmla="*/ 69 h 104"/>
                <a:gd name="T96" fmla="*/ 0 w 368"/>
                <a:gd name="T97" fmla="*/ 69 h 104"/>
                <a:gd name="T98" fmla="*/ 3 w 368"/>
                <a:gd name="T99" fmla="*/ 66 h 104"/>
                <a:gd name="T100" fmla="*/ 7 w 368"/>
                <a:gd name="T101" fmla="*/ 66 h 104"/>
                <a:gd name="T102" fmla="*/ 7 w 368"/>
                <a:gd name="T103" fmla="*/ 6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8" h="104">
                  <a:moveTo>
                    <a:pt x="7" y="66"/>
                  </a:moveTo>
                  <a:lnTo>
                    <a:pt x="7" y="66"/>
                  </a:lnTo>
                  <a:lnTo>
                    <a:pt x="16" y="75"/>
                  </a:lnTo>
                  <a:lnTo>
                    <a:pt x="29" y="82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6" y="88"/>
                  </a:lnTo>
                  <a:lnTo>
                    <a:pt x="79" y="82"/>
                  </a:lnTo>
                  <a:lnTo>
                    <a:pt x="98" y="69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80" y="19"/>
                  </a:lnTo>
                  <a:lnTo>
                    <a:pt x="202" y="9"/>
                  </a:lnTo>
                  <a:lnTo>
                    <a:pt x="227" y="3"/>
                  </a:lnTo>
                  <a:lnTo>
                    <a:pt x="252" y="0"/>
                  </a:lnTo>
                  <a:lnTo>
                    <a:pt x="277" y="0"/>
                  </a:lnTo>
                  <a:lnTo>
                    <a:pt x="302" y="3"/>
                  </a:lnTo>
                  <a:lnTo>
                    <a:pt x="327" y="9"/>
                  </a:lnTo>
                  <a:lnTo>
                    <a:pt x="327" y="9"/>
                  </a:lnTo>
                  <a:lnTo>
                    <a:pt x="337" y="19"/>
                  </a:lnTo>
                  <a:lnTo>
                    <a:pt x="346" y="22"/>
                  </a:lnTo>
                  <a:lnTo>
                    <a:pt x="359" y="25"/>
                  </a:lnTo>
                  <a:lnTo>
                    <a:pt x="368" y="31"/>
                  </a:lnTo>
                  <a:lnTo>
                    <a:pt x="368" y="31"/>
                  </a:lnTo>
                  <a:lnTo>
                    <a:pt x="352" y="31"/>
                  </a:lnTo>
                  <a:lnTo>
                    <a:pt x="337" y="25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290" y="6"/>
                  </a:lnTo>
                  <a:lnTo>
                    <a:pt x="271" y="9"/>
                  </a:lnTo>
                  <a:lnTo>
                    <a:pt x="233" y="16"/>
                  </a:lnTo>
                  <a:lnTo>
                    <a:pt x="198" y="28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45" y="47"/>
                  </a:lnTo>
                  <a:lnTo>
                    <a:pt x="129" y="60"/>
                  </a:lnTo>
                  <a:lnTo>
                    <a:pt x="98" y="85"/>
                  </a:lnTo>
                  <a:lnTo>
                    <a:pt x="82" y="97"/>
                  </a:lnTo>
                  <a:lnTo>
                    <a:pt x="66" y="104"/>
                  </a:lnTo>
                  <a:lnTo>
                    <a:pt x="57" y="104"/>
                  </a:lnTo>
                  <a:lnTo>
                    <a:pt x="47" y="104"/>
                  </a:lnTo>
                  <a:lnTo>
                    <a:pt x="38" y="100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19" y="91"/>
                  </a:lnTo>
                  <a:lnTo>
                    <a:pt x="13" y="85"/>
                  </a:lnTo>
                  <a:lnTo>
                    <a:pt x="7" y="75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7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4" name="Freeform 64"/>
            <p:cNvSpPr>
              <a:spLocks/>
            </p:cNvSpPr>
            <p:nvPr/>
          </p:nvSpPr>
          <p:spPr bwMode="auto">
            <a:xfrm>
              <a:off x="4364" y="2400"/>
              <a:ext cx="75" cy="38"/>
            </a:xfrm>
            <a:custGeom>
              <a:avLst/>
              <a:gdLst>
                <a:gd name="T0" fmla="*/ 16 w 75"/>
                <a:gd name="T1" fmla="*/ 0 h 38"/>
                <a:gd name="T2" fmla="*/ 16 w 75"/>
                <a:gd name="T3" fmla="*/ 0 h 38"/>
                <a:gd name="T4" fmla="*/ 31 w 75"/>
                <a:gd name="T5" fmla="*/ 4 h 38"/>
                <a:gd name="T6" fmla="*/ 47 w 75"/>
                <a:gd name="T7" fmla="*/ 10 h 38"/>
                <a:gd name="T8" fmla="*/ 63 w 75"/>
                <a:gd name="T9" fmla="*/ 16 h 38"/>
                <a:gd name="T10" fmla="*/ 69 w 75"/>
                <a:gd name="T11" fmla="*/ 22 h 38"/>
                <a:gd name="T12" fmla="*/ 75 w 75"/>
                <a:gd name="T13" fmla="*/ 32 h 38"/>
                <a:gd name="T14" fmla="*/ 75 w 75"/>
                <a:gd name="T15" fmla="*/ 32 h 38"/>
                <a:gd name="T16" fmla="*/ 72 w 75"/>
                <a:gd name="T17" fmla="*/ 38 h 38"/>
                <a:gd name="T18" fmla="*/ 72 w 75"/>
                <a:gd name="T19" fmla="*/ 38 h 38"/>
                <a:gd name="T20" fmla="*/ 69 w 75"/>
                <a:gd name="T21" fmla="*/ 38 h 38"/>
                <a:gd name="T22" fmla="*/ 69 w 75"/>
                <a:gd name="T23" fmla="*/ 38 h 38"/>
                <a:gd name="T24" fmla="*/ 53 w 75"/>
                <a:gd name="T25" fmla="*/ 26 h 38"/>
                <a:gd name="T26" fmla="*/ 38 w 75"/>
                <a:gd name="T27" fmla="*/ 16 h 38"/>
                <a:gd name="T28" fmla="*/ 19 w 75"/>
                <a:gd name="T29" fmla="*/ 7 h 38"/>
                <a:gd name="T30" fmla="*/ 0 w 75"/>
                <a:gd name="T31" fmla="*/ 4 h 38"/>
                <a:gd name="T32" fmla="*/ 0 w 75"/>
                <a:gd name="T33" fmla="*/ 4 h 38"/>
                <a:gd name="T34" fmla="*/ 3 w 75"/>
                <a:gd name="T35" fmla="*/ 0 h 38"/>
                <a:gd name="T36" fmla="*/ 6 w 75"/>
                <a:gd name="T37" fmla="*/ 0 h 38"/>
                <a:gd name="T38" fmla="*/ 16 w 75"/>
                <a:gd name="T39" fmla="*/ 0 h 38"/>
                <a:gd name="T40" fmla="*/ 16 w 75"/>
                <a:gd name="T4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38">
                  <a:moveTo>
                    <a:pt x="16" y="0"/>
                  </a:moveTo>
                  <a:lnTo>
                    <a:pt x="16" y="0"/>
                  </a:lnTo>
                  <a:lnTo>
                    <a:pt x="31" y="4"/>
                  </a:lnTo>
                  <a:lnTo>
                    <a:pt x="47" y="10"/>
                  </a:lnTo>
                  <a:lnTo>
                    <a:pt x="63" y="16"/>
                  </a:lnTo>
                  <a:lnTo>
                    <a:pt x="69" y="2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53" y="26"/>
                  </a:lnTo>
                  <a:lnTo>
                    <a:pt x="38" y="16"/>
                  </a:lnTo>
                  <a:lnTo>
                    <a:pt x="19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5" name="Freeform 65"/>
            <p:cNvSpPr>
              <a:spLocks/>
            </p:cNvSpPr>
            <p:nvPr/>
          </p:nvSpPr>
          <p:spPr bwMode="auto">
            <a:xfrm>
              <a:off x="4376" y="2498"/>
              <a:ext cx="38" cy="31"/>
            </a:xfrm>
            <a:custGeom>
              <a:avLst/>
              <a:gdLst>
                <a:gd name="T0" fmla="*/ 0 w 38"/>
                <a:gd name="T1" fmla="*/ 0 h 31"/>
                <a:gd name="T2" fmla="*/ 0 w 38"/>
                <a:gd name="T3" fmla="*/ 0 h 31"/>
                <a:gd name="T4" fmla="*/ 10 w 38"/>
                <a:gd name="T5" fmla="*/ 6 h 31"/>
                <a:gd name="T6" fmla="*/ 19 w 38"/>
                <a:gd name="T7" fmla="*/ 16 h 31"/>
                <a:gd name="T8" fmla="*/ 38 w 38"/>
                <a:gd name="T9" fmla="*/ 31 h 31"/>
                <a:gd name="T10" fmla="*/ 26 w 38"/>
                <a:gd name="T11" fmla="*/ 31 h 31"/>
                <a:gd name="T12" fmla="*/ 26 w 38"/>
                <a:gd name="T13" fmla="*/ 31 h 31"/>
                <a:gd name="T14" fmla="*/ 22 w 38"/>
                <a:gd name="T15" fmla="*/ 31 h 31"/>
                <a:gd name="T16" fmla="*/ 19 w 38"/>
                <a:gd name="T17" fmla="*/ 28 h 31"/>
                <a:gd name="T18" fmla="*/ 13 w 38"/>
                <a:gd name="T19" fmla="*/ 19 h 31"/>
                <a:gd name="T20" fmla="*/ 7 w 38"/>
                <a:gd name="T21" fmla="*/ 9 h 31"/>
                <a:gd name="T22" fmla="*/ 0 w 38"/>
                <a:gd name="T23" fmla="*/ 3 h 31"/>
                <a:gd name="T24" fmla="*/ 0 w 38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19" y="16"/>
                  </a:lnTo>
                  <a:lnTo>
                    <a:pt x="38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2" y="31"/>
                  </a:lnTo>
                  <a:lnTo>
                    <a:pt x="19" y="28"/>
                  </a:lnTo>
                  <a:lnTo>
                    <a:pt x="13" y="19"/>
                  </a:lnTo>
                  <a:lnTo>
                    <a:pt x="7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6" name="Freeform 66"/>
            <p:cNvSpPr>
              <a:spLocks/>
            </p:cNvSpPr>
            <p:nvPr/>
          </p:nvSpPr>
          <p:spPr bwMode="auto">
            <a:xfrm>
              <a:off x="4348" y="2139"/>
              <a:ext cx="138" cy="129"/>
            </a:xfrm>
            <a:custGeom>
              <a:avLst/>
              <a:gdLst>
                <a:gd name="T0" fmla="*/ 6 w 138"/>
                <a:gd name="T1" fmla="*/ 0 h 129"/>
                <a:gd name="T2" fmla="*/ 6 w 138"/>
                <a:gd name="T3" fmla="*/ 0 h 129"/>
                <a:gd name="T4" fmla="*/ 6 w 138"/>
                <a:gd name="T5" fmla="*/ 19 h 129"/>
                <a:gd name="T6" fmla="*/ 10 w 138"/>
                <a:gd name="T7" fmla="*/ 35 h 129"/>
                <a:gd name="T8" fmla="*/ 16 w 138"/>
                <a:gd name="T9" fmla="*/ 51 h 129"/>
                <a:gd name="T10" fmla="*/ 22 w 138"/>
                <a:gd name="T11" fmla="*/ 66 h 129"/>
                <a:gd name="T12" fmla="*/ 32 w 138"/>
                <a:gd name="T13" fmla="*/ 82 h 129"/>
                <a:gd name="T14" fmla="*/ 44 w 138"/>
                <a:gd name="T15" fmla="*/ 95 h 129"/>
                <a:gd name="T16" fmla="*/ 57 w 138"/>
                <a:gd name="T17" fmla="*/ 104 h 129"/>
                <a:gd name="T18" fmla="*/ 72 w 138"/>
                <a:gd name="T19" fmla="*/ 114 h 129"/>
                <a:gd name="T20" fmla="*/ 72 w 138"/>
                <a:gd name="T21" fmla="*/ 114 h 129"/>
                <a:gd name="T22" fmla="*/ 98 w 138"/>
                <a:gd name="T23" fmla="*/ 117 h 129"/>
                <a:gd name="T24" fmla="*/ 138 w 138"/>
                <a:gd name="T25" fmla="*/ 123 h 129"/>
                <a:gd name="T26" fmla="*/ 110 w 138"/>
                <a:gd name="T27" fmla="*/ 129 h 129"/>
                <a:gd name="T28" fmla="*/ 110 w 138"/>
                <a:gd name="T29" fmla="*/ 129 h 129"/>
                <a:gd name="T30" fmla="*/ 91 w 138"/>
                <a:gd name="T31" fmla="*/ 126 h 129"/>
                <a:gd name="T32" fmla="*/ 76 w 138"/>
                <a:gd name="T33" fmla="*/ 123 h 129"/>
                <a:gd name="T34" fmla="*/ 60 w 138"/>
                <a:gd name="T35" fmla="*/ 117 h 129"/>
                <a:gd name="T36" fmla="*/ 41 w 138"/>
                <a:gd name="T37" fmla="*/ 104 h 129"/>
                <a:gd name="T38" fmla="*/ 41 w 138"/>
                <a:gd name="T39" fmla="*/ 104 h 129"/>
                <a:gd name="T40" fmla="*/ 32 w 138"/>
                <a:gd name="T41" fmla="*/ 98 h 129"/>
                <a:gd name="T42" fmla="*/ 22 w 138"/>
                <a:gd name="T43" fmla="*/ 85 h 129"/>
                <a:gd name="T44" fmla="*/ 13 w 138"/>
                <a:gd name="T45" fmla="*/ 76 h 129"/>
                <a:gd name="T46" fmla="*/ 6 w 138"/>
                <a:gd name="T47" fmla="*/ 63 h 129"/>
                <a:gd name="T48" fmla="*/ 3 w 138"/>
                <a:gd name="T49" fmla="*/ 48 h 129"/>
                <a:gd name="T50" fmla="*/ 0 w 138"/>
                <a:gd name="T51" fmla="*/ 35 h 129"/>
                <a:gd name="T52" fmla="*/ 0 w 138"/>
                <a:gd name="T53" fmla="*/ 19 h 129"/>
                <a:gd name="T54" fmla="*/ 0 w 138"/>
                <a:gd name="T55" fmla="*/ 4 h 129"/>
                <a:gd name="T56" fmla="*/ 6 w 138"/>
                <a:gd name="T5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8" h="129">
                  <a:moveTo>
                    <a:pt x="6" y="0"/>
                  </a:moveTo>
                  <a:lnTo>
                    <a:pt x="6" y="0"/>
                  </a:lnTo>
                  <a:lnTo>
                    <a:pt x="6" y="19"/>
                  </a:lnTo>
                  <a:lnTo>
                    <a:pt x="10" y="35"/>
                  </a:lnTo>
                  <a:lnTo>
                    <a:pt x="16" y="51"/>
                  </a:lnTo>
                  <a:lnTo>
                    <a:pt x="22" y="66"/>
                  </a:lnTo>
                  <a:lnTo>
                    <a:pt x="32" y="82"/>
                  </a:lnTo>
                  <a:lnTo>
                    <a:pt x="44" y="95"/>
                  </a:lnTo>
                  <a:lnTo>
                    <a:pt x="57" y="10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98" y="117"/>
                  </a:lnTo>
                  <a:lnTo>
                    <a:pt x="138" y="123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91" y="126"/>
                  </a:lnTo>
                  <a:lnTo>
                    <a:pt x="76" y="123"/>
                  </a:lnTo>
                  <a:lnTo>
                    <a:pt x="60" y="117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32" y="98"/>
                  </a:lnTo>
                  <a:lnTo>
                    <a:pt x="22" y="85"/>
                  </a:lnTo>
                  <a:lnTo>
                    <a:pt x="13" y="76"/>
                  </a:lnTo>
                  <a:lnTo>
                    <a:pt x="6" y="63"/>
                  </a:lnTo>
                  <a:lnTo>
                    <a:pt x="3" y="48"/>
                  </a:lnTo>
                  <a:lnTo>
                    <a:pt x="0" y="35"/>
                  </a:lnTo>
                  <a:lnTo>
                    <a:pt x="0" y="19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7" name="Freeform 67"/>
            <p:cNvSpPr>
              <a:spLocks/>
            </p:cNvSpPr>
            <p:nvPr/>
          </p:nvSpPr>
          <p:spPr bwMode="auto">
            <a:xfrm>
              <a:off x="4389" y="2441"/>
              <a:ext cx="38" cy="35"/>
            </a:xfrm>
            <a:custGeom>
              <a:avLst/>
              <a:gdLst>
                <a:gd name="T0" fmla="*/ 38 w 38"/>
                <a:gd name="T1" fmla="*/ 0 h 35"/>
                <a:gd name="T2" fmla="*/ 38 w 38"/>
                <a:gd name="T3" fmla="*/ 0 h 35"/>
                <a:gd name="T4" fmla="*/ 38 w 38"/>
                <a:gd name="T5" fmla="*/ 4 h 35"/>
                <a:gd name="T6" fmla="*/ 38 w 38"/>
                <a:gd name="T7" fmla="*/ 10 h 35"/>
                <a:gd name="T8" fmla="*/ 31 w 38"/>
                <a:gd name="T9" fmla="*/ 19 h 35"/>
                <a:gd name="T10" fmla="*/ 22 w 38"/>
                <a:gd name="T11" fmla="*/ 26 h 35"/>
                <a:gd name="T12" fmla="*/ 13 w 38"/>
                <a:gd name="T13" fmla="*/ 29 h 35"/>
                <a:gd name="T14" fmla="*/ 13 w 38"/>
                <a:gd name="T15" fmla="*/ 29 h 35"/>
                <a:gd name="T16" fmla="*/ 6 w 38"/>
                <a:gd name="T17" fmla="*/ 32 h 35"/>
                <a:gd name="T18" fmla="*/ 3 w 38"/>
                <a:gd name="T19" fmla="*/ 35 h 35"/>
                <a:gd name="T20" fmla="*/ 0 w 38"/>
                <a:gd name="T21" fmla="*/ 32 h 35"/>
                <a:gd name="T22" fmla="*/ 0 w 38"/>
                <a:gd name="T23" fmla="*/ 32 h 35"/>
                <a:gd name="T24" fmla="*/ 19 w 38"/>
                <a:gd name="T25" fmla="*/ 16 h 35"/>
                <a:gd name="T26" fmla="*/ 38 w 38"/>
                <a:gd name="T27" fmla="*/ 0 h 35"/>
                <a:gd name="T28" fmla="*/ 38 w 38"/>
                <a:gd name="T2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35">
                  <a:moveTo>
                    <a:pt x="38" y="0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38" y="10"/>
                  </a:lnTo>
                  <a:lnTo>
                    <a:pt x="31" y="19"/>
                  </a:lnTo>
                  <a:lnTo>
                    <a:pt x="22" y="26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6" y="32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9" y="16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8" name="Freeform 68"/>
            <p:cNvSpPr>
              <a:spLocks/>
            </p:cNvSpPr>
            <p:nvPr/>
          </p:nvSpPr>
          <p:spPr bwMode="auto">
            <a:xfrm>
              <a:off x="4398" y="2573"/>
              <a:ext cx="161" cy="44"/>
            </a:xfrm>
            <a:custGeom>
              <a:avLst/>
              <a:gdLst>
                <a:gd name="T0" fmla="*/ 0 w 161"/>
                <a:gd name="T1" fmla="*/ 0 h 44"/>
                <a:gd name="T2" fmla="*/ 0 w 161"/>
                <a:gd name="T3" fmla="*/ 0 h 44"/>
                <a:gd name="T4" fmla="*/ 13 w 161"/>
                <a:gd name="T5" fmla="*/ 10 h 44"/>
                <a:gd name="T6" fmla="*/ 29 w 161"/>
                <a:gd name="T7" fmla="*/ 22 h 44"/>
                <a:gd name="T8" fmla="*/ 44 w 161"/>
                <a:gd name="T9" fmla="*/ 29 h 44"/>
                <a:gd name="T10" fmla="*/ 60 w 161"/>
                <a:gd name="T11" fmla="*/ 32 h 44"/>
                <a:gd name="T12" fmla="*/ 60 w 161"/>
                <a:gd name="T13" fmla="*/ 32 h 44"/>
                <a:gd name="T14" fmla="*/ 88 w 161"/>
                <a:gd name="T15" fmla="*/ 29 h 44"/>
                <a:gd name="T16" fmla="*/ 114 w 161"/>
                <a:gd name="T17" fmla="*/ 22 h 44"/>
                <a:gd name="T18" fmla="*/ 136 w 161"/>
                <a:gd name="T19" fmla="*/ 16 h 44"/>
                <a:gd name="T20" fmla="*/ 161 w 161"/>
                <a:gd name="T21" fmla="*/ 13 h 44"/>
                <a:gd name="T22" fmla="*/ 161 w 161"/>
                <a:gd name="T23" fmla="*/ 19 h 44"/>
                <a:gd name="T24" fmla="*/ 161 w 161"/>
                <a:gd name="T25" fmla="*/ 19 h 44"/>
                <a:gd name="T26" fmla="*/ 117 w 161"/>
                <a:gd name="T27" fmla="*/ 35 h 44"/>
                <a:gd name="T28" fmla="*/ 95 w 161"/>
                <a:gd name="T29" fmla="*/ 41 h 44"/>
                <a:gd name="T30" fmla="*/ 73 w 161"/>
                <a:gd name="T31" fmla="*/ 44 h 44"/>
                <a:gd name="T32" fmla="*/ 54 w 161"/>
                <a:gd name="T33" fmla="*/ 41 h 44"/>
                <a:gd name="T34" fmla="*/ 35 w 161"/>
                <a:gd name="T35" fmla="*/ 35 h 44"/>
                <a:gd name="T36" fmla="*/ 19 w 161"/>
                <a:gd name="T37" fmla="*/ 26 h 44"/>
                <a:gd name="T38" fmla="*/ 4 w 161"/>
                <a:gd name="T39" fmla="*/ 7 h 44"/>
                <a:gd name="T40" fmla="*/ 4 w 161"/>
                <a:gd name="T41" fmla="*/ 7 h 44"/>
                <a:gd name="T42" fmla="*/ 0 w 161"/>
                <a:gd name="T43" fmla="*/ 4 h 44"/>
                <a:gd name="T44" fmla="*/ 0 w 161"/>
                <a:gd name="T45" fmla="*/ 0 h 44"/>
                <a:gd name="T46" fmla="*/ 0 w 161"/>
                <a:gd name="T47" fmla="*/ 0 h 44"/>
                <a:gd name="T48" fmla="*/ 0 w 161"/>
                <a:gd name="T4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44">
                  <a:moveTo>
                    <a:pt x="0" y="0"/>
                  </a:moveTo>
                  <a:lnTo>
                    <a:pt x="0" y="0"/>
                  </a:lnTo>
                  <a:lnTo>
                    <a:pt x="13" y="10"/>
                  </a:lnTo>
                  <a:lnTo>
                    <a:pt x="29" y="22"/>
                  </a:lnTo>
                  <a:lnTo>
                    <a:pt x="44" y="29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88" y="29"/>
                  </a:lnTo>
                  <a:lnTo>
                    <a:pt x="114" y="22"/>
                  </a:lnTo>
                  <a:lnTo>
                    <a:pt x="136" y="16"/>
                  </a:lnTo>
                  <a:lnTo>
                    <a:pt x="161" y="13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17" y="35"/>
                  </a:lnTo>
                  <a:lnTo>
                    <a:pt x="95" y="41"/>
                  </a:lnTo>
                  <a:lnTo>
                    <a:pt x="73" y="44"/>
                  </a:lnTo>
                  <a:lnTo>
                    <a:pt x="54" y="41"/>
                  </a:lnTo>
                  <a:lnTo>
                    <a:pt x="35" y="35"/>
                  </a:lnTo>
                  <a:lnTo>
                    <a:pt x="19" y="26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69" name="Freeform 69"/>
            <p:cNvSpPr>
              <a:spLocks/>
            </p:cNvSpPr>
            <p:nvPr/>
          </p:nvSpPr>
          <p:spPr bwMode="auto">
            <a:xfrm>
              <a:off x="4367" y="2099"/>
              <a:ext cx="201" cy="34"/>
            </a:xfrm>
            <a:custGeom>
              <a:avLst/>
              <a:gdLst>
                <a:gd name="T0" fmla="*/ 25 w 201"/>
                <a:gd name="T1" fmla="*/ 15 h 34"/>
                <a:gd name="T2" fmla="*/ 25 w 201"/>
                <a:gd name="T3" fmla="*/ 15 h 34"/>
                <a:gd name="T4" fmla="*/ 53 w 201"/>
                <a:gd name="T5" fmla="*/ 6 h 34"/>
                <a:gd name="T6" fmla="*/ 79 w 201"/>
                <a:gd name="T7" fmla="*/ 3 h 34"/>
                <a:gd name="T8" fmla="*/ 107 w 201"/>
                <a:gd name="T9" fmla="*/ 0 h 34"/>
                <a:gd name="T10" fmla="*/ 129 w 201"/>
                <a:gd name="T11" fmla="*/ 3 h 34"/>
                <a:gd name="T12" fmla="*/ 151 w 201"/>
                <a:gd name="T13" fmla="*/ 9 h 34"/>
                <a:gd name="T14" fmla="*/ 170 w 201"/>
                <a:gd name="T15" fmla="*/ 15 h 34"/>
                <a:gd name="T16" fmla="*/ 201 w 201"/>
                <a:gd name="T17" fmla="*/ 34 h 34"/>
                <a:gd name="T18" fmla="*/ 176 w 201"/>
                <a:gd name="T19" fmla="*/ 31 h 34"/>
                <a:gd name="T20" fmla="*/ 176 w 201"/>
                <a:gd name="T21" fmla="*/ 31 h 34"/>
                <a:gd name="T22" fmla="*/ 145 w 201"/>
                <a:gd name="T23" fmla="*/ 22 h 34"/>
                <a:gd name="T24" fmla="*/ 110 w 201"/>
                <a:gd name="T25" fmla="*/ 15 h 34"/>
                <a:gd name="T26" fmla="*/ 110 w 201"/>
                <a:gd name="T27" fmla="*/ 15 h 34"/>
                <a:gd name="T28" fmla="*/ 94 w 201"/>
                <a:gd name="T29" fmla="*/ 12 h 34"/>
                <a:gd name="T30" fmla="*/ 79 w 201"/>
                <a:gd name="T31" fmla="*/ 12 h 34"/>
                <a:gd name="T32" fmla="*/ 50 w 201"/>
                <a:gd name="T33" fmla="*/ 18 h 34"/>
                <a:gd name="T34" fmla="*/ 0 w 201"/>
                <a:gd name="T35" fmla="*/ 31 h 34"/>
                <a:gd name="T36" fmla="*/ 0 w 201"/>
                <a:gd name="T37" fmla="*/ 31 h 34"/>
                <a:gd name="T38" fmla="*/ 3 w 201"/>
                <a:gd name="T39" fmla="*/ 28 h 34"/>
                <a:gd name="T40" fmla="*/ 13 w 201"/>
                <a:gd name="T41" fmla="*/ 22 h 34"/>
                <a:gd name="T42" fmla="*/ 25 w 201"/>
                <a:gd name="T43" fmla="*/ 15 h 34"/>
                <a:gd name="T44" fmla="*/ 25 w 201"/>
                <a:gd name="T4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1" h="34">
                  <a:moveTo>
                    <a:pt x="25" y="15"/>
                  </a:moveTo>
                  <a:lnTo>
                    <a:pt x="25" y="15"/>
                  </a:lnTo>
                  <a:lnTo>
                    <a:pt x="53" y="6"/>
                  </a:lnTo>
                  <a:lnTo>
                    <a:pt x="79" y="3"/>
                  </a:lnTo>
                  <a:lnTo>
                    <a:pt x="107" y="0"/>
                  </a:lnTo>
                  <a:lnTo>
                    <a:pt x="129" y="3"/>
                  </a:lnTo>
                  <a:lnTo>
                    <a:pt x="151" y="9"/>
                  </a:lnTo>
                  <a:lnTo>
                    <a:pt x="170" y="15"/>
                  </a:lnTo>
                  <a:lnTo>
                    <a:pt x="201" y="34"/>
                  </a:lnTo>
                  <a:lnTo>
                    <a:pt x="176" y="31"/>
                  </a:lnTo>
                  <a:lnTo>
                    <a:pt x="176" y="31"/>
                  </a:lnTo>
                  <a:lnTo>
                    <a:pt x="145" y="22"/>
                  </a:lnTo>
                  <a:lnTo>
                    <a:pt x="110" y="15"/>
                  </a:lnTo>
                  <a:lnTo>
                    <a:pt x="110" y="15"/>
                  </a:lnTo>
                  <a:lnTo>
                    <a:pt x="94" y="12"/>
                  </a:lnTo>
                  <a:lnTo>
                    <a:pt x="79" y="12"/>
                  </a:lnTo>
                  <a:lnTo>
                    <a:pt x="50" y="1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28"/>
                  </a:lnTo>
                  <a:lnTo>
                    <a:pt x="13" y="22"/>
                  </a:lnTo>
                  <a:lnTo>
                    <a:pt x="25" y="1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0" name="Freeform 70"/>
            <p:cNvSpPr>
              <a:spLocks/>
            </p:cNvSpPr>
            <p:nvPr/>
          </p:nvSpPr>
          <p:spPr bwMode="auto">
            <a:xfrm>
              <a:off x="4417" y="2187"/>
              <a:ext cx="54" cy="22"/>
            </a:xfrm>
            <a:custGeom>
              <a:avLst/>
              <a:gdLst>
                <a:gd name="T0" fmla="*/ 54 w 54"/>
                <a:gd name="T1" fmla="*/ 0 h 22"/>
                <a:gd name="T2" fmla="*/ 54 w 54"/>
                <a:gd name="T3" fmla="*/ 0 h 22"/>
                <a:gd name="T4" fmla="*/ 44 w 54"/>
                <a:gd name="T5" fmla="*/ 12 h 22"/>
                <a:gd name="T6" fmla="*/ 35 w 54"/>
                <a:gd name="T7" fmla="*/ 18 h 22"/>
                <a:gd name="T8" fmla="*/ 22 w 54"/>
                <a:gd name="T9" fmla="*/ 22 h 22"/>
                <a:gd name="T10" fmla="*/ 10 w 54"/>
                <a:gd name="T11" fmla="*/ 22 h 22"/>
                <a:gd name="T12" fmla="*/ 0 w 54"/>
                <a:gd name="T13" fmla="*/ 9 h 22"/>
                <a:gd name="T14" fmla="*/ 0 w 54"/>
                <a:gd name="T15" fmla="*/ 9 h 22"/>
                <a:gd name="T16" fmla="*/ 7 w 54"/>
                <a:gd name="T17" fmla="*/ 12 h 22"/>
                <a:gd name="T18" fmla="*/ 13 w 54"/>
                <a:gd name="T19" fmla="*/ 12 h 22"/>
                <a:gd name="T20" fmla="*/ 25 w 54"/>
                <a:gd name="T21" fmla="*/ 9 h 22"/>
                <a:gd name="T22" fmla="*/ 41 w 54"/>
                <a:gd name="T23" fmla="*/ 3 h 22"/>
                <a:gd name="T24" fmla="*/ 54 w 54"/>
                <a:gd name="T25" fmla="*/ 0 h 22"/>
                <a:gd name="T26" fmla="*/ 54 w 54"/>
                <a:gd name="T2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22">
                  <a:moveTo>
                    <a:pt x="54" y="0"/>
                  </a:moveTo>
                  <a:lnTo>
                    <a:pt x="54" y="0"/>
                  </a:lnTo>
                  <a:lnTo>
                    <a:pt x="44" y="12"/>
                  </a:lnTo>
                  <a:lnTo>
                    <a:pt x="35" y="18"/>
                  </a:lnTo>
                  <a:lnTo>
                    <a:pt x="22" y="22"/>
                  </a:lnTo>
                  <a:lnTo>
                    <a:pt x="10" y="22"/>
                  </a:lnTo>
                  <a:lnTo>
                    <a:pt x="0" y="9"/>
                  </a:lnTo>
                  <a:lnTo>
                    <a:pt x="0" y="9"/>
                  </a:lnTo>
                  <a:lnTo>
                    <a:pt x="7" y="12"/>
                  </a:lnTo>
                  <a:lnTo>
                    <a:pt x="13" y="12"/>
                  </a:lnTo>
                  <a:lnTo>
                    <a:pt x="25" y="9"/>
                  </a:lnTo>
                  <a:lnTo>
                    <a:pt x="41" y="3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1" name="Freeform 71"/>
            <p:cNvSpPr>
              <a:spLocks/>
            </p:cNvSpPr>
            <p:nvPr/>
          </p:nvSpPr>
          <p:spPr bwMode="auto">
            <a:xfrm>
              <a:off x="4464" y="2630"/>
              <a:ext cx="57" cy="271"/>
            </a:xfrm>
            <a:custGeom>
              <a:avLst/>
              <a:gdLst>
                <a:gd name="T0" fmla="*/ 48 w 57"/>
                <a:gd name="T1" fmla="*/ 3 h 271"/>
                <a:gd name="T2" fmla="*/ 57 w 57"/>
                <a:gd name="T3" fmla="*/ 0 h 271"/>
                <a:gd name="T4" fmla="*/ 57 w 57"/>
                <a:gd name="T5" fmla="*/ 0 h 271"/>
                <a:gd name="T6" fmla="*/ 57 w 57"/>
                <a:gd name="T7" fmla="*/ 9 h 271"/>
                <a:gd name="T8" fmla="*/ 54 w 57"/>
                <a:gd name="T9" fmla="*/ 22 h 271"/>
                <a:gd name="T10" fmla="*/ 45 w 57"/>
                <a:gd name="T11" fmla="*/ 47 h 271"/>
                <a:gd name="T12" fmla="*/ 45 w 57"/>
                <a:gd name="T13" fmla="*/ 47 h 271"/>
                <a:gd name="T14" fmla="*/ 26 w 57"/>
                <a:gd name="T15" fmla="*/ 101 h 271"/>
                <a:gd name="T16" fmla="*/ 13 w 57"/>
                <a:gd name="T17" fmla="*/ 154 h 271"/>
                <a:gd name="T18" fmla="*/ 7 w 57"/>
                <a:gd name="T19" fmla="*/ 211 h 271"/>
                <a:gd name="T20" fmla="*/ 7 w 57"/>
                <a:gd name="T21" fmla="*/ 271 h 271"/>
                <a:gd name="T22" fmla="*/ 7 w 57"/>
                <a:gd name="T23" fmla="*/ 271 h 271"/>
                <a:gd name="T24" fmla="*/ 4 w 57"/>
                <a:gd name="T25" fmla="*/ 271 h 271"/>
                <a:gd name="T26" fmla="*/ 4 w 57"/>
                <a:gd name="T27" fmla="*/ 271 h 271"/>
                <a:gd name="T28" fmla="*/ 0 w 57"/>
                <a:gd name="T29" fmla="*/ 264 h 271"/>
                <a:gd name="T30" fmla="*/ 0 w 57"/>
                <a:gd name="T31" fmla="*/ 264 h 271"/>
                <a:gd name="T32" fmla="*/ 0 w 57"/>
                <a:gd name="T33" fmla="*/ 233 h 271"/>
                <a:gd name="T34" fmla="*/ 0 w 57"/>
                <a:gd name="T35" fmla="*/ 198 h 271"/>
                <a:gd name="T36" fmla="*/ 4 w 57"/>
                <a:gd name="T37" fmla="*/ 164 h 271"/>
                <a:gd name="T38" fmla="*/ 10 w 57"/>
                <a:gd name="T39" fmla="*/ 129 h 271"/>
                <a:gd name="T40" fmla="*/ 26 w 57"/>
                <a:gd name="T41" fmla="*/ 60 h 271"/>
                <a:gd name="T42" fmla="*/ 35 w 57"/>
                <a:gd name="T43" fmla="*/ 32 h 271"/>
                <a:gd name="T44" fmla="*/ 48 w 57"/>
                <a:gd name="T45" fmla="*/ 3 h 271"/>
                <a:gd name="T46" fmla="*/ 48 w 57"/>
                <a:gd name="T47" fmla="*/ 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7" h="271">
                  <a:moveTo>
                    <a:pt x="48" y="3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9"/>
                  </a:lnTo>
                  <a:lnTo>
                    <a:pt x="54" y="22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26" y="101"/>
                  </a:lnTo>
                  <a:lnTo>
                    <a:pt x="13" y="154"/>
                  </a:lnTo>
                  <a:lnTo>
                    <a:pt x="7" y="211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4" y="271"/>
                  </a:lnTo>
                  <a:lnTo>
                    <a:pt x="4" y="271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33"/>
                  </a:lnTo>
                  <a:lnTo>
                    <a:pt x="0" y="198"/>
                  </a:lnTo>
                  <a:lnTo>
                    <a:pt x="4" y="164"/>
                  </a:lnTo>
                  <a:lnTo>
                    <a:pt x="10" y="129"/>
                  </a:lnTo>
                  <a:lnTo>
                    <a:pt x="26" y="60"/>
                  </a:lnTo>
                  <a:lnTo>
                    <a:pt x="35" y="32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2" name="Freeform 72"/>
            <p:cNvSpPr>
              <a:spLocks/>
            </p:cNvSpPr>
            <p:nvPr/>
          </p:nvSpPr>
          <p:spPr bwMode="auto">
            <a:xfrm>
              <a:off x="4458" y="2916"/>
              <a:ext cx="28" cy="88"/>
            </a:xfrm>
            <a:custGeom>
              <a:avLst/>
              <a:gdLst>
                <a:gd name="T0" fmla="*/ 0 w 28"/>
                <a:gd name="T1" fmla="*/ 0 h 88"/>
                <a:gd name="T2" fmla="*/ 0 w 28"/>
                <a:gd name="T3" fmla="*/ 0 h 88"/>
                <a:gd name="T4" fmla="*/ 6 w 28"/>
                <a:gd name="T5" fmla="*/ 3 h 88"/>
                <a:gd name="T6" fmla="*/ 10 w 28"/>
                <a:gd name="T7" fmla="*/ 10 h 88"/>
                <a:gd name="T8" fmla="*/ 13 w 28"/>
                <a:gd name="T9" fmla="*/ 25 h 88"/>
                <a:gd name="T10" fmla="*/ 16 w 28"/>
                <a:gd name="T11" fmla="*/ 44 h 88"/>
                <a:gd name="T12" fmla="*/ 22 w 28"/>
                <a:gd name="T13" fmla="*/ 57 h 88"/>
                <a:gd name="T14" fmla="*/ 22 w 28"/>
                <a:gd name="T15" fmla="*/ 57 h 88"/>
                <a:gd name="T16" fmla="*/ 25 w 28"/>
                <a:gd name="T17" fmla="*/ 73 h 88"/>
                <a:gd name="T18" fmla="*/ 28 w 28"/>
                <a:gd name="T19" fmla="*/ 88 h 88"/>
                <a:gd name="T20" fmla="*/ 28 w 28"/>
                <a:gd name="T21" fmla="*/ 88 h 88"/>
                <a:gd name="T22" fmla="*/ 22 w 28"/>
                <a:gd name="T23" fmla="*/ 88 h 88"/>
                <a:gd name="T24" fmla="*/ 19 w 28"/>
                <a:gd name="T25" fmla="*/ 85 h 88"/>
                <a:gd name="T26" fmla="*/ 16 w 28"/>
                <a:gd name="T27" fmla="*/ 73 h 88"/>
                <a:gd name="T28" fmla="*/ 6 w 28"/>
                <a:gd name="T29" fmla="*/ 54 h 88"/>
                <a:gd name="T30" fmla="*/ 0 w 28"/>
                <a:gd name="T3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8">
                  <a:moveTo>
                    <a:pt x="0" y="0"/>
                  </a:moveTo>
                  <a:lnTo>
                    <a:pt x="0" y="0"/>
                  </a:lnTo>
                  <a:lnTo>
                    <a:pt x="6" y="3"/>
                  </a:lnTo>
                  <a:lnTo>
                    <a:pt x="10" y="10"/>
                  </a:lnTo>
                  <a:lnTo>
                    <a:pt x="13" y="25"/>
                  </a:lnTo>
                  <a:lnTo>
                    <a:pt x="16" y="44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5" y="73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2" y="88"/>
                  </a:lnTo>
                  <a:lnTo>
                    <a:pt x="19" y="85"/>
                  </a:lnTo>
                  <a:lnTo>
                    <a:pt x="16" y="73"/>
                  </a:lnTo>
                  <a:lnTo>
                    <a:pt x="6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3" name="Freeform 73"/>
            <p:cNvSpPr>
              <a:spLocks/>
            </p:cNvSpPr>
            <p:nvPr/>
          </p:nvSpPr>
          <p:spPr bwMode="auto">
            <a:xfrm>
              <a:off x="4367" y="1630"/>
              <a:ext cx="274" cy="94"/>
            </a:xfrm>
            <a:custGeom>
              <a:avLst/>
              <a:gdLst>
                <a:gd name="T0" fmla="*/ 101 w 274"/>
                <a:gd name="T1" fmla="*/ 22 h 94"/>
                <a:gd name="T2" fmla="*/ 101 w 274"/>
                <a:gd name="T3" fmla="*/ 22 h 94"/>
                <a:gd name="T4" fmla="*/ 119 w 274"/>
                <a:gd name="T5" fmla="*/ 16 h 94"/>
                <a:gd name="T6" fmla="*/ 142 w 274"/>
                <a:gd name="T7" fmla="*/ 6 h 94"/>
                <a:gd name="T8" fmla="*/ 164 w 274"/>
                <a:gd name="T9" fmla="*/ 3 h 94"/>
                <a:gd name="T10" fmla="*/ 186 w 274"/>
                <a:gd name="T11" fmla="*/ 0 h 94"/>
                <a:gd name="T12" fmla="*/ 208 w 274"/>
                <a:gd name="T13" fmla="*/ 0 h 94"/>
                <a:gd name="T14" fmla="*/ 230 w 274"/>
                <a:gd name="T15" fmla="*/ 3 h 94"/>
                <a:gd name="T16" fmla="*/ 252 w 274"/>
                <a:gd name="T17" fmla="*/ 6 h 94"/>
                <a:gd name="T18" fmla="*/ 274 w 274"/>
                <a:gd name="T19" fmla="*/ 16 h 94"/>
                <a:gd name="T20" fmla="*/ 274 w 274"/>
                <a:gd name="T21" fmla="*/ 16 h 94"/>
                <a:gd name="T22" fmla="*/ 264 w 274"/>
                <a:gd name="T23" fmla="*/ 16 h 94"/>
                <a:gd name="T24" fmla="*/ 255 w 274"/>
                <a:gd name="T25" fmla="*/ 16 h 94"/>
                <a:gd name="T26" fmla="*/ 236 w 274"/>
                <a:gd name="T27" fmla="*/ 9 h 94"/>
                <a:gd name="T28" fmla="*/ 236 w 274"/>
                <a:gd name="T29" fmla="*/ 9 h 94"/>
                <a:gd name="T30" fmla="*/ 208 w 274"/>
                <a:gd name="T31" fmla="*/ 9 h 94"/>
                <a:gd name="T32" fmla="*/ 182 w 274"/>
                <a:gd name="T33" fmla="*/ 9 h 94"/>
                <a:gd name="T34" fmla="*/ 157 w 274"/>
                <a:gd name="T35" fmla="*/ 16 h 94"/>
                <a:gd name="T36" fmla="*/ 135 w 274"/>
                <a:gd name="T37" fmla="*/ 22 h 94"/>
                <a:gd name="T38" fmla="*/ 91 w 274"/>
                <a:gd name="T39" fmla="*/ 44 h 94"/>
                <a:gd name="T40" fmla="*/ 47 w 274"/>
                <a:gd name="T41" fmla="*/ 66 h 94"/>
                <a:gd name="T42" fmla="*/ 0 w 274"/>
                <a:gd name="T43" fmla="*/ 94 h 94"/>
                <a:gd name="T44" fmla="*/ 0 w 274"/>
                <a:gd name="T45" fmla="*/ 94 h 94"/>
                <a:gd name="T46" fmla="*/ 9 w 274"/>
                <a:gd name="T47" fmla="*/ 85 h 94"/>
                <a:gd name="T48" fmla="*/ 19 w 274"/>
                <a:gd name="T49" fmla="*/ 75 h 94"/>
                <a:gd name="T50" fmla="*/ 47 w 274"/>
                <a:gd name="T51" fmla="*/ 53 h 94"/>
                <a:gd name="T52" fmla="*/ 101 w 274"/>
                <a:gd name="T53" fmla="*/ 22 h 94"/>
                <a:gd name="T54" fmla="*/ 101 w 274"/>
                <a:gd name="T55" fmla="*/ 2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4" h="94">
                  <a:moveTo>
                    <a:pt x="101" y="22"/>
                  </a:moveTo>
                  <a:lnTo>
                    <a:pt x="101" y="22"/>
                  </a:lnTo>
                  <a:lnTo>
                    <a:pt x="119" y="16"/>
                  </a:lnTo>
                  <a:lnTo>
                    <a:pt x="142" y="6"/>
                  </a:lnTo>
                  <a:lnTo>
                    <a:pt x="164" y="3"/>
                  </a:lnTo>
                  <a:lnTo>
                    <a:pt x="186" y="0"/>
                  </a:lnTo>
                  <a:lnTo>
                    <a:pt x="208" y="0"/>
                  </a:lnTo>
                  <a:lnTo>
                    <a:pt x="230" y="3"/>
                  </a:lnTo>
                  <a:lnTo>
                    <a:pt x="252" y="6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64" y="16"/>
                  </a:lnTo>
                  <a:lnTo>
                    <a:pt x="255" y="16"/>
                  </a:lnTo>
                  <a:lnTo>
                    <a:pt x="236" y="9"/>
                  </a:lnTo>
                  <a:lnTo>
                    <a:pt x="236" y="9"/>
                  </a:lnTo>
                  <a:lnTo>
                    <a:pt x="208" y="9"/>
                  </a:lnTo>
                  <a:lnTo>
                    <a:pt x="182" y="9"/>
                  </a:lnTo>
                  <a:lnTo>
                    <a:pt x="157" y="16"/>
                  </a:lnTo>
                  <a:lnTo>
                    <a:pt x="135" y="22"/>
                  </a:lnTo>
                  <a:lnTo>
                    <a:pt x="91" y="44"/>
                  </a:lnTo>
                  <a:lnTo>
                    <a:pt x="47" y="6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9" y="85"/>
                  </a:lnTo>
                  <a:lnTo>
                    <a:pt x="19" y="75"/>
                  </a:lnTo>
                  <a:lnTo>
                    <a:pt x="47" y="53"/>
                  </a:lnTo>
                  <a:lnTo>
                    <a:pt x="101" y="22"/>
                  </a:lnTo>
                  <a:lnTo>
                    <a:pt x="101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4" name="Freeform 74"/>
            <p:cNvSpPr>
              <a:spLocks/>
            </p:cNvSpPr>
            <p:nvPr/>
          </p:nvSpPr>
          <p:spPr bwMode="auto">
            <a:xfrm>
              <a:off x="4493" y="2856"/>
              <a:ext cx="122" cy="167"/>
            </a:xfrm>
            <a:custGeom>
              <a:avLst/>
              <a:gdLst>
                <a:gd name="T0" fmla="*/ 47 w 122"/>
                <a:gd name="T1" fmla="*/ 85 h 167"/>
                <a:gd name="T2" fmla="*/ 47 w 122"/>
                <a:gd name="T3" fmla="*/ 85 h 167"/>
                <a:gd name="T4" fmla="*/ 78 w 122"/>
                <a:gd name="T5" fmla="*/ 45 h 167"/>
                <a:gd name="T6" fmla="*/ 97 w 122"/>
                <a:gd name="T7" fmla="*/ 23 h 167"/>
                <a:gd name="T8" fmla="*/ 116 w 122"/>
                <a:gd name="T9" fmla="*/ 0 h 167"/>
                <a:gd name="T10" fmla="*/ 122 w 122"/>
                <a:gd name="T11" fmla="*/ 0 h 167"/>
                <a:gd name="T12" fmla="*/ 122 w 122"/>
                <a:gd name="T13" fmla="*/ 0 h 167"/>
                <a:gd name="T14" fmla="*/ 116 w 122"/>
                <a:gd name="T15" fmla="*/ 10 h 167"/>
                <a:gd name="T16" fmla="*/ 110 w 122"/>
                <a:gd name="T17" fmla="*/ 16 h 167"/>
                <a:gd name="T18" fmla="*/ 94 w 122"/>
                <a:gd name="T19" fmla="*/ 32 h 167"/>
                <a:gd name="T20" fmla="*/ 94 w 122"/>
                <a:gd name="T21" fmla="*/ 32 h 167"/>
                <a:gd name="T22" fmla="*/ 44 w 122"/>
                <a:gd name="T23" fmla="*/ 104 h 167"/>
                <a:gd name="T24" fmla="*/ 44 w 122"/>
                <a:gd name="T25" fmla="*/ 104 h 167"/>
                <a:gd name="T26" fmla="*/ 22 w 122"/>
                <a:gd name="T27" fmla="*/ 136 h 167"/>
                <a:gd name="T28" fmla="*/ 0 w 122"/>
                <a:gd name="T29" fmla="*/ 167 h 167"/>
                <a:gd name="T30" fmla="*/ 0 w 122"/>
                <a:gd name="T31" fmla="*/ 167 h 167"/>
                <a:gd name="T32" fmla="*/ 3 w 122"/>
                <a:gd name="T33" fmla="*/ 158 h 167"/>
                <a:gd name="T34" fmla="*/ 9 w 122"/>
                <a:gd name="T35" fmla="*/ 148 h 167"/>
                <a:gd name="T36" fmla="*/ 22 w 122"/>
                <a:gd name="T37" fmla="*/ 126 h 167"/>
                <a:gd name="T38" fmla="*/ 38 w 122"/>
                <a:gd name="T39" fmla="*/ 104 h 167"/>
                <a:gd name="T40" fmla="*/ 47 w 122"/>
                <a:gd name="T41" fmla="*/ 85 h 167"/>
                <a:gd name="T42" fmla="*/ 47 w 122"/>
                <a:gd name="T43" fmla="*/ 8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67">
                  <a:moveTo>
                    <a:pt x="47" y="85"/>
                  </a:moveTo>
                  <a:lnTo>
                    <a:pt x="47" y="85"/>
                  </a:lnTo>
                  <a:lnTo>
                    <a:pt x="78" y="45"/>
                  </a:lnTo>
                  <a:lnTo>
                    <a:pt x="97" y="23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16" y="10"/>
                  </a:lnTo>
                  <a:lnTo>
                    <a:pt x="110" y="16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22" y="13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3" y="158"/>
                  </a:lnTo>
                  <a:lnTo>
                    <a:pt x="9" y="148"/>
                  </a:lnTo>
                  <a:lnTo>
                    <a:pt x="22" y="126"/>
                  </a:lnTo>
                  <a:lnTo>
                    <a:pt x="38" y="104"/>
                  </a:lnTo>
                  <a:lnTo>
                    <a:pt x="47" y="85"/>
                  </a:lnTo>
                  <a:lnTo>
                    <a:pt x="47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5" name="Freeform 75"/>
            <p:cNvSpPr>
              <a:spLocks/>
            </p:cNvSpPr>
            <p:nvPr/>
          </p:nvSpPr>
          <p:spPr bwMode="auto">
            <a:xfrm>
              <a:off x="4496" y="2174"/>
              <a:ext cx="79" cy="82"/>
            </a:xfrm>
            <a:custGeom>
              <a:avLst/>
              <a:gdLst>
                <a:gd name="T0" fmla="*/ 41 w 79"/>
                <a:gd name="T1" fmla="*/ 63 h 82"/>
                <a:gd name="T2" fmla="*/ 41 w 79"/>
                <a:gd name="T3" fmla="*/ 63 h 82"/>
                <a:gd name="T4" fmla="*/ 53 w 79"/>
                <a:gd name="T5" fmla="*/ 50 h 82"/>
                <a:gd name="T6" fmla="*/ 63 w 79"/>
                <a:gd name="T7" fmla="*/ 35 h 82"/>
                <a:gd name="T8" fmla="*/ 66 w 79"/>
                <a:gd name="T9" fmla="*/ 19 h 82"/>
                <a:gd name="T10" fmla="*/ 69 w 79"/>
                <a:gd name="T11" fmla="*/ 0 h 82"/>
                <a:gd name="T12" fmla="*/ 79 w 79"/>
                <a:gd name="T13" fmla="*/ 0 h 82"/>
                <a:gd name="T14" fmla="*/ 79 w 79"/>
                <a:gd name="T15" fmla="*/ 0 h 82"/>
                <a:gd name="T16" fmla="*/ 75 w 79"/>
                <a:gd name="T17" fmla="*/ 16 h 82"/>
                <a:gd name="T18" fmla="*/ 72 w 79"/>
                <a:gd name="T19" fmla="*/ 31 h 82"/>
                <a:gd name="T20" fmla="*/ 66 w 79"/>
                <a:gd name="T21" fmla="*/ 50 h 82"/>
                <a:gd name="T22" fmla="*/ 47 w 79"/>
                <a:gd name="T23" fmla="*/ 69 h 82"/>
                <a:gd name="T24" fmla="*/ 47 w 79"/>
                <a:gd name="T25" fmla="*/ 69 h 82"/>
                <a:gd name="T26" fmla="*/ 38 w 79"/>
                <a:gd name="T27" fmla="*/ 76 h 82"/>
                <a:gd name="T28" fmla="*/ 25 w 79"/>
                <a:gd name="T29" fmla="*/ 79 h 82"/>
                <a:gd name="T30" fmla="*/ 0 w 79"/>
                <a:gd name="T31" fmla="*/ 82 h 82"/>
                <a:gd name="T32" fmla="*/ 0 w 79"/>
                <a:gd name="T33" fmla="*/ 82 h 82"/>
                <a:gd name="T34" fmla="*/ 19 w 79"/>
                <a:gd name="T35" fmla="*/ 72 h 82"/>
                <a:gd name="T36" fmla="*/ 41 w 79"/>
                <a:gd name="T37" fmla="*/ 63 h 82"/>
                <a:gd name="T38" fmla="*/ 41 w 79"/>
                <a:gd name="T39" fmla="*/ 6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82">
                  <a:moveTo>
                    <a:pt x="41" y="63"/>
                  </a:moveTo>
                  <a:lnTo>
                    <a:pt x="41" y="63"/>
                  </a:lnTo>
                  <a:lnTo>
                    <a:pt x="53" y="50"/>
                  </a:lnTo>
                  <a:lnTo>
                    <a:pt x="63" y="35"/>
                  </a:lnTo>
                  <a:lnTo>
                    <a:pt x="66" y="19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5" y="16"/>
                  </a:lnTo>
                  <a:lnTo>
                    <a:pt x="72" y="31"/>
                  </a:lnTo>
                  <a:lnTo>
                    <a:pt x="66" y="50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38" y="76"/>
                  </a:lnTo>
                  <a:lnTo>
                    <a:pt x="25" y="7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9" y="72"/>
                  </a:lnTo>
                  <a:lnTo>
                    <a:pt x="41" y="63"/>
                  </a:lnTo>
                  <a:lnTo>
                    <a:pt x="41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6" name="Freeform 76"/>
            <p:cNvSpPr>
              <a:spLocks/>
            </p:cNvSpPr>
            <p:nvPr/>
          </p:nvSpPr>
          <p:spPr bwMode="auto">
            <a:xfrm>
              <a:off x="4556" y="2617"/>
              <a:ext cx="41" cy="139"/>
            </a:xfrm>
            <a:custGeom>
              <a:avLst/>
              <a:gdLst>
                <a:gd name="T0" fmla="*/ 3 w 41"/>
                <a:gd name="T1" fmla="*/ 0 h 139"/>
                <a:gd name="T2" fmla="*/ 6 w 41"/>
                <a:gd name="T3" fmla="*/ 0 h 139"/>
                <a:gd name="T4" fmla="*/ 6 w 41"/>
                <a:gd name="T5" fmla="*/ 0 h 139"/>
                <a:gd name="T6" fmla="*/ 19 w 41"/>
                <a:gd name="T7" fmla="*/ 70 h 139"/>
                <a:gd name="T8" fmla="*/ 28 w 41"/>
                <a:gd name="T9" fmla="*/ 107 h 139"/>
                <a:gd name="T10" fmla="*/ 34 w 41"/>
                <a:gd name="T11" fmla="*/ 123 h 139"/>
                <a:gd name="T12" fmla="*/ 41 w 41"/>
                <a:gd name="T13" fmla="*/ 136 h 139"/>
                <a:gd name="T14" fmla="*/ 31 w 41"/>
                <a:gd name="T15" fmla="*/ 139 h 139"/>
                <a:gd name="T16" fmla="*/ 31 w 41"/>
                <a:gd name="T17" fmla="*/ 139 h 139"/>
                <a:gd name="T18" fmla="*/ 22 w 41"/>
                <a:gd name="T19" fmla="*/ 126 h 139"/>
                <a:gd name="T20" fmla="*/ 15 w 41"/>
                <a:gd name="T21" fmla="*/ 111 h 139"/>
                <a:gd name="T22" fmla="*/ 9 w 41"/>
                <a:gd name="T23" fmla="*/ 73 h 139"/>
                <a:gd name="T24" fmla="*/ 3 w 41"/>
                <a:gd name="T25" fmla="*/ 35 h 139"/>
                <a:gd name="T26" fmla="*/ 0 w 41"/>
                <a:gd name="T27" fmla="*/ 0 h 139"/>
                <a:gd name="T28" fmla="*/ 3 w 41"/>
                <a:gd name="T2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39">
                  <a:moveTo>
                    <a:pt x="3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19" y="70"/>
                  </a:lnTo>
                  <a:lnTo>
                    <a:pt x="28" y="107"/>
                  </a:lnTo>
                  <a:lnTo>
                    <a:pt x="34" y="123"/>
                  </a:lnTo>
                  <a:lnTo>
                    <a:pt x="41" y="136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22" y="126"/>
                  </a:lnTo>
                  <a:lnTo>
                    <a:pt x="15" y="111"/>
                  </a:lnTo>
                  <a:lnTo>
                    <a:pt x="9" y="73"/>
                  </a:lnTo>
                  <a:lnTo>
                    <a:pt x="3" y="35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7" name="Freeform 77"/>
            <p:cNvSpPr>
              <a:spLocks/>
            </p:cNvSpPr>
            <p:nvPr/>
          </p:nvSpPr>
          <p:spPr bwMode="auto">
            <a:xfrm>
              <a:off x="4650" y="2592"/>
              <a:ext cx="358" cy="230"/>
            </a:xfrm>
            <a:custGeom>
              <a:avLst/>
              <a:gdLst>
                <a:gd name="T0" fmla="*/ 157 w 358"/>
                <a:gd name="T1" fmla="*/ 123 h 230"/>
                <a:gd name="T2" fmla="*/ 157 w 358"/>
                <a:gd name="T3" fmla="*/ 123 h 230"/>
                <a:gd name="T4" fmla="*/ 173 w 358"/>
                <a:gd name="T5" fmla="*/ 114 h 230"/>
                <a:gd name="T6" fmla="*/ 192 w 358"/>
                <a:gd name="T7" fmla="*/ 101 h 230"/>
                <a:gd name="T8" fmla="*/ 248 w 358"/>
                <a:gd name="T9" fmla="*/ 70 h 230"/>
                <a:gd name="T10" fmla="*/ 308 w 358"/>
                <a:gd name="T11" fmla="*/ 35 h 230"/>
                <a:gd name="T12" fmla="*/ 333 w 358"/>
                <a:gd name="T13" fmla="*/ 19 h 230"/>
                <a:gd name="T14" fmla="*/ 352 w 358"/>
                <a:gd name="T15" fmla="*/ 0 h 230"/>
                <a:gd name="T16" fmla="*/ 352 w 358"/>
                <a:gd name="T17" fmla="*/ 0 h 230"/>
                <a:gd name="T18" fmla="*/ 355 w 358"/>
                <a:gd name="T19" fmla="*/ 0 h 230"/>
                <a:gd name="T20" fmla="*/ 358 w 358"/>
                <a:gd name="T21" fmla="*/ 3 h 230"/>
                <a:gd name="T22" fmla="*/ 358 w 358"/>
                <a:gd name="T23" fmla="*/ 3 h 230"/>
                <a:gd name="T24" fmla="*/ 346 w 358"/>
                <a:gd name="T25" fmla="*/ 16 h 230"/>
                <a:gd name="T26" fmla="*/ 333 w 358"/>
                <a:gd name="T27" fmla="*/ 32 h 230"/>
                <a:gd name="T28" fmla="*/ 302 w 358"/>
                <a:gd name="T29" fmla="*/ 54 h 230"/>
                <a:gd name="T30" fmla="*/ 270 w 358"/>
                <a:gd name="T31" fmla="*/ 73 h 230"/>
                <a:gd name="T32" fmla="*/ 236 w 358"/>
                <a:gd name="T33" fmla="*/ 88 h 230"/>
                <a:gd name="T34" fmla="*/ 236 w 358"/>
                <a:gd name="T35" fmla="*/ 88 h 230"/>
                <a:gd name="T36" fmla="*/ 132 w 358"/>
                <a:gd name="T37" fmla="*/ 148 h 230"/>
                <a:gd name="T38" fmla="*/ 57 w 358"/>
                <a:gd name="T39" fmla="*/ 195 h 230"/>
                <a:gd name="T40" fmla="*/ 6 w 358"/>
                <a:gd name="T41" fmla="*/ 230 h 230"/>
                <a:gd name="T42" fmla="*/ 0 w 358"/>
                <a:gd name="T43" fmla="*/ 227 h 230"/>
                <a:gd name="T44" fmla="*/ 0 w 358"/>
                <a:gd name="T45" fmla="*/ 227 h 230"/>
                <a:gd name="T46" fmla="*/ 16 w 358"/>
                <a:gd name="T47" fmla="*/ 211 h 230"/>
                <a:gd name="T48" fmla="*/ 35 w 358"/>
                <a:gd name="T49" fmla="*/ 198 h 230"/>
                <a:gd name="T50" fmla="*/ 75 w 358"/>
                <a:gd name="T51" fmla="*/ 170 h 230"/>
                <a:gd name="T52" fmla="*/ 116 w 358"/>
                <a:gd name="T53" fmla="*/ 148 h 230"/>
                <a:gd name="T54" fmla="*/ 157 w 358"/>
                <a:gd name="T55" fmla="*/ 123 h 230"/>
                <a:gd name="T56" fmla="*/ 157 w 358"/>
                <a:gd name="T57" fmla="*/ 12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8" h="230">
                  <a:moveTo>
                    <a:pt x="157" y="123"/>
                  </a:moveTo>
                  <a:lnTo>
                    <a:pt x="157" y="123"/>
                  </a:lnTo>
                  <a:lnTo>
                    <a:pt x="173" y="114"/>
                  </a:lnTo>
                  <a:lnTo>
                    <a:pt x="192" y="101"/>
                  </a:lnTo>
                  <a:lnTo>
                    <a:pt x="248" y="70"/>
                  </a:lnTo>
                  <a:lnTo>
                    <a:pt x="308" y="35"/>
                  </a:lnTo>
                  <a:lnTo>
                    <a:pt x="333" y="19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0"/>
                  </a:lnTo>
                  <a:lnTo>
                    <a:pt x="358" y="3"/>
                  </a:lnTo>
                  <a:lnTo>
                    <a:pt x="358" y="3"/>
                  </a:lnTo>
                  <a:lnTo>
                    <a:pt x="346" y="16"/>
                  </a:lnTo>
                  <a:lnTo>
                    <a:pt x="333" y="32"/>
                  </a:lnTo>
                  <a:lnTo>
                    <a:pt x="302" y="54"/>
                  </a:lnTo>
                  <a:lnTo>
                    <a:pt x="270" y="73"/>
                  </a:lnTo>
                  <a:lnTo>
                    <a:pt x="236" y="88"/>
                  </a:lnTo>
                  <a:lnTo>
                    <a:pt x="236" y="88"/>
                  </a:lnTo>
                  <a:lnTo>
                    <a:pt x="132" y="148"/>
                  </a:lnTo>
                  <a:lnTo>
                    <a:pt x="57" y="195"/>
                  </a:lnTo>
                  <a:lnTo>
                    <a:pt x="6" y="23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6" y="211"/>
                  </a:lnTo>
                  <a:lnTo>
                    <a:pt x="35" y="198"/>
                  </a:lnTo>
                  <a:lnTo>
                    <a:pt x="75" y="170"/>
                  </a:lnTo>
                  <a:lnTo>
                    <a:pt x="116" y="148"/>
                  </a:lnTo>
                  <a:lnTo>
                    <a:pt x="157" y="123"/>
                  </a:lnTo>
                  <a:lnTo>
                    <a:pt x="157" y="1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8" name="Freeform 78"/>
            <p:cNvSpPr>
              <a:spLocks/>
            </p:cNvSpPr>
            <p:nvPr/>
          </p:nvSpPr>
          <p:spPr bwMode="auto">
            <a:xfrm>
              <a:off x="4647" y="2325"/>
              <a:ext cx="179" cy="217"/>
            </a:xfrm>
            <a:custGeom>
              <a:avLst/>
              <a:gdLst>
                <a:gd name="T0" fmla="*/ 9 w 179"/>
                <a:gd name="T1" fmla="*/ 204 h 217"/>
                <a:gd name="T2" fmla="*/ 9 w 179"/>
                <a:gd name="T3" fmla="*/ 204 h 217"/>
                <a:gd name="T4" fmla="*/ 116 w 179"/>
                <a:gd name="T5" fmla="*/ 160 h 217"/>
                <a:gd name="T6" fmla="*/ 116 w 179"/>
                <a:gd name="T7" fmla="*/ 160 h 217"/>
                <a:gd name="T8" fmla="*/ 141 w 179"/>
                <a:gd name="T9" fmla="*/ 138 h 217"/>
                <a:gd name="T10" fmla="*/ 151 w 179"/>
                <a:gd name="T11" fmla="*/ 126 h 217"/>
                <a:gd name="T12" fmla="*/ 160 w 179"/>
                <a:gd name="T13" fmla="*/ 110 h 217"/>
                <a:gd name="T14" fmla="*/ 160 w 179"/>
                <a:gd name="T15" fmla="*/ 110 h 217"/>
                <a:gd name="T16" fmla="*/ 163 w 179"/>
                <a:gd name="T17" fmla="*/ 88 h 217"/>
                <a:gd name="T18" fmla="*/ 167 w 179"/>
                <a:gd name="T19" fmla="*/ 50 h 217"/>
                <a:gd name="T20" fmla="*/ 173 w 179"/>
                <a:gd name="T21" fmla="*/ 0 h 217"/>
                <a:gd name="T22" fmla="*/ 173 w 179"/>
                <a:gd name="T23" fmla="*/ 0 h 217"/>
                <a:gd name="T24" fmla="*/ 179 w 179"/>
                <a:gd name="T25" fmla="*/ 13 h 217"/>
                <a:gd name="T26" fmla="*/ 179 w 179"/>
                <a:gd name="T27" fmla="*/ 28 h 217"/>
                <a:gd name="T28" fmla="*/ 179 w 179"/>
                <a:gd name="T29" fmla="*/ 66 h 217"/>
                <a:gd name="T30" fmla="*/ 170 w 179"/>
                <a:gd name="T31" fmla="*/ 101 h 217"/>
                <a:gd name="T32" fmla="*/ 167 w 179"/>
                <a:gd name="T33" fmla="*/ 116 h 217"/>
                <a:gd name="T34" fmla="*/ 157 w 179"/>
                <a:gd name="T35" fmla="*/ 129 h 217"/>
                <a:gd name="T36" fmla="*/ 157 w 179"/>
                <a:gd name="T37" fmla="*/ 129 h 217"/>
                <a:gd name="T38" fmla="*/ 138 w 179"/>
                <a:gd name="T39" fmla="*/ 154 h 217"/>
                <a:gd name="T40" fmla="*/ 126 w 179"/>
                <a:gd name="T41" fmla="*/ 164 h 217"/>
                <a:gd name="T42" fmla="*/ 113 w 179"/>
                <a:gd name="T43" fmla="*/ 170 h 217"/>
                <a:gd name="T44" fmla="*/ 3 w 179"/>
                <a:gd name="T45" fmla="*/ 214 h 217"/>
                <a:gd name="T46" fmla="*/ 0 w 179"/>
                <a:gd name="T47" fmla="*/ 217 h 217"/>
                <a:gd name="T48" fmla="*/ 0 w 179"/>
                <a:gd name="T49" fmla="*/ 217 h 217"/>
                <a:gd name="T50" fmla="*/ 0 w 179"/>
                <a:gd name="T51" fmla="*/ 214 h 217"/>
                <a:gd name="T52" fmla="*/ 3 w 179"/>
                <a:gd name="T53" fmla="*/ 208 h 217"/>
                <a:gd name="T54" fmla="*/ 9 w 179"/>
                <a:gd name="T55" fmla="*/ 204 h 217"/>
                <a:gd name="T56" fmla="*/ 9 w 179"/>
                <a:gd name="T57" fmla="*/ 20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9" h="217">
                  <a:moveTo>
                    <a:pt x="9" y="204"/>
                  </a:moveTo>
                  <a:lnTo>
                    <a:pt x="9" y="204"/>
                  </a:lnTo>
                  <a:lnTo>
                    <a:pt x="116" y="160"/>
                  </a:lnTo>
                  <a:lnTo>
                    <a:pt x="116" y="160"/>
                  </a:lnTo>
                  <a:lnTo>
                    <a:pt x="141" y="138"/>
                  </a:lnTo>
                  <a:lnTo>
                    <a:pt x="151" y="126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3" y="88"/>
                  </a:lnTo>
                  <a:lnTo>
                    <a:pt x="167" y="5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9" y="13"/>
                  </a:lnTo>
                  <a:lnTo>
                    <a:pt x="179" y="28"/>
                  </a:lnTo>
                  <a:lnTo>
                    <a:pt x="179" y="66"/>
                  </a:lnTo>
                  <a:lnTo>
                    <a:pt x="170" y="101"/>
                  </a:lnTo>
                  <a:lnTo>
                    <a:pt x="167" y="116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38" y="154"/>
                  </a:lnTo>
                  <a:lnTo>
                    <a:pt x="126" y="164"/>
                  </a:lnTo>
                  <a:lnTo>
                    <a:pt x="113" y="170"/>
                  </a:lnTo>
                  <a:lnTo>
                    <a:pt x="3" y="214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4"/>
                  </a:lnTo>
                  <a:lnTo>
                    <a:pt x="3" y="208"/>
                  </a:lnTo>
                  <a:lnTo>
                    <a:pt x="9" y="204"/>
                  </a:lnTo>
                  <a:lnTo>
                    <a:pt x="9" y="2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79" name="Freeform 79"/>
            <p:cNvSpPr>
              <a:spLocks/>
            </p:cNvSpPr>
            <p:nvPr/>
          </p:nvSpPr>
          <p:spPr bwMode="auto">
            <a:xfrm>
              <a:off x="4581" y="2102"/>
              <a:ext cx="166" cy="53"/>
            </a:xfrm>
            <a:custGeom>
              <a:avLst/>
              <a:gdLst>
                <a:gd name="T0" fmla="*/ 166 w 166"/>
                <a:gd name="T1" fmla="*/ 0 h 53"/>
                <a:gd name="T2" fmla="*/ 166 w 166"/>
                <a:gd name="T3" fmla="*/ 0 h 53"/>
                <a:gd name="T4" fmla="*/ 163 w 166"/>
                <a:gd name="T5" fmla="*/ 6 h 53"/>
                <a:gd name="T6" fmla="*/ 157 w 166"/>
                <a:gd name="T7" fmla="*/ 9 h 53"/>
                <a:gd name="T8" fmla="*/ 138 w 166"/>
                <a:gd name="T9" fmla="*/ 19 h 53"/>
                <a:gd name="T10" fmla="*/ 104 w 166"/>
                <a:gd name="T11" fmla="*/ 28 h 53"/>
                <a:gd name="T12" fmla="*/ 104 w 166"/>
                <a:gd name="T13" fmla="*/ 28 h 53"/>
                <a:gd name="T14" fmla="*/ 53 w 166"/>
                <a:gd name="T15" fmla="*/ 47 h 53"/>
                <a:gd name="T16" fmla="*/ 25 w 166"/>
                <a:gd name="T17" fmla="*/ 53 h 53"/>
                <a:gd name="T18" fmla="*/ 0 w 166"/>
                <a:gd name="T19" fmla="*/ 53 h 53"/>
                <a:gd name="T20" fmla="*/ 0 w 166"/>
                <a:gd name="T21" fmla="*/ 53 h 53"/>
                <a:gd name="T22" fmla="*/ 28 w 166"/>
                <a:gd name="T23" fmla="*/ 41 h 53"/>
                <a:gd name="T24" fmla="*/ 75 w 166"/>
                <a:gd name="T25" fmla="*/ 25 h 53"/>
                <a:gd name="T26" fmla="*/ 129 w 166"/>
                <a:gd name="T27" fmla="*/ 9 h 53"/>
                <a:gd name="T28" fmla="*/ 166 w 166"/>
                <a:gd name="T29" fmla="*/ 0 h 53"/>
                <a:gd name="T30" fmla="*/ 166 w 166"/>
                <a:gd name="T3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6" h="53">
                  <a:moveTo>
                    <a:pt x="166" y="0"/>
                  </a:moveTo>
                  <a:lnTo>
                    <a:pt x="166" y="0"/>
                  </a:lnTo>
                  <a:lnTo>
                    <a:pt x="163" y="6"/>
                  </a:lnTo>
                  <a:lnTo>
                    <a:pt x="157" y="9"/>
                  </a:lnTo>
                  <a:lnTo>
                    <a:pt x="138" y="19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53" y="47"/>
                  </a:lnTo>
                  <a:lnTo>
                    <a:pt x="25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8" y="41"/>
                  </a:lnTo>
                  <a:lnTo>
                    <a:pt x="75" y="25"/>
                  </a:lnTo>
                  <a:lnTo>
                    <a:pt x="129" y="9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0" name="Freeform 80"/>
            <p:cNvSpPr>
              <a:spLocks/>
            </p:cNvSpPr>
            <p:nvPr/>
          </p:nvSpPr>
          <p:spPr bwMode="auto">
            <a:xfrm>
              <a:off x="4685" y="1954"/>
              <a:ext cx="91" cy="119"/>
            </a:xfrm>
            <a:custGeom>
              <a:avLst/>
              <a:gdLst>
                <a:gd name="T0" fmla="*/ 6 w 91"/>
                <a:gd name="T1" fmla="*/ 0 h 119"/>
                <a:gd name="T2" fmla="*/ 9 w 91"/>
                <a:gd name="T3" fmla="*/ 0 h 119"/>
                <a:gd name="T4" fmla="*/ 9 w 91"/>
                <a:gd name="T5" fmla="*/ 0 h 119"/>
                <a:gd name="T6" fmla="*/ 12 w 91"/>
                <a:gd name="T7" fmla="*/ 50 h 119"/>
                <a:gd name="T8" fmla="*/ 15 w 91"/>
                <a:gd name="T9" fmla="*/ 72 h 119"/>
                <a:gd name="T10" fmla="*/ 22 w 91"/>
                <a:gd name="T11" fmla="*/ 85 h 119"/>
                <a:gd name="T12" fmla="*/ 28 w 91"/>
                <a:gd name="T13" fmla="*/ 94 h 119"/>
                <a:gd name="T14" fmla="*/ 28 w 91"/>
                <a:gd name="T15" fmla="*/ 94 h 119"/>
                <a:gd name="T16" fmla="*/ 44 w 91"/>
                <a:gd name="T17" fmla="*/ 104 h 119"/>
                <a:gd name="T18" fmla="*/ 59 w 91"/>
                <a:gd name="T19" fmla="*/ 110 h 119"/>
                <a:gd name="T20" fmla="*/ 75 w 91"/>
                <a:gd name="T21" fmla="*/ 113 h 119"/>
                <a:gd name="T22" fmla="*/ 91 w 91"/>
                <a:gd name="T23" fmla="*/ 119 h 119"/>
                <a:gd name="T24" fmla="*/ 91 w 91"/>
                <a:gd name="T25" fmla="*/ 119 h 119"/>
                <a:gd name="T26" fmla="*/ 91 w 91"/>
                <a:gd name="T27" fmla="*/ 119 h 119"/>
                <a:gd name="T28" fmla="*/ 66 w 91"/>
                <a:gd name="T29" fmla="*/ 116 h 119"/>
                <a:gd name="T30" fmla="*/ 40 w 91"/>
                <a:gd name="T31" fmla="*/ 110 h 119"/>
                <a:gd name="T32" fmla="*/ 28 w 91"/>
                <a:gd name="T33" fmla="*/ 107 h 119"/>
                <a:gd name="T34" fmla="*/ 18 w 91"/>
                <a:gd name="T35" fmla="*/ 101 h 119"/>
                <a:gd name="T36" fmla="*/ 9 w 91"/>
                <a:gd name="T37" fmla="*/ 91 h 119"/>
                <a:gd name="T38" fmla="*/ 3 w 91"/>
                <a:gd name="T39" fmla="*/ 82 h 119"/>
                <a:gd name="T40" fmla="*/ 3 w 91"/>
                <a:gd name="T41" fmla="*/ 82 h 119"/>
                <a:gd name="T42" fmla="*/ 0 w 91"/>
                <a:gd name="T43" fmla="*/ 72 h 119"/>
                <a:gd name="T44" fmla="*/ 0 w 91"/>
                <a:gd name="T45" fmla="*/ 60 h 119"/>
                <a:gd name="T46" fmla="*/ 0 w 91"/>
                <a:gd name="T47" fmla="*/ 41 h 119"/>
                <a:gd name="T48" fmla="*/ 6 w 91"/>
                <a:gd name="T49" fmla="*/ 19 h 119"/>
                <a:gd name="T50" fmla="*/ 6 w 91"/>
                <a:gd name="T51" fmla="*/ 0 h 119"/>
                <a:gd name="T52" fmla="*/ 6 w 91"/>
                <a:gd name="T5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1" h="119">
                  <a:moveTo>
                    <a:pt x="6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12" y="50"/>
                  </a:lnTo>
                  <a:lnTo>
                    <a:pt x="15" y="72"/>
                  </a:lnTo>
                  <a:lnTo>
                    <a:pt x="22" y="85"/>
                  </a:lnTo>
                  <a:lnTo>
                    <a:pt x="28" y="94"/>
                  </a:lnTo>
                  <a:lnTo>
                    <a:pt x="28" y="94"/>
                  </a:lnTo>
                  <a:lnTo>
                    <a:pt x="44" y="104"/>
                  </a:lnTo>
                  <a:lnTo>
                    <a:pt x="59" y="110"/>
                  </a:lnTo>
                  <a:lnTo>
                    <a:pt x="75" y="113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66" y="116"/>
                  </a:lnTo>
                  <a:lnTo>
                    <a:pt x="40" y="110"/>
                  </a:lnTo>
                  <a:lnTo>
                    <a:pt x="28" y="107"/>
                  </a:lnTo>
                  <a:lnTo>
                    <a:pt x="18" y="101"/>
                  </a:lnTo>
                  <a:lnTo>
                    <a:pt x="9" y="91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41"/>
                  </a:lnTo>
                  <a:lnTo>
                    <a:pt x="6" y="19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1" name="Freeform 81"/>
            <p:cNvSpPr>
              <a:spLocks/>
            </p:cNvSpPr>
            <p:nvPr/>
          </p:nvSpPr>
          <p:spPr bwMode="auto">
            <a:xfrm>
              <a:off x="4672" y="1643"/>
              <a:ext cx="255" cy="116"/>
            </a:xfrm>
            <a:custGeom>
              <a:avLst/>
              <a:gdLst>
                <a:gd name="T0" fmla="*/ 57 w 255"/>
                <a:gd name="T1" fmla="*/ 0 h 116"/>
                <a:gd name="T2" fmla="*/ 57 w 255"/>
                <a:gd name="T3" fmla="*/ 0 h 116"/>
                <a:gd name="T4" fmla="*/ 82 w 255"/>
                <a:gd name="T5" fmla="*/ 0 h 116"/>
                <a:gd name="T6" fmla="*/ 107 w 255"/>
                <a:gd name="T7" fmla="*/ 3 h 116"/>
                <a:gd name="T8" fmla="*/ 129 w 255"/>
                <a:gd name="T9" fmla="*/ 6 h 116"/>
                <a:gd name="T10" fmla="*/ 154 w 255"/>
                <a:gd name="T11" fmla="*/ 12 h 116"/>
                <a:gd name="T12" fmla="*/ 176 w 255"/>
                <a:gd name="T13" fmla="*/ 22 h 116"/>
                <a:gd name="T14" fmla="*/ 198 w 255"/>
                <a:gd name="T15" fmla="*/ 34 h 116"/>
                <a:gd name="T16" fmla="*/ 217 w 255"/>
                <a:gd name="T17" fmla="*/ 47 h 116"/>
                <a:gd name="T18" fmla="*/ 233 w 255"/>
                <a:gd name="T19" fmla="*/ 66 h 116"/>
                <a:gd name="T20" fmla="*/ 233 w 255"/>
                <a:gd name="T21" fmla="*/ 66 h 116"/>
                <a:gd name="T22" fmla="*/ 245 w 255"/>
                <a:gd name="T23" fmla="*/ 91 h 116"/>
                <a:gd name="T24" fmla="*/ 252 w 255"/>
                <a:gd name="T25" fmla="*/ 106 h 116"/>
                <a:gd name="T26" fmla="*/ 255 w 255"/>
                <a:gd name="T27" fmla="*/ 116 h 116"/>
                <a:gd name="T28" fmla="*/ 255 w 255"/>
                <a:gd name="T29" fmla="*/ 116 h 116"/>
                <a:gd name="T30" fmla="*/ 245 w 255"/>
                <a:gd name="T31" fmla="*/ 100 h 116"/>
                <a:gd name="T32" fmla="*/ 233 w 255"/>
                <a:gd name="T33" fmla="*/ 84 h 116"/>
                <a:gd name="T34" fmla="*/ 204 w 255"/>
                <a:gd name="T35" fmla="*/ 62 h 116"/>
                <a:gd name="T36" fmla="*/ 173 w 255"/>
                <a:gd name="T37" fmla="*/ 40 h 116"/>
                <a:gd name="T38" fmla="*/ 138 w 255"/>
                <a:gd name="T39" fmla="*/ 28 h 116"/>
                <a:gd name="T40" fmla="*/ 104 w 255"/>
                <a:gd name="T41" fmla="*/ 15 h 116"/>
                <a:gd name="T42" fmla="*/ 69 w 255"/>
                <a:gd name="T43" fmla="*/ 12 h 116"/>
                <a:gd name="T44" fmla="*/ 35 w 255"/>
                <a:gd name="T45" fmla="*/ 9 h 116"/>
                <a:gd name="T46" fmla="*/ 6 w 255"/>
                <a:gd name="T47" fmla="*/ 15 h 116"/>
                <a:gd name="T48" fmla="*/ 6 w 255"/>
                <a:gd name="T49" fmla="*/ 15 h 116"/>
                <a:gd name="T50" fmla="*/ 0 w 255"/>
                <a:gd name="T51" fmla="*/ 12 h 116"/>
                <a:gd name="T52" fmla="*/ 3 w 255"/>
                <a:gd name="T53" fmla="*/ 12 h 116"/>
                <a:gd name="T54" fmla="*/ 19 w 255"/>
                <a:gd name="T55" fmla="*/ 6 h 116"/>
                <a:gd name="T56" fmla="*/ 57 w 255"/>
                <a:gd name="T57" fmla="*/ 0 h 116"/>
                <a:gd name="T58" fmla="*/ 57 w 255"/>
                <a:gd name="T5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5" h="116">
                  <a:moveTo>
                    <a:pt x="57" y="0"/>
                  </a:moveTo>
                  <a:lnTo>
                    <a:pt x="57" y="0"/>
                  </a:lnTo>
                  <a:lnTo>
                    <a:pt x="82" y="0"/>
                  </a:lnTo>
                  <a:lnTo>
                    <a:pt x="107" y="3"/>
                  </a:lnTo>
                  <a:lnTo>
                    <a:pt x="129" y="6"/>
                  </a:lnTo>
                  <a:lnTo>
                    <a:pt x="154" y="12"/>
                  </a:lnTo>
                  <a:lnTo>
                    <a:pt x="176" y="22"/>
                  </a:lnTo>
                  <a:lnTo>
                    <a:pt x="198" y="34"/>
                  </a:lnTo>
                  <a:lnTo>
                    <a:pt x="217" y="47"/>
                  </a:lnTo>
                  <a:lnTo>
                    <a:pt x="233" y="66"/>
                  </a:lnTo>
                  <a:lnTo>
                    <a:pt x="233" y="66"/>
                  </a:lnTo>
                  <a:lnTo>
                    <a:pt x="245" y="91"/>
                  </a:lnTo>
                  <a:lnTo>
                    <a:pt x="252" y="106"/>
                  </a:lnTo>
                  <a:lnTo>
                    <a:pt x="255" y="116"/>
                  </a:lnTo>
                  <a:lnTo>
                    <a:pt x="255" y="116"/>
                  </a:lnTo>
                  <a:lnTo>
                    <a:pt x="245" y="100"/>
                  </a:lnTo>
                  <a:lnTo>
                    <a:pt x="233" y="84"/>
                  </a:lnTo>
                  <a:lnTo>
                    <a:pt x="204" y="62"/>
                  </a:lnTo>
                  <a:lnTo>
                    <a:pt x="173" y="40"/>
                  </a:lnTo>
                  <a:lnTo>
                    <a:pt x="138" y="28"/>
                  </a:lnTo>
                  <a:lnTo>
                    <a:pt x="104" y="15"/>
                  </a:lnTo>
                  <a:lnTo>
                    <a:pt x="69" y="12"/>
                  </a:lnTo>
                  <a:lnTo>
                    <a:pt x="35" y="9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19" y="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2" name="Freeform 82"/>
            <p:cNvSpPr>
              <a:spLocks/>
            </p:cNvSpPr>
            <p:nvPr/>
          </p:nvSpPr>
          <p:spPr bwMode="auto">
            <a:xfrm>
              <a:off x="4754" y="2089"/>
              <a:ext cx="107" cy="69"/>
            </a:xfrm>
            <a:custGeom>
              <a:avLst/>
              <a:gdLst>
                <a:gd name="T0" fmla="*/ 0 w 107"/>
                <a:gd name="T1" fmla="*/ 0 h 69"/>
                <a:gd name="T2" fmla="*/ 0 w 107"/>
                <a:gd name="T3" fmla="*/ 0 h 69"/>
                <a:gd name="T4" fmla="*/ 3 w 107"/>
                <a:gd name="T5" fmla="*/ 0 h 69"/>
                <a:gd name="T6" fmla="*/ 3 w 107"/>
                <a:gd name="T7" fmla="*/ 0 h 69"/>
                <a:gd name="T8" fmla="*/ 6 w 107"/>
                <a:gd name="T9" fmla="*/ 3 h 69"/>
                <a:gd name="T10" fmla="*/ 6 w 107"/>
                <a:gd name="T11" fmla="*/ 6 h 69"/>
                <a:gd name="T12" fmla="*/ 6 w 107"/>
                <a:gd name="T13" fmla="*/ 6 h 69"/>
                <a:gd name="T14" fmla="*/ 12 w 107"/>
                <a:gd name="T15" fmla="*/ 13 h 69"/>
                <a:gd name="T16" fmla="*/ 19 w 107"/>
                <a:gd name="T17" fmla="*/ 19 h 69"/>
                <a:gd name="T18" fmla="*/ 34 w 107"/>
                <a:gd name="T19" fmla="*/ 22 h 69"/>
                <a:gd name="T20" fmla="*/ 69 w 107"/>
                <a:gd name="T21" fmla="*/ 28 h 69"/>
                <a:gd name="T22" fmla="*/ 85 w 107"/>
                <a:gd name="T23" fmla="*/ 28 h 69"/>
                <a:gd name="T24" fmla="*/ 97 w 107"/>
                <a:gd name="T25" fmla="*/ 35 h 69"/>
                <a:gd name="T26" fmla="*/ 104 w 107"/>
                <a:gd name="T27" fmla="*/ 41 h 69"/>
                <a:gd name="T28" fmla="*/ 107 w 107"/>
                <a:gd name="T29" fmla="*/ 47 h 69"/>
                <a:gd name="T30" fmla="*/ 107 w 107"/>
                <a:gd name="T31" fmla="*/ 57 h 69"/>
                <a:gd name="T32" fmla="*/ 107 w 107"/>
                <a:gd name="T33" fmla="*/ 66 h 69"/>
                <a:gd name="T34" fmla="*/ 107 w 107"/>
                <a:gd name="T35" fmla="*/ 66 h 69"/>
                <a:gd name="T36" fmla="*/ 104 w 107"/>
                <a:gd name="T37" fmla="*/ 69 h 69"/>
                <a:gd name="T38" fmla="*/ 104 w 107"/>
                <a:gd name="T39" fmla="*/ 69 h 69"/>
                <a:gd name="T40" fmla="*/ 100 w 107"/>
                <a:gd name="T41" fmla="*/ 66 h 69"/>
                <a:gd name="T42" fmla="*/ 100 w 107"/>
                <a:gd name="T43" fmla="*/ 60 h 69"/>
                <a:gd name="T44" fmla="*/ 100 w 107"/>
                <a:gd name="T45" fmla="*/ 54 h 69"/>
                <a:gd name="T46" fmla="*/ 100 w 107"/>
                <a:gd name="T47" fmla="*/ 50 h 69"/>
                <a:gd name="T48" fmla="*/ 100 w 107"/>
                <a:gd name="T49" fmla="*/ 50 h 69"/>
                <a:gd name="T50" fmla="*/ 91 w 107"/>
                <a:gd name="T51" fmla="*/ 38 h 69"/>
                <a:gd name="T52" fmla="*/ 78 w 107"/>
                <a:gd name="T53" fmla="*/ 35 h 69"/>
                <a:gd name="T54" fmla="*/ 63 w 107"/>
                <a:gd name="T55" fmla="*/ 32 h 69"/>
                <a:gd name="T56" fmla="*/ 50 w 107"/>
                <a:gd name="T57" fmla="*/ 28 h 69"/>
                <a:gd name="T58" fmla="*/ 34 w 107"/>
                <a:gd name="T59" fmla="*/ 28 h 69"/>
                <a:gd name="T60" fmla="*/ 22 w 107"/>
                <a:gd name="T61" fmla="*/ 25 h 69"/>
                <a:gd name="T62" fmla="*/ 9 w 107"/>
                <a:gd name="T63" fmla="*/ 19 h 69"/>
                <a:gd name="T64" fmla="*/ 0 w 107"/>
                <a:gd name="T65" fmla="*/ 6 h 69"/>
                <a:gd name="T66" fmla="*/ 0 w 107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" h="69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12" y="13"/>
                  </a:lnTo>
                  <a:lnTo>
                    <a:pt x="19" y="19"/>
                  </a:lnTo>
                  <a:lnTo>
                    <a:pt x="34" y="22"/>
                  </a:lnTo>
                  <a:lnTo>
                    <a:pt x="69" y="28"/>
                  </a:lnTo>
                  <a:lnTo>
                    <a:pt x="85" y="28"/>
                  </a:lnTo>
                  <a:lnTo>
                    <a:pt x="97" y="35"/>
                  </a:lnTo>
                  <a:lnTo>
                    <a:pt x="104" y="41"/>
                  </a:lnTo>
                  <a:lnTo>
                    <a:pt x="107" y="47"/>
                  </a:lnTo>
                  <a:lnTo>
                    <a:pt x="107" y="57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0" y="66"/>
                  </a:lnTo>
                  <a:lnTo>
                    <a:pt x="100" y="60"/>
                  </a:lnTo>
                  <a:lnTo>
                    <a:pt x="100" y="54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1" y="38"/>
                  </a:lnTo>
                  <a:lnTo>
                    <a:pt x="78" y="35"/>
                  </a:lnTo>
                  <a:lnTo>
                    <a:pt x="63" y="32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22" y="25"/>
                  </a:lnTo>
                  <a:lnTo>
                    <a:pt x="9" y="19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3" name="Freeform 83"/>
            <p:cNvSpPr>
              <a:spLocks/>
            </p:cNvSpPr>
            <p:nvPr/>
          </p:nvSpPr>
          <p:spPr bwMode="auto">
            <a:xfrm>
              <a:off x="4785" y="2158"/>
              <a:ext cx="123" cy="142"/>
            </a:xfrm>
            <a:custGeom>
              <a:avLst/>
              <a:gdLst>
                <a:gd name="T0" fmla="*/ 35 w 123"/>
                <a:gd name="T1" fmla="*/ 0 h 142"/>
                <a:gd name="T2" fmla="*/ 35 w 123"/>
                <a:gd name="T3" fmla="*/ 0 h 142"/>
                <a:gd name="T4" fmla="*/ 35 w 123"/>
                <a:gd name="T5" fmla="*/ 7 h 142"/>
                <a:gd name="T6" fmla="*/ 35 w 123"/>
                <a:gd name="T7" fmla="*/ 13 h 142"/>
                <a:gd name="T8" fmla="*/ 25 w 123"/>
                <a:gd name="T9" fmla="*/ 29 h 142"/>
                <a:gd name="T10" fmla="*/ 19 w 123"/>
                <a:gd name="T11" fmla="*/ 44 h 142"/>
                <a:gd name="T12" fmla="*/ 16 w 123"/>
                <a:gd name="T13" fmla="*/ 51 h 142"/>
                <a:gd name="T14" fmla="*/ 16 w 123"/>
                <a:gd name="T15" fmla="*/ 60 h 142"/>
                <a:gd name="T16" fmla="*/ 16 w 123"/>
                <a:gd name="T17" fmla="*/ 60 h 142"/>
                <a:gd name="T18" fmla="*/ 19 w 123"/>
                <a:gd name="T19" fmla="*/ 79 h 142"/>
                <a:gd name="T20" fmla="*/ 29 w 123"/>
                <a:gd name="T21" fmla="*/ 95 h 142"/>
                <a:gd name="T22" fmla="*/ 41 w 123"/>
                <a:gd name="T23" fmla="*/ 107 h 142"/>
                <a:gd name="T24" fmla="*/ 57 w 123"/>
                <a:gd name="T25" fmla="*/ 117 h 142"/>
                <a:gd name="T26" fmla="*/ 57 w 123"/>
                <a:gd name="T27" fmla="*/ 117 h 142"/>
                <a:gd name="T28" fmla="*/ 91 w 123"/>
                <a:gd name="T29" fmla="*/ 123 h 142"/>
                <a:gd name="T30" fmla="*/ 107 w 123"/>
                <a:gd name="T31" fmla="*/ 126 h 142"/>
                <a:gd name="T32" fmla="*/ 123 w 123"/>
                <a:gd name="T33" fmla="*/ 136 h 142"/>
                <a:gd name="T34" fmla="*/ 123 w 123"/>
                <a:gd name="T35" fmla="*/ 142 h 142"/>
                <a:gd name="T36" fmla="*/ 123 w 123"/>
                <a:gd name="T37" fmla="*/ 142 h 142"/>
                <a:gd name="T38" fmla="*/ 107 w 123"/>
                <a:gd name="T39" fmla="*/ 136 h 142"/>
                <a:gd name="T40" fmla="*/ 88 w 123"/>
                <a:gd name="T41" fmla="*/ 129 h 142"/>
                <a:gd name="T42" fmla="*/ 51 w 123"/>
                <a:gd name="T43" fmla="*/ 123 h 142"/>
                <a:gd name="T44" fmla="*/ 35 w 123"/>
                <a:gd name="T45" fmla="*/ 120 h 142"/>
                <a:gd name="T46" fmla="*/ 19 w 123"/>
                <a:gd name="T47" fmla="*/ 110 h 142"/>
                <a:gd name="T48" fmla="*/ 7 w 123"/>
                <a:gd name="T49" fmla="*/ 98 h 142"/>
                <a:gd name="T50" fmla="*/ 3 w 123"/>
                <a:gd name="T51" fmla="*/ 88 h 142"/>
                <a:gd name="T52" fmla="*/ 3 w 123"/>
                <a:gd name="T53" fmla="*/ 79 h 142"/>
                <a:gd name="T54" fmla="*/ 3 w 123"/>
                <a:gd name="T55" fmla="*/ 79 h 142"/>
                <a:gd name="T56" fmla="*/ 0 w 123"/>
                <a:gd name="T57" fmla="*/ 70 h 142"/>
                <a:gd name="T58" fmla="*/ 3 w 123"/>
                <a:gd name="T59" fmla="*/ 57 h 142"/>
                <a:gd name="T60" fmla="*/ 10 w 123"/>
                <a:gd name="T61" fmla="*/ 35 h 142"/>
                <a:gd name="T62" fmla="*/ 22 w 123"/>
                <a:gd name="T63" fmla="*/ 16 h 142"/>
                <a:gd name="T64" fmla="*/ 35 w 123"/>
                <a:gd name="T65" fmla="*/ 0 h 142"/>
                <a:gd name="T66" fmla="*/ 35 w 123"/>
                <a:gd name="T6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42">
                  <a:moveTo>
                    <a:pt x="35" y="0"/>
                  </a:moveTo>
                  <a:lnTo>
                    <a:pt x="35" y="0"/>
                  </a:lnTo>
                  <a:lnTo>
                    <a:pt x="35" y="7"/>
                  </a:lnTo>
                  <a:lnTo>
                    <a:pt x="35" y="13"/>
                  </a:lnTo>
                  <a:lnTo>
                    <a:pt x="25" y="29"/>
                  </a:lnTo>
                  <a:lnTo>
                    <a:pt x="19" y="44"/>
                  </a:lnTo>
                  <a:lnTo>
                    <a:pt x="16" y="51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9" y="79"/>
                  </a:lnTo>
                  <a:lnTo>
                    <a:pt x="29" y="95"/>
                  </a:lnTo>
                  <a:lnTo>
                    <a:pt x="41" y="107"/>
                  </a:lnTo>
                  <a:lnTo>
                    <a:pt x="57" y="117"/>
                  </a:lnTo>
                  <a:lnTo>
                    <a:pt x="57" y="117"/>
                  </a:lnTo>
                  <a:lnTo>
                    <a:pt x="91" y="123"/>
                  </a:lnTo>
                  <a:lnTo>
                    <a:pt x="107" y="126"/>
                  </a:lnTo>
                  <a:lnTo>
                    <a:pt x="123" y="136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07" y="136"/>
                  </a:lnTo>
                  <a:lnTo>
                    <a:pt x="88" y="129"/>
                  </a:lnTo>
                  <a:lnTo>
                    <a:pt x="51" y="123"/>
                  </a:lnTo>
                  <a:lnTo>
                    <a:pt x="35" y="120"/>
                  </a:lnTo>
                  <a:lnTo>
                    <a:pt x="19" y="110"/>
                  </a:lnTo>
                  <a:lnTo>
                    <a:pt x="7" y="98"/>
                  </a:lnTo>
                  <a:lnTo>
                    <a:pt x="3" y="88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0" y="70"/>
                  </a:lnTo>
                  <a:lnTo>
                    <a:pt x="3" y="57"/>
                  </a:lnTo>
                  <a:lnTo>
                    <a:pt x="10" y="35"/>
                  </a:lnTo>
                  <a:lnTo>
                    <a:pt x="22" y="16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4" name="Freeform 84"/>
            <p:cNvSpPr>
              <a:spLocks/>
            </p:cNvSpPr>
            <p:nvPr/>
          </p:nvSpPr>
          <p:spPr bwMode="auto">
            <a:xfrm>
              <a:off x="4873" y="2404"/>
              <a:ext cx="82" cy="110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3 w 82"/>
                <a:gd name="T5" fmla="*/ 3 h 110"/>
                <a:gd name="T6" fmla="*/ 7 w 82"/>
                <a:gd name="T7" fmla="*/ 6 h 110"/>
                <a:gd name="T8" fmla="*/ 10 w 82"/>
                <a:gd name="T9" fmla="*/ 12 h 110"/>
                <a:gd name="T10" fmla="*/ 13 w 82"/>
                <a:gd name="T11" fmla="*/ 18 h 110"/>
                <a:gd name="T12" fmla="*/ 13 w 82"/>
                <a:gd name="T13" fmla="*/ 18 h 110"/>
                <a:gd name="T14" fmla="*/ 25 w 82"/>
                <a:gd name="T15" fmla="*/ 41 h 110"/>
                <a:gd name="T16" fmla="*/ 35 w 82"/>
                <a:gd name="T17" fmla="*/ 59 h 110"/>
                <a:gd name="T18" fmla="*/ 35 w 82"/>
                <a:gd name="T19" fmla="*/ 59 h 110"/>
                <a:gd name="T20" fmla="*/ 44 w 82"/>
                <a:gd name="T21" fmla="*/ 72 h 110"/>
                <a:gd name="T22" fmla="*/ 57 w 82"/>
                <a:gd name="T23" fmla="*/ 81 h 110"/>
                <a:gd name="T24" fmla="*/ 69 w 82"/>
                <a:gd name="T25" fmla="*/ 94 h 110"/>
                <a:gd name="T26" fmla="*/ 82 w 82"/>
                <a:gd name="T27" fmla="*/ 110 h 110"/>
                <a:gd name="T28" fmla="*/ 82 w 82"/>
                <a:gd name="T29" fmla="*/ 110 h 110"/>
                <a:gd name="T30" fmla="*/ 69 w 82"/>
                <a:gd name="T31" fmla="*/ 107 h 110"/>
                <a:gd name="T32" fmla="*/ 60 w 82"/>
                <a:gd name="T33" fmla="*/ 97 h 110"/>
                <a:gd name="T34" fmla="*/ 38 w 82"/>
                <a:gd name="T35" fmla="*/ 81 h 110"/>
                <a:gd name="T36" fmla="*/ 38 w 82"/>
                <a:gd name="T37" fmla="*/ 81 h 110"/>
                <a:gd name="T38" fmla="*/ 25 w 82"/>
                <a:gd name="T39" fmla="*/ 63 h 110"/>
                <a:gd name="T40" fmla="*/ 16 w 82"/>
                <a:gd name="T41" fmla="*/ 44 h 110"/>
                <a:gd name="T42" fmla="*/ 7 w 82"/>
                <a:gd name="T43" fmla="*/ 22 h 110"/>
                <a:gd name="T44" fmla="*/ 0 w 82"/>
                <a:gd name="T45" fmla="*/ 0 h 110"/>
                <a:gd name="T46" fmla="*/ 0 w 82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110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7" y="6"/>
                  </a:lnTo>
                  <a:lnTo>
                    <a:pt x="10" y="12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25" y="41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44" y="72"/>
                  </a:lnTo>
                  <a:lnTo>
                    <a:pt x="57" y="81"/>
                  </a:lnTo>
                  <a:lnTo>
                    <a:pt x="69" y="94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69" y="107"/>
                  </a:lnTo>
                  <a:lnTo>
                    <a:pt x="60" y="9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25" y="63"/>
                  </a:lnTo>
                  <a:lnTo>
                    <a:pt x="16" y="44"/>
                  </a:lnTo>
                  <a:lnTo>
                    <a:pt x="7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5" name="Freeform 85"/>
            <p:cNvSpPr>
              <a:spLocks/>
            </p:cNvSpPr>
            <p:nvPr/>
          </p:nvSpPr>
          <p:spPr bwMode="auto">
            <a:xfrm>
              <a:off x="4883" y="2353"/>
              <a:ext cx="166" cy="29"/>
            </a:xfrm>
            <a:custGeom>
              <a:avLst/>
              <a:gdLst>
                <a:gd name="T0" fmla="*/ 0 w 166"/>
                <a:gd name="T1" fmla="*/ 0 h 29"/>
                <a:gd name="T2" fmla="*/ 0 w 166"/>
                <a:gd name="T3" fmla="*/ 0 h 29"/>
                <a:gd name="T4" fmla="*/ 47 w 166"/>
                <a:gd name="T5" fmla="*/ 16 h 29"/>
                <a:gd name="T6" fmla="*/ 47 w 166"/>
                <a:gd name="T7" fmla="*/ 16 h 29"/>
                <a:gd name="T8" fmla="*/ 63 w 166"/>
                <a:gd name="T9" fmla="*/ 16 h 29"/>
                <a:gd name="T10" fmla="*/ 78 w 166"/>
                <a:gd name="T11" fmla="*/ 16 h 29"/>
                <a:gd name="T12" fmla="*/ 107 w 166"/>
                <a:gd name="T13" fmla="*/ 10 h 29"/>
                <a:gd name="T14" fmla="*/ 135 w 166"/>
                <a:gd name="T15" fmla="*/ 7 h 29"/>
                <a:gd name="T16" fmla="*/ 151 w 166"/>
                <a:gd name="T17" fmla="*/ 7 h 29"/>
                <a:gd name="T18" fmla="*/ 166 w 166"/>
                <a:gd name="T19" fmla="*/ 10 h 29"/>
                <a:gd name="T20" fmla="*/ 166 w 166"/>
                <a:gd name="T21" fmla="*/ 10 h 29"/>
                <a:gd name="T22" fmla="*/ 166 w 166"/>
                <a:gd name="T23" fmla="*/ 10 h 29"/>
                <a:gd name="T24" fmla="*/ 166 w 166"/>
                <a:gd name="T25" fmla="*/ 13 h 29"/>
                <a:gd name="T26" fmla="*/ 163 w 166"/>
                <a:gd name="T27" fmla="*/ 13 h 29"/>
                <a:gd name="T28" fmla="*/ 163 w 166"/>
                <a:gd name="T29" fmla="*/ 13 h 29"/>
                <a:gd name="T30" fmla="*/ 141 w 166"/>
                <a:gd name="T31" fmla="*/ 16 h 29"/>
                <a:gd name="T32" fmla="*/ 122 w 166"/>
                <a:gd name="T33" fmla="*/ 19 h 29"/>
                <a:gd name="T34" fmla="*/ 75 w 166"/>
                <a:gd name="T35" fmla="*/ 25 h 29"/>
                <a:gd name="T36" fmla="*/ 53 w 166"/>
                <a:gd name="T37" fmla="*/ 29 h 29"/>
                <a:gd name="T38" fmla="*/ 34 w 166"/>
                <a:gd name="T39" fmla="*/ 25 h 29"/>
                <a:gd name="T40" fmla="*/ 15 w 166"/>
                <a:gd name="T41" fmla="*/ 16 h 29"/>
                <a:gd name="T42" fmla="*/ 9 w 166"/>
                <a:gd name="T43" fmla="*/ 10 h 29"/>
                <a:gd name="T44" fmla="*/ 0 w 166"/>
                <a:gd name="T45" fmla="*/ 0 h 29"/>
                <a:gd name="T46" fmla="*/ 0 w 166"/>
                <a:gd name="T4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6" h="29">
                  <a:moveTo>
                    <a:pt x="0" y="0"/>
                  </a:moveTo>
                  <a:lnTo>
                    <a:pt x="0" y="0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63" y="16"/>
                  </a:lnTo>
                  <a:lnTo>
                    <a:pt x="78" y="16"/>
                  </a:lnTo>
                  <a:lnTo>
                    <a:pt x="107" y="10"/>
                  </a:lnTo>
                  <a:lnTo>
                    <a:pt x="135" y="7"/>
                  </a:lnTo>
                  <a:lnTo>
                    <a:pt x="151" y="7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3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41" y="16"/>
                  </a:lnTo>
                  <a:lnTo>
                    <a:pt x="122" y="19"/>
                  </a:lnTo>
                  <a:lnTo>
                    <a:pt x="75" y="25"/>
                  </a:lnTo>
                  <a:lnTo>
                    <a:pt x="53" y="29"/>
                  </a:lnTo>
                  <a:lnTo>
                    <a:pt x="34" y="25"/>
                  </a:lnTo>
                  <a:lnTo>
                    <a:pt x="15" y="16"/>
                  </a:lnTo>
                  <a:lnTo>
                    <a:pt x="9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6" name="Freeform 86"/>
            <p:cNvSpPr>
              <a:spLocks/>
            </p:cNvSpPr>
            <p:nvPr/>
          </p:nvSpPr>
          <p:spPr bwMode="auto">
            <a:xfrm>
              <a:off x="4974" y="2492"/>
              <a:ext cx="38" cy="75"/>
            </a:xfrm>
            <a:custGeom>
              <a:avLst/>
              <a:gdLst>
                <a:gd name="T0" fmla="*/ 0 w 38"/>
                <a:gd name="T1" fmla="*/ 0 h 75"/>
                <a:gd name="T2" fmla="*/ 0 w 38"/>
                <a:gd name="T3" fmla="*/ 0 h 75"/>
                <a:gd name="T4" fmla="*/ 16 w 38"/>
                <a:gd name="T5" fmla="*/ 9 h 75"/>
                <a:gd name="T6" fmla="*/ 25 w 38"/>
                <a:gd name="T7" fmla="*/ 22 h 75"/>
                <a:gd name="T8" fmla="*/ 31 w 38"/>
                <a:gd name="T9" fmla="*/ 34 h 75"/>
                <a:gd name="T10" fmla="*/ 38 w 38"/>
                <a:gd name="T11" fmla="*/ 50 h 75"/>
                <a:gd name="T12" fmla="*/ 38 w 38"/>
                <a:gd name="T13" fmla="*/ 50 h 75"/>
                <a:gd name="T14" fmla="*/ 38 w 38"/>
                <a:gd name="T15" fmla="*/ 66 h 75"/>
                <a:gd name="T16" fmla="*/ 38 w 38"/>
                <a:gd name="T17" fmla="*/ 72 h 75"/>
                <a:gd name="T18" fmla="*/ 31 w 38"/>
                <a:gd name="T19" fmla="*/ 75 h 75"/>
                <a:gd name="T20" fmla="*/ 31 w 38"/>
                <a:gd name="T21" fmla="*/ 75 h 75"/>
                <a:gd name="T22" fmla="*/ 31 w 38"/>
                <a:gd name="T23" fmla="*/ 56 h 75"/>
                <a:gd name="T24" fmla="*/ 25 w 38"/>
                <a:gd name="T25" fmla="*/ 34 h 75"/>
                <a:gd name="T26" fmla="*/ 16 w 38"/>
                <a:gd name="T27" fmla="*/ 19 h 75"/>
                <a:gd name="T28" fmla="*/ 6 w 38"/>
                <a:gd name="T29" fmla="*/ 12 h 75"/>
                <a:gd name="T30" fmla="*/ 0 w 38"/>
                <a:gd name="T31" fmla="*/ 6 h 75"/>
                <a:gd name="T32" fmla="*/ 0 w 3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75">
                  <a:moveTo>
                    <a:pt x="0" y="0"/>
                  </a:moveTo>
                  <a:lnTo>
                    <a:pt x="0" y="0"/>
                  </a:lnTo>
                  <a:lnTo>
                    <a:pt x="16" y="9"/>
                  </a:lnTo>
                  <a:lnTo>
                    <a:pt x="25" y="22"/>
                  </a:lnTo>
                  <a:lnTo>
                    <a:pt x="31" y="34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66"/>
                  </a:lnTo>
                  <a:lnTo>
                    <a:pt x="38" y="72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56"/>
                  </a:lnTo>
                  <a:lnTo>
                    <a:pt x="25" y="34"/>
                  </a:lnTo>
                  <a:lnTo>
                    <a:pt x="16" y="19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7" name="Freeform 87"/>
            <p:cNvSpPr>
              <a:spLocks/>
            </p:cNvSpPr>
            <p:nvPr/>
          </p:nvSpPr>
          <p:spPr bwMode="auto">
            <a:xfrm>
              <a:off x="4952" y="1784"/>
              <a:ext cx="132" cy="258"/>
            </a:xfrm>
            <a:custGeom>
              <a:avLst/>
              <a:gdLst>
                <a:gd name="T0" fmla="*/ 3 w 132"/>
                <a:gd name="T1" fmla="*/ 0 h 258"/>
                <a:gd name="T2" fmla="*/ 3 w 132"/>
                <a:gd name="T3" fmla="*/ 0 h 258"/>
                <a:gd name="T4" fmla="*/ 16 w 132"/>
                <a:gd name="T5" fmla="*/ 3 h 258"/>
                <a:gd name="T6" fmla="*/ 28 w 132"/>
                <a:gd name="T7" fmla="*/ 10 h 258"/>
                <a:gd name="T8" fmla="*/ 50 w 132"/>
                <a:gd name="T9" fmla="*/ 28 h 258"/>
                <a:gd name="T10" fmla="*/ 69 w 132"/>
                <a:gd name="T11" fmla="*/ 50 h 258"/>
                <a:gd name="T12" fmla="*/ 85 w 132"/>
                <a:gd name="T13" fmla="*/ 76 h 258"/>
                <a:gd name="T14" fmla="*/ 85 w 132"/>
                <a:gd name="T15" fmla="*/ 76 h 258"/>
                <a:gd name="T16" fmla="*/ 88 w 132"/>
                <a:gd name="T17" fmla="*/ 91 h 258"/>
                <a:gd name="T18" fmla="*/ 88 w 132"/>
                <a:gd name="T19" fmla="*/ 110 h 258"/>
                <a:gd name="T20" fmla="*/ 88 w 132"/>
                <a:gd name="T21" fmla="*/ 142 h 258"/>
                <a:gd name="T22" fmla="*/ 88 w 132"/>
                <a:gd name="T23" fmla="*/ 157 h 258"/>
                <a:gd name="T24" fmla="*/ 91 w 132"/>
                <a:gd name="T25" fmla="*/ 173 h 258"/>
                <a:gd name="T26" fmla="*/ 101 w 132"/>
                <a:gd name="T27" fmla="*/ 186 h 258"/>
                <a:gd name="T28" fmla="*/ 113 w 132"/>
                <a:gd name="T29" fmla="*/ 201 h 258"/>
                <a:gd name="T30" fmla="*/ 113 w 132"/>
                <a:gd name="T31" fmla="*/ 201 h 258"/>
                <a:gd name="T32" fmla="*/ 126 w 132"/>
                <a:gd name="T33" fmla="*/ 227 h 258"/>
                <a:gd name="T34" fmla="*/ 132 w 132"/>
                <a:gd name="T35" fmla="*/ 242 h 258"/>
                <a:gd name="T36" fmla="*/ 132 w 132"/>
                <a:gd name="T37" fmla="*/ 258 h 258"/>
                <a:gd name="T38" fmla="*/ 132 w 132"/>
                <a:gd name="T39" fmla="*/ 258 h 258"/>
                <a:gd name="T40" fmla="*/ 107 w 132"/>
                <a:gd name="T41" fmla="*/ 217 h 258"/>
                <a:gd name="T42" fmla="*/ 82 w 132"/>
                <a:gd name="T43" fmla="*/ 179 h 258"/>
                <a:gd name="T44" fmla="*/ 82 w 132"/>
                <a:gd name="T45" fmla="*/ 179 h 258"/>
                <a:gd name="T46" fmla="*/ 79 w 132"/>
                <a:gd name="T47" fmla="*/ 164 h 258"/>
                <a:gd name="T48" fmla="*/ 79 w 132"/>
                <a:gd name="T49" fmla="*/ 148 h 258"/>
                <a:gd name="T50" fmla="*/ 82 w 132"/>
                <a:gd name="T51" fmla="*/ 113 h 258"/>
                <a:gd name="T52" fmla="*/ 82 w 132"/>
                <a:gd name="T53" fmla="*/ 98 h 258"/>
                <a:gd name="T54" fmla="*/ 82 w 132"/>
                <a:gd name="T55" fmla="*/ 82 h 258"/>
                <a:gd name="T56" fmla="*/ 75 w 132"/>
                <a:gd name="T57" fmla="*/ 69 h 258"/>
                <a:gd name="T58" fmla="*/ 66 w 132"/>
                <a:gd name="T59" fmla="*/ 54 h 258"/>
                <a:gd name="T60" fmla="*/ 66 w 132"/>
                <a:gd name="T61" fmla="*/ 54 h 258"/>
                <a:gd name="T62" fmla="*/ 34 w 132"/>
                <a:gd name="T63" fmla="*/ 32 h 258"/>
                <a:gd name="T64" fmla="*/ 19 w 132"/>
                <a:gd name="T65" fmla="*/ 22 h 258"/>
                <a:gd name="T66" fmla="*/ 0 w 132"/>
                <a:gd name="T67" fmla="*/ 16 h 258"/>
                <a:gd name="T68" fmla="*/ 3 w 132"/>
                <a:gd name="T6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258">
                  <a:moveTo>
                    <a:pt x="3" y="0"/>
                  </a:moveTo>
                  <a:lnTo>
                    <a:pt x="3" y="0"/>
                  </a:lnTo>
                  <a:lnTo>
                    <a:pt x="16" y="3"/>
                  </a:lnTo>
                  <a:lnTo>
                    <a:pt x="28" y="10"/>
                  </a:lnTo>
                  <a:lnTo>
                    <a:pt x="50" y="28"/>
                  </a:lnTo>
                  <a:lnTo>
                    <a:pt x="69" y="50"/>
                  </a:lnTo>
                  <a:lnTo>
                    <a:pt x="85" y="76"/>
                  </a:lnTo>
                  <a:lnTo>
                    <a:pt x="85" y="76"/>
                  </a:lnTo>
                  <a:lnTo>
                    <a:pt x="88" y="91"/>
                  </a:lnTo>
                  <a:lnTo>
                    <a:pt x="88" y="110"/>
                  </a:lnTo>
                  <a:lnTo>
                    <a:pt x="88" y="142"/>
                  </a:lnTo>
                  <a:lnTo>
                    <a:pt x="88" y="157"/>
                  </a:lnTo>
                  <a:lnTo>
                    <a:pt x="91" y="173"/>
                  </a:lnTo>
                  <a:lnTo>
                    <a:pt x="101" y="186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26" y="227"/>
                  </a:lnTo>
                  <a:lnTo>
                    <a:pt x="132" y="242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07" y="217"/>
                  </a:lnTo>
                  <a:lnTo>
                    <a:pt x="82" y="179"/>
                  </a:lnTo>
                  <a:lnTo>
                    <a:pt x="82" y="179"/>
                  </a:lnTo>
                  <a:lnTo>
                    <a:pt x="79" y="164"/>
                  </a:lnTo>
                  <a:lnTo>
                    <a:pt x="79" y="148"/>
                  </a:lnTo>
                  <a:lnTo>
                    <a:pt x="82" y="113"/>
                  </a:lnTo>
                  <a:lnTo>
                    <a:pt x="82" y="98"/>
                  </a:lnTo>
                  <a:lnTo>
                    <a:pt x="82" y="82"/>
                  </a:lnTo>
                  <a:lnTo>
                    <a:pt x="75" y="69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34" y="32"/>
                  </a:lnTo>
                  <a:lnTo>
                    <a:pt x="19" y="22"/>
                  </a:lnTo>
                  <a:lnTo>
                    <a:pt x="0" y="1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8" name="Freeform 88"/>
            <p:cNvSpPr>
              <a:spLocks/>
            </p:cNvSpPr>
            <p:nvPr/>
          </p:nvSpPr>
          <p:spPr bwMode="auto">
            <a:xfrm>
              <a:off x="5015" y="2504"/>
              <a:ext cx="50" cy="151"/>
            </a:xfrm>
            <a:custGeom>
              <a:avLst/>
              <a:gdLst>
                <a:gd name="T0" fmla="*/ 16 w 50"/>
                <a:gd name="T1" fmla="*/ 0 h 151"/>
                <a:gd name="T2" fmla="*/ 16 w 50"/>
                <a:gd name="T3" fmla="*/ 0 h 151"/>
                <a:gd name="T4" fmla="*/ 25 w 50"/>
                <a:gd name="T5" fmla="*/ 10 h 151"/>
                <a:gd name="T6" fmla="*/ 34 w 50"/>
                <a:gd name="T7" fmla="*/ 22 h 151"/>
                <a:gd name="T8" fmla="*/ 47 w 50"/>
                <a:gd name="T9" fmla="*/ 51 h 151"/>
                <a:gd name="T10" fmla="*/ 47 w 50"/>
                <a:gd name="T11" fmla="*/ 51 h 151"/>
                <a:gd name="T12" fmla="*/ 50 w 50"/>
                <a:gd name="T13" fmla="*/ 66 h 151"/>
                <a:gd name="T14" fmla="*/ 47 w 50"/>
                <a:gd name="T15" fmla="*/ 88 h 151"/>
                <a:gd name="T16" fmla="*/ 38 w 50"/>
                <a:gd name="T17" fmla="*/ 113 h 151"/>
                <a:gd name="T18" fmla="*/ 28 w 50"/>
                <a:gd name="T19" fmla="*/ 126 h 151"/>
                <a:gd name="T20" fmla="*/ 19 w 50"/>
                <a:gd name="T21" fmla="*/ 139 h 151"/>
                <a:gd name="T22" fmla="*/ 19 w 50"/>
                <a:gd name="T23" fmla="*/ 139 h 151"/>
                <a:gd name="T24" fmla="*/ 9 w 50"/>
                <a:gd name="T25" fmla="*/ 148 h 151"/>
                <a:gd name="T26" fmla="*/ 3 w 50"/>
                <a:gd name="T27" fmla="*/ 151 h 151"/>
                <a:gd name="T28" fmla="*/ 0 w 50"/>
                <a:gd name="T29" fmla="*/ 151 h 151"/>
                <a:gd name="T30" fmla="*/ 0 w 50"/>
                <a:gd name="T31" fmla="*/ 151 h 151"/>
                <a:gd name="T32" fmla="*/ 16 w 50"/>
                <a:gd name="T33" fmla="*/ 126 h 151"/>
                <a:gd name="T34" fmla="*/ 28 w 50"/>
                <a:gd name="T35" fmla="*/ 101 h 151"/>
                <a:gd name="T36" fmla="*/ 34 w 50"/>
                <a:gd name="T37" fmla="*/ 79 h 151"/>
                <a:gd name="T38" fmla="*/ 34 w 50"/>
                <a:gd name="T39" fmla="*/ 60 h 151"/>
                <a:gd name="T40" fmla="*/ 34 w 50"/>
                <a:gd name="T41" fmla="*/ 41 h 151"/>
                <a:gd name="T42" fmla="*/ 28 w 50"/>
                <a:gd name="T43" fmla="*/ 25 h 151"/>
                <a:gd name="T44" fmla="*/ 22 w 50"/>
                <a:gd name="T45" fmla="*/ 13 h 151"/>
                <a:gd name="T46" fmla="*/ 16 w 50"/>
                <a:gd name="T47" fmla="*/ 0 h 151"/>
                <a:gd name="T48" fmla="*/ 16 w 50"/>
                <a:gd name="T4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151">
                  <a:moveTo>
                    <a:pt x="16" y="0"/>
                  </a:moveTo>
                  <a:lnTo>
                    <a:pt x="16" y="0"/>
                  </a:lnTo>
                  <a:lnTo>
                    <a:pt x="25" y="10"/>
                  </a:lnTo>
                  <a:lnTo>
                    <a:pt x="34" y="22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50" y="66"/>
                  </a:lnTo>
                  <a:lnTo>
                    <a:pt x="47" y="88"/>
                  </a:lnTo>
                  <a:lnTo>
                    <a:pt x="38" y="113"/>
                  </a:lnTo>
                  <a:lnTo>
                    <a:pt x="28" y="126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9" y="148"/>
                  </a:lnTo>
                  <a:lnTo>
                    <a:pt x="3" y="15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16" y="126"/>
                  </a:lnTo>
                  <a:lnTo>
                    <a:pt x="28" y="101"/>
                  </a:lnTo>
                  <a:lnTo>
                    <a:pt x="34" y="79"/>
                  </a:lnTo>
                  <a:lnTo>
                    <a:pt x="34" y="60"/>
                  </a:lnTo>
                  <a:lnTo>
                    <a:pt x="34" y="41"/>
                  </a:lnTo>
                  <a:lnTo>
                    <a:pt x="28" y="25"/>
                  </a:lnTo>
                  <a:lnTo>
                    <a:pt x="22" y="13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89" name="Freeform 89"/>
            <p:cNvSpPr>
              <a:spLocks/>
            </p:cNvSpPr>
            <p:nvPr/>
          </p:nvSpPr>
          <p:spPr bwMode="auto">
            <a:xfrm>
              <a:off x="4961" y="2347"/>
              <a:ext cx="148" cy="129"/>
            </a:xfrm>
            <a:custGeom>
              <a:avLst/>
              <a:gdLst>
                <a:gd name="T0" fmla="*/ 101 w 148"/>
                <a:gd name="T1" fmla="*/ 57 h 129"/>
                <a:gd name="T2" fmla="*/ 101 w 148"/>
                <a:gd name="T3" fmla="*/ 57 h 129"/>
                <a:gd name="T4" fmla="*/ 126 w 148"/>
                <a:gd name="T5" fmla="*/ 35 h 129"/>
                <a:gd name="T6" fmla="*/ 136 w 148"/>
                <a:gd name="T7" fmla="*/ 19 h 129"/>
                <a:gd name="T8" fmla="*/ 139 w 148"/>
                <a:gd name="T9" fmla="*/ 13 h 129"/>
                <a:gd name="T10" fmla="*/ 139 w 148"/>
                <a:gd name="T11" fmla="*/ 3 h 129"/>
                <a:gd name="T12" fmla="*/ 139 w 148"/>
                <a:gd name="T13" fmla="*/ 3 h 129"/>
                <a:gd name="T14" fmla="*/ 145 w 148"/>
                <a:gd name="T15" fmla="*/ 0 h 129"/>
                <a:gd name="T16" fmla="*/ 148 w 148"/>
                <a:gd name="T17" fmla="*/ 0 h 129"/>
                <a:gd name="T18" fmla="*/ 148 w 148"/>
                <a:gd name="T19" fmla="*/ 0 h 129"/>
                <a:gd name="T20" fmla="*/ 145 w 148"/>
                <a:gd name="T21" fmla="*/ 16 h 129"/>
                <a:gd name="T22" fmla="*/ 139 w 148"/>
                <a:gd name="T23" fmla="*/ 35 h 129"/>
                <a:gd name="T24" fmla="*/ 129 w 148"/>
                <a:gd name="T25" fmla="*/ 53 h 129"/>
                <a:gd name="T26" fmla="*/ 117 w 148"/>
                <a:gd name="T27" fmla="*/ 72 h 129"/>
                <a:gd name="T28" fmla="*/ 95 w 148"/>
                <a:gd name="T29" fmla="*/ 88 h 129"/>
                <a:gd name="T30" fmla="*/ 70 w 148"/>
                <a:gd name="T31" fmla="*/ 104 h 129"/>
                <a:gd name="T32" fmla="*/ 38 w 148"/>
                <a:gd name="T33" fmla="*/ 120 h 129"/>
                <a:gd name="T34" fmla="*/ 0 w 148"/>
                <a:gd name="T35" fmla="*/ 129 h 129"/>
                <a:gd name="T36" fmla="*/ 0 w 148"/>
                <a:gd name="T37" fmla="*/ 129 h 129"/>
                <a:gd name="T38" fmla="*/ 3 w 148"/>
                <a:gd name="T39" fmla="*/ 123 h 129"/>
                <a:gd name="T40" fmla="*/ 13 w 148"/>
                <a:gd name="T41" fmla="*/ 116 h 129"/>
                <a:gd name="T42" fmla="*/ 41 w 148"/>
                <a:gd name="T43" fmla="*/ 104 h 129"/>
                <a:gd name="T44" fmla="*/ 60 w 148"/>
                <a:gd name="T45" fmla="*/ 94 h 129"/>
                <a:gd name="T46" fmla="*/ 76 w 148"/>
                <a:gd name="T47" fmla="*/ 85 h 129"/>
                <a:gd name="T48" fmla="*/ 92 w 148"/>
                <a:gd name="T49" fmla="*/ 72 h 129"/>
                <a:gd name="T50" fmla="*/ 101 w 148"/>
                <a:gd name="T51" fmla="*/ 57 h 129"/>
                <a:gd name="T52" fmla="*/ 101 w 148"/>
                <a:gd name="T53" fmla="*/ 5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129">
                  <a:moveTo>
                    <a:pt x="101" y="57"/>
                  </a:moveTo>
                  <a:lnTo>
                    <a:pt x="101" y="57"/>
                  </a:lnTo>
                  <a:lnTo>
                    <a:pt x="126" y="35"/>
                  </a:lnTo>
                  <a:lnTo>
                    <a:pt x="136" y="19"/>
                  </a:lnTo>
                  <a:lnTo>
                    <a:pt x="139" y="13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5" y="16"/>
                  </a:lnTo>
                  <a:lnTo>
                    <a:pt x="139" y="35"/>
                  </a:lnTo>
                  <a:lnTo>
                    <a:pt x="129" y="53"/>
                  </a:lnTo>
                  <a:lnTo>
                    <a:pt x="117" y="72"/>
                  </a:lnTo>
                  <a:lnTo>
                    <a:pt x="95" y="88"/>
                  </a:lnTo>
                  <a:lnTo>
                    <a:pt x="70" y="104"/>
                  </a:lnTo>
                  <a:lnTo>
                    <a:pt x="38" y="120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3" y="123"/>
                  </a:lnTo>
                  <a:lnTo>
                    <a:pt x="13" y="116"/>
                  </a:lnTo>
                  <a:lnTo>
                    <a:pt x="41" y="104"/>
                  </a:lnTo>
                  <a:lnTo>
                    <a:pt x="60" y="94"/>
                  </a:lnTo>
                  <a:lnTo>
                    <a:pt x="76" y="85"/>
                  </a:lnTo>
                  <a:lnTo>
                    <a:pt x="92" y="72"/>
                  </a:lnTo>
                  <a:lnTo>
                    <a:pt x="101" y="57"/>
                  </a:lnTo>
                  <a:lnTo>
                    <a:pt x="101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90" name="Freeform 90"/>
            <p:cNvSpPr>
              <a:spLocks/>
            </p:cNvSpPr>
            <p:nvPr/>
          </p:nvSpPr>
          <p:spPr bwMode="auto">
            <a:xfrm>
              <a:off x="5090" y="2577"/>
              <a:ext cx="290" cy="198"/>
            </a:xfrm>
            <a:custGeom>
              <a:avLst/>
              <a:gdLst>
                <a:gd name="T0" fmla="*/ 0 w 290"/>
                <a:gd name="T1" fmla="*/ 0 h 198"/>
                <a:gd name="T2" fmla="*/ 0 w 290"/>
                <a:gd name="T3" fmla="*/ 0 h 198"/>
                <a:gd name="T4" fmla="*/ 19 w 290"/>
                <a:gd name="T5" fmla="*/ 18 h 198"/>
                <a:gd name="T6" fmla="*/ 44 w 290"/>
                <a:gd name="T7" fmla="*/ 31 h 198"/>
                <a:gd name="T8" fmla="*/ 91 w 290"/>
                <a:gd name="T9" fmla="*/ 59 h 198"/>
                <a:gd name="T10" fmla="*/ 142 w 290"/>
                <a:gd name="T11" fmla="*/ 81 h 198"/>
                <a:gd name="T12" fmla="*/ 167 w 290"/>
                <a:gd name="T13" fmla="*/ 94 h 198"/>
                <a:gd name="T14" fmla="*/ 192 w 290"/>
                <a:gd name="T15" fmla="*/ 110 h 198"/>
                <a:gd name="T16" fmla="*/ 192 w 290"/>
                <a:gd name="T17" fmla="*/ 110 h 198"/>
                <a:gd name="T18" fmla="*/ 214 w 290"/>
                <a:gd name="T19" fmla="*/ 129 h 198"/>
                <a:gd name="T20" fmla="*/ 233 w 290"/>
                <a:gd name="T21" fmla="*/ 141 h 198"/>
                <a:gd name="T22" fmla="*/ 255 w 290"/>
                <a:gd name="T23" fmla="*/ 154 h 198"/>
                <a:gd name="T24" fmla="*/ 255 w 290"/>
                <a:gd name="T25" fmla="*/ 154 h 198"/>
                <a:gd name="T26" fmla="*/ 261 w 290"/>
                <a:gd name="T27" fmla="*/ 160 h 198"/>
                <a:gd name="T28" fmla="*/ 274 w 290"/>
                <a:gd name="T29" fmla="*/ 176 h 198"/>
                <a:gd name="T30" fmla="*/ 286 w 290"/>
                <a:gd name="T31" fmla="*/ 188 h 198"/>
                <a:gd name="T32" fmla="*/ 290 w 290"/>
                <a:gd name="T33" fmla="*/ 198 h 198"/>
                <a:gd name="T34" fmla="*/ 211 w 290"/>
                <a:gd name="T35" fmla="*/ 147 h 198"/>
                <a:gd name="T36" fmla="*/ 211 w 290"/>
                <a:gd name="T37" fmla="*/ 147 h 198"/>
                <a:gd name="T38" fmla="*/ 189 w 290"/>
                <a:gd name="T39" fmla="*/ 122 h 198"/>
                <a:gd name="T40" fmla="*/ 161 w 290"/>
                <a:gd name="T41" fmla="*/ 103 h 198"/>
                <a:gd name="T42" fmla="*/ 129 w 290"/>
                <a:gd name="T43" fmla="*/ 88 h 198"/>
                <a:gd name="T44" fmla="*/ 98 w 290"/>
                <a:gd name="T45" fmla="*/ 72 h 198"/>
                <a:gd name="T46" fmla="*/ 66 w 290"/>
                <a:gd name="T47" fmla="*/ 56 h 198"/>
                <a:gd name="T48" fmla="*/ 41 w 290"/>
                <a:gd name="T49" fmla="*/ 40 h 198"/>
                <a:gd name="T50" fmla="*/ 16 w 290"/>
                <a:gd name="T51" fmla="*/ 25 h 198"/>
                <a:gd name="T52" fmla="*/ 7 w 290"/>
                <a:gd name="T53" fmla="*/ 15 h 198"/>
                <a:gd name="T54" fmla="*/ 0 w 290"/>
                <a:gd name="T55" fmla="*/ 3 h 198"/>
                <a:gd name="T56" fmla="*/ 0 w 290"/>
                <a:gd name="T57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0" h="198">
                  <a:moveTo>
                    <a:pt x="0" y="0"/>
                  </a:moveTo>
                  <a:lnTo>
                    <a:pt x="0" y="0"/>
                  </a:lnTo>
                  <a:lnTo>
                    <a:pt x="19" y="18"/>
                  </a:lnTo>
                  <a:lnTo>
                    <a:pt x="44" y="31"/>
                  </a:lnTo>
                  <a:lnTo>
                    <a:pt x="91" y="59"/>
                  </a:lnTo>
                  <a:lnTo>
                    <a:pt x="142" y="81"/>
                  </a:lnTo>
                  <a:lnTo>
                    <a:pt x="167" y="94"/>
                  </a:lnTo>
                  <a:lnTo>
                    <a:pt x="192" y="110"/>
                  </a:lnTo>
                  <a:lnTo>
                    <a:pt x="192" y="110"/>
                  </a:lnTo>
                  <a:lnTo>
                    <a:pt x="214" y="129"/>
                  </a:lnTo>
                  <a:lnTo>
                    <a:pt x="233" y="141"/>
                  </a:lnTo>
                  <a:lnTo>
                    <a:pt x="255" y="154"/>
                  </a:lnTo>
                  <a:lnTo>
                    <a:pt x="255" y="154"/>
                  </a:lnTo>
                  <a:lnTo>
                    <a:pt x="261" y="160"/>
                  </a:lnTo>
                  <a:lnTo>
                    <a:pt x="274" y="176"/>
                  </a:lnTo>
                  <a:lnTo>
                    <a:pt x="286" y="188"/>
                  </a:lnTo>
                  <a:lnTo>
                    <a:pt x="290" y="198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189" y="122"/>
                  </a:lnTo>
                  <a:lnTo>
                    <a:pt x="161" y="103"/>
                  </a:lnTo>
                  <a:lnTo>
                    <a:pt x="129" y="88"/>
                  </a:lnTo>
                  <a:lnTo>
                    <a:pt x="98" y="72"/>
                  </a:lnTo>
                  <a:lnTo>
                    <a:pt x="66" y="56"/>
                  </a:lnTo>
                  <a:lnTo>
                    <a:pt x="41" y="40"/>
                  </a:lnTo>
                  <a:lnTo>
                    <a:pt x="16" y="25"/>
                  </a:lnTo>
                  <a:lnTo>
                    <a:pt x="7" y="1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30491" name="Freeform 91"/>
            <p:cNvSpPr>
              <a:spLocks/>
            </p:cNvSpPr>
            <p:nvPr/>
          </p:nvSpPr>
          <p:spPr bwMode="auto">
            <a:xfrm>
              <a:off x="5090" y="2077"/>
              <a:ext cx="47" cy="229"/>
            </a:xfrm>
            <a:custGeom>
              <a:avLst/>
              <a:gdLst>
                <a:gd name="T0" fmla="*/ 0 w 47"/>
                <a:gd name="T1" fmla="*/ 0 h 229"/>
                <a:gd name="T2" fmla="*/ 0 w 47"/>
                <a:gd name="T3" fmla="*/ 0 h 229"/>
                <a:gd name="T4" fmla="*/ 7 w 47"/>
                <a:gd name="T5" fmla="*/ 3 h 229"/>
                <a:gd name="T6" fmla="*/ 13 w 47"/>
                <a:gd name="T7" fmla="*/ 12 h 229"/>
                <a:gd name="T8" fmla="*/ 22 w 47"/>
                <a:gd name="T9" fmla="*/ 28 h 229"/>
                <a:gd name="T10" fmla="*/ 22 w 47"/>
                <a:gd name="T11" fmla="*/ 28 h 229"/>
                <a:gd name="T12" fmla="*/ 29 w 47"/>
                <a:gd name="T13" fmla="*/ 40 h 229"/>
                <a:gd name="T14" fmla="*/ 35 w 47"/>
                <a:gd name="T15" fmla="*/ 53 h 229"/>
                <a:gd name="T16" fmla="*/ 44 w 47"/>
                <a:gd name="T17" fmla="*/ 84 h 229"/>
                <a:gd name="T18" fmla="*/ 44 w 47"/>
                <a:gd name="T19" fmla="*/ 84 h 229"/>
                <a:gd name="T20" fmla="*/ 47 w 47"/>
                <a:gd name="T21" fmla="*/ 116 h 229"/>
                <a:gd name="T22" fmla="*/ 44 w 47"/>
                <a:gd name="T23" fmla="*/ 154 h 229"/>
                <a:gd name="T24" fmla="*/ 41 w 47"/>
                <a:gd name="T25" fmla="*/ 176 h 229"/>
                <a:gd name="T26" fmla="*/ 38 w 47"/>
                <a:gd name="T27" fmla="*/ 195 h 229"/>
                <a:gd name="T28" fmla="*/ 29 w 47"/>
                <a:gd name="T29" fmla="*/ 213 h 229"/>
                <a:gd name="T30" fmla="*/ 19 w 47"/>
                <a:gd name="T31" fmla="*/ 229 h 229"/>
                <a:gd name="T32" fmla="*/ 19 w 47"/>
                <a:gd name="T33" fmla="*/ 229 h 229"/>
                <a:gd name="T34" fmla="*/ 16 w 47"/>
                <a:gd name="T35" fmla="*/ 226 h 229"/>
                <a:gd name="T36" fmla="*/ 16 w 47"/>
                <a:gd name="T37" fmla="*/ 220 h 229"/>
                <a:gd name="T38" fmla="*/ 19 w 47"/>
                <a:gd name="T39" fmla="*/ 207 h 229"/>
                <a:gd name="T40" fmla="*/ 29 w 47"/>
                <a:gd name="T41" fmla="*/ 182 h 229"/>
                <a:gd name="T42" fmla="*/ 29 w 47"/>
                <a:gd name="T43" fmla="*/ 182 h 229"/>
                <a:gd name="T44" fmla="*/ 32 w 47"/>
                <a:gd name="T45" fmla="*/ 135 h 229"/>
                <a:gd name="T46" fmla="*/ 32 w 47"/>
                <a:gd name="T47" fmla="*/ 110 h 229"/>
                <a:gd name="T48" fmla="*/ 32 w 47"/>
                <a:gd name="T49" fmla="*/ 84 h 229"/>
                <a:gd name="T50" fmla="*/ 25 w 47"/>
                <a:gd name="T51" fmla="*/ 62 h 229"/>
                <a:gd name="T52" fmla="*/ 19 w 47"/>
                <a:gd name="T53" fmla="*/ 37 h 229"/>
                <a:gd name="T54" fmla="*/ 10 w 47"/>
                <a:gd name="T55" fmla="*/ 18 h 229"/>
                <a:gd name="T56" fmla="*/ 0 w 47"/>
                <a:gd name="T57" fmla="*/ 0 h 229"/>
                <a:gd name="T58" fmla="*/ 0 w 47"/>
                <a:gd name="T5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229">
                  <a:moveTo>
                    <a:pt x="0" y="0"/>
                  </a:moveTo>
                  <a:lnTo>
                    <a:pt x="0" y="0"/>
                  </a:lnTo>
                  <a:lnTo>
                    <a:pt x="7" y="3"/>
                  </a:lnTo>
                  <a:lnTo>
                    <a:pt x="13" y="1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9" y="40"/>
                  </a:lnTo>
                  <a:lnTo>
                    <a:pt x="35" y="53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7" y="116"/>
                  </a:lnTo>
                  <a:lnTo>
                    <a:pt x="44" y="154"/>
                  </a:lnTo>
                  <a:lnTo>
                    <a:pt x="41" y="176"/>
                  </a:lnTo>
                  <a:lnTo>
                    <a:pt x="38" y="195"/>
                  </a:lnTo>
                  <a:lnTo>
                    <a:pt x="29" y="213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6" y="226"/>
                  </a:lnTo>
                  <a:lnTo>
                    <a:pt x="16" y="220"/>
                  </a:lnTo>
                  <a:lnTo>
                    <a:pt x="19" y="207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32" y="135"/>
                  </a:lnTo>
                  <a:lnTo>
                    <a:pt x="32" y="110"/>
                  </a:lnTo>
                  <a:lnTo>
                    <a:pt x="32" y="84"/>
                  </a:lnTo>
                  <a:lnTo>
                    <a:pt x="25" y="62"/>
                  </a:lnTo>
                  <a:lnTo>
                    <a:pt x="19" y="37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67968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DFS Approved Curriculum-Unit 7</a:t>
            </a:r>
          </a:p>
        </p:txBody>
      </p:sp>
      <p:sp>
        <p:nvSpPr>
          <p:cNvPr id="15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D9BB8-7142-4E63-8096-49C3994CC47B}" type="slidenum">
              <a:rPr lang="en-US"/>
              <a:pPr/>
              <a:t>41</a:t>
            </a:fld>
            <a:endParaRPr lang="en-US"/>
          </a:p>
        </p:txBody>
      </p:sp>
      <p:sp>
        <p:nvSpPr>
          <p:cNvPr id="179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28687"/>
          </a:xfrm>
        </p:spPr>
        <p:txBody>
          <a:bodyPr/>
          <a:lstStyle/>
          <a:p>
            <a:r>
              <a:rPr lang="en-US" sz="3600" b="1" u="sng"/>
              <a:t>Reproductive System</a:t>
            </a:r>
          </a:p>
        </p:txBody>
      </p:sp>
      <p:sp>
        <p:nvSpPr>
          <p:cNvPr id="1792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55725"/>
            <a:ext cx="6619875" cy="4525963"/>
          </a:xfrm>
        </p:spPr>
        <p:txBody>
          <a:bodyPr>
            <a:normAutofit lnSpcReduction="10000"/>
          </a:bodyPr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Organs have dual functions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Produce reproductive cells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Produce hormones responsible for sex characteristics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females - estrogen and progesterone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males - testosterone</a:t>
            </a:r>
          </a:p>
        </p:txBody>
      </p:sp>
      <p:grpSp>
        <p:nvGrpSpPr>
          <p:cNvPr id="179210" name="Group 10"/>
          <p:cNvGrpSpPr>
            <a:grpSpLocks noChangeAspect="1"/>
          </p:cNvGrpSpPr>
          <p:nvPr/>
        </p:nvGrpSpPr>
        <p:grpSpPr bwMode="auto">
          <a:xfrm>
            <a:off x="6624638" y="2552700"/>
            <a:ext cx="2155825" cy="2206625"/>
            <a:chOff x="3940" y="1830"/>
            <a:chExt cx="1620" cy="1658"/>
          </a:xfrm>
        </p:grpSpPr>
        <p:sp>
          <p:nvSpPr>
            <p:cNvPr id="179209" name="AutoShape 9"/>
            <p:cNvSpPr>
              <a:spLocks noChangeAspect="1" noChangeArrowheads="1" noTextEdit="1"/>
            </p:cNvSpPr>
            <p:nvPr/>
          </p:nvSpPr>
          <p:spPr bwMode="auto">
            <a:xfrm>
              <a:off x="3940" y="1830"/>
              <a:ext cx="1620" cy="16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1" name="Rectangle 11"/>
            <p:cNvSpPr>
              <a:spLocks noChangeArrowheads="1"/>
            </p:cNvSpPr>
            <p:nvPr/>
          </p:nvSpPr>
          <p:spPr bwMode="auto">
            <a:xfrm>
              <a:off x="3940" y="1830"/>
              <a:ext cx="1620" cy="16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2" name="Freeform 12"/>
            <p:cNvSpPr>
              <a:spLocks/>
            </p:cNvSpPr>
            <p:nvPr/>
          </p:nvSpPr>
          <p:spPr bwMode="auto">
            <a:xfrm>
              <a:off x="4833" y="1840"/>
              <a:ext cx="717" cy="1640"/>
            </a:xfrm>
            <a:custGeom>
              <a:avLst/>
              <a:gdLst>
                <a:gd name="T0" fmla="*/ 0 w 717"/>
                <a:gd name="T1" fmla="*/ 1640 h 1640"/>
                <a:gd name="T2" fmla="*/ 717 w 717"/>
                <a:gd name="T3" fmla="*/ 1640 h 1640"/>
                <a:gd name="T4" fmla="*/ 717 w 717"/>
                <a:gd name="T5" fmla="*/ 268 h 1640"/>
                <a:gd name="T6" fmla="*/ 0 w 717"/>
                <a:gd name="T7" fmla="*/ 0 h 1640"/>
                <a:gd name="T8" fmla="*/ 0 w 717"/>
                <a:gd name="T9" fmla="*/ 1640 h 1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7" h="1640">
                  <a:moveTo>
                    <a:pt x="0" y="1640"/>
                  </a:moveTo>
                  <a:lnTo>
                    <a:pt x="717" y="1640"/>
                  </a:lnTo>
                  <a:lnTo>
                    <a:pt x="717" y="268"/>
                  </a:lnTo>
                  <a:lnTo>
                    <a:pt x="0" y="0"/>
                  </a:lnTo>
                  <a:lnTo>
                    <a:pt x="0" y="1640"/>
                  </a:lnTo>
                  <a:close/>
                </a:path>
              </a:pathLst>
            </a:custGeom>
            <a:solidFill>
              <a:srgbClr val="00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3" name="Freeform 13"/>
            <p:cNvSpPr>
              <a:spLocks/>
            </p:cNvSpPr>
            <p:nvPr/>
          </p:nvSpPr>
          <p:spPr bwMode="auto">
            <a:xfrm>
              <a:off x="3948" y="1840"/>
              <a:ext cx="717" cy="1640"/>
            </a:xfrm>
            <a:custGeom>
              <a:avLst/>
              <a:gdLst>
                <a:gd name="T0" fmla="*/ 717 w 717"/>
                <a:gd name="T1" fmla="*/ 1640 h 1640"/>
                <a:gd name="T2" fmla="*/ 0 w 717"/>
                <a:gd name="T3" fmla="*/ 1640 h 1640"/>
                <a:gd name="T4" fmla="*/ 0 w 717"/>
                <a:gd name="T5" fmla="*/ 268 h 1640"/>
                <a:gd name="T6" fmla="*/ 717 w 717"/>
                <a:gd name="T7" fmla="*/ 0 h 1640"/>
                <a:gd name="T8" fmla="*/ 717 w 717"/>
                <a:gd name="T9" fmla="*/ 1640 h 1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7" h="1640">
                  <a:moveTo>
                    <a:pt x="717" y="1640"/>
                  </a:moveTo>
                  <a:lnTo>
                    <a:pt x="0" y="1640"/>
                  </a:lnTo>
                  <a:lnTo>
                    <a:pt x="0" y="268"/>
                  </a:lnTo>
                  <a:lnTo>
                    <a:pt x="717" y="0"/>
                  </a:lnTo>
                  <a:lnTo>
                    <a:pt x="717" y="1640"/>
                  </a:lnTo>
                  <a:close/>
                </a:path>
              </a:pathLst>
            </a:custGeom>
            <a:solidFill>
              <a:srgbClr val="00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4" name="Freeform 14"/>
            <p:cNvSpPr>
              <a:spLocks/>
            </p:cNvSpPr>
            <p:nvPr/>
          </p:nvSpPr>
          <p:spPr bwMode="auto">
            <a:xfrm>
              <a:off x="5073" y="2074"/>
              <a:ext cx="226" cy="226"/>
            </a:xfrm>
            <a:custGeom>
              <a:avLst/>
              <a:gdLst>
                <a:gd name="T0" fmla="*/ 112 w 226"/>
                <a:gd name="T1" fmla="*/ 226 h 226"/>
                <a:gd name="T2" fmla="*/ 127 w 226"/>
                <a:gd name="T3" fmla="*/ 226 h 226"/>
                <a:gd name="T4" fmla="*/ 142 w 226"/>
                <a:gd name="T5" fmla="*/ 222 h 226"/>
                <a:gd name="T6" fmla="*/ 156 w 226"/>
                <a:gd name="T7" fmla="*/ 219 h 226"/>
                <a:gd name="T8" fmla="*/ 169 w 226"/>
                <a:gd name="T9" fmla="*/ 211 h 226"/>
                <a:gd name="T10" fmla="*/ 181 w 226"/>
                <a:gd name="T11" fmla="*/ 203 h 226"/>
                <a:gd name="T12" fmla="*/ 192 w 226"/>
                <a:gd name="T13" fmla="*/ 194 h 226"/>
                <a:gd name="T14" fmla="*/ 201 w 226"/>
                <a:gd name="T15" fmla="*/ 182 h 226"/>
                <a:gd name="T16" fmla="*/ 209 w 226"/>
                <a:gd name="T17" fmla="*/ 171 h 226"/>
                <a:gd name="T18" fmla="*/ 217 w 226"/>
                <a:gd name="T19" fmla="*/ 158 h 226"/>
                <a:gd name="T20" fmla="*/ 220 w 226"/>
                <a:gd name="T21" fmla="*/ 144 h 226"/>
                <a:gd name="T22" fmla="*/ 224 w 226"/>
                <a:gd name="T23" fmla="*/ 129 h 226"/>
                <a:gd name="T24" fmla="*/ 226 w 226"/>
                <a:gd name="T25" fmla="*/ 114 h 226"/>
                <a:gd name="T26" fmla="*/ 226 w 226"/>
                <a:gd name="T27" fmla="*/ 114 h 226"/>
                <a:gd name="T28" fmla="*/ 224 w 226"/>
                <a:gd name="T29" fmla="*/ 99 h 226"/>
                <a:gd name="T30" fmla="*/ 220 w 226"/>
                <a:gd name="T31" fmla="*/ 83 h 226"/>
                <a:gd name="T32" fmla="*/ 217 w 226"/>
                <a:gd name="T33" fmla="*/ 70 h 226"/>
                <a:gd name="T34" fmla="*/ 209 w 226"/>
                <a:gd name="T35" fmla="*/ 57 h 226"/>
                <a:gd name="T36" fmla="*/ 201 w 226"/>
                <a:gd name="T37" fmla="*/ 45 h 226"/>
                <a:gd name="T38" fmla="*/ 192 w 226"/>
                <a:gd name="T39" fmla="*/ 34 h 226"/>
                <a:gd name="T40" fmla="*/ 181 w 226"/>
                <a:gd name="T41" fmla="*/ 24 h 226"/>
                <a:gd name="T42" fmla="*/ 169 w 226"/>
                <a:gd name="T43" fmla="*/ 17 h 226"/>
                <a:gd name="T44" fmla="*/ 156 w 226"/>
                <a:gd name="T45" fmla="*/ 9 h 226"/>
                <a:gd name="T46" fmla="*/ 142 w 226"/>
                <a:gd name="T47" fmla="*/ 5 h 226"/>
                <a:gd name="T48" fmla="*/ 127 w 226"/>
                <a:gd name="T49" fmla="*/ 2 h 226"/>
                <a:gd name="T50" fmla="*/ 112 w 226"/>
                <a:gd name="T51" fmla="*/ 0 h 226"/>
                <a:gd name="T52" fmla="*/ 112 w 226"/>
                <a:gd name="T53" fmla="*/ 0 h 226"/>
                <a:gd name="T54" fmla="*/ 97 w 226"/>
                <a:gd name="T55" fmla="*/ 2 h 226"/>
                <a:gd name="T56" fmla="*/ 82 w 226"/>
                <a:gd name="T57" fmla="*/ 5 h 226"/>
                <a:gd name="T58" fmla="*/ 68 w 226"/>
                <a:gd name="T59" fmla="*/ 9 h 226"/>
                <a:gd name="T60" fmla="*/ 55 w 226"/>
                <a:gd name="T61" fmla="*/ 17 h 226"/>
                <a:gd name="T62" fmla="*/ 43 w 226"/>
                <a:gd name="T63" fmla="*/ 24 h 226"/>
                <a:gd name="T64" fmla="*/ 32 w 226"/>
                <a:gd name="T65" fmla="*/ 34 h 226"/>
                <a:gd name="T66" fmla="*/ 23 w 226"/>
                <a:gd name="T67" fmla="*/ 45 h 226"/>
                <a:gd name="T68" fmla="*/ 15 w 226"/>
                <a:gd name="T69" fmla="*/ 57 h 226"/>
                <a:gd name="T70" fmla="*/ 7 w 226"/>
                <a:gd name="T71" fmla="*/ 70 h 226"/>
                <a:gd name="T72" fmla="*/ 3 w 226"/>
                <a:gd name="T73" fmla="*/ 83 h 226"/>
                <a:gd name="T74" fmla="*/ 0 w 226"/>
                <a:gd name="T75" fmla="*/ 99 h 226"/>
                <a:gd name="T76" fmla="*/ 0 w 226"/>
                <a:gd name="T77" fmla="*/ 114 h 226"/>
                <a:gd name="T78" fmla="*/ 0 w 226"/>
                <a:gd name="T79" fmla="*/ 114 h 226"/>
                <a:gd name="T80" fmla="*/ 0 w 226"/>
                <a:gd name="T81" fmla="*/ 129 h 226"/>
                <a:gd name="T82" fmla="*/ 3 w 226"/>
                <a:gd name="T83" fmla="*/ 144 h 226"/>
                <a:gd name="T84" fmla="*/ 7 w 226"/>
                <a:gd name="T85" fmla="*/ 158 h 226"/>
                <a:gd name="T86" fmla="*/ 15 w 226"/>
                <a:gd name="T87" fmla="*/ 171 h 226"/>
                <a:gd name="T88" fmla="*/ 23 w 226"/>
                <a:gd name="T89" fmla="*/ 182 h 226"/>
                <a:gd name="T90" fmla="*/ 32 w 226"/>
                <a:gd name="T91" fmla="*/ 194 h 226"/>
                <a:gd name="T92" fmla="*/ 43 w 226"/>
                <a:gd name="T93" fmla="*/ 203 h 226"/>
                <a:gd name="T94" fmla="*/ 55 w 226"/>
                <a:gd name="T95" fmla="*/ 211 h 226"/>
                <a:gd name="T96" fmla="*/ 68 w 226"/>
                <a:gd name="T97" fmla="*/ 219 h 226"/>
                <a:gd name="T98" fmla="*/ 82 w 226"/>
                <a:gd name="T99" fmla="*/ 222 h 226"/>
                <a:gd name="T100" fmla="*/ 97 w 226"/>
                <a:gd name="T101" fmla="*/ 226 h 226"/>
                <a:gd name="T102" fmla="*/ 112 w 226"/>
                <a:gd name="T10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226">
                  <a:moveTo>
                    <a:pt x="112" y="226"/>
                  </a:moveTo>
                  <a:lnTo>
                    <a:pt x="127" y="226"/>
                  </a:lnTo>
                  <a:lnTo>
                    <a:pt x="142" y="222"/>
                  </a:lnTo>
                  <a:lnTo>
                    <a:pt x="156" y="219"/>
                  </a:lnTo>
                  <a:lnTo>
                    <a:pt x="169" y="211"/>
                  </a:lnTo>
                  <a:lnTo>
                    <a:pt x="181" y="203"/>
                  </a:lnTo>
                  <a:lnTo>
                    <a:pt x="192" y="194"/>
                  </a:lnTo>
                  <a:lnTo>
                    <a:pt x="201" y="182"/>
                  </a:lnTo>
                  <a:lnTo>
                    <a:pt x="209" y="171"/>
                  </a:lnTo>
                  <a:lnTo>
                    <a:pt x="217" y="158"/>
                  </a:lnTo>
                  <a:lnTo>
                    <a:pt x="220" y="144"/>
                  </a:lnTo>
                  <a:lnTo>
                    <a:pt x="224" y="129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4" y="99"/>
                  </a:lnTo>
                  <a:lnTo>
                    <a:pt x="220" y="83"/>
                  </a:lnTo>
                  <a:lnTo>
                    <a:pt x="217" y="70"/>
                  </a:lnTo>
                  <a:lnTo>
                    <a:pt x="209" y="57"/>
                  </a:lnTo>
                  <a:lnTo>
                    <a:pt x="201" y="45"/>
                  </a:lnTo>
                  <a:lnTo>
                    <a:pt x="192" y="34"/>
                  </a:lnTo>
                  <a:lnTo>
                    <a:pt x="181" y="24"/>
                  </a:lnTo>
                  <a:lnTo>
                    <a:pt x="169" y="17"/>
                  </a:lnTo>
                  <a:lnTo>
                    <a:pt x="156" y="9"/>
                  </a:lnTo>
                  <a:lnTo>
                    <a:pt x="142" y="5"/>
                  </a:lnTo>
                  <a:lnTo>
                    <a:pt x="127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97" y="2"/>
                  </a:lnTo>
                  <a:lnTo>
                    <a:pt x="82" y="5"/>
                  </a:lnTo>
                  <a:lnTo>
                    <a:pt x="68" y="9"/>
                  </a:lnTo>
                  <a:lnTo>
                    <a:pt x="55" y="17"/>
                  </a:lnTo>
                  <a:lnTo>
                    <a:pt x="43" y="24"/>
                  </a:lnTo>
                  <a:lnTo>
                    <a:pt x="32" y="34"/>
                  </a:lnTo>
                  <a:lnTo>
                    <a:pt x="23" y="45"/>
                  </a:lnTo>
                  <a:lnTo>
                    <a:pt x="15" y="57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29"/>
                  </a:lnTo>
                  <a:lnTo>
                    <a:pt x="3" y="144"/>
                  </a:lnTo>
                  <a:lnTo>
                    <a:pt x="7" y="158"/>
                  </a:lnTo>
                  <a:lnTo>
                    <a:pt x="15" y="171"/>
                  </a:lnTo>
                  <a:lnTo>
                    <a:pt x="23" y="182"/>
                  </a:lnTo>
                  <a:lnTo>
                    <a:pt x="32" y="194"/>
                  </a:lnTo>
                  <a:lnTo>
                    <a:pt x="43" y="203"/>
                  </a:lnTo>
                  <a:lnTo>
                    <a:pt x="55" y="211"/>
                  </a:lnTo>
                  <a:lnTo>
                    <a:pt x="68" y="219"/>
                  </a:lnTo>
                  <a:lnTo>
                    <a:pt x="82" y="222"/>
                  </a:lnTo>
                  <a:lnTo>
                    <a:pt x="97" y="226"/>
                  </a:lnTo>
                  <a:lnTo>
                    <a:pt x="112" y="2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5" name="Freeform 15"/>
            <p:cNvSpPr>
              <a:spLocks/>
            </p:cNvSpPr>
            <p:nvPr/>
          </p:nvSpPr>
          <p:spPr bwMode="auto">
            <a:xfrm>
              <a:off x="4943" y="2331"/>
              <a:ext cx="501" cy="1092"/>
            </a:xfrm>
            <a:custGeom>
              <a:avLst/>
              <a:gdLst>
                <a:gd name="T0" fmla="*/ 469 w 501"/>
                <a:gd name="T1" fmla="*/ 0 h 1092"/>
                <a:gd name="T2" fmla="*/ 501 w 501"/>
                <a:gd name="T3" fmla="*/ 571 h 1092"/>
                <a:gd name="T4" fmla="*/ 430 w 501"/>
                <a:gd name="T5" fmla="*/ 571 h 1092"/>
                <a:gd name="T6" fmla="*/ 385 w 501"/>
                <a:gd name="T7" fmla="*/ 144 h 1092"/>
                <a:gd name="T8" fmla="*/ 385 w 501"/>
                <a:gd name="T9" fmla="*/ 1092 h 1092"/>
                <a:gd name="T10" fmla="*/ 276 w 501"/>
                <a:gd name="T11" fmla="*/ 1092 h 1092"/>
                <a:gd name="T12" fmla="*/ 250 w 501"/>
                <a:gd name="T13" fmla="*/ 599 h 1092"/>
                <a:gd name="T14" fmla="*/ 225 w 501"/>
                <a:gd name="T15" fmla="*/ 1092 h 1092"/>
                <a:gd name="T16" fmla="*/ 116 w 501"/>
                <a:gd name="T17" fmla="*/ 1092 h 1092"/>
                <a:gd name="T18" fmla="*/ 116 w 501"/>
                <a:gd name="T19" fmla="*/ 144 h 1092"/>
                <a:gd name="T20" fmla="*/ 71 w 501"/>
                <a:gd name="T21" fmla="*/ 571 h 1092"/>
                <a:gd name="T22" fmla="*/ 0 w 501"/>
                <a:gd name="T23" fmla="*/ 571 h 1092"/>
                <a:gd name="T24" fmla="*/ 31 w 501"/>
                <a:gd name="T25" fmla="*/ 0 h 1092"/>
                <a:gd name="T26" fmla="*/ 469 w 501"/>
                <a:gd name="T27" fmla="*/ 0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1" h="1092">
                  <a:moveTo>
                    <a:pt x="469" y="0"/>
                  </a:moveTo>
                  <a:lnTo>
                    <a:pt x="501" y="571"/>
                  </a:lnTo>
                  <a:lnTo>
                    <a:pt x="430" y="571"/>
                  </a:lnTo>
                  <a:lnTo>
                    <a:pt x="385" y="144"/>
                  </a:lnTo>
                  <a:lnTo>
                    <a:pt x="385" y="1092"/>
                  </a:lnTo>
                  <a:lnTo>
                    <a:pt x="276" y="1092"/>
                  </a:lnTo>
                  <a:lnTo>
                    <a:pt x="250" y="599"/>
                  </a:lnTo>
                  <a:lnTo>
                    <a:pt x="225" y="1092"/>
                  </a:lnTo>
                  <a:lnTo>
                    <a:pt x="116" y="1092"/>
                  </a:lnTo>
                  <a:lnTo>
                    <a:pt x="116" y="144"/>
                  </a:lnTo>
                  <a:lnTo>
                    <a:pt x="71" y="571"/>
                  </a:lnTo>
                  <a:lnTo>
                    <a:pt x="0" y="571"/>
                  </a:lnTo>
                  <a:lnTo>
                    <a:pt x="31" y="0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6" name="Freeform 16"/>
            <p:cNvSpPr>
              <a:spLocks/>
            </p:cNvSpPr>
            <p:nvPr/>
          </p:nvSpPr>
          <p:spPr bwMode="auto">
            <a:xfrm>
              <a:off x="4189" y="2098"/>
              <a:ext cx="227" cy="227"/>
            </a:xfrm>
            <a:custGeom>
              <a:avLst/>
              <a:gdLst>
                <a:gd name="T0" fmla="*/ 113 w 227"/>
                <a:gd name="T1" fmla="*/ 227 h 227"/>
                <a:gd name="T2" fmla="*/ 128 w 227"/>
                <a:gd name="T3" fmla="*/ 225 h 227"/>
                <a:gd name="T4" fmla="*/ 143 w 227"/>
                <a:gd name="T5" fmla="*/ 223 h 227"/>
                <a:gd name="T6" fmla="*/ 156 w 227"/>
                <a:gd name="T7" fmla="*/ 217 h 227"/>
                <a:gd name="T8" fmla="*/ 170 w 227"/>
                <a:gd name="T9" fmla="*/ 212 h 227"/>
                <a:gd name="T10" fmla="*/ 181 w 227"/>
                <a:gd name="T11" fmla="*/ 204 h 227"/>
                <a:gd name="T12" fmla="*/ 193 w 227"/>
                <a:gd name="T13" fmla="*/ 195 h 227"/>
                <a:gd name="T14" fmla="*/ 202 w 227"/>
                <a:gd name="T15" fmla="*/ 183 h 227"/>
                <a:gd name="T16" fmla="*/ 210 w 227"/>
                <a:gd name="T17" fmla="*/ 172 h 227"/>
                <a:gd name="T18" fmla="*/ 217 w 227"/>
                <a:gd name="T19" fmla="*/ 158 h 227"/>
                <a:gd name="T20" fmla="*/ 221 w 227"/>
                <a:gd name="T21" fmla="*/ 143 h 227"/>
                <a:gd name="T22" fmla="*/ 225 w 227"/>
                <a:gd name="T23" fmla="*/ 130 h 227"/>
                <a:gd name="T24" fmla="*/ 227 w 227"/>
                <a:gd name="T25" fmla="*/ 115 h 227"/>
                <a:gd name="T26" fmla="*/ 227 w 227"/>
                <a:gd name="T27" fmla="*/ 115 h 227"/>
                <a:gd name="T28" fmla="*/ 225 w 227"/>
                <a:gd name="T29" fmla="*/ 99 h 227"/>
                <a:gd name="T30" fmla="*/ 221 w 227"/>
                <a:gd name="T31" fmla="*/ 84 h 227"/>
                <a:gd name="T32" fmla="*/ 217 w 227"/>
                <a:gd name="T33" fmla="*/ 69 h 227"/>
                <a:gd name="T34" fmla="*/ 210 w 227"/>
                <a:gd name="T35" fmla="*/ 58 h 227"/>
                <a:gd name="T36" fmla="*/ 202 w 227"/>
                <a:gd name="T37" fmla="*/ 44 h 227"/>
                <a:gd name="T38" fmla="*/ 193 w 227"/>
                <a:gd name="T39" fmla="*/ 35 h 227"/>
                <a:gd name="T40" fmla="*/ 181 w 227"/>
                <a:gd name="T41" fmla="*/ 25 h 227"/>
                <a:gd name="T42" fmla="*/ 170 w 227"/>
                <a:gd name="T43" fmla="*/ 16 h 227"/>
                <a:gd name="T44" fmla="*/ 156 w 227"/>
                <a:gd name="T45" fmla="*/ 10 h 227"/>
                <a:gd name="T46" fmla="*/ 143 w 227"/>
                <a:gd name="T47" fmla="*/ 4 h 227"/>
                <a:gd name="T48" fmla="*/ 128 w 227"/>
                <a:gd name="T49" fmla="*/ 2 h 227"/>
                <a:gd name="T50" fmla="*/ 113 w 227"/>
                <a:gd name="T51" fmla="*/ 0 h 227"/>
                <a:gd name="T52" fmla="*/ 113 w 227"/>
                <a:gd name="T53" fmla="*/ 0 h 227"/>
                <a:gd name="T54" fmla="*/ 97 w 227"/>
                <a:gd name="T55" fmla="*/ 2 h 227"/>
                <a:gd name="T56" fmla="*/ 82 w 227"/>
                <a:gd name="T57" fmla="*/ 4 h 227"/>
                <a:gd name="T58" fmla="*/ 69 w 227"/>
                <a:gd name="T59" fmla="*/ 10 h 227"/>
                <a:gd name="T60" fmla="*/ 56 w 227"/>
                <a:gd name="T61" fmla="*/ 16 h 227"/>
                <a:gd name="T62" fmla="*/ 44 w 227"/>
                <a:gd name="T63" fmla="*/ 25 h 227"/>
                <a:gd name="T64" fmla="*/ 33 w 227"/>
                <a:gd name="T65" fmla="*/ 35 h 227"/>
                <a:gd name="T66" fmla="*/ 23 w 227"/>
                <a:gd name="T67" fmla="*/ 44 h 227"/>
                <a:gd name="T68" fmla="*/ 16 w 227"/>
                <a:gd name="T69" fmla="*/ 58 h 227"/>
                <a:gd name="T70" fmla="*/ 8 w 227"/>
                <a:gd name="T71" fmla="*/ 69 h 227"/>
                <a:gd name="T72" fmla="*/ 4 w 227"/>
                <a:gd name="T73" fmla="*/ 84 h 227"/>
                <a:gd name="T74" fmla="*/ 0 w 227"/>
                <a:gd name="T75" fmla="*/ 99 h 227"/>
                <a:gd name="T76" fmla="*/ 0 w 227"/>
                <a:gd name="T77" fmla="*/ 115 h 227"/>
                <a:gd name="T78" fmla="*/ 0 w 227"/>
                <a:gd name="T79" fmla="*/ 115 h 227"/>
                <a:gd name="T80" fmla="*/ 0 w 227"/>
                <a:gd name="T81" fmla="*/ 130 h 227"/>
                <a:gd name="T82" fmla="*/ 4 w 227"/>
                <a:gd name="T83" fmla="*/ 143 h 227"/>
                <a:gd name="T84" fmla="*/ 8 w 227"/>
                <a:gd name="T85" fmla="*/ 158 h 227"/>
                <a:gd name="T86" fmla="*/ 16 w 227"/>
                <a:gd name="T87" fmla="*/ 172 h 227"/>
                <a:gd name="T88" fmla="*/ 23 w 227"/>
                <a:gd name="T89" fmla="*/ 183 h 227"/>
                <a:gd name="T90" fmla="*/ 33 w 227"/>
                <a:gd name="T91" fmla="*/ 195 h 227"/>
                <a:gd name="T92" fmla="*/ 44 w 227"/>
                <a:gd name="T93" fmla="*/ 204 h 227"/>
                <a:gd name="T94" fmla="*/ 56 w 227"/>
                <a:gd name="T95" fmla="*/ 212 h 227"/>
                <a:gd name="T96" fmla="*/ 69 w 227"/>
                <a:gd name="T97" fmla="*/ 217 h 227"/>
                <a:gd name="T98" fmla="*/ 82 w 227"/>
                <a:gd name="T99" fmla="*/ 223 h 227"/>
                <a:gd name="T100" fmla="*/ 97 w 227"/>
                <a:gd name="T101" fmla="*/ 225 h 227"/>
                <a:gd name="T102" fmla="*/ 113 w 227"/>
                <a:gd name="T103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227">
                  <a:moveTo>
                    <a:pt x="113" y="227"/>
                  </a:moveTo>
                  <a:lnTo>
                    <a:pt x="128" y="225"/>
                  </a:lnTo>
                  <a:lnTo>
                    <a:pt x="143" y="223"/>
                  </a:lnTo>
                  <a:lnTo>
                    <a:pt x="156" y="217"/>
                  </a:lnTo>
                  <a:lnTo>
                    <a:pt x="170" y="212"/>
                  </a:lnTo>
                  <a:lnTo>
                    <a:pt x="181" y="204"/>
                  </a:lnTo>
                  <a:lnTo>
                    <a:pt x="193" y="195"/>
                  </a:lnTo>
                  <a:lnTo>
                    <a:pt x="202" y="183"/>
                  </a:lnTo>
                  <a:lnTo>
                    <a:pt x="210" y="172"/>
                  </a:lnTo>
                  <a:lnTo>
                    <a:pt x="217" y="158"/>
                  </a:lnTo>
                  <a:lnTo>
                    <a:pt x="221" y="143"/>
                  </a:lnTo>
                  <a:lnTo>
                    <a:pt x="225" y="130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25" y="99"/>
                  </a:lnTo>
                  <a:lnTo>
                    <a:pt x="221" y="84"/>
                  </a:lnTo>
                  <a:lnTo>
                    <a:pt x="217" y="69"/>
                  </a:lnTo>
                  <a:lnTo>
                    <a:pt x="210" y="58"/>
                  </a:lnTo>
                  <a:lnTo>
                    <a:pt x="202" y="44"/>
                  </a:lnTo>
                  <a:lnTo>
                    <a:pt x="193" y="35"/>
                  </a:lnTo>
                  <a:lnTo>
                    <a:pt x="181" y="25"/>
                  </a:lnTo>
                  <a:lnTo>
                    <a:pt x="170" y="16"/>
                  </a:lnTo>
                  <a:lnTo>
                    <a:pt x="156" y="10"/>
                  </a:lnTo>
                  <a:lnTo>
                    <a:pt x="143" y="4"/>
                  </a:lnTo>
                  <a:lnTo>
                    <a:pt x="128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97" y="2"/>
                  </a:lnTo>
                  <a:lnTo>
                    <a:pt x="82" y="4"/>
                  </a:lnTo>
                  <a:lnTo>
                    <a:pt x="69" y="10"/>
                  </a:lnTo>
                  <a:lnTo>
                    <a:pt x="56" y="16"/>
                  </a:lnTo>
                  <a:lnTo>
                    <a:pt x="44" y="25"/>
                  </a:lnTo>
                  <a:lnTo>
                    <a:pt x="33" y="35"/>
                  </a:lnTo>
                  <a:lnTo>
                    <a:pt x="23" y="44"/>
                  </a:lnTo>
                  <a:lnTo>
                    <a:pt x="16" y="58"/>
                  </a:lnTo>
                  <a:lnTo>
                    <a:pt x="8" y="69"/>
                  </a:lnTo>
                  <a:lnTo>
                    <a:pt x="4" y="84"/>
                  </a:lnTo>
                  <a:lnTo>
                    <a:pt x="0" y="9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30"/>
                  </a:lnTo>
                  <a:lnTo>
                    <a:pt x="4" y="143"/>
                  </a:lnTo>
                  <a:lnTo>
                    <a:pt x="8" y="158"/>
                  </a:lnTo>
                  <a:lnTo>
                    <a:pt x="16" y="172"/>
                  </a:lnTo>
                  <a:lnTo>
                    <a:pt x="23" y="183"/>
                  </a:lnTo>
                  <a:lnTo>
                    <a:pt x="33" y="195"/>
                  </a:lnTo>
                  <a:lnTo>
                    <a:pt x="44" y="204"/>
                  </a:lnTo>
                  <a:lnTo>
                    <a:pt x="56" y="212"/>
                  </a:lnTo>
                  <a:lnTo>
                    <a:pt x="69" y="217"/>
                  </a:lnTo>
                  <a:lnTo>
                    <a:pt x="82" y="223"/>
                  </a:lnTo>
                  <a:lnTo>
                    <a:pt x="97" y="225"/>
                  </a:lnTo>
                  <a:lnTo>
                    <a:pt x="113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7" name="Freeform 17"/>
            <p:cNvSpPr>
              <a:spLocks/>
            </p:cNvSpPr>
            <p:nvPr/>
          </p:nvSpPr>
          <p:spPr bwMode="auto">
            <a:xfrm>
              <a:off x="3974" y="2357"/>
              <a:ext cx="668" cy="1085"/>
            </a:xfrm>
            <a:custGeom>
              <a:avLst/>
              <a:gdLst>
                <a:gd name="T0" fmla="*/ 472 w 668"/>
                <a:gd name="T1" fmla="*/ 0 h 1085"/>
                <a:gd name="T2" fmla="*/ 668 w 668"/>
                <a:gd name="T3" fmla="*/ 488 h 1085"/>
                <a:gd name="T4" fmla="*/ 609 w 668"/>
                <a:gd name="T5" fmla="*/ 520 h 1085"/>
                <a:gd name="T6" fmla="*/ 444 w 668"/>
                <a:gd name="T7" fmla="*/ 194 h 1085"/>
                <a:gd name="T8" fmla="*/ 417 w 668"/>
                <a:gd name="T9" fmla="*/ 339 h 1085"/>
                <a:gd name="T10" fmla="*/ 604 w 668"/>
                <a:gd name="T11" fmla="*/ 680 h 1085"/>
                <a:gd name="T12" fmla="*/ 417 w 668"/>
                <a:gd name="T13" fmla="*/ 680 h 1085"/>
                <a:gd name="T14" fmla="*/ 379 w 668"/>
                <a:gd name="T15" fmla="*/ 1085 h 1085"/>
                <a:gd name="T16" fmla="*/ 290 w 668"/>
                <a:gd name="T17" fmla="*/ 1085 h 1085"/>
                <a:gd name="T18" fmla="*/ 252 w 668"/>
                <a:gd name="T19" fmla="*/ 680 h 1085"/>
                <a:gd name="T20" fmla="*/ 65 w 668"/>
                <a:gd name="T21" fmla="*/ 680 h 1085"/>
                <a:gd name="T22" fmla="*/ 252 w 668"/>
                <a:gd name="T23" fmla="*/ 339 h 1085"/>
                <a:gd name="T24" fmla="*/ 225 w 668"/>
                <a:gd name="T25" fmla="*/ 194 h 1085"/>
                <a:gd name="T26" fmla="*/ 59 w 668"/>
                <a:gd name="T27" fmla="*/ 520 h 1085"/>
                <a:gd name="T28" fmla="*/ 0 w 668"/>
                <a:gd name="T29" fmla="*/ 488 h 1085"/>
                <a:gd name="T30" fmla="*/ 194 w 668"/>
                <a:gd name="T31" fmla="*/ 0 h 1085"/>
                <a:gd name="T32" fmla="*/ 472 w 668"/>
                <a:gd name="T33" fmla="*/ 0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8" h="1085">
                  <a:moveTo>
                    <a:pt x="472" y="0"/>
                  </a:moveTo>
                  <a:lnTo>
                    <a:pt x="668" y="488"/>
                  </a:lnTo>
                  <a:lnTo>
                    <a:pt x="609" y="520"/>
                  </a:lnTo>
                  <a:lnTo>
                    <a:pt x="444" y="194"/>
                  </a:lnTo>
                  <a:lnTo>
                    <a:pt x="417" y="339"/>
                  </a:lnTo>
                  <a:lnTo>
                    <a:pt x="604" y="680"/>
                  </a:lnTo>
                  <a:lnTo>
                    <a:pt x="417" y="680"/>
                  </a:lnTo>
                  <a:lnTo>
                    <a:pt x="379" y="1085"/>
                  </a:lnTo>
                  <a:lnTo>
                    <a:pt x="290" y="1085"/>
                  </a:lnTo>
                  <a:lnTo>
                    <a:pt x="252" y="680"/>
                  </a:lnTo>
                  <a:lnTo>
                    <a:pt x="65" y="680"/>
                  </a:lnTo>
                  <a:lnTo>
                    <a:pt x="252" y="339"/>
                  </a:lnTo>
                  <a:lnTo>
                    <a:pt x="225" y="194"/>
                  </a:lnTo>
                  <a:lnTo>
                    <a:pt x="59" y="520"/>
                  </a:lnTo>
                  <a:lnTo>
                    <a:pt x="0" y="488"/>
                  </a:lnTo>
                  <a:lnTo>
                    <a:pt x="194" y="0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6667373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DFS Approved Curriculum-Unit 7</a:t>
            </a: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4DB48-872D-4A8D-8C81-90345EA97AF4}" type="slidenum">
              <a:rPr lang="en-US"/>
              <a:pPr/>
              <a:t>42</a:t>
            </a:fld>
            <a:endParaRPr lang="en-US"/>
          </a:p>
        </p:txBody>
      </p:sp>
      <p:sp>
        <p:nvSpPr>
          <p:cNvPr id="18227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8415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sz="3600" b="1" u="sng"/>
              <a:t>Common Disorders of the Reproductive System</a:t>
            </a:r>
          </a:p>
        </p:txBody>
      </p:sp>
      <p:sp>
        <p:nvSpPr>
          <p:cNvPr id="18227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54038" y="1470025"/>
            <a:ext cx="7915275" cy="4770438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Rectocele and cystocele – hernias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rectocele - weakening of wall between vagina and rectum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constipation results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hemorrhoids form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cystocele - weakening of wall between urethra and vagina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/>
              <a:t>causes urinary incontinence</a:t>
            </a:r>
          </a:p>
        </p:txBody>
      </p:sp>
    </p:spTree>
    <p:extLst>
      <p:ext uri="{BB962C8B-B14F-4D97-AF65-F5344CB8AC3E}">
        <p14:creationId xmlns:p14="http://schemas.microsoft.com/office/powerpoint/2010/main" val="167374995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DFS Approved Curriculum-Unit 7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B91F14-96BE-4A2E-AE47-091D2AF6703A}" type="slidenum">
              <a:rPr lang="en-US"/>
              <a:pPr/>
              <a:t>43</a:t>
            </a:fld>
            <a:endParaRPr lang="en-US"/>
          </a:p>
        </p:txBody>
      </p:sp>
      <p:sp>
        <p:nvSpPr>
          <p:cNvPr id="1812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25562"/>
          </a:xfrm>
        </p:spPr>
        <p:txBody>
          <a:bodyPr>
            <a:normAutofit fontScale="90000"/>
          </a:bodyPr>
          <a:lstStyle/>
          <a:p>
            <a:r>
              <a:rPr lang="en-US" sz="3600" b="1" u="sng"/>
              <a:t>Common Disorders of the Reproductive System</a:t>
            </a:r>
            <a:br>
              <a:rPr lang="en-US" sz="3600" b="1" u="sng"/>
            </a:br>
            <a:r>
              <a:rPr lang="en-US" sz="3200"/>
              <a:t>(continued)</a:t>
            </a:r>
          </a:p>
        </p:txBody>
      </p:sp>
      <p:sp>
        <p:nvSpPr>
          <p:cNvPr id="181252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438150" y="1874838"/>
            <a:ext cx="8029575" cy="3714750"/>
          </a:xfrm>
        </p:spPr>
        <p:txBody>
          <a:bodyPr/>
          <a:lstStyle/>
          <a:p>
            <a:r>
              <a:rPr lang="en-US" sz="3600"/>
              <a:t>Tumors - benign and malignant tumors of uterus, ovaries and breasts</a:t>
            </a:r>
          </a:p>
          <a:p>
            <a:pPr lvl="1"/>
            <a:r>
              <a:rPr lang="en-US" sz="3600"/>
              <a:t>pap smear</a:t>
            </a:r>
          </a:p>
          <a:p>
            <a:pPr lvl="1"/>
            <a:r>
              <a:rPr lang="en-US" sz="3600"/>
              <a:t>self breast exams</a:t>
            </a:r>
          </a:p>
          <a:p>
            <a:pPr lvl="1"/>
            <a:r>
              <a:rPr lang="en-US" sz="3600"/>
              <a:t>biopsy</a:t>
            </a:r>
          </a:p>
        </p:txBody>
      </p:sp>
      <p:pic>
        <p:nvPicPr>
          <p:cNvPr id="181254" name="Picture 6" descr="http://www.cancer.org/common/images/misc/early3.gif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710238" y="3457575"/>
            <a:ext cx="1852612" cy="18526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5102465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DFS Approved Curriculum-Unit 7</a:t>
            </a:r>
          </a:p>
        </p:txBody>
      </p:sp>
      <p:sp>
        <p:nvSpPr>
          <p:cNvPr id="63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C65375-7CCE-413F-8D02-0FEFD60A5D81}" type="slidenum">
              <a:rPr lang="en-US"/>
              <a:pPr/>
              <a:t>44</a:t>
            </a:fld>
            <a:endParaRPr lang="en-US"/>
          </a:p>
        </p:txBody>
      </p:sp>
      <p:sp>
        <p:nvSpPr>
          <p:cNvPr id="18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219200"/>
          </a:xfrm>
        </p:spPr>
        <p:txBody>
          <a:bodyPr>
            <a:normAutofit fontScale="90000"/>
          </a:bodyPr>
          <a:lstStyle/>
          <a:p>
            <a:r>
              <a:rPr lang="en-US" sz="3600" b="1" u="sng"/>
              <a:t>Common Disorders of the Reproductive System</a:t>
            </a:r>
            <a:br>
              <a:rPr lang="en-US" sz="3600" b="1" u="sng"/>
            </a:br>
            <a:r>
              <a:rPr lang="en-US" sz="3200"/>
              <a:t>(continued)</a:t>
            </a:r>
          </a:p>
        </p:txBody>
      </p:sp>
      <p:sp>
        <p:nvSpPr>
          <p:cNvPr id="18534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9738" y="1722438"/>
            <a:ext cx="7475537" cy="4525962"/>
          </a:xfrm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3600"/>
              <a:t>Sexually transmitted diseases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/>
              <a:t>gonorrhea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/>
              <a:t>syphilis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/>
              <a:t>herpes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/>
              <a:t>AIDS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3600"/>
              <a:t>Prostatic hypertrophy - enlargement of prostate gland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3600"/>
              <a:t>Vaginitis</a:t>
            </a:r>
          </a:p>
        </p:txBody>
      </p:sp>
      <p:grpSp>
        <p:nvGrpSpPr>
          <p:cNvPr id="185511" name="Group 167"/>
          <p:cNvGrpSpPr>
            <a:grpSpLocks noChangeAspect="1"/>
          </p:cNvGrpSpPr>
          <p:nvPr/>
        </p:nvGrpSpPr>
        <p:grpSpPr bwMode="auto">
          <a:xfrm>
            <a:off x="6410325" y="2124075"/>
            <a:ext cx="2403475" cy="2941638"/>
            <a:chOff x="3625" y="1251"/>
            <a:chExt cx="1860" cy="2276"/>
          </a:xfrm>
        </p:grpSpPr>
        <p:sp>
          <p:nvSpPr>
            <p:cNvPr id="185510" name="AutoShape 166"/>
            <p:cNvSpPr>
              <a:spLocks noChangeAspect="1" noChangeArrowheads="1" noTextEdit="1"/>
            </p:cNvSpPr>
            <p:nvPr/>
          </p:nvSpPr>
          <p:spPr bwMode="auto">
            <a:xfrm>
              <a:off x="3625" y="1251"/>
              <a:ext cx="1860" cy="2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2" name="Freeform 168"/>
            <p:cNvSpPr>
              <a:spLocks/>
            </p:cNvSpPr>
            <p:nvPr/>
          </p:nvSpPr>
          <p:spPr bwMode="auto">
            <a:xfrm>
              <a:off x="3625" y="1251"/>
              <a:ext cx="1860" cy="2237"/>
            </a:xfrm>
            <a:custGeom>
              <a:avLst/>
              <a:gdLst>
                <a:gd name="T0" fmla="*/ 1738 w 1860"/>
                <a:gd name="T1" fmla="*/ 1217 h 2237"/>
                <a:gd name="T2" fmla="*/ 1795 w 1860"/>
                <a:gd name="T3" fmla="*/ 1019 h 2237"/>
                <a:gd name="T4" fmla="*/ 1774 w 1860"/>
                <a:gd name="T5" fmla="*/ 806 h 2237"/>
                <a:gd name="T6" fmla="*/ 1681 w 1860"/>
                <a:gd name="T7" fmla="*/ 620 h 2237"/>
                <a:gd name="T8" fmla="*/ 1618 w 1860"/>
                <a:gd name="T9" fmla="*/ 551 h 2237"/>
                <a:gd name="T10" fmla="*/ 1575 w 1860"/>
                <a:gd name="T11" fmla="*/ 514 h 2237"/>
                <a:gd name="T12" fmla="*/ 1530 w 1860"/>
                <a:gd name="T13" fmla="*/ 481 h 2237"/>
                <a:gd name="T14" fmla="*/ 1482 w 1860"/>
                <a:gd name="T15" fmla="*/ 452 h 2237"/>
                <a:gd name="T16" fmla="*/ 1446 w 1860"/>
                <a:gd name="T17" fmla="*/ 358 h 2237"/>
                <a:gd name="T18" fmla="*/ 1390 w 1860"/>
                <a:gd name="T19" fmla="*/ 251 h 2237"/>
                <a:gd name="T20" fmla="*/ 1309 w 1860"/>
                <a:gd name="T21" fmla="*/ 159 h 2237"/>
                <a:gd name="T22" fmla="*/ 1204 w 1860"/>
                <a:gd name="T23" fmla="*/ 85 h 2237"/>
                <a:gd name="T24" fmla="*/ 1125 w 1860"/>
                <a:gd name="T25" fmla="*/ 46 h 2237"/>
                <a:gd name="T26" fmla="*/ 1053 w 1860"/>
                <a:gd name="T27" fmla="*/ 23 h 2237"/>
                <a:gd name="T28" fmla="*/ 977 w 1860"/>
                <a:gd name="T29" fmla="*/ 7 h 2237"/>
                <a:gd name="T30" fmla="*/ 896 w 1860"/>
                <a:gd name="T31" fmla="*/ 0 h 2237"/>
                <a:gd name="T32" fmla="*/ 822 w 1860"/>
                <a:gd name="T33" fmla="*/ 2 h 2237"/>
                <a:gd name="T34" fmla="*/ 751 w 1860"/>
                <a:gd name="T35" fmla="*/ 11 h 2237"/>
                <a:gd name="T36" fmla="*/ 683 w 1860"/>
                <a:gd name="T37" fmla="*/ 27 h 2237"/>
                <a:gd name="T38" fmla="*/ 619 w 1860"/>
                <a:gd name="T39" fmla="*/ 50 h 2237"/>
                <a:gd name="T40" fmla="*/ 517 w 1860"/>
                <a:gd name="T41" fmla="*/ 103 h 2237"/>
                <a:gd name="T42" fmla="*/ 418 w 1860"/>
                <a:gd name="T43" fmla="*/ 183 h 2237"/>
                <a:gd name="T44" fmla="*/ 343 w 1860"/>
                <a:gd name="T45" fmla="*/ 280 h 2237"/>
                <a:gd name="T46" fmla="*/ 296 w 1860"/>
                <a:gd name="T47" fmla="*/ 391 h 2237"/>
                <a:gd name="T48" fmla="*/ 213 w 1860"/>
                <a:gd name="T49" fmla="*/ 475 h 2237"/>
                <a:gd name="T50" fmla="*/ 133 w 1860"/>
                <a:gd name="T51" fmla="*/ 566 h 2237"/>
                <a:gd name="T52" fmla="*/ 79 w 1860"/>
                <a:gd name="T53" fmla="*/ 674 h 2237"/>
                <a:gd name="T54" fmla="*/ 54 w 1860"/>
                <a:gd name="T55" fmla="*/ 794 h 2237"/>
                <a:gd name="T56" fmla="*/ 65 w 1860"/>
                <a:gd name="T57" fmla="*/ 933 h 2237"/>
                <a:gd name="T58" fmla="*/ 119 w 1860"/>
                <a:gd name="T59" fmla="*/ 1063 h 2237"/>
                <a:gd name="T60" fmla="*/ 56 w 1860"/>
                <a:gd name="T61" fmla="*/ 1219 h 2237"/>
                <a:gd name="T62" fmla="*/ 2 w 1860"/>
                <a:gd name="T63" fmla="*/ 1420 h 2237"/>
                <a:gd name="T64" fmla="*/ 20 w 1860"/>
                <a:gd name="T65" fmla="*/ 1628 h 2237"/>
                <a:gd name="T66" fmla="*/ 102 w 1860"/>
                <a:gd name="T67" fmla="*/ 1809 h 2237"/>
                <a:gd name="T68" fmla="*/ 196 w 1860"/>
                <a:gd name="T69" fmla="*/ 1916 h 2237"/>
                <a:gd name="T70" fmla="*/ 297 w 1860"/>
                <a:gd name="T71" fmla="*/ 1989 h 2237"/>
                <a:gd name="T72" fmla="*/ 411 w 1860"/>
                <a:gd name="T73" fmla="*/ 2038 h 2237"/>
                <a:gd name="T74" fmla="*/ 538 w 1860"/>
                <a:gd name="T75" fmla="*/ 2060 h 2237"/>
                <a:gd name="T76" fmla="*/ 598 w 1860"/>
                <a:gd name="T77" fmla="*/ 2060 h 2237"/>
                <a:gd name="T78" fmla="*/ 635 w 1860"/>
                <a:gd name="T79" fmla="*/ 2057 h 2237"/>
                <a:gd name="T80" fmla="*/ 722 w 1860"/>
                <a:gd name="T81" fmla="*/ 2114 h 2237"/>
                <a:gd name="T82" fmla="*/ 841 w 1860"/>
                <a:gd name="T83" fmla="*/ 2175 h 2237"/>
                <a:gd name="T84" fmla="*/ 979 w 1860"/>
                <a:gd name="T85" fmla="*/ 2218 h 2237"/>
                <a:gd name="T86" fmla="*/ 1129 w 1860"/>
                <a:gd name="T87" fmla="*/ 2236 h 2237"/>
                <a:gd name="T88" fmla="*/ 1265 w 1860"/>
                <a:gd name="T89" fmla="*/ 2233 h 2237"/>
                <a:gd name="T90" fmla="*/ 1387 w 1860"/>
                <a:gd name="T91" fmla="*/ 2211 h 2237"/>
                <a:gd name="T92" fmla="*/ 1500 w 1860"/>
                <a:gd name="T93" fmla="*/ 2174 h 2237"/>
                <a:gd name="T94" fmla="*/ 1602 w 1860"/>
                <a:gd name="T95" fmla="*/ 2123 h 2237"/>
                <a:gd name="T96" fmla="*/ 1701 w 1860"/>
                <a:gd name="T97" fmla="*/ 2050 h 2237"/>
                <a:gd name="T98" fmla="*/ 1781 w 1860"/>
                <a:gd name="T99" fmla="*/ 1960 h 2237"/>
                <a:gd name="T100" fmla="*/ 1835 w 1860"/>
                <a:gd name="T101" fmla="*/ 1857 h 2237"/>
                <a:gd name="T102" fmla="*/ 1859 w 1860"/>
                <a:gd name="T103" fmla="*/ 1746 h 2237"/>
                <a:gd name="T104" fmla="*/ 1852 w 1860"/>
                <a:gd name="T105" fmla="*/ 1636 h 2237"/>
                <a:gd name="T106" fmla="*/ 1817 w 1860"/>
                <a:gd name="T107" fmla="*/ 1534 h 2237"/>
                <a:gd name="T108" fmla="*/ 1758 w 1860"/>
                <a:gd name="T109" fmla="*/ 1443 h 2237"/>
                <a:gd name="T110" fmla="*/ 1675 w 1860"/>
                <a:gd name="T111" fmla="*/ 1362 h 2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0" h="2237">
                  <a:moveTo>
                    <a:pt x="1652" y="1344"/>
                  </a:moveTo>
                  <a:lnTo>
                    <a:pt x="1685" y="1304"/>
                  </a:lnTo>
                  <a:lnTo>
                    <a:pt x="1714" y="1261"/>
                  </a:lnTo>
                  <a:lnTo>
                    <a:pt x="1738" y="1217"/>
                  </a:lnTo>
                  <a:lnTo>
                    <a:pt x="1759" y="1170"/>
                  </a:lnTo>
                  <a:lnTo>
                    <a:pt x="1775" y="1122"/>
                  </a:lnTo>
                  <a:lnTo>
                    <a:pt x="1787" y="1071"/>
                  </a:lnTo>
                  <a:lnTo>
                    <a:pt x="1795" y="1019"/>
                  </a:lnTo>
                  <a:lnTo>
                    <a:pt x="1797" y="965"/>
                  </a:lnTo>
                  <a:lnTo>
                    <a:pt x="1795" y="911"/>
                  </a:lnTo>
                  <a:lnTo>
                    <a:pt x="1787" y="858"/>
                  </a:lnTo>
                  <a:lnTo>
                    <a:pt x="1774" y="806"/>
                  </a:lnTo>
                  <a:lnTo>
                    <a:pt x="1758" y="756"/>
                  </a:lnTo>
                  <a:lnTo>
                    <a:pt x="1736" y="708"/>
                  </a:lnTo>
                  <a:lnTo>
                    <a:pt x="1710" y="663"/>
                  </a:lnTo>
                  <a:lnTo>
                    <a:pt x="1681" y="620"/>
                  </a:lnTo>
                  <a:lnTo>
                    <a:pt x="1647" y="580"/>
                  </a:lnTo>
                  <a:lnTo>
                    <a:pt x="1637" y="570"/>
                  </a:lnTo>
                  <a:lnTo>
                    <a:pt x="1628" y="560"/>
                  </a:lnTo>
                  <a:lnTo>
                    <a:pt x="1618" y="551"/>
                  </a:lnTo>
                  <a:lnTo>
                    <a:pt x="1607" y="542"/>
                  </a:lnTo>
                  <a:lnTo>
                    <a:pt x="1597" y="531"/>
                  </a:lnTo>
                  <a:lnTo>
                    <a:pt x="1586" y="522"/>
                  </a:lnTo>
                  <a:lnTo>
                    <a:pt x="1575" y="514"/>
                  </a:lnTo>
                  <a:lnTo>
                    <a:pt x="1564" y="505"/>
                  </a:lnTo>
                  <a:lnTo>
                    <a:pt x="1553" y="497"/>
                  </a:lnTo>
                  <a:lnTo>
                    <a:pt x="1542" y="489"/>
                  </a:lnTo>
                  <a:lnTo>
                    <a:pt x="1530" y="481"/>
                  </a:lnTo>
                  <a:lnTo>
                    <a:pt x="1518" y="473"/>
                  </a:lnTo>
                  <a:lnTo>
                    <a:pt x="1506" y="466"/>
                  </a:lnTo>
                  <a:lnTo>
                    <a:pt x="1494" y="459"/>
                  </a:lnTo>
                  <a:lnTo>
                    <a:pt x="1482" y="452"/>
                  </a:lnTo>
                  <a:lnTo>
                    <a:pt x="1468" y="446"/>
                  </a:lnTo>
                  <a:lnTo>
                    <a:pt x="1463" y="416"/>
                  </a:lnTo>
                  <a:lnTo>
                    <a:pt x="1455" y="386"/>
                  </a:lnTo>
                  <a:lnTo>
                    <a:pt x="1446" y="358"/>
                  </a:lnTo>
                  <a:lnTo>
                    <a:pt x="1435" y="330"/>
                  </a:lnTo>
                  <a:lnTo>
                    <a:pt x="1422" y="303"/>
                  </a:lnTo>
                  <a:lnTo>
                    <a:pt x="1407" y="277"/>
                  </a:lnTo>
                  <a:lnTo>
                    <a:pt x="1390" y="251"/>
                  </a:lnTo>
                  <a:lnTo>
                    <a:pt x="1373" y="226"/>
                  </a:lnTo>
                  <a:lnTo>
                    <a:pt x="1353" y="202"/>
                  </a:lnTo>
                  <a:lnTo>
                    <a:pt x="1331" y="181"/>
                  </a:lnTo>
                  <a:lnTo>
                    <a:pt x="1309" y="159"/>
                  </a:lnTo>
                  <a:lnTo>
                    <a:pt x="1285" y="138"/>
                  </a:lnTo>
                  <a:lnTo>
                    <a:pt x="1259" y="119"/>
                  </a:lnTo>
                  <a:lnTo>
                    <a:pt x="1233" y="101"/>
                  </a:lnTo>
                  <a:lnTo>
                    <a:pt x="1204" y="85"/>
                  </a:lnTo>
                  <a:lnTo>
                    <a:pt x="1176" y="69"/>
                  </a:lnTo>
                  <a:lnTo>
                    <a:pt x="1159" y="61"/>
                  </a:lnTo>
                  <a:lnTo>
                    <a:pt x="1142" y="54"/>
                  </a:lnTo>
                  <a:lnTo>
                    <a:pt x="1125" y="46"/>
                  </a:lnTo>
                  <a:lnTo>
                    <a:pt x="1108" y="40"/>
                  </a:lnTo>
                  <a:lnTo>
                    <a:pt x="1089" y="33"/>
                  </a:lnTo>
                  <a:lnTo>
                    <a:pt x="1071" y="27"/>
                  </a:lnTo>
                  <a:lnTo>
                    <a:pt x="1053" y="23"/>
                  </a:lnTo>
                  <a:lnTo>
                    <a:pt x="1034" y="18"/>
                  </a:lnTo>
                  <a:lnTo>
                    <a:pt x="1015" y="14"/>
                  </a:lnTo>
                  <a:lnTo>
                    <a:pt x="995" y="10"/>
                  </a:lnTo>
                  <a:lnTo>
                    <a:pt x="977" y="7"/>
                  </a:lnTo>
                  <a:lnTo>
                    <a:pt x="957" y="5"/>
                  </a:lnTo>
                  <a:lnTo>
                    <a:pt x="937" y="2"/>
                  </a:lnTo>
                  <a:lnTo>
                    <a:pt x="917" y="1"/>
                  </a:lnTo>
                  <a:lnTo>
                    <a:pt x="896" y="0"/>
                  </a:lnTo>
                  <a:lnTo>
                    <a:pt x="877" y="0"/>
                  </a:lnTo>
                  <a:lnTo>
                    <a:pt x="858" y="0"/>
                  </a:lnTo>
                  <a:lnTo>
                    <a:pt x="840" y="1"/>
                  </a:lnTo>
                  <a:lnTo>
                    <a:pt x="822" y="2"/>
                  </a:lnTo>
                  <a:lnTo>
                    <a:pt x="804" y="3"/>
                  </a:lnTo>
                  <a:lnTo>
                    <a:pt x="786" y="6"/>
                  </a:lnTo>
                  <a:lnTo>
                    <a:pt x="768" y="8"/>
                  </a:lnTo>
                  <a:lnTo>
                    <a:pt x="751" y="11"/>
                  </a:lnTo>
                  <a:lnTo>
                    <a:pt x="734" y="15"/>
                  </a:lnTo>
                  <a:lnTo>
                    <a:pt x="717" y="18"/>
                  </a:lnTo>
                  <a:lnTo>
                    <a:pt x="700" y="23"/>
                  </a:lnTo>
                  <a:lnTo>
                    <a:pt x="683" y="27"/>
                  </a:lnTo>
                  <a:lnTo>
                    <a:pt x="667" y="33"/>
                  </a:lnTo>
                  <a:lnTo>
                    <a:pt x="651" y="39"/>
                  </a:lnTo>
                  <a:lnTo>
                    <a:pt x="635" y="45"/>
                  </a:lnTo>
                  <a:lnTo>
                    <a:pt x="619" y="50"/>
                  </a:lnTo>
                  <a:lnTo>
                    <a:pt x="604" y="57"/>
                  </a:lnTo>
                  <a:lnTo>
                    <a:pt x="574" y="71"/>
                  </a:lnTo>
                  <a:lnTo>
                    <a:pt x="544" y="87"/>
                  </a:lnTo>
                  <a:lnTo>
                    <a:pt x="517" y="103"/>
                  </a:lnTo>
                  <a:lnTo>
                    <a:pt x="491" y="121"/>
                  </a:lnTo>
                  <a:lnTo>
                    <a:pt x="465" y="141"/>
                  </a:lnTo>
                  <a:lnTo>
                    <a:pt x="441" y="161"/>
                  </a:lnTo>
                  <a:lnTo>
                    <a:pt x="418" y="183"/>
                  </a:lnTo>
                  <a:lnTo>
                    <a:pt x="397" y="206"/>
                  </a:lnTo>
                  <a:lnTo>
                    <a:pt x="377" y="230"/>
                  </a:lnTo>
                  <a:lnTo>
                    <a:pt x="360" y="255"/>
                  </a:lnTo>
                  <a:lnTo>
                    <a:pt x="343" y="280"/>
                  </a:lnTo>
                  <a:lnTo>
                    <a:pt x="329" y="306"/>
                  </a:lnTo>
                  <a:lnTo>
                    <a:pt x="316" y="334"/>
                  </a:lnTo>
                  <a:lnTo>
                    <a:pt x="305" y="362"/>
                  </a:lnTo>
                  <a:lnTo>
                    <a:pt x="296" y="391"/>
                  </a:lnTo>
                  <a:lnTo>
                    <a:pt x="288" y="420"/>
                  </a:lnTo>
                  <a:lnTo>
                    <a:pt x="262" y="438"/>
                  </a:lnTo>
                  <a:lnTo>
                    <a:pt x="238" y="456"/>
                  </a:lnTo>
                  <a:lnTo>
                    <a:pt x="213" y="475"/>
                  </a:lnTo>
                  <a:lnTo>
                    <a:pt x="191" y="496"/>
                  </a:lnTo>
                  <a:lnTo>
                    <a:pt x="170" y="519"/>
                  </a:lnTo>
                  <a:lnTo>
                    <a:pt x="152" y="542"/>
                  </a:lnTo>
                  <a:lnTo>
                    <a:pt x="133" y="566"/>
                  </a:lnTo>
                  <a:lnTo>
                    <a:pt x="118" y="592"/>
                  </a:lnTo>
                  <a:lnTo>
                    <a:pt x="102" y="618"/>
                  </a:lnTo>
                  <a:lnTo>
                    <a:pt x="90" y="646"/>
                  </a:lnTo>
                  <a:lnTo>
                    <a:pt x="79" y="674"/>
                  </a:lnTo>
                  <a:lnTo>
                    <a:pt x="69" y="703"/>
                  </a:lnTo>
                  <a:lnTo>
                    <a:pt x="63" y="732"/>
                  </a:lnTo>
                  <a:lnTo>
                    <a:pt x="57" y="763"/>
                  </a:lnTo>
                  <a:lnTo>
                    <a:pt x="54" y="794"/>
                  </a:lnTo>
                  <a:lnTo>
                    <a:pt x="53" y="826"/>
                  </a:lnTo>
                  <a:lnTo>
                    <a:pt x="54" y="863"/>
                  </a:lnTo>
                  <a:lnTo>
                    <a:pt x="58" y="898"/>
                  </a:lnTo>
                  <a:lnTo>
                    <a:pt x="65" y="933"/>
                  </a:lnTo>
                  <a:lnTo>
                    <a:pt x="75" y="967"/>
                  </a:lnTo>
                  <a:lnTo>
                    <a:pt x="87" y="1000"/>
                  </a:lnTo>
                  <a:lnTo>
                    <a:pt x="101" y="1032"/>
                  </a:lnTo>
                  <a:lnTo>
                    <a:pt x="119" y="1063"/>
                  </a:lnTo>
                  <a:lnTo>
                    <a:pt x="137" y="1091"/>
                  </a:lnTo>
                  <a:lnTo>
                    <a:pt x="107" y="1131"/>
                  </a:lnTo>
                  <a:lnTo>
                    <a:pt x="80" y="1173"/>
                  </a:lnTo>
                  <a:lnTo>
                    <a:pt x="56" y="1219"/>
                  </a:lnTo>
                  <a:lnTo>
                    <a:pt x="36" y="1266"/>
                  </a:lnTo>
                  <a:lnTo>
                    <a:pt x="21" y="1315"/>
                  </a:lnTo>
                  <a:lnTo>
                    <a:pt x="10" y="1367"/>
                  </a:lnTo>
                  <a:lnTo>
                    <a:pt x="2" y="1420"/>
                  </a:lnTo>
                  <a:lnTo>
                    <a:pt x="0" y="1474"/>
                  </a:lnTo>
                  <a:lnTo>
                    <a:pt x="2" y="1526"/>
                  </a:lnTo>
                  <a:lnTo>
                    <a:pt x="9" y="1578"/>
                  </a:lnTo>
                  <a:lnTo>
                    <a:pt x="20" y="1628"/>
                  </a:lnTo>
                  <a:lnTo>
                    <a:pt x="35" y="1676"/>
                  </a:lnTo>
                  <a:lnTo>
                    <a:pt x="54" y="1723"/>
                  </a:lnTo>
                  <a:lnTo>
                    <a:pt x="76" y="1768"/>
                  </a:lnTo>
                  <a:lnTo>
                    <a:pt x="102" y="1809"/>
                  </a:lnTo>
                  <a:lnTo>
                    <a:pt x="131" y="1849"/>
                  </a:lnTo>
                  <a:lnTo>
                    <a:pt x="152" y="1873"/>
                  </a:lnTo>
                  <a:lnTo>
                    <a:pt x="173" y="1894"/>
                  </a:lnTo>
                  <a:lnTo>
                    <a:pt x="196" y="1916"/>
                  </a:lnTo>
                  <a:lnTo>
                    <a:pt x="219" y="1937"/>
                  </a:lnTo>
                  <a:lnTo>
                    <a:pt x="244" y="1955"/>
                  </a:lnTo>
                  <a:lnTo>
                    <a:pt x="269" y="1973"/>
                  </a:lnTo>
                  <a:lnTo>
                    <a:pt x="297" y="1989"/>
                  </a:lnTo>
                  <a:lnTo>
                    <a:pt x="324" y="2003"/>
                  </a:lnTo>
                  <a:lnTo>
                    <a:pt x="352" y="2017"/>
                  </a:lnTo>
                  <a:lnTo>
                    <a:pt x="382" y="2028"/>
                  </a:lnTo>
                  <a:lnTo>
                    <a:pt x="411" y="2038"/>
                  </a:lnTo>
                  <a:lnTo>
                    <a:pt x="442" y="2046"/>
                  </a:lnTo>
                  <a:lnTo>
                    <a:pt x="474" y="2053"/>
                  </a:lnTo>
                  <a:lnTo>
                    <a:pt x="506" y="2058"/>
                  </a:lnTo>
                  <a:lnTo>
                    <a:pt x="538" y="2060"/>
                  </a:lnTo>
                  <a:lnTo>
                    <a:pt x="571" y="2061"/>
                  </a:lnTo>
                  <a:lnTo>
                    <a:pt x="581" y="2061"/>
                  </a:lnTo>
                  <a:lnTo>
                    <a:pt x="590" y="2061"/>
                  </a:lnTo>
                  <a:lnTo>
                    <a:pt x="598" y="2060"/>
                  </a:lnTo>
                  <a:lnTo>
                    <a:pt x="608" y="2060"/>
                  </a:lnTo>
                  <a:lnTo>
                    <a:pt x="617" y="2059"/>
                  </a:lnTo>
                  <a:lnTo>
                    <a:pt x="626" y="2058"/>
                  </a:lnTo>
                  <a:lnTo>
                    <a:pt x="635" y="2057"/>
                  </a:lnTo>
                  <a:lnTo>
                    <a:pt x="643" y="2055"/>
                  </a:lnTo>
                  <a:lnTo>
                    <a:pt x="668" y="2076"/>
                  </a:lnTo>
                  <a:lnTo>
                    <a:pt x="694" y="2095"/>
                  </a:lnTo>
                  <a:lnTo>
                    <a:pt x="722" y="2114"/>
                  </a:lnTo>
                  <a:lnTo>
                    <a:pt x="750" y="2131"/>
                  </a:lnTo>
                  <a:lnTo>
                    <a:pt x="780" y="2147"/>
                  </a:lnTo>
                  <a:lnTo>
                    <a:pt x="811" y="2162"/>
                  </a:lnTo>
                  <a:lnTo>
                    <a:pt x="841" y="2175"/>
                  </a:lnTo>
                  <a:lnTo>
                    <a:pt x="874" y="2188"/>
                  </a:lnTo>
                  <a:lnTo>
                    <a:pt x="909" y="2199"/>
                  </a:lnTo>
                  <a:lnTo>
                    <a:pt x="944" y="2210"/>
                  </a:lnTo>
                  <a:lnTo>
                    <a:pt x="979" y="2218"/>
                  </a:lnTo>
                  <a:lnTo>
                    <a:pt x="1015" y="2225"/>
                  </a:lnTo>
                  <a:lnTo>
                    <a:pt x="1053" y="2230"/>
                  </a:lnTo>
                  <a:lnTo>
                    <a:pt x="1090" y="2234"/>
                  </a:lnTo>
                  <a:lnTo>
                    <a:pt x="1129" y="2236"/>
                  </a:lnTo>
                  <a:lnTo>
                    <a:pt x="1168" y="2237"/>
                  </a:lnTo>
                  <a:lnTo>
                    <a:pt x="1201" y="2237"/>
                  </a:lnTo>
                  <a:lnTo>
                    <a:pt x="1233" y="2235"/>
                  </a:lnTo>
                  <a:lnTo>
                    <a:pt x="1265" y="2233"/>
                  </a:lnTo>
                  <a:lnTo>
                    <a:pt x="1296" y="2228"/>
                  </a:lnTo>
                  <a:lnTo>
                    <a:pt x="1327" y="2223"/>
                  </a:lnTo>
                  <a:lnTo>
                    <a:pt x="1357" y="2218"/>
                  </a:lnTo>
                  <a:lnTo>
                    <a:pt x="1387" y="2211"/>
                  </a:lnTo>
                  <a:lnTo>
                    <a:pt x="1417" y="2203"/>
                  </a:lnTo>
                  <a:lnTo>
                    <a:pt x="1444" y="2194"/>
                  </a:lnTo>
                  <a:lnTo>
                    <a:pt x="1473" y="2185"/>
                  </a:lnTo>
                  <a:lnTo>
                    <a:pt x="1500" y="2174"/>
                  </a:lnTo>
                  <a:lnTo>
                    <a:pt x="1527" y="2163"/>
                  </a:lnTo>
                  <a:lnTo>
                    <a:pt x="1552" y="2150"/>
                  </a:lnTo>
                  <a:lnTo>
                    <a:pt x="1577" y="2137"/>
                  </a:lnTo>
                  <a:lnTo>
                    <a:pt x="1602" y="2123"/>
                  </a:lnTo>
                  <a:lnTo>
                    <a:pt x="1625" y="2108"/>
                  </a:lnTo>
                  <a:lnTo>
                    <a:pt x="1651" y="2090"/>
                  </a:lnTo>
                  <a:lnTo>
                    <a:pt x="1676" y="2070"/>
                  </a:lnTo>
                  <a:lnTo>
                    <a:pt x="1701" y="2050"/>
                  </a:lnTo>
                  <a:lnTo>
                    <a:pt x="1723" y="2028"/>
                  </a:lnTo>
                  <a:lnTo>
                    <a:pt x="1743" y="2006"/>
                  </a:lnTo>
                  <a:lnTo>
                    <a:pt x="1763" y="1984"/>
                  </a:lnTo>
                  <a:lnTo>
                    <a:pt x="1781" y="1960"/>
                  </a:lnTo>
                  <a:lnTo>
                    <a:pt x="1797" y="1934"/>
                  </a:lnTo>
                  <a:lnTo>
                    <a:pt x="1812" y="1909"/>
                  </a:lnTo>
                  <a:lnTo>
                    <a:pt x="1824" y="1884"/>
                  </a:lnTo>
                  <a:lnTo>
                    <a:pt x="1835" y="1857"/>
                  </a:lnTo>
                  <a:lnTo>
                    <a:pt x="1844" y="1830"/>
                  </a:lnTo>
                  <a:lnTo>
                    <a:pt x="1851" y="1802"/>
                  </a:lnTo>
                  <a:lnTo>
                    <a:pt x="1856" y="1774"/>
                  </a:lnTo>
                  <a:lnTo>
                    <a:pt x="1859" y="1746"/>
                  </a:lnTo>
                  <a:lnTo>
                    <a:pt x="1860" y="1716"/>
                  </a:lnTo>
                  <a:lnTo>
                    <a:pt x="1859" y="1689"/>
                  </a:lnTo>
                  <a:lnTo>
                    <a:pt x="1857" y="1662"/>
                  </a:lnTo>
                  <a:lnTo>
                    <a:pt x="1852" y="1636"/>
                  </a:lnTo>
                  <a:lnTo>
                    <a:pt x="1846" y="1610"/>
                  </a:lnTo>
                  <a:lnTo>
                    <a:pt x="1838" y="1585"/>
                  </a:lnTo>
                  <a:lnTo>
                    <a:pt x="1828" y="1560"/>
                  </a:lnTo>
                  <a:lnTo>
                    <a:pt x="1817" y="1534"/>
                  </a:lnTo>
                  <a:lnTo>
                    <a:pt x="1804" y="1510"/>
                  </a:lnTo>
                  <a:lnTo>
                    <a:pt x="1790" y="1488"/>
                  </a:lnTo>
                  <a:lnTo>
                    <a:pt x="1774" y="1465"/>
                  </a:lnTo>
                  <a:lnTo>
                    <a:pt x="1758" y="1443"/>
                  </a:lnTo>
                  <a:lnTo>
                    <a:pt x="1739" y="1421"/>
                  </a:lnTo>
                  <a:lnTo>
                    <a:pt x="1719" y="1401"/>
                  </a:lnTo>
                  <a:lnTo>
                    <a:pt x="1698" y="1381"/>
                  </a:lnTo>
                  <a:lnTo>
                    <a:pt x="1675" y="1362"/>
                  </a:lnTo>
                  <a:lnTo>
                    <a:pt x="1652" y="1344"/>
                  </a:lnTo>
                  <a:close/>
                </a:path>
              </a:pathLst>
            </a:custGeom>
            <a:solidFill>
              <a:srgbClr val="DD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3" name="Freeform 169"/>
            <p:cNvSpPr>
              <a:spLocks/>
            </p:cNvSpPr>
            <p:nvPr/>
          </p:nvSpPr>
          <p:spPr bwMode="auto">
            <a:xfrm>
              <a:off x="4199" y="3109"/>
              <a:ext cx="374" cy="418"/>
            </a:xfrm>
            <a:custGeom>
              <a:avLst/>
              <a:gdLst>
                <a:gd name="T0" fmla="*/ 24 w 374"/>
                <a:gd name="T1" fmla="*/ 118 h 418"/>
                <a:gd name="T2" fmla="*/ 22 w 374"/>
                <a:gd name="T3" fmla="*/ 141 h 418"/>
                <a:gd name="T4" fmla="*/ 19 w 374"/>
                <a:gd name="T5" fmla="*/ 197 h 418"/>
                <a:gd name="T6" fmla="*/ 14 w 374"/>
                <a:gd name="T7" fmla="*/ 258 h 418"/>
                <a:gd name="T8" fmla="*/ 12 w 374"/>
                <a:gd name="T9" fmla="*/ 298 h 418"/>
                <a:gd name="T10" fmla="*/ 10 w 374"/>
                <a:gd name="T11" fmla="*/ 329 h 418"/>
                <a:gd name="T12" fmla="*/ 7 w 374"/>
                <a:gd name="T13" fmla="*/ 369 h 418"/>
                <a:gd name="T14" fmla="*/ 2 w 374"/>
                <a:gd name="T15" fmla="*/ 403 h 418"/>
                <a:gd name="T16" fmla="*/ 0 w 374"/>
                <a:gd name="T17" fmla="*/ 418 h 418"/>
                <a:gd name="T18" fmla="*/ 291 w 374"/>
                <a:gd name="T19" fmla="*/ 418 h 418"/>
                <a:gd name="T20" fmla="*/ 294 w 374"/>
                <a:gd name="T21" fmla="*/ 402 h 418"/>
                <a:gd name="T22" fmla="*/ 304 w 374"/>
                <a:gd name="T23" fmla="*/ 357 h 418"/>
                <a:gd name="T24" fmla="*/ 317 w 374"/>
                <a:gd name="T25" fmla="*/ 296 h 418"/>
                <a:gd name="T26" fmla="*/ 332 w 374"/>
                <a:gd name="T27" fmla="*/ 225 h 418"/>
                <a:gd name="T28" fmla="*/ 348 w 374"/>
                <a:gd name="T29" fmla="*/ 153 h 418"/>
                <a:gd name="T30" fmla="*/ 361 w 374"/>
                <a:gd name="T31" fmla="*/ 90 h 418"/>
                <a:gd name="T32" fmla="*/ 371 w 374"/>
                <a:gd name="T33" fmla="*/ 44 h 418"/>
                <a:gd name="T34" fmla="*/ 374 w 374"/>
                <a:gd name="T35" fmla="*/ 25 h 418"/>
                <a:gd name="T36" fmla="*/ 372 w 374"/>
                <a:gd name="T37" fmla="*/ 23 h 418"/>
                <a:gd name="T38" fmla="*/ 365 w 374"/>
                <a:gd name="T39" fmla="*/ 22 h 418"/>
                <a:gd name="T40" fmla="*/ 355 w 374"/>
                <a:gd name="T41" fmla="*/ 19 h 418"/>
                <a:gd name="T42" fmla="*/ 342 w 374"/>
                <a:gd name="T43" fmla="*/ 17 h 418"/>
                <a:gd name="T44" fmla="*/ 327 w 374"/>
                <a:gd name="T45" fmla="*/ 15 h 418"/>
                <a:gd name="T46" fmla="*/ 309 w 374"/>
                <a:gd name="T47" fmla="*/ 14 h 418"/>
                <a:gd name="T48" fmla="*/ 292 w 374"/>
                <a:gd name="T49" fmla="*/ 11 h 418"/>
                <a:gd name="T50" fmla="*/ 273 w 374"/>
                <a:gd name="T51" fmla="*/ 9 h 418"/>
                <a:gd name="T52" fmla="*/ 253 w 374"/>
                <a:gd name="T53" fmla="*/ 7 h 418"/>
                <a:gd name="T54" fmla="*/ 236 w 374"/>
                <a:gd name="T55" fmla="*/ 6 h 418"/>
                <a:gd name="T56" fmla="*/ 218 w 374"/>
                <a:gd name="T57" fmla="*/ 3 h 418"/>
                <a:gd name="T58" fmla="*/ 203 w 374"/>
                <a:gd name="T59" fmla="*/ 2 h 418"/>
                <a:gd name="T60" fmla="*/ 189 w 374"/>
                <a:gd name="T61" fmla="*/ 1 h 418"/>
                <a:gd name="T62" fmla="*/ 179 w 374"/>
                <a:gd name="T63" fmla="*/ 1 h 418"/>
                <a:gd name="T64" fmla="*/ 173 w 374"/>
                <a:gd name="T65" fmla="*/ 0 h 418"/>
                <a:gd name="T66" fmla="*/ 171 w 374"/>
                <a:gd name="T67" fmla="*/ 0 h 418"/>
                <a:gd name="T68" fmla="*/ 24 w 374"/>
                <a:gd name="T69" fmla="*/ 1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4" h="418">
                  <a:moveTo>
                    <a:pt x="24" y="118"/>
                  </a:moveTo>
                  <a:lnTo>
                    <a:pt x="22" y="141"/>
                  </a:lnTo>
                  <a:lnTo>
                    <a:pt x="19" y="197"/>
                  </a:lnTo>
                  <a:lnTo>
                    <a:pt x="14" y="258"/>
                  </a:lnTo>
                  <a:lnTo>
                    <a:pt x="12" y="298"/>
                  </a:lnTo>
                  <a:lnTo>
                    <a:pt x="10" y="329"/>
                  </a:lnTo>
                  <a:lnTo>
                    <a:pt x="7" y="369"/>
                  </a:lnTo>
                  <a:lnTo>
                    <a:pt x="2" y="403"/>
                  </a:lnTo>
                  <a:lnTo>
                    <a:pt x="0" y="418"/>
                  </a:lnTo>
                  <a:lnTo>
                    <a:pt x="291" y="418"/>
                  </a:lnTo>
                  <a:lnTo>
                    <a:pt x="294" y="402"/>
                  </a:lnTo>
                  <a:lnTo>
                    <a:pt x="304" y="357"/>
                  </a:lnTo>
                  <a:lnTo>
                    <a:pt x="317" y="296"/>
                  </a:lnTo>
                  <a:lnTo>
                    <a:pt x="332" y="225"/>
                  </a:lnTo>
                  <a:lnTo>
                    <a:pt x="348" y="153"/>
                  </a:lnTo>
                  <a:lnTo>
                    <a:pt x="361" y="90"/>
                  </a:lnTo>
                  <a:lnTo>
                    <a:pt x="371" y="44"/>
                  </a:lnTo>
                  <a:lnTo>
                    <a:pt x="374" y="25"/>
                  </a:lnTo>
                  <a:lnTo>
                    <a:pt x="372" y="23"/>
                  </a:lnTo>
                  <a:lnTo>
                    <a:pt x="365" y="22"/>
                  </a:lnTo>
                  <a:lnTo>
                    <a:pt x="355" y="19"/>
                  </a:lnTo>
                  <a:lnTo>
                    <a:pt x="342" y="17"/>
                  </a:lnTo>
                  <a:lnTo>
                    <a:pt x="327" y="15"/>
                  </a:lnTo>
                  <a:lnTo>
                    <a:pt x="309" y="14"/>
                  </a:lnTo>
                  <a:lnTo>
                    <a:pt x="292" y="11"/>
                  </a:lnTo>
                  <a:lnTo>
                    <a:pt x="273" y="9"/>
                  </a:lnTo>
                  <a:lnTo>
                    <a:pt x="253" y="7"/>
                  </a:lnTo>
                  <a:lnTo>
                    <a:pt x="236" y="6"/>
                  </a:lnTo>
                  <a:lnTo>
                    <a:pt x="218" y="3"/>
                  </a:lnTo>
                  <a:lnTo>
                    <a:pt x="203" y="2"/>
                  </a:lnTo>
                  <a:lnTo>
                    <a:pt x="189" y="1"/>
                  </a:lnTo>
                  <a:lnTo>
                    <a:pt x="179" y="1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24" y="118"/>
                  </a:lnTo>
                  <a:close/>
                </a:path>
              </a:pathLst>
            </a:custGeom>
            <a:solidFill>
              <a:srgbClr val="72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4" name="Freeform 170"/>
            <p:cNvSpPr>
              <a:spLocks/>
            </p:cNvSpPr>
            <p:nvPr/>
          </p:nvSpPr>
          <p:spPr bwMode="auto">
            <a:xfrm>
              <a:off x="4477" y="3196"/>
              <a:ext cx="644" cy="331"/>
            </a:xfrm>
            <a:custGeom>
              <a:avLst/>
              <a:gdLst>
                <a:gd name="T0" fmla="*/ 7 w 644"/>
                <a:gd name="T1" fmla="*/ 236 h 331"/>
                <a:gd name="T2" fmla="*/ 0 w 644"/>
                <a:gd name="T3" fmla="*/ 331 h 331"/>
                <a:gd name="T4" fmla="*/ 644 w 644"/>
                <a:gd name="T5" fmla="*/ 331 h 331"/>
                <a:gd name="T6" fmla="*/ 626 w 644"/>
                <a:gd name="T7" fmla="*/ 196 h 331"/>
                <a:gd name="T8" fmla="*/ 124 w 644"/>
                <a:gd name="T9" fmla="*/ 0 h 331"/>
                <a:gd name="T10" fmla="*/ 7 w 644"/>
                <a:gd name="T11" fmla="*/ 236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4" h="331">
                  <a:moveTo>
                    <a:pt x="7" y="236"/>
                  </a:moveTo>
                  <a:lnTo>
                    <a:pt x="0" y="331"/>
                  </a:lnTo>
                  <a:lnTo>
                    <a:pt x="644" y="331"/>
                  </a:lnTo>
                  <a:lnTo>
                    <a:pt x="626" y="196"/>
                  </a:lnTo>
                  <a:lnTo>
                    <a:pt x="124" y="0"/>
                  </a:lnTo>
                  <a:lnTo>
                    <a:pt x="7" y="236"/>
                  </a:lnTo>
                  <a:close/>
                </a:path>
              </a:pathLst>
            </a:custGeom>
            <a:solidFill>
              <a:srgbClr val="BA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5" name="Freeform 171"/>
            <p:cNvSpPr>
              <a:spLocks/>
            </p:cNvSpPr>
            <p:nvPr/>
          </p:nvSpPr>
          <p:spPr bwMode="auto">
            <a:xfrm>
              <a:off x="3947" y="1803"/>
              <a:ext cx="908" cy="1432"/>
            </a:xfrm>
            <a:custGeom>
              <a:avLst/>
              <a:gdLst>
                <a:gd name="T0" fmla="*/ 369 w 908"/>
                <a:gd name="T1" fmla="*/ 4 h 1432"/>
                <a:gd name="T2" fmla="*/ 328 w 908"/>
                <a:gd name="T3" fmla="*/ 23 h 1432"/>
                <a:gd name="T4" fmla="*/ 297 w 908"/>
                <a:gd name="T5" fmla="*/ 40 h 1432"/>
                <a:gd name="T6" fmla="*/ 279 w 908"/>
                <a:gd name="T7" fmla="*/ 105 h 1432"/>
                <a:gd name="T8" fmla="*/ 217 w 908"/>
                <a:gd name="T9" fmla="*/ 154 h 1432"/>
                <a:gd name="T10" fmla="*/ 193 w 908"/>
                <a:gd name="T11" fmla="*/ 183 h 1432"/>
                <a:gd name="T12" fmla="*/ 150 w 908"/>
                <a:gd name="T13" fmla="*/ 233 h 1432"/>
                <a:gd name="T14" fmla="*/ 99 w 908"/>
                <a:gd name="T15" fmla="*/ 292 h 1432"/>
                <a:gd name="T16" fmla="*/ 56 w 908"/>
                <a:gd name="T17" fmla="*/ 348 h 1432"/>
                <a:gd name="T18" fmla="*/ 31 w 908"/>
                <a:gd name="T19" fmla="*/ 386 h 1432"/>
                <a:gd name="T20" fmla="*/ 9 w 908"/>
                <a:gd name="T21" fmla="*/ 524 h 1432"/>
                <a:gd name="T22" fmla="*/ 0 w 908"/>
                <a:gd name="T23" fmla="*/ 715 h 1432"/>
                <a:gd name="T24" fmla="*/ 8 w 908"/>
                <a:gd name="T25" fmla="*/ 812 h 1432"/>
                <a:gd name="T26" fmla="*/ 31 w 908"/>
                <a:gd name="T27" fmla="*/ 929 h 1432"/>
                <a:gd name="T28" fmla="*/ 50 w 908"/>
                <a:gd name="T29" fmla="*/ 1026 h 1432"/>
                <a:gd name="T30" fmla="*/ 105 w 908"/>
                <a:gd name="T31" fmla="*/ 996 h 1432"/>
                <a:gd name="T32" fmla="*/ 129 w 908"/>
                <a:gd name="T33" fmla="*/ 1138 h 1432"/>
                <a:gd name="T34" fmla="*/ 151 w 908"/>
                <a:gd name="T35" fmla="*/ 1224 h 1432"/>
                <a:gd name="T36" fmla="*/ 178 w 908"/>
                <a:gd name="T37" fmla="*/ 1354 h 1432"/>
                <a:gd name="T38" fmla="*/ 202 w 908"/>
                <a:gd name="T39" fmla="*/ 1410 h 1432"/>
                <a:gd name="T40" fmla="*/ 224 w 908"/>
                <a:gd name="T41" fmla="*/ 1426 h 1432"/>
                <a:gd name="T42" fmla="*/ 247 w 908"/>
                <a:gd name="T43" fmla="*/ 1432 h 1432"/>
                <a:gd name="T44" fmla="*/ 279 w 908"/>
                <a:gd name="T45" fmla="*/ 1421 h 1432"/>
                <a:gd name="T46" fmla="*/ 319 w 908"/>
                <a:gd name="T47" fmla="*/ 1398 h 1432"/>
                <a:gd name="T48" fmla="*/ 345 w 908"/>
                <a:gd name="T49" fmla="*/ 1387 h 1432"/>
                <a:gd name="T50" fmla="*/ 379 w 908"/>
                <a:gd name="T51" fmla="*/ 1380 h 1432"/>
                <a:gd name="T52" fmla="*/ 433 w 908"/>
                <a:gd name="T53" fmla="*/ 1371 h 1432"/>
                <a:gd name="T54" fmla="*/ 471 w 908"/>
                <a:gd name="T55" fmla="*/ 1373 h 1432"/>
                <a:gd name="T56" fmla="*/ 532 w 908"/>
                <a:gd name="T57" fmla="*/ 1370 h 1432"/>
                <a:gd name="T58" fmla="*/ 585 w 908"/>
                <a:gd name="T59" fmla="*/ 1363 h 1432"/>
                <a:gd name="T60" fmla="*/ 610 w 908"/>
                <a:gd name="T61" fmla="*/ 1332 h 1432"/>
                <a:gd name="T62" fmla="*/ 670 w 908"/>
                <a:gd name="T63" fmla="*/ 1206 h 1432"/>
                <a:gd name="T64" fmla="*/ 754 w 908"/>
                <a:gd name="T65" fmla="*/ 1029 h 1432"/>
                <a:gd name="T66" fmla="*/ 836 w 908"/>
                <a:gd name="T67" fmla="*/ 852 h 1432"/>
                <a:gd name="T68" fmla="*/ 895 w 908"/>
                <a:gd name="T69" fmla="*/ 728 h 1432"/>
                <a:gd name="T70" fmla="*/ 904 w 908"/>
                <a:gd name="T71" fmla="*/ 676 h 1432"/>
                <a:gd name="T72" fmla="*/ 869 w 908"/>
                <a:gd name="T73" fmla="*/ 434 h 1432"/>
                <a:gd name="T74" fmla="*/ 835 w 908"/>
                <a:gd name="T75" fmla="*/ 185 h 1432"/>
                <a:gd name="T76" fmla="*/ 822 w 908"/>
                <a:gd name="T77" fmla="*/ 135 h 1432"/>
                <a:gd name="T78" fmla="*/ 780 w 908"/>
                <a:gd name="T79" fmla="*/ 74 h 1432"/>
                <a:gd name="T80" fmla="*/ 746 w 908"/>
                <a:gd name="T81" fmla="*/ 38 h 1432"/>
                <a:gd name="T82" fmla="*/ 708 w 908"/>
                <a:gd name="T83" fmla="*/ 33 h 1432"/>
                <a:gd name="T84" fmla="*/ 625 w 908"/>
                <a:gd name="T85" fmla="*/ 24 h 1432"/>
                <a:gd name="T86" fmla="*/ 525 w 908"/>
                <a:gd name="T87" fmla="*/ 14 h 1432"/>
                <a:gd name="T88" fmla="*/ 436 w 908"/>
                <a:gd name="T89" fmla="*/ 6 h 1432"/>
                <a:gd name="T90" fmla="*/ 385 w 908"/>
                <a:gd name="T91" fmla="*/ 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8" h="1432">
                  <a:moveTo>
                    <a:pt x="381" y="0"/>
                  </a:moveTo>
                  <a:lnTo>
                    <a:pt x="378" y="1"/>
                  </a:lnTo>
                  <a:lnTo>
                    <a:pt x="369" y="4"/>
                  </a:lnTo>
                  <a:lnTo>
                    <a:pt x="357" y="9"/>
                  </a:lnTo>
                  <a:lnTo>
                    <a:pt x="342" y="16"/>
                  </a:lnTo>
                  <a:lnTo>
                    <a:pt x="328" y="23"/>
                  </a:lnTo>
                  <a:lnTo>
                    <a:pt x="314" y="28"/>
                  </a:lnTo>
                  <a:lnTo>
                    <a:pt x="304" y="35"/>
                  </a:lnTo>
                  <a:lnTo>
                    <a:pt x="297" y="40"/>
                  </a:lnTo>
                  <a:lnTo>
                    <a:pt x="291" y="57"/>
                  </a:lnTo>
                  <a:lnTo>
                    <a:pt x="284" y="82"/>
                  </a:lnTo>
                  <a:lnTo>
                    <a:pt x="279" y="105"/>
                  </a:lnTo>
                  <a:lnTo>
                    <a:pt x="276" y="115"/>
                  </a:lnTo>
                  <a:lnTo>
                    <a:pt x="219" y="152"/>
                  </a:lnTo>
                  <a:lnTo>
                    <a:pt x="217" y="154"/>
                  </a:lnTo>
                  <a:lnTo>
                    <a:pt x="211" y="160"/>
                  </a:lnTo>
                  <a:lnTo>
                    <a:pt x="204" y="170"/>
                  </a:lnTo>
                  <a:lnTo>
                    <a:pt x="193" y="183"/>
                  </a:lnTo>
                  <a:lnTo>
                    <a:pt x="180" y="198"/>
                  </a:lnTo>
                  <a:lnTo>
                    <a:pt x="165" y="215"/>
                  </a:lnTo>
                  <a:lnTo>
                    <a:pt x="150" y="233"/>
                  </a:lnTo>
                  <a:lnTo>
                    <a:pt x="133" y="252"/>
                  </a:lnTo>
                  <a:lnTo>
                    <a:pt x="116" y="272"/>
                  </a:lnTo>
                  <a:lnTo>
                    <a:pt x="99" y="292"/>
                  </a:lnTo>
                  <a:lnTo>
                    <a:pt x="84" y="312"/>
                  </a:lnTo>
                  <a:lnTo>
                    <a:pt x="70" y="331"/>
                  </a:lnTo>
                  <a:lnTo>
                    <a:pt x="56" y="348"/>
                  </a:lnTo>
                  <a:lnTo>
                    <a:pt x="45" y="363"/>
                  </a:lnTo>
                  <a:lnTo>
                    <a:pt x="37" y="376"/>
                  </a:lnTo>
                  <a:lnTo>
                    <a:pt x="31" y="386"/>
                  </a:lnTo>
                  <a:lnTo>
                    <a:pt x="22" y="416"/>
                  </a:lnTo>
                  <a:lnTo>
                    <a:pt x="15" y="464"/>
                  </a:lnTo>
                  <a:lnTo>
                    <a:pt x="9" y="524"/>
                  </a:lnTo>
                  <a:lnTo>
                    <a:pt x="5" y="591"/>
                  </a:lnTo>
                  <a:lnTo>
                    <a:pt x="1" y="656"/>
                  </a:lnTo>
                  <a:lnTo>
                    <a:pt x="0" y="715"/>
                  </a:lnTo>
                  <a:lnTo>
                    <a:pt x="1" y="762"/>
                  </a:lnTo>
                  <a:lnTo>
                    <a:pt x="4" y="789"/>
                  </a:lnTo>
                  <a:lnTo>
                    <a:pt x="8" y="812"/>
                  </a:lnTo>
                  <a:lnTo>
                    <a:pt x="15" y="847"/>
                  </a:lnTo>
                  <a:lnTo>
                    <a:pt x="22" y="886"/>
                  </a:lnTo>
                  <a:lnTo>
                    <a:pt x="31" y="929"/>
                  </a:lnTo>
                  <a:lnTo>
                    <a:pt x="39" y="969"/>
                  </a:lnTo>
                  <a:lnTo>
                    <a:pt x="45" y="1003"/>
                  </a:lnTo>
                  <a:lnTo>
                    <a:pt x="50" y="1026"/>
                  </a:lnTo>
                  <a:lnTo>
                    <a:pt x="52" y="1035"/>
                  </a:lnTo>
                  <a:lnTo>
                    <a:pt x="103" y="973"/>
                  </a:lnTo>
                  <a:lnTo>
                    <a:pt x="105" y="996"/>
                  </a:lnTo>
                  <a:lnTo>
                    <a:pt x="111" y="1049"/>
                  </a:lnTo>
                  <a:lnTo>
                    <a:pt x="120" y="1105"/>
                  </a:lnTo>
                  <a:lnTo>
                    <a:pt x="129" y="1138"/>
                  </a:lnTo>
                  <a:lnTo>
                    <a:pt x="134" y="1154"/>
                  </a:lnTo>
                  <a:lnTo>
                    <a:pt x="142" y="1184"/>
                  </a:lnTo>
                  <a:lnTo>
                    <a:pt x="151" y="1224"/>
                  </a:lnTo>
                  <a:lnTo>
                    <a:pt x="160" y="1268"/>
                  </a:lnTo>
                  <a:lnTo>
                    <a:pt x="170" y="1314"/>
                  </a:lnTo>
                  <a:lnTo>
                    <a:pt x="178" y="1354"/>
                  </a:lnTo>
                  <a:lnTo>
                    <a:pt x="187" y="1385"/>
                  </a:lnTo>
                  <a:lnTo>
                    <a:pt x="195" y="1402"/>
                  </a:lnTo>
                  <a:lnTo>
                    <a:pt x="202" y="1410"/>
                  </a:lnTo>
                  <a:lnTo>
                    <a:pt x="209" y="1417"/>
                  </a:lnTo>
                  <a:lnTo>
                    <a:pt x="216" y="1422"/>
                  </a:lnTo>
                  <a:lnTo>
                    <a:pt x="224" y="1426"/>
                  </a:lnTo>
                  <a:lnTo>
                    <a:pt x="230" y="1429"/>
                  </a:lnTo>
                  <a:lnTo>
                    <a:pt x="239" y="1432"/>
                  </a:lnTo>
                  <a:lnTo>
                    <a:pt x="247" y="1432"/>
                  </a:lnTo>
                  <a:lnTo>
                    <a:pt x="255" y="1430"/>
                  </a:lnTo>
                  <a:lnTo>
                    <a:pt x="265" y="1427"/>
                  </a:lnTo>
                  <a:lnTo>
                    <a:pt x="279" y="1421"/>
                  </a:lnTo>
                  <a:lnTo>
                    <a:pt x="292" y="1413"/>
                  </a:lnTo>
                  <a:lnTo>
                    <a:pt x="306" y="1406"/>
                  </a:lnTo>
                  <a:lnTo>
                    <a:pt x="319" y="1398"/>
                  </a:lnTo>
                  <a:lnTo>
                    <a:pt x="330" y="1393"/>
                  </a:lnTo>
                  <a:lnTo>
                    <a:pt x="339" y="1388"/>
                  </a:lnTo>
                  <a:lnTo>
                    <a:pt x="345" y="1387"/>
                  </a:lnTo>
                  <a:lnTo>
                    <a:pt x="351" y="1386"/>
                  </a:lnTo>
                  <a:lnTo>
                    <a:pt x="363" y="1384"/>
                  </a:lnTo>
                  <a:lnTo>
                    <a:pt x="379" y="1380"/>
                  </a:lnTo>
                  <a:lnTo>
                    <a:pt x="396" y="1377"/>
                  </a:lnTo>
                  <a:lnTo>
                    <a:pt x="415" y="1373"/>
                  </a:lnTo>
                  <a:lnTo>
                    <a:pt x="433" y="1371"/>
                  </a:lnTo>
                  <a:lnTo>
                    <a:pt x="448" y="1370"/>
                  </a:lnTo>
                  <a:lnTo>
                    <a:pt x="459" y="1371"/>
                  </a:lnTo>
                  <a:lnTo>
                    <a:pt x="471" y="1373"/>
                  </a:lnTo>
                  <a:lnTo>
                    <a:pt x="489" y="1373"/>
                  </a:lnTo>
                  <a:lnTo>
                    <a:pt x="510" y="1372"/>
                  </a:lnTo>
                  <a:lnTo>
                    <a:pt x="532" y="1370"/>
                  </a:lnTo>
                  <a:lnTo>
                    <a:pt x="554" y="1368"/>
                  </a:lnTo>
                  <a:lnTo>
                    <a:pt x="572" y="1365"/>
                  </a:lnTo>
                  <a:lnTo>
                    <a:pt x="585" y="1363"/>
                  </a:lnTo>
                  <a:lnTo>
                    <a:pt x="593" y="1362"/>
                  </a:lnTo>
                  <a:lnTo>
                    <a:pt x="599" y="1354"/>
                  </a:lnTo>
                  <a:lnTo>
                    <a:pt x="610" y="1332"/>
                  </a:lnTo>
                  <a:lnTo>
                    <a:pt x="625" y="1299"/>
                  </a:lnTo>
                  <a:lnTo>
                    <a:pt x="646" y="1257"/>
                  </a:lnTo>
                  <a:lnTo>
                    <a:pt x="670" y="1206"/>
                  </a:lnTo>
                  <a:lnTo>
                    <a:pt x="697" y="1150"/>
                  </a:lnTo>
                  <a:lnTo>
                    <a:pt x="725" y="1091"/>
                  </a:lnTo>
                  <a:lnTo>
                    <a:pt x="754" y="1029"/>
                  </a:lnTo>
                  <a:lnTo>
                    <a:pt x="782" y="968"/>
                  </a:lnTo>
                  <a:lnTo>
                    <a:pt x="811" y="908"/>
                  </a:lnTo>
                  <a:lnTo>
                    <a:pt x="836" y="852"/>
                  </a:lnTo>
                  <a:lnTo>
                    <a:pt x="859" y="802"/>
                  </a:lnTo>
                  <a:lnTo>
                    <a:pt x="879" y="760"/>
                  </a:lnTo>
                  <a:lnTo>
                    <a:pt x="895" y="728"/>
                  </a:lnTo>
                  <a:lnTo>
                    <a:pt x="904" y="706"/>
                  </a:lnTo>
                  <a:lnTo>
                    <a:pt x="908" y="699"/>
                  </a:lnTo>
                  <a:lnTo>
                    <a:pt x="904" y="676"/>
                  </a:lnTo>
                  <a:lnTo>
                    <a:pt x="896" y="617"/>
                  </a:lnTo>
                  <a:lnTo>
                    <a:pt x="884" y="531"/>
                  </a:lnTo>
                  <a:lnTo>
                    <a:pt x="869" y="434"/>
                  </a:lnTo>
                  <a:lnTo>
                    <a:pt x="855" y="335"/>
                  </a:lnTo>
                  <a:lnTo>
                    <a:pt x="843" y="249"/>
                  </a:lnTo>
                  <a:lnTo>
                    <a:pt x="835" y="185"/>
                  </a:lnTo>
                  <a:lnTo>
                    <a:pt x="833" y="159"/>
                  </a:lnTo>
                  <a:lnTo>
                    <a:pt x="831" y="150"/>
                  </a:lnTo>
                  <a:lnTo>
                    <a:pt x="822" y="135"/>
                  </a:lnTo>
                  <a:lnTo>
                    <a:pt x="810" y="115"/>
                  </a:lnTo>
                  <a:lnTo>
                    <a:pt x="796" y="95"/>
                  </a:lnTo>
                  <a:lnTo>
                    <a:pt x="780" y="74"/>
                  </a:lnTo>
                  <a:lnTo>
                    <a:pt x="765" y="56"/>
                  </a:lnTo>
                  <a:lnTo>
                    <a:pt x="754" y="43"/>
                  </a:lnTo>
                  <a:lnTo>
                    <a:pt x="746" y="38"/>
                  </a:lnTo>
                  <a:lnTo>
                    <a:pt x="739" y="36"/>
                  </a:lnTo>
                  <a:lnTo>
                    <a:pt x="727" y="35"/>
                  </a:lnTo>
                  <a:lnTo>
                    <a:pt x="708" y="33"/>
                  </a:lnTo>
                  <a:lnTo>
                    <a:pt x="683" y="31"/>
                  </a:lnTo>
                  <a:lnTo>
                    <a:pt x="656" y="27"/>
                  </a:lnTo>
                  <a:lnTo>
                    <a:pt x="625" y="24"/>
                  </a:lnTo>
                  <a:lnTo>
                    <a:pt x="592" y="20"/>
                  </a:lnTo>
                  <a:lnTo>
                    <a:pt x="559" y="17"/>
                  </a:lnTo>
                  <a:lnTo>
                    <a:pt x="525" y="14"/>
                  </a:lnTo>
                  <a:lnTo>
                    <a:pt x="493" y="11"/>
                  </a:lnTo>
                  <a:lnTo>
                    <a:pt x="463" y="8"/>
                  </a:lnTo>
                  <a:lnTo>
                    <a:pt x="436" y="6"/>
                  </a:lnTo>
                  <a:lnTo>
                    <a:pt x="414" y="3"/>
                  </a:lnTo>
                  <a:lnTo>
                    <a:pt x="396" y="1"/>
                  </a:lnTo>
                  <a:lnTo>
                    <a:pt x="385" y="0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FE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6" name="Freeform 172"/>
            <p:cNvSpPr>
              <a:spLocks/>
            </p:cNvSpPr>
            <p:nvPr/>
          </p:nvSpPr>
          <p:spPr bwMode="auto">
            <a:xfrm>
              <a:off x="4292" y="2312"/>
              <a:ext cx="898" cy="1127"/>
            </a:xfrm>
            <a:custGeom>
              <a:avLst/>
              <a:gdLst>
                <a:gd name="T0" fmla="*/ 243 w 898"/>
                <a:gd name="T1" fmla="*/ 190 h 1127"/>
                <a:gd name="T2" fmla="*/ 0 w 898"/>
                <a:gd name="T3" fmla="*/ 343 h 1127"/>
                <a:gd name="T4" fmla="*/ 23 w 898"/>
                <a:gd name="T5" fmla="*/ 389 h 1127"/>
                <a:gd name="T6" fmla="*/ 74 w 898"/>
                <a:gd name="T7" fmla="*/ 488 h 1127"/>
                <a:gd name="T8" fmla="*/ 127 w 898"/>
                <a:gd name="T9" fmla="*/ 590 h 1127"/>
                <a:gd name="T10" fmla="*/ 156 w 898"/>
                <a:gd name="T11" fmla="*/ 638 h 1127"/>
                <a:gd name="T12" fmla="*/ 166 w 898"/>
                <a:gd name="T13" fmla="*/ 643 h 1127"/>
                <a:gd name="T14" fmla="*/ 180 w 898"/>
                <a:gd name="T15" fmla="*/ 645 h 1127"/>
                <a:gd name="T16" fmla="*/ 192 w 898"/>
                <a:gd name="T17" fmla="*/ 647 h 1127"/>
                <a:gd name="T18" fmla="*/ 198 w 898"/>
                <a:gd name="T19" fmla="*/ 647 h 1127"/>
                <a:gd name="T20" fmla="*/ 188 w 898"/>
                <a:gd name="T21" fmla="*/ 697 h 1127"/>
                <a:gd name="T22" fmla="*/ 165 w 898"/>
                <a:gd name="T23" fmla="*/ 808 h 1127"/>
                <a:gd name="T24" fmla="*/ 141 w 898"/>
                <a:gd name="T25" fmla="*/ 921 h 1127"/>
                <a:gd name="T26" fmla="*/ 132 w 898"/>
                <a:gd name="T27" fmla="*/ 977 h 1127"/>
                <a:gd name="T28" fmla="*/ 129 w 898"/>
                <a:gd name="T29" fmla="*/ 1039 h 1127"/>
                <a:gd name="T30" fmla="*/ 126 w 898"/>
                <a:gd name="T31" fmla="*/ 1095 h 1127"/>
                <a:gd name="T32" fmla="*/ 281 w 898"/>
                <a:gd name="T33" fmla="*/ 1015 h 1127"/>
                <a:gd name="T34" fmla="*/ 327 w 898"/>
                <a:gd name="T35" fmla="*/ 1125 h 1127"/>
                <a:gd name="T36" fmla="*/ 368 w 898"/>
                <a:gd name="T37" fmla="*/ 1113 h 1127"/>
                <a:gd name="T38" fmla="*/ 424 w 898"/>
                <a:gd name="T39" fmla="*/ 1097 h 1127"/>
                <a:gd name="T40" fmla="*/ 469 w 898"/>
                <a:gd name="T41" fmla="*/ 1084 h 1127"/>
                <a:gd name="T42" fmla="*/ 484 w 898"/>
                <a:gd name="T43" fmla="*/ 1079 h 1127"/>
                <a:gd name="T44" fmla="*/ 500 w 898"/>
                <a:gd name="T45" fmla="*/ 1077 h 1127"/>
                <a:gd name="T46" fmla="*/ 525 w 898"/>
                <a:gd name="T47" fmla="*/ 1074 h 1127"/>
                <a:gd name="T48" fmla="*/ 556 w 898"/>
                <a:gd name="T49" fmla="*/ 1072 h 1127"/>
                <a:gd name="T50" fmla="*/ 589 w 898"/>
                <a:gd name="T51" fmla="*/ 1071 h 1127"/>
                <a:gd name="T52" fmla="*/ 621 w 898"/>
                <a:gd name="T53" fmla="*/ 1071 h 1127"/>
                <a:gd name="T54" fmla="*/ 650 w 898"/>
                <a:gd name="T55" fmla="*/ 1071 h 1127"/>
                <a:gd name="T56" fmla="*/ 669 w 898"/>
                <a:gd name="T57" fmla="*/ 1072 h 1127"/>
                <a:gd name="T58" fmla="*/ 690 w 898"/>
                <a:gd name="T59" fmla="*/ 1076 h 1127"/>
                <a:gd name="T60" fmla="*/ 734 w 898"/>
                <a:gd name="T61" fmla="*/ 1080 h 1127"/>
                <a:gd name="T62" fmla="*/ 787 w 898"/>
                <a:gd name="T63" fmla="*/ 1082 h 1127"/>
                <a:gd name="T64" fmla="*/ 834 w 898"/>
                <a:gd name="T65" fmla="*/ 1078 h 1127"/>
                <a:gd name="T66" fmla="*/ 862 w 898"/>
                <a:gd name="T67" fmla="*/ 1066 h 1127"/>
                <a:gd name="T68" fmla="*/ 880 w 898"/>
                <a:gd name="T69" fmla="*/ 1046 h 1127"/>
                <a:gd name="T70" fmla="*/ 892 w 898"/>
                <a:gd name="T71" fmla="*/ 1025 h 1127"/>
                <a:gd name="T72" fmla="*/ 897 w 898"/>
                <a:gd name="T73" fmla="*/ 1010 h 1127"/>
                <a:gd name="T74" fmla="*/ 790 w 898"/>
                <a:gd name="T75" fmla="*/ 697 h 1127"/>
                <a:gd name="T76" fmla="*/ 834 w 898"/>
                <a:gd name="T77" fmla="*/ 444 h 1127"/>
                <a:gd name="T78" fmla="*/ 827 w 898"/>
                <a:gd name="T79" fmla="*/ 336 h 1127"/>
                <a:gd name="T80" fmla="*/ 822 w 898"/>
                <a:gd name="T81" fmla="*/ 293 h 1127"/>
                <a:gd name="T82" fmla="*/ 799 w 898"/>
                <a:gd name="T83" fmla="*/ 232 h 1127"/>
                <a:gd name="T84" fmla="*/ 765 w 898"/>
                <a:gd name="T85" fmla="*/ 154 h 1127"/>
                <a:gd name="T86" fmla="*/ 732 w 898"/>
                <a:gd name="T87" fmla="*/ 91 h 1127"/>
                <a:gd name="T88" fmla="*/ 708 w 898"/>
                <a:gd name="T89" fmla="*/ 67 h 1127"/>
                <a:gd name="T90" fmla="*/ 665 w 898"/>
                <a:gd name="T91" fmla="*/ 44 h 1127"/>
                <a:gd name="T92" fmla="*/ 613 w 898"/>
                <a:gd name="T93" fmla="*/ 19 h 1127"/>
                <a:gd name="T94" fmla="*/ 568 w 898"/>
                <a:gd name="T95" fmla="*/ 3 h 1127"/>
                <a:gd name="T96" fmla="*/ 546 w 898"/>
                <a:gd name="T97" fmla="*/ 2 h 1127"/>
                <a:gd name="T98" fmla="*/ 521 w 898"/>
                <a:gd name="T99" fmla="*/ 10 h 1127"/>
                <a:gd name="T100" fmla="*/ 485 w 898"/>
                <a:gd name="T101" fmla="*/ 22 h 1127"/>
                <a:gd name="T102" fmla="*/ 444 w 898"/>
                <a:gd name="T103" fmla="*/ 38 h 1127"/>
                <a:gd name="T104" fmla="*/ 402 w 898"/>
                <a:gd name="T105" fmla="*/ 56 h 1127"/>
                <a:gd name="T106" fmla="*/ 364 w 898"/>
                <a:gd name="T107" fmla="*/ 72 h 1127"/>
                <a:gd name="T108" fmla="*/ 334 w 898"/>
                <a:gd name="T109" fmla="*/ 85 h 1127"/>
                <a:gd name="T110" fmla="*/ 316 w 898"/>
                <a:gd name="T111" fmla="*/ 93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8" h="1127">
                  <a:moveTo>
                    <a:pt x="314" y="94"/>
                  </a:moveTo>
                  <a:lnTo>
                    <a:pt x="243" y="190"/>
                  </a:lnTo>
                  <a:lnTo>
                    <a:pt x="213" y="266"/>
                  </a:lnTo>
                  <a:lnTo>
                    <a:pt x="0" y="343"/>
                  </a:lnTo>
                  <a:lnTo>
                    <a:pt x="6" y="356"/>
                  </a:lnTo>
                  <a:lnTo>
                    <a:pt x="23" y="389"/>
                  </a:lnTo>
                  <a:lnTo>
                    <a:pt x="47" y="435"/>
                  </a:lnTo>
                  <a:lnTo>
                    <a:pt x="74" y="488"/>
                  </a:lnTo>
                  <a:lnTo>
                    <a:pt x="103" y="542"/>
                  </a:lnTo>
                  <a:lnTo>
                    <a:pt x="127" y="590"/>
                  </a:lnTo>
                  <a:lnTo>
                    <a:pt x="147" y="623"/>
                  </a:lnTo>
                  <a:lnTo>
                    <a:pt x="156" y="638"/>
                  </a:lnTo>
                  <a:lnTo>
                    <a:pt x="160" y="640"/>
                  </a:lnTo>
                  <a:lnTo>
                    <a:pt x="166" y="643"/>
                  </a:lnTo>
                  <a:lnTo>
                    <a:pt x="173" y="644"/>
                  </a:lnTo>
                  <a:lnTo>
                    <a:pt x="180" y="645"/>
                  </a:lnTo>
                  <a:lnTo>
                    <a:pt x="187" y="646"/>
                  </a:lnTo>
                  <a:lnTo>
                    <a:pt x="192" y="647"/>
                  </a:lnTo>
                  <a:lnTo>
                    <a:pt x="196" y="647"/>
                  </a:lnTo>
                  <a:lnTo>
                    <a:pt x="198" y="647"/>
                  </a:lnTo>
                  <a:lnTo>
                    <a:pt x="194" y="661"/>
                  </a:lnTo>
                  <a:lnTo>
                    <a:pt x="188" y="697"/>
                  </a:lnTo>
                  <a:lnTo>
                    <a:pt x="177" y="749"/>
                  </a:lnTo>
                  <a:lnTo>
                    <a:pt x="165" y="808"/>
                  </a:lnTo>
                  <a:lnTo>
                    <a:pt x="152" y="869"/>
                  </a:lnTo>
                  <a:lnTo>
                    <a:pt x="141" y="921"/>
                  </a:lnTo>
                  <a:lnTo>
                    <a:pt x="135" y="960"/>
                  </a:lnTo>
                  <a:lnTo>
                    <a:pt x="132" y="977"/>
                  </a:lnTo>
                  <a:lnTo>
                    <a:pt x="130" y="999"/>
                  </a:lnTo>
                  <a:lnTo>
                    <a:pt x="129" y="1039"/>
                  </a:lnTo>
                  <a:lnTo>
                    <a:pt x="127" y="1078"/>
                  </a:lnTo>
                  <a:lnTo>
                    <a:pt x="126" y="1095"/>
                  </a:lnTo>
                  <a:lnTo>
                    <a:pt x="243" y="1117"/>
                  </a:lnTo>
                  <a:lnTo>
                    <a:pt x="281" y="1015"/>
                  </a:lnTo>
                  <a:lnTo>
                    <a:pt x="321" y="1127"/>
                  </a:lnTo>
                  <a:lnTo>
                    <a:pt x="327" y="1125"/>
                  </a:lnTo>
                  <a:lnTo>
                    <a:pt x="344" y="1120"/>
                  </a:lnTo>
                  <a:lnTo>
                    <a:pt x="368" y="1113"/>
                  </a:lnTo>
                  <a:lnTo>
                    <a:pt x="396" y="1105"/>
                  </a:lnTo>
                  <a:lnTo>
                    <a:pt x="424" y="1097"/>
                  </a:lnTo>
                  <a:lnTo>
                    <a:pt x="449" y="1090"/>
                  </a:lnTo>
                  <a:lnTo>
                    <a:pt x="469" y="1084"/>
                  </a:lnTo>
                  <a:lnTo>
                    <a:pt x="479" y="1080"/>
                  </a:lnTo>
                  <a:lnTo>
                    <a:pt x="484" y="1079"/>
                  </a:lnTo>
                  <a:lnTo>
                    <a:pt x="490" y="1078"/>
                  </a:lnTo>
                  <a:lnTo>
                    <a:pt x="500" y="1077"/>
                  </a:lnTo>
                  <a:lnTo>
                    <a:pt x="511" y="1076"/>
                  </a:lnTo>
                  <a:lnTo>
                    <a:pt x="525" y="1074"/>
                  </a:lnTo>
                  <a:lnTo>
                    <a:pt x="540" y="1073"/>
                  </a:lnTo>
                  <a:lnTo>
                    <a:pt x="556" y="1072"/>
                  </a:lnTo>
                  <a:lnTo>
                    <a:pt x="573" y="1072"/>
                  </a:lnTo>
                  <a:lnTo>
                    <a:pt x="589" y="1071"/>
                  </a:lnTo>
                  <a:lnTo>
                    <a:pt x="606" y="1071"/>
                  </a:lnTo>
                  <a:lnTo>
                    <a:pt x="621" y="1071"/>
                  </a:lnTo>
                  <a:lnTo>
                    <a:pt x="635" y="1071"/>
                  </a:lnTo>
                  <a:lnTo>
                    <a:pt x="650" y="1071"/>
                  </a:lnTo>
                  <a:lnTo>
                    <a:pt x="661" y="1072"/>
                  </a:lnTo>
                  <a:lnTo>
                    <a:pt x="669" y="1072"/>
                  </a:lnTo>
                  <a:lnTo>
                    <a:pt x="676" y="1073"/>
                  </a:lnTo>
                  <a:lnTo>
                    <a:pt x="690" y="1076"/>
                  </a:lnTo>
                  <a:lnTo>
                    <a:pt x="710" y="1078"/>
                  </a:lnTo>
                  <a:lnTo>
                    <a:pt x="734" y="1080"/>
                  </a:lnTo>
                  <a:lnTo>
                    <a:pt x="761" y="1081"/>
                  </a:lnTo>
                  <a:lnTo>
                    <a:pt x="787" y="1082"/>
                  </a:lnTo>
                  <a:lnTo>
                    <a:pt x="812" y="1081"/>
                  </a:lnTo>
                  <a:lnTo>
                    <a:pt x="834" y="1078"/>
                  </a:lnTo>
                  <a:lnTo>
                    <a:pt x="850" y="1073"/>
                  </a:lnTo>
                  <a:lnTo>
                    <a:pt x="862" y="1066"/>
                  </a:lnTo>
                  <a:lnTo>
                    <a:pt x="872" y="1057"/>
                  </a:lnTo>
                  <a:lnTo>
                    <a:pt x="880" y="1046"/>
                  </a:lnTo>
                  <a:lnTo>
                    <a:pt x="886" y="1036"/>
                  </a:lnTo>
                  <a:lnTo>
                    <a:pt x="892" y="1025"/>
                  </a:lnTo>
                  <a:lnTo>
                    <a:pt x="895" y="1016"/>
                  </a:lnTo>
                  <a:lnTo>
                    <a:pt x="897" y="1010"/>
                  </a:lnTo>
                  <a:lnTo>
                    <a:pt x="898" y="1008"/>
                  </a:lnTo>
                  <a:lnTo>
                    <a:pt x="790" y="697"/>
                  </a:lnTo>
                  <a:lnTo>
                    <a:pt x="836" y="468"/>
                  </a:lnTo>
                  <a:lnTo>
                    <a:pt x="834" y="444"/>
                  </a:lnTo>
                  <a:lnTo>
                    <a:pt x="831" y="391"/>
                  </a:lnTo>
                  <a:lnTo>
                    <a:pt x="827" y="336"/>
                  </a:lnTo>
                  <a:lnTo>
                    <a:pt x="826" y="306"/>
                  </a:lnTo>
                  <a:lnTo>
                    <a:pt x="822" y="293"/>
                  </a:lnTo>
                  <a:lnTo>
                    <a:pt x="812" y="267"/>
                  </a:lnTo>
                  <a:lnTo>
                    <a:pt x="799" y="232"/>
                  </a:lnTo>
                  <a:lnTo>
                    <a:pt x="783" y="192"/>
                  </a:lnTo>
                  <a:lnTo>
                    <a:pt x="765" y="154"/>
                  </a:lnTo>
                  <a:lnTo>
                    <a:pt x="748" y="118"/>
                  </a:lnTo>
                  <a:lnTo>
                    <a:pt x="732" y="91"/>
                  </a:lnTo>
                  <a:lnTo>
                    <a:pt x="721" y="76"/>
                  </a:lnTo>
                  <a:lnTo>
                    <a:pt x="708" y="67"/>
                  </a:lnTo>
                  <a:lnTo>
                    <a:pt x="689" y="56"/>
                  </a:lnTo>
                  <a:lnTo>
                    <a:pt x="665" y="44"/>
                  </a:lnTo>
                  <a:lnTo>
                    <a:pt x="640" y="31"/>
                  </a:lnTo>
                  <a:lnTo>
                    <a:pt x="613" y="19"/>
                  </a:lnTo>
                  <a:lnTo>
                    <a:pt x="589" y="10"/>
                  </a:lnTo>
                  <a:lnTo>
                    <a:pt x="568" y="3"/>
                  </a:lnTo>
                  <a:lnTo>
                    <a:pt x="554" y="0"/>
                  </a:lnTo>
                  <a:lnTo>
                    <a:pt x="546" y="2"/>
                  </a:lnTo>
                  <a:lnTo>
                    <a:pt x="535" y="5"/>
                  </a:lnTo>
                  <a:lnTo>
                    <a:pt x="521" y="10"/>
                  </a:lnTo>
                  <a:lnTo>
                    <a:pt x="504" y="15"/>
                  </a:lnTo>
                  <a:lnTo>
                    <a:pt x="485" y="22"/>
                  </a:lnTo>
                  <a:lnTo>
                    <a:pt x="465" y="30"/>
                  </a:lnTo>
                  <a:lnTo>
                    <a:pt x="444" y="38"/>
                  </a:lnTo>
                  <a:lnTo>
                    <a:pt x="423" y="47"/>
                  </a:lnTo>
                  <a:lnTo>
                    <a:pt x="402" y="56"/>
                  </a:lnTo>
                  <a:lnTo>
                    <a:pt x="382" y="64"/>
                  </a:lnTo>
                  <a:lnTo>
                    <a:pt x="364" y="72"/>
                  </a:lnTo>
                  <a:lnTo>
                    <a:pt x="347" y="79"/>
                  </a:lnTo>
                  <a:lnTo>
                    <a:pt x="334" y="85"/>
                  </a:lnTo>
                  <a:lnTo>
                    <a:pt x="323" y="90"/>
                  </a:lnTo>
                  <a:lnTo>
                    <a:pt x="316" y="93"/>
                  </a:lnTo>
                  <a:lnTo>
                    <a:pt x="314" y="94"/>
                  </a:lnTo>
                  <a:close/>
                </a:path>
              </a:pathLst>
            </a:custGeom>
            <a:solidFill>
              <a:srgbClr val="BFF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7" name="Freeform 173"/>
            <p:cNvSpPr>
              <a:spLocks/>
            </p:cNvSpPr>
            <p:nvPr/>
          </p:nvSpPr>
          <p:spPr bwMode="auto">
            <a:xfrm>
              <a:off x="4199" y="1321"/>
              <a:ext cx="419" cy="429"/>
            </a:xfrm>
            <a:custGeom>
              <a:avLst/>
              <a:gdLst>
                <a:gd name="T0" fmla="*/ 419 w 419"/>
                <a:gd name="T1" fmla="*/ 75 h 429"/>
                <a:gd name="T2" fmla="*/ 415 w 419"/>
                <a:gd name="T3" fmla="*/ 72 h 429"/>
                <a:gd name="T4" fmla="*/ 403 w 419"/>
                <a:gd name="T5" fmla="*/ 64 h 429"/>
                <a:gd name="T6" fmla="*/ 386 w 419"/>
                <a:gd name="T7" fmla="*/ 51 h 429"/>
                <a:gd name="T8" fmla="*/ 365 w 419"/>
                <a:gd name="T9" fmla="*/ 37 h 429"/>
                <a:gd name="T10" fmla="*/ 344 w 419"/>
                <a:gd name="T11" fmla="*/ 24 h 429"/>
                <a:gd name="T12" fmla="*/ 325 w 419"/>
                <a:gd name="T13" fmla="*/ 11 h 429"/>
                <a:gd name="T14" fmla="*/ 307 w 419"/>
                <a:gd name="T15" fmla="*/ 3 h 429"/>
                <a:gd name="T16" fmla="*/ 296 w 419"/>
                <a:gd name="T17" fmla="*/ 0 h 429"/>
                <a:gd name="T18" fmla="*/ 285 w 419"/>
                <a:gd name="T19" fmla="*/ 1 h 429"/>
                <a:gd name="T20" fmla="*/ 267 w 419"/>
                <a:gd name="T21" fmla="*/ 2 h 429"/>
                <a:gd name="T22" fmla="*/ 245 w 419"/>
                <a:gd name="T23" fmla="*/ 5 h 429"/>
                <a:gd name="T24" fmla="*/ 222 w 419"/>
                <a:gd name="T25" fmla="*/ 8 h 429"/>
                <a:gd name="T26" fmla="*/ 200 w 419"/>
                <a:gd name="T27" fmla="*/ 11 h 429"/>
                <a:gd name="T28" fmla="*/ 181 w 419"/>
                <a:gd name="T29" fmla="*/ 15 h 429"/>
                <a:gd name="T30" fmla="*/ 166 w 419"/>
                <a:gd name="T31" fmla="*/ 17 h 429"/>
                <a:gd name="T32" fmla="*/ 159 w 419"/>
                <a:gd name="T33" fmla="*/ 19 h 429"/>
                <a:gd name="T34" fmla="*/ 153 w 419"/>
                <a:gd name="T35" fmla="*/ 21 h 429"/>
                <a:gd name="T36" fmla="*/ 143 w 419"/>
                <a:gd name="T37" fmla="*/ 27 h 429"/>
                <a:gd name="T38" fmla="*/ 131 w 419"/>
                <a:gd name="T39" fmla="*/ 34 h 429"/>
                <a:gd name="T40" fmla="*/ 118 w 419"/>
                <a:gd name="T41" fmla="*/ 42 h 429"/>
                <a:gd name="T42" fmla="*/ 105 w 419"/>
                <a:gd name="T43" fmla="*/ 50 h 429"/>
                <a:gd name="T44" fmla="*/ 95 w 419"/>
                <a:gd name="T45" fmla="*/ 56 h 429"/>
                <a:gd name="T46" fmla="*/ 87 w 419"/>
                <a:gd name="T47" fmla="*/ 60 h 429"/>
                <a:gd name="T48" fmla="*/ 84 w 419"/>
                <a:gd name="T49" fmla="*/ 63 h 429"/>
                <a:gd name="T50" fmla="*/ 60 w 419"/>
                <a:gd name="T51" fmla="*/ 106 h 429"/>
                <a:gd name="T52" fmla="*/ 9 w 419"/>
                <a:gd name="T53" fmla="*/ 164 h 429"/>
                <a:gd name="T54" fmla="*/ 0 w 419"/>
                <a:gd name="T55" fmla="*/ 254 h 429"/>
                <a:gd name="T56" fmla="*/ 2 w 419"/>
                <a:gd name="T57" fmla="*/ 266 h 429"/>
                <a:gd name="T58" fmla="*/ 8 w 419"/>
                <a:gd name="T59" fmla="*/ 292 h 429"/>
                <a:gd name="T60" fmla="*/ 14 w 419"/>
                <a:gd name="T61" fmla="*/ 321 h 429"/>
                <a:gd name="T62" fmla="*/ 18 w 419"/>
                <a:gd name="T63" fmla="*/ 339 h 429"/>
                <a:gd name="T64" fmla="*/ 24 w 419"/>
                <a:gd name="T65" fmla="*/ 352 h 429"/>
                <a:gd name="T66" fmla="*/ 34 w 419"/>
                <a:gd name="T67" fmla="*/ 368 h 429"/>
                <a:gd name="T68" fmla="*/ 44 w 419"/>
                <a:gd name="T69" fmla="*/ 380 h 429"/>
                <a:gd name="T70" fmla="*/ 49 w 419"/>
                <a:gd name="T71" fmla="*/ 386 h 429"/>
                <a:gd name="T72" fmla="*/ 51 w 419"/>
                <a:gd name="T73" fmla="*/ 387 h 429"/>
                <a:gd name="T74" fmla="*/ 56 w 419"/>
                <a:gd name="T75" fmla="*/ 392 h 429"/>
                <a:gd name="T76" fmla="*/ 65 w 419"/>
                <a:gd name="T77" fmla="*/ 397 h 429"/>
                <a:gd name="T78" fmla="*/ 76 w 419"/>
                <a:gd name="T79" fmla="*/ 404 h 429"/>
                <a:gd name="T80" fmla="*/ 88 w 419"/>
                <a:gd name="T81" fmla="*/ 411 h 429"/>
                <a:gd name="T82" fmla="*/ 101 w 419"/>
                <a:gd name="T83" fmla="*/ 419 h 429"/>
                <a:gd name="T84" fmla="*/ 113 w 419"/>
                <a:gd name="T85" fmla="*/ 425 h 429"/>
                <a:gd name="T86" fmla="*/ 126 w 419"/>
                <a:gd name="T87" fmla="*/ 429 h 429"/>
                <a:gd name="T88" fmla="*/ 134 w 419"/>
                <a:gd name="T89" fmla="*/ 427 h 429"/>
                <a:gd name="T90" fmla="*/ 148 w 419"/>
                <a:gd name="T91" fmla="*/ 417 h 429"/>
                <a:gd name="T92" fmla="*/ 164 w 419"/>
                <a:gd name="T93" fmla="*/ 400 h 429"/>
                <a:gd name="T94" fmla="*/ 185 w 419"/>
                <a:gd name="T95" fmla="*/ 378 h 429"/>
                <a:gd name="T96" fmla="*/ 207 w 419"/>
                <a:gd name="T97" fmla="*/ 352 h 429"/>
                <a:gd name="T98" fmla="*/ 232 w 419"/>
                <a:gd name="T99" fmla="*/ 321 h 429"/>
                <a:gd name="T100" fmla="*/ 258 w 419"/>
                <a:gd name="T101" fmla="*/ 289 h 429"/>
                <a:gd name="T102" fmla="*/ 284 w 419"/>
                <a:gd name="T103" fmla="*/ 256 h 429"/>
                <a:gd name="T104" fmla="*/ 309 w 419"/>
                <a:gd name="T105" fmla="*/ 222 h 429"/>
                <a:gd name="T106" fmla="*/ 335 w 419"/>
                <a:gd name="T107" fmla="*/ 189 h 429"/>
                <a:gd name="T108" fmla="*/ 358 w 419"/>
                <a:gd name="T109" fmla="*/ 160 h 429"/>
                <a:gd name="T110" fmla="*/ 377 w 419"/>
                <a:gd name="T111" fmla="*/ 132 h 429"/>
                <a:gd name="T112" fmla="*/ 395 w 419"/>
                <a:gd name="T113" fmla="*/ 108 h 429"/>
                <a:gd name="T114" fmla="*/ 408 w 419"/>
                <a:gd name="T115" fmla="*/ 91 h 429"/>
                <a:gd name="T116" fmla="*/ 416 w 419"/>
                <a:gd name="T117" fmla="*/ 80 h 429"/>
                <a:gd name="T118" fmla="*/ 419 w 419"/>
                <a:gd name="T119" fmla="*/ 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429">
                  <a:moveTo>
                    <a:pt x="419" y="75"/>
                  </a:moveTo>
                  <a:lnTo>
                    <a:pt x="415" y="72"/>
                  </a:lnTo>
                  <a:lnTo>
                    <a:pt x="403" y="64"/>
                  </a:lnTo>
                  <a:lnTo>
                    <a:pt x="386" y="51"/>
                  </a:lnTo>
                  <a:lnTo>
                    <a:pt x="365" y="37"/>
                  </a:lnTo>
                  <a:lnTo>
                    <a:pt x="344" y="24"/>
                  </a:lnTo>
                  <a:lnTo>
                    <a:pt x="325" y="11"/>
                  </a:lnTo>
                  <a:lnTo>
                    <a:pt x="307" y="3"/>
                  </a:lnTo>
                  <a:lnTo>
                    <a:pt x="296" y="0"/>
                  </a:lnTo>
                  <a:lnTo>
                    <a:pt x="285" y="1"/>
                  </a:lnTo>
                  <a:lnTo>
                    <a:pt x="267" y="2"/>
                  </a:lnTo>
                  <a:lnTo>
                    <a:pt x="245" y="5"/>
                  </a:lnTo>
                  <a:lnTo>
                    <a:pt x="222" y="8"/>
                  </a:lnTo>
                  <a:lnTo>
                    <a:pt x="200" y="11"/>
                  </a:lnTo>
                  <a:lnTo>
                    <a:pt x="181" y="15"/>
                  </a:lnTo>
                  <a:lnTo>
                    <a:pt x="166" y="17"/>
                  </a:lnTo>
                  <a:lnTo>
                    <a:pt x="159" y="19"/>
                  </a:lnTo>
                  <a:lnTo>
                    <a:pt x="153" y="21"/>
                  </a:lnTo>
                  <a:lnTo>
                    <a:pt x="143" y="27"/>
                  </a:lnTo>
                  <a:lnTo>
                    <a:pt x="131" y="34"/>
                  </a:lnTo>
                  <a:lnTo>
                    <a:pt x="118" y="42"/>
                  </a:lnTo>
                  <a:lnTo>
                    <a:pt x="105" y="50"/>
                  </a:lnTo>
                  <a:lnTo>
                    <a:pt x="95" y="56"/>
                  </a:lnTo>
                  <a:lnTo>
                    <a:pt x="87" y="60"/>
                  </a:lnTo>
                  <a:lnTo>
                    <a:pt x="84" y="63"/>
                  </a:lnTo>
                  <a:lnTo>
                    <a:pt x="60" y="106"/>
                  </a:lnTo>
                  <a:lnTo>
                    <a:pt x="9" y="164"/>
                  </a:lnTo>
                  <a:lnTo>
                    <a:pt x="0" y="254"/>
                  </a:lnTo>
                  <a:lnTo>
                    <a:pt x="2" y="266"/>
                  </a:lnTo>
                  <a:lnTo>
                    <a:pt x="8" y="292"/>
                  </a:lnTo>
                  <a:lnTo>
                    <a:pt x="14" y="321"/>
                  </a:lnTo>
                  <a:lnTo>
                    <a:pt x="18" y="339"/>
                  </a:lnTo>
                  <a:lnTo>
                    <a:pt x="24" y="352"/>
                  </a:lnTo>
                  <a:lnTo>
                    <a:pt x="34" y="368"/>
                  </a:lnTo>
                  <a:lnTo>
                    <a:pt x="44" y="380"/>
                  </a:lnTo>
                  <a:lnTo>
                    <a:pt x="49" y="386"/>
                  </a:lnTo>
                  <a:lnTo>
                    <a:pt x="51" y="387"/>
                  </a:lnTo>
                  <a:lnTo>
                    <a:pt x="56" y="392"/>
                  </a:lnTo>
                  <a:lnTo>
                    <a:pt x="65" y="397"/>
                  </a:lnTo>
                  <a:lnTo>
                    <a:pt x="76" y="404"/>
                  </a:lnTo>
                  <a:lnTo>
                    <a:pt x="88" y="411"/>
                  </a:lnTo>
                  <a:lnTo>
                    <a:pt x="101" y="419"/>
                  </a:lnTo>
                  <a:lnTo>
                    <a:pt x="113" y="425"/>
                  </a:lnTo>
                  <a:lnTo>
                    <a:pt x="126" y="429"/>
                  </a:lnTo>
                  <a:lnTo>
                    <a:pt x="134" y="427"/>
                  </a:lnTo>
                  <a:lnTo>
                    <a:pt x="148" y="417"/>
                  </a:lnTo>
                  <a:lnTo>
                    <a:pt x="164" y="400"/>
                  </a:lnTo>
                  <a:lnTo>
                    <a:pt x="185" y="378"/>
                  </a:lnTo>
                  <a:lnTo>
                    <a:pt x="207" y="352"/>
                  </a:lnTo>
                  <a:lnTo>
                    <a:pt x="232" y="321"/>
                  </a:lnTo>
                  <a:lnTo>
                    <a:pt x="258" y="289"/>
                  </a:lnTo>
                  <a:lnTo>
                    <a:pt x="284" y="256"/>
                  </a:lnTo>
                  <a:lnTo>
                    <a:pt x="309" y="222"/>
                  </a:lnTo>
                  <a:lnTo>
                    <a:pt x="335" y="189"/>
                  </a:lnTo>
                  <a:lnTo>
                    <a:pt x="358" y="160"/>
                  </a:lnTo>
                  <a:lnTo>
                    <a:pt x="377" y="132"/>
                  </a:lnTo>
                  <a:lnTo>
                    <a:pt x="395" y="108"/>
                  </a:lnTo>
                  <a:lnTo>
                    <a:pt x="408" y="91"/>
                  </a:lnTo>
                  <a:lnTo>
                    <a:pt x="416" y="80"/>
                  </a:lnTo>
                  <a:lnTo>
                    <a:pt x="419" y="75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8" name="Freeform 174"/>
            <p:cNvSpPr>
              <a:spLocks/>
            </p:cNvSpPr>
            <p:nvPr/>
          </p:nvSpPr>
          <p:spPr bwMode="auto">
            <a:xfrm>
              <a:off x="4590" y="1794"/>
              <a:ext cx="385" cy="550"/>
            </a:xfrm>
            <a:custGeom>
              <a:avLst/>
              <a:gdLst>
                <a:gd name="T0" fmla="*/ 124 w 385"/>
                <a:gd name="T1" fmla="*/ 0 h 550"/>
                <a:gd name="T2" fmla="*/ 122 w 385"/>
                <a:gd name="T3" fmla="*/ 5 h 550"/>
                <a:gd name="T4" fmla="*/ 117 w 385"/>
                <a:gd name="T5" fmla="*/ 19 h 550"/>
                <a:gd name="T6" fmla="*/ 110 w 385"/>
                <a:gd name="T7" fmla="*/ 41 h 550"/>
                <a:gd name="T8" fmla="*/ 102 w 385"/>
                <a:gd name="T9" fmla="*/ 65 h 550"/>
                <a:gd name="T10" fmla="*/ 93 w 385"/>
                <a:gd name="T11" fmla="*/ 89 h 550"/>
                <a:gd name="T12" fmla="*/ 85 w 385"/>
                <a:gd name="T13" fmla="*/ 111 h 550"/>
                <a:gd name="T14" fmla="*/ 81 w 385"/>
                <a:gd name="T15" fmla="*/ 128 h 550"/>
                <a:gd name="T16" fmla="*/ 79 w 385"/>
                <a:gd name="T17" fmla="*/ 137 h 550"/>
                <a:gd name="T18" fmla="*/ 76 w 385"/>
                <a:gd name="T19" fmla="*/ 143 h 550"/>
                <a:gd name="T20" fmla="*/ 67 w 385"/>
                <a:gd name="T21" fmla="*/ 154 h 550"/>
                <a:gd name="T22" fmla="*/ 55 w 385"/>
                <a:gd name="T23" fmla="*/ 168 h 550"/>
                <a:gd name="T24" fmla="*/ 41 w 385"/>
                <a:gd name="T25" fmla="*/ 181 h 550"/>
                <a:gd name="T26" fmla="*/ 28 w 385"/>
                <a:gd name="T27" fmla="*/ 196 h 550"/>
                <a:gd name="T28" fmla="*/ 16 w 385"/>
                <a:gd name="T29" fmla="*/ 209 h 550"/>
                <a:gd name="T30" fmla="*/ 7 w 385"/>
                <a:gd name="T31" fmla="*/ 217 h 550"/>
                <a:gd name="T32" fmla="*/ 4 w 385"/>
                <a:gd name="T33" fmla="*/ 220 h 550"/>
                <a:gd name="T34" fmla="*/ 3 w 385"/>
                <a:gd name="T35" fmla="*/ 220 h 550"/>
                <a:gd name="T36" fmla="*/ 0 w 385"/>
                <a:gd name="T37" fmla="*/ 223 h 550"/>
                <a:gd name="T38" fmla="*/ 1 w 385"/>
                <a:gd name="T39" fmla="*/ 227 h 550"/>
                <a:gd name="T40" fmla="*/ 7 w 385"/>
                <a:gd name="T41" fmla="*/ 236 h 550"/>
                <a:gd name="T42" fmla="*/ 17 w 385"/>
                <a:gd name="T43" fmla="*/ 245 h 550"/>
                <a:gd name="T44" fmla="*/ 24 w 385"/>
                <a:gd name="T45" fmla="*/ 252 h 550"/>
                <a:gd name="T46" fmla="*/ 28 w 385"/>
                <a:gd name="T47" fmla="*/ 259 h 550"/>
                <a:gd name="T48" fmla="*/ 32 w 385"/>
                <a:gd name="T49" fmla="*/ 267 h 550"/>
                <a:gd name="T50" fmla="*/ 33 w 385"/>
                <a:gd name="T51" fmla="*/ 289 h 550"/>
                <a:gd name="T52" fmla="*/ 34 w 385"/>
                <a:gd name="T53" fmla="*/ 325 h 550"/>
                <a:gd name="T54" fmla="*/ 35 w 385"/>
                <a:gd name="T55" fmla="*/ 363 h 550"/>
                <a:gd name="T56" fmla="*/ 37 w 385"/>
                <a:gd name="T57" fmla="*/ 388 h 550"/>
                <a:gd name="T58" fmla="*/ 38 w 385"/>
                <a:gd name="T59" fmla="*/ 395 h 550"/>
                <a:gd name="T60" fmla="*/ 40 w 385"/>
                <a:gd name="T61" fmla="*/ 401 h 550"/>
                <a:gd name="T62" fmla="*/ 44 w 385"/>
                <a:gd name="T63" fmla="*/ 405 h 550"/>
                <a:gd name="T64" fmla="*/ 47 w 385"/>
                <a:gd name="T65" fmla="*/ 411 h 550"/>
                <a:gd name="T66" fmla="*/ 52 w 385"/>
                <a:gd name="T67" fmla="*/ 416 h 550"/>
                <a:gd name="T68" fmla="*/ 58 w 385"/>
                <a:gd name="T69" fmla="*/ 420 h 550"/>
                <a:gd name="T70" fmla="*/ 65 w 385"/>
                <a:gd name="T71" fmla="*/ 424 h 550"/>
                <a:gd name="T72" fmla="*/ 73 w 385"/>
                <a:gd name="T73" fmla="*/ 428 h 550"/>
                <a:gd name="T74" fmla="*/ 81 w 385"/>
                <a:gd name="T75" fmla="*/ 432 h 550"/>
                <a:gd name="T76" fmla="*/ 88 w 385"/>
                <a:gd name="T77" fmla="*/ 434 h 550"/>
                <a:gd name="T78" fmla="*/ 92 w 385"/>
                <a:gd name="T79" fmla="*/ 434 h 550"/>
                <a:gd name="T80" fmla="*/ 95 w 385"/>
                <a:gd name="T81" fmla="*/ 435 h 550"/>
                <a:gd name="T82" fmla="*/ 99 w 385"/>
                <a:gd name="T83" fmla="*/ 436 h 550"/>
                <a:gd name="T84" fmla="*/ 101 w 385"/>
                <a:gd name="T85" fmla="*/ 440 h 550"/>
                <a:gd name="T86" fmla="*/ 103 w 385"/>
                <a:gd name="T87" fmla="*/ 445 h 550"/>
                <a:gd name="T88" fmla="*/ 106 w 385"/>
                <a:gd name="T89" fmla="*/ 453 h 550"/>
                <a:gd name="T90" fmla="*/ 113 w 385"/>
                <a:gd name="T91" fmla="*/ 470 h 550"/>
                <a:gd name="T92" fmla="*/ 121 w 385"/>
                <a:gd name="T93" fmla="*/ 481 h 550"/>
                <a:gd name="T94" fmla="*/ 125 w 385"/>
                <a:gd name="T95" fmla="*/ 486 h 550"/>
                <a:gd name="T96" fmla="*/ 127 w 385"/>
                <a:gd name="T97" fmla="*/ 488 h 550"/>
                <a:gd name="T98" fmla="*/ 385 w 385"/>
                <a:gd name="T99" fmla="*/ 550 h 550"/>
                <a:gd name="T100" fmla="*/ 376 w 385"/>
                <a:gd name="T101" fmla="*/ 475 h 550"/>
                <a:gd name="T102" fmla="*/ 385 w 385"/>
                <a:gd name="T103" fmla="*/ 211 h 550"/>
                <a:gd name="T104" fmla="*/ 298 w 385"/>
                <a:gd name="T105" fmla="*/ 49 h 550"/>
                <a:gd name="T106" fmla="*/ 124 w 385"/>
                <a:gd name="T107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5" h="550">
                  <a:moveTo>
                    <a:pt x="124" y="0"/>
                  </a:moveTo>
                  <a:lnTo>
                    <a:pt x="122" y="5"/>
                  </a:lnTo>
                  <a:lnTo>
                    <a:pt x="117" y="19"/>
                  </a:lnTo>
                  <a:lnTo>
                    <a:pt x="110" y="41"/>
                  </a:lnTo>
                  <a:lnTo>
                    <a:pt x="102" y="65"/>
                  </a:lnTo>
                  <a:lnTo>
                    <a:pt x="93" y="89"/>
                  </a:lnTo>
                  <a:lnTo>
                    <a:pt x="85" y="111"/>
                  </a:lnTo>
                  <a:lnTo>
                    <a:pt x="81" y="128"/>
                  </a:lnTo>
                  <a:lnTo>
                    <a:pt x="79" y="137"/>
                  </a:lnTo>
                  <a:lnTo>
                    <a:pt x="76" y="143"/>
                  </a:lnTo>
                  <a:lnTo>
                    <a:pt x="67" y="154"/>
                  </a:lnTo>
                  <a:lnTo>
                    <a:pt x="55" y="168"/>
                  </a:lnTo>
                  <a:lnTo>
                    <a:pt x="41" y="181"/>
                  </a:lnTo>
                  <a:lnTo>
                    <a:pt x="28" y="196"/>
                  </a:lnTo>
                  <a:lnTo>
                    <a:pt x="16" y="209"/>
                  </a:lnTo>
                  <a:lnTo>
                    <a:pt x="7" y="217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0" y="223"/>
                  </a:lnTo>
                  <a:lnTo>
                    <a:pt x="1" y="227"/>
                  </a:lnTo>
                  <a:lnTo>
                    <a:pt x="7" y="236"/>
                  </a:lnTo>
                  <a:lnTo>
                    <a:pt x="17" y="245"/>
                  </a:lnTo>
                  <a:lnTo>
                    <a:pt x="24" y="252"/>
                  </a:lnTo>
                  <a:lnTo>
                    <a:pt x="28" y="259"/>
                  </a:lnTo>
                  <a:lnTo>
                    <a:pt x="32" y="267"/>
                  </a:lnTo>
                  <a:lnTo>
                    <a:pt x="33" y="289"/>
                  </a:lnTo>
                  <a:lnTo>
                    <a:pt x="34" y="325"/>
                  </a:lnTo>
                  <a:lnTo>
                    <a:pt x="35" y="363"/>
                  </a:lnTo>
                  <a:lnTo>
                    <a:pt x="37" y="388"/>
                  </a:lnTo>
                  <a:lnTo>
                    <a:pt x="38" y="395"/>
                  </a:lnTo>
                  <a:lnTo>
                    <a:pt x="40" y="401"/>
                  </a:lnTo>
                  <a:lnTo>
                    <a:pt x="44" y="405"/>
                  </a:lnTo>
                  <a:lnTo>
                    <a:pt x="47" y="411"/>
                  </a:lnTo>
                  <a:lnTo>
                    <a:pt x="52" y="416"/>
                  </a:lnTo>
                  <a:lnTo>
                    <a:pt x="58" y="420"/>
                  </a:lnTo>
                  <a:lnTo>
                    <a:pt x="65" y="424"/>
                  </a:lnTo>
                  <a:lnTo>
                    <a:pt x="73" y="428"/>
                  </a:lnTo>
                  <a:lnTo>
                    <a:pt x="81" y="432"/>
                  </a:lnTo>
                  <a:lnTo>
                    <a:pt x="88" y="434"/>
                  </a:lnTo>
                  <a:lnTo>
                    <a:pt x="92" y="434"/>
                  </a:lnTo>
                  <a:lnTo>
                    <a:pt x="95" y="435"/>
                  </a:lnTo>
                  <a:lnTo>
                    <a:pt x="99" y="436"/>
                  </a:lnTo>
                  <a:lnTo>
                    <a:pt x="101" y="440"/>
                  </a:lnTo>
                  <a:lnTo>
                    <a:pt x="103" y="445"/>
                  </a:lnTo>
                  <a:lnTo>
                    <a:pt x="106" y="453"/>
                  </a:lnTo>
                  <a:lnTo>
                    <a:pt x="113" y="470"/>
                  </a:lnTo>
                  <a:lnTo>
                    <a:pt x="121" y="481"/>
                  </a:lnTo>
                  <a:lnTo>
                    <a:pt x="125" y="486"/>
                  </a:lnTo>
                  <a:lnTo>
                    <a:pt x="127" y="488"/>
                  </a:lnTo>
                  <a:lnTo>
                    <a:pt x="385" y="550"/>
                  </a:lnTo>
                  <a:lnTo>
                    <a:pt x="376" y="475"/>
                  </a:lnTo>
                  <a:lnTo>
                    <a:pt x="385" y="211"/>
                  </a:lnTo>
                  <a:lnTo>
                    <a:pt x="298" y="49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9" name="Freeform 175"/>
            <p:cNvSpPr>
              <a:spLocks/>
            </p:cNvSpPr>
            <p:nvPr/>
          </p:nvSpPr>
          <p:spPr bwMode="auto">
            <a:xfrm>
              <a:off x="4602" y="2246"/>
              <a:ext cx="546" cy="493"/>
            </a:xfrm>
            <a:custGeom>
              <a:avLst/>
              <a:gdLst>
                <a:gd name="T0" fmla="*/ 145 w 546"/>
                <a:gd name="T1" fmla="*/ 17 h 493"/>
                <a:gd name="T2" fmla="*/ 103 w 546"/>
                <a:gd name="T3" fmla="*/ 52 h 493"/>
                <a:gd name="T4" fmla="*/ 70 w 546"/>
                <a:gd name="T5" fmla="*/ 79 h 493"/>
                <a:gd name="T6" fmla="*/ 44 w 546"/>
                <a:gd name="T7" fmla="*/ 106 h 493"/>
                <a:gd name="T8" fmla="*/ 13 w 546"/>
                <a:gd name="T9" fmla="*/ 138 h 493"/>
                <a:gd name="T10" fmla="*/ 2 w 546"/>
                <a:gd name="T11" fmla="*/ 151 h 493"/>
                <a:gd name="T12" fmla="*/ 13 w 546"/>
                <a:gd name="T13" fmla="*/ 169 h 493"/>
                <a:gd name="T14" fmla="*/ 35 w 546"/>
                <a:gd name="T15" fmla="*/ 166 h 493"/>
                <a:gd name="T16" fmla="*/ 48 w 546"/>
                <a:gd name="T17" fmla="*/ 162 h 493"/>
                <a:gd name="T18" fmla="*/ 56 w 546"/>
                <a:gd name="T19" fmla="*/ 174 h 493"/>
                <a:gd name="T20" fmla="*/ 79 w 546"/>
                <a:gd name="T21" fmla="*/ 189 h 493"/>
                <a:gd name="T22" fmla="*/ 97 w 546"/>
                <a:gd name="T23" fmla="*/ 183 h 493"/>
                <a:gd name="T24" fmla="*/ 114 w 546"/>
                <a:gd name="T25" fmla="*/ 173 h 493"/>
                <a:gd name="T26" fmla="*/ 119 w 546"/>
                <a:gd name="T27" fmla="*/ 174 h 493"/>
                <a:gd name="T28" fmla="*/ 128 w 546"/>
                <a:gd name="T29" fmla="*/ 204 h 493"/>
                <a:gd name="T30" fmla="*/ 147 w 546"/>
                <a:gd name="T31" fmla="*/ 199 h 493"/>
                <a:gd name="T32" fmla="*/ 167 w 546"/>
                <a:gd name="T33" fmla="*/ 189 h 493"/>
                <a:gd name="T34" fmla="*/ 172 w 546"/>
                <a:gd name="T35" fmla="*/ 190 h 493"/>
                <a:gd name="T36" fmla="*/ 183 w 546"/>
                <a:gd name="T37" fmla="*/ 216 h 493"/>
                <a:gd name="T38" fmla="*/ 196 w 546"/>
                <a:gd name="T39" fmla="*/ 217 h 493"/>
                <a:gd name="T40" fmla="*/ 208 w 546"/>
                <a:gd name="T41" fmla="*/ 212 h 493"/>
                <a:gd name="T42" fmla="*/ 223 w 546"/>
                <a:gd name="T43" fmla="*/ 204 h 493"/>
                <a:gd name="T44" fmla="*/ 253 w 546"/>
                <a:gd name="T45" fmla="*/ 181 h 493"/>
                <a:gd name="T46" fmla="*/ 278 w 546"/>
                <a:gd name="T47" fmla="*/ 162 h 493"/>
                <a:gd name="T48" fmla="*/ 285 w 546"/>
                <a:gd name="T49" fmla="*/ 160 h 493"/>
                <a:gd name="T50" fmla="*/ 301 w 546"/>
                <a:gd name="T51" fmla="*/ 159 h 493"/>
                <a:gd name="T52" fmla="*/ 322 w 546"/>
                <a:gd name="T53" fmla="*/ 164 h 493"/>
                <a:gd name="T54" fmla="*/ 347 w 546"/>
                <a:gd name="T55" fmla="*/ 167 h 493"/>
                <a:gd name="T56" fmla="*/ 372 w 546"/>
                <a:gd name="T57" fmla="*/ 166 h 493"/>
                <a:gd name="T58" fmla="*/ 380 w 546"/>
                <a:gd name="T59" fmla="*/ 167 h 493"/>
                <a:gd name="T60" fmla="*/ 400 w 546"/>
                <a:gd name="T61" fmla="*/ 186 h 493"/>
                <a:gd name="T62" fmla="*/ 428 w 546"/>
                <a:gd name="T63" fmla="*/ 220 h 493"/>
                <a:gd name="T64" fmla="*/ 451 w 546"/>
                <a:gd name="T65" fmla="*/ 261 h 493"/>
                <a:gd name="T66" fmla="*/ 475 w 546"/>
                <a:gd name="T67" fmla="*/ 306 h 493"/>
                <a:gd name="T68" fmla="*/ 489 w 546"/>
                <a:gd name="T69" fmla="*/ 344 h 493"/>
                <a:gd name="T70" fmla="*/ 501 w 546"/>
                <a:gd name="T71" fmla="*/ 401 h 493"/>
                <a:gd name="T72" fmla="*/ 518 w 546"/>
                <a:gd name="T73" fmla="*/ 473 h 493"/>
                <a:gd name="T74" fmla="*/ 546 w 546"/>
                <a:gd name="T75" fmla="*/ 378 h 493"/>
                <a:gd name="T76" fmla="*/ 531 w 546"/>
                <a:gd name="T77" fmla="*/ 289 h 493"/>
                <a:gd name="T78" fmla="*/ 517 w 546"/>
                <a:gd name="T79" fmla="*/ 236 h 493"/>
                <a:gd name="T80" fmla="*/ 495 w 546"/>
                <a:gd name="T81" fmla="*/ 193 h 493"/>
                <a:gd name="T82" fmla="*/ 484 w 546"/>
                <a:gd name="T83" fmla="*/ 173 h 493"/>
                <a:gd name="T84" fmla="*/ 469 w 546"/>
                <a:gd name="T85" fmla="*/ 160 h 493"/>
                <a:gd name="T86" fmla="*/ 445 w 546"/>
                <a:gd name="T87" fmla="*/ 137 h 493"/>
                <a:gd name="T88" fmla="*/ 433 w 546"/>
                <a:gd name="T89" fmla="*/ 121 h 493"/>
                <a:gd name="T90" fmla="*/ 421 w 546"/>
                <a:gd name="T91" fmla="*/ 102 h 493"/>
                <a:gd name="T92" fmla="*/ 405 w 546"/>
                <a:gd name="T93" fmla="*/ 84 h 493"/>
                <a:gd name="T94" fmla="*/ 388 w 546"/>
                <a:gd name="T95" fmla="*/ 72 h 493"/>
                <a:gd name="T96" fmla="*/ 368 w 546"/>
                <a:gd name="T97" fmla="*/ 63 h 493"/>
                <a:gd name="T98" fmla="*/ 343 w 546"/>
                <a:gd name="T99" fmla="*/ 57 h 493"/>
                <a:gd name="T100" fmla="*/ 308 w 546"/>
                <a:gd name="T101" fmla="*/ 52 h 493"/>
                <a:gd name="T102" fmla="*/ 274 w 546"/>
                <a:gd name="T103" fmla="*/ 42 h 493"/>
                <a:gd name="T104" fmla="*/ 248 w 546"/>
                <a:gd name="T105" fmla="*/ 32 h 493"/>
                <a:gd name="T106" fmla="*/ 224 w 546"/>
                <a:gd name="T107" fmla="*/ 17 h 493"/>
                <a:gd name="T108" fmla="*/ 200 w 546"/>
                <a:gd name="T109" fmla="*/ 5 h 493"/>
                <a:gd name="T110" fmla="*/ 180 w 546"/>
                <a:gd name="T111" fmla="*/ 0 h 493"/>
                <a:gd name="T112" fmla="*/ 164 w 546"/>
                <a:gd name="T113" fmla="*/ 5 h 493"/>
                <a:gd name="T114" fmla="*/ 157 w 546"/>
                <a:gd name="T115" fmla="*/ 8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6" h="493">
                  <a:moveTo>
                    <a:pt x="157" y="8"/>
                  </a:moveTo>
                  <a:lnTo>
                    <a:pt x="154" y="10"/>
                  </a:lnTo>
                  <a:lnTo>
                    <a:pt x="145" y="17"/>
                  </a:lnTo>
                  <a:lnTo>
                    <a:pt x="133" y="28"/>
                  </a:lnTo>
                  <a:lnTo>
                    <a:pt x="119" y="39"/>
                  </a:lnTo>
                  <a:lnTo>
                    <a:pt x="103" y="52"/>
                  </a:lnTo>
                  <a:lnTo>
                    <a:pt x="89" y="63"/>
                  </a:lnTo>
                  <a:lnTo>
                    <a:pt x="78" y="72"/>
                  </a:lnTo>
                  <a:lnTo>
                    <a:pt x="70" y="79"/>
                  </a:lnTo>
                  <a:lnTo>
                    <a:pt x="64" y="86"/>
                  </a:lnTo>
                  <a:lnTo>
                    <a:pt x="55" y="95"/>
                  </a:lnTo>
                  <a:lnTo>
                    <a:pt x="44" y="106"/>
                  </a:lnTo>
                  <a:lnTo>
                    <a:pt x="33" y="118"/>
                  </a:lnTo>
                  <a:lnTo>
                    <a:pt x="22" y="129"/>
                  </a:lnTo>
                  <a:lnTo>
                    <a:pt x="13" y="138"/>
                  </a:lnTo>
                  <a:lnTo>
                    <a:pt x="6" y="145"/>
                  </a:lnTo>
                  <a:lnTo>
                    <a:pt x="4" y="148"/>
                  </a:lnTo>
                  <a:lnTo>
                    <a:pt x="2" y="151"/>
                  </a:lnTo>
                  <a:lnTo>
                    <a:pt x="0" y="158"/>
                  </a:lnTo>
                  <a:lnTo>
                    <a:pt x="2" y="166"/>
                  </a:lnTo>
                  <a:lnTo>
                    <a:pt x="13" y="169"/>
                  </a:lnTo>
                  <a:lnTo>
                    <a:pt x="22" y="169"/>
                  </a:lnTo>
                  <a:lnTo>
                    <a:pt x="28" y="167"/>
                  </a:lnTo>
                  <a:lnTo>
                    <a:pt x="35" y="166"/>
                  </a:lnTo>
                  <a:lnTo>
                    <a:pt x="40" y="164"/>
                  </a:lnTo>
                  <a:lnTo>
                    <a:pt x="45" y="162"/>
                  </a:lnTo>
                  <a:lnTo>
                    <a:pt x="48" y="162"/>
                  </a:lnTo>
                  <a:lnTo>
                    <a:pt x="50" y="164"/>
                  </a:lnTo>
                  <a:lnTo>
                    <a:pt x="53" y="166"/>
                  </a:lnTo>
                  <a:lnTo>
                    <a:pt x="56" y="174"/>
                  </a:lnTo>
                  <a:lnTo>
                    <a:pt x="62" y="181"/>
                  </a:lnTo>
                  <a:lnTo>
                    <a:pt x="70" y="186"/>
                  </a:lnTo>
                  <a:lnTo>
                    <a:pt x="79" y="189"/>
                  </a:lnTo>
                  <a:lnTo>
                    <a:pt x="84" y="188"/>
                  </a:lnTo>
                  <a:lnTo>
                    <a:pt x="90" y="185"/>
                  </a:lnTo>
                  <a:lnTo>
                    <a:pt x="97" y="183"/>
                  </a:lnTo>
                  <a:lnTo>
                    <a:pt x="103" y="178"/>
                  </a:lnTo>
                  <a:lnTo>
                    <a:pt x="110" y="175"/>
                  </a:lnTo>
                  <a:lnTo>
                    <a:pt x="114" y="173"/>
                  </a:lnTo>
                  <a:lnTo>
                    <a:pt x="117" y="170"/>
                  </a:lnTo>
                  <a:lnTo>
                    <a:pt x="119" y="169"/>
                  </a:lnTo>
                  <a:lnTo>
                    <a:pt x="119" y="174"/>
                  </a:lnTo>
                  <a:lnTo>
                    <a:pt x="119" y="185"/>
                  </a:lnTo>
                  <a:lnTo>
                    <a:pt x="122" y="197"/>
                  </a:lnTo>
                  <a:lnTo>
                    <a:pt x="128" y="204"/>
                  </a:lnTo>
                  <a:lnTo>
                    <a:pt x="134" y="204"/>
                  </a:lnTo>
                  <a:lnTo>
                    <a:pt x="141" y="202"/>
                  </a:lnTo>
                  <a:lnTo>
                    <a:pt x="147" y="199"/>
                  </a:lnTo>
                  <a:lnTo>
                    <a:pt x="155" y="196"/>
                  </a:lnTo>
                  <a:lnTo>
                    <a:pt x="161" y="192"/>
                  </a:lnTo>
                  <a:lnTo>
                    <a:pt x="167" y="189"/>
                  </a:lnTo>
                  <a:lnTo>
                    <a:pt x="171" y="186"/>
                  </a:lnTo>
                  <a:lnTo>
                    <a:pt x="172" y="185"/>
                  </a:lnTo>
                  <a:lnTo>
                    <a:pt x="172" y="190"/>
                  </a:lnTo>
                  <a:lnTo>
                    <a:pt x="174" y="199"/>
                  </a:lnTo>
                  <a:lnTo>
                    <a:pt x="177" y="209"/>
                  </a:lnTo>
                  <a:lnTo>
                    <a:pt x="183" y="216"/>
                  </a:lnTo>
                  <a:lnTo>
                    <a:pt x="188" y="217"/>
                  </a:lnTo>
                  <a:lnTo>
                    <a:pt x="192" y="218"/>
                  </a:lnTo>
                  <a:lnTo>
                    <a:pt x="196" y="217"/>
                  </a:lnTo>
                  <a:lnTo>
                    <a:pt x="200" y="216"/>
                  </a:lnTo>
                  <a:lnTo>
                    <a:pt x="204" y="214"/>
                  </a:lnTo>
                  <a:lnTo>
                    <a:pt x="208" y="212"/>
                  </a:lnTo>
                  <a:lnTo>
                    <a:pt x="212" y="209"/>
                  </a:lnTo>
                  <a:lnTo>
                    <a:pt x="216" y="207"/>
                  </a:lnTo>
                  <a:lnTo>
                    <a:pt x="223" y="204"/>
                  </a:lnTo>
                  <a:lnTo>
                    <a:pt x="232" y="197"/>
                  </a:lnTo>
                  <a:lnTo>
                    <a:pt x="242" y="189"/>
                  </a:lnTo>
                  <a:lnTo>
                    <a:pt x="253" y="181"/>
                  </a:lnTo>
                  <a:lnTo>
                    <a:pt x="264" y="173"/>
                  </a:lnTo>
                  <a:lnTo>
                    <a:pt x="271" y="167"/>
                  </a:lnTo>
                  <a:lnTo>
                    <a:pt x="278" y="162"/>
                  </a:lnTo>
                  <a:lnTo>
                    <a:pt x="280" y="160"/>
                  </a:lnTo>
                  <a:lnTo>
                    <a:pt x="281" y="160"/>
                  </a:lnTo>
                  <a:lnTo>
                    <a:pt x="285" y="160"/>
                  </a:lnTo>
                  <a:lnTo>
                    <a:pt x="289" y="159"/>
                  </a:lnTo>
                  <a:lnTo>
                    <a:pt x="295" y="159"/>
                  </a:lnTo>
                  <a:lnTo>
                    <a:pt x="301" y="159"/>
                  </a:lnTo>
                  <a:lnTo>
                    <a:pt x="308" y="160"/>
                  </a:lnTo>
                  <a:lnTo>
                    <a:pt x="314" y="161"/>
                  </a:lnTo>
                  <a:lnTo>
                    <a:pt x="322" y="164"/>
                  </a:lnTo>
                  <a:lnTo>
                    <a:pt x="330" y="166"/>
                  </a:lnTo>
                  <a:lnTo>
                    <a:pt x="339" y="166"/>
                  </a:lnTo>
                  <a:lnTo>
                    <a:pt x="347" y="167"/>
                  </a:lnTo>
                  <a:lnTo>
                    <a:pt x="357" y="167"/>
                  </a:lnTo>
                  <a:lnTo>
                    <a:pt x="365" y="167"/>
                  </a:lnTo>
                  <a:lnTo>
                    <a:pt x="372" y="166"/>
                  </a:lnTo>
                  <a:lnTo>
                    <a:pt x="376" y="166"/>
                  </a:lnTo>
                  <a:lnTo>
                    <a:pt x="378" y="166"/>
                  </a:lnTo>
                  <a:lnTo>
                    <a:pt x="380" y="167"/>
                  </a:lnTo>
                  <a:lnTo>
                    <a:pt x="385" y="172"/>
                  </a:lnTo>
                  <a:lnTo>
                    <a:pt x="391" y="177"/>
                  </a:lnTo>
                  <a:lnTo>
                    <a:pt x="400" y="186"/>
                  </a:lnTo>
                  <a:lnTo>
                    <a:pt x="410" y="196"/>
                  </a:lnTo>
                  <a:lnTo>
                    <a:pt x="419" y="207"/>
                  </a:lnTo>
                  <a:lnTo>
                    <a:pt x="428" y="220"/>
                  </a:lnTo>
                  <a:lnTo>
                    <a:pt x="435" y="232"/>
                  </a:lnTo>
                  <a:lnTo>
                    <a:pt x="443" y="246"/>
                  </a:lnTo>
                  <a:lnTo>
                    <a:pt x="451" y="261"/>
                  </a:lnTo>
                  <a:lnTo>
                    <a:pt x="460" y="276"/>
                  </a:lnTo>
                  <a:lnTo>
                    <a:pt x="467" y="292"/>
                  </a:lnTo>
                  <a:lnTo>
                    <a:pt x="475" y="306"/>
                  </a:lnTo>
                  <a:lnTo>
                    <a:pt x="482" y="321"/>
                  </a:lnTo>
                  <a:lnTo>
                    <a:pt x="487" y="334"/>
                  </a:lnTo>
                  <a:lnTo>
                    <a:pt x="489" y="344"/>
                  </a:lnTo>
                  <a:lnTo>
                    <a:pt x="491" y="358"/>
                  </a:lnTo>
                  <a:lnTo>
                    <a:pt x="496" y="377"/>
                  </a:lnTo>
                  <a:lnTo>
                    <a:pt x="501" y="401"/>
                  </a:lnTo>
                  <a:lnTo>
                    <a:pt x="507" y="428"/>
                  </a:lnTo>
                  <a:lnTo>
                    <a:pt x="512" y="451"/>
                  </a:lnTo>
                  <a:lnTo>
                    <a:pt x="518" y="473"/>
                  </a:lnTo>
                  <a:lnTo>
                    <a:pt x="521" y="487"/>
                  </a:lnTo>
                  <a:lnTo>
                    <a:pt x="522" y="493"/>
                  </a:lnTo>
                  <a:lnTo>
                    <a:pt x="546" y="378"/>
                  </a:lnTo>
                  <a:lnTo>
                    <a:pt x="544" y="364"/>
                  </a:lnTo>
                  <a:lnTo>
                    <a:pt x="538" y="328"/>
                  </a:lnTo>
                  <a:lnTo>
                    <a:pt x="531" y="289"/>
                  </a:lnTo>
                  <a:lnTo>
                    <a:pt x="526" y="260"/>
                  </a:lnTo>
                  <a:lnTo>
                    <a:pt x="522" y="248"/>
                  </a:lnTo>
                  <a:lnTo>
                    <a:pt x="517" y="236"/>
                  </a:lnTo>
                  <a:lnTo>
                    <a:pt x="509" y="221"/>
                  </a:lnTo>
                  <a:lnTo>
                    <a:pt x="502" y="207"/>
                  </a:lnTo>
                  <a:lnTo>
                    <a:pt x="495" y="193"/>
                  </a:lnTo>
                  <a:lnTo>
                    <a:pt x="489" y="183"/>
                  </a:lnTo>
                  <a:lnTo>
                    <a:pt x="485" y="175"/>
                  </a:lnTo>
                  <a:lnTo>
                    <a:pt x="484" y="173"/>
                  </a:lnTo>
                  <a:lnTo>
                    <a:pt x="482" y="172"/>
                  </a:lnTo>
                  <a:lnTo>
                    <a:pt x="477" y="167"/>
                  </a:lnTo>
                  <a:lnTo>
                    <a:pt x="469" y="160"/>
                  </a:lnTo>
                  <a:lnTo>
                    <a:pt x="462" y="152"/>
                  </a:lnTo>
                  <a:lnTo>
                    <a:pt x="453" y="144"/>
                  </a:lnTo>
                  <a:lnTo>
                    <a:pt x="445" y="137"/>
                  </a:lnTo>
                  <a:lnTo>
                    <a:pt x="439" y="130"/>
                  </a:lnTo>
                  <a:lnTo>
                    <a:pt x="435" y="126"/>
                  </a:lnTo>
                  <a:lnTo>
                    <a:pt x="433" y="121"/>
                  </a:lnTo>
                  <a:lnTo>
                    <a:pt x="430" y="116"/>
                  </a:lnTo>
                  <a:lnTo>
                    <a:pt x="425" y="110"/>
                  </a:lnTo>
                  <a:lnTo>
                    <a:pt x="421" y="102"/>
                  </a:lnTo>
                  <a:lnTo>
                    <a:pt x="416" y="95"/>
                  </a:lnTo>
                  <a:lnTo>
                    <a:pt x="410" y="89"/>
                  </a:lnTo>
                  <a:lnTo>
                    <a:pt x="405" y="84"/>
                  </a:lnTo>
                  <a:lnTo>
                    <a:pt x="399" y="79"/>
                  </a:lnTo>
                  <a:lnTo>
                    <a:pt x="394" y="76"/>
                  </a:lnTo>
                  <a:lnTo>
                    <a:pt x="388" y="72"/>
                  </a:lnTo>
                  <a:lnTo>
                    <a:pt x="381" y="69"/>
                  </a:lnTo>
                  <a:lnTo>
                    <a:pt x="376" y="66"/>
                  </a:lnTo>
                  <a:lnTo>
                    <a:pt x="368" y="63"/>
                  </a:lnTo>
                  <a:lnTo>
                    <a:pt x="361" y="61"/>
                  </a:lnTo>
                  <a:lnTo>
                    <a:pt x="353" y="58"/>
                  </a:lnTo>
                  <a:lnTo>
                    <a:pt x="343" y="57"/>
                  </a:lnTo>
                  <a:lnTo>
                    <a:pt x="332" y="56"/>
                  </a:lnTo>
                  <a:lnTo>
                    <a:pt x="320" y="54"/>
                  </a:lnTo>
                  <a:lnTo>
                    <a:pt x="308" y="52"/>
                  </a:lnTo>
                  <a:lnTo>
                    <a:pt x="296" y="48"/>
                  </a:lnTo>
                  <a:lnTo>
                    <a:pt x="284" y="46"/>
                  </a:lnTo>
                  <a:lnTo>
                    <a:pt x="274" y="42"/>
                  </a:lnTo>
                  <a:lnTo>
                    <a:pt x="264" y="39"/>
                  </a:lnTo>
                  <a:lnTo>
                    <a:pt x="256" y="36"/>
                  </a:lnTo>
                  <a:lnTo>
                    <a:pt x="248" y="32"/>
                  </a:lnTo>
                  <a:lnTo>
                    <a:pt x="241" y="28"/>
                  </a:lnTo>
                  <a:lnTo>
                    <a:pt x="233" y="23"/>
                  </a:lnTo>
                  <a:lnTo>
                    <a:pt x="224" y="17"/>
                  </a:lnTo>
                  <a:lnTo>
                    <a:pt x="216" y="13"/>
                  </a:lnTo>
                  <a:lnTo>
                    <a:pt x="208" y="8"/>
                  </a:lnTo>
                  <a:lnTo>
                    <a:pt x="200" y="5"/>
                  </a:lnTo>
                  <a:lnTo>
                    <a:pt x="193" y="1"/>
                  </a:lnTo>
                  <a:lnTo>
                    <a:pt x="187" y="0"/>
                  </a:lnTo>
                  <a:lnTo>
                    <a:pt x="180" y="0"/>
                  </a:lnTo>
                  <a:lnTo>
                    <a:pt x="174" y="1"/>
                  </a:lnTo>
                  <a:lnTo>
                    <a:pt x="168" y="2"/>
                  </a:lnTo>
                  <a:lnTo>
                    <a:pt x="164" y="5"/>
                  </a:lnTo>
                  <a:lnTo>
                    <a:pt x="160" y="6"/>
                  </a:lnTo>
                  <a:lnTo>
                    <a:pt x="158" y="8"/>
                  </a:lnTo>
                  <a:lnTo>
                    <a:pt x="157" y="8"/>
                  </a:lnTo>
                  <a:close/>
                </a:path>
              </a:pathLst>
            </a:custGeom>
            <a:solidFill>
              <a:srgbClr val="E2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0" name="Freeform 176"/>
            <p:cNvSpPr>
              <a:spLocks/>
            </p:cNvSpPr>
            <p:nvPr/>
          </p:nvSpPr>
          <p:spPr bwMode="auto">
            <a:xfrm>
              <a:off x="4053" y="2634"/>
              <a:ext cx="1119" cy="385"/>
            </a:xfrm>
            <a:custGeom>
              <a:avLst/>
              <a:gdLst>
                <a:gd name="T0" fmla="*/ 56 w 1119"/>
                <a:gd name="T1" fmla="*/ 245 h 385"/>
                <a:gd name="T2" fmla="*/ 66 w 1119"/>
                <a:gd name="T3" fmla="*/ 258 h 385"/>
                <a:gd name="T4" fmla="*/ 89 w 1119"/>
                <a:gd name="T5" fmla="*/ 285 h 385"/>
                <a:gd name="T6" fmla="*/ 112 w 1119"/>
                <a:gd name="T7" fmla="*/ 315 h 385"/>
                <a:gd name="T8" fmla="*/ 125 w 1119"/>
                <a:gd name="T9" fmla="*/ 332 h 385"/>
                <a:gd name="T10" fmla="*/ 135 w 1119"/>
                <a:gd name="T11" fmla="*/ 338 h 385"/>
                <a:gd name="T12" fmla="*/ 154 w 1119"/>
                <a:gd name="T13" fmla="*/ 342 h 385"/>
                <a:gd name="T14" fmla="*/ 175 w 1119"/>
                <a:gd name="T15" fmla="*/ 346 h 385"/>
                <a:gd name="T16" fmla="*/ 191 w 1119"/>
                <a:gd name="T17" fmla="*/ 347 h 385"/>
                <a:gd name="T18" fmla="*/ 213 w 1119"/>
                <a:gd name="T19" fmla="*/ 345 h 385"/>
                <a:gd name="T20" fmla="*/ 259 w 1119"/>
                <a:gd name="T21" fmla="*/ 338 h 385"/>
                <a:gd name="T22" fmla="*/ 323 w 1119"/>
                <a:gd name="T23" fmla="*/ 329 h 385"/>
                <a:gd name="T24" fmla="*/ 394 w 1119"/>
                <a:gd name="T25" fmla="*/ 318 h 385"/>
                <a:gd name="T26" fmla="*/ 464 w 1119"/>
                <a:gd name="T27" fmla="*/ 309 h 385"/>
                <a:gd name="T28" fmla="*/ 525 w 1119"/>
                <a:gd name="T29" fmla="*/ 300 h 385"/>
                <a:gd name="T30" fmla="*/ 566 w 1119"/>
                <a:gd name="T31" fmla="*/ 293 h 385"/>
                <a:gd name="T32" fmla="*/ 583 w 1119"/>
                <a:gd name="T33" fmla="*/ 291 h 385"/>
                <a:gd name="T34" fmla="*/ 814 w 1119"/>
                <a:gd name="T35" fmla="*/ 291 h 385"/>
                <a:gd name="T36" fmla="*/ 1017 w 1119"/>
                <a:gd name="T37" fmla="*/ 385 h 385"/>
                <a:gd name="T38" fmla="*/ 1071 w 1119"/>
                <a:gd name="T39" fmla="*/ 341 h 385"/>
                <a:gd name="T40" fmla="*/ 1102 w 1119"/>
                <a:gd name="T41" fmla="*/ 293 h 385"/>
                <a:gd name="T42" fmla="*/ 1106 w 1119"/>
                <a:gd name="T43" fmla="*/ 253 h 385"/>
                <a:gd name="T44" fmla="*/ 1114 w 1119"/>
                <a:gd name="T45" fmla="*/ 229 h 385"/>
                <a:gd name="T46" fmla="*/ 1119 w 1119"/>
                <a:gd name="T47" fmla="*/ 215 h 385"/>
                <a:gd name="T48" fmla="*/ 1098 w 1119"/>
                <a:gd name="T49" fmla="*/ 157 h 385"/>
                <a:gd name="T50" fmla="*/ 934 w 1119"/>
                <a:gd name="T51" fmla="*/ 111 h 385"/>
                <a:gd name="T52" fmla="*/ 976 w 1119"/>
                <a:gd name="T53" fmla="*/ 55 h 385"/>
                <a:gd name="T54" fmla="*/ 877 w 1119"/>
                <a:gd name="T55" fmla="*/ 27 h 385"/>
                <a:gd name="T56" fmla="*/ 682 w 1119"/>
                <a:gd name="T57" fmla="*/ 139 h 385"/>
                <a:gd name="T58" fmla="*/ 669 w 1119"/>
                <a:gd name="T59" fmla="*/ 138 h 385"/>
                <a:gd name="T60" fmla="*/ 638 w 1119"/>
                <a:gd name="T61" fmla="*/ 135 h 385"/>
                <a:gd name="T62" fmla="*/ 605 w 1119"/>
                <a:gd name="T63" fmla="*/ 133 h 385"/>
                <a:gd name="T64" fmla="*/ 586 w 1119"/>
                <a:gd name="T65" fmla="*/ 130 h 385"/>
                <a:gd name="T66" fmla="*/ 572 w 1119"/>
                <a:gd name="T67" fmla="*/ 127 h 385"/>
                <a:gd name="T68" fmla="*/ 539 w 1119"/>
                <a:gd name="T69" fmla="*/ 123 h 385"/>
                <a:gd name="T70" fmla="*/ 495 w 1119"/>
                <a:gd name="T71" fmla="*/ 117 h 385"/>
                <a:gd name="T72" fmla="*/ 443 w 1119"/>
                <a:gd name="T73" fmla="*/ 111 h 385"/>
                <a:gd name="T74" fmla="*/ 393 w 1119"/>
                <a:gd name="T75" fmla="*/ 106 h 385"/>
                <a:gd name="T76" fmla="*/ 346 w 1119"/>
                <a:gd name="T77" fmla="*/ 102 h 385"/>
                <a:gd name="T78" fmla="*/ 312 w 1119"/>
                <a:gd name="T79" fmla="*/ 99 h 385"/>
                <a:gd name="T80" fmla="*/ 296 w 1119"/>
                <a:gd name="T81" fmla="*/ 99 h 385"/>
                <a:gd name="T82" fmla="*/ 277 w 1119"/>
                <a:gd name="T83" fmla="*/ 103 h 385"/>
                <a:gd name="T84" fmla="*/ 251 w 1119"/>
                <a:gd name="T85" fmla="*/ 110 h 385"/>
                <a:gd name="T86" fmla="*/ 228 w 1119"/>
                <a:gd name="T87" fmla="*/ 117 h 385"/>
                <a:gd name="T88" fmla="*/ 218 w 1119"/>
                <a:gd name="T89" fmla="*/ 121 h 385"/>
                <a:gd name="T90" fmla="*/ 191 w 1119"/>
                <a:gd name="T91" fmla="*/ 91 h 385"/>
                <a:gd name="T92" fmla="*/ 159 w 1119"/>
                <a:gd name="T93" fmla="*/ 94 h 385"/>
                <a:gd name="T94" fmla="*/ 114 w 1119"/>
                <a:gd name="T95" fmla="*/ 101 h 385"/>
                <a:gd name="T96" fmla="*/ 77 w 1119"/>
                <a:gd name="T97" fmla="*/ 106 h 385"/>
                <a:gd name="T98" fmla="*/ 61 w 1119"/>
                <a:gd name="T99" fmla="*/ 110 h 385"/>
                <a:gd name="T100" fmla="*/ 42 w 1119"/>
                <a:gd name="T101" fmla="*/ 121 h 385"/>
                <a:gd name="T102" fmla="*/ 19 w 1119"/>
                <a:gd name="T103" fmla="*/ 132 h 385"/>
                <a:gd name="T104" fmla="*/ 2 w 1119"/>
                <a:gd name="T105" fmla="*/ 141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19" h="385">
                  <a:moveTo>
                    <a:pt x="0" y="142"/>
                  </a:moveTo>
                  <a:lnTo>
                    <a:pt x="56" y="245"/>
                  </a:lnTo>
                  <a:lnTo>
                    <a:pt x="59" y="249"/>
                  </a:lnTo>
                  <a:lnTo>
                    <a:pt x="66" y="258"/>
                  </a:lnTo>
                  <a:lnTo>
                    <a:pt x="77" y="270"/>
                  </a:lnTo>
                  <a:lnTo>
                    <a:pt x="89" y="285"/>
                  </a:lnTo>
                  <a:lnTo>
                    <a:pt x="101" y="300"/>
                  </a:lnTo>
                  <a:lnTo>
                    <a:pt x="112" y="315"/>
                  </a:lnTo>
                  <a:lnTo>
                    <a:pt x="121" y="325"/>
                  </a:lnTo>
                  <a:lnTo>
                    <a:pt x="125" y="332"/>
                  </a:lnTo>
                  <a:lnTo>
                    <a:pt x="129" y="335"/>
                  </a:lnTo>
                  <a:lnTo>
                    <a:pt x="135" y="338"/>
                  </a:lnTo>
                  <a:lnTo>
                    <a:pt x="144" y="341"/>
                  </a:lnTo>
                  <a:lnTo>
                    <a:pt x="154" y="342"/>
                  </a:lnTo>
                  <a:lnTo>
                    <a:pt x="164" y="345"/>
                  </a:lnTo>
                  <a:lnTo>
                    <a:pt x="175" y="346"/>
                  </a:lnTo>
                  <a:lnTo>
                    <a:pt x="184" y="347"/>
                  </a:lnTo>
                  <a:lnTo>
                    <a:pt x="191" y="347"/>
                  </a:lnTo>
                  <a:lnTo>
                    <a:pt x="199" y="346"/>
                  </a:lnTo>
                  <a:lnTo>
                    <a:pt x="213" y="345"/>
                  </a:lnTo>
                  <a:lnTo>
                    <a:pt x="234" y="341"/>
                  </a:lnTo>
                  <a:lnTo>
                    <a:pt x="259" y="338"/>
                  </a:lnTo>
                  <a:lnTo>
                    <a:pt x="290" y="334"/>
                  </a:lnTo>
                  <a:lnTo>
                    <a:pt x="323" y="329"/>
                  </a:lnTo>
                  <a:lnTo>
                    <a:pt x="357" y="324"/>
                  </a:lnTo>
                  <a:lnTo>
                    <a:pt x="394" y="318"/>
                  </a:lnTo>
                  <a:lnTo>
                    <a:pt x="429" y="314"/>
                  </a:lnTo>
                  <a:lnTo>
                    <a:pt x="464" y="309"/>
                  </a:lnTo>
                  <a:lnTo>
                    <a:pt x="496" y="303"/>
                  </a:lnTo>
                  <a:lnTo>
                    <a:pt x="525" y="300"/>
                  </a:lnTo>
                  <a:lnTo>
                    <a:pt x="549" y="297"/>
                  </a:lnTo>
                  <a:lnTo>
                    <a:pt x="566" y="293"/>
                  </a:lnTo>
                  <a:lnTo>
                    <a:pt x="578" y="292"/>
                  </a:lnTo>
                  <a:lnTo>
                    <a:pt x="583" y="291"/>
                  </a:lnTo>
                  <a:lnTo>
                    <a:pt x="736" y="254"/>
                  </a:lnTo>
                  <a:lnTo>
                    <a:pt x="814" y="291"/>
                  </a:lnTo>
                  <a:lnTo>
                    <a:pt x="951" y="345"/>
                  </a:lnTo>
                  <a:lnTo>
                    <a:pt x="1017" y="385"/>
                  </a:lnTo>
                  <a:lnTo>
                    <a:pt x="1054" y="375"/>
                  </a:lnTo>
                  <a:lnTo>
                    <a:pt x="1071" y="341"/>
                  </a:lnTo>
                  <a:lnTo>
                    <a:pt x="1101" y="301"/>
                  </a:lnTo>
                  <a:lnTo>
                    <a:pt x="1102" y="293"/>
                  </a:lnTo>
                  <a:lnTo>
                    <a:pt x="1103" y="275"/>
                  </a:lnTo>
                  <a:lnTo>
                    <a:pt x="1106" y="253"/>
                  </a:lnTo>
                  <a:lnTo>
                    <a:pt x="1110" y="238"/>
                  </a:lnTo>
                  <a:lnTo>
                    <a:pt x="1114" y="229"/>
                  </a:lnTo>
                  <a:lnTo>
                    <a:pt x="1116" y="221"/>
                  </a:lnTo>
                  <a:lnTo>
                    <a:pt x="1119" y="215"/>
                  </a:lnTo>
                  <a:lnTo>
                    <a:pt x="1119" y="213"/>
                  </a:lnTo>
                  <a:lnTo>
                    <a:pt x="1098" y="157"/>
                  </a:lnTo>
                  <a:lnTo>
                    <a:pt x="1026" y="130"/>
                  </a:lnTo>
                  <a:lnTo>
                    <a:pt x="934" y="111"/>
                  </a:lnTo>
                  <a:lnTo>
                    <a:pt x="922" y="83"/>
                  </a:lnTo>
                  <a:lnTo>
                    <a:pt x="976" y="55"/>
                  </a:lnTo>
                  <a:lnTo>
                    <a:pt x="993" y="0"/>
                  </a:lnTo>
                  <a:lnTo>
                    <a:pt x="877" y="27"/>
                  </a:lnTo>
                  <a:lnTo>
                    <a:pt x="786" y="99"/>
                  </a:lnTo>
                  <a:lnTo>
                    <a:pt x="682" y="139"/>
                  </a:lnTo>
                  <a:lnTo>
                    <a:pt x="679" y="139"/>
                  </a:lnTo>
                  <a:lnTo>
                    <a:pt x="669" y="138"/>
                  </a:lnTo>
                  <a:lnTo>
                    <a:pt x="654" y="137"/>
                  </a:lnTo>
                  <a:lnTo>
                    <a:pt x="638" y="135"/>
                  </a:lnTo>
                  <a:lnTo>
                    <a:pt x="620" y="134"/>
                  </a:lnTo>
                  <a:lnTo>
                    <a:pt x="605" y="133"/>
                  </a:lnTo>
                  <a:lnTo>
                    <a:pt x="593" y="131"/>
                  </a:lnTo>
                  <a:lnTo>
                    <a:pt x="586" y="130"/>
                  </a:lnTo>
                  <a:lnTo>
                    <a:pt x="582" y="129"/>
                  </a:lnTo>
                  <a:lnTo>
                    <a:pt x="572" y="127"/>
                  </a:lnTo>
                  <a:lnTo>
                    <a:pt x="558" y="125"/>
                  </a:lnTo>
                  <a:lnTo>
                    <a:pt x="539" y="123"/>
                  </a:lnTo>
                  <a:lnTo>
                    <a:pt x="518" y="121"/>
                  </a:lnTo>
                  <a:lnTo>
                    <a:pt x="495" y="117"/>
                  </a:lnTo>
                  <a:lnTo>
                    <a:pt x="470" y="115"/>
                  </a:lnTo>
                  <a:lnTo>
                    <a:pt x="443" y="111"/>
                  </a:lnTo>
                  <a:lnTo>
                    <a:pt x="418" y="109"/>
                  </a:lnTo>
                  <a:lnTo>
                    <a:pt x="393" y="106"/>
                  </a:lnTo>
                  <a:lnTo>
                    <a:pt x="368" y="103"/>
                  </a:lnTo>
                  <a:lnTo>
                    <a:pt x="346" y="102"/>
                  </a:lnTo>
                  <a:lnTo>
                    <a:pt x="328" y="100"/>
                  </a:lnTo>
                  <a:lnTo>
                    <a:pt x="312" y="99"/>
                  </a:lnTo>
                  <a:lnTo>
                    <a:pt x="301" y="99"/>
                  </a:lnTo>
                  <a:lnTo>
                    <a:pt x="296" y="99"/>
                  </a:lnTo>
                  <a:lnTo>
                    <a:pt x="288" y="100"/>
                  </a:lnTo>
                  <a:lnTo>
                    <a:pt x="277" y="103"/>
                  </a:lnTo>
                  <a:lnTo>
                    <a:pt x="264" y="107"/>
                  </a:lnTo>
                  <a:lnTo>
                    <a:pt x="251" y="110"/>
                  </a:lnTo>
                  <a:lnTo>
                    <a:pt x="239" y="115"/>
                  </a:lnTo>
                  <a:lnTo>
                    <a:pt x="228" y="117"/>
                  </a:lnTo>
                  <a:lnTo>
                    <a:pt x="220" y="119"/>
                  </a:lnTo>
                  <a:lnTo>
                    <a:pt x="218" y="121"/>
                  </a:lnTo>
                  <a:lnTo>
                    <a:pt x="197" y="90"/>
                  </a:lnTo>
                  <a:lnTo>
                    <a:pt x="191" y="91"/>
                  </a:lnTo>
                  <a:lnTo>
                    <a:pt x="178" y="92"/>
                  </a:lnTo>
                  <a:lnTo>
                    <a:pt x="159" y="94"/>
                  </a:lnTo>
                  <a:lnTo>
                    <a:pt x="137" y="98"/>
                  </a:lnTo>
                  <a:lnTo>
                    <a:pt x="114" y="101"/>
                  </a:lnTo>
                  <a:lnTo>
                    <a:pt x="93" y="103"/>
                  </a:lnTo>
                  <a:lnTo>
                    <a:pt x="77" y="106"/>
                  </a:lnTo>
                  <a:lnTo>
                    <a:pt x="68" y="108"/>
                  </a:lnTo>
                  <a:lnTo>
                    <a:pt x="61" y="110"/>
                  </a:lnTo>
                  <a:lnTo>
                    <a:pt x="53" y="115"/>
                  </a:lnTo>
                  <a:lnTo>
                    <a:pt x="42" y="121"/>
                  </a:lnTo>
                  <a:lnTo>
                    <a:pt x="30" y="126"/>
                  </a:lnTo>
                  <a:lnTo>
                    <a:pt x="19" y="132"/>
                  </a:lnTo>
                  <a:lnTo>
                    <a:pt x="9" y="138"/>
                  </a:lnTo>
                  <a:lnTo>
                    <a:pt x="2" y="141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E2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1" name="Freeform 177"/>
            <p:cNvSpPr>
              <a:spLocks/>
            </p:cNvSpPr>
            <p:nvPr/>
          </p:nvSpPr>
          <p:spPr bwMode="auto">
            <a:xfrm>
              <a:off x="4262" y="1398"/>
              <a:ext cx="470" cy="676"/>
            </a:xfrm>
            <a:custGeom>
              <a:avLst/>
              <a:gdLst>
                <a:gd name="T0" fmla="*/ 54 w 470"/>
                <a:gd name="T1" fmla="*/ 193 h 676"/>
                <a:gd name="T2" fmla="*/ 0 w 470"/>
                <a:gd name="T3" fmla="*/ 255 h 676"/>
                <a:gd name="T4" fmla="*/ 33 w 470"/>
                <a:gd name="T5" fmla="*/ 331 h 676"/>
                <a:gd name="T6" fmla="*/ 56 w 470"/>
                <a:gd name="T7" fmla="*/ 349 h 676"/>
                <a:gd name="T8" fmla="*/ 66 w 470"/>
                <a:gd name="T9" fmla="*/ 368 h 676"/>
                <a:gd name="T10" fmla="*/ 72 w 470"/>
                <a:gd name="T11" fmla="*/ 405 h 676"/>
                <a:gd name="T12" fmla="*/ 60 w 470"/>
                <a:gd name="T13" fmla="*/ 484 h 676"/>
                <a:gd name="T14" fmla="*/ 59 w 470"/>
                <a:gd name="T15" fmla="*/ 503 h 676"/>
                <a:gd name="T16" fmla="*/ 76 w 470"/>
                <a:gd name="T17" fmla="*/ 516 h 676"/>
                <a:gd name="T18" fmla="*/ 99 w 470"/>
                <a:gd name="T19" fmla="*/ 534 h 676"/>
                <a:gd name="T20" fmla="*/ 118 w 470"/>
                <a:gd name="T21" fmla="*/ 550 h 676"/>
                <a:gd name="T22" fmla="*/ 129 w 470"/>
                <a:gd name="T23" fmla="*/ 558 h 676"/>
                <a:gd name="T24" fmla="*/ 148 w 470"/>
                <a:gd name="T25" fmla="*/ 572 h 676"/>
                <a:gd name="T26" fmla="*/ 173 w 470"/>
                <a:gd name="T27" fmla="*/ 589 h 676"/>
                <a:gd name="T28" fmla="*/ 192 w 470"/>
                <a:gd name="T29" fmla="*/ 606 h 676"/>
                <a:gd name="T30" fmla="*/ 202 w 470"/>
                <a:gd name="T31" fmla="*/ 620 h 676"/>
                <a:gd name="T32" fmla="*/ 214 w 470"/>
                <a:gd name="T33" fmla="*/ 640 h 676"/>
                <a:gd name="T34" fmla="*/ 226 w 470"/>
                <a:gd name="T35" fmla="*/ 660 h 676"/>
                <a:gd name="T36" fmla="*/ 235 w 470"/>
                <a:gd name="T37" fmla="*/ 673 h 676"/>
                <a:gd name="T38" fmla="*/ 287 w 470"/>
                <a:gd name="T39" fmla="*/ 582 h 676"/>
                <a:gd name="T40" fmla="*/ 351 w 470"/>
                <a:gd name="T41" fmla="*/ 533 h 676"/>
                <a:gd name="T42" fmla="*/ 422 w 470"/>
                <a:gd name="T43" fmla="*/ 470 h 676"/>
                <a:gd name="T44" fmla="*/ 470 w 470"/>
                <a:gd name="T45" fmla="*/ 321 h 676"/>
                <a:gd name="T46" fmla="*/ 426 w 470"/>
                <a:gd name="T47" fmla="*/ 94 h 676"/>
                <a:gd name="T48" fmla="*/ 421 w 470"/>
                <a:gd name="T49" fmla="*/ 85 h 676"/>
                <a:gd name="T50" fmla="*/ 409 w 470"/>
                <a:gd name="T51" fmla="*/ 66 h 676"/>
                <a:gd name="T52" fmla="*/ 396 w 470"/>
                <a:gd name="T53" fmla="*/ 45 h 676"/>
                <a:gd name="T54" fmla="*/ 386 w 470"/>
                <a:gd name="T55" fmla="*/ 35 h 676"/>
                <a:gd name="T56" fmla="*/ 373 w 470"/>
                <a:gd name="T57" fmla="*/ 29 h 676"/>
                <a:gd name="T58" fmla="*/ 353 w 470"/>
                <a:gd name="T59" fmla="*/ 19 h 676"/>
                <a:gd name="T60" fmla="*/ 334 w 470"/>
                <a:gd name="T61" fmla="*/ 8 h 676"/>
                <a:gd name="T62" fmla="*/ 327 w 470"/>
                <a:gd name="T63" fmla="*/ 4 h 676"/>
                <a:gd name="T64" fmla="*/ 224 w 470"/>
                <a:gd name="T65" fmla="*/ 2 h 676"/>
                <a:gd name="T66" fmla="*/ 199 w 470"/>
                <a:gd name="T67" fmla="*/ 11 h 676"/>
                <a:gd name="T68" fmla="*/ 165 w 470"/>
                <a:gd name="T69" fmla="*/ 23 h 676"/>
                <a:gd name="T70" fmla="*/ 136 w 470"/>
                <a:gd name="T71" fmla="*/ 35 h 676"/>
                <a:gd name="T72" fmla="*/ 124 w 470"/>
                <a:gd name="T73" fmla="*/ 40 h 676"/>
                <a:gd name="T74" fmla="*/ 113 w 470"/>
                <a:gd name="T75" fmla="*/ 50 h 676"/>
                <a:gd name="T76" fmla="*/ 103 w 470"/>
                <a:gd name="T77" fmla="*/ 59 h 676"/>
                <a:gd name="T78" fmla="*/ 97 w 470"/>
                <a:gd name="T79" fmla="*/ 64 h 676"/>
                <a:gd name="T80" fmla="*/ 104 w 470"/>
                <a:gd name="T81" fmla="*/ 163 h 676"/>
                <a:gd name="T82" fmla="*/ 102 w 470"/>
                <a:gd name="T83" fmla="*/ 244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0" h="676">
                  <a:moveTo>
                    <a:pt x="87" y="228"/>
                  </a:moveTo>
                  <a:lnTo>
                    <a:pt x="54" y="193"/>
                  </a:lnTo>
                  <a:lnTo>
                    <a:pt x="21" y="203"/>
                  </a:lnTo>
                  <a:lnTo>
                    <a:pt x="0" y="255"/>
                  </a:lnTo>
                  <a:lnTo>
                    <a:pt x="21" y="309"/>
                  </a:lnTo>
                  <a:lnTo>
                    <a:pt x="33" y="331"/>
                  </a:lnTo>
                  <a:lnTo>
                    <a:pt x="54" y="345"/>
                  </a:lnTo>
                  <a:lnTo>
                    <a:pt x="56" y="349"/>
                  </a:lnTo>
                  <a:lnTo>
                    <a:pt x="60" y="357"/>
                  </a:lnTo>
                  <a:lnTo>
                    <a:pt x="66" y="368"/>
                  </a:lnTo>
                  <a:lnTo>
                    <a:pt x="71" y="380"/>
                  </a:lnTo>
                  <a:lnTo>
                    <a:pt x="72" y="405"/>
                  </a:lnTo>
                  <a:lnTo>
                    <a:pt x="67" y="446"/>
                  </a:lnTo>
                  <a:lnTo>
                    <a:pt x="60" y="484"/>
                  </a:lnTo>
                  <a:lnTo>
                    <a:pt x="57" y="501"/>
                  </a:lnTo>
                  <a:lnTo>
                    <a:pt x="59" y="503"/>
                  </a:lnTo>
                  <a:lnTo>
                    <a:pt x="66" y="508"/>
                  </a:lnTo>
                  <a:lnTo>
                    <a:pt x="76" y="516"/>
                  </a:lnTo>
                  <a:lnTo>
                    <a:pt x="87" y="525"/>
                  </a:lnTo>
                  <a:lnTo>
                    <a:pt x="99" y="534"/>
                  </a:lnTo>
                  <a:lnTo>
                    <a:pt x="109" y="543"/>
                  </a:lnTo>
                  <a:lnTo>
                    <a:pt x="118" y="550"/>
                  </a:lnTo>
                  <a:lnTo>
                    <a:pt x="123" y="555"/>
                  </a:lnTo>
                  <a:lnTo>
                    <a:pt x="129" y="558"/>
                  </a:lnTo>
                  <a:lnTo>
                    <a:pt x="137" y="564"/>
                  </a:lnTo>
                  <a:lnTo>
                    <a:pt x="148" y="572"/>
                  </a:lnTo>
                  <a:lnTo>
                    <a:pt x="160" y="580"/>
                  </a:lnTo>
                  <a:lnTo>
                    <a:pt x="173" y="589"/>
                  </a:lnTo>
                  <a:lnTo>
                    <a:pt x="184" y="598"/>
                  </a:lnTo>
                  <a:lnTo>
                    <a:pt x="192" y="606"/>
                  </a:lnTo>
                  <a:lnTo>
                    <a:pt x="198" y="613"/>
                  </a:lnTo>
                  <a:lnTo>
                    <a:pt x="202" y="620"/>
                  </a:lnTo>
                  <a:lnTo>
                    <a:pt x="208" y="629"/>
                  </a:lnTo>
                  <a:lnTo>
                    <a:pt x="214" y="640"/>
                  </a:lnTo>
                  <a:lnTo>
                    <a:pt x="221" y="651"/>
                  </a:lnTo>
                  <a:lnTo>
                    <a:pt x="226" y="660"/>
                  </a:lnTo>
                  <a:lnTo>
                    <a:pt x="232" y="668"/>
                  </a:lnTo>
                  <a:lnTo>
                    <a:pt x="235" y="673"/>
                  </a:lnTo>
                  <a:lnTo>
                    <a:pt x="236" y="676"/>
                  </a:lnTo>
                  <a:lnTo>
                    <a:pt x="287" y="582"/>
                  </a:lnTo>
                  <a:lnTo>
                    <a:pt x="323" y="548"/>
                  </a:lnTo>
                  <a:lnTo>
                    <a:pt x="351" y="533"/>
                  </a:lnTo>
                  <a:lnTo>
                    <a:pt x="384" y="499"/>
                  </a:lnTo>
                  <a:lnTo>
                    <a:pt x="422" y="470"/>
                  </a:lnTo>
                  <a:lnTo>
                    <a:pt x="446" y="380"/>
                  </a:lnTo>
                  <a:lnTo>
                    <a:pt x="470" y="321"/>
                  </a:lnTo>
                  <a:lnTo>
                    <a:pt x="459" y="240"/>
                  </a:lnTo>
                  <a:lnTo>
                    <a:pt x="426" y="94"/>
                  </a:lnTo>
                  <a:lnTo>
                    <a:pt x="424" y="92"/>
                  </a:lnTo>
                  <a:lnTo>
                    <a:pt x="421" y="85"/>
                  </a:lnTo>
                  <a:lnTo>
                    <a:pt x="416" y="76"/>
                  </a:lnTo>
                  <a:lnTo>
                    <a:pt x="409" y="66"/>
                  </a:lnTo>
                  <a:lnTo>
                    <a:pt x="402" y="55"/>
                  </a:lnTo>
                  <a:lnTo>
                    <a:pt x="396" y="45"/>
                  </a:lnTo>
                  <a:lnTo>
                    <a:pt x="390" y="38"/>
                  </a:lnTo>
                  <a:lnTo>
                    <a:pt x="386" y="35"/>
                  </a:lnTo>
                  <a:lnTo>
                    <a:pt x="380" y="32"/>
                  </a:lnTo>
                  <a:lnTo>
                    <a:pt x="373" y="29"/>
                  </a:lnTo>
                  <a:lnTo>
                    <a:pt x="363" y="24"/>
                  </a:lnTo>
                  <a:lnTo>
                    <a:pt x="353" y="19"/>
                  </a:lnTo>
                  <a:lnTo>
                    <a:pt x="343" y="13"/>
                  </a:lnTo>
                  <a:lnTo>
                    <a:pt x="334" y="8"/>
                  </a:lnTo>
                  <a:lnTo>
                    <a:pt x="329" y="5"/>
                  </a:lnTo>
                  <a:lnTo>
                    <a:pt x="327" y="4"/>
                  </a:lnTo>
                  <a:lnTo>
                    <a:pt x="228" y="0"/>
                  </a:lnTo>
                  <a:lnTo>
                    <a:pt x="224" y="2"/>
                  </a:lnTo>
                  <a:lnTo>
                    <a:pt x="213" y="5"/>
                  </a:lnTo>
                  <a:lnTo>
                    <a:pt x="199" y="11"/>
                  </a:lnTo>
                  <a:lnTo>
                    <a:pt x="182" y="18"/>
                  </a:lnTo>
                  <a:lnTo>
                    <a:pt x="165" y="23"/>
                  </a:lnTo>
                  <a:lnTo>
                    <a:pt x="149" y="30"/>
                  </a:lnTo>
                  <a:lnTo>
                    <a:pt x="136" y="35"/>
                  </a:lnTo>
                  <a:lnTo>
                    <a:pt x="129" y="38"/>
                  </a:lnTo>
                  <a:lnTo>
                    <a:pt x="124" y="40"/>
                  </a:lnTo>
                  <a:lnTo>
                    <a:pt x="119" y="45"/>
                  </a:lnTo>
                  <a:lnTo>
                    <a:pt x="113" y="50"/>
                  </a:lnTo>
                  <a:lnTo>
                    <a:pt x="108" y="54"/>
                  </a:lnTo>
                  <a:lnTo>
                    <a:pt x="103" y="59"/>
                  </a:lnTo>
                  <a:lnTo>
                    <a:pt x="99" y="62"/>
                  </a:lnTo>
                  <a:lnTo>
                    <a:pt x="97" y="64"/>
                  </a:lnTo>
                  <a:lnTo>
                    <a:pt x="96" y="66"/>
                  </a:lnTo>
                  <a:lnTo>
                    <a:pt x="104" y="163"/>
                  </a:lnTo>
                  <a:lnTo>
                    <a:pt x="116" y="206"/>
                  </a:lnTo>
                  <a:lnTo>
                    <a:pt x="102" y="244"/>
                  </a:lnTo>
                  <a:lnTo>
                    <a:pt x="87" y="228"/>
                  </a:lnTo>
                  <a:close/>
                </a:path>
              </a:pathLst>
            </a:custGeom>
            <a:solidFill>
              <a:srgbClr val="E2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2" name="Freeform 178"/>
            <p:cNvSpPr>
              <a:spLocks/>
            </p:cNvSpPr>
            <p:nvPr/>
          </p:nvSpPr>
          <p:spPr bwMode="auto">
            <a:xfrm>
              <a:off x="3977" y="1961"/>
              <a:ext cx="528" cy="719"/>
            </a:xfrm>
            <a:custGeom>
              <a:avLst/>
              <a:gdLst>
                <a:gd name="T0" fmla="*/ 519 w 528"/>
                <a:gd name="T1" fmla="*/ 604 h 719"/>
                <a:gd name="T2" fmla="*/ 480 w 528"/>
                <a:gd name="T3" fmla="*/ 551 h 719"/>
                <a:gd name="T4" fmla="*/ 425 w 528"/>
                <a:gd name="T5" fmla="*/ 475 h 719"/>
                <a:gd name="T6" fmla="*/ 370 w 528"/>
                <a:gd name="T7" fmla="*/ 397 h 719"/>
                <a:gd name="T8" fmla="*/ 330 w 528"/>
                <a:gd name="T9" fmla="*/ 340 h 719"/>
                <a:gd name="T10" fmla="*/ 318 w 528"/>
                <a:gd name="T11" fmla="*/ 310 h 719"/>
                <a:gd name="T12" fmla="*/ 278 w 528"/>
                <a:gd name="T13" fmla="*/ 197 h 719"/>
                <a:gd name="T14" fmla="*/ 236 w 528"/>
                <a:gd name="T15" fmla="*/ 85 h 719"/>
                <a:gd name="T16" fmla="*/ 225 w 528"/>
                <a:gd name="T17" fmla="*/ 59 h 719"/>
                <a:gd name="T18" fmla="*/ 213 w 528"/>
                <a:gd name="T19" fmla="*/ 28 h 719"/>
                <a:gd name="T20" fmla="*/ 196 w 528"/>
                <a:gd name="T21" fmla="*/ 6 h 719"/>
                <a:gd name="T22" fmla="*/ 168 w 528"/>
                <a:gd name="T23" fmla="*/ 1 h 719"/>
                <a:gd name="T24" fmla="*/ 140 w 528"/>
                <a:gd name="T25" fmla="*/ 0 h 719"/>
                <a:gd name="T26" fmla="*/ 121 w 528"/>
                <a:gd name="T27" fmla="*/ 2 h 719"/>
                <a:gd name="T28" fmla="*/ 100 w 528"/>
                <a:gd name="T29" fmla="*/ 5 h 719"/>
                <a:gd name="T30" fmla="*/ 81 w 528"/>
                <a:gd name="T31" fmla="*/ 12 h 719"/>
                <a:gd name="T32" fmla="*/ 73 w 528"/>
                <a:gd name="T33" fmla="*/ 32 h 719"/>
                <a:gd name="T34" fmla="*/ 59 w 528"/>
                <a:gd name="T35" fmla="*/ 49 h 719"/>
                <a:gd name="T36" fmla="*/ 43 w 528"/>
                <a:gd name="T37" fmla="*/ 67 h 719"/>
                <a:gd name="T38" fmla="*/ 25 w 528"/>
                <a:gd name="T39" fmla="*/ 85 h 719"/>
                <a:gd name="T40" fmla="*/ 16 w 528"/>
                <a:gd name="T41" fmla="*/ 110 h 719"/>
                <a:gd name="T42" fmla="*/ 15 w 528"/>
                <a:gd name="T43" fmla="*/ 129 h 719"/>
                <a:gd name="T44" fmla="*/ 1 w 528"/>
                <a:gd name="T45" fmla="*/ 150 h 719"/>
                <a:gd name="T46" fmla="*/ 13 w 528"/>
                <a:gd name="T47" fmla="*/ 170 h 719"/>
                <a:gd name="T48" fmla="*/ 26 w 528"/>
                <a:gd name="T49" fmla="*/ 179 h 719"/>
                <a:gd name="T50" fmla="*/ 44 w 528"/>
                <a:gd name="T51" fmla="*/ 181 h 719"/>
                <a:gd name="T52" fmla="*/ 85 w 528"/>
                <a:gd name="T53" fmla="*/ 181 h 719"/>
                <a:gd name="T54" fmla="*/ 120 w 528"/>
                <a:gd name="T55" fmla="*/ 181 h 719"/>
                <a:gd name="T56" fmla="*/ 125 w 528"/>
                <a:gd name="T57" fmla="*/ 201 h 719"/>
                <a:gd name="T58" fmla="*/ 137 w 528"/>
                <a:gd name="T59" fmla="*/ 245 h 719"/>
                <a:gd name="T60" fmla="*/ 163 w 528"/>
                <a:gd name="T61" fmla="*/ 306 h 719"/>
                <a:gd name="T62" fmla="*/ 186 w 528"/>
                <a:gd name="T63" fmla="*/ 318 h 719"/>
                <a:gd name="T64" fmla="*/ 209 w 528"/>
                <a:gd name="T65" fmla="*/ 329 h 719"/>
                <a:gd name="T66" fmla="*/ 227 w 528"/>
                <a:gd name="T67" fmla="*/ 348 h 719"/>
                <a:gd name="T68" fmla="*/ 243 w 528"/>
                <a:gd name="T69" fmla="*/ 393 h 719"/>
                <a:gd name="T70" fmla="*/ 253 w 528"/>
                <a:gd name="T71" fmla="*/ 466 h 719"/>
                <a:gd name="T72" fmla="*/ 273 w 528"/>
                <a:gd name="T73" fmla="*/ 577 h 719"/>
                <a:gd name="T74" fmla="*/ 290 w 528"/>
                <a:gd name="T75" fmla="*/ 641 h 719"/>
                <a:gd name="T76" fmla="*/ 309 w 528"/>
                <a:gd name="T77" fmla="*/ 685 h 719"/>
                <a:gd name="T78" fmla="*/ 326 w 528"/>
                <a:gd name="T79" fmla="*/ 716 h 719"/>
                <a:gd name="T80" fmla="*/ 348 w 528"/>
                <a:gd name="T81" fmla="*/ 716 h 719"/>
                <a:gd name="T82" fmla="*/ 392 w 528"/>
                <a:gd name="T83" fmla="*/ 702 h 719"/>
                <a:gd name="T84" fmla="*/ 417 w 528"/>
                <a:gd name="T85" fmla="*/ 694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8" h="719">
                  <a:moveTo>
                    <a:pt x="528" y="617"/>
                  </a:moveTo>
                  <a:lnTo>
                    <a:pt x="526" y="613"/>
                  </a:lnTo>
                  <a:lnTo>
                    <a:pt x="519" y="604"/>
                  </a:lnTo>
                  <a:lnTo>
                    <a:pt x="509" y="590"/>
                  </a:lnTo>
                  <a:lnTo>
                    <a:pt x="496" y="573"/>
                  </a:lnTo>
                  <a:lnTo>
                    <a:pt x="480" y="551"/>
                  </a:lnTo>
                  <a:lnTo>
                    <a:pt x="463" y="527"/>
                  </a:lnTo>
                  <a:lnTo>
                    <a:pt x="444" y="501"/>
                  </a:lnTo>
                  <a:lnTo>
                    <a:pt x="425" y="475"/>
                  </a:lnTo>
                  <a:lnTo>
                    <a:pt x="405" y="449"/>
                  </a:lnTo>
                  <a:lnTo>
                    <a:pt x="386" y="422"/>
                  </a:lnTo>
                  <a:lnTo>
                    <a:pt x="370" y="397"/>
                  </a:lnTo>
                  <a:lnTo>
                    <a:pt x="353" y="375"/>
                  </a:lnTo>
                  <a:lnTo>
                    <a:pt x="340" y="356"/>
                  </a:lnTo>
                  <a:lnTo>
                    <a:pt x="330" y="340"/>
                  </a:lnTo>
                  <a:lnTo>
                    <a:pt x="323" y="330"/>
                  </a:lnTo>
                  <a:lnTo>
                    <a:pt x="321" y="324"/>
                  </a:lnTo>
                  <a:lnTo>
                    <a:pt x="318" y="310"/>
                  </a:lnTo>
                  <a:lnTo>
                    <a:pt x="308" y="281"/>
                  </a:lnTo>
                  <a:lnTo>
                    <a:pt x="295" y="242"/>
                  </a:lnTo>
                  <a:lnTo>
                    <a:pt x="278" y="197"/>
                  </a:lnTo>
                  <a:lnTo>
                    <a:pt x="263" y="153"/>
                  </a:lnTo>
                  <a:lnTo>
                    <a:pt x="247" y="114"/>
                  </a:lnTo>
                  <a:lnTo>
                    <a:pt x="236" y="85"/>
                  </a:lnTo>
                  <a:lnTo>
                    <a:pt x="231" y="72"/>
                  </a:lnTo>
                  <a:lnTo>
                    <a:pt x="229" y="66"/>
                  </a:lnTo>
                  <a:lnTo>
                    <a:pt x="225" y="59"/>
                  </a:lnTo>
                  <a:lnTo>
                    <a:pt x="222" y="49"/>
                  </a:lnTo>
                  <a:lnTo>
                    <a:pt x="218" y="38"/>
                  </a:lnTo>
                  <a:lnTo>
                    <a:pt x="213" y="28"/>
                  </a:lnTo>
                  <a:lnTo>
                    <a:pt x="208" y="18"/>
                  </a:lnTo>
                  <a:lnTo>
                    <a:pt x="202" y="11"/>
                  </a:lnTo>
                  <a:lnTo>
                    <a:pt x="196" y="6"/>
                  </a:lnTo>
                  <a:lnTo>
                    <a:pt x="188" y="4"/>
                  </a:lnTo>
                  <a:lnTo>
                    <a:pt x="179" y="3"/>
                  </a:lnTo>
                  <a:lnTo>
                    <a:pt x="168" y="1"/>
                  </a:lnTo>
                  <a:lnTo>
                    <a:pt x="158" y="0"/>
                  </a:lnTo>
                  <a:lnTo>
                    <a:pt x="148" y="0"/>
                  </a:lnTo>
                  <a:lnTo>
                    <a:pt x="140" y="0"/>
                  </a:lnTo>
                  <a:lnTo>
                    <a:pt x="132" y="0"/>
                  </a:lnTo>
                  <a:lnTo>
                    <a:pt x="126" y="1"/>
                  </a:lnTo>
                  <a:lnTo>
                    <a:pt x="121" y="2"/>
                  </a:lnTo>
                  <a:lnTo>
                    <a:pt x="114" y="3"/>
                  </a:lnTo>
                  <a:lnTo>
                    <a:pt x="108" y="4"/>
                  </a:lnTo>
                  <a:lnTo>
                    <a:pt x="100" y="5"/>
                  </a:lnTo>
                  <a:lnTo>
                    <a:pt x="93" y="6"/>
                  </a:lnTo>
                  <a:lnTo>
                    <a:pt x="87" y="9"/>
                  </a:lnTo>
                  <a:lnTo>
                    <a:pt x="81" y="12"/>
                  </a:lnTo>
                  <a:lnTo>
                    <a:pt x="78" y="16"/>
                  </a:lnTo>
                  <a:lnTo>
                    <a:pt x="75" y="24"/>
                  </a:lnTo>
                  <a:lnTo>
                    <a:pt x="73" y="32"/>
                  </a:lnTo>
                  <a:lnTo>
                    <a:pt x="69" y="37"/>
                  </a:lnTo>
                  <a:lnTo>
                    <a:pt x="64" y="44"/>
                  </a:lnTo>
                  <a:lnTo>
                    <a:pt x="59" y="49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3" y="67"/>
                  </a:lnTo>
                  <a:lnTo>
                    <a:pt x="37" y="74"/>
                  </a:lnTo>
                  <a:lnTo>
                    <a:pt x="31" y="80"/>
                  </a:lnTo>
                  <a:lnTo>
                    <a:pt x="25" y="85"/>
                  </a:lnTo>
                  <a:lnTo>
                    <a:pt x="21" y="89"/>
                  </a:lnTo>
                  <a:lnTo>
                    <a:pt x="16" y="98"/>
                  </a:lnTo>
                  <a:lnTo>
                    <a:pt x="16" y="110"/>
                  </a:lnTo>
                  <a:lnTo>
                    <a:pt x="19" y="123"/>
                  </a:lnTo>
                  <a:lnTo>
                    <a:pt x="20" y="128"/>
                  </a:lnTo>
                  <a:lnTo>
                    <a:pt x="15" y="129"/>
                  </a:lnTo>
                  <a:lnTo>
                    <a:pt x="8" y="131"/>
                  </a:lnTo>
                  <a:lnTo>
                    <a:pt x="0" y="138"/>
                  </a:lnTo>
                  <a:lnTo>
                    <a:pt x="1" y="150"/>
                  </a:lnTo>
                  <a:lnTo>
                    <a:pt x="4" y="158"/>
                  </a:lnTo>
                  <a:lnTo>
                    <a:pt x="9" y="164"/>
                  </a:lnTo>
                  <a:lnTo>
                    <a:pt x="13" y="170"/>
                  </a:lnTo>
                  <a:lnTo>
                    <a:pt x="18" y="174"/>
                  </a:lnTo>
                  <a:lnTo>
                    <a:pt x="22" y="177"/>
                  </a:lnTo>
                  <a:lnTo>
                    <a:pt x="26" y="179"/>
                  </a:lnTo>
                  <a:lnTo>
                    <a:pt x="32" y="181"/>
                  </a:lnTo>
                  <a:lnTo>
                    <a:pt x="36" y="181"/>
                  </a:lnTo>
                  <a:lnTo>
                    <a:pt x="44" y="181"/>
                  </a:lnTo>
                  <a:lnTo>
                    <a:pt x="55" y="181"/>
                  </a:lnTo>
                  <a:lnTo>
                    <a:pt x="69" y="181"/>
                  </a:lnTo>
                  <a:lnTo>
                    <a:pt x="85" y="181"/>
                  </a:lnTo>
                  <a:lnTo>
                    <a:pt x="99" y="181"/>
                  </a:lnTo>
                  <a:lnTo>
                    <a:pt x="111" y="181"/>
                  </a:lnTo>
                  <a:lnTo>
                    <a:pt x="120" y="181"/>
                  </a:lnTo>
                  <a:lnTo>
                    <a:pt x="123" y="181"/>
                  </a:lnTo>
                  <a:lnTo>
                    <a:pt x="124" y="187"/>
                  </a:lnTo>
                  <a:lnTo>
                    <a:pt x="125" y="201"/>
                  </a:lnTo>
                  <a:lnTo>
                    <a:pt x="129" y="218"/>
                  </a:lnTo>
                  <a:lnTo>
                    <a:pt x="132" y="230"/>
                  </a:lnTo>
                  <a:lnTo>
                    <a:pt x="137" y="245"/>
                  </a:lnTo>
                  <a:lnTo>
                    <a:pt x="143" y="267"/>
                  </a:lnTo>
                  <a:lnTo>
                    <a:pt x="151" y="289"/>
                  </a:lnTo>
                  <a:lnTo>
                    <a:pt x="163" y="306"/>
                  </a:lnTo>
                  <a:lnTo>
                    <a:pt x="169" y="310"/>
                  </a:lnTo>
                  <a:lnTo>
                    <a:pt x="178" y="315"/>
                  </a:lnTo>
                  <a:lnTo>
                    <a:pt x="186" y="318"/>
                  </a:lnTo>
                  <a:lnTo>
                    <a:pt x="195" y="322"/>
                  </a:lnTo>
                  <a:lnTo>
                    <a:pt x="202" y="325"/>
                  </a:lnTo>
                  <a:lnTo>
                    <a:pt x="209" y="329"/>
                  </a:lnTo>
                  <a:lnTo>
                    <a:pt x="214" y="332"/>
                  </a:lnTo>
                  <a:lnTo>
                    <a:pt x="219" y="337"/>
                  </a:lnTo>
                  <a:lnTo>
                    <a:pt x="227" y="348"/>
                  </a:lnTo>
                  <a:lnTo>
                    <a:pt x="234" y="361"/>
                  </a:lnTo>
                  <a:lnTo>
                    <a:pt x="241" y="377"/>
                  </a:lnTo>
                  <a:lnTo>
                    <a:pt x="243" y="393"/>
                  </a:lnTo>
                  <a:lnTo>
                    <a:pt x="244" y="407"/>
                  </a:lnTo>
                  <a:lnTo>
                    <a:pt x="247" y="433"/>
                  </a:lnTo>
                  <a:lnTo>
                    <a:pt x="253" y="466"/>
                  </a:lnTo>
                  <a:lnTo>
                    <a:pt x="260" y="503"/>
                  </a:lnTo>
                  <a:lnTo>
                    <a:pt x="266" y="541"/>
                  </a:lnTo>
                  <a:lnTo>
                    <a:pt x="273" y="577"/>
                  </a:lnTo>
                  <a:lnTo>
                    <a:pt x="279" y="606"/>
                  </a:lnTo>
                  <a:lnTo>
                    <a:pt x="285" y="626"/>
                  </a:lnTo>
                  <a:lnTo>
                    <a:pt x="290" y="641"/>
                  </a:lnTo>
                  <a:lnTo>
                    <a:pt x="296" y="655"/>
                  </a:lnTo>
                  <a:lnTo>
                    <a:pt x="302" y="671"/>
                  </a:lnTo>
                  <a:lnTo>
                    <a:pt x="309" y="685"/>
                  </a:lnTo>
                  <a:lnTo>
                    <a:pt x="315" y="698"/>
                  </a:lnTo>
                  <a:lnTo>
                    <a:pt x="321" y="709"/>
                  </a:lnTo>
                  <a:lnTo>
                    <a:pt x="326" y="716"/>
                  </a:lnTo>
                  <a:lnTo>
                    <a:pt x="330" y="719"/>
                  </a:lnTo>
                  <a:lnTo>
                    <a:pt x="337" y="719"/>
                  </a:lnTo>
                  <a:lnTo>
                    <a:pt x="348" y="716"/>
                  </a:lnTo>
                  <a:lnTo>
                    <a:pt x="362" y="713"/>
                  </a:lnTo>
                  <a:lnTo>
                    <a:pt x="377" y="708"/>
                  </a:lnTo>
                  <a:lnTo>
                    <a:pt x="392" y="702"/>
                  </a:lnTo>
                  <a:lnTo>
                    <a:pt x="405" y="699"/>
                  </a:lnTo>
                  <a:lnTo>
                    <a:pt x="414" y="695"/>
                  </a:lnTo>
                  <a:lnTo>
                    <a:pt x="417" y="694"/>
                  </a:lnTo>
                  <a:lnTo>
                    <a:pt x="497" y="647"/>
                  </a:lnTo>
                  <a:lnTo>
                    <a:pt x="528" y="617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3" name="Freeform 179"/>
            <p:cNvSpPr>
              <a:spLocks/>
            </p:cNvSpPr>
            <p:nvPr/>
          </p:nvSpPr>
          <p:spPr bwMode="auto">
            <a:xfrm>
              <a:off x="4721" y="1707"/>
              <a:ext cx="442" cy="575"/>
            </a:xfrm>
            <a:custGeom>
              <a:avLst/>
              <a:gdLst>
                <a:gd name="T0" fmla="*/ 5 w 442"/>
                <a:gd name="T1" fmla="*/ 34 h 575"/>
                <a:gd name="T2" fmla="*/ 61 w 442"/>
                <a:gd name="T3" fmla="*/ 108 h 575"/>
                <a:gd name="T4" fmla="*/ 82 w 442"/>
                <a:gd name="T5" fmla="*/ 113 h 575"/>
                <a:gd name="T6" fmla="*/ 106 w 442"/>
                <a:gd name="T7" fmla="*/ 121 h 575"/>
                <a:gd name="T8" fmla="*/ 117 w 442"/>
                <a:gd name="T9" fmla="*/ 132 h 575"/>
                <a:gd name="T10" fmla="*/ 133 w 442"/>
                <a:gd name="T11" fmla="*/ 148 h 575"/>
                <a:gd name="T12" fmla="*/ 143 w 442"/>
                <a:gd name="T13" fmla="*/ 164 h 575"/>
                <a:gd name="T14" fmla="*/ 141 w 442"/>
                <a:gd name="T15" fmla="*/ 206 h 575"/>
                <a:gd name="T16" fmla="*/ 137 w 442"/>
                <a:gd name="T17" fmla="*/ 255 h 575"/>
                <a:gd name="T18" fmla="*/ 130 w 442"/>
                <a:gd name="T19" fmla="*/ 281 h 575"/>
                <a:gd name="T20" fmla="*/ 149 w 442"/>
                <a:gd name="T21" fmla="*/ 272 h 575"/>
                <a:gd name="T22" fmla="*/ 173 w 442"/>
                <a:gd name="T23" fmla="*/ 266 h 575"/>
                <a:gd name="T24" fmla="*/ 195 w 442"/>
                <a:gd name="T25" fmla="*/ 283 h 575"/>
                <a:gd name="T26" fmla="*/ 204 w 442"/>
                <a:gd name="T27" fmla="*/ 314 h 575"/>
                <a:gd name="T28" fmla="*/ 191 w 442"/>
                <a:gd name="T29" fmla="*/ 354 h 575"/>
                <a:gd name="T30" fmla="*/ 182 w 442"/>
                <a:gd name="T31" fmla="*/ 363 h 575"/>
                <a:gd name="T32" fmla="*/ 166 w 442"/>
                <a:gd name="T33" fmla="*/ 380 h 575"/>
                <a:gd name="T34" fmla="*/ 150 w 442"/>
                <a:gd name="T35" fmla="*/ 391 h 575"/>
                <a:gd name="T36" fmla="*/ 137 w 442"/>
                <a:gd name="T37" fmla="*/ 400 h 575"/>
                <a:gd name="T38" fmla="*/ 123 w 442"/>
                <a:gd name="T39" fmla="*/ 409 h 575"/>
                <a:gd name="T40" fmla="*/ 106 w 442"/>
                <a:gd name="T41" fmla="*/ 411 h 575"/>
                <a:gd name="T42" fmla="*/ 83 w 442"/>
                <a:gd name="T43" fmla="*/ 411 h 575"/>
                <a:gd name="T44" fmla="*/ 71 w 442"/>
                <a:gd name="T45" fmla="*/ 410 h 575"/>
                <a:gd name="T46" fmla="*/ 81 w 442"/>
                <a:gd name="T47" fmla="*/ 431 h 575"/>
                <a:gd name="T48" fmla="*/ 100 w 442"/>
                <a:gd name="T49" fmla="*/ 449 h 575"/>
                <a:gd name="T50" fmla="*/ 119 w 442"/>
                <a:gd name="T51" fmla="*/ 457 h 575"/>
                <a:gd name="T52" fmla="*/ 128 w 442"/>
                <a:gd name="T53" fmla="*/ 459 h 575"/>
                <a:gd name="T54" fmla="*/ 144 w 442"/>
                <a:gd name="T55" fmla="*/ 500 h 575"/>
                <a:gd name="T56" fmla="*/ 157 w 442"/>
                <a:gd name="T57" fmla="*/ 517 h 575"/>
                <a:gd name="T58" fmla="*/ 174 w 442"/>
                <a:gd name="T59" fmla="*/ 521 h 575"/>
                <a:gd name="T60" fmla="*/ 188 w 442"/>
                <a:gd name="T61" fmla="*/ 528 h 575"/>
                <a:gd name="T62" fmla="*/ 201 w 442"/>
                <a:gd name="T63" fmla="*/ 541 h 575"/>
                <a:gd name="T64" fmla="*/ 223 w 442"/>
                <a:gd name="T65" fmla="*/ 557 h 575"/>
                <a:gd name="T66" fmla="*/ 247 w 442"/>
                <a:gd name="T67" fmla="*/ 569 h 575"/>
                <a:gd name="T68" fmla="*/ 283 w 442"/>
                <a:gd name="T69" fmla="*/ 573 h 575"/>
                <a:gd name="T70" fmla="*/ 311 w 442"/>
                <a:gd name="T71" fmla="*/ 575 h 575"/>
                <a:gd name="T72" fmla="*/ 419 w 442"/>
                <a:gd name="T73" fmla="*/ 525 h 575"/>
                <a:gd name="T74" fmla="*/ 363 w 442"/>
                <a:gd name="T75" fmla="*/ 498 h 575"/>
                <a:gd name="T76" fmla="*/ 379 w 442"/>
                <a:gd name="T77" fmla="*/ 467 h 575"/>
                <a:gd name="T78" fmla="*/ 394 w 442"/>
                <a:gd name="T79" fmla="*/ 441 h 575"/>
                <a:gd name="T80" fmla="*/ 413 w 442"/>
                <a:gd name="T81" fmla="*/ 388 h 575"/>
                <a:gd name="T82" fmla="*/ 435 w 442"/>
                <a:gd name="T83" fmla="*/ 306 h 575"/>
                <a:gd name="T84" fmla="*/ 442 w 442"/>
                <a:gd name="T85" fmla="*/ 243 h 575"/>
                <a:gd name="T86" fmla="*/ 427 w 442"/>
                <a:gd name="T87" fmla="*/ 161 h 575"/>
                <a:gd name="T88" fmla="*/ 400 w 442"/>
                <a:gd name="T89" fmla="*/ 126 h 575"/>
                <a:gd name="T90" fmla="*/ 360 w 442"/>
                <a:gd name="T91" fmla="*/ 79 h 575"/>
                <a:gd name="T92" fmla="*/ 348 w 442"/>
                <a:gd name="T93" fmla="*/ 64 h 575"/>
                <a:gd name="T94" fmla="*/ 331 w 442"/>
                <a:gd name="T95" fmla="*/ 48 h 575"/>
                <a:gd name="T96" fmla="*/ 301 w 442"/>
                <a:gd name="T97" fmla="*/ 28 h 575"/>
                <a:gd name="T98" fmla="*/ 269 w 442"/>
                <a:gd name="T99" fmla="*/ 18 h 575"/>
                <a:gd name="T100" fmla="*/ 245 w 442"/>
                <a:gd name="T101" fmla="*/ 16 h 575"/>
                <a:gd name="T102" fmla="*/ 224 w 442"/>
                <a:gd name="T103" fmla="*/ 18 h 575"/>
                <a:gd name="T104" fmla="*/ 203 w 442"/>
                <a:gd name="T105" fmla="*/ 24 h 575"/>
                <a:gd name="T106" fmla="*/ 188 w 442"/>
                <a:gd name="T107" fmla="*/ 3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2" h="575">
                  <a:moveTo>
                    <a:pt x="184" y="31"/>
                  </a:moveTo>
                  <a:lnTo>
                    <a:pt x="80" y="0"/>
                  </a:lnTo>
                  <a:lnTo>
                    <a:pt x="5" y="34"/>
                  </a:lnTo>
                  <a:lnTo>
                    <a:pt x="0" y="80"/>
                  </a:lnTo>
                  <a:lnTo>
                    <a:pt x="59" y="108"/>
                  </a:lnTo>
                  <a:lnTo>
                    <a:pt x="61" y="108"/>
                  </a:lnTo>
                  <a:lnTo>
                    <a:pt x="66" y="110"/>
                  </a:lnTo>
                  <a:lnTo>
                    <a:pt x="73" y="111"/>
                  </a:lnTo>
                  <a:lnTo>
                    <a:pt x="82" y="113"/>
                  </a:lnTo>
                  <a:lnTo>
                    <a:pt x="91" y="115"/>
                  </a:lnTo>
                  <a:lnTo>
                    <a:pt x="100" y="118"/>
                  </a:lnTo>
                  <a:lnTo>
                    <a:pt x="106" y="121"/>
                  </a:lnTo>
                  <a:lnTo>
                    <a:pt x="110" y="124"/>
                  </a:lnTo>
                  <a:lnTo>
                    <a:pt x="113" y="128"/>
                  </a:lnTo>
                  <a:lnTo>
                    <a:pt x="117" y="132"/>
                  </a:lnTo>
                  <a:lnTo>
                    <a:pt x="122" y="138"/>
                  </a:lnTo>
                  <a:lnTo>
                    <a:pt x="127" y="143"/>
                  </a:lnTo>
                  <a:lnTo>
                    <a:pt x="133" y="148"/>
                  </a:lnTo>
                  <a:lnTo>
                    <a:pt x="137" y="154"/>
                  </a:lnTo>
                  <a:lnTo>
                    <a:pt x="140" y="160"/>
                  </a:lnTo>
                  <a:lnTo>
                    <a:pt x="143" y="164"/>
                  </a:lnTo>
                  <a:lnTo>
                    <a:pt x="144" y="176"/>
                  </a:lnTo>
                  <a:lnTo>
                    <a:pt x="143" y="191"/>
                  </a:lnTo>
                  <a:lnTo>
                    <a:pt x="141" y="206"/>
                  </a:lnTo>
                  <a:lnTo>
                    <a:pt x="143" y="217"/>
                  </a:lnTo>
                  <a:lnTo>
                    <a:pt x="141" y="233"/>
                  </a:lnTo>
                  <a:lnTo>
                    <a:pt x="137" y="255"/>
                  </a:lnTo>
                  <a:lnTo>
                    <a:pt x="130" y="274"/>
                  </a:lnTo>
                  <a:lnTo>
                    <a:pt x="128" y="282"/>
                  </a:lnTo>
                  <a:lnTo>
                    <a:pt x="130" y="281"/>
                  </a:lnTo>
                  <a:lnTo>
                    <a:pt x="135" y="279"/>
                  </a:lnTo>
                  <a:lnTo>
                    <a:pt x="141" y="275"/>
                  </a:lnTo>
                  <a:lnTo>
                    <a:pt x="149" y="272"/>
                  </a:lnTo>
                  <a:lnTo>
                    <a:pt x="158" y="268"/>
                  </a:lnTo>
                  <a:lnTo>
                    <a:pt x="166" y="266"/>
                  </a:lnTo>
                  <a:lnTo>
                    <a:pt x="173" y="266"/>
                  </a:lnTo>
                  <a:lnTo>
                    <a:pt x="179" y="267"/>
                  </a:lnTo>
                  <a:lnTo>
                    <a:pt x="188" y="274"/>
                  </a:lnTo>
                  <a:lnTo>
                    <a:pt x="195" y="283"/>
                  </a:lnTo>
                  <a:lnTo>
                    <a:pt x="202" y="294"/>
                  </a:lnTo>
                  <a:lnTo>
                    <a:pt x="205" y="302"/>
                  </a:lnTo>
                  <a:lnTo>
                    <a:pt x="204" y="314"/>
                  </a:lnTo>
                  <a:lnTo>
                    <a:pt x="200" y="331"/>
                  </a:lnTo>
                  <a:lnTo>
                    <a:pt x="193" y="347"/>
                  </a:lnTo>
                  <a:lnTo>
                    <a:pt x="191" y="354"/>
                  </a:lnTo>
                  <a:lnTo>
                    <a:pt x="190" y="355"/>
                  </a:lnTo>
                  <a:lnTo>
                    <a:pt x="187" y="359"/>
                  </a:lnTo>
                  <a:lnTo>
                    <a:pt x="182" y="363"/>
                  </a:lnTo>
                  <a:lnTo>
                    <a:pt x="178" y="369"/>
                  </a:lnTo>
                  <a:lnTo>
                    <a:pt x="171" y="375"/>
                  </a:lnTo>
                  <a:lnTo>
                    <a:pt x="166" y="380"/>
                  </a:lnTo>
                  <a:lnTo>
                    <a:pt x="160" y="385"/>
                  </a:lnTo>
                  <a:lnTo>
                    <a:pt x="155" y="388"/>
                  </a:lnTo>
                  <a:lnTo>
                    <a:pt x="150" y="391"/>
                  </a:lnTo>
                  <a:lnTo>
                    <a:pt x="146" y="394"/>
                  </a:lnTo>
                  <a:lnTo>
                    <a:pt x="141" y="396"/>
                  </a:lnTo>
                  <a:lnTo>
                    <a:pt x="137" y="400"/>
                  </a:lnTo>
                  <a:lnTo>
                    <a:pt x="132" y="403"/>
                  </a:lnTo>
                  <a:lnTo>
                    <a:pt x="127" y="405"/>
                  </a:lnTo>
                  <a:lnTo>
                    <a:pt x="123" y="409"/>
                  </a:lnTo>
                  <a:lnTo>
                    <a:pt x="118" y="410"/>
                  </a:lnTo>
                  <a:lnTo>
                    <a:pt x="113" y="411"/>
                  </a:lnTo>
                  <a:lnTo>
                    <a:pt x="106" y="411"/>
                  </a:lnTo>
                  <a:lnTo>
                    <a:pt x="99" y="411"/>
                  </a:lnTo>
                  <a:lnTo>
                    <a:pt x="91" y="411"/>
                  </a:lnTo>
                  <a:lnTo>
                    <a:pt x="83" y="411"/>
                  </a:lnTo>
                  <a:lnTo>
                    <a:pt x="77" y="410"/>
                  </a:lnTo>
                  <a:lnTo>
                    <a:pt x="72" y="410"/>
                  </a:lnTo>
                  <a:lnTo>
                    <a:pt x="71" y="410"/>
                  </a:lnTo>
                  <a:lnTo>
                    <a:pt x="72" y="413"/>
                  </a:lnTo>
                  <a:lnTo>
                    <a:pt x="75" y="420"/>
                  </a:lnTo>
                  <a:lnTo>
                    <a:pt x="81" y="431"/>
                  </a:lnTo>
                  <a:lnTo>
                    <a:pt x="89" y="441"/>
                  </a:lnTo>
                  <a:lnTo>
                    <a:pt x="94" y="445"/>
                  </a:lnTo>
                  <a:lnTo>
                    <a:pt x="100" y="449"/>
                  </a:lnTo>
                  <a:lnTo>
                    <a:pt x="106" y="452"/>
                  </a:lnTo>
                  <a:lnTo>
                    <a:pt x="113" y="455"/>
                  </a:lnTo>
                  <a:lnTo>
                    <a:pt x="119" y="457"/>
                  </a:lnTo>
                  <a:lnTo>
                    <a:pt x="124" y="458"/>
                  </a:lnTo>
                  <a:lnTo>
                    <a:pt x="127" y="459"/>
                  </a:lnTo>
                  <a:lnTo>
                    <a:pt x="128" y="459"/>
                  </a:lnTo>
                  <a:lnTo>
                    <a:pt x="130" y="466"/>
                  </a:lnTo>
                  <a:lnTo>
                    <a:pt x="136" y="482"/>
                  </a:lnTo>
                  <a:lnTo>
                    <a:pt x="144" y="500"/>
                  </a:lnTo>
                  <a:lnTo>
                    <a:pt x="149" y="513"/>
                  </a:lnTo>
                  <a:lnTo>
                    <a:pt x="152" y="516"/>
                  </a:lnTo>
                  <a:lnTo>
                    <a:pt x="157" y="517"/>
                  </a:lnTo>
                  <a:lnTo>
                    <a:pt x="162" y="520"/>
                  </a:lnTo>
                  <a:lnTo>
                    <a:pt x="169" y="520"/>
                  </a:lnTo>
                  <a:lnTo>
                    <a:pt x="174" y="521"/>
                  </a:lnTo>
                  <a:lnTo>
                    <a:pt x="180" y="523"/>
                  </a:lnTo>
                  <a:lnTo>
                    <a:pt x="184" y="524"/>
                  </a:lnTo>
                  <a:lnTo>
                    <a:pt x="188" y="528"/>
                  </a:lnTo>
                  <a:lnTo>
                    <a:pt x="191" y="532"/>
                  </a:lnTo>
                  <a:lnTo>
                    <a:pt x="195" y="537"/>
                  </a:lnTo>
                  <a:lnTo>
                    <a:pt x="201" y="541"/>
                  </a:lnTo>
                  <a:lnTo>
                    <a:pt x="207" y="547"/>
                  </a:lnTo>
                  <a:lnTo>
                    <a:pt x="214" y="552"/>
                  </a:lnTo>
                  <a:lnTo>
                    <a:pt x="223" y="557"/>
                  </a:lnTo>
                  <a:lnTo>
                    <a:pt x="231" y="562"/>
                  </a:lnTo>
                  <a:lnTo>
                    <a:pt x="238" y="565"/>
                  </a:lnTo>
                  <a:lnTo>
                    <a:pt x="247" y="569"/>
                  </a:lnTo>
                  <a:lnTo>
                    <a:pt x="259" y="571"/>
                  </a:lnTo>
                  <a:lnTo>
                    <a:pt x="271" y="572"/>
                  </a:lnTo>
                  <a:lnTo>
                    <a:pt x="283" y="573"/>
                  </a:lnTo>
                  <a:lnTo>
                    <a:pt x="294" y="575"/>
                  </a:lnTo>
                  <a:lnTo>
                    <a:pt x="304" y="575"/>
                  </a:lnTo>
                  <a:lnTo>
                    <a:pt x="311" y="575"/>
                  </a:lnTo>
                  <a:lnTo>
                    <a:pt x="313" y="575"/>
                  </a:lnTo>
                  <a:lnTo>
                    <a:pt x="388" y="556"/>
                  </a:lnTo>
                  <a:lnTo>
                    <a:pt x="419" y="525"/>
                  </a:lnTo>
                  <a:lnTo>
                    <a:pt x="358" y="506"/>
                  </a:lnTo>
                  <a:lnTo>
                    <a:pt x="359" y="504"/>
                  </a:lnTo>
                  <a:lnTo>
                    <a:pt x="363" y="498"/>
                  </a:lnTo>
                  <a:lnTo>
                    <a:pt x="367" y="489"/>
                  </a:lnTo>
                  <a:lnTo>
                    <a:pt x="374" y="479"/>
                  </a:lnTo>
                  <a:lnTo>
                    <a:pt x="379" y="467"/>
                  </a:lnTo>
                  <a:lnTo>
                    <a:pt x="385" y="457"/>
                  </a:lnTo>
                  <a:lnTo>
                    <a:pt x="390" y="448"/>
                  </a:lnTo>
                  <a:lnTo>
                    <a:pt x="394" y="441"/>
                  </a:lnTo>
                  <a:lnTo>
                    <a:pt x="399" y="431"/>
                  </a:lnTo>
                  <a:lnTo>
                    <a:pt x="405" y="412"/>
                  </a:lnTo>
                  <a:lnTo>
                    <a:pt x="413" y="388"/>
                  </a:lnTo>
                  <a:lnTo>
                    <a:pt x="421" y="361"/>
                  </a:lnTo>
                  <a:lnTo>
                    <a:pt x="429" y="334"/>
                  </a:lnTo>
                  <a:lnTo>
                    <a:pt x="435" y="306"/>
                  </a:lnTo>
                  <a:lnTo>
                    <a:pt x="440" y="284"/>
                  </a:lnTo>
                  <a:lnTo>
                    <a:pt x="442" y="270"/>
                  </a:lnTo>
                  <a:lnTo>
                    <a:pt x="442" y="243"/>
                  </a:lnTo>
                  <a:lnTo>
                    <a:pt x="438" y="210"/>
                  </a:lnTo>
                  <a:lnTo>
                    <a:pt x="433" y="179"/>
                  </a:lnTo>
                  <a:lnTo>
                    <a:pt x="427" y="161"/>
                  </a:lnTo>
                  <a:lnTo>
                    <a:pt x="422" y="153"/>
                  </a:lnTo>
                  <a:lnTo>
                    <a:pt x="412" y="140"/>
                  </a:lnTo>
                  <a:lnTo>
                    <a:pt x="400" y="126"/>
                  </a:lnTo>
                  <a:lnTo>
                    <a:pt x="386" y="108"/>
                  </a:lnTo>
                  <a:lnTo>
                    <a:pt x="372" y="92"/>
                  </a:lnTo>
                  <a:lnTo>
                    <a:pt x="360" y="79"/>
                  </a:lnTo>
                  <a:lnTo>
                    <a:pt x="353" y="68"/>
                  </a:lnTo>
                  <a:lnTo>
                    <a:pt x="349" y="65"/>
                  </a:lnTo>
                  <a:lnTo>
                    <a:pt x="348" y="64"/>
                  </a:lnTo>
                  <a:lnTo>
                    <a:pt x="344" y="60"/>
                  </a:lnTo>
                  <a:lnTo>
                    <a:pt x="338" y="55"/>
                  </a:lnTo>
                  <a:lnTo>
                    <a:pt x="331" y="48"/>
                  </a:lnTo>
                  <a:lnTo>
                    <a:pt x="322" y="41"/>
                  </a:lnTo>
                  <a:lnTo>
                    <a:pt x="312" y="34"/>
                  </a:lnTo>
                  <a:lnTo>
                    <a:pt x="301" y="28"/>
                  </a:lnTo>
                  <a:lnTo>
                    <a:pt x="290" y="24"/>
                  </a:lnTo>
                  <a:lnTo>
                    <a:pt x="279" y="20"/>
                  </a:lnTo>
                  <a:lnTo>
                    <a:pt x="269" y="18"/>
                  </a:lnTo>
                  <a:lnTo>
                    <a:pt x="260" y="17"/>
                  </a:lnTo>
                  <a:lnTo>
                    <a:pt x="253" y="16"/>
                  </a:lnTo>
                  <a:lnTo>
                    <a:pt x="245" y="16"/>
                  </a:lnTo>
                  <a:lnTo>
                    <a:pt x="237" y="16"/>
                  </a:lnTo>
                  <a:lnTo>
                    <a:pt x="231" y="17"/>
                  </a:lnTo>
                  <a:lnTo>
                    <a:pt x="224" y="18"/>
                  </a:lnTo>
                  <a:lnTo>
                    <a:pt x="217" y="19"/>
                  </a:lnTo>
                  <a:lnTo>
                    <a:pt x="210" y="22"/>
                  </a:lnTo>
                  <a:lnTo>
                    <a:pt x="203" y="24"/>
                  </a:lnTo>
                  <a:lnTo>
                    <a:pt x="198" y="26"/>
                  </a:lnTo>
                  <a:lnTo>
                    <a:pt x="192" y="27"/>
                  </a:lnTo>
                  <a:lnTo>
                    <a:pt x="188" y="30"/>
                  </a:lnTo>
                  <a:lnTo>
                    <a:pt x="185" y="31"/>
                  </a:lnTo>
                  <a:lnTo>
                    <a:pt x="184" y="31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4" name="Freeform 180"/>
            <p:cNvSpPr>
              <a:spLocks/>
            </p:cNvSpPr>
            <p:nvPr/>
          </p:nvSpPr>
          <p:spPr bwMode="auto">
            <a:xfrm>
              <a:off x="3958" y="2140"/>
              <a:ext cx="115" cy="697"/>
            </a:xfrm>
            <a:custGeom>
              <a:avLst/>
              <a:gdLst>
                <a:gd name="T0" fmla="*/ 48 w 115"/>
                <a:gd name="T1" fmla="*/ 0 h 697"/>
                <a:gd name="T2" fmla="*/ 45 w 115"/>
                <a:gd name="T3" fmla="*/ 3 h 697"/>
                <a:gd name="T4" fmla="*/ 42 w 115"/>
                <a:gd name="T5" fmla="*/ 12 h 697"/>
                <a:gd name="T6" fmla="*/ 35 w 115"/>
                <a:gd name="T7" fmla="*/ 26 h 697"/>
                <a:gd name="T8" fmla="*/ 28 w 115"/>
                <a:gd name="T9" fmla="*/ 42 h 697"/>
                <a:gd name="T10" fmla="*/ 21 w 115"/>
                <a:gd name="T11" fmla="*/ 59 h 697"/>
                <a:gd name="T12" fmla="*/ 15 w 115"/>
                <a:gd name="T13" fmla="*/ 75 h 697"/>
                <a:gd name="T14" fmla="*/ 9 w 115"/>
                <a:gd name="T15" fmla="*/ 88 h 697"/>
                <a:gd name="T16" fmla="*/ 7 w 115"/>
                <a:gd name="T17" fmla="*/ 97 h 697"/>
                <a:gd name="T18" fmla="*/ 5 w 115"/>
                <a:gd name="T19" fmla="*/ 155 h 697"/>
                <a:gd name="T20" fmla="*/ 2 w 115"/>
                <a:gd name="T21" fmla="*/ 267 h 697"/>
                <a:gd name="T22" fmla="*/ 0 w 115"/>
                <a:gd name="T23" fmla="*/ 383 h 697"/>
                <a:gd name="T24" fmla="*/ 0 w 115"/>
                <a:gd name="T25" fmla="*/ 446 h 697"/>
                <a:gd name="T26" fmla="*/ 4 w 115"/>
                <a:gd name="T27" fmla="*/ 464 h 697"/>
                <a:gd name="T28" fmla="*/ 10 w 115"/>
                <a:gd name="T29" fmla="*/ 496 h 697"/>
                <a:gd name="T30" fmla="*/ 18 w 115"/>
                <a:gd name="T31" fmla="*/ 536 h 697"/>
                <a:gd name="T32" fmla="*/ 28 w 115"/>
                <a:gd name="T33" fmla="*/ 580 h 697"/>
                <a:gd name="T34" fmla="*/ 38 w 115"/>
                <a:gd name="T35" fmla="*/ 624 h 697"/>
                <a:gd name="T36" fmla="*/ 46 w 115"/>
                <a:gd name="T37" fmla="*/ 661 h 697"/>
                <a:gd name="T38" fmla="*/ 52 w 115"/>
                <a:gd name="T39" fmla="*/ 687 h 697"/>
                <a:gd name="T40" fmla="*/ 54 w 115"/>
                <a:gd name="T41" fmla="*/ 697 h 697"/>
                <a:gd name="T42" fmla="*/ 55 w 115"/>
                <a:gd name="T43" fmla="*/ 695 h 697"/>
                <a:gd name="T44" fmla="*/ 60 w 115"/>
                <a:gd name="T45" fmla="*/ 688 h 697"/>
                <a:gd name="T46" fmla="*/ 66 w 115"/>
                <a:gd name="T47" fmla="*/ 677 h 697"/>
                <a:gd name="T48" fmla="*/ 74 w 115"/>
                <a:gd name="T49" fmla="*/ 666 h 697"/>
                <a:gd name="T50" fmla="*/ 83 w 115"/>
                <a:gd name="T51" fmla="*/ 655 h 697"/>
                <a:gd name="T52" fmla="*/ 93 w 115"/>
                <a:gd name="T53" fmla="*/ 644 h 697"/>
                <a:gd name="T54" fmla="*/ 101 w 115"/>
                <a:gd name="T55" fmla="*/ 636 h 697"/>
                <a:gd name="T56" fmla="*/ 110 w 115"/>
                <a:gd name="T57" fmla="*/ 632 h 697"/>
                <a:gd name="T58" fmla="*/ 115 w 115"/>
                <a:gd name="T59" fmla="*/ 626 h 697"/>
                <a:gd name="T60" fmla="*/ 115 w 115"/>
                <a:gd name="T61" fmla="*/ 613 h 697"/>
                <a:gd name="T62" fmla="*/ 109 w 115"/>
                <a:gd name="T63" fmla="*/ 592 h 697"/>
                <a:gd name="T64" fmla="*/ 100 w 115"/>
                <a:gd name="T65" fmla="*/ 560 h 697"/>
                <a:gd name="T66" fmla="*/ 90 w 115"/>
                <a:gd name="T67" fmla="*/ 519 h 697"/>
                <a:gd name="T68" fmla="*/ 81 w 115"/>
                <a:gd name="T69" fmla="*/ 467 h 697"/>
                <a:gd name="T70" fmla="*/ 71 w 115"/>
                <a:gd name="T71" fmla="*/ 403 h 697"/>
                <a:gd name="T72" fmla="*/ 64 w 115"/>
                <a:gd name="T73" fmla="*/ 328 h 697"/>
                <a:gd name="T74" fmla="*/ 61 w 115"/>
                <a:gd name="T75" fmla="*/ 238 h 697"/>
                <a:gd name="T76" fmla="*/ 64 w 115"/>
                <a:gd name="T77" fmla="*/ 166 h 697"/>
                <a:gd name="T78" fmla="*/ 72 w 115"/>
                <a:gd name="T79" fmla="*/ 108 h 697"/>
                <a:gd name="T80" fmla="*/ 82 w 115"/>
                <a:gd name="T81" fmla="*/ 66 h 697"/>
                <a:gd name="T82" fmla="*/ 93 w 115"/>
                <a:gd name="T83" fmla="*/ 35 h 697"/>
                <a:gd name="T84" fmla="*/ 103 w 115"/>
                <a:gd name="T85" fmla="*/ 16 h 697"/>
                <a:gd name="T86" fmla="*/ 109 w 115"/>
                <a:gd name="T87" fmla="*/ 6 h 697"/>
                <a:gd name="T88" fmla="*/ 112 w 115"/>
                <a:gd name="T89" fmla="*/ 2 h 697"/>
                <a:gd name="T90" fmla="*/ 48 w 115"/>
                <a:gd name="T91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" h="697">
                  <a:moveTo>
                    <a:pt x="48" y="0"/>
                  </a:moveTo>
                  <a:lnTo>
                    <a:pt x="45" y="3"/>
                  </a:lnTo>
                  <a:lnTo>
                    <a:pt x="42" y="12"/>
                  </a:lnTo>
                  <a:lnTo>
                    <a:pt x="35" y="26"/>
                  </a:lnTo>
                  <a:lnTo>
                    <a:pt x="28" y="42"/>
                  </a:lnTo>
                  <a:lnTo>
                    <a:pt x="21" y="59"/>
                  </a:lnTo>
                  <a:lnTo>
                    <a:pt x="15" y="75"/>
                  </a:lnTo>
                  <a:lnTo>
                    <a:pt x="9" y="88"/>
                  </a:lnTo>
                  <a:lnTo>
                    <a:pt x="7" y="97"/>
                  </a:lnTo>
                  <a:lnTo>
                    <a:pt x="5" y="155"/>
                  </a:lnTo>
                  <a:lnTo>
                    <a:pt x="2" y="267"/>
                  </a:lnTo>
                  <a:lnTo>
                    <a:pt x="0" y="383"/>
                  </a:lnTo>
                  <a:lnTo>
                    <a:pt x="0" y="446"/>
                  </a:lnTo>
                  <a:lnTo>
                    <a:pt x="4" y="464"/>
                  </a:lnTo>
                  <a:lnTo>
                    <a:pt x="10" y="496"/>
                  </a:lnTo>
                  <a:lnTo>
                    <a:pt x="18" y="536"/>
                  </a:lnTo>
                  <a:lnTo>
                    <a:pt x="28" y="580"/>
                  </a:lnTo>
                  <a:lnTo>
                    <a:pt x="38" y="624"/>
                  </a:lnTo>
                  <a:lnTo>
                    <a:pt x="46" y="661"/>
                  </a:lnTo>
                  <a:lnTo>
                    <a:pt x="52" y="687"/>
                  </a:lnTo>
                  <a:lnTo>
                    <a:pt x="54" y="697"/>
                  </a:lnTo>
                  <a:lnTo>
                    <a:pt x="55" y="695"/>
                  </a:lnTo>
                  <a:lnTo>
                    <a:pt x="60" y="688"/>
                  </a:lnTo>
                  <a:lnTo>
                    <a:pt x="66" y="677"/>
                  </a:lnTo>
                  <a:lnTo>
                    <a:pt x="74" y="666"/>
                  </a:lnTo>
                  <a:lnTo>
                    <a:pt x="83" y="655"/>
                  </a:lnTo>
                  <a:lnTo>
                    <a:pt x="93" y="644"/>
                  </a:lnTo>
                  <a:lnTo>
                    <a:pt x="101" y="636"/>
                  </a:lnTo>
                  <a:lnTo>
                    <a:pt x="110" y="632"/>
                  </a:lnTo>
                  <a:lnTo>
                    <a:pt x="115" y="626"/>
                  </a:lnTo>
                  <a:lnTo>
                    <a:pt x="115" y="613"/>
                  </a:lnTo>
                  <a:lnTo>
                    <a:pt x="109" y="592"/>
                  </a:lnTo>
                  <a:lnTo>
                    <a:pt x="100" y="560"/>
                  </a:lnTo>
                  <a:lnTo>
                    <a:pt x="90" y="519"/>
                  </a:lnTo>
                  <a:lnTo>
                    <a:pt x="81" y="467"/>
                  </a:lnTo>
                  <a:lnTo>
                    <a:pt x="71" y="403"/>
                  </a:lnTo>
                  <a:lnTo>
                    <a:pt x="64" y="328"/>
                  </a:lnTo>
                  <a:lnTo>
                    <a:pt x="61" y="238"/>
                  </a:lnTo>
                  <a:lnTo>
                    <a:pt x="64" y="166"/>
                  </a:lnTo>
                  <a:lnTo>
                    <a:pt x="72" y="108"/>
                  </a:lnTo>
                  <a:lnTo>
                    <a:pt x="82" y="66"/>
                  </a:lnTo>
                  <a:lnTo>
                    <a:pt x="93" y="35"/>
                  </a:lnTo>
                  <a:lnTo>
                    <a:pt x="103" y="16"/>
                  </a:lnTo>
                  <a:lnTo>
                    <a:pt x="109" y="6"/>
                  </a:lnTo>
                  <a:lnTo>
                    <a:pt x="112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5" name="Freeform 181"/>
            <p:cNvSpPr>
              <a:spLocks/>
            </p:cNvSpPr>
            <p:nvPr/>
          </p:nvSpPr>
          <p:spPr bwMode="auto">
            <a:xfrm>
              <a:off x="4041" y="2779"/>
              <a:ext cx="248" cy="454"/>
            </a:xfrm>
            <a:custGeom>
              <a:avLst/>
              <a:gdLst>
                <a:gd name="T0" fmla="*/ 0 w 248"/>
                <a:gd name="T1" fmla="*/ 25 h 454"/>
                <a:gd name="T2" fmla="*/ 2 w 248"/>
                <a:gd name="T3" fmla="*/ 32 h 454"/>
                <a:gd name="T4" fmla="*/ 6 w 248"/>
                <a:gd name="T5" fmla="*/ 50 h 454"/>
                <a:gd name="T6" fmla="*/ 13 w 248"/>
                <a:gd name="T7" fmla="*/ 77 h 454"/>
                <a:gd name="T8" fmla="*/ 22 w 248"/>
                <a:gd name="T9" fmla="*/ 109 h 454"/>
                <a:gd name="T10" fmla="*/ 29 w 248"/>
                <a:gd name="T11" fmla="*/ 144 h 454"/>
                <a:gd name="T12" fmla="*/ 37 w 248"/>
                <a:gd name="T13" fmla="*/ 178 h 454"/>
                <a:gd name="T14" fmla="*/ 43 w 248"/>
                <a:gd name="T15" fmla="*/ 208 h 454"/>
                <a:gd name="T16" fmla="*/ 45 w 248"/>
                <a:gd name="T17" fmla="*/ 230 h 454"/>
                <a:gd name="T18" fmla="*/ 48 w 248"/>
                <a:gd name="T19" fmla="*/ 252 h 454"/>
                <a:gd name="T20" fmla="*/ 54 w 248"/>
                <a:gd name="T21" fmla="*/ 278 h 454"/>
                <a:gd name="T22" fmla="*/ 62 w 248"/>
                <a:gd name="T23" fmla="*/ 308 h 454"/>
                <a:gd name="T24" fmla="*/ 71 w 248"/>
                <a:gd name="T25" fmla="*/ 338 h 454"/>
                <a:gd name="T26" fmla="*/ 81 w 248"/>
                <a:gd name="T27" fmla="*/ 365 h 454"/>
                <a:gd name="T28" fmla="*/ 91 w 248"/>
                <a:gd name="T29" fmla="*/ 390 h 454"/>
                <a:gd name="T30" fmla="*/ 99 w 248"/>
                <a:gd name="T31" fmla="*/ 410 h 454"/>
                <a:gd name="T32" fmla="*/ 103 w 248"/>
                <a:gd name="T33" fmla="*/ 421 h 454"/>
                <a:gd name="T34" fmla="*/ 108 w 248"/>
                <a:gd name="T35" fmla="*/ 428 h 454"/>
                <a:gd name="T36" fmla="*/ 113 w 248"/>
                <a:gd name="T37" fmla="*/ 435 h 454"/>
                <a:gd name="T38" fmla="*/ 120 w 248"/>
                <a:gd name="T39" fmla="*/ 441 h 454"/>
                <a:gd name="T40" fmla="*/ 127 w 248"/>
                <a:gd name="T41" fmla="*/ 446 h 454"/>
                <a:gd name="T42" fmla="*/ 134 w 248"/>
                <a:gd name="T43" fmla="*/ 450 h 454"/>
                <a:gd name="T44" fmla="*/ 142 w 248"/>
                <a:gd name="T45" fmla="*/ 453 h 454"/>
                <a:gd name="T46" fmla="*/ 148 w 248"/>
                <a:gd name="T47" fmla="*/ 454 h 454"/>
                <a:gd name="T48" fmla="*/ 155 w 248"/>
                <a:gd name="T49" fmla="*/ 454 h 454"/>
                <a:gd name="T50" fmla="*/ 163 w 248"/>
                <a:gd name="T51" fmla="*/ 452 h 454"/>
                <a:gd name="T52" fmla="*/ 171 w 248"/>
                <a:gd name="T53" fmla="*/ 448 h 454"/>
                <a:gd name="T54" fmla="*/ 180 w 248"/>
                <a:gd name="T55" fmla="*/ 442 h 454"/>
                <a:gd name="T56" fmla="*/ 190 w 248"/>
                <a:gd name="T57" fmla="*/ 436 h 454"/>
                <a:gd name="T58" fmla="*/ 199 w 248"/>
                <a:gd name="T59" fmla="*/ 429 h 454"/>
                <a:gd name="T60" fmla="*/ 207 w 248"/>
                <a:gd name="T61" fmla="*/ 425 h 454"/>
                <a:gd name="T62" fmla="*/ 211 w 248"/>
                <a:gd name="T63" fmla="*/ 420 h 454"/>
                <a:gd name="T64" fmla="*/ 213 w 248"/>
                <a:gd name="T65" fmla="*/ 419 h 454"/>
                <a:gd name="T66" fmla="*/ 215 w 248"/>
                <a:gd name="T67" fmla="*/ 418 h 454"/>
                <a:gd name="T68" fmla="*/ 220 w 248"/>
                <a:gd name="T69" fmla="*/ 416 h 454"/>
                <a:gd name="T70" fmla="*/ 226 w 248"/>
                <a:gd name="T71" fmla="*/ 411 h 454"/>
                <a:gd name="T72" fmla="*/ 234 w 248"/>
                <a:gd name="T73" fmla="*/ 406 h 454"/>
                <a:gd name="T74" fmla="*/ 241 w 248"/>
                <a:gd name="T75" fmla="*/ 402 h 454"/>
                <a:gd name="T76" fmla="*/ 246 w 248"/>
                <a:gd name="T77" fmla="*/ 397 h 454"/>
                <a:gd name="T78" fmla="*/ 248 w 248"/>
                <a:gd name="T79" fmla="*/ 393 h 454"/>
                <a:gd name="T80" fmla="*/ 247 w 248"/>
                <a:gd name="T81" fmla="*/ 389 h 454"/>
                <a:gd name="T82" fmla="*/ 241 w 248"/>
                <a:gd name="T83" fmla="*/ 388 h 454"/>
                <a:gd name="T84" fmla="*/ 229 w 248"/>
                <a:gd name="T85" fmla="*/ 387 h 454"/>
                <a:gd name="T86" fmla="*/ 212 w 248"/>
                <a:gd name="T87" fmla="*/ 387 h 454"/>
                <a:gd name="T88" fmla="*/ 194 w 248"/>
                <a:gd name="T89" fmla="*/ 385 h 454"/>
                <a:gd name="T90" fmla="*/ 176 w 248"/>
                <a:gd name="T91" fmla="*/ 382 h 454"/>
                <a:gd name="T92" fmla="*/ 158 w 248"/>
                <a:gd name="T93" fmla="*/ 376 h 454"/>
                <a:gd name="T94" fmla="*/ 144 w 248"/>
                <a:gd name="T95" fmla="*/ 365 h 454"/>
                <a:gd name="T96" fmla="*/ 134 w 248"/>
                <a:gd name="T97" fmla="*/ 350 h 454"/>
                <a:gd name="T98" fmla="*/ 130 w 248"/>
                <a:gd name="T99" fmla="*/ 337 h 454"/>
                <a:gd name="T100" fmla="*/ 121 w 248"/>
                <a:gd name="T101" fmla="*/ 308 h 454"/>
                <a:gd name="T102" fmla="*/ 110 w 248"/>
                <a:gd name="T103" fmla="*/ 270 h 454"/>
                <a:gd name="T104" fmla="*/ 97 w 248"/>
                <a:gd name="T105" fmla="*/ 227 h 454"/>
                <a:gd name="T106" fmla="*/ 84 w 248"/>
                <a:gd name="T107" fmla="*/ 186 h 454"/>
                <a:gd name="T108" fmla="*/ 73 w 248"/>
                <a:gd name="T109" fmla="*/ 149 h 454"/>
                <a:gd name="T110" fmla="*/ 66 w 248"/>
                <a:gd name="T111" fmla="*/ 124 h 454"/>
                <a:gd name="T112" fmla="*/ 62 w 248"/>
                <a:gd name="T113" fmla="*/ 115 h 454"/>
                <a:gd name="T114" fmla="*/ 36 w 248"/>
                <a:gd name="T115" fmla="*/ 32 h 454"/>
                <a:gd name="T116" fmla="*/ 23 w 248"/>
                <a:gd name="T117" fmla="*/ 0 h 454"/>
                <a:gd name="T118" fmla="*/ 0 w 248"/>
                <a:gd name="T119" fmla="*/ 25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8" h="454">
                  <a:moveTo>
                    <a:pt x="0" y="25"/>
                  </a:moveTo>
                  <a:lnTo>
                    <a:pt x="2" y="32"/>
                  </a:lnTo>
                  <a:lnTo>
                    <a:pt x="6" y="50"/>
                  </a:lnTo>
                  <a:lnTo>
                    <a:pt x="13" y="77"/>
                  </a:lnTo>
                  <a:lnTo>
                    <a:pt x="22" y="109"/>
                  </a:lnTo>
                  <a:lnTo>
                    <a:pt x="29" y="144"/>
                  </a:lnTo>
                  <a:lnTo>
                    <a:pt x="37" y="178"/>
                  </a:lnTo>
                  <a:lnTo>
                    <a:pt x="43" y="208"/>
                  </a:lnTo>
                  <a:lnTo>
                    <a:pt x="45" y="230"/>
                  </a:lnTo>
                  <a:lnTo>
                    <a:pt x="48" y="252"/>
                  </a:lnTo>
                  <a:lnTo>
                    <a:pt x="54" y="278"/>
                  </a:lnTo>
                  <a:lnTo>
                    <a:pt x="62" y="308"/>
                  </a:lnTo>
                  <a:lnTo>
                    <a:pt x="71" y="338"/>
                  </a:lnTo>
                  <a:lnTo>
                    <a:pt x="81" y="365"/>
                  </a:lnTo>
                  <a:lnTo>
                    <a:pt x="91" y="390"/>
                  </a:lnTo>
                  <a:lnTo>
                    <a:pt x="99" y="410"/>
                  </a:lnTo>
                  <a:lnTo>
                    <a:pt x="103" y="421"/>
                  </a:lnTo>
                  <a:lnTo>
                    <a:pt x="108" y="428"/>
                  </a:lnTo>
                  <a:lnTo>
                    <a:pt x="113" y="435"/>
                  </a:lnTo>
                  <a:lnTo>
                    <a:pt x="120" y="441"/>
                  </a:lnTo>
                  <a:lnTo>
                    <a:pt x="127" y="446"/>
                  </a:lnTo>
                  <a:lnTo>
                    <a:pt x="134" y="450"/>
                  </a:lnTo>
                  <a:lnTo>
                    <a:pt x="142" y="453"/>
                  </a:lnTo>
                  <a:lnTo>
                    <a:pt x="148" y="454"/>
                  </a:lnTo>
                  <a:lnTo>
                    <a:pt x="155" y="454"/>
                  </a:lnTo>
                  <a:lnTo>
                    <a:pt x="163" y="452"/>
                  </a:lnTo>
                  <a:lnTo>
                    <a:pt x="171" y="448"/>
                  </a:lnTo>
                  <a:lnTo>
                    <a:pt x="180" y="442"/>
                  </a:lnTo>
                  <a:lnTo>
                    <a:pt x="190" y="436"/>
                  </a:lnTo>
                  <a:lnTo>
                    <a:pt x="199" y="429"/>
                  </a:lnTo>
                  <a:lnTo>
                    <a:pt x="207" y="425"/>
                  </a:lnTo>
                  <a:lnTo>
                    <a:pt x="211" y="420"/>
                  </a:lnTo>
                  <a:lnTo>
                    <a:pt x="213" y="419"/>
                  </a:lnTo>
                  <a:lnTo>
                    <a:pt x="215" y="418"/>
                  </a:lnTo>
                  <a:lnTo>
                    <a:pt x="220" y="416"/>
                  </a:lnTo>
                  <a:lnTo>
                    <a:pt x="226" y="411"/>
                  </a:lnTo>
                  <a:lnTo>
                    <a:pt x="234" y="406"/>
                  </a:lnTo>
                  <a:lnTo>
                    <a:pt x="241" y="402"/>
                  </a:lnTo>
                  <a:lnTo>
                    <a:pt x="246" y="397"/>
                  </a:lnTo>
                  <a:lnTo>
                    <a:pt x="248" y="393"/>
                  </a:lnTo>
                  <a:lnTo>
                    <a:pt x="247" y="389"/>
                  </a:lnTo>
                  <a:lnTo>
                    <a:pt x="241" y="388"/>
                  </a:lnTo>
                  <a:lnTo>
                    <a:pt x="229" y="387"/>
                  </a:lnTo>
                  <a:lnTo>
                    <a:pt x="212" y="387"/>
                  </a:lnTo>
                  <a:lnTo>
                    <a:pt x="194" y="385"/>
                  </a:lnTo>
                  <a:lnTo>
                    <a:pt x="176" y="382"/>
                  </a:lnTo>
                  <a:lnTo>
                    <a:pt x="158" y="376"/>
                  </a:lnTo>
                  <a:lnTo>
                    <a:pt x="144" y="365"/>
                  </a:lnTo>
                  <a:lnTo>
                    <a:pt x="134" y="350"/>
                  </a:lnTo>
                  <a:lnTo>
                    <a:pt x="130" y="337"/>
                  </a:lnTo>
                  <a:lnTo>
                    <a:pt x="121" y="308"/>
                  </a:lnTo>
                  <a:lnTo>
                    <a:pt x="110" y="270"/>
                  </a:lnTo>
                  <a:lnTo>
                    <a:pt x="97" y="227"/>
                  </a:lnTo>
                  <a:lnTo>
                    <a:pt x="84" y="186"/>
                  </a:lnTo>
                  <a:lnTo>
                    <a:pt x="73" y="149"/>
                  </a:lnTo>
                  <a:lnTo>
                    <a:pt x="66" y="124"/>
                  </a:lnTo>
                  <a:lnTo>
                    <a:pt x="62" y="115"/>
                  </a:lnTo>
                  <a:lnTo>
                    <a:pt x="36" y="32"/>
                  </a:lnTo>
                  <a:lnTo>
                    <a:pt x="23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6" name="Freeform 182"/>
            <p:cNvSpPr>
              <a:spLocks/>
            </p:cNvSpPr>
            <p:nvPr/>
          </p:nvSpPr>
          <p:spPr bwMode="auto">
            <a:xfrm>
              <a:off x="4208" y="2638"/>
              <a:ext cx="840" cy="178"/>
            </a:xfrm>
            <a:custGeom>
              <a:avLst/>
              <a:gdLst>
                <a:gd name="T0" fmla="*/ 29 w 840"/>
                <a:gd name="T1" fmla="*/ 177 h 178"/>
                <a:gd name="T2" fmla="*/ 58 w 840"/>
                <a:gd name="T3" fmla="*/ 169 h 178"/>
                <a:gd name="T4" fmla="*/ 102 w 840"/>
                <a:gd name="T5" fmla="*/ 159 h 178"/>
                <a:gd name="T6" fmla="*/ 152 w 840"/>
                <a:gd name="T7" fmla="*/ 149 h 178"/>
                <a:gd name="T8" fmla="*/ 191 w 840"/>
                <a:gd name="T9" fmla="*/ 145 h 178"/>
                <a:gd name="T10" fmla="*/ 223 w 840"/>
                <a:gd name="T11" fmla="*/ 146 h 178"/>
                <a:gd name="T12" fmla="*/ 258 w 840"/>
                <a:gd name="T13" fmla="*/ 147 h 178"/>
                <a:gd name="T14" fmla="*/ 294 w 840"/>
                <a:gd name="T15" fmla="*/ 151 h 178"/>
                <a:gd name="T16" fmla="*/ 328 w 840"/>
                <a:gd name="T17" fmla="*/ 154 h 178"/>
                <a:gd name="T18" fmla="*/ 360 w 840"/>
                <a:gd name="T19" fmla="*/ 158 h 178"/>
                <a:gd name="T20" fmla="*/ 387 w 840"/>
                <a:gd name="T21" fmla="*/ 161 h 178"/>
                <a:gd name="T22" fmla="*/ 409 w 840"/>
                <a:gd name="T23" fmla="*/ 162 h 178"/>
                <a:gd name="T24" fmla="*/ 445 w 840"/>
                <a:gd name="T25" fmla="*/ 166 h 178"/>
                <a:gd name="T26" fmla="*/ 494 w 840"/>
                <a:gd name="T27" fmla="*/ 167 h 178"/>
                <a:gd name="T28" fmla="*/ 530 w 840"/>
                <a:gd name="T29" fmla="*/ 165 h 178"/>
                <a:gd name="T30" fmla="*/ 557 w 840"/>
                <a:gd name="T31" fmla="*/ 160 h 178"/>
                <a:gd name="T32" fmla="*/ 576 w 840"/>
                <a:gd name="T33" fmla="*/ 155 h 178"/>
                <a:gd name="T34" fmla="*/ 590 w 840"/>
                <a:gd name="T35" fmla="*/ 149 h 178"/>
                <a:gd name="T36" fmla="*/ 598 w 840"/>
                <a:gd name="T37" fmla="*/ 143 h 178"/>
                <a:gd name="T38" fmla="*/ 607 w 840"/>
                <a:gd name="T39" fmla="*/ 138 h 178"/>
                <a:gd name="T40" fmla="*/ 619 w 840"/>
                <a:gd name="T41" fmla="*/ 130 h 178"/>
                <a:gd name="T42" fmla="*/ 646 w 840"/>
                <a:gd name="T43" fmla="*/ 111 h 178"/>
                <a:gd name="T44" fmla="*/ 673 w 840"/>
                <a:gd name="T45" fmla="*/ 88 h 178"/>
                <a:gd name="T46" fmla="*/ 695 w 840"/>
                <a:gd name="T47" fmla="*/ 72 h 178"/>
                <a:gd name="T48" fmla="*/ 706 w 840"/>
                <a:gd name="T49" fmla="*/ 66 h 178"/>
                <a:gd name="T50" fmla="*/ 733 w 840"/>
                <a:gd name="T51" fmla="*/ 59 h 178"/>
                <a:gd name="T52" fmla="*/ 768 w 840"/>
                <a:gd name="T53" fmla="*/ 50 h 178"/>
                <a:gd name="T54" fmla="*/ 792 w 840"/>
                <a:gd name="T55" fmla="*/ 43 h 178"/>
                <a:gd name="T56" fmla="*/ 833 w 840"/>
                <a:gd name="T57" fmla="*/ 20 h 178"/>
                <a:gd name="T58" fmla="*/ 838 w 840"/>
                <a:gd name="T59" fmla="*/ 9 h 178"/>
                <a:gd name="T60" fmla="*/ 837 w 840"/>
                <a:gd name="T61" fmla="*/ 0 h 178"/>
                <a:gd name="T62" fmla="*/ 811 w 840"/>
                <a:gd name="T63" fmla="*/ 2 h 178"/>
                <a:gd name="T64" fmla="*/ 761 w 840"/>
                <a:gd name="T65" fmla="*/ 9 h 178"/>
                <a:gd name="T66" fmla="*/ 712 w 840"/>
                <a:gd name="T67" fmla="*/ 18 h 178"/>
                <a:gd name="T68" fmla="*/ 686 w 840"/>
                <a:gd name="T69" fmla="*/ 26 h 178"/>
                <a:gd name="T70" fmla="*/ 673 w 840"/>
                <a:gd name="T71" fmla="*/ 41 h 178"/>
                <a:gd name="T72" fmla="*/ 649 w 840"/>
                <a:gd name="T73" fmla="*/ 66 h 178"/>
                <a:gd name="T74" fmla="*/ 624 w 840"/>
                <a:gd name="T75" fmla="*/ 90 h 178"/>
                <a:gd name="T76" fmla="*/ 608 w 840"/>
                <a:gd name="T77" fmla="*/ 103 h 178"/>
                <a:gd name="T78" fmla="*/ 586 w 840"/>
                <a:gd name="T79" fmla="*/ 110 h 178"/>
                <a:gd name="T80" fmla="*/ 548 w 840"/>
                <a:gd name="T81" fmla="*/ 121 h 178"/>
                <a:gd name="T82" fmla="*/ 505 w 840"/>
                <a:gd name="T83" fmla="*/ 130 h 178"/>
                <a:gd name="T84" fmla="*/ 471 w 840"/>
                <a:gd name="T85" fmla="*/ 131 h 178"/>
                <a:gd name="T86" fmla="*/ 452 w 840"/>
                <a:gd name="T87" fmla="*/ 128 h 178"/>
                <a:gd name="T88" fmla="*/ 422 w 840"/>
                <a:gd name="T89" fmla="*/ 125 h 178"/>
                <a:gd name="T90" fmla="*/ 385 w 840"/>
                <a:gd name="T91" fmla="*/ 121 h 178"/>
                <a:gd name="T92" fmla="*/ 345 w 840"/>
                <a:gd name="T93" fmla="*/ 117 h 178"/>
                <a:gd name="T94" fmla="*/ 306 w 840"/>
                <a:gd name="T95" fmla="*/ 113 h 178"/>
                <a:gd name="T96" fmla="*/ 271 w 840"/>
                <a:gd name="T97" fmla="*/ 110 h 178"/>
                <a:gd name="T98" fmla="*/ 243 w 840"/>
                <a:gd name="T99" fmla="*/ 109 h 178"/>
                <a:gd name="T100" fmla="*/ 229 w 840"/>
                <a:gd name="T101" fmla="*/ 107 h 178"/>
                <a:gd name="T102" fmla="*/ 205 w 840"/>
                <a:gd name="T103" fmla="*/ 105 h 178"/>
                <a:gd name="T104" fmla="*/ 168 w 840"/>
                <a:gd name="T105" fmla="*/ 101 h 178"/>
                <a:gd name="T106" fmla="*/ 133 w 840"/>
                <a:gd name="T107" fmla="*/ 98 h 178"/>
                <a:gd name="T108" fmla="*/ 107 w 840"/>
                <a:gd name="T109" fmla="*/ 103 h 178"/>
                <a:gd name="T110" fmla="*/ 80 w 840"/>
                <a:gd name="T111" fmla="*/ 115 h 178"/>
                <a:gd name="T112" fmla="*/ 45 w 840"/>
                <a:gd name="T113" fmla="*/ 134 h 178"/>
                <a:gd name="T114" fmla="*/ 13 w 840"/>
                <a:gd name="T115" fmla="*/ 149 h 178"/>
                <a:gd name="T116" fmla="*/ 0 w 840"/>
                <a:gd name="T117" fmla="*/ 15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0" h="178">
                  <a:moveTo>
                    <a:pt x="21" y="178"/>
                  </a:moveTo>
                  <a:lnTo>
                    <a:pt x="29" y="177"/>
                  </a:lnTo>
                  <a:lnTo>
                    <a:pt x="42" y="174"/>
                  </a:lnTo>
                  <a:lnTo>
                    <a:pt x="58" y="169"/>
                  </a:lnTo>
                  <a:lnTo>
                    <a:pt x="79" y="163"/>
                  </a:lnTo>
                  <a:lnTo>
                    <a:pt x="102" y="159"/>
                  </a:lnTo>
                  <a:lnTo>
                    <a:pt x="126" y="153"/>
                  </a:lnTo>
                  <a:lnTo>
                    <a:pt x="152" y="149"/>
                  </a:lnTo>
                  <a:lnTo>
                    <a:pt x="177" y="146"/>
                  </a:lnTo>
                  <a:lnTo>
                    <a:pt x="191" y="145"/>
                  </a:lnTo>
                  <a:lnTo>
                    <a:pt x="207" y="145"/>
                  </a:lnTo>
                  <a:lnTo>
                    <a:pt x="223" y="146"/>
                  </a:lnTo>
                  <a:lnTo>
                    <a:pt x="241" y="146"/>
                  </a:lnTo>
                  <a:lnTo>
                    <a:pt x="258" y="147"/>
                  </a:lnTo>
                  <a:lnTo>
                    <a:pt x="276" y="149"/>
                  </a:lnTo>
                  <a:lnTo>
                    <a:pt x="294" y="151"/>
                  </a:lnTo>
                  <a:lnTo>
                    <a:pt x="311" y="152"/>
                  </a:lnTo>
                  <a:lnTo>
                    <a:pt x="328" y="154"/>
                  </a:lnTo>
                  <a:lnTo>
                    <a:pt x="344" y="155"/>
                  </a:lnTo>
                  <a:lnTo>
                    <a:pt x="360" y="158"/>
                  </a:lnTo>
                  <a:lnTo>
                    <a:pt x="374" y="159"/>
                  </a:lnTo>
                  <a:lnTo>
                    <a:pt x="387" y="161"/>
                  </a:lnTo>
                  <a:lnTo>
                    <a:pt x="399" y="162"/>
                  </a:lnTo>
                  <a:lnTo>
                    <a:pt x="409" y="162"/>
                  </a:lnTo>
                  <a:lnTo>
                    <a:pt x="417" y="163"/>
                  </a:lnTo>
                  <a:lnTo>
                    <a:pt x="445" y="166"/>
                  </a:lnTo>
                  <a:lnTo>
                    <a:pt x="472" y="166"/>
                  </a:lnTo>
                  <a:lnTo>
                    <a:pt x="494" y="167"/>
                  </a:lnTo>
                  <a:lnTo>
                    <a:pt x="514" y="166"/>
                  </a:lnTo>
                  <a:lnTo>
                    <a:pt x="530" y="165"/>
                  </a:lnTo>
                  <a:lnTo>
                    <a:pt x="544" y="162"/>
                  </a:lnTo>
                  <a:lnTo>
                    <a:pt x="557" y="160"/>
                  </a:lnTo>
                  <a:lnTo>
                    <a:pt x="568" y="158"/>
                  </a:lnTo>
                  <a:lnTo>
                    <a:pt x="576" y="155"/>
                  </a:lnTo>
                  <a:lnTo>
                    <a:pt x="583" y="152"/>
                  </a:lnTo>
                  <a:lnTo>
                    <a:pt x="590" y="149"/>
                  </a:lnTo>
                  <a:lnTo>
                    <a:pt x="594" y="146"/>
                  </a:lnTo>
                  <a:lnTo>
                    <a:pt x="598" y="143"/>
                  </a:lnTo>
                  <a:lnTo>
                    <a:pt x="603" y="141"/>
                  </a:lnTo>
                  <a:lnTo>
                    <a:pt x="607" y="138"/>
                  </a:lnTo>
                  <a:lnTo>
                    <a:pt x="610" y="136"/>
                  </a:lnTo>
                  <a:lnTo>
                    <a:pt x="619" y="130"/>
                  </a:lnTo>
                  <a:lnTo>
                    <a:pt x="631" y="122"/>
                  </a:lnTo>
                  <a:lnTo>
                    <a:pt x="646" y="111"/>
                  </a:lnTo>
                  <a:lnTo>
                    <a:pt x="660" y="99"/>
                  </a:lnTo>
                  <a:lnTo>
                    <a:pt x="673" y="88"/>
                  </a:lnTo>
                  <a:lnTo>
                    <a:pt x="685" y="79"/>
                  </a:lnTo>
                  <a:lnTo>
                    <a:pt x="695" y="72"/>
                  </a:lnTo>
                  <a:lnTo>
                    <a:pt x="700" y="69"/>
                  </a:lnTo>
                  <a:lnTo>
                    <a:pt x="706" y="66"/>
                  </a:lnTo>
                  <a:lnTo>
                    <a:pt x="717" y="64"/>
                  </a:lnTo>
                  <a:lnTo>
                    <a:pt x="733" y="59"/>
                  </a:lnTo>
                  <a:lnTo>
                    <a:pt x="750" y="55"/>
                  </a:lnTo>
                  <a:lnTo>
                    <a:pt x="768" y="50"/>
                  </a:lnTo>
                  <a:lnTo>
                    <a:pt x="782" y="46"/>
                  </a:lnTo>
                  <a:lnTo>
                    <a:pt x="792" y="43"/>
                  </a:lnTo>
                  <a:lnTo>
                    <a:pt x="796" y="42"/>
                  </a:lnTo>
                  <a:lnTo>
                    <a:pt x="833" y="20"/>
                  </a:lnTo>
                  <a:lnTo>
                    <a:pt x="835" y="16"/>
                  </a:lnTo>
                  <a:lnTo>
                    <a:pt x="838" y="9"/>
                  </a:lnTo>
                  <a:lnTo>
                    <a:pt x="840" y="4"/>
                  </a:lnTo>
                  <a:lnTo>
                    <a:pt x="837" y="0"/>
                  </a:lnTo>
                  <a:lnTo>
                    <a:pt x="828" y="1"/>
                  </a:lnTo>
                  <a:lnTo>
                    <a:pt x="811" y="2"/>
                  </a:lnTo>
                  <a:lnTo>
                    <a:pt x="788" y="6"/>
                  </a:lnTo>
                  <a:lnTo>
                    <a:pt x="761" y="9"/>
                  </a:lnTo>
                  <a:lnTo>
                    <a:pt x="735" y="14"/>
                  </a:lnTo>
                  <a:lnTo>
                    <a:pt x="712" y="18"/>
                  </a:lnTo>
                  <a:lnTo>
                    <a:pt x="694" y="23"/>
                  </a:lnTo>
                  <a:lnTo>
                    <a:pt x="686" y="26"/>
                  </a:lnTo>
                  <a:lnTo>
                    <a:pt x="682" y="32"/>
                  </a:lnTo>
                  <a:lnTo>
                    <a:pt x="673" y="41"/>
                  </a:lnTo>
                  <a:lnTo>
                    <a:pt x="662" y="54"/>
                  </a:lnTo>
                  <a:lnTo>
                    <a:pt x="649" y="66"/>
                  </a:lnTo>
                  <a:lnTo>
                    <a:pt x="636" y="79"/>
                  </a:lnTo>
                  <a:lnTo>
                    <a:pt x="624" y="90"/>
                  </a:lnTo>
                  <a:lnTo>
                    <a:pt x="615" y="98"/>
                  </a:lnTo>
                  <a:lnTo>
                    <a:pt x="608" y="103"/>
                  </a:lnTo>
                  <a:lnTo>
                    <a:pt x="601" y="105"/>
                  </a:lnTo>
                  <a:lnTo>
                    <a:pt x="586" y="110"/>
                  </a:lnTo>
                  <a:lnTo>
                    <a:pt x="569" y="115"/>
                  </a:lnTo>
                  <a:lnTo>
                    <a:pt x="548" y="121"/>
                  </a:lnTo>
                  <a:lnTo>
                    <a:pt x="526" y="127"/>
                  </a:lnTo>
                  <a:lnTo>
                    <a:pt x="505" y="130"/>
                  </a:lnTo>
                  <a:lnTo>
                    <a:pt x="486" y="133"/>
                  </a:lnTo>
                  <a:lnTo>
                    <a:pt x="471" y="131"/>
                  </a:lnTo>
                  <a:lnTo>
                    <a:pt x="463" y="130"/>
                  </a:lnTo>
                  <a:lnTo>
                    <a:pt x="452" y="128"/>
                  </a:lnTo>
                  <a:lnTo>
                    <a:pt x="438" y="127"/>
                  </a:lnTo>
                  <a:lnTo>
                    <a:pt x="422" y="125"/>
                  </a:lnTo>
                  <a:lnTo>
                    <a:pt x="404" y="122"/>
                  </a:lnTo>
                  <a:lnTo>
                    <a:pt x="385" y="121"/>
                  </a:lnTo>
                  <a:lnTo>
                    <a:pt x="365" y="119"/>
                  </a:lnTo>
                  <a:lnTo>
                    <a:pt x="345" y="117"/>
                  </a:lnTo>
                  <a:lnTo>
                    <a:pt x="324" y="115"/>
                  </a:lnTo>
                  <a:lnTo>
                    <a:pt x="306" y="113"/>
                  </a:lnTo>
                  <a:lnTo>
                    <a:pt x="287" y="112"/>
                  </a:lnTo>
                  <a:lnTo>
                    <a:pt x="271" y="110"/>
                  </a:lnTo>
                  <a:lnTo>
                    <a:pt x="255" y="109"/>
                  </a:lnTo>
                  <a:lnTo>
                    <a:pt x="243" y="109"/>
                  </a:lnTo>
                  <a:lnTo>
                    <a:pt x="234" y="107"/>
                  </a:lnTo>
                  <a:lnTo>
                    <a:pt x="229" y="107"/>
                  </a:lnTo>
                  <a:lnTo>
                    <a:pt x="219" y="106"/>
                  </a:lnTo>
                  <a:lnTo>
                    <a:pt x="205" y="105"/>
                  </a:lnTo>
                  <a:lnTo>
                    <a:pt x="187" y="103"/>
                  </a:lnTo>
                  <a:lnTo>
                    <a:pt x="168" y="101"/>
                  </a:lnTo>
                  <a:lnTo>
                    <a:pt x="150" y="99"/>
                  </a:lnTo>
                  <a:lnTo>
                    <a:pt x="133" y="98"/>
                  </a:lnTo>
                  <a:lnTo>
                    <a:pt x="118" y="99"/>
                  </a:lnTo>
                  <a:lnTo>
                    <a:pt x="107" y="103"/>
                  </a:lnTo>
                  <a:lnTo>
                    <a:pt x="96" y="109"/>
                  </a:lnTo>
                  <a:lnTo>
                    <a:pt x="80" y="115"/>
                  </a:lnTo>
                  <a:lnTo>
                    <a:pt x="64" y="125"/>
                  </a:lnTo>
                  <a:lnTo>
                    <a:pt x="45" y="134"/>
                  </a:lnTo>
                  <a:lnTo>
                    <a:pt x="27" y="142"/>
                  </a:lnTo>
                  <a:lnTo>
                    <a:pt x="13" y="149"/>
                  </a:lnTo>
                  <a:lnTo>
                    <a:pt x="3" y="153"/>
                  </a:lnTo>
                  <a:lnTo>
                    <a:pt x="0" y="155"/>
                  </a:lnTo>
                  <a:lnTo>
                    <a:pt x="21" y="1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7" name="Freeform 183"/>
            <p:cNvSpPr>
              <a:spLocks/>
            </p:cNvSpPr>
            <p:nvPr/>
          </p:nvSpPr>
          <p:spPr bwMode="auto">
            <a:xfrm>
              <a:off x="4228" y="1793"/>
              <a:ext cx="105" cy="334"/>
            </a:xfrm>
            <a:custGeom>
              <a:avLst/>
              <a:gdLst>
                <a:gd name="T0" fmla="*/ 97 w 105"/>
                <a:gd name="T1" fmla="*/ 0 h 334"/>
                <a:gd name="T2" fmla="*/ 93 w 105"/>
                <a:gd name="T3" fmla="*/ 2 h 334"/>
                <a:gd name="T4" fmla="*/ 86 w 105"/>
                <a:gd name="T5" fmla="*/ 6 h 334"/>
                <a:gd name="T6" fmla="*/ 75 w 105"/>
                <a:gd name="T7" fmla="*/ 13 h 334"/>
                <a:gd name="T8" fmla="*/ 61 w 105"/>
                <a:gd name="T9" fmla="*/ 22 h 334"/>
                <a:gd name="T10" fmla="*/ 48 w 105"/>
                <a:gd name="T11" fmla="*/ 32 h 334"/>
                <a:gd name="T12" fmla="*/ 36 w 105"/>
                <a:gd name="T13" fmla="*/ 40 h 334"/>
                <a:gd name="T14" fmla="*/ 27 w 105"/>
                <a:gd name="T15" fmla="*/ 48 h 334"/>
                <a:gd name="T16" fmla="*/ 22 w 105"/>
                <a:gd name="T17" fmla="*/ 52 h 334"/>
                <a:gd name="T18" fmla="*/ 15 w 105"/>
                <a:gd name="T19" fmla="*/ 65 h 334"/>
                <a:gd name="T20" fmla="*/ 6 w 105"/>
                <a:gd name="T21" fmla="*/ 84 h 334"/>
                <a:gd name="T22" fmla="*/ 0 w 105"/>
                <a:gd name="T23" fmla="*/ 107 h 334"/>
                <a:gd name="T24" fmla="*/ 0 w 105"/>
                <a:gd name="T25" fmla="*/ 128 h 334"/>
                <a:gd name="T26" fmla="*/ 5 w 105"/>
                <a:gd name="T27" fmla="*/ 153 h 334"/>
                <a:gd name="T28" fmla="*/ 13 w 105"/>
                <a:gd name="T29" fmla="*/ 188 h 334"/>
                <a:gd name="T30" fmla="*/ 21 w 105"/>
                <a:gd name="T31" fmla="*/ 222 h 334"/>
                <a:gd name="T32" fmla="*/ 28 w 105"/>
                <a:gd name="T33" fmla="*/ 246 h 334"/>
                <a:gd name="T34" fmla="*/ 33 w 105"/>
                <a:gd name="T35" fmla="*/ 256 h 334"/>
                <a:gd name="T36" fmla="*/ 38 w 105"/>
                <a:gd name="T37" fmla="*/ 269 h 334"/>
                <a:gd name="T38" fmla="*/ 45 w 105"/>
                <a:gd name="T39" fmla="*/ 283 h 334"/>
                <a:gd name="T40" fmla="*/ 51 w 105"/>
                <a:gd name="T41" fmla="*/ 298 h 334"/>
                <a:gd name="T42" fmla="*/ 57 w 105"/>
                <a:gd name="T43" fmla="*/ 312 h 334"/>
                <a:gd name="T44" fmla="*/ 62 w 105"/>
                <a:gd name="T45" fmla="*/ 323 h 334"/>
                <a:gd name="T46" fmla="*/ 66 w 105"/>
                <a:gd name="T47" fmla="*/ 331 h 334"/>
                <a:gd name="T48" fmla="*/ 67 w 105"/>
                <a:gd name="T49" fmla="*/ 334 h 334"/>
                <a:gd name="T50" fmla="*/ 83 w 105"/>
                <a:gd name="T51" fmla="*/ 281 h 334"/>
                <a:gd name="T52" fmla="*/ 82 w 105"/>
                <a:gd name="T53" fmla="*/ 274 h 334"/>
                <a:gd name="T54" fmla="*/ 78 w 105"/>
                <a:gd name="T55" fmla="*/ 254 h 334"/>
                <a:gd name="T56" fmla="*/ 72 w 105"/>
                <a:gd name="T57" fmla="*/ 228 h 334"/>
                <a:gd name="T58" fmla="*/ 66 w 105"/>
                <a:gd name="T59" fmla="*/ 197 h 334"/>
                <a:gd name="T60" fmla="*/ 58 w 105"/>
                <a:gd name="T61" fmla="*/ 165 h 334"/>
                <a:gd name="T62" fmla="*/ 53 w 105"/>
                <a:gd name="T63" fmla="*/ 138 h 334"/>
                <a:gd name="T64" fmla="*/ 48 w 105"/>
                <a:gd name="T65" fmla="*/ 117 h 334"/>
                <a:gd name="T66" fmla="*/ 47 w 105"/>
                <a:gd name="T67" fmla="*/ 108 h 334"/>
                <a:gd name="T68" fmla="*/ 49 w 105"/>
                <a:gd name="T69" fmla="*/ 99 h 334"/>
                <a:gd name="T70" fmla="*/ 54 w 105"/>
                <a:gd name="T71" fmla="*/ 84 h 334"/>
                <a:gd name="T72" fmla="*/ 58 w 105"/>
                <a:gd name="T73" fmla="*/ 72 h 334"/>
                <a:gd name="T74" fmla="*/ 60 w 105"/>
                <a:gd name="T75" fmla="*/ 66 h 334"/>
                <a:gd name="T76" fmla="*/ 105 w 105"/>
                <a:gd name="T77" fmla="*/ 20 h 334"/>
                <a:gd name="T78" fmla="*/ 97 w 105"/>
                <a:gd name="T79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5" h="334">
                  <a:moveTo>
                    <a:pt x="97" y="0"/>
                  </a:moveTo>
                  <a:lnTo>
                    <a:pt x="93" y="2"/>
                  </a:lnTo>
                  <a:lnTo>
                    <a:pt x="86" y="6"/>
                  </a:lnTo>
                  <a:lnTo>
                    <a:pt x="75" y="13"/>
                  </a:lnTo>
                  <a:lnTo>
                    <a:pt x="61" y="22"/>
                  </a:lnTo>
                  <a:lnTo>
                    <a:pt x="48" y="32"/>
                  </a:lnTo>
                  <a:lnTo>
                    <a:pt x="36" y="40"/>
                  </a:lnTo>
                  <a:lnTo>
                    <a:pt x="27" y="48"/>
                  </a:lnTo>
                  <a:lnTo>
                    <a:pt x="22" y="52"/>
                  </a:lnTo>
                  <a:lnTo>
                    <a:pt x="15" y="65"/>
                  </a:lnTo>
                  <a:lnTo>
                    <a:pt x="6" y="84"/>
                  </a:lnTo>
                  <a:lnTo>
                    <a:pt x="0" y="107"/>
                  </a:lnTo>
                  <a:lnTo>
                    <a:pt x="0" y="128"/>
                  </a:lnTo>
                  <a:lnTo>
                    <a:pt x="5" y="153"/>
                  </a:lnTo>
                  <a:lnTo>
                    <a:pt x="13" y="188"/>
                  </a:lnTo>
                  <a:lnTo>
                    <a:pt x="21" y="222"/>
                  </a:lnTo>
                  <a:lnTo>
                    <a:pt x="28" y="246"/>
                  </a:lnTo>
                  <a:lnTo>
                    <a:pt x="33" y="256"/>
                  </a:lnTo>
                  <a:lnTo>
                    <a:pt x="38" y="269"/>
                  </a:lnTo>
                  <a:lnTo>
                    <a:pt x="45" y="283"/>
                  </a:lnTo>
                  <a:lnTo>
                    <a:pt x="51" y="298"/>
                  </a:lnTo>
                  <a:lnTo>
                    <a:pt x="57" y="312"/>
                  </a:lnTo>
                  <a:lnTo>
                    <a:pt x="62" y="323"/>
                  </a:lnTo>
                  <a:lnTo>
                    <a:pt x="66" y="331"/>
                  </a:lnTo>
                  <a:lnTo>
                    <a:pt x="67" y="334"/>
                  </a:lnTo>
                  <a:lnTo>
                    <a:pt x="83" y="281"/>
                  </a:lnTo>
                  <a:lnTo>
                    <a:pt x="82" y="274"/>
                  </a:lnTo>
                  <a:lnTo>
                    <a:pt x="78" y="254"/>
                  </a:lnTo>
                  <a:lnTo>
                    <a:pt x="72" y="228"/>
                  </a:lnTo>
                  <a:lnTo>
                    <a:pt x="66" y="197"/>
                  </a:lnTo>
                  <a:lnTo>
                    <a:pt x="58" y="165"/>
                  </a:lnTo>
                  <a:lnTo>
                    <a:pt x="53" y="138"/>
                  </a:lnTo>
                  <a:lnTo>
                    <a:pt x="48" y="117"/>
                  </a:lnTo>
                  <a:lnTo>
                    <a:pt x="47" y="108"/>
                  </a:lnTo>
                  <a:lnTo>
                    <a:pt x="49" y="99"/>
                  </a:lnTo>
                  <a:lnTo>
                    <a:pt x="54" y="84"/>
                  </a:lnTo>
                  <a:lnTo>
                    <a:pt x="58" y="72"/>
                  </a:lnTo>
                  <a:lnTo>
                    <a:pt x="60" y="66"/>
                  </a:lnTo>
                  <a:lnTo>
                    <a:pt x="105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8" name="Freeform 184"/>
            <p:cNvSpPr>
              <a:spLocks/>
            </p:cNvSpPr>
            <p:nvPr/>
          </p:nvSpPr>
          <p:spPr bwMode="auto">
            <a:xfrm>
              <a:off x="4169" y="1905"/>
              <a:ext cx="81" cy="121"/>
            </a:xfrm>
            <a:custGeom>
              <a:avLst/>
              <a:gdLst>
                <a:gd name="T0" fmla="*/ 0 w 81"/>
                <a:gd name="T1" fmla="*/ 56 h 121"/>
                <a:gd name="T2" fmla="*/ 6 w 81"/>
                <a:gd name="T3" fmla="*/ 51 h 121"/>
                <a:gd name="T4" fmla="*/ 15 w 81"/>
                <a:gd name="T5" fmla="*/ 44 h 121"/>
                <a:gd name="T6" fmla="*/ 26 w 81"/>
                <a:gd name="T7" fmla="*/ 35 h 121"/>
                <a:gd name="T8" fmla="*/ 37 w 81"/>
                <a:gd name="T9" fmla="*/ 26 h 121"/>
                <a:gd name="T10" fmla="*/ 48 w 81"/>
                <a:gd name="T11" fmla="*/ 16 h 121"/>
                <a:gd name="T12" fmla="*/ 57 w 81"/>
                <a:gd name="T13" fmla="*/ 8 h 121"/>
                <a:gd name="T14" fmla="*/ 63 w 81"/>
                <a:gd name="T15" fmla="*/ 2 h 121"/>
                <a:gd name="T16" fmla="*/ 65 w 81"/>
                <a:gd name="T17" fmla="*/ 0 h 121"/>
                <a:gd name="T18" fmla="*/ 81 w 81"/>
                <a:gd name="T19" fmla="*/ 60 h 121"/>
                <a:gd name="T20" fmla="*/ 27 w 81"/>
                <a:gd name="T21" fmla="*/ 121 h 121"/>
                <a:gd name="T22" fmla="*/ 0 w 81"/>
                <a:gd name="T23" fmla="*/ 5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121">
                  <a:moveTo>
                    <a:pt x="0" y="56"/>
                  </a:moveTo>
                  <a:lnTo>
                    <a:pt x="6" y="51"/>
                  </a:lnTo>
                  <a:lnTo>
                    <a:pt x="15" y="44"/>
                  </a:lnTo>
                  <a:lnTo>
                    <a:pt x="26" y="35"/>
                  </a:lnTo>
                  <a:lnTo>
                    <a:pt x="37" y="26"/>
                  </a:lnTo>
                  <a:lnTo>
                    <a:pt x="48" y="16"/>
                  </a:lnTo>
                  <a:lnTo>
                    <a:pt x="57" y="8"/>
                  </a:lnTo>
                  <a:lnTo>
                    <a:pt x="63" y="2"/>
                  </a:lnTo>
                  <a:lnTo>
                    <a:pt x="65" y="0"/>
                  </a:lnTo>
                  <a:lnTo>
                    <a:pt x="81" y="60"/>
                  </a:lnTo>
                  <a:lnTo>
                    <a:pt x="27" y="12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9" name="Freeform 185"/>
            <p:cNvSpPr>
              <a:spLocks/>
            </p:cNvSpPr>
            <p:nvPr/>
          </p:nvSpPr>
          <p:spPr bwMode="auto">
            <a:xfrm>
              <a:off x="4603" y="2252"/>
              <a:ext cx="400" cy="168"/>
            </a:xfrm>
            <a:custGeom>
              <a:avLst/>
              <a:gdLst>
                <a:gd name="T0" fmla="*/ 145 w 400"/>
                <a:gd name="T1" fmla="*/ 2 h 168"/>
                <a:gd name="T2" fmla="*/ 49 w 400"/>
                <a:gd name="T3" fmla="*/ 90 h 168"/>
                <a:gd name="T4" fmla="*/ 47 w 400"/>
                <a:gd name="T5" fmla="*/ 92 h 168"/>
                <a:gd name="T6" fmla="*/ 42 w 400"/>
                <a:gd name="T7" fmla="*/ 98 h 168"/>
                <a:gd name="T8" fmla="*/ 34 w 400"/>
                <a:gd name="T9" fmla="*/ 106 h 168"/>
                <a:gd name="T10" fmla="*/ 25 w 400"/>
                <a:gd name="T11" fmla="*/ 115 h 168"/>
                <a:gd name="T12" fmla="*/ 15 w 400"/>
                <a:gd name="T13" fmla="*/ 126 h 168"/>
                <a:gd name="T14" fmla="*/ 8 w 400"/>
                <a:gd name="T15" fmla="*/ 135 h 168"/>
                <a:gd name="T16" fmla="*/ 2 w 400"/>
                <a:gd name="T17" fmla="*/ 142 h 168"/>
                <a:gd name="T18" fmla="*/ 0 w 400"/>
                <a:gd name="T19" fmla="*/ 146 h 168"/>
                <a:gd name="T20" fmla="*/ 0 w 400"/>
                <a:gd name="T21" fmla="*/ 152 h 168"/>
                <a:gd name="T22" fmla="*/ 2 w 400"/>
                <a:gd name="T23" fmla="*/ 160 h 168"/>
                <a:gd name="T24" fmla="*/ 5 w 400"/>
                <a:gd name="T25" fmla="*/ 166 h 168"/>
                <a:gd name="T26" fmla="*/ 11 w 400"/>
                <a:gd name="T27" fmla="*/ 168 h 168"/>
                <a:gd name="T28" fmla="*/ 19 w 400"/>
                <a:gd name="T29" fmla="*/ 163 h 168"/>
                <a:gd name="T30" fmla="*/ 26 w 400"/>
                <a:gd name="T31" fmla="*/ 154 h 168"/>
                <a:gd name="T32" fmla="*/ 34 w 400"/>
                <a:gd name="T33" fmla="*/ 145 h 168"/>
                <a:gd name="T34" fmla="*/ 39 w 400"/>
                <a:gd name="T35" fmla="*/ 138 h 168"/>
                <a:gd name="T36" fmla="*/ 44 w 400"/>
                <a:gd name="T37" fmla="*/ 135 h 168"/>
                <a:gd name="T38" fmla="*/ 50 w 400"/>
                <a:gd name="T39" fmla="*/ 129 h 168"/>
                <a:gd name="T40" fmla="*/ 58 w 400"/>
                <a:gd name="T41" fmla="*/ 120 h 168"/>
                <a:gd name="T42" fmla="*/ 66 w 400"/>
                <a:gd name="T43" fmla="*/ 111 h 168"/>
                <a:gd name="T44" fmla="*/ 75 w 400"/>
                <a:gd name="T45" fmla="*/ 102 h 168"/>
                <a:gd name="T46" fmla="*/ 83 w 400"/>
                <a:gd name="T47" fmla="*/ 92 h 168"/>
                <a:gd name="T48" fmla="*/ 90 w 400"/>
                <a:gd name="T49" fmla="*/ 84 h 168"/>
                <a:gd name="T50" fmla="*/ 96 w 400"/>
                <a:gd name="T51" fmla="*/ 79 h 168"/>
                <a:gd name="T52" fmla="*/ 101 w 400"/>
                <a:gd name="T53" fmla="*/ 73 h 168"/>
                <a:gd name="T54" fmla="*/ 110 w 400"/>
                <a:gd name="T55" fmla="*/ 67 h 168"/>
                <a:gd name="T56" fmla="*/ 120 w 400"/>
                <a:gd name="T57" fmla="*/ 59 h 168"/>
                <a:gd name="T58" fmla="*/ 130 w 400"/>
                <a:gd name="T59" fmla="*/ 52 h 168"/>
                <a:gd name="T60" fmla="*/ 140 w 400"/>
                <a:gd name="T61" fmla="*/ 46 h 168"/>
                <a:gd name="T62" fmla="*/ 147 w 400"/>
                <a:gd name="T63" fmla="*/ 40 h 168"/>
                <a:gd name="T64" fmla="*/ 153 w 400"/>
                <a:gd name="T65" fmla="*/ 35 h 168"/>
                <a:gd name="T66" fmla="*/ 155 w 400"/>
                <a:gd name="T67" fmla="*/ 34 h 168"/>
                <a:gd name="T68" fmla="*/ 156 w 400"/>
                <a:gd name="T69" fmla="*/ 34 h 168"/>
                <a:gd name="T70" fmla="*/ 159 w 400"/>
                <a:gd name="T71" fmla="*/ 36 h 168"/>
                <a:gd name="T72" fmla="*/ 164 w 400"/>
                <a:gd name="T73" fmla="*/ 38 h 168"/>
                <a:gd name="T74" fmla="*/ 169 w 400"/>
                <a:gd name="T75" fmla="*/ 40 h 168"/>
                <a:gd name="T76" fmla="*/ 175 w 400"/>
                <a:gd name="T77" fmla="*/ 42 h 168"/>
                <a:gd name="T78" fmla="*/ 181 w 400"/>
                <a:gd name="T79" fmla="*/ 44 h 168"/>
                <a:gd name="T80" fmla="*/ 187 w 400"/>
                <a:gd name="T81" fmla="*/ 47 h 168"/>
                <a:gd name="T82" fmla="*/ 192 w 400"/>
                <a:gd name="T83" fmla="*/ 48 h 168"/>
                <a:gd name="T84" fmla="*/ 198 w 400"/>
                <a:gd name="T85" fmla="*/ 49 h 168"/>
                <a:gd name="T86" fmla="*/ 206 w 400"/>
                <a:gd name="T87" fmla="*/ 50 h 168"/>
                <a:gd name="T88" fmla="*/ 212 w 400"/>
                <a:gd name="T89" fmla="*/ 52 h 168"/>
                <a:gd name="T90" fmla="*/ 220 w 400"/>
                <a:gd name="T91" fmla="*/ 54 h 168"/>
                <a:gd name="T92" fmla="*/ 226 w 400"/>
                <a:gd name="T93" fmla="*/ 56 h 168"/>
                <a:gd name="T94" fmla="*/ 232 w 400"/>
                <a:gd name="T95" fmla="*/ 58 h 168"/>
                <a:gd name="T96" fmla="*/ 237 w 400"/>
                <a:gd name="T97" fmla="*/ 60 h 168"/>
                <a:gd name="T98" fmla="*/ 240 w 400"/>
                <a:gd name="T99" fmla="*/ 63 h 168"/>
                <a:gd name="T100" fmla="*/ 244 w 400"/>
                <a:gd name="T101" fmla="*/ 67 h 168"/>
                <a:gd name="T102" fmla="*/ 250 w 400"/>
                <a:gd name="T103" fmla="*/ 72 h 168"/>
                <a:gd name="T104" fmla="*/ 258 w 400"/>
                <a:gd name="T105" fmla="*/ 75 h 168"/>
                <a:gd name="T106" fmla="*/ 269 w 400"/>
                <a:gd name="T107" fmla="*/ 79 h 168"/>
                <a:gd name="T108" fmla="*/ 280 w 400"/>
                <a:gd name="T109" fmla="*/ 81 h 168"/>
                <a:gd name="T110" fmla="*/ 289 w 400"/>
                <a:gd name="T111" fmla="*/ 82 h 168"/>
                <a:gd name="T112" fmla="*/ 296 w 400"/>
                <a:gd name="T113" fmla="*/ 83 h 168"/>
                <a:gd name="T114" fmla="*/ 298 w 400"/>
                <a:gd name="T115" fmla="*/ 83 h 168"/>
                <a:gd name="T116" fmla="*/ 340 w 400"/>
                <a:gd name="T117" fmla="*/ 88 h 168"/>
                <a:gd name="T118" fmla="*/ 400 w 400"/>
                <a:gd name="T119" fmla="*/ 82 h 168"/>
                <a:gd name="T120" fmla="*/ 276 w 400"/>
                <a:gd name="T121" fmla="*/ 32 h 168"/>
                <a:gd name="T122" fmla="*/ 195 w 400"/>
                <a:gd name="T123" fmla="*/ 0 h 168"/>
                <a:gd name="T124" fmla="*/ 145 w 400"/>
                <a:gd name="T125" fmla="*/ 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" h="168">
                  <a:moveTo>
                    <a:pt x="145" y="2"/>
                  </a:moveTo>
                  <a:lnTo>
                    <a:pt x="49" y="90"/>
                  </a:lnTo>
                  <a:lnTo>
                    <a:pt x="47" y="92"/>
                  </a:lnTo>
                  <a:lnTo>
                    <a:pt x="42" y="98"/>
                  </a:lnTo>
                  <a:lnTo>
                    <a:pt x="34" y="106"/>
                  </a:lnTo>
                  <a:lnTo>
                    <a:pt x="25" y="115"/>
                  </a:lnTo>
                  <a:lnTo>
                    <a:pt x="15" y="126"/>
                  </a:lnTo>
                  <a:lnTo>
                    <a:pt x="8" y="135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2" y="160"/>
                  </a:lnTo>
                  <a:lnTo>
                    <a:pt x="5" y="166"/>
                  </a:lnTo>
                  <a:lnTo>
                    <a:pt x="11" y="168"/>
                  </a:lnTo>
                  <a:lnTo>
                    <a:pt x="19" y="163"/>
                  </a:lnTo>
                  <a:lnTo>
                    <a:pt x="26" y="154"/>
                  </a:lnTo>
                  <a:lnTo>
                    <a:pt x="34" y="145"/>
                  </a:lnTo>
                  <a:lnTo>
                    <a:pt x="39" y="138"/>
                  </a:lnTo>
                  <a:lnTo>
                    <a:pt x="44" y="135"/>
                  </a:lnTo>
                  <a:lnTo>
                    <a:pt x="50" y="129"/>
                  </a:lnTo>
                  <a:lnTo>
                    <a:pt x="58" y="120"/>
                  </a:lnTo>
                  <a:lnTo>
                    <a:pt x="66" y="111"/>
                  </a:lnTo>
                  <a:lnTo>
                    <a:pt x="75" y="102"/>
                  </a:lnTo>
                  <a:lnTo>
                    <a:pt x="83" y="92"/>
                  </a:lnTo>
                  <a:lnTo>
                    <a:pt x="90" y="84"/>
                  </a:lnTo>
                  <a:lnTo>
                    <a:pt x="96" y="79"/>
                  </a:lnTo>
                  <a:lnTo>
                    <a:pt x="101" y="73"/>
                  </a:lnTo>
                  <a:lnTo>
                    <a:pt x="110" y="67"/>
                  </a:lnTo>
                  <a:lnTo>
                    <a:pt x="120" y="59"/>
                  </a:lnTo>
                  <a:lnTo>
                    <a:pt x="130" y="52"/>
                  </a:lnTo>
                  <a:lnTo>
                    <a:pt x="140" y="46"/>
                  </a:lnTo>
                  <a:lnTo>
                    <a:pt x="147" y="40"/>
                  </a:lnTo>
                  <a:lnTo>
                    <a:pt x="153" y="35"/>
                  </a:lnTo>
                  <a:lnTo>
                    <a:pt x="155" y="34"/>
                  </a:lnTo>
                  <a:lnTo>
                    <a:pt x="156" y="34"/>
                  </a:lnTo>
                  <a:lnTo>
                    <a:pt x="159" y="36"/>
                  </a:lnTo>
                  <a:lnTo>
                    <a:pt x="164" y="38"/>
                  </a:lnTo>
                  <a:lnTo>
                    <a:pt x="169" y="40"/>
                  </a:lnTo>
                  <a:lnTo>
                    <a:pt x="175" y="42"/>
                  </a:lnTo>
                  <a:lnTo>
                    <a:pt x="181" y="44"/>
                  </a:lnTo>
                  <a:lnTo>
                    <a:pt x="187" y="47"/>
                  </a:lnTo>
                  <a:lnTo>
                    <a:pt x="192" y="48"/>
                  </a:lnTo>
                  <a:lnTo>
                    <a:pt x="198" y="49"/>
                  </a:lnTo>
                  <a:lnTo>
                    <a:pt x="206" y="50"/>
                  </a:lnTo>
                  <a:lnTo>
                    <a:pt x="212" y="52"/>
                  </a:lnTo>
                  <a:lnTo>
                    <a:pt x="220" y="54"/>
                  </a:lnTo>
                  <a:lnTo>
                    <a:pt x="226" y="56"/>
                  </a:lnTo>
                  <a:lnTo>
                    <a:pt x="232" y="58"/>
                  </a:lnTo>
                  <a:lnTo>
                    <a:pt x="237" y="60"/>
                  </a:lnTo>
                  <a:lnTo>
                    <a:pt x="240" y="63"/>
                  </a:lnTo>
                  <a:lnTo>
                    <a:pt x="244" y="67"/>
                  </a:lnTo>
                  <a:lnTo>
                    <a:pt x="250" y="72"/>
                  </a:lnTo>
                  <a:lnTo>
                    <a:pt x="258" y="75"/>
                  </a:lnTo>
                  <a:lnTo>
                    <a:pt x="269" y="79"/>
                  </a:lnTo>
                  <a:lnTo>
                    <a:pt x="280" y="81"/>
                  </a:lnTo>
                  <a:lnTo>
                    <a:pt x="289" y="82"/>
                  </a:lnTo>
                  <a:lnTo>
                    <a:pt x="296" y="83"/>
                  </a:lnTo>
                  <a:lnTo>
                    <a:pt x="298" y="83"/>
                  </a:lnTo>
                  <a:lnTo>
                    <a:pt x="340" y="88"/>
                  </a:lnTo>
                  <a:lnTo>
                    <a:pt x="400" y="82"/>
                  </a:lnTo>
                  <a:lnTo>
                    <a:pt x="276" y="32"/>
                  </a:lnTo>
                  <a:lnTo>
                    <a:pt x="195" y="0"/>
                  </a:lnTo>
                  <a:lnTo>
                    <a:pt x="14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0" name="Freeform 186"/>
            <p:cNvSpPr>
              <a:spLocks/>
            </p:cNvSpPr>
            <p:nvPr/>
          </p:nvSpPr>
          <p:spPr bwMode="auto">
            <a:xfrm>
              <a:off x="4202" y="3175"/>
              <a:ext cx="116" cy="352"/>
            </a:xfrm>
            <a:custGeom>
              <a:avLst/>
              <a:gdLst>
                <a:gd name="T0" fmla="*/ 21 w 116"/>
                <a:gd name="T1" fmla="*/ 54 h 352"/>
                <a:gd name="T2" fmla="*/ 18 w 116"/>
                <a:gd name="T3" fmla="*/ 91 h 352"/>
                <a:gd name="T4" fmla="*/ 11 w 116"/>
                <a:gd name="T5" fmla="*/ 163 h 352"/>
                <a:gd name="T6" fmla="*/ 4 w 116"/>
                <a:gd name="T7" fmla="*/ 239 h 352"/>
                <a:gd name="T8" fmla="*/ 0 w 116"/>
                <a:gd name="T9" fmla="*/ 285 h 352"/>
                <a:gd name="T10" fmla="*/ 0 w 116"/>
                <a:gd name="T11" fmla="*/ 305 h 352"/>
                <a:gd name="T12" fmla="*/ 2 w 116"/>
                <a:gd name="T13" fmla="*/ 328 h 352"/>
                <a:gd name="T14" fmla="*/ 3 w 116"/>
                <a:gd name="T15" fmla="*/ 345 h 352"/>
                <a:gd name="T16" fmla="*/ 3 w 116"/>
                <a:gd name="T17" fmla="*/ 352 h 352"/>
                <a:gd name="T18" fmla="*/ 77 w 116"/>
                <a:gd name="T19" fmla="*/ 352 h 352"/>
                <a:gd name="T20" fmla="*/ 76 w 116"/>
                <a:gd name="T21" fmla="*/ 331 h 352"/>
                <a:gd name="T22" fmla="*/ 75 w 116"/>
                <a:gd name="T23" fmla="*/ 283 h 352"/>
                <a:gd name="T24" fmla="*/ 73 w 116"/>
                <a:gd name="T25" fmla="*/ 229 h 352"/>
                <a:gd name="T26" fmla="*/ 73 w 116"/>
                <a:gd name="T27" fmla="*/ 186 h 352"/>
                <a:gd name="T28" fmla="*/ 75 w 116"/>
                <a:gd name="T29" fmla="*/ 143 h 352"/>
                <a:gd name="T30" fmla="*/ 81 w 116"/>
                <a:gd name="T31" fmla="*/ 105 h 352"/>
                <a:gd name="T32" fmla="*/ 87 w 116"/>
                <a:gd name="T33" fmla="*/ 73 h 352"/>
                <a:gd name="T34" fmla="*/ 95 w 116"/>
                <a:gd name="T35" fmla="*/ 47 h 352"/>
                <a:gd name="T36" fmla="*/ 103 w 116"/>
                <a:gd name="T37" fmla="*/ 26 h 352"/>
                <a:gd name="T38" fmla="*/ 109 w 116"/>
                <a:gd name="T39" fmla="*/ 12 h 352"/>
                <a:gd name="T40" fmla="*/ 114 w 116"/>
                <a:gd name="T41" fmla="*/ 4 h 352"/>
                <a:gd name="T42" fmla="*/ 116 w 116"/>
                <a:gd name="T43" fmla="*/ 0 h 352"/>
                <a:gd name="T44" fmla="*/ 21 w 116"/>
                <a:gd name="T45" fmla="*/ 5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352">
                  <a:moveTo>
                    <a:pt x="21" y="54"/>
                  </a:moveTo>
                  <a:lnTo>
                    <a:pt x="18" y="91"/>
                  </a:lnTo>
                  <a:lnTo>
                    <a:pt x="11" y="163"/>
                  </a:lnTo>
                  <a:lnTo>
                    <a:pt x="4" y="239"/>
                  </a:lnTo>
                  <a:lnTo>
                    <a:pt x="0" y="285"/>
                  </a:lnTo>
                  <a:lnTo>
                    <a:pt x="0" y="305"/>
                  </a:lnTo>
                  <a:lnTo>
                    <a:pt x="2" y="328"/>
                  </a:lnTo>
                  <a:lnTo>
                    <a:pt x="3" y="345"/>
                  </a:lnTo>
                  <a:lnTo>
                    <a:pt x="3" y="352"/>
                  </a:lnTo>
                  <a:lnTo>
                    <a:pt x="77" y="352"/>
                  </a:lnTo>
                  <a:lnTo>
                    <a:pt x="76" y="331"/>
                  </a:lnTo>
                  <a:lnTo>
                    <a:pt x="75" y="283"/>
                  </a:lnTo>
                  <a:lnTo>
                    <a:pt x="73" y="229"/>
                  </a:lnTo>
                  <a:lnTo>
                    <a:pt x="73" y="186"/>
                  </a:lnTo>
                  <a:lnTo>
                    <a:pt x="75" y="143"/>
                  </a:lnTo>
                  <a:lnTo>
                    <a:pt x="81" y="105"/>
                  </a:lnTo>
                  <a:lnTo>
                    <a:pt x="87" y="73"/>
                  </a:lnTo>
                  <a:lnTo>
                    <a:pt x="95" y="47"/>
                  </a:lnTo>
                  <a:lnTo>
                    <a:pt x="103" y="26"/>
                  </a:lnTo>
                  <a:lnTo>
                    <a:pt x="109" y="12"/>
                  </a:lnTo>
                  <a:lnTo>
                    <a:pt x="114" y="4"/>
                  </a:lnTo>
                  <a:lnTo>
                    <a:pt x="116" y="0"/>
                  </a:lnTo>
                  <a:lnTo>
                    <a:pt x="21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1" name="Freeform 187"/>
            <p:cNvSpPr>
              <a:spLocks/>
            </p:cNvSpPr>
            <p:nvPr/>
          </p:nvSpPr>
          <p:spPr bwMode="auto">
            <a:xfrm>
              <a:off x="4409" y="2931"/>
              <a:ext cx="141" cy="497"/>
            </a:xfrm>
            <a:custGeom>
              <a:avLst/>
              <a:gdLst>
                <a:gd name="T0" fmla="*/ 82 w 141"/>
                <a:gd name="T1" fmla="*/ 21 h 497"/>
                <a:gd name="T2" fmla="*/ 30 w 141"/>
                <a:gd name="T3" fmla="*/ 280 h 497"/>
                <a:gd name="T4" fmla="*/ 0 w 141"/>
                <a:gd name="T5" fmla="*/ 482 h 497"/>
                <a:gd name="T6" fmla="*/ 67 w 141"/>
                <a:gd name="T7" fmla="*/ 497 h 497"/>
                <a:gd name="T8" fmla="*/ 70 w 141"/>
                <a:gd name="T9" fmla="*/ 470 h 497"/>
                <a:gd name="T10" fmla="*/ 75 w 141"/>
                <a:gd name="T11" fmla="*/ 411 h 497"/>
                <a:gd name="T12" fmla="*/ 81 w 141"/>
                <a:gd name="T13" fmla="*/ 349 h 497"/>
                <a:gd name="T14" fmla="*/ 84 w 141"/>
                <a:gd name="T15" fmla="*/ 315 h 497"/>
                <a:gd name="T16" fmla="*/ 92 w 141"/>
                <a:gd name="T17" fmla="*/ 267 h 497"/>
                <a:gd name="T18" fmla="*/ 100 w 141"/>
                <a:gd name="T19" fmla="*/ 216 h 497"/>
                <a:gd name="T20" fmla="*/ 110 w 141"/>
                <a:gd name="T21" fmla="*/ 163 h 497"/>
                <a:gd name="T22" fmla="*/ 119 w 141"/>
                <a:gd name="T23" fmla="*/ 113 h 497"/>
                <a:gd name="T24" fmla="*/ 128 w 141"/>
                <a:gd name="T25" fmla="*/ 68 h 497"/>
                <a:gd name="T26" fmla="*/ 134 w 141"/>
                <a:gd name="T27" fmla="*/ 32 h 497"/>
                <a:gd name="T28" fmla="*/ 139 w 141"/>
                <a:gd name="T29" fmla="*/ 9 h 497"/>
                <a:gd name="T30" fmla="*/ 141 w 141"/>
                <a:gd name="T31" fmla="*/ 0 h 497"/>
                <a:gd name="T32" fmla="*/ 82 w 141"/>
                <a:gd name="T33" fmla="*/ 21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1" h="497">
                  <a:moveTo>
                    <a:pt x="82" y="21"/>
                  </a:moveTo>
                  <a:lnTo>
                    <a:pt x="30" y="280"/>
                  </a:lnTo>
                  <a:lnTo>
                    <a:pt x="0" y="482"/>
                  </a:lnTo>
                  <a:lnTo>
                    <a:pt x="67" y="497"/>
                  </a:lnTo>
                  <a:lnTo>
                    <a:pt x="70" y="470"/>
                  </a:lnTo>
                  <a:lnTo>
                    <a:pt x="75" y="411"/>
                  </a:lnTo>
                  <a:lnTo>
                    <a:pt x="81" y="349"/>
                  </a:lnTo>
                  <a:lnTo>
                    <a:pt x="84" y="315"/>
                  </a:lnTo>
                  <a:lnTo>
                    <a:pt x="92" y="267"/>
                  </a:lnTo>
                  <a:lnTo>
                    <a:pt x="100" y="216"/>
                  </a:lnTo>
                  <a:lnTo>
                    <a:pt x="110" y="163"/>
                  </a:lnTo>
                  <a:lnTo>
                    <a:pt x="119" y="113"/>
                  </a:lnTo>
                  <a:lnTo>
                    <a:pt x="128" y="68"/>
                  </a:lnTo>
                  <a:lnTo>
                    <a:pt x="134" y="32"/>
                  </a:lnTo>
                  <a:lnTo>
                    <a:pt x="139" y="9"/>
                  </a:lnTo>
                  <a:lnTo>
                    <a:pt x="141" y="0"/>
                  </a:lnTo>
                  <a:lnTo>
                    <a:pt x="82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2" name="Freeform 188"/>
            <p:cNvSpPr>
              <a:spLocks/>
            </p:cNvSpPr>
            <p:nvPr/>
          </p:nvSpPr>
          <p:spPr bwMode="auto">
            <a:xfrm>
              <a:off x="4706" y="1710"/>
              <a:ext cx="249" cy="105"/>
            </a:xfrm>
            <a:custGeom>
              <a:avLst/>
              <a:gdLst>
                <a:gd name="T0" fmla="*/ 177 w 249"/>
                <a:gd name="T1" fmla="*/ 17 h 105"/>
                <a:gd name="T2" fmla="*/ 151 w 249"/>
                <a:gd name="T3" fmla="*/ 12 h 105"/>
                <a:gd name="T4" fmla="*/ 114 w 249"/>
                <a:gd name="T5" fmla="*/ 4 h 105"/>
                <a:gd name="T6" fmla="*/ 83 w 249"/>
                <a:gd name="T7" fmla="*/ 0 h 105"/>
                <a:gd name="T8" fmla="*/ 72 w 249"/>
                <a:gd name="T9" fmla="*/ 3 h 105"/>
                <a:gd name="T10" fmla="*/ 55 w 249"/>
                <a:gd name="T11" fmla="*/ 11 h 105"/>
                <a:gd name="T12" fmla="*/ 35 w 249"/>
                <a:gd name="T13" fmla="*/ 20 h 105"/>
                <a:gd name="T14" fmla="*/ 21 w 249"/>
                <a:gd name="T15" fmla="*/ 28 h 105"/>
                <a:gd name="T16" fmla="*/ 13 w 249"/>
                <a:gd name="T17" fmla="*/ 39 h 105"/>
                <a:gd name="T18" fmla="*/ 1 w 249"/>
                <a:gd name="T19" fmla="*/ 63 h 105"/>
                <a:gd name="T20" fmla="*/ 4 w 249"/>
                <a:gd name="T21" fmla="*/ 80 h 105"/>
                <a:gd name="T22" fmla="*/ 16 w 249"/>
                <a:gd name="T23" fmla="*/ 94 h 105"/>
                <a:gd name="T24" fmla="*/ 30 w 249"/>
                <a:gd name="T25" fmla="*/ 96 h 105"/>
                <a:gd name="T26" fmla="*/ 48 w 249"/>
                <a:gd name="T27" fmla="*/ 97 h 105"/>
                <a:gd name="T28" fmla="*/ 66 w 249"/>
                <a:gd name="T29" fmla="*/ 100 h 105"/>
                <a:gd name="T30" fmla="*/ 82 w 249"/>
                <a:gd name="T31" fmla="*/ 103 h 105"/>
                <a:gd name="T32" fmla="*/ 92 w 249"/>
                <a:gd name="T33" fmla="*/ 105 h 105"/>
                <a:gd name="T34" fmla="*/ 85 w 249"/>
                <a:gd name="T35" fmla="*/ 91 h 105"/>
                <a:gd name="T36" fmla="*/ 78 w 249"/>
                <a:gd name="T37" fmla="*/ 81 h 105"/>
                <a:gd name="T38" fmla="*/ 65 w 249"/>
                <a:gd name="T39" fmla="*/ 53 h 105"/>
                <a:gd name="T40" fmla="*/ 76 w 249"/>
                <a:gd name="T41" fmla="*/ 39 h 105"/>
                <a:gd name="T42" fmla="*/ 96 w 249"/>
                <a:gd name="T43" fmla="*/ 37 h 105"/>
                <a:gd name="T44" fmla="*/ 119 w 249"/>
                <a:gd name="T45" fmla="*/ 38 h 105"/>
                <a:gd name="T46" fmla="*/ 140 w 249"/>
                <a:gd name="T47" fmla="*/ 41 h 105"/>
                <a:gd name="T48" fmla="*/ 154 w 249"/>
                <a:gd name="T49" fmla="*/ 48 h 105"/>
                <a:gd name="T50" fmla="*/ 167 w 249"/>
                <a:gd name="T51" fmla="*/ 55 h 105"/>
                <a:gd name="T52" fmla="*/ 181 w 249"/>
                <a:gd name="T53" fmla="*/ 62 h 105"/>
                <a:gd name="T54" fmla="*/ 195 w 249"/>
                <a:gd name="T55" fmla="*/ 69 h 105"/>
                <a:gd name="T56" fmla="*/ 213 w 249"/>
                <a:gd name="T57" fmla="*/ 76 h 105"/>
                <a:gd name="T58" fmla="*/ 229 w 249"/>
                <a:gd name="T59" fmla="*/ 80 h 105"/>
                <a:gd name="T60" fmla="*/ 241 w 249"/>
                <a:gd name="T61" fmla="*/ 83 h 105"/>
                <a:gd name="T62" fmla="*/ 248 w 249"/>
                <a:gd name="T63" fmla="*/ 83 h 105"/>
                <a:gd name="T64" fmla="*/ 182 w 249"/>
                <a:gd name="T65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9" h="105">
                  <a:moveTo>
                    <a:pt x="182" y="19"/>
                  </a:moveTo>
                  <a:lnTo>
                    <a:pt x="177" y="17"/>
                  </a:lnTo>
                  <a:lnTo>
                    <a:pt x="166" y="15"/>
                  </a:lnTo>
                  <a:lnTo>
                    <a:pt x="151" y="12"/>
                  </a:lnTo>
                  <a:lnTo>
                    <a:pt x="132" y="7"/>
                  </a:lnTo>
                  <a:lnTo>
                    <a:pt x="114" y="4"/>
                  </a:lnTo>
                  <a:lnTo>
                    <a:pt x="96" y="1"/>
                  </a:lnTo>
                  <a:lnTo>
                    <a:pt x="83" y="0"/>
                  </a:lnTo>
                  <a:lnTo>
                    <a:pt x="76" y="0"/>
                  </a:lnTo>
                  <a:lnTo>
                    <a:pt x="72" y="3"/>
                  </a:lnTo>
                  <a:lnTo>
                    <a:pt x="64" y="6"/>
                  </a:lnTo>
                  <a:lnTo>
                    <a:pt x="55" y="11"/>
                  </a:lnTo>
                  <a:lnTo>
                    <a:pt x="45" y="15"/>
                  </a:lnTo>
                  <a:lnTo>
                    <a:pt x="35" y="20"/>
                  </a:lnTo>
                  <a:lnTo>
                    <a:pt x="28" y="24"/>
                  </a:lnTo>
                  <a:lnTo>
                    <a:pt x="21" y="28"/>
                  </a:lnTo>
                  <a:lnTo>
                    <a:pt x="18" y="31"/>
                  </a:lnTo>
                  <a:lnTo>
                    <a:pt x="13" y="39"/>
                  </a:lnTo>
                  <a:lnTo>
                    <a:pt x="7" y="51"/>
                  </a:lnTo>
                  <a:lnTo>
                    <a:pt x="1" y="63"/>
                  </a:lnTo>
                  <a:lnTo>
                    <a:pt x="0" y="72"/>
                  </a:lnTo>
                  <a:lnTo>
                    <a:pt x="4" y="80"/>
                  </a:lnTo>
                  <a:lnTo>
                    <a:pt x="8" y="88"/>
                  </a:lnTo>
                  <a:lnTo>
                    <a:pt x="16" y="94"/>
                  </a:lnTo>
                  <a:lnTo>
                    <a:pt x="24" y="96"/>
                  </a:lnTo>
                  <a:lnTo>
                    <a:pt x="30" y="96"/>
                  </a:lnTo>
                  <a:lnTo>
                    <a:pt x="39" y="96"/>
                  </a:lnTo>
                  <a:lnTo>
                    <a:pt x="48" y="97"/>
                  </a:lnTo>
                  <a:lnTo>
                    <a:pt x="56" y="99"/>
                  </a:lnTo>
                  <a:lnTo>
                    <a:pt x="66" y="100"/>
                  </a:lnTo>
                  <a:lnTo>
                    <a:pt x="75" y="101"/>
                  </a:lnTo>
                  <a:lnTo>
                    <a:pt x="82" y="103"/>
                  </a:lnTo>
                  <a:lnTo>
                    <a:pt x="87" y="105"/>
                  </a:lnTo>
                  <a:lnTo>
                    <a:pt x="92" y="105"/>
                  </a:lnTo>
                  <a:lnTo>
                    <a:pt x="89" y="99"/>
                  </a:lnTo>
                  <a:lnTo>
                    <a:pt x="85" y="91"/>
                  </a:lnTo>
                  <a:lnTo>
                    <a:pt x="83" y="87"/>
                  </a:lnTo>
                  <a:lnTo>
                    <a:pt x="78" y="81"/>
                  </a:lnTo>
                  <a:lnTo>
                    <a:pt x="71" y="68"/>
                  </a:lnTo>
                  <a:lnTo>
                    <a:pt x="65" y="53"/>
                  </a:lnTo>
                  <a:lnTo>
                    <a:pt x="70" y="43"/>
                  </a:lnTo>
                  <a:lnTo>
                    <a:pt x="76" y="39"/>
                  </a:lnTo>
                  <a:lnTo>
                    <a:pt x="86" y="38"/>
                  </a:lnTo>
                  <a:lnTo>
                    <a:pt x="96" y="37"/>
                  </a:lnTo>
                  <a:lnTo>
                    <a:pt x="108" y="37"/>
                  </a:lnTo>
                  <a:lnTo>
                    <a:pt x="119" y="38"/>
                  </a:lnTo>
                  <a:lnTo>
                    <a:pt x="130" y="39"/>
                  </a:lnTo>
                  <a:lnTo>
                    <a:pt x="140" y="41"/>
                  </a:lnTo>
                  <a:lnTo>
                    <a:pt x="148" y="45"/>
                  </a:lnTo>
                  <a:lnTo>
                    <a:pt x="154" y="48"/>
                  </a:lnTo>
                  <a:lnTo>
                    <a:pt x="161" y="52"/>
                  </a:lnTo>
                  <a:lnTo>
                    <a:pt x="167" y="55"/>
                  </a:lnTo>
                  <a:lnTo>
                    <a:pt x="174" y="59"/>
                  </a:lnTo>
                  <a:lnTo>
                    <a:pt x="181" y="62"/>
                  </a:lnTo>
                  <a:lnTo>
                    <a:pt x="187" y="65"/>
                  </a:lnTo>
                  <a:lnTo>
                    <a:pt x="195" y="69"/>
                  </a:lnTo>
                  <a:lnTo>
                    <a:pt x="204" y="72"/>
                  </a:lnTo>
                  <a:lnTo>
                    <a:pt x="213" y="76"/>
                  </a:lnTo>
                  <a:lnTo>
                    <a:pt x="221" y="78"/>
                  </a:lnTo>
                  <a:lnTo>
                    <a:pt x="229" y="80"/>
                  </a:lnTo>
                  <a:lnTo>
                    <a:pt x="236" y="81"/>
                  </a:lnTo>
                  <a:lnTo>
                    <a:pt x="241" y="83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9" y="83"/>
                  </a:lnTo>
                  <a:lnTo>
                    <a:pt x="182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3" name="Freeform 189"/>
            <p:cNvSpPr>
              <a:spLocks/>
            </p:cNvSpPr>
            <p:nvPr/>
          </p:nvSpPr>
          <p:spPr bwMode="auto">
            <a:xfrm>
              <a:off x="4579" y="1803"/>
              <a:ext cx="167" cy="434"/>
            </a:xfrm>
            <a:custGeom>
              <a:avLst/>
              <a:gdLst>
                <a:gd name="T0" fmla="*/ 124 w 167"/>
                <a:gd name="T1" fmla="*/ 17 h 434"/>
                <a:gd name="T2" fmla="*/ 114 w 167"/>
                <a:gd name="T3" fmla="*/ 47 h 434"/>
                <a:gd name="T4" fmla="*/ 101 w 167"/>
                <a:gd name="T5" fmla="*/ 88 h 434"/>
                <a:gd name="T6" fmla="*/ 90 w 167"/>
                <a:gd name="T7" fmla="*/ 121 h 434"/>
                <a:gd name="T8" fmla="*/ 83 w 167"/>
                <a:gd name="T9" fmla="*/ 134 h 434"/>
                <a:gd name="T10" fmla="*/ 70 w 167"/>
                <a:gd name="T11" fmla="*/ 152 h 434"/>
                <a:gd name="T12" fmla="*/ 52 w 167"/>
                <a:gd name="T13" fmla="*/ 172 h 434"/>
                <a:gd name="T14" fmla="*/ 39 w 167"/>
                <a:gd name="T15" fmla="*/ 190 h 434"/>
                <a:gd name="T16" fmla="*/ 32 w 167"/>
                <a:gd name="T17" fmla="*/ 196 h 434"/>
                <a:gd name="T18" fmla="*/ 19 w 167"/>
                <a:gd name="T19" fmla="*/ 201 h 434"/>
                <a:gd name="T20" fmla="*/ 7 w 167"/>
                <a:gd name="T21" fmla="*/ 207 h 434"/>
                <a:gd name="T22" fmla="*/ 0 w 167"/>
                <a:gd name="T23" fmla="*/ 214 h 434"/>
                <a:gd name="T24" fmla="*/ 6 w 167"/>
                <a:gd name="T25" fmla="*/ 226 h 434"/>
                <a:gd name="T26" fmla="*/ 16 w 167"/>
                <a:gd name="T27" fmla="*/ 242 h 434"/>
                <a:gd name="T28" fmla="*/ 27 w 167"/>
                <a:gd name="T29" fmla="*/ 252 h 434"/>
                <a:gd name="T30" fmla="*/ 39 w 167"/>
                <a:gd name="T31" fmla="*/ 260 h 434"/>
                <a:gd name="T32" fmla="*/ 41 w 167"/>
                <a:gd name="T33" fmla="*/ 274 h 434"/>
                <a:gd name="T34" fmla="*/ 45 w 167"/>
                <a:gd name="T35" fmla="*/ 335 h 434"/>
                <a:gd name="T36" fmla="*/ 47 w 167"/>
                <a:gd name="T37" fmla="*/ 376 h 434"/>
                <a:gd name="T38" fmla="*/ 54 w 167"/>
                <a:gd name="T39" fmla="*/ 402 h 434"/>
                <a:gd name="T40" fmla="*/ 67 w 167"/>
                <a:gd name="T41" fmla="*/ 419 h 434"/>
                <a:gd name="T42" fmla="*/ 78 w 167"/>
                <a:gd name="T43" fmla="*/ 426 h 434"/>
                <a:gd name="T44" fmla="*/ 89 w 167"/>
                <a:gd name="T45" fmla="*/ 431 h 434"/>
                <a:gd name="T46" fmla="*/ 99 w 167"/>
                <a:gd name="T47" fmla="*/ 433 h 434"/>
                <a:gd name="T48" fmla="*/ 109 w 167"/>
                <a:gd name="T49" fmla="*/ 433 h 434"/>
                <a:gd name="T50" fmla="*/ 118 w 167"/>
                <a:gd name="T51" fmla="*/ 425 h 434"/>
                <a:gd name="T52" fmla="*/ 115 w 167"/>
                <a:gd name="T53" fmla="*/ 419 h 434"/>
                <a:gd name="T54" fmla="*/ 95 w 167"/>
                <a:gd name="T55" fmla="*/ 401 h 434"/>
                <a:gd name="T56" fmla="*/ 77 w 167"/>
                <a:gd name="T57" fmla="*/ 375 h 434"/>
                <a:gd name="T58" fmla="*/ 66 w 167"/>
                <a:gd name="T59" fmla="*/ 331 h 434"/>
                <a:gd name="T60" fmla="*/ 66 w 167"/>
                <a:gd name="T61" fmla="*/ 292 h 434"/>
                <a:gd name="T62" fmla="*/ 69 w 167"/>
                <a:gd name="T63" fmla="*/ 270 h 434"/>
                <a:gd name="T64" fmla="*/ 39 w 167"/>
                <a:gd name="T65" fmla="*/ 225 h 434"/>
                <a:gd name="T66" fmla="*/ 45 w 167"/>
                <a:gd name="T67" fmla="*/ 220 h 434"/>
                <a:gd name="T68" fmla="*/ 56 w 167"/>
                <a:gd name="T69" fmla="*/ 209 h 434"/>
                <a:gd name="T70" fmla="*/ 69 w 167"/>
                <a:gd name="T71" fmla="*/ 194 h 434"/>
                <a:gd name="T72" fmla="*/ 80 w 167"/>
                <a:gd name="T73" fmla="*/ 180 h 434"/>
                <a:gd name="T74" fmla="*/ 87 w 167"/>
                <a:gd name="T75" fmla="*/ 170 h 434"/>
                <a:gd name="T76" fmla="*/ 98 w 167"/>
                <a:gd name="T77" fmla="*/ 159 h 434"/>
                <a:gd name="T78" fmla="*/ 109 w 167"/>
                <a:gd name="T79" fmla="*/ 145 h 434"/>
                <a:gd name="T80" fmla="*/ 121 w 167"/>
                <a:gd name="T81" fmla="*/ 130 h 434"/>
                <a:gd name="T82" fmla="*/ 134 w 167"/>
                <a:gd name="T83" fmla="*/ 102 h 434"/>
                <a:gd name="T84" fmla="*/ 149 w 167"/>
                <a:gd name="T85" fmla="*/ 60 h 434"/>
                <a:gd name="T86" fmla="*/ 161 w 167"/>
                <a:gd name="T87" fmla="*/ 22 h 434"/>
                <a:gd name="T88" fmla="*/ 167 w 167"/>
                <a:gd name="T89" fmla="*/ 1 h 434"/>
                <a:gd name="T90" fmla="*/ 161 w 167"/>
                <a:gd name="T91" fmla="*/ 0 h 434"/>
                <a:gd name="T92" fmla="*/ 147 w 167"/>
                <a:gd name="T93" fmla="*/ 4 h 434"/>
                <a:gd name="T94" fmla="*/ 132 w 167"/>
                <a:gd name="T95" fmla="*/ 10 h 434"/>
                <a:gd name="T96" fmla="*/ 125 w 167"/>
                <a:gd name="T97" fmla="*/ 1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7" h="434">
                  <a:moveTo>
                    <a:pt x="125" y="12"/>
                  </a:moveTo>
                  <a:lnTo>
                    <a:pt x="124" y="17"/>
                  </a:lnTo>
                  <a:lnTo>
                    <a:pt x="120" y="30"/>
                  </a:lnTo>
                  <a:lnTo>
                    <a:pt x="114" y="47"/>
                  </a:lnTo>
                  <a:lnTo>
                    <a:pt x="107" y="67"/>
                  </a:lnTo>
                  <a:lnTo>
                    <a:pt x="101" y="88"/>
                  </a:lnTo>
                  <a:lnTo>
                    <a:pt x="94" y="107"/>
                  </a:lnTo>
                  <a:lnTo>
                    <a:pt x="90" y="121"/>
                  </a:lnTo>
                  <a:lnTo>
                    <a:pt x="87" y="129"/>
                  </a:lnTo>
                  <a:lnTo>
                    <a:pt x="83" y="134"/>
                  </a:lnTo>
                  <a:lnTo>
                    <a:pt x="78" y="142"/>
                  </a:lnTo>
                  <a:lnTo>
                    <a:pt x="70" y="152"/>
                  </a:lnTo>
                  <a:lnTo>
                    <a:pt x="61" y="162"/>
                  </a:lnTo>
                  <a:lnTo>
                    <a:pt x="52" y="172"/>
                  </a:lnTo>
                  <a:lnTo>
                    <a:pt x="45" y="183"/>
                  </a:lnTo>
                  <a:lnTo>
                    <a:pt x="39" y="190"/>
                  </a:lnTo>
                  <a:lnTo>
                    <a:pt x="35" y="194"/>
                  </a:lnTo>
                  <a:lnTo>
                    <a:pt x="32" y="196"/>
                  </a:lnTo>
                  <a:lnTo>
                    <a:pt x="26" y="199"/>
                  </a:lnTo>
                  <a:lnTo>
                    <a:pt x="19" y="201"/>
                  </a:lnTo>
                  <a:lnTo>
                    <a:pt x="13" y="204"/>
                  </a:lnTo>
                  <a:lnTo>
                    <a:pt x="7" y="207"/>
                  </a:lnTo>
                  <a:lnTo>
                    <a:pt x="2" y="210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6" y="226"/>
                  </a:lnTo>
                  <a:lnTo>
                    <a:pt x="12" y="234"/>
                  </a:lnTo>
                  <a:lnTo>
                    <a:pt x="16" y="242"/>
                  </a:lnTo>
                  <a:lnTo>
                    <a:pt x="22" y="248"/>
                  </a:lnTo>
                  <a:lnTo>
                    <a:pt x="27" y="252"/>
                  </a:lnTo>
                  <a:lnTo>
                    <a:pt x="34" y="257"/>
                  </a:lnTo>
                  <a:lnTo>
                    <a:pt x="39" y="260"/>
                  </a:lnTo>
                  <a:lnTo>
                    <a:pt x="41" y="262"/>
                  </a:lnTo>
                  <a:lnTo>
                    <a:pt x="41" y="274"/>
                  </a:lnTo>
                  <a:lnTo>
                    <a:pt x="43" y="302"/>
                  </a:lnTo>
                  <a:lnTo>
                    <a:pt x="45" y="335"/>
                  </a:lnTo>
                  <a:lnTo>
                    <a:pt x="46" y="360"/>
                  </a:lnTo>
                  <a:lnTo>
                    <a:pt x="47" y="376"/>
                  </a:lnTo>
                  <a:lnTo>
                    <a:pt x="49" y="389"/>
                  </a:lnTo>
                  <a:lnTo>
                    <a:pt x="54" y="402"/>
                  </a:lnTo>
                  <a:lnTo>
                    <a:pt x="61" y="413"/>
                  </a:lnTo>
                  <a:lnTo>
                    <a:pt x="67" y="419"/>
                  </a:lnTo>
                  <a:lnTo>
                    <a:pt x="72" y="423"/>
                  </a:lnTo>
                  <a:lnTo>
                    <a:pt x="78" y="426"/>
                  </a:lnTo>
                  <a:lnTo>
                    <a:pt x="83" y="428"/>
                  </a:lnTo>
                  <a:lnTo>
                    <a:pt x="89" y="431"/>
                  </a:lnTo>
                  <a:lnTo>
                    <a:pt x="94" y="432"/>
                  </a:lnTo>
                  <a:lnTo>
                    <a:pt x="99" y="433"/>
                  </a:lnTo>
                  <a:lnTo>
                    <a:pt x="102" y="434"/>
                  </a:lnTo>
                  <a:lnTo>
                    <a:pt x="109" y="433"/>
                  </a:lnTo>
                  <a:lnTo>
                    <a:pt x="114" y="429"/>
                  </a:lnTo>
                  <a:lnTo>
                    <a:pt x="118" y="425"/>
                  </a:lnTo>
                  <a:lnTo>
                    <a:pt x="120" y="423"/>
                  </a:lnTo>
                  <a:lnTo>
                    <a:pt x="115" y="419"/>
                  </a:lnTo>
                  <a:lnTo>
                    <a:pt x="106" y="410"/>
                  </a:lnTo>
                  <a:lnTo>
                    <a:pt x="95" y="401"/>
                  </a:lnTo>
                  <a:lnTo>
                    <a:pt x="90" y="395"/>
                  </a:lnTo>
                  <a:lnTo>
                    <a:pt x="77" y="375"/>
                  </a:lnTo>
                  <a:lnTo>
                    <a:pt x="69" y="353"/>
                  </a:lnTo>
                  <a:lnTo>
                    <a:pt x="66" y="331"/>
                  </a:lnTo>
                  <a:lnTo>
                    <a:pt x="65" y="311"/>
                  </a:lnTo>
                  <a:lnTo>
                    <a:pt x="66" y="292"/>
                  </a:lnTo>
                  <a:lnTo>
                    <a:pt x="67" y="279"/>
                  </a:lnTo>
                  <a:lnTo>
                    <a:pt x="69" y="270"/>
                  </a:lnTo>
                  <a:lnTo>
                    <a:pt x="70" y="266"/>
                  </a:lnTo>
                  <a:lnTo>
                    <a:pt x="39" y="225"/>
                  </a:lnTo>
                  <a:lnTo>
                    <a:pt x="40" y="224"/>
                  </a:lnTo>
                  <a:lnTo>
                    <a:pt x="45" y="220"/>
                  </a:lnTo>
                  <a:lnTo>
                    <a:pt x="49" y="216"/>
                  </a:lnTo>
                  <a:lnTo>
                    <a:pt x="56" y="209"/>
                  </a:lnTo>
                  <a:lnTo>
                    <a:pt x="62" y="202"/>
                  </a:lnTo>
                  <a:lnTo>
                    <a:pt x="69" y="194"/>
                  </a:lnTo>
                  <a:lnTo>
                    <a:pt x="76" y="187"/>
                  </a:lnTo>
                  <a:lnTo>
                    <a:pt x="80" y="180"/>
                  </a:lnTo>
                  <a:lnTo>
                    <a:pt x="83" y="176"/>
                  </a:lnTo>
                  <a:lnTo>
                    <a:pt x="87" y="170"/>
                  </a:lnTo>
                  <a:lnTo>
                    <a:pt x="92" y="164"/>
                  </a:lnTo>
                  <a:lnTo>
                    <a:pt x="98" y="159"/>
                  </a:lnTo>
                  <a:lnTo>
                    <a:pt x="103" y="152"/>
                  </a:lnTo>
                  <a:lnTo>
                    <a:pt x="109" y="145"/>
                  </a:lnTo>
                  <a:lnTo>
                    <a:pt x="115" y="138"/>
                  </a:lnTo>
                  <a:lnTo>
                    <a:pt x="121" y="130"/>
                  </a:lnTo>
                  <a:lnTo>
                    <a:pt x="127" y="119"/>
                  </a:lnTo>
                  <a:lnTo>
                    <a:pt x="134" y="102"/>
                  </a:lnTo>
                  <a:lnTo>
                    <a:pt x="142" y="82"/>
                  </a:lnTo>
                  <a:lnTo>
                    <a:pt x="149" y="60"/>
                  </a:lnTo>
                  <a:lnTo>
                    <a:pt x="156" y="40"/>
                  </a:lnTo>
                  <a:lnTo>
                    <a:pt x="161" y="22"/>
                  </a:lnTo>
                  <a:lnTo>
                    <a:pt x="165" y="8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1" y="0"/>
                  </a:lnTo>
                  <a:lnTo>
                    <a:pt x="155" y="2"/>
                  </a:lnTo>
                  <a:lnTo>
                    <a:pt x="147" y="4"/>
                  </a:lnTo>
                  <a:lnTo>
                    <a:pt x="139" y="7"/>
                  </a:lnTo>
                  <a:lnTo>
                    <a:pt x="132" y="10"/>
                  </a:lnTo>
                  <a:lnTo>
                    <a:pt x="127" y="11"/>
                  </a:lnTo>
                  <a:lnTo>
                    <a:pt x="125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4" name="Freeform 190"/>
            <p:cNvSpPr>
              <a:spLocks/>
            </p:cNvSpPr>
            <p:nvPr/>
          </p:nvSpPr>
          <p:spPr bwMode="auto">
            <a:xfrm>
              <a:off x="4270" y="1596"/>
              <a:ext cx="292" cy="347"/>
            </a:xfrm>
            <a:custGeom>
              <a:avLst/>
              <a:gdLst>
                <a:gd name="T0" fmla="*/ 14 w 292"/>
                <a:gd name="T1" fmla="*/ 11 h 347"/>
                <a:gd name="T2" fmla="*/ 5 w 292"/>
                <a:gd name="T3" fmla="*/ 48 h 347"/>
                <a:gd name="T4" fmla="*/ 0 w 292"/>
                <a:gd name="T5" fmla="*/ 75 h 347"/>
                <a:gd name="T6" fmla="*/ 6 w 292"/>
                <a:gd name="T7" fmla="*/ 111 h 347"/>
                <a:gd name="T8" fmla="*/ 23 w 292"/>
                <a:gd name="T9" fmla="*/ 135 h 347"/>
                <a:gd name="T10" fmla="*/ 36 w 292"/>
                <a:gd name="T11" fmla="*/ 144 h 347"/>
                <a:gd name="T12" fmla="*/ 47 w 292"/>
                <a:gd name="T13" fmla="*/ 151 h 347"/>
                <a:gd name="T14" fmla="*/ 55 w 292"/>
                <a:gd name="T15" fmla="*/ 159 h 347"/>
                <a:gd name="T16" fmla="*/ 57 w 292"/>
                <a:gd name="T17" fmla="*/ 189 h 347"/>
                <a:gd name="T18" fmla="*/ 75 w 292"/>
                <a:gd name="T19" fmla="*/ 251 h 347"/>
                <a:gd name="T20" fmla="*/ 86 w 292"/>
                <a:gd name="T21" fmla="*/ 275 h 347"/>
                <a:gd name="T22" fmla="*/ 95 w 292"/>
                <a:gd name="T23" fmla="*/ 286 h 347"/>
                <a:gd name="T24" fmla="*/ 105 w 292"/>
                <a:gd name="T25" fmla="*/ 295 h 347"/>
                <a:gd name="T26" fmla="*/ 116 w 292"/>
                <a:gd name="T27" fmla="*/ 304 h 347"/>
                <a:gd name="T28" fmla="*/ 128 w 292"/>
                <a:gd name="T29" fmla="*/ 313 h 347"/>
                <a:gd name="T30" fmla="*/ 152 w 292"/>
                <a:gd name="T31" fmla="*/ 319 h 347"/>
                <a:gd name="T32" fmla="*/ 180 w 292"/>
                <a:gd name="T33" fmla="*/ 325 h 347"/>
                <a:gd name="T34" fmla="*/ 202 w 292"/>
                <a:gd name="T35" fmla="*/ 327 h 347"/>
                <a:gd name="T36" fmla="*/ 213 w 292"/>
                <a:gd name="T37" fmla="*/ 327 h 347"/>
                <a:gd name="T38" fmla="*/ 223 w 292"/>
                <a:gd name="T39" fmla="*/ 327 h 347"/>
                <a:gd name="T40" fmla="*/ 234 w 292"/>
                <a:gd name="T41" fmla="*/ 328 h 347"/>
                <a:gd name="T42" fmla="*/ 243 w 292"/>
                <a:gd name="T43" fmla="*/ 329 h 347"/>
                <a:gd name="T44" fmla="*/ 250 w 292"/>
                <a:gd name="T45" fmla="*/ 331 h 347"/>
                <a:gd name="T46" fmla="*/ 265 w 292"/>
                <a:gd name="T47" fmla="*/ 337 h 347"/>
                <a:gd name="T48" fmla="*/ 280 w 292"/>
                <a:gd name="T49" fmla="*/ 343 h 347"/>
                <a:gd name="T50" fmla="*/ 291 w 292"/>
                <a:gd name="T51" fmla="*/ 346 h 347"/>
                <a:gd name="T52" fmla="*/ 290 w 292"/>
                <a:gd name="T53" fmla="*/ 345 h 347"/>
                <a:gd name="T54" fmla="*/ 276 w 292"/>
                <a:gd name="T55" fmla="*/ 328 h 347"/>
                <a:gd name="T56" fmla="*/ 251 w 292"/>
                <a:gd name="T57" fmla="*/ 306 h 347"/>
                <a:gd name="T58" fmla="*/ 221 w 292"/>
                <a:gd name="T59" fmla="*/ 290 h 347"/>
                <a:gd name="T60" fmla="*/ 194 w 292"/>
                <a:gd name="T61" fmla="*/ 290 h 347"/>
                <a:gd name="T62" fmla="*/ 169 w 292"/>
                <a:gd name="T63" fmla="*/ 288 h 347"/>
                <a:gd name="T64" fmla="*/ 141 w 292"/>
                <a:gd name="T65" fmla="*/ 278 h 347"/>
                <a:gd name="T66" fmla="*/ 118 w 292"/>
                <a:gd name="T67" fmla="*/ 253 h 347"/>
                <a:gd name="T68" fmla="*/ 108 w 292"/>
                <a:gd name="T69" fmla="*/ 225 h 347"/>
                <a:gd name="T70" fmla="*/ 97 w 292"/>
                <a:gd name="T71" fmla="*/ 199 h 347"/>
                <a:gd name="T72" fmla="*/ 85 w 292"/>
                <a:gd name="T73" fmla="*/ 169 h 347"/>
                <a:gd name="T74" fmla="*/ 77 w 292"/>
                <a:gd name="T75" fmla="*/ 146 h 347"/>
                <a:gd name="T76" fmla="*/ 72 w 292"/>
                <a:gd name="T77" fmla="*/ 137 h 347"/>
                <a:gd name="T78" fmla="*/ 63 w 292"/>
                <a:gd name="T79" fmla="*/ 130 h 347"/>
                <a:gd name="T80" fmla="*/ 50 w 292"/>
                <a:gd name="T81" fmla="*/ 122 h 347"/>
                <a:gd name="T82" fmla="*/ 39 w 292"/>
                <a:gd name="T83" fmla="*/ 113 h 347"/>
                <a:gd name="T84" fmla="*/ 29 w 292"/>
                <a:gd name="T85" fmla="*/ 85 h 347"/>
                <a:gd name="T86" fmla="*/ 29 w 292"/>
                <a:gd name="T87" fmla="*/ 47 h 347"/>
                <a:gd name="T88" fmla="*/ 38 w 292"/>
                <a:gd name="T89" fmla="*/ 18 h 347"/>
                <a:gd name="T90" fmla="*/ 47 w 292"/>
                <a:gd name="T91" fmla="*/ 2 h 347"/>
                <a:gd name="T92" fmla="*/ 15 w 292"/>
                <a:gd name="T93" fmla="*/ 5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2" h="347">
                  <a:moveTo>
                    <a:pt x="15" y="5"/>
                  </a:moveTo>
                  <a:lnTo>
                    <a:pt x="14" y="11"/>
                  </a:lnTo>
                  <a:lnTo>
                    <a:pt x="9" y="29"/>
                  </a:lnTo>
                  <a:lnTo>
                    <a:pt x="5" y="48"/>
                  </a:lnTo>
                  <a:lnTo>
                    <a:pt x="1" y="63"/>
                  </a:lnTo>
                  <a:lnTo>
                    <a:pt x="0" y="75"/>
                  </a:lnTo>
                  <a:lnTo>
                    <a:pt x="1" y="93"/>
                  </a:lnTo>
                  <a:lnTo>
                    <a:pt x="6" y="111"/>
                  </a:lnTo>
                  <a:lnTo>
                    <a:pt x="16" y="128"/>
                  </a:lnTo>
                  <a:lnTo>
                    <a:pt x="23" y="135"/>
                  </a:lnTo>
                  <a:lnTo>
                    <a:pt x="29" y="141"/>
                  </a:lnTo>
                  <a:lnTo>
                    <a:pt x="36" y="144"/>
                  </a:lnTo>
                  <a:lnTo>
                    <a:pt x="42" y="147"/>
                  </a:lnTo>
                  <a:lnTo>
                    <a:pt x="47" y="151"/>
                  </a:lnTo>
                  <a:lnTo>
                    <a:pt x="51" y="154"/>
                  </a:lnTo>
                  <a:lnTo>
                    <a:pt x="55" y="159"/>
                  </a:lnTo>
                  <a:lnTo>
                    <a:pt x="55" y="166"/>
                  </a:lnTo>
                  <a:lnTo>
                    <a:pt x="57" y="189"/>
                  </a:lnTo>
                  <a:lnTo>
                    <a:pt x="66" y="221"/>
                  </a:lnTo>
                  <a:lnTo>
                    <a:pt x="75" y="251"/>
                  </a:lnTo>
                  <a:lnTo>
                    <a:pt x="83" y="271"/>
                  </a:lnTo>
                  <a:lnTo>
                    <a:pt x="86" y="275"/>
                  </a:lnTo>
                  <a:lnTo>
                    <a:pt x="90" y="281"/>
                  </a:lnTo>
                  <a:lnTo>
                    <a:pt x="95" y="286"/>
                  </a:lnTo>
                  <a:lnTo>
                    <a:pt x="100" y="290"/>
                  </a:lnTo>
                  <a:lnTo>
                    <a:pt x="105" y="295"/>
                  </a:lnTo>
                  <a:lnTo>
                    <a:pt x="111" y="299"/>
                  </a:lnTo>
                  <a:lnTo>
                    <a:pt x="116" y="304"/>
                  </a:lnTo>
                  <a:lnTo>
                    <a:pt x="122" y="309"/>
                  </a:lnTo>
                  <a:lnTo>
                    <a:pt x="128" y="313"/>
                  </a:lnTo>
                  <a:lnTo>
                    <a:pt x="139" y="317"/>
                  </a:lnTo>
                  <a:lnTo>
                    <a:pt x="152" y="319"/>
                  </a:lnTo>
                  <a:lnTo>
                    <a:pt x="166" y="322"/>
                  </a:lnTo>
                  <a:lnTo>
                    <a:pt x="180" y="325"/>
                  </a:lnTo>
                  <a:lnTo>
                    <a:pt x="192" y="326"/>
                  </a:lnTo>
                  <a:lnTo>
                    <a:pt x="202" y="327"/>
                  </a:lnTo>
                  <a:lnTo>
                    <a:pt x="209" y="327"/>
                  </a:lnTo>
                  <a:lnTo>
                    <a:pt x="213" y="327"/>
                  </a:lnTo>
                  <a:lnTo>
                    <a:pt x="218" y="327"/>
                  </a:lnTo>
                  <a:lnTo>
                    <a:pt x="223" y="327"/>
                  </a:lnTo>
                  <a:lnTo>
                    <a:pt x="228" y="328"/>
                  </a:lnTo>
                  <a:lnTo>
                    <a:pt x="234" y="328"/>
                  </a:lnTo>
                  <a:lnTo>
                    <a:pt x="238" y="329"/>
                  </a:lnTo>
                  <a:lnTo>
                    <a:pt x="243" y="329"/>
                  </a:lnTo>
                  <a:lnTo>
                    <a:pt x="246" y="330"/>
                  </a:lnTo>
                  <a:lnTo>
                    <a:pt x="250" y="331"/>
                  </a:lnTo>
                  <a:lnTo>
                    <a:pt x="257" y="334"/>
                  </a:lnTo>
                  <a:lnTo>
                    <a:pt x="265" y="337"/>
                  </a:lnTo>
                  <a:lnTo>
                    <a:pt x="272" y="339"/>
                  </a:lnTo>
                  <a:lnTo>
                    <a:pt x="280" y="343"/>
                  </a:lnTo>
                  <a:lnTo>
                    <a:pt x="287" y="345"/>
                  </a:lnTo>
                  <a:lnTo>
                    <a:pt x="291" y="346"/>
                  </a:lnTo>
                  <a:lnTo>
                    <a:pt x="292" y="347"/>
                  </a:lnTo>
                  <a:lnTo>
                    <a:pt x="290" y="345"/>
                  </a:lnTo>
                  <a:lnTo>
                    <a:pt x="284" y="338"/>
                  </a:lnTo>
                  <a:lnTo>
                    <a:pt x="276" y="328"/>
                  </a:lnTo>
                  <a:lnTo>
                    <a:pt x="265" y="317"/>
                  </a:lnTo>
                  <a:lnTo>
                    <a:pt x="251" y="306"/>
                  </a:lnTo>
                  <a:lnTo>
                    <a:pt x="236" y="297"/>
                  </a:lnTo>
                  <a:lnTo>
                    <a:pt x="221" y="290"/>
                  </a:lnTo>
                  <a:lnTo>
                    <a:pt x="204" y="289"/>
                  </a:lnTo>
                  <a:lnTo>
                    <a:pt x="194" y="290"/>
                  </a:lnTo>
                  <a:lnTo>
                    <a:pt x="182" y="289"/>
                  </a:lnTo>
                  <a:lnTo>
                    <a:pt x="169" y="288"/>
                  </a:lnTo>
                  <a:lnTo>
                    <a:pt x="156" y="283"/>
                  </a:lnTo>
                  <a:lnTo>
                    <a:pt x="141" y="278"/>
                  </a:lnTo>
                  <a:lnTo>
                    <a:pt x="129" y="267"/>
                  </a:lnTo>
                  <a:lnTo>
                    <a:pt x="118" y="253"/>
                  </a:lnTo>
                  <a:lnTo>
                    <a:pt x="111" y="234"/>
                  </a:lnTo>
                  <a:lnTo>
                    <a:pt x="108" y="225"/>
                  </a:lnTo>
                  <a:lnTo>
                    <a:pt x="103" y="214"/>
                  </a:lnTo>
                  <a:lnTo>
                    <a:pt x="97" y="199"/>
                  </a:lnTo>
                  <a:lnTo>
                    <a:pt x="92" y="184"/>
                  </a:lnTo>
                  <a:lnTo>
                    <a:pt x="85" y="169"/>
                  </a:lnTo>
                  <a:lnTo>
                    <a:pt x="80" y="155"/>
                  </a:lnTo>
                  <a:lnTo>
                    <a:pt x="77" y="146"/>
                  </a:lnTo>
                  <a:lnTo>
                    <a:pt x="74" y="141"/>
                  </a:lnTo>
                  <a:lnTo>
                    <a:pt x="72" y="137"/>
                  </a:lnTo>
                  <a:lnTo>
                    <a:pt x="69" y="134"/>
                  </a:lnTo>
                  <a:lnTo>
                    <a:pt x="63" y="130"/>
                  </a:lnTo>
                  <a:lnTo>
                    <a:pt x="57" y="127"/>
                  </a:lnTo>
                  <a:lnTo>
                    <a:pt x="50" y="122"/>
                  </a:lnTo>
                  <a:lnTo>
                    <a:pt x="45" y="118"/>
                  </a:lnTo>
                  <a:lnTo>
                    <a:pt x="39" y="113"/>
                  </a:lnTo>
                  <a:lnTo>
                    <a:pt x="36" y="107"/>
                  </a:lnTo>
                  <a:lnTo>
                    <a:pt x="29" y="85"/>
                  </a:lnTo>
                  <a:lnTo>
                    <a:pt x="27" y="65"/>
                  </a:lnTo>
                  <a:lnTo>
                    <a:pt x="29" y="47"/>
                  </a:lnTo>
                  <a:lnTo>
                    <a:pt x="33" y="31"/>
                  </a:lnTo>
                  <a:lnTo>
                    <a:pt x="38" y="18"/>
                  </a:lnTo>
                  <a:lnTo>
                    <a:pt x="42" y="8"/>
                  </a:lnTo>
                  <a:lnTo>
                    <a:pt x="47" y="2"/>
                  </a:lnTo>
                  <a:lnTo>
                    <a:pt x="48" y="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5" name="Freeform 191"/>
            <p:cNvSpPr>
              <a:spLocks/>
            </p:cNvSpPr>
            <p:nvPr/>
          </p:nvSpPr>
          <p:spPr bwMode="auto">
            <a:xfrm>
              <a:off x="4194" y="1424"/>
              <a:ext cx="128" cy="282"/>
            </a:xfrm>
            <a:custGeom>
              <a:avLst/>
              <a:gdLst>
                <a:gd name="T0" fmla="*/ 67 w 128"/>
                <a:gd name="T1" fmla="*/ 0 h 282"/>
                <a:gd name="T2" fmla="*/ 66 w 128"/>
                <a:gd name="T3" fmla="*/ 1 h 282"/>
                <a:gd name="T4" fmla="*/ 61 w 128"/>
                <a:gd name="T5" fmla="*/ 5 h 282"/>
                <a:gd name="T6" fmla="*/ 55 w 128"/>
                <a:gd name="T7" fmla="*/ 11 h 282"/>
                <a:gd name="T8" fmla="*/ 47 w 128"/>
                <a:gd name="T9" fmla="*/ 18 h 282"/>
                <a:gd name="T10" fmla="*/ 39 w 128"/>
                <a:gd name="T11" fmla="*/ 26 h 282"/>
                <a:gd name="T12" fmla="*/ 32 w 128"/>
                <a:gd name="T13" fmla="*/ 34 h 282"/>
                <a:gd name="T14" fmla="*/ 25 w 128"/>
                <a:gd name="T15" fmla="*/ 41 h 282"/>
                <a:gd name="T16" fmla="*/ 21 w 128"/>
                <a:gd name="T17" fmla="*/ 46 h 282"/>
                <a:gd name="T18" fmla="*/ 13 w 128"/>
                <a:gd name="T19" fmla="*/ 62 h 282"/>
                <a:gd name="T20" fmla="*/ 6 w 128"/>
                <a:gd name="T21" fmla="*/ 85 h 282"/>
                <a:gd name="T22" fmla="*/ 2 w 128"/>
                <a:gd name="T23" fmla="*/ 109 h 282"/>
                <a:gd name="T24" fmla="*/ 0 w 128"/>
                <a:gd name="T25" fmla="*/ 127 h 282"/>
                <a:gd name="T26" fmla="*/ 2 w 128"/>
                <a:gd name="T27" fmla="*/ 148 h 282"/>
                <a:gd name="T28" fmla="*/ 6 w 128"/>
                <a:gd name="T29" fmla="*/ 175 h 282"/>
                <a:gd name="T30" fmla="*/ 14 w 128"/>
                <a:gd name="T31" fmla="*/ 205 h 282"/>
                <a:gd name="T32" fmla="*/ 23 w 128"/>
                <a:gd name="T33" fmla="*/ 230 h 282"/>
                <a:gd name="T34" fmla="*/ 33 w 128"/>
                <a:gd name="T35" fmla="*/ 251 h 282"/>
                <a:gd name="T36" fmla="*/ 43 w 128"/>
                <a:gd name="T37" fmla="*/ 267 h 282"/>
                <a:gd name="T38" fmla="*/ 50 w 128"/>
                <a:gd name="T39" fmla="*/ 277 h 282"/>
                <a:gd name="T40" fmla="*/ 54 w 128"/>
                <a:gd name="T41" fmla="*/ 282 h 282"/>
                <a:gd name="T42" fmla="*/ 50 w 128"/>
                <a:gd name="T43" fmla="*/ 269 h 282"/>
                <a:gd name="T44" fmla="*/ 44 w 128"/>
                <a:gd name="T45" fmla="*/ 239 h 282"/>
                <a:gd name="T46" fmla="*/ 37 w 128"/>
                <a:gd name="T47" fmla="*/ 205 h 282"/>
                <a:gd name="T48" fmla="*/ 34 w 128"/>
                <a:gd name="T49" fmla="*/ 181 h 282"/>
                <a:gd name="T50" fmla="*/ 35 w 128"/>
                <a:gd name="T51" fmla="*/ 149 h 282"/>
                <a:gd name="T52" fmla="*/ 38 w 128"/>
                <a:gd name="T53" fmla="*/ 115 h 282"/>
                <a:gd name="T54" fmla="*/ 44 w 128"/>
                <a:gd name="T55" fmla="*/ 86 h 282"/>
                <a:gd name="T56" fmla="*/ 49 w 128"/>
                <a:gd name="T57" fmla="*/ 69 h 282"/>
                <a:gd name="T58" fmla="*/ 52 w 128"/>
                <a:gd name="T59" fmla="*/ 64 h 282"/>
                <a:gd name="T60" fmla="*/ 58 w 128"/>
                <a:gd name="T61" fmla="*/ 57 h 282"/>
                <a:gd name="T62" fmla="*/ 62 w 128"/>
                <a:gd name="T63" fmla="*/ 51 h 282"/>
                <a:gd name="T64" fmla="*/ 69 w 128"/>
                <a:gd name="T65" fmla="*/ 45 h 282"/>
                <a:gd name="T66" fmla="*/ 74 w 128"/>
                <a:gd name="T67" fmla="*/ 40 h 282"/>
                <a:gd name="T68" fmla="*/ 80 w 128"/>
                <a:gd name="T69" fmla="*/ 34 h 282"/>
                <a:gd name="T70" fmla="*/ 85 w 128"/>
                <a:gd name="T71" fmla="*/ 30 h 282"/>
                <a:gd name="T72" fmla="*/ 91 w 128"/>
                <a:gd name="T73" fmla="*/ 28 h 282"/>
                <a:gd name="T74" fmla="*/ 96 w 128"/>
                <a:gd name="T75" fmla="*/ 26 h 282"/>
                <a:gd name="T76" fmla="*/ 103 w 128"/>
                <a:gd name="T77" fmla="*/ 24 h 282"/>
                <a:gd name="T78" fmla="*/ 109 w 128"/>
                <a:gd name="T79" fmla="*/ 21 h 282"/>
                <a:gd name="T80" fmla="*/ 115 w 128"/>
                <a:gd name="T81" fmla="*/ 19 h 282"/>
                <a:gd name="T82" fmla="*/ 121 w 128"/>
                <a:gd name="T83" fmla="*/ 17 h 282"/>
                <a:gd name="T84" fmla="*/ 125 w 128"/>
                <a:gd name="T85" fmla="*/ 14 h 282"/>
                <a:gd name="T86" fmla="*/ 127 w 128"/>
                <a:gd name="T87" fmla="*/ 13 h 282"/>
                <a:gd name="T88" fmla="*/ 128 w 128"/>
                <a:gd name="T89" fmla="*/ 13 h 282"/>
                <a:gd name="T90" fmla="*/ 94 w 128"/>
                <a:gd name="T91" fmla="*/ 0 h 282"/>
                <a:gd name="T92" fmla="*/ 67 w 128"/>
                <a:gd name="T9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8" h="282">
                  <a:moveTo>
                    <a:pt x="67" y="0"/>
                  </a:moveTo>
                  <a:lnTo>
                    <a:pt x="66" y="1"/>
                  </a:lnTo>
                  <a:lnTo>
                    <a:pt x="61" y="5"/>
                  </a:lnTo>
                  <a:lnTo>
                    <a:pt x="55" y="11"/>
                  </a:lnTo>
                  <a:lnTo>
                    <a:pt x="47" y="18"/>
                  </a:lnTo>
                  <a:lnTo>
                    <a:pt x="39" y="26"/>
                  </a:lnTo>
                  <a:lnTo>
                    <a:pt x="32" y="34"/>
                  </a:lnTo>
                  <a:lnTo>
                    <a:pt x="25" y="41"/>
                  </a:lnTo>
                  <a:lnTo>
                    <a:pt x="21" y="46"/>
                  </a:lnTo>
                  <a:lnTo>
                    <a:pt x="13" y="62"/>
                  </a:lnTo>
                  <a:lnTo>
                    <a:pt x="6" y="85"/>
                  </a:lnTo>
                  <a:lnTo>
                    <a:pt x="2" y="109"/>
                  </a:lnTo>
                  <a:lnTo>
                    <a:pt x="0" y="127"/>
                  </a:lnTo>
                  <a:lnTo>
                    <a:pt x="2" y="148"/>
                  </a:lnTo>
                  <a:lnTo>
                    <a:pt x="6" y="175"/>
                  </a:lnTo>
                  <a:lnTo>
                    <a:pt x="14" y="205"/>
                  </a:lnTo>
                  <a:lnTo>
                    <a:pt x="23" y="230"/>
                  </a:lnTo>
                  <a:lnTo>
                    <a:pt x="33" y="251"/>
                  </a:lnTo>
                  <a:lnTo>
                    <a:pt x="43" y="267"/>
                  </a:lnTo>
                  <a:lnTo>
                    <a:pt x="50" y="277"/>
                  </a:lnTo>
                  <a:lnTo>
                    <a:pt x="54" y="282"/>
                  </a:lnTo>
                  <a:lnTo>
                    <a:pt x="50" y="269"/>
                  </a:lnTo>
                  <a:lnTo>
                    <a:pt x="44" y="239"/>
                  </a:lnTo>
                  <a:lnTo>
                    <a:pt x="37" y="205"/>
                  </a:lnTo>
                  <a:lnTo>
                    <a:pt x="34" y="181"/>
                  </a:lnTo>
                  <a:lnTo>
                    <a:pt x="35" y="149"/>
                  </a:lnTo>
                  <a:lnTo>
                    <a:pt x="38" y="115"/>
                  </a:lnTo>
                  <a:lnTo>
                    <a:pt x="44" y="86"/>
                  </a:lnTo>
                  <a:lnTo>
                    <a:pt x="49" y="69"/>
                  </a:lnTo>
                  <a:lnTo>
                    <a:pt x="52" y="64"/>
                  </a:lnTo>
                  <a:lnTo>
                    <a:pt x="58" y="57"/>
                  </a:lnTo>
                  <a:lnTo>
                    <a:pt x="62" y="51"/>
                  </a:lnTo>
                  <a:lnTo>
                    <a:pt x="69" y="45"/>
                  </a:lnTo>
                  <a:lnTo>
                    <a:pt x="74" y="40"/>
                  </a:lnTo>
                  <a:lnTo>
                    <a:pt x="80" y="34"/>
                  </a:lnTo>
                  <a:lnTo>
                    <a:pt x="85" y="30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3" y="24"/>
                  </a:lnTo>
                  <a:lnTo>
                    <a:pt x="109" y="21"/>
                  </a:lnTo>
                  <a:lnTo>
                    <a:pt x="115" y="19"/>
                  </a:lnTo>
                  <a:lnTo>
                    <a:pt x="121" y="17"/>
                  </a:lnTo>
                  <a:lnTo>
                    <a:pt x="125" y="14"/>
                  </a:lnTo>
                  <a:lnTo>
                    <a:pt x="127" y="13"/>
                  </a:lnTo>
                  <a:lnTo>
                    <a:pt x="128" y="13"/>
                  </a:lnTo>
                  <a:lnTo>
                    <a:pt x="94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6" name="Freeform 192"/>
            <p:cNvSpPr>
              <a:spLocks/>
            </p:cNvSpPr>
            <p:nvPr/>
          </p:nvSpPr>
          <p:spPr bwMode="auto">
            <a:xfrm>
              <a:off x="4254" y="1323"/>
              <a:ext cx="340" cy="112"/>
            </a:xfrm>
            <a:custGeom>
              <a:avLst/>
              <a:gdLst>
                <a:gd name="T0" fmla="*/ 118 w 340"/>
                <a:gd name="T1" fmla="*/ 13 h 112"/>
                <a:gd name="T2" fmla="*/ 112 w 340"/>
                <a:gd name="T3" fmla="*/ 14 h 112"/>
                <a:gd name="T4" fmla="*/ 104 w 340"/>
                <a:gd name="T5" fmla="*/ 17 h 112"/>
                <a:gd name="T6" fmla="*/ 93 w 340"/>
                <a:gd name="T7" fmla="*/ 22 h 112"/>
                <a:gd name="T8" fmla="*/ 80 w 340"/>
                <a:gd name="T9" fmla="*/ 26 h 112"/>
                <a:gd name="T10" fmla="*/ 68 w 340"/>
                <a:gd name="T11" fmla="*/ 31 h 112"/>
                <a:gd name="T12" fmla="*/ 57 w 340"/>
                <a:gd name="T13" fmla="*/ 37 h 112"/>
                <a:gd name="T14" fmla="*/ 49 w 340"/>
                <a:gd name="T15" fmla="*/ 41 h 112"/>
                <a:gd name="T16" fmla="*/ 43 w 340"/>
                <a:gd name="T17" fmla="*/ 45 h 112"/>
                <a:gd name="T18" fmla="*/ 35 w 340"/>
                <a:gd name="T19" fmla="*/ 54 h 112"/>
                <a:gd name="T20" fmla="*/ 27 w 340"/>
                <a:gd name="T21" fmla="*/ 65 h 112"/>
                <a:gd name="T22" fmla="*/ 20 w 340"/>
                <a:gd name="T23" fmla="*/ 75 h 112"/>
                <a:gd name="T24" fmla="*/ 17 w 340"/>
                <a:gd name="T25" fmla="*/ 80 h 112"/>
                <a:gd name="T26" fmla="*/ 0 w 340"/>
                <a:gd name="T27" fmla="*/ 112 h 112"/>
                <a:gd name="T28" fmla="*/ 2 w 340"/>
                <a:gd name="T29" fmla="*/ 112 h 112"/>
                <a:gd name="T30" fmla="*/ 9 w 340"/>
                <a:gd name="T31" fmla="*/ 111 h 112"/>
                <a:gd name="T32" fmla="*/ 18 w 340"/>
                <a:gd name="T33" fmla="*/ 109 h 112"/>
                <a:gd name="T34" fmla="*/ 29 w 340"/>
                <a:gd name="T35" fmla="*/ 106 h 112"/>
                <a:gd name="T36" fmla="*/ 39 w 340"/>
                <a:gd name="T37" fmla="*/ 103 h 112"/>
                <a:gd name="T38" fmla="*/ 47 w 340"/>
                <a:gd name="T39" fmla="*/ 99 h 112"/>
                <a:gd name="T40" fmla="*/ 54 w 340"/>
                <a:gd name="T41" fmla="*/ 96 h 112"/>
                <a:gd name="T42" fmla="*/ 56 w 340"/>
                <a:gd name="T43" fmla="*/ 91 h 112"/>
                <a:gd name="T44" fmla="*/ 58 w 340"/>
                <a:gd name="T45" fmla="*/ 81 h 112"/>
                <a:gd name="T46" fmla="*/ 65 w 340"/>
                <a:gd name="T47" fmla="*/ 73 h 112"/>
                <a:gd name="T48" fmla="*/ 75 w 340"/>
                <a:gd name="T49" fmla="*/ 65 h 112"/>
                <a:gd name="T50" fmla="*/ 87 w 340"/>
                <a:gd name="T51" fmla="*/ 58 h 112"/>
                <a:gd name="T52" fmla="*/ 99 w 340"/>
                <a:gd name="T53" fmla="*/ 53 h 112"/>
                <a:gd name="T54" fmla="*/ 111 w 340"/>
                <a:gd name="T55" fmla="*/ 48 h 112"/>
                <a:gd name="T56" fmla="*/ 122 w 340"/>
                <a:gd name="T57" fmla="*/ 45 h 112"/>
                <a:gd name="T58" fmla="*/ 131 w 340"/>
                <a:gd name="T59" fmla="*/ 42 h 112"/>
                <a:gd name="T60" fmla="*/ 139 w 340"/>
                <a:gd name="T61" fmla="*/ 40 h 112"/>
                <a:gd name="T62" fmla="*/ 150 w 340"/>
                <a:gd name="T63" fmla="*/ 38 h 112"/>
                <a:gd name="T64" fmla="*/ 161 w 340"/>
                <a:gd name="T65" fmla="*/ 35 h 112"/>
                <a:gd name="T66" fmla="*/ 174 w 340"/>
                <a:gd name="T67" fmla="*/ 33 h 112"/>
                <a:gd name="T68" fmla="*/ 187 w 340"/>
                <a:gd name="T69" fmla="*/ 32 h 112"/>
                <a:gd name="T70" fmla="*/ 200 w 340"/>
                <a:gd name="T71" fmla="*/ 30 h 112"/>
                <a:gd name="T72" fmla="*/ 211 w 340"/>
                <a:gd name="T73" fmla="*/ 29 h 112"/>
                <a:gd name="T74" fmla="*/ 221 w 340"/>
                <a:gd name="T75" fmla="*/ 29 h 112"/>
                <a:gd name="T76" fmla="*/ 238 w 340"/>
                <a:gd name="T77" fmla="*/ 30 h 112"/>
                <a:gd name="T78" fmla="*/ 256 w 340"/>
                <a:gd name="T79" fmla="*/ 32 h 112"/>
                <a:gd name="T80" fmla="*/ 276 w 340"/>
                <a:gd name="T81" fmla="*/ 35 h 112"/>
                <a:gd name="T82" fmla="*/ 296 w 340"/>
                <a:gd name="T83" fmla="*/ 39 h 112"/>
                <a:gd name="T84" fmla="*/ 314 w 340"/>
                <a:gd name="T85" fmla="*/ 42 h 112"/>
                <a:gd name="T86" fmla="*/ 327 w 340"/>
                <a:gd name="T87" fmla="*/ 46 h 112"/>
                <a:gd name="T88" fmla="*/ 337 w 340"/>
                <a:gd name="T89" fmla="*/ 47 h 112"/>
                <a:gd name="T90" fmla="*/ 340 w 340"/>
                <a:gd name="T91" fmla="*/ 48 h 112"/>
                <a:gd name="T92" fmla="*/ 230 w 340"/>
                <a:gd name="T93" fmla="*/ 0 h 112"/>
                <a:gd name="T94" fmla="*/ 118 w 340"/>
                <a:gd name="T95" fmla="*/ 1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0" h="112">
                  <a:moveTo>
                    <a:pt x="118" y="13"/>
                  </a:moveTo>
                  <a:lnTo>
                    <a:pt x="112" y="14"/>
                  </a:lnTo>
                  <a:lnTo>
                    <a:pt x="104" y="17"/>
                  </a:lnTo>
                  <a:lnTo>
                    <a:pt x="93" y="22"/>
                  </a:lnTo>
                  <a:lnTo>
                    <a:pt x="80" y="26"/>
                  </a:lnTo>
                  <a:lnTo>
                    <a:pt x="68" y="31"/>
                  </a:lnTo>
                  <a:lnTo>
                    <a:pt x="57" y="37"/>
                  </a:lnTo>
                  <a:lnTo>
                    <a:pt x="49" y="41"/>
                  </a:lnTo>
                  <a:lnTo>
                    <a:pt x="43" y="45"/>
                  </a:lnTo>
                  <a:lnTo>
                    <a:pt x="35" y="54"/>
                  </a:lnTo>
                  <a:lnTo>
                    <a:pt x="27" y="65"/>
                  </a:lnTo>
                  <a:lnTo>
                    <a:pt x="20" y="75"/>
                  </a:lnTo>
                  <a:lnTo>
                    <a:pt x="17" y="80"/>
                  </a:lnTo>
                  <a:lnTo>
                    <a:pt x="0" y="112"/>
                  </a:lnTo>
                  <a:lnTo>
                    <a:pt x="2" y="112"/>
                  </a:lnTo>
                  <a:lnTo>
                    <a:pt x="9" y="111"/>
                  </a:lnTo>
                  <a:lnTo>
                    <a:pt x="18" y="109"/>
                  </a:lnTo>
                  <a:lnTo>
                    <a:pt x="29" y="106"/>
                  </a:lnTo>
                  <a:lnTo>
                    <a:pt x="39" y="103"/>
                  </a:lnTo>
                  <a:lnTo>
                    <a:pt x="47" y="99"/>
                  </a:lnTo>
                  <a:lnTo>
                    <a:pt x="54" y="96"/>
                  </a:lnTo>
                  <a:lnTo>
                    <a:pt x="56" y="91"/>
                  </a:lnTo>
                  <a:lnTo>
                    <a:pt x="58" y="81"/>
                  </a:lnTo>
                  <a:lnTo>
                    <a:pt x="65" y="73"/>
                  </a:lnTo>
                  <a:lnTo>
                    <a:pt x="75" y="65"/>
                  </a:lnTo>
                  <a:lnTo>
                    <a:pt x="87" y="58"/>
                  </a:lnTo>
                  <a:lnTo>
                    <a:pt x="99" y="53"/>
                  </a:lnTo>
                  <a:lnTo>
                    <a:pt x="111" y="48"/>
                  </a:lnTo>
                  <a:lnTo>
                    <a:pt x="122" y="45"/>
                  </a:lnTo>
                  <a:lnTo>
                    <a:pt x="131" y="42"/>
                  </a:lnTo>
                  <a:lnTo>
                    <a:pt x="139" y="40"/>
                  </a:lnTo>
                  <a:lnTo>
                    <a:pt x="150" y="38"/>
                  </a:lnTo>
                  <a:lnTo>
                    <a:pt x="161" y="35"/>
                  </a:lnTo>
                  <a:lnTo>
                    <a:pt x="174" y="33"/>
                  </a:lnTo>
                  <a:lnTo>
                    <a:pt x="187" y="32"/>
                  </a:lnTo>
                  <a:lnTo>
                    <a:pt x="200" y="30"/>
                  </a:lnTo>
                  <a:lnTo>
                    <a:pt x="211" y="29"/>
                  </a:lnTo>
                  <a:lnTo>
                    <a:pt x="221" y="29"/>
                  </a:lnTo>
                  <a:lnTo>
                    <a:pt x="238" y="30"/>
                  </a:lnTo>
                  <a:lnTo>
                    <a:pt x="256" y="32"/>
                  </a:lnTo>
                  <a:lnTo>
                    <a:pt x="276" y="35"/>
                  </a:lnTo>
                  <a:lnTo>
                    <a:pt x="296" y="39"/>
                  </a:lnTo>
                  <a:lnTo>
                    <a:pt x="314" y="42"/>
                  </a:lnTo>
                  <a:lnTo>
                    <a:pt x="327" y="46"/>
                  </a:lnTo>
                  <a:lnTo>
                    <a:pt x="337" y="47"/>
                  </a:lnTo>
                  <a:lnTo>
                    <a:pt x="340" y="48"/>
                  </a:lnTo>
                  <a:lnTo>
                    <a:pt x="230" y="0"/>
                  </a:lnTo>
                  <a:lnTo>
                    <a:pt x="118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7" name="Freeform 193"/>
            <p:cNvSpPr>
              <a:spLocks/>
            </p:cNvSpPr>
            <p:nvPr/>
          </p:nvSpPr>
          <p:spPr bwMode="auto">
            <a:xfrm>
              <a:off x="4494" y="3432"/>
              <a:ext cx="58" cy="95"/>
            </a:xfrm>
            <a:custGeom>
              <a:avLst/>
              <a:gdLst>
                <a:gd name="T0" fmla="*/ 0 w 58"/>
                <a:gd name="T1" fmla="*/ 0 h 95"/>
                <a:gd name="T2" fmla="*/ 0 w 58"/>
                <a:gd name="T3" fmla="*/ 21 h 95"/>
                <a:gd name="T4" fmla="*/ 0 w 58"/>
                <a:gd name="T5" fmla="*/ 53 h 95"/>
                <a:gd name="T6" fmla="*/ 0 w 58"/>
                <a:gd name="T7" fmla="*/ 82 h 95"/>
                <a:gd name="T8" fmla="*/ 0 w 58"/>
                <a:gd name="T9" fmla="*/ 95 h 95"/>
                <a:gd name="T10" fmla="*/ 58 w 58"/>
                <a:gd name="T11" fmla="*/ 95 h 95"/>
                <a:gd name="T12" fmla="*/ 54 w 58"/>
                <a:gd name="T13" fmla="*/ 0 h 95"/>
                <a:gd name="T14" fmla="*/ 0 w 58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95">
                  <a:moveTo>
                    <a:pt x="0" y="0"/>
                  </a:moveTo>
                  <a:lnTo>
                    <a:pt x="0" y="21"/>
                  </a:lnTo>
                  <a:lnTo>
                    <a:pt x="0" y="53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58" y="95"/>
                  </a:lnTo>
                  <a:lnTo>
                    <a:pt x="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8" name="Freeform 194"/>
            <p:cNvSpPr>
              <a:spLocks/>
            </p:cNvSpPr>
            <p:nvPr/>
          </p:nvSpPr>
          <p:spPr bwMode="auto">
            <a:xfrm>
              <a:off x="3975" y="1962"/>
              <a:ext cx="186" cy="180"/>
            </a:xfrm>
            <a:custGeom>
              <a:avLst/>
              <a:gdLst>
                <a:gd name="T0" fmla="*/ 90 w 186"/>
                <a:gd name="T1" fmla="*/ 5 h 180"/>
                <a:gd name="T2" fmla="*/ 87 w 186"/>
                <a:gd name="T3" fmla="*/ 8 h 180"/>
                <a:gd name="T4" fmla="*/ 79 w 186"/>
                <a:gd name="T5" fmla="*/ 15 h 180"/>
                <a:gd name="T6" fmla="*/ 75 w 186"/>
                <a:gd name="T7" fmla="*/ 26 h 180"/>
                <a:gd name="T8" fmla="*/ 69 w 186"/>
                <a:gd name="T9" fmla="*/ 35 h 180"/>
                <a:gd name="T10" fmla="*/ 61 w 186"/>
                <a:gd name="T11" fmla="*/ 39 h 180"/>
                <a:gd name="T12" fmla="*/ 55 w 186"/>
                <a:gd name="T13" fmla="*/ 48 h 180"/>
                <a:gd name="T14" fmla="*/ 51 w 186"/>
                <a:gd name="T15" fmla="*/ 59 h 180"/>
                <a:gd name="T16" fmla="*/ 45 w 186"/>
                <a:gd name="T17" fmla="*/ 68 h 180"/>
                <a:gd name="T18" fmla="*/ 32 w 186"/>
                <a:gd name="T19" fmla="*/ 81 h 180"/>
                <a:gd name="T20" fmla="*/ 22 w 186"/>
                <a:gd name="T21" fmla="*/ 88 h 180"/>
                <a:gd name="T22" fmla="*/ 18 w 186"/>
                <a:gd name="T23" fmla="*/ 92 h 180"/>
                <a:gd name="T24" fmla="*/ 17 w 186"/>
                <a:gd name="T25" fmla="*/ 95 h 180"/>
                <a:gd name="T26" fmla="*/ 14 w 186"/>
                <a:gd name="T27" fmla="*/ 119 h 180"/>
                <a:gd name="T28" fmla="*/ 10 w 186"/>
                <a:gd name="T29" fmla="*/ 124 h 180"/>
                <a:gd name="T30" fmla="*/ 2 w 186"/>
                <a:gd name="T31" fmla="*/ 137 h 180"/>
                <a:gd name="T32" fmla="*/ 0 w 186"/>
                <a:gd name="T33" fmla="*/ 146 h 180"/>
                <a:gd name="T34" fmla="*/ 10 w 186"/>
                <a:gd name="T35" fmla="*/ 166 h 180"/>
                <a:gd name="T36" fmla="*/ 27 w 186"/>
                <a:gd name="T37" fmla="*/ 179 h 180"/>
                <a:gd name="T38" fmla="*/ 28 w 186"/>
                <a:gd name="T39" fmla="*/ 174 h 180"/>
                <a:gd name="T40" fmla="*/ 22 w 186"/>
                <a:gd name="T41" fmla="*/ 149 h 180"/>
                <a:gd name="T42" fmla="*/ 34 w 186"/>
                <a:gd name="T43" fmla="*/ 144 h 180"/>
                <a:gd name="T44" fmla="*/ 56 w 186"/>
                <a:gd name="T45" fmla="*/ 143 h 180"/>
                <a:gd name="T46" fmla="*/ 79 w 186"/>
                <a:gd name="T47" fmla="*/ 138 h 180"/>
                <a:gd name="T48" fmla="*/ 98 w 186"/>
                <a:gd name="T49" fmla="*/ 137 h 180"/>
                <a:gd name="T50" fmla="*/ 112 w 186"/>
                <a:gd name="T51" fmla="*/ 138 h 180"/>
                <a:gd name="T52" fmla="*/ 127 w 186"/>
                <a:gd name="T53" fmla="*/ 136 h 180"/>
                <a:gd name="T54" fmla="*/ 142 w 186"/>
                <a:gd name="T55" fmla="*/ 131 h 180"/>
                <a:gd name="T56" fmla="*/ 152 w 186"/>
                <a:gd name="T57" fmla="*/ 128 h 180"/>
                <a:gd name="T58" fmla="*/ 154 w 186"/>
                <a:gd name="T59" fmla="*/ 124 h 180"/>
                <a:gd name="T60" fmla="*/ 142 w 186"/>
                <a:gd name="T61" fmla="*/ 117 h 180"/>
                <a:gd name="T62" fmla="*/ 43 w 186"/>
                <a:gd name="T63" fmla="*/ 116 h 180"/>
                <a:gd name="T64" fmla="*/ 65 w 186"/>
                <a:gd name="T65" fmla="*/ 76 h 180"/>
                <a:gd name="T66" fmla="*/ 75 w 186"/>
                <a:gd name="T67" fmla="*/ 55 h 180"/>
                <a:gd name="T68" fmla="*/ 83 w 186"/>
                <a:gd name="T69" fmla="*/ 47 h 180"/>
                <a:gd name="T70" fmla="*/ 99 w 186"/>
                <a:gd name="T71" fmla="*/ 45 h 180"/>
                <a:gd name="T72" fmla="*/ 113 w 186"/>
                <a:gd name="T73" fmla="*/ 32 h 180"/>
                <a:gd name="T74" fmla="*/ 115 w 186"/>
                <a:gd name="T75" fmla="*/ 18 h 180"/>
                <a:gd name="T76" fmla="*/ 127 w 186"/>
                <a:gd name="T77" fmla="*/ 13 h 180"/>
                <a:gd name="T78" fmla="*/ 147 w 186"/>
                <a:gd name="T79" fmla="*/ 10 h 180"/>
                <a:gd name="T80" fmla="*/ 168 w 186"/>
                <a:gd name="T81" fmla="*/ 5 h 180"/>
                <a:gd name="T82" fmla="*/ 183 w 186"/>
                <a:gd name="T83" fmla="*/ 1 h 180"/>
                <a:gd name="T84" fmla="*/ 146 w 186"/>
                <a:gd name="T8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6" h="180">
                  <a:moveTo>
                    <a:pt x="146" y="0"/>
                  </a:moveTo>
                  <a:lnTo>
                    <a:pt x="90" y="5"/>
                  </a:lnTo>
                  <a:lnTo>
                    <a:pt x="89" y="7"/>
                  </a:lnTo>
                  <a:lnTo>
                    <a:pt x="87" y="8"/>
                  </a:lnTo>
                  <a:lnTo>
                    <a:pt x="82" y="11"/>
                  </a:lnTo>
                  <a:lnTo>
                    <a:pt x="79" y="15"/>
                  </a:lnTo>
                  <a:lnTo>
                    <a:pt x="77" y="20"/>
                  </a:lnTo>
                  <a:lnTo>
                    <a:pt x="75" y="26"/>
                  </a:lnTo>
                  <a:lnTo>
                    <a:pt x="72" y="32"/>
                  </a:lnTo>
                  <a:lnTo>
                    <a:pt x="69" y="35"/>
                  </a:lnTo>
                  <a:lnTo>
                    <a:pt x="65" y="37"/>
                  </a:lnTo>
                  <a:lnTo>
                    <a:pt x="61" y="39"/>
                  </a:lnTo>
                  <a:lnTo>
                    <a:pt x="58" y="42"/>
                  </a:lnTo>
                  <a:lnTo>
                    <a:pt x="55" y="48"/>
                  </a:lnTo>
                  <a:lnTo>
                    <a:pt x="53" y="55"/>
                  </a:lnTo>
                  <a:lnTo>
                    <a:pt x="51" y="59"/>
                  </a:lnTo>
                  <a:lnTo>
                    <a:pt x="49" y="63"/>
                  </a:lnTo>
                  <a:lnTo>
                    <a:pt x="45" y="68"/>
                  </a:lnTo>
                  <a:lnTo>
                    <a:pt x="38" y="75"/>
                  </a:lnTo>
                  <a:lnTo>
                    <a:pt x="32" y="81"/>
                  </a:lnTo>
                  <a:lnTo>
                    <a:pt x="26" y="85"/>
                  </a:lnTo>
                  <a:lnTo>
                    <a:pt x="22" y="88"/>
                  </a:lnTo>
                  <a:lnTo>
                    <a:pt x="20" y="90"/>
                  </a:lnTo>
                  <a:lnTo>
                    <a:pt x="18" y="92"/>
                  </a:lnTo>
                  <a:lnTo>
                    <a:pt x="17" y="93"/>
                  </a:lnTo>
                  <a:lnTo>
                    <a:pt x="17" y="95"/>
                  </a:lnTo>
                  <a:lnTo>
                    <a:pt x="15" y="117"/>
                  </a:lnTo>
                  <a:lnTo>
                    <a:pt x="14" y="119"/>
                  </a:lnTo>
                  <a:lnTo>
                    <a:pt x="12" y="120"/>
                  </a:lnTo>
                  <a:lnTo>
                    <a:pt x="10" y="124"/>
                  </a:lnTo>
                  <a:lnTo>
                    <a:pt x="5" y="130"/>
                  </a:lnTo>
                  <a:lnTo>
                    <a:pt x="2" y="137"/>
                  </a:lnTo>
                  <a:lnTo>
                    <a:pt x="0" y="143"/>
                  </a:lnTo>
                  <a:lnTo>
                    <a:pt x="0" y="146"/>
                  </a:lnTo>
                  <a:lnTo>
                    <a:pt x="1" y="152"/>
                  </a:lnTo>
                  <a:lnTo>
                    <a:pt x="10" y="166"/>
                  </a:lnTo>
                  <a:lnTo>
                    <a:pt x="20" y="174"/>
                  </a:lnTo>
                  <a:lnTo>
                    <a:pt x="27" y="179"/>
                  </a:lnTo>
                  <a:lnTo>
                    <a:pt x="31" y="180"/>
                  </a:lnTo>
                  <a:lnTo>
                    <a:pt x="28" y="174"/>
                  </a:lnTo>
                  <a:lnTo>
                    <a:pt x="24" y="162"/>
                  </a:lnTo>
                  <a:lnTo>
                    <a:pt x="22" y="149"/>
                  </a:lnTo>
                  <a:lnTo>
                    <a:pt x="25" y="144"/>
                  </a:lnTo>
                  <a:lnTo>
                    <a:pt x="34" y="144"/>
                  </a:lnTo>
                  <a:lnTo>
                    <a:pt x="45" y="144"/>
                  </a:lnTo>
                  <a:lnTo>
                    <a:pt x="56" y="143"/>
                  </a:lnTo>
                  <a:lnTo>
                    <a:pt x="68" y="140"/>
                  </a:lnTo>
                  <a:lnTo>
                    <a:pt x="79" y="138"/>
                  </a:lnTo>
                  <a:lnTo>
                    <a:pt x="89" y="137"/>
                  </a:lnTo>
                  <a:lnTo>
                    <a:pt x="98" y="137"/>
                  </a:lnTo>
                  <a:lnTo>
                    <a:pt x="103" y="137"/>
                  </a:lnTo>
                  <a:lnTo>
                    <a:pt x="112" y="138"/>
                  </a:lnTo>
                  <a:lnTo>
                    <a:pt x="120" y="137"/>
                  </a:lnTo>
                  <a:lnTo>
                    <a:pt x="127" y="136"/>
                  </a:lnTo>
                  <a:lnTo>
                    <a:pt x="135" y="133"/>
                  </a:lnTo>
                  <a:lnTo>
                    <a:pt x="142" y="131"/>
                  </a:lnTo>
                  <a:lnTo>
                    <a:pt x="147" y="129"/>
                  </a:lnTo>
                  <a:lnTo>
                    <a:pt x="152" y="128"/>
                  </a:lnTo>
                  <a:lnTo>
                    <a:pt x="154" y="127"/>
                  </a:lnTo>
                  <a:lnTo>
                    <a:pt x="154" y="124"/>
                  </a:lnTo>
                  <a:lnTo>
                    <a:pt x="148" y="121"/>
                  </a:lnTo>
                  <a:lnTo>
                    <a:pt x="142" y="117"/>
                  </a:lnTo>
                  <a:lnTo>
                    <a:pt x="138" y="115"/>
                  </a:lnTo>
                  <a:lnTo>
                    <a:pt x="43" y="116"/>
                  </a:lnTo>
                  <a:lnTo>
                    <a:pt x="62" y="81"/>
                  </a:lnTo>
                  <a:lnTo>
                    <a:pt x="65" y="76"/>
                  </a:lnTo>
                  <a:lnTo>
                    <a:pt x="69" y="66"/>
                  </a:lnTo>
                  <a:lnTo>
                    <a:pt x="75" y="55"/>
                  </a:lnTo>
                  <a:lnTo>
                    <a:pt x="79" y="48"/>
                  </a:lnTo>
                  <a:lnTo>
                    <a:pt x="83" y="47"/>
                  </a:lnTo>
                  <a:lnTo>
                    <a:pt x="90" y="47"/>
                  </a:lnTo>
                  <a:lnTo>
                    <a:pt x="99" y="45"/>
                  </a:lnTo>
                  <a:lnTo>
                    <a:pt x="108" y="40"/>
                  </a:lnTo>
                  <a:lnTo>
                    <a:pt x="113" y="32"/>
                  </a:lnTo>
                  <a:lnTo>
                    <a:pt x="114" y="24"/>
                  </a:lnTo>
                  <a:lnTo>
                    <a:pt x="115" y="18"/>
                  </a:lnTo>
                  <a:lnTo>
                    <a:pt x="121" y="15"/>
                  </a:lnTo>
                  <a:lnTo>
                    <a:pt x="127" y="13"/>
                  </a:lnTo>
                  <a:lnTo>
                    <a:pt x="136" y="12"/>
                  </a:lnTo>
                  <a:lnTo>
                    <a:pt x="147" y="10"/>
                  </a:lnTo>
                  <a:lnTo>
                    <a:pt x="158" y="8"/>
                  </a:lnTo>
                  <a:lnTo>
                    <a:pt x="168" y="5"/>
                  </a:lnTo>
                  <a:lnTo>
                    <a:pt x="177" y="3"/>
                  </a:lnTo>
                  <a:lnTo>
                    <a:pt x="183" y="1"/>
                  </a:lnTo>
                  <a:lnTo>
                    <a:pt x="186" y="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9" name="Freeform 195"/>
            <p:cNvSpPr>
              <a:spLocks/>
            </p:cNvSpPr>
            <p:nvPr/>
          </p:nvSpPr>
          <p:spPr bwMode="auto">
            <a:xfrm>
              <a:off x="4510" y="2411"/>
              <a:ext cx="126" cy="247"/>
            </a:xfrm>
            <a:custGeom>
              <a:avLst/>
              <a:gdLst>
                <a:gd name="T0" fmla="*/ 86 w 126"/>
                <a:gd name="T1" fmla="*/ 4 h 247"/>
                <a:gd name="T2" fmla="*/ 84 w 126"/>
                <a:gd name="T3" fmla="*/ 7 h 247"/>
                <a:gd name="T4" fmla="*/ 80 w 126"/>
                <a:gd name="T5" fmla="*/ 12 h 247"/>
                <a:gd name="T6" fmla="*/ 73 w 126"/>
                <a:gd name="T7" fmla="*/ 20 h 247"/>
                <a:gd name="T8" fmla="*/ 64 w 126"/>
                <a:gd name="T9" fmla="*/ 29 h 247"/>
                <a:gd name="T10" fmla="*/ 55 w 126"/>
                <a:gd name="T11" fmla="*/ 41 h 247"/>
                <a:gd name="T12" fmla="*/ 47 w 126"/>
                <a:gd name="T13" fmla="*/ 51 h 247"/>
                <a:gd name="T14" fmla="*/ 40 w 126"/>
                <a:gd name="T15" fmla="*/ 60 h 247"/>
                <a:gd name="T16" fmla="*/ 35 w 126"/>
                <a:gd name="T17" fmla="*/ 68 h 247"/>
                <a:gd name="T18" fmla="*/ 30 w 126"/>
                <a:gd name="T19" fmla="*/ 76 h 247"/>
                <a:gd name="T20" fmla="*/ 25 w 126"/>
                <a:gd name="T21" fmla="*/ 88 h 247"/>
                <a:gd name="T22" fmla="*/ 19 w 126"/>
                <a:gd name="T23" fmla="*/ 101 h 247"/>
                <a:gd name="T24" fmla="*/ 13 w 126"/>
                <a:gd name="T25" fmla="*/ 115 h 247"/>
                <a:gd name="T26" fmla="*/ 7 w 126"/>
                <a:gd name="T27" fmla="*/ 129 h 247"/>
                <a:gd name="T28" fmla="*/ 3 w 126"/>
                <a:gd name="T29" fmla="*/ 143 h 247"/>
                <a:gd name="T30" fmla="*/ 0 w 126"/>
                <a:gd name="T31" fmla="*/ 153 h 247"/>
                <a:gd name="T32" fmla="*/ 0 w 126"/>
                <a:gd name="T33" fmla="*/ 160 h 247"/>
                <a:gd name="T34" fmla="*/ 4 w 126"/>
                <a:gd name="T35" fmla="*/ 168 h 247"/>
                <a:gd name="T36" fmla="*/ 9 w 126"/>
                <a:gd name="T37" fmla="*/ 179 h 247"/>
                <a:gd name="T38" fmla="*/ 18 w 126"/>
                <a:gd name="T39" fmla="*/ 194 h 247"/>
                <a:gd name="T40" fmla="*/ 27 w 126"/>
                <a:gd name="T41" fmla="*/ 209 h 247"/>
                <a:gd name="T42" fmla="*/ 36 w 126"/>
                <a:gd name="T43" fmla="*/ 223 h 247"/>
                <a:gd name="T44" fmla="*/ 42 w 126"/>
                <a:gd name="T45" fmla="*/ 235 h 247"/>
                <a:gd name="T46" fmla="*/ 48 w 126"/>
                <a:gd name="T47" fmla="*/ 243 h 247"/>
                <a:gd name="T48" fmla="*/ 50 w 126"/>
                <a:gd name="T49" fmla="*/ 247 h 247"/>
                <a:gd name="T50" fmla="*/ 51 w 126"/>
                <a:gd name="T51" fmla="*/ 241 h 247"/>
                <a:gd name="T52" fmla="*/ 52 w 126"/>
                <a:gd name="T53" fmla="*/ 225 h 247"/>
                <a:gd name="T54" fmla="*/ 53 w 126"/>
                <a:gd name="T55" fmla="*/ 203 h 247"/>
                <a:gd name="T56" fmla="*/ 55 w 126"/>
                <a:gd name="T57" fmla="*/ 181 h 247"/>
                <a:gd name="T58" fmla="*/ 58 w 126"/>
                <a:gd name="T59" fmla="*/ 168 h 247"/>
                <a:gd name="T60" fmla="*/ 62 w 126"/>
                <a:gd name="T61" fmla="*/ 151 h 247"/>
                <a:gd name="T62" fmla="*/ 68 w 126"/>
                <a:gd name="T63" fmla="*/ 131 h 247"/>
                <a:gd name="T64" fmla="*/ 74 w 126"/>
                <a:gd name="T65" fmla="*/ 109 h 247"/>
                <a:gd name="T66" fmla="*/ 82 w 126"/>
                <a:gd name="T67" fmla="*/ 90 h 247"/>
                <a:gd name="T68" fmla="*/ 88 w 126"/>
                <a:gd name="T69" fmla="*/ 72 h 247"/>
                <a:gd name="T70" fmla="*/ 95 w 126"/>
                <a:gd name="T71" fmla="*/ 57 h 247"/>
                <a:gd name="T72" fmla="*/ 99 w 126"/>
                <a:gd name="T73" fmla="*/ 48 h 247"/>
                <a:gd name="T74" fmla="*/ 108 w 126"/>
                <a:gd name="T75" fmla="*/ 33 h 247"/>
                <a:gd name="T76" fmla="*/ 116 w 126"/>
                <a:gd name="T77" fmla="*/ 17 h 247"/>
                <a:gd name="T78" fmla="*/ 124 w 126"/>
                <a:gd name="T79" fmla="*/ 4 h 247"/>
                <a:gd name="T80" fmla="*/ 126 w 126"/>
                <a:gd name="T81" fmla="*/ 0 h 247"/>
                <a:gd name="T82" fmla="*/ 86 w 126"/>
                <a:gd name="T83" fmla="*/ 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" h="247">
                  <a:moveTo>
                    <a:pt x="86" y="4"/>
                  </a:moveTo>
                  <a:lnTo>
                    <a:pt x="84" y="7"/>
                  </a:lnTo>
                  <a:lnTo>
                    <a:pt x="80" y="12"/>
                  </a:lnTo>
                  <a:lnTo>
                    <a:pt x="73" y="20"/>
                  </a:lnTo>
                  <a:lnTo>
                    <a:pt x="64" y="29"/>
                  </a:lnTo>
                  <a:lnTo>
                    <a:pt x="55" y="41"/>
                  </a:lnTo>
                  <a:lnTo>
                    <a:pt x="47" y="51"/>
                  </a:lnTo>
                  <a:lnTo>
                    <a:pt x="40" y="60"/>
                  </a:lnTo>
                  <a:lnTo>
                    <a:pt x="35" y="68"/>
                  </a:lnTo>
                  <a:lnTo>
                    <a:pt x="30" y="76"/>
                  </a:lnTo>
                  <a:lnTo>
                    <a:pt x="25" y="88"/>
                  </a:lnTo>
                  <a:lnTo>
                    <a:pt x="19" y="101"/>
                  </a:lnTo>
                  <a:lnTo>
                    <a:pt x="13" y="115"/>
                  </a:lnTo>
                  <a:lnTo>
                    <a:pt x="7" y="129"/>
                  </a:lnTo>
                  <a:lnTo>
                    <a:pt x="3" y="143"/>
                  </a:lnTo>
                  <a:lnTo>
                    <a:pt x="0" y="153"/>
                  </a:lnTo>
                  <a:lnTo>
                    <a:pt x="0" y="160"/>
                  </a:lnTo>
                  <a:lnTo>
                    <a:pt x="4" y="168"/>
                  </a:lnTo>
                  <a:lnTo>
                    <a:pt x="9" y="179"/>
                  </a:lnTo>
                  <a:lnTo>
                    <a:pt x="18" y="194"/>
                  </a:lnTo>
                  <a:lnTo>
                    <a:pt x="27" y="209"/>
                  </a:lnTo>
                  <a:lnTo>
                    <a:pt x="36" y="223"/>
                  </a:lnTo>
                  <a:lnTo>
                    <a:pt x="42" y="235"/>
                  </a:lnTo>
                  <a:lnTo>
                    <a:pt x="48" y="243"/>
                  </a:lnTo>
                  <a:lnTo>
                    <a:pt x="50" y="247"/>
                  </a:lnTo>
                  <a:lnTo>
                    <a:pt x="51" y="241"/>
                  </a:lnTo>
                  <a:lnTo>
                    <a:pt x="52" y="225"/>
                  </a:lnTo>
                  <a:lnTo>
                    <a:pt x="53" y="203"/>
                  </a:lnTo>
                  <a:lnTo>
                    <a:pt x="55" y="181"/>
                  </a:lnTo>
                  <a:lnTo>
                    <a:pt x="58" y="168"/>
                  </a:lnTo>
                  <a:lnTo>
                    <a:pt x="62" y="151"/>
                  </a:lnTo>
                  <a:lnTo>
                    <a:pt x="68" y="131"/>
                  </a:lnTo>
                  <a:lnTo>
                    <a:pt x="74" y="109"/>
                  </a:lnTo>
                  <a:lnTo>
                    <a:pt x="82" y="90"/>
                  </a:lnTo>
                  <a:lnTo>
                    <a:pt x="88" y="72"/>
                  </a:lnTo>
                  <a:lnTo>
                    <a:pt x="95" y="57"/>
                  </a:lnTo>
                  <a:lnTo>
                    <a:pt x="99" y="48"/>
                  </a:lnTo>
                  <a:lnTo>
                    <a:pt x="108" y="33"/>
                  </a:lnTo>
                  <a:lnTo>
                    <a:pt x="116" y="17"/>
                  </a:lnTo>
                  <a:lnTo>
                    <a:pt x="124" y="4"/>
                  </a:lnTo>
                  <a:lnTo>
                    <a:pt x="126" y="0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0" name="Freeform 196"/>
            <p:cNvSpPr>
              <a:spLocks/>
            </p:cNvSpPr>
            <p:nvPr/>
          </p:nvSpPr>
          <p:spPr bwMode="auto">
            <a:xfrm>
              <a:off x="4223" y="2291"/>
              <a:ext cx="176" cy="456"/>
            </a:xfrm>
            <a:custGeom>
              <a:avLst/>
              <a:gdLst>
                <a:gd name="T0" fmla="*/ 0 w 176"/>
                <a:gd name="T1" fmla="*/ 0 h 456"/>
                <a:gd name="T2" fmla="*/ 3 w 176"/>
                <a:gd name="T3" fmla="*/ 0 h 456"/>
                <a:gd name="T4" fmla="*/ 7 w 176"/>
                <a:gd name="T5" fmla="*/ 0 h 456"/>
                <a:gd name="T6" fmla="*/ 11 w 176"/>
                <a:gd name="T7" fmla="*/ 1 h 456"/>
                <a:gd name="T8" fmla="*/ 14 w 176"/>
                <a:gd name="T9" fmla="*/ 3 h 456"/>
                <a:gd name="T10" fmla="*/ 16 w 176"/>
                <a:gd name="T11" fmla="*/ 11 h 456"/>
                <a:gd name="T12" fmla="*/ 20 w 176"/>
                <a:gd name="T13" fmla="*/ 31 h 456"/>
                <a:gd name="T14" fmla="*/ 28 w 176"/>
                <a:gd name="T15" fmla="*/ 58 h 456"/>
                <a:gd name="T16" fmla="*/ 36 w 176"/>
                <a:gd name="T17" fmla="*/ 89 h 456"/>
                <a:gd name="T18" fmla="*/ 43 w 176"/>
                <a:gd name="T19" fmla="*/ 121 h 456"/>
                <a:gd name="T20" fmla="*/ 51 w 176"/>
                <a:gd name="T21" fmla="*/ 149 h 456"/>
                <a:gd name="T22" fmla="*/ 56 w 176"/>
                <a:gd name="T23" fmla="*/ 171 h 456"/>
                <a:gd name="T24" fmla="*/ 60 w 176"/>
                <a:gd name="T25" fmla="*/ 183 h 456"/>
                <a:gd name="T26" fmla="*/ 63 w 176"/>
                <a:gd name="T27" fmla="*/ 193 h 456"/>
                <a:gd name="T28" fmla="*/ 69 w 176"/>
                <a:gd name="T29" fmla="*/ 211 h 456"/>
                <a:gd name="T30" fmla="*/ 76 w 176"/>
                <a:gd name="T31" fmla="*/ 235 h 456"/>
                <a:gd name="T32" fmla="*/ 85 w 176"/>
                <a:gd name="T33" fmla="*/ 261 h 456"/>
                <a:gd name="T34" fmla="*/ 95 w 176"/>
                <a:gd name="T35" fmla="*/ 289 h 456"/>
                <a:gd name="T36" fmla="*/ 104 w 176"/>
                <a:gd name="T37" fmla="*/ 314 h 456"/>
                <a:gd name="T38" fmla="*/ 111 w 176"/>
                <a:gd name="T39" fmla="*/ 335 h 456"/>
                <a:gd name="T40" fmla="*/ 117 w 176"/>
                <a:gd name="T41" fmla="*/ 347 h 456"/>
                <a:gd name="T42" fmla="*/ 122 w 176"/>
                <a:gd name="T43" fmla="*/ 357 h 456"/>
                <a:gd name="T44" fmla="*/ 131 w 176"/>
                <a:gd name="T45" fmla="*/ 371 h 456"/>
                <a:gd name="T46" fmla="*/ 141 w 176"/>
                <a:gd name="T47" fmla="*/ 387 h 456"/>
                <a:gd name="T48" fmla="*/ 151 w 176"/>
                <a:gd name="T49" fmla="*/ 403 h 456"/>
                <a:gd name="T50" fmla="*/ 161 w 176"/>
                <a:gd name="T51" fmla="*/ 418 h 456"/>
                <a:gd name="T52" fmla="*/ 169 w 176"/>
                <a:gd name="T53" fmla="*/ 430 h 456"/>
                <a:gd name="T54" fmla="*/ 174 w 176"/>
                <a:gd name="T55" fmla="*/ 438 h 456"/>
                <a:gd name="T56" fmla="*/ 176 w 176"/>
                <a:gd name="T57" fmla="*/ 442 h 456"/>
                <a:gd name="T58" fmla="*/ 92 w 176"/>
                <a:gd name="T59" fmla="*/ 456 h 456"/>
                <a:gd name="T60" fmla="*/ 50 w 176"/>
                <a:gd name="T61" fmla="*/ 316 h 456"/>
                <a:gd name="T62" fmla="*/ 48 w 176"/>
                <a:gd name="T63" fmla="*/ 307 h 456"/>
                <a:gd name="T64" fmla="*/ 43 w 176"/>
                <a:gd name="T65" fmla="*/ 284 h 456"/>
                <a:gd name="T66" fmla="*/ 36 w 176"/>
                <a:gd name="T67" fmla="*/ 252 h 456"/>
                <a:gd name="T68" fmla="*/ 28 w 176"/>
                <a:gd name="T69" fmla="*/ 215 h 456"/>
                <a:gd name="T70" fmla="*/ 20 w 176"/>
                <a:gd name="T71" fmla="*/ 177 h 456"/>
                <a:gd name="T72" fmla="*/ 12 w 176"/>
                <a:gd name="T73" fmla="*/ 143 h 456"/>
                <a:gd name="T74" fmla="*/ 8 w 176"/>
                <a:gd name="T75" fmla="*/ 119 h 456"/>
                <a:gd name="T76" fmla="*/ 6 w 176"/>
                <a:gd name="T77" fmla="*/ 107 h 456"/>
                <a:gd name="T78" fmla="*/ 5 w 176"/>
                <a:gd name="T79" fmla="*/ 88 h 456"/>
                <a:gd name="T80" fmla="*/ 4 w 176"/>
                <a:gd name="T81" fmla="*/ 51 h 456"/>
                <a:gd name="T82" fmla="*/ 1 w 176"/>
                <a:gd name="T83" fmla="*/ 16 h 456"/>
                <a:gd name="T84" fmla="*/ 0 w 176"/>
                <a:gd name="T85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" h="456">
                  <a:moveTo>
                    <a:pt x="0" y="0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11"/>
                  </a:lnTo>
                  <a:lnTo>
                    <a:pt x="20" y="31"/>
                  </a:lnTo>
                  <a:lnTo>
                    <a:pt x="28" y="58"/>
                  </a:lnTo>
                  <a:lnTo>
                    <a:pt x="36" y="89"/>
                  </a:lnTo>
                  <a:lnTo>
                    <a:pt x="43" y="121"/>
                  </a:lnTo>
                  <a:lnTo>
                    <a:pt x="51" y="149"/>
                  </a:lnTo>
                  <a:lnTo>
                    <a:pt x="56" y="171"/>
                  </a:lnTo>
                  <a:lnTo>
                    <a:pt x="60" y="183"/>
                  </a:lnTo>
                  <a:lnTo>
                    <a:pt x="63" y="193"/>
                  </a:lnTo>
                  <a:lnTo>
                    <a:pt x="69" y="211"/>
                  </a:lnTo>
                  <a:lnTo>
                    <a:pt x="76" y="235"/>
                  </a:lnTo>
                  <a:lnTo>
                    <a:pt x="85" y="261"/>
                  </a:lnTo>
                  <a:lnTo>
                    <a:pt x="95" y="289"/>
                  </a:lnTo>
                  <a:lnTo>
                    <a:pt x="104" y="314"/>
                  </a:lnTo>
                  <a:lnTo>
                    <a:pt x="111" y="335"/>
                  </a:lnTo>
                  <a:lnTo>
                    <a:pt x="117" y="347"/>
                  </a:lnTo>
                  <a:lnTo>
                    <a:pt x="122" y="357"/>
                  </a:lnTo>
                  <a:lnTo>
                    <a:pt x="131" y="371"/>
                  </a:lnTo>
                  <a:lnTo>
                    <a:pt x="141" y="387"/>
                  </a:lnTo>
                  <a:lnTo>
                    <a:pt x="151" y="403"/>
                  </a:lnTo>
                  <a:lnTo>
                    <a:pt x="161" y="418"/>
                  </a:lnTo>
                  <a:lnTo>
                    <a:pt x="169" y="430"/>
                  </a:lnTo>
                  <a:lnTo>
                    <a:pt x="174" y="438"/>
                  </a:lnTo>
                  <a:lnTo>
                    <a:pt x="176" y="442"/>
                  </a:lnTo>
                  <a:lnTo>
                    <a:pt x="92" y="456"/>
                  </a:lnTo>
                  <a:lnTo>
                    <a:pt x="50" y="316"/>
                  </a:lnTo>
                  <a:lnTo>
                    <a:pt x="48" y="307"/>
                  </a:lnTo>
                  <a:lnTo>
                    <a:pt x="43" y="284"/>
                  </a:lnTo>
                  <a:lnTo>
                    <a:pt x="36" y="252"/>
                  </a:lnTo>
                  <a:lnTo>
                    <a:pt x="28" y="215"/>
                  </a:lnTo>
                  <a:lnTo>
                    <a:pt x="20" y="177"/>
                  </a:lnTo>
                  <a:lnTo>
                    <a:pt x="12" y="143"/>
                  </a:lnTo>
                  <a:lnTo>
                    <a:pt x="8" y="119"/>
                  </a:lnTo>
                  <a:lnTo>
                    <a:pt x="6" y="107"/>
                  </a:lnTo>
                  <a:lnTo>
                    <a:pt x="5" y="88"/>
                  </a:lnTo>
                  <a:lnTo>
                    <a:pt x="4" y="51"/>
                  </a:lnTo>
                  <a:lnTo>
                    <a:pt x="1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1" name="Freeform 197"/>
            <p:cNvSpPr>
              <a:spLocks/>
            </p:cNvSpPr>
            <p:nvPr/>
          </p:nvSpPr>
          <p:spPr bwMode="auto">
            <a:xfrm>
              <a:off x="4188" y="1418"/>
              <a:ext cx="105" cy="290"/>
            </a:xfrm>
            <a:custGeom>
              <a:avLst/>
              <a:gdLst>
                <a:gd name="T0" fmla="*/ 105 w 105"/>
                <a:gd name="T1" fmla="*/ 11 h 290"/>
                <a:gd name="T2" fmla="*/ 102 w 105"/>
                <a:gd name="T3" fmla="*/ 11 h 290"/>
                <a:gd name="T4" fmla="*/ 98 w 105"/>
                <a:gd name="T5" fmla="*/ 14 h 290"/>
                <a:gd name="T6" fmla="*/ 90 w 105"/>
                <a:gd name="T7" fmla="*/ 16 h 290"/>
                <a:gd name="T8" fmla="*/ 82 w 105"/>
                <a:gd name="T9" fmla="*/ 18 h 290"/>
                <a:gd name="T10" fmla="*/ 73 w 105"/>
                <a:gd name="T11" fmla="*/ 23 h 290"/>
                <a:gd name="T12" fmla="*/ 64 w 105"/>
                <a:gd name="T13" fmla="*/ 28 h 290"/>
                <a:gd name="T14" fmla="*/ 56 w 105"/>
                <a:gd name="T15" fmla="*/ 34 h 290"/>
                <a:gd name="T16" fmla="*/ 51 w 105"/>
                <a:gd name="T17" fmla="*/ 42 h 290"/>
                <a:gd name="T18" fmla="*/ 39 w 105"/>
                <a:gd name="T19" fmla="*/ 60 h 290"/>
                <a:gd name="T20" fmla="*/ 30 w 105"/>
                <a:gd name="T21" fmla="*/ 80 h 290"/>
                <a:gd name="T22" fmla="*/ 23 w 105"/>
                <a:gd name="T23" fmla="*/ 100 h 290"/>
                <a:gd name="T24" fmla="*/ 20 w 105"/>
                <a:gd name="T25" fmla="*/ 122 h 290"/>
                <a:gd name="T26" fmla="*/ 18 w 105"/>
                <a:gd name="T27" fmla="*/ 144 h 290"/>
                <a:gd name="T28" fmla="*/ 19 w 105"/>
                <a:gd name="T29" fmla="*/ 165 h 290"/>
                <a:gd name="T30" fmla="*/ 21 w 105"/>
                <a:gd name="T31" fmla="*/ 187 h 290"/>
                <a:gd name="T32" fmla="*/ 25 w 105"/>
                <a:gd name="T33" fmla="*/ 209 h 290"/>
                <a:gd name="T34" fmla="*/ 29 w 105"/>
                <a:gd name="T35" fmla="*/ 221 h 290"/>
                <a:gd name="T36" fmla="*/ 34 w 105"/>
                <a:gd name="T37" fmla="*/ 233 h 290"/>
                <a:gd name="T38" fmla="*/ 41 w 105"/>
                <a:gd name="T39" fmla="*/ 245 h 290"/>
                <a:gd name="T40" fmla="*/ 47 w 105"/>
                <a:gd name="T41" fmla="*/ 256 h 290"/>
                <a:gd name="T42" fmla="*/ 53 w 105"/>
                <a:gd name="T43" fmla="*/ 266 h 290"/>
                <a:gd name="T44" fmla="*/ 60 w 105"/>
                <a:gd name="T45" fmla="*/ 275 h 290"/>
                <a:gd name="T46" fmla="*/ 64 w 105"/>
                <a:gd name="T47" fmla="*/ 283 h 290"/>
                <a:gd name="T48" fmla="*/ 66 w 105"/>
                <a:gd name="T49" fmla="*/ 290 h 290"/>
                <a:gd name="T50" fmla="*/ 55 w 105"/>
                <a:gd name="T51" fmla="*/ 288 h 290"/>
                <a:gd name="T52" fmla="*/ 46 w 105"/>
                <a:gd name="T53" fmla="*/ 281 h 290"/>
                <a:gd name="T54" fmla="*/ 36 w 105"/>
                <a:gd name="T55" fmla="*/ 271 h 290"/>
                <a:gd name="T56" fmla="*/ 29 w 105"/>
                <a:gd name="T57" fmla="*/ 258 h 290"/>
                <a:gd name="T58" fmla="*/ 21 w 105"/>
                <a:gd name="T59" fmla="*/ 244 h 290"/>
                <a:gd name="T60" fmla="*/ 14 w 105"/>
                <a:gd name="T61" fmla="*/ 229 h 290"/>
                <a:gd name="T62" fmla="*/ 9 w 105"/>
                <a:gd name="T63" fmla="*/ 216 h 290"/>
                <a:gd name="T64" fmla="*/ 5 w 105"/>
                <a:gd name="T65" fmla="*/ 204 h 290"/>
                <a:gd name="T66" fmla="*/ 1 w 105"/>
                <a:gd name="T67" fmla="*/ 177 h 290"/>
                <a:gd name="T68" fmla="*/ 0 w 105"/>
                <a:gd name="T69" fmla="*/ 147 h 290"/>
                <a:gd name="T70" fmla="*/ 2 w 105"/>
                <a:gd name="T71" fmla="*/ 118 h 290"/>
                <a:gd name="T72" fmla="*/ 7 w 105"/>
                <a:gd name="T73" fmla="*/ 89 h 290"/>
                <a:gd name="T74" fmla="*/ 14 w 105"/>
                <a:gd name="T75" fmla="*/ 63 h 290"/>
                <a:gd name="T76" fmla="*/ 25 w 105"/>
                <a:gd name="T77" fmla="*/ 39 h 290"/>
                <a:gd name="T78" fmla="*/ 42 w 105"/>
                <a:gd name="T79" fmla="*/ 19 h 290"/>
                <a:gd name="T80" fmla="*/ 62 w 105"/>
                <a:gd name="T81" fmla="*/ 4 h 290"/>
                <a:gd name="T82" fmla="*/ 67 w 105"/>
                <a:gd name="T83" fmla="*/ 2 h 290"/>
                <a:gd name="T84" fmla="*/ 73 w 105"/>
                <a:gd name="T85" fmla="*/ 1 h 290"/>
                <a:gd name="T86" fmla="*/ 78 w 105"/>
                <a:gd name="T87" fmla="*/ 0 h 290"/>
                <a:gd name="T88" fmla="*/ 85 w 105"/>
                <a:gd name="T89" fmla="*/ 0 h 290"/>
                <a:gd name="T90" fmla="*/ 90 w 105"/>
                <a:gd name="T91" fmla="*/ 1 h 290"/>
                <a:gd name="T92" fmla="*/ 96 w 105"/>
                <a:gd name="T93" fmla="*/ 3 h 290"/>
                <a:gd name="T94" fmla="*/ 100 w 105"/>
                <a:gd name="T95" fmla="*/ 7 h 290"/>
                <a:gd name="T96" fmla="*/ 105 w 105"/>
                <a:gd name="T97" fmla="*/ 1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290">
                  <a:moveTo>
                    <a:pt x="105" y="11"/>
                  </a:moveTo>
                  <a:lnTo>
                    <a:pt x="102" y="11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82" y="18"/>
                  </a:lnTo>
                  <a:lnTo>
                    <a:pt x="73" y="23"/>
                  </a:lnTo>
                  <a:lnTo>
                    <a:pt x="64" y="28"/>
                  </a:lnTo>
                  <a:lnTo>
                    <a:pt x="56" y="34"/>
                  </a:lnTo>
                  <a:lnTo>
                    <a:pt x="51" y="42"/>
                  </a:lnTo>
                  <a:lnTo>
                    <a:pt x="39" y="60"/>
                  </a:lnTo>
                  <a:lnTo>
                    <a:pt x="30" y="80"/>
                  </a:lnTo>
                  <a:lnTo>
                    <a:pt x="23" y="100"/>
                  </a:lnTo>
                  <a:lnTo>
                    <a:pt x="20" y="122"/>
                  </a:lnTo>
                  <a:lnTo>
                    <a:pt x="18" y="144"/>
                  </a:lnTo>
                  <a:lnTo>
                    <a:pt x="19" y="165"/>
                  </a:lnTo>
                  <a:lnTo>
                    <a:pt x="21" y="187"/>
                  </a:lnTo>
                  <a:lnTo>
                    <a:pt x="25" y="209"/>
                  </a:lnTo>
                  <a:lnTo>
                    <a:pt x="29" y="221"/>
                  </a:lnTo>
                  <a:lnTo>
                    <a:pt x="34" y="233"/>
                  </a:lnTo>
                  <a:lnTo>
                    <a:pt x="41" y="245"/>
                  </a:lnTo>
                  <a:lnTo>
                    <a:pt x="47" y="256"/>
                  </a:lnTo>
                  <a:lnTo>
                    <a:pt x="53" y="266"/>
                  </a:lnTo>
                  <a:lnTo>
                    <a:pt x="60" y="275"/>
                  </a:lnTo>
                  <a:lnTo>
                    <a:pt x="64" y="283"/>
                  </a:lnTo>
                  <a:lnTo>
                    <a:pt x="66" y="290"/>
                  </a:lnTo>
                  <a:lnTo>
                    <a:pt x="55" y="288"/>
                  </a:lnTo>
                  <a:lnTo>
                    <a:pt x="46" y="281"/>
                  </a:lnTo>
                  <a:lnTo>
                    <a:pt x="36" y="271"/>
                  </a:lnTo>
                  <a:lnTo>
                    <a:pt x="29" y="258"/>
                  </a:lnTo>
                  <a:lnTo>
                    <a:pt x="21" y="244"/>
                  </a:lnTo>
                  <a:lnTo>
                    <a:pt x="14" y="229"/>
                  </a:lnTo>
                  <a:lnTo>
                    <a:pt x="9" y="216"/>
                  </a:lnTo>
                  <a:lnTo>
                    <a:pt x="5" y="204"/>
                  </a:lnTo>
                  <a:lnTo>
                    <a:pt x="1" y="177"/>
                  </a:lnTo>
                  <a:lnTo>
                    <a:pt x="0" y="147"/>
                  </a:lnTo>
                  <a:lnTo>
                    <a:pt x="2" y="118"/>
                  </a:lnTo>
                  <a:lnTo>
                    <a:pt x="7" y="89"/>
                  </a:lnTo>
                  <a:lnTo>
                    <a:pt x="14" y="63"/>
                  </a:lnTo>
                  <a:lnTo>
                    <a:pt x="25" y="39"/>
                  </a:lnTo>
                  <a:lnTo>
                    <a:pt x="42" y="19"/>
                  </a:lnTo>
                  <a:lnTo>
                    <a:pt x="62" y="4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0" y="1"/>
                  </a:lnTo>
                  <a:lnTo>
                    <a:pt x="96" y="3"/>
                  </a:lnTo>
                  <a:lnTo>
                    <a:pt x="100" y="7"/>
                  </a:lnTo>
                  <a:lnTo>
                    <a:pt x="10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2" name="Freeform 198"/>
            <p:cNvSpPr>
              <a:spLocks/>
            </p:cNvSpPr>
            <p:nvPr/>
          </p:nvSpPr>
          <p:spPr bwMode="auto">
            <a:xfrm>
              <a:off x="4058" y="1814"/>
              <a:ext cx="534" cy="902"/>
            </a:xfrm>
            <a:custGeom>
              <a:avLst/>
              <a:gdLst>
                <a:gd name="T0" fmla="*/ 196 w 534"/>
                <a:gd name="T1" fmla="*/ 54 h 902"/>
                <a:gd name="T2" fmla="*/ 192 w 534"/>
                <a:gd name="T3" fmla="*/ 107 h 902"/>
                <a:gd name="T4" fmla="*/ 203 w 534"/>
                <a:gd name="T5" fmla="*/ 159 h 902"/>
                <a:gd name="T6" fmla="*/ 248 w 534"/>
                <a:gd name="T7" fmla="*/ 256 h 902"/>
                <a:gd name="T8" fmla="*/ 265 w 534"/>
                <a:gd name="T9" fmla="*/ 221 h 902"/>
                <a:gd name="T10" fmla="*/ 296 w 534"/>
                <a:gd name="T11" fmla="*/ 198 h 902"/>
                <a:gd name="T12" fmla="*/ 315 w 534"/>
                <a:gd name="T13" fmla="*/ 195 h 902"/>
                <a:gd name="T14" fmla="*/ 334 w 534"/>
                <a:gd name="T15" fmla="*/ 197 h 902"/>
                <a:gd name="T16" fmla="*/ 344 w 534"/>
                <a:gd name="T17" fmla="*/ 205 h 902"/>
                <a:gd name="T18" fmla="*/ 326 w 534"/>
                <a:gd name="T19" fmla="*/ 209 h 902"/>
                <a:gd name="T20" fmla="*/ 302 w 534"/>
                <a:gd name="T21" fmla="*/ 215 h 902"/>
                <a:gd name="T22" fmla="*/ 276 w 534"/>
                <a:gd name="T23" fmla="*/ 244 h 902"/>
                <a:gd name="T24" fmla="*/ 257 w 534"/>
                <a:gd name="T25" fmla="*/ 288 h 902"/>
                <a:gd name="T26" fmla="*/ 235 w 534"/>
                <a:gd name="T27" fmla="*/ 328 h 902"/>
                <a:gd name="T28" fmla="*/ 213 w 534"/>
                <a:gd name="T29" fmla="*/ 284 h 902"/>
                <a:gd name="T30" fmla="*/ 181 w 534"/>
                <a:gd name="T31" fmla="*/ 190 h 902"/>
                <a:gd name="T32" fmla="*/ 158 w 534"/>
                <a:gd name="T33" fmla="*/ 134 h 902"/>
                <a:gd name="T34" fmla="*/ 136 w 534"/>
                <a:gd name="T35" fmla="*/ 156 h 902"/>
                <a:gd name="T36" fmla="*/ 175 w 534"/>
                <a:gd name="T37" fmla="*/ 254 h 902"/>
                <a:gd name="T38" fmla="*/ 213 w 534"/>
                <a:gd name="T39" fmla="*/ 359 h 902"/>
                <a:gd name="T40" fmla="*/ 241 w 534"/>
                <a:gd name="T41" fmla="*/ 440 h 902"/>
                <a:gd name="T42" fmla="*/ 280 w 534"/>
                <a:gd name="T43" fmla="*/ 501 h 902"/>
                <a:gd name="T44" fmla="*/ 335 w 534"/>
                <a:gd name="T45" fmla="*/ 576 h 902"/>
                <a:gd name="T46" fmla="*/ 392 w 534"/>
                <a:gd name="T47" fmla="*/ 652 h 902"/>
                <a:gd name="T48" fmla="*/ 436 w 534"/>
                <a:gd name="T49" fmla="*/ 710 h 902"/>
                <a:gd name="T50" fmla="*/ 454 w 534"/>
                <a:gd name="T51" fmla="*/ 733 h 902"/>
                <a:gd name="T52" fmla="*/ 472 w 534"/>
                <a:gd name="T53" fmla="*/ 688 h 902"/>
                <a:gd name="T54" fmla="*/ 503 w 534"/>
                <a:gd name="T55" fmla="*/ 640 h 902"/>
                <a:gd name="T56" fmla="*/ 532 w 534"/>
                <a:gd name="T57" fmla="*/ 618 h 902"/>
                <a:gd name="T58" fmla="*/ 502 w 534"/>
                <a:gd name="T59" fmla="*/ 680 h 902"/>
                <a:gd name="T60" fmla="*/ 492 w 534"/>
                <a:gd name="T61" fmla="*/ 783 h 902"/>
                <a:gd name="T62" fmla="*/ 522 w 534"/>
                <a:gd name="T63" fmla="*/ 869 h 902"/>
                <a:gd name="T64" fmla="*/ 512 w 534"/>
                <a:gd name="T65" fmla="*/ 895 h 902"/>
                <a:gd name="T66" fmla="*/ 498 w 534"/>
                <a:gd name="T67" fmla="*/ 871 h 902"/>
                <a:gd name="T68" fmla="*/ 485 w 534"/>
                <a:gd name="T69" fmla="*/ 848 h 902"/>
                <a:gd name="T70" fmla="*/ 456 w 534"/>
                <a:gd name="T71" fmla="*/ 801 h 902"/>
                <a:gd name="T72" fmla="*/ 400 w 534"/>
                <a:gd name="T73" fmla="*/ 720 h 902"/>
                <a:gd name="T74" fmla="*/ 337 w 534"/>
                <a:gd name="T75" fmla="*/ 631 h 902"/>
                <a:gd name="T76" fmla="*/ 280 w 534"/>
                <a:gd name="T77" fmla="*/ 551 h 902"/>
                <a:gd name="T78" fmla="*/ 241 w 534"/>
                <a:gd name="T79" fmla="*/ 498 h 902"/>
                <a:gd name="T80" fmla="*/ 204 w 534"/>
                <a:gd name="T81" fmla="*/ 422 h 902"/>
                <a:gd name="T82" fmla="*/ 147 w 534"/>
                <a:gd name="T83" fmla="*/ 251 h 902"/>
                <a:gd name="T84" fmla="*/ 130 w 534"/>
                <a:gd name="T85" fmla="*/ 200 h 902"/>
                <a:gd name="T86" fmla="*/ 97 w 534"/>
                <a:gd name="T87" fmla="*/ 160 h 902"/>
                <a:gd name="T88" fmla="*/ 61 w 534"/>
                <a:gd name="T89" fmla="*/ 159 h 902"/>
                <a:gd name="T90" fmla="*/ 26 w 534"/>
                <a:gd name="T91" fmla="*/ 160 h 902"/>
                <a:gd name="T92" fmla="*/ 4 w 534"/>
                <a:gd name="T93" fmla="*/ 156 h 902"/>
                <a:gd name="T94" fmla="*/ 47 w 534"/>
                <a:gd name="T95" fmla="*/ 145 h 902"/>
                <a:gd name="T96" fmla="*/ 99 w 534"/>
                <a:gd name="T97" fmla="*/ 133 h 902"/>
                <a:gd name="T98" fmla="*/ 127 w 534"/>
                <a:gd name="T99" fmla="*/ 115 h 902"/>
                <a:gd name="T100" fmla="*/ 153 w 534"/>
                <a:gd name="T101" fmla="*/ 92 h 902"/>
                <a:gd name="T102" fmla="*/ 170 w 534"/>
                <a:gd name="T103" fmla="*/ 53 h 902"/>
                <a:gd name="T104" fmla="*/ 185 w 534"/>
                <a:gd name="T105" fmla="*/ 28 h 902"/>
                <a:gd name="T106" fmla="*/ 216 w 534"/>
                <a:gd name="T107" fmla="*/ 6 h 902"/>
                <a:gd name="T108" fmla="*/ 218 w 534"/>
                <a:gd name="T109" fmla="*/ 2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4" h="902">
                  <a:moveTo>
                    <a:pt x="218" y="24"/>
                  </a:moveTo>
                  <a:lnTo>
                    <a:pt x="205" y="38"/>
                  </a:lnTo>
                  <a:lnTo>
                    <a:pt x="196" y="54"/>
                  </a:lnTo>
                  <a:lnTo>
                    <a:pt x="192" y="71"/>
                  </a:lnTo>
                  <a:lnTo>
                    <a:pt x="191" y="88"/>
                  </a:lnTo>
                  <a:lnTo>
                    <a:pt x="192" y="107"/>
                  </a:lnTo>
                  <a:lnTo>
                    <a:pt x="194" y="124"/>
                  </a:lnTo>
                  <a:lnTo>
                    <a:pt x="198" y="142"/>
                  </a:lnTo>
                  <a:lnTo>
                    <a:pt x="203" y="159"/>
                  </a:lnTo>
                  <a:lnTo>
                    <a:pt x="237" y="279"/>
                  </a:lnTo>
                  <a:lnTo>
                    <a:pt x="243" y="268"/>
                  </a:lnTo>
                  <a:lnTo>
                    <a:pt x="248" y="256"/>
                  </a:lnTo>
                  <a:lnTo>
                    <a:pt x="253" y="244"/>
                  </a:lnTo>
                  <a:lnTo>
                    <a:pt x="259" y="232"/>
                  </a:lnTo>
                  <a:lnTo>
                    <a:pt x="265" y="221"/>
                  </a:lnTo>
                  <a:lnTo>
                    <a:pt x="273" y="212"/>
                  </a:lnTo>
                  <a:lnTo>
                    <a:pt x="284" y="204"/>
                  </a:lnTo>
                  <a:lnTo>
                    <a:pt x="296" y="198"/>
                  </a:lnTo>
                  <a:lnTo>
                    <a:pt x="302" y="197"/>
                  </a:lnTo>
                  <a:lnTo>
                    <a:pt x="308" y="196"/>
                  </a:lnTo>
                  <a:lnTo>
                    <a:pt x="315" y="195"/>
                  </a:lnTo>
                  <a:lnTo>
                    <a:pt x="322" y="195"/>
                  </a:lnTo>
                  <a:lnTo>
                    <a:pt x="327" y="196"/>
                  </a:lnTo>
                  <a:lnTo>
                    <a:pt x="334" y="197"/>
                  </a:lnTo>
                  <a:lnTo>
                    <a:pt x="339" y="200"/>
                  </a:lnTo>
                  <a:lnTo>
                    <a:pt x="345" y="204"/>
                  </a:lnTo>
                  <a:lnTo>
                    <a:pt x="344" y="205"/>
                  </a:lnTo>
                  <a:lnTo>
                    <a:pt x="339" y="206"/>
                  </a:lnTo>
                  <a:lnTo>
                    <a:pt x="333" y="207"/>
                  </a:lnTo>
                  <a:lnTo>
                    <a:pt x="326" y="209"/>
                  </a:lnTo>
                  <a:lnTo>
                    <a:pt x="317" y="211"/>
                  </a:lnTo>
                  <a:lnTo>
                    <a:pt x="309" y="213"/>
                  </a:lnTo>
                  <a:lnTo>
                    <a:pt x="302" y="215"/>
                  </a:lnTo>
                  <a:lnTo>
                    <a:pt x="296" y="219"/>
                  </a:lnTo>
                  <a:lnTo>
                    <a:pt x="285" y="230"/>
                  </a:lnTo>
                  <a:lnTo>
                    <a:pt x="276" y="244"/>
                  </a:lnTo>
                  <a:lnTo>
                    <a:pt x="269" y="259"/>
                  </a:lnTo>
                  <a:lnTo>
                    <a:pt x="262" y="273"/>
                  </a:lnTo>
                  <a:lnTo>
                    <a:pt x="257" y="288"/>
                  </a:lnTo>
                  <a:lnTo>
                    <a:pt x="251" y="303"/>
                  </a:lnTo>
                  <a:lnTo>
                    <a:pt x="243" y="316"/>
                  </a:lnTo>
                  <a:lnTo>
                    <a:pt x="235" y="328"/>
                  </a:lnTo>
                  <a:lnTo>
                    <a:pt x="229" y="322"/>
                  </a:lnTo>
                  <a:lnTo>
                    <a:pt x="221" y="308"/>
                  </a:lnTo>
                  <a:lnTo>
                    <a:pt x="213" y="284"/>
                  </a:lnTo>
                  <a:lnTo>
                    <a:pt x="202" y="255"/>
                  </a:lnTo>
                  <a:lnTo>
                    <a:pt x="191" y="223"/>
                  </a:lnTo>
                  <a:lnTo>
                    <a:pt x="181" y="190"/>
                  </a:lnTo>
                  <a:lnTo>
                    <a:pt x="172" y="159"/>
                  </a:lnTo>
                  <a:lnTo>
                    <a:pt x="166" y="133"/>
                  </a:lnTo>
                  <a:lnTo>
                    <a:pt x="158" y="134"/>
                  </a:lnTo>
                  <a:lnTo>
                    <a:pt x="150" y="139"/>
                  </a:lnTo>
                  <a:lnTo>
                    <a:pt x="143" y="148"/>
                  </a:lnTo>
                  <a:lnTo>
                    <a:pt x="136" y="156"/>
                  </a:lnTo>
                  <a:lnTo>
                    <a:pt x="149" y="187"/>
                  </a:lnTo>
                  <a:lnTo>
                    <a:pt x="161" y="220"/>
                  </a:lnTo>
                  <a:lnTo>
                    <a:pt x="175" y="254"/>
                  </a:lnTo>
                  <a:lnTo>
                    <a:pt x="188" y="289"/>
                  </a:lnTo>
                  <a:lnTo>
                    <a:pt x="201" y="325"/>
                  </a:lnTo>
                  <a:lnTo>
                    <a:pt x="213" y="359"/>
                  </a:lnTo>
                  <a:lnTo>
                    <a:pt x="224" y="393"/>
                  </a:lnTo>
                  <a:lnTo>
                    <a:pt x="234" y="426"/>
                  </a:lnTo>
                  <a:lnTo>
                    <a:pt x="241" y="440"/>
                  </a:lnTo>
                  <a:lnTo>
                    <a:pt x="251" y="457"/>
                  </a:lnTo>
                  <a:lnTo>
                    <a:pt x="264" y="478"/>
                  </a:lnTo>
                  <a:lnTo>
                    <a:pt x="280" y="501"/>
                  </a:lnTo>
                  <a:lnTo>
                    <a:pt x="297" y="525"/>
                  </a:lnTo>
                  <a:lnTo>
                    <a:pt x="316" y="551"/>
                  </a:lnTo>
                  <a:lnTo>
                    <a:pt x="335" y="576"/>
                  </a:lnTo>
                  <a:lnTo>
                    <a:pt x="355" y="602"/>
                  </a:lnTo>
                  <a:lnTo>
                    <a:pt x="373" y="628"/>
                  </a:lnTo>
                  <a:lnTo>
                    <a:pt x="392" y="652"/>
                  </a:lnTo>
                  <a:lnTo>
                    <a:pt x="408" y="674"/>
                  </a:lnTo>
                  <a:lnTo>
                    <a:pt x="423" y="694"/>
                  </a:lnTo>
                  <a:lnTo>
                    <a:pt x="436" y="710"/>
                  </a:lnTo>
                  <a:lnTo>
                    <a:pt x="445" y="722"/>
                  </a:lnTo>
                  <a:lnTo>
                    <a:pt x="451" y="730"/>
                  </a:lnTo>
                  <a:lnTo>
                    <a:pt x="454" y="733"/>
                  </a:lnTo>
                  <a:lnTo>
                    <a:pt x="459" y="720"/>
                  </a:lnTo>
                  <a:lnTo>
                    <a:pt x="466" y="704"/>
                  </a:lnTo>
                  <a:lnTo>
                    <a:pt x="472" y="688"/>
                  </a:lnTo>
                  <a:lnTo>
                    <a:pt x="481" y="672"/>
                  </a:lnTo>
                  <a:lnTo>
                    <a:pt x="491" y="656"/>
                  </a:lnTo>
                  <a:lnTo>
                    <a:pt x="503" y="640"/>
                  </a:lnTo>
                  <a:lnTo>
                    <a:pt x="517" y="625"/>
                  </a:lnTo>
                  <a:lnTo>
                    <a:pt x="534" y="614"/>
                  </a:lnTo>
                  <a:lnTo>
                    <a:pt x="532" y="618"/>
                  </a:lnTo>
                  <a:lnTo>
                    <a:pt x="523" y="632"/>
                  </a:lnTo>
                  <a:lnTo>
                    <a:pt x="513" y="654"/>
                  </a:lnTo>
                  <a:lnTo>
                    <a:pt x="502" y="680"/>
                  </a:lnTo>
                  <a:lnTo>
                    <a:pt x="493" y="712"/>
                  </a:lnTo>
                  <a:lnTo>
                    <a:pt x="489" y="746"/>
                  </a:lnTo>
                  <a:lnTo>
                    <a:pt x="492" y="783"/>
                  </a:lnTo>
                  <a:lnTo>
                    <a:pt x="505" y="820"/>
                  </a:lnTo>
                  <a:lnTo>
                    <a:pt x="514" y="844"/>
                  </a:lnTo>
                  <a:lnTo>
                    <a:pt x="522" y="869"/>
                  </a:lnTo>
                  <a:lnTo>
                    <a:pt x="525" y="890"/>
                  </a:lnTo>
                  <a:lnTo>
                    <a:pt x="518" y="902"/>
                  </a:lnTo>
                  <a:lnTo>
                    <a:pt x="512" y="895"/>
                  </a:lnTo>
                  <a:lnTo>
                    <a:pt x="506" y="887"/>
                  </a:lnTo>
                  <a:lnTo>
                    <a:pt x="501" y="879"/>
                  </a:lnTo>
                  <a:lnTo>
                    <a:pt x="498" y="871"/>
                  </a:lnTo>
                  <a:lnTo>
                    <a:pt x="493" y="863"/>
                  </a:lnTo>
                  <a:lnTo>
                    <a:pt x="490" y="855"/>
                  </a:lnTo>
                  <a:lnTo>
                    <a:pt x="485" y="848"/>
                  </a:lnTo>
                  <a:lnTo>
                    <a:pt x="482" y="844"/>
                  </a:lnTo>
                  <a:lnTo>
                    <a:pt x="470" y="824"/>
                  </a:lnTo>
                  <a:lnTo>
                    <a:pt x="456" y="801"/>
                  </a:lnTo>
                  <a:lnTo>
                    <a:pt x="438" y="776"/>
                  </a:lnTo>
                  <a:lnTo>
                    <a:pt x="419" y="749"/>
                  </a:lnTo>
                  <a:lnTo>
                    <a:pt x="400" y="720"/>
                  </a:lnTo>
                  <a:lnTo>
                    <a:pt x="379" y="690"/>
                  </a:lnTo>
                  <a:lnTo>
                    <a:pt x="358" y="660"/>
                  </a:lnTo>
                  <a:lnTo>
                    <a:pt x="337" y="631"/>
                  </a:lnTo>
                  <a:lnTo>
                    <a:pt x="316" y="602"/>
                  </a:lnTo>
                  <a:lnTo>
                    <a:pt x="297" y="575"/>
                  </a:lnTo>
                  <a:lnTo>
                    <a:pt x="280" y="551"/>
                  </a:lnTo>
                  <a:lnTo>
                    <a:pt x="263" y="529"/>
                  </a:lnTo>
                  <a:lnTo>
                    <a:pt x="251" y="512"/>
                  </a:lnTo>
                  <a:lnTo>
                    <a:pt x="241" y="498"/>
                  </a:lnTo>
                  <a:lnTo>
                    <a:pt x="235" y="490"/>
                  </a:lnTo>
                  <a:lnTo>
                    <a:pt x="232" y="487"/>
                  </a:lnTo>
                  <a:lnTo>
                    <a:pt x="204" y="422"/>
                  </a:lnTo>
                  <a:lnTo>
                    <a:pt x="157" y="285"/>
                  </a:lnTo>
                  <a:lnTo>
                    <a:pt x="151" y="268"/>
                  </a:lnTo>
                  <a:lnTo>
                    <a:pt x="147" y="251"/>
                  </a:lnTo>
                  <a:lnTo>
                    <a:pt x="141" y="233"/>
                  </a:lnTo>
                  <a:lnTo>
                    <a:pt x="137" y="216"/>
                  </a:lnTo>
                  <a:lnTo>
                    <a:pt x="130" y="200"/>
                  </a:lnTo>
                  <a:lnTo>
                    <a:pt x="121" y="184"/>
                  </a:lnTo>
                  <a:lnTo>
                    <a:pt x="111" y="172"/>
                  </a:lnTo>
                  <a:lnTo>
                    <a:pt x="97" y="160"/>
                  </a:lnTo>
                  <a:lnTo>
                    <a:pt x="85" y="159"/>
                  </a:lnTo>
                  <a:lnTo>
                    <a:pt x="73" y="159"/>
                  </a:lnTo>
                  <a:lnTo>
                    <a:pt x="61" y="159"/>
                  </a:lnTo>
                  <a:lnTo>
                    <a:pt x="50" y="159"/>
                  </a:lnTo>
                  <a:lnTo>
                    <a:pt x="38" y="159"/>
                  </a:lnTo>
                  <a:lnTo>
                    <a:pt x="26" y="160"/>
                  </a:lnTo>
                  <a:lnTo>
                    <a:pt x="14" y="160"/>
                  </a:lnTo>
                  <a:lnTo>
                    <a:pt x="0" y="160"/>
                  </a:lnTo>
                  <a:lnTo>
                    <a:pt x="4" y="156"/>
                  </a:lnTo>
                  <a:lnTo>
                    <a:pt x="14" y="151"/>
                  </a:lnTo>
                  <a:lnTo>
                    <a:pt x="29" y="149"/>
                  </a:lnTo>
                  <a:lnTo>
                    <a:pt x="47" y="145"/>
                  </a:lnTo>
                  <a:lnTo>
                    <a:pt x="66" y="142"/>
                  </a:lnTo>
                  <a:lnTo>
                    <a:pt x="84" y="137"/>
                  </a:lnTo>
                  <a:lnTo>
                    <a:pt x="99" y="133"/>
                  </a:lnTo>
                  <a:lnTo>
                    <a:pt x="109" y="126"/>
                  </a:lnTo>
                  <a:lnTo>
                    <a:pt x="118" y="120"/>
                  </a:lnTo>
                  <a:lnTo>
                    <a:pt x="127" y="115"/>
                  </a:lnTo>
                  <a:lnTo>
                    <a:pt x="136" y="108"/>
                  </a:lnTo>
                  <a:lnTo>
                    <a:pt x="144" y="101"/>
                  </a:lnTo>
                  <a:lnTo>
                    <a:pt x="153" y="92"/>
                  </a:lnTo>
                  <a:lnTo>
                    <a:pt x="160" y="81"/>
                  </a:lnTo>
                  <a:lnTo>
                    <a:pt x="165" y="69"/>
                  </a:lnTo>
                  <a:lnTo>
                    <a:pt x="170" y="53"/>
                  </a:lnTo>
                  <a:lnTo>
                    <a:pt x="173" y="45"/>
                  </a:lnTo>
                  <a:lnTo>
                    <a:pt x="179" y="37"/>
                  </a:lnTo>
                  <a:lnTo>
                    <a:pt x="185" y="28"/>
                  </a:lnTo>
                  <a:lnTo>
                    <a:pt x="194" y="20"/>
                  </a:lnTo>
                  <a:lnTo>
                    <a:pt x="204" y="12"/>
                  </a:lnTo>
                  <a:lnTo>
                    <a:pt x="216" y="6"/>
                  </a:lnTo>
                  <a:lnTo>
                    <a:pt x="229" y="1"/>
                  </a:lnTo>
                  <a:lnTo>
                    <a:pt x="243" y="0"/>
                  </a:lnTo>
                  <a:lnTo>
                    <a:pt x="218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3" name="Freeform 199"/>
            <p:cNvSpPr>
              <a:spLocks/>
            </p:cNvSpPr>
            <p:nvPr/>
          </p:nvSpPr>
          <p:spPr bwMode="auto">
            <a:xfrm>
              <a:off x="4286" y="1855"/>
              <a:ext cx="273" cy="503"/>
            </a:xfrm>
            <a:custGeom>
              <a:avLst/>
              <a:gdLst>
                <a:gd name="T0" fmla="*/ 66 w 273"/>
                <a:gd name="T1" fmla="*/ 66 h 503"/>
                <a:gd name="T2" fmla="*/ 117 w 273"/>
                <a:gd name="T3" fmla="*/ 99 h 503"/>
                <a:gd name="T4" fmla="*/ 163 w 273"/>
                <a:gd name="T5" fmla="*/ 133 h 503"/>
                <a:gd name="T6" fmla="*/ 200 w 273"/>
                <a:gd name="T7" fmla="*/ 176 h 503"/>
                <a:gd name="T8" fmla="*/ 218 w 273"/>
                <a:gd name="T9" fmla="*/ 195 h 503"/>
                <a:gd name="T10" fmla="*/ 230 w 273"/>
                <a:gd name="T11" fmla="*/ 171 h 503"/>
                <a:gd name="T12" fmla="*/ 245 w 273"/>
                <a:gd name="T13" fmla="*/ 146 h 503"/>
                <a:gd name="T14" fmla="*/ 263 w 273"/>
                <a:gd name="T15" fmla="*/ 128 h 503"/>
                <a:gd name="T16" fmla="*/ 266 w 273"/>
                <a:gd name="T17" fmla="*/ 136 h 503"/>
                <a:gd name="T18" fmla="*/ 249 w 273"/>
                <a:gd name="T19" fmla="*/ 172 h 503"/>
                <a:gd name="T20" fmla="*/ 231 w 273"/>
                <a:gd name="T21" fmla="*/ 213 h 503"/>
                <a:gd name="T22" fmla="*/ 221 w 273"/>
                <a:gd name="T23" fmla="*/ 253 h 503"/>
                <a:gd name="T24" fmla="*/ 222 w 273"/>
                <a:gd name="T25" fmla="*/ 293 h 503"/>
                <a:gd name="T26" fmla="*/ 229 w 273"/>
                <a:gd name="T27" fmla="*/ 351 h 503"/>
                <a:gd name="T28" fmla="*/ 238 w 273"/>
                <a:gd name="T29" fmla="*/ 414 h 503"/>
                <a:gd name="T30" fmla="*/ 251 w 273"/>
                <a:gd name="T31" fmla="*/ 476 h 503"/>
                <a:gd name="T32" fmla="*/ 250 w 273"/>
                <a:gd name="T33" fmla="*/ 495 h 503"/>
                <a:gd name="T34" fmla="*/ 228 w 273"/>
                <a:gd name="T35" fmla="*/ 444 h 503"/>
                <a:gd name="T36" fmla="*/ 209 w 273"/>
                <a:gd name="T37" fmla="*/ 365 h 503"/>
                <a:gd name="T38" fmla="*/ 198 w 273"/>
                <a:gd name="T39" fmla="*/ 288 h 503"/>
                <a:gd name="T40" fmla="*/ 196 w 273"/>
                <a:gd name="T41" fmla="*/ 238 h 503"/>
                <a:gd name="T42" fmla="*/ 184 w 273"/>
                <a:gd name="T43" fmla="*/ 203 h 503"/>
                <a:gd name="T44" fmla="*/ 164 w 273"/>
                <a:gd name="T45" fmla="*/ 172 h 503"/>
                <a:gd name="T46" fmla="*/ 139 w 273"/>
                <a:gd name="T47" fmla="*/ 146 h 503"/>
                <a:gd name="T48" fmla="*/ 109 w 273"/>
                <a:gd name="T49" fmla="*/ 123 h 503"/>
                <a:gd name="T50" fmla="*/ 77 w 273"/>
                <a:gd name="T51" fmla="*/ 100 h 503"/>
                <a:gd name="T52" fmla="*/ 47 w 273"/>
                <a:gd name="T53" fmla="*/ 77 h 503"/>
                <a:gd name="T54" fmla="*/ 19 w 273"/>
                <a:gd name="T55" fmla="*/ 52 h 503"/>
                <a:gd name="T56" fmla="*/ 4 w 273"/>
                <a:gd name="T57" fmla="*/ 29 h 503"/>
                <a:gd name="T58" fmla="*/ 0 w 273"/>
                <a:gd name="T59" fmla="*/ 10 h 503"/>
                <a:gd name="T60" fmla="*/ 4 w 273"/>
                <a:gd name="T61" fmla="*/ 4 h 503"/>
                <a:gd name="T62" fmla="*/ 14 w 273"/>
                <a:gd name="T63" fmla="*/ 14 h 503"/>
                <a:gd name="T64" fmla="*/ 24 w 273"/>
                <a:gd name="T65" fmla="*/ 26 h 503"/>
                <a:gd name="T66" fmla="*/ 36 w 273"/>
                <a:gd name="T67" fmla="*/ 39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3" h="503">
                  <a:moveTo>
                    <a:pt x="43" y="45"/>
                  </a:moveTo>
                  <a:lnTo>
                    <a:pt x="66" y="66"/>
                  </a:lnTo>
                  <a:lnTo>
                    <a:pt x="91" y="83"/>
                  </a:lnTo>
                  <a:lnTo>
                    <a:pt x="117" y="99"/>
                  </a:lnTo>
                  <a:lnTo>
                    <a:pt x="141" y="116"/>
                  </a:lnTo>
                  <a:lnTo>
                    <a:pt x="163" y="133"/>
                  </a:lnTo>
                  <a:lnTo>
                    <a:pt x="184" y="152"/>
                  </a:lnTo>
                  <a:lnTo>
                    <a:pt x="200" y="176"/>
                  </a:lnTo>
                  <a:lnTo>
                    <a:pt x="213" y="205"/>
                  </a:lnTo>
                  <a:lnTo>
                    <a:pt x="218" y="195"/>
                  </a:lnTo>
                  <a:lnTo>
                    <a:pt x="223" y="183"/>
                  </a:lnTo>
                  <a:lnTo>
                    <a:pt x="230" y="171"/>
                  </a:lnTo>
                  <a:lnTo>
                    <a:pt x="237" y="158"/>
                  </a:lnTo>
                  <a:lnTo>
                    <a:pt x="245" y="146"/>
                  </a:lnTo>
                  <a:lnTo>
                    <a:pt x="254" y="136"/>
                  </a:lnTo>
                  <a:lnTo>
                    <a:pt x="263" y="128"/>
                  </a:lnTo>
                  <a:lnTo>
                    <a:pt x="273" y="125"/>
                  </a:lnTo>
                  <a:lnTo>
                    <a:pt x="266" y="136"/>
                  </a:lnTo>
                  <a:lnTo>
                    <a:pt x="257" y="152"/>
                  </a:lnTo>
                  <a:lnTo>
                    <a:pt x="249" y="172"/>
                  </a:lnTo>
                  <a:lnTo>
                    <a:pt x="240" y="192"/>
                  </a:lnTo>
                  <a:lnTo>
                    <a:pt x="231" y="213"/>
                  </a:lnTo>
                  <a:lnTo>
                    <a:pt x="224" y="234"/>
                  </a:lnTo>
                  <a:lnTo>
                    <a:pt x="221" y="253"/>
                  </a:lnTo>
                  <a:lnTo>
                    <a:pt x="220" y="268"/>
                  </a:lnTo>
                  <a:lnTo>
                    <a:pt x="222" y="293"/>
                  </a:lnTo>
                  <a:lnTo>
                    <a:pt x="226" y="321"/>
                  </a:lnTo>
                  <a:lnTo>
                    <a:pt x="229" y="351"/>
                  </a:lnTo>
                  <a:lnTo>
                    <a:pt x="233" y="382"/>
                  </a:lnTo>
                  <a:lnTo>
                    <a:pt x="238" y="414"/>
                  </a:lnTo>
                  <a:lnTo>
                    <a:pt x="244" y="445"/>
                  </a:lnTo>
                  <a:lnTo>
                    <a:pt x="251" y="476"/>
                  </a:lnTo>
                  <a:lnTo>
                    <a:pt x="259" y="503"/>
                  </a:lnTo>
                  <a:lnTo>
                    <a:pt x="250" y="495"/>
                  </a:lnTo>
                  <a:lnTo>
                    <a:pt x="239" y="475"/>
                  </a:lnTo>
                  <a:lnTo>
                    <a:pt x="228" y="444"/>
                  </a:lnTo>
                  <a:lnTo>
                    <a:pt x="218" y="406"/>
                  </a:lnTo>
                  <a:lnTo>
                    <a:pt x="209" y="365"/>
                  </a:lnTo>
                  <a:lnTo>
                    <a:pt x="202" y="325"/>
                  </a:lnTo>
                  <a:lnTo>
                    <a:pt x="198" y="288"/>
                  </a:lnTo>
                  <a:lnTo>
                    <a:pt x="198" y="259"/>
                  </a:lnTo>
                  <a:lnTo>
                    <a:pt x="196" y="238"/>
                  </a:lnTo>
                  <a:lnTo>
                    <a:pt x="191" y="220"/>
                  </a:lnTo>
                  <a:lnTo>
                    <a:pt x="184" y="203"/>
                  </a:lnTo>
                  <a:lnTo>
                    <a:pt x="175" y="187"/>
                  </a:lnTo>
                  <a:lnTo>
                    <a:pt x="164" y="172"/>
                  </a:lnTo>
                  <a:lnTo>
                    <a:pt x="152" y="158"/>
                  </a:lnTo>
                  <a:lnTo>
                    <a:pt x="139" y="146"/>
                  </a:lnTo>
                  <a:lnTo>
                    <a:pt x="124" y="134"/>
                  </a:lnTo>
                  <a:lnTo>
                    <a:pt x="109" y="123"/>
                  </a:lnTo>
                  <a:lnTo>
                    <a:pt x="94" y="111"/>
                  </a:lnTo>
                  <a:lnTo>
                    <a:pt x="77" y="100"/>
                  </a:lnTo>
                  <a:lnTo>
                    <a:pt x="62" y="88"/>
                  </a:lnTo>
                  <a:lnTo>
                    <a:pt x="47" y="77"/>
                  </a:lnTo>
                  <a:lnTo>
                    <a:pt x="32" y="64"/>
                  </a:lnTo>
                  <a:lnTo>
                    <a:pt x="19" y="52"/>
                  </a:lnTo>
                  <a:lnTo>
                    <a:pt x="7" y="38"/>
                  </a:lnTo>
                  <a:lnTo>
                    <a:pt x="4" y="2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0" y="8"/>
                  </a:lnTo>
                  <a:lnTo>
                    <a:pt x="14" y="14"/>
                  </a:lnTo>
                  <a:lnTo>
                    <a:pt x="19" y="20"/>
                  </a:lnTo>
                  <a:lnTo>
                    <a:pt x="24" y="26"/>
                  </a:lnTo>
                  <a:lnTo>
                    <a:pt x="30" y="32"/>
                  </a:lnTo>
                  <a:lnTo>
                    <a:pt x="36" y="39"/>
                  </a:lnTo>
                  <a:lnTo>
                    <a:pt x="43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4" name="Freeform 200"/>
            <p:cNvSpPr>
              <a:spLocks/>
            </p:cNvSpPr>
            <p:nvPr/>
          </p:nvSpPr>
          <p:spPr bwMode="auto">
            <a:xfrm>
              <a:off x="4037" y="1990"/>
              <a:ext cx="101" cy="20"/>
            </a:xfrm>
            <a:custGeom>
              <a:avLst/>
              <a:gdLst>
                <a:gd name="T0" fmla="*/ 101 w 101"/>
                <a:gd name="T1" fmla="*/ 6 h 20"/>
                <a:gd name="T2" fmla="*/ 97 w 101"/>
                <a:gd name="T3" fmla="*/ 14 h 20"/>
                <a:gd name="T4" fmla="*/ 91 w 101"/>
                <a:gd name="T5" fmla="*/ 17 h 20"/>
                <a:gd name="T6" fmla="*/ 82 w 101"/>
                <a:gd name="T7" fmla="*/ 17 h 20"/>
                <a:gd name="T8" fmla="*/ 73 w 101"/>
                <a:gd name="T9" fmla="*/ 16 h 20"/>
                <a:gd name="T10" fmla="*/ 64 w 101"/>
                <a:gd name="T11" fmla="*/ 15 h 20"/>
                <a:gd name="T12" fmla="*/ 55 w 101"/>
                <a:gd name="T13" fmla="*/ 15 h 20"/>
                <a:gd name="T14" fmla="*/ 47 w 101"/>
                <a:gd name="T15" fmla="*/ 16 h 20"/>
                <a:gd name="T16" fmla="*/ 37 w 101"/>
                <a:gd name="T17" fmla="*/ 17 h 20"/>
                <a:gd name="T18" fmla="*/ 27 w 101"/>
                <a:gd name="T19" fmla="*/ 19 h 20"/>
                <a:gd name="T20" fmla="*/ 18 w 101"/>
                <a:gd name="T21" fmla="*/ 20 h 20"/>
                <a:gd name="T22" fmla="*/ 9 w 101"/>
                <a:gd name="T23" fmla="*/ 19 h 20"/>
                <a:gd name="T24" fmla="*/ 0 w 101"/>
                <a:gd name="T25" fmla="*/ 17 h 20"/>
                <a:gd name="T26" fmla="*/ 4 w 101"/>
                <a:gd name="T27" fmla="*/ 12 h 20"/>
                <a:gd name="T28" fmla="*/ 10 w 101"/>
                <a:gd name="T29" fmla="*/ 7 h 20"/>
                <a:gd name="T30" fmla="*/ 18 w 101"/>
                <a:gd name="T31" fmla="*/ 4 h 20"/>
                <a:gd name="T32" fmla="*/ 29 w 101"/>
                <a:gd name="T33" fmla="*/ 0 h 20"/>
                <a:gd name="T34" fmla="*/ 32 w 101"/>
                <a:gd name="T35" fmla="*/ 0 h 20"/>
                <a:gd name="T36" fmla="*/ 40 w 101"/>
                <a:gd name="T37" fmla="*/ 0 h 20"/>
                <a:gd name="T38" fmla="*/ 51 w 101"/>
                <a:gd name="T39" fmla="*/ 0 h 20"/>
                <a:gd name="T40" fmla="*/ 64 w 101"/>
                <a:gd name="T41" fmla="*/ 0 h 20"/>
                <a:gd name="T42" fmla="*/ 77 w 101"/>
                <a:gd name="T43" fmla="*/ 1 h 20"/>
                <a:gd name="T44" fmla="*/ 88 w 101"/>
                <a:gd name="T45" fmla="*/ 3 h 20"/>
                <a:gd name="T46" fmla="*/ 97 w 101"/>
                <a:gd name="T47" fmla="*/ 4 h 20"/>
                <a:gd name="T48" fmla="*/ 101 w 101"/>
                <a:gd name="T4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" h="20">
                  <a:moveTo>
                    <a:pt x="101" y="6"/>
                  </a:moveTo>
                  <a:lnTo>
                    <a:pt x="97" y="14"/>
                  </a:lnTo>
                  <a:lnTo>
                    <a:pt x="91" y="17"/>
                  </a:lnTo>
                  <a:lnTo>
                    <a:pt x="82" y="17"/>
                  </a:lnTo>
                  <a:lnTo>
                    <a:pt x="73" y="16"/>
                  </a:lnTo>
                  <a:lnTo>
                    <a:pt x="64" y="15"/>
                  </a:lnTo>
                  <a:lnTo>
                    <a:pt x="55" y="15"/>
                  </a:lnTo>
                  <a:lnTo>
                    <a:pt x="47" y="16"/>
                  </a:lnTo>
                  <a:lnTo>
                    <a:pt x="37" y="17"/>
                  </a:lnTo>
                  <a:lnTo>
                    <a:pt x="27" y="19"/>
                  </a:lnTo>
                  <a:lnTo>
                    <a:pt x="18" y="20"/>
                  </a:lnTo>
                  <a:lnTo>
                    <a:pt x="9" y="19"/>
                  </a:lnTo>
                  <a:lnTo>
                    <a:pt x="0" y="17"/>
                  </a:lnTo>
                  <a:lnTo>
                    <a:pt x="4" y="12"/>
                  </a:lnTo>
                  <a:lnTo>
                    <a:pt x="10" y="7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7" y="1"/>
                  </a:lnTo>
                  <a:lnTo>
                    <a:pt x="88" y="3"/>
                  </a:lnTo>
                  <a:lnTo>
                    <a:pt x="97" y="4"/>
                  </a:lnTo>
                  <a:lnTo>
                    <a:pt x="10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5" name="Freeform 201"/>
            <p:cNvSpPr>
              <a:spLocks/>
            </p:cNvSpPr>
            <p:nvPr/>
          </p:nvSpPr>
          <p:spPr bwMode="auto">
            <a:xfrm>
              <a:off x="4002" y="2025"/>
              <a:ext cx="138" cy="29"/>
            </a:xfrm>
            <a:custGeom>
              <a:avLst/>
              <a:gdLst>
                <a:gd name="T0" fmla="*/ 136 w 138"/>
                <a:gd name="T1" fmla="*/ 5 h 29"/>
                <a:gd name="T2" fmla="*/ 137 w 138"/>
                <a:gd name="T3" fmla="*/ 5 h 29"/>
                <a:gd name="T4" fmla="*/ 138 w 138"/>
                <a:gd name="T5" fmla="*/ 8 h 29"/>
                <a:gd name="T6" fmla="*/ 138 w 138"/>
                <a:gd name="T7" fmla="*/ 9 h 29"/>
                <a:gd name="T8" fmla="*/ 138 w 138"/>
                <a:gd name="T9" fmla="*/ 11 h 29"/>
                <a:gd name="T10" fmla="*/ 132 w 138"/>
                <a:gd name="T11" fmla="*/ 18 h 29"/>
                <a:gd name="T12" fmla="*/ 125 w 138"/>
                <a:gd name="T13" fmla="*/ 18 h 29"/>
                <a:gd name="T14" fmla="*/ 116 w 138"/>
                <a:gd name="T15" fmla="*/ 17 h 29"/>
                <a:gd name="T16" fmla="*/ 107 w 138"/>
                <a:gd name="T17" fmla="*/ 16 h 29"/>
                <a:gd name="T18" fmla="*/ 1 w 138"/>
                <a:gd name="T19" fmla="*/ 29 h 29"/>
                <a:gd name="T20" fmla="*/ 0 w 138"/>
                <a:gd name="T21" fmla="*/ 28 h 29"/>
                <a:gd name="T22" fmla="*/ 4 w 138"/>
                <a:gd name="T23" fmla="*/ 25 h 29"/>
                <a:gd name="T24" fmla="*/ 9 w 138"/>
                <a:gd name="T25" fmla="*/ 20 h 29"/>
                <a:gd name="T26" fmla="*/ 16 w 138"/>
                <a:gd name="T27" fmla="*/ 16 h 29"/>
                <a:gd name="T28" fmla="*/ 32 w 138"/>
                <a:gd name="T29" fmla="*/ 10 h 29"/>
                <a:gd name="T30" fmla="*/ 48 w 138"/>
                <a:gd name="T31" fmla="*/ 6 h 29"/>
                <a:gd name="T32" fmla="*/ 63 w 138"/>
                <a:gd name="T33" fmla="*/ 3 h 29"/>
                <a:gd name="T34" fmla="*/ 78 w 138"/>
                <a:gd name="T35" fmla="*/ 1 h 29"/>
                <a:gd name="T36" fmla="*/ 93 w 138"/>
                <a:gd name="T37" fmla="*/ 0 h 29"/>
                <a:gd name="T38" fmla="*/ 107 w 138"/>
                <a:gd name="T39" fmla="*/ 0 h 29"/>
                <a:gd name="T40" fmla="*/ 121 w 138"/>
                <a:gd name="T41" fmla="*/ 2 h 29"/>
                <a:gd name="T42" fmla="*/ 136 w 138"/>
                <a:gd name="T4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9">
                  <a:moveTo>
                    <a:pt x="136" y="5"/>
                  </a:moveTo>
                  <a:lnTo>
                    <a:pt x="137" y="5"/>
                  </a:lnTo>
                  <a:lnTo>
                    <a:pt x="138" y="8"/>
                  </a:lnTo>
                  <a:lnTo>
                    <a:pt x="138" y="9"/>
                  </a:lnTo>
                  <a:lnTo>
                    <a:pt x="138" y="11"/>
                  </a:lnTo>
                  <a:lnTo>
                    <a:pt x="132" y="18"/>
                  </a:lnTo>
                  <a:lnTo>
                    <a:pt x="125" y="18"/>
                  </a:lnTo>
                  <a:lnTo>
                    <a:pt x="116" y="17"/>
                  </a:lnTo>
                  <a:lnTo>
                    <a:pt x="107" y="16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4" y="25"/>
                  </a:lnTo>
                  <a:lnTo>
                    <a:pt x="9" y="20"/>
                  </a:lnTo>
                  <a:lnTo>
                    <a:pt x="16" y="16"/>
                  </a:lnTo>
                  <a:lnTo>
                    <a:pt x="32" y="10"/>
                  </a:lnTo>
                  <a:lnTo>
                    <a:pt x="48" y="6"/>
                  </a:lnTo>
                  <a:lnTo>
                    <a:pt x="63" y="3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07" y="0"/>
                  </a:lnTo>
                  <a:lnTo>
                    <a:pt x="121" y="2"/>
                  </a:lnTo>
                  <a:lnTo>
                    <a:pt x="13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6" name="Freeform 202"/>
            <p:cNvSpPr>
              <a:spLocks/>
            </p:cNvSpPr>
            <p:nvPr/>
          </p:nvSpPr>
          <p:spPr bwMode="auto">
            <a:xfrm>
              <a:off x="3987" y="2070"/>
              <a:ext cx="138" cy="22"/>
            </a:xfrm>
            <a:custGeom>
              <a:avLst/>
              <a:gdLst>
                <a:gd name="T0" fmla="*/ 133 w 138"/>
                <a:gd name="T1" fmla="*/ 1 h 22"/>
                <a:gd name="T2" fmla="*/ 135 w 138"/>
                <a:gd name="T3" fmla="*/ 4 h 22"/>
                <a:gd name="T4" fmla="*/ 137 w 138"/>
                <a:gd name="T5" fmla="*/ 6 h 22"/>
                <a:gd name="T6" fmla="*/ 138 w 138"/>
                <a:gd name="T7" fmla="*/ 8 h 22"/>
                <a:gd name="T8" fmla="*/ 138 w 138"/>
                <a:gd name="T9" fmla="*/ 12 h 22"/>
                <a:gd name="T10" fmla="*/ 126 w 138"/>
                <a:gd name="T11" fmla="*/ 13 h 22"/>
                <a:gd name="T12" fmla="*/ 114 w 138"/>
                <a:gd name="T13" fmla="*/ 15 h 22"/>
                <a:gd name="T14" fmla="*/ 99 w 138"/>
                <a:gd name="T15" fmla="*/ 17 h 22"/>
                <a:gd name="T16" fmla="*/ 83 w 138"/>
                <a:gd name="T17" fmla="*/ 20 h 22"/>
                <a:gd name="T18" fmla="*/ 66 w 138"/>
                <a:gd name="T19" fmla="*/ 21 h 22"/>
                <a:gd name="T20" fmla="*/ 46 w 138"/>
                <a:gd name="T21" fmla="*/ 22 h 22"/>
                <a:gd name="T22" fmla="*/ 24 w 138"/>
                <a:gd name="T23" fmla="*/ 22 h 22"/>
                <a:gd name="T24" fmla="*/ 0 w 138"/>
                <a:gd name="T25" fmla="*/ 20 h 22"/>
                <a:gd name="T26" fmla="*/ 0 w 138"/>
                <a:gd name="T27" fmla="*/ 13 h 22"/>
                <a:gd name="T28" fmla="*/ 16 w 138"/>
                <a:gd name="T29" fmla="*/ 11 h 22"/>
                <a:gd name="T30" fmla="*/ 33 w 138"/>
                <a:gd name="T31" fmla="*/ 7 h 22"/>
                <a:gd name="T32" fmla="*/ 49 w 138"/>
                <a:gd name="T33" fmla="*/ 5 h 22"/>
                <a:gd name="T34" fmla="*/ 66 w 138"/>
                <a:gd name="T35" fmla="*/ 3 h 22"/>
                <a:gd name="T36" fmla="*/ 82 w 138"/>
                <a:gd name="T37" fmla="*/ 0 h 22"/>
                <a:gd name="T38" fmla="*/ 99 w 138"/>
                <a:gd name="T39" fmla="*/ 0 h 22"/>
                <a:gd name="T40" fmla="*/ 115 w 138"/>
                <a:gd name="T41" fmla="*/ 0 h 22"/>
                <a:gd name="T42" fmla="*/ 133 w 138"/>
                <a:gd name="T4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2">
                  <a:moveTo>
                    <a:pt x="133" y="1"/>
                  </a:moveTo>
                  <a:lnTo>
                    <a:pt x="135" y="4"/>
                  </a:lnTo>
                  <a:lnTo>
                    <a:pt x="137" y="6"/>
                  </a:lnTo>
                  <a:lnTo>
                    <a:pt x="138" y="8"/>
                  </a:lnTo>
                  <a:lnTo>
                    <a:pt x="138" y="12"/>
                  </a:lnTo>
                  <a:lnTo>
                    <a:pt x="126" y="13"/>
                  </a:lnTo>
                  <a:lnTo>
                    <a:pt x="114" y="15"/>
                  </a:lnTo>
                  <a:lnTo>
                    <a:pt x="99" y="17"/>
                  </a:lnTo>
                  <a:lnTo>
                    <a:pt x="83" y="20"/>
                  </a:lnTo>
                  <a:lnTo>
                    <a:pt x="66" y="21"/>
                  </a:lnTo>
                  <a:lnTo>
                    <a:pt x="46" y="22"/>
                  </a:lnTo>
                  <a:lnTo>
                    <a:pt x="24" y="22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16" y="11"/>
                  </a:lnTo>
                  <a:lnTo>
                    <a:pt x="33" y="7"/>
                  </a:lnTo>
                  <a:lnTo>
                    <a:pt x="49" y="5"/>
                  </a:lnTo>
                  <a:lnTo>
                    <a:pt x="66" y="3"/>
                  </a:lnTo>
                  <a:lnTo>
                    <a:pt x="82" y="0"/>
                  </a:lnTo>
                  <a:lnTo>
                    <a:pt x="99" y="0"/>
                  </a:lnTo>
                  <a:lnTo>
                    <a:pt x="115" y="0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7" name="Freeform 203"/>
            <p:cNvSpPr>
              <a:spLocks/>
            </p:cNvSpPr>
            <p:nvPr/>
          </p:nvSpPr>
          <p:spPr bwMode="auto">
            <a:xfrm>
              <a:off x="3995" y="2122"/>
              <a:ext cx="485" cy="591"/>
            </a:xfrm>
            <a:custGeom>
              <a:avLst/>
              <a:gdLst>
                <a:gd name="T0" fmla="*/ 289 w 485"/>
                <a:gd name="T1" fmla="*/ 548 h 591"/>
                <a:gd name="T2" fmla="*/ 256 w 485"/>
                <a:gd name="T3" fmla="*/ 457 h 591"/>
                <a:gd name="T4" fmla="*/ 233 w 485"/>
                <a:gd name="T5" fmla="*/ 362 h 591"/>
                <a:gd name="T6" fmla="*/ 216 w 485"/>
                <a:gd name="T7" fmla="*/ 264 h 591"/>
                <a:gd name="T8" fmla="*/ 207 w 485"/>
                <a:gd name="T9" fmla="*/ 204 h 591"/>
                <a:gd name="T10" fmla="*/ 196 w 485"/>
                <a:gd name="T11" fmla="*/ 189 h 591"/>
                <a:gd name="T12" fmla="*/ 181 w 485"/>
                <a:gd name="T13" fmla="*/ 180 h 591"/>
                <a:gd name="T14" fmla="*/ 166 w 485"/>
                <a:gd name="T15" fmla="*/ 171 h 591"/>
                <a:gd name="T16" fmla="*/ 140 w 485"/>
                <a:gd name="T17" fmla="*/ 154 h 591"/>
                <a:gd name="T18" fmla="*/ 118 w 485"/>
                <a:gd name="T19" fmla="*/ 121 h 591"/>
                <a:gd name="T20" fmla="*/ 106 w 485"/>
                <a:gd name="T21" fmla="*/ 83 h 591"/>
                <a:gd name="T22" fmla="*/ 94 w 485"/>
                <a:gd name="T23" fmla="*/ 44 h 591"/>
                <a:gd name="T24" fmla="*/ 73 w 485"/>
                <a:gd name="T25" fmla="*/ 29 h 591"/>
                <a:gd name="T26" fmla="*/ 50 w 485"/>
                <a:gd name="T27" fmla="*/ 30 h 591"/>
                <a:gd name="T28" fmla="*/ 27 w 485"/>
                <a:gd name="T29" fmla="*/ 28 h 591"/>
                <a:gd name="T30" fmla="*/ 7 w 485"/>
                <a:gd name="T31" fmla="*/ 19 h 591"/>
                <a:gd name="T32" fmla="*/ 1 w 485"/>
                <a:gd name="T33" fmla="*/ 9 h 591"/>
                <a:gd name="T34" fmla="*/ 7 w 485"/>
                <a:gd name="T35" fmla="*/ 8 h 591"/>
                <a:gd name="T36" fmla="*/ 19 w 485"/>
                <a:gd name="T37" fmla="*/ 6 h 591"/>
                <a:gd name="T38" fmla="*/ 31 w 485"/>
                <a:gd name="T39" fmla="*/ 8 h 591"/>
                <a:gd name="T40" fmla="*/ 50 w 485"/>
                <a:gd name="T41" fmla="*/ 6 h 591"/>
                <a:gd name="T42" fmla="*/ 79 w 485"/>
                <a:gd name="T43" fmla="*/ 2 h 591"/>
                <a:gd name="T44" fmla="*/ 105 w 485"/>
                <a:gd name="T45" fmla="*/ 2 h 591"/>
                <a:gd name="T46" fmla="*/ 123 w 485"/>
                <a:gd name="T47" fmla="*/ 20 h 591"/>
                <a:gd name="T48" fmla="*/ 132 w 485"/>
                <a:gd name="T49" fmla="*/ 61 h 591"/>
                <a:gd name="T50" fmla="*/ 148 w 485"/>
                <a:gd name="T51" fmla="*/ 100 h 591"/>
                <a:gd name="T52" fmla="*/ 173 w 485"/>
                <a:gd name="T53" fmla="*/ 134 h 591"/>
                <a:gd name="T54" fmla="*/ 207 w 485"/>
                <a:gd name="T55" fmla="*/ 158 h 591"/>
                <a:gd name="T56" fmla="*/ 228 w 485"/>
                <a:gd name="T57" fmla="*/ 177 h 591"/>
                <a:gd name="T58" fmla="*/ 238 w 485"/>
                <a:gd name="T59" fmla="*/ 236 h 591"/>
                <a:gd name="T60" fmla="*/ 251 w 485"/>
                <a:gd name="T61" fmla="*/ 307 h 591"/>
                <a:gd name="T62" fmla="*/ 275 w 485"/>
                <a:gd name="T63" fmla="*/ 394 h 591"/>
                <a:gd name="T64" fmla="*/ 298 w 485"/>
                <a:gd name="T65" fmla="*/ 467 h 591"/>
                <a:gd name="T66" fmla="*/ 313 w 485"/>
                <a:gd name="T67" fmla="*/ 512 h 591"/>
                <a:gd name="T68" fmla="*/ 338 w 485"/>
                <a:gd name="T69" fmla="*/ 522 h 591"/>
                <a:gd name="T70" fmla="*/ 392 w 485"/>
                <a:gd name="T71" fmla="*/ 515 h 591"/>
                <a:gd name="T72" fmla="*/ 444 w 485"/>
                <a:gd name="T73" fmla="*/ 496 h 591"/>
                <a:gd name="T74" fmla="*/ 478 w 485"/>
                <a:gd name="T75" fmla="*/ 482 h 591"/>
                <a:gd name="T76" fmla="*/ 473 w 485"/>
                <a:gd name="T77" fmla="*/ 500 h 591"/>
                <a:gd name="T78" fmla="*/ 431 w 485"/>
                <a:gd name="T79" fmla="*/ 530 h 591"/>
                <a:gd name="T80" fmla="*/ 381 w 485"/>
                <a:gd name="T81" fmla="*/ 549 h 591"/>
                <a:gd name="T82" fmla="*/ 347 w 485"/>
                <a:gd name="T83" fmla="*/ 558 h 591"/>
                <a:gd name="T84" fmla="*/ 342 w 485"/>
                <a:gd name="T85" fmla="*/ 566 h 591"/>
                <a:gd name="T86" fmla="*/ 349 w 485"/>
                <a:gd name="T87" fmla="*/ 582 h 591"/>
                <a:gd name="T88" fmla="*/ 310 w 485"/>
                <a:gd name="T89" fmla="*/ 59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" h="591">
                  <a:moveTo>
                    <a:pt x="310" y="591"/>
                  </a:moveTo>
                  <a:lnTo>
                    <a:pt x="289" y="548"/>
                  </a:lnTo>
                  <a:lnTo>
                    <a:pt x="271" y="504"/>
                  </a:lnTo>
                  <a:lnTo>
                    <a:pt x="256" y="457"/>
                  </a:lnTo>
                  <a:lnTo>
                    <a:pt x="244" y="410"/>
                  </a:lnTo>
                  <a:lnTo>
                    <a:pt x="233" y="362"/>
                  </a:lnTo>
                  <a:lnTo>
                    <a:pt x="224" y="313"/>
                  </a:lnTo>
                  <a:lnTo>
                    <a:pt x="216" y="264"/>
                  </a:lnTo>
                  <a:lnTo>
                    <a:pt x="210" y="213"/>
                  </a:lnTo>
                  <a:lnTo>
                    <a:pt x="207" y="204"/>
                  </a:lnTo>
                  <a:lnTo>
                    <a:pt x="202" y="196"/>
                  </a:lnTo>
                  <a:lnTo>
                    <a:pt x="196" y="189"/>
                  </a:lnTo>
                  <a:lnTo>
                    <a:pt x="189" y="185"/>
                  </a:lnTo>
                  <a:lnTo>
                    <a:pt x="181" y="180"/>
                  </a:lnTo>
                  <a:lnTo>
                    <a:pt x="173" y="176"/>
                  </a:lnTo>
                  <a:lnTo>
                    <a:pt x="166" y="171"/>
                  </a:lnTo>
                  <a:lnTo>
                    <a:pt x="158" y="166"/>
                  </a:lnTo>
                  <a:lnTo>
                    <a:pt x="140" y="154"/>
                  </a:lnTo>
                  <a:lnTo>
                    <a:pt x="127" y="138"/>
                  </a:lnTo>
                  <a:lnTo>
                    <a:pt x="118" y="121"/>
                  </a:lnTo>
                  <a:lnTo>
                    <a:pt x="112" y="102"/>
                  </a:lnTo>
                  <a:lnTo>
                    <a:pt x="106" y="83"/>
                  </a:lnTo>
                  <a:lnTo>
                    <a:pt x="101" y="64"/>
                  </a:lnTo>
                  <a:lnTo>
                    <a:pt x="94" y="44"/>
                  </a:lnTo>
                  <a:lnTo>
                    <a:pt x="84" y="27"/>
                  </a:lnTo>
                  <a:lnTo>
                    <a:pt x="73" y="29"/>
                  </a:lnTo>
                  <a:lnTo>
                    <a:pt x="61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27" y="28"/>
                  </a:lnTo>
                  <a:lnTo>
                    <a:pt x="17" y="25"/>
                  </a:lnTo>
                  <a:lnTo>
                    <a:pt x="7" y="19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8"/>
                  </a:lnTo>
                  <a:lnTo>
                    <a:pt x="7" y="8"/>
                  </a:lnTo>
                  <a:lnTo>
                    <a:pt x="13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31" y="8"/>
                  </a:lnTo>
                  <a:lnTo>
                    <a:pt x="36" y="8"/>
                  </a:lnTo>
                  <a:lnTo>
                    <a:pt x="50" y="6"/>
                  </a:lnTo>
                  <a:lnTo>
                    <a:pt x="64" y="4"/>
                  </a:lnTo>
                  <a:lnTo>
                    <a:pt x="79" y="2"/>
                  </a:lnTo>
                  <a:lnTo>
                    <a:pt x="93" y="0"/>
                  </a:lnTo>
                  <a:lnTo>
                    <a:pt x="105" y="2"/>
                  </a:lnTo>
                  <a:lnTo>
                    <a:pt x="115" y="9"/>
                  </a:lnTo>
                  <a:lnTo>
                    <a:pt x="123" y="20"/>
                  </a:lnTo>
                  <a:lnTo>
                    <a:pt x="127" y="41"/>
                  </a:lnTo>
                  <a:lnTo>
                    <a:pt x="132" y="61"/>
                  </a:lnTo>
                  <a:lnTo>
                    <a:pt x="138" y="82"/>
                  </a:lnTo>
                  <a:lnTo>
                    <a:pt x="148" y="100"/>
                  </a:lnTo>
                  <a:lnTo>
                    <a:pt x="159" y="118"/>
                  </a:lnTo>
                  <a:lnTo>
                    <a:pt x="173" y="134"/>
                  </a:lnTo>
                  <a:lnTo>
                    <a:pt x="190" y="148"/>
                  </a:lnTo>
                  <a:lnTo>
                    <a:pt x="207" y="158"/>
                  </a:lnTo>
                  <a:lnTo>
                    <a:pt x="227" y="165"/>
                  </a:lnTo>
                  <a:lnTo>
                    <a:pt x="228" y="177"/>
                  </a:lnTo>
                  <a:lnTo>
                    <a:pt x="233" y="204"/>
                  </a:lnTo>
                  <a:lnTo>
                    <a:pt x="238" y="236"/>
                  </a:lnTo>
                  <a:lnTo>
                    <a:pt x="243" y="264"/>
                  </a:lnTo>
                  <a:lnTo>
                    <a:pt x="251" y="307"/>
                  </a:lnTo>
                  <a:lnTo>
                    <a:pt x="262" y="350"/>
                  </a:lnTo>
                  <a:lnTo>
                    <a:pt x="275" y="394"/>
                  </a:lnTo>
                  <a:lnTo>
                    <a:pt x="287" y="433"/>
                  </a:lnTo>
                  <a:lnTo>
                    <a:pt x="298" y="467"/>
                  </a:lnTo>
                  <a:lnTo>
                    <a:pt x="306" y="493"/>
                  </a:lnTo>
                  <a:lnTo>
                    <a:pt x="313" y="512"/>
                  </a:lnTo>
                  <a:lnTo>
                    <a:pt x="315" y="517"/>
                  </a:lnTo>
                  <a:lnTo>
                    <a:pt x="338" y="522"/>
                  </a:lnTo>
                  <a:lnTo>
                    <a:pt x="365" y="521"/>
                  </a:lnTo>
                  <a:lnTo>
                    <a:pt x="392" y="515"/>
                  </a:lnTo>
                  <a:lnTo>
                    <a:pt x="420" y="506"/>
                  </a:lnTo>
                  <a:lnTo>
                    <a:pt x="444" y="496"/>
                  </a:lnTo>
                  <a:lnTo>
                    <a:pt x="464" y="488"/>
                  </a:lnTo>
                  <a:lnTo>
                    <a:pt x="478" y="482"/>
                  </a:lnTo>
                  <a:lnTo>
                    <a:pt x="485" y="482"/>
                  </a:lnTo>
                  <a:lnTo>
                    <a:pt x="473" y="500"/>
                  </a:lnTo>
                  <a:lnTo>
                    <a:pt x="454" y="516"/>
                  </a:lnTo>
                  <a:lnTo>
                    <a:pt x="431" y="530"/>
                  </a:lnTo>
                  <a:lnTo>
                    <a:pt x="405" y="540"/>
                  </a:lnTo>
                  <a:lnTo>
                    <a:pt x="381" y="549"/>
                  </a:lnTo>
                  <a:lnTo>
                    <a:pt x="361" y="555"/>
                  </a:lnTo>
                  <a:lnTo>
                    <a:pt x="347" y="558"/>
                  </a:lnTo>
                  <a:lnTo>
                    <a:pt x="342" y="559"/>
                  </a:lnTo>
                  <a:lnTo>
                    <a:pt x="342" y="566"/>
                  </a:lnTo>
                  <a:lnTo>
                    <a:pt x="346" y="574"/>
                  </a:lnTo>
                  <a:lnTo>
                    <a:pt x="349" y="582"/>
                  </a:lnTo>
                  <a:lnTo>
                    <a:pt x="346" y="590"/>
                  </a:lnTo>
                  <a:lnTo>
                    <a:pt x="310" y="5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8" name="Freeform 204"/>
            <p:cNvSpPr>
              <a:spLocks/>
            </p:cNvSpPr>
            <p:nvPr/>
          </p:nvSpPr>
          <p:spPr bwMode="auto">
            <a:xfrm>
              <a:off x="3934" y="2178"/>
              <a:ext cx="339" cy="677"/>
            </a:xfrm>
            <a:custGeom>
              <a:avLst/>
              <a:gdLst>
                <a:gd name="T0" fmla="*/ 61 w 339"/>
                <a:gd name="T1" fmla="*/ 12 h 677"/>
                <a:gd name="T2" fmla="*/ 45 w 339"/>
                <a:gd name="T3" fmla="*/ 45 h 677"/>
                <a:gd name="T4" fmla="*/ 36 w 339"/>
                <a:gd name="T5" fmla="*/ 89 h 677"/>
                <a:gd name="T6" fmla="*/ 32 w 339"/>
                <a:gd name="T7" fmla="*/ 140 h 677"/>
                <a:gd name="T8" fmla="*/ 33 w 339"/>
                <a:gd name="T9" fmla="*/ 198 h 677"/>
                <a:gd name="T10" fmla="*/ 42 w 339"/>
                <a:gd name="T11" fmla="*/ 314 h 677"/>
                <a:gd name="T12" fmla="*/ 55 w 339"/>
                <a:gd name="T13" fmla="*/ 456 h 677"/>
                <a:gd name="T14" fmla="*/ 75 w 339"/>
                <a:gd name="T15" fmla="*/ 561 h 677"/>
                <a:gd name="T16" fmla="*/ 91 w 339"/>
                <a:gd name="T17" fmla="*/ 575 h 677"/>
                <a:gd name="T18" fmla="*/ 116 w 339"/>
                <a:gd name="T19" fmla="*/ 566 h 677"/>
                <a:gd name="T20" fmla="*/ 154 w 339"/>
                <a:gd name="T21" fmla="*/ 556 h 677"/>
                <a:gd name="T22" fmla="*/ 199 w 339"/>
                <a:gd name="T23" fmla="*/ 547 h 677"/>
                <a:gd name="T24" fmla="*/ 246 w 339"/>
                <a:gd name="T25" fmla="*/ 541 h 677"/>
                <a:gd name="T26" fmla="*/ 288 w 339"/>
                <a:gd name="T27" fmla="*/ 538 h 677"/>
                <a:gd name="T28" fmla="*/ 321 w 339"/>
                <a:gd name="T29" fmla="*/ 540 h 677"/>
                <a:gd name="T30" fmla="*/ 338 w 339"/>
                <a:gd name="T31" fmla="*/ 547 h 677"/>
                <a:gd name="T32" fmla="*/ 327 w 339"/>
                <a:gd name="T33" fmla="*/ 555 h 677"/>
                <a:gd name="T34" fmla="*/ 303 w 339"/>
                <a:gd name="T35" fmla="*/ 558 h 677"/>
                <a:gd name="T36" fmla="*/ 277 w 339"/>
                <a:gd name="T37" fmla="*/ 561 h 677"/>
                <a:gd name="T38" fmla="*/ 252 w 339"/>
                <a:gd name="T39" fmla="*/ 565 h 677"/>
                <a:gd name="T40" fmla="*/ 227 w 339"/>
                <a:gd name="T41" fmla="*/ 570 h 677"/>
                <a:gd name="T42" fmla="*/ 201 w 339"/>
                <a:gd name="T43" fmla="*/ 575 h 677"/>
                <a:gd name="T44" fmla="*/ 177 w 339"/>
                <a:gd name="T45" fmla="*/ 583 h 677"/>
                <a:gd name="T46" fmla="*/ 154 w 339"/>
                <a:gd name="T47" fmla="*/ 593 h 677"/>
                <a:gd name="T48" fmla="*/ 132 w 339"/>
                <a:gd name="T49" fmla="*/ 605 h 677"/>
                <a:gd name="T50" fmla="*/ 112 w 339"/>
                <a:gd name="T51" fmla="*/ 622 h 677"/>
                <a:gd name="T52" fmla="*/ 95 w 339"/>
                <a:gd name="T53" fmla="*/ 643 h 677"/>
                <a:gd name="T54" fmla="*/ 80 w 339"/>
                <a:gd name="T55" fmla="*/ 666 h 677"/>
                <a:gd name="T56" fmla="*/ 62 w 339"/>
                <a:gd name="T57" fmla="*/ 665 h 677"/>
                <a:gd name="T58" fmla="*/ 37 w 339"/>
                <a:gd name="T59" fmla="*/ 581 h 677"/>
                <a:gd name="T60" fmla="*/ 17 w 339"/>
                <a:gd name="T61" fmla="*/ 469 h 677"/>
                <a:gd name="T62" fmla="*/ 6 w 339"/>
                <a:gd name="T63" fmla="*/ 386 h 677"/>
                <a:gd name="T64" fmla="*/ 1 w 339"/>
                <a:gd name="T65" fmla="*/ 325 h 677"/>
                <a:gd name="T66" fmla="*/ 0 w 339"/>
                <a:gd name="T67" fmla="*/ 230 h 677"/>
                <a:gd name="T68" fmla="*/ 6 w 339"/>
                <a:gd name="T69" fmla="*/ 139 h 677"/>
                <a:gd name="T70" fmla="*/ 21 w 339"/>
                <a:gd name="T71" fmla="*/ 56 h 677"/>
                <a:gd name="T72" fmla="*/ 37 w 339"/>
                <a:gd name="T73" fmla="*/ 13 h 677"/>
                <a:gd name="T74" fmla="*/ 45 w 339"/>
                <a:gd name="T75" fmla="*/ 5 h 677"/>
                <a:gd name="T76" fmla="*/ 54 w 339"/>
                <a:gd name="T77" fmla="*/ 1 h 677"/>
                <a:gd name="T78" fmla="*/ 64 w 339"/>
                <a:gd name="T79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9" h="677">
                  <a:moveTo>
                    <a:pt x="69" y="1"/>
                  </a:moveTo>
                  <a:lnTo>
                    <a:pt x="61" y="12"/>
                  </a:lnTo>
                  <a:lnTo>
                    <a:pt x="52" y="28"/>
                  </a:lnTo>
                  <a:lnTo>
                    <a:pt x="45" y="45"/>
                  </a:lnTo>
                  <a:lnTo>
                    <a:pt x="41" y="66"/>
                  </a:lnTo>
                  <a:lnTo>
                    <a:pt x="36" y="89"/>
                  </a:lnTo>
                  <a:lnTo>
                    <a:pt x="34" y="114"/>
                  </a:lnTo>
                  <a:lnTo>
                    <a:pt x="32" y="140"/>
                  </a:lnTo>
                  <a:lnTo>
                    <a:pt x="32" y="169"/>
                  </a:lnTo>
                  <a:lnTo>
                    <a:pt x="33" y="198"/>
                  </a:lnTo>
                  <a:lnTo>
                    <a:pt x="36" y="250"/>
                  </a:lnTo>
                  <a:lnTo>
                    <a:pt x="42" y="314"/>
                  </a:lnTo>
                  <a:lnTo>
                    <a:pt x="47" y="386"/>
                  </a:lnTo>
                  <a:lnTo>
                    <a:pt x="55" y="456"/>
                  </a:lnTo>
                  <a:lnTo>
                    <a:pt x="65" y="516"/>
                  </a:lnTo>
                  <a:lnTo>
                    <a:pt x="75" y="561"/>
                  </a:lnTo>
                  <a:lnTo>
                    <a:pt x="86" y="580"/>
                  </a:lnTo>
                  <a:lnTo>
                    <a:pt x="91" y="575"/>
                  </a:lnTo>
                  <a:lnTo>
                    <a:pt x="101" y="571"/>
                  </a:lnTo>
                  <a:lnTo>
                    <a:pt x="116" y="566"/>
                  </a:lnTo>
                  <a:lnTo>
                    <a:pt x="133" y="561"/>
                  </a:lnTo>
                  <a:lnTo>
                    <a:pt x="154" y="556"/>
                  </a:lnTo>
                  <a:lnTo>
                    <a:pt x="176" y="551"/>
                  </a:lnTo>
                  <a:lnTo>
                    <a:pt x="199" y="547"/>
                  </a:lnTo>
                  <a:lnTo>
                    <a:pt x="222" y="543"/>
                  </a:lnTo>
                  <a:lnTo>
                    <a:pt x="246" y="541"/>
                  </a:lnTo>
                  <a:lnTo>
                    <a:pt x="268" y="539"/>
                  </a:lnTo>
                  <a:lnTo>
                    <a:pt x="288" y="538"/>
                  </a:lnTo>
                  <a:lnTo>
                    <a:pt x="307" y="538"/>
                  </a:lnTo>
                  <a:lnTo>
                    <a:pt x="321" y="540"/>
                  </a:lnTo>
                  <a:lnTo>
                    <a:pt x="332" y="542"/>
                  </a:lnTo>
                  <a:lnTo>
                    <a:pt x="338" y="547"/>
                  </a:lnTo>
                  <a:lnTo>
                    <a:pt x="339" y="554"/>
                  </a:lnTo>
                  <a:lnTo>
                    <a:pt x="327" y="555"/>
                  </a:lnTo>
                  <a:lnTo>
                    <a:pt x="315" y="556"/>
                  </a:lnTo>
                  <a:lnTo>
                    <a:pt x="303" y="558"/>
                  </a:lnTo>
                  <a:lnTo>
                    <a:pt x="289" y="559"/>
                  </a:lnTo>
                  <a:lnTo>
                    <a:pt x="277" y="561"/>
                  </a:lnTo>
                  <a:lnTo>
                    <a:pt x="264" y="563"/>
                  </a:lnTo>
                  <a:lnTo>
                    <a:pt x="252" y="565"/>
                  </a:lnTo>
                  <a:lnTo>
                    <a:pt x="239" y="567"/>
                  </a:lnTo>
                  <a:lnTo>
                    <a:pt x="227" y="570"/>
                  </a:lnTo>
                  <a:lnTo>
                    <a:pt x="213" y="572"/>
                  </a:lnTo>
                  <a:lnTo>
                    <a:pt x="201" y="575"/>
                  </a:lnTo>
                  <a:lnTo>
                    <a:pt x="189" y="579"/>
                  </a:lnTo>
                  <a:lnTo>
                    <a:pt x="177" y="583"/>
                  </a:lnTo>
                  <a:lnTo>
                    <a:pt x="165" y="588"/>
                  </a:lnTo>
                  <a:lnTo>
                    <a:pt x="154" y="593"/>
                  </a:lnTo>
                  <a:lnTo>
                    <a:pt x="143" y="598"/>
                  </a:lnTo>
                  <a:lnTo>
                    <a:pt x="132" y="605"/>
                  </a:lnTo>
                  <a:lnTo>
                    <a:pt x="122" y="613"/>
                  </a:lnTo>
                  <a:lnTo>
                    <a:pt x="112" y="622"/>
                  </a:lnTo>
                  <a:lnTo>
                    <a:pt x="103" y="633"/>
                  </a:lnTo>
                  <a:lnTo>
                    <a:pt x="95" y="643"/>
                  </a:lnTo>
                  <a:lnTo>
                    <a:pt x="88" y="654"/>
                  </a:lnTo>
                  <a:lnTo>
                    <a:pt x="80" y="666"/>
                  </a:lnTo>
                  <a:lnTo>
                    <a:pt x="75" y="677"/>
                  </a:lnTo>
                  <a:lnTo>
                    <a:pt x="62" y="665"/>
                  </a:lnTo>
                  <a:lnTo>
                    <a:pt x="50" y="630"/>
                  </a:lnTo>
                  <a:lnTo>
                    <a:pt x="37" y="581"/>
                  </a:lnTo>
                  <a:lnTo>
                    <a:pt x="26" y="525"/>
                  </a:lnTo>
                  <a:lnTo>
                    <a:pt x="17" y="469"/>
                  </a:lnTo>
                  <a:lnTo>
                    <a:pt x="10" y="420"/>
                  </a:lnTo>
                  <a:lnTo>
                    <a:pt x="6" y="386"/>
                  </a:lnTo>
                  <a:lnTo>
                    <a:pt x="3" y="372"/>
                  </a:lnTo>
                  <a:lnTo>
                    <a:pt x="1" y="325"/>
                  </a:lnTo>
                  <a:lnTo>
                    <a:pt x="0" y="277"/>
                  </a:lnTo>
                  <a:lnTo>
                    <a:pt x="0" y="230"/>
                  </a:lnTo>
                  <a:lnTo>
                    <a:pt x="1" y="184"/>
                  </a:lnTo>
                  <a:lnTo>
                    <a:pt x="6" y="139"/>
                  </a:lnTo>
                  <a:lnTo>
                    <a:pt x="12" y="96"/>
                  </a:lnTo>
                  <a:lnTo>
                    <a:pt x="21" y="56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2" y="9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4" y="1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9" name="Freeform 205"/>
            <p:cNvSpPr>
              <a:spLocks/>
            </p:cNvSpPr>
            <p:nvPr/>
          </p:nvSpPr>
          <p:spPr bwMode="auto">
            <a:xfrm>
              <a:off x="4625" y="2308"/>
              <a:ext cx="140" cy="111"/>
            </a:xfrm>
            <a:custGeom>
              <a:avLst/>
              <a:gdLst>
                <a:gd name="T0" fmla="*/ 140 w 140"/>
                <a:gd name="T1" fmla="*/ 7 h 111"/>
                <a:gd name="T2" fmla="*/ 135 w 140"/>
                <a:gd name="T3" fmla="*/ 18 h 111"/>
                <a:gd name="T4" fmla="*/ 123 w 140"/>
                <a:gd name="T5" fmla="*/ 34 h 111"/>
                <a:gd name="T6" fmla="*/ 108 w 140"/>
                <a:gd name="T7" fmla="*/ 50 h 111"/>
                <a:gd name="T8" fmla="*/ 89 w 140"/>
                <a:gd name="T9" fmla="*/ 67 h 111"/>
                <a:gd name="T10" fmla="*/ 69 w 140"/>
                <a:gd name="T11" fmla="*/ 83 h 111"/>
                <a:gd name="T12" fmla="*/ 49 w 140"/>
                <a:gd name="T13" fmla="*/ 97 h 111"/>
                <a:gd name="T14" fmla="*/ 31 w 140"/>
                <a:gd name="T15" fmla="*/ 106 h 111"/>
                <a:gd name="T16" fmla="*/ 16 w 140"/>
                <a:gd name="T17" fmla="*/ 111 h 111"/>
                <a:gd name="T18" fmla="*/ 12 w 140"/>
                <a:gd name="T19" fmla="*/ 108 h 111"/>
                <a:gd name="T20" fmla="*/ 9 w 140"/>
                <a:gd name="T21" fmla="*/ 107 h 111"/>
                <a:gd name="T22" fmla="*/ 4 w 140"/>
                <a:gd name="T23" fmla="*/ 105 h 111"/>
                <a:gd name="T24" fmla="*/ 0 w 140"/>
                <a:gd name="T25" fmla="*/ 102 h 111"/>
                <a:gd name="T26" fmla="*/ 14 w 140"/>
                <a:gd name="T27" fmla="*/ 96 h 111"/>
                <a:gd name="T28" fmla="*/ 33 w 140"/>
                <a:gd name="T29" fmla="*/ 84 h 111"/>
                <a:gd name="T30" fmla="*/ 53 w 140"/>
                <a:gd name="T31" fmla="*/ 67 h 111"/>
                <a:gd name="T32" fmla="*/ 74 w 140"/>
                <a:gd name="T33" fmla="*/ 49 h 111"/>
                <a:gd name="T34" fmla="*/ 92 w 140"/>
                <a:gd name="T35" fmla="*/ 32 h 111"/>
                <a:gd name="T36" fmla="*/ 109 w 140"/>
                <a:gd name="T37" fmla="*/ 16 h 111"/>
                <a:gd name="T38" fmla="*/ 119 w 140"/>
                <a:gd name="T39" fmla="*/ 6 h 111"/>
                <a:gd name="T40" fmla="*/ 123 w 140"/>
                <a:gd name="T41" fmla="*/ 1 h 111"/>
                <a:gd name="T42" fmla="*/ 129 w 140"/>
                <a:gd name="T43" fmla="*/ 1 h 111"/>
                <a:gd name="T44" fmla="*/ 133 w 140"/>
                <a:gd name="T45" fmla="*/ 0 h 111"/>
                <a:gd name="T46" fmla="*/ 137 w 140"/>
                <a:gd name="T47" fmla="*/ 2 h 111"/>
                <a:gd name="T48" fmla="*/ 140 w 140"/>
                <a:gd name="T49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11">
                  <a:moveTo>
                    <a:pt x="140" y="7"/>
                  </a:moveTo>
                  <a:lnTo>
                    <a:pt x="135" y="18"/>
                  </a:lnTo>
                  <a:lnTo>
                    <a:pt x="123" y="34"/>
                  </a:lnTo>
                  <a:lnTo>
                    <a:pt x="108" y="50"/>
                  </a:lnTo>
                  <a:lnTo>
                    <a:pt x="89" y="67"/>
                  </a:lnTo>
                  <a:lnTo>
                    <a:pt x="69" y="83"/>
                  </a:lnTo>
                  <a:lnTo>
                    <a:pt x="49" y="97"/>
                  </a:lnTo>
                  <a:lnTo>
                    <a:pt x="31" y="106"/>
                  </a:lnTo>
                  <a:lnTo>
                    <a:pt x="16" y="111"/>
                  </a:lnTo>
                  <a:lnTo>
                    <a:pt x="12" y="108"/>
                  </a:lnTo>
                  <a:lnTo>
                    <a:pt x="9" y="107"/>
                  </a:lnTo>
                  <a:lnTo>
                    <a:pt x="4" y="105"/>
                  </a:lnTo>
                  <a:lnTo>
                    <a:pt x="0" y="102"/>
                  </a:lnTo>
                  <a:lnTo>
                    <a:pt x="14" y="96"/>
                  </a:lnTo>
                  <a:lnTo>
                    <a:pt x="33" y="84"/>
                  </a:lnTo>
                  <a:lnTo>
                    <a:pt x="53" y="67"/>
                  </a:lnTo>
                  <a:lnTo>
                    <a:pt x="74" y="49"/>
                  </a:lnTo>
                  <a:lnTo>
                    <a:pt x="92" y="32"/>
                  </a:lnTo>
                  <a:lnTo>
                    <a:pt x="109" y="16"/>
                  </a:lnTo>
                  <a:lnTo>
                    <a:pt x="119" y="6"/>
                  </a:lnTo>
                  <a:lnTo>
                    <a:pt x="123" y="1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7" y="2"/>
                  </a:lnTo>
                  <a:lnTo>
                    <a:pt x="14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0" name="Freeform 206"/>
            <p:cNvSpPr>
              <a:spLocks/>
            </p:cNvSpPr>
            <p:nvPr/>
          </p:nvSpPr>
          <p:spPr bwMode="auto">
            <a:xfrm>
              <a:off x="4679" y="2314"/>
              <a:ext cx="138" cy="126"/>
            </a:xfrm>
            <a:custGeom>
              <a:avLst/>
              <a:gdLst>
                <a:gd name="T0" fmla="*/ 138 w 138"/>
                <a:gd name="T1" fmla="*/ 9 h 126"/>
                <a:gd name="T2" fmla="*/ 126 w 138"/>
                <a:gd name="T3" fmla="*/ 30 h 126"/>
                <a:gd name="T4" fmla="*/ 112 w 138"/>
                <a:gd name="T5" fmla="*/ 50 h 126"/>
                <a:gd name="T6" fmla="*/ 97 w 138"/>
                <a:gd name="T7" fmla="*/ 67 h 126"/>
                <a:gd name="T8" fmla="*/ 78 w 138"/>
                <a:gd name="T9" fmla="*/ 83 h 126"/>
                <a:gd name="T10" fmla="*/ 59 w 138"/>
                <a:gd name="T11" fmla="*/ 96 h 126"/>
                <a:gd name="T12" fmla="*/ 39 w 138"/>
                <a:gd name="T13" fmla="*/ 107 h 126"/>
                <a:gd name="T14" fmla="*/ 20 w 138"/>
                <a:gd name="T15" fmla="*/ 117 h 126"/>
                <a:gd name="T16" fmla="*/ 0 w 138"/>
                <a:gd name="T17" fmla="*/ 126 h 126"/>
                <a:gd name="T18" fmla="*/ 0 w 138"/>
                <a:gd name="T19" fmla="*/ 122 h 126"/>
                <a:gd name="T20" fmla="*/ 3 w 138"/>
                <a:gd name="T21" fmla="*/ 114 h 126"/>
                <a:gd name="T22" fmla="*/ 9 w 138"/>
                <a:gd name="T23" fmla="*/ 106 h 126"/>
                <a:gd name="T24" fmla="*/ 15 w 138"/>
                <a:gd name="T25" fmla="*/ 99 h 126"/>
                <a:gd name="T26" fmla="*/ 31 w 138"/>
                <a:gd name="T27" fmla="*/ 89 h 126"/>
                <a:gd name="T28" fmla="*/ 45 w 138"/>
                <a:gd name="T29" fmla="*/ 78 h 126"/>
                <a:gd name="T30" fmla="*/ 60 w 138"/>
                <a:gd name="T31" fmla="*/ 68 h 126"/>
                <a:gd name="T32" fmla="*/ 75 w 138"/>
                <a:gd name="T33" fmla="*/ 57 h 126"/>
                <a:gd name="T34" fmla="*/ 88 w 138"/>
                <a:gd name="T35" fmla="*/ 45 h 126"/>
                <a:gd name="T36" fmla="*/ 100 w 138"/>
                <a:gd name="T37" fmla="*/ 32 h 126"/>
                <a:gd name="T38" fmla="*/ 112 w 138"/>
                <a:gd name="T39" fmla="*/ 17 h 126"/>
                <a:gd name="T40" fmla="*/ 123 w 138"/>
                <a:gd name="T41" fmla="*/ 1 h 126"/>
                <a:gd name="T42" fmla="*/ 127 w 138"/>
                <a:gd name="T43" fmla="*/ 0 h 126"/>
                <a:gd name="T44" fmla="*/ 133 w 138"/>
                <a:gd name="T45" fmla="*/ 1 h 126"/>
                <a:gd name="T46" fmla="*/ 136 w 138"/>
                <a:gd name="T47" fmla="*/ 4 h 126"/>
                <a:gd name="T48" fmla="*/ 138 w 138"/>
                <a:gd name="T49" fmla="*/ 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126">
                  <a:moveTo>
                    <a:pt x="138" y="9"/>
                  </a:moveTo>
                  <a:lnTo>
                    <a:pt x="126" y="30"/>
                  </a:lnTo>
                  <a:lnTo>
                    <a:pt x="112" y="50"/>
                  </a:lnTo>
                  <a:lnTo>
                    <a:pt x="97" y="67"/>
                  </a:lnTo>
                  <a:lnTo>
                    <a:pt x="78" y="83"/>
                  </a:lnTo>
                  <a:lnTo>
                    <a:pt x="59" y="96"/>
                  </a:lnTo>
                  <a:lnTo>
                    <a:pt x="39" y="107"/>
                  </a:lnTo>
                  <a:lnTo>
                    <a:pt x="20" y="117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3" y="114"/>
                  </a:lnTo>
                  <a:lnTo>
                    <a:pt x="9" y="106"/>
                  </a:lnTo>
                  <a:lnTo>
                    <a:pt x="15" y="99"/>
                  </a:lnTo>
                  <a:lnTo>
                    <a:pt x="31" y="89"/>
                  </a:lnTo>
                  <a:lnTo>
                    <a:pt x="45" y="78"/>
                  </a:lnTo>
                  <a:lnTo>
                    <a:pt x="60" y="68"/>
                  </a:lnTo>
                  <a:lnTo>
                    <a:pt x="75" y="57"/>
                  </a:lnTo>
                  <a:lnTo>
                    <a:pt x="88" y="45"/>
                  </a:lnTo>
                  <a:lnTo>
                    <a:pt x="100" y="32"/>
                  </a:lnTo>
                  <a:lnTo>
                    <a:pt x="112" y="17"/>
                  </a:lnTo>
                  <a:lnTo>
                    <a:pt x="123" y="1"/>
                  </a:lnTo>
                  <a:lnTo>
                    <a:pt x="127" y="0"/>
                  </a:lnTo>
                  <a:lnTo>
                    <a:pt x="133" y="1"/>
                  </a:lnTo>
                  <a:lnTo>
                    <a:pt x="136" y="4"/>
                  </a:lnTo>
                  <a:lnTo>
                    <a:pt x="13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1" name="Freeform 207"/>
            <p:cNvSpPr>
              <a:spLocks/>
            </p:cNvSpPr>
            <p:nvPr/>
          </p:nvSpPr>
          <p:spPr bwMode="auto">
            <a:xfrm>
              <a:off x="4736" y="2349"/>
              <a:ext cx="133" cy="104"/>
            </a:xfrm>
            <a:custGeom>
              <a:avLst/>
              <a:gdLst>
                <a:gd name="T0" fmla="*/ 133 w 133"/>
                <a:gd name="T1" fmla="*/ 3 h 104"/>
                <a:gd name="T2" fmla="*/ 130 w 133"/>
                <a:gd name="T3" fmla="*/ 8 h 104"/>
                <a:gd name="T4" fmla="*/ 121 w 133"/>
                <a:gd name="T5" fmla="*/ 18 h 104"/>
                <a:gd name="T6" fmla="*/ 108 w 133"/>
                <a:gd name="T7" fmla="*/ 31 h 104"/>
                <a:gd name="T8" fmla="*/ 90 w 133"/>
                <a:gd name="T9" fmla="*/ 47 h 104"/>
                <a:gd name="T10" fmla="*/ 71 w 133"/>
                <a:gd name="T11" fmla="*/ 63 h 104"/>
                <a:gd name="T12" fmla="*/ 52 w 133"/>
                <a:gd name="T13" fmla="*/ 79 h 104"/>
                <a:gd name="T14" fmla="*/ 33 w 133"/>
                <a:gd name="T15" fmla="*/ 93 h 104"/>
                <a:gd name="T16" fmla="*/ 15 w 133"/>
                <a:gd name="T17" fmla="*/ 103 h 104"/>
                <a:gd name="T18" fmla="*/ 10 w 133"/>
                <a:gd name="T19" fmla="*/ 104 h 104"/>
                <a:gd name="T20" fmla="*/ 4 w 133"/>
                <a:gd name="T21" fmla="*/ 102 h 104"/>
                <a:gd name="T22" fmla="*/ 1 w 133"/>
                <a:gd name="T23" fmla="*/ 98 h 104"/>
                <a:gd name="T24" fmla="*/ 0 w 133"/>
                <a:gd name="T25" fmla="*/ 91 h 104"/>
                <a:gd name="T26" fmla="*/ 13 w 133"/>
                <a:gd name="T27" fmla="*/ 82 h 104"/>
                <a:gd name="T28" fmla="*/ 30 w 133"/>
                <a:gd name="T29" fmla="*/ 70 h 104"/>
                <a:gd name="T30" fmla="*/ 49 w 133"/>
                <a:gd name="T31" fmla="*/ 55 h 104"/>
                <a:gd name="T32" fmla="*/ 69 w 133"/>
                <a:gd name="T33" fmla="*/ 39 h 104"/>
                <a:gd name="T34" fmla="*/ 88 w 133"/>
                <a:gd name="T35" fmla="*/ 24 h 104"/>
                <a:gd name="T36" fmla="*/ 104 w 133"/>
                <a:gd name="T37" fmla="*/ 11 h 104"/>
                <a:gd name="T38" fmla="*/ 114 w 133"/>
                <a:gd name="T39" fmla="*/ 3 h 104"/>
                <a:gd name="T40" fmla="*/ 119 w 133"/>
                <a:gd name="T41" fmla="*/ 0 h 104"/>
                <a:gd name="T42" fmla="*/ 133 w 133"/>
                <a:gd name="T43" fmla="*/ 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04">
                  <a:moveTo>
                    <a:pt x="133" y="3"/>
                  </a:moveTo>
                  <a:lnTo>
                    <a:pt x="130" y="8"/>
                  </a:lnTo>
                  <a:lnTo>
                    <a:pt x="121" y="18"/>
                  </a:lnTo>
                  <a:lnTo>
                    <a:pt x="108" y="31"/>
                  </a:lnTo>
                  <a:lnTo>
                    <a:pt x="90" y="47"/>
                  </a:lnTo>
                  <a:lnTo>
                    <a:pt x="71" y="63"/>
                  </a:lnTo>
                  <a:lnTo>
                    <a:pt x="52" y="79"/>
                  </a:lnTo>
                  <a:lnTo>
                    <a:pt x="33" y="93"/>
                  </a:lnTo>
                  <a:lnTo>
                    <a:pt x="15" y="103"/>
                  </a:lnTo>
                  <a:lnTo>
                    <a:pt x="10" y="104"/>
                  </a:lnTo>
                  <a:lnTo>
                    <a:pt x="4" y="102"/>
                  </a:lnTo>
                  <a:lnTo>
                    <a:pt x="1" y="98"/>
                  </a:lnTo>
                  <a:lnTo>
                    <a:pt x="0" y="91"/>
                  </a:lnTo>
                  <a:lnTo>
                    <a:pt x="13" y="82"/>
                  </a:lnTo>
                  <a:lnTo>
                    <a:pt x="30" y="70"/>
                  </a:lnTo>
                  <a:lnTo>
                    <a:pt x="49" y="55"/>
                  </a:lnTo>
                  <a:lnTo>
                    <a:pt x="69" y="39"/>
                  </a:lnTo>
                  <a:lnTo>
                    <a:pt x="88" y="24"/>
                  </a:lnTo>
                  <a:lnTo>
                    <a:pt x="104" y="11"/>
                  </a:lnTo>
                  <a:lnTo>
                    <a:pt x="114" y="3"/>
                  </a:lnTo>
                  <a:lnTo>
                    <a:pt x="119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2" name="Freeform 208"/>
            <p:cNvSpPr>
              <a:spLocks/>
            </p:cNvSpPr>
            <p:nvPr/>
          </p:nvSpPr>
          <p:spPr bwMode="auto">
            <a:xfrm>
              <a:off x="4801" y="2358"/>
              <a:ext cx="324" cy="384"/>
            </a:xfrm>
            <a:custGeom>
              <a:avLst/>
              <a:gdLst>
                <a:gd name="T0" fmla="*/ 109 w 324"/>
                <a:gd name="T1" fmla="*/ 0 h 384"/>
                <a:gd name="T2" fmla="*/ 109 w 324"/>
                <a:gd name="T3" fmla="*/ 7 h 384"/>
                <a:gd name="T4" fmla="*/ 104 w 324"/>
                <a:gd name="T5" fmla="*/ 14 h 384"/>
                <a:gd name="T6" fmla="*/ 99 w 324"/>
                <a:gd name="T7" fmla="*/ 20 h 384"/>
                <a:gd name="T8" fmla="*/ 97 w 324"/>
                <a:gd name="T9" fmla="*/ 25 h 384"/>
                <a:gd name="T10" fmla="*/ 108 w 324"/>
                <a:gd name="T11" fmla="*/ 33 h 384"/>
                <a:gd name="T12" fmla="*/ 118 w 324"/>
                <a:gd name="T13" fmla="*/ 38 h 384"/>
                <a:gd name="T14" fmla="*/ 127 w 324"/>
                <a:gd name="T15" fmla="*/ 41 h 384"/>
                <a:gd name="T16" fmla="*/ 137 w 324"/>
                <a:gd name="T17" fmla="*/ 42 h 384"/>
                <a:gd name="T18" fmla="*/ 146 w 324"/>
                <a:gd name="T19" fmla="*/ 42 h 384"/>
                <a:gd name="T20" fmla="*/ 156 w 324"/>
                <a:gd name="T21" fmla="*/ 41 h 384"/>
                <a:gd name="T22" fmla="*/ 166 w 324"/>
                <a:gd name="T23" fmla="*/ 40 h 384"/>
                <a:gd name="T24" fmla="*/ 177 w 324"/>
                <a:gd name="T25" fmla="*/ 38 h 384"/>
                <a:gd name="T26" fmla="*/ 181 w 324"/>
                <a:gd name="T27" fmla="*/ 34 h 384"/>
                <a:gd name="T28" fmla="*/ 187 w 324"/>
                <a:gd name="T29" fmla="*/ 31 h 384"/>
                <a:gd name="T30" fmla="*/ 192 w 324"/>
                <a:gd name="T31" fmla="*/ 30 h 384"/>
                <a:gd name="T32" fmla="*/ 199 w 324"/>
                <a:gd name="T33" fmla="*/ 30 h 384"/>
                <a:gd name="T34" fmla="*/ 201 w 324"/>
                <a:gd name="T35" fmla="*/ 34 h 384"/>
                <a:gd name="T36" fmla="*/ 201 w 324"/>
                <a:gd name="T37" fmla="*/ 41 h 384"/>
                <a:gd name="T38" fmla="*/ 198 w 324"/>
                <a:gd name="T39" fmla="*/ 48 h 384"/>
                <a:gd name="T40" fmla="*/ 196 w 324"/>
                <a:gd name="T41" fmla="*/ 53 h 384"/>
                <a:gd name="T42" fmla="*/ 228 w 324"/>
                <a:gd name="T43" fmla="*/ 85 h 384"/>
                <a:gd name="T44" fmla="*/ 256 w 324"/>
                <a:gd name="T45" fmla="*/ 120 h 384"/>
                <a:gd name="T46" fmla="*/ 279 w 324"/>
                <a:gd name="T47" fmla="*/ 158 h 384"/>
                <a:gd name="T48" fmla="*/ 298 w 324"/>
                <a:gd name="T49" fmla="*/ 198 h 384"/>
                <a:gd name="T50" fmla="*/ 311 w 324"/>
                <a:gd name="T51" fmla="*/ 240 h 384"/>
                <a:gd name="T52" fmla="*/ 320 w 324"/>
                <a:gd name="T53" fmla="*/ 286 h 384"/>
                <a:gd name="T54" fmla="*/ 324 w 324"/>
                <a:gd name="T55" fmla="*/ 334 h 384"/>
                <a:gd name="T56" fmla="*/ 324 w 324"/>
                <a:gd name="T57" fmla="*/ 384 h 384"/>
                <a:gd name="T58" fmla="*/ 317 w 324"/>
                <a:gd name="T59" fmla="*/ 357 h 384"/>
                <a:gd name="T60" fmla="*/ 306 w 324"/>
                <a:gd name="T61" fmla="*/ 318 h 384"/>
                <a:gd name="T62" fmla="*/ 292 w 324"/>
                <a:gd name="T63" fmla="*/ 271 h 384"/>
                <a:gd name="T64" fmla="*/ 276 w 324"/>
                <a:gd name="T65" fmla="*/ 220 h 384"/>
                <a:gd name="T66" fmla="*/ 255 w 324"/>
                <a:gd name="T67" fmla="*/ 169 h 384"/>
                <a:gd name="T68" fmla="*/ 229 w 324"/>
                <a:gd name="T69" fmla="*/ 125 h 384"/>
                <a:gd name="T70" fmla="*/ 197 w 324"/>
                <a:gd name="T71" fmla="*/ 88 h 384"/>
                <a:gd name="T72" fmla="*/ 157 w 324"/>
                <a:gd name="T73" fmla="*/ 64 h 384"/>
                <a:gd name="T74" fmla="*/ 146 w 324"/>
                <a:gd name="T75" fmla="*/ 64 h 384"/>
                <a:gd name="T76" fmla="*/ 136 w 324"/>
                <a:gd name="T77" fmla="*/ 64 h 384"/>
                <a:gd name="T78" fmla="*/ 126 w 324"/>
                <a:gd name="T79" fmla="*/ 63 h 384"/>
                <a:gd name="T80" fmla="*/ 116 w 324"/>
                <a:gd name="T81" fmla="*/ 62 h 384"/>
                <a:gd name="T82" fmla="*/ 107 w 324"/>
                <a:gd name="T83" fmla="*/ 60 h 384"/>
                <a:gd name="T84" fmla="*/ 97 w 324"/>
                <a:gd name="T85" fmla="*/ 57 h 384"/>
                <a:gd name="T86" fmla="*/ 88 w 324"/>
                <a:gd name="T87" fmla="*/ 54 h 384"/>
                <a:gd name="T88" fmla="*/ 79 w 324"/>
                <a:gd name="T89" fmla="*/ 49 h 384"/>
                <a:gd name="T90" fmla="*/ 70 w 324"/>
                <a:gd name="T91" fmla="*/ 60 h 384"/>
                <a:gd name="T92" fmla="*/ 61 w 324"/>
                <a:gd name="T93" fmla="*/ 69 h 384"/>
                <a:gd name="T94" fmla="*/ 53 w 324"/>
                <a:gd name="T95" fmla="*/ 77 h 384"/>
                <a:gd name="T96" fmla="*/ 43 w 324"/>
                <a:gd name="T97" fmla="*/ 84 h 384"/>
                <a:gd name="T98" fmla="*/ 34 w 324"/>
                <a:gd name="T99" fmla="*/ 92 h 384"/>
                <a:gd name="T100" fmla="*/ 24 w 324"/>
                <a:gd name="T101" fmla="*/ 97 h 384"/>
                <a:gd name="T102" fmla="*/ 13 w 324"/>
                <a:gd name="T103" fmla="*/ 103 h 384"/>
                <a:gd name="T104" fmla="*/ 3 w 324"/>
                <a:gd name="T105" fmla="*/ 109 h 384"/>
                <a:gd name="T106" fmla="*/ 0 w 324"/>
                <a:gd name="T107" fmla="*/ 104 h 384"/>
                <a:gd name="T108" fmla="*/ 1 w 324"/>
                <a:gd name="T109" fmla="*/ 97 h 384"/>
                <a:gd name="T110" fmla="*/ 3 w 324"/>
                <a:gd name="T111" fmla="*/ 90 h 384"/>
                <a:gd name="T112" fmla="*/ 4 w 324"/>
                <a:gd name="T113" fmla="*/ 88 h 384"/>
                <a:gd name="T114" fmla="*/ 109 w 324"/>
                <a:gd name="T1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4" h="384">
                  <a:moveTo>
                    <a:pt x="109" y="0"/>
                  </a:moveTo>
                  <a:lnTo>
                    <a:pt x="109" y="7"/>
                  </a:lnTo>
                  <a:lnTo>
                    <a:pt x="104" y="14"/>
                  </a:lnTo>
                  <a:lnTo>
                    <a:pt x="99" y="20"/>
                  </a:lnTo>
                  <a:lnTo>
                    <a:pt x="97" y="25"/>
                  </a:lnTo>
                  <a:lnTo>
                    <a:pt x="108" y="33"/>
                  </a:lnTo>
                  <a:lnTo>
                    <a:pt x="118" y="38"/>
                  </a:lnTo>
                  <a:lnTo>
                    <a:pt x="127" y="41"/>
                  </a:lnTo>
                  <a:lnTo>
                    <a:pt x="137" y="42"/>
                  </a:lnTo>
                  <a:lnTo>
                    <a:pt x="146" y="42"/>
                  </a:lnTo>
                  <a:lnTo>
                    <a:pt x="156" y="41"/>
                  </a:lnTo>
                  <a:lnTo>
                    <a:pt x="166" y="40"/>
                  </a:lnTo>
                  <a:lnTo>
                    <a:pt x="177" y="38"/>
                  </a:lnTo>
                  <a:lnTo>
                    <a:pt x="181" y="34"/>
                  </a:lnTo>
                  <a:lnTo>
                    <a:pt x="187" y="31"/>
                  </a:lnTo>
                  <a:lnTo>
                    <a:pt x="192" y="30"/>
                  </a:lnTo>
                  <a:lnTo>
                    <a:pt x="199" y="30"/>
                  </a:lnTo>
                  <a:lnTo>
                    <a:pt x="201" y="34"/>
                  </a:lnTo>
                  <a:lnTo>
                    <a:pt x="201" y="41"/>
                  </a:lnTo>
                  <a:lnTo>
                    <a:pt x="198" y="48"/>
                  </a:lnTo>
                  <a:lnTo>
                    <a:pt x="196" y="53"/>
                  </a:lnTo>
                  <a:lnTo>
                    <a:pt x="228" y="85"/>
                  </a:lnTo>
                  <a:lnTo>
                    <a:pt x="256" y="120"/>
                  </a:lnTo>
                  <a:lnTo>
                    <a:pt x="279" y="158"/>
                  </a:lnTo>
                  <a:lnTo>
                    <a:pt x="298" y="198"/>
                  </a:lnTo>
                  <a:lnTo>
                    <a:pt x="311" y="240"/>
                  </a:lnTo>
                  <a:lnTo>
                    <a:pt x="320" y="286"/>
                  </a:lnTo>
                  <a:lnTo>
                    <a:pt x="324" y="334"/>
                  </a:lnTo>
                  <a:lnTo>
                    <a:pt x="324" y="384"/>
                  </a:lnTo>
                  <a:lnTo>
                    <a:pt x="317" y="357"/>
                  </a:lnTo>
                  <a:lnTo>
                    <a:pt x="306" y="318"/>
                  </a:lnTo>
                  <a:lnTo>
                    <a:pt x="292" y="271"/>
                  </a:lnTo>
                  <a:lnTo>
                    <a:pt x="276" y="220"/>
                  </a:lnTo>
                  <a:lnTo>
                    <a:pt x="255" y="169"/>
                  </a:lnTo>
                  <a:lnTo>
                    <a:pt x="229" y="125"/>
                  </a:lnTo>
                  <a:lnTo>
                    <a:pt x="197" y="88"/>
                  </a:lnTo>
                  <a:lnTo>
                    <a:pt x="157" y="64"/>
                  </a:lnTo>
                  <a:lnTo>
                    <a:pt x="146" y="64"/>
                  </a:lnTo>
                  <a:lnTo>
                    <a:pt x="136" y="64"/>
                  </a:lnTo>
                  <a:lnTo>
                    <a:pt x="126" y="63"/>
                  </a:lnTo>
                  <a:lnTo>
                    <a:pt x="116" y="62"/>
                  </a:lnTo>
                  <a:lnTo>
                    <a:pt x="107" y="60"/>
                  </a:lnTo>
                  <a:lnTo>
                    <a:pt x="97" y="57"/>
                  </a:lnTo>
                  <a:lnTo>
                    <a:pt x="88" y="54"/>
                  </a:lnTo>
                  <a:lnTo>
                    <a:pt x="79" y="49"/>
                  </a:lnTo>
                  <a:lnTo>
                    <a:pt x="70" y="60"/>
                  </a:lnTo>
                  <a:lnTo>
                    <a:pt x="61" y="69"/>
                  </a:lnTo>
                  <a:lnTo>
                    <a:pt x="53" y="77"/>
                  </a:lnTo>
                  <a:lnTo>
                    <a:pt x="43" y="84"/>
                  </a:lnTo>
                  <a:lnTo>
                    <a:pt x="34" y="92"/>
                  </a:lnTo>
                  <a:lnTo>
                    <a:pt x="24" y="97"/>
                  </a:lnTo>
                  <a:lnTo>
                    <a:pt x="13" y="103"/>
                  </a:lnTo>
                  <a:lnTo>
                    <a:pt x="3" y="109"/>
                  </a:lnTo>
                  <a:lnTo>
                    <a:pt x="0" y="104"/>
                  </a:lnTo>
                  <a:lnTo>
                    <a:pt x="1" y="97"/>
                  </a:lnTo>
                  <a:lnTo>
                    <a:pt x="3" y="90"/>
                  </a:lnTo>
                  <a:lnTo>
                    <a:pt x="4" y="88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3" name="Freeform 209"/>
            <p:cNvSpPr>
              <a:spLocks/>
            </p:cNvSpPr>
            <p:nvPr/>
          </p:nvSpPr>
          <p:spPr bwMode="auto">
            <a:xfrm>
              <a:off x="4208" y="2621"/>
              <a:ext cx="954" cy="199"/>
            </a:xfrm>
            <a:custGeom>
              <a:avLst/>
              <a:gdLst>
                <a:gd name="T0" fmla="*/ 597 w 954"/>
                <a:gd name="T1" fmla="*/ 104 h 199"/>
                <a:gd name="T2" fmla="*/ 638 w 954"/>
                <a:gd name="T3" fmla="*/ 65 h 199"/>
                <a:gd name="T4" fmla="*/ 680 w 954"/>
                <a:gd name="T5" fmla="*/ 37 h 199"/>
                <a:gd name="T6" fmla="*/ 739 w 954"/>
                <a:gd name="T7" fmla="*/ 23 h 199"/>
                <a:gd name="T8" fmla="*/ 801 w 954"/>
                <a:gd name="T9" fmla="*/ 16 h 199"/>
                <a:gd name="T10" fmla="*/ 849 w 954"/>
                <a:gd name="T11" fmla="*/ 10 h 199"/>
                <a:gd name="T12" fmla="*/ 845 w 954"/>
                <a:gd name="T13" fmla="*/ 51 h 199"/>
                <a:gd name="T14" fmla="*/ 816 w 954"/>
                <a:gd name="T15" fmla="*/ 89 h 199"/>
                <a:gd name="T16" fmla="*/ 794 w 954"/>
                <a:gd name="T17" fmla="*/ 99 h 199"/>
                <a:gd name="T18" fmla="*/ 818 w 954"/>
                <a:gd name="T19" fmla="*/ 116 h 199"/>
                <a:gd name="T20" fmla="*/ 879 w 954"/>
                <a:gd name="T21" fmla="*/ 132 h 199"/>
                <a:gd name="T22" fmla="*/ 929 w 954"/>
                <a:gd name="T23" fmla="*/ 163 h 199"/>
                <a:gd name="T24" fmla="*/ 953 w 954"/>
                <a:gd name="T25" fmla="*/ 191 h 199"/>
                <a:gd name="T26" fmla="*/ 936 w 954"/>
                <a:gd name="T27" fmla="*/ 191 h 199"/>
                <a:gd name="T28" fmla="*/ 899 w 954"/>
                <a:gd name="T29" fmla="*/ 170 h 199"/>
                <a:gd name="T30" fmla="*/ 859 w 954"/>
                <a:gd name="T31" fmla="*/ 153 h 199"/>
                <a:gd name="T32" fmla="*/ 818 w 954"/>
                <a:gd name="T33" fmla="*/ 142 h 199"/>
                <a:gd name="T34" fmla="*/ 777 w 954"/>
                <a:gd name="T35" fmla="*/ 137 h 199"/>
                <a:gd name="T36" fmla="*/ 735 w 954"/>
                <a:gd name="T37" fmla="*/ 140 h 199"/>
                <a:gd name="T38" fmla="*/ 735 w 954"/>
                <a:gd name="T39" fmla="*/ 111 h 199"/>
                <a:gd name="T40" fmla="*/ 762 w 954"/>
                <a:gd name="T41" fmla="*/ 82 h 199"/>
                <a:gd name="T42" fmla="*/ 801 w 954"/>
                <a:gd name="T43" fmla="*/ 72 h 199"/>
                <a:gd name="T44" fmla="*/ 821 w 954"/>
                <a:gd name="T45" fmla="*/ 35 h 199"/>
                <a:gd name="T46" fmla="*/ 778 w 954"/>
                <a:gd name="T47" fmla="*/ 45 h 199"/>
                <a:gd name="T48" fmla="*/ 736 w 954"/>
                <a:gd name="T49" fmla="*/ 54 h 199"/>
                <a:gd name="T50" fmla="*/ 695 w 954"/>
                <a:gd name="T51" fmla="*/ 66 h 199"/>
                <a:gd name="T52" fmla="*/ 664 w 954"/>
                <a:gd name="T53" fmla="*/ 91 h 199"/>
                <a:gd name="T54" fmla="*/ 635 w 954"/>
                <a:gd name="T55" fmla="*/ 116 h 199"/>
                <a:gd name="T56" fmla="*/ 603 w 954"/>
                <a:gd name="T57" fmla="*/ 139 h 199"/>
                <a:gd name="T58" fmla="*/ 569 w 954"/>
                <a:gd name="T59" fmla="*/ 154 h 199"/>
                <a:gd name="T60" fmla="*/ 529 w 954"/>
                <a:gd name="T61" fmla="*/ 159 h 199"/>
                <a:gd name="T62" fmla="*/ 268 w 954"/>
                <a:gd name="T63" fmla="*/ 140 h 199"/>
                <a:gd name="T64" fmla="*/ 228 w 954"/>
                <a:gd name="T65" fmla="*/ 136 h 199"/>
                <a:gd name="T66" fmla="*/ 186 w 954"/>
                <a:gd name="T67" fmla="*/ 134 h 199"/>
                <a:gd name="T68" fmla="*/ 142 w 954"/>
                <a:gd name="T69" fmla="*/ 136 h 199"/>
                <a:gd name="T70" fmla="*/ 92 w 954"/>
                <a:gd name="T71" fmla="*/ 146 h 199"/>
                <a:gd name="T72" fmla="*/ 48 w 954"/>
                <a:gd name="T73" fmla="*/ 163 h 199"/>
                <a:gd name="T74" fmla="*/ 23 w 954"/>
                <a:gd name="T75" fmla="*/ 172 h 199"/>
                <a:gd name="T76" fmla="*/ 2 w 954"/>
                <a:gd name="T77" fmla="*/ 176 h 199"/>
                <a:gd name="T78" fmla="*/ 27 w 954"/>
                <a:gd name="T79" fmla="*/ 150 h 199"/>
                <a:gd name="T80" fmla="*/ 74 w 954"/>
                <a:gd name="T81" fmla="*/ 122 h 199"/>
                <a:gd name="T82" fmla="*/ 125 w 954"/>
                <a:gd name="T83" fmla="*/ 107 h 199"/>
                <a:gd name="T84" fmla="*/ 180 w 954"/>
                <a:gd name="T85" fmla="*/ 103 h 199"/>
                <a:gd name="T86" fmla="*/ 234 w 954"/>
                <a:gd name="T87" fmla="*/ 106 h 199"/>
                <a:gd name="T88" fmla="*/ 272 w 954"/>
                <a:gd name="T89" fmla="*/ 112 h 199"/>
                <a:gd name="T90" fmla="*/ 304 w 954"/>
                <a:gd name="T91" fmla="*/ 114 h 199"/>
                <a:gd name="T92" fmla="*/ 361 w 954"/>
                <a:gd name="T93" fmla="*/ 118 h 199"/>
                <a:gd name="T94" fmla="*/ 427 w 954"/>
                <a:gd name="T95" fmla="*/ 121 h 199"/>
                <a:gd name="T96" fmla="*/ 487 w 954"/>
                <a:gd name="T97" fmla="*/ 123 h 199"/>
                <a:gd name="T98" fmla="*/ 528 w 954"/>
                <a:gd name="T99" fmla="*/ 123 h 199"/>
                <a:gd name="T100" fmla="*/ 555 w 954"/>
                <a:gd name="T101" fmla="*/ 79 h 199"/>
                <a:gd name="T102" fmla="*/ 574 w 954"/>
                <a:gd name="T103" fmla="*/ 32 h 199"/>
                <a:gd name="T104" fmla="*/ 588 w 954"/>
                <a:gd name="T105" fmla="*/ 13 h 199"/>
                <a:gd name="T106" fmla="*/ 569 w 954"/>
                <a:gd name="T107" fmla="*/ 11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54" h="199">
                  <a:moveTo>
                    <a:pt x="569" y="116"/>
                  </a:moveTo>
                  <a:lnTo>
                    <a:pt x="583" y="112"/>
                  </a:lnTo>
                  <a:lnTo>
                    <a:pt x="597" y="104"/>
                  </a:lnTo>
                  <a:lnTo>
                    <a:pt x="612" y="92"/>
                  </a:lnTo>
                  <a:lnTo>
                    <a:pt x="625" y="79"/>
                  </a:lnTo>
                  <a:lnTo>
                    <a:pt x="638" y="65"/>
                  </a:lnTo>
                  <a:lnTo>
                    <a:pt x="652" y="54"/>
                  </a:lnTo>
                  <a:lnTo>
                    <a:pt x="665" y="43"/>
                  </a:lnTo>
                  <a:lnTo>
                    <a:pt x="680" y="37"/>
                  </a:lnTo>
                  <a:lnTo>
                    <a:pt x="698" y="31"/>
                  </a:lnTo>
                  <a:lnTo>
                    <a:pt x="718" y="26"/>
                  </a:lnTo>
                  <a:lnTo>
                    <a:pt x="739" y="23"/>
                  </a:lnTo>
                  <a:lnTo>
                    <a:pt x="760" y="21"/>
                  </a:lnTo>
                  <a:lnTo>
                    <a:pt x="780" y="18"/>
                  </a:lnTo>
                  <a:lnTo>
                    <a:pt x="801" y="16"/>
                  </a:lnTo>
                  <a:lnTo>
                    <a:pt x="821" y="13"/>
                  </a:lnTo>
                  <a:lnTo>
                    <a:pt x="840" y="8"/>
                  </a:lnTo>
                  <a:lnTo>
                    <a:pt x="849" y="10"/>
                  </a:lnTo>
                  <a:lnTo>
                    <a:pt x="850" y="23"/>
                  </a:lnTo>
                  <a:lnTo>
                    <a:pt x="848" y="38"/>
                  </a:lnTo>
                  <a:lnTo>
                    <a:pt x="845" y="51"/>
                  </a:lnTo>
                  <a:lnTo>
                    <a:pt x="836" y="70"/>
                  </a:lnTo>
                  <a:lnTo>
                    <a:pt x="826" y="82"/>
                  </a:lnTo>
                  <a:lnTo>
                    <a:pt x="816" y="89"/>
                  </a:lnTo>
                  <a:lnTo>
                    <a:pt x="807" y="94"/>
                  </a:lnTo>
                  <a:lnTo>
                    <a:pt x="800" y="96"/>
                  </a:lnTo>
                  <a:lnTo>
                    <a:pt x="794" y="99"/>
                  </a:lnTo>
                  <a:lnTo>
                    <a:pt x="792" y="104"/>
                  </a:lnTo>
                  <a:lnTo>
                    <a:pt x="793" y="113"/>
                  </a:lnTo>
                  <a:lnTo>
                    <a:pt x="818" y="116"/>
                  </a:lnTo>
                  <a:lnTo>
                    <a:pt x="840" y="121"/>
                  </a:lnTo>
                  <a:lnTo>
                    <a:pt x="860" y="126"/>
                  </a:lnTo>
                  <a:lnTo>
                    <a:pt x="879" y="132"/>
                  </a:lnTo>
                  <a:lnTo>
                    <a:pt x="895" y="140"/>
                  </a:lnTo>
                  <a:lnTo>
                    <a:pt x="913" y="151"/>
                  </a:lnTo>
                  <a:lnTo>
                    <a:pt x="929" y="163"/>
                  </a:lnTo>
                  <a:lnTo>
                    <a:pt x="947" y="177"/>
                  </a:lnTo>
                  <a:lnTo>
                    <a:pt x="954" y="184"/>
                  </a:lnTo>
                  <a:lnTo>
                    <a:pt x="953" y="191"/>
                  </a:lnTo>
                  <a:lnTo>
                    <a:pt x="950" y="196"/>
                  </a:lnTo>
                  <a:lnTo>
                    <a:pt x="948" y="199"/>
                  </a:lnTo>
                  <a:lnTo>
                    <a:pt x="936" y="191"/>
                  </a:lnTo>
                  <a:lnTo>
                    <a:pt x="924" y="184"/>
                  </a:lnTo>
                  <a:lnTo>
                    <a:pt x="911" y="177"/>
                  </a:lnTo>
                  <a:lnTo>
                    <a:pt x="899" y="170"/>
                  </a:lnTo>
                  <a:lnTo>
                    <a:pt x="885" y="163"/>
                  </a:lnTo>
                  <a:lnTo>
                    <a:pt x="872" y="158"/>
                  </a:lnTo>
                  <a:lnTo>
                    <a:pt x="859" y="153"/>
                  </a:lnTo>
                  <a:lnTo>
                    <a:pt x="845" y="148"/>
                  </a:lnTo>
                  <a:lnTo>
                    <a:pt x="832" y="145"/>
                  </a:lnTo>
                  <a:lnTo>
                    <a:pt x="818" y="142"/>
                  </a:lnTo>
                  <a:lnTo>
                    <a:pt x="804" y="139"/>
                  </a:lnTo>
                  <a:lnTo>
                    <a:pt x="790" y="138"/>
                  </a:lnTo>
                  <a:lnTo>
                    <a:pt x="777" y="137"/>
                  </a:lnTo>
                  <a:lnTo>
                    <a:pt x="762" y="137"/>
                  </a:lnTo>
                  <a:lnTo>
                    <a:pt x="749" y="138"/>
                  </a:lnTo>
                  <a:lnTo>
                    <a:pt x="735" y="140"/>
                  </a:lnTo>
                  <a:lnTo>
                    <a:pt x="731" y="130"/>
                  </a:lnTo>
                  <a:lnTo>
                    <a:pt x="731" y="120"/>
                  </a:lnTo>
                  <a:lnTo>
                    <a:pt x="735" y="111"/>
                  </a:lnTo>
                  <a:lnTo>
                    <a:pt x="741" y="102"/>
                  </a:lnTo>
                  <a:lnTo>
                    <a:pt x="751" y="90"/>
                  </a:lnTo>
                  <a:lnTo>
                    <a:pt x="762" y="82"/>
                  </a:lnTo>
                  <a:lnTo>
                    <a:pt x="775" y="79"/>
                  </a:lnTo>
                  <a:lnTo>
                    <a:pt x="789" y="75"/>
                  </a:lnTo>
                  <a:lnTo>
                    <a:pt x="801" y="72"/>
                  </a:lnTo>
                  <a:lnTo>
                    <a:pt x="811" y="65"/>
                  </a:lnTo>
                  <a:lnTo>
                    <a:pt x="817" y="54"/>
                  </a:lnTo>
                  <a:lnTo>
                    <a:pt x="821" y="35"/>
                  </a:lnTo>
                  <a:lnTo>
                    <a:pt x="806" y="39"/>
                  </a:lnTo>
                  <a:lnTo>
                    <a:pt x="792" y="41"/>
                  </a:lnTo>
                  <a:lnTo>
                    <a:pt x="778" y="45"/>
                  </a:lnTo>
                  <a:lnTo>
                    <a:pt x="764" y="48"/>
                  </a:lnTo>
                  <a:lnTo>
                    <a:pt x="750" y="51"/>
                  </a:lnTo>
                  <a:lnTo>
                    <a:pt x="736" y="54"/>
                  </a:lnTo>
                  <a:lnTo>
                    <a:pt x="722" y="57"/>
                  </a:lnTo>
                  <a:lnTo>
                    <a:pt x="706" y="59"/>
                  </a:lnTo>
                  <a:lnTo>
                    <a:pt x="695" y="66"/>
                  </a:lnTo>
                  <a:lnTo>
                    <a:pt x="685" y="74"/>
                  </a:lnTo>
                  <a:lnTo>
                    <a:pt x="674" y="82"/>
                  </a:lnTo>
                  <a:lnTo>
                    <a:pt x="664" y="91"/>
                  </a:lnTo>
                  <a:lnTo>
                    <a:pt x="654" y="99"/>
                  </a:lnTo>
                  <a:lnTo>
                    <a:pt x="645" y="108"/>
                  </a:lnTo>
                  <a:lnTo>
                    <a:pt x="635" y="116"/>
                  </a:lnTo>
                  <a:lnTo>
                    <a:pt x="625" y="124"/>
                  </a:lnTo>
                  <a:lnTo>
                    <a:pt x="614" y="132"/>
                  </a:lnTo>
                  <a:lnTo>
                    <a:pt x="603" y="139"/>
                  </a:lnTo>
                  <a:lnTo>
                    <a:pt x="592" y="145"/>
                  </a:lnTo>
                  <a:lnTo>
                    <a:pt x="581" y="151"/>
                  </a:lnTo>
                  <a:lnTo>
                    <a:pt x="569" y="154"/>
                  </a:lnTo>
                  <a:lnTo>
                    <a:pt x="557" y="158"/>
                  </a:lnTo>
                  <a:lnTo>
                    <a:pt x="543" y="159"/>
                  </a:lnTo>
                  <a:lnTo>
                    <a:pt x="529" y="159"/>
                  </a:lnTo>
                  <a:lnTo>
                    <a:pt x="297" y="143"/>
                  </a:lnTo>
                  <a:lnTo>
                    <a:pt x="283" y="142"/>
                  </a:lnTo>
                  <a:lnTo>
                    <a:pt x="268" y="140"/>
                  </a:lnTo>
                  <a:lnTo>
                    <a:pt x="255" y="139"/>
                  </a:lnTo>
                  <a:lnTo>
                    <a:pt x="241" y="138"/>
                  </a:lnTo>
                  <a:lnTo>
                    <a:pt x="228" y="136"/>
                  </a:lnTo>
                  <a:lnTo>
                    <a:pt x="214" y="135"/>
                  </a:lnTo>
                  <a:lnTo>
                    <a:pt x="200" y="135"/>
                  </a:lnTo>
                  <a:lnTo>
                    <a:pt x="186" y="134"/>
                  </a:lnTo>
                  <a:lnTo>
                    <a:pt x="172" y="134"/>
                  </a:lnTo>
                  <a:lnTo>
                    <a:pt x="157" y="135"/>
                  </a:lnTo>
                  <a:lnTo>
                    <a:pt x="142" y="136"/>
                  </a:lnTo>
                  <a:lnTo>
                    <a:pt x="126" y="138"/>
                  </a:lnTo>
                  <a:lnTo>
                    <a:pt x="110" y="142"/>
                  </a:lnTo>
                  <a:lnTo>
                    <a:pt x="92" y="146"/>
                  </a:lnTo>
                  <a:lnTo>
                    <a:pt x="75" y="152"/>
                  </a:lnTo>
                  <a:lnTo>
                    <a:pt x="55" y="159"/>
                  </a:lnTo>
                  <a:lnTo>
                    <a:pt x="48" y="163"/>
                  </a:lnTo>
                  <a:lnTo>
                    <a:pt x="41" y="167"/>
                  </a:lnTo>
                  <a:lnTo>
                    <a:pt x="32" y="170"/>
                  </a:lnTo>
                  <a:lnTo>
                    <a:pt x="23" y="172"/>
                  </a:lnTo>
                  <a:lnTo>
                    <a:pt x="14" y="175"/>
                  </a:lnTo>
                  <a:lnTo>
                    <a:pt x="7" y="176"/>
                  </a:lnTo>
                  <a:lnTo>
                    <a:pt x="2" y="176"/>
                  </a:lnTo>
                  <a:lnTo>
                    <a:pt x="0" y="174"/>
                  </a:lnTo>
                  <a:lnTo>
                    <a:pt x="13" y="161"/>
                  </a:lnTo>
                  <a:lnTo>
                    <a:pt x="27" y="150"/>
                  </a:lnTo>
                  <a:lnTo>
                    <a:pt x="42" y="139"/>
                  </a:lnTo>
                  <a:lnTo>
                    <a:pt x="57" y="130"/>
                  </a:lnTo>
                  <a:lnTo>
                    <a:pt x="74" y="122"/>
                  </a:lnTo>
                  <a:lnTo>
                    <a:pt x="90" y="116"/>
                  </a:lnTo>
                  <a:lnTo>
                    <a:pt x="108" y="112"/>
                  </a:lnTo>
                  <a:lnTo>
                    <a:pt x="125" y="107"/>
                  </a:lnTo>
                  <a:lnTo>
                    <a:pt x="144" y="105"/>
                  </a:lnTo>
                  <a:lnTo>
                    <a:pt x="162" y="103"/>
                  </a:lnTo>
                  <a:lnTo>
                    <a:pt x="180" y="103"/>
                  </a:lnTo>
                  <a:lnTo>
                    <a:pt x="198" y="103"/>
                  </a:lnTo>
                  <a:lnTo>
                    <a:pt x="217" y="104"/>
                  </a:lnTo>
                  <a:lnTo>
                    <a:pt x="234" y="106"/>
                  </a:lnTo>
                  <a:lnTo>
                    <a:pt x="252" y="108"/>
                  </a:lnTo>
                  <a:lnTo>
                    <a:pt x="269" y="112"/>
                  </a:lnTo>
                  <a:lnTo>
                    <a:pt x="272" y="112"/>
                  </a:lnTo>
                  <a:lnTo>
                    <a:pt x="278" y="113"/>
                  </a:lnTo>
                  <a:lnTo>
                    <a:pt x="289" y="113"/>
                  </a:lnTo>
                  <a:lnTo>
                    <a:pt x="304" y="114"/>
                  </a:lnTo>
                  <a:lnTo>
                    <a:pt x="320" y="115"/>
                  </a:lnTo>
                  <a:lnTo>
                    <a:pt x="340" y="116"/>
                  </a:lnTo>
                  <a:lnTo>
                    <a:pt x="361" y="118"/>
                  </a:lnTo>
                  <a:lnTo>
                    <a:pt x="383" y="119"/>
                  </a:lnTo>
                  <a:lnTo>
                    <a:pt x="405" y="120"/>
                  </a:lnTo>
                  <a:lnTo>
                    <a:pt x="427" y="121"/>
                  </a:lnTo>
                  <a:lnTo>
                    <a:pt x="449" y="122"/>
                  </a:lnTo>
                  <a:lnTo>
                    <a:pt x="469" y="123"/>
                  </a:lnTo>
                  <a:lnTo>
                    <a:pt x="487" y="123"/>
                  </a:lnTo>
                  <a:lnTo>
                    <a:pt x="504" y="123"/>
                  </a:lnTo>
                  <a:lnTo>
                    <a:pt x="518" y="123"/>
                  </a:lnTo>
                  <a:lnTo>
                    <a:pt x="528" y="123"/>
                  </a:lnTo>
                  <a:lnTo>
                    <a:pt x="538" y="108"/>
                  </a:lnTo>
                  <a:lnTo>
                    <a:pt x="548" y="95"/>
                  </a:lnTo>
                  <a:lnTo>
                    <a:pt x="555" y="79"/>
                  </a:lnTo>
                  <a:lnTo>
                    <a:pt x="562" y="64"/>
                  </a:lnTo>
                  <a:lnTo>
                    <a:pt x="569" y="48"/>
                  </a:lnTo>
                  <a:lnTo>
                    <a:pt x="574" y="32"/>
                  </a:lnTo>
                  <a:lnTo>
                    <a:pt x="580" y="16"/>
                  </a:lnTo>
                  <a:lnTo>
                    <a:pt x="585" y="0"/>
                  </a:lnTo>
                  <a:lnTo>
                    <a:pt x="588" y="13"/>
                  </a:lnTo>
                  <a:lnTo>
                    <a:pt x="590" y="42"/>
                  </a:lnTo>
                  <a:lnTo>
                    <a:pt x="584" y="80"/>
                  </a:lnTo>
                  <a:lnTo>
                    <a:pt x="569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4" name="Freeform 210"/>
            <p:cNvSpPr>
              <a:spLocks/>
            </p:cNvSpPr>
            <p:nvPr/>
          </p:nvSpPr>
          <p:spPr bwMode="auto">
            <a:xfrm>
              <a:off x="4067" y="2799"/>
              <a:ext cx="1096" cy="493"/>
            </a:xfrm>
            <a:custGeom>
              <a:avLst/>
              <a:gdLst>
                <a:gd name="T0" fmla="*/ 157 w 1096"/>
                <a:gd name="T1" fmla="*/ 149 h 493"/>
                <a:gd name="T2" fmla="*/ 277 w 1096"/>
                <a:gd name="T3" fmla="*/ 145 h 493"/>
                <a:gd name="T4" fmla="*/ 426 w 1096"/>
                <a:gd name="T5" fmla="*/ 128 h 493"/>
                <a:gd name="T6" fmla="*/ 567 w 1096"/>
                <a:gd name="T7" fmla="*/ 106 h 493"/>
                <a:gd name="T8" fmla="*/ 662 w 1096"/>
                <a:gd name="T9" fmla="*/ 89 h 493"/>
                <a:gd name="T10" fmla="*/ 698 w 1096"/>
                <a:gd name="T11" fmla="*/ 84 h 493"/>
                <a:gd name="T12" fmla="*/ 734 w 1096"/>
                <a:gd name="T13" fmla="*/ 84 h 493"/>
                <a:gd name="T14" fmla="*/ 767 w 1096"/>
                <a:gd name="T15" fmla="*/ 94 h 493"/>
                <a:gd name="T16" fmla="*/ 800 w 1096"/>
                <a:gd name="T17" fmla="*/ 110 h 493"/>
                <a:gd name="T18" fmla="*/ 833 w 1096"/>
                <a:gd name="T19" fmla="*/ 125 h 493"/>
                <a:gd name="T20" fmla="*/ 867 w 1096"/>
                <a:gd name="T21" fmla="*/ 136 h 493"/>
                <a:gd name="T22" fmla="*/ 927 w 1096"/>
                <a:gd name="T23" fmla="*/ 156 h 493"/>
                <a:gd name="T24" fmla="*/ 988 w 1096"/>
                <a:gd name="T25" fmla="*/ 176 h 493"/>
                <a:gd name="T26" fmla="*/ 1025 w 1096"/>
                <a:gd name="T27" fmla="*/ 208 h 493"/>
                <a:gd name="T28" fmla="*/ 1044 w 1096"/>
                <a:gd name="T29" fmla="*/ 207 h 493"/>
                <a:gd name="T30" fmla="*/ 1053 w 1096"/>
                <a:gd name="T31" fmla="*/ 205 h 493"/>
                <a:gd name="T32" fmla="*/ 1046 w 1096"/>
                <a:gd name="T33" fmla="*/ 223 h 493"/>
                <a:gd name="T34" fmla="*/ 1029 w 1096"/>
                <a:gd name="T35" fmla="*/ 233 h 493"/>
                <a:gd name="T36" fmla="*/ 1020 w 1096"/>
                <a:gd name="T37" fmla="*/ 242 h 493"/>
                <a:gd name="T38" fmla="*/ 1064 w 1096"/>
                <a:gd name="T39" fmla="*/ 361 h 493"/>
                <a:gd name="T40" fmla="*/ 1094 w 1096"/>
                <a:gd name="T41" fmla="*/ 466 h 493"/>
                <a:gd name="T42" fmla="*/ 1085 w 1096"/>
                <a:gd name="T43" fmla="*/ 474 h 493"/>
                <a:gd name="T44" fmla="*/ 1052 w 1096"/>
                <a:gd name="T45" fmla="*/ 388 h 493"/>
                <a:gd name="T46" fmla="*/ 999 w 1096"/>
                <a:gd name="T47" fmla="*/ 273 h 493"/>
                <a:gd name="T48" fmla="*/ 964 w 1096"/>
                <a:gd name="T49" fmla="*/ 262 h 493"/>
                <a:gd name="T50" fmla="*/ 952 w 1096"/>
                <a:gd name="T51" fmla="*/ 302 h 493"/>
                <a:gd name="T52" fmla="*/ 932 w 1096"/>
                <a:gd name="T53" fmla="*/ 342 h 493"/>
                <a:gd name="T54" fmla="*/ 914 w 1096"/>
                <a:gd name="T55" fmla="*/ 374 h 493"/>
                <a:gd name="T56" fmla="*/ 919 w 1096"/>
                <a:gd name="T57" fmla="*/ 402 h 493"/>
                <a:gd name="T58" fmla="*/ 949 w 1096"/>
                <a:gd name="T59" fmla="*/ 405 h 493"/>
                <a:gd name="T60" fmla="*/ 969 w 1096"/>
                <a:gd name="T61" fmla="*/ 409 h 493"/>
                <a:gd name="T62" fmla="*/ 955 w 1096"/>
                <a:gd name="T63" fmla="*/ 420 h 493"/>
                <a:gd name="T64" fmla="*/ 924 w 1096"/>
                <a:gd name="T65" fmla="*/ 422 h 493"/>
                <a:gd name="T66" fmla="*/ 899 w 1096"/>
                <a:gd name="T67" fmla="*/ 405 h 493"/>
                <a:gd name="T68" fmla="*/ 894 w 1096"/>
                <a:gd name="T69" fmla="*/ 362 h 493"/>
                <a:gd name="T70" fmla="*/ 922 w 1096"/>
                <a:gd name="T71" fmla="*/ 305 h 493"/>
                <a:gd name="T72" fmla="*/ 947 w 1096"/>
                <a:gd name="T73" fmla="*/ 245 h 493"/>
                <a:gd name="T74" fmla="*/ 947 w 1096"/>
                <a:gd name="T75" fmla="*/ 192 h 493"/>
                <a:gd name="T76" fmla="*/ 911 w 1096"/>
                <a:gd name="T77" fmla="*/ 178 h 493"/>
                <a:gd name="T78" fmla="*/ 867 w 1096"/>
                <a:gd name="T79" fmla="*/ 170 h 493"/>
                <a:gd name="T80" fmla="*/ 806 w 1096"/>
                <a:gd name="T81" fmla="*/ 148 h 493"/>
                <a:gd name="T82" fmla="*/ 749 w 1096"/>
                <a:gd name="T83" fmla="*/ 121 h 493"/>
                <a:gd name="T84" fmla="*/ 712 w 1096"/>
                <a:gd name="T85" fmla="*/ 113 h 493"/>
                <a:gd name="T86" fmla="*/ 336 w 1096"/>
                <a:gd name="T87" fmla="*/ 184 h 493"/>
                <a:gd name="T88" fmla="*/ 305 w 1096"/>
                <a:gd name="T89" fmla="*/ 189 h 493"/>
                <a:gd name="T90" fmla="*/ 259 w 1096"/>
                <a:gd name="T91" fmla="*/ 194 h 493"/>
                <a:gd name="T92" fmla="*/ 206 w 1096"/>
                <a:gd name="T93" fmla="*/ 199 h 493"/>
                <a:gd name="T94" fmla="*/ 156 w 1096"/>
                <a:gd name="T95" fmla="*/ 199 h 493"/>
                <a:gd name="T96" fmla="*/ 107 w 1096"/>
                <a:gd name="T97" fmla="*/ 185 h 493"/>
                <a:gd name="T98" fmla="*/ 38 w 1096"/>
                <a:gd name="T99" fmla="*/ 100 h 493"/>
                <a:gd name="T100" fmla="*/ 0 w 1096"/>
                <a:gd name="T101" fmla="*/ 13 h 493"/>
                <a:gd name="T102" fmla="*/ 20 w 1096"/>
                <a:gd name="T103" fmla="*/ 16 h 493"/>
                <a:gd name="T104" fmla="*/ 66 w 1096"/>
                <a:gd name="T105" fmla="*/ 84 h 493"/>
                <a:gd name="T106" fmla="*/ 111 w 1096"/>
                <a:gd name="T107" fmla="*/ 138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6" h="493">
                  <a:moveTo>
                    <a:pt x="111" y="138"/>
                  </a:moveTo>
                  <a:lnTo>
                    <a:pt x="130" y="145"/>
                  </a:lnTo>
                  <a:lnTo>
                    <a:pt x="157" y="149"/>
                  </a:lnTo>
                  <a:lnTo>
                    <a:pt x="192" y="149"/>
                  </a:lnTo>
                  <a:lnTo>
                    <a:pt x="232" y="148"/>
                  </a:lnTo>
                  <a:lnTo>
                    <a:pt x="277" y="145"/>
                  </a:lnTo>
                  <a:lnTo>
                    <a:pt x="325" y="141"/>
                  </a:lnTo>
                  <a:lnTo>
                    <a:pt x="375" y="135"/>
                  </a:lnTo>
                  <a:lnTo>
                    <a:pt x="426" y="128"/>
                  </a:lnTo>
                  <a:lnTo>
                    <a:pt x="475" y="121"/>
                  </a:lnTo>
                  <a:lnTo>
                    <a:pt x="523" y="113"/>
                  </a:lnTo>
                  <a:lnTo>
                    <a:pt x="567" y="106"/>
                  </a:lnTo>
                  <a:lnTo>
                    <a:pt x="605" y="100"/>
                  </a:lnTo>
                  <a:lnTo>
                    <a:pt x="638" y="94"/>
                  </a:lnTo>
                  <a:lnTo>
                    <a:pt x="662" y="89"/>
                  </a:lnTo>
                  <a:lnTo>
                    <a:pt x="679" y="87"/>
                  </a:lnTo>
                  <a:lnTo>
                    <a:pt x="684" y="86"/>
                  </a:lnTo>
                  <a:lnTo>
                    <a:pt x="698" y="84"/>
                  </a:lnTo>
                  <a:lnTo>
                    <a:pt x="710" y="82"/>
                  </a:lnTo>
                  <a:lnTo>
                    <a:pt x="722" y="82"/>
                  </a:lnTo>
                  <a:lnTo>
                    <a:pt x="734" y="84"/>
                  </a:lnTo>
                  <a:lnTo>
                    <a:pt x="745" y="87"/>
                  </a:lnTo>
                  <a:lnTo>
                    <a:pt x="756" y="90"/>
                  </a:lnTo>
                  <a:lnTo>
                    <a:pt x="767" y="94"/>
                  </a:lnTo>
                  <a:lnTo>
                    <a:pt x="778" y="98"/>
                  </a:lnTo>
                  <a:lnTo>
                    <a:pt x="789" y="104"/>
                  </a:lnTo>
                  <a:lnTo>
                    <a:pt x="800" y="110"/>
                  </a:lnTo>
                  <a:lnTo>
                    <a:pt x="811" y="114"/>
                  </a:lnTo>
                  <a:lnTo>
                    <a:pt x="822" y="120"/>
                  </a:lnTo>
                  <a:lnTo>
                    <a:pt x="833" y="125"/>
                  </a:lnTo>
                  <a:lnTo>
                    <a:pt x="844" y="129"/>
                  </a:lnTo>
                  <a:lnTo>
                    <a:pt x="855" y="133"/>
                  </a:lnTo>
                  <a:lnTo>
                    <a:pt x="867" y="136"/>
                  </a:lnTo>
                  <a:lnTo>
                    <a:pt x="887" y="144"/>
                  </a:lnTo>
                  <a:lnTo>
                    <a:pt x="907" y="150"/>
                  </a:lnTo>
                  <a:lnTo>
                    <a:pt x="927" y="156"/>
                  </a:lnTo>
                  <a:lnTo>
                    <a:pt x="949" y="161"/>
                  </a:lnTo>
                  <a:lnTo>
                    <a:pt x="969" y="168"/>
                  </a:lnTo>
                  <a:lnTo>
                    <a:pt x="988" y="176"/>
                  </a:lnTo>
                  <a:lnTo>
                    <a:pt x="1004" y="186"/>
                  </a:lnTo>
                  <a:lnTo>
                    <a:pt x="1018" y="201"/>
                  </a:lnTo>
                  <a:lnTo>
                    <a:pt x="1025" y="208"/>
                  </a:lnTo>
                  <a:lnTo>
                    <a:pt x="1032" y="210"/>
                  </a:lnTo>
                  <a:lnTo>
                    <a:pt x="1039" y="209"/>
                  </a:lnTo>
                  <a:lnTo>
                    <a:pt x="1044" y="207"/>
                  </a:lnTo>
                  <a:lnTo>
                    <a:pt x="1048" y="205"/>
                  </a:lnTo>
                  <a:lnTo>
                    <a:pt x="1052" y="204"/>
                  </a:lnTo>
                  <a:lnTo>
                    <a:pt x="1053" y="205"/>
                  </a:lnTo>
                  <a:lnTo>
                    <a:pt x="1054" y="212"/>
                  </a:lnTo>
                  <a:lnTo>
                    <a:pt x="1052" y="218"/>
                  </a:lnTo>
                  <a:lnTo>
                    <a:pt x="1046" y="223"/>
                  </a:lnTo>
                  <a:lnTo>
                    <a:pt x="1041" y="228"/>
                  </a:lnTo>
                  <a:lnTo>
                    <a:pt x="1034" y="230"/>
                  </a:lnTo>
                  <a:lnTo>
                    <a:pt x="1029" y="233"/>
                  </a:lnTo>
                  <a:lnTo>
                    <a:pt x="1023" y="236"/>
                  </a:lnTo>
                  <a:lnTo>
                    <a:pt x="1020" y="239"/>
                  </a:lnTo>
                  <a:lnTo>
                    <a:pt x="1020" y="242"/>
                  </a:lnTo>
                  <a:lnTo>
                    <a:pt x="1035" y="279"/>
                  </a:lnTo>
                  <a:lnTo>
                    <a:pt x="1050" y="320"/>
                  </a:lnTo>
                  <a:lnTo>
                    <a:pt x="1064" y="361"/>
                  </a:lnTo>
                  <a:lnTo>
                    <a:pt x="1077" y="401"/>
                  </a:lnTo>
                  <a:lnTo>
                    <a:pt x="1087" y="438"/>
                  </a:lnTo>
                  <a:lnTo>
                    <a:pt x="1094" y="466"/>
                  </a:lnTo>
                  <a:lnTo>
                    <a:pt x="1096" y="486"/>
                  </a:lnTo>
                  <a:lnTo>
                    <a:pt x="1094" y="493"/>
                  </a:lnTo>
                  <a:lnTo>
                    <a:pt x="1085" y="474"/>
                  </a:lnTo>
                  <a:lnTo>
                    <a:pt x="1076" y="450"/>
                  </a:lnTo>
                  <a:lnTo>
                    <a:pt x="1065" y="421"/>
                  </a:lnTo>
                  <a:lnTo>
                    <a:pt x="1052" y="388"/>
                  </a:lnTo>
                  <a:lnTo>
                    <a:pt x="1037" y="351"/>
                  </a:lnTo>
                  <a:lnTo>
                    <a:pt x="1020" y="312"/>
                  </a:lnTo>
                  <a:lnTo>
                    <a:pt x="999" y="273"/>
                  </a:lnTo>
                  <a:lnTo>
                    <a:pt x="975" y="234"/>
                  </a:lnTo>
                  <a:lnTo>
                    <a:pt x="969" y="248"/>
                  </a:lnTo>
                  <a:lnTo>
                    <a:pt x="964" y="262"/>
                  </a:lnTo>
                  <a:lnTo>
                    <a:pt x="959" y="276"/>
                  </a:lnTo>
                  <a:lnTo>
                    <a:pt x="956" y="288"/>
                  </a:lnTo>
                  <a:lnTo>
                    <a:pt x="952" y="302"/>
                  </a:lnTo>
                  <a:lnTo>
                    <a:pt x="946" y="316"/>
                  </a:lnTo>
                  <a:lnTo>
                    <a:pt x="940" y="328"/>
                  </a:lnTo>
                  <a:lnTo>
                    <a:pt x="932" y="342"/>
                  </a:lnTo>
                  <a:lnTo>
                    <a:pt x="924" y="351"/>
                  </a:lnTo>
                  <a:lnTo>
                    <a:pt x="919" y="362"/>
                  </a:lnTo>
                  <a:lnTo>
                    <a:pt x="914" y="374"/>
                  </a:lnTo>
                  <a:lnTo>
                    <a:pt x="913" y="385"/>
                  </a:lnTo>
                  <a:lnTo>
                    <a:pt x="914" y="396"/>
                  </a:lnTo>
                  <a:lnTo>
                    <a:pt x="919" y="402"/>
                  </a:lnTo>
                  <a:lnTo>
                    <a:pt x="927" y="406"/>
                  </a:lnTo>
                  <a:lnTo>
                    <a:pt x="941" y="405"/>
                  </a:lnTo>
                  <a:lnTo>
                    <a:pt x="949" y="405"/>
                  </a:lnTo>
                  <a:lnTo>
                    <a:pt x="957" y="402"/>
                  </a:lnTo>
                  <a:lnTo>
                    <a:pt x="964" y="404"/>
                  </a:lnTo>
                  <a:lnTo>
                    <a:pt x="969" y="409"/>
                  </a:lnTo>
                  <a:lnTo>
                    <a:pt x="968" y="413"/>
                  </a:lnTo>
                  <a:lnTo>
                    <a:pt x="963" y="416"/>
                  </a:lnTo>
                  <a:lnTo>
                    <a:pt x="955" y="420"/>
                  </a:lnTo>
                  <a:lnTo>
                    <a:pt x="945" y="422"/>
                  </a:lnTo>
                  <a:lnTo>
                    <a:pt x="934" y="423"/>
                  </a:lnTo>
                  <a:lnTo>
                    <a:pt x="924" y="422"/>
                  </a:lnTo>
                  <a:lnTo>
                    <a:pt x="915" y="420"/>
                  </a:lnTo>
                  <a:lnTo>
                    <a:pt x="909" y="415"/>
                  </a:lnTo>
                  <a:lnTo>
                    <a:pt x="899" y="405"/>
                  </a:lnTo>
                  <a:lnTo>
                    <a:pt x="894" y="392"/>
                  </a:lnTo>
                  <a:lnTo>
                    <a:pt x="893" y="377"/>
                  </a:lnTo>
                  <a:lnTo>
                    <a:pt x="894" y="362"/>
                  </a:lnTo>
                  <a:lnTo>
                    <a:pt x="903" y="343"/>
                  </a:lnTo>
                  <a:lnTo>
                    <a:pt x="912" y="324"/>
                  </a:lnTo>
                  <a:lnTo>
                    <a:pt x="922" y="305"/>
                  </a:lnTo>
                  <a:lnTo>
                    <a:pt x="931" y="286"/>
                  </a:lnTo>
                  <a:lnTo>
                    <a:pt x="940" y="265"/>
                  </a:lnTo>
                  <a:lnTo>
                    <a:pt x="947" y="245"/>
                  </a:lnTo>
                  <a:lnTo>
                    <a:pt x="953" y="223"/>
                  </a:lnTo>
                  <a:lnTo>
                    <a:pt x="956" y="200"/>
                  </a:lnTo>
                  <a:lnTo>
                    <a:pt x="947" y="192"/>
                  </a:lnTo>
                  <a:lnTo>
                    <a:pt x="936" y="185"/>
                  </a:lnTo>
                  <a:lnTo>
                    <a:pt x="924" y="182"/>
                  </a:lnTo>
                  <a:lnTo>
                    <a:pt x="911" y="178"/>
                  </a:lnTo>
                  <a:lnTo>
                    <a:pt x="897" y="176"/>
                  </a:lnTo>
                  <a:lnTo>
                    <a:pt x="882" y="174"/>
                  </a:lnTo>
                  <a:lnTo>
                    <a:pt x="867" y="170"/>
                  </a:lnTo>
                  <a:lnTo>
                    <a:pt x="853" y="167"/>
                  </a:lnTo>
                  <a:lnTo>
                    <a:pt x="828" y="158"/>
                  </a:lnTo>
                  <a:lnTo>
                    <a:pt x="806" y="148"/>
                  </a:lnTo>
                  <a:lnTo>
                    <a:pt x="786" y="138"/>
                  </a:lnTo>
                  <a:lnTo>
                    <a:pt x="767" y="129"/>
                  </a:lnTo>
                  <a:lnTo>
                    <a:pt x="749" y="121"/>
                  </a:lnTo>
                  <a:lnTo>
                    <a:pt x="735" y="116"/>
                  </a:lnTo>
                  <a:lnTo>
                    <a:pt x="722" y="112"/>
                  </a:lnTo>
                  <a:lnTo>
                    <a:pt x="712" y="113"/>
                  </a:lnTo>
                  <a:lnTo>
                    <a:pt x="342" y="183"/>
                  </a:lnTo>
                  <a:lnTo>
                    <a:pt x="340" y="183"/>
                  </a:lnTo>
                  <a:lnTo>
                    <a:pt x="336" y="184"/>
                  </a:lnTo>
                  <a:lnTo>
                    <a:pt x="328" y="185"/>
                  </a:lnTo>
                  <a:lnTo>
                    <a:pt x="317" y="186"/>
                  </a:lnTo>
                  <a:lnTo>
                    <a:pt x="305" y="189"/>
                  </a:lnTo>
                  <a:lnTo>
                    <a:pt x="291" y="190"/>
                  </a:lnTo>
                  <a:lnTo>
                    <a:pt x="275" y="192"/>
                  </a:lnTo>
                  <a:lnTo>
                    <a:pt x="259" y="194"/>
                  </a:lnTo>
                  <a:lnTo>
                    <a:pt x="241" y="196"/>
                  </a:lnTo>
                  <a:lnTo>
                    <a:pt x="223" y="198"/>
                  </a:lnTo>
                  <a:lnTo>
                    <a:pt x="206" y="199"/>
                  </a:lnTo>
                  <a:lnTo>
                    <a:pt x="188" y="199"/>
                  </a:lnTo>
                  <a:lnTo>
                    <a:pt x="172" y="200"/>
                  </a:lnTo>
                  <a:lnTo>
                    <a:pt x="156" y="199"/>
                  </a:lnTo>
                  <a:lnTo>
                    <a:pt x="142" y="199"/>
                  </a:lnTo>
                  <a:lnTo>
                    <a:pt x="130" y="197"/>
                  </a:lnTo>
                  <a:lnTo>
                    <a:pt x="107" y="185"/>
                  </a:lnTo>
                  <a:lnTo>
                    <a:pt x="83" y="162"/>
                  </a:lnTo>
                  <a:lnTo>
                    <a:pt x="60" y="133"/>
                  </a:lnTo>
                  <a:lnTo>
                    <a:pt x="38" y="100"/>
                  </a:lnTo>
                  <a:lnTo>
                    <a:pt x="20" y="66"/>
                  </a:lnTo>
                  <a:lnTo>
                    <a:pt x="7" y="36"/>
                  </a:lnTo>
                  <a:lnTo>
                    <a:pt x="0" y="13"/>
                  </a:lnTo>
                  <a:lnTo>
                    <a:pt x="1" y="0"/>
                  </a:lnTo>
                  <a:lnTo>
                    <a:pt x="9" y="2"/>
                  </a:lnTo>
                  <a:lnTo>
                    <a:pt x="20" y="16"/>
                  </a:lnTo>
                  <a:lnTo>
                    <a:pt x="33" y="36"/>
                  </a:lnTo>
                  <a:lnTo>
                    <a:pt x="50" y="58"/>
                  </a:lnTo>
                  <a:lnTo>
                    <a:pt x="66" y="84"/>
                  </a:lnTo>
                  <a:lnTo>
                    <a:pt x="83" y="108"/>
                  </a:lnTo>
                  <a:lnTo>
                    <a:pt x="98" y="127"/>
                  </a:lnTo>
                  <a:lnTo>
                    <a:pt x="111" y="1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5" name="Freeform 211"/>
            <p:cNvSpPr>
              <a:spLocks/>
            </p:cNvSpPr>
            <p:nvPr/>
          </p:nvSpPr>
          <p:spPr bwMode="auto">
            <a:xfrm>
              <a:off x="5004" y="2806"/>
              <a:ext cx="157" cy="70"/>
            </a:xfrm>
            <a:custGeom>
              <a:avLst/>
              <a:gdLst>
                <a:gd name="T0" fmla="*/ 154 w 157"/>
                <a:gd name="T1" fmla="*/ 50 h 70"/>
                <a:gd name="T2" fmla="*/ 157 w 157"/>
                <a:gd name="T3" fmla="*/ 56 h 70"/>
                <a:gd name="T4" fmla="*/ 157 w 157"/>
                <a:gd name="T5" fmla="*/ 62 h 70"/>
                <a:gd name="T6" fmla="*/ 155 w 157"/>
                <a:gd name="T7" fmla="*/ 66 h 70"/>
                <a:gd name="T8" fmla="*/ 153 w 157"/>
                <a:gd name="T9" fmla="*/ 70 h 70"/>
                <a:gd name="T10" fmla="*/ 136 w 157"/>
                <a:gd name="T11" fmla="*/ 58 h 70"/>
                <a:gd name="T12" fmla="*/ 118 w 157"/>
                <a:gd name="T13" fmla="*/ 47 h 70"/>
                <a:gd name="T14" fmla="*/ 100 w 157"/>
                <a:gd name="T15" fmla="*/ 38 h 70"/>
                <a:gd name="T16" fmla="*/ 83 w 157"/>
                <a:gd name="T17" fmla="*/ 30 h 70"/>
                <a:gd name="T18" fmla="*/ 65 w 157"/>
                <a:gd name="T19" fmla="*/ 23 h 70"/>
                <a:gd name="T20" fmla="*/ 45 w 157"/>
                <a:gd name="T21" fmla="*/ 19 h 70"/>
                <a:gd name="T22" fmla="*/ 25 w 157"/>
                <a:gd name="T23" fmla="*/ 17 h 70"/>
                <a:gd name="T24" fmla="*/ 1 w 157"/>
                <a:gd name="T25" fmla="*/ 18 h 70"/>
                <a:gd name="T26" fmla="*/ 0 w 157"/>
                <a:gd name="T27" fmla="*/ 11 h 70"/>
                <a:gd name="T28" fmla="*/ 3 w 157"/>
                <a:gd name="T29" fmla="*/ 6 h 70"/>
                <a:gd name="T30" fmla="*/ 7 w 157"/>
                <a:gd name="T31" fmla="*/ 2 h 70"/>
                <a:gd name="T32" fmla="*/ 12 w 157"/>
                <a:gd name="T33" fmla="*/ 0 h 70"/>
                <a:gd name="T34" fmla="*/ 30 w 157"/>
                <a:gd name="T35" fmla="*/ 1 h 70"/>
                <a:gd name="T36" fmla="*/ 49 w 157"/>
                <a:gd name="T37" fmla="*/ 3 h 70"/>
                <a:gd name="T38" fmla="*/ 67 w 157"/>
                <a:gd name="T39" fmla="*/ 7 h 70"/>
                <a:gd name="T40" fmla="*/ 85 w 157"/>
                <a:gd name="T41" fmla="*/ 13 h 70"/>
                <a:gd name="T42" fmla="*/ 104 w 157"/>
                <a:gd name="T43" fmla="*/ 19 h 70"/>
                <a:gd name="T44" fmla="*/ 121 w 157"/>
                <a:gd name="T45" fmla="*/ 27 h 70"/>
                <a:gd name="T46" fmla="*/ 138 w 157"/>
                <a:gd name="T47" fmla="*/ 38 h 70"/>
                <a:gd name="T48" fmla="*/ 154 w 157"/>
                <a:gd name="T49" fmla="*/ 5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70">
                  <a:moveTo>
                    <a:pt x="154" y="50"/>
                  </a:moveTo>
                  <a:lnTo>
                    <a:pt x="157" y="56"/>
                  </a:lnTo>
                  <a:lnTo>
                    <a:pt x="157" y="62"/>
                  </a:lnTo>
                  <a:lnTo>
                    <a:pt x="155" y="66"/>
                  </a:lnTo>
                  <a:lnTo>
                    <a:pt x="153" y="70"/>
                  </a:lnTo>
                  <a:lnTo>
                    <a:pt x="136" y="58"/>
                  </a:lnTo>
                  <a:lnTo>
                    <a:pt x="118" y="47"/>
                  </a:lnTo>
                  <a:lnTo>
                    <a:pt x="100" y="38"/>
                  </a:lnTo>
                  <a:lnTo>
                    <a:pt x="83" y="30"/>
                  </a:lnTo>
                  <a:lnTo>
                    <a:pt x="65" y="23"/>
                  </a:lnTo>
                  <a:lnTo>
                    <a:pt x="45" y="19"/>
                  </a:lnTo>
                  <a:lnTo>
                    <a:pt x="25" y="17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3" y="6"/>
                  </a:lnTo>
                  <a:lnTo>
                    <a:pt x="7" y="2"/>
                  </a:lnTo>
                  <a:lnTo>
                    <a:pt x="12" y="0"/>
                  </a:lnTo>
                  <a:lnTo>
                    <a:pt x="30" y="1"/>
                  </a:lnTo>
                  <a:lnTo>
                    <a:pt x="49" y="3"/>
                  </a:lnTo>
                  <a:lnTo>
                    <a:pt x="67" y="7"/>
                  </a:lnTo>
                  <a:lnTo>
                    <a:pt x="85" y="13"/>
                  </a:lnTo>
                  <a:lnTo>
                    <a:pt x="104" y="19"/>
                  </a:lnTo>
                  <a:lnTo>
                    <a:pt x="121" y="27"/>
                  </a:lnTo>
                  <a:lnTo>
                    <a:pt x="138" y="38"/>
                  </a:lnTo>
                  <a:lnTo>
                    <a:pt x="154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6" name="Freeform 212"/>
            <p:cNvSpPr>
              <a:spLocks/>
            </p:cNvSpPr>
            <p:nvPr/>
          </p:nvSpPr>
          <p:spPr bwMode="auto">
            <a:xfrm>
              <a:off x="5013" y="2849"/>
              <a:ext cx="144" cy="76"/>
            </a:xfrm>
            <a:custGeom>
              <a:avLst/>
              <a:gdLst>
                <a:gd name="T0" fmla="*/ 133 w 144"/>
                <a:gd name="T1" fmla="*/ 53 h 76"/>
                <a:gd name="T2" fmla="*/ 138 w 144"/>
                <a:gd name="T3" fmla="*/ 60 h 76"/>
                <a:gd name="T4" fmla="*/ 142 w 144"/>
                <a:gd name="T5" fmla="*/ 66 h 76"/>
                <a:gd name="T6" fmla="*/ 144 w 144"/>
                <a:gd name="T7" fmla="*/ 71 h 76"/>
                <a:gd name="T8" fmla="*/ 143 w 144"/>
                <a:gd name="T9" fmla="*/ 76 h 76"/>
                <a:gd name="T10" fmla="*/ 135 w 144"/>
                <a:gd name="T11" fmla="*/ 76 h 76"/>
                <a:gd name="T12" fmla="*/ 130 w 144"/>
                <a:gd name="T13" fmla="*/ 74 h 76"/>
                <a:gd name="T14" fmla="*/ 124 w 144"/>
                <a:gd name="T15" fmla="*/ 70 h 76"/>
                <a:gd name="T16" fmla="*/ 120 w 144"/>
                <a:gd name="T17" fmla="*/ 63 h 76"/>
                <a:gd name="T18" fmla="*/ 113 w 144"/>
                <a:gd name="T19" fmla="*/ 56 h 76"/>
                <a:gd name="T20" fmla="*/ 106 w 144"/>
                <a:gd name="T21" fmla="*/ 50 h 76"/>
                <a:gd name="T22" fmla="*/ 95 w 144"/>
                <a:gd name="T23" fmla="*/ 42 h 76"/>
                <a:gd name="T24" fmla="*/ 80 w 144"/>
                <a:gd name="T25" fmla="*/ 34 h 76"/>
                <a:gd name="T26" fmla="*/ 71 w 144"/>
                <a:gd name="T27" fmla="*/ 29 h 76"/>
                <a:gd name="T28" fmla="*/ 61 w 144"/>
                <a:gd name="T29" fmla="*/ 27 h 76"/>
                <a:gd name="T30" fmla="*/ 52 w 144"/>
                <a:gd name="T31" fmla="*/ 24 h 76"/>
                <a:gd name="T32" fmla="*/ 43 w 144"/>
                <a:gd name="T33" fmla="*/ 23 h 76"/>
                <a:gd name="T34" fmla="*/ 33 w 144"/>
                <a:gd name="T35" fmla="*/ 22 h 76"/>
                <a:gd name="T36" fmla="*/ 24 w 144"/>
                <a:gd name="T37" fmla="*/ 22 h 76"/>
                <a:gd name="T38" fmla="*/ 14 w 144"/>
                <a:gd name="T39" fmla="*/ 21 h 76"/>
                <a:gd name="T40" fmla="*/ 3 w 144"/>
                <a:gd name="T41" fmla="*/ 19 h 76"/>
                <a:gd name="T42" fmla="*/ 1 w 144"/>
                <a:gd name="T43" fmla="*/ 16 h 76"/>
                <a:gd name="T44" fmla="*/ 1 w 144"/>
                <a:gd name="T45" fmla="*/ 13 h 76"/>
                <a:gd name="T46" fmla="*/ 1 w 144"/>
                <a:gd name="T47" fmla="*/ 8 h 76"/>
                <a:gd name="T48" fmla="*/ 0 w 144"/>
                <a:gd name="T49" fmla="*/ 5 h 76"/>
                <a:gd name="T50" fmla="*/ 8 w 144"/>
                <a:gd name="T51" fmla="*/ 2 h 76"/>
                <a:gd name="T52" fmla="*/ 17 w 144"/>
                <a:gd name="T53" fmla="*/ 0 h 76"/>
                <a:gd name="T54" fmla="*/ 27 w 144"/>
                <a:gd name="T55" fmla="*/ 0 h 76"/>
                <a:gd name="T56" fmla="*/ 38 w 144"/>
                <a:gd name="T57" fmla="*/ 2 h 76"/>
                <a:gd name="T58" fmla="*/ 49 w 144"/>
                <a:gd name="T59" fmla="*/ 4 h 76"/>
                <a:gd name="T60" fmla="*/ 60 w 144"/>
                <a:gd name="T61" fmla="*/ 7 h 76"/>
                <a:gd name="T62" fmla="*/ 69 w 144"/>
                <a:gd name="T63" fmla="*/ 10 h 76"/>
                <a:gd name="T64" fmla="*/ 79 w 144"/>
                <a:gd name="T65" fmla="*/ 13 h 76"/>
                <a:gd name="T66" fmla="*/ 89 w 144"/>
                <a:gd name="T67" fmla="*/ 18 h 76"/>
                <a:gd name="T68" fmla="*/ 97 w 144"/>
                <a:gd name="T69" fmla="*/ 22 h 76"/>
                <a:gd name="T70" fmla="*/ 104 w 144"/>
                <a:gd name="T71" fmla="*/ 26 h 76"/>
                <a:gd name="T72" fmla="*/ 109 w 144"/>
                <a:gd name="T73" fmla="*/ 29 h 76"/>
                <a:gd name="T74" fmla="*/ 115 w 144"/>
                <a:gd name="T75" fmla="*/ 32 h 76"/>
                <a:gd name="T76" fmla="*/ 120 w 144"/>
                <a:gd name="T77" fmla="*/ 38 h 76"/>
                <a:gd name="T78" fmla="*/ 127 w 144"/>
                <a:gd name="T79" fmla="*/ 44 h 76"/>
                <a:gd name="T80" fmla="*/ 133 w 144"/>
                <a:gd name="T81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4" h="76">
                  <a:moveTo>
                    <a:pt x="133" y="53"/>
                  </a:moveTo>
                  <a:lnTo>
                    <a:pt x="138" y="60"/>
                  </a:lnTo>
                  <a:lnTo>
                    <a:pt x="142" y="66"/>
                  </a:lnTo>
                  <a:lnTo>
                    <a:pt x="144" y="71"/>
                  </a:lnTo>
                  <a:lnTo>
                    <a:pt x="143" y="76"/>
                  </a:lnTo>
                  <a:lnTo>
                    <a:pt x="135" y="76"/>
                  </a:lnTo>
                  <a:lnTo>
                    <a:pt x="130" y="74"/>
                  </a:lnTo>
                  <a:lnTo>
                    <a:pt x="124" y="70"/>
                  </a:lnTo>
                  <a:lnTo>
                    <a:pt x="120" y="63"/>
                  </a:lnTo>
                  <a:lnTo>
                    <a:pt x="113" y="56"/>
                  </a:lnTo>
                  <a:lnTo>
                    <a:pt x="106" y="50"/>
                  </a:lnTo>
                  <a:lnTo>
                    <a:pt x="95" y="42"/>
                  </a:lnTo>
                  <a:lnTo>
                    <a:pt x="80" y="34"/>
                  </a:lnTo>
                  <a:lnTo>
                    <a:pt x="71" y="29"/>
                  </a:lnTo>
                  <a:lnTo>
                    <a:pt x="61" y="27"/>
                  </a:lnTo>
                  <a:lnTo>
                    <a:pt x="52" y="24"/>
                  </a:lnTo>
                  <a:lnTo>
                    <a:pt x="43" y="23"/>
                  </a:lnTo>
                  <a:lnTo>
                    <a:pt x="33" y="22"/>
                  </a:lnTo>
                  <a:lnTo>
                    <a:pt x="24" y="22"/>
                  </a:lnTo>
                  <a:lnTo>
                    <a:pt x="14" y="21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8"/>
                  </a:lnTo>
                  <a:lnTo>
                    <a:pt x="0" y="5"/>
                  </a:lnTo>
                  <a:lnTo>
                    <a:pt x="8" y="2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38" y="2"/>
                  </a:lnTo>
                  <a:lnTo>
                    <a:pt x="49" y="4"/>
                  </a:lnTo>
                  <a:lnTo>
                    <a:pt x="60" y="7"/>
                  </a:lnTo>
                  <a:lnTo>
                    <a:pt x="69" y="10"/>
                  </a:lnTo>
                  <a:lnTo>
                    <a:pt x="79" y="13"/>
                  </a:lnTo>
                  <a:lnTo>
                    <a:pt x="89" y="18"/>
                  </a:lnTo>
                  <a:lnTo>
                    <a:pt x="97" y="22"/>
                  </a:lnTo>
                  <a:lnTo>
                    <a:pt x="104" y="26"/>
                  </a:lnTo>
                  <a:lnTo>
                    <a:pt x="109" y="29"/>
                  </a:lnTo>
                  <a:lnTo>
                    <a:pt x="115" y="32"/>
                  </a:lnTo>
                  <a:lnTo>
                    <a:pt x="120" y="38"/>
                  </a:lnTo>
                  <a:lnTo>
                    <a:pt x="127" y="44"/>
                  </a:lnTo>
                  <a:lnTo>
                    <a:pt x="133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7" name="Freeform 213"/>
            <p:cNvSpPr>
              <a:spLocks/>
            </p:cNvSpPr>
            <p:nvPr/>
          </p:nvSpPr>
          <p:spPr bwMode="auto">
            <a:xfrm>
              <a:off x="5007" y="2900"/>
              <a:ext cx="129" cy="68"/>
            </a:xfrm>
            <a:custGeom>
              <a:avLst/>
              <a:gdLst>
                <a:gd name="T0" fmla="*/ 129 w 129"/>
                <a:gd name="T1" fmla="*/ 68 h 68"/>
                <a:gd name="T2" fmla="*/ 123 w 129"/>
                <a:gd name="T3" fmla="*/ 68 h 68"/>
                <a:gd name="T4" fmla="*/ 116 w 129"/>
                <a:gd name="T5" fmla="*/ 67 h 68"/>
                <a:gd name="T6" fmla="*/ 110 w 129"/>
                <a:gd name="T7" fmla="*/ 64 h 68"/>
                <a:gd name="T8" fmla="*/ 104 w 129"/>
                <a:gd name="T9" fmla="*/ 59 h 68"/>
                <a:gd name="T10" fmla="*/ 97 w 129"/>
                <a:gd name="T11" fmla="*/ 55 h 68"/>
                <a:gd name="T12" fmla="*/ 92 w 129"/>
                <a:gd name="T13" fmla="*/ 50 h 68"/>
                <a:gd name="T14" fmla="*/ 85 w 129"/>
                <a:gd name="T15" fmla="*/ 45 h 68"/>
                <a:gd name="T16" fmla="*/ 80 w 129"/>
                <a:gd name="T17" fmla="*/ 42 h 68"/>
                <a:gd name="T18" fmla="*/ 67 w 129"/>
                <a:gd name="T19" fmla="*/ 35 h 68"/>
                <a:gd name="T20" fmla="*/ 55 w 129"/>
                <a:gd name="T21" fmla="*/ 29 h 68"/>
                <a:gd name="T22" fmla="*/ 45 w 129"/>
                <a:gd name="T23" fmla="*/ 26 h 68"/>
                <a:gd name="T24" fmla="*/ 36 w 129"/>
                <a:gd name="T25" fmla="*/ 21 h 68"/>
                <a:gd name="T26" fmla="*/ 27 w 129"/>
                <a:gd name="T27" fmla="*/ 18 h 68"/>
                <a:gd name="T28" fmla="*/ 19 w 129"/>
                <a:gd name="T29" fmla="*/ 16 h 68"/>
                <a:gd name="T30" fmla="*/ 9 w 129"/>
                <a:gd name="T31" fmla="*/ 13 h 68"/>
                <a:gd name="T32" fmla="*/ 0 w 129"/>
                <a:gd name="T33" fmla="*/ 10 h 68"/>
                <a:gd name="T34" fmla="*/ 0 w 129"/>
                <a:gd name="T35" fmla="*/ 7 h 68"/>
                <a:gd name="T36" fmla="*/ 2 w 129"/>
                <a:gd name="T37" fmla="*/ 4 h 68"/>
                <a:gd name="T38" fmla="*/ 5 w 129"/>
                <a:gd name="T39" fmla="*/ 2 h 68"/>
                <a:gd name="T40" fmla="*/ 8 w 129"/>
                <a:gd name="T41" fmla="*/ 0 h 68"/>
                <a:gd name="T42" fmla="*/ 26 w 129"/>
                <a:gd name="T43" fmla="*/ 3 h 68"/>
                <a:gd name="T44" fmla="*/ 44 w 129"/>
                <a:gd name="T45" fmla="*/ 8 h 68"/>
                <a:gd name="T46" fmla="*/ 61 w 129"/>
                <a:gd name="T47" fmla="*/ 12 h 68"/>
                <a:gd name="T48" fmla="*/ 78 w 129"/>
                <a:gd name="T49" fmla="*/ 18 h 68"/>
                <a:gd name="T50" fmla="*/ 93 w 129"/>
                <a:gd name="T51" fmla="*/ 27 h 68"/>
                <a:gd name="T52" fmla="*/ 107 w 129"/>
                <a:gd name="T53" fmla="*/ 37 h 68"/>
                <a:gd name="T54" fmla="*/ 119 w 129"/>
                <a:gd name="T55" fmla="*/ 51 h 68"/>
                <a:gd name="T56" fmla="*/ 129 w 129"/>
                <a:gd name="T5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68">
                  <a:moveTo>
                    <a:pt x="129" y="68"/>
                  </a:moveTo>
                  <a:lnTo>
                    <a:pt x="123" y="68"/>
                  </a:lnTo>
                  <a:lnTo>
                    <a:pt x="116" y="67"/>
                  </a:lnTo>
                  <a:lnTo>
                    <a:pt x="110" y="64"/>
                  </a:lnTo>
                  <a:lnTo>
                    <a:pt x="104" y="59"/>
                  </a:lnTo>
                  <a:lnTo>
                    <a:pt x="97" y="55"/>
                  </a:lnTo>
                  <a:lnTo>
                    <a:pt x="92" y="50"/>
                  </a:lnTo>
                  <a:lnTo>
                    <a:pt x="85" y="45"/>
                  </a:lnTo>
                  <a:lnTo>
                    <a:pt x="80" y="42"/>
                  </a:lnTo>
                  <a:lnTo>
                    <a:pt x="67" y="35"/>
                  </a:lnTo>
                  <a:lnTo>
                    <a:pt x="55" y="29"/>
                  </a:lnTo>
                  <a:lnTo>
                    <a:pt x="45" y="26"/>
                  </a:lnTo>
                  <a:lnTo>
                    <a:pt x="36" y="21"/>
                  </a:lnTo>
                  <a:lnTo>
                    <a:pt x="27" y="18"/>
                  </a:lnTo>
                  <a:lnTo>
                    <a:pt x="19" y="16"/>
                  </a:lnTo>
                  <a:lnTo>
                    <a:pt x="9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26" y="3"/>
                  </a:lnTo>
                  <a:lnTo>
                    <a:pt x="44" y="8"/>
                  </a:lnTo>
                  <a:lnTo>
                    <a:pt x="61" y="12"/>
                  </a:lnTo>
                  <a:lnTo>
                    <a:pt x="78" y="18"/>
                  </a:lnTo>
                  <a:lnTo>
                    <a:pt x="93" y="27"/>
                  </a:lnTo>
                  <a:lnTo>
                    <a:pt x="107" y="37"/>
                  </a:lnTo>
                  <a:lnTo>
                    <a:pt x="119" y="51"/>
                  </a:lnTo>
                  <a:lnTo>
                    <a:pt x="129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8" name="Freeform 214"/>
            <p:cNvSpPr>
              <a:spLocks/>
            </p:cNvSpPr>
            <p:nvPr/>
          </p:nvSpPr>
          <p:spPr bwMode="auto">
            <a:xfrm>
              <a:off x="4545" y="2272"/>
              <a:ext cx="29" cy="47"/>
            </a:xfrm>
            <a:custGeom>
              <a:avLst/>
              <a:gdLst>
                <a:gd name="T0" fmla="*/ 14 w 29"/>
                <a:gd name="T1" fmla="*/ 16 h 47"/>
                <a:gd name="T2" fmla="*/ 15 w 29"/>
                <a:gd name="T3" fmla="*/ 12 h 47"/>
                <a:gd name="T4" fmla="*/ 16 w 29"/>
                <a:gd name="T5" fmla="*/ 8 h 47"/>
                <a:gd name="T6" fmla="*/ 17 w 29"/>
                <a:gd name="T7" fmla="*/ 5 h 47"/>
                <a:gd name="T8" fmla="*/ 19 w 29"/>
                <a:gd name="T9" fmla="*/ 3 h 47"/>
                <a:gd name="T10" fmla="*/ 18 w 29"/>
                <a:gd name="T11" fmla="*/ 3 h 47"/>
                <a:gd name="T12" fmla="*/ 18 w 29"/>
                <a:gd name="T13" fmla="*/ 3 h 47"/>
                <a:gd name="T14" fmla="*/ 18 w 29"/>
                <a:gd name="T15" fmla="*/ 3 h 47"/>
                <a:gd name="T16" fmla="*/ 18 w 29"/>
                <a:gd name="T17" fmla="*/ 3 h 47"/>
                <a:gd name="T18" fmla="*/ 15 w 29"/>
                <a:gd name="T19" fmla="*/ 0 h 47"/>
                <a:gd name="T20" fmla="*/ 12 w 29"/>
                <a:gd name="T21" fmla="*/ 0 h 47"/>
                <a:gd name="T22" fmla="*/ 8 w 29"/>
                <a:gd name="T23" fmla="*/ 3 h 47"/>
                <a:gd name="T24" fmla="*/ 5 w 29"/>
                <a:gd name="T25" fmla="*/ 5 h 47"/>
                <a:gd name="T26" fmla="*/ 1 w 29"/>
                <a:gd name="T27" fmla="*/ 16 h 47"/>
                <a:gd name="T28" fmla="*/ 0 w 29"/>
                <a:gd name="T29" fmla="*/ 27 h 47"/>
                <a:gd name="T30" fmla="*/ 4 w 29"/>
                <a:gd name="T31" fmla="*/ 37 h 47"/>
                <a:gd name="T32" fmla="*/ 13 w 29"/>
                <a:gd name="T33" fmla="*/ 45 h 47"/>
                <a:gd name="T34" fmla="*/ 17 w 29"/>
                <a:gd name="T35" fmla="*/ 47 h 47"/>
                <a:gd name="T36" fmla="*/ 22 w 29"/>
                <a:gd name="T37" fmla="*/ 46 h 47"/>
                <a:gd name="T38" fmla="*/ 26 w 29"/>
                <a:gd name="T39" fmla="*/ 43 h 47"/>
                <a:gd name="T40" fmla="*/ 29 w 29"/>
                <a:gd name="T41" fmla="*/ 39 h 47"/>
                <a:gd name="T42" fmla="*/ 29 w 29"/>
                <a:gd name="T43" fmla="*/ 38 h 47"/>
                <a:gd name="T44" fmla="*/ 29 w 29"/>
                <a:gd name="T45" fmla="*/ 38 h 47"/>
                <a:gd name="T46" fmla="*/ 29 w 29"/>
                <a:gd name="T47" fmla="*/ 37 h 47"/>
                <a:gd name="T48" fmla="*/ 29 w 29"/>
                <a:gd name="T49" fmla="*/ 37 h 47"/>
                <a:gd name="T50" fmla="*/ 23 w 29"/>
                <a:gd name="T51" fmla="*/ 35 h 47"/>
                <a:gd name="T52" fmla="*/ 18 w 29"/>
                <a:gd name="T53" fmla="*/ 30 h 47"/>
                <a:gd name="T54" fmla="*/ 15 w 29"/>
                <a:gd name="T55" fmla="*/ 24 h 47"/>
                <a:gd name="T56" fmla="*/ 14 w 29"/>
                <a:gd name="T57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lnTo>
                    <a:pt x="15" y="12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3"/>
                  </a:lnTo>
                  <a:lnTo>
                    <a:pt x="5" y="5"/>
                  </a:lnTo>
                  <a:lnTo>
                    <a:pt x="1" y="16"/>
                  </a:lnTo>
                  <a:lnTo>
                    <a:pt x="0" y="27"/>
                  </a:lnTo>
                  <a:lnTo>
                    <a:pt x="4" y="37"/>
                  </a:lnTo>
                  <a:lnTo>
                    <a:pt x="13" y="45"/>
                  </a:lnTo>
                  <a:lnTo>
                    <a:pt x="17" y="47"/>
                  </a:lnTo>
                  <a:lnTo>
                    <a:pt x="22" y="46"/>
                  </a:lnTo>
                  <a:lnTo>
                    <a:pt x="26" y="43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3" y="35"/>
                  </a:lnTo>
                  <a:lnTo>
                    <a:pt x="18" y="30"/>
                  </a:lnTo>
                  <a:lnTo>
                    <a:pt x="15" y="24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9" name="Freeform 215"/>
            <p:cNvSpPr>
              <a:spLocks/>
            </p:cNvSpPr>
            <p:nvPr/>
          </p:nvSpPr>
          <p:spPr bwMode="auto">
            <a:xfrm>
              <a:off x="4525" y="2119"/>
              <a:ext cx="29" cy="47"/>
            </a:xfrm>
            <a:custGeom>
              <a:avLst/>
              <a:gdLst>
                <a:gd name="T0" fmla="*/ 15 w 29"/>
                <a:gd name="T1" fmla="*/ 16 h 47"/>
                <a:gd name="T2" fmla="*/ 15 w 29"/>
                <a:gd name="T3" fmla="*/ 13 h 47"/>
                <a:gd name="T4" fmla="*/ 16 w 29"/>
                <a:gd name="T5" fmla="*/ 9 h 47"/>
                <a:gd name="T6" fmla="*/ 17 w 29"/>
                <a:gd name="T7" fmla="*/ 6 h 47"/>
                <a:gd name="T8" fmla="*/ 20 w 29"/>
                <a:gd name="T9" fmla="*/ 4 h 47"/>
                <a:gd name="T10" fmla="*/ 20 w 29"/>
                <a:gd name="T11" fmla="*/ 4 h 47"/>
                <a:gd name="T12" fmla="*/ 20 w 29"/>
                <a:gd name="T13" fmla="*/ 3 h 47"/>
                <a:gd name="T14" fmla="*/ 20 w 29"/>
                <a:gd name="T15" fmla="*/ 3 h 47"/>
                <a:gd name="T16" fmla="*/ 20 w 29"/>
                <a:gd name="T17" fmla="*/ 3 h 47"/>
                <a:gd name="T18" fmla="*/ 16 w 29"/>
                <a:gd name="T19" fmla="*/ 0 h 47"/>
                <a:gd name="T20" fmla="*/ 13 w 29"/>
                <a:gd name="T21" fmla="*/ 1 h 47"/>
                <a:gd name="T22" fmla="*/ 10 w 29"/>
                <a:gd name="T23" fmla="*/ 4 h 47"/>
                <a:gd name="T24" fmla="*/ 6 w 29"/>
                <a:gd name="T25" fmla="*/ 6 h 47"/>
                <a:gd name="T26" fmla="*/ 1 w 29"/>
                <a:gd name="T27" fmla="*/ 16 h 47"/>
                <a:gd name="T28" fmla="*/ 0 w 29"/>
                <a:gd name="T29" fmla="*/ 27 h 47"/>
                <a:gd name="T30" fmla="*/ 4 w 29"/>
                <a:gd name="T31" fmla="*/ 37 h 47"/>
                <a:gd name="T32" fmla="*/ 13 w 29"/>
                <a:gd name="T33" fmla="*/ 45 h 47"/>
                <a:gd name="T34" fmla="*/ 17 w 29"/>
                <a:gd name="T35" fmla="*/ 47 h 47"/>
                <a:gd name="T36" fmla="*/ 22 w 29"/>
                <a:gd name="T37" fmla="*/ 46 h 47"/>
                <a:gd name="T38" fmla="*/ 26 w 29"/>
                <a:gd name="T39" fmla="*/ 44 h 47"/>
                <a:gd name="T40" fmla="*/ 29 w 29"/>
                <a:gd name="T41" fmla="*/ 39 h 47"/>
                <a:gd name="T42" fmla="*/ 29 w 29"/>
                <a:gd name="T43" fmla="*/ 39 h 47"/>
                <a:gd name="T44" fmla="*/ 29 w 29"/>
                <a:gd name="T45" fmla="*/ 38 h 47"/>
                <a:gd name="T46" fmla="*/ 29 w 29"/>
                <a:gd name="T47" fmla="*/ 38 h 47"/>
                <a:gd name="T48" fmla="*/ 29 w 29"/>
                <a:gd name="T49" fmla="*/ 37 h 47"/>
                <a:gd name="T50" fmla="*/ 23 w 29"/>
                <a:gd name="T51" fmla="*/ 35 h 47"/>
                <a:gd name="T52" fmla="*/ 18 w 29"/>
                <a:gd name="T53" fmla="*/ 31 h 47"/>
                <a:gd name="T54" fmla="*/ 15 w 29"/>
                <a:gd name="T55" fmla="*/ 25 h 47"/>
                <a:gd name="T56" fmla="*/ 15 w 29"/>
                <a:gd name="T57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47">
                  <a:moveTo>
                    <a:pt x="15" y="16"/>
                  </a:moveTo>
                  <a:lnTo>
                    <a:pt x="15" y="13"/>
                  </a:lnTo>
                  <a:lnTo>
                    <a:pt x="16" y="9"/>
                  </a:lnTo>
                  <a:lnTo>
                    <a:pt x="17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6" y="6"/>
                  </a:lnTo>
                  <a:lnTo>
                    <a:pt x="1" y="16"/>
                  </a:lnTo>
                  <a:lnTo>
                    <a:pt x="0" y="27"/>
                  </a:lnTo>
                  <a:lnTo>
                    <a:pt x="4" y="37"/>
                  </a:lnTo>
                  <a:lnTo>
                    <a:pt x="13" y="45"/>
                  </a:lnTo>
                  <a:lnTo>
                    <a:pt x="17" y="47"/>
                  </a:lnTo>
                  <a:lnTo>
                    <a:pt x="22" y="46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3" y="35"/>
                  </a:lnTo>
                  <a:lnTo>
                    <a:pt x="18" y="31"/>
                  </a:lnTo>
                  <a:lnTo>
                    <a:pt x="15" y="25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0" name="Freeform 216"/>
            <p:cNvSpPr>
              <a:spLocks/>
            </p:cNvSpPr>
            <p:nvPr/>
          </p:nvSpPr>
          <p:spPr bwMode="auto">
            <a:xfrm>
              <a:off x="4256" y="1313"/>
              <a:ext cx="921" cy="982"/>
            </a:xfrm>
            <a:custGeom>
              <a:avLst/>
              <a:gdLst>
                <a:gd name="T0" fmla="*/ 319 w 921"/>
                <a:gd name="T1" fmla="*/ 443 h 982"/>
                <a:gd name="T2" fmla="*/ 247 w 921"/>
                <a:gd name="T3" fmla="*/ 362 h 982"/>
                <a:gd name="T4" fmla="*/ 358 w 921"/>
                <a:gd name="T5" fmla="*/ 456 h 982"/>
                <a:gd name="T6" fmla="*/ 338 w 921"/>
                <a:gd name="T7" fmla="*/ 493 h 982"/>
                <a:gd name="T8" fmla="*/ 364 w 921"/>
                <a:gd name="T9" fmla="*/ 402 h 982"/>
                <a:gd name="T10" fmla="*/ 422 w 921"/>
                <a:gd name="T11" fmla="*/ 430 h 982"/>
                <a:gd name="T12" fmla="*/ 412 w 921"/>
                <a:gd name="T13" fmla="*/ 353 h 982"/>
                <a:gd name="T14" fmla="*/ 478 w 921"/>
                <a:gd name="T15" fmla="*/ 321 h 982"/>
                <a:gd name="T16" fmla="*/ 395 w 921"/>
                <a:gd name="T17" fmla="*/ 92 h 982"/>
                <a:gd name="T18" fmla="*/ 247 w 921"/>
                <a:gd name="T19" fmla="*/ 4 h 982"/>
                <a:gd name="T20" fmla="*/ 42 w 921"/>
                <a:gd name="T21" fmla="*/ 53 h 982"/>
                <a:gd name="T22" fmla="*/ 77 w 921"/>
                <a:gd name="T23" fmla="*/ 52 h 982"/>
                <a:gd name="T24" fmla="*/ 336 w 921"/>
                <a:gd name="T25" fmla="*/ 68 h 982"/>
                <a:gd name="T26" fmla="*/ 231 w 921"/>
                <a:gd name="T27" fmla="*/ 80 h 982"/>
                <a:gd name="T28" fmla="*/ 77 w 921"/>
                <a:gd name="T29" fmla="*/ 121 h 982"/>
                <a:gd name="T30" fmla="*/ 109 w 921"/>
                <a:gd name="T31" fmla="*/ 274 h 982"/>
                <a:gd name="T32" fmla="*/ 130 w 921"/>
                <a:gd name="T33" fmla="*/ 141 h 982"/>
                <a:gd name="T34" fmla="*/ 246 w 921"/>
                <a:gd name="T35" fmla="*/ 98 h 982"/>
                <a:gd name="T36" fmla="*/ 422 w 921"/>
                <a:gd name="T37" fmla="*/ 177 h 982"/>
                <a:gd name="T38" fmla="*/ 403 w 921"/>
                <a:gd name="T39" fmla="*/ 333 h 982"/>
                <a:gd name="T40" fmla="*/ 252 w 921"/>
                <a:gd name="T41" fmla="*/ 329 h 982"/>
                <a:gd name="T42" fmla="*/ 136 w 921"/>
                <a:gd name="T43" fmla="*/ 323 h 982"/>
                <a:gd name="T44" fmla="*/ 42 w 921"/>
                <a:gd name="T45" fmla="*/ 275 h 982"/>
                <a:gd name="T46" fmla="*/ 14 w 921"/>
                <a:gd name="T47" fmla="*/ 410 h 982"/>
                <a:gd name="T48" fmla="*/ 76 w 921"/>
                <a:gd name="T49" fmla="*/ 524 h 982"/>
                <a:gd name="T50" fmla="*/ 256 w 921"/>
                <a:gd name="T51" fmla="*/ 621 h 982"/>
                <a:gd name="T52" fmla="*/ 362 w 921"/>
                <a:gd name="T53" fmla="*/ 646 h 982"/>
                <a:gd name="T54" fmla="*/ 360 w 921"/>
                <a:gd name="T55" fmla="*/ 668 h 982"/>
                <a:gd name="T56" fmla="*/ 352 w 921"/>
                <a:gd name="T57" fmla="*/ 733 h 982"/>
                <a:gd name="T58" fmla="*/ 422 w 921"/>
                <a:gd name="T59" fmla="*/ 643 h 982"/>
                <a:gd name="T60" fmla="*/ 602 w 921"/>
                <a:gd name="T61" fmla="*/ 677 h 982"/>
                <a:gd name="T62" fmla="*/ 657 w 921"/>
                <a:gd name="T63" fmla="*/ 730 h 982"/>
                <a:gd name="T64" fmla="*/ 589 w 921"/>
                <a:gd name="T65" fmla="*/ 777 h 982"/>
                <a:gd name="T66" fmla="*/ 524 w 921"/>
                <a:gd name="T67" fmla="*/ 806 h 982"/>
                <a:gd name="T68" fmla="*/ 632 w 921"/>
                <a:gd name="T69" fmla="*/ 933 h 982"/>
                <a:gd name="T70" fmla="*/ 809 w 921"/>
                <a:gd name="T71" fmla="*/ 940 h 982"/>
                <a:gd name="T72" fmla="*/ 702 w 921"/>
                <a:gd name="T73" fmla="*/ 885 h 982"/>
                <a:gd name="T74" fmla="*/ 638 w 921"/>
                <a:gd name="T75" fmla="*/ 905 h 982"/>
                <a:gd name="T76" fmla="*/ 603 w 921"/>
                <a:gd name="T77" fmla="*/ 845 h 982"/>
                <a:gd name="T78" fmla="*/ 610 w 921"/>
                <a:gd name="T79" fmla="*/ 809 h 982"/>
                <a:gd name="T80" fmla="*/ 679 w 921"/>
                <a:gd name="T81" fmla="*/ 692 h 982"/>
                <a:gd name="T82" fmla="*/ 594 w 921"/>
                <a:gd name="T83" fmla="*/ 657 h 982"/>
                <a:gd name="T84" fmla="*/ 437 w 921"/>
                <a:gd name="T85" fmla="*/ 629 h 982"/>
                <a:gd name="T86" fmla="*/ 477 w 921"/>
                <a:gd name="T87" fmla="*/ 499 h 982"/>
                <a:gd name="T88" fmla="*/ 594 w 921"/>
                <a:gd name="T89" fmla="*/ 555 h 982"/>
                <a:gd name="T90" fmla="*/ 581 w 921"/>
                <a:gd name="T91" fmla="*/ 506 h 982"/>
                <a:gd name="T92" fmla="*/ 489 w 921"/>
                <a:gd name="T93" fmla="*/ 438 h 982"/>
                <a:gd name="T94" fmla="*/ 663 w 921"/>
                <a:gd name="T95" fmla="*/ 451 h 982"/>
                <a:gd name="T96" fmla="*/ 782 w 921"/>
                <a:gd name="T97" fmla="*/ 448 h 982"/>
                <a:gd name="T98" fmla="*/ 855 w 921"/>
                <a:gd name="T99" fmla="*/ 523 h 982"/>
                <a:gd name="T100" fmla="*/ 874 w 921"/>
                <a:gd name="T101" fmla="*/ 760 h 982"/>
                <a:gd name="T102" fmla="*/ 806 w 921"/>
                <a:gd name="T103" fmla="*/ 911 h 982"/>
                <a:gd name="T104" fmla="*/ 878 w 921"/>
                <a:gd name="T105" fmla="*/ 923 h 982"/>
                <a:gd name="T106" fmla="*/ 842 w 921"/>
                <a:gd name="T107" fmla="*/ 853 h 982"/>
                <a:gd name="T108" fmla="*/ 891 w 921"/>
                <a:gd name="T109" fmla="*/ 531 h 982"/>
                <a:gd name="T110" fmla="*/ 688 w 921"/>
                <a:gd name="T111" fmla="*/ 402 h 982"/>
                <a:gd name="T112" fmla="*/ 526 w 921"/>
                <a:gd name="T113" fmla="*/ 389 h 982"/>
                <a:gd name="T114" fmla="*/ 439 w 921"/>
                <a:gd name="T115" fmla="*/ 516 h 982"/>
                <a:gd name="T116" fmla="*/ 350 w 921"/>
                <a:gd name="T117" fmla="*/ 603 h 982"/>
                <a:gd name="T118" fmla="*/ 165 w 921"/>
                <a:gd name="T119" fmla="*/ 587 h 982"/>
                <a:gd name="T120" fmla="*/ 67 w 921"/>
                <a:gd name="T121" fmla="*/ 420 h 982"/>
                <a:gd name="T122" fmla="*/ 58 w 921"/>
                <a:gd name="T123" fmla="*/ 292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1" h="982">
                  <a:moveTo>
                    <a:pt x="219" y="379"/>
                  </a:moveTo>
                  <a:lnTo>
                    <a:pt x="220" y="393"/>
                  </a:lnTo>
                  <a:lnTo>
                    <a:pt x="223" y="406"/>
                  </a:lnTo>
                  <a:lnTo>
                    <a:pt x="227" y="419"/>
                  </a:lnTo>
                  <a:lnTo>
                    <a:pt x="234" y="432"/>
                  </a:lnTo>
                  <a:lnTo>
                    <a:pt x="243" y="438"/>
                  </a:lnTo>
                  <a:lnTo>
                    <a:pt x="254" y="444"/>
                  </a:lnTo>
                  <a:lnTo>
                    <a:pt x="267" y="448"/>
                  </a:lnTo>
                  <a:lnTo>
                    <a:pt x="280" y="449"/>
                  </a:lnTo>
                  <a:lnTo>
                    <a:pt x="293" y="449"/>
                  </a:lnTo>
                  <a:lnTo>
                    <a:pt x="306" y="446"/>
                  </a:lnTo>
                  <a:lnTo>
                    <a:pt x="319" y="443"/>
                  </a:lnTo>
                  <a:lnTo>
                    <a:pt x="331" y="437"/>
                  </a:lnTo>
                  <a:lnTo>
                    <a:pt x="327" y="433"/>
                  </a:lnTo>
                  <a:lnTo>
                    <a:pt x="318" y="430"/>
                  </a:lnTo>
                  <a:lnTo>
                    <a:pt x="306" y="432"/>
                  </a:lnTo>
                  <a:lnTo>
                    <a:pt x="293" y="432"/>
                  </a:lnTo>
                  <a:lnTo>
                    <a:pt x="279" y="432"/>
                  </a:lnTo>
                  <a:lnTo>
                    <a:pt x="264" y="428"/>
                  </a:lnTo>
                  <a:lnTo>
                    <a:pt x="253" y="421"/>
                  </a:lnTo>
                  <a:lnTo>
                    <a:pt x="245" y="408"/>
                  </a:lnTo>
                  <a:lnTo>
                    <a:pt x="242" y="395"/>
                  </a:lnTo>
                  <a:lnTo>
                    <a:pt x="242" y="378"/>
                  </a:lnTo>
                  <a:lnTo>
                    <a:pt x="247" y="362"/>
                  </a:lnTo>
                  <a:lnTo>
                    <a:pt x="256" y="353"/>
                  </a:lnTo>
                  <a:lnTo>
                    <a:pt x="269" y="348"/>
                  </a:lnTo>
                  <a:lnTo>
                    <a:pt x="285" y="347"/>
                  </a:lnTo>
                  <a:lnTo>
                    <a:pt x="301" y="348"/>
                  </a:lnTo>
                  <a:lnTo>
                    <a:pt x="317" y="352"/>
                  </a:lnTo>
                  <a:lnTo>
                    <a:pt x="330" y="357"/>
                  </a:lnTo>
                  <a:lnTo>
                    <a:pt x="341" y="364"/>
                  </a:lnTo>
                  <a:lnTo>
                    <a:pt x="348" y="372"/>
                  </a:lnTo>
                  <a:lnTo>
                    <a:pt x="349" y="381"/>
                  </a:lnTo>
                  <a:lnTo>
                    <a:pt x="346" y="402"/>
                  </a:lnTo>
                  <a:lnTo>
                    <a:pt x="350" y="428"/>
                  </a:lnTo>
                  <a:lnTo>
                    <a:pt x="358" y="456"/>
                  </a:lnTo>
                  <a:lnTo>
                    <a:pt x="364" y="476"/>
                  </a:lnTo>
                  <a:lnTo>
                    <a:pt x="360" y="478"/>
                  </a:lnTo>
                  <a:lnTo>
                    <a:pt x="355" y="481"/>
                  </a:lnTo>
                  <a:lnTo>
                    <a:pt x="348" y="483"/>
                  </a:lnTo>
                  <a:lnTo>
                    <a:pt x="342" y="484"/>
                  </a:lnTo>
                  <a:lnTo>
                    <a:pt x="336" y="485"/>
                  </a:lnTo>
                  <a:lnTo>
                    <a:pt x="331" y="486"/>
                  </a:lnTo>
                  <a:lnTo>
                    <a:pt x="328" y="488"/>
                  </a:lnTo>
                  <a:lnTo>
                    <a:pt x="327" y="489"/>
                  </a:lnTo>
                  <a:lnTo>
                    <a:pt x="331" y="490"/>
                  </a:lnTo>
                  <a:lnTo>
                    <a:pt x="335" y="492"/>
                  </a:lnTo>
                  <a:lnTo>
                    <a:pt x="338" y="493"/>
                  </a:lnTo>
                  <a:lnTo>
                    <a:pt x="341" y="496"/>
                  </a:lnTo>
                  <a:lnTo>
                    <a:pt x="346" y="497"/>
                  </a:lnTo>
                  <a:lnTo>
                    <a:pt x="350" y="498"/>
                  </a:lnTo>
                  <a:lnTo>
                    <a:pt x="357" y="498"/>
                  </a:lnTo>
                  <a:lnTo>
                    <a:pt x="364" y="499"/>
                  </a:lnTo>
                  <a:lnTo>
                    <a:pt x="375" y="496"/>
                  </a:lnTo>
                  <a:lnTo>
                    <a:pt x="383" y="491"/>
                  </a:lnTo>
                  <a:lnTo>
                    <a:pt x="385" y="484"/>
                  </a:lnTo>
                  <a:lnTo>
                    <a:pt x="384" y="475"/>
                  </a:lnTo>
                  <a:lnTo>
                    <a:pt x="375" y="452"/>
                  </a:lnTo>
                  <a:lnTo>
                    <a:pt x="367" y="428"/>
                  </a:lnTo>
                  <a:lnTo>
                    <a:pt x="364" y="402"/>
                  </a:lnTo>
                  <a:lnTo>
                    <a:pt x="371" y="373"/>
                  </a:lnTo>
                  <a:lnTo>
                    <a:pt x="377" y="378"/>
                  </a:lnTo>
                  <a:lnTo>
                    <a:pt x="379" y="385"/>
                  </a:lnTo>
                  <a:lnTo>
                    <a:pt x="381" y="394"/>
                  </a:lnTo>
                  <a:lnTo>
                    <a:pt x="383" y="402"/>
                  </a:lnTo>
                  <a:lnTo>
                    <a:pt x="386" y="408"/>
                  </a:lnTo>
                  <a:lnTo>
                    <a:pt x="392" y="413"/>
                  </a:lnTo>
                  <a:lnTo>
                    <a:pt x="396" y="418"/>
                  </a:lnTo>
                  <a:lnTo>
                    <a:pt x="403" y="422"/>
                  </a:lnTo>
                  <a:lnTo>
                    <a:pt x="408" y="426"/>
                  </a:lnTo>
                  <a:lnTo>
                    <a:pt x="415" y="428"/>
                  </a:lnTo>
                  <a:lnTo>
                    <a:pt x="422" y="430"/>
                  </a:lnTo>
                  <a:lnTo>
                    <a:pt x="428" y="432"/>
                  </a:lnTo>
                  <a:lnTo>
                    <a:pt x="428" y="430"/>
                  </a:lnTo>
                  <a:lnTo>
                    <a:pt x="425" y="426"/>
                  </a:lnTo>
                  <a:lnTo>
                    <a:pt x="419" y="420"/>
                  </a:lnTo>
                  <a:lnTo>
                    <a:pt x="414" y="413"/>
                  </a:lnTo>
                  <a:lnTo>
                    <a:pt x="407" y="405"/>
                  </a:lnTo>
                  <a:lnTo>
                    <a:pt x="401" y="396"/>
                  </a:lnTo>
                  <a:lnTo>
                    <a:pt x="396" y="386"/>
                  </a:lnTo>
                  <a:lnTo>
                    <a:pt x="394" y="376"/>
                  </a:lnTo>
                  <a:lnTo>
                    <a:pt x="397" y="366"/>
                  </a:lnTo>
                  <a:lnTo>
                    <a:pt x="404" y="358"/>
                  </a:lnTo>
                  <a:lnTo>
                    <a:pt x="412" y="353"/>
                  </a:lnTo>
                  <a:lnTo>
                    <a:pt x="422" y="349"/>
                  </a:lnTo>
                  <a:lnTo>
                    <a:pt x="429" y="348"/>
                  </a:lnTo>
                  <a:lnTo>
                    <a:pt x="437" y="347"/>
                  </a:lnTo>
                  <a:lnTo>
                    <a:pt x="445" y="347"/>
                  </a:lnTo>
                  <a:lnTo>
                    <a:pt x="451" y="347"/>
                  </a:lnTo>
                  <a:lnTo>
                    <a:pt x="458" y="350"/>
                  </a:lnTo>
                  <a:lnTo>
                    <a:pt x="465" y="354"/>
                  </a:lnTo>
                  <a:lnTo>
                    <a:pt x="470" y="361"/>
                  </a:lnTo>
                  <a:lnTo>
                    <a:pt x="477" y="370"/>
                  </a:lnTo>
                  <a:lnTo>
                    <a:pt x="479" y="366"/>
                  </a:lnTo>
                  <a:lnTo>
                    <a:pt x="480" y="349"/>
                  </a:lnTo>
                  <a:lnTo>
                    <a:pt x="478" y="321"/>
                  </a:lnTo>
                  <a:lnTo>
                    <a:pt x="472" y="284"/>
                  </a:lnTo>
                  <a:lnTo>
                    <a:pt x="468" y="265"/>
                  </a:lnTo>
                  <a:lnTo>
                    <a:pt x="463" y="244"/>
                  </a:lnTo>
                  <a:lnTo>
                    <a:pt x="459" y="224"/>
                  </a:lnTo>
                  <a:lnTo>
                    <a:pt x="455" y="203"/>
                  </a:lnTo>
                  <a:lnTo>
                    <a:pt x="448" y="183"/>
                  </a:lnTo>
                  <a:lnTo>
                    <a:pt x="441" y="163"/>
                  </a:lnTo>
                  <a:lnTo>
                    <a:pt x="432" y="146"/>
                  </a:lnTo>
                  <a:lnTo>
                    <a:pt x="419" y="130"/>
                  </a:lnTo>
                  <a:lnTo>
                    <a:pt x="412" y="117"/>
                  </a:lnTo>
                  <a:lnTo>
                    <a:pt x="404" y="105"/>
                  </a:lnTo>
                  <a:lnTo>
                    <a:pt x="395" y="92"/>
                  </a:lnTo>
                  <a:lnTo>
                    <a:pt x="385" y="81"/>
                  </a:lnTo>
                  <a:lnTo>
                    <a:pt x="374" y="71"/>
                  </a:lnTo>
                  <a:lnTo>
                    <a:pt x="363" y="60"/>
                  </a:lnTo>
                  <a:lnTo>
                    <a:pt x="352" y="51"/>
                  </a:lnTo>
                  <a:lnTo>
                    <a:pt x="340" y="42"/>
                  </a:lnTo>
                  <a:lnTo>
                    <a:pt x="328" y="34"/>
                  </a:lnTo>
                  <a:lnTo>
                    <a:pt x="315" y="27"/>
                  </a:lnTo>
                  <a:lnTo>
                    <a:pt x="302" y="20"/>
                  </a:lnTo>
                  <a:lnTo>
                    <a:pt x="289" y="15"/>
                  </a:lnTo>
                  <a:lnTo>
                    <a:pt x="274" y="10"/>
                  </a:lnTo>
                  <a:lnTo>
                    <a:pt x="261" y="7"/>
                  </a:lnTo>
                  <a:lnTo>
                    <a:pt x="247" y="4"/>
                  </a:lnTo>
                  <a:lnTo>
                    <a:pt x="232" y="2"/>
                  </a:lnTo>
                  <a:lnTo>
                    <a:pt x="212" y="0"/>
                  </a:lnTo>
                  <a:lnTo>
                    <a:pt x="190" y="1"/>
                  </a:lnTo>
                  <a:lnTo>
                    <a:pt x="169" y="3"/>
                  </a:lnTo>
                  <a:lnTo>
                    <a:pt x="147" y="8"/>
                  </a:lnTo>
                  <a:lnTo>
                    <a:pt x="126" y="13"/>
                  </a:lnTo>
                  <a:lnTo>
                    <a:pt x="106" y="20"/>
                  </a:lnTo>
                  <a:lnTo>
                    <a:pt x="86" y="28"/>
                  </a:lnTo>
                  <a:lnTo>
                    <a:pt x="67" y="37"/>
                  </a:lnTo>
                  <a:lnTo>
                    <a:pt x="58" y="43"/>
                  </a:lnTo>
                  <a:lnTo>
                    <a:pt x="50" y="48"/>
                  </a:lnTo>
                  <a:lnTo>
                    <a:pt x="42" y="53"/>
                  </a:lnTo>
                  <a:lnTo>
                    <a:pt x="37" y="59"/>
                  </a:lnTo>
                  <a:lnTo>
                    <a:pt x="32" y="65"/>
                  </a:lnTo>
                  <a:lnTo>
                    <a:pt x="29" y="72"/>
                  </a:lnTo>
                  <a:lnTo>
                    <a:pt x="27" y="79"/>
                  </a:lnTo>
                  <a:lnTo>
                    <a:pt x="25" y="88"/>
                  </a:lnTo>
                  <a:lnTo>
                    <a:pt x="31" y="88"/>
                  </a:lnTo>
                  <a:lnTo>
                    <a:pt x="37" y="84"/>
                  </a:lnTo>
                  <a:lnTo>
                    <a:pt x="42" y="80"/>
                  </a:lnTo>
                  <a:lnTo>
                    <a:pt x="49" y="73"/>
                  </a:lnTo>
                  <a:lnTo>
                    <a:pt x="56" y="66"/>
                  </a:lnTo>
                  <a:lnTo>
                    <a:pt x="65" y="59"/>
                  </a:lnTo>
                  <a:lnTo>
                    <a:pt x="77" y="52"/>
                  </a:lnTo>
                  <a:lnTo>
                    <a:pt x="93" y="45"/>
                  </a:lnTo>
                  <a:lnTo>
                    <a:pt x="130" y="36"/>
                  </a:lnTo>
                  <a:lnTo>
                    <a:pt x="163" y="31"/>
                  </a:lnTo>
                  <a:lnTo>
                    <a:pt x="194" y="28"/>
                  </a:lnTo>
                  <a:lnTo>
                    <a:pt x="221" y="28"/>
                  </a:lnTo>
                  <a:lnTo>
                    <a:pt x="246" y="29"/>
                  </a:lnTo>
                  <a:lnTo>
                    <a:pt x="267" y="34"/>
                  </a:lnTo>
                  <a:lnTo>
                    <a:pt x="285" y="40"/>
                  </a:lnTo>
                  <a:lnTo>
                    <a:pt x="302" y="45"/>
                  </a:lnTo>
                  <a:lnTo>
                    <a:pt x="315" y="53"/>
                  </a:lnTo>
                  <a:lnTo>
                    <a:pt x="326" y="60"/>
                  </a:lnTo>
                  <a:lnTo>
                    <a:pt x="336" y="68"/>
                  </a:lnTo>
                  <a:lnTo>
                    <a:pt x="342" y="75"/>
                  </a:lnTo>
                  <a:lnTo>
                    <a:pt x="348" y="81"/>
                  </a:lnTo>
                  <a:lnTo>
                    <a:pt x="351" y="85"/>
                  </a:lnTo>
                  <a:lnTo>
                    <a:pt x="353" y="89"/>
                  </a:lnTo>
                  <a:lnTo>
                    <a:pt x="355" y="90"/>
                  </a:lnTo>
                  <a:lnTo>
                    <a:pt x="337" y="87"/>
                  </a:lnTo>
                  <a:lnTo>
                    <a:pt x="319" y="83"/>
                  </a:lnTo>
                  <a:lnTo>
                    <a:pt x="302" y="81"/>
                  </a:lnTo>
                  <a:lnTo>
                    <a:pt x="284" y="80"/>
                  </a:lnTo>
                  <a:lnTo>
                    <a:pt x="267" y="79"/>
                  </a:lnTo>
                  <a:lnTo>
                    <a:pt x="249" y="79"/>
                  </a:lnTo>
                  <a:lnTo>
                    <a:pt x="231" y="80"/>
                  </a:lnTo>
                  <a:lnTo>
                    <a:pt x="214" y="81"/>
                  </a:lnTo>
                  <a:lnTo>
                    <a:pt x="197" y="84"/>
                  </a:lnTo>
                  <a:lnTo>
                    <a:pt x="181" y="88"/>
                  </a:lnTo>
                  <a:lnTo>
                    <a:pt x="165" y="92"/>
                  </a:lnTo>
                  <a:lnTo>
                    <a:pt x="151" y="97"/>
                  </a:lnTo>
                  <a:lnTo>
                    <a:pt x="137" y="104"/>
                  </a:lnTo>
                  <a:lnTo>
                    <a:pt x="124" y="112"/>
                  </a:lnTo>
                  <a:lnTo>
                    <a:pt x="111" y="120"/>
                  </a:lnTo>
                  <a:lnTo>
                    <a:pt x="100" y="130"/>
                  </a:lnTo>
                  <a:lnTo>
                    <a:pt x="95" y="122"/>
                  </a:lnTo>
                  <a:lnTo>
                    <a:pt x="87" y="120"/>
                  </a:lnTo>
                  <a:lnTo>
                    <a:pt x="77" y="121"/>
                  </a:lnTo>
                  <a:lnTo>
                    <a:pt x="70" y="121"/>
                  </a:lnTo>
                  <a:lnTo>
                    <a:pt x="83" y="130"/>
                  </a:lnTo>
                  <a:lnTo>
                    <a:pt x="92" y="140"/>
                  </a:lnTo>
                  <a:lnTo>
                    <a:pt x="97" y="153"/>
                  </a:lnTo>
                  <a:lnTo>
                    <a:pt x="100" y="165"/>
                  </a:lnTo>
                  <a:lnTo>
                    <a:pt x="100" y="180"/>
                  </a:lnTo>
                  <a:lnTo>
                    <a:pt x="100" y="194"/>
                  </a:lnTo>
                  <a:lnTo>
                    <a:pt x="99" y="208"/>
                  </a:lnTo>
                  <a:lnTo>
                    <a:pt x="98" y="221"/>
                  </a:lnTo>
                  <a:lnTo>
                    <a:pt x="98" y="236"/>
                  </a:lnTo>
                  <a:lnTo>
                    <a:pt x="104" y="253"/>
                  </a:lnTo>
                  <a:lnTo>
                    <a:pt x="109" y="274"/>
                  </a:lnTo>
                  <a:lnTo>
                    <a:pt x="113" y="298"/>
                  </a:lnTo>
                  <a:lnTo>
                    <a:pt x="136" y="304"/>
                  </a:lnTo>
                  <a:lnTo>
                    <a:pt x="136" y="282"/>
                  </a:lnTo>
                  <a:lnTo>
                    <a:pt x="132" y="260"/>
                  </a:lnTo>
                  <a:lnTo>
                    <a:pt x="129" y="241"/>
                  </a:lnTo>
                  <a:lnTo>
                    <a:pt x="124" y="220"/>
                  </a:lnTo>
                  <a:lnTo>
                    <a:pt x="120" y="202"/>
                  </a:lnTo>
                  <a:lnTo>
                    <a:pt x="118" y="185"/>
                  </a:lnTo>
                  <a:lnTo>
                    <a:pt x="118" y="168"/>
                  </a:lnTo>
                  <a:lnTo>
                    <a:pt x="121" y="152"/>
                  </a:lnTo>
                  <a:lnTo>
                    <a:pt x="126" y="146"/>
                  </a:lnTo>
                  <a:lnTo>
                    <a:pt x="130" y="141"/>
                  </a:lnTo>
                  <a:lnTo>
                    <a:pt x="135" y="137"/>
                  </a:lnTo>
                  <a:lnTo>
                    <a:pt x="139" y="133"/>
                  </a:lnTo>
                  <a:lnTo>
                    <a:pt x="144" y="130"/>
                  </a:lnTo>
                  <a:lnTo>
                    <a:pt x="151" y="125"/>
                  </a:lnTo>
                  <a:lnTo>
                    <a:pt x="159" y="122"/>
                  </a:lnTo>
                  <a:lnTo>
                    <a:pt x="169" y="117"/>
                  </a:lnTo>
                  <a:lnTo>
                    <a:pt x="181" y="113"/>
                  </a:lnTo>
                  <a:lnTo>
                    <a:pt x="194" y="108"/>
                  </a:lnTo>
                  <a:lnTo>
                    <a:pt x="206" y="105"/>
                  </a:lnTo>
                  <a:lnTo>
                    <a:pt x="219" y="101"/>
                  </a:lnTo>
                  <a:lnTo>
                    <a:pt x="232" y="99"/>
                  </a:lnTo>
                  <a:lnTo>
                    <a:pt x="246" y="98"/>
                  </a:lnTo>
                  <a:lnTo>
                    <a:pt x="259" y="97"/>
                  </a:lnTo>
                  <a:lnTo>
                    <a:pt x="272" y="97"/>
                  </a:lnTo>
                  <a:lnTo>
                    <a:pt x="285" y="97"/>
                  </a:lnTo>
                  <a:lnTo>
                    <a:pt x="297" y="98"/>
                  </a:lnTo>
                  <a:lnTo>
                    <a:pt x="311" y="99"/>
                  </a:lnTo>
                  <a:lnTo>
                    <a:pt x="324" y="101"/>
                  </a:lnTo>
                  <a:lnTo>
                    <a:pt x="336" y="105"/>
                  </a:lnTo>
                  <a:lnTo>
                    <a:pt x="349" y="108"/>
                  </a:lnTo>
                  <a:lnTo>
                    <a:pt x="361" y="113"/>
                  </a:lnTo>
                  <a:lnTo>
                    <a:pt x="373" y="117"/>
                  </a:lnTo>
                  <a:lnTo>
                    <a:pt x="411" y="156"/>
                  </a:lnTo>
                  <a:lnTo>
                    <a:pt x="422" y="177"/>
                  </a:lnTo>
                  <a:lnTo>
                    <a:pt x="430" y="197"/>
                  </a:lnTo>
                  <a:lnTo>
                    <a:pt x="438" y="218"/>
                  </a:lnTo>
                  <a:lnTo>
                    <a:pt x="444" y="238"/>
                  </a:lnTo>
                  <a:lnTo>
                    <a:pt x="448" y="260"/>
                  </a:lnTo>
                  <a:lnTo>
                    <a:pt x="451" y="282"/>
                  </a:lnTo>
                  <a:lnTo>
                    <a:pt x="454" y="302"/>
                  </a:lnTo>
                  <a:lnTo>
                    <a:pt x="455" y="324"/>
                  </a:lnTo>
                  <a:lnTo>
                    <a:pt x="443" y="322"/>
                  </a:lnTo>
                  <a:lnTo>
                    <a:pt x="432" y="323"/>
                  </a:lnTo>
                  <a:lnTo>
                    <a:pt x="422" y="325"/>
                  </a:lnTo>
                  <a:lnTo>
                    <a:pt x="412" y="329"/>
                  </a:lnTo>
                  <a:lnTo>
                    <a:pt x="403" y="333"/>
                  </a:lnTo>
                  <a:lnTo>
                    <a:pt x="394" y="339"/>
                  </a:lnTo>
                  <a:lnTo>
                    <a:pt x="385" y="345"/>
                  </a:lnTo>
                  <a:lnTo>
                    <a:pt x="377" y="350"/>
                  </a:lnTo>
                  <a:lnTo>
                    <a:pt x="372" y="349"/>
                  </a:lnTo>
                  <a:lnTo>
                    <a:pt x="361" y="346"/>
                  </a:lnTo>
                  <a:lnTo>
                    <a:pt x="347" y="340"/>
                  </a:lnTo>
                  <a:lnTo>
                    <a:pt x="330" y="336"/>
                  </a:lnTo>
                  <a:lnTo>
                    <a:pt x="312" y="330"/>
                  </a:lnTo>
                  <a:lnTo>
                    <a:pt x="293" y="326"/>
                  </a:lnTo>
                  <a:lnTo>
                    <a:pt x="275" y="325"/>
                  </a:lnTo>
                  <a:lnTo>
                    <a:pt x="260" y="328"/>
                  </a:lnTo>
                  <a:lnTo>
                    <a:pt x="252" y="329"/>
                  </a:lnTo>
                  <a:lnTo>
                    <a:pt x="246" y="331"/>
                  </a:lnTo>
                  <a:lnTo>
                    <a:pt x="240" y="334"/>
                  </a:lnTo>
                  <a:lnTo>
                    <a:pt x="236" y="338"/>
                  </a:lnTo>
                  <a:lnTo>
                    <a:pt x="231" y="341"/>
                  </a:lnTo>
                  <a:lnTo>
                    <a:pt x="228" y="346"/>
                  </a:lnTo>
                  <a:lnTo>
                    <a:pt x="225" y="350"/>
                  </a:lnTo>
                  <a:lnTo>
                    <a:pt x="220" y="354"/>
                  </a:lnTo>
                  <a:lnTo>
                    <a:pt x="210" y="353"/>
                  </a:lnTo>
                  <a:lnTo>
                    <a:pt x="195" y="347"/>
                  </a:lnTo>
                  <a:lnTo>
                    <a:pt x="175" y="340"/>
                  </a:lnTo>
                  <a:lnTo>
                    <a:pt x="155" y="331"/>
                  </a:lnTo>
                  <a:lnTo>
                    <a:pt x="136" y="323"/>
                  </a:lnTo>
                  <a:lnTo>
                    <a:pt x="118" y="316"/>
                  </a:lnTo>
                  <a:lnTo>
                    <a:pt x="107" y="310"/>
                  </a:lnTo>
                  <a:lnTo>
                    <a:pt x="102" y="309"/>
                  </a:lnTo>
                  <a:lnTo>
                    <a:pt x="97" y="302"/>
                  </a:lnTo>
                  <a:lnTo>
                    <a:pt x="92" y="293"/>
                  </a:lnTo>
                  <a:lnTo>
                    <a:pt x="83" y="285"/>
                  </a:lnTo>
                  <a:lnTo>
                    <a:pt x="70" y="277"/>
                  </a:lnTo>
                  <a:lnTo>
                    <a:pt x="65" y="275"/>
                  </a:lnTo>
                  <a:lnTo>
                    <a:pt x="60" y="274"/>
                  </a:lnTo>
                  <a:lnTo>
                    <a:pt x="54" y="274"/>
                  </a:lnTo>
                  <a:lnTo>
                    <a:pt x="48" y="274"/>
                  </a:lnTo>
                  <a:lnTo>
                    <a:pt x="42" y="275"/>
                  </a:lnTo>
                  <a:lnTo>
                    <a:pt x="37" y="276"/>
                  </a:lnTo>
                  <a:lnTo>
                    <a:pt x="32" y="278"/>
                  </a:lnTo>
                  <a:lnTo>
                    <a:pt x="28" y="281"/>
                  </a:lnTo>
                  <a:lnTo>
                    <a:pt x="17" y="292"/>
                  </a:lnTo>
                  <a:lnTo>
                    <a:pt x="9" y="307"/>
                  </a:lnTo>
                  <a:lnTo>
                    <a:pt x="4" y="322"/>
                  </a:lnTo>
                  <a:lnTo>
                    <a:pt x="1" y="338"/>
                  </a:lnTo>
                  <a:lnTo>
                    <a:pt x="0" y="355"/>
                  </a:lnTo>
                  <a:lnTo>
                    <a:pt x="3" y="372"/>
                  </a:lnTo>
                  <a:lnTo>
                    <a:pt x="6" y="389"/>
                  </a:lnTo>
                  <a:lnTo>
                    <a:pt x="10" y="405"/>
                  </a:lnTo>
                  <a:lnTo>
                    <a:pt x="14" y="410"/>
                  </a:lnTo>
                  <a:lnTo>
                    <a:pt x="17" y="416"/>
                  </a:lnTo>
                  <a:lnTo>
                    <a:pt x="21" y="420"/>
                  </a:lnTo>
                  <a:lnTo>
                    <a:pt x="26" y="424"/>
                  </a:lnTo>
                  <a:lnTo>
                    <a:pt x="30" y="428"/>
                  </a:lnTo>
                  <a:lnTo>
                    <a:pt x="36" y="432"/>
                  </a:lnTo>
                  <a:lnTo>
                    <a:pt x="41" y="434"/>
                  </a:lnTo>
                  <a:lnTo>
                    <a:pt x="47" y="436"/>
                  </a:lnTo>
                  <a:lnTo>
                    <a:pt x="53" y="453"/>
                  </a:lnTo>
                  <a:lnTo>
                    <a:pt x="59" y="472"/>
                  </a:lnTo>
                  <a:lnTo>
                    <a:pt x="64" y="489"/>
                  </a:lnTo>
                  <a:lnTo>
                    <a:pt x="70" y="507"/>
                  </a:lnTo>
                  <a:lnTo>
                    <a:pt x="76" y="524"/>
                  </a:lnTo>
                  <a:lnTo>
                    <a:pt x="84" y="541"/>
                  </a:lnTo>
                  <a:lnTo>
                    <a:pt x="92" y="557"/>
                  </a:lnTo>
                  <a:lnTo>
                    <a:pt x="103" y="573"/>
                  </a:lnTo>
                  <a:lnTo>
                    <a:pt x="117" y="588"/>
                  </a:lnTo>
                  <a:lnTo>
                    <a:pt x="133" y="600"/>
                  </a:lnTo>
                  <a:lnTo>
                    <a:pt x="150" y="609"/>
                  </a:lnTo>
                  <a:lnTo>
                    <a:pt x="169" y="614"/>
                  </a:lnTo>
                  <a:lnTo>
                    <a:pt x="186" y="618"/>
                  </a:lnTo>
                  <a:lnTo>
                    <a:pt x="205" y="619"/>
                  </a:lnTo>
                  <a:lnTo>
                    <a:pt x="225" y="617"/>
                  </a:lnTo>
                  <a:lnTo>
                    <a:pt x="243" y="613"/>
                  </a:lnTo>
                  <a:lnTo>
                    <a:pt x="256" y="621"/>
                  </a:lnTo>
                  <a:lnTo>
                    <a:pt x="268" y="629"/>
                  </a:lnTo>
                  <a:lnTo>
                    <a:pt x="281" y="635"/>
                  </a:lnTo>
                  <a:lnTo>
                    <a:pt x="294" y="638"/>
                  </a:lnTo>
                  <a:lnTo>
                    <a:pt x="308" y="640"/>
                  </a:lnTo>
                  <a:lnTo>
                    <a:pt x="323" y="637"/>
                  </a:lnTo>
                  <a:lnTo>
                    <a:pt x="338" y="633"/>
                  </a:lnTo>
                  <a:lnTo>
                    <a:pt x="352" y="624"/>
                  </a:lnTo>
                  <a:lnTo>
                    <a:pt x="351" y="632"/>
                  </a:lnTo>
                  <a:lnTo>
                    <a:pt x="351" y="642"/>
                  </a:lnTo>
                  <a:lnTo>
                    <a:pt x="353" y="650"/>
                  </a:lnTo>
                  <a:lnTo>
                    <a:pt x="360" y="656"/>
                  </a:lnTo>
                  <a:lnTo>
                    <a:pt x="362" y="646"/>
                  </a:lnTo>
                  <a:lnTo>
                    <a:pt x="366" y="636"/>
                  </a:lnTo>
                  <a:lnTo>
                    <a:pt x="369" y="624"/>
                  </a:lnTo>
                  <a:lnTo>
                    <a:pt x="374" y="612"/>
                  </a:lnTo>
                  <a:lnTo>
                    <a:pt x="380" y="603"/>
                  </a:lnTo>
                  <a:lnTo>
                    <a:pt x="386" y="596"/>
                  </a:lnTo>
                  <a:lnTo>
                    <a:pt x="395" y="594"/>
                  </a:lnTo>
                  <a:lnTo>
                    <a:pt x="405" y="597"/>
                  </a:lnTo>
                  <a:lnTo>
                    <a:pt x="399" y="613"/>
                  </a:lnTo>
                  <a:lnTo>
                    <a:pt x="391" y="628"/>
                  </a:lnTo>
                  <a:lnTo>
                    <a:pt x="382" y="642"/>
                  </a:lnTo>
                  <a:lnTo>
                    <a:pt x="372" y="656"/>
                  </a:lnTo>
                  <a:lnTo>
                    <a:pt x="360" y="668"/>
                  </a:lnTo>
                  <a:lnTo>
                    <a:pt x="348" y="680"/>
                  </a:lnTo>
                  <a:lnTo>
                    <a:pt x="335" y="690"/>
                  </a:lnTo>
                  <a:lnTo>
                    <a:pt x="320" y="698"/>
                  </a:lnTo>
                  <a:lnTo>
                    <a:pt x="319" y="704"/>
                  </a:lnTo>
                  <a:lnTo>
                    <a:pt x="320" y="710"/>
                  </a:lnTo>
                  <a:lnTo>
                    <a:pt x="324" y="717"/>
                  </a:lnTo>
                  <a:lnTo>
                    <a:pt x="328" y="725"/>
                  </a:lnTo>
                  <a:lnTo>
                    <a:pt x="334" y="732"/>
                  </a:lnTo>
                  <a:lnTo>
                    <a:pt x="341" y="738"/>
                  </a:lnTo>
                  <a:lnTo>
                    <a:pt x="349" y="741"/>
                  </a:lnTo>
                  <a:lnTo>
                    <a:pt x="359" y="741"/>
                  </a:lnTo>
                  <a:lnTo>
                    <a:pt x="352" y="733"/>
                  </a:lnTo>
                  <a:lnTo>
                    <a:pt x="348" y="724"/>
                  </a:lnTo>
                  <a:lnTo>
                    <a:pt x="346" y="715"/>
                  </a:lnTo>
                  <a:lnTo>
                    <a:pt x="345" y="707"/>
                  </a:lnTo>
                  <a:lnTo>
                    <a:pt x="359" y="696"/>
                  </a:lnTo>
                  <a:lnTo>
                    <a:pt x="372" y="684"/>
                  </a:lnTo>
                  <a:lnTo>
                    <a:pt x="382" y="674"/>
                  </a:lnTo>
                  <a:lnTo>
                    <a:pt x="391" y="664"/>
                  </a:lnTo>
                  <a:lnTo>
                    <a:pt x="399" y="654"/>
                  </a:lnTo>
                  <a:lnTo>
                    <a:pt x="405" y="648"/>
                  </a:lnTo>
                  <a:lnTo>
                    <a:pt x="410" y="643"/>
                  </a:lnTo>
                  <a:lnTo>
                    <a:pt x="414" y="640"/>
                  </a:lnTo>
                  <a:lnTo>
                    <a:pt x="422" y="643"/>
                  </a:lnTo>
                  <a:lnTo>
                    <a:pt x="440" y="650"/>
                  </a:lnTo>
                  <a:lnTo>
                    <a:pt x="467" y="660"/>
                  </a:lnTo>
                  <a:lnTo>
                    <a:pt x="496" y="672"/>
                  </a:lnTo>
                  <a:lnTo>
                    <a:pt x="526" y="683"/>
                  </a:lnTo>
                  <a:lnTo>
                    <a:pt x="553" y="693"/>
                  </a:lnTo>
                  <a:lnTo>
                    <a:pt x="571" y="700"/>
                  </a:lnTo>
                  <a:lnTo>
                    <a:pt x="578" y="702"/>
                  </a:lnTo>
                  <a:lnTo>
                    <a:pt x="583" y="697"/>
                  </a:lnTo>
                  <a:lnTo>
                    <a:pt x="588" y="692"/>
                  </a:lnTo>
                  <a:lnTo>
                    <a:pt x="592" y="686"/>
                  </a:lnTo>
                  <a:lnTo>
                    <a:pt x="597" y="682"/>
                  </a:lnTo>
                  <a:lnTo>
                    <a:pt x="602" y="677"/>
                  </a:lnTo>
                  <a:lnTo>
                    <a:pt x="609" y="673"/>
                  </a:lnTo>
                  <a:lnTo>
                    <a:pt x="616" y="669"/>
                  </a:lnTo>
                  <a:lnTo>
                    <a:pt x="625" y="667"/>
                  </a:lnTo>
                  <a:lnTo>
                    <a:pt x="637" y="670"/>
                  </a:lnTo>
                  <a:lnTo>
                    <a:pt x="647" y="676"/>
                  </a:lnTo>
                  <a:lnTo>
                    <a:pt x="653" y="681"/>
                  </a:lnTo>
                  <a:lnTo>
                    <a:pt x="657" y="688"/>
                  </a:lnTo>
                  <a:lnTo>
                    <a:pt x="659" y="694"/>
                  </a:lnTo>
                  <a:lnTo>
                    <a:pt x="660" y="701"/>
                  </a:lnTo>
                  <a:lnTo>
                    <a:pt x="659" y="708"/>
                  </a:lnTo>
                  <a:lnTo>
                    <a:pt x="659" y="716"/>
                  </a:lnTo>
                  <a:lnTo>
                    <a:pt x="657" y="730"/>
                  </a:lnTo>
                  <a:lnTo>
                    <a:pt x="653" y="741"/>
                  </a:lnTo>
                  <a:lnTo>
                    <a:pt x="646" y="753"/>
                  </a:lnTo>
                  <a:lnTo>
                    <a:pt x="637" y="763"/>
                  </a:lnTo>
                  <a:lnTo>
                    <a:pt x="632" y="766"/>
                  </a:lnTo>
                  <a:lnTo>
                    <a:pt x="626" y="770"/>
                  </a:lnTo>
                  <a:lnTo>
                    <a:pt x="620" y="771"/>
                  </a:lnTo>
                  <a:lnTo>
                    <a:pt x="613" y="772"/>
                  </a:lnTo>
                  <a:lnTo>
                    <a:pt x="608" y="772"/>
                  </a:lnTo>
                  <a:lnTo>
                    <a:pt x="601" y="771"/>
                  </a:lnTo>
                  <a:lnTo>
                    <a:pt x="594" y="771"/>
                  </a:lnTo>
                  <a:lnTo>
                    <a:pt x="589" y="771"/>
                  </a:lnTo>
                  <a:lnTo>
                    <a:pt x="589" y="777"/>
                  </a:lnTo>
                  <a:lnTo>
                    <a:pt x="591" y="781"/>
                  </a:lnTo>
                  <a:lnTo>
                    <a:pt x="593" y="786"/>
                  </a:lnTo>
                  <a:lnTo>
                    <a:pt x="594" y="790"/>
                  </a:lnTo>
                  <a:lnTo>
                    <a:pt x="586" y="794"/>
                  </a:lnTo>
                  <a:lnTo>
                    <a:pt x="577" y="795"/>
                  </a:lnTo>
                  <a:lnTo>
                    <a:pt x="568" y="797"/>
                  </a:lnTo>
                  <a:lnTo>
                    <a:pt x="559" y="797"/>
                  </a:lnTo>
                  <a:lnTo>
                    <a:pt x="550" y="797"/>
                  </a:lnTo>
                  <a:lnTo>
                    <a:pt x="542" y="795"/>
                  </a:lnTo>
                  <a:lnTo>
                    <a:pt x="534" y="794"/>
                  </a:lnTo>
                  <a:lnTo>
                    <a:pt x="525" y="790"/>
                  </a:lnTo>
                  <a:lnTo>
                    <a:pt x="524" y="806"/>
                  </a:lnTo>
                  <a:lnTo>
                    <a:pt x="527" y="821"/>
                  </a:lnTo>
                  <a:lnTo>
                    <a:pt x="534" y="835"/>
                  </a:lnTo>
                  <a:lnTo>
                    <a:pt x="543" y="845"/>
                  </a:lnTo>
                  <a:lnTo>
                    <a:pt x="553" y="854"/>
                  </a:lnTo>
                  <a:lnTo>
                    <a:pt x="564" y="861"/>
                  </a:lnTo>
                  <a:lnTo>
                    <a:pt x="575" y="865"/>
                  </a:lnTo>
                  <a:lnTo>
                    <a:pt x="584" y="867"/>
                  </a:lnTo>
                  <a:lnTo>
                    <a:pt x="588" y="897"/>
                  </a:lnTo>
                  <a:lnTo>
                    <a:pt x="595" y="911"/>
                  </a:lnTo>
                  <a:lnTo>
                    <a:pt x="606" y="922"/>
                  </a:lnTo>
                  <a:lnTo>
                    <a:pt x="619" y="929"/>
                  </a:lnTo>
                  <a:lnTo>
                    <a:pt x="632" y="933"/>
                  </a:lnTo>
                  <a:lnTo>
                    <a:pt x="646" y="938"/>
                  </a:lnTo>
                  <a:lnTo>
                    <a:pt x="658" y="942"/>
                  </a:lnTo>
                  <a:lnTo>
                    <a:pt x="669" y="950"/>
                  </a:lnTo>
                  <a:lnTo>
                    <a:pt x="678" y="962"/>
                  </a:lnTo>
                  <a:lnTo>
                    <a:pt x="694" y="970"/>
                  </a:lnTo>
                  <a:lnTo>
                    <a:pt x="714" y="977"/>
                  </a:lnTo>
                  <a:lnTo>
                    <a:pt x="735" y="981"/>
                  </a:lnTo>
                  <a:lnTo>
                    <a:pt x="756" y="982"/>
                  </a:lnTo>
                  <a:lnTo>
                    <a:pt x="775" y="980"/>
                  </a:lnTo>
                  <a:lnTo>
                    <a:pt x="791" y="972"/>
                  </a:lnTo>
                  <a:lnTo>
                    <a:pt x="803" y="959"/>
                  </a:lnTo>
                  <a:lnTo>
                    <a:pt x="809" y="940"/>
                  </a:lnTo>
                  <a:lnTo>
                    <a:pt x="797" y="943"/>
                  </a:lnTo>
                  <a:lnTo>
                    <a:pt x="782" y="948"/>
                  </a:lnTo>
                  <a:lnTo>
                    <a:pt x="765" y="951"/>
                  </a:lnTo>
                  <a:lnTo>
                    <a:pt x="747" y="954"/>
                  </a:lnTo>
                  <a:lnTo>
                    <a:pt x="727" y="953"/>
                  </a:lnTo>
                  <a:lnTo>
                    <a:pt x="709" y="948"/>
                  </a:lnTo>
                  <a:lnTo>
                    <a:pt x="689" y="938"/>
                  </a:lnTo>
                  <a:lnTo>
                    <a:pt x="670" y="921"/>
                  </a:lnTo>
                  <a:lnTo>
                    <a:pt x="682" y="911"/>
                  </a:lnTo>
                  <a:lnTo>
                    <a:pt x="691" y="902"/>
                  </a:lnTo>
                  <a:lnTo>
                    <a:pt x="698" y="893"/>
                  </a:lnTo>
                  <a:lnTo>
                    <a:pt x="702" y="885"/>
                  </a:lnTo>
                  <a:lnTo>
                    <a:pt x="705" y="877"/>
                  </a:lnTo>
                  <a:lnTo>
                    <a:pt x="705" y="871"/>
                  </a:lnTo>
                  <a:lnTo>
                    <a:pt x="704" y="868"/>
                  </a:lnTo>
                  <a:lnTo>
                    <a:pt x="701" y="868"/>
                  </a:lnTo>
                  <a:lnTo>
                    <a:pt x="693" y="877"/>
                  </a:lnTo>
                  <a:lnTo>
                    <a:pt x="685" y="884"/>
                  </a:lnTo>
                  <a:lnTo>
                    <a:pt x="677" y="890"/>
                  </a:lnTo>
                  <a:lnTo>
                    <a:pt x="668" y="894"/>
                  </a:lnTo>
                  <a:lnTo>
                    <a:pt x="660" y="899"/>
                  </a:lnTo>
                  <a:lnTo>
                    <a:pt x="653" y="901"/>
                  </a:lnTo>
                  <a:lnTo>
                    <a:pt x="646" y="903"/>
                  </a:lnTo>
                  <a:lnTo>
                    <a:pt x="638" y="905"/>
                  </a:lnTo>
                  <a:lnTo>
                    <a:pt x="622" y="900"/>
                  </a:lnTo>
                  <a:lnTo>
                    <a:pt x="613" y="890"/>
                  </a:lnTo>
                  <a:lnTo>
                    <a:pt x="611" y="877"/>
                  </a:lnTo>
                  <a:lnTo>
                    <a:pt x="614" y="861"/>
                  </a:lnTo>
                  <a:lnTo>
                    <a:pt x="616" y="858"/>
                  </a:lnTo>
                  <a:lnTo>
                    <a:pt x="623" y="851"/>
                  </a:lnTo>
                  <a:lnTo>
                    <a:pt x="627" y="844"/>
                  </a:lnTo>
                  <a:lnTo>
                    <a:pt x="627" y="838"/>
                  </a:lnTo>
                  <a:lnTo>
                    <a:pt x="621" y="841"/>
                  </a:lnTo>
                  <a:lnTo>
                    <a:pt x="615" y="843"/>
                  </a:lnTo>
                  <a:lnTo>
                    <a:pt x="609" y="844"/>
                  </a:lnTo>
                  <a:lnTo>
                    <a:pt x="603" y="845"/>
                  </a:lnTo>
                  <a:lnTo>
                    <a:pt x="595" y="845"/>
                  </a:lnTo>
                  <a:lnTo>
                    <a:pt x="589" y="844"/>
                  </a:lnTo>
                  <a:lnTo>
                    <a:pt x="580" y="843"/>
                  </a:lnTo>
                  <a:lnTo>
                    <a:pt x="571" y="839"/>
                  </a:lnTo>
                  <a:lnTo>
                    <a:pt x="564" y="834"/>
                  </a:lnTo>
                  <a:lnTo>
                    <a:pt x="556" y="828"/>
                  </a:lnTo>
                  <a:lnTo>
                    <a:pt x="550" y="821"/>
                  </a:lnTo>
                  <a:lnTo>
                    <a:pt x="550" y="812"/>
                  </a:lnTo>
                  <a:lnTo>
                    <a:pt x="577" y="814"/>
                  </a:lnTo>
                  <a:lnTo>
                    <a:pt x="589" y="814"/>
                  </a:lnTo>
                  <a:lnTo>
                    <a:pt x="600" y="812"/>
                  </a:lnTo>
                  <a:lnTo>
                    <a:pt x="610" y="809"/>
                  </a:lnTo>
                  <a:lnTo>
                    <a:pt x="620" y="804"/>
                  </a:lnTo>
                  <a:lnTo>
                    <a:pt x="628" y="798"/>
                  </a:lnTo>
                  <a:lnTo>
                    <a:pt x="636" y="792"/>
                  </a:lnTo>
                  <a:lnTo>
                    <a:pt x="645" y="785"/>
                  </a:lnTo>
                  <a:lnTo>
                    <a:pt x="654" y="778"/>
                  </a:lnTo>
                  <a:lnTo>
                    <a:pt x="661" y="766"/>
                  </a:lnTo>
                  <a:lnTo>
                    <a:pt x="668" y="755"/>
                  </a:lnTo>
                  <a:lnTo>
                    <a:pt x="674" y="744"/>
                  </a:lnTo>
                  <a:lnTo>
                    <a:pt x="677" y="731"/>
                  </a:lnTo>
                  <a:lnTo>
                    <a:pt x="680" y="718"/>
                  </a:lnTo>
                  <a:lnTo>
                    <a:pt x="680" y="706"/>
                  </a:lnTo>
                  <a:lnTo>
                    <a:pt x="679" y="692"/>
                  </a:lnTo>
                  <a:lnTo>
                    <a:pt x="676" y="680"/>
                  </a:lnTo>
                  <a:lnTo>
                    <a:pt x="669" y="672"/>
                  </a:lnTo>
                  <a:lnTo>
                    <a:pt x="663" y="665"/>
                  </a:lnTo>
                  <a:lnTo>
                    <a:pt x="655" y="659"/>
                  </a:lnTo>
                  <a:lnTo>
                    <a:pt x="647" y="653"/>
                  </a:lnTo>
                  <a:lnTo>
                    <a:pt x="638" y="650"/>
                  </a:lnTo>
                  <a:lnTo>
                    <a:pt x="628" y="648"/>
                  </a:lnTo>
                  <a:lnTo>
                    <a:pt x="619" y="648"/>
                  </a:lnTo>
                  <a:lnTo>
                    <a:pt x="609" y="649"/>
                  </a:lnTo>
                  <a:lnTo>
                    <a:pt x="604" y="651"/>
                  </a:lnTo>
                  <a:lnTo>
                    <a:pt x="599" y="653"/>
                  </a:lnTo>
                  <a:lnTo>
                    <a:pt x="594" y="657"/>
                  </a:lnTo>
                  <a:lnTo>
                    <a:pt x="589" y="660"/>
                  </a:lnTo>
                  <a:lnTo>
                    <a:pt x="584" y="665"/>
                  </a:lnTo>
                  <a:lnTo>
                    <a:pt x="580" y="669"/>
                  </a:lnTo>
                  <a:lnTo>
                    <a:pt x="577" y="675"/>
                  </a:lnTo>
                  <a:lnTo>
                    <a:pt x="572" y="681"/>
                  </a:lnTo>
                  <a:lnTo>
                    <a:pt x="564" y="677"/>
                  </a:lnTo>
                  <a:lnTo>
                    <a:pt x="548" y="672"/>
                  </a:lnTo>
                  <a:lnTo>
                    <a:pt x="528" y="665"/>
                  </a:lnTo>
                  <a:lnTo>
                    <a:pt x="505" y="657"/>
                  </a:lnTo>
                  <a:lnTo>
                    <a:pt x="481" y="648"/>
                  </a:lnTo>
                  <a:lnTo>
                    <a:pt x="458" y="638"/>
                  </a:lnTo>
                  <a:lnTo>
                    <a:pt x="437" y="629"/>
                  </a:lnTo>
                  <a:lnTo>
                    <a:pt x="422" y="620"/>
                  </a:lnTo>
                  <a:lnTo>
                    <a:pt x="425" y="610"/>
                  </a:lnTo>
                  <a:lnTo>
                    <a:pt x="429" y="598"/>
                  </a:lnTo>
                  <a:lnTo>
                    <a:pt x="434" y="585"/>
                  </a:lnTo>
                  <a:lnTo>
                    <a:pt x="438" y="571"/>
                  </a:lnTo>
                  <a:lnTo>
                    <a:pt x="444" y="556"/>
                  </a:lnTo>
                  <a:lnTo>
                    <a:pt x="449" y="544"/>
                  </a:lnTo>
                  <a:lnTo>
                    <a:pt x="455" y="531"/>
                  </a:lnTo>
                  <a:lnTo>
                    <a:pt x="460" y="522"/>
                  </a:lnTo>
                  <a:lnTo>
                    <a:pt x="463" y="510"/>
                  </a:lnTo>
                  <a:lnTo>
                    <a:pt x="469" y="502"/>
                  </a:lnTo>
                  <a:lnTo>
                    <a:pt x="477" y="499"/>
                  </a:lnTo>
                  <a:lnTo>
                    <a:pt x="485" y="499"/>
                  </a:lnTo>
                  <a:lnTo>
                    <a:pt x="495" y="500"/>
                  </a:lnTo>
                  <a:lnTo>
                    <a:pt x="505" y="504"/>
                  </a:lnTo>
                  <a:lnTo>
                    <a:pt x="515" y="508"/>
                  </a:lnTo>
                  <a:lnTo>
                    <a:pt x="524" y="513"/>
                  </a:lnTo>
                  <a:lnTo>
                    <a:pt x="536" y="515"/>
                  </a:lnTo>
                  <a:lnTo>
                    <a:pt x="547" y="520"/>
                  </a:lnTo>
                  <a:lnTo>
                    <a:pt x="559" y="524"/>
                  </a:lnTo>
                  <a:lnTo>
                    <a:pt x="569" y="530"/>
                  </a:lnTo>
                  <a:lnTo>
                    <a:pt x="579" y="538"/>
                  </a:lnTo>
                  <a:lnTo>
                    <a:pt x="588" y="546"/>
                  </a:lnTo>
                  <a:lnTo>
                    <a:pt x="594" y="555"/>
                  </a:lnTo>
                  <a:lnTo>
                    <a:pt x="600" y="565"/>
                  </a:lnTo>
                  <a:lnTo>
                    <a:pt x="602" y="579"/>
                  </a:lnTo>
                  <a:lnTo>
                    <a:pt x="603" y="597"/>
                  </a:lnTo>
                  <a:lnTo>
                    <a:pt x="603" y="616"/>
                  </a:lnTo>
                  <a:lnTo>
                    <a:pt x="606" y="628"/>
                  </a:lnTo>
                  <a:lnTo>
                    <a:pt x="615" y="606"/>
                  </a:lnTo>
                  <a:lnTo>
                    <a:pt x="620" y="585"/>
                  </a:lnTo>
                  <a:lnTo>
                    <a:pt x="620" y="565"/>
                  </a:lnTo>
                  <a:lnTo>
                    <a:pt x="616" y="547"/>
                  </a:lnTo>
                  <a:lnTo>
                    <a:pt x="609" y="530"/>
                  </a:lnTo>
                  <a:lnTo>
                    <a:pt x="597" y="516"/>
                  </a:lnTo>
                  <a:lnTo>
                    <a:pt x="581" y="506"/>
                  </a:lnTo>
                  <a:lnTo>
                    <a:pt x="562" y="498"/>
                  </a:lnTo>
                  <a:lnTo>
                    <a:pt x="551" y="496"/>
                  </a:lnTo>
                  <a:lnTo>
                    <a:pt x="540" y="492"/>
                  </a:lnTo>
                  <a:lnTo>
                    <a:pt x="531" y="490"/>
                  </a:lnTo>
                  <a:lnTo>
                    <a:pt x="520" y="486"/>
                  </a:lnTo>
                  <a:lnTo>
                    <a:pt x="511" y="482"/>
                  </a:lnTo>
                  <a:lnTo>
                    <a:pt x="502" y="478"/>
                  </a:lnTo>
                  <a:lnTo>
                    <a:pt x="493" y="474"/>
                  </a:lnTo>
                  <a:lnTo>
                    <a:pt x="487" y="468"/>
                  </a:lnTo>
                  <a:lnTo>
                    <a:pt x="485" y="458"/>
                  </a:lnTo>
                  <a:lnTo>
                    <a:pt x="487" y="448"/>
                  </a:lnTo>
                  <a:lnTo>
                    <a:pt x="489" y="438"/>
                  </a:lnTo>
                  <a:lnTo>
                    <a:pt x="492" y="430"/>
                  </a:lnTo>
                  <a:lnTo>
                    <a:pt x="499" y="425"/>
                  </a:lnTo>
                  <a:lnTo>
                    <a:pt x="507" y="419"/>
                  </a:lnTo>
                  <a:lnTo>
                    <a:pt x="520" y="416"/>
                  </a:lnTo>
                  <a:lnTo>
                    <a:pt x="534" y="413"/>
                  </a:lnTo>
                  <a:lnTo>
                    <a:pt x="550" y="414"/>
                  </a:lnTo>
                  <a:lnTo>
                    <a:pt x="570" y="419"/>
                  </a:lnTo>
                  <a:lnTo>
                    <a:pt x="592" y="425"/>
                  </a:lnTo>
                  <a:lnTo>
                    <a:pt x="614" y="433"/>
                  </a:lnTo>
                  <a:lnTo>
                    <a:pt x="635" y="440"/>
                  </a:lnTo>
                  <a:lnTo>
                    <a:pt x="652" y="446"/>
                  </a:lnTo>
                  <a:lnTo>
                    <a:pt x="663" y="451"/>
                  </a:lnTo>
                  <a:lnTo>
                    <a:pt x="667" y="453"/>
                  </a:lnTo>
                  <a:lnTo>
                    <a:pt x="670" y="448"/>
                  </a:lnTo>
                  <a:lnTo>
                    <a:pt x="676" y="443"/>
                  </a:lnTo>
                  <a:lnTo>
                    <a:pt x="682" y="438"/>
                  </a:lnTo>
                  <a:lnTo>
                    <a:pt x="690" y="435"/>
                  </a:lnTo>
                  <a:lnTo>
                    <a:pt x="699" y="433"/>
                  </a:lnTo>
                  <a:lnTo>
                    <a:pt x="708" y="433"/>
                  </a:lnTo>
                  <a:lnTo>
                    <a:pt x="715" y="433"/>
                  </a:lnTo>
                  <a:lnTo>
                    <a:pt x="723" y="434"/>
                  </a:lnTo>
                  <a:lnTo>
                    <a:pt x="746" y="435"/>
                  </a:lnTo>
                  <a:lnTo>
                    <a:pt x="766" y="440"/>
                  </a:lnTo>
                  <a:lnTo>
                    <a:pt x="782" y="448"/>
                  </a:lnTo>
                  <a:lnTo>
                    <a:pt x="795" y="458"/>
                  </a:lnTo>
                  <a:lnTo>
                    <a:pt x="802" y="470"/>
                  </a:lnTo>
                  <a:lnTo>
                    <a:pt x="806" y="485"/>
                  </a:lnTo>
                  <a:lnTo>
                    <a:pt x="806" y="504"/>
                  </a:lnTo>
                  <a:lnTo>
                    <a:pt x="800" y="523"/>
                  </a:lnTo>
                  <a:lnTo>
                    <a:pt x="804" y="522"/>
                  </a:lnTo>
                  <a:lnTo>
                    <a:pt x="812" y="516"/>
                  </a:lnTo>
                  <a:lnTo>
                    <a:pt x="820" y="508"/>
                  </a:lnTo>
                  <a:lnTo>
                    <a:pt x="826" y="504"/>
                  </a:lnTo>
                  <a:lnTo>
                    <a:pt x="837" y="509"/>
                  </a:lnTo>
                  <a:lnTo>
                    <a:pt x="847" y="516"/>
                  </a:lnTo>
                  <a:lnTo>
                    <a:pt x="855" y="523"/>
                  </a:lnTo>
                  <a:lnTo>
                    <a:pt x="863" y="531"/>
                  </a:lnTo>
                  <a:lnTo>
                    <a:pt x="868" y="539"/>
                  </a:lnTo>
                  <a:lnTo>
                    <a:pt x="873" y="547"/>
                  </a:lnTo>
                  <a:lnTo>
                    <a:pt x="876" y="555"/>
                  </a:lnTo>
                  <a:lnTo>
                    <a:pt x="879" y="563"/>
                  </a:lnTo>
                  <a:lnTo>
                    <a:pt x="887" y="587"/>
                  </a:lnTo>
                  <a:lnTo>
                    <a:pt x="892" y="614"/>
                  </a:lnTo>
                  <a:lnTo>
                    <a:pt x="895" y="644"/>
                  </a:lnTo>
                  <a:lnTo>
                    <a:pt x="894" y="675"/>
                  </a:lnTo>
                  <a:lnTo>
                    <a:pt x="890" y="705"/>
                  </a:lnTo>
                  <a:lnTo>
                    <a:pt x="884" y="733"/>
                  </a:lnTo>
                  <a:lnTo>
                    <a:pt x="874" y="760"/>
                  </a:lnTo>
                  <a:lnTo>
                    <a:pt x="862" y="780"/>
                  </a:lnTo>
                  <a:lnTo>
                    <a:pt x="852" y="798"/>
                  </a:lnTo>
                  <a:lnTo>
                    <a:pt x="840" y="813"/>
                  </a:lnTo>
                  <a:lnTo>
                    <a:pt x="829" y="828"/>
                  </a:lnTo>
                  <a:lnTo>
                    <a:pt x="818" y="841"/>
                  </a:lnTo>
                  <a:lnTo>
                    <a:pt x="808" y="853"/>
                  </a:lnTo>
                  <a:lnTo>
                    <a:pt x="800" y="867"/>
                  </a:lnTo>
                  <a:lnTo>
                    <a:pt x="797" y="882"/>
                  </a:lnTo>
                  <a:lnTo>
                    <a:pt x="797" y="898"/>
                  </a:lnTo>
                  <a:lnTo>
                    <a:pt x="799" y="902"/>
                  </a:lnTo>
                  <a:lnTo>
                    <a:pt x="802" y="907"/>
                  </a:lnTo>
                  <a:lnTo>
                    <a:pt x="806" y="911"/>
                  </a:lnTo>
                  <a:lnTo>
                    <a:pt x="811" y="916"/>
                  </a:lnTo>
                  <a:lnTo>
                    <a:pt x="815" y="921"/>
                  </a:lnTo>
                  <a:lnTo>
                    <a:pt x="821" y="924"/>
                  </a:lnTo>
                  <a:lnTo>
                    <a:pt x="826" y="927"/>
                  </a:lnTo>
                  <a:lnTo>
                    <a:pt x="832" y="929"/>
                  </a:lnTo>
                  <a:lnTo>
                    <a:pt x="839" y="930"/>
                  </a:lnTo>
                  <a:lnTo>
                    <a:pt x="846" y="931"/>
                  </a:lnTo>
                  <a:lnTo>
                    <a:pt x="853" y="931"/>
                  </a:lnTo>
                  <a:lnTo>
                    <a:pt x="859" y="930"/>
                  </a:lnTo>
                  <a:lnTo>
                    <a:pt x="867" y="929"/>
                  </a:lnTo>
                  <a:lnTo>
                    <a:pt x="873" y="926"/>
                  </a:lnTo>
                  <a:lnTo>
                    <a:pt x="878" y="923"/>
                  </a:lnTo>
                  <a:lnTo>
                    <a:pt x="884" y="918"/>
                  </a:lnTo>
                  <a:lnTo>
                    <a:pt x="876" y="917"/>
                  </a:lnTo>
                  <a:lnTo>
                    <a:pt x="869" y="917"/>
                  </a:lnTo>
                  <a:lnTo>
                    <a:pt x="863" y="917"/>
                  </a:lnTo>
                  <a:lnTo>
                    <a:pt x="856" y="916"/>
                  </a:lnTo>
                  <a:lnTo>
                    <a:pt x="851" y="915"/>
                  </a:lnTo>
                  <a:lnTo>
                    <a:pt x="845" y="910"/>
                  </a:lnTo>
                  <a:lnTo>
                    <a:pt x="840" y="902"/>
                  </a:lnTo>
                  <a:lnTo>
                    <a:pt x="834" y="891"/>
                  </a:lnTo>
                  <a:lnTo>
                    <a:pt x="832" y="877"/>
                  </a:lnTo>
                  <a:lnTo>
                    <a:pt x="835" y="865"/>
                  </a:lnTo>
                  <a:lnTo>
                    <a:pt x="842" y="853"/>
                  </a:lnTo>
                  <a:lnTo>
                    <a:pt x="853" y="842"/>
                  </a:lnTo>
                  <a:lnTo>
                    <a:pt x="864" y="831"/>
                  </a:lnTo>
                  <a:lnTo>
                    <a:pt x="876" y="821"/>
                  </a:lnTo>
                  <a:lnTo>
                    <a:pt x="886" y="810"/>
                  </a:lnTo>
                  <a:lnTo>
                    <a:pt x="892" y="797"/>
                  </a:lnTo>
                  <a:lnTo>
                    <a:pt x="906" y="762"/>
                  </a:lnTo>
                  <a:lnTo>
                    <a:pt x="914" y="724"/>
                  </a:lnTo>
                  <a:lnTo>
                    <a:pt x="920" y="684"/>
                  </a:lnTo>
                  <a:lnTo>
                    <a:pt x="921" y="644"/>
                  </a:lnTo>
                  <a:lnTo>
                    <a:pt x="917" y="604"/>
                  </a:lnTo>
                  <a:lnTo>
                    <a:pt x="907" y="566"/>
                  </a:lnTo>
                  <a:lnTo>
                    <a:pt x="891" y="531"/>
                  </a:lnTo>
                  <a:lnTo>
                    <a:pt x="869" y="500"/>
                  </a:lnTo>
                  <a:lnTo>
                    <a:pt x="855" y="481"/>
                  </a:lnTo>
                  <a:lnTo>
                    <a:pt x="841" y="462"/>
                  </a:lnTo>
                  <a:lnTo>
                    <a:pt x="826" y="449"/>
                  </a:lnTo>
                  <a:lnTo>
                    <a:pt x="811" y="435"/>
                  </a:lnTo>
                  <a:lnTo>
                    <a:pt x="793" y="425"/>
                  </a:lnTo>
                  <a:lnTo>
                    <a:pt x="775" y="416"/>
                  </a:lnTo>
                  <a:lnTo>
                    <a:pt x="753" y="409"/>
                  </a:lnTo>
                  <a:lnTo>
                    <a:pt x="729" y="402"/>
                  </a:lnTo>
                  <a:lnTo>
                    <a:pt x="712" y="401"/>
                  </a:lnTo>
                  <a:lnTo>
                    <a:pt x="699" y="401"/>
                  </a:lnTo>
                  <a:lnTo>
                    <a:pt x="688" y="402"/>
                  </a:lnTo>
                  <a:lnTo>
                    <a:pt x="678" y="404"/>
                  </a:lnTo>
                  <a:lnTo>
                    <a:pt x="669" y="406"/>
                  </a:lnTo>
                  <a:lnTo>
                    <a:pt x="660" y="408"/>
                  </a:lnTo>
                  <a:lnTo>
                    <a:pt x="650" y="410"/>
                  </a:lnTo>
                  <a:lnTo>
                    <a:pt x="639" y="410"/>
                  </a:lnTo>
                  <a:lnTo>
                    <a:pt x="626" y="402"/>
                  </a:lnTo>
                  <a:lnTo>
                    <a:pt x="612" y="397"/>
                  </a:lnTo>
                  <a:lnTo>
                    <a:pt x="595" y="393"/>
                  </a:lnTo>
                  <a:lnTo>
                    <a:pt x="578" y="390"/>
                  </a:lnTo>
                  <a:lnTo>
                    <a:pt x="560" y="389"/>
                  </a:lnTo>
                  <a:lnTo>
                    <a:pt x="543" y="389"/>
                  </a:lnTo>
                  <a:lnTo>
                    <a:pt x="526" y="389"/>
                  </a:lnTo>
                  <a:lnTo>
                    <a:pt x="510" y="389"/>
                  </a:lnTo>
                  <a:lnTo>
                    <a:pt x="492" y="394"/>
                  </a:lnTo>
                  <a:lnTo>
                    <a:pt x="477" y="403"/>
                  </a:lnTo>
                  <a:lnTo>
                    <a:pt x="462" y="414"/>
                  </a:lnTo>
                  <a:lnTo>
                    <a:pt x="451" y="428"/>
                  </a:lnTo>
                  <a:lnTo>
                    <a:pt x="443" y="442"/>
                  </a:lnTo>
                  <a:lnTo>
                    <a:pt x="438" y="457"/>
                  </a:lnTo>
                  <a:lnTo>
                    <a:pt x="437" y="472"/>
                  </a:lnTo>
                  <a:lnTo>
                    <a:pt x="440" y="484"/>
                  </a:lnTo>
                  <a:lnTo>
                    <a:pt x="443" y="496"/>
                  </a:lnTo>
                  <a:lnTo>
                    <a:pt x="441" y="506"/>
                  </a:lnTo>
                  <a:lnTo>
                    <a:pt x="439" y="516"/>
                  </a:lnTo>
                  <a:lnTo>
                    <a:pt x="436" y="525"/>
                  </a:lnTo>
                  <a:lnTo>
                    <a:pt x="432" y="536"/>
                  </a:lnTo>
                  <a:lnTo>
                    <a:pt x="426" y="546"/>
                  </a:lnTo>
                  <a:lnTo>
                    <a:pt x="421" y="557"/>
                  </a:lnTo>
                  <a:lnTo>
                    <a:pt x="415" y="570"/>
                  </a:lnTo>
                  <a:lnTo>
                    <a:pt x="414" y="569"/>
                  </a:lnTo>
                  <a:lnTo>
                    <a:pt x="408" y="566"/>
                  </a:lnTo>
                  <a:lnTo>
                    <a:pt x="399" y="565"/>
                  </a:lnTo>
                  <a:lnTo>
                    <a:pt x="388" y="571"/>
                  </a:lnTo>
                  <a:lnTo>
                    <a:pt x="375" y="582"/>
                  </a:lnTo>
                  <a:lnTo>
                    <a:pt x="363" y="593"/>
                  </a:lnTo>
                  <a:lnTo>
                    <a:pt x="350" y="603"/>
                  </a:lnTo>
                  <a:lnTo>
                    <a:pt x="336" y="611"/>
                  </a:lnTo>
                  <a:lnTo>
                    <a:pt x="320" y="616"/>
                  </a:lnTo>
                  <a:lnTo>
                    <a:pt x="304" y="616"/>
                  </a:lnTo>
                  <a:lnTo>
                    <a:pt x="285" y="611"/>
                  </a:lnTo>
                  <a:lnTo>
                    <a:pt x="265" y="601"/>
                  </a:lnTo>
                  <a:lnTo>
                    <a:pt x="249" y="595"/>
                  </a:lnTo>
                  <a:lnTo>
                    <a:pt x="234" y="592"/>
                  </a:lnTo>
                  <a:lnTo>
                    <a:pt x="219" y="590"/>
                  </a:lnTo>
                  <a:lnTo>
                    <a:pt x="206" y="590"/>
                  </a:lnTo>
                  <a:lnTo>
                    <a:pt x="193" y="592"/>
                  </a:lnTo>
                  <a:lnTo>
                    <a:pt x="180" y="590"/>
                  </a:lnTo>
                  <a:lnTo>
                    <a:pt x="165" y="587"/>
                  </a:lnTo>
                  <a:lnTo>
                    <a:pt x="150" y="581"/>
                  </a:lnTo>
                  <a:lnTo>
                    <a:pt x="135" y="569"/>
                  </a:lnTo>
                  <a:lnTo>
                    <a:pt x="121" y="555"/>
                  </a:lnTo>
                  <a:lnTo>
                    <a:pt x="110" y="538"/>
                  </a:lnTo>
                  <a:lnTo>
                    <a:pt x="102" y="520"/>
                  </a:lnTo>
                  <a:lnTo>
                    <a:pt x="95" y="500"/>
                  </a:lnTo>
                  <a:lnTo>
                    <a:pt x="91" y="480"/>
                  </a:lnTo>
                  <a:lnTo>
                    <a:pt x="86" y="459"/>
                  </a:lnTo>
                  <a:lnTo>
                    <a:pt x="83" y="438"/>
                  </a:lnTo>
                  <a:lnTo>
                    <a:pt x="80" y="430"/>
                  </a:lnTo>
                  <a:lnTo>
                    <a:pt x="75" y="425"/>
                  </a:lnTo>
                  <a:lnTo>
                    <a:pt x="67" y="420"/>
                  </a:lnTo>
                  <a:lnTo>
                    <a:pt x="60" y="416"/>
                  </a:lnTo>
                  <a:lnTo>
                    <a:pt x="52" y="411"/>
                  </a:lnTo>
                  <a:lnTo>
                    <a:pt x="43" y="404"/>
                  </a:lnTo>
                  <a:lnTo>
                    <a:pt x="37" y="394"/>
                  </a:lnTo>
                  <a:lnTo>
                    <a:pt x="31" y="381"/>
                  </a:lnTo>
                  <a:lnTo>
                    <a:pt x="26" y="360"/>
                  </a:lnTo>
                  <a:lnTo>
                    <a:pt x="23" y="337"/>
                  </a:lnTo>
                  <a:lnTo>
                    <a:pt x="27" y="315"/>
                  </a:lnTo>
                  <a:lnTo>
                    <a:pt x="39" y="297"/>
                  </a:lnTo>
                  <a:lnTo>
                    <a:pt x="43" y="293"/>
                  </a:lnTo>
                  <a:lnTo>
                    <a:pt x="51" y="291"/>
                  </a:lnTo>
                  <a:lnTo>
                    <a:pt x="58" y="292"/>
                  </a:lnTo>
                  <a:lnTo>
                    <a:pt x="63" y="293"/>
                  </a:lnTo>
                  <a:lnTo>
                    <a:pt x="75" y="305"/>
                  </a:lnTo>
                  <a:lnTo>
                    <a:pt x="81" y="313"/>
                  </a:lnTo>
                  <a:lnTo>
                    <a:pt x="85" y="320"/>
                  </a:lnTo>
                  <a:lnTo>
                    <a:pt x="91" y="325"/>
                  </a:lnTo>
                  <a:lnTo>
                    <a:pt x="219" y="3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1" name="Freeform 217"/>
            <p:cNvSpPr>
              <a:spLocks/>
            </p:cNvSpPr>
            <p:nvPr/>
          </p:nvSpPr>
          <p:spPr bwMode="auto">
            <a:xfrm>
              <a:off x="4550" y="1846"/>
              <a:ext cx="77" cy="35"/>
            </a:xfrm>
            <a:custGeom>
              <a:avLst/>
              <a:gdLst>
                <a:gd name="T0" fmla="*/ 0 w 77"/>
                <a:gd name="T1" fmla="*/ 0 h 35"/>
                <a:gd name="T2" fmla="*/ 19 w 77"/>
                <a:gd name="T3" fmla="*/ 25 h 35"/>
                <a:gd name="T4" fmla="*/ 35 w 77"/>
                <a:gd name="T5" fmla="*/ 35 h 35"/>
                <a:gd name="T6" fmla="*/ 37 w 77"/>
                <a:gd name="T7" fmla="*/ 35 h 35"/>
                <a:gd name="T8" fmla="*/ 42 w 77"/>
                <a:gd name="T9" fmla="*/ 35 h 35"/>
                <a:gd name="T10" fmla="*/ 48 w 77"/>
                <a:gd name="T11" fmla="*/ 33 h 35"/>
                <a:gd name="T12" fmla="*/ 54 w 77"/>
                <a:gd name="T13" fmla="*/ 30 h 35"/>
                <a:gd name="T14" fmla="*/ 61 w 77"/>
                <a:gd name="T15" fmla="*/ 24 h 35"/>
                <a:gd name="T16" fmla="*/ 68 w 77"/>
                <a:gd name="T17" fmla="*/ 16 h 35"/>
                <a:gd name="T18" fmla="*/ 75 w 77"/>
                <a:gd name="T19" fmla="*/ 9 h 35"/>
                <a:gd name="T20" fmla="*/ 77 w 77"/>
                <a:gd name="T21" fmla="*/ 6 h 35"/>
                <a:gd name="T22" fmla="*/ 34 w 77"/>
                <a:gd name="T23" fmla="*/ 7 h 35"/>
                <a:gd name="T24" fmla="*/ 0 w 77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35">
                  <a:moveTo>
                    <a:pt x="0" y="0"/>
                  </a:moveTo>
                  <a:lnTo>
                    <a:pt x="19" y="25"/>
                  </a:lnTo>
                  <a:lnTo>
                    <a:pt x="35" y="35"/>
                  </a:lnTo>
                  <a:lnTo>
                    <a:pt x="37" y="35"/>
                  </a:lnTo>
                  <a:lnTo>
                    <a:pt x="42" y="35"/>
                  </a:lnTo>
                  <a:lnTo>
                    <a:pt x="48" y="33"/>
                  </a:lnTo>
                  <a:lnTo>
                    <a:pt x="54" y="30"/>
                  </a:lnTo>
                  <a:lnTo>
                    <a:pt x="61" y="24"/>
                  </a:lnTo>
                  <a:lnTo>
                    <a:pt x="68" y="16"/>
                  </a:lnTo>
                  <a:lnTo>
                    <a:pt x="75" y="9"/>
                  </a:lnTo>
                  <a:lnTo>
                    <a:pt x="77" y="6"/>
                  </a:lnTo>
                  <a:lnTo>
                    <a:pt x="3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2" name="Freeform 218"/>
            <p:cNvSpPr>
              <a:spLocks/>
            </p:cNvSpPr>
            <p:nvPr/>
          </p:nvSpPr>
          <p:spPr bwMode="auto">
            <a:xfrm>
              <a:off x="4527" y="1675"/>
              <a:ext cx="60" cy="52"/>
            </a:xfrm>
            <a:custGeom>
              <a:avLst/>
              <a:gdLst>
                <a:gd name="T0" fmla="*/ 60 w 60"/>
                <a:gd name="T1" fmla="*/ 16 h 52"/>
                <a:gd name="T2" fmla="*/ 57 w 60"/>
                <a:gd name="T3" fmla="*/ 27 h 52"/>
                <a:gd name="T4" fmla="*/ 51 w 60"/>
                <a:gd name="T5" fmla="*/ 38 h 52"/>
                <a:gd name="T6" fmla="*/ 43 w 60"/>
                <a:gd name="T7" fmla="*/ 46 h 52"/>
                <a:gd name="T8" fmla="*/ 32 w 60"/>
                <a:gd name="T9" fmla="*/ 52 h 52"/>
                <a:gd name="T10" fmla="*/ 22 w 60"/>
                <a:gd name="T11" fmla="*/ 49 h 52"/>
                <a:gd name="T12" fmla="*/ 13 w 60"/>
                <a:gd name="T13" fmla="*/ 44 h 52"/>
                <a:gd name="T14" fmla="*/ 7 w 60"/>
                <a:gd name="T15" fmla="*/ 38 h 52"/>
                <a:gd name="T16" fmla="*/ 3 w 60"/>
                <a:gd name="T17" fmla="*/ 30 h 52"/>
                <a:gd name="T18" fmla="*/ 1 w 60"/>
                <a:gd name="T19" fmla="*/ 22 h 52"/>
                <a:gd name="T20" fmla="*/ 0 w 60"/>
                <a:gd name="T21" fmla="*/ 14 h 52"/>
                <a:gd name="T22" fmla="*/ 1 w 60"/>
                <a:gd name="T23" fmla="*/ 6 h 52"/>
                <a:gd name="T24" fmla="*/ 4 w 60"/>
                <a:gd name="T25" fmla="*/ 0 h 52"/>
                <a:gd name="T26" fmla="*/ 5 w 60"/>
                <a:gd name="T27" fmla="*/ 7 h 52"/>
                <a:gd name="T28" fmla="*/ 9 w 60"/>
                <a:gd name="T29" fmla="*/ 15 h 52"/>
                <a:gd name="T30" fmla="*/ 14 w 60"/>
                <a:gd name="T31" fmla="*/ 23 h 52"/>
                <a:gd name="T32" fmla="*/ 20 w 60"/>
                <a:gd name="T33" fmla="*/ 28 h 52"/>
                <a:gd name="T34" fmla="*/ 27 w 60"/>
                <a:gd name="T35" fmla="*/ 33 h 52"/>
                <a:gd name="T36" fmla="*/ 37 w 60"/>
                <a:gd name="T37" fmla="*/ 33 h 52"/>
                <a:gd name="T38" fmla="*/ 48 w 60"/>
                <a:gd name="T39" fmla="*/ 27 h 52"/>
                <a:gd name="T40" fmla="*/ 60 w 60"/>
                <a:gd name="T41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52">
                  <a:moveTo>
                    <a:pt x="60" y="16"/>
                  </a:moveTo>
                  <a:lnTo>
                    <a:pt x="57" y="27"/>
                  </a:lnTo>
                  <a:lnTo>
                    <a:pt x="51" y="38"/>
                  </a:lnTo>
                  <a:lnTo>
                    <a:pt x="43" y="46"/>
                  </a:lnTo>
                  <a:lnTo>
                    <a:pt x="32" y="52"/>
                  </a:lnTo>
                  <a:lnTo>
                    <a:pt x="22" y="49"/>
                  </a:lnTo>
                  <a:lnTo>
                    <a:pt x="13" y="44"/>
                  </a:lnTo>
                  <a:lnTo>
                    <a:pt x="7" y="38"/>
                  </a:lnTo>
                  <a:lnTo>
                    <a:pt x="3" y="30"/>
                  </a:lnTo>
                  <a:lnTo>
                    <a:pt x="1" y="22"/>
                  </a:lnTo>
                  <a:lnTo>
                    <a:pt x="0" y="14"/>
                  </a:lnTo>
                  <a:lnTo>
                    <a:pt x="1" y="6"/>
                  </a:lnTo>
                  <a:lnTo>
                    <a:pt x="4" y="0"/>
                  </a:lnTo>
                  <a:lnTo>
                    <a:pt x="5" y="7"/>
                  </a:lnTo>
                  <a:lnTo>
                    <a:pt x="9" y="15"/>
                  </a:lnTo>
                  <a:lnTo>
                    <a:pt x="14" y="23"/>
                  </a:lnTo>
                  <a:lnTo>
                    <a:pt x="20" y="28"/>
                  </a:lnTo>
                  <a:lnTo>
                    <a:pt x="27" y="33"/>
                  </a:lnTo>
                  <a:lnTo>
                    <a:pt x="37" y="33"/>
                  </a:lnTo>
                  <a:lnTo>
                    <a:pt x="48" y="27"/>
                  </a:lnTo>
                  <a:lnTo>
                    <a:pt x="6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3" name="Freeform 219"/>
            <p:cNvSpPr>
              <a:spLocks/>
            </p:cNvSpPr>
            <p:nvPr/>
          </p:nvSpPr>
          <p:spPr bwMode="auto">
            <a:xfrm>
              <a:off x="4666" y="1684"/>
              <a:ext cx="49" cy="37"/>
            </a:xfrm>
            <a:custGeom>
              <a:avLst/>
              <a:gdLst>
                <a:gd name="T0" fmla="*/ 49 w 49"/>
                <a:gd name="T1" fmla="*/ 1 h 37"/>
                <a:gd name="T2" fmla="*/ 49 w 49"/>
                <a:gd name="T3" fmla="*/ 11 h 37"/>
                <a:gd name="T4" fmla="*/ 46 w 49"/>
                <a:gd name="T5" fmla="*/ 21 h 37"/>
                <a:gd name="T6" fmla="*/ 40 w 49"/>
                <a:gd name="T7" fmla="*/ 30 h 37"/>
                <a:gd name="T8" fmla="*/ 33 w 49"/>
                <a:gd name="T9" fmla="*/ 37 h 37"/>
                <a:gd name="T10" fmla="*/ 24 w 49"/>
                <a:gd name="T11" fmla="*/ 37 h 37"/>
                <a:gd name="T12" fmla="*/ 16 w 49"/>
                <a:gd name="T13" fmla="*/ 34 h 37"/>
                <a:gd name="T14" fmla="*/ 9 w 49"/>
                <a:gd name="T15" fmla="*/ 30 h 37"/>
                <a:gd name="T16" fmla="*/ 5 w 49"/>
                <a:gd name="T17" fmla="*/ 24 h 37"/>
                <a:gd name="T18" fmla="*/ 2 w 49"/>
                <a:gd name="T19" fmla="*/ 18 h 37"/>
                <a:gd name="T20" fmla="*/ 0 w 49"/>
                <a:gd name="T21" fmla="*/ 11 h 37"/>
                <a:gd name="T22" fmla="*/ 0 w 49"/>
                <a:gd name="T23" fmla="*/ 6 h 37"/>
                <a:gd name="T24" fmla="*/ 1 w 49"/>
                <a:gd name="T25" fmla="*/ 0 h 37"/>
                <a:gd name="T26" fmla="*/ 4 w 49"/>
                <a:gd name="T27" fmla="*/ 6 h 37"/>
                <a:gd name="T28" fmla="*/ 7 w 49"/>
                <a:gd name="T29" fmla="*/ 11 h 37"/>
                <a:gd name="T30" fmla="*/ 13 w 49"/>
                <a:gd name="T31" fmla="*/ 16 h 37"/>
                <a:gd name="T32" fmla="*/ 19 w 49"/>
                <a:gd name="T33" fmla="*/ 21 h 37"/>
                <a:gd name="T34" fmla="*/ 26 w 49"/>
                <a:gd name="T35" fmla="*/ 22 h 37"/>
                <a:gd name="T36" fmla="*/ 34 w 49"/>
                <a:gd name="T37" fmla="*/ 19 h 37"/>
                <a:gd name="T38" fmla="*/ 41 w 49"/>
                <a:gd name="T39" fmla="*/ 13 h 37"/>
                <a:gd name="T40" fmla="*/ 49 w 49"/>
                <a:gd name="T41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7">
                  <a:moveTo>
                    <a:pt x="49" y="1"/>
                  </a:moveTo>
                  <a:lnTo>
                    <a:pt x="49" y="11"/>
                  </a:lnTo>
                  <a:lnTo>
                    <a:pt x="46" y="21"/>
                  </a:lnTo>
                  <a:lnTo>
                    <a:pt x="40" y="30"/>
                  </a:lnTo>
                  <a:lnTo>
                    <a:pt x="33" y="37"/>
                  </a:lnTo>
                  <a:lnTo>
                    <a:pt x="24" y="37"/>
                  </a:lnTo>
                  <a:lnTo>
                    <a:pt x="16" y="34"/>
                  </a:lnTo>
                  <a:lnTo>
                    <a:pt x="9" y="30"/>
                  </a:lnTo>
                  <a:lnTo>
                    <a:pt x="5" y="24"/>
                  </a:lnTo>
                  <a:lnTo>
                    <a:pt x="2" y="18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0"/>
                  </a:lnTo>
                  <a:lnTo>
                    <a:pt x="4" y="6"/>
                  </a:lnTo>
                  <a:lnTo>
                    <a:pt x="7" y="11"/>
                  </a:lnTo>
                  <a:lnTo>
                    <a:pt x="13" y="16"/>
                  </a:lnTo>
                  <a:lnTo>
                    <a:pt x="19" y="21"/>
                  </a:lnTo>
                  <a:lnTo>
                    <a:pt x="26" y="22"/>
                  </a:lnTo>
                  <a:lnTo>
                    <a:pt x="34" y="19"/>
                  </a:lnTo>
                  <a:lnTo>
                    <a:pt x="41" y="13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4" name="Freeform 220"/>
            <p:cNvSpPr>
              <a:spLocks/>
            </p:cNvSpPr>
            <p:nvPr/>
          </p:nvSpPr>
          <p:spPr bwMode="auto">
            <a:xfrm>
              <a:off x="4547" y="1835"/>
              <a:ext cx="86" cy="51"/>
            </a:xfrm>
            <a:custGeom>
              <a:avLst/>
              <a:gdLst>
                <a:gd name="T0" fmla="*/ 86 w 86"/>
                <a:gd name="T1" fmla="*/ 14 h 51"/>
                <a:gd name="T2" fmla="*/ 79 w 86"/>
                <a:gd name="T3" fmla="*/ 19 h 51"/>
                <a:gd name="T4" fmla="*/ 69 w 86"/>
                <a:gd name="T5" fmla="*/ 22 h 51"/>
                <a:gd name="T6" fmla="*/ 58 w 86"/>
                <a:gd name="T7" fmla="*/ 24 h 51"/>
                <a:gd name="T8" fmla="*/ 46 w 86"/>
                <a:gd name="T9" fmla="*/ 24 h 51"/>
                <a:gd name="T10" fmla="*/ 35 w 86"/>
                <a:gd name="T11" fmla="*/ 23 h 51"/>
                <a:gd name="T12" fmla="*/ 25 w 86"/>
                <a:gd name="T13" fmla="*/ 23 h 51"/>
                <a:gd name="T14" fmla="*/ 18 w 86"/>
                <a:gd name="T15" fmla="*/ 22 h 51"/>
                <a:gd name="T16" fmla="*/ 15 w 86"/>
                <a:gd name="T17" fmla="*/ 22 h 51"/>
                <a:gd name="T18" fmla="*/ 20 w 86"/>
                <a:gd name="T19" fmla="*/ 28 h 51"/>
                <a:gd name="T20" fmla="*/ 25 w 86"/>
                <a:gd name="T21" fmla="*/ 33 h 51"/>
                <a:gd name="T22" fmla="*/ 31 w 86"/>
                <a:gd name="T23" fmla="*/ 36 h 51"/>
                <a:gd name="T24" fmla="*/ 36 w 86"/>
                <a:gd name="T25" fmla="*/ 39 h 51"/>
                <a:gd name="T26" fmla="*/ 40 w 86"/>
                <a:gd name="T27" fmla="*/ 41 h 51"/>
                <a:gd name="T28" fmla="*/ 43 w 86"/>
                <a:gd name="T29" fmla="*/ 43 h 51"/>
                <a:gd name="T30" fmla="*/ 43 w 86"/>
                <a:gd name="T31" fmla="*/ 47 h 51"/>
                <a:gd name="T32" fmla="*/ 38 w 86"/>
                <a:gd name="T33" fmla="*/ 51 h 51"/>
                <a:gd name="T34" fmla="*/ 24 w 86"/>
                <a:gd name="T35" fmla="*/ 47 h 51"/>
                <a:gd name="T36" fmla="*/ 14 w 86"/>
                <a:gd name="T37" fmla="*/ 40 h 51"/>
                <a:gd name="T38" fmla="*/ 7 w 86"/>
                <a:gd name="T39" fmla="*/ 32 h 51"/>
                <a:gd name="T40" fmla="*/ 3 w 86"/>
                <a:gd name="T41" fmla="*/ 24 h 51"/>
                <a:gd name="T42" fmla="*/ 1 w 86"/>
                <a:gd name="T43" fmla="*/ 16 h 51"/>
                <a:gd name="T44" fmla="*/ 0 w 86"/>
                <a:gd name="T45" fmla="*/ 8 h 51"/>
                <a:gd name="T46" fmla="*/ 0 w 86"/>
                <a:gd name="T47" fmla="*/ 3 h 51"/>
                <a:gd name="T48" fmla="*/ 1 w 86"/>
                <a:gd name="T49" fmla="*/ 0 h 51"/>
                <a:gd name="T50" fmla="*/ 11 w 86"/>
                <a:gd name="T51" fmla="*/ 6 h 51"/>
                <a:gd name="T52" fmla="*/ 23 w 86"/>
                <a:gd name="T53" fmla="*/ 9 h 51"/>
                <a:gd name="T54" fmla="*/ 37 w 86"/>
                <a:gd name="T55" fmla="*/ 11 h 51"/>
                <a:gd name="T56" fmla="*/ 51 w 86"/>
                <a:gd name="T57" fmla="*/ 12 h 51"/>
                <a:gd name="T58" fmla="*/ 65 w 86"/>
                <a:gd name="T59" fmla="*/ 14 h 51"/>
                <a:gd name="T60" fmla="*/ 76 w 86"/>
                <a:gd name="T61" fmla="*/ 14 h 51"/>
                <a:gd name="T62" fmla="*/ 82 w 86"/>
                <a:gd name="T63" fmla="*/ 14 h 51"/>
                <a:gd name="T64" fmla="*/ 86 w 86"/>
                <a:gd name="T65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51">
                  <a:moveTo>
                    <a:pt x="86" y="14"/>
                  </a:moveTo>
                  <a:lnTo>
                    <a:pt x="79" y="19"/>
                  </a:lnTo>
                  <a:lnTo>
                    <a:pt x="69" y="22"/>
                  </a:lnTo>
                  <a:lnTo>
                    <a:pt x="58" y="24"/>
                  </a:lnTo>
                  <a:lnTo>
                    <a:pt x="46" y="24"/>
                  </a:lnTo>
                  <a:lnTo>
                    <a:pt x="35" y="23"/>
                  </a:lnTo>
                  <a:lnTo>
                    <a:pt x="25" y="23"/>
                  </a:lnTo>
                  <a:lnTo>
                    <a:pt x="18" y="22"/>
                  </a:lnTo>
                  <a:lnTo>
                    <a:pt x="15" y="22"/>
                  </a:lnTo>
                  <a:lnTo>
                    <a:pt x="20" y="28"/>
                  </a:lnTo>
                  <a:lnTo>
                    <a:pt x="25" y="33"/>
                  </a:lnTo>
                  <a:lnTo>
                    <a:pt x="31" y="36"/>
                  </a:lnTo>
                  <a:lnTo>
                    <a:pt x="36" y="39"/>
                  </a:lnTo>
                  <a:lnTo>
                    <a:pt x="40" y="41"/>
                  </a:lnTo>
                  <a:lnTo>
                    <a:pt x="43" y="43"/>
                  </a:lnTo>
                  <a:lnTo>
                    <a:pt x="43" y="47"/>
                  </a:lnTo>
                  <a:lnTo>
                    <a:pt x="38" y="51"/>
                  </a:lnTo>
                  <a:lnTo>
                    <a:pt x="24" y="47"/>
                  </a:lnTo>
                  <a:lnTo>
                    <a:pt x="14" y="40"/>
                  </a:lnTo>
                  <a:lnTo>
                    <a:pt x="7" y="32"/>
                  </a:lnTo>
                  <a:lnTo>
                    <a:pt x="3" y="24"/>
                  </a:lnTo>
                  <a:lnTo>
                    <a:pt x="1" y="16"/>
                  </a:lnTo>
                  <a:lnTo>
                    <a:pt x="0" y="8"/>
                  </a:lnTo>
                  <a:lnTo>
                    <a:pt x="0" y="3"/>
                  </a:lnTo>
                  <a:lnTo>
                    <a:pt x="1" y="0"/>
                  </a:lnTo>
                  <a:lnTo>
                    <a:pt x="11" y="6"/>
                  </a:lnTo>
                  <a:lnTo>
                    <a:pt x="23" y="9"/>
                  </a:lnTo>
                  <a:lnTo>
                    <a:pt x="37" y="11"/>
                  </a:lnTo>
                  <a:lnTo>
                    <a:pt x="51" y="12"/>
                  </a:lnTo>
                  <a:lnTo>
                    <a:pt x="65" y="14"/>
                  </a:lnTo>
                  <a:lnTo>
                    <a:pt x="76" y="14"/>
                  </a:lnTo>
                  <a:lnTo>
                    <a:pt x="82" y="14"/>
                  </a:lnTo>
                  <a:lnTo>
                    <a:pt x="8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5" name="Freeform 221"/>
            <p:cNvSpPr>
              <a:spLocks/>
            </p:cNvSpPr>
            <p:nvPr/>
          </p:nvSpPr>
          <p:spPr bwMode="auto">
            <a:xfrm>
              <a:off x="4601" y="2060"/>
              <a:ext cx="546" cy="576"/>
            </a:xfrm>
            <a:custGeom>
              <a:avLst/>
              <a:gdLst>
                <a:gd name="T0" fmla="*/ 523 w 546"/>
                <a:gd name="T1" fmla="*/ 418 h 576"/>
                <a:gd name="T2" fmla="*/ 497 w 546"/>
                <a:gd name="T3" fmla="*/ 364 h 576"/>
                <a:gd name="T4" fmla="*/ 447 w 546"/>
                <a:gd name="T5" fmla="*/ 307 h 576"/>
                <a:gd name="T6" fmla="*/ 410 w 546"/>
                <a:gd name="T7" fmla="*/ 265 h 576"/>
                <a:gd name="T8" fmla="*/ 362 w 546"/>
                <a:gd name="T9" fmla="*/ 239 h 576"/>
                <a:gd name="T10" fmla="*/ 311 w 546"/>
                <a:gd name="T11" fmla="*/ 227 h 576"/>
                <a:gd name="T12" fmla="*/ 272 w 546"/>
                <a:gd name="T13" fmla="*/ 214 h 576"/>
                <a:gd name="T14" fmla="*/ 241 w 546"/>
                <a:gd name="T15" fmla="*/ 198 h 576"/>
                <a:gd name="T16" fmla="*/ 211 w 546"/>
                <a:gd name="T17" fmla="*/ 184 h 576"/>
                <a:gd name="T18" fmla="*/ 180 w 546"/>
                <a:gd name="T19" fmla="*/ 178 h 576"/>
                <a:gd name="T20" fmla="*/ 145 w 546"/>
                <a:gd name="T21" fmla="*/ 186 h 576"/>
                <a:gd name="T22" fmla="*/ 122 w 546"/>
                <a:gd name="T23" fmla="*/ 198 h 576"/>
                <a:gd name="T24" fmla="*/ 103 w 546"/>
                <a:gd name="T25" fmla="*/ 182 h 576"/>
                <a:gd name="T26" fmla="*/ 101 w 546"/>
                <a:gd name="T27" fmla="*/ 161 h 576"/>
                <a:gd name="T28" fmla="*/ 88 w 546"/>
                <a:gd name="T29" fmla="*/ 160 h 576"/>
                <a:gd name="T30" fmla="*/ 63 w 546"/>
                <a:gd name="T31" fmla="*/ 153 h 576"/>
                <a:gd name="T32" fmla="*/ 33 w 546"/>
                <a:gd name="T33" fmla="*/ 115 h 576"/>
                <a:gd name="T34" fmla="*/ 33 w 546"/>
                <a:gd name="T35" fmla="*/ 66 h 576"/>
                <a:gd name="T36" fmla="*/ 56 w 546"/>
                <a:gd name="T37" fmla="*/ 41 h 576"/>
                <a:gd name="T38" fmla="*/ 35 w 546"/>
                <a:gd name="T39" fmla="*/ 46 h 576"/>
                <a:gd name="T40" fmla="*/ 28 w 546"/>
                <a:gd name="T41" fmla="*/ 14 h 576"/>
                <a:gd name="T42" fmla="*/ 21 w 546"/>
                <a:gd name="T43" fmla="*/ 18 h 576"/>
                <a:gd name="T44" fmla="*/ 11 w 546"/>
                <a:gd name="T45" fmla="*/ 84 h 576"/>
                <a:gd name="T46" fmla="*/ 23 w 546"/>
                <a:gd name="T47" fmla="*/ 148 h 576"/>
                <a:gd name="T48" fmla="*/ 45 w 546"/>
                <a:gd name="T49" fmla="*/ 174 h 576"/>
                <a:gd name="T50" fmla="*/ 63 w 546"/>
                <a:gd name="T51" fmla="*/ 179 h 576"/>
                <a:gd name="T52" fmla="*/ 78 w 546"/>
                <a:gd name="T53" fmla="*/ 185 h 576"/>
                <a:gd name="T54" fmla="*/ 96 w 546"/>
                <a:gd name="T55" fmla="*/ 211 h 576"/>
                <a:gd name="T56" fmla="*/ 27 w 546"/>
                <a:gd name="T57" fmla="*/ 289 h 576"/>
                <a:gd name="T58" fmla="*/ 5 w 546"/>
                <a:gd name="T59" fmla="*/ 323 h 576"/>
                <a:gd name="T60" fmla="*/ 1 w 546"/>
                <a:gd name="T61" fmla="*/ 347 h 576"/>
                <a:gd name="T62" fmla="*/ 17 w 546"/>
                <a:gd name="T63" fmla="*/ 331 h 576"/>
                <a:gd name="T64" fmla="*/ 43 w 546"/>
                <a:gd name="T65" fmla="*/ 306 h 576"/>
                <a:gd name="T66" fmla="*/ 68 w 546"/>
                <a:gd name="T67" fmla="*/ 282 h 576"/>
                <a:gd name="T68" fmla="*/ 110 w 546"/>
                <a:gd name="T69" fmla="*/ 241 h 576"/>
                <a:gd name="T70" fmla="*/ 156 w 546"/>
                <a:gd name="T71" fmla="*/ 209 h 576"/>
                <a:gd name="T72" fmla="*/ 379 w 546"/>
                <a:gd name="T73" fmla="*/ 275 h 576"/>
                <a:gd name="T74" fmla="*/ 409 w 546"/>
                <a:gd name="T75" fmla="*/ 296 h 576"/>
                <a:gd name="T76" fmla="*/ 433 w 546"/>
                <a:gd name="T77" fmla="*/ 328 h 576"/>
                <a:gd name="T78" fmla="*/ 468 w 546"/>
                <a:gd name="T79" fmla="*/ 367 h 576"/>
                <a:gd name="T80" fmla="*/ 510 w 546"/>
                <a:gd name="T81" fmla="*/ 452 h 576"/>
                <a:gd name="T82" fmla="*/ 535 w 546"/>
                <a:gd name="T83" fmla="*/ 547 h 576"/>
                <a:gd name="T84" fmla="*/ 546 w 546"/>
                <a:gd name="T85" fmla="*/ 531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46" h="576">
                  <a:moveTo>
                    <a:pt x="541" y="468"/>
                  </a:moveTo>
                  <a:lnTo>
                    <a:pt x="532" y="441"/>
                  </a:lnTo>
                  <a:lnTo>
                    <a:pt x="523" y="418"/>
                  </a:lnTo>
                  <a:lnTo>
                    <a:pt x="516" y="398"/>
                  </a:lnTo>
                  <a:lnTo>
                    <a:pt x="507" y="380"/>
                  </a:lnTo>
                  <a:lnTo>
                    <a:pt x="497" y="364"/>
                  </a:lnTo>
                  <a:lnTo>
                    <a:pt x="484" y="347"/>
                  </a:lnTo>
                  <a:lnTo>
                    <a:pt x="467" y="329"/>
                  </a:lnTo>
                  <a:lnTo>
                    <a:pt x="447" y="307"/>
                  </a:lnTo>
                  <a:lnTo>
                    <a:pt x="436" y="291"/>
                  </a:lnTo>
                  <a:lnTo>
                    <a:pt x="424" y="276"/>
                  </a:lnTo>
                  <a:lnTo>
                    <a:pt x="410" y="265"/>
                  </a:lnTo>
                  <a:lnTo>
                    <a:pt x="395" y="255"/>
                  </a:lnTo>
                  <a:lnTo>
                    <a:pt x="378" y="246"/>
                  </a:lnTo>
                  <a:lnTo>
                    <a:pt x="362" y="239"/>
                  </a:lnTo>
                  <a:lnTo>
                    <a:pt x="344" y="234"/>
                  </a:lnTo>
                  <a:lnTo>
                    <a:pt x="326" y="231"/>
                  </a:lnTo>
                  <a:lnTo>
                    <a:pt x="311" y="227"/>
                  </a:lnTo>
                  <a:lnTo>
                    <a:pt x="298" y="224"/>
                  </a:lnTo>
                  <a:lnTo>
                    <a:pt x="285" y="219"/>
                  </a:lnTo>
                  <a:lnTo>
                    <a:pt x="272" y="214"/>
                  </a:lnTo>
                  <a:lnTo>
                    <a:pt x="261" y="209"/>
                  </a:lnTo>
                  <a:lnTo>
                    <a:pt x="250" y="203"/>
                  </a:lnTo>
                  <a:lnTo>
                    <a:pt x="241" y="198"/>
                  </a:lnTo>
                  <a:lnTo>
                    <a:pt x="231" y="192"/>
                  </a:lnTo>
                  <a:lnTo>
                    <a:pt x="221" y="187"/>
                  </a:lnTo>
                  <a:lnTo>
                    <a:pt x="211" y="184"/>
                  </a:lnTo>
                  <a:lnTo>
                    <a:pt x="201" y="180"/>
                  </a:lnTo>
                  <a:lnTo>
                    <a:pt x="191" y="178"/>
                  </a:lnTo>
                  <a:lnTo>
                    <a:pt x="180" y="178"/>
                  </a:lnTo>
                  <a:lnTo>
                    <a:pt x="169" y="178"/>
                  </a:lnTo>
                  <a:lnTo>
                    <a:pt x="157" y="182"/>
                  </a:lnTo>
                  <a:lnTo>
                    <a:pt x="145" y="186"/>
                  </a:lnTo>
                  <a:lnTo>
                    <a:pt x="142" y="188"/>
                  </a:lnTo>
                  <a:lnTo>
                    <a:pt x="133" y="193"/>
                  </a:lnTo>
                  <a:lnTo>
                    <a:pt x="122" y="198"/>
                  </a:lnTo>
                  <a:lnTo>
                    <a:pt x="114" y="200"/>
                  </a:lnTo>
                  <a:lnTo>
                    <a:pt x="107" y="192"/>
                  </a:lnTo>
                  <a:lnTo>
                    <a:pt x="103" y="182"/>
                  </a:lnTo>
                  <a:lnTo>
                    <a:pt x="101" y="171"/>
                  </a:lnTo>
                  <a:lnTo>
                    <a:pt x="102" y="161"/>
                  </a:lnTo>
                  <a:lnTo>
                    <a:pt x="101" y="161"/>
                  </a:lnTo>
                  <a:lnTo>
                    <a:pt x="98" y="161"/>
                  </a:lnTo>
                  <a:lnTo>
                    <a:pt x="93" y="161"/>
                  </a:lnTo>
                  <a:lnTo>
                    <a:pt x="88" y="160"/>
                  </a:lnTo>
                  <a:lnTo>
                    <a:pt x="80" y="159"/>
                  </a:lnTo>
                  <a:lnTo>
                    <a:pt x="72" y="156"/>
                  </a:lnTo>
                  <a:lnTo>
                    <a:pt x="63" y="153"/>
                  </a:lnTo>
                  <a:lnTo>
                    <a:pt x="55" y="148"/>
                  </a:lnTo>
                  <a:lnTo>
                    <a:pt x="41" y="135"/>
                  </a:lnTo>
                  <a:lnTo>
                    <a:pt x="33" y="115"/>
                  </a:lnTo>
                  <a:lnTo>
                    <a:pt x="28" y="92"/>
                  </a:lnTo>
                  <a:lnTo>
                    <a:pt x="26" y="68"/>
                  </a:lnTo>
                  <a:lnTo>
                    <a:pt x="33" y="66"/>
                  </a:lnTo>
                  <a:lnTo>
                    <a:pt x="40" y="62"/>
                  </a:lnTo>
                  <a:lnTo>
                    <a:pt x="48" y="54"/>
                  </a:lnTo>
                  <a:lnTo>
                    <a:pt x="56" y="41"/>
                  </a:lnTo>
                  <a:lnTo>
                    <a:pt x="52" y="40"/>
                  </a:lnTo>
                  <a:lnTo>
                    <a:pt x="45" y="43"/>
                  </a:lnTo>
                  <a:lnTo>
                    <a:pt x="35" y="46"/>
                  </a:lnTo>
                  <a:lnTo>
                    <a:pt x="26" y="46"/>
                  </a:lnTo>
                  <a:lnTo>
                    <a:pt x="27" y="29"/>
                  </a:lnTo>
                  <a:lnTo>
                    <a:pt x="28" y="14"/>
                  </a:lnTo>
                  <a:lnTo>
                    <a:pt x="29" y="5"/>
                  </a:lnTo>
                  <a:lnTo>
                    <a:pt x="28" y="0"/>
                  </a:lnTo>
                  <a:lnTo>
                    <a:pt x="21" y="18"/>
                  </a:lnTo>
                  <a:lnTo>
                    <a:pt x="15" y="39"/>
                  </a:lnTo>
                  <a:lnTo>
                    <a:pt x="12" y="62"/>
                  </a:lnTo>
                  <a:lnTo>
                    <a:pt x="11" y="84"/>
                  </a:lnTo>
                  <a:lnTo>
                    <a:pt x="12" y="107"/>
                  </a:lnTo>
                  <a:lnTo>
                    <a:pt x="15" y="129"/>
                  </a:lnTo>
                  <a:lnTo>
                    <a:pt x="23" y="148"/>
                  </a:lnTo>
                  <a:lnTo>
                    <a:pt x="35" y="167"/>
                  </a:lnTo>
                  <a:lnTo>
                    <a:pt x="39" y="170"/>
                  </a:lnTo>
                  <a:lnTo>
                    <a:pt x="45" y="174"/>
                  </a:lnTo>
                  <a:lnTo>
                    <a:pt x="51" y="176"/>
                  </a:lnTo>
                  <a:lnTo>
                    <a:pt x="57" y="177"/>
                  </a:lnTo>
                  <a:lnTo>
                    <a:pt x="63" y="179"/>
                  </a:lnTo>
                  <a:lnTo>
                    <a:pt x="69" y="180"/>
                  </a:lnTo>
                  <a:lnTo>
                    <a:pt x="73" y="183"/>
                  </a:lnTo>
                  <a:lnTo>
                    <a:pt x="78" y="185"/>
                  </a:lnTo>
                  <a:lnTo>
                    <a:pt x="84" y="193"/>
                  </a:lnTo>
                  <a:lnTo>
                    <a:pt x="91" y="202"/>
                  </a:lnTo>
                  <a:lnTo>
                    <a:pt x="96" y="211"/>
                  </a:lnTo>
                  <a:lnTo>
                    <a:pt x="103" y="216"/>
                  </a:lnTo>
                  <a:lnTo>
                    <a:pt x="37" y="279"/>
                  </a:lnTo>
                  <a:lnTo>
                    <a:pt x="27" y="289"/>
                  </a:lnTo>
                  <a:lnTo>
                    <a:pt x="18" y="302"/>
                  </a:lnTo>
                  <a:lnTo>
                    <a:pt x="11" y="313"/>
                  </a:lnTo>
                  <a:lnTo>
                    <a:pt x="5" y="323"/>
                  </a:lnTo>
                  <a:lnTo>
                    <a:pt x="2" y="334"/>
                  </a:lnTo>
                  <a:lnTo>
                    <a:pt x="0" y="342"/>
                  </a:lnTo>
                  <a:lnTo>
                    <a:pt x="1" y="347"/>
                  </a:lnTo>
                  <a:lnTo>
                    <a:pt x="4" y="350"/>
                  </a:lnTo>
                  <a:lnTo>
                    <a:pt x="11" y="340"/>
                  </a:lnTo>
                  <a:lnTo>
                    <a:pt x="17" y="331"/>
                  </a:lnTo>
                  <a:lnTo>
                    <a:pt x="25" y="322"/>
                  </a:lnTo>
                  <a:lnTo>
                    <a:pt x="34" y="314"/>
                  </a:lnTo>
                  <a:lnTo>
                    <a:pt x="43" y="306"/>
                  </a:lnTo>
                  <a:lnTo>
                    <a:pt x="50" y="298"/>
                  </a:lnTo>
                  <a:lnTo>
                    <a:pt x="59" y="290"/>
                  </a:lnTo>
                  <a:lnTo>
                    <a:pt x="68" y="282"/>
                  </a:lnTo>
                  <a:lnTo>
                    <a:pt x="82" y="271"/>
                  </a:lnTo>
                  <a:lnTo>
                    <a:pt x="96" y="256"/>
                  </a:lnTo>
                  <a:lnTo>
                    <a:pt x="110" y="241"/>
                  </a:lnTo>
                  <a:lnTo>
                    <a:pt x="124" y="226"/>
                  </a:lnTo>
                  <a:lnTo>
                    <a:pt x="139" y="215"/>
                  </a:lnTo>
                  <a:lnTo>
                    <a:pt x="156" y="209"/>
                  </a:lnTo>
                  <a:lnTo>
                    <a:pt x="173" y="210"/>
                  </a:lnTo>
                  <a:lnTo>
                    <a:pt x="193" y="220"/>
                  </a:lnTo>
                  <a:lnTo>
                    <a:pt x="379" y="275"/>
                  </a:lnTo>
                  <a:lnTo>
                    <a:pt x="390" y="280"/>
                  </a:lnTo>
                  <a:lnTo>
                    <a:pt x="400" y="288"/>
                  </a:lnTo>
                  <a:lnTo>
                    <a:pt x="409" y="296"/>
                  </a:lnTo>
                  <a:lnTo>
                    <a:pt x="417" y="306"/>
                  </a:lnTo>
                  <a:lnTo>
                    <a:pt x="424" y="318"/>
                  </a:lnTo>
                  <a:lnTo>
                    <a:pt x="433" y="328"/>
                  </a:lnTo>
                  <a:lnTo>
                    <a:pt x="442" y="337"/>
                  </a:lnTo>
                  <a:lnTo>
                    <a:pt x="453" y="346"/>
                  </a:lnTo>
                  <a:lnTo>
                    <a:pt x="468" y="367"/>
                  </a:lnTo>
                  <a:lnTo>
                    <a:pt x="484" y="393"/>
                  </a:lnTo>
                  <a:lnTo>
                    <a:pt x="498" y="422"/>
                  </a:lnTo>
                  <a:lnTo>
                    <a:pt x="510" y="452"/>
                  </a:lnTo>
                  <a:lnTo>
                    <a:pt x="521" y="484"/>
                  </a:lnTo>
                  <a:lnTo>
                    <a:pt x="530" y="516"/>
                  </a:lnTo>
                  <a:lnTo>
                    <a:pt x="535" y="547"/>
                  </a:lnTo>
                  <a:lnTo>
                    <a:pt x="540" y="576"/>
                  </a:lnTo>
                  <a:lnTo>
                    <a:pt x="546" y="558"/>
                  </a:lnTo>
                  <a:lnTo>
                    <a:pt x="546" y="531"/>
                  </a:lnTo>
                  <a:lnTo>
                    <a:pt x="544" y="500"/>
                  </a:lnTo>
                  <a:lnTo>
                    <a:pt x="541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6" name="Freeform 222"/>
            <p:cNvSpPr>
              <a:spLocks/>
            </p:cNvSpPr>
            <p:nvPr/>
          </p:nvSpPr>
          <p:spPr bwMode="auto">
            <a:xfrm>
              <a:off x="4065" y="2908"/>
              <a:ext cx="1125" cy="619"/>
            </a:xfrm>
            <a:custGeom>
              <a:avLst/>
              <a:gdLst>
                <a:gd name="T0" fmla="*/ 121 w 1125"/>
                <a:gd name="T1" fmla="*/ 518 h 619"/>
                <a:gd name="T2" fmla="*/ 164 w 1125"/>
                <a:gd name="T3" fmla="*/ 440 h 619"/>
                <a:gd name="T4" fmla="*/ 195 w 1125"/>
                <a:gd name="T5" fmla="*/ 314 h 619"/>
                <a:gd name="T6" fmla="*/ 228 w 1125"/>
                <a:gd name="T7" fmla="*/ 289 h 619"/>
                <a:gd name="T8" fmla="*/ 357 w 1125"/>
                <a:gd name="T9" fmla="*/ 339 h 619"/>
                <a:gd name="T10" fmla="*/ 349 w 1125"/>
                <a:gd name="T11" fmla="*/ 517 h 619"/>
                <a:gd name="T12" fmla="*/ 377 w 1125"/>
                <a:gd name="T13" fmla="*/ 524 h 619"/>
                <a:gd name="T14" fmla="*/ 404 w 1125"/>
                <a:gd name="T15" fmla="*/ 619 h 619"/>
                <a:gd name="T16" fmla="*/ 452 w 1125"/>
                <a:gd name="T17" fmla="*/ 553 h 619"/>
                <a:gd name="T18" fmla="*/ 491 w 1125"/>
                <a:gd name="T19" fmla="*/ 485 h 619"/>
                <a:gd name="T20" fmla="*/ 519 w 1125"/>
                <a:gd name="T21" fmla="*/ 480 h 619"/>
                <a:gd name="T22" fmla="*/ 563 w 1125"/>
                <a:gd name="T23" fmla="*/ 536 h 619"/>
                <a:gd name="T24" fmla="*/ 634 w 1125"/>
                <a:gd name="T25" fmla="*/ 517 h 619"/>
                <a:gd name="T26" fmla="*/ 676 w 1125"/>
                <a:gd name="T27" fmla="*/ 505 h 619"/>
                <a:gd name="T28" fmla="*/ 734 w 1125"/>
                <a:gd name="T29" fmla="*/ 496 h 619"/>
                <a:gd name="T30" fmla="*/ 828 w 1125"/>
                <a:gd name="T31" fmla="*/ 486 h 619"/>
                <a:gd name="T32" fmla="*/ 945 w 1125"/>
                <a:gd name="T33" fmla="*/ 490 h 619"/>
                <a:gd name="T34" fmla="*/ 1016 w 1125"/>
                <a:gd name="T35" fmla="*/ 544 h 619"/>
                <a:gd name="T36" fmla="*/ 1064 w 1125"/>
                <a:gd name="T37" fmla="*/ 572 h 619"/>
                <a:gd name="T38" fmla="*/ 1061 w 1125"/>
                <a:gd name="T39" fmla="*/ 489 h 619"/>
                <a:gd name="T40" fmla="*/ 1094 w 1125"/>
                <a:gd name="T41" fmla="*/ 475 h 619"/>
                <a:gd name="T42" fmla="*/ 1123 w 1125"/>
                <a:gd name="T43" fmla="*/ 435 h 619"/>
                <a:gd name="T44" fmla="*/ 1108 w 1125"/>
                <a:gd name="T45" fmla="*/ 430 h 619"/>
                <a:gd name="T46" fmla="*/ 1027 w 1125"/>
                <a:gd name="T47" fmla="*/ 461 h 619"/>
                <a:gd name="T48" fmla="*/ 937 w 1125"/>
                <a:gd name="T49" fmla="*/ 454 h 619"/>
                <a:gd name="T50" fmla="*/ 868 w 1125"/>
                <a:gd name="T51" fmla="*/ 445 h 619"/>
                <a:gd name="T52" fmla="*/ 797 w 1125"/>
                <a:gd name="T53" fmla="*/ 448 h 619"/>
                <a:gd name="T54" fmla="*/ 727 w 1125"/>
                <a:gd name="T55" fmla="*/ 458 h 619"/>
                <a:gd name="T56" fmla="*/ 668 w 1125"/>
                <a:gd name="T57" fmla="*/ 474 h 619"/>
                <a:gd name="T58" fmla="*/ 597 w 1125"/>
                <a:gd name="T59" fmla="*/ 498 h 619"/>
                <a:gd name="T60" fmla="*/ 542 w 1125"/>
                <a:gd name="T61" fmla="*/ 492 h 619"/>
                <a:gd name="T62" fmla="*/ 519 w 1125"/>
                <a:gd name="T63" fmla="*/ 412 h 619"/>
                <a:gd name="T64" fmla="*/ 502 w 1125"/>
                <a:gd name="T65" fmla="*/ 396 h 619"/>
                <a:gd name="T66" fmla="*/ 480 w 1125"/>
                <a:gd name="T67" fmla="*/ 459 h 619"/>
                <a:gd name="T68" fmla="*/ 459 w 1125"/>
                <a:gd name="T69" fmla="*/ 502 h 619"/>
                <a:gd name="T70" fmla="*/ 407 w 1125"/>
                <a:gd name="T71" fmla="*/ 497 h 619"/>
                <a:gd name="T72" fmla="*/ 372 w 1125"/>
                <a:gd name="T73" fmla="*/ 435 h 619"/>
                <a:gd name="T74" fmla="*/ 407 w 1125"/>
                <a:gd name="T75" fmla="*/ 191 h 619"/>
                <a:gd name="T76" fmla="*/ 418 w 1125"/>
                <a:gd name="T77" fmla="*/ 88 h 619"/>
                <a:gd name="T78" fmla="*/ 390 w 1125"/>
                <a:gd name="T79" fmla="*/ 162 h 619"/>
                <a:gd name="T80" fmla="*/ 360 w 1125"/>
                <a:gd name="T81" fmla="*/ 251 h 619"/>
                <a:gd name="T82" fmla="*/ 311 w 1125"/>
                <a:gd name="T83" fmla="*/ 250 h 619"/>
                <a:gd name="T84" fmla="*/ 261 w 1125"/>
                <a:gd name="T85" fmla="*/ 248 h 619"/>
                <a:gd name="T86" fmla="*/ 213 w 1125"/>
                <a:gd name="T87" fmla="*/ 256 h 619"/>
                <a:gd name="T88" fmla="*/ 169 w 1125"/>
                <a:gd name="T89" fmla="*/ 283 h 619"/>
                <a:gd name="T90" fmla="*/ 118 w 1125"/>
                <a:gd name="T91" fmla="*/ 285 h 619"/>
                <a:gd name="T92" fmla="*/ 77 w 1125"/>
                <a:gd name="T93" fmla="*/ 224 h 619"/>
                <a:gd name="T94" fmla="*/ 32 w 1125"/>
                <a:gd name="T95" fmla="*/ 81 h 619"/>
                <a:gd name="T96" fmla="*/ 1 w 1125"/>
                <a:gd name="T97" fmla="*/ 9 h 619"/>
                <a:gd name="T98" fmla="*/ 23 w 1125"/>
                <a:gd name="T99" fmla="*/ 131 h 619"/>
                <a:gd name="T100" fmla="*/ 38 w 1125"/>
                <a:gd name="T101" fmla="*/ 219 h 619"/>
                <a:gd name="T102" fmla="*/ 78 w 1125"/>
                <a:gd name="T103" fmla="*/ 304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5" h="619">
                  <a:moveTo>
                    <a:pt x="137" y="336"/>
                  </a:moveTo>
                  <a:lnTo>
                    <a:pt x="130" y="385"/>
                  </a:lnTo>
                  <a:lnTo>
                    <a:pt x="125" y="443"/>
                  </a:lnTo>
                  <a:lnTo>
                    <a:pt x="121" y="518"/>
                  </a:lnTo>
                  <a:lnTo>
                    <a:pt x="119" y="619"/>
                  </a:lnTo>
                  <a:lnTo>
                    <a:pt x="163" y="619"/>
                  </a:lnTo>
                  <a:lnTo>
                    <a:pt x="161" y="516"/>
                  </a:lnTo>
                  <a:lnTo>
                    <a:pt x="164" y="440"/>
                  </a:lnTo>
                  <a:lnTo>
                    <a:pt x="170" y="381"/>
                  </a:lnTo>
                  <a:lnTo>
                    <a:pt x="185" y="331"/>
                  </a:lnTo>
                  <a:lnTo>
                    <a:pt x="189" y="322"/>
                  </a:lnTo>
                  <a:lnTo>
                    <a:pt x="195" y="314"/>
                  </a:lnTo>
                  <a:lnTo>
                    <a:pt x="201" y="307"/>
                  </a:lnTo>
                  <a:lnTo>
                    <a:pt x="210" y="300"/>
                  </a:lnTo>
                  <a:lnTo>
                    <a:pt x="219" y="295"/>
                  </a:lnTo>
                  <a:lnTo>
                    <a:pt x="228" y="289"/>
                  </a:lnTo>
                  <a:lnTo>
                    <a:pt x="236" y="285"/>
                  </a:lnTo>
                  <a:lnTo>
                    <a:pt x="244" y="282"/>
                  </a:lnTo>
                  <a:lnTo>
                    <a:pt x="365" y="280"/>
                  </a:lnTo>
                  <a:lnTo>
                    <a:pt x="357" y="339"/>
                  </a:lnTo>
                  <a:lnTo>
                    <a:pt x="349" y="396"/>
                  </a:lnTo>
                  <a:lnTo>
                    <a:pt x="342" y="453"/>
                  </a:lnTo>
                  <a:lnTo>
                    <a:pt x="343" y="512"/>
                  </a:lnTo>
                  <a:lnTo>
                    <a:pt x="349" y="517"/>
                  </a:lnTo>
                  <a:lnTo>
                    <a:pt x="355" y="521"/>
                  </a:lnTo>
                  <a:lnTo>
                    <a:pt x="362" y="523"/>
                  </a:lnTo>
                  <a:lnTo>
                    <a:pt x="370" y="524"/>
                  </a:lnTo>
                  <a:lnTo>
                    <a:pt x="377" y="524"/>
                  </a:lnTo>
                  <a:lnTo>
                    <a:pt x="385" y="525"/>
                  </a:lnTo>
                  <a:lnTo>
                    <a:pt x="393" y="528"/>
                  </a:lnTo>
                  <a:lnTo>
                    <a:pt x="400" y="530"/>
                  </a:lnTo>
                  <a:lnTo>
                    <a:pt x="404" y="619"/>
                  </a:lnTo>
                  <a:lnTo>
                    <a:pt x="451" y="619"/>
                  </a:lnTo>
                  <a:lnTo>
                    <a:pt x="451" y="597"/>
                  </a:lnTo>
                  <a:lnTo>
                    <a:pt x="452" y="574"/>
                  </a:lnTo>
                  <a:lnTo>
                    <a:pt x="452" y="553"/>
                  </a:lnTo>
                  <a:lnTo>
                    <a:pt x="452" y="531"/>
                  </a:lnTo>
                  <a:lnTo>
                    <a:pt x="485" y="538"/>
                  </a:lnTo>
                  <a:lnTo>
                    <a:pt x="487" y="516"/>
                  </a:lnTo>
                  <a:lnTo>
                    <a:pt x="491" y="485"/>
                  </a:lnTo>
                  <a:lnTo>
                    <a:pt x="497" y="452"/>
                  </a:lnTo>
                  <a:lnTo>
                    <a:pt x="506" y="429"/>
                  </a:lnTo>
                  <a:lnTo>
                    <a:pt x="514" y="450"/>
                  </a:lnTo>
                  <a:lnTo>
                    <a:pt x="519" y="480"/>
                  </a:lnTo>
                  <a:lnTo>
                    <a:pt x="524" y="508"/>
                  </a:lnTo>
                  <a:lnTo>
                    <a:pt x="528" y="528"/>
                  </a:lnTo>
                  <a:lnTo>
                    <a:pt x="546" y="533"/>
                  </a:lnTo>
                  <a:lnTo>
                    <a:pt x="563" y="536"/>
                  </a:lnTo>
                  <a:lnTo>
                    <a:pt x="581" y="533"/>
                  </a:lnTo>
                  <a:lnTo>
                    <a:pt x="598" y="529"/>
                  </a:lnTo>
                  <a:lnTo>
                    <a:pt x="616" y="523"/>
                  </a:lnTo>
                  <a:lnTo>
                    <a:pt x="634" y="517"/>
                  </a:lnTo>
                  <a:lnTo>
                    <a:pt x="651" y="512"/>
                  </a:lnTo>
                  <a:lnTo>
                    <a:pt x="669" y="507"/>
                  </a:lnTo>
                  <a:lnTo>
                    <a:pt x="671" y="507"/>
                  </a:lnTo>
                  <a:lnTo>
                    <a:pt x="676" y="505"/>
                  </a:lnTo>
                  <a:lnTo>
                    <a:pt x="686" y="504"/>
                  </a:lnTo>
                  <a:lnTo>
                    <a:pt x="698" y="501"/>
                  </a:lnTo>
                  <a:lnTo>
                    <a:pt x="715" y="498"/>
                  </a:lnTo>
                  <a:lnTo>
                    <a:pt x="734" y="496"/>
                  </a:lnTo>
                  <a:lnTo>
                    <a:pt x="755" y="492"/>
                  </a:lnTo>
                  <a:lnTo>
                    <a:pt x="778" y="490"/>
                  </a:lnTo>
                  <a:lnTo>
                    <a:pt x="802" y="488"/>
                  </a:lnTo>
                  <a:lnTo>
                    <a:pt x="828" y="486"/>
                  </a:lnTo>
                  <a:lnTo>
                    <a:pt x="857" y="485"/>
                  </a:lnTo>
                  <a:lnTo>
                    <a:pt x="885" y="485"/>
                  </a:lnTo>
                  <a:lnTo>
                    <a:pt x="915" y="488"/>
                  </a:lnTo>
                  <a:lnTo>
                    <a:pt x="945" y="490"/>
                  </a:lnTo>
                  <a:lnTo>
                    <a:pt x="976" y="494"/>
                  </a:lnTo>
                  <a:lnTo>
                    <a:pt x="1005" y="500"/>
                  </a:lnTo>
                  <a:lnTo>
                    <a:pt x="1011" y="516"/>
                  </a:lnTo>
                  <a:lnTo>
                    <a:pt x="1016" y="544"/>
                  </a:lnTo>
                  <a:lnTo>
                    <a:pt x="1022" y="579"/>
                  </a:lnTo>
                  <a:lnTo>
                    <a:pt x="1027" y="619"/>
                  </a:lnTo>
                  <a:lnTo>
                    <a:pt x="1070" y="619"/>
                  </a:lnTo>
                  <a:lnTo>
                    <a:pt x="1064" y="572"/>
                  </a:lnTo>
                  <a:lnTo>
                    <a:pt x="1058" y="532"/>
                  </a:lnTo>
                  <a:lnTo>
                    <a:pt x="1054" y="504"/>
                  </a:lnTo>
                  <a:lnTo>
                    <a:pt x="1052" y="493"/>
                  </a:lnTo>
                  <a:lnTo>
                    <a:pt x="1061" y="489"/>
                  </a:lnTo>
                  <a:lnTo>
                    <a:pt x="1070" y="485"/>
                  </a:lnTo>
                  <a:lnTo>
                    <a:pt x="1079" y="483"/>
                  </a:lnTo>
                  <a:lnTo>
                    <a:pt x="1087" y="480"/>
                  </a:lnTo>
                  <a:lnTo>
                    <a:pt x="1094" y="475"/>
                  </a:lnTo>
                  <a:lnTo>
                    <a:pt x="1102" y="467"/>
                  </a:lnTo>
                  <a:lnTo>
                    <a:pt x="1111" y="457"/>
                  </a:lnTo>
                  <a:lnTo>
                    <a:pt x="1120" y="442"/>
                  </a:lnTo>
                  <a:lnTo>
                    <a:pt x="1123" y="435"/>
                  </a:lnTo>
                  <a:lnTo>
                    <a:pt x="1125" y="426"/>
                  </a:lnTo>
                  <a:lnTo>
                    <a:pt x="1125" y="418"/>
                  </a:lnTo>
                  <a:lnTo>
                    <a:pt x="1123" y="413"/>
                  </a:lnTo>
                  <a:lnTo>
                    <a:pt x="1108" y="430"/>
                  </a:lnTo>
                  <a:lnTo>
                    <a:pt x="1090" y="444"/>
                  </a:lnTo>
                  <a:lnTo>
                    <a:pt x="1070" y="453"/>
                  </a:lnTo>
                  <a:lnTo>
                    <a:pt x="1050" y="459"/>
                  </a:lnTo>
                  <a:lnTo>
                    <a:pt x="1027" y="461"/>
                  </a:lnTo>
                  <a:lnTo>
                    <a:pt x="1004" y="462"/>
                  </a:lnTo>
                  <a:lnTo>
                    <a:pt x="980" y="461"/>
                  </a:lnTo>
                  <a:lnTo>
                    <a:pt x="954" y="458"/>
                  </a:lnTo>
                  <a:lnTo>
                    <a:pt x="937" y="454"/>
                  </a:lnTo>
                  <a:lnTo>
                    <a:pt x="920" y="451"/>
                  </a:lnTo>
                  <a:lnTo>
                    <a:pt x="903" y="449"/>
                  </a:lnTo>
                  <a:lnTo>
                    <a:pt x="885" y="446"/>
                  </a:lnTo>
                  <a:lnTo>
                    <a:pt x="868" y="445"/>
                  </a:lnTo>
                  <a:lnTo>
                    <a:pt x="850" y="445"/>
                  </a:lnTo>
                  <a:lnTo>
                    <a:pt x="833" y="445"/>
                  </a:lnTo>
                  <a:lnTo>
                    <a:pt x="815" y="446"/>
                  </a:lnTo>
                  <a:lnTo>
                    <a:pt x="797" y="448"/>
                  </a:lnTo>
                  <a:lnTo>
                    <a:pt x="780" y="450"/>
                  </a:lnTo>
                  <a:lnTo>
                    <a:pt x="762" y="452"/>
                  </a:lnTo>
                  <a:lnTo>
                    <a:pt x="745" y="456"/>
                  </a:lnTo>
                  <a:lnTo>
                    <a:pt x="727" y="458"/>
                  </a:lnTo>
                  <a:lnTo>
                    <a:pt x="711" y="462"/>
                  </a:lnTo>
                  <a:lnTo>
                    <a:pt x="694" y="466"/>
                  </a:lnTo>
                  <a:lnTo>
                    <a:pt x="678" y="470"/>
                  </a:lnTo>
                  <a:lnTo>
                    <a:pt x="668" y="474"/>
                  </a:lnTo>
                  <a:lnTo>
                    <a:pt x="653" y="480"/>
                  </a:lnTo>
                  <a:lnTo>
                    <a:pt x="637" y="485"/>
                  </a:lnTo>
                  <a:lnTo>
                    <a:pt x="617" y="492"/>
                  </a:lnTo>
                  <a:lnTo>
                    <a:pt x="597" y="498"/>
                  </a:lnTo>
                  <a:lnTo>
                    <a:pt x="579" y="502"/>
                  </a:lnTo>
                  <a:lnTo>
                    <a:pt x="561" y="506"/>
                  </a:lnTo>
                  <a:lnTo>
                    <a:pt x="547" y="507"/>
                  </a:lnTo>
                  <a:lnTo>
                    <a:pt x="542" y="492"/>
                  </a:lnTo>
                  <a:lnTo>
                    <a:pt x="537" y="474"/>
                  </a:lnTo>
                  <a:lnTo>
                    <a:pt x="530" y="453"/>
                  </a:lnTo>
                  <a:lnTo>
                    <a:pt x="525" y="432"/>
                  </a:lnTo>
                  <a:lnTo>
                    <a:pt x="519" y="412"/>
                  </a:lnTo>
                  <a:lnTo>
                    <a:pt x="514" y="396"/>
                  </a:lnTo>
                  <a:lnTo>
                    <a:pt x="509" y="385"/>
                  </a:lnTo>
                  <a:lnTo>
                    <a:pt x="507" y="381"/>
                  </a:lnTo>
                  <a:lnTo>
                    <a:pt x="502" y="396"/>
                  </a:lnTo>
                  <a:lnTo>
                    <a:pt x="496" y="411"/>
                  </a:lnTo>
                  <a:lnTo>
                    <a:pt x="491" y="427"/>
                  </a:lnTo>
                  <a:lnTo>
                    <a:pt x="485" y="443"/>
                  </a:lnTo>
                  <a:lnTo>
                    <a:pt x="480" y="459"/>
                  </a:lnTo>
                  <a:lnTo>
                    <a:pt x="475" y="474"/>
                  </a:lnTo>
                  <a:lnTo>
                    <a:pt x="471" y="489"/>
                  </a:lnTo>
                  <a:lnTo>
                    <a:pt x="467" y="502"/>
                  </a:lnTo>
                  <a:lnTo>
                    <a:pt x="459" y="502"/>
                  </a:lnTo>
                  <a:lnTo>
                    <a:pt x="448" y="502"/>
                  </a:lnTo>
                  <a:lnTo>
                    <a:pt x="434" y="501"/>
                  </a:lnTo>
                  <a:lnTo>
                    <a:pt x="421" y="499"/>
                  </a:lnTo>
                  <a:lnTo>
                    <a:pt x="407" y="497"/>
                  </a:lnTo>
                  <a:lnTo>
                    <a:pt x="394" y="493"/>
                  </a:lnTo>
                  <a:lnTo>
                    <a:pt x="383" y="490"/>
                  </a:lnTo>
                  <a:lnTo>
                    <a:pt x="374" y="485"/>
                  </a:lnTo>
                  <a:lnTo>
                    <a:pt x="372" y="435"/>
                  </a:lnTo>
                  <a:lnTo>
                    <a:pt x="376" y="377"/>
                  </a:lnTo>
                  <a:lnTo>
                    <a:pt x="384" y="313"/>
                  </a:lnTo>
                  <a:lnTo>
                    <a:pt x="396" y="250"/>
                  </a:lnTo>
                  <a:lnTo>
                    <a:pt x="407" y="191"/>
                  </a:lnTo>
                  <a:lnTo>
                    <a:pt x="417" y="140"/>
                  </a:lnTo>
                  <a:lnTo>
                    <a:pt x="422" y="104"/>
                  </a:lnTo>
                  <a:lnTo>
                    <a:pt x="421" y="85"/>
                  </a:lnTo>
                  <a:lnTo>
                    <a:pt x="418" y="88"/>
                  </a:lnTo>
                  <a:lnTo>
                    <a:pt x="412" y="98"/>
                  </a:lnTo>
                  <a:lnTo>
                    <a:pt x="406" y="114"/>
                  </a:lnTo>
                  <a:lnTo>
                    <a:pt x="398" y="136"/>
                  </a:lnTo>
                  <a:lnTo>
                    <a:pt x="390" y="162"/>
                  </a:lnTo>
                  <a:lnTo>
                    <a:pt x="383" y="191"/>
                  </a:lnTo>
                  <a:lnTo>
                    <a:pt x="376" y="220"/>
                  </a:lnTo>
                  <a:lnTo>
                    <a:pt x="371" y="250"/>
                  </a:lnTo>
                  <a:lnTo>
                    <a:pt x="360" y="251"/>
                  </a:lnTo>
                  <a:lnTo>
                    <a:pt x="348" y="251"/>
                  </a:lnTo>
                  <a:lnTo>
                    <a:pt x="335" y="251"/>
                  </a:lnTo>
                  <a:lnTo>
                    <a:pt x="323" y="250"/>
                  </a:lnTo>
                  <a:lnTo>
                    <a:pt x="311" y="250"/>
                  </a:lnTo>
                  <a:lnTo>
                    <a:pt x="298" y="249"/>
                  </a:lnTo>
                  <a:lnTo>
                    <a:pt x="286" y="248"/>
                  </a:lnTo>
                  <a:lnTo>
                    <a:pt x="274" y="248"/>
                  </a:lnTo>
                  <a:lnTo>
                    <a:pt x="261" y="248"/>
                  </a:lnTo>
                  <a:lnTo>
                    <a:pt x="249" y="248"/>
                  </a:lnTo>
                  <a:lnTo>
                    <a:pt x="236" y="250"/>
                  </a:lnTo>
                  <a:lnTo>
                    <a:pt x="224" y="252"/>
                  </a:lnTo>
                  <a:lnTo>
                    <a:pt x="213" y="256"/>
                  </a:lnTo>
                  <a:lnTo>
                    <a:pt x="202" y="261"/>
                  </a:lnTo>
                  <a:lnTo>
                    <a:pt x="192" y="268"/>
                  </a:lnTo>
                  <a:lnTo>
                    <a:pt x="183" y="276"/>
                  </a:lnTo>
                  <a:lnTo>
                    <a:pt x="169" y="283"/>
                  </a:lnTo>
                  <a:lnTo>
                    <a:pt x="156" y="288"/>
                  </a:lnTo>
                  <a:lnTo>
                    <a:pt x="143" y="290"/>
                  </a:lnTo>
                  <a:lnTo>
                    <a:pt x="130" y="290"/>
                  </a:lnTo>
                  <a:lnTo>
                    <a:pt x="118" y="285"/>
                  </a:lnTo>
                  <a:lnTo>
                    <a:pt x="107" y="279"/>
                  </a:lnTo>
                  <a:lnTo>
                    <a:pt x="97" y="266"/>
                  </a:lnTo>
                  <a:lnTo>
                    <a:pt x="88" y="249"/>
                  </a:lnTo>
                  <a:lnTo>
                    <a:pt x="77" y="224"/>
                  </a:lnTo>
                  <a:lnTo>
                    <a:pt x="65" y="192"/>
                  </a:lnTo>
                  <a:lnTo>
                    <a:pt x="54" y="156"/>
                  </a:lnTo>
                  <a:lnTo>
                    <a:pt x="43" y="119"/>
                  </a:lnTo>
                  <a:lnTo>
                    <a:pt x="32" y="81"/>
                  </a:lnTo>
                  <a:lnTo>
                    <a:pt x="21" y="48"/>
                  </a:lnTo>
                  <a:lnTo>
                    <a:pt x="10" y="19"/>
                  </a:lnTo>
                  <a:lnTo>
                    <a:pt x="0" y="0"/>
                  </a:lnTo>
                  <a:lnTo>
                    <a:pt x="1" y="9"/>
                  </a:lnTo>
                  <a:lnTo>
                    <a:pt x="5" y="31"/>
                  </a:lnTo>
                  <a:lnTo>
                    <a:pt x="10" y="61"/>
                  </a:lnTo>
                  <a:lnTo>
                    <a:pt x="16" y="96"/>
                  </a:lnTo>
                  <a:lnTo>
                    <a:pt x="23" y="131"/>
                  </a:lnTo>
                  <a:lnTo>
                    <a:pt x="27" y="161"/>
                  </a:lnTo>
                  <a:lnTo>
                    <a:pt x="32" y="183"/>
                  </a:lnTo>
                  <a:lnTo>
                    <a:pt x="33" y="191"/>
                  </a:lnTo>
                  <a:lnTo>
                    <a:pt x="38" y="219"/>
                  </a:lnTo>
                  <a:lnTo>
                    <a:pt x="45" y="244"/>
                  </a:lnTo>
                  <a:lnTo>
                    <a:pt x="54" y="267"/>
                  </a:lnTo>
                  <a:lnTo>
                    <a:pt x="65" y="287"/>
                  </a:lnTo>
                  <a:lnTo>
                    <a:pt x="78" y="304"/>
                  </a:lnTo>
                  <a:lnTo>
                    <a:pt x="95" y="317"/>
                  </a:lnTo>
                  <a:lnTo>
                    <a:pt x="114" y="328"/>
                  </a:lnTo>
                  <a:lnTo>
                    <a:pt x="137" y="3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277969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DFS Approved Curriculum-Unit 7</a:t>
            </a: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921BCC-3F66-479E-BAEE-9A9CC2671B22}" type="slidenum">
              <a:rPr lang="en-US"/>
              <a:pPr/>
              <a:t>45</a:t>
            </a:fld>
            <a:endParaRPr lang="en-US"/>
          </a:p>
        </p:txBody>
      </p:sp>
      <p:sp>
        <p:nvSpPr>
          <p:cNvPr id="18432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3600" b="1" u="sng"/>
              <a:t>Changes In Reproductive System Due To Aging</a:t>
            </a:r>
          </a:p>
        </p:txBody>
      </p:sp>
      <p:sp>
        <p:nvSpPr>
          <p:cNvPr id="184324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404813" y="1660525"/>
            <a:ext cx="7907337" cy="4694238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3600"/>
              <a:t>Decreased size of testes</a:t>
            </a:r>
          </a:p>
          <a:p>
            <a:r>
              <a:rPr lang="en-US" sz="3600"/>
              <a:t>Decreased production of sperm</a:t>
            </a:r>
          </a:p>
          <a:p>
            <a:r>
              <a:rPr lang="en-US" sz="3600"/>
              <a:t>Delayed or less forceful ejaculation</a:t>
            </a:r>
          </a:p>
          <a:p>
            <a:r>
              <a:rPr lang="en-US" sz="3600"/>
              <a:t>Slower sexual response</a:t>
            </a:r>
          </a:p>
          <a:p>
            <a:r>
              <a:rPr lang="en-US" sz="3600"/>
              <a:t>Enlargement of prostate</a:t>
            </a:r>
          </a:p>
          <a:p>
            <a:r>
              <a:rPr lang="en-US" sz="3600"/>
              <a:t>Decreased sexual desire</a:t>
            </a:r>
          </a:p>
        </p:txBody>
      </p:sp>
    </p:spTree>
    <p:extLst>
      <p:ext uri="{BB962C8B-B14F-4D97-AF65-F5344CB8AC3E}">
        <p14:creationId xmlns:p14="http://schemas.microsoft.com/office/powerpoint/2010/main" val="92596256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DFS Approved Curriculum-Unit 7</a:t>
            </a: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59C169-8095-4EFB-88F1-F9517DE24BB0}" type="slidenum">
              <a:rPr lang="en-US"/>
              <a:pPr/>
              <a:t>46</a:t>
            </a:fld>
            <a:endParaRPr lang="en-US"/>
          </a:p>
        </p:txBody>
      </p:sp>
      <p:sp>
        <p:nvSpPr>
          <p:cNvPr id="3758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265237"/>
          </a:xfrm>
        </p:spPr>
        <p:txBody>
          <a:bodyPr>
            <a:normAutofit fontScale="90000"/>
          </a:bodyPr>
          <a:lstStyle/>
          <a:p>
            <a:r>
              <a:rPr lang="en-US" sz="3600" b="1" u="sng"/>
              <a:t>Changes In Reproductive System Due To Aging</a:t>
            </a:r>
            <a:br>
              <a:rPr lang="en-US" sz="3600" b="1" u="sng"/>
            </a:br>
            <a:r>
              <a:rPr lang="en-US" sz="3200"/>
              <a:t>(continued)</a:t>
            </a:r>
          </a:p>
        </p:txBody>
      </p:sp>
      <p:sp>
        <p:nvSpPr>
          <p:cNvPr id="37581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58800" y="1835150"/>
            <a:ext cx="7931150" cy="4343400"/>
          </a:xfrm>
        </p:spPr>
        <p:txBody>
          <a:bodyPr/>
          <a:lstStyle/>
          <a:p>
            <a:r>
              <a:rPr lang="en-US" sz="3600"/>
              <a:t>Sagging breasts</a:t>
            </a:r>
          </a:p>
          <a:p>
            <a:r>
              <a:rPr lang="en-US" sz="3600"/>
              <a:t>Stopping of ovulation</a:t>
            </a:r>
          </a:p>
          <a:p>
            <a:pPr>
              <a:lnSpc>
                <a:spcPct val="90000"/>
              </a:lnSpc>
            </a:pPr>
            <a:r>
              <a:rPr lang="en-US" sz="3600"/>
              <a:t>Decreased vaginal secretions</a:t>
            </a:r>
          </a:p>
          <a:p>
            <a:r>
              <a:rPr lang="en-US" sz="3600"/>
              <a:t>Thinning of tissue of vaginal lining</a:t>
            </a:r>
          </a:p>
          <a:p>
            <a:pPr>
              <a:lnSpc>
                <a:spcPct val="90000"/>
              </a:lnSpc>
            </a:pPr>
            <a:r>
              <a:rPr lang="en-US" sz="3600"/>
              <a:t>Decreased sex hormone production</a:t>
            </a:r>
          </a:p>
          <a:p>
            <a:r>
              <a:rPr lang="en-US" sz="3600"/>
              <a:t>Loss of hair in vulva area</a:t>
            </a:r>
          </a:p>
        </p:txBody>
      </p:sp>
    </p:spTree>
    <p:extLst>
      <p:ext uri="{BB962C8B-B14F-4D97-AF65-F5344CB8AC3E}">
        <p14:creationId xmlns:p14="http://schemas.microsoft.com/office/powerpoint/2010/main" val="237023695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DFS Approved Curriculum-Unit 7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565E86-68A3-447C-BB67-08A34C088846}" type="slidenum">
              <a:rPr lang="en-US"/>
              <a:pPr/>
              <a:t>47</a:t>
            </a:fld>
            <a:endParaRPr lang="en-US"/>
          </a:p>
        </p:txBody>
      </p:sp>
      <p:sp>
        <p:nvSpPr>
          <p:cNvPr id="1873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54137"/>
          </a:xfrm>
        </p:spPr>
        <p:txBody>
          <a:bodyPr/>
          <a:lstStyle/>
          <a:p>
            <a:r>
              <a:rPr lang="en-US" sz="3600" b="1" u="sng"/>
              <a:t>Observations of Reproductive System</a:t>
            </a:r>
          </a:p>
        </p:txBody>
      </p:sp>
      <p:sp>
        <p:nvSpPr>
          <p:cNvPr id="1873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03263" y="2092325"/>
            <a:ext cx="5197475" cy="3119438"/>
          </a:xfrm>
        </p:spPr>
        <p:txBody>
          <a:bodyPr>
            <a:normAutofit lnSpcReduction="10000"/>
          </a:bodyPr>
          <a:lstStyle/>
          <a:p>
            <a:r>
              <a:rPr lang="en-US" sz="3600"/>
              <a:t>Bleeding</a:t>
            </a:r>
          </a:p>
          <a:p>
            <a:r>
              <a:rPr lang="en-US" sz="3600"/>
              <a:t>Complaint of pain</a:t>
            </a:r>
          </a:p>
          <a:p>
            <a:r>
              <a:rPr lang="en-US" sz="3600"/>
              <a:t>Vaginal discharge</a:t>
            </a:r>
          </a:p>
          <a:p>
            <a:r>
              <a:rPr lang="en-US" sz="3600"/>
              <a:t>Complaint of itching</a:t>
            </a:r>
          </a:p>
          <a:p>
            <a:r>
              <a:rPr lang="en-US" sz="3600"/>
              <a:t>Lumps</a:t>
            </a:r>
          </a:p>
        </p:txBody>
      </p:sp>
      <p:pic>
        <p:nvPicPr>
          <p:cNvPr id="187399" name="Picture 7" descr="Large View">
            <a:hlinkClick r:id="rId2"/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 r:link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200775" y="1868488"/>
            <a:ext cx="1531938" cy="221138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87401" name="Picture 9" descr="Symbol_-_Male.jpg">
            <a:hlinkClick r:id="rId5"/>
          </p:cNvPr>
          <p:cNvPicPr>
            <a:picLocks noGrp="1" noChangeAspect="1" noChangeArrowheads="1"/>
          </p:cNvPicPr>
          <p:nvPr>
            <p:ph sz="quarter" idx="3"/>
          </p:nvPr>
        </p:nvPicPr>
        <p:blipFill>
          <a:blip r:embed="rId6" r:link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22988" y="4243388"/>
            <a:ext cx="1671637" cy="16129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393992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99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371600"/>
          </a:xfrm>
        </p:spPr>
        <p:txBody>
          <a:bodyPr>
            <a:normAutofit fontScale="90000"/>
          </a:bodyPr>
          <a:lstStyle/>
          <a:p>
            <a:pPr algn="l" eaLnBrk="1" hangingPunct="1">
              <a:defRPr/>
            </a:pPr>
            <a:r>
              <a:rPr lang="en-US" sz="1600" dirty="0" smtClean="0">
                <a:solidFill>
                  <a:srgbClr val="0000CC"/>
                </a:solidFill>
              </a:rPr>
              <a:t/>
            </a:r>
            <a:br>
              <a:rPr lang="en-US" sz="1600" dirty="0" smtClean="0">
                <a:solidFill>
                  <a:srgbClr val="0000CC"/>
                </a:solidFill>
              </a:rPr>
            </a:br>
            <a:r>
              <a:rPr lang="en-US" sz="2000" dirty="0" smtClean="0">
                <a:solidFill>
                  <a:srgbClr val="0000CC"/>
                </a:solidFill>
              </a:rPr>
              <a:t/>
            </a:r>
            <a:br>
              <a:rPr lang="en-US" sz="2000" dirty="0" smtClean="0">
                <a:solidFill>
                  <a:srgbClr val="0000CC"/>
                </a:solidFill>
              </a:rPr>
            </a:br>
            <a:endParaRPr lang="en-US" sz="8000" b="1" i="1" dirty="0" smtClean="0">
              <a:solidFill>
                <a:schemeClr val="tx1"/>
              </a:solidFill>
            </a:endParaRPr>
          </a:p>
        </p:txBody>
      </p:sp>
      <p:sp>
        <p:nvSpPr>
          <p:cNvPr id="233475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4114800"/>
            <a:ext cx="7540625" cy="1582738"/>
          </a:xfrm>
        </p:spPr>
        <p:txBody>
          <a:bodyPr/>
          <a:lstStyle/>
          <a:p>
            <a:pPr marL="0" lvl="0" indent="0">
              <a:spcBef>
                <a:spcPct val="0"/>
              </a:spcBef>
              <a:buNone/>
              <a:defRPr/>
            </a:pP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Understand </a:t>
            </a: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basic human needs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 and nurse aide guidelines in meeting those needs.</a:t>
            </a:r>
          </a:p>
        </p:txBody>
      </p:sp>
      <p:sp>
        <p:nvSpPr>
          <p:cNvPr id="13414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013C7552-7474-45D1-8C4B-A5A9A1F21DEB}" type="slidenum">
              <a:rPr lang="en-US" smtClean="0">
                <a:solidFill>
                  <a:srgbClr val="FFFFFF"/>
                </a:solidFill>
              </a:rPr>
              <a:pPr eaLnBrk="1" hangingPunct="1"/>
              <a:t>48</a:t>
            </a:fld>
            <a:endParaRPr lang="en-US" dirty="0" smtClean="0">
              <a:solidFill>
                <a:srgbClr val="FFFFFF"/>
              </a:solidFill>
            </a:endParaRPr>
          </a:p>
        </p:txBody>
      </p:sp>
      <p:sp>
        <p:nvSpPr>
          <p:cNvPr id="134149" name="TextBox 1"/>
          <p:cNvSpPr txBox="1">
            <a:spLocks noChangeArrowheads="1"/>
          </p:cNvSpPr>
          <p:nvPr/>
        </p:nvSpPr>
        <p:spPr bwMode="auto">
          <a:xfrm>
            <a:off x="0" y="1341438"/>
            <a:ext cx="9144000" cy="2462213"/>
          </a:xfrm>
          <a:prstGeom prst="rect">
            <a:avLst/>
          </a:prstGeom>
          <a:solidFill>
            <a:srgbClr val="0020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sz="6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 2" pitchFamily="18" charset="2"/>
              </a:rPr>
              <a:t></a:t>
            </a:r>
            <a:r>
              <a:rPr lang="en-US" sz="8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END</a:t>
            </a:r>
            <a:r>
              <a:rPr lang="en-US" sz="8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 2" pitchFamily="18" charset="2"/>
              </a:rPr>
              <a:t></a:t>
            </a:r>
            <a:endParaRPr lang="en-US" sz="8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5.01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150" name="Date Placeholder 1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 dirty="0" smtClean="0">
              <a:solidFill>
                <a:srgbClr val="FFFFFF"/>
              </a:solidFill>
            </a:endParaRPr>
          </a:p>
        </p:txBody>
      </p:sp>
      <p:sp>
        <p:nvSpPr>
          <p:cNvPr id="134151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</a:p>
        </p:txBody>
      </p:sp>
    </p:spTree>
    <p:extLst>
      <p:ext uri="{BB962C8B-B14F-4D97-AF65-F5344CB8AC3E}">
        <p14:creationId xmlns:p14="http://schemas.microsoft.com/office/powerpoint/2010/main" val="135183787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C68DC7-B389-4D95-A78E-19216BE60CA1}" type="slidenum">
              <a:rPr lang="en-US">
                <a:solidFill>
                  <a:srgbClr val="FFFFFF"/>
                </a:solidFill>
              </a:rPr>
              <a:pPr/>
              <a:t>5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3238" y="1881188"/>
            <a:ext cx="6948487" cy="3719512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sz="3600" dirty="0"/>
              <a:t>Water </a:t>
            </a:r>
          </a:p>
          <a:p>
            <a:pPr lvl="1">
              <a:spcBef>
                <a:spcPct val="0"/>
              </a:spcBef>
            </a:pPr>
            <a:r>
              <a:rPr lang="en-US" sz="3600" dirty="0"/>
              <a:t>make available within resident’s reach</a:t>
            </a:r>
          </a:p>
          <a:p>
            <a:pPr lvl="1">
              <a:spcBef>
                <a:spcPct val="0"/>
              </a:spcBef>
            </a:pPr>
            <a:r>
              <a:rPr lang="en-US" sz="3600" dirty="0"/>
              <a:t>provide fresh water at periodic intervals</a:t>
            </a:r>
            <a:endParaRPr lang="en-US" sz="4000" dirty="0"/>
          </a:p>
        </p:txBody>
      </p:sp>
      <p:grpSp>
        <p:nvGrpSpPr>
          <p:cNvPr id="97284" name="Group 4"/>
          <p:cNvGrpSpPr>
            <a:grpSpLocks/>
          </p:cNvGrpSpPr>
          <p:nvPr/>
        </p:nvGrpSpPr>
        <p:grpSpPr bwMode="auto">
          <a:xfrm>
            <a:off x="6624638" y="2565400"/>
            <a:ext cx="1906587" cy="2087563"/>
            <a:chOff x="6852" y="747"/>
            <a:chExt cx="1531" cy="1954"/>
          </a:xfrm>
        </p:grpSpPr>
        <p:sp>
          <p:nvSpPr>
            <p:cNvPr id="97285" name="Freeform 5"/>
            <p:cNvSpPr>
              <a:spLocks/>
            </p:cNvSpPr>
            <p:nvPr/>
          </p:nvSpPr>
          <p:spPr bwMode="auto">
            <a:xfrm>
              <a:off x="8109" y="996"/>
              <a:ext cx="274" cy="1461"/>
            </a:xfrm>
            <a:custGeom>
              <a:avLst/>
              <a:gdLst>
                <a:gd name="T0" fmla="*/ 76 w 503"/>
                <a:gd name="T1" fmla="*/ 69 h 2497"/>
                <a:gd name="T2" fmla="*/ 160 w 503"/>
                <a:gd name="T3" fmla="*/ 158 h 2497"/>
                <a:gd name="T4" fmla="*/ 235 w 503"/>
                <a:gd name="T5" fmla="*/ 251 h 2497"/>
                <a:gd name="T6" fmla="*/ 303 w 503"/>
                <a:gd name="T7" fmla="*/ 353 h 2497"/>
                <a:gd name="T8" fmla="*/ 361 w 503"/>
                <a:gd name="T9" fmla="*/ 458 h 2497"/>
                <a:gd name="T10" fmla="*/ 408 w 503"/>
                <a:gd name="T11" fmla="*/ 568 h 2497"/>
                <a:gd name="T12" fmla="*/ 447 w 503"/>
                <a:gd name="T13" fmla="*/ 682 h 2497"/>
                <a:gd name="T14" fmla="*/ 474 w 503"/>
                <a:gd name="T15" fmla="*/ 798 h 2497"/>
                <a:gd name="T16" fmla="*/ 494 w 503"/>
                <a:gd name="T17" fmla="*/ 919 h 2497"/>
                <a:gd name="T18" fmla="*/ 502 w 503"/>
                <a:gd name="T19" fmla="*/ 1042 h 2497"/>
                <a:gd name="T20" fmla="*/ 500 w 503"/>
                <a:gd name="T21" fmla="*/ 1113 h 2497"/>
                <a:gd name="T22" fmla="*/ 495 w 503"/>
                <a:gd name="T23" fmla="*/ 1171 h 2497"/>
                <a:gd name="T24" fmla="*/ 489 w 503"/>
                <a:gd name="T25" fmla="*/ 1231 h 2497"/>
                <a:gd name="T26" fmla="*/ 479 w 503"/>
                <a:gd name="T27" fmla="*/ 1289 h 2497"/>
                <a:gd name="T28" fmla="*/ 466 w 503"/>
                <a:gd name="T29" fmla="*/ 1348 h 2497"/>
                <a:gd name="T30" fmla="*/ 450 w 503"/>
                <a:gd name="T31" fmla="*/ 1407 h 2497"/>
                <a:gd name="T32" fmla="*/ 431 w 503"/>
                <a:gd name="T33" fmla="*/ 1461 h 2497"/>
                <a:gd name="T34" fmla="*/ 408 w 503"/>
                <a:gd name="T35" fmla="*/ 1518 h 2497"/>
                <a:gd name="T36" fmla="*/ 379 w 503"/>
                <a:gd name="T37" fmla="*/ 1570 h 2497"/>
                <a:gd name="T38" fmla="*/ 347 w 503"/>
                <a:gd name="T39" fmla="*/ 1620 h 2497"/>
                <a:gd name="T40" fmla="*/ 306 w 503"/>
                <a:gd name="T41" fmla="*/ 1674 h 2497"/>
                <a:gd name="T42" fmla="*/ 239 w 503"/>
                <a:gd name="T43" fmla="*/ 1757 h 2497"/>
                <a:gd name="T44" fmla="*/ 171 w 503"/>
                <a:gd name="T45" fmla="*/ 1836 h 2497"/>
                <a:gd name="T46" fmla="*/ 134 w 503"/>
                <a:gd name="T47" fmla="*/ 1902 h 2497"/>
                <a:gd name="T48" fmla="*/ 134 w 503"/>
                <a:gd name="T49" fmla="*/ 1963 h 2497"/>
                <a:gd name="T50" fmla="*/ 135 w 503"/>
                <a:gd name="T51" fmla="*/ 2025 h 2497"/>
                <a:gd name="T52" fmla="*/ 137 w 503"/>
                <a:gd name="T53" fmla="*/ 2086 h 2497"/>
                <a:gd name="T54" fmla="*/ 139 w 503"/>
                <a:gd name="T55" fmla="*/ 2146 h 2497"/>
                <a:gd name="T56" fmla="*/ 137 w 503"/>
                <a:gd name="T57" fmla="*/ 2207 h 2497"/>
                <a:gd name="T58" fmla="*/ 129 w 503"/>
                <a:gd name="T59" fmla="*/ 2265 h 2497"/>
                <a:gd name="T60" fmla="*/ 114 w 503"/>
                <a:gd name="T61" fmla="*/ 2320 h 2497"/>
                <a:gd name="T62" fmla="*/ 95 w 503"/>
                <a:gd name="T63" fmla="*/ 2373 h 2497"/>
                <a:gd name="T64" fmla="*/ 66 w 503"/>
                <a:gd name="T65" fmla="*/ 2425 h 2497"/>
                <a:gd name="T66" fmla="*/ 26 w 503"/>
                <a:gd name="T67" fmla="*/ 2473 h 2497"/>
                <a:gd name="T68" fmla="*/ 6 w 503"/>
                <a:gd name="T69" fmla="*/ 974 h 2497"/>
                <a:gd name="T70" fmla="*/ 24 w 503"/>
                <a:gd name="T71" fmla="*/ 1050 h 2497"/>
                <a:gd name="T72" fmla="*/ 37 w 503"/>
                <a:gd name="T73" fmla="*/ 1129 h 2497"/>
                <a:gd name="T74" fmla="*/ 43 w 503"/>
                <a:gd name="T75" fmla="*/ 1210 h 2497"/>
                <a:gd name="T76" fmla="*/ 48 w 503"/>
                <a:gd name="T77" fmla="*/ 1289 h 2497"/>
                <a:gd name="T78" fmla="*/ 53 w 503"/>
                <a:gd name="T79" fmla="*/ 1371 h 2497"/>
                <a:gd name="T80" fmla="*/ 56 w 503"/>
                <a:gd name="T81" fmla="*/ 1449 h 2497"/>
                <a:gd name="T82" fmla="*/ 63 w 503"/>
                <a:gd name="T83" fmla="*/ 1529 h 2497"/>
                <a:gd name="T84" fmla="*/ 100 w 503"/>
                <a:gd name="T85" fmla="*/ 1534 h 2497"/>
                <a:gd name="T86" fmla="*/ 155 w 503"/>
                <a:gd name="T87" fmla="*/ 1474 h 2497"/>
                <a:gd name="T88" fmla="*/ 197 w 503"/>
                <a:gd name="T89" fmla="*/ 1416 h 2497"/>
                <a:gd name="T90" fmla="*/ 234 w 503"/>
                <a:gd name="T91" fmla="*/ 1355 h 2497"/>
                <a:gd name="T92" fmla="*/ 271 w 503"/>
                <a:gd name="T93" fmla="*/ 1255 h 2497"/>
                <a:gd name="T94" fmla="*/ 287 w 503"/>
                <a:gd name="T95" fmla="*/ 1179 h 2497"/>
                <a:gd name="T96" fmla="*/ 294 w 503"/>
                <a:gd name="T97" fmla="*/ 1126 h 2497"/>
                <a:gd name="T98" fmla="*/ 294 w 503"/>
                <a:gd name="T99" fmla="*/ 1073 h 2497"/>
                <a:gd name="T100" fmla="*/ 285 w 503"/>
                <a:gd name="T101" fmla="*/ 973 h 2497"/>
                <a:gd name="T102" fmla="*/ 271 w 503"/>
                <a:gd name="T103" fmla="*/ 866 h 2497"/>
                <a:gd name="T104" fmla="*/ 250 w 503"/>
                <a:gd name="T105" fmla="*/ 761 h 2497"/>
                <a:gd name="T106" fmla="*/ 219 w 503"/>
                <a:gd name="T107" fmla="*/ 660 h 2497"/>
                <a:gd name="T108" fmla="*/ 179 w 503"/>
                <a:gd name="T109" fmla="*/ 561 h 2497"/>
                <a:gd name="T110" fmla="*/ 131 w 503"/>
                <a:gd name="T111" fmla="*/ 466 h 2497"/>
                <a:gd name="T112" fmla="*/ 72 w 503"/>
                <a:gd name="T113" fmla="*/ 379 h 2497"/>
                <a:gd name="T114" fmla="*/ 5 w 503"/>
                <a:gd name="T115" fmla="*/ 296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3" h="2497">
                  <a:moveTo>
                    <a:pt x="0" y="0"/>
                  </a:moveTo>
                  <a:lnTo>
                    <a:pt x="14" y="12"/>
                  </a:lnTo>
                  <a:lnTo>
                    <a:pt x="30" y="25"/>
                  </a:lnTo>
                  <a:lnTo>
                    <a:pt x="47" y="40"/>
                  </a:lnTo>
                  <a:lnTo>
                    <a:pt x="63" y="54"/>
                  </a:lnTo>
                  <a:lnTo>
                    <a:pt x="76" y="69"/>
                  </a:lnTo>
                  <a:lnTo>
                    <a:pt x="90" y="83"/>
                  </a:lnTo>
                  <a:lnTo>
                    <a:pt x="105" y="98"/>
                  </a:lnTo>
                  <a:lnTo>
                    <a:pt x="119" y="113"/>
                  </a:lnTo>
                  <a:lnTo>
                    <a:pt x="132" y="127"/>
                  </a:lnTo>
                  <a:lnTo>
                    <a:pt x="147" y="142"/>
                  </a:lnTo>
                  <a:lnTo>
                    <a:pt x="160" y="158"/>
                  </a:lnTo>
                  <a:lnTo>
                    <a:pt x="174" y="174"/>
                  </a:lnTo>
                  <a:lnTo>
                    <a:pt x="185" y="188"/>
                  </a:lnTo>
                  <a:lnTo>
                    <a:pt x="198" y="204"/>
                  </a:lnTo>
                  <a:lnTo>
                    <a:pt x="211" y="221"/>
                  </a:lnTo>
                  <a:lnTo>
                    <a:pt x="224" y="237"/>
                  </a:lnTo>
                  <a:lnTo>
                    <a:pt x="235" y="251"/>
                  </a:lnTo>
                  <a:lnTo>
                    <a:pt x="247" y="269"/>
                  </a:lnTo>
                  <a:lnTo>
                    <a:pt x="258" y="285"/>
                  </a:lnTo>
                  <a:lnTo>
                    <a:pt x="271" y="303"/>
                  </a:lnTo>
                  <a:lnTo>
                    <a:pt x="281" y="319"/>
                  </a:lnTo>
                  <a:lnTo>
                    <a:pt x="292" y="337"/>
                  </a:lnTo>
                  <a:lnTo>
                    <a:pt x="303" y="353"/>
                  </a:lnTo>
                  <a:lnTo>
                    <a:pt x="315" y="371"/>
                  </a:lnTo>
                  <a:lnTo>
                    <a:pt x="324" y="387"/>
                  </a:lnTo>
                  <a:lnTo>
                    <a:pt x="334" y="405"/>
                  </a:lnTo>
                  <a:lnTo>
                    <a:pt x="344" y="422"/>
                  </a:lnTo>
                  <a:lnTo>
                    <a:pt x="353" y="442"/>
                  </a:lnTo>
                  <a:lnTo>
                    <a:pt x="361" y="458"/>
                  </a:lnTo>
                  <a:lnTo>
                    <a:pt x="369" y="476"/>
                  </a:lnTo>
                  <a:lnTo>
                    <a:pt x="377" y="493"/>
                  </a:lnTo>
                  <a:lnTo>
                    <a:pt x="387" y="513"/>
                  </a:lnTo>
                  <a:lnTo>
                    <a:pt x="394" y="530"/>
                  </a:lnTo>
                  <a:lnTo>
                    <a:pt x="402" y="548"/>
                  </a:lnTo>
                  <a:lnTo>
                    <a:pt x="408" y="568"/>
                  </a:lnTo>
                  <a:lnTo>
                    <a:pt x="416" y="587"/>
                  </a:lnTo>
                  <a:lnTo>
                    <a:pt x="423" y="605"/>
                  </a:lnTo>
                  <a:lnTo>
                    <a:pt x="429" y="624"/>
                  </a:lnTo>
                  <a:lnTo>
                    <a:pt x="436" y="643"/>
                  </a:lnTo>
                  <a:lnTo>
                    <a:pt x="442" y="663"/>
                  </a:lnTo>
                  <a:lnTo>
                    <a:pt x="447" y="682"/>
                  </a:lnTo>
                  <a:lnTo>
                    <a:pt x="453" y="701"/>
                  </a:lnTo>
                  <a:lnTo>
                    <a:pt x="458" y="721"/>
                  </a:lnTo>
                  <a:lnTo>
                    <a:pt x="465" y="740"/>
                  </a:lnTo>
                  <a:lnTo>
                    <a:pt x="468" y="760"/>
                  </a:lnTo>
                  <a:lnTo>
                    <a:pt x="471" y="779"/>
                  </a:lnTo>
                  <a:lnTo>
                    <a:pt x="474" y="798"/>
                  </a:lnTo>
                  <a:lnTo>
                    <a:pt x="479" y="818"/>
                  </a:lnTo>
                  <a:lnTo>
                    <a:pt x="482" y="837"/>
                  </a:lnTo>
                  <a:lnTo>
                    <a:pt x="486" y="858"/>
                  </a:lnTo>
                  <a:lnTo>
                    <a:pt x="489" y="879"/>
                  </a:lnTo>
                  <a:lnTo>
                    <a:pt x="492" y="900"/>
                  </a:lnTo>
                  <a:lnTo>
                    <a:pt x="494" y="919"/>
                  </a:lnTo>
                  <a:lnTo>
                    <a:pt x="495" y="939"/>
                  </a:lnTo>
                  <a:lnTo>
                    <a:pt x="497" y="960"/>
                  </a:lnTo>
                  <a:lnTo>
                    <a:pt x="500" y="981"/>
                  </a:lnTo>
                  <a:lnTo>
                    <a:pt x="500" y="1000"/>
                  </a:lnTo>
                  <a:lnTo>
                    <a:pt x="502" y="1021"/>
                  </a:lnTo>
                  <a:lnTo>
                    <a:pt x="502" y="1042"/>
                  </a:lnTo>
                  <a:lnTo>
                    <a:pt x="503" y="1065"/>
                  </a:lnTo>
                  <a:lnTo>
                    <a:pt x="502" y="1074"/>
                  </a:lnTo>
                  <a:lnTo>
                    <a:pt x="502" y="1084"/>
                  </a:lnTo>
                  <a:lnTo>
                    <a:pt x="502" y="1094"/>
                  </a:lnTo>
                  <a:lnTo>
                    <a:pt x="502" y="1103"/>
                  </a:lnTo>
                  <a:lnTo>
                    <a:pt x="500" y="1113"/>
                  </a:lnTo>
                  <a:lnTo>
                    <a:pt x="500" y="1123"/>
                  </a:lnTo>
                  <a:lnTo>
                    <a:pt x="500" y="1132"/>
                  </a:lnTo>
                  <a:lnTo>
                    <a:pt x="500" y="1142"/>
                  </a:lnTo>
                  <a:lnTo>
                    <a:pt x="499" y="1152"/>
                  </a:lnTo>
                  <a:lnTo>
                    <a:pt x="497" y="1161"/>
                  </a:lnTo>
                  <a:lnTo>
                    <a:pt x="495" y="1171"/>
                  </a:lnTo>
                  <a:lnTo>
                    <a:pt x="495" y="1181"/>
                  </a:lnTo>
                  <a:lnTo>
                    <a:pt x="494" y="1190"/>
                  </a:lnTo>
                  <a:lnTo>
                    <a:pt x="494" y="1200"/>
                  </a:lnTo>
                  <a:lnTo>
                    <a:pt x="492" y="1210"/>
                  </a:lnTo>
                  <a:lnTo>
                    <a:pt x="492" y="1221"/>
                  </a:lnTo>
                  <a:lnTo>
                    <a:pt x="489" y="1231"/>
                  </a:lnTo>
                  <a:lnTo>
                    <a:pt x="489" y="1240"/>
                  </a:lnTo>
                  <a:lnTo>
                    <a:pt x="486" y="1250"/>
                  </a:lnTo>
                  <a:lnTo>
                    <a:pt x="486" y="1260"/>
                  </a:lnTo>
                  <a:lnTo>
                    <a:pt x="482" y="1269"/>
                  </a:lnTo>
                  <a:lnTo>
                    <a:pt x="482" y="1279"/>
                  </a:lnTo>
                  <a:lnTo>
                    <a:pt x="479" y="1289"/>
                  </a:lnTo>
                  <a:lnTo>
                    <a:pt x="479" y="1300"/>
                  </a:lnTo>
                  <a:lnTo>
                    <a:pt x="476" y="1310"/>
                  </a:lnTo>
                  <a:lnTo>
                    <a:pt x="474" y="1319"/>
                  </a:lnTo>
                  <a:lnTo>
                    <a:pt x="471" y="1329"/>
                  </a:lnTo>
                  <a:lnTo>
                    <a:pt x="469" y="1339"/>
                  </a:lnTo>
                  <a:lnTo>
                    <a:pt x="466" y="1348"/>
                  </a:lnTo>
                  <a:lnTo>
                    <a:pt x="465" y="1358"/>
                  </a:lnTo>
                  <a:lnTo>
                    <a:pt x="463" y="1368"/>
                  </a:lnTo>
                  <a:lnTo>
                    <a:pt x="461" y="1379"/>
                  </a:lnTo>
                  <a:lnTo>
                    <a:pt x="457" y="1387"/>
                  </a:lnTo>
                  <a:lnTo>
                    <a:pt x="455" y="1397"/>
                  </a:lnTo>
                  <a:lnTo>
                    <a:pt x="450" y="1407"/>
                  </a:lnTo>
                  <a:lnTo>
                    <a:pt x="448" y="1416"/>
                  </a:lnTo>
                  <a:lnTo>
                    <a:pt x="444" y="1424"/>
                  </a:lnTo>
                  <a:lnTo>
                    <a:pt x="442" y="1434"/>
                  </a:lnTo>
                  <a:lnTo>
                    <a:pt x="437" y="1444"/>
                  </a:lnTo>
                  <a:lnTo>
                    <a:pt x="436" y="1453"/>
                  </a:lnTo>
                  <a:lnTo>
                    <a:pt x="431" y="1461"/>
                  </a:lnTo>
                  <a:lnTo>
                    <a:pt x="427" y="1471"/>
                  </a:lnTo>
                  <a:lnTo>
                    <a:pt x="424" y="1481"/>
                  </a:lnTo>
                  <a:lnTo>
                    <a:pt x="421" y="1490"/>
                  </a:lnTo>
                  <a:lnTo>
                    <a:pt x="416" y="1499"/>
                  </a:lnTo>
                  <a:lnTo>
                    <a:pt x="413" y="1508"/>
                  </a:lnTo>
                  <a:lnTo>
                    <a:pt x="408" y="1518"/>
                  </a:lnTo>
                  <a:lnTo>
                    <a:pt x="405" y="1528"/>
                  </a:lnTo>
                  <a:lnTo>
                    <a:pt x="398" y="1536"/>
                  </a:lnTo>
                  <a:lnTo>
                    <a:pt x="394" y="1544"/>
                  </a:lnTo>
                  <a:lnTo>
                    <a:pt x="389" y="1552"/>
                  </a:lnTo>
                  <a:lnTo>
                    <a:pt x="384" y="1561"/>
                  </a:lnTo>
                  <a:lnTo>
                    <a:pt x="379" y="1570"/>
                  </a:lnTo>
                  <a:lnTo>
                    <a:pt x="374" y="1578"/>
                  </a:lnTo>
                  <a:lnTo>
                    <a:pt x="369" y="1586"/>
                  </a:lnTo>
                  <a:lnTo>
                    <a:pt x="365" y="1595"/>
                  </a:lnTo>
                  <a:lnTo>
                    <a:pt x="358" y="1603"/>
                  </a:lnTo>
                  <a:lnTo>
                    <a:pt x="353" y="1612"/>
                  </a:lnTo>
                  <a:lnTo>
                    <a:pt x="347" y="1620"/>
                  </a:lnTo>
                  <a:lnTo>
                    <a:pt x="342" y="1628"/>
                  </a:lnTo>
                  <a:lnTo>
                    <a:pt x="336" y="1636"/>
                  </a:lnTo>
                  <a:lnTo>
                    <a:pt x="331" y="1644"/>
                  </a:lnTo>
                  <a:lnTo>
                    <a:pt x="324" y="1652"/>
                  </a:lnTo>
                  <a:lnTo>
                    <a:pt x="319" y="1662"/>
                  </a:lnTo>
                  <a:lnTo>
                    <a:pt x="306" y="1674"/>
                  </a:lnTo>
                  <a:lnTo>
                    <a:pt x="295" y="1687"/>
                  </a:lnTo>
                  <a:lnTo>
                    <a:pt x="284" y="1700"/>
                  </a:lnTo>
                  <a:lnTo>
                    <a:pt x="274" y="1715"/>
                  </a:lnTo>
                  <a:lnTo>
                    <a:pt x="261" y="1728"/>
                  </a:lnTo>
                  <a:lnTo>
                    <a:pt x="250" y="1742"/>
                  </a:lnTo>
                  <a:lnTo>
                    <a:pt x="239" y="1757"/>
                  </a:lnTo>
                  <a:lnTo>
                    <a:pt x="229" y="1771"/>
                  </a:lnTo>
                  <a:lnTo>
                    <a:pt x="216" y="1784"/>
                  </a:lnTo>
                  <a:lnTo>
                    <a:pt x="206" y="1797"/>
                  </a:lnTo>
                  <a:lnTo>
                    <a:pt x="193" y="1810"/>
                  </a:lnTo>
                  <a:lnTo>
                    <a:pt x="184" y="1824"/>
                  </a:lnTo>
                  <a:lnTo>
                    <a:pt x="171" y="1836"/>
                  </a:lnTo>
                  <a:lnTo>
                    <a:pt x="160" y="1849"/>
                  </a:lnTo>
                  <a:lnTo>
                    <a:pt x="147" y="1860"/>
                  </a:lnTo>
                  <a:lnTo>
                    <a:pt x="135" y="1873"/>
                  </a:lnTo>
                  <a:lnTo>
                    <a:pt x="134" y="1883"/>
                  </a:lnTo>
                  <a:lnTo>
                    <a:pt x="134" y="1892"/>
                  </a:lnTo>
                  <a:lnTo>
                    <a:pt x="134" y="1902"/>
                  </a:lnTo>
                  <a:lnTo>
                    <a:pt x="134" y="1912"/>
                  </a:lnTo>
                  <a:lnTo>
                    <a:pt x="134" y="1921"/>
                  </a:lnTo>
                  <a:lnTo>
                    <a:pt x="134" y="1933"/>
                  </a:lnTo>
                  <a:lnTo>
                    <a:pt x="134" y="1942"/>
                  </a:lnTo>
                  <a:lnTo>
                    <a:pt x="134" y="1954"/>
                  </a:lnTo>
                  <a:lnTo>
                    <a:pt x="134" y="1963"/>
                  </a:lnTo>
                  <a:lnTo>
                    <a:pt x="134" y="1973"/>
                  </a:lnTo>
                  <a:lnTo>
                    <a:pt x="134" y="1983"/>
                  </a:lnTo>
                  <a:lnTo>
                    <a:pt x="134" y="1994"/>
                  </a:lnTo>
                  <a:lnTo>
                    <a:pt x="134" y="2004"/>
                  </a:lnTo>
                  <a:lnTo>
                    <a:pt x="135" y="2015"/>
                  </a:lnTo>
                  <a:lnTo>
                    <a:pt x="135" y="2025"/>
                  </a:lnTo>
                  <a:lnTo>
                    <a:pt x="137" y="2036"/>
                  </a:lnTo>
                  <a:lnTo>
                    <a:pt x="137" y="2046"/>
                  </a:lnTo>
                  <a:lnTo>
                    <a:pt x="137" y="2055"/>
                  </a:lnTo>
                  <a:lnTo>
                    <a:pt x="137" y="2065"/>
                  </a:lnTo>
                  <a:lnTo>
                    <a:pt x="137" y="2076"/>
                  </a:lnTo>
                  <a:lnTo>
                    <a:pt x="137" y="2086"/>
                  </a:lnTo>
                  <a:lnTo>
                    <a:pt x="137" y="2096"/>
                  </a:lnTo>
                  <a:lnTo>
                    <a:pt x="137" y="2105"/>
                  </a:lnTo>
                  <a:lnTo>
                    <a:pt x="139" y="2117"/>
                  </a:lnTo>
                  <a:lnTo>
                    <a:pt x="139" y="2126"/>
                  </a:lnTo>
                  <a:lnTo>
                    <a:pt x="139" y="2136"/>
                  </a:lnTo>
                  <a:lnTo>
                    <a:pt x="139" y="2146"/>
                  </a:lnTo>
                  <a:lnTo>
                    <a:pt x="139" y="2157"/>
                  </a:lnTo>
                  <a:lnTo>
                    <a:pt x="139" y="2167"/>
                  </a:lnTo>
                  <a:lnTo>
                    <a:pt x="139" y="2178"/>
                  </a:lnTo>
                  <a:lnTo>
                    <a:pt x="139" y="2188"/>
                  </a:lnTo>
                  <a:lnTo>
                    <a:pt x="139" y="2199"/>
                  </a:lnTo>
                  <a:lnTo>
                    <a:pt x="137" y="2207"/>
                  </a:lnTo>
                  <a:lnTo>
                    <a:pt x="135" y="2217"/>
                  </a:lnTo>
                  <a:lnTo>
                    <a:pt x="134" y="2226"/>
                  </a:lnTo>
                  <a:lnTo>
                    <a:pt x="134" y="2236"/>
                  </a:lnTo>
                  <a:lnTo>
                    <a:pt x="132" y="2246"/>
                  </a:lnTo>
                  <a:lnTo>
                    <a:pt x="131" y="2255"/>
                  </a:lnTo>
                  <a:lnTo>
                    <a:pt x="129" y="2265"/>
                  </a:lnTo>
                  <a:lnTo>
                    <a:pt x="127" y="2275"/>
                  </a:lnTo>
                  <a:lnTo>
                    <a:pt x="124" y="2283"/>
                  </a:lnTo>
                  <a:lnTo>
                    <a:pt x="122" y="2292"/>
                  </a:lnTo>
                  <a:lnTo>
                    <a:pt x="119" y="2302"/>
                  </a:lnTo>
                  <a:lnTo>
                    <a:pt x="118" y="2312"/>
                  </a:lnTo>
                  <a:lnTo>
                    <a:pt x="114" y="2320"/>
                  </a:lnTo>
                  <a:lnTo>
                    <a:pt x="113" y="2330"/>
                  </a:lnTo>
                  <a:lnTo>
                    <a:pt x="110" y="2339"/>
                  </a:lnTo>
                  <a:lnTo>
                    <a:pt x="108" y="2349"/>
                  </a:lnTo>
                  <a:lnTo>
                    <a:pt x="103" y="2357"/>
                  </a:lnTo>
                  <a:lnTo>
                    <a:pt x="100" y="2365"/>
                  </a:lnTo>
                  <a:lnTo>
                    <a:pt x="95" y="2373"/>
                  </a:lnTo>
                  <a:lnTo>
                    <a:pt x="92" y="2383"/>
                  </a:lnTo>
                  <a:lnTo>
                    <a:pt x="87" y="2391"/>
                  </a:lnTo>
                  <a:lnTo>
                    <a:pt x="82" y="2401"/>
                  </a:lnTo>
                  <a:lnTo>
                    <a:pt x="77" y="2409"/>
                  </a:lnTo>
                  <a:lnTo>
                    <a:pt x="72" y="2418"/>
                  </a:lnTo>
                  <a:lnTo>
                    <a:pt x="66" y="2425"/>
                  </a:lnTo>
                  <a:lnTo>
                    <a:pt x="60" y="2434"/>
                  </a:lnTo>
                  <a:lnTo>
                    <a:pt x="53" y="2441"/>
                  </a:lnTo>
                  <a:lnTo>
                    <a:pt x="48" y="2451"/>
                  </a:lnTo>
                  <a:lnTo>
                    <a:pt x="40" y="2457"/>
                  </a:lnTo>
                  <a:lnTo>
                    <a:pt x="34" y="2467"/>
                  </a:lnTo>
                  <a:lnTo>
                    <a:pt x="26" y="2473"/>
                  </a:lnTo>
                  <a:lnTo>
                    <a:pt x="19" y="2483"/>
                  </a:lnTo>
                  <a:lnTo>
                    <a:pt x="10" y="2489"/>
                  </a:lnTo>
                  <a:lnTo>
                    <a:pt x="0" y="2497"/>
                  </a:lnTo>
                  <a:lnTo>
                    <a:pt x="0" y="950"/>
                  </a:lnTo>
                  <a:lnTo>
                    <a:pt x="3" y="963"/>
                  </a:lnTo>
                  <a:lnTo>
                    <a:pt x="6" y="974"/>
                  </a:lnTo>
                  <a:lnTo>
                    <a:pt x="11" y="987"/>
                  </a:lnTo>
                  <a:lnTo>
                    <a:pt x="13" y="998"/>
                  </a:lnTo>
                  <a:lnTo>
                    <a:pt x="16" y="1011"/>
                  </a:lnTo>
                  <a:lnTo>
                    <a:pt x="19" y="1024"/>
                  </a:lnTo>
                  <a:lnTo>
                    <a:pt x="22" y="1039"/>
                  </a:lnTo>
                  <a:lnTo>
                    <a:pt x="24" y="1050"/>
                  </a:lnTo>
                  <a:lnTo>
                    <a:pt x="27" y="1063"/>
                  </a:lnTo>
                  <a:lnTo>
                    <a:pt x="29" y="1076"/>
                  </a:lnTo>
                  <a:lnTo>
                    <a:pt x="32" y="1090"/>
                  </a:lnTo>
                  <a:lnTo>
                    <a:pt x="34" y="1103"/>
                  </a:lnTo>
                  <a:lnTo>
                    <a:pt x="35" y="1116"/>
                  </a:lnTo>
                  <a:lnTo>
                    <a:pt x="37" y="1129"/>
                  </a:lnTo>
                  <a:lnTo>
                    <a:pt x="40" y="1144"/>
                  </a:lnTo>
                  <a:lnTo>
                    <a:pt x="40" y="1156"/>
                  </a:lnTo>
                  <a:lnTo>
                    <a:pt x="42" y="1169"/>
                  </a:lnTo>
                  <a:lnTo>
                    <a:pt x="42" y="1182"/>
                  </a:lnTo>
                  <a:lnTo>
                    <a:pt x="43" y="1197"/>
                  </a:lnTo>
                  <a:lnTo>
                    <a:pt x="43" y="1210"/>
                  </a:lnTo>
                  <a:lnTo>
                    <a:pt x="45" y="1223"/>
                  </a:lnTo>
                  <a:lnTo>
                    <a:pt x="45" y="1236"/>
                  </a:lnTo>
                  <a:lnTo>
                    <a:pt x="47" y="1250"/>
                  </a:lnTo>
                  <a:lnTo>
                    <a:pt x="47" y="1263"/>
                  </a:lnTo>
                  <a:lnTo>
                    <a:pt x="48" y="1276"/>
                  </a:lnTo>
                  <a:lnTo>
                    <a:pt x="48" y="1289"/>
                  </a:lnTo>
                  <a:lnTo>
                    <a:pt x="50" y="1303"/>
                  </a:lnTo>
                  <a:lnTo>
                    <a:pt x="50" y="1316"/>
                  </a:lnTo>
                  <a:lnTo>
                    <a:pt x="51" y="1329"/>
                  </a:lnTo>
                  <a:lnTo>
                    <a:pt x="51" y="1344"/>
                  </a:lnTo>
                  <a:lnTo>
                    <a:pt x="53" y="1358"/>
                  </a:lnTo>
                  <a:lnTo>
                    <a:pt x="53" y="1371"/>
                  </a:lnTo>
                  <a:lnTo>
                    <a:pt x="53" y="1384"/>
                  </a:lnTo>
                  <a:lnTo>
                    <a:pt x="53" y="1397"/>
                  </a:lnTo>
                  <a:lnTo>
                    <a:pt x="55" y="1410"/>
                  </a:lnTo>
                  <a:lnTo>
                    <a:pt x="55" y="1423"/>
                  </a:lnTo>
                  <a:lnTo>
                    <a:pt x="56" y="1436"/>
                  </a:lnTo>
                  <a:lnTo>
                    <a:pt x="56" y="1449"/>
                  </a:lnTo>
                  <a:lnTo>
                    <a:pt x="58" y="1463"/>
                  </a:lnTo>
                  <a:lnTo>
                    <a:pt x="58" y="1476"/>
                  </a:lnTo>
                  <a:lnTo>
                    <a:pt x="60" y="1489"/>
                  </a:lnTo>
                  <a:lnTo>
                    <a:pt x="61" y="1502"/>
                  </a:lnTo>
                  <a:lnTo>
                    <a:pt x="63" y="1516"/>
                  </a:lnTo>
                  <a:lnTo>
                    <a:pt x="63" y="1529"/>
                  </a:lnTo>
                  <a:lnTo>
                    <a:pt x="64" y="1542"/>
                  </a:lnTo>
                  <a:lnTo>
                    <a:pt x="66" y="1555"/>
                  </a:lnTo>
                  <a:lnTo>
                    <a:pt x="69" y="1570"/>
                  </a:lnTo>
                  <a:lnTo>
                    <a:pt x="82" y="1555"/>
                  </a:lnTo>
                  <a:lnTo>
                    <a:pt x="95" y="1542"/>
                  </a:lnTo>
                  <a:lnTo>
                    <a:pt x="100" y="1534"/>
                  </a:lnTo>
                  <a:lnTo>
                    <a:pt x="108" y="1529"/>
                  </a:lnTo>
                  <a:lnTo>
                    <a:pt x="113" y="1521"/>
                  </a:lnTo>
                  <a:lnTo>
                    <a:pt x="121" y="1516"/>
                  </a:lnTo>
                  <a:lnTo>
                    <a:pt x="132" y="1502"/>
                  </a:lnTo>
                  <a:lnTo>
                    <a:pt x="143" y="1489"/>
                  </a:lnTo>
                  <a:lnTo>
                    <a:pt x="155" y="1474"/>
                  </a:lnTo>
                  <a:lnTo>
                    <a:pt x="168" y="1461"/>
                  </a:lnTo>
                  <a:lnTo>
                    <a:pt x="173" y="1453"/>
                  </a:lnTo>
                  <a:lnTo>
                    <a:pt x="177" y="1445"/>
                  </a:lnTo>
                  <a:lnTo>
                    <a:pt x="182" y="1437"/>
                  </a:lnTo>
                  <a:lnTo>
                    <a:pt x="187" y="1431"/>
                  </a:lnTo>
                  <a:lnTo>
                    <a:pt x="197" y="1416"/>
                  </a:lnTo>
                  <a:lnTo>
                    <a:pt x="208" y="1402"/>
                  </a:lnTo>
                  <a:lnTo>
                    <a:pt x="211" y="1392"/>
                  </a:lnTo>
                  <a:lnTo>
                    <a:pt x="216" y="1386"/>
                  </a:lnTo>
                  <a:lnTo>
                    <a:pt x="221" y="1378"/>
                  </a:lnTo>
                  <a:lnTo>
                    <a:pt x="226" y="1371"/>
                  </a:lnTo>
                  <a:lnTo>
                    <a:pt x="234" y="1355"/>
                  </a:lnTo>
                  <a:lnTo>
                    <a:pt x="242" y="1340"/>
                  </a:lnTo>
                  <a:lnTo>
                    <a:pt x="248" y="1323"/>
                  </a:lnTo>
                  <a:lnTo>
                    <a:pt x="255" y="1307"/>
                  </a:lnTo>
                  <a:lnTo>
                    <a:pt x="260" y="1289"/>
                  </a:lnTo>
                  <a:lnTo>
                    <a:pt x="266" y="1273"/>
                  </a:lnTo>
                  <a:lnTo>
                    <a:pt x="271" y="1255"/>
                  </a:lnTo>
                  <a:lnTo>
                    <a:pt x="276" y="1239"/>
                  </a:lnTo>
                  <a:lnTo>
                    <a:pt x="279" y="1223"/>
                  </a:lnTo>
                  <a:lnTo>
                    <a:pt x="284" y="1206"/>
                  </a:lnTo>
                  <a:lnTo>
                    <a:pt x="284" y="1197"/>
                  </a:lnTo>
                  <a:lnTo>
                    <a:pt x="285" y="1187"/>
                  </a:lnTo>
                  <a:lnTo>
                    <a:pt x="287" y="1179"/>
                  </a:lnTo>
                  <a:lnTo>
                    <a:pt x="289" y="1171"/>
                  </a:lnTo>
                  <a:lnTo>
                    <a:pt x="289" y="1161"/>
                  </a:lnTo>
                  <a:lnTo>
                    <a:pt x="290" y="1152"/>
                  </a:lnTo>
                  <a:lnTo>
                    <a:pt x="292" y="1144"/>
                  </a:lnTo>
                  <a:lnTo>
                    <a:pt x="294" y="1136"/>
                  </a:lnTo>
                  <a:lnTo>
                    <a:pt x="294" y="1126"/>
                  </a:lnTo>
                  <a:lnTo>
                    <a:pt x="294" y="1116"/>
                  </a:lnTo>
                  <a:lnTo>
                    <a:pt x="294" y="1108"/>
                  </a:lnTo>
                  <a:lnTo>
                    <a:pt x="294" y="1100"/>
                  </a:lnTo>
                  <a:lnTo>
                    <a:pt x="294" y="1090"/>
                  </a:lnTo>
                  <a:lnTo>
                    <a:pt x="294" y="1081"/>
                  </a:lnTo>
                  <a:lnTo>
                    <a:pt x="294" y="1073"/>
                  </a:lnTo>
                  <a:lnTo>
                    <a:pt x="295" y="1065"/>
                  </a:lnTo>
                  <a:lnTo>
                    <a:pt x="292" y="1045"/>
                  </a:lnTo>
                  <a:lnTo>
                    <a:pt x="292" y="1027"/>
                  </a:lnTo>
                  <a:lnTo>
                    <a:pt x="289" y="1010"/>
                  </a:lnTo>
                  <a:lnTo>
                    <a:pt x="289" y="992"/>
                  </a:lnTo>
                  <a:lnTo>
                    <a:pt x="285" y="973"/>
                  </a:lnTo>
                  <a:lnTo>
                    <a:pt x="284" y="956"/>
                  </a:lnTo>
                  <a:lnTo>
                    <a:pt x="282" y="937"/>
                  </a:lnTo>
                  <a:lnTo>
                    <a:pt x="281" y="921"/>
                  </a:lnTo>
                  <a:lnTo>
                    <a:pt x="277" y="902"/>
                  </a:lnTo>
                  <a:lnTo>
                    <a:pt x="274" y="885"/>
                  </a:lnTo>
                  <a:lnTo>
                    <a:pt x="271" y="866"/>
                  </a:lnTo>
                  <a:lnTo>
                    <a:pt x="269" y="850"/>
                  </a:lnTo>
                  <a:lnTo>
                    <a:pt x="264" y="832"/>
                  </a:lnTo>
                  <a:lnTo>
                    <a:pt x="261" y="814"/>
                  </a:lnTo>
                  <a:lnTo>
                    <a:pt x="258" y="797"/>
                  </a:lnTo>
                  <a:lnTo>
                    <a:pt x="255" y="781"/>
                  </a:lnTo>
                  <a:lnTo>
                    <a:pt x="250" y="761"/>
                  </a:lnTo>
                  <a:lnTo>
                    <a:pt x="245" y="745"/>
                  </a:lnTo>
                  <a:lnTo>
                    <a:pt x="240" y="727"/>
                  </a:lnTo>
                  <a:lnTo>
                    <a:pt x="235" y="711"/>
                  </a:lnTo>
                  <a:lnTo>
                    <a:pt x="229" y="693"/>
                  </a:lnTo>
                  <a:lnTo>
                    <a:pt x="224" y="677"/>
                  </a:lnTo>
                  <a:lnTo>
                    <a:pt x="219" y="660"/>
                  </a:lnTo>
                  <a:lnTo>
                    <a:pt x="214" y="643"/>
                  </a:lnTo>
                  <a:lnTo>
                    <a:pt x="206" y="626"/>
                  </a:lnTo>
                  <a:lnTo>
                    <a:pt x="200" y="609"/>
                  </a:lnTo>
                  <a:lnTo>
                    <a:pt x="193" y="593"/>
                  </a:lnTo>
                  <a:lnTo>
                    <a:pt x="187" y="577"/>
                  </a:lnTo>
                  <a:lnTo>
                    <a:pt x="179" y="561"/>
                  </a:lnTo>
                  <a:lnTo>
                    <a:pt x="173" y="545"/>
                  </a:lnTo>
                  <a:lnTo>
                    <a:pt x="164" y="529"/>
                  </a:lnTo>
                  <a:lnTo>
                    <a:pt x="158" y="514"/>
                  </a:lnTo>
                  <a:lnTo>
                    <a:pt x="148" y="498"/>
                  </a:lnTo>
                  <a:lnTo>
                    <a:pt x="140" y="482"/>
                  </a:lnTo>
                  <a:lnTo>
                    <a:pt x="131" y="466"/>
                  </a:lnTo>
                  <a:lnTo>
                    <a:pt x="122" y="451"/>
                  </a:lnTo>
                  <a:lnTo>
                    <a:pt x="113" y="437"/>
                  </a:lnTo>
                  <a:lnTo>
                    <a:pt x="103" y="422"/>
                  </a:lnTo>
                  <a:lnTo>
                    <a:pt x="93" y="408"/>
                  </a:lnTo>
                  <a:lnTo>
                    <a:pt x="84" y="393"/>
                  </a:lnTo>
                  <a:lnTo>
                    <a:pt x="72" y="379"/>
                  </a:lnTo>
                  <a:lnTo>
                    <a:pt x="61" y="364"/>
                  </a:lnTo>
                  <a:lnTo>
                    <a:pt x="50" y="350"/>
                  </a:lnTo>
                  <a:lnTo>
                    <a:pt x="40" y="337"/>
                  </a:lnTo>
                  <a:lnTo>
                    <a:pt x="27" y="322"/>
                  </a:lnTo>
                  <a:lnTo>
                    <a:pt x="16" y="309"/>
                  </a:lnTo>
                  <a:lnTo>
                    <a:pt x="5" y="296"/>
                  </a:lnTo>
                  <a:lnTo>
                    <a:pt x="0" y="2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86" name="Freeform 6"/>
            <p:cNvSpPr>
              <a:spLocks/>
            </p:cNvSpPr>
            <p:nvPr/>
          </p:nvSpPr>
          <p:spPr bwMode="auto">
            <a:xfrm>
              <a:off x="6963" y="757"/>
              <a:ext cx="1146" cy="1944"/>
            </a:xfrm>
            <a:custGeom>
              <a:avLst/>
              <a:gdLst>
                <a:gd name="T0" fmla="*/ 1969 w 2100"/>
                <a:gd name="T1" fmla="*/ 589 h 3323"/>
                <a:gd name="T2" fmla="*/ 2011 w 2100"/>
                <a:gd name="T3" fmla="*/ 1181 h 3323"/>
                <a:gd name="T4" fmla="*/ 2082 w 2100"/>
                <a:gd name="T5" fmla="*/ 1309 h 3323"/>
                <a:gd name="T6" fmla="*/ 2061 w 2100"/>
                <a:gd name="T7" fmla="*/ 2934 h 3323"/>
                <a:gd name="T8" fmla="*/ 1945 w 2100"/>
                <a:gd name="T9" fmla="*/ 2990 h 3323"/>
                <a:gd name="T10" fmla="*/ 1822 w 2100"/>
                <a:gd name="T11" fmla="*/ 3024 h 3323"/>
                <a:gd name="T12" fmla="*/ 1706 w 2100"/>
                <a:gd name="T13" fmla="*/ 3043 h 3323"/>
                <a:gd name="T14" fmla="*/ 1601 w 2100"/>
                <a:gd name="T15" fmla="*/ 3052 h 3323"/>
                <a:gd name="T16" fmla="*/ 1493 w 2100"/>
                <a:gd name="T17" fmla="*/ 3047 h 3323"/>
                <a:gd name="T18" fmla="*/ 1270 w 2100"/>
                <a:gd name="T19" fmla="*/ 3195 h 3323"/>
                <a:gd name="T20" fmla="*/ 1104 w 2100"/>
                <a:gd name="T21" fmla="*/ 3274 h 3323"/>
                <a:gd name="T22" fmla="*/ 933 w 2100"/>
                <a:gd name="T23" fmla="*/ 3318 h 3323"/>
                <a:gd name="T24" fmla="*/ 831 w 2100"/>
                <a:gd name="T25" fmla="*/ 3321 h 3323"/>
                <a:gd name="T26" fmla="*/ 725 w 2100"/>
                <a:gd name="T27" fmla="*/ 3321 h 3323"/>
                <a:gd name="T28" fmla="*/ 620 w 2100"/>
                <a:gd name="T29" fmla="*/ 3318 h 3323"/>
                <a:gd name="T30" fmla="*/ 510 w 2100"/>
                <a:gd name="T31" fmla="*/ 3297 h 3323"/>
                <a:gd name="T32" fmla="*/ 405 w 2100"/>
                <a:gd name="T33" fmla="*/ 3265 h 3323"/>
                <a:gd name="T34" fmla="*/ 302 w 2100"/>
                <a:gd name="T35" fmla="*/ 3226 h 3323"/>
                <a:gd name="T36" fmla="*/ 207 w 2100"/>
                <a:gd name="T37" fmla="*/ 3176 h 3323"/>
                <a:gd name="T38" fmla="*/ 110 w 2100"/>
                <a:gd name="T39" fmla="*/ 3094 h 3323"/>
                <a:gd name="T40" fmla="*/ 41 w 2100"/>
                <a:gd name="T41" fmla="*/ 2992 h 3323"/>
                <a:gd name="T42" fmla="*/ 7 w 2100"/>
                <a:gd name="T43" fmla="*/ 2889 h 3323"/>
                <a:gd name="T44" fmla="*/ 0 w 2100"/>
                <a:gd name="T45" fmla="*/ 2780 h 3323"/>
                <a:gd name="T46" fmla="*/ 2 w 2100"/>
                <a:gd name="T47" fmla="*/ 2671 h 3323"/>
                <a:gd name="T48" fmla="*/ 37 w 2100"/>
                <a:gd name="T49" fmla="*/ 2550 h 3323"/>
                <a:gd name="T50" fmla="*/ 121 w 2100"/>
                <a:gd name="T51" fmla="*/ 2455 h 3323"/>
                <a:gd name="T52" fmla="*/ 231 w 2100"/>
                <a:gd name="T53" fmla="*/ 2400 h 3323"/>
                <a:gd name="T54" fmla="*/ 334 w 2100"/>
                <a:gd name="T55" fmla="*/ 2369 h 3323"/>
                <a:gd name="T56" fmla="*/ 438 w 2100"/>
                <a:gd name="T57" fmla="*/ 2346 h 3323"/>
                <a:gd name="T58" fmla="*/ 505 w 2100"/>
                <a:gd name="T59" fmla="*/ 2275 h 3323"/>
                <a:gd name="T60" fmla="*/ 501 w 2100"/>
                <a:gd name="T61" fmla="*/ 2072 h 3323"/>
                <a:gd name="T62" fmla="*/ 499 w 2100"/>
                <a:gd name="T63" fmla="*/ 1867 h 3323"/>
                <a:gd name="T64" fmla="*/ 507 w 2100"/>
                <a:gd name="T65" fmla="*/ 1669 h 3323"/>
                <a:gd name="T66" fmla="*/ 533 w 2100"/>
                <a:gd name="T67" fmla="*/ 1472 h 3323"/>
                <a:gd name="T68" fmla="*/ 584 w 2100"/>
                <a:gd name="T69" fmla="*/ 1285 h 3323"/>
                <a:gd name="T70" fmla="*/ 651 w 2100"/>
                <a:gd name="T71" fmla="*/ 1148 h 3323"/>
                <a:gd name="T72" fmla="*/ 733 w 2100"/>
                <a:gd name="T73" fmla="*/ 1052 h 3323"/>
                <a:gd name="T74" fmla="*/ 806 w 2100"/>
                <a:gd name="T75" fmla="*/ 975 h 3323"/>
                <a:gd name="T76" fmla="*/ 815 w 2100"/>
                <a:gd name="T77" fmla="*/ 868 h 3323"/>
                <a:gd name="T78" fmla="*/ 707 w 2100"/>
                <a:gd name="T79" fmla="*/ 780 h 3323"/>
                <a:gd name="T80" fmla="*/ 578 w 2100"/>
                <a:gd name="T81" fmla="*/ 699 h 3323"/>
                <a:gd name="T82" fmla="*/ 467 w 2100"/>
                <a:gd name="T83" fmla="*/ 597 h 3323"/>
                <a:gd name="T84" fmla="*/ 470 w 2100"/>
                <a:gd name="T85" fmla="*/ 467 h 3323"/>
                <a:gd name="T86" fmla="*/ 552 w 2100"/>
                <a:gd name="T87" fmla="*/ 410 h 3323"/>
                <a:gd name="T88" fmla="*/ 657 w 2100"/>
                <a:gd name="T89" fmla="*/ 392 h 3323"/>
                <a:gd name="T90" fmla="*/ 762 w 2100"/>
                <a:gd name="T91" fmla="*/ 383 h 3323"/>
                <a:gd name="T92" fmla="*/ 815 w 2100"/>
                <a:gd name="T93" fmla="*/ 309 h 3323"/>
                <a:gd name="T94" fmla="*/ 849 w 2100"/>
                <a:gd name="T95" fmla="*/ 189 h 3323"/>
                <a:gd name="T96" fmla="*/ 927 w 2100"/>
                <a:gd name="T97" fmla="*/ 97 h 3323"/>
                <a:gd name="T98" fmla="*/ 1062 w 2100"/>
                <a:gd name="T99" fmla="*/ 33 h 3323"/>
                <a:gd name="T100" fmla="*/ 1227 w 2100"/>
                <a:gd name="T101" fmla="*/ 2 h 3323"/>
                <a:gd name="T102" fmla="*/ 1396 w 2100"/>
                <a:gd name="T103" fmla="*/ 4 h 3323"/>
                <a:gd name="T104" fmla="*/ 1520 w 2100"/>
                <a:gd name="T105" fmla="*/ 20 h 3323"/>
                <a:gd name="T106" fmla="*/ 1630 w 2100"/>
                <a:gd name="T107" fmla="*/ 42 h 3323"/>
                <a:gd name="T108" fmla="*/ 1740 w 2100"/>
                <a:gd name="T109" fmla="*/ 70 h 3323"/>
                <a:gd name="T110" fmla="*/ 1861 w 2100"/>
                <a:gd name="T111" fmla="*/ 137 h 3323"/>
                <a:gd name="T112" fmla="*/ 1921 w 2100"/>
                <a:gd name="T113" fmla="*/ 260 h 3323"/>
                <a:gd name="T114" fmla="*/ 2019 w 2100"/>
                <a:gd name="T115" fmla="*/ 352 h 3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00" h="3323">
                  <a:moveTo>
                    <a:pt x="2100" y="701"/>
                  </a:moveTo>
                  <a:lnTo>
                    <a:pt x="2093" y="694"/>
                  </a:lnTo>
                  <a:lnTo>
                    <a:pt x="2079" y="680"/>
                  </a:lnTo>
                  <a:lnTo>
                    <a:pt x="2066" y="668"/>
                  </a:lnTo>
                  <a:lnTo>
                    <a:pt x="2053" y="655"/>
                  </a:lnTo>
                  <a:lnTo>
                    <a:pt x="2040" y="644"/>
                  </a:lnTo>
                  <a:lnTo>
                    <a:pt x="2026" y="631"/>
                  </a:lnTo>
                  <a:lnTo>
                    <a:pt x="2013" y="620"/>
                  </a:lnTo>
                  <a:lnTo>
                    <a:pt x="1998" y="610"/>
                  </a:lnTo>
                  <a:lnTo>
                    <a:pt x="1985" y="601"/>
                  </a:lnTo>
                  <a:lnTo>
                    <a:pt x="1969" y="589"/>
                  </a:lnTo>
                  <a:lnTo>
                    <a:pt x="1953" y="580"/>
                  </a:lnTo>
                  <a:lnTo>
                    <a:pt x="1937" y="570"/>
                  </a:lnTo>
                  <a:lnTo>
                    <a:pt x="1922" y="562"/>
                  </a:lnTo>
                  <a:lnTo>
                    <a:pt x="1906" y="552"/>
                  </a:lnTo>
                  <a:lnTo>
                    <a:pt x="1890" y="542"/>
                  </a:lnTo>
                  <a:lnTo>
                    <a:pt x="1874" y="534"/>
                  </a:lnTo>
                  <a:lnTo>
                    <a:pt x="1858" y="528"/>
                  </a:lnTo>
                  <a:lnTo>
                    <a:pt x="1876" y="1018"/>
                  </a:lnTo>
                  <a:lnTo>
                    <a:pt x="1997" y="1162"/>
                  </a:lnTo>
                  <a:lnTo>
                    <a:pt x="2003" y="1172"/>
                  </a:lnTo>
                  <a:lnTo>
                    <a:pt x="2011" y="1181"/>
                  </a:lnTo>
                  <a:lnTo>
                    <a:pt x="2019" y="1193"/>
                  </a:lnTo>
                  <a:lnTo>
                    <a:pt x="2027" y="1204"/>
                  </a:lnTo>
                  <a:lnTo>
                    <a:pt x="2034" y="1215"/>
                  </a:lnTo>
                  <a:lnTo>
                    <a:pt x="2040" y="1227"/>
                  </a:lnTo>
                  <a:lnTo>
                    <a:pt x="2047" y="1238"/>
                  </a:lnTo>
                  <a:lnTo>
                    <a:pt x="2055" y="1251"/>
                  </a:lnTo>
                  <a:lnTo>
                    <a:pt x="2059" y="1261"/>
                  </a:lnTo>
                  <a:lnTo>
                    <a:pt x="2066" y="1273"/>
                  </a:lnTo>
                  <a:lnTo>
                    <a:pt x="2071" y="1285"/>
                  </a:lnTo>
                  <a:lnTo>
                    <a:pt x="2077" y="1298"/>
                  </a:lnTo>
                  <a:lnTo>
                    <a:pt x="2082" y="1309"/>
                  </a:lnTo>
                  <a:lnTo>
                    <a:pt x="2087" y="1322"/>
                  </a:lnTo>
                  <a:lnTo>
                    <a:pt x="2092" y="1333"/>
                  </a:lnTo>
                  <a:lnTo>
                    <a:pt x="2097" y="1348"/>
                  </a:lnTo>
                  <a:lnTo>
                    <a:pt x="2100" y="1359"/>
                  </a:lnTo>
                  <a:lnTo>
                    <a:pt x="2100" y="1359"/>
                  </a:lnTo>
                  <a:lnTo>
                    <a:pt x="2100" y="2906"/>
                  </a:lnTo>
                  <a:lnTo>
                    <a:pt x="2100" y="2906"/>
                  </a:lnTo>
                  <a:lnTo>
                    <a:pt x="2090" y="2913"/>
                  </a:lnTo>
                  <a:lnTo>
                    <a:pt x="2080" y="2921"/>
                  </a:lnTo>
                  <a:lnTo>
                    <a:pt x="2071" y="2926"/>
                  </a:lnTo>
                  <a:lnTo>
                    <a:pt x="2061" y="2934"/>
                  </a:lnTo>
                  <a:lnTo>
                    <a:pt x="2051" y="2939"/>
                  </a:lnTo>
                  <a:lnTo>
                    <a:pt x="2043" y="2947"/>
                  </a:lnTo>
                  <a:lnTo>
                    <a:pt x="2032" y="2952"/>
                  </a:lnTo>
                  <a:lnTo>
                    <a:pt x="2021" y="2956"/>
                  </a:lnTo>
                  <a:lnTo>
                    <a:pt x="2009" y="2961"/>
                  </a:lnTo>
                  <a:lnTo>
                    <a:pt x="2000" y="2968"/>
                  </a:lnTo>
                  <a:lnTo>
                    <a:pt x="1988" y="2972"/>
                  </a:lnTo>
                  <a:lnTo>
                    <a:pt x="1979" y="2977"/>
                  </a:lnTo>
                  <a:lnTo>
                    <a:pt x="1967" y="2982"/>
                  </a:lnTo>
                  <a:lnTo>
                    <a:pt x="1958" y="2987"/>
                  </a:lnTo>
                  <a:lnTo>
                    <a:pt x="1945" y="2990"/>
                  </a:lnTo>
                  <a:lnTo>
                    <a:pt x="1935" y="2993"/>
                  </a:lnTo>
                  <a:lnTo>
                    <a:pt x="1922" y="2997"/>
                  </a:lnTo>
                  <a:lnTo>
                    <a:pt x="1913" y="3002"/>
                  </a:lnTo>
                  <a:lnTo>
                    <a:pt x="1900" y="3003"/>
                  </a:lnTo>
                  <a:lnTo>
                    <a:pt x="1890" y="3008"/>
                  </a:lnTo>
                  <a:lnTo>
                    <a:pt x="1877" y="3010"/>
                  </a:lnTo>
                  <a:lnTo>
                    <a:pt x="1867" y="3014"/>
                  </a:lnTo>
                  <a:lnTo>
                    <a:pt x="1855" y="3016"/>
                  </a:lnTo>
                  <a:lnTo>
                    <a:pt x="1845" y="3019"/>
                  </a:lnTo>
                  <a:lnTo>
                    <a:pt x="1832" y="3021"/>
                  </a:lnTo>
                  <a:lnTo>
                    <a:pt x="1822" y="3024"/>
                  </a:lnTo>
                  <a:lnTo>
                    <a:pt x="1811" y="3026"/>
                  </a:lnTo>
                  <a:lnTo>
                    <a:pt x="1800" y="3029"/>
                  </a:lnTo>
                  <a:lnTo>
                    <a:pt x="1788" y="3032"/>
                  </a:lnTo>
                  <a:lnTo>
                    <a:pt x="1779" y="3035"/>
                  </a:lnTo>
                  <a:lnTo>
                    <a:pt x="1767" y="3035"/>
                  </a:lnTo>
                  <a:lnTo>
                    <a:pt x="1756" y="3037"/>
                  </a:lnTo>
                  <a:lnTo>
                    <a:pt x="1746" y="3039"/>
                  </a:lnTo>
                  <a:lnTo>
                    <a:pt x="1737" y="3040"/>
                  </a:lnTo>
                  <a:lnTo>
                    <a:pt x="1725" y="3040"/>
                  </a:lnTo>
                  <a:lnTo>
                    <a:pt x="1716" y="3042"/>
                  </a:lnTo>
                  <a:lnTo>
                    <a:pt x="1706" y="3043"/>
                  </a:lnTo>
                  <a:lnTo>
                    <a:pt x="1696" y="3045"/>
                  </a:lnTo>
                  <a:lnTo>
                    <a:pt x="1687" y="3045"/>
                  </a:lnTo>
                  <a:lnTo>
                    <a:pt x="1677" y="3047"/>
                  </a:lnTo>
                  <a:lnTo>
                    <a:pt x="1667" y="3047"/>
                  </a:lnTo>
                  <a:lnTo>
                    <a:pt x="1658" y="3048"/>
                  </a:lnTo>
                  <a:lnTo>
                    <a:pt x="1648" y="3048"/>
                  </a:lnTo>
                  <a:lnTo>
                    <a:pt x="1638" y="3050"/>
                  </a:lnTo>
                  <a:lnTo>
                    <a:pt x="1629" y="3050"/>
                  </a:lnTo>
                  <a:lnTo>
                    <a:pt x="1621" y="3052"/>
                  </a:lnTo>
                  <a:lnTo>
                    <a:pt x="1611" y="3052"/>
                  </a:lnTo>
                  <a:lnTo>
                    <a:pt x="1601" y="3052"/>
                  </a:lnTo>
                  <a:lnTo>
                    <a:pt x="1591" y="3052"/>
                  </a:lnTo>
                  <a:lnTo>
                    <a:pt x="1582" y="3052"/>
                  </a:lnTo>
                  <a:lnTo>
                    <a:pt x="1572" y="3052"/>
                  </a:lnTo>
                  <a:lnTo>
                    <a:pt x="1562" y="3052"/>
                  </a:lnTo>
                  <a:lnTo>
                    <a:pt x="1553" y="3052"/>
                  </a:lnTo>
                  <a:lnTo>
                    <a:pt x="1545" y="3052"/>
                  </a:lnTo>
                  <a:lnTo>
                    <a:pt x="1533" y="3050"/>
                  </a:lnTo>
                  <a:lnTo>
                    <a:pt x="1524" y="3050"/>
                  </a:lnTo>
                  <a:lnTo>
                    <a:pt x="1514" y="3048"/>
                  </a:lnTo>
                  <a:lnTo>
                    <a:pt x="1504" y="3048"/>
                  </a:lnTo>
                  <a:lnTo>
                    <a:pt x="1493" y="3047"/>
                  </a:lnTo>
                  <a:lnTo>
                    <a:pt x="1483" y="3047"/>
                  </a:lnTo>
                  <a:lnTo>
                    <a:pt x="1474" y="3047"/>
                  </a:lnTo>
                  <a:lnTo>
                    <a:pt x="1464" y="3047"/>
                  </a:lnTo>
                  <a:lnTo>
                    <a:pt x="1372" y="3145"/>
                  </a:lnTo>
                  <a:lnTo>
                    <a:pt x="1357" y="3150"/>
                  </a:lnTo>
                  <a:lnTo>
                    <a:pt x="1343" y="3158"/>
                  </a:lnTo>
                  <a:lnTo>
                    <a:pt x="1328" y="3165"/>
                  </a:lnTo>
                  <a:lnTo>
                    <a:pt x="1314" y="3173"/>
                  </a:lnTo>
                  <a:lnTo>
                    <a:pt x="1299" y="3179"/>
                  </a:lnTo>
                  <a:lnTo>
                    <a:pt x="1285" y="3187"/>
                  </a:lnTo>
                  <a:lnTo>
                    <a:pt x="1270" y="3195"/>
                  </a:lnTo>
                  <a:lnTo>
                    <a:pt x="1256" y="3203"/>
                  </a:lnTo>
                  <a:lnTo>
                    <a:pt x="1240" y="3210"/>
                  </a:lnTo>
                  <a:lnTo>
                    <a:pt x="1225" y="3218"/>
                  </a:lnTo>
                  <a:lnTo>
                    <a:pt x="1211" y="3226"/>
                  </a:lnTo>
                  <a:lnTo>
                    <a:pt x="1196" y="3234"/>
                  </a:lnTo>
                  <a:lnTo>
                    <a:pt x="1180" y="3240"/>
                  </a:lnTo>
                  <a:lnTo>
                    <a:pt x="1165" y="3248"/>
                  </a:lnTo>
                  <a:lnTo>
                    <a:pt x="1151" y="3255"/>
                  </a:lnTo>
                  <a:lnTo>
                    <a:pt x="1136" y="3263"/>
                  </a:lnTo>
                  <a:lnTo>
                    <a:pt x="1120" y="3268"/>
                  </a:lnTo>
                  <a:lnTo>
                    <a:pt x="1104" y="3274"/>
                  </a:lnTo>
                  <a:lnTo>
                    <a:pt x="1088" y="3281"/>
                  </a:lnTo>
                  <a:lnTo>
                    <a:pt x="1073" y="3287"/>
                  </a:lnTo>
                  <a:lnTo>
                    <a:pt x="1057" y="3292"/>
                  </a:lnTo>
                  <a:lnTo>
                    <a:pt x="1041" y="3297"/>
                  </a:lnTo>
                  <a:lnTo>
                    <a:pt x="1025" y="3302"/>
                  </a:lnTo>
                  <a:lnTo>
                    <a:pt x="1010" y="3307"/>
                  </a:lnTo>
                  <a:lnTo>
                    <a:pt x="993" y="3308"/>
                  </a:lnTo>
                  <a:lnTo>
                    <a:pt x="977" y="3311"/>
                  </a:lnTo>
                  <a:lnTo>
                    <a:pt x="959" y="3315"/>
                  </a:lnTo>
                  <a:lnTo>
                    <a:pt x="943" y="3318"/>
                  </a:lnTo>
                  <a:lnTo>
                    <a:pt x="933" y="3318"/>
                  </a:lnTo>
                  <a:lnTo>
                    <a:pt x="923" y="3319"/>
                  </a:lnTo>
                  <a:lnTo>
                    <a:pt x="915" y="3319"/>
                  </a:lnTo>
                  <a:lnTo>
                    <a:pt x="907" y="3321"/>
                  </a:lnTo>
                  <a:lnTo>
                    <a:pt x="898" y="3321"/>
                  </a:lnTo>
                  <a:lnTo>
                    <a:pt x="888" y="3321"/>
                  </a:lnTo>
                  <a:lnTo>
                    <a:pt x="880" y="3321"/>
                  </a:lnTo>
                  <a:lnTo>
                    <a:pt x="872" y="3323"/>
                  </a:lnTo>
                  <a:lnTo>
                    <a:pt x="860" y="3321"/>
                  </a:lnTo>
                  <a:lnTo>
                    <a:pt x="851" y="3321"/>
                  </a:lnTo>
                  <a:lnTo>
                    <a:pt x="841" y="3321"/>
                  </a:lnTo>
                  <a:lnTo>
                    <a:pt x="831" y="3321"/>
                  </a:lnTo>
                  <a:lnTo>
                    <a:pt x="822" y="3321"/>
                  </a:lnTo>
                  <a:lnTo>
                    <a:pt x="812" y="3321"/>
                  </a:lnTo>
                  <a:lnTo>
                    <a:pt x="802" y="3321"/>
                  </a:lnTo>
                  <a:lnTo>
                    <a:pt x="793" y="3321"/>
                  </a:lnTo>
                  <a:lnTo>
                    <a:pt x="783" y="3321"/>
                  </a:lnTo>
                  <a:lnTo>
                    <a:pt x="773" y="3321"/>
                  </a:lnTo>
                  <a:lnTo>
                    <a:pt x="764" y="3321"/>
                  </a:lnTo>
                  <a:lnTo>
                    <a:pt x="754" y="3321"/>
                  </a:lnTo>
                  <a:lnTo>
                    <a:pt x="744" y="3321"/>
                  </a:lnTo>
                  <a:lnTo>
                    <a:pt x="735" y="3321"/>
                  </a:lnTo>
                  <a:lnTo>
                    <a:pt x="725" y="3321"/>
                  </a:lnTo>
                  <a:lnTo>
                    <a:pt x="717" y="3323"/>
                  </a:lnTo>
                  <a:lnTo>
                    <a:pt x="707" y="3321"/>
                  </a:lnTo>
                  <a:lnTo>
                    <a:pt x="697" y="3321"/>
                  </a:lnTo>
                  <a:lnTo>
                    <a:pt x="688" y="3321"/>
                  </a:lnTo>
                  <a:lnTo>
                    <a:pt x="678" y="3321"/>
                  </a:lnTo>
                  <a:lnTo>
                    <a:pt x="668" y="3319"/>
                  </a:lnTo>
                  <a:lnTo>
                    <a:pt x="659" y="3319"/>
                  </a:lnTo>
                  <a:lnTo>
                    <a:pt x="649" y="3319"/>
                  </a:lnTo>
                  <a:lnTo>
                    <a:pt x="639" y="3319"/>
                  </a:lnTo>
                  <a:lnTo>
                    <a:pt x="630" y="3318"/>
                  </a:lnTo>
                  <a:lnTo>
                    <a:pt x="620" y="3318"/>
                  </a:lnTo>
                  <a:lnTo>
                    <a:pt x="610" y="3316"/>
                  </a:lnTo>
                  <a:lnTo>
                    <a:pt x="601" y="3316"/>
                  </a:lnTo>
                  <a:lnTo>
                    <a:pt x="591" y="3315"/>
                  </a:lnTo>
                  <a:lnTo>
                    <a:pt x="581" y="3313"/>
                  </a:lnTo>
                  <a:lnTo>
                    <a:pt x="572" y="3311"/>
                  </a:lnTo>
                  <a:lnTo>
                    <a:pt x="562" y="3311"/>
                  </a:lnTo>
                  <a:lnTo>
                    <a:pt x="551" y="3308"/>
                  </a:lnTo>
                  <a:lnTo>
                    <a:pt x="539" y="3305"/>
                  </a:lnTo>
                  <a:lnTo>
                    <a:pt x="530" y="3302"/>
                  </a:lnTo>
                  <a:lnTo>
                    <a:pt x="520" y="3300"/>
                  </a:lnTo>
                  <a:lnTo>
                    <a:pt x="510" y="3297"/>
                  </a:lnTo>
                  <a:lnTo>
                    <a:pt x="501" y="3295"/>
                  </a:lnTo>
                  <a:lnTo>
                    <a:pt x="491" y="3292"/>
                  </a:lnTo>
                  <a:lnTo>
                    <a:pt x="481" y="3290"/>
                  </a:lnTo>
                  <a:lnTo>
                    <a:pt x="471" y="3286"/>
                  </a:lnTo>
                  <a:lnTo>
                    <a:pt x="462" y="3284"/>
                  </a:lnTo>
                  <a:lnTo>
                    <a:pt x="452" y="3279"/>
                  </a:lnTo>
                  <a:lnTo>
                    <a:pt x="442" y="3277"/>
                  </a:lnTo>
                  <a:lnTo>
                    <a:pt x="433" y="3273"/>
                  </a:lnTo>
                  <a:lnTo>
                    <a:pt x="423" y="3271"/>
                  </a:lnTo>
                  <a:lnTo>
                    <a:pt x="413" y="3266"/>
                  </a:lnTo>
                  <a:lnTo>
                    <a:pt x="405" y="3265"/>
                  </a:lnTo>
                  <a:lnTo>
                    <a:pt x="396" y="3260"/>
                  </a:lnTo>
                  <a:lnTo>
                    <a:pt x="386" y="3256"/>
                  </a:lnTo>
                  <a:lnTo>
                    <a:pt x="376" y="3253"/>
                  </a:lnTo>
                  <a:lnTo>
                    <a:pt x="368" y="3250"/>
                  </a:lnTo>
                  <a:lnTo>
                    <a:pt x="358" y="3245"/>
                  </a:lnTo>
                  <a:lnTo>
                    <a:pt x="349" y="3242"/>
                  </a:lnTo>
                  <a:lnTo>
                    <a:pt x="339" y="3239"/>
                  </a:lnTo>
                  <a:lnTo>
                    <a:pt x="331" y="3237"/>
                  </a:lnTo>
                  <a:lnTo>
                    <a:pt x="321" y="3232"/>
                  </a:lnTo>
                  <a:lnTo>
                    <a:pt x="312" y="3229"/>
                  </a:lnTo>
                  <a:lnTo>
                    <a:pt x="302" y="3226"/>
                  </a:lnTo>
                  <a:lnTo>
                    <a:pt x="292" y="3223"/>
                  </a:lnTo>
                  <a:lnTo>
                    <a:pt x="283" y="3219"/>
                  </a:lnTo>
                  <a:lnTo>
                    <a:pt x="273" y="3216"/>
                  </a:lnTo>
                  <a:lnTo>
                    <a:pt x="263" y="3213"/>
                  </a:lnTo>
                  <a:lnTo>
                    <a:pt x="255" y="3211"/>
                  </a:lnTo>
                  <a:lnTo>
                    <a:pt x="246" y="3205"/>
                  </a:lnTo>
                  <a:lnTo>
                    <a:pt x="239" y="3198"/>
                  </a:lnTo>
                  <a:lnTo>
                    <a:pt x="229" y="3194"/>
                  </a:lnTo>
                  <a:lnTo>
                    <a:pt x="223" y="3189"/>
                  </a:lnTo>
                  <a:lnTo>
                    <a:pt x="215" y="3182"/>
                  </a:lnTo>
                  <a:lnTo>
                    <a:pt x="207" y="3176"/>
                  </a:lnTo>
                  <a:lnTo>
                    <a:pt x="199" y="3171"/>
                  </a:lnTo>
                  <a:lnTo>
                    <a:pt x="192" y="3166"/>
                  </a:lnTo>
                  <a:lnTo>
                    <a:pt x="183" y="3160"/>
                  </a:lnTo>
                  <a:lnTo>
                    <a:pt x="176" y="3153"/>
                  </a:lnTo>
                  <a:lnTo>
                    <a:pt x="168" y="3147"/>
                  </a:lnTo>
                  <a:lnTo>
                    <a:pt x="162" y="3140"/>
                  </a:lnTo>
                  <a:lnTo>
                    <a:pt x="147" y="3127"/>
                  </a:lnTo>
                  <a:lnTo>
                    <a:pt x="133" y="3116"/>
                  </a:lnTo>
                  <a:lnTo>
                    <a:pt x="124" y="3108"/>
                  </a:lnTo>
                  <a:lnTo>
                    <a:pt x="118" y="3102"/>
                  </a:lnTo>
                  <a:lnTo>
                    <a:pt x="110" y="3094"/>
                  </a:lnTo>
                  <a:lnTo>
                    <a:pt x="104" y="3087"/>
                  </a:lnTo>
                  <a:lnTo>
                    <a:pt x="91" y="3073"/>
                  </a:lnTo>
                  <a:lnTo>
                    <a:pt x="79" y="3058"/>
                  </a:lnTo>
                  <a:lnTo>
                    <a:pt x="73" y="3048"/>
                  </a:lnTo>
                  <a:lnTo>
                    <a:pt x="66" y="3042"/>
                  </a:lnTo>
                  <a:lnTo>
                    <a:pt x="62" y="3032"/>
                  </a:lnTo>
                  <a:lnTo>
                    <a:pt x="57" y="3026"/>
                  </a:lnTo>
                  <a:lnTo>
                    <a:pt x="52" y="3016"/>
                  </a:lnTo>
                  <a:lnTo>
                    <a:pt x="47" y="3008"/>
                  </a:lnTo>
                  <a:lnTo>
                    <a:pt x="44" y="3000"/>
                  </a:lnTo>
                  <a:lnTo>
                    <a:pt x="41" y="2992"/>
                  </a:lnTo>
                  <a:lnTo>
                    <a:pt x="36" y="2982"/>
                  </a:lnTo>
                  <a:lnTo>
                    <a:pt x="31" y="2972"/>
                  </a:lnTo>
                  <a:lnTo>
                    <a:pt x="28" y="2963"/>
                  </a:lnTo>
                  <a:lnTo>
                    <a:pt x="24" y="2955"/>
                  </a:lnTo>
                  <a:lnTo>
                    <a:pt x="21" y="2945"/>
                  </a:lnTo>
                  <a:lnTo>
                    <a:pt x="20" y="2935"/>
                  </a:lnTo>
                  <a:lnTo>
                    <a:pt x="16" y="2926"/>
                  </a:lnTo>
                  <a:lnTo>
                    <a:pt x="15" y="2918"/>
                  </a:lnTo>
                  <a:lnTo>
                    <a:pt x="12" y="2908"/>
                  </a:lnTo>
                  <a:lnTo>
                    <a:pt x="10" y="2898"/>
                  </a:lnTo>
                  <a:lnTo>
                    <a:pt x="7" y="2889"/>
                  </a:lnTo>
                  <a:lnTo>
                    <a:pt x="7" y="2879"/>
                  </a:lnTo>
                  <a:lnTo>
                    <a:pt x="5" y="2869"/>
                  </a:lnTo>
                  <a:lnTo>
                    <a:pt x="3" y="2860"/>
                  </a:lnTo>
                  <a:lnTo>
                    <a:pt x="3" y="2850"/>
                  </a:lnTo>
                  <a:lnTo>
                    <a:pt x="3" y="2842"/>
                  </a:lnTo>
                  <a:lnTo>
                    <a:pt x="2" y="2831"/>
                  </a:lnTo>
                  <a:lnTo>
                    <a:pt x="2" y="2821"/>
                  </a:lnTo>
                  <a:lnTo>
                    <a:pt x="0" y="2811"/>
                  </a:lnTo>
                  <a:lnTo>
                    <a:pt x="0" y="2801"/>
                  </a:lnTo>
                  <a:lnTo>
                    <a:pt x="0" y="2790"/>
                  </a:lnTo>
                  <a:lnTo>
                    <a:pt x="0" y="2780"/>
                  </a:lnTo>
                  <a:lnTo>
                    <a:pt x="0" y="2771"/>
                  </a:lnTo>
                  <a:lnTo>
                    <a:pt x="0" y="2761"/>
                  </a:lnTo>
                  <a:lnTo>
                    <a:pt x="0" y="2751"/>
                  </a:lnTo>
                  <a:lnTo>
                    <a:pt x="0" y="2742"/>
                  </a:lnTo>
                  <a:lnTo>
                    <a:pt x="0" y="2732"/>
                  </a:lnTo>
                  <a:lnTo>
                    <a:pt x="0" y="2722"/>
                  </a:lnTo>
                  <a:lnTo>
                    <a:pt x="0" y="2713"/>
                  </a:lnTo>
                  <a:lnTo>
                    <a:pt x="0" y="2703"/>
                  </a:lnTo>
                  <a:lnTo>
                    <a:pt x="0" y="2693"/>
                  </a:lnTo>
                  <a:lnTo>
                    <a:pt x="2" y="2684"/>
                  </a:lnTo>
                  <a:lnTo>
                    <a:pt x="2" y="2671"/>
                  </a:lnTo>
                  <a:lnTo>
                    <a:pt x="2" y="2659"/>
                  </a:lnTo>
                  <a:lnTo>
                    <a:pt x="2" y="2647"/>
                  </a:lnTo>
                  <a:lnTo>
                    <a:pt x="5" y="2635"/>
                  </a:lnTo>
                  <a:lnTo>
                    <a:pt x="7" y="2624"/>
                  </a:lnTo>
                  <a:lnTo>
                    <a:pt x="10" y="2613"/>
                  </a:lnTo>
                  <a:lnTo>
                    <a:pt x="13" y="2601"/>
                  </a:lnTo>
                  <a:lnTo>
                    <a:pt x="18" y="2592"/>
                  </a:lnTo>
                  <a:lnTo>
                    <a:pt x="21" y="2580"/>
                  </a:lnTo>
                  <a:lnTo>
                    <a:pt x="26" y="2569"/>
                  </a:lnTo>
                  <a:lnTo>
                    <a:pt x="31" y="2559"/>
                  </a:lnTo>
                  <a:lnTo>
                    <a:pt x="37" y="2550"/>
                  </a:lnTo>
                  <a:lnTo>
                    <a:pt x="42" y="2540"/>
                  </a:lnTo>
                  <a:lnTo>
                    <a:pt x="49" y="2530"/>
                  </a:lnTo>
                  <a:lnTo>
                    <a:pt x="55" y="2521"/>
                  </a:lnTo>
                  <a:lnTo>
                    <a:pt x="63" y="2513"/>
                  </a:lnTo>
                  <a:lnTo>
                    <a:pt x="70" y="2503"/>
                  </a:lnTo>
                  <a:lnTo>
                    <a:pt x="78" y="2493"/>
                  </a:lnTo>
                  <a:lnTo>
                    <a:pt x="84" y="2485"/>
                  </a:lnTo>
                  <a:lnTo>
                    <a:pt x="94" y="2479"/>
                  </a:lnTo>
                  <a:lnTo>
                    <a:pt x="102" y="2469"/>
                  </a:lnTo>
                  <a:lnTo>
                    <a:pt x="112" y="2463"/>
                  </a:lnTo>
                  <a:lnTo>
                    <a:pt x="121" y="2455"/>
                  </a:lnTo>
                  <a:lnTo>
                    <a:pt x="131" y="2450"/>
                  </a:lnTo>
                  <a:lnTo>
                    <a:pt x="139" y="2442"/>
                  </a:lnTo>
                  <a:lnTo>
                    <a:pt x="149" y="2435"/>
                  </a:lnTo>
                  <a:lnTo>
                    <a:pt x="158" y="2430"/>
                  </a:lnTo>
                  <a:lnTo>
                    <a:pt x="170" y="2426"/>
                  </a:lnTo>
                  <a:lnTo>
                    <a:pt x="179" y="2419"/>
                  </a:lnTo>
                  <a:lnTo>
                    <a:pt x="191" y="2414"/>
                  </a:lnTo>
                  <a:lnTo>
                    <a:pt x="202" y="2411"/>
                  </a:lnTo>
                  <a:lnTo>
                    <a:pt x="213" y="2408"/>
                  </a:lnTo>
                  <a:lnTo>
                    <a:pt x="221" y="2403"/>
                  </a:lnTo>
                  <a:lnTo>
                    <a:pt x="231" y="2400"/>
                  </a:lnTo>
                  <a:lnTo>
                    <a:pt x="239" y="2396"/>
                  </a:lnTo>
                  <a:lnTo>
                    <a:pt x="249" y="2393"/>
                  </a:lnTo>
                  <a:lnTo>
                    <a:pt x="257" y="2390"/>
                  </a:lnTo>
                  <a:lnTo>
                    <a:pt x="267" y="2388"/>
                  </a:lnTo>
                  <a:lnTo>
                    <a:pt x="276" y="2385"/>
                  </a:lnTo>
                  <a:lnTo>
                    <a:pt x="286" y="2384"/>
                  </a:lnTo>
                  <a:lnTo>
                    <a:pt x="296" y="2379"/>
                  </a:lnTo>
                  <a:lnTo>
                    <a:pt x="305" y="2377"/>
                  </a:lnTo>
                  <a:lnTo>
                    <a:pt x="315" y="2374"/>
                  </a:lnTo>
                  <a:lnTo>
                    <a:pt x="325" y="2372"/>
                  </a:lnTo>
                  <a:lnTo>
                    <a:pt x="334" y="2369"/>
                  </a:lnTo>
                  <a:lnTo>
                    <a:pt x="344" y="2367"/>
                  </a:lnTo>
                  <a:lnTo>
                    <a:pt x="354" y="2364"/>
                  </a:lnTo>
                  <a:lnTo>
                    <a:pt x="363" y="2364"/>
                  </a:lnTo>
                  <a:lnTo>
                    <a:pt x="371" y="2361"/>
                  </a:lnTo>
                  <a:lnTo>
                    <a:pt x="381" y="2359"/>
                  </a:lnTo>
                  <a:lnTo>
                    <a:pt x="391" y="2356"/>
                  </a:lnTo>
                  <a:lnTo>
                    <a:pt x="400" y="2355"/>
                  </a:lnTo>
                  <a:lnTo>
                    <a:pt x="409" y="2351"/>
                  </a:lnTo>
                  <a:lnTo>
                    <a:pt x="418" y="2350"/>
                  </a:lnTo>
                  <a:lnTo>
                    <a:pt x="428" y="2346"/>
                  </a:lnTo>
                  <a:lnTo>
                    <a:pt x="438" y="2346"/>
                  </a:lnTo>
                  <a:lnTo>
                    <a:pt x="446" y="2343"/>
                  </a:lnTo>
                  <a:lnTo>
                    <a:pt x="455" y="2342"/>
                  </a:lnTo>
                  <a:lnTo>
                    <a:pt x="463" y="2340"/>
                  </a:lnTo>
                  <a:lnTo>
                    <a:pt x="473" y="2338"/>
                  </a:lnTo>
                  <a:lnTo>
                    <a:pt x="481" y="2337"/>
                  </a:lnTo>
                  <a:lnTo>
                    <a:pt x="491" y="2335"/>
                  </a:lnTo>
                  <a:lnTo>
                    <a:pt x="499" y="2334"/>
                  </a:lnTo>
                  <a:lnTo>
                    <a:pt x="509" y="2334"/>
                  </a:lnTo>
                  <a:lnTo>
                    <a:pt x="507" y="2314"/>
                  </a:lnTo>
                  <a:lnTo>
                    <a:pt x="507" y="2295"/>
                  </a:lnTo>
                  <a:lnTo>
                    <a:pt x="505" y="2275"/>
                  </a:lnTo>
                  <a:lnTo>
                    <a:pt x="505" y="2258"/>
                  </a:lnTo>
                  <a:lnTo>
                    <a:pt x="504" y="2238"/>
                  </a:lnTo>
                  <a:lnTo>
                    <a:pt x="504" y="2221"/>
                  </a:lnTo>
                  <a:lnTo>
                    <a:pt x="504" y="2203"/>
                  </a:lnTo>
                  <a:lnTo>
                    <a:pt x="504" y="2185"/>
                  </a:lnTo>
                  <a:lnTo>
                    <a:pt x="502" y="2166"/>
                  </a:lnTo>
                  <a:lnTo>
                    <a:pt x="502" y="2146"/>
                  </a:lnTo>
                  <a:lnTo>
                    <a:pt x="502" y="2127"/>
                  </a:lnTo>
                  <a:lnTo>
                    <a:pt x="502" y="2109"/>
                  </a:lnTo>
                  <a:lnTo>
                    <a:pt x="501" y="2090"/>
                  </a:lnTo>
                  <a:lnTo>
                    <a:pt x="501" y="2072"/>
                  </a:lnTo>
                  <a:lnTo>
                    <a:pt x="501" y="2054"/>
                  </a:lnTo>
                  <a:lnTo>
                    <a:pt x="501" y="2037"/>
                  </a:lnTo>
                  <a:lnTo>
                    <a:pt x="499" y="2017"/>
                  </a:lnTo>
                  <a:lnTo>
                    <a:pt x="499" y="1998"/>
                  </a:lnTo>
                  <a:lnTo>
                    <a:pt x="499" y="1979"/>
                  </a:lnTo>
                  <a:lnTo>
                    <a:pt x="499" y="1961"/>
                  </a:lnTo>
                  <a:lnTo>
                    <a:pt x="499" y="1941"/>
                  </a:lnTo>
                  <a:lnTo>
                    <a:pt x="499" y="1924"/>
                  </a:lnTo>
                  <a:lnTo>
                    <a:pt x="499" y="1904"/>
                  </a:lnTo>
                  <a:lnTo>
                    <a:pt x="499" y="1887"/>
                  </a:lnTo>
                  <a:lnTo>
                    <a:pt x="499" y="1867"/>
                  </a:lnTo>
                  <a:lnTo>
                    <a:pt x="499" y="1849"/>
                  </a:lnTo>
                  <a:lnTo>
                    <a:pt x="499" y="1832"/>
                  </a:lnTo>
                  <a:lnTo>
                    <a:pt x="499" y="1814"/>
                  </a:lnTo>
                  <a:lnTo>
                    <a:pt x="499" y="1795"/>
                  </a:lnTo>
                  <a:lnTo>
                    <a:pt x="501" y="1777"/>
                  </a:lnTo>
                  <a:lnTo>
                    <a:pt x="502" y="1759"/>
                  </a:lnTo>
                  <a:lnTo>
                    <a:pt x="504" y="1741"/>
                  </a:lnTo>
                  <a:lnTo>
                    <a:pt x="504" y="1722"/>
                  </a:lnTo>
                  <a:lnTo>
                    <a:pt x="504" y="1704"/>
                  </a:lnTo>
                  <a:lnTo>
                    <a:pt x="505" y="1686"/>
                  </a:lnTo>
                  <a:lnTo>
                    <a:pt x="507" y="1669"/>
                  </a:lnTo>
                  <a:lnTo>
                    <a:pt x="507" y="1649"/>
                  </a:lnTo>
                  <a:lnTo>
                    <a:pt x="510" y="1632"/>
                  </a:lnTo>
                  <a:lnTo>
                    <a:pt x="512" y="1614"/>
                  </a:lnTo>
                  <a:lnTo>
                    <a:pt x="515" y="1596"/>
                  </a:lnTo>
                  <a:lnTo>
                    <a:pt x="515" y="1577"/>
                  </a:lnTo>
                  <a:lnTo>
                    <a:pt x="518" y="1559"/>
                  </a:lnTo>
                  <a:lnTo>
                    <a:pt x="520" y="1541"/>
                  </a:lnTo>
                  <a:lnTo>
                    <a:pt x="523" y="1524"/>
                  </a:lnTo>
                  <a:lnTo>
                    <a:pt x="526" y="1506"/>
                  </a:lnTo>
                  <a:lnTo>
                    <a:pt x="530" y="1490"/>
                  </a:lnTo>
                  <a:lnTo>
                    <a:pt x="533" y="1472"/>
                  </a:lnTo>
                  <a:lnTo>
                    <a:pt x="538" y="1456"/>
                  </a:lnTo>
                  <a:lnTo>
                    <a:pt x="541" y="1436"/>
                  </a:lnTo>
                  <a:lnTo>
                    <a:pt x="544" y="1420"/>
                  </a:lnTo>
                  <a:lnTo>
                    <a:pt x="547" y="1403"/>
                  </a:lnTo>
                  <a:lnTo>
                    <a:pt x="552" y="1386"/>
                  </a:lnTo>
                  <a:lnTo>
                    <a:pt x="557" y="1369"/>
                  </a:lnTo>
                  <a:lnTo>
                    <a:pt x="562" y="1352"/>
                  </a:lnTo>
                  <a:lnTo>
                    <a:pt x="567" y="1335"/>
                  </a:lnTo>
                  <a:lnTo>
                    <a:pt x="573" y="1319"/>
                  </a:lnTo>
                  <a:lnTo>
                    <a:pt x="578" y="1301"/>
                  </a:lnTo>
                  <a:lnTo>
                    <a:pt x="584" y="1285"/>
                  </a:lnTo>
                  <a:lnTo>
                    <a:pt x="591" y="1269"/>
                  </a:lnTo>
                  <a:lnTo>
                    <a:pt x="597" y="1252"/>
                  </a:lnTo>
                  <a:lnTo>
                    <a:pt x="604" y="1236"/>
                  </a:lnTo>
                  <a:lnTo>
                    <a:pt x="612" y="1220"/>
                  </a:lnTo>
                  <a:lnTo>
                    <a:pt x="618" y="1204"/>
                  </a:lnTo>
                  <a:lnTo>
                    <a:pt x="628" y="1190"/>
                  </a:lnTo>
                  <a:lnTo>
                    <a:pt x="631" y="1180"/>
                  </a:lnTo>
                  <a:lnTo>
                    <a:pt x="636" y="1172"/>
                  </a:lnTo>
                  <a:lnTo>
                    <a:pt x="641" y="1164"/>
                  </a:lnTo>
                  <a:lnTo>
                    <a:pt x="646" y="1156"/>
                  </a:lnTo>
                  <a:lnTo>
                    <a:pt x="651" y="1148"/>
                  </a:lnTo>
                  <a:lnTo>
                    <a:pt x="655" y="1139"/>
                  </a:lnTo>
                  <a:lnTo>
                    <a:pt x="662" y="1131"/>
                  </a:lnTo>
                  <a:lnTo>
                    <a:pt x="668" y="1125"/>
                  </a:lnTo>
                  <a:lnTo>
                    <a:pt x="680" y="1110"/>
                  </a:lnTo>
                  <a:lnTo>
                    <a:pt x="693" y="1096"/>
                  </a:lnTo>
                  <a:lnTo>
                    <a:pt x="699" y="1088"/>
                  </a:lnTo>
                  <a:lnTo>
                    <a:pt x="705" y="1081"/>
                  </a:lnTo>
                  <a:lnTo>
                    <a:pt x="712" y="1073"/>
                  </a:lnTo>
                  <a:lnTo>
                    <a:pt x="720" y="1067"/>
                  </a:lnTo>
                  <a:lnTo>
                    <a:pt x="725" y="1059"/>
                  </a:lnTo>
                  <a:lnTo>
                    <a:pt x="733" y="1052"/>
                  </a:lnTo>
                  <a:lnTo>
                    <a:pt x="739" y="1044"/>
                  </a:lnTo>
                  <a:lnTo>
                    <a:pt x="747" y="1038"/>
                  </a:lnTo>
                  <a:lnTo>
                    <a:pt x="752" y="1030"/>
                  </a:lnTo>
                  <a:lnTo>
                    <a:pt x="760" y="1025"/>
                  </a:lnTo>
                  <a:lnTo>
                    <a:pt x="767" y="1017"/>
                  </a:lnTo>
                  <a:lnTo>
                    <a:pt x="775" y="1012"/>
                  </a:lnTo>
                  <a:lnTo>
                    <a:pt x="780" y="1004"/>
                  </a:lnTo>
                  <a:lnTo>
                    <a:pt x="788" y="998"/>
                  </a:lnTo>
                  <a:lnTo>
                    <a:pt x="793" y="989"/>
                  </a:lnTo>
                  <a:lnTo>
                    <a:pt x="801" y="983"/>
                  </a:lnTo>
                  <a:lnTo>
                    <a:pt x="806" y="975"/>
                  </a:lnTo>
                  <a:lnTo>
                    <a:pt x="814" y="970"/>
                  </a:lnTo>
                  <a:lnTo>
                    <a:pt x="818" y="962"/>
                  </a:lnTo>
                  <a:lnTo>
                    <a:pt x="827" y="957"/>
                  </a:lnTo>
                  <a:lnTo>
                    <a:pt x="825" y="947"/>
                  </a:lnTo>
                  <a:lnTo>
                    <a:pt x="823" y="939"/>
                  </a:lnTo>
                  <a:lnTo>
                    <a:pt x="822" y="930"/>
                  </a:lnTo>
                  <a:lnTo>
                    <a:pt x="822" y="923"/>
                  </a:lnTo>
                  <a:lnTo>
                    <a:pt x="820" y="909"/>
                  </a:lnTo>
                  <a:lnTo>
                    <a:pt x="818" y="896"/>
                  </a:lnTo>
                  <a:lnTo>
                    <a:pt x="817" y="881"/>
                  </a:lnTo>
                  <a:lnTo>
                    <a:pt x="815" y="868"/>
                  </a:lnTo>
                  <a:lnTo>
                    <a:pt x="814" y="852"/>
                  </a:lnTo>
                  <a:lnTo>
                    <a:pt x="812" y="838"/>
                  </a:lnTo>
                  <a:lnTo>
                    <a:pt x="799" y="831"/>
                  </a:lnTo>
                  <a:lnTo>
                    <a:pt x="788" y="825"/>
                  </a:lnTo>
                  <a:lnTo>
                    <a:pt x="776" y="818"/>
                  </a:lnTo>
                  <a:lnTo>
                    <a:pt x="765" y="812"/>
                  </a:lnTo>
                  <a:lnTo>
                    <a:pt x="752" y="805"/>
                  </a:lnTo>
                  <a:lnTo>
                    <a:pt x="743" y="799"/>
                  </a:lnTo>
                  <a:lnTo>
                    <a:pt x="730" y="793"/>
                  </a:lnTo>
                  <a:lnTo>
                    <a:pt x="720" y="788"/>
                  </a:lnTo>
                  <a:lnTo>
                    <a:pt x="707" y="780"/>
                  </a:lnTo>
                  <a:lnTo>
                    <a:pt x="696" y="773"/>
                  </a:lnTo>
                  <a:lnTo>
                    <a:pt x="683" y="765"/>
                  </a:lnTo>
                  <a:lnTo>
                    <a:pt x="672" y="759"/>
                  </a:lnTo>
                  <a:lnTo>
                    <a:pt x="659" y="751"/>
                  </a:lnTo>
                  <a:lnTo>
                    <a:pt x="647" y="744"/>
                  </a:lnTo>
                  <a:lnTo>
                    <a:pt x="634" y="738"/>
                  </a:lnTo>
                  <a:lnTo>
                    <a:pt x="625" y="731"/>
                  </a:lnTo>
                  <a:lnTo>
                    <a:pt x="612" y="722"/>
                  </a:lnTo>
                  <a:lnTo>
                    <a:pt x="601" y="715"/>
                  </a:lnTo>
                  <a:lnTo>
                    <a:pt x="589" y="705"/>
                  </a:lnTo>
                  <a:lnTo>
                    <a:pt x="578" y="699"/>
                  </a:lnTo>
                  <a:lnTo>
                    <a:pt x="567" y="689"/>
                  </a:lnTo>
                  <a:lnTo>
                    <a:pt x="555" y="681"/>
                  </a:lnTo>
                  <a:lnTo>
                    <a:pt x="544" y="673"/>
                  </a:lnTo>
                  <a:lnTo>
                    <a:pt x="534" y="665"/>
                  </a:lnTo>
                  <a:lnTo>
                    <a:pt x="523" y="655"/>
                  </a:lnTo>
                  <a:lnTo>
                    <a:pt x="513" y="646"/>
                  </a:lnTo>
                  <a:lnTo>
                    <a:pt x="504" y="636"/>
                  </a:lnTo>
                  <a:lnTo>
                    <a:pt x="494" y="626"/>
                  </a:lnTo>
                  <a:lnTo>
                    <a:pt x="484" y="617"/>
                  </a:lnTo>
                  <a:lnTo>
                    <a:pt x="475" y="607"/>
                  </a:lnTo>
                  <a:lnTo>
                    <a:pt x="467" y="597"/>
                  </a:lnTo>
                  <a:lnTo>
                    <a:pt x="460" y="588"/>
                  </a:lnTo>
                  <a:lnTo>
                    <a:pt x="450" y="575"/>
                  </a:lnTo>
                  <a:lnTo>
                    <a:pt x="447" y="563"/>
                  </a:lnTo>
                  <a:lnTo>
                    <a:pt x="446" y="551"/>
                  </a:lnTo>
                  <a:lnTo>
                    <a:pt x="449" y="538"/>
                  </a:lnTo>
                  <a:lnTo>
                    <a:pt x="449" y="523"/>
                  </a:lnTo>
                  <a:lnTo>
                    <a:pt x="454" y="510"/>
                  </a:lnTo>
                  <a:lnTo>
                    <a:pt x="457" y="496"/>
                  </a:lnTo>
                  <a:lnTo>
                    <a:pt x="460" y="484"/>
                  </a:lnTo>
                  <a:lnTo>
                    <a:pt x="465" y="475"/>
                  </a:lnTo>
                  <a:lnTo>
                    <a:pt x="470" y="467"/>
                  </a:lnTo>
                  <a:lnTo>
                    <a:pt x="475" y="459"/>
                  </a:lnTo>
                  <a:lnTo>
                    <a:pt x="483" y="454"/>
                  </a:lnTo>
                  <a:lnTo>
                    <a:pt x="488" y="446"/>
                  </a:lnTo>
                  <a:lnTo>
                    <a:pt x="496" y="441"/>
                  </a:lnTo>
                  <a:lnTo>
                    <a:pt x="502" y="436"/>
                  </a:lnTo>
                  <a:lnTo>
                    <a:pt x="512" y="431"/>
                  </a:lnTo>
                  <a:lnTo>
                    <a:pt x="518" y="426"/>
                  </a:lnTo>
                  <a:lnTo>
                    <a:pt x="526" y="421"/>
                  </a:lnTo>
                  <a:lnTo>
                    <a:pt x="534" y="417"/>
                  </a:lnTo>
                  <a:lnTo>
                    <a:pt x="544" y="415"/>
                  </a:lnTo>
                  <a:lnTo>
                    <a:pt x="552" y="410"/>
                  </a:lnTo>
                  <a:lnTo>
                    <a:pt x="562" y="409"/>
                  </a:lnTo>
                  <a:lnTo>
                    <a:pt x="572" y="405"/>
                  </a:lnTo>
                  <a:lnTo>
                    <a:pt x="581" y="405"/>
                  </a:lnTo>
                  <a:lnTo>
                    <a:pt x="589" y="402"/>
                  </a:lnTo>
                  <a:lnTo>
                    <a:pt x="599" y="400"/>
                  </a:lnTo>
                  <a:lnTo>
                    <a:pt x="609" y="397"/>
                  </a:lnTo>
                  <a:lnTo>
                    <a:pt x="618" y="396"/>
                  </a:lnTo>
                  <a:lnTo>
                    <a:pt x="628" y="394"/>
                  </a:lnTo>
                  <a:lnTo>
                    <a:pt x="638" y="392"/>
                  </a:lnTo>
                  <a:lnTo>
                    <a:pt x="647" y="392"/>
                  </a:lnTo>
                  <a:lnTo>
                    <a:pt x="657" y="392"/>
                  </a:lnTo>
                  <a:lnTo>
                    <a:pt x="665" y="391"/>
                  </a:lnTo>
                  <a:lnTo>
                    <a:pt x="675" y="389"/>
                  </a:lnTo>
                  <a:lnTo>
                    <a:pt x="683" y="388"/>
                  </a:lnTo>
                  <a:lnTo>
                    <a:pt x="693" y="388"/>
                  </a:lnTo>
                  <a:lnTo>
                    <a:pt x="701" y="386"/>
                  </a:lnTo>
                  <a:lnTo>
                    <a:pt x="710" y="386"/>
                  </a:lnTo>
                  <a:lnTo>
                    <a:pt x="718" y="386"/>
                  </a:lnTo>
                  <a:lnTo>
                    <a:pt x="728" y="386"/>
                  </a:lnTo>
                  <a:lnTo>
                    <a:pt x="738" y="383"/>
                  </a:lnTo>
                  <a:lnTo>
                    <a:pt x="749" y="383"/>
                  </a:lnTo>
                  <a:lnTo>
                    <a:pt x="762" y="383"/>
                  </a:lnTo>
                  <a:lnTo>
                    <a:pt x="775" y="384"/>
                  </a:lnTo>
                  <a:lnTo>
                    <a:pt x="786" y="383"/>
                  </a:lnTo>
                  <a:lnTo>
                    <a:pt x="799" y="383"/>
                  </a:lnTo>
                  <a:lnTo>
                    <a:pt x="809" y="381"/>
                  </a:lnTo>
                  <a:lnTo>
                    <a:pt x="820" y="380"/>
                  </a:lnTo>
                  <a:lnTo>
                    <a:pt x="817" y="367"/>
                  </a:lnTo>
                  <a:lnTo>
                    <a:pt x="815" y="355"/>
                  </a:lnTo>
                  <a:lnTo>
                    <a:pt x="815" y="342"/>
                  </a:lnTo>
                  <a:lnTo>
                    <a:pt x="815" y="331"/>
                  </a:lnTo>
                  <a:lnTo>
                    <a:pt x="815" y="318"/>
                  </a:lnTo>
                  <a:lnTo>
                    <a:pt x="815" y="309"/>
                  </a:lnTo>
                  <a:lnTo>
                    <a:pt x="817" y="296"/>
                  </a:lnTo>
                  <a:lnTo>
                    <a:pt x="820" y="286"/>
                  </a:lnTo>
                  <a:lnTo>
                    <a:pt x="820" y="273"/>
                  </a:lnTo>
                  <a:lnTo>
                    <a:pt x="823" y="262"/>
                  </a:lnTo>
                  <a:lnTo>
                    <a:pt x="825" y="250"/>
                  </a:lnTo>
                  <a:lnTo>
                    <a:pt x="828" y="241"/>
                  </a:lnTo>
                  <a:lnTo>
                    <a:pt x="831" y="229"/>
                  </a:lnTo>
                  <a:lnTo>
                    <a:pt x="836" y="220"/>
                  </a:lnTo>
                  <a:lnTo>
                    <a:pt x="841" y="210"/>
                  </a:lnTo>
                  <a:lnTo>
                    <a:pt x="846" y="200"/>
                  </a:lnTo>
                  <a:lnTo>
                    <a:pt x="849" y="189"/>
                  </a:lnTo>
                  <a:lnTo>
                    <a:pt x="854" y="179"/>
                  </a:lnTo>
                  <a:lnTo>
                    <a:pt x="859" y="170"/>
                  </a:lnTo>
                  <a:lnTo>
                    <a:pt x="865" y="160"/>
                  </a:lnTo>
                  <a:lnTo>
                    <a:pt x="870" y="150"/>
                  </a:lnTo>
                  <a:lnTo>
                    <a:pt x="878" y="142"/>
                  </a:lnTo>
                  <a:lnTo>
                    <a:pt x="885" y="134"/>
                  </a:lnTo>
                  <a:lnTo>
                    <a:pt x="894" y="126"/>
                  </a:lnTo>
                  <a:lnTo>
                    <a:pt x="901" y="117"/>
                  </a:lnTo>
                  <a:lnTo>
                    <a:pt x="909" y="110"/>
                  </a:lnTo>
                  <a:lnTo>
                    <a:pt x="917" y="102"/>
                  </a:lnTo>
                  <a:lnTo>
                    <a:pt x="927" y="97"/>
                  </a:lnTo>
                  <a:lnTo>
                    <a:pt x="936" y="89"/>
                  </a:lnTo>
                  <a:lnTo>
                    <a:pt x="946" y="83"/>
                  </a:lnTo>
                  <a:lnTo>
                    <a:pt x="957" y="78"/>
                  </a:lnTo>
                  <a:lnTo>
                    <a:pt x="969" y="73"/>
                  </a:lnTo>
                  <a:lnTo>
                    <a:pt x="980" y="65"/>
                  </a:lnTo>
                  <a:lnTo>
                    <a:pt x="993" y="58"/>
                  </a:lnTo>
                  <a:lnTo>
                    <a:pt x="1006" y="52"/>
                  </a:lnTo>
                  <a:lnTo>
                    <a:pt x="1020" y="47"/>
                  </a:lnTo>
                  <a:lnTo>
                    <a:pt x="1033" y="41"/>
                  </a:lnTo>
                  <a:lnTo>
                    <a:pt x="1048" y="36"/>
                  </a:lnTo>
                  <a:lnTo>
                    <a:pt x="1062" y="33"/>
                  </a:lnTo>
                  <a:lnTo>
                    <a:pt x="1077" y="29"/>
                  </a:lnTo>
                  <a:lnTo>
                    <a:pt x="1091" y="25"/>
                  </a:lnTo>
                  <a:lnTo>
                    <a:pt x="1106" y="20"/>
                  </a:lnTo>
                  <a:lnTo>
                    <a:pt x="1120" y="16"/>
                  </a:lnTo>
                  <a:lnTo>
                    <a:pt x="1135" y="15"/>
                  </a:lnTo>
                  <a:lnTo>
                    <a:pt x="1149" y="12"/>
                  </a:lnTo>
                  <a:lnTo>
                    <a:pt x="1165" y="10"/>
                  </a:lnTo>
                  <a:lnTo>
                    <a:pt x="1182" y="7"/>
                  </a:lnTo>
                  <a:lnTo>
                    <a:pt x="1198" y="7"/>
                  </a:lnTo>
                  <a:lnTo>
                    <a:pt x="1212" y="4"/>
                  </a:lnTo>
                  <a:lnTo>
                    <a:pt x="1227" y="2"/>
                  </a:lnTo>
                  <a:lnTo>
                    <a:pt x="1243" y="2"/>
                  </a:lnTo>
                  <a:lnTo>
                    <a:pt x="1259" y="2"/>
                  </a:lnTo>
                  <a:lnTo>
                    <a:pt x="1274" y="0"/>
                  </a:lnTo>
                  <a:lnTo>
                    <a:pt x="1290" y="0"/>
                  </a:lnTo>
                  <a:lnTo>
                    <a:pt x="1306" y="0"/>
                  </a:lnTo>
                  <a:lnTo>
                    <a:pt x="1322" y="2"/>
                  </a:lnTo>
                  <a:lnTo>
                    <a:pt x="1336" y="2"/>
                  </a:lnTo>
                  <a:lnTo>
                    <a:pt x="1351" y="2"/>
                  </a:lnTo>
                  <a:lnTo>
                    <a:pt x="1366" y="2"/>
                  </a:lnTo>
                  <a:lnTo>
                    <a:pt x="1382" y="4"/>
                  </a:lnTo>
                  <a:lnTo>
                    <a:pt x="1396" y="4"/>
                  </a:lnTo>
                  <a:lnTo>
                    <a:pt x="1411" y="5"/>
                  </a:lnTo>
                  <a:lnTo>
                    <a:pt x="1425" y="7"/>
                  </a:lnTo>
                  <a:lnTo>
                    <a:pt x="1441" y="8"/>
                  </a:lnTo>
                  <a:lnTo>
                    <a:pt x="1451" y="8"/>
                  </a:lnTo>
                  <a:lnTo>
                    <a:pt x="1461" y="8"/>
                  </a:lnTo>
                  <a:lnTo>
                    <a:pt x="1470" y="10"/>
                  </a:lnTo>
                  <a:lnTo>
                    <a:pt x="1480" y="12"/>
                  </a:lnTo>
                  <a:lnTo>
                    <a:pt x="1490" y="13"/>
                  </a:lnTo>
                  <a:lnTo>
                    <a:pt x="1499" y="15"/>
                  </a:lnTo>
                  <a:lnTo>
                    <a:pt x="1509" y="16"/>
                  </a:lnTo>
                  <a:lnTo>
                    <a:pt x="1520" y="20"/>
                  </a:lnTo>
                  <a:lnTo>
                    <a:pt x="1530" y="20"/>
                  </a:lnTo>
                  <a:lnTo>
                    <a:pt x="1540" y="23"/>
                  </a:lnTo>
                  <a:lnTo>
                    <a:pt x="1550" y="23"/>
                  </a:lnTo>
                  <a:lnTo>
                    <a:pt x="1561" y="26"/>
                  </a:lnTo>
                  <a:lnTo>
                    <a:pt x="1570" y="28"/>
                  </a:lnTo>
                  <a:lnTo>
                    <a:pt x="1580" y="31"/>
                  </a:lnTo>
                  <a:lnTo>
                    <a:pt x="1590" y="33"/>
                  </a:lnTo>
                  <a:lnTo>
                    <a:pt x="1601" y="36"/>
                  </a:lnTo>
                  <a:lnTo>
                    <a:pt x="1611" y="37"/>
                  </a:lnTo>
                  <a:lnTo>
                    <a:pt x="1621" y="41"/>
                  </a:lnTo>
                  <a:lnTo>
                    <a:pt x="1630" y="42"/>
                  </a:lnTo>
                  <a:lnTo>
                    <a:pt x="1640" y="46"/>
                  </a:lnTo>
                  <a:lnTo>
                    <a:pt x="1650" y="47"/>
                  </a:lnTo>
                  <a:lnTo>
                    <a:pt x="1659" y="50"/>
                  </a:lnTo>
                  <a:lnTo>
                    <a:pt x="1669" y="52"/>
                  </a:lnTo>
                  <a:lnTo>
                    <a:pt x="1680" y="55"/>
                  </a:lnTo>
                  <a:lnTo>
                    <a:pt x="1690" y="57"/>
                  </a:lnTo>
                  <a:lnTo>
                    <a:pt x="1700" y="60"/>
                  </a:lnTo>
                  <a:lnTo>
                    <a:pt x="1709" y="62"/>
                  </a:lnTo>
                  <a:lnTo>
                    <a:pt x="1721" y="65"/>
                  </a:lnTo>
                  <a:lnTo>
                    <a:pt x="1730" y="66"/>
                  </a:lnTo>
                  <a:lnTo>
                    <a:pt x="1740" y="70"/>
                  </a:lnTo>
                  <a:lnTo>
                    <a:pt x="1750" y="71"/>
                  </a:lnTo>
                  <a:lnTo>
                    <a:pt x="1761" y="75"/>
                  </a:lnTo>
                  <a:lnTo>
                    <a:pt x="1775" y="78"/>
                  </a:lnTo>
                  <a:lnTo>
                    <a:pt x="1790" y="83"/>
                  </a:lnTo>
                  <a:lnTo>
                    <a:pt x="1803" y="87"/>
                  </a:lnTo>
                  <a:lnTo>
                    <a:pt x="1816" y="96"/>
                  </a:lnTo>
                  <a:lnTo>
                    <a:pt x="1825" y="102"/>
                  </a:lnTo>
                  <a:lnTo>
                    <a:pt x="1835" y="110"/>
                  </a:lnTo>
                  <a:lnTo>
                    <a:pt x="1845" y="120"/>
                  </a:lnTo>
                  <a:lnTo>
                    <a:pt x="1855" y="129"/>
                  </a:lnTo>
                  <a:lnTo>
                    <a:pt x="1861" y="137"/>
                  </a:lnTo>
                  <a:lnTo>
                    <a:pt x="1867" y="147"/>
                  </a:lnTo>
                  <a:lnTo>
                    <a:pt x="1874" y="158"/>
                  </a:lnTo>
                  <a:lnTo>
                    <a:pt x="1880" y="170"/>
                  </a:lnTo>
                  <a:lnTo>
                    <a:pt x="1885" y="179"/>
                  </a:lnTo>
                  <a:lnTo>
                    <a:pt x="1890" y="191"/>
                  </a:lnTo>
                  <a:lnTo>
                    <a:pt x="1895" y="202"/>
                  </a:lnTo>
                  <a:lnTo>
                    <a:pt x="1901" y="215"/>
                  </a:lnTo>
                  <a:lnTo>
                    <a:pt x="1905" y="225"/>
                  </a:lnTo>
                  <a:lnTo>
                    <a:pt x="1909" y="238"/>
                  </a:lnTo>
                  <a:lnTo>
                    <a:pt x="1914" y="247"/>
                  </a:lnTo>
                  <a:lnTo>
                    <a:pt x="1921" y="260"/>
                  </a:lnTo>
                  <a:lnTo>
                    <a:pt x="1926" y="270"/>
                  </a:lnTo>
                  <a:lnTo>
                    <a:pt x="1930" y="279"/>
                  </a:lnTo>
                  <a:lnTo>
                    <a:pt x="1937" y="289"/>
                  </a:lnTo>
                  <a:lnTo>
                    <a:pt x="1947" y="300"/>
                  </a:lnTo>
                  <a:lnTo>
                    <a:pt x="1953" y="309"/>
                  </a:lnTo>
                  <a:lnTo>
                    <a:pt x="1961" y="318"/>
                  </a:lnTo>
                  <a:lnTo>
                    <a:pt x="1971" y="326"/>
                  </a:lnTo>
                  <a:lnTo>
                    <a:pt x="1982" y="334"/>
                  </a:lnTo>
                  <a:lnTo>
                    <a:pt x="1992" y="341"/>
                  </a:lnTo>
                  <a:lnTo>
                    <a:pt x="2006" y="347"/>
                  </a:lnTo>
                  <a:lnTo>
                    <a:pt x="2019" y="352"/>
                  </a:lnTo>
                  <a:lnTo>
                    <a:pt x="2037" y="357"/>
                  </a:lnTo>
                  <a:lnTo>
                    <a:pt x="2051" y="368"/>
                  </a:lnTo>
                  <a:lnTo>
                    <a:pt x="2068" y="381"/>
                  </a:lnTo>
                  <a:lnTo>
                    <a:pt x="2084" y="394"/>
                  </a:lnTo>
                  <a:lnTo>
                    <a:pt x="2100" y="409"/>
                  </a:lnTo>
                  <a:lnTo>
                    <a:pt x="2100" y="409"/>
                  </a:lnTo>
                  <a:lnTo>
                    <a:pt x="2100" y="70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87" name="Freeform 7"/>
            <p:cNvSpPr>
              <a:spLocks/>
            </p:cNvSpPr>
            <p:nvPr/>
          </p:nvSpPr>
          <p:spPr bwMode="auto">
            <a:xfrm>
              <a:off x="7997" y="986"/>
              <a:ext cx="274" cy="1461"/>
            </a:xfrm>
            <a:custGeom>
              <a:avLst/>
              <a:gdLst>
                <a:gd name="T0" fmla="*/ 63 w 502"/>
                <a:gd name="T1" fmla="*/ 55 h 2498"/>
                <a:gd name="T2" fmla="*/ 147 w 502"/>
                <a:gd name="T3" fmla="*/ 142 h 2498"/>
                <a:gd name="T4" fmla="*/ 223 w 502"/>
                <a:gd name="T5" fmla="*/ 238 h 2498"/>
                <a:gd name="T6" fmla="*/ 291 w 502"/>
                <a:gd name="T7" fmla="*/ 338 h 2498"/>
                <a:gd name="T8" fmla="*/ 352 w 502"/>
                <a:gd name="T9" fmla="*/ 443 h 2498"/>
                <a:gd name="T10" fmla="*/ 401 w 502"/>
                <a:gd name="T11" fmla="*/ 549 h 2498"/>
                <a:gd name="T12" fmla="*/ 441 w 502"/>
                <a:gd name="T13" fmla="*/ 664 h 2498"/>
                <a:gd name="T14" fmla="*/ 470 w 502"/>
                <a:gd name="T15" fmla="*/ 780 h 2498"/>
                <a:gd name="T16" fmla="*/ 491 w 502"/>
                <a:gd name="T17" fmla="*/ 901 h 2498"/>
                <a:gd name="T18" fmla="*/ 501 w 502"/>
                <a:gd name="T19" fmla="*/ 1022 h 2498"/>
                <a:gd name="T20" fmla="*/ 501 w 502"/>
                <a:gd name="T21" fmla="*/ 1104 h 2498"/>
                <a:gd name="T22" fmla="*/ 498 w 502"/>
                <a:gd name="T23" fmla="*/ 1162 h 2498"/>
                <a:gd name="T24" fmla="*/ 493 w 502"/>
                <a:gd name="T25" fmla="*/ 1222 h 2498"/>
                <a:gd name="T26" fmla="*/ 483 w 502"/>
                <a:gd name="T27" fmla="*/ 1280 h 2498"/>
                <a:gd name="T28" fmla="*/ 470 w 502"/>
                <a:gd name="T29" fmla="*/ 1340 h 2498"/>
                <a:gd name="T30" fmla="*/ 456 w 502"/>
                <a:gd name="T31" fmla="*/ 1398 h 2498"/>
                <a:gd name="T32" fmla="*/ 436 w 502"/>
                <a:gd name="T33" fmla="*/ 1454 h 2498"/>
                <a:gd name="T34" fmla="*/ 412 w 502"/>
                <a:gd name="T35" fmla="*/ 1509 h 2498"/>
                <a:gd name="T36" fmla="*/ 385 w 502"/>
                <a:gd name="T37" fmla="*/ 1562 h 2498"/>
                <a:gd name="T38" fmla="*/ 352 w 502"/>
                <a:gd name="T39" fmla="*/ 1612 h 2498"/>
                <a:gd name="T40" fmla="*/ 318 w 502"/>
                <a:gd name="T41" fmla="*/ 1662 h 2498"/>
                <a:gd name="T42" fmla="*/ 251 w 502"/>
                <a:gd name="T43" fmla="*/ 1743 h 2498"/>
                <a:gd name="T44" fmla="*/ 183 w 502"/>
                <a:gd name="T45" fmla="*/ 1825 h 2498"/>
                <a:gd name="T46" fmla="*/ 133 w 502"/>
                <a:gd name="T47" fmla="*/ 1893 h 2498"/>
                <a:gd name="T48" fmla="*/ 133 w 502"/>
                <a:gd name="T49" fmla="*/ 1954 h 2498"/>
                <a:gd name="T50" fmla="*/ 136 w 502"/>
                <a:gd name="T51" fmla="*/ 2016 h 2498"/>
                <a:gd name="T52" fmla="*/ 138 w 502"/>
                <a:gd name="T53" fmla="*/ 2077 h 2498"/>
                <a:gd name="T54" fmla="*/ 139 w 502"/>
                <a:gd name="T55" fmla="*/ 2137 h 2498"/>
                <a:gd name="T56" fmla="*/ 139 w 502"/>
                <a:gd name="T57" fmla="*/ 2200 h 2498"/>
                <a:gd name="T58" fmla="*/ 131 w 502"/>
                <a:gd name="T59" fmla="*/ 2256 h 2498"/>
                <a:gd name="T60" fmla="*/ 118 w 502"/>
                <a:gd name="T61" fmla="*/ 2313 h 2498"/>
                <a:gd name="T62" fmla="*/ 101 w 502"/>
                <a:gd name="T63" fmla="*/ 2366 h 2498"/>
                <a:gd name="T64" fmla="*/ 73 w 502"/>
                <a:gd name="T65" fmla="*/ 2419 h 2498"/>
                <a:gd name="T66" fmla="*/ 34 w 502"/>
                <a:gd name="T67" fmla="*/ 2468 h 2498"/>
                <a:gd name="T68" fmla="*/ 0 w 502"/>
                <a:gd name="T69" fmla="*/ 948 h 2498"/>
                <a:gd name="T70" fmla="*/ 17 w 502"/>
                <a:gd name="T71" fmla="*/ 1012 h 2498"/>
                <a:gd name="T72" fmla="*/ 33 w 502"/>
                <a:gd name="T73" fmla="*/ 1091 h 2498"/>
                <a:gd name="T74" fmla="*/ 42 w 502"/>
                <a:gd name="T75" fmla="*/ 1170 h 2498"/>
                <a:gd name="T76" fmla="*/ 47 w 502"/>
                <a:gd name="T77" fmla="*/ 1251 h 2498"/>
                <a:gd name="T78" fmla="*/ 52 w 502"/>
                <a:gd name="T79" fmla="*/ 1330 h 2498"/>
                <a:gd name="T80" fmla="*/ 55 w 502"/>
                <a:gd name="T81" fmla="*/ 1411 h 2498"/>
                <a:gd name="T82" fmla="*/ 60 w 502"/>
                <a:gd name="T83" fmla="*/ 1490 h 2498"/>
                <a:gd name="T84" fmla="*/ 70 w 502"/>
                <a:gd name="T85" fmla="*/ 1570 h 2498"/>
                <a:gd name="T86" fmla="*/ 122 w 502"/>
                <a:gd name="T87" fmla="*/ 1517 h 2498"/>
                <a:gd name="T88" fmla="*/ 178 w 502"/>
                <a:gd name="T89" fmla="*/ 1446 h 2498"/>
                <a:gd name="T90" fmla="*/ 217 w 502"/>
                <a:gd name="T91" fmla="*/ 1386 h 2498"/>
                <a:gd name="T92" fmla="*/ 255 w 502"/>
                <a:gd name="T93" fmla="*/ 1307 h 2498"/>
                <a:gd name="T94" fmla="*/ 285 w 502"/>
                <a:gd name="T95" fmla="*/ 1207 h 2498"/>
                <a:gd name="T96" fmla="*/ 291 w 502"/>
                <a:gd name="T97" fmla="*/ 1153 h 2498"/>
                <a:gd name="T98" fmla="*/ 294 w 502"/>
                <a:gd name="T99" fmla="*/ 1101 h 2498"/>
                <a:gd name="T100" fmla="*/ 293 w 502"/>
                <a:gd name="T101" fmla="*/ 1028 h 2498"/>
                <a:gd name="T102" fmla="*/ 281 w 502"/>
                <a:gd name="T103" fmla="*/ 922 h 2498"/>
                <a:gd name="T104" fmla="*/ 262 w 502"/>
                <a:gd name="T105" fmla="*/ 815 h 2498"/>
                <a:gd name="T106" fmla="*/ 236 w 502"/>
                <a:gd name="T107" fmla="*/ 712 h 2498"/>
                <a:gd name="T108" fmla="*/ 201 w 502"/>
                <a:gd name="T109" fmla="*/ 610 h 2498"/>
                <a:gd name="T110" fmla="*/ 159 w 502"/>
                <a:gd name="T111" fmla="*/ 515 h 2498"/>
                <a:gd name="T112" fmla="*/ 104 w 502"/>
                <a:gd name="T113" fmla="*/ 423 h 2498"/>
                <a:gd name="T114" fmla="*/ 41 w 502"/>
                <a:gd name="T115" fmla="*/ 338 h 2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2" h="2498">
                  <a:moveTo>
                    <a:pt x="0" y="0"/>
                  </a:moveTo>
                  <a:lnTo>
                    <a:pt x="0" y="0"/>
                  </a:lnTo>
                  <a:lnTo>
                    <a:pt x="15" y="13"/>
                  </a:lnTo>
                  <a:lnTo>
                    <a:pt x="31" y="26"/>
                  </a:lnTo>
                  <a:lnTo>
                    <a:pt x="47" y="41"/>
                  </a:lnTo>
                  <a:lnTo>
                    <a:pt x="63" y="55"/>
                  </a:lnTo>
                  <a:lnTo>
                    <a:pt x="76" y="70"/>
                  </a:lnTo>
                  <a:lnTo>
                    <a:pt x="91" y="84"/>
                  </a:lnTo>
                  <a:lnTo>
                    <a:pt x="105" y="99"/>
                  </a:lnTo>
                  <a:lnTo>
                    <a:pt x="120" y="113"/>
                  </a:lnTo>
                  <a:lnTo>
                    <a:pt x="133" y="128"/>
                  </a:lnTo>
                  <a:lnTo>
                    <a:pt x="147" y="142"/>
                  </a:lnTo>
                  <a:lnTo>
                    <a:pt x="160" y="159"/>
                  </a:lnTo>
                  <a:lnTo>
                    <a:pt x="175" y="175"/>
                  </a:lnTo>
                  <a:lnTo>
                    <a:pt x="186" y="189"/>
                  </a:lnTo>
                  <a:lnTo>
                    <a:pt x="199" y="205"/>
                  </a:lnTo>
                  <a:lnTo>
                    <a:pt x="210" y="221"/>
                  </a:lnTo>
                  <a:lnTo>
                    <a:pt x="223" y="238"/>
                  </a:lnTo>
                  <a:lnTo>
                    <a:pt x="234" y="252"/>
                  </a:lnTo>
                  <a:lnTo>
                    <a:pt x="246" y="270"/>
                  </a:lnTo>
                  <a:lnTo>
                    <a:pt x="257" y="286"/>
                  </a:lnTo>
                  <a:lnTo>
                    <a:pt x="270" y="304"/>
                  </a:lnTo>
                  <a:lnTo>
                    <a:pt x="280" y="320"/>
                  </a:lnTo>
                  <a:lnTo>
                    <a:pt x="291" y="338"/>
                  </a:lnTo>
                  <a:lnTo>
                    <a:pt x="302" y="354"/>
                  </a:lnTo>
                  <a:lnTo>
                    <a:pt x="314" y="372"/>
                  </a:lnTo>
                  <a:lnTo>
                    <a:pt x="323" y="388"/>
                  </a:lnTo>
                  <a:lnTo>
                    <a:pt x="333" y="405"/>
                  </a:lnTo>
                  <a:lnTo>
                    <a:pt x="343" y="423"/>
                  </a:lnTo>
                  <a:lnTo>
                    <a:pt x="352" y="443"/>
                  </a:lnTo>
                  <a:lnTo>
                    <a:pt x="360" y="459"/>
                  </a:lnTo>
                  <a:lnTo>
                    <a:pt x="368" y="476"/>
                  </a:lnTo>
                  <a:lnTo>
                    <a:pt x="377" y="494"/>
                  </a:lnTo>
                  <a:lnTo>
                    <a:pt x="386" y="514"/>
                  </a:lnTo>
                  <a:lnTo>
                    <a:pt x="393" y="531"/>
                  </a:lnTo>
                  <a:lnTo>
                    <a:pt x="401" y="549"/>
                  </a:lnTo>
                  <a:lnTo>
                    <a:pt x="407" y="568"/>
                  </a:lnTo>
                  <a:lnTo>
                    <a:pt x="415" y="588"/>
                  </a:lnTo>
                  <a:lnTo>
                    <a:pt x="422" y="606"/>
                  </a:lnTo>
                  <a:lnTo>
                    <a:pt x="428" y="625"/>
                  </a:lnTo>
                  <a:lnTo>
                    <a:pt x="435" y="644"/>
                  </a:lnTo>
                  <a:lnTo>
                    <a:pt x="441" y="664"/>
                  </a:lnTo>
                  <a:lnTo>
                    <a:pt x="446" y="683"/>
                  </a:lnTo>
                  <a:lnTo>
                    <a:pt x="452" y="702"/>
                  </a:lnTo>
                  <a:lnTo>
                    <a:pt x="457" y="722"/>
                  </a:lnTo>
                  <a:lnTo>
                    <a:pt x="464" y="741"/>
                  </a:lnTo>
                  <a:lnTo>
                    <a:pt x="467" y="760"/>
                  </a:lnTo>
                  <a:lnTo>
                    <a:pt x="470" y="780"/>
                  </a:lnTo>
                  <a:lnTo>
                    <a:pt x="473" y="799"/>
                  </a:lnTo>
                  <a:lnTo>
                    <a:pt x="478" y="818"/>
                  </a:lnTo>
                  <a:lnTo>
                    <a:pt x="481" y="838"/>
                  </a:lnTo>
                  <a:lnTo>
                    <a:pt x="485" y="859"/>
                  </a:lnTo>
                  <a:lnTo>
                    <a:pt x="488" y="880"/>
                  </a:lnTo>
                  <a:lnTo>
                    <a:pt x="491" y="901"/>
                  </a:lnTo>
                  <a:lnTo>
                    <a:pt x="493" y="920"/>
                  </a:lnTo>
                  <a:lnTo>
                    <a:pt x="494" y="940"/>
                  </a:lnTo>
                  <a:lnTo>
                    <a:pt x="496" y="960"/>
                  </a:lnTo>
                  <a:lnTo>
                    <a:pt x="499" y="981"/>
                  </a:lnTo>
                  <a:lnTo>
                    <a:pt x="499" y="1001"/>
                  </a:lnTo>
                  <a:lnTo>
                    <a:pt x="501" y="1022"/>
                  </a:lnTo>
                  <a:lnTo>
                    <a:pt x="501" y="1043"/>
                  </a:lnTo>
                  <a:lnTo>
                    <a:pt x="502" y="1065"/>
                  </a:lnTo>
                  <a:lnTo>
                    <a:pt x="501" y="1075"/>
                  </a:lnTo>
                  <a:lnTo>
                    <a:pt x="501" y="1085"/>
                  </a:lnTo>
                  <a:lnTo>
                    <a:pt x="501" y="1094"/>
                  </a:lnTo>
                  <a:lnTo>
                    <a:pt x="501" y="1104"/>
                  </a:lnTo>
                  <a:lnTo>
                    <a:pt x="499" y="1114"/>
                  </a:lnTo>
                  <a:lnTo>
                    <a:pt x="499" y="1123"/>
                  </a:lnTo>
                  <a:lnTo>
                    <a:pt x="499" y="1133"/>
                  </a:lnTo>
                  <a:lnTo>
                    <a:pt x="499" y="1143"/>
                  </a:lnTo>
                  <a:lnTo>
                    <a:pt x="498" y="1153"/>
                  </a:lnTo>
                  <a:lnTo>
                    <a:pt x="498" y="1162"/>
                  </a:lnTo>
                  <a:lnTo>
                    <a:pt x="496" y="1172"/>
                  </a:lnTo>
                  <a:lnTo>
                    <a:pt x="496" y="1182"/>
                  </a:lnTo>
                  <a:lnTo>
                    <a:pt x="494" y="1191"/>
                  </a:lnTo>
                  <a:lnTo>
                    <a:pt x="494" y="1201"/>
                  </a:lnTo>
                  <a:lnTo>
                    <a:pt x="493" y="1211"/>
                  </a:lnTo>
                  <a:lnTo>
                    <a:pt x="493" y="1222"/>
                  </a:lnTo>
                  <a:lnTo>
                    <a:pt x="489" y="1232"/>
                  </a:lnTo>
                  <a:lnTo>
                    <a:pt x="489" y="1241"/>
                  </a:lnTo>
                  <a:lnTo>
                    <a:pt x="486" y="1251"/>
                  </a:lnTo>
                  <a:lnTo>
                    <a:pt x="486" y="1261"/>
                  </a:lnTo>
                  <a:lnTo>
                    <a:pt x="483" y="1270"/>
                  </a:lnTo>
                  <a:lnTo>
                    <a:pt x="483" y="1280"/>
                  </a:lnTo>
                  <a:lnTo>
                    <a:pt x="480" y="1290"/>
                  </a:lnTo>
                  <a:lnTo>
                    <a:pt x="480" y="1301"/>
                  </a:lnTo>
                  <a:lnTo>
                    <a:pt x="477" y="1311"/>
                  </a:lnTo>
                  <a:lnTo>
                    <a:pt x="475" y="1320"/>
                  </a:lnTo>
                  <a:lnTo>
                    <a:pt x="472" y="1330"/>
                  </a:lnTo>
                  <a:lnTo>
                    <a:pt x="470" y="1340"/>
                  </a:lnTo>
                  <a:lnTo>
                    <a:pt x="467" y="1349"/>
                  </a:lnTo>
                  <a:lnTo>
                    <a:pt x="465" y="1359"/>
                  </a:lnTo>
                  <a:lnTo>
                    <a:pt x="464" y="1369"/>
                  </a:lnTo>
                  <a:lnTo>
                    <a:pt x="462" y="1380"/>
                  </a:lnTo>
                  <a:lnTo>
                    <a:pt x="457" y="1388"/>
                  </a:lnTo>
                  <a:lnTo>
                    <a:pt x="456" y="1398"/>
                  </a:lnTo>
                  <a:lnTo>
                    <a:pt x="451" y="1407"/>
                  </a:lnTo>
                  <a:lnTo>
                    <a:pt x="449" y="1417"/>
                  </a:lnTo>
                  <a:lnTo>
                    <a:pt x="444" y="1425"/>
                  </a:lnTo>
                  <a:lnTo>
                    <a:pt x="443" y="1435"/>
                  </a:lnTo>
                  <a:lnTo>
                    <a:pt x="438" y="1445"/>
                  </a:lnTo>
                  <a:lnTo>
                    <a:pt x="436" y="1454"/>
                  </a:lnTo>
                  <a:lnTo>
                    <a:pt x="431" y="1462"/>
                  </a:lnTo>
                  <a:lnTo>
                    <a:pt x="428" y="1472"/>
                  </a:lnTo>
                  <a:lnTo>
                    <a:pt x="423" y="1482"/>
                  </a:lnTo>
                  <a:lnTo>
                    <a:pt x="420" y="1491"/>
                  </a:lnTo>
                  <a:lnTo>
                    <a:pt x="415" y="1499"/>
                  </a:lnTo>
                  <a:lnTo>
                    <a:pt x="412" y="1509"/>
                  </a:lnTo>
                  <a:lnTo>
                    <a:pt x="407" y="1519"/>
                  </a:lnTo>
                  <a:lnTo>
                    <a:pt x="404" y="1528"/>
                  </a:lnTo>
                  <a:lnTo>
                    <a:pt x="399" y="1537"/>
                  </a:lnTo>
                  <a:lnTo>
                    <a:pt x="394" y="1545"/>
                  </a:lnTo>
                  <a:lnTo>
                    <a:pt x="389" y="1553"/>
                  </a:lnTo>
                  <a:lnTo>
                    <a:pt x="385" y="1562"/>
                  </a:lnTo>
                  <a:lnTo>
                    <a:pt x="380" y="1570"/>
                  </a:lnTo>
                  <a:lnTo>
                    <a:pt x="375" y="1578"/>
                  </a:lnTo>
                  <a:lnTo>
                    <a:pt x="370" y="1587"/>
                  </a:lnTo>
                  <a:lnTo>
                    <a:pt x="365" y="1596"/>
                  </a:lnTo>
                  <a:lnTo>
                    <a:pt x="359" y="1604"/>
                  </a:lnTo>
                  <a:lnTo>
                    <a:pt x="352" y="1612"/>
                  </a:lnTo>
                  <a:lnTo>
                    <a:pt x="346" y="1620"/>
                  </a:lnTo>
                  <a:lnTo>
                    <a:pt x="341" y="1629"/>
                  </a:lnTo>
                  <a:lnTo>
                    <a:pt x="335" y="1637"/>
                  </a:lnTo>
                  <a:lnTo>
                    <a:pt x="330" y="1645"/>
                  </a:lnTo>
                  <a:lnTo>
                    <a:pt x="323" y="1653"/>
                  </a:lnTo>
                  <a:lnTo>
                    <a:pt x="318" y="1662"/>
                  </a:lnTo>
                  <a:lnTo>
                    <a:pt x="305" y="1675"/>
                  </a:lnTo>
                  <a:lnTo>
                    <a:pt x="294" y="1688"/>
                  </a:lnTo>
                  <a:lnTo>
                    <a:pt x="283" y="1701"/>
                  </a:lnTo>
                  <a:lnTo>
                    <a:pt x="273" y="1716"/>
                  </a:lnTo>
                  <a:lnTo>
                    <a:pt x="262" y="1729"/>
                  </a:lnTo>
                  <a:lnTo>
                    <a:pt x="251" y="1743"/>
                  </a:lnTo>
                  <a:lnTo>
                    <a:pt x="239" y="1758"/>
                  </a:lnTo>
                  <a:lnTo>
                    <a:pt x="230" y="1772"/>
                  </a:lnTo>
                  <a:lnTo>
                    <a:pt x="217" y="1785"/>
                  </a:lnTo>
                  <a:lnTo>
                    <a:pt x="205" y="1798"/>
                  </a:lnTo>
                  <a:lnTo>
                    <a:pt x="194" y="1811"/>
                  </a:lnTo>
                  <a:lnTo>
                    <a:pt x="183" y="1825"/>
                  </a:lnTo>
                  <a:lnTo>
                    <a:pt x="170" y="1837"/>
                  </a:lnTo>
                  <a:lnTo>
                    <a:pt x="159" y="1850"/>
                  </a:lnTo>
                  <a:lnTo>
                    <a:pt x="146" y="1861"/>
                  </a:lnTo>
                  <a:lnTo>
                    <a:pt x="134" y="1874"/>
                  </a:lnTo>
                  <a:lnTo>
                    <a:pt x="133" y="1883"/>
                  </a:lnTo>
                  <a:lnTo>
                    <a:pt x="133" y="1893"/>
                  </a:lnTo>
                  <a:lnTo>
                    <a:pt x="133" y="1903"/>
                  </a:lnTo>
                  <a:lnTo>
                    <a:pt x="133" y="1912"/>
                  </a:lnTo>
                  <a:lnTo>
                    <a:pt x="133" y="1922"/>
                  </a:lnTo>
                  <a:lnTo>
                    <a:pt x="133" y="1933"/>
                  </a:lnTo>
                  <a:lnTo>
                    <a:pt x="133" y="1943"/>
                  </a:lnTo>
                  <a:lnTo>
                    <a:pt x="133" y="1954"/>
                  </a:lnTo>
                  <a:lnTo>
                    <a:pt x="133" y="1964"/>
                  </a:lnTo>
                  <a:lnTo>
                    <a:pt x="133" y="1974"/>
                  </a:lnTo>
                  <a:lnTo>
                    <a:pt x="133" y="1983"/>
                  </a:lnTo>
                  <a:lnTo>
                    <a:pt x="134" y="1995"/>
                  </a:lnTo>
                  <a:lnTo>
                    <a:pt x="134" y="2004"/>
                  </a:lnTo>
                  <a:lnTo>
                    <a:pt x="136" y="2016"/>
                  </a:lnTo>
                  <a:lnTo>
                    <a:pt x="136" y="2025"/>
                  </a:lnTo>
                  <a:lnTo>
                    <a:pt x="138" y="2037"/>
                  </a:lnTo>
                  <a:lnTo>
                    <a:pt x="138" y="2046"/>
                  </a:lnTo>
                  <a:lnTo>
                    <a:pt x="138" y="2056"/>
                  </a:lnTo>
                  <a:lnTo>
                    <a:pt x="138" y="2066"/>
                  </a:lnTo>
                  <a:lnTo>
                    <a:pt x="138" y="2077"/>
                  </a:lnTo>
                  <a:lnTo>
                    <a:pt x="138" y="2087"/>
                  </a:lnTo>
                  <a:lnTo>
                    <a:pt x="138" y="2096"/>
                  </a:lnTo>
                  <a:lnTo>
                    <a:pt x="138" y="2106"/>
                  </a:lnTo>
                  <a:lnTo>
                    <a:pt x="139" y="2117"/>
                  </a:lnTo>
                  <a:lnTo>
                    <a:pt x="139" y="2127"/>
                  </a:lnTo>
                  <a:lnTo>
                    <a:pt x="139" y="2137"/>
                  </a:lnTo>
                  <a:lnTo>
                    <a:pt x="139" y="2146"/>
                  </a:lnTo>
                  <a:lnTo>
                    <a:pt x="139" y="2158"/>
                  </a:lnTo>
                  <a:lnTo>
                    <a:pt x="139" y="2167"/>
                  </a:lnTo>
                  <a:lnTo>
                    <a:pt x="139" y="2179"/>
                  </a:lnTo>
                  <a:lnTo>
                    <a:pt x="139" y="2188"/>
                  </a:lnTo>
                  <a:lnTo>
                    <a:pt x="139" y="2200"/>
                  </a:lnTo>
                  <a:lnTo>
                    <a:pt x="138" y="2208"/>
                  </a:lnTo>
                  <a:lnTo>
                    <a:pt x="136" y="2217"/>
                  </a:lnTo>
                  <a:lnTo>
                    <a:pt x="134" y="2227"/>
                  </a:lnTo>
                  <a:lnTo>
                    <a:pt x="134" y="2237"/>
                  </a:lnTo>
                  <a:lnTo>
                    <a:pt x="133" y="2246"/>
                  </a:lnTo>
                  <a:lnTo>
                    <a:pt x="131" y="2256"/>
                  </a:lnTo>
                  <a:lnTo>
                    <a:pt x="130" y="2266"/>
                  </a:lnTo>
                  <a:lnTo>
                    <a:pt x="128" y="2276"/>
                  </a:lnTo>
                  <a:lnTo>
                    <a:pt x="125" y="2284"/>
                  </a:lnTo>
                  <a:lnTo>
                    <a:pt x="123" y="2293"/>
                  </a:lnTo>
                  <a:lnTo>
                    <a:pt x="120" y="2303"/>
                  </a:lnTo>
                  <a:lnTo>
                    <a:pt x="118" y="2313"/>
                  </a:lnTo>
                  <a:lnTo>
                    <a:pt x="115" y="2321"/>
                  </a:lnTo>
                  <a:lnTo>
                    <a:pt x="113" y="2330"/>
                  </a:lnTo>
                  <a:lnTo>
                    <a:pt x="110" y="2340"/>
                  </a:lnTo>
                  <a:lnTo>
                    <a:pt x="109" y="2350"/>
                  </a:lnTo>
                  <a:lnTo>
                    <a:pt x="104" y="2358"/>
                  </a:lnTo>
                  <a:lnTo>
                    <a:pt x="101" y="2366"/>
                  </a:lnTo>
                  <a:lnTo>
                    <a:pt x="96" y="2374"/>
                  </a:lnTo>
                  <a:lnTo>
                    <a:pt x="92" y="2384"/>
                  </a:lnTo>
                  <a:lnTo>
                    <a:pt x="88" y="2392"/>
                  </a:lnTo>
                  <a:lnTo>
                    <a:pt x="83" y="2401"/>
                  </a:lnTo>
                  <a:lnTo>
                    <a:pt x="78" y="2409"/>
                  </a:lnTo>
                  <a:lnTo>
                    <a:pt x="73" y="2419"/>
                  </a:lnTo>
                  <a:lnTo>
                    <a:pt x="67" y="2426"/>
                  </a:lnTo>
                  <a:lnTo>
                    <a:pt x="60" y="2435"/>
                  </a:lnTo>
                  <a:lnTo>
                    <a:pt x="54" y="2442"/>
                  </a:lnTo>
                  <a:lnTo>
                    <a:pt x="49" y="2451"/>
                  </a:lnTo>
                  <a:lnTo>
                    <a:pt x="41" y="2458"/>
                  </a:lnTo>
                  <a:lnTo>
                    <a:pt x="34" y="2468"/>
                  </a:lnTo>
                  <a:lnTo>
                    <a:pt x="26" y="2474"/>
                  </a:lnTo>
                  <a:lnTo>
                    <a:pt x="20" y="2484"/>
                  </a:lnTo>
                  <a:lnTo>
                    <a:pt x="10" y="2490"/>
                  </a:lnTo>
                  <a:lnTo>
                    <a:pt x="0" y="2498"/>
                  </a:lnTo>
                  <a:lnTo>
                    <a:pt x="0" y="2498"/>
                  </a:lnTo>
                  <a:lnTo>
                    <a:pt x="0" y="948"/>
                  </a:lnTo>
                  <a:lnTo>
                    <a:pt x="0" y="951"/>
                  </a:lnTo>
                  <a:lnTo>
                    <a:pt x="4" y="964"/>
                  </a:lnTo>
                  <a:lnTo>
                    <a:pt x="7" y="975"/>
                  </a:lnTo>
                  <a:lnTo>
                    <a:pt x="12" y="988"/>
                  </a:lnTo>
                  <a:lnTo>
                    <a:pt x="13" y="999"/>
                  </a:lnTo>
                  <a:lnTo>
                    <a:pt x="17" y="1012"/>
                  </a:lnTo>
                  <a:lnTo>
                    <a:pt x="20" y="1025"/>
                  </a:lnTo>
                  <a:lnTo>
                    <a:pt x="23" y="1040"/>
                  </a:lnTo>
                  <a:lnTo>
                    <a:pt x="25" y="1051"/>
                  </a:lnTo>
                  <a:lnTo>
                    <a:pt x="28" y="1064"/>
                  </a:lnTo>
                  <a:lnTo>
                    <a:pt x="30" y="1077"/>
                  </a:lnTo>
                  <a:lnTo>
                    <a:pt x="33" y="1091"/>
                  </a:lnTo>
                  <a:lnTo>
                    <a:pt x="34" y="1104"/>
                  </a:lnTo>
                  <a:lnTo>
                    <a:pt x="36" y="1117"/>
                  </a:lnTo>
                  <a:lnTo>
                    <a:pt x="38" y="1130"/>
                  </a:lnTo>
                  <a:lnTo>
                    <a:pt x="41" y="1144"/>
                  </a:lnTo>
                  <a:lnTo>
                    <a:pt x="41" y="1157"/>
                  </a:lnTo>
                  <a:lnTo>
                    <a:pt x="42" y="1170"/>
                  </a:lnTo>
                  <a:lnTo>
                    <a:pt x="42" y="1183"/>
                  </a:lnTo>
                  <a:lnTo>
                    <a:pt x="44" y="1198"/>
                  </a:lnTo>
                  <a:lnTo>
                    <a:pt x="44" y="1211"/>
                  </a:lnTo>
                  <a:lnTo>
                    <a:pt x="46" y="1223"/>
                  </a:lnTo>
                  <a:lnTo>
                    <a:pt x="46" y="1236"/>
                  </a:lnTo>
                  <a:lnTo>
                    <a:pt x="47" y="1251"/>
                  </a:lnTo>
                  <a:lnTo>
                    <a:pt x="47" y="1264"/>
                  </a:lnTo>
                  <a:lnTo>
                    <a:pt x="49" y="1277"/>
                  </a:lnTo>
                  <a:lnTo>
                    <a:pt x="49" y="1290"/>
                  </a:lnTo>
                  <a:lnTo>
                    <a:pt x="51" y="1304"/>
                  </a:lnTo>
                  <a:lnTo>
                    <a:pt x="51" y="1317"/>
                  </a:lnTo>
                  <a:lnTo>
                    <a:pt x="52" y="1330"/>
                  </a:lnTo>
                  <a:lnTo>
                    <a:pt x="52" y="1345"/>
                  </a:lnTo>
                  <a:lnTo>
                    <a:pt x="54" y="1359"/>
                  </a:lnTo>
                  <a:lnTo>
                    <a:pt x="54" y="1372"/>
                  </a:lnTo>
                  <a:lnTo>
                    <a:pt x="54" y="1385"/>
                  </a:lnTo>
                  <a:lnTo>
                    <a:pt x="54" y="1398"/>
                  </a:lnTo>
                  <a:lnTo>
                    <a:pt x="55" y="1411"/>
                  </a:lnTo>
                  <a:lnTo>
                    <a:pt x="55" y="1424"/>
                  </a:lnTo>
                  <a:lnTo>
                    <a:pt x="57" y="1436"/>
                  </a:lnTo>
                  <a:lnTo>
                    <a:pt x="57" y="1449"/>
                  </a:lnTo>
                  <a:lnTo>
                    <a:pt x="59" y="1464"/>
                  </a:lnTo>
                  <a:lnTo>
                    <a:pt x="59" y="1477"/>
                  </a:lnTo>
                  <a:lnTo>
                    <a:pt x="60" y="1490"/>
                  </a:lnTo>
                  <a:lnTo>
                    <a:pt x="62" y="1503"/>
                  </a:lnTo>
                  <a:lnTo>
                    <a:pt x="63" y="1517"/>
                  </a:lnTo>
                  <a:lnTo>
                    <a:pt x="63" y="1530"/>
                  </a:lnTo>
                  <a:lnTo>
                    <a:pt x="65" y="1543"/>
                  </a:lnTo>
                  <a:lnTo>
                    <a:pt x="67" y="1556"/>
                  </a:lnTo>
                  <a:lnTo>
                    <a:pt x="70" y="1570"/>
                  </a:lnTo>
                  <a:lnTo>
                    <a:pt x="83" y="1556"/>
                  </a:lnTo>
                  <a:lnTo>
                    <a:pt x="96" y="1543"/>
                  </a:lnTo>
                  <a:lnTo>
                    <a:pt x="101" y="1535"/>
                  </a:lnTo>
                  <a:lnTo>
                    <a:pt x="109" y="1530"/>
                  </a:lnTo>
                  <a:lnTo>
                    <a:pt x="113" y="1522"/>
                  </a:lnTo>
                  <a:lnTo>
                    <a:pt x="122" y="1517"/>
                  </a:lnTo>
                  <a:lnTo>
                    <a:pt x="133" y="1503"/>
                  </a:lnTo>
                  <a:lnTo>
                    <a:pt x="144" y="1490"/>
                  </a:lnTo>
                  <a:lnTo>
                    <a:pt x="155" y="1475"/>
                  </a:lnTo>
                  <a:lnTo>
                    <a:pt x="168" y="1462"/>
                  </a:lnTo>
                  <a:lnTo>
                    <a:pt x="173" y="1454"/>
                  </a:lnTo>
                  <a:lnTo>
                    <a:pt x="178" y="1446"/>
                  </a:lnTo>
                  <a:lnTo>
                    <a:pt x="183" y="1438"/>
                  </a:lnTo>
                  <a:lnTo>
                    <a:pt x="188" y="1432"/>
                  </a:lnTo>
                  <a:lnTo>
                    <a:pt x="197" y="1417"/>
                  </a:lnTo>
                  <a:lnTo>
                    <a:pt x="209" y="1403"/>
                  </a:lnTo>
                  <a:lnTo>
                    <a:pt x="212" y="1393"/>
                  </a:lnTo>
                  <a:lnTo>
                    <a:pt x="217" y="1386"/>
                  </a:lnTo>
                  <a:lnTo>
                    <a:pt x="222" y="1378"/>
                  </a:lnTo>
                  <a:lnTo>
                    <a:pt x="226" y="1372"/>
                  </a:lnTo>
                  <a:lnTo>
                    <a:pt x="234" y="1356"/>
                  </a:lnTo>
                  <a:lnTo>
                    <a:pt x="243" y="1341"/>
                  </a:lnTo>
                  <a:lnTo>
                    <a:pt x="249" y="1324"/>
                  </a:lnTo>
                  <a:lnTo>
                    <a:pt x="255" y="1307"/>
                  </a:lnTo>
                  <a:lnTo>
                    <a:pt x="260" y="1290"/>
                  </a:lnTo>
                  <a:lnTo>
                    <a:pt x="267" y="1274"/>
                  </a:lnTo>
                  <a:lnTo>
                    <a:pt x="272" y="1256"/>
                  </a:lnTo>
                  <a:lnTo>
                    <a:pt x="276" y="1240"/>
                  </a:lnTo>
                  <a:lnTo>
                    <a:pt x="280" y="1223"/>
                  </a:lnTo>
                  <a:lnTo>
                    <a:pt x="285" y="1207"/>
                  </a:lnTo>
                  <a:lnTo>
                    <a:pt x="285" y="1198"/>
                  </a:lnTo>
                  <a:lnTo>
                    <a:pt x="286" y="1188"/>
                  </a:lnTo>
                  <a:lnTo>
                    <a:pt x="288" y="1180"/>
                  </a:lnTo>
                  <a:lnTo>
                    <a:pt x="289" y="1172"/>
                  </a:lnTo>
                  <a:lnTo>
                    <a:pt x="289" y="1162"/>
                  </a:lnTo>
                  <a:lnTo>
                    <a:pt x="291" y="1153"/>
                  </a:lnTo>
                  <a:lnTo>
                    <a:pt x="293" y="1144"/>
                  </a:lnTo>
                  <a:lnTo>
                    <a:pt x="294" y="1136"/>
                  </a:lnTo>
                  <a:lnTo>
                    <a:pt x="294" y="1127"/>
                  </a:lnTo>
                  <a:lnTo>
                    <a:pt x="294" y="1117"/>
                  </a:lnTo>
                  <a:lnTo>
                    <a:pt x="294" y="1109"/>
                  </a:lnTo>
                  <a:lnTo>
                    <a:pt x="294" y="1101"/>
                  </a:lnTo>
                  <a:lnTo>
                    <a:pt x="294" y="1091"/>
                  </a:lnTo>
                  <a:lnTo>
                    <a:pt x="294" y="1082"/>
                  </a:lnTo>
                  <a:lnTo>
                    <a:pt x="294" y="1073"/>
                  </a:lnTo>
                  <a:lnTo>
                    <a:pt x="296" y="1065"/>
                  </a:lnTo>
                  <a:lnTo>
                    <a:pt x="293" y="1046"/>
                  </a:lnTo>
                  <a:lnTo>
                    <a:pt x="293" y="1028"/>
                  </a:lnTo>
                  <a:lnTo>
                    <a:pt x="289" y="1011"/>
                  </a:lnTo>
                  <a:lnTo>
                    <a:pt x="289" y="993"/>
                  </a:lnTo>
                  <a:lnTo>
                    <a:pt x="286" y="973"/>
                  </a:lnTo>
                  <a:lnTo>
                    <a:pt x="285" y="957"/>
                  </a:lnTo>
                  <a:lnTo>
                    <a:pt x="283" y="938"/>
                  </a:lnTo>
                  <a:lnTo>
                    <a:pt x="281" y="922"/>
                  </a:lnTo>
                  <a:lnTo>
                    <a:pt x="278" y="902"/>
                  </a:lnTo>
                  <a:lnTo>
                    <a:pt x="275" y="886"/>
                  </a:lnTo>
                  <a:lnTo>
                    <a:pt x="272" y="867"/>
                  </a:lnTo>
                  <a:lnTo>
                    <a:pt x="270" y="851"/>
                  </a:lnTo>
                  <a:lnTo>
                    <a:pt x="265" y="833"/>
                  </a:lnTo>
                  <a:lnTo>
                    <a:pt x="262" y="815"/>
                  </a:lnTo>
                  <a:lnTo>
                    <a:pt x="259" y="798"/>
                  </a:lnTo>
                  <a:lnTo>
                    <a:pt x="255" y="781"/>
                  </a:lnTo>
                  <a:lnTo>
                    <a:pt x="251" y="762"/>
                  </a:lnTo>
                  <a:lnTo>
                    <a:pt x="246" y="746"/>
                  </a:lnTo>
                  <a:lnTo>
                    <a:pt x="241" y="728"/>
                  </a:lnTo>
                  <a:lnTo>
                    <a:pt x="236" y="712"/>
                  </a:lnTo>
                  <a:lnTo>
                    <a:pt x="230" y="694"/>
                  </a:lnTo>
                  <a:lnTo>
                    <a:pt x="225" y="678"/>
                  </a:lnTo>
                  <a:lnTo>
                    <a:pt x="220" y="660"/>
                  </a:lnTo>
                  <a:lnTo>
                    <a:pt x="215" y="644"/>
                  </a:lnTo>
                  <a:lnTo>
                    <a:pt x="207" y="626"/>
                  </a:lnTo>
                  <a:lnTo>
                    <a:pt x="201" y="610"/>
                  </a:lnTo>
                  <a:lnTo>
                    <a:pt x="194" y="594"/>
                  </a:lnTo>
                  <a:lnTo>
                    <a:pt x="188" y="578"/>
                  </a:lnTo>
                  <a:lnTo>
                    <a:pt x="180" y="562"/>
                  </a:lnTo>
                  <a:lnTo>
                    <a:pt x="173" y="546"/>
                  </a:lnTo>
                  <a:lnTo>
                    <a:pt x="165" y="530"/>
                  </a:lnTo>
                  <a:lnTo>
                    <a:pt x="159" y="515"/>
                  </a:lnTo>
                  <a:lnTo>
                    <a:pt x="149" y="499"/>
                  </a:lnTo>
                  <a:lnTo>
                    <a:pt x="141" y="483"/>
                  </a:lnTo>
                  <a:lnTo>
                    <a:pt x="131" y="467"/>
                  </a:lnTo>
                  <a:lnTo>
                    <a:pt x="123" y="452"/>
                  </a:lnTo>
                  <a:lnTo>
                    <a:pt x="113" y="438"/>
                  </a:lnTo>
                  <a:lnTo>
                    <a:pt x="104" y="423"/>
                  </a:lnTo>
                  <a:lnTo>
                    <a:pt x="94" y="409"/>
                  </a:lnTo>
                  <a:lnTo>
                    <a:pt x="84" y="394"/>
                  </a:lnTo>
                  <a:lnTo>
                    <a:pt x="73" y="380"/>
                  </a:lnTo>
                  <a:lnTo>
                    <a:pt x="62" y="365"/>
                  </a:lnTo>
                  <a:lnTo>
                    <a:pt x="51" y="351"/>
                  </a:lnTo>
                  <a:lnTo>
                    <a:pt x="41" y="338"/>
                  </a:lnTo>
                  <a:lnTo>
                    <a:pt x="28" y="323"/>
                  </a:lnTo>
                  <a:lnTo>
                    <a:pt x="17" y="310"/>
                  </a:lnTo>
                  <a:lnTo>
                    <a:pt x="5" y="297"/>
                  </a:lnTo>
                  <a:lnTo>
                    <a:pt x="0" y="2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88" name="Freeform 8"/>
            <p:cNvSpPr>
              <a:spLocks/>
            </p:cNvSpPr>
            <p:nvPr/>
          </p:nvSpPr>
          <p:spPr bwMode="auto">
            <a:xfrm>
              <a:off x="6852" y="747"/>
              <a:ext cx="1145" cy="1944"/>
            </a:xfrm>
            <a:custGeom>
              <a:avLst/>
              <a:gdLst>
                <a:gd name="T0" fmla="*/ 1967 w 2099"/>
                <a:gd name="T1" fmla="*/ 589 h 3323"/>
                <a:gd name="T2" fmla="*/ 2011 w 2099"/>
                <a:gd name="T3" fmla="*/ 1181 h 3323"/>
                <a:gd name="T4" fmla="*/ 2082 w 2099"/>
                <a:gd name="T5" fmla="*/ 1309 h 3323"/>
                <a:gd name="T6" fmla="*/ 2043 w 2099"/>
                <a:gd name="T7" fmla="*/ 2947 h 3323"/>
                <a:gd name="T8" fmla="*/ 1922 w 2099"/>
                <a:gd name="T9" fmla="*/ 2997 h 3323"/>
                <a:gd name="T10" fmla="*/ 1799 w 2099"/>
                <a:gd name="T11" fmla="*/ 3029 h 3323"/>
                <a:gd name="T12" fmla="*/ 1686 w 2099"/>
                <a:gd name="T13" fmla="*/ 3045 h 3323"/>
                <a:gd name="T14" fmla="*/ 1581 w 2099"/>
                <a:gd name="T15" fmla="*/ 3051 h 3323"/>
                <a:gd name="T16" fmla="*/ 1473 w 2099"/>
                <a:gd name="T17" fmla="*/ 3047 h 3323"/>
                <a:gd name="T18" fmla="*/ 1239 w 2099"/>
                <a:gd name="T19" fmla="*/ 3210 h 3323"/>
                <a:gd name="T20" fmla="*/ 1073 w 2099"/>
                <a:gd name="T21" fmla="*/ 3287 h 3323"/>
                <a:gd name="T22" fmla="*/ 915 w 2099"/>
                <a:gd name="T23" fmla="*/ 3319 h 3323"/>
                <a:gd name="T24" fmla="*/ 812 w 2099"/>
                <a:gd name="T25" fmla="*/ 3321 h 3323"/>
                <a:gd name="T26" fmla="*/ 707 w 2099"/>
                <a:gd name="T27" fmla="*/ 3321 h 3323"/>
                <a:gd name="T28" fmla="*/ 600 w 2099"/>
                <a:gd name="T29" fmla="*/ 3316 h 3323"/>
                <a:gd name="T30" fmla="*/ 490 w 2099"/>
                <a:gd name="T31" fmla="*/ 3292 h 3323"/>
                <a:gd name="T32" fmla="*/ 386 w 2099"/>
                <a:gd name="T33" fmla="*/ 3256 h 3323"/>
                <a:gd name="T34" fmla="*/ 284 w 2099"/>
                <a:gd name="T35" fmla="*/ 3219 h 3323"/>
                <a:gd name="T36" fmla="*/ 194 w 2099"/>
                <a:gd name="T37" fmla="*/ 3166 h 3323"/>
                <a:gd name="T38" fmla="*/ 97 w 2099"/>
                <a:gd name="T39" fmla="*/ 3079 h 3323"/>
                <a:gd name="T40" fmla="*/ 39 w 2099"/>
                <a:gd name="T41" fmla="*/ 2992 h 3323"/>
                <a:gd name="T42" fmla="*/ 6 w 2099"/>
                <a:gd name="T43" fmla="*/ 2888 h 3323"/>
                <a:gd name="T44" fmla="*/ 0 w 2099"/>
                <a:gd name="T45" fmla="*/ 2780 h 3323"/>
                <a:gd name="T46" fmla="*/ 1 w 2099"/>
                <a:gd name="T47" fmla="*/ 2671 h 3323"/>
                <a:gd name="T48" fmla="*/ 37 w 2099"/>
                <a:gd name="T49" fmla="*/ 2550 h 3323"/>
                <a:gd name="T50" fmla="*/ 121 w 2099"/>
                <a:gd name="T51" fmla="*/ 2453 h 3323"/>
                <a:gd name="T52" fmla="*/ 231 w 2099"/>
                <a:gd name="T53" fmla="*/ 2400 h 3323"/>
                <a:gd name="T54" fmla="*/ 334 w 2099"/>
                <a:gd name="T55" fmla="*/ 2369 h 3323"/>
                <a:gd name="T56" fmla="*/ 437 w 2099"/>
                <a:gd name="T57" fmla="*/ 2346 h 3323"/>
                <a:gd name="T58" fmla="*/ 505 w 2099"/>
                <a:gd name="T59" fmla="*/ 2275 h 3323"/>
                <a:gd name="T60" fmla="*/ 500 w 2099"/>
                <a:gd name="T61" fmla="*/ 2072 h 3323"/>
                <a:gd name="T62" fmla="*/ 499 w 2099"/>
                <a:gd name="T63" fmla="*/ 1867 h 3323"/>
                <a:gd name="T64" fmla="*/ 507 w 2099"/>
                <a:gd name="T65" fmla="*/ 1669 h 3323"/>
                <a:gd name="T66" fmla="*/ 532 w 2099"/>
                <a:gd name="T67" fmla="*/ 1472 h 3323"/>
                <a:gd name="T68" fmla="*/ 584 w 2099"/>
                <a:gd name="T69" fmla="*/ 1285 h 3323"/>
                <a:gd name="T70" fmla="*/ 650 w 2099"/>
                <a:gd name="T71" fmla="*/ 1147 h 3323"/>
                <a:gd name="T72" fmla="*/ 733 w 2099"/>
                <a:gd name="T73" fmla="*/ 1052 h 3323"/>
                <a:gd name="T74" fmla="*/ 805 w 2099"/>
                <a:gd name="T75" fmla="*/ 975 h 3323"/>
                <a:gd name="T76" fmla="*/ 815 w 2099"/>
                <a:gd name="T77" fmla="*/ 868 h 3323"/>
                <a:gd name="T78" fmla="*/ 707 w 2099"/>
                <a:gd name="T79" fmla="*/ 780 h 3323"/>
                <a:gd name="T80" fmla="*/ 576 w 2099"/>
                <a:gd name="T81" fmla="*/ 699 h 3323"/>
                <a:gd name="T82" fmla="*/ 466 w 2099"/>
                <a:gd name="T83" fmla="*/ 597 h 3323"/>
                <a:gd name="T84" fmla="*/ 470 w 2099"/>
                <a:gd name="T85" fmla="*/ 467 h 3323"/>
                <a:gd name="T86" fmla="*/ 552 w 2099"/>
                <a:gd name="T87" fmla="*/ 410 h 3323"/>
                <a:gd name="T88" fmla="*/ 657 w 2099"/>
                <a:gd name="T89" fmla="*/ 391 h 3323"/>
                <a:gd name="T90" fmla="*/ 762 w 2099"/>
                <a:gd name="T91" fmla="*/ 383 h 3323"/>
                <a:gd name="T92" fmla="*/ 815 w 2099"/>
                <a:gd name="T93" fmla="*/ 308 h 3323"/>
                <a:gd name="T94" fmla="*/ 849 w 2099"/>
                <a:gd name="T95" fmla="*/ 189 h 3323"/>
                <a:gd name="T96" fmla="*/ 926 w 2099"/>
                <a:gd name="T97" fmla="*/ 97 h 3323"/>
                <a:gd name="T98" fmla="*/ 1062 w 2099"/>
                <a:gd name="T99" fmla="*/ 32 h 3323"/>
                <a:gd name="T100" fmla="*/ 1226 w 2099"/>
                <a:gd name="T101" fmla="*/ 2 h 3323"/>
                <a:gd name="T102" fmla="*/ 1396 w 2099"/>
                <a:gd name="T103" fmla="*/ 3 h 3323"/>
                <a:gd name="T104" fmla="*/ 1520 w 2099"/>
                <a:gd name="T105" fmla="*/ 20 h 3323"/>
                <a:gd name="T106" fmla="*/ 1630 w 2099"/>
                <a:gd name="T107" fmla="*/ 42 h 3323"/>
                <a:gd name="T108" fmla="*/ 1740 w 2099"/>
                <a:gd name="T109" fmla="*/ 70 h 3323"/>
                <a:gd name="T110" fmla="*/ 1861 w 2099"/>
                <a:gd name="T111" fmla="*/ 137 h 3323"/>
                <a:gd name="T112" fmla="*/ 1919 w 2099"/>
                <a:gd name="T113" fmla="*/ 260 h 3323"/>
                <a:gd name="T114" fmla="*/ 2019 w 2099"/>
                <a:gd name="T115" fmla="*/ 352 h 3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9" h="3323">
                  <a:moveTo>
                    <a:pt x="2099" y="700"/>
                  </a:moveTo>
                  <a:lnTo>
                    <a:pt x="2093" y="694"/>
                  </a:lnTo>
                  <a:lnTo>
                    <a:pt x="2079" y="680"/>
                  </a:lnTo>
                  <a:lnTo>
                    <a:pt x="2066" y="668"/>
                  </a:lnTo>
                  <a:lnTo>
                    <a:pt x="2053" y="655"/>
                  </a:lnTo>
                  <a:lnTo>
                    <a:pt x="2040" y="644"/>
                  </a:lnTo>
                  <a:lnTo>
                    <a:pt x="2025" y="631"/>
                  </a:lnTo>
                  <a:lnTo>
                    <a:pt x="2011" y="620"/>
                  </a:lnTo>
                  <a:lnTo>
                    <a:pt x="1996" y="610"/>
                  </a:lnTo>
                  <a:lnTo>
                    <a:pt x="1983" y="600"/>
                  </a:lnTo>
                  <a:lnTo>
                    <a:pt x="1967" y="589"/>
                  </a:lnTo>
                  <a:lnTo>
                    <a:pt x="1953" y="579"/>
                  </a:lnTo>
                  <a:lnTo>
                    <a:pt x="1936" y="570"/>
                  </a:lnTo>
                  <a:lnTo>
                    <a:pt x="1922" y="562"/>
                  </a:lnTo>
                  <a:lnTo>
                    <a:pt x="1904" y="552"/>
                  </a:lnTo>
                  <a:lnTo>
                    <a:pt x="1888" y="542"/>
                  </a:lnTo>
                  <a:lnTo>
                    <a:pt x="1872" y="534"/>
                  </a:lnTo>
                  <a:lnTo>
                    <a:pt x="1856" y="528"/>
                  </a:lnTo>
                  <a:lnTo>
                    <a:pt x="1875" y="1018"/>
                  </a:lnTo>
                  <a:lnTo>
                    <a:pt x="1996" y="1162"/>
                  </a:lnTo>
                  <a:lnTo>
                    <a:pt x="2003" y="1172"/>
                  </a:lnTo>
                  <a:lnTo>
                    <a:pt x="2011" y="1181"/>
                  </a:lnTo>
                  <a:lnTo>
                    <a:pt x="2019" y="1193"/>
                  </a:lnTo>
                  <a:lnTo>
                    <a:pt x="2027" y="1204"/>
                  </a:lnTo>
                  <a:lnTo>
                    <a:pt x="2033" y="1215"/>
                  </a:lnTo>
                  <a:lnTo>
                    <a:pt x="2040" y="1226"/>
                  </a:lnTo>
                  <a:lnTo>
                    <a:pt x="2046" y="1238"/>
                  </a:lnTo>
                  <a:lnTo>
                    <a:pt x="2054" y="1251"/>
                  </a:lnTo>
                  <a:lnTo>
                    <a:pt x="2059" y="1260"/>
                  </a:lnTo>
                  <a:lnTo>
                    <a:pt x="2066" y="1273"/>
                  </a:lnTo>
                  <a:lnTo>
                    <a:pt x="2070" y="1285"/>
                  </a:lnTo>
                  <a:lnTo>
                    <a:pt x="2077" y="1297"/>
                  </a:lnTo>
                  <a:lnTo>
                    <a:pt x="2082" y="1309"/>
                  </a:lnTo>
                  <a:lnTo>
                    <a:pt x="2087" y="1322"/>
                  </a:lnTo>
                  <a:lnTo>
                    <a:pt x="2091" y="1333"/>
                  </a:lnTo>
                  <a:lnTo>
                    <a:pt x="2096" y="1348"/>
                  </a:lnTo>
                  <a:lnTo>
                    <a:pt x="2099" y="1356"/>
                  </a:lnTo>
                  <a:lnTo>
                    <a:pt x="2099" y="2906"/>
                  </a:lnTo>
                  <a:lnTo>
                    <a:pt x="2090" y="2913"/>
                  </a:lnTo>
                  <a:lnTo>
                    <a:pt x="2080" y="2921"/>
                  </a:lnTo>
                  <a:lnTo>
                    <a:pt x="2070" y="2926"/>
                  </a:lnTo>
                  <a:lnTo>
                    <a:pt x="2061" y="2934"/>
                  </a:lnTo>
                  <a:lnTo>
                    <a:pt x="2051" y="2938"/>
                  </a:lnTo>
                  <a:lnTo>
                    <a:pt x="2043" y="2947"/>
                  </a:lnTo>
                  <a:lnTo>
                    <a:pt x="2032" y="2951"/>
                  </a:lnTo>
                  <a:lnTo>
                    <a:pt x="2020" y="2956"/>
                  </a:lnTo>
                  <a:lnTo>
                    <a:pt x="2009" y="2961"/>
                  </a:lnTo>
                  <a:lnTo>
                    <a:pt x="1999" y="2968"/>
                  </a:lnTo>
                  <a:lnTo>
                    <a:pt x="1988" y="2972"/>
                  </a:lnTo>
                  <a:lnTo>
                    <a:pt x="1978" y="2977"/>
                  </a:lnTo>
                  <a:lnTo>
                    <a:pt x="1967" y="2982"/>
                  </a:lnTo>
                  <a:lnTo>
                    <a:pt x="1957" y="2987"/>
                  </a:lnTo>
                  <a:lnTo>
                    <a:pt x="1945" y="2990"/>
                  </a:lnTo>
                  <a:lnTo>
                    <a:pt x="1935" y="2993"/>
                  </a:lnTo>
                  <a:lnTo>
                    <a:pt x="1922" y="2997"/>
                  </a:lnTo>
                  <a:lnTo>
                    <a:pt x="1912" y="3001"/>
                  </a:lnTo>
                  <a:lnTo>
                    <a:pt x="1899" y="3003"/>
                  </a:lnTo>
                  <a:lnTo>
                    <a:pt x="1890" y="3008"/>
                  </a:lnTo>
                  <a:lnTo>
                    <a:pt x="1877" y="3009"/>
                  </a:lnTo>
                  <a:lnTo>
                    <a:pt x="1867" y="3014"/>
                  </a:lnTo>
                  <a:lnTo>
                    <a:pt x="1854" y="3016"/>
                  </a:lnTo>
                  <a:lnTo>
                    <a:pt x="1844" y="3019"/>
                  </a:lnTo>
                  <a:lnTo>
                    <a:pt x="1832" y="3021"/>
                  </a:lnTo>
                  <a:lnTo>
                    <a:pt x="1822" y="3024"/>
                  </a:lnTo>
                  <a:lnTo>
                    <a:pt x="1811" y="3026"/>
                  </a:lnTo>
                  <a:lnTo>
                    <a:pt x="1799" y="3029"/>
                  </a:lnTo>
                  <a:lnTo>
                    <a:pt x="1788" y="3032"/>
                  </a:lnTo>
                  <a:lnTo>
                    <a:pt x="1778" y="3035"/>
                  </a:lnTo>
                  <a:lnTo>
                    <a:pt x="1767" y="3035"/>
                  </a:lnTo>
                  <a:lnTo>
                    <a:pt x="1756" y="3037"/>
                  </a:lnTo>
                  <a:lnTo>
                    <a:pt x="1746" y="3039"/>
                  </a:lnTo>
                  <a:lnTo>
                    <a:pt x="1736" y="3040"/>
                  </a:lnTo>
                  <a:lnTo>
                    <a:pt x="1725" y="3040"/>
                  </a:lnTo>
                  <a:lnTo>
                    <a:pt x="1715" y="3042"/>
                  </a:lnTo>
                  <a:lnTo>
                    <a:pt x="1706" y="3043"/>
                  </a:lnTo>
                  <a:lnTo>
                    <a:pt x="1696" y="3045"/>
                  </a:lnTo>
                  <a:lnTo>
                    <a:pt x="1686" y="3045"/>
                  </a:lnTo>
                  <a:lnTo>
                    <a:pt x="1677" y="3047"/>
                  </a:lnTo>
                  <a:lnTo>
                    <a:pt x="1667" y="3047"/>
                  </a:lnTo>
                  <a:lnTo>
                    <a:pt x="1657" y="3048"/>
                  </a:lnTo>
                  <a:lnTo>
                    <a:pt x="1648" y="3048"/>
                  </a:lnTo>
                  <a:lnTo>
                    <a:pt x="1638" y="3050"/>
                  </a:lnTo>
                  <a:lnTo>
                    <a:pt x="1628" y="3050"/>
                  </a:lnTo>
                  <a:lnTo>
                    <a:pt x="1620" y="3051"/>
                  </a:lnTo>
                  <a:lnTo>
                    <a:pt x="1610" y="3051"/>
                  </a:lnTo>
                  <a:lnTo>
                    <a:pt x="1601" y="3051"/>
                  </a:lnTo>
                  <a:lnTo>
                    <a:pt x="1591" y="3051"/>
                  </a:lnTo>
                  <a:lnTo>
                    <a:pt x="1581" y="3051"/>
                  </a:lnTo>
                  <a:lnTo>
                    <a:pt x="1572" y="3051"/>
                  </a:lnTo>
                  <a:lnTo>
                    <a:pt x="1562" y="3051"/>
                  </a:lnTo>
                  <a:lnTo>
                    <a:pt x="1552" y="3051"/>
                  </a:lnTo>
                  <a:lnTo>
                    <a:pt x="1544" y="3051"/>
                  </a:lnTo>
                  <a:lnTo>
                    <a:pt x="1533" y="3050"/>
                  </a:lnTo>
                  <a:lnTo>
                    <a:pt x="1523" y="3050"/>
                  </a:lnTo>
                  <a:lnTo>
                    <a:pt x="1514" y="3048"/>
                  </a:lnTo>
                  <a:lnTo>
                    <a:pt x="1504" y="3048"/>
                  </a:lnTo>
                  <a:lnTo>
                    <a:pt x="1493" y="3047"/>
                  </a:lnTo>
                  <a:lnTo>
                    <a:pt x="1483" y="3047"/>
                  </a:lnTo>
                  <a:lnTo>
                    <a:pt x="1473" y="3047"/>
                  </a:lnTo>
                  <a:lnTo>
                    <a:pt x="1464" y="3047"/>
                  </a:lnTo>
                  <a:lnTo>
                    <a:pt x="1372" y="3145"/>
                  </a:lnTo>
                  <a:lnTo>
                    <a:pt x="1357" y="3150"/>
                  </a:lnTo>
                  <a:lnTo>
                    <a:pt x="1343" y="3158"/>
                  </a:lnTo>
                  <a:lnTo>
                    <a:pt x="1328" y="3164"/>
                  </a:lnTo>
                  <a:lnTo>
                    <a:pt x="1314" y="3172"/>
                  </a:lnTo>
                  <a:lnTo>
                    <a:pt x="1299" y="3179"/>
                  </a:lnTo>
                  <a:lnTo>
                    <a:pt x="1284" y="3187"/>
                  </a:lnTo>
                  <a:lnTo>
                    <a:pt x="1270" y="3195"/>
                  </a:lnTo>
                  <a:lnTo>
                    <a:pt x="1255" y="3203"/>
                  </a:lnTo>
                  <a:lnTo>
                    <a:pt x="1239" y="3210"/>
                  </a:lnTo>
                  <a:lnTo>
                    <a:pt x="1225" y="3218"/>
                  </a:lnTo>
                  <a:lnTo>
                    <a:pt x="1210" y="3226"/>
                  </a:lnTo>
                  <a:lnTo>
                    <a:pt x="1196" y="3234"/>
                  </a:lnTo>
                  <a:lnTo>
                    <a:pt x="1180" y="3240"/>
                  </a:lnTo>
                  <a:lnTo>
                    <a:pt x="1165" y="3248"/>
                  </a:lnTo>
                  <a:lnTo>
                    <a:pt x="1151" y="3255"/>
                  </a:lnTo>
                  <a:lnTo>
                    <a:pt x="1136" y="3263"/>
                  </a:lnTo>
                  <a:lnTo>
                    <a:pt x="1120" y="3268"/>
                  </a:lnTo>
                  <a:lnTo>
                    <a:pt x="1104" y="3274"/>
                  </a:lnTo>
                  <a:lnTo>
                    <a:pt x="1088" y="3281"/>
                  </a:lnTo>
                  <a:lnTo>
                    <a:pt x="1073" y="3287"/>
                  </a:lnTo>
                  <a:lnTo>
                    <a:pt x="1057" y="3292"/>
                  </a:lnTo>
                  <a:lnTo>
                    <a:pt x="1041" y="3297"/>
                  </a:lnTo>
                  <a:lnTo>
                    <a:pt x="1025" y="3302"/>
                  </a:lnTo>
                  <a:lnTo>
                    <a:pt x="1010" y="3306"/>
                  </a:lnTo>
                  <a:lnTo>
                    <a:pt x="992" y="3308"/>
                  </a:lnTo>
                  <a:lnTo>
                    <a:pt x="976" y="3311"/>
                  </a:lnTo>
                  <a:lnTo>
                    <a:pt x="958" y="3314"/>
                  </a:lnTo>
                  <a:lnTo>
                    <a:pt x="942" y="3318"/>
                  </a:lnTo>
                  <a:lnTo>
                    <a:pt x="933" y="3318"/>
                  </a:lnTo>
                  <a:lnTo>
                    <a:pt x="923" y="3319"/>
                  </a:lnTo>
                  <a:lnTo>
                    <a:pt x="915" y="3319"/>
                  </a:lnTo>
                  <a:lnTo>
                    <a:pt x="907" y="3321"/>
                  </a:lnTo>
                  <a:lnTo>
                    <a:pt x="897" y="3321"/>
                  </a:lnTo>
                  <a:lnTo>
                    <a:pt x="887" y="3321"/>
                  </a:lnTo>
                  <a:lnTo>
                    <a:pt x="879" y="3321"/>
                  </a:lnTo>
                  <a:lnTo>
                    <a:pt x="871" y="3323"/>
                  </a:lnTo>
                  <a:lnTo>
                    <a:pt x="860" y="3321"/>
                  </a:lnTo>
                  <a:lnTo>
                    <a:pt x="850" y="3321"/>
                  </a:lnTo>
                  <a:lnTo>
                    <a:pt x="841" y="3321"/>
                  </a:lnTo>
                  <a:lnTo>
                    <a:pt x="831" y="3321"/>
                  </a:lnTo>
                  <a:lnTo>
                    <a:pt x="821" y="3321"/>
                  </a:lnTo>
                  <a:lnTo>
                    <a:pt x="812" y="3321"/>
                  </a:lnTo>
                  <a:lnTo>
                    <a:pt x="802" y="3321"/>
                  </a:lnTo>
                  <a:lnTo>
                    <a:pt x="792" y="3321"/>
                  </a:lnTo>
                  <a:lnTo>
                    <a:pt x="783" y="3321"/>
                  </a:lnTo>
                  <a:lnTo>
                    <a:pt x="773" y="3321"/>
                  </a:lnTo>
                  <a:lnTo>
                    <a:pt x="763" y="3321"/>
                  </a:lnTo>
                  <a:lnTo>
                    <a:pt x="754" y="3321"/>
                  </a:lnTo>
                  <a:lnTo>
                    <a:pt x="744" y="3321"/>
                  </a:lnTo>
                  <a:lnTo>
                    <a:pt x="734" y="3321"/>
                  </a:lnTo>
                  <a:lnTo>
                    <a:pt x="724" y="3321"/>
                  </a:lnTo>
                  <a:lnTo>
                    <a:pt x="716" y="3323"/>
                  </a:lnTo>
                  <a:lnTo>
                    <a:pt x="707" y="3321"/>
                  </a:lnTo>
                  <a:lnTo>
                    <a:pt x="697" y="3321"/>
                  </a:lnTo>
                  <a:lnTo>
                    <a:pt x="687" y="3321"/>
                  </a:lnTo>
                  <a:lnTo>
                    <a:pt x="678" y="3321"/>
                  </a:lnTo>
                  <a:lnTo>
                    <a:pt x="668" y="3319"/>
                  </a:lnTo>
                  <a:lnTo>
                    <a:pt x="658" y="3319"/>
                  </a:lnTo>
                  <a:lnTo>
                    <a:pt x="649" y="3319"/>
                  </a:lnTo>
                  <a:lnTo>
                    <a:pt x="639" y="3319"/>
                  </a:lnTo>
                  <a:lnTo>
                    <a:pt x="629" y="3318"/>
                  </a:lnTo>
                  <a:lnTo>
                    <a:pt x="620" y="3318"/>
                  </a:lnTo>
                  <a:lnTo>
                    <a:pt x="610" y="3316"/>
                  </a:lnTo>
                  <a:lnTo>
                    <a:pt x="600" y="3316"/>
                  </a:lnTo>
                  <a:lnTo>
                    <a:pt x="591" y="3314"/>
                  </a:lnTo>
                  <a:lnTo>
                    <a:pt x="581" y="3313"/>
                  </a:lnTo>
                  <a:lnTo>
                    <a:pt x="571" y="3311"/>
                  </a:lnTo>
                  <a:lnTo>
                    <a:pt x="561" y="3311"/>
                  </a:lnTo>
                  <a:lnTo>
                    <a:pt x="550" y="3308"/>
                  </a:lnTo>
                  <a:lnTo>
                    <a:pt x="539" y="3305"/>
                  </a:lnTo>
                  <a:lnTo>
                    <a:pt x="529" y="3302"/>
                  </a:lnTo>
                  <a:lnTo>
                    <a:pt x="520" y="3300"/>
                  </a:lnTo>
                  <a:lnTo>
                    <a:pt x="510" y="3297"/>
                  </a:lnTo>
                  <a:lnTo>
                    <a:pt x="500" y="3295"/>
                  </a:lnTo>
                  <a:lnTo>
                    <a:pt x="490" y="3292"/>
                  </a:lnTo>
                  <a:lnTo>
                    <a:pt x="481" y="3290"/>
                  </a:lnTo>
                  <a:lnTo>
                    <a:pt x="471" y="3285"/>
                  </a:lnTo>
                  <a:lnTo>
                    <a:pt x="461" y="3284"/>
                  </a:lnTo>
                  <a:lnTo>
                    <a:pt x="452" y="3279"/>
                  </a:lnTo>
                  <a:lnTo>
                    <a:pt x="442" y="3277"/>
                  </a:lnTo>
                  <a:lnTo>
                    <a:pt x="432" y="3272"/>
                  </a:lnTo>
                  <a:lnTo>
                    <a:pt x="423" y="3271"/>
                  </a:lnTo>
                  <a:lnTo>
                    <a:pt x="413" y="3266"/>
                  </a:lnTo>
                  <a:lnTo>
                    <a:pt x="405" y="3264"/>
                  </a:lnTo>
                  <a:lnTo>
                    <a:pt x="395" y="3260"/>
                  </a:lnTo>
                  <a:lnTo>
                    <a:pt x="386" y="3256"/>
                  </a:lnTo>
                  <a:lnTo>
                    <a:pt x="376" y="3253"/>
                  </a:lnTo>
                  <a:lnTo>
                    <a:pt x="368" y="3250"/>
                  </a:lnTo>
                  <a:lnTo>
                    <a:pt x="358" y="3245"/>
                  </a:lnTo>
                  <a:lnTo>
                    <a:pt x="348" y="3242"/>
                  </a:lnTo>
                  <a:lnTo>
                    <a:pt x="339" y="3239"/>
                  </a:lnTo>
                  <a:lnTo>
                    <a:pt x="331" y="3237"/>
                  </a:lnTo>
                  <a:lnTo>
                    <a:pt x="321" y="3232"/>
                  </a:lnTo>
                  <a:lnTo>
                    <a:pt x="311" y="3229"/>
                  </a:lnTo>
                  <a:lnTo>
                    <a:pt x="302" y="3226"/>
                  </a:lnTo>
                  <a:lnTo>
                    <a:pt x="294" y="3222"/>
                  </a:lnTo>
                  <a:lnTo>
                    <a:pt x="284" y="3219"/>
                  </a:lnTo>
                  <a:lnTo>
                    <a:pt x="274" y="3216"/>
                  </a:lnTo>
                  <a:lnTo>
                    <a:pt x="265" y="3213"/>
                  </a:lnTo>
                  <a:lnTo>
                    <a:pt x="256" y="3211"/>
                  </a:lnTo>
                  <a:lnTo>
                    <a:pt x="247" y="3205"/>
                  </a:lnTo>
                  <a:lnTo>
                    <a:pt x="240" y="3198"/>
                  </a:lnTo>
                  <a:lnTo>
                    <a:pt x="231" y="3193"/>
                  </a:lnTo>
                  <a:lnTo>
                    <a:pt x="224" y="3189"/>
                  </a:lnTo>
                  <a:lnTo>
                    <a:pt x="216" y="3182"/>
                  </a:lnTo>
                  <a:lnTo>
                    <a:pt x="208" y="3176"/>
                  </a:lnTo>
                  <a:lnTo>
                    <a:pt x="200" y="3171"/>
                  </a:lnTo>
                  <a:lnTo>
                    <a:pt x="194" y="3166"/>
                  </a:lnTo>
                  <a:lnTo>
                    <a:pt x="184" y="3160"/>
                  </a:lnTo>
                  <a:lnTo>
                    <a:pt x="177" y="3153"/>
                  </a:lnTo>
                  <a:lnTo>
                    <a:pt x="169" y="3147"/>
                  </a:lnTo>
                  <a:lnTo>
                    <a:pt x="163" y="3140"/>
                  </a:lnTo>
                  <a:lnTo>
                    <a:pt x="148" y="3127"/>
                  </a:lnTo>
                  <a:lnTo>
                    <a:pt x="134" y="3116"/>
                  </a:lnTo>
                  <a:lnTo>
                    <a:pt x="126" y="3108"/>
                  </a:lnTo>
                  <a:lnTo>
                    <a:pt x="119" y="3101"/>
                  </a:lnTo>
                  <a:lnTo>
                    <a:pt x="111" y="3093"/>
                  </a:lnTo>
                  <a:lnTo>
                    <a:pt x="105" y="3087"/>
                  </a:lnTo>
                  <a:lnTo>
                    <a:pt x="97" y="3079"/>
                  </a:lnTo>
                  <a:lnTo>
                    <a:pt x="90" y="3072"/>
                  </a:lnTo>
                  <a:lnTo>
                    <a:pt x="84" y="3064"/>
                  </a:lnTo>
                  <a:lnTo>
                    <a:pt x="79" y="3058"/>
                  </a:lnTo>
                  <a:lnTo>
                    <a:pt x="72" y="3048"/>
                  </a:lnTo>
                  <a:lnTo>
                    <a:pt x="66" y="3042"/>
                  </a:lnTo>
                  <a:lnTo>
                    <a:pt x="61" y="3032"/>
                  </a:lnTo>
                  <a:lnTo>
                    <a:pt x="56" y="3026"/>
                  </a:lnTo>
                  <a:lnTo>
                    <a:pt x="52" y="3016"/>
                  </a:lnTo>
                  <a:lnTo>
                    <a:pt x="47" y="3008"/>
                  </a:lnTo>
                  <a:lnTo>
                    <a:pt x="42" y="3000"/>
                  </a:lnTo>
                  <a:lnTo>
                    <a:pt x="39" y="2992"/>
                  </a:lnTo>
                  <a:lnTo>
                    <a:pt x="34" y="2982"/>
                  </a:lnTo>
                  <a:lnTo>
                    <a:pt x="29" y="2972"/>
                  </a:lnTo>
                  <a:lnTo>
                    <a:pt x="26" y="2963"/>
                  </a:lnTo>
                  <a:lnTo>
                    <a:pt x="24" y="2955"/>
                  </a:lnTo>
                  <a:lnTo>
                    <a:pt x="19" y="2945"/>
                  </a:lnTo>
                  <a:lnTo>
                    <a:pt x="18" y="2935"/>
                  </a:lnTo>
                  <a:lnTo>
                    <a:pt x="14" y="2926"/>
                  </a:lnTo>
                  <a:lnTo>
                    <a:pt x="14" y="2918"/>
                  </a:lnTo>
                  <a:lnTo>
                    <a:pt x="11" y="2908"/>
                  </a:lnTo>
                  <a:lnTo>
                    <a:pt x="10" y="2898"/>
                  </a:lnTo>
                  <a:lnTo>
                    <a:pt x="6" y="2888"/>
                  </a:lnTo>
                  <a:lnTo>
                    <a:pt x="6" y="2879"/>
                  </a:lnTo>
                  <a:lnTo>
                    <a:pt x="5" y="2869"/>
                  </a:lnTo>
                  <a:lnTo>
                    <a:pt x="3" y="2859"/>
                  </a:lnTo>
                  <a:lnTo>
                    <a:pt x="3" y="2850"/>
                  </a:lnTo>
                  <a:lnTo>
                    <a:pt x="3" y="2842"/>
                  </a:lnTo>
                  <a:lnTo>
                    <a:pt x="1" y="2830"/>
                  </a:lnTo>
                  <a:lnTo>
                    <a:pt x="1" y="2821"/>
                  </a:lnTo>
                  <a:lnTo>
                    <a:pt x="0" y="2811"/>
                  </a:lnTo>
                  <a:lnTo>
                    <a:pt x="0" y="2801"/>
                  </a:lnTo>
                  <a:lnTo>
                    <a:pt x="0" y="2790"/>
                  </a:lnTo>
                  <a:lnTo>
                    <a:pt x="0" y="2780"/>
                  </a:lnTo>
                  <a:lnTo>
                    <a:pt x="0" y="2771"/>
                  </a:lnTo>
                  <a:lnTo>
                    <a:pt x="0" y="2761"/>
                  </a:lnTo>
                  <a:lnTo>
                    <a:pt x="0" y="2751"/>
                  </a:lnTo>
                  <a:lnTo>
                    <a:pt x="0" y="2742"/>
                  </a:lnTo>
                  <a:lnTo>
                    <a:pt x="0" y="2732"/>
                  </a:lnTo>
                  <a:lnTo>
                    <a:pt x="0" y="2722"/>
                  </a:lnTo>
                  <a:lnTo>
                    <a:pt x="0" y="2713"/>
                  </a:lnTo>
                  <a:lnTo>
                    <a:pt x="0" y="2703"/>
                  </a:lnTo>
                  <a:lnTo>
                    <a:pt x="0" y="2693"/>
                  </a:lnTo>
                  <a:lnTo>
                    <a:pt x="1" y="2684"/>
                  </a:lnTo>
                  <a:lnTo>
                    <a:pt x="1" y="2671"/>
                  </a:lnTo>
                  <a:lnTo>
                    <a:pt x="1" y="2659"/>
                  </a:lnTo>
                  <a:lnTo>
                    <a:pt x="1" y="2646"/>
                  </a:lnTo>
                  <a:lnTo>
                    <a:pt x="5" y="2635"/>
                  </a:lnTo>
                  <a:lnTo>
                    <a:pt x="6" y="2624"/>
                  </a:lnTo>
                  <a:lnTo>
                    <a:pt x="10" y="2613"/>
                  </a:lnTo>
                  <a:lnTo>
                    <a:pt x="13" y="2601"/>
                  </a:lnTo>
                  <a:lnTo>
                    <a:pt x="18" y="2592"/>
                  </a:lnTo>
                  <a:lnTo>
                    <a:pt x="21" y="2580"/>
                  </a:lnTo>
                  <a:lnTo>
                    <a:pt x="26" y="2569"/>
                  </a:lnTo>
                  <a:lnTo>
                    <a:pt x="31" y="2559"/>
                  </a:lnTo>
                  <a:lnTo>
                    <a:pt x="37" y="2550"/>
                  </a:lnTo>
                  <a:lnTo>
                    <a:pt x="42" y="2540"/>
                  </a:lnTo>
                  <a:lnTo>
                    <a:pt x="48" y="2530"/>
                  </a:lnTo>
                  <a:lnTo>
                    <a:pt x="55" y="2521"/>
                  </a:lnTo>
                  <a:lnTo>
                    <a:pt x="63" y="2513"/>
                  </a:lnTo>
                  <a:lnTo>
                    <a:pt x="69" y="2503"/>
                  </a:lnTo>
                  <a:lnTo>
                    <a:pt x="77" y="2493"/>
                  </a:lnTo>
                  <a:lnTo>
                    <a:pt x="84" y="2485"/>
                  </a:lnTo>
                  <a:lnTo>
                    <a:pt x="93" y="2477"/>
                  </a:lnTo>
                  <a:lnTo>
                    <a:pt x="102" y="2467"/>
                  </a:lnTo>
                  <a:lnTo>
                    <a:pt x="111" y="2461"/>
                  </a:lnTo>
                  <a:lnTo>
                    <a:pt x="121" y="2453"/>
                  </a:lnTo>
                  <a:lnTo>
                    <a:pt x="131" y="2448"/>
                  </a:lnTo>
                  <a:lnTo>
                    <a:pt x="139" y="2440"/>
                  </a:lnTo>
                  <a:lnTo>
                    <a:pt x="148" y="2433"/>
                  </a:lnTo>
                  <a:lnTo>
                    <a:pt x="158" y="2429"/>
                  </a:lnTo>
                  <a:lnTo>
                    <a:pt x="169" y="2424"/>
                  </a:lnTo>
                  <a:lnTo>
                    <a:pt x="179" y="2419"/>
                  </a:lnTo>
                  <a:lnTo>
                    <a:pt x="190" y="2414"/>
                  </a:lnTo>
                  <a:lnTo>
                    <a:pt x="202" y="2411"/>
                  </a:lnTo>
                  <a:lnTo>
                    <a:pt x="213" y="2408"/>
                  </a:lnTo>
                  <a:lnTo>
                    <a:pt x="221" y="2403"/>
                  </a:lnTo>
                  <a:lnTo>
                    <a:pt x="231" y="2400"/>
                  </a:lnTo>
                  <a:lnTo>
                    <a:pt x="239" y="2396"/>
                  </a:lnTo>
                  <a:lnTo>
                    <a:pt x="248" y="2393"/>
                  </a:lnTo>
                  <a:lnTo>
                    <a:pt x="256" y="2390"/>
                  </a:lnTo>
                  <a:lnTo>
                    <a:pt x="266" y="2388"/>
                  </a:lnTo>
                  <a:lnTo>
                    <a:pt x="276" y="2385"/>
                  </a:lnTo>
                  <a:lnTo>
                    <a:pt x="286" y="2383"/>
                  </a:lnTo>
                  <a:lnTo>
                    <a:pt x="295" y="2379"/>
                  </a:lnTo>
                  <a:lnTo>
                    <a:pt x="305" y="2377"/>
                  </a:lnTo>
                  <a:lnTo>
                    <a:pt x="315" y="2374"/>
                  </a:lnTo>
                  <a:lnTo>
                    <a:pt x="324" y="2372"/>
                  </a:lnTo>
                  <a:lnTo>
                    <a:pt x="334" y="2369"/>
                  </a:lnTo>
                  <a:lnTo>
                    <a:pt x="344" y="2367"/>
                  </a:lnTo>
                  <a:lnTo>
                    <a:pt x="353" y="2364"/>
                  </a:lnTo>
                  <a:lnTo>
                    <a:pt x="363" y="2364"/>
                  </a:lnTo>
                  <a:lnTo>
                    <a:pt x="371" y="2361"/>
                  </a:lnTo>
                  <a:lnTo>
                    <a:pt x="381" y="2359"/>
                  </a:lnTo>
                  <a:lnTo>
                    <a:pt x="390" y="2356"/>
                  </a:lnTo>
                  <a:lnTo>
                    <a:pt x="400" y="2354"/>
                  </a:lnTo>
                  <a:lnTo>
                    <a:pt x="408" y="2351"/>
                  </a:lnTo>
                  <a:lnTo>
                    <a:pt x="418" y="2350"/>
                  </a:lnTo>
                  <a:lnTo>
                    <a:pt x="428" y="2346"/>
                  </a:lnTo>
                  <a:lnTo>
                    <a:pt x="437" y="2346"/>
                  </a:lnTo>
                  <a:lnTo>
                    <a:pt x="445" y="2343"/>
                  </a:lnTo>
                  <a:lnTo>
                    <a:pt x="455" y="2341"/>
                  </a:lnTo>
                  <a:lnTo>
                    <a:pt x="463" y="2340"/>
                  </a:lnTo>
                  <a:lnTo>
                    <a:pt x="473" y="2338"/>
                  </a:lnTo>
                  <a:lnTo>
                    <a:pt x="481" y="2337"/>
                  </a:lnTo>
                  <a:lnTo>
                    <a:pt x="490" y="2335"/>
                  </a:lnTo>
                  <a:lnTo>
                    <a:pt x="499" y="2333"/>
                  </a:lnTo>
                  <a:lnTo>
                    <a:pt x="508" y="2333"/>
                  </a:lnTo>
                  <a:lnTo>
                    <a:pt x="507" y="2314"/>
                  </a:lnTo>
                  <a:lnTo>
                    <a:pt x="507" y="2295"/>
                  </a:lnTo>
                  <a:lnTo>
                    <a:pt x="505" y="2275"/>
                  </a:lnTo>
                  <a:lnTo>
                    <a:pt x="505" y="2258"/>
                  </a:lnTo>
                  <a:lnTo>
                    <a:pt x="503" y="2238"/>
                  </a:lnTo>
                  <a:lnTo>
                    <a:pt x="503" y="2220"/>
                  </a:lnTo>
                  <a:lnTo>
                    <a:pt x="503" y="2203"/>
                  </a:lnTo>
                  <a:lnTo>
                    <a:pt x="503" y="2185"/>
                  </a:lnTo>
                  <a:lnTo>
                    <a:pt x="502" y="2166"/>
                  </a:lnTo>
                  <a:lnTo>
                    <a:pt x="502" y="2146"/>
                  </a:lnTo>
                  <a:lnTo>
                    <a:pt x="502" y="2127"/>
                  </a:lnTo>
                  <a:lnTo>
                    <a:pt x="502" y="2109"/>
                  </a:lnTo>
                  <a:lnTo>
                    <a:pt x="500" y="2090"/>
                  </a:lnTo>
                  <a:lnTo>
                    <a:pt x="500" y="2072"/>
                  </a:lnTo>
                  <a:lnTo>
                    <a:pt x="500" y="2054"/>
                  </a:lnTo>
                  <a:lnTo>
                    <a:pt x="500" y="2037"/>
                  </a:lnTo>
                  <a:lnTo>
                    <a:pt x="499" y="2017"/>
                  </a:lnTo>
                  <a:lnTo>
                    <a:pt x="499" y="1998"/>
                  </a:lnTo>
                  <a:lnTo>
                    <a:pt x="499" y="1978"/>
                  </a:lnTo>
                  <a:lnTo>
                    <a:pt x="499" y="1961"/>
                  </a:lnTo>
                  <a:lnTo>
                    <a:pt x="499" y="1941"/>
                  </a:lnTo>
                  <a:lnTo>
                    <a:pt x="499" y="1924"/>
                  </a:lnTo>
                  <a:lnTo>
                    <a:pt x="499" y="1904"/>
                  </a:lnTo>
                  <a:lnTo>
                    <a:pt x="499" y="1886"/>
                  </a:lnTo>
                  <a:lnTo>
                    <a:pt x="499" y="1867"/>
                  </a:lnTo>
                  <a:lnTo>
                    <a:pt x="499" y="1849"/>
                  </a:lnTo>
                  <a:lnTo>
                    <a:pt x="499" y="1832"/>
                  </a:lnTo>
                  <a:lnTo>
                    <a:pt x="499" y="1814"/>
                  </a:lnTo>
                  <a:lnTo>
                    <a:pt x="499" y="1794"/>
                  </a:lnTo>
                  <a:lnTo>
                    <a:pt x="500" y="1777"/>
                  </a:lnTo>
                  <a:lnTo>
                    <a:pt x="502" y="1759"/>
                  </a:lnTo>
                  <a:lnTo>
                    <a:pt x="503" y="1741"/>
                  </a:lnTo>
                  <a:lnTo>
                    <a:pt x="503" y="1722"/>
                  </a:lnTo>
                  <a:lnTo>
                    <a:pt x="503" y="1704"/>
                  </a:lnTo>
                  <a:lnTo>
                    <a:pt x="505" y="1686"/>
                  </a:lnTo>
                  <a:lnTo>
                    <a:pt x="507" y="1669"/>
                  </a:lnTo>
                  <a:lnTo>
                    <a:pt x="507" y="1649"/>
                  </a:lnTo>
                  <a:lnTo>
                    <a:pt x="510" y="1631"/>
                  </a:lnTo>
                  <a:lnTo>
                    <a:pt x="511" y="1614"/>
                  </a:lnTo>
                  <a:lnTo>
                    <a:pt x="515" y="1596"/>
                  </a:lnTo>
                  <a:lnTo>
                    <a:pt x="515" y="1577"/>
                  </a:lnTo>
                  <a:lnTo>
                    <a:pt x="518" y="1559"/>
                  </a:lnTo>
                  <a:lnTo>
                    <a:pt x="520" y="1541"/>
                  </a:lnTo>
                  <a:lnTo>
                    <a:pt x="523" y="1523"/>
                  </a:lnTo>
                  <a:lnTo>
                    <a:pt x="526" y="1506"/>
                  </a:lnTo>
                  <a:lnTo>
                    <a:pt x="529" y="1490"/>
                  </a:lnTo>
                  <a:lnTo>
                    <a:pt x="532" y="1472"/>
                  </a:lnTo>
                  <a:lnTo>
                    <a:pt x="537" y="1456"/>
                  </a:lnTo>
                  <a:lnTo>
                    <a:pt x="541" y="1436"/>
                  </a:lnTo>
                  <a:lnTo>
                    <a:pt x="544" y="1420"/>
                  </a:lnTo>
                  <a:lnTo>
                    <a:pt x="547" y="1402"/>
                  </a:lnTo>
                  <a:lnTo>
                    <a:pt x="552" y="1386"/>
                  </a:lnTo>
                  <a:lnTo>
                    <a:pt x="557" y="1368"/>
                  </a:lnTo>
                  <a:lnTo>
                    <a:pt x="561" y="1352"/>
                  </a:lnTo>
                  <a:lnTo>
                    <a:pt x="566" y="1335"/>
                  </a:lnTo>
                  <a:lnTo>
                    <a:pt x="573" y="1318"/>
                  </a:lnTo>
                  <a:lnTo>
                    <a:pt x="578" y="1301"/>
                  </a:lnTo>
                  <a:lnTo>
                    <a:pt x="584" y="1285"/>
                  </a:lnTo>
                  <a:lnTo>
                    <a:pt x="591" y="1268"/>
                  </a:lnTo>
                  <a:lnTo>
                    <a:pt x="597" y="1252"/>
                  </a:lnTo>
                  <a:lnTo>
                    <a:pt x="603" y="1236"/>
                  </a:lnTo>
                  <a:lnTo>
                    <a:pt x="612" y="1220"/>
                  </a:lnTo>
                  <a:lnTo>
                    <a:pt x="618" y="1204"/>
                  </a:lnTo>
                  <a:lnTo>
                    <a:pt x="628" y="1189"/>
                  </a:lnTo>
                  <a:lnTo>
                    <a:pt x="631" y="1180"/>
                  </a:lnTo>
                  <a:lnTo>
                    <a:pt x="636" y="1172"/>
                  </a:lnTo>
                  <a:lnTo>
                    <a:pt x="641" y="1164"/>
                  </a:lnTo>
                  <a:lnTo>
                    <a:pt x="645" y="1155"/>
                  </a:lnTo>
                  <a:lnTo>
                    <a:pt x="650" y="1147"/>
                  </a:lnTo>
                  <a:lnTo>
                    <a:pt x="655" y="1139"/>
                  </a:lnTo>
                  <a:lnTo>
                    <a:pt x="662" y="1131"/>
                  </a:lnTo>
                  <a:lnTo>
                    <a:pt x="668" y="1125"/>
                  </a:lnTo>
                  <a:lnTo>
                    <a:pt x="679" y="1110"/>
                  </a:lnTo>
                  <a:lnTo>
                    <a:pt x="692" y="1096"/>
                  </a:lnTo>
                  <a:lnTo>
                    <a:pt x="699" y="1088"/>
                  </a:lnTo>
                  <a:lnTo>
                    <a:pt x="705" y="1081"/>
                  </a:lnTo>
                  <a:lnTo>
                    <a:pt x="712" y="1073"/>
                  </a:lnTo>
                  <a:lnTo>
                    <a:pt x="720" y="1067"/>
                  </a:lnTo>
                  <a:lnTo>
                    <a:pt x="724" y="1059"/>
                  </a:lnTo>
                  <a:lnTo>
                    <a:pt x="733" y="1052"/>
                  </a:lnTo>
                  <a:lnTo>
                    <a:pt x="739" y="1044"/>
                  </a:lnTo>
                  <a:lnTo>
                    <a:pt x="747" y="1038"/>
                  </a:lnTo>
                  <a:lnTo>
                    <a:pt x="752" y="1030"/>
                  </a:lnTo>
                  <a:lnTo>
                    <a:pt x="760" y="1025"/>
                  </a:lnTo>
                  <a:lnTo>
                    <a:pt x="766" y="1017"/>
                  </a:lnTo>
                  <a:lnTo>
                    <a:pt x="775" y="1012"/>
                  </a:lnTo>
                  <a:lnTo>
                    <a:pt x="779" y="1004"/>
                  </a:lnTo>
                  <a:lnTo>
                    <a:pt x="787" y="997"/>
                  </a:lnTo>
                  <a:lnTo>
                    <a:pt x="792" y="989"/>
                  </a:lnTo>
                  <a:lnTo>
                    <a:pt x="800" y="983"/>
                  </a:lnTo>
                  <a:lnTo>
                    <a:pt x="805" y="975"/>
                  </a:lnTo>
                  <a:lnTo>
                    <a:pt x="813" y="970"/>
                  </a:lnTo>
                  <a:lnTo>
                    <a:pt x="818" y="962"/>
                  </a:lnTo>
                  <a:lnTo>
                    <a:pt x="826" y="957"/>
                  </a:lnTo>
                  <a:lnTo>
                    <a:pt x="825" y="947"/>
                  </a:lnTo>
                  <a:lnTo>
                    <a:pt x="823" y="939"/>
                  </a:lnTo>
                  <a:lnTo>
                    <a:pt x="821" y="930"/>
                  </a:lnTo>
                  <a:lnTo>
                    <a:pt x="821" y="923"/>
                  </a:lnTo>
                  <a:lnTo>
                    <a:pt x="820" y="909"/>
                  </a:lnTo>
                  <a:lnTo>
                    <a:pt x="818" y="896"/>
                  </a:lnTo>
                  <a:lnTo>
                    <a:pt x="816" y="881"/>
                  </a:lnTo>
                  <a:lnTo>
                    <a:pt x="815" y="868"/>
                  </a:lnTo>
                  <a:lnTo>
                    <a:pt x="813" y="852"/>
                  </a:lnTo>
                  <a:lnTo>
                    <a:pt x="812" y="838"/>
                  </a:lnTo>
                  <a:lnTo>
                    <a:pt x="799" y="831"/>
                  </a:lnTo>
                  <a:lnTo>
                    <a:pt x="787" y="825"/>
                  </a:lnTo>
                  <a:lnTo>
                    <a:pt x="776" y="818"/>
                  </a:lnTo>
                  <a:lnTo>
                    <a:pt x="765" y="812"/>
                  </a:lnTo>
                  <a:lnTo>
                    <a:pt x="752" y="805"/>
                  </a:lnTo>
                  <a:lnTo>
                    <a:pt x="742" y="799"/>
                  </a:lnTo>
                  <a:lnTo>
                    <a:pt x="729" y="792"/>
                  </a:lnTo>
                  <a:lnTo>
                    <a:pt x="720" y="788"/>
                  </a:lnTo>
                  <a:lnTo>
                    <a:pt x="707" y="780"/>
                  </a:lnTo>
                  <a:lnTo>
                    <a:pt x="695" y="773"/>
                  </a:lnTo>
                  <a:lnTo>
                    <a:pt x="683" y="765"/>
                  </a:lnTo>
                  <a:lnTo>
                    <a:pt x="671" y="759"/>
                  </a:lnTo>
                  <a:lnTo>
                    <a:pt x="658" y="750"/>
                  </a:lnTo>
                  <a:lnTo>
                    <a:pt x="647" y="744"/>
                  </a:lnTo>
                  <a:lnTo>
                    <a:pt x="634" y="738"/>
                  </a:lnTo>
                  <a:lnTo>
                    <a:pt x="624" y="731"/>
                  </a:lnTo>
                  <a:lnTo>
                    <a:pt x="612" y="721"/>
                  </a:lnTo>
                  <a:lnTo>
                    <a:pt x="600" y="715"/>
                  </a:lnTo>
                  <a:lnTo>
                    <a:pt x="587" y="705"/>
                  </a:lnTo>
                  <a:lnTo>
                    <a:pt x="576" y="699"/>
                  </a:lnTo>
                  <a:lnTo>
                    <a:pt x="565" y="689"/>
                  </a:lnTo>
                  <a:lnTo>
                    <a:pt x="553" y="681"/>
                  </a:lnTo>
                  <a:lnTo>
                    <a:pt x="544" y="673"/>
                  </a:lnTo>
                  <a:lnTo>
                    <a:pt x="534" y="665"/>
                  </a:lnTo>
                  <a:lnTo>
                    <a:pt x="523" y="655"/>
                  </a:lnTo>
                  <a:lnTo>
                    <a:pt x="513" y="646"/>
                  </a:lnTo>
                  <a:lnTo>
                    <a:pt x="503" y="636"/>
                  </a:lnTo>
                  <a:lnTo>
                    <a:pt x="494" y="626"/>
                  </a:lnTo>
                  <a:lnTo>
                    <a:pt x="484" y="617"/>
                  </a:lnTo>
                  <a:lnTo>
                    <a:pt x="474" y="607"/>
                  </a:lnTo>
                  <a:lnTo>
                    <a:pt x="466" y="597"/>
                  </a:lnTo>
                  <a:lnTo>
                    <a:pt x="460" y="588"/>
                  </a:lnTo>
                  <a:lnTo>
                    <a:pt x="450" y="575"/>
                  </a:lnTo>
                  <a:lnTo>
                    <a:pt x="447" y="563"/>
                  </a:lnTo>
                  <a:lnTo>
                    <a:pt x="445" y="550"/>
                  </a:lnTo>
                  <a:lnTo>
                    <a:pt x="449" y="538"/>
                  </a:lnTo>
                  <a:lnTo>
                    <a:pt x="449" y="523"/>
                  </a:lnTo>
                  <a:lnTo>
                    <a:pt x="453" y="510"/>
                  </a:lnTo>
                  <a:lnTo>
                    <a:pt x="457" y="496"/>
                  </a:lnTo>
                  <a:lnTo>
                    <a:pt x="460" y="484"/>
                  </a:lnTo>
                  <a:lnTo>
                    <a:pt x="465" y="475"/>
                  </a:lnTo>
                  <a:lnTo>
                    <a:pt x="470" y="467"/>
                  </a:lnTo>
                  <a:lnTo>
                    <a:pt x="474" y="458"/>
                  </a:lnTo>
                  <a:lnTo>
                    <a:pt x="482" y="454"/>
                  </a:lnTo>
                  <a:lnTo>
                    <a:pt x="487" y="446"/>
                  </a:lnTo>
                  <a:lnTo>
                    <a:pt x="495" y="441"/>
                  </a:lnTo>
                  <a:lnTo>
                    <a:pt x="502" y="436"/>
                  </a:lnTo>
                  <a:lnTo>
                    <a:pt x="511" y="431"/>
                  </a:lnTo>
                  <a:lnTo>
                    <a:pt x="518" y="426"/>
                  </a:lnTo>
                  <a:lnTo>
                    <a:pt x="526" y="421"/>
                  </a:lnTo>
                  <a:lnTo>
                    <a:pt x="534" y="416"/>
                  </a:lnTo>
                  <a:lnTo>
                    <a:pt x="544" y="415"/>
                  </a:lnTo>
                  <a:lnTo>
                    <a:pt x="552" y="410"/>
                  </a:lnTo>
                  <a:lnTo>
                    <a:pt x="561" y="408"/>
                  </a:lnTo>
                  <a:lnTo>
                    <a:pt x="571" y="405"/>
                  </a:lnTo>
                  <a:lnTo>
                    <a:pt x="581" y="405"/>
                  </a:lnTo>
                  <a:lnTo>
                    <a:pt x="589" y="402"/>
                  </a:lnTo>
                  <a:lnTo>
                    <a:pt x="599" y="400"/>
                  </a:lnTo>
                  <a:lnTo>
                    <a:pt x="608" y="397"/>
                  </a:lnTo>
                  <a:lnTo>
                    <a:pt x="618" y="396"/>
                  </a:lnTo>
                  <a:lnTo>
                    <a:pt x="628" y="394"/>
                  </a:lnTo>
                  <a:lnTo>
                    <a:pt x="637" y="392"/>
                  </a:lnTo>
                  <a:lnTo>
                    <a:pt x="647" y="391"/>
                  </a:lnTo>
                  <a:lnTo>
                    <a:pt x="657" y="391"/>
                  </a:lnTo>
                  <a:lnTo>
                    <a:pt x="665" y="389"/>
                  </a:lnTo>
                  <a:lnTo>
                    <a:pt x="674" y="387"/>
                  </a:lnTo>
                  <a:lnTo>
                    <a:pt x="683" y="386"/>
                  </a:lnTo>
                  <a:lnTo>
                    <a:pt x="692" y="386"/>
                  </a:lnTo>
                  <a:lnTo>
                    <a:pt x="700" y="384"/>
                  </a:lnTo>
                  <a:lnTo>
                    <a:pt x="710" y="384"/>
                  </a:lnTo>
                  <a:lnTo>
                    <a:pt x="718" y="384"/>
                  </a:lnTo>
                  <a:lnTo>
                    <a:pt x="728" y="384"/>
                  </a:lnTo>
                  <a:lnTo>
                    <a:pt x="737" y="383"/>
                  </a:lnTo>
                  <a:lnTo>
                    <a:pt x="749" y="383"/>
                  </a:lnTo>
                  <a:lnTo>
                    <a:pt x="762" y="383"/>
                  </a:lnTo>
                  <a:lnTo>
                    <a:pt x="775" y="384"/>
                  </a:lnTo>
                  <a:lnTo>
                    <a:pt x="786" y="383"/>
                  </a:lnTo>
                  <a:lnTo>
                    <a:pt x="799" y="383"/>
                  </a:lnTo>
                  <a:lnTo>
                    <a:pt x="808" y="381"/>
                  </a:lnTo>
                  <a:lnTo>
                    <a:pt x="820" y="379"/>
                  </a:lnTo>
                  <a:lnTo>
                    <a:pt x="816" y="366"/>
                  </a:lnTo>
                  <a:lnTo>
                    <a:pt x="815" y="355"/>
                  </a:lnTo>
                  <a:lnTo>
                    <a:pt x="815" y="342"/>
                  </a:lnTo>
                  <a:lnTo>
                    <a:pt x="815" y="331"/>
                  </a:lnTo>
                  <a:lnTo>
                    <a:pt x="815" y="318"/>
                  </a:lnTo>
                  <a:lnTo>
                    <a:pt x="815" y="308"/>
                  </a:lnTo>
                  <a:lnTo>
                    <a:pt x="816" y="295"/>
                  </a:lnTo>
                  <a:lnTo>
                    <a:pt x="820" y="286"/>
                  </a:lnTo>
                  <a:lnTo>
                    <a:pt x="820" y="273"/>
                  </a:lnTo>
                  <a:lnTo>
                    <a:pt x="821" y="262"/>
                  </a:lnTo>
                  <a:lnTo>
                    <a:pt x="823" y="250"/>
                  </a:lnTo>
                  <a:lnTo>
                    <a:pt x="828" y="241"/>
                  </a:lnTo>
                  <a:lnTo>
                    <a:pt x="829" y="229"/>
                  </a:lnTo>
                  <a:lnTo>
                    <a:pt x="834" y="220"/>
                  </a:lnTo>
                  <a:lnTo>
                    <a:pt x="839" y="210"/>
                  </a:lnTo>
                  <a:lnTo>
                    <a:pt x="844" y="200"/>
                  </a:lnTo>
                  <a:lnTo>
                    <a:pt x="849" y="189"/>
                  </a:lnTo>
                  <a:lnTo>
                    <a:pt x="854" y="179"/>
                  </a:lnTo>
                  <a:lnTo>
                    <a:pt x="858" y="170"/>
                  </a:lnTo>
                  <a:lnTo>
                    <a:pt x="865" y="160"/>
                  </a:lnTo>
                  <a:lnTo>
                    <a:pt x="870" y="150"/>
                  </a:lnTo>
                  <a:lnTo>
                    <a:pt x="878" y="142"/>
                  </a:lnTo>
                  <a:lnTo>
                    <a:pt x="884" y="134"/>
                  </a:lnTo>
                  <a:lnTo>
                    <a:pt x="892" y="126"/>
                  </a:lnTo>
                  <a:lnTo>
                    <a:pt x="899" y="116"/>
                  </a:lnTo>
                  <a:lnTo>
                    <a:pt x="907" y="110"/>
                  </a:lnTo>
                  <a:lnTo>
                    <a:pt x="917" y="102"/>
                  </a:lnTo>
                  <a:lnTo>
                    <a:pt x="926" y="97"/>
                  </a:lnTo>
                  <a:lnTo>
                    <a:pt x="934" y="89"/>
                  </a:lnTo>
                  <a:lnTo>
                    <a:pt x="944" y="82"/>
                  </a:lnTo>
                  <a:lnTo>
                    <a:pt x="955" y="78"/>
                  </a:lnTo>
                  <a:lnTo>
                    <a:pt x="967" y="73"/>
                  </a:lnTo>
                  <a:lnTo>
                    <a:pt x="978" y="65"/>
                  </a:lnTo>
                  <a:lnTo>
                    <a:pt x="991" y="58"/>
                  </a:lnTo>
                  <a:lnTo>
                    <a:pt x="1004" y="52"/>
                  </a:lnTo>
                  <a:lnTo>
                    <a:pt x="1018" y="47"/>
                  </a:lnTo>
                  <a:lnTo>
                    <a:pt x="1033" y="41"/>
                  </a:lnTo>
                  <a:lnTo>
                    <a:pt x="1047" y="36"/>
                  </a:lnTo>
                  <a:lnTo>
                    <a:pt x="1062" y="32"/>
                  </a:lnTo>
                  <a:lnTo>
                    <a:pt x="1076" y="29"/>
                  </a:lnTo>
                  <a:lnTo>
                    <a:pt x="1091" y="24"/>
                  </a:lnTo>
                  <a:lnTo>
                    <a:pt x="1105" y="20"/>
                  </a:lnTo>
                  <a:lnTo>
                    <a:pt x="1120" y="16"/>
                  </a:lnTo>
                  <a:lnTo>
                    <a:pt x="1134" y="15"/>
                  </a:lnTo>
                  <a:lnTo>
                    <a:pt x="1149" y="11"/>
                  </a:lnTo>
                  <a:lnTo>
                    <a:pt x="1165" y="10"/>
                  </a:lnTo>
                  <a:lnTo>
                    <a:pt x="1181" y="7"/>
                  </a:lnTo>
                  <a:lnTo>
                    <a:pt x="1197" y="7"/>
                  </a:lnTo>
                  <a:lnTo>
                    <a:pt x="1212" y="3"/>
                  </a:lnTo>
                  <a:lnTo>
                    <a:pt x="1226" y="2"/>
                  </a:lnTo>
                  <a:lnTo>
                    <a:pt x="1243" y="2"/>
                  </a:lnTo>
                  <a:lnTo>
                    <a:pt x="1259" y="2"/>
                  </a:lnTo>
                  <a:lnTo>
                    <a:pt x="1273" y="0"/>
                  </a:lnTo>
                  <a:lnTo>
                    <a:pt x="1289" y="0"/>
                  </a:lnTo>
                  <a:lnTo>
                    <a:pt x="1305" y="0"/>
                  </a:lnTo>
                  <a:lnTo>
                    <a:pt x="1322" y="2"/>
                  </a:lnTo>
                  <a:lnTo>
                    <a:pt x="1336" y="2"/>
                  </a:lnTo>
                  <a:lnTo>
                    <a:pt x="1351" y="2"/>
                  </a:lnTo>
                  <a:lnTo>
                    <a:pt x="1365" y="2"/>
                  </a:lnTo>
                  <a:lnTo>
                    <a:pt x="1381" y="3"/>
                  </a:lnTo>
                  <a:lnTo>
                    <a:pt x="1396" y="3"/>
                  </a:lnTo>
                  <a:lnTo>
                    <a:pt x="1410" y="5"/>
                  </a:lnTo>
                  <a:lnTo>
                    <a:pt x="1425" y="7"/>
                  </a:lnTo>
                  <a:lnTo>
                    <a:pt x="1441" y="8"/>
                  </a:lnTo>
                  <a:lnTo>
                    <a:pt x="1451" y="8"/>
                  </a:lnTo>
                  <a:lnTo>
                    <a:pt x="1460" y="8"/>
                  </a:lnTo>
                  <a:lnTo>
                    <a:pt x="1470" y="10"/>
                  </a:lnTo>
                  <a:lnTo>
                    <a:pt x="1480" y="11"/>
                  </a:lnTo>
                  <a:lnTo>
                    <a:pt x="1489" y="13"/>
                  </a:lnTo>
                  <a:lnTo>
                    <a:pt x="1499" y="15"/>
                  </a:lnTo>
                  <a:lnTo>
                    <a:pt x="1509" y="16"/>
                  </a:lnTo>
                  <a:lnTo>
                    <a:pt x="1520" y="20"/>
                  </a:lnTo>
                  <a:lnTo>
                    <a:pt x="1530" y="20"/>
                  </a:lnTo>
                  <a:lnTo>
                    <a:pt x="1539" y="23"/>
                  </a:lnTo>
                  <a:lnTo>
                    <a:pt x="1549" y="23"/>
                  </a:lnTo>
                  <a:lnTo>
                    <a:pt x="1560" y="26"/>
                  </a:lnTo>
                  <a:lnTo>
                    <a:pt x="1570" y="28"/>
                  </a:lnTo>
                  <a:lnTo>
                    <a:pt x="1580" y="31"/>
                  </a:lnTo>
                  <a:lnTo>
                    <a:pt x="1590" y="32"/>
                  </a:lnTo>
                  <a:lnTo>
                    <a:pt x="1601" y="36"/>
                  </a:lnTo>
                  <a:lnTo>
                    <a:pt x="1610" y="37"/>
                  </a:lnTo>
                  <a:lnTo>
                    <a:pt x="1620" y="41"/>
                  </a:lnTo>
                  <a:lnTo>
                    <a:pt x="1630" y="42"/>
                  </a:lnTo>
                  <a:lnTo>
                    <a:pt x="1640" y="45"/>
                  </a:lnTo>
                  <a:lnTo>
                    <a:pt x="1649" y="47"/>
                  </a:lnTo>
                  <a:lnTo>
                    <a:pt x="1659" y="50"/>
                  </a:lnTo>
                  <a:lnTo>
                    <a:pt x="1669" y="52"/>
                  </a:lnTo>
                  <a:lnTo>
                    <a:pt x="1680" y="55"/>
                  </a:lnTo>
                  <a:lnTo>
                    <a:pt x="1690" y="57"/>
                  </a:lnTo>
                  <a:lnTo>
                    <a:pt x="1699" y="60"/>
                  </a:lnTo>
                  <a:lnTo>
                    <a:pt x="1709" y="62"/>
                  </a:lnTo>
                  <a:lnTo>
                    <a:pt x="1720" y="65"/>
                  </a:lnTo>
                  <a:lnTo>
                    <a:pt x="1730" y="66"/>
                  </a:lnTo>
                  <a:lnTo>
                    <a:pt x="1740" y="70"/>
                  </a:lnTo>
                  <a:lnTo>
                    <a:pt x="1749" y="71"/>
                  </a:lnTo>
                  <a:lnTo>
                    <a:pt x="1761" y="74"/>
                  </a:lnTo>
                  <a:lnTo>
                    <a:pt x="1775" y="78"/>
                  </a:lnTo>
                  <a:lnTo>
                    <a:pt x="1790" y="82"/>
                  </a:lnTo>
                  <a:lnTo>
                    <a:pt x="1803" y="87"/>
                  </a:lnTo>
                  <a:lnTo>
                    <a:pt x="1815" y="95"/>
                  </a:lnTo>
                  <a:lnTo>
                    <a:pt x="1825" y="102"/>
                  </a:lnTo>
                  <a:lnTo>
                    <a:pt x="1835" y="110"/>
                  </a:lnTo>
                  <a:lnTo>
                    <a:pt x="1844" y="120"/>
                  </a:lnTo>
                  <a:lnTo>
                    <a:pt x="1854" y="129"/>
                  </a:lnTo>
                  <a:lnTo>
                    <a:pt x="1861" y="137"/>
                  </a:lnTo>
                  <a:lnTo>
                    <a:pt x="1867" y="147"/>
                  </a:lnTo>
                  <a:lnTo>
                    <a:pt x="1874" y="158"/>
                  </a:lnTo>
                  <a:lnTo>
                    <a:pt x="1880" y="170"/>
                  </a:lnTo>
                  <a:lnTo>
                    <a:pt x="1885" y="179"/>
                  </a:lnTo>
                  <a:lnTo>
                    <a:pt x="1890" y="191"/>
                  </a:lnTo>
                  <a:lnTo>
                    <a:pt x="1895" y="202"/>
                  </a:lnTo>
                  <a:lnTo>
                    <a:pt x="1901" y="215"/>
                  </a:lnTo>
                  <a:lnTo>
                    <a:pt x="1904" y="224"/>
                  </a:lnTo>
                  <a:lnTo>
                    <a:pt x="1909" y="237"/>
                  </a:lnTo>
                  <a:lnTo>
                    <a:pt x="1914" y="247"/>
                  </a:lnTo>
                  <a:lnTo>
                    <a:pt x="1919" y="260"/>
                  </a:lnTo>
                  <a:lnTo>
                    <a:pt x="1924" y="270"/>
                  </a:lnTo>
                  <a:lnTo>
                    <a:pt x="1930" y="279"/>
                  </a:lnTo>
                  <a:lnTo>
                    <a:pt x="1936" y="289"/>
                  </a:lnTo>
                  <a:lnTo>
                    <a:pt x="1945" y="300"/>
                  </a:lnTo>
                  <a:lnTo>
                    <a:pt x="1951" y="308"/>
                  </a:lnTo>
                  <a:lnTo>
                    <a:pt x="1961" y="318"/>
                  </a:lnTo>
                  <a:lnTo>
                    <a:pt x="1970" y="326"/>
                  </a:lnTo>
                  <a:lnTo>
                    <a:pt x="1982" y="334"/>
                  </a:lnTo>
                  <a:lnTo>
                    <a:pt x="1991" y="341"/>
                  </a:lnTo>
                  <a:lnTo>
                    <a:pt x="2006" y="347"/>
                  </a:lnTo>
                  <a:lnTo>
                    <a:pt x="2019" y="352"/>
                  </a:lnTo>
                  <a:lnTo>
                    <a:pt x="2037" y="357"/>
                  </a:lnTo>
                  <a:lnTo>
                    <a:pt x="2051" y="368"/>
                  </a:lnTo>
                  <a:lnTo>
                    <a:pt x="2067" y="381"/>
                  </a:lnTo>
                  <a:lnTo>
                    <a:pt x="2083" y="394"/>
                  </a:lnTo>
                  <a:lnTo>
                    <a:pt x="2099" y="408"/>
                  </a:lnTo>
                  <a:lnTo>
                    <a:pt x="2099" y="7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89" name="Freeform 9"/>
            <p:cNvSpPr>
              <a:spLocks/>
            </p:cNvSpPr>
            <p:nvPr/>
          </p:nvSpPr>
          <p:spPr bwMode="auto">
            <a:xfrm>
              <a:off x="7365" y="800"/>
              <a:ext cx="473" cy="152"/>
            </a:xfrm>
            <a:custGeom>
              <a:avLst/>
              <a:gdLst>
                <a:gd name="T0" fmla="*/ 799 w 868"/>
                <a:gd name="T1" fmla="*/ 81 h 261"/>
                <a:gd name="T2" fmla="*/ 833 w 868"/>
                <a:gd name="T3" fmla="*/ 106 h 261"/>
                <a:gd name="T4" fmla="*/ 868 w 868"/>
                <a:gd name="T5" fmla="*/ 135 h 261"/>
                <a:gd name="T6" fmla="*/ 855 w 868"/>
                <a:gd name="T7" fmla="*/ 169 h 261"/>
                <a:gd name="T8" fmla="*/ 825 w 868"/>
                <a:gd name="T9" fmla="*/ 202 h 261"/>
                <a:gd name="T10" fmla="*/ 791 w 868"/>
                <a:gd name="T11" fmla="*/ 216 h 261"/>
                <a:gd name="T12" fmla="*/ 760 w 868"/>
                <a:gd name="T13" fmla="*/ 224 h 261"/>
                <a:gd name="T14" fmla="*/ 730 w 868"/>
                <a:gd name="T15" fmla="*/ 231 h 261"/>
                <a:gd name="T16" fmla="*/ 699 w 868"/>
                <a:gd name="T17" fmla="*/ 237 h 261"/>
                <a:gd name="T18" fmla="*/ 667 w 868"/>
                <a:gd name="T19" fmla="*/ 242 h 261"/>
                <a:gd name="T20" fmla="*/ 638 w 868"/>
                <a:gd name="T21" fmla="*/ 248 h 261"/>
                <a:gd name="T22" fmla="*/ 605 w 868"/>
                <a:gd name="T23" fmla="*/ 250 h 261"/>
                <a:gd name="T24" fmla="*/ 573 w 868"/>
                <a:gd name="T25" fmla="*/ 253 h 261"/>
                <a:gd name="T26" fmla="*/ 542 w 868"/>
                <a:gd name="T27" fmla="*/ 256 h 261"/>
                <a:gd name="T28" fmla="*/ 512 w 868"/>
                <a:gd name="T29" fmla="*/ 258 h 261"/>
                <a:gd name="T30" fmla="*/ 479 w 868"/>
                <a:gd name="T31" fmla="*/ 260 h 261"/>
                <a:gd name="T32" fmla="*/ 447 w 868"/>
                <a:gd name="T33" fmla="*/ 260 h 261"/>
                <a:gd name="T34" fmla="*/ 415 w 868"/>
                <a:gd name="T35" fmla="*/ 260 h 261"/>
                <a:gd name="T36" fmla="*/ 383 w 868"/>
                <a:gd name="T37" fmla="*/ 260 h 261"/>
                <a:gd name="T38" fmla="*/ 350 w 868"/>
                <a:gd name="T39" fmla="*/ 256 h 261"/>
                <a:gd name="T40" fmla="*/ 318 w 868"/>
                <a:gd name="T41" fmla="*/ 255 h 261"/>
                <a:gd name="T42" fmla="*/ 287 w 868"/>
                <a:gd name="T43" fmla="*/ 253 h 261"/>
                <a:gd name="T44" fmla="*/ 257 w 868"/>
                <a:gd name="T45" fmla="*/ 250 h 261"/>
                <a:gd name="T46" fmla="*/ 226 w 868"/>
                <a:gd name="T47" fmla="*/ 245 h 261"/>
                <a:gd name="T48" fmla="*/ 197 w 868"/>
                <a:gd name="T49" fmla="*/ 242 h 261"/>
                <a:gd name="T50" fmla="*/ 168 w 868"/>
                <a:gd name="T51" fmla="*/ 239 h 261"/>
                <a:gd name="T52" fmla="*/ 139 w 868"/>
                <a:gd name="T53" fmla="*/ 236 h 261"/>
                <a:gd name="T54" fmla="*/ 107 w 868"/>
                <a:gd name="T55" fmla="*/ 226 h 261"/>
                <a:gd name="T56" fmla="*/ 76 w 868"/>
                <a:gd name="T57" fmla="*/ 216 h 261"/>
                <a:gd name="T58" fmla="*/ 49 w 868"/>
                <a:gd name="T59" fmla="*/ 202 h 261"/>
                <a:gd name="T60" fmla="*/ 24 w 868"/>
                <a:gd name="T61" fmla="*/ 182 h 261"/>
                <a:gd name="T62" fmla="*/ 5 w 868"/>
                <a:gd name="T63" fmla="*/ 155 h 261"/>
                <a:gd name="T64" fmla="*/ 0 w 868"/>
                <a:gd name="T65" fmla="*/ 126 h 261"/>
                <a:gd name="T66" fmla="*/ 15 w 868"/>
                <a:gd name="T67" fmla="*/ 94 h 261"/>
                <a:gd name="T68" fmla="*/ 57 w 868"/>
                <a:gd name="T69" fmla="*/ 61 h 261"/>
                <a:gd name="T70" fmla="*/ 81 w 868"/>
                <a:gd name="T71" fmla="*/ 48 h 261"/>
                <a:gd name="T72" fmla="*/ 110 w 868"/>
                <a:gd name="T73" fmla="*/ 37 h 261"/>
                <a:gd name="T74" fmla="*/ 139 w 868"/>
                <a:gd name="T75" fmla="*/ 29 h 261"/>
                <a:gd name="T76" fmla="*/ 170 w 868"/>
                <a:gd name="T77" fmla="*/ 24 h 261"/>
                <a:gd name="T78" fmla="*/ 199 w 868"/>
                <a:gd name="T79" fmla="*/ 18 h 261"/>
                <a:gd name="T80" fmla="*/ 228 w 868"/>
                <a:gd name="T81" fmla="*/ 13 h 261"/>
                <a:gd name="T82" fmla="*/ 266 w 868"/>
                <a:gd name="T83" fmla="*/ 6 h 261"/>
                <a:gd name="T84" fmla="*/ 313 w 868"/>
                <a:gd name="T85" fmla="*/ 2 h 261"/>
                <a:gd name="T86" fmla="*/ 360 w 868"/>
                <a:gd name="T87" fmla="*/ 0 h 261"/>
                <a:gd name="T88" fmla="*/ 410 w 868"/>
                <a:gd name="T89" fmla="*/ 2 h 261"/>
                <a:gd name="T90" fmla="*/ 458 w 868"/>
                <a:gd name="T91" fmla="*/ 3 h 261"/>
                <a:gd name="T92" fmla="*/ 510 w 868"/>
                <a:gd name="T93" fmla="*/ 11 h 261"/>
                <a:gd name="T94" fmla="*/ 559 w 868"/>
                <a:gd name="T95" fmla="*/ 16 h 261"/>
                <a:gd name="T96" fmla="*/ 610 w 868"/>
                <a:gd name="T97" fmla="*/ 26 h 261"/>
                <a:gd name="T98" fmla="*/ 659 w 868"/>
                <a:gd name="T99" fmla="*/ 39 h 261"/>
                <a:gd name="T100" fmla="*/ 709 w 868"/>
                <a:gd name="T101" fmla="*/ 50 h 261"/>
                <a:gd name="T102" fmla="*/ 755 w 868"/>
                <a:gd name="T103" fmla="*/ 6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8" h="261">
                  <a:moveTo>
                    <a:pt x="773" y="69"/>
                  </a:moveTo>
                  <a:lnTo>
                    <a:pt x="786" y="73"/>
                  </a:lnTo>
                  <a:lnTo>
                    <a:pt x="799" y="81"/>
                  </a:lnTo>
                  <a:lnTo>
                    <a:pt x="810" y="87"/>
                  </a:lnTo>
                  <a:lnTo>
                    <a:pt x="823" y="97"/>
                  </a:lnTo>
                  <a:lnTo>
                    <a:pt x="833" y="106"/>
                  </a:lnTo>
                  <a:lnTo>
                    <a:pt x="844" y="116"/>
                  </a:lnTo>
                  <a:lnTo>
                    <a:pt x="855" y="126"/>
                  </a:lnTo>
                  <a:lnTo>
                    <a:pt x="868" y="135"/>
                  </a:lnTo>
                  <a:lnTo>
                    <a:pt x="867" y="145"/>
                  </a:lnTo>
                  <a:lnTo>
                    <a:pt x="862" y="158"/>
                  </a:lnTo>
                  <a:lnTo>
                    <a:pt x="855" y="169"/>
                  </a:lnTo>
                  <a:lnTo>
                    <a:pt x="847" y="182"/>
                  </a:lnTo>
                  <a:lnTo>
                    <a:pt x="836" y="192"/>
                  </a:lnTo>
                  <a:lnTo>
                    <a:pt x="825" y="202"/>
                  </a:lnTo>
                  <a:lnTo>
                    <a:pt x="814" y="208"/>
                  </a:lnTo>
                  <a:lnTo>
                    <a:pt x="802" y="215"/>
                  </a:lnTo>
                  <a:lnTo>
                    <a:pt x="791" y="216"/>
                  </a:lnTo>
                  <a:lnTo>
                    <a:pt x="781" y="219"/>
                  </a:lnTo>
                  <a:lnTo>
                    <a:pt x="770" y="221"/>
                  </a:lnTo>
                  <a:lnTo>
                    <a:pt x="760" y="224"/>
                  </a:lnTo>
                  <a:lnTo>
                    <a:pt x="749" y="226"/>
                  </a:lnTo>
                  <a:lnTo>
                    <a:pt x="739" y="229"/>
                  </a:lnTo>
                  <a:lnTo>
                    <a:pt x="730" y="231"/>
                  </a:lnTo>
                  <a:lnTo>
                    <a:pt x="720" y="234"/>
                  </a:lnTo>
                  <a:lnTo>
                    <a:pt x="709" y="234"/>
                  </a:lnTo>
                  <a:lnTo>
                    <a:pt x="699" y="237"/>
                  </a:lnTo>
                  <a:lnTo>
                    <a:pt x="688" y="237"/>
                  </a:lnTo>
                  <a:lnTo>
                    <a:pt x="678" y="240"/>
                  </a:lnTo>
                  <a:lnTo>
                    <a:pt x="667" y="242"/>
                  </a:lnTo>
                  <a:lnTo>
                    <a:pt x="657" y="244"/>
                  </a:lnTo>
                  <a:lnTo>
                    <a:pt x="647" y="245"/>
                  </a:lnTo>
                  <a:lnTo>
                    <a:pt x="638" y="248"/>
                  </a:lnTo>
                  <a:lnTo>
                    <a:pt x="626" y="248"/>
                  </a:lnTo>
                  <a:lnTo>
                    <a:pt x="615" y="250"/>
                  </a:lnTo>
                  <a:lnTo>
                    <a:pt x="605" y="250"/>
                  </a:lnTo>
                  <a:lnTo>
                    <a:pt x="596" y="252"/>
                  </a:lnTo>
                  <a:lnTo>
                    <a:pt x="584" y="252"/>
                  </a:lnTo>
                  <a:lnTo>
                    <a:pt x="573" y="253"/>
                  </a:lnTo>
                  <a:lnTo>
                    <a:pt x="563" y="255"/>
                  </a:lnTo>
                  <a:lnTo>
                    <a:pt x="554" y="256"/>
                  </a:lnTo>
                  <a:lnTo>
                    <a:pt x="542" y="256"/>
                  </a:lnTo>
                  <a:lnTo>
                    <a:pt x="531" y="256"/>
                  </a:lnTo>
                  <a:lnTo>
                    <a:pt x="521" y="256"/>
                  </a:lnTo>
                  <a:lnTo>
                    <a:pt x="512" y="258"/>
                  </a:lnTo>
                  <a:lnTo>
                    <a:pt x="500" y="258"/>
                  </a:lnTo>
                  <a:lnTo>
                    <a:pt x="489" y="260"/>
                  </a:lnTo>
                  <a:lnTo>
                    <a:pt x="479" y="260"/>
                  </a:lnTo>
                  <a:lnTo>
                    <a:pt x="470" y="261"/>
                  </a:lnTo>
                  <a:lnTo>
                    <a:pt x="458" y="260"/>
                  </a:lnTo>
                  <a:lnTo>
                    <a:pt x="447" y="260"/>
                  </a:lnTo>
                  <a:lnTo>
                    <a:pt x="436" y="260"/>
                  </a:lnTo>
                  <a:lnTo>
                    <a:pt x="426" y="260"/>
                  </a:lnTo>
                  <a:lnTo>
                    <a:pt x="415" y="260"/>
                  </a:lnTo>
                  <a:lnTo>
                    <a:pt x="404" y="260"/>
                  </a:lnTo>
                  <a:lnTo>
                    <a:pt x="392" y="260"/>
                  </a:lnTo>
                  <a:lnTo>
                    <a:pt x="383" y="260"/>
                  </a:lnTo>
                  <a:lnTo>
                    <a:pt x="371" y="258"/>
                  </a:lnTo>
                  <a:lnTo>
                    <a:pt x="360" y="258"/>
                  </a:lnTo>
                  <a:lnTo>
                    <a:pt x="350" y="256"/>
                  </a:lnTo>
                  <a:lnTo>
                    <a:pt x="341" y="256"/>
                  </a:lnTo>
                  <a:lnTo>
                    <a:pt x="329" y="255"/>
                  </a:lnTo>
                  <a:lnTo>
                    <a:pt x="318" y="255"/>
                  </a:lnTo>
                  <a:lnTo>
                    <a:pt x="308" y="255"/>
                  </a:lnTo>
                  <a:lnTo>
                    <a:pt x="299" y="255"/>
                  </a:lnTo>
                  <a:lnTo>
                    <a:pt x="287" y="253"/>
                  </a:lnTo>
                  <a:lnTo>
                    <a:pt x="278" y="252"/>
                  </a:lnTo>
                  <a:lnTo>
                    <a:pt x="266" y="250"/>
                  </a:lnTo>
                  <a:lnTo>
                    <a:pt x="257" y="250"/>
                  </a:lnTo>
                  <a:lnTo>
                    <a:pt x="245" y="248"/>
                  </a:lnTo>
                  <a:lnTo>
                    <a:pt x="236" y="247"/>
                  </a:lnTo>
                  <a:lnTo>
                    <a:pt x="226" y="245"/>
                  </a:lnTo>
                  <a:lnTo>
                    <a:pt x="216" y="245"/>
                  </a:lnTo>
                  <a:lnTo>
                    <a:pt x="207" y="244"/>
                  </a:lnTo>
                  <a:lnTo>
                    <a:pt x="197" y="242"/>
                  </a:lnTo>
                  <a:lnTo>
                    <a:pt x="187" y="240"/>
                  </a:lnTo>
                  <a:lnTo>
                    <a:pt x="178" y="240"/>
                  </a:lnTo>
                  <a:lnTo>
                    <a:pt x="168" y="239"/>
                  </a:lnTo>
                  <a:lnTo>
                    <a:pt x="158" y="237"/>
                  </a:lnTo>
                  <a:lnTo>
                    <a:pt x="149" y="236"/>
                  </a:lnTo>
                  <a:lnTo>
                    <a:pt x="139" y="236"/>
                  </a:lnTo>
                  <a:lnTo>
                    <a:pt x="128" y="232"/>
                  </a:lnTo>
                  <a:lnTo>
                    <a:pt x="116" y="229"/>
                  </a:lnTo>
                  <a:lnTo>
                    <a:pt x="107" y="226"/>
                  </a:lnTo>
                  <a:lnTo>
                    <a:pt x="97" y="224"/>
                  </a:lnTo>
                  <a:lnTo>
                    <a:pt x="86" y="219"/>
                  </a:lnTo>
                  <a:lnTo>
                    <a:pt x="76" y="216"/>
                  </a:lnTo>
                  <a:lnTo>
                    <a:pt x="66" y="211"/>
                  </a:lnTo>
                  <a:lnTo>
                    <a:pt x="58" y="208"/>
                  </a:lnTo>
                  <a:lnTo>
                    <a:pt x="49" y="202"/>
                  </a:lnTo>
                  <a:lnTo>
                    <a:pt x="39" y="195"/>
                  </a:lnTo>
                  <a:lnTo>
                    <a:pt x="31" y="189"/>
                  </a:lnTo>
                  <a:lnTo>
                    <a:pt x="24" y="182"/>
                  </a:lnTo>
                  <a:lnTo>
                    <a:pt x="16" y="173"/>
                  </a:lnTo>
                  <a:lnTo>
                    <a:pt x="10" y="165"/>
                  </a:lnTo>
                  <a:lnTo>
                    <a:pt x="5" y="155"/>
                  </a:lnTo>
                  <a:lnTo>
                    <a:pt x="0" y="147"/>
                  </a:lnTo>
                  <a:lnTo>
                    <a:pt x="0" y="135"/>
                  </a:lnTo>
                  <a:lnTo>
                    <a:pt x="0" y="126"/>
                  </a:lnTo>
                  <a:lnTo>
                    <a:pt x="2" y="116"/>
                  </a:lnTo>
                  <a:lnTo>
                    <a:pt x="7" y="108"/>
                  </a:lnTo>
                  <a:lnTo>
                    <a:pt x="15" y="94"/>
                  </a:lnTo>
                  <a:lnTo>
                    <a:pt x="28" y="82"/>
                  </a:lnTo>
                  <a:lnTo>
                    <a:pt x="40" y="69"/>
                  </a:lnTo>
                  <a:lnTo>
                    <a:pt x="57" y="61"/>
                  </a:lnTo>
                  <a:lnTo>
                    <a:pt x="65" y="56"/>
                  </a:lnTo>
                  <a:lnTo>
                    <a:pt x="73" y="52"/>
                  </a:lnTo>
                  <a:lnTo>
                    <a:pt x="81" y="48"/>
                  </a:lnTo>
                  <a:lnTo>
                    <a:pt x="91" y="47"/>
                  </a:lnTo>
                  <a:lnTo>
                    <a:pt x="100" y="42"/>
                  </a:lnTo>
                  <a:lnTo>
                    <a:pt x="110" y="37"/>
                  </a:lnTo>
                  <a:lnTo>
                    <a:pt x="120" y="34"/>
                  </a:lnTo>
                  <a:lnTo>
                    <a:pt x="129" y="32"/>
                  </a:lnTo>
                  <a:lnTo>
                    <a:pt x="139" y="29"/>
                  </a:lnTo>
                  <a:lnTo>
                    <a:pt x="149" y="27"/>
                  </a:lnTo>
                  <a:lnTo>
                    <a:pt x="158" y="24"/>
                  </a:lnTo>
                  <a:lnTo>
                    <a:pt x="170" y="24"/>
                  </a:lnTo>
                  <a:lnTo>
                    <a:pt x="179" y="21"/>
                  </a:lnTo>
                  <a:lnTo>
                    <a:pt x="189" y="19"/>
                  </a:lnTo>
                  <a:lnTo>
                    <a:pt x="199" y="18"/>
                  </a:lnTo>
                  <a:lnTo>
                    <a:pt x="208" y="18"/>
                  </a:lnTo>
                  <a:lnTo>
                    <a:pt x="218" y="14"/>
                  </a:lnTo>
                  <a:lnTo>
                    <a:pt x="228" y="13"/>
                  </a:lnTo>
                  <a:lnTo>
                    <a:pt x="239" y="11"/>
                  </a:lnTo>
                  <a:lnTo>
                    <a:pt x="252" y="11"/>
                  </a:lnTo>
                  <a:lnTo>
                    <a:pt x="266" y="6"/>
                  </a:lnTo>
                  <a:lnTo>
                    <a:pt x="281" y="5"/>
                  </a:lnTo>
                  <a:lnTo>
                    <a:pt x="297" y="2"/>
                  </a:lnTo>
                  <a:lnTo>
                    <a:pt x="313" y="2"/>
                  </a:lnTo>
                  <a:lnTo>
                    <a:pt x="328" y="0"/>
                  </a:lnTo>
                  <a:lnTo>
                    <a:pt x="344" y="0"/>
                  </a:lnTo>
                  <a:lnTo>
                    <a:pt x="360" y="0"/>
                  </a:lnTo>
                  <a:lnTo>
                    <a:pt x="378" y="2"/>
                  </a:lnTo>
                  <a:lnTo>
                    <a:pt x="392" y="2"/>
                  </a:lnTo>
                  <a:lnTo>
                    <a:pt x="410" y="2"/>
                  </a:lnTo>
                  <a:lnTo>
                    <a:pt x="425" y="2"/>
                  </a:lnTo>
                  <a:lnTo>
                    <a:pt x="442" y="3"/>
                  </a:lnTo>
                  <a:lnTo>
                    <a:pt x="458" y="3"/>
                  </a:lnTo>
                  <a:lnTo>
                    <a:pt x="476" y="6"/>
                  </a:lnTo>
                  <a:lnTo>
                    <a:pt x="492" y="8"/>
                  </a:lnTo>
                  <a:lnTo>
                    <a:pt x="510" y="11"/>
                  </a:lnTo>
                  <a:lnTo>
                    <a:pt x="526" y="11"/>
                  </a:lnTo>
                  <a:lnTo>
                    <a:pt x="542" y="14"/>
                  </a:lnTo>
                  <a:lnTo>
                    <a:pt x="559" y="16"/>
                  </a:lnTo>
                  <a:lnTo>
                    <a:pt x="576" y="21"/>
                  </a:lnTo>
                  <a:lnTo>
                    <a:pt x="592" y="23"/>
                  </a:lnTo>
                  <a:lnTo>
                    <a:pt x="610" y="26"/>
                  </a:lnTo>
                  <a:lnTo>
                    <a:pt x="626" y="31"/>
                  </a:lnTo>
                  <a:lnTo>
                    <a:pt x="644" y="35"/>
                  </a:lnTo>
                  <a:lnTo>
                    <a:pt x="659" y="39"/>
                  </a:lnTo>
                  <a:lnTo>
                    <a:pt x="676" y="42"/>
                  </a:lnTo>
                  <a:lnTo>
                    <a:pt x="691" y="45"/>
                  </a:lnTo>
                  <a:lnTo>
                    <a:pt x="709" y="50"/>
                  </a:lnTo>
                  <a:lnTo>
                    <a:pt x="723" y="55"/>
                  </a:lnTo>
                  <a:lnTo>
                    <a:pt x="741" y="60"/>
                  </a:lnTo>
                  <a:lnTo>
                    <a:pt x="755" y="64"/>
                  </a:lnTo>
                  <a:lnTo>
                    <a:pt x="773" y="69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0" name="Freeform 10"/>
            <p:cNvSpPr>
              <a:spLocks/>
            </p:cNvSpPr>
            <p:nvPr/>
          </p:nvSpPr>
          <p:spPr bwMode="auto">
            <a:xfrm>
              <a:off x="7346" y="892"/>
              <a:ext cx="505" cy="229"/>
            </a:xfrm>
            <a:custGeom>
              <a:avLst/>
              <a:gdLst>
                <a:gd name="T0" fmla="*/ 410 w 925"/>
                <a:gd name="T1" fmla="*/ 119 h 392"/>
                <a:gd name="T2" fmla="*/ 446 w 925"/>
                <a:gd name="T3" fmla="*/ 121 h 392"/>
                <a:gd name="T4" fmla="*/ 486 w 925"/>
                <a:gd name="T5" fmla="*/ 123 h 392"/>
                <a:gd name="T6" fmla="*/ 523 w 925"/>
                <a:gd name="T7" fmla="*/ 121 h 392"/>
                <a:gd name="T8" fmla="*/ 562 w 925"/>
                <a:gd name="T9" fmla="*/ 119 h 392"/>
                <a:gd name="T10" fmla="*/ 599 w 925"/>
                <a:gd name="T11" fmla="*/ 116 h 392"/>
                <a:gd name="T12" fmla="*/ 638 w 925"/>
                <a:gd name="T13" fmla="*/ 113 h 392"/>
                <a:gd name="T14" fmla="*/ 676 w 925"/>
                <a:gd name="T15" fmla="*/ 107 h 392"/>
                <a:gd name="T16" fmla="*/ 715 w 925"/>
                <a:gd name="T17" fmla="*/ 103 h 392"/>
                <a:gd name="T18" fmla="*/ 754 w 925"/>
                <a:gd name="T19" fmla="*/ 98 h 392"/>
                <a:gd name="T20" fmla="*/ 794 w 925"/>
                <a:gd name="T21" fmla="*/ 95 h 392"/>
                <a:gd name="T22" fmla="*/ 835 w 925"/>
                <a:gd name="T23" fmla="*/ 79 h 392"/>
                <a:gd name="T24" fmla="*/ 860 w 925"/>
                <a:gd name="T25" fmla="*/ 68 h 392"/>
                <a:gd name="T26" fmla="*/ 894 w 925"/>
                <a:gd name="T27" fmla="*/ 37 h 392"/>
                <a:gd name="T28" fmla="*/ 917 w 925"/>
                <a:gd name="T29" fmla="*/ 18 h 392"/>
                <a:gd name="T30" fmla="*/ 909 w 925"/>
                <a:gd name="T31" fmla="*/ 282 h 392"/>
                <a:gd name="T32" fmla="*/ 877 w 925"/>
                <a:gd name="T33" fmla="*/ 315 h 392"/>
                <a:gd name="T34" fmla="*/ 835 w 925"/>
                <a:gd name="T35" fmla="*/ 339 h 392"/>
                <a:gd name="T36" fmla="*/ 786 w 925"/>
                <a:gd name="T37" fmla="*/ 350 h 392"/>
                <a:gd name="T38" fmla="*/ 738 w 925"/>
                <a:gd name="T39" fmla="*/ 362 h 392"/>
                <a:gd name="T40" fmla="*/ 689 w 925"/>
                <a:gd name="T41" fmla="*/ 371 h 392"/>
                <a:gd name="T42" fmla="*/ 643 w 925"/>
                <a:gd name="T43" fmla="*/ 379 h 392"/>
                <a:gd name="T44" fmla="*/ 593 w 925"/>
                <a:gd name="T45" fmla="*/ 384 h 392"/>
                <a:gd name="T46" fmla="*/ 546 w 925"/>
                <a:gd name="T47" fmla="*/ 389 h 392"/>
                <a:gd name="T48" fmla="*/ 497 w 925"/>
                <a:gd name="T49" fmla="*/ 391 h 392"/>
                <a:gd name="T50" fmla="*/ 451 w 925"/>
                <a:gd name="T51" fmla="*/ 392 h 392"/>
                <a:gd name="T52" fmla="*/ 400 w 925"/>
                <a:gd name="T53" fmla="*/ 387 h 392"/>
                <a:gd name="T54" fmla="*/ 354 w 925"/>
                <a:gd name="T55" fmla="*/ 384 h 392"/>
                <a:gd name="T56" fmla="*/ 307 w 925"/>
                <a:gd name="T57" fmla="*/ 379 h 392"/>
                <a:gd name="T58" fmla="*/ 260 w 925"/>
                <a:gd name="T59" fmla="*/ 374 h 392"/>
                <a:gd name="T60" fmla="*/ 215 w 925"/>
                <a:gd name="T61" fmla="*/ 368 h 392"/>
                <a:gd name="T62" fmla="*/ 166 w 925"/>
                <a:gd name="T63" fmla="*/ 360 h 392"/>
                <a:gd name="T64" fmla="*/ 116 w 925"/>
                <a:gd name="T65" fmla="*/ 347 h 392"/>
                <a:gd name="T66" fmla="*/ 71 w 925"/>
                <a:gd name="T67" fmla="*/ 331 h 392"/>
                <a:gd name="T68" fmla="*/ 47 w 925"/>
                <a:gd name="T69" fmla="*/ 316 h 392"/>
                <a:gd name="T70" fmla="*/ 21 w 925"/>
                <a:gd name="T71" fmla="*/ 291 h 392"/>
                <a:gd name="T72" fmla="*/ 2 w 925"/>
                <a:gd name="T73" fmla="*/ 249 h 392"/>
                <a:gd name="T74" fmla="*/ 0 w 925"/>
                <a:gd name="T75" fmla="*/ 203 h 392"/>
                <a:gd name="T76" fmla="*/ 0 w 925"/>
                <a:gd name="T77" fmla="*/ 160 h 392"/>
                <a:gd name="T78" fmla="*/ 0 w 925"/>
                <a:gd name="T79" fmla="*/ 116 h 392"/>
                <a:gd name="T80" fmla="*/ 2 w 925"/>
                <a:gd name="T81" fmla="*/ 69 h 392"/>
                <a:gd name="T82" fmla="*/ 7 w 925"/>
                <a:gd name="T83" fmla="*/ 26 h 392"/>
                <a:gd name="T84" fmla="*/ 20 w 925"/>
                <a:gd name="T85" fmla="*/ 10 h 392"/>
                <a:gd name="T86" fmla="*/ 45 w 925"/>
                <a:gd name="T87" fmla="*/ 37 h 392"/>
                <a:gd name="T88" fmla="*/ 74 w 925"/>
                <a:gd name="T89" fmla="*/ 58 h 392"/>
                <a:gd name="T90" fmla="*/ 107 w 925"/>
                <a:gd name="T91" fmla="*/ 74 h 392"/>
                <a:gd name="T92" fmla="*/ 141 w 925"/>
                <a:gd name="T93" fmla="*/ 87 h 392"/>
                <a:gd name="T94" fmla="*/ 179 w 925"/>
                <a:gd name="T95" fmla="*/ 98 h 392"/>
                <a:gd name="T96" fmla="*/ 215 w 925"/>
                <a:gd name="T97" fmla="*/ 103 h 392"/>
                <a:gd name="T98" fmla="*/ 254 w 925"/>
                <a:gd name="T99" fmla="*/ 108 h 392"/>
                <a:gd name="T100" fmla="*/ 294 w 925"/>
                <a:gd name="T101" fmla="*/ 111 h 392"/>
                <a:gd name="T102" fmla="*/ 333 w 925"/>
                <a:gd name="T103" fmla="*/ 115 h 392"/>
                <a:gd name="T104" fmla="*/ 371 w 925"/>
                <a:gd name="T105" fmla="*/ 1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5" h="392">
                  <a:moveTo>
                    <a:pt x="386" y="119"/>
                  </a:moveTo>
                  <a:lnTo>
                    <a:pt x="397" y="119"/>
                  </a:lnTo>
                  <a:lnTo>
                    <a:pt x="410" y="119"/>
                  </a:lnTo>
                  <a:lnTo>
                    <a:pt x="421" y="119"/>
                  </a:lnTo>
                  <a:lnTo>
                    <a:pt x="434" y="121"/>
                  </a:lnTo>
                  <a:lnTo>
                    <a:pt x="446" y="121"/>
                  </a:lnTo>
                  <a:lnTo>
                    <a:pt x="460" y="121"/>
                  </a:lnTo>
                  <a:lnTo>
                    <a:pt x="471" y="121"/>
                  </a:lnTo>
                  <a:lnTo>
                    <a:pt x="486" y="123"/>
                  </a:lnTo>
                  <a:lnTo>
                    <a:pt x="497" y="121"/>
                  </a:lnTo>
                  <a:lnTo>
                    <a:pt x="510" y="121"/>
                  </a:lnTo>
                  <a:lnTo>
                    <a:pt x="523" y="121"/>
                  </a:lnTo>
                  <a:lnTo>
                    <a:pt x="536" y="121"/>
                  </a:lnTo>
                  <a:lnTo>
                    <a:pt x="547" y="119"/>
                  </a:lnTo>
                  <a:lnTo>
                    <a:pt x="562" y="119"/>
                  </a:lnTo>
                  <a:lnTo>
                    <a:pt x="573" y="119"/>
                  </a:lnTo>
                  <a:lnTo>
                    <a:pt x="588" y="119"/>
                  </a:lnTo>
                  <a:lnTo>
                    <a:pt x="599" y="116"/>
                  </a:lnTo>
                  <a:lnTo>
                    <a:pt x="612" y="116"/>
                  </a:lnTo>
                  <a:lnTo>
                    <a:pt x="625" y="113"/>
                  </a:lnTo>
                  <a:lnTo>
                    <a:pt x="638" y="113"/>
                  </a:lnTo>
                  <a:lnTo>
                    <a:pt x="651" y="110"/>
                  </a:lnTo>
                  <a:lnTo>
                    <a:pt x="664" y="110"/>
                  </a:lnTo>
                  <a:lnTo>
                    <a:pt x="676" y="107"/>
                  </a:lnTo>
                  <a:lnTo>
                    <a:pt x="691" y="107"/>
                  </a:lnTo>
                  <a:lnTo>
                    <a:pt x="702" y="103"/>
                  </a:lnTo>
                  <a:lnTo>
                    <a:pt x="715" y="103"/>
                  </a:lnTo>
                  <a:lnTo>
                    <a:pt x="728" y="100"/>
                  </a:lnTo>
                  <a:lnTo>
                    <a:pt x="741" y="100"/>
                  </a:lnTo>
                  <a:lnTo>
                    <a:pt x="754" y="98"/>
                  </a:lnTo>
                  <a:lnTo>
                    <a:pt x="767" y="97"/>
                  </a:lnTo>
                  <a:lnTo>
                    <a:pt x="780" y="95"/>
                  </a:lnTo>
                  <a:lnTo>
                    <a:pt x="794" y="95"/>
                  </a:lnTo>
                  <a:lnTo>
                    <a:pt x="810" y="89"/>
                  </a:lnTo>
                  <a:lnTo>
                    <a:pt x="827" y="84"/>
                  </a:lnTo>
                  <a:lnTo>
                    <a:pt x="835" y="79"/>
                  </a:lnTo>
                  <a:lnTo>
                    <a:pt x="843" y="76"/>
                  </a:lnTo>
                  <a:lnTo>
                    <a:pt x="851" y="71"/>
                  </a:lnTo>
                  <a:lnTo>
                    <a:pt x="860" y="68"/>
                  </a:lnTo>
                  <a:lnTo>
                    <a:pt x="873" y="55"/>
                  </a:lnTo>
                  <a:lnTo>
                    <a:pt x="888" y="44"/>
                  </a:lnTo>
                  <a:lnTo>
                    <a:pt x="894" y="37"/>
                  </a:lnTo>
                  <a:lnTo>
                    <a:pt x="902" y="31"/>
                  </a:lnTo>
                  <a:lnTo>
                    <a:pt x="909" y="24"/>
                  </a:lnTo>
                  <a:lnTo>
                    <a:pt x="917" y="18"/>
                  </a:lnTo>
                  <a:lnTo>
                    <a:pt x="925" y="255"/>
                  </a:lnTo>
                  <a:lnTo>
                    <a:pt x="917" y="268"/>
                  </a:lnTo>
                  <a:lnTo>
                    <a:pt x="909" y="282"/>
                  </a:lnTo>
                  <a:lnTo>
                    <a:pt x="899" y="295"/>
                  </a:lnTo>
                  <a:lnTo>
                    <a:pt x="889" y="307"/>
                  </a:lnTo>
                  <a:lnTo>
                    <a:pt x="877" y="315"/>
                  </a:lnTo>
                  <a:lnTo>
                    <a:pt x="864" y="324"/>
                  </a:lnTo>
                  <a:lnTo>
                    <a:pt x="849" y="331"/>
                  </a:lnTo>
                  <a:lnTo>
                    <a:pt x="835" y="339"/>
                  </a:lnTo>
                  <a:lnTo>
                    <a:pt x="818" y="342"/>
                  </a:lnTo>
                  <a:lnTo>
                    <a:pt x="802" y="347"/>
                  </a:lnTo>
                  <a:lnTo>
                    <a:pt x="786" y="350"/>
                  </a:lnTo>
                  <a:lnTo>
                    <a:pt x="770" y="355"/>
                  </a:lnTo>
                  <a:lnTo>
                    <a:pt x="752" y="358"/>
                  </a:lnTo>
                  <a:lnTo>
                    <a:pt x="738" y="362"/>
                  </a:lnTo>
                  <a:lnTo>
                    <a:pt x="722" y="365"/>
                  </a:lnTo>
                  <a:lnTo>
                    <a:pt x="707" y="370"/>
                  </a:lnTo>
                  <a:lnTo>
                    <a:pt x="689" y="371"/>
                  </a:lnTo>
                  <a:lnTo>
                    <a:pt x="675" y="374"/>
                  </a:lnTo>
                  <a:lnTo>
                    <a:pt x="657" y="376"/>
                  </a:lnTo>
                  <a:lnTo>
                    <a:pt x="643" y="379"/>
                  </a:lnTo>
                  <a:lnTo>
                    <a:pt x="625" y="381"/>
                  </a:lnTo>
                  <a:lnTo>
                    <a:pt x="610" y="382"/>
                  </a:lnTo>
                  <a:lnTo>
                    <a:pt x="593" y="384"/>
                  </a:lnTo>
                  <a:lnTo>
                    <a:pt x="578" y="387"/>
                  </a:lnTo>
                  <a:lnTo>
                    <a:pt x="560" y="387"/>
                  </a:lnTo>
                  <a:lnTo>
                    <a:pt x="546" y="389"/>
                  </a:lnTo>
                  <a:lnTo>
                    <a:pt x="528" y="389"/>
                  </a:lnTo>
                  <a:lnTo>
                    <a:pt x="513" y="391"/>
                  </a:lnTo>
                  <a:lnTo>
                    <a:pt x="497" y="391"/>
                  </a:lnTo>
                  <a:lnTo>
                    <a:pt x="481" y="391"/>
                  </a:lnTo>
                  <a:lnTo>
                    <a:pt x="465" y="391"/>
                  </a:lnTo>
                  <a:lnTo>
                    <a:pt x="451" y="392"/>
                  </a:lnTo>
                  <a:lnTo>
                    <a:pt x="433" y="391"/>
                  </a:lnTo>
                  <a:lnTo>
                    <a:pt x="418" y="389"/>
                  </a:lnTo>
                  <a:lnTo>
                    <a:pt x="400" y="387"/>
                  </a:lnTo>
                  <a:lnTo>
                    <a:pt x="386" y="387"/>
                  </a:lnTo>
                  <a:lnTo>
                    <a:pt x="370" y="386"/>
                  </a:lnTo>
                  <a:lnTo>
                    <a:pt x="354" y="384"/>
                  </a:lnTo>
                  <a:lnTo>
                    <a:pt x="338" y="382"/>
                  </a:lnTo>
                  <a:lnTo>
                    <a:pt x="323" y="382"/>
                  </a:lnTo>
                  <a:lnTo>
                    <a:pt x="307" y="379"/>
                  </a:lnTo>
                  <a:lnTo>
                    <a:pt x="291" y="378"/>
                  </a:lnTo>
                  <a:lnTo>
                    <a:pt x="275" y="376"/>
                  </a:lnTo>
                  <a:lnTo>
                    <a:pt x="260" y="374"/>
                  </a:lnTo>
                  <a:lnTo>
                    <a:pt x="244" y="371"/>
                  </a:lnTo>
                  <a:lnTo>
                    <a:pt x="229" y="370"/>
                  </a:lnTo>
                  <a:lnTo>
                    <a:pt x="215" y="368"/>
                  </a:lnTo>
                  <a:lnTo>
                    <a:pt x="200" y="366"/>
                  </a:lnTo>
                  <a:lnTo>
                    <a:pt x="183" y="363"/>
                  </a:lnTo>
                  <a:lnTo>
                    <a:pt x="166" y="360"/>
                  </a:lnTo>
                  <a:lnTo>
                    <a:pt x="150" y="357"/>
                  </a:lnTo>
                  <a:lnTo>
                    <a:pt x="134" y="353"/>
                  </a:lnTo>
                  <a:lnTo>
                    <a:pt x="116" y="347"/>
                  </a:lnTo>
                  <a:lnTo>
                    <a:pt x="100" y="342"/>
                  </a:lnTo>
                  <a:lnTo>
                    <a:pt x="86" y="336"/>
                  </a:lnTo>
                  <a:lnTo>
                    <a:pt x="71" y="331"/>
                  </a:lnTo>
                  <a:lnTo>
                    <a:pt x="62" y="326"/>
                  </a:lnTo>
                  <a:lnTo>
                    <a:pt x="55" y="321"/>
                  </a:lnTo>
                  <a:lnTo>
                    <a:pt x="47" y="316"/>
                  </a:lnTo>
                  <a:lnTo>
                    <a:pt x="42" y="311"/>
                  </a:lnTo>
                  <a:lnTo>
                    <a:pt x="29" y="300"/>
                  </a:lnTo>
                  <a:lnTo>
                    <a:pt x="21" y="291"/>
                  </a:lnTo>
                  <a:lnTo>
                    <a:pt x="12" y="278"/>
                  </a:lnTo>
                  <a:lnTo>
                    <a:pt x="7" y="265"/>
                  </a:lnTo>
                  <a:lnTo>
                    <a:pt x="2" y="249"/>
                  </a:lnTo>
                  <a:lnTo>
                    <a:pt x="2" y="232"/>
                  </a:lnTo>
                  <a:lnTo>
                    <a:pt x="0" y="218"/>
                  </a:lnTo>
                  <a:lnTo>
                    <a:pt x="0" y="203"/>
                  </a:lnTo>
                  <a:lnTo>
                    <a:pt x="0" y="189"/>
                  </a:lnTo>
                  <a:lnTo>
                    <a:pt x="0" y="176"/>
                  </a:lnTo>
                  <a:lnTo>
                    <a:pt x="0" y="160"/>
                  </a:lnTo>
                  <a:lnTo>
                    <a:pt x="0" y="145"/>
                  </a:lnTo>
                  <a:lnTo>
                    <a:pt x="0" y="131"/>
                  </a:lnTo>
                  <a:lnTo>
                    <a:pt x="0" y="116"/>
                  </a:lnTo>
                  <a:lnTo>
                    <a:pt x="0" y="100"/>
                  </a:lnTo>
                  <a:lnTo>
                    <a:pt x="0" y="86"/>
                  </a:lnTo>
                  <a:lnTo>
                    <a:pt x="2" y="69"/>
                  </a:lnTo>
                  <a:lnTo>
                    <a:pt x="3" y="55"/>
                  </a:lnTo>
                  <a:lnTo>
                    <a:pt x="3" y="40"/>
                  </a:lnTo>
                  <a:lnTo>
                    <a:pt x="7" y="26"/>
                  </a:lnTo>
                  <a:lnTo>
                    <a:pt x="8" y="13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28" y="19"/>
                  </a:lnTo>
                  <a:lnTo>
                    <a:pt x="36" y="27"/>
                  </a:lnTo>
                  <a:lnTo>
                    <a:pt x="45" y="37"/>
                  </a:lnTo>
                  <a:lnTo>
                    <a:pt x="55" y="44"/>
                  </a:lnTo>
                  <a:lnTo>
                    <a:pt x="65" y="52"/>
                  </a:lnTo>
                  <a:lnTo>
                    <a:pt x="74" y="58"/>
                  </a:lnTo>
                  <a:lnTo>
                    <a:pt x="86" y="66"/>
                  </a:lnTo>
                  <a:lnTo>
                    <a:pt x="95" y="69"/>
                  </a:lnTo>
                  <a:lnTo>
                    <a:pt x="107" y="74"/>
                  </a:lnTo>
                  <a:lnTo>
                    <a:pt x="118" y="79"/>
                  </a:lnTo>
                  <a:lnTo>
                    <a:pt x="129" y="84"/>
                  </a:lnTo>
                  <a:lnTo>
                    <a:pt x="141" y="87"/>
                  </a:lnTo>
                  <a:lnTo>
                    <a:pt x="154" y="92"/>
                  </a:lnTo>
                  <a:lnTo>
                    <a:pt x="165" y="95"/>
                  </a:lnTo>
                  <a:lnTo>
                    <a:pt x="179" y="98"/>
                  </a:lnTo>
                  <a:lnTo>
                    <a:pt x="191" y="100"/>
                  </a:lnTo>
                  <a:lnTo>
                    <a:pt x="204" y="102"/>
                  </a:lnTo>
                  <a:lnTo>
                    <a:pt x="215" y="103"/>
                  </a:lnTo>
                  <a:lnTo>
                    <a:pt x="229" y="105"/>
                  </a:lnTo>
                  <a:lnTo>
                    <a:pt x="241" y="107"/>
                  </a:lnTo>
                  <a:lnTo>
                    <a:pt x="254" y="108"/>
                  </a:lnTo>
                  <a:lnTo>
                    <a:pt x="267" y="110"/>
                  </a:lnTo>
                  <a:lnTo>
                    <a:pt x="281" y="111"/>
                  </a:lnTo>
                  <a:lnTo>
                    <a:pt x="294" y="111"/>
                  </a:lnTo>
                  <a:lnTo>
                    <a:pt x="307" y="111"/>
                  </a:lnTo>
                  <a:lnTo>
                    <a:pt x="320" y="113"/>
                  </a:lnTo>
                  <a:lnTo>
                    <a:pt x="333" y="115"/>
                  </a:lnTo>
                  <a:lnTo>
                    <a:pt x="346" y="115"/>
                  </a:lnTo>
                  <a:lnTo>
                    <a:pt x="359" y="116"/>
                  </a:lnTo>
                  <a:lnTo>
                    <a:pt x="371" y="118"/>
                  </a:lnTo>
                  <a:lnTo>
                    <a:pt x="386" y="119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1" name="Freeform 11"/>
            <p:cNvSpPr>
              <a:spLocks/>
            </p:cNvSpPr>
            <p:nvPr/>
          </p:nvSpPr>
          <p:spPr bwMode="auto">
            <a:xfrm>
              <a:off x="7862" y="949"/>
              <a:ext cx="354" cy="1086"/>
            </a:xfrm>
            <a:custGeom>
              <a:avLst/>
              <a:gdLst>
                <a:gd name="T0" fmla="*/ 442 w 649"/>
                <a:gd name="T1" fmla="*/ 450 h 1857"/>
                <a:gd name="T2" fmla="*/ 476 w 649"/>
                <a:gd name="T3" fmla="*/ 513 h 1857"/>
                <a:gd name="T4" fmla="*/ 508 w 649"/>
                <a:gd name="T5" fmla="*/ 579 h 1857"/>
                <a:gd name="T6" fmla="*/ 536 w 649"/>
                <a:gd name="T7" fmla="*/ 645 h 1857"/>
                <a:gd name="T8" fmla="*/ 562 w 649"/>
                <a:gd name="T9" fmla="*/ 715 h 1857"/>
                <a:gd name="T10" fmla="*/ 586 w 649"/>
                <a:gd name="T11" fmla="*/ 782 h 1857"/>
                <a:gd name="T12" fmla="*/ 612 w 649"/>
                <a:gd name="T13" fmla="*/ 860 h 1857"/>
                <a:gd name="T14" fmla="*/ 623 w 649"/>
                <a:gd name="T15" fmla="*/ 905 h 1857"/>
                <a:gd name="T16" fmla="*/ 633 w 649"/>
                <a:gd name="T17" fmla="*/ 952 h 1857"/>
                <a:gd name="T18" fmla="*/ 639 w 649"/>
                <a:gd name="T19" fmla="*/ 999 h 1857"/>
                <a:gd name="T20" fmla="*/ 645 w 649"/>
                <a:gd name="T21" fmla="*/ 1047 h 1857"/>
                <a:gd name="T22" fmla="*/ 647 w 649"/>
                <a:gd name="T23" fmla="*/ 1095 h 1857"/>
                <a:gd name="T24" fmla="*/ 647 w 649"/>
                <a:gd name="T25" fmla="*/ 1144 h 1857"/>
                <a:gd name="T26" fmla="*/ 644 w 649"/>
                <a:gd name="T27" fmla="*/ 1192 h 1857"/>
                <a:gd name="T28" fmla="*/ 639 w 649"/>
                <a:gd name="T29" fmla="*/ 1241 h 1857"/>
                <a:gd name="T30" fmla="*/ 633 w 649"/>
                <a:gd name="T31" fmla="*/ 1287 h 1857"/>
                <a:gd name="T32" fmla="*/ 626 w 649"/>
                <a:gd name="T33" fmla="*/ 1334 h 1857"/>
                <a:gd name="T34" fmla="*/ 616 w 649"/>
                <a:gd name="T35" fmla="*/ 1381 h 1857"/>
                <a:gd name="T36" fmla="*/ 608 w 649"/>
                <a:gd name="T37" fmla="*/ 1429 h 1857"/>
                <a:gd name="T38" fmla="*/ 579 w 649"/>
                <a:gd name="T39" fmla="*/ 1505 h 1857"/>
                <a:gd name="T40" fmla="*/ 544 w 649"/>
                <a:gd name="T41" fmla="*/ 1578 h 1857"/>
                <a:gd name="T42" fmla="*/ 502 w 649"/>
                <a:gd name="T43" fmla="*/ 1649 h 1857"/>
                <a:gd name="T44" fmla="*/ 453 w 649"/>
                <a:gd name="T45" fmla="*/ 1715 h 1857"/>
                <a:gd name="T46" fmla="*/ 399 w 649"/>
                <a:gd name="T47" fmla="*/ 1776 h 1857"/>
                <a:gd name="T48" fmla="*/ 344 w 649"/>
                <a:gd name="T49" fmla="*/ 1834 h 1857"/>
                <a:gd name="T50" fmla="*/ 347 w 649"/>
                <a:gd name="T51" fmla="*/ 1820 h 1857"/>
                <a:gd name="T52" fmla="*/ 390 w 649"/>
                <a:gd name="T53" fmla="*/ 1762 h 1857"/>
                <a:gd name="T54" fmla="*/ 429 w 649"/>
                <a:gd name="T55" fmla="*/ 1696 h 1857"/>
                <a:gd name="T56" fmla="*/ 463 w 649"/>
                <a:gd name="T57" fmla="*/ 1630 h 1857"/>
                <a:gd name="T58" fmla="*/ 494 w 649"/>
                <a:gd name="T59" fmla="*/ 1560 h 1857"/>
                <a:gd name="T60" fmla="*/ 520 w 649"/>
                <a:gd name="T61" fmla="*/ 1489 h 1857"/>
                <a:gd name="T62" fmla="*/ 541 w 649"/>
                <a:gd name="T63" fmla="*/ 1415 h 1857"/>
                <a:gd name="T64" fmla="*/ 557 w 649"/>
                <a:gd name="T65" fmla="*/ 1339 h 1857"/>
                <a:gd name="T66" fmla="*/ 566 w 649"/>
                <a:gd name="T67" fmla="*/ 1263 h 1857"/>
                <a:gd name="T68" fmla="*/ 571 w 649"/>
                <a:gd name="T69" fmla="*/ 1189 h 1857"/>
                <a:gd name="T70" fmla="*/ 566 w 649"/>
                <a:gd name="T71" fmla="*/ 1110 h 1857"/>
                <a:gd name="T72" fmla="*/ 558 w 649"/>
                <a:gd name="T73" fmla="*/ 1036 h 1857"/>
                <a:gd name="T74" fmla="*/ 542 w 649"/>
                <a:gd name="T75" fmla="*/ 962 h 1857"/>
                <a:gd name="T76" fmla="*/ 523 w 649"/>
                <a:gd name="T77" fmla="*/ 887 h 1857"/>
                <a:gd name="T78" fmla="*/ 502 w 649"/>
                <a:gd name="T79" fmla="*/ 813 h 1857"/>
                <a:gd name="T80" fmla="*/ 479 w 649"/>
                <a:gd name="T81" fmla="*/ 741 h 1857"/>
                <a:gd name="T82" fmla="*/ 455 w 649"/>
                <a:gd name="T83" fmla="*/ 668 h 1857"/>
                <a:gd name="T84" fmla="*/ 429 w 649"/>
                <a:gd name="T85" fmla="*/ 597 h 1857"/>
                <a:gd name="T86" fmla="*/ 395 w 649"/>
                <a:gd name="T87" fmla="*/ 526 h 1857"/>
                <a:gd name="T88" fmla="*/ 355 w 649"/>
                <a:gd name="T89" fmla="*/ 458 h 1857"/>
                <a:gd name="T90" fmla="*/ 307 w 649"/>
                <a:gd name="T91" fmla="*/ 394 h 1857"/>
                <a:gd name="T92" fmla="*/ 252 w 649"/>
                <a:gd name="T93" fmla="*/ 337 h 1857"/>
                <a:gd name="T94" fmla="*/ 192 w 649"/>
                <a:gd name="T95" fmla="*/ 284 h 1857"/>
                <a:gd name="T96" fmla="*/ 129 w 649"/>
                <a:gd name="T97" fmla="*/ 237 h 1857"/>
                <a:gd name="T98" fmla="*/ 63 w 649"/>
                <a:gd name="T99" fmla="*/ 192 h 1857"/>
                <a:gd name="T100" fmla="*/ 2 w 649"/>
                <a:gd name="T101" fmla="*/ 152 h 1857"/>
                <a:gd name="T102" fmla="*/ 44 w 649"/>
                <a:gd name="T103" fmla="*/ 26 h 1857"/>
                <a:gd name="T104" fmla="*/ 95 w 649"/>
                <a:gd name="T105" fmla="*/ 60 h 1857"/>
                <a:gd name="T106" fmla="*/ 147 w 649"/>
                <a:gd name="T107" fmla="*/ 102 h 1857"/>
                <a:gd name="T108" fmla="*/ 207 w 649"/>
                <a:gd name="T109" fmla="*/ 156 h 1857"/>
                <a:gd name="T110" fmla="*/ 252 w 649"/>
                <a:gd name="T111" fmla="*/ 202 h 1857"/>
                <a:gd name="T112" fmla="*/ 311 w 649"/>
                <a:gd name="T113" fmla="*/ 271 h 1857"/>
                <a:gd name="T114" fmla="*/ 368 w 649"/>
                <a:gd name="T115" fmla="*/ 344 h 1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49" h="1857">
                  <a:moveTo>
                    <a:pt x="411" y="402"/>
                  </a:moveTo>
                  <a:lnTo>
                    <a:pt x="418" y="413"/>
                  </a:lnTo>
                  <a:lnTo>
                    <a:pt x="426" y="426"/>
                  </a:lnTo>
                  <a:lnTo>
                    <a:pt x="434" y="437"/>
                  </a:lnTo>
                  <a:lnTo>
                    <a:pt x="442" y="450"/>
                  </a:lnTo>
                  <a:lnTo>
                    <a:pt x="449" y="461"/>
                  </a:lnTo>
                  <a:lnTo>
                    <a:pt x="457" y="474"/>
                  </a:lnTo>
                  <a:lnTo>
                    <a:pt x="463" y="487"/>
                  </a:lnTo>
                  <a:lnTo>
                    <a:pt x="471" y="502"/>
                  </a:lnTo>
                  <a:lnTo>
                    <a:pt x="476" y="513"/>
                  </a:lnTo>
                  <a:lnTo>
                    <a:pt x="482" y="526"/>
                  </a:lnTo>
                  <a:lnTo>
                    <a:pt x="489" y="539"/>
                  </a:lnTo>
                  <a:lnTo>
                    <a:pt x="495" y="553"/>
                  </a:lnTo>
                  <a:lnTo>
                    <a:pt x="502" y="566"/>
                  </a:lnTo>
                  <a:lnTo>
                    <a:pt x="508" y="579"/>
                  </a:lnTo>
                  <a:lnTo>
                    <a:pt x="515" y="592"/>
                  </a:lnTo>
                  <a:lnTo>
                    <a:pt x="521" y="607"/>
                  </a:lnTo>
                  <a:lnTo>
                    <a:pt x="526" y="619"/>
                  </a:lnTo>
                  <a:lnTo>
                    <a:pt x="531" y="632"/>
                  </a:lnTo>
                  <a:lnTo>
                    <a:pt x="536" y="645"/>
                  </a:lnTo>
                  <a:lnTo>
                    <a:pt x="541" y="660"/>
                  </a:lnTo>
                  <a:lnTo>
                    <a:pt x="545" y="673"/>
                  </a:lnTo>
                  <a:lnTo>
                    <a:pt x="550" y="686"/>
                  </a:lnTo>
                  <a:lnTo>
                    <a:pt x="555" y="700"/>
                  </a:lnTo>
                  <a:lnTo>
                    <a:pt x="562" y="715"/>
                  </a:lnTo>
                  <a:lnTo>
                    <a:pt x="566" y="728"/>
                  </a:lnTo>
                  <a:lnTo>
                    <a:pt x="571" y="742"/>
                  </a:lnTo>
                  <a:lnTo>
                    <a:pt x="576" y="755"/>
                  </a:lnTo>
                  <a:lnTo>
                    <a:pt x="581" y="770"/>
                  </a:lnTo>
                  <a:lnTo>
                    <a:pt x="586" y="782"/>
                  </a:lnTo>
                  <a:lnTo>
                    <a:pt x="591" y="797"/>
                  </a:lnTo>
                  <a:lnTo>
                    <a:pt x="595" y="811"/>
                  </a:lnTo>
                  <a:lnTo>
                    <a:pt x="602" y="826"/>
                  </a:lnTo>
                  <a:lnTo>
                    <a:pt x="607" y="842"/>
                  </a:lnTo>
                  <a:lnTo>
                    <a:pt x="612" y="860"/>
                  </a:lnTo>
                  <a:lnTo>
                    <a:pt x="613" y="868"/>
                  </a:lnTo>
                  <a:lnTo>
                    <a:pt x="616" y="878"/>
                  </a:lnTo>
                  <a:lnTo>
                    <a:pt x="618" y="887"/>
                  </a:lnTo>
                  <a:lnTo>
                    <a:pt x="621" y="897"/>
                  </a:lnTo>
                  <a:lnTo>
                    <a:pt x="623" y="905"/>
                  </a:lnTo>
                  <a:lnTo>
                    <a:pt x="625" y="915"/>
                  </a:lnTo>
                  <a:lnTo>
                    <a:pt x="626" y="923"/>
                  </a:lnTo>
                  <a:lnTo>
                    <a:pt x="629" y="933"/>
                  </a:lnTo>
                  <a:lnTo>
                    <a:pt x="631" y="942"/>
                  </a:lnTo>
                  <a:lnTo>
                    <a:pt x="633" y="952"/>
                  </a:lnTo>
                  <a:lnTo>
                    <a:pt x="634" y="962"/>
                  </a:lnTo>
                  <a:lnTo>
                    <a:pt x="637" y="971"/>
                  </a:lnTo>
                  <a:lnTo>
                    <a:pt x="637" y="979"/>
                  </a:lnTo>
                  <a:lnTo>
                    <a:pt x="639" y="989"/>
                  </a:lnTo>
                  <a:lnTo>
                    <a:pt x="639" y="999"/>
                  </a:lnTo>
                  <a:lnTo>
                    <a:pt x="641" y="1008"/>
                  </a:lnTo>
                  <a:lnTo>
                    <a:pt x="641" y="1018"/>
                  </a:lnTo>
                  <a:lnTo>
                    <a:pt x="642" y="1028"/>
                  </a:lnTo>
                  <a:lnTo>
                    <a:pt x="644" y="1037"/>
                  </a:lnTo>
                  <a:lnTo>
                    <a:pt x="645" y="1047"/>
                  </a:lnTo>
                  <a:lnTo>
                    <a:pt x="645" y="1057"/>
                  </a:lnTo>
                  <a:lnTo>
                    <a:pt x="645" y="1066"/>
                  </a:lnTo>
                  <a:lnTo>
                    <a:pt x="645" y="1076"/>
                  </a:lnTo>
                  <a:lnTo>
                    <a:pt x="647" y="1086"/>
                  </a:lnTo>
                  <a:lnTo>
                    <a:pt x="647" y="1095"/>
                  </a:lnTo>
                  <a:lnTo>
                    <a:pt x="647" y="1105"/>
                  </a:lnTo>
                  <a:lnTo>
                    <a:pt x="647" y="1115"/>
                  </a:lnTo>
                  <a:lnTo>
                    <a:pt x="649" y="1125"/>
                  </a:lnTo>
                  <a:lnTo>
                    <a:pt x="647" y="1134"/>
                  </a:lnTo>
                  <a:lnTo>
                    <a:pt x="647" y="1144"/>
                  </a:lnTo>
                  <a:lnTo>
                    <a:pt x="645" y="1154"/>
                  </a:lnTo>
                  <a:lnTo>
                    <a:pt x="645" y="1163"/>
                  </a:lnTo>
                  <a:lnTo>
                    <a:pt x="644" y="1173"/>
                  </a:lnTo>
                  <a:lnTo>
                    <a:pt x="644" y="1183"/>
                  </a:lnTo>
                  <a:lnTo>
                    <a:pt x="644" y="1192"/>
                  </a:lnTo>
                  <a:lnTo>
                    <a:pt x="644" y="1202"/>
                  </a:lnTo>
                  <a:lnTo>
                    <a:pt x="642" y="1212"/>
                  </a:lnTo>
                  <a:lnTo>
                    <a:pt x="641" y="1221"/>
                  </a:lnTo>
                  <a:lnTo>
                    <a:pt x="639" y="1231"/>
                  </a:lnTo>
                  <a:lnTo>
                    <a:pt x="639" y="1241"/>
                  </a:lnTo>
                  <a:lnTo>
                    <a:pt x="637" y="1250"/>
                  </a:lnTo>
                  <a:lnTo>
                    <a:pt x="637" y="1260"/>
                  </a:lnTo>
                  <a:lnTo>
                    <a:pt x="636" y="1270"/>
                  </a:lnTo>
                  <a:lnTo>
                    <a:pt x="636" y="1279"/>
                  </a:lnTo>
                  <a:lnTo>
                    <a:pt x="633" y="1287"/>
                  </a:lnTo>
                  <a:lnTo>
                    <a:pt x="633" y="1297"/>
                  </a:lnTo>
                  <a:lnTo>
                    <a:pt x="629" y="1307"/>
                  </a:lnTo>
                  <a:lnTo>
                    <a:pt x="629" y="1317"/>
                  </a:lnTo>
                  <a:lnTo>
                    <a:pt x="626" y="1325"/>
                  </a:lnTo>
                  <a:lnTo>
                    <a:pt x="626" y="1334"/>
                  </a:lnTo>
                  <a:lnTo>
                    <a:pt x="623" y="1344"/>
                  </a:lnTo>
                  <a:lnTo>
                    <a:pt x="623" y="1354"/>
                  </a:lnTo>
                  <a:lnTo>
                    <a:pt x="620" y="1362"/>
                  </a:lnTo>
                  <a:lnTo>
                    <a:pt x="618" y="1371"/>
                  </a:lnTo>
                  <a:lnTo>
                    <a:pt x="616" y="1381"/>
                  </a:lnTo>
                  <a:lnTo>
                    <a:pt x="615" y="1391"/>
                  </a:lnTo>
                  <a:lnTo>
                    <a:pt x="612" y="1400"/>
                  </a:lnTo>
                  <a:lnTo>
                    <a:pt x="612" y="1410"/>
                  </a:lnTo>
                  <a:lnTo>
                    <a:pt x="608" y="1420"/>
                  </a:lnTo>
                  <a:lnTo>
                    <a:pt x="608" y="1429"/>
                  </a:lnTo>
                  <a:lnTo>
                    <a:pt x="602" y="1444"/>
                  </a:lnTo>
                  <a:lnTo>
                    <a:pt x="597" y="1460"/>
                  </a:lnTo>
                  <a:lnTo>
                    <a:pt x="591" y="1475"/>
                  </a:lnTo>
                  <a:lnTo>
                    <a:pt x="586" y="1491"/>
                  </a:lnTo>
                  <a:lnTo>
                    <a:pt x="579" y="1505"/>
                  </a:lnTo>
                  <a:lnTo>
                    <a:pt x="573" y="1520"/>
                  </a:lnTo>
                  <a:lnTo>
                    <a:pt x="566" y="1534"/>
                  </a:lnTo>
                  <a:lnTo>
                    <a:pt x="560" y="1551"/>
                  </a:lnTo>
                  <a:lnTo>
                    <a:pt x="552" y="1563"/>
                  </a:lnTo>
                  <a:lnTo>
                    <a:pt x="544" y="1578"/>
                  </a:lnTo>
                  <a:lnTo>
                    <a:pt x="536" y="1592"/>
                  </a:lnTo>
                  <a:lnTo>
                    <a:pt x="528" y="1607"/>
                  </a:lnTo>
                  <a:lnTo>
                    <a:pt x="518" y="1620"/>
                  </a:lnTo>
                  <a:lnTo>
                    <a:pt x="510" y="1634"/>
                  </a:lnTo>
                  <a:lnTo>
                    <a:pt x="502" y="1649"/>
                  </a:lnTo>
                  <a:lnTo>
                    <a:pt x="494" y="1663"/>
                  </a:lnTo>
                  <a:lnTo>
                    <a:pt x="482" y="1675"/>
                  </a:lnTo>
                  <a:lnTo>
                    <a:pt x="473" y="1689"/>
                  </a:lnTo>
                  <a:lnTo>
                    <a:pt x="463" y="1701"/>
                  </a:lnTo>
                  <a:lnTo>
                    <a:pt x="453" y="1715"/>
                  </a:lnTo>
                  <a:lnTo>
                    <a:pt x="442" y="1726"/>
                  </a:lnTo>
                  <a:lnTo>
                    <a:pt x="432" y="1739"/>
                  </a:lnTo>
                  <a:lnTo>
                    <a:pt x="421" y="1752"/>
                  </a:lnTo>
                  <a:lnTo>
                    <a:pt x="411" y="1765"/>
                  </a:lnTo>
                  <a:lnTo>
                    <a:pt x="399" y="1776"/>
                  </a:lnTo>
                  <a:lnTo>
                    <a:pt x="389" y="1788"/>
                  </a:lnTo>
                  <a:lnTo>
                    <a:pt x="376" y="1799"/>
                  </a:lnTo>
                  <a:lnTo>
                    <a:pt x="366" y="1812"/>
                  </a:lnTo>
                  <a:lnTo>
                    <a:pt x="353" y="1822"/>
                  </a:lnTo>
                  <a:lnTo>
                    <a:pt x="344" y="1834"/>
                  </a:lnTo>
                  <a:lnTo>
                    <a:pt x="331" y="1844"/>
                  </a:lnTo>
                  <a:lnTo>
                    <a:pt x="321" y="1857"/>
                  </a:lnTo>
                  <a:lnTo>
                    <a:pt x="329" y="1844"/>
                  </a:lnTo>
                  <a:lnTo>
                    <a:pt x="339" y="1833"/>
                  </a:lnTo>
                  <a:lnTo>
                    <a:pt x="347" y="1820"/>
                  </a:lnTo>
                  <a:lnTo>
                    <a:pt x="357" y="1809"/>
                  </a:lnTo>
                  <a:lnTo>
                    <a:pt x="365" y="1796"/>
                  </a:lnTo>
                  <a:lnTo>
                    <a:pt x="373" y="1784"/>
                  </a:lnTo>
                  <a:lnTo>
                    <a:pt x="381" y="1773"/>
                  </a:lnTo>
                  <a:lnTo>
                    <a:pt x="390" y="1762"/>
                  </a:lnTo>
                  <a:lnTo>
                    <a:pt x="397" y="1747"/>
                  </a:lnTo>
                  <a:lnTo>
                    <a:pt x="407" y="1736"/>
                  </a:lnTo>
                  <a:lnTo>
                    <a:pt x="413" y="1722"/>
                  </a:lnTo>
                  <a:lnTo>
                    <a:pt x="423" y="1710"/>
                  </a:lnTo>
                  <a:lnTo>
                    <a:pt x="429" y="1696"/>
                  </a:lnTo>
                  <a:lnTo>
                    <a:pt x="437" y="1684"/>
                  </a:lnTo>
                  <a:lnTo>
                    <a:pt x="444" y="1670"/>
                  </a:lnTo>
                  <a:lnTo>
                    <a:pt x="452" y="1659"/>
                  </a:lnTo>
                  <a:lnTo>
                    <a:pt x="457" y="1644"/>
                  </a:lnTo>
                  <a:lnTo>
                    <a:pt x="463" y="1630"/>
                  </a:lnTo>
                  <a:lnTo>
                    <a:pt x="470" y="1615"/>
                  </a:lnTo>
                  <a:lnTo>
                    <a:pt x="476" y="1602"/>
                  </a:lnTo>
                  <a:lnTo>
                    <a:pt x="481" y="1588"/>
                  </a:lnTo>
                  <a:lnTo>
                    <a:pt x="487" y="1575"/>
                  </a:lnTo>
                  <a:lnTo>
                    <a:pt x="494" y="1560"/>
                  </a:lnTo>
                  <a:lnTo>
                    <a:pt x="500" y="1547"/>
                  </a:lnTo>
                  <a:lnTo>
                    <a:pt x="505" y="1533"/>
                  </a:lnTo>
                  <a:lnTo>
                    <a:pt x="510" y="1518"/>
                  </a:lnTo>
                  <a:lnTo>
                    <a:pt x="515" y="1504"/>
                  </a:lnTo>
                  <a:lnTo>
                    <a:pt x="520" y="1489"/>
                  </a:lnTo>
                  <a:lnTo>
                    <a:pt x="524" y="1475"/>
                  </a:lnTo>
                  <a:lnTo>
                    <a:pt x="529" y="1460"/>
                  </a:lnTo>
                  <a:lnTo>
                    <a:pt x="534" y="1446"/>
                  </a:lnTo>
                  <a:lnTo>
                    <a:pt x="539" y="1431"/>
                  </a:lnTo>
                  <a:lnTo>
                    <a:pt x="541" y="1415"/>
                  </a:lnTo>
                  <a:lnTo>
                    <a:pt x="545" y="1400"/>
                  </a:lnTo>
                  <a:lnTo>
                    <a:pt x="547" y="1384"/>
                  </a:lnTo>
                  <a:lnTo>
                    <a:pt x="552" y="1370"/>
                  </a:lnTo>
                  <a:lnTo>
                    <a:pt x="553" y="1354"/>
                  </a:lnTo>
                  <a:lnTo>
                    <a:pt x="557" y="1339"/>
                  </a:lnTo>
                  <a:lnTo>
                    <a:pt x="558" y="1325"/>
                  </a:lnTo>
                  <a:lnTo>
                    <a:pt x="562" y="1310"/>
                  </a:lnTo>
                  <a:lnTo>
                    <a:pt x="563" y="1294"/>
                  </a:lnTo>
                  <a:lnTo>
                    <a:pt x="565" y="1279"/>
                  </a:lnTo>
                  <a:lnTo>
                    <a:pt x="566" y="1263"/>
                  </a:lnTo>
                  <a:lnTo>
                    <a:pt x="568" y="1249"/>
                  </a:lnTo>
                  <a:lnTo>
                    <a:pt x="568" y="1233"/>
                  </a:lnTo>
                  <a:lnTo>
                    <a:pt x="570" y="1218"/>
                  </a:lnTo>
                  <a:lnTo>
                    <a:pt x="570" y="1204"/>
                  </a:lnTo>
                  <a:lnTo>
                    <a:pt x="571" y="1189"/>
                  </a:lnTo>
                  <a:lnTo>
                    <a:pt x="570" y="1173"/>
                  </a:lnTo>
                  <a:lnTo>
                    <a:pt x="570" y="1157"/>
                  </a:lnTo>
                  <a:lnTo>
                    <a:pt x="568" y="1141"/>
                  </a:lnTo>
                  <a:lnTo>
                    <a:pt x="568" y="1126"/>
                  </a:lnTo>
                  <a:lnTo>
                    <a:pt x="566" y="1110"/>
                  </a:lnTo>
                  <a:lnTo>
                    <a:pt x="565" y="1095"/>
                  </a:lnTo>
                  <a:lnTo>
                    <a:pt x="563" y="1081"/>
                  </a:lnTo>
                  <a:lnTo>
                    <a:pt x="563" y="1066"/>
                  </a:lnTo>
                  <a:lnTo>
                    <a:pt x="560" y="1050"/>
                  </a:lnTo>
                  <a:lnTo>
                    <a:pt x="558" y="1036"/>
                  </a:lnTo>
                  <a:lnTo>
                    <a:pt x="555" y="1020"/>
                  </a:lnTo>
                  <a:lnTo>
                    <a:pt x="553" y="1005"/>
                  </a:lnTo>
                  <a:lnTo>
                    <a:pt x="549" y="991"/>
                  </a:lnTo>
                  <a:lnTo>
                    <a:pt x="547" y="976"/>
                  </a:lnTo>
                  <a:lnTo>
                    <a:pt x="542" y="962"/>
                  </a:lnTo>
                  <a:lnTo>
                    <a:pt x="541" y="947"/>
                  </a:lnTo>
                  <a:lnTo>
                    <a:pt x="536" y="931"/>
                  </a:lnTo>
                  <a:lnTo>
                    <a:pt x="531" y="916"/>
                  </a:lnTo>
                  <a:lnTo>
                    <a:pt x="526" y="902"/>
                  </a:lnTo>
                  <a:lnTo>
                    <a:pt x="523" y="887"/>
                  </a:lnTo>
                  <a:lnTo>
                    <a:pt x="518" y="871"/>
                  </a:lnTo>
                  <a:lnTo>
                    <a:pt x="515" y="857"/>
                  </a:lnTo>
                  <a:lnTo>
                    <a:pt x="510" y="842"/>
                  </a:lnTo>
                  <a:lnTo>
                    <a:pt x="507" y="828"/>
                  </a:lnTo>
                  <a:lnTo>
                    <a:pt x="502" y="813"/>
                  </a:lnTo>
                  <a:lnTo>
                    <a:pt x="497" y="799"/>
                  </a:lnTo>
                  <a:lnTo>
                    <a:pt x="492" y="784"/>
                  </a:lnTo>
                  <a:lnTo>
                    <a:pt x="489" y="770"/>
                  </a:lnTo>
                  <a:lnTo>
                    <a:pt x="484" y="755"/>
                  </a:lnTo>
                  <a:lnTo>
                    <a:pt x="479" y="741"/>
                  </a:lnTo>
                  <a:lnTo>
                    <a:pt x="474" y="726"/>
                  </a:lnTo>
                  <a:lnTo>
                    <a:pt x="471" y="711"/>
                  </a:lnTo>
                  <a:lnTo>
                    <a:pt x="465" y="697"/>
                  </a:lnTo>
                  <a:lnTo>
                    <a:pt x="460" y="682"/>
                  </a:lnTo>
                  <a:lnTo>
                    <a:pt x="455" y="668"/>
                  </a:lnTo>
                  <a:lnTo>
                    <a:pt x="450" y="653"/>
                  </a:lnTo>
                  <a:lnTo>
                    <a:pt x="444" y="639"/>
                  </a:lnTo>
                  <a:lnTo>
                    <a:pt x="439" y="624"/>
                  </a:lnTo>
                  <a:lnTo>
                    <a:pt x="434" y="610"/>
                  </a:lnTo>
                  <a:lnTo>
                    <a:pt x="429" y="597"/>
                  </a:lnTo>
                  <a:lnTo>
                    <a:pt x="421" y="582"/>
                  </a:lnTo>
                  <a:lnTo>
                    <a:pt x="416" y="568"/>
                  </a:lnTo>
                  <a:lnTo>
                    <a:pt x="408" y="553"/>
                  </a:lnTo>
                  <a:lnTo>
                    <a:pt x="403" y="540"/>
                  </a:lnTo>
                  <a:lnTo>
                    <a:pt x="395" y="526"/>
                  </a:lnTo>
                  <a:lnTo>
                    <a:pt x="389" y="513"/>
                  </a:lnTo>
                  <a:lnTo>
                    <a:pt x="381" y="500"/>
                  </a:lnTo>
                  <a:lnTo>
                    <a:pt x="374" y="487"/>
                  </a:lnTo>
                  <a:lnTo>
                    <a:pt x="365" y="473"/>
                  </a:lnTo>
                  <a:lnTo>
                    <a:pt x="355" y="458"/>
                  </a:lnTo>
                  <a:lnTo>
                    <a:pt x="345" y="445"/>
                  </a:lnTo>
                  <a:lnTo>
                    <a:pt x="337" y="432"/>
                  </a:lnTo>
                  <a:lnTo>
                    <a:pt x="326" y="418"/>
                  </a:lnTo>
                  <a:lnTo>
                    <a:pt x="316" y="406"/>
                  </a:lnTo>
                  <a:lnTo>
                    <a:pt x="307" y="394"/>
                  </a:lnTo>
                  <a:lnTo>
                    <a:pt x="297" y="384"/>
                  </a:lnTo>
                  <a:lnTo>
                    <a:pt x="286" y="371"/>
                  </a:lnTo>
                  <a:lnTo>
                    <a:pt x="274" y="360"/>
                  </a:lnTo>
                  <a:lnTo>
                    <a:pt x="263" y="347"/>
                  </a:lnTo>
                  <a:lnTo>
                    <a:pt x="252" y="337"/>
                  </a:lnTo>
                  <a:lnTo>
                    <a:pt x="239" y="326"/>
                  </a:lnTo>
                  <a:lnTo>
                    <a:pt x="228" y="315"/>
                  </a:lnTo>
                  <a:lnTo>
                    <a:pt x="216" y="305"/>
                  </a:lnTo>
                  <a:lnTo>
                    <a:pt x="205" y="295"/>
                  </a:lnTo>
                  <a:lnTo>
                    <a:pt x="192" y="284"/>
                  </a:lnTo>
                  <a:lnTo>
                    <a:pt x="179" y="274"/>
                  </a:lnTo>
                  <a:lnTo>
                    <a:pt x="166" y="265"/>
                  </a:lnTo>
                  <a:lnTo>
                    <a:pt x="155" y="255"/>
                  </a:lnTo>
                  <a:lnTo>
                    <a:pt x="140" y="245"/>
                  </a:lnTo>
                  <a:lnTo>
                    <a:pt x="129" y="237"/>
                  </a:lnTo>
                  <a:lnTo>
                    <a:pt x="115" y="227"/>
                  </a:lnTo>
                  <a:lnTo>
                    <a:pt x="103" y="219"/>
                  </a:lnTo>
                  <a:lnTo>
                    <a:pt x="89" y="210"/>
                  </a:lnTo>
                  <a:lnTo>
                    <a:pt x="77" y="200"/>
                  </a:lnTo>
                  <a:lnTo>
                    <a:pt x="63" y="192"/>
                  </a:lnTo>
                  <a:lnTo>
                    <a:pt x="52" y="184"/>
                  </a:lnTo>
                  <a:lnTo>
                    <a:pt x="39" y="174"/>
                  </a:lnTo>
                  <a:lnTo>
                    <a:pt x="26" y="166"/>
                  </a:lnTo>
                  <a:lnTo>
                    <a:pt x="13" y="158"/>
                  </a:lnTo>
                  <a:lnTo>
                    <a:pt x="2" y="152"/>
                  </a:lnTo>
                  <a:lnTo>
                    <a:pt x="0" y="0"/>
                  </a:lnTo>
                  <a:lnTo>
                    <a:pt x="14" y="8"/>
                  </a:lnTo>
                  <a:lnTo>
                    <a:pt x="29" y="16"/>
                  </a:lnTo>
                  <a:lnTo>
                    <a:pt x="35" y="21"/>
                  </a:lnTo>
                  <a:lnTo>
                    <a:pt x="44" y="26"/>
                  </a:lnTo>
                  <a:lnTo>
                    <a:pt x="52" y="31"/>
                  </a:lnTo>
                  <a:lnTo>
                    <a:pt x="60" y="35"/>
                  </a:lnTo>
                  <a:lnTo>
                    <a:pt x="74" y="45"/>
                  </a:lnTo>
                  <a:lnTo>
                    <a:pt x="89" y="55"/>
                  </a:lnTo>
                  <a:lnTo>
                    <a:pt x="95" y="60"/>
                  </a:lnTo>
                  <a:lnTo>
                    <a:pt x="103" y="66"/>
                  </a:lnTo>
                  <a:lnTo>
                    <a:pt x="111" y="72"/>
                  </a:lnTo>
                  <a:lnTo>
                    <a:pt x="119" y="79"/>
                  </a:lnTo>
                  <a:lnTo>
                    <a:pt x="132" y="89"/>
                  </a:lnTo>
                  <a:lnTo>
                    <a:pt x="147" y="102"/>
                  </a:lnTo>
                  <a:lnTo>
                    <a:pt x="160" y="113"/>
                  </a:lnTo>
                  <a:lnTo>
                    <a:pt x="174" y="126"/>
                  </a:lnTo>
                  <a:lnTo>
                    <a:pt x="187" y="137"/>
                  </a:lnTo>
                  <a:lnTo>
                    <a:pt x="200" y="150"/>
                  </a:lnTo>
                  <a:lnTo>
                    <a:pt x="207" y="156"/>
                  </a:lnTo>
                  <a:lnTo>
                    <a:pt x="213" y="163"/>
                  </a:lnTo>
                  <a:lnTo>
                    <a:pt x="219" y="169"/>
                  </a:lnTo>
                  <a:lnTo>
                    <a:pt x="228" y="177"/>
                  </a:lnTo>
                  <a:lnTo>
                    <a:pt x="239" y="189"/>
                  </a:lnTo>
                  <a:lnTo>
                    <a:pt x="252" y="202"/>
                  </a:lnTo>
                  <a:lnTo>
                    <a:pt x="263" y="214"/>
                  </a:lnTo>
                  <a:lnTo>
                    <a:pt x="276" y="229"/>
                  </a:lnTo>
                  <a:lnTo>
                    <a:pt x="287" y="242"/>
                  </a:lnTo>
                  <a:lnTo>
                    <a:pt x="300" y="256"/>
                  </a:lnTo>
                  <a:lnTo>
                    <a:pt x="311" y="271"/>
                  </a:lnTo>
                  <a:lnTo>
                    <a:pt x="324" y="285"/>
                  </a:lnTo>
                  <a:lnTo>
                    <a:pt x="334" y="300"/>
                  </a:lnTo>
                  <a:lnTo>
                    <a:pt x="345" y="315"/>
                  </a:lnTo>
                  <a:lnTo>
                    <a:pt x="357" y="329"/>
                  </a:lnTo>
                  <a:lnTo>
                    <a:pt x="368" y="344"/>
                  </a:lnTo>
                  <a:lnTo>
                    <a:pt x="378" y="358"/>
                  </a:lnTo>
                  <a:lnTo>
                    <a:pt x="389" y="373"/>
                  </a:lnTo>
                  <a:lnTo>
                    <a:pt x="400" y="387"/>
                  </a:lnTo>
                  <a:lnTo>
                    <a:pt x="411" y="402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2" name="Freeform 12"/>
            <p:cNvSpPr>
              <a:spLocks/>
            </p:cNvSpPr>
            <p:nvPr/>
          </p:nvSpPr>
          <p:spPr bwMode="auto">
            <a:xfrm>
              <a:off x="7146" y="1019"/>
              <a:ext cx="190" cy="59"/>
            </a:xfrm>
            <a:custGeom>
              <a:avLst/>
              <a:gdLst>
                <a:gd name="T0" fmla="*/ 347 w 347"/>
                <a:gd name="T1" fmla="*/ 95 h 100"/>
                <a:gd name="T2" fmla="*/ 336 w 347"/>
                <a:gd name="T3" fmla="*/ 93 h 100"/>
                <a:gd name="T4" fmla="*/ 326 w 347"/>
                <a:gd name="T5" fmla="*/ 92 h 100"/>
                <a:gd name="T6" fmla="*/ 315 w 347"/>
                <a:gd name="T7" fmla="*/ 92 h 100"/>
                <a:gd name="T8" fmla="*/ 305 w 347"/>
                <a:gd name="T9" fmla="*/ 92 h 100"/>
                <a:gd name="T10" fmla="*/ 294 w 347"/>
                <a:gd name="T11" fmla="*/ 92 h 100"/>
                <a:gd name="T12" fmla="*/ 284 w 347"/>
                <a:gd name="T13" fmla="*/ 93 h 100"/>
                <a:gd name="T14" fmla="*/ 273 w 347"/>
                <a:gd name="T15" fmla="*/ 93 h 100"/>
                <a:gd name="T16" fmla="*/ 263 w 347"/>
                <a:gd name="T17" fmla="*/ 95 h 100"/>
                <a:gd name="T18" fmla="*/ 250 w 347"/>
                <a:gd name="T19" fmla="*/ 95 h 100"/>
                <a:gd name="T20" fmla="*/ 240 w 347"/>
                <a:gd name="T21" fmla="*/ 95 h 100"/>
                <a:gd name="T22" fmla="*/ 227 w 347"/>
                <a:gd name="T23" fmla="*/ 95 h 100"/>
                <a:gd name="T24" fmla="*/ 218 w 347"/>
                <a:gd name="T25" fmla="*/ 97 h 100"/>
                <a:gd name="T26" fmla="*/ 206 w 347"/>
                <a:gd name="T27" fmla="*/ 97 h 100"/>
                <a:gd name="T28" fmla="*/ 195 w 347"/>
                <a:gd name="T29" fmla="*/ 98 h 100"/>
                <a:gd name="T30" fmla="*/ 184 w 347"/>
                <a:gd name="T31" fmla="*/ 98 h 100"/>
                <a:gd name="T32" fmla="*/ 174 w 347"/>
                <a:gd name="T33" fmla="*/ 100 h 100"/>
                <a:gd name="T34" fmla="*/ 161 w 347"/>
                <a:gd name="T35" fmla="*/ 98 h 100"/>
                <a:gd name="T36" fmla="*/ 150 w 347"/>
                <a:gd name="T37" fmla="*/ 98 h 100"/>
                <a:gd name="T38" fmla="*/ 139 w 347"/>
                <a:gd name="T39" fmla="*/ 98 h 100"/>
                <a:gd name="T40" fmla="*/ 129 w 347"/>
                <a:gd name="T41" fmla="*/ 98 h 100"/>
                <a:gd name="T42" fmla="*/ 118 w 347"/>
                <a:gd name="T43" fmla="*/ 97 h 100"/>
                <a:gd name="T44" fmla="*/ 106 w 347"/>
                <a:gd name="T45" fmla="*/ 97 h 100"/>
                <a:gd name="T46" fmla="*/ 95 w 347"/>
                <a:gd name="T47" fmla="*/ 95 h 100"/>
                <a:gd name="T48" fmla="*/ 85 w 347"/>
                <a:gd name="T49" fmla="*/ 95 h 100"/>
                <a:gd name="T50" fmla="*/ 74 w 347"/>
                <a:gd name="T51" fmla="*/ 92 h 100"/>
                <a:gd name="T52" fmla="*/ 64 w 347"/>
                <a:gd name="T53" fmla="*/ 89 h 100"/>
                <a:gd name="T54" fmla="*/ 55 w 347"/>
                <a:gd name="T55" fmla="*/ 85 h 100"/>
                <a:gd name="T56" fmla="*/ 45 w 347"/>
                <a:gd name="T57" fmla="*/ 84 h 100"/>
                <a:gd name="T58" fmla="*/ 35 w 347"/>
                <a:gd name="T59" fmla="*/ 79 h 100"/>
                <a:gd name="T60" fmla="*/ 26 w 347"/>
                <a:gd name="T61" fmla="*/ 76 h 100"/>
                <a:gd name="T62" fmla="*/ 16 w 347"/>
                <a:gd name="T63" fmla="*/ 71 h 100"/>
                <a:gd name="T64" fmla="*/ 8 w 347"/>
                <a:gd name="T65" fmla="*/ 68 h 100"/>
                <a:gd name="T66" fmla="*/ 0 w 347"/>
                <a:gd name="T67" fmla="*/ 53 h 100"/>
                <a:gd name="T68" fmla="*/ 13 w 347"/>
                <a:gd name="T69" fmla="*/ 42 h 100"/>
                <a:gd name="T70" fmla="*/ 27 w 347"/>
                <a:gd name="T71" fmla="*/ 32 h 100"/>
                <a:gd name="T72" fmla="*/ 43 w 347"/>
                <a:gd name="T73" fmla="*/ 26 h 100"/>
                <a:gd name="T74" fmla="*/ 61 w 347"/>
                <a:gd name="T75" fmla="*/ 22 h 100"/>
                <a:gd name="T76" fmla="*/ 69 w 347"/>
                <a:gd name="T77" fmla="*/ 19 h 100"/>
                <a:gd name="T78" fmla="*/ 79 w 347"/>
                <a:gd name="T79" fmla="*/ 18 h 100"/>
                <a:gd name="T80" fmla="*/ 89 w 347"/>
                <a:gd name="T81" fmla="*/ 14 h 100"/>
                <a:gd name="T82" fmla="*/ 98 w 347"/>
                <a:gd name="T83" fmla="*/ 14 h 100"/>
                <a:gd name="T84" fmla="*/ 108 w 347"/>
                <a:gd name="T85" fmla="*/ 13 h 100"/>
                <a:gd name="T86" fmla="*/ 118 w 347"/>
                <a:gd name="T87" fmla="*/ 13 h 100"/>
                <a:gd name="T88" fmla="*/ 127 w 347"/>
                <a:gd name="T89" fmla="*/ 11 h 100"/>
                <a:gd name="T90" fmla="*/ 139 w 347"/>
                <a:gd name="T91" fmla="*/ 11 h 100"/>
                <a:gd name="T92" fmla="*/ 150 w 347"/>
                <a:gd name="T93" fmla="*/ 8 h 100"/>
                <a:gd name="T94" fmla="*/ 163 w 347"/>
                <a:gd name="T95" fmla="*/ 6 h 100"/>
                <a:gd name="T96" fmla="*/ 174 w 347"/>
                <a:gd name="T97" fmla="*/ 6 h 100"/>
                <a:gd name="T98" fmla="*/ 189 w 347"/>
                <a:gd name="T99" fmla="*/ 6 h 100"/>
                <a:gd name="T100" fmla="*/ 200 w 347"/>
                <a:gd name="T101" fmla="*/ 6 h 100"/>
                <a:gd name="T102" fmla="*/ 213 w 347"/>
                <a:gd name="T103" fmla="*/ 6 h 100"/>
                <a:gd name="T104" fmla="*/ 226 w 347"/>
                <a:gd name="T105" fmla="*/ 6 h 100"/>
                <a:gd name="T106" fmla="*/ 240 w 347"/>
                <a:gd name="T107" fmla="*/ 6 h 100"/>
                <a:gd name="T108" fmla="*/ 253 w 347"/>
                <a:gd name="T109" fmla="*/ 5 h 100"/>
                <a:gd name="T110" fmla="*/ 266 w 347"/>
                <a:gd name="T111" fmla="*/ 5 h 100"/>
                <a:gd name="T112" fmla="*/ 279 w 347"/>
                <a:gd name="T113" fmla="*/ 5 h 100"/>
                <a:gd name="T114" fmla="*/ 294 w 347"/>
                <a:gd name="T115" fmla="*/ 5 h 100"/>
                <a:gd name="T116" fmla="*/ 307 w 347"/>
                <a:gd name="T117" fmla="*/ 3 h 100"/>
                <a:gd name="T118" fmla="*/ 319 w 347"/>
                <a:gd name="T119" fmla="*/ 2 h 100"/>
                <a:gd name="T120" fmla="*/ 332 w 347"/>
                <a:gd name="T121" fmla="*/ 0 h 100"/>
                <a:gd name="T122" fmla="*/ 347 w 347"/>
                <a:gd name="T123" fmla="*/ 0 h 100"/>
                <a:gd name="T124" fmla="*/ 347 w 347"/>
                <a:gd name="T125" fmla="*/ 9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7" h="100">
                  <a:moveTo>
                    <a:pt x="347" y="95"/>
                  </a:moveTo>
                  <a:lnTo>
                    <a:pt x="336" y="93"/>
                  </a:lnTo>
                  <a:lnTo>
                    <a:pt x="326" y="92"/>
                  </a:lnTo>
                  <a:lnTo>
                    <a:pt x="315" y="92"/>
                  </a:lnTo>
                  <a:lnTo>
                    <a:pt x="305" y="92"/>
                  </a:lnTo>
                  <a:lnTo>
                    <a:pt x="294" y="92"/>
                  </a:lnTo>
                  <a:lnTo>
                    <a:pt x="284" y="93"/>
                  </a:lnTo>
                  <a:lnTo>
                    <a:pt x="273" y="93"/>
                  </a:lnTo>
                  <a:lnTo>
                    <a:pt x="263" y="95"/>
                  </a:lnTo>
                  <a:lnTo>
                    <a:pt x="250" y="95"/>
                  </a:lnTo>
                  <a:lnTo>
                    <a:pt x="240" y="95"/>
                  </a:lnTo>
                  <a:lnTo>
                    <a:pt x="227" y="95"/>
                  </a:lnTo>
                  <a:lnTo>
                    <a:pt x="218" y="97"/>
                  </a:lnTo>
                  <a:lnTo>
                    <a:pt x="206" y="97"/>
                  </a:lnTo>
                  <a:lnTo>
                    <a:pt x="195" y="98"/>
                  </a:lnTo>
                  <a:lnTo>
                    <a:pt x="184" y="98"/>
                  </a:lnTo>
                  <a:lnTo>
                    <a:pt x="174" y="100"/>
                  </a:lnTo>
                  <a:lnTo>
                    <a:pt x="161" y="98"/>
                  </a:lnTo>
                  <a:lnTo>
                    <a:pt x="150" y="98"/>
                  </a:lnTo>
                  <a:lnTo>
                    <a:pt x="139" y="98"/>
                  </a:lnTo>
                  <a:lnTo>
                    <a:pt x="129" y="98"/>
                  </a:lnTo>
                  <a:lnTo>
                    <a:pt x="118" y="97"/>
                  </a:lnTo>
                  <a:lnTo>
                    <a:pt x="106" y="97"/>
                  </a:lnTo>
                  <a:lnTo>
                    <a:pt x="95" y="95"/>
                  </a:lnTo>
                  <a:lnTo>
                    <a:pt x="85" y="95"/>
                  </a:lnTo>
                  <a:lnTo>
                    <a:pt x="74" y="92"/>
                  </a:lnTo>
                  <a:lnTo>
                    <a:pt x="64" y="89"/>
                  </a:lnTo>
                  <a:lnTo>
                    <a:pt x="55" y="85"/>
                  </a:lnTo>
                  <a:lnTo>
                    <a:pt x="45" y="84"/>
                  </a:lnTo>
                  <a:lnTo>
                    <a:pt x="35" y="79"/>
                  </a:lnTo>
                  <a:lnTo>
                    <a:pt x="26" y="76"/>
                  </a:lnTo>
                  <a:lnTo>
                    <a:pt x="16" y="71"/>
                  </a:lnTo>
                  <a:lnTo>
                    <a:pt x="8" y="68"/>
                  </a:lnTo>
                  <a:lnTo>
                    <a:pt x="0" y="53"/>
                  </a:lnTo>
                  <a:lnTo>
                    <a:pt x="13" y="42"/>
                  </a:lnTo>
                  <a:lnTo>
                    <a:pt x="27" y="32"/>
                  </a:lnTo>
                  <a:lnTo>
                    <a:pt x="43" y="26"/>
                  </a:lnTo>
                  <a:lnTo>
                    <a:pt x="61" y="22"/>
                  </a:lnTo>
                  <a:lnTo>
                    <a:pt x="69" y="19"/>
                  </a:lnTo>
                  <a:lnTo>
                    <a:pt x="79" y="18"/>
                  </a:lnTo>
                  <a:lnTo>
                    <a:pt x="89" y="14"/>
                  </a:lnTo>
                  <a:lnTo>
                    <a:pt x="98" y="14"/>
                  </a:lnTo>
                  <a:lnTo>
                    <a:pt x="108" y="13"/>
                  </a:lnTo>
                  <a:lnTo>
                    <a:pt x="118" y="13"/>
                  </a:lnTo>
                  <a:lnTo>
                    <a:pt x="127" y="11"/>
                  </a:lnTo>
                  <a:lnTo>
                    <a:pt x="139" y="11"/>
                  </a:lnTo>
                  <a:lnTo>
                    <a:pt x="150" y="8"/>
                  </a:lnTo>
                  <a:lnTo>
                    <a:pt x="163" y="6"/>
                  </a:lnTo>
                  <a:lnTo>
                    <a:pt x="174" y="6"/>
                  </a:lnTo>
                  <a:lnTo>
                    <a:pt x="189" y="6"/>
                  </a:lnTo>
                  <a:lnTo>
                    <a:pt x="200" y="6"/>
                  </a:lnTo>
                  <a:lnTo>
                    <a:pt x="213" y="6"/>
                  </a:lnTo>
                  <a:lnTo>
                    <a:pt x="226" y="6"/>
                  </a:lnTo>
                  <a:lnTo>
                    <a:pt x="240" y="6"/>
                  </a:lnTo>
                  <a:lnTo>
                    <a:pt x="253" y="5"/>
                  </a:lnTo>
                  <a:lnTo>
                    <a:pt x="266" y="5"/>
                  </a:lnTo>
                  <a:lnTo>
                    <a:pt x="279" y="5"/>
                  </a:lnTo>
                  <a:lnTo>
                    <a:pt x="294" y="5"/>
                  </a:lnTo>
                  <a:lnTo>
                    <a:pt x="307" y="3"/>
                  </a:lnTo>
                  <a:lnTo>
                    <a:pt x="319" y="2"/>
                  </a:lnTo>
                  <a:lnTo>
                    <a:pt x="332" y="0"/>
                  </a:lnTo>
                  <a:lnTo>
                    <a:pt x="347" y="0"/>
                  </a:lnTo>
                  <a:lnTo>
                    <a:pt x="347" y="95"/>
                  </a:lnTo>
                  <a:close/>
                </a:path>
              </a:pathLst>
            </a:custGeom>
            <a:solidFill>
              <a:srgbClr val="FA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3" name="Freeform 13"/>
            <p:cNvSpPr>
              <a:spLocks/>
            </p:cNvSpPr>
            <p:nvPr/>
          </p:nvSpPr>
          <p:spPr bwMode="auto">
            <a:xfrm>
              <a:off x="7350" y="1067"/>
              <a:ext cx="510" cy="334"/>
            </a:xfrm>
            <a:custGeom>
              <a:avLst/>
              <a:gdLst>
                <a:gd name="T0" fmla="*/ 560 w 936"/>
                <a:gd name="T1" fmla="*/ 108 h 572"/>
                <a:gd name="T2" fmla="*/ 611 w 936"/>
                <a:gd name="T3" fmla="*/ 101 h 572"/>
                <a:gd name="T4" fmla="*/ 663 w 936"/>
                <a:gd name="T5" fmla="*/ 96 h 572"/>
                <a:gd name="T6" fmla="*/ 716 w 936"/>
                <a:gd name="T7" fmla="*/ 90 h 572"/>
                <a:gd name="T8" fmla="*/ 768 w 936"/>
                <a:gd name="T9" fmla="*/ 80 h 572"/>
                <a:gd name="T10" fmla="*/ 818 w 936"/>
                <a:gd name="T11" fmla="*/ 64 h 572"/>
                <a:gd name="T12" fmla="*/ 865 w 936"/>
                <a:gd name="T13" fmla="*/ 42 h 572"/>
                <a:gd name="T14" fmla="*/ 910 w 936"/>
                <a:gd name="T15" fmla="*/ 12 h 572"/>
                <a:gd name="T16" fmla="*/ 921 w 936"/>
                <a:gd name="T17" fmla="*/ 46 h 572"/>
                <a:gd name="T18" fmla="*/ 921 w 936"/>
                <a:gd name="T19" fmla="*/ 101 h 572"/>
                <a:gd name="T20" fmla="*/ 924 w 936"/>
                <a:gd name="T21" fmla="*/ 154 h 572"/>
                <a:gd name="T22" fmla="*/ 929 w 936"/>
                <a:gd name="T23" fmla="*/ 208 h 572"/>
                <a:gd name="T24" fmla="*/ 931 w 936"/>
                <a:gd name="T25" fmla="*/ 261 h 572"/>
                <a:gd name="T26" fmla="*/ 934 w 936"/>
                <a:gd name="T27" fmla="*/ 314 h 572"/>
                <a:gd name="T28" fmla="*/ 934 w 936"/>
                <a:gd name="T29" fmla="*/ 369 h 572"/>
                <a:gd name="T30" fmla="*/ 932 w 936"/>
                <a:gd name="T31" fmla="*/ 427 h 572"/>
                <a:gd name="T32" fmla="*/ 894 w 936"/>
                <a:gd name="T33" fmla="*/ 480 h 572"/>
                <a:gd name="T34" fmla="*/ 857 w 936"/>
                <a:gd name="T35" fmla="*/ 505 h 572"/>
                <a:gd name="T36" fmla="*/ 803 w 936"/>
                <a:gd name="T37" fmla="*/ 529 h 572"/>
                <a:gd name="T38" fmla="*/ 736 w 936"/>
                <a:gd name="T39" fmla="*/ 548 h 572"/>
                <a:gd name="T40" fmla="*/ 674 w 936"/>
                <a:gd name="T41" fmla="*/ 558 h 572"/>
                <a:gd name="T42" fmla="*/ 632 w 936"/>
                <a:gd name="T43" fmla="*/ 561 h 572"/>
                <a:gd name="T44" fmla="*/ 590 w 936"/>
                <a:gd name="T45" fmla="*/ 566 h 572"/>
                <a:gd name="T46" fmla="*/ 548 w 936"/>
                <a:gd name="T47" fmla="*/ 569 h 572"/>
                <a:gd name="T48" fmla="*/ 506 w 936"/>
                <a:gd name="T49" fmla="*/ 572 h 572"/>
                <a:gd name="T50" fmla="*/ 464 w 936"/>
                <a:gd name="T51" fmla="*/ 572 h 572"/>
                <a:gd name="T52" fmla="*/ 423 w 936"/>
                <a:gd name="T53" fmla="*/ 571 h 572"/>
                <a:gd name="T54" fmla="*/ 382 w 936"/>
                <a:gd name="T55" fmla="*/ 568 h 572"/>
                <a:gd name="T56" fmla="*/ 342 w 936"/>
                <a:gd name="T57" fmla="*/ 564 h 572"/>
                <a:gd name="T58" fmla="*/ 301 w 936"/>
                <a:gd name="T59" fmla="*/ 558 h 572"/>
                <a:gd name="T60" fmla="*/ 263 w 936"/>
                <a:gd name="T61" fmla="*/ 551 h 572"/>
                <a:gd name="T62" fmla="*/ 224 w 936"/>
                <a:gd name="T63" fmla="*/ 542 h 572"/>
                <a:gd name="T64" fmla="*/ 187 w 936"/>
                <a:gd name="T65" fmla="*/ 530 h 572"/>
                <a:gd name="T66" fmla="*/ 140 w 936"/>
                <a:gd name="T67" fmla="*/ 513 h 572"/>
                <a:gd name="T68" fmla="*/ 97 w 936"/>
                <a:gd name="T69" fmla="*/ 492 h 572"/>
                <a:gd name="T70" fmla="*/ 64 w 936"/>
                <a:gd name="T71" fmla="*/ 474 h 572"/>
                <a:gd name="T72" fmla="*/ 26 w 936"/>
                <a:gd name="T73" fmla="*/ 437 h 572"/>
                <a:gd name="T74" fmla="*/ 8 w 936"/>
                <a:gd name="T75" fmla="*/ 385 h 572"/>
                <a:gd name="T76" fmla="*/ 9 w 936"/>
                <a:gd name="T77" fmla="*/ 335 h 572"/>
                <a:gd name="T78" fmla="*/ 9 w 936"/>
                <a:gd name="T79" fmla="*/ 287 h 572"/>
                <a:gd name="T80" fmla="*/ 8 w 936"/>
                <a:gd name="T81" fmla="*/ 240 h 572"/>
                <a:gd name="T82" fmla="*/ 6 w 936"/>
                <a:gd name="T83" fmla="*/ 192 h 572"/>
                <a:gd name="T84" fmla="*/ 3 w 936"/>
                <a:gd name="T85" fmla="*/ 145 h 572"/>
                <a:gd name="T86" fmla="*/ 1 w 936"/>
                <a:gd name="T87" fmla="*/ 98 h 572"/>
                <a:gd name="T88" fmla="*/ 0 w 936"/>
                <a:gd name="T89" fmla="*/ 53 h 572"/>
                <a:gd name="T90" fmla="*/ 0 w 936"/>
                <a:gd name="T91" fmla="*/ 9 h 572"/>
                <a:gd name="T92" fmla="*/ 40 w 936"/>
                <a:gd name="T93" fmla="*/ 30 h 572"/>
                <a:gd name="T94" fmla="*/ 100 w 936"/>
                <a:gd name="T95" fmla="*/ 61 h 572"/>
                <a:gd name="T96" fmla="*/ 161 w 936"/>
                <a:gd name="T97" fmla="*/ 80 h 572"/>
                <a:gd name="T98" fmla="*/ 227 w 936"/>
                <a:gd name="T99" fmla="*/ 93 h 572"/>
                <a:gd name="T100" fmla="*/ 293 w 936"/>
                <a:gd name="T101" fmla="*/ 98 h 572"/>
                <a:gd name="T102" fmla="*/ 353 w 936"/>
                <a:gd name="T103" fmla="*/ 101 h 572"/>
                <a:gd name="T104" fmla="*/ 397 w 936"/>
                <a:gd name="T105" fmla="*/ 103 h 572"/>
                <a:gd name="T106" fmla="*/ 442 w 936"/>
                <a:gd name="T107" fmla="*/ 104 h 572"/>
                <a:gd name="T108" fmla="*/ 494 w 936"/>
                <a:gd name="T109" fmla="*/ 109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36" h="572">
                  <a:moveTo>
                    <a:pt x="523" y="114"/>
                  </a:moveTo>
                  <a:lnTo>
                    <a:pt x="534" y="111"/>
                  </a:lnTo>
                  <a:lnTo>
                    <a:pt x="547" y="109"/>
                  </a:lnTo>
                  <a:lnTo>
                    <a:pt x="560" y="108"/>
                  </a:lnTo>
                  <a:lnTo>
                    <a:pt x="573" y="108"/>
                  </a:lnTo>
                  <a:lnTo>
                    <a:pt x="586" y="104"/>
                  </a:lnTo>
                  <a:lnTo>
                    <a:pt x="598" y="103"/>
                  </a:lnTo>
                  <a:lnTo>
                    <a:pt x="611" y="101"/>
                  </a:lnTo>
                  <a:lnTo>
                    <a:pt x="626" y="101"/>
                  </a:lnTo>
                  <a:lnTo>
                    <a:pt x="637" y="100"/>
                  </a:lnTo>
                  <a:lnTo>
                    <a:pt x="650" y="98"/>
                  </a:lnTo>
                  <a:lnTo>
                    <a:pt x="663" y="96"/>
                  </a:lnTo>
                  <a:lnTo>
                    <a:pt x="678" y="95"/>
                  </a:lnTo>
                  <a:lnTo>
                    <a:pt x="690" y="93"/>
                  </a:lnTo>
                  <a:lnTo>
                    <a:pt x="703" y="92"/>
                  </a:lnTo>
                  <a:lnTo>
                    <a:pt x="716" y="90"/>
                  </a:lnTo>
                  <a:lnTo>
                    <a:pt x="731" y="90"/>
                  </a:lnTo>
                  <a:lnTo>
                    <a:pt x="742" y="87"/>
                  </a:lnTo>
                  <a:lnTo>
                    <a:pt x="755" y="83"/>
                  </a:lnTo>
                  <a:lnTo>
                    <a:pt x="768" y="80"/>
                  </a:lnTo>
                  <a:lnTo>
                    <a:pt x="781" y="77"/>
                  </a:lnTo>
                  <a:lnTo>
                    <a:pt x="792" y="72"/>
                  </a:lnTo>
                  <a:lnTo>
                    <a:pt x="805" y="69"/>
                  </a:lnTo>
                  <a:lnTo>
                    <a:pt x="818" y="64"/>
                  </a:lnTo>
                  <a:lnTo>
                    <a:pt x="831" y="61"/>
                  </a:lnTo>
                  <a:lnTo>
                    <a:pt x="842" y="54"/>
                  </a:lnTo>
                  <a:lnTo>
                    <a:pt x="853" y="48"/>
                  </a:lnTo>
                  <a:lnTo>
                    <a:pt x="865" y="42"/>
                  </a:lnTo>
                  <a:lnTo>
                    <a:pt x="878" y="35"/>
                  </a:lnTo>
                  <a:lnTo>
                    <a:pt x="887" y="27"/>
                  </a:lnTo>
                  <a:lnTo>
                    <a:pt x="899" y="21"/>
                  </a:lnTo>
                  <a:lnTo>
                    <a:pt x="910" y="12"/>
                  </a:lnTo>
                  <a:lnTo>
                    <a:pt x="921" y="4"/>
                  </a:lnTo>
                  <a:lnTo>
                    <a:pt x="921" y="17"/>
                  </a:lnTo>
                  <a:lnTo>
                    <a:pt x="921" y="32"/>
                  </a:lnTo>
                  <a:lnTo>
                    <a:pt x="921" y="46"/>
                  </a:lnTo>
                  <a:lnTo>
                    <a:pt x="921" y="61"/>
                  </a:lnTo>
                  <a:lnTo>
                    <a:pt x="921" y="74"/>
                  </a:lnTo>
                  <a:lnTo>
                    <a:pt x="921" y="88"/>
                  </a:lnTo>
                  <a:lnTo>
                    <a:pt x="921" y="101"/>
                  </a:lnTo>
                  <a:lnTo>
                    <a:pt x="923" y="116"/>
                  </a:lnTo>
                  <a:lnTo>
                    <a:pt x="923" y="129"/>
                  </a:lnTo>
                  <a:lnTo>
                    <a:pt x="924" y="142"/>
                  </a:lnTo>
                  <a:lnTo>
                    <a:pt x="924" y="154"/>
                  </a:lnTo>
                  <a:lnTo>
                    <a:pt x="926" y="169"/>
                  </a:lnTo>
                  <a:lnTo>
                    <a:pt x="926" y="182"/>
                  </a:lnTo>
                  <a:lnTo>
                    <a:pt x="928" y="195"/>
                  </a:lnTo>
                  <a:lnTo>
                    <a:pt x="929" y="208"/>
                  </a:lnTo>
                  <a:lnTo>
                    <a:pt x="931" y="222"/>
                  </a:lnTo>
                  <a:lnTo>
                    <a:pt x="931" y="235"/>
                  </a:lnTo>
                  <a:lnTo>
                    <a:pt x="931" y="248"/>
                  </a:lnTo>
                  <a:lnTo>
                    <a:pt x="931" y="261"/>
                  </a:lnTo>
                  <a:lnTo>
                    <a:pt x="932" y="275"/>
                  </a:lnTo>
                  <a:lnTo>
                    <a:pt x="932" y="288"/>
                  </a:lnTo>
                  <a:lnTo>
                    <a:pt x="934" y="301"/>
                  </a:lnTo>
                  <a:lnTo>
                    <a:pt x="934" y="314"/>
                  </a:lnTo>
                  <a:lnTo>
                    <a:pt x="936" y="329"/>
                  </a:lnTo>
                  <a:lnTo>
                    <a:pt x="934" y="342"/>
                  </a:lnTo>
                  <a:lnTo>
                    <a:pt x="934" y="356"/>
                  </a:lnTo>
                  <a:lnTo>
                    <a:pt x="934" y="369"/>
                  </a:lnTo>
                  <a:lnTo>
                    <a:pt x="934" y="384"/>
                  </a:lnTo>
                  <a:lnTo>
                    <a:pt x="932" y="398"/>
                  </a:lnTo>
                  <a:lnTo>
                    <a:pt x="932" y="413"/>
                  </a:lnTo>
                  <a:lnTo>
                    <a:pt x="932" y="427"/>
                  </a:lnTo>
                  <a:lnTo>
                    <a:pt x="932" y="443"/>
                  </a:lnTo>
                  <a:lnTo>
                    <a:pt x="920" y="456"/>
                  </a:lnTo>
                  <a:lnTo>
                    <a:pt x="908" y="469"/>
                  </a:lnTo>
                  <a:lnTo>
                    <a:pt x="894" y="480"/>
                  </a:lnTo>
                  <a:lnTo>
                    <a:pt x="881" y="492"/>
                  </a:lnTo>
                  <a:lnTo>
                    <a:pt x="873" y="495"/>
                  </a:lnTo>
                  <a:lnTo>
                    <a:pt x="865" y="500"/>
                  </a:lnTo>
                  <a:lnTo>
                    <a:pt x="857" y="505"/>
                  </a:lnTo>
                  <a:lnTo>
                    <a:pt x="850" y="509"/>
                  </a:lnTo>
                  <a:lnTo>
                    <a:pt x="836" y="516"/>
                  </a:lnTo>
                  <a:lnTo>
                    <a:pt x="821" y="524"/>
                  </a:lnTo>
                  <a:lnTo>
                    <a:pt x="803" y="529"/>
                  </a:lnTo>
                  <a:lnTo>
                    <a:pt x="787" y="534"/>
                  </a:lnTo>
                  <a:lnTo>
                    <a:pt x="769" y="539"/>
                  </a:lnTo>
                  <a:lnTo>
                    <a:pt x="753" y="545"/>
                  </a:lnTo>
                  <a:lnTo>
                    <a:pt x="736" y="548"/>
                  </a:lnTo>
                  <a:lnTo>
                    <a:pt x="719" y="551"/>
                  </a:lnTo>
                  <a:lnTo>
                    <a:pt x="702" y="555"/>
                  </a:lnTo>
                  <a:lnTo>
                    <a:pt x="686" y="558"/>
                  </a:lnTo>
                  <a:lnTo>
                    <a:pt x="674" y="558"/>
                  </a:lnTo>
                  <a:lnTo>
                    <a:pt x="663" y="559"/>
                  </a:lnTo>
                  <a:lnTo>
                    <a:pt x="653" y="559"/>
                  </a:lnTo>
                  <a:lnTo>
                    <a:pt x="644" y="561"/>
                  </a:lnTo>
                  <a:lnTo>
                    <a:pt x="632" y="561"/>
                  </a:lnTo>
                  <a:lnTo>
                    <a:pt x="621" y="563"/>
                  </a:lnTo>
                  <a:lnTo>
                    <a:pt x="611" y="564"/>
                  </a:lnTo>
                  <a:lnTo>
                    <a:pt x="602" y="566"/>
                  </a:lnTo>
                  <a:lnTo>
                    <a:pt x="590" y="566"/>
                  </a:lnTo>
                  <a:lnTo>
                    <a:pt x="579" y="566"/>
                  </a:lnTo>
                  <a:lnTo>
                    <a:pt x="569" y="568"/>
                  </a:lnTo>
                  <a:lnTo>
                    <a:pt x="560" y="569"/>
                  </a:lnTo>
                  <a:lnTo>
                    <a:pt x="548" y="569"/>
                  </a:lnTo>
                  <a:lnTo>
                    <a:pt x="537" y="569"/>
                  </a:lnTo>
                  <a:lnTo>
                    <a:pt x="527" y="571"/>
                  </a:lnTo>
                  <a:lnTo>
                    <a:pt x="518" y="572"/>
                  </a:lnTo>
                  <a:lnTo>
                    <a:pt x="506" y="572"/>
                  </a:lnTo>
                  <a:lnTo>
                    <a:pt x="495" y="572"/>
                  </a:lnTo>
                  <a:lnTo>
                    <a:pt x="485" y="572"/>
                  </a:lnTo>
                  <a:lnTo>
                    <a:pt x="476" y="572"/>
                  </a:lnTo>
                  <a:lnTo>
                    <a:pt x="464" y="572"/>
                  </a:lnTo>
                  <a:lnTo>
                    <a:pt x="453" y="572"/>
                  </a:lnTo>
                  <a:lnTo>
                    <a:pt x="444" y="572"/>
                  </a:lnTo>
                  <a:lnTo>
                    <a:pt x="434" y="572"/>
                  </a:lnTo>
                  <a:lnTo>
                    <a:pt x="423" y="571"/>
                  </a:lnTo>
                  <a:lnTo>
                    <a:pt x="413" y="571"/>
                  </a:lnTo>
                  <a:lnTo>
                    <a:pt x="402" y="569"/>
                  </a:lnTo>
                  <a:lnTo>
                    <a:pt x="392" y="569"/>
                  </a:lnTo>
                  <a:lnTo>
                    <a:pt x="382" y="568"/>
                  </a:lnTo>
                  <a:lnTo>
                    <a:pt x="372" y="568"/>
                  </a:lnTo>
                  <a:lnTo>
                    <a:pt x="363" y="568"/>
                  </a:lnTo>
                  <a:lnTo>
                    <a:pt x="353" y="568"/>
                  </a:lnTo>
                  <a:lnTo>
                    <a:pt x="342" y="564"/>
                  </a:lnTo>
                  <a:lnTo>
                    <a:pt x="332" y="564"/>
                  </a:lnTo>
                  <a:lnTo>
                    <a:pt x="321" y="561"/>
                  </a:lnTo>
                  <a:lnTo>
                    <a:pt x="311" y="561"/>
                  </a:lnTo>
                  <a:lnTo>
                    <a:pt x="301" y="558"/>
                  </a:lnTo>
                  <a:lnTo>
                    <a:pt x="292" y="558"/>
                  </a:lnTo>
                  <a:lnTo>
                    <a:pt x="282" y="555"/>
                  </a:lnTo>
                  <a:lnTo>
                    <a:pt x="272" y="555"/>
                  </a:lnTo>
                  <a:lnTo>
                    <a:pt x="263" y="551"/>
                  </a:lnTo>
                  <a:lnTo>
                    <a:pt x="253" y="550"/>
                  </a:lnTo>
                  <a:lnTo>
                    <a:pt x="243" y="547"/>
                  </a:lnTo>
                  <a:lnTo>
                    <a:pt x="234" y="545"/>
                  </a:lnTo>
                  <a:lnTo>
                    <a:pt x="224" y="542"/>
                  </a:lnTo>
                  <a:lnTo>
                    <a:pt x="214" y="540"/>
                  </a:lnTo>
                  <a:lnTo>
                    <a:pt x="205" y="537"/>
                  </a:lnTo>
                  <a:lnTo>
                    <a:pt x="197" y="535"/>
                  </a:lnTo>
                  <a:lnTo>
                    <a:pt x="187" y="530"/>
                  </a:lnTo>
                  <a:lnTo>
                    <a:pt x="177" y="527"/>
                  </a:lnTo>
                  <a:lnTo>
                    <a:pt x="168" y="524"/>
                  </a:lnTo>
                  <a:lnTo>
                    <a:pt x="158" y="521"/>
                  </a:lnTo>
                  <a:lnTo>
                    <a:pt x="140" y="513"/>
                  </a:lnTo>
                  <a:lnTo>
                    <a:pt x="124" y="506"/>
                  </a:lnTo>
                  <a:lnTo>
                    <a:pt x="114" y="501"/>
                  </a:lnTo>
                  <a:lnTo>
                    <a:pt x="105" y="497"/>
                  </a:lnTo>
                  <a:lnTo>
                    <a:pt x="97" y="492"/>
                  </a:lnTo>
                  <a:lnTo>
                    <a:pt x="88" y="488"/>
                  </a:lnTo>
                  <a:lnTo>
                    <a:pt x="80" y="484"/>
                  </a:lnTo>
                  <a:lnTo>
                    <a:pt x="72" y="479"/>
                  </a:lnTo>
                  <a:lnTo>
                    <a:pt x="64" y="474"/>
                  </a:lnTo>
                  <a:lnTo>
                    <a:pt x="58" y="469"/>
                  </a:lnTo>
                  <a:lnTo>
                    <a:pt x="45" y="458"/>
                  </a:lnTo>
                  <a:lnTo>
                    <a:pt x="35" y="448"/>
                  </a:lnTo>
                  <a:lnTo>
                    <a:pt x="26" y="437"/>
                  </a:lnTo>
                  <a:lnTo>
                    <a:pt x="19" y="426"/>
                  </a:lnTo>
                  <a:lnTo>
                    <a:pt x="13" y="411"/>
                  </a:lnTo>
                  <a:lnTo>
                    <a:pt x="9" y="398"/>
                  </a:lnTo>
                  <a:lnTo>
                    <a:pt x="8" y="385"/>
                  </a:lnTo>
                  <a:lnTo>
                    <a:pt x="9" y="372"/>
                  </a:lnTo>
                  <a:lnTo>
                    <a:pt x="9" y="359"/>
                  </a:lnTo>
                  <a:lnTo>
                    <a:pt x="9" y="348"/>
                  </a:lnTo>
                  <a:lnTo>
                    <a:pt x="9" y="335"/>
                  </a:lnTo>
                  <a:lnTo>
                    <a:pt x="9" y="324"/>
                  </a:lnTo>
                  <a:lnTo>
                    <a:pt x="9" y="311"/>
                  </a:lnTo>
                  <a:lnTo>
                    <a:pt x="9" y="300"/>
                  </a:lnTo>
                  <a:lnTo>
                    <a:pt x="9" y="287"/>
                  </a:lnTo>
                  <a:lnTo>
                    <a:pt x="9" y="277"/>
                  </a:lnTo>
                  <a:lnTo>
                    <a:pt x="8" y="264"/>
                  </a:lnTo>
                  <a:lnTo>
                    <a:pt x="8" y="253"/>
                  </a:lnTo>
                  <a:lnTo>
                    <a:pt x="8" y="240"/>
                  </a:lnTo>
                  <a:lnTo>
                    <a:pt x="8" y="229"/>
                  </a:lnTo>
                  <a:lnTo>
                    <a:pt x="6" y="216"/>
                  </a:lnTo>
                  <a:lnTo>
                    <a:pt x="6" y="204"/>
                  </a:lnTo>
                  <a:lnTo>
                    <a:pt x="6" y="192"/>
                  </a:lnTo>
                  <a:lnTo>
                    <a:pt x="6" y="182"/>
                  </a:lnTo>
                  <a:lnTo>
                    <a:pt x="5" y="169"/>
                  </a:lnTo>
                  <a:lnTo>
                    <a:pt x="5" y="158"/>
                  </a:lnTo>
                  <a:lnTo>
                    <a:pt x="3" y="145"/>
                  </a:lnTo>
                  <a:lnTo>
                    <a:pt x="3" y="134"/>
                  </a:lnTo>
                  <a:lnTo>
                    <a:pt x="1" y="121"/>
                  </a:lnTo>
                  <a:lnTo>
                    <a:pt x="1" y="111"/>
                  </a:lnTo>
                  <a:lnTo>
                    <a:pt x="1" y="98"/>
                  </a:lnTo>
                  <a:lnTo>
                    <a:pt x="1" y="88"/>
                  </a:lnTo>
                  <a:lnTo>
                    <a:pt x="0" y="75"/>
                  </a:lnTo>
                  <a:lnTo>
                    <a:pt x="0" y="64"/>
                  </a:lnTo>
                  <a:lnTo>
                    <a:pt x="0" y="53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9"/>
                  </a:lnTo>
                  <a:lnTo>
                    <a:pt x="26" y="21"/>
                  </a:lnTo>
                  <a:lnTo>
                    <a:pt x="40" y="30"/>
                  </a:lnTo>
                  <a:lnTo>
                    <a:pt x="55" y="40"/>
                  </a:lnTo>
                  <a:lnTo>
                    <a:pt x="69" y="46"/>
                  </a:lnTo>
                  <a:lnTo>
                    <a:pt x="84" y="54"/>
                  </a:lnTo>
                  <a:lnTo>
                    <a:pt x="100" y="61"/>
                  </a:lnTo>
                  <a:lnTo>
                    <a:pt x="116" y="69"/>
                  </a:lnTo>
                  <a:lnTo>
                    <a:pt x="130" y="72"/>
                  </a:lnTo>
                  <a:lnTo>
                    <a:pt x="145" y="77"/>
                  </a:lnTo>
                  <a:lnTo>
                    <a:pt x="161" y="80"/>
                  </a:lnTo>
                  <a:lnTo>
                    <a:pt x="177" y="85"/>
                  </a:lnTo>
                  <a:lnTo>
                    <a:pt x="193" y="87"/>
                  </a:lnTo>
                  <a:lnTo>
                    <a:pt x="211" y="90"/>
                  </a:lnTo>
                  <a:lnTo>
                    <a:pt x="227" y="93"/>
                  </a:lnTo>
                  <a:lnTo>
                    <a:pt x="245" y="96"/>
                  </a:lnTo>
                  <a:lnTo>
                    <a:pt x="260" y="96"/>
                  </a:lnTo>
                  <a:lnTo>
                    <a:pt x="277" y="98"/>
                  </a:lnTo>
                  <a:lnTo>
                    <a:pt x="293" y="98"/>
                  </a:lnTo>
                  <a:lnTo>
                    <a:pt x="311" y="100"/>
                  </a:lnTo>
                  <a:lnTo>
                    <a:pt x="327" y="100"/>
                  </a:lnTo>
                  <a:lnTo>
                    <a:pt x="345" y="101"/>
                  </a:lnTo>
                  <a:lnTo>
                    <a:pt x="353" y="101"/>
                  </a:lnTo>
                  <a:lnTo>
                    <a:pt x="363" y="101"/>
                  </a:lnTo>
                  <a:lnTo>
                    <a:pt x="371" y="101"/>
                  </a:lnTo>
                  <a:lnTo>
                    <a:pt x="381" y="103"/>
                  </a:lnTo>
                  <a:lnTo>
                    <a:pt x="397" y="103"/>
                  </a:lnTo>
                  <a:lnTo>
                    <a:pt x="414" y="103"/>
                  </a:lnTo>
                  <a:lnTo>
                    <a:pt x="423" y="103"/>
                  </a:lnTo>
                  <a:lnTo>
                    <a:pt x="432" y="104"/>
                  </a:lnTo>
                  <a:lnTo>
                    <a:pt x="442" y="104"/>
                  </a:lnTo>
                  <a:lnTo>
                    <a:pt x="452" y="106"/>
                  </a:lnTo>
                  <a:lnTo>
                    <a:pt x="468" y="106"/>
                  </a:lnTo>
                  <a:lnTo>
                    <a:pt x="485" y="109"/>
                  </a:lnTo>
                  <a:lnTo>
                    <a:pt x="494" y="109"/>
                  </a:lnTo>
                  <a:lnTo>
                    <a:pt x="503" y="111"/>
                  </a:lnTo>
                  <a:lnTo>
                    <a:pt x="513" y="113"/>
                  </a:lnTo>
                  <a:lnTo>
                    <a:pt x="523" y="114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4" name="Freeform 14"/>
            <p:cNvSpPr>
              <a:spLocks/>
            </p:cNvSpPr>
            <p:nvPr/>
          </p:nvSpPr>
          <p:spPr bwMode="auto">
            <a:xfrm>
              <a:off x="7162" y="1081"/>
              <a:ext cx="179" cy="120"/>
            </a:xfrm>
            <a:custGeom>
              <a:avLst/>
              <a:gdLst>
                <a:gd name="T0" fmla="*/ 321 w 328"/>
                <a:gd name="T1" fmla="*/ 19 h 206"/>
                <a:gd name="T2" fmla="*/ 321 w 328"/>
                <a:gd name="T3" fmla="*/ 43 h 206"/>
                <a:gd name="T4" fmla="*/ 321 w 328"/>
                <a:gd name="T5" fmla="*/ 68 h 206"/>
                <a:gd name="T6" fmla="*/ 323 w 328"/>
                <a:gd name="T7" fmla="*/ 92 h 206"/>
                <a:gd name="T8" fmla="*/ 324 w 328"/>
                <a:gd name="T9" fmla="*/ 118 h 206"/>
                <a:gd name="T10" fmla="*/ 324 w 328"/>
                <a:gd name="T11" fmla="*/ 142 h 206"/>
                <a:gd name="T12" fmla="*/ 326 w 328"/>
                <a:gd name="T13" fmla="*/ 166 h 206"/>
                <a:gd name="T14" fmla="*/ 326 w 328"/>
                <a:gd name="T15" fmla="*/ 192 h 206"/>
                <a:gd name="T16" fmla="*/ 316 w 328"/>
                <a:gd name="T17" fmla="*/ 200 h 206"/>
                <a:gd name="T18" fmla="*/ 294 w 328"/>
                <a:gd name="T19" fmla="*/ 189 h 206"/>
                <a:gd name="T20" fmla="*/ 273 w 328"/>
                <a:gd name="T21" fmla="*/ 177 h 206"/>
                <a:gd name="T22" fmla="*/ 250 w 328"/>
                <a:gd name="T23" fmla="*/ 166 h 206"/>
                <a:gd name="T24" fmla="*/ 229 w 328"/>
                <a:gd name="T25" fmla="*/ 155 h 206"/>
                <a:gd name="T26" fmla="*/ 207 w 328"/>
                <a:gd name="T27" fmla="*/ 142 h 206"/>
                <a:gd name="T28" fmla="*/ 186 w 328"/>
                <a:gd name="T29" fmla="*/ 130 h 206"/>
                <a:gd name="T30" fmla="*/ 166 w 328"/>
                <a:gd name="T31" fmla="*/ 118 h 206"/>
                <a:gd name="T32" fmla="*/ 145 w 328"/>
                <a:gd name="T33" fmla="*/ 105 h 206"/>
                <a:gd name="T34" fmla="*/ 124 w 328"/>
                <a:gd name="T35" fmla="*/ 92 h 206"/>
                <a:gd name="T36" fmla="*/ 105 w 328"/>
                <a:gd name="T37" fmla="*/ 77 h 206"/>
                <a:gd name="T38" fmla="*/ 85 w 328"/>
                <a:gd name="T39" fmla="*/ 64 h 206"/>
                <a:gd name="T40" fmla="*/ 65 w 328"/>
                <a:gd name="T41" fmla="*/ 50 h 206"/>
                <a:gd name="T42" fmla="*/ 45 w 328"/>
                <a:gd name="T43" fmla="*/ 35 h 206"/>
                <a:gd name="T44" fmla="*/ 26 w 328"/>
                <a:gd name="T45" fmla="*/ 21 h 206"/>
                <a:gd name="T46" fmla="*/ 8 w 328"/>
                <a:gd name="T47" fmla="*/ 6 h 206"/>
                <a:gd name="T48" fmla="*/ 10 w 328"/>
                <a:gd name="T49" fmla="*/ 1 h 206"/>
                <a:gd name="T50" fmla="*/ 29 w 328"/>
                <a:gd name="T51" fmla="*/ 6 h 206"/>
                <a:gd name="T52" fmla="*/ 50 w 328"/>
                <a:gd name="T53" fmla="*/ 9 h 206"/>
                <a:gd name="T54" fmla="*/ 69 w 328"/>
                <a:gd name="T55" fmla="*/ 13 h 206"/>
                <a:gd name="T56" fmla="*/ 90 w 328"/>
                <a:gd name="T57" fmla="*/ 14 h 206"/>
                <a:gd name="T58" fmla="*/ 110 w 328"/>
                <a:gd name="T59" fmla="*/ 14 h 206"/>
                <a:gd name="T60" fmla="*/ 129 w 328"/>
                <a:gd name="T61" fmla="*/ 16 h 206"/>
                <a:gd name="T62" fmla="*/ 148 w 328"/>
                <a:gd name="T63" fmla="*/ 16 h 206"/>
                <a:gd name="T64" fmla="*/ 168 w 328"/>
                <a:gd name="T65" fmla="*/ 14 h 206"/>
                <a:gd name="T66" fmla="*/ 187 w 328"/>
                <a:gd name="T67" fmla="*/ 13 h 206"/>
                <a:gd name="T68" fmla="*/ 207 w 328"/>
                <a:gd name="T69" fmla="*/ 11 h 206"/>
                <a:gd name="T70" fmla="*/ 226 w 328"/>
                <a:gd name="T71" fmla="*/ 11 h 206"/>
                <a:gd name="T72" fmla="*/ 245 w 328"/>
                <a:gd name="T73" fmla="*/ 9 h 206"/>
                <a:gd name="T74" fmla="*/ 265 w 328"/>
                <a:gd name="T75" fmla="*/ 8 h 206"/>
                <a:gd name="T76" fmla="*/ 286 w 328"/>
                <a:gd name="T77" fmla="*/ 8 h 206"/>
                <a:gd name="T78" fmla="*/ 308 w 328"/>
                <a:gd name="T79" fmla="*/ 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8" h="206">
                  <a:moveTo>
                    <a:pt x="321" y="9"/>
                  </a:moveTo>
                  <a:lnTo>
                    <a:pt x="321" y="19"/>
                  </a:lnTo>
                  <a:lnTo>
                    <a:pt x="321" y="32"/>
                  </a:lnTo>
                  <a:lnTo>
                    <a:pt x="321" y="43"/>
                  </a:lnTo>
                  <a:lnTo>
                    <a:pt x="321" y="56"/>
                  </a:lnTo>
                  <a:lnTo>
                    <a:pt x="321" y="68"/>
                  </a:lnTo>
                  <a:lnTo>
                    <a:pt x="323" y="80"/>
                  </a:lnTo>
                  <a:lnTo>
                    <a:pt x="323" y="92"/>
                  </a:lnTo>
                  <a:lnTo>
                    <a:pt x="324" y="106"/>
                  </a:lnTo>
                  <a:lnTo>
                    <a:pt x="324" y="118"/>
                  </a:lnTo>
                  <a:lnTo>
                    <a:pt x="324" y="130"/>
                  </a:lnTo>
                  <a:lnTo>
                    <a:pt x="324" y="142"/>
                  </a:lnTo>
                  <a:lnTo>
                    <a:pt x="326" y="155"/>
                  </a:lnTo>
                  <a:lnTo>
                    <a:pt x="326" y="166"/>
                  </a:lnTo>
                  <a:lnTo>
                    <a:pt x="326" y="180"/>
                  </a:lnTo>
                  <a:lnTo>
                    <a:pt x="326" y="192"/>
                  </a:lnTo>
                  <a:lnTo>
                    <a:pt x="328" y="206"/>
                  </a:lnTo>
                  <a:lnTo>
                    <a:pt x="316" y="200"/>
                  </a:lnTo>
                  <a:lnTo>
                    <a:pt x="305" y="193"/>
                  </a:lnTo>
                  <a:lnTo>
                    <a:pt x="294" y="189"/>
                  </a:lnTo>
                  <a:lnTo>
                    <a:pt x="284" y="184"/>
                  </a:lnTo>
                  <a:lnTo>
                    <a:pt x="273" y="177"/>
                  </a:lnTo>
                  <a:lnTo>
                    <a:pt x="261" y="171"/>
                  </a:lnTo>
                  <a:lnTo>
                    <a:pt x="250" y="166"/>
                  </a:lnTo>
                  <a:lnTo>
                    <a:pt x="240" y="161"/>
                  </a:lnTo>
                  <a:lnTo>
                    <a:pt x="229" y="155"/>
                  </a:lnTo>
                  <a:lnTo>
                    <a:pt x="218" y="148"/>
                  </a:lnTo>
                  <a:lnTo>
                    <a:pt x="207" y="142"/>
                  </a:lnTo>
                  <a:lnTo>
                    <a:pt x="197" y="137"/>
                  </a:lnTo>
                  <a:lnTo>
                    <a:pt x="186" y="130"/>
                  </a:lnTo>
                  <a:lnTo>
                    <a:pt x="176" y="124"/>
                  </a:lnTo>
                  <a:lnTo>
                    <a:pt x="166" y="118"/>
                  </a:lnTo>
                  <a:lnTo>
                    <a:pt x="156" y="113"/>
                  </a:lnTo>
                  <a:lnTo>
                    <a:pt x="145" y="105"/>
                  </a:lnTo>
                  <a:lnTo>
                    <a:pt x="136" y="98"/>
                  </a:lnTo>
                  <a:lnTo>
                    <a:pt x="124" y="92"/>
                  </a:lnTo>
                  <a:lnTo>
                    <a:pt x="115" y="85"/>
                  </a:lnTo>
                  <a:lnTo>
                    <a:pt x="105" y="77"/>
                  </a:lnTo>
                  <a:lnTo>
                    <a:pt x="95" y="71"/>
                  </a:lnTo>
                  <a:lnTo>
                    <a:pt x="85" y="64"/>
                  </a:lnTo>
                  <a:lnTo>
                    <a:pt x="76" y="58"/>
                  </a:lnTo>
                  <a:lnTo>
                    <a:pt x="65" y="50"/>
                  </a:lnTo>
                  <a:lnTo>
                    <a:pt x="55" y="43"/>
                  </a:lnTo>
                  <a:lnTo>
                    <a:pt x="45" y="35"/>
                  </a:lnTo>
                  <a:lnTo>
                    <a:pt x="35" y="29"/>
                  </a:lnTo>
                  <a:lnTo>
                    <a:pt x="26" y="21"/>
                  </a:lnTo>
                  <a:lnTo>
                    <a:pt x="18" y="14"/>
                  </a:lnTo>
                  <a:lnTo>
                    <a:pt x="8" y="6"/>
                  </a:ln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9" y="6"/>
                  </a:lnTo>
                  <a:lnTo>
                    <a:pt x="40" y="9"/>
                  </a:lnTo>
                  <a:lnTo>
                    <a:pt x="50" y="9"/>
                  </a:lnTo>
                  <a:lnTo>
                    <a:pt x="60" y="11"/>
                  </a:lnTo>
                  <a:lnTo>
                    <a:pt x="69" y="13"/>
                  </a:lnTo>
                  <a:lnTo>
                    <a:pt x="81" y="14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10" y="14"/>
                  </a:lnTo>
                  <a:lnTo>
                    <a:pt x="119" y="16"/>
                  </a:lnTo>
                  <a:lnTo>
                    <a:pt x="129" y="16"/>
                  </a:lnTo>
                  <a:lnTo>
                    <a:pt x="139" y="16"/>
                  </a:lnTo>
                  <a:lnTo>
                    <a:pt x="148" y="16"/>
                  </a:lnTo>
                  <a:lnTo>
                    <a:pt x="158" y="16"/>
                  </a:lnTo>
                  <a:lnTo>
                    <a:pt x="168" y="14"/>
                  </a:lnTo>
                  <a:lnTo>
                    <a:pt x="177" y="14"/>
                  </a:lnTo>
                  <a:lnTo>
                    <a:pt x="187" y="13"/>
                  </a:lnTo>
                  <a:lnTo>
                    <a:pt x="197" y="13"/>
                  </a:lnTo>
                  <a:lnTo>
                    <a:pt x="207" y="11"/>
                  </a:lnTo>
                  <a:lnTo>
                    <a:pt x="216" y="11"/>
                  </a:lnTo>
                  <a:lnTo>
                    <a:pt x="226" y="11"/>
                  </a:lnTo>
                  <a:lnTo>
                    <a:pt x="236" y="11"/>
                  </a:lnTo>
                  <a:lnTo>
                    <a:pt x="245" y="9"/>
                  </a:lnTo>
                  <a:lnTo>
                    <a:pt x="255" y="9"/>
                  </a:lnTo>
                  <a:lnTo>
                    <a:pt x="265" y="8"/>
                  </a:lnTo>
                  <a:lnTo>
                    <a:pt x="276" y="8"/>
                  </a:lnTo>
                  <a:lnTo>
                    <a:pt x="286" y="8"/>
                  </a:lnTo>
                  <a:lnTo>
                    <a:pt x="297" y="8"/>
                  </a:lnTo>
                  <a:lnTo>
                    <a:pt x="308" y="8"/>
                  </a:lnTo>
                  <a:lnTo>
                    <a:pt x="321" y="9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5" name="Freeform 15"/>
            <p:cNvSpPr>
              <a:spLocks/>
            </p:cNvSpPr>
            <p:nvPr/>
          </p:nvSpPr>
          <p:spPr bwMode="auto">
            <a:xfrm>
              <a:off x="7180" y="1322"/>
              <a:ext cx="842" cy="1156"/>
            </a:xfrm>
            <a:custGeom>
              <a:avLst/>
              <a:gdLst>
                <a:gd name="T0" fmla="*/ 701 w 1545"/>
                <a:gd name="T1" fmla="*/ 153 h 1975"/>
                <a:gd name="T2" fmla="*/ 810 w 1545"/>
                <a:gd name="T3" fmla="*/ 158 h 1975"/>
                <a:gd name="T4" fmla="*/ 920 w 1545"/>
                <a:gd name="T5" fmla="*/ 153 h 1975"/>
                <a:gd name="T6" fmla="*/ 1030 w 1545"/>
                <a:gd name="T7" fmla="*/ 140 h 1975"/>
                <a:gd name="T8" fmla="*/ 1140 w 1545"/>
                <a:gd name="T9" fmla="*/ 108 h 1975"/>
                <a:gd name="T10" fmla="*/ 1240 w 1545"/>
                <a:gd name="T11" fmla="*/ 42 h 1975"/>
                <a:gd name="T12" fmla="*/ 1327 w 1545"/>
                <a:gd name="T13" fmla="*/ 122 h 1975"/>
                <a:gd name="T14" fmla="*/ 1403 w 1545"/>
                <a:gd name="T15" fmla="*/ 227 h 1975"/>
                <a:gd name="T16" fmla="*/ 1456 w 1545"/>
                <a:gd name="T17" fmla="*/ 324 h 1975"/>
                <a:gd name="T18" fmla="*/ 1499 w 1545"/>
                <a:gd name="T19" fmla="*/ 455 h 1975"/>
                <a:gd name="T20" fmla="*/ 1511 w 1545"/>
                <a:gd name="T21" fmla="*/ 542 h 1975"/>
                <a:gd name="T22" fmla="*/ 1517 w 1545"/>
                <a:gd name="T23" fmla="*/ 636 h 1975"/>
                <a:gd name="T24" fmla="*/ 1525 w 1545"/>
                <a:gd name="T25" fmla="*/ 728 h 1975"/>
                <a:gd name="T26" fmla="*/ 1532 w 1545"/>
                <a:gd name="T27" fmla="*/ 821 h 1975"/>
                <a:gd name="T28" fmla="*/ 1537 w 1545"/>
                <a:gd name="T29" fmla="*/ 915 h 1975"/>
                <a:gd name="T30" fmla="*/ 1540 w 1545"/>
                <a:gd name="T31" fmla="*/ 1008 h 1975"/>
                <a:gd name="T32" fmla="*/ 1543 w 1545"/>
                <a:gd name="T33" fmla="*/ 1102 h 1975"/>
                <a:gd name="T34" fmla="*/ 1543 w 1545"/>
                <a:gd name="T35" fmla="*/ 1195 h 1975"/>
                <a:gd name="T36" fmla="*/ 1538 w 1545"/>
                <a:gd name="T37" fmla="*/ 1296 h 1975"/>
                <a:gd name="T38" fmla="*/ 1538 w 1545"/>
                <a:gd name="T39" fmla="*/ 1402 h 1975"/>
                <a:gd name="T40" fmla="*/ 1538 w 1545"/>
                <a:gd name="T41" fmla="*/ 1502 h 1975"/>
                <a:gd name="T42" fmla="*/ 1538 w 1545"/>
                <a:gd name="T43" fmla="*/ 1604 h 1975"/>
                <a:gd name="T44" fmla="*/ 1525 w 1545"/>
                <a:gd name="T45" fmla="*/ 1712 h 1975"/>
                <a:gd name="T46" fmla="*/ 1475 w 1545"/>
                <a:gd name="T47" fmla="*/ 1810 h 1975"/>
                <a:gd name="T48" fmla="*/ 1385 w 1545"/>
                <a:gd name="T49" fmla="*/ 1881 h 1975"/>
                <a:gd name="T50" fmla="*/ 1277 w 1545"/>
                <a:gd name="T51" fmla="*/ 1930 h 1975"/>
                <a:gd name="T52" fmla="*/ 1169 w 1545"/>
                <a:gd name="T53" fmla="*/ 1957 h 1975"/>
                <a:gd name="T54" fmla="*/ 1073 w 1545"/>
                <a:gd name="T55" fmla="*/ 1970 h 1975"/>
                <a:gd name="T56" fmla="*/ 980 w 1545"/>
                <a:gd name="T57" fmla="*/ 1975 h 1975"/>
                <a:gd name="T58" fmla="*/ 885 w 1545"/>
                <a:gd name="T59" fmla="*/ 1972 h 1975"/>
                <a:gd name="T60" fmla="*/ 827 w 1545"/>
                <a:gd name="T61" fmla="*/ 1941 h 1975"/>
                <a:gd name="T62" fmla="*/ 825 w 1545"/>
                <a:gd name="T63" fmla="*/ 1865 h 1975"/>
                <a:gd name="T64" fmla="*/ 820 w 1545"/>
                <a:gd name="T65" fmla="*/ 1791 h 1975"/>
                <a:gd name="T66" fmla="*/ 814 w 1545"/>
                <a:gd name="T67" fmla="*/ 1717 h 1975"/>
                <a:gd name="T68" fmla="*/ 794 w 1545"/>
                <a:gd name="T69" fmla="*/ 1636 h 1975"/>
                <a:gd name="T70" fmla="*/ 733 w 1545"/>
                <a:gd name="T71" fmla="*/ 1562 h 1975"/>
                <a:gd name="T72" fmla="*/ 618 w 1545"/>
                <a:gd name="T73" fmla="*/ 1499 h 1975"/>
                <a:gd name="T74" fmla="*/ 491 w 1545"/>
                <a:gd name="T75" fmla="*/ 1462 h 1975"/>
                <a:gd name="T76" fmla="*/ 367 w 1545"/>
                <a:gd name="T77" fmla="*/ 1425 h 1975"/>
                <a:gd name="T78" fmla="*/ 276 w 1545"/>
                <a:gd name="T79" fmla="*/ 1431 h 1975"/>
                <a:gd name="T80" fmla="*/ 213 w 1545"/>
                <a:gd name="T81" fmla="*/ 1400 h 1975"/>
                <a:gd name="T82" fmla="*/ 142 w 1545"/>
                <a:gd name="T83" fmla="*/ 1354 h 1975"/>
                <a:gd name="T84" fmla="*/ 3 w 1545"/>
                <a:gd name="T85" fmla="*/ 1266 h 1975"/>
                <a:gd name="T86" fmla="*/ 2 w 1545"/>
                <a:gd name="T87" fmla="*/ 1154 h 1975"/>
                <a:gd name="T88" fmla="*/ 0 w 1545"/>
                <a:gd name="T89" fmla="*/ 1041 h 1975"/>
                <a:gd name="T90" fmla="*/ 0 w 1545"/>
                <a:gd name="T91" fmla="*/ 928 h 1975"/>
                <a:gd name="T92" fmla="*/ 2 w 1545"/>
                <a:gd name="T93" fmla="*/ 815 h 1975"/>
                <a:gd name="T94" fmla="*/ 7 w 1545"/>
                <a:gd name="T95" fmla="*/ 700 h 1975"/>
                <a:gd name="T96" fmla="*/ 16 w 1545"/>
                <a:gd name="T97" fmla="*/ 587 h 1975"/>
                <a:gd name="T98" fmla="*/ 33 w 1545"/>
                <a:gd name="T99" fmla="*/ 473 h 1975"/>
                <a:gd name="T100" fmla="*/ 60 w 1545"/>
                <a:gd name="T101" fmla="*/ 358 h 1975"/>
                <a:gd name="T102" fmla="*/ 110 w 1545"/>
                <a:gd name="T103" fmla="*/ 245 h 1975"/>
                <a:gd name="T104" fmla="*/ 183 w 1545"/>
                <a:gd name="T105" fmla="*/ 145 h 1975"/>
                <a:gd name="T106" fmla="*/ 265 w 1545"/>
                <a:gd name="T107" fmla="*/ 53 h 1975"/>
                <a:gd name="T108" fmla="*/ 334 w 1545"/>
                <a:gd name="T109" fmla="*/ 24 h 1975"/>
                <a:gd name="T110" fmla="*/ 397 w 1545"/>
                <a:gd name="T111" fmla="*/ 77 h 1975"/>
                <a:gd name="T112" fmla="*/ 475 w 1545"/>
                <a:gd name="T113" fmla="*/ 113 h 1975"/>
                <a:gd name="T114" fmla="*/ 554 w 1545"/>
                <a:gd name="T115" fmla="*/ 132 h 1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45" h="1975">
                  <a:moveTo>
                    <a:pt x="607" y="143"/>
                  </a:moveTo>
                  <a:lnTo>
                    <a:pt x="620" y="143"/>
                  </a:lnTo>
                  <a:lnTo>
                    <a:pt x="633" y="145"/>
                  </a:lnTo>
                  <a:lnTo>
                    <a:pt x="646" y="147"/>
                  </a:lnTo>
                  <a:lnTo>
                    <a:pt x="660" y="148"/>
                  </a:lnTo>
                  <a:lnTo>
                    <a:pt x="673" y="150"/>
                  </a:lnTo>
                  <a:lnTo>
                    <a:pt x="688" y="152"/>
                  </a:lnTo>
                  <a:lnTo>
                    <a:pt x="701" y="153"/>
                  </a:lnTo>
                  <a:lnTo>
                    <a:pt x="715" y="155"/>
                  </a:lnTo>
                  <a:lnTo>
                    <a:pt x="728" y="155"/>
                  </a:lnTo>
                  <a:lnTo>
                    <a:pt x="741" y="156"/>
                  </a:lnTo>
                  <a:lnTo>
                    <a:pt x="756" y="156"/>
                  </a:lnTo>
                  <a:lnTo>
                    <a:pt x="770" y="158"/>
                  </a:lnTo>
                  <a:lnTo>
                    <a:pt x="783" y="158"/>
                  </a:lnTo>
                  <a:lnTo>
                    <a:pt x="796" y="158"/>
                  </a:lnTo>
                  <a:lnTo>
                    <a:pt x="810" y="158"/>
                  </a:lnTo>
                  <a:lnTo>
                    <a:pt x="825" y="160"/>
                  </a:lnTo>
                  <a:lnTo>
                    <a:pt x="838" y="158"/>
                  </a:lnTo>
                  <a:lnTo>
                    <a:pt x="851" y="158"/>
                  </a:lnTo>
                  <a:lnTo>
                    <a:pt x="865" y="158"/>
                  </a:lnTo>
                  <a:lnTo>
                    <a:pt x="880" y="158"/>
                  </a:lnTo>
                  <a:lnTo>
                    <a:pt x="893" y="156"/>
                  </a:lnTo>
                  <a:lnTo>
                    <a:pt x="906" y="155"/>
                  </a:lnTo>
                  <a:lnTo>
                    <a:pt x="920" y="153"/>
                  </a:lnTo>
                  <a:lnTo>
                    <a:pt x="935" y="153"/>
                  </a:lnTo>
                  <a:lnTo>
                    <a:pt x="948" y="150"/>
                  </a:lnTo>
                  <a:lnTo>
                    <a:pt x="960" y="150"/>
                  </a:lnTo>
                  <a:lnTo>
                    <a:pt x="975" y="147"/>
                  </a:lnTo>
                  <a:lnTo>
                    <a:pt x="990" y="147"/>
                  </a:lnTo>
                  <a:lnTo>
                    <a:pt x="1002" y="143"/>
                  </a:lnTo>
                  <a:lnTo>
                    <a:pt x="1015" y="142"/>
                  </a:lnTo>
                  <a:lnTo>
                    <a:pt x="1030" y="140"/>
                  </a:lnTo>
                  <a:lnTo>
                    <a:pt x="1044" y="139"/>
                  </a:lnTo>
                  <a:lnTo>
                    <a:pt x="1057" y="134"/>
                  </a:lnTo>
                  <a:lnTo>
                    <a:pt x="1070" y="131"/>
                  </a:lnTo>
                  <a:lnTo>
                    <a:pt x="1085" y="126"/>
                  </a:lnTo>
                  <a:lnTo>
                    <a:pt x="1099" y="122"/>
                  </a:lnTo>
                  <a:lnTo>
                    <a:pt x="1112" y="118"/>
                  </a:lnTo>
                  <a:lnTo>
                    <a:pt x="1127" y="113"/>
                  </a:lnTo>
                  <a:lnTo>
                    <a:pt x="1140" y="108"/>
                  </a:lnTo>
                  <a:lnTo>
                    <a:pt x="1154" y="103"/>
                  </a:lnTo>
                  <a:lnTo>
                    <a:pt x="1167" y="95"/>
                  </a:lnTo>
                  <a:lnTo>
                    <a:pt x="1180" y="89"/>
                  </a:lnTo>
                  <a:lnTo>
                    <a:pt x="1193" y="81"/>
                  </a:lnTo>
                  <a:lnTo>
                    <a:pt x="1206" y="72"/>
                  </a:lnTo>
                  <a:lnTo>
                    <a:pt x="1217" y="63"/>
                  </a:lnTo>
                  <a:lnTo>
                    <a:pt x="1228" y="53"/>
                  </a:lnTo>
                  <a:lnTo>
                    <a:pt x="1240" y="42"/>
                  </a:lnTo>
                  <a:lnTo>
                    <a:pt x="1251" y="32"/>
                  </a:lnTo>
                  <a:lnTo>
                    <a:pt x="1261" y="43"/>
                  </a:lnTo>
                  <a:lnTo>
                    <a:pt x="1272" y="56"/>
                  </a:lnTo>
                  <a:lnTo>
                    <a:pt x="1283" y="69"/>
                  </a:lnTo>
                  <a:lnTo>
                    <a:pt x="1295" y="84"/>
                  </a:lnTo>
                  <a:lnTo>
                    <a:pt x="1304" y="97"/>
                  </a:lnTo>
                  <a:lnTo>
                    <a:pt x="1316" y="110"/>
                  </a:lnTo>
                  <a:lnTo>
                    <a:pt x="1327" y="122"/>
                  </a:lnTo>
                  <a:lnTo>
                    <a:pt x="1338" y="137"/>
                  </a:lnTo>
                  <a:lnTo>
                    <a:pt x="1348" y="150"/>
                  </a:lnTo>
                  <a:lnTo>
                    <a:pt x="1357" y="164"/>
                  </a:lnTo>
                  <a:lnTo>
                    <a:pt x="1367" y="177"/>
                  </a:lnTo>
                  <a:lnTo>
                    <a:pt x="1378" y="192"/>
                  </a:lnTo>
                  <a:lnTo>
                    <a:pt x="1388" y="206"/>
                  </a:lnTo>
                  <a:lnTo>
                    <a:pt x="1398" y="221"/>
                  </a:lnTo>
                  <a:lnTo>
                    <a:pt x="1403" y="227"/>
                  </a:lnTo>
                  <a:lnTo>
                    <a:pt x="1407" y="235"/>
                  </a:lnTo>
                  <a:lnTo>
                    <a:pt x="1412" y="242"/>
                  </a:lnTo>
                  <a:lnTo>
                    <a:pt x="1417" y="252"/>
                  </a:lnTo>
                  <a:lnTo>
                    <a:pt x="1425" y="266"/>
                  </a:lnTo>
                  <a:lnTo>
                    <a:pt x="1433" y="281"/>
                  </a:lnTo>
                  <a:lnTo>
                    <a:pt x="1441" y="295"/>
                  </a:lnTo>
                  <a:lnTo>
                    <a:pt x="1449" y="310"/>
                  </a:lnTo>
                  <a:lnTo>
                    <a:pt x="1456" y="324"/>
                  </a:lnTo>
                  <a:lnTo>
                    <a:pt x="1462" y="340"/>
                  </a:lnTo>
                  <a:lnTo>
                    <a:pt x="1469" y="356"/>
                  </a:lnTo>
                  <a:lnTo>
                    <a:pt x="1477" y="373"/>
                  </a:lnTo>
                  <a:lnTo>
                    <a:pt x="1482" y="387"/>
                  </a:lnTo>
                  <a:lnTo>
                    <a:pt x="1487" y="405"/>
                  </a:lnTo>
                  <a:lnTo>
                    <a:pt x="1491" y="421"/>
                  </a:lnTo>
                  <a:lnTo>
                    <a:pt x="1496" y="439"/>
                  </a:lnTo>
                  <a:lnTo>
                    <a:pt x="1499" y="455"/>
                  </a:lnTo>
                  <a:lnTo>
                    <a:pt x="1503" y="473"/>
                  </a:lnTo>
                  <a:lnTo>
                    <a:pt x="1504" y="481"/>
                  </a:lnTo>
                  <a:lnTo>
                    <a:pt x="1506" y="490"/>
                  </a:lnTo>
                  <a:lnTo>
                    <a:pt x="1508" y="500"/>
                  </a:lnTo>
                  <a:lnTo>
                    <a:pt x="1509" y="510"/>
                  </a:lnTo>
                  <a:lnTo>
                    <a:pt x="1509" y="519"/>
                  </a:lnTo>
                  <a:lnTo>
                    <a:pt x="1509" y="532"/>
                  </a:lnTo>
                  <a:lnTo>
                    <a:pt x="1511" y="542"/>
                  </a:lnTo>
                  <a:lnTo>
                    <a:pt x="1512" y="555"/>
                  </a:lnTo>
                  <a:lnTo>
                    <a:pt x="1512" y="566"/>
                  </a:lnTo>
                  <a:lnTo>
                    <a:pt x="1512" y="578"/>
                  </a:lnTo>
                  <a:lnTo>
                    <a:pt x="1514" y="589"/>
                  </a:lnTo>
                  <a:lnTo>
                    <a:pt x="1516" y="602"/>
                  </a:lnTo>
                  <a:lnTo>
                    <a:pt x="1516" y="611"/>
                  </a:lnTo>
                  <a:lnTo>
                    <a:pt x="1517" y="624"/>
                  </a:lnTo>
                  <a:lnTo>
                    <a:pt x="1517" y="636"/>
                  </a:lnTo>
                  <a:lnTo>
                    <a:pt x="1519" y="648"/>
                  </a:lnTo>
                  <a:lnTo>
                    <a:pt x="1519" y="658"/>
                  </a:lnTo>
                  <a:lnTo>
                    <a:pt x="1520" y="671"/>
                  </a:lnTo>
                  <a:lnTo>
                    <a:pt x="1522" y="682"/>
                  </a:lnTo>
                  <a:lnTo>
                    <a:pt x="1524" y="695"/>
                  </a:lnTo>
                  <a:lnTo>
                    <a:pt x="1524" y="705"/>
                  </a:lnTo>
                  <a:lnTo>
                    <a:pt x="1524" y="718"/>
                  </a:lnTo>
                  <a:lnTo>
                    <a:pt x="1525" y="728"/>
                  </a:lnTo>
                  <a:lnTo>
                    <a:pt x="1527" y="740"/>
                  </a:lnTo>
                  <a:lnTo>
                    <a:pt x="1527" y="752"/>
                  </a:lnTo>
                  <a:lnTo>
                    <a:pt x="1527" y="765"/>
                  </a:lnTo>
                  <a:lnTo>
                    <a:pt x="1529" y="776"/>
                  </a:lnTo>
                  <a:lnTo>
                    <a:pt x="1530" y="789"/>
                  </a:lnTo>
                  <a:lnTo>
                    <a:pt x="1530" y="799"/>
                  </a:lnTo>
                  <a:lnTo>
                    <a:pt x="1530" y="811"/>
                  </a:lnTo>
                  <a:lnTo>
                    <a:pt x="1532" y="821"/>
                  </a:lnTo>
                  <a:lnTo>
                    <a:pt x="1533" y="834"/>
                  </a:lnTo>
                  <a:lnTo>
                    <a:pt x="1533" y="845"/>
                  </a:lnTo>
                  <a:lnTo>
                    <a:pt x="1533" y="858"/>
                  </a:lnTo>
                  <a:lnTo>
                    <a:pt x="1535" y="870"/>
                  </a:lnTo>
                  <a:lnTo>
                    <a:pt x="1537" y="882"/>
                  </a:lnTo>
                  <a:lnTo>
                    <a:pt x="1537" y="892"/>
                  </a:lnTo>
                  <a:lnTo>
                    <a:pt x="1537" y="905"/>
                  </a:lnTo>
                  <a:lnTo>
                    <a:pt x="1537" y="915"/>
                  </a:lnTo>
                  <a:lnTo>
                    <a:pt x="1538" y="928"/>
                  </a:lnTo>
                  <a:lnTo>
                    <a:pt x="1538" y="939"/>
                  </a:lnTo>
                  <a:lnTo>
                    <a:pt x="1538" y="952"/>
                  </a:lnTo>
                  <a:lnTo>
                    <a:pt x="1538" y="963"/>
                  </a:lnTo>
                  <a:lnTo>
                    <a:pt x="1540" y="976"/>
                  </a:lnTo>
                  <a:lnTo>
                    <a:pt x="1540" y="986"/>
                  </a:lnTo>
                  <a:lnTo>
                    <a:pt x="1540" y="999"/>
                  </a:lnTo>
                  <a:lnTo>
                    <a:pt x="1540" y="1008"/>
                  </a:lnTo>
                  <a:lnTo>
                    <a:pt x="1541" y="1021"/>
                  </a:lnTo>
                  <a:lnTo>
                    <a:pt x="1541" y="1033"/>
                  </a:lnTo>
                  <a:lnTo>
                    <a:pt x="1543" y="1045"/>
                  </a:lnTo>
                  <a:lnTo>
                    <a:pt x="1543" y="1057"/>
                  </a:lnTo>
                  <a:lnTo>
                    <a:pt x="1545" y="1070"/>
                  </a:lnTo>
                  <a:lnTo>
                    <a:pt x="1543" y="1079"/>
                  </a:lnTo>
                  <a:lnTo>
                    <a:pt x="1543" y="1092"/>
                  </a:lnTo>
                  <a:lnTo>
                    <a:pt x="1543" y="1102"/>
                  </a:lnTo>
                  <a:lnTo>
                    <a:pt x="1543" y="1115"/>
                  </a:lnTo>
                  <a:lnTo>
                    <a:pt x="1543" y="1126"/>
                  </a:lnTo>
                  <a:lnTo>
                    <a:pt x="1543" y="1137"/>
                  </a:lnTo>
                  <a:lnTo>
                    <a:pt x="1543" y="1149"/>
                  </a:lnTo>
                  <a:lnTo>
                    <a:pt x="1543" y="1162"/>
                  </a:lnTo>
                  <a:lnTo>
                    <a:pt x="1543" y="1171"/>
                  </a:lnTo>
                  <a:lnTo>
                    <a:pt x="1543" y="1184"/>
                  </a:lnTo>
                  <a:lnTo>
                    <a:pt x="1543" y="1195"/>
                  </a:lnTo>
                  <a:lnTo>
                    <a:pt x="1543" y="1208"/>
                  </a:lnTo>
                  <a:lnTo>
                    <a:pt x="1543" y="1218"/>
                  </a:lnTo>
                  <a:lnTo>
                    <a:pt x="1543" y="1231"/>
                  </a:lnTo>
                  <a:lnTo>
                    <a:pt x="1543" y="1242"/>
                  </a:lnTo>
                  <a:lnTo>
                    <a:pt x="1543" y="1255"/>
                  </a:lnTo>
                  <a:lnTo>
                    <a:pt x="1541" y="1268"/>
                  </a:lnTo>
                  <a:lnTo>
                    <a:pt x="1540" y="1283"/>
                  </a:lnTo>
                  <a:lnTo>
                    <a:pt x="1538" y="1296"/>
                  </a:lnTo>
                  <a:lnTo>
                    <a:pt x="1538" y="1310"/>
                  </a:lnTo>
                  <a:lnTo>
                    <a:pt x="1538" y="1323"/>
                  </a:lnTo>
                  <a:lnTo>
                    <a:pt x="1538" y="1337"/>
                  </a:lnTo>
                  <a:lnTo>
                    <a:pt x="1538" y="1350"/>
                  </a:lnTo>
                  <a:lnTo>
                    <a:pt x="1538" y="1365"/>
                  </a:lnTo>
                  <a:lnTo>
                    <a:pt x="1538" y="1376"/>
                  </a:lnTo>
                  <a:lnTo>
                    <a:pt x="1538" y="1389"/>
                  </a:lnTo>
                  <a:lnTo>
                    <a:pt x="1538" y="1402"/>
                  </a:lnTo>
                  <a:lnTo>
                    <a:pt x="1538" y="1415"/>
                  </a:lnTo>
                  <a:lnTo>
                    <a:pt x="1538" y="1426"/>
                  </a:lnTo>
                  <a:lnTo>
                    <a:pt x="1538" y="1441"/>
                  </a:lnTo>
                  <a:lnTo>
                    <a:pt x="1538" y="1452"/>
                  </a:lnTo>
                  <a:lnTo>
                    <a:pt x="1538" y="1467"/>
                  </a:lnTo>
                  <a:lnTo>
                    <a:pt x="1538" y="1478"/>
                  </a:lnTo>
                  <a:lnTo>
                    <a:pt x="1538" y="1491"/>
                  </a:lnTo>
                  <a:lnTo>
                    <a:pt x="1538" y="1502"/>
                  </a:lnTo>
                  <a:lnTo>
                    <a:pt x="1538" y="1515"/>
                  </a:lnTo>
                  <a:lnTo>
                    <a:pt x="1538" y="1526"/>
                  </a:lnTo>
                  <a:lnTo>
                    <a:pt x="1538" y="1541"/>
                  </a:lnTo>
                  <a:lnTo>
                    <a:pt x="1538" y="1552"/>
                  </a:lnTo>
                  <a:lnTo>
                    <a:pt x="1538" y="1567"/>
                  </a:lnTo>
                  <a:lnTo>
                    <a:pt x="1538" y="1578"/>
                  </a:lnTo>
                  <a:lnTo>
                    <a:pt x="1538" y="1591"/>
                  </a:lnTo>
                  <a:lnTo>
                    <a:pt x="1538" y="1604"/>
                  </a:lnTo>
                  <a:lnTo>
                    <a:pt x="1538" y="1618"/>
                  </a:lnTo>
                  <a:lnTo>
                    <a:pt x="1538" y="1631"/>
                  </a:lnTo>
                  <a:lnTo>
                    <a:pt x="1538" y="1646"/>
                  </a:lnTo>
                  <a:lnTo>
                    <a:pt x="1538" y="1660"/>
                  </a:lnTo>
                  <a:lnTo>
                    <a:pt x="1540" y="1675"/>
                  </a:lnTo>
                  <a:lnTo>
                    <a:pt x="1535" y="1686"/>
                  </a:lnTo>
                  <a:lnTo>
                    <a:pt x="1530" y="1699"/>
                  </a:lnTo>
                  <a:lnTo>
                    <a:pt x="1525" y="1712"/>
                  </a:lnTo>
                  <a:lnTo>
                    <a:pt x="1522" y="1726"/>
                  </a:lnTo>
                  <a:lnTo>
                    <a:pt x="1516" y="1739"/>
                  </a:lnTo>
                  <a:lnTo>
                    <a:pt x="1511" y="1752"/>
                  </a:lnTo>
                  <a:lnTo>
                    <a:pt x="1504" y="1765"/>
                  </a:lnTo>
                  <a:lnTo>
                    <a:pt x="1499" y="1778"/>
                  </a:lnTo>
                  <a:lnTo>
                    <a:pt x="1491" y="1789"/>
                  </a:lnTo>
                  <a:lnTo>
                    <a:pt x="1483" y="1801"/>
                  </a:lnTo>
                  <a:lnTo>
                    <a:pt x="1475" y="1810"/>
                  </a:lnTo>
                  <a:lnTo>
                    <a:pt x="1467" y="1822"/>
                  </a:lnTo>
                  <a:lnTo>
                    <a:pt x="1456" y="1830"/>
                  </a:lnTo>
                  <a:lnTo>
                    <a:pt x="1446" y="1839"/>
                  </a:lnTo>
                  <a:lnTo>
                    <a:pt x="1433" y="1847"/>
                  </a:lnTo>
                  <a:lnTo>
                    <a:pt x="1422" y="1855"/>
                  </a:lnTo>
                  <a:lnTo>
                    <a:pt x="1409" y="1864"/>
                  </a:lnTo>
                  <a:lnTo>
                    <a:pt x="1398" y="1873"/>
                  </a:lnTo>
                  <a:lnTo>
                    <a:pt x="1385" y="1881"/>
                  </a:lnTo>
                  <a:lnTo>
                    <a:pt x="1374" y="1889"/>
                  </a:lnTo>
                  <a:lnTo>
                    <a:pt x="1359" y="1896"/>
                  </a:lnTo>
                  <a:lnTo>
                    <a:pt x="1346" y="1902"/>
                  </a:lnTo>
                  <a:lnTo>
                    <a:pt x="1333" y="1909"/>
                  </a:lnTo>
                  <a:lnTo>
                    <a:pt x="1320" y="1915"/>
                  </a:lnTo>
                  <a:lnTo>
                    <a:pt x="1306" y="1920"/>
                  </a:lnTo>
                  <a:lnTo>
                    <a:pt x="1291" y="1925"/>
                  </a:lnTo>
                  <a:lnTo>
                    <a:pt x="1277" y="1930"/>
                  </a:lnTo>
                  <a:lnTo>
                    <a:pt x="1264" y="1936"/>
                  </a:lnTo>
                  <a:lnTo>
                    <a:pt x="1249" y="1939"/>
                  </a:lnTo>
                  <a:lnTo>
                    <a:pt x="1235" y="1944"/>
                  </a:lnTo>
                  <a:lnTo>
                    <a:pt x="1220" y="1947"/>
                  </a:lnTo>
                  <a:lnTo>
                    <a:pt x="1207" y="1952"/>
                  </a:lnTo>
                  <a:lnTo>
                    <a:pt x="1193" y="1954"/>
                  </a:lnTo>
                  <a:lnTo>
                    <a:pt x="1182" y="1955"/>
                  </a:lnTo>
                  <a:lnTo>
                    <a:pt x="1169" y="1957"/>
                  </a:lnTo>
                  <a:lnTo>
                    <a:pt x="1157" y="1960"/>
                  </a:lnTo>
                  <a:lnTo>
                    <a:pt x="1144" y="1962"/>
                  </a:lnTo>
                  <a:lnTo>
                    <a:pt x="1133" y="1964"/>
                  </a:lnTo>
                  <a:lnTo>
                    <a:pt x="1120" y="1965"/>
                  </a:lnTo>
                  <a:lnTo>
                    <a:pt x="1109" y="1968"/>
                  </a:lnTo>
                  <a:lnTo>
                    <a:pt x="1096" y="1968"/>
                  </a:lnTo>
                  <a:lnTo>
                    <a:pt x="1085" y="1970"/>
                  </a:lnTo>
                  <a:lnTo>
                    <a:pt x="1073" y="1970"/>
                  </a:lnTo>
                  <a:lnTo>
                    <a:pt x="1062" y="1972"/>
                  </a:lnTo>
                  <a:lnTo>
                    <a:pt x="1049" y="1972"/>
                  </a:lnTo>
                  <a:lnTo>
                    <a:pt x="1040" y="1973"/>
                  </a:lnTo>
                  <a:lnTo>
                    <a:pt x="1027" y="1973"/>
                  </a:lnTo>
                  <a:lnTo>
                    <a:pt x="1017" y="1975"/>
                  </a:lnTo>
                  <a:lnTo>
                    <a:pt x="1004" y="1975"/>
                  </a:lnTo>
                  <a:lnTo>
                    <a:pt x="993" y="1975"/>
                  </a:lnTo>
                  <a:lnTo>
                    <a:pt x="980" y="1975"/>
                  </a:lnTo>
                  <a:lnTo>
                    <a:pt x="969" y="1975"/>
                  </a:lnTo>
                  <a:lnTo>
                    <a:pt x="956" y="1975"/>
                  </a:lnTo>
                  <a:lnTo>
                    <a:pt x="944" y="1975"/>
                  </a:lnTo>
                  <a:lnTo>
                    <a:pt x="933" y="1975"/>
                  </a:lnTo>
                  <a:lnTo>
                    <a:pt x="922" y="1975"/>
                  </a:lnTo>
                  <a:lnTo>
                    <a:pt x="909" y="1973"/>
                  </a:lnTo>
                  <a:lnTo>
                    <a:pt x="898" y="1973"/>
                  </a:lnTo>
                  <a:lnTo>
                    <a:pt x="885" y="1972"/>
                  </a:lnTo>
                  <a:lnTo>
                    <a:pt x="873" y="1972"/>
                  </a:lnTo>
                  <a:lnTo>
                    <a:pt x="860" y="1970"/>
                  </a:lnTo>
                  <a:lnTo>
                    <a:pt x="849" y="1970"/>
                  </a:lnTo>
                  <a:lnTo>
                    <a:pt x="838" y="1970"/>
                  </a:lnTo>
                  <a:lnTo>
                    <a:pt x="827" y="1970"/>
                  </a:lnTo>
                  <a:lnTo>
                    <a:pt x="827" y="1960"/>
                  </a:lnTo>
                  <a:lnTo>
                    <a:pt x="827" y="1951"/>
                  </a:lnTo>
                  <a:lnTo>
                    <a:pt x="827" y="1941"/>
                  </a:lnTo>
                  <a:lnTo>
                    <a:pt x="827" y="1931"/>
                  </a:lnTo>
                  <a:lnTo>
                    <a:pt x="827" y="1922"/>
                  </a:lnTo>
                  <a:lnTo>
                    <a:pt x="827" y="1912"/>
                  </a:lnTo>
                  <a:lnTo>
                    <a:pt x="827" y="1902"/>
                  </a:lnTo>
                  <a:lnTo>
                    <a:pt x="827" y="1894"/>
                  </a:lnTo>
                  <a:lnTo>
                    <a:pt x="825" y="1884"/>
                  </a:lnTo>
                  <a:lnTo>
                    <a:pt x="825" y="1875"/>
                  </a:lnTo>
                  <a:lnTo>
                    <a:pt x="825" y="1865"/>
                  </a:lnTo>
                  <a:lnTo>
                    <a:pt x="825" y="1857"/>
                  </a:lnTo>
                  <a:lnTo>
                    <a:pt x="823" y="1847"/>
                  </a:lnTo>
                  <a:lnTo>
                    <a:pt x="823" y="1838"/>
                  </a:lnTo>
                  <a:lnTo>
                    <a:pt x="823" y="1828"/>
                  </a:lnTo>
                  <a:lnTo>
                    <a:pt x="823" y="1820"/>
                  </a:lnTo>
                  <a:lnTo>
                    <a:pt x="822" y="1810"/>
                  </a:lnTo>
                  <a:lnTo>
                    <a:pt x="820" y="1801"/>
                  </a:lnTo>
                  <a:lnTo>
                    <a:pt x="820" y="1791"/>
                  </a:lnTo>
                  <a:lnTo>
                    <a:pt x="820" y="1783"/>
                  </a:lnTo>
                  <a:lnTo>
                    <a:pt x="818" y="1773"/>
                  </a:lnTo>
                  <a:lnTo>
                    <a:pt x="817" y="1763"/>
                  </a:lnTo>
                  <a:lnTo>
                    <a:pt x="817" y="1754"/>
                  </a:lnTo>
                  <a:lnTo>
                    <a:pt x="817" y="1746"/>
                  </a:lnTo>
                  <a:lnTo>
                    <a:pt x="815" y="1736"/>
                  </a:lnTo>
                  <a:lnTo>
                    <a:pt x="815" y="1726"/>
                  </a:lnTo>
                  <a:lnTo>
                    <a:pt x="814" y="1717"/>
                  </a:lnTo>
                  <a:lnTo>
                    <a:pt x="814" y="1709"/>
                  </a:lnTo>
                  <a:lnTo>
                    <a:pt x="812" y="1699"/>
                  </a:lnTo>
                  <a:lnTo>
                    <a:pt x="812" y="1689"/>
                  </a:lnTo>
                  <a:lnTo>
                    <a:pt x="812" y="1680"/>
                  </a:lnTo>
                  <a:lnTo>
                    <a:pt x="812" y="1671"/>
                  </a:lnTo>
                  <a:lnTo>
                    <a:pt x="801" y="1660"/>
                  </a:lnTo>
                  <a:lnTo>
                    <a:pt x="797" y="1649"/>
                  </a:lnTo>
                  <a:lnTo>
                    <a:pt x="794" y="1636"/>
                  </a:lnTo>
                  <a:lnTo>
                    <a:pt x="791" y="1626"/>
                  </a:lnTo>
                  <a:lnTo>
                    <a:pt x="785" y="1617"/>
                  </a:lnTo>
                  <a:lnTo>
                    <a:pt x="780" y="1610"/>
                  </a:lnTo>
                  <a:lnTo>
                    <a:pt x="773" y="1602"/>
                  </a:lnTo>
                  <a:lnTo>
                    <a:pt x="768" y="1597"/>
                  </a:lnTo>
                  <a:lnTo>
                    <a:pt x="757" y="1583"/>
                  </a:lnTo>
                  <a:lnTo>
                    <a:pt x="746" y="1573"/>
                  </a:lnTo>
                  <a:lnTo>
                    <a:pt x="733" y="1562"/>
                  </a:lnTo>
                  <a:lnTo>
                    <a:pt x="720" y="1552"/>
                  </a:lnTo>
                  <a:lnTo>
                    <a:pt x="707" y="1542"/>
                  </a:lnTo>
                  <a:lnTo>
                    <a:pt x="694" y="1534"/>
                  </a:lnTo>
                  <a:lnTo>
                    <a:pt x="678" y="1525"/>
                  </a:lnTo>
                  <a:lnTo>
                    <a:pt x="664" y="1518"/>
                  </a:lnTo>
                  <a:lnTo>
                    <a:pt x="649" y="1510"/>
                  </a:lnTo>
                  <a:lnTo>
                    <a:pt x="634" y="1505"/>
                  </a:lnTo>
                  <a:lnTo>
                    <a:pt x="618" y="1499"/>
                  </a:lnTo>
                  <a:lnTo>
                    <a:pt x="604" y="1494"/>
                  </a:lnTo>
                  <a:lnTo>
                    <a:pt x="588" y="1489"/>
                  </a:lnTo>
                  <a:lnTo>
                    <a:pt x="573" y="1484"/>
                  </a:lnTo>
                  <a:lnTo>
                    <a:pt x="555" y="1479"/>
                  </a:lnTo>
                  <a:lnTo>
                    <a:pt x="539" y="1475"/>
                  </a:lnTo>
                  <a:lnTo>
                    <a:pt x="523" y="1470"/>
                  </a:lnTo>
                  <a:lnTo>
                    <a:pt x="507" y="1467"/>
                  </a:lnTo>
                  <a:lnTo>
                    <a:pt x="491" y="1462"/>
                  </a:lnTo>
                  <a:lnTo>
                    <a:pt x="475" y="1457"/>
                  </a:lnTo>
                  <a:lnTo>
                    <a:pt x="459" y="1454"/>
                  </a:lnTo>
                  <a:lnTo>
                    <a:pt x="444" y="1450"/>
                  </a:lnTo>
                  <a:lnTo>
                    <a:pt x="428" y="1446"/>
                  </a:lnTo>
                  <a:lnTo>
                    <a:pt x="412" y="1441"/>
                  </a:lnTo>
                  <a:lnTo>
                    <a:pt x="397" y="1436"/>
                  </a:lnTo>
                  <a:lnTo>
                    <a:pt x="383" y="1431"/>
                  </a:lnTo>
                  <a:lnTo>
                    <a:pt x="367" y="1425"/>
                  </a:lnTo>
                  <a:lnTo>
                    <a:pt x="352" y="1420"/>
                  </a:lnTo>
                  <a:lnTo>
                    <a:pt x="339" y="1413"/>
                  </a:lnTo>
                  <a:lnTo>
                    <a:pt x="326" y="1407"/>
                  </a:lnTo>
                  <a:lnTo>
                    <a:pt x="317" y="1412"/>
                  </a:lnTo>
                  <a:lnTo>
                    <a:pt x="307" y="1417"/>
                  </a:lnTo>
                  <a:lnTo>
                    <a:pt x="297" y="1421"/>
                  </a:lnTo>
                  <a:lnTo>
                    <a:pt x="287" y="1428"/>
                  </a:lnTo>
                  <a:lnTo>
                    <a:pt x="276" y="1431"/>
                  </a:lnTo>
                  <a:lnTo>
                    <a:pt x="267" y="1436"/>
                  </a:lnTo>
                  <a:lnTo>
                    <a:pt x="257" y="1441"/>
                  </a:lnTo>
                  <a:lnTo>
                    <a:pt x="247" y="1446"/>
                  </a:lnTo>
                  <a:lnTo>
                    <a:pt x="241" y="1436"/>
                  </a:lnTo>
                  <a:lnTo>
                    <a:pt x="234" y="1426"/>
                  </a:lnTo>
                  <a:lnTo>
                    <a:pt x="228" y="1417"/>
                  </a:lnTo>
                  <a:lnTo>
                    <a:pt x="221" y="1408"/>
                  </a:lnTo>
                  <a:lnTo>
                    <a:pt x="213" y="1400"/>
                  </a:lnTo>
                  <a:lnTo>
                    <a:pt x="205" y="1396"/>
                  </a:lnTo>
                  <a:lnTo>
                    <a:pt x="197" y="1391"/>
                  </a:lnTo>
                  <a:lnTo>
                    <a:pt x="189" y="1391"/>
                  </a:lnTo>
                  <a:lnTo>
                    <a:pt x="160" y="1405"/>
                  </a:lnTo>
                  <a:lnTo>
                    <a:pt x="152" y="1392"/>
                  </a:lnTo>
                  <a:lnTo>
                    <a:pt x="149" y="1379"/>
                  </a:lnTo>
                  <a:lnTo>
                    <a:pt x="144" y="1367"/>
                  </a:lnTo>
                  <a:lnTo>
                    <a:pt x="142" y="1354"/>
                  </a:lnTo>
                  <a:lnTo>
                    <a:pt x="137" y="1341"/>
                  </a:lnTo>
                  <a:lnTo>
                    <a:pt x="133" y="1329"/>
                  </a:lnTo>
                  <a:lnTo>
                    <a:pt x="126" y="1318"/>
                  </a:lnTo>
                  <a:lnTo>
                    <a:pt x="120" y="1310"/>
                  </a:lnTo>
                  <a:lnTo>
                    <a:pt x="5" y="1310"/>
                  </a:lnTo>
                  <a:lnTo>
                    <a:pt x="3" y="1296"/>
                  </a:lnTo>
                  <a:lnTo>
                    <a:pt x="3" y="1281"/>
                  </a:lnTo>
                  <a:lnTo>
                    <a:pt x="3" y="1266"/>
                  </a:lnTo>
                  <a:lnTo>
                    <a:pt x="3" y="1254"/>
                  </a:lnTo>
                  <a:lnTo>
                    <a:pt x="3" y="1239"/>
                  </a:lnTo>
                  <a:lnTo>
                    <a:pt x="3" y="1225"/>
                  </a:lnTo>
                  <a:lnTo>
                    <a:pt x="3" y="1210"/>
                  </a:lnTo>
                  <a:lnTo>
                    <a:pt x="3" y="1197"/>
                  </a:lnTo>
                  <a:lnTo>
                    <a:pt x="2" y="1183"/>
                  </a:lnTo>
                  <a:lnTo>
                    <a:pt x="2" y="1168"/>
                  </a:lnTo>
                  <a:lnTo>
                    <a:pt x="2" y="1154"/>
                  </a:lnTo>
                  <a:lnTo>
                    <a:pt x="2" y="1141"/>
                  </a:lnTo>
                  <a:lnTo>
                    <a:pt x="2" y="1126"/>
                  </a:lnTo>
                  <a:lnTo>
                    <a:pt x="2" y="1112"/>
                  </a:lnTo>
                  <a:lnTo>
                    <a:pt x="2" y="1097"/>
                  </a:lnTo>
                  <a:lnTo>
                    <a:pt x="2" y="1084"/>
                  </a:lnTo>
                  <a:lnTo>
                    <a:pt x="0" y="1070"/>
                  </a:lnTo>
                  <a:lnTo>
                    <a:pt x="0" y="1055"/>
                  </a:lnTo>
                  <a:lnTo>
                    <a:pt x="0" y="1041"/>
                  </a:lnTo>
                  <a:lnTo>
                    <a:pt x="0" y="1028"/>
                  </a:lnTo>
                  <a:lnTo>
                    <a:pt x="0" y="1013"/>
                  </a:lnTo>
                  <a:lnTo>
                    <a:pt x="0" y="999"/>
                  </a:lnTo>
                  <a:lnTo>
                    <a:pt x="0" y="984"/>
                  </a:lnTo>
                  <a:lnTo>
                    <a:pt x="0" y="971"/>
                  </a:lnTo>
                  <a:lnTo>
                    <a:pt x="0" y="957"/>
                  </a:lnTo>
                  <a:lnTo>
                    <a:pt x="0" y="942"/>
                  </a:lnTo>
                  <a:lnTo>
                    <a:pt x="0" y="928"/>
                  </a:lnTo>
                  <a:lnTo>
                    <a:pt x="0" y="915"/>
                  </a:lnTo>
                  <a:lnTo>
                    <a:pt x="0" y="900"/>
                  </a:lnTo>
                  <a:lnTo>
                    <a:pt x="0" y="886"/>
                  </a:lnTo>
                  <a:lnTo>
                    <a:pt x="0" y="871"/>
                  </a:lnTo>
                  <a:lnTo>
                    <a:pt x="2" y="858"/>
                  </a:lnTo>
                  <a:lnTo>
                    <a:pt x="2" y="844"/>
                  </a:lnTo>
                  <a:lnTo>
                    <a:pt x="2" y="829"/>
                  </a:lnTo>
                  <a:lnTo>
                    <a:pt x="2" y="815"/>
                  </a:lnTo>
                  <a:lnTo>
                    <a:pt x="2" y="800"/>
                  </a:lnTo>
                  <a:lnTo>
                    <a:pt x="2" y="786"/>
                  </a:lnTo>
                  <a:lnTo>
                    <a:pt x="3" y="771"/>
                  </a:lnTo>
                  <a:lnTo>
                    <a:pt x="3" y="757"/>
                  </a:lnTo>
                  <a:lnTo>
                    <a:pt x="5" y="744"/>
                  </a:lnTo>
                  <a:lnTo>
                    <a:pt x="5" y="729"/>
                  </a:lnTo>
                  <a:lnTo>
                    <a:pt x="5" y="715"/>
                  </a:lnTo>
                  <a:lnTo>
                    <a:pt x="7" y="700"/>
                  </a:lnTo>
                  <a:lnTo>
                    <a:pt x="8" y="687"/>
                  </a:lnTo>
                  <a:lnTo>
                    <a:pt x="8" y="673"/>
                  </a:lnTo>
                  <a:lnTo>
                    <a:pt x="10" y="658"/>
                  </a:lnTo>
                  <a:lnTo>
                    <a:pt x="12" y="644"/>
                  </a:lnTo>
                  <a:lnTo>
                    <a:pt x="13" y="631"/>
                  </a:lnTo>
                  <a:lnTo>
                    <a:pt x="13" y="616"/>
                  </a:lnTo>
                  <a:lnTo>
                    <a:pt x="15" y="602"/>
                  </a:lnTo>
                  <a:lnTo>
                    <a:pt x="16" y="587"/>
                  </a:lnTo>
                  <a:lnTo>
                    <a:pt x="18" y="573"/>
                  </a:lnTo>
                  <a:lnTo>
                    <a:pt x="20" y="558"/>
                  </a:lnTo>
                  <a:lnTo>
                    <a:pt x="23" y="544"/>
                  </a:lnTo>
                  <a:lnTo>
                    <a:pt x="24" y="529"/>
                  </a:lnTo>
                  <a:lnTo>
                    <a:pt x="28" y="516"/>
                  </a:lnTo>
                  <a:lnTo>
                    <a:pt x="28" y="502"/>
                  </a:lnTo>
                  <a:lnTo>
                    <a:pt x="31" y="487"/>
                  </a:lnTo>
                  <a:lnTo>
                    <a:pt x="33" y="473"/>
                  </a:lnTo>
                  <a:lnTo>
                    <a:pt x="36" y="460"/>
                  </a:lnTo>
                  <a:lnTo>
                    <a:pt x="37" y="445"/>
                  </a:lnTo>
                  <a:lnTo>
                    <a:pt x="42" y="432"/>
                  </a:lnTo>
                  <a:lnTo>
                    <a:pt x="44" y="418"/>
                  </a:lnTo>
                  <a:lnTo>
                    <a:pt x="49" y="405"/>
                  </a:lnTo>
                  <a:lnTo>
                    <a:pt x="50" y="389"/>
                  </a:lnTo>
                  <a:lnTo>
                    <a:pt x="55" y="373"/>
                  </a:lnTo>
                  <a:lnTo>
                    <a:pt x="60" y="358"/>
                  </a:lnTo>
                  <a:lnTo>
                    <a:pt x="65" y="344"/>
                  </a:lnTo>
                  <a:lnTo>
                    <a:pt x="70" y="329"/>
                  </a:lnTo>
                  <a:lnTo>
                    <a:pt x="74" y="314"/>
                  </a:lnTo>
                  <a:lnTo>
                    <a:pt x="81" y="300"/>
                  </a:lnTo>
                  <a:lnTo>
                    <a:pt x="89" y="287"/>
                  </a:lnTo>
                  <a:lnTo>
                    <a:pt x="95" y="273"/>
                  </a:lnTo>
                  <a:lnTo>
                    <a:pt x="104" y="258"/>
                  </a:lnTo>
                  <a:lnTo>
                    <a:pt x="110" y="245"/>
                  </a:lnTo>
                  <a:lnTo>
                    <a:pt x="120" y="232"/>
                  </a:lnTo>
                  <a:lnTo>
                    <a:pt x="128" y="219"/>
                  </a:lnTo>
                  <a:lnTo>
                    <a:pt x="136" y="208"/>
                  </a:lnTo>
                  <a:lnTo>
                    <a:pt x="145" y="195"/>
                  </a:lnTo>
                  <a:lnTo>
                    <a:pt x="155" y="184"/>
                  </a:lnTo>
                  <a:lnTo>
                    <a:pt x="163" y="169"/>
                  </a:lnTo>
                  <a:lnTo>
                    <a:pt x="173" y="158"/>
                  </a:lnTo>
                  <a:lnTo>
                    <a:pt x="183" y="145"/>
                  </a:lnTo>
                  <a:lnTo>
                    <a:pt x="192" y="134"/>
                  </a:lnTo>
                  <a:lnTo>
                    <a:pt x="202" y="121"/>
                  </a:lnTo>
                  <a:lnTo>
                    <a:pt x="213" y="111"/>
                  </a:lnTo>
                  <a:lnTo>
                    <a:pt x="223" y="98"/>
                  </a:lnTo>
                  <a:lnTo>
                    <a:pt x="234" y="89"/>
                  </a:lnTo>
                  <a:lnTo>
                    <a:pt x="244" y="76"/>
                  </a:lnTo>
                  <a:lnTo>
                    <a:pt x="254" y="64"/>
                  </a:lnTo>
                  <a:lnTo>
                    <a:pt x="265" y="53"/>
                  </a:lnTo>
                  <a:lnTo>
                    <a:pt x="276" y="43"/>
                  </a:lnTo>
                  <a:lnTo>
                    <a:pt x="286" y="32"/>
                  </a:lnTo>
                  <a:lnTo>
                    <a:pt x="296" y="21"/>
                  </a:lnTo>
                  <a:lnTo>
                    <a:pt x="307" y="10"/>
                  </a:lnTo>
                  <a:lnTo>
                    <a:pt x="318" y="0"/>
                  </a:lnTo>
                  <a:lnTo>
                    <a:pt x="323" y="8"/>
                  </a:lnTo>
                  <a:lnTo>
                    <a:pt x="328" y="16"/>
                  </a:lnTo>
                  <a:lnTo>
                    <a:pt x="334" y="24"/>
                  </a:lnTo>
                  <a:lnTo>
                    <a:pt x="342" y="32"/>
                  </a:lnTo>
                  <a:lnTo>
                    <a:pt x="349" y="39"/>
                  </a:lnTo>
                  <a:lnTo>
                    <a:pt x="357" y="47"/>
                  </a:lnTo>
                  <a:lnTo>
                    <a:pt x="363" y="53"/>
                  </a:lnTo>
                  <a:lnTo>
                    <a:pt x="373" y="61"/>
                  </a:lnTo>
                  <a:lnTo>
                    <a:pt x="381" y="66"/>
                  </a:lnTo>
                  <a:lnTo>
                    <a:pt x="389" y="72"/>
                  </a:lnTo>
                  <a:lnTo>
                    <a:pt x="397" y="77"/>
                  </a:lnTo>
                  <a:lnTo>
                    <a:pt x="407" y="84"/>
                  </a:lnTo>
                  <a:lnTo>
                    <a:pt x="417" y="89"/>
                  </a:lnTo>
                  <a:lnTo>
                    <a:pt x="426" y="93"/>
                  </a:lnTo>
                  <a:lnTo>
                    <a:pt x="436" y="98"/>
                  </a:lnTo>
                  <a:lnTo>
                    <a:pt x="446" y="103"/>
                  </a:lnTo>
                  <a:lnTo>
                    <a:pt x="455" y="106"/>
                  </a:lnTo>
                  <a:lnTo>
                    <a:pt x="465" y="110"/>
                  </a:lnTo>
                  <a:lnTo>
                    <a:pt x="475" y="113"/>
                  </a:lnTo>
                  <a:lnTo>
                    <a:pt x="484" y="118"/>
                  </a:lnTo>
                  <a:lnTo>
                    <a:pt x="494" y="119"/>
                  </a:lnTo>
                  <a:lnTo>
                    <a:pt x="504" y="122"/>
                  </a:lnTo>
                  <a:lnTo>
                    <a:pt x="513" y="124"/>
                  </a:lnTo>
                  <a:lnTo>
                    <a:pt x="525" y="127"/>
                  </a:lnTo>
                  <a:lnTo>
                    <a:pt x="534" y="129"/>
                  </a:lnTo>
                  <a:lnTo>
                    <a:pt x="544" y="131"/>
                  </a:lnTo>
                  <a:lnTo>
                    <a:pt x="554" y="132"/>
                  </a:lnTo>
                  <a:lnTo>
                    <a:pt x="565" y="135"/>
                  </a:lnTo>
                  <a:lnTo>
                    <a:pt x="575" y="137"/>
                  </a:lnTo>
                  <a:lnTo>
                    <a:pt x="586" y="139"/>
                  </a:lnTo>
                  <a:lnTo>
                    <a:pt x="596" y="140"/>
                  </a:lnTo>
                  <a:lnTo>
                    <a:pt x="607" y="143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6" name="Freeform 16"/>
            <p:cNvSpPr>
              <a:spLocks/>
            </p:cNvSpPr>
            <p:nvPr/>
          </p:nvSpPr>
          <p:spPr bwMode="auto">
            <a:xfrm>
              <a:off x="8036" y="1682"/>
              <a:ext cx="126" cy="313"/>
            </a:xfrm>
            <a:custGeom>
              <a:avLst/>
              <a:gdLst>
                <a:gd name="T0" fmla="*/ 0 w 232"/>
                <a:gd name="T1" fmla="*/ 406 h 534"/>
                <a:gd name="T2" fmla="*/ 14 w 232"/>
                <a:gd name="T3" fmla="*/ 392 h 534"/>
                <a:gd name="T4" fmla="*/ 29 w 232"/>
                <a:gd name="T5" fmla="*/ 379 h 534"/>
                <a:gd name="T6" fmla="*/ 43 w 232"/>
                <a:gd name="T7" fmla="*/ 364 h 534"/>
                <a:gd name="T8" fmla="*/ 60 w 232"/>
                <a:gd name="T9" fmla="*/ 350 h 534"/>
                <a:gd name="T10" fmla="*/ 72 w 232"/>
                <a:gd name="T11" fmla="*/ 334 h 534"/>
                <a:gd name="T12" fmla="*/ 85 w 232"/>
                <a:gd name="T13" fmla="*/ 317 h 534"/>
                <a:gd name="T14" fmla="*/ 95 w 232"/>
                <a:gd name="T15" fmla="*/ 301 h 534"/>
                <a:gd name="T16" fmla="*/ 105 w 232"/>
                <a:gd name="T17" fmla="*/ 285 h 534"/>
                <a:gd name="T18" fmla="*/ 116 w 232"/>
                <a:gd name="T19" fmla="*/ 267 h 534"/>
                <a:gd name="T20" fmla="*/ 129 w 232"/>
                <a:gd name="T21" fmla="*/ 251 h 534"/>
                <a:gd name="T22" fmla="*/ 140 w 232"/>
                <a:gd name="T23" fmla="*/ 235 h 534"/>
                <a:gd name="T24" fmla="*/ 152 w 232"/>
                <a:gd name="T25" fmla="*/ 219 h 534"/>
                <a:gd name="T26" fmla="*/ 160 w 232"/>
                <a:gd name="T27" fmla="*/ 201 h 534"/>
                <a:gd name="T28" fmla="*/ 169 w 232"/>
                <a:gd name="T29" fmla="*/ 184 h 534"/>
                <a:gd name="T30" fmla="*/ 177 w 232"/>
                <a:gd name="T31" fmla="*/ 166 h 534"/>
                <a:gd name="T32" fmla="*/ 187 w 232"/>
                <a:gd name="T33" fmla="*/ 148 h 534"/>
                <a:gd name="T34" fmla="*/ 194 w 232"/>
                <a:gd name="T35" fmla="*/ 129 h 534"/>
                <a:gd name="T36" fmla="*/ 200 w 232"/>
                <a:gd name="T37" fmla="*/ 109 h 534"/>
                <a:gd name="T38" fmla="*/ 206 w 232"/>
                <a:gd name="T39" fmla="*/ 90 h 534"/>
                <a:gd name="T40" fmla="*/ 213 w 232"/>
                <a:gd name="T41" fmla="*/ 72 h 534"/>
                <a:gd name="T42" fmla="*/ 218 w 232"/>
                <a:gd name="T43" fmla="*/ 53 h 534"/>
                <a:gd name="T44" fmla="*/ 223 w 232"/>
                <a:gd name="T45" fmla="*/ 35 h 534"/>
                <a:gd name="T46" fmla="*/ 227 w 232"/>
                <a:gd name="T47" fmla="*/ 17 h 534"/>
                <a:gd name="T48" fmla="*/ 232 w 232"/>
                <a:gd name="T49" fmla="*/ 0 h 534"/>
                <a:gd name="T50" fmla="*/ 229 w 232"/>
                <a:gd name="T51" fmla="*/ 17 h 534"/>
                <a:gd name="T52" fmla="*/ 226 w 232"/>
                <a:gd name="T53" fmla="*/ 35 h 534"/>
                <a:gd name="T54" fmla="*/ 223 w 232"/>
                <a:gd name="T55" fmla="*/ 53 h 534"/>
                <a:gd name="T56" fmla="*/ 219 w 232"/>
                <a:gd name="T57" fmla="*/ 72 h 534"/>
                <a:gd name="T58" fmla="*/ 215 w 232"/>
                <a:gd name="T59" fmla="*/ 90 h 534"/>
                <a:gd name="T60" fmla="*/ 211 w 232"/>
                <a:gd name="T61" fmla="*/ 108 h 534"/>
                <a:gd name="T62" fmla="*/ 208 w 232"/>
                <a:gd name="T63" fmla="*/ 125 h 534"/>
                <a:gd name="T64" fmla="*/ 205 w 232"/>
                <a:gd name="T65" fmla="*/ 145 h 534"/>
                <a:gd name="T66" fmla="*/ 200 w 232"/>
                <a:gd name="T67" fmla="*/ 163 h 534"/>
                <a:gd name="T68" fmla="*/ 195 w 232"/>
                <a:gd name="T69" fmla="*/ 180 h 534"/>
                <a:gd name="T70" fmla="*/ 190 w 232"/>
                <a:gd name="T71" fmla="*/ 198 h 534"/>
                <a:gd name="T72" fmla="*/ 185 w 232"/>
                <a:gd name="T73" fmla="*/ 216 h 534"/>
                <a:gd name="T74" fmla="*/ 179 w 232"/>
                <a:gd name="T75" fmla="*/ 234 h 534"/>
                <a:gd name="T76" fmla="*/ 174 w 232"/>
                <a:gd name="T77" fmla="*/ 251 h 534"/>
                <a:gd name="T78" fmla="*/ 168 w 232"/>
                <a:gd name="T79" fmla="*/ 269 h 534"/>
                <a:gd name="T80" fmla="*/ 163 w 232"/>
                <a:gd name="T81" fmla="*/ 287 h 534"/>
                <a:gd name="T82" fmla="*/ 155 w 232"/>
                <a:gd name="T83" fmla="*/ 303 h 534"/>
                <a:gd name="T84" fmla="*/ 147 w 232"/>
                <a:gd name="T85" fmla="*/ 319 h 534"/>
                <a:gd name="T86" fmla="*/ 132 w 232"/>
                <a:gd name="T87" fmla="*/ 353 h 534"/>
                <a:gd name="T88" fmla="*/ 123 w 232"/>
                <a:gd name="T89" fmla="*/ 368 h 534"/>
                <a:gd name="T90" fmla="*/ 114 w 232"/>
                <a:gd name="T91" fmla="*/ 385 h 534"/>
                <a:gd name="T92" fmla="*/ 105 w 232"/>
                <a:gd name="T93" fmla="*/ 400 h 534"/>
                <a:gd name="T94" fmla="*/ 97 w 232"/>
                <a:gd name="T95" fmla="*/ 418 h 534"/>
                <a:gd name="T96" fmla="*/ 76 w 232"/>
                <a:gd name="T97" fmla="*/ 447 h 534"/>
                <a:gd name="T98" fmla="*/ 64 w 232"/>
                <a:gd name="T99" fmla="*/ 461 h 534"/>
                <a:gd name="T100" fmla="*/ 53 w 232"/>
                <a:gd name="T101" fmla="*/ 477 h 534"/>
                <a:gd name="T102" fmla="*/ 29 w 232"/>
                <a:gd name="T103" fmla="*/ 505 h 534"/>
                <a:gd name="T104" fmla="*/ 5 w 232"/>
                <a:gd name="T10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2" h="534">
                  <a:moveTo>
                    <a:pt x="5" y="534"/>
                  </a:moveTo>
                  <a:lnTo>
                    <a:pt x="0" y="406"/>
                  </a:lnTo>
                  <a:lnTo>
                    <a:pt x="6" y="398"/>
                  </a:lnTo>
                  <a:lnTo>
                    <a:pt x="14" y="392"/>
                  </a:lnTo>
                  <a:lnTo>
                    <a:pt x="21" y="385"/>
                  </a:lnTo>
                  <a:lnTo>
                    <a:pt x="29" y="379"/>
                  </a:lnTo>
                  <a:lnTo>
                    <a:pt x="35" y="371"/>
                  </a:lnTo>
                  <a:lnTo>
                    <a:pt x="43" y="364"/>
                  </a:lnTo>
                  <a:lnTo>
                    <a:pt x="52" y="356"/>
                  </a:lnTo>
                  <a:lnTo>
                    <a:pt x="60" y="350"/>
                  </a:lnTo>
                  <a:lnTo>
                    <a:pt x="66" y="342"/>
                  </a:lnTo>
                  <a:lnTo>
                    <a:pt x="72" y="334"/>
                  </a:lnTo>
                  <a:lnTo>
                    <a:pt x="79" y="326"/>
                  </a:lnTo>
                  <a:lnTo>
                    <a:pt x="85" y="317"/>
                  </a:lnTo>
                  <a:lnTo>
                    <a:pt x="90" y="309"/>
                  </a:lnTo>
                  <a:lnTo>
                    <a:pt x="95" y="301"/>
                  </a:lnTo>
                  <a:lnTo>
                    <a:pt x="100" y="293"/>
                  </a:lnTo>
                  <a:lnTo>
                    <a:pt x="105" y="285"/>
                  </a:lnTo>
                  <a:lnTo>
                    <a:pt x="110" y="276"/>
                  </a:lnTo>
                  <a:lnTo>
                    <a:pt x="116" y="267"/>
                  </a:lnTo>
                  <a:lnTo>
                    <a:pt x="123" y="259"/>
                  </a:lnTo>
                  <a:lnTo>
                    <a:pt x="129" y="251"/>
                  </a:lnTo>
                  <a:lnTo>
                    <a:pt x="134" y="243"/>
                  </a:lnTo>
                  <a:lnTo>
                    <a:pt x="140" y="235"/>
                  </a:lnTo>
                  <a:lnTo>
                    <a:pt x="145" y="227"/>
                  </a:lnTo>
                  <a:lnTo>
                    <a:pt x="152" y="219"/>
                  </a:lnTo>
                  <a:lnTo>
                    <a:pt x="155" y="209"/>
                  </a:lnTo>
                  <a:lnTo>
                    <a:pt x="160" y="201"/>
                  </a:lnTo>
                  <a:lnTo>
                    <a:pt x="164" y="192"/>
                  </a:lnTo>
                  <a:lnTo>
                    <a:pt x="169" y="184"/>
                  </a:lnTo>
                  <a:lnTo>
                    <a:pt x="173" y="174"/>
                  </a:lnTo>
                  <a:lnTo>
                    <a:pt x="177" y="166"/>
                  </a:lnTo>
                  <a:lnTo>
                    <a:pt x="182" y="156"/>
                  </a:lnTo>
                  <a:lnTo>
                    <a:pt x="187" y="148"/>
                  </a:lnTo>
                  <a:lnTo>
                    <a:pt x="189" y="138"/>
                  </a:lnTo>
                  <a:lnTo>
                    <a:pt x="194" y="129"/>
                  </a:lnTo>
                  <a:lnTo>
                    <a:pt x="195" y="119"/>
                  </a:lnTo>
                  <a:lnTo>
                    <a:pt x="200" y="109"/>
                  </a:lnTo>
                  <a:lnTo>
                    <a:pt x="202" y="100"/>
                  </a:lnTo>
                  <a:lnTo>
                    <a:pt x="206" y="90"/>
                  </a:lnTo>
                  <a:lnTo>
                    <a:pt x="208" y="80"/>
                  </a:lnTo>
                  <a:lnTo>
                    <a:pt x="213" y="72"/>
                  </a:lnTo>
                  <a:lnTo>
                    <a:pt x="215" y="63"/>
                  </a:lnTo>
                  <a:lnTo>
                    <a:pt x="218" y="53"/>
                  </a:lnTo>
                  <a:lnTo>
                    <a:pt x="219" y="43"/>
                  </a:lnTo>
                  <a:lnTo>
                    <a:pt x="223" y="35"/>
                  </a:lnTo>
                  <a:lnTo>
                    <a:pt x="224" y="25"/>
                  </a:lnTo>
                  <a:lnTo>
                    <a:pt x="227" y="17"/>
                  </a:lnTo>
                  <a:lnTo>
                    <a:pt x="229" y="8"/>
                  </a:lnTo>
                  <a:lnTo>
                    <a:pt x="232" y="0"/>
                  </a:lnTo>
                  <a:lnTo>
                    <a:pt x="229" y="8"/>
                  </a:lnTo>
                  <a:lnTo>
                    <a:pt x="229" y="17"/>
                  </a:lnTo>
                  <a:lnTo>
                    <a:pt x="226" y="25"/>
                  </a:lnTo>
                  <a:lnTo>
                    <a:pt x="226" y="35"/>
                  </a:lnTo>
                  <a:lnTo>
                    <a:pt x="223" y="43"/>
                  </a:lnTo>
                  <a:lnTo>
                    <a:pt x="223" y="53"/>
                  </a:lnTo>
                  <a:lnTo>
                    <a:pt x="219" y="63"/>
                  </a:lnTo>
                  <a:lnTo>
                    <a:pt x="219" y="72"/>
                  </a:lnTo>
                  <a:lnTo>
                    <a:pt x="216" y="80"/>
                  </a:lnTo>
                  <a:lnTo>
                    <a:pt x="215" y="90"/>
                  </a:lnTo>
                  <a:lnTo>
                    <a:pt x="213" y="98"/>
                  </a:lnTo>
                  <a:lnTo>
                    <a:pt x="211" y="108"/>
                  </a:lnTo>
                  <a:lnTo>
                    <a:pt x="208" y="116"/>
                  </a:lnTo>
                  <a:lnTo>
                    <a:pt x="208" y="125"/>
                  </a:lnTo>
                  <a:lnTo>
                    <a:pt x="205" y="135"/>
                  </a:lnTo>
                  <a:lnTo>
                    <a:pt x="205" y="145"/>
                  </a:lnTo>
                  <a:lnTo>
                    <a:pt x="202" y="153"/>
                  </a:lnTo>
                  <a:lnTo>
                    <a:pt x="200" y="163"/>
                  </a:lnTo>
                  <a:lnTo>
                    <a:pt x="197" y="171"/>
                  </a:lnTo>
                  <a:lnTo>
                    <a:pt x="195" y="180"/>
                  </a:lnTo>
                  <a:lnTo>
                    <a:pt x="192" y="188"/>
                  </a:lnTo>
                  <a:lnTo>
                    <a:pt x="190" y="198"/>
                  </a:lnTo>
                  <a:lnTo>
                    <a:pt x="187" y="206"/>
                  </a:lnTo>
                  <a:lnTo>
                    <a:pt x="185" y="216"/>
                  </a:lnTo>
                  <a:lnTo>
                    <a:pt x="182" y="224"/>
                  </a:lnTo>
                  <a:lnTo>
                    <a:pt x="179" y="234"/>
                  </a:lnTo>
                  <a:lnTo>
                    <a:pt x="176" y="242"/>
                  </a:lnTo>
                  <a:lnTo>
                    <a:pt x="174" y="251"/>
                  </a:lnTo>
                  <a:lnTo>
                    <a:pt x="171" y="259"/>
                  </a:lnTo>
                  <a:lnTo>
                    <a:pt x="168" y="269"/>
                  </a:lnTo>
                  <a:lnTo>
                    <a:pt x="164" y="277"/>
                  </a:lnTo>
                  <a:lnTo>
                    <a:pt x="163" y="287"/>
                  </a:lnTo>
                  <a:lnTo>
                    <a:pt x="158" y="293"/>
                  </a:lnTo>
                  <a:lnTo>
                    <a:pt x="155" y="303"/>
                  </a:lnTo>
                  <a:lnTo>
                    <a:pt x="150" y="309"/>
                  </a:lnTo>
                  <a:lnTo>
                    <a:pt x="147" y="319"/>
                  </a:lnTo>
                  <a:lnTo>
                    <a:pt x="139" y="335"/>
                  </a:lnTo>
                  <a:lnTo>
                    <a:pt x="132" y="353"/>
                  </a:lnTo>
                  <a:lnTo>
                    <a:pt x="127" y="359"/>
                  </a:lnTo>
                  <a:lnTo>
                    <a:pt x="123" y="368"/>
                  </a:lnTo>
                  <a:lnTo>
                    <a:pt x="118" y="376"/>
                  </a:lnTo>
                  <a:lnTo>
                    <a:pt x="114" y="385"/>
                  </a:lnTo>
                  <a:lnTo>
                    <a:pt x="110" y="392"/>
                  </a:lnTo>
                  <a:lnTo>
                    <a:pt x="105" y="400"/>
                  </a:lnTo>
                  <a:lnTo>
                    <a:pt x="100" y="408"/>
                  </a:lnTo>
                  <a:lnTo>
                    <a:pt x="97" y="418"/>
                  </a:lnTo>
                  <a:lnTo>
                    <a:pt x="85" y="432"/>
                  </a:lnTo>
                  <a:lnTo>
                    <a:pt x="76" y="447"/>
                  </a:lnTo>
                  <a:lnTo>
                    <a:pt x="69" y="453"/>
                  </a:lnTo>
                  <a:lnTo>
                    <a:pt x="64" y="461"/>
                  </a:lnTo>
                  <a:lnTo>
                    <a:pt x="58" y="469"/>
                  </a:lnTo>
                  <a:lnTo>
                    <a:pt x="53" y="477"/>
                  </a:lnTo>
                  <a:lnTo>
                    <a:pt x="40" y="490"/>
                  </a:lnTo>
                  <a:lnTo>
                    <a:pt x="29" y="505"/>
                  </a:lnTo>
                  <a:lnTo>
                    <a:pt x="16" y="519"/>
                  </a:lnTo>
                  <a:lnTo>
                    <a:pt x="5" y="534"/>
                  </a:lnTo>
                  <a:close/>
                </a:path>
              </a:pathLst>
            </a:custGeom>
            <a:solidFill>
              <a:srgbClr val="FA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7" name="Freeform 17"/>
            <p:cNvSpPr>
              <a:spLocks/>
            </p:cNvSpPr>
            <p:nvPr/>
          </p:nvSpPr>
          <p:spPr bwMode="auto">
            <a:xfrm>
              <a:off x="7175" y="2100"/>
              <a:ext cx="79" cy="138"/>
            </a:xfrm>
            <a:custGeom>
              <a:avLst/>
              <a:gdLst>
                <a:gd name="T0" fmla="*/ 122 w 146"/>
                <a:gd name="T1" fmla="*/ 7 h 236"/>
                <a:gd name="T2" fmla="*/ 124 w 146"/>
                <a:gd name="T3" fmla="*/ 15 h 236"/>
                <a:gd name="T4" fmla="*/ 127 w 146"/>
                <a:gd name="T5" fmla="*/ 25 h 236"/>
                <a:gd name="T6" fmla="*/ 129 w 146"/>
                <a:gd name="T7" fmla="*/ 34 h 236"/>
                <a:gd name="T8" fmla="*/ 132 w 146"/>
                <a:gd name="T9" fmla="*/ 44 h 236"/>
                <a:gd name="T10" fmla="*/ 133 w 146"/>
                <a:gd name="T11" fmla="*/ 54 h 236"/>
                <a:gd name="T12" fmla="*/ 137 w 146"/>
                <a:gd name="T13" fmla="*/ 63 h 236"/>
                <a:gd name="T14" fmla="*/ 142 w 146"/>
                <a:gd name="T15" fmla="*/ 73 h 236"/>
                <a:gd name="T16" fmla="*/ 146 w 146"/>
                <a:gd name="T17" fmla="*/ 83 h 236"/>
                <a:gd name="T18" fmla="*/ 135 w 146"/>
                <a:gd name="T19" fmla="*/ 88 h 236"/>
                <a:gd name="T20" fmla="*/ 124 w 146"/>
                <a:gd name="T21" fmla="*/ 92 h 236"/>
                <a:gd name="T22" fmla="*/ 113 w 146"/>
                <a:gd name="T23" fmla="*/ 96 h 236"/>
                <a:gd name="T24" fmla="*/ 103 w 146"/>
                <a:gd name="T25" fmla="*/ 100 h 236"/>
                <a:gd name="T26" fmla="*/ 92 w 146"/>
                <a:gd name="T27" fmla="*/ 104 h 236"/>
                <a:gd name="T28" fmla="*/ 82 w 146"/>
                <a:gd name="T29" fmla="*/ 109 h 236"/>
                <a:gd name="T30" fmla="*/ 72 w 146"/>
                <a:gd name="T31" fmla="*/ 113 h 236"/>
                <a:gd name="T32" fmla="*/ 62 w 146"/>
                <a:gd name="T33" fmla="*/ 121 h 236"/>
                <a:gd name="T34" fmla="*/ 106 w 146"/>
                <a:gd name="T35" fmla="*/ 236 h 236"/>
                <a:gd name="T36" fmla="*/ 95 w 146"/>
                <a:gd name="T37" fmla="*/ 231 h 236"/>
                <a:gd name="T38" fmla="*/ 85 w 146"/>
                <a:gd name="T39" fmla="*/ 228 h 236"/>
                <a:gd name="T40" fmla="*/ 75 w 146"/>
                <a:gd name="T41" fmla="*/ 225 h 236"/>
                <a:gd name="T42" fmla="*/ 66 w 146"/>
                <a:gd name="T43" fmla="*/ 221 h 236"/>
                <a:gd name="T44" fmla="*/ 56 w 146"/>
                <a:gd name="T45" fmla="*/ 217 h 236"/>
                <a:gd name="T46" fmla="*/ 46 w 146"/>
                <a:gd name="T47" fmla="*/ 212 h 236"/>
                <a:gd name="T48" fmla="*/ 37 w 146"/>
                <a:gd name="T49" fmla="*/ 205 h 236"/>
                <a:gd name="T50" fmla="*/ 32 w 146"/>
                <a:gd name="T51" fmla="*/ 199 h 236"/>
                <a:gd name="T52" fmla="*/ 0 w 146"/>
                <a:gd name="T53" fmla="*/ 205 h 236"/>
                <a:gd name="T54" fmla="*/ 27 w 146"/>
                <a:gd name="T55" fmla="*/ 105 h 236"/>
                <a:gd name="T56" fmla="*/ 21 w 146"/>
                <a:gd name="T57" fmla="*/ 94 h 236"/>
                <a:gd name="T58" fmla="*/ 17 w 146"/>
                <a:gd name="T59" fmla="*/ 83 h 236"/>
                <a:gd name="T60" fmla="*/ 16 w 146"/>
                <a:gd name="T61" fmla="*/ 70 h 236"/>
                <a:gd name="T62" fmla="*/ 17 w 146"/>
                <a:gd name="T63" fmla="*/ 57 h 236"/>
                <a:gd name="T64" fmla="*/ 17 w 146"/>
                <a:gd name="T65" fmla="*/ 42 h 236"/>
                <a:gd name="T66" fmla="*/ 17 w 146"/>
                <a:gd name="T67" fmla="*/ 29 h 236"/>
                <a:gd name="T68" fmla="*/ 14 w 146"/>
                <a:gd name="T69" fmla="*/ 15 h 236"/>
                <a:gd name="T70" fmla="*/ 12 w 146"/>
                <a:gd name="T71" fmla="*/ 4 h 236"/>
                <a:gd name="T72" fmla="*/ 24 w 146"/>
                <a:gd name="T73" fmla="*/ 4 h 236"/>
                <a:gd name="T74" fmla="*/ 38 w 146"/>
                <a:gd name="T75" fmla="*/ 4 h 236"/>
                <a:gd name="T76" fmla="*/ 53 w 146"/>
                <a:gd name="T77" fmla="*/ 2 h 236"/>
                <a:gd name="T78" fmla="*/ 67 w 146"/>
                <a:gd name="T79" fmla="*/ 2 h 236"/>
                <a:gd name="T80" fmla="*/ 80 w 146"/>
                <a:gd name="T81" fmla="*/ 0 h 236"/>
                <a:gd name="T82" fmla="*/ 95 w 146"/>
                <a:gd name="T83" fmla="*/ 0 h 236"/>
                <a:gd name="T84" fmla="*/ 108 w 146"/>
                <a:gd name="T85" fmla="*/ 2 h 236"/>
                <a:gd name="T86" fmla="*/ 122 w 146"/>
                <a:gd name="T87" fmla="*/ 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6" h="236">
                  <a:moveTo>
                    <a:pt x="122" y="7"/>
                  </a:moveTo>
                  <a:lnTo>
                    <a:pt x="124" y="15"/>
                  </a:lnTo>
                  <a:lnTo>
                    <a:pt x="127" y="25"/>
                  </a:lnTo>
                  <a:lnTo>
                    <a:pt x="129" y="34"/>
                  </a:lnTo>
                  <a:lnTo>
                    <a:pt x="132" y="44"/>
                  </a:lnTo>
                  <a:lnTo>
                    <a:pt x="133" y="54"/>
                  </a:lnTo>
                  <a:lnTo>
                    <a:pt x="137" y="63"/>
                  </a:lnTo>
                  <a:lnTo>
                    <a:pt x="142" y="73"/>
                  </a:lnTo>
                  <a:lnTo>
                    <a:pt x="146" y="83"/>
                  </a:lnTo>
                  <a:lnTo>
                    <a:pt x="135" y="88"/>
                  </a:lnTo>
                  <a:lnTo>
                    <a:pt x="124" y="92"/>
                  </a:lnTo>
                  <a:lnTo>
                    <a:pt x="113" y="96"/>
                  </a:lnTo>
                  <a:lnTo>
                    <a:pt x="103" y="100"/>
                  </a:lnTo>
                  <a:lnTo>
                    <a:pt x="92" y="104"/>
                  </a:lnTo>
                  <a:lnTo>
                    <a:pt x="82" y="109"/>
                  </a:lnTo>
                  <a:lnTo>
                    <a:pt x="72" y="113"/>
                  </a:lnTo>
                  <a:lnTo>
                    <a:pt x="62" y="121"/>
                  </a:lnTo>
                  <a:lnTo>
                    <a:pt x="106" y="236"/>
                  </a:lnTo>
                  <a:lnTo>
                    <a:pt x="95" y="231"/>
                  </a:lnTo>
                  <a:lnTo>
                    <a:pt x="85" y="228"/>
                  </a:lnTo>
                  <a:lnTo>
                    <a:pt x="75" y="225"/>
                  </a:lnTo>
                  <a:lnTo>
                    <a:pt x="66" y="221"/>
                  </a:lnTo>
                  <a:lnTo>
                    <a:pt x="56" y="217"/>
                  </a:lnTo>
                  <a:lnTo>
                    <a:pt x="46" y="212"/>
                  </a:lnTo>
                  <a:lnTo>
                    <a:pt x="37" y="205"/>
                  </a:lnTo>
                  <a:lnTo>
                    <a:pt x="32" y="199"/>
                  </a:lnTo>
                  <a:lnTo>
                    <a:pt x="0" y="205"/>
                  </a:lnTo>
                  <a:lnTo>
                    <a:pt x="27" y="105"/>
                  </a:lnTo>
                  <a:lnTo>
                    <a:pt x="21" y="94"/>
                  </a:lnTo>
                  <a:lnTo>
                    <a:pt x="17" y="83"/>
                  </a:lnTo>
                  <a:lnTo>
                    <a:pt x="16" y="70"/>
                  </a:lnTo>
                  <a:lnTo>
                    <a:pt x="17" y="57"/>
                  </a:lnTo>
                  <a:lnTo>
                    <a:pt x="17" y="42"/>
                  </a:lnTo>
                  <a:lnTo>
                    <a:pt x="17" y="29"/>
                  </a:lnTo>
                  <a:lnTo>
                    <a:pt x="14" y="15"/>
                  </a:lnTo>
                  <a:lnTo>
                    <a:pt x="12" y="4"/>
                  </a:lnTo>
                  <a:lnTo>
                    <a:pt x="24" y="4"/>
                  </a:lnTo>
                  <a:lnTo>
                    <a:pt x="38" y="4"/>
                  </a:lnTo>
                  <a:lnTo>
                    <a:pt x="53" y="2"/>
                  </a:lnTo>
                  <a:lnTo>
                    <a:pt x="67" y="2"/>
                  </a:lnTo>
                  <a:lnTo>
                    <a:pt x="80" y="0"/>
                  </a:lnTo>
                  <a:lnTo>
                    <a:pt x="95" y="0"/>
                  </a:lnTo>
                  <a:lnTo>
                    <a:pt x="108" y="2"/>
                  </a:lnTo>
                  <a:lnTo>
                    <a:pt x="122" y="7"/>
                  </a:lnTo>
                  <a:close/>
                </a:path>
              </a:pathLst>
            </a:custGeom>
            <a:solidFill>
              <a:srgbClr val="BD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8" name="Freeform 18"/>
            <p:cNvSpPr>
              <a:spLocks/>
            </p:cNvSpPr>
            <p:nvPr/>
          </p:nvSpPr>
          <p:spPr bwMode="auto">
            <a:xfrm>
              <a:off x="7225" y="2148"/>
              <a:ext cx="100" cy="81"/>
            </a:xfrm>
            <a:custGeom>
              <a:avLst/>
              <a:gdLst>
                <a:gd name="T0" fmla="*/ 169 w 184"/>
                <a:gd name="T1" fmla="*/ 130 h 138"/>
                <a:gd name="T2" fmla="*/ 169 w 184"/>
                <a:gd name="T3" fmla="*/ 137 h 138"/>
                <a:gd name="T4" fmla="*/ 158 w 184"/>
                <a:gd name="T5" fmla="*/ 130 h 138"/>
                <a:gd name="T6" fmla="*/ 148 w 184"/>
                <a:gd name="T7" fmla="*/ 122 h 138"/>
                <a:gd name="T8" fmla="*/ 138 w 184"/>
                <a:gd name="T9" fmla="*/ 114 h 138"/>
                <a:gd name="T10" fmla="*/ 130 w 184"/>
                <a:gd name="T11" fmla="*/ 108 h 138"/>
                <a:gd name="T12" fmla="*/ 119 w 184"/>
                <a:gd name="T13" fmla="*/ 101 h 138"/>
                <a:gd name="T14" fmla="*/ 109 w 184"/>
                <a:gd name="T15" fmla="*/ 98 h 138"/>
                <a:gd name="T16" fmla="*/ 98 w 184"/>
                <a:gd name="T17" fmla="*/ 98 h 138"/>
                <a:gd name="T18" fmla="*/ 88 w 184"/>
                <a:gd name="T19" fmla="*/ 105 h 138"/>
                <a:gd name="T20" fmla="*/ 37 w 184"/>
                <a:gd name="T21" fmla="*/ 138 h 138"/>
                <a:gd name="T22" fmla="*/ 29 w 184"/>
                <a:gd name="T23" fmla="*/ 126 h 138"/>
                <a:gd name="T24" fmla="*/ 24 w 184"/>
                <a:gd name="T25" fmla="*/ 114 h 138"/>
                <a:gd name="T26" fmla="*/ 16 w 184"/>
                <a:gd name="T27" fmla="*/ 103 h 138"/>
                <a:gd name="T28" fmla="*/ 11 w 184"/>
                <a:gd name="T29" fmla="*/ 92 h 138"/>
                <a:gd name="T30" fmla="*/ 6 w 184"/>
                <a:gd name="T31" fmla="*/ 79 h 138"/>
                <a:gd name="T32" fmla="*/ 3 w 184"/>
                <a:gd name="T33" fmla="*/ 67 h 138"/>
                <a:gd name="T34" fmla="*/ 0 w 184"/>
                <a:gd name="T35" fmla="*/ 58 h 138"/>
                <a:gd name="T36" fmla="*/ 0 w 184"/>
                <a:gd name="T37" fmla="*/ 48 h 138"/>
                <a:gd name="T38" fmla="*/ 12 w 184"/>
                <a:gd name="T39" fmla="*/ 37 h 138"/>
                <a:gd name="T40" fmla="*/ 27 w 184"/>
                <a:gd name="T41" fmla="*/ 30 h 138"/>
                <a:gd name="T42" fmla="*/ 41 w 184"/>
                <a:gd name="T43" fmla="*/ 26 h 138"/>
                <a:gd name="T44" fmla="*/ 56 w 184"/>
                <a:gd name="T45" fmla="*/ 24 h 138"/>
                <a:gd name="T46" fmla="*/ 69 w 184"/>
                <a:gd name="T47" fmla="*/ 19 h 138"/>
                <a:gd name="T48" fmla="*/ 82 w 184"/>
                <a:gd name="T49" fmla="*/ 14 h 138"/>
                <a:gd name="T50" fmla="*/ 88 w 184"/>
                <a:gd name="T51" fmla="*/ 11 h 138"/>
                <a:gd name="T52" fmla="*/ 96 w 184"/>
                <a:gd name="T53" fmla="*/ 8 h 138"/>
                <a:gd name="T54" fmla="*/ 103 w 184"/>
                <a:gd name="T55" fmla="*/ 3 h 138"/>
                <a:gd name="T56" fmla="*/ 112 w 184"/>
                <a:gd name="T57" fmla="*/ 0 h 138"/>
                <a:gd name="T58" fmla="*/ 112 w 184"/>
                <a:gd name="T59" fmla="*/ 9 h 138"/>
                <a:gd name="T60" fmla="*/ 116 w 184"/>
                <a:gd name="T61" fmla="*/ 19 h 138"/>
                <a:gd name="T62" fmla="*/ 121 w 184"/>
                <a:gd name="T63" fmla="*/ 27 h 138"/>
                <a:gd name="T64" fmla="*/ 129 w 184"/>
                <a:gd name="T65" fmla="*/ 35 h 138"/>
                <a:gd name="T66" fmla="*/ 135 w 184"/>
                <a:gd name="T67" fmla="*/ 42 h 138"/>
                <a:gd name="T68" fmla="*/ 145 w 184"/>
                <a:gd name="T69" fmla="*/ 48 h 138"/>
                <a:gd name="T70" fmla="*/ 153 w 184"/>
                <a:gd name="T71" fmla="*/ 55 h 138"/>
                <a:gd name="T72" fmla="*/ 163 w 184"/>
                <a:gd name="T73" fmla="*/ 63 h 138"/>
                <a:gd name="T74" fmla="*/ 169 w 184"/>
                <a:gd name="T75" fmla="*/ 67 h 138"/>
                <a:gd name="T76" fmla="*/ 175 w 184"/>
                <a:gd name="T77" fmla="*/ 76 h 138"/>
                <a:gd name="T78" fmla="*/ 179 w 184"/>
                <a:gd name="T79" fmla="*/ 82 h 138"/>
                <a:gd name="T80" fmla="*/ 184 w 184"/>
                <a:gd name="T81" fmla="*/ 90 h 138"/>
                <a:gd name="T82" fmla="*/ 184 w 184"/>
                <a:gd name="T83" fmla="*/ 98 h 138"/>
                <a:gd name="T84" fmla="*/ 182 w 184"/>
                <a:gd name="T85" fmla="*/ 108 h 138"/>
                <a:gd name="T86" fmla="*/ 177 w 184"/>
                <a:gd name="T87" fmla="*/ 118 h 138"/>
                <a:gd name="T88" fmla="*/ 169 w 184"/>
                <a:gd name="T89" fmla="*/ 1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4" h="138">
                  <a:moveTo>
                    <a:pt x="169" y="130"/>
                  </a:moveTo>
                  <a:lnTo>
                    <a:pt x="169" y="137"/>
                  </a:lnTo>
                  <a:lnTo>
                    <a:pt x="158" y="130"/>
                  </a:lnTo>
                  <a:lnTo>
                    <a:pt x="148" y="122"/>
                  </a:lnTo>
                  <a:lnTo>
                    <a:pt x="138" y="114"/>
                  </a:lnTo>
                  <a:lnTo>
                    <a:pt x="130" y="108"/>
                  </a:lnTo>
                  <a:lnTo>
                    <a:pt x="119" y="101"/>
                  </a:lnTo>
                  <a:lnTo>
                    <a:pt x="109" y="98"/>
                  </a:lnTo>
                  <a:lnTo>
                    <a:pt x="98" y="98"/>
                  </a:lnTo>
                  <a:lnTo>
                    <a:pt x="88" y="105"/>
                  </a:lnTo>
                  <a:lnTo>
                    <a:pt x="37" y="138"/>
                  </a:lnTo>
                  <a:lnTo>
                    <a:pt x="29" y="126"/>
                  </a:lnTo>
                  <a:lnTo>
                    <a:pt x="24" y="114"/>
                  </a:lnTo>
                  <a:lnTo>
                    <a:pt x="16" y="103"/>
                  </a:lnTo>
                  <a:lnTo>
                    <a:pt x="11" y="92"/>
                  </a:lnTo>
                  <a:lnTo>
                    <a:pt x="6" y="79"/>
                  </a:lnTo>
                  <a:lnTo>
                    <a:pt x="3" y="67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12" y="37"/>
                  </a:lnTo>
                  <a:lnTo>
                    <a:pt x="27" y="30"/>
                  </a:lnTo>
                  <a:lnTo>
                    <a:pt x="41" y="26"/>
                  </a:lnTo>
                  <a:lnTo>
                    <a:pt x="56" y="24"/>
                  </a:lnTo>
                  <a:lnTo>
                    <a:pt x="69" y="19"/>
                  </a:lnTo>
                  <a:lnTo>
                    <a:pt x="82" y="14"/>
                  </a:lnTo>
                  <a:lnTo>
                    <a:pt x="88" y="11"/>
                  </a:lnTo>
                  <a:lnTo>
                    <a:pt x="96" y="8"/>
                  </a:lnTo>
                  <a:lnTo>
                    <a:pt x="103" y="3"/>
                  </a:lnTo>
                  <a:lnTo>
                    <a:pt x="112" y="0"/>
                  </a:lnTo>
                  <a:lnTo>
                    <a:pt x="112" y="9"/>
                  </a:lnTo>
                  <a:lnTo>
                    <a:pt x="116" y="19"/>
                  </a:lnTo>
                  <a:lnTo>
                    <a:pt x="121" y="27"/>
                  </a:lnTo>
                  <a:lnTo>
                    <a:pt x="129" y="35"/>
                  </a:lnTo>
                  <a:lnTo>
                    <a:pt x="135" y="42"/>
                  </a:lnTo>
                  <a:lnTo>
                    <a:pt x="145" y="48"/>
                  </a:lnTo>
                  <a:lnTo>
                    <a:pt x="153" y="55"/>
                  </a:lnTo>
                  <a:lnTo>
                    <a:pt x="163" y="63"/>
                  </a:lnTo>
                  <a:lnTo>
                    <a:pt x="169" y="67"/>
                  </a:lnTo>
                  <a:lnTo>
                    <a:pt x="175" y="76"/>
                  </a:lnTo>
                  <a:lnTo>
                    <a:pt x="179" y="82"/>
                  </a:lnTo>
                  <a:lnTo>
                    <a:pt x="184" y="90"/>
                  </a:lnTo>
                  <a:lnTo>
                    <a:pt x="184" y="98"/>
                  </a:lnTo>
                  <a:lnTo>
                    <a:pt x="182" y="108"/>
                  </a:lnTo>
                  <a:lnTo>
                    <a:pt x="177" y="118"/>
                  </a:lnTo>
                  <a:lnTo>
                    <a:pt x="169" y="130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299" name="Freeform 19"/>
            <p:cNvSpPr>
              <a:spLocks/>
            </p:cNvSpPr>
            <p:nvPr/>
          </p:nvSpPr>
          <p:spPr bwMode="auto">
            <a:xfrm>
              <a:off x="7323" y="2157"/>
              <a:ext cx="93" cy="86"/>
            </a:xfrm>
            <a:custGeom>
              <a:avLst/>
              <a:gdLst>
                <a:gd name="T0" fmla="*/ 170 w 170"/>
                <a:gd name="T1" fmla="*/ 63 h 147"/>
                <a:gd name="T2" fmla="*/ 152 w 170"/>
                <a:gd name="T3" fmla="*/ 131 h 147"/>
                <a:gd name="T4" fmla="*/ 142 w 170"/>
                <a:gd name="T5" fmla="*/ 131 h 147"/>
                <a:gd name="T6" fmla="*/ 133 w 170"/>
                <a:gd name="T7" fmla="*/ 131 h 147"/>
                <a:gd name="T8" fmla="*/ 123 w 170"/>
                <a:gd name="T9" fmla="*/ 133 h 147"/>
                <a:gd name="T10" fmla="*/ 113 w 170"/>
                <a:gd name="T11" fmla="*/ 134 h 147"/>
                <a:gd name="T12" fmla="*/ 104 w 170"/>
                <a:gd name="T13" fmla="*/ 136 h 147"/>
                <a:gd name="T14" fmla="*/ 94 w 170"/>
                <a:gd name="T15" fmla="*/ 139 h 147"/>
                <a:gd name="T16" fmla="*/ 84 w 170"/>
                <a:gd name="T17" fmla="*/ 141 h 147"/>
                <a:gd name="T18" fmla="*/ 75 w 170"/>
                <a:gd name="T19" fmla="*/ 144 h 147"/>
                <a:gd name="T20" fmla="*/ 65 w 170"/>
                <a:gd name="T21" fmla="*/ 145 h 147"/>
                <a:gd name="T22" fmla="*/ 55 w 170"/>
                <a:gd name="T23" fmla="*/ 147 h 147"/>
                <a:gd name="T24" fmla="*/ 47 w 170"/>
                <a:gd name="T25" fmla="*/ 147 h 147"/>
                <a:gd name="T26" fmla="*/ 39 w 170"/>
                <a:gd name="T27" fmla="*/ 147 h 147"/>
                <a:gd name="T28" fmla="*/ 21 w 170"/>
                <a:gd name="T29" fmla="*/ 142 h 147"/>
                <a:gd name="T30" fmla="*/ 8 w 170"/>
                <a:gd name="T31" fmla="*/ 134 h 147"/>
                <a:gd name="T32" fmla="*/ 8 w 170"/>
                <a:gd name="T33" fmla="*/ 120 h 147"/>
                <a:gd name="T34" fmla="*/ 15 w 170"/>
                <a:gd name="T35" fmla="*/ 107 h 147"/>
                <a:gd name="T36" fmla="*/ 20 w 170"/>
                <a:gd name="T37" fmla="*/ 92 h 147"/>
                <a:gd name="T38" fmla="*/ 26 w 170"/>
                <a:gd name="T39" fmla="*/ 79 h 147"/>
                <a:gd name="T40" fmla="*/ 28 w 170"/>
                <a:gd name="T41" fmla="*/ 65 h 147"/>
                <a:gd name="T42" fmla="*/ 26 w 170"/>
                <a:gd name="T43" fmla="*/ 53 h 147"/>
                <a:gd name="T44" fmla="*/ 21 w 170"/>
                <a:gd name="T45" fmla="*/ 49 h 147"/>
                <a:gd name="T46" fmla="*/ 16 w 170"/>
                <a:gd name="T47" fmla="*/ 44 h 147"/>
                <a:gd name="T48" fmla="*/ 8 w 170"/>
                <a:gd name="T49" fmla="*/ 39 h 147"/>
                <a:gd name="T50" fmla="*/ 0 w 170"/>
                <a:gd name="T51" fmla="*/ 36 h 147"/>
                <a:gd name="T52" fmla="*/ 13 w 170"/>
                <a:gd name="T53" fmla="*/ 31 h 147"/>
                <a:gd name="T54" fmla="*/ 28 w 170"/>
                <a:gd name="T55" fmla="*/ 23 h 147"/>
                <a:gd name="T56" fmla="*/ 41 w 170"/>
                <a:gd name="T57" fmla="*/ 15 h 147"/>
                <a:gd name="T58" fmla="*/ 55 w 170"/>
                <a:gd name="T59" fmla="*/ 7 h 147"/>
                <a:gd name="T60" fmla="*/ 68 w 170"/>
                <a:gd name="T61" fmla="*/ 0 h 147"/>
                <a:gd name="T62" fmla="*/ 83 w 170"/>
                <a:gd name="T63" fmla="*/ 0 h 147"/>
                <a:gd name="T64" fmla="*/ 87 w 170"/>
                <a:gd name="T65" fmla="*/ 0 h 147"/>
                <a:gd name="T66" fmla="*/ 95 w 170"/>
                <a:gd name="T67" fmla="*/ 3 h 147"/>
                <a:gd name="T68" fmla="*/ 100 w 170"/>
                <a:gd name="T69" fmla="*/ 8 h 147"/>
                <a:gd name="T70" fmla="*/ 108 w 170"/>
                <a:gd name="T71" fmla="*/ 16 h 147"/>
                <a:gd name="T72" fmla="*/ 115 w 170"/>
                <a:gd name="T73" fmla="*/ 23 h 147"/>
                <a:gd name="T74" fmla="*/ 123 w 170"/>
                <a:gd name="T75" fmla="*/ 29 h 147"/>
                <a:gd name="T76" fmla="*/ 129 w 170"/>
                <a:gd name="T77" fmla="*/ 34 h 147"/>
                <a:gd name="T78" fmla="*/ 139 w 170"/>
                <a:gd name="T79" fmla="*/ 41 h 147"/>
                <a:gd name="T80" fmla="*/ 146 w 170"/>
                <a:gd name="T81" fmla="*/ 45 h 147"/>
                <a:gd name="T82" fmla="*/ 154 w 170"/>
                <a:gd name="T83" fmla="*/ 50 h 147"/>
                <a:gd name="T84" fmla="*/ 162 w 170"/>
                <a:gd name="T85" fmla="*/ 55 h 147"/>
                <a:gd name="T86" fmla="*/ 170 w 170"/>
                <a:gd name="T87" fmla="*/ 6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0" h="147">
                  <a:moveTo>
                    <a:pt x="170" y="63"/>
                  </a:moveTo>
                  <a:lnTo>
                    <a:pt x="152" y="131"/>
                  </a:lnTo>
                  <a:lnTo>
                    <a:pt x="142" y="131"/>
                  </a:lnTo>
                  <a:lnTo>
                    <a:pt x="133" y="131"/>
                  </a:lnTo>
                  <a:lnTo>
                    <a:pt x="123" y="133"/>
                  </a:lnTo>
                  <a:lnTo>
                    <a:pt x="113" y="134"/>
                  </a:lnTo>
                  <a:lnTo>
                    <a:pt x="104" y="136"/>
                  </a:lnTo>
                  <a:lnTo>
                    <a:pt x="94" y="139"/>
                  </a:lnTo>
                  <a:lnTo>
                    <a:pt x="84" y="141"/>
                  </a:lnTo>
                  <a:lnTo>
                    <a:pt x="75" y="144"/>
                  </a:lnTo>
                  <a:lnTo>
                    <a:pt x="65" y="145"/>
                  </a:lnTo>
                  <a:lnTo>
                    <a:pt x="55" y="147"/>
                  </a:lnTo>
                  <a:lnTo>
                    <a:pt x="47" y="147"/>
                  </a:lnTo>
                  <a:lnTo>
                    <a:pt x="39" y="147"/>
                  </a:lnTo>
                  <a:lnTo>
                    <a:pt x="21" y="142"/>
                  </a:lnTo>
                  <a:lnTo>
                    <a:pt x="8" y="134"/>
                  </a:lnTo>
                  <a:lnTo>
                    <a:pt x="8" y="120"/>
                  </a:lnTo>
                  <a:lnTo>
                    <a:pt x="15" y="107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28" y="65"/>
                  </a:lnTo>
                  <a:lnTo>
                    <a:pt x="26" y="53"/>
                  </a:lnTo>
                  <a:lnTo>
                    <a:pt x="21" y="49"/>
                  </a:lnTo>
                  <a:lnTo>
                    <a:pt x="16" y="44"/>
                  </a:lnTo>
                  <a:lnTo>
                    <a:pt x="8" y="39"/>
                  </a:lnTo>
                  <a:lnTo>
                    <a:pt x="0" y="36"/>
                  </a:lnTo>
                  <a:lnTo>
                    <a:pt x="13" y="31"/>
                  </a:lnTo>
                  <a:lnTo>
                    <a:pt x="28" y="23"/>
                  </a:lnTo>
                  <a:lnTo>
                    <a:pt x="41" y="15"/>
                  </a:lnTo>
                  <a:lnTo>
                    <a:pt x="55" y="7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5" y="3"/>
                  </a:lnTo>
                  <a:lnTo>
                    <a:pt x="100" y="8"/>
                  </a:lnTo>
                  <a:lnTo>
                    <a:pt x="108" y="16"/>
                  </a:lnTo>
                  <a:lnTo>
                    <a:pt x="115" y="23"/>
                  </a:lnTo>
                  <a:lnTo>
                    <a:pt x="123" y="29"/>
                  </a:lnTo>
                  <a:lnTo>
                    <a:pt x="129" y="34"/>
                  </a:lnTo>
                  <a:lnTo>
                    <a:pt x="139" y="41"/>
                  </a:lnTo>
                  <a:lnTo>
                    <a:pt x="146" y="45"/>
                  </a:lnTo>
                  <a:lnTo>
                    <a:pt x="154" y="50"/>
                  </a:lnTo>
                  <a:lnTo>
                    <a:pt x="162" y="55"/>
                  </a:lnTo>
                  <a:lnTo>
                    <a:pt x="170" y="63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0" name="Freeform 20"/>
            <p:cNvSpPr>
              <a:spLocks/>
            </p:cNvSpPr>
            <p:nvPr/>
          </p:nvSpPr>
          <p:spPr bwMode="auto">
            <a:xfrm>
              <a:off x="7075" y="2161"/>
              <a:ext cx="99" cy="87"/>
            </a:xfrm>
            <a:custGeom>
              <a:avLst/>
              <a:gdLst>
                <a:gd name="T0" fmla="*/ 181 w 181"/>
                <a:gd name="T1" fmla="*/ 12 h 149"/>
                <a:gd name="T2" fmla="*/ 179 w 181"/>
                <a:gd name="T3" fmla="*/ 21 h 149"/>
                <a:gd name="T4" fmla="*/ 178 w 181"/>
                <a:gd name="T5" fmla="*/ 33 h 149"/>
                <a:gd name="T6" fmla="*/ 173 w 181"/>
                <a:gd name="T7" fmla="*/ 44 h 149"/>
                <a:gd name="T8" fmla="*/ 170 w 181"/>
                <a:gd name="T9" fmla="*/ 55 h 149"/>
                <a:gd name="T10" fmla="*/ 163 w 181"/>
                <a:gd name="T11" fmla="*/ 66 h 149"/>
                <a:gd name="T12" fmla="*/ 158 w 181"/>
                <a:gd name="T13" fmla="*/ 79 h 149"/>
                <a:gd name="T14" fmla="*/ 157 w 181"/>
                <a:gd name="T15" fmla="*/ 91 h 149"/>
                <a:gd name="T16" fmla="*/ 158 w 181"/>
                <a:gd name="T17" fmla="*/ 105 h 149"/>
                <a:gd name="T18" fmla="*/ 0 w 181"/>
                <a:gd name="T19" fmla="*/ 149 h 149"/>
                <a:gd name="T20" fmla="*/ 3 w 181"/>
                <a:gd name="T21" fmla="*/ 137 h 149"/>
                <a:gd name="T22" fmla="*/ 8 w 181"/>
                <a:gd name="T23" fmla="*/ 128 h 149"/>
                <a:gd name="T24" fmla="*/ 11 w 181"/>
                <a:gd name="T25" fmla="*/ 116 h 149"/>
                <a:gd name="T26" fmla="*/ 16 w 181"/>
                <a:gd name="T27" fmla="*/ 105 h 149"/>
                <a:gd name="T28" fmla="*/ 18 w 181"/>
                <a:gd name="T29" fmla="*/ 92 h 149"/>
                <a:gd name="T30" fmla="*/ 23 w 181"/>
                <a:gd name="T31" fmla="*/ 81 h 149"/>
                <a:gd name="T32" fmla="*/ 26 w 181"/>
                <a:gd name="T33" fmla="*/ 68 h 149"/>
                <a:gd name="T34" fmla="*/ 31 w 181"/>
                <a:gd name="T35" fmla="*/ 57 h 149"/>
                <a:gd name="T36" fmla="*/ 34 w 181"/>
                <a:gd name="T37" fmla="*/ 44 h 149"/>
                <a:gd name="T38" fmla="*/ 41 w 181"/>
                <a:gd name="T39" fmla="*/ 34 h 149"/>
                <a:gd name="T40" fmla="*/ 45 w 181"/>
                <a:gd name="T41" fmla="*/ 23 h 149"/>
                <a:gd name="T42" fmla="*/ 55 w 181"/>
                <a:gd name="T43" fmla="*/ 16 h 149"/>
                <a:gd name="T44" fmla="*/ 63 w 181"/>
                <a:gd name="T45" fmla="*/ 8 h 149"/>
                <a:gd name="T46" fmla="*/ 74 w 181"/>
                <a:gd name="T47" fmla="*/ 4 h 149"/>
                <a:gd name="T48" fmla="*/ 87 w 181"/>
                <a:gd name="T49" fmla="*/ 0 h 149"/>
                <a:gd name="T50" fmla="*/ 103 w 181"/>
                <a:gd name="T51" fmla="*/ 2 h 149"/>
                <a:gd name="T52" fmla="*/ 113 w 181"/>
                <a:gd name="T53" fmla="*/ 2 h 149"/>
                <a:gd name="T54" fmla="*/ 123 w 181"/>
                <a:gd name="T55" fmla="*/ 2 h 149"/>
                <a:gd name="T56" fmla="*/ 133 w 181"/>
                <a:gd name="T57" fmla="*/ 2 h 149"/>
                <a:gd name="T58" fmla="*/ 142 w 181"/>
                <a:gd name="T59" fmla="*/ 4 h 149"/>
                <a:gd name="T60" fmla="*/ 150 w 181"/>
                <a:gd name="T61" fmla="*/ 4 h 149"/>
                <a:gd name="T62" fmla="*/ 160 w 181"/>
                <a:gd name="T63" fmla="*/ 7 h 149"/>
                <a:gd name="T64" fmla="*/ 170 w 181"/>
                <a:gd name="T65" fmla="*/ 8 h 149"/>
                <a:gd name="T66" fmla="*/ 181 w 181"/>
                <a:gd name="T67" fmla="*/ 1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1" h="149">
                  <a:moveTo>
                    <a:pt x="181" y="12"/>
                  </a:moveTo>
                  <a:lnTo>
                    <a:pt x="179" y="21"/>
                  </a:lnTo>
                  <a:lnTo>
                    <a:pt x="178" y="33"/>
                  </a:lnTo>
                  <a:lnTo>
                    <a:pt x="173" y="44"/>
                  </a:lnTo>
                  <a:lnTo>
                    <a:pt x="170" y="55"/>
                  </a:lnTo>
                  <a:lnTo>
                    <a:pt x="163" y="66"/>
                  </a:lnTo>
                  <a:lnTo>
                    <a:pt x="158" y="79"/>
                  </a:lnTo>
                  <a:lnTo>
                    <a:pt x="157" y="91"/>
                  </a:lnTo>
                  <a:lnTo>
                    <a:pt x="158" y="105"/>
                  </a:lnTo>
                  <a:lnTo>
                    <a:pt x="0" y="149"/>
                  </a:lnTo>
                  <a:lnTo>
                    <a:pt x="3" y="137"/>
                  </a:lnTo>
                  <a:lnTo>
                    <a:pt x="8" y="128"/>
                  </a:lnTo>
                  <a:lnTo>
                    <a:pt x="11" y="116"/>
                  </a:lnTo>
                  <a:lnTo>
                    <a:pt x="16" y="105"/>
                  </a:lnTo>
                  <a:lnTo>
                    <a:pt x="18" y="92"/>
                  </a:lnTo>
                  <a:lnTo>
                    <a:pt x="23" y="81"/>
                  </a:lnTo>
                  <a:lnTo>
                    <a:pt x="26" y="68"/>
                  </a:lnTo>
                  <a:lnTo>
                    <a:pt x="31" y="57"/>
                  </a:lnTo>
                  <a:lnTo>
                    <a:pt x="34" y="44"/>
                  </a:lnTo>
                  <a:lnTo>
                    <a:pt x="41" y="34"/>
                  </a:lnTo>
                  <a:lnTo>
                    <a:pt x="45" y="23"/>
                  </a:lnTo>
                  <a:lnTo>
                    <a:pt x="55" y="16"/>
                  </a:lnTo>
                  <a:lnTo>
                    <a:pt x="63" y="8"/>
                  </a:lnTo>
                  <a:lnTo>
                    <a:pt x="74" y="4"/>
                  </a:lnTo>
                  <a:lnTo>
                    <a:pt x="87" y="0"/>
                  </a:lnTo>
                  <a:lnTo>
                    <a:pt x="103" y="2"/>
                  </a:lnTo>
                  <a:lnTo>
                    <a:pt x="113" y="2"/>
                  </a:lnTo>
                  <a:lnTo>
                    <a:pt x="123" y="2"/>
                  </a:lnTo>
                  <a:lnTo>
                    <a:pt x="133" y="2"/>
                  </a:lnTo>
                  <a:lnTo>
                    <a:pt x="142" y="4"/>
                  </a:lnTo>
                  <a:lnTo>
                    <a:pt x="150" y="4"/>
                  </a:lnTo>
                  <a:lnTo>
                    <a:pt x="160" y="7"/>
                  </a:lnTo>
                  <a:lnTo>
                    <a:pt x="170" y="8"/>
                  </a:lnTo>
                  <a:lnTo>
                    <a:pt x="181" y="12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1" name="Freeform 21"/>
            <p:cNvSpPr>
              <a:spLocks/>
            </p:cNvSpPr>
            <p:nvPr/>
          </p:nvSpPr>
          <p:spPr bwMode="auto">
            <a:xfrm>
              <a:off x="6920" y="2171"/>
              <a:ext cx="169" cy="166"/>
            </a:xfrm>
            <a:custGeom>
              <a:avLst/>
              <a:gdLst>
                <a:gd name="T0" fmla="*/ 304 w 310"/>
                <a:gd name="T1" fmla="*/ 9 h 284"/>
                <a:gd name="T2" fmla="*/ 295 w 310"/>
                <a:gd name="T3" fmla="*/ 29 h 284"/>
                <a:gd name="T4" fmla="*/ 284 w 310"/>
                <a:gd name="T5" fmla="*/ 50 h 284"/>
                <a:gd name="T6" fmla="*/ 266 w 310"/>
                <a:gd name="T7" fmla="*/ 62 h 284"/>
                <a:gd name="T8" fmla="*/ 242 w 310"/>
                <a:gd name="T9" fmla="*/ 63 h 284"/>
                <a:gd name="T10" fmla="*/ 223 w 310"/>
                <a:gd name="T11" fmla="*/ 68 h 284"/>
                <a:gd name="T12" fmla="*/ 203 w 310"/>
                <a:gd name="T13" fmla="*/ 73 h 284"/>
                <a:gd name="T14" fmla="*/ 184 w 310"/>
                <a:gd name="T15" fmla="*/ 78 h 284"/>
                <a:gd name="T16" fmla="*/ 165 w 310"/>
                <a:gd name="T17" fmla="*/ 84 h 284"/>
                <a:gd name="T18" fmla="*/ 145 w 310"/>
                <a:gd name="T19" fmla="*/ 89 h 284"/>
                <a:gd name="T20" fmla="*/ 126 w 310"/>
                <a:gd name="T21" fmla="*/ 94 h 284"/>
                <a:gd name="T22" fmla="*/ 107 w 310"/>
                <a:gd name="T23" fmla="*/ 99 h 284"/>
                <a:gd name="T24" fmla="*/ 89 w 310"/>
                <a:gd name="T25" fmla="*/ 121 h 284"/>
                <a:gd name="T26" fmla="*/ 94 w 310"/>
                <a:gd name="T27" fmla="*/ 141 h 284"/>
                <a:gd name="T28" fmla="*/ 100 w 310"/>
                <a:gd name="T29" fmla="*/ 162 h 284"/>
                <a:gd name="T30" fmla="*/ 108 w 310"/>
                <a:gd name="T31" fmla="*/ 181 h 284"/>
                <a:gd name="T32" fmla="*/ 118 w 310"/>
                <a:gd name="T33" fmla="*/ 202 h 284"/>
                <a:gd name="T34" fmla="*/ 126 w 310"/>
                <a:gd name="T35" fmla="*/ 221 h 284"/>
                <a:gd name="T36" fmla="*/ 134 w 310"/>
                <a:gd name="T37" fmla="*/ 242 h 284"/>
                <a:gd name="T38" fmla="*/ 142 w 310"/>
                <a:gd name="T39" fmla="*/ 262 h 284"/>
                <a:gd name="T40" fmla="*/ 149 w 310"/>
                <a:gd name="T41" fmla="*/ 284 h 284"/>
                <a:gd name="T42" fmla="*/ 128 w 310"/>
                <a:gd name="T43" fmla="*/ 275 h 284"/>
                <a:gd name="T44" fmla="*/ 108 w 310"/>
                <a:gd name="T45" fmla="*/ 265 h 284"/>
                <a:gd name="T46" fmla="*/ 89 w 310"/>
                <a:gd name="T47" fmla="*/ 254 h 284"/>
                <a:gd name="T48" fmla="*/ 70 w 310"/>
                <a:gd name="T49" fmla="*/ 244 h 284"/>
                <a:gd name="T50" fmla="*/ 50 w 310"/>
                <a:gd name="T51" fmla="*/ 230 h 284"/>
                <a:gd name="T52" fmla="*/ 32 w 310"/>
                <a:gd name="T53" fmla="*/ 217 h 284"/>
                <a:gd name="T54" fmla="*/ 16 w 310"/>
                <a:gd name="T55" fmla="*/ 201 h 284"/>
                <a:gd name="T56" fmla="*/ 3 w 310"/>
                <a:gd name="T57" fmla="*/ 184 h 284"/>
                <a:gd name="T58" fmla="*/ 0 w 310"/>
                <a:gd name="T59" fmla="*/ 160 h 284"/>
                <a:gd name="T60" fmla="*/ 5 w 310"/>
                <a:gd name="T61" fmla="*/ 142 h 284"/>
                <a:gd name="T62" fmla="*/ 15 w 310"/>
                <a:gd name="T63" fmla="*/ 125 h 284"/>
                <a:gd name="T64" fmla="*/ 31 w 310"/>
                <a:gd name="T65" fmla="*/ 110 h 284"/>
                <a:gd name="T66" fmla="*/ 49 w 310"/>
                <a:gd name="T67" fmla="*/ 96 h 284"/>
                <a:gd name="T68" fmla="*/ 66 w 310"/>
                <a:gd name="T69" fmla="*/ 84 h 284"/>
                <a:gd name="T70" fmla="*/ 84 w 310"/>
                <a:gd name="T71" fmla="*/ 73 h 284"/>
                <a:gd name="T72" fmla="*/ 103 w 310"/>
                <a:gd name="T73" fmla="*/ 63 h 284"/>
                <a:gd name="T74" fmla="*/ 126 w 310"/>
                <a:gd name="T75" fmla="*/ 49 h 284"/>
                <a:gd name="T76" fmla="*/ 150 w 310"/>
                <a:gd name="T77" fmla="*/ 39 h 284"/>
                <a:gd name="T78" fmla="*/ 176 w 310"/>
                <a:gd name="T79" fmla="*/ 29 h 284"/>
                <a:gd name="T80" fmla="*/ 203 w 310"/>
                <a:gd name="T81" fmla="*/ 25 h 284"/>
                <a:gd name="T82" fmla="*/ 231 w 310"/>
                <a:gd name="T83" fmla="*/ 18 h 284"/>
                <a:gd name="T84" fmla="*/ 258 w 310"/>
                <a:gd name="T85" fmla="*/ 12 h 284"/>
                <a:gd name="T86" fmla="*/ 284 w 310"/>
                <a:gd name="T87" fmla="*/ 5 h 284"/>
                <a:gd name="T88" fmla="*/ 310 w 310"/>
                <a:gd name="T89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0" h="284">
                  <a:moveTo>
                    <a:pt x="310" y="0"/>
                  </a:moveTo>
                  <a:lnTo>
                    <a:pt x="304" y="9"/>
                  </a:lnTo>
                  <a:lnTo>
                    <a:pt x="300" y="18"/>
                  </a:lnTo>
                  <a:lnTo>
                    <a:pt x="295" y="29"/>
                  </a:lnTo>
                  <a:lnTo>
                    <a:pt x="292" y="42"/>
                  </a:lnTo>
                  <a:lnTo>
                    <a:pt x="284" y="50"/>
                  </a:lnTo>
                  <a:lnTo>
                    <a:pt x="276" y="59"/>
                  </a:lnTo>
                  <a:lnTo>
                    <a:pt x="266" y="62"/>
                  </a:lnTo>
                  <a:lnTo>
                    <a:pt x="252" y="62"/>
                  </a:lnTo>
                  <a:lnTo>
                    <a:pt x="242" y="63"/>
                  </a:lnTo>
                  <a:lnTo>
                    <a:pt x="233" y="67"/>
                  </a:lnTo>
                  <a:lnTo>
                    <a:pt x="223" y="68"/>
                  </a:lnTo>
                  <a:lnTo>
                    <a:pt x="213" y="71"/>
                  </a:lnTo>
                  <a:lnTo>
                    <a:pt x="203" y="73"/>
                  </a:lnTo>
                  <a:lnTo>
                    <a:pt x="194" y="76"/>
                  </a:lnTo>
                  <a:lnTo>
                    <a:pt x="184" y="78"/>
                  </a:lnTo>
                  <a:lnTo>
                    <a:pt x="174" y="83"/>
                  </a:lnTo>
                  <a:lnTo>
                    <a:pt x="165" y="84"/>
                  </a:lnTo>
                  <a:lnTo>
                    <a:pt x="155" y="88"/>
                  </a:lnTo>
                  <a:lnTo>
                    <a:pt x="145" y="89"/>
                  </a:lnTo>
                  <a:lnTo>
                    <a:pt x="136" y="92"/>
                  </a:lnTo>
                  <a:lnTo>
                    <a:pt x="126" y="94"/>
                  </a:lnTo>
                  <a:lnTo>
                    <a:pt x="116" y="97"/>
                  </a:lnTo>
                  <a:lnTo>
                    <a:pt x="107" y="99"/>
                  </a:lnTo>
                  <a:lnTo>
                    <a:pt x="99" y="104"/>
                  </a:lnTo>
                  <a:lnTo>
                    <a:pt x="89" y="121"/>
                  </a:lnTo>
                  <a:lnTo>
                    <a:pt x="91" y="131"/>
                  </a:lnTo>
                  <a:lnTo>
                    <a:pt x="94" y="141"/>
                  </a:lnTo>
                  <a:lnTo>
                    <a:pt x="95" y="150"/>
                  </a:lnTo>
                  <a:lnTo>
                    <a:pt x="100" y="162"/>
                  </a:lnTo>
                  <a:lnTo>
                    <a:pt x="103" y="171"/>
                  </a:lnTo>
                  <a:lnTo>
                    <a:pt x="108" y="181"/>
                  </a:lnTo>
                  <a:lnTo>
                    <a:pt x="113" y="191"/>
                  </a:lnTo>
                  <a:lnTo>
                    <a:pt x="118" y="202"/>
                  </a:lnTo>
                  <a:lnTo>
                    <a:pt x="121" y="212"/>
                  </a:lnTo>
                  <a:lnTo>
                    <a:pt x="126" y="221"/>
                  </a:lnTo>
                  <a:lnTo>
                    <a:pt x="129" y="231"/>
                  </a:lnTo>
                  <a:lnTo>
                    <a:pt x="134" y="242"/>
                  </a:lnTo>
                  <a:lnTo>
                    <a:pt x="137" y="252"/>
                  </a:lnTo>
                  <a:lnTo>
                    <a:pt x="142" y="262"/>
                  </a:lnTo>
                  <a:lnTo>
                    <a:pt x="145" y="273"/>
                  </a:lnTo>
                  <a:lnTo>
                    <a:pt x="149" y="284"/>
                  </a:lnTo>
                  <a:lnTo>
                    <a:pt x="137" y="280"/>
                  </a:lnTo>
                  <a:lnTo>
                    <a:pt x="128" y="275"/>
                  </a:lnTo>
                  <a:lnTo>
                    <a:pt x="118" y="270"/>
                  </a:lnTo>
                  <a:lnTo>
                    <a:pt x="108" y="265"/>
                  </a:lnTo>
                  <a:lnTo>
                    <a:pt x="99" y="259"/>
                  </a:lnTo>
                  <a:lnTo>
                    <a:pt x="89" y="254"/>
                  </a:lnTo>
                  <a:lnTo>
                    <a:pt x="79" y="249"/>
                  </a:lnTo>
                  <a:lnTo>
                    <a:pt x="70" y="244"/>
                  </a:lnTo>
                  <a:lnTo>
                    <a:pt x="60" y="236"/>
                  </a:lnTo>
                  <a:lnTo>
                    <a:pt x="50" y="230"/>
                  </a:lnTo>
                  <a:lnTo>
                    <a:pt x="40" y="223"/>
                  </a:lnTo>
                  <a:lnTo>
                    <a:pt x="32" y="217"/>
                  </a:lnTo>
                  <a:lnTo>
                    <a:pt x="23" y="209"/>
                  </a:lnTo>
                  <a:lnTo>
                    <a:pt x="16" y="201"/>
                  </a:lnTo>
                  <a:lnTo>
                    <a:pt x="8" y="192"/>
                  </a:lnTo>
                  <a:lnTo>
                    <a:pt x="3" y="184"/>
                  </a:lnTo>
                  <a:lnTo>
                    <a:pt x="0" y="171"/>
                  </a:lnTo>
                  <a:lnTo>
                    <a:pt x="0" y="160"/>
                  </a:lnTo>
                  <a:lnTo>
                    <a:pt x="0" y="150"/>
                  </a:lnTo>
                  <a:lnTo>
                    <a:pt x="5" y="142"/>
                  </a:lnTo>
                  <a:lnTo>
                    <a:pt x="10" y="133"/>
                  </a:lnTo>
                  <a:lnTo>
                    <a:pt x="15" y="125"/>
                  </a:lnTo>
                  <a:lnTo>
                    <a:pt x="21" y="117"/>
                  </a:lnTo>
                  <a:lnTo>
                    <a:pt x="31" y="110"/>
                  </a:lnTo>
                  <a:lnTo>
                    <a:pt x="39" y="102"/>
                  </a:lnTo>
                  <a:lnTo>
                    <a:pt x="49" y="96"/>
                  </a:lnTo>
                  <a:lnTo>
                    <a:pt x="57" y="89"/>
                  </a:lnTo>
                  <a:lnTo>
                    <a:pt x="66" y="84"/>
                  </a:lnTo>
                  <a:lnTo>
                    <a:pt x="74" y="78"/>
                  </a:lnTo>
                  <a:lnTo>
                    <a:pt x="84" y="73"/>
                  </a:lnTo>
                  <a:lnTo>
                    <a:pt x="94" y="68"/>
                  </a:lnTo>
                  <a:lnTo>
                    <a:pt x="103" y="63"/>
                  </a:lnTo>
                  <a:lnTo>
                    <a:pt x="113" y="54"/>
                  </a:lnTo>
                  <a:lnTo>
                    <a:pt x="126" y="49"/>
                  </a:lnTo>
                  <a:lnTo>
                    <a:pt x="137" y="42"/>
                  </a:lnTo>
                  <a:lnTo>
                    <a:pt x="150" y="39"/>
                  </a:lnTo>
                  <a:lnTo>
                    <a:pt x="163" y="34"/>
                  </a:lnTo>
                  <a:lnTo>
                    <a:pt x="176" y="29"/>
                  </a:lnTo>
                  <a:lnTo>
                    <a:pt x="189" y="26"/>
                  </a:lnTo>
                  <a:lnTo>
                    <a:pt x="203" y="25"/>
                  </a:lnTo>
                  <a:lnTo>
                    <a:pt x="216" y="20"/>
                  </a:lnTo>
                  <a:lnTo>
                    <a:pt x="231" y="18"/>
                  </a:lnTo>
                  <a:lnTo>
                    <a:pt x="244" y="13"/>
                  </a:lnTo>
                  <a:lnTo>
                    <a:pt x="258" y="12"/>
                  </a:lnTo>
                  <a:lnTo>
                    <a:pt x="271" y="9"/>
                  </a:lnTo>
                  <a:lnTo>
                    <a:pt x="284" y="5"/>
                  </a:lnTo>
                  <a:lnTo>
                    <a:pt x="297" y="2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A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2" name="Freeform 22"/>
            <p:cNvSpPr>
              <a:spLocks/>
            </p:cNvSpPr>
            <p:nvPr/>
          </p:nvSpPr>
          <p:spPr bwMode="auto">
            <a:xfrm>
              <a:off x="7422" y="2185"/>
              <a:ext cx="183" cy="156"/>
            </a:xfrm>
            <a:custGeom>
              <a:avLst/>
              <a:gdLst>
                <a:gd name="T0" fmla="*/ 326 w 336"/>
                <a:gd name="T1" fmla="*/ 203 h 266"/>
                <a:gd name="T2" fmla="*/ 302 w 336"/>
                <a:gd name="T3" fmla="*/ 227 h 266"/>
                <a:gd name="T4" fmla="*/ 271 w 336"/>
                <a:gd name="T5" fmla="*/ 245 h 266"/>
                <a:gd name="T6" fmla="*/ 239 w 336"/>
                <a:gd name="T7" fmla="*/ 258 h 266"/>
                <a:gd name="T8" fmla="*/ 215 w 336"/>
                <a:gd name="T9" fmla="*/ 259 h 266"/>
                <a:gd name="T10" fmla="*/ 199 w 336"/>
                <a:gd name="T11" fmla="*/ 247 h 266"/>
                <a:gd name="T12" fmla="*/ 184 w 336"/>
                <a:gd name="T13" fmla="*/ 232 h 266"/>
                <a:gd name="T14" fmla="*/ 171 w 336"/>
                <a:gd name="T15" fmla="*/ 217 h 266"/>
                <a:gd name="T16" fmla="*/ 158 w 336"/>
                <a:gd name="T17" fmla="*/ 201 h 266"/>
                <a:gd name="T18" fmla="*/ 145 w 336"/>
                <a:gd name="T19" fmla="*/ 185 h 266"/>
                <a:gd name="T20" fmla="*/ 134 w 336"/>
                <a:gd name="T21" fmla="*/ 169 h 266"/>
                <a:gd name="T22" fmla="*/ 123 w 336"/>
                <a:gd name="T23" fmla="*/ 155 h 266"/>
                <a:gd name="T24" fmla="*/ 111 w 336"/>
                <a:gd name="T25" fmla="*/ 138 h 266"/>
                <a:gd name="T26" fmla="*/ 98 w 336"/>
                <a:gd name="T27" fmla="*/ 124 h 266"/>
                <a:gd name="T28" fmla="*/ 79 w 336"/>
                <a:gd name="T29" fmla="*/ 105 h 266"/>
                <a:gd name="T30" fmla="*/ 60 w 336"/>
                <a:gd name="T31" fmla="*/ 90 h 266"/>
                <a:gd name="T32" fmla="*/ 44 w 336"/>
                <a:gd name="T33" fmla="*/ 80 h 266"/>
                <a:gd name="T34" fmla="*/ 19 w 336"/>
                <a:gd name="T35" fmla="*/ 74 h 266"/>
                <a:gd name="T36" fmla="*/ 0 w 336"/>
                <a:gd name="T37" fmla="*/ 64 h 266"/>
                <a:gd name="T38" fmla="*/ 2 w 336"/>
                <a:gd name="T39" fmla="*/ 46 h 266"/>
                <a:gd name="T40" fmla="*/ 6 w 336"/>
                <a:gd name="T41" fmla="*/ 27 h 266"/>
                <a:gd name="T42" fmla="*/ 10 w 336"/>
                <a:gd name="T43" fmla="*/ 8 h 266"/>
                <a:gd name="T44" fmla="*/ 21 w 336"/>
                <a:gd name="T45" fmla="*/ 1 h 266"/>
                <a:gd name="T46" fmla="*/ 44 w 336"/>
                <a:gd name="T47" fmla="*/ 8 h 266"/>
                <a:gd name="T48" fmla="*/ 66 w 336"/>
                <a:gd name="T49" fmla="*/ 14 h 266"/>
                <a:gd name="T50" fmla="*/ 90 w 336"/>
                <a:gd name="T51" fmla="*/ 21 h 266"/>
                <a:gd name="T52" fmla="*/ 115 w 336"/>
                <a:gd name="T53" fmla="*/ 29 h 266"/>
                <a:gd name="T54" fmla="*/ 137 w 336"/>
                <a:gd name="T55" fmla="*/ 35 h 266"/>
                <a:gd name="T56" fmla="*/ 161 w 336"/>
                <a:gd name="T57" fmla="*/ 43 h 266"/>
                <a:gd name="T58" fmla="*/ 186 w 336"/>
                <a:gd name="T59" fmla="*/ 53 h 266"/>
                <a:gd name="T60" fmla="*/ 208 w 336"/>
                <a:gd name="T61" fmla="*/ 61 h 266"/>
                <a:gd name="T62" fmla="*/ 229 w 336"/>
                <a:gd name="T63" fmla="*/ 71 h 266"/>
                <a:gd name="T64" fmla="*/ 250 w 336"/>
                <a:gd name="T65" fmla="*/ 82 h 266"/>
                <a:gd name="T66" fmla="*/ 270 w 336"/>
                <a:gd name="T67" fmla="*/ 96 h 266"/>
                <a:gd name="T68" fmla="*/ 287 w 336"/>
                <a:gd name="T69" fmla="*/ 113 h 266"/>
                <a:gd name="T70" fmla="*/ 303 w 336"/>
                <a:gd name="T71" fmla="*/ 130 h 266"/>
                <a:gd name="T72" fmla="*/ 318 w 336"/>
                <a:gd name="T73" fmla="*/ 151 h 266"/>
                <a:gd name="T74" fmla="*/ 329 w 336"/>
                <a:gd name="T75" fmla="*/ 17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6" h="266">
                  <a:moveTo>
                    <a:pt x="336" y="188"/>
                  </a:moveTo>
                  <a:lnTo>
                    <a:pt x="326" y="203"/>
                  </a:lnTo>
                  <a:lnTo>
                    <a:pt x="316" y="217"/>
                  </a:lnTo>
                  <a:lnTo>
                    <a:pt x="302" y="227"/>
                  </a:lnTo>
                  <a:lnTo>
                    <a:pt x="289" y="238"/>
                  </a:lnTo>
                  <a:lnTo>
                    <a:pt x="271" y="245"/>
                  </a:lnTo>
                  <a:lnTo>
                    <a:pt x="255" y="251"/>
                  </a:lnTo>
                  <a:lnTo>
                    <a:pt x="239" y="258"/>
                  </a:lnTo>
                  <a:lnTo>
                    <a:pt x="224" y="266"/>
                  </a:lnTo>
                  <a:lnTo>
                    <a:pt x="215" y="259"/>
                  </a:lnTo>
                  <a:lnTo>
                    <a:pt x="207" y="253"/>
                  </a:lnTo>
                  <a:lnTo>
                    <a:pt x="199" y="247"/>
                  </a:lnTo>
                  <a:lnTo>
                    <a:pt x="192" y="240"/>
                  </a:lnTo>
                  <a:lnTo>
                    <a:pt x="184" y="232"/>
                  </a:lnTo>
                  <a:lnTo>
                    <a:pt x="179" y="226"/>
                  </a:lnTo>
                  <a:lnTo>
                    <a:pt x="171" y="217"/>
                  </a:lnTo>
                  <a:lnTo>
                    <a:pt x="166" y="211"/>
                  </a:lnTo>
                  <a:lnTo>
                    <a:pt x="158" y="201"/>
                  </a:lnTo>
                  <a:lnTo>
                    <a:pt x="152" y="193"/>
                  </a:lnTo>
                  <a:lnTo>
                    <a:pt x="145" y="185"/>
                  </a:lnTo>
                  <a:lnTo>
                    <a:pt x="140" y="179"/>
                  </a:lnTo>
                  <a:lnTo>
                    <a:pt x="134" y="169"/>
                  </a:lnTo>
                  <a:lnTo>
                    <a:pt x="129" y="163"/>
                  </a:lnTo>
                  <a:lnTo>
                    <a:pt x="123" y="155"/>
                  </a:lnTo>
                  <a:lnTo>
                    <a:pt x="118" y="148"/>
                  </a:lnTo>
                  <a:lnTo>
                    <a:pt x="111" y="138"/>
                  </a:lnTo>
                  <a:lnTo>
                    <a:pt x="105" y="132"/>
                  </a:lnTo>
                  <a:lnTo>
                    <a:pt x="98" y="124"/>
                  </a:lnTo>
                  <a:lnTo>
                    <a:pt x="92" y="119"/>
                  </a:lnTo>
                  <a:lnTo>
                    <a:pt x="79" y="105"/>
                  </a:lnTo>
                  <a:lnTo>
                    <a:pt x="68" y="95"/>
                  </a:lnTo>
                  <a:lnTo>
                    <a:pt x="60" y="90"/>
                  </a:lnTo>
                  <a:lnTo>
                    <a:pt x="52" y="85"/>
                  </a:lnTo>
                  <a:lnTo>
                    <a:pt x="44" y="80"/>
                  </a:lnTo>
                  <a:lnTo>
                    <a:pt x="37" y="79"/>
                  </a:lnTo>
                  <a:lnTo>
                    <a:pt x="19" y="74"/>
                  </a:lnTo>
                  <a:lnTo>
                    <a:pt x="3" y="74"/>
                  </a:lnTo>
                  <a:lnTo>
                    <a:pt x="0" y="64"/>
                  </a:lnTo>
                  <a:lnTo>
                    <a:pt x="2" y="56"/>
                  </a:lnTo>
                  <a:lnTo>
                    <a:pt x="2" y="46"/>
                  </a:lnTo>
                  <a:lnTo>
                    <a:pt x="5" y="37"/>
                  </a:lnTo>
                  <a:lnTo>
                    <a:pt x="6" y="27"/>
                  </a:lnTo>
                  <a:lnTo>
                    <a:pt x="10" y="17"/>
                  </a:lnTo>
                  <a:lnTo>
                    <a:pt x="10" y="8"/>
                  </a:lnTo>
                  <a:lnTo>
                    <a:pt x="11" y="0"/>
                  </a:lnTo>
                  <a:lnTo>
                    <a:pt x="21" y="1"/>
                  </a:lnTo>
                  <a:lnTo>
                    <a:pt x="32" y="6"/>
                  </a:lnTo>
                  <a:lnTo>
                    <a:pt x="44" y="8"/>
                  </a:lnTo>
                  <a:lnTo>
                    <a:pt x="55" y="13"/>
                  </a:lnTo>
                  <a:lnTo>
                    <a:pt x="66" y="14"/>
                  </a:lnTo>
                  <a:lnTo>
                    <a:pt x="79" y="19"/>
                  </a:lnTo>
                  <a:lnTo>
                    <a:pt x="90" y="21"/>
                  </a:lnTo>
                  <a:lnTo>
                    <a:pt x="103" y="25"/>
                  </a:lnTo>
                  <a:lnTo>
                    <a:pt x="115" y="29"/>
                  </a:lnTo>
                  <a:lnTo>
                    <a:pt x="126" y="32"/>
                  </a:lnTo>
                  <a:lnTo>
                    <a:pt x="137" y="35"/>
                  </a:lnTo>
                  <a:lnTo>
                    <a:pt x="150" y="40"/>
                  </a:lnTo>
                  <a:lnTo>
                    <a:pt x="161" y="43"/>
                  </a:lnTo>
                  <a:lnTo>
                    <a:pt x="174" y="48"/>
                  </a:lnTo>
                  <a:lnTo>
                    <a:pt x="186" y="53"/>
                  </a:lnTo>
                  <a:lnTo>
                    <a:pt x="199" y="58"/>
                  </a:lnTo>
                  <a:lnTo>
                    <a:pt x="208" y="61"/>
                  </a:lnTo>
                  <a:lnTo>
                    <a:pt x="220" y="66"/>
                  </a:lnTo>
                  <a:lnTo>
                    <a:pt x="229" y="71"/>
                  </a:lnTo>
                  <a:lnTo>
                    <a:pt x="240" y="77"/>
                  </a:lnTo>
                  <a:lnTo>
                    <a:pt x="250" y="82"/>
                  </a:lnTo>
                  <a:lnTo>
                    <a:pt x="260" y="90"/>
                  </a:lnTo>
                  <a:lnTo>
                    <a:pt x="270" y="96"/>
                  </a:lnTo>
                  <a:lnTo>
                    <a:pt x="279" y="106"/>
                  </a:lnTo>
                  <a:lnTo>
                    <a:pt x="287" y="113"/>
                  </a:lnTo>
                  <a:lnTo>
                    <a:pt x="295" y="121"/>
                  </a:lnTo>
                  <a:lnTo>
                    <a:pt x="303" y="130"/>
                  </a:lnTo>
                  <a:lnTo>
                    <a:pt x="312" y="142"/>
                  </a:lnTo>
                  <a:lnTo>
                    <a:pt x="318" y="151"/>
                  </a:lnTo>
                  <a:lnTo>
                    <a:pt x="324" y="163"/>
                  </a:lnTo>
                  <a:lnTo>
                    <a:pt x="329" y="174"/>
                  </a:lnTo>
                  <a:lnTo>
                    <a:pt x="336" y="188"/>
                  </a:ln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3" name="Freeform 23"/>
            <p:cNvSpPr>
              <a:spLocks/>
            </p:cNvSpPr>
            <p:nvPr/>
          </p:nvSpPr>
          <p:spPr bwMode="auto">
            <a:xfrm>
              <a:off x="6982" y="2215"/>
              <a:ext cx="87" cy="132"/>
            </a:xfrm>
            <a:custGeom>
              <a:avLst/>
              <a:gdLst>
                <a:gd name="T0" fmla="*/ 110 w 161"/>
                <a:gd name="T1" fmla="*/ 78 h 225"/>
                <a:gd name="T2" fmla="*/ 108 w 161"/>
                <a:gd name="T3" fmla="*/ 91 h 225"/>
                <a:gd name="T4" fmla="*/ 108 w 161"/>
                <a:gd name="T5" fmla="*/ 108 h 225"/>
                <a:gd name="T6" fmla="*/ 108 w 161"/>
                <a:gd name="T7" fmla="*/ 118 h 225"/>
                <a:gd name="T8" fmla="*/ 108 w 161"/>
                <a:gd name="T9" fmla="*/ 128 h 225"/>
                <a:gd name="T10" fmla="*/ 108 w 161"/>
                <a:gd name="T11" fmla="*/ 137 h 225"/>
                <a:gd name="T12" fmla="*/ 108 w 161"/>
                <a:gd name="T13" fmla="*/ 147 h 225"/>
                <a:gd name="T14" fmla="*/ 107 w 161"/>
                <a:gd name="T15" fmla="*/ 157 h 225"/>
                <a:gd name="T16" fmla="*/ 107 w 161"/>
                <a:gd name="T17" fmla="*/ 166 h 225"/>
                <a:gd name="T18" fmla="*/ 105 w 161"/>
                <a:gd name="T19" fmla="*/ 176 h 225"/>
                <a:gd name="T20" fmla="*/ 105 w 161"/>
                <a:gd name="T21" fmla="*/ 187 h 225"/>
                <a:gd name="T22" fmla="*/ 103 w 161"/>
                <a:gd name="T23" fmla="*/ 196 h 225"/>
                <a:gd name="T24" fmla="*/ 102 w 161"/>
                <a:gd name="T25" fmla="*/ 205 h 225"/>
                <a:gd name="T26" fmla="*/ 100 w 161"/>
                <a:gd name="T27" fmla="*/ 215 h 225"/>
                <a:gd name="T28" fmla="*/ 99 w 161"/>
                <a:gd name="T29" fmla="*/ 225 h 225"/>
                <a:gd name="T30" fmla="*/ 66 w 161"/>
                <a:gd name="T31" fmla="*/ 220 h 225"/>
                <a:gd name="T32" fmla="*/ 61 w 161"/>
                <a:gd name="T33" fmla="*/ 208 h 225"/>
                <a:gd name="T34" fmla="*/ 57 w 161"/>
                <a:gd name="T35" fmla="*/ 197 h 225"/>
                <a:gd name="T36" fmla="*/ 52 w 161"/>
                <a:gd name="T37" fmla="*/ 186 h 225"/>
                <a:gd name="T38" fmla="*/ 47 w 161"/>
                <a:gd name="T39" fmla="*/ 176 h 225"/>
                <a:gd name="T40" fmla="*/ 42 w 161"/>
                <a:gd name="T41" fmla="*/ 165 h 225"/>
                <a:gd name="T42" fmla="*/ 37 w 161"/>
                <a:gd name="T43" fmla="*/ 154 h 225"/>
                <a:gd name="T44" fmla="*/ 32 w 161"/>
                <a:gd name="T45" fmla="*/ 142 h 225"/>
                <a:gd name="T46" fmla="*/ 29 w 161"/>
                <a:gd name="T47" fmla="*/ 133 h 225"/>
                <a:gd name="T48" fmla="*/ 24 w 161"/>
                <a:gd name="T49" fmla="*/ 121 h 225"/>
                <a:gd name="T50" fmla="*/ 19 w 161"/>
                <a:gd name="T51" fmla="*/ 110 h 225"/>
                <a:gd name="T52" fmla="*/ 16 w 161"/>
                <a:gd name="T53" fmla="*/ 99 h 225"/>
                <a:gd name="T54" fmla="*/ 13 w 161"/>
                <a:gd name="T55" fmla="*/ 89 h 225"/>
                <a:gd name="T56" fmla="*/ 8 w 161"/>
                <a:gd name="T57" fmla="*/ 78 h 225"/>
                <a:gd name="T58" fmla="*/ 5 w 161"/>
                <a:gd name="T59" fmla="*/ 66 h 225"/>
                <a:gd name="T60" fmla="*/ 2 w 161"/>
                <a:gd name="T61" fmla="*/ 55 h 225"/>
                <a:gd name="T62" fmla="*/ 0 w 161"/>
                <a:gd name="T63" fmla="*/ 45 h 225"/>
                <a:gd name="T64" fmla="*/ 8 w 161"/>
                <a:gd name="T65" fmla="*/ 41 h 225"/>
                <a:gd name="T66" fmla="*/ 18 w 161"/>
                <a:gd name="T67" fmla="*/ 36 h 225"/>
                <a:gd name="T68" fmla="*/ 28 w 161"/>
                <a:gd name="T69" fmla="*/ 33 h 225"/>
                <a:gd name="T70" fmla="*/ 37 w 161"/>
                <a:gd name="T71" fmla="*/ 31 h 225"/>
                <a:gd name="T72" fmla="*/ 47 w 161"/>
                <a:gd name="T73" fmla="*/ 28 h 225"/>
                <a:gd name="T74" fmla="*/ 58 w 161"/>
                <a:gd name="T75" fmla="*/ 26 h 225"/>
                <a:gd name="T76" fmla="*/ 68 w 161"/>
                <a:gd name="T77" fmla="*/ 23 h 225"/>
                <a:gd name="T78" fmla="*/ 79 w 161"/>
                <a:gd name="T79" fmla="*/ 21 h 225"/>
                <a:gd name="T80" fmla="*/ 89 w 161"/>
                <a:gd name="T81" fmla="*/ 18 h 225"/>
                <a:gd name="T82" fmla="*/ 99 w 161"/>
                <a:gd name="T83" fmla="*/ 16 h 225"/>
                <a:gd name="T84" fmla="*/ 108 w 161"/>
                <a:gd name="T85" fmla="*/ 13 h 225"/>
                <a:gd name="T86" fmla="*/ 120 w 161"/>
                <a:gd name="T87" fmla="*/ 12 h 225"/>
                <a:gd name="T88" fmla="*/ 129 w 161"/>
                <a:gd name="T89" fmla="*/ 8 h 225"/>
                <a:gd name="T90" fmla="*/ 141 w 161"/>
                <a:gd name="T91" fmla="*/ 5 h 225"/>
                <a:gd name="T92" fmla="*/ 150 w 161"/>
                <a:gd name="T93" fmla="*/ 2 h 225"/>
                <a:gd name="T94" fmla="*/ 161 w 161"/>
                <a:gd name="T95" fmla="*/ 0 h 225"/>
                <a:gd name="T96" fmla="*/ 157 w 161"/>
                <a:gd name="T97" fmla="*/ 8 h 225"/>
                <a:gd name="T98" fmla="*/ 153 w 161"/>
                <a:gd name="T99" fmla="*/ 21 h 225"/>
                <a:gd name="T100" fmla="*/ 150 w 161"/>
                <a:gd name="T101" fmla="*/ 34 h 225"/>
                <a:gd name="T102" fmla="*/ 149 w 161"/>
                <a:gd name="T103" fmla="*/ 49 h 225"/>
                <a:gd name="T104" fmla="*/ 142 w 161"/>
                <a:gd name="T105" fmla="*/ 58 h 225"/>
                <a:gd name="T106" fmla="*/ 134 w 161"/>
                <a:gd name="T107" fmla="*/ 70 h 225"/>
                <a:gd name="T108" fmla="*/ 124 w 161"/>
                <a:gd name="T109" fmla="*/ 74 h 225"/>
                <a:gd name="T110" fmla="*/ 110 w 161"/>
                <a:gd name="T111" fmla="*/ 7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1" h="225">
                  <a:moveTo>
                    <a:pt x="110" y="78"/>
                  </a:moveTo>
                  <a:lnTo>
                    <a:pt x="108" y="91"/>
                  </a:lnTo>
                  <a:lnTo>
                    <a:pt x="108" y="108"/>
                  </a:lnTo>
                  <a:lnTo>
                    <a:pt x="108" y="118"/>
                  </a:lnTo>
                  <a:lnTo>
                    <a:pt x="108" y="128"/>
                  </a:lnTo>
                  <a:lnTo>
                    <a:pt x="108" y="137"/>
                  </a:lnTo>
                  <a:lnTo>
                    <a:pt x="108" y="147"/>
                  </a:lnTo>
                  <a:lnTo>
                    <a:pt x="107" y="157"/>
                  </a:lnTo>
                  <a:lnTo>
                    <a:pt x="107" y="166"/>
                  </a:lnTo>
                  <a:lnTo>
                    <a:pt x="105" y="176"/>
                  </a:lnTo>
                  <a:lnTo>
                    <a:pt x="105" y="187"/>
                  </a:lnTo>
                  <a:lnTo>
                    <a:pt x="103" y="196"/>
                  </a:lnTo>
                  <a:lnTo>
                    <a:pt x="102" y="205"/>
                  </a:lnTo>
                  <a:lnTo>
                    <a:pt x="100" y="215"/>
                  </a:lnTo>
                  <a:lnTo>
                    <a:pt x="99" y="225"/>
                  </a:lnTo>
                  <a:lnTo>
                    <a:pt x="66" y="220"/>
                  </a:lnTo>
                  <a:lnTo>
                    <a:pt x="61" y="208"/>
                  </a:lnTo>
                  <a:lnTo>
                    <a:pt x="57" y="197"/>
                  </a:lnTo>
                  <a:lnTo>
                    <a:pt x="52" y="186"/>
                  </a:lnTo>
                  <a:lnTo>
                    <a:pt x="47" y="176"/>
                  </a:lnTo>
                  <a:lnTo>
                    <a:pt x="42" y="165"/>
                  </a:lnTo>
                  <a:lnTo>
                    <a:pt x="37" y="154"/>
                  </a:lnTo>
                  <a:lnTo>
                    <a:pt x="32" y="142"/>
                  </a:lnTo>
                  <a:lnTo>
                    <a:pt x="29" y="133"/>
                  </a:lnTo>
                  <a:lnTo>
                    <a:pt x="24" y="121"/>
                  </a:lnTo>
                  <a:lnTo>
                    <a:pt x="19" y="110"/>
                  </a:lnTo>
                  <a:lnTo>
                    <a:pt x="16" y="99"/>
                  </a:lnTo>
                  <a:lnTo>
                    <a:pt x="13" y="89"/>
                  </a:lnTo>
                  <a:lnTo>
                    <a:pt x="8" y="78"/>
                  </a:lnTo>
                  <a:lnTo>
                    <a:pt x="5" y="66"/>
                  </a:lnTo>
                  <a:lnTo>
                    <a:pt x="2" y="55"/>
                  </a:lnTo>
                  <a:lnTo>
                    <a:pt x="0" y="45"/>
                  </a:lnTo>
                  <a:lnTo>
                    <a:pt x="8" y="41"/>
                  </a:lnTo>
                  <a:lnTo>
                    <a:pt x="18" y="36"/>
                  </a:lnTo>
                  <a:lnTo>
                    <a:pt x="28" y="33"/>
                  </a:lnTo>
                  <a:lnTo>
                    <a:pt x="37" y="31"/>
                  </a:lnTo>
                  <a:lnTo>
                    <a:pt x="47" y="28"/>
                  </a:lnTo>
                  <a:lnTo>
                    <a:pt x="58" y="26"/>
                  </a:lnTo>
                  <a:lnTo>
                    <a:pt x="68" y="23"/>
                  </a:lnTo>
                  <a:lnTo>
                    <a:pt x="79" y="21"/>
                  </a:lnTo>
                  <a:lnTo>
                    <a:pt x="89" y="18"/>
                  </a:lnTo>
                  <a:lnTo>
                    <a:pt x="99" y="16"/>
                  </a:lnTo>
                  <a:lnTo>
                    <a:pt x="108" y="13"/>
                  </a:lnTo>
                  <a:lnTo>
                    <a:pt x="120" y="12"/>
                  </a:lnTo>
                  <a:lnTo>
                    <a:pt x="129" y="8"/>
                  </a:lnTo>
                  <a:lnTo>
                    <a:pt x="141" y="5"/>
                  </a:lnTo>
                  <a:lnTo>
                    <a:pt x="150" y="2"/>
                  </a:lnTo>
                  <a:lnTo>
                    <a:pt x="161" y="0"/>
                  </a:lnTo>
                  <a:lnTo>
                    <a:pt x="157" y="8"/>
                  </a:lnTo>
                  <a:lnTo>
                    <a:pt x="153" y="21"/>
                  </a:lnTo>
                  <a:lnTo>
                    <a:pt x="150" y="34"/>
                  </a:lnTo>
                  <a:lnTo>
                    <a:pt x="149" y="49"/>
                  </a:lnTo>
                  <a:lnTo>
                    <a:pt x="142" y="58"/>
                  </a:lnTo>
                  <a:lnTo>
                    <a:pt x="134" y="70"/>
                  </a:lnTo>
                  <a:lnTo>
                    <a:pt x="124" y="74"/>
                  </a:lnTo>
                  <a:lnTo>
                    <a:pt x="110" y="78"/>
                  </a:lnTo>
                  <a:close/>
                </a:path>
              </a:pathLst>
            </a:custGeom>
            <a:solidFill>
              <a:srgbClr val="BD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4" name="Freeform 24"/>
            <p:cNvSpPr>
              <a:spLocks/>
            </p:cNvSpPr>
            <p:nvPr/>
          </p:nvSpPr>
          <p:spPr bwMode="auto">
            <a:xfrm>
              <a:off x="7245" y="2220"/>
              <a:ext cx="102" cy="102"/>
            </a:xfrm>
            <a:custGeom>
              <a:avLst/>
              <a:gdLst>
                <a:gd name="T0" fmla="*/ 187 w 187"/>
                <a:gd name="T1" fmla="*/ 75 h 175"/>
                <a:gd name="T2" fmla="*/ 177 w 187"/>
                <a:gd name="T3" fmla="*/ 108 h 175"/>
                <a:gd name="T4" fmla="*/ 167 w 187"/>
                <a:gd name="T5" fmla="*/ 108 h 175"/>
                <a:gd name="T6" fmla="*/ 158 w 187"/>
                <a:gd name="T7" fmla="*/ 110 h 175"/>
                <a:gd name="T8" fmla="*/ 148 w 187"/>
                <a:gd name="T9" fmla="*/ 112 h 175"/>
                <a:gd name="T10" fmla="*/ 138 w 187"/>
                <a:gd name="T11" fmla="*/ 115 h 175"/>
                <a:gd name="T12" fmla="*/ 129 w 187"/>
                <a:gd name="T13" fmla="*/ 118 h 175"/>
                <a:gd name="T14" fmla="*/ 119 w 187"/>
                <a:gd name="T15" fmla="*/ 123 h 175"/>
                <a:gd name="T16" fmla="*/ 109 w 187"/>
                <a:gd name="T17" fmla="*/ 128 h 175"/>
                <a:gd name="T18" fmla="*/ 100 w 187"/>
                <a:gd name="T19" fmla="*/ 133 h 175"/>
                <a:gd name="T20" fmla="*/ 90 w 187"/>
                <a:gd name="T21" fmla="*/ 137 h 175"/>
                <a:gd name="T22" fmla="*/ 80 w 187"/>
                <a:gd name="T23" fmla="*/ 142 h 175"/>
                <a:gd name="T24" fmla="*/ 71 w 187"/>
                <a:gd name="T25" fmla="*/ 147 h 175"/>
                <a:gd name="T26" fmla="*/ 63 w 187"/>
                <a:gd name="T27" fmla="*/ 154 h 175"/>
                <a:gd name="T28" fmla="*/ 53 w 187"/>
                <a:gd name="T29" fmla="*/ 158 h 175"/>
                <a:gd name="T30" fmla="*/ 43 w 187"/>
                <a:gd name="T31" fmla="*/ 163 h 175"/>
                <a:gd name="T32" fmla="*/ 34 w 187"/>
                <a:gd name="T33" fmla="*/ 168 h 175"/>
                <a:gd name="T34" fmla="*/ 25 w 187"/>
                <a:gd name="T35" fmla="*/ 175 h 175"/>
                <a:gd name="T36" fmla="*/ 37 w 187"/>
                <a:gd name="T37" fmla="*/ 78 h 175"/>
                <a:gd name="T38" fmla="*/ 27 w 187"/>
                <a:gd name="T39" fmla="*/ 68 h 175"/>
                <a:gd name="T40" fmla="*/ 21 w 187"/>
                <a:gd name="T41" fmla="*/ 58 h 175"/>
                <a:gd name="T42" fmla="*/ 11 w 187"/>
                <a:gd name="T43" fmla="*/ 50 h 175"/>
                <a:gd name="T44" fmla="*/ 0 w 187"/>
                <a:gd name="T45" fmla="*/ 46 h 175"/>
                <a:gd name="T46" fmla="*/ 4 w 187"/>
                <a:gd name="T47" fmla="*/ 36 h 175"/>
                <a:gd name="T48" fmla="*/ 11 w 187"/>
                <a:gd name="T49" fmla="*/ 31 h 175"/>
                <a:gd name="T50" fmla="*/ 19 w 187"/>
                <a:gd name="T51" fmla="*/ 25 h 175"/>
                <a:gd name="T52" fmla="*/ 29 w 187"/>
                <a:gd name="T53" fmla="*/ 20 h 175"/>
                <a:gd name="T54" fmla="*/ 37 w 187"/>
                <a:gd name="T55" fmla="*/ 15 h 175"/>
                <a:gd name="T56" fmla="*/ 45 w 187"/>
                <a:gd name="T57" fmla="*/ 10 h 175"/>
                <a:gd name="T58" fmla="*/ 53 w 187"/>
                <a:gd name="T59" fmla="*/ 5 h 175"/>
                <a:gd name="T60" fmla="*/ 63 w 187"/>
                <a:gd name="T61" fmla="*/ 0 h 175"/>
                <a:gd name="T62" fmla="*/ 69 w 187"/>
                <a:gd name="T63" fmla="*/ 4 h 175"/>
                <a:gd name="T64" fmla="*/ 77 w 187"/>
                <a:gd name="T65" fmla="*/ 8 h 175"/>
                <a:gd name="T66" fmla="*/ 85 w 187"/>
                <a:gd name="T67" fmla="*/ 12 h 175"/>
                <a:gd name="T68" fmla="*/ 93 w 187"/>
                <a:gd name="T69" fmla="*/ 16 h 175"/>
                <a:gd name="T70" fmla="*/ 100 w 187"/>
                <a:gd name="T71" fmla="*/ 21 h 175"/>
                <a:gd name="T72" fmla="*/ 108 w 187"/>
                <a:gd name="T73" fmla="*/ 26 h 175"/>
                <a:gd name="T74" fmla="*/ 116 w 187"/>
                <a:gd name="T75" fmla="*/ 31 h 175"/>
                <a:gd name="T76" fmla="*/ 124 w 187"/>
                <a:gd name="T77" fmla="*/ 36 h 175"/>
                <a:gd name="T78" fmla="*/ 130 w 187"/>
                <a:gd name="T79" fmla="*/ 39 h 175"/>
                <a:gd name="T80" fmla="*/ 138 w 187"/>
                <a:gd name="T81" fmla="*/ 44 h 175"/>
                <a:gd name="T82" fmla="*/ 147 w 187"/>
                <a:gd name="T83" fmla="*/ 49 h 175"/>
                <a:gd name="T84" fmla="*/ 155 w 187"/>
                <a:gd name="T85" fmla="*/ 54 h 175"/>
                <a:gd name="T86" fmla="*/ 161 w 187"/>
                <a:gd name="T87" fmla="*/ 58 h 175"/>
                <a:gd name="T88" fmla="*/ 171 w 187"/>
                <a:gd name="T89" fmla="*/ 63 h 175"/>
                <a:gd name="T90" fmla="*/ 177 w 187"/>
                <a:gd name="T91" fmla="*/ 68 h 175"/>
                <a:gd name="T92" fmla="*/ 187 w 187"/>
                <a:gd name="T93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7" h="175">
                  <a:moveTo>
                    <a:pt x="187" y="75"/>
                  </a:moveTo>
                  <a:lnTo>
                    <a:pt x="177" y="108"/>
                  </a:lnTo>
                  <a:lnTo>
                    <a:pt x="167" y="108"/>
                  </a:lnTo>
                  <a:lnTo>
                    <a:pt x="158" y="110"/>
                  </a:lnTo>
                  <a:lnTo>
                    <a:pt x="148" y="112"/>
                  </a:lnTo>
                  <a:lnTo>
                    <a:pt x="138" y="115"/>
                  </a:lnTo>
                  <a:lnTo>
                    <a:pt x="129" y="118"/>
                  </a:lnTo>
                  <a:lnTo>
                    <a:pt x="119" y="123"/>
                  </a:lnTo>
                  <a:lnTo>
                    <a:pt x="109" y="128"/>
                  </a:lnTo>
                  <a:lnTo>
                    <a:pt x="100" y="133"/>
                  </a:lnTo>
                  <a:lnTo>
                    <a:pt x="90" y="137"/>
                  </a:lnTo>
                  <a:lnTo>
                    <a:pt x="80" y="142"/>
                  </a:lnTo>
                  <a:lnTo>
                    <a:pt x="71" y="147"/>
                  </a:lnTo>
                  <a:lnTo>
                    <a:pt x="63" y="154"/>
                  </a:lnTo>
                  <a:lnTo>
                    <a:pt x="53" y="158"/>
                  </a:lnTo>
                  <a:lnTo>
                    <a:pt x="43" y="163"/>
                  </a:lnTo>
                  <a:lnTo>
                    <a:pt x="34" y="168"/>
                  </a:lnTo>
                  <a:lnTo>
                    <a:pt x="25" y="175"/>
                  </a:lnTo>
                  <a:lnTo>
                    <a:pt x="37" y="78"/>
                  </a:lnTo>
                  <a:lnTo>
                    <a:pt x="27" y="68"/>
                  </a:lnTo>
                  <a:lnTo>
                    <a:pt x="21" y="58"/>
                  </a:lnTo>
                  <a:lnTo>
                    <a:pt x="11" y="50"/>
                  </a:lnTo>
                  <a:lnTo>
                    <a:pt x="0" y="46"/>
                  </a:lnTo>
                  <a:lnTo>
                    <a:pt x="4" y="36"/>
                  </a:lnTo>
                  <a:lnTo>
                    <a:pt x="11" y="31"/>
                  </a:lnTo>
                  <a:lnTo>
                    <a:pt x="19" y="25"/>
                  </a:lnTo>
                  <a:lnTo>
                    <a:pt x="29" y="20"/>
                  </a:lnTo>
                  <a:lnTo>
                    <a:pt x="37" y="15"/>
                  </a:lnTo>
                  <a:lnTo>
                    <a:pt x="45" y="10"/>
                  </a:lnTo>
                  <a:lnTo>
                    <a:pt x="53" y="5"/>
                  </a:lnTo>
                  <a:lnTo>
                    <a:pt x="63" y="0"/>
                  </a:lnTo>
                  <a:lnTo>
                    <a:pt x="69" y="4"/>
                  </a:lnTo>
                  <a:lnTo>
                    <a:pt x="77" y="8"/>
                  </a:lnTo>
                  <a:lnTo>
                    <a:pt x="85" y="12"/>
                  </a:lnTo>
                  <a:lnTo>
                    <a:pt x="93" y="16"/>
                  </a:lnTo>
                  <a:lnTo>
                    <a:pt x="100" y="21"/>
                  </a:lnTo>
                  <a:lnTo>
                    <a:pt x="108" y="26"/>
                  </a:lnTo>
                  <a:lnTo>
                    <a:pt x="116" y="31"/>
                  </a:lnTo>
                  <a:lnTo>
                    <a:pt x="124" y="36"/>
                  </a:lnTo>
                  <a:lnTo>
                    <a:pt x="130" y="39"/>
                  </a:lnTo>
                  <a:lnTo>
                    <a:pt x="138" y="44"/>
                  </a:lnTo>
                  <a:lnTo>
                    <a:pt x="147" y="49"/>
                  </a:lnTo>
                  <a:lnTo>
                    <a:pt x="155" y="54"/>
                  </a:lnTo>
                  <a:lnTo>
                    <a:pt x="161" y="58"/>
                  </a:lnTo>
                  <a:lnTo>
                    <a:pt x="171" y="63"/>
                  </a:lnTo>
                  <a:lnTo>
                    <a:pt x="177" y="68"/>
                  </a:lnTo>
                  <a:lnTo>
                    <a:pt x="187" y="75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5" name="Freeform 25"/>
            <p:cNvSpPr>
              <a:spLocks/>
            </p:cNvSpPr>
            <p:nvPr/>
          </p:nvSpPr>
          <p:spPr bwMode="auto">
            <a:xfrm>
              <a:off x="7075" y="2229"/>
              <a:ext cx="173" cy="67"/>
            </a:xfrm>
            <a:custGeom>
              <a:avLst/>
              <a:gdLst>
                <a:gd name="T0" fmla="*/ 200 w 318"/>
                <a:gd name="T1" fmla="*/ 0 h 115"/>
                <a:gd name="T2" fmla="*/ 213 w 318"/>
                <a:gd name="T3" fmla="*/ 7 h 115"/>
                <a:gd name="T4" fmla="*/ 228 w 318"/>
                <a:gd name="T5" fmla="*/ 15 h 115"/>
                <a:gd name="T6" fmla="*/ 242 w 318"/>
                <a:gd name="T7" fmla="*/ 21 h 115"/>
                <a:gd name="T8" fmla="*/ 258 w 318"/>
                <a:gd name="T9" fmla="*/ 30 h 115"/>
                <a:gd name="T10" fmla="*/ 273 w 318"/>
                <a:gd name="T11" fmla="*/ 36 h 115"/>
                <a:gd name="T12" fmla="*/ 287 w 318"/>
                <a:gd name="T13" fmla="*/ 44 h 115"/>
                <a:gd name="T14" fmla="*/ 294 w 318"/>
                <a:gd name="T15" fmla="*/ 47 h 115"/>
                <a:gd name="T16" fmla="*/ 302 w 318"/>
                <a:gd name="T17" fmla="*/ 52 h 115"/>
                <a:gd name="T18" fmla="*/ 310 w 318"/>
                <a:gd name="T19" fmla="*/ 57 h 115"/>
                <a:gd name="T20" fmla="*/ 318 w 318"/>
                <a:gd name="T21" fmla="*/ 62 h 115"/>
                <a:gd name="T22" fmla="*/ 158 w 318"/>
                <a:gd name="T23" fmla="*/ 115 h 115"/>
                <a:gd name="T24" fmla="*/ 147 w 318"/>
                <a:gd name="T25" fmla="*/ 110 h 115"/>
                <a:gd name="T26" fmla="*/ 137 w 318"/>
                <a:gd name="T27" fmla="*/ 107 h 115"/>
                <a:gd name="T28" fmla="*/ 128 w 318"/>
                <a:gd name="T29" fmla="*/ 102 h 115"/>
                <a:gd name="T30" fmla="*/ 118 w 318"/>
                <a:gd name="T31" fmla="*/ 99 h 115"/>
                <a:gd name="T32" fmla="*/ 108 w 318"/>
                <a:gd name="T33" fmla="*/ 94 h 115"/>
                <a:gd name="T34" fmla="*/ 99 w 318"/>
                <a:gd name="T35" fmla="*/ 91 h 115"/>
                <a:gd name="T36" fmla="*/ 89 w 318"/>
                <a:gd name="T37" fmla="*/ 88 h 115"/>
                <a:gd name="T38" fmla="*/ 79 w 318"/>
                <a:gd name="T39" fmla="*/ 84 h 115"/>
                <a:gd name="T40" fmla="*/ 68 w 318"/>
                <a:gd name="T41" fmla="*/ 80 h 115"/>
                <a:gd name="T42" fmla="*/ 58 w 318"/>
                <a:gd name="T43" fmla="*/ 76 h 115"/>
                <a:gd name="T44" fmla="*/ 49 w 318"/>
                <a:gd name="T45" fmla="*/ 73 h 115"/>
                <a:gd name="T46" fmla="*/ 39 w 318"/>
                <a:gd name="T47" fmla="*/ 70 h 115"/>
                <a:gd name="T48" fmla="*/ 29 w 318"/>
                <a:gd name="T49" fmla="*/ 65 h 115"/>
                <a:gd name="T50" fmla="*/ 20 w 318"/>
                <a:gd name="T51" fmla="*/ 63 h 115"/>
                <a:gd name="T52" fmla="*/ 10 w 318"/>
                <a:gd name="T53" fmla="*/ 60 h 115"/>
                <a:gd name="T54" fmla="*/ 0 w 318"/>
                <a:gd name="T55" fmla="*/ 59 h 115"/>
                <a:gd name="T56" fmla="*/ 10 w 318"/>
                <a:gd name="T57" fmla="*/ 52 h 115"/>
                <a:gd name="T58" fmla="*/ 23 w 318"/>
                <a:gd name="T59" fmla="*/ 47 h 115"/>
                <a:gd name="T60" fmla="*/ 34 w 318"/>
                <a:gd name="T61" fmla="*/ 42 h 115"/>
                <a:gd name="T62" fmla="*/ 47 w 318"/>
                <a:gd name="T63" fmla="*/ 39 h 115"/>
                <a:gd name="T64" fmla="*/ 58 w 318"/>
                <a:gd name="T65" fmla="*/ 34 h 115"/>
                <a:gd name="T66" fmla="*/ 73 w 318"/>
                <a:gd name="T67" fmla="*/ 31 h 115"/>
                <a:gd name="T68" fmla="*/ 84 w 318"/>
                <a:gd name="T69" fmla="*/ 28 h 115"/>
                <a:gd name="T70" fmla="*/ 99 w 318"/>
                <a:gd name="T71" fmla="*/ 25 h 115"/>
                <a:gd name="T72" fmla="*/ 110 w 318"/>
                <a:gd name="T73" fmla="*/ 20 h 115"/>
                <a:gd name="T74" fmla="*/ 123 w 318"/>
                <a:gd name="T75" fmla="*/ 17 h 115"/>
                <a:gd name="T76" fmla="*/ 136 w 318"/>
                <a:gd name="T77" fmla="*/ 13 h 115"/>
                <a:gd name="T78" fmla="*/ 149 w 318"/>
                <a:gd name="T79" fmla="*/ 12 h 115"/>
                <a:gd name="T80" fmla="*/ 162 w 318"/>
                <a:gd name="T81" fmla="*/ 7 h 115"/>
                <a:gd name="T82" fmla="*/ 174 w 318"/>
                <a:gd name="T83" fmla="*/ 5 h 115"/>
                <a:gd name="T84" fmla="*/ 187 w 318"/>
                <a:gd name="T85" fmla="*/ 2 h 115"/>
                <a:gd name="T86" fmla="*/ 200 w 318"/>
                <a:gd name="T8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8" h="115">
                  <a:moveTo>
                    <a:pt x="200" y="0"/>
                  </a:moveTo>
                  <a:lnTo>
                    <a:pt x="213" y="7"/>
                  </a:lnTo>
                  <a:lnTo>
                    <a:pt x="228" y="15"/>
                  </a:lnTo>
                  <a:lnTo>
                    <a:pt x="242" y="21"/>
                  </a:lnTo>
                  <a:lnTo>
                    <a:pt x="258" y="30"/>
                  </a:lnTo>
                  <a:lnTo>
                    <a:pt x="273" y="36"/>
                  </a:lnTo>
                  <a:lnTo>
                    <a:pt x="287" y="44"/>
                  </a:lnTo>
                  <a:lnTo>
                    <a:pt x="294" y="47"/>
                  </a:lnTo>
                  <a:lnTo>
                    <a:pt x="302" y="52"/>
                  </a:lnTo>
                  <a:lnTo>
                    <a:pt x="310" y="57"/>
                  </a:lnTo>
                  <a:lnTo>
                    <a:pt x="318" y="62"/>
                  </a:lnTo>
                  <a:lnTo>
                    <a:pt x="158" y="115"/>
                  </a:lnTo>
                  <a:lnTo>
                    <a:pt x="147" y="110"/>
                  </a:lnTo>
                  <a:lnTo>
                    <a:pt x="137" y="107"/>
                  </a:lnTo>
                  <a:lnTo>
                    <a:pt x="128" y="102"/>
                  </a:lnTo>
                  <a:lnTo>
                    <a:pt x="118" y="99"/>
                  </a:lnTo>
                  <a:lnTo>
                    <a:pt x="108" y="94"/>
                  </a:lnTo>
                  <a:lnTo>
                    <a:pt x="99" y="91"/>
                  </a:lnTo>
                  <a:lnTo>
                    <a:pt x="89" y="88"/>
                  </a:lnTo>
                  <a:lnTo>
                    <a:pt x="79" y="84"/>
                  </a:lnTo>
                  <a:lnTo>
                    <a:pt x="68" y="80"/>
                  </a:lnTo>
                  <a:lnTo>
                    <a:pt x="58" y="76"/>
                  </a:lnTo>
                  <a:lnTo>
                    <a:pt x="49" y="73"/>
                  </a:lnTo>
                  <a:lnTo>
                    <a:pt x="39" y="70"/>
                  </a:lnTo>
                  <a:lnTo>
                    <a:pt x="29" y="65"/>
                  </a:lnTo>
                  <a:lnTo>
                    <a:pt x="20" y="63"/>
                  </a:lnTo>
                  <a:lnTo>
                    <a:pt x="10" y="60"/>
                  </a:lnTo>
                  <a:lnTo>
                    <a:pt x="0" y="59"/>
                  </a:lnTo>
                  <a:lnTo>
                    <a:pt x="10" y="52"/>
                  </a:lnTo>
                  <a:lnTo>
                    <a:pt x="23" y="47"/>
                  </a:lnTo>
                  <a:lnTo>
                    <a:pt x="34" y="42"/>
                  </a:lnTo>
                  <a:lnTo>
                    <a:pt x="47" y="39"/>
                  </a:lnTo>
                  <a:lnTo>
                    <a:pt x="58" y="34"/>
                  </a:lnTo>
                  <a:lnTo>
                    <a:pt x="73" y="31"/>
                  </a:lnTo>
                  <a:lnTo>
                    <a:pt x="84" y="28"/>
                  </a:lnTo>
                  <a:lnTo>
                    <a:pt x="99" y="25"/>
                  </a:lnTo>
                  <a:lnTo>
                    <a:pt x="110" y="20"/>
                  </a:lnTo>
                  <a:lnTo>
                    <a:pt x="123" y="17"/>
                  </a:lnTo>
                  <a:lnTo>
                    <a:pt x="136" y="13"/>
                  </a:lnTo>
                  <a:lnTo>
                    <a:pt x="149" y="12"/>
                  </a:lnTo>
                  <a:lnTo>
                    <a:pt x="162" y="7"/>
                  </a:lnTo>
                  <a:lnTo>
                    <a:pt x="174" y="5"/>
                  </a:lnTo>
                  <a:lnTo>
                    <a:pt x="187" y="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6" name="Freeform 26"/>
            <p:cNvSpPr>
              <a:spLocks/>
            </p:cNvSpPr>
            <p:nvPr/>
          </p:nvSpPr>
          <p:spPr bwMode="auto">
            <a:xfrm>
              <a:off x="7353" y="2235"/>
              <a:ext cx="121" cy="80"/>
            </a:xfrm>
            <a:custGeom>
              <a:avLst/>
              <a:gdLst>
                <a:gd name="T0" fmla="*/ 221 w 221"/>
                <a:gd name="T1" fmla="*/ 89 h 137"/>
                <a:gd name="T2" fmla="*/ 207 w 221"/>
                <a:gd name="T3" fmla="*/ 89 h 137"/>
                <a:gd name="T4" fmla="*/ 192 w 221"/>
                <a:gd name="T5" fmla="*/ 92 h 137"/>
                <a:gd name="T6" fmla="*/ 178 w 221"/>
                <a:gd name="T7" fmla="*/ 97 h 137"/>
                <a:gd name="T8" fmla="*/ 163 w 221"/>
                <a:gd name="T9" fmla="*/ 105 h 137"/>
                <a:gd name="T10" fmla="*/ 149 w 221"/>
                <a:gd name="T11" fmla="*/ 110 h 137"/>
                <a:gd name="T12" fmla="*/ 134 w 221"/>
                <a:gd name="T13" fmla="*/ 118 h 137"/>
                <a:gd name="T14" fmla="*/ 120 w 221"/>
                <a:gd name="T15" fmla="*/ 123 h 137"/>
                <a:gd name="T16" fmla="*/ 107 w 221"/>
                <a:gd name="T17" fmla="*/ 131 h 137"/>
                <a:gd name="T18" fmla="*/ 92 w 221"/>
                <a:gd name="T19" fmla="*/ 134 h 137"/>
                <a:gd name="T20" fmla="*/ 78 w 221"/>
                <a:gd name="T21" fmla="*/ 137 h 137"/>
                <a:gd name="T22" fmla="*/ 63 w 221"/>
                <a:gd name="T23" fmla="*/ 137 h 137"/>
                <a:gd name="T24" fmla="*/ 50 w 221"/>
                <a:gd name="T25" fmla="*/ 137 h 137"/>
                <a:gd name="T26" fmla="*/ 36 w 221"/>
                <a:gd name="T27" fmla="*/ 132 h 137"/>
                <a:gd name="T28" fmla="*/ 23 w 221"/>
                <a:gd name="T29" fmla="*/ 126 h 137"/>
                <a:gd name="T30" fmla="*/ 16 w 221"/>
                <a:gd name="T31" fmla="*/ 120 h 137"/>
                <a:gd name="T32" fmla="*/ 10 w 221"/>
                <a:gd name="T33" fmla="*/ 115 h 137"/>
                <a:gd name="T34" fmla="*/ 5 w 221"/>
                <a:gd name="T35" fmla="*/ 107 h 137"/>
                <a:gd name="T36" fmla="*/ 0 w 221"/>
                <a:gd name="T37" fmla="*/ 100 h 137"/>
                <a:gd name="T38" fmla="*/ 15 w 221"/>
                <a:gd name="T39" fmla="*/ 34 h 137"/>
                <a:gd name="T40" fmla="*/ 24 w 221"/>
                <a:gd name="T41" fmla="*/ 31 h 137"/>
                <a:gd name="T42" fmla="*/ 34 w 221"/>
                <a:gd name="T43" fmla="*/ 29 h 137"/>
                <a:gd name="T44" fmla="*/ 44 w 221"/>
                <a:gd name="T45" fmla="*/ 28 h 137"/>
                <a:gd name="T46" fmla="*/ 53 w 221"/>
                <a:gd name="T47" fmla="*/ 28 h 137"/>
                <a:gd name="T48" fmla="*/ 61 w 221"/>
                <a:gd name="T49" fmla="*/ 24 h 137"/>
                <a:gd name="T50" fmla="*/ 71 w 221"/>
                <a:gd name="T51" fmla="*/ 23 h 137"/>
                <a:gd name="T52" fmla="*/ 81 w 221"/>
                <a:gd name="T53" fmla="*/ 21 h 137"/>
                <a:gd name="T54" fmla="*/ 91 w 221"/>
                <a:gd name="T55" fmla="*/ 21 h 137"/>
                <a:gd name="T56" fmla="*/ 99 w 221"/>
                <a:gd name="T57" fmla="*/ 18 h 137"/>
                <a:gd name="T58" fmla="*/ 108 w 221"/>
                <a:gd name="T59" fmla="*/ 16 h 137"/>
                <a:gd name="T60" fmla="*/ 118 w 221"/>
                <a:gd name="T61" fmla="*/ 13 h 137"/>
                <a:gd name="T62" fmla="*/ 128 w 221"/>
                <a:gd name="T63" fmla="*/ 11 h 137"/>
                <a:gd name="T64" fmla="*/ 137 w 221"/>
                <a:gd name="T65" fmla="*/ 8 h 137"/>
                <a:gd name="T66" fmla="*/ 147 w 221"/>
                <a:gd name="T67" fmla="*/ 5 h 137"/>
                <a:gd name="T68" fmla="*/ 157 w 221"/>
                <a:gd name="T69" fmla="*/ 2 h 137"/>
                <a:gd name="T70" fmla="*/ 166 w 221"/>
                <a:gd name="T71" fmla="*/ 0 h 137"/>
                <a:gd name="T72" fmla="*/ 221 w 221"/>
                <a:gd name="T73" fmla="*/ 8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1" h="137">
                  <a:moveTo>
                    <a:pt x="221" y="89"/>
                  </a:moveTo>
                  <a:lnTo>
                    <a:pt x="207" y="89"/>
                  </a:lnTo>
                  <a:lnTo>
                    <a:pt x="192" y="92"/>
                  </a:lnTo>
                  <a:lnTo>
                    <a:pt x="178" y="97"/>
                  </a:lnTo>
                  <a:lnTo>
                    <a:pt x="163" y="105"/>
                  </a:lnTo>
                  <a:lnTo>
                    <a:pt x="149" y="110"/>
                  </a:lnTo>
                  <a:lnTo>
                    <a:pt x="134" y="118"/>
                  </a:lnTo>
                  <a:lnTo>
                    <a:pt x="120" y="123"/>
                  </a:lnTo>
                  <a:lnTo>
                    <a:pt x="107" y="131"/>
                  </a:lnTo>
                  <a:lnTo>
                    <a:pt x="92" y="134"/>
                  </a:lnTo>
                  <a:lnTo>
                    <a:pt x="78" y="137"/>
                  </a:lnTo>
                  <a:lnTo>
                    <a:pt x="63" y="137"/>
                  </a:lnTo>
                  <a:lnTo>
                    <a:pt x="50" y="137"/>
                  </a:lnTo>
                  <a:lnTo>
                    <a:pt x="36" y="132"/>
                  </a:lnTo>
                  <a:lnTo>
                    <a:pt x="23" y="126"/>
                  </a:lnTo>
                  <a:lnTo>
                    <a:pt x="16" y="120"/>
                  </a:lnTo>
                  <a:lnTo>
                    <a:pt x="10" y="115"/>
                  </a:lnTo>
                  <a:lnTo>
                    <a:pt x="5" y="107"/>
                  </a:lnTo>
                  <a:lnTo>
                    <a:pt x="0" y="100"/>
                  </a:lnTo>
                  <a:lnTo>
                    <a:pt x="15" y="34"/>
                  </a:lnTo>
                  <a:lnTo>
                    <a:pt x="24" y="31"/>
                  </a:lnTo>
                  <a:lnTo>
                    <a:pt x="34" y="29"/>
                  </a:lnTo>
                  <a:lnTo>
                    <a:pt x="44" y="28"/>
                  </a:lnTo>
                  <a:lnTo>
                    <a:pt x="53" y="28"/>
                  </a:lnTo>
                  <a:lnTo>
                    <a:pt x="61" y="24"/>
                  </a:lnTo>
                  <a:lnTo>
                    <a:pt x="71" y="23"/>
                  </a:lnTo>
                  <a:lnTo>
                    <a:pt x="81" y="21"/>
                  </a:lnTo>
                  <a:lnTo>
                    <a:pt x="91" y="21"/>
                  </a:lnTo>
                  <a:lnTo>
                    <a:pt x="99" y="18"/>
                  </a:lnTo>
                  <a:lnTo>
                    <a:pt x="108" y="16"/>
                  </a:lnTo>
                  <a:lnTo>
                    <a:pt x="118" y="13"/>
                  </a:lnTo>
                  <a:lnTo>
                    <a:pt x="128" y="11"/>
                  </a:lnTo>
                  <a:lnTo>
                    <a:pt x="137" y="8"/>
                  </a:lnTo>
                  <a:lnTo>
                    <a:pt x="147" y="5"/>
                  </a:lnTo>
                  <a:lnTo>
                    <a:pt x="157" y="2"/>
                  </a:lnTo>
                  <a:lnTo>
                    <a:pt x="166" y="0"/>
                  </a:lnTo>
                  <a:lnTo>
                    <a:pt x="221" y="89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7" name="Freeform 27"/>
            <p:cNvSpPr>
              <a:spLocks/>
            </p:cNvSpPr>
            <p:nvPr/>
          </p:nvSpPr>
          <p:spPr bwMode="auto">
            <a:xfrm>
              <a:off x="7049" y="2275"/>
              <a:ext cx="99" cy="96"/>
            </a:xfrm>
            <a:custGeom>
              <a:avLst/>
              <a:gdLst>
                <a:gd name="T0" fmla="*/ 181 w 181"/>
                <a:gd name="T1" fmla="*/ 55 h 165"/>
                <a:gd name="T2" fmla="*/ 178 w 181"/>
                <a:gd name="T3" fmla="*/ 165 h 165"/>
                <a:gd name="T4" fmla="*/ 165 w 181"/>
                <a:gd name="T5" fmla="*/ 161 h 165"/>
                <a:gd name="T6" fmla="*/ 154 w 181"/>
                <a:gd name="T7" fmla="*/ 160 h 165"/>
                <a:gd name="T8" fmla="*/ 142 w 181"/>
                <a:gd name="T9" fmla="*/ 158 h 165"/>
                <a:gd name="T10" fmla="*/ 131 w 181"/>
                <a:gd name="T11" fmla="*/ 158 h 165"/>
                <a:gd name="T12" fmla="*/ 118 w 181"/>
                <a:gd name="T13" fmla="*/ 156 h 165"/>
                <a:gd name="T14" fmla="*/ 109 w 181"/>
                <a:gd name="T15" fmla="*/ 155 h 165"/>
                <a:gd name="T16" fmla="*/ 96 w 181"/>
                <a:gd name="T17" fmla="*/ 153 h 165"/>
                <a:gd name="T18" fmla="*/ 86 w 181"/>
                <a:gd name="T19" fmla="*/ 153 h 165"/>
                <a:gd name="T20" fmla="*/ 73 w 181"/>
                <a:gd name="T21" fmla="*/ 150 h 165"/>
                <a:gd name="T22" fmla="*/ 62 w 181"/>
                <a:gd name="T23" fmla="*/ 148 h 165"/>
                <a:gd name="T24" fmla="*/ 50 w 181"/>
                <a:gd name="T25" fmla="*/ 147 h 165"/>
                <a:gd name="T26" fmla="*/ 41 w 181"/>
                <a:gd name="T27" fmla="*/ 145 h 165"/>
                <a:gd name="T28" fmla="*/ 29 w 181"/>
                <a:gd name="T29" fmla="*/ 142 h 165"/>
                <a:gd name="T30" fmla="*/ 20 w 181"/>
                <a:gd name="T31" fmla="*/ 139 h 165"/>
                <a:gd name="T32" fmla="*/ 10 w 181"/>
                <a:gd name="T33" fmla="*/ 135 h 165"/>
                <a:gd name="T34" fmla="*/ 0 w 181"/>
                <a:gd name="T35" fmla="*/ 132 h 165"/>
                <a:gd name="T36" fmla="*/ 0 w 181"/>
                <a:gd name="T37" fmla="*/ 116 h 165"/>
                <a:gd name="T38" fmla="*/ 0 w 181"/>
                <a:gd name="T39" fmla="*/ 100 h 165"/>
                <a:gd name="T40" fmla="*/ 2 w 181"/>
                <a:gd name="T41" fmla="*/ 84 h 165"/>
                <a:gd name="T42" fmla="*/ 5 w 181"/>
                <a:gd name="T43" fmla="*/ 68 h 165"/>
                <a:gd name="T44" fmla="*/ 7 w 181"/>
                <a:gd name="T45" fmla="*/ 50 h 165"/>
                <a:gd name="T46" fmla="*/ 8 w 181"/>
                <a:gd name="T47" fmla="*/ 34 h 165"/>
                <a:gd name="T48" fmla="*/ 10 w 181"/>
                <a:gd name="T49" fmla="*/ 16 h 165"/>
                <a:gd name="T50" fmla="*/ 12 w 181"/>
                <a:gd name="T51" fmla="*/ 0 h 165"/>
                <a:gd name="T52" fmla="*/ 21 w 181"/>
                <a:gd name="T53" fmla="*/ 0 h 165"/>
                <a:gd name="T54" fmla="*/ 33 w 181"/>
                <a:gd name="T55" fmla="*/ 3 h 165"/>
                <a:gd name="T56" fmla="*/ 44 w 181"/>
                <a:gd name="T57" fmla="*/ 5 h 165"/>
                <a:gd name="T58" fmla="*/ 55 w 181"/>
                <a:gd name="T59" fmla="*/ 8 h 165"/>
                <a:gd name="T60" fmla="*/ 65 w 181"/>
                <a:gd name="T61" fmla="*/ 10 h 165"/>
                <a:gd name="T62" fmla="*/ 76 w 181"/>
                <a:gd name="T63" fmla="*/ 13 h 165"/>
                <a:gd name="T64" fmla="*/ 88 w 181"/>
                <a:gd name="T65" fmla="*/ 16 h 165"/>
                <a:gd name="T66" fmla="*/ 99 w 181"/>
                <a:gd name="T67" fmla="*/ 21 h 165"/>
                <a:gd name="T68" fmla="*/ 109 w 181"/>
                <a:gd name="T69" fmla="*/ 24 h 165"/>
                <a:gd name="T70" fmla="*/ 118 w 181"/>
                <a:gd name="T71" fmla="*/ 27 h 165"/>
                <a:gd name="T72" fmla="*/ 128 w 181"/>
                <a:gd name="T73" fmla="*/ 31 h 165"/>
                <a:gd name="T74" fmla="*/ 139 w 181"/>
                <a:gd name="T75" fmla="*/ 35 h 165"/>
                <a:gd name="T76" fmla="*/ 149 w 181"/>
                <a:gd name="T77" fmla="*/ 40 h 165"/>
                <a:gd name="T78" fmla="*/ 160 w 181"/>
                <a:gd name="T79" fmla="*/ 45 h 165"/>
                <a:gd name="T80" fmla="*/ 170 w 181"/>
                <a:gd name="T81" fmla="*/ 50 h 165"/>
                <a:gd name="T82" fmla="*/ 181 w 181"/>
                <a:gd name="T83" fmla="*/ 5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1" h="165">
                  <a:moveTo>
                    <a:pt x="181" y="55"/>
                  </a:moveTo>
                  <a:lnTo>
                    <a:pt x="178" y="165"/>
                  </a:lnTo>
                  <a:lnTo>
                    <a:pt x="165" y="161"/>
                  </a:lnTo>
                  <a:lnTo>
                    <a:pt x="154" y="160"/>
                  </a:lnTo>
                  <a:lnTo>
                    <a:pt x="142" y="158"/>
                  </a:lnTo>
                  <a:lnTo>
                    <a:pt x="131" y="158"/>
                  </a:lnTo>
                  <a:lnTo>
                    <a:pt x="118" y="156"/>
                  </a:lnTo>
                  <a:lnTo>
                    <a:pt x="109" y="155"/>
                  </a:lnTo>
                  <a:lnTo>
                    <a:pt x="96" y="153"/>
                  </a:lnTo>
                  <a:lnTo>
                    <a:pt x="86" y="153"/>
                  </a:lnTo>
                  <a:lnTo>
                    <a:pt x="73" y="150"/>
                  </a:lnTo>
                  <a:lnTo>
                    <a:pt x="62" y="148"/>
                  </a:lnTo>
                  <a:lnTo>
                    <a:pt x="50" y="147"/>
                  </a:lnTo>
                  <a:lnTo>
                    <a:pt x="41" y="145"/>
                  </a:lnTo>
                  <a:lnTo>
                    <a:pt x="29" y="142"/>
                  </a:lnTo>
                  <a:lnTo>
                    <a:pt x="20" y="139"/>
                  </a:lnTo>
                  <a:lnTo>
                    <a:pt x="10" y="135"/>
                  </a:lnTo>
                  <a:lnTo>
                    <a:pt x="0" y="132"/>
                  </a:lnTo>
                  <a:lnTo>
                    <a:pt x="0" y="116"/>
                  </a:lnTo>
                  <a:lnTo>
                    <a:pt x="0" y="100"/>
                  </a:lnTo>
                  <a:lnTo>
                    <a:pt x="2" y="84"/>
                  </a:lnTo>
                  <a:lnTo>
                    <a:pt x="5" y="68"/>
                  </a:lnTo>
                  <a:lnTo>
                    <a:pt x="7" y="50"/>
                  </a:lnTo>
                  <a:lnTo>
                    <a:pt x="8" y="34"/>
                  </a:lnTo>
                  <a:lnTo>
                    <a:pt x="10" y="16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33" y="3"/>
                  </a:lnTo>
                  <a:lnTo>
                    <a:pt x="44" y="5"/>
                  </a:lnTo>
                  <a:lnTo>
                    <a:pt x="55" y="8"/>
                  </a:lnTo>
                  <a:lnTo>
                    <a:pt x="65" y="10"/>
                  </a:lnTo>
                  <a:lnTo>
                    <a:pt x="76" y="13"/>
                  </a:lnTo>
                  <a:lnTo>
                    <a:pt x="88" y="16"/>
                  </a:lnTo>
                  <a:lnTo>
                    <a:pt x="99" y="21"/>
                  </a:lnTo>
                  <a:lnTo>
                    <a:pt x="109" y="24"/>
                  </a:lnTo>
                  <a:lnTo>
                    <a:pt x="118" y="27"/>
                  </a:lnTo>
                  <a:lnTo>
                    <a:pt x="128" y="31"/>
                  </a:lnTo>
                  <a:lnTo>
                    <a:pt x="139" y="35"/>
                  </a:lnTo>
                  <a:lnTo>
                    <a:pt x="149" y="40"/>
                  </a:lnTo>
                  <a:lnTo>
                    <a:pt x="160" y="45"/>
                  </a:lnTo>
                  <a:lnTo>
                    <a:pt x="170" y="50"/>
                  </a:lnTo>
                  <a:lnTo>
                    <a:pt x="181" y="55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8" name="Freeform 28"/>
            <p:cNvSpPr>
              <a:spLocks/>
            </p:cNvSpPr>
            <p:nvPr/>
          </p:nvSpPr>
          <p:spPr bwMode="auto">
            <a:xfrm>
              <a:off x="7158" y="2279"/>
              <a:ext cx="94" cy="99"/>
            </a:xfrm>
            <a:custGeom>
              <a:avLst/>
              <a:gdLst>
                <a:gd name="T0" fmla="*/ 151 w 172"/>
                <a:gd name="T1" fmla="*/ 168 h 168"/>
                <a:gd name="T2" fmla="*/ 141 w 172"/>
                <a:gd name="T3" fmla="*/ 166 h 168"/>
                <a:gd name="T4" fmla="*/ 131 w 172"/>
                <a:gd name="T5" fmla="*/ 166 h 168"/>
                <a:gd name="T6" fmla="*/ 122 w 172"/>
                <a:gd name="T7" fmla="*/ 166 h 168"/>
                <a:gd name="T8" fmla="*/ 112 w 172"/>
                <a:gd name="T9" fmla="*/ 166 h 168"/>
                <a:gd name="T10" fmla="*/ 102 w 172"/>
                <a:gd name="T11" fmla="*/ 165 h 168"/>
                <a:gd name="T12" fmla="*/ 92 w 172"/>
                <a:gd name="T13" fmla="*/ 165 h 168"/>
                <a:gd name="T14" fmla="*/ 83 w 172"/>
                <a:gd name="T15" fmla="*/ 163 h 168"/>
                <a:gd name="T16" fmla="*/ 75 w 172"/>
                <a:gd name="T17" fmla="*/ 163 h 168"/>
                <a:gd name="T18" fmla="*/ 65 w 172"/>
                <a:gd name="T19" fmla="*/ 161 h 168"/>
                <a:gd name="T20" fmla="*/ 55 w 172"/>
                <a:gd name="T21" fmla="*/ 160 h 168"/>
                <a:gd name="T22" fmla="*/ 46 w 172"/>
                <a:gd name="T23" fmla="*/ 158 h 168"/>
                <a:gd name="T24" fmla="*/ 38 w 172"/>
                <a:gd name="T25" fmla="*/ 158 h 168"/>
                <a:gd name="T26" fmla="*/ 28 w 172"/>
                <a:gd name="T27" fmla="*/ 157 h 168"/>
                <a:gd name="T28" fmla="*/ 18 w 172"/>
                <a:gd name="T29" fmla="*/ 157 h 168"/>
                <a:gd name="T30" fmla="*/ 9 w 172"/>
                <a:gd name="T31" fmla="*/ 157 h 168"/>
                <a:gd name="T32" fmla="*/ 0 w 172"/>
                <a:gd name="T33" fmla="*/ 158 h 168"/>
                <a:gd name="T34" fmla="*/ 7 w 172"/>
                <a:gd name="T35" fmla="*/ 61 h 168"/>
                <a:gd name="T36" fmla="*/ 17 w 172"/>
                <a:gd name="T37" fmla="*/ 56 h 168"/>
                <a:gd name="T38" fmla="*/ 26 w 172"/>
                <a:gd name="T39" fmla="*/ 53 h 168"/>
                <a:gd name="T40" fmla="*/ 36 w 172"/>
                <a:gd name="T41" fmla="*/ 48 h 168"/>
                <a:gd name="T42" fmla="*/ 46 w 172"/>
                <a:gd name="T43" fmla="*/ 45 h 168"/>
                <a:gd name="T44" fmla="*/ 55 w 172"/>
                <a:gd name="T45" fmla="*/ 40 h 168"/>
                <a:gd name="T46" fmla="*/ 67 w 172"/>
                <a:gd name="T47" fmla="*/ 37 h 168"/>
                <a:gd name="T48" fmla="*/ 76 w 172"/>
                <a:gd name="T49" fmla="*/ 34 h 168"/>
                <a:gd name="T50" fmla="*/ 88 w 172"/>
                <a:gd name="T51" fmla="*/ 31 h 168"/>
                <a:gd name="T52" fmla="*/ 97 w 172"/>
                <a:gd name="T53" fmla="*/ 26 h 168"/>
                <a:gd name="T54" fmla="*/ 107 w 172"/>
                <a:gd name="T55" fmla="*/ 23 h 168"/>
                <a:gd name="T56" fmla="*/ 118 w 172"/>
                <a:gd name="T57" fmla="*/ 18 h 168"/>
                <a:gd name="T58" fmla="*/ 130 w 172"/>
                <a:gd name="T59" fmla="*/ 15 h 168"/>
                <a:gd name="T60" fmla="*/ 139 w 172"/>
                <a:gd name="T61" fmla="*/ 10 h 168"/>
                <a:gd name="T62" fmla="*/ 149 w 172"/>
                <a:gd name="T63" fmla="*/ 6 h 168"/>
                <a:gd name="T64" fmla="*/ 160 w 172"/>
                <a:gd name="T65" fmla="*/ 3 h 168"/>
                <a:gd name="T66" fmla="*/ 172 w 172"/>
                <a:gd name="T67" fmla="*/ 0 h 168"/>
                <a:gd name="T68" fmla="*/ 151 w 172"/>
                <a:gd name="T6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68">
                  <a:moveTo>
                    <a:pt x="151" y="168"/>
                  </a:moveTo>
                  <a:lnTo>
                    <a:pt x="141" y="166"/>
                  </a:lnTo>
                  <a:lnTo>
                    <a:pt x="131" y="166"/>
                  </a:lnTo>
                  <a:lnTo>
                    <a:pt x="122" y="166"/>
                  </a:lnTo>
                  <a:lnTo>
                    <a:pt x="112" y="166"/>
                  </a:lnTo>
                  <a:lnTo>
                    <a:pt x="102" y="165"/>
                  </a:lnTo>
                  <a:lnTo>
                    <a:pt x="92" y="165"/>
                  </a:lnTo>
                  <a:lnTo>
                    <a:pt x="83" y="163"/>
                  </a:lnTo>
                  <a:lnTo>
                    <a:pt x="75" y="163"/>
                  </a:lnTo>
                  <a:lnTo>
                    <a:pt x="65" y="161"/>
                  </a:lnTo>
                  <a:lnTo>
                    <a:pt x="55" y="160"/>
                  </a:lnTo>
                  <a:lnTo>
                    <a:pt x="46" y="158"/>
                  </a:lnTo>
                  <a:lnTo>
                    <a:pt x="38" y="158"/>
                  </a:lnTo>
                  <a:lnTo>
                    <a:pt x="28" y="157"/>
                  </a:lnTo>
                  <a:lnTo>
                    <a:pt x="18" y="157"/>
                  </a:lnTo>
                  <a:lnTo>
                    <a:pt x="9" y="157"/>
                  </a:lnTo>
                  <a:lnTo>
                    <a:pt x="0" y="158"/>
                  </a:lnTo>
                  <a:lnTo>
                    <a:pt x="7" y="61"/>
                  </a:lnTo>
                  <a:lnTo>
                    <a:pt x="17" y="56"/>
                  </a:lnTo>
                  <a:lnTo>
                    <a:pt x="26" y="53"/>
                  </a:lnTo>
                  <a:lnTo>
                    <a:pt x="36" y="48"/>
                  </a:lnTo>
                  <a:lnTo>
                    <a:pt x="46" y="45"/>
                  </a:lnTo>
                  <a:lnTo>
                    <a:pt x="55" y="40"/>
                  </a:lnTo>
                  <a:lnTo>
                    <a:pt x="67" y="37"/>
                  </a:lnTo>
                  <a:lnTo>
                    <a:pt x="76" y="34"/>
                  </a:lnTo>
                  <a:lnTo>
                    <a:pt x="88" y="31"/>
                  </a:lnTo>
                  <a:lnTo>
                    <a:pt x="97" y="26"/>
                  </a:lnTo>
                  <a:lnTo>
                    <a:pt x="107" y="23"/>
                  </a:lnTo>
                  <a:lnTo>
                    <a:pt x="118" y="18"/>
                  </a:lnTo>
                  <a:lnTo>
                    <a:pt x="130" y="15"/>
                  </a:lnTo>
                  <a:lnTo>
                    <a:pt x="139" y="10"/>
                  </a:lnTo>
                  <a:lnTo>
                    <a:pt x="149" y="6"/>
                  </a:lnTo>
                  <a:lnTo>
                    <a:pt x="160" y="3"/>
                  </a:lnTo>
                  <a:lnTo>
                    <a:pt x="172" y="0"/>
                  </a:lnTo>
                  <a:lnTo>
                    <a:pt x="151" y="168"/>
                  </a:lnTo>
                  <a:close/>
                </a:path>
              </a:pathLst>
            </a:custGeom>
            <a:solidFill>
              <a:srgbClr val="BD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09" name="Freeform 29"/>
            <p:cNvSpPr>
              <a:spLocks/>
            </p:cNvSpPr>
            <p:nvPr/>
          </p:nvSpPr>
          <p:spPr bwMode="auto">
            <a:xfrm>
              <a:off x="6901" y="2282"/>
              <a:ext cx="717" cy="353"/>
            </a:xfrm>
            <a:custGeom>
              <a:avLst/>
              <a:gdLst>
                <a:gd name="T0" fmla="*/ 185 w 1315"/>
                <a:gd name="T1" fmla="*/ 116 h 603"/>
                <a:gd name="T2" fmla="*/ 245 w 1315"/>
                <a:gd name="T3" fmla="*/ 132 h 603"/>
                <a:gd name="T4" fmla="*/ 309 w 1315"/>
                <a:gd name="T5" fmla="*/ 150 h 603"/>
                <a:gd name="T6" fmla="*/ 374 w 1315"/>
                <a:gd name="T7" fmla="*/ 161 h 603"/>
                <a:gd name="T8" fmla="*/ 440 w 1315"/>
                <a:gd name="T9" fmla="*/ 172 h 603"/>
                <a:gd name="T10" fmla="*/ 506 w 1315"/>
                <a:gd name="T11" fmla="*/ 179 h 603"/>
                <a:gd name="T12" fmla="*/ 571 w 1315"/>
                <a:gd name="T13" fmla="*/ 185 h 603"/>
                <a:gd name="T14" fmla="*/ 637 w 1315"/>
                <a:gd name="T15" fmla="*/ 187 h 603"/>
                <a:gd name="T16" fmla="*/ 705 w 1315"/>
                <a:gd name="T17" fmla="*/ 189 h 603"/>
                <a:gd name="T18" fmla="*/ 769 w 1315"/>
                <a:gd name="T19" fmla="*/ 187 h 603"/>
                <a:gd name="T20" fmla="*/ 834 w 1315"/>
                <a:gd name="T21" fmla="*/ 184 h 603"/>
                <a:gd name="T22" fmla="*/ 900 w 1315"/>
                <a:gd name="T23" fmla="*/ 179 h 603"/>
                <a:gd name="T24" fmla="*/ 966 w 1315"/>
                <a:gd name="T25" fmla="*/ 174 h 603"/>
                <a:gd name="T26" fmla="*/ 1020 w 1315"/>
                <a:gd name="T27" fmla="*/ 164 h 603"/>
                <a:gd name="T28" fmla="*/ 1074 w 1315"/>
                <a:gd name="T29" fmla="*/ 155 h 603"/>
                <a:gd name="T30" fmla="*/ 1129 w 1315"/>
                <a:gd name="T31" fmla="*/ 143 h 603"/>
                <a:gd name="T32" fmla="*/ 1183 w 1315"/>
                <a:gd name="T33" fmla="*/ 127 h 603"/>
                <a:gd name="T34" fmla="*/ 1233 w 1315"/>
                <a:gd name="T35" fmla="*/ 103 h 603"/>
                <a:gd name="T36" fmla="*/ 1281 w 1315"/>
                <a:gd name="T37" fmla="*/ 76 h 603"/>
                <a:gd name="T38" fmla="*/ 1304 w 1315"/>
                <a:gd name="T39" fmla="*/ 111 h 603"/>
                <a:gd name="T40" fmla="*/ 1308 w 1315"/>
                <a:gd name="T41" fmla="*/ 164 h 603"/>
                <a:gd name="T42" fmla="*/ 1313 w 1315"/>
                <a:gd name="T43" fmla="*/ 210 h 603"/>
                <a:gd name="T44" fmla="*/ 1315 w 1315"/>
                <a:gd name="T45" fmla="*/ 255 h 603"/>
                <a:gd name="T46" fmla="*/ 1312 w 1315"/>
                <a:gd name="T47" fmla="*/ 300 h 603"/>
                <a:gd name="T48" fmla="*/ 1305 w 1315"/>
                <a:gd name="T49" fmla="*/ 345 h 603"/>
                <a:gd name="T50" fmla="*/ 1255 w 1315"/>
                <a:gd name="T51" fmla="*/ 395 h 603"/>
                <a:gd name="T52" fmla="*/ 1204 w 1315"/>
                <a:gd name="T53" fmla="*/ 440 h 603"/>
                <a:gd name="T54" fmla="*/ 1147 w 1315"/>
                <a:gd name="T55" fmla="*/ 481 h 603"/>
                <a:gd name="T56" fmla="*/ 1087 w 1315"/>
                <a:gd name="T57" fmla="*/ 513 h 603"/>
                <a:gd name="T58" fmla="*/ 1024 w 1315"/>
                <a:gd name="T59" fmla="*/ 540 h 603"/>
                <a:gd name="T60" fmla="*/ 961 w 1315"/>
                <a:gd name="T61" fmla="*/ 563 h 603"/>
                <a:gd name="T62" fmla="*/ 894 w 1315"/>
                <a:gd name="T63" fmla="*/ 579 h 603"/>
                <a:gd name="T64" fmla="*/ 826 w 1315"/>
                <a:gd name="T65" fmla="*/ 592 h 603"/>
                <a:gd name="T66" fmla="*/ 757 w 1315"/>
                <a:gd name="T67" fmla="*/ 598 h 603"/>
                <a:gd name="T68" fmla="*/ 687 w 1315"/>
                <a:gd name="T69" fmla="*/ 603 h 603"/>
                <a:gd name="T70" fmla="*/ 618 w 1315"/>
                <a:gd name="T71" fmla="*/ 603 h 603"/>
                <a:gd name="T72" fmla="*/ 550 w 1315"/>
                <a:gd name="T73" fmla="*/ 598 h 603"/>
                <a:gd name="T74" fmla="*/ 487 w 1315"/>
                <a:gd name="T75" fmla="*/ 592 h 603"/>
                <a:gd name="T76" fmla="*/ 442 w 1315"/>
                <a:gd name="T77" fmla="*/ 586 h 603"/>
                <a:gd name="T78" fmla="*/ 395 w 1315"/>
                <a:gd name="T79" fmla="*/ 577 h 603"/>
                <a:gd name="T80" fmla="*/ 334 w 1315"/>
                <a:gd name="T81" fmla="*/ 563 h 603"/>
                <a:gd name="T82" fmla="*/ 289 w 1315"/>
                <a:gd name="T83" fmla="*/ 548 h 603"/>
                <a:gd name="T84" fmla="*/ 214 w 1315"/>
                <a:gd name="T85" fmla="*/ 519 h 603"/>
                <a:gd name="T86" fmla="*/ 166 w 1315"/>
                <a:gd name="T87" fmla="*/ 490 h 603"/>
                <a:gd name="T88" fmla="*/ 98 w 1315"/>
                <a:gd name="T89" fmla="*/ 434 h 603"/>
                <a:gd name="T90" fmla="*/ 63 w 1315"/>
                <a:gd name="T91" fmla="*/ 390 h 603"/>
                <a:gd name="T92" fmla="*/ 35 w 1315"/>
                <a:gd name="T93" fmla="*/ 342 h 603"/>
                <a:gd name="T94" fmla="*/ 17 w 1315"/>
                <a:gd name="T95" fmla="*/ 297 h 603"/>
                <a:gd name="T96" fmla="*/ 6 w 1315"/>
                <a:gd name="T97" fmla="*/ 248 h 603"/>
                <a:gd name="T98" fmla="*/ 0 w 1315"/>
                <a:gd name="T99" fmla="*/ 200 h 603"/>
                <a:gd name="T100" fmla="*/ 0 w 1315"/>
                <a:gd name="T101" fmla="*/ 152 h 603"/>
                <a:gd name="T102" fmla="*/ 0 w 1315"/>
                <a:gd name="T103" fmla="*/ 103 h 603"/>
                <a:gd name="T104" fmla="*/ 6 w 1315"/>
                <a:gd name="T105" fmla="*/ 55 h 603"/>
                <a:gd name="T106" fmla="*/ 16 w 1315"/>
                <a:gd name="T107" fmla="*/ 8 h 603"/>
                <a:gd name="T108" fmla="*/ 55 w 1315"/>
                <a:gd name="T109" fmla="*/ 42 h 603"/>
                <a:gd name="T110" fmla="*/ 93 w 1315"/>
                <a:gd name="T111" fmla="*/ 71 h 603"/>
                <a:gd name="T112" fmla="*/ 137 w 1315"/>
                <a:gd name="T113" fmla="*/ 10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15" h="603">
                  <a:moveTo>
                    <a:pt x="137" y="100"/>
                  </a:moveTo>
                  <a:lnTo>
                    <a:pt x="148" y="103"/>
                  </a:lnTo>
                  <a:lnTo>
                    <a:pt x="161" y="108"/>
                  </a:lnTo>
                  <a:lnTo>
                    <a:pt x="172" y="111"/>
                  </a:lnTo>
                  <a:lnTo>
                    <a:pt x="185" y="116"/>
                  </a:lnTo>
                  <a:lnTo>
                    <a:pt x="197" y="119"/>
                  </a:lnTo>
                  <a:lnTo>
                    <a:pt x="209" y="122"/>
                  </a:lnTo>
                  <a:lnTo>
                    <a:pt x="221" y="126"/>
                  </a:lnTo>
                  <a:lnTo>
                    <a:pt x="234" y="131"/>
                  </a:lnTo>
                  <a:lnTo>
                    <a:pt x="245" y="132"/>
                  </a:lnTo>
                  <a:lnTo>
                    <a:pt x="258" y="137"/>
                  </a:lnTo>
                  <a:lnTo>
                    <a:pt x="271" y="139"/>
                  </a:lnTo>
                  <a:lnTo>
                    <a:pt x="284" y="143"/>
                  </a:lnTo>
                  <a:lnTo>
                    <a:pt x="297" y="145"/>
                  </a:lnTo>
                  <a:lnTo>
                    <a:pt x="309" y="150"/>
                  </a:lnTo>
                  <a:lnTo>
                    <a:pt x="322" y="152"/>
                  </a:lnTo>
                  <a:lnTo>
                    <a:pt x="337" y="156"/>
                  </a:lnTo>
                  <a:lnTo>
                    <a:pt x="348" y="158"/>
                  </a:lnTo>
                  <a:lnTo>
                    <a:pt x="361" y="160"/>
                  </a:lnTo>
                  <a:lnTo>
                    <a:pt x="374" y="161"/>
                  </a:lnTo>
                  <a:lnTo>
                    <a:pt x="389" y="164"/>
                  </a:lnTo>
                  <a:lnTo>
                    <a:pt x="400" y="166"/>
                  </a:lnTo>
                  <a:lnTo>
                    <a:pt x="413" y="168"/>
                  </a:lnTo>
                  <a:lnTo>
                    <a:pt x="426" y="169"/>
                  </a:lnTo>
                  <a:lnTo>
                    <a:pt x="440" y="172"/>
                  </a:lnTo>
                  <a:lnTo>
                    <a:pt x="453" y="172"/>
                  </a:lnTo>
                  <a:lnTo>
                    <a:pt x="466" y="176"/>
                  </a:lnTo>
                  <a:lnTo>
                    <a:pt x="479" y="176"/>
                  </a:lnTo>
                  <a:lnTo>
                    <a:pt x="493" y="179"/>
                  </a:lnTo>
                  <a:lnTo>
                    <a:pt x="506" y="179"/>
                  </a:lnTo>
                  <a:lnTo>
                    <a:pt x="519" y="182"/>
                  </a:lnTo>
                  <a:lnTo>
                    <a:pt x="532" y="182"/>
                  </a:lnTo>
                  <a:lnTo>
                    <a:pt x="547" y="185"/>
                  </a:lnTo>
                  <a:lnTo>
                    <a:pt x="558" y="185"/>
                  </a:lnTo>
                  <a:lnTo>
                    <a:pt x="571" y="185"/>
                  </a:lnTo>
                  <a:lnTo>
                    <a:pt x="584" y="185"/>
                  </a:lnTo>
                  <a:lnTo>
                    <a:pt x="598" y="187"/>
                  </a:lnTo>
                  <a:lnTo>
                    <a:pt x="611" y="187"/>
                  </a:lnTo>
                  <a:lnTo>
                    <a:pt x="624" y="187"/>
                  </a:lnTo>
                  <a:lnTo>
                    <a:pt x="637" y="187"/>
                  </a:lnTo>
                  <a:lnTo>
                    <a:pt x="652" y="189"/>
                  </a:lnTo>
                  <a:lnTo>
                    <a:pt x="665" y="189"/>
                  </a:lnTo>
                  <a:lnTo>
                    <a:pt x="677" y="189"/>
                  </a:lnTo>
                  <a:lnTo>
                    <a:pt x="690" y="189"/>
                  </a:lnTo>
                  <a:lnTo>
                    <a:pt x="705" y="189"/>
                  </a:lnTo>
                  <a:lnTo>
                    <a:pt x="718" y="189"/>
                  </a:lnTo>
                  <a:lnTo>
                    <a:pt x="731" y="189"/>
                  </a:lnTo>
                  <a:lnTo>
                    <a:pt x="744" y="189"/>
                  </a:lnTo>
                  <a:lnTo>
                    <a:pt x="758" y="189"/>
                  </a:lnTo>
                  <a:lnTo>
                    <a:pt x="769" y="187"/>
                  </a:lnTo>
                  <a:lnTo>
                    <a:pt x="782" y="187"/>
                  </a:lnTo>
                  <a:lnTo>
                    <a:pt x="795" y="185"/>
                  </a:lnTo>
                  <a:lnTo>
                    <a:pt x="810" y="185"/>
                  </a:lnTo>
                  <a:lnTo>
                    <a:pt x="821" y="184"/>
                  </a:lnTo>
                  <a:lnTo>
                    <a:pt x="834" y="184"/>
                  </a:lnTo>
                  <a:lnTo>
                    <a:pt x="847" y="184"/>
                  </a:lnTo>
                  <a:lnTo>
                    <a:pt x="861" y="184"/>
                  </a:lnTo>
                  <a:lnTo>
                    <a:pt x="874" y="182"/>
                  </a:lnTo>
                  <a:lnTo>
                    <a:pt x="887" y="181"/>
                  </a:lnTo>
                  <a:lnTo>
                    <a:pt x="900" y="179"/>
                  </a:lnTo>
                  <a:lnTo>
                    <a:pt x="913" y="179"/>
                  </a:lnTo>
                  <a:lnTo>
                    <a:pt x="926" y="177"/>
                  </a:lnTo>
                  <a:lnTo>
                    <a:pt x="939" y="176"/>
                  </a:lnTo>
                  <a:lnTo>
                    <a:pt x="952" y="174"/>
                  </a:lnTo>
                  <a:lnTo>
                    <a:pt x="966" y="174"/>
                  </a:lnTo>
                  <a:lnTo>
                    <a:pt x="976" y="171"/>
                  </a:lnTo>
                  <a:lnTo>
                    <a:pt x="987" y="169"/>
                  </a:lnTo>
                  <a:lnTo>
                    <a:pt x="999" y="168"/>
                  </a:lnTo>
                  <a:lnTo>
                    <a:pt x="1010" y="166"/>
                  </a:lnTo>
                  <a:lnTo>
                    <a:pt x="1020" y="164"/>
                  </a:lnTo>
                  <a:lnTo>
                    <a:pt x="1031" y="163"/>
                  </a:lnTo>
                  <a:lnTo>
                    <a:pt x="1042" y="161"/>
                  </a:lnTo>
                  <a:lnTo>
                    <a:pt x="1053" y="160"/>
                  </a:lnTo>
                  <a:lnTo>
                    <a:pt x="1063" y="156"/>
                  </a:lnTo>
                  <a:lnTo>
                    <a:pt x="1074" y="155"/>
                  </a:lnTo>
                  <a:lnTo>
                    <a:pt x="1086" y="153"/>
                  </a:lnTo>
                  <a:lnTo>
                    <a:pt x="1097" y="152"/>
                  </a:lnTo>
                  <a:lnTo>
                    <a:pt x="1107" y="148"/>
                  </a:lnTo>
                  <a:lnTo>
                    <a:pt x="1118" y="147"/>
                  </a:lnTo>
                  <a:lnTo>
                    <a:pt x="1129" y="143"/>
                  </a:lnTo>
                  <a:lnTo>
                    <a:pt x="1141" y="142"/>
                  </a:lnTo>
                  <a:lnTo>
                    <a:pt x="1150" y="137"/>
                  </a:lnTo>
                  <a:lnTo>
                    <a:pt x="1162" y="134"/>
                  </a:lnTo>
                  <a:lnTo>
                    <a:pt x="1171" y="131"/>
                  </a:lnTo>
                  <a:lnTo>
                    <a:pt x="1183" y="127"/>
                  </a:lnTo>
                  <a:lnTo>
                    <a:pt x="1192" y="122"/>
                  </a:lnTo>
                  <a:lnTo>
                    <a:pt x="1202" y="118"/>
                  </a:lnTo>
                  <a:lnTo>
                    <a:pt x="1212" y="113"/>
                  </a:lnTo>
                  <a:lnTo>
                    <a:pt x="1223" y="110"/>
                  </a:lnTo>
                  <a:lnTo>
                    <a:pt x="1233" y="103"/>
                  </a:lnTo>
                  <a:lnTo>
                    <a:pt x="1242" y="98"/>
                  </a:lnTo>
                  <a:lnTo>
                    <a:pt x="1252" y="93"/>
                  </a:lnTo>
                  <a:lnTo>
                    <a:pt x="1262" y="89"/>
                  </a:lnTo>
                  <a:lnTo>
                    <a:pt x="1271" y="82"/>
                  </a:lnTo>
                  <a:lnTo>
                    <a:pt x="1281" y="76"/>
                  </a:lnTo>
                  <a:lnTo>
                    <a:pt x="1291" y="69"/>
                  </a:lnTo>
                  <a:lnTo>
                    <a:pt x="1302" y="63"/>
                  </a:lnTo>
                  <a:lnTo>
                    <a:pt x="1302" y="77"/>
                  </a:lnTo>
                  <a:lnTo>
                    <a:pt x="1302" y="95"/>
                  </a:lnTo>
                  <a:lnTo>
                    <a:pt x="1304" y="111"/>
                  </a:lnTo>
                  <a:lnTo>
                    <a:pt x="1305" y="129"/>
                  </a:lnTo>
                  <a:lnTo>
                    <a:pt x="1305" y="137"/>
                  </a:lnTo>
                  <a:lnTo>
                    <a:pt x="1305" y="147"/>
                  </a:lnTo>
                  <a:lnTo>
                    <a:pt x="1307" y="155"/>
                  </a:lnTo>
                  <a:lnTo>
                    <a:pt x="1308" y="164"/>
                  </a:lnTo>
                  <a:lnTo>
                    <a:pt x="1308" y="172"/>
                  </a:lnTo>
                  <a:lnTo>
                    <a:pt x="1310" y="182"/>
                  </a:lnTo>
                  <a:lnTo>
                    <a:pt x="1312" y="192"/>
                  </a:lnTo>
                  <a:lnTo>
                    <a:pt x="1313" y="202"/>
                  </a:lnTo>
                  <a:lnTo>
                    <a:pt x="1313" y="210"/>
                  </a:lnTo>
                  <a:lnTo>
                    <a:pt x="1313" y="219"/>
                  </a:lnTo>
                  <a:lnTo>
                    <a:pt x="1313" y="227"/>
                  </a:lnTo>
                  <a:lnTo>
                    <a:pt x="1315" y="237"/>
                  </a:lnTo>
                  <a:lnTo>
                    <a:pt x="1315" y="245"/>
                  </a:lnTo>
                  <a:lnTo>
                    <a:pt x="1315" y="255"/>
                  </a:lnTo>
                  <a:lnTo>
                    <a:pt x="1315" y="264"/>
                  </a:lnTo>
                  <a:lnTo>
                    <a:pt x="1315" y="274"/>
                  </a:lnTo>
                  <a:lnTo>
                    <a:pt x="1313" y="282"/>
                  </a:lnTo>
                  <a:lnTo>
                    <a:pt x="1313" y="292"/>
                  </a:lnTo>
                  <a:lnTo>
                    <a:pt x="1312" y="300"/>
                  </a:lnTo>
                  <a:lnTo>
                    <a:pt x="1312" y="310"/>
                  </a:lnTo>
                  <a:lnTo>
                    <a:pt x="1310" y="318"/>
                  </a:lnTo>
                  <a:lnTo>
                    <a:pt x="1308" y="327"/>
                  </a:lnTo>
                  <a:lnTo>
                    <a:pt x="1307" y="335"/>
                  </a:lnTo>
                  <a:lnTo>
                    <a:pt x="1305" y="345"/>
                  </a:lnTo>
                  <a:lnTo>
                    <a:pt x="1296" y="355"/>
                  </a:lnTo>
                  <a:lnTo>
                    <a:pt x="1286" y="366"/>
                  </a:lnTo>
                  <a:lnTo>
                    <a:pt x="1276" y="376"/>
                  </a:lnTo>
                  <a:lnTo>
                    <a:pt x="1267" y="387"/>
                  </a:lnTo>
                  <a:lnTo>
                    <a:pt x="1255" y="395"/>
                  </a:lnTo>
                  <a:lnTo>
                    <a:pt x="1246" y="405"/>
                  </a:lnTo>
                  <a:lnTo>
                    <a:pt x="1236" y="415"/>
                  </a:lnTo>
                  <a:lnTo>
                    <a:pt x="1226" y="424"/>
                  </a:lnTo>
                  <a:lnTo>
                    <a:pt x="1215" y="432"/>
                  </a:lnTo>
                  <a:lnTo>
                    <a:pt x="1204" y="440"/>
                  </a:lnTo>
                  <a:lnTo>
                    <a:pt x="1192" y="448"/>
                  </a:lnTo>
                  <a:lnTo>
                    <a:pt x="1181" y="458"/>
                  </a:lnTo>
                  <a:lnTo>
                    <a:pt x="1170" y="465"/>
                  </a:lnTo>
                  <a:lnTo>
                    <a:pt x="1158" y="473"/>
                  </a:lnTo>
                  <a:lnTo>
                    <a:pt x="1147" y="481"/>
                  </a:lnTo>
                  <a:lnTo>
                    <a:pt x="1137" y="489"/>
                  </a:lnTo>
                  <a:lnTo>
                    <a:pt x="1124" y="494"/>
                  </a:lnTo>
                  <a:lnTo>
                    <a:pt x="1112" y="500"/>
                  </a:lnTo>
                  <a:lnTo>
                    <a:pt x="1099" y="506"/>
                  </a:lnTo>
                  <a:lnTo>
                    <a:pt x="1087" y="513"/>
                  </a:lnTo>
                  <a:lnTo>
                    <a:pt x="1074" y="518"/>
                  </a:lnTo>
                  <a:lnTo>
                    <a:pt x="1063" y="524"/>
                  </a:lnTo>
                  <a:lnTo>
                    <a:pt x="1050" y="531"/>
                  </a:lnTo>
                  <a:lnTo>
                    <a:pt x="1039" y="537"/>
                  </a:lnTo>
                  <a:lnTo>
                    <a:pt x="1024" y="540"/>
                  </a:lnTo>
                  <a:lnTo>
                    <a:pt x="1013" y="545"/>
                  </a:lnTo>
                  <a:lnTo>
                    <a:pt x="999" y="550"/>
                  </a:lnTo>
                  <a:lnTo>
                    <a:pt x="987" y="555"/>
                  </a:lnTo>
                  <a:lnTo>
                    <a:pt x="973" y="558"/>
                  </a:lnTo>
                  <a:lnTo>
                    <a:pt x="961" y="563"/>
                  </a:lnTo>
                  <a:lnTo>
                    <a:pt x="947" y="568"/>
                  </a:lnTo>
                  <a:lnTo>
                    <a:pt x="936" y="573"/>
                  </a:lnTo>
                  <a:lnTo>
                    <a:pt x="921" y="574"/>
                  </a:lnTo>
                  <a:lnTo>
                    <a:pt x="908" y="577"/>
                  </a:lnTo>
                  <a:lnTo>
                    <a:pt x="894" y="579"/>
                  </a:lnTo>
                  <a:lnTo>
                    <a:pt x="881" y="582"/>
                  </a:lnTo>
                  <a:lnTo>
                    <a:pt x="866" y="584"/>
                  </a:lnTo>
                  <a:lnTo>
                    <a:pt x="853" y="587"/>
                  </a:lnTo>
                  <a:lnTo>
                    <a:pt x="839" y="589"/>
                  </a:lnTo>
                  <a:lnTo>
                    <a:pt x="826" y="592"/>
                  </a:lnTo>
                  <a:lnTo>
                    <a:pt x="811" y="594"/>
                  </a:lnTo>
                  <a:lnTo>
                    <a:pt x="798" y="595"/>
                  </a:lnTo>
                  <a:lnTo>
                    <a:pt x="784" y="597"/>
                  </a:lnTo>
                  <a:lnTo>
                    <a:pt x="771" y="598"/>
                  </a:lnTo>
                  <a:lnTo>
                    <a:pt x="757" y="598"/>
                  </a:lnTo>
                  <a:lnTo>
                    <a:pt x="744" y="600"/>
                  </a:lnTo>
                  <a:lnTo>
                    <a:pt x="729" y="602"/>
                  </a:lnTo>
                  <a:lnTo>
                    <a:pt x="716" y="603"/>
                  </a:lnTo>
                  <a:lnTo>
                    <a:pt x="702" y="603"/>
                  </a:lnTo>
                  <a:lnTo>
                    <a:pt x="687" y="603"/>
                  </a:lnTo>
                  <a:lnTo>
                    <a:pt x="673" y="603"/>
                  </a:lnTo>
                  <a:lnTo>
                    <a:pt x="660" y="603"/>
                  </a:lnTo>
                  <a:lnTo>
                    <a:pt x="645" y="603"/>
                  </a:lnTo>
                  <a:lnTo>
                    <a:pt x="632" y="603"/>
                  </a:lnTo>
                  <a:lnTo>
                    <a:pt x="618" y="603"/>
                  </a:lnTo>
                  <a:lnTo>
                    <a:pt x="605" y="603"/>
                  </a:lnTo>
                  <a:lnTo>
                    <a:pt x="590" y="602"/>
                  </a:lnTo>
                  <a:lnTo>
                    <a:pt x="576" y="600"/>
                  </a:lnTo>
                  <a:lnTo>
                    <a:pt x="563" y="598"/>
                  </a:lnTo>
                  <a:lnTo>
                    <a:pt x="550" y="598"/>
                  </a:lnTo>
                  <a:lnTo>
                    <a:pt x="535" y="597"/>
                  </a:lnTo>
                  <a:lnTo>
                    <a:pt x="523" y="597"/>
                  </a:lnTo>
                  <a:lnTo>
                    <a:pt x="510" y="595"/>
                  </a:lnTo>
                  <a:lnTo>
                    <a:pt x="497" y="595"/>
                  </a:lnTo>
                  <a:lnTo>
                    <a:pt x="487" y="592"/>
                  </a:lnTo>
                  <a:lnTo>
                    <a:pt x="477" y="592"/>
                  </a:lnTo>
                  <a:lnTo>
                    <a:pt x="468" y="589"/>
                  </a:lnTo>
                  <a:lnTo>
                    <a:pt x="460" y="589"/>
                  </a:lnTo>
                  <a:lnTo>
                    <a:pt x="450" y="587"/>
                  </a:lnTo>
                  <a:lnTo>
                    <a:pt x="442" y="586"/>
                  </a:lnTo>
                  <a:lnTo>
                    <a:pt x="432" y="584"/>
                  </a:lnTo>
                  <a:lnTo>
                    <a:pt x="424" y="584"/>
                  </a:lnTo>
                  <a:lnTo>
                    <a:pt x="414" y="581"/>
                  </a:lnTo>
                  <a:lnTo>
                    <a:pt x="405" y="579"/>
                  </a:lnTo>
                  <a:lnTo>
                    <a:pt x="395" y="577"/>
                  </a:lnTo>
                  <a:lnTo>
                    <a:pt x="387" y="576"/>
                  </a:lnTo>
                  <a:lnTo>
                    <a:pt x="369" y="573"/>
                  </a:lnTo>
                  <a:lnTo>
                    <a:pt x="353" y="569"/>
                  </a:lnTo>
                  <a:lnTo>
                    <a:pt x="343" y="566"/>
                  </a:lnTo>
                  <a:lnTo>
                    <a:pt x="334" y="563"/>
                  </a:lnTo>
                  <a:lnTo>
                    <a:pt x="324" y="560"/>
                  </a:lnTo>
                  <a:lnTo>
                    <a:pt x="316" y="558"/>
                  </a:lnTo>
                  <a:lnTo>
                    <a:pt x="306" y="555"/>
                  </a:lnTo>
                  <a:lnTo>
                    <a:pt x="298" y="552"/>
                  </a:lnTo>
                  <a:lnTo>
                    <a:pt x="289" y="548"/>
                  </a:lnTo>
                  <a:lnTo>
                    <a:pt x="280" y="547"/>
                  </a:lnTo>
                  <a:lnTo>
                    <a:pt x="263" y="539"/>
                  </a:lnTo>
                  <a:lnTo>
                    <a:pt x="247" y="532"/>
                  </a:lnTo>
                  <a:lnTo>
                    <a:pt x="229" y="526"/>
                  </a:lnTo>
                  <a:lnTo>
                    <a:pt x="214" y="519"/>
                  </a:lnTo>
                  <a:lnTo>
                    <a:pt x="205" y="515"/>
                  </a:lnTo>
                  <a:lnTo>
                    <a:pt x="197" y="510"/>
                  </a:lnTo>
                  <a:lnTo>
                    <a:pt x="188" y="505"/>
                  </a:lnTo>
                  <a:lnTo>
                    <a:pt x="180" y="500"/>
                  </a:lnTo>
                  <a:lnTo>
                    <a:pt x="166" y="490"/>
                  </a:lnTo>
                  <a:lnTo>
                    <a:pt x="151" y="481"/>
                  </a:lnTo>
                  <a:lnTo>
                    <a:pt x="137" y="469"/>
                  </a:lnTo>
                  <a:lnTo>
                    <a:pt x="122" y="458"/>
                  </a:lnTo>
                  <a:lnTo>
                    <a:pt x="109" y="445"/>
                  </a:lnTo>
                  <a:lnTo>
                    <a:pt x="98" y="434"/>
                  </a:lnTo>
                  <a:lnTo>
                    <a:pt x="90" y="426"/>
                  </a:lnTo>
                  <a:lnTo>
                    <a:pt x="84" y="419"/>
                  </a:lnTo>
                  <a:lnTo>
                    <a:pt x="77" y="411"/>
                  </a:lnTo>
                  <a:lnTo>
                    <a:pt x="72" y="405"/>
                  </a:lnTo>
                  <a:lnTo>
                    <a:pt x="63" y="390"/>
                  </a:lnTo>
                  <a:lnTo>
                    <a:pt x="53" y="376"/>
                  </a:lnTo>
                  <a:lnTo>
                    <a:pt x="48" y="366"/>
                  </a:lnTo>
                  <a:lnTo>
                    <a:pt x="43" y="358"/>
                  </a:lnTo>
                  <a:lnTo>
                    <a:pt x="38" y="350"/>
                  </a:lnTo>
                  <a:lnTo>
                    <a:pt x="35" y="342"/>
                  </a:lnTo>
                  <a:lnTo>
                    <a:pt x="30" y="332"/>
                  </a:lnTo>
                  <a:lnTo>
                    <a:pt x="27" y="324"/>
                  </a:lnTo>
                  <a:lnTo>
                    <a:pt x="24" y="314"/>
                  </a:lnTo>
                  <a:lnTo>
                    <a:pt x="22" y="306"/>
                  </a:lnTo>
                  <a:lnTo>
                    <a:pt x="17" y="297"/>
                  </a:lnTo>
                  <a:lnTo>
                    <a:pt x="16" y="287"/>
                  </a:lnTo>
                  <a:lnTo>
                    <a:pt x="13" y="277"/>
                  </a:lnTo>
                  <a:lnTo>
                    <a:pt x="11" y="268"/>
                  </a:lnTo>
                  <a:lnTo>
                    <a:pt x="8" y="258"/>
                  </a:lnTo>
                  <a:lnTo>
                    <a:pt x="6" y="248"/>
                  </a:lnTo>
                  <a:lnTo>
                    <a:pt x="4" y="239"/>
                  </a:lnTo>
                  <a:lnTo>
                    <a:pt x="4" y="229"/>
                  </a:lnTo>
                  <a:lnTo>
                    <a:pt x="3" y="219"/>
                  </a:lnTo>
                  <a:lnTo>
                    <a:pt x="1" y="210"/>
                  </a:lnTo>
                  <a:lnTo>
                    <a:pt x="0" y="200"/>
                  </a:lnTo>
                  <a:lnTo>
                    <a:pt x="0" y="190"/>
                  </a:lnTo>
                  <a:lnTo>
                    <a:pt x="0" y="181"/>
                  </a:lnTo>
                  <a:lnTo>
                    <a:pt x="0" y="171"/>
                  </a:lnTo>
                  <a:lnTo>
                    <a:pt x="0" y="161"/>
                  </a:lnTo>
                  <a:lnTo>
                    <a:pt x="0" y="152"/>
                  </a:lnTo>
                  <a:lnTo>
                    <a:pt x="0" y="142"/>
                  </a:lnTo>
                  <a:lnTo>
                    <a:pt x="0" y="132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1" y="93"/>
                  </a:lnTo>
                  <a:lnTo>
                    <a:pt x="3" y="84"/>
                  </a:lnTo>
                  <a:lnTo>
                    <a:pt x="4" y="74"/>
                  </a:lnTo>
                  <a:lnTo>
                    <a:pt x="4" y="64"/>
                  </a:lnTo>
                  <a:lnTo>
                    <a:pt x="6" y="55"/>
                  </a:lnTo>
                  <a:lnTo>
                    <a:pt x="8" y="45"/>
                  </a:lnTo>
                  <a:lnTo>
                    <a:pt x="9" y="35"/>
                  </a:lnTo>
                  <a:lnTo>
                    <a:pt x="11" y="26"/>
                  </a:lnTo>
                  <a:lnTo>
                    <a:pt x="14" y="18"/>
                  </a:lnTo>
                  <a:lnTo>
                    <a:pt x="16" y="8"/>
                  </a:lnTo>
                  <a:lnTo>
                    <a:pt x="19" y="0"/>
                  </a:lnTo>
                  <a:lnTo>
                    <a:pt x="27" y="14"/>
                  </a:lnTo>
                  <a:lnTo>
                    <a:pt x="40" y="29"/>
                  </a:lnTo>
                  <a:lnTo>
                    <a:pt x="46" y="35"/>
                  </a:lnTo>
                  <a:lnTo>
                    <a:pt x="55" y="42"/>
                  </a:lnTo>
                  <a:lnTo>
                    <a:pt x="61" y="48"/>
                  </a:lnTo>
                  <a:lnTo>
                    <a:pt x="71" y="55"/>
                  </a:lnTo>
                  <a:lnTo>
                    <a:pt x="77" y="60"/>
                  </a:lnTo>
                  <a:lnTo>
                    <a:pt x="85" y="66"/>
                  </a:lnTo>
                  <a:lnTo>
                    <a:pt x="93" y="71"/>
                  </a:lnTo>
                  <a:lnTo>
                    <a:pt x="103" y="77"/>
                  </a:lnTo>
                  <a:lnTo>
                    <a:pt x="111" y="82"/>
                  </a:lnTo>
                  <a:lnTo>
                    <a:pt x="119" y="87"/>
                  </a:lnTo>
                  <a:lnTo>
                    <a:pt x="127" y="93"/>
                  </a:lnTo>
                  <a:lnTo>
                    <a:pt x="137" y="10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0" name="Freeform 30"/>
            <p:cNvSpPr>
              <a:spLocks/>
            </p:cNvSpPr>
            <p:nvPr/>
          </p:nvSpPr>
          <p:spPr bwMode="auto">
            <a:xfrm>
              <a:off x="7250" y="2295"/>
              <a:ext cx="147" cy="83"/>
            </a:xfrm>
            <a:custGeom>
              <a:avLst/>
              <a:gdLst>
                <a:gd name="T0" fmla="*/ 270 w 270"/>
                <a:gd name="T1" fmla="*/ 83 h 142"/>
                <a:gd name="T2" fmla="*/ 262 w 270"/>
                <a:gd name="T3" fmla="*/ 97 h 142"/>
                <a:gd name="T4" fmla="*/ 249 w 270"/>
                <a:gd name="T5" fmla="*/ 112 h 142"/>
                <a:gd name="T6" fmla="*/ 236 w 270"/>
                <a:gd name="T7" fmla="*/ 125 h 142"/>
                <a:gd name="T8" fmla="*/ 225 w 270"/>
                <a:gd name="T9" fmla="*/ 138 h 142"/>
                <a:gd name="T10" fmla="*/ 210 w 270"/>
                <a:gd name="T11" fmla="*/ 136 h 142"/>
                <a:gd name="T12" fmla="*/ 197 w 270"/>
                <a:gd name="T13" fmla="*/ 136 h 142"/>
                <a:gd name="T14" fmla="*/ 183 w 270"/>
                <a:gd name="T15" fmla="*/ 136 h 142"/>
                <a:gd name="T16" fmla="*/ 170 w 270"/>
                <a:gd name="T17" fmla="*/ 138 h 142"/>
                <a:gd name="T18" fmla="*/ 155 w 270"/>
                <a:gd name="T19" fmla="*/ 138 h 142"/>
                <a:gd name="T20" fmla="*/ 142 w 270"/>
                <a:gd name="T21" fmla="*/ 138 h 142"/>
                <a:gd name="T22" fmla="*/ 128 w 270"/>
                <a:gd name="T23" fmla="*/ 139 h 142"/>
                <a:gd name="T24" fmla="*/ 115 w 270"/>
                <a:gd name="T25" fmla="*/ 141 h 142"/>
                <a:gd name="T26" fmla="*/ 100 w 270"/>
                <a:gd name="T27" fmla="*/ 141 h 142"/>
                <a:gd name="T28" fmla="*/ 86 w 270"/>
                <a:gd name="T29" fmla="*/ 141 h 142"/>
                <a:gd name="T30" fmla="*/ 71 w 270"/>
                <a:gd name="T31" fmla="*/ 141 h 142"/>
                <a:gd name="T32" fmla="*/ 58 w 270"/>
                <a:gd name="T33" fmla="*/ 142 h 142"/>
                <a:gd name="T34" fmla="*/ 44 w 270"/>
                <a:gd name="T35" fmla="*/ 142 h 142"/>
                <a:gd name="T36" fmla="*/ 31 w 270"/>
                <a:gd name="T37" fmla="*/ 142 h 142"/>
                <a:gd name="T38" fmla="*/ 18 w 270"/>
                <a:gd name="T39" fmla="*/ 141 h 142"/>
                <a:gd name="T40" fmla="*/ 5 w 270"/>
                <a:gd name="T41" fmla="*/ 141 h 142"/>
                <a:gd name="T42" fmla="*/ 2 w 270"/>
                <a:gd name="T43" fmla="*/ 131 h 142"/>
                <a:gd name="T44" fmla="*/ 0 w 270"/>
                <a:gd name="T45" fmla="*/ 121 h 142"/>
                <a:gd name="T46" fmla="*/ 0 w 270"/>
                <a:gd name="T47" fmla="*/ 113 h 142"/>
                <a:gd name="T48" fmla="*/ 0 w 270"/>
                <a:gd name="T49" fmla="*/ 105 h 142"/>
                <a:gd name="T50" fmla="*/ 4 w 270"/>
                <a:gd name="T51" fmla="*/ 91 h 142"/>
                <a:gd name="T52" fmla="*/ 10 w 270"/>
                <a:gd name="T53" fmla="*/ 81 h 142"/>
                <a:gd name="T54" fmla="*/ 16 w 270"/>
                <a:gd name="T55" fmla="*/ 70 h 142"/>
                <a:gd name="T56" fmla="*/ 26 w 270"/>
                <a:gd name="T57" fmla="*/ 62 h 142"/>
                <a:gd name="T58" fmla="*/ 36 w 270"/>
                <a:gd name="T59" fmla="*/ 52 h 142"/>
                <a:gd name="T60" fmla="*/ 49 w 270"/>
                <a:gd name="T61" fmla="*/ 47 h 142"/>
                <a:gd name="T62" fmla="*/ 60 w 270"/>
                <a:gd name="T63" fmla="*/ 41 h 142"/>
                <a:gd name="T64" fmla="*/ 75 w 270"/>
                <a:gd name="T65" fmla="*/ 36 h 142"/>
                <a:gd name="T66" fmla="*/ 87 w 270"/>
                <a:gd name="T67" fmla="*/ 29 h 142"/>
                <a:gd name="T68" fmla="*/ 102 w 270"/>
                <a:gd name="T69" fmla="*/ 25 h 142"/>
                <a:gd name="T70" fmla="*/ 113 w 270"/>
                <a:gd name="T71" fmla="*/ 18 h 142"/>
                <a:gd name="T72" fmla="*/ 126 w 270"/>
                <a:gd name="T73" fmla="*/ 13 h 142"/>
                <a:gd name="T74" fmla="*/ 138 w 270"/>
                <a:gd name="T75" fmla="*/ 7 h 142"/>
                <a:gd name="T76" fmla="*/ 149 w 270"/>
                <a:gd name="T77" fmla="*/ 0 h 142"/>
                <a:gd name="T78" fmla="*/ 163 w 270"/>
                <a:gd name="T79" fmla="*/ 5 h 142"/>
                <a:gd name="T80" fmla="*/ 179 w 270"/>
                <a:gd name="T81" fmla="*/ 15 h 142"/>
                <a:gd name="T82" fmla="*/ 194 w 270"/>
                <a:gd name="T83" fmla="*/ 26 h 142"/>
                <a:gd name="T84" fmla="*/ 209 w 270"/>
                <a:gd name="T85" fmla="*/ 39 h 142"/>
                <a:gd name="T86" fmla="*/ 223 w 270"/>
                <a:gd name="T87" fmla="*/ 50 h 142"/>
                <a:gd name="T88" fmla="*/ 238 w 270"/>
                <a:gd name="T89" fmla="*/ 63 h 142"/>
                <a:gd name="T90" fmla="*/ 244 w 270"/>
                <a:gd name="T91" fmla="*/ 68 h 142"/>
                <a:gd name="T92" fmla="*/ 252 w 270"/>
                <a:gd name="T93" fmla="*/ 73 h 142"/>
                <a:gd name="T94" fmla="*/ 260 w 270"/>
                <a:gd name="T95" fmla="*/ 78 h 142"/>
                <a:gd name="T96" fmla="*/ 270 w 270"/>
                <a:gd name="T97" fmla="*/ 8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142">
                  <a:moveTo>
                    <a:pt x="270" y="83"/>
                  </a:moveTo>
                  <a:lnTo>
                    <a:pt x="262" y="97"/>
                  </a:lnTo>
                  <a:lnTo>
                    <a:pt x="249" y="112"/>
                  </a:lnTo>
                  <a:lnTo>
                    <a:pt x="236" y="125"/>
                  </a:lnTo>
                  <a:lnTo>
                    <a:pt x="225" y="138"/>
                  </a:lnTo>
                  <a:lnTo>
                    <a:pt x="210" y="136"/>
                  </a:lnTo>
                  <a:lnTo>
                    <a:pt x="197" y="136"/>
                  </a:lnTo>
                  <a:lnTo>
                    <a:pt x="183" y="136"/>
                  </a:lnTo>
                  <a:lnTo>
                    <a:pt x="170" y="138"/>
                  </a:lnTo>
                  <a:lnTo>
                    <a:pt x="155" y="138"/>
                  </a:lnTo>
                  <a:lnTo>
                    <a:pt x="142" y="138"/>
                  </a:lnTo>
                  <a:lnTo>
                    <a:pt x="128" y="139"/>
                  </a:lnTo>
                  <a:lnTo>
                    <a:pt x="115" y="141"/>
                  </a:lnTo>
                  <a:lnTo>
                    <a:pt x="100" y="141"/>
                  </a:lnTo>
                  <a:lnTo>
                    <a:pt x="86" y="141"/>
                  </a:lnTo>
                  <a:lnTo>
                    <a:pt x="71" y="141"/>
                  </a:lnTo>
                  <a:lnTo>
                    <a:pt x="58" y="142"/>
                  </a:lnTo>
                  <a:lnTo>
                    <a:pt x="44" y="142"/>
                  </a:lnTo>
                  <a:lnTo>
                    <a:pt x="31" y="142"/>
                  </a:lnTo>
                  <a:lnTo>
                    <a:pt x="18" y="141"/>
                  </a:lnTo>
                  <a:lnTo>
                    <a:pt x="5" y="141"/>
                  </a:lnTo>
                  <a:lnTo>
                    <a:pt x="2" y="131"/>
                  </a:lnTo>
                  <a:lnTo>
                    <a:pt x="0" y="121"/>
                  </a:lnTo>
                  <a:lnTo>
                    <a:pt x="0" y="113"/>
                  </a:lnTo>
                  <a:lnTo>
                    <a:pt x="0" y="105"/>
                  </a:lnTo>
                  <a:lnTo>
                    <a:pt x="4" y="91"/>
                  </a:lnTo>
                  <a:lnTo>
                    <a:pt x="10" y="81"/>
                  </a:lnTo>
                  <a:lnTo>
                    <a:pt x="16" y="70"/>
                  </a:lnTo>
                  <a:lnTo>
                    <a:pt x="26" y="62"/>
                  </a:lnTo>
                  <a:lnTo>
                    <a:pt x="36" y="52"/>
                  </a:lnTo>
                  <a:lnTo>
                    <a:pt x="49" y="47"/>
                  </a:lnTo>
                  <a:lnTo>
                    <a:pt x="60" y="41"/>
                  </a:lnTo>
                  <a:lnTo>
                    <a:pt x="75" y="36"/>
                  </a:lnTo>
                  <a:lnTo>
                    <a:pt x="87" y="29"/>
                  </a:lnTo>
                  <a:lnTo>
                    <a:pt x="102" y="25"/>
                  </a:lnTo>
                  <a:lnTo>
                    <a:pt x="113" y="18"/>
                  </a:lnTo>
                  <a:lnTo>
                    <a:pt x="126" y="13"/>
                  </a:lnTo>
                  <a:lnTo>
                    <a:pt x="138" y="7"/>
                  </a:lnTo>
                  <a:lnTo>
                    <a:pt x="149" y="0"/>
                  </a:lnTo>
                  <a:lnTo>
                    <a:pt x="163" y="5"/>
                  </a:lnTo>
                  <a:lnTo>
                    <a:pt x="179" y="15"/>
                  </a:lnTo>
                  <a:lnTo>
                    <a:pt x="194" y="26"/>
                  </a:lnTo>
                  <a:lnTo>
                    <a:pt x="209" y="39"/>
                  </a:lnTo>
                  <a:lnTo>
                    <a:pt x="223" y="50"/>
                  </a:lnTo>
                  <a:lnTo>
                    <a:pt x="238" y="63"/>
                  </a:lnTo>
                  <a:lnTo>
                    <a:pt x="244" y="68"/>
                  </a:lnTo>
                  <a:lnTo>
                    <a:pt x="252" y="73"/>
                  </a:lnTo>
                  <a:lnTo>
                    <a:pt x="260" y="78"/>
                  </a:lnTo>
                  <a:lnTo>
                    <a:pt x="270" y="83"/>
                  </a:lnTo>
                  <a:close/>
                </a:path>
              </a:pathLst>
            </a:custGeom>
            <a:solidFill>
              <a:srgbClr val="BD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1" name="Freeform 31"/>
            <p:cNvSpPr>
              <a:spLocks/>
            </p:cNvSpPr>
            <p:nvPr/>
          </p:nvSpPr>
          <p:spPr bwMode="auto">
            <a:xfrm>
              <a:off x="7393" y="2296"/>
              <a:ext cx="135" cy="76"/>
            </a:xfrm>
            <a:custGeom>
              <a:avLst/>
              <a:gdLst>
                <a:gd name="T0" fmla="*/ 248 w 248"/>
                <a:gd name="T1" fmla="*/ 84 h 129"/>
                <a:gd name="T2" fmla="*/ 232 w 248"/>
                <a:gd name="T3" fmla="*/ 87 h 129"/>
                <a:gd name="T4" fmla="*/ 218 w 248"/>
                <a:gd name="T5" fmla="*/ 92 h 129"/>
                <a:gd name="T6" fmla="*/ 202 w 248"/>
                <a:gd name="T7" fmla="*/ 95 h 129"/>
                <a:gd name="T8" fmla="*/ 185 w 248"/>
                <a:gd name="T9" fmla="*/ 100 h 129"/>
                <a:gd name="T10" fmla="*/ 168 w 248"/>
                <a:gd name="T11" fmla="*/ 103 h 129"/>
                <a:gd name="T12" fmla="*/ 153 w 248"/>
                <a:gd name="T13" fmla="*/ 108 h 129"/>
                <a:gd name="T14" fmla="*/ 135 w 248"/>
                <a:gd name="T15" fmla="*/ 111 h 129"/>
                <a:gd name="T16" fmla="*/ 121 w 248"/>
                <a:gd name="T17" fmla="*/ 116 h 129"/>
                <a:gd name="T18" fmla="*/ 103 w 248"/>
                <a:gd name="T19" fmla="*/ 118 h 129"/>
                <a:gd name="T20" fmla="*/ 89 w 248"/>
                <a:gd name="T21" fmla="*/ 121 h 129"/>
                <a:gd name="T22" fmla="*/ 72 w 248"/>
                <a:gd name="T23" fmla="*/ 123 h 129"/>
                <a:gd name="T24" fmla="*/ 58 w 248"/>
                <a:gd name="T25" fmla="*/ 126 h 129"/>
                <a:gd name="T26" fmla="*/ 42 w 248"/>
                <a:gd name="T27" fmla="*/ 126 h 129"/>
                <a:gd name="T28" fmla="*/ 27 w 248"/>
                <a:gd name="T29" fmla="*/ 128 h 129"/>
                <a:gd name="T30" fmla="*/ 13 w 248"/>
                <a:gd name="T31" fmla="*/ 128 h 129"/>
                <a:gd name="T32" fmla="*/ 0 w 248"/>
                <a:gd name="T33" fmla="*/ 129 h 129"/>
                <a:gd name="T34" fmla="*/ 9 w 248"/>
                <a:gd name="T35" fmla="*/ 118 h 129"/>
                <a:gd name="T36" fmla="*/ 19 w 248"/>
                <a:gd name="T37" fmla="*/ 105 h 129"/>
                <a:gd name="T38" fmla="*/ 27 w 248"/>
                <a:gd name="T39" fmla="*/ 90 h 129"/>
                <a:gd name="T40" fmla="*/ 34 w 248"/>
                <a:gd name="T41" fmla="*/ 76 h 129"/>
                <a:gd name="T42" fmla="*/ 24 w 248"/>
                <a:gd name="T43" fmla="*/ 71 h 129"/>
                <a:gd name="T44" fmla="*/ 19 w 248"/>
                <a:gd name="T45" fmla="*/ 65 h 129"/>
                <a:gd name="T46" fmla="*/ 13 w 248"/>
                <a:gd name="T47" fmla="*/ 58 h 129"/>
                <a:gd name="T48" fmla="*/ 8 w 248"/>
                <a:gd name="T49" fmla="*/ 55 h 129"/>
                <a:gd name="T50" fmla="*/ 163 w 248"/>
                <a:gd name="T51" fmla="*/ 0 h 129"/>
                <a:gd name="T52" fmla="*/ 172 w 248"/>
                <a:gd name="T53" fmla="*/ 6 h 129"/>
                <a:gd name="T54" fmla="*/ 184 w 248"/>
                <a:gd name="T55" fmla="*/ 16 h 129"/>
                <a:gd name="T56" fmla="*/ 195 w 248"/>
                <a:gd name="T57" fmla="*/ 27 h 129"/>
                <a:gd name="T58" fmla="*/ 206 w 248"/>
                <a:gd name="T59" fmla="*/ 39 h 129"/>
                <a:gd name="T60" fmla="*/ 216 w 248"/>
                <a:gd name="T61" fmla="*/ 48 h 129"/>
                <a:gd name="T62" fmla="*/ 227 w 248"/>
                <a:gd name="T63" fmla="*/ 61 h 129"/>
                <a:gd name="T64" fmla="*/ 237 w 248"/>
                <a:gd name="T65" fmla="*/ 71 h 129"/>
                <a:gd name="T66" fmla="*/ 248 w 248"/>
                <a:gd name="T67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129">
                  <a:moveTo>
                    <a:pt x="248" y="84"/>
                  </a:moveTo>
                  <a:lnTo>
                    <a:pt x="232" y="87"/>
                  </a:lnTo>
                  <a:lnTo>
                    <a:pt x="218" y="92"/>
                  </a:lnTo>
                  <a:lnTo>
                    <a:pt x="202" y="95"/>
                  </a:lnTo>
                  <a:lnTo>
                    <a:pt x="185" y="100"/>
                  </a:lnTo>
                  <a:lnTo>
                    <a:pt x="168" y="103"/>
                  </a:lnTo>
                  <a:lnTo>
                    <a:pt x="153" y="108"/>
                  </a:lnTo>
                  <a:lnTo>
                    <a:pt x="135" y="111"/>
                  </a:lnTo>
                  <a:lnTo>
                    <a:pt x="121" y="116"/>
                  </a:lnTo>
                  <a:lnTo>
                    <a:pt x="103" y="118"/>
                  </a:lnTo>
                  <a:lnTo>
                    <a:pt x="89" y="121"/>
                  </a:lnTo>
                  <a:lnTo>
                    <a:pt x="72" y="123"/>
                  </a:lnTo>
                  <a:lnTo>
                    <a:pt x="58" y="126"/>
                  </a:lnTo>
                  <a:lnTo>
                    <a:pt x="42" y="126"/>
                  </a:lnTo>
                  <a:lnTo>
                    <a:pt x="27" y="128"/>
                  </a:lnTo>
                  <a:lnTo>
                    <a:pt x="13" y="128"/>
                  </a:lnTo>
                  <a:lnTo>
                    <a:pt x="0" y="129"/>
                  </a:lnTo>
                  <a:lnTo>
                    <a:pt x="9" y="118"/>
                  </a:lnTo>
                  <a:lnTo>
                    <a:pt x="19" y="105"/>
                  </a:lnTo>
                  <a:lnTo>
                    <a:pt x="27" y="90"/>
                  </a:lnTo>
                  <a:lnTo>
                    <a:pt x="34" y="76"/>
                  </a:lnTo>
                  <a:lnTo>
                    <a:pt x="24" y="71"/>
                  </a:lnTo>
                  <a:lnTo>
                    <a:pt x="19" y="65"/>
                  </a:lnTo>
                  <a:lnTo>
                    <a:pt x="13" y="58"/>
                  </a:lnTo>
                  <a:lnTo>
                    <a:pt x="8" y="55"/>
                  </a:lnTo>
                  <a:lnTo>
                    <a:pt x="163" y="0"/>
                  </a:lnTo>
                  <a:lnTo>
                    <a:pt x="172" y="6"/>
                  </a:lnTo>
                  <a:lnTo>
                    <a:pt x="184" y="16"/>
                  </a:lnTo>
                  <a:lnTo>
                    <a:pt x="195" y="27"/>
                  </a:lnTo>
                  <a:lnTo>
                    <a:pt x="206" y="39"/>
                  </a:lnTo>
                  <a:lnTo>
                    <a:pt x="216" y="48"/>
                  </a:lnTo>
                  <a:lnTo>
                    <a:pt x="227" y="61"/>
                  </a:lnTo>
                  <a:lnTo>
                    <a:pt x="237" y="71"/>
                  </a:lnTo>
                  <a:lnTo>
                    <a:pt x="248" y="84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2" name="Freeform 32"/>
            <p:cNvSpPr>
              <a:spLocks/>
            </p:cNvSpPr>
            <p:nvPr/>
          </p:nvSpPr>
          <p:spPr bwMode="auto">
            <a:xfrm>
              <a:off x="7450" y="800"/>
              <a:ext cx="388" cy="152"/>
            </a:xfrm>
            <a:custGeom>
              <a:avLst/>
              <a:gdLst>
                <a:gd name="T0" fmla="*/ 642 w 711"/>
                <a:gd name="T1" fmla="*/ 81 h 260"/>
                <a:gd name="T2" fmla="*/ 676 w 711"/>
                <a:gd name="T3" fmla="*/ 106 h 260"/>
                <a:gd name="T4" fmla="*/ 711 w 711"/>
                <a:gd name="T5" fmla="*/ 135 h 260"/>
                <a:gd name="T6" fmla="*/ 698 w 711"/>
                <a:gd name="T7" fmla="*/ 169 h 260"/>
                <a:gd name="T8" fmla="*/ 668 w 711"/>
                <a:gd name="T9" fmla="*/ 202 h 260"/>
                <a:gd name="T10" fmla="*/ 636 w 711"/>
                <a:gd name="T11" fmla="*/ 216 h 260"/>
                <a:gd name="T12" fmla="*/ 606 w 711"/>
                <a:gd name="T13" fmla="*/ 223 h 260"/>
                <a:gd name="T14" fmla="*/ 577 w 711"/>
                <a:gd name="T15" fmla="*/ 229 h 260"/>
                <a:gd name="T16" fmla="*/ 548 w 711"/>
                <a:gd name="T17" fmla="*/ 236 h 260"/>
                <a:gd name="T18" fmla="*/ 519 w 711"/>
                <a:gd name="T19" fmla="*/ 240 h 260"/>
                <a:gd name="T20" fmla="*/ 490 w 711"/>
                <a:gd name="T21" fmla="*/ 247 h 260"/>
                <a:gd name="T22" fmla="*/ 460 w 711"/>
                <a:gd name="T23" fmla="*/ 248 h 260"/>
                <a:gd name="T24" fmla="*/ 431 w 711"/>
                <a:gd name="T25" fmla="*/ 252 h 260"/>
                <a:gd name="T26" fmla="*/ 400 w 711"/>
                <a:gd name="T27" fmla="*/ 255 h 260"/>
                <a:gd name="T28" fmla="*/ 371 w 711"/>
                <a:gd name="T29" fmla="*/ 256 h 260"/>
                <a:gd name="T30" fmla="*/ 342 w 711"/>
                <a:gd name="T31" fmla="*/ 258 h 260"/>
                <a:gd name="T32" fmla="*/ 311 w 711"/>
                <a:gd name="T33" fmla="*/ 260 h 260"/>
                <a:gd name="T34" fmla="*/ 280 w 711"/>
                <a:gd name="T35" fmla="*/ 260 h 260"/>
                <a:gd name="T36" fmla="*/ 251 w 711"/>
                <a:gd name="T37" fmla="*/ 260 h 260"/>
                <a:gd name="T38" fmla="*/ 221 w 711"/>
                <a:gd name="T39" fmla="*/ 258 h 260"/>
                <a:gd name="T40" fmla="*/ 192 w 711"/>
                <a:gd name="T41" fmla="*/ 256 h 260"/>
                <a:gd name="T42" fmla="*/ 161 w 711"/>
                <a:gd name="T43" fmla="*/ 255 h 260"/>
                <a:gd name="T44" fmla="*/ 132 w 711"/>
                <a:gd name="T45" fmla="*/ 252 h 260"/>
                <a:gd name="T46" fmla="*/ 103 w 711"/>
                <a:gd name="T47" fmla="*/ 248 h 260"/>
                <a:gd name="T48" fmla="*/ 74 w 711"/>
                <a:gd name="T49" fmla="*/ 245 h 260"/>
                <a:gd name="T50" fmla="*/ 45 w 711"/>
                <a:gd name="T51" fmla="*/ 242 h 260"/>
                <a:gd name="T52" fmla="*/ 19 w 711"/>
                <a:gd name="T53" fmla="*/ 240 h 260"/>
                <a:gd name="T54" fmla="*/ 87 w 711"/>
                <a:gd name="T55" fmla="*/ 227 h 260"/>
                <a:gd name="T56" fmla="*/ 148 w 711"/>
                <a:gd name="T57" fmla="*/ 216 h 260"/>
                <a:gd name="T58" fmla="*/ 195 w 711"/>
                <a:gd name="T59" fmla="*/ 205 h 260"/>
                <a:gd name="T60" fmla="*/ 234 w 711"/>
                <a:gd name="T61" fmla="*/ 195 h 260"/>
                <a:gd name="T62" fmla="*/ 261 w 711"/>
                <a:gd name="T63" fmla="*/ 184 h 260"/>
                <a:gd name="T64" fmla="*/ 292 w 711"/>
                <a:gd name="T65" fmla="*/ 165 h 260"/>
                <a:gd name="T66" fmla="*/ 298 w 711"/>
                <a:gd name="T67" fmla="*/ 140 h 260"/>
                <a:gd name="T68" fmla="*/ 280 w 711"/>
                <a:gd name="T69" fmla="*/ 119 h 260"/>
                <a:gd name="T70" fmla="*/ 242 w 711"/>
                <a:gd name="T71" fmla="*/ 97 h 260"/>
                <a:gd name="T72" fmla="*/ 209 w 711"/>
                <a:gd name="T73" fmla="*/ 82 h 260"/>
                <a:gd name="T74" fmla="*/ 182 w 711"/>
                <a:gd name="T75" fmla="*/ 73 h 260"/>
                <a:gd name="T76" fmla="*/ 155 w 711"/>
                <a:gd name="T77" fmla="*/ 64 h 260"/>
                <a:gd name="T78" fmla="*/ 122 w 711"/>
                <a:gd name="T79" fmla="*/ 53 h 260"/>
                <a:gd name="T80" fmla="*/ 92 w 711"/>
                <a:gd name="T81" fmla="*/ 47 h 260"/>
                <a:gd name="T82" fmla="*/ 63 w 711"/>
                <a:gd name="T83" fmla="*/ 39 h 260"/>
                <a:gd name="T84" fmla="*/ 34 w 711"/>
                <a:gd name="T85" fmla="*/ 32 h 260"/>
                <a:gd name="T86" fmla="*/ 6 w 711"/>
                <a:gd name="T87" fmla="*/ 27 h 260"/>
                <a:gd name="T88" fmla="*/ 21 w 711"/>
                <a:gd name="T89" fmla="*/ 23 h 260"/>
                <a:gd name="T90" fmla="*/ 56 w 711"/>
                <a:gd name="T91" fmla="*/ 16 h 260"/>
                <a:gd name="T92" fmla="*/ 95 w 711"/>
                <a:gd name="T93" fmla="*/ 11 h 260"/>
                <a:gd name="T94" fmla="*/ 140 w 711"/>
                <a:gd name="T95" fmla="*/ 2 h 260"/>
                <a:gd name="T96" fmla="*/ 187 w 711"/>
                <a:gd name="T97" fmla="*/ 0 h 260"/>
                <a:gd name="T98" fmla="*/ 235 w 711"/>
                <a:gd name="T99" fmla="*/ 2 h 260"/>
                <a:gd name="T100" fmla="*/ 285 w 711"/>
                <a:gd name="T101" fmla="*/ 3 h 260"/>
                <a:gd name="T102" fmla="*/ 335 w 711"/>
                <a:gd name="T103" fmla="*/ 8 h 260"/>
                <a:gd name="T104" fmla="*/ 385 w 711"/>
                <a:gd name="T105" fmla="*/ 14 h 260"/>
                <a:gd name="T106" fmla="*/ 435 w 711"/>
                <a:gd name="T107" fmla="*/ 23 h 260"/>
                <a:gd name="T108" fmla="*/ 487 w 711"/>
                <a:gd name="T109" fmla="*/ 35 h 260"/>
                <a:gd name="T110" fmla="*/ 534 w 711"/>
                <a:gd name="T111" fmla="*/ 45 h 260"/>
                <a:gd name="T112" fmla="*/ 584 w 711"/>
                <a:gd name="T113" fmla="*/ 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1" h="260">
                  <a:moveTo>
                    <a:pt x="616" y="69"/>
                  </a:moveTo>
                  <a:lnTo>
                    <a:pt x="629" y="73"/>
                  </a:lnTo>
                  <a:lnTo>
                    <a:pt x="642" y="81"/>
                  </a:lnTo>
                  <a:lnTo>
                    <a:pt x="653" y="87"/>
                  </a:lnTo>
                  <a:lnTo>
                    <a:pt x="666" y="97"/>
                  </a:lnTo>
                  <a:lnTo>
                    <a:pt x="676" y="106"/>
                  </a:lnTo>
                  <a:lnTo>
                    <a:pt x="687" y="116"/>
                  </a:lnTo>
                  <a:lnTo>
                    <a:pt x="698" y="126"/>
                  </a:lnTo>
                  <a:lnTo>
                    <a:pt x="711" y="135"/>
                  </a:lnTo>
                  <a:lnTo>
                    <a:pt x="710" y="145"/>
                  </a:lnTo>
                  <a:lnTo>
                    <a:pt x="705" y="158"/>
                  </a:lnTo>
                  <a:lnTo>
                    <a:pt x="698" y="169"/>
                  </a:lnTo>
                  <a:lnTo>
                    <a:pt x="690" y="182"/>
                  </a:lnTo>
                  <a:lnTo>
                    <a:pt x="679" y="192"/>
                  </a:lnTo>
                  <a:lnTo>
                    <a:pt x="668" y="202"/>
                  </a:lnTo>
                  <a:lnTo>
                    <a:pt x="657" y="208"/>
                  </a:lnTo>
                  <a:lnTo>
                    <a:pt x="645" y="215"/>
                  </a:lnTo>
                  <a:lnTo>
                    <a:pt x="636" y="216"/>
                  </a:lnTo>
                  <a:lnTo>
                    <a:pt x="626" y="218"/>
                  </a:lnTo>
                  <a:lnTo>
                    <a:pt x="616" y="219"/>
                  </a:lnTo>
                  <a:lnTo>
                    <a:pt x="606" y="223"/>
                  </a:lnTo>
                  <a:lnTo>
                    <a:pt x="597" y="224"/>
                  </a:lnTo>
                  <a:lnTo>
                    <a:pt x="587" y="227"/>
                  </a:lnTo>
                  <a:lnTo>
                    <a:pt x="577" y="229"/>
                  </a:lnTo>
                  <a:lnTo>
                    <a:pt x="568" y="232"/>
                  </a:lnTo>
                  <a:lnTo>
                    <a:pt x="558" y="232"/>
                  </a:lnTo>
                  <a:lnTo>
                    <a:pt x="548" y="236"/>
                  </a:lnTo>
                  <a:lnTo>
                    <a:pt x="539" y="236"/>
                  </a:lnTo>
                  <a:lnTo>
                    <a:pt x="529" y="239"/>
                  </a:lnTo>
                  <a:lnTo>
                    <a:pt x="519" y="240"/>
                  </a:lnTo>
                  <a:lnTo>
                    <a:pt x="510" y="242"/>
                  </a:lnTo>
                  <a:lnTo>
                    <a:pt x="500" y="244"/>
                  </a:lnTo>
                  <a:lnTo>
                    <a:pt x="490" y="247"/>
                  </a:lnTo>
                  <a:lnTo>
                    <a:pt x="479" y="247"/>
                  </a:lnTo>
                  <a:lnTo>
                    <a:pt x="469" y="248"/>
                  </a:lnTo>
                  <a:lnTo>
                    <a:pt x="460" y="248"/>
                  </a:lnTo>
                  <a:lnTo>
                    <a:pt x="450" y="250"/>
                  </a:lnTo>
                  <a:lnTo>
                    <a:pt x="440" y="250"/>
                  </a:lnTo>
                  <a:lnTo>
                    <a:pt x="431" y="252"/>
                  </a:lnTo>
                  <a:lnTo>
                    <a:pt x="421" y="253"/>
                  </a:lnTo>
                  <a:lnTo>
                    <a:pt x="411" y="255"/>
                  </a:lnTo>
                  <a:lnTo>
                    <a:pt x="400" y="255"/>
                  </a:lnTo>
                  <a:lnTo>
                    <a:pt x="390" y="255"/>
                  </a:lnTo>
                  <a:lnTo>
                    <a:pt x="381" y="255"/>
                  </a:lnTo>
                  <a:lnTo>
                    <a:pt x="371" y="256"/>
                  </a:lnTo>
                  <a:lnTo>
                    <a:pt x="361" y="256"/>
                  </a:lnTo>
                  <a:lnTo>
                    <a:pt x="351" y="258"/>
                  </a:lnTo>
                  <a:lnTo>
                    <a:pt x="342" y="258"/>
                  </a:lnTo>
                  <a:lnTo>
                    <a:pt x="332" y="260"/>
                  </a:lnTo>
                  <a:lnTo>
                    <a:pt x="321" y="260"/>
                  </a:lnTo>
                  <a:lnTo>
                    <a:pt x="311" y="260"/>
                  </a:lnTo>
                  <a:lnTo>
                    <a:pt x="300" y="260"/>
                  </a:lnTo>
                  <a:lnTo>
                    <a:pt x="290" y="260"/>
                  </a:lnTo>
                  <a:lnTo>
                    <a:pt x="280" y="260"/>
                  </a:lnTo>
                  <a:lnTo>
                    <a:pt x="271" y="260"/>
                  </a:lnTo>
                  <a:lnTo>
                    <a:pt x="261" y="260"/>
                  </a:lnTo>
                  <a:lnTo>
                    <a:pt x="251" y="260"/>
                  </a:lnTo>
                  <a:lnTo>
                    <a:pt x="240" y="258"/>
                  </a:lnTo>
                  <a:lnTo>
                    <a:pt x="230" y="258"/>
                  </a:lnTo>
                  <a:lnTo>
                    <a:pt x="221" y="258"/>
                  </a:lnTo>
                  <a:lnTo>
                    <a:pt x="211" y="258"/>
                  </a:lnTo>
                  <a:lnTo>
                    <a:pt x="201" y="256"/>
                  </a:lnTo>
                  <a:lnTo>
                    <a:pt x="192" y="256"/>
                  </a:lnTo>
                  <a:lnTo>
                    <a:pt x="182" y="256"/>
                  </a:lnTo>
                  <a:lnTo>
                    <a:pt x="172" y="256"/>
                  </a:lnTo>
                  <a:lnTo>
                    <a:pt x="161" y="255"/>
                  </a:lnTo>
                  <a:lnTo>
                    <a:pt x="151" y="253"/>
                  </a:lnTo>
                  <a:lnTo>
                    <a:pt x="142" y="252"/>
                  </a:lnTo>
                  <a:lnTo>
                    <a:pt x="132" y="252"/>
                  </a:lnTo>
                  <a:lnTo>
                    <a:pt x="122" y="250"/>
                  </a:lnTo>
                  <a:lnTo>
                    <a:pt x="113" y="250"/>
                  </a:lnTo>
                  <a:lnTo>
                    <a:pt x="103" y="248"/>
                  </a:lnTo>
                  <a:lnTo>
                    <a:pt x="93" y="248"/>
                  </a:lnTo>
                  <a:lnTo>
                    <a:pt x="84" y="247"/>
                  </a:lnTo>
                  <a:lnTo>
                    <a:pt x="74" y="245"/>
                  </a:lnTo>
                  <a:lnTo>
                    <a:pt x="64" y="244"/>
                  </a:lnTo>
                  <a:lnTo>
                    <a:pt x="55" y="244"/>
                  </a:lnTo>
                  <a:lnTo>
                    <a:pt x="45" y="242"/>
                  </a:lnTo>
                  <a:lnTo>
                    <a:pt x="37" y="242"/>
                  </a:lnTo>
                  <a:lnTo>
                    <a:pt x="27" y="240"/>
                  </a:lnTo>
                  <a:lnTo>
                    <a:pt x="19" y="240"/>
                  </a:lnTo>
                  <a:lnTo>
                    <a:pt x="42" y="236"/>
                  </a:lnTo>
                  <a:lnTo>
                    <a:pt x="66" y="232"/>
                  </a:lnTo>
                  <a:lnTo>
                    <a:pt x="87" y="227"/>
                  </a:lnTo>
                  <a:lnTo>
                    <a:pt x="109" y="224"/>
                  </a:lnTo>
                  <a:lnTo>
                    <a:pt x="129" y="219"/>
                  </a:lnTo>
                  <a:lnTo>
                    <a:pt x="148" y="216"/>
                  </a:lnTo>
                  <a:lnTo>
                    <a:pt x="164" y="213"/>
                  </a:lnTo>
                  <a:lnTo>
                    <a:pt x="182" y="210"/>
                  </a:lnTo>
                  <a:lnTo>
                    <a:pt x="195" y="205"/>
                  </a:lnTo>
                  <a:lnTo>
                    <a:pt x="209" y="202"/>
                  </a:lnTo>
                  <a:lnTo>
                    <a:pt x="221" y="198"/>
                  </a:lnTo>
                  <a:lnTo>
                    <a:pt x="234" y="195"/>
                  </a:lnTo>
                  <a:lnTo>
                    <a:pt x="243" y="190"/>
                  </a:lnTo>
                  <a:lnTo>
                    <a:pt x="253" y="187"/>
                  </a:lnTo>
                  <a:lnTo>
                    <a:pt x="261" y="184"/>
                  </a:lnTo>
                  <a:lnTo>
                    <a:pt x="271" y="181"/>
                  </a:lnTo>
                  <a:lnTo>
                    <a:pt x="282" y="171"/>
                  </a:lnTo>
                  <a:lnTo>
                    <a:pt x="292" y="165"/>
                  </a:lnTo>
                  <a:lnTo>
                    <a:pt x="297" y="155"/>
                  </a:lnTo>
                  <a:lnTo>
                    <a:pt x="300" y="148"/>
                  </a:lnTo>
                  <a:lnTo>
                    <a:pt x="298" y="140"/>
                  </a:lnTo>
                  <a:lnTo>
                    <a:pt x="295" y="134"/>
                  </a:lnTo>
                  <a:lnTo>
                    <a:pt x="289" y="126"/>
                  </a:lnTo>
                  <a:lnTo>
                    <a:pt x="280" y="119"/>
                  </a:lnTo>
                  <a:lnTo>
                    <a:pt x="269" y="111"/>
                  </a:lnTo>
                  <a:lnTo>
                    <a:pt x="256" y="105"/>
                  </a:lnTo>
                  <a:lnTo>
                    <a:pt x="242" y="97"/>
                  </a:lnTo>
                  <a:lnTo>
                    <a:pt x="227" y="90"/>
                  </a:lnTo>
                  <a:lnTo>
                    <a:pt x="218" y="85"/>
                  </a:lnTo>
                  <a:lnTo>
                    <a:pt x="209" y="82"/>
                  </a:lnTo>
                  <a:lnTo>
                    <a:pt x="200" y="79"/>
                  </a:lnTo>
                  <a:lnTo>
                    <a:pt x="192" y="76"/>
                  </a:lnTo>
                  <a:lnTo>
                    <a:pt x="182" y="73"/>
                  </a:lnTo>
                  <a:lnTo>
                    <a:pt x="172" y="69"/>
                  </a:lnTo>
                  <a:lnTo>
                    <a:pt x="163" y="66"/>
                  </a:lnTo>
                  <a:lnTo>
                    <a:pt x="155" y="64"/>
                  </a:lnTo>
                  <a:lnTo>
                    <a:pt x="143" y="60"/>
                  </a:lnTo>
                  <a:lnTo>
                    <a:pt x="134" y="58"/>
                  </a:lnTo>
                  <a:lnTo>
                    <a:pt x="122" y="53"/>
                  </a:lnTo>
                  <a:lnTo>
                    <a:pt x="113" y="52"/>
                  </a:lnTo>
                  <a:lnTo>
                    <a:pt x="101" y="48"/>
                  </a:lnTo>
                  <a:lnTo>
                    <a:pt x="92" y="47"/>
                  </a:lnTo>
                  <a:lnTo>
                    <a:pt x="82" y="44"/>
                  </a:lnTo>
                  <a:lnTo>
                    <a:pt x="72" y="42"/>
                  </a:lnTo>
                  <a:lnTo>
                    <a:pt x="63" y="39"/>
                  </a:lnTo>
                  <a:lnTo>
                    <a:pt x="53" y="37"/>
                  </a:lnTo>
                  <a:lnTo>
                    <a:pt x="43" y="34"/>
                  </a:lnTo>
                  <a:lnTo>
                    <a:pt x="34" y="32"/>
                  </a:lnTo>
                  <a:lnTo>
                    <a:pt x="24" y="31"/>
                  </a:lnTo>
                  <a:lnTo>
                    <a:pt x="14" y="29"/>
                  </a:lnTo>
                  <a:lnTo>
                    <a:pt x="6" y="27"/>
                  </a:lnTo>
                  <a:lnTo>
                    <a:pt x="0" y="27"/>
                  </a:lnTo>
                  <a:lnTo>
                    <a:pt x="9" y="24"/>
                  </a:lnTo>
                  <a:lnTo>
                    <a:pt x="21" y="23"/>
                  </a:lnTo>
                  <a:lnTo>
                    <a:pt x="32" y="19"/>
                  </a:lnTo>
                  <a:lnTo>
                    <a:pt x="45" y="19"/>
                  </a:lnTo>
                  <a:lnTo>
                    <a:pt x="56" y="16"/>
                  </a:lnTo>
                  <a:lnTo>
                    <a:pt x="69" y="14"/>
                  </a:lnTo>
                  <a:lnTo>
                    <a:pt x="80" y="13"/>
                  </a:lnTo>
                  <a:lnTo>
                    <a:pt x="95" y="11"/>
                  </a:lnTo>
                  <a:lnTo>
                    <a:pt x="109" y="6"/>
                  </a:lnTo>
                  <a:lnTo>
                    <a:pt x="124" y="5"/>
                  </a:lnTo>
                  <a:lnTo>
                    <a:pt x="140" y="2"/>
                  </a:lnTo>
                  <a:lnTo>
                    <a:pt x="156" y="2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3" y="0"/>
                  </a:lnTo>
                  <a:lnTo>
                    <a:pt x="221" y="2"/>
                  </a:lnTo>
                  <a:lnTo>
                    <a:pt x="235" y="2"/>
                  </a:lnTo>
                  <a:lnTo>
                    <a:pt x="253" y="2"/>
                  </a:lnTo>
                  <a:lnTo>
                    <a:pt x="268" y="2"/>
                  </a:lnTo>
                  <a:lnTo>
                    <a:pt x="285" y="3"/>
                  </a:lnTo>
                  <a:lnTo>
                    <a:pt x="301" y="3"/>
                  </a:lnTo>
                  <a:lnTo>
                    <a:pt x="319" y="6"/>
                  </a:lnTo>
                  <a:lnTo>
                    <a:pt x="335" y="8"/>
                  </a:lnTo>
                  <a:lnTo>
                    <a:pt x="353" y="11"/>
                  </a:lnTo>
                  <a:lnTo>
                    <a:pt x="369" y="11"/>
                  </a:lnTo>
                  <a:lnTo>
                    <a:pt x="385" y="14"/>
                  </a:lnTo>
                  <a:lnTo>
                    <a:pt x="402" y="16"/>
                  </a:lnTo>
                  <a:lnTo>
                    <a:pt x="419" y="21"/>
                  </a:lnTo>
                  <a:lnTo>
                    <a:pt x="435" y="23"/>
                  </a:lnTo>
                  <a:lnTo>
                    <a:pt x="453" y="26"/>
                  </a:lnTo>
                  <a:lnTo>
                    <a:pt x="469" y="31"/>
                  </a:lnTo>
                  <a:lnTo>
                    <a:pt x="487" y="35"/>
                  </a:lnTo>
                  <a:lnTo>
                    <a:pt x="502" y="39"/>
                  </a:lnTo>
                  <a:lnTo>
                    <a:pt x="519" y="42"/>
                  </a:lnTo>
                  <a:lnTo>
                    <a:pt x="534" y="45"/>
                  </a:lnTo>
                  <a:lnTo>
                    <a:pt x="552" y="50"/>
                  </a:lnTo>
                  <a:lnTo>
                    <a:pt x="566" y="55"/>
                  </a:lnTo>
                  <a:lnTo>
                    <a:pt x="584" y="60"/>
                  </a:lnTo>
                  <a:lnTo>
                    <a:pt x="598" y="64"/>
                  </a:lnTo>
                  <a:lnTo>
                    <a:pt x="616" y="69"/>
                  </a:lnTo>
                  <a:close/>
                </a:path>
              </a:pathLst>
            </a:custGeom>
            <a:solidFill>
              <a:srgbClr val="FA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3" name="Freeform 33"/>
            <p:cNvSpPr>
              <a:spLocks/>
            </p:cNvSpPr>
            <p:nvPr/>
          </p:nvSpPr>
          <p:spPr bwMode="auto">
            <a:xfrm>
              <a:off x="7574" y="801"/>
              <a:ext cx="264" cy="144"/>
            </a:xfrm>
            <a:custGeom>
              <a:avLst/>
              <a:gdLst>
                <a:gd name="T0" fmla="*/ 402 w 484"/>
                <a:gd name="T1" fmla="*/ 71 h 246"/>
                <a:gd name="T2" fmla="*/ 426 w 484"/>
                <a:gd name="T3" fmla="*/ 85 h 246"/>
                <a:gd name="T4" fmla="*/ 449 w 484"/>
                <a:gd name="T5" fmla="*/ 104 h 246"/>
                <a:gd name="T6" fmla="*/ 471 w 484"/>
                <a:gd name="T7" fmla="*/ 124 h 246"/>
                <a:gd name="T8" fmla="*/ 483 w 484"/>
                <a:gd name="T9" fmla="*/ 143 h 246"/>
                <a:gd name="T10" fmla="*/ 471 w 484"/>
                <a:gd name="T11" fmla="*/ 167 h 246"/>
                <a:gd name="T12" fmla="*/ 452 w 484"/>
                <a:gd name="T13" fmla="*/ 190 h 246"/>
                <a:gd name="T14" fmla="*/ 430 w 484"/>
                <a:gd name="T15" fmla="*/ 206 h 246"/>
                <a:gd name="T16" fmla="*/ 409 w 484"/>
                <a:gd name="T17" fmla="*/ 214 h 246"/>
                <a:gd name="T18" fmla="*/ 389 w 484"/>
                <a:gd name="T19" fmla="*/ 219 h 246"/>
                <a:gd name="T20" fmla="*/ 370 w 484"/>
                <a:gd name="T21" fmla="*/ 224 h 246"/>
                <a:gd name="T22" fmla="*/ 350 w 484"/>
                <a:gd name="T23" fmla="*/ 229 h 246"/>
                <a:gd name="T24" fmla="*/ 331 w 484"/>
                <a:gd name="T25" fmla="*/ 232 h 246"/>
                <a:gd name="T26" fmla="*/ 312 w 484"/>
                <a:gd name="T27" fmla="*/ 235 h 246"/>
                <a:gd name="T28" fmla="*/ 292 w 484"/>
                <a:gd name="T29" fmla="*/ 240 h 246"/>
                <a:gd name="T30" fmla="*/ 273 w 484"/>
                <a:gd name="T31" fmla="*/ 243 h 246"/>
                <a:gd name="T32" fmla="*/ 275 w 484"/>
                <a:gd name="T33" fmla="*/ 238 h 246"/>
                <a:gd name="T34" fmla="*/ 296 w 484"/>
                <a:gd name="T35" fmla="*/ 224 h 246"/>
                <a:gd name="T36" fmla="*/ 312 w 484"/>
                <a:gd name="T37" fmla="*/ 211 h 246"/>
                <a:gd name="T38" fmla="*/ 326 w 484"/>
                <a:gd name="T39" fmla="*/ 198 h 246"/>
                <a:gd name="T40" fmla="*/ 339 w 484"/>
                <a:gd name="T41" fmla="*/ 180 h 246"/>
                <a:gd name="T42" fmla="*/ 347 w 484"/>
                <a:gd name="T43" fmla="*/ 158 h 246"/>
                <a:gd name="T44" fmla="*/ 342 w 484"/>
                <a:gd name="T45" fmla="*/ 137 h 246"/>
                <a:gd name="T46" fmla="*/ 326 w 484"/>
                <a:gd name="T47" fmla="*/ 117 h 246"/>
                <a:gd name="T48" fmla="*/ 304 w 484"/>
                <a:gd name="T49" fmla="*/ 100 h 246"/>
                <a:gd name="T50" fmla="*/ 275 w 484"/>
                <a:gd name="T51" fmla="*/ 83 h 246"/>
                <a:gd name="T52" fmla="*/ 250 w 484"/>
                <a:gd name="T53" fmla="*/ 72 h 246"/>
                <a:gd name="T54" fmla="*/ 231 w 484"/>
                <a:gd name="T55" fmla="*/ 66 h 246"/>
                <a:gd name="T56" fmla="*/ 213 w 484"/>
                <a:gd name="T57" fmla="*/ 58 h 246"/>
                <a:gd name="T58" fmla="*/ 194 w 484"/>
                <a:gd name="T59" fmla="*/ 51 h 246"/>
                <a:gd name="T60" fmla="*/ 175 w 484"/>
                <a:gd name="T61" fmla="*/ 45 h 246"/>
                <a:gd name="T62" fmla="*/ 155 w 484"/>
                <a:gd name="T63" fmla="*/ 40 h 246"/>
                <a:gd name="T64" fmla="*/ 136 w 484"/>
                <a:gd name="T65" fmla="*/ 35 h 246"/>
                <a:gd name="T66" fmla="*/ 116 w 484"/>
                <a:gd name="T67" fmla="*/ 30 h 246"/>
                <a:gd name="T68" fmla="*/ 99 w 484"/>
                <a:gd name="T69" fmla="*/ 25 h 246"/>
                <a:gd name="T70" fmla="*/ 79 w 484"/>
                <a:gd name="T71" fmla="*/ 21 h 246"/>
                <a:gd name="T72" fmla="*/ 55 w 484"/>
                <a:gd name="T73" fmla="*/ 14 h 246"/>
                <a:gd name="T74" fmla="*/ 26 w 484"/>
                <a:gd name="T75" fmla="*/ 6 h 246"/>
                <a:gd name="T76" fmla="*/ 7 w 484"/>
                <a:gd name="T77" fmla="*/ 1 h 246"/>
                <a:gd name="T78" fmla="*/ 12 w 484"/>
                <a:gd name="T79" fmla="*/ 0 h 246"/>
                <a:gd name="T80" fmla="*/ 36 w 484"/>
                <a:gd name="T81" fmla="*/ 0 h 246"/>
                <a:gd name="T82" fmla="*/ 60 w 484"/>
                <a:gd name="T83" fmla="*/ 0 h 246"/>
                <a:gd name="T84" fmla="*/ 84 w 484"/>
                <a:gd name="T85" fmla="*/ 3 h 246"/>
                <a:gd name="T86" fmla="*/ 108 w 484"/>
                <a:gd name="T87" fmla="*/ 4 h 246"/>
                <a:gd name="T88" fmla="*/ 133 w 484"/>
                <a:gd name="T89" fmla="*/ 8 h 246"/>
                <a:gd name="T90" fmla="*/ 158 w 484"/>
                <a:gd name="T91" fmla="*/ 12 h 246"/>
                <a:gd name="T92" fmla="*/ 183 w 484"/>
                <a:gd name="T93" fmla="*/ 17 h 246"/>
                <a:gd name="T94" fmla="*/ 208 w 484"/>
                <a:gd name="T95" fmla="*/ 21 h 246"/>
                <a:gd name="T96" fmla="*/ 233 w 484"/>
                <a:gd name="T97" fmla="*/ 25 h 246"/>
                <a:gd name="T98" fmla="*/ 257 w 484"/>
                <a:gd name="T99" fmla="*/ 30 h 246"/>
                <a:gd name="T100" fmla="*/ 281 w 484"/>
                <a:gd name="T101" fmla="*/ 37 h 246"/>
                <a:gd name="T102" fmla="*/ 305 w 484"/>
                <a:gd name="T103" fmla="*/ 43 h 246"/>
                <a:gd name="T104" fmla="*/ 328 w 484"/>
                <a:gd name="T105" fmla="*/ 50 h 246"/>
                <a:gd name="T106" fmla="*/ 352 w 484"/>
                <a:gd name="T107" fmla="*/ 56 h 246"/>
                <a:gd name="T108" fmla="*/ 376 w 484"/>
                <a:gd name="T109" fmla="*/ 6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" h="246">
                  <a:moveTo>
                    <a:pt x="389" y="67"/>
                  </a:moveTo>
                  <a:lnTo>
                    <a:pt x="402" y="71"/>
                  </a:lnTo>
                  <a:lnTo>
                    <a:pt x="415" y="79"/>
                  </a:lnTo>
                  <a:lnTo>
                    <a:pt x="426" y="85"/>
                  </a:lnTo>
                  <a:lnTo>
                    <a:pt x="439" y="95"/>
                  </a:lnTo>
                  <a:lnTo>
                    <a:pt x="449" y="104"/>
                  </a:lnTo>
                  <a:lnTo>
                    <a:pt x="460" y="114"/>
                  </a:lnTo>
                  <a:lnTo>
                    <a:pt x="471" y="124"/>
                  </a:lnTo>
                  <a:lnTo>
                    <a:pt x="484" y="133"/>
                  </a:lnTo>
                  <a:lnTo>
                    <a:pt x="483" y="143"/>
                  </a:lnTo>
                  <a:lnTo>
                    <a:pt x="478" y="156"/>
                  </a:lnTo>
                  <a:lnTo>
                    <a:pt x="471" y="167"/>
                  </a:lnTo>
                  <a:lnTo>
                    <a:pt x="463" y="180"/>
                  </a:lnTo>
                  <a:lnTo>
                    <a:pt x="452" y="190"/>
                  </a:lnTo>
                  <a:lnTo>
                    <a:pt x="441" y="200"/>
                  </a:lnTo>
                  <a:lnTo>
                    <a:pt x="430" y="206"/>
                  </a:lnTo>
                  <a:lnTo>
                    <a:pt x="418" y="213"/>
                  </a:lnTo>
                  <a:lnTo>
                    <a:pt x="409" y="214"/>
                  </a:lnTo>
                  <a:lnTo>
                    <a:pt x="399" y="217"/>
                  </a:lnTo>
                  <a:lnTo>
                    <a:pt x="389" y="219"/>
                  </a:lnTo>
                  <a:lnTo>
                    <a:pt x="379" y="222"/>
                  </a:lnTo>
                  <a:lnTo>
                    <a:pt x="370" y="224"/>
                  </a:lnTo>
                  <a:lnTo>
                    <a:pt x="360" y="227"/>
                  </a:lnTo>
                  <a:lnTo>
                    <a:pt x="350" y="229"/>
                  </a:lnTo>
                  <a:lnTo>
                    <a:pt x="341" y="232"/>
                  </a:lnTo>
                  <a:lnTo>
                    <a:pt x="331" y="232"/>
                  </a:lnTo>
                  <a:lnTo>
                    <a:pt x="321" y="235"/>
                  </a:lnTo>
                  <a:lnTo>
                    <a:pt x="312" y="235"/>
                  </a:lnTo>
                  <a:lnTo>
                    <a:pt x="302" y="238"/>
                  </a:lnTo>
                  <a:lnTo>
                    <a:pt x="292" y="240"/>
                  </a:lnTo>
                  <a:lnTo>
                    <a:pt x="283" y="242"/>
                  </a:lnTo>
                  <a:lnTo>
                    <a:pt x="273" y="243"/>
                  </a:lnTo>
                  <a:lnTo>
                    <a:pt x="263" y="246"/>
                  </a:lnTo>
                  <a:lnTo>
                    <a:pt x="275" y="238"/>
                  </a:lnTo>
                  <a:lnTo>
                    <a:pt x="286" y="232"/>
                  </a:lnTo>
                  <a:lnTo>
                    <a:pt x="296" y="224"/>
                  </a:lnTo>
                  <a:lnTo>
                    <a:pt x="305" y="217"/>
                  </a:lnTo>
                  <a:lnTo>
                    <a:pt x="312" y="211"/>
                  </a:lnTo>
                  <a:lnTo>
                    <a:pt x="320" y="204"/>
                  </a:lnTo>
                  <a:lnTo>
                    <a:pt x="326" y="198"/>
                  </a:lnTo>
                  <a:lnTo>
                    <a:pt x="333" y="193"/>
                  </a:lnTo>
                  <a:lnTo>
                    <a:pt x="339" y="180"/>
                  </a:lnTo>
                  <a:lnTo>
                    <a:pt x="346" y="169"/>
                  </a:lnTo>
                  <a:lnTo>
                    <a:pt x="347" y="158"/>
                  </a:lnTo>
                  <a:lnTo>
                    <a:pt x="347" y="148"/>
                  </a:lnTo>
                  <a:lnTo>
                    <a:pt x="342" y="137"/>
                  </a:lnTo>
                  <a:lnTo>
                    <a:pt x="336" y="127"/>
                  </a:lnTo>
                  <a:lnTo>
                    <a:pt x="326" y="117"/>
                  </a:lnTo>
                  <a:lnTo>
                    <a:pt x="318" y="109"/>
                  </a:lnTo>
                  <a:lnTo>
                    <a:pt x="304" y="100"/>
                  </a:lnTo>
                  <a:lnTo>
                    <a:pt x="291" y="92"/>
                  </a:lnTo>
                  <a:lnTo>
                    <a:pt x="275" y="83"/>
                  </a:lnTo>
                  <a:lnTo>
                    <a:pt x="260" y="77"/>
                  </a:lnTo>
                  <a:lnTo>
                    <a:pt x="250" y="72"/>
                  </a:lnTo>
                  <a:lnTo>
                    <a:pt x="241" y="69"/>
                  </a:lnTo>
                  <a:lnTo>
                    <a:pt x="231" y="66"/>
                  </a:lnTo>
                  <a:lnTo>
                    <a:pt x="223" y="62"/>
                  </a:lnTo>
                  <a:lnTo>
                    <a:pt x="213" y="58"/>
                  </a:lnTo>
                  <a:lnTo>
                    <a:pt x="204" y="54"/>
                  </a:lnTo>
                  <a:lnTo>
                    <a:pt x="194" y="51"/>
                  </a:lnTo>
                  <a:lnTo>
                    <a:pt x="186" y="50"/>
                  </a:lnTo>
                  <a:lnTo>
                    <a:pt x="175" y="45"/>
                  </a:lnTo>
                  <a:lnTo>
                    <a:pt x="165" y="43"/>
                  </a:lnTo>
                  <a:lnTo>
                    <a:pt x="155" y="40"/>
                  </a:lnTo>
                  <a:lnTo>
                    <a:pt x="145" y="38"/>
                  </a:lnTo>
                  <a:lnTo>
                    <a:pt x="136" y="35"/>
                  </a:lnTo>
                  <a:lnTo>
                    <a:pt x="126" y="33"/>
                  </a:lnTo>
                  <a:lnTo>
                    <a:pt x="116" y="30"/>
                  </a:lnTo>
                  <a:lnTo>
                    <a:pt x="108" y="29"/>
                  </a:lnTo>
                  <a:lnTo>
                    <a:pt x="99" y="25"/>
                  </a:lnTo>
                  <a:lnTo>
                    <a:pt x="89" y="24"/>
                  </a:lnTo>
                  <a:lnTo>
                    <a:pt x="79" y="21"/>
                  </a:lnTo>
                  <a:lnTo>
                    <a:pt x="71" y="19"/>
                  </a:lnTo>
                  <a:lnTo>
                    <a:pt x="55" y="14"/>
                  </a:lnTo>
                  <a:lnTo>
                    <a:pt x="41" y="11"/>
                  </a:lnTo>
                  <a:lnTo>
                    <a:pt x="26" y="6"/>
                  </a:lnTo>
                  <a:lnTo>
                    <a:pt x="16" y="4"/>
                  </a:lnTo>
                  <a:lnTo>
                    <a:pt x="7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73" y="1"/>
                  </a:lnTo>
                  <a:lnTo>
                    <a:pt x="84" y="3"/>
                  </a:lnTo>
                  <a:lnTo>
                    <a:pt x="97" y="4"/>
                  </a:lnTo>
                  <a:lnTo>
                    <a:pt x="108" y="4"/>
                  </a:lnTo>
                  <a:lnTo>
                    <a:pt x="121" y="6"/>
                  </a:lnTo>
                  <a:lnTo>
                    <a:pt x="133" y="8"/>
                  </a:lnTo>
                  <a:lnTo>
                    <a:pt x="147" y="11"/>
                  </a:lnTo>
                  <a:lnTo>
                    <a:pt x="158" y="12"/>
                  </a:lnTo>
                  <a:lnTo>
                    <a:pt x="171" y="16"/>
                  </a:lnTo>
                  <a:lnTo>
                    <a:pt x="183" y="17"/>
                  </a:lnTo>
                  <a:lnTo>
                    <a:pt x="197" y="21"/>
                  </a:lnTo>
                  <a:lnTo>
                    <a:pt x="208" y="21"/>
                  </a:lnTo>
                  <a:lnTo>
                    <a:pt x="221" y="24"/>
                  </a:lnTo>
                  <a:lnTo>
                    <a:pt x="233" y="25"/>
                  </a:lnTo>
                  <a:lnTo>
                    <a:pt x="246" y="29"/>
                  </a:lnTo>
                  <a:lnTo>
                    <a:pt x="257" y="30"/>
                  </a:lnTo>
                  <a:lnTo>
                    <a:pt x="270" y="35"/>
                  </a:lnTo>
                  <a:lnTo>
                    <a:pt x="281" y="37"/>
                  </a:lnTo>
                  <a:lnTo>
                    <a:pt x="294" y="42"/>
                  </a:lnTo>
                  <a:lnTo>
                    <a:pt x="305" y="43"/>
                  </a:lnTo>
                  <a:lnTo>
                    <a:pt x="317" y="46"/>
                  </a:lnTo>
                  <a:lnTo>
                    <a:pt x="328" y="50"/>
                  </a:lnTo>
                  <a:lnTo>
                    <a:pt x="341" y="53"/>
                  </a:lnTo>
                  <a:lnTo>
                    <a:pt x="352" y="56"/>
                  </a:lnTo>
                  <a:lnTo>
                    <a:pt x="365" y="59"/>
                  </a:lnTo>
                  <a:lnTo>
                    <a:pt x="376" y="62"/>
                  </a:lnTo>
                  <a:lnTo>
                    <a:pt x="389" y="67"/>
                  </a:ln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4" name="Freeform 34"/>
            <p:cNvSpPr>
              <a:spLocks/>
            </p:cNvSpPr>
            <p:nvPr/>
          </p:nvSpPr>
          <p:spPr bwMode="auto">
            <a:xfrm>
              <a:off x="7502" y="902"/>
              <a:ext cx="349" cy="219"/>
            </a:xfrm>
            <a:custGeom>
              <a:avLst/>
              <a:gdLst>
                <a:gd name="T0" fmla="*/ 124 w 639"/>
                <a:gd name="T1" fmla="*/ 101 h 373"/>
                <a:gd name="T2" fmla="*/ 160 w 639"/>
                <a:gd name="T3" fmla="*/ 103 h 373"/>
                <a:gd name="T4" fmla="*/ 200 w 639"/>
                <a:gd name="T5" fmla="*/ 105 h 373"/>
                <a:gd name="T6" fmla="*/ 237 w 639"/>
                <a:gd name="T7" fmla="*/ 103 h 373"/>
                <a:gd name="T8" fmla="*/ 276 w 639"/>
                <a:gd name="T9" fmla="*/ 101 h 373"/>
                <a:gd name="T10" fmla="*/ 313 w 639"/>
                <a:gd name="T11" fmla="*/ 98 h 373"/>
                <a:gd name="T12" fmla="*/ 352 w 639"/>
                <a:gd name="T13" fmla="*/ 95 h 373"/>
                <a:gd name="T14" fmla="*/ 390 w 639"/>
                <a:gd name="T15" fmla="*/ 89 h 373"/>
                <a:gd name="T16" fmla="*/ 429 w 639"/>
                <a:gd name="T17" fmla="*/ 85 h 373"/>
                <a:gd name="T18" fmla="*/ 468 w 639"/>
                <a:gd name="T19" fmla="*/ 80 h 373"/>
                <a:gd name="T20" fmla="*/ 508 w 639"/>
                <a:gd name="T21" fmla="*/ 77 h 373"/>
                <a:gd name="T22" fmla="*/ 549 w 639"/>
                <a:gd name="T23" fmla="*/ 61 h 373"/>
                <a:gd name="T24" fmla="*/ 574 w 639"/>
                <a:gd name="T25" fmla="*/ 50 h 373"/>
                <a:gd name="T26" fmla="*/ 608 w 639"/>
                <a:gd name="T27" fmla="*/ 19 h 373"/>
                <a:gd name="T28" fmla="*/ 631 w 639"/>
                <a:gd name="T29" fmla="*/ 0 h 373"/>
                <a:gd name="T30" fmla="*/ 623 w 639"/>
                <a:gd name="T31" fmla="*/ 264 h 373"/>
                <a:gd name="T32" fmla="*/ 591 w 639"/>
                <a:gd name="T33" fmla="*/ 297 h 373"/>
                <a:gd name="T34" fmla="*/ 549 w 639"/>
                <a:gd name="T35" fmla="*/ 321 h 373"/>
                <a:gd name="T36" fmla="*/ 500 w 639"/>
                <a:gd name="T37" fmla="*/ 332 h 373"/>
                <a:gd name="T38" fmla="*/ 452 w 639"/>
                <a:gd name="T39" fmla="*/ 344 h 373"/>
                <a:gd name="T40" fmla="*/ 410 w 639"/>
                <a:gd name="T41" fmla="*/ 352 h 373"/>
                <a:gd name="T42" fmla="*/ 378 w 639"/>
                <a:gd name="T43" fmla="*/ 358 h 373"/>
                <a:gd name="T44" fmla="*/ 345 w 639"/>
                <a:gd name="T45" fmla="*/ 361 h 373"/>
                <a:gd name="T46" fmla="*/ 313 w 639"/>
                <a:gd name="T47" fmla="*/ 366 h 373"/>
                <a:gd name="T48" fmla="*/ 282 w 639"/>
                <a:gd name="T49" fmla="*/ 368 h 373"/>
                <a:gd name="T50" fmla="*/ 252 w 639"/>
                <a:gd name="T51" fmla="*/ 373 h 373"/>
                <a:gd name="T52" fmla="*/ 218 w 639"/>
                <a:gd name="T53" fmla="*/ 373 h 373"/>
                <a:gd name="T54" fmla="*/ 187 w 639"/>
                <a:gd name="T55" fmla="*/ 373 h 373"/>
                <a:gd name="T56" fmla="*/ 155 w 639"/>
                <a:gd name="T57" fmla="*/ 371 h 373"/>
                <a:gd name="T58" fmla="*/ 124 w 639"/>
                <a:gd name="T59" fmla="*/ 371 h 373"/>
                <a:gd name="T60" fmla="*/ 92 w 639"/>
                <a:gd name="T61" fmla="*/ 369 h 373"/>
                <a:gd name="T62" fmla="*/ 102 w 639"/>
                <a:gd name="T63" fmla="*/ 360 h 373"/>
                <a:gd name="T64" fmla="*/ 127 w 639"/>
                <a:gd name="T65" fmla="*/ 345 h 373"/>
                <a:gd name="T66" fmla="*/ 150 w 639"/>
                <a:gd name="T67" fmla="*/ 331 h 373"/>
                <a:gd name="T68" fmla="*/ 176 w 639"/>
                <a:gd name="T69" fmla="*/ 302 h 373"/>
                <a:gd name="T70" fmla="*/ 185 w 639"/>
                <a:gd name="T71" fmla="*/ 271 h 373"/>
                <a:gd name="T72" fmla="*/ 181 w 639"/>
                <a:gd name="T73" fmla="*/ 242 h 373"/>
                <a:gd name="T74" fmla="*/ 166 w 639"/>
                <a:gd name="T75" fmla="*/ 213 h 373"/>
                <a:gd name="T76" fmla="*/ 139 w 639"/>
                <a:gd name="T77" fmla="*/ 184 h 373"/>
                <a:gd name="T78" fmla="*/ 106 w 639"/>
                <a:gd name="T79" fmla="*/ 156 h 373"/>
                <a:gd name="T80" fmla="*/ 73 w 639"/>
                <a:gd name="T81" fmla="*/ 132 h 373"/>
                <a:gd name="T82" fmla="*/ 39 w 639"/>
                <a:gd name="T83" fmla="*/ 113 h 373"/>
                <a:gd name="T84" fmla="*/ 8 w 639"/>
                <a:gd name="T85" fmla="*/ 97 h 373"/>
                <a:gd name="T86" fmla="*/ 24 w 639"/>
                <a:gd name="T87" fmla="*/ 95 h 373"/>
                <a:gd name="T88" fmla="*/ 61 w 639"/>
                <a:gd name="T89" fmla="*/ 97 h 373"/>
                <a:gd name="T90" fmla="*/ 100 w 639"/>
                <a:gd name="T91" fmla="*/ 101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9" h="373">
                  <a:moveTo>
                    <a:pt x="100" y="101"/>
                  </a:moveTo>
                  <a:lnTo>
                    <a:pt x="111" y="101"/>
                  </a:lnTo>
                  <a:lnTo>
                    <a:pt x="124" y="101"/>
                  </a:lnTo>
                  <a:lnTo>
                    <a:pt x="135" y="101"/>
                  </a:lnTo>
                  <a:lnTo>
                    <a:pt x="148" y="103"/>
                  </a:lnTo>
                  <a:lnTo>
                    <a:pt x="160" y="103"/>
                  </a:lnTo>
                  <a:lnTo>
                    <a:pt x="174" y="103"/>
                  </a:lnTo>
                  <a:lnTo>
                    <a:pt x="185" y="103"/>
                  </a:lnTo>
                  <a:lnTo>
                    <a:pt x="200" y="105"/>
                  </a:lnTo>
                  <a:lnTo>
                    <a:pt x="211" y="103"/>
                  </a:lnTo>
                  <a:lnTo>
                    <a:pt x="224" y="103"/>
                  </a:lnTo>
                  <a:lnTo>
                    <a:pt x="237" y="103"/>
                  </a:lnTo>
                  <a:lnTo>
                    <a:pt x="250" y="103"/>
                  </a:lnTo>
                  <a:lnTo>
                    <a:pt x="261" y="101"/>
                  </a:lnTo>
                  <a:lnTo>
                    <a:pt x="276" y="101"/>
                  </a:lnTo>
                  <a:lnTo>
                    <a:pt x="287" y="101"/>
                  </a:lnTo>
                  <a:lnTo>
                    <a:pt x="302" y="101"/>
                  </a:lnTo>
                  <a:lnTo>
                    <a:pt x="313" y="98"/>
                  </a:lnTo>
                  <a:lnTo>
                    <a:pt x="326" y="98"/>
                  </a:lnTo>
                  <a:lnTo>
                    <a:pt x="339" y="95"/>
                  </a:lnTo>
                  <a:lnTo>
                    <a:pt x="352" y="95"/>
                  </a:lnTo>
                  <a:lnTo>
                    <a:pt x="365" y="92"/>
                  </a:lnTo>
                  <a:lnTo>
                    <a:pt x="378" y="92"/>
                  </a:lnTo>
                  <a:lnTo>
                    <a:pt x="390" y="89"/>
                  </a:lnTo>
                  <a:lnTo>
                    <a:pt x="405" y="89"/>
                  </a:lnTo>
                  <a:lnTo>
                    <a:pt x="416" y="85"/>
                  </a:lnTo>
                  <a:lnTo>
                    <a:pt x="429" y="85"/>
                  </a:lnTo>
                  <a:lnTo>
                    <a:pt x="442" y="82"/>
                  </a:lnTo>
                  <a:lnTo>
                    <a:pt x="455" y="82"/>
                  </a:lnTo>
                  <a:lnTo>
                    <a:pt x="468" y="80"/>
                  </a:lnTo>
                  <a:lnTo>
                    <a:pt x="481" y="79"/>
                  </a:lnTo>
                  <a:lnTo>
                    <a:pt x="494" y="77"/>
                  </a:lnTo>
                  <a:lnTo>
                    <a:pt x="508" y="77"/>
                  </a:lnTo>
                  <a:lnTo>
                    <a:pt x="524" y="71"/>
                  </a:lnTo>
                  <a:lnTo>
                    <a:pt x="541" y="66"/>
                  </a:lnTo>
                  <a:lnTo>
                    <a:pt x="549" y="61"/>
                  </a:lnTo>
                  <a:lnTo>
                    <a:pt x="557" y="58"/>
                  </a:lnTo>
                  <a:lnTo>
                    <a:pt x="565" y="53"/>
                  </a:lnTo>
                  <a:lnTo>
                    <a:pt x="574" y="50"/>
                  </a:lnTo>
                  <a:lnTo>
                    <a:pt x="587" y="37"/>
                  </a:lnTo>
                  <a:lnTo>
                    <a:pt x="602" y="26"/>
                  </a:lnTo>
                  <a:lnTo>
                    <a:pt x="608" y="19"/>
                  </a:lnTo>
                  <a:lnTo>
                    <a:pt x="616" y="13"/>
                  </a:lnTo>
                  <a:lnTo>
                    <a:pt x="623" y="6"/>
                  </a:lnTo>
                  <a:lnTo>
                    <a:pt x="631" y="0"/>
                  </a:lnTo>
                  <a:lnTo>
                    <a:pt x="639" y="237"/>
                  </a:lnTo>
                  <a:lnTo>
                    <a:pt x="631" y="250"/>
                  </a:lnTo>
                  <a:lnTo>
                    <a:pt x="623" y="264"/>
                  </a:lnTo>
                  <a:lnTo>
                    <a:pt x="613" y="277"/>
                  </a:lnTo>
                  <a:lnTo>
                    <a:pt x="603" y="289"/>
                  </a:lnTo>
                  <a:lnTo>
                    <a:pt x="591" y="297"/>
                  </a:lnTo>
                  <a:lnTo>
                    <a:pt x="578" y="306"/>
                  </a:lnTo>
                  <a:lnTo>
                    <a:pt x="563" y="313"/>
                  </a:lnTo>
                  <a:lnTo>
                    <a:pt x="549" y="321"/>
                  </a:lnTo>
                  <a:lnTo>
                    <a:pt x="532" y="324"/>
                  </a:lnTo>
                  <a:lnTo>
                    <a:pt x="516" y="329"/>
                  </a:lnTo>
                  <a:lnTo>
                    <a:pt x="500" y="332"/>
                  </a:lnTo>
                  <a:lnTo>
                    <a:pt x="484" y="337"/>
                  </a:lnTo>
                  <a:lnTo>
                    <a:pt x="466" y="340"/>
                  </a:lnTo>
                  <a:lnTo>
                    <a:pt x="452" y="344"/>
                  </a:lnTo>
                  <a:lnTo>
                    <a:pt x="436" y="347"/>
                  </a:lnTo>
                  <a:lnTo>
                    <a:pt x="421" y="352"/>
                  </a:lnTo>
                  <a:lnTo>
                    <a:pt x="410" y="352"/>
                  </a:lnTo>
                  <a:lnTo>
                    <a:pt x="399" y="355"/>
                  </a:lnTo>
                  <a:lnTo>
                    <a:pt x="387" y="355"/>
                  </a:lnTo>
                  <a:lnTo>
                    <a:pt x="378" y="358"/>
                  </a:lnTo>
                  <a:lnTo>
                    <a:pt x="366" y="358"/>
                  </a:lnTo>
                  <a:lnTo>
                    <a:pt x="357" y="361"/>
                  </a:lnTo>
                  <a:lnTo>
                    <a:pt x="345" y="361"/>
                  </a:lnTo>
                  <a:lnTo>
                    <a:pt x="336" y="364"/>
                  </a:lnTo>
                  <a:lnTo>
                    <a:pt x="324" y="364"/>
                  </a:lnTo>
                  <a:lnTo>
                    <a:pt x="313" y="366"/>
                  </a:lnTo>
                  <a:lnTo>
                    <a:pt x="303" y="366"/>
                  </a:lnTo>
                  <a:lnTo>
                    <a:pt x="294" y="368"/>
                  </a:lnTo>
                  <a:lnTo>
                    <a:pt x="282" y="368"/>
                  </a:lnTo>
                  <a:lnTo>
                    <a:pt x="271" y="369"/>
                  </a:lnTo>
                  <a:lnTo>
                    <a:pt x="261" y="371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9" y="373"/>
                  </a:lnTo>
                  <a:lnTo>
                    <a:pt x="218" y="373"/>
                  </a:lnTo>
                  <a:lnTo>
                    <a:pt x="208" y="373"/>
                  </a:lnTo>
                  <a:lnTo>
                    <a:pt x="197" y="373"/>
                  </a:lnTo>
                  <a:lnTo>
                    <a:pt x="187" y="373"/>
                  </a:lnTo>
                  <a:lnTo>
                    <a:pt x="176" y="373"/>
                  </a:lnTo>
                  <a:lnTo>
                    <a:pt x="166" y="373"/>
                  </a:lnTo>
                  <a:lnTo>
                    <a:pt x="155" y="371"/>
                  </a:lnTo>
                  <a:lnTo>
                    <a:pt x="144" y="371"/>
                  </a:lnTo>
                  <a:lnTo>
                    <a:pt x="134" y="371"/>
                  </a:lnTo>
                  <a:lnTo>
                    <a:pt x="124" y="371"/>
                  </a:lnTo>
                  <a:lnTo>
                    <a:pt x="113" y="369"/>
                  </a:lnTo>
                  <a:lnTo>
                    <a:pt x="102" y="369"/>
                  </a:lnTo>
                  <a:lnTo>
                    <a:pt x="92" y="369"/>
                  </a:lnTo>
                  <a:lnTo>
                    <a:pt x="82" y="369"/>
                  </a:lnTo>
                  <a:lnTo>
                    <a:pt x="92" y="364"/>
                  </a:lnTo>
                  <a:lnTo>
                    <a:pt x="102" y="360"/>
                  </a:lnTo>
                  <a:lnTo>
                    <a:pt x="111" y="355"/>
                  </a:lnTo>
                  <a:lnTo>
                    <a:pt x="121" y="350"/>
                  </a:lnTo>
                  <a:lnTo>
                    <a:pt x="127" y="345"/>
                  </a:lnTo>
                  <a:lnTo>
                    <a:pt x="135" y="340"/>
                  </a:lnTo>
                  <a:lnTo>
                    <a:pt x="142" y="335"/>
                  </a:lnTo>
                  <a:lnTo>
                    <a:pt x="150" y="331"/>
                  </a:lnTo>
                  <a:lnTo>
                    <a:pt x="160" y="321"/>
                  </a:lnTo>
                  <a:lnTo>
                    <a:pt x="169" y="311"/>
                  </a:lnTo>
                  <a:lnTo>
                    <a:pt x="176" y="302"/>
                  </a:lnTo>
                  <a:lnTo>
                    <a:pt x="182" y="292"/>
                  </a:lnTo>
                  <a:lnTo>
                    <a:pt x="184" y="281"/>
                  </a:lnTo>
                  <a:lnTo>
                    <a:pt x="185" y="271"/>
                  </a:lnTo>
                  <a:lnTo>
                    <a:pt x="185" y="261"/>
                  </a:lnTo>
                  <a:lnTo>
                    <a:pt x="185" y="252"/>
                  </a:lnTo>
                  <a:lnTo>
                    <a:pt x="181" y="242"/>
                  </a:lnTo>
                  <a:lnTo>
                    <a:pt x="177" y="232"/>
                  </a:lnTo>
                  <a:lnTo>
                    <a:pt x="171" y="222"/>
                  </a:lnTo>
                  <a:lnTo>
                    <a:pt x="166" y="213"/>
                  </a:lnTo>
                  <a:lnTo>
                    <a:pt x="156" y="203"/>
                  </a:lnTo>
                  <a:lnTo>
                    <a:pt x="148" y="193"/>
                  </a:lnTo>
                  <a:lnTo>
                    <a:pt x="139" y="184"/>
                  </a:lnTo>
                  <a:lnTo>
                    <a:pt x="129" y="174"/>
                  </a:lnTo>
                  <a:lnTo>
                    <a:pt x="118" y="164"/>
                  </a:lnTo>
                  <a:lnTo>
                    <a:pt x="106" y="156"/>
                  </a:lnTo>
                  <a:lnTo>
                    <a:pt x="95" y="148"/>
                  </a:lnTo>
                  <a:lnTo>
                    <a:pt x="85" y="142"/>
                  </a:lnTo>
                  <a:lnTo>
                    <a:pt x="73" y="132"/>
                  </a:lnTo>
                  <a:lnTo>
                    <a:pt x="61" y="126"/>
                  </a:lnTo>
                  <a:lnTo>
                    <a:pt x="48" y="118"/>
                  </a:lnTo>
                  <a:lnTo>
                    <a:pt x="39" y="113"/>
                  </a:lnTo>
                  <a:lnTo>
                    <a:pt x="27" y="106"/>
                  </a:lnTo>
                  <a:lnTo>
                    <a:pt x="18" y="101"/>
                  </a:lnTo>
                  <a:lnTo>
                    <a:pt x="8" y="97"/>
                  </a:lnTo>
                  <a:lnTo>
                    <a:pt x="0" y="93"/>
                  </a:lnTo>
                  <a:lnTo>
                    <a:pt x="11" y="93"/>
                  </a:lnTo>
                  <a:lnTo>
                    <a:pt x="24" y="95"/>
                  </a:lnTo>
                  <a:lnTo>
                    <a:pt x="37" y="95"/>
                  </a:lnTo>
                  <a:lnTo>
                    <a:pt x="50" y="97"/>
                  </a:lnTo>
                  <a:lnTo>
                    <a:pt x="61" y="97"/>
                  </a:lnTo>
                  <a:lnTo>
                    <a:pt x="74" y="98"/>
                  </a:lnTo>
                  <a:lnTo>
                    <a:pt x="87" y="100"/>
                  </a:lnTo>
                  <a:lnTo>
                    <a:pt x="100" y="101"/>
                  </a:lnTo>
                  <a:close/>
                </a:path>
              </a:pathLst>
            </a:custGeom>
            <a:solidFill>
              <a:srgbClr val="FA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5" name="Freeform 35"/>
            <p:cNvSpPr>
              <a:spLocks/>
            </p:cNvSpPr>
            <p:nvPr/>
          </p:nvSpPr>
          <p:spPr bwMode="auto">
            <a:xfrm>
              <a:off x="7703" y="902"/>
              <a:ext cx="148" cy="204"/>
            </a:xfrm>
            <a:custGeom>
              <a:avLst/>
              <a:gdLst>
                <a:gd name="T0" fmla="*/ 16 w 271"/>
                <a:gd name="T1" fmla="*/ 92 h 348"/>
                <a:gd name="T2" fmla="*/ 42 w 271"/>
                <a:gd name="T3" fmla="*/ 89 h 348"/>
                <a:gd name="T4" fmla="*/ 60 w 271"/>
                <a:gd name="T5" fmla="*/ 85 h 348"/>
                <a:gd name="T6" fmla="*/ 77 w 271"/>
                <a:gd name="T7" fmla="*/ 84 h 348"/>
                <a:gd name="T8" fmla="*/ 95 w 271"/>
                <a:gd name="T9" fmla="*/ 80 h 348"/>
                <a:gd name="T10" fmla="*/ 113 w 271"/>
                <a:gd name="T11" fmla="*/ 79 h 348"/>
                <a:gd name="T12" fmla="*/ 131 w 271"/>
                <a:gd name="T13" fmla="*/ 77 h 348"/>
                <a:gd name="T14" fmla="*/ 156 w 271"/>
                <a:gd name="T15" fmla="*/ 71 h 348"/>
                <a:gd name="T16" fmla="*/ 181 w 271"/>
                <a:gd name="T17" fmla="*/ 61 h 348"/>
                <a:gd name="T18" fmla="*/ 197 w 271"/>
                <a:gd name="T19" fmla="*/ 53 h 348"/>
                <a:gd name="T20" fmla="*/ 219 w 271"/>
                <a:gd name="T21" fmla="*/ 37 h 348"/>
                <a:gd name="T22" fmla="*/ 240 w 271"/>
                <a:gd name="T23" fmla="*/ 19 h 348"/>
                <a:gd name="T24" fmla="*/ 255 w 271"/>
                <a:gd name="T25" fmla="*/ 6 h 348"/>
                <a:gd name="T26" fmla="*/ 271 w 271"/>
                <a:gd name="T27" fmla="*/ 237 h 348"/>
                <a:gd name="T28" fmla="*/ 256 w 271"/>
                <a:gd name="T29" fmla="*/ 264 h 348"/>
                <a:gd name="T30" fmla="*/ 237 w 271"/>
                <a:gd name="T31" fmla="*/ 287 h 348"/>
                <a:gd name="T32" fmla="*/ 214 w 271"/>
                <a:gd name="T33" fmla="*/ 303 h 348"/>
                <a:gd name="T34" fmla="*/ 189 w 271"/>
                <a:gd name="T35" fmla="*/ 318 h 348"/>
                <a:gd name="T36" fmla="*/ 158 w 271"/>
                <a:gd name="T37" fmla="*/ 326 h 348"/>
                <a:gd name="T38" fmla="*/ 127 w 271"/>
                <a:gd name="T39" fmla="*/ 335 h 348"/>
                <a:gd name="T40" fmla="*/ 97 w 271"/>
                <a:gd name="T41" fmla="*/ 342 h 348"/>
                <a:gd name="T42" fmla="*/ 68 w 271"/>
                <a:gd name="T43" fmla="*/ 348 h 348"/>
                <a:gd name="T44" fmla="*/ 85 w 271"/>
                <a:gd name="T45" fmla="*/ 331 h 348"/>
                <a:gd name="T46" fmla="*/ 102 w 271"/>
                <a:gd name="T47" fmla="*/ 316 h 348"/>
                <a:gd name="T48" fmla="*/ 114 w 271"/>
                <a:gd name="T49" fmla="*/ 302 h 348"/>
                <a:gd name="T50" fmla="*/ 126 w 271"/>
                <a:gd name="T51" fmla="*/ 287 h 348"/>
                <a:gd name="T52" fmla="*/ 143 w 271"/>
                <a:gd name="T53" fmla="*/ 260 h 348"/>
                <a:gd name="T54" fmla="*/ 156 w 271"/>
                <a:gd name="T55" fmla="*/ 237 h 348"/>
                <a:gd name="T56" fmla="*/ 160 w 271"/>
                <a:gd name="T57" fmla="*/ 214 h 348"/>
                <a:gd name="T58" fmla="*/ 160 w 271"/>
                <a:gd name="T59" fmla="*/ 195 h 348"/>
                <a:gd name="T60" fmla="*/ 153 w 271"/>
                <a:gd name="T61" fmla="*/ 177 h 348"/>
                <a:gd name="T62" fmla="*/ 145 w 271"/>
                <a:gd name="T63" fmla="*/ 163 h 348"/>
                <a:gd name="T64" fmla="*/ 131 w 271"/>
                <a:gd name="T65" fmla="*/ 148 h 348"/>
                <a:gd name="T66" fmla="*/ 114 w 271"/>
                <a:gd name="T67" fmla="*/ 137 h 348"/>
                <a:gd name="T68" fmla="*/ 95 w 271"/>
                <a:gd name="T69" fmla="*/ 126 h 348"/>
                <a:gd name="T70" fmla="*/ 77 w 271"/>
                <a:gd name="T71" fmla="*/ 118 h 348"/>
                <a:gd name="T72" fmla="*/ 56 w 271"/>
                <a:gd name="T73" fmla="*/ 108 h 348"/>
                <a:gd name="T74" fmla="*/ 35 w 271"/>
                <a:gd name="T75" fmla="*/ 103 h 348"/>
                <a:gd name="T76" fmla="*/ 16 w 271"/>
                <a:gd name="T77" fmla="*/ 98 h 348"/>
                <a:gd name="T78" fmla="*/ 0 w 271"/>
                <a:gd name="T79" fmla="*/ 9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348">
                  <a:moveTo>
                    <a:pt x="0" y="95"/>
                  </a:moveTo>
                  <a:lnTo>
                    <a:pt x="16" y="92"/>
                  </a:lnTo>
                  <a:lnTo>
                    <a:pt x="34" y="90"/>
                  </a:lnTo>
                  <a:lnTo>
                    <a:pt x="42" y="89"/>
                  </a:lnTo>
                  <a:lnTo>
                    <a:pt x="51" y="87"/>
                  </a:lnTo>
                  <a:lnTo>
                    <a:pt x="60" y="85"/>
                  </a:lnTo>
                  <a:lnTo>
                    <a:pt x="69" y="85"/>
                  </a:lnTo>
                  <a:lnTo>
                    <a:pt x="77" y="84"/>
                  </a:lnTo>
                  <a:lnTo>
                    <a:pt x="85" y="82"/>
                  </a:lnTo>
                  <a:lnTo>
                    <a:pt x="95" y="80"/>
                  </a:lnTo>
                  <a:lnTo>
                    <a:pt x="105" y="80"/>
                  </a:lnTo>
                  <a:lnTo>
                    <a:pt x="113" y="79"/>
                  </a:lnTo>
                  <a:lnTo>
                    <a:pt x="121" y="79"/>
                  </a:lnTo>
                  <a:lnTo>
                    <a:pt x="131" y="77"/>
                  </a:lnTo>
                  <a:lnTo>
                    <a:pt x="140" y="77"/>
                  </a:lnTo>
                  <a:lnTo>
                    <a:pt x="156" y="71"/>
                  </a:lnTo>
                  <a:lnTo>
                    <a:pt x="173" y="66"/>
                  </a:lnTo>
                  <a:lnTo>
                    <a:pt x="181" y="61"/>
                  </a:lnTo>
                  <a:lnTo>
                    <a:pt x="189" y="58"/>
                  </a:lnTo>
                  <a:lnTo>
                    <a:pt x="197" y="53"/>
                  </a:lnTo>
                  <a:lnTo>
                    <a:pt x="206" y="50"/>
                  </a:lnTo>
                  <a:lnTo>
                    <a:pt x="219" y="37"/>
                  </a:lnTo>
                  <a:lnTo>
                    <a:pt x="234" y="26"/>
                  </a:lnTo>
                  <a:lnTo>
                    <a:pt x="240" y="19"/>
                  </a:lnTo>
                  <a:lnTo>
                    <a:pt x="248" y="13"/>
                  </a:lnTo>
                  <a:lnTo>
                    <a:pt x="255" y="6"/>
                  </a:lnTo>
                  <a:lnTo>
                    <a:pt x="263" y="0"/>
                  </a:lnTo>
                  <a:lnTo>
                    <a:pt x="271" y="237"/>
                  </a:lnTo>
                  <a:lnTo>
                    <a:pt x="263" y="250"/>
                  </a:lnTo>
                  <a:lnTo>
                    <a:pt x="256" y="264"/>
                  </a:lnTo>
                  <a:lnTo>
                    <a:pt x="247" y="276"/>
                  </a:lnTo>
                  <a:lnTo>
                    <a:pt x="237" y="287"/>
                  </a:lnTo>
                  <a:lnTo>
                    <a:pt x="226" y="295"/>
                  </a:lnTo>
                  <a:lnTo>
                    <a:pt x="214" y="303"/>
                  </a:lnTo>
                  <a:lnTo>
                    <a:pt x="202" y="310"/>
                  </a:lnTo>
                  <a:lnTo>
                    <a:pt x="189" y="318"/>
                  </a:lnTo>
                  <a:lnTo>
                    <a:pt x="173" y="321"/>
                  </a:lnTo>
                  <a:lnTo>
                    <a:pt x="158" y="326"/>
                  </a:lnTo>
                  <a:lnTo>
                    <a:pt x="142" y="331"/>
                  </a:lnTo>
                  <a:lnTo>
                    <a:pt x="127" y="335"/>
                  </a:lnTo>
                  <a:lnTo>
                    <a:pt x="111" y="337"/>
                  </a:lnTo>
                  <a:lnTo>
                    <a:pt x="97" y="342"/>
                  </a:lnTo>
                  <a:lnTo>
                    <a:pt x="82" y="344"/>
                  </a:lnTo>
                  <a:lnTo>
                    <a:pt x="68" y="348"/>
                  </a:lnTo>
                  <a:lnTo>
                    <a:pt x="76" y="339"/>
                  </a:lnTo>
                  <a:lnTo>
                    <a:pt x="85" y="331"/>
                  </a:lnTo>
                  <a:lnTo>
                    <a:pt x="93" y="323"/>
                  </a:lnTo>
                  <a:lnTo>
                    <a:pt x="102" y="316"/>
                  </a:lnTo>
                  <a:lnTo>
                    <a:pt x="108" y="308"/>
                  </a:lnTo>
                  <a:lnTo>
                    <a:pt x="114" y="302"/>
                  </a:lnTo>
                  <a:lnTo>
                    <a:pt x="119" y="293"/>
                  </a:lnTo>
                  <a:lnTo>
                    <a:pt x="126" y="287"/>
                  </a:lnTo>
                  <a:lnTo>
                    <a:pt x="134" y="273"/>
                  </a:lnTo>
                  <a:lnTo>
                    <a:pt x="143" y="260"/>
                  </a:lnTo>
                  <a:lnTo>
                    <a:pt x="150" y="247"/>
                  </a:lnTo>
                  <a:lnTo>
                    <a:pt x="156" y="237"/>
                  </a:lnTo>
                  <a:lnTo>
                    <a:pt x="158" y="224"/>
                  </a:lnTo>
                  <a:lnTo>
                    <a:pt x="160" y="214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56" y="185"/>
                  </a:lnTo>
                  <a:lnTo>
                    <a:pt x="153" y="177"/>
                  </a:lnTo>
                  <a:lnTo>
                    <a:pt x="148" y="169"/>
                  </a:lnTo>
                  <a:lnTo>
                    <a:pt x="145" y="163"/>
                  </a:lnTo>
                  <a:lnTo>
                    <a:pt x="137" y="155"/>
                  </a:lnTo>
                  <a:lnTo>
                    <a:pt x="131" y="148"/>
                  </a:lnTo>
                  <a:lnTo>
                    <a:pt x="122" y="142"/>
                  </a:lnTo>
                  <a:lnTo>
                    <a:pt x="114" y="137"/>
                  </a:lnTo>
                  <a:lnTo>
                    <a:pt x="105" y="131"/>
                  </a:lnTo>
                  <a:lnTo>
                    <a:pt x="95" y="126"/>
                  </a:lnTo>
                  <a:lnTo>
                    <a:pt x="85" y="121"/>
                  </a:lnTo>
                  <a:lnTo>
                    <a:pt x="77" y="118"/>
                  </a:lnTo>
                  <a:lnTo>
                    <a:pt x="66" y="113"/>
                  </a:lnTo>
                  <a:lnTo>
                    <a:pt x="56" y="108"/>
                  </a:lnTo>
                  <a:lnTo>
                    <a:pt x="45" y="105"/>
                  </a:lnTo>
                  <a:lnTo>
                    <a:pt x="35" y="103"/>
                  </a:lnTo>
                  <a:lnTo>
                    <a:pt x="26" y="100"/>
                  </a:lnTo>
                  <a:lnTo>
                    <a:pt x="16" y="98"/>
                  </a:lnTo>
                  <a:lnTo>
                    <a:pt x="8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6" name="Freeform 36"/>
            <p:cNvSpPr>
              <a:spLocks/>
            </p:cNvSpPr>
            <p:nvPr/>
          </p:nvSpPr>
          <p:spPr bwMode="auto">
            <a:xfrm>
              <a:off x="7146" y="1027"/>
              <a:ext cx="127" cy="51"/>
            </a:xfrm>
            <a:custGeom>
              <a:avLst/>
              <a:gdLst>
                <a:gd name="T0" fmla="*/ 232 w 232"/>
                <a:gd name="T1" fmla="*/ 84 h 87"/>
                <a:gd name="T2" fmla="*/ 216 w 232"/>
                <a:gd name="T3" fmla="*/ 84 h 87"/>
                <a:gd name="T4" fmla="*/ 202 w 232"/>
                <a:gd name="T5" fmla="*/ 85 h 87"/>
                <a:gd name="T6" fmla="*/ 187 w 232"/>
                <a:gd name="T7" fmla="*/ 85 h 87"/>
                <a:gd name="T8" fmla="*/ 173 w 232"/>
                <a:gd name="T9" fmla="*/ 87 h 87"/>
                <a:gd name="T10" fmla="*/ 158 w 232"/>
                <a:gd name="T11" fmla="*/ 85 h 87"/>
                <a:gd name="T12" fmla="*/ 144 w 232"/>
                <a:gd name="T13" fmla="*/ 85 h 87"/>
                <a:gd name="T14" fmla="*/ 129 w 232"/>
                <a:gd name="T15" fmla="*/ 85 h 87"/>
                <a:gd name="T16" fmla="*/ 114 w 232"/>
                <a:gd name="T17" fmla="*/ 85 h 87"/>
                <a:gd name="T18" fmla="*/ 100 w 232"/>
                <a:gd name="T19" fmla="*/ 82 h 87"/>
                <a:gd name="T20" fmla="*/ 85 w 232"/>
                <a:gd name="T21" fmla="*/ 80 h 87"/>
                <a:gd name="T22" fmla="*/ 71 w 232"/>
                <a:gd name="T23" fmla="*/ 77 h 87"/>
                <a:gd name="T24" fmla="*/ 58 w 232"/>
                <a:gd name="T25" fmla="*/ 76 h 87"/>
                <a:gd name="T26" fmla="*/ 43 w 232"/>
                <a:gd name="T27" fmla="*/ 71 h 87"/>
                <a:gd name="T28" fmla="*/ 32 w 232"/>
                <a:gd name="T29" fmla="*/ 66 h 87"/>
                <a:gd name="T30" fmla="*/ 19 w 232"/>
                <a:gd name="T31" fmla="*/ 60 h 87"/>
                <a:gd name="T32" fmla="*/ 8 w 232"/>
                <a:gd name="T33" fmla="*/ 55 h 87"/>
                <a:gd name="T34" fmla="*/ 0 w 232"/>
                <a:gd name="T35" fmla="*/ 40 h 87"/>
                <a:gd name="T36" fmla="*/ 10 w 232"/>
                <a:gd name="T37" fmla="*/ 29 h 87"/>
                <a:gd name="T38" fmla="*/ 24 w 232"/>
                <a:gd name="T39" fmla="*/ 22 h 87"/>
                <a:gd name="T40" fmla="*/ 39 w 232"/>
                <a:gd name="T41" fmla="*/ 16 h 87"/>
                <a:gd name="T42" fmla="*/ 55 w 232"/>
                <a:gd name="T43" fmla="*/ 11 h 87"/>
                <a:gd name="T44" fmla="*/ 69 w 232"/>
                <a:gd name="T45" fmla="*/ 6 h 87"/>
                <a:gd name="T46" fmla="*/ 87 w 232"/>
                <a:gd name="T47" fmla="*/ 5 h 87"/>
                <a:gd name="T48" fmla="*/ 103 w 232"/>
                <a:gd name="T49" fmla="*/ 1 h 87"/>
                <a:gd name="T50" fmla="*/ 121 w 232"/>
                <a:gd name="T51" fmla="*/ 0 h 87"/>
                <a:gd name="T52" fmla="*/ 126 w 232"/>
                <a:gd name="T53" fmla="*/ 8 h 87"/>
                <a:gd name="T54" fmla="*/ 135 w 232"/>
                <a:gd name="T55" fmla="*/ 19 h 87"/>
                <a:gd name="T56" fmla="*/ 147 w 232"/>
                <a:gd name="T57" fmla="*/ 29 h 87"/>
                <a:gd name="T58" fmla="*/ 161 w 232"/>
                <a:gd name="T59" fmla="*/ 42 h 87"/>
                <a:gd name="T60" fmla="*/ 166 w 232"/>
                <a:gd name="T61" fmla="*/ 47 h 87"/>
                <a:gd name="T62" fmla="*/ 174 w 232"/>
                <a:gd name="T63" fmla="*/ 51 h 87"/>
                <a:gd name="T64" fmla="*/ 182 w 232"/>
                <a:gd name="T65" fmla="*/ 56 h 87"/>
                <a:gd name="T66" fmla="*/ 192 w 232"/>
                <a:gd name="T67" fmla="*/ 63 h 87"/>
                <a:gd name="T68" fmla="*/ 200 w 232"/>
                <a:gd name="T69" fmla="*/ 68 h 87"/>
                <a:gd name="T70" fmla="*/ 210 w 232"/>
                <a:gd name="T71" fmla="*/ 72 h 87"/>
                <a:gd name="T72" fmla="*/ 221 w 232"/>
                <a:gd name="T73" fmla="*/ 77 h 87"/>
                <a:gd name="T74" fmla="*/ 232 w 232"/>
                <a:gd name="T75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2" h="87">
                  <a:moveTo>
                    <a:pt x="232" y="84"/>
                  </a:moveTo>
                  <a:lnTo>
                    <a:pt x="216" y="84"/>
                  </a:lnTo>
                  <a:lnTo>
                    <a:pt x="202" y="85"/>
                  </a:lnTo>
                  <a:lnTo>
                    <a:pt x="187" y="85"/>
                  </a:lnTo>
                  <a:lnTo>
                    <a:pt x="173" y="87"/>
                  </a:lnTo>
                  <a:lnTo>
                    <a:pt x="158" y="85"/>
                  </a:lnTo>
                  <a:lnTo>
                    <a:pt x="144" y="85"/>
                  </a:lnTo>
                  <a:lnTo>
                    <a:pt x="129" y="85"/>
                  </a:lnTo>
                  <a:lnTo>
                    <a:pt x="114" y="85"/>
                  </a:lnTo>
                  <a:lnTo>
                    <a:pt x="100" y="82"/>
                  </a:lnTo>
                  <a:lnTo>
                    <a:pt x="85" y="80"/>
                  </a:lnTo>
                  <a:lnTo>
                    <a:pt x="71" y="77"/>
                  </a:lnTo>
                  <a:lnTo>
                    <a:pt x="58" y="76"/>
                  </a:lnTo>
                  <a:lnTo>
                    <a:pt x="43" y="71"/>
                  </a:lnTo>
                  <a:lnTo>
                    <a:pt x="32" y="66"/>
                  </a:lnTo>
                  <a:lnTo>
                    <a:pt x="19" y="60"/>
                  </a:lnTo>
                  <a:lnTo>
                    <a:pt x="8" y="55"/>
                  </a:lnTo>
                  <a:lnTo>
                    <a:pt x="0" y="40"/>
                  </a:lnTo>
                  <a:lnTo>
                    <a:pt x="10" y="29"/>
                  </a:lnTo>
                  <a:lnTo>
                    <a:pt x="24" y="22"/>
                  </a:lnTo>
                  <a:lnTo>
                    <a:pt x="39" y="16"/>
                  </a:lnTo>
                  <a:lnTo>
                    <a:pt x="55" y="11"/>
                  </a:lnTo>
                  <a:lnTo>
                    <a:pt x="69" y="6"/>
                  </a:lnTo>
                  <a:lnTo>
                    <a:pt x="87" y="5"/>
                  </a:lnTo>
                  <a:lnTo>
                    <a:pt x="103" y="1"/>
                  </a:lnTo>
                  <a:lnTo>
                    <a:pt x="121" y="0"/>
                  </a:lnTo>
                  <a:lnTo>
                    <a:pt x="126" y="8"/>
                  </a:lnTo>
                  <a:lnTo>
                    <a:pt x="135" y="19"/>
                  </a:lnTo>
                  <a:lnTo>
                    <a:pt x="147" y="29"/>
                  </a:lnTo>
                  <a:lnTo>
                    <a:pt x="161" y="42"/>
                  </a:lnTo>
                  <a:lnTo>
                    <a:pt x="166" y="47"/>
                  </a:lnTo>
                  <a:lnTo>
                    <a:pt x="174" y="51"/>
                  </a:lnTo>
                  <a:lnTo>
                    <a:pt x="182" y="56"/>
                  </a:lnTo>
                  <a:lnTo>
                    <a:pt x="192" y="63"/>
                  </a:lnTo>
                  <a:lnTo>
                    <a:pt x="200" y="68"/>
                  </a:lnTo>
                  <a:lnTo>
                    <a:pt x="210" y="72"/>
                  </a:lnTo>
                  <a:lnTo>
                    <a:pt x="221" y="77"/>
                  </a:lnTo>
                  <a:lnTo>
                    <a:pt x="232" y="84"/>
                  </a:ln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7" name="Freeform 37"/>
            <p:cNvSpPr>
              <a:spLocks/>
            </p:cNvSpPr>
            <p:nvPr/>
          </p:nvSpPr>
          <p:spPr bwMode="auto">
            <a:xfrm>
              <a:off x="7172" y="1088"/>
              <a:ext cx="169" cy="113"/>
            </a:xfrm>
            <a:custGeom>
              <a:avLst/>
              <a:gdLst>
                <a:gd name="T0" fmla="*/ 305 w 310"/>
                <a:gd name="T1" fmla="*/ 64 h 193"/>
                <a:gd name="T2" fmla="*/ 306 w 310"/>
                <a:gd name="T3" fmla="*/ 90 h 193"/>
                <a:gd name="T4" fmla="*/ 306 w 310"/>
                <a:gd name="T5" fmla="*/ 109 h 193"/>
                <a:gd name="T6" fmla="*/ 308 w 310"/>
                <a:gd name="T7" fmla="*/ 127 h 193"/>
                <a:gd name="T8" fmla="*/ 308 w 310"/>
                <a:gd name="T9" fmla="*/ 147 h 193"/>
                <a:gd name="T10" fmla="*/ 308 w 310"/>
                <a:gd name="T11" fmla="*/ 164 h 193"/>
                <a:gd name="T12" fmla="*/ 308 w 310"/>
                <a:gd name="T13" fmla="*/ 184 h 193"/>
                <a:gd name="T14" fmla="*/ 298 w 310"/>
                <a:gd name="T15" fmla="*/ 187 h 193"/>
                <a:gd name="T16" fmla="*/ 277 w 310"/>
                <a:gd name="T17" fmla="*/ 176 h 193"/>
                <a:gd name="T18" fmla="*/ 256 w 310"/>
                <a:gd name="T19" fmla="*/ 164 h 193"/>
                <a:gd name="T20" fmla="*/ 237 w 310"/>
                <a:gd name="T21" fmla="*/ 155 h 193"/>
                <a:gd name="T22" fmla="*/ 218 w 310"/>
                <a:gd name="T23" fmla="*/ 143 h 193"/>
                <a:gd name="T24" fmla="*/ 198 w 310"/>
                <a:gd name="T25" fmla="*/ 132 h 193"/>
                <a:gd name="T26" fmla="*/ 179 w 310"/>
                <a:gd name="T27" fmla="*/ 121 h 193"/>
                <a:gd name="T28" fmla="*/ 159 w 310"/>
                <a:gd name="T29" fmla="*/ 109 h 193"/>
                <a:gd name="T30" fmla="*/ 140 w 310"/>
                <a:gd name="T31" fmla="*/ 98 h 193"/>
                <a:gd name="T32" fmla="*/ 121 w 310"/>
                <a:gd name="T33" fmla="*/ 85 h 193"/>
                <a:gd name="T34" fmla="*/ 101 w 310"/>
                <a:gd name="T35" fmla="*/ 74 h 193"/>
                <a:gd name="T36" fmla="*/ 82 w 310"/>
                <a:gd name="T37" fmla="*/ 61 h 193"/>
                <a:gd name="T38" fmla="*/ 63 w 310"/>
                <a:gd name="T39" fmla="*/ 48 h 193"/>
                <a:gd name="T40" fmla="*/ 43 w 310"/>
                <a:gd name="T41" fmla="*/ 35 h 193"/>
                <a:gd name="T42" fmla="*/ 26 w 310"/>
                <a:gd name="T43" fmla="*/ 21 h 193"/>
                <a:gd name="T44" fmla="*/ 9 w 310"/>
                <a:gd name="T45" fmla="*/ 8 h 193"/>
                <a:gd name="T46" fmla="*/ 0 w 310"/>
                <a:gd name="T47" fmla="*/ 0 h 193"/>
                <a:gd name="T48" fmla="*/ 1 w 310"/>
                <a:gd name="T49" fmla="*/ 0 h 193"/>
                <a:gd name="T50" fmla="*/ 21 w 310"/>
                <a:gd name="T51" fmla="*/ 8 h 193"/>
                <a:gd name="T52" fmla="*/ 45 w 310"/>
                <a:gd name="T53" fmla="*/ 17 h 193"/>
                <a:gd name="T54" fmla="*/ 64 w 310"/>
                <a:gd name="T55" fmla="*/ 24 h 193"/>
                <a:gd name="T56" fmla="*/ 85 w 310"/>
                <a:gd name="T57" fmla="*/ 32 h 193"/>
                <a:gd name="T58" fmla="*/ 109 w 310"/>
                <a:gd name="T59" fmla="*/ 40 h 193"/>
                <a:gd name="T60" fmla="*/ 135 w 310"/>
                <a:gd name="T61" fmla="*/ 46 h 193"/>
                <a:gd name="T62" fmla="*/ 161 w 310"/>
                <a:gd name="T63" fmla="*/ 53 h 193"/>
                <a:gd name="T64" fmla="*/ 187 w 310"/>
                <a:gd name="T65" fmla="*/ 58 h 193"/>
                <a:gd name="T66" fmla="*/ 213 w 310"/>
                <a:gd name="T67" fmla="*/ 63 h 193"/>
                <a:gd name="T68" fmla="*/ 237 w 310"/>
                <a:gd name="T69" fmla="*/ 63 h 193"/>
                <a:gd name="T70" fmla="*/ 258 w 310"/>
                <a:gd name="T71" fmla="*/ 61 h 193"/>
                <a:gd name="T72" fmla="*/ 277 w 310"/>
                <a:gd name="T73" fmla="*/ 58 h 193"/>
                <a:gd name="T74" fmla="*/ 295 w 310"/>
                <a:gd name="T75" fmla="*/ 5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0" h="193">
                  <a:moveTo>
                    <a:pt x="305" y="48"/>
                  </a:moveTo>
                  <a:lnTo>
                    <a:pt x="305" y="64"/>
                  </a:lnTo>
                  <a:lnTo>
                    <a:pt x="306" y="82"/>
                  </a:lnTo>
                  <a:lnTo>
                    <a:pt x="306" y="90"/>
                  </a:lnTo>
                  <a:lnTo>
                    <a:pt x="306" y="100"/>
                  </a:lnTo>
                  <a:lnTo>
                    <a:pt x="306" y="109"/>
                  </a:lnTo>
                  <a:lnTo>
                    <a:pt x="308" y="119"/>
                  </a:lnTo>
                  <a:lnTo>
                    <a:pt x="308" y="127"/>
                  </a:lnTo>
                  <a:lnTo>
                    <a:pt x="308" y="137"/>
                  </a:lnTo>
                  <a:lnTo>
                    <a:pt x="308" y="147"/>
                  </a:lnTo>
                  <a:lnTo>
                    <a:pt x="308" y="156"/>
                  </a:lnTo>
                  <a:lnTo>
                    <a:pt x="308" y="164"/>
                  </a:lnTo>
                  <a:lnTo>
                    <a:pt x="308" y="174"/>
                  </a:lnTo>
                  <a:lnTo>
                    <a:pt x="308" y="184"/>
                  </a:lnTo>
                  <a:lnTo>
                    <a:pt x="310" y="193"/>
                  </a:lnTo>
                  <a:lnTo>
                    <a:pt x="298" y="187"/>
                  </a:lnTo>
                  <a:lnTo>
                    <a:pt x="289" y="182"/>
                  </a:lnTo>
                  <a:lnTo>
                    <a:pt x="277" y="176"/>
                  </a:lnTo>
                  <a:lnTo>
                    <a:pt x="268" y="171"/>
                  </a:lnTo>
                  <a:lnTo>
                    <a:pt x="256" y="164"/>
                  </a:lnTo>
                  <a:lnTo>
                    <a:pt x="247" y="159"/>
                  </a:lnTo>
                  <a:lnTo>
                    <a:pt x="237" y="155"/>
                  </a:lnTo>
                  <a:lnTo>
                    <a:pt x="227" y="150"/>
                  </a:lnTo>
                  <a:lnTo>
                    <a:pt x="218" y="143"/>
                  </a:lnTo>
                  <a:lnTo>
                    <a:pt x="208" y="138"/>
                  </a:lnTo>
                  <a:lnTo>
                    <a:pt x="198" y="132"/>
                  </a:lnTo>
                  <a:lnTo>
                    <a:pt x="189" y="127"/>
                  </a:lnTo>
                  <a:lnTo>
                    <a:pt x="179" y="121"/>
                  </a:lnTo>
                  <a:lnTo>
                    <a:pt x="169" y="116"/>
                  </a:lnTo>
                  <a:lnTo>
                    <a:pt x="159" y="109"/>
                  </a:lnTo>
                  <a:lnTo>
                    <a:pt x="150" y="105"/>
                  </a:lnTo>
                  <a:lnTo>
                    <a:pt x="140" y="98"/>
                  </a:lnTo>
                  <a:lnTo>
                    <a:pt x="130" y="92"/>
                  </a:lnTo>
                  <a:lnTo>
                    <a:pt x="121" y="85"/>
                  </a:lnTo>
                  <a:lnTo>
                    <a:pt x="111" y="80"/>
                  </a:lnTo>
                  <a:lnTo>
                    <a:pt x="101" y="74"/>
                  </a:lnTo>
                  <a:lnTo>
                    <a:pt x="92" y="67"/>
                  </a:lnTo>
                  <a:lnTo>
                    <a:pt x="82" y="61"/>
                  </a:lnTo>
                  <a:lnTo>
                    <a:pt x="72" y="56"/>
                  </a:lnTo>
                  <a:lnTo>
                    <a:pt x="63" y="48"/>
                  </a:lnTo>
                  <a:lnTo>
                    <a:pt x="53" y="42"/>
                  </a:lnTo>
                  <a:lnTo>
                    <a:pt x="43" y="35"/>
                  </a:lnTo>
                  <a:lnTo>
                    <a:pt x="35" y="29"/>
                  </a:lnTo>
                  <a:lnTo>
                    <a:pt x="26" y="21"/>
                  </a:lnTo>
                  <a:lnTo>
                    <a:pt x="17" y="16"/>
                  </a:lnTo>
                  <a:lnTo>
                    <a:pt x="9" y="8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9" y="3"/>
                  </a:lnTo>
                  <a:lnTo>
                    <a:pt x="21" y="8"/>
                  </a:lnTo>
                  <a:lnTo>
                    <a:pt x="37" y="14"/>
                  </a:lnTo>
                  <a:lnTo>
                    <a:pt x="45" y="17"/>
                  </a:lnTo>
                  <a:lnTo>
                    <a:pt x="55" y="21"/>
                  </a:lnTo>
                  <a:lnTo>
                    <a:pt x="64" y="24"/>
                  </a:lnTo>
                  <a:lnTo>
                    <a:pt x="76" y="29"/>
                  </a:lnTo>
                  <a:lnTo>
                    <a:pt x="85" y="32"/>
                  </a:lnTo>
                  <a:lnTo>
                    <a:pt x="98" y="37"/>
                  </a:lnTo>
                  <a:lnTo>
                    <a:pt x="109" y="40"/>
                  </a:lnTo>
                  <a:lnTo>
                    <a:pt x="124" y="45"/>
                  </a:lnTo>
                  <a:lnTo>
                    <a:pt x="135" y="46"/>
                  </a:lnTo>
                  <a:lnTo>
                    <a:pt x="148" y="50"/>
                  </a:lnTo>
                  <a:lnTo>
                    <a:pt x="161" y="53"/>
                  </a:lnTo>
                  <a:lnTo>
                    <a:pt x="174" y="56"/>
                  </a:lnTo>
                  <a:lnTo>
                    <a:pt x="187" y="58"/>
                  </a:lnTo>
                  <a:lnTo>
                    <a:pt x="200" y="61"/>
                  </a:lnTo>
                  <a:lnTo>
                    <a:pt x="213" y="63"/>
                  </a:lnTo>
                  <a:lnTo>
                    <a:pt x="226" y="64"/>
                  </a:lnTo>
                  <a:lnTo>
                    <a:pt x="237" y="63"/>
                  </a:lnTo>
                  <a:lnTo>
                    <a:pt x="248" y="63"/>
                  </a:lnTo>
                  <a:lnTo>
                    <a:pt x="258" y="61"/>
                  </a:lnTo>
                  <a:lnTo>
                    <a:pt x="269" y="61"/>
                  </a:lnTo>
                  <a:lnTo>
                    <a:pt x="277" y="58"/>
                  </a:lnTo>
                  <a:lnTo>
                    <a:pt x="287" y="56"/>
                  </a:lnTo>
                  <a:lnTo>
                    <a:pt x="295" y="51"/>
                  </a:lnTo>
                  <a:lnTo>
                    <a:pt x="305" y="48"/>
                  </a:lnTo>
                  <a:close/>
                </a:path>
              </a:pathLst>
            </a:custGeom>
            <a:solidFill>
              <a:srgbClr val="FA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8" name="Freeform 38"/>
            <p:cNvSpPr>
              <a:spLocks/>
            </p:cNvSpPr>
            <p:nvPr/>
          </p:nvSpPr>
          <p:spPr bwMode="auto">
            <a:xfrm>
              <a:off x="7540" y="1341"/>
              <a:ext cx="385" cy="195"/>
            </a:xfrm>
            <a:custGeom>
              <a:avLst/>
              <a:gdLst>
                <a:gd name="T0" fmla="*/ 62 w 706"/>
                <a:gd name="T1" fmla="*/ 123 h 333"/>
                <a:gd name="T2" fmla="*/ 94 w 706"/>
                <a:gd name="T3" fmla="*/ 124 h 333"/>
                <a:gd name="T4" fmla="*/ 128 w 706"/>
                <a:gd name="T5" fmla="*/ 128 h 333"/>
                <a:gd name="T6" fmla="*/ 158 w 706"/>
                <a:gd name="T7" fmla="*/ 128 h 333"/>
                <a:gd name="T8" fmla="*/ 191 w 706"/>
                <a:gd name="T9" fmla="*/ 128 h 333"/>
                <a:gd name="T10" fmla="*/ 223 w 706"/>
                <a:gd name="T11" fmla="*/ 126 h 333"/>
                <a:gd name="T12" fmla="*/ 255 w 706"/>
                <a:gd name="T13" fmla="*/ 123 h 333"/>
                <a:gd name="T14" fmla="*/ 288 w 706"/>
                <a:gd name="T15" fmla="*/ 120 h 333"/>
                <a:gd name="T16" fmla="*/ 318 w 706"/>
                <a:gd name="T17" fmla="*/ 116 h 333"/>
                <a:gd name="T18" fmla="*/ 350 w 706"/>
                <a:gd name="T19" fmla="*/ 110 h 333"/>
                <a:gd name="T20" fmla="*/ 384 w 706"/>
                <a:gd name="T21" fmla="*/ 107 h 333"/>
                <a:gd name="T22" fmla="*/ 425 w 706"/>
                <a:gd name="T23" fmla="*/ 94 h 333"/>
                <a:gd name="T24" fmla="*/ 467 w 706"/>
                <a:gd name="T25" fmla="*/ 81 h 333"/>
                <a:gd name="T26" fmla="*/ 507 w 706"/>
                <a:gd name="T27" fmla="*/ 63 h 333"/>
                <a:gd name="T28" fmla="*/ 546 w 706"/>
                <a:gd name="T29" fmla="*/ 40 h 333"/>
                <a:gd name="T30" fmla="*/ 580 w 706"/>
                <a:gd name="T31" fmla="*/ 10 h 333"/>
                <a:gd name="T32" fmla="*/ 605 w 706"/>
                <a:gd name="T33" fmla="*/ 16 h 333"/>
                <a:gd name="T34" fmla="*/ 626 w 706"/>
                <a:gd name="T35" fmla="*/ 42 h 333"/>
                <a:gd name="T36" fmla="*/ 649 w 706"/>
                <a:gd name="T37" fmla="*/ 70 h 333"/>
                <a:gd name="T38" fmla="*/ 668 w 706"/>
                <a:gd name="T39" fmla="*/ 95 h 333"/>
                <a:gd name="T40" fmla="*/ 691 w 706"/>
                <a:gd name="T41" fmla="*/ 123 h 333"/>
                <a:gd name="T42" fmla="*/ 696 w 706"/>
                <a:gd name="T43" fmla="*/ 150 h 333"/>
                <a:gd name="T44" fmla="*/ 673 w 706"/>
                <a:gd name="T45" fmla="*/ 176 h 333"/>
                <a:gd name="T46" fmla="*/ 647 w 706"/>
                <a:gd name="T47" fmla="*/ 202 h 333"/>
                <a:gd name="T48" fmla="*/ 623 w 706"/>
                <a:gd name="T49" fmla="*/ 228 h 333"/>
                <a:gd name="T50" fmla="*/ 601 w 706"/>
                <a:gd name="T51" fmla="*/ 250 h 333"/>
                <a:gd name="T52" fmla="*/ 581 w 706"/>
                <a:gd name="T53" fmla="*/ 273 h 333"/>
                <a:gd name="T54" fmla="*/ 544 w 706"/>
                <a:gd name="T55" fmla="*/ 305 h 333"/>
                <a:gd name="T56" fmla="*/ 523 w 706"/>
                <a:gd name="T57" fmla="*/ 328 h 333"/>
                <a:gd name="T58" fmla="*/ 517 w 706"/>
                <a:gd name="T59" fmla="*/ 331 h 333"/>
                <a:gd name="T60" fmla="*/ 489 w 706"/>
                <a:gd name="T61" fmla="*/ 331 h 333"/>
                <a:gd name="T62" fmla="*/ 446 w 706"/>
                <a:gd name="T63" fmla="*/ 331 h 333"/>
                <a:gd name="T64" fmla="*/ 415 w 706"/>
                <a:gd name="T65" fmla="*/ 331 h 333"/>
                <a:gd name="T66" fmla="*/ 376 w 706"/>
                <a:gd name="T67" fmla="*/ 328 h 333"/>
                <a:gd name="T68" fmla="*/ 338 w 706"/>
                <a:gd name="T69" fmla="*/ 326 h 333"/>
                <a:gd name="T70" fmla="*/ 297 w 706"/>
                <a:gd name="T71" fmla="*/ 324 h 333"/>
                <a:gd name="T72" fmla="*/ 255 w 706"/>
                <a:gd name="T73" fmla="*/ 320 h 333"/>
                <a:gd name="T74" fmla="*/ 213 w 706"/>
                <a:gd name="T75" fmla="*/ 315 h 333"/>
                <a:gd name="T76" fmla="*/ 171 w 706"/>
                <a:gd name="T77" fmla="*/ 308 h 333"/>
                <a:gd name="T78" fmla="*/ 133 w 706"/>
                <a:gd name="T79" fmla="*/ 299 h 333"/>
                <a:gd name="T80" fmla="*/ 99 w 706"/>
                <a:gd name="T81" fmla="*/ 291 h 333"/>
                <a:gd name="T82" fmla="*/ 66 w 706"/>
                <a:gd name="T83" fmla="*/ 276 h 333"/>
                <a:gd name="T84" fmla="*/ 39 w 706"/>
                <a:gd name="T85" fmla="*/ 263 h 333"/>
                <a:gd name="T86" fmla="*/ 13 w 706"/>
                <a:gd name="T87" fmla="*/ 241 h 333"/>
                <a:gd name="T88" fmla="*/ 0 w 706"/>
                <a:gd name="T89" fmla="*/ 197 h 333"/>
                <a:gd name="T90" fmla="*/ 5 w 706"/>
                <a:gd name="T91" fmla="*/ 170 h 333"/>
                <a:gd name="T92" fmla="*/ 23 w 706"/>
                <a:gd name="T93" fmla="*/ 14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6" h="333">
                  <a:moveTo>
                    <a:pt x="42" y="123"/>
                  </a:moveTo>
                  <a:lnTo>
                    <a:pt x="52" y="123"/>
                  </a:lnTo>
                  <a:lnTo>
                    <a:pt x="62" y="123"/>
                  </a:lnTo>
                  <a:lnTo>
                    <a:pt x="73" y="123"/>
                  </a:lnTo>
                  <a:lnTo>
                    <a:pt x="84" y="124"/>
                  </a:lnTo>
                  <a:lnTo>
                    <a:pt x="94" y="124"/>
                  </a:lnTo>
                  <a:lnTo>
                    <a:pt x="105" y="126"/>
                  </a:lnTo>
                  <a:lnTo>
                    <a:pt x="116" y="126"/>
                  </a:lnTo>
                  <a:lnTo>
                    <a:pt x="128" y="128"/>
                  </a:lnTo>
                  <a:lnTo>
                    <a:pt x="137" y="128"/>
                  </a:lnTo>
                  <a:lnTo>
                    <a:pt x="147" y="128"/>
                  </a:lnTo>
                  <a:lnTo>
                    <a:pt x="158" y="128"/>
                  </a:lnTo>
                  <a:lnTo>
                    <a:pt x="170" y="128"/>
                  </a:lnTo>
                  <a:lnTo>
                    <a:pt x="179" y="128"/>
                  </a:lnTo>
                  <a:lnTo>
                    <a:pt x="191" y="128"/>
                  </a:lnTo>
                  <a:lnTo>
                    <a:pt x="202" y="128"/>
                  </a:lnTo>
                  <a:lnTo>
                    <a:pt x="213" y="128"/>
                  </a:lnTo>
                  <a:lnTo>
                    <a:pt x="223" y="126"/>
                  </a:lnTo>
                  <a:lnTo>
                    <a:pt x="233" y="124"/>
                  </a:lnTo>
                  <a:lnTo>
                    <a:pt x="244" y="123"/>
                  </a:lnTo>
                  <a:lnTo>
                    <a:pt x="255" y="123"/>
                  </a:lnTo>
                  <a:lnTo>
                    <a:pt x="265" y="121"/>
                  </a:lnTo>
                  <a:lnTo>
                    <a:pt x="276" y="121"/>
                  </a:lnTo>
                  <a:lnTo>
                    <a:pt x="288" y="120"/>
                  </a:lnTo>
                  <a:lnTo>
                    <a:pt x="299" y="120"/>
                  </a:lnTo>
                  <a:lnTo>
                    <a:pt x="309" y="116"/>
                  </a:lnTo>
                  <a:lnTo>
                    <a:pt x="318" y="116"/>
                  </a:lnTo>
                  <a:lnTo>
                    <a:pt x="330" y="113"/>
                  </a:lnTo>
                  <a:lnTo>
                    <a:pt x="341" y="113"/>
                  </a:lnTo>
                  <a:lnTo>
                    <a:pt x="350" y="110"/>
                  </a:lnTo>
                  <a:lnTo>
                    <a:pt x="362" y="110"/>
                  </a:lnTo>
                  <a:lnTo>
                    <a:pt x="373" y="107"/>
                  </a:lnTo>
                  <a:lnTo>
                    <a:pt x="384" y="107"/>
                  </a:lnTo>
                  <a:lnTo>
                    <a:pt x="397" y="102"/>
                  </a:lnTo>
                  <a:lnTo>
                    <a:pt x="410" y="99"/>
                  </a:lnTo>
                  <a:lnTo>
                    <a:pt x="425" y="94"/>
                  </a:lnTo>
                  <a:lnTo>
                    <a:pt x="439" y="90"/>
                  </a:lnTo>
                  <a:lnTo>
                    <a:pt x="452" y="86"/>
                  </a:lnTo>
                  <a:lnTo>
                    <a:pt x="467" y="81"/>
                  </a:lnTo>
                  <a:lnTo>
                    <a:pt x="480" y="76"/>
                  </a:lnTo>
                  <a:lnTo>
                    <a:pt x="494" y="71"/>
                  </a:lnTo>
                  <a:lnTo>
                    <a:pt x="507" y="63"/>
                  </a:lnTo>
                  <a:lnTo>
                    <a:pt x="520" y="57"/>
                  </a:lnTo>
                  <a:lnTo>
                    <a:pt x="533" y="49"/>
                  </a:lnTo>
                  <a:lnTo>
                    <a:pt x="546" y="40"/>
                  </a:lnTo>
                  <a:lnTo>
                    <a:pt x="557" y="31"/>
                  </a:lnTo>
                  <a:lnTo>
                    <a:pt x="568" y="21"/>
                  </a:lnTo>
                  <a:lnTo>
                    <a:pt x="580" y="10"/>
                  </a:lnTo>
                  <a:lnTo>
                    <a:pt x="591" y="0"/>
                  </a:lnTo>
                  <a:lnTo>
                    <a:pt x="597" y="8"/>
                  </a:lnTo>
                  <a:lnTo>
                    <a:pt x="605" y="16"/>
                  </a:lnTo>
                  <a:lnTo>
                    <a:pt x="612" y="24"/>
                  </a:lnTo>
                  <a:lnTo>
                    <a:pt x="620" y="34"/>
                  </a:lnTo>
                  <a:lnTo>
                    <a:pt x="626" y="42"/>
                  </a:lnTo>
                  <a:lnTo>
                    <a:pt x="635" y="50"/>
                  </a:lnTo>
                  <a:lnTo>
                    <a:pt x="641" y="60"/>
                  </a:lnTo>
                  <a:lnTo>
                    <a:pt x="649" y="70"/>
                  </a:lnTo>
                  <a:lnTo>
                    <a:pt x="656" y="78"/>
                  </a:lnTo>
                  <a:lnTo>
                    <a:pt x="662" y="87"/>
                  </a:lnTo>
                  <a:lnTo>
                    <a:pt x="668" y="95"/>
                  </a:lnTo>
                  <a:lnTo>
                    <a:pt x="676" y="105"/>
                  </a:lnTo>
                  <a:lnTo>
                    <a:pt x="683" y="113"/>
                  </a:lnTo>
                  <a:lnTo>
                    <a:pt x="691" y="123"/>
                  </a:lnTo>
                  <a:lnTo>
                    <a:pt x="697" y="132"/>
                  </a:lnTo>
                  <a:lnTo>
                    <a:pt x="706" y="142"/>
                  </a:lnTo>
                  <a:lnTo>
                    <a:pt x="696" y="150"/>
                  </a:lnTo>
                  <a:lnTo>
                    <a:pt x="688" y="158"/>
                  </a:lnTo>
                  <a:lnTo>
                    <a:pt x="680" y="166"/>
                  </a:lnTo>
                  <a:lnTo>
                    <a:pt x="673" y="176"/>
                  </a:lnTo>
                  <a:lnTo>
                    <a:pt x="664" y="184"/>
                  </a:lnTo>
                  <a:lnTo>
                    <a:pt x="656" y="194"/>
                  </a:lnTo>
                  <a:lnTo>
                    <a:pt x="647" y="202"/>
                  </a:lnTo>
                  <a:lnTo>
                    <a:pt x="641" y="211"/>
                  </a:lnTo>
                  <a:lnTo>
                    <a:pt x="631" y="218"/>
                  </a:lnTo>
                  <a:lnTo>
                    <a:pt x="623" y="228"/>
                  </a:lnTo>
                  <a:lnTo>
                    <a:pt x="615" y="234"/>
                  </a:lnTo>
                  <a:lnTo>
                    <a:pt x="609" y="244"/>
                  </a:lnTo>
                  <a:lnTo>
                    <a:pt x="601" y="250"/>
                  </a:lnTo>
                  <a:lnTo>
                    <a:pt x="594" y="258"/>
                  </a:lnTo>
                  <a:lnTo>
                    <a:pt x="586" y="265"/>
                  </a:lnTo>
                  <a:lnTo>
                    <a:pt x="581" y="273"/>
                  </a:lnTo>
                  <a:lnTo>
                    <a:pt x="567" y="284"/>
                  </a:lnTo>
                  <a:lnTo>
                    <a:pt x="555" y="295"/>
                  </a:lnTo>
                  <a:lnTo>
                    <a:pt x="544" y="305"/>
                  </a:lnTo>
                  <a:lnTo>
                    <a:pt x="536" y="315"/>
                  </a:lnTo>
                  <a:lnTo>
                    <a:pt x="528" y="321"/>
                  </a:lnTo>
                  <a:lnTo>
                    <a:pt x="523" y="328"/>
                  </a:lnTo>
                  <a:lnTo>
                    <a:pt x="520" y="331"/>
                  </a:lnTo>
                  <a:lnTo>
                    <a:pt x="520" y="333"/>
                  </a:lnTo>
                  <a:lnTo>
                    <a:pt x="517" y="331"/>
                  </a:lnTo>
                  <a:lnTo>
                    <a:pt x="512" y="331"/>
                  </a:lnTo>
                  <a:lnTo>
                    <a:pt x="501" y="331"/>
                  </a:lnTo>
                  <a:lnTo>
                    <a:pt x="489" y="331"/>
                  </a:lnTo>
                  <a:lnTo>
                    <a:pt x="473" y="331"/>
                  </a:lnTo>
                  <a:lnTo>
                    <a:pt x="457" y="331"/>
                  </a:lnTo>
                  <a:lnTo>
                    <a:pt x="446" y="331"/>
                  </a:lnTo>
                  <a:lnTo>
                    <a:pt x="436" y="331"/>
                  </a:lnTo>
                  <a:lnTo>
                    <a:pt x="425" y="331"/>
                  </a:lnTo>
                  <a:lnTo>
                    <a:pt x="415" y="331"/>
                  </a:lnTo>
                  <a:lnTo>
                    <a:pt x="402" y="329"/>
                  </a:lnTo>
                  <a:lnTo>
                    <a:pt x="389" y="329"/>
                  </a:lnTo>
                  <a:lnTo>
                    <a:pt x="376" y="328"/>
                  </a:lnTo>
                  <a:lnTo>
                    <a:pt x="365" y="328"/>
                  </a:lnTo>
                  <a:lnTo>
                    <a:pt x="350" y="326"/>
                  </a:lnTo>
                  <a:lnTo>
                    <a:pt x="338" y="326"/>
                  </a:lnTo>
                  <a:lnTo>
                    <a:pt x="325" y="326"/>
                  </a:lnTo>
                  <a:lnTo>
                    <a:pt x="312" y="326"/>
                  </a:lnTo>
                  <a:lnTo>
                    <a:pt x="297" y="324"/>
                  </a:lnTo>
                  <a:lnTo>
                    <a:pt x="283" y="323"/>
                  </a:lnTo>
                  <a:lnTo>
                    <a:pt x="268" y="321"/>
                  </a:lnTo>
                  <a:lnTo>
                    <a:pt x="255" y="320"/>
                  </a:lnTo>
                  <a:lnTo>
                    <a:pt x="241" y="318"/>
                  </a:lnTo>
                  <a:lnTo>
                    <a:pt x="226" y="316"/>
                  </a:lnTo>
                  <a:lnTo>
                    <a:pt x="213" y="315"/>
                  </a:lnTo>
                  <a:lnTo>
                    <a:pt x="200" y="315"/>
                  </a:lnTo>
                  <a:lnTo>
                    <a:pt x="186" y="312"/>
                  </a:lnTo>
                  <a:lnTo>
                    <a:pt x="171" y="308"/>
                  </a:lnTo>
                  <a:lnTo>
                    <a:pt x="158" y="305"/>
                  </a:lnTo>
                  <a:lnTo>
                    <a:pt x="147" y="303"/>
                  </a:lnTo>
                  <a:lnTo>
                    <a:pt x="133" y="299"/>
                  </a:lnTo>
                  <a:lnTo>
                    <a:pt x="121" y="297"/>
                  </a:lnTo>
                  <a:lnTo>
                    <a:pt x="108" y="292"/>
                  </a:lnTo>
                  <a:lnTo>
                    <a:pt x="99" y="291"/>
                  </a:lnTo>
                  <a:lnTo>
                    <a:pt x="86" y="286"/>
                  </a:lnTo>
                  <a:lnTo>
                    <a:pt x="76" y="281"/>
                  </a:lnTo>
                  <a:lnTo>
                    <a:pt x="66" y="276"/>
                  </a:lnTo>
                  <a:lnTo>
                    <a:pt x="57" y="273"/>
                  </a:lnTo>
                  <a:lnTo>
                    <a:pt x="47" y="268"/>
                  </a:lnTo>
                  <a:lnTo>
                    <a:pt x="39" y="263"/>
                  </a:lnTo>
                  <a:lnTo>
                    <a:pt x="31" y="258"/>
                  </a:lnTo>
                  <a:lnTo>
                    <a:pt x="26" y="253"/>
                  </a:lnTo>
                  <a:lnTo>
                    <a:pt x="13" y="241"/>
                  </a:lnTo>
                  <a:lnTo>
                    <a:pt x="5" y="228"/>
                  </a:lnTo>
                  <a:lnTo>
                    <a:pt x="0" y="211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9"/>
                  </a:lnTo>
                  <a:lnTo>
                    <a:pt x="5" y="170"/>
                  </a:lnTo>
                  <a:lnTo>
                    <a:pt x="12" y="161"/>
                  </a:lnTo>
                  <a:lnTo>
                    <a:pt x="16" y="152"/>
                  </a:lnTo>
                  <a:lnTo>
                    <a:pt x="23" y="142"/>
                  </a:lnTo>
                  <a:lnTo>
                    <a:pt x="31" y="132"/>
                  </a:lnTo>
                  <a:lnTo>
                    <a:pt x="42" y="123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19" name="Freeform 39"/>
            <p:cNvSpPr>
              <a:spLocks/>
            </p:cNvSpPr>
            <p:nvPr/>
          </p:nvSpPr>
          <p:spPr bwMode="auto">
            <a:xfrm>
              <a:off x="7561" y="1069"/>
              <a:ext cx="299" cy="334"/>
            </a:xfrm>
            <a:custGeom>
              <a:avLst/>
              <a:gdLst>
                <a:gd name="T0" fmla="*/ 160 w 549"/>
                <a:gd name="T1" fmla="*/ 105 h 570"/>
                <a:gd name="T2" fmla="*/ 199 w 549"/>
                <a:gd name="T3" fmla="*/ 100 h 570"/>
                <a:gd name="T4" fmla="*/ 239 w 549"/>
                <a:gd name="T5" fmla="*/ 97 h 570"/>
                <a:gd name="T6" fmla="*/ 276 w 549"/>
                <a:gd name="T7" fmla="*/ 92 h 570"/>
                <a:gd name="T8" fmla="*/ 316 w 549"/>
                <a:gd name="T9" fmla="*/ 88 h 570"/>
                <a:gd name="T10" fmla="*/ 355 w 549"/>
                <a:gd name="T11" fmla="*/ 83 h 570"/>
                <a:gd name="T12" fmla="*/ 394 w 549"/>
                <a:gd name="T13" fmla="*/ 73 h 570"/>
                <a:gd name="T14" fmla="*/ 431 w 549"/>
                <a:gd name="T15" fmla="*/ 60 h 570"/>
                <a:gd name="T16" fmla="*/ 466 w 549"/>
                <a:gd name="T17" fmla="*/ 44 h 570"/>
                <a:gd name="T18" fmla="*/ 500 w 549"/>
                <a:gd name="T19" fmla="*/ 23 h 570"/>
                <a:gd name="T20" fmla="*/ 534 w 549"/>
                <a:gd name="T21" fmla="*/ 0 h 570"/>
                <a:gd name="T22" fmla="*/ 534 w 549"/>
                <a:gd name="T23" fmla="*/ 42 h 570"/>
                <a:gd name="T24" fmla="*/ 534 w 549"/>
                <a:gd name="T25" fmla="*/ 84 h 570"/>
                <a:gd name="T26" fmla="*/ 536 w 549"/>
                <a:gd name="T27" fmla="*/ 125 h 570"/>
                <a:gd name="T28" fmla="*/ 539 w 549"/>
                <a:gd name="T29" fmla="*/ 165 h 570"/>
                <a:gd name="T30" fmla="*/ 542 w 549"/>
                <a:gd name="T31" fmla="*/ 204 h 570"/>
                <a:gd name="T32" fmla="*/ 544 w 549"/>
                <a:gd name="T33" fmla="*/ 244 h 570"/>
                <a:gd name="T34" fmla="*/ 545 w 549"/>
                <a:gd name="T35" fmla="*/ 284 h 570"/>
                <a:gd name="T36" fmla="*/ 549 w 549"/>
                <a:gd name="T37" fmla="*/ 325 h 570"/>
                <a:gd name="T38" fmla="*/ 547 w 549"/>
                <a:gd name="T39" fmla="*/ 365 h 570"/>
                <a:gd name="T40" fmla="*/ 545 w 549"/>
                <a:gd name="T41" fmla="*/ 409 h 570"/>
                <a:gd name="T42" fmla="*/ 533 w 549"/>
                <a:gd name="T43" fmla="*/ 452 h 570"/>
                <a:gd name="T44" fmla="*/ 494 w 549"/>
                <a:gd name="T45" fmla="*/ 488 h 570"/>
                <a:gd name="T46" fmla="*/ 470 w 549"/>
                <a:gd name="T47" fmla="*/ 501 h 570"/>
                <a:gd name="T48" fmla="*/ 434 w 549"/>
                <a:gd name="T49" fmla="*/ 520 h 570"/>
                <a:gd name="T50" fmla="*/ 382 w 549"/>
                <a:gd name="T51" fmla="*/ 535 h 570"/>
                <a:gd name="T52" fmla="*/ 332 w 549"/>
                <a:gd name="T53" fmla="*/ 547 h 570"/>
                <a:gd name="T54" fmla="*/ 282 w 549"/>
                <a:gd name="T55" fmla="*/ 554 h 570"/>
                <a:gd name="T56" fmla="*/ 236 w 549"/>
                <a:gd name="T57" fmla="*/ 560 h 570"/>
                <a:gd name="T58" fmla="*/ 189 w 549"/>
                <a:gd name="T59" fmla="*/ 564 h 570"/>
                <a:gd name="T60" fmla="*/ 142 w 549"/>
                <a:gd name="T61" fmla="*/ 567 h 570"/>
                <a:gd name="T62" fmla="*/ 97 w 549"/>
                <a:gd name="T63" fmla="*/ 568 h 570"/>
                <a:gd name="T64" fmla="*/ 52 w 549"/>
                <a:gd name="T65" fmla="*/ 570 h 570"/>
                <a:gd name="T66" fmla="*/ 84 w 549"/>
                <a:gd name="T67" fmla="*/ 530 h 570"/>
                <a:gd name="T68" fmla="*/ 111 w 549"/>
                <a:gd name="T69" fmla="*/ 493 h 570"/>
                <a:gd name="T70" fmla="*/ 132 w 549"/>
                <a:gd name="T71" fmla="*/ 455 h 570"/>
                <a:gd name="T72" fmla="*/ 148 w 549"/>
                <a:gd name="T73" fmla="*/ 422 h 570"/>
                <a:gd name="T74" fmla="*/ 160 w 549"/>
                <a:gd name="T75" fmla="*/ 389 h 570"/>
                <a:gd name="T76" fmla="*/ 165 w 549"/>
                <a:gd name="T77" fmla="*/ 359 h 570"/>
                <a:gd name="T78" fmla="*/ 165 w 549"/>
                <a:gd name="T79" fmla="*/ 330 h 570"/>
                <a:gd name="T80" fmla="*/ 165 w 549"/>
                <a:gd name="T81" fmla="*/ 302 h 570"/>
                <a:gd name="T82" fmla="*/ 157 w 549"/>
                <a:gd name="T83" fmla="*/ 275 h 570"/>
                <a:gd name="T84" fmla="*/ 144 w 549"/>
                <a:gd name="T85" fmla="*/ 238 h 570"/>
                <a:gd name="T86" fmla="*/ 129 w 549"/>
                <a:gd name="T87" fmla="*/ 213 h 570"/>
                <a:gd name="T88" fmla="*/ 105 w 549"/>
                <a:gd name="T89" fmla="*/ 183 h 570"/>
                <a:gd name="T90" fmla="*/ 73 w 549"/>
                <a:gd name="T91" fmla="*/ 150 h 570"/>
                <a:gd name="T92" fmla="*/ 42 w 549"/>
                <a:gd name="T93" fmla="*/ 126 h 570"/>
                <a:gd name="T94" fmla="*/ 15 w 549"/>
                <a:gd name="T95" fmla="*/ 109 h 570"/>
                <a:gd name="T96" fmla="*/ 0 w 549"/>
                <a:gd name="T97" fmla="*/ 100 h 570"/>
                <a:gd name="T98" fmla="*/ 50 w 549"/>
                <a:gd name="T99" fmla="*/ 100 h 570"/>
                <a:gd name="T100" fmla="*/ 102 w 549"/>
                <a:gd name="T101" fmla="*/ 105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9" h="570">
                  <a:moveTo>
                    <a:pt x="136" y="110"/>
                  </a:moveTo>
                  <a:lnTo>
                    <a:pt x="147" y="107"/>
                  </a:lnTo>
                  <a:lnTo>
                    <a:pt x="160" y="105"/>
                  </a:lnTo>
                  <a:lnTo>
                    <a:pt x="173" y="104"/>
                  </a:lnTo>
                  <a:lnTo>
                    <a:pt x="186" y="104"/>
                  </a:lnTo>
                  <a:lnTo>
                    <a:pt x="199" y="100"/>
                  </a:lnTo>
                  <a:lnTo>
                    <a:pt x="211" y="99"/>
                  </a:lnTo>
                  <a:lnTo>
                    <a:pt x="224" y="97"/>
                  </a:lnTo>
                  <a:lnTo>
                    <a:pt x="239" y="97"/>
                  </a:lnTo>
                  <a:lnTo>
                    <a:pt x="250" y="96"/>
                  </a:lnTo>
                  <a:lnTo>
                    <a:pt x="263" y="94"/>
                  </a:lnTo>
                  <a:lnTo>
                    <a:pt x="276" y="92"/>
                  </a:lnTo>
                  <a:lnTo>
                    <a:pt x="291" y="91"/>
                  </a:lnTo>
                  <a:lnTo>
                    <a:pt x="303" y="89"/>
                  </a:lnTo>
                  <a:lnTo>
                    <a:pt x="316" y="88"/>
                  </a:lnTo>
                  <a:lnTo>
                    <a:pt x="329" y="86"/>
                  </a:lnTo>
                  <a:lnTo>
                    <a:pt x="344" y="86"/>
                  </a:lnTo>
                  <a:lnTo>
                    <a:pt x="355" y="83"/>
                  </a:lnTo>
                  <a:lnTo>
                    <a:pt x="368" y="79"/>
                  </a:lnTo>
                  <a:lnTo>
                    <a:pt x="381" y="76"/>
                  </a:lnTo>
                  <a:lnTo>
                    <a:pt x="394" y="73"/>
                  </a:lnTo>
                  <a:lnTo>
                    <a:pt x="405" y="68"/>
                  </a:lnTo>
                  <a:lnTo>
                    <a:pt x="418" y="65"/>
                  </a:lnTo>
                  <a:lnTo>
                    <a:pt x="431" y="60"/>
                  </a:lnTo>
                  <a:lnTo>
                    <a:pt x="444" y="57"/>
                  </a:lnTo>
                  <a:lnTo>
                    <a:pt x="455" y="50"/>
                  </a:lnTo>
                  <a:lnTo>
                    <a:pt x="466" y="44"/>
                  </a:lnTo>
                  <a:lnTo>
                    <a:pt x="478" y="38"/>
                  </a:lnTo>
                  <a:lnTo>
                    <a:pt x="491" y="31"/>
                  </a:lnTo>
                  <a:lnTo>
                    <a:pt x="500" y="23"/>
                  </a:lnTo>
                  <a:lnTo>
                    <a:pt x="512" y="17"/>
                  </a:lnTo>
                  <a:lnTo>
                    <a:pt x="523" y="8"/>
                  </a:lnTo>
                  <a:lnTo>
                    <a:pt x="534" y="0"/>
                  </a:lnTo>
                  <a:lnTo>
                    <a:pt x="534" y="13"/>
                  </a:lnTo>
                  <a:lnTo>
                    <a:pt x="534" y="28"/>
                  </a:lnTo>
                  <a:lnTo>
                    <a:pt x="534" y="42"/>
                  </a:lnTo>
                  <a:lnTo>
                    <a:pt x="534" y="57"/>
                  </a:lnTo>
                  <a:lnTo>
                    <a:pt x="534" y="70"/>
                  </a:lnTo>
                  <a:lnTo>
                    <a:pt x="534" y="84"/>
                  </a:lnTo>
                  <a:lnTo>
                    <a:pt x="534" y="97"/>
                  </a:lnTo>
                  <a:lnTo>
                    <a:pt x="536" y="112"/>
                  </a:lnTo>
                  <a:lnTo>
                    <a:pt x="536" y="125"/>
                  </a:lnTo>
                  <a:lnTo>
                    <a:pt x="537" y="138"/>
                  </a:lnTo>
                  <a:lnTo>
                    <a:pt x="537" y="150"/>
                  </a:lnTo>
                  <a:lnTo>
                    <a:pt x="539" y="165"/>
                  </a:lnTo>
                  <a:lnTo>
                    <a:pt x="539" y="178"/>
                  </a:lnTo>
                  <a:lnTo>
                    <a:pt x="541" y="191"/>
                  </a:lnTo>
                  <a:lnTo>
                    <a:pt x="542" y="204"/>
                  </a:lnTo>
                  <a:lnTo>
                    <a:pt x="544" y="218"/>
                  </a:lnTo>
                  <a:lnTo>
                    <a:pt x="544" y="231"/>
                  </a:lnTo>
                  <a:lnTo>
                    <a:pt x="544" y="244"/>
                  </a:lnTo>
                  <a:lnTo>
                    <a:pt x="544" y="257"/>
                  </a:lnTo>
                  <a:lnTo>
                    <a:pt x="545" y="271"/>
                  </a:lnTo>
                  <a:lnTo>
                    <a:pt x="545" y="284"/>
                  </a:lnTo>
                  <a:lnTo>
                    <a:pt x="547" y="297"/>
                  </a:lnTo>
                  <a:lnTo>
                    <a:pt x="547" y="310"/>
                  </a:lnTo>
                  <a:lnTo>
                    <a:pt x="549" y="325"/>
                  </a:lnTo>
                  <a:lnTo>
                    <a:pt x="547" y="338"/>
                  </a:lnTo>
                  <a:lnTo>
                    <a:pt x="547" y="352"/>
                  </a:lnTo>
                  <a:lnTo>
                    <a:pt x="547" y="365"/>
                  </a:lnTo>
                  <a:lnTo>
                    <a:pt x="547" y="380"/>
                  </a:lnTo>
                  <a:lnTo>
                    <a:pt x="545" y="394"/>
                  </a:lnTo>
                  <a:lnTo>
                    <a:pt x="545" y="409"/>
                  </a:lnTo>
                  <a:lnTo>
                    <a:pt x="545" y="423"/>
                  </a:lnTo>
                  <a:lnTo>
                    <a:pt x="545" y="439"/>
                  </a:lnTo>
                  <a:lnTo>
                    <a:pt x="533" y="452"/>
                  </a:lnTo>
                  <a:lnTo>
                    <a:pt x="521" y="465"/>
                  </a:lnTo>
                  <a:lnTo>
                    <a:pt x="507" y="476"/>
                  </a:lnTo>
                  <a:lnTo>
                    <a:pt x="494" y="488"/>
                  </a:lnTo>
                  <a:lnTo>
                    <a:pt x="486" y="491"/>
                  </a:lnTo>
                  <a:lnTo>
                    <a:pt x="478" y="496"/>
                  </a:lnTo>
                  <a:lnTo>
                    <a:pt x="470" y="501"/>
                  </a:lnTo>
                  <a:lnTo>
                    <a:pt x="463" y="505"/>
                  </a:lnTo>
                  <a:lnTo>
                    <a:pt x="449" y="512"/>
                  </a:lnTo>
                  <a:lnTo>
                    <a:pt x="434" y="520"/>
                  </a:lnTo>
                  <a:lnTo>
                    <a:pt x="416" y="525"/>
                  </a:lnTo>
                  <a:lnTo>
                    <a:pt x="400" y="530"/>
                  </a:lnTo>
                  <a:lnTo>
                    <a:pt x="382" y="535"/>
                  </a:lnTo>
                  <a:lnTo>
                    <a:pt x="366" y="541"/>
                  </a:lnTo>
                  <a:lnTo>
                    <a:pt x="349" y="544"/>
                  </a:lnTo>
                  <a:lnTo>
                    <a:pt x="332" y="547"/>
                  </a:lnTo>
                  <a:lnTo>
                    <a:pt x="315" y="551"/>
                  </a:lnTo>
                  <a:lnTo>
                    <a:pt x="299" y="554"/>
                  </a:lnTo>
                  <a:lnTo>
                    <a:pt x="282" y="554"/>
                  </a:lnTo>
                  <a:lnTo>
                    <a:pt x="266" y="557"/>
                  </a:lnTo>
                  <a:lnTo>
                    <a:pt x="250" y="557"/>
                  </a:lnTo>
                  <a:lnTo>
                    <a:pt x="236" y="560"/>
                  </a:lnTo>
                  <a:lnTo>
                    <a:pt x="219" y="560"/>
                  </a:lnTo>
                  <a:lnTo>
                    <a:pt x="205" y="564"/>
                  </a:lnTo>
                  <a:lnTo>
                    <a:pt x="189" y="564"/>
                  </a:lnTo>
                  <a:lnTo>
                    <a:pt x="174" y="567"/>
                  </a:lnTo>
                  <a:lnTo>
                    <a:pt x="158" y="567"/>
                  </a:lnTo>
                  <a:lnTo>
                    <a:pt x="142" y="567"/>
                  </a:lnTo>
                  <a:lnTo>
                    <a:pt x="128" y="567"/>
                  </a:lnTo>
                  <a:lnTo>
                    <a:pt x="113" y="568"/>
                  </a:lnTo>
                  <a:lnTo>
                    <a:pt x="97" y="568"/>
                  </a:lnTo>
                  <a:lnTo>
                    <a:pt x="81" y="568"/>
                  </a:lnTo>
                  <a:lnTo>
                    <a:pt x="66" y="568"/>
                  </a:lnTo>
                  <a:lnTo>
                    <a:pt x="52" y="570"/>
                  </a:lnTo>
                  <a:lnTo>
                    <a:pt x="63" y="555"/>
                  </a:lnTo>
                  <a:lnTo>
                    <a:pt x="74" y="543"/>
                  </a:lnTo>
                  <a:lnTo>
                    <a:pt x="84" y="530"/>
                  </a:lnTo>
                  <a:lnTo>
                    <a:pt x="95" y="517"/>
                  </a:lnTo>
                  <a:lnTo>
                    <a:pt x="103" y="504"/>
                  </a:lnTo>
                  <a:lnTo>
                    <a:pt x="111" y="493"/>
                  </a:lnTo>
                  <a:lnTo>
                    <a:pt x="119" y="480"/>
                  </a:lnTo>
                  <a:lnTo>
                    <a:pt x="128" y="468"/>
                  </a:lnTo>
                  <a:lnTo>
                    <a:pt x="132" y="455"/>
                  </a:lnTo>
                  <a:lnTo>
                    <a:pt x="139" y="444"/>
                  </a:lnTo>
                  <a:lnTo>
                    <a:pt x="144" y="431"/>
                  </a:lnTo>
                  <a:lnTo>
                    <a:pt x="148" y="422"/>
                  </a:lnTo>
                  <a:lnTo>
                    <a:pt x="152" y="410"/>
                  </a:lnTo>
                  <a:lnTo>
                    <a:pt x="157" y="399"/>
                  </a:lnTo>
                  <a:lnTo>
                    <a:pt x="160" y="389"/>
                  </a:lnTo>
                  <a:lnTo>
                    <a:pt x="163" y="380"/>
                  </a:lnTo>
                  <a:lnTo>
                    <a:pt x="163" y="368"/>
                  </a:lnTo>
                  <a:lnTo>
                    <a:pt x="165" y="359"/>
                  </a:lnTo>
                  <a:lnTo>
                    <a:pt x="165" y="349"/>
                  </a:lnTo>
                  <a:lnTo>
                    <a:pt x="166" y="339"/>
                  </a:lnTo>
                  <a:lnTo>
                    <a:pt x="165" y="330"/>
                  </a:lnTo>
                  <a:lnTo>
                    <a:pt x="165" y="320"/>
                  </a:lnTo>
                  <a:lnTo>
                    <a:pt x="165" y="310"/>
                  </a:lnTo>
                  <a:lnTo>
                    <a:pt x="165" y="302"/>
                  </a:lnTo>
                  <a:lnTo>
                    <a:pt x="161" y="292"/>
                  </a:lnTo>
                  <a:lnTo>
                    <a:pt x="160" y="283"/>
                  </a:lnTo>
                  <a:lnTo>
                    <a:pt x="157" y="275"/>
                  </a:lnTo>
                  <a:lnTo>
                    <a:pt x="155" y="267"/>
                  </a:lnTo>
                  <a:lnTo>
                    <a:pt x="148" y="252"/>
                  </a:lnTo>
                  <a:lnTo>
                    <a:pt x="144" y="238"/>
                  </a:lnTo>
                  <a:lnTo>
                    <a:pt x="139" y="228"/>
                  </a:lnTo>
                  <a:lnTo>
                    <a:pt x="134" y="221"/>
                  </a:lnTo>
                  <a:lnTo>
                    <a:pt x="129" y="213"/>
                  </a:lnTo>
                  <a:lnTo>
                    <a:pt x="124" y="207"/>
                  </a:lnTo>
                  <a:lnTo>
                    <a:pt x="115" y="194"/>
                  </a:lnTo>
                  <a:lnTo>
                    <a:pt x="105" y="183"/>
                  </a:lnTo>
                  <a:lnTo>
                    <a:pt x="94" y="171"/>
                  </a:lnTo>
                  <a:lnTo>
                    <a:pt x="84" y="160"/>
                  </a:lnTo>
                  <a:lnTo>
                    <a:pt x="73" y="150"/>
                  </a:lnTo>
                  <a:lnTo>
                    <a:pt x="63" y="142"/>
                  </a:lnTo>
                  <a:lnTo>
                    <a:pt x="52" y="133"/>
                  </a:lnTo>
                  <a:lnTo>
                    <a:pt x="42" y="126"/>
                  </a:lnTo>
                  <a:lnTo>
                    <a:pt x="32" y="118"/>
                  </a:lnTo>
                  <a:lnTo>
                    <a:pt x="24" y="113"/>
                  </a:lnTo>
                  <a:lnTo>
                    <a:pt x="15" y="109"/>
                  </a:lnTo>
                  <a:lnTo>
                    <a:pt x="10" y="104"/>
                  </a:lnTo>
                  <a:lnTo>
                    <a:pt x="3" y="100"/>
                  </a:lnTo>
                  <a:lnTo>
                    <a:pt x="0" y="100"/>
                  </a:lnTo>
                  <a:lnTo>
                    <a:pt x="16" y="100"/>
                  </a:lnTo>
                  <a:lnTo>
                    <a:pt x="34" y="100"/>
                  </a:lnTo>
                  <a:lnTo>
                    <a:pt x="50" y="100"/>
                  </a:lnTo>
                  <a:lnTo>
                    <a:pt x="68" y="102"/>
                  </a:lnTo>
                  <a:lnTo>
                    <a:pt x="84" y="102"/>
                  </a:lnTo>
                  <a:lnTo>
                    <a:pt x="102" y="105"/>
                  </a:lnTo>
                  <a:lnTo>
                    <a:pt x="118" y="107"/>
                  </a:lnTo>
                  <a:lnTo>
                    <a:pt x="136" y="110"/>
                  </a:lnTo>
                  <a:close/>
                </a:path>
              </a:pathLst>
            </a:custGeom>
            <a:solidFill>
              <a:srgbClr val="FA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0" name="Freeform 40"/>
            <p:cNvSpPr>
              <a:spLocks/>
            </p:cNvSpPr>
            <p:nvPr/>
          </p:nvSpPr>
          <p:spPr bwMode="auto">
            <a:xfrm>
              <a:off x="7729" y="1069"/>
              <a:ext cx="131" cy="307"/>
            </a:xfrm>
            <a:custGeom>
              <a:avLst/>
              <a:gdLst>
                <a:gd name="T0" fmla="*/ 15 w 241"/>
                <a:gd name="T1" fmla="*/ 88 h 525"/>
                <a:gd name="T2" fmla="*/ 44 w 241"/>
                <a:gd name="T3" fmla="*/ 81 h 525"/>
                <a:gd name="T4" fmla="*/ 74 w 241"/>
                <a:gd name="T5" fmla="*/ 75 h 525"/>
                <a:gd name="T6" fmla="*/ 104 w 241"/>
                <a:gd name="T7" fmla="*/ 67 h 525"/>
                <a:gd name="T8" fmla="*/ 133 w 241"/>
                <a:gd name="T9" fmla="*/ 57 h 525"/>
                <a:gd name="T10" fmla="*/ 160 w 241"/>
                <a:gd name="T11" fmla="*/ 44 h 525"/>
                <a:gd name="T12" fmla="*/ 187 w 241"/>
                <a:gd name="T13" fmla="*/ 28 h 525"/>
                <a:gd name="T14" fmla="*/ 213 w 241"/>
                <a:gd name="T15" fmla="*/ 10 h 525"/>
                <a:gd name="T16" fmla="*/ 226 w 241"/>
                <a:gd name="T17" fmla="*/ 13 h 525"/>
                <a:gd name="T18" fmla="*/ 226 w 241"/>
                <a:gd name="T19" fmla="*/ 42 h 525"/>
                <a:gd name="T20" fmla="*/ 226 w 241"/>
                <a:gd name="T21" fmla="*/ 70 h 525"/>
                <a:gd name="T22" fmla="*/ 226 w 241"/>
                <a:gd name="T23" fmla="*/ 97 h 525"/>
                <a:gd name="T24" fmla="*/ 228 w 241"/>
                <a:gd name="T25" fmla="*/ 125 h 525"/>
                <a:gd name="T26" fmla="*/ 229 w 241"/>
                <a:gd name="T27" fmla="*/ 150 h 525"/>
                <a:gd name="T28" fmla="*/ 231 w 241"/>
                <a:gd name="T29" fmla="*/ 178 h 525"/>
                <a:gd name="T30" fmla="*/ 234 w 241"/>
                <a:gd name="T31" fmla="*/ 204 h 525"/>
                <a:gd name="T32" fmla="*/ 236 w 241"/>
                <a:gd name="T33" fmla="*/ 231 h 525"/>
                <a:gd name="T34" fmla="*/ 236 w 241"/>
                <a:gd name="T35" fmla="*/ 257 h 525"/>
                <a:gd name="T36" fmla="*/ 237 w 241"/>
                <a:gd name="T37" fmla="*/ 284 h 525"/>
                <a:gd name="T38" fmla="*/ 239 w 241"/>
                <a:gd name="T39" fmla="*/ 310 h 525"/>
                <a:gd name="T40" fmla="*/ 239 w 241"/>
                <a:gd name="T41" fmla="*/ 338 h 525"/>
                <a:gd name="T42" fmla="*/ 239 w 241"/>
                <a:gd name="T43" fmla="*/ 365 h 525"/>
                <a:gd name="T44" fmla="*/ 237 w 241"/>
                <a:gd name="T45" fmla="*/ 394 h 525"/>
                <a:gd name="T46" fmla="*/ 237 w 241"/>
                <a:gd name="T47" fmla="*/ 423 h 525"/>
                <a:gd name="T48" fmla="*/ 229 w 241"/>
                <a:gd name="T49" fmla="*/ 446 h 525"/>
                <a:gd name="T50" fmla="*/ 217 w 241"/>
                <a:gd name="T51" fmla="*/ 459 h 525"/>
                <a:gd name="T52" fmla="*/ 197 w 241"/>
                <a:gd name="T53" fmla="*/ 478 h 525"/>
                <a:gd name="T54" fmla="*/ 173 w 241"/>
                <a:gd name="T55" fmla="*/ 496 h 525"/>
                <a:gd name="T56" fmla="*/ 157 w 241"/>
                <a:gd name="T57" fmla="*/ 505 h 525"/>
                <a:gd name="T58" fmla="*/ 133 w 241"/>
                <a:gd name="T59" fmla="*/ 517 h 525"/>
                <a:gd name="T60" fmla="*/ 121 w 241"/>
                <a:gd name="T61" fmla="*/ 510 h 525"/>
                <a:gd name="T62" fmla="*/ 131 w 241"/>
                <a:gd name="T63" fmla="*/ 484 h 525"/>
                <a:gd name="T64" fmla="*/ 141 w 241"/>
                <a:gd name="T65" fmla="*/ 459 h 525"/>
                <a:gd name="T66" fmla="*/ 149 w 241"/>
                <a:gd name="T67" fmla="*/ 434 h 525"/>
                <a:gd name="T68" fmla="*/ 155 w 241"/>
                <a:gd name="T69" fmla="*/ 412 h 525"/>
                <a:gd name="T70" fmla="*/ 158 w 241"/>
                <a:gd name="T71" fmla="*/ 389 h 525"/>
                <a:gd name="T72" fmla="*/ 162 w 241"/>
                <a:gd name="T73" fmla="*/ 370 h 525"/>
                <a:gd name="T74" fmla="*/ 165 w 241"/>
                <a:gd name="T75" fmla="*/ 351 h 525"/>
                <a:gd name="T76" fmla="*/ 165 w 241"/>
                <a:gd name="T77" fmla="*/ 331 h 525"/>
                <a:gd name="T78" fmla="*/ 163 w 241"/>
                <a:gd name="T79" fmla="*/ 312 h 525"/>
                <a:gd name="T80" fmla="*/ 160 w 241"/>
                <a:gd name="T81" fmla="*/ 284 h 525"/>
                <a:gd name="T82" fmla="*/ 154 w 241"/>
                <a:gd name="T83" fmla="*/ 254 h 525"/>
                <a:gd name="T84" fmla="*/ 142 w 241"/>
                <a:gd name="T85" fmla="*/ 225 h 525"/>
                <a:gd name="T86" fmla="*/ 129 w 241"/>
                <a:gd name="T87" fmla="*/ 199 h 525"/>
                <a:gd name="T88" fmla="*/ 112 w 241"/>
                <a:gd name="T89" fmla="*/ 176 h 525"/>
                <a:gd name="T90" fmla="*/ 94 w 241"/>
                <a:gd name="T91" fmla="*/ 157 h 525"/>
                <a:gd name="T92" fmla="*/ 74 w 241"/>
                <a:gd name="T93" fmla="*/ 139 h 525"/>
                <a:gd name="T94" fmla="*/ 57 w 241"/>
                <a:gd name="T95" fmla="*/ 123 h 525"/>
                <a:gd name="T96" fmla="*/ 39 w 241"/>
                <a:gd name="T97" fmla="*/ 112 h 525"/>
                <a:gd name="T98" fmla="*/ 21 w 241"/>
                <a:gd name="T99" fmla="*/ 100 h 525"/>
                <a:gd name="T100" fmla="*/ 5 w 241"/>
                <a:gd name="T101" fmla="*/ 92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1" h="525">
                  <a:moveTo>
                    <a:pt x="0" y="91"/>
                  </a:moveTo>
                  <a:lnTo>
                    <a:pt x="15" y="88"/>
                  </a:lnTo>
                  <a:lnTo>
                    <a:pt x="29" y="84"/>
                  </a:lnTo>
                  <a:lnTo>
                    <a:pt x="44" y="81"/>
                  </a:lnTo>
                  <a:lnTo>
                    <a:pt x="60" y="79"/>
                  </a:lnTo>
                  <a:lnTo>
                    <a:pt x="74" y="75"/>
                  </a:lnTo>
                  <a:lnTo>
                    <a:pt x="89" y="71"/>
                  </a:lnTo>
                  <a:lnTo>
                    <a:pt x="104" y="67"/>
                  </a:lnTo>
                  <a:lnTo>
                    <a:pt x="120" y="63"/>
                  </a:lnTo>
                  <a:lnTo>
                    <a:pt x="133" y="57"/>
                  </a:lnTo>
                  <a:lnTo>
                    <a:pt x="147" y="50"/>
                  </a:lnTo>
                  <a:lnTo>
                    <a:pt x="160" y="44"/>
                  </a:lnTo>
                  <a:lnTo>
                    <a:pt x="175" y="38"/>
                  </a:lnTo>
                  <a:lnTo>
                    <a:pt x="187" y="28"/>
                  </a:lnTo>
                  <a:lnTo>
                    <a:pt x="200" y="20"/>
                  </a:lnTo>
                  <a:lnTo>
                    <a:pt x="213" y="10"/>
                  </a:lnTo>
                  <a:lnTo>
                    <a:pt x="226" y="0"/>
                  </a:lnTo>
                  <a:lnTo>
                    <a:pt x="226" y="13"/>
                  </a:lnTo>
                  <a:lnTo>
                    <a:pt x="226" y="28"/>
                  </a:lnTo>
                  <a:lnTo>
                    <a:pt x="226" y="42"/>
                  </a:lnTo>
                  <a:lnTo>
                    <a:pt x="226" y="57"/>
                  </a:lnTo>
                  <a:lnTo>
                    <a:pt x="226" y="70"/>
                  </a:lnTo>
                  <a:lnTo>
                    <a:pt x="226" y="84"/>
                  </a:lnTo>
                  <a:lnTo>
                    <a:pt x="226" y="97"/>
                  </a:lnTo>
                  <a:lnTo>
                    <a:pt x="228" y="112"/>
                  </a:lnTo>
                  <a:lnTo>
                    <a:pt x="228" y="125"/>
                  </a:lnTo>
                  <a:lnTo>
                    <a:pt x="229" y="138"/>
                  </a:lnTo>
                  <a:lnTo>
                    <a:pt x="229" y="150"/>
                  </a:lnTo>
                  <a:lnTo>
                    <a:pt x="231" y="165"/>
                  </a:lnTo>
                  <a:lnTo>
                    <a:pt x="231" y="178"/>
                  </a:lnTo>
                  <a:lnTo>
                    <a:pt x="233" y="191"/>
                  </a:lnTo>
                  <a:lnTo>
                    <a:pt x="234" y="204"/>
                  </a:lnTo>
                  <a:lnTo>
                    <a:pt x="236" y="218"/>
                  </a:lnTo>
                  <a:lnTo>
                    <a:pt x="236" y="231"/>
                  </a:lnTo>
                  <a:lnTo>
                    <a:pt x="236" y="244"/>
                  </a:lnTo>
                  <a:lnTo>
                    <a:pt x="236" y="257"/>
                  </a:lnTo>
                  <a:lnTo>
                    <a:pt x="237" y="271"/>
                  </a:lnTo>
                  <a:lnTo>
                    <a:pt x="237" y="284"/>
                  </a:lnTo>
                  <a:lnTo>
                    <a:pt x="239" y="297"/>
                  </a:lnTo>
                  <a:lnTo>
                    <a:pt x="239" y="310"/>
                  </a:lnTo>
                  <a:lnTo>
                    <a:pt x="241" y="325"/>
                  </a:lnTo>
                  <a:lnTo>
                    <a:pt x="239" y="338"/>
                  </a:lnTo>
                  <a:lnTo>
                    <a:pt x="239" y="352"/>
                  </a:lnTo>
                  <a:lnTo>
                    <a:pt x="239" y="365"/>
                  </a:lnTo>
                  <a:lnTo>
                    <a:pt x="239" y="380"/>
                  </a:lnTo>
                  <a:lnTo>
                    <a:pt x="237" y="394"/>
                  </a:lnTo>
                  <a:lnTo>
                    <a:pt x="237" y="409"/>
                  </a:lnTo>
                  <a:lnTo>
                    <a:pt x="237" y="423"/>
                  </a:lnTo>
                  <a:lnTo>
                    <a:pt x="237" y="439"/>
                  </a:lnTo>
                  <a:lnTo>
                    <a:pt x="229" y="446"/>
                  </a:lnTo>
                  <a:lnTo>
                    <a:pt x="225" y="452"/>
                  </a:lnTo>
                  <a:lnTo>
                    <a:pt x="217" y="459"/>
                  </a:lnTo>
                  <a:lnTo>
                    <a:pt x="212" y="467"/>
                  </a:lnTo>
                  <a:lnTo>
                    <a:pt x="197" y="478"/>
                  </a:lnTo>
                  <a:lnTo>
                    <a:pt x="183" y="491"/>
                  </a:lnTo>
                  <a:lnTo>
                    <a:pt x="173" y="496"/>
                  </a:lnTo>
                  <a:lnTo>
                    <a:pt x="165" y="501"/>
                  </a:lnTo>
                  <a:lnTo>
                    <a:pt x="157" y="505"/>
                  </a:lnTo>
                  <a:lnTo>
                    <a:pt x="149" y="510"/>
                  </a:lnTo>
                  <a:lnTo>
                    <a:pt x="133" y="517"/>
                  </a:lnTo>
                  <a:lnTo>
                    <a:pt x="116" y="525"/>
                  </a:lnTo>
                  <a:lnTo>
                    <a:pt x="121" y="510"/>
                  </a:lnTo>
                  <a:lnTo>
                    <a:pt x="126" y="497"/>
                  </a:lnTo>
                  <a:lnTo>
                    <a:pt x="131" y="484"/>
                  </a:lnTo>
                  <a:lnTo>
                    <a:pt x="137" y="472"/>
                  </a:lnTo>
                  <a:lnTo>
                    <a:pt x="141" y="459"/>
                  </a:lnTo>
                  <a:lnTo>
                    <a:pt x="146" y="447"/>
                  </a:lnTo>
                  <a:lnTo>
                    <a:pt x="149" y="434"/>
                  </a:lnTo>
                  <a:lnTo>
                    <a:pt x="154" y="425"/>
                  </a:lnTo>
                  <a:lnTo>
                    <a:pt x="155" y="412"/>
                  </a:lnTo>
                  <a:lnTo>
                    <a:pt x="157" y="401"/>
                  </a:lnTo>
                  <a:lnTo>
                    <a:pt x="158" y="389"/>
                  </a:lnTo>
                  <a:lnTo>
                    <a:pt x="162" y="380"/>
                  </a:lnTo>
                  <a:lnTo>
                    <a:pt x="162" y="370"/>
                  </a:lnTo>
                  <a:lnTo>
                    <a:pt x="163" y="360"/>
                  </a:lnTo>
                  <a:lnTo>
                    <a:pt x="165" y="351"/>
                  </a:lnTo>
                  <a:lnTo>
                    <a:pt x="166" y="341"/>
                  </a:lnTo>
                  <a:lnTo>
                    <a:pt x="165" y="331"/>
                  </a:lnTo>
                  <a:lnTo>
                    <a:pt x="165" y="322"/>
                  </a:lnTo>
                  <a:lnTo>
                    <a:pt x="163" y="312"/>
                  </a:lnTo>
                  <a:lnTo>
                    <a:pt x="163" y="302"/>
                  </a:lnTo>
                  <a:lnTo>
                    <a:pt x="160" y="284"/>
                  </a:lnTo>
                  <a:lnTo>
                    <a:pt x="158" y="270"/>
                  </a:lnTo>
                  <a:lnTo>
                    <a:pt x="154" y="254"/>
                  </a:lnTo>
                  <a:lnTo>
                    <a:pt x="149" y="239"/>
                  </a:lnTo>
                  <a:lnTo>
                    <a:pt x="142" y="225"/>
                  </a:lnTo>
                  <a:lnTo>
                    <a:pt x="137" y="213"/>
                  </a:lnTo>
                  <a:lnTo>
                    <a:pt x="129" y="199"/>
                  </a:lnTo>
                  <a:lnTo>
                    <a:pt x="121" y="188"/>
                  </a:lnTo>
                  <a:lnTo>
                    <a:pt x="112" y="176"/>
                  </a:lnTo>
                  <a:lnTo>
                    <a:pt x="104" y="167"/>
                  </a:lnTo>
                  <a:lnTo>
                    <a:pt x="94" y="157"/>
                  </a:lnTo>
                  <a:lnTo>
                    <a:pt x="84" y="147"/>
                  </a:lnTo>
                  <a:lnTo>
                    <a:pt x="74" y="139"/>
                  </a:lnTo>
                  <a:lnTo>
                    <a:pt x="66" y="133"/>
                  </a:lnTo>
                  <a:lnTo>
                    <a:pt x="57" y="123"/>
                  </a:lnTo>
                  <a:lnTo>
                    <a:pt x="47" y="117"/>
                  </a:lnTo>
                  <a:lnTo>
                    <a:pt x="39" y="112"/>
                  </a:lnTo>
                  <a:lnTo>
                    <a:pt x="31" y="107"/>
                  </a:lnTo>
                  <a:lnTo>
                    <a:pt x="21" y="100"/>
                  </a:lnTo>
                  <a:lnTo>
                    <a:pt x="13" y="96"/>
                  </a:lnTo>
                  <a:lnTo>
                    <a:pt x="5" y="92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1" name="Freeform 41"/>
            <p:cNvSpPr>
              <a:spLocks/>
            </p:cNvSpPr>
            <p:nvPr/>
          </p:nvSpPr>
          <p:spPr bwMode="auto">
            <a:xfrm>
              <a:off x="7582" y="1341"/>
              <a:ext cx="440" cy="1137"/>
            </a:xfrm>
            <a:custGeom>
              <a:avLst/>
              <a:gdLst>
                <a:gd name="T0" fmla="*/ 47 w 807"/>
                <a:gd name="T1" fmla="*/ 126 h 1943"/>
                <a:gd name="T2" fmla="*/ 105 w 807"/>
                <a:gd name="T3" fmla="*/ 126 h 1943"/>
                <a:gd name="T4" fmla="*/ 161 w 807"/>
                <a:gd name="T5" fmla="*/ 124 h 1943"/>
                <a:gd name="T6" fmla="*/ 219 w 807"/>
                <a:gd name="T7" fmla="*/ 118 h 1943"/>
                <a:gd name="T8" fmla="*/ 277 w 807"/>
                <a:gd name="T9" fmla="*/ 110 h 1943"/>
                <a:gd name="T10" fmla="*/ 347 w 807"/>
                <a:gd name="T11" fmla="*/ 94 h 1943"/>
                <a:gd name="T12" fmla="*/ 429 w 807"/>
                <a:gd name="T13" fmla="*/ 63 h 1943"/>
                <a:gd name="T14" fmla="*/ 502 w 807"/>
                <a:gd name="T15" fmla="*/ 10 h 1943"/>
                <a:gd name="T16" fmla="*/ 566 w 807"/>
                <a:gd name="T17" fmla="*/ 65 h 1943"/>
                <a:gd name="T18" fmla="*/ 629 w 807"/>
                <a:gd name="T19" fmla="*/ 145 h 1943"/>
                <a:gd name="T20" fmla="*/ 674 w 807"/>
                <a:gd name="T21" fmla="*/ 210 h 1943"/>
                <a:gd name="T22" fmla="*/ 718 w 807"/>
                <a:gd name="T23" fmla="*/ 292 h 1943"/>
                <a:gd name="T24" fmla="*/ 753 w 807"/>
                <a:gd name="T25" fmla="*/ 389 h 1943"/>
                <a:gd name="T26" fmla="*/ 770 w 807"/>
                <a:gd name="T27" fmla="*/ 468 h 1943"/>
                <a:gd name="T28" fmla="*/ 774 w 807"/>
                <a:gd name="T29" fmla="*/ 534 h 1943"/>
                <a:gd name="T30" fmla="*/ 779 w 807"/>
                <a:gd name="T31" fmla="*/ 604 h 1943"/>
                <a:gd name="T32" fmla="*/ 786 w 807"/>
                <a:gd name="T33" fmla="*/ 673 h 1943"/>
                <a:gd name="T34" fmla="*/ 791 w 807"/>
                <a:gd name="T35" fmla="*/ 744 h 1943"/>
                <a:gd name="T36" fmla="*/ 795 w 807"/>
                <a:gd name="T37" fmla="*/ 813 h 1943"/>
                <a:gd name="T38" fmla="*/ 799 w 807"/>
                <a:gd name="T39" fmla="*/ 883 h 1943"/>
                <a:gd name="T40" fmla="*/ 802 w 807"/>
                <a:gd name="T41" fmla="*/ 954 h 1943"/>
                <a:gd name="T42" fmla="*/ 805 w 807"/>
                <a:gd name="T43" fmla="*/ 1025 h 1943"/>
                <a:gd name="T44" fmla="*/ 805 w 807"/>
                <a:gd name="T45" fmla="*/ 1094 h 1943"/>
                <a:gd name="T46" fmla="*/ 805 w 807"/>
                <a:gd name="T47" fmla="*/ 1163 h 1943"/>
                <a:gd name="T48" fmla="*/ 803 w 807"/>
                <a:gd name="T49" fmla="*/ 1236 h 1943"/>
                <a:gd name="T50" fmla="*/ 800 w 807"/>
                <a:gd name="T51" fmla="*/ 1318 h 1943"/>
                <a:gd name="T52" fmla="*/ 800 w 807"/>
                <a:gd name="T53" fmla="*/ 1394 h 1943"/>
                <a:gd name="T54" fmla="*/ 800 w 807"/>
                <a:gd name="T55" fmla="*/ 1470 h 1943"/>
                <a:gd name="T56" fmla="*/ 800 w 807"/>
                <a:gd name="T57" fmla="*/ 1546 h 1943"/>
                <a:gd name="T58" fmla="*/ 800 w 807"/>
                <a:gd name="T59" fmla="*/ 1628 h 1943"/>
                <a:gd name="T60" fmla="*/ 778 w 807"/>
                <a:gd name="T61" fmla="*/ 1707 h 1943"/>
                <a:gd name="T62" fmla="*/ 737 w 807"/>
                <a:gd name="T63" fmla="*/ 1778 h 1943"/>
                <a:gd name="T64" fmla="*/ 671 w 807"/>
                <a:gd name="T65" fmla="*/ 1832 h 1943"/>
                <a:gd name="T66" fmla="*/ 595 w 807"/>
                <a:gd name="T67" fmla="*/ 1877 h 1943"/>
                <a:gd name="T68" fmla="*/ 511 w 807"/>
                <a:gd name="T69" fmla="*/ 1907 h 1943"/>
                <a:gd name="T70" fmla="*/ 435 w 807"/>
                <a:gd name="T71" fmla="*/ 1925 h 1943"/>
                <a:gd name="T72" fmla="*/ 371 w 807"/>
                <a:gd name="T73" fmla="*/ 1935 h 1943"/>
                <a:gd name="T74" fmla="*/ 310 w 807"/>
                <a:gd name="T75" fmla="*/ 1941 h 1943"/>
                <a:gd name="T76" fmla="*/ 319 w 807"/>
                <a:gd name="T77" fmla="*/ 1888 h 1943"/>
                <a:gd name="T78" fmla="*/ 335 w 807"/>
                <a:gd name="T79" fmla="*/ 1802 h 1943"/>
                <a:gd name="T80" fmla="*/ 343 w 807"/>
                <a:gd name="T81" fmla="*/ 1698 h 1943"/>
                <a:gd name="T82" fmla="*/ 343 w 807"/>
                <a:gd name="T83" fmla="*/ 1577 h 1943"/>
                <a:gd name="T84" fmla="*/ 337 w 807"/>
                <a:gd name="T85" fmla="*/ 1447 h 1943"/>
                <a:gd name="T86" fmla="*/ 326 w 807"/>
                <a:gd name="T87" fmla="*/ 1312 h 1943"/>
                <a:gd name="T88" fmla="*/ 314 w 807"/>
                <a:gd name="T89" fmla="*/ 1175 h 1943"/>
                <a:gd name="T90" fmla="*/ 302 w 807"/>
                <a:gd name="T91" fmla="*/ 1042 h 1943"/>
                <a:gd name="T92" fmla="*/ 292 w 807"/>
                <a:gd name="T93" fmla="*/ 920 h 1943"/>
                <a:gd name="T94" fmla="*/ 285 w 807"/>
                <a:gd name="T95" fmla="*/ 810 h 1943"/>
                <a:gd name="T96" fmla="*/ 285 w 807"/>
                <a:gd name="T97" fmla="*/ 720 h 1943"/>
                <a:gd name="T98" fmla="*/ 279 w 807"/>
                <a:gd name="T99" fmla="*/ 636 h 1943"/>
                <a:gd name="T100" fmla="*/ 261 w 807"/>
                <a:gd name="T101" fmla="*/ 555 h 1943"/>
                <a:gd name="T102" fmla="*/ 237 w 807"/>
                <a:gd name="T103" fmla="*/ 481 h 1943"/>
                <a:gd name="T104" fmla="*/ 205 w 807"/>
                <a:gd name="T105" fmla="*/ 410 h 1943"/>
                <a:gd name="T106" fmla="*/ 171 w 807"/>
                <a:gd name="T107" fmla="*/ 347 h 1943"/>
                <a:gd name="T108" fmla="*/ 134 w 807"/>
                <a:gd name="T109" fmla="*/ 287 h 1943"/>
                <a:gd name="T110" fmla="*/ 97 w 807"/>
                <a:gd name="T111" fmla="*/ 236 h 1943"/>
                <a:gd name="T112" fmla="*/ 37 w 807"/>
                <a:gd name="T113" fmla="*/ 163 h 1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7" h="1943">
                  <a:moveTo>
                    <a:pt x="0" y="126"/>
                  </a:moveTo>
                  <a:lnTo>
                    <a:pt x="8" y="126"/>
                  </a:lnTo>
                  <a:lnTo>
                    <a:pt x="18" y="126"/>
                  </a:lnTo>
                  <a:lnTo>
                    <a:pt x="27" y="126"/>
                  </a:lnTo>
                  <a:lnTo>
                    <a:pt x="37" y="126"/>
                  </a:lnTo>
                  <a:lnTo>
                    <a:pt x="47" y="126"/>
                  </a:lnTo>
                  <a:lnTo>
                    <a:pt x="56" y="126"/>
                  </a:lnTo>
                  <a:lnTo>
                    <a:pt x="66" y="126"/>
                  </a:lnTo>
                  <a:lnTo>
                    <a:pt x="76" y="128"/>
                  </a:lnTo>
                  <a:lnTo>
                    <a:pt x="85" y="126"/>
                  </a:lnTo>
                  <a:lnTo>
                    <a:pt x="95" y="126"/>
                  </a:lnTo>
                  <a:lnTo>
                    <a:pt x="105" y="126"/>
                  </a:lnTo>
                  <a:lnTo>
                    <a:pt x="114" y="126"/>
                  </a:lnTo>
                  <a:lnTo>
                    <a:pt x="124" y="126"/>
                  </a:lnTo>
                  <a:lnTo>
                    <a:pt x="134" y="126"/>
                  </a:lnTo>
                  <a:lnTo>
                    <a:pt x="143" y="126"/>
                  </a:lnTo>
                  <a:lnTo>
                    <a:pt x="153" y="126"/>
                  </a:lnTo>
                  <a:lnTo>
                    <a:pt x="161" y="124"/>
                  </a:lnTo>
                  <a:lnTo>
                    <a:pt x="171" y="123"/>
                  </a:lnTo>
                  <a:lnTo>
                    <a:pt x="180" y="121"/>
                  </a:lnTo>
                  <a:lnTo>
                    <a:pt x="190" y="121"/>
                  </a:lnTo>
                  <a:lnTo>
                    <a:pt x="200" y="120"/>
                  </a:lnTo>
                  <a:lnTo>
                    <a:pt x="210" y="120"/>
                  </a:lnTo>
                  <a:lnTo>
                    <a:pt x="219" y="118"/>
                  </a:lnTo>
                  <a:lnTo>
                    <a:pt x="229" y="118"/>
                  </a:lnTo>
                  <a:lnTo>
                    <a:pt x="239" y="116"/>
                  </a:lnTo>
                  <a:lnTo>
                    <a:pt x="248" y="115"/>
                  </a:lnTo>
                  <a:lnTo>
                    <a:pt x="258" y="113"/>
                  </a:lnTo>
                  <a:lnTo>
                    <a:pt x="268" y="111"/>
                  </a:lnTo>
                  <a:lnTo>
                    <a:pt x="277" y="110"/>
                  </a:lnTo>
                  <a:lnTo>
                    <a:pt x="287" y="108"/>
                  </a:lnTo>
                  <a:lnTo>
                    <a:pt x="297" y="107"/>
                  </a:lnTo>
                  <a:lnTo>
                    <a:pt x="306" y="107"/>
                  </a:lnTo>
                  <a:lnTo>
                    <a:pt x="319" y="102"/>
                  </a:lnTo>
                  <a:lnTo>
                    <a:pt x="332" y="99"/>
                  </a:lnTo>
                  <a:lnTo>
                    <a:pt x="347" y="94"/>
                  </a:lnTo>
                  <a:lnTo>
                    <a:pt x="361" y="90"/>
                  </a:lnTo>
                  <a:lnTo>
                    <a:pt x="374" y="86"/>
                  </a:lnTo>
                  <a:lnTo>
                    <a:pt x="389" y="81"/>
                  </a:lnTo>
                  <a:lnTo>
                    <a:pt x="402" y="76"/>
                  </a:lnTo>
                  <a:lnTo>
                    <a:pt x="416" y="71"/>
                  </a:lnTo>
                  <a:lnTo>
                    <a:pt x="429" y="63"/>
                  </a:lnTo>
                  <a:lnTo>
                    <a:pt x="442" y="57"/>
                  </a:lnTo>
                  <a:lnTo>
                    <a:pt x="455" y="49"/>
                  </a:lnTo>
                  <a:lnTo>
                    <a:pt x="468" y="40"/>
                  </a:lnTo>
                  <a:lnTo>
                    <a:pt x="479" y="31"/>
                  </a:lnTo>
                  <a:lnTo>
                    <a:pt x="490" y="21"/>
                  </a:lnTo>
                  <a:lnTo>
                    <a:pt x="502" y="10"/>
                  </a:lnTo>
                  <a:lnTo>
                    <a:pt x="513" y="0"/>
                  </a:lnTo>
                  <a:lnTo>
                    <a:pt x="523" y="11"/>
                  </a:lnTo>
                  <a:lnTo>
                    <a:pt x="534" y="24"/>
                  </a:lnTo>
                  <a:lnTo>
                    <a:pt x="545" y="37"/>
                  </a:lnTo>
                  <a:lnTo>
                    <a:pt x="557" y="52"/>
                  </a:lnTo>
                  <a:lnTo>
                    <a:pt x="566" y="65"/>
                  </a:lnTo>
                  <a:lnTo>
                    <a:pt x="578" y="78"/>
                  </a:lnTo>
                  <a:lnTo>
                    <a:pt x="589" y="90"/>
                  </a:lnTo>
                  <a:lnTo>
                    <a:pt x="600" y="105"/>
                  </a:lnTo>
                  <a:lnTo>
                    <a:pt x="610" y="118"/>
                  </a:lnTo>
                  <a:lnTo>
                    <a:pt x="619" y="132"/>
                  </a:lnTo>
                  <a:lnTo>
                    <a:pt x="629" y="145"/>
                  </a:lnTo>
                  <a:lnTo>
                    <a:pt x="640" y="160"/>
                  </a:lnTo>
                  <a:lnTo>
                    <a:pt x="650" y="174"/>
                  </a:lnTo>
                  <a:lnTo>
                    <a:pt x="660" y="189"/>
                  </a:lnTo>
                  <a:lnTo>
                    <a:pt x="665" y="195"/>
                  </a:lnTo>
                  <a:lnTo>
                    <a:pt x="669" y="203"/>
                  </a:lnTo>
                  <a:lnTo>
                    <a:pt x="674" y="210"/>
                  </a:lnTo>
                  <a:lnTo>
                    <a:pt x="679" y="220"/>
                  </a:lnTo>
                  <a:lnTo>
                    <a:pt x="687" y="234"/>
                  </a:lnTo>
                  <a:lnTo>
                    <a:pt x="695" y="249"/>
                  </a:lnTo>
                  <a:lnTo>
                    <a:pt x="703" y="263"/>
                  </a:lnTo>
                  <a:lnTo>
                    <a:pt x="711" y="278"/>
                  </a:lnTo>
                  <a:lnTo>
                    <a:pt x="718" y="292"/>
                  </a:lnTo>
                  <a:lnTo>
                    <a:pt x="724" y="308"/>
                  </a:lnTo>
                  <a:lnTo>
                    <a:pt x="731" y="324"/>
                  </a:lnTo>
                  <a:lnTo>
                    <a:pt x="739" y="341"/>
                  </a:lnTo>
                  <a:lnTo>
                    <a:pt x="744" y="355"/>
                  </a:lnTo>
                  <a:lnTo>
                    <a:pt x="749" y="373"/>
                  </a:lnTo>
                  <a:lnTo>
                    <a:pt x="753" y="389"/>
                  </a:lnTo>
                  <a:lnTo>
                    <a:pt x="758" y="407"/>
                  </a:lnTo>
                  <a:lnTo>
                    <a:pt x="761" y="423"/>
                  </a:lnTo>
                  <a:lnTo>
                    <a:pt x="765" y="441"/>
                  </a:lnTo>
                  <a:lnTo>
                    <a:pt x="766" y="449"/>
                  </a:lnTo>
                  <a:lnTo>
                    <a:pt x="768" y="458"/>
                  </a:lnTo>
                  <a:lnTo>
                    <a:pt x="770" y="468"/>
                  </a:lnTo>
                  <a:lnTo>
                    <a:pt x="771" y="478"/>
                  </a:lnTo>
                  <a:lnTo>
                    <a:pt x="771" y="487"/>
                  </a:lnTo>
                  <a:lnTo>
                    <a:pt x="771" y="500"/>
                  </a:lnTo>
                  <a:lnTo>
                    <a:pt x="773" y="510"/>
                  </a:lnTo>
                  <a:lnTo>
                    <a:pt x="774" y="523"/>
                  </a:lnTo>
                  <a:lnTo>
                    <a:pt x="774" y="534"/>
                  </a:lnTo>
                  <a:lnTo>
                    <a:pt x="774" y="546"/>
                  </a:lnTo>
                  <a:lnTo>
                    <a:pt x="776" y="557"/>
                  </a:lnTo>
                  <a:lnTo>
                    <a:pt x="778" y="570"/>
                  </a:lnTo>
                  <a:lnTo>
                    <a:pt x="778" y="579"/>
                  </a:lnTo>
                  <a:lnTo>
                    <a:pt x="779" y="592"/>
                  </a:lnTo>
                  <a:lnTo>
                    <a:pt x="779" y="604"/>
                  </a:lnTo>
                  <a:lnTo>
                    <a:pt x="781" y="616"/>
                  </a:lnTo>
                  <a:lnTo>
                    <a:pt x="781" y="626"/>
                  </a:lnTo>
                  <a:lnTo>
                    <a:pt x="782" y="639"/>
                  </a:lnTo>
                  <a:lnTo>
                    <a:pt x="784" y="650"/>
                  </a:lnTo>
                  <a:lnTo>
                    <a:pt x="786" y="663"/>
                  </a:lnTo>
                  <a:lnTo>
                    <a:pt x="786" y="673"/>
                  </a:lnTo>
                  <a:lnTo>
                    <a:pt x="786" y="686"/>
                  </a:lnTo>
                  <a:lnTo>
                    <a:pt x="787" y="696"/>
                  </a:lnTo>
                  <a:lnTo>
                    <a:pt x="789" y="708"/>
                  </a:lnTo>
                  <a:lnTo>
                    <a:pt x="789" y="720"/>
                  </a:lnTo>
                  <a:lnTo>
                    <a:pt x="789" y="733"/>
                  </a:lnTo>
                  <a:lnTo>
                    <a:pt x="791" y="744"/>
                  </a:lnTo>
                  <a:lnTo>
                    <a:pt x="792" y="757"/>
                  </a:lnTo>
                  <a:lnTo>
                    <a:pt x="792" y="767"/>
                  </a:lnTo>
                  <a:lnTo>
                    <a:pt x="792" y="779"/>
                  </a:lnTo>
                  <a:lnTo>
                    <a:pt x="794" y="789"/>
                  </a:lnTo>
                  <a:lnTo>
                    <a:pt x="795" y="802"/>
                  </a:lnTo>
                  <a:lnTo>
                    <a:pt x="795" y="813"/>
                  </a:lnTo>
                  <a:lnTo>
                    <a:pt x="795" y="826"/>
                  </a:lnTo>
                  <a:lnTo>
                    <a:pt x="797" y="838"/>
                  </a:lnTo>
                  <a:lnTo>
                    <a:pt x="799" y="850"/>
                  </a:lnTo>
                  <a:lnTo>
                    <a:pt x="799" y="860"/>
                  </a:lnTo>
                  <a:lnTo>
                    <a:pt x="799" y="873"/>
                  </a:lnTo>
                  <a:lnTo>
                    <a:pt x="799" y="883"/>
                  </a:lnTo>
                  <a:lnTo>
                    <a:pt x="800" y="896"/>
                  </a:lnTo>
                  <a:lnTo>
                    <a:pt x="800" y="907"/>
                  </a:lnTo>
                  <a:lnTo>
                    <a:pt x="800" y="920"/>
                  </a:lnTo>
                  <a:lnTo>
                    <a:pt x="800" y="931"/>
                  </a:lnTo>
                  <a:lnTo>
                    <a:pt x="802" y="944"/>
                  </a:lnTo>
                  <a:lnTo>
                    <a:pt x="802" y="954"/>
                  </a:lnTo>
                  <a:lnTo>
                    <a:pt x="802" y="967"/>
                  </a:lnTo>
                  <a:lnTo>
                    <a:pt x="802" y="976"/>
                  </a:lnTo>
                  <a:lnTo>
                    <a:pt x="803" y="989"/>
                  </a:lnTo>
                  <a:lnTo>
                    <a:pt x="803" y="1001"/>
                  </a:lnTo>
                  <a:lnTo>
                    <a:pt x="805" y="1013"/>
                  </a:lnTo>
                  <a:lnTo>
                    <a:pt x="805" y="1025"/>
                  </a:lnTo>
                  <a:lnTo>
                    <a:pt x="807" y="1038"/>
                  </a:lnTo>
                  <a:lnTo>
                    <a:pt x="805" y="1047"/>
                  </a:lnTo>
                  <a:lnTo>
                    <a:pt x="805" y="1060"/>
                  </a:lnTo>
                  <a:lnTo>
                    <a:pt x="805" y="1070"/>
                  </a:lnTo>
                  <a:lnTo>
                    <a:pt x="805" y="1083"/>
                  </a:lnTo>
                  <a:lnTo>
                    <a:pt x="805" y="1094"/>
                  </a:lnTo>
                  <a:lnTo>
                    <a:pt x="805" y="1105"/>
                  </a:lnTo>
                  <a:lnTo>
                    <a:pt x="805" y="1117"/>
                  </a:lnTo>
                  <a:lnTo>
                    <a:pt x="805" y="1130"/>
                  </a:lnTo>
                  <a:lnTo>
                    <a:pt x="805" y="1139"/>
                  </a:lnTo>
                  <a:lnTo>
                    <a:pt x="805" y="1152"/>
                  </a:lnTo>
                  <a:lnTo>
                    <a:pt x="805" y="1163"/>
                  </a:lnTo>
                  <a:lnTo>
                    <a:pt x="805" y="1176"/>
                  </a:lnTo>
                  <a:lnTo>
                    <a:pt x="805" y="1186"/>
                  </a:lnTo>
                  <a:lnTo>
                    <a:pt x="805" y="1199"/>
                  </a:lnTo>
                  <a:lnTo>
                    <a:pt x="805" y="1210"/>
                  </a:lnTo>
                  <a:lnTo>
                    <a:pt x="805" y="1223"/>
                  </a:lnTo>
                  <a:lnTo>
                    <a:pt x="803" y="1236"/>
                  </a:lnTo>
                  <a:lnTo>
                    <a:pt x="802" y="1251"/>
                  </a:lnTo>
                  <a:lnTo>
                    <a:pt x="800" y="1264"/>
                  </a:lnTo>
                  <a:lnTo>
                    <a:pt x="800" y="1278"/>
                  </a:lnTo>
                  <a:lnTo>
                    <a:pt x="800" y="1291"/>
                  </a:lnTo>
                  <a:lnTo>
                    <a:pt x="800" y="1305"/>
                  </a:lnTo>
                  <a:lnTo>
                    <a:pt x="800" y="1318"/>
                  </a:lnTo>
                  <a:lnTo>
                    <a:pt x="800" y="1333"/>
                  </a:lnTo>
                  <a:lnTo>
                    <a:pt x="800" y="1344"/>
                  </a:lnTo>
                  <a:lnTo>
                    <a:pt x="800" y="1357"/>
                  </a:lnTo>
                  <a:lnTo>
                    <a:pt x="800" y="1370"/>
                  </a:lnTo>
                  <a:lnTo>
                    <a:pt x="800" y="1383"/>
                  </a:lnTo>
                  <a:lnTo>
                    <a:pt x="800" y="1394"/>
                  </a:lnTo>
                  <a:lnTo>
                    <a:pt x="800" y="1409"/>
                  </a:lnTo>
                  <a:lnTo>
                    <a:pt x="800" y="1420"/>
                  </a:lnTo>
                  <a:lnTo>
                    <a:pt x="800" y="1435"/>
                  </a:lnTo>
                  <a:lnTo>
                    <a:pt x="800" y="1446"/>
                  </a:lnTo>
                  <a:lnTo>
                    <a:pt x="800" y="1459"/>
                  </a:lnTo>
                  <a:lnTo>
                    <a:pt x="800" y="1470"/>
                  </a:lnTo>
                  <a:lnTo>
                    <a:pt x="800" y="1483"/>
                  </a:lnTo>
                  <a:lnTo>
                    <a:pt x="800" y="1494"/>
                  </a:lnTo>
                  <a:lnTo>
                    <a:pt x="800" y="1509"/>
                  </a:lnTo>
                  <a:lnTo>
                    <a:pt x="800" y="1520"/>
                  </a:lnTo>
                  <a:lnTo>
                    <a:pt x="800" y="1535"/>
                  </a:lnTo>
                  <a:lnTo>
                    <a:pt x="800" y="1546"/>
                  </a:lnTo>
                  <a:lnTo>
                    <a:pt x="800" y="1559"/>
                  </a:lnTo>
                  <a:lnTo>
                    <a:pt x="800" y="1572"/>
                  </a:lnTo>
                  <a:lnTo>
                    <a:pt x="800" y="1586"/>
                  </a:lnTo>
                  <a:lnTo>
                    <a:pt x="800" y="1599"/>
                  </a:lnTo>
                  <a:lnTo>
                    <a:pt x="800" y="1614"/>
                  </a:lnTo>
                  <a:lnTo>
                    <a:pt x="800" y="1628"/>
                  </a:lnTo>
                  <a:lnTo>
                    <a:pt x="802" y="1643"/>
                  </a:lnTo>
                  <a:lnTo>
                    <a:pt x="797" y="1654"/>
                  </a:lnTo>
                  <a:lnTo>
                    <a:pt x="792" y="1667"/>
                  </a:lnTo>
                  <a:lnTo>
                    <a:pt x="787" y="1680"/>
                  </a:lnTo>
                  <a:lnTo>
                    <a:pt x="784" y="1694"/>
                  </a:lnTo>
                  <a:lnTo>
                    <a:pt x="778" y="1707"/>
                  </a:lnTo>
                  <a:lnTo>
                    <a:pt x="773" y="1720"/>
                  </a:lnTo>
                  <a:lnTo>
                    <a:pt x="766" y="1733"/>
                  </a:lnTo>
                  <a:lnTo>
                    <a:pt x="761" y="1746"/>
                  </a:lnTo>
                  <a:lnTo>
                    <a:pt x="753" y="1757"/>
                  </a:lnTo>
                  <a:lnTo>
                    <a:pt x="745" y="1769"/>
                  </a:lnTo>
                  <a:lnTo>
                    <a:pt x="737" y="1778"/>
                  </a:lnTo>
                  <a:lnTo>
                    <a:pt x="729" y="1790"/>
                  </a:lnTo>
                  <a:lnTo>
                    <a:pt x="718" y="1798"/>
                  </a:lnTo>
                  <a:lnTo>
                    <a:pt x="708" y="1807"/>
                  </a:lnTo>
                  <a:lnTo>
                    <a:pt x="695" y="1815"/>
                  </a:lnTo>
                  <a:lnTo>
                    <a:pt x="684" y="1823"/>
                  </a:lnTo>
                  <a:lnTo>
                    <a:pt x="671" y="1832"/>
                  </a:lnTo>
                  <a:lnTo>
                    <a:pt x="660" y="1841"/>
                  </a:lnTo>
                  <a:lnTo>
                    <a:pt x="647" y="1849"/>
                  </a:lnTo>
                  <a:lnTo>
                    <a:pt x="636" y="1857"/>
                  </a:lnTo>
                  <a:lnTo>
                    <a:pt x="621" y="1864"/>
                  </a:lnTo>
                  <a:lnTo>
                    <a:pt x="608" y="1870"/>
                  </a:lnTo>
                  <a:lnTo>
                    <a:pt x="595" y="1877"/>
                  </a:lnTo>
                  <a:lnTo>
                    <a:pt x="582" y="1883"/>
                  </a:lnTo>
                  <a:lnTo>
                    <a:pt x="568" y="1888"/>
                  </a:lnTo>
                  <a:lnTo>
                    <a:pt x="553" y="1893"/>
                  </a:lnTo>
                  <a:lnTo>
                    <a:pt x="539" y="1898"/>
                  </a:lnTo>
                  <a:lnTo>
                    <a:pt x="526" y="1904"/>
                  </a:lnTo>
                  <a:lnTo>
                    <a:pt x="511" y="1907"/>
                  </a:lnTo>
                  <a:lnTo>
                    <a:pt x="497" y="1912"/>
                  </a:lnTo>
                  <a:lnTo>
                    <a:pt x="482" y="1915"/>
                  </a:lnTo>
                  <a:lnTo>
                    <a:pt x="469" y="1920"/>
                  </a:lnTo>
                  <a:lnTo>
                    <a:pt x="458" y="1922"/>
                  </a:lnTo>
                  <a:lnTo>
                    <a:pt x="447" y="1923"/>
                  </a:lnTo>
                  <a:lnTo>
                    <a:pt x="435" y="1925"/>
                  </a:lnTo>
                  <a:lnTo>
                    <a:pt x="426" y="1928"/>
                  </a:lnTo>
                  <a:lnTo>
                    <a:pt x="415" y="1928"/>
                  </a:lnTo>
                  <a:lnTo>
                    <a:pt x="403" y="1932"/>
                  </a:lnTo>
                  <a:lnTo>
                    <a:pt x="392" y="1932"/>
                  </a:lnTo>
                  <a:lnTo>
                    <a:pt x="382" y="1935"/>
                  </a:lnTo>
                  <a:lnTo>
                    <a:pt x="371" y="1935"/>
                  </a:lnTo>
                  <a:lnTo>
                    <a:pt x="361" y="1936"/>
                  </a:lnTo>
                  <a:lnTo>
                    <a:pt x="350" y="1936"/>
                  </a:lnTo>
                  <a:lnTo>
                    <a:pt x="340" y="1938"/>
                  </a:lnTo>
                  <a:lnTo>
                    <a:pt x="329" y="1938"/>
                  </a:lnTo>
                  <a:lnTo>
                    <a:pt x="319" y="1940"/>
                  </a:lnTo>
                  <a:lnTo>
                    <a:pt x="310" y="1941"/>
                  </a:lnTo>
                  <a:lnTo>
                    <a:pt x="300" y="1943"/>
                  </a:lnTo>
                  <a:lnTo>
                    <a:pt x="303" y="1932"/>
                  </a:lnTo>
                  <a:lnTo>
                    <a:pt x="308" y="1922"/>
                  </a:lnTo>
                  <a:lnTo>
                    <a:pt x="311" y="1911"/>
                  </a:lnTo>
                  <a:lnTo>
                    <a:pt x="316" y="1901"/>
                  </a:lnTo>
                  <a:lnTo>
                    <a:pt x="319" y="1888"/>
                  </a:lnTo>
                  <a:lnTo>
                    <a:pt x="323" y="1875"/>
                  </a:lnTo>
                  <a:lnTo>
                    <a:pt x="326" y="1862"/>
                  </a:lnTo>
                  <a:lnTo>
                    <a:pt x="331" y="1849"/>
                  </a:lnTo>
                  <a:lnTo>
                    <a:pt x="332" y="1833"/>
                  </a:lnTo>
                  <a:lnTo>
                    <a:pt x="334" y="1819"/>
                  </a:lnTo>
                  <a:lnTo>
                    <a:pt x="335" y="1802"/>
                  </a:lnTo>
                  <a:lnTo>
                    <a:pt x="339" y="1786"/>
                  </a:lnTo>
                  <a:lnTo>
                    <a:pt x="339" y="1769"/>
                  </a:lnTo>
                  <a:lnTo>
                    <a:pt x="340" y="1751"/>
                  </a:lnTo>
                  <a:lnTo>
                    <a:pt x="342" y="1733"/>
                  </a:lnTo>
                  <a:lnTo>
                    <a:pt x="343" y="1717"/>
                  </a:lnTo>
                  <a:lnTo>
                    <a:pt x="343" y="1698"/>
                  </a:lnTo>
                  <a:lnTo>
                    <a:pt x="343" y="1678"/>
                  </a:lnTo>
                  <a:lnTo>
                    <a:pt x="343" y="1659"/>
                  </a:lnTo>
                  <a:lnTo>
                    <a:pt x="343" y="1639"/>
                  </a:lnTo>
                  <a:lnTo>
                    <a:pt x="343" y="1619"/>
                  </a:lnTo>
                  <a:lnTo>
                    <a:pt x="343" y="1598"/>
                  </a:lnTo>
                  <a:lnTo>
                    <a:pt x="343" y="1577"/>
                  </a:lnTo>
                  <a:lnTo>
                    <a:pt x="343" y="1557"/>
                  </a:lnTo>
                  <a:lnTo>
                    <a:pt x="342" y="1535"/>
                  </a:lnTo>
                  <a:lnTo>
                    <a:pt x="340" y="1514"/>
                  </a:lnTo>
                  <a:lnTo>
                    <a:pt x="339" y="1491"/>
                  </a:lnTo>
                  <a:lnTo>
                    <a:pt x="339" y="1470"/>
                  </a:lnTo>
                  <a:lnTo>
                    <a:pt x="337" y="1447"/>
                  </a:lnTo>
                  <a:lnTo>
                    <a:pt x="335" y="1425"/>
                  </a:lnTo>
                  <a:lnTo>
                    <a:pt x="334" y="1402"/>
                  </a:lnTo>
                  <a:lnTo>
                    <a:pt x="334" y="1381"/>
                  </a:lnTo>
                  <a:lnTo>
                    <a:pt x="331" y="1357"/>
                  </a:lnTo>
                  <a:lnTo>
                    <a:pt x="329" y="1335"/>
                  </a:lnTo>
                  <a:lnTo>
                    <a:pt x="326" y="1312"/>
                  </a:lnTo>
                  <a:lnTo>
                    <a:pt x="326" y="1289"/>
                  </a:lnTo>
                  <a:lnTo>
                    <a:pt x="323" y="1265"/>
                  </a:lnTo>
                  <a:lnTo>
                    <a:pt x="321" y="1243"/>
                  </a:lnTo>
                  <a:lnTo>
                    <a:pt x="318" y="1220"/>
                  </a:lnTo>
                  <a:lnTo>
                    <a:pt x="318" y="1199"/>
                  </a:lnTo>
                  <a:lnTo>
                    <a:pt x="314" y="1175"/>
                  </a:lnTo>
                  <a:lnTo>
                    <a:pt x="313" y="1152"/>
                  </a:lnTo>
                  <a:lnTo>
                    <a:pt x="310" y="1130"/>
                  </a:lnTo>
                  <a:lnTo>
                    <a:pt x="308" y="1109"/>
                  </a:lnTo>
                  <a:lnTo>
                    <a:pt x="305" y="1086"/>
                  </a:lnTo>
                  <a:lnTo>
                    <a:pt x="305" y="1065"/>
                  </a:lnTo>
                  <a:lnTo>
                    <a:pt x="302" y="1042"/>
                  </a:lnTo>
                  <a:lnTo>
                    <a:pt x="302" y="1023"/>
                  </a:lnTo>
                  <a:lnTo>
                    <a:pt x="298" y="1001"/>
                  </a:lnTo>
                  <a:lnTo>
                    <a:pt x="297" y="980"/>
                  </a:lnTo>
                  <a:lnTo>
                    <a:pt x="295" y="960"/>
                  </a:lnTo>
                  <a:lnTo>
                    <a:pt x="293" y="941"/>
                  </a:lnTo>
                  <a:lnTo>
                    <a:pt x="292" y="920"/>
                  </a:lnTo>
                  <a:lnTo>
                    <a:pt x="290" y="900"/>
                  </a:lnTo>
                  <a:lnTo>
                    <a:pt x="289" y="883"/>
                  </a:lnTo>
                  <a:lnTo>
                    <a:pt x="289" y="865"/>
                  </a:lnTo>
                  <a:lnTo>
                    <a:pt x="287" y="846"/>
                  </a:lnTo>
                  <a:lnTo>
                    <a:pt x="287" y="828"/>
                  </a:lnTo>
                  <a:lnTo>
                    <a:pt x="285" y="810"/>
                  </a:lnTo>
                  <a:lnTo>
                    <a:pt x="285" y="794"/>
                  </a:lnTo>
                  <a:lnTo>
                    <a:pt x="285" y="778"/>
                  </a:lnTo>
                  <a:lnTo>
                    <a:pt x="285" y="762"/>
                  </a:lnTo>
                  <a:lnTo>
                    <a:pt x="285" y="747"/>
                  </a:lnTo>
                  <a:lnTo>
                    <a:pt x="287" y="734"/>
                  </a:lnTo>
                  <a:lnTo>
                    <a:pt x="285" y="720"/>
                  </a:lnTo>
                  <a:lnTo>
                    <a:pt x="285" y="705"/>
                  </a:lnTo>
                  <a:lnTo>
                    <a:pt x="284" y="691"/>
                  </a:lnTo>
                  <a:lnTo>
                    <a:pt x="284" y="676"/>
                  </a:lnTo>
                  <a:lnTo>
                    <a:pt x="282" y="662"/>
                  </a:lnTo>
                  <a:lnTo>
                    <a:pt x="281" y="649"/>
                  </a:lnTo>
                  <a:lnTo>
                    <a:pt x="279" y="636"/>
                  </a:lnTo>
                  <a:lnTo>
                    <a:pt x="277" y="623"/>
                  </a:lnTo>
                  <a:lnTo>
                    <a:pt x="274" y="608"/>
                  </a:lnTo>
                  <a:lnTo>
                    <a:pt x="271" y="596"/>
                  </a:lnTo>
                  <a:lnTo>
                    <a:pt x="268" y="583"/>
                  </a:lnTo>
                  <a:lnTo>
                    <a:pt x="266" y="570"/>
                  </a:lnTo>
                  <a:lnTo>
                    <a:pt x="261" y="555"/>
                  </a:lnTo>
                  <a:lnTo>
                    <a:pt x="258" y="544"/>
                  </a:lnTo>
                  <a:lnTo>
                    <a:pt x="255" y="531"/>
                  </a:lnTo>
                  <a:lnTo>
                    <a:pt x="252" y="520"/>
                  </a:lnTo>
                  <a:lnTo>
                    <a:pt x="247" y="505"/>
                  </a:lnTo>
                  <a:lnTo>
                    <a:pt x="242" y="494"/>
                  </a:lnTo>
                  <a:lnTo>
                    <a:pt x="237" y="481"/>
                  </a:lnTo>
                  <a:lnTo>
                    <a:pt x="232" y="470"/>
                  </a:lnTo>
                  <a:lnTo>
                    <a:pt x="226" y="457"/>
                  </a:lnTo>
                  <a:lnTo>
                    <a:pt x="221" y="445"/>
                  </a:lnTo>
                  <a:lnTo>
                    <a:pt x="216" y="433"/>
                  </a:lnTo>
                  <a:lnTo>
                    <a:pt x="211" y="423"/>
                  </a:lnTo>
                  <a:lnTo>
                    <a:pt x="205" y="410"/>
                  </a:lnTo>
                  <a:lnTo>
                    <a:pt x="200" y="399"/>
                  </a:lnTo>
                  <a:lnTo>
                    <a:pt x="193" y="387"/>
                  </a:lnTo>
                  <a:lnTo>
                    <a:pt x="189" y="378"/>
                  </a:lnTo>
                  <a:lnTo>
                    <a:pt x="182" y="366"/>
                  </a:lnTo>
                  <a:lnTo>
                    <a:pt x="177" y="357"/>
                  </a:lnTo>
                  <a:lnTo>
                    <a:pt x="171" y="347"/>
                  </a:lnTo>
                  <a:lnTo>
                    <a:pt x="166" y="337"/>
                  </a:lnTo>
                  <a:lnTo>
                    <a:pt x="158" y="326"/>
                  </a:lnTo>
                  <a:lnTo>
                    <a:pt x="153" y="316"/>
                  </a:lnTo>
                  <a:lnTo>
                    <a:pt x="145" y="307"/>
                  </a:lnTo>
                  <a:lnTo>
                    <a:pt x="140" y="297"/>
                  </a:lnTo>
                  <a:lnTo>
                    <a:pt x="134" y="287"/>
                  </a:lnTo>
                  <a:lnTo>
                    <a:pt x="127" y="279"/>
                  </a:lnTo>
                  <a:lnTo>
                    <a:pt x="121" y="270"/>
                  </a:lnTo>
                  <a:lnTo>
                    <a:pt x="116" y="262"/>
                  </a:lnTo>
                  <a:lnTo>
                    <a:pt x="109" y="252"/>
                  </a:lnTo>
                  <a:lnTo>
                    <a:pt x="103" y="244"/>
                  </a:lnTo>
                  <a:lnTo>
                    <a:pt x="97" y="236"/>
                  </a:lnTo>
                  <a:lnTo>
                    <a:pt x="92" y="229"/>
                  </a:lnTo>
                  <a:lnTo>
                    <a:pt x="79" y="215"/>
                  </a:lnTo>
                  <a:lnTo>
                    <a:pt x="69" y="202"/>
                  </a:lnTo>
                  <a:lnTo>
                    <a:pt x="56" y="187"/>
                  </a:lnTo>
                  <a:lnTo>
                    <a:pt x="47" y="174"/>
                  </a:lnTo>
                  <a:lnTo>
                    <a:pt x="37" y="163"/>
                  </a:lnTo>
                  <a:lnTo>
                    <a:pt x="27" y="153"/>
                  </a:lnTo>
                  <a:lnTo>
                    <a:pt x="18" y="144"/>
                  </a:lnTo>
                  <a:lnTo>
                    <a:pt x="11" y="137"/>
                  </a:lnTo>
                  <a:lnTo>
                    <a:pt x="5" y="131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FA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2" name="Freeform 42"/>
            <p:cNvSpPr>
              <a:spLocks/>
            </p:cNvSpPr>
            <p:nvPr/>
          </p:nvSpPr>
          <p:spPr bwMode="auto">
            <a:xfrm>
              <a:off x="7779" y="1341"/>
              <a:ext cx="243" cy="1091"/>
            </a:xfrm>
            <a:custGeom>
              <a:avLst/>
              <a:gdLst>
                <a:gd name="T0" fmla="*/ 41 w 446"/>
                <a:gd name="T1" fmla="*/ 76 h 1865"/>
                <a:gd name="T2" fmla="*/ 91 w 446"/>
                <a:gd name="T3" fmla="*/ 50 h 1865"/>
                <a:gd name="T4" fmla="*/ 136 w 446"/>
                <a:gd name="T5" fmla="*/ 16 h 1865"/>
                <a:gd name="T6" fmla="*/ 184 w 446"/>
                <a:gd name="T7" fmla="*/ 37 h 1865"/>
                <a:gd name="T8" fmla="*/ 239 w 446"/>
                <a:gd name="T9" fmla="*/ 105 h 1865"/>
                <a:gd name="T10" fmla="*/ 289 w 446"/>
                <a:gd name="T11" fmla="*/ 174 h 1865"/>
                <a:gd name="T12" fmla="*/ 318 w 446"/>
                <a:gd name="T13" fmla="*/ 220 h 1865"/>
                <a:gd name="T14" fmla="*/ 357 w 446"/>
                <a:gd name="T15" fmla="*/ 292 h 1865"/>
                <a:gd name="T16" fmla="*/ 388 w 446"/>
                <a:gd name="T17" fmla="*/ 373 h 1865"/>
                <a:gd name="T18" fmla="*/ 405 w 446"/>
                <a:gd name="T19" fmla="*/ 449 h 1865"/>
                <a:gd name="T20" fmla="*/ 410 w 446"/>
                <a:gd name="T21" fmla="*/ 500 h 1865"/>
                <a:gd name="T22" fmla="*/ 415 w 446"/>
                <a:gd name="T23" fmla="*/ 557 h 1865"/>
                <a:gd name="T24" fmla="*/ 420 w 446"/>
                <a:gd name="T25" fmla="*/ 616 h 1865"/>
                <a:gd name="T26" fmla="*/ 425 w 446"/>
                <a:gd name="T27" fmla="*/ 673 h 1865"/>
                <a:gd name="T28" fmla="*/ 428 w 446"/>
                <a:gd name="T29" fmla="*/ 733 h 1865"/>
                <a:gd name="T30" fmla="*/ 433 w 446"/>
                <a:gd name="T31" fmla="*/ 789 h 1865"/>
                <a:gd name="T32" fmla="*/ 438 w 446"/>
                <a:gd name="T33" fmla="*/ 850 h 1865"/>
                <a:gd name="T34" fmla="*/ 439 w 446"/>
                <a:gd name="T35" fmla="*/ 907 h 1865"/>
                <a:gd name="T36" fmla="*/ 441 w 446"/>
                <a:gd name="T37" fmla="*/ 967 h 1865"/>
                <a:gd name="T38" fmla="*/ 444 w 446"/>
                <a:gd name="T39" fmla="*/ 1025 h 1865"/>
                <a:gd name="T40" fmla="*/ 444 w 446"/>
                <a:gd name="T41" fmla="*/ 1083 h 1865"/>
                <a:gd name="T42" fmla="*/ 444 w 446"/>
                <a:gd name="T43" fmla="*/ 1139 h 1865"/>
                <a:gd name="T44" fmla="*/ 444 w 446"/>
                <a:gd name="T45" fmla="*/ 1199 h 1865"/>
                <a:gd name="T46" fmla="*/ 439 w 446"/>
                <a:gd name="T47" fmla="*/ 1264 h 1865"/>
                <a:gd name="T48" fmla="*/ 439 w 446"/>
                <a:gd name="T49" fmla="*/ 1333 h 1865"/>
                <a:gd name="T50" fmla="*/ 439 w 446"/>
                <a:gd name="T51" fmla="*/ 1394 h 1865"/>
                <a:gd name="T52" fmla="*/ 439 w 446"/>
                <a:gd name="T53" fmla="*/ 1459 h 1865"/>
                <a:gd name="T54" fmla="*/ 439 w 446"/>
                <a:gd name="T55" fmla="*/ 1520 h 1865"/>
                <a:gd name="T56" fmla="*/ 439 w 446"/>
                <a:gd name="T57" fmla="*/ 1586 h 1865"/>
                <a:gd name="T58" fmla="*/ 436 w 446"/>
                <a:gd name="T59" fmla="*/ 1654 h 1865"/>
                <a:gd name="T60" fmla="*/ 412 w 446"/>
                <a:gd name="T61" fmla="*/ 1720 h 1865"/>
                <a:gd name="T62" fmla="*/ 376 w 446"/>
                <a:gd name="T63" fmla="*/ 1778 h 1865"/>
                <a:gd name="T64" fmla="*/ 323 w 446"/>
                <a:gd name="T65" fmla="*/ 1823 h 1865"/>
                <a:gd name="T66" fmla="*/ 283 w 446"/>
                <a:gd name="T67" fmla="*/ 1851 h 1865"/>
                <a:gd name="T68" fmla="*/ 263 w 446"/>
                <a:gd name="T69" fmla="*/ 1854 h 1865"/>
                <a:gd name="T70" fmla="*/ 270 w 446"/>
                <a:gd name="T71" fmla="*/ 1796 h 1865"/>
                <a:gd name="T72" fmla="*/ 271 w 446"/>
                <a:gd name="T73" fmla="*/ 1720 h 1865"/>
                <a:gd name="T74" fmla="*/ 271 w 446"/>
                <a:gd name="T75" fmla="*/ 1620 h 1865"/>
                <a:gd name="T76" fmla="*/ 270 w 446"/>
                <a:gd name="T77" fmla="*/ 1501 h 1865"/>
                <a:gd name="T78" fmla="*/ 263 w 446"/>
                <a:gd name="T79" fmla="*/ 1367 h 1865"/>
                <a:gd name="T80" fmla="*/ 260 w 446"/>
                <a:gd name="T81" fmla="*/ 1231 h 1865"/>
                <a:gd name="T82" fmla="*/ 252 w 446"/>
                <a:gd name="T83" fmla="*/ 1088 h 1865"/>
                <a:gd name="T84" fmla="*/ 246 w 446"/>
                <a:gd name="T85" fmla="*/ 952 h 1865"/>
                <a:gd name="T86" fmla="*/ 237 w 446"/>
                <a:gd name="T87" fmla="*/ 825 h 1865"/>
                <a:gd name="T88" fmla="*/ 233 w 446"/>
                <a:gd name="T89" fmla="*/ 713 h 1865"/>
                <a:gd name="T90" fmla="*/ 228 w 446"/>
                <a:gd name="T91" fmla="*/ 621 h 1865"/>
                <a:gd name="T92" fmla="*/ 226 w 446"/>
                <a:gd name="T93" fmla="*/ 558 h 1865"/>
                <a:gd name="T94" fmla="*/ 218 w 446"/>
                <a:gd name="T95" fmla="*/ 495 h 1865"/>
                <a:gd name="T96" fmla="*/ 191 w 446"/>
                <a:gd name="T97" fmla="*/ 415 h 1865"/>
                <a:gd name="T98" fmla="*/ 170 w 446"/>
                <a:gd name="T99" fmla="*/ 370 h 1865"/>
                <a:gd name="T100" fmla="*/ 149 w 446"/>
                <a:gd name="T101" fmla="*/ 326 h 1865"/>
                <a:gd name="T102" fmla="*/ 125 w 446"/>
                <a:gd name="T103" fmla="*/ 284 h 1865"/>
                <a:gd name="T104" fmla="*/ 100 w 446"/>
                <a:gd name="T105" fmla="*/ 244 h 1865"/>
                <a:gd name="T106" fmla="*/ 76 w 446"/>
                <a:gd name="T107" fmla="*/ 203 h 1865"/>
                <a:gd name="T108" fmla="*/ 45 w 446"/>
                <a:gd name="T109" fmla="*/ 158 h 1865"/>
                <a:gd name="T110" fmla="*/ 5 w 446"/>
                <a:gd name="T111" fmla="*/ 100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6" h="1865">
                  <a:moveTo>
                    <a:pt x="0" y="92"/>
                  </a:moveTo>
                  <a:lnTo>
                    <a:pt x="10" y="87"/>
                  </a:lnTo>
                  <a:lnTo>
                    <a:pt x="20" y="84"/>
                  </a:lnTo>
                  <a:lnTo>
                    <a:pt x="29" y="79"/>
                  </a:lnTo>
                  <a:lnTo>
                    <a:pt x="41" y="76"/>
                  </a:lnTo>
                  <a:lnTo>
                    <a:pt x="50" y="71"/>
                  </a:lnTo>
                  <a:lnTo>
                    <a:pt x="62" y="66"/>
                  </a:lnTo>
                  <a:lnTo>
                    <a:pt x="71" y="61"/>
                  </a:lnTo>
                  <a:lnTo>
                    <a:pt x="83" y="57"/>
                  </a:lnTo>
                  <a:lnTo>
                    <a:pt x="91" y="50"/>
                  </a:lnTo>
                  <a:lnTo>
                    <a:pt x="100" y="44"/>
                  </a:lnTo>
                  <a:lnTo>
                    <a:pt x="110" y="37"/>
                  </a:lnTo>
                  <a:lnTo>
                    <a:pt x="120" y="31"/>
                  </a:lnTo>
                  <a:lnTo>
                    <a:pt x="128" y="23"/>
                  </a:lnTo>
                  <a:lnTo>
                    <a:pt x="136" y="16"/>
                  </a:lnTo>
                  <a:lnTo>
                    <a:pt x="144" y="8"/>
                  </a:lnTo>
                  <a:lnTo>
                    <a:pt x="152" y="0"/>
                  </a:lnTo>
                  <a:lnTo>
                    <a:pt x="162" y="11"/>
                  </a:lnTo>
                  <a:lnTo>
                    <a:pt x="173" y="24"/>
                  </a:lnTo>
                  <a:lnTo>
                    <a:pt x="184" y="37"/>
                  </a:lnTo>
                  <a:lnTo>
                    <a:pt x="196" y="52"/>
                  </a:lnTo>
                  <a:lnTo>
                    <a:pt x="205" y="65"/>
                  </a:lnTo>
                  <a:lnTo>
                    <a:pt x="217" y="78"/>
                  </a:lnTo>
                  <a:lnTo>
                    <a:pt x="228" y="90"/>
                  </a:lnTo>
                  <a:lnTo>
                    <a:pt x="239" y="105"/>
                  </a:lnTo>
                  <a:lnTo>
                    <a:pt x="249" y="118"/>
                  </a:lnTo>
                  <a:lnTo>
                    <a:pt x="258" y="132"/>
                  </a:lnTo>
                  <a:lnTo>
                    <a:pt x="268" y="145"/>
                  </a:lnTo>
                  <a:lnTo>
                    <a:pt x="279" y="160"/>
                  </a:lnTo>
                  <a:lnTo>
                    <a:pt x="289" y="174"/>
                  </a:lnTo>
                  <a:lnTo>
                    <a:pt x="299" y="189"/>
                  </a:lnTo>
                  <a:lnTo>
                    <a:pt x="304" y="195"/>
                  </a:lnTo>
                  <a:lnTo>
                    <a:pt x="308" y="203"/>
                  </a:lnTo>
                  <a:lnTo>
                    <a:pt x="313" y="210"/>
                  </a:lnTo>
                  <a:lnTo>
                    <a:pt x="318" y="220"/>
                  </a:lnTo>
                  <a:lnTo>
                    <a:pt x="326" y="234"/>
                  </a:lnTo>
                  <a:lnTo>
                    <a:pt x="334" y="249"/>
                  </a:lnTo>
                  <a:lnTo>
                    <a:pt x="342" y="263"/>
                  </a:lnTo>
                  <a:lnTo>
                    <a:pt x="350" y="278"/>
                  </a:lnTo>
                  <a:lnTo>
                    <a:pt x="357" y="292"/>
                  </a:lnTo>
                  <a:lnTo>
                    <a:pt x="363" y="308"/>
                  </a:lnTo>
                  <a:lnTo>
                    <a:pt x="370" y="324"/>
                  </a:lnTo>
                  <a:lnTo>
                    <a:pt x="378" y="341"/>
                  </a:lnTo>
                  <a:lnTo>
                    <a:pt x="383" y="355"/>
                  </a:lnTo>
                  <a:lnTo>
                    <a:pt x="388" y="373"/>
                  </a:lnTo>
                  <a:lnTo>
                    <a:pt x="392" y="389"/>
                  </a:lnTo>
                  <a:lnTo>
                    <a:pt x="397" y="407"/>
                  </a:lnTo>
                  <a:lnTo>
                    <a:pt x="400" y="423"/>
                  </a:lnTo>
                  <a:lnTo>
                    <a:pt x="404" y="441"/>
                  </a:lnTo>
                  <a:lnTo>
                    <a:pt x="405" y="449"/>
                  </a:lnTo>
                  <a:lnTo>
                    <a:pt x="407" y="458"/>
                  </a:lnTo>
                  <a:lnTo>
                    <a:pt x="409" y="468"/>
                  </a:lnTo>
                  <a:lnTo>
                    <a:pt x="410" y="478"/>
                  </a:lnTo>
                  <a:lnTo>
                    <a:pt x="410" y="487"/>
                  </a:lnTo>
                  <a:lnTo>
                    <a:pt x="410" y="500"/>
                  </a:lnTo>
                  <a:lnTo>
                    <a:pt x="412" y="510"/>
                  </a:lnTo>
                  <a:lnTo>
                    <a:pt x="413" y="523"/>
                  </a:lnTo>
                  <a:lnTo>
                    <a:pt x="413" y="534"/>
                  </a:lnTo>
                  <a:lnTo>
                    <a:pt x="413" y="546"/>
                  </a:lnTo>
                  <a:lnTo>
                    <a:pt x="415" y="557"/>
                  </a:lnTo>
                  <a:lnTo>
                    <a:pt x="417" y="570"/>
                  </a:lnTo>
                  <a:lnTo>
                    <a:pt x="417" y="579"/>
                  </a:lnTo>
                  <a:lnTo>
                    <a:pt x="418" y="592"/>
                  </a:lnTo>
                  <a:lnTo>
                    <a:pt x="418" y="604"/>
                  </a:lnTo>
                  <a:lnTo>
                    <a:pt x="420" y="616"/>
                  </a:lnTo>
                  <a:lnTo>
                    <a:pt x="420" y="626"/>
                  </a:lnTo>
                  <a:lnTo>
                    <a:pt x="421" y="639"/>
                  </a:lnTo>
                  <a:lnTo>
                    <a:pt x="423" y="650"/>
                  </a:lnTo>
                  <a:lnTo>
                    <a:pt x="425" y="663"/>
                  </a:lnTo>
                  <a:lnTo>
                    <a:pt x="425" y="673"/>
                  </a:lnTo>
                  <a:lnTo>
                    <a:pt x="425" y="686"/>
                  </a:lnTo>
                  <a:lnTo>
                    <a:pt x="426" y="696"/>
                  </a:lnTo>
                  <a:lnTo>
                    <a:pt x="428" y="708"/>
                  </a:lnTo>
                  <a:lnTo>
                    <a:pt x="428" y="720"/>
                  </a:lnTo>
                  <a:lnTo>
                    <a:pt x="428" y="733"/>
                  </a:lnTo>
                  <a:lnTo>
                    <a:pt x="430" y="744"/>
                  </a:lnTo>
                  <a:lnTo>
                    <a:pt x="431" y="757"/>
                  </a:lnTo>
                  <a:lnTo>
                    <a:pt x="431" y="767"/>
                  </a:lnTo>
                  <a:lnTo>
                    <a:pt x="431" y="779"/>
                  </a:lnTo>
                  <a:lnTo>
                    <a:pt x="433" y="789"/>
                  </a:lnTo>
                  <a:lnTo>
                    <a:pt x="434" y="802"/>
                  </a:lnTo>
                  <a:lnTo>
                    <a:pt x="434" y="813"/>
                  </a:lnTo>
                  <a:lnTo>
                    <a:pt x="434" y="826"/>
                  </a:lnTo>
                  <a:lnTo>
                    <a:pt x="436" y="838"/>
                  </a:lnTo>
                  <a:lnTo>
                    <a:pt x="438" y="850"/>
                  </a:lnTo>
                  <a:lnTo>
                    <a:pt x="438" y="860"/>
                  </a:lnTo>
                  <a:lnTo>
                    <a:pt x="438" y="873"/>
                  </a:lnTo>
                  <a:lnTo>
                    <a:pt x="438" y="883"/>
                  </a:lnTo>
                  <a:lnTo>
                    <a:pt x="439" y="896"/>
                  </a:lnTo>
                  <a:lnTo>
                    <a:pt x="439" y="907"/>
                  </a:lnTo>
                  <a:lnTo>
                    <a:pt x="439" y="920"/>
                  </a:lnTo>
                  <a:lnTo>
                    <a:pt x="439" y="931"/>
                  </a:lnTo>
                  <a:lnTo>
                    <a:pt x="441" y="944"/>
                  </a:lnTo>
                  <a:lnTo>
                    <a:pt x="441" y="954"/>
                  </a:lnTo>
                  <a:lnTo>
                    <a:pt x="441" y="967"/>
                  </a:lnTo>
                  <a:lnTo>
                    <a:pt x="441" y="976"/>
                  </a:lnTo>
                  <a:lnTo>
                    <a:pt x="442" y="989"/>
                  </a:lnTo>
                  <a:lnTo>
                    <a:pt x="442" y="1001"/>
                  </a:lnTo>
                  <a:lnTo>
                    <a:pt x="444" y="1013"/>
                  </a:lnTo>
                  <a:lnTo>
                    <a:pt x="444" y="1025"/>
                  </a:lnTo>
                  <a:lnTo>
                    <a:pt x="446" y="1038"/>
                  </a:lnTo>
                  <a:lnTo>
                    <a:pt x="444" y="1047"/>
                  </a:lnTo>
                  <a:lnTo>
                    <a:pt x="444" y="1060"/>
                  </a:lnTo>
                  <a:lnTo>
                    <a:pt x="444" y="1070"/>
                  </a:lnTo>
                  <a:lnTo>
                    <a:pt x="444" y="1083"/>
                  </a:lnTo>
                  <a:lnTo>
                    <a:pt x="444" y="1094"/>
                  </a:lnTo>
                  <a:lnTo>
                    <a:pt x="444" y="1105"/>
                  </a:lnTo>
                  <a:lnTo>
                    <a:pt x="444" y="1117"/>
                  </a:lnTo>
                  <a:lnTo>
                    <a:pt x="444" y="1130"/>
                  </a:lnTo>
                  <a:lnTo>
                    <a:pt x="444" y="1139"/>
                  </a:lnTo>
                  <a:lnTo>
                    <a:pt x="444" y="1152"/>
                  </a:lnTo>
                  <a:lnTo>
                    <a:pt x="444" y="1163"/>
                  </a:lnTo>
                  <a:lnTo>
                    <a:pt x="444" y="1176"/>
                  </a:lnTo>
                  <a:lnTo>
                    <a:pt x="444" y="1186"/>
                  </a:lnTo>
                  <a:lnTo>
                    <a:pt x="444" y="1199"/>
                  </a:lnTo>
                  <a:lnTo>
                    <a:pt x="444" y="1210"/>
                  </a:lnTo>
                  <a:lnTo>
                    <a:pt x="444" y="1223"/>
                  </a:lnTo>
                  <a:lnTo>
                    <a:pt x="442" y="1236"/>
                  </a:lnTo>
                  <a:lnTo>
                    <a:pt x="441" y="1251"/>
                  </a:lnTo>
                  <a:lnTo>
                    <a:pt x="439" y="1264"/>
                  </a:lnTo>
                  <a:lnTo>
                    <a:pt x="439" y="1278"/>
                  </a:lnTo>
                  <a:lnTo>
                    <a:pt x="439" y="1291"/>
                  </a:lnTo>
                  <a:lnTo>
                    <a:pt x="439" y="1305"/>
                  </a:lnTo>
                  <a:lnTo>
                    <a:pt x="439" y="1318"/>
                  </a:lnTo>
                  <a:lnTo>
                    <a:pt x="439" y="1333"/>
                  </a:lnTo>
                  <a:lnTo>
                    <a:pt x="439" y="1344"/>
                  </a:lnTo>
                  <a:lnTo>
                    <a:pt x="439" y="1357"/>
                  </a:lnTo>
                  <a:lnTo>
                    <a:pt x="439" y="1370"/>
                  </a:lnTo>
                  <a:lnTo>
                    <a:pt x="439" y="1383"/>
                  </a:lnTo>
                  <a:lnTo>
                    <a:pt x="439" y="1394"/>
                  </a:lnTo>
                  <a:lnTo>
                    <a:pt x="439" y="1409"/>
                  </a:lnTo>
                  <a:lnTo>
                    <a:pt x="439" y="1420"/>
                  </a:lnTo>
                  <a:lnTo>
                    <a:pt x="439" y="1435"/>
                  </a:lnTo>
                  <a:lnTo>
                    <a:pt x="439" y="1446"/>
                  </a:lnTo>
                  <a:lnTo>
                    <a:pt x="439" y="1459"/>
                  </a:lnTo>
                  <a:lnTo>
                    <a:pt x="439" y="1470"/>
                  </a:lnTo>
                  <a:lnTo>
                    <a:pt x="439" y="1483"/>
                  </a:lnTo>
                  <a:lnTo>
                    <a:pt x="439" y="1494"/>
                  </a:lnTo>
                  <a:lnTo>
                    <a:pt x="439" y="1509"/>
                  </a:lnTo>
                  <a:lnTo>
                    <a:pt x="439" y="1520"/>
                  </a:lnTo>
                  <a:lnTo>
                    <a:pt x="439" y="1535"/>
                  </a:lnTo>
                  <a:lnTo>
                    <a:pt x="439" y="1546"/>
                  </a:lnTo>
                  <a:lnTo>
                    <a:pt x="439" y="1559"/>
                  </a:lnTo>
                  <a:lnTo>
                    <a:pt x="439" y="1572"/>
                  </a:lnTo>
                  <a:lnTo>
                    <a:pt x="439" y="1586"/>
                  </a:lnTo>
                  <a:lnTo>
                    <a:pt x="439" y="1599"/>
                  </a:lnTo>
                  <a:lnTo>
                    <a:pt x="439" y="1614"/>
                  </a:lnTo>
                  <a:lnTo>
                    <a:pt x="439" y="1628"/>
                  </a:lnTo>
                  <a:lnTo>
                    <a:pt x="441" y="1643"/>
                  </a:lnTo>
                  <a:lnTo>
                    <a:pt x="436" y="1654"/>
                  </a:lnTo>
                  <a:lnTo>
                    <a:pt x="431" y="1667"/>
                  </a:lnTo>
                  <a:lnTo>
                    <a:pt x="426" y="1680"/>
                  </a:lnTo>
                  <a:lnTo>
                    <a:pt x="423" y="1694"/>
                  </a:lnTo>
                  <a:lnTo>
                    <a:pt x="417" y="1707"/>
                  </a:lnTo>
                  <a:lnTo>
                    <a:pt x="412" y="1720"/>
                  </a:lnTo>
                  <a:lnTo>
                    <a:pt x="405" y="1733"/>
                  </a:lnTo>
                  <a:lnTo>
                    <a:pt x="400" y="1746"/>
                  </a:lnTo>
                  <a:lnTo>
                    <a:pt x="392" y="1757"/>
                  </a:lnTo>
                  <a:lnTo>
                    <a:pt x="384" y="1769"/>
                  </a:lnTo>
                  <a:lnTo>
                    <a:pt x="376" y="1778"/>
                  </a:lnTo>
                  <a:lnTo>
                    <a:pt x="368" y="1790"/>
                  </a:lnTo>
                  <a:lnTo>
                    <a:pt x="357" y="1798"/>
                  </a:lnTo>
                  <a:lnTo>
                    <a:pt x="347" y="1807"/>
                  </a:lnTo>
                  <a:lnTo>
                    <a:pt x="334" y="1815"/>
                  </a:lnTo>
                  <a:lnTo>
                    <a:pt x="323" y="1823"/>
                  </a:lnTo>
                  <a:lnTo>
                    <a:pt x="315" y="1828"/>
                  </a:lnTo>
                  <a:lnTo>
                    <a:pt x="307" y="1835"/>
                  </a:lnTo>
                  <a:lnTo>
                    <a:pt x="299" y="1840"/>
                  </a:lnTo>
                  <a:lnTo>
                    <a:pt x="292" y="1846"/>
                  </a:lnTo>
                  <a:lnTo>
                    <a:pt x="283" y="1851"/>
                  </a:lnTo>
                  <a:lnTo>
                    <a:pt x="276" y="1856"/>
                  </a:lnTo>
                  <a:lnTo>
                    <a:pt x="267" y="1861"/>
                  </a:lnTo>
                  <a:lnTo>
                    <a:pt x="260" y="1865"/>
                  </a:lnTo>
                  <a:lnTo>
                    <a:pt x="260" y="1859"/>
                  </a:lnTo>
                  <a:lnTo>
                    <a:pt x="263" y="1854"/>
                  </a:lnTo>
                  <a:lnTo>
                    <a:pt x="265" y="1844"/>
                  </a:lnTo>
                  <a:lnTo>
                    <a:pt x="268" y="1830"/>
                  </a:lnTo>
                  <a:lnTo>
                    <a:pt x="268" y="1819"/>
                  </a:lnTo>
                  <a:lnTo>
                    <a:pt x="270" y="1809"/>
                  </a:lnTo>
                  <a:lnTo>
                    <a:pt x="270" y="1796"/>
                  </a:lnTo>
                  <a:lnTo>
                    <a:pt x="271" y="1785"/>
                  </a:lnTo>
                  <a:lnTo>
                    <a:pt x="271" y="1769"/>
                  </a:lnTo>
                  <a:lnTo>
                    <a:pt x="271" y="1754"/>
                  </a:lnTo>
                  <a:lnTo>
                    <a:pt x="271" y="1736"/>
                  </a:lnTo>
                  <a:lnTo>
                    <a:pt x="271" y="1720"/>
                  </a:lnTo>
                  <a:lnTo>
                    <a:pt x="271" y="1701"/>
                  </a:lnTo>
                  <a:lnTo>
                    <a:pt x="271" y="1681"/>
                  </a:lnTo>
                  <a:lnTo>
                    <a:pt x="271" y="1662"/>
                  </a:lnTo>
                  <a:lnTo>
                    <a:pt x="273" y="1643"/>
                  </a:lnTo>
                  <a:lnTo>
                    <a:pt x="271" y="1620"/>
                  </a:lnTo>
                  <a:lnTo>
                    <a:pt x="271" y="1598"/>
                  </a:lnTo>
                  <a:lnTo>
                    <a:pt x="271" y="1573"/>
                  </a:lnTo>
                  <a:lnTo>
                    <a:pt x="271" y="1551"/>
                  </a:lnTo>
                  <a:lnTo>
                    <a:pt x="270" y="1525"/>
                  </a:lnTo>
                  <a:lnTo>
                    <a:pt x="270" y="1501"/>
                  </a:lnTo>
                  <a:lnTo>
                    <a:pt x="268" y="1475"/>
                  </a:lnTo>
                  <a:lnTo>
                    <a:pt x="268" y="1449"/>
                  </a:lnTo>
                  <a:lnTo>
                    <a:pt x="267" y="1422"/>
                  </a:lnTo>
                  <a:lnTo>
                    <a:pt x="265" y="1394"/>
                  </a:lnTo>
                  <a:lnTo>
                    <a:pt x="263" y="1367"/>
                  </a:lnTo>
                  <a:lnTo>
                    <a:pt x="263" y="1341"/>
                  </a:lnTo>
                  <a:lnTo>
                    <a:pt x="262" y="1314"/>
                  </a:lnTo>
                  <a:lnTo>
                    <a:pt x="262" y="1286"/>
                  </a:lnTo>
                  <a:lnTo>
                    <a:pt x="260" y="1259"/>
                  </a:lnTo>
                  <a:lnTo>
                    <a:pt x="260" y="1231"/>
                  </a:lnTo>
                  <a:lnTo>
                    <a:pt x="257" y="1202"/>
                  </a:lnTo>
                  <a:lnTo>
                    <a:pt x="257" y="1173"/>
                  </a:lnTo>
                  <a:lnTo>
                    <a:pt x="254" y="1144"/>
                  </a:lnTo>
                  <a:lnTo>
                    <a:pt x="254" y="1117"/>
                  </a:lnTo>
                  <a:lnTo>
                    <a:pt x="252" y="1088"/>
                  </a:lnTo>
                  <a:lnTo>
                    <a:pt x="250" y="1060"/>
                  </a:lnTo>
                  <a:lnTo>
                    <a:pt x="249" y="1033"/>
                  </a:lnTo>
                  <a:lnTo>
                    <a:pt x="249" y="1007"/>
                  </a:lnTo>
                  <a:lnTo>
                    <a:pt x="246" y="978"/>
                  </a:lnTo>
                  <a:lnTo>
                    <a:pt x="246" y="952"/>
                  </a:lnTo>
                  <a:lnTo>
                    <a:pt x="242" y="925"/>
                  </a:lnTo>
                  <a:lnTo>
                    <a:pt x="242" y="900"/>
                  </a:lnTo>
                  <a:lnTo>
                    <a:pt x="241" y="875"/>
                  </a:lnTo>
                  <a:lnTo>
                    <a:pt x="239" y="849"/>
                  </a:lnTo>
                  <a:lnTo>
                    <a:pt x="237" y="825"/>
                  </a:lnTo>
                  <a:lnTo>
                    <a:pt x="237" y="802"/>
                  </a:lnTo>
                  <a:lnTo>
                    <a:pt x="236" y="778"/>
                  </a:lnTo>
                  <a:lnTo>
                    <a:pt x="234" y="755"/>
                  </a:lnTo>
                  <a:lnTo>
                    <a:pt x="233" y="733"/>
                  </a:lnTo>
                  <a:lnTo>
                    <a:pt x="233" y="713"/>
                  </a:lnTo>
                  <a:lnTo>
                    <a:pt x="231" y="692"/>
                  </a:lnTo>
                  <a:lnTo>
                    <a:pt x="229" y="673"/>
                  </a:lnTo>
                  <a:lnTo>
                    <a:pt x="229" y="655"/>
                  </a:lnTo>
                  <a:lnTo>
                    <a:pt x="229" y="639"/>
                  </a:lnTo>
                  <a:lnTo>
                    <a:pt x="228" y="621"/>
                  </a:lnTo>
                  <a:lnTo>
                    <a:pt x="226" y="607"/>
                  </a:lnTo>
                  <a:lnTo>
                    <a:pt x="226" y="592"/>
                  </a:lnTo>
                  <a:lnTo>
                    <a:pt x="226" y="581"/>
                  </a:lnTo>
                  <a:lnTo>
                    <a:pt x="226" y="568"/>
                  </a:lnTo>
                  <a:lnTo>
                    <a:pt x="226" y="558"/>
                  </a:lnTo>
                  <a:lnTo>
                    <a:pt x="226" y="549"/>
                  </a:lnTo>
                  <a:lnTo>
                    <a:pt x="226" y="542"/>
                  </a:lnTo>
                  <a:lnTo>
                    <a:pt x="223" y="526"/>
                  </a:lnTo>
                  <a:lnTo>
                    <a:pt x="221" y="512"/>
                  </a:lnTo>
                  <a:lnTo>
                    <a:pt x="218" y="495"/>
                  </a:lnTo>
                  <a:lnTo>
                    <a:pt x="215" y="481"/>
                  </a:lnTo>
                  <a:lnTo>
                    <a:pt x="208" y="463"/>
                  </a:lnTo>
                  <a:lnTo>
                    <a:pt x="204" y="447"/>
                  </a:lnTo>
                  <a:lnTo>
                    <a:pt x="197" y="431"/>
                  </a:lnTo>
                  <a:lnTo>
                    <a:pt x="191" y="415"/>
                  </a:lnTo>
                  <a:lnTo>
                    <a:pt x="186" y="405"/>
                  </a:lnTo>
                  <a:lnTo>
                    <a:pt x="183" y="397"/>
                  </a:lnTo>
                  <a:lnTo>
                    <a:pt x="178" y="387"/>
                  </a:lnTo>
                  <a:lnTo>
                    <a:pt x="175" y="379"/>
                  </a:lnTo>
                  <a:lnTo>
                    <a:pt x="170" y="370"/>
                  </a:lnTo>
                  <a:lnTo>
                    <a:pt x="166" y="362"/>
                  </a:lnTo>
                  <a:lnTo>
                    <a:pt x="162" y="353"/>
                  </a:lnTo>
                  <a:lnTo>
                    <a:pt x="158" y="345"/>
                  </a:lnTo>
                  <a:lnTo>
                    <a:pt x="154" y="336"/>
                  </a:lnTo>
                  <a:lnTo>
                    <a:pt x="149" y="326"/>
                  </a:lnTo>
                  <a:lnTo>
                    <a:pt x="144" y="318"/>
                  </a:lnTo>
                  <a:lnTo>
                    <a:pt x="139" y="310"/>
                  </a:lnTo>
                  <a:lnTo>
                    <a:pt x="134" y="300"/>
                  </a:lnTo>
                  <a:lnTo>
                    <a:pt x="129" y="292"/>
                  </a:lnTo>
                  <a:lnTo>
                    <a:pt x="125" y="284"/>
                  </a:lnTo>
                  <a:lnTo>
                    <a:pt x="121" y="278"/>
                  </a:lnTo>
                  <a:lnTo>
                    <a:pt x="115" y="268"/>
                  </a:lnTo>
                  <a:lnTo>
                    <a:pt x="110" y="260"/>
                  </a:lnTo>
                  <a:lnTo>
                    <a:pt x="105" y="252"/>
                  </a:lnTo>
                  <a:lnTo>
                    <a:pt x="100" y="244"/>
                  </a:lnTo>
                  <a:lnTo>
                    <a:pt x="95" y="234"/>
                  </a:lnTo>
                  <a:lnTo>
                    <a:pt x="91" y="228"/>
                  </a:lnTo>
                  <a:lnTo>
                    <a:pt x="86" y="220"/>
                  </a:lnTo>
                  <a:lnTo>
                    <a:pt x="81" y="213"/>
                  </a:lnTo>
                  <a:lnTo>
                    <a:pt x="76" y="203"/>
                  </a:lnTo>
                  <a:lnTo>
                    <a:pt x="71" y="197"/>
                  </a:lnTo>
                  <a:lnTo>
                    <a:pt x="66" y="189"/>
                  </a:lnTo>
                  <a:lnTo>
                    <a:pt x="62" y="182"/>
                  </a:lnTo>
                  <a:lnTo>
                    <a:pt x="52" y="170"/>
                  </a:lnTo>
                  <a:lnTo>
                    <a:pt x="45" y="158"/>
                  </a:lnTo>
                  <a:lnTo>
                    <a:pt x="36" y="144"/>
                  </a:lnTo>
                  <a:lnTo>
                    <a:pt x="29" y="134"/>
                  </a:lnTo>
                  <a:lnTo>
                    <a:pt x="21" y="123"/>
                  </a:lnTo>
                  <a:lnTo>
                    <a:pt x="16" y="115"/>
                  </a:lnTo>
                  <a:lnTo>
                    <a:pt x="5" y="10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3" name="Freeform 43"/>
            <p:cNvSpPr>
              <a:spLocks/>
            </p:cNvSpPr>
            <p:nvPr/>
          </p:nvSpPr>
          <p:spPr bwMode="auto">
            <a:xfrm>
              <a:off x="7862" y="949"/>
              <a:ext cx="279" cy="340"/>
            </a:xfrm>
            <a:custGeom>
              <a:avLst/>
              <a:gdLst>
                <a:gd name="T0" fmla="*/ 418 w 512"/>
                <a:gd name="T1" fmla="*/ 411 h 582"/>
                <a:gd name="T2" fmla="*/ 431 w 512"/>
                <a:gd name="T3" fmla="*/ 432 h 582"/>
                <a:gd name="T4" fmla="*/ 445 w 512"/>
                <a:gd name="T5" fmla="*/ 453 h 582"/>
                <a:gd name="T6" fmla="*/ 458 w 512"/>
                <a:gd name="T7" fmla="*/ 476 h 582"/>
                <a:gd name="T8" fmla="*/ 471 w 512"/>
                <a:gd name="T9" fmla="*/ 498 h 582"/>
                <a:gd name="T10" fmla="*/ 482 w 512"/>
                <a:gd name="T11" fmla="*/ 521 h 582"/>
                <a:gd name="T12" fmla="*/ 494 w 512"/>
                <a:gd name="T13" fmla="*/ 545 h 582"/>
                <a:gd name="T14" fmla="*/ 505 w 512"/>
                <a:gd name="T15" fmla="*/ 569 h 582"/>
                <a:gd name="T16" fmla="*/ 502 w 512"/>
                <a:gd name="T17" fmla="*/ 568 h 582"/>
                <a:gd name="T18" fmla="*/ 486 w 512"/>
                <a:gd name="T19" fmla="*/ 540 h 582"/>
                <a:gd name="T20" fmla="*/ 468 w 512"/>
                <a:gd name="T21" fmla="*/ 513 h 582"/>
                <a:gd name="T22" fmla="*/ 452 w 512"/>
                <a:gd name="T23" fmla="*/ 489 h 582"/>
                <a:gd name="T24" fmla="*/ 434 w 512"/>
                <a:gd name="T25" fmla="*/ 466 h 582"/>
                <a:gd name="T26" fmla="*/ 416 w 512"/>
                <a:gd name="T27" fmla="*/ 442 h 582"/>
                <a:gd name="T28" fmla="*/ 399 w 512"/>
                <a:gd name="T29" fmla="*/ 421 h 582"/>
                <a:gd name="T30" fmla="*/ 381 w 512"/>
                <a:gd name="T31" fmla="*/ 400 h 582"/>
                <a:gd name="T32" fmla="*/ 363 w 512"/>
                <a:gd name="T33" fmla="*/ 379 h 582"/>
                <a:gd name="T34" fmla="*/ 344 w 512"/>
                <a:gd name="T35" fmla="*/ 360 h 582"/>
                <a:gd name="T36" fmla="*/ 326 w 512"/>
                <a:gd name="T37" fmla="*/ 340 h 582"/>
                <a:gd name="T38" fmla="*/ 307 w 512"/>
                <a:gd name="T39" fmla="*/ 324 h 582"/>
                <a:gd name="T40" fmla="*/ 289 w 512"/>
                <a:gd name="T41" fmla="*/ 306 h 582"/>
                <a:gd name="T42" fmla="*/ 269 w 512"/>
                <a:gd name="T43" fmla="*/ 290 h 582"/>
                <a:gd name="T44" fmla="*/ 252 w 512"/>
                <a:gd name="T45" fmla="*/ 274 h 582"/>
                <a:gd name="T46" fmla="*/ 234 w 512"/>
                <a:gd name="T47" fmla="*/ 260 h 582"/>
                <a:gd name="T48" fmla="*/ 216 w 512"/>
                <a:gd name="T49" fmla="*/ 247 h 582"/>
                <a:gd name="T50" fmla="*/ 197 w 512"/>
                <a:gd name="T51" fmla="*/ 232 h 582"/>
                <a:gd name="T52" fmla="*/ 179 w 512"/>
                <a:gd name="T53" fmla="*/ 221 h 582"/>
                <a:gd name="T54" fmla="*/ 163 w 512"/>
                <a:gd name="T55" fmla="*/ 210 h 582"/>
                <a:gd name="T56" fmla="*/ 145 w 512"/>
                <a:gd name="T57" fmla="*/ 198 h 582"/>
                <a:gd name="T58" fmla="*/ 129 w 512"/>
                <a:gd name="T59" fmla="*/ 189 h 582"/>
                <a:gd name="T60" fmla="*/ 108 w 512"/>
                <a:gd name="T61" fmla="*/ 174 h 582"/>
                <a:gd name="T62" fmla="*/ 79 w 512"/>
                <a:gd name="T63" fmla="*/ 156 h 582"/>
                <a:gd name="T64" fmla="*/ 52 w 512"/>
                <a:gd name="T65" fmla="*/ 143 h 582"/>
                <a:gd name="T66" fmla="*/ 27 w 512"/>
                <a:gd name="T67" fmla="*/ 134 h 582"/>
                <a:gd name="T68" fmla="*/ 8 w 512"/>
                <a:gd name="T69" fmla="*/ 124 h 582"/>
                <a:gd name="T70" fmla="*/ 0 w 512"/>
                <a:gd name="T71" fmla="*/ 0 h 582"/>
                <a:gd name="T72" fmla="*/ 29 w 512"/>
                <a:gd name="T73" fmla="*/ 16 h 582"/>
                <a:gd name="T74" fmla="*/ 44 w 512"/>
                <a:gd name="T75" fmla="*/ 26 h 582"/>
                <a:gd name="T76" fmla="*/ 60 w 512"/>
                <a:gd name="T77" fmla="*/ 35 h 582"/>
                <a:gd name="T78" fmla="*/ 89 w 512"/>
                <a:gd name="T79" fmla="*/ 55 h 582"/>
                <a:gd name="T80" fmla="*/ 103 w 512"/>
                <a:gd name="T81" fmla="*/ 66 h 582"/>
                <a:gd name="T82" fmla="*/ 119 w 512"/>
                <a:gd name="T83" fmla="*/ 79 h 582"/>
                <a:gd name="T84" fmla="*/ 147 w 512"/>
                <a:gd name="T85" fmla="*/ 102 h 582"/>
                <a:gd name="T86" fmla="*/ 174 w 512"/>
                <a:gd name="T87" fmla="*/ 126 h 582"/>
                <a:gd name="T88" fmla="*/ 200 w 512"/>
                <a:gd name="T89" fmla="*/ 150 h 582"/>
                <a:gd name="T90" fmla="*/ 213 w 512"/>
                <a:gd name="T91" fmla="*/ 163 h 582"/>
                <a:gd name="T92" fmla="*/ 228 w 512"/>
                <a:gd name="T93" fmla="*/ 177 h 582"/>
                <a:gd name="T94" fmla="*/ 252 w 512"/>
                <a:gd name="T95" fmla="*/ 202 h 582"/>
                <a:gd name="T96" fmla="*/ 276 w 512"/>
                <a:gd name="T97" fmla="*/ 229 h 582"/>
                <a:gd name="T98" fmla="*/ 300 w 512"/>
                <a:gd name="T99" fmla="*/ 256 h 582"/>
                <a:gd name="T100" fmla="*/ 324 w 512"/>
                <a:gd name="T101" fmla="*/ 285 h 582"/>
                <a:gd name="T102" fmla="*/ 345 w 512"/>
                <a:gd name="T103" fmla="*/ 315 h 582"/>
                <a:gd name="T104" fmla="*/ 368 w 512"/>
                <a:gd name="T105" fmla="*/ 344 h 582"/>
                <a:gd name="T106" fmla="*/ 389 w 512"/>
                <a:gd name="T107" fmla="*/ 373 h 582"/>
                <a:gd name="T108" fmla="*/ 411 w 512"/>
                <a:gd name="T109" fmla="*/ 40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2" h="582">
                  <a:moveTo>
                    <a:pt x="411" y="402"/>
                  </a:moveTo>
                  <a:lnTo>
                    <a:pt x="418" y="411"/>
                  </a:lnTo>
                  <a:lnTo>
                    <a:pt x="424" y="421"/>
                  </a:lnTo>
                  <a:lnTo>
                    <a:pt x="431" y="432"/>
                  </a:lnTo>
                  <a:lnTo>
                    <a:pt x="439" y="444"/>
                  </a:lnTo>
                  <a:lnTo>
                    <a:pt x="445" y="453"/>
                  </a:lnTo>
                  <a:lnTo>
                    <a:pt x="452" y="465"/>
                  </a:lnTo>
                  <a:lnTo>
                    <a:pt x="458" y="476"/>
                  </a:lnTo>
                  <a:lnTo>
                    <a:pt x="466" y="489"/>
                  </a:lnTo>
                  <a:lnTo>
                    <a:pt x="471" y="498"/>
                  </a:lnTo>
                  <a:lnTo>
                    <a:pt x="478" y="511"/>
                  </a:lnTo>
                  <a:lnTo>
                    <a:pt x="482" y="521"/>
                  </a:lnTo>
                  <a:lnTo>
                    <a:pt x="489" y="534"/>
                  </a:lnTo>
                  <a:lnTo>
                    <a:pt x="494" y="545"/>
                  </a:lnTo>
                  <a:lnTo>
                    <a:pt x="500" y="558"/>
                  </a:lnTo>
                  <a:lnTo>
                    <a:pt x="505" y="569"/>
                  </a:lnTo>
                  <a:lnTo>
                    <a:pt x="512" y="582"/>
                  </a:lnTo>
                  <a:lnTo>
                    <a:pt x="502" y="568"/>
                  </a:lnTo>
                  <a:lnTo>
                    <a:pt x="494" y="553"/>
                  </a:lnTo>
                  <a:lnTo>
                    <a:pt x="486" y="540"/>
                  </a:lnTo>
                  <a:lnTo>
                    <a:pt x="478" y="528"/>
                  </a:lnTo>
                  <a:lnTo>
                    <a:pt x="468" y="513"/>
                  </a:lnTo>
                  <a:lnTo>
                    <a:pt x="460" y="502"/>
                  </a:lnTo>
                  <a:lnTo>
                    <a:pt x="452" y="489"/>
                  </a:lnTo>
                  <a:lnTo>
                    <a:pt x="444" y="479"/>
                  </a:lnTo>
                  <a:lnTo>
                    <a:pt x="434" y="466"/>
                  </a:lnTo>
                  <a:lnTo>
                    <a:pt x="426" y="455"/>
                  </a:lnTo>
                  <a:lnTo>
                    <a:pt x="416" y="442"/>
                  </a:lnTo>
                  <a:lnTo>
                    <a:pt x="408" y="432"/>
                  </a:lnTo>
                  <a:lnTo>
                    <a:pt x="399" y="421"/>
                  </a:lnTo>
                  <a:lnTo>
                    <a:pt x="390" y="410"/>
                  </a:lnTo>
                  <a:lnTo>
                    <a:pt x="381" y="400"/>
                  </a:lnTo>
                  <a:lnTo>
                    <a:pt x="373" y="390"/>
                  </a:lnTo>
                  <a:lnTo>
                    <a:pt x="363" y="379"/>
                  </a:lnTo>
                  <a:lnTo>
                    <a:pt x="353" y="369"/>
                  </a:lnTo>
                  <a:lnTo>
                    <a:pt x="344" y="360"/>
                  </a:lnTo>
                  <a:lnTo>
                    <a:pt x="336" y="350"/>
                  </a:lnTo>
                  <a:lnTo>
                    <a:pt x="326" y="340"/>
                  </a:lnTo>
                  <a:lnTo>
                    <a:pt x="316" y="332"/>
                  </a:lnTo>
                  <a:lnTo>
                    <a:pt x="307" y="324"/>
                  </a:lnTo>
                  <a:lnTo>
                    <a:pt x="299" y="316"/>
                  </a:lnTo>
                  <a:lnTo>
                    <a:pt x="289" y="306"/>
                  </a:lnTo>
                  <a:lnTo>
                    <a:pt x="279" y="298"/>
                  </a:lnTo>
                  <a:lnTo>
                    <a:pt x="269" y="290"/>
                  </a:lnTo>
                  <a:lnTo>
                    <a:pt x="261" y="282"/>
                  </a:lnTo>
                  <a:lnTo>
                    <a:pt x="252" y="274"/>
                  </a:lnTo>
                  <a:lnTo>
                    <a:pt x="244" y="268"/>
                  </a:lnTo>
                  <a:lnTo>
                    <a:pt x="234" y="260"/>
                  </a:lnTo>
                  <a:lnTo>
                    <a:pt x="226" y="255"/>
                  </a:lnTo>
                  <a:lnTo>
                    <a:pt x="216" y="247"/>
                  </a:lnTo>
                  <a:lnTo>
                    <a:pt x="207" y="240"/>
                  </a:lnTo>
                  <a:lnTo>
                    <a:pt x="197" y="232"/>
                  </a:lnTo>
                  <a:lnTo>
                    <a:pt x="189" y="227"/>
                  </a:lnTo>
                  <a:lnTo>
                    <a:pt x="179" y="221"/>
                  </a:lnTo>
                  <a:lnTo>
                    <a:pt x="171" y="214"/>
                  </a:lnTo>
                  <a:lnTo>
                    <a:pt x="163" y="210"/>
                  </a:lnTo>
                  <a:lnTo>
                    <a:pt x="155" y="205"/>
                  </a:lnTo>
                  <a:lnTo>
                    <a:pt x="145" y="198"/>
                  </a:lnTo>
                  <a:lnTo>
                    <a:pt x="139" y="194"/>
                  </a:lnTo>
                  <a:lnTo>
                    <a:pt x="129" y="189"/>
                  </a:lnTo>
                  <a:lnTo>
                    <a:pt x="123" y="184"/>
                  </a:lnTo>
                  <a:lnTo>
                    <a:pt x="108" y="174"/>
                  </a:lnTo>
                  <a:lnTo>
                    <a:pt x="94" y="166"/>
                  </a:lnTo>
                  <a:lnTo>
                    <a:pt x="79" y="156"/>
                  </a:lnTo>
                  <a:lnTo>
                    <a:pt x="65" y="150"/>
                  </a:lnTo>
                  <a:lnTo>
                    <a:pt x="52" y="143"/>
                  </a:lnTo>
                  <a:lnTo>
                    <a:pt x="40" y="139"/>
                  </a:lnTo>
                  <a:lnTo>
                    <a:pt x="27" y="134"/>
                  </a:lnTo>
                  <a:lnTo>
                    <a:pt x="18" y="129"/>
                  </a:lnTo>
                  <a:lnTo>
                    <a:pt x="8" y="124"/>
                  </a:lnTo>
                  <a:lnTo>
                    <a:pt x="2" y="123"/>
                  </a:lnTo>
                  <a:lnTo>
                    <a:pt x="0" y="0"/>
                  </a:lnTo>
                  <a:lnTo>
                    <a:pt x="14" y="8"/>
                  </a:lnTo>
                  <a:lnTo>
                    <a:pt x="29" y="16"/>
                  </a:lnTo>
                  <a:lnTo>
                    <a:pt x="35" y="21"/>
                  </a:lnTo>
                  <a:lnTo>
                    <a:pt x="44" y="26"/>
                  </a:lnTo>
                  <a:lnTo>
                    <a:pt x="52" y="31"/>
                  </a:lnTo>
                  <a:lnTo>
                    <a:pt x="60" y="35"/>
                  </a:lnTo>
                  <a:lnTo>
                    <a:pt x="74" y="45"/>
                  </a:lnTo>
                  <a:lnTo>
                    <a:pt x="89" y="55"/>
                  </a:lnTo>
                  <a:lnTo>
                    <a:pt x="95" y="60"/>
                  </a:lnTo>
                  <a:lnTo>
                    <a:pt x="103" y="66"/>
                  </a:lnTo>
                  <a:lnTo>
                    <a:pt x="111" y="72"/>
                  </a:lnTo>
                  <a:lnTo>
                    <a:pt x="119" y="79"/>
                  </a:lnTo>
                  <a:lnTo>
                    <a:pt x="132" y="89"/>
                  </a:lnTo>
                  <a:lnTo>
                    <a:pt x="147" y="102"/>
                  </a:lnTo>
                  <a:lnTo>
                    <a:pt x="160" y="113"/>
                  </a:lnTo>
                  <a:lnTo>
                    <a:pt x="174" y="126"/>
                  </a:lnTo>
                  <a:lnTo>
                    <a:pt x="187" y="137"/>
                  </a:lnTo>
                  <a:lnTo>
                    <a:pt x="200" y="150"/>
                  </a:lnTo>
                  <a:lnTo>
                    <a:pt x="207" y="156"/>
                  </a:lnTo>
                  <a:lnTo>
                    <a:pt x="213" y="163"/>
                  </a:lnTo>
                  <a:lnTo>
                    <a:pt x="219" y="169"/>
                  </a:lnTo>
                  <a:lnTo>
                    <a:pt x="228" y="177"/>
                  </a:lnTo>
                  <a:lnTo>
                    <a:pt x="239" y="189"/>
                  </a:lnTo>
                  <a:lnTo>
                    <a:pt x="252" y="202"/>
                  </a:lnTo>
                  <a:lnTo>
                    <a:pt x="263" y="214"/>
                  </a:lnTo>
                  <a:lnTo>
                    <a:pt x="276" y="229"/>
                  </a:lnTo>
                  <a:lnTo>
                    <a:pt x="287" y="242"/>
                  </a:lnTo>
                  <a:lnTo>
                    <a:pt x="300" y="256"/>
                  </a:lnTo>
                  <a:lnTo>
                    <a:pt x="311" y="271"/>
                  </a:lnTo>
                  <a:lnTo>
                    <a:pt x="324" y="285"/>
                  </a:lnTo>
                  <a:lnTo>
                    <a:pt x="334" y="300"/>
                  </a:lnTo>
                  <a:lnTo>
                    <a:pt x="345" y="315"/>
                  </a:lnTo>
                  <a:lnTo>
                    <a:pt x="357" y="329"/>
                  </a:lnTo>
                  <a:lnTo>
                    <a:pt x="368" y="344"/>
                  </a:lnTo>
                  <a:lnTo>
                    <a:pt x="378" y="358"/>
                  </a:lnTo>
                  <a:lnTo>
                    <a:pt x="389" y="373"/>
                  </a:lnTo>
                  <a:lnTo>
                    <a:pt x="400" y="387"/>
                  </a:lnTo>
                  <a:lnTo>
                    <a:pt x="411" y="402"/>
                  </a:ln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4" name="Freeform 44"/>
            <p:cNvSpPr>
              <a:spLocks/>
            </p:cNvSpPr>
            <p:nvPr/>
          </p:nvSpPr>
          <p:spPr bwMode="auto">
            <a:xfrm>
              <a:off x="7211" y="2319"/>
              <a:ext cx="407" cy="316"/>
            </a:xfrm>
            <a:custGeom>
              <a:avLst/>
              <a:gdLst>
                <a:gd name="T0" fmla="*/ 36 w 746"/>
                <a:gd name="T1" fmla="*/ 124 h 540"/>
                <a:gd name="T2" fmla="*/ 86 w 746"/>
                <a:gd name="T3" fmla="*/ 126 h 540"/>
                <a:gd name="T4" fmla="*/ 136 w 746"/>
                <a:gd name="T5" fmla="*/ 127 h 540"/>
                <a:gd name="T6" fmla="*/ 186 w 746"/>
                <a:gd name="T7" fmla="*/ 127 h 540"/>
                <a:gd name="T8" fmla="*/ 236 w 746"/>
                <a:gd name="T9" fmla="*/ 124 h 540"/>
                <a:gd name="T10" fmla="*/ 286 w 746"/>
                <a:gd name="T11" fmla="*/ 121 h 540"/>
                <a:gd name="T12" fmla="*/ 334 w 746"/>
                <a:gd name="T13" fmla="*/ 116 h 540"/>
                <a:gd name="T14" fmla="*/ 384 w 746"/>
                <a:gd name="T15" fmla="*/ 111 h 540"/>
                <a:gd name="T16" fmla="*/ 430 w 746"/>
                <a:gd name="T17" fmla="*/ 105 h 540"/>
                <a:gd name="T18" fmla="*/ 473 w 746"/>
                <a:gd name="T19" fmla="*/ 98 h 540"/>
                <a:gd name="T20" fmla="*/ 517 w 746"/>
                <a:gd name="T21" fmla="*/ 90 h 540"/>
                <a:gd name="T22" fmla="*/ 560 w 746"/>
                <a:gd name="T23" fmla="*/ 80 h 540"/>
                <a:gd name="T24" fmla="*/ 602 w 746"/>
                <a:gd name="T25" fmla="*/ 68 h 540"/>
                <a:gd name="T26" fmla="*/ 643 w 746"/>
                <a:gd name="T27" fmla="*/ 50 h 540"/>
                <a:gd name="T28" fmla="*/ 683 w 746"/>
                <a:gd name="T29" fmla="*/ 30 h 540"/>
                <a:gd name="T30" fmla="*/ 722 w 746"/>
                <a:gd name="T31" fmla="*/ 6 h 540"/>
                <a:gd name="T32" fmla="*/ 735 w 746"/>
                <a:gd name="T33" fmla="*/ 48 h 540"/>
                <a:gd name="T34" fmla="*/ 738 w 746"/>
                <a:gd name="T35" fmla="*/ 92 h 540"/>
                <a:gd name="T36" fmla="*/ 743 w 746"/>
                <a:gd name="T37" fmla="*/ 129 h 540"/>
                <a:gd name="T38" fmla="*/ 744 w 746"/>
                <a:gd name="T39" fmla="*/ 164 h 540"/>
                <a:gd name="T40" fmla="*/ 746 w 746"/>
                <a:gd name="T41" fmla="*/ 201 h 540"/>
                <a:gd name="T42" fmla="*/ 743 w 746"/>
                <a:gd name="T43" fmla="*/ 237 h 540"/>
                <a:gd name="T44" fmla="*/ 738 w 746"/>
                <a:gd name="T45" fmla="*/ 272 h 540"/>
                <a:gd name="T46" fmla="*/ 709 w 746"/>
                <a:gd name="T47" fmla="*/ 310 h 540"/>
                <a:gd name="T48" fmla="*/ 673 w 746"/>
                <a:gd name="T49" fmla="*/ 345 h 540"/>
                <a:gd name="T50" fmla="*/ 636 w 746"/>
                <a:gd name="T51" fmla="*/ 376 h 540"/>
                <a:gd name="T52" fmla="*/ 597 w 746"/>
                <a:gd name="T53" fmla="*/ 405 h 540"/>
                <a:gd name="T54" fmla="*/ 555 w 746"/>
                <a:gd name="T55" fmla="*/ 431 h 540"/>
                <a:gd name="T56" fmla="*/ 514 w 746"/>
                <a:gd name="T57" fmla="*/ 453 h 540"/>
                <a:gd name="T58" fmla="*/ 470 w 746"/>
                <a:gd name="T59" fmla="*/ 473 h 540"/>
                <a:gd name="T60" fmla="*/ 425 w 746"/>
                <a:gd name="T61" fmla="*/ 490 h 540"/>
                <a:gd name="T62" fmla="*/ 378 w 746"/>
                <a:gd name="T63" fmla="*/ 503 h 540"/>
                <a:gd name="T64" fmla="*/ 330 w 746"/>
                <a:gd name="T65" fmla="*/ 516 h 540"/>
                <a:gd name="T66" fmla="*/ 281 w 746"/>
                <a:gd name="T67" fmla="*/ 524 h 540"/>
                <a:gd name="T68" fmla="*/ 234 w 746"/>
                <a:gd name="T69" fmla="*/ 531 h 540"/>
                <a:gd name="T70" fmla="*/ 184 w 746"/>
                <a:gd name="T71" fmla="*/ 535 h 540"/>
                <a:gd name="T72" fmla="*/ 134 w 746"/>
                <a:gd name="T73" fmla="*/ 539 h 540"/>
                <a:gd name="T74" fmla="*/ 86 w 746"/>
                <a:gd name="T75" fmla="*/ 540 h 540"/>
                <a:gd name="T76" fmla="*/ 37 w 746"/>
                <a:gd name="T77" fmla="*/ 540 h 540"/>
                <a:gd name="T78" fmla="*/ 58 w 746"/>
                <a:gd name="T79" fmla="*/ 516 h 540"/>
                <a:gd name="T80" fmla="*/ 96 w 746"/>
                <a:gd name="T81" fmla="*/ 485 h 540"/>
                <a:gd name="T82" fmla="*/ 123 w 746"/>
                <a:gd name="T83" fmla="*/ 455 h 540"/>
                <a:gd name="T84" fmla="*/ 150 w 746"/>
                <a:gd name="T85" fmla="*/ 403 h 540"/>
                <a:gd name="T86" fmla="*/ 157 w 746"/>
                <a:gd name="T87" fmla="*/ 345 h 540"/>
                <a:gd name="T88" fmla="*/ 142 w 746"/>
                <a:gd name="T89" fmla="*/ 289 h 540"/>
                <a:gd name="T90" fmla="*/ 110 w 746"/>
                <a:gd name="T91" fmla="*/ 232 h 540"/>
                <a:gd name="T92" fmla="*/ 71 w 746"/>
                <a:gd name="T93" fmla="*/ 185 h 540"/>
                <a:gd name="T94" fmla="*/ 28 w 746"/>
                <a:gd name="T95" fmla="*/ 147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6" h="540">
                  <a:moveTo>
                    <a:pt x="0" y="124"/>
                  </a:moveTo>
                  <a:lnTo>
                    <a:pt x="12" y="124"/>
                  </a:lnTo>
                  <a:lnTo>
                    <a:pt x="25" y="124"/>
                  </a:lnTo>
                  <a:lnTo>
                    <a:pt x="36" y="124"/>
                  </a:lnTo>
                  <a:lnTo>
                    <a:pt x="49" y="126"/>
                  </a:lnTo>
                  <a:lnTo>
                    <a:pt x="60" y="126"/>
                  </a:lnTo>
                  <a:lnTo>
                    <a:pt x="75" y="126"/>
                  </a:lnTo>
                  <a:lnTo>
                    <a:pt x="86" y="126"/>
                  </a:lnTo>
                  <a:lnTo>
                    <a:pt x="100" y="127"/>
                  </a:lnTo>
                  <a:lnTo>
                    <a:pt x="112" y="127"/>
                  </a:lnTo>
                  <a:lnTo>
                    <a:pt x="125" y="127"/>
                  </a:lnTo>
                  <a:lnTo>
                    <a:pt x="136" y="127"/>
                  </a:lnTo>
                  <a:lnTo>
                    <a:pt x="149" y="127"/>
                  </a:lnTo>
                  <a:lnTo>
                    <a:pt x="160" y="127"/>
                  </a:lnTo>
                  <a:lnTo>
                    <a:pt x="175" y="127"/>
                  </a:lnTo>
                  <a:lnTo>
                    <a:pt x="186" y="127"/>
                  </a:lnTo>
                  <a:lnTo>
                    <a:pt x="200" y="127"/>
                  </a:lnTo>
                  <a:lnTo>
                    <a:pt x="212" y="126"/>
                  </a:lnTo>
                  <a:lnTo>
                    <a:pt x="225" y="124"/>
                  </a:lnTo>
                  <a:lnTo>
                    <a:pt x="236" y="124"/>
                  </a:lnTo>
                  <a:lnTo>
                    <a:pt x="249" y="124"/>
                  </a:lnTo>
                  <a:lnTo>
                    <a:pt x="260" y="122"/>
                  </a:lnTo>
                  <a:lnTo>
                    <a:pt x="273" y="121"/>
                  </a:lnTo>
                  <a:lnTo>
                    <a:pt x="286" y="121"/>
                  </a:lnTo>
                  <a:lnTo>
                    <a:pt x="299" y="121"/>
                  </a:lnTo>
                  <a:lnTo>
                    <a:pt x="310" y="119"/>
                  </a:lnTo>
                  <a:lnTo>
                    <a:pt x="323" y="118"/>
                  </a:lnTo>
                  <a:lnTo>
                    <a:pt x="334" y="116"/>
                  </a:lnTo>
                  <a:lnTo>
                    <a:pt x="347" y="116"/>
                  </a:lnTo>
                  <a:lnTo>
                    <a:pt x="359" y="114"/>
                  </a:lnTo>
                  <a:lnTo>
                    <a:pt x="372" y="113"/>
                  </a:lnTo>
                  <a:lnTo>
                    <a:pt x="384" y="111"/>
                  </a:lnTo>
                  <a:lnTo>
                    <a:pt x="397" y="111"/>
                  </a:lnTo>
                  <a:lnTo>
                    <a:pt x="407" y="108"/>
                  </a:lnTo>
                  <a:lnTo>
                    <a:pt x="418" y="106"/>
                  </a:lnTo>
                  <a:lnTo>
                    <a:pt x="430" y="105"/>
                  </a:lnTo>
                  <a:lnTo>
                    <a:pt x="441" y="103"/>
                  </a:lnTo>
                  <a:lnTo>
                    <a:pt x="451" y="101"/>
                  </a:lnTo>
                  <a:lnTo>
                    <a:pt x="462" y="100"/>
                  </a:lnTo>
                  <a:lnTo>
                    <a:pt x="473" y="98"/>
                  </a:lnTo>
                  <a:lnTo>
                    <a:pt x="484" y="97"/>
                  </a:lnTo>
                  <a:lnTo>
                    <a:pt x="494" y="93"/>
                  </a:lnTo>
                  <a:lnTo>
                    <a:pt x="505" y="92"/>
                  </a:lnTo>
                  <a:lnTo>
                    <a:pt x="517" y="90"/>
                  </a:lnTo>
                  <a:lnTo>
                    <a:pt x="528" y="89"/>
                  </a:lnTo>
                  <a:lnTo>
                    <a:pt x="538" y="85"/>
                  </a:lnTo>
                  <a:lnTo>
                    <a:pt x="549" y="84"/>
                  </a:lnTo>
                  <a:lnTo>
                    <a:pt x="560" y="80"/>
                  </a:lnTo>
                  <a:lnTo>
                    <a:pt x="572" y="79"/>
                  </a:lnTo>
                  <a:lnTo>
                    <a:pt x="581" y="74"/>
                  </a:lnTo>
                  <a:lnTo>
                    <a:pt x="593" y="71"/>
                  </a:lnTo>
                  <a:lnTo>
                    <a:pt x="602" y="68"/>
                  </a:lnTo>
                  <a:lnTo>
                    <a:pt x="614" y="64"/>
                  </a:lnTo>
                  <a:lnTo>
                    <a:pt x="623" y="59"/>
                  </a:lnTo>
                  <a:lnTo>
                    <a:pt x="633" y="55"/>
                  </a:lnTo>
                  <a:lnTo>
                    <a:pt x="643" y="50"/>
                  </a:lnTo>
                  <a:lnTo>
                    <a:pt x="654" y="47"/>
                  </a:lnTo>
                  <a:lnTo>
                    <a:pt x="664" y="40"/>
                  </a:lnTo>
                  <a:lnTo>
                    <a:pt x="673" y="35"/>
                  </a:lnTo>
                  <a:lnTo>
                    <a:pt x="683" y="30"/>
                  </a:lnTo>
                  <a:lnTo>
                    <a:pt x="693" y="26"/>
                  </a:lnTo>
                  <a:lnTo>
                    <a:pt x="702" y="19"/>
                  </a:lnTo>
                  <a:lnTo>
                    <a:pt x="712" y="13"/>
                  </a:lnTo>
                  <a:lnTo>
                    <a:pt x="722" y="6"/>
                  </a:lnTo>
                  <a:lnTo>
                    <a:pt x="733" y="0"/>
                  </a:lnTo>
                  <a:lnTo>
                    <a:pt x="733" y="14"/>
                  </a:lnTo>
                  <a:lnTo>
                    <a:pt x="733" y="32"/>
                  </a:lnTo>
                  <a:lnTo>
                    <a:pt x="735" y="48"/>
                  </a:lnTo>
                  <a:lnTo>
                    <a:pt x="736" y="66"/>
                  </a:lnTo>
                  <a:lnTo>
                    <a:pt x="736" y="74"/>
                  </a:lnTo>
                  <a:lnTo>
                    <a:pt x="736" y="84"/>
                  </a:lnTo>
                  <a:lnTo>
                    <a:pt x="738" y="92"/>
                  </a:lnTo>
                  <a:lnTo>
                    <a:pt x="739" y="101"/>
                  </a:lnTo>
                  <a:lnTo>
                    <a:pt x="739" y="109"/>
                  </a:lnTo>
                  <a:lnTo>
                    <a:pt x="741" y="119"/>
                  </a:lnTo>
                  <a:lnTo>
                    <a:pt x="743" y="129"/>
                  </a:lnTo>
                  <a:lnTo>
                    <a:pt x="744" y="139"/>
                  </a:lnTo>
                  <a:lnTo>
                    <a:pt x="744" y="147"/>
                  </a:lnTo>
                  <a:lnTo>
                    <a:pt x="744" y="156"/>
                  </a:lnTo>
                  <a:lnTo>
                    <a:pt x="744" y="164"/>
                  </a:lnTo>
                  <a:lnTo>
                    <a:pt x="746" y="174"/>
                  </a:lnTo>
                  <a:lnTo>
                    <a:pt x="746" y="182"/>
                  </a:lnTo>
                  <a:lnTo>
                    <a:pt x="746" y="192"/>
                  </a:lnTo>
                  <a:lnTo>
                    <a:pt x="746" y="201"/>
                  </a:lnTo>
                  <a:lnTo>
                    <a:pt x="746" y="211"/>
                  </a:lnTo>
                  <a:lnTo>
                    <a:pt x="744" y="219"/>
                  </a:lnTo>
                  <a:lnTo>
                    <a:pt x="744" y="229"/>
                  </a:lnTo>
                  <a:lnTo>
                    <a:pt x="743" y="237"/>
                  </a:lnTo>
                  <a:lnTo>
                    <a:pt x="743" y="247"/>
                  </a:lnTo>
                  <a:lnTo>
                    <a:pt x="741" y="255"/>
                  </a:lnTo>
                  <a:lnTo>
                    <a:pt x="739" y="264"/>
                  </a:lnTo>
                  <a:lnTo>
                    <a:pt x="738" y="272"/>
                  </a:lnTo>
                  <a:lnTo>
                    <a:pt x="736" y="282"/>
                  </a:lnTo>
                  <a:lnTo>
                    <a:pt x="727" y="290"/>
                  </a:lnTo>
                  <a:lnTo>
                    <a:pt x="718" y="300"/>
                  </a:lnTo>
                  <a:lnTo>
                    <a:pt x="709" y="310"/>
                  </a:lnTo>
                  <a:lnTo>
                    <a:pt x="701" y="319"/>
                  </a:lnTo>
                  <a:lnTo>
                    <a:pt x="691" y="327"/>
                  </a:lnTo>
                  <a:lnTo>
                    <a:pt x="683" y="337"/>
                  </a:lnTo>
                  <a:lnTo>
                    <a:pt x="673" y="345"/>
                  </a:lnTo>
                  <a:lnTo>
                    <a:pt x="665" y="355"/>
                  </a:lnTo>
                  <a:lnTo>
                    <a:pt x="656" y="361"/>
                  </a:lnTo>
                  <a:lnTo>
                    <a:pt x="646" y="369"/>
                  </a:lnTo>
                  <a:lnTo>
                    <a:pt x="636" y="376"/>
                  </a:lnTo>
                  <a:lnTo>
                    <a:pt x="626" y="384"/>
                  </a:lnTo>
                  <a:lnTo>
                    <a:pt x="617" y="390"/>
                  </a:lnTo>
                  <a:lnTo>
                    <a:pt x="607" y="398"/>
                  </a:lnTo>
                  <a:lnTo>
                    <a:pt x="597" y="405"/>
                  </a:lnTo>
                  <a:lnTo>
                    <a:pt x="588" y="413"/>
                  </a:lnTo>
                  <a:lnTo>
                    <a:pt x="576" y="418"/>
                  </a:lnTo>
                  <a:lnTo>
                    <a:pt x="567" y="424"/>
                  </a:lnTo>
                  <a:lnTo>
                    <a:pt x="555" y="431"/>
                  </a:lnTo>
                  <a:lnTo>
                    <a:pt x="546" y="437"/>
                  </a:lnTo>
                  <a:lnTo>
                    <a:pt x="535" y="442"/>
                  </a:lnTo>
                  <a:lnTo>
                    <a:pt x="525" y="448"/>
                  </a:lnTo>
                  <a:lnTo>
                    <a:pt x="514" y="453"/>
                  </a:lnTo>
                  <a:lnTo>
                    <a:pt x="504" y="460"/>
                  </a:lnTo>
                  <a:lnTo>
                    <a:pt x="493" y="463"/>
                  </a:lnTo>
                  <a:lnTo>
                    <a:pt x="481" y="468"/>
                  </a:lnTo>
                  <a:lnTo>
                    <a:pt x="470" y="473"/>
                  </a:lnTo>
                  <a:lnTo>
                    <a:pt x="459" y="477"/>
                  </a:lnTo>
                  <a:lnTo>
                    <a:pt x="447" y="481"/>
                  </a:lnTo>
                  <a:lnTo>
                    <a:pt x="436" y="485"/>
                  </a:lnTo>
                  <a:lnTo>
                    <a:pt x="425" y="490"/>
                  </a:lnTo>
                  <a:lnTo>
                    <a:pt x="415" y="495"/>
                  </a:lnTo>
                  <a:lnTo>
                    <a:pt x="402" y="497"/>
                  </a:lnTo>
                  <a:lnTo>
                    <a:pt x="391" y="502"/>
                  </a:lnTo>
                  <a:lnTo>
                    <a:pt x="378" y="503"/>
                  </a:lnTo>
                  <a:lnTo>
                    <a:pt x="367" y="508"/>
                  </a:lnTo>
                  <a:lnTo>
                    <a:pt x="354" y="510"/>
                  </a:lnTo>
                  <a:lnTo>
                    <a:pt x="342" y="513"/>
                  </a:lnTo>
                  <a:lnTo>
                    <a:pt x="330" y="516"/>
                  </a:lnTo>
                  <a:lnTo>
                    <a:pt x="318" y="519"/>
                  </a:lnTo>
                  <a:lnTo>
                    <a:pt x="305" y="521"/>
                  </a:lnTo>
                  <a:lnTo>
                    <a:pt x="294" y="523"/>
                  </a:lnTo>
                  <a:lnTo>
                    <a:pt x="281" y="524"/>
                  </a:lnTo>
                  <a:lnTo>
                    <a:pt x="270" y="527"/>
                  </a:lnTo>
                  <a:lnTo>
                    <a:pt x="257" y="527"/>
                  </a:lnTo>
                  <a:lnTo>
                    <a:pt x="246" y="531"/>
                  </a:lnTo>
                  <a:lnTo>
                    <a:pt x="234" y="531"/>
                  </a:lnTo>
                  <a:lnTo>
                    <a:pt x="223" y="534"/>
                  </a:lnTo>
                  <a:lnTo>
                    <a:pt x="209" y="534"/>
                  </a:lnTo>
                  <a:lnTo>
                    <a:pt x="197" y="535"/>
                  </a:lnTo>
                  <a:lnTo>
                    <a:pt x="184" y="535"/>
                  </a:lnTo>
                  <a:lnTo>
                    <a:pt x="173" y="537"/>
                  </a:lnTo>
                  <a:lnTo>
                    <a:pt x="158" y="537"/>
                  </a:lnTo>
                  <a:lnTo>
                    <a:pt x="147" y="539"/>
                  </a:lnTo>
                  <a:lnTo>
                    <a:pt x="134" y="539"/>
                  </a:lnTo>
                  <a:lnTo>
                    <a:pt x="123" y="540"/>
                  </a:lnTo>
                  <a:lnTo>
                    <a:pt x="110" y="540"/>
                  </a:lnTo>
                  <a:lnTo>
                    <a:pt x="99" y="540"/>
                  </a:lnTo>
                  <a:lnTo>
                    <a:pt x="86" y="540"/>
                  </a:lnTo>
                  <a:lnTo>
                    <a:pt x="75" y="540"/>
                  </a:lnTo>
                  <a:lnTo>
                    <a:pt x="62" y="540"/>
                  </a:lnTo>
                  <a:lnTo>
                    <a:pt x="50" y="540"/>
                  </a:lnTo>
                  <a:lnTo>
                    <a:pt x="37" y="540"/>
                  </a:lnTo>
                  <a:lnTo>
                    <a:pt x="26" y="540"/>
                  </a:lnTo>
                  <a:lnTo>
                    <a:pt x="37" y="532"/>
                  </a:lnTo>
                  <a:lnTo>
                    <a:pt x="49" y="524"/>
                  </a:lnTo>
                  <a:lnTo>
                    <a:pt x="58" y="516"/>
                  </a:lnTo>
                  <a:lnTo>
                    <a:pt x="70" y="510"/>
                  </a:lnTo>
                  <a:lnTo>
                    <a:pt x="78" y="502"/>
                  </a:lnTo>
                  <a:lnTo>
                    <a:pt x="87" y="494"/>
                  </a:lnTo>
                  <a:lnTo>
                    <a:pt x="96" y="485"/>
                  </a:lnTo>
                  <a:lnTo>
                    <a:pt x="104" y="479"/>
                  </a:lnTo>
                  <a:lnTo>
                    <a:pt x="110" y="471"/>
                  </a:lnTo>
                  <a:lnTo>
                    <a:pt x="117" y="463"/>
                  </a:lnTo>
                  <a:lnTo>
                    <a:pt x="123" y="455"/>
                  </a:lnTo>
                  <a:lnTo>
                    <a:pt x="129" y="448"/>
                  </a:lnTo>
                  <a:lnTo>
                    <a:pt x="137" y="434"/>
                  </a:lnTo>
                  <a:lnTo>
                    <a:pt x="147" y="419"/>
                  </a:lnTo>
                  <a:lnTo>
                    <a:pt x="150" y="403"/>
                  </a:lnTo>
                  <a:lnTo>
                    <a:pt x="155" y="389"/>
                  </a:lnTo>
                  <a:lnTo>
                    <a:pt x="157" y="374"/>
                  </a:lnTo>
                  <a:lnTo>
                    <a:pt x="158" y="360"/>
                  </a:lnTo>
                  <a:lnTo>
                    <a:pt x="157" y="345"/>
                  </a:lnTo>
                  <a:lnTo>
                    <a:pt x="155" y="331"/>
                  </a:lnTo>
                  <a:lnTo>
                    <a:pt x="152" y="316"/>
                  </a:lnTo>
                  <a:lnTo>
                    <a:pt x="149" y="303"/>
                  </a:lnTo>
                  <a:lnTo>
                    <a:pt x="142" y="289"/>
                  </a:lnTo>
                  <a:lnTo>
                    <a:pt x="136" y="274"/>
                  </a:lnTo>
                  <a:lnTo>
                    <a:pt x="128" y="260"/>
                  </a:lnTo>
                  <a:lnTo>
                    <a:pt x="120" y="247"/>
                  </a:lnTo>
                  <a:lnTo>
                    <a:pt x="110" y="232"/>
                  </a:lnTo>
                  <a:lnTo>
                    <a:pt x="100" y="221"/>
                  </a:lnTo>
                  <a:lnTo>
                    <a:pt x="91" y="208"/>
                  </a:lnTo>
                  <a:lnTo>
                    <a:pt x="83" y="198"/>
                  </a:lnTo>
                  <a:lnTo>
                    <a:pt x="71" y="185"/>
                  </a:lnTo>
                  <a:lnTo>
                    <a:pt x="60" y="174"/>
                  </a:lnTo>
                  <a:lnTo>
                    <a:pt x="49" y="164"/>
                  </a:lnTo>
                  <a:lnTo>
                    <a:pt x="39" y="156"/>
                  </a:lnTo>
                  <a:lnTo>
                    <a:pt x="28" y="147"/>
                  </a:lnTo>
                  <a:lnTo>
                    <a:pt x="18" y="137"/>
                  </a:lnTo>
                  <a:lnTo>
                    <a:pt x="8" y="129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A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5" name="Freeform 45"/>
            <p:cNvSpPr>
              <a:spLocks/>
            </p:cNvSpPr>
            <p:nvPr/>
          </p:nvSpPr>
          <p:spPr bwMode="auto">
            <a:xfrm>
              <a:off x="7400" y="2319"/>
              <a:ext cx="218" cy="293"/>
            </a:xfrm>
            <a:custGeom>
              <a:avLst/>
              <a:gdLst>
                <a:gd name="T0" fmla="*/ 26 w 400"/>
                <a:gd name="T1" fmla="*/ 113 h 500"/>
                <a:gd name="T2" fmla="*/ 61 w 400"/>
                <a:gd name="T3" fmla="*/ 108 h 500"/>
                <a:gd name="T4" fmla="*/ 95 w 400"/>
                <a:gd name="T5" fmla="*/ 103 h 500"/>
                <a:gd name="T6" fmla="*/ 127 w 400"/>
                <a:gd name="T7" fmla="*/ 98 h 500"/>
                <a:gd name="T8" fmla="*/ 159 w 400"/>
                <a:gd name="T9" fmla="*/ 92 h 500"/>
                <a:gd name="T10" fmla="*/ 192 w 400"/>
                <a:gd name="T11" fmla="*/ 85 h 500"/>
                <a:gd name="T12" fmla="*/ 226 w 400"/>
                <a:gd name="T13" fmla="*/ 79 h 500"/>
                <a:gd name="T14" fmla="*/ 256 w 400"/>
                <a:gd name="T15" fmla="*/ 68 h 500"/>
                <a:gd name="T16" fmla="*/ 287 w 400"/>
                <a:gd name="T17" fmla="*/ 55 h 500"/>
                <a:gd name="T18" fmla="*/ 318 w 400"/>
                <a:gd name="T19" fmla="*/ 40 h 500"/>
                <a:gd name="T20" fmla="*/ 347 w 400"/>
                <a:gd name="T21" fmla="*/ 26 h 500"/>
                <a:gd name="T22" fmla="*/ 376 w 400"/>
                <a:gd name="T23" fmla="*/ 6 h 500"/>
                <a:gd name="T24" fmla="*/ 387 w 400"/>
                <a:gd name="T25" fmla="*/ 32 h 500"/>
                <a:gd name="T26" fmla="*/ 390 w 400"/>
                <a:gd name="T27" fmla="*/ 74 h 500"/>
                <a:gd name="T28" fmla="*/ 393 w 400"/>
                <a:gd name="T29" fmla="*/ 101 h 500"/>
                <a:gd name="T30" fmla="*/ 397 w 400"/>
                <a:gd name="T31" fmla="*/ 129 h 500"/>
                <a:gd name="T32" fmla="*/ 398 w 400"/>
                <a:gd name="T33" fmla="*/ 156 h 500"/>
                <a:gd name="T34" fmla="*/ 400 w 400"/>
                <a:gd name="T35" fmla="*/ 182 h 500"/>
                <a:gd name="T36" fmla="*/ 400 w 400"/>
                <a:gd name="T37" fmla="*/ 211 h 500"/>
                <a:gd name="T38" fmla="*/ 397 w 400"/>
                <a:gd name="T39" fmla="*/ 237 h 500"/>
                <a:gd name="T40" fmla="*/ 393 w 400"/>
                <a:gd name="T41" fmla="*/ 264 h 500"/>
                <a:gd name="T42" fmla="*/ 381 w 400"/>
                <a:gd name="T43" fmla="*/ 292 h 500"/>
                <a:gd name="T44" fmla="*/ 355 w 400"/>
                <a:gd name="T45" fmla="*/ 321 h 500"/>
                <a:gd name="T46" fmla="*/ 326 w 400"/>
                <a:gd name="T47" fmla="*/ 347 h 500"/>
                <a:gd name="T48" fmla="*/ 297 w 400"/>
                <a:gd name="T49" fmla="*/ 371 h 500"/>
                <a:gd name="T50" fmla="*/ 266 w 400"/>
                <a:gd name="T51" fmla="*/ 393 h 500"/>
                <a:gd name="T52" fmla="*/ 237 w 400"/>
                <a:gd name="T53" fmla="*/ 418 h 500"/>
                <a:gd name="T54" fmla="*/ 203 w 400"/>
                <a:gd name="T55" fmla="*/ 435 h 500"/>
                <a:gd name="T56" fmla="*/ 171 w 400"/>
                <a:gd name="T57" fmla="*/ 453 h 500"/>
                <a:gd name="T58" fmla="*/ 137 w 400"/>
                <a:gd name="T59" fmla="*/ 468 h 500"/>
                <a:gd name="T60" fmla="*/ 103 w 400"/>
                <a:gd name="T61" fmla="*/ 482 h 500"/>
                <a:gd name="T62" fmla="*/ 67 w 400"/>
                <a:gd name="T63" fmla="*/ 495 h 500"/>
                <a:gd name="T64" fmla="*/ 59 w 400"/>
                <a:gd name="T65" fmla="*/ 497 h 500"/>
                <a:gd name="T66" fmla="*/ 76 w 400"/>
                <a:gd name="T67" fmla="*/ 468 h 500"/>
                <a:gd name="T68" fmla="*/ 90 w 400"/>
                <a:gd name="T69" fmla="*/ 439 h 500"/>
                <a:gd name="T70" fmla="*/ 100 w 400"/>
                <a:gd name="T71" fmla="*/ 411 h 500"/>
                <a:gd name="T72" fmla="*/ 108 w 400"/>
                <a:gd name="T73" fmla="*/ 385 h 500"/>
                <a:gd name="T74" fmla="*/ 111 w 400"/>
                <a:gd name="T75" fmla="*/ 334 h 500"/>
                <a:gd name="T76" fmla="*/ 105 w 400"/>
                <a:gd name="T77" fmla="*/ 285 h 500"/>
                <a:gd name="T78" fmla="*/ 90 w 400"/>
                <a:gd name="T79" fmla="*/ 242 h 500"/>
                <a:gd name="T80" fmla="*/ 71 w 400"/>
                <a:gd name="T81" fmla="*/ 205 h 500"/>
                <a:gd name="T82" fmla="*/ 48 w 400"/>
                <a:gd name="T83" fmla="*/ 172 h 500"/>
                <a:gd name="T84" fmla="*/ 29 w 400"/>
                <a:gd name="T85" fmla="*/ 147 h 500"/>
                <a:gd name="T86" fmla="*/ 1 w 400"/>
                <a:gd name="T87" fmla="*/ 118 h 500"/>
                <a:gd name="T88" fmla="*/ 1 w 400"/>
                <a:gd name="T89" fmla="*/ 11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0" h="500">
                  <a:moveTo>
                    <a:pt x="1" y="116"/>
                  </a:moveTo>
                  <a:lnTo>
                    <a:pt x="13" y="114"/>
                  </a:lnTo>
                  <a:lnTo>
                    <a:pt x="26" y="113"/>
                  </a:lnTo>
                  <a:lnTo>
                    <a:pt x="38" y="111"/>
                  </a:lnTo>
                  <a:lnTo>
                    <a:pt x="51" y="111"/>
                  </a:lnTo>
                  <a:lnTo>
                    <a:pt x="61" y="108"/>
                  </a:lnTo>
                  <a:lnTo>
                    <a:pt x="72" y="106"/>
                  </a:lnTo>
                  <a:lnTo>
                    <a:pt x="84" y="105"/>
                  </a:lnTo>
                  <a:lnTo>
                    <a:pt x="95" y="103"/>
                  </a:lnTo>
                  <a:lnTo>
                    <a:pt x="105" y="101"/>
                  </a:lnTo>
                  <a:lnTo>
                    <a:pt x="116" y="100"/>
                  </a:lnTo>
                  <a:lnTo>
                    <a:pt x="127" y="98"/>
                  </a:lnTo>
                  <a:lnTo>
                    <a:pt x="138" y="97"/>
                  </a:lnTo>
                  <a:lnTo>
                    <a:pt x="148" y="93"/>
                  </a:lnTo>
                  <a:lnTo>
                    <a:pt x="159" y="92"/>
                  </a:lnTo>
                  <a:lnTo>
                    <a:pt x="171" y="90"/>
                  </a:lnTo>
                  <a:lnTo>
                    <a:pt x="182" y="89"/>
                  </a:lnTo>
                  <a:lnTo>
                    <a:pt x="192" y="85"/>
                  </a:lnTo>
                  <a:lnTo>
                    <a:pt x="203" y="84"/>
                  </a:lnTo>
                  <a:lnTo>
                    <a:pt x="214" y="80"/>
                  </a:lnTo>
                  <a:lnTo>
                    <a:pt x="226" y="79"/>
                  </a:lnTo>
                  <a:lnTo>
                    <a:pt x="235" y="74"/>
                  </a:lnTo>
                  <a:lnTo>
                    <a:pt x="247" y="71"/>
                  </a:lnTo>
                  <a:lnTo>
                    <a:pt x="256" y="68"/>
                  </a:lnTo>
                  <a:lnTo>
                    <a:pt x="268" y="64"/>
                  </a:lnTo>
                  <a:lnTo>
                    <a:pt x="277" y="59"/>
                  </a:lnTo>
                  <a:lnTo>
                    <a:pt x="287" y="55"/>
                  </a:lnTo>
                  <a:lnTo>
                    <a:pt x="297" y="50"/>
                  </a:lnTo>
                  <a:lnTo>
                    <a:pt x="308" y="47"/>
                  </a:lnTo>
                  <a:lnTo>
                    <a:pt x="318" y="40"/>
                  </a:lnTo>
                  <a:lnTo>
                    <a:pt x="327" y="35"/>
                  </a:lnTo>
                  <a:lnTo>
                    <a:pt x="337" y="30"/>
                  </a:lnTo>
                  <a:lnTo>
                    <a:pt x="347" y="26"/>
                  </a:lnTo>
                  <a:lnTo>
                    <a:pt x="356" y="19"/>
                  </a:lnTo>
                  <a:lnTo>
                    <a:pt x="366" y="13"/>
                  </a:lnTo>
                  <a:lnTo>
                    <a:pt x="376" y="6"/>
                  </a:lnTo>
                  <a:lnTo>
                    <a:pt x="387" y="0"/>
                  </a:lnTo>
                  <a:lnTo>
                    <a:pt x="387" y="14"/>
                  </a:lnTo>
                  <a:lnTo>
                    <a:pt x="387" y="32"/>
                  </a:lnTo>
                  <a:lnTo>
                    <a:pt x="389" y="48"/>
                  </a:lnTo>
                  <a:lnTo>
                    <a:pt x="390" y="66"/>
                  </a:lnTo>
                  <a:lnTo>
                    <a:pt x="390" y="74"/>
                  </a:lnTo>
                  <a:lnTo>
                    <a:pt x="390" y="84"/>
                  </a:lnTo>
                  <a:lnTo>
                    <a:pt x="392" y="92"/>
                  </a:lnTo>
                  <a:lnTo>
                    <a:pt x="393" y="101"/>
                  </a:lnTo>
                  <a:lnTo>
                    <a:pt x="393" y="109"/>
                  </a:lnTo>
                  <a:lnTo>
                    <a:pt x="395" y="119"/>
                  </a:lnTo>
                  <a:lnTo>
                    <a:pt x="397" y="129"/>
                  </a:lnTo>
                  <a:lnTo>
                    <a:pt x="398" y="139"/>
                  </a:lnTo>
                  <a:lnTo>
                    <a:pt x="398" y="147"/>
                  </a:lnTo>
                  <a:lnTo>
                    <a:pt x="398" y="156"/>
                  </a:lnTo>
                  <a:lnTo>
                    <a:pt x="398" y="164"/>
                  </a:lnTo>
                  <a:lnTo>
                    <a:pt x="400" y="174"/>
                  </a:lnTo>
                  <a:lnTo>
                    <a:pt x="400" y="182"/>
                  </a:lnTo>
                  <a:lnTo>
                    <a:pt x="400" y="192"/>
                  </a:lnTo>
                  <a:lnTo>
                    <a:pt x="400" y="201"/>
                  </a:lnTo>
                  <a:lnTo>
                    <a:pt x="400" y="211"/>
                  </a:lnTo>
                  <a:lnTo>
                    <a:pt x="398" y="219"/>
                  </a:lnTo>
                  <a:lnTo>
                    <a:pt x="398" y="229"/>
                  </a:lnTo>
                  <a:lnTo>
                    <a:pt x="397" y="237"/>
                  </a:lnTo>
                  <a:lnTo>
                    <a:pt x="397" y="247"/>
                  </a:lnTo>
                  <a:lnTo>
                    <a:pt x="395" y="255"/>
                  </a:lnTo>
                  <a:lnTo>
                    <a:pt x="393" y="264"/>
                  </a:lnTo>
                  <a:lnTo>
                    <a:pt x="392" y="272"/>
                  </a:lnTo>
                  <a:lnTo>
                    <a:pt x="390" y="282"/>
                  </a:lnTo>
                  <a:lnTo>
                    <a:pt x="381" y="292"/>
                  </a:lnTo>
                  <a:lnTo>
                    <a:pt x="372" y="301"/>
                  </a:lnTo>
                  <a:lnTo>
                    <a:pt x="363" y="311"/>
                  </a:lnTo>
                  <a:lnTo>
                    <a:pt x="355" y="321"/>
                  </a:lnTo>
                  <a:lnTo>
                    <a:pt x="345" y="329"/>
                  </a:lnTo>
                  <a:lnTo>
                    <a:pt x="335" y="339"/>
                  </a:lnTo>
                  <a:lnTo>
                    <a:pt x="326" y="347"/>
                  </a:lnTo>
                  <a:lnTo>
                    <a:pt x="318" y="356"/>
                  </a:lnTo>
                  <a:lnTo>
                    <a:pt x="306" y="363"/>
                  </a:lnTo>
                  <a:lnTo>
                    <a:pt x="297" y="371"/>
                  </a:lnTo>
                  <a:lnTo>
                    <a:pt x="287" y="379"/>
                  </a:lnTo>
                  <a:lnTo>
                    <a:pt x="277" y="387"/>
                  </a:lnTo>
                  <a:lnTo>
                    <a:pt x="266" y="393"/>
                  </a:lnTo>
                  <a:lnTo>
                    <a:pt x="256" y="402"/>
                  </a:lnTo>
                  <a:lnTo>
                    <a:pt x="247" y="410"/>
                  </a:lnTo>
                  <a:lnTo>
                    <a:pt x="237" y="418"/>
                  </a:lnTo>
                  <a:lnTo>
                    <a:pt x="226" y="423"/>
                  </a:lnTo>
                  <a:lnTo>
                    <a:pt x="214" y="429"/>
                  </a:lnTo>
                  <a:lnTo>
                    <a:pt x="203" y="435"/>
                  </a:lnTo>
                  <a:lnTo>
                    <a:pt x="193" y="442"/>
                  </a:lnTo>
                  <a:lnTo>
                    <a:pt x="182" y="447"/>
                  </a:lnTo>
                  <a:lnTo>
                    <a:pt x="171" y="453"/>
                  </a:lnTo>
                  <a:lnTo>
                    <a:pt x="159" y="458"/>
                  </a:lnTo>
                  <a:lnTo>
                    <a:pt x="150" y="464"/>
                  </a:lnTo>
                  <a:lnTo>
                    <a:pt x="137" y="468"/>
                  </a:lnTo>
                  <a:lnTo>
                    <a:pt x="126" y="473"/>
                  </a:lnTo>
                  <a:lnTo>
                    <a:pt x="114" y="477"/>
                  </a:lnTo>
                  <a:lnTo>
                    <a:pt x="103" y="482"/>
                  </a:lnTo>
                  <a:lnTo>
                    <a:pt x="90" y="485"/>
                  </a:lnTo>
                  <a:lnTo>
                    <a:pt x="79" y="490"/>
                  </a:lnTo>
                  <a:lnTo>
                    <a:pt x="67" y="495"/>
                  </a:lnTo>
                  <a:lnTo>
                    <a:pt x="56" y="500"/>
                  </a:lnTo>
                  <a:lnTo>
                    <a:pt x="58" y="498"/>
                  </a:lnTo>
                  <a:lnTo>
                    <a:pt x="59" y="497"/>
                  </a:lnTo>
                  <a:lnTo>
                    <a:pt x="64" y="487"/>
                  </a:lnTo>
                  <a:lnTo>
                    <a:pt x="71" y="477"/>
                  </a:lnTo>
                  <a:lnTo>
                    <a:pt x="76" y="468"/>
                  </a:lnTo>
                  <a:lnTo>
                    <a:pt x="82" y="458"/>
                  </a:lnTo>
                  <a:lnTo>
                    <a:pt x="85" y="448"/>
                  </a:lnTo>
                  <a:lnTo>
                    <a:pt x="90" y="439"/>
                  </a:lnTo>
                  <a:lnTo>
                    <a:pt x="93" y="429"/>
                  </a:lnTo>
                  <a:lnTo>
                    <a:pt x="98" y="421"/>
                  </a:lnTo>
                  <a:lnTo>
                    <a:pt x="100" y="411"/>
                  </a:lnTo>
                  <a:lnTo>
                    <a:pt x="103" y="402"/>
                  </a:lnTo>
                  <a:lnTo>
                    <a:pt x="105" y="393"/>
                  </a:lnTo>
                  <a:lnTo>
                    <a:pt x="108" y="385"/>
                  </a:lnTo>
                  <a:lnTo>
                    <a:pt x="109" y="368"/>
                  </a:lnTo>
                  <a:lnTo>
                    <a:pt x="113" y="352"/>
                  </a:lnTo>
                  <a:lnTo>
                    <a:pt x="111" y="334"/>
                  </a:lnTo>
                  <a:lnTo>
                    <a:pt x="109" y="318"/>
                  </a:lnTo>
                  <a:lnTo>
                    <a:pt x="106" y="300"/>
                  </a:lnTo>
                  <a:lnTo>
                    <a:pt x="105" y="285"/>
                  </a:lnTo>
                  <a:lnTo>
                    <a:pt x="100" y="271"/>
                  </a:lnTo>
                  <a:lnTo>
                    <a:pt x="95" y="256"/>
                  </a:lnTo>
                  <a:lnTo>
                    <a:pt x="90" y="242"/>
                  </a:lnTo>
                  <a:lnTo>
                    <a:pt x="85" y="231"/>
                  </a:lnTo>
                  <a:lnTo>
                    <a:pt x="77" y="216"/>
                  </a:lnTo>
                  <a:lnTo>
                    <a:pt x="71" y="205"/>
                  </a:lnTo>
                  <a:lnTo>
                    <a:pt x="63" y="192"/>
                  </a:lnTo>
                  <a:lnTo>
                    <a:pt x="56" y="182"/>
                  </a:lnTo>
                  <a:lnTo>
                    <a:pt x="48" y="172"/>
                  </a:lnTo>
                  <a:lnTo>
                    <a:pt x="42" y="163"/>
                  </a:lnTo>
                  <a:lnTo>
                    <a:pt x="34" y="153"/>
                  </a:lnTo>
                  <a:lnTo>
                    <a:pt x="29" y="147"/>
                  </a:lnTo>
                  <a:lnTo>
                    <a:pt x="16" y="132"/>
                  </a:lnTo>
                  <a:lnTo>
                    <a:pt x="8" y="124"/>
                  </a:lnTo>
                  <a:lnTo>
                    <a:pt x="1" y="118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6"/>
                  </a:ln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6" name="Freeform 46"/>
            <p:cNvSpPr>
              <a:spLocks/>
            </p:cNvSpPr>
            <p:nvPr/>
          </p:nvSpPr>
          <p:spPr bwMode="auto">
            <a:xfrm>
              <a:off x="6964" y="2413"/>
              <a:ext cx="194" cy="216"/>
            </a:xfrm>
            <a:custGeom>
              <a:avLst/>
              <a:gdLst>
                <a:gd name="T0" fmla="*/ 342 w 355"/>
                <a:gd name="T1" fmla="*/ 365 h 368"/>
                <a:gd name="T2" fmla="*/ 318 w 355"/>
                <a:gd name="T3" fmla="*/ 360 h 368"/>
                <a:gd name="T4" fmla="*/ 294 w 355"/>
                <a:gd name="T5" fmla="*/ 355 h 368"/>
                <a:gd name="T6" fmla="*/ 269 w 355"/>
                <a:gd name="T7" fmla="*/ 352 h 368"/>
                <a:gd name="T8" fmla="*/ 245 w 355"/>
                <a:gd name="T9" fmla="*/ 345 h 368"/>
                <a:gd name="T10" fmla="*/ 221 w 355"/>
                <a:gd name="T11" fmla="*/ 339 h 368"/>
                <a:gd name="T12" fmla="*/ 197 w 355"/>
                <a:gd name="T13" fmla="*/ 333 h 368"/>
                <a:gd name="T14" fmla="*/ 174 w 355"/>
                <a:gd name="T15" fmla="*/ 326 h 368"/>
                <a:gd name="T16" fmla="*/ 152 w 355"/>
                <a:gd name="T17" fmla="*/ 320 h 368"/>
                <a:gd name="T18" fmla="*/ 129 w 355"/>
                <a:gd name="T19" fmla="*/ 310 h 368"/>
                <a:gd name="T20" fmla="*/ 106 w 355"/>
                <a:gd name="T21" fmla="*/ 299 h 368"/>
                <a:gd name="T22" fmla="*/ 85 w 355"/>
                <a:gd name="T23" fmla="*/ 287 h 368"/>
                <a:gd name="T24" fmla="*/ 64 w 355"/>
                <a:gd name="T25" fmla="*/ 276 h 368"/>
                <a:gd name="T26" fmla="*/ 45 w 355"/>
                <a:gd name="T27" fmla="*/ 263 h 368"/>
                <a:gd name="T28" fmla="*/ 26 w 355"/>
                <a:gd name="T29" fmla="*/ 249 h 368"/>
                <a:gd name="T30" fmla="*/ 8 w 355"/>
                <a:gd name="T31" fmla="*/ 234 h 368"/>
                <a:gd name="T32" fmla="*/ 1 w 355"/>
                <a:gd name="T33" fmla="*/ 216 h 368"/>
                <a:gd name="T34" fmla="*/ 11 w 355"/>
                <a:gd name="T35" fmla="*/ 189 h 368"/>
                <a:gd name="T36" fmla="*/ 22 w 355"/>
                <a:gd name="T37" fmla="*/ 160 h 368"/>
                <a:gd name="T38" fmla="*/ 35 w 355"/>
                <a:gd name="T39" fmla="*/ 128 h 368"/>
                <a:gd name="T40" fmla="*/ 48 w 355"/>
                <a:gd name="T41" fmla="*/ 103 h 368"/>
                <a:gd name="T42" fmla="*/ 58 w 355"/>
                <a:gd name="T43" fmla="*/ 87 h 368"/>
                <a:gd name="T44" fmla="*/ 72 w 355"/>
                <a:gd name="T45" fmla="*/ 65 h 368"/>
                <a:gd name="T46" fmla="*/ 92 w 355"/>
                <a:gd name="T47" fmla="*/ 37 h 368"/>
                <a:gd name="T48" fmla="*/ 116 w 355"/>
                <a:gd name="T49" fmla="*/ 18 h 368"/>
                <a:gd name="T50" fmla="*/ 140 w 355"/>
                <a:gd name="T51" fmla="*/ 5 h 368"/>
                <a:gd name="T52" fmla="*/ 164 w 355"/>
                <a:gd name="T53" fmla="*/ 0 h 368"/>
                <a:gd name="T54" fmla="*/ 192 w 355"/>
                <a:gd name="T55" fmla="*/ 10 h 368"/>
                <a:gd name="T56" fmla="*/ 213 w 355"/>
                <a:gd name="T57" fmla="*/ 26 h 368"/>
                <a:gd name="T58" fmla="*/ 227 w 355"/>
                <a:gd name="T59" fmla="*/ 42 h 368"/>
                <a:gd name="T60" fmla="*/ 242 w 355"/>
                <a:gd name="T61" fmla="*/ 63 h 368"/>
                <a:gd name="T62" fmla="*/ 256 w 355"/>
                <a:gd name="T63" fmla="*/ 86 h 368"/>
                <a:gd name="T64" fmla="*/ 271 w 355"/>
                <a:gd name="T65" fmla="*/ 115 h 368"/>
                <a:gd name="T66" fmla="*/ 285 w 355"/>
                <a:gd name="T67" fmla="*/ 149 h 368"/>
                <a:gd name="T68" fmla="*/ 300 w 355"/>
                <a:gd name="T69" fmla="*/ 187 h 368"/>
                <a:gd name="T70" fmla="*/ 315 w 355"/>
                <a:gd name="T71" fmla="*/ 231 h 368"/>
                <a:gd name="T72" fmla="*/ 331 w 355"/>
                <a:gd name="T73" fmla="*/ 279 h 368"/>
                <a:gd name="T74" fmla="*/ 345 w 355"/>
                <a:gd name="T75" fmla="*/ 336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5" h="368">
                  <a:moveTo>
                    <a:pt x="355" y="368"/>
                  </a:moveTo>
                  <a:lnTo>
                    <a:pt x="342" y="365"/>
                  </a:lnTo>
                  <a:lnTo>
                    <a:pt x="331" y="363"/>
                  </a:lnTo>
                  <a:lnTo>
                    <a:pt x="318" y="360"/>
                  </a:lnTo>
                  <a:lnTo>
                    <a:pt x="306" y="358"/>
                  </a:lnTo>
                  <a:lnTo>
                    <a:pt x="294" y="355"/>
                  </a:lnTo>
                  <a:lnTo>
                    <a:pt x="282" y="353"/>
                  </a:lnTo>
                  <a:lnTo>
                    <a:pt x="269" y="352"/>
                  </a:lnTo>
                  <a:lnTo>
                    <a:pt x="258" y="350"/>
                  </a:lnTo>
                  <a:lnTo>
                    <a:pt x="245" y="345"/>
                  </a:lnTo>
                  <a:lnTo>
                    <a:pt x="234" y="344"/>
                  </a:lnTo>
                  <a:lnTo>
                    <a:pt x="221" y="339"/>
                  </a:lnTo>
                  <a:lnTo>
                    <a:pt x="210" y="337"/>
                  </a:lnTo>
                  <a:lnTo>
                    <a:pt x="197" y="333"/>
                  </a:lnTo>
                  <a:lnTo>
                    <a:pt x="187" y="331"/>
                  </a:lnTo>
                  <a:lnTo>
                    <a:pt x="174" y="326"/>
                  </a:lnTo>
                  <a:lnTo>
                    <a:pt x="164" y="324"/>
                  </a:lnTo>
                  <a:lnTo>
                    <a:pt x="152" y="320"/>
                  </a:lnTo>
                  <a:lnTo>
                    <a:pt x="140" y="315"/>
                  </a:lnTo>
                  <a:lnTo>
                    <a:pt x="129" y="310"/>
                  </a:lnTo>
                  <a:lnTo>
                    <a:pt x="118" y="305"/>
                  </a:lnTo>
                  <a:lnTo>
                    <a:pt x="106" y="299"/>
                  </a:lnTo>
                  <a:lnTo>
                    <a:pt x="95" y="294"/>
                  </a:lnTo>
                  <a:lnTo>
                    <a:pt x="85" y="287"/>
                  </a:lnTo>
                  <a:lnTo>
                    <a:pt x="76" y="282"/>
                  </a:lnTo>
                  <a:lnTo>
                    <a:pt x="64" y="276"/>
                  </a:lnTo>
                  <a:lnTo>
                    <a:pt x="55" y="270"/>
                  </a:lnTo>
                  <a:lnTo>
                    <a:pt x="45" y="263"/>
                  </a:lnTo>
                  <a:lnTo>
                    <a:pt x="35" y="257"/>
                  </a:lnTo>
                  <a:lnTo>
                    <a:pt x="26" y="249"/>
                  </a:lnTo>
                  <a:lnTo>
                    <a:pt x="16" y="242"/>
                  </a:lnTo>
                  <a:lnTo>
                    <a:pt x="8" y="234"/>
                  </a:lnTo>
                  <a:lnTo>
                    <a:pt x="0" y="228"/>
                  </a:lnTo>
                  <a:lnTo>
                    <a:pt x="1" y="216"/>
                  </a:lnTo>
                  <a:lnTo>
                    <a:pt x="6" y="203"/>
                  </a:lnTo>
                  <a:lnTo>
                    <a:pt x="11" y="189"/>
                  </a:lnTo>
                  <a:lnTo>
                    <a:pt x="18" y="176"/>
                  </a:lnTo>
                  <a:lnTo>
                    <a:pt x="22" y="160"/>
                  </a:lnTo>
                  <a:lnTo>
                    <a:pt x="29" y="144"/>
                  </a:lnTo>
                  <a:lnTo>
                    <a:pt x="35" y="128"/>
                  </a:lnTo>
                  <a:lnTo>
                    <a:pt x="45" y="113"/>
                  </a:lnTo>
                  <a:lnTo>
                    <a:pt x="48" y="103"/>
                  </a:lnTo>
                  <a:lnTo>
                    <a:pt x="53" y="95"/>
                  </a:lnTo>
                  <a:lnTo>
                    <a:pt x="58" y="87"/>
                  </a:lnTo>
                  <a:lnTo>
                    <a:pt x="63" y="79"/>
                  </a:lnTo>
                  <a:lnTo>
                    <a:pt x="72" y="65"/>
                  </a:lnTo>
                  <a:lnTo>
                    <a:pt x="82" y="52"/>
                  </a:lnTo>
                  <a:lnTo>
                    <a:pt x="92" y="37"/>
                  </a:lnTo>
                  <a:lnTo>
                    <a:pt x="105" y="28"/>
                  </a:lnTo>
                  <a:lnTo>
                    <a:pt x="116" y="18"/>
                  </a:lnTo>
                  <a:lnTo>
                    <a:pt x="129" y="11"/>
                  </a:lnTo>
                  <a:lnTo>
                    <a:pt x="140" y="5"/>
                  </a:lnTo>
                  <a:lnTo>
                    <a:pt x="153" y="2"/>
                  </a:lnTo>
                  <a:lnTo>
                    <a:pt x="164" y="0"/>
                  </a:lnTo>
                  <a:lnTo>
                    <a:pt x="179" y="5"/>
                  </a:lnTo>
                  <a:lnTo>
                    <a:pt x="192" y="10"/>
                  </a:lnTo>
                  <a:lnTo>
                    <a:pt x="206" y="21"/>
                  </a:lnTo>
                  <a:lnTo>
                    <a:pt x="213" y="26"/>
                  </a:lnTo>
                  <a:lnTo>
                    <a:pt x="221" y="34"/>
                  </a:lnTo>
                  <a:lnTo>
                    <a:pt x="227" y="42"/>
                  </a:lnTo>
                  <a:lnTo>
                    <a:pt x="235" y="53"/>
                  </a:lnTo>
                  <a:lnTo>
                    <a:pt x="242" y="63"/>
                  </a:lnTo>
                  <a:lnTo>
                    <a:pt x="250" y="74"/>
                  </a:lnTo>
                  <a:lnTo>
                    <a:pt x="256" y="86"/>
                  </a:lnTo>
                  <a:lnTo>
                    <a:pt x="265" y="100"/>
                  </a:lnTo>
                  <a:lnTo>
                    <a:pt x="271" y="115"/>
                  </a:lnTo>
                  <a:lnTo>
                    <a:pt x="279" y="131"/>
                  </a:lnTo>
                  <a:lnTo>
                    <a:pt x="285" y="149"/>
                  </a:lnTo>
                  <a:lnTo>
                    <a:pt x="294" y="168"/>
                  </a:lnTo>
                  <a:lnTo>
                    <a:pt x="300" y="187"/>
                  </a:lnTo>
                  <a:lnTo>
                    <a:pt x="308" y="208"/>
                  </a:lnTo>
                  <a:lnTo>
                    <a:pt x="315" y="231"/>
                  </a:lnTo>
                  <a:lnTo>
                    <a:pt x="324" y="255"/>
                  </a:lnTo>
                  <a:lnTo>
                    <a:pt x="331" y="279"/>
                  </a:lnTo>
                  <a:lnTo>
                    <a:pt x="339" y="308"/>
                  </a:lnTo>
                  <a:lnTo>
                    <a:pt x="345" y="336"/>
                  </a:lnTo>
                  <a:lnTo>
                    <a:pt x="355" y="3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7" name="Freeform 47"/>
            <p:cNvSpPr>
              <a:spLocks/>
            </p:cNvSpPr>
            <p:nvPr/>
          </p:nvSpPr>
          <p:spPr bwMode="auto">
            <a:xfrm>
              <a:off x="7365" y="845"/>
              <a:ext cx="120" cy="90"/>
            </a:xfrm>
            <a:custGeom>
              <a:avLst/>
              <a:gdLst>
                <a:gd name="T0" fmla="*/ 123 w 221"/>
                <a:gd name="T1" fmla="*/ 155 h 155"/>
                <a:gd name="T2" fmla="*/ 113 w 221"/>
                <a:gd name="T3" fmla="*/ 152 h 155"/>
                <a:gd name="T4" fmla="*/ 103 w 221"/>
                <a:gd name="T5" fmla="*/ 149 h 155"/>
                <a:gd name="T6" fmla="*/ 94 w 221"/>
                <a:gd name="T7" fmla="*/ 146 h 155"/>
                <a:gd name="T8" fmla="*/ 84 w 221"/>
                <a:gd name="T9" fmla="*/ 144 h 155"/>
                <a:gd name="T10" fmla="*/ 66 w 221"/>
                <a:gd name="T11" fmla="*/ 136 h 155"/>
                <a:gd name="T12" fmla="*/ 52 w 221"/>
                <a:gd name="T13" fmla="*/ 128 h 155"/>
                <a:gd name="T14" fmla="*/ 42 w 221"/>
                <a:gd name="T15" fmla="*/ 121 h 155"/>
                <a:gd name="T16" fmla="*/ 36 w 221"/>
                <a:gd name="T17" fmla="*/ 115 h 155"/>
                <a:gd name="T18" fmla="*/ 28 w 221"/>
                <a:gd name="T19" fmla="*/ 108 h 155"/>
                <a:gd name="T20" fmla="*/ 23 w 221"/>
                <a:gd name="T21" fmla="*/ 102 h 155"/>
                <a:gd name="T22" fmla="*/ 15 w 221"/>
                <a:gd name="T23" fmla="*/ 94 h 155"/>
                <a:gd name="T24" fmla="*/ 10 w 221"/>
                <a:gd name="T25" fmla="*/ 88 h 155"/>
                <a:gd name="T26" fmla="*/ 5 w 221"/>
                <a:gd name="T27" fmla="*/ 79 h 155"/>
                <a:gd name="T28" fmla="*/ 0 w 221"/>
                <a:gd name="T29" fmla="*/ 71 h 155"/>
                <a:gd name="T30" fmla="*/ 7 w 221"/>
                <a:gd name="T31" fmla="*/ 67 h 155"/>
                <a:gd name="T32" fmla="*/ 16 w 221"/>
                <a:gd name="T33" fmla="*/ 62 h 155"/>
                <a:gd name="T34" fmla="*/ 28 w 221"/>
                <a:gd name="T35" fmla="*/ 57 h 155"/>
                <a:gd name="T36" fmla="*/ 39 w 221"/>
                <a:gd name="T37" fmla="*/ 52 h 155"/>
                <a:gd name="T38" fmla="*/ 50 w 221"/>
                <a:gd name="T39" fmla="*/ 46 h 155"/>
                <a:gd name="T40" fmla="*/ 63 w 221"/>
                <a:gd name="T41" fmla="*/ 41 h 155"/>
                <a:gd name="T42" fmla="*/ 74 w 221"/>
                <a:gd name="T43" fmla="*/ 36 h 155"/>
                <a:gd name="T44" fmla="*/ 89 w 221"/>
                <a:gd name="T45" fmla="*/ 31 h 155"/>
                <a:gd name="T46" fmla="*/ 102 w 221"/>
                <a:gd name="T47" fmla="*/ 25 h 155"/>
                <a:gd name="T48" fmla="*/ 115 w 221"/>
                <a:gd name="T49" fmla="*/ 20 h 155"/>
                <a:gd name="T50" fmla="*/ 128 w 221"/>
                <a:gd name="T51" fmla="*/ 15 h 155"/>
                <a:gd name="T52" fmla="*/ 141 w 221"/>
                <a:gd name="T53" fmla="*/ 12 h 155"/>
                <a:gd name="T54" fmla="*/ 152 w 221"/>
                <a:gd name="T55" fmla="*/ 7 h 155"/>
                <a:gd name="T56" fmla="*/ 165 w 221"/>
                <a:gd name="T57" fmla="*/ 5 h 155"/>
                <a:gd name="T58" fmla="*/ 176 w 221"/>
                <a:gd name="T59" fmla="*/ 2 h 155"/>
                <a:gd name="T60" fmla="*/ 187 w 221"/>
                <a:gd name="T61" fmla="*/ 2 h 155"/>
                <a:gd name="T62" fmla="*/ 195 w 221"/>
                <a:gd name="T63" fmla="*/ 0 h 155"/>
                <a:gd name="T64" fmla="*/ 203 w 221"/>
                <a:gd name="T65" fmla="*/ 0 h 155"/>
                <a:gd name="T66" fmla="*/ 210 w 221"/>
                <a:gd name="T67" fmla="*/ 0 h 155"/>
                <a:gd name="T68" fmla="*/ 216 w 221"/>
                <a:gd name="T69" fmla="*/ 4 h 155"/>
                <a:gd name="T70" fmla="*/ 218 w 221"/>
                <a:gd name="T71" fmla="*/ 7 h 155"/>
                <a:gd name="T72" fmla="*/ 221 w 221"/>
                <a:gd name="T73" fmla="*/ 12 h 155"/>
                <a:gd name="T74" fmla="*/ 221 w 221"/>
                <a:gd name="T75" fmla="*/ 18 h 155"/>
                <a:gd name="T76" fmla="*/ 221 w 221"/>
                <a:gd name="T77" fmla="*/ 28 h 155"/>
                <a:gd name="T78" fmla="*/ 216 w 221"/>
                <a:gd name="T79" fmla="*/ 36 h 155"/>
                <a:gd name="T80" fmla="*/ 212 w 221"/>
                <a:gd name="T81" fmla="*/ 47 h 155"/>
                <a:gd name="T82" fmla="*/ 207 w 221"/>
                <a:gd name="T83" fmla="*/ 52 h 155"/>
                <a:gd name="T84" fmla="*/ 202 w 221"/>
                <a:gd name="T85" fmla="*/ 58 h 155"/>
                <a:gd name="T86" fmla="*/ 197 w 221"/>
                <a:gd name="T87" fmla="*/ 65 h 155"/>
                <a:gd name="T88" fmla="*/ 192 w 221"/>
                <a:gd name="T89" fmla="*/ 75 h 155"/>
                <a:gd name="T90" fmla="*/ 184 w 221"/>
                <a:gd name="T91" fmla="*/ 81 h 155"/>
                <a:gd name="T92" fmla="*/ 178 w 221"/>
                <a:gd name="T93" fmla="*/ 91 h 155"/>
                <a:gd name="T94" fmla="*/ 170 w 221"/>
                <a:gd name="T95" fmla="*/ 100 h 155"/>
                <a:gd name="T96" fmla="*/ 162 w 221"/>
                <a:gd name="T97" fmla="*/ 110 h 155"/>
                <a:gd name="T98" fmla="*/ 152 w 221"/>
                <a:gd name="T99" fmla="*/ 120 h 155"/>
                <a:gd name="T100" fmla="*/ 142 w 221"/>
                <a:gd name="T101" fmla="*/ 131 h 155"/>
                <a:gd name="T102" fmla="*/ 132 w 221"/>
                <a:gd name="T103" fmla="*/ 142 h 155"/>
                <a:gd name="T104" fmla="*/ 123 w 221"/>
                <a:gd name="T10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1" h="155">
                  <a:moveTo>
                    <a:pt x="123" y="155"/>
                  </a:moveTo>
                  <a:lnTo>
                    <a:pt x="113" y="152"/>
                  </a:lnTo>
                  <a:lnTo>
                    <a:pt x="103" y="149"/>
                  </a:lnTo>
                  <a:lnTo>
                    <a:pt x="94" y="146"/>
                  </a:lnTo>
                  <a:lnTo>
                    <a:pt x="84" y="144"/>
                  </a:lnTo>
                  <a:lnTo>
                    <a:pt x="66" y="136"/>
                  </a:lnTo>
                  <a:lnTo>
                    <a:pt x="52" y="128"/>
                  </a:lnTo>
                  <a:lnTo>
                    <a:pt x="42" y="121"/>
                  </a:lnTo>
                  <a:lnTo>
                    <a:pt x="36" y="115"/>
                  </a:lnTo>
                  <a:lnTo>
                    <a:pt x="28" y="108"/>
                  </a:lnTo>
                  <a:lnTo>
                    <a:pt x="23" y="102"/>
                  </a:lnTo>
                  <a:lnTo>
                    <a:pt x="15" y="94"/>
                  </a:lnTo>
                  <a:lnTo>
                    <a:pt x="10" y="88"/>
                  </a:lnTo>
                  <a:lnTo>
                    <a:pt x="5" y="79"/>
                  </a:lnTo>
                  <a:lnTo>
                    <a:pt x="0" y="71"/>
                  </a:lnTo>
                  <a:lnTo>
                    <a:pt x="7" y="67"/>
                  </a:lnTo>
                  <a:lnTo>
                    <a:pt x="16" y="62"/>
                  </a:lnTo>
                  <a:lnTo>
                    <a:pt x="28" y="57"/>
                  </a:lnTo>
                  <a:lnTo>
                    <a:pt x="39" y="52"/>
                  </a:lnTo>
                  <a:lnTo>
                    <a:pt x="50" y="46"/>
                  </a:lnTo>
                  <a:lnTo>
                    <a:pt x="63" y="41"/>
                  </a:lnTo>
                  <a:lnTo>
                    <a:pt x="74" y="36"/>
                  </a:lnTo>
                  <a:lnTo>
                    <a:pt x="89" y="31"/>
                  </a:lnTo>
                  <a:lnTo>
                    <a:pt x="102" y="25"/>
                  </a:lnTo>
                  <a:lnTo>
                    <a:pt x="115" y="20"/>
                  </a:lnTo>
                  <a:lnTo>
                    <a:pt x="128" y="15"/>
                  </a:lnTo>
                  <a:lnTo>
                    <a:pt x="141" y="12"/>
                  </a:lnTo>
                  <a:lnTo>
                    <a:pt x="152" y="7"/>
                  </a:lnTo>
                  <a:lnTo>
                    <a:pt x="165" y="5"/>
                  </a:lnTo>
                  <a:lnTo>
                    <a:pt x="176" y="2"/>
                  </a:lnTo>
                  <a:lnTo>
                    <a:pt x="187" y="2"/>
                  </a:lnTo>
                  <a:lnTo>
                    <a:pt x="195" y="0"/>
                  </a:lnTo>
                  <a:lnTo>
                    <a:pt x="203" y="0"/>
                  </a:lnTo>
                  <a:lnTo>
                    <a:pt x="210" y="0"/>
                  </a:lnTo>
                  <a:lnTo>
                    <a:pt x="216" y="4"/>
                  </a:lnTo>
                  <a:lnTo>
                    <a:pt x="218" y="7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21" y="28"/>
                  </a:lnTo>
                  <a:lnTo>
                    <a:pt x="216" y="36"/>
                  </a:lnTo>
                  <a:lnTo>
                    <a:pt x="212" y="47"/>
                  </a:lnTo>
                  <a:lnTo>
                    <a:pt x="207" y="52"/>
                  </a:lnTo>
                  <a:lnTo>
                    <a:pt x="202" y="58"/>
                  </a:lnTo>
                  <a:lnTo>
                    <a:pt x="197" y="65"/>
                  </a:lnTo>
                  <a:lnTo>
                    <a:pt x="192" y="75"/>
                  </a:lnTo>
                  <a:lnTo>
                    <a:pt x="184" y="81"/>
                  </a:lnTo>
                  <a:lnTo>
                    <a:pt x="178" y="91"/>
                  </a:lnTo>
                  <a:lnTo>
                    <a:pt x="170" y="100"/>
                  </a:lnTo>
                  <a:lnTo>
                    <a:pt x="162" y="110"/>
                  </a:lnTo>
                  <a:lnTo>
                    <a:pt x="152" y="120"/>
                  </a:lnTo>
                  <a:lnTo>
                    <a:pt x="142" y="131"/>
                  </a:lnTo>
                  <a:lnTo>
                    <a:pt x="132" y="142"/>
                  </a:lnTo>
                  <a:lnTo>
                    <a:pt x="123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8" name="Freeform 48"/>
            <p:cNvSpPr>
              <a:spLocks/>
            </p:cNvSpPr>
            <p:nvPr/>
          </p:nvSpPr>
          <p:spPr bwMode="auto">
            <a:xfrm>
              <a:off x="7353" y="998"/>
              <a:ext cx="140" cy="113"/>
            </a:xfrm>
            <a:custGeom>
              <a:avLst/>
              <a:gdLst>
                <a:gd name="T0" fmla="*/ 237 w 257"/>
                <a:gd name="T1" fmla="*/ 192 h 192"/>
                <a:gd name="T2" fmla="*/ 223 w 257"/>
                <a:gd name="T3" fmla="*/ 189 h 192"/>
                <a:gd name="T4" fmla="*/ 212 w 257"/>
                <a:gd name="T5" fmla="*/ 188 h 192"/>
                <a:gd name="T6" fmla="*/ 199 w 257"/>
                <a:gd name="T7" fmla="*/ 186 h 192"/>
                <a:gd name="T8" fmla="*/ 187 w 257"/>
                <a:gd name="T9" fmla="*/ 184 h 192"/>
                <a:gd name="T10" fmla="*/ 174 w 257"/>
                <a:gd name="T11" fmla="*/ 181 h 192"/>
                <a:gd name="T12" fmla="*/ 162 w 257"/>
                <a:gd name="T13" fmla="*/ 178 h 192"/>
                <a:gd name="T14" fmla="*/ 147 w 257"/>
                <a:gd name="T15" fmla="*/ 175 h 192"/>
                <a:gd name="T16" fmla="*/ 134 w 257"/>
                <a:gd name="T17" fmla="*/ 173 h 192"/>
                <a:gd name="T18" fmla="*/ 120 w 257"/>
                <a:gd name="T19" fmla="*/ 170 h 192"/>
                <a:gd name="T20" fmla="*/ 107 w 257"/>
                <a:gd name="T21" fmla="*/ 167 h 192"/>
                <a:gd name="T22" fmla="*/ 94 w 257"/>
                <a:gd name="T23" fmla="*/ 162 h 192"/>
                <a:gd name="T24" fmla="*/ 81 w 257"/>
                <a:gd name="T25" fmla="*/ 159 h 192"/>
                <a:gd name="T26" fmla="*/ 66 w 257"/>
                <a:gd name="T27" fmla="*/ 152 h 192"/>
                <a:gd name="T28" fmla="*/ 55 w 257"/>
                <a:gd name="T29" fmla="*/ 147 h 192"/>
                <a:gd name="T30" fmla="*/ 42 w 257"/>
                <a:gd name="T31" fmla="*/ 139 h 192"/>
                <a:gd name="T32" fmla="*/ 32 w 257"/>
                <a:gd name="T33" fmla="*/ 133 h 192"/>
                <a:gd name="T34" fmla="*/ 23 w 257"/>
                <a:gd name="T35" fmla="*/ 125 h 192"/>
                <a:gd name="T36" fmla="*/ 13 w 257"/>
                <a:gd name="T37" fmla="*/ 117 h 192"/>
                <a:gd name="T38" fmla="*/ 5 w 257"/>
                <a:gd name="T39" fmla="*/ 107 h 192"/>
                <a:gd name="T40" fmla="*/ 0 w 257"/>
                <a:gd name="T41" fmla="*/ 97 h 192"/>
                <a:gd name="T42" fmla="*/ 5 w 257"/>
                <a:gd name="T43" fmla="*/ 91 h 192"/>
                <a:gd name="T44" fmla="*/ 13 w 257"/>
                <a:gd name="T45" fmla="*/ 86 h 192"/>
                <a:gd name="T46" fmla="*/ 21 w 257"/>
                <a:gd name="T47" fmla="*/ 79 h 192"/>
                <a:gd name="T48" fmla="*/ 31 w 257"/>
                <a:gd name="T49" fmla="*/ 73 h 192"/>
                <a:gd name="T50" fmla="*/ 40 w 257"/>
                <a:gd name="T51" fmla="*/ 65 h 192"/>
                <a:gd name="T52" fmla="*/ 50 w 257"/>
                <a:gd name="T53" fmla="*/ 58 h 192"/>
                <a:gd name="T54" fmla="*/ 61 w 257"/>
                <a:gd name="T55" fmla="*/ 52 h 192"/>
                <a:gd name="T56" fmla="*/ 76 w 257"/>
                <a:gd name="T57" fmla="*/ 46 h 192"/>
                <a:gd name="T58" fmla="*/ 87 w 257"/>
                <a:gd name="T59" fmla="*/ 38 h 192"/>
                <a:gd name="T60" fmla="*/ 100 w 257"/>
                <a:gd name="T61" fmla="*/ 31 h 192"/>
                <a:gd name="T62" fmla="*/ 113 w 257"/>
                <a:gd name="T63" fmla="*/ 23 h 192"/>
                <a:gd name="T64" fmla="*/ 128 w 257"/>
                <a:gd name="T65" fmla="*/ 18 h 192"/>
                <a:gd name="T66" fmla="*/ 141 w 257"/>
                <a:gd name="T67" fmla="*/ 13 h 192"/>
                <a:gd name="T68" fmla="*/ 153 w 257"/>
                <a:gd name="T69" fmla="*/ 8 h 192"/>
                <a:gd name="T70" fmla="*/ 166 w 257"/>
                <a:gd name="T71" fmla="*/ 4 h 192"/>
                <a:gd name="T72" fmla="*/ 179 w 257"/>
                <a:gd name="T73" fmla="*/ 4 h 192"/>
                <a:gd name="T74" fmla="*/ 191 w 257"/>
                <a:gd name="T75" fmla="*/ 0 h 192"/>
                <a:gd name="T76" fmla="*/ 202 w 257"/>
                <a:gd name="T77" fmla="*/ 0 h 192"/>
                <a:gd name="T78" fmla="*/ 212 w 257"/>
                <a:gd name="T79" fmla="*/ 0 h 192"/>
                <a:gd name="T80" fmla="*/ 221 w 257"/>
                <a:gd name="T81" fmla="*/ 4 h 192"/>
                <a:gd name="T82" fmla="*/ 229 w 257"/>
                <a:gd name="T83" fmla="*/ 5 h 192"/>
                <a:gd name="T84" fmla="*/ 237 w 257"/>
                <a:gd name="T85" fmla="*/ 12 h 192"/>
                <a:gd name="T86" fmla="*/ 244 w 257"/>
                <a:gd name="T87" fmla="*/ 18 h 192"/>
                <a:gd name="T88" fmla="*/ 250 w 257"/>
                <a:gd name="T89" fmla="*/ 29 h 192"/>
                <a:gd name="T90" fmla="*/ 254 w 257"/>
                <a:gd name="T91" fmla="*/ 39 h 192"/>
                <a:gd name="T92" fmla="*/ 255 w 257"/>
                <a:gd name="T93" fmla="*/ 54 h 192"/>
                <a:gd name="T94" fmla="*/ 255 w 257"/>
                <a:gd name="T95" fmla="*/ 62 h 192"/>
                <a:gd name="T96" fmla="*/ 255 w 257"/>
                <a:gd name="T97" fmla="*/ 70 h 192"/>
                <a:gd name="T98" fmla="*/ 255 w 257"/>
                <a:gd name="T99" fmla="*/ 79 h 192"/>
                <a:gd name="T100" fmla="*/ 257 w 257"/>
                <a:gd name="T101" fmla="*/ 89 h 192"/>
                <a:gd name="T102" fmla="*/ 255 w 257"/>
                <a:gd name="T103" fmla="*/ 99 h 192"/>
                <a:gd name="T104" fmla="*/ 254 w 257"/>
                <a:gd name="T105" fmla="*/ 110 h 192"/>
                <a:gd name="T106" fmla="*/ 252 w 257"/>
                <a:gd name="T107" fmla="*/ 121 h 192"/>
                <a:gd name="T108" fmla="*/ 250 w 257"/>
                <a:gd name="T109" fmla="*/ 134 h 192"/>
                <a:gd name="T110" fmla="*/ 247 w 257"/>
                <a:gd name="T111" fmla="*/ 147 h 192"/>
                <a:gd name="T112" fmla="*/ 244 w 257"/>
                <a:gd name="T113" fmla="*/ 162 h 192"/>
                <a:gd name="T114" fmla="*/ 241 w 257"/>
                <a:gd name="T115" fmla="*/ 176 h 192"/>
                <a:gd name="T116" fmla="*/ 237 w 257"/>
                <a:gd name="T117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2">
                  <a:moveTo>
                    <a:pt x="237" y="192"/>
                  </a:moveTo>
                  <a:lnTo>
                    <a:pt x="223" y="189"/>
                  </a:lnTo>
                  <a:lnTo>
                    <a:pt x="212" y="188"/>
                  </a:lnTo>
                  <a:lnTo>
                    <a:pt x="199" y="186"/>
                  </a:lnTo>
                  <a:lnTo>
                    <a:pt x="187" y="184"/>
                  </a:lnTo>
                  <a:lnTo>
                    <a:pt x="174" y="181"/>
                  </a:lnTo>
                  <a:lnTo>
                    <a:pt x="162" y="178"/>
                  </a:lnTo>
                  <a:lnTo>
                    <a:pt x="147" y="175"/>
                  </a:lnTo>
                  <a:lnTo>
                    <a:pt x="134" y="173"/>
                  </a:lnTo>
                  <a:lnTo>
                    <a:pt x="120" y="170"/>
                  </a:lnTo>
                  <a:lnTo>
                    <a:pt x="107" y="167"/>
                  </a:lnTo>
                  <a:lnTo>
                    <a:pt x="94" y="162"/>
                  </a:lnTo>
                  <a:lnTo>
                    <a:pt x="81" y="159"/>
                  </a:lnTo>
                  <a:lnTo>
                    <a:pt x="66" y="152"/>
                  </a:lnTo>
                  <a:lnTo>
                    <a:pt x="55" y="147"/>
                  </a:lnTo>
                  <a:lnTo>
                    <a:pt x="42" y="139"/>
                  </a:lnTo>
                  <a:lnTo>
                    <a:pt x="32" y="133"/>
                  </a:lnTo>
                  <a:lnTo>
                    <a:pt x="23" y="125"/>
                  </a:lnTo>
                  <a:lnTo>
                    <a:pt x="13" y="117"/>
                  </a:lnTo>
                  <a:lnTo>
                    <a:pt x="5" y="107"/>
                  </a:lnTo>
                  <a:lnTo>
                    <a:pt x="0" y="97"/>
                  </a:lnTo>
                  <a:lnTo>
                    <a:pt x="5" y="91"/>
                  </a:lnTo>
                  <a:lnTo>
                    <a:pt x="13" y="86"/>
                  </a:lnTo>
                  <a:lnTo>
                    <a:pt x="21" y="79"/>
                  </a:lnTo>
                  <a:lnTo>
                    <a:pt x="31" y="73"/>
                  </a:lnTo>
                  <a:lnTo>
                    <a:pt x="40" y="65"/>
                  </a:lnTo>
                  <a:lnTo>
                    <a:pt x="50" y="58"/>
                  </a:lnTo>
                  <a:lnTo>
                    <a:pt x="61" y="52"/>
                  </a:lnTo>
                  <a:lnTo>
                    <a:pt x="76" y="46"/>
                  </a:lnTo>
                  <a:lnTo>
                    <a:pt x="87" y="38"/>
                  </a:lnTo>
                  <a:lnTo>
                    <a:pt x="100" y="31"/>
                  </a:lnTo>
                  <a:lnTo>
                    <a:pt x="113" y="23"/>
                  </a:lnTo>
                  <a:lnTo>
                    <a:pt x="128" y="18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4"/>
                  </a:lnTo>
                  <a:lnTo>
                    <a:pt x="179" y="4"/>
                  </a:lnTo>
                  <a:lnTo>
                    <a:pt x="191" y="0"/>
                  </a:lnTo>
                  <a:lnTo>
                    <a:pt x="202" y="0"/>
                  </a:lnTo>
                  <a:lnTo>
                    <a:pt x="212" y="0"/>
                  </a:lnTo>
                  <a:lnTo>
                    <a:pt x="221" y="4"/>
                  </a:lnTo>
                  <a:lnTo>
                    <a:pt x="229" y="5"/>
                  </a:lnTo>
                  <a:lnTo>
                    <a:pt x="237" y="12"/>
                  </a:lnTo>
                  <a:lnTo>
                    <a:pt x="244" y="18"/>
                  </a:lnTo>
                  <a:lnTo>
                    <a:pt x="250" y="29"/>
                  </a:lnTo>
                  <a:lnTo>
                    <a:pt x="254" y="39"/>
                  </a:lnTo>
                  <a:lnTo>
                    <a:pt x="255" y="54"/>
                  </a:lnTo>
                  <a:lnTo>
                    <a:pt x="255" y="62"/>
                  </a:lnTo>
                  <a:lnTo>
                    <a:pt x="255" y="70"/>
                  </a:lnTo>
                  <a:lnTo>
                    <a:pt x="255" y="79"/>
                  </a:lnTo>
                  <a:lnTo>
                    <a:pt x="257" y="89"/>
                  </a:lnTo>
                  <a:lnTo>
                    <a:pt x="255" y="99"/>
                  </a:lnTo>
                  <a:lnTo>
                    <a:pt x="254" y="110"/>
                  </a:lnTo>
                  <a:lnTo>
                    <a:pt x="252" y="121"/>
                  </a:lnTo>
                  <a:lnTo>
                    <a:pt x="250" y="134"/>
                  </a:lnTo>
                  <a:lnTo>
                    <a:pt x="247" y="147"/>
                  </a:lnTo>
                  <a:lnTo>
                    <a:pt x="244" y="162"/>
                  </a:lnTo>
                  <a:lnTo>
                    <a:pt x="241" y="176"/>
                  </a:lnTo>
                  <a:lnTo>
                    <a:pt x="237" y="1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29" name="Freeform 49"/>
            <p:cNvSpPr>
              <a:spLocks/>
            </p:cNvSpPr>
            <p:nvPr/>
          </p:nvSpPr>
          <p:spPr bwMode="auto">
            <a:xfrm>
              <a:off x="7359" y="1221"/>
              <a:ext cx="193" cy="177"/>
            </a:xfrm>
            <a:custGeom>
              <a:avLst/>
              <a:gdLst>
                <a:gd name="T0" fmla="*/ 307 w 354"/>
                <a:gd name="T1" fmla="*/ 300 h 303"/>
                <a:gd name="T2" fmla="*/ 288 w 354"/>
                <a:gd name="T3" fmla="*/ 296 h 303"/>
                <a:gd name="T4" fmla="*/ 268 w 354"/>
                <a:gd name="T5" fmla="*/ 293 h 303"/>
                <a:gd name="T6" fmla="*/ 249 w 354"/>
                <a:gd name="T7" fmla="*/ 290 h 303"/>
                <a:gd name="T8" fmla="*/ 231 w 354"/>
                <a:gd name="T9" fmla="*/ 285 h 303"/>
                <a:gd name="T10" fmla="*/ 213 w 354"/>
                <a:gd name="T11" fmla="*/ 280 h 303"/>
                <a:gd name="T12" fmla="*/ 188 w 354"/>
                <a:gd name="T13" fmla="*/ 274 h 303"/>
                <a:gd name="T14" fmla="*/ 162 w 354"/>
                <a:gd name="T15" fmla="*/ 264 h 303"/>
                <a:gd name="T16" fmla="*/ 144 w 354"/>
                <a:gd name="T17" fmla="*/ 258 h 303"/>
                <a:gd name="T18" fmla="*/ 118 w 354"/>
                <a:gd name="T19" fmla="*/ 246 h 303"/>
                <a:gd name="T20" fmla="*/ 94 w 354"/>
                <a:gd name="T21" fmla="*/ 235 h 303"/>
                <a:gd name="T22" fmla="*/ 78 w 354"/>
                <a:gd name="T23" fmla="*/ 227 h 303"/>
                <a:gd name="T24" fmla="*/ 55 w 354"/>
                <a:gd name="T25" fmla="*/ 214 h 303"/>
                <a:gd name="T26" fmla="*/ 26 w 354"/>
                <a:gd name="T27" fmla="*/ 195 h 303"/>
                <a:gd name="T28" fmla="*/ 7 w 354"/>
                <a:gd name="T29" fmla="*/ 169 h 303"/>
                <a:gd name="T30" fmla="*/ 9 w 354"/>
                <a:gd name="T31" fmla="*/ 146 h 303"/>
                <a:gd name="T32" fmla="*/ 29 w 354"/>
                <a:gd name="T33" fmla="*/ 129 h 303"/>
                <a:gd name="T34" fmla="*/ 59 w 354"/>
                <a:gd name="T35" fmla="*/ 106 h 303"/>
                <a:gd name="T36" fmla="*/ 81 w 354"/>
                <a:gd name="T37" fmla="*/ 90 h 303"/>
                <a:gd name="T38" fmla="*/ 99 w 354"/>
                <a:gd name="T39" fmla="*/ 79 h 303"/>
                <a:gd name="T40" fmla="*/ 117 w 354"/>
                <a:gd name="T41" fmla="*/ 67 h 303"/>
                <a:gd name="T42" fmla="*/ 133 w 354"/>
                <a:gd name="T43" fmla="*/ 54 h 303"/>
                <a:gd name="T44" fmla="*/ 151 w 354"/>
                <a:gd name="T45" fmla="*/ 45 h 303"/>
                <a:gd name="T46" fmla="*/ 170 w 354"/>
                <a:gd name="T47" fmla="*/ 35 h 303"/>
                <a:gd name="T48" fmla="*/ 188 w 354"/>
                <a:gd name="T49" fmla="*/ 25 h 303"/>
                <a:gd name="T50" fmla="*/ 207 w 354"/>
                <a:gd name="T51" fmla="*/ 17 h 303"/>
                <a:gd name="T52" fmla="*/ 225 w 354"/>
                <a:gd name="T53" fmla="*/ 9 h 303"/>
                <a:gd name="T54" fmla="*/ 243 w 354"/>
                <a:gd name="T55" fmla="*/ 4 h 303"/>
                <a:gd name="T56" fmla="*/ 267 w 354"/>
                <a:gd name="T57" fmla="*/ 0 h 303"/>
                <a:gd name="T58" fmla="*/ 296 w 354"/>
                <a:gd name="T59" fmla="*/ 0 h 303"/>
                <a:gd name="T60" fmla="*/ 320 w 354"/>
                <a:gd name="T61" fmla="*/ 9 h 303"/>
                <a:gd name="T62" fmla="*/ 339 w 354"/>
                <a:gd name="T63" fmla="*/ 30 h 303"/>
                <a:gd name="T64" fmla="*/ 349 w 354"/>
                <a:gd name="T65" fmla="*/ 54 h 303"/>
                <a:gd name="T66" fmla="*/ 352 w 354"/>
                <a:gd name="T67" fmla="*/ 74 h 303"/>
                <a:gd name="T68" fmla="*/ 354 w 354"/>
                <a:gd name="T69" fmla="*/ 96 h 303"/>
                <a:gd name="T70" fmla="*/ 352 w 354"/>
                <a:gd name="T71" fmla="*/ 125 h 303"/>
                <a:gd name="T72" fmla="*/ 349 w 354"/>
                <a:gd name="T73" fmla="*/ 156 h 303"/>
                <a:gd name="T74" fmla="*/ 343 w 354"/>
                <a:gd name="T75" fmla="*/ 192 h 303"/>
                <a:gd name="T76" fmla="*/ 333 w 354"/>
                <a:gd name="T77" fmla="*/ 232 h 303"/>
                <a:gd name="T78" fmla="*/ 322 w 354"/>
                <a:gd name="T79" fmla="*/ 277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4" h="303">
                  <a:moveTo>
                    <a:pt x="317" y="303"/>
                  </a:moveTo>
                  <a:lnTo>
                    <a:pt x="307" y="300"/>
                  </a:lnTo>
                  <a:lnTo>
                    <a:pt x="297" y="300"/>
                  </a:lnTo>
                  <a:lnTo>
                    <a:pt x="288" y="296"/>
                  </a:lnTo>
                  <a:lnTo>
                    <a:pt x="278" y="296"/>
                  </a:lnTo>
                  <a:lnTo>
                    <a:pt x="268" y="293"/>
                  </a:lnTo>
                  <a:lnTo>
                    <a:pt x="259" y="292"/>
                  </a:lnTo>
                  <a:lnTo>
                    <a:pt x="249" y="290"/>
                  </a:lnTo>
                  <a:lnTo>
                    <a:pt x="241" y="288"/>
                  </a:lnTo>
                  <a:lnTo>
                    <a:pt x="231" y="285"/>
                  </a:lnTo>
                  <a:lnTo>
                    <a:pt x="222" y="284"/>
                  </a:lnTo>
                  <a:lnTo>
                    <a:pt x="213" y="280"/>
                  </a:lnTo>
                  <a:lnTo>
                    <a:pt x="205" y="279"/>
                  </a:lnTo>
                  <a:lnTo>
                    <a:pt x="188" y="274"/>
                  </a:lnTo>
                  <a:lnTo>
                    <a:pt x="172" y="269"/>
                  </a:lnTo>
                  <a:lnTo>
                    <a:pt x="162" y="264"/>
                  </a:lnTo>
                  <a:lnTo>
                    <a:pt x="152" y="261"/>
                  </a:lnTo>
                  <a:lnTo>
                    <a:pt x="144" y="258"/>
                  </a:lnTo>
                  <a:lnTo>
                    <a:pt x="136" y="255"/>
                  </a:lnTo>
                  <a:lnTo>
                    <a:pt x="118" y="246"/>
                  </a:lnTo>
                  <a:lnTo>
                    <a:pt x="104" y="240"/>
                  </a:lnTo>
                  <a:lnTo>
                    <a:pt x="94" y="235"/>
                  </a:lnTo>
                  <a:lnTo>
                    <a:pt x="86" y="232"/>
                  </a:lnTo>
                  <a:lnTo>
                    <a:pt x="78" y="227"/>
                  </a:lnTo>
                  <a:lnTo>
                    <a:pt x="70" y="224"/>
                  </a:lnTo>
                  <a:lnTo>
                    <a:pt x="55" y="214"/>
                  </a:lnTo>
                  <a:lnTo>
                    <a:pt x="41" y="206"/>
                  </a:lnTo>
                  <a:lnTo>
                    <a:pt x="26" y="195"/>
                  </a:lnTo>
                  <a:lnTo>
                    <a:pt x="17" y="184"/>
                  </a:lnTo>
                  <a:lnTo>
                    <a:pt x="7" y="169"/>
                  </a:lnTo>
                  <a:lnTo>
                    <a:pt x="0" y="156"/>
                  </a:lnTo>
                  <a:lnTo>
                    <a:pt x="9" y="146"/>
                  </a:lnTo>
                  <a:lnTo>
                    <a:pt x="18" y="138"/>
                  </a:lnTo>
                  <a:lnTo>
                    <a:pt x="29" y="129"/>
                  </a:lnTo>
                  <a:lnTo>
                    <a:pt x="44" y="119"/>
                  </a:lnTo>
                  <a:lnTo>
                    <a:pt x="59" y="106"/>
                  </a:lnTo>
                  <a:lnTo>
                    <a:pt x="73" y="96"/>
                  </a:lnTo>
                  <a:lnTo>
                    <a:pt x="81" y="90"/>
                  </a:lnTo>
                  <a:lnTo>
                    <a:pt x="89" y="83"/>
                  </a:lnTo>
                  <a:lnTo>
                    <a:pt x="99" y="79"/>
                  </a:lnTo>
                  <a:lnTo>
                    <a:pt x="109" y="74"/>
                  </a:lnTo>
                  <a:lnTo>
                    <a:pt x="117" y="67"/>
                  </a:lnTo>
                  <a:lnTo>
                    <a:pt x="125" y="61"/>
                  </a:lnTo>
                  <a:lnTo>
                    <a:pt x="133" y="54"/>
                  </a:lnTo>
                  <a:lnTo>
                    <a:pt x="142" y="50"/>
                  </a:lnTo>
                  <a:lnTo>
                    <a:pt x="151" y="45"/>
                  </a:lnTo>
                  <a:lnTo>
                    <a:pt x="160" y="40"/>
                  </a:lnTo>
                  <a:lnTo>
                    <a:pt x="170" y="35"/>
                  </a:lnTo>
                  <a:lnTo>
                    <a:pt x="180" y="30"/>
                  </a:lnTo>
                  <a:lnTo>
                    <a:pt x="188" y="25"/>
                  </a:lnTo>
                  <a:lnTo>
                    <a:pt x="197" y="21"/>
                  </a:lnTo>
                  <a:lnTo>
                    <a:pt x="207" y="17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34" y="8"/>
                  </a:lnTo>
                  <a:lnTo>
                    <a:pt x="243" y="4"/>
                  </a:lnTo>
                  <a:lnTo>
                    <a:pt x="252" y="4"/>
                  </a:lnTo>
                  <a:lnTo>
                    <a:pt x="267" y="0"/>
                  </a:lnTo>
                  <a:lnTo>
                    <a:pt x="283" y="0"/>
                  </a:lnTo>
                  <a:lnTo>
                    <a:pt x="296" y="0"/>
                  </a:lnTo>
                  <a:lnTo>
                    <a:pt x="310" y="4"/>
                  </a:lnTo>
                  <a:lnTo>
                    <a:pt x="320" y="9"/>
                  </a:lnTo>
                  <a:lnTo>
                    <a:pt x="331" y="19"/>
                  </a:lnTo>
                  <a:lnTo>
                    <a:pt x="339" y="30"/>
                  </a:lnTo>
                  <a:lnTo>
                    <a:pt x="347" y="46"/>
                  </a:lnTo>
                  <a:lnTo>
                    <a:pt x="349" y="54"/>
                  </a:lnTo>
                  <a:lnTo>
                    <a:pt x="351" y="64"/>
                  </a:lnTo>
                  <a:lnTo>
                    <a:pt x="352" y="74"/>
                  </a:lnTo>
                  <a:lnTo>
                    <a:pt x="354" y="87"/>
                  </a:lnTo>
                  <a:lnTo>
                    <a:pt x="354" y="96"/>
                  </a:lnTo>
                  <a:lnTo>
                    <a:pt x="354" y="111"/>
                  </a:lnTo>
                  <a:lnTo>
                    <a:pt x="352" y="125"/>
                  </a:lnTo>
                  <a:lnTo>
                    <a:pt x="352" y="142"/>
                  </a:lnTo>
                  <a:lnTo>
                    <a:pt x="349" y="156"/>
                  </a:lnTo>
                  <a:lnTo>
                    <a:pt x="346" y="174"/>
                  </a:lnTo>
                  <a:lnTo>
                    <a:pt x="343" y="192"/>
                  </a:lnTo>
                  <a:lnTo>
                    <a:pt x="339" y="213"/>
                  </a:lnTo>
                  <a:lnTo>
                    <a:pt x="333" y="232"/>
                  </a:lnTo>
                  <a:lnTo>
                    <a:pt x="328" y="255"/>
                  </a:lnTo>
                  <a:lnTo>
                    <a:pt x="322" y="277"/>
                  </a:lnTo>
                  <a:lnTo>
                    <a:pt x="317" y="3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0" name="Freeform 50"/>
            <p:cNvSpPr>
              <a:spLocks/>
            </p:cNvSpPr>
            <p:nvPr/>
          </p:nvSpPr>
          <p:spPr bwMode="auto">
            <a:xfrm>
              <a:off x="7221" y="1751"/>
              <a:ext cx="302" cy="451"/>
            </a:xfrm>
            <a:custGeom>
              <a:avLst/>
              <a:gdLst>
                <a:gd name="T0" fmla="*/ 542 w 554"/>
                <a:gd name="T1" fmla="*/ 767 h 772"/>
                <a:gd name="T2" fmla="*/ 523 w 554"/>
                <a:gd name="T3" fmla="*/ 760 h 772"/>
                <a:gd name="T4" fmla="*/ 504 w 554"/>
                <a:gd name="T5" fmla="*/ 754 h 772"/>
                <a:gd name="T6" fmla="*/ 484 w 554"/>
                <a:gd name="T7" fmla="*/ 747 h 772"/>
                <a:gd name="T8" fmla="*/ 465 w 554"/>
                <a:gd name="T9" fmla="*/ 743 h 772"/>
                <a:gd name="T10" fmla="*/ 445 w 554"/>
                <a:gd name="T11" fmla="*/ 738 h 772"/>
                <a:gd name="T12" fmla="*/ 426 w 554"/>
                <a:gd name="T13" fmla="*/ 733 h 772"/>
                <a:gd name="T14" fmla="*/ 407 w 554"/>
                <a:gd name="T15" fmla="*/ 728 h 772"/>
                <a:gd name="T16" fmla="*/ 386 w 554"/>
                <a:gd name="T17" fmla="*/ 723 h 772"/>
                <a:gd name="T18" fmla="*/ 366 w 554"/>
                <a:gd name="T19" fmla="*/ 717 h 772"/>
                <a:gd name="T20" fmla="*/ 347 w 554"/>
                <a:gd name="T21" fmla="*/ 712 h 772"/>
                <a:gd name="T22" fmla="*/ 328 w 554"/>
                <a:gd name="T23" fmla="*/ 706 h 772"/>
                <a:gd name="T24" fmla="*/ 310 w 554"/>
                <a:gd name="T25" fmla="*/ 699 h 772"/>
                <a:gd name="T26" fmla="*/ 291 w 554"/>
                <a:gd name="T27" fmla="*/ 693 h 772"/>
                <a:gd name="T28" fmla="*/ 265 w 554"/>
                <a:gd name="T29" fmla="*/ 681 h 772"/>
                <a:gd name="T30" fmla="*/ 241 w 554"/>
                <a:gd name="T31" fmla="*/ 680 h 772"/>
                <a:gd name="T32" fmla="*/ 221 w 554"/>
                <a:gd name="T33" fmla="*/ 689 h 772"/>
                <a:gd name="T34" fmla="*/ 200 w 554"/>
                <a:gd name="T35" fmla="*/ 699 h 772"/>
                <a:gd name="T36" fmla="*/ 181 w 554"/>
                <a:gd name="T37" fmla="*/ 709 h 772"/>
                <a:gd name="T38" fmla="*/ 165 w 554"/>
                <a:gd name="T39" fmla="*/ 704 h 772"/>
                <a:gd name="T40" fmla="*/ 152 w 554"/>
                <a:gd name="T41" fmla="*/ 685 h 772"/>
                <a:gd name="T42" fmla="*/ 137 w 554"/>
                <a:gd name="T43" fmla="*/ 668 h 772"/>
                <a:gd name="T44" fmla="*/ 121 w 554"/>
                <a:gd name="T45" fmla="*/ 659 h 772"/>
                <a:gd name="T46" fmla="*/ 84 w 554"/>
                <a:gd name="T47" fmla="*/ 673 h 772"/>
                <a:gd name="T48" fmla="*/ 73 w 554"/>
                <a:gd name="T49" fmla="*/ 647 h 772"/>
                <a:gd name="T50" fmla="*/ 66 w 554"/>
                <a:gd name="T51" fmla="*/ 622 h 772"/>
                <a:gd name="T52" fmla="*/ 57 w 554"/>
                <a:gd name="T53" fmla="*/ 597 h 772"/>
                <a:gd name="T54" fmla="*/ 44 w 554"/>
                <a:gd name="T55" fmla="*/ 578 h 772"/>
                <a:gd name="T56" fmla="*/ 0 w 554"/>
                <a:gd name="T57" fmla="*/ 570 h 772"/>
                <a:gd name="T58" fmla="*/ 8 w 554"/>
                <a:gd name="T59" fmla="*/ 554 h 772"/>
                <a:gd name="T60" fmla="*/ 18 w 554"/>
                <a:gd name="T61" fmla="*/ 531 h 772"/>
                <a:gd name="T62" fmla="*/ 29 w 554"/>
                <a:gd name="T63" fmla="*/ 505 h 772"/>
                <a:gd name="T64" fmla="*/ 44 w 554"/>
                <a:gd name="T65" fmla="*/ 473 h 772"/>
                <a:gd name="T66" fmla="*/ 60 w 554"/>
                <a:gd name="T67" fmla="*/ 439 h 772"/>
                <a:gd name="T68" fmla="*/ 78 w 554"/>
                <a:gd name="T69" fmla="*/ 402 h 772"/>
                <a:gd name="T70" fmla="*/ 99 w 554"/>
                <a:gd name="T71" fmla="*/ 363 h 772"/>
                <a:gd name="T72" fmla="*/ 119 w 554"/>
                <a:gd name="T73" fmla="*/ 323 h 772"/>
                <a:gd name="T74" fmla="*/ 140 w 554"/>
                <a:gd name="T75" fmla="*/ 281 h 772"/>
                <a:gd name="T76" fmla="*/ 163 w 554"/>
                <a:gd name="T77" fmla="*/ 241 h 772"/>
                <a:gd name="T78" fmla="*/ 187 w 554"/>
                <a:gd name="T79" fmla="*/ 202 h 772"/>
                <a:gd name="T80" fmla="*/ 213 w 554"/>
                <a:gd name="T81" fmla="*/ 163 h 772"/>
                <a:gd name="T82" fmla="*/ 237 w 554"/>
                <a:gd name="T83" fmla="*/ 126 h 772"/>
                <a:gd name="T84" fmla="*/ 263 w 554"/>
                <a:gd name="T85" fmla="*/ 94 h 772"/>
                <a:gd name="T86" fmla="*/ 289 w 554"/>
                <a:gd name="T87" fmla="*/ 65 h 772"/>
                <a:gd name="T88" fmla="*/ 315 w 554"/>
                <a:gd name="T89" fmla="*/ 39 h 772"/>
                <a:gd name="T90" fmla="*/ 337 w 554"/>
                <a:gd name="T91" fmla="*/ 20 h 772"/>
                <a:gd name="T92" fmla="*/ 362 w 554"/>
                <a:gd name="T93" fmla="*/ 7 h 772"/>
                <a:gd name="T94" fmla="*/ 386 w 554"/>
                <a:gd name="T95" fmla="*/ 0 h 772"/>
                <a:gd name="T96" fmla="*/ 408 w 554"/>
                <a:gd name="T97" fmla="*/ 0 h 772"/>
                <a:gd name="T98" fmla="*/ 431 w 554"/>
                <a:gd name="T99" fmla="*/ 8 h 772"/>
                <a:gd name="T100" fmla="*/ 452 w 554"/>
                <a:gd name="T101" fmla="*/ 25 h 772"/>
                <a:gd name="T102" fmla="*/ 471 w 554"/>
                <a:gd name="T103" fmla="*/ 52 h 772"/>
                <a:gd name="T104" fmla="*/ 489 w 554"/>
                <a:gd name="T105" fmla="*/ 89 h 772"/>
                <a:gd name="T106" fmla="*/ 505 w 554"/>
                <a:gd name="T107" fmla="*/ 138 h 772"/>
                <a:gd name="T108" fmla="*/ 518 w 554"/>
                <a:gd name="T109" fmla="*/ 197 h 772"/>
                <a:gd name="T110" fmla="*/ 529 w 554"/>
                <a:gd name="T111" fmla="*/ 270 h 772"/>
                <a:gd name="T112" fmla="*/ 539 w 554"/>
                <a:gd name="T113" fmla="*/ 357 h 772"/>
                <a:gd name="T114" fmla="*/ 546 w 554"/>
                <a:gd name="T115" fmla="*/ 455 h 772"/>
                <a:gd name="T116" fmla="*/ 550 w 554"/>
                <a:gd name="T117" fmla="*/ 570 h 772"/>
                <a:gd name="T118" fmla="*/ 552 w 554"/>
                <a:gd name="T119" fmla="*/ 699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4" h="772">
                  <a:moveTo>
                    <a:pt x="554" y="772"/>
                  </a:moveTo>
                  <a:lnTo>
                    <a:pt x="542" y="767"/>
                  </a:lnTo>
                  <a:lnTo>
                    <a:pt x="533" y="764"/>
                  </a:lnTo>
                  <a:lnTo>
                    <a:pt x="523" y="760"/>
                  </a:lnTo>
                  <a:lnTo>
                    <a:pt x="513" y="757"/>
                  </a:lnTo>
                  <a:lnTo>
                    <a:pt x="504" y="754"/>
                  </a:lnTo>
                  <a:lnTo>
                    <a:pt x="494" y="751"/>
                  </a:lnTo>
                  <a:lnTo>
                    <a:pt x="484" y="747"/>
                  </a:lnTo>
                  <a:lnTo>
                    <a:pt x="475" y="746"/>
                  </a:lnTo>
                  <a:lnTo>
                    <a:pt x="465" y="743"/>
                  </a:lnTo>
                  <a:lnTo>
                    <a:pt x="455" y="741"/>
                  </a:lnTo>
                  <a:lnTo>
                    <a:pt x="445" y="738"/>
                  </a:lnTo>
                  <a:lnTo>
                    <a:pt x="436" y="736"/>
                  </a:lnTo>
                  <a:lnTo>
                    <a:pt x="426" y="733"/>
                  </a:lnTo>
                  <a:lnTo>
                    <a:pt x="416" y="731"/>
                  </a:lnTo>
                  <a:lnTo>
                    <a:pt x="407" y="728"/>
                  </a:lnTo>
                  <a:lnTo>
                    <a:pt x="397" y="727"/>
                  </a:lnTo>
                  <a:lnTo>
                    <a:pt x="386" y="723"/>
                  </a:lnTo>
                  <a:lnTo>
                    <a:pt x="376" y="720"/>
                  </a:lnTo>
                  <a:lnTo>
                    <a:pt x="366" y="717"/>
                  </a:lnTo>
                  <a:lnTo>
                    <a:pt x="357" y="715"/>
                  </a:lnTo>
                  <a:lnTo>
                    <a:pt x="347" y="712"/>
                  </a:lnTo>
                  <a:lnTo>
                    <a:pt x="337" y="709"/>
                  </a:lnTo>
                  <a:lnTo>
                    <a:pt x="328" y="706"/>
                  </a:lnTo>
                  <a:lnTo>
                    <a:pt x="320" y="704"/>
                  </a:lnTo>
                  <a:lnTo>
                    <a:pt x="310" y="699"/>
                  </a:lnTo>
                  <a:lnTo>
                    <a:pt x="300" y="696"/>
                  </a:lnTo>
                  <a:lnTo>
                    <a:pt x="291" y="693"/>
                  </a:lnTo>
                  <a:lnTo>
                    <a:pt x="282" y="689"/>
                  </a:lnTo>
                  <a:lnTo>
                    <a:pt x="265" y="681"/>
                  </a:lnTo>
                  <a:lnTo>
                    <a:pt x="250" y="675"/>
                  </a:lnTo>
                  <a:lnTo>
                    <a:pt x="241" y="680"/>
                  </a:lnTo>
                  <a:lnTo>
                    <a:pt x="231" y="685"/>
                  </a:lnTo>
                  <a:lnTo>
                    <a:pt x="221" y="689"/>
                  </a:lnTo>
                  <a:lnTo>
                    <a:pt x="211" y="696"/>
                  </a:lnTo>
                  <a:lnTo>
                    <a:pt x="200" y="699"/>
                  </a:lnTo>
                  <a:lnTo>
                    <a:pt x="191" y="704"/>
                  </a:lnTo>
                  <a:lnTo>
                    <a:pt x="181" y="709"/>
                  </a:lnTo>
                  <a:lnTo>
                    <a:pt x="171" y="714"/>
                  </a:lnTo>
                  <a:lnTo>
                    <a:pt x="165" y="704"/>
                  </a:lnTo>
                  <a:lnTo>
                    <a:pt x="158" y="694"/>
                  </a:lnTo>
                  <a:lnTo>
                    <a:pt x="152" y="685"/>
                  </a:lnTo>
                  <a:lnTo>
                    <a:pt x="145" y="676"/>
                  </a:lnTo>
                  <a:lnTo>
                    <a:pt x="137" y="668"/>
                  </a:lnTo>
                  <a:lnTo>
                    <a:pt x="129" y="664"/>
                  </a:lnTo>
                  <a:lnTo>
                    <a:pt x="121" y="659"/>
                  </a:lnTo>
                  <a:lnTo>
                    <a:pt x="113" y="659"/>
                  </a:lnTo>
                  <a:lnTo>
                    <a:pt x="84" y="673"/>
                  </a:lnTo>
                  <a:lnTo>
                    <a:pt x="76" y="660"/>
                  </a:lnTo>
                  <a:lnTo>
                    <a:pt x="73" y="647"/>
                  </a:lnTo>
                  <a:lnTo>
                    <a:pt x="68" y="635"/>
                  </a:lnTo>
                  <a:lnTo>
                    <a:pt x="66" y="622"/>
                  </a:lnTo>
                  <a:lnTo>
                    <a:pt x="61" y="609"/>
                  </a:lnTo>
                  <a:lnTo>
                    <a:pt x="57" y="597"/>
                  </a:lnTo>
                  <a:lnTo>
                    <a:pt x="50" y="586"/>
                  </a:lnTo>
                  <a:lnTo>
                    <a:pt x="44" y="578"/>
                  </a:lnTo>
                  <a:lnTo>
                    <a:pt x="0" y="578"/>
                  </a:lnTo>
                  <a:lnTo>
                    <a:pt x="0" y="570"/>
                  </a:lnTo>
                  <a:lnTo>
                    <a:pt x="3" y="564"/>
                  </a:lnTo>
                  <a:lnTo>
                    <a:pt x="8" y="554"/>
                  </a:lnTo>
                  <a:lnTo>
                    <a:pt x="13" y="544"/>
                  </a:lnTo>
                  <a:lnTo>
                    <a:pt x="18" y="531"/>
                  </a:lnTo>
                  <a:lnTo>
                    <a:pt x="23" y="520"/>
                  </a:lnTo>
                  <a:lnTo>
                    <a:pt x="29" y="505"/>
                  </a:lnTo>
                  <a:lnTo>
                    <a:pt x="37" y="491"/>
                  </a:lnTo>
                  <a:lnTo>
                    <a:pt x="44" y="473"/>
                  </a:lnTo>
                  <a:lnTo>
                    <a:pt x="52" y="457"/>
                  </a:lnTo>
                  <a:lnTo>
                    <a:pt x="60" y="439"/>
                  </a:lnTo>
                  <a:lnTo>
                    <a:pt x="69" y="422"/>
                  </a:lnTo>
                  <a:lnTo>
                    <a:pt x="78" y="402"/>
                  </a:lnTo>
                  <a:lnTo>
                    <a:pt x="87" y="383"/>
                  </a:lnTo>
                  <a:lnTo>
                    <a:pt x="99" y="363"/>
                  </a:lnTo>
                  <a:lnTo>
                    <a:pt x="110" y="344"/>
                  </a:lnTo>
                  <a:lnTo>
                    <a:pt x="119" y="323"/>
                  </a:lnTo>
                  <a:lnTo>
                    <a:pt x="129" y="302"/>
                  </a:lnTo>
                  <a:lnTo>
                    <a:pt x="140" y="281"/>
                  </a:lnTo>
                  <a:lnTo>
                    <a:pt x="153" y="262"/>
                  </a:lnTo>
                  <a:lnTo>
                    <a:pt x="163" y="241"/>
                  </a:lnTo>
                  <a:lnTo>
                    <a:pt x="176" y="221"/>
                  </a:lnTo>
                  <a:lnTo>
                    <a:pt x="187" y="202"/>
                  </a:lnTo>
                  <a:lnTo>
                    <a:pt x="202" y="183"/>
                  </a:lnTo>
                  <a:lnTo>
                    <a:pt x="213" y="163"/>
                  </a:lnTo>
                  <a:lnTo>
                    <a:pt x="226" y="144"/>
                  </a:lnTo>
                  <a:lnTo>
                    <a:pt x="237" y="126"/>
                  </a:lnTo>
                  <a:lnTo>
                    <a:pt x="252" y="110"/>
                  </a:lnTo>
                  <a:lnTo>
                    <a:pt x="263" y="94"/>
                  </a:lnTo>
                  <a:lnTo>
                    <a:pt x="276" y="79"/>
                  </a:lnTo>
                  <a:lnTo>
                    <a:pt x="289" y="65"/>
                  </a:lnTo>
                  <a:lnTo>
                    <a:pt x="303" y="54"/>
                  </a:lnTo>
                  <a:lnTo>
                    <a:pt x="315" y="39"/>
                  </a:lnTo>
                  <a:lnTo>
                    <a:pt x="326" y="29"/>
                  </a:lnTo>
                  <a:lnTo>
                    <a:pt x="337" y="20"/>
                  </a:lnTo>
                  <a:lnTo>
                    <a:pt x="350" y="13"/>
                  </a:lnTo>
                  <a:lnTo>
                    <a:pt x="362" y="7"/>
                  </a:lnTo>
                  <a:lnTo>
                    <a:pt x="374" y="4"/>
                  </a:lnTo>
                  <a:lnTo>
                    <a:pt x="386" y="0"/>
                  </a:lnTo>
                  <a:lnTo>
                    <a:pt x="399" y="0"/>
                  </a:lnTo>
                  <a:lnTo>
                    <a:pt x="408" y="0"/>
                  </a:lnTo>
                  <a:lnTo>
                    <a:pt x="420" y="4"/>
                  </a:lnTo>
                  <a:lnTo>
                    <a:pt x="431" y="8"/>
                  </a:lnTo>
                  <a:lnTo>
                    <a:pt x="442" y="17"/>
                  </a:lnTo>
                  <a:lnTo>
                    <a:pt x="452" y="25"/>
                  </a:lnTo>
                  <a:lnTo>
                    <a:pt x="462" y="38"/>
                  </a:lnTo>
                  <a:lnTo>
                    <a:pt x="471" y="52"/>
                  </a:lnTo>
                  <a:lnTo>
                    <a:pt x="481" y="71"/>
                  </a:lnTo>
                  <a:lnTo>
                    <a:pt x="489" y="89"/>
                  </a:lnTo>
                  <a:lnTo>
                    <a:pt x="497" y="113"/>
                  </a:lnTo>
                  <a:lnTo>
                    <a:pt x="505" y="138"/>
                  </a:lnTo>
                  <a:lnTo>
                    <a:pt x="513" y="168"/>
                  </a:lnTo>
                  <a:lnTo>
                    <a:pt x="518" y="197"/>
                  </a:lnTo>
                  <a:lnTo>
                    <a:pt x="525" y="233"/>
                  </a:lnTo>
                  <a:lnTo>
                    <a:pt x="529" y="270"/>
                  </a:lnTo>
                  <a:lnTo>
                    <a:pt x="536" y="313"/>
                  </a:lnTo>
                  <a:lnTo>
                    <a:pt x="539" y="357"/>
                  </a:lnTo>
                  <a:lnTo>
                    <a:pt x="544" y="405"/>
                  </a:lnTo>
                  <a:lnTo>
                    <a:pt x="546" y="455"/>
                  </a:lnTo>
                  <a:lnTo>
                    <a:pt x="549" y="512"/>
                  </a:lnTo>
                  <a:lnTo>
                    <a:pt x="550" y="570"/>
                  </a:lnTo>
                  <a:lnTo>
                    <a:pt x="552" y="633"/>
                  </a:lnTo>
                  <a:lnTo>
                    <a:pt x="552" y="699"/>
                  </a:lnTo>
                  <a:lnTo>
                    <a:pt x="554" y="7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1" name="Freeform 51"/>
            <p:cNvSpPr>
              <a:spLocks/>
            </p:cNvSpPr>
            <p:nvPr/>
          </p:nvSpPr>
          <p:spPr bwMode="auto">
            <a:xfrm>
              <a:off x="7297" y="1530"/>
              <a:ext cx="350" cy="131"/>
            </a:xfrm>
            <a:custGeom>
              <a:avLst/>
              <a:gdLst>
                <a:gd name="T0" fmla="*/ 67 w 640"/>
                <a:gd name="T1" fmla="*/ 5 h 224"/>
                <a:gd name="T2" fmla="*/ 101 w 640"/>
                <a:gd name="T3" fmla="*/ 16 h 224"/>
                <a:gd name="T4" fmla="*/ 149 w 640"/>
                <a:gd name="T5" fmla="*/ 32 h 224"/>
                <a:gd name="T6" fmla="*/ 178 w 640"/>
                <a:gd name="T7" fmla="*/ 39 h 224"/>
                <a:gd name="T8" fmla="*/ 207 w 640"/>
                <a:gd name="T9" fmla="*/ 48 h 224"/>
                <a:gd name="T10" fmla="*/ 239 w 640"/>
                <a:gd name="T11" fmla="*/ 58 h 224"/>
                <a:gd name="T12" fmla="*/ 275 w 640"/>
                <a:gd name="T13" fmla="*/ 69 h 224"/>
                <a:gd name="T14" fmla="*/ 307 w 640"/>
                <a:gd name="T15" fmla="*/ 76 h 224"/>
                <a:gd name="T16" fmla="*/ 341 w 640"/>
                <a:gd name="T17" fmla="*/ 85 h 224"/>
                <a:gd name="T18" fmla="*/ 375 w 640"/>
                <a:gd name="T19" fmla="*/ 93 h 224"/>
                <a:gd name="T20" fmla="*/ 407 w 640"/>
                <a:gd name="T21" fmla="*/ 100 h 224"/>
                <a:gd name="T22" fmla="*/ 439 w 640"/>
                <a:gd name="T23" fmla="*/ 106 h 224"/>
                <a:gd name="T24" fmla="*/ 470 w 640"/>
                <a:gd name="T25" fmla="*/ 111 h 224"/>
                <a:gd name="T26" fmla="*/ 498 w 640"/>
                <a:gd name="T27" fmla="*/ 113 h 224"/>
                <a:gd name="T28" fmla="*/ 525 w 640"/>
                <a:gd name="T29" fmla="*/ 116 h 224"/>
                <a:gd name="T30" fmla="*/ 567 w 640"/>
                <a:gd name="T31" fmla="*/ 113 h 224"/>
                <a:gd name="T32" fmla="*/ 594 w 640"/>
                <a:gd name="T33" fmla="*/ 105 h 224"/>
                <a:gd name="T34" fmla="*/ 622 w 640"/>
                <a:gd name="T35" fmla="*/ 106 h 224"/>
                <a:gd name="T36" fmla="*/ 640 w 640"/>
                <a:gd name="T37" fmla="*/ 129 h 224"/>
                <a:gd name="T38" fmla="*/ 627 w 640"/>
                <a:gd name="T39" fmla="*/ 166 h 224"/>
                <a:gd name="T40" fmla="*/ 602 w 640"/>
                <a:gd name="T41" fmla="*/ 190 h 224"/>
                <a:gd name="T42" fmla="*/ 573 w 640"/>
                <a:gd name="T43" fmla="*/ 205 h 224"/>
                <a:gd name="T44" fmla="*/ 538 w 640"/>
                <a:gd name="T45" fmla="*/ 218 h 224"/>
                <a:gd name="T46" fmla="*/ 493 w 640"/>
                <a:gd name="T47" fmla="*/ 223 h 224"/>
                <a:gd name="T48" fmla="*/ 457 w 640"/>
                <a:gd name="T49" fmla="*/ 223 h 224"/>
                <a:gd name="T50" fmla="*/ 428 w 640"/>
                <a:gd name="T51" fmla="*/ 219 h 224"/>
                <a:gd name="T52" fmla="*/ 401 w 640"/>
                <a:gd name="T53" fmla="*/ 219 h 224"/>
                <a:gd name="T54" fmla="*/ 370 w 640"/>
                <a:gd name="T55" fmla="*/ 216 h 224"/>
                <a:gd name="T56" fmla="*/ 341 w 640"/>
                <a:gd name="T57" fmla="*/ 214 h 224"/>
                <a:gd name="T58" fmla="*/ 310 w 640"/>
                <a:gd name="T59" fmla="*/ 213 h 224"/>
                <a:gd name="T60" fmla="*/ 280 w 640"/>
                <a:gd name="T61" fmla="*/ 210 h 224"/>
                <a:gd name="T62" fmla="*/ 251 w 640"/>
                <a:gd name="T63" fmla="*/ 206 h 224"/>
                <a:gd name="T64" fmla="*/ 220 w 640"/>
                <a:gd name="T65" fmla="*/ 203 h 224"/>
                <a:gd name="T66" fmla="*/ 191 w 640"/>
                <a:gd name="T67" fmla="*/ 200 h 224"/>
                <a:gd name="T68" fmla="*/ 165 w 640"/>
                <a:gd name="T69" fmla="*/ 198 h 224"/>
                <a:gd name="T70" fmla="*/ 138 w 640"/>
                <a:gd name="T71" fmla="*/ 192 h 224"/>
                <a:gd name="T72" fmla="*/ 97 w 640"/>
                <a:gd name="T73" fmla="*/ 185 h 224"/>
                <a:gd name="T74" fmla="*/ 55 w 640"/>
                <a:gd name="T75" fmla="*/ 176 h 224"/>
                <a:gd name="T76" fmla="*/ 25 w 640"/>
                <a:gd name="T77" fmla="*/ 164 h 224"/>
                <a:gd name="T78" fmla="*/ 0 w 640"/>
                <a:gd name="T79" fmla="*/ 147 h 224"/>
                <a:gd name="T80" fmla="*/ 2 w 640"/>
                <a:gd name="T81" fmla="*/ 116 h 224"/>
                <a:gd name="T82" fmla="*/ 12 w 640"/>
                <a:gd name="T83" fmla="*/ 81 h 224"/>
                <a:gd name="T84" fmla="*/ 26 w 640"/>
                <a:gd name="T85" fmla="*/ 48 h 224"/>
                <a:gd name="T86" fmla="*/ 36 w 640"/>
                <a:gd name="T87" fmla="*/ 19 h 224"/>
                <a:gd name="T88" fmla="*/ 49 w 640"/>
                <a:gd name="T8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0" h="224">
                  <a:moveTo>
                    <a:pt x="49" y="0"/>
                  </a:moveTo>
                  <a:lnTo>
                    <a:pt x="52" y="0"/>
                  </a:lnTo>
                  <a:lnTo>
                    <a:pt x="67" y="5"/>
                  </a:lnTo>
                  <a:lnTo>
                    <a:pt x="75" y="8"/>
                  </a:lnTo>
                  <a:lnTo>
                    <a:pt x="88" y="11"/>
                  </a:lnTo>
                  <a:lnTo>
                    <a:pt x="101" y="16"/>
                  </a:lnTo>
                  <a:lnTo>
                    <a:pt x="117" y="22"/>
                  </a:lnTo>
                  <a:lnTo>
                    <a:pt x="131" y="27"/>
                  </a:lnTo>
                  <a:lnTo>
                    <a:pt x="149" y="32"/>
                  </a:lnTo>
                  <a:lnTo>
                    <a:pt x="159" y="34"/>
                  </a:lnTo>
                  <a:lnTo>
                    <a:pt x="168" y="37"/>
                  </a:lnTo>
                  <a:lnTo>
                    <a:pt x="178" y="39"/>
                  </a:lnTo>
                  <a:lnTo>
                    <a:pt x="188" y="43"/>
                  </a:lnTo>
                  <a:lnTo>
                    <a:pt x="197" y="45"/>
                  </a:lnTo>
                  <a:lnTo>
                    <a:pt x="207" y="48"/>
                  </a:lnTo>
                  <a:lnTo>
                    <a:pt x="218" y="51"/>
                  </a:lnTo>
                  <a:lnTo>
                    <a:pt x="230" y="56"/>
                  </a:lnTo>
                  <a:lnTo>
                    <a:pt x="239" y="58"/>
                  </a:lnTo>
                  <a:lnTo>
                    <a:pt x="251" y="61"/>
                  </a:lnTo>
                  <a:lnTo>
                    <a:pt x="262" y="64"/>
                  </a:lnTo>
                  <a:lnTo>
                    <a:pt x="275" y="69"/>
                  </a:lnTo>
                  <a:lnTo>
                    <a:pt x="285" y="71"/>
                  </a:lnTo>
                  <a:lnTo>
                    <a:pt x="296" y="74"/>
                  </a:lnTo>
                  <a:lnTo>
                    <a:pt x="307" y="76"/>
                  </a:lnTo>
                  <a:lnTo>
                    <a:pt x="318" y="81"/>
                  </a:lnTo>
                  <a:lnTo>
                    <a:pt x="330" y="82"/>
                  </a:lnTo>
                  <a:lnTo>
                    <a:pt x="341" y="85"/>
                  </a:lnTo>
                  <a:lnTo>
                    <a:pt x="352" y="87"/>
                  </a:lnTo>
                  <a:lnTo>
                    <a:pt x="365" y="92"/>
                  </a:lnTo>
                  <a:lnTo>
                    <a:pt x="375" y="93"/>
                  </a:lnTo>
                  <a:lnTo>
                    <a:pt x="386" y="95"/>
                  </a:lnTo>
                  <a:lnTo>
                    <a:pt x="396" y="97"/>
                  </a:lnTo>
                  <a:lnTo>
                    <a:pt x="407" y="100"/>
                  </a:lnTo>
                  <a:lnTo>
                    <a:pt x="417" y="101"/>
                  </a:lnTo>
                  <a:lnTo>
                    <a:pt x="428" y="105"/>
                  </a:lnTo>
                  <a:lnTo>
                    <a:pt x="439" y="106"/>
                  </a:lnTo>
                  <a:lnTo>
                    <a:pt x="451" y="110"/>
                  </a:lnTo>
                  <a:lnTo>
                    <a:pt x="460" y="110"/>
                  </a:lnTo>
                  <a:lnTo>
                    <a:pt x="470" y="111"/>
                  </a:lnTo>
                  <a:lnTo>
                    <a:pt x="480" y="111"/>
                  </a:lnTo>
                  <a:lnTo>
                    <a:pt x="489" y="113"/>
                  </a:lnTo>
                  <a:lnTo>
                    <a:pt x="498" y="113"/>
                  </a:lnTo>
                  <a:lnTo>
                    <a:pt x="507" y="114"/>
                  </a:lnTo>
                  <a:lnTo>
                    <a:pt x="515" y="114"/>
                  </a:lnTo>
                  <a:lnTo>
                    <a:pt x="525" y="116"/>
                  </a:lnTo>
                  <a:lnTo>
                    <a:pt x="540" y="116"/>
                  </a:lnTo>
                  <a:lnTo>
                    <a:pt x="554" y="116"/>
                  </a:lnTo>
                  <a:lnTo>
                    <a:pt x="567" y="113"/>
                  </a:lnTo>
                  <a:lnTo>
                    <a:pt x="578" y="111"/>
                  </a:lnTo>
                  <a:lnTo>
                    <a:pt x="586" y="106"/>
                  </a:lnTo>
                  <a:lnTo>
                    <a:pt x="594" y="105"/>
                  </a:lnTo>
                  <a:lnTo>
                    <a:pt x="602" y="103"/>
                  </a:lnTo>
                  <a:lnTo>
                    <a:pt x="611" y="105"/>
                  </a:lnTo>
                  <a:lnTo>
                    <a:pt x="622" y="106"/>
                  </a:lnTo>
                  <a:lnTo>
                    <a:pt x="631" y="113"/>
                  </a:lnTo>
                  <a:lnTo>
                    <a:pt x="636" y="119"/>
                  </a:lnTo>
                  <a:lnTo>
                    <a:pt x="640" y="129"/>
                  </a:lnTo>
                  <a:lnTo>
                    <a:pt x="638" y="140"/>
                  </a:lnTo>
                  <a:lnTo>
                    <a:pt x="636" y="155"/>
                  </a:lnTo>
                  <a:lnTo>
                    <a:pt x="627" y="166"/>
                  </a:lnTo>
                  <a:lnTo>
                    <a:pt x="617" y="179"/>
                  </a:lnTo>
                  <a:lnTo>
                    <a:pt x="609" y="184"/>
                  </a:lnTo>
                  <a:lnTo>
                    <a:pt x="602" y="190"/>
                  </a:lnTo>
                  <a:lnTo>
                    <a:pt x="593" y="195"/>
                  </a:lnTo>
                  <a:lnTo>
                    <a:pt x="585" y="202"/>
                  </a:lnTo>
                  <a:lnTo>
                    <a:pt x="573" y="205"/>
                  </a:lnTo>
                  <a:lnTo>
                    <a:pt x="562" y="210"/>
                  </a:lnTo>
                  <a:lnTo>
                    <a:pt x="549" y="213"/>
                  </a:lnTo>
                  <a:lnTo>
                    <a:pt x="538" y="218"/>
                  </a:lnTo>
                  <a:lnTo>
                    <a:pt x="523" y="219"/>
                  </a:lnTo>
                  <a:lnTo>
                    <a:pt x="509" y="221"/>
                  </a:lnTo>
                  <a:lnTo>
                    <a:pt x="493" y="223"/>
                  </a:lnTo>
                  <a:lnTo>
                    <a:pt x="477" y="224"/>
                  </a:lnTo>
                  <a:lnTo>
                    <a:pt x="467" y="223"/>
                  </a:lnTo>
                  <a:lnTo>
                    <a:pt x="457" y="223"/>
                  </a:lnTo>
                  <a:lnTo>
                    <a:pt x="448" y="221"/>
                  </a:lnTo>
                  <a:lnTo>
                    <a:pt x="438" y="221"/>
                  </a:lnTo>
                  <a:lnTo>
                    <a:pt x="428" y="219"/>
                  </a:lnTo>
                  <a:lnTo>
                    <a:pt x="418" y="219"/>
                  </a:lnTo>
                  <a:lnTo>
                    <a:pt x="409" y="219"/>
                  </a:lnTo>
                  <a:lnTo>
                    <a:pt x="401" y="219"/>
                  </a:lnTo>
                  <a:lnTo>
                    <a:pt x="389" y="218"/>
                  </a:lnTo>
                  <a:lnTo>
                    <a:pt x="380" y="218"/>
                  </a:lnTo>
                  <a:lnTo>
                    <a:pt x="370" y="216"/>
                  </a:lnTo>
                  <a:lnTo>
                    <a:pt x="360" y="216"/>
                  </a:lnTo>
                  <a:lnTo>
                    <a:pt x="351" y="214"/>
                  </a:lnTo>
                  <a:lnTo>
                    <a:pt x="341" y="214"/>
                  </a:lnTo>
                  <a:lnTo>
                    <a:pt x="331" y="214"/>
                  </a:lnTo>
                  <a:lnTo>
                    <a:pt x="322" y="214"/>
                  </a:lnTo>
                  <a:lnTo>
                    <a:pt x="310" y="213"/>
                  </a:lnTo>
                  <a:lnTo>
                    <a:pt x="301" y="211"/>
                  </a:lnTo>
                  <a:lnTo>
                    <a:pt x="289" y="210"/>
                  </a:lnTo>
                  <a:lnTo>
                    <a:pt x="280" y="210"/>
                  </a:lnTo>
                  <a:lnTo>
                    <a:pt x="270" y="208"/>
                  </a:lnTo>
                  <a:lnTo>
                    <a:pt x="260" y="208"/>
                  </a:lnTo>
                  <a:lnTo>
                    <a:pt x="251" y="206"/>
                  </a:lnTo>
                  <a:lnTo>
                    <a:pt x="241" y="206"/>
                  </a:lnTo>
                  <a:lnTo>
                    <a:pt x="230" y="205"/>
                  </a:lnTo>
                  <a:lnTo>
                    <a:pt x="220" y="203"/>
                  </a:lnTo>
                  <a:lnTo>
                    <a:pt x="210" y="202"/>
                  </a:lnTo>
                  <a:lnTo>
                    <a:pt x="201" y="202"/>
                  </a:lnTo>
                  <a:lnTo>
                    <a:pt x="191" y="200"/>
                  </a:lnTo>
                  <a:lnTo>
                    <a:pt x="183" y="200"/>
                  </a:lnTo>
                  <a:lnTo>
                    <a:pt x="173" y="198"/>
                  </a:lnTo>
                  <a:lnTo>
                    <a:pt x="165" y="198"/>
                  </a:lnTo>
                  <a:lnTo>
                    <a:pt x="155" y="195"/>
                  </a:lnTo>
                  <a:lnTo>
                    <a:pt x="146" y="195"/>
                  </a:lnTo>
                  <a:lnTo>
                    <a:pt x="138" y="192"/>
                  </a:lnTo>
                  <a:lnTo>
                    <a:pt x="130" y="192"/>
                  </a:lnTo>
                  <a:lnTo>
                    <a:pt x="112" y="189"/>
                  </a:lnTo>
                  <a:lnTo>
                    <a:pt x="97" y="185"/>
                  </a:lnTo>
                  <a:lnTo>
                    <a:pt x="83" y="182"/>
                  </a:lnTo>
                  <a:lnTo>
                    <a:pt x="68" y="179"/>
                  </a:lnTo>
                  <a:lnTo>
                    <a:pt x="55" y="176"/>
                  </a:lnTo>
                  <a:lnTo>
                    <a:pt x="46" y="172"/>
                  </a:lnTo>
                  <a:lnTo>
                    <a:pt x="33" y="168"/>
                  </a:lnTo>
                  <a:lnTo>
                    <a:pt x="25" y="164"/>
                  </a:lnTo>
                  <a:lnTo>
                    <a:pt x="15" y="160"/>
                  </a:lnTo>
                  <a:lnTo>
                    <a:pt x="10" y="156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0" y="127"/>
                  </a:lnTo>
                  <a:lnTo>
                    <a:pt x="2" y="116"/>
                  </a:lnTo>
                  <a:lnTo>
                    <a:pt x="4" y="105"/>
                  </a:lnTo>
                  <a:lnTo>
                    <a:pt x="9" y="93"/>
                  </a:lnTo>
                  <a:lnTo>
                    <a:pt x="12" y="81"/>
                  </a:lnTo>
                  <a:lnTo>
                    <a:pt x="17" y="69"/>
                  </a:lnTo>
                  <a:lnTo>
                    <a:pt x="21" y="58"/>
                  </a:lnTo>
                  <a:lnTo>
                    <a:pt x="26" y="48"/>
                  </a:lnTo>
                  <a:lnTo>
                    <a:pt x="30" y="37"/>
                  </a:lnTo>
                  <a:lnTo>
                    <a:pt x="33" y="27"/>
                  </a:lnTo>
                  <a:lnTo>
                    <a:pt x="36" y="19"/>
                  </a:lnTo>
                  <a:lnTo>
                    <a:pt x="41" y="13"/>
                  </a:lnTo>
                  <a:lnTo>
                    <a:pt x="46" y="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2" name="Freeform 52"/>
            <p:cNvSpPr>
              <a:spLocks/>
            </p:cNvSpPr>
            <p:nvPr/>
          </p:nvSpPr>
          <p:spPr bwMode="auto">
            <a:xfrm>
              <a:off x="6982" y="2215"/>
              <a:ext cx="87" cy="132"/>
            </a:xfrm>
            <a:custGeom>
              <a:avLst/>
              <a:gdLst>
                <a:gd name="T0" fmla="*/ 95 w 161"/>
                <a:gd name="T1" fmla="*/ 225 h 225"/>
                <a:gd name="T2" fmla="*/ 66 w 161"/>
                <a:gd name="T3" fmla="*/ 220 h 225"/>
                <a:gd name="T4" fmla="*/ 61 w 161"/>
                <a:gd name="T5" fmla="*/ 208 h 225"/>
                <a:gd name="T6" fmla="*/ 57 w 161"/>
                <a:gd name="T7" fmla="*/ 197 h 225"/>
                <a:gd name="T8" fmla="*/ 52 w 161"/>
                <a:gd name="T9" fmla="*/ 186 h 225"/>
                <a:gd name="T10" fmla="*/ 47 w 161"/>
                <a:gd name="T11" fmla="*/ 176 h 225"/>
                <a:gd name="T12" fmla="*/ 42 w 161"/>
                <a:gd name="T13" fmla="*/ 165 h 225"/>
                <a:gd name="T14" fmla="*/ 37 w 161"/>
                <a:gd name="T15" fmla="*/ 154 h 225"/>
                <a:gd name="T16" fmla="*/ 32 w 161"/>
                <a:gd name="T17" fmla="*/ 142 h 225"/>
                <a:gd name="T18" fmla="*/ 29 w 161"/>
                <a:gd name="T19" fmla="*/ 133 h 225"/>
                <a:gd name="T20" fmla="*/ 24 w 161"/>
                <a:gd name="T21" fmla="*/ 121 h 225"/>
                <a:gd name="T22" fmla="*/ 19 w 161"/>
                <a:gd name="T23" fmla="*/ 110 h 225"/>
                <a:gd name="T24" fmla="*/ 16 w 161"/>
                <a:gd name="T25" fmla="*/ 99 h 225"/>
                <a:gd name="T26" fmla="*/ 13 w 161"/>
                <a:gd name="T27" fmla="*/ 89 h 225"/>
                <a:gd name="T28" fmla="*/ 8 w 161"/>
                <a:gd name="T29" fmla="*/ 78 h 225"/>
                <a:gd name="T30" fmla="*/ 5 w 161"/>
                <a:gd name="T31" fmla="*/ 66 h 225"/>
                <a:gd name="T32" fmla="*/ 2 w 161"/>
                <a:gd name="T33" fmla="*/ 55 h 225"/>
                <a:gd name="T34" fmla="*/ 0 w 161"/>
                <a:gd name="T35" fmla="*/ 45 h 225"/>
                <a:gd name="T36" fmla="*/ 8 w 161"/>
                <a:gd name="T37" fmla="*/ 41 h 225"/>
                <a:gd name="T38" fmla="*/ 18 w 161"/>
                <a:gd name="T39" fmla="*/ 36 h 225"/>
                <a:gd name="T40" fmla="*/ 28 w 161"/>
                <a:gd name="T41" fmla="*/ 33 h 225"/>
                <a:gd name="T42" fmla="*/ 37 w 161"/>
                <a:gd name="T43" fmla="*/ 31 h 225"/>
                <a:gd name="T44" fmla="*/ 47 w 161"/>
                <a:gd name="T45" fmla="*/ 28 h 225"/>
                <a:gd name="T46" fmla="*/ 58 w 161"/>
                <a:gd name="T47" fmla="*/ 26 h 225"/>
                <a:gd name="T48" fmla="*/ 68 w 161"/>
                <a:gd name="T49" fmla="*/ 23 h 225"/>
                <a:gd name="T50" fmla="*/ 79 w 161"/>
                <a:gd name="T51" fmla="*/ 21 h 225"/>
                <a:gd name="T52" fmla="*/ 89 w 161"/>
                <a:gd name="T53" fmla="*/ 18 h 225"/>
                <a:gd name="T54" fmla="*/ 99 w 161"/>
                <a:gd name="T55" fmla="*/ 16 h 225"/>
                <a:gd name="T56" fmla="*/ 108 w 161"/>
                <a:gd name="T57" fmla="*/ 13 h 225"/>
                <a:gd name="T58" fmla="*/ 120 w 161"/>
                <a:gd name="T59" fmla="*/ 12 h 225"/>
                <a:gd name="T60" fmla="*/ 129 w 161"/>
                <a:gd name="T61" fmla="*/ 8 h 225"/>
                <a:gd name="T62" fmla="*/ 141 w 161"/>
                <a:gd name="T63" fmla="*/ 5 h 225"/>
                <a:gd name="T64" fmla="*/ 150 w 161"/>
                <a:gd name="T65" fmla="*/ 2 h 225"/>
                <a:gd name="T66" fmla="*/ 161 w 161"/>
                <a:gd name="T67" fmla="*/ 0 h 225"/>
                <a:gd name="T68" fmla="*/ 157 w 161"/>
                <a:gd name="T69" fmla="*/ 8 h 225"/>
                <a:gd name="T70" fmla="*/ 155 w 161"/>
                <a:gd name="T71" fmla="*/ 23 h 225"/>
                <a:gd name="T72" fmla="*/ 150 w 161"/>
                <a:gd name="T73" fmla="*/ 33 h 225"/>
                <a:gd name="T74" fmla="*/ 152 w 161"/>
                <a:gd name="T75" fmla="*/ 37 h 225"/>
                <a:gd name="T76" fmla="*/ 60 w 161"/>
                <a:gd name="T77" fmla="*/ 92 h 225"/>
                <a:gd name="T78" fmla="*/ 95 w 161"/>
                <a:gd name="T79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1" h="225">
                  <a:moveTo>
                    <a:pt x="95" y="225"/>
                  </a:moveTo>
                  <a:lnTo>
                    <a:pt x="66" y="220"/>
                  </a:lnTo>
                  <a:lnTo>
                    <a:pt x="61" y="208"/>
                  </a:lnTo>
                  <a:lnTo>
                    <a:pt x="57" y="197"/>
                  </a:lnTo>
                  <a:lnTo>
                    <a:pt x="52" y="186"/>
                  </a:lnTo>
                  <a:lnTo>
                    <a:pt x="47" y="176"/>
                  </a:lnTo>
                  <a:lnTo>
                    <a:pt x="42" y="165"/>
                  </a:lnTo>
                  <a:lnTo>
                    <a:pt x="37" y="154"/>
                  </a:lnTo>
                  <a:lnTo>
                    <a:pt x="32" y="142"/>
                  </a:lnTo>
                  <a:lnTo>
                    <a:pt x="29" y="133"/>
                  </a:lnTo>
                  <a:lnTo>
                    <a:pt x="24" y="121"/>
                  </a:lnTo>
                  <a:lnTo>
                    <a:pt x="19" y="110"/>
                  </a:lnTo>
                  <a:lnTo>
                    <a:pt x="16" y="99"/>
                  </a:lnTo>
                  <a:lnTo>
                    <a:pt x="13" y="89"/>
                  </a:lnTo>
                  <a:lnTo>
                    <a:pt x="8" y="78"/>
                  </a:lnTo>
                  <a:lnTo>
                    <a:pt x="5" y="66"/>
                  </a:lnTo>
                  <a:lnTo>
                    <a:pt x="2" y="55"/>
                  </a:lnTo>
                  <a:lnTo>
                    <a:pt x="0" y="45"/>
                  </a:lnTo>
                  <a:lnTo>
                    <a:pt x="8" y="41"/>
                  </a:lnTo>
                  <a:lnTo>
                    <a:pt x="18" y="36"/>
                  </a:lnTo>
                  <a:lnTo>
                    <a:pt x="28" y="33"/>
                  </a:lnTo>
                  <a:lnTo>
                    <a:pt x="37" y="31"/>
                  </a:lnTo>
                  <a:lnTo>
                    <a:pt x="47" y="28"/>
                  </a:lnTo>
                  <a:lnTo>
                    <a:pt x="58" y="26"/>
                  </a:lnTo>
                  <a:lnTo>
                    <a:pt x="68" y="23"/>
                  </a:lnTo>
                  <a:lnTo>
                    <a:pt x="79" y="21"/>
                  </a:lnTo>
                  <a:lnTo>
                    <a:pt x="89" y="18"/>
                  </a:lnTo>
                  <a:lnTo>
                    <a:pt x="99" y="16"/>
                  </a:lnTo>
                  <a:lnTo>
                    <a:pt x="108" y="13"/>
                  </a:lnTo>
                  <a:lnTo>
                    <a:pt x="120" y="12"/>
                  </a:lnTo>
                  <a:lnTo>
                    <a:pt x="129" y="8"/>
                  </a:lnTo>
                  <a:lnTo>
                    <a:pt x="141" y="5"/>
                  </a:lnTo>
                  <a:lnTo>
                    <a:pt x="150" y="2"/>
                  </a:lnTo>
                  <a:lnTo>
                    <a:pt x="161" y="0"/>
                  </a:lnTo>
                  <a:lnTo>
                    <a:pt x="157" y="8"/>
                  </a:lnTo>
                  <a:lnTo>
                    <a:pt x="155" y="23"/>
                  </a:lnTo>
                  <a:lnTo>
                    <a:pt x="150" y="33"/>
                  </a:lnTo>
                  <a:lnTo>
                    <a:pt x="152" y="37"/>
                  </a:lnTo>
                  <a:lnTo>
                    <a:pt x="60" y="92"/>
                  </a:lnTo>
                  <a:lnTo>
                    <a:pt x="95" y="225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3" name="Freeform 53"/>
            <p:cNvSpPr>
              <a:spLocks/>
            </p:cNvSpPr>
            <p:nvPr/>
          </p:nvSpPr>
          <p:spPr bwMode="auto">
            <a:xfrm>
              <a:off x="7058" y="2276"/>
              <a:ext cx="90" cy="95"/>
            </a:xfrm>
            <a:custGeom>
              <a:avLst/>
              <a:gdLst>
                <a:gd name="T0" fmla="*/ 164 w 164"/>
                <a:gd name="T1" fmla="*/ 53 h 163"/>
                <a:gd name="T2" fmla="*/ 161 w 164"/>
                <a:gd name="T3" fmla="*/ 163 h 163"/>
                <a:gd name="T4" fmla="*/ 159 w 164"/>
                <a:gd name="T5" fmla="*/ 161 h 163"/>
                <a:gd name="T6" fmla="*/ 158 w 164"/>
                <a:gd name="T7" fmla="*/ 161 h 163"/>
                <a:gd name="T8" fmla="*/ 0 w 164"/>
                <a:gd name="T9" fmla="*/ 14 h 163"/>
                <a:gd name="T10" fmla="*/ 3 w 164"/>
                <a:gd name="T11" fmla="*/ 0 h 163"/>
                <a:gd name="T12" fmla="*/ 12 w 164"/>
                <a:gd name="T13" fmla="*/ 0 h 163"/>
                <a:gd name="T14" fmla="*/ 22 w 164"/>
                <a:gd name="T15" fmla="*/ 3 h 163"/>
                <a:gd name="T16" fmla="*/ 32 w 164"/>
                <a:gd name="T17" fmla="*/ 4 h 163"/>
                <a:gd name="T18" fmla="*/ 43 w 164"/>
                <a:gd name="T19" fmla="*/ 8 h 163"/>
                <a:gd name="T20" fmla="*/ 53 w 164"/>
                <a:gd name="T21" fmla="*/ 9 h 163"/>
                <a:gd name="T22" fmla="*/ 64 w 164"/>
                <a:gd name="T23" fmla="*/ 12 h 163"/>
                <a:gd name="T24" fmla="*/ 74 w 164"/>
                <a:gd name="T25" fmla="*/ 16 h 163"/>
                <a:gd name="T26" fmla="*/ 85 w 164"/>
                <a:gd name="T27" fmla="*/ 21 h 163"/>
                <a:gd name="T28" fmla="*/ 95 w 164"/>
                <a:gd name="T29" fmla="*/ 24 h 163"/>
                <a:gd name="T30" fmla="*/ 104 w 164"/>
                <a:gd name="T31" fmla="*/ 27 h 163"/>
                <a:gd name="T32" fmla="*/ 114 w 164"/>
                <a:gd name="T33" fmla="*/ 30 h 163"/>
                <a:gd name="T34" fmla="*/ 124 w 164"/>
                <a:gd name="T35" fmla="*/ 35 h 163"/>
                <a:gd name="T36" fmla="*/ 133 w 164"/>
                <a:gd name="T37" fmla="*/ 38 h 163"/>
                <a:gd name="T38" fmla="*/ 143 w 164"/>
                <a:gd name="T39" fmla="*/ 43 h 163"/>
                <a:gd name="T40" fmla="*/ 153 w 164"/>
                <a:gd name="T41" fmla="*/ 48 h 163"/>
                <a:gd name="T42" fmla="*/ 164 w 164"/>
                <a:gd name="T43" fmla="*/ 5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4" h="163">
                  <a:moveTo>
                    <a:pt x="164" y="53"/>
                  </a:moveTo>
                  <a:lnTo>
                    <a:pt x="161" y="163"/>
                  </a:lnTo>
                  <a:lnTo>
                    <a:pt x="159" y="161"/>
                  </a:lnTo>
                  <a:lnTo>
                    <a:pt x="158" y="161"/>
                  </a:lnTo>
                  <a:lnTo>
                    <a:pt x="0" y="14"/>
                  </a:lnTo>
                  <a:lnTo>
                    <a:pt x="3" y="0"/>
                  </a:lnTo>
                  <a:lnTo>
                    <a:pt x="12" y="0"/>
                  </a:lnTo>
                  <a:lnTo>
                    <a:pt x="22" y="3"/>
                  </a:lnTo>
                  <a:lnTo>
                    <a:pt x="32" y="4"/>
                  </a:lnTo>
                  <a:lnTo>
                    <a:pt x="43" y="8"/>
                  </a:lnTo>
                  <a:lnTo>
                    <a:pt x="53" y="9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5" y="21"/>
                  </a:lnTo>
                  <a:lnTo>
                    <a:pt x="95" y="24"/>
                  </a:lnTo>
                  <a:lnTo>
                    <a:pt x="104" y="27"/>
                  </a:lnTo>
                  <a:lnTo>
                    <a:pt x="114" y="30"/>
                  </a:lnTo>
                  <a:lnTo>
                    <a:pt x="124" y="35"/>
                  </a:lnTo>
                  <a:lnTo>
                    <a:pt x="133" y="38"/>
                  </a:lnTo>
                  <a:lnTo>
                    <a:pt x="143" y="43"/>
                  </a:lnTo>
                  <a:lnTo>
                    <a:pt x="153" y="48"/>
                  </a:lnTo>
                  <a:lnTo>
                    <a:pt x="164" y="53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4" name="Freeform 54"/>
            <p:cNvSpPr>
              <a:spLocks/>
            </p:cNvSpPr>
            <p:nvPr/>
          </p:nvSpPr>
          <p:spPr bwMode="auto">
            <a:xfrm>
              <a:off x="7144" y="2229"/>
              <a:ext cx="104" cy="67"/>
            </a:xfrm>
            <a:custGeom>
              <a:avLst/>
              <a:gdLst>
                <a:gd name="T0" fmla="*/ 74 w 192"/>
                <a:gd name="T1" fmla="*/ 0 h 115"/>
                <a:gd name="T2" fmla="*/ 87 w 192"/>
                <a:gd name="T3" fmla="*/ 7 h 115"/>
                <a:gd name="T4" fmla="*/ 102 w 192"/>
                <a:gd name="T5" fmla="*/ 15 h 115"/>
                <a:gd name="T6" fmla="*/ 116 w 192"/>
                <a:gd name="T7" fmla="*/ 21 h 115"/>
                <a:gd name="T8" fmla="*/ 132 w 192"/>
                <a:gd name="T9" fmla="*/ 30 h 115"/>
                <a:gd name="T10" fmla="*/ 147 w 192"/>
                <a:gd name="T11" fmla="*/ 36 h 115"/>
                <a:gd name="T12" fmla="*/ 161 w 192"/>
                <a:gd name="T13" fmla="*/ 44 h 115"/>
                <a:gd name="T14" fmla="*/ 168 w 192"/>
                <a:gd name="T15" fmla="*/ 47 h 115"/>
                <a:gd name="T16" fmla="*/ 176 w 192"/>
                <a:gd name="T17" fmla="*/ 52 h 115"/>
                <a:gd name="T18" fmla="*/ 184 w 192"/>
                <a:gd name="T19" fmla="*/ 57 h 115"/>
                <a:gd name="T20" fmla="*/ 192 w 192"/>
                <a:gd name="T21" fmla="*/ 62 h 115"/>
                <a:gd name="T22" fmla="*/ 32 w 192"/>
                <a:gd name="T23" fmla="*/ 115 h 115"/>
                <a:gd name="T24" fmla="*/ 15 w 192"/>
                <a:gd name="T25" fmla="*/ 109 h 115"/>
                <a:gd name="T26" fmla="*/ 0 w 192"/>
                <a:gd name="T27" fmla="*/ 104 h 115"/>
                <a:gd name="T28" fmla="*/ 107 w 192"/>
                <a:gd name="T29" fmla="*/ 57 h 115"/>
                <a:gd name="T30" fmla="*/ 60 w 192"/>
                <a:gd name="T31" fmla="*/ 4 h 115"/>
                <a:gd name="T32" fmla="*/ 66 w 192"/>
                <a:gd name="T33" fmla="*/ 2 h 115"/>
                <a:gd name="T34" fmla="*/ 74 w 192"/>
                <a:gd name="T3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115">
                  <a:moveTo>
                    <a:pt x="74" y="0"/>
                  </a:moveTo>
                  <a:lnTo>
                    <a:pt x="87" y="7"/>
                  </a:lnTo>
                  <a:lnTo>
                    <a:pt x="102" y="15"/>
                  </a:lnTo>
                  <a:lnTo>
                    <a:pt x="116" y="21"/>
                  </a:lnTo>
                  <a:lnTo>
                    <a:pt x="132" y="30"/>
                  </a:lnTo>
                  <a:lnTo>
                    <a:pt x="147" y="36"/>
                  </a:lnTo>
                  <a:lnTo>
                    <a:pt x="161" y="44"/>
                  </a:lnTo>
                  <a:lnTo>
                    <a:pt x="168" y="47"/>
                  </a:lnTo>
                  <a:lnTo>
                    <a:pt x="176" y="52"/>
                  </a:lnTo>
                  <a:lnTo>
                    <a:pt x="184" y="57"/>
                  </a:lnTo>
                  <a:lnTo>
                    <a:pt x="192" y="62"/>
                  </a:lnTo>
                  <a:lnTo>
                    <a:pt x="32" y="115"/>
                  </a:lnTo>
                  <a:lnTo>
                    <a:pt x="15" y="109"/>
                  </a:lnTo>
                  <a:lnTo>
                    <a:pt x="0" y="104"/>
                  </a:lnTo>
                  <a:lnTo>
                    <a:pt x="107" y="57"/>
                  </a:lnTo>
                  <a:lnTo>
                    <a:pt x="60" y="4"/>
                  </a:lnTo>
                  <a:lnTo>
                    <a:pt x="66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5" name="Freeform 55"/>
            <p:cNvSpPr>
              <a:spLocks/>
            </p:cNvSpPr>
            <p:nvPr/>
          </p:nvSpPr>
          <p:spPr bwMode="auto">
            <a:xfrm>
              <a:off x="7162" y="2279"/>
              <a:ext cx="90" cy="99"/>
            </a:xfrm>
            <a:custGeom>
              <a:avLst/>
              <a:gdLst>
                <a:gd name="T0" fmla="*/ 144 w 165"/>
                <a:gd name="T1" fmla="*/ 168 h 168"/>
                <a:gd name="T2" fmla="*/ 131 w 165"/>
                <a:gd name="T3" fmla="*/ 168 h 168"/>
                <a:gd name="T4" fmla="*/ 118 w 165"/>
                <a:gd name="T5" fmla="*/ 168 h 168"/>
                <a:gd name="T6" fmla="*/ 105 w 165"/>
                <a:gd name="T7" fmla="*/ 168 h 168"/>
                <a:gd name="T8" fmla="*/ 94 w 165"/>
                <a:gd name="T9" fmla="*/ 168 h 168"/>
                <a:gd name="T10" fmla="*/ 105 w 165"/>
                <a:gd name="T11" fmla="*/ 73 h 168"/>
                <a:gd name="T12" fmla="*/ 2 w 165"/>
                <a:gd name="T13" fmla="*/ 73 h 168"/>
                <a:gd name="T14" fmla="*/ 0 w 165"/>
                <a:gd name="T15" fmla="*/ 61 h 168"/>
                <a:gd name="T16" fmla="*/ 10 w 165"/>
                <a:gd name="T17" fmla="*/ 56 h 168"/>
                <a:gd name="T18" fmla="*/ 19 w 165"/>
                <a:gd name="T19" fmla="*/ 53 h 168"/>
                <a:gd name="T20" fmla="*/ 29 w 165"/>
                <a:gd name="T21" fmla="*/ 48 h 168"/>
                <a:gd name="T22" fmla="*/ 39 w 165"/>
                <a:gd name="T23" fmla="*/ 45 h 168"/>
                <a:gd name="T24" fmla="*/ 48 w 165"/>
                <a:gd name="T25" fmla="*/ 40 h 168"/>
                <a:gd name="T26" fmla="*/ 60 w 165"/>
                <a:gd name="T27" fmla="*/ 37 h 168"/>
                <a:gd name="T28" fmla="*/ 69 w 165"/>
                <a:gd name="T29" fmla="*/ 34 h 168"/>
                <a:gd name="T30" fmla="*/ 81 w 165"/>
                <a:gd name="T31" fmla="*/ 31 h 168"/>
                <a:gd name="T32" fmla="*/ 90 w 165"/>
                <a:gd name="T33" fmla="*/ 26 h 168"/>
                <a:gd name="T34" fmla="*/ 100 w 165"/>
                <a:gd name="T35" fmla="*/ 23 h 168"/>
                <a:gd name="T36" fmla="*/ 111 w 165"/>
                <a:gd name="T37" fmla="*/ 18 h 168"/>
                <a:gd name="T38" fmla="*/ 123 w 165"/>
                <a:gd name="T39" fmla="*/ 15 h 168"/>
                <a:gd name="T40" fmla="*/ 132 w 165"/>
                <a:gd name="T41" fmla="*/ 10 h 168"/>
                <a:gd name="T42" fmla="*/ 142 w 165"/>
                <a:gd name="T43" fmla="*/ 6 h 168"/>
                <a:gd name="T44" fmla="*/ 153 w 165"/>
                <a:gd name="T45" fmla="*/ 3 h 168"/>
                <a:gd name="T46" fmla="*/ 165 w 165"/>
                <a:gd name="T47" fmla="*/ 0 h 168"/>
                <a:gd name="T48" fmla="*/ 144 w 165"/>
                <a:gd name="T4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168">
                  <a:moveTo>
                    <a:pt x="144" y="168"/>
                  </a:moveTo>
                  <a:lnTo>
                    <a:pt x="131" y="168"/>
                  </a:lnTo>
                  <a:lnTo>
                    <a:pt x="118" y="168"/>
                  </a:lnTo>
                  <a:lnTo>
                    <a:pt x="105" y="168"/>
                  </a:lnTo>
                  <a:lnTo>
                    <a:pt x="94" y="168"/>
                  </a:lnTo>
                  <a:lnTo>
                    <a:pt x="105" y="73"/>
                  </a:lnTo>
                  <a:lnTo>
                    <a:pt x="2" y="73"/>
                  </a:lnTo>
                  <a:lnTo>
                    <a:pt x="0" y="61"/>
                  </a:lnTo>
                  <a:lnTo>
                    <a:pt x="10" y="56"/>
                  </a:lnTo>
                  <a:lnTo>
                    <a:pt x="19" y="53"/>
                  </a:lnTo>
                  <a:lnTo>
                    <a:pt x="29" y="48"/>
                  </a:lnTo>
                  <a:lnTo>
                    <a:pt x="39" y="45"/>
                  </a:lnTo>
                  <a:lnTo>
                    <a:pt x="48" y="40"/>
                  </a:lnTo>
                  <a:lnTo>
                    <a:pt x="60" y="37"/>
                  </a:lnTo>
                  <a:lnTo>
                    <a:pt x="69" y="34"/>
                  </a:lnTo>
                  <a:lnTo>
                    <a:pt x="81" y="31"/>
                  </a:lnTo>
                  <a:lnTo>
                    <a:pt x="90" y="26"/>
                  </a:lnTo>
                  <a:lnTo>
                    <a:pt x="100" y="23"/>
                  </a:lnTo>
                  <a:lnTo>
                    <a:pt x="111" y="18"/>
                  </a:lnTo>
                  <a:lnTo>
                    <a:pt x="123" y="15"/>
                  </a:lnTo>
                  <a:lnTo>
                    <a:pt x="132" y="10"/>
                  </a:lnTo>
                  <a:lnTo>
                    <a:pt x="142" y="6"/>
                  </a:lnTo>
                  <a:lnTo>
                    <a:pt x="153" y="3"/>
                  </a:lnTo>
                  <a:lnTo>
                    <a:pt x="165" y="0"/>
                  </a:lnTo>
                  <a:lnTo>
                    <a:pt x="144" y="168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6" name="Freeform 56"/>
            <p:cNvSpPr>
              <a:spLocks/>
            </p:cNvSpPr>
            <p:nvPr/>
          </p:nvSpPr>
          <p:spPr bwMode="auto">
            <a:xfrm>
              <a:off x="7075" y="2161"/>
              <a:ext cx="99" cy="87"/>
            </a:xfrm>
            <a:custGeom>
              <a:avLst/>
              <a:gdLst>
                <a:gd name="T0" fmla="*/ 181 w 181"/>
                <a:gd name="T1" fmla="*/ 12 h 149"/>
                <a:gd name="T2" fmla="*/ 179 w 181"/>
                <a:gd name="T3" fmla="*/ 21 h 149"/>
                <a:gd name="T4" fmla="*/ 179 w 181"/>
                <a:gd name="T5" fmla="*/ 31 h 149"/>
                <a:gd name="T6" fmla="*/ 176 w 181"/>
                <a:gd name="T7" fmla="*/ 41 h 149"/>
                <a:gd name="T8" fmla="*/ 173 w 181"/>
                <a:gd name="T9" fmla="*/ 50 h 149"/>
                <a:gd name="T10" fmla="*/ 99 w 181"/>
                <a:gd name="T11" fmla="*/ 44 h 149"/>
                <a:gd name="T12" fmla="*/ 47 w 181"/>
                <a:gd name="T13" fmla="*/ 136 h 149"/>
                <a:gd name="T14" fmla="*/ 0 w 181"/>
                <a:gd name="T15" fmla="*/ 149 h 149"/>
                <a:gd name="T16" fmla="*/ 3 w 181"/>
                <a:gd name="T17" fmla="*/ 137 h 149"/>
                <a:gd name="T18" fmla="*/ 8 w 181"/>
                <a:gd name="T19" fmla="*/ 128 h 149"/>
                <a:gd name="T20" fmla="*/ 11 w 181"/>
                <a:gd name="T21" fmla="*/ 116 h 149"/>
                <a:gd name="T22" fmla="*/ 16 w 181"/>
                <a:gd name="T23" fmla="*/ 105 h 149"/>
                <a:gd name="T24" fmla="*/ 18 w 181"/>
                <a:gd name="T25" fmla="*/ 92 h 149"/>
                <a:gd name="T26" fmla="*/ 23 w 181"/>
                <a:gd name="T27" fmla="*/ 81 h 149"/>
                <a:gd name="T28" fmla="*/ 26 w 181"/>
                <a:gd name="T29" fmla="*/ 68 h 149"/>
                <a:gd name="T30" fmla="*/ 31 w 181"/>
                <a:gd name="T31" fmla="*/ 57 h 149"/>
                <a:gd name="T32" fmla="*/ 34 w 181"/>
                <a:gd name="T33" fmla="*/ 44 h 149"/>
                <a:gd name="T34" fmla="*/ 41 w 181"/>
                <a:gd name="T35" fmla="*/ 34 h 149"/>
                <a:gd name="T36" fmla="*/ 45 w 181"/>
                <a:gd name="T37" fmla="*/ 23 h 149"/>
                <a:gd name="T38" fmla="*/ 55 w 181"/>
                <a:gd name="T39" fmla="*/ 16 h 149"/>
                <a:gd name="T40" fmla="*/ 63 w 181"/>
                <a:gd name="T41" fmla="*/ 8 h 149"/>
                <a:gd name="T42" fmla="*/ 74 w 181"/>
                <a:gd name="T43" fmla="*/ 4 h 149"/>
                <a:gd name="T44" fmla="*/ 87 w 181"/>
                <a:gd name="T45" fmla="*/ 0 h 149"/>
                <a:gd name="T46" fmla="*/ 103 w 181"/>
                <a:gd name="T47" fmla="*/ 2 h 149"/>
                <a:gd name="T48" fmla="*/ 113 w 181"/>
                <a:gd name="T49" fmla="*/ 2 h 149"/>
                <a:gd name="T50" fmla="*/ 123 w 181"/>
                <a:gd name="T51" fmla="*/ 2 h 149"/>
                <a:gd name="T52" fmla="*/ 133 w 181"/>
                <a:gd name="T53" fmla="*/ 2 h 149"/>
                <a:gd name="T54" fmla="*/ 142 w 181"/>
                <a:gd name="T55" fmla="*/ 4 h 149"/>
                <a:gd name="T56" fmla="*/ 150 w 181"/>
                <a:gd name="T57" fmla="*/ 4 h 149"/>
                <a:gd name="T58" fmla="*/ 160 w 181"/>
                <a:gd name="T59" fmla="*/ 7 h 149"/>
                <a:gd name="T60" fmla="*/ 170 w 181"/>
                <a:gd name="T61" fmla="*/ 8 h 149"/>
                <a:gd name="T62" fmla="*/ 181 w 181"/>
                <a:gd name="T63" fmla="*/ 1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1" h="149">
                  <a:moveTo>
                    <a:pt x="181" y="12"/>
                  </a:moveTo>
                  <a:lnTo>
                    <a:pt x="179" y="21"/>
                  </a:lnTo>
                  <a:lnTo>
                    <a:pt x="179" y="31"/>
                  </a:lnTo>
                  <a:lnTo>
                    <a:pt x="176" y="41"/>
                  </a:lnTo>
                  <a:lnTo>
                    <a:pt x="173" y="50"/>
                  </a:lnTo>
                  <a:lnTo>
                    <a:pt x="99" y="44"/>
                  </a:lnTo>
                  <a:lnTo>
                    <a:pt x="47" y="136"/>
                  </a:lnTo>
                  <a:lnTo>
                    <a:pt x="0" y="149"/>
                  </a:lnTo>
                  <a:lnTo>
                    <a:pt x="3" y="137"/>
                  </a:lnTo>
                  <a:lnTo>
                    <a:pt x="8" y="128"/>
                  </a:lnTo>
                  <a:lnTo>
                    <a:pt x="11" y="116"/>
                  </a:lnTo>
                  <a:lnTo>
                    <a:pt x="16" y="105"/>
                  </a:lnTo>
                  <a:lnTo>
                    <a:pt x="18" y="92"/>
                  </a:lnTo>
                  <a:lnTo>
                    <a:pt x="23" y="81"/>
                  </a:lnTo>
                  <a:lnTo>
                    <a:pt x="26" y="68"/>
                  </a:lnTo>
                  <a:lnTo>
                    <a:pt x="31" y="57"/>
                  </a:lnTo>
                  <a:lnTo>
                    <a:pt x="34" y="44"/>
                  </a:lnTo>
                  <a:lnTo>
                    <a:pt x="41" y="34"/>
                  </a:lnTo>
                  <a:lnTo>
                    <a:pt x="45" y="23"/>
                  </a:lnTo>
                  <a:lnTo>
                    <a:pt x="55" y="16"/>
                  </a:lnTo>
                  <a:lnTo>
                    <a:pt x="63" y="8"/>
                  </a:lnTo>
                  <a:lnTo>
                    <a:pt x="74" y="4"/>
                  </a:lnTo>
                  <a:lnTo>
                    <a:pt x="87" y="0"/>
                  </a:lnTo>
                  <a:lnTo>
                    <a:pt x="103" y="2"/>
                  </a:lnTo>
                  <a:lnTo>
                    <a:pt x="113" y="2"/>
                  </a:lnTo>
                  <a:lnTo>
                    <a:pt x="123" y="2"/>
                  </a:lnTo>
                  <a:lnTo>
                    <a:pt x="133" y="2"/>
                  </a:lnTo>
                  <a:lnTo>
                    <a:pt x="142" y="4"/>
                  </a:lnTo>
                  <a:lnTo>
                    <a:pt x="150" y="4"/>
                  </a:lnTo>
                  <a:lnTo>
                    <a:pt x="160" y="7"/>
                  </a:lnTo>
                  <a:lnTo>
                    <a:pt x="170" y="8"/>
                  </a:lnTo>
                  <a:lnTo>
                    <a:pt x="181" y="12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7" name="Freeform 57"/>
            <p:cNvSpPr>
              <a:spLocks/>
            </p:cNvSpPr>
            <p:nvPr/>
          </p:nvSpPr>
          <p:spPr bwMode="auto">
            <a:xfrm>
              <a:off x="7225" y="2164"/>
              <a:ext cx="32" cy="65"/>
            </a:xfrm>
            <a:custGeom>
              <a:avLst/>
              <a:gdLst>
                <a:gd name="T0" fmla="*/ 58 w 58"/>
                <a:gd name="T1" fmla="*/ 100 h 112"/>
                <a:gd name="T2" fmla="*/ 37 w 58"/>
                <a:gd name="T3" fmla="*/ 112 h 112"/>
                <a:gd name="T4" fmla="*/ 29 w 58"/>
                <a:gd name="T5" fmla="*/ 100 h 112"/>
                <a:gd name="T6" fmla="*/ 24 w 58"/>
                <a:gd name="T7" fmla="*/ 88 h 112"/>
                <a:gd name="T8" fmla="*/ 16 w 58"/>
                <a:gd name="T9" fmla="*/ 77 h 112"/>
                <a:gd name="T10" fmla="*/ 11 w 58"/>
                <a:gd name="T11" fmla="*/ 66 h 112"/>
                <a:gd name="T12" fmla="*/ 6 w 58"/>
                <a:gd name="T13" fmla="*/ 53 h 112"/>
                <a:gd name="T14" fmla="*/ 3 w 58"/>
                <a:gd name="T15" fmla="*/ 41 h 112"/>
                <a:gd name="T16" fmla="*/ 0 w 58"/>
                <a:gd name="T17" fmla="*/ 32 h 112"/>
                <a:gd name="T18" fmla="*/ 0 w 58"/>
                <a:gd name="T19" fmla="*/ 22 h 112"/>
                <a:gd name="T20" fmla="*/ 11 w 58"/>
                <a:gd name="T21" fmla="*/ 11 h 112"/>
                <a:gd name="T22" fmla="*/ 24 w 58"/>
                <a:gd name="T23" fmla="*/ 6 h 112"/>
                <a:gd name="T24" fmla="*/ 37 w 58"/>
                <a:gd name="T25" fmla="*/ 1 h 112"/>
                <a:gd name="T26" fmla="*/ 50 w 58"/>
                <a:gd name="T27" fmla="*/ 0 h 112"/>
                <a:gd name="T28" fmla="*/ 58 w 58"/>
                <a:gd name="T29" fmla="*/ 10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112">
                  <a:moveTo>
                    <a:pt x="58" y="100"/>
                  </a:moveTo>
                  <a:lnTo>
                    <a:pt x="37" y="112"/>
                  </a:lnTo>
                  <a:lnTo>
                    <a:pt x="29" y="100"/>
                  </a:lnTo>
                  <a:lnTo>
                    <a:pt x="24" y="88"/>
                  </a:lnTo>
                  <a:lnTo>
                    <a:pt x="16" y="77"/>
                  </a:lnTo>
                  <a:lnTo>
                    <a:pt x="11" y="66"/>
                  </a:lnTo>
                  <a:lnTo>
                    <a:pt x="6" y="53"/>
                  </a:lnTo>
                  <a:lnTo>
                    <a:pt x="3" y="41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24" y="6"/>
                  </a:lnTo>
                  <a:lnTo>
                    <a:pt x="37" y="1"/>
                  </a:lnTo>
                  <a:lnTo>
                    <a:pt x="50" y="0"/>
                  </a:lnTo>
                  <a:lnTo>
                    <a:pt x="58" y="100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8" name="Freeform 58"/>
            <p:cNvSpPr>
              <a:spLocks/>
            </p:cNvSpPr>
            <p:nvPr/>
          </p:nvSpPr>
          <p:spPr bwMode="auto">
            <a:xfrm>
              <a:off x="7252" y="2220"/>
              <a:ext cx="95" cy="73"/>
            </a:xfrm>
            <a:custGeom>
              <a:avLst/>
              <a:gdLst>
                <a:gd name="T0" fmla="*/ 174 w 174"/>
                <a:gd name="T1" fmla="*/ 75 h 125"/>
                <a:gd name="T2" fmla="*/ 164 w 174"/>
                <a:gd name="T3" fmla="*/ 108 h 125"/>
                <a:gd name="T4" fmla="*/ 150 w 174"/>
                <a:gd name="T5" fmla="*/ 108 h 125"/>
                <a:gd name="T6" fmla="*/ 135 w 174"/>
                <a:gd name="T7" fmla="*/ 113 h 125"/>
                <a:gd name="T8" fmla="*/ 121 w 174"/>
                <a:gd name="T9" fmla="*/ 117 h 125"/>
                <a:gd name="T10" fmla="*/ 106 w 174"/>
                <a:gd name="T11" fmla="*/ 125 h 125"/>
                <a:gd name="T12" fmla="*/ 14 w 174"/>
                <a:gd name="T13" fmla="*/ 46 h 125"/>
                <a:gd name="T14" fmla="*/ 0 w 174"/>
                <a:gd name="T15" fmla="*/ 33 h 125"/>
                <a:gd name="T16" fmla="*/ 11 w 174"/>
                <a:gd name="T17" fmla="*/ 23 h 125"/>
                <a:gd name="T18" fmla="*/ 24 w 174"/>
                <a:gd name="T19" fmla="*/ 15 h 125"/>
                <a:gd name="T20" fmla="*/ 37 w 174"/>
                <a:gd name="T21" fmla="*/ 7 h 125"/>
                <a:gd name="T22" fmla="*/ 50 w 174"/>
                <a:gd name="T23" fmla="*/ 0 h 125"/>
                <a:gd name="T24" fmla="*/ 56 w 174"/>
                <a:gd name="T25" fmla="*/ 4 h 125"/>
                <a:gd name="T26" fmla="*/ 64 w 174"/>
                <a:gd name="T27" fmla="*/ 8 h 125"/>
                <a:gd name="T28" fmla="*/ 72 w 174"/>
                <a:gd name="T29" fmla="*/ 12 h 125"/>
                <a:gd name="T30" fmla="*/ 80 w 174"/>
                <a:gd name="T31" fmla="*/ 16 h 125"/>
                <a:gd name="T32" fmla="*/ 87 w 174"/>
                <a:gd name="T33" fmla="*/ 21 h 125"/>
                <a:gd name="T34" fmla="*/ 95 w 174"/>
                <a:gd name="T35" fmla="*/ 26 h 125"/>
                <a:gd name="T36" fmla="*/ 103 w 174"/>
                <a:gd name="T37" fmla="*/ 31 h 125"/>
                <a:gd name="T38" fmla="*/ 111 w 174"/>
                <a:gd name="T39" fmla="*/ 36 h 125"/>
                <a:gd name="T40" fmla="*/ 117 w 174"/>
                <a:gd name="T41" fmla="*/ 39 h 125"/>
                <a:gd name="T42" fmla="*/ 125 w 174"/>
                <a:gd name="T43" fmla="*/ 44 h 125"/>
                <a:gd name="T44" fmla="*/ 134 w 174"/>
                <a:gd name="T45" fmla="*/ 49 h 125"/>
                <a:gd name="T46" fmla="*/ 142 w 174"/>
                <a:gd name="T47" fmla="*/ 54 h 125"/>
                <a:gd name="T48" fmla="*/ 148 w 174"/>
                <a:gd name="T49" fmla="*/ 58 h 125"/>
                <a:gd name="T50" fmla="*/ 158 w 174"/>
                <a:gd name="T51" fmla="*/ 63 h 125"/>
                <a:gd name="T52" fmla="*/ 164 w 174"/>
                <a:gd name="T53" fmla="*/ 68 h 125"/>
                <a:gd name="T54" fmla="*/ 174 w 174"/>
                <a:gd name="T55" fmla="*/ 7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4" h="125">
                  <a:moveTo>
                    <a:pt x="174" y="75"/>
                  </a:moveTo>
                  <a:lnTo>
                    <a:pt x="164" y="108"/>
                  </a:lnTo>
                  <a:lnTo>
                    <a:pt x="150" y="108"/>
                  </a:lnTo>
                  <a:lnTo>
                    <a:pt x="135" y="113"/>
                  </a:lnTo>
                  <a:lnTo>
                    <a:pt x="121" y="117"/>
                  </a:lnTo>
                  <a:lnTo>
                    <a:pt x="106" y="125"/>
                  </a:lnTo>
                  <a:lnTo>
                    <a:pt x="14" y="46"/>
                  </a:lnTo>
                  <a:lnTo>
                    <a:pt x="0" y="33"/>
                  </a:lnTo>
                  <a:lnTo>
                    <a:pt x="11" y="23"/>
                  </a:lnTo>
                  <a:lnTo>
                    <a:pt x="24" y="15"/>
                  </a:lnTo>
                  <a:lnTo>
                    <a:pt x="37" y="7"/>
                  </a:lnTo>
                  <a:lnTo>
                    <a:pt x="50" y="0"/>
                  </a:lnTo>
                  <a:lnTo>
                    <a:pt x="56" y="4"/>
                  </a:lnTo>
                  <a:lnTo>
                    <a:pt x="64" y="8"/>
                  </a:lnTo>
                  <a:lnTo>
                    <a:pt x="72" y="12"/>
                  </a:lnTo>
                  <a:lnTo>
                    <a:pt x="80" y="16"/>
                  </a:lnTo>
                  <a:lnTo>
                    <a:pt x="87" y="21"/>
                  </a:lnTo>
                  <a:lnTo>
                    <a:pt x="95" y="26"/>
                  </a:lnTo>
                  <a:lnTo>
                    <a:pt x="103" y="31"/>
                  </a:lnTo>
                  <a:lnTo>
                    <a:pt x="111" y="36"/>
                  </a:lnTo>
                  <a:lnTo>
                    <a:pt x="117" y="39"/>
                  </a:lnTo>
                  <a:lnTo>
                    <a:pt x="125" y="44"/>
                  </a:lnTo>
                  <a:lnTo>
                    <a:pt x="134" y="49"/>
                  </a:lnTo>
                  <a:lnTo>
                    <a:pt x="142" y="54"/>
                  </a:lnTo>
                  <a:lnTo>
                    <a:pt x="148" y="58"/>
                  </a:lnTo>
                  <a:lnTo>
                    <a:pt x="158" y="63"/>
                  </a:lnTo>
                  <a:lnTo>
                    <a:pt x="164" y="68"/>
                  </a:lnTo>
                  <a:lnTo>
                    <a:pt x="174" y="75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39" name="Freeform 59"/>
            <p:cNvSpPr>
              <a:spLocks/>
            </p:cNvSpPr>
            <p:nvPr/>
          </p:nvSpPr>
          <p:spPr bwMode="auto">
            <a:xfrm>
              <a:off x="7288" y="2295"/>
              <a:ext cx="109" cy="74"/>
            </a:xfrm>
            <a:custGeom>
              <a:avLst/>
              <a:gdLst>
                <a:gd name="T0" fmla="*/ 200 w 200"/>
                <a:gd name="T1" fmla="*/ 83 h 126"/>
                <a:gd name="T2" fmla="*/ 193 w 200"/>
                <a:gd name="T3" fmla="*/ 94 h 126"/>
                <a:gd name="T4" fmla="*/ 184 w 200"/>
                <a:gd name="T5" fmla="*/ 105 h 126"/>
                <a:gd name="T6" fmla="*/ 174 w 200"/>
                <a:gd name="T7" fmla="*/ 115 h 126"/>
                <a:gd name="T8" fmla="*/ 164 w 200"/>
                <a:gd name="T9" fmla="*/ 126 h 126"/>
                <a:gd name="T10" fmla="*/ 0 w 200"/>
                <a:gd name="T11" fmla="*/ 39 h 126"/>
                <a:gd name="T12" fmla="*/ 9 w 200"/>
                <a:gd name="T13" fmla="*/ 34 h 126"/>
                <a:gd name="T14" fmla="*/ 19 w 200"/>
                <a:gd name="T15" fmla="*/ 29 h 126"/>
                <a:gd name="T16" fmla="*/ 30 w 200"/>
                <a:gd name="T17" fmla="*/ 25 h 126"/>
                <a:gd name="T18" fmla="*/ 42 w 200"/>
                <a:gd name="T19" fmla="*/ 21 h 126"/>
                <a:gd name="T20" fmla="*/ 51 w 200"/>
                <a:gd name="T21" fmla="*/ 15 h 126"/>
                <a:gd name="T22" fmla="*/ 61 w 200"/>
                <a:gd name="T23" fmla="*/ 10 h 126"/>
                <a:gd name="T24" fmla="*/ 69 w 200"/>
                <a:gd name="T25" fmla="*/ 5 h 126"/>
                <a:gd name="T26" fmla="*/ 79 w 200"/>
                <a:gd name="T27" fmla="*/ 0 h 126"/>
                <a:gd name="T28" fmla="*/ 93 w 200"/>
                <a:gd name="T29" fmla="*/ 5 h 126"/>
                <a:gd name="T30" fmla="*/ 109 w 200"/>
                <a:gd name="T31" fmla="*/ 15 h 126"/>
                <a:gd name="T32" fmla="*/ 124 w 200"/>
                <a:gd name="T33" fmla="*/ 26 h 126"/>
                <a:gd name="T34" fmla="*/ 139 w 200"/>
                <a:gd name="T35" fmla="*/ 39 h 126"/>
                <a:gd name="T36" fmla="*/ 153 w 200"/>
                <a:gd name="T37" fmla="*/ 50 h 126"/>
                <a:gd name="T38" fmla="*/ 168 w 200"/>
                <a:gd name="T39" fmla="*/ 63 h 126"/>
                <a:gd name="T40" fmla="*/ 174 w 200"/>
                <a:gd name="T41" fmla="*/ 68 h 126"/>
                <a:gd name="T42" fmla="*/ 182 w 200"/>
                <a:gd name="T43" fmla="*/ 73 h 126"/>
                <a:gd name="T44" fmla="*/ 190 w 200"/>
                <a:gd name="T45" fmla="*/ 78 h 126"/>
                <a:gd name="T46" fmla="*/ 200 w 200"/>
                <a:gd name="T47" fmla="*/ 8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0" h="126">
                  <a:moveTo>
                    <a:pt x="200" y="83"/>
                  </a:moveTo>
                  <a:lnTo>
                    <a:pt x="193" y="94"/>
                  </a:lnTo>
                  <a:lnTo>
                    <a:pt x="184" y="105"/>
                  </a:lnTo>
                  <a:lnTo>
                    <a:pt x="174" y="115"/>
                  </a:lnTo>
                  <a:lnTo>
                    <a:pt x="164" y="126"/>
                  </a:lnTo>
                  <a:lnTo>
                    <a:pt x="0" y="39"/>
                  </a:lnTo>
                  <a:lnTo>
                    <a:pt x="9" y="34"/>
                  </a:lnTo>
                  <a:lnTo>
                    <a:pt x="19" y="29"/>
                  </a:lnTo>
                  <a:lnTo>
                    <a:pt x="30" y="25"/>
                  </a:lnTo>
                  <a:lnTo>
                    <a:pt x="42" y="21"/>
                  </a:lnTo>
                  <a:lnTo>
                    <a:pt x="51" y="15"/>
                  </a:lnTo>
                  <a:lnTo>
                    <a:pt x="61" y="10"/>
                  </a:lnTo>
                  <a:lnTo>
                    <a:pt x="69" y="5"/>
                  </a:lnTo>
                  <a:lnTo>
                    <a:pt x="79" y="0"/>
                  </a:lnTo>
                  <a:lnTo>
                    <a:pt x="93" y="5"/>
                  </a:lnTo>
                  <a:lnTo>
                    <a:pt x="109" y="15"/>
                  </a:lnTo>
                  <a:lnTo>
                    <a:pt x="124" y="26"/>
                  </a:lnTo>
                  <a:lnTo>
                    <a:pt x="139" y="39"/>
                  </a:lnTo>
                  <a:lnTo>
                    <a:pt x="153" y="50"/>
                  </a:lnTo>
                  <a:lnTo>
                    <a:pt x="168" y="63"/>
                  </a:lnTo>
                  <a:lnTo>
                    <a:pt x="174" y="68"/>
                  </a:lnTo>
                  <a:lnTo>
                    <a:pt x="182" y="73"/>
                  </a:lnTo>
                  <a:lnTo>
                    <a:pt x="190" y="78"/>
                  </a:lnTo>
                  <a:lnTo>
                    <a:pt x="200" y="83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40" name="Freeform 60"/>
            <p:cNvSpPr>
              <a:spLocks/>
            </p:cNvSpPr>
            <p:nvPr/>
          </p:nvSpPr>
          <p:spPr bwMode="auto">
            <a:xfrm>
              <a:off x="7382" y="2235"/>
              <a:ext cx="92" cy="65"/>
            </a:xfrm>
            <a:custGeom>
              <a:avLst/>
              <a:gdLst>
                <a:gd name="T0" fmla="*/ 168 w 168"/>
                <a:gd name="T1" fmla="*/ 89 h 111"/>
                <a:gd name="T2" fmla="*/ 159 w 168"/>
                <a:gd name="T3" fmla="*/ 89 h 111"/>
                <a:gd name="T4" fmla="*/ 150 w 168"/>
                <a:gd name="T5" fmla="*/ 91 h 111"/>
                <a:gd name="T6" fmla="*/ 141 w 168"/>
                <a:gd name="T7" fmla="*/ 92 h 111"/>
                <a:gd name="T8" fmla="*/ 133 w 168"/>
                <a:gd name="T9" fmla="*/ 97 h 111"/>
                <a:gd name="T10" fmla="*/ 123 w 168"/>
                <a:gd name="T11" fmla="*/ 99 h 111"/>
                <a:gd name="T12" fmla="*/ 115 w 168"/>
                <a:gd name="T13" fmla="*/ 103 h 111"/>
                <a:gd name="T14" fmla="*/ 107 w 168"/>
                <a:gd name="T15" fmla="*/ 107 h 111"/>
                <a:gd name="T16" fmla="*/ 99 w 168"/>
                <a:gd name="T17" fmla="*/ 111 h 111"/>
                <a:gd name="T18" fmla="*/ 86 w 168"/>
                <a:gd name="T19" fmla="*/ 63 h 111"/>
                <a:gd name="T20" fmla="*/ 0 w 168"/>
                <a:gd name="T21" fmla="*/ 36 h 111"/>
                <a:gd name="T22" fmla="*/ 8 w 168"/>
                <a:gd name="T23" fmla="*/ 26 h 111"/>
                <a:gd name="T24" fmla="*/ 20 w 168"/>
                <a:gd name="T25" fmla="*/ 23 h 111"/>
                <a:gd name="T26" fmla="*/ 34 w 168"/>
                <a:gd name="T27" fmla="*/ 20 h 111"/>
                <a:gd name="T28" fmla="*/ 46 w 168"/>
                <a:gd name="T29" fmla="*/ 16 h 111"/>
                <a:gd name="T30" fmla="*/ 60 w 168"/>
                <a:gd name="T31" fmla="*/ 15 h 111"/>
                <a:gd name="T32" fmla="*/ 73 w 168"/>
                <a:gd name="T33" fmla="*/ 11 h 111"/>
                <a:gd name="T34" fmla="*/ 86 w 168"/>
                <a:gd name="T35" fmla="*/ 8 h 111"/>
                <a:gd name="T36" fmla="*/ 99 w 168"/>
                <a:gd name="T37" fmla="*/ 3 h 111"/>
                <a:gd name="T38" fmla="*/ 113 w 168"/>
                <a:gd name="T39" fmla="*/ 0 h 111"/>
                <a:gd name="T40" fmla="*/ 168 w 168"/>
                <a:gd name="T41" fmla="*/ 8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111">
                  <a:moveTo>
                    <a:pt x="168" y="89"/>
                  </a:moveTo>
                  <a:lnTo>
                    <a:pt x="159" y="89"/>
                  </a:lnTo>
                  <a:lnTo>
                    <a:pt x="150" y="91"/>
                  </a:lnTo>
                  <a:lnTo>
                    <a:pt x="141" y="92"/>
                  </a:lnTo>
                  <a:lnTo>
                    <a:pt x="133" y="97"/>
                  </a:lnTo>
                  <a:lnTo>
                    <a:pt x="123" y="99"/>
                  </a:lnTo>
                  <a:lnTo>
                    <a:pt x="115" y="103"/>
                  </a:lnTo>
                  <a:lnTo>
                    <a:pt x="107" y="107"/>
                  </a:lnTo>
                  <a:lnTo>
                    <a:pt x="99" y="111"/>
                  </a:lnTo>
                  <a:lnTo>
                    <a:pt x="86" y="63"/>
                  </a:lnTo>
                  <a:lnTo>
                    <a:pt x="0" y="36"/>
                  </a:lnTo>
                  <a:lnTo>
                    <a:pt x="8" y="26"/>
                  </a:lnTo>
                  <a:lnTo>
                    <a:pt x="20" y="23"/>
                  </a:lnTo>
                  <a:lnTo>
                    <a:pt x="34" y="20"/>
                  </a:lnTo>
                  <a:lnTo>
                    <a:pt x="46" y="16"/>
                  </a:lnTo>
                  <a:lnTo>
                    <a:pt x="60" y="15"/>
                  </a:lnTo>
                  <a:lnTo>
                    <a:pt x="73" y="11"/>
                  </a:lnTo>
                  <a:lnTo>
                    <a:pt x="86" y="8"/>
                  </a:lnTo>
                  <a:lnTo>
                    <a:pt x="99" y="3"/>
                  </a:lnTo>
                  <a:lnTo>
                    <a:pt x="113" y="0"/>
                  </a:lnTo>
                  <a:lnTo>
                    <a:pt x="168" y="89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7341" name="Freeform 61"/>
            <p:cNvSpPr>
              <a:spLocks/>
            </p:cNvSpPr>
            <p:nvPr/>
          </p:nvSpPr>
          <p:spPr bwMode="auto">
            <a:xfrm>
              <a:off x="7409" y="2296"/>
              <a:ext cx="119" cy="65"/>
            </a:xfrm>
            <a:custGeom>
              <a:avLst/>
              <a:gdLst>
                <a:gd name="T0" fmla="*/ 219 w 219"/>
                <a:gd name="T1" fmla="*/ 84 h 111"/>
                <a:gd name="T2" fmla="*/ 206 w 219"/>
                <a:gd name="T3" fmla="*/ 87 h 111"/>
                <a:gd name="T4" fmla="*/ 193 w 219"/>
                <a:gd name="T5" fmla="*/ 90 h 111"/>
                <a:gd name="T6" fmla="*/ 181 w 219"/>
                <a:gd name="T7" fmla="*/ 94 h 111"/>
                <a:gd name="T8" fmla="*/ 169 w 219"/>
                <a:gd name="T9" fmla="*/ 97 h 111"/>
                <a:gd name="T10" fmla="*/ 156 w 219"/>
                <a:gd name="T11" fmla="*/ 100 h 111"/>
                <a:gd name="T12" fmla="*/ 143 w 219"/>
                <a:gd name="T13" fmla="*/ 103 h 111"/>
                <a:gd name="T14" fmla="*/ 131 w 219"/>
                <a:gd name="T15" fmla="*/ 107 h 111"/>
                <a:gd name="T16" fmla="*/ 119 w 219"/>
                <a:gd name="T17" fmla="*/ 111 h 111"/>
                <a:gd name="T18" fmla="*/ 101 w 219"/>
                <a:gd name="T19" fmla="*/ 71 h 111"/>
                <a:gd name="T20" fmla="*/ 0 w 219"/>
                <a:gd name="T21" fmla="*/ 48 h 111"/>
                <a:gd name="T22" fmla="*/ 1 w 219"/>
                <a:gd name="T23" fmla="*/ 47 h 111"/>
                <a:gd name="T24" fmla="*/ 134 w 219"/>
                <a:gd name="T25" fmla="*/ 0 h 111"/>
                <a:gd name="T26" fmla="*/ 143 w 219"/>
                <a:gd name="T27" fmla="*/ 6 h 111"/>
                <a:gd name="T28" fmla="*/ 155 w 219"/>
                <a:gd name="T29" fmla="*/ 16 h 111"/>
                <a:gd name="T30" fmla="*/ 166 w 219"/>
                <a:gd name="T31" fmla="*/ 27 h 111"/>
                <a:gd name="T32" fmla="*/ 177 w 219"/>
                <a:gd name="T33" fmla="*/ 39 h 111"/>
                <a:gd name="T34" fmla="*/ 187 w 219"/>
                <a:gd name="T35" fmla="*/ 48 h 111"/>
                <a:gd name="T36" fmla="*/ 198 w 219"/>
                <a:gd name="T37" fmla="*/ 61 h 111"/>
                <a:gd name="T38" fmla="*/ 208 w 219"/>
                <a:gd name="T39" fmla="*/ 71 h 111"/>
                <a:gd name="T40" fmla="*/ 219 w 219"/>
                <a:gd name="T41" fmla="*/ 8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111">
                  <a:moveTo>
                    <a:pt x="219" y="84"/>
                  </a:moveTo>
                  <a:lnTo>
                    <a:pt x="206" y="87"/>
                  </a:lnTo>
                  <a:lnTo>
                    <a:pt x="193" y="90"/>
                  </a:lnTo>
                  <a:lnTo>
                    <a:pt x="181" y="94"/>
                  </a:lnTo>
                  <a:lnTo>
                    <a:pt x="169" y="97"/>
                  </a:lnTo>
                  <a:lnTo>
                    <a:pt x="156" y="100"/>
                  </a:lnTo>
                  <a:lnTo>
                    <a:pt x="143" y="103"/>
                  </a:lnTo>
                  <a:lnTo>
                    <a:pt x="131" y="107"/>
                  </a:lnTo>
                  <a:lnTo>
                    <a:pt x="119" y="111"/>
                  </a:lnTo>
                  <a:lnTo>
                    <a:pt x="101" y="71"/>
                  </a:lnTo>
                  <a:lnTo>
                    <a:pt x="0" y="48"/>
                  </a:lnTo>
                  <a:lnTo>
                    <a:pt x="1" y="47"/>
                  </a:lnTo>
                  <a:lnTo>
                    <a:pt x="134" y="0"/>
                  </a:lnTo>
                  <a:lnTo>
                    <a:pt x="143" y="6"/>
                  </a:lnTo>
                  <a:lnTo>
                    <a:pt x="155" y="16"/>
                  </a:lnTo>
                  <a:lnTo>
                    <a:pt x="166" y="27"/>
                  </a:lnTo>
                  <a:lnTo>
                    <a:pt x="177" y="39"/>
                  </a:lnTo>
                  <a:lnTo>
                    <a:pt x="187" y="48"/>
                  </a:lnTo>
                  <a:lnTo>
                    <a:pt x="198" y="61"/>
                  </a:lnTo>
                  <a:lnTo>
                    <a:pt x="208" y="71"/>
                  </a:lnTo>
                  <a:lnTo>
                    <a:pt x="219" y="84"/>
                  </a:lnTo>
                  <a:close/>
                </a:path>
              </a:pathLst>
            </a:custGeom>
            <a:solidFill>
              <a:srgbClr val="EB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6200"/>
            <a:ext cx="91440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497516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5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81A29-3F43-450B-8FC2-002B29BF2612}" type="slidenum">
              <a:rPr lang="en-US">
                <a:solidFill>
                  <a:srgbClr val="FFFFFF"/>
                </a:solidFill>
              </a:rPr>
              <a:pPr/>
              <a:t>6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197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3238" y="1773238"/>
            <a:ext cx="6121400" cy="400685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3600" dirty="0"/>
              <a:t>Shelter</a:t>
            </a:r>
          </a:p>
          <a:p>
            <a:pPr lvl="1">
              <a:spcBef>
                <a:spcPct val="0"/>
              </a:spcBef>
            </a:pPr>
            <a:r>
              <a:rPr lang="en-US" sz="3600" dirty="0"/>
              <a:t>provide for warmth with extra blankets</a:t>
            </a:r>
          </a:p>
          <a:p>
            <a:pPr lvl="1">
              <a:spcBef>
                <a:spcPct val="0"/>
              </a:spcBef>
            </a:pPr>
            <a:r>
              <a:rPr lang="en-US" sz="3600" dirty="0"/>
              <a:t>be sure residents are dressed properly</a:t>
            </a:r>
          </a:p>
          <a:p>
            <a:pPr lvl="1">
              <a:spcBef>
                <a:spcPct val="0"/>
              </a:spcBef>
            </a:pPr>
            <a:r>
              <a:rPr lang="en-US" sz="3600" dirty="0"/>
              <a:t>avoid drafts or drafty areas</a:t>
            </a:r>
          </a:p>
        </p:txBody>
      </p:sp>
      <p:grpSp>
        <p:nvGrpSpPr>
          <p:cNvPr id="212030" name="Group 62"/>
          <p:cNvGrpSpPr>
            <a:grpSpLocks/>
          </p:cNvGrpSpPr>
          <p:nvPr/>
        </p:nvGrpSpPr>
        <p:grpSpPr bwMode="auto">
          <a:xfrm>
            <a:off x="6588125" y="2852738"/>
            <a:ext cx="2066925" cy="2041525"/>
            <a:chOff x="4170" y="2836"/>
            <a:chExt cx="1097" cy="1059"/>
          </a:xfrm>
        </p:grpSpPr>
        <p:sp>
          <p:nvSpPr>
            <p:cNvPr id="212031" name="Freeform 63"/>
            <p:cNvSpPr>
              <a:spLocks/>
            </p:cNvSpPr>
            <p:nvPr/>
          </p:nvSpPr>
          <p:spPr bwMode="auto">
            <a:xfrm>
              <a:off x="4395" y="2836"/>
              <a:ext cx="872" cy="936"/>
            </a:xfrm>
            <a:custGeom>
              <a:avLst/>
              <a:gdLst>
                <a:gd name="T0" fmla="*/ 110 w 1745"/>
                <a:gd name="T1" fmla="*/ 137 h 1873"/>
                <a:gd name="T2" fmla="*/ 198 w 1745"/>
                <a:gd name="T3" fmla="*/ 74 h 1873"/>
                <a:gd name="T4" fmla="*/ 255 w 1745"/>
                <a:gd name="T5" fmla="*/ 42 h 1873"/>
                <a:gd name="T6" fmla="*/ 318 w 1745"/>
                <a:gd name="T7" fmla="*/ 15 h 1873"/>
                <a:gd name="T8" fmla="*/ 384 w 1745"/>
                <a:gd name="T9" fmla="*/ 0 h 1873"/>
                <a:gd name="T10" fmla="*/ 443 w 1745"/>
                <a:gd name="T11" fmla="*/ 9 h 1873"/>
                <a:gd name="T12" fmla="*/ 527 w 1745"/>
                <a:gd name="T13" fmla="*/ 28 h 1873"/>
                <a:gd name="T14" fmla="*/ 597 w 1745"/>
                <a:gd name="T15" fmla="*/ 45 h 1873"/>
                <a:gd name="T16" fmla="*/ 620 w 1745"/>
                <a:gd name="T17" fmla="*/ 97 h 1873"/>
                <a:gd name="T18" fmla="*/ 635 w 1745"/>
                <a:gd name="T19" fmla="*/ 163 h 1873"/>
                <a:gd name="T20" fmla="*/ 654 w 1745"/>
                <a:gd name="T21" fmla="*/ 243 h 1873"/>
                <a:gd name="T22" fmla="*/ 673 w 1745"/>
                <a:gd name="T23" fmla="*/ 319 h 1873"/>
                <a:gd name="T24" fmla="*/ 705 w 1745"/>
                <a:gd name="T25" fmla="*/ 393 h 1873"/>
                <a:gd name="T26" fmla="*/ 776 w 1745"/>
                <a:gd name="T27" fmla="*/ 407 h 1873"/>
                <a:gd name="T28" fmla="*/ 867 w 1745"/>
                <a:gd name="T29" fmla="*/ 350 h 1873"/>
                <a:gd name="T30" fmla="*/ 926 w 1745"/>
                <a:gd name="T31" fmla="*/ 308 h 1873"/>
                <a:gd name="T32" fmla="*/ 987 w 1745"/>
                <a:gd name="T33" fmla="*/ 268 h 1873"/>
                <a:gd name="T34" fmla="*/ 1050 w 1745"/>
                <a:gd name="T35" fmla="*/ 234 h 1873"/>
                <a:gd name="T36" fmla="*/ 1110 w 1745"/>
                <a:gd name="T37" fmla="*/ 211 h 1873"/>
                <a:gd name="T38" fmla="*/ 1162 w 1745"/>
                <a:gd name="T39" fmla="*/ 211 h 1873"/>
                <a:gd name="T40" fmla="*/ 1232 w 1745"/>
                <a:gd name="T41" fmla="*/ 237 h 1873"/>
                <a:gd name="T42" fmla="*/ 1308 w 1745"/>
                <a:gd name="T43" fmla="*/ 272 h 1873"/>
                <a:gd name="T44" fmla="*/ 1388 w 1745"/>
                <a:gd name="T45" fmla="*/ 312 h 1873"/>
                <a:gd name="T46" fmla="*/ 1460 w 1745"/>
                <a:gd name="T47" fmla="*/ 350 h 1873"/>
                <a:gd name="T48" fmla="*/ 1534 w 1745"/>
                <a:gd name="T49" fmla="*/ 397 h 1873"/>
                <a:gd name="T50" fmla="*/ 1599 w 1745"/>
                <a:gd name="T51" fmla="*/ 450 h 1873"/>
                <a:gd name="T52" fmla="*/ 1633 w 1745"/>
                <a:gd name="T53" fmla="*/ 532 h 1873"/>
                <a:gd name="T54" fmla="*/ 1647 w 1745"/>
                <a:gd name="T55" fmla="*/ 593 h 1873"/>
                <a:gd name="T56" fmla="*/ 1660 w 1745"/>
                <a:gd name="T57" fmla="*/ 654 h 1873"/>
                <a:gd name="T58" fmla="*/ 1671 w 1745"/>
                <a:gd name="T59" fmla="*/ 726 h 1873"/>
                <a:gd name="T60" fmla="*/ 1683 w 1745"/>
                <a:gd name="T61" fmla="*/ 802 h 1873"/>
                <a:gd name="T62" fmla="*/ 1700 w 1745"/>
                <a:gd name="T63" fmla="*/ 888 h 1873"/>
                <a:gd name="T64" fmla="*/ 1715 w 1745"/>
                <a:gd name="T65" fmla="*/ 952 h 1873"/>
                <a:gd name="T66" fmla="*/ 1726 w 1745"/>
                <a:gd name="T67" fmla="*/ 1017 h 1873"/>
                <a:gd name="T68" fmla="*/ 1738 w 1745"/>
                <a:gd name="T69" fmla="*/ 1087 h 1873"/>
                <a:gd name="T70" fmla="*/ 1744 w 1745"/>
                <a:gd name="T71" fmla="*/ 1150 h 1873"/>
                <a:gd name="T72" fmla="*/ 1744 w 1745"/>
                <a:gd name="T73" fmla="*/ 1213 h 1873"/>
                <a:gd name="T74" fmla="*/ 1732 w 1745"/>
                <a:gd name="T75" fmla="*/ 1289 h 1873"/>
                <a:gd name="T76" fmla="*/ 1715 w 1745"/>
                <a:gd name="T77" fmla="*/ 1376 h 1873"/>
                <a:gd name="T78" fmla="*/ 1692 w 1745"/>
                <a:gd name="T79" fmla="*/ 1468 h 1873"/>
                <a:gd name="T80" fmla="*/ 1667 w 1745"/>
                <a:gd name="T81" fmla="*/ 1553 h 1873"/>
                <a:gd name="T82" fmla="*/ 1645 w 1745"/>
                <a:gd name="T83" fmla="*/ 1624 h 1873"/>
                <a:gd name="T84" fmla="*/ 1626 w 1745"/>
                <a:gd name="T85" fmla="*/ 1684 h 1873"/>
                <a:gd name="T86" fmla="*/ 1607 w 1745"/>
                <a:gd name="T87" fmla="*/ 1751 h 1873"/>
                <a:gd name="T88" fmla="*/ 1574 w 1745"/>
                <a:gd name="T89" fmla="*/ 1831 h 1873"/>
                <a:gd name="T90" fmla="*/ 1498 w 1745"/>
                <a:gd name="T91" fmla="*/ 1859 h 1873"/>
                <a:gd name="T92" fmla="*/ 1413 w 1745"/>
                <a:gd name="T93" fmla="*/ 1871 h 1873"/>
                <a:gd name="T94" fmla="*/ 1356 w 1745"/>
                <a:gd name="T95" fmla="*/ 1871 h 1873"/>
                <a:gd name="T96" fmla="*/ 1074 w 1745"/>
                <a:gd name="T97" fmla="*/ 1857 h 1873"/>
                <a:gd name="T98" fmla="*/ 993 w 1745"/>
                <a:gd name="T99" fmla="*/ 1831 h 1873"/>
                <a:gd name="T100" fmla="*/ 918 w 1745"/>
                <a:gd name="T101" fmla="*/ 1806 h 1873"/>
                <a:gd name="T102" fmla="*/ 825 w 1745"/>
                <a:gd name="T103" fmla="*/ 1730 h 1873"/>
                <a:gd name="T104" fmla="*/ 679 w 1745"/>
                <a:gd name="T105" fmla="*/ 1557 h 1873"/>
                <a:gd name="T106" fmla="*/ 510 w 1745"/>
                <a:gd name="T107" fmla="*/ 1323 h 1873"/>
                <a:gd name="T108" fmla="*/ 335 w 1745"/>
                <a:gd name="T109" fmla="*/ 1068 h 1873"/>
                <a:gd name="T110" fmla="*/ 177 w 1745"/>
                <a:gd name="T111" fmla="*/ 827 h 1873"/>
                <a:gd name="T112" fmla="*/ 57 w 1745"/>
                <a:gd name="T113" fmla="*/ 644 h 1873"/>
                <a:gd name="T114" fmla="*/ 0 w 1745"/>
                <a:gd name="T115" fmla="*/ 551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5" h="1873">
                  <a:moveTo>
                    <a:pt x="70" y="173"/>
                  </a:moveTo>
                  <a:lnTo>
                    <a:pt x="72" y="171"/>
                  </a:lnTo>
                  <a:lnTo>
                    <a:pt x="76" y="165"/>
                  </a:lnTo>
                  <a:lnTo>
                    <a:pt x="80" y="161"/>
                  </a:lnTo>
                  <a:lnTo>
                    <a:pt x="86" y="158"/>
                  </a:lnTo>
                  <a:lnTo>
                    <a:pt x="91" y="154"/>
                  </a:lnTo>
                  <a:lnTo>
                    <a:pt x="97" y="150"/>
                  </a:lnTo>
                  <a:lnTo>
                    <a:pt x="105" y="142"/>
                  </a:lnTo>
                  <a:lnTo>
                    <a:pt x="110" y="137"/>
                  </a:lnTo>
                  <a:lnTo>
                    <a:pt x="118" y="129"/>
                  </a:lnTo>
                  <a:lnTo>
                    <a:pt x="129" y="123"/>
                  </a:lnTo>
                  <a:lnTo>
                    <a:pt x="137" y="116"/>
                  </a:lnTo>
                  <a:lnTo>
                    <a:pt x="148" y="108"/>
                  </a:lnTo>
                  <a:lnTo>
                    <a:pt x="158" y="102"/>
                  </a:lnTo>
                  <a:lnTo>
                    <a:pt x="169" y="95"/>
                  </a:lnTo>
                  <a:lnTo>
                    <a:pt x="179" y="85"/>
                  </a:lnTo>
                  <a:lnTo>
                    <a:pt x="192" y="80"/>
                  </a:lnTo>
                  <a:lnTo>
                    <a:pt x="198" y="74"/>
                  </a:lnTo>
                  <a:lnTo>
                    <a:pt x="204" y="70"/>
                  </a:lnTo>
                  <a:lnTo>
                    <a:pt x="209" y="66"/>
                  </a:lnTo>
                  <a:lnTo>
                    <a:pt x="217" y="64"/>
                  </a:lnTo>
                  <a:lnTo>
                    <a:pt x="223" y="59"/>
                  </a:lnTo>
                  <a:lnTo>
                    <a:pt x="228" y="55"/>
                  </a:lnTo>
                  <a:lnTo>
                    <a:pt x="236" y="53"/>
                  </a:lnTo>
                  <a:lnTo>
                    <a:pt x="242" y="49"/>
                  </a:lnTo>
                  <a:lnTo>
                    <a:pt x="249" y="45"/>
                  </a:lnTo>
                  <a:lnTo>
                    <a:pt x="255" y="42"/>
                  </a:lnTo>
                  <a:lnTo>
                    <a:pt x="262" y="38"/>
                  </a:lnTo>
                  <a:lnTo>
                    <a:pt x="270" y="36"/>
                  </a:lnTo>
                  <a:lnTo>
                    <a:pt x="276" y="34"/>
                  </a:lnTo>
                  <a:lnTo>
                    <a:pt x="283" y="30"/>
                  </a:lnTo>
                  <a:lnTo>
                    <a:pt x="289" y="26"/>
                  </a:lnTo>
                  <a:lnTo>
                    <a:pt x="297" y="23"/>
                  </a:lnTo>
                  <a:lnTo>
                    <a:pt x="302" y="19"/>
                  </a:lnTo>
                  <a:lnTo>
                    <a:pt x="310" y="17"/>
                  </a:lnTo>
                  <a:lnTo>
                    <a:pt x="318" y="15"/>
                  </a:lnTo>
                  <a:lnTo>
                    <a:pt x="325" y="13"/>
                  </a:lnTo>
                  <a:lnTo>
                    <a:pt x="333" y="11"/>
                  </a:lnTo>
                  <a:lnTo>
                    <a:pt x="339" y="9"/>
                  </a:lnTo>
                  <a:lnTo>
                    <a:pt x="346" y="5"/>
                  </a:lnTo>
                  <a:lnTo>
                    <a:pt x="354" y="5"/>
                  </a:lnTo>
                  <a:lnTo>
                    <a:pt x="361" y="4"/>
                  </a:lnTo>
                  <a:lnTo>
                    <a:pt x="369" y="2"/>
                  </a:lnTo>
                  <a:lnTo>
                    <a:pt x="377" y="0"/>
                  </a:lnTo>
                  <a:lnTo>
                    <a:pt x="384" y="0"/>
                  </a:lnTo>
                  <a:lnTo>
                    <a:pt x="388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5" y="2"/>
                  </a:lnTo>
                  <a:lnTo>
                    <a:pt x="413" y="4"/>
                  </a:lnTo>
                  <a:lnTo>
                    <a:pt x="420" y="5"/>
                  </a:lnTo>
                  <a:lnTo>
                    <a:pt x="426" y="5"/>
                  </a:lnTo>
                  <a:lnTo>
                    <a:pt x="435" y="9"/>
                  </a:lnTo>
                  <a:lnTo>
                    <a:pt x="443" y="9"/>
                  </a:lnTo>
                  <a:lnTo>
                    <a:pt x="453" y="11"/>
                  </a:lnTo>
                  <a:lnTo>
                    <a:pt x="462" y="13"/>
                  </a:lnTo>
                  <a:lnTo>
                    <a:pt x="470" y="17"/>
                  </a:lnTo>
                  <a:lnTo>
                    <a:pt x="481" y="17"/>
                  </a:lnTo>
                  <a:lnTo>
                    <a:pt x="491" y="21"/>
                  </a:lnTo>
                  <a:lnTo>
                    <a:pt x="500" y="23"/>
                  </a:lnTo>
                  <a:lnTo>
                    <a:pt x="508" y="24"/>
                  </a:lnTo>
                  <a:lnTo>
                    <a:pt x="517" y="26"/>
                  </a:lnTo>
                  <a:lnTo>
                    <a:pt x="527" y="28"/>
                  </a:lnTo>
                  <a:lnTo>
                    <a:pt x="536" y="30"/>
                  </a:lnTo>
                  <a:lnTo>
                    <a:pt x="544" y="32"/>
                  </a:lnTo>
                  <a:lnTo>
                    <a:pt x="553" y="34"/>
                  </a:lnTo>
                  <a:lnTo>
                    <a:pt x="561" y="36"/>
                  </a:lnTo>
                  <a:lnTo>
                    <a:pt x="569" y="38"/>
                  </a:lnTo>
                  <a:lnTo>
                    <a:pt x="574" y="40"/>
                  </a:lnTo>
                  <a:lnTo>
                    <a:pt x="582" y="42"/>
                  </a:lnTo>
                  <a:lnTo>
                    <a:pt x="588" y="43"/>
                  </a:lnTo>
                  <a:lnTo>
                    <a:pt x="597" y="45"/>
                  </a:lnTo>
                  <a:lnTo>
                    <a:pt x="605" y="47"/>
                  </a:lnTo>
                  <a:lnTo>
                    <a:pt x="605" y="47"/>
                  </a:lnTo>
                  <a:lnTo>
                    <a:pt x="608" y="53"/>
                  </a:lnTo>
                  <a:lnTo>
                    <a:pt x="610" y="57"/>
                  </a:lnTo>
                  <a:lnTo>
                    <a:pt x="612" y="64"/>
                  </a:lnTo>
                  <a:lnTo>
                    <a:pt x="614" y="74"/>
                  </a:lnTo>
                  <a:lnTo>
                    <a:pt x="616" y="83"/>
                  </a:lnTo>
                  <a:lnTo>
                    <a:pt x="618" y="89"/>
                  </a:lnTo>
                  <a:lnTo>
                    <a:pt x="620" y="97"/>
                  </a:lnTo>
                  <a:lnTo>
                    <a:pt x="622" y="102"/>
                  </a:lnTo>
                  <a:lnTo>
                    <a:pt x="624" y="110"/>
                  </a:lnTo>
                  <a:lnTo>
                    <a:pt x="624" y="116"/>
                  </a:lnTo>
                  <a:lnTo>
                    <a:pt x="628" y="123"/>
                  </a:lnTo>
                  <a:lnTo>
                    <a:pt x="628" y="129"/>
                  </a:lnTo>
                  <a:lnTo>
                    <a:pt x="629" y="139"/>
                  </a:lnTo>
                  <a:lnTo>
                    <a:pt x="631" y="146"/>
                  </a:lnTo>
                  <a:lnTo>
                    <a:pt x="633" y="156"/>
                  </a:lnTo>
                  <a:lnTo>
                    <a:pt x="635" y="163"/>
                  </a:lnTo>
                  <a:lnTo>
                    <a:pt x="637" y="171"/>
                  </a:lnTo>
                  <a:lnTo>
                    <a:pt x="637" y="178"/>
                  </a:lnTo>
                  <a:lnTo>
                    <a:pt x="641" y="188"/>
                  </a:lnTo>
                  <a:lnTo>
                    <a:pt x="641" y="198"/>
                  </a:lnTo>
                  <a:lnTo>
                    <a:pt x="643" y="207"/>
                  </a:lnTo>
                  <a:lnTo>
                    <a:pt x="647" y="215"/>
                  </a:lnTo>
                  <a:lnTo>
                    <a:pt x="648" y="224"/>
                  </a:lnTo>
                  <a:lnTo>
                    <a:pt x="650" y="234"/>
                  </a:lnTo>
                  <a:lnTo>
                    <a:pt x="654" y="243"/>
                  </a:lnTo>
                  <a:lnTo>
                    <a:pt x="654" y="251"/>
                  </a:lnTo>
                  <a:lnTo>
                    <a:pt x="656" y="260"/>
                  </a:lnTo>
                  <a:lnTo>
                    <a:pt x="660" y="270"/>
                  </a:lnTo>
                  <a:lnTo>
                    <a:pt x="662" y="279"/>
                  </a:lnTo>
                  <a:lnTo>
                    <a:pt x="664" y="287"/>
                  </a:lnTo>
                  <a:lnTo>
                    <a:pt x="666" y="296"/>
                  </a:lnTo>
                  <a:lnTo>
                    <a:pt x="667" y="304"/>
                  </a:lnTo>
                  <a:lnTo>
                    <a:pt x="671" y="312"/>
                  </a:lnTo>
                  <a:lnTo>
                    <a:pt x="673" y="319"/>
                  </a:lnTo>
                  <a:lnTo>
                    <a:pt x="677" y="327"/>
                  </a:lnTo>
                  <a:lnTo>
                    <a:pt x="679" y="334"/>
                  </a:lnTo>
                  <a:lnTo>
                    <a:pt x="683" y="342"/>
                  </a:lnTo>
                  <a:lnTo>
                    <a:pt x="685" y="350"/>
                  </a:lnTo>
                  <a:lnTo>
                    <a:pt x="688" y="355"/>
                  </a:lnTo>
                  <a:lnTo>
                    <a:pt x="690" y="363"/>
                  </a:lnTo>
                  <a:lnTo>
                    <a:pt x="694" y="371"/>
                  </a:lnTo>
                  <a:lnTo>
                    <a:pt x="700" y="382"/>
                  </a:lnTo>
                  <a:lnTo>
                    <a:pt x="705" y="393"/>
                  </a:lnTo>
                  <a:lnTo>
                    <a:pt x="711" y="401"/>
                  </a:lnTo>
                  <a:lnTo>
                    <a:pt x="721" y="409"/>
                  </a:lnTo>
                  <a:lnTo>
                    <a:pt x="726" y="414"/>
                  </a:lnTo>
                  <a:lnTo>
                    <a:pt x="734" y="418"/>
                  </a:lnTo>
                  <a:lnTo>
                    <a:pt x="742" y="420"/>
                  </a:lnTo>
                  <a:lnTo>
                    <a:pt x="751" y="420"/>
                  </a:lnTo>
                  <a:lnTo>
                    <a:pt x="757" y="416"/>
                  </a:lnTo>
                  <a:lnTo>
                    <a:pt x="766" y="412"/>
                  </a:lnTo>
                  <a:lnTo>
                    <a:pt x="776" y="407"/>
                  </a:lnTo>
                  <a:lnTo>
                    <a:pt x="785" y="403"/>
                  </a:lnTo>
                  <a:lnTo>
                    <a:pt x="797" y="395"/>
                  </a:lnTo>
                  <a:lnTo>
                    <a:pt x="806" y="390"/>
                  </a:lnTo>
                  <a:lnTo>
                    <a:pt x="818" y="384"/>
                  </a:lnTo>
                  <a:lnTo>
                    <a:pt x="831" y="376"/>
                  </a:lnTo>
                  <a:lnTo>
                    <a:pt x="840" y="367"/>
                  </a:lnTo>
                  <a:lnTo>
                    <a:pt x="854" y="359"/>
                  </a:lnTo>
                  <a:lnTo>
                    <a:pt x="859" y="353"/>
                  </a:lnTo>
                  <a:lnTo>
                    <a:pt x="867" y="350"/>
                  </a:lnTo>
                  <a:lnTo>
                    <a:pt x="873" y="346"/>
                  </a:lnTo>
                  <a:lnTo>
                    <a:pt x="880" y="342"/>
                  </a:lnTo>
                  <a:lnTo>
                    <a:pt x="886" y="336"/>
                  </a:lnTo>
                  <a:lnTo>
                    <a:pt x="892" y="331"/>
                  </a:lnTo>
                  <a:lnTo>
                    <a:pt x="899" y="327"/>
                  </a:lnTo>
                  <a:lnTo>
                    <a:pt x="905" y="323"/>
                  </a:lnTo>
                  <a:lnTo>
                    <a:pt x="913" y="317"/>
                  </a:lnTo>
                  <a:lnTo>
                    <a:pt x="918" y="314"/>
                  </a:lnTo>
                  <a:lnTo>
                    <a:pt x="926" y="308"/>
                  </a:lnTo>
                  <a:lnTo>
                    <a:pt x="932" y="304"/>
                  </a:lnTo>
                  <a:lnTo>
                    <a:pt x="939" y="298"/>
                  </a:lnTo>
                  <a:lnTo>
                    <a:pt x="945" y="294"/>
                  </a:lnTo>
                  <a:lnTo>
                    <a:pt x="953" y="291"/>
                  </a:lnTo>
                  <a:lnTo>
                    <a:pt x="960" y="285"/>
                  </a:lnTo>
                  <a:lnTo>
                    <a:pt x="966" y="279"/>
                  </a:lnTo>
                  <a:lnTo>
                    <a:pt x="974" y="275"/>
                  </a:lnTo>
                  <a:lnTo>
                    <a:pt x="979" y="270"/>
                  </a:lnTo>
                  <a:lnTo>
                    <a:pt x="987" y="268"/>
                  </a:lnTo>
                  <a:lnTo>
                    <a:pt x="994" y="262"/>
                  </a:lnTo>
                  <a:lnTo>
                    <a:pt x="1000" y="258"/>
                  </a:lnTo>
                  <a:lnTo>
                    <a:pt x="1008" y="255"/>
                  </a:lnTo>
                  <a:lnTo>
                    <a:pt x="1015" y="251"/>
                  </a:lnTo>
                  <a:lnTo>
                    <a:pt x="1021" y="247"/>
                  </a:lnTo>
                  <a:lnTo>
                    <a:pt x="1029" y="243"/>
                  </a:lnTo>
                  <a:lnTo>
                    <a:pt x="1036" y="239"/>
                  </a:lnTo>
                  <a:lnTo>
                    <a:pt x="1044" y="237"/>
                  </a:lnTo>
                  <a:lnTo>
                    <a:pt x="1050" y="234"/>
                  </a:lnTo>
                  <a:lnTo>
                    <a:pt x="1057" y="230"/>
                  </a:lnTo>
                  <a:lnTo>
                    <a:pt x="1065" y="226"/>
                  </a:lnTo>
                  <a:lnTo>
                    <a:pt x="1070" y="224"/>
                  </a:lnTo>
                  <a:lnTo>
                    <a:pt x="1078" y="220"/>
                  </a:lnTo>
                  <a:lnTo>
                    <a:pt x="1084" y="218"/>
                  </a:lnTo>
                  <a:lnTo>
                    <a:pt x="1091" y="217"/>
                  </a:lnTo>
                  <a:lnTo>
                    <a:pt x="1097" y="215"/>
                  </a:lnTo>
                  <a:lnTo>
                    <a:pt x="1103" y="213"/>
                  </a:lnTo>
                  <a:lnTo>
                    <a:pt x="1110" y="211"/>
                  </a:lnTo>
                  <a:lnTo>
                    <a:pt x="1116" y="209"/>
                  </a:lnTo>
                  <a:lnTo>
                    <a:pt x="1124" y="209"/>
                  </a:lnTo>
                  <a:lnTo>
                    <a:pt x="1129" y="207"/>
                  </a:lnTo>
                  <a:lnTo>
                    <a:pt x="1135" y="207"/>
                  </a:lnTo>
                  <a:lnTo>
                    <a:pt x="1143" y="207"/>
                  </a:lnTo>
                  <a:lnTo>
                    <a:pt x="1148" y="207"/>
                  </a:lnTo>
                  <a:lnTo>
                    <a:pt x="1152" y="207"/>
                  </a:lnTo>
                  <a:lnTo>
                    <a:pt x="1156" y="209"/>
                  </a:lnTo>
                  <a:lnTo>
                    <a:pt x="1162" y="211"/>
                  </a:lnTo>
                  <a:lnTo>
                    <a:pt x="1171" y="213"/>
                  </a:lnTo>
                  <a:lnTo>
                    <a:pt x="1179" y="217"/>
                  </a:lnTo>
                  <a:lnTo>
                    <a:pt x="1192" y="220"/>
                  </a:lnTo>
                  <a:lnTo>
                    <a:pt x="1198" y="224"/>
                  </a:lnTo>
                  <a:lnTo>
                    <a:pt x="1204" y="226"/>
                  </a:lnTo>
                  <a:lnTo>
                    <a:pt x="1211" y="230"/>
                  </a:lnTo>
                  <a:lnTo>
                    <a:pt x="1219" y="232"/>
                  </a:lnTo>
                  <a:lnTo>
                    <a:pt x="1226" y="236"/>
                  </a:lnTo>
                  <a:lnTo>
                    <a:pt x="1232" y="237"/>
                  </a:lnTo>
                  <a:lnTo>
                    <a:pt x="1240" y="241"/>
                  </a:lnTo>
                  <a:lnTo>
                    <a:pt x="1249" y="245"/>
                  </a:lnTo>
                  <a:lnTo>
                    <a:pt x="1257" y="249"/>
                  </a:lnTo>
                  <a:lnTo>
                    <a:pt x="1264" y="251"/>
                  </a:lnTo>
                  <a:lnTo>
                    <a:pt x="1272" y="256"/>
                  </a:lnTo>
                  <a:lnTo>
                    <a:pt x="1283" y="260"/>
                  </a:lnTo>
                  <a:lnTo>
                    <a:pt x="1291" y="264"/>
                  </a:lnTo>
                  <a:lnTo>
                    <a:pt x="1301" y="268"/>
                  </a:lnTo>
                  <a:lnTo>
                    <a:pt x="1308" y="272"/>
                  </a:lnTo>
                  <a:lnTo>
                    <a:pt x="1320" y="275"/>
                  </a:lnTo>
                  <a:lnTo>
                    <a:pt x="1327" y="281"/>
                  </a:lnTo>
                  <a:lnTo>
                    <a:pt x="1337" y="285"/>
                  </a:lnTo>
                  <a:lnTo>
                    <a:pt x="1346" y="291"/>
                  </a:lnTo>
                  <a:lnTo>
                    <a:pt x="1356" y="296"/>
                  </a:lnTo>
                  <a:lnTo>
                    <a:pt x="1363" y="298"/>
                  </a:lnTo>
                  <a:lnTo>
                    <a:pt x="1373" y="304"/>
                  </a:lnTo>
                  <a:lnTo>
                    <a:pt x="1380" y="308"/>
                  </a:lnTo>
                  <a:lnTo>
                    <a:pt x="1388" y="312"/>
                  </a:lnTo>
                  <a:lnTo>
                    <a:pt x="1397" y="315"/>
                  </a:lnTo>
                  <a:lnTo>
                    <a:pt x="1405" y="319"/>
                  </a:lnTo>
                  <a:lnTo>
                    <a:pt x="1413" y="325"/>
                  </a:lnTo>
                  <a:lnTo>
                    <a:pt x="1422" y="331"/>
                  </a:lnTo>
                  <a:lnTo>
                    <a:pt x="1428" y="334"/>
                  </a:lnTo>
                  <a:lnTo>
                    <a:pt x="1437" y="338"/>
                  </a:lnTo>
                  <a:lnTo>
                    <a:pt x="1443" y="342"/>
                  </a:lnTo>
                  <a:lnTo>
                    <a:pt x="1453" y="348"/>
                  </a:lnTo>
                  <a:lnTo>
                    <a:pt x="1460" y="350"/>
                  </a:lnTo>
                  <a:lnTo>
                    <a:pt x="1468" y="355"/>
                  </a:lnTo>
                  <a:lnTo>
                    <a:pt x="1475" y="359"/>
                  </a:lnTo>
                  <a:lnTo>
                    <a:pt x="1483" y="365"/>
                  </a:lnTo>
                  <a:lnTo>
                    <a:pt x="1491" y="369"/>
                  </a:lnTo>
                  <a:lnTo>
                    <a:pt x="1496" y="372"/>
                  </a:lnTo>
                  <a:lnTo>
                    <a:pt x="1504" y="376"/>
                  </a:lnTo>
                  <a:lnTo>
                    <a:pt x="1510" y="380"/>
                  </a:lnTo>
                  <a:lnTo>
                    <a:pt x="1521" y="390"/>
                  </a:lnTo>
                  <a:lnTo>
                    <a:pt x="1534" y="397"/>
                  </a:lnTo>
                  <a:lnTo>
                    <a:pt x="1544" y="403"/>
                  </a:lnTo>
                  <a:lnTo>
                    <a:pt x="1553" y="409"/>
                  </a:lnTo>
                  <a:lnTo>
                    <a:pt x="1563" y="414"/>
                  </a:lnTo>
                  <a:lnTo>
                    <a:pt x="1571" y="420"/>
                  </a:lnTo>
                  <a:lnTo>
                    <a:pt x="1576" y="422"/>
                  </a:lnTo>
                  <a:lnTo>
                    <a:pt x="1582" y="429"/>
                  </a:lnTo>
                  <a:lnTo>
                    <a:pt x="1588" y="435"/>
                  </a:lnTo>
                  <a:lnTo>
                    <a:pt x="1595" y="445"/>
                  </a:lnTo>
                  <a:lnTo>
                    <a:pt x="1599" y="450"/>
                  </a:lnTo>
                  <a:lnTo>
                    <a:pt x="1605" y="460"/>
                  </a:lnTo>
                  <a:lnTo>
                    <a:pt x="1610" y="471"/>
                  </a:lnTo>
                  <a:lnTo>
                    <a:pt x="1616" y="483"/>
                  </a:lnTo>
                  <a:lnTo>
                    <a:pt x="1620" y="494"/>
                  </a:lnTo>
                  <a:lnTo>
                    <a:pt x="1624" y="506"/>
                  </a:lnTo>
                  <a:lnTo>
                    <a:pt x="1626" y="511"/>
                  </a:lnTo>
                  <a:lnTo>
                    <a:pt x="1628" y="519"/>
                  </a:lnTo>
                  <a:lnTo>
                    <a:pt x="1629" y="525"/>
                  </a:lnTo>
                  <a:lnTo>
                    <a:pt x="1633" y="532"/>
                  </a:lnTo>
                  <a:lnTo>
                    <a:pt x="1633" y="538"/>
                  </a:lnTo>
                  <a:lnTo>
                    <a:pt x="1635" y="545"/>
                  </a:lnTo>
                  <a:lnTo>
                    <a:pt x="1637" y="551"/>
                  </a:lnTo>
                  <a:lnTo>
                    <a:pt x="1639" y="559"/>
                  </a:lnTo>
                  <a:lnTo>
                    <a:pt x="1641" y="566"/>
                  </a:lnTo>
                  <a:lnTo>
                    <a:pt x="1643" y="572"/>
                  </a:lnTo>
                  <a:lnTo>
                    <a:pt x="1645" y="580"/>
                  </a:lnTo>
                  <a:lnTo>
                    <a:pt x="1647" y="587"/>
                  </a:lnTo>
                  <a:lnTo>
                    <a:pt x="1647" y="593"/>
                  </a:lnTo>
                  <a:lnTo>
                    <a:pt x="1650" y="601"/>
                  </a:lnTo>
                  <a:lnTo>
                    <a:pt x="1650" y="606"/>
                  </a:lnTo>
                  <a:lnTo>
                    <a:pt x="1652" y="614"/>
                  </a:lnTo>
                  <a:lnTo>
                    <a:pt x="1652" y="622"/>
                  </a:lnTo>
                  <a:lnTo>
                    <a:pt x="1654" y="627"/>
                  </a:lnTo>
                  <a:lnTo>
                    <a:pt x="1654" y="635"/>
                  </a:lnTo>
                  <a:lnTo>
                    <a:pt x="1658" y="642"/>
                  </a:lnTo>
                  <a:lnTo>
                    <a:pt x="1658" y="648"/>
                  </a:lnTo>
                  <a:lnTo>
                    <a:pt x="1660" y="654"/>
                  </a:lnTo>
                  <a:lnTo>
                    <a:pt x="1660" y="661"/>
                  </a:lnTo>
                  <a:lnTo>
                    <a:pt x="1662" y="667"/>
                  </a:lnTo>
                  <a:lnTo>
                    <a:pt x="1664" y="673"/>
                  </a:lnTo>
                  <a:lnTo>
                    <a:pt x="1664" y="680"/>
                  </a:lnTo>
                  <a:lnTo>
                    <a:pt x="1666" y="686"/>
                  </a:lnTo>
                  <a:lnTo>
                    <a:pt x="1667" y="694"/>
                  </a:lnTo>
                  <a:lnTo>
                    <a:pt x="1669" y="705"/>
                  </a:lnTo>
                  <a:lnTo>
                    <a:pt x="1669" y="717"/>
                  </a:lnTo>
                  <a:lnTo>
                    <a:pt x="1671" y="726"/>
                  </a:lnTo>
                  <a:lnTo>
                    <a:pt x="1673" y="738"/>
                  </a:lnTo>
                  <a:lnTo>
                    <a:pt x="1675" y="747"/>
                  </a:lnTo>
                  <a:lnTo>
                    <a:pt x="1675" y="757"/>
                  </a:lnTo>
                  <a:lnTo>
                    <a:pt x="1677" y="764"/>
                  </a:lnTo>
                  <a:lnTo>
                    <a:pt x="1679" y="772"/>
                  </a:lnTo>
                  <a:lnTo>
                    <a:pt x="1679" y="777"/>
                  </a:lnTo>
                  <a:lnTo>
                    <a:pt x="1681" y="787"/>
                  </a:lnTo>
                  <a:lnTo>
                    <a:pt x="1681" y="793"/>
                  </a:lnTo>
                  <a:lnTo>
                    <a:pt x="1683" y="802"/>
                  </a:lnTo>
                  <a:lnTo>
                    <a:pt x="1685" y="812"/>
                  </a:lnTo>
                  <a:lnTo>
                    <a:pt x="1686" y="823"/>
                  </a:lnTo>
                  <a:lnTo>
                    <a:pt x="1688" y="833"/>
                  </a:lnTo>
                  <a:lnTo>
                    <a:pt x="1690" y="846"/>
                  </a:lnTo>
                  <a:lnTo>
                    <a:pt x="1694" y="857"/>
                  </a:lnTo>
                  <a:lnTo>
                    <a:pt x="1696" y="869"/>
                  </a:lnTo>
                  <a:lnTo>
                    <a:pt x="1696" y="874"/>
                  </a:lnTo>
                  <a:lnTo>
                    <a:pt x="1700" y="882"/>
                  </a:lnTo>
                  <a:lnTo>
                    <a:pt x="1700" y="888"/>
                  </a:lnTo>
                  <a:lnTo>
                    <a:pt x="1702" y="895"/>
                  </a:lnTo>
                  <a:lnTo>
                    <a:pt x="1702" y="903"/>
                  </a:lnTo>
                  <a:lnTo>
                    <a:pt x="1705" y="909"/>
                  </a:lnTo>
                  <a:lnTo>
                    <a:pt x="1705" y="916"/>
                  </a:lnTo>
                  <a:lnTo>
                    <a:pt x="1707" y="922"/>
                  </a:lnTo>
                  <a:lnTo>
                    <a:pt x="1709" y="930"/>
                  </a:lnTo>
                  <a:lnTo>
                    <a:pt x="1711" y="937"/>
                  </a:lnTo>
                  <a:lnTo>
                    <a:pt x="1713" y="945"/>
                  </a:lnTo>
                  <a:lnTo>
                    <a:pt x="1715" y="952"/>
                  </a:lnTo>
                  <a:lnTo>
                    <a:pt x="1715" y="960"/>
                  </a:lnTo>
                  <a:lnTo>
                    <a:pt x="1717" y="966"/>
                  </a:lnTo>
                  <a:lnTo>
                    <a:pt x="1719" y="973"/>
                  </a:lnTo>
                  <a:lnTo>
                    <a:pt x="1721" y="981"/>
                  </a:lnTo>
                  <a:lnTo>
                    <a:pt x="1721" y="987"/>
                  </a:lnTo>
                  <a:lnTo>
                    <a:pt x="1723" y="996"/>
                  </a:lnTo>
                  <a:lnTo>
                    <a:pt x="1724" y="1004"/>
                  </a:lnTo>
                  <a:lnTo>
                    <a:pt x="1726" y="1011"/>
                  </a:lnTo>
                  <a:lnTo>
                    <a:pt x="1726" y="1017"/>
                  </a:lnTo>
                  <a:lnTo>
                    <a:pt x="1728" y="1027"/>
                  </a:lnTo>
                  <a:lnTo>
                    <a:pt x="1728" y="1034"/>
                  </a:lnTo>
                  <a:lnTo>
                    <a:pt x="1730" y="1042"/>
                  </a:lnTo>
                  <a:lnTo>
                    <a:pt x="1732" y="1047"/>
                  </a:lnTo>
                  <a:lnTo>
                    <a:pt x="1732" y="1057"/>
                  </a:lnTo>
                  <a:lnTo>
                    <a:pt x="1734" y="1065"/>
                  </a:lnTo>
                  <a:lnTo>
                    <a:pt x="1736" y="1072"/>
                  </a:lnTo>
                  <a:lnTo>
                    <a:pt x="1736" y="1078"/>
                  </a:lnTo>
                  <a:lnTo>
                    <a:pt x="1738" y="1087"/>
                  </a:lnTo>
                  <a:lnTo>
                    <a:pt x="1738" y="1093"/>
                  </a:lnTo>
                  <a:lnTo>
                    <a:pt x="1740" y="1101"/>
                  </a:lnTo>
                  <a:lnTo>
                    <a:pt x="1740" y="1108"/>
                  </a:lnTo>
                  <a:lnTo>
                    <a:pt x="1740" y="1116"/>
                  </a:lnTo>
                  <a:lnTo>
                    <a:pt x="1742" y="1124"/>
                  </a:lnTo>
                  <a:lnTo>
                    <a:pt x="1744" y="1131"/>
                  </a:lnTo>
                  <a:lnTo>
                    <a:pt x="1744" y="1137"/>
                  </a:lnTo>
                  <a:lnTo>
                    <a:pt x="1744" y="1144"/>
                  </a:lnTo>
                  <a:lnTo>
                    <a:pt x="1744" y="1150"/>
                  </a:lnTo>
                  <a:lnTo>
                    <a:pt x="1745" y="1158"/>
                  </a:lnTo>
                  <a:lnTo>
                    <a:pt x="1745" y="1165"/>
                  </a:lnTo>
                  <a:lnTo>
                    <a:pt x="1745" y="1173"/>
                  </a:lnTo>
                  <a:lnTo>
                    <a:pt x="1745" y="1179"/>
                  </a:lnTo>
                  <a:lnTo>
                    <a:pt x="1745" y="1186"/>
                  </a:lnTo>
                  <a:lnTo>
                    <a:pt x="1745" y="1192"/>
                  </a:lnTo>
                  <a:lnTo>
                    <a:pt x="1745" y="1200"/>
                  </a:lnTo>
                  <a:lnTo>
                    <a:pt x="1744" y="1205"/>
                  </a:lnTo>
                  <a:lnTo>
                    <a:pt x="1744" y="1213"/>
                  </a:lnTo>
                  <a:lnTo>
                    <a:pt x="1744" y="1220"/>
                  </a:lnTo>
                  <a:lnTo>
                    <a:pt x="1742" y="1228"/>
                  </a:lnTo>
                  <a:lnTo>
                    <a:pt x="1740" y="1236"/>
                  </a:lnTo>
                  <a:lnTo>
                    <a:pt x="1740" y="1245"/>
                  </a:lnTo>
                  <a:lnTo>
                    <a:pt x="1738" y="1253"/>
                  </a:lnTo>
                  <a:lnTo>
                    <a:pt x="1738" y="1262"/>
                  </a:lnTo>
                  <a:lnTo>
                    <a:pt x="1734" y="1270"/>
                  </a:lnTo>
                  <a:lnTo>
                    <a:pt x="1734" y="1279"/>
                  </a:lnTo>
                  <a:lnTo>
                    <a:pt x="1732" y="1289"/>
                  </a:lnTo>
                  <a:lnTo>
                    <a:pt x="1730" y="1298"/>
                  </a:lnTo>
                  <a:lnTo>
                    <a:pt x="1730" y="1308"/>
                  </a:lnTo>
                  <a:lnTo>
                    <a:pt x="1728" y="1319"/>
                  </a:lnTo>
                  <a:lnTo>
                    <a:pt x="1724" y="1327"/>
                  </a:lnTo>
                  <a:lnTo>
                    <a:pt x="1724" y="1336"/>
                  </a:lnTo>
                  <a:lnTo>
                    <a:pt x="1721" y="1346"/>
                  </a:lnTo>
                  <a:lnTo>
                    <a:pt x="1719" y="1357"/>
                  </a:lnTo>
                  <a:lnTo>
                    <a:pt x="1715" y="1365"/>
                  </a:lnTo>
                  <a:lnTo>
                    <a:pt x="1715" y="1376"/>
                  </a:lnTo>
                  <a:lnTo>
                    <a:pt x="1711" y="1386"/>
                  </a:lnTo>
                  <a:lnTo>
                    <a:pt x="1709" y="1395"/>
                  </a:lnTo>
                  <a:lnTo>
                    <a:pt x="1707" y="1407"/>
                  </a:lnTo>
                  <a:lnTo>
                    <a:pt x="1705" y="1416"/>
                  </a:lnTo>
                  <a:lnTo>
                    <a:pt x="1702" y="1426"/>
                  </a:lnTo>
                  <a:lnTo>
                    <a:pt x="1700" y="1437"/>
                  </a:lnTo>
                  <a:lnTo>
                    <a:pt x="1696" y="1447"/>
                  </a:lnTo>
                  <a:lnTo>
                    <a:pt x="1694" y="1456"/>
                  </a:lnTo>
                  <a:lnTo>
                    <a:pt x="1692" y="1468"/>
                  </a:lnTo>
                  <a:lnTo>
                    <a:pt x="1690" y="1477"/>
                  </a:lnTo>
                  <a:lnTo>
                    <a:pt x="1686" y="1487"/>
                  </a:lnTo>
                  <a:lnTo>
                    <a:pt x="1683" y="1496"/>
                  </a:lnTo>
                  <a:lnTo>
                    <a:pt x="1681" y="1506"/>
                  </a:lnTo>
                  <a:lnTo>
                    <a:pt x="1677" y="1515"/>
                  </a:lnTo>
                  <a:lnTo>
                    <a:pt x="1675" y="1525"/>
                  </a:lnTo>
                  <a:lnTo>
                    <a:pt x="1671" y="1534"/>
                  </a:lnTo>
                  <a:lnTo>
                    <a:pt x="1669" y="1542"/>
                  </a:lnTo>
                  <a:lnTo>
                    <a:pt x="1667" y="1553"/>
                  </a:lnTo>
                  <a:lnTo>
                    <a:pt x="1664" y="1561"/>
                  </a:lnTo>
                  <a:lnTo>
                    <a:pt x="1662" y="1570"/>
                  </a:lnTo>
                  <a:lnTo>
                    <a:pt x="1660" y="1578"/>
                  </a:lnTo>
                  <a:lnTo>
                    <a:pt x="1658" y="1586"/>
                  </a:lnTo>
                  <a:lnTo>
                    <a:pt x="1654" y="1595"/>
                  </a:lnTo>
                  <a:lnTo>
                    <a:pt x="1652" y="1603"/>
                  </a:lnTo>
                  <a:lnTo>
                    <a:pt x="1650" y="1610"/>
                  </a:lnTo>
                  <a:lnTo>
                    <a:pt x="1648" y="1618"/>
                  </a:lnTo>
                  <a:lnTo>
                    <a:pt x="1645" y="1624"/>
                  </a:lnTo>
                  <a:lnTo>
                    <a:pt x="1643" y="1631"/>
                  </a:lnTo>
                  <a:lnTo>
                    <a:pt x="1641" y="1637"/>
                  </a:lnTo>
                  <a:lnTo>
                    <a:pt x="1639" y="1645"/>
                  </a:lnTo>
                  <a:lnTo>
                    <a:pt x="1635" y="1650"/>
                  </a:lnTo>
                  <a:lnTo>
                    <a:pt x="1635" y="1656"/>
                  </a:lnTo>
                  <a:lnTo>
                    <a:pt x="1633" y="1662"/>
                  </a:lnTo>
                  <a:lnTo>
                    <a:pt x="1633" y="1667"/>
                  </a:lnTo>
                  <a:lnTo>
                    <a:pt x="1629" y="1677"/>
                  </a:lnTo>
                  <a:lnTo>
                    <a:pt x="1626" y="1684"/>
                  </a:lnTo>
                  <a:lnTo>
                    <a:pt x="1624" y="1690"/>
                  </a:lnTo>
                  <a:lnTo>
                    <a:pt x="1624" y="1696"/>
                  </a:lnTo>
                  <a:lnTo>
                    <a:pt x="1620" y="1703"/>
                  </a:lnTo>
                  <a:lnTo>
                    <a:pt x="1618" y="1711"/>
                  </a:lnTo>
                  <a:lnTo>
                    <a:pt x="1616" y="1719"/>
                  </a:lnTo>
                  <a:lnTo>
                    <a:pt x="1614" y="1726"/>
                  </a:lnTo>
                  <a:lnTo>
                    <a:pt x="1610" y="1736"/>
                  </a:lnTo>
                  <a:lnTo>
                    <a:pt x="1610" y="1743"/>
                  </a:lnTo>
                  <a:lnTo>
                    <a:pt x="1607" y="1751"/>
                  </a:lnTo>
                  <a:lnTo>
                    <a:pt x="1605" y="1760"/>
                  </a:lnTo>
                  <a:lnTo>
                    <a:pt x="1603" y="1768"/>
                  </a:lnTo>
                  <a:lnTo>
                    <a:pt x="1599" y="1778"/>
                  </a:lnTo>
                  <a:lnTo>
                    <a:pt x="1595" y="1787"/>
                  </a:lnTo>
                  <a:lnTo>
                    <a:pt x="1593" y="1797"/>
                  </a:lnTo>
                  <a:lnTo>
                    <a:pt x="1590" y="1804"/>
                  </a:lnTo>
                  <a:lnTo>
                    <a:pt x="1584" y="1812"/>
                  </a:lnTo>
                  <a:lnTo>
                    <a:pt x="1578" y="1821"/>
                  </a:lnTo>
                  <a:lnTo>
                    <a:pt x="1574" y="1831"/>
                  </a:lnTo>
                  <a:lnTo>
                    <a:pt x="1565" y="1837"/>
                  </a:lnTo>
                  <a:lnTo>
                    <a:pt x="1555" y="1844"/>
                  </a:lnTo>
                  <a:lnTo>
                    <a:pt x="1548" y="1846"/>
                  </a:lnTo>
                  <a:lnTo>
                    <a:pt x="1542" y="1850"/>
                  </a:lnTo>
                  <a:lnTo>
                    <a:pt x="1534" y="1852"/>
                  </a:lnTo>
                  <a:lnTo>
                    <a:pt x="1525" y="1856"/>
                  </a:lnTo>
                  <a:lnTo>
                    <a:pt x="1517" y="1857"/>
                  </a:lnTo>
                  <a:lnTo>
                    <a:pt x="1508" y="1859"/>
                  </a:lnTo>
                  <a:lnTo>
                    <a:pt x="1498" y="1859"/>
                  </a:lnTo>
                  <a:lnTo>
                    <a:pt x="1491" y="1861"/>
                  </a:lnTo>
                  <a:lnTo>
                    <a:pt x="1479" y="1863"/>
                  </a:lnTo>
                  <a:lnTo>
                    <a:pt x="1472" y="1865"/>
                  </a:lnTo>
                  <a:lnTo>
                    <a:pt x="1460" y="1865"/>
                  </a:lnTo>
                  <a:lnTo>
                    <a:pt x="1451" y="1867"/>
                  </a:lnTo>
                  <a:lnTo>
                    <a:pt x="1441" y="1867"/>
                  </a:lnTo>
                  <a:lnTo>
                    <a:pt x="1432" y="1869"/>
                  </a:lnTo>
                  <a:lnTo>
                    <a:pt x="1422" y="1869"/>
                  </a:lnTo>
                  <a:lnTo>
                    <a:pt x="1413" y="1871"/>
                  </a:lnTo>
                  <a:lnTo>
                    <a:pt x="1405" y="1871"/>
                  </a:lnTo>
                  <a:lnTo>
                    <a:pt x="1397" y="1871"/>
                  </a:lnTo>
                  <a:lnTo>
                    <a:pt x="1390" y="1871"/>
                  </a:lnTo>
                  <a:lnTo>
                    <a:pt x="1382" y="1871"/>
                  </a:lnTo>
                  <a:lnTo>
                    <a:pt x="1377" y="1871"/>
                  </a:lnTo>
                  <a:lnTo>
                    <a:pt x="1371" y="1871"/>
                  </a:lnTo>
                  <a:lnTo>
                    <a:pt x="1365" y="1871"/>
                  </a:lnTo>
                  <a:lnTo>
                    <a:pt x="1361" y="1871"/>
                  </a:lnTo>
                  <a:lnTo>
                    <a:pt x="1356" y="1871"/>
                  </a:lnTo>
                  <a:lnTo>
                    <a:pt x="1354" y="1873"/>
                  </a:lnTo>
                  <a:lnTo>
                    <a:pt x="1129" y="1867"/>
                  </a:lnTo>
                  <a:lnTo>
                    <a:pt x="1126" y="1865"/>
                  </a:lnTo>
                  <a:lnTo>
                    <a:pt x="1118" y="1865"/>
                  </a:lnTo>
                  <a:lnTo>
                    <a:pt x="1110" y="1863"/>
                  </a:lnTo>
                  <a:lnTo>
                    <a:pt x="1103" y="1861"/>
                  </a:lnTo>
                  <a:lnTo>
                    <a:pt x="1093" y="1859"/>
                  </a:lnTo>
                  <a:lnTo>
                    <a:pt x="1084" y="1859"/>
                  </a:lnTo>
                  <a:lnTo>
                    <a:pt x="1074" y="1857"/>
                  </a:lnTo>
                  <a:lnTo>
                    <a:pt x="1069" y="1854"/>
                  </a:lnTo>
                  <a:lnTo>
                    <a:pt x="1061" y="1852"/>
                  </a:lnTo>
                  <a:lnTo>
                    <a:pt x="1053" y="1852"/>
                  </a:lnTo>
                  <a:lnTo>
                    <a:pt x="1044" y="1848"/>
                  </a:lnTo>
                  <a:lnTo>
                    <a:pt x="1034" y="1846"/>
                  </a:lnTo>
                  <a:lnTo>
                    <a:pt x="1025" y="1842"/>
                  </a:lnTo>
                  <a:lnTo>
                    <a:pt x="1015" y="1840"/>
                  </a:lnTo>
                  <a:lnTo>
                    <a:pt x="1004" y="1835"/>
                  </a:lnTo>
                  <a:lnTo>
                    <a:pt x="993" y="1831"/>
                  </a:lnTo>
                  <a:lnTo>
                    <a:pt x="979" y="1827"/>
                  </a:lnTo>
                  <a:lnTo>
                    <a:pt x="968" y="1823"/>
                  </a:lnTo>
                  <a:lnTo>
                    <a:pt x="962" y="1819"/>
                  </a:lnTo>
                  <a:lnTo>
                    <a:pt x="955" y="1818"/>
                  </a:lnTo>
                  <a:lnTo>
                    <a:pt x="949" y="1816"/>
                  </a:lnTo>
                  <a:lnTo>
                    <a:pt x="941" y="1814"/>
                  </a:lnTo>
                  <a:lnTo>
                    <a:pt x="934" y="1810"/>
                  </a:lnTo>
                  <a:lnTo>
                    <a:pt x="926" y="1808"/>
                  </a:lnTo>
                  <a:lnTo>
                    <a:pt x="918" y="1806"/>
                  </a:lnTo>
                  <a:lnTo>
                    <a:pt x="913" y="1804"/>
                  </a:lnTo>
                  <a:lnTo>
                    <a:pt x="903" y="1799"/>
                  </a:lnTo>
                  <a:lnTo>
                    <a:pt x="894" y="1793"/>
                  </a:lnTo>
                  <a:lnTo>
                    <a:pt x="882" y="1787"/>
                  </a:lnTo>
                  <a:lnTo>
                    <a:pt x="873" y="1780"/>
                  </a:lnTo>
                  <a:lnTo>
                    <a:pt x="861" y="1768"/>
                  </a:lnTo>
                  <a:lnTo>
                    <a:pt x="850" y="1757"/>
                  </a:lnTo>
                  <a:lnTo>
                    <a:pt x="837" y="1743"/>
                  </a:lnTo>
                  <a:lnTo>
                    <a:pt x="825" y="1730"/>
                  </a:lnTo>
                  <a:lnTo>
                    <a:pt x="808" y="1715"/>
                  </a:lnTo>
                  <a:lnTo>
                    <a:pt x="795" y="1700"/>
                  </a:lnTo>
                  <a:lnTo>
                    <a:pt x="780" y="1681"/>
                  </a:lnTo>
                  <a:lnTo>
                    <a:pt x="764" y="1664"/>
                  </a:lnTo>
                  <a:lnTo>
                    <a:pt x="747" y="1643"/>
                  </a:lnTo>
                  <a:lnTo>
                    <a:pt x="732" y="1624"/>
                  </a:lnTo>
                  <a:lnTo>
                    <a:pt x="715" y="1603"/>
                  </a:lnTo>
                  <a:lnTo>
                    <a:pt x="698" y="1580"/>
                  </a:lnTo>
                  <a:lnTo>
                    <a:pt x="679" y="1557"/>
                  </a:lnTo>
                  <a:lnTo>
                    <a:pt x="662" y="1534"/>
                  </a:lnTo>
                  <a:lnTo>
                    <a:pt x="643" y="1510"/>
                  </a:lnTo>
                  <a:lnTo>
                    <a:pt x="626" y="1485"/>
                  </a:lnTo>
                  <a:lnTo>
                    <a:pt x="605" y="1458"/>
                  </a:lnTo>
                  <a:lnTo>
                    <a:pt x="588" y="1432"/>
                  </a:lnTo>
                  <a:lnTo>
                    <a:pt x="567" y="1405"/>
                  </a:lnTo>
                  <a:lnTo>
                    <a:pt x="550" y="1378"/>
                  </a:lnTo>
                  <a:lnTo>
                    <a:pt x="529" y="1352"/>
                  </a:lnTo>
                  <a:lnTo>
                    <a:pt x="510" y="1323"/>
                  </a:lnTo>
                  <a:lnTo>
                    <a:pt x="489" y="1295"/>
                  </a:lnTo>
                  <a:lnTo>
                    <a:pt x="470" y="1266"/>
                  </a:lnTo>
                  <a:lnTo>
                    <a:pt x="451" y="1238"/>
                  </a:lnTo>
                  <a:lnTo>
                    <a:pt x="432" y="1211"/>
                  </a:lnTo>
                  <a:lnTo>
                    <a:pt x="413" y="1181"/>
                  </a:lnTo>
                  <a:lnTo>
                    <a:pt x="394" y="1154"/>
                  </a:lnTo>
                  <a:lnTo>
                    <a:pt x="373" y="1125"/>
                  </a:lnTo>
                  <a:lnTo>
                    <a:pt x="354" y="1097"/>
                  </a:lnTo>
                  <a:lnTo>
                    <a:pt x="335" y="1068"/>
                  </a:lnTo>
                  <a:lnTo>
                    <a:pt x="316" y="1040"/>
                  </a:lnTo>
                  <a:lnTo>
                    <a:pt x="297" y="1011"/>
                  </a:lnTo>
                  <a:lnTo>
                    <a:pt x="278" y="983"/>
                  </a:lnTo>
                  <a:lnTo>
                    <a:pt x="261" y="956"/>
                  </a:lnTo>
                  <a:lnTo>
                    <a:pt x="243" y="930"/>
                  </a:lnTo>
                  <a:lnTo>
                    <a:pt x="224" y="903"/>
                  </a:lnTo>
                  <a:lnTo>
                    <a:pt x="209" y="878"/>
                  </a:lnTo>
                  <a:lnTo>
                    <a:pt x="192" y="852"/>
                  </a:lnTo>
                  <a:lnTo>
                    <a:pt x="177" y="827"/>
                  </a:lnTo>
                  <a:lnTo>
                    <a:pt x="160" y="804"/>
                  </a:lnTo>
                  <a:lnTo>
                    <a:pt x="147" y="781"/>
                  </a:lnTo>
                  <a:lnTo>
                    <a:pt x="131" y="758"/>
                  </a:lnTo>
                  <a:lnTo>
                    <a:pt x="118" y="738"/>
                  </a:lnTo>
                  <a:lnTo>
                    <a:pt x="105" y="717"/>
                  </a:lnTo>
                  <a:lnTo>
                    <a:pt x="91" y="698"/>
                  </a:lnTo>
                  <a:lnTo>
                    <a:pt x="78" y="679"/>
                  </a:lnTo>
                  <a:lnTo>
                    <a:pt x="69" y="661"/>
                  </a:lnTo>
                  <a:lnTo>
                    <a:pt x="57" y="644"/>
                  </a:lnTo>
                  <a:lnTo>
                    <a:pt x="48" y="629"/>
                  </a:lnTo>
                  <a:lnTo>
                    <a:pt x="38" y="616"/>
                  </a:lnTo>
                  <a:lnTo>
                    <a:pt x="31" y="603"/>
                  </a:lnTo>
                  <a:lnTo>
                    <a:pt x="23" y="591"/>
                  </a:lnTo>
                  <a:lnTo>
                    <a:pt x="17" y="580"/>
                  </a:lnTo>
                  <a:lnTo>
                    <a:pt x="12" y="572"/>
                  </a:lnTo>
                  <a:lnTo>
                    <a:pt x="8" y="564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70" y="173"/>
                  </a:lnTo>
                  <a:lnTo>
                    <a:pt x="70" y="173"/>
                  </a:lnTo>
                  <a:close/>
                </a:path>
              </a:pathLst>
            </a:custGeom>
            <a:solidFill>
              <a:srgbClr val="599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32" name="Freeform 64"/>
            <p:cNvSpPr>
              <a:spLocks/>
            </p:cNvSpPr>
            <p:nvPr/>
          </p:nvSpPr>
          <p:spPr bwMode="auto">
            <a:xfrm>
              <a:off x="4170" y="2897"/>
              <a:ext cx="1001" cy="932"/>
            </a:xfrm>
            <a:custGeom>
              <a:avLst/>
              <a:gdLst>
                <a:gd name="T0" fmla="*/ 843 w 2002"/>
                <a:gd name="T1" fmla="*/ 12 h 1866"/>
                <a:gd name="T2" fmla="*/ 759 w 2002"/>
                <a:gd name="T3" fmla="*/ 4 h 1866"/>
                <a:gd name="T4" fmla="*/ 645 w 2002"/>
                <a:gd name="T5" fmla="*/ 0 h 1866"/>
                <a:gd name="T6" fmla="*/ 537 w 2002"/>
                <a:gd name="T7" fmla="*/ 19 h 1866"/>
                <a:gd name="T8" fmla="*/ 451 w 2002"/>
                <a:gd name="T9" fmla="*/ 63 h 1866"/>
                <a:gd name="T10" fmla="*/ 371 w 2002"/>
                <a:gd name="T11" fmla="*/ 149 h 1866"/>
                <a:gd name="T12" fmla="*/ 307 w 2002"/>
                <a:gd name="T13" fmla="*/ 208 h 1866"/>
                <a:gd name="T14" fmla="*/ 236 w 2002"/>
                <a:gd name="T15" fmla="*/ 270 h 1866"/>
                <a:gd name="T16" fmla="*/ 166 w 2002"/>
                <a:gd name="T17" fmla="*/ 329 h 1866"/>
                <a:gd name="T18" fmla="*/ 95 w 2002"/>
                <a:gd name="T19" fmla="*/ 385 h 1866"/>
                <a:gd name="T20" fmla="*/ 19 w 2002"/>
                <a:gd name="T21" fmla="*/ 453 h 1866"/>
                <a:gd name="T22" fmla="*/ 0 w 2002"/>
                <a:gd name="T23" fmla="*/ 546 h 1866"/>
                <a:gd name="T24" fmla="*/ 12 w 2002"/>
                <a:gd name="T25" fmla="*/ 645 h 1866"/>
                <a:gd name="T26" fmla="*/ 40 w 2002"/>
                <a:gd name="T27" fmla="*/ 734 h 1866"/>
                <a:gd name="T28" fmla="*/ 73 w 2002"/>
                <a:gd name="T29" fmla="*/ 805 h 1866"/>
                <a:gd name="T30" fmla="*/ 107 w 2002"/>
                <a:gd name="T31" fmla="*/ 875 h 1866"/>
                <a:gd name="T32" fmla="*/ 139 w 2002"/>
                <a:gd name="T33" fmla="*/ 945 h 1866"/>
                <a:gd name="T34" fmla="*/ 173 w 2002"/>
                <a:gd name="T35" fmla="*/ 1023 h 1866"/>
                <a:gd name="T36" fmla="*/ 183 w 2002"/>
                <a:gd name="T37" fmla="*/ 1101 h 1866"/>
                <a:gd name="T38" fmla="*/ 147 w 2002"/>
                <a:gd name="T39" fmla="*/ 1185 h 1866"/>
                <a:gd name="T40" fmla="*/ 107 w 2002"/>
                <a:gd name="T41" fmla="*/ 1276 h 1866"/>
                <a:gd name="T42" fmla="*/ 84 w 2002"/>
                <a:gd name="T43" fmla="*/ 1354 h 1866"/>
                <a:gd name="T44" fmla="*/ 75 w 2002"/>
                <a:gd name="T45" fmla="*/ 1427 h 1866"/>
                <a:gd name="T46" fmla="*/ 78 w 2002"/>
                <a:gd name="T47" fmla="*/ 1499 h 1866"/>
                <a:gd name="T48" fmla="*/ 92 w 2002"/>
                <a:gd name="T49" fmla="*/ 1565 h 1866"/>
                <a:gd name="T50" fmla="*/ 120 w 2002"/>
                <a:gd name="T51" fmla="*/ 1641 h 1866"/>
                <a:gd name="T52" fmla="*/ 177 w 2002"/>
                <a:gd name="T53" fmla="*/ 1727 h 1866"/>
                <a:gd name="T54" fmla="*/ 246 w 2002"/>
                <a:gd name="T55" fmla="*/ 1755 h 1866"/>
                <a:gd name="T56" fmla="*/ 358 w 2002"/>
                <a:gd name="T57" fmla="*/ 1759 h 1866"/>
                <a:gd name="T58" fmla="*/ 499 w 2002"/>
                <a:gd name="T59" fmla="*/ 1755 h 1866"/>
                <a:gd name="T60" fmla="*/ 641 w 2002"/>
                <a:gd name="T61" fmla="*/ 1750 h 1866"/>
                <a:gd name="T62" fmla="*/ 763 w 2002"/>
                <a:gd name="T63" fmla="*/ 1740 h 1866"/>
                <a:gd name="T64" fmla="*/ 846 w 2002"/>
                <a:gd name="T65" fmla="*/ 1736 h 1866"/>
                <a:gd name="T66" fmla="*/ 1282 w 2002"/>
                <a:gd name="T67" fmla="*/ 1835 h 1866"/>
                <a:gd name="T68" fmla="*/ 1375 w 2002"/>
                <a:gd name="T69" fmla="*/ 1771 h 1866"/>
                <a:gd name="T70" fmla="*/ 1474 w 2002"/>
                <a:gd name="T71" fmla="*/ 1679 h 1866"/>
                <a:gd name="T72" fmla="*/ 1523 w 2002"/>
                <a:gd name="T73" fmla="*/ 1575 h 1866"/>
                <a:gd name="T74" fmla="*/ 1535 w 2002"/>
                <a:gd name="T75" fmla="*/ 1491 h 1866"/>
                <a:gd name="T76" fmla="*/ 1540 w 2002"/>
                <a:gd name="T77" fmla="*/ 1402 h 1866"/>
                <a:gd name="T78" fmla="*/ 1569 w 2002"/>
                <a:gd name="T79" fmla="*/ 1328 h 1866"/>
                <a:gd name="T80" fmla="*/ 1613 w 2002"/>
                <a:gd name="T81" fmla="*/ 1394 h 1866"/>
                <a:gd name="T82" fmla="*/ 1592 w 2002"/>
                <a:gd name="T83" fmla="*/ 1484 h 1866"/>
                <a:gd name="T84" fmla="*/ 1544 w 2002"/>
                <a:gd name="T85" fmla="*/ 1592 h 1866"/>
                <a:gd name="T86" fmla="*/ 1601 w 2002"/>
                <a:gd name="T87" fmla="*/ 1674 h 1866"/>
                <a:gd name="T88" fmla="*/ 1672 w 2002"/>
                <a:gd name="T89" fmla="*/ 1716 h 1866"/>
                <a:gd name="T90" fmla="*/ 1911 w 2002"/>
                <a:gd name="T91" fmla="*/ 1698 h 1866"/>
                <a:gd name="T92" fmla="*/ 1932 w 2002"/>
                <a:gd name="T93" fmla="*/ 1617 h 1866"/>
                <a:gd name="T94" fmla="*/ 1955 w 2002"/>
                <a:gd name="T95" fmla="*/ 1510 h 1866"/>
                <a:gd name="T96" fmla="*/ 1978 w 2002"/>
                <a:gd name="T97" fmla="*/ 1377 h 1866"/>
                <a:gd name="T98" fmla="*/ 1997 w 2002"/>
                <a:gd name="T99" fmla="*/ 1231 h 1866"/>
                <a:gd name="T100" fmla="*/ 2002 w 2002"/>
                <a:gd name="T101" fmla="*/ 1082 h 1866"/>
                <a:gd name="T102" fmla="*/ 1995 w 2002"/>
                <a:gd name="T103" fmla="*/ 947 h 1866"/>
                <a:gd name="T104" fmla="*/ 1980 w 2002"/>
                <a:gd name="T105" fmla="*/ 843 h 1866"/>
                <a:gd name="T106" fmla="*/ 1962 w 2002"/>
                <a:gd name="T107" fmla="*/ 765 h 1866"/>
                <a:gd name="T108" fmla="*/ 1938 w 2002"/>
                <a:gd name="T109" fmla="*/ 674 h 1866"/>
                <a:gd name="T110" fmla="*/ 1936 w 2002"/>
                <a:gd name="T111" fmla="*/ 598 h 1866"/>
                <a:gd name="T112" fmla="*/ 1940 w 2002"/>
                <a:gd name="T113" fmla="*/ 512 h 1866"/>
                <a:gd name="T114" fmla="*/ 1905 w 2002"/>
                <a:gd name="T115" fmla="*/ 424 h 1866"/>
                <a:gd name="T116" fmla="*/ 1839 w 2002"/>
                <a:gd name="T117" fmla="*/ 339 h 1866"/>
                <a:gd name="T118" fmla="*/ 1744 w 2002"/>
                <a:gd name="T119" fmla="*/ 265 h 1866"/>
                <a:gd name="T120" fmla="*/ 1658 w 2002"/>
                <a:gd name="T121" fmla="*/ 234 h 1866"/>
                <a:gd name="T122" fmla="*/ 1052 w 2002"/>
                <a:gd name="T123" fmla="*/ 540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2" h="1866">
                  <a:moveTo>
                    <a:pt x="898" y="23"/>
                  </a:moveTo>
                  <a:lnTo>
                    <a:pt x="896" y="21"/>
                  </a:lnTo>
                  <a:lnTo>
                    <a:pt x="892" y="19"/>
                  </a:lnTo>
                  <a:lnTo>
                    <a:pt x="886" y="18"/>
                  </a:lnTo>
                  <a:lnTo>
                    <a:pt x="883" y="18"/>
                  </a:lnTo>
                  <a:lnTo>
                    <a:pt x="875" y="16"/>
                  </a:lnTo>
                  <a:lnTo>
                    <a:pt x="869" y="16"/>
                  </a:lnTo>
                  <a:lnTo>
                    <a:pt x="858" y="14"/>
                  </a:lnTo>
                  <a:lnTo>
                    <a:pt x="848" y="12"/>
                  </a:lnTo>
                  <a:lnTo>
                    <a:pt x="843" y="12"/>
                  </a:lnTo>
                  <a:lnTo>
                    <a:pt x="837" y="10"/>
                  </a:lnTo>
                  <a:lnTo>
                    <a:pt x="829" y="10"/>
                  </a:lnTo>
                  <a:lnTo>
                    <a:pt x="824" y="10"/>
                  </a:lnTo>
                  <a:lnTo>
                    <a:pt x="814" y="8"/>
                  </a:lnTo>
                  <a:lnTo>
                    <a:pt x="807" y="8"/>
                  </a:lnTo>
                  <a:lnTo>
                    <a:pt x="797" y="6"/>
                  </a:lnTo>
                  <a:lnTo>
                    <a:pt x="789" y="6"/>
                  </a:lnTo>
                  <a:lnTo>
                    <a:pt x="780" y="6"/>
                  </a:lnTo>
                  <a:lnTo>
                    <a:pt x="770" y="4"/>
                  </a:lnTo>
                  <a:lnTo>
                    <a:pt x="759" y="4"/>
                  </a:lnTo>
                  <a:lnTo>
                    <a:pt x="750" y="4"/>
                  </a:lnTo>
                  <a:lnTo>
                    <a:pt x="738" y="2"/>
                  </a:lnTo>
                  <a:lnTo>
                    <a:pt x="727" y="0"/>
                  </a:lnTo>
                  <a:lnTo>
                    <a:pt x="713" y="0"/>
                  </a:lnTo>
                  <a:lnTo>
                    <a:pt x="702" y="0"/>
                  </a:lnTo>
                  <a:lnTo>
                    <a:pt x="691" y="0"/>
                  </a:lnTo>
                  <a:lnTo>
                    <a:pt x="679" y="0"/>
                  </a:lnTo>
                  <a:lnTo>
                    <a:pt x="666" y="0"/>
                  </a:lnTo>
                  <a:lnTo>
                    <a:pt x="656" y="0"/>
                  </a:lnTo>
                  <a:lnTo>
                    <a:pt x="645" y="0"/>
                  </a:lnTo>
                  <a:lnTo>
                    <a:pt x="634" y="2"/>
                  </a:lnTo>
                  <a:lnTo>
                    <a:pt x="620" y="4"/>
                  </a:lnTo>
                  <a:lnTo>
                    <a:pt x="611" y="4"/>
                  </a:lnTo>
                  <a:lnTo>
                    <a:pt x="597" y="6"/>
                  </a:lnTo>
                  <a:lnTo>
                    <a:pt x="588" y="8"/>
                  </a:lnTo>
                  <a:lnTo>
                    <a:pt x="578" y="8"/>
                  </a:lnTo>
                  <a:lnTo>
                    <a:pt x="567" y="12"/>
                  </a:lnTo>
                  <a:lnTo>
                    <a:pt x="556" y="14"/>
                  </a:lnTo>
                  <a:lnTo>
                    <a:pt x="546" y="16"/>
                  </a:lnTo>
                  <a:lnTo>
                    <a:pt x="537" y="19"/>
                  </a:lnTo>
                  <a:lnTo>
                    <a:pt x="527" y="23"/>
                  </a:lnTo>
                  <a:lnTo>
                    <a:pt x="518" y="25"/>
                  </a:lnTo>
                  <a:lnTo>
                    <a:pt x="508" y="29"/>
                  </a:lnTo>
                  <a:lnTo>
                    <a:pt x="499" y="31"/>
                  </a:lnTo>
                  <a:lnTo>
                    <a:pt x="493" y="37"/>
                  </a:lnTo>
                  <a:lnTo>
                    <a:pt x="483" y="38"/>
                  </a:lnTo>
                  <a:lnTo>
                    <a:pt x="476" y="42"/>
                  </a:lnTo>
                  <a:lnTo>
                    <a:pt x="470" y="48"/>
                  </a:lnTo>
                  <a:lnTo>
                    <a:pt x="462" y="54"/>
                  </a:lnTo>
                  <a:lnTo>
                    <a:pt x="451" y="63"/>
                  </a:lnTo>
                  <a:lnTo>
                    <a:pt x="443" y="75"/>
                  </a:lnTo>
                  <a:lnTo>
                    <a:pt x="438" y="80"/>
                  </a:lnTo>
                  <a:lnTo>
                    <a:pt x="432" y="88"/>
                  </a:lnTo>
                  <a:lnTo>
                    <a:pt x="424" y="96"/>
                  </a:lnTo>
                  <a:lnTo>
                    <a:pt x="419" y="105"/>
                  </a:lnTo>
                  <a:lnTo>
                    <a:pt x="407" y="113"/>
                  </a:lnTo>
                  <a:lnTo>
                    <a:pt x="400" y="122"/>
                  </a:lnTo>
                  <a:lnTo>
                    <a:pt x="388" y="134"/>
                  </a:lnTo>
                  <a:lnTo>
                    <a:pt x="379" y="143"/>
                  </a:lnTo>
                  <a:lnTo>
                    <a:pt x="371" y="149"/>
                  </a:lnTo>
                  <a:lnTo>
                    <a:pt x="365" y="154"/>
                  </a:lnTo>
                  <a:lnTo>
                    <a:pt x="360" y="160"/>
                  </a:lnTo>
                  <a:lnTo>
                    <a:pt x="354" y="166"/>
                  </a:lnTo>
                  <a:lnTo>
                    <a:pt x="346" y="172"/>
                  </a:lnTo>
                  <a:lnTo>
                    <a:pt x="341" y="177"/>
                  </a:lnTo>
                  <a:lnTo>
                    <a:pt x="333" y="183"/>
                  </a:lnTo>
                  <a:lnTo>
                    <a:pt x="327" y="191"/>
                  </a:lnTo>
                  <a:lnTo>
                    <a:pt x="320" y="196"/>
                  </a:lnTo>
                  <a:lnTo>
                    <a:pt x="314" y="202"/>
                  </a:lnTo>
                  <a:lnTo>
                    <a:pt x="307" y="208"/>
                  </a:lnTo>
                  <a:lnTo>
                    <a:pt x="301" y="215"/>
                  </a:lnTo>
                  <a:lnTo>
                    <a:pt x="293" y="221"/>
                  </a:lnTo>
                  <a:lnTo>
                    <a:pt x="288" y="227"/>
                  </a:lnTo>
                  <a:lnTo>
                    <a:pt x="280" y="234"/>
                  </a:lnTo>
                  <a:lnTo>
                    <a:pt x="272" y="240"/>
                  </a:lnTo>
                  <a:lnTo>
                    <a:pt x="265" y="246"/>
                  </a:lnTo>
                  <a:lnTo>
                    <a:pt x="257" y="251"/>
                  </a:lnTo>
                  <a:lnTo>
                    <a:pt x="251" y="259"/>
                  </a:lnTo>
                  <a:lnTo>
                    <a:pt x="244" y="265"/>
                  </a:lnTo>
                  <a:lnTo>
                    <a:pt x="236" y="270"/>
                  </a:lnTo>
                  <a:lnTo>
                    <a:pt x="229" y="276"/>
                  </a:lnTo>
                  <a:lnTo>
                    <a:pt x="221" y="284"/>
                  </a:lnTo>
                  <a:lnTo>
                    <a:pt x="215" y="289"/>
                  </a:lnTo>
                  <a:lnTo>
                    <a:pt x="208" y="295"/>
                  </a:lnTo>
                  <a:lnTo>
                    <a:pt x="200" y="301"/>
                  </a:lnTo>
                  <a:lnTo>
                    <a:pt x="192" y="307"/>
                  </a:lnTo>
                  <a:lnTo>
                    <a:pt x="185" y="312"/>
                  </a:lnTo>
                  <a:lnTo>
                    <a:pt x="179" y="318"/>
                  </a:lnTo>
                  <a:lnTo>
                    <a:pt x="172" y="324"/>
                  </a:lnTo>
                  <a:lnTo>
                    <a:pt x="166" y="329"/>
                  </a:lnTo>
                  <a:lnTo>
                    <a:pt x="158" y="337"/>
                  </a:lnTo>
                  <a:lnTo>
                    <a:pt x="153" y="341"/>
                  </a:lnTo>
                  <a:lnTo>
                    <a:pt x="145" y="347"/>
                  </a:lnTo>
                  <a:lnTo>
                    <a:pt x="139" y="350"/>
                  </a:lnTo>
                  <a:lnTo>
                    <a:pt x="132" y="356"/>
                  </a:lnTo>
                  <a:lnTo>
                    <a:pt x="124" y="362"/>
                  </a:lnTo>
                  <a:lnTo>
                    <a:pt x="118" y="366"/>
                  </a:lnTo>
                  <a:lnTo>
                    <a:pt x="113" y="369"/>
                  </a:lnTo>
                  <a:lnTo>
                    <a:pt x="107" y="375"/>
                  </a:lnTo>
                  <a:lnTo>
                    <a:pt x="95" y="385"/>
                  </a:lnTo>
                  <a:lnTo>
                    <a:pt x="84" y="392"/>
                  </a:lnTo>
                  <a:lnTo>
                    <a:pt x="75" y="398"/>
                  </a:lnTo>
                  <a:lnTo>
                    <a:pt x="67" y="405"/>
                  </a:lnTo>
                  <a:lnTo>
                    <a:pt x="56" y="409"/>
                  </a:lnTo>
                  <a:lnTo>
                    <a:pt x="50" y="417"/>
                  </a:lnTo>
                  <a:lnTo>
                    <a:pt x="42" y="423"/>
                  </a:lnTo>
                  <a:lnTo>
                    <a:pt x="37" y="430"/>
                  </a:lnTo>
                  <a:lnTo>
                    <a:pt x="29" y="436"/>
                  </a:lnTo>
                  <a:lnTo>
                    <a:pt x="25" y="445"/>
                  </a:lnTo>
                  <a:lnTo>
                    <a:pt x="19" y="453"/>
                  </a:lnTo>
                  <a:lnTo>
                    <a:pt x="18" y="463"/>
                  </a:lnTo>
                  <a:lnTo>
                    <a:pt x="12" y="470"/>
                  </a:lnTo>
                  <a:lnTo>
                    <a:pt x="10" y="480"/>
                  </a:lnTo>
                  <a:lnTo>
                    <a:pt x="6" y="489"/>
                  </a:lnTo>
                  <a:lnTo>
                    <a:pt x="6" y="499"/>
                  </a:lnTo>
                  <a:lnTo>
                    <a:pt x="2" y="508"/>
                  </a:lnTo>
                  <a:lnTo>
                    <a:pt x="0" y="518"/>
                  </a:lnTo>
                  <a:lnTo>
                    <a:pt x="0" y="527"/>
                  </a:lnTo>
                  <a:lnTo>
                    <a:pt x="0" y="539"/>
                  </a:lnTo>
                  <a:lnTo>
                    <a:pt x="0" y="546"/>
                  </a:lnTo>
                  <a:lnTo>
                    <a:pt x="0" y="558"/>
                  </a:lnTo>
                  <a:lnTo>
                    <a:pt x="0" y="567"/>
                  </a:lnTo>
                  <a:lnTo>
                    <a:pt x="2" y="577"/>
                  </a:lnTo>
                  <a:lnTo>
                    <a:pt x="2" y="588"/>
                  </a:lnTo>
                  <a:lnTo>
                    <a:pt x="4" y="598"/>
                  </a:lnTo>
                  <a:lnTo>
                    <a:pt x="6" y="607"/>
                  </a:lnTo>
                  <a:lnTo>
                    <a:pt x="8" y="618"/>
                  </a:lnTo>
                  <a:lnTo>
                    <a:pt x="10" y="626"/>
                  </a:lnTo>
                  <a:lnTo>
                    <a:pt x="12" y="636"/>
                  </a:lnTo>
                  <a:lnTo>
                    <a:pt x="12" y="645"/>
                  </a:lnTo>
                  <a:lnTo>
                    <a:pt x="16" y="655"/>
                  </a:lnTo>
                  <a:lnTo>
                    <a:pt x="18" y="662"/>
                  </a:lnTo>
                  <a:lnTo>
                    <a:pt x="19" y="672"/>
                  </a:lnTo>
                  <a:lnTo>
                    <a:pt x="21" y="679"/>
                  </a:lnTo>
                  <a:lnTo>
                    <a:pt x="25" y="689"/>
                  </a:lnTo>
                  <a:lnTo>
                    <a:pt x="25" y="696"/>
                  </a:lnTo>
                  <a:lnTo>
                    <a:pt x="29" y="704"/>
                  </a:lnTo>
                  <a:lnTo>
                    <a:pt x="33" y="715"/>
                  </a:lnTo>
                  <a:lnTo>
                    <a:pt x="37" y="725"/>
                  </a:lnTo>
                  <a:lnTo>
                    <a:pt x="40" y="734"/>
                  </a:lnTo>
                  <a:lnTo>
                    <a:pt x="46" y="748"/>
                  </a:lnTo>
                  <a:lnTo>
                    <a:pt x="48" y="753"/>
                  </a:lnTo>
                  <a:lnTo>
                    <a:pt x="50" y="759"/>
                  </a:lnTo>
                  <a:lnTo>
                    <a:pt x="54" y="765"/>
                  </a:lnTo>
                  <a:lnTo>
                    <a:pt x="57" y="772"/>
                  </a:lnTo>
                  <a:lnTo>
                    <a:pt x="59" y="778"/>
                  </a:lnTo>
                  <a:lnTo>
                    <a:pt x="63" y="784"/>
                  </a:lnTo>
                  <a:lnTo>
                    <a:pt x="65" y="791"/>
                  </a:lnTo>
                  <a:lnTo>
                    <a:pt x="69" y="797"/>
                  </a:lnTo>
                  <a:lnTo>
                    <a:pt x="73" y="805"/>
                  </a:lnTo>
                  <a:lnTo>
                    <a:pt x="75" y="810"/>
                  </a:lnTo>
                  <a:lnTo>
                    <a:pt x="78" y="818"/>
                  </a:lnTo>
                  <a:lnTo>
                    <a:pt x="82" y="826"/>
                  </a:lnTo>
                  <a:lnTo>
                    <a:pt x="86" y="833"/>
                  </a:lnTo>
                  <a:lnTo>
                    <a:pt x="88" y="839"/>
                  </a:lnTo>
                  <a:lnTo>
                    <a:pt x="92" y="847"/>
                  </a:lnTo>
                  <a:lnTo>
                    <a:pt x="97" y="854"/>
                  </a:lnTo>
                  <a:lnTo>
                    <a:pt x="99" y="862"/>
                  </a:lnTo>
                  <a:lnTo>
                    <a:pt x="103" y="868"/>
                  </a:lnTo>
                  <a:lnTo>
                    <a:pt x="107" y="875"/>
                  </a:lnTo>
                  <a:lnTo>
                    <a:pt x="111" y="883"/>
                  </a:lnTo>
                  <a:lnTo>
                    <a:pt x="113" y="890"/>
                  </a:lnTo>
                  <a:lnTo>
                    <a:pt x="116" y="896"/>
                  </a:lnTo>
                  <a:lnTo>
                    <a:pt x="120" y="904"/>
                  </a:lnTo>
                  <a:lnTo>
                    <a:pt x="124" y="911"/>
                  </a:lnTo>
                  <a:lnTo>
                    <a:pt x="128" y="917"/>
                  </a:lnTo>
                  <a:lnTo>
                    <a:pt x="130" y="925"/>
                  </a:lnTo>
                  <a:lnTo>
                    <a:pt x="134" y="930"/>
                  </a:lnTo>
                  <a:lnTo>
                    <a:pt x="137" y="938"/>
                  </a:lnTo>
                  <a:lnTo>
                    <a:pt x="139" y="945"/>
                  </a:lnTo>
                  <a:lnTo>
                    <a:pt x="143" y="951"/>
                  </a:lnTo>
                  <a:lnTo>
                    <a:pt x="145" y="959"/>
                  </a:lnTo>
                  <a:lnTo>
                    <a:pt x="149" y="966"/>
                  </a:lnTo>
                  <a:lnTo>
                    <a:pt x="151" y="972"/>
                  </a:lnTo>
                  <a:lnTo>
                    <a:pt x="154" y="978"/>
                  </a:lnTo>
                  <a:lnTo>
                    <a:pt x="158" y="985"/>
                  </a:lnTo>
                  <a:lnTo>
                    <a:pt x="160" y="991"/>
                  </a:lnTo>
                  <a:lnTo>
                    <a:pt x="166" y="1003"/>
                  </a:lnTo>
                  <a:lnTo>
                    <a:pt x="170" y="1014"/>
                  </a:lnTo>
                  <a:lnTo>
                    <a:pt x="173" y="1023"/>
                  </a:lnTo>
                  <a:lnTo>
                    <a:pt x="177" y="1035"/>
                  </a:lnTo>
                  <a:lnTo>
                    <a:pt x="179" y="1042"/>
                  </a:lnTo>
                  <a:lnTo>
                    <a:pt x="183" y="1052"/>
                  </a:lnTo>
                  <a:lnTo>
                    <a:pt x="185" y="1060"/>
                  </a:lnTo>
                  <a:lnTo>
                    <a:pt x="187" y="1067"/>
                  </a:lnTo>
                  <a:lnTo>
                    <a:pt x="187" y="1073"/>
                  </a:lnTo>
                  <a:lnTo>
                    <a:pt x="187" y="1080"/>
                  </a:lnTo>
                  <a:lnTo>
                    <a:pt x="185" y="1088"/>
                  </a:lnTo>
                  <a:lnTo>
                    <a:pt x="185" y="1094"/>
                  </a:lnTo>
                  <a:lnTo>
                    <a:pt x="183" y="1101"/>
                  </a:lnTo>
                  <a:lnTo>
                    <a:pt x="181" y="1107"/>
                  </a:lnTo>
                  <a:lnTo>
                    <a:pt x="179" y="1115"/>
                  </a:lnTo>
                  <a:lnTo>
                    <a:pt x="177" y="1124"/>
                  </a:lnTo>
                  <a:lnTo>
                    <a:pt x="172" y="1132"/>
                  </a:lnTo>
                  <a:lnTo>
                    <a:pt x="168" y="1139"/>
                  </a:lnTo>
                  <a:lnTo>
                    <a:pt x="166" y="1147"/>
                  </a:lnTo>
                  <a:lnTo>
                    <a:pt x="162" y="1157"/>
                  </a:lnTo>
                  <a:lnTo>
                    <a:pt x="156" y="1164"/>
                  </a:lnTo>
                  <a:lnTo>
                    <a:pt x="153" y="1176"/>
                  </a:lnTo>
                  <a:lnTo>
                    <a:pt x="147" y="1185"/>
                  </a:lnTo>
                  <a:lnTo>
                    <a:pt x="143" y="1195"/>
                  </a:lnTo>
                  <a:lnTo>
                    <a:pt x="139" y="1204"/>
                  </a:lnTo>
                  <a:lnTo>
                    <a:pt x="134" y="1214"/>
                  </a:lnTo>
                  <a:lnTo>
                    <a:pt x="128" y="1225"/>
                  </a:lnTo>
                  <a:lnTo>
                    <a:pt x="124" y="1236"/>
                  </a:lnTo>
                  <a:lnTo>
                    <a:pt x="118" y="1246"/>
                  </a:lnTo>
                  <a:lnTo>
                    <a:pt x="115" y="1257"/>
                  </a:lnTo>
                  <a:lnTo>
                    <a:pt x="111" y="1263"/>
                  </a:lnTo>
                  <a:lnTo>
                    <a:pt x="109" y="1269"/>
                  </a:lnTo>
                  <a:lnTo>
                    <a:pt x="107" y="1276"/>
                  </a:lnTo>
                  <a:lnTo>
                    <a:pt x="105" y="1284"/>
                  </a:lnTo>
                  <a:lnTo>
                    <a:pt x="101" y="1293"/>
                  </a:lnTo>
                  <a:lnTo>
                    <a:pt x="97" y="1307"/>
                  </a:lnTo>
                  <a:lnTo>
                    <a:pt x="94" y="1312"/>
                  </a:lnTo>
                  <a:lnTo>
                    <a:pt x="94" y="1320"/>
                  </a:lnTo>
                  <a:lnTo>
                    <a:pt x="92" y="1328"/>
                  </a:lnTo>
                  <a:lnTo>
                    <a:pt x="90" y="1333"/>
                  </a:lnTo>
                  <a:lnTo>
                    <a:pt x="88" y="1341"/>
                  </a:lnTo>
                  <a:lnTo>
                    <a:pt x="86" y="1347"/>
                  </a:lnTo>
                  <a:lnTo>
                    <a:pt x="84" y="1354"/>
                  </a:lnTo>
                  <a:lnTo>
                    <a:pt x="84" y="1362"/>
                  </a:lnTo>
                  <a:lnTo>
                    <a:pt x="82" y="1369"/>
                  </a:lnTo>
                  <a:lnTo>
                    <a:pt x="80" y="1377"/>
                  </a:lnTo>
                  <a:lnTo>
                    <a:pt x="80" y="1385"/>
                  </a:lnTo>
                  <a:lnTo>
                    <a:pt x="80" y="1392"/>
                  </a:lnTo>
                  <a:lnTo>
                    <a:pt x="78" y="1398"/>
                  </a:lnTo>
                  <a:lnTo>
                    <a:pt x="76" y="1406"/>
                  </a:lnTo>
                  <a:lnTo>
                    <a:pt x="75" y="1413"/>
                  </a:lnTo>
                  <a:lnTo>
                    <a:pt x="75" y="1421"/>
                  </a:lnTo>
                  <a:lnTo>
                    <a:pt x="75" y="1427"/>
                  </a:lnTo>
                  <a:lnTo>
                    <a:pt x="75" y="1434"/>
                  </a:lnTo>
                  <a:lnTo>
                    <a:pt x="75" y="1442"/>
                  </a:lnTo>
                  <a:lnTo>
                    <a:pt x="75" y="1449"/>
                  </a:lnTo>
                  <a:lnTo>
                    <a:pt x="75" y="1457"/>
                  </a:lnTo>
                  <a:lnTo>
                    <a:pt x="75" y="1463"/>
                  </a:lnTo>
                  <a:lnTo>
                    <a:pt x="75" y="1470"/>
                  </a:lnTo>
                  <a:lnTo>
                    <a:pt x="75" y="1478"/>
                  </a:lnTo>
                  <a:lnTo>
                    <a:pt x="75" y="1484"/>
                  </a:lnTo>
                  <a:lnTo>
                    <a:pt x="76" y="1493"/>
                  </a:lnTo>
                  <a:lnTo>
                    <a:pt x="78" y="1499"/>
                  </a:lnTo>
                  <a:lnTo>
                    <a:pt x="78" y="1506"/>
                  </a:lnTo>
                  <a:lnTo>
                    <a:pt x="78" y="1512"/>
                  </a:lnTo>
                  <a:lnTo>
                    <a:pt x="80" y="1520"/>
                  </a:lnTo>
                  <a:lnTo>
                    <a:pt x="80" y="1525"/>
                  </a:lnTo>
                  <a:lnTo>
                    <a:pt x="84" y="1533"/>
                  </a:lnTo>
                  <a:lnTo>
                    <a:pt x="84" y="1539"/>
                  </a:lnTo>
                  <a:lnTo>
                    <a:pt x="86" y="1546"/>
                  </a:lnTo>
                  <a:lnTo>
                    <a:pt x="88" y="1554"/>
                  </a:lnTo>
                  <a:lnTo>
                    <a:pt x="90" y="1560"/>
                  </a:lnTo>
                  <a:lnTo>
                    <a:pt x="92" y="1565"/>
                  </a:lnTo>
                  <a:lnTo>
                    <a:pt x="94" y="1573"/>
                  </a:lnTo>
                  <a:lnTo>
                    <a:pt x="94" y="1579"/>
                  </a:lnTo>
                  <a:lnTo>
                    <a:pt x="97" y="1584"/>
                  </a:lnTo>
                  <a:lnTo>
                    <a:pt x="99" y="1590"/>
                  </a:lnTo>
                  <a:lnTo>
                    <a:pt x="101" y="1598"/>
                  </a:lnTo>
                  <a:lnTo>
                    <a:pt x="103" y="1603"/>
                  </a:lnTo>
                  <a:lnTo>
                    <a:pt x="107" y="1609"/>
                  </a:lnTo>
                  <a:lnTo>
                    <a:pt x="111" y="1620"/>
                  </a:lnTo>
                  <a:lnTo>
                    <a:pt x="116" y="1632"/>
                  </a:lnTo>
                  <a:lnTo>
                    <a:pt x="120" y="1641"/>
                  </a:lnTo>
                  <a:lnTo>
                    <a:pt x="126" y="1653"/>
                  </a:lnTo>
                  <a:lnTo>
                    <a:pt x="132" y="1662"/>
                  </a:lnTo>
                  <a:lnTo>
                    <a:pt x="137" y="1672"/>
                  </a:lnTo>
                  <a:lnTo>
                    <a:pt x="143" y="1681"/>
                  </a:lnTo>
                  <a:lnTo>
                    <a:pt x="149" y="1691"/>
                  </a:lnTo>
                  <a:lnTo>
                    <a:pt x="154" y="1698"/>
                  </a:lnTo>
                  <a:lnTo>
                    <a:pt x="160" y="1708"/>
                  </a:lnTo>
                  <a:lnTo>
                    <a:pt x="166" y="1714"/>
                  </a:lnTo>
                  <a:lnTo>
                    <a:pt x="172" y="1721"/>
                  </a:lnTo>
                  <a:lnTo>
                    <a:pt x="177" y="1727"/>
                  </a:lnTo>
                  <a:lnTo>
                    <a:pt x="183" y="1733"/>
                  </a:lnTo>
                  <a:lnTo>
                    <a:pt x="189" y="1738"/>
                  </a:lnTo>
                  <a:lnTo>
                    <a:pt x="196" y="1744"/>
                  </a:lnTo>
                  <a:lnTo>
                    <a:pt x="202" y="1746"/>
                  </a:lnTo>
                  <a:lnTo>
                    <a:pt x="211" y="1750"/>
                  </a:lnTo>
                  <a:lnTo>
                    <a:pt x="217" y="1750"/>
                  </a:lnTo>
                  <a:lnTo>
                    <a:pt x="223" y="1752"/>
                  </a:lnTo>
                  <a:lnTo>
                    <a:pt x="230" y="1752"/>
                  </a:lnTo>
                  <a:lnTo>
                    <a:pt x="240" y="1755"/>
                  </a:lnTo>
                  <a:lnTo>
                    <a:pt x="246" y="1755"/>
                  </a:lnTo>
                  <a:lnTo>
                    <a:pt x="255" y="1755"/>
                  </a:lnTo>
                  <a:lnTo>
                    <a:pt x="265" y="1757"/>
                  </a:lnTo>
                  <a:lnTo>
                    <a:pt x="276" y="1757"/>
                  </a:lnTo>
                  <a:lnTo>
                    <a:pt x="286" y="1757"/>
                  </a:lnTo>
                  <a:lnTo>
                    <a:pt x="297" y="1759"/>
                  </a:lnTo>
                  <a:lnTo>
                    <a:pt x="308" y="1759"/>
                  </a:lnTo>
                  <a:lnTo>
                    <a:pt x="322" y="1759"/>
                  </a:lnTo>
                  <a:lnTo>
                    <a:pt x="333" y="1759"/>
                  </a:lnTo>
                  <a:lnTo>
                    <a:pt x="345" y="1759"/>
                  </a:lnTo>
                  <a:lnTo>
                    <a:pt x="358" y="1759"/>
                  </a:lnTo>
                  <a:lnTo>
                    <a:pt x="371" y="1759"/>
                  </a:lnTo>
                  <a:lnTo>
                    <a:pt x="384" y="1759"/>
                  </a:lnTo>
                  <a:lnTo>
                    <a:pt x="398" y="1759"/>
                  </a:lnTo>
                  <a:lnTo>
                    <a:pt x="413" y="1759"/>
                  </a:lnTo>
                  <a:lnTo>
                    <a:pt x="426" y="1759"/>
                  </a:lnTo>
                  <a:lnTo>
                    <a:pt x="442" y="1757"/>
                  </a:lnTo>
                  <a:lnTo>
                    <a:pt x="455" y="1757"/>
                  </a:lnTo>
                  <a:lnTo>
                    <a:pt x="468" y="1757"/>
                  </a:lnTo>
                  <a:lnTo>
                    <a:pt x="485" y="1757"/>
                  </a:lnTo>
                  <a:lnTo>
                    <a:pt x="499" y="1755"/>
                  </a:lnTo>
                  <a:lnTo>
                    <a:pt x="514" y="1755"/>
                  </a:lnTo>
                  <a:lnTo>
                    <a:pt x="529" y="1755"/>
                  </a:lnTo>
                  <a:lnTo>
                    <a:pt x="544" y="1755"/>
                  </a:lnTo>
                  <a:lnTo>
                    <a:pt x="557" y="1755"/>
                  </a:lnTo>
                  <a:lnTo>
                    <a:pt x="573" y="1754"/>
                  </a:lnTo>
                  <a:lnTo>
                    <a:pt x="586" y="1752"/>
                  </a:lnTo>
                  <a:lnTo>
                    <a:pt x="599" y="1752"/>
                  </a:lnTo>
                  <a:lnTo>
                    <a:pt x="615" y="1752"/>
                  </a:lnTo>
                  <a:lnTo>
                    <a:pt x="628" y="1750"/>
                  </a:lnTo>
                  <a:lnTo>
                    <a:pt x="641" y="1750"/>
                  </a:lnTo>
                  <a:lnTo>
                    <a:pt x="656" y="1750"/>
                  </a:lnTo>
                  <a:lnTo>
                    <a:pt x="668" y="1748"/>
                  </a:lnTo>
                  <a:lnTo>
                    <a:pt x="683" y="1746"/>
                  </a:lnTo>
                  <a:lnTo>
                    <a:pt x="694" y="1746"/>
                  </a:lnTo>
                  <a:lnTo>
                    <a:pt x="708" y="1746"/>
                  </a:lnTo>
                  <a:lnTo>
                    <a:pt x="719" y="1744"/>
                  </a:lnTo>
                  <a:lnTo>
                    <a:pt x="730" y="1744"/>
                  </a:lnTo>
                  <a:lnTo>
                    <a:pt x="742" y="1742"/>
                  </a:lnTo>
                  <a:lnTo>
                    <a:pt x="755" y="1742"/>
                  </a:lnTo>
                  <a:lnTo>
                    <a:pt x="763" y="1740"/>
                  </a:lnTo>
                  <a:lnTo>
                    <a:pt x="774" y="1740"/>
                  </a:lnTo>
                  <a:lnTo>
                    <a:pt x="782" y="1738"/>
                  </a:lnTo>
                  <a:lnTo>
                    <a:pt x="793" y="1738"/>
                  </a:lnTo>
                  <a:lnTo>
                    <a:pt x="801" y="1738"/>
                  </a:lnTo>
                  <a:lnTo>
                    <a:pt x="808" y="1736"/>
                  </a:lnTo>
                  <a:lnTo>
                    <a:pt x="814" y="1736"/>
                  </a:lnTo>
                  <a:lnTo>
                    <a:pt x="824" y="1736"/>
                  </a:lnTo>
                  <a:lnTo>
                    <a:pt x="833" y="1736"/>
                  </a:lnTo>
                  <a:lnTo>
                    <a:pt x="841" y="1736"/>
                  </a:lnTo>
                  <a:lnTo>
                    <a:pt x="846" y="1736"/>
                  </a:lnTo>
                  <a:lnTo>
                    <a:pt x="848" y="1736"/>
                  </a:lnTo>
                  <a:lnTo>
                    <a:pt x="1231" y="1866"/>
                  </a:lnTo>
                  <a:lnTo>
                    <a:pt x="1232" y="1864"/>
                  </a:lnTo>
                  <a:lnTo>
                    <a:pt x="1236" y="1862"/>
                  </a:lnTo>
                  <a:lnTo>
                    <a:pt x="1244" y="1856"/>
                  </a:lnTo>
                  <a:lnTo>
                    <a:pt x="1255" y="1851"/>
                  </a:lnTo>
                  <a:lnTo>
                    <a:pt x="1261" y="1847"/>
                  </a:lnTo>
                  <a:lnTo>
                    <a:pt x="1267" y="1843"/>
                  </a:lnTo>
                  <a:lnTo>
                    <a:pt x="1274" y="1839"/>
                  </a:lnTo>
                  <a:lnTo>
                    <a:pt x="1282" y="1835"/>
                  </a:lnTo>
                  <a:lnTo>
                    <a:pt x="1289" y="1830"/>
                  </a:lnTo>
                  <a:lnTo>
                    <a:pt x="1299" y="1824"/>
                  </a:lnTo>
                  <a:lnTo>
                    <a:pt x="1307" y="1818"/>
                  </a:lnTo>
                  <a:lnTo>
                    <a:pt x="1318" y="1813"/>
                  </a:lnTo>
                  <a:lnTo>
                    <a:pt x="1326" y="1805"/>
                  </a:lnTo>
                  <a:lnTo>
                    <a:pt x="1335" y="1799"/>
                  </a:lnTo>
                  <a:lnTo>
                    <a:pt x="1345" y="1792"/>
                  </a:lnTo>
                  <a:lnTo>
                    <a:pt x="1356" y="1786"/>
                  </a:lnTo>
                  <a:lnTo>
                    <a:pt x="1365" y="1776"/>
                  </a:lnTo>
                  <a:lnTo>
                    <a:pt x="1375" y="1771"/>
                  </a:lnTo>
                  <a:lnTo>
                    <a:pt x="1386" y="1763"/>
                  </a:lnTo>
                  <a:lnTo>
                    <a:pt x="1396" y="1755"/>
                  </a:lnTo>
                  <a:lnTo>
                    <a:pt x="1405" y="1746"/>
                  </a:lnTo>
                  <a:lnTo>
                    <a:pt x="1415" y="1736"/>
                  </a:lnTo>
                  <a:lnTo>
                    <a:pt x="1424" y="1727"/>
                  </a:lnTo>
                  <a:lnTo>
                    <a:pt x="1436" y="1719"/>
                  </a:lnTo>
                  <a:lnTo>
                    <a:pt x="1445" y="1708"/>
                  </a:lnTo>
                  <a:lnTo>
                    <a:pt x="1455" y="1698"/>
                  </a:lnTo>
                  <a:lnTo>
                    <a:pt x="1464" y="1689"/>
                  </a:lnTo>
                  <a:lnTo>
                    <a:pt x="1474" y="1679"/>
                  </a:lnTo>
                  <a:lnTo>
                    <a:pt x="1481" y="1670"/>
                  </a:lnTo>
                  <a:lnTo>
                    <a:pt x="1489" y="1659"/>
                  </a:lnTo>
                  <a:lnTo>
                    <a:pt x="1495" y="1647"/>
                  </a:lnTo>
                  <a:lnTo>
                    <a:pt x="1502" y="1636"/>
                  </a:lnTo>
                  <a:lnTo>
                    <a:pt x="1506" y="1624"/>
                  </a:lnTo>
                  <a:lnTo>
                    <a:pt x="1512" y="1613"/>
                  </a:lnTo>
                  <a:lnTo>
                    <a:pt x="1516" y="1600"/>
                  </a:lnTo>
                  <a:lnTo>
                    <a:pt x="1521" y="1590"/>
                  </a:lnTo>
                  <a:lnTo>
                    <a:pt x="1521" y="1582"/>
                  </a:lnTo>
                  <a:lnTo>
                    <a:pt x="1523" y="1575"/>
                  </a:lnTo>
                  <a:lnTo>
                    <a:pt x="1523" y="1569"/>
                  </a:lnTo>
                  <a:lnTo>
                    <a:pt x="1525" y="1563"/>
                  </a:lnTo>
                  <a:lnTo>
                    <a:pt x="1527" y="1550"/>
                  </a:lnTo>
                  <a:lnTo>
                    <a:pt x="1529" y="1539"/>
                  </a:lnTo>
                  <a:lnTo>
                    <a:pt x="1529" y="1533"/>
                  </a:lnTo>
                  <a:lnTo>
                    <a:pt x="1531" y="1525"/>
                  </a:lnTo>
                  <a:lnTo>
                    <a:pt x="1531" y="1520"/>
                  </a:lnTo>
                  <a:lnTo>
                    <a:pt x="1533" y="1514"/>
                  </a:lnTo>
                  <a:lnTo>
                    <a:pt x="1533" y="1503"/>
                  </a:lnTo>
                  <a:lnTo>
                    <a:pt x="1535" y="1491"/>
                  </a:lnTo>
                  <a:lnTo>
                    <a:pt x="1535" y="1484"/>
                  </a:lnTo>
                  <a:lnTo>
                    <a:pt x="1535" y="1478"/>
                  </a:lnTo>
                  <a:lnTo>
                    <a:pt x="1535" y="1472"/>
                  </a:lnTo>
                  <a:lnTo>
                    <a:pt x="1537" y="1466"/>
                  </a:lnTo>
                  <a:lnTo>
                    <a:pt x="1537" y="1453"/>
                  </a:lnTo>
                  <a:lnTo>
                    <a:pt x="1539" y="1444"/>
                  </a:lnTo>
                  <a:lnTo>
                    <a:pt x="1539" y="1432"/>
                  </a:lnTo>
                  <a:lnTo>
                    <a:pt x="1539" y="1421"/>
                  </a:lnTo>
                  <a:lnTo>
                    <a:pt x="1539" y="1409"/>
                  </a:lnTo>
                  <a:lnTo>
                    <a:pt x="1540" y="1402"/>
                  </a:lnTo>
                  <a:lnTo>
                    <a:pt x="1540" y="1390"/>
                  </a:lnTo>
                  <a:lnTo>
                    <a:pt x="1540" y="1383"/>
                  </a:lnTo>
                  <a:lnTo>
                    <a:pt x="1542" y="1373"/>
                  </a:lnTo>
                  <a:lnTo>
                    <a:pt x="1544" y="1366"/>
                  </a:lnTo>
                  <a:lnTo>
                    <a:pt x="1546" y="1360"/>
                  </a:lnTo>
                  <a:lnTo>
                    <a:pt x="1548" y="1352"/>
                  </a:lnTo>
                  <a:lnTo>
                    <a:pt x="1552" y="1347"/>
                  </a:lnTo>
                  <a:lnTo>
                    <a:pt x="1558" y="1343"/>
                  </a:lnTo>
                  <a:lnTo>
                    <a:pt x="1563" y="1333"/>
                  </a:lnTo>
                  <a:lnTo>
                    <a:pt x="1569" y="1328"/>
                  </a:lnTo>
                  <a:lnTo>
                    <a:pt x="1573" y="1326"/>
                  </a:lnTo>
                  <a:lnTo>
                    <a:pt x="1580" y="1328"/>
                  </a:lnTo>
                  <a:lnTo>
                    <a:pt x="1584" y="1330"/>
                  </a:lnTo>
                  <a:lnTo>
                    <a:pt x="1590" y="1335"/>
                  </a:lnTo>
                  <a:lnTo>
                    <a:pt x="1596" y="1341"/>
                  </a:lnTo>
                  <a:lnTo>
                    <a:pt x="1601" y="1350"/>
                  </a:lnTo>
                  <a:lnTo>
                    <a:pt x="1603" y="1360"/>
                  </a:lnTo>
                  <a:lnTo>
                    <a:pt x="1607" y="1369"/>
                  </a:lnTo>
                  <a:lnTo>
                    <a:pt x="1609" y="1381"/>
                  </a:lnTo>
                  <a:lnTo>
                    <a:pt x="1613" y="1394"/>
                  </a:lnTo>
                  <a:lnTo>
                    <a:pt x="1613" y="1398"/>
                  </a:lnTo>
                  <a:lnTo>
                    <a:pt x="1613" y="1406"/>
                  </a:lnTo>
                  <a:lnTo>
                    <a:pt x="1613" y="1411"/>
                  </a:lnTo>
                  <a:lnTo>
                    <a:pt x="1613" y="1419"/>
                  </a:lnTo>
                  <a:lnTo>
                    <a:pt x="1611" y="1430"/>
                  </a:lnTo>
                  <a:lnTo>
                    <a:pt x="1609" y="1442"/>
                  </a:lnTo>
                  <a:lnTo>
                    <a:pt x="1605" y="1451"/>
                  </a:lnTo>
                  <a:lnTo>
                    <a:pt x="1601" y="1463"/>
                  </a:lnTo>
                  <a:lnTo>
                    <a:pt x="1596" y="1474"/>
                  </a:lnTo>
                  <a:lnTo>
                    <a:pt x="1592" y="1484"/>
                  </a:lnTo>
                  <a:lnTo>
                    <a:pt x="1586" y="1495"/>
                  </a:lnTo>
                  <a:lnTo>
                    <a:pt x="1580" y="1506"/>
                  </a:lnTo>
                  <a:lnTo>
                    <a:pt x="1573" y="1518"/>
                  </a:lnTo>
                  <a:lnTo>
                    <a:pt x="1569" y="1529"/>
                  </a:lnTo>
                  <a:lnTo>
                    <a:pt x="1563" y="1539"/>
                  </a:lnTo>
                  <a:lnTo>
                    <a:pt x="1558" y="1550"/>
                  </a:lnTo>
                  <a:lnTo>
                    <a:pt x="1552" y="1560"/>
                  </a:lnTo>
                  <a:lnTo>
                    <a:pt x="1548" y="1571"/>
                  </a:lnTo>
                  <a:lnTo>
                    <a:pt x="1546" y="1581"/>
                  </a:lnTo>
                  <a:lnTo>
                    <a:pt x="1544" y="1592"/>
                  </a:lnTo>
                  <a:lnTo>
                    <a:pt x="1544" y="1601"/>
                  </a:lnTo>
                  <a:lnTo>
                    <a:pt x="1546" y="1613"/>
                  </a:lnTo>
                  <a:lnTo>
                    <a:pt x="1548" y="1622"/>
                  </a:lnTo>
                  <a:lnTo>
                    <a:pt x="1556" y="1634"/>
                  </a:lnTo>
                  <a:lnTo>
                    <a:pt x="1563" y="1643"/>
                  </a:lnTo>
                  <a:lnTo>
                    <a:pt x="1575" y="1655"/>
                  </a:lnTo>
                  <a:lnTo>
                    <a:pt x="1580" y="1659"/>
                  </a:lnTo>
                  <a:lnTo>
                    <a:pt x="1588" y="1664"/>
                  </a:lnTo>
                  <a:lnTo>
                    <a:pt x="1594" y="1668"/>
                  </a:lnTo>
                  <a:lnTo>
                    <a:pt x="1601" y="1674"/>
                  </a:lnTo>
                  <a:lnTo>
                    <a:pt x="1607" y="1678"/>
                  </a:lnTo>
                  <a:lnTo>
                    <a:pt x="1615" y="1683"/>
                  </a:lnTo>
                  <a:lnTo>
                    <a:pt x="1622" y="1689"/>
                  </a:lnTo>
                  <a:lnTo>
                    <a:pt x="1632" y="1695"/>
                  </a:lnTo>
                  <a:lnTo>
                    <a:pt x="1637" y="1697"/>
                  </a:lnTo>
                  <a:lnTo>
                    <a:pt x="1645" y="1702"/>
                  </a:lnTo>
                  <a:lnTo>
                    <a:pt x="1651" y="1704"/>
                  </a:lnTo>
                  <a:lnTo>
                    <a:pt x="1658" y="1710"/>
                  </a:lnTo>
                  <a:lnTo>
                    <a:pt x="1664" y="1714"/>
                  </a:lnTo>
                  <a:lnTo>
                    <a:pt x="1672" y="1716"/>
                  </a:lnTo>
                  <a:lnTo>
                    <a:pt x="1677" y="1719"/>
                  </a:lnTo>
                  <a:lnTo>
                    <a:pt x="1683" y="1723"/>
                  </a:lnTo>
                  <a:lnTo>
                    <a:pt x="1692" y="1727"/>
                  </a:lnTo>
                  <a:lnTo>
                    <a:pt x="1700" y="1733"/>
                  </a:lnTo>
                  <a:lnTo>
                    <a:pt x="1706" y="1735"/>
                  </a:lnTo>
                  <a:lnTo>
                    <a:pt x="1708" y="1736"/>
                  </a:lnTo>
                  <a:lnTo>
                    <a:pt x="1911" y="1712"/>
                  </a:lnTo>
                  <a:lnTo>
                    <a:pt x="1911" y="1710"/>
                  </a:lnTo>
                  <a:lnTo>
                    <a:pt x="1911" y="1706"/>
                  </a:lnTo>
                  <a:lnTo>
                    <a:pt x="1911" y="1698"/>
                  </a:lnTo>
                  <a:lnTo>
                    <a:pt x="1915" y="1693"/>
                  </a:lnTo>
                  <a:lnTo>
                    <a:pt x="1917" y="1683"/>
                  </a:lnTo>
                  <a:lnTo>
                    <a:pt x="1921" y="1672"/>
                  </a:lnTo>
                  <a:lnTo>
                    <a:pt x="1921" y="1664"/>
                  </a:lnTo>
                  <a:lnTo>
                    <a:pt x="1923" y="1659"/>
                  </a:lnTo>
                  <a:lnTo>
                    <a:pt x="1924" y="1651"/>
                  </a:lnTo>
                  <a:lnTo>
                    <a:pt x="1928" y="1645"/>
                  </a:lnTo>
                  <a:lnTo>
                    <a:pt x="1928" y="1636"/>
                  </a:lnTo>
                  <a:lnTo>
                    <a:pt x="1930" y="1626"/>
                  </a:lnTo>
                  <a:lnTo>
                    <a:pt x="1932" y="1617"/>
                  </a:lnTo>
                  <a:lnTo>
                    <a:pt x="1934" y="1609"/>
                  </a:lnTo>
                  <a:lnTo>
                    <a:pt x="1936" y="1598"/>
                  </a:lnTo>
                  <a:lnTo>
                    <a:pt x="1940" y="1588"/>
                  </a:lnTo>
                  <a:lnTo>
                    <a:pt x="1942" y="1579"/>
                  </a:lnTo>
                  <a:lnTo>
                    <a:pt x="1945" y="1567"/>
                  </a:lnTo>
                  <a:lnTo>
                    <a:pt x="1945" y="1556"/>
                  </a:lnTo>
                  <a:lnTo>
                    <a:pt x="1947" y="1544"/>
                  </a:lnTo>
                  <a:lnTo>
                    <a:pt x="1951" y="1533"/>
                  </a:lnTo>
                  <a:lnTo>
                    <a:pt x="1953" y="1522"/>
                  </a:lnTo>
                  <a:lnTo>
                    <a:pt x="1955" y="1510"/>
                  </a:lnTo>
                  <a:lnTo>
                    <a:pt x="1959" y="1497"/>
                  </a:lnTo>
                  <a:lnTo>
                    <a:pt x="1961" y="1484"/>
                  </a:lnTo>
                  <a:lnTo>
                    <a:pt x="1964" y="1474"/>
                  </a:lnTo>
                  <a:lnTo>
                    <a:pt x="1964" y="1459"/>
                  </a:lnTo>
                  <a:lnTo>
                    <a:pt x="1966" y="1446"/>
                  </a:lnTo>
                  <a:lnTo>
                    <a:pt x="1970" y="1432"/>
                  </a:lnTo>
                  <a:lnTo>
                    <a:pt x="1972" y="1419"/>
                  </a:lnTo>
                  <a:lnTo>
                    <a:pt x="1974" y="1404"/>
                  </a:lnTo>
                  <a:lnTo>
                    <a:pt x="1976" y="1390"/>
                  </a:lnTo>
                  <a:lnTo>
                    <a:pt x="1978" y="1377"/>
                  </a:lnTo>
                  <a:lnTo>
                    <a:pt x="1981" y="1364"/>
                  </a:lnTo>
                  <a:lnTo>
                    <a:pt x="1983" y="1349"/>
                  </a:lnTo>
                  <a:lnTo>
                    <a:pt x="1985" y="1333"/>
                  </a:lnTo>
                  <a:lnTo>
                    <a:pt x="1985" y="1318"/>
                  </a:lnTo>
                  <a:lnTo>
                    <a:pt x="1989" y="1305"/>
                  </a:lnTo>
                  <a:lnTo>
                    <a:pt x="1989" y="1290"/>
                  </a:lnTo>
                  <a:lnTo>
                    <a:pt x="1991" y="1276"/>
                  </a:lnTo>
                  <a:lnTo>
                    <a:pt x="1995" y="1261"/>
                  </a:lnTo>
                  <a:lnTo>
                    <a:pt x="1997" y="1248"/>
                  </a:lnTo>
                  <a:lnTo>
                    <a:pt x="1997" y="1231"/>
                  </a:lnTo>
                  <a:lnTo>
                    <a:pt x="1997" y="1217"/>
                  </a:lnTo>
                  <a:lnTo>
                    <a:pt x="1999" y="1200"/>
                  </a:lnTo>
                  <a:lnTo>
                    <a:pt x="2000" y="1187"/>
                  </a:lnTo>
                  <a:lnTo>
                    <a:pt x="2000" y="1170"/>
                  </a:lnTo>
                  <a:lnTo>
                    <a:pt x="2000" y="1157"/>
                  </a:lnTo>
                  <a:lnTo>
                    <a:pt x="2002" y="1141"/>
                  </a:lnTo>
                  <a:lnTo>
                    <a:pt x="2002" y="1128"/>
                  </a:lnTo>
                  <a:lnTo>
                    <a:pt x="2002" y="1113"/>
                  </a:lnTo>
                  <a:lnTo>
                    <a:pt x="2002" y="1098"/>
                  </a:lnTo>
                  <a:lnTo>
                    <a:pt x="2002" y="1082"/>
                  </a:lnTo>
                  <a:lnTo>
                    <a:pt x="2002" y="1069"/>
                  </a:lnTo>
                  <a:lnTo>
                    <a:pt x="2002" y="1054"/>
                  </a:lnTo>
                  <a:lnTo>
                    <a:pt x="2002" y="1041"/>
                  </a:lnTo>
                  <a:lnTo>
                    <a:pt x="2002" y="1027"/>
                  </a:lnTo>
                  <a:lnTo>
                    <a:pt x="2002" y="1012"/>
                  </a:lnTo>
                  <a:lnTo>
                    <a:pt x="2000" y="999"/>
                  </a:lnTo>
                  <a:lnTo>
                    <a:pt x="1999" y="985"/>
                  </a:lnTo>
                  <a:lnTo>
                    <a:pt x="1997" y="972"/>
                  </a:lnTo>
                  <a:lnTo>
                    <a:pt x="1997" y="959"/>
                  </a:lnTo>
                  <a:lnTo>
                    <a:pt x="1995" y="947"/>
                  </a:lnTo>
                  <a:lnTo>
                    <a:pt x="1993" y="936"/>
                  </a:lnTo>
                  <a:lnTo>
                    <a:pt x="1991" y="923"/>
                  </a:lnTo>
                  <a:lnTo>
                    <a:pt x="1991" y="913"/>
                  </a:lnTo>
                  <a:lnTo>
                    <a:pt x="1989" y="900"/>
                  </a:lnTo>
                  <a:lnTo>
                    <a:pt x="1987" y="890"/>
                  </a:lnTo>
                  <a:lnTo>
                    <a:pt x="1985" y="881"/>
                  </a:lnTo>
                  <a:lnTo>
                    <a:pt x="1983" y="869"/>
                  </a:lnTo>
                  <a:lnTo>
                    <a:pt x="1981" y="860"/>
                  </a:lnTo>
                  <a:lnTo>
                    <a:pt x="1980" y="850"/>
                  </a:lnTo>
                  <a:lnTo>
                    <a:pt x="1980" y="843"/>
                  </a:lnTo>
                  <a:lnTo>
                    <a:pt x="1978" y="833"/>
                  </a:lnTo>
                  <a:lnTo>
                    <a:pt x="1976" y="824"/>
                  </a:lnTo>
                  <a:lnTo>
                    <a:pt x="1974" y="816"/>
                  </a:lnTo>
                  <a:lnTo>
                    <a:pt x="1972" y="807"/>
                  </a:lnTo>
                  <a:lnTo>
                    <a:pt x="1972" y="801"/>
                  </a:lnTo>
                  <a:lnTo>
                    <a:pt x="1970" y="791"/>
                  </a:lnTo>
                  <a:lnTo>
                    <a:pt x="1968" y="784"/>
                  </a:lnTo>
                  <a:lnTo>
                    <a:pt x="1966" y="778"/>
                  </a:lnTo>
                  <a:lnTo>
                    <a:pt x="1964" y="771"/>
                  </a:lnTo>
                  <a:lnTo>
                    <a:pt x="1962" y="765"/>
                  </a:lnTo>
                  <a:lnTo>
                    <a:pt x="1961" y="757"/>
                  </a:lnTo>
                  <a:lnTo>
                    <a:pt x="1959" y="752"/>
                  </a:lnTo>
                  <a:lnTo>
                    <a:pt x="1959" y="746"/>
                  </a:lnTo>
                  <a:lnTo>
                    <a:pt x="1955" y="734"/>
                  </a:lnTo>
                  <a:lnTo>
                    <a:pt x="1953" y="723"/>
                  </a:lnTo>
                  <a:lnTo>
                    <a:pt x="1949" y="712"/>
                  </a:lnTo>
                  <a:lnTo>
                    <a:pt x="1945" y="702"/>
                  </a:lnTo>
                  <a:lnTo>
                    <a:pt x="1943" y="693"/>
                  </a:lnTo>
                  <a:lnTo>
                    <a:pt x="1942" y="685"/>
                  </a:lnTo>
                  <a:lnTo>
                    <a:pt x="1938" y="674"/>
                  </a:lnTo>
                  <a:lnTo>
                    <a:pt x="1936" y="666"/>
                  </a:lnTo>
                  <a:lnTo>
                    <a:pt x="1934" y="658"/>
                  </a:lnTo>
                  <a:lnTo>
                    <a:pt x="1934" y="651"/>
                  </a:lnTo>
                  <a:lnTo>
                    <a:pt x="1934" y="643"/>
                  </a:lnTo>
                  <a:lnTo>
                    <a:pt x="1932" y="636"/>
                  </a:lnTo>
                  <a:lnTo>
                    <a:pt x="1932" y="628"/>
                  </a:lnTo>
                  <a:lnTo>
                    <a:pt x="1934" y="620"/>
                  </a:lnTo>
                  <a:lnTo>
                    <a:pt x="1934" y="613"/>
                  </a:lnTo>
                  <a:lnTo>
                    <a:pt x="1934" y="605"/>
                  </a:lnTo>
                  <a:lnTo>
                    <a:pt x="1936" y="598"/>
                  </a:lnTo>
                  <a:lnTo>
                    <a:pt x="1940" y="590"/>
                  </a:lnTo>
                  <a:lnTo>
                    <a:pt x="1940" y="580"/>
                  </a:lnTo>
                  <a:lnTo>
                    <a:pt x="1942" y="573"/>
                  </a:lnTo>
                  <a:lnTo>
                    <a:pt x="1942" y="563"/>
                  </a:lnTo>
                  <a:lnTo>
                    <a:pt x="1942" y="556"/>
                  </a:lnTo>
                  <a:lnTo>
                    <a:pt x="1942" y="546"/>
                  </a:lnTo>
                  <a:lnTo>
                    <a:pt x="1942" y="539"/>
                  </a:lnTo>
                  <a:lnTo>
                    <a:pt x="1942" y="529"/>
                  </a:lnTo>
                  <a:lnTo>
                    <a:pt x="1942" y="521"/>
                  </a:lnTo>
                  <a:lnTo>
                    <a:pt x="1940" y="512"/>
                  </a:lnTo>
                  <a:lnTo>
                    <a:pt x="1938" y="502"/>
                  </a:lnTo>
                  <a:lnTo>
                    <a:pt x="1936" y="495"/>
                  </a:lnTo>
                  <a:lnTo>
                    <a:pt x="1934" y="485"/>
                  </a:lnTo>
                  <a:lnTo>
                    <a:pt x="1930" y="478"/>
                  </a:lnTo>
                  <a:lnTo>
                    <a:pt x="1928" y="470"/>
                  </a:lnTo>
                  <a:lnTo>
                    <a:pt x="1924" y="461"/>
                  </a:lnTo>
                  <a:lnTo>
                    <a:pt x="1923" y="453"/>
                  </a:lnTo>
                  <a:lnTo>
                    <a:pt x="1917" y="442"/>
                  </a:lnTo>
                  <a:lnTo>
                    <a:pt x="1911" y="434"/>
                  </a:lnTo>
                  <a:lnTo>
                    <a:pt x="1905" y="424"/>
                  </a:lnTo>
                  <a:lnTo>
                    <a:pt x="1902" y="417"/>
                  </a:lnTo>
                  <a:lnTo>
                    <a:pt x="1896" y="407"/>
                  </a:lnTo>
                  <a:lnTo>
                    <a:pt x="1890" y="398"/>
                  </a:lnTo>
                  <a:lnTo>
                    <a:pt x="1885" y="390"/>
                  </a:lnTo>
                  <a:lnTo>
                    <a:pt x="1879" y="381"/>
                  </a:lnTo>
                  <a:lnTo>
                    <a:pt x="1871" y="373"/>
                  </a:lnTo>
                  <a:lnTo>
                    <a:pt x="1864" y="364"/>
                  </a:lnTo>
                  <a:lnTo>
                    <a:pt x="1856" y="356"/>
                  </a:lnTo>
                  <a:lnTo>
                    <a:pt x="1848" y="348"/>
                  </a:lnTo>
                  <a:lnTo>
                    <a:pt x="1839" y="339"/>
                  </a:lnTo>
                  <a:lnTo>
                    <a:pt x="1829" y="331"/>
                  </a:lnTo>
                  <a:lnTo>
                    <a:pt x="1822" y="322"/>
                  </a:lnTo>
                  <a:lnTo>
                    <a:pt x="1812" y="314"/>
                  </a:lnTo>
                  <a:lnTo>
                    <a:pt x="1803" y="305"/>
                  </a:lnTo>
                  <a:lnTo>
                    <a:pt x="1793" y="297"/>
                  </a:lnTo>
                  <a:lnTo>
                    <a:pt x="1782" y="289"/>
                  </a:lnTo>
                  <a:lnTo>
                    <a:pt x="1772" y="284"/>
                  </a:lnTo>
                  <a:lnTo>
                    <a:pt x="1763" y="276"/>
                  </a:lnTo>
                  <a:lnTo>
                    <a:pt x="1753" y="270"/>
                  </a:lnTo>
                  <a:lnTo>
                    <a:pt x="1744" y="265"/>
                  </a:lnTo>
                  <a:lnTo>
                    <a:pt x="1734" y="263"/>
                  </a:lnTo>
                  <a:lnTo>
                    <a:pt x="1725" y="257"/>
                  </a:lnTo>
                  <a:lnTo>
                    <a:pt x="1715" y="253"/>
                  </a:lnTo>
                  <a:lnTo>
                    <a:pt x="1706" y="250"/>
                  </a:lnTo>
                  <a:lnTo>
                    <a:pt x="1698" y="246"/>
                  </a:lnTo>
                  <a:lnTo>
                    <a:pt x="1689" y="244"/>
                  </a:lnTo>
                  <a:lnTo>
                    <a:pt x="1681" y="240"/>
                  </a:lnTo>
                  <a:lnTo>
                    <a:pt x="1673" y="238"/>
                  </a:lnTo>
                  <a:lnTo>
                    <a:pt x="1666" y="238"/>
                  </a:lnTo>
                  <a:lnTo>
                    <a:pt x="1658" y="234"/>
                  </a:lnTo>
                  <a:lnTo>
                    <a:pt x="1651" y="234"/>
                  </a:lnTo>
                  <a:lnTo>
                    <a:pt x="1645" y="232"/>
                  </a:lnTo>
                  <a:lnTo>
                    <a:pt x="1639" y="232"/>
                  </a:lnTo>
                  <a:lnTo>
                    <a:pt x="1626" y="229"/>
                  </a:lnTo>
                  <a:lnTo>
                    <a:pt x="1618" y="229"/>
                  </a:lnTo>
                  <a:lnTo>
                    <a:pt x="1609" y="229"/>
                  </a:lnTo>
                  <a:lnTo>
                    <a:pt x="1603" y="229"/>
                  </a:lnTo>
                  <a:lnTo>
                    <a:pt x="1599" y="229"/>
                  </a:lnTo>
                  <a:lnTo>
                    <a:pt x="1599" y="229"/>
                  </a:lnTo>
                  <a:lnTo>
                    <a:pt x="1052" y="540"/>
                  </a:lnTo>
                  <a:lnTo>
                    <a:pt x="961" y="175"/>
                  </a:lnTo>
                  <a:lnTo>
                    <a:pt x="898" y="23"/>
                  </a:lnTo>
                  <a:lnTo>
                    <a:pt x="898" y="23"/>
                  </a:lnTo>
                  <a:close/>
                </a:path>
              </a:pathLst>
            </a:custGeom>
            <a:solidFill>
              <a:srgbClr val="405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33" name="Freeform 65"/>
            <p:cNvSpPr>
              <a:spLocks/>
            </p:cNvSpPr>
            <p:nvPr/>
          </p:nvSpPr>
          <p:spPr bwMode="auto">
            <a:xfrm>
              <a:off x="4851" y="3241"/>
              <a:ext cx="237" cy="537"/>
            </a:xfrm>
            <a:custGeom>
              <a:avLst/>
              <a:gdLst>
                <a:gd name="T0" fmla="*/ 186 w 473"/>
                <a:gd name="T1" fmla="*/ 30 h 1074"/>
                <a:gd name="T2" fmla="*/ 131 w 473"/>
                <a:gd name="T3" fmla="*/ 89 h 1074"/>
                <a:gd name="T4" fmla="*/ 108 w 473"/>
                <a:gd name="T5" fmla="*/ 127 h 1074"/>
                <a:gd name="T6" fmla="*/ 97 w 473"/>
                <a:gd name="T7" fmla="*/ 167 h 1074"/>
                <a:gd name="T8" fmla="*/ 89 w 473"/>
                <a:gd name="T9" fmla="*/ 213 h 1074"/>
                <a:gd name="T10" fmla="*/ 80 w 473"/>
                <a:gd name="T11" fmla="*/ 264 h 1074"/>
                <a:gd name="T12" fmla="*/ 74 w 473"/>
                <a:gd name="T13" fmla="*/ 314 h 1074"/>
                <a:gd name="T14" fmla="*/ 76 w 473"/>
                <a:gd name="T15" fmla="*/ 361 h 1074"/>
                <a:gd name="T16" fmla="*/ 114 w 473"/>
                <a:gd name="T17" fmla="*/ 399 h 1074"/>
                <a:gd name="T18" fmla="*/ 135 w 473"/>
                <a:gd name="T19" fmla="*/ 450 h 1074"/>
                <a:gd name="T20" fmla="*/ 140 w 473"/>
                <a:gd name="T21" fmla="*/ 498 h 1074"/>
                <a:gd name="T22" fmla="*/ 140 w 473"/>
                <a:gd name="T23" fmla="*/ 549 h 1074"/>
                <a:gd name="T24" fmla="*/ 133 w 473"/>
                <a:gd name="T25" fmla="*/ 610 h 1074"/>
                <a:gd name="T26" fmla="*/ 123 w 473"/>
                <a:gd name="T27" fmla="*/ 673 h 1074"/>
                <a:gd name="T28" fmla="*/ 112 w 473"/>
                <a:gd name="T29" fmla="*/ 741 h 1074"/>
                <a:gd name="T30" fmla="*/ 100 w 473"/>
                <a:gd name="T31" fmla="*/ 808 h 1074"/>
                <a:gd name="T32" fmla="*/ 83 w 473"/>
                <a:gd name="T33" fmla="*/ 871 h 1074"/>
                <a:gd name="T34" fmla="*/ 59 w 473"/>
                <a:gd name="T35" fmla="*/ 920 h 1074"/>
                <a:gd name="T36" fmla="*/ 30 w 473"/>
                <a:gd name="T37" fmla="*/ 964 h 1074"/>
                <a:gd name="T38" fmla="*/ 9 w 473"/>
                <a:gd name="T39" fmla="*/ 1006 h 1074"/>
                <a:gd name="T40" fmla="*/ 0 w 473"/>
                <a:gd name="T41" fmla="*/ 1049 h 1074"/>
                <a:gd name="T42" fmla="*/ 24 w 473"/>
                <a:gd name="T43" fmla="*/ 1070 h 1074"/>
                <a:gd name="T44" fmla="*/ 78 w 473"/>
                <a:gd name="T45" fmla="*/ 1015 h 1074"/>
                <a:gd name="T46" fmla="*/ 102 w 473"/>
                <a:gd name="T47" fmla="*/ 971 h 1074"/>
                <a:gd name="T48" fmla="*/ 123 w 473"/>
                <a:gd name="T49" fmla="*/ 924 h 1074"/>
                <a:gd name="T50" fmla="*/ 144 w 473"/>
                <a:gd name="T51" fmla="*/ 871 h 1074"/>
                <a:gd name="T52" fmla="*/ 165 w 473"/>
                <a:gd name="T53" fmla="*/ 815 h 1074"/>
                <a:gd name="T54" fmla="*/ 177 w 473"/>
                <a:gd name="T55" fmla="*/ 758 h 1074"/>
                <a:gd name="T56" fmla="*/ 182 w 473"/>
                <a:gd name="T57" fmla="*/ 709 h 1074"/>
                <a:gd name="T58" fmla="*/ 186 w 473"/>
                <a:gd name="T59" fmla="*/ 671 h 1074"/>
                <a:gd name="T60" fmla="*/ 203 w 473"/>
                <a:gd name="T61" fmla="*/ 639 h 1074"/>
                <a:gd name="T62" fmla="*/ 239 w 473"/>
                <a:gd name="T63" fmla="*/ 663 h 1074"/>
                <a:gd name="T64" fmla="*/ 262 w 473"/>
                <a:gd name="T65" fmla="*/ 719 h 1074"/>
                <a:gd name="T66" fmla="*/ 277 w 473"/>
                <a:gd name="T67" fmla="*/ 777 h 1074"/>
                <a:gd name="T68" fmla="*/ 310 w 473"/>
                <a:gd name="T69" fmla="*/ 812 h 1074"/>
                <a:gd name="T70" fmla="*/ 353 w 473"/>
                <a:gd name="T71" fmla="*/ 802 h 1074"/>
                <a:gd name="T72" fmla="*/ 367 w 473"/>
                <a:gd name="T73" fmla="*/ 741 h 1074"/>
                <a:gd name="T74" fmla="*/ 321 w 473"/>
                <a:gd name="T75" fmla="*/ 682 h 1074"/>
                <a:gd name="T76" fmla="*/ 308 w 473"/>
                <a:gd name="T77" fmla="*/ 639 h 1074"/>
                <a:gd name="T78" fmla="*/ 357 w 473"/>
                <a:gd name="T79" fmla="*/ 612 h 1074"/>
                <a:gd name="T80" fmla="*/ 401 w 473"/>
                <a:gd name="T81" fmla="*/ 595 h 1074"/>
                <a:gd name="T82" fmla="*/ 441 w 473"/>
                <a:gd name="T83" fmla="*/ 578 h 1074"/>
                <a:gd name="T84" fmla="*/ 473 w 473"/>
                <a:gd name="T85" fmla="*/ 530 h 1074"/>
                <a:gd name="T86" fmla="*/ 443 w 473"/>
                <a:gd name="T87" fmla="*/ 494 h 1074"/>
                <a:gd name="T88" fmla="*/ 401 w 473"/>
                <a:gd name="T89" fmla="*/ 479 h 1074"/>
                <a:gd name="T90" fmla="*/ 357 w 473"/>
                <a:gd name="T91" fmla="*/ 475 h 1074"/>
                <a:gd name="T92" fmla="*/ 315 w 473"/>
                <a:gd name="T93" fmla="*/ 468 h 1074"/>
                <a:gd name="T94" fmla="*/ 283 w 473"/>
                <a:gd name="T95" fmla="*/ 439 h 1074"/>
                <a:gd name="T96" fmla="*/ 281 w 473"/>
                <a:gd name="T97" fmla="*/ 397 h 1074"/>
                <a:gd name="T98" fmla="*/ 289 w 473"/>
                <a:gd name="T99" fmla="*/ 350 h 1074"/>
                <a:gd name="T100" fmla="*/ 256 w 473"/>
                <a:gd name="T101" fmla="*/ 312 h 1074"/>
                <a:gd name="T102" fmla="*/ 220 w 473"/>
                <a:gd name="T103" fmla="*/ 346 h 1074"/>
                <a:gd name="T104" fmla="*/ 203 w 473"/>
                <a:gd name="T105" fmla="*/ 391 h 1074"/>
                <a:gd name="T106" fmla="*/ 186 w 473"/>
                <a:gd name="T107" fmla="*/ 376 h 1074"/>
                <a:gd name="T108" fmla="*/ 177 w 473"/>
                <a:gd name="T109" fmla="*/ 321 h 1074"/>
                <a:gd name="T110" fmla="*/ 177 w 473"/>
                <a:gd name="T111" fmla="*/ 266 h 1074"/>
                <a:gd name="T112" fmla="*/ 182 w 473"/>
                <a:gd name="T113" fmla="*/ 217 h 1074"/>
                <a:gd name="T114" fmla="*/ 192 w 473"/>
                <a:gd name="T115" fmla="*/ 171 h 1074"/>
                <a:gd name="T116" fmla="*/ 203 w 473"/>
                <a:gd name="T117" fmla="*/ 131 h 1074"/>
                <a:gd name="T118" fmla="*/ 220 w 473"/>
                <a:gd name="T119" fmla="*/ 74 h 1074"/>
                <a:gd name="T120" fmla="*/ 230 w 473"/>
                <a:gd name="T121" fmla="*/ 23 h 1074"/>
                <a:gd name="T122" fmla="*/ 218 w 473"/>
                <a:gd name="T123" fmla="*/ 4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3" h="1074">
                  <a:moveTo>
                    <a:pt x="211" y="9"/>
                  </a:moveTo>
                  <a:lnTo>
                    <a:pt x="209" y="9"/>
                  </a:lnTo>
                  <a:lnTo>
                    <a:pt x="207" y="13"/>
                  </a:lnTo>
                  <a:lnTo>
                    <a:pt x="201" y="17"/>
                  </a:lnTo>
                  <a:lnTo>
                    <a:pt x="196" y="23"/>
                  </a:lnTo>
                  <a:lnTo>
                    <a:pt x="186" y="30"/>
                  </a:lnTo>
                  <a:lnTo>
                    <a:pt x="178" y="40"/>
                  </a:lnTo>
                  <a:lnTo>
                    <a:pt x="167" y="49"/>
                  </a:lnTo>
                  <a:lnTo>
                    <a:pt x="159" y="61"/>
                  </a:lnTo>
                  <a:lnTo>
                    <a:pt x="148" y="70"/>
                  </a:lnTo>
                  <a:lnTo>
                    <a:pt x="137" y="83"/>
                  </a:lnTo>
                  <a:lnTo>
                    <a:pt x="131" y="89"/>
                  </a:lnTo>
                  <a:lnTo>
                    <a:pt x="129" y="95"/>
                  </a:lnTo>
                  <a:lnTo>
                    <a:pt x="123" y="102"/>
                  </a:lnTo>
                  <a:lnTo>
                    <a:pt x="121" y="108"/>
                  </a:lnTo>
                  <a:lnTo>
                    <a:pt x="116" y="114"/>
                  </a:lnTo>
                  <a:lnTo>
                    <a:pt x="112" y="121"/>
                  </a:lnTo>
                  <a:lnTo>
                    <a:pt x="108" y="127"/>
                  </a:lnTo>
                  <a:lnTo>
                    <a:pt x="106" y="135"/>
                  </a:lnTo>
                  <a:lnTo>
                    <a:pt x="102" y="142"/>
                  </a:lnTo>
                  <a:lnTo>
                    <a:pt x="102" y="148"/>
                  </a:lnTo>
                  <a:lnTo>
                    <a:pt x="99" y="156"/>
                  </a:lnTo>
                  <a:lnTo>
                    <a:pt x="99" y="161"/>
                  </a:lnTo>
                  <a:lnTo>
                    <a:pt x="97" y="167"/>
                  </a:lnTo>
                  <a:lnTo>
                    <a:pt x="97" y="175"/>
                  </a:lnTo>
                  <a:lnTo>
                    <a:pt x="95" y="180"/>
                  </a:lnTo>
                  <a:lnTo>
                    <a:pt x="93" y="188"/>
                  </a:lnTo>
                  <a:lnTo>
                    <a:pt x="91" y="196"/>
                  </a:lnTo>
                  <a:lnTo>
                    <a:pt x="91" y="205"/>
                  </a:lnTo>
                  <a:lnTo>
                    <a:pt x="89" y="213"/>
                  </a:lnTo>
                  <a:lnTo>
                    <a:pt x="87" y="222"/>
                  </a:lnTo>
                  <a:lnTo>
                    <a:pt x="85" y="230"/>
                  </a:lnTo>
                  <a:lnTo>
                    <a:pt x="85" y="237"/>
                  </a:lnTo>
                  <a:lnTo>
                    <a:pt x="83" y="247"/>
                  </a:lnTo>
                  <a:lnTo>
                    <a:pt x="81" y="256"/>
                  </a:lnTo>
                  <a:lnTo>
                    <a:pt x="80" y="264"/>
                  </a:lnTo>
                  <a:lnTo>
                    <a:pt x="78" y="274"/>
                  </a:lnTo>
                  <a:lnTo>
                    <a:pt x="78" y="283"/>
                  </a:lnTo>
                  <a:lnTo>
                    <a:pt x="78" y="291"/>
                  </a:lnTo>
                  <a:lnTo>
                    <a:pt x="74" y="298"/>
                  </a:lnTo>
                  <a:lnTo>
                    <a:pt x="74" y="306"/>
                  </a:lnTo>
                  <a:lnTo>
                    <a:pt x="74" y="314"/>
                  </a:lnTo>
                  <a:lnTo>
                    <a:pt x="74" y="321"/>
                  </a:lnTo>
                  <a:lnTo>
                    <a:pt x="72" y="329"/>
                  </a:lnTo>
                  <a:lnTo>
                    <a:pt x="72" y="336"/>
                  </a:lnTo>
                  <a:lnTo>
                    <a:pt x="74" y="342"/>
                  </a:lnTo>
                  <a:lnTo>
                    <a:pt x="74" y="350"/>
                  </a:lnTo>
                  <a:lnTo>
                    <a:pt x="76" y="361"/>
                  </a:lnTo>
                  <a:lnTo>
                    <a:pt x="80" y="371"/>
                  </a:lnTo>
                  <a:lnTo>
                    <a:pt x="85" y="378"/>
                  </a:lnTo>
                  <a:lnTo>
                    <a:pt x="93" y="384"/>
                  </a:lnTo>
                  <a:lnTo>
                    <a:pt x="100" y="386"/>
                  </a:lnTo>
                  <a:lnTo>
                    <a:pt x="108" y="393"/>
                  </a:lnTo>
                  <a:lnTo>
                    <a:pt x="114" y="399"/>
                  </a:lnTo>
                  <a:lnTo>
                    <a:pt x="121" y="409"/>
                  </a:lnTo>
                  <a:lnTo>
                    <a:pt x="125" y="418"/>
                  </a:lnTo>
                  <a:lnTo>
                    <a:pt x="131" y="431"/>
                  </a:lnTo>
                  <a:lnTo>
                    <a:pt x="131" y="437"/>
                  </a:lnTo>
                  <a:lnTo>
                    <a:pt x="135" y="443"/>
                  </a:lnTo>
                  <a:lnTo>
                    <a:pt x="135" y="450"/>
                  </a:lnTo>
                  <a:lnTo>
                    <a:pt x="137" y="460"/>
                  </a:lnTo>
                  <a:lnTo>
                    <a:pt x="137" y="466"/>
                  </a:lnTo>
                  <a:lnTo>
                    <a:pt x="138" y="473"/>
                  </a:lnTo>
                  <a:lnTo>
                    <a:pt x="140" y="481"/>
                  </a:lnTo>
                  <a:lnTo>
                    <a:pt x="140" y="488"/>
                  </a:lnTo>
                  <a:lnTo>
                    <a:pt x="140" y="498"/>
                  </a:lnTo>
                  <a:lnTo>
                    <a:pt x="140" y="506"/>
                  </a:lnTo>
                  <a:lnTo>
                    <a:pt x="140" y="515"/>
                  </a:lnTo>
                  <a:lnTo>
                    <a:pt x="142" y="525"/>
                  </a:lnTo>
                  <a:lnTo>
                    <a:pt x="140" y="532"/>
                  </a:lnTo>
                  <a:lnTo>
                    <a:pt x="140" y="542"/>
                  </a:lnTo>
                  <a:lnTo>
                    <a:pt x="140" y="549"/>
                  </a:lnTo>
                  <a:lnTo>
                    <a:pt x="140" y="561"/>
                  </a:lnTo>
                  <a:lnTo>
                    <a:pt x="138" y="570"/>
                  </a:lnTo>
                  <a:lnTo>
                    <a:pt x="137" y="580"/>
                  </a:lnTo>
                  <a:lnTo>
                    <a:pt x="137" y="591"/>
                  </a:lnTo>
                  <a:lnTo>
                    <a:pt x="135" y="601"/>
                  </a:lnTo>
                  <a:lnTo>
                    <a:pt x="133" y="610"/>
                  </a:lnTo>
                  <a:lnTo>
                    <a:pt x="131" y="620"/>
                  </a:lnTo>
                  <a:lnTo>
                    <a:pt x="129" y="629"/>
                  </a:lnTo>
                  <a:lnTo>
                    <a:pt x="129" y="641"/>
                  </a:lnTo>
                  <a:lnTo>
                    <a:pt x="127" y="650"/>
                  </a:lnTo>
                  <a:lnTo>
                    <a:pt x="125" y="661"/>
                  </a:lnTo>
                  <a:lnTo>
                    <a:pt x="123" y="673"/>
                  </a:lnTo>
                  <a:lnTo>
                    <a:pt x="121" y="684"/>
                  </a:lnTo>
                  <a:lnTo>
                    <a:pt x="119" y="694"/>
                  </a:lnTo>
                  <a:lnTo>
                    <a:pt x="118" y="707"/>
                  </a:lnTo>
                  <a:lnTo>
                    <a:pt x="116" y="719"/>
                  </a:lnTo>
                  <a:lnTo>
                    <a:pt x="116" y="730"/>
                  </a:lnTo>
                  <a:lnTo>
                    <a:pt x="112" y="741"/>
                  </a:lnTo>
                  <a:lnTo>
                    <a:pt x="112" y="753"/>
                  </a:lnTo>
                  <a:lnTo>
                    <a:pt x="110" y="764"/>
                  </a:lnTo>
                  <a:lnTo>
                    <a:pt x="108" y="776"/>
                  </a:lnTo>
                  <a:lnTo>
                    <a:pt x="104" y="787"/>
                  </a:lnTo>
                  <a:lnTo>
                    <a:pt x="102" y="798"/>
                  </a:lnTo>
                  <a:lnTo>
                    <a:pt x="100" y="808"/>
                  </a:lnTo>
                  <a:lnTo>
                    <a:pt x="99" y="819"/>
                  </a:lnTo>
                  <a:lnTo>
                    <a:pt x="95" y="829"/>
                  </a:lnTo>
                  <a:lnTo>
                    <a:pt x="93" y="840"/>
                  </a:lnTo>
                  <a:lnTo>
                    <a:pt x="89" y="850"/>
                  </a:lnTo>
                  <a:lnTo>
                    <a:pt x="87" y="861"/>
                  </a:lnTo>
                  <a:lnTo>
                    <a:pt x="83" y="871"/>
                  </a:lnTo>
                  <a:lnTo>
                    <a:pt x="80" y="878"/>
                  </a:lnTo>
                  <a:lnTo>
                    <a:pt x="76" y="888"/>
                  </a:lnTo>
                  <a:lnTo>
                    <a:pt x="72" y="897"/>
                  </a:lnTo>
                  <a:lnTo>
                    <a:pt x="68" y="905"/>
                  </a:lnTo>
                  <a:lnTo>
                    <a:pt x="62" y="912"/>
                  </a:lnTo>
                  <a:lnTo>
                    <a:pt x="59" y="920"/>
                  </a:lnTo>
                  <a:lnTo>
                    <a:pt x="55" y="928"/>
                  </a:lnTo>
                  <a:lnTo>
                    <a:pt x="47" y="935"/>
                  </a:lnTo>
                  <a:lnTo>
                    <a:pt x="43" y="941"/>
                  </a:lnTo>
                  <a:lnTo>
                    <a:pt x="38" y="949"/>
                  </a:lnTo>
                  <a:lnTo>
                    <a:pt x="34" y="956"/>
                  </a:lnTo>
                  <a:lnTo>
                    <a:pt x="30" y="964"/>
                  </a:lnTo>
                  <a:lnTo>
                    <a:pt x="26" y="970"/>
                  </a:lnTo>
                  <a:lnTo>
                    <a:pt x="23" y="977"/>
                  </a:lnTo>
                  <a:lnTo>
                    <a:pt x="19" y="987"/>
                  </a:lnTo>
                  <a:lnTo>
                    <a:pt x="17" y="992"/>
                  </a:lnTo>
                  <a:lnTo>
                    <a:pt x="13" y="1000"/>
                  </a:lnTo>
                  <a:lnTo>
                    <a:pt x="9" y="1006"/>
                  </a:lnTo>
                  <a:lnTo>
                    <a:pt x="7" y="1013"/>
                  </a:lnTo>
                  <a:lnTo>
                    <a:pt x="5" y="1019"/>
                  </a:lnTo>
                  <a:lnTo>
                    <a:pt x="3" y="1027"/>
                  </a:lnTo>
                  <a:lnTo>
                    <a:pt x="2" y="1032"/>
                  </a:lnTo>
                  <a:lnTo>
                    <a:pt x="2" y="1040"/>
                  </a:lnTo>
                  <a:lnTo>
                    <a:pt x="0" y="1049"/>
                  </a:lnTo>
                  <a:lnTo>
                    <a:pt x="0" y="1059"/>
                  </a:lnTo>
                  <a:lnTo>
                    <a:pt x="2" y="1066"/>
                  </a:lnTo>
                  <a:lnTo>
                    <a:pt x="5" y="1072"/>
                  </a:lnTo>
                  <a:lnTo>
                    <a:pt x="11" y="1074"/>
                  </a:lnTo>
                  <a:lnTo>
                    <a:pt x="17" y="1074"/>
                  </a:lnTo>
                  <a:lnTo>
                    <a:pt x="24" y="1070"/>
                  </a:lnTo>
                  <a:lnTo>
                    <a:pt x="36" y="1065"/>
                  </a:lnTo>
                  <a:lnTo>
                    <a:pt x="45" y="1055"/>
                  </a:lnTo>
                  <a:lnTo>
                    <a:pt x="55" y="1044"/>
                  </a:lnTo>
                  <a:lnTo>
                    <a:pt x="64" y="1032"/>
                  </a:lnTo>
                  <a:lnTo>
                    <a:pt x="74" y="1021"/>
                  </a:lnTo>
                  <a:lnTo>
                    <a:pt x="78" y="1015"/>
                  </a:lnTo>
                  <a:lnTo>
                    <a:pt x="83" y="1008"/>
                  </a:lnTo>
                  <a:lnTo>
                    <a:pt x="85" y="1002"/>
                  </a:lnTo>
                  <a:lnTo>
                    <a:pt x="91" y="994"/>
                  </a:lnTo>
                  <a:lnTo>
                    <a:pt x="93" y="987"/>
                  </a:lnTo>
                  <a:lnTo>
                    <a:pt x="99" y="981"/>
                  </a:lnTo>
                  <a:lnTo>
                    <a:pt x="102" y="971"/>
                  </a:lnTo>
                  <a:lnTo>
                    <a:pt x="106" y="966"/>
                  </a:lnTo>
                  <a:lnTo>
                    <a:pt x="110" y="956"/>
                  </a:lnTo>
                  <a:lnTo>
                    <a:pt x="112" y="949"/>
                  </a:lnTo>
                  <a:lnTo>
                    <a:pt x="116" y="941"/>
                  </a:lnTo>
                  <a:lnTo>
                    <a:pt x="119" y="933"/>
                  </a:lnTo>
                  <a:lnTo>
                    <a:pt x="123" y="924"/>
                  </a:lnTo>
                  <a:lnTo>
                    <a:pt x="127" y="916"/>
                  </a:lnTo>
                  <a:lnTo>
                    <a:pt x="129" y="907"/>
                  </a:lnTo>
                  <a:lnTo>
                    <a:pt x="135" y="899"/>
                  </a:lnTo>
                  <a:lnTo>
                    <a:pt x="137" y="890"/>
                  </a:lnTo>
                  <a:lnTo>
                    <a:pt x="140" y="880"/>
                  </a:lnTo>
                  <a:lnTo>
                    <a:pt x="144" y="871"/>
                  </a:lnTo>
                  <a:lnTo>
                    <a:pt x="148" y="861"/>
                  </a:lnTo>
                  <a:lnTo>
                    <a:pt x="152" y="854"/>
                  </a:lnTo>
                  <a:lnTo>
                    <a:pt x="156" y="844"/>
                  </a:lnTo>
                  <a:lnTo>
                    <a:pt x="159" y="835"/>
                  </a:lnTo>
                  <a:lnTo>
                    <a:pt x="163" y="825"/>
                  </a:lnTo>
                  <a:lnTo>
                    <a:pt x="165" y="815"/>
                  </a:lnTo>
                  <a:lnTo>
                    <a:pt x="167" y="806"/>
                  </a:lnTo>
                  <a:lnTo>
                    <a:pt x="171" y="795"/>
                  </a:lnTo>
                  <a:lnTo>
                    <a:pt x="173" y="787"/>
                  </a:lnTo>
                  <a:lnTo>
                    <a:pt x="173" y="776"/>
                  </a:lnTo>
                  <a:lnTo>
                    <a:pt x="177" y="768"/>
                  </a:lnTo>
                  <a:lnTo>
                    <a:pt x="177" y="758"/>
                  </a:lnTo>
                  <a:lnTo>
                    <a:pt x="178" y="751"/>
                  </a:lnTo>
                  <a:lnTo>
                    <a:pt x="178" y="741"/>
                  </a:lnTo>
                  <a:lnTo>
                    <a:pt x="180" y="734"/>
                  </a:lnTo>
                  <a:lnTo>
                    <a:pt x="180" y="724"/>
                  </a:lnTo>
                  <a:lnTo>
                    <a:pt x="182" y="719"/>
                  </a:lnTo>
                  <a:lnTo>
                    <a:pt x="182" y="709"/>
                  </a:lnTo>
                  <a:lnTo>
                    <a:pt x="184" y="703"/>
                  </a:lnTo>
                  <a:lnTo>
                    <a:pt x="184" y="696"/>
                  </a:lnTo>
                  <a:lnTo>
                    <a:pt x="186" y="690"/>
                  </a:lnTo>
                  <a:lnTo>
                    <a:pt x="186" y="684"/>
                  </a:lnTo>
                  <a:lnTo>
                    <a:pt x="186" y="677"/>
                  </a:lnTo>
                  <a:lnTo>
                    <a:pt x="186" y="671"/>
                  </a:lnTo>
                  <a:lnTo>
                    <a:pt x="188" y="667"/>
                  </a:lnTo>
                  <a:lnTo>
                    <a:pt x="190" y="658"/>
                  </a:lnTo>
                  <a:lnTo>
                    <a:pt x="192" y="650"/>
                  </a:lnTo>
                  <a:lnTo>
                    <a:pt x="196" y="644"/>
                  </a:lnTo>
                  <a:lnTo>
                    <a:pt x="199" y="641"/>
                  </a:lnTo>
                  <a:lnTo>
                    <a:pt x="203" y="639"/>
                  </a:lnTo>
                  <a:lnTo>
                    <a:pt x="211" y="641"/>
                  </a:lnTo>
                  <a:lnTo>
                    <a:pt x="216" y="641"/>
                  </a:lnTo>
                  <a:lnTo>
                    <a:pt x="224" y="646"/>
                  </a:lnTo>
                  <a:lnTo>
                    <a:pt x="230" y="650"/>
                  </a:lnTo>
                  <a:lnTo>
                    <a:pt x="235" y="658"/>
                  </a:lnTo>
                  <a:lnTo>
                    <a:pt x="239" y="663"/>
                  </a:lnTo>
                  <a:lnTo>
                    <a:pt x="245" y="671"/>
                  </a:lnTo>
                  <a:lnTo>
                    <a:pt x="249" y="680"/>
                  </a:lnTo>
                  <a:lnTo>
                    <a:pt x="253" y="690"/>
                  </a:lnTo>
                  <a:lnTo>
                    <a:pt x="256" y="700"/>
                  </a:lnTo>
                  <a:lnTo>
                    <a:pt x="258" y="709"/>
                  </a:lnTo>
                  <a:lnTo>
                    <a:pt x="262" y="719"/>
                  </a:lnTo>
                  <a:lnTo>
                    <a:pt x="266" y="730"/>
                  </a:lnTo>
                  <a:lnTo>
                    <a:pt x="268" y="739"/>
                  </a:lnTo>
                  <a:lnTo>
                    <a:pt x="270" y="749"/>
                  </a:lnTo>
                  <a:lnTo>
                    <a:pt x="272" y="760"/>
                  </a:lnTo>
                  <a:lnTo>
                    <a:pt x="275" y="770"/>
                  </a:lnTo>
                  <a:lnTo>
                    <a:pt x="277" y="777"/>
                  </a:lnTo>
                  <a:lnTo>
                    <a:pt x="281" y="787"/>
                  </a:lnTo>
                  <a:lnTo>
                    <a:pt x="283" y="793"/>
                  </a:lnTo>
                  <a:lnTo>
                    <a:pt x="291" y="800"/>
                  </a:lnTo>
                  <a:lnTo>
                    <a:pt x="296" y="806"/>
                  </a:lnTo>
                  <a:lnTo>
                    <a:pt x="302" y="810"/>
                  </a:lnTo>
                  <a:lnTo>
                    <a:pt x="310" y="812"/>
                  </a:lnTo>
                  <a:lnTo>
                    <a:pt x="317" y="815"/>
                  </a:lnTo>
                  <a:lnTo>
                    <a:pt x="325" y="815"/>
                  </a:lnTo>
                  <a:lnTo>
                    <a:pt x="332" y="815"/>
                  </a:lnTo>
                  <a:lnTo>
                    <a:pt x="338" y="812"/>
                  </a:lnTo>
                  <a:lnTo>
                    <a:pt x="346" y="810"/>
                  </a:lnTo>
                  <a:lnTo>
                    <a:pt x="353" y="802"/>
                  </a:lnTo>
                  <a:lnTo>
                    <a:pt x="359" y="795"/>
                  </a:lnTo>
                  <a:lnTo>
                    <a:pt x="365" y="787"/>
                  </a:lnTo>
                  <a:lnTo>
                    <a:pt x="370" y="776"/>
                  </a:lnTo>
                  <a:lnTo>
                    <a:pt x="370" y="764"/>
                  </a:lnTo>
                  <a:lnTo>
                    <a:pt x="370" y="753"/>
                  </a:lnTo>
                  <a:lnTo>
                    <a:pt x="367" y="741"/>
                  </a:lnTo>
                  <a:lnTo>
                    <a:pt x="361" y="732"/>
                  </a:lnTo>
                  <a:lnTo>
                    <a:pt x="353" y="720"/>
                  </a:lnTo>
                  <a:lnTo>
                    <a:pt x="346" y="709"/>
                  </a:lnTo>
                  <a:lnTo>
                    <a:pt x="338" y="701"/>
                  </a:lnTo>
                  <a:lnTo>
                    <a:pt x="330" y="692"/>
                  </a:lnTo>
                  <a:lnTo>
                    <a:pt x="321" y="682"/>
                  </a:lnTo>
                  <a:lnTo>
                    <a:pt x="315" y="675"/>
                  </a:lnTo>
                  <a:lnTo>
                    <a:pt x="308" y="665"/>
                  </a:lnTo>
                  <a:lnTo>
                    <a:pt x="304" y="658"/>
                  </a:lnTo>
                  <a:lnTo>
                    <a:pt x="302" y="652"/>
                  </a:lnTo>
                  <a:lnTo>
                    <a:pt x="302" y="644"/>
                  </a:lnTo>
                  <a:lnTo>
                    <a:pt x="308" y="639"/>
                  </a:lnTo>
                  <a:lnTo>
                    <a:pt x="315" y="633"/>
                  </a:lnTo>
                  <a:lnTo>
                    <a:pt x="325" y="625"/>
                  </a:lnTo>
                  <a:lnTo>
                    <a:pt x="336" y="620"/>
                  </a:lnTo>
                  <a:lnTo>
                    <a:pt x="344" y="616"/>
                  </a:lnTo>
                  <a:lnTo>
                    <a:pt x="350" y="614"/>
                  </a:lnTo>
                  <a:lnTo>
                    <a:pt x="357" y="612"/>
                  </a:lnTo>
                  <a:lnTo>
                    <a:pt x="365" y="610"/>
                  </a:lnTo>
                  <a:lnTo>
                    <a:pt x="370" y="606"/>
                  </a:lnTo>
                  <a:lnTo>
                    <a:pt x="378" y="604"/>
                  </a:lnTo>
                  <a:lnTo>
                    <a:pt x="386" y="601"/>
                  </a:lnTo>
                  <a:lnTo>
                    <a:pt x="393" y="599"/>
                  </a:lnTo>
                  <a:lnTo>
                    <a:pt x="401" y="595"/>
                  </a:lnTo>
                  <a:lnTo>
                    <a:pt x="408" y="593"/>
                  </a:lnTo>
                  <a:lnTo>
                    <a:pt x="414" y="591"/>
                  </a:lnTo>
                  <a:lnTo>
                    <a:pt x="424" y="589"/>
                  </a:lnTo>
                  <a:lnTo>
                    <a:pt x="429" y="585"/>
                  </a:lnTo>
                  <a:lnTo>
                    <a:pt x="435" y="582"/>
                  </a:lnTo>
                  <a:lnTo>
                    <a:pt x="441" y="578"/>
                  </a:lnTo>
                  <a:lnTo>
                    <a:pt x="448" y="574"/>
                  </a:lnTo>
                  <a:lnTo>
                    <a:pt x="456" y="566"/>
                  </a:lnTo>
                  <a:lnTo>
                    <a:pt x="465" y="561"/>
                  </a:lnTo>
                  <a:lnTo>
                    <a:pt x="469" y="549"/>
                  </a:lnTo>
                  <a:lnTo>
                    <a:pt x="473" y="542"/>
                  </a:lnTo>
                  <a:lnTo>
                    <a:pt x="473" y="530"/>
                  </a:lnTo>
                  <a:lnTo>
                    <a:pt x="467" y="519"/>
                  </a:lnTo>
                  <a:lnTo>
                    <a:pt x="464" y="513"/>
                  </a:lnTo>
                  <a:lnTo>
                    <a:pt x="460" y="506"/>
                  </a:lnTo>
                  <a:lnTo>
                    <a:pt x="454" y="500"/>
                  </a:lnTo>
                  <a:lnTo>
                    <a:pt x="450" y="498"/>
                  </a:lnTo>
                  <a:lnTo>
                    <a:pt x="443" y="494"/>
                  </a:lnTo>
                  <a:lnTo>
                    <a:pt x="437" y="490"/>
                  </a:lnTo>
                  <a:lnTo>
                    <a:pt x="431" y="487"/>
                  </a:lnTo>
                  <a:lnTo>
                    <a:pt x="426" y="487"/>
                  </a:lnTo>
                  <a:lnTo>
                    <a:pt x="418" y="483"/>
                  </a:lnTo>
                  <a:lnTo>
                    <a:pt x="410" y="481"/>
                  </a:lnTo>
                  <a:lnTo>
                    <a:pt x="401" y="479"/>
                  </a:lnTo>
                  <a:lnTo>
                    <a:pt x="395" y="479"/>
                  </a:lnTo>
                  <a:lnTo>
                    <a:pt x="388" y="479"/>
                  </a:lnTo>
                  <a:lnTo>
                    <a:pt x="380" y="477"/>
                  </a:lnTo>
                  <a:lnTo>
                    <a:pt x="372" y="477"/>
                  </a:lnTo>
                  <a:lnTo>
                    <a:pt x="365" y="477"/>
                  </a:lnTo>
                  <a:lnTo>
                    <a:pt x="357" y="475"/>
                  </a:lnTo>
                  <a:lnTo>
                    <a:pt x="350" y="475"/>
                  </a:lnTo>
                  <a:lnTo>
                    <a:pt x="342" y="473"/>
                  </a:lnTo>
                  <a:lnTo>
                    <a:pt x="336" y="473"/>
                  </a:lnTo>
                  <a:lnTo>
                    <a:pt x="329" y="469"/>
                  </a:lnTo>
                  <a:lnTo>
                    <a:pt x="321" y="469"/>
                  </a:lnTo>
                  <a:lnTo>
                    <a:pt x="315" y="468"/>
                  </a:lnTo>
                  <a:lnTo>
                    <a:pt x="310" y="468"/>
                  </a:lnTo>
                  <a:lnTo>
                    <a:pt x="300" y="460"/>
                  </a:lnTo>
                  <a:lnTo>
                    <a:pt x="291" y="454"/>
                  </a:lnTo>
                  <a:lnTo>
                    <a:pt x="289" y="449"/>
                  </a:lnTo>
                  <a:lnTo>
                    <a:pt x="285" y="445"/>
                  </a:lnTo>
                  <a:lnTo>
                    <a:pt x="283" y="439"/>
                  </a:lnTo>
                  <a:lnTo>
                    <a:pt x="283" y="433"/>
                  </a:lnTo>
                  <a:lnTo>
                    <a:pt x="283" y="426"/>
                  </a:lnTo>
                  <a:lnTo>
                    <a:pt x="281" y="420"/>
                  </a:lnTo>
                  <a:lnTo>
                    <a:pt x="281" y="412"/>
                  </a:lnTo>
                  <a:lnTo>
                    <a:pt x="281" y="409"/>
                  </a:lnTo>
                  <a:lnTo>
                    <a:pt x="281" y="397"/>
                  </a:lnTo>
                  <a:lnTo>
                    <a:pt x="283" y="390"/>
                  </a:lnTo>
                  <a:lnTo>
                    <a:pt x="283" y="380"/>
                  </a:lnTo>
                  <a:lnTo>
                    <a:pt x="285" y="374"/>
                  </a:lnTo>
                  <a:lnTo>
                    <a:pt x="285" y="367"/>
                  </a:lnTo>
                  <a:lnTo>
                    <a:pt x="289" y="361"/>
                  </a:lnTo>
                  <a:lnTo>
                    <a:pt x="289" y="350"/>
                  </a:lnTo>
                  <a:lnTo>
                    <a:pt x="285" y="338"/>
                  </a:lnTo>
                  <a:lnTo>
                    <a:pt x="281" y="333"/>
                  </a:lnTo>
                  <a:lnTo>
                    <a:pt x="277" y="327"/>
                  </a:lnTo>
                  <a:lnTo>
                    <a:pt x="272" y="321"/>
                  </a:lnTo>
                  <a:lnTo>
                    <a:pt x="266" y="315"/>
                  </a:lnTo>
                  <a:lnTo>
                    <a:pt x="256" y="312"/>
                  </a:lnTo>
                  <a:lnTo>
                    <a:pt x="249" y="312"/>
                  </a:lnTo>
                  <a:lnTo>
                    <a:pt x="241" y="315"/>
                  </a:lnTo>
                  <a:lnTo>
                    <a:pt x="235" y="321"/>
                  </a:lnTo>
                  <a:lnTo>
                    <a:pt x="228" y="331"/>
                  </a:lnTo>
                  <a:lnTo>
                    <a:pt x="224" y="342"/>
                  </a:lnTo>
                  <a:lnTo>
                    <a:pt x="220" y="346"/>
                  </a:lnTo>
                  <a:lnTo>
                    <a:pt x="218" y="353"/>
                  </a:lnTo>
                  <a:lnTo>
                    <a:pt x="216" y="359"/>
                  </a:lnTo>
                  <a:lnTo>
                    <a:pt x="215" y="365"/>
                  </a:lnTo>
                  <a:lnTo>
                    <a:pt x="211" y="374"/>
                  </a:lnTo>
                  <a:lnTo>
                    <a:pt x="207" y="384"/>
                  </a:lnTo>
                  <a:lnTo>
                    <a:pt x="203" y="391"/>
                  </a:lnTo>
                  <a:lnTo>
                    <a:pt x="199" y="397"/>
                  </a:lnTo>
                  <a:lnTo>
                    <a:pt x="196" y="395"/>
                  </a:lnTo>
                  <a:lnTo>
                    <a:pt x="192" y="393"/>
                  </a:lnTo>
                  <a:lnTo>
                    <a:pt x="190" y="388"/>
                  </a:lnTo>
                  <a:lnTo>
                    <a:pt x="188" y="384"/>
                  </a:lnTo>
                  <a:lnTo>
                    <a:pt x="186" y="376"/>
                  </a:lnTo>
                  <a:lnTo>
                    <a:pt x="184" y="369"/>
                  </a:lnTo>
                  <a:lnTo>
                    <a:pt x="180" y="359"/>
                  </a:lnTo>
                  <a:lnTo>
                    <a:pt x="180" y="350"/>
                  </a:lnTo>
                  <a:lnTo>
                    <a:pt x="178" y="340"/>
                  </a:lnTo>
                  <a:lnTo>
                    <a:pt x="178" y="331"/>
                  </a:lnTo>
                  <a:lnTo>
                    <a:pt x="177" y="321"/>
                  </a:lnTo>
                  <a:lnTo>
                    <a:pt x="177" y="312"/>
                  </a:lnTo>
                  <a:lnTo>
                    <a:pt x="177" y="302"/>
                  </a:lnTo>
                  <a:lnTo>
                    <a:pt x="177" y="295"/>
                  </a:lnTo>
                  <a:lnTo>
                    <a:pt x="177" y="285"/>
                  </a:lnTo>
                  <a:lnTo>
                    <a:pt x="177" y="275"/>
                  </a:lnTo>
                  <a:lnTo>
                    <a:pt x="177" y="266"/>
                  </a:lnTo>
                  <a:lnTo>
                    <a:pt x="178" y="258"/>
                  </a:lnTo>
                  <a:lnTo>
                    <a:pt x="178" y="249"/>
                  </a:lnTo>
                  <a:lnTo>
                    <a:pt x="178" y="241"/>
                  </a:lnTo>
                  <a:lnTo>
                    <a:pt x="180" y="232"/>
                  </a:lnTo>
                  <a:lnTo>
                    <a:pt x="182" y="224"/>
                  </a:lnTo>
                  <a:lnTo>
                    <a:pt x="182" y="217"/>
                  </a:lnTo>
                  <a:lnTo>
                    <a:pt x="184" y="207"/>
                  </a:lnTo>
                  <a:lnTo>
                    <a:pt x="186" y="199"/>
                  </a:lnTo>
                  <a:lnTo>
                    <a:pt x="188" y="192"/>
                  </a:lnTo>
                  <a:lnTo>
                    <a:pt x="188" y="184"/>
                  </a:lnTo>
                  <a:lnTo>
                    <a:pt x="190" y="177"/>
                  </a:lnTo>
                  <a:lnTo>
                    <a:pt x="192" y="171"/>
                  </a:lnTo>
                  <a:lnTo>
                    <a:pt x="194" y="165"/>
                  </a:lnTo>
                  <a:lnTo>
                    <a:pt x="196" y="158"/>
                  </a:lnTo>
                  <a:lnTo>
                    <a:pt x="196" y="152"/>
                  </a:lnTo>
                  <a:lnTo>
                    <a:pt x="197" y="144"/>
                  </a:lnTo>
                  <a:lnTo>
                    <a:pt x="199" y="140"/>
                  </a:lnTo>
                  <a:lnTo>
                    <a:pt x="203" y="131"/>
                  </a:lnTo>
                  <a:lnTo>
                    <a:pt x="207" y="121"/>
                  </a:lnTo>
                  <a:lnTo>
                    <a:pt x="209" y="112"/>
                  </a:lnTo>
                  <a:lnTo>
                    <a:pt x="211" y="102"/>
                  </a:lnTo>
                  <a:lnTo>
                    <a:pt x="215" y="91"/>
                  </a:lnTo>
                  <a:lnTo>
                    <a:pt x="218" y="80"/>
                  </a:lnTo>
                  <a:lnTo>
                    <a:pt x="220" y="74"/>
                  </a:lnTo>
                  <a:lnTo>
                    <a:pt x="220" y="68"/>
                  </a:lnTo>
                  <a:lnTo>
                    <a:pt x="222" y="61"/>
                  </a:lnTo>
                  <a:lnTo>
                    <a:pt x="224" y="55"/>
                  </a:lnTo>
                  <a:lnTo>
                    <a:pt x="228" y="44"/>
                  </a:lnTo>
                  <a:lnTo>
                    <a:pt x="230" y="34"/>
                  </a:lnTo>
                  <a:lnTo>
                    <a:pt x="230" y="23"/>
                  </a:lnTo>
                  <a:lnTo>
                    <a:pt x="232" y="15"/>
                  </a:lnTo>
                  <a:lnTo>
                    <a:pt x="232" y="7"/>
                  </a:lnTo>
                  <a:lnTo>
                    <a:pt x="230" y="4"/>
                  </a:lnTo>
                  <a:lnTo>
                    <a:pt x="228" y="0"/>
                  </a:lnTo>
                  <a:lnTo>
                    <a:pt x="224" y="2"/>
                  </a:lnTo>
                  <a:lnTo>
                    <a:pt x="218" y="4"/>
                  </a:lnTo>
                  <a:lnTo>
                    <a:pt x="211" y="9"/>
                  </a:lnTo>
                  <a:lnTo>
                    <a:pt x="211" y="9"/>
                  </a:lnTo>
                  <a:close/>
                </a:path>
              </a:pathLst>
            </a:custGeom>
            <a:solidFill>
              <a:srgbClr val="1F3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34" name="Freeform 66"/>
            <p:cNvSpPr>
              <a:spLocks/>
            </p:cNvSpPr>
            <p:nvPr/>
          </p:nvSpPr>
          <p:spPr bwMode="auto">
            <a:xfrm>
              <a:off x="4337" y="3121"/>
              <a:ext cx="197" cy="496"/>
            </a:xfrm>
            <a:custGeom>
              <a:avLst/>
              <a:gdLst>
                <a:gd name="T0" fmla="*/ 331 w 396"/>
                <a:gd name="T1" fmla="*/ 52 h 993"/>
                <a:gd name="T2" fmla="*/ 318 w 396"/>
                <a:gd name="T3" fmla="*/ 97 h 993"/>
                <a:gd name="T4" fmla="*/ 312 w 396"/>
                <a:gd name="T5" fmla="*/ 135 h 993"/>
                <a:gd name="T6" fmla="*/ 306 w 396"/>
                <a:gd name="T7" fmla="*/ 168 h 993"/>
                <a:gd name="T8" fmla="*/ 302 w 396"/>
                <a:gd name="T9" fmla="*/ 200 h 993"/>
                <a:gd name="T10" fmla="*/ 301 w 396"/>
                <a:gd name="T11" fmla="*/ 240 h 993"/>
                <a:gd name="T12" fmla="*/ 301 w 396"/>
                <a:gd name="T13" fmla="*/ 291 h 993"/>
                <a:gd name="T14" fmla="*/ 302 w 396"/>
                <a:gd name="T15" fmla="*/ 333 h 993"/>
                <a:gd name="T16" fmla="*/ 304 w 396"/>
                <a:gd name="T17" fmla="*/ 375 h 993"/>
                <a:gd name="T18" fmla="*/ 308 w 396"/>
                <a:gd name="T19" fmla="*/ 407 h 993"/>
                <a:gd name="T20" fmla="*/ 314 w 396"/>
                <a:gd name="T21" fmla="*/ 441 h 993"/>
                <a:gd name="T22" fmla="*/ 320 w 396"/>
                <a:gd name="T23" fmla="*/ 474 h 993"/>
                <a:gd name="T24" fmla="*/ 327 w 396"/>
                <a:gd name="T25" fmla="*/ 506 h 993"/>
                <a:gd name="T26" fmla="*/ 337 w 396"/>
                <a:gd name="T27" fmla="*/ 538 h 993"/>
                <a:gd name="T28" fmla="*/ 356 w 396"/>
                <a:gd name="T29" fmla="*/ 592 h 993"/>
                <a:gd name="T30" fmla="*/ 371 w 396"/>
                <a:gd name="T31" fmla="*/ 633 h 993"/>
                <a:gd name="T32" fmla="*/ 386 w 396"/>
                <a:gd name="T33" fmla="*/ 670 h 993"/>
                <a:gd name="T34" fmla="*/ 394 w 396"/>
                <a:gd name="T35" fmla="*/ 711 h 993"/>
                <a:gd name="T36" fmla="*/ 386 w 396"/>
                <a:gd name="T37" fmla="*/ 763 h 993"/>
                <a:gd name="T38" fmla="*/ 361 w 396"/>
                <a:gd name="T39" fmla="*/ 806 h 993"/>
                <a:gd name="T40" fmla="*/ 342 w 396"/>
                <a:gd name="T41" fmla="*/ 850 h 993"/>
                <a:gd name="T42" fmla="*/ 339 w 396"/>
                <a:gd name="T43" fmla="*/ 888 h 993"/>
                <a:gd name="T44" fmla="*/ 316 w 396"/>
                <a:gd name="T45" fmla="*/ 934 h 993"/>
                <a:gd name="T46" fmla="*/ 283 w 396"/>
                <a:gd name="T47" fmla="*/ 976 h 993"/>
                <a:gd name="T48" fmla="*/ 295 w 396"/>
                <a:gd name="T49" fmla="*/ 749 h 993"/>
                <a:gd name="T50" fmla="*/ 287 w 396"/>
                <a:gd name="T51" fmla="*/ 715 h 993"/>
                <a:gd name="T52" fmla="*/ 276 w 396"/>
                <a:gd name="T53" fmla="*/ 664 h 993"/>
                <a:gd name="T54" fmla="*/ 268 w 396"/>
                <a:gd name="T55" fmla="*/ 630 h 993"/>
                <a:gd name="T56" fmla="*/ 263 w 396"/>
                <a:gd name="T57" fmla="*/ 597 h 993"/>
                <a:gd name="T58" fmla="*/ 253 w 396"/>
                <a:gd name="T59" fmla="*/ 563 h 993"/>
                <a:gd name="T60" fmla="*/ 247 w 396"/>
                <a:gd name="T61" fmla="*/ 529 h 993"/>
                <a:gd name="T62" fmla="*/ 240 w 396"/>
                <a:gd name="T63" fmla="*/ 498 h 993"/>
                <a:gd name="T64" fmla="*/ 232 w 396"/>
                <a:gd name="T65" fmla="*/ 460 h 993"/>
                <a:gd name="T66" fmla="*/ 219 w 396"/>
                <a:gd name="T67" fmla="*/ 417 h 993"/>
                <a:gd name="T68" fmla="*/ 186 w 396"/>
                <a:gd name="T69" fmla="*/ 365 h 993"/>
                <a:gd name="T70" fmla="*/ 143 w 396"/>
                <a:gd name="T71" fmla="*/ 327 h 993"/>
                <a:gd name="T72" fmla="*/ 97 w 396"/>
                <a:gd name="T73" fmla="*/ 314 h 993"/>
                <a:gd name="T74" fmla="*/ 57 w 396"/>
                <a:gd name="T75" fmla="*/ 299 h 993"/>
                <a:gd name="T76" fmla="*/ 40 w 396"/>
                <a:gd name="T77" fmla="*/ 268 h 993"/>
                <a:gd name="T78" fmla="*/ 42 w 396"/>
                <a:gd name="T79" fmla="*/ 238 h 993"/>
                <a:gd name="T80" fmla="*/ 17 w 396"/>
                <a:gd name="T81" fmla="*/ 213 h 993"/>
                <a:gd name="T82" fmla="*/ 2 w 396"/>
                <a:gd name="T83" fmla="*/ 181 h 993"/>
                <a:gd name="T84" fmla="*/ 36 w 396"/>
                <a:gd name="T85" fmla="*/ 156 h 993"/>
                <a:gd name="T86" fmla="*/ 86 w 396"/>
                <a:gd name="T87" fmla="*/ 168 h 993"/>
                <a:gd name="T88" fmla="*/ 143 w 396"/>
                <a:gd name="T89" fmla="*/ 171 h 993"/>
                <a:gd name="T90" fmla="*/ 181 w 396"/>
                <a:gd name="T91" fmla="*/ 147 h 993"/>
                <a:gd name="T92" fmla="*/ 219 w 396"/>
                <a:gd name="T93" fmla="*/ 109 h 993"/>
                <a:gd name="T94" fmla="*/ 259 w 396"/>
                <a:gd name="T95" fmla="*/ 65 h 993"/>
                <a:gd name="T96" fmla="*/ 297 w 396"/>
                <a:gd name="T97" fmla="*/ 25 h 993"/>
                <a:gd name="T98" fmla="*/ 337 w 396"/>
                <a:gd name="T99" fmla="*/ 0 h 993"/>
                <a:gd name="T100" fmla="*/ 335 w 396"/>
                <a:gd name="T101" fmla="*/ 36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6" h="993">
                  <a:moveTo>
                    <a:pt x="335" y="36"/>
                  </a:moveTo>
                  <a:lnTo>
                    <a:pt x="335" y="36"/>
                  </a:lnTo>
                  <a:lnTo>
                    <a:pt x="333" y="40"/>
                  </a:lnTo>
                  <a:lnTo>
                    <a:pt x="333" y="44"/>
                  </a:lnTo>
                  <a:lnTo>
                    <a:pt x="331" y="52"/>
                  </a:lnTo>
                  <a:lnTo>
                    <a:pt x="327" y="57"/>
                  </a:lnTo>
                  <a:lnTo>
                    <a:pt x="325" y="67"/>
                  </a:lnTo>
                  <a:lnTo>
                    <a:pt x="323" y="76"/>
                  </a:lnTo>
                  <a:lnTo>
                    <a:pt x="321" y="88"/>
                  </a:lnTo>
                  <a:lnTo>
                    <a:pt x="318" y="97"/>
                  </a:lnTo>
                  <a:lnTo>
                    <a:pt x="316" y="110"/>
                  </a:lnTo>
                  <a:lnTo>
                    <a:pt x="314" y="116"/>
                  </a:lnTo>
                  <a:lnTo>
                    <a:pt x="312" y="122"/>
                  </a:lnTo>
                  <a:lnTo>
                    <a:pt x="312" y="129"/>
                  </a:lnTo>
                  <a:lnTo>
                    <a:pt x="312" y="135"/>
                  </a:lnTo>
                  <a:lnTo>
                    <a:pt x="308" y="141"/>
                  </a:lnTo>
                  <a:lnTo>
                    <a:pt x="308" y="149"/>
                  </a:lnTo>
                  <a:lnTo>
                    <a:pt x="306" y="154"/>
                  </a:lnTo>
                  <a:lnTo>
                    <a:pt x="306" y="162"/>
                  </a:lnTo>
                  <a:lnTo>
                    <a:pt x="306" y="168"/>
                  </a:lnTo>
                  <a:lnTo>
                    <a:pt x="304" y="173"/>
                  </a:lnTo>
                  <a:lnTo>
                    <a:pt x="304" y="181"/>
                  </a:lnTo>
                  <a:lnTo>
                    <a:pt x="304" y="187"/>
                  </a:lnTo>
                  <a:lnTo>
                    <a:pt x="302" y="192"/>
                  </a:lnTo>
                  <a:lnTo>
                    <a:pt x="302" y="200"/>
                  </a:lnTo>
                  <a:lnTo>
                    <a:pt x="301" y="206"/>
                  </a:lnTo>
                  <a:lnTo>
                    <a:pt x="301" y="213"/>
                  </a:lnTo>
                  <a:lnTo>
                    <a:pt x="301" y="223"/>
                  </a:lnTo>
                  <a:lnTo>
                    <a:pt x="301" y="230"/>
                  </a:lnTo>
                  <a:lnTo>
                    <a:pt x="301" y="240"/>
                  </a:lnTo>
                  <a:lnTo>
                    <a:pt x="301" y="249"/>
                  </a:lnTo>
                  <a:lnTo>
                    <a:pt x="301" y="259"/>
                  </a:lnTo>
                  <a:lnTo>
                    <a:pt x="301" y="268"/>
                  </a:lnTo>
                  <a:lnTo>
                    <a:pt x="301" y="280"/>
                  </a:lnTo>
                  <a:lnTo>
                    <a:pt x="301" y="291"/>
                  </a:lnTo>
                  <a:lnTo>
                    <a:pt x="301" y="303"/>
                  </a:lnTo>
                  <a:lnTo>
                    <a:pt x="301" y="314"/>
                  </a:lnTo>
                  <a:lnTo>
                    <a:pt x="301" y="320"/>
                  </a:lnTo>
                  <a:lnTo>
                    <a:pt x="302" y="325"/>
                  </a:lnTo>
                  <a:lnTo>
                    <a:pt x="302" y="333"/>
                  </a:lnTo>
                  <a:lnTo>
                    <a:pt x="302" y="339"/>
                  </a:lnTo>
                  <a:lnTo>
                    <a:pt x="302" y="350"/>
                  </a:lnTo>
                  <a:lnTo>
                    <a:pt x="302" y="361"/>
                  </a:lnTo>
                  <a:lnTo>
                    <a:pt x="302" y="367"/>
                  </a:lnTo>
                  <a:lnTo>
                    <a:pt x="304" y="375"/>
                  </a:lnTo>
                  <a:lnTo>
                    <a:pt x="306" y="382"/>
                  </a:lnTo>
                  <a:lnTo>
                    <a:pt x="306" y="388"/>
                  </a:lnTo>
                  <a:lnTo>
                    <a:pt x="306" y="394"/>
                  </a:lnTo>
                  <a:lnTo>
                    <a:pt x="306" y="401"/>
                  </a:lnTo>
                  <a:lnTo>
                    <a:pt x="308" y="407"/>
                  </a:lnTo>
                  <a:lnTo>
                    <a:pt x="308" y="415"/>
                  </a:lnTo>
                  <a:lnTo>
                    <a:pt x="310" y="420"/>
                  </a:lnTo>
                  <a:lnTo>
                    <a:pt x="312" y="428"/>
                  </a:lnTo>
                  <a:lnTo>
                    <a:pt x="312" y="434"/>
                  </a:lnTo>
                  <a:lnTo>
                    <a:pt x="314" y="441"/>
                  </a:lnTo>
                  <a:lnTo>
                    <a:pt x="314" y="447"/>
                  </a:lnTo>
                  <a:lnTo>
                    <a:pt x="316" y="453"/>
                  </a:lnTo>
                  <a:lnTo>
                    <a:pt x="316" y="460"/>
                  </a:lnTo>
                  <a:lnTo>
                    <a:pt x="318" y="468"/>
                  </a:lnTo>
                  <a:lnTo>
                    <a:pt x="320" y="474"/>
                  </a:lnTo>
                  <a:lnTo>
                    <a:pt x="321" y="479"/>
                  </a:lnTo>
                  <a:lnTo>
                    <a:pt x="321" y="487"/>
                  </a:lnTo>
                  <a:lnTo>
                    <a:pt x="325" y="493"/>
                  </a:lnTo>
                  <a:lnTo>
                    <a:pt x="325" y="498"/>
                  </a:lnTo>
                  <a:lnTo>
                    <a:pt x="327" y="506"/>
                  </a:lnTo>
                  <a:lnTo>
                    <a:pt x="329" y="512"/>
                  </a:lnTo>
                  <a:lnTo>
                    <a:pt x="331" y="519"/>
                  </a:lnTo>
                  <a:lnTo>
                    <a:pt x="333" y="525"/>
                  </a:lnTo>
                  <a:lnTo>
                    <a:pt x="335" y="533"/>
                  </a:lnTo>
                  <a:lnTo>
                    <a:pt x="337" y="538"/>
                  </a:lnTo>
                  <a:lnTo>
                    <a:pt x="340" y="546"/>
                  </a:lnTo>
                  <a:lnTo>
                    <a:pt x="344" y="557"/>
                  </a:lnTo>
                  <a:lnTo>
                    <a:pt x="348" y="569"/>
                  </a:lnTo>
                  <a:lnTo>
                    <a:pt x="352" y="580"/>
                  </a:lnTo>
                  <a:lnTo>
                    <a:pt x="356" y="592"/>
                  </a:lnTo>
                  <a:lnTo>
                    <a:pt x="359" y="599"/>
                  </a:lnTo>
                  <a:lnTo>
                    <a:pt x="363" y="609"/>
                  </a:lnTo>
                  <a:lnTo>
                    <a:pt x="367" y="618"/>
                  </a:lnTo>
                  <a:lnTo>
                    <a:pt x="369" y="628"/>
                  </a:lnTo>
                  <a:lnTo>
                    <a:pt x="371" y="633"/>
                  </a:lnTo>
                  <a:lnTo>
                    <a:pt x="375" y="641"/>
                  </a:lnTo>
                  <a:lnTo>
                    <a:pt x="377" y="649"/>
                  </a:lnTo>
                  <a:lnTo>
                    <a:pt x="380" y="656"/>
                  </a:lnTo>
                  <a:lnTo>
                    <a:pt x="382" y="662"/>
                  </a:lnTo>
                  <a:lnTo>
                    <a:pt x="386" y="670"/>
                  </a:lnTo>
                  <a:lnTo>
                    <a:pt x="388" y="673"/>
                  </a:lnTo>
                  <a:lnTo>
                    <a:pt x="390" y="681"/>
                  </a:lnTo>
                  <a:lnTo>
                    <a:pt x="392" y="690"/>
                  </a:lnTo>
                  <a:lnTo>
                    <a:pt x="394" y="702"/>
                  </a:lnTo>
                  <a:lnTo>
                    <a:pt x="394" y="711"/>
                  </a:lnTo>
                  <a:lnTo>
                    <a:pt x="396" y="721"/>
                  </a:lnTo>
                  <a:lnTo>
                    <a:pt x="394" y="730"/>
                  </a:lnTo>
                  <a:lnTo>
                    <a:pt x="392" y="740"/>
                  </a:lnTo>
                  <a:lnTo>
                    <a:pt x="388" y="751"/>
                  </a:lnTo>
                  <a:lnTo>
                    <a:pt x="386" y="763"/>
                  </a:lnTo>
                  <a:lnTo>
                    <a:pt x="380" y="774"/>
                  </a:lnTo>
                  <a:lnTo>
                    <a:pt x="375" y="784"/>
                  </a:lnTo>
                  <a:lnTo>
                    <a:pt x="369" y="791"/>
                  </a:lnTo>
                  <a:lnTo>
                    <a:pt x="367" y="801"/>
                  </a:lnTo>
                  <a:lnTo>
                    <a:pt x="361" y="806"/>
                  </a:lnTo>
                  <a:lnTo>
                    <a:pt x="358" y="814"/>
                  </a:lnTo>
                  <a:lnTo>
                    <a:pt x="356" y="820"/>
                  </a:lnTo>
                  <a:lnTo>
                    <a:pt x="352" y="827"/>
                  </a:lnTo>
                  <a:lnTo>
                    <a:pt x="346" y="839"/>
                  </a:lnTo>
                  <a:lnTo>
                    <a:pt x="342" y="850"/>
                  </a:lnTo>
                  <a:lnTo>
                    <a:pt x="340" y="856"/>
                  </a:lnTo>
                  <a:lnTo>
                    <a:pt x="340" y="863"/>
                  </a:lnTo>
                  <a:lnTo>
                    <a:pt x="340" y="869"/>
                  </a:lnTo>
                  <a:lnTo>
                    <a:pt x="340" y="881"/>
                  </a:lnTo>
                  <a:lnTo>
                    <a:pt x="339" y="888"/>
                  </a:lnTo>
                  <a:lnTo>
                    <a:pt x="337" y="898"/>
                  </a:lnTo>
                  <a:lnTo>
                    <a:pt x="333" y="905"/>
                  </a:lnTo>
                  <a:lnTo>
                    <a:pt x="329" y="917"/>
                  </a:lnTo>
                  <a:lnTo>
                    <a:pt x="321" y="924"/>
                  </a:lnTo>
                  <a:lnTo>
                    <a:pt x="316" y="934"/>
                  </a:lnTo>
                  <a:lnTo>
                    <a:pt x="310" y="943"/>
                  </a:lnTo>
                  <a:lnTo>
                    <a:pt x="304" y="953"/>
                  </a:lnTo>
                  <a:lnTo>
                    <a:pt x="297" y="960"/>
                  </a:lnTo>
                  <a:lnTo>
                    <a:pt x="291" y="968"/>
                  </a:lnTo>
                  <a:lnTo>
                    <a:pt x="283" y="976"/>
                  </a:lnTo>
                  <a:lnTo>
                    <a:pt x="280" y="981"/>
                  </a:lnTo>
                  <a:lnTo>
                    <a:pt x="272" y="989"/>
                  </a:lnTo>
                  <a:lnTo>
                    <a:pt x="270" y="993"/>
                  </a:lnTo>
                  <a:lnTo>
                    <a:pt x="217" y="862"/>
                  </a:lnTo>
                  <a:lnTo>
                    <a:pt x="295" y="749"/>
                  </a:lnTo>
                  <a:lnTo>
                    <a:pt x="295" y="746"/>
                  </a:lnTo>
                  <a:lnTo>
                    <a:pt x="293" y="738"/>
                  </a:lnTo>
                  <a:lnTo>
                    <a:pt x="289" y="730"/>
                  </a:lnTo>
                  <a:lnTo>
                    <a:pt x="289" y="723"/>
                  </a:lnTo>
                  <a:lnTo>
                    <a:pt x="287" y="715"/>
                  </a:lnTo>
                  <a:lnTo>
                    <a:pt x="287" y="708"/>
                  </a:lnTo>
                  <a:lnTo>
                    <a:pt x="283" y="696"/>
                  </a:lnTo>
                  <a:lnTo>
                    <a:pt x="282" y="685"/>
                  </a:lnTo>
                  <a:lnTo>
                    <a:pt x="278" y="673"/>
                  </a:lnTo>
                  <a:lnTo>
                    <a:pt x="276" y="664"/>
                  </a:lnTo>
                  <a:lnTo>
                    <a:pt x="274" y="656"/>
                  </a:lnTo>
                  <a:lnTo>
                    <a:pt x="272" y="649"/>
                  </a:lnTo>
                  <a:lnTo>
                    <a:pt x="272" y="643"/>
                  </a:lnTo>
                  <a:lnTo>
                    <a:pt x="270" y="637"/>
                  </a:lnTo>
                  <a:lnTo>
                    <a:pt x="268" y="630"/>
                  </a:lnTo>
                  <a:lnTo>
                    <a:pt x="268" y="624"/>
                  </a:lnTo>
                  <a:lnTo>
                    <a:pt x="266" y="616"/>
                  </a:lnTo>
                  <a:lnTo>
                    <a:pt x="266" y="611"/>
                  </a:lnTo>
                  <a:lnTo>
                    <a:pt x="264" y="603"/>
                  </a:lnTo>
                  <a:lnTo>
                    <a:pt x="263" y="597"/>
                  </a:lnTo>
                  <a:lnTo>
                    <a:pt x="261" y="590"/>
                  </a:lnTo>
                  <a:lnTo>
                    <a:pt x="259" y="582"/>
                  </a:lnTo>
                  <a:lnTo>
                    <a:pt x="257" y="576"/>
                  </a:lnTo>
                  <a:lnTo>
                    <a:pt x="257" y="569"/>
                  </a:lnTo>
                  <a:lnTo>
                    <a:pt x="253" y="563"/>
                  </a:lnTo>
                  <a:lnTo>
                    <a:pt x="253" y="555"/>
                  </a:lnTo>
                  <a:lnTo>
                    <a:pt x="251" y="550"/>
                  </a:lnTo>
                  <a:lnTo>
                    <a:pt x="251" y="542"/>
                  </a:lnTo>
                  <a:lnTo>
                    <a:pt x="247" y="536"/>
                  </a:lnTo>
                  <a:lnTo>
                    <a:pt x="247" y="529"/>
                  </a:lnTo>
                  <a:lnTo>
                    <a:pt x="245" y="523"/>
                  </a:lnTo>
                  <a:lnTo>
                    <a:pt x="243" y="515"/>
                  </a:lnTo>
                  <a:lnTo>
                    <a:pt x="242" y="510"/>
                  </a:lnTo>
                  <a:lnTo>
                    <a:pt x="242" y="504"/>
                  </a:lnTo>
                  <a:lnTo>
                    <a:pt x="240" y="498"/>
                  </a:lnTo>
                  <a:lnTo>
                    <a:pt x="238" y="491"/>
                  </a:lnTo>
                  <a:lnTo>
                    <a:pt x="238" y="485"/>
                  </a:lnTo>
                  <a:lnTo>
                    <a:pt x="236" y="481"/>
                  </a:lnTo>
                  <a:lnTo>
                    <a:pt x="234" y="470"/>
                  </a:lnTo>
                  <a:lnTo>
                    <a:pt x="232" y="460"/>
                  </a:lnTo>
                  <a:lnTo>
                    <a:pt x="228" y="451"/>
                  </a:lnTo>
                  <a:lnTo>
                    <a:pt x="226" y="443"/>
                  </a:lnTo>
                  <a:lnTo>
                    <a:pt x="224" y="434"/>
                  </a:lnTo>
                  <a:lnTo>
                    <a:pt x="223" y="430"/>
                  </a:lnTo>
                  <a:lnTo>
                    <a:pt x="219" y="417"/>
                  </a:lnTo>
                  <a:lnTo>
                    <a:pt x="215" y="407"/>
                  </a:lnTo>
                  <a:lnTo>
                    <a:pt x="207" y="396"/>
                  </a:lnTo>
                  <a:lnTo>
                    <a:pt x="202" y="386"/>
                  </a:lnTo>
                  <a:lnTo>
                    <a:pt x="194" y="375"/>
                  </a:lnTo>
                  <a:lnTo>
                    <a:pt x="186" y="365"/>
                  </a:lnTo>
                  <a:lnTo>
                    <a:pt x="179" y="356"/>
                  </a:lnTo>
                  <a:lnTo>
                    <a:pt x="171" y="348"/>
                  </a:lnTo>
                  <a:lnTo>
                    <a:pt x="160" y="341"/>
                  </a:lnTo>
                  <a:lnTo>
                    <a:pt x="152" y="333"/>
                  </a:lnTo>
                  <a:lnTo>
                    <a:pt x="143" y="327"/>
                  </a:lnTo>
                  <a:lnTo>
                    <a:pt x="133" y="322"/>
                  </a:lnTo>
                  <a:lnTo>
                    <a:pt x="124" y="318"/>
                  </a:lnTo>
                  <a:lnTo>
                    <a:pt x="114" y="316"/>
                  </a:lnTo>
                  <a:lnTo>
                    <a:pt x="105" y="314"/>
                  </a:lnTo>
                  <a:lnTo>
                    <a:pt x="97" y="314"/>
                  </a:lnTo>
                  <a:lnTo>
                    <a:pt x="88" y="312"/>
                  </a:lnTo>
                  <a:lnTo>
                    <a:pt x="80" y="310"/>
                  </a:lnTo>
                  <a:lnTo>
                    <a:pt x="74" y="308"/>
                  </a:lnTo>
                  <a:lnTo>
                    <a:pt x="69" y="308"/>
                  </a:lnTo>
                  <a:lnTo>
                    <a:pt x="57" y="299"/>
                  </a:lnTo>
                  <a:lnTo>
                    <a:pt x="50" y="291"/>
                  </a:lnTo>
                  <a:lnTo>
                    <a:pt x="46" y="285"/>
                  </a:lnTo>
                  <a:lnTo>
                    <a:pt x="42" y="280"/>
                  </a:lnTo>
                  <a:lnTo>
                    <a:pt x="40" y="274"/>
                  </a:lnTo>
                  <a:lnTo>
                    <a:pt x="40" y="268"/>
                  </a:lnTo>
                  <a:lnTo>
                    <a:pt x="38" y="263"/>
                  </a:lnTo>
                  <a:lnTo>
                    <a:pt x="38" y="257"/>
                  </a:lnTo>
                  <a:lnTo>
                    <a:pt x="40" y="249"/>
                  </a:lnTo>
                  <a:lnTo>
                    <a:pt x="42" y="244"/>
                  </a:lnTo>
                  <a:lnTo>
                    <a:pt x="42" y="238"/>
                  </a:lnTo>
                  <a:lnTo>
                    <a:pt x="42" y="232"/>
                  </a:lnTo>
                  <a:lnTo>
                    <a:pt x="38" y="226"/>
                  </a:lnTo>
                  <a:lnTo>
                    <a:pt x="36" y="225"/>
                  </a:lnTo>
                  <a:lnTo>
                    <a:pt x="27" y="219"/>
                  </a:lnTo>
                  <a:lnTo>
                    <a:pt x="17" y="213"/>
                  </a:lnTo>
                  <a:lnTo>
                    <a:pt x="8" y="207"/>
                  </a:lnTo>
                  <a:lnTo>
                    <a:pt x="2" y="200"/>
                  </a:lnTo>
                  <a:lnTo>
                    <a:pt x="0" y="194"/>
                  </a:lnTo>
                  <a:lnTo>
                    <a:pt x="0" y="188"/>
                  </a:lnTo>
                  <a:lnTo>
                    <a:pt x="2" y="181"/>
                  </a:lnTo>
                  <a:lnTo>
                    <a:pt x="8" y="173"/>
                  </a:lnTo>
                  <a:lnTo>
                    <a:pt x="12" y="164"/>
                  </a:lnTo>
                  <a:lnTo>
                    <a:pt x="19" y="160"/>
                  </a:lnTo>
                  <a:lnTo>
                    <a:pt x="25" y="156"/>
                  </a:lnTo>
                  <a:lnTo>
                    <a:pt x="36" y="156"/>
                  </a:lnTo>
                  <a:lnTo>
                    <a:pt x="44" y="156"/>
                  </a:lnTo>
                  <a:lnTo>
                    <a:pt x="53" y="158"/>
                  </a:lnTo>
                  <a:lnTo>
                    <a:pt x="65" y="162"/>
                  </a:lnTo>
                  <a:lnTo>
                    <a:pt x="76" y="164"/>
                  </a:lnTo>
                  <a:lnTo>
                    <a:pt x="86" y="168"/>
                  </a:lnTo>
                  <a:lnTo>
                    <a:pt x="97" y="169"/>
                  </a:lnTo>
                  <a:lnTo>
                    <a:pt x="109" y="171"/>
                  </a:lnTo>
                  <a:lnTo>
                    <a:pt x="122" y="175"/>
                  </a:lnTo>
                  <a:lnTo>
                    <a:pt x="131" y="173"/>
                  </a:lnTo>
                  <a:lnTo>
                    <a:pt x="143" y="171"/>
                  </a:lnTo>
                  <a:lnTo>
                    <a:pt x="154" y="169"/>
                  </a:lnTo>
                  <a:lnTo>
                    <a:pt x="166" y="164"/>
                  </a:lnTo>
                  <a:lnTo>
                    <a:pt x="167" y="158"/>
                  </a:lnTo>
                  <a:lnTo>
                    <a:pt x="175" y="152"/>
                  </a:lnTo>
                  <a:lnTo>
                    <a:pt x="181" y="147"/>
                  </a:lnTo>
                  <a:lnTo>
                    <a:pt x="188" y="141"/>
                  </a:lnTo>
                  <a:lnTo>
                    <a:pt x="196" y="133"/>
                  </a:lnTo>
                  <a:lnTo>
                    <a:pt x="202" y="126"/>
                  </a:lnTo>
                  <a:lnTo>
                    <a:pt x="209" y="116"/>
                  </a:lnTo>
                  <a:lnTo>
                    <a:pt x="219" y="109"/>
                  </a:lnTo>
                  <a:lnTo>
                    <a:pt x="226" y="101"/>
                  </a:lnTo>
                  <a:lnTo>
                    <a:pt x="234" y="91"/>
                  </a:lnTo>
                  <a:lnTo>
                    <a:pt x="242" y="82"/>
                  </a:lnTo>
                  <a:lnTo>
                    <a:pt x="251" y="72"/>
                  </a:lnTo>
                  <a:lnTo>
                    <a:pt x="259" y="65"/>
                  </a:lnTo>
                  <a:lnTo>
                    <a:pt x="266" y="55"/>
                  </a:lnTo>
                  <a:lnTo>
                    <a:pt x="276" y="48"/>
                  </a:lnTo>
                  <a:lnTo>
                    <a:pt x="283" y="40"/>
                  </a:lnTo>
                  <a:lnTo>
                    <a:pt x="291" y="31"/>
                  </a:lnTo>
                  <a:lnTo>
                    <a:pt x="297" y="25"/>
                  </a:lnTo>
                  <a:lnTo>
                    <a:pt x="304" y="17"/>
                  </a:lnTo>
                  <a:lnTo>
                    <a:pt x="312" y="14"/>
                  </a:lnTo>
                  <a:lnTo>
                    <a:pt x="321" y="4"/>
                  </a:lnTo>
                  <a:lnTo>
                    <a:pt x="331" y="0"/>
                  </a:lnTo>
                  <a:lnTo>
                    <a:pt x="337" y="0"/>
                  </a:lnTo>
                  <a:lnTo>
                    <a:pt x="340" y="6"/>
                  </a:lnTo>
                  <a:lnTo>
                    <a:pt x="339" y="10"/>
                  </a:lnTo>
                  <a:lnTo>
                    <a:pt x="339" y="17"/>
                  </a:lnTo>
                  <a:lnTo>
                    <a:pt x="339" y="27"/>
                  </a:lnTo>
                  <a:lnTo>
                    <a:pt x="335" y="36"/>
                  </a:lnTo>
                  <a:lnTo>
                    <a:pt x="335" y="36"/>
                  </a:lnTo>
                  <a:close/>
                </a:path>
              </a:pathLst>
            </a:custGeom>
            <a:solidFill>
              <a:srgbClr val="1F3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35" name="Freeform 67"/>
            <p:cNvSpPr>
              <a:spLocks/>
            </p:cNvSpPr>
            <p:nvPr/>
          </p:nvSpPr>
          <p:spPr bwMode="auto">
            <a:xfrm>
              <a:off x="4211" y="2948"/>
              <a:ext cx="257" cy="573"/>
            </a:xfrm>
            <a:custGeom>
              <a:avLst/>
              <a:gdLst>
                <a:gd name="T0" fmla="*/ 436 w 514"/>
                <a:gd name="T1" fmla="*/ 53 h 1147"/>
                <a:gd name="T2" fmla="*/ 379 w 514"/>
                <a:gd name="T3" fmla="*/ 95 h 1147"/>
                <a:gd name="T4" fmla="*/ 327 w 514"/>
                <a:gd name="T5" fmla="*/ 135 h 1147"/>
                <a:gd name="T6" fmla="*/ 270 w 514"/>
                <a:gd name="T7" fmla="*/ 175 h 1147"/>
                <a:gd name="T8" fmla="*/ 213 w 514"/>
                <a:gd name="T9" fmla="*/ 217 h 1147"/>
                <a:gd name="T10" fmla="*/ 158 w 514"/>
                <a:gd name="T11" fmla="*/ 257 h 1147"/>
                <a:gd name="T12" fmla="*/ 112 w 514"/>
                <a:gd name="T13" fmla="*/ 293 h 1147"/>
                <a:gd name="T14" fmla="*/ 52 w 514"/>
                <a:gd name="T15" fmla="*/ 344 h 1147"/>
                <a:gd name="T16" fmla="*/ 17 w 514"/>
                <a:gd name="T17" fmla="*/ 392 h 1147"/>
                <a:gd name="T18" fmla="*/ 2 w 514"/>
                <a:gd name="T19" fmla="*/ 441 h 1147"/>
                <a:gd name="T20" fmla="*/ 2 w 514"/>
                <a:gd name="T21" fmla="*/ 493 h 1147"/>
                <a:gd name="T22" fmla="*/ 12 w 514"/>
                <a:gd name="T23" fmla="*/ 542 h 1147"/>
                <a:gd name="T24" fmla="*/ 34 w 514"/>
                <a:gd name="T25" fmla="*/ 595 h 1147"/>
                <a:gd name="T26" fmla="*/ 71 w 514"/>
                <a:gd name="T27" fmla="*/ 654 h 1147"/>
                <a:gd name="T28" fmla="*/ 116 w 514"/>
                <a:gd name="T29" fmla="*/ 713 h 1147"/>
                <a:gd name="T30" fmla="*/ 160 w 514"/>
                <a:gd name="T31" fmla="*/ 772 h 1147"/>
                <a:gd name="T32" fmla="*/ 200 w 514"/>
                <a:gd name="T33" fmla="*/ 823 h 1147"/>
                <a:gd name="T34" fmla="*/ 215 w 514"/>
                <a:gd name="T35" fmla="*/ 888 h 1147"/>
                <a:gd name="T36" fmla="*/ 223 w 514"/>
                <a:gd name="T37" fmla="*/ 957 h 1147"/>
                <a:gd name="T38" fmla="*/ 225 w 514"/>
                <a:gd name="T39" fmla="*/ 1023 h 1147"/>
                <a:gd name="T40" fmla="*/ 236 w 514"/>
                <a:gd name="T41" fmla="*/ 1078 h 1147"/>
                <a:gd name="T42" fmla="*/ 280 w 514"/>
                <a:gd name="T43" fmla="*/ 1122 h 1147"/>
                <a:gd name="T44" fmla="*/ 331 w 514"/>
                <a:gd name="T45" fmla="*/ 1141 h 1147"/>
                <a:gd name="T46" fmla="*/ 386 w 514"/>
                <a:gd name="T47" fmla="*/ 1145 h 1147"/>
                <a:gd name="T48" fmla="*/ 441 w 514"/>
                <a:gd name="T49" fmla="*/ 1130 h 1147"/>
                <a:gd name="T50" fmla="*/ 483 w 514"/>
                <a:gd name="T51" fmla="*/ 1080 h 1147"/>
                <a:gd name="T52" fmla="*/ 428 w 514"/>
                <a:gd name="T53" fmla="*/ 1019 h 1147"/>
                <a:gd name="T54" fmla="*/ 401 w 514"/>
                <a:gd name="T55" fmla="*/ 960 h 1147"/>
                <a:gd name="T56" fmla="*/ 455 w 514"/>
                <a:gd name="T57" fmla="*/ 976 h 1147"/>
                <a:gd name="T58" fmla="*/ 460 w 514"/>
                <a:gd name="T59" fmla="*/ 928 h 1147"/>
                <a:gd name="T60" fmla="*/ 439 w 514"/>
                <a:gd name="T61" fmla="*/ 869 h 1147"/>
                <a:gd name="T62" fmla="*/ 415 w 514"/>
                <a:gd name="T63" fmla="*/ 823 h 1147"/>
                <a:gd name="T64" fmla="*/ 384 w 514"/>
                <a:gd name="T65" fmla="*/ 772 h 1147"/>
                <a:gd name="T66" fmla="*/ 327 w 514"/>
                <a:gd name="T67" fmla="*/ 719 h 1147"/>
                <a:gd name="T68" fmla="*/ 283 w 514"/>
                <a:gd name="T69" fmla="*/ 694 h 1147"/>
                <a:gd name="T70" fmla="*/ 226 w 514"/>
                <a:gd name="T71" fmla="*/ 649 h 1147"/>
                <a:gd name="T72" fmla="*/ 171 w 514"/>
                <a:gd name="T73" fmla="*/ 612 h 1147"/>
                <a:gd name="T74" fmla="*/ 103 w 514"/>
                <a:gd name="T75" fmla="*/ 603 h 1147"/>
                <a:gd name="T76" fmla="*/ 124 w 514"/>
                <a:gd name="T77" fmla="*/ 574 h 1147"/>
                <a:gd name="T78" fmla="*/ 190 w 514"/>
                <a:gd name="T79" fmla="*/ 578 h 1147"/>
                <a:gd name="T80" fmla="*/ 206 w 514"/>
                <a:gd name="T81" fmla="*/ 542 h 1147"/>
                <a:gd name="T82" fmla="*/ 145 w 514"/>
                <a:gd name="T83" fmla="*/ 519 h 1147"/>
                <a:gd name="T84" fmla="*/ 93 w 514"/>
                <a:gd name="T85" fmla="*/ 502 h 1147"/>
                <a:gd name="T86" fmla="*/ 103 w 514"/>
                <a:gd name="T87" fmla="*/ 441 h 1147"/>
                <a:gd name="T88" fmla="*/ 156 w 514"/>
                <a:gd name="T89" fmla="*/ 428 h 1147"/>
                <a:gd name="T90" fmla="*/ 213 w 514"/>
                <a:gd name="T91" fmla="*/ 430 h 1147"/>
                <a:gd name="T92" fmla="*/ 270 w 514"/>
                <a:gd name="T93" fmla="*/ 441 h 1147"/>
                <a:gd name="T94" fmla="*/ 318 w 514"/>
                <a:gd name="T95" fmla="*/ 453 h 1147"/>
                <a:gd name="T96" fmla="*/ 369 w 514"/>
                <a:gd name="T97" fmla="*/ 447 h 1147"/>
                <a:gd name="T98" fmla="*/ 424 w 514"/>
                <a:gd name="T99" fmla="*/ 428 h 1147"/>
                <a:gd name="T100" fmla="*/ 474 w 514"/>
                <a:gd name="T101" fmla="*/ 392 h 1147"/>
                <a:gd name="T102" fmla="*/ 512 w 514"/>
                <a:gd name="T103" fmla="*/ 337 h 1147"/>
                <a:gd name="T104" fmla="*/ 493 w 514"/>
                <a:gd name="T105" fmla="*/ 289 h 1147"/>
                <a:gd name="T106" fmla="*/ 426 w 514"/>
                <a:gd name="T107" fmla="*/ 259 h 1147"/>
                <a:gd name="T108" fmla="*/ 422 w 514"/>
                <a:gd name="T109" fmla="*/ 204 h 1147"/>
                <a:gd name="T110" fmla="*/ 466 w 514"/>
                <a:gd name="T111" fmla="*/ 148 h 1147"/>
                <a:gd name="T112" fmla="*/ 504 w 514"/>
                <a:gd name="T113" fmla="*/ 82 h 1147"/>
                <a:gd name="T114" fmla="*/ 510 w 514"/>
                <a:gd name="T115" fmla="*/ 12 h 1147"/>
                <a:gd name="T116" fmla="*/ 479 w 514"/>
                <a:gd name="T117" fmla="*/ 17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4" h="1147">
                  <a:moveTo>
                    <a:pt x="479" y="17"/>
                  </a:moveTo>
                  <a:lnTo>
                    <a:pt x="474" y="21"/>
                  </a:lnTo>
                  <a:lnTo>
                    <a:pt x="468" y="27"/>
                  </a:lnTo>
                  <a:lnTo>
                    <a:pt x="462" y="32"/>
                  </a:lnTo>
                  <a:lnTo>
                    <a:pt x="455" y="38"/>
                  </a:lnTo>
                  <a:lnTo>
                    <a:pt x="445" y="46"/>
                  </a:lnTo>
                  <a:lnTo>
                    <a:pt x="436" y="53"/>
                  </a:lnTo>
                  <a:lnTo>
                    <a:pt x="424" y="61"/>
                  </a:lnTo>
                  <a:lnTo>
                    <a:pt x="415" y="72"/>
                  </a:lnTo>
                  <a:lnTo>
                    <a:pt x="407" y="74"/>
                  </a:lnTo>
                  <a:lnTo>
                    <a:pt x="399" y="80"/>
                  </a:lnTo>
                  <a:lnTo>
                    <a:pt x="394" y="86"/>
                  </a:lnTo>
                  <a:lnTo>
                    <a:pt x="386" y="91"/>
                  </a:lnTo>
                  <a:lnTo>
                    <a:pt x="379" y="95"/>
                  </a:lnTo>
                  <a:lnTo>
                    <a:pt x="373" y="101"/>
                  </a:lnTo>
                  <a:lnTo>
                    <a:pt x="365" y="107"/>
                  </a:lnTo>
                  <a:lnTo>
                    <a:pt x="360" y="112"/>
                  </a:lnTo>
                  <a:lnTo>
                    <a:pt x="350" y="118"/>
                  </a:lnTo>
                  <a:lnTo>
                    <a:pt x="342" y="124"/>
                  </a:lnTo>
                  <a:lnTo>
                    <a:pt x="333" y="129"/>
                  </a:lnTo>
                  <a:lnTo>
                    <a:pt x="327" y="135"/>
                  </a:lnTo>
                  <a:lnTo>
                    <a:pt x="318" y="141"/>
                  </a:lnTo>
                  <a:lnTo>
                    <a:pt x="312" y="147"/>
                  </a:lnTo>
                  <a:lnTo>
                    <a:pt x="302" y="152"/>
                  </a:lnTo>
                  <a:lnTo>
                    <a:pt x="295" y="160"/>
                  </a:lnTo>
                  <a:lnTo>
                    <a:pt x="287" y="166"/>
                  </a:lnTo>
                  <a:lnTo>
                    <a:pt x="280" y="171"/>
                  </a:lnTo>
                  <a:lnTo>
                    <a:pt x="270" y="175"/>
                  </a:lnTo>
                  <a:lnTo>
                    <a:pt x="263" y="181"/>
                  </a:lnTo>
                  <a:lnTo>
                    <a:pt x="253" y="186"/>
                  </a:lnTo>
                  <a:lnTo>
                    <a:pt x="245" y="192"/>
                  </a:lnTo>
                  <a:lnTo>
                    <a:pt x="236" y="198"/>
                  </a:lnTo>
                  <a:lnTo>
                    <a:pt x="230" y="205"/>
                  </a:lnTo>
                  <a:lnTo>
                    <a:pt x="221" y="211"/>
                  </a:lnTo>
                  <a:lnTo>
                    <a:pt x="213" y="217"/>
                  </a:lnTo>
                  <a:lnTo>
                    <a:pt x="204" y="223"/>
                  </a:lnTo>
                  <a:lnTo>
                    <a:pt x="196" y="228"/>
                  </a:lnTo>
                  <a:lnTo>
                    <a:pt x="188" y="234"/>
                  </a:lnTo>
                  <a:lnTo>
                    <a:pt x="181" y="240"/>
                  </a:lnTo>
                  <a:lnTo>
                    <a:pt x="173" y="245"/>
                  </a:lnTo>
                  <a:lnTo>
                    <a:pt x="166" y="251"/>
                  </a:lnTo>
                  <a:lnTo>
                    <a:pt x="158" y="257"/>
                  </a:lnTo>
                  <a:lnTo>
                    <a:pt x="150" y="261"/>
                  </a:lnTo>
                  <a:lnTo>
                    <a:pt x="145" y="266"/>
                  </a:lnTo>
                  <a:lnTo>
                    <a:pt x="137" y="272"/>
                  </a:lnTo>
                  <a:lnTo>
                    <a:pt x="131" y="276"/>
                  </a:lnTo>
                  <a:lnTo>
                    <a:pt x="124" y="282"/>
                  </a:lnTo>
                  <a:lnTo>
                    <a:pt x="118" y="287"/>
                  </a:lnTo>
                  <a:lnTo>
                    <a:pt x="112" y="293"/>
                  </a:lnTo>
                  <a:lnTo>
                    <a:pt x="101" y="301"/>
                  </a:lnTo>
                  <a:lnTo>
                    <a:pt x="90" y="308"/>
                  </a:lnTo>
                  <a:lnTo>
                    <a:pt x="80" y="318"/>
                  </a:lnTo>
                  <a:lnTo>
                    <a:pt x="72" y="325"/>
                  </a:lnTo>
                  <a:lnTo>
                    <a:pt x="65" y="331"/>
                  </a:lnTo>
                  <a:lnTo>
                    <a:pt x="59" y="339"/>
                  </a:lnTo>
                  <a:lnTo>
                    <a:pt x="52" y="344"/>
                  </a:lnTo>
                  <a:lnTo>
                    <a:pt x="46" y="352"/>
                  </a:lnTo>
                  <a:lnTo>
                    <a:pt x="40" y="358"/>
                  </a:lnTo>
                  <a:lnTo>
                    <a:pt x="34" y="365"/>
                  </a:lnTo>
                  <a:lnTo>
                    <a:pt x="29" y="373"/>
                  </a:lnTo>
                  <a:lnTo>
                    <a:pt x="25" y="379"/>
                  </a:lnTo>
                  <a:lnTo>
                    <a:pt x="21" y="386"/>
                  </a:lnTo>
                  <a:lnTo>
                    <a:pt x="17" y="392"/>
                  </a:lnTo>
                  <a:lnTo>
                    <a:pt x="15" y="399"/>
                  </a:lnTo>
                  <a:lnTo>
                    <a:pt x="12" y="407"/>
                  </a:lnTo>
                  <a:lnTo>
                    <a:pt x="8" y="413"/>
                  </a:lnTo>
                  <a:lnTo>
                    <a:pt x="6" y="420"/>
                  </a:lnTo>
                  <a:lnTo>
                    <a:pt x="4" y="428"/>
                  </a:lnTo>
                  <a:lnTo>
                    <a:pt x="4" y="436"/>
                  </a:lnTo>
                  <a:lnTo>
                    <a:pt x="2" y="441"/>
                  </a:lnTo>
                  <a:lnTo>
                    <a:pt x="2" y="449"/>
                  </a:lnTo>
                  <a:lnTo>
                    <a:pt x="2" y="455"/>
                  </a:lnTo>
                  <a:lnTo>
                    <a:pt x="2" y="462"/>
                  </a:lnTo>
                  <a:lnTo>
                    <a:pt x="0" y="470"/>
                  </a:lnTo>
                  <a:lnTo>
                    <a:pt x="0" y="477"/>
                  </a:lnTo>
                  <a:lnTo>
                    <a:pt x="2" y="485"/>
                  </a:lnTo>
                  <a:lnTo>
                    <a:pt x="2" y="493"/>
                  </a:lnTo>
                  <a:lnTo>
                    <a:pt x="2" y="498"/>
                  </a:lnTo>
                  <a:lnTo>
                    <a:pt x="4" y="506"/>
                  </a:lnTo>
                  <a:lnTo>
                    <a:pt x="4" y="514"/>
                  </a:lnTo>
                  <a:lnTo>
                    <a:pt x="6" y="521"/>
                  </a:lnTo>
                  <a:lnTo>
                    <a:pt x="8" y="527"/>
                  </a:lnTo>
                  <a:lnTo>
                    <a:pt x="10" y="534"/>
                  </a:lnTo>
                  <a:lnTo>
                    <a:pt x="12" y="542"/>
                  </a:lnTo>
                  <a:lnTo>
                    <a:pt x="15" y="552"/>
                  </a:lnTo>
                  <a:lnTo>
                    <a:pt x="17" y="557"/>
                  </a:lnTo>
                  <a:lnTo>
                    <a:pt x="19" y="565"/>
                  </a:lnTo>
                  <a:lnTo>
                    <a:pt x="23" y="572"/>
                  </a:lnTo>
                  <a:lnTo>
                    <a:pt x="25" y="580"/>
                  </a:lnTo>
                  <a:lnTo>
                    <a:pt x="29" y="588"/>
                  </a:lnTo>
                  <a:lnTo>
                    <a:pt x="34" y="595"/>
                  </a:lnTo>
                  <a:lnTo>
                    <a:pt x="38" y="603"/>
                  </a:lnTo>
                  <a:lnTo>
                    <a:pt x="44" y="612"/>
                  </a:lnTo>
                  <a:lnTo>
                    <a:pt x="48" y="620"/>
                  </a:lnTo>
                  <a:lnTo>
                    <a:pt x="53" y="628"/>
                  </a:lnTo>
                  <a:lnTo>
                    <a:pt x="59" y="637"/>
                  </a:lnTo>
                  <a:lnTo>
                    <a:pt x="65" y="645"/>
                  </a:lnTo>
                  <a:lnTo>
                    <a:pt x="71" y="654"/>
                  </a:lnTo>
                  <a:lnTo>
                    <a:pt x="76" y="662"/>
                  </a:lnTo>
                  <a:lnTo>
                    <a:pt x="84" y="669"/>
                  </a:lnTo>
                  <a:lnTo>
                    <a:pt x="90" y="681"/>
                  </a:lnTo>
                  <a:lnTo>
                    <a:pt x="95" y="688"/>
                  </a:lnTo>
                  <a:lnTo>
                    <a:pt x="103" y="698"/>
                  </a:lnTo>
                  <a:lnTo>
                    <a:pt x="109" y="706"/>
                  </a:lnTo>
                  <a:lnTo>
                    <a:pt x="116" y="713"/>
                  </a:lnTo>
                  <a:lnTo>
                    <a:pt x="122" y="723"/>
                  </a:lnTo>
                  <a:lnTo>
                    <a:pt x="129" y="730"/>
                  </a:lnTo>
                  <a:lnTo>
                    <a:pt x="135" y="740"/>
                  </a:lnTo>
                  <a:lnTo>
                    <a:pt x="143" y="747"/>
                  </a:lnTo>
                  <a:lnTo>
                    <a:pt x="148" y="755"/>
                  </a:lnTo>
                  <a:lnTo>
                    <a:pt x="154" y="763"/>
                  </a:lnTo>
                  <a:lnTo>
                    <a:pt x="160" y="772"/>
                  </a:lnTo>
                  <a:lnTo>
                    <a:pt x="167" y="780"/>
                  </a:lnTo>
                  <a:lnTo>
                    <a:pt x="173" y="787"/>
                  </a:lnTo>
                  <a:lnTo>
                    <a:pt x="179" y="795"/>
                  </a:lnTo>
                  <a:lnTo>
                    <a:pt x="185" y="803"/>
                  </a:lnTo>
                  <a:lnTo>
                    <a:pt x="190" y="810"/>
                  </a:lnTo>
                  <a:lnTo>
                    <a:pt x="194" y="818"/>
                  </a:lnTo>
                  <a:lnTo>
                    <a:pt x="200" y="823"/>
                  </a:lnTo>
                  <a:lnTo>
                    <a:pt x="202" y="833"/>
                  </a:lnTo>
                  <a:lnTo>
                    <a:pt x="206" y="841"/>
                  </a:lnTo>
                  <a:lnTo>
                    <a:pt x="207" y="848"/>
                  </a:lnTo>
                  <a:lnTo>
                    <a:pt x="209" y="858"/>
                  </a:lnTo>
                  <a:lnTo>
                    <a:pt x="213" y="869"/>
                  </a:lnTo>
                  <a:lnTo>
                    <a:pt x="215" y="879"/>
                  </a:lnTo>
                  <a:lnTo>
                    <a:pt x="215" y="888"/>
                  </a:lnTo>
                  <a:lnTo>
                    <a:pt x="217" y="896"/>
                  </a:lnTo>
                  <a:lnTo>
                    <a:pt x="219" y="907"/>
                  </a:lnTo>
                  <a:lnTo>
                    <a:pt x="219" y="917"/>
                  </a:lnTo>
                  <a:lnTo>
                    <a:pt x="219" y="926"/>
                  </a:lnTo>
                  <a:lnTo>
                    <a:pt x="221" y="938"/>
                  </a:lnTo>
                  <a:lnTo>
                    <a:pt x="221" y="947"/>
                  </a:lnTo>
                  <a:lnTo>
                    <a:pt x="223" y="957"/>
                  </a:lnTo>
                  <a:lnTo>
                    <a:pt x="223" y="966"/>
                  </a:lnTo>
                  <a:lnTo>
                    <a:pt x="223" y="976"/>
                  </a:lnTo>
                  <a:lnTo>
                    <a:pt x="223" y="987"/>
                  </a:lnTo>
                  <a:lnTo>
                    <a:pt x="223" y="996"/>
                  </a:lnTo>
                  <a:lnTo>
                    <a:pt x="223" y="1006"/>
                  </a:lnTo>
                  <a:lnTo>
                    <a:pt x="223" y="1016"/>
                  </a:lnTo>
                  <a:lnTo>
                    <a:pt x="225" y="1023"/>
                  </a:lnTo>
                  <a:lnTo>
                    <a:pt x="226" y="1033"/>
                  </a:lnTo>
                  <a:lnTo>
                    <a:pt x="226" y="1040"/>
                  </a:lnTo>
                  <a:lnTo>
                    <a:pt x="226" y="1048"/>
                  </a:lnTo>
                  <a:lnTo>
                    <a:pt x="228" y="1055"/>
                  </a:lnTo>
                  <a:lnTo>
                    <a:pt x="232" y="1065"/>
                  </a:lnTo>
                  <a:lnTo>
                    <a:pt x="234" y="1071"/>
                  </a:lnTo>
                  <a:lnTo>
                    <a:pt x="236" y="1078"/>
                  </a:lnTo>
                  <a:lnTo>
                    <a:pt x="240" y="1084"/>
                  </a:lnTo>
                  <a:lnTo>
                    <a:pt x="244" y="1092"/>
                  </a:lnTo>
                  <a:lnTo>
                    <a:pt x="251" y="1101"/>
                  </a:lnTo>
                  <a:lnTo>
                    <a:pt x="263" y="1111"/>
                  </a:lnTo>
                  <a:lnTo>
                    <a:pt x="266" y="1114"/>
                  </a:lnTo>
                  <a:lnTo>
                    <a:pt x="274" y="1118"/>
                  </a:lnTo>
                  <a:lnTo>
                    <a:pt x="280" y="1122"/>
                  </a:lnTo>
                  <a:lnTo>
                    <a:pt x="287" y="1126"/>
                  </a:lnTo>
                  <a:lnTo>
                    <a:pt x="293" y="1128"/>
                  </a:lnTo>
                  <a:lnTo>
                    <a:pt x="301" y="1131"/>
                  </a:lnTo>
                  <a:lnTo>
                    <a:pt x="306" y="1133"/>
                  </a:lnTo>
                  <a:lnTo>
                    <a:pt x="314" y="1137"/>
                  </a:lnTo>
                  <a:lnTo>
                    <a:pt x="323" y="1139"/>
                  </a:lnTo>
                  <a:lnTo>
                    <a:pt x="331" y="1141"/>
                  </a:lnTo>
                  <a:lnTo>
                    <a:pt x="339" y="1143"/>
                  </a:lnTo>
                  <a:lnTo>
                    <a:pt x="348" y="1145"/>
                  </a:lnTo>
                  <a:lnTo>
                    <a:pt x="354" y="1145"/>
                  </a:lnTo>
                  <a:lnTo>
                    <a:pt x="363" y="1145"/>
                  </a:lnTo>
                  <a:lnTo>
                    <a:pt x="371" y="1145"/>
                  </a:lnTo>
                  <a:lnTo>
                    <a:pt x="380" y="1147"/>
                  </a:lnTo>
                  <a:lnTo>
                    <a:pt x="386" y="1145"/>
                  </a:lnTo>
                  <a:lnTo>
                    <a:pt x="396" y="1145"/>
                  </a:lnTo>
                  <a:lnTo>
                    <a:pt x="403" y="1143"/>
                  </a:lnTo>
                  <a:lnTo>
                    <a:pt x="413" y="1141"/>
                  </a:lnTo>
                  <a:lnTo>
                    <a:pt x="418" y="1139"/>
                  </a:lnTo>
                  <a:lnTo>
                    <a:pt x="428" y="1137"/>
                  </a:lnTo>
                  <a:lnTo>
                    <a:pt x="434" y="1133"/>
                  </a:lnTo>
                  <a:lnTo>
                    <a:pt x="441" y="1130"/>
                  </a:lnTo>
                  <a:lnTo>
                    <a:pt x="449" y="1126"/>
                  </a:lnTo>
                  <a:lnTo>
                    <a:pt x="455" y="1122"/>
                  </a:lnTo>
                  <a:lnTo>
                    <a:pt x="462" y="1118"/>
                  </a:lnTo>
                  <a:lnTo>
                    <a:pt x="468" y="1114"/>
                  </a:lnTo>
                  <a:lnTo>
                    <a:pt x="477" y="1101"/>
                  </a:lnTo>
                  <a:lnTo>
                    <a:pt x="483" y="1092"/>
                  </a:lnTo>
                  <a:lnTo>
                    <a:pt x="483" y="1080"/>
                  </a:lnTo>
                  <a:lnTo>
                    <a:pt x="481" y="1073"/>
                  </a:lnTo>
                  <a:lnTo>
                    <a:pt x="474" y="1061"/>
                  </a:lnTo>
                  <a:lnTo>
                    <a:pt x="468" y="1054"/>
                  </a:lnTo>
                  <a:lnTo>
                    <a:pt x="458" y="1046"/>
                  </a:lnTo>
                  <a:lnTo>
                    <a:pt x="449" y="1036"/>
                  </a:lnTo>
                  <a:lnTo>
                    <a:pt x="439" y="1029"/>
                  </a:lnTo>
                  <a:lnTo>
                    <a:pt x="428" y="1019"/>
                  </a:lnTo>
                  <a:lnTo>
                    <a:pt x="417" y="1012"/>
                  </a:lnTo>
                  <a:lnTo>
                    <a:pt x="409" y="1004"/>
                  </a:lnTo>
                  <a:lnTo>
                    <a:pt x="401" y="995"/>
                  </a:lnTo>
                  <a:lnTo>
                    <a:pt x="398" y="987"/>
                  </a:lnTo>
                  <a:lnTo>
                    <a:pt x="396" y="977"/>
                  </a:lnTo>
                  <a:lnTo>
                    <a:pt x="398" y="970"/>
                  </a:lnTo>
                  <a:lnTo>
                    <a:pt x="401" y="960"/>
                  </a:lnTo>
                  <a:lnTo>
                    <a:pt x="405" y="957"/>
                  </a:lnTo>
                  <a:lnTo>
                    <a:pt x="409" y="953"/>
                  </a:lnTo>
                  <a:lnTo>
                    <a:pt x="415" y="955"/>
                  </a:lnTo>
                  <a:lnTo>
                    <a:pt x="424" y="957"/>
                  </a:lnTo>
                  <a:lnTo>
                    <a:pt x="436" y="964"/>
                  </a:lnTo>
                  <a:lnTo>
                    <a:pt x="445" y="972"/>
                  </a:lnTo>
                  <a:lnTo>
                    <a:pt x="455" y="976"/>
                  </a:lnTo>
                  <a:lnTo>
                    <a:pt x="458" y="974"/>
                  </a:lnTo>
                  <a:lnTo>
                    <a:pt x="460" y="972"/>
                  </a:lnTo>
                  <a:lnTo>
                    <a:pt x="462" y="966"/>
                  </a:lnTo>
                  <a:lnTo>
                    <a:pt x="466" y="960"/>
                  </a:lnTo>
                  <a:lnTo>
                    <a:pt x="464" y="949"/>
                  </a:lnTo>
                  <a:lnTo>
                    <a:pt x="462" y="939"/>
                  </a:lnTo>
                  <a:lnTo>
                    <a:pt x="460" y="928"/>
                  </a:lnTo>
                  <a:lnTo>
                    <a:pt x="458" y="917"/>
                  </a:lnTo>
                  <a:lnTo>
                    <a:pt x="455" y="909"/>
                  </a:lnTo>
                  <a:lnTo>
                    <a:pt x="453" y="903"/>
                  </a:lnTo>
                  <a:lnTo>
                    <a:pt x="451" y="898"/>
                  </a:lnTo>
                  <a:lnTo>
                    <a:pt x="449" y="892"/>
                  </a:lnTo>
                  <a:lnTo>
                    <a:pt x="443" y="881"/>
                  </a:lnTo>
                  <a:lnTo>
                    <a:pt x="439" y="869"/>
                  </a:lnTo>
                  <a:lnTo>
                    <a:pt x="436" y="861"/>
                  </a:lnTo>
                  <a:lnTo>
                    <a:pt x="432" y="854"/>
                  </a:lnTo>
                  <a:lnTo>
                    <a:pt x="428" y="848"/>
                  </a:lnTo>
                  <a:lnTo>
                    <a:pt x="424" y="842"/>
                  </a:lnTo>
                  <a:lnTo>
                    <a:pt x="422" y="835"/>
                  </a:lnTo>
                  <a:lnTo>
                    <a:pt x="418" y="829"/>
                  </a:lnTo>
                  <a:lnTo>
                    <a:pt x="415" y="823"/>
                  </a:lnTo>
                  <a:lnTo>
                    <a:pt x="411" y="818"/>
                  </a:lnTo>
                  <a:lnTo>
                    <a:pt x="407" y="810"/>
                  </a:lnTo>
                  <a:lnTo>
                    <a:pt x="403" y="804"/>
                  </a:lnTo>
                  <a:lnTo>
                    <a:pt x="399" y="799"/>
                  </a:lnTo>
                  <a:lnTo>
                    <a:pt x="398" y="793"/>
                  </a:lnTo>
                  <a:lnTo>
                    <a:pt x="390" y="782"/>
                  </a:lnTo>
                  <a:lnTo>
                    <a:pt x="384" y="772"/>
                  </a:lnTo>
                  <a:lnTo>
                    <a:pt x="377" y="761"/>
                  </a:lnTo>
                  <a:lnTo>
                    <a:pt x="367" y="749"/>
                  </a:lnTo>
                  <a:lnTo>
                    <a:pt x="356" y="742"/>
                  </a:lnTo>
                  <a:lnTo>
                    <a:pt x="346" y="734"/>
                  </a:lnTo>
                  <a:lnTo>
                    <a:pt x="339" y="728"/>
                  </a:lnTo>
                  <a:lnTo>
                    <a:pt x="333" y="725"/>
                  </a:lnTo>
                  <a:lnTo>
                    <a:pt x="327" y="719"/>
                  </a:lnTo>
                  <a:lnTo>
                    <a:pt x="321" y="717"/>
                  </a:lnTo>
                  <a:lnTo>
                    <a:pt x="314" y="711"/>
                  </a:lnTo>
                  <a:lnTo>
                    <a:pt x="310" y="707"/>
                  </a:lnTo>
                  <a:lnTo>
                    <a:pt x="302" y="706"/>
                  </a:lnTo>
                  <a:lnTo>
                    <a:pt x="297" y="702"/>
                  </a:lnTo>
                  <a:lnTo>
                    <a:pt x="289" y="698"/>
                  </a:lnTo>
                  <a:lnTo>
                    <a:pt x="283" y="694"/>
                  </a:lnTo>
                  <a:lnTo>
                    <a:pt x="276" y="690"/>
                  </a:lnTo>
                  <a:lnTo>
                    <a:pt x="270" y="687"/>
                  </a:lnTo>
                  <a:lnTo>
                    <a:pt x="259" y="679"/>
                  </a:lnTo>
                  <a:lnTo>
                    <a:pt x="249" y="673"/>
                  </a:lnTo>
                  <a:lnTo>
                    <a:pt x="240" y="664"/>
                  </a:lnTo>
                  <a:lnTo>
                    <a:pt x="232" y="656"/>
                  </a:lnTo>
                  <a:lnTo>
                    <a:pt x="226" y="649"/>
                  </a:lnTo>
                  <a:lnTo>
                    <a:pt x="223" y="639"/>
                  </a:lnTo>
                  <a:lnTo>
                    <a:pt x="217" y="631"/>
                  </a:lnTo>
                  <a:lnTo>
                    <a:pt x="211" y="624"/>
                  </a:lnTo>
                  <a:lnTo>
                    <a:pt x="202" y="620"/>
                  </a:lnTo>
                  <a:lnTo>
                    <a:pt x="194" y="616"/>
                  </a:lnTo>
                  <a:lnTo>
                    <a:pt x="183" y="612"/>
                  </a:lnTo>
                  <a:lnTo>
                    <a:pt x="171" y="612"/>
                  </a:lnTo>
                  <a:lnTo>
                    <a:pt x="160" y="612"/>
                  </a:lnTo>
                  <a:lnTo>
                    <a:pt x="150" y="612"/>
                  </a:lnTo>
                  <a:lnTo>
                    <a:pt x="137" y="610"/>
                  </a:lnTo>
                  <a:lnTo>
                    <a:pt x="128" y="609"/>
                  </a:lnTo>
                  <a:lnTo>
                    <a:pt x="116" y="609"/>
                  </a:lnTo>
                  <a:lnTo>
                    <a:pt x="110" y="607"/>
                  </a:lnTo>
                  <a:lnTo>
                    <a:pt x="103" y="603"/>
                  </a:lnTo>
                  <a:lnTo>
                    <a:pt x="101" y="601"/>
                  </a:lnTo>
                  <a:lnTo>
                    <a:pt x="97" y="595"/>
                  </a:lnTo>
                  <a:lnTo>
                    <a:pt x="101" y="590"/>
                  </a:lnTo>
                  <a:lnTo>
                    <a:pt x="103" y="582"/>
                  </a:lnTo>
                  <a:lnTo>
                    <a:pt x="109" y="578"/>
                  </a:lnTo>
                  <a:lnTo>
                    <a:pt x="114" y="574"/>
                  </a:lnTo>
                  <a:lnTo>
                    <a:pt x="124" y="574"/>
                  </a:lnTo>
                  <a:lnTo>
                    <a:pt x="131" y="572"/>
                  </a:lnTo>
                  <a:lnTo>
                    <a:pt x="141" y="574"/>
                  </a:lnTo>
                  <a:lnTo>
                    <a:pt x="152" y="576"/>
                  </a:lnTo>
                  <a:lnTo>
                    <a:pt x="164" y="578"/>
                  </a:lnTo>
                  <a:lnTo>
                    <a:pt x="171" y="578"/>
                  </a:lnTo>
                  <a:lnTo>
                    <a:pt x="183" y="578"/>
                  </a:lnTo>
                  <a:lnTo>
                    <a:pt x="190" y="578"/>
                  </a:lnTo>
                  <a:lnTo>
                    <a:pt x="198" y="578"/>
                  </a:lnTo>
                  <a:lnTo>
                    <a:pt x="204" y="576"/>
                  </a:lnTo>
                  <a:lnTo>
                    <a:pt x="209" y="572"/>
                  </a:lnTo>
                  <a:lnTo>
                    <a:pt x="211" y="565"/>
                  </a:lnTo>
                  <a:lnTo>
                    <a:pt x="213" y="559"/>
                  </a:lnTo>
                  <a:lnTo>
                    <a:pt x="209" y="550"/>
                  </a:lnTo>
                  <a:lnTo>
                    <a:pt x="206" y="542"/>
                  </a:lnTo>
                  <a:lnTo>
                    <a:pt x="196" y="536"/>
                  </a:lnTo>
                  <a:lnTo>
                    <a:pt x="188" y="533"/>
                  </a:lnTo>
                  <a:lnTo>
                    <a:pt x="175" y="527"/>
                  </a:lnTo>
                  <a:lnTo>
                    <a:pt x="164" y="523"/>
                  </a:lnTo>
                  <a:lnTo>
                    <a:pt x="158" y="521"/>
                  </a:lnTo>
                  <a:lnTo>
                    <a:pt x="152" y="521"/>
                  </a:lnTo>
                  <a:lnTo>
                    <a:pt x="145" y="519"/>
                  </a:lnTo>
                  <a:lnTo>
                    <a:pt x="139" y="519"/>
                  </a:lnTo>
                  <a:lnTo>
                    <a:pt x="133" y="517"/>
                  </a:lnTo>
                  <a:lnTo>
                    <a:pt x="126" y="515"/>
                  </a:lnTo>
                  <a:lnTo>
                    <a:pt x="120" y="514"/>
                  </a:lnTo>
                  <a:lnTo>
                    <a:pt x="114" y="512"/>
                  </a:lnTo>
                  <a:lnTo>
                    <a:pt x="103" y="508"/>
                  </a:lnTo>
                  <a:lnTo>
                    <a:pt x="93" y="502"/>
                  </a:lnTo>
                  <a:lnTo>
                    <a:pt x="86" y="496"/>
                  </a:lnTo>
                  <a:lnTo>
                    <a:pt x="82" y="489"/>
                  </a:lnTo>
                  <a:lnTo>
                    <a:pt x="80" y="479"/>
                  </a:lnTo>
                  <a:lnTo>
                    <a:pt x="82" y="470"/>
                  </a:lnTo>
                  <a:lnTo>
                    <a:pt x="86" y="458"/>
                  </a:lnTo>
                  <a:lnTo>
                    <a:pt x="93" y="449"/>
                  </a:lnTo>
                  <a:lnTo>
                    <a:pt x="103" y="441"/>
                  </a:lnTo>
                  <a:lnTo>
                    <a:pt x="114" y="436"/>
                  </a:lnTo>
                  <a:lnTo>
                    <a:pt x="120" y="434"/>
                  </a:lnTo>
                  <a:lnTo>
                    <a:pt x="126" y="432"/>
                  </a:lnTo>
                  <a:lnTo>
                    <a:pt x="133" y="430"/>
                  </a:lnTo>
                  <a:lnTo>
                    <a:pt x="141" y="428"/>
                  </a:lnTo>
                  <a:lnTo>
                    <a:pt x="147" y="428"/>
                  </a:lnTo>
                  <a:lnTo>
                    <a:pt x="156" y="428"/>
                  </a:lnTo>
                  <a:lnTo>
                    <a:pt x="164" y="428"/>
                  </a:lnTo>
                  <a:lnTo>
                    <a:pt x="173" y="428"/>
                  </a:lnTo>
                  <a:lnTo>
                    <a:pt x="181" y="428"/>
                  </a:lnTo>
                  <a:lnTo>
                    <a:pt x="188" y="428"/>
                  </a:lnTo>
                  <a:lnTo>
                    <a:pt x="196" y="428"/>
                  </a:lnTo>
                  <a:lnTo>
                    <a:pt x="206" y="428"/>
                  </a:lnTo>
                  <a:lnTo>
                    <a:pt x="213" y="430"/>
                  </a:lnTo>
                  <a:lnTo>
                    <a:pt x="223" y="430"/>
                  </a:lnTo>
                  <a:lnTo>
                    <a:pt x="232" y="432"/>
                  </a:lnTo>
                  <a:lnTo>
                    <a:pt x="240" y="434"/>
                  </a:lnTo>
                  <a:lnTo>
                    <a:pt x="247" y="436"/>
                  </a:lnTo>
                  <a:lnTo>
                    <a:pt x="255" y="437"/>
                  </a:lnTo>
                  <a:lnTo>
                    <a:pt x="263" y="437"/>
                  </a:lnTo>
                  <a:lnTo>
                    <a:pt x="270" y="441"/>
                  </a:lnTo>
                  <a:lnTo>
                    <a:pt x="278" y="441"/>
                  </a:lnTo>
                  <a:lnTo>
                    <a:pt x="285" y="445"/>
                  </a:lnTo>
                  <a:lnTo>
                    <a:pt x="293" y="447"/>
                  </a:lnTo>
                  <a:lnTo>
                    <a:pt x="299" y="449"/>
                  </a:lnTo>
                  <a:lnTo>
                    <a:pt x="304" y="451"/>
                  </a:lnTo>
                  <a:lnTo>
                    <a:pt x="310" y="453"/>
                  </a:lnTo>
                  <a:lnTo>
                    <a:pt x="318" y="453"/>
                  </a:lnTo>
                  <a:lnTo>
                    <a:pt x="325" y="455"/>
                  </a:lnTo>
                  <a:lnTo>
                    <a:pt x="331" y="453"/>
                  </a:lnTo>
                  <a:lnTo>
                    <a:pt x="339" y="453"/>
                  </a:lnTo>
                  <a:lnTo>
                    <a:pt x="346" y="453"/>
                  </a:lnTo>
                  <a:lnTo>
                    <a:pt x="354" y="453"/>
                  </a:lnTo>
                  <a:lnTo>
                    <a:pt x="361" y="449"/>
                  </a:lnTo>
                  <a:lnTo>
                    <a:pt x="369" y="447"/>
                  </a:lnTo>
                  <a:lnTo>
                    <a:pt x="377" y="445"/>
                  </a:lnTo>
                  <a:lnTo>
                    <a:pt x="384" y="443"/>
                  </a:lnTo>
                  <a:lnTo>
                    <a:pt x="392" y="441"/>
                  </a:lnTo>
                  <a:lnTo>
                    <a:pt x="399" y="437"/>
                  </a:lnTo>
                  <a:lnTo>
                    <a:pt x="409" y="434"/>
                  </a:lnTo>
                  <a:lnTo>
                    <a:pt x="417" y="432"/>
                  </a:lnTo>
                  <a:lnTo>
                    <a:pt x="424" y="428"/>
                  </a:lnTo>
                  <a:lnTo>
                    <a:pt x="432" y="422"/>
                  </a:lnTo>
                  <a:lnTo>
                    <a:pt x="439" y="418"/>
                  </a:lnTo>
                  <a:lnTo>
                    <a:pt x="447" y="413"/>
                  </a:lnTo>
                  <a:lnTo>
                    <a:pt x="453" y="407"/>
                  </a:lnTo>
                  <a:lnTo>
                    <a:pt x="460" y="401"/>
                  </a:lnTo>
                  <a:lnTo>
                    <a:pt x="466" y="398"/>
                  </a:lnTo>
                  <a:lnTo>
                    <a:pt x="474" y="392"/>
                  </a:lnTo>
                  <a:lnTo>
                    <a:pt x="485" y="380"/>
                  </a:lnTo>
                  <a:lnTo>
                    <a:pt x="494" y="369"/>
                  </a:lnTo>
                  <a:lnTo>
                    <a:pt x="498" y="361"/>
                  </a:lnTo>
                  <a:lnTo>
                    <a:pt x="502" y="356"/>
                  </a:lnTo>
                  <a:lnTo>
                    <a:pt x="506" y="350"/>
                  </a:lnTo>
                  <a:lnTo>
                    <a:pt x="510" y="344"/>
                  </a:lnTo>
                  <a:lnTo>
                    <a:pt x="512" y="337"/>
                  </a:lnTo>
                  <a:lnTo>
                    <a:pt x="514" y="329"/>
                  </a:lnTo>
                  <a:lnTo>
                    <a:pt x="514" y="323"/>
                  </a:lnTo>
                  <a:lnTo>
                    <a:pt x="514" y="320"/>
                  </a:lnTo>
                  <a:lnTo>
                    <a:pt x="510" y="308"/>
                  </a:lnTo>
                  <a:lnTo>
                    <a:pt x="508" y="302"/>
                  </a:lnTo>
                  <a:lnTo>
                    <a:pt x="500" y="295"/>
                  </a:lnTo>
                  <a:lnTo>
                    <a:pt x="493" y="289"/>
                  </a:lnTo>
                  <a:lnTo>
                    <a:pt x="483" y="285"/>
                  </a:lnTo>
                  <a:lnTo>
                    <a:pt x="474" y="282"/>
                  </a:lnTo>
                  <a:lnTo>
                    <a:pt x="462" y="278"/>
                  </a:lnTo>
                  <a:lnTo>
                    <a:pt x="453" y="272"/>
                  </a:lnTo>
                  <a:lnTo>
                    <a:pt x="443" y="268"/>
                  </a:lnTo>
                  <a:lnTo>
                    <a:pt x="436" y="264"/>
                  </a:lnTo>
                  <a:lnTo>
                    <a:pt x="426" y="259"/>
                  </a:lnTo>
                  <a:lnTo>
                    <a:pt x="420" y="253"/>
                  </a:lnTo>
                  <a:lnTo>
                    <a:pt x="417" y="247"/>
                  </a:lnTo>
                  <a:lnTo>
                    <a:pt x="417" y="240"/>
                  </a:lnTo>
                  <a:lnTo>
                    <a:pt x="415" y="228"/>
                  </a:lnTo>
                  <a:lnTo>
                    <a:pt x="417" y="221"/>
                  </a:lnTo>
                  <a:lnTo>
                    <a:pt x="418" y="213"/>
                  </a:lnTo>
                  <a:lnTo>
                    <a:pt x="422" y="204"/>
                  </a:lnTo>
                  <a:lnTo>
                    <a:pt x="426" y="196"/>
                  </a:lnTo>
                  <a:lnTo>
                    <a:pt x="434" y="186"/>
                  </a:lnTo>
                  <a:lnTo>
                    <a:pt x="439" y="179"/>
                  </a:lnTo>
                  <a:lnTo>
                    <a:pt x="447" y="173"/>
                  </a:lnTo>
                  <a:lnTo>
                    <a:pt x="453" y="164"/>
                  </a:lnTo>
                  <a:lnTo>
                    <a:pt x="460" y="156"/>
                  </a:lnTo>
                  <a:lnTo>
                    <a:pt x="466" y="148"/>
                  </a:lnTo>
                  <a:lnTo>
                    <a:pt x="474" y="141"/>
                  </a:lnTo>
                  <a:lnTo>
                    <a:pt x="479" y="131"/>
                  </a:lnTo>
                  <a:lnTo>
                    <a:pt x="485" y="122"/>
                  </a:lnTo>
                  <a:lnTo>
                    <a:pt x="491" y="112"/>
                  </a:lnTo>
                  <a:lnTo>
                    <a:pt x="496" y="105"/>
                  </a:lnTo>
                  <a:lnTo>
                    <a:pt x="500" y="91"/>
                  </a:lnTo>
                  <a:lnTo>
                    <a:pt x="504" y="82"/>
                  </a:lnTo>
                  <a:lnTo>
                    <a:pt x="506" y="69"/>
                  </a:lnTo>
                  <a:lnTo>
                    <a:pt x="510" y="59"/>
                  </a:lnTo>
                  <a:lnTo>
                    <a:pt x="510" y="48"/>
                  </a:lnTo>
                  <a:lnTo>
                    <a:pt x="512" y="38"/>
                  </a:lnTo>
                  <a:lnTo>
                    <a:pt x="512" y="27"/>
                  </a:lnTo>
                  <a:lnTo>
                    <a:pt x="512" y="19"/>
                  </a:lnTo>
                  <a:lnTo>
                    <a:pt x="510" y="12"/>
                  </a:lnTo>
                  <a:lnTo>
                    <a:pt x="508" y="6"/>
                  </a:lnTo>
                  <a:lnTo>
                    <a:pt x="504" y="2"/>
                  </a:lnTo>
                  <a:lnTo>
                    <a:pt x="502" y="0"/>
                  </a:lnTo>
                  <a:lnTo>
                    <a:pt x="496" y="0"/>
                  </a:lnTo>
                  <a:lnTo>
                    <a:pt x="491" y="2"/>
                  </a:lnTo>
                  <a:lnTo>
                    <a:pt x="485" y="8"/>
                  </a:lnTo>
                  <a:lnTo>
                    <a:pt x="479" y="17"/>
                  </a:lnTo>
                  <a:lnTo>
                    <a:pt x="479" y="17"/>
                  </a:lnTo>
                  <a:close/>
                </a:path>
              </a:pathLst>
            </a:custGeom>
            <a:solidFill>
              <a:srgbClr val="6E9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36" name="Freeform 68"/>
            <p:cNvSpPr>
              <a:spLocks/>
            </p:cNvSpPr>
            <p:nvPr/>
          </p:nvSpPr>
          <p:spPr bwMode="auto">
            <a:xfrm>
              <a:off x="4622" y="2912"/>
              <a:ext cx="355" cy="312"/>
            </a:xfrm>
            <a:custGeom>
              <a:avLst/>
              <a:gdLst>
                <a:gd name="T0" fmla="*/ 3 w 711"/>
                <a:gd name="T1" fmla="*/ 4 h 624"/>
                <a:gd name="T2" fmla="*/ 22 w 711"/>
                <a:gd name="T3" fmla="*/ 0 h 624"/>
                <a:gd name="T4" fmla="*/ 55 w 711"/>
                <a:gd name="T5" fmla="*/ 2 h 624"/>
                <a:gd name="T6" fmla="*/ 87 w 711"/>
                <a:gd name="T7" fmla="*/ 9 h 624"/>
                <a:gd name="T8" fmla="*/ 117 w 711"/>
                <a:gd name="T9" fmla="*/ 36 h 624"/>
                <a:gd name="T10" fmla="*/ 129 w 711"/>
                <a:gd name="T11" fmla="*/ 57 h 624"/>
                <a:gd name="T12" fmla="*/ 138 w 711"/>
                <a:gd name="T13" fmla="*/ 82 h 624"/>
                <a:gd name="T14" fmla="*/ 144 w 711"/>
                <a:gd name="T15" fmla="*/ 112 h 624"/>
                <a:gd name="T16" fmla="*/ 150 w 711"/>
                <a:gd name="T17" fmla="*/ 146 h 624"/>
                <a:gd name="T18" fmla="*/ 152 w 711"/>
                <a:gd name="T19" fmla="*/ 179 h 624"/>
                <a:gd name="T20" fmla="*/ 153 w 711"/>
                <a:gd name="T21" fmla="*/ 215 h 624"/>
                <a:gd name="T22" fmla="*/ 155 w 711"/>
                <a:gd name="T23" fmla="*/ 234 h 624"/>
                <a:gd name="T24" fmla="*/ 155 w 711"/>
                <a:gd name="T25" fmla="*/ 262 h 624"/>
                <a:gd name="T26" fmla="*/ 157 w 711"/>
                <a:gd name="T27" fmla="*/ 295 h 624"/>
                <a:gd name="T28" fmla="*/ 163 w 711"/>
                <a:gd name="T29" fmla="*/ 327 h 624"/>
                <a:gd name="T30" fmla="*/ 167 w 711"/>
                <a:gd name="T31" fmla="*/ 352 h 624"/>
                <a:gd name="T32" fmla="*/ 173 w 711"/>
                <a:gd name="T33" fmla="*/ 374 h 624"/>
                <a:gd name="T34" fmla="*/ 184 w 711"/>
                <a:gd name="T35" fmla="*/ 393 h 624"/>
                <a:gd name="T36" fmla="*/ 201 w 711"/>
                <a:gd name="T37" fmla="*/ 411 h 624"/>
                <a:gd name="T38" fmla="*/ 233 w 711"/>
                <a:gd name="T39" fmla="*/ 418 h 624"/>
                <a:gd name="T40" fmla="*/ 256 w 711"/>
                <a:gd name="T41" fmla="*/ 403 h 624"/>
                <a:gd name="T42" fmla="*/ 275 w 711"/>
                <a:gd name="T43" fmla="*/ 388 h 624"/>
                <a:gd name="T44" fmla="*/ 290 w 711"/>
                <a:gd name="T45" fmla="*/ 373 h 624"/>
                <a:gd name="T46" fmla="*/ 309 w 711"/>
                <a:gd name="T47" fmla="*/ 350 h 624"/>
                <a:gd name="T48" fmla="*/ 334 w 711"/>
                <a:gd name="T49" fmla="*/ 325 h 624"/>
                <a:gd name="T50" fmla="*/ 361 w 711"/>
                <a:gd name="T51" fmla="*/ 297 h 624"/>
                <a:gd name="T52" fmla="*/ 389 w 711"/>
                <a:gd name="T53" fmla="*/ 270 h 624"/>
                <a:gd name="T54" fmla="*/ 418 w 711"/>
                <a:gd name="T55" fmla="*/ 239 h 624"/>
                <a:gd name="T56" fmla="*/ 446 w 711"/>
                <a:gd name="T57" fmla="*/ 215 h 624"/>
                <a:gd name="T58" fmla="*/ 475 w 711"/>
                <a:gd name="T59" fmla="*/ 192 h 624"/>
                <a:gd name="T60" fmla="*/ 501 w 711"/>
                <a:gd name="T61" fmla="*/ 175 h 624"/>
                <a:gd name="T62" fmla="*/ 526 w 711"/>
                <a:gd name="T63" fmla="*/ 163 h 624"/>
                <a:gd name="T64" fmla="*/ 547 w 711"/>
                <a:gd name="T65" fmla="*/ 160 h 624"/>
                <a:gd name="T66" fmla="*/ 568 w 711"/>
                <a:gd name="T67" fmla="*/ 154 h 624"/>
                <a:gd name="T68" fmla="*/ 587 w 711"/>
                <a:gd name="T69" fmla="*/ 152 h 624"/>
                <a:gd name="T70" fmla="*/ 606 w 711"/>
                <a:gd name="T71" fmla="*/ 146 h 624"/>
                <a:gd name="T72" fmla="*/ 625 w 711"/>
                <a:gd name="T73" fmla="*/ 146 h 624"/>
                <a:gd name="T74" fmla="*/ 648 w 711"/>
                <a:gd name="T75" fmla="*/ 146 h 624"/>
                <a:gd name="T76" fmla="*/ 680 w 711"/>
                <a:gd name="T77" fmla="*/ 152 h 624"/>
                <a:gd name="T78" fmla="*/ 701 w 711"/>
                <a:gd name="T79" fmla="*/ 167 h 624"/>
                <a:gd name="T80" fmla="*/ 711 w 711"/>
                <a:gd name="T81" fmla="*/ 190 h 624"/>
                <a:gd name="T82" fmla="*/ 699 w 711"/>
                <a:gd name="T83" fmla="*/ 209 h 624"/>
                <a:gd name="T84" fmla="*/ 673 w 711"/>
                <a:gd name="T85" fmla="*/ 228 h 624"/>
                <a:gd name="T86" fmla="*/ 636 w 711"/>
                <a:gd name="T87" fmla="*/ 245 h 624"/>
                <a:gd name="T88" fmla="*/ 600 w 711"/>
                <a:gd name="T89" fmla="*/ 268 h 624"/>
                <a:gd name="T90" fmla="*/ 576 w 711"/>
                <a:gd name="T91" fmla="*/ 293 h 624"/>
                <a:gd name="T92" fmla="*/ 555 w 711"/>
                <a:gd name="T93" fmla="*/ 317 h 624"/>
                <a:gd name="T94" fmla="*/ 528 w 711"/>
                <a:gd name="T95" fmla="*/ 346 h 624"/>
                <a:gd name="T96" fmla="*/ 498 w 711"/>
                <a:gd name="T97" fmla="*/ 380 h 624"/>
                <a:gd name="T98" fmla="*/ 481 w 711"/>
                <a:gd name="T99" fmla="*/ 401 h 624"/>
                <a:gd name="T100" fmla="*/ 463 w 711"/>
                <a:gd name="T101" fmla="*/ 420 h 624"/>
                <a:gd name="T102" fmla="*/ 446 w 711"/>
                <a:gd name="T103" fmla="*/ 441 h 624"/>
                <a:gd name="T104" fmla="*/ 431 w 711"/>
                <a:gd name="T105" fmla="*/ 460 h 624"/>
                <a:gd name="T106" fmla="*/ 414 w 711"/>
                <a:gd name="T107" fmla="*/ 479 h 624"/>
                <a:gd name="T108" fmla="*/ 397 w 711"/>
                <a:gd name="T109" fmla="*/ 498 h 624"/>
                <a:gd name="T110" fmla="*/ 378 w 711"/>
                <a:gd name="T111" fmla="*/ 521 h 624"/>
                <a:gd name="T112" fmla="*/ 351 w 711"/>
                <a:gd name="T113" fmla="*/ 553 h 624"/>
                <a:gd name="T114" fmla="*/ 330 w 711"/>
                <a:gd name="T115" fmla="*/ 576 h 624"/>
                <a:gd name="T116" fmla="*/ 317 w 711"/>
                <a:gd name="T117" fmla="*/ 593 h 624"/>
                <a:gd name="T118" fmla="*/ 0 w 711"/>
                <a:gd name="T119" fmla="*/ 6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1" h="624">
                  <a:moveTo>
                    <a:pt x="0" y="6"/>
                  </a:moveTo>
                  <a:lnTo>
                    <a:pt x="0" y="4"/>
                  </a:lnTo>
                  <a:lnTo>
                    <a:pt x="3" y="4"/>
                  </a:lnTo>
                  <a:lnTo>
                    <a:pt x="7" y="2"/>
                  </a:lnTo>
                  <a:lnTo>
                    <a:pt x="15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55" y="2"/>
                  </a:lnTo>
                  <a:lnTo>
                    <a:pt x="64" y="2"/>
                  </a:lnTo>
                  <a:lnTo>
                    <a:pt x="76" y="6"/>
                  </a:lnTo>
                  <a:lnTo>
                    <a:pt x="87" y="9"/>
                  </a:lnTo>
                  <a:lnTo>
                    <a:pt x="98" y="17"/>
                  </a:lnTo>
                  <a:lnTo>
                    <a:pt x="108" y="25"/>
                  </a:lnTo>
                  <a:lnTo>
                    <a:pt x="117" y="36"/>
                  </a:lnTo>
                  <a:lnTo>
                    <a:pt x="121" y="42"/>
                  </a:lnTo>
                  <a:lnTo>
                    <a:pt x="125" y="49"/>
                  </a:lnTo>
                  <a:lnTo>
                    <a:pt x="129" y="57"/>
                  </a:lnTo>
                  <a:lnTo>
                    <a:pt x="133" y="66"/>
                  </a:lnTo>
                  <a:lnTo>
                    <a:pt x="136" y="72"/>
                  </a:lnTo>
                  <a:lnTo>
                    <a:pt x="138" y="82"/>
                  </a:lnTo>
                  <a:lnTo>
                    <a:pt x="140" y="91"/>
                  </a:lnTo>
                  <a:lnTo>
                    <a:pt x="142" y="103"/>
                  </a:lnTo>
                  <a:lnTo>
                    <a:pt x="144" y="112"/>
                  </a:lnTo>
                  <a:lnTo>
                    <a:pt x="146" y="122"/>
                  </a:lnTo>
                  <a:lnTo>
                    <a:pt x="148" y="133"/>
                  </a:lnTo>
                  <a:lnTo>
                    <a:pt x="150" y="146"/>
                  </a:lnTo>
                  <a:lnTo>
                    <a:pt x="150" y="156"/>
                  </a:lnTo>
                  <a:lnTo>
                    <a:pt x="150" y="167"/>
                  </a:lnTo>
                  <a:lnTo>
                    <a:pt x="152" y="179"/>
                  </a:lnTo>
                  <a:lnTo>
                    <a:pt x="153" y="192"/>
                  </a:lnTo>
                  <a:lnTo>
                    <a:pt x="153" y="203"/>
                  </a:lnTo>
                  <a:lnTo>
                    <a:pt x="153" y="215"/>
                  </a:lnTo>
                  <a:lnTo>
                    <a:pt x="153" y="220"/>
                  </a:lnTo>
                  <a:lnTo>
                    <a:pt x="155" y="228"/>
                  </a:lnTo>
                  <a:lnTo>
                    <a:pt x="155" y="234"/>
                  </a:lnTo>
                  <a:lnTo>
                    <a:pt x="155" y="239"/>
                  </a:lnTo>
                  <a:lnTo>
                    <a:pt x="155" y="251"/>
                  </a:lnTo>
                  <a:lnTo>
                    <a:pt x="155" y="262"/>
                  </a:lnTo>
                  <a:lnTo>
                    <a:pt x="157" y="274"/>
                  </a:lnTo>
                  <a:lnTo>
                    <a:pt x="157" y="285"/>
                  </a:lnTo>
                  <a:lnTo>
                    <a:pt x="157" y="295"/>
                  </a:lnTo>
                  <a:lnTo>
                    <a:pt x="159" y="306"/>
                  </a:lnTo>
                  <a:lnTo>
                    <a:pt x="161" y="316"/>
                  </a:lnTo>
                  <a:lnTo>
                    <a:pt x="163" y="327"/>
                  </a:lnTo>
                  <a:lnTo>
                    <a:pt x="163" y="335"/>
                  </a:lnTo>
                  <a:lnTo>
                    <a:pt x="165" y="344"/>
                  </a:lnTo>
                  <a:lnTo>
                    <a:pt x="167" y="352"/>
                  </a:lnTo>
                  <a:lnTo>
                    <a:pt x="169" y="361"/>
                  </a:lnTo>
                  <a:lnTo>
                    <a:pt x="171" y="367"/>
                  </a:lnTo>
                  <a:lnTo>
                    <a:pt x="173" y="374"/>
                  </a:lnTo>
                  <a:lnTo>
                    <a:pt x="176" y="380"/>
                  </a:lnTo>
                  <a:lnTo>
                    <a:pt x="180" y="386"/>
                  </a:lnTo>
                  <a:lnTo>
                    <a:pt x="184" y="393"/>
                  </a:lnTo>
                  <a:lnTo>
                    <a:pt x="190" y="399"/>
                  </a:lnTo>
                  <a:lnTo>
                    <a:pt x="195" y="405"/>
                  </a:lnTo>
                  <a:lnTo>
                    <a:pt x="201" y="411"/>
                  </a:lnTo>
                  <a:lnTo>
                    <a:pt x="211" y="416"/>
                  </a:lnTo>
                  <a:lnTo>
                    <a:pt x="222" y="420"/>
                  </a:lnTo>
                  <a:lnTo>
                    <a:pt x="233" y="418"/>
                  </a:lnTo>
                  <a:lnTo>
                    <a:pt x="245" y="412"/>
                  </a:lnTo>
                  <a:lnTo>
                    <a:pt x="250" y="409"/>
                  </a:lnTo>
                  <a:lnTo>
                    <a:pt x="256" y="403"/>
                  </a:lnTo>
                  <a:lnTo>
                    <a:pt x="264" y="397"/>
                  </a:lnTo>
                  <a:lnTo>
                    <a:pt x="271" y="392"/>
                  </a:lnTo>
                  <a:lnTo>
                    <a:pt x="275" y="388"/>
                  </a:lnTo>
                  <a:lnTo>
                    <a:pt x="279" y="384"/>
                  </a:lnTo>
                  <a:lnTo>
                    <a:pt x="283" y="378"/>
                  </a:lnTo>
                  <a:lnTo>
                    <a:pt x="290" y="373"/>
                  </a:lnTo>
                  <a:lnTo>
                    <a:pt x="296" y="365"/>
                  </a:lnTo>
                  <a:lnTo>
                    <a:pt x="302" y="359"/>
                  </a:lnTo>
                  <a:lnTo>
                    <a:pt x="309" y="350"/>
                  </a:lnTo>
                  <a:lnTo>
                    <a:pt x="317" y="342"/>
                  </a:lnTo>
                  <a:lnTo>
                    <a:pt x="325" y="333"/>
                  </a:lnTo>
                  <a:lnTo>
                    <a:pt x="334" y="325"/>
                  </a:lnTo>
                  <a:lnTo>
                    <a:pt x="342" y="316"/>
                  </a:lnTo>
                  <a:lnTo>
                    <a:pt x="351" y="306"/>
                  </a:lnTo>
                  <a:lnTo>
                    <a:pt x="361" y="297"/>
                  </a:lnTo>
                  <a:lnTo>
                    <a:pt x="370" y="287"/>
                  </a:lnTo>
                  <a:lnTo>
                    <a:pt x="380" y="279"/>
                  </a:lnTo>
                  <a:lnTo>
                    <a:pt x="389" y="270"/>
                  </a:lnTo>
                  <a:lnTo>
                    <a:pt x="399" y="258"/>
                  </a:lnTo>
                  <a:lnTo>
                    <a:pt x="408" y="249"/>
                  </a:lnTo>
                  <a:lnTo>
                    <a:pt x="418" y="239"/>
                  </a:lnTo>
                  <a:lnTo>
                    <a:pt x="427" y="232"/>
                  </a:lnTo>
                  <a:lnTo>
                    <a:pt x="437" y="222"/>
                  </a:lnTo>
                  <a:lnTo>
                    <a:pt x="446" y="215"/>
                  </a:lnTo>
                  <a:lnTo>
                    <a:pt x="458" y="207"/>
                  </a:lnTo>
                  <a:lnTo>
                    <a:pt x="467" y="200"/>
                  </a:lnTo>
                  <a:lnTo>
                    <a:pt x="475" y="192"/>
                  </a:lnTo>
                  <a:lnTo>
                    <a:pt x="484" y="184"/>
                  </a:lnTo>
                  <a:lnTo>
                    <a:pt x="494" y="179"/>
                  </a:lnTo>
                  <a:lnTo>
                    <a:pt x="501" y="175"/>
                  </a:lnTo>
                  <a:lnTo>
                    <a:pt x="509" y="169"/>
                  </a:lnTo>
                  <a:lnTo>
                    <a:pt x="519" y="165"/>
                  </a:lnTo>
                  <a:lnTo>
                    <a:pt x="526" y="163"/>
                  </a:lnTo>
                  <a:lnTo>
                    <a:pt x="534" y="163"/>
                  </a:lnTo>
                  <a:lnTo>
                    <a:pt x="541" y="160"/>
                  </a:lnTo>
                  <a:lnTo>
                    <a:pt x="547" y="160"/>
                  </a:lnTo>
                  <a:lnTo>
                    <a:pt x="555" y="158"/>
                  </a:lnTo>
                  <a:lnTo>
                    <a:pt x="560" y="156"/>
                  </a:lnTo>
                  <a:lnTo>
                    <a:pt x="568" y="154"/>
                  </a:lnTo>
                  <a:lnTo>
                    <a:pt x="574" y="154"/>
                  </a:lnTo>
                  <a:lnTo>
                    <a:pt x="581" y="152"/>
                  </a:lnTo>
                  <a:lnTo>
                    <a:pt x="587" y="152"/>
                  </a:lnTo>
                  <a:lnTo>
                    <a:pt x="593" y="148"/>
                  </a:lnTo>
                  <a:lnTo>
                    <a:pt x="600" y="148"/>
                  </a:lnTo>
                  <a:lnTo>
                    <a:pt x="606" y="146"/>
                  </a:lnTo>
                  <a:lnTo>
                    <a:pt x="612" y="146"/>
                  </a:lnTo>
                  <a:lnTo>
                    <a:pt x="617" y="146"/>
                  </a:lnTo>
                  <a:lnTo>
                    <a:pt x="625" y="146"/>
                  </a:lnTo>
                  <a:lnTo>
                    <a:pt x="631" y="146"/>
                  </a:lnTo>
                  <a:lnTo>
                    <a:pt x="638" y="146"/>
                  </a:lnTo>
                  <a:lnTo>
                    <a:pt x="648" y="146"/>
                  </a:lnTo>
                  <a:lnTo>
                    <a:pt x="659" y="146"/>
                  </a:lnTo>
                  <a:lnTo>
                    <a:pt x="669" y="148"/>
                  </a:lnTo>
                  <a:lnTo>
                    <a:pt x="680" y="152"/>
                  </a:lnTo>
                  <a:lnTo>
                    <a:pt x="688" y="156"/>
                  </a:lnTo>
                  <a:lnTo>
                    <a:pt x="695" y="162"/>
                  </a:lnTo>
                  <a:lnTo>
                    <a:pt x="701" y="167"/>
                  </a:lnTo>
                  <a:lnTo>
                    <a:pt x="709" y="177"/>
                  </a:lnTo>
                  <a:lnTo>
                    <a:pt x="711" y="182"/>
                  </a:lnTo>
                  <a:lnTo>
                    <a:pt x="711" y="190"/>
                  </a:lnTo>
                  <a:lnTo>
                    <a:pt x="709" y="198"/>
                  </a:lnTo>
                  <a:lnTo>
                    <a:pt x="705" y="203"/>
                  </a:lnTo>
                  <a:lnTo>
                    <a:pt x="699" y="209"/>
                  </a:lnTo>
                  <a:lnTo>
                    <a:pt x="692" y="217"/>
                  </a:lnTo>
                  <a:lnTo>
                    <a:pt x="680" y="222"/>
                  </a:lnTo>
                  <a:lnTo>
                    <a:pt x="673" y="228"/>
                  </a:lnTo>
                  <a:lnTo>
                    <a:pt x="659" y="234"/>
                  </a:lnTo>
                  <a:lnTo>
                    <a:pt x="648" y="239"/>
                  </a:lnTo>
                  <a:lnTo>
                    <a:pt x="636" y="245"/>
                  </a:lnTo>
                  <a:lnTo>
                    <a:pt x="625" y="253"/>
                  </a:lnTo>
                  <a:lnTo>
                    <a:pt x="612" y="260"/>
                  </a:lnTo>
                  <a:lnTo>
                    <a:pt x="600" y="268"/>
                  </a:lnTo>
                  <a:lnTo>
                    <a:pt x="591" y="277"/>
                  </a:lnTo>
                  <a:lnTo>
                    <a:pt x="581" y="289"/>
                  </a:lnTo>
                  <a:lnTo>
                    <a:pt x="576" y="293"/>
                  </a:lnTo>
                  <a:lnTo>
                    <a:pt x="570" y="300"/>
                  </a:lnTo>
                  <a:lnTo>
                    <a:pt x="562" y="306"/>
                  </a:lnTo>
                  <a:lnTo>
                    <a:pt x="555" y="317"/>
                  </a:lnTo>
                  <a:lnTo>
                    <a:pt x="545" y="325"/>
                  </a:lnTo>
                  <a:lnTo>
                    <a:pt x="538" y="336"/>
                  </a:lnTo>
                  <a:lnTo>
                    <a:pt x="528" y="346"/>
                  </a:lnTo>
                  <a:lnTo>
                    <a:pt x="519" y="359"/>
                  </a:lnTo>
                  <a:lnTo>
                    <a:pt x="507" y="369"/>
                  </a:lnTo>
                  <a:lnTo>
                    <a:pt x="498" y="380"/>
                  </a:lnTo>
                  <a:lnTo>
                    <a:pt x="490" y="388"/>
                  </a:lnTo>
                  <a:lnTo>
                    <a:pt x="486" y="393"/>
                  </a:lnTo>
                  <a:lnTo>
                    <a:pt x="481" y="401"/>
                  </a:lnTo>
                  <a:lnTo>
                    <a:pt x="475" y="409"/>
                  </a:lnTo>
                  <a:lnTo>
                    <a:pt x="469" y="414"/>
                  </a:lnTo>
                  <a:lnTo>
                    <a:pt x="463" y="420"/>
                  </a:lnTo>
                  <a:lnTo>
                    <a:pt x="458" y="428"/>
                  </a:lnTo>
                  <a:lnTo>
                    <a:pt x="452" y="433"/>
                  </a:lnTo>
                  <a:lnTo>
                    <a:pt x="446" y="441"/>
                  </a:lnTo>
                  <a:lnTo>
                    <a:pt x="441" y="447"/>
                  </a:lnTo>
                  <a:lnTo>
                    <a:pt x="435" y="454"/>
                  </a:lnTo>
                  <a:lnTo>
                    <a:pt x="431" y="460"/>
                  </a:lnTo>
                  <a:lnTo>
                    <a:pt x="425" y="466"/>
                  </a:lnTo>
                  <a:lnTo>
                    <a:pt x="420" y="473"/>
                  </a:lnTo>
                  <a:lnTo>
                    <a:pt x="414" y="479"/>
                  </a:lnTo>
                  <a:lnTo>
                    <a:pt x="408" y="485"/>
                  </a:lnTo>
                  <a:lnTo>
                    <a:pt x="403" y="490"/>
                  </a:lnTo>
                  <a:lnTo>
                    <a:pt x="397" y="498"/>
                  </a:lnTo>
                  <a:lnTo>
                    <a:pt x="391" y="504"/>
                  </a:lnTo>
                  <a:lnTo>
                    <a:pt x="387" y="509"/>
                  </a:lnTo>
                  <a:lnTo>
                    <a:pt x="378" y="521"/>
                  </a:lnTo>
                  <a:lnTo>
                    <a:pt x="366" y="532"/>
                  </a:lnTo>
                  <a:lnTo>
                    <a:pt x="359" y="544"/>
                  </a:lnTo>
                  <a:lnTo>
                    <a:pt x="351" y="553"/>
                  </a:lnTo>
                  <a:lnTo>
                    <a:pt x="344" y="561"/>
                  </a:lnTo>
                  <a:lnTo>
                    <a:pt x="336" y="568"/>
                  </a:lnTo>
                  <a:lnTo>
                    <a:pt x="330" y="576"/>
                  </a:lnTo>
                  <a:lnTo>
                    <a:pt x="327" y="582"/>
                  </a:lnTo>
                  <a:lnTo>
                    <a:pt x="321" y="589"/>
                  </a:lnTo>
                  <a:lnTo>
                    <a:pt x="317" y="593"/>
                  </a:lnTo>
                  <a:lnTo>
                    <a:pt x="140" y="624"/>
                  </a:lnTo>
                  <a:lnTo>
                    <a:pt x="38" y="532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7A1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37" name="Freeform 69"/>
            <p:cNvSpPr>
              <a:spLocks/>
            </p:cNvSpPr>
            <p:nvPr/>
          </p:nvSpPr>
          <p:spPr bwMode="auto">
            <a:xfrm>
              <a:off x="4582" y="2900"/>
              <a:ext cx="417" cy="368"/>
            </a:xfrm>
            <a:custGeom>
              <a:avLst/>
              <a:gdLst>
                <a:gd name="T0" fmla="*/ 95 w 834"/>
                <a:gd name="T1" fmla="*/ 23 h 736"/>
                <a:gd name="T2" fmla="*/ 38 w 834"/>
                <a:gd name="T3" fmla="*/ 0 h 736"/>
                <a:gd name="T4" fmla="*/ 2 w 834"/>
                <a:gd name="T5" fmla="*/ 25 h 736"/>
                <a:gd name="T6" fmla="*/ 5 w 834"/>
                <a:gd name="T7" fmla="*/ 76 h 736"/>
                <a:gd name="T8" fmla="*/ 19 w 834"/>
                <a:gd name="T9" fmla="*/ 118 h 736"/>
                <a:gd name="T10" fmla="*/ 34 w 834"/>
                <a:gd name="T11" fmla="*/ 160 h 736"/>
                <a:gd name="T12" fmla="*/ 51 w 834"/>
                <a:gd name="T13" fmla="*/ 204 h 736"/>
                <a:gd name="T14" fmla="*/ 64 w 834"/>
                <a:gd name="T15" fmla="*/ 255 h 736"/>
                <a:gd name="T16" fmla="*/ 64 w 834"/>
                <a:gd name="T17" fmla="*/ 295 h 736"/>
                <a:gd name="T18" fmla="*/ 64 w 834"/>
                <a:gd name="T19" fmla="*/ 339 h 736"/>
                <a:gd name="T20" fmla="*/ 64 w 834"/>
                <a:gd name="T21" fmla="*/ 384 h 736"/>
                <a:gd name="T22" fmla="*/ 68 w 834"/>
                <a:gd name="T23" fmla="*/ 430 h 736"/>
                <a:gd name="T24" fmla="*/ 72 w 834"/>
                <a:gd name="T25" fmla="*/ 476 h 736"/>
                <a:gd name="T26" fmla="*/ 74 w 834"/>
                <a:gd name="T27" fmla="*/ 527 h 736"/>
                <a:gd name="T28" fmla="*/ 78 w 834"/>
                <a:gd name="T29" fmla="*/ 580 h 736"/>
                <a:gd name="T30" fmla="*/ 91 w 834"/>
                <a:gd name="T31" fmla="*/ 631 h 736"/>
                <a:gd name="T32" fmla="*/ 116 w 834"/>
                <a:gd name="T33" fmla="*/ 675 h 736"/>
                <a:gd name="T34" fmla="*/ 157 w 834"/>
                <a:gd name="T35" fmla="*/ 707 h 736"/>
                <a:gd name="T36" fmla="*/ 203 w 834"/>
                <a:gd name="T37" fmla="*/ 728 h 736"/>
                <a:gd name="T38" fmla="*/ 249 w 834"/>
                <a:gd name="T39" fmla="*/ 736 h 736"/>
                <a:gd name="T40" fmla="*/ 296 w 834"/>
                <a:gd name="T41" fmla="*/ 730 h 736"/>
                <a:gd name="T42" fmla="*/ 342 w 834"/>
                <a:gd name="T43" fmla="*/ 715 h 736"/>
                <a:gd name="T44" fmla="*/ 389 w 834"/>
                <a:gd name="T45" fmla="*/ 690 h 736"/>
                <a:gd name="T46" fmla="*/ 446 w 834"/>
                <a:gd name="T47" fmla="*/ 637 h 736"/>
                <a:gd name="T48" fmla="*/ 483 w 834"/>
                <a:gd name="T49" fmla="*/ 599 h 736"/>
                <a:gd name="T50" fmla="*/ 524 w 834"/>
                <a:gd name="T51" fmla="*/ 555 h 736"/>
                <a:gd name="T52" fmla="*/ 564 w 834"/>
                <a:gd name="T53" fmla="*/ 510 h 736"/>
                <a:gd name="T54" fmla="*/ 600 w 834"/>
                <a:gd name="T55" fmla="*/ 464 h 736"/>
                <a:gd name="T56" fmla="*/ 638 w 834"/>
                <a:gd name="T57" fmla="*/ 420 h 736"/>
                <a:gd name="T58" fmla="*/ 676 w 834"/>
                <a:gd name="T59" fmla="*/ 377 h 736"/>
                <a:gd name="T60" fmla="*/ 722 w 834"/>
                <a:gd name="T61" fmla="*/ 331 h 736"/>
                <a:gd name="T62" fmla="*/ 773 w 834"/>
                <a:gd name="T63" fmla="*/ 301 h 736"/>
                <a:gd name="T64" fmla="*/ 825 w 834"/>
                <a:gd name="T65" fmla="*/ 270 h 736"/>
                <a:gd name="T66" fmla="*/ 808 w 834"/>
                <a:gd name="T67" fmla="*/ 232 h 736"/>
                <a:gd name="T68" fmla="*/ 747 w 834"/>
                <a:gd name="T69" fmla="*/ 226 h 736"/>
                <a:gd name="T70" fmla="*/ 680 w 834"/>
                <a:gd name="T71" fmla="*/ 251 h 736"/>
                <a:gd name="T72" fmla="*/ 633 w 834"/>
                <a:gd name="T73" fmla="*/ 293 h 736"/>
                <a:gd name="T74" fmla="*/ 578 w 834"/>
                <a:gd name="T75" fmla="*/ 354 h 736"/>
                <a:gd name="T76" fmla="*/ 543 w 834"/>
                <a:gd name="T77" fmla="*/ 394 h 736"/>
                <a:gd name="T78" fmla="*/ 509 w 834"/>
                <a:gd name="T79" fmla="*/ 436 h 736"/>
                <a:gd name="T80" fmla="*/ 473 w 834"/>
                <a:gd name="T81" fmla="*/ 476 h 736"/>
                <a:gd name="T82" fmla="*/ 433 w 834"/>
                <a:gd name="T83" fmla="*/ 519 h 736"/>
                <a:gd name="T84" fmla="*/ 376 w 834"/>
                <a:gd name="T85" fmla="*/ 574 h 736"/>
                <a:gd name="T86" fmla="*/ 336 w 834"/>
                <a:gd name="T87" fmla="*/ 597 h 736"/>
                <a:gd name="T88" fmla="*/ 294 w 834"/>
                <a:gd name="T89" fmla="*/ 607 h 736"/>
                <a:gd name="T90" fmla="*/ 254 w 834"/>
                <a:gd name="T91" fmla="*/ 611 h 736"/>
                <a:gd name="T92" fmla="*/ 214 w 834"/>
                <a:gd name="T93" fmla="*/ 603 h 736"/>
                <a:gd name="T94" fmla="*/ 173 w 834"/>
                <a:gd name="T95" fmla="*/ 571 h 736"/>
                <a:gd name="T96" fmla="*/ 157 w 834"/>
                <a:gd name="T97" fmla="*/ 525 h 736"/>
                <a:gd name="T98" fmla="*/ 156 w 834"/>
                <a:gd name="T99" fmla="*/ 460 h 736"/>
                <a:gd name="T100" fmla="*/ 156 w 834"/>
                <a:gd name="T101" fmla="*/ 413 h 736"/>
                <a:gd name="T102" fmla="*/ 156 w 834"/>
                <a:gd name="T103" fmla="*/ 369 h 736"/>
                <a:gd name="T104" fmla="*/ 157 w 834"/>
                <a:gd name="T105" fmla="*/ 331 h 736"/>
                <a:gd name="T106" fmla="*/ 157 w 834"/>
                <a:gd name="T107" fmla="*/ 268 h 736"/>
                <a:gd name="T108" fmla="*/ 156 w 834"/>
                <a:gd name="T109" fmla="*/ 217 h 736"/>
                <a:gd name="T110" fmla="*/ 148 w 834"/>
                <a:gd name="T111" fmla="*/ 169 h 736"/>
                <a:gd name="T112" fmla="*/ 138 w 834"/>
                <a:gd name="T113" fmla="*/ 122 h 736"/>
                <a:gd name="T114" fmla="*/ 129 w 834"/>
                <a:gd name="T115" fmla="*/ 80 h 736"/>
                <a:gd name="T116" fmla="*/ 119 w 834"/>
                <a:gd name="T117" fmla="*/ 3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4" h="736">
                  <a:moveTo>
                    <a:pt x="119" y="38"/>
                  </a:moveTo>
                  <a:lnTo>
                    <a:pt x="118" y="36"/>
                  </a:lnTo>
                  <a:lnTo>
                    <a:pt x="114" y="34"/>
                  </a:lnTo>
                  <a:lnTo>
                    <a:pt x="108" y="31"/>
                  </a:lnTo>
                  <a:lnTo>
                    <a:pt x="104" y="29"/>
                  </a:lnTo>
                  <a:lnTo>
                    <a:pt x="95" y="23"/>
                  </a:lnTo>
                  <a:lnTo>
                    <a:pt x="87" y="19"/>
                  </a:lnTo>
                  <a:lnTo>
                    <a:pt x="76" y="13"/>
                  </a:lnTo>
                  <a:lnTo>
                    <a:pt x="68" y="10"/>
                  </a:lnTo>
                  <a:lnTo>
                    <a:pt x="57" y="6"/>
                  </a:lnTo>
                  <a:lnTo>
                    <a:pt x="47" y="2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13" y="4"/>
                  </a:lnTo>
                  <a:lnTo>
                    <a:pt x="7" y="8"/>
                  </a:lnTo>
                  <a:lnTo>
                    <a:pt x="5" y="17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2" y="57"/>
                  </a:lnTo>
                  <a:lnTo>
                    <a:pt x="2" y="63"/>
                  </a:lnTo>
                  <a:lnTo>
                    <a:pt x="5" y="69"/>
                  </a:lnTo>
                  <a:lnTo>
                    <a:pt x="5" y="76"/>
                  </a:lnTo>
                  <a:lnTo>
                    <a:pt x="7" y="84"/>
                  </a:lnTo>
                  <a:lnTo>
                    <a:pt x="9" y="90"/>
                  </a:lnTo>
                  <a:lnTo>
                    <a:pt x="11" y="97"/>
                  </a:lnTo>
                  <a:lnTo>
                    <a:pt x="13" y="103"/>
                  </a:lnTo>
                  <a:lnTo>
                    <a:pt x="17" y="110"/>
                  </a:lnTo>
                  <a:lnTo>
                    <a:pt x="19" y="118"/>
                  </a:lnTo>
                  <a:lnTo>
                    <a:pt x="21" y="124"/>
                  </a:lnTo>
                  <a:lnTo>
                    <a:pt x="22" y="131"/>
                  </a:lnTo>
                  <a:lnTo>
                    <a:pt x="26" y="139"/>
                  </a:lnTo>
                  <a:lnTo>
                    <a:pt x="28" y="147"/>
                  </a:lnTo>
                  <a:lnTo>
                    <a:pt x="32" y="152"/>
                  </a:lnTo>
                  <a:lnTo>
                    <a:pt x="34" y="160"/>
                  </a:lnTo>
                  <a:lnTo>
                    <a:pt x="38" y="167"/>
                  </a:lnTo>
                  <a:lnTo>
                    <a:pt x="40" y="173"/>
                  </a:lnTo>
                  <a:lnTo>
                    <a:pt x="41" y="179"/>
                  </a:lnTo>
                  <a:lnTo>
                    <a:pt x="43" y="187"/>
                  </a:lnTo>
                  <a:lnTo>
                    <a:pt x="45" y="192"/>
                  </a:lnTo>
                  <a:lnTo>
                    <a:pt x="51" y="204"/>
                  </a:lnTo>
                  <a:lnTo>
                    <a:pt x="57" y="217"/>
                  </a:lnTo>
                  <a:lnTo>
                    <a:pt x="59" y="226"/>
                  </a:lnTo>
                  <a:lnTo>
                    <a:pt x="62" y="238"/>
                  </a:lnTo>
                  <a:lnTo>
                    <a:pt x="62" y="244"/>
                  </a:lnTo>
                  <a:lnTo>
                    <a:pt x="62" y="249"/>
                  </a:lnTo>
                  <a:lnTo>
                    <a:pt x="64" y="255"/>
                  </a:lnTo>
                  <a:lnTo>
                    <a:pt x="64" y="263"/>
                  </a:lnTo>
                  <a:lnTo>
                    <a:pt x="64" y="268"/>
                  </a:lnTo>
                  <a:lnTo>
                    <a:pt x="64" y="276"/>
                  </a:lnTo>
                  <a:lnTo>
                    <a:pt x="64" y="282"/>
                  </a:lnTo>
                  <a:lnTo>
                    <a:pt x="64" y="289"/>
                  </a:lnTo>
                  <a:lnTo>
                    <a:pt x="64" y="295"/>
                  </a:lnTo>
                  <a:lnTo>
                    <a:pt x="64" y="302"/>
                  </a:lnTo>
                  <a:lnTo>
                    <a:pt x="64" y="310"/>
                  </a:lnTo>
                  <a:lnTo>
                    <a:pt x="66" y="318"/>
                  </a:lnTo>
                  <a:lnTo>
                    <a:pt x="64" y="325"/>
                  </a:lnTo>
                  <a:lnTo>
                    <a:pt x="64" y="331"/>
                  </a:lnTo>
                  <a:lnTo>
                    <a:pt x="64" y="339"/>
                  </a:lnTo>
                  <a:lnTo>
                    <a:pt x="64" y="348"/>
                  </a:lnTo>
                  <a:lnTo>
                    <a:pt x="64" y="354"/>
                  </a:lnTo>
                  <a:lnTo>
                    <a:pt x="64" y="361"/>
                  </a:lnTo>
                  <a:lnTo>
                    <a:pt x="64" y="369"/>
                  </a:lnTo>
                  <a:lnTo>
                    <a:pt x="64" y="379"/>
                  </a:lnTo>
                  <a:lnTo>
                    <a:pt x="64" y="384"/>
                  </a:lnTo>
                  <a:lnTo>
                    <a:pt x="64" y="392"/>
                  </a:lnTo>
                  <a:lnTo>
                    <a:pt x="64" y="399"/>
                  </a:lnTo>
                  <a:lnTo>
                    <a:pt x="64" y="409"/>
                  </a:lnTo>
                  <a:lnTo>
                    <a:pt x="64" y="415"/>
                  </a:lnTo>
                  <a:lnTo>
                    <a:pt x="66" y="422"/>
                  </a:lnTo>
                  <a:lnTo>
                    <a:pt x="68" y="430"/>
                  </a:lnTo>
                  <a:lnTo>
                    <a:pt x="70" y="439"/>
                  </a:lnTo>
                  <a:lnTo>
                    <a:pt x="70" y="445"/>
                  </a:lnTo>
                  <a:lnTo>
                    <a:pt x="70" y="453"/>
                  </a:lnTo>
                  <a:lnTo>
                    <a:pt x="70" y="460"/>
                  </a:lnTo>
                  <a:lnTo>
                    <a:pt x="72" y="468"/>
                  </a:lnTo>
                  <a:lnTo>
                    <a:pt x="72" y="476"/>
                  </a:lnTo>
                  <a:lnTo>
                    <a:pt x="72" y="485"/>
                  </a:lnTo>
                  <a:lnTo>
                    <a:pt x="72" y="493"/>
                  </a:lnTo>
                  <a:lnTo>
                    <a:pt x="74" y="502"/>
                  </a:lnTo>
                  <a:lnTo>
                    <a:pt x="74" y="510"/>
                  </a:lnTo>
                  <a:lnTo>
                    <a:pt x="74" y="519"/>
                  </a:lnTo>
                  <a:lnTo>
                    <a:pt x="74" y="527"/>
                  </a:lnTo>
                  <a:lnTo>
                    <a:pt x="74" y="536"/>
                  </a:lnTo>
                  <a:lnTo>
                    <a:pt x="74" y="544"/>
                  </a:lnTo>
                  <a:lnTo>
                    <a:pt x="76" y="553"/>
                  </a:lnTo>
                  <a:lnTo>
                    <a:pt x="76" y="563"/>
                  </a:lnTo>
                  <a:lnTo>
                    <a:pt x="78" y="572"/>
                  </a:lnTo>
                  <a:lnTo>
                    <a:pt x="78" y="580"/>
                  </a:lnTo>
                  <a:lnTo>
                    <a:pt x="80" y="590"/>
                  </a:lnTo>
                  <a:lnTo>
                    <a:pt x="80" y="597"/>
                  </a:lnTo>
                  <a:lnTo>
                    <a:pt x="83" y="607"/>
                  </a:lnTo>
                  <a:lnTo>
                    <a:pt x="83" y="614"/>
                  </a:lnTo>
                  <a:lnTo>
                    <a:pt x="87" y="624"/>
                  </a:lnTo>
                  <a:lnTo>
                    <a:pt x="91" y="631"/>
                  </a:lnTo>
                  <a:lnTo>
                    <a:pt x="95" y="639"/>
                  </a:lnTo>
                  <a:lnTo>
                    <a:pt x="99" y="647"/>
                  </a:lnTo>
                  <a:lnTo>
                    <a:pt x="100" y="654"/>
                  </a:lnTo>
                  <a:lnTo>
                    <a:pt x="106" y="662"/>
                  </a:lnTo>
                  <a:lnTo>
                    <a:pt x="112" y="669"/>
                  </a:lnTo>
                  <a:lnTo>
                    <a:pt x="116" y="675"/>
                  </a:lnTo>
                  <a:lnTo>
                    <a:pt x="123" y="681"/>
                  </a:lnTo>
                  <a:lnTo>
                    <a:pt x="129" y="688"/>
                  </a:lnTo>
                  <a:lnTo>
                    <a:pt x="137" y="696"/>
                  </a:lnTo>
                  <a:lnTo>
                    <a:pt x="144" y="700"/>
                  </a:lnTo>
                  <a:lnTo>
                    <a:pt x="150" y="704"/>
                  </a:lnTo>
                  <a:lnTo>
                    <a:pt x="157" y="707"/>
                  </a:lnTo>
                  <a:lnTo>
                    <a:pt x="167" y="711"/>
                  </a:lnTo>
                  <a:lnTo>
                    <a:pt x="173" y="715"/>
                  </a:lnTo>
                  <a:lnTo>
                    <a:pt x="180" y="719"/>
                  </a:lnTo>
                  <a:lnTo>
                    <a:pt x="188" y="723"/>
                  </a:lnTo>
                  <a:lnTo>
                    <a:pt x="197" y="725"/>
                  </a:lnTo>
                  <a:lnTo>
                    <a:pt x="203" y="728"/>
                  </a:lnTo>
                  <a:lnTo>
                    <a:pt x="211" y="730"/>
                  </a:lnTo>
                  <a:lnTo>
                    <a:pt x="218" y="730"/>
                  </a:lnTo>
                  <a:lnTo>
                    <a:pt x="228" y="734"/>
                  </a:lnTo>
                  <a:lnTo>
                    <a:pt x="233" y="734"/>
                  </a:lnTo>
                  <a:lnTo>
                    <a:pt x="241" y="736"/>
                  </a:lnTo>
                  <a:lnTo>
                    <a:pt x="249" y="736"/>
                  </a:lnTo>
                  <a:lnTo>
                    <a:pt x="258" y="736"/>
                  </a:lnTo>
                  <a:lnTo>
                    <a:pt x="266" y="736"/>
                  </a:lnTo>
                  <a:lnTo>
                    <a:pt x="273" y="734"/>
                  </a:lnTo>
                  <a:lnTo>
                    <a:pt x="281" y="734"/>
                  </a:lnTo>
                  <a:lnTo>
                    <a:pt x="289" y="732"/>
                  </a:lnTo>
                  <a:lnTo>
                    <a:pt x="296" y="730"/>
                  </a:lnTo>
                  <a:lnTo>
                    <a:pt x="304" y="728"/>
                  </a:lnTo>
                  <a:lnTo>
                    <a:pt x="311" y="727"/>
                  </a:lnTo>
                  <a:lnTo>
                    <a:pt x="321" y="725"/>
                  </a:lnTo>
                  <a:lnTo>
                    <a:pt x="327" y="723"/>
                  </a:lnTo>
                  <a:lnTo>
                    <a:pt x="334" y="719"/>
                  </a:lnTo>
                  <a:lnTo>
                    <a:pt x="342" y="715"/>
                  </a:lnTo>
                  <a:lnTo>
                    <a:pt x="351" y="713"/>
                  </a:lnTo>
                  <a:lnTo>
                    <a:pt x="359" y="709"/>
                  </a:lnTo>
                  <a:lnTo>
                    <a:pt x="367" y="706"/>
                  </a:lnTo>
                  <a:lnTo>
                    <a:pt x="374" y="700"/>
                  </a:lnTo>
                  <a:lnTo>
                    <a:pt x="384" y="698"/>
                  </a:lnTo>
                  <a:lnTo>
                    <a:pt x="389" y="690"/>
                  </a:lnTo>
                  <a:lnTo>
                    <a:pt x="399" y="685"/>
                  </a:lnTo>
                  <a:lnTo>
                    <a:pt x="408" y="675"/>
                  </a:lnTo>
                  <a:lnTo>
                    <a:pt x="420" y="668"/>
                  </a:lnTo>
                  <a:lnTo>
                    <a:pt x="429" y="656"/>
                  </a:lnTo>
                  <a:lnTo>
                    <a:pt x="441" y="645"/>
                  </a:lnTo>
                  <a:lnTo>
                    <a:pt x="446" y="637"/>
                  </a:lnTo>
                  <a:lnTo>
                    <a:pt x="452" y="631"/>
                  </a:lnTo>
                  <a:lnTo>
                    <a:pt x="458" y="626"/>
                  </a:lnTo>
                  <a:lnTo>
                    <a:pt x="465" y="620"/>
                  </a:lnTo>
                  <a:lnTo>
                    <a:pt x="471" y="612"/>
                  </a:lnTo>
                  <a:lnTo>
                    <a:pt x="477" y="607"/>
                  </a:lnTo>
                  <a:lnTo>
                    <a:pt x="483" y="599"/>
                  </a:lnTo>
                  <a:lnTo>
                    <a:pt x="490" y="593"/>
                  </a:lnTo>
                  <a:lnTo>
                    <a:pt x="496" y="584"/>
                  </a:lnTo>
                  <a:lnTo>
                    <a:pt x="503" y="578"/>
                  </a:lnTo>
                  <a:lnTo>
                    <a:pt x="511" y="571"/>
                  </a:lnTo>
                  <a:lnTo>
                    <a:pt x="517" y="563"/>
                  </a:lnTo>
                  <a:lnTo>
                    <a:pt x="524" y="555"/>
                  </a:lnTo>
                  <a:lnTo>
                    <a:pt x="530" y="548"/>
                  </a:lnTo>
                  <a:lnTo>
                    <a:pt x="538" y="540"/>
                  </a:lnTo>
                  <a:lnTo>
                    <a:pt x="543" y="533"/>
                  </a:lnTo>
                  <a:lnTo>
                    <a:pt x="551" y="525"/>
                  </a:lnTo>
                  <a:lnTo>
                    <a:pt x="557" y="517"/>
                  </a:lnTo>
                  <a:lnTo>
                    <a:pt x="564" y="510"/>
                  </a:lnTo>
                  <a:lnTo>
                    <a:pt x="570" y="502"/>
                  </a:lnTo>
                  <a:lnTo>
                    <a:pt x="576" y="495"/>
                  </a:lnTo>
                  <a:lnTo>
                    <a:pt x="583" y="485"/>
                  </a:lnTo>
                  <a:lnTo>
                    <a:pt x="589" y="477"/>
                  </a:lnTo>
                  <a:lnTo>
                    <a:pt x="595" y="472"/>
                  </a:lnTo>
                  <a:lnTo>
                    <a:pt x="600" y="464"/>
                  </a:lnTo>
                  <a:lnTo>
                    <a:pt x="608" y="455"/>
                  </a:lnTo>
                  <a:lnTo>
                    <a:pt x="616" y="449"/>
                  </a:lnTo>
                  <a:lnTo>
                    <a:pt x="621" y="441"/>
                  </a:lnTo>
                  <a:lnTo>
                    <a:pt x="627" y="434"/>
                  </a:lnTo>
                  <a:lnTo>
                    <a:pt x="633" y="428"/>
                  </a:lnTo>
                  <a:lnTo>
                    <a:pt x="638" y="420"/>
                  </a:lnTo>
                  <a:lnTo>
                    <a:pt x="644" y="415"/>
                  </a:lnTo>
                  <a:lnTo>
                    <a:pt x="650" y="407"/>
                  </a:lnTo>
                  <a:lnTo>
                    <a:pt x="656" y="399"/>
                  </a:lnTo>
                  <a:lnTo>
                    <a:pt x="661" y="394"/>
                  </a:lnTo>
                  <a:lnTo>
                    <a:pt x="667" y="390"/>
                  </a:lnTo>
                  <a:lnTo>
                    <a:pt x="676" y="377"/>
                  </a:lnTo>
                  <a:lnTo>
                    <a:pt x="686" y="367"/>
                  </a:lnTo>
                  <a:lnTo>
                    <a:pt x="694" y="356"/>
                  </a:lnTo>
                  <a:lnTo>
                    <a:pt x="703" y="348"/>
                  </a:lnTo>
                  <a:lnTo>
                    <a:pt x="711" y="341"/>
                  </a:lnTo>
                  <a:lnTo>
                    <a:pt x="716" y="335"/>
                  </a:lnTo>
                  <a:lnTo>
                    <a:pt x="722" y="331"/>
                  </a:lnTo>
                  <a:lnTo>
                    <a:pt x="728" y="329"/>
                  </a:lnTo>
                  <a:lnTo>
                    <a:pt x="735" y="322"/>
                  </a:lnTo>
                  <a:lnTo>
                    <a:pt x="745" y="318"/>
                  </a:lnTo>
                  <a:lnTo>
                    <a:pt x="754" y="312"/>
                  </a:lnTo>
                  <a:lnTo>
                    <a:pt x="764" y="306"/>
                  </a:lnTo>
                  <a:lnTo>
                    <a:pt x="773" y="301"/>
                  </a:lnTo>
                  <a:lnTo>
                    <a:pt x="783" y="297"/>
                  </a:lnTo>
                  <a:lnTo>
                    <a:pt x="794" y="291"/>
                  </a:lnTo>
                  <a:lnTo>
                    <a:pt x="804" y="287"/>
                  </a:lnTo>
                  <a:lnTo>
                    <a:pt x="811" y="282"/>
                  </a:lnTo>
                  <a:lnTo>
                    <a:pt x="819" y="276"/>
                  </a:lnTo>
                  <a:lnTo>
                    <a:pt x="825" y="270"/>
                  </a:lnTo>
                  <a:lnTo>
                    <a:pt x="830" y="266"/>
                  </a:lnTo>
                  <a:lnTo>
                    <a:pt x="834" y="257"/>
                  </a:lnTo>
                  <a:lnTo>
                    <a:pt x="829" y="247"/>
                  </a:lnTo>
                  <a:lnTo>
                    <a:pt x="821" y="240"/>
                  </a:lnTo>
                  <a:lnTo>
                    <a:pt x="815" y="238"/>
                  </a:lnTo>
                  <a:lnTo>
                    <a:pt x="808" y="232"/>
                  </a:lnTo>
                  <a:lnTo>
                    <a:pt x="798" y="230"/>
                  </a:lnTo>
                  <a:lnTo>
                    <a:pt x="789" y="226"/>
                  </a:lnTo>
                  <a:lnTo>
                    <a:pt x="779" y="226"/>
                  </a:lnTo>
                  <a:lnTo>
                    <a:pt x="768" y="226"/>
                  </a:lnTo>
                  <a:lnTo>
                    <a:pt x="758" y="226"/>
                  </a:lnTo>
                  <a:lnTo>
                    <a:pt x="747" y="226"/>
                  </a:lnTo>
                  <a:lnTo>
                    <a:pt x="735" y="228"/>
                  </a:lnTo>
                  <a:lnTo>
                    <a:pt x="724" y="232"/>
                  </a:lnTo>
                  <a:lnTo>
                    <a:pt x="713" y="236"/>
                  </a:lnTo>
                  <a:lnTo>
                    <a:pt x="701" y="240"/>
                  </a:lnTo>
                  <a:lnTo>
                    <a:pt x="690" y="245"/>
                  </a:lnTo>
                  <a:lnTo>
                    <a:pt x="680" y="251"/>
                  </a:lnTo>
                  <a:lnTo>
                    <a:pt x="669" y="261"/>
                  </a:lnTo>
                  <a:lnTo>
                    <a:pt x="663" y="264"/>
                  </a:lnTo>
                  <a:lnTo>
                    <a:pt x="656" y="270"/>
                  </a:lnTo>
                  <a:lnTo>
                    <a:pt x="648" y="276"/>
                  </a:lnTo>
                  <a:lnTo>
                    <a:pt x="642" y="283"/>
                  </a:lnTo>
                  <a:lnTo>
                    <a:pt x="633" y="293"/>
                  </a:lnTo>
                  <a:lnTo>
                    <a:pt x="623" y="302"/>
                  </a:lnTo>
                  <a:lnTo>
                    <a:pt x="614" y="312"/>
                  </a:lnTo>
                  <a:lnTo>
                    <a:pt x="604" y="325"/>
                  </a:lnTo>
                  <a:lnTo>
                    <a:pt x="593" y="335"/>
                  </a:lnTo>
                  <a:lnTo>
                    <a:pt x="583" y="348"/>
                  </a:lnTo>
                  <a:lnTo>
                    <a:pt x="578" y="354"/>
                  </a:lnTo>
                  <a:lnTo>
                    <a:pt x="572" y="361"/>
                  </a:lnTo>
                  <a:lnTo>
                    <a:pt x="566" y="367"/>
                  </a:lnTo>
                  <a:lnTo>
                    <a:pt x="562" y="375"/>
                  </a:lnTo>
                  <a:lnTo>
                    <a:pt x="555" y="380"/>
                  </a:lnTo>
                  <a:lnTo>
                    <a:pt x="549" y="388"/>
                  </a:lnTo>
                  <a:lnTo>
                    <a:pt x="543" y="394"/>
                  </a:lnTo>
                  <a:lnTo>
                    <a:pt x="538" y="401"/>
                  </a:lnTo>
                  <a:lnTo>
                    <a:pt x="532" y="409"/>
                  </a:lnTo>
                  <a:lnTo>
                    <a:pt x="526" y="415"/>
                  </a:lnTo>
                  <a:lnTo>
                    <a:pt x="521" y="422"/>
                  </a:lnTo>
                  <a:lnTo>
                    <a:pt x="515" y="430"/>
                  </a:lnTo>
                  <a:lnTo>
                    <a:pt x="509" y="436"/>
                  </a:lnTo>
                  <a:lnTo>
                    <a:pt x="503" y="441"/>
                  </a:lnTo>
                  <a:lnTo>
                    <a:pt x="496" y="449"/>
                  </a:lnTo>
                  <a:lnTo>
                    <a:pt x="492" y="455"/>
                  </a:lnTo>
                  <a:lnTo>
                    <a:pt x="484" y="462"/>
                  </a:lnTo>
                  <a:lnTo>
                    <a:pt x="479" y="470"/>
                  </a:lnTo>
                  <a:lnTo>
                    <a:pt x="473" y="476"/>
                  </a:lnTo>
                  <a:lnTo>
                    <a:pt x="467" y="483"/>
                  </a:lnTo>
                  <a:lnTo>
                    <a:pt x="460" y="489"/>
                  </a:lnTo>
                  <a:lnTo>
                    <a:pt x="456" y="495"/>
                  </a:lnTo>
                  <a:lnTo>
                    <a:pt x="450" y="500"/>
                  </a:lnTo>
                  <a:lnTo>
                    <a:pt x="445" y="508"/>
                  </a:lnTo>
                  <a:lnTo>
                    <a:pt x="433" y="519"/>
                  </a:lnTo>
                  <a:lnTo>
                    <a:pt x="424" y="531"/>
                  </a:lnTo>
                  <a:lnTo>
                    <a:pt x="414" y="540"/>
                  </a:lnTo>
                  <a:lnTo>
                    <a:pt x="403" y="552"/>
                  </a:lnTo>
                  <a:lnTo>
                    <a:pt x="393" y="559"/>
                  </a:lnTo>
                  <a:lnTo>
                    <a:pt x="386" y="569"/>
                  </a:lnTo>
                  <a:lnTo>
                    <a:pt x="376" y="574"/>
                  </a:lnTo>
                  <a:lnTo>
                    <a:pt x="368" y="580"/>
                  </a:lnTo>
                  <a:lnTo>
                    <a:pt x="363" y="586"/>
                  </a:lnTo>
                  <a:lnTo>
                    <a:pt x="357" y="590"/>
                  </a:lnTo>
                  <a:lnTo>
                    <a:pt x="349" y="593"/>
                  </a:lnTo>
                  <a:lnTo>
                    <a:pt x="342" y="595"/>
                  </a:lnTo>
                  <a:lnTo>
                    <a:pt x="336" y="597"/>
                  </a:lnTo>
                  <a:lnTo>
                    <a:pt x="329" y="601"/>
                  </a:lnTo>
                  <a:lnTo>
                    <a:pt x="323" y="601"/>
                  </a:lnTo>
                  <a:lnTo>
                    <a:pt x="315" y="605"/>
                  </a:lnTo>
                  <a:lnTo>
                    <a:pt x="310" y="605"/>
                  </a:lnTo>
                  <a:lnTo>
                    <a:pt x="302" y="607"/>
                  </a:lnTo>
                  <a:lnTo>
                    <a:pt x="294" y="607"/>
                  </a:lnTo>
                  <a:lnTo>
                    <a:pt x="287" y="609"/>
                  </a:lnTo>
                  <a:lnTo>
                    <a:pt x="281" y="611"/>
                  </a:lnTo>
                  <a:lnTo>
                    <a:pt x="273" y="611"/>
                  </a:lnTo>
                  <a:lnTo>
                    <a:pt x="268" y="611"/>
                  </a:lnTo>
                  <a:lnTo>
                    <a:pt x="260" y="611"/>
                  </a:lnTo>
                  <a:lnTo>
                    <a:pt x="254" y="611"/>
                  </a:lnTo>
                  <a:lnTo>
                    <a:pt x="247" y="611"/>
                  </a:lnTo>
                  <a:lnTo>
                    <a:pt x="241" y="609"/>
                  </a:lnTo>
                  <a:lnTo>
                    <a:pt x="233" y="607"/>
                  </a:lnTo>
                  <a:lnTo>
                    <a:pt x="228" y="607"/>
                  </a:lnTo>
                  <a:lnTo>
                    <a:pt x="222" y="605"/>
                  </a:lnTo>
                  <a:lnTo>
                    <a:pt x="214" y="603"/>
                  </a:lnTo>
                  <a:lnTo>
                    <a:pt x="209" y="601"/>
                  </a:lnTo>
                  <a:lnTo>
                    <a:pt x="203" y="599"/>
                  </a:lnTo>
                  <a:lnTo>
                    <a:pt x="199" y="595"/>
                  </a:lnTo>
                  <a:lnTo>
                    <a:pt x="188" y="588"/>
                  </a:lnTo>
                  <a:lnTo>
                    <a:pt x="180" y="582"/>
                  </a:lnTo>
                  <a:lnTo>
                    <a:pt x="173" y="571"/>
                  </a:lnTo>
                  <a:lnTo>
                    <a:pt x="169" y="563"/>
                  </a:lnTo>
                  <a:lnTo>
                    <a:pt x="165" y="555"/>
                  </a:lnTo>
                  <a:lnTo>
                    <a:pt x="163" y="550"/>
                  </a:lnTo>
                  <a:lnTo>
                    <a:pt x="161" y="540"/>
                  </a:lnTo>
                  <a:lnTo>
                    <a:pt x="161" y="533"/>
                  </a:lnTo>
                  <a:lnTo>
                    <a:pt x="157" y="525"/>
                  </a:lnTo>
                  <a:lnTo>
                    <a:pt x="157" y="515"/>
                  </a:lnTo>
                  <a:lnTo>
                    <a:pt x="157" y="504"/>
                  </a:lnTo>
                  <a:lnTo>
                    <a:pt x="157" y="495"/>
                  </a:lnTo>
                  <a:lnTo>
                    <a:pt x="156" y="483"/>
                  </a:lnTo>
                  <a:lnTo>
                    <a:pt x="156" y="472"/>
                  </a:lnTo>
                  <a:lnTo>
                    <a:pt x="156" y="460"/>
                  </a:lnTo>
                  <a:lnTo>
                    <a:pt x="156" y="449"/>
                  </a:lnTo>
                  <a:lnTo>
                    <a:pt x="156" y="443"/>
                  </a:lnTo>
                  <a:lnTo>
                    <a:pt x="156" y="437"/>
                  </a:lnTo>
                  <a:lnTo>
                    <a:pt x="156" y="430"/>
                  </a:lnTo>
                  <a:lnTo>
                    <a:pt x="156" y="424"/>
                  </a:lnTo>
                  <a:lnTo>
                    <a:pt x="156" y="413"/>
                  </a:lnTo>
                  <a:lnTo>
                    <a:pt x="156" y="401"/>
                  </a:lnTo>
                  <a:lnTo>
                    <a:pt x="156" y="394"/>
                  </a:lnTo>
                  <a:lnTo>
                    <a:pt x="156" y="388"/>
                  </a:lnTo>
                  <a:lnTo>
                    <a:pt x="156" y="380"/>
                  </a:lnTo>
                  <a:lnTo>
                    <a:pt x="156" y="375"/>
                  </a:lnTo>
                  <a:lnTo>
                    <a:pt x="156" y="369"/>
                  </a:lnTo>
                  <a:lnTo>
                    <a:pt x="156" y="361"/>
                  </a:lnTo>
                  <a:lnTo>
                    <a:pt x="156" y="356"/>
                  </a:lnTo>
                  <a:lnTo>
                    <a:pt x="157" y="350"/>
                  </a:lnTo>
                  <a:lnTo>
                    <a:pt x="157" y="342"/>
                  </a:lnTo>
                  <a:lnTo>
                    <a:pt x="157" y="337"/>
                  </a:lnTo>
                  <a:lnTo>
                    <a:pt x="157" y="331"/>
                  </a:lnTo>
                  <a:lnTo>
                    <a:pt x="157" y="325"/>
                  </a:lnTo>
                  <a:lnTo>
                    <a:pt x="157" y="312"/>
                  </a:lnTo>
                  <a:lnTo>
                    <a:pt x="157" y="302"/>
                  </a:lnTo>
                  <a:lnTo>
                    <a:pt x="157" y="289"/>
                  </a:lnTo>
                  <a:lnTo>
                    <a:pt x="157" y="278"/>
                  </a:lnTo>
                  <a:lnTo>
                    <a:pt x="157" y="268"/>
                  </a:lnTo>
                  <a:lnTo>
                    <a:pt x="157" y="259"/>
                  </a:lnTo>
                  <a:lnTo>
                    <a:pt x="157" y="249"/>
                  </a:lnTo>
                  <a:lnTo>
                    <a:pt x="157" y="240"/>
                  </a:lnTo>
                  <a:lnTo>
                    <a:pt x="157" y="232"/>
                  </a:lnTo>
                  <a:lnTo>
                    <a:pt x="157" y="226"/>
                  </a:lnTo>
                  <a:lnTo>
                    <a:pt x="156" y="217"/>
                  </a:lnTo>
                  <a:lnTo>
                    <a:pt x="156" y="209"/>
                  </a:lnTo>
                  <a:lnTo>
                    <a:pt x="154" y="202"/>
                  </a:lnTo>
                  <a:lnTo>
                    <a:pt x="152" y="192"/>
                  </a:lnTo>
                  <a:lnTo>
                    <a:pt x="150" y="185"/>
                  </a:lnTo>
                  <a:lnTo>
                    <a:pt x="150" y="177"/>
                  </a:lnTo>
                  <a:lnTo>
                    <a:pt x="148" y="169"/>
                  </a:lnTo>
                  <a:lnTo>
                    <a:pt x="148" y="162"/>
                  </a:lnTo>
                  <a:lnTo>
                    <a:pt x="146" y="152"/>
                  </a:lnTo>
                  <a:lnTo>
                    <a:pt x="144" y="145"/>
                  </a:lnTo>
                  <a:lnTo>
                    <a:pt x="142" y="137"/>
                  </a:lnTo>
                  <a:lnTo>
                    <a:pt x="142" y="129"/>
                  </a:lnTo>
                  <a:lnTo>
                    <a:pt x="138" y="122"/>
                  </a:lnTo>
                  <a:lnTo>
                    <a:pt x="138" y="114"/>
                  </a:lnTo>
                  <a:lnTo>
                    <a:pt x="137" y="109"/>
                  </a:lnTo>
                  <a:lnTo>
                    <a:pt x="135" y="101"/>
                  </a:lnTo>
                  <a:lnTo>
                    <a:pt x="133" y="93"/>
                  </a:lnTo>
                  <a:lnTo>
                    <a:pt x="131" y="88"/>
                  </a:lnTo>
                  <a:lnTo>
                    <a:pt x="129" y="80"/>
                  </a:lnTo>
                  <a:lnTo>
                    <a:pt x="129" y="74"/>
                  </a:lnTo>
                  <a:lnTo>
                    <a:pt x="125" y="65"/>
                  </a:lnTo>
                  <a:lnTo>
                    <a:pt x="123" y="55"/>
                  </a:lnTo>
                  <a:lnTo>
                    <a:pt x="119" y="48"/>
                  </a:lnTo>
                  <a:lnTo>
                    <a:pt x="119" y="42"/>
                  </a:lnTo>
                  <a:lnTo>
                    <a:pt x="119" y="38"/>
                  </a:lnTo>
                  <a:lnTo>
                    <a:pt x="119" y="38"/>
                  </a:lnTo>
                  <a:close/>
                </a:path>
              </a:pathLst>
            </a:custGeom>
            <a:solidFill>
              <a:srgbClr val="A86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38" name="Freeform 70"/>
            <p:cNvSpPr>
              <a:spLocks/>
            </p:cNvSpPr>
            <p:nvPr/>
          </p:nvSpPr>
          <p:spPr bwMode="auto">
            <a:xfrm>
              <a:off x="4943" y="3719"/>
              <a:ext cx="165" cy="116"/>
            </a:xfrm>
            <a:custGeom>
              <a:avLst/>
              <a:gdLst>
                <a:gd name="T0" fmla="*/ 67 w 331"/>
                <a:gd name="T1" fmla="*/ 2 h 232"/>
                <a:gd name="T2" fmla="*/ 51 w 331"/>
                <a:gd name="T3" fmla="*/ 14 h 232"/>
                <a:gd name="T4" fmla="*/ 40 w 331"/>
                <a:gd name="T5" fmla="*/ 29 h 232"/>
                <a:gd name="T6" fmla="*/ 27 w 331"/>
                <a:gd name="T7" fmla="*/ 46 h 232"/>
                <a:gd name="T8" fmla="*/ 15 w 331"/>
                <a:gd name="T9" fmla="*/ 63 h 232"/>
                <a:gd name="T10" fmla="*/ 6 w 331"/>
                <a:gd name="T11" fmla="*/ 82 h 232"/>
                <a:gd name="T12" fmla="*/ 0 w 331"/>
                <a:gd name="T13" fmla="*/ 101 h 232"/>
                <a:gd name="T14" fmla="*/ 0 w 331"/>
                <a:gd name="T15" fmla="*/ 120 h 232"/>
                <a:gd name="T16" fmla="*/ 6 w 331"/>
                <a:gd name="T17" fmla="*/ 137 h 232"/>
                <a:gd name="T18" fmla="*/ 13 w 331"/>
                <a:gd name="T19" fmla="*/ 154 h 232"/>
                <a:gd name="T20" fmla="*/ 29 w 331"/>
                <a:gd name="T21" fmla="*/ 171 h 232"/>
                <a:gd name="T22" fmla="*/ 46 w 331"/>
                <a:gd name="T23" fmla="*/ 185 h 232"/>
                <a:gd name="T24" fmla="*/ 63 w 331"/>
                <a:gd name="T25" fmla="*/ 192 h 232"/>
                <a:gd name="T26" fmla="*/ 74 w 331"/>
                <a:gd name="T27" fmla="*/ 200 h 232"/>
                <a:gd name="T28" fmla="*/ 88 w 331"/>
                <a:gd name="T29" fmla="*/ 204 h 232"/>
                <a:gd name="T30" fmla="*/ 101 w 331"/>
                <a:gd name="T31" fmla="*/ 209 h 232"/>
                <a:gd name="T32" fmla="*/ 114 w 331"/>
                <a:gd name="T33" fmla="*/ 213 h 232"/>
                <a:gd name="T34" fmla="*/ 129 w 331"/>
                <a:gd name="T35" fmla="*/ 217 h 232"/>
                <a:gd name="T36" fmla="*/ 143 w 331"/>
                <a:gd name="T37" fmla="*/ 219 h 232"/>
                <a:gd name="T38" fmla="*/ 156 w 331"/>
                <a:gd name="T39" fmla="*/ 221 h 232"/>
                <a:gd name="T40" fmla="*/ 175 w 331"/>
                <a:gd name="T41" fmla="*/ 223 h 232"/>
                <a:gd name="T42" fmla="*/ 198 w 331"/>
                <a:gd name="T43" fmla="*/ 226 h 232"/>
                <a:gd name="T44" fmla="*/ 217 w 331"/>
                <a:gd name="T45" fmla="*/ 228 h 232"/>
                <a:gd name="T46" fmla="*/ 236 w 331"/>
                <a:gd name="T47" fmla="*/ 232 h 232"/>
                <a:gd name="T48" fmla="*/ 251 w 331"/>
                <a:gd name="T49" fmla="*/ 230 h 232"/>
                <a:gd name="T50" fmla="*/ 266 w 331"/>
                <a:gd name="T51" fmla="*/ 228 h 232"/>
                <a:gd name="T52" fmla="*/ 283 w 331"/>
                <a:gd name="T53" fmla="*/ 223 h 232"/>
                <a:gd name="T54" fmla="*/ 297 w 331"/>
                <a:gd name="T55" fmla="*/ 215 h 232"/>
                <a:gd name="T56" fmla="*/ 308 w 331"/>
                <a:gd name="T57" fmla="*/ 198 h 232"/>
                <a:gd name="T58" fmla="*/ 318 w 331"/>
                <a:gd name="T59" fmla="*/ 179 h 232"/>
                <a:gd name="T60" fmla="*/ 323 w 331"/>
                <a:gd name="T61" fmla="*/ 156 h 232"/>
                <a:gd name="T62" fmla="*/ 327 w 331"/>
                <a:gd name="T63" fmla="*/ 133 h 232"/>
                <a:gd name="T64" fmla="*/ 327 w 331"/>
                <a:gd name="T65" fmla="*/ 112 h 232"/>
                <a:gd name="T66" fmla="*/ 329 w 331"/>
                <a:gd name="T67" fmla="*/ 97 h 232"/>
                <a:gd name="T68" fmla="*/ 329 w 331"/>
                <a:gd name="T69" fmla="*/ 88 h 232"/>
                <a:gd name="T70" fmla="*/ 190 w 331"/>
                <a:gd name="T71" fmla="*/ 69 h 232"/>
                <a:gd name="T72" fmla="*/ 69 w 331"/>
                <a:gd name="T7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232">
                  <a:moveTo>
                    <a:pt x="69" y="0"/>
                  </a:moveTo>
                  <a:lnTo>
                    <a:pt x="67" y="2"/>
                  </a:lnTo>
                  <a:lnTo>
                    <a:pt x="57" y="10"/>
                  </a:lnTo>
                  <a:lnTo>
                    <a:pt x="51" y="14"/>
                  </a:lnTo>
                  <a:lnTo>
                    <a:pt x="46" y="21"/>
                  </a:lnTo>
                  <a:lnTo>
                    <a:pt x="40" y="29"/>
                  </a:lnTo>
                  <a:lnTo>
                    <a:pt x="34" y="38"/>
                  </a:lnTo>
                  <a:lnTo>
                    <a:pt x="27" y="46"/>
                  </a:lnTo>
                  <a:lnTo>
                    <a:pt x="21" y="53"/>
                  </a:lnTo>
                  <a:lnTo>
                    <a:pt x="15" y="63"/>
                  </a:lnTo>
                  <a:lnTo>
                    <a:pt x="12" y="74"/>
                  </a:lnTo>
                  <a:lnTo>
                    <a:pt x="6" y="82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2" y="130"/>
                  </a:lnTo>
                  <a:lnTo>
                    <a:pt x="6" y="137"/>
                  </a:lnTo>
                  <a:lnTo>
                    <a:pt x="10" y="147"/>
                  </a:lnTo>
                  <a:lnTo>
                    <a:pt x="13" y="154"/>
                  </a:lnTo>
                  <a:lnTo>
                    <a:pt x="23" y="162"/>
                  </a:lnTo>
                  <a:lnTo>
                    <a:pt x="29" y="171"/>
                  </a:lnTo>
                  <a:lnTo>
                    <a:pt x="38" y="179"/>
                  </a:lnTo>
                  <a:lnTo>
                    <a:pt x="46" y="185"/>
                  </a:lnTo>
                  <a:lnTo>
                    <a:pt x="57" y="190"/>
                  </a:lnTo>
                  <a:lnTo>
                    <a:pt x="63" y="192"/>
                  </a:lnTo>
                  <a:lnTo>
                    <a:pt x="69" y="196"/>
                  </a:lnTo>
                  <a:lnTo>
                    <a:pt x="74" y="200"/>
                  </a:lnTo>
                  <a:lnTo>
                    <a:pt x="82" y="204"/>
                  </a:lnTo>
                  <a:lnTo>
                    <a:pt x="88" y="204"/>
                  </a:lnTo>
                  <a:lnTo>
                    <a:pt x="93" y="207"/>
                  </a:lnTo>
                  <a:lnTo>
                    <a:pt x="101" y="209"/>
                  </a:lnTo>
                  <a:lnTo>
                    <a:pt x="107" y="211"/>
                  </a:lnTo>
                  <a:lnTo>
                    <a:pt x="114" y="213"/>
                  </a:lnTo>
                  <a:lnTo>
                    <a:pt x="120" y="215"/>
                  </a:lnTo>
                  <a:lnTo>
                    <a:pt x="129" y="217"/>
                  </a:lnTo>
                  <a:lnTo>
                    <a:pt x="137" y="219"/>
                  </a:lnTo>
                  <a:lnTo>
                    <a:pt x="143" y="219"/>
                  </a:lnTo>
                  <a:lnTo>
                    <a:pt x="150" y="221"/>
                  </a:lnTo>
                  <a:lnTo>
                    <a:pt x="156" y="221"/>
                  </a:lnTo>
                  <a:lnTo>
                    <a:pt x="164" y="223"/>
                  </a:lnTo>
                  <a:lnTo>
                    <a:pt x="175" y="223"/>
                  </a:lnTo>
                  <a:lnTo>
                    <a:pt x="186" y="226"/>
                  </a:lnTo>
                  <a:lnTo>
                    <a:pt x="198" y="226"/>
                  </a:lnTo>
                  <a:lnTo>
                    <a:pt x="209" y="228"/>
                  </a:lnTo>
                  <a:lnTo>
                    <a:pt x="217" y="228"/>
                  </a:lnTo>
                  <a:lnTo>
                    <a:pt x="228" y="232"/>
                  </a:lnTo>
                  <a:lnTo>
                    <a:pt x="236" y="232"/>
                  </a:lnTo>
                  <a:lnTo>
                    <a:pt x="243" y="232"/>
                  </a:lnTo>
                  <a:lnTo>
                    <a:pt x="251" y="230"/>
                  </a:lnTo>
                  <a:lnTo>
                    <a:pt x="261" y="230"/>
                  </a:lnTo>
                  <a:lnTo>
                    <a:pt x="266" y="228"/>
                  </a:lnTo>
                  <a:lnTo>
                    <a:pt x="276" y="226"/>
                  </a:lnTo>
                  <a:lnTo>
                    <a:pt x="283" y="223"/>
                  </a:lnTo>
                  <a:lnTo>
                    <a:pt x="291" y="221"/>
                  </a:lnTo>
                  <a:lnTo>
                    <a:pt x="297" y="215"/>
                  </a:lnTo>
                  <a:lnTo>
                    <a:pt x="304" y="207"/>
                  </a:lnTo>
                  <a:lnTo>
                    <a:pt x="308" y="198"/>
                  </a:lnTo>
                  <a:lnTo>
                    <a:pt x="314" y="190"/>
                  </a:lnTo>
                  <a:lnTo>
                    <a:pt x="318" y="179"/>
                  </a:lnTo>
                  <a:lnTo>
                    <a:pt x="321" y="168"/>
                  </a:lnTo>
                  <a:lnTo>
                    <a:pt x="323" y="156"/>
                  </a:lnTo>
                  <a:lnTo>
                    <a:pt x="325" y="145"/>
                  </a:lnTo>
                  <a:lnTo>
                    <a:pt x="327" y="133"/>
                  </a:lnTo>
                  <a:lnTo>
                    <a:pt x="327" y="124"/>
                  </a:lnTo>
                  <a:lnTo>
                    <a:pt x="327" y="112"/>
                  </a:lnTo>
                  <a:lnTo>
                    <a:pt x="329" y="105"/>
                  </a:lnTo>
                  <a:lnTo>
                    <a:pt x="329" y="97"/>
                  </a:lnTo>
                  <a:lnTo>
                    <a:pt x="329" y="93"/>
                  </a:lnTo>
                  <a:lnTo>
                    <a:pt x="329" y="88"/>
                  </a:lnTo>
                  <a:lnTo>
                    <a:pt x="331" y="88"/>
                  </a:lnTo>
                  <a:lnTo>
                    <a:pt x="190" y="69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7A1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39" name="Freeform 71"/>
            <p:cNvSpPr>
              <a:spLocks/>
            </p:cNvSpPr>
            <p:nvPr/>
          </p:nvSpPr>
          <p:spPr bwMode="auto">
            <a:xfrm>
              <a:off x="4247" y="3727"/>
              <a:ext cx="605" cy="168"/>
            </a:xfrm>
            <a:custGeom>
              <a:avLst/>
              <a:gdLst>
                <a:gd name="T0" fmla="*/ 6 w 1210"/>
                <a:gd name="T1" fmla="*/ 42 h 337"/>
                <a:gd name="T2" fmla="*/ 2 w 1210"/>
                <a:gd name="T3" fmla="*/ 61 h 337"/>
                <a:gd name="T4" fmla="*/ 2 w 1210"/>
                <a:gd name="T5" fmla="*/ 86 h 337"/>
                <a:gd name="T6" fmla="*/ 8 w 1210"/>
                <a:gd name="T7" fmla="*/ 115 h 337"/>
                <a:gd name="T8" fmla="*/ 25 w 1210"/>
                <a:gd name="T9" fmla="*/ 147 h 337"/>
                <a:gd name="T10" fmla="*/ 50 w 1210"/>
                <a:gd name="T11" fmla="*/ 173 h 337"/>
                <a:gd name="T12" fmla="*/ 80 w 1210"/>
                <a:gd name="T13" fmla="*/ 196 h 337"/>
                <a:gd name="T14" fmla="*/ 99 w 1210"/>
                <a:gd name="T15" fmla="*/ 206 h 337"/>
                <a:gd name="T16" fmla="*/ 118 w 1210"/>
                <a:gd name="T17" fmla="*/ 213 h 337"/>
                <a:gd name="T18" fmla="*/ 137 w 1210"/>
                <a:gd name="T19" fmla="*/ 219 h 337"/>
                <a:gd name="T20" fmla="*/ 158 w 1210"/>
                <a:gd name="T21" fmla="*/ 223 h 337"/>
                <a:gd name="T22" fmla="*/ 179 w 1210"/>
                <a:gd name="T23" fmla="*/ 223 h 337"/>
                <a:gd name="T24" fmla="*/ 202 w 1210"/>
                <a:gd name="T25" fmla="*/ 223 h 337"/>
                <a:gd name="T26" fmla="*/ 227 w 1210"/>
                <a:gd name="T27" fmla="*/ 219 h 337"/>
                <a:gd name="T28" fmla="*/ 257 w 1210"/>
                <a:gd name="T29" fmla="*/ 213 h 337"/>
                <a:gd name="T30" fmla="*/ 284 w 1210"/>
                <a:gd name="T31" fmla="*/ 204 h 337"/>
                <a:gd name="T32" fmla="*/ 305 w 1210"/>
                <a:gd name="T33" fmla="*/ 200 h 337"/>
                <a:gd name="T34" fmla="*/ 324 w 1210"/>
                <a:gd name="T35" fmla="*/ 194 h 337"/>
                <a:gd name="T36" fmla="*/ 345 w 1210"/>
                <a:gd name="T37" fmla="*/ 189 h 337"/>
                <a:gd name="T38" fmla="*/ 367 w 1210"/>
                <a:gd name="T39" fmla="*/ 183 h 337"/>
                <a:gd name="T40" fmla="*/ 388 w 1210"/>
                <a:gd name="T41" fmla="*/ 179 h 337"/>
                <a:gd name="T42" fmla="*/ 411 w 1210"/>
                <a:gd name="T43" fmla="*/ 173 h 337"/>
                <a:gd name="T44" fmla="*/ 432 w 1210"/>
                <a:gd name="T45" fmla="*/ 170 h 337"/>
                <a:gd name="T46" fmla="*/ 453 w 1210"/>
                <a:gd name="T47" fmla="*/ 164 h 337"/>
                <a:gd name="T48" fmla="*/ 476 w 1210"/>
                <a:gd name="T49" fmla="*/ 160 h 337"/>
                <a:gd name="T50" fmla="*/ 495 w 1210"/>
                <a:gd name="T51" fmla="*/ 156 h 337"/>
                <a:gd name="T52" fmla="*/ 516 w 1210"/>
                <a:gd name="T53" fmla="*/ 153 h 337"/>
                <a:gd name="T54" fmla="*/ 540 w 1210"/>
                <a:gd name="T55" fmla="*/ 151 h 337"/>
                <a:gd name="T56" fmla="*/ 575 w 1210"/>
                <a:gd name="T57" fmla="*/ 153 h 337"/>
                <a:gd name="T58" fmla="*/ 603 w 1210"/>
                <a:gd name="T59" fmla="*/ 158 h 337"/>
                <a:gd name="T60" fmla="*/ 624 w 1210"/>
                <a:gd name="T61" fmla="*/ 170 h 337"/>
                <a:gd name="T62" fmla="*/ 643 w 1210"/>
                <a:gd name="T63" fmla="*/ 181 h 337"/>
                <a:gd name="T64" fmla="*/ 664 w 1210"/>
                <a:gd name="T65" fmla="*/ 198 h 337"/>
                <a:gd name="T66" fmla="*/ 694 w 1210"/>
                <a:gd name="T67" fmla="*/ 225 h 337"/>
                <a:gd name="T68" fmla="*/ 713 w 1210"/>
                <a:gd name="T69" fmla="*/ 244 h 337"/>
                <a:gd name="T70" fmla="*/ 734 w 1210"/>
                <a:gd name="T71" fmla="*/ 259 h 337"/>
                <a:gd name="T72" fmla="*/ 759 w 1210"/>
                <a:gd name="T73" fmla="*/ 276 h 337"/>
                <a:gd name="T74" fmla="*/ 788 w 1210"/>
                <a:gd name="T75" fmla="*/ 291 h 337"/>
                <a:gd name="T76" fmla="*/ 818 w 1210"/>
                <a:gd name="T77" fmla="*/ 307 h 337"/>
                <a:gd name="T78" fmla="*/ 848 w 1210"/>
                <a:gd name="T79" fmla="*/ 316 h 337"/>
                <a:gd name="T80" fmla="*/ 869 w 1210"/>
                <a:gd name="T81" fmla="*/ 322 h 337"/>
                <a:gd name="T82" fmla="*/ 890 w 1210"/>
                <a:gd name="T83" fmla="*/ 326 h 337"/>
                <a:gd name="T84" fmla="*/ 911 w 1210"/>
                <a:gd name="T85" fmla="*/ 329 h 337"/>
                <a:gd name="T86" fmla="*/ 930 w 1210"/>
                <a:gd name="T87" fmla="*/ 331 h 337"/>
                <a:gd name="T88" fmla="*/ 949 w 1210"/>
                <a:gd name="T89" fmla="*/ 335 h 337"/>
                <a:gd name="T90" fmla="*/ 968 w 1210"/>
                <a:gd name="T91" fmla="*/ 335 h 337"/>
                <a:gd name="T92" fmla="*/ 999 w 1210"/>
                <a:gd name="T93" fmla="*/ 335 h 337"/>
                <a:gd name="T94" fmla="*/ 1018 w 1210"/>
                <a:gd name="T95" fmla="*/ 335 h 337"/>
                <a:gd name="T96" fmla="*/ 1046 w 1210"/>
                <a:gd name="T97" fmla="*/ 333 h 337"/>
                <a:gd name="T98" fmla="*/ 1078 w 1210"/>
                <a:gd name="T99" fmla="*/ 327 h 337"/>
                <a:gd name="T100" fmla="*/ 1107 w 1210"/>
                <a:gd name="T101" fmla="*/ 320 h 337"/>
                <a:gd name="T102" fmla="*/ 1132 w 1210"/>
                <a:gd name="T103" fmla="*/ 310 h 337"/>
                <a:gd name="T104" fmla="*/ 1154 w 1210"/>
                <a:gd name="T105" fmla="*/ 299 h 337"/>
                <a:gd name="T106" fmla="*/ 1177 w 1210"/>
                <a:gd name="T107" fmla="*/ 282 h 337"/>
                <a:gd name="T108" fmla="*/ 1198 w 1210"/>
                <a:gd name="T109" fmla="*/ 250 h 337"/>
                <a:gd name="T110" fmla="*/ 1206 w 1210"/>
                <a:gd name="T111" fmla="*/ 219 h 337"/>
                <a:gd name="T112" fmla="*/ 1208 w 1210"/>
                <a:gd name="T113" fmla="*/ 202 h 337"/>
                <a:gd name="T114" fmla="*/ 1208 w 1210"/>
                <a:gd name="T115" fmla="*/ 166 h 337"/>
                <a:gd name="T116" fmla="*/ 1206 w 1210"/>
                <a:gd name="T117" fmla="*/ 139 h 337"/>
                <a:gd name="T118" fmla="*/ 1202 w 1210"/>
                <a:gd name="T119" fmla="*/ 122 h 337"/>
                <a:gd name="T120" fmla="*/ 673 w 1210"/>
                <a:gd name="T121" fmla="*/ 0 h 337"/>
                <a:gd name="T122" fmla="*/ 8 w 1210"/>
                <a:gd name="T123" fmla="*/ 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0" h="337">
                  <a:moveTo>
                    <a:pt x="8" y="35"/>
                  </a:moveTo>
                  <a:lnTo>
                    <a:pt x="6" y="37"/>
                  </a:lnTo>
                  <a:lnTo>
                    <a:pt x="6" y="42"/>
                  </a:lnTo>
                  <a:lnTo>
                    <a:pt x="4" y="48"/>
                  </a:lnTo>
                  <a:lnTo>
                    <a:pt x="4" y="54"/>
                  </a:lnTo>
                  <a:lnTo>
                    <a:pt x="2" y="61"/>
                  </a:lnTo>
                  <a:lnTo>
                    <a:pt x="2" y="71"/>
                  </a:lnTo>
                  <a:lnTo>
                    <a:pt x="0" y="76"/>
                  </a:lnTo>
                  <a:lnTo>
                    <a:pt x="2" y="86"/>
                  </a:lnTo>
                  <a:lnTo>
                    <a:pt x="2" y="95"/>
                  </a:lnTo>
                  <a:lnTo>
                    <a:pt x="6" y="105"/>
                  </a:lnTo>
                  <a:lnTo>
                    <a:pt x="8" y="115"/>
                  </a:lnTo>
                  <a:lnTo>
                    <a:pt x="12" y="126"/>
                  </a:lnTo>
                  <a:lnTo>
                    <a:pt x="18" y="135"/>
                  </a:lnTo>
                  <a:lnTo>
                    <a:pt x="25" y="147"/>
                  </a:lnTo>
                  <a:lnTo>
                    <a:pt x="31" y="156"/>
                  </a:lnTo>
                  <a:lnTo>
                    <a:pt x="40" y="166"/>
                  </a:lnTo>
                  <a:lnTo>
                    <a:pt x="50" y="173"/>
                  </a:lnTo>
                  <a:lnTo>
                    <a:pt x="59" y="183"/>
                  </a:lnTo>
                  <a:lnTo>
                    <a:pt x="69" y="189"/>
                  </a:lnTo>
                  <a:lnTo>
                    <a:pt x="80" y="196"/>
                  </a:lnTo>
                  <a:lnTo>
                    <a:pt x="86" y="200"/>
                  </a:lnTo>
                  <a:lnTo>
                    <a:pt x="92" y="202"/>
                  </a:lnTo>
                  <a:lnTo>
                    <a:pt x="99" y="206"/>
                  </a:lnTo>
                  <a:lnTo>
                    <a:pt x="105" y="210"/>
                  </a:lnTo>
                  <a:lnTo>
                    <a:pt x="111" y="211"/>
                  </a:lnTo>
                  <a:lnTo>
                    <a:pt x="118" y="213"/>
                  </a:lnTo>
                  <a:lnTo>
                    <a:pt x="124" y="215"/>
                  </a:lnTo>
                  <a:lnTo>
                    <a:pt x="132" y="217"/>
                  </a:lnTo>
                  <a:lnTo>
                    <a:pt x="137" y="219"/>
                  </a:lnTo>
                  <a:lnTo>
                    <a:pt x="145" y="219"/>
                  </a:lnTo>
                  <a:lnTo>
                    <a:pt x="153" y="221"/>
                  </a:lnTo>
                  <a:lnTo>
                    <a:pt x="158" y="223"/>
                  </a:lnTo>
                  <a:lnTo>
                    <a:pt x="166" y="223"/>
                  </a:lnTo>
                  <a:lnTo>
                    <a:pt x="172" y="223"/>
                  </a:lnTo>
                  <a:lnTo>
                    <a:pt x="179" y="223"/>
                  </a:lnTo>
                  <a:lnTo>
                    <a:pt x="187" y="225"/>
                  </a:lnTo>
                  <a:lnTo>
                    <a:pt x="194" y="223"/>
                  </a:lnTo>
                  <a:lnTo>
                    <a:pt x="202" y="223"/>
                  </a:lnTo>
                  <a:lnTo>
                    <a:pt x="210" y="221"/>
                  </a:lnTo>
                  <a:lnTo>
                    <a:pt x="219" y="221"/>
                  </a:lnTo>
                  <a:lnTo>
                    <a:pt x="227" y="219"/>
                  </a:lnTo>
                  <a:lnTo>
                    <a:pt x="236" y="217"/>
                  </a:lnTo>
                  <a:lnTo>
                    <a:pt x="246" y="215"/>
                  </a:lnTo>
                  <a:lnTo>
                    <a:pt x="257" y="213"/>
                  </a:lnTo>
                  <a:lnTo>
                    <a:pt x="267" y="210"/>
                  </a:lnTo>
                  <a:lnTo>
                    <a:pt x="278" y="206"/>
                  </a:lnTo>
                  <a:lnTo>
                    <a:pt x="284" y="204"/>
                  </a:lnTo>
                  <a:lnTo>
                    <a:pt x="291" y="202"/>
                  </a:lnTo>
                  <a:lnTo>
                    <a:pt x="297" y="202"/>
                  </a:lnTo>
                  <a:lnTo>
                    <a:pt x="305" y="200"/>
                  </a:lnTo>
                  <a:lnTo>
                    <a:pt x="310" y="198"/>
                  </a:lnTo>
                  <a:lnTo>
                    <a:pt x="316" y="196"/>
                  </a:lnTo>
                  <a:lnTo>
                    <a:pt x="324" y="194"/>
                  </a:lnTo>
                  <a:lnTo>
                    <a:pt x="331" y="192"/>
                  </a:lnTo>
                  <a:lnTo>
                    <a:pt x="337" y="191"/>
                  </a:lnTo>
                  <a:lnTo>
                    <a:pt x="345" y="189"/>
                  </a:lnTo>
                  <a:lnTo>
                    <a:pt x="352" y="187"/>
                  </a:lnTo>
                  <a:lnTo>
                    <a:pt x="360" y="185"/>
                  </a:lnTo>
                  <a:lnTo>
                    <a:pt x="367" y="183"/>
                  </a:lnTo>
                  <a:lnTo>
                    <a:pt x="373" y="183"/>
                  </a:lnTo>
                  <a:lnTo>
                    <a:pt x="381" y="179"/>
                  </a:lnTo>
                  <a:lnTo>
                    <a:pt x="388" y="179"/>
                  </a:lnTo>
                  <a:lnTo>
                    <a:pt x="394" y="177"/>
                  </a:lnTo>
                  <a:lnTo>
                    <a:pt x="402" y="175"/>
                  </a:lnTo>
                  <a:lnTo>
                    <a:pt x="411" y="173"/>
                  </a:lnTo>
                  <a:lnTo>
                    <a:pt x="419" y="172"/>
                  </a:lnTo>
                  <a:lnTo>
                    <a:pt x="424" y="170"/>
                  </a:lnTo>
                  <a:lnTo>
                    <a:pt x="432" y="170"/>
                  </a:lnTo>
                  <a:lnTo>
                    <a:pt x="438" y="166"/>
                  </a:lnTo>
                  <a:lnTo>
                    <a:pt x="445" y="166"/>
                  </a:lnTo>
                  <a:lnTo>
                    <a:pt x="453" y="164"/>
                  </a:lnTo>
                  <a:lnTo>
                    <a:pt x="461" y="162"/>
                  </a:lnTo>
                  <a:lnTo>
                    <a:pt x="468" y="160"/>
                  </a:lnTo>
                  <a:lnTo>
                    <a:pt x="476" y="160"/>
                  </a:lnTo>
                  <a:lnTo>
                    <a:pt x="481" y="158"/>
                  </a:lnTo>
                  <a:lnTo>
                    <a:pt x="489" y="156"/>
                  </a:lnTo>
                  <a:lnTo>
                    <a:pt x="495" y="156"/>
                  </a:lnTo>
                  <a:lnTo>
                    <a:pt x="502" y="156"/>
                  </a:lnTo>
                  <a:lnTo>
                    <a:pt x="510" y="154"/>
                  </a:lnTo>
                  <a:lnTo>
                    <a:pt x="516" y="153"/>
                  </a:lnTo>
                  <a:lnTo>
                    <a:pt x="523" y="153"/>
                  </a:lnTo>
                  <a:lnTo>
                    <a:pt x="529" y="153"/>
                  </a:lnTo>
                  <a:lnTo>
                    <a:pt x="540" y="151"/>
                  </a:lnTo>
                  <a:lnTo>
                    <a:pt x="554" y="151"/>
                  </a:lnTo>
                  <a:lnTo>
                    <a:pt x="565" y="151"/>
                  </a:lnTo>
                  <a:lnTo>
                    <a:pt x="575" y="153"/>
                  </a:lnTo>
                  <a:lnTo>
                    <a:pt x="584" y="153"/>
                  </a:lnTo>
                  <a:lnTo>
                    <a:pt x="596" y="156"/>
                  </a:lnTo>
                  <a:lnTo>
                    <a:pt x="603" y="158"/>
                  </a:lnTo>
                  <a:lnTo>
                    <a:pt x="611" y="162"/>
                  </a:lnTo>
                  <a:lnTo>
                    <a:pt x="616" y="166"/>
                  </a:lnTo>
                  <a:lnTo>
                    <a:pt x="624" y="170"/>
                  </a:lnTo>
                  <a:lnTo>
                    <a:pt x="630" y="172"/>
                  </a:lnTo>
                  <a:lnTo>
                    <a:pt x="637" y="177"/>
                  </a:lnTo>
                  <a:lnTo>
                    <a:pt x="643" y="181"/>
                  </a:lnTo>
                  <a:lnTo>
                    <a:pt x="649" y="187"/>
                  </a:lnTo>
                  <a:lnTo>
                    <a:pt x="656" y="191"/>
                  </a:lnTo>
                  <a:lnTo>
                    <a:pt x="664" y="198"/>
                  </a:lnTo>
                  <a:lnTo>
                    <a:pt x="675" y="208"/>
                  </a:lnTo>
                  <a:lnTo>
                    <a:pt x="687" y="219"/>
                  </a:lnTo>
                  <a:lnTo>
                    <a:pt x="694" y="225"/>
                  </a:lnTo>
                  <a:lnTo>
                    <a:pt x="700" y="230"/>
                  </a:lnTo>
                  <a:lnTo>
                    <a:pt x="708" y="236"/>
                  </a:lnTo>
                  <a:lnTo>
                    <a:pt x="713" y="244"/>
                  </a:lnTo>
                  <a:lnTo>
                    <a:pt x="721" y="248"/>
                  </a:lnTo>
                  <a:lnTo>
                    <a:pt x="727" y="253"/>
                  </a:lnTo>
                  <a:lnTo>
                    <a:pt x="734" y="259"/>
                  </a:lnTo>
                  <a:lnTo>
                    <a:pt x="742" y="265"/>
                  </a:lnTo>
                  <a:lnTo>
                    <a:pt x="750" y="270"/>
                  </a:lnTo>
                  <a:lnTo>
                    <a:pt x="759" y="276"/>
                  </a:lnTo>
                  <a:lnTo>
                    <a:pt x="769" y="282"/>
                  </a:lnTo>
                  <a:lnTo>
                    <a:pt x="778" y="288"/>
                  </a:lnTo>
                  <a:lnTo>
                    <a:pt x="788" y="291"/>
                  </a:lnTo>
                  <a:lnTo>
                    <a:pt x="797" y="297"/>
                  </a:lnTo>
                  <a:lnTo>
                    <a:pt x="807" y="301"/>
                  </a:lnTo>
                  <a:lnTo>
                    <a:pt x="818" y="307"/>
                  </a:lnTo>
                  <a:lnTo>
                    <a:pt x="829" y="310"/>
                  </a:lnTo>
                  <a:lnTo>
                    <a:pt x="843" y="314"/>
                  </a:lnTo>
                  <a:lnTo>
                    <a:pt x="848" y="316"/>
                  </a:lnTo>
                  <a:lnTo>
                    <a:pt x="856" y="318"/>
                  </a:lnTo>
                  <a:lnTo>
                    <a:pt x="862" y="320"/>
                  </a:lnTo>
                  <a:lnTo>
                    <a:pt x="869" y="322"/>
                  </a:lnTo>
                  <a:lnTo>
                    <a:pt x="877" y="324"/>
                  </a:lnTo>
                  <a:lnTo>
                    <a:pt x="883" y="324"/>
                  </a:lnTo>
                  <a:lnTo>
                    <a:pt x="890" y="326"/>
                  </a:lnTo>
                  <a:lnTo>
                    <a:pt x="898" y="327"/>
                  </a:lnTo>
                  <a:lnTo>
                    <a:pt x="903" y="327"/>
                  </a:lnTo>
                  <a:lnTo>
                    <a:pt x="911" y="329"/>
                  </a:lnTo>
                  <a:lnTo>
                    <a:pt x="917" y="329"/>
                  </a:lnTo>
                  <a:lnTo>
                    <a:pt x="924" y="331"/>
                  </a:lnTo>
                  <a:lnTo>
                    <a:pt x="930" y="331"/>
                  </a:lnTo>
                  <a:lnTo>
                    <a:pt x="936" y="333"/>
                  </a:lnTo>
                  <a:lnTo>
                    <a:pt x="943" y="333"/>
                  </a:lnTo>
                  <a:lnTo>
                    <a:pt x="949" y="335"/>
                  </a:lnTo>
                  <a:lnTo>
                    <a:pt x="955" y="335"/>
                  </a:lnTo>
                  <a:lnTo>
                    <a:pt x="962" y="335"/>
                  </a:lnTo>
                  <a:lnTo>
                    <a:pt x="968" y="335"/>
                  </a:lnTo>
                  <a:lnTo>
                    <a:pt x="976" y="337"/>
                  </a:lnTo>
                  <a:lnTo>
                    <a:pt x="987" y="335"/>
                  </a:lnTo>
                  <a:lnTo>
                    <a:pt x="999" y="335"/>
                  </a:lnTo>
                  <a:lnTo>
                    <a:pt x="1004" y="335"/>
                  </a:lnTo>
                  <a:lnTo>
                    <a:pt x="1012" y="335"/>
                  </a:lnTo>
                  <a:lnTo>
                    <a:pt x="1018" y="335"/>
                  </a:lnTo>
                  <a:lnTo>
                    <a:pt x="1023" y="335"/>
                  </a:lnTo>
                  <a:lnTo>
                    <a:pt x="1035" y="335"/>
                  </a:lnTo>
                  <a:lnTo>
                    <a:pt x="1046" y="333"/>
                  </a:lnTo>
                  <a:lnTo>
                    <a:pt x="1057" y="331"/>
                  </a:lnTo>
                  <a:lnTo>
                    <a:pt x="1069" y="331"/>
                  </a:lnTo>
                  <a:lnTo>
                    <a:pt x="1078" y="327"/>
                  </a:lnTo>
                  <a:lnTo>
                    <a:pt x="1088" y="326"/>
                  </a:lnTo>
                  <a:lnTo>
                    <a:pt x="1097" y="322"/>
                  </a:lnTo>
                  <a:lnTo>
                    <a:pt x="1107" y="320"/>
                  </a:lnTo>
                  <a:lnTo>
                    <a:pt x="1115" y="316"/>
                  </a:lnTo>
                  <a:lnTo>
                    <a:pt x="1124" y="312"/>
                  </a:lnTo>
                  <a:lnTo>
                    <a:pt x="1132" y="310"/>
                  </a:lnTo>
                  <a:lnTo>
                    <a:pt x="1141" y="307"/>
                  </a:lnTo>
                  <a:lnTo>
                    <a:pt x="1147" y="301"/>
                  </a:lnTo>
                  <a:lnTo>
                    <a:pt x="1154" y="299"/>
                  </a:lnTo>
                  <a:lnTo>
                    <a:pt x="1160" y="293"/>
                  </a:lnTo>
                  <a:lnTo>
                    <a:pt x="1166" y="291"/>
                  </a:lnTo>
                  <a:lnTo>
                    <a:pt x="1177" y="282"/>
                  </a:lnTo>
                  <a:lnTo>
                    <a:pt x="1187" y="272"/>
                  </a:lnTo>
                  <a:lnTo>
                    <a:pt x="1192" y="261"/>
                  </a:lnTo>
                  <a:lnTo>
                    <a:pt x="1198" y="250"/>
                  </a:lnTo>
                  <a:lnTo>
                    <a:pt x="1202" y="238"/>
                  </a:lnTo>
                  <a:lnTo>
                    <a:pt x="1206" y="227"/>
                  </a:lnTo>
                  <a:lnTo>
                    <a:pt x="1206" y="219"/>
                  </a:lnTo>
                  <a:lnTo>
                    <a:pt x="1208" y="213"/>
                  </a:lnTo>
                  <a:lnTo>
                    <a:pt x="1208" y="208"/>
                  </a:lnTo>
                  <a:lnTo>
                    <a:pt x="1208" y="202"/>
                  </a:lnTo>
                  <a:lnTo>
                    <a:pt x="1208" y="189"/>
                  </a:lnTo>
                  <a:lnTo>
                    <a:pt x="1210" y="177"/>
                  </a:lnTo>
                  <a:lnTo>
                    <a:pt x="1208" y="166"/>
                  </a:lnTo>
                  <a:lnTo>
                    <a:pt x="1208" y="156"/>
                  </a:lnTo>
                  <a:lnTo>
                    <a:pt x="1206" y="145"/>
                  </a:lnTo>
                  <a:lnTo>
                    <a:pt x="1206" y="139"/>
                  </a:lnTo>
                  <a:lnTo>
                    <a:pt x="1202" y="130"/>
                  </a:lnTo>
                  <a:lnTo>
                    <a:pt x="1202" y="126"/>
                  </a:lnTo>
                  <a:lnTo>
                    <a:pt x="1202" y="122"/>
                  </a:lnTo>
                  <a:lnTo>
                    <a:pt x="953" y="158"/>
                  </a:lnTo>
                  <a:lnTo>
                    <a:pt x="854" y="116"/>
                  </a:lnTo>
                  <a:lnTo>
                    <a:pt x="673" y="0"/>
                  </a:lnTo>
                  <a:lnTo>
                    <a:pt x="455" y="10"/>
                  </a:lnTo>
                  <a:lnTo>
                    <a:pt x="97" y="42"/>
                  </a:lnTo>
                  <a:lnTo>
                    <a:pt x="8" y="35"/>
                  </a:lnTo>
                  <a:lnTo>
                    <a:pt x="8" y="35"/>
                  </a:lnTo>
                  <a:close/>
                </a:path>
              </a:pathLst>
            </a:custGeom>
            <a:solidFill>
              <a:srgbClr val="BA8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40" name="Freeform 72"/>
            <p:cNvSpPr>
              <a:spLocks/>
            </p:cNvSpPr>
            <p:nvPr/>
          </p:nvSpPr>
          <p:spPr bwMode="auto">
            <a:xfrm>
              <a:off x="4342" y="3530"/>
              <a:ext cx="156" cy="107"/>
            </a:xfrm>
            <a:custGeom>
              <a:avLst/>
              <a:gdLst>
                <a:gd name="T0" fmla="*/ 0 w 311"/>
                <a:gd name="T1" fmla="*/ 32 h 215"/>
                <a:gd name="T2" fmla="*/ 0 w 311"/>
                <a:gd name="T3" fmla="*/ 42 h 215"/>
                <a:gd name="T4" fmla="*/ 0 w 311"/>
                <a:gd name="T5" fmla="*/ 53 h 215"/>
                <a:gd name="T6" fmla="*/ 1 w 311"/>
                <a:gd name="T7" fmla="*/ 66 h 215"/>
                <a:gd name="T8" fmla="*/ 1 w 311"/>
                <a:gd name="T9" fmla="*/ 82 h 215"/>
                <a:gd name="T10" fmla="*/ 1 w 311"/>
                <a:gd name="T11" fmla="*/ 102 h 215"/>
                <a:gd name="T12" fmla="*/ 5 w 311"/>
                <a:gd name="T13" fmla="*/ 123 h 215"/>
                <a:gd name="T14" fmla="*/ 11 w 311"/>
                <a:gd name="T15" fmla="*/ 146 h 215"/>
                <a:gd name="T16" fmla="*/ 22 w 311"/>
                <a:gd name="T17" fmla="*/ 165 h 215"/>
                <a:gd name="T18" fmla="*/ 38 w 311"/>
                <a:gd name="T19" fmla="*/ 177 h 215"/>
                <a:gd name="T20" fmla="*/ 49 w 311"/>
                <a:gd name="T21" fmla="*/ 184 h 215"/>
                <a:gd name="T22" fmla="*/ 60 w 311"/>
                <a:gd name="T23" fmla="*/ 190 h 215"/>
                <a:gd name="T24" fmla="*/ 74 w 311"/>
                <a:gd name="T25" fmla="*/ 194 h 215"/>
                <a:gd name="T26" fmla="*/ 87 w 311"/>
                <a:gd name="T27" fmla="*/ 198 h 215"/>
                <a:gd name="T28" fmla="*/ 102 w 311"/>
                <a:gd name="T29" fmla="*/ 201 h 215"/>
                <a:gd name="T30" fmla="*/ 116 w 311"/>
                <a:gd name="T31" fmla="*/ 203 h 215"/>
                <a:gd name="T32" fmla="*/ 129 w 311"/>
                <a:gd name="T33" fmla="*/ 207 h 215"/>
                <a:gd name="T34" fmla="*/ 142 w 311"/>
                <a:gd name="T35" fmla="*/ 209 h 215"/>
                <a:gd name="T36" fmla="*/ 155 w 311"/>
                <a:gd name="T37" fmla="*/ 211 h 215"/>
                <a:gd name="T38" fmla="*/ 173 w 311"/>
                <a:gd name="T39" fmla="*/ 213 h 215"/>
                <a:gd name="T40" fmla="*/ 193 w 311"/>
                <a:gd name="T41" fmla="*/ 213 h 215"/>
                <a:gd name="T42" fmla="*/ 214 w 311"/>
                <a:gd name="T43" fmla="*/ 209 h 215"/>
                <a:gd name="T44" fmla="*/ 233 w 311"/>
                <a:gd name="T45" fmla="*/ 201 h 215"/>
                <a:gd name="T46" fmla="*/ 252 w 311"/>
                <a:gd name="T47" fmla="*/ 190 h 215"/>
                <a:gd name="T48" fmla="*/ 270 w 311"/>
                <a:gd name="T49" fmla="*/ 179 h 215"/>
                <a:gd name="T50" fmla="*/ 285 w 311"/>
                <a:gd name="T51" fmla="*/ 163 h 215"/>
                <a:gd name="T52" fmla="*/ 298 w 311"/>
                <a:gd name="T53" fmla="*/ 148 h 215"/>
                <a:gd name="T54" fmla="*/ 306 w 311"/>
                <a:gd name="T55" fmla="*/ 131 h 215"/>
                <a:gd name="T56" fmla="*/ 309 w 311"/>
                <a:gd name="T57" fmla="*/ 116 h 215"/>
                <a:gd name="T58" fmla="*/ 309 w 311"/>
                <a:gd name="T59" fmla="*/ 97 h 215"/>
                <a:gd name="T60" fmla="*/ 306 w 311"/>
                <a:gd name="T61" fmla="*/ 74 h 215"/>
                <a:gd name="T62" fmla="*/ 300 w 311"/>
                <a:gd name="T63" fmla="*/ 55 h 215"/>
                <a:gd name="T64" fmla="*/ 294 w 311"/>
                <a:gd name="T65" fmla="*/ 36 h 215"/>
                <a:gd name="T66" fmla="*/ 285 w 311"/>
                <a:gd name="T67" fmla="*/ 19 h 215"/>
                <a:gd name="T68" fmla="*/ 277 w 311"/>
                <a:gd name="T69" fmla="*/ 2 h 215"/>
                <a:gd name="T70" fmla="*/ 161 w 311"/>
                <a:gd name="T71" fmla="*/ 47 h 215"/>
                <a:gd name="T72" fmla="*/ 1 w 311"/>
                <a:gd name="T73" fmla="*/ 3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1" h="215">
                  <a:moveTo>
                    <a:pt x="1" y="32"/>
                  </a:moveTo>
                  <a:lnTo>
                    <a:pt x="0" y="32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1" y="61"/>
                  </a:lnTo>
                  <a:lnTo>
                    <a:pt x="1" y="66"/>
                  </a:lnTo>
                  <a:lnTo>
                    <a:pt x="1" y="74"/>
                  </a:lnTo>
                  <a:lnTo>
                    <a:pt x="1" y="82"/>
                  </a:lnTo>
                  <a:lnTo>
                    <a:pt x="1" y="93"/>
                  </a:lnTo>
                  <a:lnTo>
                    <a:pt x="1" y="102"/>
                  </a:lnTo>
                  <a:lnTo>
                    <a:pt x="5" y="112"/>
                  </a:lnTo>
                  <a:lnTo>
                    <a:pt x="5" y="123"/>
                  </a:lnTo>
                  <a:lnTo>
                    <a:pt x="9" y="137"/>
                  </a:lnTo>
                  <a:lnTo>
                    <a:pt x="11" y="146"/>
                  </a:lnTo>
                  <a:lnTo>
                    <a:pt x="17" y="158"/>
                  </a:lnTo>
                  <a:lnTo>
                    <a:pt x="22" y="165"/>
                  </a:lnTo>
                  <a:lnTo>
                    <a:pt x="32" y="173"/>
                  </a:lnTo>
                  <a:lnTo>
                    <a:pt x="38" y="177"/>
                  </a:lnTo>
                  <a:lnTo>
                    <a:pt x="43" y="180"/>
                  </a:lnTo>
                  <a:lnTo>
                    <a:pt x="49" y="184"/>
                  </a:lnTo>
                  <a:lnTo>
                    <a:pt x="55" y="186"/>
                  </a:lnTo>
                  <a:lnTo>
                    <a:pt x="60" y="190"/>
                  </a:lnTo>
                  <a:lnTo>
                    <a:pt x="68" y="192"/>
                  </a:lnTo>
                  <a:lnTo>
                    <a:pt x="74" y="194"/>
                  </a:lnTo>
                  <a:lnTo>
                    <a:pt x="81" y="198"/>
                  </a:lnTo>
                  <a:lnTo>
                    <a:pt x="87" y="198"/>
                  </a:lnTo>
                  <a:lnTo>
                    <a:pt x="95" y="201"/>
                  </a:lnTo>
                  <a:lnTo>
                    <a:pt x="102" y="201"/>
                  </a:lnTo>
                  <a:lnTo>
                    <a:pt x="108" y="203"/>
                  </a:lnTo>
                  <a:lnTo>
                    <a:pt x="116" y="203"/>
                  </a:lnTo>
                  <a:lnTo>
                    <a:pt x="121" y="207"/>
                  </a:lnTo>
                  <a:lnTo>
                    <a:pt x="129" y="207"/>
                  </a:lnTo>
                  <a:lnTo>
                    <a:pt x="136" y="209"/>
                  </a:lnTo>
                  <a:lnTo>
                    <a:pt x="142" y="209"/>
                  </a:lnTo>
                  <a:lnTo>
                    <a:pt x="148" y="209"/>
                  </a:lnTo>
                  <a:lnTo>
                    <a:pt x="155" y="211"/>
                  </a:lnTo>
                  <a:lnTo>
                    <a:pt x="161" y="211"/>
                  </a:lnTo>
                  <a:lnTo>
                    <a:pt x="173" y="213"/>
                  </a:lnTo>
                  <a:lnTo>
                    <a:pt x="184" y="215"/>
                  </a:lnTo>
                  <a:lnTo>
                    <a:pt x="193" y="213"/>
                  </a:lnTo>
                  <a:lnTo>
                    <a:pt x="203" y="211"/>
                  </a:lnTo>
                  <a:lnTo>
                    <a:pt x="214" y="209"/>
                  </a:lnTo>
                  <a:lnTo>
                    <a:pt x="224" y="207"/>
                  </a:lnTo>
                  <a:lnTo>
                    <a:pt x="233" y="201"/>
                  </a:lnTo>
                  <a:lnTo>
                    <a:pt x="243" y="196"/>
                  </a:lnTo>
                  <a:lnTo>
                    <a:pt x="252" y="190"/>
                  </a:lnTo>
                  <a:lnTo>
                    <a:pt x="262" y="186"/>
                  </a:lnTo>
                  <a:lnTo>
                    <a:pt x="270" y="179"/>
                  </a:lnTo>
                  <a:lnTo>
                    <a:pt x="277" y="171"/>
                  </a:lnTo>
                  <a:lnTo>
                    <a:pt x="285" y="163"/>
                  </a:lnTo>
                  <a:lnTo>
                    <a:pt x="292" y="158"/>
                  </a:lnTo>
                  <a:lnTo>
                    <a:pt x="298" y="148"/>
                  </a:lnTo>
                  <a:lnTo>
                    <a:pt x="302" y="141"/>
                  </a:lnTo>
                  <a:lnTo>
                    <a:pt x="306" y="131"/>
                  </a:lnTo>
                  <a:lnTo>
                    <a:pt x="309" y="125"/>
                  </a:lnTo>
                  <a:lnTo>
                    <a:pt x="309" y="116"/>
                  </a:lnTo>
                  <a:lnTo>
                    <a:pt x="311" y="106"/>
                  </a:lnTo>
                  <a:lnTo>
                    <a:pt x="309" y="97"/>
                  </a:lnTo>
                  <a:lnTo>
                    <a:pt x="309" y="85"/>
                  </a:lnTo>
                  <a:lnTo>
                    <a:pt x="306" y="74"/>
                  </a:lnTo>
                  <a:lnTo>
                    <a:pt x="304" y="64"/>
                  </a:lnTo>
                  <a:lnTo>
                    <a:pt x="300" y="55"/>
                  </a:lnTo>
                  <a:lnTo>
                    <a:pt x="298" y="45"/>
                  </a:lnTo>
                  <a:lnTo>
                    <a:pt x="294" y="36"/>
                  </a:lnTo>
                  <a:lnTo>
                    <a:pt x="289" y="26"/>
                  </a:lnTo>
                  <a:lnTo>
                    <a:pt x="285" y="19"/>
                  </a:lnTo>
                  <a:lnTo>
                    <a:pt x="283" y="13"/>
                  </a:lnTo>
                  <a:lnTo>
                    <a:pt x="277" y="2"/>
                  </a:lnTo>
                  <a:lnTo>
                    <a:pt x="277" y="0"/>
                  </a:lnTo>
                  <a:lnTo>
                    <a:pt x="161" y="47"/>
                  </a:lnTo>
                  <a:lnTo>
                    <a:pt x="70" y="47"/>
                  </a:lnTo>
                  <a:lnTo>
                    <a:pt x="1" y="32"/>
                  </a:lnTo>
                  <a:lnTo>
                    <a:pt x="1" y="32"/>
                  </a:lnTo>
                  <a:close/>
                </a:path>
              </a:pathLst>
            </a:custGeom>
            <a:solidFill>
              <a:srgbClr val="F7A1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41" name="Freeform 73"/>
            <p:cNvSpPr>
              <a:spLocks/>
            </p:cNvSpPr>
            <p:nvPr/>
          </p:nvSpPr>
          <p:spPr bwMode="auto">
            <a:xfrm>
              <a:off x="4251" y="3748"/>
              <a:ext cx="601" cy="137"/>
            </a:xfrm>
            <a:custGeom>
              <a:avLst/>
              <a:gdLst>
                <a:gd name="T0" fmla="*/ 21 w 1202"/>
                <a:gd name="T1" fmla="*/ 122 h 276"/>
                <a:gd name="T2" fmla="*/ 103 w 1202"/>
                <a:gd name="T3" fmla="*/ 164 h 276"/>
                <a:gd name="T4" fmla="*/ 169 w 1202"/>
                <a:gd name="T5" fmla="*/ 171 h 276"/>
                <a:gd name="T6" fmla="*/ 245 w 1202"/>
                <a:gd name="T7" fmla="*/ 160 h 276"/>
                <a:gd name="T8" fmla="*/ 329 w 1202"/>
                <a:gd name="T9" fmla="*/ 141 h 276"/>
                <a:gd name="T10" fmla="*/ 416 w 1202"/>
                <a:gd name="T11" fmla="*/ 116 h 276"/>
                <a:gd name="T12" fmla="*/ 492 w 1202"/>
                <a:gd name="T13" fmla="*/ 97 h 276"/>
                <a:gd name="T14" fmla="*/ 570 w 1202"/>
                <a:gd name="T15" fmla="*/ 88 h 276"/>
                <a:gd name="T16" fmla="*/ 641 w 1202"/>
                <a:gd name="T17" fmla="*/ 122 h 276"/>
                <a:gd name="T18" fmla="*/ 730 w 1202"/>
                <a:gd name="T19" fmla="*/ 208 h 276"/>
                <a:gd name="T20" fmla="*/ 825 w 1202"/>
                <a:gd name="T21" fmla="*/ 257 h 276"/>
                <a:gd name="T22" fmla="*/ 890 w 1202"/>
                <a:gd name="T23" fmla="*/ 270 h 276"/>
                <a:gd name="T24" fmla="*/ 956 w 1202"/>
                <a:gd name="T25" fmla="*/ 276 h 276"/>
                <a:gd name="T26" fmla="*/ 1021 w 1202"/>
                <a:gd name="T27" fmla="*/ 272 h 276"/>
                <a:gd name="T28" fmla="*/ 1107 w 1202"/>
                <a:gd name="T29" fmla="*/ 257 h 276"/>
                <a:gd name="T30" fmla="*/ 1175 w 1202"/>
                <a:gd name="T31" fmla="*/ 208 h 276"/>
                <a:gd name="T32" fmla="*/ 1200 w 1202"/>
                <a:gd name="T33" fmla="*/ 135 h 276"/>
                <a:gd name="T34" fmla="*/ 1139 w 1202"/>
                <a:gd name="T35" fmla="*/ 213 h 276"/>
                <a:gd name="T36" fmla="*/ 1099 w 1202"/>
                <a:gd name="T37" fmla="*/ 206 h 276"/>
                <a:gd name="T38" fmla="*/ 1114 w 1202"/>
                <a:gd name="T39" fmla="*/ 149 h 276"/>
                <a:gd name="T40" fmla="*/ 1078 w 1202"/>
                <a:gd name="T41" fmla="*/ 204 h 276"/>
                <a:gd name="T42" fmla="*/ 1027 w 1202"/>
                <a:gd name="T43" fmla="*/ 257 h 276"/>
                <a:gd name="T44" fmla="*/ 1021 w 1202"/>
                <a:gd name="T45" fmla="*/ 204 h 276"/>
                <a:gd name="T46" fmla="*/ 1006 w 1202"/>
                <a:gd name="T47" fmla="*/ 185 h 276"/>
                <a:gd name="T48" fmla="*/ 954 w 1202"/>
                <a:gd name="T49" fmla="*/ 251 h 276"/>
                <a:gd name="T50" fmla="*/ 884 w 1202"/>
                <a:gd name="T51" fmla="*/ 247 h 276"/>
                <a:gd name="T52" fmla="*/ 922 w 1202"/>
                <a:gd name="T53" fmla="*/ 166 h 276"/>
                <a:gd name="T54" fmla="*/ 859 w 1202"/>
                <a:gd name="T55" fmla="*/ 213 h 276"/>
                <a:gd name="T56" fmla="*/ 776 w 1202"/>
                <a:gd name="T57" fmla="*/ 208 h 276"/>
                <a:gd name="T58" fmla="*/ 787 w 1202"/>
                <a:gd name="T59" fmla="*/ 114 h 276"/>
                <a:gd name="T60" fmla="*/ 753 w 1202"/>
                <a:gd name="T61" fmla="*/ 183 h 276"/>
                <a:gd name="T62" fmla="*/ 705 w 1202"/>
                <a:gd name="T63" fmla="*/ 120 h 276"/>
                <a:gd name="T64" fmla="*/ 721 w 1202"/>
                <a:gd name="T65" fmla="*/ 44 h 276"/>
                <a:gd name="T66" fmla="*/ 696 w 1202"/>
                <a:gd name="T67" fmla="*/ 57 h 276"/>
                <a:gd name="T68" fmla="*/ 671 w 1202"/>
                <a:gd name="T69" fmla="*/ 124 h 276"/>
                <a:gd name="T70" fmla="*/ 639 w 1202"/>
                <a:gd name="T71" fmla="*/ 46 h 276"/>
                <a:gd name="T72" fmla="*/ 603 w 1202"/>
                <a:gd name="T73" fmla="*/ 36 h 276"/>
                <a:gd name="T74" fmla="*/ 557 w 1202"/>
                <a:gd name="T75" fmla="*/ 61 h 276"/>
                <a:gd name="T76" fmla="*/ 536 w 1202"/>
                <a:gd name="T77" fmla="*/ 0 h 276"/>
                <a:gd name="T78" fmla="*/ 521 w 1202"/>
                <a:gd name="T79" fmla="*/ 73 h 276"/>
                <a:gd name="T80" fmla="*/ 449 w 1202"/>
                <a:gd name="T81" fmla="*/ 50 h 276"/>
                <a:gd name="T82" fmla="*/ 428 w 1202"/>
                <a:gd name="T83" fmla="*/ 19 h 276"/>
                <a:gd name="T84" fmla="*/ 422 w 1202"/>
                <a:gd name="T85" fmla="*/ 88 h 276"/>
                <a:gd name="T86" fmla="*/ 378 w 1202"/>
                <a:gd name="T87" fmla="*/ 53 h 276"/>
                <a:gd name="T88" fmla="*/ 344 w 1202"/>
                <a:gd name="T89" fmla="*/ 27 h 276"/>
                <a:gd name="T90" fmla="*/ 361 w 1202"/>
                <a:gd name="T91" fmla="*/ 99 h 276"/>
                <a:gd name="T92" fmla="*/ 280 w 1202"/>
                <a:gd name="T93" fmla="*/ 109 h 276"/>
                <a:gd name="T94" fmla="*/ 264 w 1202"/>
                <a:gd name="T95" fmla="*/ 44 h 276"/>
                <a:gd name="T96" fmla="*/ 247 w 1202"/>
                <a:gd name="T97" fmla="*/ 86 h 276"/>
                <a:gd name="T98" fmla="*/ 222 w 1202"/>
                <a:gd name="T99" fmla="*/ 147 h 276"/>
                <a:gd name="T100" fmla="*/ 179 w 1202"/>
                <a:gd name="T101" fmla="*/ 101 h 276"/>
                <a:gd name="T102" fmla="*/ 169 w 1202"/>
                <a:gd name="T103" fmla="*/ 38 h 276"/>
                <a:gd name="T104" fmla="*/ 154 w 1202"/>
                <a:gd name="T105" fmla="*/ 107 h 276"/>
                <a:gd name="T106" fmla="*/ 127 w 1202"/>
                <a:gd name="T107" fmla="*/ 143 h 276"/>
                <a:gd name="T108" fmla="*/ 101 w 1202"/>
                <a:gd name="T109" fmla="*/ 86 h 276"/>
                <a:gd name="T110" fmla="*/ 82 w 1202"/>
                <a:gd name="T111" fmla="*/ 80 h 276"/>
                <a:gd name="T112" fmla="*/ 49 w 1202"/>
                <a:gd name="T113" fmla="*/ 111 h 276"/>
                <a:gd name="T114" fmla="*/ 6 w 1202"/>
                <a:gd name="T115" fmla="*/ 42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02" h="276">
                  <a:moveTo>
                    <a:pt x="0" y="59"/>
                  </a:move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2" y="93"/>
                  </a:lnTo>
                  <a:lnTo>
                    <a:pt x="6" y="101"/>
                  </a:lnTo>
                  <a:lnTo>
                    <a:pt x="10" y="109"/>
                  </a:lnTo>
                  <a:lnTo>
                    <a:pt x="15" y="116"/>
                  </a:lnTo>
                  <a:lnTo>
                    <a:pt x="21" y="122"/>
                  </a:lnTo>
                  <a:lnTo>
                    <a:pt x="29" y="128"/>
                  </a:lnTo>
                  <a:lnTo>
                    <a:pt x="36" y="135"/>
                  </a:lnTo>
                  <a:lnTo>
                    <a:pt x="48" y="141"/>
                  </a:lnTo>
                  <a:lnTo>
                    <a:pt x="53" y="143"/>
                  </a:lnTo>
                  <a:lnTo>
                    <a:pt x="61" y="147"/>
                  </a:lnTo>
                  <a:lnTo>
                    <a:pt x="68" y="150"/>
                  </a:lnTo>
                  <a:lnTo>
                    <a:pt x="76" y="154"/>
                  </a:lnTo>
                  <a:lnTo>
                    <a:pt x="84" y="158"/>
                  </a:lnTo>
                  <a:lnTo>
                    <a:pt x="93" y="160"/>
                  </a:lnTo>
                  <a:lnTo>
                    <a:pt x="103" y="164"/>
                  </a:lnTo>
                  <a:lnTo>
                    <a:pt x="114" y="168"/>
                  </a:lnTo>
                  <a:lnTo>
                    <a:pt x="120" y="168"/>
                  </a:lnTo>
                  <a:lnTo>
                    <a:pt x="126" y="169"/>
                  </a:lnTo>
                  <a:lnTo>
                    <a:pt x="129" y="169"/>
                  </a:lnTo>
                  <a:lnTo>
                    <a:pt x="137" y="171"/>
                  </a:lnTo>
                  <a:lnTo>
                    <a:pt x="143" y="171"/>
                  </a:lnTo>
                  <a:lnTo>
                    <a:pt x="150" y="171"/>
                  </a:lnTo>
                  <a:lnTo>
                    <a:pt x="156" y="171"/>
                  </a:lnTo>
                  <a:lnTo>
                    <a:pt x="164" y="171"/>
                  </a:lnTo>
                  <a:lnTo>
                    <a:pt x="169" y="171"/>
                  </a:lnTo>
                  <a:lnTo>
                    <a:pt x="177" y="171"/>
                  </a:lnTo>
                  <a:lnTo>
                    <a:pt x="183" y="169"/>
                  </a:lnTo>
                  <a:lnTo>
                    <a:pt x="190" y="169"/>
                  </a:lnTo>
                  <a:lnTo>
                    <a:pt x="198" y="169"/>
                  </a:lnTo>
                  <a:lnTo>
                    <a:pt x="205" y="168"/>
                  </a:lnTo>
                  <a:lnTo>
                    <a:pt x="213" y="166"/>
                  </a:lnTo>
                  <a:lnTo>
                    <a:pt x="222" y="166"/>
                  </a:lnTo>
                  <a:lnTo>
                    <a:pt x="230" y="164"/>
                  </a:lnTo>
                  <a:lnTo>
                    <a:pt x="238" y="162"/>
                  </a:lnTo>
                  <a:lnTo>
                    <a:pt x="245" y="160"/>
                  </a:lnTo>
                  <a:lnTo>
                    <a:pt x="253" y="158"/>
                  </a:lnTo>
                  <a:lnTo>
                    <a:pt x="262" y="156"/>
                  </a:lnTo>
                  <a:lnTo>
                    <a:pt x="270" y="154"/>
                  </a:lnTo>
                  <a:lnTo>
                    <a:pt x="280" y="152"/>
                  </a:lnTo>
                  <a:lnTo>
                    <a:pt x="287" y="152"/>
                  </a:lnTo>
                  <a:lnTo>
                    <a:pt x="295" y="149"/>
                  </a:lnTo>
                  <a:lnTo>
                    <a:pt x="304" y="147"/>
                  </a:lnTo>
                  <a:lnTo>
                    <a:pt x="312" y="143"/>
                  </a:lnTo>
                  <a:lnTo>
                    <a:pt x="321" y="143"/>
                  </a:lnTo>
                  <a:lnTo>
                    <a:pt x="329" y="141"/>
                  </a:lnTo>
                  <a:lnTo>
                    <a:pt x="338" y="137"/>
                  </a:lnTo>
                  <a:lnTo>
                    <a:pt x="348" y="135"/>
                  </a:lnTo>
                  <a:lnTo>
                    <a:pt x="357" y="135"/>
                  </a:lnTo>
                  <a:lnTo>
                    <a:pt x="365" y="131"/>
                  </a:lnTo>
                  <a:lnTo>
                    <a:pt x="375" y="130"/>
                  </a:lnTo>
                  <a:lnTo>
                    <a:pt x="382" y="128"/>
                  </a:lnTo>
                  <a:lnTo>
                    <a:pt x="392" y="124"/>
                  </a:lnTo>
                  <a:lnTo>
                    <a:pt x="399" y="122"/>
                  </a:lnTo>
                  <a:lnTo>
                    <a:pt x="409" y="118"/>
                  </a:lnTo>
                  <a:lnTo>
                    <a:pt x="416" y="116"/>
                  </a:lnTo>
                  <a:lnTo>
                    <a:pt x="424" y="116"/>
                  </a:lnTo>
                  <a:lnTo>
                    <a:pt x="432" y="112"/>
                  </a:lnTo>
                  <a:lnTo>
                    <a:pt x="441" y="111"/>
                  </a:lnTo>
                  <a:lnTo>
                    <a:pt x="447" y="109"/>
                  </a:lnTo>
                  <a:lnTo>
                    <a:pt x="456" y="107"/>
                  </a:lnTo>
                  <a:lnTo>
                    <a:pt x="464" y="105"/>
                  </a:lnTo>
                  <a:lnTo>
                    <a:pt x="472" y="103"/>
                  </a:lnTo>
                  <a:lnTo>
                    <a:pt x="479" y="101"/>
                  </a:lnTo>
                  <a:lnTo>
                    <a:pt x="487" y="99"/>
                  </a:lnTo>
                  <a:lnTo>
                    <a:pt x="492" y="97"/>
                  </a:lnTo>
                  <a:lnTo>
                    <a:pt x="500" y="97"/>
                  </a:lnTo>
                  <a:lnTo>
                    <a:pt x="506" y="93"/>
                  </a:lnTo>
                  <a:lnTo>
                    <a:pt x="513" y="93"/>
                  </a:lnTo>
                  <a:lnTo>
                    <a:pt x="519" y="92"/>
                  </a:lnTo>
                  <a:lnTo>
                    <a:pt x="527" y="92"/>
                  </a:lnTo>
                  <a:lnTo>
                    <a:pt x="532" y="90"/>
                  </a:lnTo>
                  <a:lnTo>
                    <a:pt x="540" y="90"/>
                  </a:lnTo>
                  <a:lnTo>
                    <a:pt x="549" y="88"/>
                  </a:lnTo>
                  <a:lnTo>
                    <a:pt x="561" y="88"/>
                  </a:lnTo>
                  <a:lnTo>
                    <a:pt x="570" y="88"/>
                  </a:lnTo>
                  <a:lnTo>
                    <a:pt x="580" y="92"/>
                  </a:lnTo>
                  <a:lnTo>
                    <a:pt x="588" y="92"/>
                  </a:lnTo>
                  <a:lnTo>
                    <a:pt x="593" y="93"/>
                  </a:lnTo>
                  <a:lnTo>
                    <a:pt x="601" y="95"/>
                  </a:lnTo>
                  <a:lnTo>
                    <a:pt x="607" y="99"/>
                  </a:lnTo>
                  <a:lnTo>
                    <a:pt x="612" y="101"/>
                  </a:lnTo>
                  <a:lnTo>
                    <a:pt x="620" y="105"/>
                  </a:lnTo>
                  <a:lnTo>
                    <a:pt x="626" y="109"/>
                  </a:lnTo>
                  <a:lnTo>
                    <a:pt x="631" y="114"/>
                  </a:lnTo>
                  <a:lnTo>
                    <a:pt x="641" y="122"/>
                  </a:lnTo>
                  <a:lnTo>
                    <a:pt x="652" y="131"/>
                  </a:lnTo>
                  <a:lnTo>
                    <a:pt x="664" y="141"/>
                  </a:lnTo>
                  <a:lnTo>
                    <a:pt x="675" y="154"/>
                  </a:lnTo>
                  <a:lnTo>
                    <a:pt x="684" y="164"/>
                  </a:lnTo>
                  <a:lnTo>
                    <a:pt x="696" y="177"/>
                  </a:lnTo>
                  <a:lnTo>
                    <a:pt x="702" y="183"/>
                  </a:lnTo>
                  <a:lnTo>
                    <a:pt x="709" y="188"/>
                  </a:lnTo>
                  <a:lnTo>
                    <a:pt x="717" y="194"/>
                  </a:lnTo>
                  <a:lnTo>
                    <a:pt x="724" y="202"/>
                  </a:lnTo>
                  <a:lnTo>
                    <a:pt x="730" y="208"/>
                  </a:lnTo>
                  <a:lnTo>
                    <a:pt x="738" y="213"/>
                  </a:lnTo>
                  <a:lnTo>
                    <a:pt x="745" y="219"/>
                  </a:lnTo>
                  <a:lnTo>
                    <a:pt x="755" y="223"/>
                  </a:lnTo>
                  <a:lnTo>
                    <a:pt x="764" y="228"/>
                  </a:lnTo>
                  <a:lnTo>
                    <a:pt x="774" y="234"/>
                  </a:lnTo>
                  <a:lnTo>
                    <a:pt x="785" y="240"/>
                  </a:lnTo>
                  <a:lnTo>
                    <a:pt x="797" y="246"/>
                  </a:lnTo>
                  <a:lnTo>
                    <a:pt x="806" y="251"/>
                  </a:lnTo>
                  <a:lnTo>
                    <a:pt x="819" y="255"/>
                  </a:lnTo>
                  <a:lnTo>
                    <a:pt x="825" y="257"/>
                  </a:lnTo>
                  <a:lnTo>
                    <a:pt x="831" y="259"/>
                  </a:lnTo>
                  <a:lnTo>
                    <a:pt x="837" y="261"/>
                  </a:lnTo>
                  <a:lnTo>
                    <a:pt x="844" y="263"/>
                  </a:lnTo>
                  <a:lnTo>
                    <a:pt x="850" y="265"/>
                  </a:lnTo>
                  <a:lnTo>
                    <a:pt x="856" y="265"/>
                  </a:lnTo>
                  <a:lnTo>
                    <a:pt x="863" y="266"/>
                  </a:lnTo>
                  <a:lnTo>
                    <a:pt x="869" y="268"/>
                  </a:lnTo>
                  <a:lnTo>
                    <a:pt x="876" y="268"/>
                  </a:lnTo>
                  <a:lnTo>
                    <a:pt x="884" y="270"/>
                  </a:lnTo>
                  <a:lnTo>
                    <a:pt x="890" y="270"/>
                  </a:lnTo>
                  <a:lnTo>
                    <a:pt x="897" y="274"/>
                  </a:lnTo>
                  <a:lnTo>
                    <a:pt x="903" y="274"/>
                  </a:lnTo>
                  <a:lnTo>
                    <a:pt x="909" y="274"/>
                  </a:lnTo>
                  <a:lnTo>
                    <a:pt x="916" y="274"/>
                  </a:lnTo>
                  <a:lnTo>
                    <a:pt x="922" y="276"/>
                  </a:lnTo>
                  <a:lnTo>
                    <a:pt x="930" y="276"/>
                  </a:lnTo>
                  <a:lnTo>
                    <a:pt x="935" y="276"/>
                  </a:lnTo>
                  <a:lnTo>
                    <a:pt x="943" y="276"/>
                  </a:lnTo>
                  <a:lnTo>
                    <a:pt x="949" y="276"/>
                  </a:lnTo>
                  <a:lnTo>
                    <a:pt x="956" y="276"/>
                  </a:lnTo>
                  <a:lnTo>
                    <a:pt x="964" y="276"/>
                  </a:lnTo>
                  <a:lnTo>
                    <a:pt x="970" y="276"/>
                  </a:lnTo>
                  <a:lnTo>
                    <a:pt x="977" y="276"/>
                  </a:lnTo>
                  <a:lnTo>
                    <a:pt x="983" y="276"/>
                  </a:lnTo>
                  <a:lnTo>
                    <a:pt x="991" y="276"/>
                  </a:lnTo>
                  <a:lnTo>
                    <a:pt x="996" y="276"/>
                  </a:lnTo>
                  <a:lnTo>
                    <a:pt x="1004" y="276"/>
                  </a:lnTo>
                  <a:lnTo>
                    <a:pt x="1010" y="274"/>
                  </a:lnTo>
                  <a:lnTo>
                    <a:pt x="1015" y="274"/>
                  </a:lnTo>
                  <a:lnTo>
                    <a:pt x="1021" y="272"/>
                  </a:lnTo>
                  <a:lnTo>
                    <a:pt x="1029" y="272"/>
                  </a:lnTo>
                  <a:lnTo>
                    <a:pt x="1034" y="270"/>
                  </a:lnTo>
                  <a:lnTo>
                    <a:pt x="1040" y="270"/>
                  </a:lnTo>
                  <a:lnTo>
                    <a:pt x="1046" y="268"/>
                  </a:lnTo>
                  <a:lnTo>
                    <a:pt x="1053" y="268"/>
                  </a:lnTo>
                  <a:lnTo>
                    <a:pt x="1065" y="266"/>
                  </a:lnTo>
                  <a:lnTo>
                    <a:pt x="1076" y="265"/>
                  </a:lnTo>
                  <a:lnTo>
                    <a:pt x="1086" y="263"/>
                  </a:lnTo>
                  <a:lnTo>
                    <a:pt x="1097" y="259"/>
                  </a:lnTo>
                  <a:lnTo>
                    <a:pt x="1107" y="257"/>
                  </a:lnTo>
                  <a:lnTo>
                    <a:pt x="1114" y="253"/>
                  </a:lnTo>
                  <a:lnTo>
                    <a:pt x="1122" y="249"/>
                  </a:lnTo>
                  <a:lnTo>
                    <a:pt x="1131" y="246"/>
                  </a:lnTo>
                  <a:lnTo>
                    <a:pt x="1137" y="244"/>
                  </a:lnTo>
                  <a:lnTo>
                    <a:pt x="1145" y="240"/>
                  </a:lnTo>
                  <a:lnTo>
                    <a:pt x="1150" y="236"/>
                  </a:lnTo>
                  <a:lnTo>
                    <a:pt x="1156" y="232"/>
                  </a:lnTo>
                  <a:lnTo>
                    <a:pt x="1162" y="223"/>
                  </a:lnTo>
                  <a:lnTo>
                    <a:pt x="1169" y="215"/>
                  </a:lnTo>
                  <a:lnTo>
                    <a:pt x="1175" y="208"/>
                  </a:lnTo>
                  <a:lnTo>
                    <a:pt x="1183" y="200"/>
                  </a:lnTo>
                  <a:lnTo>
                    <a:pt x="1186" y="190"/>
                  </a:lnTo>
                  <a:lnTo>
                    <a:pt x="1192" y="183"/>
                  </a:lnTo>
                  <a:lnTo>
                    <a:pt x="1196" y="175"/>
                  </a:lnTo>
                  <a:lnTo>
                    <a:pt x="1200" y="168"/>
                  </a:lnTo>
                  <a:lnTo>
                    <a:pt x="1200" y="160"/>
                  </a:lnTo>
                  <a:lnTo>
                    <a:pt x="1202" y="152"/>
                  </a:lnTo>
                  <a:lnTo>
                    <a:pt x="1202" y="147"/>
                  </a:lnTo>
                  <a:lnTo>
                    <a:pt x="1202" y="143"/>
                  </a:lnTo>
                  <a:lnTo>
                    <a:pt x="1200" y="135"/>
                  </a:lnTo>
                  <a:lnTo>
                    <a:pt x="1196" y="133"/>
                  </a:lnTo>
                  <a:lnTo>
                    <a:pt x="1188" y="135"/>
                  </a:lnTo>
                  <a:lnTo>
                    <a:pt x="1183" y="141"/>
                  </a:lnTo>
                  <a:lnTo>
                    <a:pt x="1177" y="150"/>
                  </a:lnTo>
                  <a:lnTo>
                    <a:pt x="1173" y="164"/>
                  </a:lnTo>
                  <a:lnTo>
                    <a:pt x="1167" y="175"/>
                  </a:lnTo>
                  <a:lnTo>
                    <a:pt x="1162" y="187"/>
                  </a:lnTo>
                  <a:lnTo>
                    <a:pt x="1154" y="196"/>
                  </a:lnTo>
                  <a:lnTo>
                    <a:pt x="1148" y="208"/>
                  </a:lnTo>
                  <a:lnTo>
                    <a:pt x="1139" y="213"/>
                  </a:lnTo>
                  <a:lnTo>
                    <a:pt x="1129" y="219"/>
                  </a:lnTo>
                  <a:lnTo>
                    <a:pt x="1120" y="223"/>
                  </a:lnTo>
                  <a:lnTo>
                    <a:pt x="1112" y="228"/>
                  </a:lnTo>
                  <a:lnTo>
                    <a:pt x="1103" y="230"/>
                  </a:lnTo>
                  <a:lnTo>
                    <a:pt x="1099" y="230"/>
                  </a:lnTo>
                  <a:lnTo>
                    <a:pt x="1095" y="227"/>
                  </a:lnTo>
                  <a:lnTo>
                    <a:pt x="1095" y="223"/>
                  </a:lnTo>
                  <a:lnTo>
                    <a:pt x="1095" y="217"/>
                  </a:lnTo>
                  <a:lnTo>
                    <a:pt x="1097" y="213"/>
                  </a:lnTo>
                  <a:lnTo>
                    <a:pt x="1099" y="206"/>
                  </a:lnTo>
                  <a:lnTo>
                    <a:pt x="1103" y="200"/>
                  </a:lnTo>
                  <a:lnTo>
                    <a:pt x="1107" y="194"/>
                  </a:lnTo>
                  <a:lnTo>
                    <a:pt x="1108" y="188"/>
                  </a:lnTo>
                  <a:lnTo>
                    <a:pt x="1112" y="181"/>
                  </a:lnTo>
                  <a:lnTo>
                    <a:pt x="1116" y="175"/>
                  </a:lnTo>
                  <a:lnTo>
                    <a:pt x="1120" y="164"/>
                  </a:lnTo>
                  <a:lnTo>
                    <a:pt x="1122" y="154"/>
                  </a:lnTo>
                  <a:lnTo>
                    <a:pt x="1122" y="152"/>
                  </a:lnTo>
                  <a:lnTo>
                    <a:pt x="1120" y="150"/>
                  </a:lnTo>
                  <a:lnTo>
                    <a:pt x="1114" y="149"/>
                  </a:lnTo>
                  <a:lnTo>
                    <a:pt x="1110" y="152"/>
                  </a:lnTo>
                  <a:lnTo>
                    <a:pt x="1103" y="152"/>
                  </a:lnTo>
                  <a:lnTo>
                    <a:pt x="1099" y="158"/>
                  </a:lnTo>
                  <a:lnTo>
                    <a:pt x="1093" y="162"/>
                  </a:lnTo>
                  <a:lnTo>
                    <a:pt x="1089" y="169"/>
                  </a:lnTo>
                  <a:lnTo>
                    <a:pt x="1088" y="175"/>
                  </a:lnTo>
                  <a:lnTo>
                    <a:pt x="1084" y="183"/>
                  </a:lnTo>
                  <a:lnTo>
                    <a:pt x="1082" y="188"/>
                  </a:lnTo>
                  <a:lnTo>
                    <a:pt x="1080" y="198"/>
                  </a:lnTo>
                  <a:lnTo>
                    <a:pt x="1078" y="204"/>
                  </a:lnTo>
                  <a:lnTo>
                    <a:pt x="1076" y="213"/>
                  </a:lnTo>
                  <a:lnTo>
                    <a:pt x="1072" y="221"/>
                  </a:lnTo>
                  <a:lnTo>
                    <a:pt x="1072" y="228"/>
                  </a:lnTo>
                  <a:lnTo>
                    <a:pt x="1069" y="234"/>
                  </a:lnTo>
                  <a:lnTo>
                    <a:pt x="1067" y="240"/>
                  </a:lnTo>
                  <a:lnTo>
                    <a:pt x="1063" y="244"/>
                  </a:lnTo>
                  <a:lnTo>
                    <a:pt x="1059" y="249"/>
                  </a:lnTo>
                  <a:lnTo>
                    <a:pt x="1049" y="251"/>
                  </a:lnTo>
                  <a:lnTo>
                    <a:pt x="1038" y="255"/>
                  </a:lnTo>
                  <a:lnTo>
                    <a:pt x="1027" y="257"/>
                  </a:lnTo>
                  <a:lnTo>
                    <a:pt x="1019" y="257"/>
                  </a:lnTo>
                  <a:lnTo>
                    <a:pt x="1010" y="257"/>
                  </a:lnTo>
                  <a:lnTo>
                    <a:pt x="1004" y="255"/>
                  </a:lnTo>
                  <a:lnTo>
                    <a:pt x="1000" y="249"/>
                  </a:lnTo>
                  <a:lnTo>
                    <a:pt x="1000" y="246"/>
                  </a:lnTo>
                  <a:lnTo>
                    <a:pt x="1002" y="236"/>
                  </a:lnTo>
                  <a:lnTo>
                    <a:pt x="1010" y="225"/>
                  </a:lnTo>
                  <a:lnTo>
                    <a:pt x="1013" y="219"/>
                  </a:lnTo>
                  <a:lnTo>
                    <a:pt x="1017" y="211"/>
                  </a:lnTo>
                  <a:lnTo>
                    <a:pt x="1021" y="204"/>
                  </a:lnTo>
                  <a:lnTo>
                    <a:pt x="1027" y="198"/>
                  </a:lnTo>
                  <a:lnTo>
                    <a:pt x="1029" y="190"/>
                  </a:lnTo>
                  <a:lnTo>
                    <a:pt x="1032" y="185"/>
                  </a:lnTo>
                  <a:lnTo>
                    <a:pt x="1034" y="177"/>
                  </a:lnTo>
                  <a:lnTo>
                    <a:pt x="1034" y="175"/>
                  </a:lnTo>
                  <a:lnTo>
                    <a:pt x="1034" y="168"/>
                  </a:lnTo>
                  <a:lnTo>
                    <a:pt x="1027" y="168"/>
                  </a:lnTo>
                  <a:lnTo>
                    <a:pt x="1015" y="171"/>
                  </a:lnTo>
                  <a:lnTo>
                    <a:pt x="1010" y="179"/>
                  </a:lnTo>
                  <a:lnTo>
                    <a:pt x="1006" y="185"/>
                  </a:lnTo>
                  <a:lnTo>
                    <a:pt x="1002" y="192"/>
                  </a:lnTo>
                  <a:lnTo>
                    <a:pt x="998" y="198"/>
                  </a:lnTo>
                  <a:lnTo>
                    <a:pt x="996" y="208"/>
                  </a:lnTo>
                  <a:lnTo>
                    <a:pt x="994" y="213"/>
                  </a:lnTo>
                  <a:lnTo>
                    <a:pt x="991" y="221"/>
                  </a:lnTo>
                  <a:lnTo>
                    <a:pt x="987" y="227"/>
                  </a:lnTo>
                  <a:lnTo>
                    <a:pt x="983" y="234"/>
                  </a:lnTo>
                  <a:lnTo>
                    <a:pt x="973" y="244"/>
                  </a:lnTo>
                  <a:lnTo>
                    <a:pt x="964" y="251"/>
                  </a:lnTo>
                  <a:lnTo>
                    <a:pt x="954" y="251"/>
                  </a:lnTo>
                  <a:lnTo>
                    <a:pt x="947" y="253"/>
                  </a:lnTo>
                  <a:lnTo>
                    <a:pt x="941" y="255"/>
                  </a:lnTo>
                  <a:lnTo>
                    <a:pt x="934" y="255"/>
                  </a:lnTo>
                  <a:lnTo>
                    <a:pt x="928" y="255"/>
                  </a:lnTo>
                  <a:lnTo>
                    <a:pt x="920" y="257"/>
                  </a:lnTo>
                  <a:lnTo>
                    <a:pt x="915" y="257"/>
                  </a:lnTo>
                  <a:lnTo>
                    <a:pt x="909" y="257"/>
                  </a:lnTo>
                  <a:lnTo>
                    <a:pt x="897" y="255"/>
                  </a:lnTo>
                  <a:lnTo>
                    <a:pt x="890" y="253"/>
                  </a:lnTo>
                  <a:lnTo>
                    <a:pt x="884" y="247"/>
                  </a:lnTo>
                  <a:lnTo>
                    <a:pt x="882" y="240"/>
                  </a:lnTo>
                  <a:lnTo>
                    <a:pt x="882" y="234"/>
                  </a:lnTo>
                  <a:lnTo>
                    <a:pt x="884" y="228"/>
                  </a:lnTo>
                  <a:lnTo>
                    <a:pt x="886" y="223"/>
                  </a:lnTo>
                  <a:lnTo>
                    <a:pt x="892" y="217"/>
                  </a:lnTo>
                  <a:lnTo>
                    <a:pt x="899" y="204"/>
                  </a:lnTo>
                  <a:lnTo>
                    <a:pt x="909" y="194"/>
                  </a:lnTo>
                  <a:lnTo>
                    <a:pt x="916" y="181"/>
                  </a:lnTo>
                  <a:lnTo>
                    <a:pt x="922" y="173"/>
                  </a:lnTo>
                  <a:lnTo>
                    <a:pt x="922" y="166"/>
                  </a:lnTo>
                  <a:lnTo>
                    <a:pt x="915" y="164"/>
                  </a:lnTo>
                  <a:lnTo>
                    <a:pt x="903" y="166"/>
                  </a:lnTo>
                  <a:lnTo>
                    <a:pt x="894" y="171"/>
                  </a:lnTo>
                  <a:lnTo>
                    <a:pt x="888" y="175"/>
                  </a:lnTo>
                  <a:lnTo>
                    <a:pt x="884" y="183"/>
                  </a:lnTo>
                  <a:lnTo>
                    <a:pt x="878" y="188"/>
                  </a:lnTo>
                  <a:lnTo>
                    <a:pt x="875" y="196"/>
                  </a:lnTo>
                  <a:lnTo>
                    <a:pt x="869" y="202"/>
                  </a:lnTo>
                  <a:lnTo>
                    <a:pt x="865" y="208"/>
                  </a:lnTo>
                  <a:lnTo>
                    <a:pt x="859" y="213"/>
                  </a:lnTo>
                  <a:lnTo>
                    <a:pt x="856" y="221"/>
                  </a:lnTo>
                  <a:lnTo>
                    <a:pt x="846" y="228"/>
                  </a:lnTo>
                  <a:lnTo>
                    <a:pt x="838" y="234"/>
                  </a:lnTo>
                  <a:lnTo>
                    <a:pt x="827" y="234"/>
                  </a:lnTo>
                  <a:lnTo>
                    <a:pt x="818" y="236"/>
                  </a:lnTo>
                  <a:lnTo>
                    <a:pt x="806" y="232"/>
                  </a:lnTo>
                  <a:lnTo>
                    <a:pt x="797" y="230"/>
                  </a:lnTo>
                  <a:lnTo>
                    <a:pt x="787" y="223"/>
                  </a:lnTo>
                  <a:lnTo>
                    <a:pt x="781" y="217"/>
                  </a:lnTo>
                  <a:lnTo>
                    <a:pt x="776" y="208"/>
                  </a:lnTo>
                  <a:lnTo>
                    <a:pt x="776" y="198"/>
                  </a:lnTo>
                  <a:lnTo>
                    <a:pt x="776" y="188"/>
                  </a:lnTo>
                  <a:lnTo>
                    <a:pt x="781" y="177"/>
                  </a:lnTo>
                  <a:lnTo>
                    <a:pt x="789" y="168"/>
                  </a:lnTo>
                  <a:lnTo>
                    <a:pt x="795" y="158"/>
                  </a:lnTo>
                  <a:lnTo>
                    <a:pt x="800" y="147"/>
                  </a:lnTo>
                  <a:lnTo>
                    <a:pt x="804" y="137"/>
                  </a:lnTo>
                  <a:lnTo>
                    <a:pt x="802" y="128"/>
                  </a:lnTo>
                  <a:lnTo>
                    <a:pt x="797" y="118"/>
                  </a:lnTo>
                  <a:lnTo>
                    <a:pt x="787" y="114"/>
                  </a:lnTo>
                  <a:lnTo>
                    <a:pt x="781" y="118"/>
                  </a:lnTo>
                  <a:lnTo>
                    <a:pt x="778" y="124"/>
                  </a:lnTo>
                  <a:lnTo>
                    <a:pt x="776" y="130"/>
                  </a:lnTo>
                  <a:lnTo>
                    <a:pt x="772" y="137"/>
                  </a:lnTo>
                  <a:lnTo>
                    <a:pt x="770" y="145"/>
                  </a:lnTo>
                  <a:lnTo>
                    <a:pt x="768" y="152"/>
                  </a:lnTo>
                  <a:lnTo>
                    <a:pt x="766" y="160"/>
                  </a:lnTo>
                  <a:lnTo>
                    <a:pt x="762" y="166"/>
                  </a:lnTo>
                  <a:lnTo>
                    <a:pt x="761" y="175"/>
                  </a:lnTo>
                  <a:lnTo>
                    <a:pt x="753" y="183"/>
                  </a:lnTo>
                  <a:lnTo>
                    <a:pt x="743" y="185"/>
                  </a:lnTo>
                  <a:lnTo>
                    <a:pt x="732" y="181"/>
                  </a:lnTo>
                  <a:lnTo>
                    <a:pt x="724" y="175"/>
                  </a:lnTo>
                  <a:lnTo>
                    <a:pt x="717" y="166"/>
                  </a:lnTo>
                  <a:lnTo>
                    <a:pt x="711" y="154"/>
                  </a:lnTo>
                  <a:lnTo>
                    <a:pt x="707" y="149"/>
                  </a:lnTo>
                  <a:lnTo>
                    <a:pt x="707" y="141"/>
                  </a:lnTo>
                  <a:lnTo>
                    <a:pt x="705" y="135"/>
                  </a:lnTo>
                  <a:lnTo>
                    <a:pt x="705" y="128"/>
                  </a:lnTo>
                  <a:lnTo>
                    <a:pt x="705" y="120"/>
                  </a:lnTo>
                  <a:lnTo>
                    <a:pt x="705" y="114"/>
                  </a:lnTo>
                  <a:lnTo>
                    <a:pt x="707" y="105"/>
                  </a:lnTo>
                  <a:lnTo>
                    <a:pt x="711" y="99"/>
                  </a:lnTo>
                  <a:lnTo>
                    <a:pt x="711" y="90"/>
                  </a:lnTo>
                  <a:lnTo>
                    <a:pt x="713" y="82"/>
                  </a:lnTo>
                  <a:lnTo>
                    <a:pt x="715" y="73"/>
                  </a:lnTo>
                  <a:lnTo>
                    <a:pt x="717" y="65"/>
                  </a:lnTo>
                  <a:lnTo>
                    <a:pt x="719" y="57"/>
                  </a:lnTo>
                  <a:lnTo>
                    <a:pt x="721" y="50"/>
                  </a:lnTo>
                  <a:lnTo>
                    <a:pt x="721" y="44"/>
                  </a:lnTo>
                  <a:lnTo>
                    <a:pt x="724" y="38"/>
                  </a:lnTo>
                  <a:lnTo>
                    <a:pt x="724" y="29"/>
                  </a:lnTo>
                  <a:lnTo>
                    <a:pt x="724" y="23"/>
                  </a:lnTo>
                  <a:lnTo>
                    <a:pt x="719" y="23"/>
                  </a:lnTo>
                  <a:lnTo>
                    <a:pt x="713" y="29"/>
                  </a:lnTo>
                  <a:lnTo>
                    <a:pt x="707" y="31"/>
                  </a:lnTo>
                  <a:lnTo>
                    <a:pt x="703" y="36"/>
                  </a:lnTo>
                  <a:lnTo>
                    <a:pt x="700" y="44"/>
                  </a:lnTo>
                  <a:lnTo>
                    <a:pt x="700" y="50"/>
                  </a:lnTo>
                  <a:lnTo>
                    <a:pt x="696" y="57"/>
                  </a:lnTo>
                  <a:lnTo>
                    <a:pt x="696" y="67"/>
                  </a:lnTo>
                  <a:lnTo>
                    <a:pt x="696" y="73"/>
                  </a:lnTo>
                  <a:lnTo>
                    <a:pt x="696" y="82"/>
                  </a:lnTo>
                  <a:lnTo>
                    <a:pt x="694" y="88"/>
                  </a:lnTo>
                  <a:lnTo>
                    <a:pt x="694" y="97"/>
                  </a:lnTo>
                  <a:lnTo>
                    <a:pt x="692" y="103"/>
                  </a:lnTo>
                  <a:lnTo>
                    <a:pt x="692" y="111"/>
                  </a:lnTo>
                  <a:lnTo>
                    <a:pt x="688" y="118"/>
                  </a:lnTo>
                  <a:lnTo>
                    <a:pt x="681" y="124"/>
                  </a:lnTo>
                  <a:lnTo>
                    <a:pt x="671" y="124"/>
                  </a:lnTo>
                  <a:lnTo>
                    <a:pt x="662" y="122"/>
                  </a:lnTo>
                  <a:lnTo>
                    <a:pt x="652" y="116"/>
                  </a:lnTo>
                  <a:lnTo>
                    <a:pt x="645" y="111"/>
                  </a:lnTo>
                  <a:lnTo>
                    <a:pt x="639" y="103"/>
                  </a:lnTo>
                  <a:lnTo>
                    <a:pt x="633" y="93"/>
                  </a:lnTo>
                  <a:lnTo>
                    <a:pt x="631" y="84"/>
                  </a:lnTo>
                  <a:lnTo>
                    <a:pt x="631" y="74"/>
                  </a:lnTo>
                  <a:lnTo>
                    <a:pt x="633" y="65"/>
                  </a:lnTo>
                  <a:lnTo>
                    <a:pt x="635" y="55"/>
                  </a:lnTo>
                  <a:lnTo>
                    <a:pt x="639" y="46"/>
                  </a:lnTo>
                  <a:lnTo>
                    <a:pt x="645" y="36"/>
                  </a:lnTo>
                  <a:lnTo>
                    <a:pt x="645" y="27"/>
                  </a:lnTo>
                  <a:lnTo>
                    <a:pt x="645" y="19"/>
                  </a:lnTo>
                  <a:lnTo>
                    <a:pt x="639" y="14"/>
                  </a:lnTo>
                  <a:lnTo>
                    <a:pt x="631" y="10"/>
                  </a:lnTo>
                  <a:lnTo>
                    <a:pt x="620" y="8"/>
                  </a:lnTo>
                  <a:lnTo>
                    <a:pt x="614" y="12"/>
                  </a:lnTo>
                  <a:lnTo>
                    <a:pt x="608" y="17"/>
                  </a:lnTo>
                  <a:lnTo>
                    <a:pt x="607" y="29"/>
                  </a:lnTo>
                  <a:lnTo>
                    <a:pt x="603" y="36"/>
                  </a:lnTo>
                  <a:lnTo>
                    <a:pt x="603" y="48"/>
                  </a:lnTo>
                  <a:lnTo>
                    <a:pt x="601" y="57"/>
                  </a:lnTo>
                  <a:lnTo>
                    <a:pt x="597" y="67"/>
                  </a:lnTo>
                  <a:lnTo>
                    <a:pt x="593" y="73"/>
                  </a:lnTo>
                  <a:lnTo>
                    <a:pt x="588" y="74"/>
                  </a:lnTo>
                  <a:lnTo>
                    <a:pt x="580" y="74"/>
                  </a:lnTo>
                  <a:lnTo>
                    <a:pt x="572" y="74"/>
                  </a:lnTo>
                  <a:lnTo>
                    <a:pt x="567" y="71"/>
                  </a:lnTo>
                  <a:lnTo>
                    <a:pt x="561" y="67"/>
                  </a:lnTo>
                  <a:lnTo>
                    <a:pt x="557" y="61"/>
                  </a:lnTo>
                  <a:lnTo>
                    <a:pt x="557" y="55"/>
                  </a:lnTo>
                  <a:lnTo>
                    <a:pt x="555" y="46"/>
                  </a:lnTo>
                  <a:lnTo>
                    <a:pt x="557" y="38"/>
                  </a:lnTo>
                  <a:lnTo>
                    <a:pt x="559" y="29"/>
                  </a:lnTo>
                  <a:lnTo>
                    <a:pt x="561" y="19"/>
                  </a:lnTo>
                  <a:lnTo>
                    <a:pt x="559" y="12"/>
                  </a:lnTo>
                  <a:lnTo>
                    <a:pt x="559" y="6"/>
                  </a:lnTo>
                  <a:lnTo>
                    <a:pt x="551" y="0"/>
                  </a:lnTo>
                  <a:lnTo>
                    <a:pt x="542" y="0"/>
                  </a:lnTo>
                  <a:lnTo>
                    <a:pt x="536" y="0"/>
                  </a:lnTo>
                  <a:lnTo>
                    <a:pt x="532" y="0"/>
                  </a:lnTo>
                  <a:lnTo>
                    <a:pt x="529" y="2"/>
                  </a:lnTo>
                  <a:lnTo>
                    <a:pt x="529" y="6"/>
                  </a:lnTo>
                  <a:lnTo>
                    <a:pt x="527" y="14"/>
                  </a:lnTo>
                  <a:lnTo>
                    <a:pt x="529" y="25"/>
                  </a:lnTo>
                  <a:lnTo>
                    <a:pt x="530" y="36"/>
                  </a:lnTo>
                  <a:lnTo>
                    <a:pt x="532" y="48"/>
                  </a:lnTo>
                  <a:lnTo>
                    <a:pt x="532" y="57"/>
                  </a:lnTo>
                  <a:lnTo>
                    <a:pt x="529" y="67"/>
                  </a:lnTo>
                  <a:lnTo>
                    <a:pt x="521" y="73"/>
                  </a:lnTo>
                  <a:lnTo>
                    <a:pt x="511" y="78"/>
                  </a:lnTo>
                  <a:lnTo>
                    <a:pt x="502" y="84"/>
                  </a:lnTo>
                  <a:lnTo>
                    <a:pt x="491" y="88"/>
                  </a:lnTo>
                  <a:lnTo>
                    <a:pt x="479" y="88"/>
                  </a:lnTo>
                  <a:lnTo>
                    <a:pt x="470" y="88"/>
                  </a:lnTo>
                  <a:lnTo>
                    <a:pt x="460" y="84"/>
                  </a:lnTo>
                  <a:lnTo>
                    <a:pt x="454" y="78"/>
                  </a:lnTo>
                  <a:lnTo>
                    <a:pt x="449" y="69"/>
                  </a:lnTo>
                  <a:lnTo>
                    <a:pt x="449" y="57"/>
                  </a:lnTo>
                  <a:lnTo>
                    <a:pt x="449" y="50"/>
                  </a:lnTo>
                  <a:lnTo>
                    <a:pt x="449" y="44"/>
                  </a:lnTo>
                  <a:lnTo>
                    <a:pt x="449" y="38"/>
                  </a:lnTo>
                  <a:lnTo>
                    <a:pt x="453" y="33"/>
                  </a:lnTo>
                  <a:lnTo>
                    <a:pt x="453" y="19"/>
                  </a:lnTo>
                  <a:lnTo>
                    <a:pt x="453" y="12"/>
                  </a:lnTo>
                  <a:lnTo>
                    <a:pt x="447" y="6"/>
                  </a:lnTo>
                  <a:lnTo>
                    <a:pt x="441" y="4"/>
                  </a:lnTo>
                  <a:lnTo>
                    <a:pt x="432" y="6"/>
                  </a:lnTo>
                  <a:lnTo>
                    <a:pt x="428" y="14"/>
                  </a:lnTo>
                  <a:lnTo>
                    <a:pt x="428" y="19"/>
                  </a:lnTo>
                  <a:lnTo>
                    <a:pt x="428" y="25"/>
                  </a:lnTo>
                  <a:lnTo>
                    <a:pt x="428" y="34"/>
                  </a:lnTo>
                  <a:lnTo>
                    <a:pt x="430" y="42"/>
                  </a:lnTo>
                  <a:lnTo>
                    <a:pt x="430" y="48"/>
                  </a:lnTo>
                  <a:lnTo>
                    <a:pt x="430" y="55"/>
                  </a:lnTo>
                  <a:lnTo>
                    <a:pt x="430" y="63"/>
                  </a:lnTo>
                  <a:lnTo>
                    <a:pt x="430" y="71"/>
                  </a:lnTo>
                  <a:lnTo>
                    <a:pt x="428" y="78"/>
                  </a:lnTo>
                  <a:lnTo>
                    <a:pt x="426" y="84"/>
                  </a:lnTo>
                  <a:lnTo>
                    <a:pt x="422" y="88"/>
                  </a:lnTo>
                  <a:lnTo>
                    <a:pt x="416" y="93"/>
                  </a:lnTo>
                  <a:lnTo>
                    <a:pt x="411" y="95"/>
                  </a:lnTo>
                  <a:lnTo>
                    <a:pt x="405" y="95"/>
                  </a:lnTo>
                  <a:lnTo>
                    <a:pt x="399" y="92"/>
                  </a:lnTo>
                  <a:lnTo>
                    <a:pt x="395" y="90"/>
                  </a:lnTo>
                  <a:lnTo>
                    <a:pt x="392" y="84"/>
                  </a:lnTo>
                  <a:lnTo>
                    <a:pt x="388" y="78"/>
                  </a:lnTo>
                  <a:lnTo>
                    <a:pt x="386" y="69"/>
                  </a:lnTo>
                  <a:lnTo>
                    <a:pt x="382" y="63"/>
                  </a:lnTo>
                  <a:lnTo>
                    <a:pt x="378" y="53"/>
                  </a:lnTo>
                  <a:lnTo>
                    <a:pt x="375" y="48"/>
                  </a:lnTo>
                  <a:lnTo>
                    <a:pt x="373" y="38"/>
                  </a:lnTo>
                  <a:lnTo>
                    <a:pt x="369" y="33"/>
                  </a:lnTo>
                  <a:lnTo>
                    <a:pt x="365" y="25"/>
                  </a:lnTo>
                  <a:lnTo>
                    <a:pt x="361" y="19"/>
                  </a:lnTo>
                  <a:lnTo>
                    <a:pt x="357" y="17"/>
                  </a:lnTo>
                  <a:lnTo>
                    <a:pt x="354" y="15"/>
                  </a:lnTo>
                  <a:lnTo>
                    <a:pt x="346" y="15"/>
                  </a:lnTo>
                  <a:lnTo>
                    <a:pt x="344" y="23"/>
                  </a:lnTo>
                  <a:lnTo>
                    <a:pt x="344" y="27"/>
                  </a:lnTo>
                  <a:lnTo>
                    <a:pt x="348" y="34"/>
                  </a:lnTo>
                  <a:lnTo>
                    <a:pt x="350" y="42"/>
                  </a:lnTo>
                  <a:lnTo>
                    <a:pt x="354" y="50"/>
                  </a:lnTo>
                  <a:lnTo>
                    <a:pt x="356" y="57"/>
                  </a:lnTo>
                  <a:lnTo>
                    <a:pt x="357" y="67"/>
                  </a:lnTo>
                  <a:lnTo>
                    <a:pt x="359" y="73"/>
                  </a:lnTo>
                  <a:lnTo>
                    <a:pt x="361" y="82"/>
                  </a:lnTo>
                  <a:lnTo>
                    <a:pt x="361" y="88"/>
                  </a:lnTo>
                  <a:lnTo>
                    <a:pt x="363" y="93"/>
                  </a:lnTo>
                  <a:lnTo>
                    <a:pt x="361" y="99"/>
                  </a:lnTo>
                  <a:lnTo>
                    <a:pt x="359" y="105"/>
                  </a:lnTo>
                  <a:lnTo>
                    <a:pt x="352" y="109"/>
                  </a:lnTo>
                  <a:lnTo>
                    <a:pt x="344" y="114"/>
                  </a:lnTo>
                  <a:lnTo>
                    <a:pt x="335" y="118"/>
                  </a:lnTo>
                  <a:lnTo>
                    <a:pt x="325" y="122"/>
                  </a:lnTo>
                  <a:lnTo>
                    <a:pt x="316" y="122"/>
                  </a:lnTo>
                  <a:lnTo>
                    <a:pt x="306" y="122"/>
                  </a:lnTo>
                  <a:lnTo>
                    <a:pt x="295" y="118"/>
                  </a:lnTo>
                  <a:lnTo>
                    <a:pt x="287" y="114"/>
                  </a:lnTo>
                  <a:lnTo>
                    <a:pt x="280" y="109"/>
                  </a:lnTo>
                  <a:lnTo>
                    <a:pt x="276" y="105"/>
                  </a:lnTo>
                  <a:lnTo>
                    <a:pt x="274" y="97"/>
                  </a:lnTo>
                  <a:lnTo>
                    <a:pt x="272" y="92"/>
                  </a:lnTo>
                  <a:lnTo>
                    <a:pt x="270" y="86"/>
                  </a:lnTo>
                  <a:lnTo>
                    <a:pt x="268" y="78"/>
                  </a:lnTo>
                  <a:lnTo>
                    <a:pt x="268" y="73"/>
                  </a:lnTo>
                  <a:lnTo>
                    <a:pt x="268" y="65"/>
                  </a:lnTo>
                  <a:lnTo>
                    <a:pt x="268" y="57"/>
                  </a:lnTo>
                  <a:lnTo>
                    <a:pt x="266" y="52"/>
                  </a:lnTo>
                  <a:lnTo>
                    <a:pt x="264" y="44"/>
                  </a:lnTo>
                  <a:lnTo>
                    <a:pt x="262" y="42"/>
                  </a:lnTo>
                  <a:lnTo>
                    <a:pt x="259" y="34"/>
                  </a:lnTo>
                  <a:lnTo>
                    <a:pt x="251" y="34"/>
                  </a:lnTo>
                  <a:lnTo>
                    <a:pt x="243" y="36"/>
                  </a:lnTo>
                  <a:lnTo>
                    <a:pt x="241" y="48"/>
                  </a:lnTo>
                  <a:lnTo>
                    <a:pt x="241" y="53"/>
                  </a:lnTo>
                  <a:lnTo>
                    <a:pt x="243" y="61"/>
                  </a:lnTo>
                  <a:lnTo>
                    <a:pt x="243" y="69"/>
                  </a:lnTo>
                  <a:lnTo>
                    <a:pt x="245" y="78"/>
                  </a:lnTo>
                  <a:lnTo>
                    <a:pt x="247" y="86"/>
                  </a:lnTo>
                  <a:lnTo>
                    <a:pt x="249" y="93"/>
                  </a:lnTo>
                  <a:lnTo>
                    <a:pt x="251" y="103"/>
                  </a:lnTo>
                  <a:lnTo>
                    <a:pt x="253" y="111"/>
                  </a:lnTo>
                  <a:lnTo>
                    <a:pt x="253" y="116"/>
                  </a:lnTo>
                  <a:lnTo>
                    <a:pt x="253" y="124"/>
                  </a:lnTo>
                  <a:lnTo>
                    <a:pt x="251" y="130"/>
                  </a:lnTo>
                  <a:lnTo>
                    <a:pt x="249" y="133"/>
                  </a:lnTo>
                  <a:lnTo>
                    <a:pt x="240" y="137"/>
                  </a:lnTo>
                  <a:lnTo>
                    <a:pt x="232" y="143"/>
                  </a:lnTo>
                  <a:lnTo>
                    <a:pt x="222" y="147"/>
                  </a:lnTo>
                  <a:lnTo>
                    <a:pt x="215" y="149"/>
                  </a:lnTo>
                  <a:lnTo>
                    <a:pt x="207" y="147"/>
                  </a:lnTo>
                  <a:lnTo>
                    <a:pt x="200" y="143"/>
                  </a:lnTo>
                  <a:lnTo>
                    <a:pt x="196" y="137"/>
                  </a:lnTo>
                  <a:lnTo>
                    <a:pt x="192" y="135"/>
                  </a:lnTo>
                  <a:lnTo>
                    <a:pt x="188" y="130"/>
                  </a:lnTo>
                  <a:lnTo>
                    <a:pt x="186" y="124"/>
                  </a:lnTo>
                  <a:lnTo>
                    <a:pt x="183" y="116"/>
                  </a:lnTo>
                  <a:lnTo>
                    <a:pt x="181" y="109"/>
                  </a:lnTo>
                  <a:lnTo>
                    <a:pt x="179" y="101"/>
                  </a:lnTo>
                  <a:lnTo>
                    <a:pt x="179" y="93"/>
                  </a:lnTo>
                  <a:lnTo>
                    <a:pt x="177" y="84"/>
                  </a:lnTo>
                  <a:lnTo>
                    <a:pt x="177" y="78"/>
                  </a:lnTo>
                  <a:lnTo>
                    <a:pt x="177" y="69"/>
                  </a:lnTo>
                  <a:lnTo>
                    <a:pt x="177" y="63"/>
                  </a:lnTo>
                  <a:lnTo>
                    <a:pt x="177" y="55"/>
                  </a:lnTo>
                  <a:lnTo>
                    <a:pt x="177" y="50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69" y="38"/>
                  </a:lnTo>
                  <a:lnTo>
                    <a:pt x="160" y="42"/>
                  </a:lnTo>
                  <a:lnTo>
                    <a:pt x="156" y="44"/>
                  </a:lnTo>
                  <a:lnTo>
                    <a:pt x="152" y="50"/>
                  </a:lnTo>
                  <a:lnTo>
                    <a:pt x="148" y="55"/>
                  </a:lnTo>
                  <a:lnTo>
                    <a:pt x="148" y="63"/>
                  </a:lnTo>
                  <a:lnTo>
                    <a:pt x="148" y="71"/>
                  </a:lnTo>
                  <a:lnTo>
                    <a:pt x="150" y="80"/>
                  </a:lnTo>
                  <a:lnTo>
                    <a:pt x="150" y="88"/>
                  </a:lnTo>
                  <a:lnTo>
                    <a:pt x="152" y="99"/>
                  </a:lnTo>
                  <a:lnTo>
                    <a:pt x="154" y="107"/>
                  </a:lnTo>
                  <a:lnTo>
                    <a:pt x="156" y="114"/>
                  </a:lnTo>
                  <a:lnTo>
                    <a:pt x="156" y="122"/>
                  </a:lnTo>
                  <a:lnTo>
                    <a:pt x="158" y="130"/>
                  </a:lnTo>
                  <a:lnTo>
                    <a:pt x="156" y="135"/>
                  </a:lnTo>
                  <a:lnTo>
                    <a:pt x="156" y="141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43" y="145"/>
                  </a:lnTo>
                  <a:lnTo>
                    <a:pt x="135" y="145"/>
                  </a:lnTo>
                  <a:lnTo>
                    <a:pt x="127" y="143"/>
                  </a:lnTo>
                  <a:lnTo>
                    <a:pt x="122" y="141"/>
                  </a:lnTo>
                  <a:lnTo>
                    <a:pt x="114" y="137"/>
                  </a:lnTo>
                  <a:lnTo>
                    <a:pt x="108" y="133"/>
                  </a:lnTo>
                  <a:lnTo>
                    <a:pt x="107" y="126"/>
                  </a:lnTo>
                  <a:lnTo>
                    <a:pt x="103" y="120"/>
                  </a:lnTo>
                  <a:lnTo>
                    <a:pt x="101" y="114"/>
                  </a:lnTo>
                  <a:lnTo>
                    <a:pt x="101" y="111"/>
                  </a:lnTo>
                  <a:lnTo>
                    <a:pt x="101" y="105"/>
                  </a:lnTo>
                  <a:lnTo>
                    <a:pt x="101" y="99"/>
                  </a:lnTo>
                  <a:lnTo>
                    <a:pt x="101" y="86"/>
                  </a:lnTo>
                  <a:lnTo>
                    <a:pt x="101" y="74"/>
                  </a:lnTo>
                  <a:lnTo>
                    <a:pt x="101" y="63"/>
                  </a:lnTo>
                  <a:lnTo>
                    <a:pt x="101" y="55"/>
                  </a:lnTo>
                  <a:lnTo>
                    <a:pt x="97" y="50"/>
                  </a:lnTo>
                  <a:lnTo>
                    <a:pt x="91" y="52"/>
                  </a:lnTo>
                  <a:lnTo>
                    <a:pt x="84" y="55"/>
                  </a:lnTo>
                  <a:lnTo>
                    <a:pt x="82" y="63"/>
                  </a:lnTo>
                  <a:lnTo>
                    <a:pt x="82" y="69"/>
                  </a:lnTo>
                  <a:lnTo>
                    <a:pt x="82" y="74"/>
                  </a:lnTo>
                  <a:lnTo>
                    <a:pt x="82" y="80"/>
                  </a:lnTo>
                  <a:lnTo>
                    <a:pt x="84" y="88"/>
                  </a:lnTo>
                  <a:lnTo>
                    <a:pt x="84" y="93"/>
                  </a:lnTo>
                  <a:lnTo>
                    <a:pt x="84" y="99"/>
                  </a:lnTo>
                  <a:lnTo>
                    <a:pt x="84" y="105"/>
                  </a:lnTo>
                  <a:lnTo>
                    <a:pt x="84" y="111"/>
                  </a:lnTo>
                  <a:lnTo>
                    <a:pt x="80" y="118"/>
                  </a:lnTo>
                  <a:lnTo>
                    <a:pt x="74" y="122"/>
                  </a:lnTo>
                  <a:lnTo>
                    <a:pt x="67" y="120"/>
                  </a:lnTo>
                  <a:lnTo>
                    <a:pt x="59" y="116"/>
                  </a:lnTo>
                  <a:lnTo>
                    <a:pt x="49" y="111"/>
                  </a:lnTo>
                  <a:lnTo>
                    <a:pt x="42" y="103"/>
                  </a:lnTo>
                  <a:lnTo>
                    <a:pt x="34" y="93"/>
                  </a:lnTo>
                  <a:lnTo>
                    <a:pt x="29" y="84"/>
                  </a:lnTo>
                  <a:lnTo>
                    <a:pt x="23" y="74"/>
                  </a:lnTo>
                  <a:lnTo>
                    <a:pt x="21" y="69"/>
                  </a:lnTo>
                  <a:lnTo>
                    <a:pt x="17" y="61"/>
                  </a:lnTo>
                  <a:lnTo>
                    <a:pt x="15" y="55"/>
                  </a:lnTo>
                  <a:lnTo>
                    <a:pt x="11" y="48"/>
                  </a:lnTo>
                  <a:lnTo>
                    <a:pt x="10" y="44"/>
                  </a:lnTo>
                  <a:lnTo>
                    <a:pt x="6" y="42"/>
                  </a:lnTo>
                  <a:lnTo>
                    <a:pt x="4" y="42"/>
                  </a:lnTo>
                  <a:lnTo>
                    <a:pt x="2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591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42" name="Freeform 74"/>
            <p:cNvSpPr>
              <a:spLocks/>
            </p:cNvSpPr>
            <p:nvPr/>
          </p:nvSpPr>
          <p:spPr bwMode="auto">
            <a:xfrm>
              <a:off x="4578" y="2900"/>
              <a:ext cx="418" cy="375"/>
            </a:xfrm>
            <a:custGeom>
              <a:avLst/>
              <a:gdLst>
                <a:gd name="T0" fmla="*/ 740 w 837"/>
                <a:gd name="T1" fmla="*/ 179 h 751"/>
                <a:gd name="T2" fmla="*/ 633 w 837"/>
                <a:gd name="T3" fmla="*/ 185 h 751"/>
                <a:gd name="T4" fmla="*/ 529 w 837"/>
                <a:gd name="T5" fmla="*/ 278 h 751"/>
                <a:gd name="T6" fmla="*/ 434 w 837"/>
                <a:gd name="T7" fmla="*/ 369 h 751"/>
                <a:gd name="T8" fmla="*/ 342 w 837"/>
                <a:gd name="T9" fmla="*/ 441 h 751"/>
                <a:gd name="T10" fmla="*/ 255 w 837"/>
                <a:gd name="T11" fmla="*/ 403 h 751"/>
                <a:gd name="T12" fmla="*/ 241 w 837"/>
                <a:gd name="T13" fmla="*/ 295 h 751"/>
                <a:gd name="T14" fmla="*/ 234 w 837"/>
                <a:gd name="T15" fmla="*/ 183 h 751"/>
                <a:gd name="T16" fmla="*/ 215 w 837"/>
                <a:gd name="T17" fmla="*/ 78 h 751"/>
                <a:gd name="T18" fmla="*/ 107 w 837"/>
                <a:gd name="T19" fmla="*/ 13 h 751"/>
                <a:gd name="T20" fmla="*/ 8 w 837"/>
                <a:gd name="T21" fmla="*/ 8 h 751"/>
                <a:gd name="T22" fmla="*/ 29 w 837"/>
                <a:gd name="T23" fmla="*/ 129 h 751"/>
                <a:gd name="T24" fmla="*/ 68 w 837"/>
                <a:gd name="T25" fmla="*/ 287 h 751"/>
                <a:gd name="T26" fmla="*/ 67 w 837"/>
                <a:gd name="T27" fmla="*/ 398 h 751"/>
                <a:gd name="T28" fmla="*/ 72 w 837"/>
                <a:gd name="T29" fmla="*/ 512 h 751"/>
                <a:gd name="T30" fmla="*/ 103 w 837"/>
                <a:gd name="T31" fmla="*/ 626 h 751"/>
                <a:gd name="T32" fmla="*/ 169 w 837"/>
                <a:gd name="T33" fmla="*/ 723 h 751"/>
                <a:gd name="T34" fmla="*/ 270 w 837"/>
                <a:gd name="T35" fmla="*/ 749 h 751"/>
                <a:gd name="T36" fmla="*/ 394 w 837"/>
                <a:gd name="T37" fmla="*/ 692 h 751"/>
                <a:gd name="T38" fmla="*/ 519 w 837"/>
                <a:gd name="T39" fmla="*/ 584 h 751"/>
                <a:gd name="T40" fmla="*/ 626 w 837"/>
                <a:gd name="T41" fmla="*/ 468 h 751"/>
                <a:gd name="T42" fmla="*/ 719 w 837"/>
                <a:gd name="T43" fmla="*/ 363 h 751"/>
                <a:gd name="T44" fmla="*/ 812 w 837"/>
                <a:gd name="T45" fmla="*/ 263 h 751"/>
                <a:gd name="T46" fmla="*/ 702 w 837"/>
                <a:gd name="T47" fmla="*/ 342 h 751"/>
                <a:gd name="T48" fmla="*/ 610 w 837"/>
                <a:gd name="T49" fmla="*/ 437 h 751"/>
                <a:gd name="T50" fmla="*/ 485 w 837"/>
                <a:gd name="T51" fmla="*/ 578 h 751"/>
                <a:gd name="T52" fmla="*/ 340 w 837"/>
                <a:gd name="T53" fmla="*/ 696 h 751"/>
                <a:gd name="T54" fmla="*/ 226 w 837"/>
                <a:gd name="T55" fmla="*/ 717 h 751"/>
                <a:gd name="T56" fmla="*/ 131 w 837"/>
                <a:gd name="T57" fmla="*/ 637 h 751"/>
                <a:gd name="T58" fmla="*/ 101 w 837"/>
                <a:gd name="T59" fmla="*/ 493 h 751"/>
                <a:gd name="T60" fmla="*/ 95 w 837"/>
                <a:gd name="T61" fmla="*/ 358 h 751"/>
                <a:gd name="T62" fmla="*/ 91 w 837"/>
                <a:gd name="T63" fmla="*/ 259 h 751"/>
                <a:gd name="T64" fmla="*/ 67 w 837"/>
                <a:gd name="T65" fmla="*/ 162 h 751"/>
                <a:gd name="T66" fmla="*/ 40 w 837"/>
                <a:gd name="T67" fmla="*/ 46 h 751"/>
                <a:gd name="T68" fmla="*/ 133 w 837"/>
                <a:gd name="T69" fmla="*/ 109 h 751"/>
                <a:gd name="T70" fmla="*/ 150 w 837"/>
                <a:gd name="T71" fmla="*/ 234 h 751"/>
                <a:gd name="T72" fmla="*/ 152 w 837"/>
                <a:gd name="T73" fmla="*/ 346 h 751"/>
                <a:gd name="T74" fmla="*/ 146 w 837"/>
                <a:gd name="T75" fmla="*/ 453 h 751"/>
                <a:gd name="T76" fmla="*/ 169 w 837"/>
                <a:gd name="T77" fmla="*/ 578 h 751"/>
                <a:gd name="T78" fmla="*/ 264 w 837"/>
                <a:gd name="T79" fmla="*/ 637 h 751"/>
                <a:gd name="T80" fmla="*/ 407 w 837"/>
                <a:gd name="T81" fmla="*/ 584 h 751"/>
                <a:gd name="T82" fmla="*/ 529 w 837"/>
                <a:gd name="T83" fmla="*/ 445 h 751"/>
                <a:gd name="T84" fmla="*/ 616 w 837"/>
                <a:gd name="T85" fmla="*/ 344 h 751"/>
                <a:gd name="T86" fmla="*/ 724 w 837"/>
                <a:gd name="T87" fmla="*/ 259 h 751"/>
                <a:gd name="T88" fmla="*/ 639 w 837"/>
                <a:gd name="T89" fmla="*/ 289 h 751"/>
                <a:gd name="T90" fmla="*/ 544 w 837"/>
                <a:gd name="T91" fmla="*/ 394 h 751"/>
                <a:gd name="T92" fmla="*/ 443 w 837"/>
                <a:gd name="T93" fmla="*/ 514 h 751"/>
                <a:gd name="T94" fmla="*/ 323 w 837"/>
                <a:gd name="T95" fmla="*/ 611 h 751"/>
                <a:gd name="T96" fmla="*/ 221 w 837"/>
                <a:gd name="T97" fmla="*/ 605 h 751"/>
                <a:gd name="T98" fmla="*/ 173 w 837"/>
                <a:gd name="T99" fmla="*/ 496 h 751"/>
                <a:gd name="T100" fmla="*/ 177 w 837"/>
                <a:gd name="T101" fmla="*/ 358 h 751"/>
                <a:gd name="T102" fmla="*/ 171 w 837"/>
                <a:gd name="T103" fmla="*/ 244 h 751"/>
                <a:gd name="T104" fmla="*/ 152 w 837"/>
                <a:gd name="T105" fmla="*/ 141 h 751"/>
                <a:gd name="T106" fmla="*/ 181 w 837"/>
                <a:gd name="T107" fmla="*/ 72 h 751"/>
                <a:gd name="T108" fmla="*/ 211 w 837"/>
                <a:gd name="T109" fmla="*/ 179 h 751"/>
                <a:gd name="T110" fmla="*/ 217 w 837"/>
                <a:gd name="T111" fmla="*/ 323 h 751"/>
                <a:gd name="T112" fmla="*/ 243 w 837"/>
                <a:gd name="T113" fmla="*/ 455 h 751"/>
                <a:gd name="T114" fmla="*/ 352 w 837"/>
                <a:gd name="T115" fmla="*/ 472 h 751"/>
                <a:gd name="T116" fmla="*/ 485 w 837"/>
                <a:gd name="T117" fmla="*/ 361 h 751"/>
                <a:gd name="T118" fmla="*/ 599 w 837"/>
                <a:gd name="T119" fmla="*/ 245 h 751"/>
                <a:gd name="T120" fmla="*/ 702 w 837"/>
                <a:gd name="T121" fmla="*/ 196 h 751"/>
                <a:gd name="T122" fmla="*/ 810 w 837"/>
                <a:gd name="T123" fmla="*/ 24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7" h="751">
                  <a:moveTo>
                    <a:pt x="835" y="221"/>
                  </a:moveTo>
                  <a:lnTo>
                    <a:pt x="831" y="215"/>
                  </a:lnTo>
                  <a:lnTo>
                    <a:pt x="823" y="207"/>
                  </a:lnTo>
                  <a:lnTo>
                    <a:pt x="816" y="202"/>
                  </a:lnTo>
                  <a:lnTo>
                    <a:pt x="804" y="196"/>
                  </a:lnTo>
                  <a:lnTo>
                    <a:pt x="799" y="192"/>
                  </a:lnTo>
                  <a:lnTo>
                    <a:pt x="791" y="190"/>
                  </a:lnTo>
                  <a:lnTo>
                    <a:pt x="785" y="188"/>
                  </a:lnTo>
                  <a:lnTo>
                    <a:pt x="778" y="187"/>
                  </a:lnTo>
                  <a:lnTo>
                    <a:pt x="770" y="185"/>
                  </a:lnTo>
                  <a:lnTo>
                    <a:pt x="762" y="183"/>
                  </a:lnTo>
                  <a:lnTo>
                    <a:pt x="755" y="181"/>
                  </a:lnTo>
                  <a:lnTo>
                    <a:pt x="749" y="181"/>
                  </a:lnTo>
                  <a:lnTo>
                    <a:pt x="740" y="179"/>
                  </a:lnTo>
                  <a:lnTo>
                    <a:pt x="732" y="177"/>
                  </a:lnTo>
                  <a:lnTo>
                    <a:pt x="724" y="177"/>
                  </a:lnTo>
                  <a:lnTo>
                    <a:pt x="717" y="177"/>
                  </a:lnTo>
                  <a:lnTo>
                    <a:pt x="707" y="175"/>
                  </a:lnTo>
                  <a:lnTo>
                    <a:pt x="700" y="175"/>
                  </a:lnTo>
                  <a:lnTo>
                    <a:pt x="692" y="175"/>
                  </a:lnTo>
                  <a:lnTo>
                    <a:pt x="686" y="175"/>
                  </a:lnTo>
                  <a:lnTo>
                    <a:pt x="677" y="175"/>
                  </a:lnTo>
                  <a:lnTo>
                    <a:pt x="671" y="175"/>
                  </a:lnTo>
                  <a:lnTo>
                    <a:pt x="664" y="177"/>
                  </a:lnTo>
                  <a:lnTo>
                    <a:pt x="658" y="177"/>
                  </a:lnTo>
                  <a:lnTo>
                    <a:pt x="648" y="179"/>
                  </a:lnTo>
                  <a:lnTo>
                    <a:pt x="639" y="185"/>
                  </a:lnTo>
                  <a:lnTo>
                    <a:pt x="633" y="185"/>
                  </a:lnTo>
                  <a:lnTo>
                    <a:pt x="629" y="188"/>
                  </a:lnTo>
                  <a:lnTo>
                    <a:pt x="620" y="194"/>
                  </a:lnTo>
                  <a:lnTo>
                    <a:pt x="614" y="202"/>
                  </a:lnTo>
                  <a:lnTo>
                    <a:pt x="603" y="207"/>
                  </a:lnTo>
                  <a:lnTo>
                    <a:pt x="595" y="217"/>
                  </a:lnTo>
                  <a:lnTo>
                    <a:pt x="584" y="226"/>
                  </a:lnTo>
                  <a:lnTo>
                    <a:pt x="574" y="238"/>
                  </a:lnTo>
                  <a:lnTo>
                    <a:pt x="569" y="244"/>
                  </a:lnTo>
                  <a:lnTo>
                    <a:pt x="563" y="249"/>
                  </a:lnTo>
                  <a:lnTo>
                    <a:pt x="555" y="253"/>
                  </a:lnTo>
                  <a:lnTo>
                    <a:pt x="549" y="259"/>
                  </a:lnTo>
                  <a:lnTo>
                    <a:pt x="544" y="264"/>
                  </a:lnTo>
                  <a:lnTo>
                    <a:pt x="536" y="272"/>
                  </a:lnTo>
                  <a:lnTo>
                    <a:pt x="529" y="278"/>
                  </a:lnTo>
                  <a:lnTo>
                    <a:pt x="523" y="285"/>
                  </a:lnTo>
                  <a:lnTo>
                    <a:pt x="517" y="291"/>
                  </a:lnTo>
                  <a:lnTo>
                    <a:pt x="510" y="299"/>
                  </a:lnTo>
                  <a:lnTo>
                    <a:pt x="504" y="304"/>
                  </a:lnTo>
                  <a:lnTo>
                    <a:pt x="496" y="312"/>
                  </a:lnTo>
                  <a:lnTo>
                    <a:pt x="491" y="318"/>
                  </a:lnTo>
                  <a:lnTo>
                    <a:pt x="483" y="325"/>
                  </a:lnTo>
                  <a:lnTo>
                    <a:pt x="477" y="331"/>
                  </a:lnTo>
                  <a:lnTo>
                    <a:pt x="470" y="339"/>
                  </a:lnTo>
                  <a:lnTo>
                    <a:pt x="462" y="344"/>
                  </a:lnTo>
                  <a:lnTo>
                    <a:pt x="454" y="352"/>
                  </a:lnTo>
                  <a:lnTo>
                    <a:pt x="447" y="358"/>
                  </a:lnTo>
                  <a:lnTo>
                    <a:pt x="441" y="363"/>
                  </a:lnTo>
                  <a:lnTo>
                    <a:pt x="434" y="369"/>
                  </a:lnTo>
                  <a:lnTo>
                    <a:pt x="426" y="377"/>
                  </a:lnTo>
                  <a:lnTo>
                    <a:pt x="418" y="382"/>
                  </a:lnTo>
                  <a:lnTo>
                    <a:pt x="413" y="390"/>
                  </a:lnTo>
                  <a:lnTo>
                    <a:pt x="405" y="394"/>
                  </a:lnTo>
                  <a:lnTo>
                    <a:pt x="399" y="399"/>
                  </a:lnTo>
                  <a:lnTo>
                    <a:pt x="392" y="405"/>
                  </a:lnTo>
                  <a:lnTo>
                    <a:pt x="386" y="411"/>
                  </a:lnTo>
                  <a:lnTo>
                    <a:pt x="378" y="417"/>
                  </a:lnTo>
                  <a:lnTo>
                    <a:pt x="373" y="422"/>
                  </a:lnTo>
                  <a:lnTo>
                    <a:pt x="367" y="426"/>
                  </a:lnTo>
                  <a:lnTo>
                    <a:pt x="361" y="432"/>
                  </a:lnTo>
                  <a:lnTo>
                    <a:pt x="354" y="436"/>
                  </a:lnTo>
                  <a:lnTo>
                    <a:pt x="348" y="439"/>
                  </a:lnTo>
                  <a:lnTo>
                    <a:pt x="342" y="441"/>
                  </a:lnTo>
                  <a:lnTo>
                    <a:pt x="337" y="445"/>
                  </a:lnTo>
                  <a:lnTo>
                    <a:pt x="325" y="451"/>
                  </a:lnTo>
                  <a:lnTo>
                    <a:pt x="316" y="457"/>
                  </a:lnTo>
                  <a:lnTo>
                    <a:pt x="306" y="458"/>
                  </a:lnTo>
                  <a:lnTo>
                    <a:pt x="299" y="460"/>
                  </a:lnTo>
                  <a:lnTo>
                    <a:pt x="291" y="460"/>
                  </a:lnTo>
                  <a:lnTo>
                    <a:pt x="285" y="460"/>
                  </a:lnTo>
                  <a:lnTo>
                    <a:pt x="280" y="455"/>
                  </a:lnTo>
                  <a:lnTo>
                    <a:pt x="274" y="449"/>
                  </a:lnTo>
                  <a:lnTo>
                    <a:pt x="268" y="443"/>
                  </a:lnTo>
                  <a:lnTo>
                    <a:pt x="264" y="436"/>
                  </a:lnTo>
                  <a:lnTo>
                    <a:pt x="261" y="426"/>
                  </a:lnTo>
                  <a:lnTo>
                    <a:pt x="257" y="417"/>
                  </a:lnTo>
                  <a:lnTo>
                    <a:pt x="255" y="403"/>
                  </a:lnTo>
                  <a:lnTo>
                    <a:pt x="251" y="392"/>
                  </a:lnTo>
                  <a:lnTo>
                    <a:pt x="249" y="384"/>
                  </a:lnTo>
                  <a:lnTo>
                    <a:pt x="249" y="379"/>
                  </a:lnTo>
                  <a:lnTo>
                    <a:pt x="247" y="371"/>
                  </a:lnTo>
                  <a:lnTo>
                    <a:pt x="247" y="363"/>
                  </a:lnTo>
                  <a:lnTo>
                    <a:pt x="245" y="356"/>
                  </a:lnTo>
                  <a:lnTo>
                    <a:pt x="245" y="350"/>
                  </a:lnTo>
                  <a:lnTo>
                    <a:pt x="243" y="342"/>
                  </a:lnTo>
                  <a:lnTo>
                    <a:pt x="243" y="335"/>
                  </a:lnTo>
                  <a:lnTo>
                    <a:pt x="243" y="325"/>
                  </a:lnTo>
                  <a:lnTo>
                    <a:pt x="243" y="320"/>
                  </a:lnTo>
                  <a:lnTo>
                    <a:pt x="241" y="310"/>
                  </a:lnTo>
                  <a:lnTo>
                    <a:pt x="241" y="304"/>
                  </a:lnTo>
                  <a:lnTo>
                    <a:pt x="241" y="295"/>
                  </a:lnTo>
                  <a:lnTo>
                    <a:pt x="241" y="287"/>
                  </a:lnTo>
                  <a:lnTo>
                    <a:pt x="241" y="278"/>
                  </a:lnTo>
                  <a:lnTo>
                    <a:pt x="241" y="272"/>
                  </a:lnTo>
                  <a:lnTo>
                    <a:pt x="240" y="263"/>
                  </a:lnTo>
                  <a:lnTo>
                    <a:pt x="240" y="255"/>
                  </a:lnTo>
                  <a:lnTo>
                    <a:pt x="238" y="245"/>
                  </a:lnTo>
                  <a:lnTo>
                    <a:pt x="238" y="238"/>
                  </a:lnTo>
                  <a:lnTo>
                    <a:pt x="238" y="228"/>
                  </a:lnTo>
                  <a:lnTo>
                    <a:pt x="238" y="221"/>
                  </a:lnTo>
                  <a:lnTo>
                    <a:pt x="236" y="213"/>
                  </a:lnTo>
                  <a:lnTo>
                    <a:pt x="236" y="207"/>
                  </a:lnTo>
                  <a:lnTo>
                    <a:pt x="236" y="198"/>
                  </a:lnTo>
                  <a:lnTo>
                    <a:pt x="236" y="190"/>
                  </a:lnTo>
                  <a:lnTo>
                    <a:pt x="234" y="183"/>
                  </a:lnTo>
                  <a:lnTo>
                    <a:pt x="234" y="175"/>
                  </a:lnTo>
                  <a:lnTo>
                    <a:pt x="232" y="167"/>
                  </a:lnTo>
                  <a:lnTo>
                    <a:pt x="232" y="160"/>
                  </a:lnTo>
                  <a:lnTo>
                    <a:pt x="232" y="154"/>
                  </a:lnTo>
                  <a:lnTo>
                    <a:pt x="232" y="148"/>
                  </a:lnTo>
                  <a:lnTo>
                    <a:pt x="230" y="141"/>
                  </a:lnTo>
                  <a:lnTo>
                    <a:pt x="230" y="135"/>
                  </a:lnTo>
                  <a:lnTo>
                    <a:pt x="228" y="128"/>
                  </a:lnTo>
                  <a:lnTo>
                    <a:pt x="228" y="122"/>
                  </a:lnTo>
                  <a:lnTo>
                    <a:pt x="226" y="110"/>
                  </a:lnTo>
                  <a:lnTo>
                    <a:pt x="224" y="101"/>
                  </a:lnTo>
                  <a:lnTo>
                    <a:pt x="221" y="91"/>
                  </a:lnTo>
                  <a:lnTo>
                    <a:pt x="219" y="84"/>
                  </a:lnTo>
                  <a:lnTo>
                    <a:pt x="215" y="78"/>
                  </a:lnTo>
                  <a:lnTo>
                    <a:pt x="213" y="74"/>
                  </a:lnTo>
                  <a:lnTo>
                    <a:pt x="202" y="67"/>
                  </a:lnTo>
                  <a:lnTo>
                    <a:pt x="192" y="57"/>
                  </a:lnTo>
                  <a:lnTo>
                    <a:pt x="183" y="51"/>
                  </a:lnTo>
                  <a:lnTo>
                    <a:pt x="177" y="48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54" y="36"/>
                  </a:lnTo>
                  <a:lnTo>
                    <a:pt x="146" y="31"/>
                  </a:lnTo>
                  <a:lnTo>
                    <a:pt x="139" y="29"/>
                  </a:lnTo>
                  <a:lnTo>
                    <a:pt x="131" y="25"/>
                  </a:lnTo>
                  <a:lnTo>
                    <a:pt x="122" y="19"/>
                  </a:lnTo>
                  <a:lnTo>
                    <a:pt x="114" y="17"/>
                  </a:lnTo>
                  <a:lnTo>
                    <a:pt x="107" y="13"/>
                  </a:lnTo>
                  <a:lnTo>
                    <a:pt x="97" y="12"/>
                  </a:lnTo>
                  <a:lnTo>
                    <a:pt x="89" y="8"/>
                  </a:lnTo>
                  <a:lnTo>
                    <a:pt x="82" y="6"/>
                  </a:lnTo>
                  <a:lnTo>
                    <a:pt x="72" y="2"/>
                  </a:lnTo>
                  <a:lnTo>
                    <a:pt x="65" y="2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4"/>
                  </a:lnTo>
                  <a:lnTo>
                    <a:pt x="8" y="8"/>
                  </a:lnTo>
                  <a:lnTo>
                    <a:pt x="4" y="17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2" y="57"/>
                  </a:lnTo>
                  <a:lnTo>
                    <a:pt x="6" y="67"/>
                  </a:lnTo>
                  <a:lnTo>
                    <a:pt x="8" y="74"/>
                  </a:lnTo>
                  <a:lnTo>
                    <a:pt x="10" y="84"/>
                  </a:lnTo>
                  <a:lnTo>
                    <a:pt x="13" y="91"/>
                  </a:lnTo>
                  <a:lnTo>
                    <a:pt x="17" y="101"/>
                  </a:lnTo>
                  <a:lnTo>
                    <a:pt x="21" y="110"/>
                  </a:lnTo>
                  <a:lnTo>
                    <a:pt x="25" y="120"/>
                  </a:lnTo>
                  <a:lnTo>
                    <a:pt x="29" y="129"/>
                  </a:lnTo>
                  <a:lnTo>
                    <a:pt x="32" y="141"/>
                  </a:lnTo>
                  <a:lnTo>
                    <a:pt x="36" y="152"/>
                  </a:lnTo>
                  <a:lnTo>
                    <a:pt x="40" y="162"/>
                  </a:lnTo>
                  <a:lnTo>
                    <a:pt x="42" y="173"/>
                  </a:lnTo>
                  <a:lnTo>
                    <a:pt x="48" y="185"/>
                  </a:lnTo>
                  <a:lnTo>
                    <a:pt x="49" y="194"/>
                  </a:lnTo>
                  <a:lnTo>
                    <a:pt x="53" y="207"/>
                  </a:lnTo>
                  <a:lnTo>
                    <a:pt x="57" y="219"/>
                  </a:lnTo>
                  <a:lnTo>
                    <a:pt x="59" y="230"/>
                  </a:lnTo>
                  <a:lnTo>
                    <a:pt x="63" y="240"/>
                  </a:lnTo>
                  <a:lnTo>
                    <a:pt x="65" y="253"/>
                  </a:lnTo>
                  <a:lnTo>
                    <a:pt x="65" y="264"/>
                  </a:lnTo>
                  <a:lnTo>
                    <a:pt x="67" y="276"/>
                  </a:lnTo>
                  <a:lnTo>
                    <a:pt x="68" y="287"/>
                  </a:lnTo>
                  <a:lnTo>
                    <a:pt x="70" y="301"/>
                  </a:lnTo>
                  <a:lnTo>
                    <a:pt x="70" y="312"/>
                  </a:lnTo>
                  <a:lnTo>
                    <a:pt x="70" y="323"/>
                  </a:lnTo>
                  <a:lnTo>
                    <a:pt x="68" y="329"/>
                  </a:lnTo>
                  <a:lnTo>
                    <a:pt x="68" y="333"/>
                  </a:lnTo>
                  <a:lnTo>
                    <a:pt x="67" y="341"/>
                  </a:lnTo>
                  <a:lnTo>
                    <a:pt x="67" y="348"/>
                  </a:lnTo>
                  <a:lnTo>
                    <a:pt x="67" y="354"/>
                  </a:lnTo>
                  <a:lnTo>
                    <a:pt x="67" y="361"/>
                  </a:lnTo>
                  <a:lnTo>
                    <a:pt x="67" y="367"/>
                  </a:lnTo>
                  <a:lnTo>
                    <a:pt x="67" y="375"/>
                  </a:lnTo>
                  <a:lnTo>
                    <a:pt x="67" y="382"/>
                  </a:lnTo>
                  <a:lnTo>
                    <a:pt x="67" y="390"/>
                  </a:lnTo>
                  <a:lnTo>
                    <a:pt x="67" y="398"/>
                  </a:lnTo>
                  <a:lnTo>
                    <a:pt x="67" y="405"/>
                  </a:lnTo>
                  <a:lnTo>
                    <a:pt x="67" y="413"/>
                  </a:lnTo>
                  <a:lnTo>
                    <a:pt x="67" y="420"/>
                  </a:lnTo>
                  <a:lnTo>
                    <a:pt x="67" y="428"/>
                  </a:lnTo>
                  <a:lnTo>
                    <a:pt x="67" y="437"/>
                  </a:lnTo>
                  <a:lnTo>
                    <a:pt x="67" y="445"/>
                  </a:lnTo>
                  <a:lnTo>
                    <a:pt x="67" y="453"/>
                  </a:lnTo>
                  <a:lnTo>
                    <a:pt x="67" y="460"/>
                  </a:lnTo>
                  <a:lnTo>
                    <a:pt x="68" y="470"/>
                  </a:lnTo>
                  <a:lnTo>
                    <a:pt x="68" y="477"/>
                  </a:lnTo>
                  <a:lnTo>
                    <a:pt x="70" y="487"/>
                  </a:lnTo>
                  <a:lnTo>
                    <a:pt x="70" y="495"/>
                  </a:lnTo>
                  <a:lnTo>
                    <a:pt x="72" y="504"/>
                  </a:lnTo>
                  <a:lnTo>
                    <a:pt x="72" y="512"/>
                  </a:lnTo>
                  <a:lnTo>
                    <a:pt x="76" y="521"/>
                  </a:lnTo>
                  <a:lnTo>
                    <a:pt x="76" y="529"/>
                  </a:lnTo>
                  <a:lnTo>
                    <a:pt x="78" y="538"/>
                  </a:lnTo>
                  <a:lnTo>
                    <a:pt x="80" y="546"/>
                  </a:lnTo>
                  <a:lnTo>
                    <a:pt x="82" y="555"/>
                  </a:lnTo>
                  <a:lnTo>
                    <a:pt x="84" y="563"/>
                  </a:lnTo>
                  <a:lnTo>
                    <a:pt x="88" y="571"/>
                  </a:lnTo>
                  <a:lnTo>
                    <a:pt x="88" y="578"/>
                  </a:lnTo>
                  <a:lnTo>
                    <a:pt x="89" y="588"/>
                  </a:lnTo>
                  <a:lnTo>
                    <a:pt x="91" y="593"/>
                  </a:lnTo>
                  <a:lnTo>
                    <a:pt x="95" y="603"/>
                  </a:lnTo>
                  <a:lnTo>
                    <a:pt x="97" y="611"/>
                  </a:lnTo>
                  <a:lnTo>
                    <a:pt x="99" y="618"/>
                  </a:lnTo>
                  <a:lnTo>
                    <a:pt x="103" y="626"/>
                  </a:lnTo>
                  <a:lnTo>
                    <a:pt x="107" y="633"/>
                  </a:lnTo>
                  <a:lnTo>
                    <a:pt x="108" y="639"/>
                  </a:lnTo>
                  <a:lnTo>
                    <a:pt x="112" y="647"/>
                  </a:lnTo>
                  <a:lnTo>
                    <a:pt x="114" y="654"/>
                  </a:lnTo>
                  <a:lnTo>
                    <a:pt x="118" y="662"/>
                  </a:lnTo>
                  <a:lnTo>
                    <a:pt x="122" y="668"/>
                  </a:lnTo>
                  <a:lnTo>
                    <a:pt x="126" y="673"/>
                  </a:lnTo>
                  <a:lnTo>
                    <a:pt x="131" y="681"/>
                  </a:lnTo>
                  <a:lnTo>
                    <a:pt x="135" y="687"/>
                  </a:lnTo>
                  <a:lnTo>
                    <a:pt x="143" y="698"/>
                  </a:lnTo>
                  <a:lnTo>
                    <a:pt x="152" y="709"/>
                  </a:lnTo>
                  <a:lnTo>
                    <a:pt x="158" y="713"/>
                  </a:lnTo>
                  <a:lnTo>
                    <a:pt x="164" y="717"/>
                  </a:lnTo>
                  <a:lnTo>
                    <a:pt x="169" y="723"/>
                  </a:lnTo>
                  <a:lnTo>
                    <a:pt x="177" y="727"/>
                  </a:lnTo>
                  <a:lnTo>
                    <a:pt x="183" y="730"/>
                  </a:lnTo>
                  <a:lnTo>
                    <a:pt x="188" y="734"/>
                  </a:lnTo>
                  <a:lnTo>
                    <a:pt x="194" y="736"/>
                  </a:lnTo>
                  <a:lnTo>
                    <a:pt x="202" y="740"/>
                  </a:lnTo>
                  <a:lnTo>
                    <a:pt x="207" y="742"/>
                  </a:lnTo>
                  <a:lnTo>
                    <a:pt x="215" y="746"/>
                  </a:lnTo>
                  <a:lnTo>
                    <a:pt x="222" y="747"/>
                  </a:lnTo>
                  <a:lnTo>
                    <a:pt x="232" y="751"/>
                  </a:lnTo>
                  <a:lnTo>
                    <a:pt x="238" y="751"/>
                  </a:lnTo>
                  <a:lnTo>
                    <a:pt x="245" y="751"/>
                  </a:lnTo>
                  <a:lnTo>
                    <a:pt x="255" y="751"/>
                  </a:lnTo>
                  <a:lnTo>
                    <a:pt x="262" y="751"/>
                  </a:lnTo>
                  <a:lnTo>
                    <a:pt x="270" y="749"/>
                  </a:lnTo>
                  <a:lnTo>
                    <a:pt x="280" y="747"/>
                  </a:lnTo>
                  <a:lnTo>
                    <a:pt x="287" y="746"/>
                  </a:lnTo>
                  <a:lnTo>
                    <a:pt x="295" y="746"/>
                  </a:lnTo>
                  <a:lnTo>
                    <a:pt x="304" y="742"/>
                  </a:lnTo>
                  <a:lnTo>
                    <a:pt x="312" y="738"/>
                  </a:lnTo>
                  <a:lnTo>
                    <a:pt x="321" y="734"/>
                  </a:lnTo>
                  <a:lnTo>
                    <a:pt x="331" y="730"/>
                  </a:lnTo>
                  <a:lnTo>
                    <a:pt x="340" y="725"/>
                  </a:lnTo>
                  <a:lnTo>
                    <a:pt x="348" y="721"/>
                  </a:lnTo>
                  <a:lnTo>
                    <a:pt x="357" y="717"/>
                  </a:lnTo>
                  <a:lnTo>
                    <a:pt x="367" y="711"/>
                  </a:lnTo>
                  <a:lnTo>
                    <a:pt x="375" y="706"/>
                  </a:lnTo>
                  <a:lnTo>
                    <a:pt x="384" y="700"/>
                  </a:lnTo>
                  <a:lnTo>
                    <a:pt x="394" y="692"/>
                  </a:lnTo>
                  <a:lnTo>
                    <a:pt x="403" y="687"/>
                  </a:lnTo>
                  <a:lnTo>
                    <a:pt x="411" y="679"/>
                  </a:lnTo>
                  <a:lnTo>
                    <a:pt x="420" y="673"/>
                  </a:lnTo>
                  <a:lnTo>
                    <a:pt x="428" y="666"/>
                  </a:lnTo>
                  <a:lnTo>
                    <a:pt x="439" y="660"/>
                  </a:lnTo>
                  <a:lnTo>
                    <a:pt x="447" y="650"/>
                  </a:lnTo>
                  <a:lnTo>
                    <a:pt x="456" y="643"/>
                  </a:lnTo>
                  <a:lnTo>
                    <a:pt x="464" y="635"/>
                  </a:lnTo>
                  <a:lnTo>
                    <a:pt x="473" y="628"/>
                  </a:lnTo>
                  <a:lnTo>
                    <a:pt x="483" y="618"/>
                  </a:lnTo>
                  <a:lnTo>
                    <a:pt x="492" y="611"/>
                  </a:lnTo>
                  <a:lnTo>
                    <a:pt x="500" y="603"/>
                  </a:lnTo>
                  <a:lnTo>
                    <a:pt x="510" y="595"/>
                  </a:lnTo>
                  <a:lnTo>
                    <a:pt x="519" y="584"/>
                  </a:lnTo>
                  <a:lnTo>
                    <a:pt x="527" y="576"/>
                  </a:lnTo>
                  <a:lnTo>
                    <a:pt x="534" y="567"/>
                  </a:lnTo>
                  <a:lnTo>
                    <a:pt x="544" y="559"/>
                  </a:lnTo>
                  <a:lnTo>
                    <a:pt x="551" y="550"/>
                  </a:lnTo>
                  <a:lnTo>
                    <a:pt x="559" y="542"/>
                  </a:lnTo>
                  <a:lnTo>
                    <a:pt x="567" y="533"/>
                  </a:lnTo>
                  <a:lnTo>
                    <a:pt x="576" y="525"/>
                  </a:lnTo>
                  <a:lnTo>
                    <a:pt x="582" y="515"/>
                  </a:lnTo>
                  <a:lnTo>
                    <a:pt x="589" y="508"/>
                  </a:lnTo>
                  <a:lnTo>
                    <a:pt x="597" y="498"/>
                  </a:lnTo>
                  <a:lnTo>
                    <a:pt x="605" y="491"/>
                  </a:lnTo>
                  <a:lnTo>
                    <a:pt x="612" y="483"/>
                  </a:lnTo>
                  <a:lnTo>
                    <a:pt x="618" y="474"/>
                  </a:lnTo>
                  <a:lnTo>
                    <a:pt x="626" y="468"/>
                  </a:lnTo>
                  <a:lnTo>
                    <a:pt x="633" y="460"/>
                  </a:lnTo>
                  <a:lnTo>
                    <a:pt x="639" y="453"/>
                  </a:lnTo>
                  <a:lnTo>
                    <a:pt x="645" y="445"/>
                  </a:lnTo>
                  <a:lnTo>
                    <a:pt x="650" y="439"/>
                  </a:lnTo>
                  <a:lnTo>
                    <a:pt x="656" y="432"/>
                  </a:lnTo>
                  <a:lnTo>
                    <a:pt x="662" y="424"/>
                  </a:lnTo>
                  <a:lnTo>
                    <a:pt x="667" y="418"/>
                  </a:lnTo>
                  <a:lnTo>
                    <a:pt x="673" y="413"/>
                  </a:lnTo>
                  <a:lnTo>
                    <a:pt x="677" y="409"/>
                  </a:lnTo>
                  <a:lnTo>
                    <a:pt x="686" y="398"/>
                  </a:lnTo>
                  <a:lnTo>
                    <a:pt x="694" y="388"/>
                  </a:lnTo>
                  <a:lnTo>
                    <a:pt x="702" y="380"/>
                  </a:lnTo>
                  <a:lnTo>
                    <a:pt x="709" y="375"/>
                  </a:lnTo>
                  <a:lnTo>
                    <a:pt x="719" y="363"/>
                  </a:lnTo>
                  <a:lnTo>
                    <a:pt x="730" y="354"/>
                  </a:lnTo>
                  <a:lnTo>
                    <a:pt x="742" y="344"/>
                  </a:lnTo>
                  <a:lnTo>
                    <a:pt x="753" y="337"/>
                  </a:lnTo>
                  <a:lnTo>
                    <a:pt x="762" y="327"/>
                  </a:lnTo>
                  <a:lnTo>
                    <a:pt x="774" y="320"/>
                  </a:lnTo>
                  <a:lnTo>
                    <a:pt x="781" y="312"/>
                  </a:lnTo>
                  <a:lnTo>
                    <a:pt x="793" y="306"/>
                  </a:lnTo>
                  <a:lnTo>
                    <a:pt x="799" y="299"/>
                  </a:lnTo>
                  <a:lnTo>
                    <a:pt x="806" y="293"/>
                  </a:lnTo>
                  <a:lnTo>
                    <a:pt x="812" y="287"/>
                  </a:lnTo>
                  <a:lnTo>
                    <a:pt x="816" y="282"/>
                  </a:lnTo>
                  <a:lnTo>
                    <a:pt x="819" y="272"/>
                  </a:lnTo>
                  <a:lnTo>
                    <a:pt x="818" y="266"/>
                  </a:lnTo>
                  <a:lnTo>
                    <a:pt x="812" y="263"/>
                  </a:lnTo>
                  <a:lnTo>
                    <a:pt x="804" y="264"/>
                  </a:lnTo>
                  <a:lnTo>
                    <a:pt x="797" y="268"/>
                  </a:lnTo>
                  <a:lnTo>
                    <a:pt x="787" y="272"/>
                  </a:lnTo>
                  <a:lnTo>
                    <a:pt x="776" y="280"/>
                  </a:lnTo>
                  <a:lnTo>
                    <a:pt x="764" y="289"/>
                  </a:lnTo>
                  <a:lnTo>
                    <a:pt x="757" y="293"/>
                  </a:lnTo>
                  <a:lnTo>
                    <a:pt x="751" y="299"/>
                  </a:lnTo>
                  <a:lnTo>
                    <a:pt x="743" y="304"/>
                  </a:lnTo>
                  <a:lnTo>
                    <a:pt x="738" y="312"/>
                  </a:lnTo>
                  <a:lnTo>
                    <a:pt x="730" y="318"/>
                  </a:lnTo>
                  <a:lnTo>
                    <a:pt x="723" y="323"/>
                  </a:lnTo>
                  <a:lnTo>
                    <a:pt x="717" y="329"/>
                  </a:lnTo>
                  <a:lnTo>
                    <a:pt x="709" y="337"/>
                  </a:lnTo>
                  <a:lnTo>
                    <a:pt x="702" y="342"/>
                  </a:lnTo>
                  <a:lnTo>
                    <a:pt x="694" y="350"/>
                  </a:lnTo>
                  <a:lnTo>
                    <a:pt x="686" y="356"/>
                  </a:lnTo>
                  <a:lnTo>
                    <a:pt x="681" y="363"/>
                  </a:lnTo>
                  <a:lnTo>
                    <a:pt x="673" y="371"/>
                  </a:lnTo>
                  <a:lnTo>
                    <a:pt x="667" y="379"/>
                  </a:lnTo>
                  <a:lnTo>
                    <a:pt x="660" y="384"/>
                  </a:lnTo>
                  <a:lnTo>
                    <a:pt x="652" y="392"/>
                  </a:lnTo>
                  <a:lnTo>
                    <a:pt x="646" y="398"/>
                  </a:lnTo>
                  <a:lnTo>
                    <a:pt x="639" y="405"/>
                  </a:lnTo>
                  <a:lnTo>
                    <a:pt x="633" y="411"/>
                  </a:lnTo>
                  <a:lnTo>
                    <a:pt x="629" y="418"/>
                  </a:lnTo>
                  <a:lnTo>
                    <a:pt x="624" y="424"/>
                  </a:lnTo>
                  <a:lnTo>
                    <a:pt x="618" y="430"/>
                  </a:lnTo>
                  <a:lnTo>
                    <a:pt x="610" y="437"/>
                  </a:lnTo>
                  <a:lnTo>
                    <a:pt x="603" y="447"/>
                  </a:lnTo>
                  <a:lnTo>
                    <a:pt x="595" y="453"/>
                  </a:lnTo>
                  <a:lnTo>
                    <a:pt x="588" y="462"/>
                  </a:lnTo>
                  <a:lnTo>
                    <a:pt x="580" y="472"/>
                  </a:lnTo>
                  <a:lnTo>
                    <a:pt x="572" y="483"/>
                  </a:lnTo>
                  <a:lnTo>
                    <a:pt x="563" y="493"/>
                  </a:lnTo>
                  <a:lnTo>
                    <a:pt x="553" y="502"/>
                  </a:lnTo>
                  <a:lnTo>
                    <a:pt x="544" y="514"/>
                  </a:lnTo>
                  <a:lnTo>
                    <a:pt x="534" y="525"/>
                  </a:lnTo>
                  <a:lnTo>
                    <a:pt x="525" y="534"/>
                  </a:lnTo>
                  <a:lnTo>
                    <a:pt x="515" y="546"/>
                  </a:lnTo>
                  <a:lnTo>
                    <a:pt x="504" y="557"/>
                  </a:lnTo>
                  <a:lnTo>
                    <a:pt x="496" y="569"/>
                  </a:lnTo>
                  <a:lnTo>
                    <a:pt x="485" y="578"/>
                  </a:lnTo>
                  <a:lnTo>
                    <a:pt x="473" y="588"/>
                  </a:lnTo>
                  <a:lnTo>
                    <a:pt x="464" y="599"/>
                  </a:lnTo>
                  <a:lnTo>
                    <a:pt x="453" y="611"/>
                  </a:lnTo>
                  <a:lnTo>
                    <a:pt x="441" y="618"/>
                  </a:lnTo>
                  <a:lnTo>
                    <a:pt x="432" y="630"/>
                  </a:lnTo>
                  <a:lnTo>
                    <a:pt x="422" y="637"/>
                  </a:lnTo>
                  <a:lnTo>
                    <a:pt x="411" y="649"/>
                  </a:lnTo>
                  <a:lnTo>
                    <a:pt x="399" y="656"/>
                  </a:lnTo>
                  <a:lnTo>
                    <a:pt x="390" y="664"/>
                  </a:lnTo>
                  <a:lnTo>
                    <a:pt x="380" y="671"/>
                  </a:lnTo>
                  <a:lnTo>
                    <a:pt x="371" y="679"/>
                  </a:lnTo>
                  <a:lnTo>
                    <a:pt x="359" y="685"/>
                  </a:lnTo>
                  <a:lnTo>
                    <a:pt x="350" y="690"/>
                  </a:lnTo>
                  <a:lnTo>
                    <a:pt x="340" y="696"/>
                  </a:lnTo>
                  <a:lnTo>
                    <a:pt x="333" y="700"/>
                  </a:lnTo>
                  <a:lnTo>
                    <a:pt x="323" y="704"/>
                  </a:lnTo>
                  <a:lnTo>
                    <a:pt x="312" y="706"/>
                  </a:lnTo>
                  <a:lnTo>
                    <a:pt x="304" y="709"/>
                  </a:lnTo>
                  <a:lnTo>
                    <a:pt x="295" y="711"/>
                  </a:lnTo>
                  <a:lnTo>
                    <a:pt x="287" y="713"/>
                  </a:lnTo>
                  <a:lnTo>
                    <a:pt x="280" y="715"/>
                  </a:lnTo>
                  <a:lnTo>
                    <a:pt x="270" y="717"/>
                  </a:lnTo>
                  <a:lnTo>
                    <a:pt x="262" y="719"/>
                  </a:lnTo>
                  <a:lnTo>
                    <a:pt x="255" y="717"/>
                  </a:lnTo>
                  <a:lnTo>
                    <a:pt x="245" y="717"/>
                  </a:lnTo>
                  <a:lnTo>
                    <a:pt x="240" y="717"/>
                  </a:lnTo>
                  <a:lnTo>
                    <a:pt x="232" y="717"/>
                  </a:lnTo>
                  <a:lnTo>
                    <a:pt x="226" y="717"/>
                  </a:lnTo>
                  <a:lnTo>
                    <a:pt x="219" y="715"/>
                  </a:lnTo>
                  <a:lnTo>
                    <a:pt x="213" y="715"/>
                  </a:lnTo>
                  <a:lnTo>
                    <a:pt x="207" y="713"/>
                  </a:lnTo>
                  <a:lnTo>
                    <a:pt x="200" y="709"/>
                  </a:lnTo>
                  <a:lnTo>
                    <a:pt x="194" y="707"/>
                  </a:lnTo>
                  <a:lnTo>
                    <a:pt x="188" y="704"/>
                  </a:lnTo>
                  <a:lnTo>
                    <a:pt x="183" y="702"/>
                  </a:lnTo>
                  <a:lnTo>
                    <a:pt x="173" y="696"/>
                  </a:lnTo>
                  <a:lnTo>
                    <a:pt x="164" y="687"/>
                  </a:lnTo>
                  <a:lnTo>
                    <a:pt x="154" y="677"/>
                  </a:lnTo>
                  <a:lnTo>
                    <a:pt x="146" y="668"/>
                  </a:lnTo>
                  <a:lnTo>
                    <a:pt x="141" y="656"/>
                  </a:lnTo>
                  <a:lnTo>
                    <a:pt x="135" y="645"/>
                  </a:lnTo>
                  <a:lnTo>
                    <a:pt x="131" y="637"/>
                  </a:lnTo>
                  <a:lnTo>
                    <a:pt x="127" y="630"/>
                  </a:lnTo>
                  <a:lnTo>
                    <a:pt x="126" y="620"/>
                  </a:lnTo>
                  <a:lnTo>
                    <a:pt x="124" y="612"/>
                  </a:lnTo>
                  <a:lnTo>
                    <a:pt x="120" y="603"/>
                  </a:lnTo>
                  <a:lnTo>
                    <a:pt x="118" y="593"/>
                  </a:lnTo>
                  <a:lnTo>
                    <a:pt x="116" y="584"/>
                  </a:lnTo>
                  <a:lnTo>
                    <a:pt x="114" y="574"/>
                  </a:lnTo>
                  <a:lnTo>
                    <a:pt x="112" y="563"/>
                  </a:lnTo>
                  <a:lnTo>
                    <a:pt x="110" y="552"/>
                  </a:lnTo>
                  <a:lnTo>
                    <a:pt x="108" y="540"/>
                  </a:lnTo>
                  <a:lnTo>
                    <a:pt x="107" y="529"/>
                  </a:lnTo>
                  <a:lnTo>
                    <a:pt x="105" y="515"/>
                  </a:lnTo>
                  <a:lnTo>
                    <a:pt x="103" y="504"/>
                  </a:lnTo>
                  <a:lnTo>
                    <a:pt x="101" y="493"/>
                  </a:lnTo>
                  <a:lnTo>
                    <a:pt x="101" y="481"/>
                  </a:lnTo>
                  <a:lnTo>
                    <a:pt x="101" y="474"/>
                  </a:lnTo>
                  <a:lnTo>
                    <a:pt x="99" y="468"/>
                  </a:lnTo>
                  <a:lnTo>
                    <a:pt x="97" y="462"/>
                  </a:lnTo>
                  <a:lnTo>
                    <a:pt x="97" y="457"/>
                  </a:lnTo>
                  <a:lnTo>
                    <a:pt x="97" y="445"/>
                  </a:lnTo>
                  <a:lnTo>
                    <a:pt x="97" y="434"/>
                  </a:lnTo>
                  <a:lnTo>
                    <a:pt x="95" y="420"/>
                  </a:lnTo>
                  <a:lnTo>
                    <a:pt x="95" y="409"/>
                  </a:lnTo>
                  <a:lnTo>
                    <a:pt x="95" y="399"/>
                  </a:lnTo>
                  <a:lnTo>
                    <a:pt x="95" y="390"/>
                  </a:lnTo>
                  <a:lnTo>
                    <a:pt x="95" y="379"/>
                  </a:lnTo>
                  <a:lnTo>
                    <a:pt x="95" y="367"/>
                  </a:lnTo>
                  <a:lnTo>
                    <a:pt x="95" y="358"/>
                  </a:lnTo>
                  <a:lnTo>
                    <a:pt x="95" y="350"/>
                  </a:lnTo>
                  <a:lnTo>
                    <a:pt x="95" y="341"/>
                  </a:lnTo>
                  <a:lnTo>
                    <a:pt x="95" y="333"/>
                  </a:lnTo>
                  <a:lnTo>
                    <a:pt x="97" y="325"/>
                  </a:lnTo>
                  <a:lnTo>
                    <a:pt x="97" y="320"/>
                  </a:lnTo>
                  <a:lnTo>
                    <a:pt x="97" y="314"/>
                  </a:lnTo>
                  <a:lnTo>
                    <a:pt x="97" y="306"/>
                  </a:lnTo>
                  <a:lnTo>
                    <a:pt x="97" y="301"/>
                  </a:lnTo>
                  <a:lnTo>
                    <a:pt x="97" y="293"/>
                  </a:lnTo>
                  <a:lnTo>
                    <a:pt x="97" y="287"/>
                  </a:lnTo>
                  <a:lnTo>
                    <a:pt x="95" y="280"/>
                  </a:lnTo>
                  <a:lnTo>
                    <a:pt x="95" y="272"/>
                  </a:lnTo>
                  <a:lnTo>
                    <a:pt x="95" y="266"/>
                  </a:lnTo>
                  <a:lnTo>
                    <a:pt x="91" y="259"/>
                  </a:lnTo>
                  <a:lnTo>
                    <a:pt x="91" y="251"/>
                  </a:lnTo>
                  <a:lnTo>
                    <a:pt x="89" y="244"/>
                  </a:lnTo>
                  <a:lnTo>
                    <a:pt x="89" y="238"/>
                  </a:lnTo>
                  <a:lnTo>
                    <a:pt x="88" y="230"/>
                  </a:lnTo>
                  <a:lnTo>
                    <a:pt x="86" y="223"/>
                  </a:lnTo>
                  <a:lnTo>
                    <a:pt x="84" y="217"/>
                  </a:lnTo>
                  <a:lnTo>
                    <a:pt x="84" y="209"/>
                  </a:lnTo>
                  <a:lnTo>
                    <a:pt x="80" y="202"/>
                  </a:lnTo>
                  <a:lnTo>
                    <a:pt x="78" y="196"/>
                  </a:lnTo>
                  <a:lnTo>
                    <a:pt x="76" y="188"/>
                  </a:lnTo>
                  <a:lnTo>
                    <a:pt x="74" y="183"/>
                  </a:lnTo>
                  <a:lnTo>
                    <a:pt x="72" y="175"/>
                  </a:lnTo>
                  <a:lnTo>
                    <a:pt x="70" y="169"/>
                  </a:lnTo>
                  <a:lnTo>
                    <a:pt x="67" y="162"/>
                  </a:lnTo>
                  <a:lnTo>
                    <a:pt x="67" y="156"/>
                  </a:lnTo>
                  <a:lnTo>
                    <a:pt x="63" y="143"/>
                  </a:lnTo>
                  <a:lnTo>
                    <a:pt x="57" y="131"/>
                  </a:lnTo>
                  <a:lnTo>
                    <a:pt x="53" y="122"/>
                  </a:lnTo>
                  <a:lnTo>
                    <a:pt x="51" y="112"/>
                  </a:lnTo>
                  <a:lnTo>
                    <a:pt x="46" y="103"/>
                  </a:lnTo>
                  <a:lnTo>
                    <a:pt x="42" y="93"/>
                  </a:lnTo>
                  <a:lnTo>
                    <a:pt x="40" y="86"/>
                  </a:lnTo>
                  <a:lnTo>
                    <a:pt x="40" y="78"/>
                  </a:lnTo>
                  <a:lnTo>
                    <a:pt x="36" y="72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8" y="55"/>
                  </a:lnTo>
                  <a:lnTo>
                    <a:pt x="40" y="46"/>
                  </a:lnTo>
                  <a:lnTo>
                    <a:pt x="46" y="40"/>
                  </a:lnTo>
                  <a:lnTo>
                    <a:pt x="51" y="36"/>
                  </a:lnTo>
                  <a:lnTo>
                    <a:pt x="63" y="32"/>
                  </a:lnTo>
                  <a:lnTo>
                    <a:pt x="70" y="32"/>
                  </a:lnTo>
                  <a:lnTo>
                    <a:pt x="82" y="36"/>
                  </a:lnTo>
                  <a:lnTo>
                    <a:pt x="91" y="42"/>
                  </a:lnTo>
                  <a:lnTo>
                    <a:pt x="103" y="50"/>
                  </a:lnTo>
                  <a:lnTo>
                    <a:pt x="112" y="59"/>
                  </a:lnTo>
                  <a:lnTo>
                    <a:pt x="122" y="72"/>
                  </a:lnTo>
                  <a:lnTo>
                    <a:pt x="124" y="78"/>
                  </a:lnTo>
                  <a:lnTo>
                    <a:pt x="127" y="86"/>
                  </a:lnTo>
                  <a:lnTo>
                    <a:pt x="129" y="93"/>
                  </a:lnTo>
                  <a:lnTo>
                    <a:pt x="133" y="101"/>
                  </a:lnTo>
                  <a:lnTo>
                    <a:pt x="133" y="109"/>
                  </a:lnTo>
                  <a:lnTo>
                    <a:pt x="137" y="120"/>
                  </a:lnTo>
                  <a:lnTo>
                    <a:pt x="137" y="126"/>
                  </a:lnTo>
                  <a:lnTo>
                    <a:pt x="137" y="131"/>
                  </a:lnTo>
                  <a:lnTo>
                    <a:pt x="139" y="139"/>
                  </a:lnTo>
                  <a:lnTo>
                    <a:pt x="141" y="148"/>
                  </a:lnTo>
                  <a:lnTo>
                    <a:pt x="141" y="154"/>
                  </a:lnTo>
                  <a:lnTo>
                    <a:pt x="143" y="164"/>
                  </a:lnTo>
                  <a:lnTo>
                    <a:pt x="143" y="171"/>
                  </a:lnTo>
                  <a:lnTo>
                    <a:pt x="145" y="183"/>
                  </a:lnTo>
                  <a:lnTo>
                    <a:pt x="145" y="190"/>
                  </a:lnTo>
                  <a:lnTo>
                    <a:pt x="146" y="202"/>
                  </a:lnTo>
                  <a:lnTo>
                    <a:pt x="146" y="213"/>
                  </a:lnTo>
                  <a:lnTo>
                    <a:pt x="150" y="223"/>
                  </a:lnTo>
                  <a:lnTo>
                    <a:pt x="150" y="234"/>
                  </a:lnTo>
                  <a:lnTo>
                    <a:pt x="150" y="244"/>
                  </a:lnTo>
                  <a:lnTo>
                    <a:pt x="150" y="255"/>
                  </a:lnTo>
                  <a:lnTo>
                    <a:pt x="152" y="268"/>
                  </a:lnTo>
                  <a:lnTo>
                    <a:pt x="152" y="278"/>
                  </a:lnTo>
                  <a:lnTo>
                    <a:pt x="152" y="291"/>
                  </a:lnTo>
                  <a:lnTo>
                    <a:pt x="152" y="297"/>
                  </a:lnTo>
                  <a:lnTo>
                    <a:pt x="152" y="302"/>
                  </a:lnTo>
                  <a:lnTo>
                    <a:pt x="152" y="310"/>
                  </a:lnTo>
                  <a:lnTo>
                    <a:pt x="152" y="316"/>
                  </a:lnTo>
                  <a:lnTo>
                    <a:pt x="152" y="322"/>
                  </a:lnTo>
                  <a:lnTo>
                    <a:pt x="152" y="329"/>
                  </a:lnTo>
                  <a:lnTo>
                    <a:pt x="152" y="333"/>
                  </a:lnTo>
                  <a:lnTo>
                    <a:pt x="152" y="341"/>
                  </a:lnTo>
                  <a:lnTo>
                    <a:pt x="152" y="346"/>
                  </a:lnTo>
                  <a:lnTo>
                    <a:pt x="152" y="354"/>
                  </a:lnTo>
                  <a:lnTo>
                    <a:pt x="152" y="360"/>
                  </a:lnTo>
                  <a:lnTo>
                    <a:pt x="152" y="367"/>
                  </a:lnTo>
                  <a:lnTo>
                    <a:pt x="152" y="373"/>
                  </a:lnTo>
                  <a:lnTo>
                    <a:pt x="152" y="379"/>
                  </a:lnTo>
                  <a:lnTo>
                    <a:pt x="152" y="384"/>
                  </a:lnTo>
                  <a:lnTo>
                    <a:pt x="152" y="392"/>
                  </a:lnTo>
                  <a:lnTo>
                    <a:pt x="150" y="398"/>
                  </a:lnTo>
                  <a:lnTo>
                    <a:pt x="150" y="405"/>
                  </a:lnTo>
                  <a:lnTo>
                    <a:pt x="150" y="411"/>
                  </a:lnTo>
                  <a:lnTo>
                    <a:pt x="150" y="418"/>
                  </a:lnTo>
                  <a:lnTo>
                    <a:pt x="148" y="430"/>
                  </a:lnTo>
                  <a:lnTo>
                    <a:pt x="146" y="441"/>
                  </a:lnTo>
                  <a:lnTo>
                    <a:pt x="146" y="453"/>
                  </a:lnTo>
                  <a:lnTo>
                    <a:pt x="146" y="466"/>
                  </a:lnTo>
                  <a:lnTo>
                    <a:pt x="146" y="476"/>
                  </a:lnTo>
                  <a:lnTo>
                    <a:pt x="146" y="487"/>
                  </a:lnTo>
                  <a:lnTo>
                    <a:pt x="146" y="496"/>
                  </a:lnTo>
                  <a:lnTo>
                    <a:pt x="148" y="508"/>
                  </a:lnTo>
                  <a:lnTo>
                    <a:pt x="148" y="515"/>
                  </a:lnTo>
                  <a:lnTo>
                    <a:pt x="150" y="525"/>
                  </a:lnTo>
                  <a:lnTo>
                    <a:pt x="150" y="533"/>
                  </a:lnTo>
                  <a:lnTo>
                    <a:pt x="154" y="542"/>
                  </a:lnTo>
                  <a:lnTo>
                    <a:pt x="156" y="550"/>
                  </a:lnTo>
                  <a:lnTo>
                    <a:pt x="158" y="557"/>
                  </a:lnTo>
                  <a:lnTo>
                    <a:pt x="162" y="565"/>
                  </a:lnTo>
                  <a:lnTo>
                    <a:pt x="165" y="572"/>
                  </a:lnTo>
                  <a:lnTo>
                    <a:pt x="169" y="578"/>
                  </a:lnTo>
                  <a:lnTo>
                    <a:pt x="171" y="584"/>
                  </a:lnTo>
                  <a:lnTo>
                    <a:pt x="177" y="590"/>
                  </a:lnTo>
                  <a:lnTo>
                    <a:pt x="183" y="595"/>
                  </a:lnTo>
                  <a:lnTo>
                    <a:pt x="186" y="601"/>
                  </a:lnTo>
                  <a:lnTo>
                    <a:pt x="192" y="605"/>
                  </a:lnTo>
                  <a:lnTo>
                    <a:pt x="200" y="611"/>
                  </a:lnTo>
                  <a:lnTo>
                    <a:pt x="205" y="614"/>
                  </a:lnTo>
                  <a:lnTo>
                    <a:pt x="213" y="618"/>
                  </a:lnTo>
                  <a:lnTo>
                    <a:pt x="219" y="622"/>
                  </a:lnTo>
                  <a:lnTo>
                    <a:pt x="226" y="626"/>
                  </a:lnTo>
                  <a:lnTo>
                    <a:pt x="236" y="630"/>
                  </a:lnTo>
                  <a:lnTo>
                    <a:pt x="243" y="631"/>
                  </a:lnTo>
                  <a:lnTo>
                    <a:pt x="255" y="635"/>
                  </a:lnTo>
                  <a:lnTo>
                    <a:pt x="264" y="637"/>
                  </a:lnTo>
                  <a:lnTo>
                    <a:pt x="276" y="639"/>
                  </a:lnTo>
                  <a:lnTo>
                    <a:pt x="285" y="639"/>
                  </a:lnTo>
                  <a:lnTo>
                    <a:pt x="295" y="639"/>
                  </a:lnTo>
                  <a:lnTo>
                    <a:pt x="306" y="639"/>
                  </a:lnTo>
                  <a:lnTo>
                    <a:pt x="318" y="637"/>
                  </a:lnTo>
                  <a:lnTo>
                    <a:pt x="327" y="635"/>
                  </a:lnTo>
                  <a:lnTo>
                    <a:pt x="337" y="631"/>
                  </a:lnTo>
                  <a:lnTo>
                    <a:pt x="348" y="626"/>
                  </a:lnTo>
                  <a:lnTo>
                    <a:pt x="359" y="622"/>
                  </a:lnTo>
                  <a:lnTo>
                    <a:pt x="367" y="614"/>
                  </a:lnTo>
                  <a:lnTo>
                    <a:pt x="378" y="609"/>
                  </a:lnTo>
                  <a:lnTo>
                    <a:pt x="388" y="601"/>
                  </a:lnTo>
                  <a:lnTo>
                    <a:pt x="397" y="593"/>
                  </a:lnTo>
                  <a:lnTo>
                    <a:pt x="407" y="584"/>
                  </a:lnTo>
                  <a:lnTo>
                    <a:pt x="416" y="574"/>
                  </a:lnTo>
                  <a:lnTo>
                    <a:pt x="428" y="565"/>
                  </a:lnTo>
                  <a:lnTo>
                    <a:pt x="437" y="557"/>
                  </a:lnTo>
                  <a:lnTo>
                    <a:pt x="445" y="546"/>
                  </a:lnTo>
                  <a:lnTo>
                    <a:pt x="454" y="536"/>
                  </a:lnTo>
                  <a:lnTo>
                    <a:pt x="464" y="527"/>
                  </a:lnTo>
                  <a:lnTo>
                    <a:pt x="473" y="515"/>
                  </a:lnTo>
                  <a:lnTo>
                    <a:pt x="481" y="504"/>
                  </a:lnTo>
                  <a:lnTo>
                    <a:pt x="491" y="495"/>
                  </a:lnTo>
                  <a:lnTo>
                    <a:pt x="498" y="485"/>
                  </a:lnTo>
                  <a:lnTo>
                    <a:pt x="508" y="476"/>
                  </a:lnTo>
                  <a:lnTo>
                    <a:pt x="513" y="466"/>
                  </a:lnTo>
                  <a:lnTo>
                    <a:pt x="521" y="455"/>
                  </a:lnTo>
                  <a:lnTo>
                    <a:pt x="529" y="445"/>
                  </a:lnTo>
                  <a:lnTo>
                    <a:pt x="536" y="437"/>
                  </a:lnTo>
                  <a:lnTo>
                    <a:pt x="544" y="428"/>
                  </a:lnTo>
                  <a:lnTo>
                    <a:pt x="549" y="422"/>
                  </a:lnTo>
                  <a:lnTo>
                    <a:pt x="557" y="415"/>
                  </a:lnTo>
                  <a:lnTo>
                    <a:pt x="563" y="409"/>
                  </a:lnTo>
                  <a:lnTo>
                    <a:pt x="569" y="403"/>
                  </a:lnTo>
                  <a:lnTo>
                    <a:pt x="574" y="396"/>
                  </a:lnTo>
                  <a:lnTo>
                    <a:pt x="578" y="390"/>
                  </a:lnTo>
                  <a:lnTo>
                    <a:pt x="586" y="382"/>
                  </a:lnTo>
                  <a:lnTo>
                    <a:pt x="589" y="375"/>
                  </a:lnTo>
                  <a:lnTo>
                    <a:pt x="595" y="369"/>
                  </a:lnTo>
                  <a:lnTo>
                    <a:pt x="601" y="363"/>
                  </a:lnTo>
                  <a:lnTo>
                    <a:pt x="607" y="358"/>
                  </a:lnTo>
                  <a:lnTo>
                    <a:pt x="616" y="344"/>
                  </a:lnTo>
                  <a:lnTo>
                    <a:pt x="626" y="333"/>
                  </a:lnTo>
                  <a:lnTo>
                    <a:pt x="637" y="323"/>
                  </a:lnTo>
                  <a:lnTo>
                    <a:pt x="646" y="314"/>
                  </a:lnTo>
                  <a:lnTo>
                    <a:pt x="654" y="304"/>
                  </a:lnTo>
                  <a:lnTo>
                    <a:pt x="664" y="295"/>
                  </a:lnTo>
                  <a:lnTo>
                    <a:pt x="673" y="287"/>
                  </a:lnTo>
                  <a:lnTo>
                    <a:pt x="681" y="282"/>
                  </a:lnTo>
                  <a:lnTo>
                    <a:pt x="688" y="274"/>
                  </a:lnTo>
                  <a:lnTo>
                    <a:pt x="698" y="270"/>
                  </a:lnTo>
                  <a:lnTo>
                    <a:pt x="703" y="268"/>
                  </a:lnTo>
                  <a:lnTo>
                    <a:pt x="713" y="266"/>
                  </a:lnTo>
                  <a:lnTo>
                    <a:pt x="719" y="264"/>
                  </a:lnTo>
                  <a:lnTo>
                    <a:pt x="723" y="263"/>
                  </a:lnTo>
                  <a:lnTo>
                    <a:pt x="724" y="259"/>
                  </a:lnTo>
                  <a:lnTo>
                    <a:pt x="728" y="257"/>
                  </a:lnTo>
                  <a:lnTo>
                    <a:pt x="730" y="253"/>
                  </a:lnTo>
                  <a:lnTo>
                    <a:pt x="728" y="249"/>
                  </a:lnTo>
                  <a:lnTo>
                    <a:pt x="723" y="245"/>
                  </a:lnTo>
                  <a:lnTo>
                    <a:pt x="717" y="244"/>
                  </a:lnTo>
                  <a:lnTo>
                    <a:pt x="707" y="242"/>
                  </a:lnTo>
                  <a:lnTo>
                    <a:pt x="702" y="244"/>
                  </a:lnTo>
                  <a:lnTo>
                    <a:pt x="694" y="244"/>
                  </a:lnTo>
                  <a:lnTo>
                    <a:pt x="688" y="249"/>
                  </a:lnTo>
                  <a:lnTo>
                    <a:pt x="677" y="255"/>
                  </a:lnTo>
                  <a:lnTo>
                    <a:pt x="669" y="264"/>
                  </a:lnTo>
                  <a:lnTo>
                    <a:pt x="656" y="272"/>
                  </a:lnTo>
                  <a:lnTo>
                    <a:pt x="645" y="283"/>
                  </a:lnTo>
                  <a:lnTo>
                    <a:pt x="639" y="289"/>
                  </a:lnTo>
                  <a:lnTo>
                    <a:pt x="633" y="295"/>
                  </a:lnTo>
                  <a:lnTo>
                    <a:pt x="626" y="302"/>
                  </a:lnTo>
                  <a:lnTo>
                    <a:pt x="620" y="310"/>
                  </a:lnTo>
                  <a:lnTo>
                    <a:pt x="614" y="314"/>
                  </a:lnTo>
                  <a:lnTo>
                    <a:pt x="607" y="322"/>
                  </a:lnTo>
                  <a:lnTo>
                    <a:pt x="601" y="329"/>
                  </a:lnTo>
                  <a:lnTo>
                    <a:pt x="595" y="335"/>
                  </a:lnTo>
                  <a:lnTo>
                    <a:pt x="588" y="341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0" y="361"/>
                  </a:lnTo>
                  <a:lnTo>
                    <a:pt x="559" y="373"/>
                  </a:lnTo>
                  <a:lnTo>
                    <a:pt x="551" y="384"/>
                  </a:lnTo>
                  <a:lnTo>
                    <a:pt x="544" y="394"/>
                  </a:lnTo>
                  <a:lnTo>
                    <a:pt x="538" y="403"/>
                  </a:lnTo>
                  <a:lnTo>
                    <a:pt x="529" y="411"/>
                  </a:lnTo>
                  <a:lnTo>
                    <a:pt x="521" y="422"/>
                  </a:lnTo>
                  <a:lnTo>
                    <a:pt x="515" y="430"/>
                  </a:lnTo>
                  <a:lnTo>
                    <a:pt x="510" y="436"/>
                  </a:lnTo>
                  <a:lnTo>
                    <a:pt x="502" y="445"/>
                  </a:lnTo>
                  <a:lnTo>
                    <a:pt x="496" y="453"/>
                  </a:lnTo>
                  <a:lnTo>
                    <a:pt x="489" y="460"/>
                  </a:lnTo>
                  <a:lnTo>
                    <a:pt x="483" y="470"/>
                  </a:lnTo>
                  <a:lnTo>
                    <a:pt x="473" y="477"/>
                  </a:lnTo>
                  <a:lnTo>
                    <a:pt x="468" y="487"/>
                  </a:lnTo>
                  <a:lnTo>
                    <a:pt x="458" y="496"/>
                  </a:lnTo>
                  <a:lnTo>
                    <a:pt x="451" y="504"/>
                  </a:lnTo>
                  <a:lnTo>
                    <a:pt x="443" y="514"/>
                  </a:lnTo>
                  <a:lnTo>
                    <a:pt x="435" y="525"/>
                  </a:lnTo>
                  <a:lnTo>
                    <a:pt x="424" y="533"/>
                  </a:lnTo>
                  <a:lnTo>
                    <a:pt x="416" y="540"/>
                  </a:lnTo>
                  <a:lnTo>
                    <a:pt x="407" y="550"/>
                  </a:lnTo>
                  <a:lnTo>
                    <a:pt x="399" y="557"/>
                  </a:lnTo>
                  <a:lnTo>
                    <a:pt x="390" y="565"/>
                  </a:lnTo>
                  <a:lnTo>
                    <a:pt x="380" y="572"/>
                  </a:lnTo>
                  <a:lnTo>
                    <a:pt x="373" y="578"/>
                  </a:lnTo>
                  <a:lnTo>
                    <a:pt x="365" y="588"/>
                  </a:lnTo>
                  <a:lnTo>
                    <a:pt x="356" y="592"/>
                  </a:lnTo>
                  <a:lnTo>
                    <a:pt x="348" y="597"/>
                  </a:lnTo>
                  <a:lnTo>
                    <a:pt x="338" y="601"/>
                  </a:lnTo>
                  <a:lnTo>
                    <a:pt x="331" y="607"/>
                  </a:lnTo>
                  <a:lnTo>
                    <a:pt x="323" y="611"/>
                  </a:lnTo>
                  <a:lnTo>
                    <a:pt x="316" y="612"/>
                  </a:lnTo>
                  <a:lnTo>
                    <a:pt x="310" y="614"/>
                  </a:lnTo>
                  <a:lnTo>
                    <a:pt x="302" y="616"/>
                  </a:lnTo>
                  <a:lnTo>
                    <a:pt x="295" y="614"/>
                  </a:lnTo>
                  <a:lnTo>
                    <a:pt x="287" y="614"/>
                  </a:lnTo>
                  <a:lnTo>
                    <a:pt x="281" y="614"/>
                  </a:lnTo>
                  <a:lnTo>
                    <a:pt x="276" y="614"/>
                  </a:lnTo>
                  <a:lnTo>
                    <a:pt x="268" y="614"/>
                  </a:lnTo>
                  <a:lnTo>
                    <a:pt x="262" y="614"/>
                  </a:lnTo>
                  <a:lnTo>
                    <a:pt x="257" y="612"/>
                  </a:lnTo>
                  <a:lnTo>
                    <a:pt x="251" y="612"/>
                  </a:lnTo>
                  <a:lnTo>
                    <a:pt x="241" y="611"/>
                  </a:lnTo>
                  <a:lnTo>
                    <a:pt x="230" y="607"/>
                  </a:lnTo>
                  <a:lnTo>
                    <a:pt x="221" y="605"/>
                  </a:lnTo>
                  <a:lnTo>
                    <a:pt x="213" y="601"/>
                  </a:lnTo>
                  <a:lnTo>
                    <a:pt x="205" y="595"/>
                  </a:lnTo>
                  <a:lnTo>
                    <a:pt x="200" y="590"/>
                  </a:lnTo>
                  <a:lnTo>
                    <a:pt x="192" y="582"/>
                  </a:lnTo>
                  <a:lnTo>
                    <a:pt x="188" y="574"/>
                  </a:lnTo>
                  <a:lnTo>
                    <a:pt x="183" y="565"/>
                  </a:lnTo>
                  <a:lnTo>
                    <a:pt x="181" y="557"/>
                  </a:lnTo>
                  <a:lnTo>
                    <a:pt x="177" y="546"/>
                  </a:lnTo>
                  <a:lnTo>
                    <a:pt x="177" y="534"/>
                  </a:lnTo>
                  <a:lnTo>
                    <a:pt x="175" y="527"/>
                  </a:lnTo>
                  <a:lnTo>
                    <a:pt x="173" y="521"/>
                  </a:lnTo>
                  <a:lnTo>
                    <a:pt x="173" y="514"/>
                  </a:lnTo>
                  <a:lnTo>
                    <a:pt x="173" y="506"/>
                  </a:lnTo>
                  <a:lnTo>
                    <a:pt x="173" y="496"/>
                  </a:lnTo>
                  <a:lnTo>
                    <a:pt x="173" y="489"/>
                  </a:lnTo>
                  <a:lnTo>
                    <a:pt x="173" y="479"/>
                  </a:lnTo>
                  <a:lnTo>
                    <a:pt x="173" y="470"/>
                  </a:lnTo>
                  <a:lnTo>
                    <a:pt x="173" y="460"/>
                  </a:lnTo>
                  <a:lnTo>
                    <a:pt x="173" y="449"/>
                  </a:lnTo>
                  <a:lnTo>
                    <a:pt x="173" y="439"/>
                  </a:lnTo>
                  <a:lnTo>
                    <a:pt x="175" y="430"/>
                  </a:lnTo>
                  <a:lnTo>
                    <a:pt x="175" y="420"/>
                  </a:lnTo>
                  <a:lnTo>
                    <a:pt x="175" y="411"/>
                  </a:lnTo>
                  <a:lnTo>
                    <a:pt x="175" y="399"/>
                  </a:lnTo>
                  <a:lnTo>
                    <a:pt x="177" y="390"/>
                  </a:lnTo>
                  <a:lnTo>
                    <a:pt x="177" y="379"/>
                  </a:lnTo>
                  <a:lnTo>
                    <a:pt x="177" y="369"/>
                  </a:lnTo>
                  <a:lnTo>
                    <a:pt x="177" y="358"/>
                  </a:lnTo>
                  <a:lnTo>
                    <a:pt x="177" y="348"/>
                  </a:lnTo>
                  <a:lnTo>
                    <a:pt x="177" y="339"/>
                  </a:lnTo>
                  <a:lnTo>
                    <a:pt x="177" y="329"/>
                  </a:lnTo>
                  <a:lnTo>
                    <a:pt x="177" y="320"/>
                  </a:lnTo>
                  <a:lnTo>
                    <a:pt x="179" y="310"/>
                  </a:lnTo>
                  <a:lnTo>
                    <a:pt x="177" y="301"/>
                  </a:lnTo>
                  <a:lnTo>
                    <a:pt x="177" y="293"/>
                  </a:lnTo>
                  <a:lnTo>
                    <a:pt x="177" y="283"/>
                  </a:lnTo>
                  <a:lnTo>
                    <a:pt x="177" y="276"/>
                  </a:lnTo>
                  <a:lnTo>
                    <a:pt x="177" y="268"/>
                  </a:lnTo>
                  <a:lnTo>
                    <a:pt x="175" y="263"/>
                  </a:lnTo>
                  <a:lnTo>
                    <a:pt x="175" y="255"/>
                  </a:lnTo>
                  <a:lnTo>
                    <a:pt x="175" y="249"/>
                  </a:lnTo>
                  <a:lnTo>
                    <a:pt x="171" y="244"/>
                  </a:lnTo>
                  <a:lnTo>
                    <a:pt x="171" y="236"/>
                  </a:lnTo>
                  <a:lnTo>
                    <a:pt x="169" y="228"/>
                  </a:lnTo>
                  <a:lnTo>
                    <a:pt x="167" y="223"/>
                  </a:lnTo>
                  <a:lnTo>
                    <a:pt x="165" y="215"/>
                  </a:lnTo>
                  <a:lnTo>
                    <a:pt x="164" y="207"/>
                  </a:lnTo>
                  <a:lnTo>
                    <a:pt x="164" y="200"/>
                  </a:lnTo>
                  <a:lnTo>
                    <a:pt x="162" y="192"/>
                  </a:lnTo>
                  <a:lnTo>
                    <a:pt x="160" y="185"/>
                  </a:lnTo>
                  <a:lnTo>
                    <a:pt x="158" y="177"/>
                  </a:lnTo>
                  <a:lnTo>
                    <a:pt x="156" y="169"/>
                  </a:lnTo>
                  <a:lnTo>
                    <a:pt x="156" y="164"/>
                  </a:lnTo>
                  <a:lnTo>
                    <a:pt x="154" y="154"/>
                  </a:lnTo>
                  <a:lnTo>
                    <a:pt x="152" y="148"/>
                  </a:lnTo>
                  <a:lnTo>
                    <a:pt x="152" y="141"/>
                  </a:lnTo>
                  <a:lnTo>
                    <a:pt x="152" y="135"/>
                  </a:lnTo>
                  <a:lnTo>
                    <a:pt x="150" y="128"/>
                  </a:lnTo>
                  <a:lnTo>
                    <a:pt x="148" y="120"/>
                  </a:lnTo>
                  <a:lnTo>
                    <a:pt x="146" y="112"/>
                  </a:lnTo>
                  <a:lnTo>
                    <a:pt x="146" y="109"/>
                  </a:lnTo>
                  <a:lnTo>
                    <a:pt x="146" y="95"/>
                  </a:lnTo>
                  <a:lnTo>
                    <a:pt x="146" y="86"/>
                  </a:lnTo>
                  <a:lnTo>
                    <a:pt x="146" y="78"/>
                  </a:lnTo>
                  <a:lnTo>
                    <a:pt x="150" y="71"/>
                  </a:lnTo>
                  <a:lnTo>
                    <a:pt x="152" y="67"/>
                  </a:lnTo>
                  <a:lnTo>
                    <a:pt x="158" y="65"/>
                  </a:lnTo>
                  <a:lnTo>
                    <a:pt x="164" y="63"/>
                  </a:lnTo>
                  <a:lnTo>
                    <a:pt x="171" y="67"/>
                  </a:lnTo>
                  <a:lnTo>
                    <a:pt x="181" y="72"/>
                  </a:lnTo>
                  <a:lnTo>
                    <a:pt x="190" y="82"/>
                  </a:lnTo>
                  <a:lnTo>
                    <a:pt x="194" y="86"/>
                  </a:lnTo>
                  <a:lnTo>
                    <a:pt x="196" y="93"/>
                  </a:lnTo>
                  <a:lnTo>
                    <a:pt x="200" y="99"/>
                  </a:lnTo>
                  <a:lnTo>
                    <a:pt x="203" y="109"/>
                  </a:lnTo>
                  <a:lnTo>
                    <a:pt x="205" y="114"/>
                  </a:lnTo>
                  <a:lnTo>
                    <a:pt x="207" y="124"/>
                  </a:lnTo>
                  <a:lnTo>
                    <a:pt x="207" y="135"/>
                  </a:lnTo>
                  <a:lnTo>
                    <a:pt x="211" y="147"/>
                  </a:lnTo>
                  <a:lnTo>
                    <a:pt x="211" y="150"/>
                  </a:lnTo>
                  <a:lnTo>
                    <a:pt x="211" y="158"/>
                  </a:lnTo>
                  <a:lnTo>
                    <a:pt x="211" y="164"/>
                  </a:lnTo>
                  <a:lnTo>
                    <a:pt x="211" y="171"/>
                  </a:lnTo>
                  <a:lnTo>
                    <a:pt x="211" y="179"/>
                  </a:lnTo>
                  <a:lnTo>
                    <a:pt x="211" y="188"/>
                  </a:lnTo>
                  <a:lnTo>
                    <a:pt x="211" y="196"/>
                  </a:lnTo>
                  <a:lnTo>
                    <a:pt x="211" y="207"/>
                  </a:lnTo>
                  <a:lnTo>
                    <a:pt x="211" y="215"/>
                  </a:lnTo>
                  <a:lnTo>
                    <a:pt x="211" y="226"/>
                  </a:lnTo>
                  <a:lnTo>
                    <a:pt x="211" y="236"/>
                  </a:lnTo>
                  <a:lnTo>
                    <a:pt x="211" y="247"/>
                  </a:lnTo>
                  <a:lnTo>
                    <a:pt x="211" y="257"/>
                  </a:lnTo>
                  <a:lnTo>
                    <a:pt x="213" y="268"/>
                  </a:lnTo>
                  <a:lnTo>
                    <a:pt x="213" y="280"/>
                  </a:lnTo>
                  <a:lnTo>
                    <a:pt x="215" y="291"/>
                  </a:lnTo>
                  <a:lnTo>
                    <a:pt x="215" y="301"/>
                  </a:lnTo>
                  <a:lnTo>
                    <a:pt x="215" y="312"/>
                  </a:lnTo>
                  <a:lnTo>
                    <a:pt x="217" y="323"/>
                  </a:lnTo>
                  <a:lnTo>
                    <a:pt x="219" y="333"/>
                  </a:lnTo>
                  <a:lnTo>
                    <a:pt x="219" y="344"/>
                  </a:lnTo>
                  <a:lnTo>
                    <a:pt x="221" y="354"/>
                  </a:lnTo>
                  <a:lnTo>
                    <a:pt x="221" y="363"/>
                  </a:lnTo>
                  <a:lnTo>
                    <a:pt x="224" y="375"/>
                  </a:lnTo>
                  <a:lnTo>
                    <a:pt x="224" y="384"/>
                  </a:lnTo>
                  <a:lnTo>
                    <a:pt x="226" y="394"/>
                  </a:lnTo>
                  <a:lnTo>
                    <a:pt x="226" y="403"/>
                  </a:lnTo>
                  <a:lnTo>
                    <a:pt x="230" y="413"/>
                  </a:lnTo>
                  <a:lnTo>
                    <a:pt x="232" y="420"/>
                  </a:lnTo>
                  <a:lnTo>
                    <a:pt x="234" y="428"/>
                  </a:lnTo>
                  <a:lnTo>
                    <a:pt x="236" y="436"/>
                  </a:lnTo>
                  <a:lnTo>
                    <a:pt x="240" y="445"/>
                  </a:lnTo>
                  <a:lnTo>
                    <a:pt x="243" y="455"/>
                  </a:lnTo>
                  <a:lnTo>
                    <a:pt x="249" y="466"/>
                  </a:lnTo>
                  <a:lnTo>
                    <a:pt x="255" y="472"/>
                  </a:lnTo>
                  <a:lnTo>
                    <a:pt x="262" y="479"/>
                  </a:lnTo>
                  <a:lnTo>
                    <a:pt x="268" y="483"/>
                  </a:lnTo>
                  <a:lnTo>
                    <a:pt x="274" y="487"/>
                  </a:lnTo>
                  <a:lnTo>
                    <a:pt x="281" y="489"/>
                  </a:lnTo>
                  <a:lnTo>
                    <a:pt x="289" y="491"/>
                  </a:lnTo>
                  <a:lnTo>
                    <a:pt x="297" y="489"/>
                  </a:lnTo>
                  <a:lnTo>
                    <a:pt x="304" y="489"/>
                  </a:lnTo>
                  <a:lnTo>
                    <a:pt x="312" y="485"/>
                  </a:lnTo>
                  <a:lnTo>
                    <a:pt x="323" y="483"/>
                  </a:lnTo>
                  <a:lnTo>
                    <a:pt x="331" y="479"/>
                  </a:lnTo>
                  <a:lnTo>
                    <a:pt x="342" y="476"/>
                  </a:lnTo>
                  <a:lnTo>
                    <a:pt x="352" y="472"/>
                  </a:lnTo>
                  <a:lnTo>
                    <a:pt x="365" y="468"/>
                  </a:lnTo>
                  <a:lnTo>
                    <a:pt x="369" y="464"/>
                  </a:lnTo>
                  <a:lnTo>
                    <a:pt x="375" y="460"/>
                  </a:lnTo>
                  <a:lnTo>
                    <a:pt x="382" y="455"/>
                  </a:lnTo>
                  <a:lnTo>
                    <a:pt x="392" y="449"/>
                  </a:lnTo>
                  <a:lnTo>
                    <a:pt x="399" y="441"/>
                  </a:lnTo>
                  <a:lnTo>
                    <a:pt x="409" y="434"/>
                  </a:lnTo>
                  <a:lnTo>
                    <a:pt x="418" y="424"/>
                  </a:lnTo>
                  <a:lnTo>
                    <a:pt x="430" y="417"/>
                  </a:lnTo>
                  <a:lnTo>
                    <a:pt x="439" y="405"/>
                  </a:lnTo>
                  <a:lnTo>
                    <a:pt x="451" y="396"/>
                  </a:lnTo>
                  <a:lnTo>
                    <a:pt x="462" y="384"/>
                  </a:lnTo>
                  <a:lnTo>
                    <a:pt x="473" y="373"/>
                  </a:lnTo>
                  <a:lnTo>
                    <a:pt x="485" y="361"/>
                  </a:lnTo>
                  <a:lnTo>
                    <a:pt x="498" y="350"/>
                  </a:lnTo>
                  <a:lnTo>
                    <a:pt x="504" y="344"/>
                  </a:lnTo>
                  <a:lnTo>
                    <a:pt x="510" y="339"/>
                  </a:lnTo>
                  <a:lnTo>
                    <a:pt x="515" y="333"/>
                  </a:lnTo>
                  <a:lnTo>
                    <a:pt x="523" y="327"/>
                  </a:lnTo>
                  <a:lnTo>
                    <a:pt x="527" y="320"/>
                  </a:lnTo>
                  <a:lnTo>
                    <a:pt x="534" y="314"/>
                  </a:lnTo>
                  <a:lnTo>
                    <a:pt x="538" y="308"/>
                  </a:lnTo>
                  <a:lnTo>
                    <a:pt x="546" y="302"/>
                  </a:lnTo>
                  <a:lnTo>
                    <a:pt x="557" y="289"/>
                  </a:lnTo>
                  <a:lnTo>
                    <a:pt x="569" y="278"/>
                  </a:lnTo>
                  <a:lnTo>
                    <a:pt x="578" y="266"/>
                  </a:lnTo>
                  <a:lnTo>
                    <a:pt x="589" y="257"/>
                  </a:lnTo>
                  <a:lnTo>
                    <a:pt x="599" y="245"/>
                  </a:lnTo>
                  <a:lnTo>
                    <a:pt x="610" y="238"/>
                  </a:lnTo>
                  <a:lnTo>
                    <a:pt x="618" y="226"/>
                  </a:lnTo>
                  <a:lnTo>
                    <a:pt x="627" y="221"/>
                  </a:lnTo>
                  <a:lnTo>
                    <a:pt x="635" y="213"/>
                  </a:lnTo>
                  <a:lnTo>
                    <a:pt x="645" y="207"/>
                  </a:lnTo>
                  <a:lnTo>
                    <a:pt x="650" y="202"/>
                  </a:lnTo>
                  <a:lnTo>
                    <a:pt x="656" y="198"/>
                  </a:lnTo>
                  <a:lnTo>
                    <a:pt x="662" y="196"/>
                  </a:lnTo>
                  <a:lnTo>
                    <a:pt x="665" y="196"/>
                  </a:lnTo>
                  <a:lnTo>
                    <a:pt x="671" y="192"/>
                  </a:lnTo>
                  <a:lnTo>
                    <a:pt x="677" y="192"/>
                  </a:lnTo>
                  <a:lnTo>
                    <a:pt x="686" y="192"/>
                  </a:lnTo>
                  <a:lnTo>
                    <a:pt x="694" y="196"/>
                  </a:lnTo>
                  <a:lnTo>
                    <a:pt x="702" y="196"/>
                  </a:lnTo>
                  <a:lnTo>
                    <a:pt x="711" y="198"/>
                  </a:lnTo>
                  <a:lnTo>
                    <a:pt x="719" y="200"/>
                  </a:lnTo>
                  <a:lnTo>
                    <a:pt x="728" y="204"/>
                  </a:lnTo>
                  <a:lnTo>
                    <a:pt x="736" y="206"/>
                  </a:lnTo>
                  <a:lnTo>
                    <a:pt x="743" y="207"/>
                  </a:lnTo>
                  <a:lnTo>
                    <a:pt x="753" y="211"/>
                  </a:lnTo>
                  <a:lnTo>
                    <a:pt x="761" y="215"/>
                  </a:lnTo>
                  <a:lnTo>
                    <a:pt x="766" y="217"/>
                  </a:lnTo>
                  <a:lnTo>
                    <a:pt x="772" y="221"/>
                  </a:lnTo>
                  <a:lnTo>
                    <a:pt x="776" y="223"/>
                  </a:lnTo>
                  <a:lnTo>
                    <a:pt x="781" y="226"/>
                  </a:lnTo>
                  <a:lnTo>
                    <a:pt x="789" y="232"/>
                  </a:lnTo>
                  <a:lnTo>
                    <a:pt x="799" y="236"/>
                  </a:lnTo>
                  <a:lnTo>
                    <a:pt x="810" y="240"/>
                  </a:lnTo>
                  <a:lnTo>
                    <a:pt x="821" y="244"/>
                  </a:lnTo>
                  <a:lnTo>
                    <a:pt x="829" y="242"/>
                  </a:lnTo>
                  <a:lnTo>
                    <a:pt x="835" y="238"/>
                  </a:lnTo>
                  <a:lnTo>
                    <a:pt x="835" y="234"/>
                  </a:lnTo>
                  <a:lnTo>
                    <a:pt x="837" y="232"/>
                  </a:lnTo>
                  <a:lnTo>
                    <a:pt x="837" y="226"/>
                  </a:lnTo>
                  <a:lnTo>
                    <a:pt x="835" y="221"/>
                  </a:lnTo>
                  <a:lnTo>
                    <a:pt x="835" y="221"/>
                  </a:lnTo>
                  <a:close/>
                </a:path>
              </a:pathLst>
            </a:custGeom>
            <a:solidFill>
              <a:srgbClr val="591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43" name="Freeform 75"/>
            <p:cNvSpPr>
              <a:spLocks/>
            </p:cNvSpPr>
            <p:nvPr/>
          </p:nvSpPr>
          <p:spPr bwMode="auto">
            <a:xfrm>
              <a:off x="4214" y="3019"/>
              <a:ext cx="964" cy="797"/>
            </a:xfrm>
            <a:custGeom>
              <a:avLst/>
              <a:gdLst>
                <a:gd name="T0" fmla="*/ 30 w 1928"/>
                <a:gd name="T1" fmla="*/ 1095 h 1593"/>
                <a:gd name="T2" fmla="*/ 0 w 1928"/>
                <a:gd name="T3" fmla="*/ 1278 h 1593"/>
                <a:gd name="T4" fmla="*/ 80 w 1928"/>
                <a:gd name="T5" fmla="*/ 1470 h 1593"/>
                <a:gd name="T6" fmla="*/ 243 w 1928"/>
                <a:gd name="T7" fmla="*/ 1475 h 1593"/>
                <a:gd name="T8" fmla="*/ 487 w 1928"/>
                <a:gd name="T9" fmla="*/ 1439 h 1593"/>
                <a:gd name="T10" fmla="*/ 730 w 1928"/>
                <a:gd name="T11" fmla="*/ 1439 h 1593"/>
                <a:gd name="T12" fmla="*/ 924 w 1928"/>
                <a:gd name="T13" fmla="*/ 1557 h 1593"/>
                <a:gd name="T14" fmla="*/ 1116 w 1928"/>
                <a:gd name="T15" fmla="*/ 1591 h 1593"/>
                <a:gd name="T16" fmla="*/ 1310 w 1928"/>
                <a:gd name="T17" fmla="*/ 1527 h 1593"/>
                <a:gd name="T18" fmla="*/ 1420 w 1928"/>
                <a:gd name="T19" fmla="*/ 1348 h 1593"/>
                <a:gd name="T20" fmla="*/ 1464 w 1928"/>
                <a:gd name="T21" fmla="*/ 1169 h 1593"/>
                <a:gd name="T22" fmla="*/ 1485 w 1928"/>
                <a:gd name="T23" fmla="*/ 1002 h 1593"/>
                <a:gd name="T24" fmla="*/ 1528 w 1928"/>
                <a:gd name="T25" fmla="*/ 1150 h 1593"/>
                <a:gd name="T26" fmla="*/ 1485 w 1928"/>
                <a:gd name="T27" fmla="*/ 1327 h 1593"/>
                <a:gd name="T28" fmla="*/ 1599 w 1928"/>
                <a:gd name="T29" fmla="*/ 1479 h 1593"/>
                <a:gd name="T30" fmla="*/ 1814 w 1928"/>
                <a:gd name="T31" fmla="*/ 1468 h 1593"/>
                <a:gd name="T32" fmla="*/ 1882 w 1928"/>
                <a:gd name="T33" fmla="*/ 1272 h 1593"/>
                <a:gd name="T34" fmla="*/ 1911 w 1928"/>
                <a:gd name="T35" fmla="*/ 1084 h 1593"/>
                <a:gd name="T36" fmla="*/ 1928 w 1928"/>
                <a:gd name="T37" fmla="*/ 861 h 1593"/>
                <a:gd name="T38" fmla="*/ 1907 w 1928"/>
                <a:gd name="T39" fmla="*/ 680 h 1593"/>
                <a:gd name="T40" fmla="*/ 1831 w 1928"/>
                <a:gd name="T41" fmla="*/ 475 h 1593"/>
                <a:gd name="T42" fmla="*/ 1838 w 1928"/>
                <a:gd name="T43" fmla="*/ 298 h 1593"/>
                <a:gd name="T44" fmla="*/ 1739 w 1928"/>
                <a:gd name="T45" fmla="*/ 106 h 1593"/>
                <a:gd name="T46" fmla="*/ 1591 w 1928"/>
                <a:gd name="T47" fmla="*/ 28 h 1593"/>
                <a:gd name="T48" fmla="*/ 1770 w 1928"/>
                <a:gd name="T49" fmla="*/ 226 h 1593"/>
                <a:gd name="T50" fmla="*/ 1793 w 1928"/>
                <a:gd name="T51" fmla="*/ 454 h 1593"/>
                <a:gd name="T52" fmla="*/ 1848 w 1928"/>
                <a:gd name="T53" fmla="*/ 669 h 1593"/>
                <a:gd name="T54" fmla="*/ 1888 w 1928"/>
                <a:gd name="T55" fmla="*/ 863 h 1593"/>
                <a:gd name="T56" fmla="*/ 1874 w 1928"/>
                <a:gd name="T57" fmla="*/ 1044 h 1593"/>
                <a:gd name="T58" fmla="*/ 1852 w 1928"/>
                <a:gd name="T59" fmla="*/ 1226 h 1593"/>
                <a:gd name="T60" fmla="*/ 1816 w 1928"/>
                <a:gd name="T61" fmla="*/ 1395 h 1593"/>
                <a:gd name="T62" fmla="*/ 1669 w 1928"/>
                <a:gd name="T63" fmla="*/ 1439 h 1593"/>
                <a:gd name="T64" fmla="*/ 1532 w 1928"/>
                <a:gd name="T65" fmla="*/ 1329 h 1593"/>
                <a:gd name="T66" fmla="*/ 1565 w 1928"/>
                <a:gd name="T67" fmla="*/ 1144 h 1593"/>
                <a:gd name="T68" fmla="*/ 1669 w 1928"/>
                <a:gd name="T69" fmla="*/ 1034 h 1593"/>
                <a:gd name="T70" fmla="*/ 1719 w 1928"/>
                <a:gd name="T71" fmla="*/ 922 h 1593"/>
                <a:gd name="T72" fmla="*/ 1580 w 1928"/>
                <a:gd name="T73" fmla="*/ 874 h 1593"/>
                <a:gd name="T74" fmla="*/ 1538 w 1928"/>
                <a:gd name="T75" fmla="*/ 886 h 1593"/>
                <a:gd name="T76" fmla="*/ 1671 w 1928"/>
                <a:gd name="T77" fmla="*/ 973 h 1593"/>
                <a:gd name="T78" fmla="*/ 1509 w 1928"/>
                <a:gd name="T79" fmla="*/ 939 h 1593"/>
                <a:gd name="T80" fmla="*/ 1483 w 1928"/>
                <a:gd name="T81" fmla="*/ 734 h 1593"/>
                <a:gd name="T82" fmla="*/ 1490 w 1928"/>
                <a:gd name="T83" fmla="*/ 570 h 1593"/>
                <a:gd name="T84" fmla="*/ 1561 w 1928"/>
                <a:gd name="T85" fmla="*/ 386 h 1593"/>
                <a:gd name="T86" fmla="*/ 1631 w 1928"/>
                <a:gd name="T87" fmla="*/ 218 h 1593"/>
                <a:gd name="T88" fmla="*/ 1606 w 1928"/>
                <a:gd name="T89" fmla="*/ 152 h 1593"/>
                <a:gd name="T90" fmla="*/ 1508 w 1928"/>
                <a:gd name="T91" fmla="*/ 359 h 1593"/>
                <a:gd name="T92" fmla="*/ 1374 w 1928"/>
                <a:gd name="T93" fmla="*/ 551 h 1593"/>
                <a:gd name="T94" fmla="*/ 1416 w 1928"/>
                <a:gd name="T95" fmla="*/ 547 h 1593"/>
                <a:gd name="T96" fmla="*/ 1451 w 1928"/>
                <a:gd name="T97" fmla="*/ 633 h 1593"/>
                <a:gd name="T98" fmla="*/ 1443 w 1928"/>
                <a:gd name="T99" fmla="*/ 842 h 1593"/>
                <a:gd name="T100" fmla="*/ 1441 w 1928"/>
                <a:gd name="T101" fmla="*/ 1046 h 1593"/>
                <a:gd name="T102" fmla="*/ 1418 w 1928"/>
                <a:gd name="T103" fmla="*/ 1207 h 1593"/>
                <a:gd name="T104" fmla="*/ 1365 w 1928"/>
                <a:gd name="T105" fmla="*/ 1373 h 1593"/>
                <a:gd name="T106" fmla="*/ 1200 w 1928"/>
                <a:gd name="T107" fmla="*/ 1523 h 1593"/>
                <a:gd name="T108" fmla="*/ 1004 w 1928"/>
                <a:gd name="T109" fmla="*/ 1549 h 1593"/>
                <a:gd name="T110" fmla="*/ 836 w 1928"/>
                <a:gd name="T111" fmla="*/ 1424 h 1593"/>
                <a:gd name="T112" fmla="*/ 641 w 1928"/>
                <a:gd name="T113" fmla="*/ 1399 h 1593"/>
                <a:gd name="T114" fmla="*/ 428 w 1928"/>
                <a:gd name="T115" fmla="*/ 1413 h 1593"/>
                <a:gd name="T116" fmla="*/ 219 w 1928"/>
                <a:gd name="T117" fmla="*/ 1433 h 1593"/>
                <a:gd name="T118" fmla="*/ 65 w 1928"/>
                <a:gd name="T119" fmla="*/ 1333 h 1593"/>
                <a:gd name="T120" fmla="*/ 76 w 1928"/>
                <a:gd name="T121" fmla="*/ 1099 h 1593"/>
                <a:gd name="T122" fmla="*/ 127 w 1928"/>
                <a:gd name="T123" fmla="*/ 937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8" h="1593">
                  <a:moveTo>
                    <a:pt x="110" y="939"/>
                  </a:moveTo>
                  <a:lnTo>
                    <a:pt x="103" y="941"/>
                  </a:lnTo>
                  <a:lnTo>
                    <a:pt x="97" y="950"/>
                  </a:lnTo>
                  <a:lnTo>
                    <a:pt x="93" y="956"/>
                  </a:lnTo>
                  <a:lnTo>
                    <a:pt x="89" y="964"/>
                  </a:lnTo>
                  <a:lnTo>
                    <a:pt x="84" y="971"/>
                  </a:lnTo>
                  <a:lnTo>
                    <a:pt x="80" y="983"/>
                  </a:lnTo>
                  <a:lnTo>
                    <a:pt x="74" y="990"/>
                  </a:lnTo>
                  <a:lnTo>
                    <a:pt x="68" y="1002"/>
                  </a:lnTo>
                  <a:lnTo>
                    <a:pt x="65" y="1006"/>
                  </a:lnTo>
                  <a:lnTo>
                    <a:pt x="63" y="1011"/>
                  </a:lnTo>
                  <a:lnTo>
                    <a:pt x="61" y="1019"/>
                  </a:lnTo>
                  <a:lnTo>
                    <a:pt x="59" y="1027"/>
                  </a:lnTo>
                  <a:lnTo>
                    <a:pt x="55" y="1032"/>
                  </a:lnTo>
                  <a:lnTo>
                    <a:pt x="51" y="1038"/>
                  </a:lnTo>
                  <a:lnTo>
                    <a:pt x="49" y="1046"/>
                  </a:lnTo>
                  <a:lnTo>
                    <a:pt x="47" y="1051"/>
                  </a:lnTo>
                  <a:lnTo>
                    <a:pt x="44" y="1059"/>
                  </a:lnTo>
                  <a:lnTo>
                    <a:pt x="42" y="1065"/>
                  </a:lnTo>
                  <a:lnTo>
                    <a:pt x="40" y="1072"/>
                  </a:lnTo>
                  <a:lnTo>
                    <a:pt x="36" y="1082"/>
                  </a:lnTo>
                  <a:lnTo>
                    <a:pt x="34" y="1087"/>
                  </a:lnTo>
                  <a:lnTo>
                    <a:pt x="30" y="1095"/>
                  </a:lnTo>
                  <a:lnTo>
                    <a:pt x="28" y="1103"/>
                  </a:lnTo>
                  <a:lnTo>
                    <a:pt x="27" y="1110"/>
                  </a:lnTo>
                  <a:lnTo>
                    <a:pt x="23" y="1118"/>
                  </a:lnTo>
                  <a:lnTo>
                    <a:pt x="21" y="1125"/>
                  </a:lnTo>
                  <a:lnTo>
                    <a:pt x="19" y="1133"/>
                  </a:lnTo>
                  <a:lnTo>
                    <a:pt x="17" y="1143"/>
                  </a:lnTo>
                  <a:lnTo>
                    <a:pt x="15" y="1148"/>
                  </a:lnTo>
                  <a:lnTo>
                    <a:pt x="13" y="1158"/>
                  </a:lnTo>
                  <a:lnTo>
                    <a:pt x="11" y="1165"/>
                  </a:lnTo>
                  <a:lnTo>
                    <a:pt x="9" y="1175"/>
                  </a:lnTo>
                  <a:lnTo>
                    <a:pt x="7" y="1181"/>
                  </a:lnTo>
                  <a:lnTo>
                    <a:pt x="6" y="1190"/>
                  </a:lnTo>
                  <a:lnTo>
                    <a:pt x="4" y="1198"/>
                  </a:lnTo>
                  <a:lnTo>
                    <a:pt x="4" y="1207"/>
                  </a:lnTo>
                  <a:lnTo>
                    <a:pt x="2" y="1213"/>
                  </a:lnTo>
                  <a:lnTo>
                    <a:pt x="0" y="1222"/>
                  </a:lnTo>
                  <a:lnTo>
                    <a:pt x="0" y="1230"/>
                  </a:lnTo>
                  <a:lnTo>
                    <a:pt x="0" y="1238"/>
                  </a:lnTo>
                  <a:lnTo>
                    <a:pt x="0" y="1247"/>
                  </a:lnTo>
                  <a:lnTo>
                    <a:pt x="0" y="1255"/>
                  </a:lnTo>
                  <a:lnTo>
                    <a:pt x="0" y="1262"/>
                  </a:lnTo>
                  <a:lnTo>
                    <a:pt x="0" y="1272"/>
                  </a:lnTo>
                  <a:lnTo>
                    <a:pt x="0" y="1278"/>
                  </a:lnTo>
                  <a:lnTo>
                    <a:pt x="0" y="1285"/>
                  </a:lnTo>
                  <a:lnTo>
                    <a:pt x="0" y="1293"/>
                  </a:lnTo>
                  <a:lnTo>
                    <a:pt x="0" y="1302"/>
                  </a:lnTo>
                  <a:lnTo>
                    <a:pt x="0" y="1308"/>
                  </a:lnTo>
                  <a:lnTo>
                    <a:pt x="2" y="1316"/>
                  </a:lnTo>
                  <a:lnTo>
                    <a:pt x="4" y="1323"/>
                  </a:lnTo>
                  <a:lnTo>
                    <a:pt x="6" y="1333"/>
                  </a:lnTo>
                  <a:lnTo>
                    <a:pt x="6" y="1338"/>
                  </a:lnTo>
                  <a:lnTo>
                    <a:pt x="7" y="1344"/>
                  </a:lnTo>
                  <a:lnTo>
                    <a:pt x="9" y="1350"/>
                  </a:lnTo>
                  <a:lnTo>
                    <a:pt x="11" y="1357"/>
                  </a:lnTo>
                  <a:lnTo>
                    <a:pt x="15" y="1369"/>
                  </a:lnTo>
                  <a:lnTo>
                    <a:pt x="19" y="1380"/>
                  </a:lnTo>
                  <a:lnTo>
                    <a:pt x="23" y="1390"/>
                  </a:lnTo>
                  <a:lnTo>
                    <a:pt x="25" y="1401"/>
                  </a:lnTo>
                  <a:lnTo>
                    <a:pt x="30" y="1409"/>
                  </a:lnTo>
                  <a:lnTo>
                    <a:pt x="36" y="1420"/>
                  </a:lnTo>
                  <a:lnTo>
                    <a:pt x="40" y="1426"/>
                  </a:lnTo>
                  <a:lnTo>
                    <a:pt x="46" y="1433"/>
                  </a:lnTo>
                  <a:lnTo>
                    <a:pt x="51" y="1441"/>
                  </a:lnTo>
                  <a:lnTo>
                    <a:pt x="55" y="1449"/>
                  </a:lnTo>
                  <a:lnTo>
                    <a:pt x="66" y="1460"/>
                  </a:lnTo>
                  <a:lnTo>
                    <a:pt x="80" y="1470"/>
                  </a:lnTo>
                  <a:lnTo>
                    <a:pt x="91" y="1477"/>
                  </a:lnTo>
                  <a:lnTo>
                    <a:pt x="103" y="1483"/>
                  </a:lnTo>
                  <a:lnTo>
                    <a:pt x="108" y="1485"/>
                  </a:lnTo>
                  <a:lnTo>
                    <a:pt x="116" y="1487"/>
                  </a:lnTo>
                  <a:lnTo>
                    <a:pt x="122" y="1489"/>
                  </a:lnTo>
                  <a:lnTo>
                    <a:pt x="129" y="1490"/>
                  </a:lnTo>
                  <a:lnTo>
                    <a:pt x="135" y="1490"/>
                  </a:lnTo>
                  <a:lnTo>
                    <a:pt x="141" y="1490"/>
                  </a:lnTo>
                  <a:lnTo>
                    <a:pt x="148" y="1490"/>
                  </a:lnTo>
                  <a:lnTo>
                    <a:pt x="154" y="1492"/>
                  </a:lnTo>
                  <a:lnTo>
                    <a:pt x="160" y="1490"/>
                  </a:lnTo>
                  <a:lnTo>
                    <a:pt x="167" y="1490"/>
                  </a:lnTo>
                  <a:lnTo>
                    <a:pt x="175" y="1490"/>
                  </a:lnTo>
                  <a:lnTo>
                    <a:pt x="181" y="1490"/>
                  </a:lnTo>
                  <a:lnTo>
                    <a:pt x="186" y="1487"/>
                  </a:lnTo>
                  <a:lnTo>
                    <a:pt x="196" y="1485"/>
                  </a:lnTo>
                  <a:lnTo>
                    <a:pt x="201" y="1483"/>
                  </a:lnTo>
                  <a:lnTo>
                    <a:pt x="207" y="1483"/>
                  </a:lnTo>
                  <a:lnTo>
                    <a:pt x="215" y="1481"/>
                  </a:lnTo>
                  <a:lnTo>
                    <a:pt x="220" y="1481"/>
                  </a:lnTo>
                  <a:lnTo>
                    <a:pt x="228" y="1479"/>
                  </a:lnTo>
                  <a:lnTo>
                    <a:pt x="234" y="1477"/>
                  </a:lnTo>
                  <a:lnTo>
                    <a:pt x="243" y="1475"/>
                  </a:lnTo>
                  <a:lnTo>
                    <a:pt x="251" y="1473"/>
                  </a:lnTo>
                  <a:lnTo>
                    <a:pt x="258" y="1471"/>
                  </a:lnTo>
                  <a:lnTo>
                    <a:pt x="268" y="1470"/>
                  </a:lnTo>
                  <a:lnTo>
                    <a:pt x="277" y="1470"/>
                  </a:lnTo>
                  <a:lnTo>
                    <a:pt x="287" y="1468"/>
                  </a:lnTo>
                  <a:lnTo>
                    <a:pt x="296" y="1466"/>
                  </a:lnTo>
                  <a:lnTo>
                    <a:pt x="306" y="1464"/>
                  </a:lnTo>
                  <a:lnTo>
                    <a:pt x="315" y="1462"/>
                  </a:lnTo>
                  <a:lnTo>
                    <a:pt x="327" y="1460"/>
                  </a:lnTo>
                  <a:lnTo>
                    <a:pt x="336" y="1458"/>
                  </a:lnTo>
                  <a:lnTo>
                    <a:pt x="348" y="1456"/>
                  </a:lnTo>
                  <a:lnTo>
                    <a:pt x="359" y="1454"/>
                  </a:lnTo>
                  <a:lnTo>
                    <a:pt x="371" y="1452"/>
                  </a:lnTo>
                  <a:lnTo>
                    <a:pt x="380" y="1451"/>
                  </a:lnTo>
                  <a:lnTo>
                    <a:pt x="392" y="1451"/>
                  </a:lnTo>
                  <a:lnTo>
                    <a:pt x="403" y="1449"/>
                  </a:lnTo>
                  <a:lnTo>
                    <a:pt x="416" y="1447"/>
                  </a:lnTo>
                  <a:lnTo>
                    <a:pt x="428" y="1445"/>
                  </a:lnTo>
                  <a:lnTo>
                    <a:pt x="439" y="1445"/>
                  </a:lnTo>
                  <a:lnTo>
                    <a:pt x="450" y="1443"/>
                  </a:lnTo>
                  <a:lnTo>
                    <a:pt x="464" y="1443"/>
                  </a:lnTo>
                  <a:lnTo>
                    <a:pt x="475" y="1439"/>
                  </a:lnTo>
                  <a:lnTo>
                    <a:pt x="487" y="1439"/>
                  </a:lnTo>
                  <a:lnTo>
                    <a:pt x="498" y="1437"/>
                  </a:lnTo>
                  <a:lnTo>
                    <a:pt x="511" y="1435"/>
                  </a:lnTo>
                  <a:lnTo>
                    <a:pt x="523" y="1433"/>
                  </a:lnTo>
                  <a:lnTo>
                    <a:pt x="534" y="1433"/>
                  </a:lnTo>
                  <a:lnTo>
                    <a:pt x="546" y="1433"/>
                  </a:lnTo>
                  <a:lnTo>
                    <a:pt x="559" y="1433"/>
                  </a:lnTo>
                  <a:lnTo>
                    <a:pt x="568" y="1432"/>
                  </a:lnTo>
                  <a:lnTo>
                    <a:pt x="580" y="1432"/>
                  </a:lnTo>
                  <a:lnTo>
                    <a:pt x="591" y="1430"/>
                  </a:lnTo>
                  <a:lnTo>
                    <a:pt x="603" y="1430"/>
                  </a:lnTo>
                  <a:lnTo>
                    <a:pt x="614" y="1430"/>
                  </a:lnTo>
                  <a:lnTo>
                    <a:pt x="625" y="1430"/>
                  </a:lnTo>
                  <a:lnTo>
                    <a:pt x="635" y="1430"/>
                  </a:lnTo>
                  <a:lnTo>
                    <a:pt x="646" y="1432"/>
                  </a:lnTo>
                  <a:lnTo>
                    <a:pt x="656" y="1432"/>
                  </a:lnTo>
                  <a:lnTo>
                    <a:pt x="667" y="1432"/>
                  </a:lnTo>
                  <a:lnTo>
                    <a:pt x="675" y="1432"/>
                  </a:lnTo>
                  <a:lnTo>
                    <a:pt x="686" y="1432"/>
                  </a:lnTo>
                  <a:lnTo>
                    <a:pt x="694" y="1432"/>
                  </a:lnTo>
                  <a:lnTo>
                    <a:pt x="703" y="1433"/>
                  </a:lnTo>
                  <a:lnTo>
                    <a:pt x="713" y="1435"/>
                  </a:lnTo>
                  <a:lnTo>
                    <a:pt x="720" y="1437"/>
                  </a:lnTo>
                  <a:lnTo>
                    <a:pt x="730" y="1439"/>
                  </a:lnTo>
                  <a:lnTo>
                    <a:pt x="738" y="1441"/>
                  </a:lnTo>
                  <a:lnTo>
                    <a:pt x="743" y="1443"/>
                  </a:lnTo>
                  <a:lnTo>
                    <a:pt x="751" y="1445"/>
                  </a:lnTo>
                  <a:lnTo>
                    <a:pt x="757" y="1449"/>
                  </a:lnTo>
                  <a:lnTo>
                    <a:pt x="764" y="1451"/>
                  </a:lnTo>
                  <a:lnTo>
                    <a:pt x="770" y="1454"/>
                  </a:lnTo>
                  <a:lnTo>
                    <a:pt x="776" y="1458"/>
                  </a:lnTo>
                  <a:lnTo>
                    <a:pt x="785" y="1464"/>
                  </a:lnTo>
                  <a:lnTo>
                    <a:pt x="795" y="1470"/>
                  </a:lnTo>
                  <a:lnTo>
                    <a:pt x="804" y="1475"/>
                  </a:lnTo>
                  <a:lnTo>
                    <a:pt x="816" y="1483"/>
                  </a:lnTo>
                  <a:lnTo>
                    <a:pt x="823" y="1489"/>
                  </a:lnTo>
                  <a:lnTo>
                    <a:pt x="833" y="1494"/>
                  </a:lnTo>
                  <a:lnTo>
                    <a:pt x="842" y="1502"/>
                  </a:lnTo>
                  <a:lnTo>
                    <a:pt x="852" y="1509"/>
                  </a:lnTo>
                  <a:lnTo>
                    <a:pt x="859" y="1513"/>
                  </a:lnTo>
                  <a:lnTo>
                    <a:pt x="869" y="1521"/>
                  </a:lnTo>
                  <a:lnTo>
                    <a:pt x="878" y="1527"/>
                  </a:lnTo>
                  <a:lnTo>
                    <a:pt x="886" y="1534"/>
                  </a:lnTo>
                  <a:lnTo>
                    <a:pt x="895" y="1540"/>
                  </a:lnTo>
                  <a:lnTo>
                    <a:pt x="905" y="1544"/>
                  </a:lnTo>
                  <a:lnTo>
                    <a:pt x="914" y="1549"/>
                  </a:lnTo>
                  <a:lnTo>
                    <a:pt x="924" y="1557"/>
                  </a:lnTo>
                  <a:lnTo>
                    <a:pt x="933" y="1561"/>
                  </a:lnTo>
                  <a:lnTo>
                    <a:pt x="941" y="1567"/>
                  </a:lnTo>
                  <a:lnTo>
                    <a:pt x="952" y="1570"/>
                  </a:lnTo>
                  <a:lnTo>
                    <a:pt x="962" y="1574"/>
                  </a:lnTo>
                  <a:lnTo>
                    <a:pt x="971" y="1578"/>
                  </a:lnTo>
                  <a:lnTo>
                    <a:pt x="983" y="1580"/>
                  </a:lnTo>
                  <a:lnTo>
                    <a:pt x="994" y="1584"/>
                  </a:lnTo>
                  <a:lnTo>
                    <a:pt x="1006" y="1587"/>
                  </a:lnTo>
                  <a:lnTo>
                    <a:pt x="1015" y="1589"/>
                  </a:lnTo>
                  <a:lnTo>
                    <a:pt x="1028" y="1591"/>
                  </a:lnTo>
                  <a:lnTo>
                    <a:pt x="1034" y="1591"/>
                  </a:lnTo>
                  <a:lnTo>
                    <a:pt x="1040" y="1591"/>
                  </a:lnTo>
                  <a:lnTo>
                    <a:pt x="1047" y="1591"/>
                  </a:lnTo>
                  <a:lnTo>
                    <a:pt x="1053" y="1593"/>
                  </a:lnTo>
                  <a:lnTo>
                    <a:pt x="1059" y="1593"/>
                  </a:lnTo>
                  <a:lnTo>
                    <a:pt x="1066" y="1593"/>
                  </a:lnTo>
                  <a:lnTo>
                    <a:pt x="1072" y="1593"/>
                  </a:lnTo>
                  <a:lnTo>
                    <a:pt x="1080" y="1593"/>
                  </a:lnTo>
                  <a:lnTo>
                    <a:pt x="1087" y="1591"/>
                  </a:lnTo>
                  <a:lnTo>
                    <a:pt x="1093" y="1591"/>
                  </a:lnTo>
                  <a:lnTo>
                    <a:pt x="1101" y="1591"/>
                  </a:lnTo>
                  <a:lnTo>
                    <a:pt x="1108" y="1591"/>
                  </a:lnTo>
                  <a:lnTo>
                    <a:pt x="1116" y="1591"/>
                  </a:lnTo>
                  <a:lnTo>
                    <a:pt x="1123" y="1589"/>
                  </a:lnTo>
                  <a:lnTo>
                    <a:pt x="1129" y="1589"/>
                  </a:lnTo>
                  <a:lnTo>
                    <a:pt x="1137" y="1587"/>
                  </a:lnTo>
                  <a:lnTo>
                    <a:pt x="1143" y="1586"/>
                  </a:lnTo>
                  <a:lnTo>
                    <a:pt x="1148" y="1586"/>
                  </a:lnTo>
                  <a:lnTo>
                    <a:pt x="1156" y="1584"/>
                  </a:lnTo>
                  <a:lnTo>
                    <a:pt x="1162" y="1584"/>
                  </a:lnTo>
                  <a:lnTo>
                    <a:pt x="1173" y="1582"/>
                  </a:lnTo>
                  <a:lnTo>
                    <a:pt x="1186" y="1580"/>
                  </a:lnTo>
                  <a:lnTo>
                    <a:pt x="1196" y="1578"/>
                  </a:lnTo>
                  <a:lnTo>
                    <a:pt x="1207" y="1576"/>
                  </a:lnTo>
                  <a:lnTo>
                    <a:pt x="1217" y="1572"/>
                  </a:lnTo>
                  <a:lnTo>
                    <a:pt x="1228" y="1570"/>
                  </a:lnTo>
                  <a:lnTo>
                    <a:pt x="1236" y="1567"/>
                  </a:lnTo>
                  <a:lnTo>
                    <a:pt x="1247" y="1565"/>
                  </a:lnTo>
                  <a:lnTo>
                    <a:pt x="1255" y="1561"/>
                  </a:lnTo>
                  <a:lnTo>
                    <a:pt x="1262" y="1557"/>
                  </a:lnTo>
                  <a:lnTo>
                    <a:pt x="1272" y="1553"/>
                  </a:lnTo>
                  <a:lnTo>
                    <a:pt x="1279" y="1549"/>
                  </a:lnTo>
                  <a:lnTo>
                    <a:pt x="1287" y="1544"/>
                  </a:lnTo>
                  <a:lnTo>
                    <a:pt x="1295" y="1538"/>
                  </a:lnTo>
                  <a:lnTo>
                    <a:pt x="1302" y="1532"/>
                  </a:lnTo>
                  <a:lnTo>
                    <a:pt x="1310" y="1527"/>
                  </a:lnTo>
                  <a:lnTo>
                    <a:pt x="1316" y="1519"/>
                  </a:lnTo>
                  <a:lnTo>
                    <a:pt x="1323" y="1511"/>
                  </a:lnTo>
                  <a:lnTo>
                    <a:pt x="1329" y="1504"/>
                  </a:lnTo>
                  <a:lnTo>
                    <a:pt x="1336" y="1496"/>
                  </a:lnTo>
                  <a:lnTo>
                    <a:pt x="1344" y="1487"/>
                  </a:lnTo>
                  <a:lnTo>
                    <a:pt x="1352" y="1475"/>
                  </a:lnTo>
                  <a:lnTo>
                    <a:pt x="1357" y="1464"/>
                  </a:lnTo>
                  <a:lnTo>
                    <a:pt x="1365" y="1454"/>
                  </a:lnTo>
                  <a:lnTo>
                    <a:pt x="1369" y="1449"/>
                  </a:lnTo>
                  <a:lnTo>
                    <a:pt x="1373" y="1443"/>
                  </a:lnTo>
                  <a:lnTo>
                    <a:pt x="1376" y="1435"/>
                  </a:lnTo>
                  <a:lnTo>
                    <a:pt x="1380" y="1430"/>
                  </a:lnTo>
                  <a:lnTo>
                    <a:pt x="1384" y="1424"/>
                  </a:lnTo>
                  <a:lnTo>
                    <a:pt x="1390" y="1416"/>
                  </a:lnTo>
                  <a:lnTo>
                    <a:pt x="1393" y="1409"/>
                  </a:lnTo>
                  <a:lnTo>
                    <a:pt x="1397" y="1403"/>
                  </a:lnTo>
                  <a:lnTo>
                    <a:pt x="1401" y="1395"/>
                  </a:lnTo>
                  <a:lnTo>
                    <a:pt x="1405" y="1388"/>
                  </a:lnTo>
                  <a:lnTo>
                    <a:pt x="1409" y="1378"/>
                  </a:lnTo>
                  <a:lnTo>
                    <a:pt x="1411" y="1371"/>
                  </a:lnTo>
                  <a:lnTo>
                    <a:pt x="1414" y="1363"/>
                  </a:lnTo>
                  <a:lnTo>
                    <a:pt x="1416" y="1355"/>
                  </a:lnTo>
                  <a:lnTo>
                    <a:pt x="1420" y="1348"/>
                  </a:lnTo>
                  <a:lnTo>
                    <a:pt x="1424" y="1340"/>
                  </a:lnTo>
                  <a:lnTo>
                    <a:pt x="1426" y="1333"/>
                  </a:lnTo>
                  <a:lnTo>
                    <a:pt x="1428" y="1325"/>
                  </a:lnTo>
                  <a:lnTo>
                    <a:pt x="1430" y="1316"/>
                  </a:lnTo>
                  <a:lnTo>
                    <a:pt x="1433" y="1310"/>
                  </a:lnTo>
                  <a:lnTo>
                    <a:pt x="1435" y="1300"/>
                  </a:lnTo>
                  <a:lnTo>
                    <a:pt x="1439" y="1293"/>
                  </a:lnTo>
                  <a:lnTo>
                    <a:pt x="1439" y="1285"/>
                  </a:lnTo>
                  <a:lnTo>
                    <a:pt x="1443" y="1278"/>
                  </a:lnTo>
                  <a:lnTo>
                    <a:pt x="1445" y="1268"/>
                  </a:lnTo>
                  <a:lnTo>
                    <a:pt x="1447" y="1260"/>
                  </a:lnTo>
                  <a:lnTo>
                    <a:pt x="1447" y="1253"/>
                  </a:lnTo>
                  <a:lnTo>
                    <a:pt x="1451" y="1245"/>
                  </a:lnTo>
                  <a:lnTo>
                    <a:pt x="1451" y="1238"/>
                  </a:lnTo>
                  <a:lnTo>
                    <a:pt x="1452" y="1230"/>
                  </a:lnTo>
                  <a:lnTo>
                    <a:pt x="1454" y="1222"/>
                  </a:lnTo>
                  <a:lnTo>
                    <a:pt x="1456" y="1215"/>
                  </a:lnTo>
                  <a:lnTo>
                    <a:pt x="1456" y="1205"/>
                  </a:lnTo>
                  <a:lnTo>
                    <a:pt x="1458" y="1198"/>
                  </a:lnTo>
                  <a:lnTo>
                    <a:pt x="1458" y="1190"/>
                  </a:lnTo>
                  <a:lnTo>
                    <a:pt x="1460" y="1184"/>
                  </a:lnTo>
                  <a:lnTo>
                    <a:pt x="1460" y="1175"/>
                  </a:lnTo>
                  <a:lnTo>
                    <a:pt x="1464" y="1169"/>
                  </a:lnTo>
                  <a:lnTo>
                    <a:pt x="1464" y="1162"/>
                  </a:lnTo>
                  <a:lnTo>
                    <a:pt x="1466" y="1156"/>
                  </a:lnTo>
                  <a:lnTo>
                    <a:pt x="1466" y="1148"/>
                  </a:lnTo>
                  <a:lnTo>
                    <a:pt x="1466" y="1141"/>
                  </a:lnTo>
                  <a:lnTo>
                    <a:pt x="1466" y="1133"/>
                  </a:lnTo>
                  <a:lnTo>
                    <a:pt x="1468" y="1125"/>
                  </a:lnTo>
                  <a:lnTo>
                    <a:pt x="1468" y="1120"/>
                  </a:lnTo>
                  <a:lnTo>
                    <a:pt x="1470" y="1112"/>
                  </a:lnTo>
                  <a:lnTo>
                    <a:pt x="1470" y="1106"/>
                  </a:lnTo>
                  <a:lnTo>
                    <a:pt x="1470" y="1101"/>
                  </a:lnTo>
                  <a:lnTo>
                    <a:pt x="1470" y="1093"/>
                  </a:lnTo>
                  <a:lnTo>
                    <a:pt x="1471" y="1087"/>
                  </a:lnTo>
                  <a:lnTo>
                    <a:pt x="1471" y="1082"/>
                  </a:lnTo>
                  <a:lnTo>
                    <a:pt x="1471" y="1076"/>
                  </a:lnTo>
                  <a:lnTo>
                    <a:pt x="1473" y="1065"/>
                  </a:lnTo>
                  <a:lnTo>
                    <a:pt x="1475" y="1053"/>
                  </a:lnTo>
                  <a:lnTo>
                    <a:pt x="1475" y="1044"/>
                  </a:lnTo>
                  <a:lnTo>
                    <a:pt x="1477" y="1034"/>
                  </a:lnTo>
                  <a:lnTo>
                    <a:pt x="1477" y="1027"/>
                  </a:lnTo>
                  <a:lnTo>
                    <a:pt x="1479" y="1019"/>
                  </a:lnTo>
                  <a:lnTo>
                    <a:pt x="1481" y="1011"/>
                  </a:lnTo>
                  <a:lnTo>
                    <a:pt x="1483" y="1006"/>
                  </a:lnTo>
                  <a:lnTo>
                    <a:pt x="1485" y="1002"/>
                  </a:lnTo>
                  <a:lnTo>
                    <a:pt x="1489" y="998"/>
                  </a:lnTo>
                  <a:lnTo>
                    <a:pt x="1490" y="990"/>
                  </a:lnTo>
                  <a:lnTo>
                    <a:pt x="1494" y="987"/>
                  </a:lnTo>
                  <a:lnTo>
                    <a:pt x="1496" y="985"/>
                  </a:lnTo>
                  <a:lnTo>
                    <a:pt x="1500" y="987"/>
                  </a:lnTo>
                  <a:lnTo>
                    <a:pt x="1500" y="990"/>
                  </a:lnTo>
                  <a:lnTo>
                    <a:pt x="1502" y="996"/>
                  </a:lnTo>
                  <a:lnTo>
                    <a:pt x="1502" y="1002"/>
                  </a:lnTo>
                  <a:lnTo>
                    <a:pt x="1504" y="1011"/>
                  </a:lnTo>
                  <a:lnTo>
                    <a:pt x="1504" y="1021"/>
                  </a:lnTo>
                  <a:lnTo>
                    <a:pt x="1504" y="1032"/>
                  </a:lnTo>
                  <a:lnTo>
                    <a:pt x="1504" y="1042"/>
                  </a:lnTo>
                  <a:lnTo>
                    <a:pt x="1504" y="1053"/>
                  </a:lnTo>
                  <a:lnTo>
                    <a:pt x="1504" y="1065"/>
                  </a:lnTo>
                  <a:lnTo>
                    <a:pt x="1506" y="1076"/>
                  </a:lnTo>
                  <a:lnTo>
                    <a:pt x="1508" y="1085"/>
                  </a:lnTo>
                  <a:lnTo>
                    <a:pt x="1509" y="1097"/>
                  </a:lnTo>
                  <a:lnTo>
                    <a:pt x="1511" y="1104"/>
                  </a:lnTo>
                  <a:lnTo>
                    <a:pt x="1513" y="1114"/>
                  </a:lnTo>
                  <a:lnTo>
                    <a:pt x="1517" y="1123"/>
                  </a:lnTo>
                  <a:lnTo>
                    <a:pt x="1521" y="1133"/>
                  </a:lnTo>
                  <a:lnTo>
                    <a:pt x="1525" y="1141"/>
                  </a:lnTo>
                  <a:lnTo>
                    <a:pt x="1528" y="1150"/>
                  </a:lnTo>
                  <a:lnTo>
                    <a:pt x="1532" y="1158"/>
                  </a:lnTo>
                  <a:lnTo>
                    <a:pt x="1538" y="1167"/>
                  </a:lnTo>
                  <a:lnTo>
                    <a:pt x="1540" y="1175"/>
                  </a:lnTo>
                  <a:lnTo>
                    <a:pt x="1544" y="1184"/>
                  </a:lnTo>
                  <a:lnTo>
                    <a:pt x="1546" y="1192"/>
                  </a:lnTo>
                  <a:lnTo>
                    <a:pt x="1547" y="1200"/>
                  </a:lnTo>
                  <a:lnTo>
                    <a:pt x="1547" y="1207"/>
                  </a:lnTo>
                  <a:lnTo>
                    <a:pt x="1549" y="1217"/>
                  </a:lnTo>
                  <a:lnTo>
                    <a:pt x="1547" y="1224"/>
                  </a:lnTo>
                  <a:lnTo>
                    <a:pt x="1546" y="1232"/>
                  </a:lnTo>
                  <a:lnTo>
                    <a:pt x="1540" y="1238"/>
                  </a:lnTo>
                  <a:lnTo>
                    <a:pt x="1536" y="1245"/>
                  </a:lnTo>
                  <a:lnTo>
                    <a:pt x="1530" y="1253"/>
                  </a:lnTo>
                  <a:lnTo>
                    <a:pt x="1527" y="1258"/>
                  </a:lnTo>
                  <a:lnTo>
                    <a:pt x="1521" y="1264"/>
                  </a:lnTo>
                  <a:lnTo>
                    <a:pt x="1515" y="1272"/>
                  </a:lnTo>
                  <a:lnTo>
                    <a:pt x="1509" y="1278"/>
                  </a:lnTo>
                  <a:lnTo>
                    <a:pt x="1504" y="1285"/>
                  </a:lnTo>
                  <a:lnTo>
                    <a:pt x="1498" y="1291"/>
                  </a:lnTo>
                  <a:lnTo>
                    <a:pt x="1494" y="1298"/>
                  </a:lnTo>
                  <a:lnTo>
                    <a:pt x="1490" y="1308"/>
                  </a:lnTo>
                  <a:lnTo>
                    <a:pt x="1489" y="1317"/>
                  </a:lnTo>
                  <a:lnTo>
                    <a:pt x="1485" y="1327"/>
                  </a:lnTo>
                  <a:lnTo>
                    <a:pt x="1485" y="1338"/>
                  </a:lnTo>
                  <a:lnTo>
                    <a:pt x="1485" y="1344"/>
                  </a:lnTo>
                  <a:lnTo>
                    <a:pt x="1485" y="1348"/>
                  </a:lnTo>
                  <a:lnTo>
                    <a:pt x="1485" y="1355"/>
                  </a:lnTo>
                  <a:lnTo>
                    <a:pt x="1489" y="1363"/>
                  </a:lnTo>
                  <a:lnTo>
                    <a:pt x="1489" y="1369"/>
                  </a:lnTo>
                  <a:lnTo>
                    <a:pt x="1490" y="1376"/>
                  </a:lnTo>
                  <a:lnTo>
                    <a:pt x="1490" y="1382"/>
                  </a:lnTo>
                  <a:lnTo>
                    <a:pt x="1494" y="1388"/>
                  </a:lnTo>
                  <a:lnTo>
                    <a:pt x="1500" y="1399"/>
                  </a:lnTo>
                  <a:lnTo>
                    <a:pt x="1508" y="1413"/>
                  </a:lnTo>
                  <a:lnTo>
                    <a:pt x="1515" y="1424"/>
                  </a:lnTo>
                  <a:lnTo>
                    <a:pt x="1527" y="1433"/>
                  </a:lnTo>
                  <a:lnTo>
                    <a:pt x="1532" y="1439"/>
                  </a:lnTo>
                  <a:lnTo>
                    <a:pt x="1538" y="1445"/>
                  </a:lnTo>
                  <a:lnTo>
                    <a:pt x="1546" y="1449"/>
                  </a:lnTo>
                  <a:lnTo>
                    <a:pt x="1551" y="1454"/>
                  </a:lnTo>
                  <a:lnTo>
                    <a:pt x="1559" y="1458"/>
                  </a:lnTo>
                  <a:lnTo>
                    <a:pt x="1565" y="1462"/>
                  </a:lnTo>
                  <a:lnTo>
                    <a:pt x="1574" y="1468"/>
                  </a:lnTo>
                  <a:lnTo>
                    <a:pt x="1582" y="1471"/>
                  </a:lnTo>
                  <a:lnTo>
                    <a:pt x="1589" y="1475"/>
                  </a:lnTo>
                  <a:lnTo>
                    <a:pt x="1599" y="1479"/>
                  </a:lnTo>
                  <a:lnTo>
                    <a:pt x="1606" y="1481"/>
                  </a:lnTo>
                  <a:lnTo>
                    <a:pt x="1618" y="1487"/>
                  </a:lnTo>
                  <a:lnTo>
                    <a:pt x="1625" y="1489"/>
                  </a:lnTo>
                  <a:lnTo>
                    <a:pt x="1637" y="1492"/>
                  </a:lnTo>
                  <a:lnTo>
                    <a:pt x="1646" y="1494"/>
                  </a:lnTo>
                  <a:lnTo>
                    <a:pt x="1656" y="1498"/>
                  </a:lnTo>
                  <a:lnTo>
                    <a:pt x="1667" y="1500"/>
                  </a:lnTo>
                  <a:lnTo>
                    <a:pt x="1679" y="1504"/>
                  </a:lnTo>
                  <a:lnTo>
                    <a:pt x="1690" y="1506"/>
                  </a:lnTo>
                  <a:lnTo>
                    <a:pt x="1703" y="1508"/>
                  </a:lnTo>
                  <a:lnTo>
                    <a:pt x="1713" y="1508"/>
                  </a:lnTo>
                  <a:lnTo>
                    <a:pt x="1724" y="1509"/>
                  </a:lnTo>
                  <a:lnTo>
                    <a:pt x="1734" y="1508"/>
                  </a:lnTo>
                  <a:lnTo>
                    <a:pt x="1743" y="1506"/>
                  </a:lnTo>
                  <a:lnTo>
                    <a:pt x="1753" y="1504"/>
                  </a:lnTo>
                  <a:lnTo>
                    <a:pt x="1762" y="1502"/>
                  </a:lnTo>
                  <a:lnTo>
                    <a:pt x="1772" y="1498"/>
                  </a:lnTo>
                  <a:lnTo>
                    <a:pt x="1779" y="1496"/>
                  </a:lnTo>
                  <a:lnTo>
                    <a:pt x="1787" y="1490"/>
                  </a:lnTo>
                  <a:lnTo>
                    <a:pt x="1793" y="1487"/>
                  </a:lnTo>
                  <a:lnTo>
                    <a:pt x="1800" y="1481"/>
                  </a:lnTo>
                  <a:lnTo>
                    <a:pt x="1808" y="1475"/>
                  </a:lnTo>
                  <a:lnTo>
                    <a:pt x="1814" y="1468"/>
                  </a:lnTo>
                  <a:lnTo>
                    <a:pt x="1819" y="1462"/>
                  </a:lnTo>
                  <a:lnTo>
                    <a:pt x="1825" y="1454"/>
                  </a:lnTo>
                  <a:lnTo>
                    <a:pt x="1831" y="1449"/>
                  </a:lnTo>
                  <a:lnTo>
                    <a:pt x="1835" y="1439"/>
                  </a:lnTo>
                  <a:lnTo>
                    <a:pt x="1838" y="1432"/>
                  </a:lnTo>
                  <a:lnTo>
                    <a:pt x="1842" y="1422"/>
                  </a:lnTo>
                  <a:lnTo>
                    <a:pt x="1846" y="1414"/>
                  </a:lnTo>
                  <a:lnTo>
                    <a:pt x="1850" y="1405"/>
                  </a:lnTo>
                  <a:lnTo>
                    <a:pt x="1854" y="1395"/>
                  </a:lnTo>
                  <a:lnTo>
                    <a:pt x="1857" y="1386"/>
                  </a:lnTo>
                  <a:lnTo>
                    <a:pt x="1859" y="1376"/>
                  </a:lnTo>
                  <a:lnTo>
                    <a:pt x="1863" y="1367"/>
                  </a:lnTo>
                  <a:lnTo>
                    <a:pt x="1865" y="1357"/>
                  </a:lnTo>
                  <a:lnTo>
                    <a:pt x="1867" y="1348"/>
                  </a:lnTo>
                  <a:lnTo>
                    <a:pt x="1871" y="1340"/>
                  </a:lnTo>
                  <a:lnTo>
                    <a:pt x="1871" y="1329"/>
                  </a:lnTo>
                  <a:lnTo>
                    <a:pt x="1873" y="1321"/>
                  </a:lnTo>
                  <a:lnTo>
                    <a:pt x="1876" y="1312"/>
                  </a:lnTo>
                  <a:lnTo>
                    <a:pt x="1878" y="1304"/>
                  </a:lnTo>
                  <a:lnTo>
                    <a:pt x="1878" y="1293"/>
                  </a:lnTo>
                  <a:lnTo>
                    <a:pt x="1882" y="1283"/>
                  </a:lnTo>
                  <a:lnTo>
                    <a:pt x="1882" y="1278"/>
                  </a:lnTo>
                  <a:lnTo>
                    <a:pt x="1882" y="1272"/>
                  </a:lnTo>
                  <a:lnTo>
                    <a:pt x="1884" y="1264"/>
                  </a:lnTo>
                  <a:lnTo>
                    <a:pt x="1884" y="1258"/>
                  </a:lnTo>
                  <a:lnTo>
                    <a:pt x="1884" y="1253"/>
                  </a:lnTo>
                  <a:lnTo>
                    <a:pt x="1886" y="1245"/>
                  </a:lnTo>
                  <a:lnTo>
                    <a:pt x="1886" y="1238"/>
                  </a:lnTo>
                  <a:lnTo>
                    <a:pt x="1890" y="1232"/>
                  </a:lnTo>
                  <a:lnTo>
                    <a:pt x="1890" y="1224"/>
                  </a:lnTo>
                  <a:lnTo>
                    <a:pt x="1892" y="1217"/>
                  </a:lnTo>
                  <a:lnTo>
                    <a:pt x="1892" y="1207"/>
                  </a:lnTo>
                  <a:lnTo>
                    <a:pt x="1895" y="1201"/>
                  </a:lnTo>
                  <a:lnTo>
                    <a:pt x="1895" y="1192"/>
                  </a:lnTo>
                  <a:lnTo>
                    <a:pt x="1897" y="1184"/>
                  </a:lnTo>
                  <a:lnTo>
                    <a:pt x="1897" y="1175"/>
                  </a:lnTo>
                  <a:lnTo>
                    <a:pt x="1899" y="1167"/>
                  </a:lnTo>
                  <a:lnTo>
                    <a:pt x="1901" y="1158"/>
                  </a:lnTo>
                  <a:lnTo>
                    <a:pt x="1901" y="1150"/>
                  </a:lnTo>
                  <a:lnTo>
                    <a:pt x="1903" y="1139"/>
                  </a:lnTo>
                  <a:lnTo>
                    <a:pt x="1905" y="1131"/>
                  </a:lnTo>
                  <a:lnTo>
                    <a:pt x="1905" y="1122"/>
                  </a:lnTo>
                  <a:lnTo>
                    <a:pt x="1907" y="1112"/>
                  </a:lnTo>
                  <a:lnTo>
                    <a:pt x="1907" y="1103"/>
                  </a:lnTo>
                  <a:lnTo>
                    <a:pt x="1909" y="1093"/>
                  </a:lnTo>
                  <a:lnTo>
                    <a:pt x="1911" y="1084"/>
                  </a:lnTo>
                  <a:lnTo>
                    <a:pt x="1912" y="1074"/>
                  </a:lnTo>
                  <a:lnTo>
                    <a:pt x="1912" y="1065"/>
                  </a:lnTo>
                  <a:lnTo>
                    <a:pt x="1914" y="1057"/>
                  </a:lnTo>
                  <a:lnTo>
                    <a:pt x="1914" y="1046"/>
                  </a:lnTo>
                  <a:lnTo>
                    <a:pt x="1916" y="1036"/>
                  </a:lnTo>
                  <a:lnTo>
                    <a:pt x="1918" y="1027"/>
                  </a:lnTo>
                  <a:lnTo>
                    <a:pt x="1918" y="1017"/>
                  </a:lnTo>
                  <a:lnTo>
                    <a:pt x="1918" y="1006"/>
                  </a:lnTo>
                  <a:lnTo>
                    <a:pt x="1920" y="996"/>
                  </a:lnTo>
                  <a:lnTo>
                    <a:pt x="1920" y="987"/>
                  </a:lnTo>
                  <a:lnTo>
                    <a:pt x="1922" y="977"/>
                  </a:lnTo>
                  <a:lnTo>
                    <a:pt x="1922" y="968"/>
                  </a:lnTo>
                  <a:lnTo>
                    <a:pt x="1922" y="958"/>
                  </a:lnTo>
                  <a:lnTo>
                    <a:pt x="1922" y="947"/>
                  </a:lnTo>
                  <a:lnTo>
                    <a:pt x="1924" y="937"/>
                  </a:lnTo>
                  <a:lnTo>
                    <a:pt x="1924" y="926"/>
                  </a:lnTo>
                  <a:lnTo>
                    <a:pt x="1926" y="918"/>
                  </a:lnTo>
                  <a:lnTo>
                    <a:pt x="1926" y="907"/>
                  </a:lnTo>
                  <a:lnTo>
                    <a:pt x="1928" y="899"/>
                  </a:lnTo>
                  <a:lnTo>
                    <a:pt x="1928" y="888"/>
                  </a:lnTo>
                  <a:lnTo>
                    <a:pt x="1928" y="878"/>
                  </a:lnTo>
                  <a:lnTo>
                    <a:pt x="1928" y="869"/>
                  </a:lnTo>
                  <a:lnTo>
                    <a:pt x="1928" y="861"/>
                  </a:lnTo>
                  <a:lnTo>
                    <a:pt x="1928" y="850"/>
                  </a:lnTo>
                  <a:lnTo>
                    <a:pt x="1928" y="842"/>
                  </a:lnTo>
                  <a:lnTo>
                    <a:pt x="1928" y="833"/>
                  </a:lnTo>
                  <a:lnTo>
                    <a:pt x="1928" y="825"/>
                  </a:lnTo>
                  <a:lnTo>
                    <a:pt x="1926" y="814"/>
                  </a:lnTo>
                  <a:lnTo>
                    <a:pt x="1926" y="806"/>
                  </a:lnTo>
                  <a:lnTo>
                    <a:pt x="1926" y="796"/>
                  </a:lnTo>
                  <a:lnTo>
                    <a:pt x="1926" y="789"/>
                  </a:lnTo>
                  <a:lnTo>
                    <a:pt x="1926" y="781"/>
                  </a:lnTo>
                  <a:lnTo>
                    <a:pt x="1926" y="774"/>
                  </a:lnTo>
                  <a:lnTo>
                    <a:pt x="1924" y="766"/>
                  </a:lnTo>
                  <a:lnTo>
                    <a:pt x="1924" y="758"/>
                  </a:lnTo>
                  <a:lnTo>
                    <a:pt x="1922" y="751"/>
                  </a:lnTo>
                  <a:lnTo>
                    <a:pt x="1920" y="743"/>
                  </a:lnTo>
                  <a:lnTo>
                    <a:pt x="1920" y="736"/>
                  </a:lnTo>
                  <a:lnTo>
                    <a:pt x="1918" y="728"/>
                  </a:lnTo>
                  <a:lnTo>
                    <a:pt x="1916" y="722"/>
                  </a:lnTo>
                  <a:lnTo>
                    <a:pt x="1914" y="715"/>
                  </a:lnTo>
                  <a:lnTo>
                    <a:pt x="1914" y="709"/>
                  </a:lnTo>
                  <a:lnTo>
                    <a:pt x="1912" y="701"/>
                  </a:lnTo>
                  <a:lnTo>
                    <a:pt x="1911" y="696"/>
                  </a:lnTo>
                  <a:lnTo>
                    <a:pt x="1909" y="688"/>
                  </a:lnTo>
                  <a:lnTo>
                    <a:pt x="1907" y="680"/>
                  </a:lnTo>
                  <a:lnTo>
                    <a:pt x="1905" y="675"/>
                  </a:lnTo>
                  <a:lnTo>
                    <a:pt x="1901" y="661"/>
                  </a:lnTo>
                  <a:lnTo>
                    <a:pt x="1897" y="652"/>
                  </a:lnTo>
                  <a:lnTo>
                    <a:pt x="1893" y="641"/>
                  </a:lnTo>
                  <a:lnTo>
                    <a:pt x="1890" y="629"/>
                  </a:lnTo>
                  <a:lnTo>
                    <a:pt x="1886" y="618"/>
                  </a:lnTo>
                  <a:lnTo>
                    <a:pt x="1882" y="606"/>
                  </a:lnTo>
                  <a:lnTo>
                    <a:pt x="1878" y="597"/>
                  </a:lnTo>
                  <a:lnTo>
                    <a:pt x="1873" y="587"/>
                  </a:lnTo>
                  <a:lnTo>
                    <a:pt x="1871" y="578"/>
                  </a:lnTo>
                  <a:lnTo>
                    <a:pt x="1867" y="568"/>
                  </a:lnTo>
                  <a:lnTo>
                    <a:pt x="1863" y="559"/>
                  </a:lnTo>
                  <a:lnTo>
                    <a:pt x="1857" y="549"/>
                  </a:lnTo>
                  <a:lnTo>
                    <a:pt x="1854" y="540"/>
                  </a:lnTo>
                  <a:lnTo>
                    <a:pt x="1852" y="534"/>
                  </a:lnTo>
                  <a:lnTo>
                    <a:pt x="1846" y="525"/>
                  </a:lnTo>
                  <a:lnTo>
                    <a:pt x="1842" y="517"/>
                  </a:lnTo>
                  <a:lnTo>
                    <a:pt x="1840" y="509"/>
                  </a:lnTo>
                  <a:lnTo>
                    <a:pt x="1838" y="502"/>
                  </a:lnTo>
                  <a:lnTo>
                    <a:pt x="1835" y="494"/>
                  </a:lnTo>
                  <a:lnTo>
                    <a:pt x="1833" y="488"/>
                  </a:lnTo>
                  <a:lnTo>
                    <a:pt x="1831" y="481"/>
                  </a:lnTo>
                  <a:lnTo>
                    <a:pt x="1831" y="475"/>
                  </a:lnTo>
                  <a:lnTo>
                    <a:pt x="1829" y="467"/>
                  </a:lnTo>
                  <a:lnTo>
                    <a:pt x="1829" y="460"/>
                  </a:lnTo>
                  <a:lnTo>
                    <a:pt x="1829" y="454"/>
                  </a:lnTo>
                  <a:lnTo>
                    <a:pt x="1829" y="447"/>
                  </a:lnTo>
                  <a:lnTo>
                    <a:pt x="1829" y="439"/>
                  </a:lnTo>
                  <a:lnTo>
                    <a:pt x="1829" y="433"/>
                  </a:lnTo>
                  <a:lnTo>
                    <a:pt x="1829" y="426"/>
                  </a:lnTo>
                  <a:lnTo>
                    <a:pt x="1831" y="418"/>
                  </a:lnTo>
                  <a:lnTo>
                    <a:pt x="1831" y="410"/>
                  </a:lnTo>
                  <a:lnTo>
                    <a:pt x="1833" y="403"/>
                  </a:lnTo>
                  <a:lnTo>
                    <a:pt x="1833" y="395"/>
                  </a:lnTo>
                  <a:lnTo>
                    <a:pt x="1835" y="390"/>
                  </a:lnTo>
                  <a:lnTo>
                    <a:pt x="1835" y="380"/>
                  </a:lnTo>
                  <a:lnTo>
                    <a:pt x="1835" y="372"/>
                  </a:lnTo>
                  <a:lnTo>
                    <a:pt x="1835" y="365"/>
                  </a:lnTo>
                  <a:lnTo>
                    <a:pt x="1836" y="355"/>
                  </a:lnTo>
                  <a:lnTo>
                    <a:pt x="1836" y="348"/>
                  </a:lnTo>
                  <a:lnTo>
                    <a:pt x="1836" y="338"/>
                  </a:lnTo>
                  <a:lnTo>
                    <a:pt x="1838" y="331"/>
                  </a:lnTo>
                  <a:lnTo>
                    <a:pt x="1840" y="323"/>
                  </a:lnTo>
                  <a:lnTo>
                    <a:pt x="1838" y="315"/>
                  </a:lnTo>
                  <a:lnTo>
                    <a:pt x="1838" y="306"/>
                  </a:lnTo>
                  <a:lnTo>
                    <a:pt x="1838" y="298"/>
                  </a:lnTo>
                  <a:lnTo>
                    <a:pt x="1838" y="291"/>
                  </a:lnTo>
                  <a:lnTo>
                    <a:pt x="1836" y="281"/>
                  </a:lnTo>
                  <a:lnTo>
                    <a:pt x="1836" y="274"/>
                  </a:lnTo>
                  <a:lnTo>
                    <a:pt x="1835" y="264"/>
                  </a:lnTo>
                  <a:lnTo>
                    <a:pt x="1835" y="256"/>
                  </a:lnTo>
                  <a:lnTo>
                    <a:pt x="1833" y="249"/>
                  </a:lnTo>
                  <a:lnTo>
                    <a:pt x="1831" y="239"/>
                  </a:lnTo>
                  <a:lnTo>
                    <a:pt x="1829" y="232"/>
                  </a:lnTo>
                  <a:lnTo>
                    <a:pt x="1827" y="224"/>
                  </a:lnTo>
                  <a:lnTo>
                    <a:pt x="1821" y="217"/>
                  </a:lnTo>
                  <a:lnTo>
                    <a:pt x="1817" y="209"/>
                  </a:lnTo>
                  <a:lnTo>
                    <a:pt x="1816" y="201"/>
                  </a:lnTo>
                  <a:lnTo>
                    <a:pt x="1812" y="194"/>
                  </a:lnTo>
                  <a:lnTo>
                    <a:pt x="1806" y="184"/>
                  </a:lnTo>
                  <a:lnTo>
                    <a:pt x="1800" y="177"/>
                  </a:lnTo>
                  <a:lnTo>
                    <a:pt x="1793" y="169"/>
                  </a:lnTo>
                  <a:lnTo>
                    <a:pt x="1789" y="159"/>
                  </a:lnTo>
                  <a:lnTo>
                    <a:pt x="1779" y="152"/>
                  </a:lnTo>
                  <a:lnTo>
                    <a:pt x="1774" y="142"/>
                  </a:lnTo>
                  <a:lnTo>
                    <a:pt x="1766" y="133"/>
                  </a:lnTo>
                  <a:lnTo>
                    <a:pt x="1758" y="125"/>
                  </a:lnTo>
                  <a:lnTo>
                    <a:pt x="1749" y="116"/>
                  </a:lnTo>
                  <a:lnTo>
                    <a:pt x="1739" y="106"/>
                  </a:lnTo>
                  <a:lnTo>
                    <a:pt x="1730" y="97"/>
                  </a:lnTo>
                  <a:lnTo>
                    <a:pt x="1722" y="89"/>
                  </a:lnTo>
                  <a:lnTo>
                    <a:pt x="1713" y="80"/>
                  </a:lnTo>
                  <a:lnTo>
                    <a:pt x="1705" y="72"/>
                  </a:lnTo>
                  <a:lnTo>
                    <a:pt x="1696" y="64"/>
                  </a:lnTo>
                  <a:lnTo>
                    <a:pt x="1688" y="57"/>
                  </a:lnTo>
                  <a:lnTo>
                    <a:pt x="1679" y="49"/>
                  </a:lnTo>
                  <a:lnTo>
                    <a:pt x="1669" y="42"/>
                  </a:lnTo>
                  <a:lnTo>
                    <a:pt x="1662" y="34"/>
                  </a:lnTo>
                  <a:lnTo>
                    <a:pt x="1654" y="28"/>
                  </a:lnTo>
                  <a:lnTo>
                    <a:pt x="1644" y="23"/>
                  </a:lnTo>
                  <a:lnTo>
                    <a:pt x="1637" y="17"/>
                  </a:lnTo>
                  <a:lnTo>
                    <a:pt x="1629" y="13"/>
                  </a:lnTo>
                  <a:lnTo>
                    <a:pt x="1624" y="9"/>
                  </a:lnTo>
                  <a:lnTo>
                    <a:pt x="1616" y="5"/>
                  </a:lnTo>
                  <a:lnTo>
                    <a:pt x="1610" y="4"/>
                  </a:lnTo>
                  <a:lnTo>
                    <a:pt x="1604" y="0"/>
                  </a:lnTo>
                  <a:lnTo>
                    <a:pt x="1599" y="0"/>
                  </a:lnTo>
                  <a:lnTo>
                    <a:pt x="1591" y="0"/>
                  </a:lnTo>
                  <a:lnTo>
                    <a:pt x="1587" y="5"/>
                  </a:lnTo>
                  <a:lnTo>
                    <a:pt x="1584" y="11"/>
                  </a:lnTo>
                  <a:lnTo>
                    <a:pt x="1585" y="19"/>
                  </a:lnTo>
                  <a:lnTo>
                    <a:pt x="1591" y="28"/>
                  </a:lnTo>
                  <a:lnTo>
                    <a:pt x="1601" y="38"/>
                  </a:lnTo>
                  <a:lnTo>
                    <a:pt x="1604" y="43"/>
                  </a:lnTo>
                  <a:lnTo>
                    <a:pt x="1610" y="49"/>
                  </a:lnTo>
                  <a:lnTo>
                    <a:pt x="1618" y="55"/>
                  </a:lnTo>
                  <a:lnTo>
                    <a:pt x="1625" y="62"/>
                  </a:lnTo>
                  <a:lnTo>
                    <a:pt x="1631" y="70"/>
                  </a:lnTo>
                  <a:lnTo>
                    <a:pt x="1641" y="76"/>
                  </a:lnTo>
                  <a:lnTo>
                    <a:pt x="1648" y="83"/>
                  </a:lnTo>
                  <a:lnTo>
                    <a:pt x="1660" y="93"/>
                  </a:lnTo>
                  <a:lnTo>
                    <a:pt x="1667" y="99"/>
                  </a:lnTo>
                  <a:lnTo>
                    <a:pt x="1675" y="108"/>
                  </a:lnTo>
                  <a:lnTo>
                    <a:pt x="1684" y="116"/>
                  </a:lnTo>
                  <a:lnTo>
                    <a:pt x="1694" y="127"/>
                  </a:lnTo>
                  <a:lnTo>
                    <a:pt x="1701" y="135"/>
                  </a:lnTo>
                  <a:lnTo>
                    <a:pt x="1711" y="144"/>
                  </a:lnTo>
                  <a:lnTo>
                    <a:pt x="1719" y="154"/>
                  </a:lnTo>
                  <a:lnTo>
                    <a:pt x="1728" y="163"/>
                  </a:lnTo>
                  <a:lnTo>
                    <a:pt x="1736" y="175"/>
                  </a:lnTo>
                  <a:lnTo>
                    <a:pt x="1743" y="184"/>
                  </a:lnTo>
                  <a:lnTo>
                    <a:pt x="1749" y="194"/>
                  </a:lnTo>
                  <a:lnTo>
                    <a:pt x="1758" y="205"/>
                  </a:lnTo>
                  <a:lnTo>
                    <a:pt x="1762" y="215"/>
                  </a:lnTo>
                  <a:lnTo>
                    <a:pt x="1770" y="226"/>
                  </a:lnTo>
                  <a:lnTo>
                    <a:pt x="1774" y="237"/>
                  </a:lnTo>
                  <a:lnTo>
                    <a:pt x="1779" y="251"/>
                  </a:lnTo>
                  <a:lnTo>
                    <a:pt x="1783" y="260"/>
                  </a:lnTo>
                  <a:lnTo>
                    <a:pt x="1785" y="272"/>
                  </a:lnTo>
                  <a:lnTo>
                    <a:pt x="1789" y="281"/>
                  </a:lnTo>
                  <a:lnTo>
                    <a:pt x="1791" y="293"/>
                  </a:lnTo>
                  <a:lnTo>
                    <a:pt x="1791" y="304"/>
                  </a:lnTo>
                  <a:lnTo>
                    <a:pt x="1793" y="313"/>
                  </a:lnTo>
                  <a:lnTo>
                    <a:pt x="1793" y="323"/>
                  </a:lnTo>
                  <a:lnTo>
                    <a:pt x="1795" y="334"/>
                  </a:lnTo>
                  <a:lnTo>
                    <a:pt x="1795" y="342"/>
                  </a:lnTo>
                  <a:lnTo>
                    <a:pt x="1795" y="353"/>
                  </a:lnTo>
                  <a:lnTo>
                    <a:pt x="1795" y="363"/>
                  </a:lnTo>
                  <a:lnTo>
                    <a:pt x="1797" y="372"/>
                  </a:lnTo>
                  <a:lnTo>
                    <a:pt x="1795" y="382"/>
                  </a:lnTo>
                  <a:lnTo>
                    <a:pt x="1795" y="391"/>
                  </a:lnTo>
                  <a:lnTo>
                    <a:pt x="1795" y="401"/>
                  </a:lnTo>
                  <a:lnTo>
                    <a:pt x="1795" y="410"/>
                  </a:lnTo>
                  <a:lnTo>
                    <a:pt x="1793" y="420"/>
                  </a:lnTo>
                  <a:lnTo>
                    <a:pt x="1793" y="428"/>
                  </a:lnTo>
                  <a:lnTo>
                    <a:pt x="1793" y="437"/>
                  </a:lnTo>
                  <a:lnTo>
                    <a:pt x="1793" y="447"/>
                  </a:lnTo>
                  <a:lnTo>
                    <a:pt x="1793" y="454"/>
                  </a:lnTo>
                  <a:lnTo>
                    <a:pt x="1793" y="464"/>
                  </a:lnTo>
                  <a:lnTo>
                    <a:pt x="1793" y="471"/>
                  </a:lnTo>
                  <a:lnTo>
                    <a:pt x="1793" y="483"/>
                  </a:lnTo>
                  <a:lnTo>
                    <a:pt x="1793" y="490"/>
                  </a:lnTo>
                  <a:lnTo>
                    <a:pt x="1795" y="500"/>
                  </a:lnTo>
                  <a:lnTo>
                    <a:pt x="1797" y="507"/>
                  </a:lnTo>
                  <a:lnTo>
                    <a:pt x="1798" y="519"/>
                  </a:lnTo>
                  <a:lnTo>
                    <a:pt x="1800" y="526"/>
                  </a:lnTo>
                  <a:lnTo>
                    <a:pt x="1804" y="536"/>
                  </a:lnTo>
                  <a:lnTo>
                    <a:pt x="1808" y="545"/>
                  </a:lnTo>
                  <a:lnTo>
                    <a:pt x="1812" y="555"/>
                  </a:lnTo>
                  <a:lnTo>
                    <a:pt x="1814" y="564"/>
                  </a:lnTo>
                  <a:lnTo>
                    <a:pt x="1817" y="574"/>
                  </a:lnTo>
                  <a:lnTo>
                    <a:pt x="1821" y="582"/>
                  </a:lnTo>
                  <a:lnTo>
                    <a:pt x="1823" y="593"/>
                  </a:lnTo>
                  <a:lnTo>
                    <a:pt x="1827" y="601"/>
                  </a:lnTo>
                  <a:lnTo>
                    <a:pt x="1831" y="610"/>
                  </a:lnTo>
                  <a:lnTo>
                    <a:pt x="1835" y="620"/>
                  </a:lnTo>
                  <a:lnTo>
                    <a:pt x="1836" y="631"/>
                  </a:lnTo>
                  <a:lnTo>
                    <a:pt x="1840" y="641"/>
                  </a:lnTo>
                  <a:lnTo>
                    <a:pt x="1842" y="650"/>
                  </a:lnTo>
                  <a:lnTo>
                    <a:pt x="1846" y="660"/>
                  </a:lnTo>
                  <a:lnTo>
                    <a:pt x="1848" y="669"/>
                  </a:lnTo>
                  <a:lnTo>
                    <a:pt x="1852" y="679"/>
                  </a:lnTo>
                  <a:lnTo>
                    <a:pt x="1854" y="688"/>
                  </a:lnTo>
                  <a:lnTo>
                    <a:pt x="1857" y="698"/>
                  </a:lnTo>
                  <a:lnTo>
                    <a:pt x="1859" y="707"/>
                  </a:lnTo>
                  <a:lnTo>
                    <a:pt x="1861" y="715"/>
                  </a:lnTo>
                  <a:lnTo>
                    <a:pt x="1865" y="726"/>
                  </a:lnTo>
                  <a:lnTo>
                    <a:pt x="1865" y="734"/>
                  </a:lnTo>
                  <a:lnTo>
                    <a:pt x="1869" y="743"/>
                  </a:lnTo>
                  <a:lnTo>
                    <a:pt x="1871" y="751"/>
                  </a:lnTo>
                  <a:lnTo>
                    <a:pt x="1873" y="760"/>
                  </a:lnTo>
                  <a:lnTo>
                    <a:pt x="1874" y="770"/>
                  </a:lnTo>
                  <a:lnTo>
                    <a:pt x="1876" y="777"/>
                  </a:lnTo>
                  <a:lnTo>
                    <a:pt x="1878" y="785"/>
                  </a:lnTo>
                  <a:lnTo>
                    <a:pt x="1878" y="795"/>
                  </a:lnTo>
                  <a:lnTo>
                    <a:pt x="1880" y="802"/>
                  </a:lnTo>
                  <a:lnTo>
                    <a:pt x="1882" y="810"/>
                  </a:lnTo>
                  <a:lnTo>
                    <a:pt x="1884" y="817"/>
                  </a:lnTo>
                  <a:lnTo>
                    <a:pt x="1884" y="825"/>
                  </a:lnTo>
                  <a:lnTo>
                    <a:pt x="1886" y="833"/>
                  </a:lnTo>
                  <a:lnTo>
                    <a:pt x="1888" y="840"/>
                  </a:lnTo>
                  <a:lnTo>
                    <a:pt x="1888" y="846"/>
                  </a:lnTo>
                  <a:lnTo>
                    <a:pt x="1888" y="855"/>
                  </a:lnTo>
                  <a:lnTo>
                    <a:pt x="1888" y="863"/>
                  </a:lnTo>
                  <a:lnTo>
                    <a:pt x="1888" y="874"/>
                  </a:lnTo>
                  <a:lnTo>
                    <a:pt x="1886" y="880"/>
                  </a:lnTo>
                  <a:lnTo>
                    <a:pt x="1886" y="886"/>
                  </a:lnTo>
                  <a:lnTo>
                    <a:pt x="1886" y="893"/>
                  </a:lnTo>
                  <a:lnTo>
                    <a:pt x="1886" y="899"/>
                  </a:lnTo>
                  <a:lnTo>
                    <a:pt x="1886" y="907"/>
                  </a:lnTo>
                  <a:lnTo>
                    <a:pt x="1886" y="912"/>
                  </a:lnTo>
                  <a:lnTo>
                    <a:pt x="1886" y="920"/>
                  </a:lnTo>
                  <a:lnTo>
                    <a:pt x="1886" y="928"/>
                  </a:lnTo>
                  <a:lnTo>
                    <a:pt x="1884" y="935"/>
                  </a:lnTo>
                  <a:lnTo>
                    <a:pt x="1884" y="941"/>
                  </a:lnTo>
                  <a:lnTo>
                    <a:pt x="1882" y="949"/>
                  </a:lnTo>
                  <a:lnTo>
                    <a:pt x="1882" y="958"/>
                  </a:lnTo>
                  <a:lnTo>
                    <a:pt x="1882" y="966"/>
                  </a:lnTo>
                  <a:lnTo>
                    <a:pt x="1880" y="973"/>
                  </a:lnTo>
                  <a:lnTo>
                    <a:pt x="1878" y="983"/>
                  </a:lnTo>
                  <a:lnTo>
                    <a:pt x="1878" y="990"/>
                  </a:lnTo>
                  <a:lnTo>
                    <a:pt x="1878" y="998"/>
                  </a:lnTo>
                  <a:lnTo>
                    <a:pt x="1876" y="1008"/>
                  </a:lnTo>
                  <a:lnTo>
                    <a:pt x="1876" y="1015"/>
                  </a:lnTo>
                  <a:lnTo>
                    <a:pt x="1876" y="1025"/>
                  </a:lnTo>
                  <a:lnTo>
                    <a:pt x="1874" y="1032"/>
                  </a:lnTo>
                  <a:lnTo>
                    <a:pt x="1874" y="1044"/>
                  </a:lnTo>
                  <a:lnTo>
                    <a:pt x="1873" y="1051"/>
                  </a:lnTo>
                  <a:lnTo>
                    <a:pt x="1873" y="1061"/>
                  </a:lnTo>
                  <a:lnTo>
                    <a:pt x="1871" y="1068"/>
                  </a:lnTo>
                  <a:lnTo>
                    <a:pt x="1871" y="1078"/>
                  </a:lnTo>
                  <a:lnTo>
                    <a:pt x="1869" y="1085"/>
                  </a:lnTo>
                  <a:lnTo>
                    <a:pt x="1867" y="1095"/>
                  </a:lnTo>
                  <a:lnTo>
                    <a:pt x="1867" y="1103"/>
                  </a:lnTo>
                  <a:lnTo>
                    <a:pt x="1865" y="1112"/>
                  </a:lnTo>
                  <a:lnTo>
                    <a:pt x="1865" y="1120"/>
                  </a:lnTo>
                  <a:lnTo>
                    <a:pt x="1865" y="1129"/>
                  </a:lnTo>
                  <a:lnTo>
                    <a:pt x="1863" y="1137"/>
                  </a:lnTo>
                  <a:lnTo>
                    <a:pt x="1861" y="1144"/>
                  </a:lnTo>
                  <a:lnTo>
                    <a:pt x="1859" y="1152"/>
                  </a:lnTo>
                  <a:lnTo>
                    <a:pt x="1859" y="1162"/>
                  </a:lnTo>
                  <a:lnTo>
                    <a:pt x="1859" y="1169"/>
                  </a:lnTo>
                  <a:lnTo>
                    <a:pt x="1857" y="1179"/>
                  </a:lnTo>
                  <a:lnTo>
                    <a:pt x="1857" y="1184"/>
                  </a:lnTo>
                  <a:lnTo>
                    <a:pt x="1857" y="1194"/>
                  </a:lnTo>
                  <a:lnTo>
                    <a:pt x="1854" y="1200"/>
                  </a:lnTo>
                  <a:lnTo>
                    <a:pt x="1854" y="1207"/>
                  </a:lnTo>
                  <a:lnTo>
                    <a:pt x="1852" y="1213"/>
                  </a:lnTo>
                  <a:lnTo>
                    <a:pt x="1852" y="1220"/>
                  </a:lnTo>
                  <a:lnTo>
                    <a:pt x="1852" y="1226"/>
                  </a:lnTo>
                  <a:lnTo>
                    <a:pt x="1850" y="1232"/>
                  </a:lnTo>
                  <a:lnTo>
                    <a:pt x="1848" y="1238"/>
                  </a:lnTo>
                  <a:lnTo>
                    <a:pt x="1848" y="1245"/>
                  </a:lnTo>
                  <a:lnTo>
                    <a:pt x="1846" y="1255"/>
                  </a:lnTo>
                  <a:lnTo>
                    <a:pt x="1846" y="1266"/>
                  </a:lnTo>
                  <a:lnTo>
                    <a:pt x="1842" y="1274"/>
                  </a:lnTo>
                  <a:lnTo>
                    <a:pt x="1842" y="1283"/>
                  </a:lnTo>
                  <a:lnTo>
                    <a:pt x="1840" y="1289"/>
                  </a:lnTo>
                  <a:lnTo>
                    <a:pt x="1840" y="1293"/>
                  </a:lnTo>
                  <a:lnTo>
                    <a:pt x="1836" y="1300"/>
                  </a:lnTo>
                  <a:lnTo>
                    <a:pt x="1836" y="1308"/>
                  </a:lnTo>
                  <a:lnTo>
                    <a:pt x="1835" y="1316"/>
                  </a:lnTo>
                  <a:lnTo>
                    <a:pt x="1833" y="1321"/>
                  </a:lnTo>
                  <a:lnTo>
                    <a:pt x="1833" y="1329"/>
                  </a:lnTo>
                  <a:lnTo>
                    <a:pt x="1831" y="1338"/>
                  </a:lnTo>
                  <a:lnTo>
                    <a:pt x="1829" y="1344"/>
                  </a:lnTo>
                  <a:lnTo>
                    <a:pt x="1827" y="1352"/>
                  </a:lnTo>
                  <a:lnTo>
                    <a:pt x="1825" y="1359"/>
                  </a:lnTo>
                  <a:lnTo>
                    <a:pt x="1823" y="1367"/>
                  </a:lnTo>
                  <a:lnTo>
                    <a:pt x="1821" y="1373"/>
                  </a:lnTo>
                  <a:lnTo>
                    <a:pt x="1819" y="1382"/>
                  </a:lnTo>
                  <a:lnTo>
                    <a:pt x="1817" y="1388"/>
                  </a:lnTo>
                  <a:lnTo>
                    <a:pt x="1816" y="1395"/>
                  </a:lnTo>
                  <a:lnTo>
                    <a:pt x="1812" y="1401"/>
                  </a:lnTo>
                  <a:lnTo>
                    <a:pt x="1810" y="1409"/>
                  </a:lnTo>
                  <a:lnTo>
                    <a:pt x="1808" y="1414"/>
                  </a:lnTo>
                  <a:lnTo>
                    <a:pt x="1806" y="1420"/>
                  </a:lnTo>
                  <a:lnTo>
                    <a:pt x="1800" y="1432"/>
                  </a:lnTo>
                  <a:lnTo>
                    <a:pt x="1797" y="1443"/>
                  </a:lnTo>
                  <a:lnTo>
                    <a:pt x="1789" y="1449"/>
                  </a:lnTo>
                  <a:lnTo>
                    <a:pt x="1783" y="1456"/>
                  </a:lnTo>
                  <a:lnTo>
                    <a:pt x="1778" y="1458"/>
                  </a:lnTo>
                  <a:lnTo>
                    <a:pt x="1770" y="1462"/>
                  </a:lnTo>
                  <a:lnTo>
                    <a:pt x="1764" y="1460"/>
                  </a:lnTo>
                  <a:lnTo>
                    <a:pt x="1760" y="1460"/>
                  </a:lnTo>
                  <a:lnTo>
                    <a:pt x="1753" y="1458"/>
                  </a:lnTo>
                  <a:lnTo>
                    <a:pt x="1747" y="1458"/>
                  </a:lnTo>
                  <a:lnTo>
                    <a:pt x="1739" y="1456"/>
                  </a:lnTo>
                  <a:lnTo>
                    <a:pt x="1732" y="1456"/>
                  </a:lnTo>
                  <a:lnTo>
                    <a:pt x="1724" y="1454"/>
                  </a:lnTo>
                  <a:lnTo>
                    <a:pt x="1717" y="1452"/>
                  </a:lnTo>
                  <a:lnTo>
                    <a:pt x="1705" y="1451"/>
                  </a:lnTo>
                  <a:lnTo>
                    <a:pt x="1698" y="1449"/>
                  </a:lnTo>
                  <a:lnTo>
                    <a:pt x="1688" y="1445"/>
                  </a:lnTo>
                  <a:lnTo>
                    <a:pt x="1679" y="1443"/>
                  </a:lnTo>
                  <a:lnTo>
                    <a:pt x="1669" y="1439"/>
                  </a:lnTo>
                  <a:lnTo>
                    <a:pt x="1660" y="1437"/>
                  </a:lnTo>
                  <a:lnTo>
                    <a:pt x="1648" y="1435"/>
                  </a:lnTo>
                  <a:lnTo>
                    <a:pt x="1639" y="1433"/>
                  </a:lnTo>
                  <a:lnTo>
                    <a:pt x="1629" y="1430"/>
                  </a:lnTo>
                  <a:lnTo>
                    <a:pt x="1620" y="1426"/>
                  </a:lnTo>
                  <a:lnTo>
                    <a:pt x="1610" y="1424"/>
                  </a:lnTo>
                  <a:lnTo>
                    <a:pt x="1601" y="1420"/>
                  </a:lnTo>
                  <a:lnTo>
                    <a:pt x="1589" y="1416"/>
                  </a:lnTo>
                  <a:lnTo>
                    <a:pt x="1582" y="1413"/>
                  </a:lnTo>
                  <a:lnTo>
                    <a:pt x="1574" y="1409"/>
                  </a:lnTo>
                  <a:lnTo>
                    <a:pt x="1566" y="1407"/>
                  </a:lnTo>
                  <a:lnTo>
                    <a:pt x="1559" y="1401"/>
                  </a:lnTo>
                  <a:lnTo>
                    <a:pt x="1551" y="1399"/>
                  </a:lnTo>
                  <a:lnTo>
                    <a:pt x="1546" y="1393"/>
                  </a:lnTo>
                  <a:lnTo>
                    <a:pt x="1542" y="1390"/>
                  </a:lnTo>
                  <a:lnTo>
                    <a:pt x="1534" y="1384"/>
                  </a:lnTo>
                  <a:lnTo>
                    <a:pt x="1532" y="1376"/>
                  </a:lnTo>
                  <a:lnTo>
                    <a:pt x="1530" y="1369"/>
                  </a:lnTo>
                  <a:lnTo>
                    <a:pt x="1530" y="1359"/>
                  </a:lnTo>
                  <a:lnTo>
                    <a:pt x="1528" y="1352"/>
                  </a:lnTo>
                  <a:lnTo>
                    <a:pt x="1530" y="1344"/>
                  </a:lnTo>
                  <a:lnTo>
                    <a:pt x="1530" y="1335"/>
                  </a:lnTo>
                  <a:lnTo>
                    <a:pt x="1532" y="1329"/>
                  </a:lnTo>
                  <a:lnTo>
                    <a:pt x="1536" y="1319"/>
                  </a:lnTo>
                  <a:lnTo>
                    <a:pt x="1540" y="1314"/>
                  </a:lnTo>
                  <a:lnTo>
                    <a:pt x="1544" y="1304"/>
                  </a:lnTo>
                  <a:lnTo>
                    <a:pt x="1546" y="1297"/>
                  </a:lnTo>
                  <a:lnTo>
                    <a:pt x="1551" y="1289"/>
                  </a:lnTo>
                  <a:lnTo>
                    <a:pt x="1557" y="1279"/>
                  </a:lnTo>
                  <a:lnTo>
                    <a:pt x="1561" y="1272"/>
                  </a:lnTo>
                  <a:lnTo>
                    <a:pt x="1568" y="1264"/>
                  </a:lnTo>
                  <a:lnTo>
                    <a:pt x="1574" y="1258"/>
                  </a:lnTo>
                  <a:lnTo>
                    <a:pt x="1582" y="1251"/>
                  </a:lnTo>
                  <a:lnTo>
                    <a:pt x="1585" y="1241"/>
                  </a:lnTo>
                  <a:lnTo>
                    <a:pt x="1589" y="1232"/>
                  </a:lnTo>
                  <a:lnTo>
                    <a:pt x="1589" y="1222"/>
                  </a:lnTo>
                  <a:lnTo>
                    <a:pt x="1589" y="1211"/>
                  </a:lnTo>
                  <a:lnTo>
                    <a:pt x="1587" y="1205"/>
                  </a:lnTo>
                  <a:lnTo>
                    <a:pt x="1585" y="1200"/>
                  </a:lnTo>
                  <a:lnTo>
                    <a:pt x="1584" y="1192"/>
                  </a:lnTo>
                  <a:lnTo>
                    <a:pt x="1582" y="1186"/>
                  </a:lnTo>
                  <a:lnTo>
                    <a:pt x="1578" y="1175"/>
                  </a:lnTo>
                  <a:lnTo>
                    <a:pt x="1574" y="1163"/>
                  </a:lnTo>
                  <a:lnTo>
                    <a:pt x="1570" y="1156"/>
                  </a:lnTo>
                  <a:lnTo>
                    <a:pt x="1566" y="1150"/>
                  </a:lnTo>
                  <a:lnTo>
                    <a:pt x="1565" y="1144"/>
                  </a:lnTo>
                  <a:lnTo>
                    <a:pt x="1563" y="1139"/>
                  </a:lnTo>
                  <a:lnTo>
                    <a:pt x="1557" y="1125"/>
                  </a:lnTo>
                  <a:lnTo>
                    <a:pt x="1555" y="1116"/>
                  </a:lnTo>
                  <a:lnTo>
                    <a:pt x="1551" y="1104"/>
                  </a:lnTo>
                  <a:lnTo>
                    <a:pt x="1549" y="1095"/>
                  </a:lnTo>
                  <a:lnTo>
                    <a:pt x="1551" y="1085"/>
                  </a:lnTo>
                  <a:lnTo>
                    <a:pt x="1555" y="1078"/>
                  </a:lnTo>
                  <a:lnTo>
                    <a:pt x="1559" y="1070"/>
                  </a:lnTo>
                  <a:lnTo>
                    <a:pt x="1566" y="1065"/>
                  </a:lnTo>
                  <a:lnTo>
                    <a:pt x="1574" y="1059"/>
                  </a:lnTo>
                  <a:lnTo>
                    <a:pt x="1585" y="1055"/>
                  </a:lnTo>
                  <a:lnTo>
                    <a:pt x="1591" y="1051"/>
                  </a:lnTo>
                  <a:lnTo>
                    <a:pt x="1597" y="1051"/>
                  </a:lnTo>
                  <a:lnTo>
                    <a:pt x="1604" y="1047"/>
                  </a:lnTo>
                  <a:lnTo>
                    <a:pt x="1610" y="1047"/>
                  </a:lnTo>
                  <a:lnTo>
                    <a:pt x="1618" y="1046"/>
                  </a:lnTo>
                  <a:lnTo>
                    <a:pt x="1624" y="1046"/>
                  </a:lnTo>
                  <a:lnTo>
                    <a:pt x="1631" y="1044"/>
                  </a:lnTo>
                  <a:lnTo>
                    <a:pt x="1639" y="1044"/>
                  </a:lnTo>
                  <a:lnTo>
                    <a:pt x="1646" y="1040"/>
                  </a:lnTo>
                  <a:lnTo>
                    <a:pt x="1654" y="1038"/>
                  </a:lnTo>
                  <a:lnTo>
                    <a:pt x="1662" y="1036"/>
                  </a:lnTo>
                  <a:lnTo>
                    <a:pt x="1669" y="1034"/>
                  </a:lnTo>
                  <a:lnTo>
                    <a:pt x="1675" y="1032"/>
                  </a:lnTo>
                  <a:lnTo>
                    <a:pt x="1682" y="1030"/>
                  </a:lnTo>
                  <a:lnTo>
                    <a:pt x="1690" y="1028"/>
                  </a:lnTo>
                  <a:lnTo>
                    <a:pt x="1698" y="1027"/>
                  </a:lnTo>
                  <a:lnTo>
                    <a:pt x="1705" y="1023"/>
                  </a:lnTo>
                  <a:lnTo>
                    <a:pt x="1711" y="1021"/>
                  </a:lnTo>
                  <a:lnTo>
                    <a:pt x="1719" y="1017"/>
                  </a:lnTo>
                  <a:lnTo>
                    <a:pt x="1724" y="1015"/>
                  </a:lnTo>
                  <a:lnTo>
                    <a:pt x="1730" y="1009"/>
                  </a:lnTo>
                  <a:lnTo>
                    <a:pt x="1738" y="1006"/>
                  </a:lnTo>
                  <a:lnTo>
                    <a:pt x="1743" y="1002"/>
                  </a:lnTo>
                  <a:lnTo>
                    <a:pt x="1749" y="998"/>
                  </a:lnTo>
                  <a:lnTo>
                    <a:pt x="1755" y="987"/>
                  </a:lnTo>
                  <a:lnTo>
                    <a:pt x="1760" y="977"/>
                  </a:lnTo>
                  <a:lnTo>
                    <a:pt x="1762" y="968"/>
                  </a:lnTo>
                  <a:lnTo>
                    <a:pt x="1762" y="960"/>
                  </a:lnTo>
                  <a:lnTo>
                    <a:pt x="1758" y="950"/>
                  </a:lnTo>
                  <a:lnTo>
                    <a:pt x="1753" y="943"/>
                  </a:lnTo>
                  <a:lnTo>
                    <a:pt x="1747" y="937"/>
                  </a:lnTo>
                  <a:lnTo>
                    <a:pt x="1738" y="931"/>
                  </a:lnTo>
                  <a:lnTo>
                    <a:pt x="1732" y="928"/>
                  </a:lnTo>
                  <a:lnTo>
                    <a:pt x="1726" y="924"/>
                  </a:lnTo>
                  <a:lnTo>
                    <a:pt x="1719" y="922"/>
                  </a:lnTo>
                  <a:lnTo>
                    <a:pt x="1713" y="918"/>
                  </a:lnTo>
                  <a:lnTo>
                    <a:pt x="1707" y="916"/>
                  </a:lnTo>
                  <a:lnTo>
                    <a:pt x="1700" y="914"/>
                  </a:lnTo>
                  <a:lnTo>
                    <a:pt x="1694" y="912"/>
                  </a:lnTo>
                  <a:lnTo>
                    <a:pt x="1686" y="911"/>
                  </a:lnTo>
                  <a:lnTo>
                    <a:pt x="1679" y="909"/>
                  </a:lnTo>
                  <a:lnTo>
                    <a:pt x="1671" y="907"/>
                  </a:lnTo>
                  <a:lnTo>
                    <a:pt x="1663" y="905"/>
                  </a:lnTo>
                  <a:lnTo>
                    <a:pt x="1656" y="905"/>
                  </a:lnTo>
                  <a:lnTo>
                    <a:pt x="1648" y="905"/>
                  </a:lnTo>
                  <a:lnTo>
                    <a:pt x="1641" y="903"/>
                  </a:lnTo>
                  <a:lnTo>
                    <a:pt x="1633" y="903"/>
                  </a:lnTo>
                  <a:lnTo>
                    <a:pt x="1625" y="903"/>
                  </a:lnTo>
                  <a:lnTo>
                    <a:pt x="1618" y="903"/>
                  </a:lnTo>
                  <a:lnTo>
                    <a:pt x="1612" y="903"/>
                  </a:lnTo>
                  <a:lnTo>
                    <a:pt x="1604" y="901"/>
                  </a:lnTo>
                  <a:lnTo>
                    <a:pt x="1601" y="901"/>
                  </a:lnTo>
                  <a:lnTo>
                    <a:pt x="1593" y="899"/>
                  </a:lnTo>
                  <a:lnTo>
                    <a:pt x="1587" y="899"/>
                  </a:lnTo>
                  <a:lnTo>
                    <a:pt x="1578" y="893"/>
                  </a:lnTo>
                  <a:lnTo>
                    <a:pt x="1578" y="892"/>
                  </a:lnTo>
                  <a:lnTo>
                    <a:pt x="1578" y="882"/>
                  </a:lnTo>
                  <a:lnTo>
                    <a:pt x="1580" y="874"/>
                  </a:lnTo>
                  <a:lnTo>
                    <a:pt x="1580" y="869"/>
                  </a:lnTo>
                  <a:lnTo>
                    <a:pt x="1580" y="863"/>
                  </a:lnTo>
                  <a:lnTo>
                    <a:pt x="1578" y="855"/>
                  </a:lnTo>
                  <a:lnTo>
                    <a:pt x="1576" y="848"/>
                  </a:lnTo>
                  <a:lnTo>
                    <a:pt x="1572" y="838"/>
                  </a:lnTo>
                  <a:lnTo>
                    <a:pt x="1568" y="833"/>
                  </a:lnTo>
                  <a:lnTo>
                    <a:pt x="1565" y="825"/>
                  </a:lnTo>
                  <a:lnTo>
                    <a:pt x="1561" y="821"/>
                  </a:lnTo>
                  <a:lnTo>
                    <a:pt x="1553" y="814"/>
                  </a:lnTo>
                  <a:lnTo>
                    <a:pt x="1546" y="812"/>
                  </a:lnTo>
                  <a:lnTo>
                    <a:pt x="1540" y="812"/>
                  </a:lnTo>
                  <a:lnTo>
                    <a:pt x="1534" y="814"/>
                  </a:lnTo>
                  <a:lnTo>
                    <a:pt x="1530" y="817"/>
                  </a:lnTo>
                  <a:lnTo>
                    <a:pt x="1530" y="821"/>
                  </a:lnTo>
                  <a:lnTo>
                    <a:pt x="1527" y="827"/>
                  </a:lnTo>
                  <a:lnTo>
                    <a:pt x="1527" y="836"/>
                  </a:lnTo>
                  <a:lnTo>
                    <a:pt x="1527" y="842"/>
                  </a:lnTo>
                  <a:lnTo>
                    <a:pt x="1527" y="850"/>
                  </a:lnTo>
                  <a:lnTo>
                    <a:pt x="1527" y="855"/>
                  </a:lnTo>
                  <a:lnTo>
                    <a:pt x="1530" y="863"/>
                  </a:lnTo>
                  <a:lnTo>
                    <a:pt x="1532" y="871"/>
                  </a:lnTo>
                  <a:lnTo>
                    <a:pt x="1534" y="878"/>
                  </a:lnTo>
                  <a:lnTo>
                    <a:pt x="1538" y="886"/>
                  </a:lnTo>
                  <a:lnTo>
                    <a:pt x="1544" y="893"/>
                  </a:lnTo>
                  <a:lnTo>
                    <a:pt x="1546" y="899"/>
                  </a:lnTo>
                  <a:lnTo>
                    <a:pt x="1551" y="907"/>
                  </a:lnTo>
                  <a:lnTo>
                    <a:pt x="1557" y="912"/>
                  </a:lnTo>
                  <a:lnTo>
                    <a:pt x="1563" y="918"/>
                  </a:lnTo>
                  <a:lnTo>
                    <a:pt x="1574" y="928"/>
                  </a:lnTo>
                  <a:lnTo>
                    <a:pt x="1587" y="935"/>
                  </a:lnTo>
                  <a:lnTo>
                    <a:pt x="1593" y="935"/>
                  </a:lnTo>
                  <a:lnTo>
                    <a:pt x="1599" y="935"/>
                  </a:lnTo>
                  <a:lnTo>
                    <a:pt x="1606" y="935"/>
                  </a:lnTo>
                  <a:lnTo>
                    <a:pt x="1614" y="937"/>
                  </a:lnTo>
                  <a:lnTo>
                    <a:pt x="1624" y="937"/>
                  </a:lnTo>
                  <a:lnTo>
                    <a:pt x="1631" y="937"/>
                  </a:lnTo>
                  <a:lnTo>
                    <a:pt x="1639" y="937"/>
                  </a:lnTo>
                  <a:lnTo>
                    <a:pt x="1648" y="941"/>
                  </a:lnTo>
                  <a:lnTo>
                    <a:pt x="1654" y="941"/>
                  </a:lnTo>
                  <a:lnTo>
                    <a:pt x="1660" y="943"/>
                  </a:lnTo>
                  <a:lnTo>
                    <a:pt x="1663" y="947"/>
                  </a:lnTo>
                  <a:lnTo>
                    <a:pt x="1669" y="950"/>
                  </a:lnTo>
                  <a:lnTo>
                    <a:pt x="1671" y="954"/>
                  </a:lnTo>
                  <a:lnTo>
                    <a:pt x="1673" y="960"/>
                  </a:lnTo>
                  <a:lnTo>
                    <a:pt x="1673" y="966"/>
                  </a:lnTo>
                  <a:lnTo>
                    <a:pt x="1671" y="973"/>
                  </a:lnTo>
                  <a:lnTo>
                    <a:pt x="1665" y="981"/>
                  </a:lnTo>
                  <a:lnTo>
                    <a:pt x="1660" y="988"/>
                  </a:lnTo>
                  <a:lnTo>
                    <a:pt x="1650" y="994"/>
                  </a:lnTo>
                  <a:lnTo>
                    <a:pt x="1643" y="1000"/>
                  </a:lnTo>
                  <a:lnTo>
                    <a:pt x="1631" y="1004"/>
                  </a:lnTo>
                  <a:lnTo>
                    <a:pt x="1620" y="1006"/>
                  </a:lnTo>
                  <a:lnTo>
                    <a:pt x="1610" y="1009"/>
                  </a:lnTo>
                  <a:lnTo>
                    <a:pt x="1599" y="1011"/>
                  </a:lnTo>
                  <a:lnTo>
                    <a:pt x="1591" y="1009"/>
                  </a:lnTo>
                  <a:lnTo>
                    <a:pt x="1584" y="1009"/>
                  </a:lnTo>
                  <a:lnTo>
                    <a:pt x="1578" y="1009"/>
                  </a:lnTo>
                  <a:lnTo>
                    <a:pt x="1574" y="1009"/>
                  </a:lnTo>
                  <a:lnTo>
                    <a:pt x="1563" y="1006"/>
                  </a:lnTo>
                  <a:lnTo>
                    <a:pt x="1551" y="1004"/>
                  </a:lnTo>
                  <a:lnTo>
                    <a:pt x="1542" y="1000"/>
                  </a:lnTo>
                  <a:lnTo>
                    <a:pt x="1536" y="996"/>
                  </a:lnTo>
                  <a:lnTo>
                    <a:pt x="1530" y="990"/>
                  </a:lnTo>
                  <a:lnTo>
                    <a:pt x="1527" y="985"/>
                  </a:lnTo>
                  <a:lnTo>
                    <a:pt x="1525" y="975"/>
                  </a:lnTo>
                  <a:lnTo>
                    <a:pt x="1521" y="966"/>
                  </a:lnTo>
                  <a:lnTo>
                    <a:pt x="1517" y="958"/>
                  </a:lnTo>
                  <a:lnTo>
                    <a:pt x="1513" y="949"/>
                  </a:lnTo>
                  <a:lnTo>
                    <a:pt x="1509" y="939"/>
                  </a:lnTo>
                  <a:lnTo>
                    <a:pt x="1506" y="930"/>
                  </a:lnTo>
                  <a:lnTo>
                    <a:pt x="1502" y="918"/>
                  </a:lnTo>
                  <a:lnTo>
                    <a:pt x="1500" y="911"/>
                  </a:lnTo>
                  <a:lnTo>
                    <a:pt x="1496" y="899"/>
                  </a:lnTo>
                  <a:lnTo>
                    <a:pt x="1492" y="888"/>
                  </a:lnTo>
                  <a:lnTo>
                    <a:pt x="1489" y="876"/>
                  </a:lnTo>
                  <a:lnTo>
                    <a:pt x="1487" y="865"/>
                  </a:lnTo>
                  <a:lnTo>
                    <a:pt x="1485" y="857"/>
                  </a:lnTo>
                  <a:lnTo>
                    <a:pt x="1483" y="852"/>
                  </a:lnTo>
                  <a:lnTo>
                    <a:pt x="1483" y="846"/>
                  </a:lnTo>
                  <a:lnTo>
                    <a:pt x="1483" y="840"/>
                  </a:lnTo>
                  <a:lnTo>
                    <a:pt x="1483" y="827"/>
                  </a:lnTo>
                  <a:lnTo>
                    <a:pt x="1483" y="817"/>
                  </a:lnTo>
                  <a:lnTo>
                    <a:pt x="1483" y="808"/>
                  </a:lnTo>
                  <a:lnTo>
                    <a:pt x="1483" y="800"/>
                  </a:lnTo>
                  <a:lnTo>
                    <a:pt x="1483" y="791"/>
                  </a:lnTo>
                  <a:lnTo>
                    <a:pt x="1483" y="781"/>
                  </a:lnTo>
                  <a:lnTo>
                    <a:pt x="1483" y="770"/>
                  </a:lnTo>
                  <a:lnTo>
                    <a:pt x="1483" y="758"/>
                  </a:lnTo>
                  <a:lnTo>
                    <a:pt x="1483" y="753"/>
                  </a:lnTo>
                  <a:lnTo>
                    <a:pt x="1483" y="747"/>
                  </a:lnTo>
                  <a:lnTo>
                    <a:pt x="1483" y="739"/>
                  </a:lnTo>
                  <a:lnTo>
                    <a:pt x="1483" y="734"/>
                  </a:lnTo>
                  <a:lnTo>
                    <a:pt x="1483" y="726"/>
                  </a:lnTo>
                  <a:lnTo>
                    <a:pt x="1483" y="720"/>
                  </a:lnTo>
                  <a:lnTo>
                    <a:pt x="1483" y="713"/>
                  </a:lnTo>
                  <a:lnTo>
                    <a:pt x="1483" y="705"/>
                  </a:lnTo>
                  <a:lnTo>
                    <a:pt x="1483" y="698"/>
                  </a:lnTo>
                  <a:lnTo>
                    <a:pt x="1485" y="692"/>
                  </a:lnTo>
                  <a:lnTo>
                    <a:pt x="1485" y="684"/>
                  </a:lnTo>
                  <a:lnTo>
                    <a:pt x="1485" y="679"/>
                  </a:lnTo>
                  <a:lnTo>
                    <a:pt x="1485" y="671"/>
                  </a:lnTo>
                  <a:lnTo>
                    <a:pt x="1485" y="663"/>
                  </a:lnTo>
                  <a:lnTo>
                    <a:pt x="1485" y="656"/>
                  </a:lnTo>
                  <a:lnTo>
                    <a:pt x="1487" y="648"/>
                  </a:lnTo>
                  <a:lnTo>
                    <a:pt x="1487" y="641"/>
                  </a:lnTo>
                  <a:lnTo>
                    <a:pt x="1489" y="635"/>
                  </a:lnTo>
                  <a:lnTo>
                    <a:pt x="1489" y="627"/>
                  </a:lnTo>
                  <a:lnTo>
                    <a:pt x="1489" y="620"/>
                  </a:lnTo>
                  <a:lnTo>
                    <a:pt x="1489" y="612"/>
                  </a:lnTo>
                  <a:lnTo>
                    <a:pt x="1489" y="604"/>
                  </a:lnTo>
                  <a:lnTo>
                    <a:pt x="1489" y="597"/>
                  </a:lnTo>
                  <a:lnTo>
                    <a:pt x="1490" y="591"/>
                  </a:lnTo>
                  <a:lnTo>
                    <a:pt x="1490" y="583"/>
                  </a:lnTo>
                  <a:lnTo>
                    <a:pt x="1490" y="576"/>
                  </a:lnTo>
                  <a:lnTo>
                    <a:pt x="1490" y="570"/>
                  </a:lnTo>
                  <a:lnTo>
                    <a:pt x="1492" y="563"/>
                  </a:lnTo>
                  <a:lnTo>
                    <a:pt x="1492" y="557"/>
                  </a:lnTo>
                  <a:lnTo>
                    <a:pt x="1494" y="549"/>
                  </a:lnTo>
                  <a:lnTo>
                    <a:pt x="1494" y="544"/>
                  </a:lnTo>
                  <a:lnTo>
                    <a:pt x="1496" y="536"/>
                  </a:lnTo>
                  <a:lnTo>
                    <a:pt x="1496" y="525"/>
                  </a:lnTo>
                  <a:lnTo>
                    <a:pt x="1500" y="513"/>
                  </a:lnTo>
                  <a:lnTo>
                    <a:pt x="1500" y="502"/>
                  </a:lnTo>
                  <a:lnTo>
                    <a:pt x="1502" y="492"/>
                  </a:lnTo>
                  <a:lnTo>
                    <a:pt x="1502" y="483"/>
                  </a:lnTo>
                  <a:lnTo>
                    <a:pt x="1504" y="477"/>
                  </a:lnTo>
                  <a:lnTo>
                    <a:pt x="1506" y="469"/>
                  </a:lnTo>
                  <a:lnTo>
                    <a:pt x="1509" y="464"/>
                  </a:lnTo>
                  <a:lnTo>
                    <a:pt x="1509" y="460"/>
                  </a:lnTo>
                  <a:lnTo>
                    <a:pt x="1513" y="458"/>
                  </a:lnTo>
                  <a:lnTo>
                    <a:pt x="1517" y="450"/>
                  </a:lnTo>
                  <a:lnTo>
                    <a:pt x="1525" y="443"/>
                  </a:lnTo>
                  <a:lnTo>
                    <a:pt x="1530" y="433"/>
                  </a:lnTo>
                  <a:lnTo>
                    <a:pt x="1538" y="424"/>
                  </a:lnTo>
                  <a:lnTo>
                    <a:pt x="1544" y="410"/>
                  </a:lnTo>
                  <a:lnTo>
                    <a:pt x="1553" y="399"/>
                  </a:lnTo>
                  <a:lnTo>
                    <a:pt x="1557" y="393"/>
                  </a:lnTo>
                  <a:lnTo>
                    <a:pt x="1561" y="386"/>
                  </a:lnTo>
                  <a:lnTo>
                    <a:pt x="1565" y="380"/>
                  </a:lnTo>
                  <a:lnTo>
                    <a:pt x="1570" y="374"/>
                  </a:lnTo>
                  <a:lnTo>
                    <a:pt x="1574" y="367"/>
                  </a:lnTo>
                  <a:lnTo>
                    <a:pt x="1576" y="359"/>
                  </a:lnTo>
                  <a:lnTo>
                    <a:pt x="1580" y="352"/>
                  </a:lnTo>
                  <a:lnTo>
                    <a:pt x="1584" y="344"/>
                  </a:lnTo>
                  <a:lnTo>
                    <a:pt x="1587" y="336"/>
                  </a:lnTo>
                  <a:lnTo>
                    <a:pt x="1593" y="331"/>
                  </a:lnTo>
                  <a:lnTo>
                    <a:pt x="1595" y="323"/>
                  </a:lnTo>
                  <a:lnTo>
                    <a:pt x="1601" y="317"/>
                  </a:lnTo>
                  <a:lnTo>
                    <a:pt x="1603" y="310"/>
                  </a:lnTo>
                  <a:lnTo>
                    <a:pt x="1606" y="304"/>
                  </a:lnTo>
                  <a:lnTo>
                    <a:pt x="1610" y="296"/>
                  </a:lnTo>
                  <a:lnTo>
                    <a:pt x="1612" y="291"/>
                  </a:lnTo>
                  <a:lnTo>
                    <a:pt x="1618" y="277"/>
                  </a:lnTo>
                  <a:lnTo>
                    <a:pt x="1622" y="268"/>
                  </a:lnTo>
                  <a:lnTo>
                    <a:pt x="1624" y="260"/>
                  </a:lnTo>
                  <a:lnTo>
                    <a:pt x="1624" y="255"/>
                  </a:lnTo>
                  <a:lnTo>
                    <a:pt x="1625" y="247"/>
                  </a:lnTo>
                  <a:lnTo>
                    <a:pt x="1627" y="241"/>
                  </a:lnTo>
                  <a:lnTo>
                    <a:pt x="1629" y="234"/>
                  </a:lnTo>
                  <a:lnTo>
                    <a:pt x="1629" y="226"/>
                  </a:lnTo>
                  <a:lnTo>
                    <a:pt x="1631" y="218"/>
                  </a:lnTo>
                  <a:lnTo>
                    <a:pt x="1633" y="211"/>
                  </a:lnTo>
                  <a:lnTo>
                    <a:pt x="1633" y="201"/>
                  </a:lnTo>
                  <a:lnTo>
                    <a:pt x="1633" y="194"/>
                  </a:lnTo>
                  <a:lnTo>
                    <a:pt x="1633" y="186"/>
                  </a:lnTo>
                  <a:lnTo>
                    <a:pt x="1635" y="178"/>
                  </a:lnTo>
                  <a:lnTo>
                    <a:pt x="1635" y="171"/>
                  </a:lnTo>
                  <a:lnTo>
                    <a:pt x="1637" y="163"/>
                  </a:lnTo>
                  <a:lnTo>
                    <a:pt x="1637" y="158"/>
                  </a:lnTo>
                  <a:lnTo>
                    <a:pt x="1639" y="150"/>
                  </a:lnTo>
                  <a:lnTo>
                    <a:pt x="1637" y="144"/>
                  </a:lnTo>
                  <a:lnTo>
                    <a:pt x="1637" y="137"/>
                  </a:lnTo>
                  <a:lnTo>
                    <a:pt x="1637" y="129"/>
                  </a:lnTo>
                  <a:lnTo>
                    <a:pt x="1637" y="125"/>
                  </a:lnTo>
                  <a:lnTo>
                    <a:pt x="1635" y="116"/>
                  </a:lnTo>
                  <a:lnTo>
                    <a:pt x="1633" y="112"/>
                  </a:lnTo>
                  <a:lnTo>
                    <a:pt x="1631" y="110"/>
                  </a:lnTo>
                  <a:lnTo>
                    <a:pt x="1627" y="110"/>
                  </a:lnTo>
                  <a:lnTo>
                    <a:pt x="1625" y="114"/>
                  </a:lnTo>
                  <a:lnTo>
                    <a:pt x="1624" y="116"/>
                  </a:lnTo>
                  <a:lnTo>
                    <a:pt x="1620" y="121"/>
                  </a:lnTo>
                  <a:lnTo>
                    <a:pt x="1618" y="127"/>
                  </a:lnTo>
                  <a:lnTo>
                    <a:pt x="1612" y="139"/>
                  </a:lnTo>
                  <a:lnTo>
                    <a:pt x="1606" y="152"/>
                  </a:lnTo>
                  <a:lnTo>
                    <a:pt x="1603" y="163"/>
                  </a:lnTo>
                  <a:lnTo>
                    <a:pt x="1599" y="175"/>
                  </a:lnTo>
                  <a:lnTo>
                    <a:pt x="1595" y="184"/>
                  </a:lnTo>
                  <a:lnTo>
                    <a:pt x="1593" y="196"/>
                  </a:lnTo>
                  <a:lnTo>
                    <a:pt x="1589" y="207"/>
                  </a:lnTo>
                  <a:lnTo>
                    <a:pt x="1587" y="218"/>
                  </a:lnTo>
                  <a:lnTo>
                    <a:pt x="1584" y="228"/>
                  </a:lnTo>
                  <a:lnTo>
                    <a:pt x="1582" y="237"/>
                  </a:lnTo>
                  <a:lnTo>
                    <a:pt x="1578" y="249"/>
                  </a:lnTo>
                  <a:lnTo>
                    <a:pt x="1576" y="258"/>
                  </a:lnTo>
                  <a:lnTo>
                    <a:pt x="1574" y="268"/>
                  </a:lnTo>
                  <a:lnTo>
                    <a:pt x="1570" y="277"/>
                  </a:lnTo>
                  <a:lnTo>
                    <a:pt x="1566" y="287"/>
                  </a:lnTo>
                  <a:lnTo>
                    <a:pt x="1563" y="294"/>
                  </a:lnTo>
                  <a:lnTo>
                    <a:pt x="1557" y="304"/>
                  </a:lnTo>
                  <a:lnTo>
                    <a:pt x="1549" y="313"/>
                  </a:lnTo>
                  <a:lnTo>
                    <a:pt x="1544" y="319"/>
                  </a:lnTo>
                  <a:lnTo>
                    <a:pt x="1538" y="325"/>
                  </a:lnTo>
                  <a:lnTo>
                    <a:pt x="1532" y="332"/>
                  </a:lnTo>
                  <a:lnTo>
                    <a:pt x="1528" y="338"/>
                  </a:lnTo>
                  <a:lnTo>
                    <a:pt x="1521" y="346"/>
                  </a:lnTo>
                  <a:lnTo>
                    <a:pt x="1515" y="353"/>
                  </a:lnTo>
                  <a:lnTo>
                    <a:pt x="1508" y="359"/>
                  </a:lnTo>
                  <a:lnTo>
                    <a:pt x="1502" y="367"/>
                  </a:lnTo>
                  <a:lnTo>
                    <a:pt x="1494" y="374"/>
                  </a:lnTo>
                  <a:lnTo>
                    <a:pt x="1487" y="384"/>
                  </a:lnTo>
                  <a:lnTo>
                    <a:pt x="1481" y="391"/>
                  </a:lnTo>
                  <a:lnTo>
                    <a:pt x="1473" y="399"/>
                  </a:lnTo>
                  <a:lnTo>
                    <a:pt x="1466" y="409"/>
                  </a:lnTo>
                  <a:lnTo>
                    <a:pt x="1458" y="416"/>
                  </a:lnTo>
                  <a:lnTo>
                    <a:pt x="1451" y="426"/>
                  </a:lnTo>
                  <a:lnTo>
                    <a:pt x="1443" y="433"/>
                  </a:lnTo>
                  <a:lnTo>
                    <a:pt x="1435" y="441"/>
                  </a:lnTo>
                  <a:lnTo>
                    <a:pt x="1428" y="452"/>
                  </a:lnTo>
                  <a:lnTo>
                    <a:pt x="1422" y="460"/>
                  </a:lnTo>
                  <a:lnTo>
                    <a:pt x="1416" y="469"/>
                  </a:lnTo>
                  <a:lnTo>
                    <a:pt x="1409" y="477"/>
                  </a:lnTo>
                  <a:lnTo>
                    <a:pt x="1403" y="487"/>
                  </a:lnTo>
                  <a:lnTo>
                    <a:pt x="1397" y="496"/>
                  </a:lnTo>
                  <a:lnTo>
                    <a:pt x="1393" y="506"/>
                  </a:lnTo>
                  <a:lnTo>
                    <a:pt x="1388" y="513"/>
                  </a:lnTo>
                  <a:lnTo>
                    <a:pt x="1384" y="521"/>
                  </a:lnTo>
                  <a:lnTo>
                    <a:pt x="1380" y="530"/>
                  </a:lnTo>
                  <a:lnTo>
                    <a:pt x="1380" y="538"/>
                  </a:lnTo>
                  <a:lnTo>
                    <a:pt x="1376" y="545"/>
                  </a:lnTo>
                  <a:lnTo>
                    <a:pt x="1374" y="551"/>
                  </a:lnTo>
                  <a:lnTo>
                    <a:pt x="1373" y="559"/>
                  </a:lnTo>
                  <a:lnTo>
                    <a:pt x="1371" y="566"/>
                  </a:lnTo>
                  <a:lnTo>
                    <a:pt x="1369" y="572"/>
                  </a:lnTo>
                  <a:lnTo>
                    <a:pt x="1367" y="580"/>
                  </a:lnTo>
                  <a:lnTo>
                    <a:pt x="1367" y="585"/>
                  </a:lnTo>
                  <a:lnTo>
                    <a:pt x="1367" y="591"/>
                  </a:lnTo>
                  <a:lnTo>
                    <a:pt x="1365" y="601"/>
                  </a:lnTo>
                  <a:lnTo>
                    <a:pt x="1365" y="610"/>
                  </a:lnTo>
                  <a:lnTo>
                    <a:pt x="1367" y="616"/>
                  </a:lnTo>
                  <a:lnTo>
                    <a:pt x="1369" y="623"/>
                  </a:lnTo>
                  <a:lnTo>
                    <a:pt x="1373" y="625"/>
                  </a:lnTo>
                  <a:lnTo>
                    <a:pt x="1380" y="623"/>
                  </a:lnTo>
                  <a:lnTo>
                    <a:pt x="1384" y="616"/>
                  </a:lnTo>
                  <a:lnTo>
                    <a:pt x="1390" y="610"/>
                  </a:lnTo>
                  <a:lnTo>
                    <a:pt x="1392" y="604"/>
                  </a:lnTo>
                  <a:lnTo>
                    <a:pt x="1395" y="599"/>
                  </a:lnTo>
                  <a:lnTo>
                    <a:pt x="1397" y="593"/>
                  </a:lnTo>
                  <a:lnTo>
                    <a:pt x="1401" y="587"/>
                  </a:lnTo>
                  <a:lnTo>
                    <a:pt x="1403" y="580"/>
                  </a:lnTo>
                  <a:lnTo>
                    <a:pt x="1405" y="572"/>
                  </a:lnTo>
                  <a:lnTo>
                    <a:pt x="1409" y="564"/>
                  </a:lnTo>
                  <a:lnTo>
                    <a:pt x="1411" y="561"/>
                  </a:lnTo>
                  <a:lnTo>
                    <a:pt x="1416" y="547"/>
                  </a:lnTo>
                  <a:lnTo>
                    <a:pt x="1422" y="538"/>
                  </a:lnTo>
                  <a:lnTo>
                    <a:pt x="1426" y="530"/>
                  </a:lnTo>
                  <a:lnTo>
                    <a:pt x="1431" y="523"/>
                  </a:lnTo>
                  <a:lnTo>
                    <a:pt x="1435" y="519"/>
                  </a:lnTo>
                  <a:lnTo>
                    <a:pt x="1441" y="517"/>
                  </a:lnTo>
                  <a:lnTo>
                    <a:pt x="1445" y="515"/>
                  </a:lnTo>
                  <a:lnTo>
                    <a:pt x="1449" y="517"/>
                  </a:lnTo>
                  <a:lnTo>
                    <a:pt x="1451" y="519"/>
                  </a:lnTo>
                  <a:lnTo>
                    <a:pt x="1454" y="526"/>
                  </a:lnTo>
                  <a:lnTo>
                    <a:pt x="1454" y="530"/>
                  </a:lnTo>
                  <a:lnTo>
                    <a:pt x="1454" y="534"/>
                  </a:lnTo>
                  <a:lnTo>
                    <a:pt x="1454" y="540"/>
                  </a:lnTo>
                  <a:lnTo>
                    <a:pt x="1456" y="545"/>
                  </a:lnTo>
                  <a:lnTo>
                    <a:pt x="1456" y="551"/>
                  </a:lnTo>
                  <a:lnTo>
                    <a:pt x="1456" y="561"/>
                  </a:lnTo>
                  <a:lnTo>
                    <a:pt x="1456" y="568"/>
                  </a:lnTo>
                  <a:lnTo>
                    <a:pt x="1456" y="578"/>
                  </a:lnTo>
                  <a:lnTo>
                    <a:pt x="1454" y="587"/>
                  </a:lnTo>
                  <a:lnTo>
                    <a:pt x="1452" y="597"/>
                  </a:lnTo>
                  <a:lnTo>
                    <a:pt x="1452" y="604"/>
                  </a:lnTo>
                  <a:lnTo>
                    <a:pt x="1452" y="616"/>
                  </a:lnTo>
                  <a:lnTo>
                    <a:pt x="1451" y="623"/>
                  </a:lnTo>
                  <a:lnTo>
                    <a:pt x="1451" y="633"/>
                  </a:lnTo>
                  <a:lnTo>
                    <a:pt x="1449" y="642"/>
                  </a:lnTo>
                  <a:lnTo>
                    <a:pt x="1449" y="652"/>
                  </a:lnTo>
                  <a:lnTo>
                    <a:pt x="1447" y="661"/>
                  </a:lnTo>
                  <a:lnTo>
                    <a:pt x="1447" y="671"/>
                  </a:lnTo>
                  <a:lnTo>
                    <a:pt x="1447" y="679"/>
                  </a:lnTo>
                  <a:lnTo>
                    <a:pt x="1447" y="690"/>
                  </a:lnTo>
                  <a:lnTo>
                    <a:pt x="1445" y="698"/>
                  </a:lnTo>
                  <a:lnTo>
                    <a:pt x="1445" y="709"/>
                  </a:lnTo>
                  <a:lnTo>
                    <a:pt x="1445" y="717"/>
                  </a:lnTo>
                  <a:lnTo>
                    <a:pt x="1445" y="728"/>
                  </a:lnTo>
                  <a:lnTo>
                    <a:pt x="1445" y="736"/>
                  </a:lnTo>
                  <a:lnTo>
                    <a:pt x="1445" y="745"/>
                  </a:lnTo>
                  <a:lnTo>
                    <a:pt x="1443" y="753"/>
                  </a:lnTo>
                  <a:lnTo>
                    <a:pt x="1443" y="764"/>
                  </a:lnTo>
                  <a:lnTo>
                    <a:pt x="1443" y="772"/>
                  </a:lnTo>
                  <a:lnTo>
                    <a:pt x="1443" y="781"/>
                  </a:lnTo>
                  <a:lnTo>
                    <a:pt x="1443" y="789"/>
                  </a:lnTo>
                  <a:lnTo>
                    <a:pt x="1443" y="800"/>
                  </a:lnTo>
                  <a:lnTo>
                    <a:pt x="1443" y="808"/>
                  </a:lnTo>
                  <a:lnTo>
                    <a:pt x="1443" y="817"/>
                  </a:lnTo>
                  <a:lnTo>
                    <a:pt x="1443" y="825"/>
                  </a:lnTo>
                  <a:lnTo>
                    <a:pt x="1443" y="833"/>
                  </a:lnTo>
                  <a:lnTo>
                    <a:pt x="1443" y="842"/>
                  </a:lnTo>
                  <a:lnTo>
                    <a:pt x="1443" y="850"/>
                  </a:lnTo>
                  <a:lnTo>
                    <a:pt x="1443" y="859"/>
                  </a:lnTo>
                  <a:lnTo>
                    <a:pt x="1443" y="869"/>
                  </a:lnTo>
                  <a:lnTo>
                    <a:pt x="1443" y="874"/>
                  </a:lnTo>
                  <a:lnTo>
                    <a:pt x="1443" y="884"/>
                  </a:lnTo>
                  <a:lnTo>
                    <a:pt x="1443" y="892"/>
                  </a:lnTo>
                  <a:lnTo>
                    <a:pt x="1443" y="901"/>
                  </a:lnTo>
                  <a:lnTo>
                    <a:pt x="1443" y="911"/>
                  </a:lnTo>
                  <a:lnTo>
                    <a:pt x="1443" y="920"/>
                  </a:lnTo>
                  <a:lnTo>
                    <a:pt x="1443" y="930"/>
                  </a:lnTo>
                  <a:lnTo>
                    <a:pt x="1445" y="941"/>
                  </a:lnTo>
                  <a:lnTo>
                    <a:pt x="1443" y="950"/>
                  </a:lnTo>
                  <a:lnTo>
                    <a:pt x="1443" y="960"/>
                  </a:lnTo>
                  <a:lnTo>
                    <a:pt x="1443" y="971"/>
                  </a:lnTo>
                  <a:lnTo>
                    <a:pt x="1443" y="985"/>
                  </a:lnTo>
                  <a:lnTo>
                    <a:pt x="1443" y="994"/>
                  </a:lnTo>
                  <a:lnTo>
                    <a:pt x="1443" y="1006"/>
                  </a:lnTo>
                  <a:lnTo>
                    <a:pt x="1443" y="1011"/>
                  </a:lnTo>
                  <a:lnTo>
                    <a:pt x="1443" y="1019"/>
                  </a:lnTo>
                  <a:lnTo>
                    <a:pt x="1443" y="1027"/>
                  </a:lnTo>
                  <a:lnTo>
                    <a:pt x="1443" y="1032"/>
                  </a:lnTo>
                  <a:lnTo>
                    <a:pt x="1441" y="1038"/>
                  </a:lnTo>
                  <a:lnTo>
                    <a:pt x="1441" y="1046"/>
                  </a:lnTo>
                  <a:lnTo>
                    <a:pt x="1441" y="1051"/>
                  </a:lnTo>
                  <a:lnTo>
                    <a:pt x="1441" y="1057"/>
                  </a:lnTo>
                  <a:lnTo>
                    <a:pt x="1439" y="1065"/>
                  </a:lnTo>
                  <a:lnTo>
                    <a:pt x="1439" y="1070"/>
                  </a:lnTo>
                  <a:lnTo>
                    <a:pt x="1439" y="1078"/>
                  </a:lnTo>
                  <a:lnTo>
                    <a:pt x="1439" y="1084"/>
                  </a:lnTo>
                  <a:lnTo>
                    <a:pt x="1437" y="1091"/>
                  </a:lnTo>
                  <a:lnTo>
                    <a:pt x="1435" y="1097"/>
                  </a:lnTo>
                  <a:lnTo>
                    <a:pt x="1435" y="1104"/>
                  </a:lnTo>
                  <a:lnTo>
                    <a:pt x="1435" y="1112"/>
                  </a:lnTo>
                  <a:lnTo>
                    <a:pt x="1433" y="1118"/>
                  </a:lnTo>
                  <a:lnTo>
                    <a:pt x="1433" y="1125"/>
                  </a:lnTo>
                  <a:lnTo>
                    <a:pt x="1431" y="1133"/>
                  </a:lnTo>
                  <a:lnTo>
                    <a:pt x="1431" y="1141"/>
                  </a:lnTo>
                  <a:lnTo>
                    <a:pt x="1430" y="1148"/>
                  </a:lnTo>
                  <a:lnTo>
                    <a:pt x="1428" y="1154"/>
                  </a:lnTo>
                  <a:lnTo>
                    <a:pt x="1428" y="1162"/>
                  </a:lnTo>
                  <a:lnTo>
                    <a:pt x="1426" y="1169"/>
                  </a:lnTo>
                  <a:lnTo>
                    <a:pt x="1424" y="1177"/>
                  </a:lnTo>
                  <a:lnTo>
                    <a:pt x="1422" y="1184"/>
                  </a:lnTo>
                  <a:lnTo>
                    <a:pt x="1422" y="1192"/>
                  </a:lnTo>
                  <a:lnTo>
                    <a:pt x="1420" y="1200"/>
                  </a:lnTo>
                  <a:lnTo>
                    <a:pt x="1418" y="1207"/>
                  </a:lnTo>
                  <a:lnTo>
                    <a:pt x="1416" y="1215"/>
                  </a:lnTo>
                  <a:lnTo>
                    <a:pt x="1414" y="1222"/>
                  </a:lnTo>
                  <a:lnTo>
                    <a:pt x="1414" y="1230"/>
                  </a:lnTo>
                  <a:lnTo>
                    <a:pt x="1411" y="1238"/>
                  </a:lnTo>
                  <a:lnTo>
                    <a:pt x="1409" y="1247"/>
                  </a:lnTo>
                  <a:lnTo>
                    <a:pt x="1407" y="1255"/>
                  </a:lnTo>
                  <a:lnTo>
                    <a:pt x="1405" y="1264"/>
                  </a:lnTo>
                  <a:lnTo>
                    <a:pt x="1403" y="1272"/>
                  </a:lnTo>
                  <a:lnTo>
                    <a:pt x="1401" y="1279"/>
                  </a:lnTo>
                  <a:lnTo>
                    <a:pt x="1397" y="1285"/>
                  </a:lnTo>
                  <a:lnTo>
                    <a:pt x="1395" y="1293"/>
                  </a:lnTo>
                  <a:lnTo>
                    <a:pt x="1392" y="1300"/>
                  </a:lnTo>
                  <a:lnTo>
                    <a:pt x="1390" y="1308"/>
                  </a:lnTo>
                  <a:lnTo>
                    <a:pt x="1388" y="1314"/>
                  </a:lnTo>
                  <a:lnTo>
                    <a:pt x="1386" y="1321"/>
                  </a:lnTo>
                  <a:lnTo>
                    <a:pt x="1382" y="1329"/>
                  </a:lnTo>
                  <a:lnTo>
                    <a:pt x="1380" y="1335"/>
                  </a:lnTo>
                  <a:lnTo>
                    <a:pt x="1378" y="1342"/>
                  </a:lnTo>
                  <a:lnTo>
                    <a:pt x="1376" y="1348"/>
                  </a:lnTo>
                  <a:lnTo>
                    <a:pt x="1373" y="1354"/>
                  </a:lnTo>
                  <a:lnTo>
                    <a:pt x="1371" y="1361"/>
                  </a:lnTo>
                  <a:lnTo>
                    <a:pt x="1367" y="1367"/>
                  </a:lnTo>
                  <a:lnTo>
                    <a:pt x="1365" y="1373"/>
                  </a:lnTo>
                  <a:lnTo>
                    <a:pt x="1359" y="1384"/>
                  </a:lnTo>
                  <a:lnTo>
                    <a:pt x="1354" y="1395"/>
                  </a:lnTo>
                  <a:lnTo>
                    <a:pt x="1348" y="1405"/>
                  </a:lnTo>
                  <a:lnTo>
                    <a:pt x="1342" y="1414"/>
                  </a:lnTo>
                  <a:lnTo>
                    <a:pt x="1336" y="1424"/>
                  </a:lnTo>
                  <a:lnTo>
                    <a:pt x="1331" y="1433"/>
                  </a:lnTo>
                  <a:lnTo>
                    <a:pt x="1325" y="1443"/>
                  </a:lnTo>
                  <a:lnTo>
                    <a:pt x="1319" y="1451"/>
                  </a:lnTo>
                  <a:lnTo>
                    <a:pt x="1312" y="1458"/>
                  </a:lnTo>
                  <a:lnTo>
                    <a:pt x="1306" y="1464"/>
                  </a:lnTo>
                  <a:lnTo>
                    <a:pt x="1298" y="1471"/>
                  </a:lnTo>
                  <a:lnTo>
                    <a:pt x="1293" y="1479"/>
                  </a:lnTo>
                  <a:lnTo>
                    <a:pt x="1285" y="1485"/>
                  </a:lnTo>
                  <a:lnTo>
                    <a:pt x="1276" y="1490"/>
                  </a:lnTo>
                  <a:lnTo>
                    <a:pt x="1268" y="1494"/>
                  </a:lnTo>
                  <a:lnTo>
                    <a:pt x="1262" y="1500"/>
                  </a:lnTo>
                  <a:lnTo>
                    <a:pt x="1253" y="1504"/>
                  </a:lnTo>
                  <a:lnTo>
                    <a:pt x="1243" y="1508"/>
                  </a:lnTo>
                  <a:lnTo>
                    <a:pt x="1236" y="1511"/>
                  </a:lnTo>
                  <a:lnTo>
                    <a:pt x="1228" y="1515"/>
                  </a:lnTo>
                  <a:lnTo>
                    <a:pt x="1219" y="1517"/>
                  </a:lnTo>
                  <a:lnTo>
                    <a:pt x="1209" y="1521"/>
                  </a:lnTo>
                  <a:lnTo>
                    <a:pt x="1200" y="1523"/>
                  </a:lnTo>
                  <a:lnTo>
                    <a:pt x="1190" y="1525"/>
                  </a:lnTo>
                  <a:lnTo>
                    <a:pt x="1181" y="1525"/>
                  </a:lnTo>
                  <a:lnTo>
                    <a:pt x="1169" y="1529"/>
                  </a:lnTo>
                  <a:lnTo>
                    <a:pt x="1160" y="1529"/>
                  </a:lnTo>
                  <a:lnTo>
                    <a:pt x="1150" y="1532"/>
                  </a:lnTo>
                  <a:lnTo>
                    <a:pt x="1141" y="1534"/>
                  </a:lnTo>
                  <a:lnTo>
                    <a:pt x="1131" y="1536"/>
                  </a:lnTo>
                  <a:lnTo>
                    <a:pt x="1123" y="1538"/>
                  </a:lnTo>
                  <a:lnTo>
                    <a:pt x="1114" y="1542"/>
                  </a:lnTo>
                  <a:lnTo>
                    <a:pt x="1104" y="1542"/>
                  </a:lnTo>
                  <a:lnTo>
                    <a:pt x="1097" y="1544"/>
                  </a:lnTo>
                  <a:lnTo>
                    <a:pt x="1087" y="1548"/>
                  </a:lnTo>
                  <a:lnTo>
                    <a:pt x="1080" y="1549"/>
                  </a:lnTo>
                  <a:lnTo>
                    <a:pt x="1072" y="1549"/>
                  </a:lnTo>
                  <a:lnTo>
                    <a:pt x="1065" y="1551"/>
                  </a:lnTo>
                  <a:lnTo>
                    <a:pt x="1057" y="1553"/>
                  </a:lnTo>
                  <a:lnTo>
                    <a:pt x="1049" y="1555"/>
                  </a:lnTo>
                  <a:lnTo>
                    <a:pt x="1042" y="1555"/>
                  </a:lnTo>
                  <a:lnTo>
                    <a:pt x="1034" y="1555"/>
                  </a:lnTo>
                  <a:lnTo>
                    <a:pt x="1027" y="1553"/>
                  </a:lnTo>
                  <a:lnTo>
                    <a:pt x="1019" y="1553"/>
                  </a:lnTo>
                  <a:lnTo>
                    <a:pt x="1011" y="1551"/>
                  </a:lnTo>
                  <a:lnTo>
                    <a:pt x="1004" y="1549"/>
                  </a:lnTo>
                  <a:lnTo>
                    <a:pt x="996" y="1548"/>
                  </a:lnTo>
                  <a:lnTo>
                    <a:pt x="990" y="1548"/>
                  </a:lnTo>
                  <a:lnTo>
                    <a:pt x="983" y="1544"/>
                  </a:lnTo>
                  <a:lnTo>
                    <a:pt x="975" y="1540"/>
                  </a:lnTo>
                  <a:lnTo>
                    <a:pt x="969" y="1534"/>
                  </a:lnTo>
                  <a:lnTo>
                    <a:pt x="962" y="1530"/>
                  </a:lnTo>
                  <a:lnTo>
                    <a:pt x="954" y="1523"/>
                  </a:lnTo>
                  <a:lnTo>
                    <a:pt x="947" y="1517"/>
                  </a:lnTo>
                  <a:lnTo>
                    <a:pt x="941" y="1509"/>
                  </a:lnTo>
                  <a:lnTo>
                    <a:pt x="933" y="1504"/>
                  </a:lnTo>
                  <a:lnTo>
                    <a:pt x="926" y="1492"/>
                  </a:lnTo>
                  <a:lnTo>
                    <a:pt x="920" y="1485"/>
                  </a:lnTo>
                  <a:lnTo>
                    <a:pt x="911" y="1477"/>
                  </a:lnTo>
                  <a:lnTo>
                    <a:pt x="905" y="1470"/>
                  </a:lnTo>
                  <a:lnTo>
                    <a:pt x="897" y="1464"/>
                  </a:lnTo>
                  <a:lnTo>
                    <a:pt x="890" y="1456"/>
                  </a:lnTo>
                  <a:lnTo>
                    <a:pt x="884" y="1451"/>
                  </a:lnTo>
                  <a:lnTo>
                    <a:pt x="876" y="1445"/>
                  </a:lnTo>
                  <a:lnTo>
                    <a:pt x="869" y="1439"/>
                  </a:lnTo>
                  <a:lnTo>
                    <a:pt x="861" y="1435"/>
                  </a:lnTo>
                  <a:lnTo>
                    <a:pt x="854" y="1432"/>
                  </a:lnTo>
                  <a:lnTo>
                    <a:pt x="844" y="1428"/>
                  </a:lnTo>
                  <a:lnTo>
                    <a:pt x="836" y="1424"/>
                  </a:lnTo>
                  <a:lnTo>
                    <a:pt x="829" y="1420"/>
                  </a:lnTo>
                  <a:lnTo>
                    <a:pt x="819" y="1418"/>
                  </a:lnTo>
                  <a:lnTo>
                    <a:pt x="812" y="1414"/>
                  </a:lnTo>
                  <a:lnTo>
                    <a:pt x="800" y="1413"/>
                  </a:lnTo>
                  <a:lnTo>
                    <a:pt x="791" y="1409"/>
                  </a:lnTo>
                  <a:lnTo>
                    <a:pt x="781" y="1407"/>
                  </a:lnTo>
                  <a:lnTo>
                    <a:pt x="772" y="1405"/>
                  </a:lnTo>
                  <a:lnTo>
                    <a:pt x="760" y="1403"/>
                  </a:lnTo>
                  <a:lnTo>
                    <a:pt x="749" y="1401"/>
                  </a:lnTo>
                  <a:lnTo>
                    <a:pt x="738" y="1401"/>
                  </a:lnTo>
                  <a:lnTo>
                    <a:pt x="726" y="1401"/>
                  </a:lnTo>
                  <a:lnTo>
                    <a:pt x="719" y="1399"/>
                  </a:lnTo>
                  <a:lnTo>
                    <a:pt x="713" y="1399"/>
                  </a:lnTo>
                  <a:lnTo>
                    <a:pt x="705" y="1399"/>
                  </a:lnTo>
                  <a:lnTo>
                    <a:pt x="700" y="1399"/>
                  </a:lnTo>
                  <a:lnTo>
                    <a:pt x="692" y="1399"/>
                  </a:lnTo>
                  <a:lnTo>
                    <a:pt x="686" y="1399"/>
                  </a:lnTo>
                  <a:lnTo>
                    <a:pt x="679" y="1399"/>
                  </a:lnTo>
                  <a:lnTo>
                    <a:pt x="671" y="1399"/>
                  </a:lnTo>
                  <a:lnTo>
                    <a:pt x="663" y="1399"/>
                  </a:lnTo>
                  <a:lnTo>
                    <a:pt x="656" y="1399"/>
                  </a:lnTo>
                  <a:lnTo>
                    <a:pt x="648" y="1399"/>
                  </a:lnTo>
                  <a:lnTo>
                    <a:pt x="641" y="1399"/>
                  </a:lnTo>
                  <a:lnTo>
                    <a:pt x="633" y="1399"/>
                  </a:lnTo>
                  <a:lnTo>
                    <a:pt x="625" y="1399"/>
                  </a:lnTo>
                  <a:lnTo>
                    <a:pt x="616" y="1399"/>
                  </a:lnTo>
                  <a:lnTo>
                    <a:pt x="608" y="1399"/>
                  </a:lnTo>
                  <a:lnTo>
                    <a:pt x="599" y="1399"/>
                  </a:lnTo>
                  <a:lnTo>
                    <a:pt x="589" y="1399"/>
                  </a:lnTo>
                  <a:lnTo>
                    <a:pt x="580" y="1399"/>
                  </a:lnTo>
                  <a:lnTo>
                    <a:pt x="572" y="1399"/>
                  </a:lnTo>
                  <a:lnTo>
                    <a:pt x="563" y="1399"/>
                  </a:lnTo>
                  <a:lnTo>
                    <a:pt x="553" y="1399"/>
                  </a:lnTo>
                  <a:lnTo>
                    <a:pt x="546" y="1399"/>
                  </a:lnTo>
                  <a:lnTo>
                    <a:pt x="536" y="1401"/>
                  </a:lnTo>
                  <a:lnTo>
                    <a:pt x="527" y="1401"/>
                  </a:lnTo>
                  <a:lnTo>
                    <a:pt x="515" y="1401"/>
                  </a:lnTo>
                  <a:lnTo>
                    <a:pt x="506" y="1403"/>
                  </a:lnTo>
                  <a:lnTo>
                    <a:pt x="496" y="1405"/>
                  </a:lnTo>
                  <a:lnTo>
                    <a:pt x="487" y="1405"/>
                  </a:lnTo>
                  <a:lnTo>
                    <a:pt x="477" y="1407"/>
                  </a:lnTo>
                  <a:lnTo>
                    <a:pt x="468" y="1407"/>
                  </a:lnTo>
                  <a:lnTo>
                    <a:pt x="458" y="1409"/>
                  </a:lnTo>
                  <a:lnTo>
                    <a:pt x="449" y="1409"/>
                  </a:lnTo>
                  <a:lnTo>
                    <a:pt x="437" y="1413"/>
                  </a:lnTo>
                  <a:lnTo>
                    <a:pt x="428" y="1413"/>
                  </a:lnTo>
                  <a:lnTo>
                    <a:pt x="418" y="1414"/>
                  </a:lnTo>
                  <a:lnTo>
                    <a:pt x="409" y="1414"/>
                  </a:lnTo>
                  <a:lnTo>
                    <a:pt x="399" y="1416"/>
                  </a:lnTo>
                  <a:lnTo>
                    <a:pt x="388" y="1418"/>
                  </a:lnTo>
                  <a:lnTo>
                    <a:pt x="380" y="1420"/>
                  </a:lnTo>
                  <a:lnTo>
                    <a:pt x="369" y="1420"/>
                  </a:lnTo>
                  <a:lnTo>
                    <a:pt x="361" y="1422"/>
                  </a:lnTo>
                  <a:lnTo>
                    <a:pt x="350" y="1422"/>
                  </a:lnTo>
                  <a:lnTo>
                    <a:pt x="342" y="1424"/>
                  </a:lnTo>
                  <a:lnTo>
                    <a:pt x="331" y="1426"/>
                  </a:lnTo>
                  <a:lnTo>
                    <a:pt x="323" y="1426"/>
                  </a:lnTo>
                  <a:lnTo>
                    <a:pt x="314" y="1428"/>
                  </a:lnTo>
                  <a:lnTo>
                    <a:pt x="306" y="1430"/>
                  </a:lnTo>
                  <a:lnTo>
                    <a:pt x="295" y="1430"/>
                  </a:lnTo>
                  <a:lnTo>
                    <a:pt x="287" y="1432"/>
                  </a:lnTo>
                  <a:lnTo>
                    <a:pt x="277" y="1432"/>
                  </a:lnTo>
                  <a:lnTo>
                    <a:pt x="268" y="1432"/>
                  </a:lnTo>
                  <a:lnTo>
                    <a:pt x="258" y="1432"/>
                  </a:lnTo>
                  <a:lnTo>
                    <a:pt x="251" y="1433"/>
                  </a:lnTo>
                  <a:lnTo>
                    <a:pt x="243" y="1433"/>
                  </a:lnTo>
                  <a:lnTo>
                    <a:pt x="234" y="1435"/>
                  </a:lnTo>
                  <a:lnTo>
                    <a:pt x="226" y="1433"/>
                  </a:lnTo>
                  <a:lnTo>
                    <a:pt x="219" y="1433"/>
                  </a:lnTo>
                  <a:lnTo>
                    <a:pt x="209" y="1433"/>
                  </a:lnTo>
                  <a:lnTo>
                    <a:pt x="203" y="1433"/>
                  </a:lnTo>
                  <a:lnTo>
                    <a:pt x="196" y="1433"/>
                  </a:lnTo>
                  <a:lnTo>
                    <a:pt x="188" y="1433"/>
                  </a:lnTo>
                  <a:lnTo>
                    <a:pt x="182" y="1433"/>
                  </a:lnTo>
                  <a:lnTo>
                    <a:pt x="175" y="1433"/>
                  </a:lnTo>
                  <a:lnTo>
                    <a:pt x="167" y="1432"/>
                  </a:lnTo>
                  <a:lnTo>
                    <a:pt x="160" y="1432"/>
                  </a:lnTo>
                  <a:lnTo>
                    <a:pt x="154" y="1430"/>
                  </a:lnTo>
                  <a:lnTo>
                    <a:pt x="148" y="1430"/>
                  </a:lnTo>
                  <a:lnTo>
                    <a:pt x="137" y="1426"/>
                  </a:lnTo>
                  <a:lnTo>
                    <a:pt x="127" y="1422"/>
                  </a:lnTo>
                  <a:lnTo>
                    <a:pt x="116" y="1416"/>
                  </a:lnTo>
                  <a:lnTo>
                    <a:pt x="108" y="1413"/>
                  </a:lnTo>
                  <a:lnTo>
                    <a:pt x="101" y="1405"/>
                  </a:lnTo>
                  <a:lnTo>
                    <a:pt x="97" y="1399"/>
                  </a:lnTo>
                  <a:lnTo>
                    <a:pt x="89" y="1390"/>
                  </a:lnTo>
                  <a:lnTo>
                    <a:pt x="85" y="1380"/>
                  </a:lnTo>
                  <a:lnTo>
                    <a:pt x="80" y="1371"/>
                  </a:lnTo>
                  <a:lnTo>
                    <a:pt x="76" y="1363"/>
                  </a:lnTo>
                  <a:lnTo>
                    <a:pt x="72" y="1352"/>
                  </a:lnTo>
                  <a:lnTo>
                    <a:pt x="68" y="1344"/>
                  </a:lnTo>
                  <a:lnTo>
                    <a:pt x="65" y="1333"/>
                  </a:lnTo>
                  <a:lnTo>
                    <a:pt x="63" y="1323"/>
                  </a:lnTo>
                  <a:lnTo>
                    <a:pt x="59" y="1314"/>
                  </a:lnTo>
                  <a:lnTo>
                    <a:pt x="59" y="1302"/>
                  </a:lnTo>
                  <a:lnTo>
                    <a:pt x="55" y="1293"/>
                  </a:lnTo>
                  <a:lnTo>
                    <a:pt x="55" y="1283"/>
                  </a:lnTo>
                  <a:lnTo>
                    <a:pt x="53" y="1272"/>
                  </a:lnTo>
                  <a:lnTo>
                    <a:pt x="53" y="1260"/>
                  </a:lnTo>
                  <a:lnTo>
                    <a:pt x="53" y="1251"/>
                  </a:lnTo>
                  <a:lnTo>
                    <a:pt x="53" y="1241"/>
                  </a:lnTo>
                  <a:lnTo>
                    <a:pt x="53" y="1230"/>
                  </a:lnTo>
                  <a:lnTo>
                    <a:pt x="53" y="1219"/>
                  </a:lnTo>
                  <a:lnTo>
                    <a:pt x="53" y="1207"/>
                  </a:lnTo>
                  <a:lnTo>
                    <a:pt x="55" y="1198"/>
                  </a:lnTo>
                  <a:lnTo>
                    <a:pt x="55" y="1186"/>
                  </a:lnTo>
                  <a:lnTo>
                    <a:pt x="57" y="1177"/>
                  </a:lnTo>
                  <a:lnTo>
                    <a:pt x="59" y="1167"/>
                  </a:lnTo>
                  <a:lnTo>
                    <a:pt x="61" y="1156"/>
                  </a:lnTo>
                  <a:lnTo>
                    <a:pt x="61" y="1146"/>
                  </a:lnTo>
                  <a:lnTo>
                    <a:pt x="65" y="1137"/>
                  </a:lnTo>
                  <a:lnTo>
                    <a:pt x="66" y="1125"/>
                  </a:lnTo>
                  <a:lnTo>
                    <a:pt x="70" y="1118"/>
                  </a:lnTo>
                  <a:lnTo>
                    <a:pt x="72" y="1106"/>
                  </a:lnTo>
                  <a:lnTo>
                    <a:pt x="76" y="1099"/>
                  </a:lnTo>
                  <a:lnTo>
                    <a:pt x="80" y="1089"/>
                  </a:lnTo>
                  <a:lnTo>
                    <a:pt x="84" y="1084"/>
                  </a:lnTo>
                  <a:lnTo>
                    <a:pt x="85" y="1074"/>
                  </a:lnTo>
                  <a:lnTo>
                    <a:pt x="89" y="1066"/>
                  </a:lnTo>
                  <a:lnTo>
                    <a:pt x="91" y="1059"/>
                  </a:lnTo>
                  <a:lnTo>
                    <a:pt x="95" y="1051"/>
                  </a:lnTo>
                  <a:lnTo>
                    <a:pt x="97" y="1044"/>
                  </a:lnTo>
                  <a:lnTo>
                    <a:pt x="101" y="1034"/>
                  </a:lnTo>
                  <a:lnTo>
                    <a:pt x="104" y="1028"/>
                  </a:lnTo>
                  <a:lnTo>
                    <a:pt x="108" y="1021"/>
                  </a:lnTo>
                  <a:lnTo>
                    <a:pt x="110" y="1013"/>
                  </a:lnTo>
                  <a:lnTo>
                    <a:pt x="114" y="1006"/>
                  </a:lnTo>
                  <a:lnTo>
                    <a:pt x="116" y="1000"/>
                  </a:lnTo>
                  <a:lnTo>
                    <a:pt x="120" y="994"/>
                  </a:lnTo>
                  <a:lnTo>
                    <a:pt x="122" y="987"/>
                  </a:lnTo>
                  <a:lnTo>
                    <a:pt x="123" y="983"/>
                  </a:lnTo>
                  <a:lnTo>
                    <a:pt x="125" y="977"/>
                  </a:lnTo>
                  <a:lnTo>
                    <a:pt x="127" y="971"/>
                  </a:lnTo>
                  <a:lnTo>
                    <a:pt x="129" y="962"/>
                  </a:lnTo>
                  <a:lnTo>
                    <a:pt x="131" y="952"/>
                  </a:lnTo>
                  <a:lnTo>
                    <a:pt x="129" y="947"/>
                  </a:lnTo>
                  <a:lnTo>
                    <a:pt x="129" y="941"/>
                  </a:lnTo>
                  <a:lnTo>
                    <a:pt x="127" y="937"/>
                  </a:lnTo>
                  <a:lnTo>
                    <a:pt x="123" y="935"/>
                  </a:lnTo>
                  <a:lnTo>
                    <a:pt x="116" y="935"/>
                  </a:lnTo>
                  <a:lnTo>
                    <a:pt x="110" y="939"/>
                  </a:lnTo>
                  <a:lnTo>
                    <a:pt x="110" y="939"/>
                  </a:lnTo>
                  <a:close/>
                </a:path>
              </a:pathLst>
            </a:custGeom>
            <a:solidFill>
              <a:srgbClr val="001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44" name="Freeform 76"/>
            <p:cNvSpPr>
              <a:spLocks/>
            </p:cNvSpPr>
            <p:nvPr/>
          </p:nvSpPr>
          <p:spPr bwMode="auto">
            <a:xfrm>
              <a:off x="4178" y="2898"/>
              <a:ext cx="401" cy="663"/>
            </a:xfrm>
            <a:custGeom>
              <a:avLst/>
              <a:gdLst>
                <a:gd name="T0" fmla="*/ 673 w 802"/>
                <a:gd name="T1" fmla="*/ 261 h 1328"/>
                <a:gd name="T2" fmla="*/ 680 w 802"/>
                <a:gd name="T3" fmla="*/ 352 h 1328"/>
                <a:gd name="T4" fmla="*/ 673 w 802"/>
                <a:gd name="T5" fmla="*/ 468 h 1328"/>
                <a:gd name="T6" fmla="*/ 589 w 802"/>
                <a:gd name="T7" fmla="*/ 561 h 1328"/>
                <a:gd name="T8" fmla="*/ 505 w 802"/>
                <a:gd name="T9" fmla="*/ 645 h 1328"/>
                <a:gd name="T10" fmla="*/ 532 w 802"/>
                <a:gd name="T11" fmla="*/ 750 h 1328"/>
                <a:gd name="T12" fmla="*/ 549 w 802"/>
                <a:gd name="T13" fmla="*/ 852 h 1328"/>
                <a:gd name="T14" fmla="*/ 589 w 802"/>
                <a:gd name="T15" fmla="*/ 964 h 1328"/>
                <a:gd name="T16" fmla="*/ 619 w 802"/>
                <a:gd name="T17" fmla="*/ 1065 h 1328"/>
                <a:gd name="T18" fmla="*/ 635 w 802"/>
                <a:gd name="T19" fmla="*/ 1162 h 1328"/>
                <a:gd name="T20" fmla="*/ 606 w 802"/>
                <a:gd name="T21" fmla="*/ 1278 h 1328"/>
                <a:gd name="T22" fmla="*/ 496 w 802"/>
                <a:gd name="T23" fmla="*/ 1324 h 1328"/>
                <a:gd name="T24" fmla="*/ 389 w 802"/>
                <a:gd name="T25" fmla="*/ 1326 h 1328"/>
                <a:gd name="T26" fmla="*/ 279 w 802"/>
                <a:gd name="T27" fmla="*/ 1278 h 1328"/>
                <a:gd name="T28" fmla="*/ 222 w 802"/>
                <a:gd name="T29" fmla="*/ 1158 h 1328"/>
                <a:gd name="T30" fmla="*/ 195 w 802"/>
                <a:gd name="T31" fmla="*/ 1002 h 1328"/>
                <a:gd name="T32" fmla="*/ 146 w 802"/>
                <a:gd name="T33" fmla="*/ 900 h 1328"/>
                <a:gd name="T34" fmla="*/ 72 w 802"/>
                <a:gd name="T35" fmla="*/ 786 h 1328"/>
                <a:gd name="T36" fmla="*/ 22 w 802"/>
                <a:gd name="T37" fmla="*/ 677 h 1328"/>
                <a:gd name="T38" fmla="*/ 0 w 802"/>
                <a:gd name="T39" fmla="*/ 561 h 1328"/>
                <a:gd name="T40" fmla="*/ 26 w 802"/>
                <a:gd name="T41" fmla="*/ 451 h 1328"/>
                <a:gd name="T42" fmla="*/ 106 w 802"/>
                <a:gd name="T43" fmla="*/ 343 h 1328"/>
                <a:gd name="T44" fmla="*/ 214 w 802"/>
                <a:gd name="T45" fmla="*/ 249 h 1328"/>
                <a:gd name="T46" fmla="*/ 325 w 802"/>
                <a:gd name="T47" fmla="*/ 173 h 1328"/>
                <a:gd name="T48" fmla="*/ 427 w 802"/>
                <a:gd name="T49" fmla="*/ 116 h 1328"/>
                <a:gd name="T50" fmla="*/ 509 w 802"/>
                <a:gd name="T51" fmla="*/ 29 h 1328"/>
                <a:gd name="T52" fmla="*/ 625 w 802"/>
                <a:gd name="T53" fmla="*/ 4 h 1328"/>
                <a:gd name="T54" fmla="*/ 758 w 802"/>
                <a:gd name="T55" fmla="*/ 2 h 1328"/>
                <a:gd name="T56" fmla="*/ 768 w 802"/>
                <a:gd name="T57" fmla="*/ 25 h 1328"/>
                <a:gd name="T58" fmla="*/ 637 w 802"/>
                <a:gd name="T59" fmla="*/ 35 h 1328"/>
                <a:gd name="T60" fmla="*/ 515 w 802"/>
                <a:gd name="T61" fmla="*/ 75 h 1328"/>
                <a:gd name="T62" fmla="*/ 403 w 802"/>
                <a:gd name="T63" fmla="*/ 175 h 1328"/>
                <a:gd name="T64" fmla="*/ 300 w 802"/>
                <a:gd name="T65" fmla="*/ 242 h 1328"/>
                <a:gd name="T66" fmla="*/ 201 w 802"/>
                <a:gd name="T67" fmla="*/ 308 h 1328"/>
                <a:gd name="T68" fmla="*/ 89 w 802"/>
                <a:gd name="T69" fmla="*/ 413 h 1328"/>
                <a:gd name="T70" fmla="*/ 53 w 802"/>
                <a:gd name="T71" fmla="*/ 525 h 1328"/>
                <a:gd name="T72" fmla="*/ 45 w 802"/>
                <a:gd name="T73" fmla="*/ 628 h 1328"/>
                <a:gd name="T74" fmla="*/ 91 w 802"/>
                <a:gd name="T75" fmla="*/ 734 h 1328"/>
                <a:gd name="T76" fmla="*/ 161 w 802"/>
                <a:gd name="T77" fmla="*/ 856 h 1328"/>
                <a:gd name="T78" fmla="*/ 228 w 802"/>
                <a:gd name="T79" fmla="*/ 987 h 1328"/>
                <a:gd name="T80" fmla="*/ 256 w 802"/>
                <a:gd name="T81" fmla="*/ 1136 h 1328"/>
                <a:gd name="T82" fmla="*/ 302 w 802"/>
                <a:gd name="T83" fmla="*/ 1255 h 1328"/>
                <a:gd name="T84" fmla="*/ 414 w 802"/>
                <a:gd name="T85" fmla="*/ 1301 h 1328"/>
                <a:gd name="T86" fmla="*/ 519 w 802"/>
                <a:gd name="T87" fmla="*/ 1295 h 1328"/>
                <a:gd name="T88" fmla="*/ 604 w 802"/>
                <a:gd name="T89" fmla="*/ 1212 h 1328"/>
                <a:gd name="T90" fmla="*/ 589 w 802"/>
                <a:gd name="T91" fmla="*/ 1086 h 1328"/>
                <a:gd name="T92" fmla="*/ 557 w 802"/>
                <a:gd name="T93" fmla="*/ 953 h 1328"/>
                <a:gd name="T94" fmla="*/ 526 w 802"/>
                <a:gd name="T95" fmla="*/ 854 h 1328"/>
                <a:gd name="T96" fmla="*/ 502 w 802"/>
                <a:gd name="T97" fmla="*/ 721 h 1328"/>
                <a:gd name="T98" fmla="*/ 426 w 802"/>
                <a:gd name="T99" fmla="*/ 634 h 1328"/>
                <a:gd name="T100" fmla="*/ 359 w 802"/>
                <a:gd name="T101" fmla="*/ 664 h 1328"/>
                <a:gd name="T102" fmla="*/ 386 w 802"/>
                <a:gd name="T103" fmla="*/ 746 h 1328"/>
                <a:gd name="T104" fmla="*/ 471 w 802"/>
                <a:gd name="T105" fmla="*/ 769 h 1328"/>
                <a:gd name="T106" fmla="*/ 481 w 802"/>
                <a:gd name="T107" fmla="*/ 833 h 1328"/>
                <a:gd name="T108" fmla="*/ 397 w 802"/>
                <a:gd name="T109" fmla="*/ 769 h 1328"/>
                <a:gd name="T110" fmla="*/ 359 w 802"/>
                <a:gd name="T111" fmla="*/ 683 h 1328"/>
                <a:gd name="T112" fmla="*/ 349 w 802"/>
                <a:gd name="T113" fmla="*/ 597 h 1328"/>
                <a:gd name="T114" fmla="*/ 465 w 802"/>
                <a:gd name="T115" fmla="*/ 618 h 1328"/>
                <a:gd name="T116" fmla="*/ 560 w 802"/>
                <a:gd name="T117" fmla="*/ 556 h 1328"/>
                <a:gd name="T118" fmla="*/ 637 w 802"/>
                <a:gd name="T119" fmla="*/ 443 h 1328"/>
                <a:gd name="T120" fmla="*/ 642 w 802"/>
                <a:gd name="T121" fmla="*/ 306 h 1328"/>
                <a:gd name="T122" fmla="*/ 629 w 802"/>
                <a:gd name="T123" fmla="*/ 181 h 1328"/>
                <a:gd name="T124" fmla="*/ 642 w 802"/>
                <a:gd name="T125" fmla="*/ 133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2" h="1328">
                  <a:moveTo>
                    <a:pt x="648" y="141"/>
                  </a:moveTo>
                  <a:lnTo>
                    <a:pt x="650" y="145"/>
                  </a:lnTo>
                  <a:lnTo>
                    <a:pt x="652" y="156"/>
                  </a:lnTo>
                  <a:lnTo>
                    <a:pt x="654" y="162"/>
                  </a:lnTo>
                  <a:lnTo>
                    <a:pt x="656" y="170"/>
                  </a:lnTo>
                  <a:lnTo>
                    <a:pt x="657" y="177"/>
                  </a:lnTo>
                  <a:lnTo>
                    <a:pt x="661" y="189"/>
                  </a:lnTo>
                  <a:lnTo>
                    <a:pt x="661" y="196"/>
                  </a:lnTo>
                  <a:lnTo>
                    <a:pt x="663" y="208"/>
                  </a:lnTo>
                  <a:lnTo>
                    <a:pt x="665" y="217"/>
                  </a:lnTo>
                  <a:lnTo>
                    <a:pt x="667" y="230"/>
                  </a:lnTo>
                  <a:lnTo>
                    <a:pt x="669" y="242"/>
                  </a:lnTo>
                  <a:lnTo>
                    <a:pt x="671" y="253"/>
                  </a:lnTo>
                  <a:lnTo>
                    <a:pt x="673" y="261"/>
                  </a:lnTo>
                  <a:lnTo>
                    <a:pt x="673" y="267"/>
                  </a:lnTo>
                  <a:lnTo>
                    <a:pt x="675" y="274"/>
                  </a:lnTo>
                  <a:lnTo>
                    <a:pt x="675" y="280"/>
                  </a:lnTo>
                  <a:lnTo>
                    <a:pt x="675" y="286"/>
                  </a:lnTo>
                  <a:lnTo>
                    <a:pt x="675" y="293"/>
                  </a:lnTo>
                  <a:lnTo>
                    <a:pt x="676" y="299"/>
                  </a:lnTo>
                  <a:lnTo>
                    <a:pt x="678" y="306"/>
                  </a:lnTo>
                  <a:lnTo>
                    <a:pt x="678" y="312"/>
                  </a:lnTo>
                  <a:lnTo>
                    <a:pt x="678" y="318"/>
                  </a:lnTo>
                  <a:lnTo>
                    <a:pt x="678" y="326"/>
                  </a:lnTo>
                  <a:lnTo>
                    <a:pt x="680" y="333"/>
                  </a:lnTo>
                  <a:lnTo>
                    <a:pt x="680" y="337"/>
                  </a:lnTo>
                  <a:lnTo>
                    <a:pt x="680" y="345"/>
                  </a:lnTo>
                  <a:lnTo>
                    <a:pt x="680" y="352"/>
                  </a:lnTo>
                  <a:lnTo>
                    <a:pt x="680" y="358"/>
                  </a:lnTo>
                  <a:lnTo>
                    <a:pt x="680" y="364"/>
                  </a:lnTo>
                  <a:lnTo>
                    <a:pt x="680" y="371"/>
                  </a:lnTo>
                  <a:lnTo>
                    <a:pt x="680" y="377"/>
                  </a:lnTo>
                  <a:lnTo>
                    <a:pt x="682" y="383"/>
                  </a:lnTo>
                  <a:lnTo>
                    <a:pt x="680" y="394"/>
                  </a:lnTo>
                  <a:lnTo>
                    <a:pt x="680" y="405"/>
                  </a:lnTo>
                  <a:lnTo>
                    <a:pt x="680" y="415"/>
                  </a:lnTo>
                  <a:lnTo>
                    <a:pt x="680" y="426"/>
                  </a:lnTo>
                  <a:lnTo>
                    <a:pt x="678" y="436"/>
                  </a:lnTo>
                  <a:lnTo>
                    <a:pt x="678" y="445"/>
                  </a:lnTo>
                  <a:lnTo>
                    <a:pt x="676" y="453"/>
                  </a:lnTo>
                  <a:lnTo>
                    <a:pt x="675" y="462"/>
                  </a:lnTo>
                  <a:lnTo>
                    <a:pt x="673" y="468"/>
                  </a:lnTo>
                  <a:lnTo>
                    <a:pt x="669" y="476"/>
                  </a:lnTo>
                  <a:lnTo>
                    <a:pt x="663" y="481"/>
                  </a:lnTo>
                  <a:lnTo>
                    <a:pt x="659" y="489"/>
                  </a:lnTo>
                  <a:lnTo>
                    <a:pt x="654" y="495"/>
                  </a:lnTo>
                  <a:lnTo>
                    <a:pt x="650" y="502"/>
                  </a:lnTo>
                  <a:lnTo>
                    <a:pt x="644" y="508"/>
                  </a:lnTo>
                  <a:lnTo>
                    <a:pt x="638" y="516"/>
                  </a:lnTo>
                  <a:lnTo>
                    <a:pt x="631" y="521"/>
                  </a:lnTo>
                  <a:lnTo>
                    <a:pt x="625" y="529"/>
                  </a:lnTo>
                  <a:lnTo>
                    <a:pt x="618" y="535"/>
                  </a:lnTo>
                  <a:lnTo>
                    <a:pt x="612" y="542"/>
                  </a:lnTo>
                  <a:lnTo>
                    <a:pt x="604" y="548"/>
                  </a:lnTo>
                  <a:lnTo>
                    <a:pt x="597" y="554"/>
                  </a:lnTo>
                  <a:lnTo>
                    <a:pt x="589" y="561"/>
                  </a:lnTo>
                  <a:lnTo>
                    <a:pt x="583" y="567"/>
                  </a:lnTo>
                  <a:lnTo>
                    <a:pt x="576" y="573"/>
                  </a:lnTo>
                  <a:lnTo>
                    <a:pt x="568" y="578"/>
                  </a:lnTo>
                  <a:lnTo>
                    <a:pt x="562" y="582"/>
                  </a:lnTo>
                  <a:lnTo>
                    <a:pt x="555" y="590"/>
                  </a:lnTo>
                  <a:lnTo>
                    <a:pt x="549" y="594"/>
                  </a:lnTo>
                  <a:lnTo>
                    <a:pt x="541" y="599"/>
                  </a:lnTo>
                  <a:lnTo>
                    <a:pt x="534" y="605"/>
                  </a:lnTo>
                  <a:lnTo>
                    <a:pt x="530" y="611"/>
                  </a:lnTo>
                  <a:lnTo>
                    <a:pt x="521" y="618"/>
                  </a:lnTo>
                  <a:lnTo>
                    <a:pt x="513" y="626"/>
                  </a:lnTo>
                  <a:lnTo>
                    <a:pt x="507" y="634"/>
                  </a:lnTo>
                  <a:lnTo>
                    <a:pt x="505" y="639"/>
                  </a:lnTo>
                  <a:lnTo>
                    <a:pt x="505" y="645"/>
                  </a:lnTo>
                  <a:lnTo>
                    <a:pt x="505" y="653"/>
                  </a:lnTo>
                  <a:lnTo>
                    <a:pt x="507" y="662"/>
                  </a:lnTo>
                  <a:lnTo>
                    <a:pt x="509" y="673"/>
                  </a:lnTo>
                  <a:lnTo>
                    <a:pt x="509" y="679"/>
                  </a:lnTo>
                  <a:lnTo>
                    <a:pt x="513" y="687"/>
                  </a:lnTo>
                  <a:lnTo>
                    <a:pt x="513" y="694"/>
                  </a:lnTo>
                  <a:lnTo>
                    <a:pt x="517" y="700"/>
                  </a:lnTo>
                  <a:lnTo>
                    <a:pt x="519" y="708"/>
                  </a:lnTo>
                  <a:lnTo>
                    <a:pt x="521" y="715"/>
                  </a:lnTo>
                  <a:lnTo>
                    <a:pt x="522" y="721"/>
                  </a:lnTo>
                  <a:lnTo>
                    <a:pt x="526" y="729"/>
                  </a:lnTo>
                  <a:lnTo>
                    <a:pt x="526" y="736"/>
                  </a:lnTo>
                  <a:lnTo>
                    <a:pt x="528" y="744"/>
                  </a:lnTo>
                  <a:lnTo>
                    <a:pt x="532" y="750"/>
                  </a:lnTo>
                  <a:lnTo>
                    <a:pt x="534" y="757"/>
                  </a:lnTo>
                  <a:lnTo>
                    <a:pt x="534" y="765"/>
                  </a:lnTo>
                  <a:lnTo>
                    <a:pt x="538" y="770"/>
                  </a:lnTo>
                  <a:lnTo>
                    <a:pt x="540" y="778"/>
                  </a:lnTo>
                  <a:lnTo>
                    <a:pt x="541" y="784"/>
                  </a:lnTo>
                  <a:lnTo>
                    <a:pt x="543" y="795"/>
                  </a:lnTo>
                  <a:lnTo>
                    <a:pt x="545" y="807"/>
                  </a:lnTo>
                  <a:lnTo>
                    <a:pt x="545" y="816"/>
                  </a:lnTo>
                  <a:lnTo>
                    <a:pt x="547" y="826"/>
                  </a:lnTo>
                  <a:lnTo>
                    <a:pt x="545" y="827"/>
                  </a:lnTo>
                  <a:lnTo>
                    <a:pt x="545" y="833"/>
                  </a:lnTo>
                  <a:lnTo>
                    <a:pt x="545" y="839"/>
                  </a:lnTo>
                  <a:lnTo>
                    <a:pt x="549" y="845"/>
                  </a:lnTo>
                  <a:lnTo>
                    <a:pt x="549" y="852"/>
                  </a:lnTo>
                  <a:lnTo>
                    <a:pt x="553" y="862"/>
                  </a:lnTo>
                  <a:lnTo>
                    <a:pt x="557" y="873"/>
                  </a:lnTo>
                  <a:lnTo>
                    <a:pt x="559" y="885"/>
                  </a:lnTo>
                  <a:lnTo>
                    <a:pt x="562" y="894"/>
                  </a:lnTo>
                  <a:lnTo>
                    <a:pt x="566" y="905"/>
                  </a:lnTo>
                  <a:lnTo>
                    <a:pt x="568" y="911"/>
                  </a:lnTo>
                  <a:lnTo>
                    <a:pt x="570" y="917"/>
                  </a:lnTo>
                  <a:lnTo>
                    <a:pt x="574" y="924"/>
                  </a:lnTo>
                  <a:lnTo>
                    <a:pt x="576" y="930"/>
                  </a:lnTo>
                  <a:lnTo>
                    <a:pt x="580" y="938"/>
                  </a:lnTo>
                  <a:lnTo>
                    <a:pt x="581" y="945"/>
                  </a:lnTo>
                  <a:lnTo>
                    <a:pt x="583" y="951"/>
                  </a:lnTo>
                  <a:lnTo>
                    <a:pt x="587" y="959"/>
                  </a:lnTo>
                  <a:lnTo>
                    <a:pt x="589" y="964"/>
                  </a:lnTo>
                  <a:lnTo>
                    <a:pt x="591" y="972"/>
                  </a:lnTo>
                  <a:lnTo>
                    <a:pt x="593" y="980"/>
                  </a:lnTo>
                  <a:lnTo>
                    <a:pt x="597" y="987"/>
                  </a:lnTo>
                  <a:lnTo>
                    <a:pt x="599" y="995"/>
                  </a:lnTo>
                  <a:lnTo>
                    <a:pt x="600" y="1001"/>
                  </a:lnTo>
                  <a:lnTo>
                    <a:pt x="602" y="1008"/>
                  </a:lnTo>
                  <a:lnTo>
                    <a:pt x="604" y="1016"/>
                  </a:lnTo>
                  <a:lnTo>
                    <a:pt x="606" y="1021"/>
                  </a:lnTo>
                  <a:lnTo>
                    <a:pt x="610" y="1029"/>
                  </a:lnTo>
                  <a:lnTo>
                    <a:pt x="612" y="1037"/>
                  </a:lnTo>
                  <a:lnTo>
                    <a:pt x="614" y="1044"/>
                  </a:lnTo>
                  <a:lnTo>
                    <a:pt x="614" y="1052"/>
                  </a:lnTo>
                  <a:lnTo>
                    <a:pt x="618" y="1058"/>
                  </a:lnTo>
                  <a:lnTo>
                    <a:pt x="619" y="1065"/>
                  </a:lnTo>
                  <a:lnTo>
                    <a:pt x="621" y="1073"/>
                  </a:lnTo>
                  <a:lnTo>
                    <a:pt x="623" y="1080"/>
                  </a:lnTo>
                  <a:lnTo>
                    <a:pt x="625" y="1086"/>
                  </a:lnTo>
                  <a:lnTo>
                    <a:pt x="625" y="1094"/>
                  </a:lnTo>
                  <a:lnTo>
                    <a:pt x="629" y="1101"/>
                  </a:lnTo>
                  <a:lnTo>
                    <a:pt x="629" y="1107"/>
                  </a:lnTo>
                  <a:lnTo>
                    <a:pt x="629" y="1113"/>
                  </a:lnTo>
                  <a:lnTo>
                    <a:pt x="631" y="1120"/>
                  </a:lnTo>
                  <a:lnTo>
                    <a:pt x="631" y="1126"/>
                  </a:lnTo>
                  <a:lnTo>
                    <a:pt x="631" y="1132"/>
                  </a:lnTo>
                  <a:lnTo>
                    <a:pt x="633" y="1139"/>
                  </a:lnTo>
                  <a:lnTo>
                    <a:pt x="633" y="1145"/>
                  </a:lnTo>
                  <a:lnTo>
                    <a:pt x="635" y="1151"/>
                  </a:lnTo>
                  <a:lnTo>
                    <a:pt x="635" y="1162"/>
                  </a:lnTo>
                  <a:lnTo>
                    <a:pt x="635" y="1174"/>
                  </a:lnTo>
                  <a:lnTo>
                    <a:pt x="633" y="1181"/>
                  </a:lnTo>
                  <a:lnTo>
                    <a:pt x="631" y="1193"/>
                  </a:lnTo>
                  <a:lnTo>
                    <a:pt x="629" y="1198"/>
                  </a:lnTo>
                  <a:lnTo>
                    <a:pt x="625" y="1206"/>
                  </a:lnTo>
                  <a:lnTo>
                    <a:pt x="623" y="1213"/>
                  </a:lnTo>
                  <a:lnTo>
                    <a:pt x="623" y="1221"/>
                  </a:lnTo>
                  <a:lnTo>
                    <a:pt x="619" y="1227"/>
                  </a:lnTo>
                  <a:lnTo>
                    <a:pt x="619" y="1234"/>
                  </a:lnTo>
                  <a:lnTo>
                    <a:pt x="618" y="1240"/>
                  </a:lnTo>
                  <a:lnTo>
                    <a:pt x="618" y="1248"/>
                  </a:lnTo>
                  <a:lnTo>
                    <a:pt x="614" y="1257"/>
                  </a:lnTo>
                  <a:lnTo>
                    <a:pt x="610" y="1269"/>
                  </a:lnTo>
                  <a:lnTo>
                    <a:pt x="606" y="1278"/>
                  </a:lnTo>
                  <a:lnTo>
                    <a:pt x="600" y="1288"/>
                  </a:lnTo>
                  <a:lnTo>
                    <a:pt x="593" y="1293"/>
                  </a:lnTo>
                  <a:lnTo>
                    <a:pt x="583" y="1301"/>
                  </a:lnTo>
                  <a:lnTo>
                    <a:pt x="580" y="1303"/>
                  </a:lnTo>
                  <a:lnTo>
                    <a:pt x="574" y="1307"/>
                  </a:lnTo>
                  <a:lnTo>
                    <a:pt x="566" y="1309"/>
                  </a:lnTo>
                  <a:lnTo>
                    <a:pt x="560" y="1310"/>
                  </a:lnTo>
                  <a:lnTo>
                    <a:pt x="551" y="1312"/>
                  </a:lnTo>
                  <a:lnTo>
                    <a:pt x="543" y="1314"/>
                  </a:lnTo>
                  <a:lnTo>
                    <a:pt x="534" y="1316"/>
                  </a:lnTo>
                  <a:lnTo>
                    <a:pt x="524" y="1320"/>
                  </a:lnTo>
                  <a:lnTo>
                    <a:pt x="513" y="1320"/>
                  </a:lnTo>
                  <a:lnTo>
                    <a:pt x="502" y="1322"/>
                  </a:lnTo>
                  <a:lnTo>
                    <a:pt x="496" y="1324"/>
                  </a:lnTo>
                  <a:lnTo>
                    <a:pt x="488" y="1326"/>
                  </a:lnTo>
                  <a:lnTo>
                    <a:pt x="483" y="1326"/>
                  </a:lnTo>
                  <a:lnTo>
                    <a:pt x="477" y="1328"/>
                  </a:lnTo>
                  <a:lnTo>
                    <a:pt x="469" y="1328"/>
                  </a:lnTo>
                  <a:lnTo>
                    <a:pt x="462" y="1328"/>
                  </a:lnTo>
                  <a:lnTo>
                    <a:pt x="454" y="1328"/>
                  </a:lnTo>
                  <a:lnTo>
                    <a:pt x="448" y="1328"/>
                  </a:lnTo>
                  <a:lnTo>
                    <a:pt x="441" y="1328"/>
                  </a:lnTo>
                  <a:lnTo>
                    <a:pt x="435" y="1328"/>
                  </a:lnTo>
                  <a:lnTo>
                    <a:pt x="427" y="1328"/>
                  </a:lnTo>
                  <a:lnTo>
                    <a:pt x="422" y="1328"/>
                  </a:lnTo>
                  <a:lnTo>
                    <a:pt x="410" y="1328"/>
                  </a:lnTo>
                  <a:lnTo>
                    <a:pt x="399" y="1328"/>
                  </a:lnTo>
                  <a:lnTo>
                    <a:pt x="389" y="1326"/>
                  </a:lnTo>
                  <a:lnTo>
                    <a:pt x="380" y="1326"/>
                  </a:lnTo>
                  <a:lnTo>
                    <a:pt x="370" y="1324"/>
                  </a:lnTo>
                  <a:lnTo>
                    <a:pt x="359" y="1322"/>
                  </a:lnTo>
                  <a:lnTo>
                    <a:pt x="349" y="1320"/>
                  </a:lnTo>
                  <a:lnTo>
                    <a:pt x="342" y="1316"/>
                  </a:lnTo>
                  <a:lnTo>
                    <a:pt x="334" y="1314"/>
                  </a:lnTo>
                  <a:lnTo>
                    <a:pt x="327" y="1310"/>
                  </a:lnTo>
                  <a:lnTo>
                    <a:pt x="321" y="1307"/>
                  </a:lnTo>
                  <a:lnTo>
                    <a:pt x="315" y="1305"/>
                  </a:lnTo>
                  <a:lnTo>
                    <a:pt x="308" y="1301"/>
                  </a:lnTo>
                  <a:lnTo>
                    <a:pt x="302" y="1295"/>
                  </a:lnTo>
                  <a:lnTo>
                    <a:pt x="296" y="1291"/>
                  </a:lnTo>
                  <a:lnTo>
                    <a:pt x="291" y="1288"/>
                  </a:lnTo>
                  <a:lnTo>
                    <a:pt x="279" y="1278"/>
                  </a:lnTo>
                  <a:lnTo>
                    <a:pt x="272" y="1271"/>
                  </a:lnTo>
                  <a:lnTo>
                    <a:pt x="262" y="1259"/>
                  </a:lnTo>
                  <a:lnTo>
                    <a:pt x="256" y="1250"/>
                  </a:lnTo>
                  <a:lnTo>
                    <a:pt x="249" y="1240"/>
                  </a:lnTo>
                  <a:lnTo>
                    <a:pt x="245" y="1231"/>
                  </a:lnTo>
                  <a:lnTo>
                    <a:pt x="241" y="1225"/>
                  </a:lnTo>
                  <a:lnTo>
                    <a:pt x="237" y="1219"/>
                  </a:lnTo>
                  <a:lnTo>
                    <a:pt x="235" y="1212"/>
                  </a:lnTo>
                  <a:lnTo>
                    <a:pt x="233" y="1206"/>
                  </a:lnTo>
                  <a:lnTo>
                    <a:pt x="232" y="1196"/>
                  </a:lnTo>
                  <a:lnTo>
                    <a:pt x="230" y="1187"/>
                  </a:lnTo>
                  <a:lnTo>
                    <a:pt x="226" y="1179"/>
                  </a:lnTo>
                  <a:lnTo>
                    <a:pt x="226" y="1170"/>
                  </a:lnTo>
                  <a:lnTo>
                    <a:pt x="222" y="1158"/>
                  </a:lnTo>
                  <a:lnTo>
                    <a:pt x="220" y="1149"/>
                  </a:lnTo>
                  <a:lnTo>
                    <a:pt x="218" y="1137"/>
                  </a:lnTo>
                  <a:lnTo>
                    <a:pt x="218" y="1126"/>
                  </a:lnTo>
                  <a:lnTo>
                    <a:pt x="216" y="1115"/>
                  </a:lnTo>
                  <a:lnTo>
                    <a:pt x="214" y="1105"/>
                  </a:lnTo>
                  <a:lnTo>
                    <a:pt x="213" y="1092"/>
                  </a:lnTo>
                  <a:lnTo>
                    <a:pt x="211" y="1082"/>
                  </a:lnTo>
                  <a:lnTo>
                    <a:pt x="207" y="1069"/>
                  </a:lnTo>
                  <a:lnTo>
                    <a:pt x="207" y="1058"/>
                  </a:lnTo>
                  <a:lnTo>
                    <a:pt x="203" y="1046"/>
                  </a:lnTo>
                  <a:lnTo>
                    <a:pt x="201" y="1035"/>
                  </a:lnTo>
                  <a:lnTo>
                    <a:pt x="199" y="1023"/>
                  </a:lnTo>
                  <a:lnTo>
                    <a:pt x="197" y="1014"/>
                  </a:lnTo>
                  <a:lnTo>
                    <a:pt x="195" y="1002"/>
                  </a:lnTo>
                  <a:lnTo>
                    <a:pt x="194" y="993"/>
                  </a:lnTo>
                  <a:lnTo>
                    <a:pt x="192" y="983"/>
                  </a:lnTo>
                  <a:lnTo>
                    <a:pt x="188" y="974"/>
                  </a:lnTo>
                  <a:lnTo>
                    <a:pt x="186" y="964"/>
                  </a:lnTo>
                  <a:lnTo>
                    <a:pt x="184" y="959"/>
                  </a:lnTo>
                  <a:lnTo>
                    <a:pt x="180" y="951"/>
                  </a:lnTo>
                  <a:lnTo>
                    <a:pt x="178" y="945"/>
                  </a:lnTo>
                  <a:lnTo>
                    <a:pt x="175" y="940"/>
                  </a:lnTo>
                  <a:lnTo>
                    <a:pt x="173" y="936"/>
                  </a:lnTo>
                  <a:lnTo>
                    <a:pt x="167" y="928"/>
                  </a:lnTo>
                  <a:lnTo>
                    <a:pt x="163" y="923"/>
                  </a:lnTo>
                  <a:lnTo>
                    <a:pt x="157" y="917"/>
                  </a:lnTo>
                  <a:lnTo>
                    <a:pt x="152" y="909"/>
                  </a:lnTo>
                  <a:lnTo>
                    <a:pt x="146" y="900"/>
                  </a:lnTo>
                  <a:lnTo>
                    <a:pt x="138" y="892"/>
                  </a:lnTo>
                  <a:lnTo>
                    <a:pt x="133" y="881"/>
                  </a:lnTo>
                  <a:lnTo>
                    <a:pt x="125" y="871"/>
                  </a:lnTo>
                  <a:lnTo>
                    <a:pt x="118" y="860"/>
                  </a:lnTo>
                  <a:lnTo>
                    <a:pt x="110" y="848"/>
                  </a:lnTo>
                  <a:lnTo>
                    <a:pt x="106" y="841"/>
                  </a:lnTo>
                  <a:lnTo>
                    <a:pt x="100" y="835"/>
                  </a:lnTo>
                  <a:lnTo>
                    <a:pt x="97" y="827"/>
                  </a:lnTo>
                  <a:lnTo>
                    <a:pt x="95" y="822"/>
                  </a:lnTo>
                  <a:lnTo>
                    <a:pt x="89" y="814"/>
                  </a:lnTo>
                  <a:lnTo>
                    <a:pt x="85" y="807"/>
                  </a:lnTo>
                  <a:lnTo>
                    <a:pt x="81" y="801"/>
                  </a:lnTo>
                  <a:lnTo>
                    <a:pt x="78" y="793"/>
                  </a:lnTo>
                  <a:lnTo>
                    <a:pt x="72" y="786"/>
                  </a:lnTo>
                  <a:lnTo>
                    <a:pt x="70" y="780"/>
                  </a:lnTo>
                  <a:lnTo>
                    <a:pt x="66" y="772"/>
                  </a:lnTo>
                  <a:lnTo>
                    <a:pt x="62" y="765"/>
                  </a:lnTo>
                  <a:lnTo>
                    <a:pt x="59" y="757"/>
                  </a:lnTo>
                  <a:lnTo>
                    <a:pt x="53" y="750"/>
                  </a:lnTo>
                  <a:lnTo>
                    <a:pt x="49" y="740"/>
                  </a:lnTo>
                  <a:lnTo>
                    <a:pt x="45" y="734"/>
                  </a:lnTo>
                  <a:lnTo>
                    <a:pt x="43" y="725"/>
                  </a:lnTo>
                  <a:lnTo>
                    <a:pt x="40" y="719"/>
                  </a:lnTo>
                  <a:lnTo>
                    <a:pt x="36" y="710"/>
                  </a:lnTo>
                  <a:lnTo>
                    <a:pt x="34" y="702"/>
                  </a:lnTo>
                  <a:lnTo>
                    <a:pt x="30" y="694"/>
                  </a:lnTo>
                  <a:lnTo>
                    <a:pt x="26" y="685"/>
                  </a:lnTo>
                  <a:lnTo>
                    <a:pt x="22" y="677"/>
                  </a:lnTo>
                  <a:lnTo>
                    <a:pt x="21" y="670"/>
                  </a:lnTo>
                  <a:lnTo>
                    <a:pt x="17" y="660"/>
                  </a:lnTo>
                  <a:lnTo>
                    <a:pt x="15" y="653"/>
                  </a:lnTo>
                  <a:lnTo>
                    <a:pt x="13" y="643"/>
                  </a:lnTo>
                  <a:lnTo>
                    <a:pt x="13" y="637"/>
                  </a:lnTo>
                  <a:lnTo>
                    <a:pt x="9" y="628"/>
                  </a:lnTo>
                  <a:lnTo>
                    <a:pt x="7" y="620"/>
                  </a:lnTo>
                  <a:lnTo>
                    <a:pt x="5" y="611"/>
                  </a:lnTo>
                  <a:lnTo>
                    <a:pt x="3" y="603"/>
                  </a:lnTo>
                  <a:lnTo>
                    <a:pt x="2" y="594"/>
                  </a:lnTo>
                  <a:lnTo>
                    <a:pt x="2" y="586"/>
                  </a:lnTo>
                  <a:lnTo>
                    <a:pt x="2" y="578"/>
                  </a:lnTo>
                  <a:lnTo>
                    <a:pt x="2" y="571"/>
                  </a:lnTo>
                  <a:lnTo>
                    <a:pt x="0" y="561"/>
                  </a:lnTo>
                  <a:lnTo>
                    <a:pt x="0" y="554"/>
                  </a:lnTo>
                  <a:lnTo>
                    <a:pt x="0" y="546"/>
                  </a:lnTo>
                  <a:lnTo>
                    <a:pt x="2" y="538"/>
                  </a:lnTo>
                  <a:lnTo>
                    <a:pt x="2" y="531"/>
                  </a:lnTo>
                  <a:lnTo>
                    <a:pt x="3" y="523"/>
                  </a:lnTo>
                  <a:lnTo>
                    <a:pt x="3" y="514"/>
                  </a:lnTo>
                  <a:lnTo>
                    <a:pt x="7" y="508"/>
                  </a:lnTo>
                  <a:lnTo>
                    <a:pt x="7" y="499"/>
                  </a:lnTo>
                  <a:lnTo>
                    <a:pt x="9" y="491"/>
                  </a:lnTo>
                  <a:lnTo>
                    <a:pt x="13" y="483"/>
                  </a:lnTo>
                  <a:lnTo>
                    <a:pt x="15" y="476"/>
                  </a:lnTo>
                  <a:lnTo>
                    <a:pt x="17" y="466"/>
                  </a:lnTo>
                  <a:lnTo>
                    <a:pt x="21" y="459"/>
                  </a:lnTo>
                  <a:lnTo>
                    <a:pt x="26" y="451"/>
                  </a:lnTo>
                  <a:lnTo>
                    <a:pt x="30" y="443"/>
                  </a:lnTo>
                  <a:lnTo>
                    <a:pt x="34" y="434"/>
                  </a:lnTo>
                  <a:lnTo>
                    <a:pt x="38" y="426"/>
                  </a:lnTo>
                  <a:lnTo>
                    <a:pt x="43" y="419"/>
                  </a:lnTo>
                  <a:lnTo>
                    <a:pt x="49" y="413"/>
                  </a:lnTo>
                  <a:lnTo>
                    <a:pt x="53" y="403"/>
                  </a:lnTo>
                  <a:lnTo>
                    <a:pt x="59" y="396"/>
                  </a:lnTo>
                  <a:lnTo>
                    <a:pt x="66" y="388"/>
                  </a:lnTo>
                  <a:lnTo>
                    <a:pt x="72" y="383"/>
                  </a:lnTo>
                  <a:lnTo>
                    <a:pt x="78" y="373"/>
                  </a:lnTo>
                  <a:lnTo>
                    <a:pt x="85" y="365"/>
                  </a:lnTo>
                  <a:lnTo>
                    <a:pt x="91" y="358"/>
                  </a:lnTo>
                  <a:lnTo>
                    <a:pt x="99" y="352"/>
                  </a:lnTo>
                  <a:lnTo>
                    <a:pt x="106" y="343"/>
                  </a:lnTo>
                  <a:lnTo>
                    <a:pt x="112" y="335"/>
                  </a:lnTo>
                  <a:lnTo>
                    <a:pt x="119" y="329"/>
                  </a:lnTo>
                  <a:lnTo>
                    <a:pt x="127" y="322"/>
                  </a:lnTo>
                  <a:lnTo>
                    <a:pt x="135" y="316"/>
                  </a:lnTo>
                  <a:lnTo>
                    <a:pt x="142" y="308"/>
                  </a:lnTo>
                  <a:lnTo>
                    <a:pt x="150" y="303"/>
                  </a:lnTo>
                  <a:lnTo>
                    <a:pt x="157" y="295"/>
                  </a:lnTo>
                  <a:lnTo>
                    <a:pt x="167" y="287"/>
                  </a:lnTo>
                  <a:lnTo>
                    <a:pt x="175" y="282"/>
                  </a:lnTo>
                  <a:lnTo>
                    <a:pt x="182" y="274"/>
                  </a:lnTo>
                  <a:lnTo>
                    <a:pt x="192" y="268"/>
                  </a:lnTo>
                  <a:lnTo>
                    <a:pt x="199" y="263"/>
                  </a:lnTo>
                  <a:lnTo>
                    <a:pt x="207" y="255"/>
                  </a:lnTo>
                  <a:lnTo>
                    <a:pt x="214" y="249"/>
                  </a:lnTo>
                  <a:lnTo>
                    <a:pt x="224" y="242"/>
                  </a:lnTo>
                  <a:lnTo>
                    <a:pt x="232" y="236"/>
                  </a:lnTo>
                  <a:lnTo>
                    <a:pt x="239" y="230"/>
                  </a:lnTo>
                  <a:lnTo>
                    <a:pt x="247" y="225"/>
                  </a:lnTo>
                  <a:lnTo>
                    <a:pt x="256" y="219"/>
                  </a:lnTo>
                  <a:lnTo>
                    <a:pt x="262" y="213"/>
                  </a:lnTo>
                  <a:lnTo>
                    <a:pt x="272" y="208"/>
                  </a:lnTo>
                  <a:lnTo>
                    <a:pt x="279" y="202"/>
                  </a:lnTo>
                  <a:lnTo>
                    <a:pt x="287" y="196"/>
                  </a:lnTo>
                  <a:lnTo>
                    <a:pt x="294" y="192"/>
                  </a:lnTo>
                  <a:lnTo>
                    <a:pt x="302" y="187"/>
                  </a:lnTo>
                  <a:lnTo>
                    <a:pt x="310" y="183"/>
                  </a:lnTo>
                  <a:lnTo>
                    <a:pt x="317" y="179"/>
                  </a:lnTo>
                  <a:lnTo>
                    <a:pt x="325" y="173"/>
                  </a:lnTo>
                  <a:lnTo>
                    <a:pt x="330" y="170"/>
                  </a:lnTo>
                  <a:lnTo>
                    <a:pt x="338" y="164"/>
                  </a:lnTo>
                  <a:lnTo>
                    <a:pt x="346" y="162"/>
                  </a:lnTo>
                  <a:lnTo>
                    <a:pt x="349" y="156"/>
                  </a:lnTo>
                  <a:lnTo>
                    <a:pt x="357" y="152"/>
                  </a:lnTo>
                  <a:lnTo>
                    <a:pt x="365" y="151"/>
                  </a:lnTo>
                  <a:lnTo>
                    <a:pt x="370" y="147"/>
                  </a:lnTo>
                  <a:lnTo>
                    <a:pt x="380" y="141"/>
                  </a:lnTo>
                  <a:lnTo>
                    <a:pt x="391" y="135"/>
                  </a:lnTo>
                  <a:lnTo>
                    <a:pt x="399" y="132"/>
                  </a:lnTo>
                  <a:lnTo>
                    <a:pt x="408" y="128"/>
                  </a:lnTo>
                  <a:lnTo>
                    <a:pt x="414" y="124"/>
                  </a:lnTo>
                  <a:lnTo>
                    <a:pt x="422" y="120"/>
                  </a:lnTo>
                  <a:lnTo>
                    <a:pt x="427" y="116"/>
                  </a:lnTo>
                  <a:lnTo>
                    <a:pt x="433" y="113"/>
                  </a:lnTo>
                  <a:lnTo>
                    <a:pt x="443" y="105"/>
                  </a:lnTo>
                  <a:lnTo>
                    <a:pt x="452" y="97"/>
                  </a:lnTo>
                  <a:lnTo>
                    <a:pt x="458" y="92"/>
                  </a:lnTo>
                  <a:lnTo>
                    <a:pt x="465" y="84"/>
                  </a:lnTo>
                  <a:lnTo>
                    <a:pt x="471" y="78"/>
                  </a:lnTo>
                  <a:lnTo>
                    <a:pt x="477" y="71"/>
                  </a:lnTo>
                  <a:lnTo>
                    <a:pt x="481" y="65"/>
                  </a:lnTo>
                  <a:lnTo>
                    <a:pt x="484" y="57"/>
                  </a:lnTo>
                  <a:lnTo>
                    <a:pt x="488" y="52"/>
                  </a:lnTo>
                  <a:lnTo>
                    <a:pt x="494" y="46"/>
                  </a:lnTo>
                  <a:lnTo>
                    <a:pt x="496" y="40"/>
                  </a:lnTo>
                  <a:lnTo>
                    <a:pt x="503" y="35"/>
                  </a:lnTo>
                  <a:lnTo>
                    <a:pt x="509" y="29"/>
                  </a:lnTo>
                  <a:lnTo>
                    <a:pt x="517" y="27"/>
                  </a:lnTo>
                  <a:lnTo>
                    <a:pt x="521" y="23"/>
                  </a:lnTo>
                  <a:lnTo>
                    <a:pt x="524" y="21"/>
                  </a:lnTo>
                  <a:lnTo>
                    <a:pt x="530" y="17"/>
                  </a:lnTo>
                  <a:lnTo>
                    <a:pt x="538" y="17"/>
                  </a:lnTo>
                  <a:lnTo>
                    <a:pt x="545" y="16"/>
                  </a:lnTo>
                  <a:lnTo>
                    <a:pt x="555" y="14"/>
                  </a:lnTo>
                  <a:lnTo>
                    <a:pt x="562" y="12"/>
                  </a:lnTo>
                  <a:lnTo>
                    <a:pt x="574" y="10"/>
                  </a:lnTo>
                  <a:lnTo>
                    <a:pt x="581" y="8"/>
                  </a:lnTo>
                  <a:lnTo>
                    <a:pt x="593" y="6"/>
                  </a:lnTo>
                  <a:lnTo>
                    <a:pt x="604" y="6"/>
                  </a:lnTo>
                  <a:lnTo>
                    <a:pt x="616" y="4"/>
                  </a:lnTo>
                  <a:lnTo>
                    <a:pt x="625" y="4"/>
                  </a:lnTo>
                  <a:lnTo>
                    <a:pt x="638" y="2"/>
                  </a:lnTo>
                  <a:lnTo>
                    <a:pt x="644" y="2"/>
                  </a:lnTo>
                  <a:lnTo>
                    <a:pt x="650" y="2"/>
                  </a:lnTo>
                  <a:lnTo>
                    <a:pt x="656" y="2"/>
                  </a:lnTo>
                  <a:lnTo>
                    <a:pt x="663" y="2"/>
                  </a:lnTo>
                  <a:lnTo>
                    <a:pt x="675" y="2"/>
                  </a:lnTo>
                  <a:lnTo>
                    <a:pt x="686" y="0"/>
                  </a:lnTo>
                  <a:lnTo>
                    <a:pt x="697" y="0"/>
                  </a:lnTo>
                  <a:lnTo>
                    <a:pt x="707" y="0"/>
                  </a:lnTo>
                  <a:lnTo>
                    <a:pt x="718" y="0"/>
                  </a:lnTo>
                  <a:lnTo>
                    <a:pt x="730" y="0"/>
                  </a:lnTo>
                  <a:lnTo>
                    <a:pt x="739" y="0"/>
                  </a:lnTo>
                  <a:lnTo>
                    <a:pt x="749" y="2"/>
                  </a:lnTo>
                  <a:lnTo>
                    <a:pt x="758" y="2"/>
                  </a:lnTo>
                  <a:lnTo>
                    <a:pt x="766" y="2"/>
                  </a:lnTo>
                  <a:lnTo>
                    <a:pt x="773" y="4"/>
                  </a:lnTo>
                  <a:lnTo>
                    <a:pt x="781" y="6"/>
                  </a:lnTo>
                  <a:lnTo>
                    <a:pt x="787" y="6"/>
                  </a:lnTo>
                  <a:lnTo>
                    <a:pt x="792" y="8"/>
                  </a:lnTo>
                  <a:lnTo>
                    <a:pt x="796" y="10"/>
                  </a:lnTo>
                  <a:lnTo>
                    <a:pt x="802" y="14"/>
                  </a:lnTo>
                  <a:lnTo>
                    <a:pt x="802" y="17"/>
                  </a:lnTo>
                  <a:lnTo>
                    <a:pt x="798" y="21"/>
                  </a:lnTo>
                  <a:lnTo>
                    <a:pt x="792" y="21"/>
                  </a:lnTo>
                  <a:lnTo>
                    <a:pt x="789" y="23"/>
                  </a:lnTo>
                  <a:lnTo>
                    <a:pt x="783" y="23"/>
                  </a:lnTo>
                  <a:lnTo>
                    <a:pt x="777" y="25"/>
                  </a:lnTo>
                  <a:lnTo>
                    <a:pt x="768" y="25"/>
                  </a:lnTo>
                  <a:lnTo>
                    <a:pt x="760" y="27"/>
                  </a:lnTo>
                  <a:lnTo>
                    <a:pt x="751" y="27"/>
                  </a:lnTo>
                  <a:lnTo>
                    <a:pt x="741" y="27"/>
                  </a:lnTo>
                  <a:lnTo>
                    <a:pt x="730" y="27"/>
                  </a:lnTo>
                  <a:lnTo>
                    <a:pt x="720" y="29"/>
                  </a:lnTo>
                  <a:lnTo>
                    <a:pt x="709" y="29"/>
                  </a:lnTo>
                  <a:lnTo>
                    <a:pt x="697" y="31"/>
                  </a:lnTo>
                  <a:lnTo>
                    <a:pt x="692" y="31"/>
                  </a:lnTo>
                  <a:lnTo>
                    <a:pt x="686" y="31"/>
                  </a:lnTo>
                  <a:lnTo>
                    <a:pt x="678" y="31"/>
                  </a:lnTo>
                  <a:lnTo>
                    <a:pt x="673" y="33"/>
                  </a:lnTo>
                  <a:lnTo>
                    <a:pt x="661" y="33"/>
                  </a:lnTo>
                  <a:lnTo>
                    <a:pt x="650" y="35"/>
                  </a:lnTo>
                  <a:lnTo>
                    <a:pt x="637" y="35"/>
                  </a:lnTo>
                  <a:lnTo>
                    <a:pt x="625" y="35"/>
                  </a:lnTo>
                  <a:lnTo>
                    <a:pt x="614" y="36"/>
                  </a:lnTo>
                  <a:lnTo>
                    <a:pt x="604" y="38"/>
                  </a:lnTo>
                  <a:lnTo>
                    <a:pt x="593" y="40"/>
                  </a:lnTo>
                  <a:lnTo>
                    <a:pt x="583" y="42"/>
                  </a:lnTo>
                  <a:lnTo>
                    <a:pt x="574" y="42"/>
                  </a:lnTo>
                  <a:lnTo>
                    <a:pt x="564" y="46"/>
                  </a:lnTo>
                  <a:lnTo>
                    <a:pt x="557" y="48"/>
                  </a:lnTo>
                  <a:lnTo>
                    <a:pt x="549" y="52"/>
                  </a:lnTo>
                  <a:lnTo>
                    <a:pt x="543" y="54"/>
                  </a:lnTo>
                  <a:lnTo>
                    <a:pt x="540" y="57"/>
                  </a:lnTo>
                  <a:lnTo>
                    <a:pt x="528" y="63"/>
                  </a:lnTo>
                  <a:lnTo>
                    <a:pt x="521" y="69"/>
                  </a:lnTo>
                  <a:lnTo>
                    <a:pt x="515" y="75"/>
                  </a:lnTo>
                  <a:lnTo>
                    <a:pt x="507" y="80"/>
                  </a:lnTo>
                  <a:lnTo>
                    <a:pt x="496" y="90"/>
                  </a:lnTo>
                  <a:lnTo>
                    <a:pt x="488" y="101"/>
                  </a:lnTo>
                  <a:lnTo>
                    <a:pt x="477" y="113"/>
                  </a:lnTo>
                  <a:lnTo>
                    <a:pt x="465" y="122"/>
                  </a:lnTo>
                  <a:lnTo>
                    <a:pt x="460" y="128"/>
                  </a:lnTo>
                  <a:lnTo>
                    <a:pt x="454" y="135"/>
                  </a:lnTo>
                  <a:lnTo>
                    <a:pt x="446" y="141"/>
                  </a:lnTo>
                  <a:lnTo>
                    <a:pt x="441" y="151"/>
                  </a:lnTo>
                  <a:lnTo>
                    <a:pt x="435" y="152"/>
                  </a:lnTo>
                  <a:lnTo>
                    <a:pt x="429" y="158"/>
                  </a:lnTo>
                  <a:lnTo>
                    <a:pt x="422" y="162"/>
                  </a:lnTo>
                  <a:lnTo>
                    <a:pt x="414" y="170"/>
                  </a:lnTo>
                  <a:lnTo>
                    <a:pt x="403" y="175"/>
                  </a:lnTo>
                  <a:lnTo>
                    <a:pt x="395" y="181"/>
                  </a:lnTo>
                  <a:lnTo>
                    <a:pt x="384" y="189"/>
                  </a:lnTo>
                  <a:lnTo>
                    <a:pt x="372" y="196"/>
                  </a:lnTo>
                  <a:lnTo>
                    <a:pt x="367" y="200"/>
                  </a:lnTo>
                  <a:lnTo>
                    <a:pt x="359" y="204"/>
                  </a:lnTo>
                  <a:lnTo>
                    <a:pt x="353" y="208"/>
                  </a:lnTo>
                  <a:lnTo>
                    <a:pt x="348" y="213"/>
                  </a:lnTo>
                  <a:lnTo>
                    <a:pt x="340" y="217"/>
                  </a:lnTo>
                  <a:lnTo>
                    <a:pt x="334" y="221"/>
                  </a:lnTo>
                  <a:lnTo>
                    <a:pt x="327" y="225"/>
                  </a:lnTo>
                  <a:lnTo>
                    <a:pt x="321" y="230"/>
                  </a:lnTo>
                  <a:lnTo>
                    <a:pt x="313" y="232"/>
                  </a:lnTo>
                  <a:lnTo>
                    <a:pt x="306" y="238"/>
                  </a:lnTo>
                  <a:lnTo>
                    <a:pt x="300" y="242"/>
                  </a:lnTo>
                  <a:lnTo>
                    <a:pt x="292" y="248"/>
                  </a:lnTo>
                  <a:lnTo>
                    <a:pt x="285" y="253"/>
                  </a:lnTo>
                  <a:lnTo>
                    <a:pt x="279" y="257"/>
                  </a:lnTo>
                  <a:lnTo>
                    <a:pt x="272" y="263"/>
                  </a:lnTo>
                  <a:lnTo>
                    <a:pt x="266" y="268"/>
                  </a:lnTo>
                  <a:lnTo>
                    <a:pt x="256" y="272"/>
                  </a:lnTo>
                  <a:lnTo>
                    <a:pt x="251" y="276"/>
                  </a:lnTo>
                  <a:lnTo>
                    <a:pt x="243" y="280"/>
                  </a:lnTo>
                  <a:lnTo>
                    <a:pt x="235" y="286"/>
                  </a:lnTo>
                  <a:lnTo>
                    <a:pt x="228" y="291"/>
                  </a:lnTo>
                  <a:lnTo>
                    <a:pt x="220" y="295"/>
                  </a:lnTo>
                  <a:lnTo>
                    <a:pt x="214" y="299"/>
                  </a:lnTo>
                  <a:lnTo>
                    <a:pt x="207" y="305"/>
                  </a:lnTo>
                  <a:lnTo>
                    <a:pt x="201" y="308"/>
                  </a:lnTo>
                  <a:lnTo>
                    <a:pt x="194" y="314"/>
                  </a:lnTo>
                  <a:lnTo>
                    <a:pt x="188" y="318"/>
                  </a:lnTo>
                  <a:lnTo>
                    <a:pt x="180" y="324"/>
                  </a:lnTo>
                  <a:lnTo>
                    <a:pt x="169" y="333"/>
                  </a:lnTo>
                  <a:lnTo>
                    <a:pt x="157" y="343"/>
                  </a:lnTo>
                  <a:lnTo>
                    <a:pt x="146" y="350"/>
                  </a:lnTo>
                  <a:lnTo>
                    <a:pt x="137" y="360"/>
                  </a:lnTo>
                  <a:lnTo>
                    <a:pt x="125" y="367"/>
                  </a:lnTo>
                  <a:lnTo>
                    <a:pt x="118" y="377"/>
                  </a:lnTo>
                  <a:lnTo>
                    <a:pt x="108" y="384"/>
                  </a:lnTo>
                  <a:lnTo>
                    <a:pt x="102" y="392"/>
                  </a:lnTo>
                  <a:lnTo>
                    <a:pt x="97" y="398"/>
                  </a:lnTo>
                  <a:lnTo>
                    <a:pt x="93" y="407"/>
                  </a:lnTo>
                  <a:lnTo>
                    <a:pt x="89" y="413"/>
                  </a:lnTo>
                  <a:lnTo>
                    <a:pt x="85" y="421"/>
                  </a:lnTo>
                  <a:lnTo>
                    <a:pt x="81" y="426"/>
                  </a:lnTo>
                  <a:lnTo>
                    <a:pt x="78" y="434"/>
                  </a:lnTo>
                  <a:lnTo>
                    <a:pt x="76" y="441"/>
                  </a:lnTo>
                  <a:lnTo>
                    <a:pt x="72" y="449"/>
                  </a:lnTo>
                  <a:lnTo>
                    <a:pt x="70" y="457"/>
                  </a:lnTo>
                  <a:lnTo>
                    <a:pt x="68" y="466"/>
                  </a:lnTo>
                  <a:lnTo>
                    <a:pt x="64" y="474"/>
                  </a:lnTo>
                  <a:lnTo>
                    <a:pt x="62" y="481"/>
                  </a:lnTo>
                  <a:lnTo>
                    <a:pt x="59" y="489"/>
                  </a:lnTo>
                  <a:lnTo>
                    <a:pt x="59" y="499"/>
                  </a:lnTo>
                  <a:lnTo>
                    <a:pt x="57" y="506"/>
                  </a:lnTo>
                  <a:lnTo>
                    <a:pt x="55" y="516"/>
                  </a:lnTo>
                  <a:lnTo>
                    <a:pt x="53" y="525"/>
                  </a:lnTo>
                  <a:lnTo>
                    <a:pt x="53" y="535"/>
                  </a:lnTo>
                  <a:lnTo>
                    <a:pt x="51" y="540"/>
                  </a:lnTo>
                  <a:lnTo>
                    <a:pt x="49" y="550"/>
                  </a:lnTo>
                  <a:lnTo>
                    <a:pt x="47" y="556"/>
                  </a:lnTo>
                  <a:lnTo>
                    <a:pt x="47" y="565"/>
                  </a:lnTo>
                  <a:lnTo>
                    <a:pt x="45" y="573"/>
                  </a:lnTo>
                  <a:lnTo>
                    <a:pt x="45" y="580"/>
                  </a:lnTo>
                  <a:lnTo>
                    <a:pt x="45" y="588"/>
                  </a:lnTo>
                  <a:lnTo>
                    <a:pt x="45" y="596"/>
                  </a:lnTo>
                  <a:lnTo>
                    <a:pt x="45" y="601"/>
                  </a:lnTo>
                  <a:lnTo>
                    <a:pt x="45" y="609"/>
                  </a:lnTo>
                  <a:lnTo>
                    <a:pt x="45" y="615"/>
                  </a:lnTo>
                  <a:lnTo>
                    <a:pt x="45" y="622"/>
                  </a:lnTo>
                  <a:lnTo>
                    <a:pt x="45" y="628"/>
                  </a:lnTo>
                  <a:lnTo>
                    <a:pt x="45" y="634"/>
                  </a:lnTo>
                  <a:lnTo>
                    <a:pt x="47" y="639"/>
                  </a:lnTo>
                  <a:lnTo>
                    <a:pt x="49" y="643"/>
                  </a:lnTo>
                  <a:lnTo>
                    <a:pt x="49" y="647"/>
                  </a:lnTo>
                  <a:lnTo>
                    <a:pt x="51" y="654"/>
                  </a:lnTo>
                  <a:lnTo>
                    <a:pt x="53" y="660"/>
                  </a:lnTo>
                  <a:lnTo>
                    <a:pt x="57" y="670"/>
                  </a:lnTo>
                  <a:lnTo>
                    <a:pt x="59" y="675"/>
                  </a:lnTo>
                  <a:lnTo>
                    <a:pt x="64" y="685"/>
                  </a:lnTo>
                  <a:lnTo>
                    <a:pt x="68" y="694"/>
                  </a:lnTo>
                  <a:lnTo>
                    <a:pt x="74" y="704"/>
                  </a:lnTo>
                  <a:lnTo>
                    <a:pt x="78" y="713"/>
                  </a:lnTo>
                  <a:lnTo>
                    <a:pt x="83" y="723"/>
                  </a:lnTo>
                  <a:lnTo>
                    <a:pt x="91" y="734"/>
                  </a:lnTo>
                  <a:lnTo>
                    <a:pt x="97" y="748"/>
                  </a:lnTo>
                  <a:lnTo>
                    <a:pt x="104" y="759"/>
                  </a:lnTo>
                  <a:lnTo>
                    <a:pt x="112" y="770"/>
                  </a:lnTo>
                  <a:lnTo>
                    <a:pt x="114" y="776"/>
                  </a:lnTo>
                  <a:lnTo>
                    <a:pt x="118" y="782"/>
                  </a:lnTo>
                  <a:lnTo>
                    <a:pt x="121" y="789"/>
                  </a:lnTo>
                  <a:lnTo>
                    <a:pt x="125" y="795"/>
                  </a:lnTo>
                  <a:lnTo>
                    <a:pt x="133" y="807"/>
                  </a:lnTo>
                  <a:lnTo>
                    <a:pt x="138" y="820"/>
                  </a:lnTo>
                  <a:lnTo>
                    <a:pt x="142" y="826"/>
                  </a:lnTo>
                  <a:lnTo>
                    <a:pt x="146" y="831"/>
                  </a:lnTo>
                  <a:lnTo>
                    <a:pt x="150" y="837"/>
                  </a:lnTo>
                  <a:lnTo>
                    <a:pt x="154" y="845"/>
                  </a:lnTo>
                  <a:lnTo>
                    <a:pt x="161" y="856"/>
                  </a:lnTo>
                  <a:lnTo>
                    <a:pt x="167" y="867"/>
                  </a:lnTo>
                  <a:lnTo>
                    <a:pt x="175" y="879"/>
                  </a:lnTo>
                  <a:lnTo>
                    <a:pt x="182" y="892"/>
                  </a:lnTo>
                  <a:lnTo>
                    <a:pt x="188" y="902"/>
                  </a:lnTo>
                  <a:lnTo>
                    <a:pt x="194" y="913"/>
                  </a:lnTo>
                  <a:lnTo>
                    <a:pt x="199" y="923"/>
                  </a:lnTo>
                  <a:lnTo>
                    <a:pt x="205" y="934"/>
                  </a:lnTo>
                  <a:lnTo>
                    <a:pt x="209" y="942"/>
                  </a:lnTo>
                  <a:lnTo>
                    <a:pt x="213" y="949"/>
                  </a:lnTo>
                  <a:lnTo>
                    <a:pt x="216" y="959"/>
                  </a:lnTo>
                  <a:lnTo>
                    <a:pt x="220" y="966"/>
                  </a:lnTo>
                  <a:lnTo>
                    <a:pt x="224" y="972"/>
                  </a:lnTo>
                  <a:lnTo>
                    <a:pt x="226" y="980"/>
                  </a:lnTo>
                  <a:lnTo>
                    <a:pt x="228" y="987"/>
                  </a:lnTo>
                  <a:lnTo>
                    <a:pt x="232" y="997"/>
                  </a:lnTo>
                  <a:lnTo>
                    <a:pt x="232" y="1004"/>
                  </a:lnTo>
                  <a:lnTo>
                    <a:pt x="235" y="1016"/>
                  </a:lnTo>
                  <a:lnTo>
                    <a:pt x="237" y="1025"/>
                  </a:lnTo>
                  <a:lnTo>
                    <a:pt x="241" y="1037"/>
                  </a:lnTo>
                  <a:lnTo>
                    <a:pt x="241" y="1046"/>
                  </a:lnTo>
                  <a:lnTo>
                    <a:pt x="243" y="1058"/>
                  </a:lnTo>
                  <a:lnTo>
                    <a:pt x="245" y="1069"/>
                  </a:lnTo>
                  <a:lnTo>
                    <a:pt x="249" y="1080"/>
                  </a:lnTo>
                  <a:lnTo>
                    <a:pt x="249" y="1090"/>
                  </a:lnTo>
                  <a:lnTo>
                    <a:pt x="253" y="1103"/>
                  </a:lnTo>
                  <a:lnTo>
                    <a:pt x="253" y="1113"/>
                  </a:lnTo>
                  <a:lnTo>
                    <a:pt x="256" y="1126"/>
                  </a:lnTo>
                  <a:lnTo>
                    <a:pt x="256" y="1136"/>
                  </a:lnTo>
                  <a:lnTo>
                    <a:pt x="260" y="1147"/>
                  </a:lnTo>
                  <a:lnTo>
                    <a:pt x="260" y="1156"/>
                  </a:lnTo>
                  <a:lnTo>
                    <a:pt x="262" y="1168"/>
                  </a:lnTo>
                  <a:lnTo>
                    <a:pt x="264" y="1175"/>
                  </a:lnTo>
                  <a:lnTo>
                    <a:pt x="268" y="1187"/>
                  </a:lnTo>
                  <a:lnTo>
                    <a:pt x="268" y="1196"/>
                  </a:lnTo>
                  <a:lnTo>
                    <a:pt x="272" y="1206"/>
                  </a:lnTo>
                  <a:lnTo>
                    <a:pt x="273" y="1212"/>
                  </a:lnTo>
                  <a:lnTo>
                    <a:pt x="275" y="1221"/>
                  </a:lnTo>
                  <a:lnTo>
                    <a:pt x="277" y="1227"/>
                  </a:lnTo>
                  <a:lnTo>
                    <a:pt x="281" y="1234"/>
                  </a:lnTo>
                  <a:lnTo>
                    <a:pt x="287" y="1244"/>
                  </a:lnTo>
                  <a:lnTo>
                    <a:pt x="294" y="1252"/>
                  </a:lnTo>
                  <a:lnTo>
                    <a:pt x="302" y="1255"/>
                  </a:lnTo>
                  <a:lnTo>
                    <a:pt x="310" y="1261"/>
                  </a:lnTo>
                  <a:lnTo>
                    <a:pt x="319" y="1267"/>
                  </a:lnTo>
                  <a:lnTo>
                    <a:pt x="330" y="1272"/>
                  </a:lnTo>
                  <a:lnTo>
                    <a:pt x="340" y="1278"/>
                  </a:lnTo>
                  <a:lnTo>
                    <a:pt x="353" y="1284"/>
                  </a:lnTo>
                  <a:lnTo>
                    <a:pt x="359" y="1286"/>
                  </a:lnTo>
                  <a:lnTo>
                    <a:pt x="367" y="1288"/>
                  </a:lnTo>
                  <a:lnTo>
                    <a:pt x="372" y="1290"/>
                  </a:lnTo>
                  <a:lnTo>
                    <a:pt x="380" y="1293"/>
                  </a:lnTo>
                  <a:lnTo>
                    <a:pt x="386" y="1295"/>
                  </a:lnTo>
                  <a:lnTo>
                    <a:pt x="393" y="1297"/>
                  </a:lnTo>
                  <a:lnTo>
                    <a:pt x="399" y="1297"/>
                  </a:lnTo>
                  <a:lnTo>
                    <a:pt x="407" y="1301"/>
                  </a:lnTo>
                  <a:lnTo>
                    <a:pt x="414" y="1301"/>
                  </a:lnTo>
                  <a:lnTo>
                    <a:pt x="420" y="1303"/>
                  </a:lnTo>
                  <a:lnTo>
                    <a:pt x="427" y="1303"/>
                  </a:lnTo>
                  <a:lnTo>
                    <a:pt x="433" y="1307"/>
                  </a:lnTo>
                  <a:lnTo>
                    <a:pt x="441" y="1307"/>
                  </a:lnTo>
                  <a:lnTo>
                    <a:pt x="446" y="1307"/>
                  </a:lnTo>
                  <a:lnTo>
                    <a:pt x="454" y="1307"/>
                  </a:lnTo>
                  <a:lnTo>
                    <a:pt x="460" y="1307"/>
                  </a:lnTo>
                  <a:lnTo>
                    <a:pt x="465" y="1307"/>
                  </a:lnTo>
                  <a:lnTo>
                    <a:pt x="473" y="1307"/>
                  </a:lnTo>
                  <a:lnTo>
                    <a:pt x="479" y="1305"/>
                  </a:lnTo>
                  <a:lnTo>
                    <a:pt x="484" y="1305"/>
                  </a:lnTo>
                  <a:lnTo>
                    <a:pt x="496" y="1301"/>
                  </a:lnTo>
                  <a:lnTo>
                    <a:pt x="507" y="1297"/>
                  </a:lnTo>
                  <a:lnTo>
                    <a:pt x="519" y="1295"/>
                  </a:lnTo>
                  <a:lnTo>
                    <a:pt x="528" y="1291"/>
                  </a:lnTo>
                  <a:lnTo>
                    <a:pt x="538" y="1288"/>
                  </a:lnTo>
                  <a:lnTo>
                    <a:pt x="549" y="1284"/>
                  </a:lnTo>
                  <a:lnTo>
                    <a:pt x="557" y="1280"/>
                  </a:lnTo>
                  <a:lnTo>
                    <a:pt x="566" y="1276"/>
                  </a:lnTo>
                  <a:lnTo>
                    <a:pt x="574" y="1271"/>
                  </a:lnTo>
                  <a:lnTo>
                    <a:pt x="580" y="1265"/>
                  </a:lnTo>
                  <a:lnTo>
                    <a:pt x="585" y="1259"/>
                  </a:lnTo>
                  <a:lnTo>
                    <a:pt x="593" y="1252"/>
                  </a:lnTo>
                  <a:lnTo>
                    <a:pt x="595" y="1244"/>
                  </a:lnTo>
                  <a:lnTo>
                    <a:pt x="600" y="1236"/>
                  </a:lnTo>
                  <a:lnTo>
                    <a:pt x="602" y="1227"/>
                  </a:lnTo>
                  <a:lnTo>
                    <a:pt x="604" y="1217"/>
                  </a:lnTo>
                  <a:lnTo>
                    <a:pt x="604" y="1212"/>
                  </a:lnTo>
                  <a:lnTo>
                    <a:pt x="604" y="1206"/>
                  </a:lnTo>
                  <a:lnTo>
                    <a:pt x="604" y="1198"/>
                  </a:lnTo>
                  <a:lnTo>
                    <a:pt x="604" y="1193"/>
                  </a:lnTo>
                  <a:lnTo>
                    <a:pt x="602" y="1183"/>
                  </a:lnTo>
                  <a:lnTo>
                    <a:pt x="602" y="1175"/>
                  </a:lnTo>
                  <a:lnTo>
                    <a:pt x="600" y="1166"/>
                  </a:lnTo>
                  <a:lnTo>
                    <a:pt x="600" y="1158"/>
                  </a:lnTo>
                  <a:lnTo>
                    <a:pt x="599" y="1149"/>
                  </a:lnTo>
                  <a:lnTo>
                    <a:pt x="599" y="1137"/>
                  </a:lnTo>
                  <a:lnTo>
                    <a:pt x="595" y="1128"/>
                  </a:lnTo>
                  <a:lnTo>
                    <a:pt x="595" y="1118"/>
                  </a:lnTo>
                  <a:lnTo>
                    <a:pt x="593" y="1107"/>
                  </a:lnTo>
                  <a:lnTo>
                    <a:pt x="591" y="1096"/>
                  </a:lnTo>
                  <a:lnTo>
                    <a:pt x="589" y="1086"/>
                  </a:lnTo>
                  <a:lnTo>
                    <a:pt x="587" y="1075"/>
                  </a:lnTo>
                  <a:lnTo>
                    <a:pt x="583" y="1063"/>
                  </a:lnTo>
                  <a:lnTo>
                    <a:pt x="581" y="1052"/>
                  </a:lnTo>
                  <a:lnTo>
                    <a:pt x="580" y="1040"/>
                  </a:lnTo>
                  <a:lnTo>
                    <a:pt x="578" y="1031"/>
                  </a:lnTo>
                  <a:lnTo>
                    <a:pt x="576" y="1021"/>
                  </a:lnTo>
                  <a:lnTo>
                    <a:pt x="574" y="1010"/>
                  </a:lnTo>
                  <a:lnTo>
                    <a:pt x="570" y="1001"/>
                  </a:lnTo>
                  <a:lnTo>
                    <a:pt x="568" y="991"/>
                  </a:lnTo>
                  <a:lnTo>
                    <a:pt x="564" y="982"/>
                  </a:lnTo>
                  <a:lnTo>
                    <a:pt x="562" y="974"/>
                  </a:lnTo>
                  <a:lnTo>
                    <a:pt x="560" y="966"/>
                  </a:lnTo>
                  <a:lnTo>
                    <a:pt x="559" y="959"/>
                  </a:lnTo>
                  <a:lnTo>
                    <a:pt x="557" y="953"/>
                  </a:lnTo>
                  <a:lnTo>
                    <a:pt x="555" y="947"/>
                  </a:lnTo>
                  <a:lnTo>
                    <a:pt x="551" y="942"/>
                  </a:lnTo>
                  <a:lnTo>
                    <a:pt x="551" y="938"/>
                  </a:lnTo>
                  <a:lnTo>
                    <a:pt x="547" y="932"/>
                  </a:lnTo>
                  <a:lnTo>
                    <a:pt x="545" y="928"/>
                  </a:lnTo>
                  <a:lnTo>
                    <a:pt x="543" y="921"/>
                  </a:lnTo>
                  <a:lnTo>
                    <a:pt x="541" y="915"/>
                  </a:lnTo>
                  <a:lnTo>
                    <a:pt x="540" y="905"/>
                  </a:lnTo>
                  <a:lnTo>
                    <a:pt x="538" y="898"/>
                  </a:lnTo>
                  <a:lnTo>
                    <a:pt x="534" y="890"/>
                  </a:lnTo>
                  <a:lnTo>
                    <a:pt x="534" y="883"/>
                  </a:lnTo>
                  <a:lnTo>
                    <a:pt x="530" y="873"/>
                  </a:lnTo>
                  <a:lnTo>
                    <a:pt x="528" y="864"/>
                  </a:lnTo>
                  <a:lnTo>
                    <a:pt x="526" y="854"/>
                  </a:lnTo>
                  <a:lnTo>
                    <a:pt x="526" y="845"/>
                  </a:lnTo>
                  <a:lnTo>
                    <a:pt x="522" y="835"/>
                  </a:lnTo>
                  <a:lnTo>
                    <a:pt x="521" y="824"/>
                  </a:lnTo>
                  <a:lnTo>
                    <a:pt x="519" y="814"/>
                  </a:lnTo>
                  <a:lnTo>
                    <a:pt x="519" y="805"/>
                  </a:lnTo>
                  <a:lnTo>
                    <a:pt x="515" y="795"/>
                  </a:lnTo>
                  <a:lnTo>
                    <a:pt x="513" y="784"/>
                  </a:lnTo>
                  <a:lnTo>
                    <a:pt x="511" y="774"/>
                  </a:lnTo>
                  <a:lnTo>
                    <a:pt x="509" y="765"/>
                  </a:lnTo>
                  <a:lnTo>
                    <a:pt x="507" y="755"/>
                  </a:lnTo>
                  <a:lnTo>
                    <a:pt x="507" y="746"/>
                  </a:lnTo>
                  <a:lnTo>
                    <a:pt x="505" y="736"/>
                  </a:lnTo>
                  <a:lnTo>
                    <a:pt x="503" y="729"/>
                  </a:lnTo>
                  <a:lnTo>
                    <a:pt x="502" y="721"/>
                  </a:lnTo>
                  <a:lnTo>
                    <a:pt x="500" y="713"/>
                  </a:lnTo>
                  <a:lnTo>
                    <a:pt x="498" y="708"/>
                  </a:lnTo>
                  <a:lnTo>
                    <a:pt x="496" y="702"/>
                  </a:lnTo>
                  <a:lnTo>
                    <a:pt x="494" y="691"/>
                  </a:lnTo>
                  <a:lnTo>
                    <a:pt x="490" y="683"/>
                  </a:lnTo>
                  <a:lnTo>
                    <a:pt x="484" y="677"/>
                  </a:lnTo>
                  <a:lnTo>
                    <a:pt x="481" y="672"/>
                  </a:lnTo>
                  <a:lnTo>
                    <a:pt x="475" y="664"/>
                  </a:lnTo>
                  <a:lnTo>
                    <a:pt x="469" y="658"/>
                  </a:lnTo>
                  <a:lnTo>
                    <a:pt x="460" y="653"/>
                  </a:lnTo>
                  <a:lnTo>
                    <a:pt x="452" y="647"/>
                  </a:lnTo>
                  <a:lnTo>
                    <a:pt x="445" y="641"/>
                  </a:lnTo>
                  <a:lnTo>
                    <a:pt x="435" y="639"/>
                  </a:lnTo>
                  <a:lnTo>
                    <a:pt x="426" y="634"/>
                  </a:lnTo>
                  <a:lnTo>
                    <a:pt x="416" y="630"/>
                  </a:lnTo>
                  <a:lnTo>
                    <a:pt x="405" y="628"/>
                  </a:lnTo>
                  <a:lnTo>
                    <a:pt x="395" y="628"/>
                  </a:lnTo>
                  <a:lnTo>
                    <a:pt x="384" y="628"/>
                  </a:lnTo>
                  <a:lnTo>
                    <a:pt x="374" y="630"/>
                  </a:lnTo>
                  <a:lnTo>
                    <a:pt x="365" y="634"/>
                  </a:lnTo>
                  <a:lnTo>
                    <a:pt x="353" y="639"/>
                  </a:lnTo>
                  <a:lnTo>
                    <a:pt x="344" y="641"/>
                  </a:lnTo>
                  <a:lnTo>
                    <a:pt x="340" y="647"/>
                  </a:lnTo>
                  <a:lnTo>
                    <a:pt x="338" y="649"/>
                  </a:lnTo>
                  <a:lnTo>
                    <a:pt x="340" y="654"/>
                  </a:lnTo>
                  <a:lnTo>
                    <a:pt x="344" y="658"/>
                  </a:lnTo>
                  <a:lnTo>
                    <a:pt x="351" y="660"/>
                  </a:lnTo>
                  <a:lnTo>
                    <a:pt x="359" y="664"/>
                  </a:lnTo>
                  <a:lnTo>
                    <a:pt x="370" y="668"/>
                  </a:lnTo>
                  <a:lnTo>
                    <a:pt x="378" y="670"/>
                  </a:lnTo>
                  <a:lnTo>
                    <a:pt x="387" y="673"/>
                  </a:lnTo>
                  <a:lnTo>
                    <a:pt x="397" y="677"/>
                  </a:lnTo>
                  <a:lnTo>
                    <a:pt x="405" y="679"/>
                  </a:lnTo>
                  <a:lnTo>
                    <a:pt x="410" y="683"/>
                  </a:lnTo>
                  <a:lnTo>
                    <a:pt x="414" y="687"/>
                  </a:lnTo>
                  <a:lnTo>
                    <a:pt x="414" y="691"/>
                  </a:lnTo>
                  <a:lnTo>
                    <a:pt x="412" y="696"/>
                  </a:lnTo>
                  <a:lnTo>
                    <a:pt x="403" y="706"/>
                  </a:lnTo>
                  <a:lnTo>
                    <a:pt x="397" y="717"/>
                  </a:lnTo>
                  <a:lnTo>
                    <a:pt x="391" y="727"/>
                  </a:lnTo>
                  <a:lnTo>
                    <a:pt x="389" y="738"/>
                  </a:lnTo>
                  <a:lnTo>
                    <a:pt x="386" y="746"/>
                  </a:lnTo>
                  <a:lnTo>
                    <a:pt x="389" y="751"/>
                  </a:lnTo>
                  <a:lnTo>
                    <a:pt x="391" y="753"/>
                  </a:lnTo>
                  <a:lnTo>
                    <a:pt x="397" y="755"/>
                  </a:lnTo>
                  <a:lnTo>
                    <a:pt x="401" y="755"/>
                  </a:lnTo>
                  <a:lnTo>
                    <a:pt x="408" y="757"/>
                  </a:lnTo>
                  <a:lnTo>
                    <a:pt x="416" y="755"/>
                  </a:lnTo>
                  <a:lnTo>
                    <a:pt x="422" y="755"/>
                  </a:lnTo>
                  <a:lnTo>
                    <a:pt x="429" y="755"/>
                  </a:lnTo>
                  <a:lnTo>
                    <a:pt x="437" y="755"/>
                  </a:lnTo>
                  <a:lnTo>
                    <a:pt x="443" y="755"/>
                  </a:lnTo>
                  <a:lnTo>
                    <a:pt x="450" y="757"/>
                  </a:lnTo>
                  <a:lnTo>
                    <a:pt x="454" y="759"/>
                  </a:lnTo>
                  <a:lnTo>
                    <a:pt x="462" y="763"/>
                  </a:lnTo>
                  <a:lnTo>
                    <a:pt x="471" y="769"/>
                  </a:lnTo>
                  <a:lnTo>
                    <a:pt x="483" y="776"/>
                  </a:lnTo>
                  <a:lnTo>
                    <a:pt x="484" y="780"/>
                  </a:lnTo>
                  <a:lnTo>
                    <a:pt x="488" y="786"/>
                  </a:lnTo>
                  <a:lnTo>
                    <a:pt x="492" y="793"/>
                  </a:lnTo>
                  <a:lnTo>
                    <a:pt x="496" y="799"/>
                  </a:lnTo>
                  <a:lnTo>
                    <a:pt x="496" y="805"/>
                  </a:lnTo>
                  <a:lnTo>
                    <a:pt x="496" y="810"/>
                  </a:lnTo>
                  <a:lnTo>
                    <a:pt x="496" y="816"/>
                  </a:lnTo>
                  <a:lnTo>
                    <a:pt x="498" y="822"/>
                  </a:lnTo>
                  <a:lnTo>
                    <a:pt x="496" y="829"/>
                  </a:lnTo>
                  <a:lnTo>
                    <a:pt x="496" y="835"/>
                  </a:lnTo>
                  <a:lnTo>
                    <a:pt x="490" y="837"/>
                  </a:lnTo>
                  <a:lnTo>
                    <a:pt x="486" y="837"/>
                  </a:lnTo>
                  <a:lnTo>
                    <a:pt x="481" y="833"/>
                  </a:lnTo>
                  <a:lnTo>
                    <a:pt x="477" y="827"/>
                  </a:lnTo>
                  <a:lnTo>
                    <a:pt x="469" y="818"/>
                  </a:lnTo>
                  <a:lnTo>
                    <a:pt x="465" y="808"/>
                  </a:lnTo>
                  <a:lnTo>
                    <a:pt x="460" y="801"/>
                  </a:lnTo>
                  <a:lnTo>
                    <a:pt x="454" y="795"/>
                  </a:lnTo>
                  <a:lnTo>
                    <a:pt x="446" y="788"/>
                  </a:lnTo>
                  <a:lnTo>
                    <a:pt x="441" y="782"/>
                  </a:lnTo>
                  <a:lnTo>
                    <a:pt x="435" y="780"/>
                  </a:lnTo>
                  <a:lnTo>
                    <a:pt x="431" y="778"/>
                  </a:lnTo>
                  <a:lnTo>
                    <a:pt x="426" y="776"/>
                  </a:lnTo>
                  <a:lnTo>
                    <a:pt x="420" y="774"/>
                  </a:lnTo>
                  <a:lnTo>
                    <a:pt x="410" y="772"/>
                  </a:lnTo>
                  <a:lnTo>
                    <a:pt x="405" y="770"/>
                  </a:lnTo>
                  <a:lnTo>
                    <a:pt x="397" y="769"/>
                  </a:lnTo>
                  <a:lnTo>
                    <a:pt x="391" y="769"/>
                  </a:lnTo>
                  <a:lnTo>
                    <a:pt x="382" y="765"/>
                  </a:lnTo>
                  <a:lnTo>
                    <a:pt x="376" y="761"/>
                  </a:lnTo>
                  <a:lnTo>
                    <a:pt x="368" y="755"/>
                  </a:lnTo>
                  <a:lnTo>
                    <a:pt x="365" y="750"/>
                  </a:lnTo>
                  <a:lnTo>
                    <a:pt x="363" y="742"/>
                  </a:lnTo>
                  <a:lnTo>
                    <a:pt x="365" y="732"/>
                  </a:lnTo>
                  <a:lnTo>
                    <a:pt x="367" y="721"/>
                  </a:lnTo>
                  <a:lnTo>
                    <a:pt x="370" y="713"/>
                  </a:lnTo>
                  <a:lnTo>
                    <a:pt x="372" y="706"/>
                  </a:lnTo>
                  <a:lnTo>
                    <a:pt x="372" y="700"/>
                  </a:lnTo>
                  <a:lnTo>
                    <a:pt x="368" y="694"/>
                  </a:lnTo>
                  <a:lnTo>
                    <a:pt x="365" y="687"/>
                  </a:lnTo>
                  <a:lnTo>
                    <a:pt x="359" y="683"/>
                  </a:lnTo>
                  <a:lnTo>
                    <a:pt x="353" y="679"/>
                  </a:lnTo>
                  <a:lnTo>
                    <a:pt x="348" y="673"/>
                  </a:lnTo>
                  <a:lnTo>
                    <a:pt x="340" y="672"/>
                  </a:lnTo>
                  <a:lnTo>
                    <a:pt x="330" y="666"/>
                  </a:lnTo>
                  <a:lnTo>
                    <a:pt x="325" y="660"/>
                  </a:lnTo>
                  <a:lnTo>
                    <a:pt x="321" y="654"/>
                  </a:lnTo>
                  <a:lnTo>
                    <a:pt x="317" y="649"/>
                  </a:lnTo>
                  <a:lnTo>
                    <a:pt x="315" y="637"/>
                  </a:lnTo>
                  <a:lnTo>
                    <a:pt x="317" y="628"/>
                  </a:lnTo>
                  <a:lnTo>
                    <a:pt x="323" y="616"/>
                  </a:lnTo>
                  <a:lnTo>
                    <a:pt x="332" y="609"/>
                  </a:lnTo>
                  <a:lnTo>
                    <a:pt x="336" y="603"/>
                  </a:lnTo>
                  <a:lnTo>
                    <a:pt x="342" y="601"/>
                  </a:lnTo>
                  <a:lnTo>
                    <a:pt x="349" y="597"/>
                  </a:lnTo>
                  <a:lnTo>
                    <a:pt x="355" y="597"/>
                  </a:lnTo>
                  <a:lnTo>
                    <a:pt x="361" y="597"/>
                  </a:lnTo>
                  <a:lnTo>
                    <a:pt x="368" y="597"/>
                  </a:lnTo>
                  <a:lnTo>
                    <a:pt x="376" y="597"/>
                  </a:lnTo>
                  <a:lnTo>
                    <a:pt x="386" y="599"/>
                  </a:lnTo>
                  <a:lnTo>
                    <a:pt x="395" y="603"/>
                  </a:lnTo>
                  <a:lnTo>
                    <a:pt x="403" y="605"/>
                  </a:lnTo>
                  <a:lnTo>
                    <a:pt x="414" y="609"/>
                  </a:lnTo>
                  <a:lnTo>
                    <a:pt x="424" y="611"/>
                  </a:lnTo>
                  <a:lnTo>
                    <a:pt x="433" y="613"/>
                  </a:lnTo>
                  <a:lnTo>
                    <a:pt x="441" y="615"/>
                  </a:lnTo>
                  <a:lnTo>
                    <a:pt x="450" y="616"/>
                  </a:lnTo>
                  <a:lnTo>
                    <a:pt x="458" y="618"/>
                  </a:lnTo>
                  <a:lnTo>
                    <a:pt x="465" y="618"/>
                  </a:lnTo>
                  <a:lnTo>
                    <a:pt x="473" y="618"/>
                  </a:lnTo>
                  <a:lnTo>
                    <a:pt x="479" y="618"/>
                  </a:lnTo>
                  <a:lnTo>
                    <a:pt x="484" y="618"/>
                  </a:lnTo>
                  <a:lnTo>
                    <a:pt x="490" y="615"/>
                  </a:lnTo>
                  <a:lnTo>
                    <a:pt x="498" y="609"/>
                  </a:lnTo>
                  <a:lnTo>
                    <a:pt x="507" y="601"/>
                  </a:lnTo>
                  <a:lnTo>
                    <a:pt x="519" y="594"/>
                  </a:lnTo>
                  <a:lnTo>
                    <a:pt x="522" y="588"/>
                  </a:lnTo>
                  <a:lnTo>
                    <a:pt x="528" y="582"/>
                  </a:lnTo>
                  <a:lnTo>
                    <a:pt x="534" y="576"/>
                  </a:lnTo>
                  <a:lnTo>
                    <a:pt x="541" y="573"/>
                  </a:lnTo>
                  <a:lnTo>
                    <a:pt x="547" y="567"/>
                  </a:lnTo>
                  <a:lnTo>
                    <a:pt x="555" y="561"/>
                  </a:lnTo>
                  <a:lnTo>
                    <a:pt x="560" y="556"/>
                  </a:lnTo>
                  <a:lnTo>
                    <a:pt x="568" y="550"/>
                  </a:lnTo>
                  <a:lnTo>
                    <a:pt x="574" y="542"/>
                  </a:lnTo>
                  <a:lnTo>
                    <a:pt x="580" y="537"/>
                  </a:lnTo>
                  <a:lnTo>
                    <a:pt x="583" y="529"/>
                  </a:lnTo>
                  <a:lnTo>
                    <a:pt x="589" y="523"/>
                  </a:lnTo>
                  <a:lnTo>
                    <a:pt x="600" y="512"/>
                  </a:lnTo>
                  <a:lnTo>
                    <a:pt x="612" y="500"/>
                  </a:lnTo>
                  <a:lnTo>
                    <a:pt x="619" y="487"/>
                  </a:lnTo>
                  <a:lnTo>
                    <a:pt x="627" y="478"/>
                  </a:lnTo>
                  <a:lnTo>
                    <a:pt x="633" y="468"/>
                  </a:lnTo>
                  <a:lnTo>
                    <a:pt x="637" y="461"/>
                  </a:lnTo>
                  <a:lnTo>
                    <a:pt x="637" y="455"/>
                  </a:lnTo>
                  <a:lnTo>
                    <a:pt x="637" y="449"/>
                  </a:lnTo>
                  <a:lnTo>
                    <a:pt x="637" y="443"/>
                  </a:lnTo>
                  <a:lnTo>
                    <a:pt x="638" y="438"/>
                  </a:lnTo>
                  <a:lnTo>
                    <a:pt x="638" y="428"/>
                  </a:lnTo>
                  <a:lnTo>
                    <a:pt x="638" y="421"/>
                  </a:lnTo>
                  <a:lnTo>
                    <a:pt x="638" y="411"/>
                  </a:lnTo>
                  <a:lnTo>
                    <a:pt x="640" y="403"/>
                  </a:lnTo>
                  <a:lnTo>
                    <a:pt x="640" y="394"/>
                  </a:lnTo>
                  <a:lnTo>
                    <a:pt x="640" y="383"/>
                  </a:lnTo>
                  <a:lnTo>
                    <a:pt x="640" y="373"/>
                  </a:lnTo>
                  <a:lnTo>
                    <a:pt x="642" y="362"/>
                  </a:lnTo>
                  <a:lnTo>
                    <a:pt x="642" y="352"/>
                  </a:lnTo>
                  <a:lnTo>
                    <a:pt x="642" y="341"/>
                  </a:lnTo>
                  <a:lnTo>
                    <a:pt x="642" y="329"/>
                  </a:lnTo>
                  <a:lnTo>
                    <a:pt x="642" y="318"/>
                  </a:lnTo>
                  <a:lnTo>
                    <a:pt x="642" y="306"/>
                  </a:lnTo>
                  <a:lnTo>
                    <a:pt x="642" y="297"/>
                  </a:lnTo>
                  <a:lnTo>
                    <a:pt x="642" y="286"/>
                  </a:lnTo>
                  <a:lnTo>
                    <a:pt x="642" y="274"/>
                  </a:lnTo>
                  <a:lnTo>
                    <a:pt x="640" y="263"/>
                  </a:lnTo>
                  <a:lnTo>
                    <a:pt x="638" y="253"/>
                  </a:lnTo>
                  <a:lnTo>
                    <a:pt x="638" y="244"/>
                  </a:lnTo>
                  <a:lnTo>
                    <a:pt x="638" y="234"/>
                  </a:lnTo>
                  <a:lnTo>
                    <a:pt x="637" y="225"/>
                  </a:lnTo>
                  <a:lnTo>
                    <a:pt x="637" y="217"/>
                  </a:lnTo>
                  <a:lnTo>
                    <a:pt x="633" y="208"/>
                  </a:lnTo>
                  <a:lnTo>
                    <a:pt x="633" y="200"/>
                  </a:lnTo>
                  <a:lnTo>
                    <a:pt x="631" y="194"/>
                  </a:lnTo>
                  <a:lnTo>
                    <a:pt x="631" y="187"/>
                  </a:lnTo>
                  <a:lnTo>
                    <a:pt x="629" y="181"/>
                  </a:lnTo>
                  <a:lnTo>
                    <a:pt x="629" y="177"/>
                  </a:lnTo>
                  <a:lnTo>
                    <a:pt x="623" y="170"/>
                  </a:lnTo>
                  <a:lnTo>
                    <a:pt x="619" y="162"/>
                  </a:lnTo>
                  <a:lnTo>
                    <a:pt x="618" y="152"/>
                  </a:lnTo>
                  <a:lnTo>
                    <a:pt x="616" y="147"/>
                  </a:lnTo>
                  <a:lnTo>
                    <a:pt x="614" y="141"/>
                  </a:lnTo>
                  <a:lnTo>
                    <a:pt x="614" y="135"/>
                  </a:lnTo>
                  <a:lnTo>
                    <a:pt x="616" y="132"/>
                  </a:lnTo>
                  <a:lnTo>
                    <a:pt x="618" y="128"/>
                  </a:lnTo>
                  <a:lnTo>
                    <a:pt x="621" y="122"/>
                  </a:lnTo>
                  <a:lnTo>
                    <a:pt x="629" y="122"/>
                  </a:lnTo>
                  <a:lnTo>
                    <a:pt x="633" y="124"/>
                  </a:lnTo>
                  <a:lnTo>
                    <a:pt x="637" y="128"/>
                  </a:lnTo>
                  <a:lnTo>
                    <a:pt x="642" y="133"/>
                  </a:lnTo>
                  <a:lnTo>
                    <a:pt x="648" y="141"/>
                  </a:lnTo>
                  <a:lnTo>
                    <a:pt x="648" y="141"/>
                  </a:lnTo>
                  <a:close/>
                </a:path>
              </a:pathLst>
            </a:custGeom>
            <a:solidFill>
              <a:srgbClr val="001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45" name="Freeform 77"/>
            <p:cNvSpPr>
              <a:spLocks/>
            </p:cNvSpPr>
            <p:nvPr/>
          </p:nvSpPr>
          <p:spPr bwMode="auto">
            <a:xfrm>
              <a:off x="4340" y="3542"/>
              <a:ext cx="154" cy="88"/>
            </a:xfrm>
            <a:custGeom>
              <a:avLst/>
              <a:gdLst>
                <a:gd name="T0" fmla="*/ 0 w 308"/>
                <a:gd name="T1" fmla="*/ 68 h 174"/>
                <a:gd name="T2" fmla="*/ 5 w 308"/>
                <a:gd name="T3" fmla="*/ 95 h 174"/>
                <a:gd name="T4" fmla="*/ 23 w 308"/>
                <a:gd name="T5" fmla="*/ 123 h 174"/>
                <a:gd name="T6" fmla="*/ 55 w 308"/>
                <a:gd name="T7" fmla="*/ 154 h 174"/>
                <a:gd name="T8" fmla="*/ 95 w 308"/>
                <a:gd name="T9" fmla="*/ 169 h 174"/>
                <a:gd name="T10" fmla="*/ 121 w 308"/>
                <a:gd name="T11" fmla="*/ 173 h 174"/>
                <a:gd name="T12" fmla="*/ 146 w 308"/>
                <a:gd name="T13" fmla="*/ 173 h 174"/>
                <a:gd name="T14" fmla="*/ 171 w 308"/>
                <a:gd name="T15" fmla="*/ 171 h 174"/>
                <a:gd name="T16" fmla="*/ 203 w 308"/>
                <a:gd name="T17" fmla="*/ 165 h 174"/>
                <a:gd name="T18" fmla="*/ 243 w 308"/>
                <a:gd name="T19" fmla="*/ 148 h 174"/>
                <a:gd name="T20" fmla="*/ 275 w 308"/>
                <a:gd name="T21" fmla="*/ 121 h 174"/>
                <a:gd name="T22" fmla="*/ 302 w 308"/>
                <a:gd name="T23" fmla="*/ 77 h 174"/>
                <a:gd name="T24" fmla="*/ 306 w 308"/>
                <a:gd name="T25" fmla="*/ 39 h 174"/>
                <a:gd name="T26" fmla="*/ 302 w 308"/>
                <a:gd name="T27" fmla="*/ 11 h 174"/>
                <a:gd name="T28" fmla="*/ 289 w 308"/>
                <a:gd name="T29" fmla="*/ 7 h 174"/>
                <a:gd name="T30" fmla="*/ 289 w 308"/>
                <a:gd name="T31" fmla="*/ 41 h 174"/>
                <a:gd name="T32" fmla="*/ 287 w 308"/>
                <a:gd name="T33" fmla="*/ 76 h 174"/>
                <a:gd name="T34" fmla="*/ 274 w 308"/>
                <a:gd name="T35" fmla="*/ 102 h 174"/>
                <a:gd name="T36" fmla="*/ 255 w 308"/>
                <a:gd name="T37" fmla="*/ 106 h 174"/>
                <a:gd name="T38" fmla="*/ 251 w 308"/>
                <a:gd name="T39" fmla="*/ 79 h 174"/>
                <a:gd name="T40" fmla="*/ 249 w 308"/>
                <a:gd name="T41" fmla="*/ 55 h 174"/>
                <a:gd name="T42" fmla="*/ 234 w 308"/>
                <a:gd name="T43" fmla="*/ 49 h 174"/>
                <a:gd name="T44" fmla="*/ 235 w 308"/>
                <a:gd name="T45" fmla="*/ 85 h 174"/>
                <a:gd name="T46" fmla="*/ 237 w 308"/>
                <a:gd name="T47" fmla="*/ 116 h 174"/>
                <a:gd name="T48" fmla="*/ 220 w 308"/>
                <a:gd name="T49" fmla="*/ 142 h 174"/>
                <a:gd name="T50" fmla="*/ 197 w 308"/>
                <a:gd name="T51" fmla="*/ 135 h 174"/>
                <a:gd name="T52" fmla="*/ 196 w 308"/>
                <a:gd name="T53" fmla="*/ 104 h 174"/>
                <a:gd name="T54" fmla="*/ 196 w 308"/>
                <a:gd name="T55" fmla="*/ 74 h 174"/>
                <a:gd name="T56" fmla="*/ 182 w 308"/>
                <a:gd name="T57" fmla="*/ 62 h 174"/>
                <a:gd name="T58" fmla="*/ 182 w 308"/>
                <a:gd name="T59" fmla="*/ 95 h 174"/>
                <a:gd name="T60" fmla="*/ 184 w 308"/>
                <a:gd name="T61" fmla="*/ 127 h 174"/>
                <a:gd name="T62" fmla="*/ 180 w 308"/>
                <a:gd name="T63" fmla="*/ 148 h 174"/>
                <a:gd name="T64" fmla="*/ 159 w 308"/>
                <a:gd name="T65" fmla="*/ 155 h 174"/>
                <a:gd name="T66" fmla="*/ 146 w 308"/>
                <a:gd name="T67" fmla="*/ 135 h 174"/>
                <a:gd name="T68" fmla="*/ 144 w 308"/>
                <a:gd name="T69" fmla="*/ 104 h 174"/>
                <a:gd name="T70" fmla="*/ 142 w 308"/>
                <a:gd name="T71" fmla="*/ 66 h 174"/>
                <a:gd name="T72" fmla="*/ 131 w 308"/>
                <a:gd name="T73" fmla="*/ 66 h 174"/>
                <a:gd name="T74" fmla="*/ 129 w 308"/>
                <a:gd name="T75" fmla="*/ 98 h 174"/>
                <a:gd name="T76" fmla="*/ 131 w 308"/>
                <a:gd name="T77" fmla="*/ 127 h 174"/>
                <a:gd name="T78" fmla="*/ 129 w 308"/>
                <a:gd name="T79" fmla="*/ 152 h 174"/>
                <a:gd name="T80" fmla="*/ 106 w 308"/>
                <a:gd name="T81" fmla="*/ 148 h 174"/>
                <a:gd name="T82" fmla="*/ 101 w 308"/>
                <a:gd name="T83" fmla="*/ 110 h 174"/>
                <a:gd name="T84" fmla="*/ 102 w 308"/>
                <a:gd name="T85" fmla="*/ 72 h 174"/>
                <a:gd name="T86" fmla="*/ 89 w 308"/>
                <a:gd name="T87" fmla="*/ 72 h 174"/>
                <a:gd name="T88" fmla="*/ 89 w 308"/>
                <a:gd name="T89" fmla="*/ 97 h 174"/>
                <a:gd name="T90" fmla="*/ 89 w 308"/>
                <a:gd name="T91" fmla="*/ 135 h 174"/>
                <a:gd name="T92" fmla="*/ 59 w 308"/>
                <a:gd name="T93" fmla="*/ 135 h 174"/>
                <a:gd name="T94" fmla="*/ 24 w 308"/>
                <a:gd name="T95" fmla="*/ 102 h 174"/>
                <a:gd name="T96" fmla="*/ 21 w 308"/>
                <a:gd name="T97" fmla="*/ 66 h 174"/>
                <a:gd name="T98" fmla="*/ 11 w 308"/>
                <a:gd name="T99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174">
                  <a:moveTo>
                    <a:pt x="9" y="47"/>
                  </a:moveTo>
                  <a:lnTo>
                    <a:pt x="4" y="53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4" y="87"/>
                  </a:lnTo>
                  <a:lnTo>
                    <a:pt x="5" y="95"/>
                  </a:lnTo>
                  <a:lnTo>
                    <a:pt x="9" y="102"/>
                  </a:lnTo>
                  <a:lnTo>
                    <a:pt x="11" y="110"/>
                  </a:lnTo>
                  <a:lnTo>
                    <a:pt x="19" y="117"/>
                  </a:lnTo>
                  <a:lnTo>
                    <a:pt x="23" y="123"/>
                  </a:lnTo>
                  <a:lnTo>
                    <a:pt x="30" y="133"/>
                  </a:lnTo>
                  <a:lnTo>
                    <a:pt x="36" y="140"/>
                  </a:lnTo>
                  <a:lnTo>
                    <a:pt x="47" y="148"/>
                  </a:lnTo>
                  <a:lnTo>
                    <a:pt x="55" y="154"/>
                  </a:lnTo>
                  <a:lnTo>
                    <a:pt x="66" y="159"/>
                  </a:lnTo>
                  <a:lnTo>
                    <a:pt x="76" y="163"/>
                  </a:lnTo>
                  <a:lnTo>
                    <a:pt x="89" y="167"/>
                  </a:lnTo>
                  <a:lnTo>
                    <a:pt x="95" y="169"/>
                  </a:lnTo>
                  <a:lnTo>
                    <a:pt x="101" y="171"/>
                  </a:lnTo>
                  <a:lnTo>
                    <a:pt x="108" y="171"/>
                  </a:lnTo>
                  <a:lnTo>
                    <a:pt x="114" y="173"/>
                  </a:lnTo>
                  <a:lnTo>
                    <a:pt x="121" y="173"/>
                  </a:lnTo>
                  <a:lnTo>
                    <a:pt x="127" y="173"/>
                  </a:lnTo>
                  <a:lnTo>
                    <a:pt x="135" y="173"/>
                  </a:lnTo>
                  <a:lnTo>
                    <a:pt x="140" y="174"/>
                  </a:lnTo>
                  <a:lnTo>
                    <a:pt x="146" y="173"/>
                  </a:lnTo>
                  <a:lnTo>
                    <a:pt x="154" y="173"/>
                  </a:lnTo>
                  <a:lnTo>
                    <a:pt x="159" y="173"/>
                  </a:lnTo>
                  <a:lnTo>
                    <a:pt x="165" y="173"/>
                  </a:lnTo>
                  <a:lnTo>
                    <a:pt x="171" y="171"/>
                  </a:lnTo>
                  <a:lnTo>
                    <a:pt x="178" y="171"/>
                  </a:lnTo>
                  <a:lnTo>
                    <a:pt x="184" y="169"/>
                  </a:lnTo>
                  <a:lnTo>
                    <a:pt x="192" y="167"/>
                  </a:lnTo>
                  <a:lnTo>
                    <a:pt x="203" y="165"/>
                  </a:lnTo>
                  <a:lnTo>
                    <a:pt x="215" y="161"/>
                  </a:lnTo>
                  <a:lnTo>
                    <a:pt x="226" y="157"/>
                  </a:lnTo>
                  <a:lnTo>
                    <a:pt x="235" y="154"/>
                  </a:lnTo>
                  <a:lnTo>
                    <a:pt x="243" y="148"/>
                  </a:lnTo>
                  <a:lnTo>
                    <a:pt x="251" y="142"/>
                  </a:lnTo>
                  <a:lnTo>
                    <a:pt x="258" y="136"/>
                  </a:lnTo>
                  <a:lnTo>
                    <a:pt x="264" y="133"/>
                  </a:lnTo>
                  <a:lnTo>
                    <a:pt x="275" y="121"/>
                  </a:lnTo>
                  <a:lnTo>
                    <a:pt x="285" y="110"/>
                  </a:lnTo>
                  <a:lnTo>
                    <a:pt x="293" y="98"/>
                  </a:lnTo>
                  <a:lnTo>
                    <a:pt x="298" y="87"/>
                  </a:lnTo>
                  <a:lnTo>
                    <a:pt x="302" y="77"/>
                  </a:lnTo>
                  <a:lnTo>
                    <a:pt x="306" y="68"/>
                  </a:lnTo>
                  <a:lnTo>
                    <a:pt x="306" y="57"/>
                  </a:lnTo>
                  <a:lnTo>
                    <a:pt x="308" y="47"/>
                  </a:lnTo>
                  <a:lnTo>
                    <a:pt x="306" y="39"/>
                  </a:lnTo>
                  <a:lnTo>
                    <a:pt x="306" y="32"/>
                  </a:lnTo>
                  <a:lnTo>
                    <a:pt x="306" y="26"/>
                  </a:lnTo>
                  <a:lnTo>
                    <a:pt x="306" y="20"/>
                  </a:lnTo>
                  <a:lnTo>
                    <a:pt x="302" y="11"/>
                  </a:lnTo>
                  <a:lnTo>
                    <a:pt x="300" y="3"/>
                  </a:lnTo>
                  <a:lnTo>
                    <a:pt x="296" y="0"/>
                  </a:lnTo>
                  <a:lnTo>
                    <a:pt x="293" y="3"/>
                  </a:lnTo>
                  <a:lnTo>
                    <a:pt x="289" y="7"/>
                  </a:lnTo>
                  <a:lnTo>
                    <a:pt x="287" y="17"/>
                  </a:lnTo>
                  <a:lnTo>
                    <a:pt x="287" y="22"/>
                  </a:lnTo>
                  <a:lnTo>
                    <a:pt x="289" y="32"/>
                  </a:lnTo>
                  <a:lnTo>
                    <a:pt x="289" y="41"/>
                  </a:lnTo>
                  <a:lnTo>
                    <a:pt x="291" y="51"/>
                  </a:lnTo>
                  <a:lnTo>
                    <a:pt x="291" y="60"/>
                  </a:lnTo>
                  <a:lnTo>
                    <a:pt x="291" y="68"/>
                  </a:lnTo>
                  <a:lnTo>
                    <a:pt x="287" y="76"/>
                  </a:lnTo>
                  <a:lnTo>
                    <a:pt x="285" y="81"/>
                  </a:lnTo>
                  <a:lnTo>
                    <a:pt x="281" y="89"/>
                  </a:lnTo>
                  <a:lnTo>
                    <a:pt x="277" y="97"/>
                  </a:lnTo>
                  <a:lnTo>
                    <a:pt x="274" y="102"/>
                  </a:lnTo>
                  <a:lnTo>
                    <a:pt x="268" y="106"/>
                  </a:lnTo>
                  <a:lnTo>
                    <a:pt x="264" y="108"/>
                  </a:lnTo>
                  <a:lnTo>
                    <a:pt x="258" y="110"/>
                  </a:lnTo>
                  <a:lnTo>
                    <a:pt x="255" y="106"/>
                  </a:lnTo>
                  <a:lnTo>
                    <a:pt x="251" y="97"/>
                  </a:lnTo>
                  <a:lnTo>
                    <a:pt x="251" y="91"/>
                  </a:lnTo>
                  <a:lnTo>
                    <a:pt x="251" y="85"/>
                  </a:lnTo>
                  <a:lnTo>
                    <a:pt x="251" y="79"/>
                  </a:lnTo>
                  <a:lnTo>
                    <a:pt x="251" y="74"/>
                  </a:lnTo>
                  <a:lnTo>
                    <a:pt x="249" y="66"/>
                  </a:lnTo>
                  <a:lnTo>
                    <a:pt x="249" y="60"/>
                  </a:lnTo>
                  <a:lnTo>
                    <a:pt x="249" y="55"/>
                  </a:lnTo>
                  <a:lnTo>
                    <a:pt x="249" y="51"/>
                  </a:lnTo>
                  <a:lnTo>
                    <a:pt x="245" y="43"/>
                  </a:lnTo>
                  <a:lnTo>
                    <a:pt x="241" y="45"/>
                  </a:lnTo>
                  <a:lnTo>
                    <a:pt x="234" y="49"/>
                  </a:lnTo>
                  <a:lnTo>
                    <a:pt x="234" y="57"/>
                  </a:lnTo>
                  <a:lnTo>
                    <a:pt x="234" y="68"/>
                  </a:lnTo>
                  <a:lnTo>
                    <a:pt x="235" y="79"/>
                  </a:lnTo>
                  <a:lnTo>
                    <a:pt x="235" y="85"/>
                  </a:lnTo>
                  <a:lnTo>
                    <a:pt x="237" y="93"/>
                  </a:lnTo>
                  <a:lnTo>
                    <a:pt x="237" y="98"/>
                  </a:lnTo>
                  <a:lnTo>
                    <a:pt x="239" y="104"/>
                  </a:lnTo>
                  <a:lnTo>
                    <a:pt x="237" y="116"/>
                  </a:lnTo>
                  <a:lnTo>
                    <a:pt x="235" y="127"/>
                  </a:lnTo>
                  <a:lnTo>
                    <a:pt x="230" y="133"/>
                  </a:lnTo>
                  <a:lnTo>
                    <a:pt x="226" y="138"/>
                  </a:lnTo>
                  <a:lnTo>
                    <a:pt x="220" y="142"/>
                  </a:lnTo>
                  <a:lnTo>
                    <a:pt x="216" y="148"/>
                  </a:lnTo>
                  <a:lnTo>
                    <a:pt x="207" y="148"/>
                  </a:lnTo>
                  <a:lnTo>
                    <a:pt x="201" y="142"/>
                  </a:lnTo>
                  <a:lnTo>
                    <a:pt x="197" y="135"/>
                  </a:lnTo>
                  <a:lnTo>
                    <a:pt x="197" y="125"/>
                  </a:lnTo>
                  <a:lnTo>
                    <a:pt x="196" y="117"/>
                  </a:lnTo>
                  <a:lnTo>
                    <a:pt x="196" y="110"/>
                  </a:lnTo>
                  <a:lnTo>
                    <a:pt x="196" y="104"/>
                  </a:lnTo>
                  <a:lnTo>
                    <a:pt x="196" y="97"/>
                  </a:lnTo>
                  <a:lnTo>
                    <a:pt x="196" y="89"/>
                  </a:lnTo>
                  <a:lnTo>
                    <a:pt x="196" y="81"/>
                  </a:lnTo>
                  <a:lnTo>
                    <a:pt x="196" y="74"/>
                  </a:lnTo>
                  <a:lnTo>
                    <a:pt x="196" y="70"/>
                  </a:lnTo>
                  <a:lnTo>
                    <a:pt x="192" y="62"/>
                  </a:lnTo>
                  <a:lnTo>
                    <a:pt x="188" y="60"/>
                  </a:lnTo>
                  <a:lnTo>
                    <a:pt x="182" y="62"/>
                  </a:lnTo>
                  <a:lnTo>
                    <a:pt x="180" y="74"/>
                  </a:lnTo>
                  <a:lnTo>
                    <a:pt x="180" y="79"/>
                  </a:lnTo>
                  <a:lnTo>
                    <a:pt x="180" y="87"/>
                  </a:lnTo>
                  <a:lnTo>
                    <a:pt x="182" y="95"/>
                  </a:lnTo>
                  <a:lnTo>
                    <a:pt x="182" y="104"/>
                  </a:lnTo>
                  <a:lnTo>
                    <a:pt x="182" y="110"/>
                  </a:lnTo>
                  <a:lnTo>
                    <a:pt x="184" y="117"/>
                  </a:lnTo>
                  <a:lnTo>
                    <a:pt x="184" y="127"/>
                  </a:lnTo>
                  <a:lnTo>
                    <a:pt x="184" y="135"/>
                  </a:lnTo>
                  <a:lnTo>
                    <a:pt x="182" y="140"/>
                  </a:lnTo>
                  <a:lnTo>
                    <a:pt x="182" y="146"/>
                  </a:lnTo>
                  <a:lnTo>
                    <a:pt x="180" y="148"/>
                  </a:lnTo>
                  <a:lnTo>
                    <a:pt x="178" y="154"/>
                  </a:lnTo>
                  <a:lnTo>
                    <a:pt x="171" y="155"/>
                  </a:lnTo>
                  <a:lnTo>
                    <a:pt x="165" y="157"/>
                  </a:lnTo>
                  <a:lnTo>
                    <a:pt x="159" y="155"/>
                  </a:lnTo>
                  <a:lnTo>
                    <a:pt x="156" y="154"/>
                  </a:lnTo>
                  <a:lnTo>
                    <a:pt x="152" y="148"/>
                  </a:lnTo>
                  <a:lnTo>
                    <a:pt x="150" y="142"/>
                  </a:lnTo>
                  <a:lnTo>
                    <a:pt x="146" y="135"/>
                  </a:lnTo>
                  <a:lnTo>
                    <a:pt x="146" y="123"/>
                  </a:lnTo>
                  <a:lnTo>
                    <a:pt x="146" y="117"/>
                  </a:lnTo>
                  <a:lnTo>
                    <a:pt x="144" y="110"/>
                  </a:lnTo>
                  <a:lnTo>
                    <a:pt x="144" y="104"/>
                  </a:lnTo>
                  <a:lnTo>
                    <a:pt x="144" y="98"/>
                  </a:lnTo>
                  <a:lnTo>
                    <a:pt x="144" y="85"/>
                  </a:lnTo>
                  <a:lnTo>
                    <a:pt x="144" y="77"/>
                  </a:lnTo>
                  <a:lnTo>
                    <a:pt x="142" y="66"/>
                  </a:lnTo>
                  <a:lnTo>
                    <a:pt x="140" y="60"/>
                  </a:lnTo>
                  <a:lnTo>
                    <a:pt x="139" y="58"/>
                  </a:lnTo>
                  <a:lnTo>
                    <a:pt x="135" y="60"/>
                  </a:lnTo>
                  <a:lnTo>
                    <a:pt x="131" y="66"/>
                  </a:lnTo>
                  <a:lnTo>
                    <a:pt x="129" y="77"/>
                  </a:lnTo>
                  <a:lnTo>
                    <a:pt x="129" y="83"/>
                  </a:lnTo>
                  <a:lnTo>
                    <a:pt x="129" y="91"/>
                  </a:lnTo>
                  <a:lnTo>
                    <a:pt x="129" y="98"/>
                  </a:lnTo>
                  <a:lnTo>
                    <a:pt x="131" y="106"/>
                  </a:lnTo>
                  <a:lnTo>
                    <a:pt x="131" y="112"/>
                  </a:lnTo>
                  <a:lnTo>
                    <a:pt x="131" y="121"/>
                  </a:lnTo>
                  <a:lnTo>
                    <a:pt x="131" y="127"/>
                  </a:lnTo>
                  <a:lnTo>
                    <a:pt x="133" y="135"/>
                  </a:lnTo>
                  <a:lnTo>
                    <a:pt x="131" y="140"/>
                  </a:lnTo>
                  <a:lnTo>
                    <a:pt x="131" y="146"/>
                  </a:lnTo>
                  <a:lnTo>
                    <a:pt x="129" y="152"/>
                  </a:lnTo>
                  <a:lnTo>
                    <a:pt x="127" y="155"/>
                  </a:lnTo>
                  <a:lnTo>
                    <a:pt x="118" y="157"/>
                  </a:lnTo>
                  <a:lnTo>
                    <a:pt x="110" y="154"/>
                  </a:lnTo>
                  <a:lnTo>
                    <a:pt x="106" y="148"/>
                  </a:lnTo>
                  <a:lnTo>
                    <a:pt x="104" y="140"/>
                  </a:lnTo>
                  <a:lnTo>
                    <a:pt x="102" y="133"/>
                  </a:lnTo>
                  <a:lnTo>
                    <a:pt x="102" y="121"/>
                  </a:lnTo>
                  <a:lnTo>
                    <a:pt x="101" y="110"/>
                  </a:lnTo>
                  <a:lnTo>
                    <a:pt x="102" y="98"/>
                  </a:lnTo>
                  <a:lnTo>
                    <a:pt x="102" y="87"/>
                  </a:lnTo>
                  <a:lnTo>
                    <a:pt x="104" y="79"/>
                  </a:lnTo>
                  <a:lnTo>
                    <a:pt x="102" y="72"/>
                  </a:lnTo>
                  <a:lnTo>
                    <a:pt x="102" y="66"/>
                  </a:lnTo>
                  <a:lnTo>
                    <a:pt x="99" y="64"/>
                  </a:lnTo>
                  <a:lnTo>
                    <a:pt x="95" y="66"/>
                  </a:lnTo>
                  <a:lnTo>
                    <a:pt x="89" y="72"/>
                  </a:lnTo>
                  <a:lnTo>
                    <a:pt x="87" y="79"/>
                  </a:lnTo>
                  <a:lnTo>
                    <a:pt x="87" y="83"/>
                  </a:lnTo>
                  <a:lnTo>
                    <a:pt x="87" y="91"/>
                  </a:lnTo>
                  <a:lnTo>
                    <a:pt x="89" y="97"/>
                  </a:lnTo>
                  <a:lnTo>
                    <a:pt x="89" y="102"/>
                  </a:lnTo>
                  <a:lnTo>
                    <a:pt x="91" y="114"/>
                  </a:lnTo>
                  <a:lnTo>
                    <a:pt x="91" y="125"/>
                  </a:lnTo>
                  <a:lnTo>
                    <a:pt x="89" y="135"/>
                  </a:lnTo>
                  <a:lnTo>
                    <a:pt x="85" y="140"/>
                  </a:lnTo>
                  <a:lnTo>
                    <a:pt x="78" y="140"/>
                  </a:lnTo>
                  <a:lnTo>
                    <a:pt x="68" y="138"/>
                  </a:lnTo>
                  <a:lnTo>
                    <a:pt x="59" y="135"/>
                  </a:lnTo>
                  <a:lnTo>
                    <a:pt x="49" y="129"/>
                  </a:lnTo>
                  <a:lnTo>
                    <a:pt x="40" y="119"/>
                  </a:lnTo>
                  <a:lnTo>
                    <a:pt x="30" y="112"/>
                  </a:lnTo>
                  <a:lnTo>
                    <a:pt x="24" y="102"/>
                  </a:lnTo>
                  <a:lnTo>
                    <a:pt x="24" y="95"/>
                  </a:lnTo>
                  <a:lnTo>
                    <a:pt x="23" y="85"/>
                  </a:lnTo>
                  <a:lnTo>
                    <a:pt x="23" y="76"/>
                  </a:lnTo>
                  <a:lnTo>
                    <a:pt x="21" y="66"/>
                  </a:lnTo>
                  <a:lnTo>
                    <a:pt x="21" y="57"/>
                  </a:lnTo>
                  <a:lnTo>
                    <a:pt x="19" y="49"/>
                  </a:lnTo>
                  <a:lnTo>
                    <a:pt x="17" y="45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591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46" name="Freeform 78"/>
            <p:cNvSpPr>
              <a:spLocks/>
            </p:cNvSpPr>
            <p:nvPr/>
          </p:nvSpPr>
          <p:spPr bwMode="auto">
            <a:xfrm>
              <a:off x="4944" y="3735"/>
              <a:ext cx="165" cy="105"/>
            </a:xfrm>
            <a:custGeom>
              <a:avLst/>
              <a:gdLst>
                <a:gd name="T0" fmla="*/ 23 w 331"/>
                <a:gd name="T1" fmla="*/ 17 h 209"/>
                <a:gd name="T2" fmla="*/ 8 w 331"/>
                <a:gd name="T3" fmla="*/ 58 h 209"/>
                <a:gd name="T4" fmla="*/ 0 w 331"/>
                <a:gd name="T5" fmla="*/ 104 h 209"/>
                <a:gd name="T6" fmla="*/ 10 w 331"/>
                <a:gd name="T7" fmla="*/ 144 h 209"/>
                <a:gd name="T8" fmla="*/ 38 w 331"/>
                <a:gd name="T9" fmla="*/ 165 h 209"/>
                <a:gd name="T10" fmla="*/ 78 w 331"/>
                <a:gd name="T11" fmla="*/ 178 h 209"/>
                <a:gd name="T12" fmla="*/ 114 w 331"/>
                <a:gd name="T13" fmla="*/ 188 h 209"/>
                <a:gd name="T14" fmla="*/ 143 w 331"/>
                <a:gd name="T15" fmla="*/ 193 h 209"/>
                <a:gd name="T16" fmla="*/ 173 w 331"/>
                <a:gd name="T17" fmla="*/ 201 h 209"/>
                <a:gd name="T18" fmla="*/ 203 w 331"/>
                <a:gd name="T19" fmla="*/ 207 h 209"/>
                <a:gd name="T20" fmla="*/ 240 w 331"/>
                <a:gd name="T21" fmla="*/ 209 h 209"/>
                <a:gd name="T22" fmla="*/ 274 w 331"/>
                <a:gd name="T23" fmla="*/ 203 h 209"/>
                <a:gd name="T24" fmla="*/ 298 w 331"/>
                <a:gd name="T25" fmla="*/ 184 h 209"/>
                <a:gd name="T26" fmla="*/ 314 w 331"/>
                <a:gd name="T27" fmla="*/ 154 h 209"/>
                <a:gd name="T28" fmla="*/ 325 w 331"/>
                <a:gd name="T29" fmla="*/ 119 h 209"/>
                <a:gd name="T30" fmla="*/ 329 w 331"/>
                <a:gd name="T31" fmla="*/ 95 h 209"/>
                <a:gd name="T32" fmla="*/ 318 w 331"/>
                <a:gd name="T33" fmla="*/ 91 h 209"/>
                <a:gd name="T34" fmla="*/ 300 w 331"/>
                <a:gd name="T35" fmla="*/ 123 h 209"/>
                <a:gd name="T36" fmla="*/ 276 w 331"/>
                <a:gd name="T37" fmla="*/ 163 h 209"/>
                <a:gd name="T38" fmla="*/ 243 w 331"/>
                <a:gd name="T39" fmla="*/ 180 h 209"/>
                <a:gd name="T40" fmla="*/ 224 w 331"/>
                <a:gd name="T41" fmla="*/ 173 h 209"/>
                <a:gd name="T42" fmla="*/ 243 w 331"/>
                <a:gd name="T43" fmla="*/ 148 h 209"/>
                <a:gd name="T44" fmla="*/ 268 w 331"/>
                <a:gd name="T45" fmla="*/ 110 h 209"/>
                <a:gd name="T46" fmla="*/ 259 w 331"/>
                <a:gd name="T47" fmla="*/ 98 h 209"/>
                <a:gd name="T48" fmla="*/ 241 w 331"/>
                <a:gd name="T49" fmla="*/ 121 h 209"/>
                <a:gd name="T50" fmla="*/ 226 w 331"/>
                <a:gd name="T51" fmla="*/ 146 h 209"/>
                <a:gd name="T52" fmla="*/ 200 w 331"/>
                <a:gd name="T53" fmla="*/ 173 h 209"/>
                <a:gd name="T54" fmla="*/ 167 w 331"/>
                <a:gd name="T55" fmla="*/ 171 h 209"/>
                <a:gd name="T56" fmla="*/ 173 w 331"/>
                <a:gd name="T57" fmla="*/ 155 h 209"/>
                <a:gd name="T58" fmla="*/ 200 w 331"/>
                <a:gd name="T59" fmla="*/ 121 h 209"/>
                <a:gd name="T60" fmla="*/ 209 w 331"/>
                <a:gd name="T61" fmla="*/ 91 h 209"/>
                <a:gd name="T62" fmla="*/ 194 w 331"/>
                <a:gd name="T63" fmla="*/ 89 h 209"/>
                <a:gd name="T64" fmla="*/ 177 w 331"/>
                <a:gd name="T65" fmla="*/ 121 h 209"/>
                <a:gd name="T66" fmla="*/ 156 w 331"/>
                <a:gd name="T67" fmla="*/ 155 h 209"/>
                <a:gd name="T68" fmla="*/ 129 w 331"/>
                <a:gd name="T69" fmla="*/ 167 h 209"/>
                <a:gd name="T70" fmla="*/ 99 w 331"/>
                <a:gd name="T71" fmla="*/ 159 h 209"/>
                <a:gd name="T72" fmla="*/ 116 w 331"/>
                <a:gd name="T73" fmla="*/ 129 h 209"/>
                <a:gd name="T74" fmla="*/ 144 w 331"/>
                <a:gd name="T75" fmla="*/ 87 h 209"/>
                <a:gd name="T76" fmla="*/ 144 w 331"/>
                <a:gd name="T77" fmla="*/ 66 h 209"/>
                <a:gd name="T78" fmla="*/ 124 w 331"/>
                <a:gd name="T79" fmla="*/ 77 h 209"/>
                <a:gd name="T80" fmla="*/ 110 w 331"/>
                <a:gd name="T81" fmla="*/ 112 h 209"/>
                <a:gd name="T82" fmla="*/ 89 w 331"/>
                <a:gd name="T83" fmla="*/ 131 h 209"/>
                <a:gd name="T84" fmla="*/ 68 w 331"/>
                <a:gd name="T85" fmla="*/ 112 h 209"/>
                <a:gd name="T86" fmla="*/ 76 w 331"/>
                <a:gd name="T87" fmla="*/ 74 h 209"/>
                <a:gd name="T88" fmla="*/ 82 w 331"/>
                <a:gd name="T89" fmla="*/ 49 h 209"/>
                <a:gd name="T90" fmla="*/ 65 w 331"/>
                <a:gd name="T91" fmla="*/ 53 h 209"/>
                <a:gd name="T92" fmla="*/ 61 w 331"/>
                <a:gd name="T93" fmla="*/ 79 h 209"/>
                <a:gd name="T94" fmla="*/ 55 w 331"/>
                <a:gd name="T95" fmla="*/ 117 h 209"/>
                <a:gd name="T96" fmla="*/ 32 w 331"/>
                <a:gd name="T97" fmla="*/ 110 h 209"/>
                <a:gd name="T98" fmla="*/ 25 w 331"/>
                <a:gd name="T99" fmla="*/ 79 h 209"/>
                <a:gd name="T100" fmla="*/ 30 w 331"/>
                <a:gd name="T101" fmla="*/ 41 h 209"/>
                <a:gd name="T102" fmla="*/ 48 w 331"/>
                <a:gd name="T103" fmla="*/ 17 h 209"/>
                <a:gd name="T104" fmla="*/ 36 w 331"/>
                <a:gd name="T105" fmla="*/ 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209">
                  <a:moveTo>
                    <a:pt x="36" y="1"/>
                  </a:moveTo>
                  <a:lnTo>
                    <a:pt x="30" y="5"/>
                  </a:lnTo>
                  <a:lnTo>
                    <a:pt x="27" y="11"/>
                  </a:lnTo>
                  <a:lnTo>
                    <a:pt x="23" y="17"/>
                  </a:lnTo>
                  <a:lnTo>
                    <a:pt x="19" y="26"/>
                  </a:lnTo>
                  <a:lnTo>
                    <a:pt x="15" y="36"/>
                  </a:lnTo>
                  <a:lnTo>
                    <a:pt x="11" y="47"/>
                  </a:lnTo>
                  <a:lnTo>
                    <a:pt x="8" y="58"/>
                  </a:lnTo>
                  <a:lnTo>
                    <a:pt x="6" y="72"/>
                  </a:lnTo>
                  <a:lnTo>
                    <a:pt x="2" y="81"/>
                  </a:lnTo>
                  <a:lnTo>
                    <a:pt x="2" y="93"/>
                  </a:lnTo>
                  <a:lnTo>
                    <a:pt x="0" y="104"/>
                  </a:lnTo>
                  <a:lnTo>
                    <a:pt x="2" y="117"/>
                  </a:lnTo>
                  <a:lnTo>
                    <a:pt x="2" y="127"/>
                  </a:lnTo>
                  <a:lnTo>
                    <a:pt x="6" y="136"/>
                  </a:lnTo>
                  <a:lnTo>
                    <a:pt x="10" y="144"/>
                  </a:lnTo>
                  <a:lnTo>
                    <a:pt x="17" y="152"/>
                  </a:lnTo>
                  <a:lnTo>
                    <a:pt x="23" y="157"/>
                  </a:lnTo>
                  <a:lnTo>
                    <a:pt x="30" y="161"/>
                  </a:lnTo>
                  <a:lnTo>
                    <a:pt x="38" y="165"/>
                  </a:lnTo>
                  <a:lnTo>
                    <a:pt x="48" y="171"/>
                  </a:lnTo>
                  <a:lnTo>
                    <a:pt x="57" y="173"/>
                  </a:lnTo>
                  <a:lnTo>
                    <a:pt x="67" y="176"/>
                  </a:lnTo>
                  <a:lnTo>
                    <a:pt x="78" y="178"/>
                  </a:lnTo>
                  <a:lnTo>
                    <a:pt x="87" y="182"/>
                  </a:lnTo>
                  <a:lnTo>
                    <a:pt x="97" y="184"/>
                  </a:lnTo>
                  <a:lnTo>
                    <a:pt x="106" y="186"/>
                  </a:lnTo>
                  <a:lnTo>
                    <a:pt x="114" y="188"/>
                  </a:lnTo>
                  <a:lnTo>
                    <a:pt x="124" y="190"/>
                  </a:lnTo>
                  <a:lnTo>
                    <a:pt x="129" y="192"/>
                  </a:lnTo>
                  <a:lnTo>
                    <a:pt x="137" y="193"/>
                  </a:lnTo>
                  <a:lnTo>
                    <a:pt x="143" y="193"/>
                  </a:lnTo>
                  <a:lnTo>
                    <a:pt x="148" y="195"/>
                  </a:lnTo>
                  <a:lnTo>
                    <a:pt x="156" y="199"/>
                  </a:lnTo>
                  <a:lnTo>
                    <a:pt x="167" y="201"/>
                  </a:lnTo>
                  <a:lnTo>
                    <a:pt x="173" y="201"/>
                  </a:lnTo>
                  <a:lnTo>
                    <a:pt x="181" y="203"/>
                  </a:lnTo>
                  <a:lnTo>
                    <a:pt x="188" y="205"/>
                  </a:lnTo>
                  <a:lnTo>
                    <a:pt x="198" y="207"/>
                  </a:lnTo>
                  <a:lnTo>
                    <a:pt x="203" y="207"/>
                  </a:lnTo>
                  <a:lnTo>
                    <a:pt x="213" y="207"/>
                  </a:lnTo>
                  <a:lnTo>
                    <a:pt x="222" y="207"/>
                  </a:lnTo>
                  <a:lnTo>
                    <a:pt x="232" y="209"/>
                  </a:lnTo>
                  <a:lnTo>
                    <a:pt x="240" y="209"/>
                  </a:lnTo>
                  <a:lnTo>
                    <a:pt x="247" y="209"/>
                  </a:lnTo>
                  <a:lnTo>
                    <a:pt x="257" y="207"/>
                  </a:lnTo>
                  <a:lnTo>
                    <a:pt x="266" y="207"/>
                  </a:lnTo>
                  <a:lnTo>
                    <a:pt x="274" y="203"/>
                  </a:lnTo>
                  <a:lnTo>
                    <a:pt x="279" y="201"/>
                  </a:lnTo>
                  <a:lnTo>
                    <a:pt x="287" y="195"/>
                  </a:lnTo>
                  <a:lnTo>
                    <a:pt x="293" y="192"/>
                  </a:lnTo>
                  <a:lnTo>
                    <a:pt x="298" y="184"/>
                  </a:lnTo>
                  <a:lnTo>
                    <a:pt x="302" y="178"/>
                  </a:lnTo>
                  <a:lnTo>
                    <a:pt x="308" y="171"/>
                  </a:lnTo>
                  <a:lnTo>
                    <a:pt x="312" y="161"/>
                  </a:lnTo>
                  <a:lnTo>
                    <a:pt x="314" y="154"/>
                  </a:lnTo>
                  <a:lnTo>
                    <a:pt x="318" y="144"/>
                  </a:lnTo>
                  <a:lnTo>
                    <a:pt x="319" y="135"/>
                  </a:lnTo>
                  <a:lnTo>
                    <a:pt x="323" y="129"/>
                  </a:lnTo>
                  <a:lnTo>
                    <a:pt x="325" y="119"/>
                  </a:lnTo>
                  <a:lnTo>
                    <a:pt x="327" y="112"/>
                  </a:lnTo>
                  <a:lnTo>
                    <a:pt x="329" y="106"/>
                  </a:lnTo>
                  <a:lnTo>
                    <a:pt x="331" y="102"/>
                  </a:lnTo>
                  <a:lnTo>
                    <a:pt x="329" y="95"/>
                  </a:lnTo>
                  <a:lnTo>
                    <a:pt x="329" y="91"/>
                  </a:lnTo>
                  <a:lnTo>
                    <a:pt x="325" y="87"/>
                  </a:lnTo>
                  <a:lnTo>
                    <a:pt x="323" y="89"/>
                  </a:lnTo>
                  <a:lnTo>
                    <a:pt x="318" y="91"/>
                  </a:lnTo>
                  <a:lnTo>
                    <a:pt x="314" y="97"/>
                  </a:lnTo>
                  <a:lnTo>
                    <a:pt x="310" y="102"/>
                  </a:lnTo>
                  <a:lnTo>
                    <a:pt x="306" y="112"/>
                  </a:lnTo>
                  <a:lnTo>
                    <a:pt x="300" y="123"/>
                  </a:lnTo>
                  <a:lnTo>
                    <a:pt x="295" y="133"/>
                  </a:lnTo>
                  <a:lnTo>
                    <a:pt x="289" y="142"/>
                  </a:lnTo>
                  <a:lnTo>
                    <a:pt x="283" y="154"/>
                  </a:lnTo>
                  <a:lnTo>
                    <a:pt x="276" y="163"/>
                  </a:lnTo>
                  <a:lnTo>
                    <a:pt x="268" y="171"/>
                  </a:lnTo>
                  <a:lnTo>
                    <a:pt x="260" y="176"/>
                  </a:lnTo>
                  <a:lnTo>
                    <a:pt x="253" y="180"/>
                  </a:lnTo>
                  <a:lnTo>
                    <a:pt x="243" y="180"/>
                  </a:lnTo>
                  <a:lnTo>
                    <a:pt x="236" y="180"/>
                  </a:lnTo>
                  <a:lnTo>
                    <a:pt x="228" y="178"/>
                  </a:lnTo>
                  <a:lnTo>
                    <a:pt x="226" y="176"/>
                  </a:lnTo>
                  <a:lnTo>
                    <a:pt x="224" y="173"/>
                  </a:lnTo>
                  <a:lnTo>
                    <a:pt x="226" y="169"/>
                  </a:lnTo>
                  <a:lnTo>
                    <a:pt x="228" y="161"/>
                  </a:lnTo>
                  <a:lnTo>
                    <a:pt x="238" y="157"/>
                  </a:lnTo>
                  <a:lnTo>
                    <a:pt x="243" y="148"/>
                  </a:lnTo>
                  <a:lnTo>
                    <a:pt x="251" y="138"/>
                  </a:lnTo>
                  <a:lnTo>
                    <a:pt x="259" y="129"/>
                  </a:lnTo>
                  <a:lnTo>
                    <a:pt x="264" y="121"/>
                  </a:lnTo>
                  <a:lnTo>
                    <a:pt x="268" y="110"/>
                  </a:lnTo>
                  <a:lnTo>
                    <a:pt x="272" y="104"/>
                  </a:lnTo>
                  <a:lnTo>
                    <a:pt x="270" y="98"/>
                  </a:lnTo>
                  <a:lnTo>
                    <a:pt x="266" y="97"/>
                  </a:lnTo>
                  <a:lnTo>
                    <a:pt x="259" y="98"/>
                  </a:lnTo>
                  <a:lnTo>
                    <a:pt x="251" y="106"/>
                  </a:lnTo>
                  <a:lnTo>
                    <a:pt x="247" y="110"/>
                  </a:lnTo>
                  <a:lnTo>
                    <a:pt x="245" y="116"/>
                  </a:lnTo>
                  <a:lnTo>
                    <a:pt x="241" y="121"/>
                  </a:lnTo>
                  <a:lnTo>
                    <a:pt x="238" y="129"/>
                  </a:lnTo>
                  <a:lnTo>
                    <a:pt x="234" y="135"/>
                  </a:lnTo>
                  <a:lnTo>
                    <a:pt x="230" y="140"/>
                  </a:lnTo>
                  <a:lnTo>
                    <a:pt x="226" y="146"/>
                  </a:lnTo>
                  <a:lnTo>
                    <a:pt x="222" y="154"/>
                  </a:lnTo>
                  <a:lnTo>
                    <a:pt x="215" y="163"/>
                  </a:lnTo>
                  <a:lnTo>
                    <a:pt x="207" y="171"/>
                  </a:lnTo>
                  <a:lnTo>
                    <a:pt x="200" y="173"/>
                  </a:lnTo>
                  <a:lnTo>
                    <a:pt x="190" y="173"/>
                  </a:lnTo>
                  <a:lnTo>
                    <a:pt x="181" y="173"/>
                  </a:lnTo>
                  <a:lnTo>
                    <a:pt x="173" y="173"/>
                  </a:lnTo>
                  <a:lnTo>
                    <a:pt x="167" y="171"/>
                  </a:lnTo>
                  <a:lnTo>
                    <a:pt x="164" y="169"/>
                  </a:lnTo>
                  <a:lnTo>
                    <a:pt x="164" y="165"/>
                  </a:lnTo>
                  <a:lnTo>
                    <a:pt x="169" y="161"/>
                  </a:lnTo>
                  <a:lnTo>
                    <a:pt x="173" y="155"/>
                  </a:lnTo>
                  <a:lnTo>
                    <a:pt x="179" y="148"/>
                  </a:lnTo>
                  <a:lnTo>
                    <a:pt x="186" y="140"/>
                  </a:lnTo>
                  <a:lnTo>
                    <a:pt x="194" y="133"/>
                  </a:lnTo>
                  <a:lnTo>
                    <a:pt x="200" y="121"/>
                  </a:lnTo>
                  <a:lnTo>
                    <a:pt x="203" y="112"/>
                  </a:lnTo>
                  <a:lnTo>
                    <a:pt x="207" y="104"/>
                  </a:lnTo>
                  <a:lnTo>
                    <a:pt x="209" y="97"/>
                  </a:lnTo>
                  <a:lnTo>
                    <a:pt x="209" y="91"/>
                  </a:lnTo>
                  <a:lnTo>
                    <a:pt x="207" y="87"/>
                  </a:lnTo>
                  <a:lnTo>
                    <a:pt x="202" y="85"/>
                  </a:lnTo>
                  <a:lnTo>
                    <a:pt x="200" y="87"/>
                  </a:lnTo>
                  <a:lnTo>
                    <a:pt x="194" y="89"/>
                  </a:lnTo>
                  <a:lnTo>
                    <a:pt x="190" y="93"/>
                  </a:lnTo>
                  <a:lnTo>
                    <a:pt x="184" y="100"/>
                  </a:lnTo>
                  <a:lnTo>
                    <a:pt x="183" y="110"/>
                  </a:lnTo>
                  <a:lnTo>
                    <a:pt x="177" y="121"/>
                  </a:lnTo>
                  <a:lnTo>
                    <a:pt x="171" y="131"/>
                  </a:lnTo>
                  <a:lnTo>
                    <a:pt x="167" y="140"/>
                  </a:lnTo>
                  <a:lnTo>
                    <a:pt x="164" y="148"/>
                  </a:lnTo>
                  <a:lnTo>
                    <a:pt x="156" y="155"/>
                  </a:lnTo>
                  <a:lnTo>
                    <a:pt x="150" y="161"/>
                  </a:lnTo>
                  <a:lnTo>
                    <a:pt x="144" y="165"/>
                  </a:lnTo>
                  <a:lnTo>
                    <a:pt x="139" y="167"/>
                  </a:lnTo>
                  <a:lnTo>
                    <a:pt x="129" y="167"/>
                  </a:lnTo>
                  <a:lnTo>
                    <a:pt x="124" y="167"/>
                  </a:lnTo>
                  <a:lnTo>
                    <a:pt x="116" y="165"/>
                  </a:lnTo>
                  <a:lnTo>
                    <a:pt x="110" y="165"/>
                  </a:lnTo>
                  <a:lnTo>
                    <a:pt x="99" y="159"/>
                  </a:lnTo>
                  <a:lnTo>
                    <a:pt x="101" y="154"/>
                  </a:lnTo>
                  <a:lnTo>
                    <a:pt x="103" y="148"/>
                  </a:lnTo>
                  <a:lnTo>
                    <a:pt x="110" y="140"/>
                  </a:lnTo>
                  <a:lnTo>
                    <a:pt x="116" y="129"/>
                  </a:lnTo>
                  <a:lnTo>
                    <a:pt x="124" y="119"/>
                  </a:lnTo>
                  <a:lnTo>
                    <a:pt x="131" y="108"/>
                  </a:lnTo>
                  <a:lnTo>
                    <a:pt x="139" y="97"/>
                  </a:lnTo>
                  <a:lnTo>
                    <a:pt x="144" y="87"/>
                  </a:lnTo>
                  <a:lnTo>
                    <a:pt x="148" y="79"/>
                  </a:lnTo>
                  <a:lnTo>
                    <a:pt x="148" y="72"/>
                  </a:lnTo>
                  <a:lnTo>
                    <a:pt x="146" y="68"/>
                  </a:lnTo>
                  <a:lnTo>
                    <a:pt x="144" y="66"/>
                  </a:lnTo>
                  <a:lnTo>
                    <a:pt x="141" y="66"/>
                  </a:lnTo>
                  <a:lnTo>
                    <a:pt x="135" y="68"/>
                  </a:lnTo>
                  <a:lnTo>
                    <a:pt x="129" y="72"/>
                  </a:lnTo>
                  <a:lnTo>
                    <a:pt x="124" y="77"/>
                  </a:lnTo>
                  <a:lnTo>
                    <a:pt x="122" y="87"/>
                  </a:lnTo>
                  <a:lnTo>
                    <a:pt x="116" y="95"/>
                  </a:lnTo>
                  <a:lnTo>
                    <a:pt x="114" y="104"/>
                  </a:lnTo>
                  <a:lnTo>
                    <a:pt x="110" y="112"/>
                  </a:lnTo>
                  <a:lnTo>
                    <a:pt x="106" y="119"/>
                  </a:lnTo>
                  <a:lnTo>
                    <a:pt x="101" y="125"/>
                  </a:lnTo>
                  <a:lnTo>
                    <a:pt x="97" y="129"/>
                  </a:lnTo>
                  <a:lnTo>
                    <a:pt x="89" y="131"/>
                  </a:lnTo>
                  <a:lnTo>
                    <a:pt x="84" y="131"/>
                  </a:lnTo>
                  <a:lnTo>
                    <a:pt x="74" y="127"/>
                  </a:lnTo>
                  <a:lnTo>
                    <a:pt x="70" y="121"/>
                  </a:lnTo>
                  <a:lnTo>
                    <a:pt x="68" y="112"/>
                  </a:lnTo>
                  <a:lnTo>
                    <a:pt x="70" y="104"/>
                  </a:lnTo>
                  <a:lnTo>
                    <a:pt x="70" y="93"/>
                  </a:lnTo>
                  <a:lnTo>
                    <a:pt x="72" y="83"/>
                  </a:lnTo>
                  <a:lnTo>
                    <a:pt x="76" y="74"/>
                  </a:lnTo>
                  <a:lnTo>
                    <a:pt x="80" y="68"/>
                  </a:lnTo>
                  <a:lnTo>
                    <a:pt x="80" y="60"/>
                  </a:lnTo>
                  <a:lnTo>
                    <a:pt x="82" y="55"/>
                  </a:lnTo>
                  <a:lnTo>
                    <a:pt x="82" y="49"/>
                  </a:lnTo>
                  <a:lnTo>
                    <a:pt x="82" y="45"/>
                  </a:lnTo>
                  <a:lnTo>
                    <a:pt x="78" y="41"/>
                  </a:lnTo>
                  <a:lnTo>
                    <a:pt x="70" y="47"/>
                  </a:lnTo>
                  <a:lnTo>
                    <a:pt x="65" y="53"/>
                  </a:lnTo>
                  <a:lnTo>
                    <a:pt x="63" y="62"/>
                  </a:lnTo>
                  <a:lnTo>
                    <a:pt x="61" y="68"/>
                  </a:lnTo>
                  <a:lnTo>
                    <a:pt x="61" y="74"/>
                  </a:lnTo>
                  <a:lnTo>
                    <a:pt x="61" y="79"/>
                  </a:lnTo>
                  <a:lnTo>
                    <a:pt x="61" y="87"/>
                  </a:lnTo>
                  <a:lnTo>
                    <a:pt x="59" y="98"/>
                  </a:lnTo>
                  <a:lnTo>
                    <a:pt x="57" y="110"/>
                  </a:lnTo>
                  <a:lnTo>
                    <a:pt x="55" y="117"/>
                  </a:lnTo>
                  <a:lnTo>
                    <a:pt x="51" y="125"/>
                  </a:lnTo>
                  <a:lnTo>
                    <a:pt x="42" y="123"/>
                  </a:lnTo>
                  <a:lnTo>
                    <a:pt x="36" y="116"/>
                  </a:lnTo>
                  <a:lnTo>
                    <a:pt x="32" y="110"/>
                  </a:lnTo>
                  <a:lnTo>
                    <a:pt x="30" y="102"/>
                  </a:lnTo>
                  <a:lnTo>
                    <a:pt x="29" y="97"/>
                  </a:lnTo>
                  <a:lnTo>
                    <a:pt x="29" y="89"/>
                  </a:lnTo>
                  <a:lnTo>
                    <a:pt x="25" y="79"/>
                  </a:lnTo>
                  <a:lnTo>
                    <a:pt x="27" y="72"/>
                  </a:lnTo>
                  <a:lnTo>
                    <a:pt x="27" y="60"/>
                  </a:lnTo>
                  <a:lnTo>
                    <a:pt x="30" y="5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8" y="17"/>
                  </a:lnTo>
                  <a:lnTo>
                    <a:pt x="48" y="7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91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47" name="Freeform 79"/>
            <p:cNvSpPr>
              <a:spLocks/>
            </p:cNvSpPr>
            <p:nvPr/>
          </p:nvSpPr>
          <p:spPr bwMode="auto">
            <a:xfrm>
              <a:off x="4495" y="3044"/>
              <a:ext cx="385" cy="646"/>
            </a:xfrm>
            <a:custGeom>
              <a:avLst/>
              <a:gdLst>
                <a:gd name="T0" fmla="*/ 180 w 770"/>
                <a:gd name="T1" fmla="*/ 122 h 1291"/>
                <a:gd name="T2" fmla="*/ 182 w 770"/>
                <a:gd name="T3" fmla="*/ 190 h 1291"/>
                <a:gd name="T4" fmla="*/ 186 w 770"/>
                <a:gd name="T5" fmla="*/ 247 h 1291"/>
                <a:gd name="T6" fmla="*/ 194 w 770"/>
                <a:gd name="T7" fmla="*/ 306 h 1291"/>
                <a:gd name="T8" fmla="*/ 203 w 770"/>
                <a:gd name="T9" fmla="*/ 365 h 1291"/>
                <a:gd name="T10" fmla="*/ 220 w 770"/>
                <a:gd name="T11" fmla="*/ 422 h 1291"/>
                <a:gd name="T12" fmla="*/ 262 w 770"/>
                <a:gd name="T13" fmla="*/ 489 h 1291"/>
                <a:gd name="T14" fmla="*/ 336 w 770"/>
                <a:gd name="T15" fmla="*/ 531 h 1291"/>
                <a:gd name="T16" fmla="*/ 422 w 770"/>
                <a:gd name="T17" fmla="*/ 548 h 1291"/>
                <a:gd name="T18" fmla="*/ 505 w 770"/>
                <a:gd name="T19" fmla="*/ 538 h 1291"/>
                <a:gd name="T20" fmla="*/ 572 w 770"/>
                <a:gd name="T21" fmla="*/ 504 h 1291"/>
                <a:gd name="T22" fmla="*/ 654 w 770"/>
                <a:gd name="T23" fmla="*/ 470 h 1291"/>
                <a:gd name="T24" fmla="*/ 724 w 770"/>
                <a:gd name="T25" fmla="*/ 445 h 1291"/>
                <a:gd name="T26" fmla="*/ 766 w 770"/>
                <a:gd name="T27" fmla="*/ 466 h 1291"/>
                <a:gd name="T28" fmla="*/ 749 w 770"/>
                <a:gd name="T29" fmla="*/ 521 h 1291"/>
                <a:gd name="T30" fmla="*/ 726 w 770"/>
                <a:gd name="T31" fmla="*/ 586 h 1291"/>
                <a:gd name="T32" fmla="*/ 703 w 770"/>
                <a:gd name="T33" fmla="*/ 647 h 1291"/>
                <a:gd name="T34" fmla="*/ 688 w 770"/>
                <a:gd name="T35" fmla="*/ 702 h 1291"/>
                <a:gd name="T36" fmla="*/ 694 w 770"/>
                <a:gd name="T37" fmla="*/ 774 h 1291"/>
                <a:gd name="T38" fmla="*/ 713 w 770"/>
                <a:gd name="T39" fmla="*/ 863 h 1291"/>
                <a:gd name="T40" fmla="*/ 728 w 770"/>
                <a:gd name="T41" fmla="*/ 953 h 1291"/>
                <a:gd name="T42" fmla="*/ 722 w 770"/>
                <a:gd name="T43" fmla="*/ 1031 h 1291"/>
                <a:gd name="T44" fmla="*/ 697 w 770"/>
                <a:gd name="T45" fmla="*/ 1095 h 1291"/>
                <a:gd name="T46" fmla="*/ 669 w 770"/>
                <a:gd name="T47" fmla="*/ 1147 h 1291"/>
                <a:gd name="T48" fmla="*/ 637 w 770"/>
                <a:gd name="T49" fmla="*/ 1204 h 1291"/>
                <a:gd name="T50" fmla="*/ 562 w 770"/>
                <a:gd name="T51" fmla="*/ 1274 h 1291"/>
                <a:gd name="T52" fmla="*/ 490 w 770"/>
                <a:gd name="T53" fmla="*/ 1287 h 1291"/>
                <a:gd name="T54" fmla="*/ 494 w 770"/>
                <a:gd name="T55" fmla="*/ 1230 h 1291"/>
                <a:gd name="T56" fmla="*/ 543 w 770"/>
                <a:gd name="T57" fmla="*/ 1166 h 1291"/>
                <a:gd name="T58" fmla="*/ 502 w 770"/>
                <a:gd name="T59" fmla="*/ 1101 h 1291"/>
                <a:gd name="T60" fmla="*/ 422 w 770"/>
                <a:gd name="T61" fmla="*/ 1145 h 1291"/>
                <a:gd name="T62" fmla="*/ 367 w 770"/>
                <a:gd name="T63" fmla="*/ 1206 h 1291"/>
                <a:gd name="T64" fmla="*/ 302 w 770"/>
                <a:gd name="T65" fmla="*/ 1259 h 1291"/>
                <a:gd name="T66" fmla="*/ 247 w 770"/>
                <a:gd name="T67" fmla="*/ 1278 h 1291"/>
                <a:gd name="T68" fmla="*/ 182 w 770"/>
                <a:gd name="T69" fmla="*/ 1287 h 1291"/>
                <a:gd name="T70" fmla="*/ 123 w 770"/>
                <a:gd name="T71" fmla="*/ 1287 h 1291"/>
                <a:gd name="T72" fmla="*/ 68 w 770"/>
                <a:gd name="T73" fmla="*/ 1274 h 1291"/>
                <a:gd name="T74" fmla="*/ 13 w 770"/>
                <a:gd name="T75" fmla="*/ 1244 h 1291"/>
                <a:gd name="T76" fmla="*/ 11 w 770"/>
                <a:gd name="T77" fmla="*/ 1177 h 1291"/>
                <a:gd name="T78" fmla="*/ 34 w 770"/>
                <a:gd name="T79" fmla="*/ 1124 h 1291"/>
                <a:gd name="T80" fmla="*/ 62 w 770"/>
                <a:gd name="T81" fmla="*/ 1061 h 1291"/>
                <a:gd name="T82" fmla="*/ 89 w 770"/>
                <a:gd name="T83" fmla="*/ 991 h 1291"/>
                <a:gd name="T84" fmla="*/ 114 w 770"/>
                <a:gd name="T85" fmla="*/ 919 h 1291"/>
                <a:gd name="T86" fmla="*/ 137 w 770"/>
                <a:gd name="T87" fmla="*/ 850 h 1291"/>
                <a:gd name="T88" fmla="*/ 152 w 770"/>
                <a:gd name="T89" fmla="*/ 787 h 1291"/>
                <a:gd name="T90" fmla="*/ 161 w 770"/>
                <a:gd name="T91" fmla="*/ 727 h 1291"/>
                <a:gd name="T92" fmla="*/ 152 w 770"/>
                <a:gd name="T93" fmla="*/ 654 h 1291"/>
                <a:gd name="T94" fmla="*/ 140 w 770"/>
                <a:gd name="T95" fmla="*/ 569 h 1291"/>
                <a:gd name="T96" fmla="*/ 127 w 770"/>
                <a:gd name="T97" fmla="*/ 500 h 1291"/>
                <a:gd name="T98" fmla="*/ 116 w 770"/>
                <a:gd name="T99" fmla="*/ 447 h 1291"/>
                <a:gd name="T100" fmla="*/ 102 w 770"/>
                <a:gd name="T101" fmla="*/ 396 h 1291"/>
                <a:gd name="T102" fmla="*/ 87 w 770"/>
                <a:gd name="T103" fmla="*/ 341 h 1291"/>
                <a:gd name="T104" fmla="*/ 72 w 770"/>
                <a:gd name="T105" fmla="*/ 287 h 1291"/>
                <a:gd name="T106" fmla="*/ 68 w 770"/>
                <a:gd name="T107" fmla="*/ 234 h 1291"/>
                <a:gd name="T108" fmla="*/ 76 w 770"/>
                <a:gd name="T109" fmla="*/ 179 h 1291"/>
                <a:gd name="T110" fmla="*/ 106 w 770"/>
                <a:gd name="T111" fmla="*/ 95 h 1291"/>
                <a:gd name="T112" fmla="*/ 144 w 770"/>
                <a:gd name="T113" fmla="*/ 36 h 1291"/>
                <a:gd name="T114" fmla="*/ 192 w 770"/>
                <a:gd name="T115" fmla="*/ 10 h 1291"/>
                <a:gd name="T116" fmla="*/ 186 w 770"/>
                <a:gd name="T117" fmla="*/ 71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0" h="1291">
                  <a:moveTo>
                    <a:pt x="184" y="78"/>
                  </a:moveTo>
                  <a:lnTo>
                    <a:pt x="182" y="80"/>
                  </a:lnTo>
                  <a:lnTo>
                    <a:pt x="182" y="84"/>
                  </a:lnTo>
                  <a:lnTo>
                    <a:pt x="180" y="90"/>
                  </a:lnTo>
                  <a:lnTo>
                    <a:pt x="180" y="97"/>
                  </a:lnTo>
                  <a:lnTo>
                    <a:pt x="180" y="105"/>
                  </a:lnTo>
                  <a:lnTo>
                    <a:pt x="180" y="114"/>
                  </a:lnTo>
                  <a:lnTo>
                    <a:pt x="180" y="122"/>
                  </a:lnTo>
                  <a:lnTo>
                    <a:pt x="180" y="133"/>
                  </a:lnTo>
                  <a:lnTo>
                    <a:pt x="180" y="145"/>
                  </a:lnTo>
                  <a:lnTo>
                    <a:pt x="180" y="156"/>
                  </a:lnTo>
                  <a:lnTo>
                    <a:pt x="180" y="164"/>
                  </a:lnTo>
                  <a:lnTo>
                    <a:pt x="180" y="169"/>
                  </a:lnTo>
                  <a:lnTo>
                    <a:pt x="180" y="177"/>
                  </a:lnTo>
                  <a:lnTo>
                    <a:pt x="182" y="183"/>
                  </a:lnTo>
                  <a:lnTo>
                    <a:pt x="182" y="190"/>
                  </a:lnTo>
                  <a:lnTo>
                    <a:pt x="182" y="196"/>
                  </a:lnTo>
                  <a:lnTo>
                    <a:pt x="182" y="204"/>
                  </a:lnTo>
                  <a:lnTo>
                    <a:pt x="182" y="209"/>
                  </a:lnTo>
                  <a:lnTo>
                    <a:pt x="182" y="217"/>
                  </a:lnTo>
                  <a:lnTo>
                    <a:pt x="184" y="225"/>
                  </a:lnTo>
                  <a:lnTo>
                    <a:pt x="186" y="232"/>
                  </a:lnTo>
                  <a:lnTo>
                    <a:pt x="186" y="242"/>
                  </a:lnTo>
                  <a:lnTo>
                    <a:pt x="186" y="247"/>
                  </a:lnTo>
                  <a:lnTo>
                    <a:pt x="186" y="255"/>
                  </a:lnTo>
                  <a:lnTo>
                    <a:pt x="188" y="263"/>
                  </a:lnTo>
                  <a:lnTo>
                    <a:pt x="188" y="270"/>
                  </a:lnTo>
                  <a:lnTo>
                    <a:pt x="188" y="276"/>
                  </a:lnTo>
                  <a:lnTo>
                    <a:pt x="190" y="285"/>
                  </a:lnTo>
                  <a:lnTo>
                    <a:pt x="192" y="293"/>
                  </a:lnTo>
                  <a:lnTo>
                    <a:pt x="194" y="301"/>
                  </a:lnTo>
                  <a:lnTo>
                    <a:pt x="194" y="306"/>
                  </a:lnTo>
                  <a:lnTo>
                    <a:pt x="194" y="316"/>
                  </a:lnTo>
                  <a:lnTo>
                    <a:pt x="195" y="322"/>
                  </a:lnTo>
                  <a:lnTo>
                    <a:pt x="197" y="329"/>
                  </a:lnTo>
                  <a:lnTo>
                    <a:pt x="197" y="337"/>
                  </a:lnTo>
                  <a:lnTo>
                    <a:pt x="199" y="344"/>
                  </a:lnTo>
                  <a:lnTo>
                    <a:pt x="201" y="350"/>
                  </a:lnTo>
                  <a:lnTo>
                    <a:pt x="203" y="360"/>
                  </a:lnTo>
                  <a:lnTo>
                    <a:pt x="203" y="365"/>
                  </a:lnTo>
                  <a:lnTo>
                    <a:pt x="205" y="373"/>
                  </a:lnTo>
                  <a:lnTo>
                    <a:pt x="207" y="379"/>
                  </a:lnTo>
                  <a:lnTo>
                    <a:pt x="209" y="386"/>
                  </a:lnTo>
                  <a:lnTo>
                    <a:pt x="211" y="392"/>
                  </a:lnTo>
                  <a:lnTo>
                    <a:pt x="213" y="398"/>
                  </a:lnTo>
                  <a:lnTo>
                    <a:pt x="213" y="403"/>
                  </a:lnTo>
                  <a:lnTo>
                    <a:pt x="216" y="411"/>
                  </a:lnTo>
                  <a:lnTo>
                    <a:pt x="220" y="422"/>
                  </a:lnTo>
                  <a:lnTo>
                    <a:pt x="224" y="434"/>
                  </a:lnTo>
                  <a:lnTo>
                    <a:pt x="228" y="443"/>
                  </a:lnTo>
                  <a:lnTo>
                    <a:pt x="233" y="453"/>
                  </a:lnTo>
                  <a:lnTo>
                    <a:pt x="237" y="460"/>
                  </a:lnTo>
                  <a:lnTo>
                    <a:pt x="243" y="468"/>
                  </a:lnTo>
                  <a:lnTo>
                    <a:pt x="249" y="476"/>
                  </a:lnTo>
                  <a:lnTo>
                    <a:pt x="254" y="483"/>
                  </a:lnTo>
                  <a:lnTo>
                    <a:pt x="262" y="489"/>
                  </a:lnTo>
                  <a:lnTo>
                    <a:pt x="270" y="496"/>
                  </a:lnTo>
                  <a:lnTo>
                    <a:pt x="277" y="502"/>
                  </a:lnTo>
                  <a:lnTo>
                    <a:pt x="287" y="508"/>
                  </a:lnTo>
                  <a:lnTo>
                    <a:pt x="296" y="514"/>
                  </a:lnTo>
                  <a:lnTo>
                    <a:pt x="306" y="517"/>
                  </a:lnTo>
                  <a:lnTo>
                    <a:pt x="315" y="521"/>
                  </a:lnTo>
                  <a:lnTo>
                    <a:pt x="327" y="527"/>
                  </a:lnTo>
                  <a:lnTo>
                    <a:pt x="336" y="531"/>
                  </a:lnTo>
                  <a:lnTo>
                    <a:pt x="348" y="534"/>
                  </a:lnTo>
                  <a:lnTo>
                    <a:pt x="359" y="538"/>
                  </a:lnTo>
                  <a:lnTo>
                    <a:pt x="370" y="542"/>
                  </a:lnTo>
                  <a:lnTo>
                    <a:pt x="380" y="542"/>
                  </a:lnTo>
                  <a:lnTo>
                    <a:pt x="391" y="544"/>
                  </a:lnTo>
                  <a:lnTo>
                    <a:pt x="401" y="546"/>
                  </a:lnTo>
                  <a:lnTo>
                    <a:pt x="412" y="548"/>
                  </a:lnTo>
                  <a:lnTo>
                    <a:pt x="422" y="548"/>
                  </a:lnTo>
                  <a:lnTo>
                    <a:pt x="433" y="548"/>
                  </a:lnTo>
                  <a:lnTo>
                    <a:pt x="445" y="548"/>
                  </a:lnTo>
                  <a:lnTo>
                    <a:pt x="456" y="548"/>
                  </a:lnTo>
                  <a:lnTo>
                    <a:pt x="465" y="546"/>
                  </a:lnTo>
                  <a:lnTo>
                    <a:pt x="475" y="544"/>
                  </a:lnTo>
                  <a:lnTo>
                    <a:pt x="486" y="542"/>
                  </a:lnTo>
                  <a:lnTo>
                    <a:pt x="496" y="542"/>
                  </a:lnTo>
                  <a:lnTo>
                    <a:pt x="505" y="538"/>
                  </a:lnTo>
                  <a:lnTo>
                    <a:pt x="513" y="536"/>
                  </a:lnTo>
                  <a:lnTo>
                    <a:pt x="521" y="533"/>
                  </a:lnTo>
                  <a:lnTo>
                    <a:pt x="530" y="529"/>
                  </a:lnTo>
                  <a:lnTo>
                    <a:pt x="538" y="523"/>
                  </a:lnTo>
                  <a:lnTo>
                    <a:pt x="545" y="519"/>
                  </a:lnTo>
                  <a:lnTo>
                    <a:pt x="555" y="514"/>
                  </a:lnTo>
                  <a:lnTo>
                    <a:pt x="562" y="510"/>
                  </a:lnTo>
                  <a:lnTo>
                    <a:pt x="572" y="504"/>
                  </a:lnTo>
                  <a:lnTo>
                    <a:pt x="581" y="500"/>
                  </a:lnTo>
                  <a:lnTo>
                    <a:pt x="593" y="495"/>
                  </a:lnTo>
                  <a:lnTo>
                    <a:pt x="602" y="491"/>
                  </a:lnTo>
                  <a:lnTo>
                    <a:pt x="612" y="487"/>
                  </a:lnTo>
                  <a:lnTo>
                    <a:pt x="623" y="481"/>
                  </a:lnTo>
                  <a:lnTo>
                    <a:pt x="633" y="477"/>
                  </a:lnTo>
                  <a:lnTo>
                    <a:pt x="642" y="474"/>
                  </a:lnTo>
                  <a:lnTo>
                    <a:pt x="654" y="470"/>
                  </a:lnTo>
                  <a:lnTo>
                    <a:pt x="663" y="466"/>
                  </a:lnTo>
                  <a:lnTo>
                    <a:pt x="673" y="462"/>
                  </a:lnTo>
                  <a:lnTo>
                    <a:pt x="684" y="458"/>
                  </a:lnTo>
                  <a:lnTo>
                    <a:pt x="692" y="457"/>
                  </a:lnTo>
                  <a:lnTo>
                    <a:pt x="699" y="453"/>
                  </a:lnTo>
                  <a:lnTo>
                    <a:pt x="709" y="449"/>
                  </a:lnTo>
                  <a:lnTo>
                    <a:pt x="718" y="447"/>
                  </a:lnTo>
                  <a:lnTo>
                    <a:pt x="724" y="445"/>
                  </a:lnTo>
                  <a:lnTo>
                    <a:pt x="734" y="443"/>
                  </a:lnTo>
                  <a:lnTo>
                    <a:pt x="739" y="441"/>
                  </a:lnTo>
                  <a:lnTo>
                    <a:pt x="747" y="441"/>
                  </a:lnTo>
                  <a:lnTo>
                    <a:pt x="756" y="441"/>
                  </a:lnTo>
                  <a:lnTo>
                    <a:pt x="764" y="445"/>
                  </a:lnTo>
                  <a:lnTo>
                    <a:pt x="768" y="449"/>
                  </a:lnTo>
                  <a:lnTo>
                    <a:pt x="770" y="458"/>
                  </a:lnTo>
                  <a:lnTo>
                    <a:pt x="766" y="466"/>
                  </a:lnTo>
                  <a:lnTo>
                    <a:pt x="764" y="477"/>
                  </a:lnTo>
                  <a:lnTo>
                    <a:pt x="762" y="481"/>
                  </a:lnTo>
                  <a:lnTo>
                    <a:pt x="760" y="489"/>
                  </a:lnTo>
                  <a:lnTo>
                    <a:pt x="758" y="495"/>
                  </a:lnTo>
                  <a:lnTo>
                    <a:pt x="756" y="502"/>
                  </a:lnTo>
                  <a:lnTo>
                    <a:pt x="753" y="508"/>
                  </a:lnTo>
                  <a:lnTo>
                    <a:pt x="751" y="515"/>
                  </a:lnTo>
                  <a:lnTo>
                    <a:pt x="749" y="521"/>
                  </a:lnTo>
                  <a:lnTo>
                    <a:pt x="747" y="531"/>
                  </a:lnTo>
                  <a:lnTo>
                    <a:pt x="743" y="538"/>
                  </a:lnTo>
                  <a:lnTo>
                    <a:pt x="741" y="546"/>
                  </a:lnTo>
                  <a:lnTo>
                    <a:pt x="739" y="553"/>
                  </a:lnTo>
                  <a:lnTo>
                    <a:pt x="735" y="563"/>
                  </a:lnTo>
                  <a:lnTo>
                    <a:pt x="734" y="569"/>
                  </a:lnTo>
                  <a:lnTo>
                    <a:pt x="730" y="578"/>
                  </a:lnTo>
                  <a:lnTo>
                    <a:pt x="726" y="586"/>
                  </a:lnTo>
                  <a:lnTo>
                    <a:pt x="724" y="593"/>
                  </a:lnTo>
                  <a:lnTo>
                    <a:pt x="720" y="601"/>
                  </a:lnTo>
                  <a:lnTo>
                    <a:pt x="718" y="611"/>
                  </a:lnTo>
                  <a:lnTo>
                    <a:pt x="714" y="616"/>
                  </a:lnTo>
                  <a:lnTo>
                    <a:pt x="713" y="626"/>
                  </a:lnTo>
                  <a:lnTo>
                    <a:pt x="709" y="631"/>
                  </a:lnTo>
                  <a:lnTo>
                    <a:pt x="705" y="641"/>
                  </a:lnTo>
                  <a:lnTo>
                    <a:pt x="703" y="647"/>
                  </a:lnTo>
                  <a:lnTo>
                    <a:pt x="701" y="654"/>
                  </a:lnTo>
                  <a:lnTo>
                    <a:pt x="697" y="662"/>
                  </a:lnTo>
                  <a:lnTo>
                    <a:pt x="695" y="668"/>
                  </a:lnTo>
                  <a:lnTo>
                    <a:pt x="694" y="675"/>
                  </a:lnTo>
                  <a:lnTo>
                    <a:pt x="692" y="683"/>
                  </a:lnTo>
                  <a:lnTo>
                    <a:pt x="688" y="689"/>
                  </a:lnTo>
                  <a:lnTo>
                    <a:pt x="688" y="694"/>
                  </a:lnTo>
                  <a:lnTo>
                    <a:pt x="688" y="702"/>
                  </a:lnTo>
                  <a:lnTo>
                    <a:pt x="688" y="709"/>
                  </a:lnTo>
                  <a:lnTo>
                    <a:pt x="686" y="717"/>
                  </a:lnTo>
                  <a:lnTo>
                    <a:pt x="686" y="727"/>
                  </a:lnTo>
                  <a:lnTo>
                    <a:pt x="688" y="734"/>
                  </a:lnTo>
                  <a:lnTo>
                    <a:pt x="690" y="746"/>
                  </a:lnTo>
                  <a:lnTo>
                    <a:pt x="690" y="753"/>
                  </a:lnTo>
                  <a:lnTo>
                    <a:pt x="692" y="765"/>
                  </a:lnTo>
                  <a:lnTo>
                    <a:pt x="694" y="774"/>
                  </a:lnTo>
                  <a:lnTo>
                    <a:pt x="697" y="785"/>
                  </a:lnTo>
                  <a:lnTo>
                    <a:pt x="699" y="795"/>
                  </a:lnTo>
                  <a:lnTo>
                    <a:pt x="701" y="806"/>
                  </a:lnTo>
                  <a:lnTo>
                    <a:pt x="703" y="818"/>
                  </a:lnTo>
                  <a:lnTo>
                    <a:pt x="707" y="831"/>
                  </a:lnTo>
                  <a:lnTo>
                    <a:pt x="709" y="841"/>
                  </a:lnTo>
                  <a:lnTo>
                    <a:pt x="711" y="852"/>
                  </a:lnTo>
                  <a:lnTo>
                    <a:pt x="713" y="863"/>
                  </a:lnTo>
                  <a:lnTo>
                    <a:pt x="716" y="875"/>
                  </a:lnTo>
                  <a:lnTo>
                    <a:pt x="718" y="886"/>
                  </a:lnTo>
                  <a:lnTo>
                    <a:pt x="720" y="898"/>
                  </a:lnTo>
                  <a:lnTo>
                    <a:pt x="722" y="909"/>
                  </a:lnTo>
                  <a:lnTo>
                    <a:pt x="724" y="920"/>
                  </a:lnTo>
                  <a:lnTo>
                    <a:pt x="726" y="930"/>
                  </a:lnTo>
                  <a:lnTo>
                    <a:pt x="728" y="941"/>
                  </a:lnTo>
                  <a:lnTo>
                    <a:pt x="728" y="953"/>
                  </a:lnTo>
                  <a:lnTo>
                    <a:pt x="730" y="962"/>
                  </a:lnTo>
                  <a:lnTo>
                    <a:pt x="730" y="972"/>
                  </a:lnTo>
                  <a:lnTo>
                    <a:pt x="730" y="983"/>
                  </a:lnTo>
                  <a:lnTo>
                    <a:pt x="730" y="993"/>
                  </a:lnTo>
                  <a:lnTo>
                    <a:pt x="730" y="1002"/>
                  </a:lnTo>
                  <a:lnTo>
                    <a:pt x="728" y="1010"/>
                  </a:lnTo>
                  <a:lnTo>
                    <a:pt x="724" y="1021"/>
                  </a:lnTo>
                  <a:lnTo>
                    <a:pt x="722" y="1031"/>
                  </a:lnTo>
                  <a:lnTo>
                    <a:pt x="718" y="1044"/>
                  </a:lnTo>
                  <a:lnTo>
                    <a:pt x="714" y="1054"/>
                  </a:lnTo>
                  <a:lnTo>
                    <a:pt x="711" y="1065"/>
                  </a:lnTo>
                  <a:lnTo>
                    <a:pt x="709" y="1071"/>
                  </a:lnTo>
                  <a:lnTo>
                    <a:pt x="705" y="1076"/>
                  </a:lnTo>
                  <a:lnTo>
                    <a:pt x="703" y="1084"/>
                  </a:lnTo>
                  <a:lnTo>
                    <a:pt x="701" y="1090"/>
                  </a:lnTo>
                  <a:lnTo>
                    <a:pt x="697" y="1095"/>
                  </a:lnTo>
                  <a:lnTo>
                    <a:pt x="694" y="1103"/>
                  </a:lnTo>
                  <a:lnTo>
                    <a:pt x="692" y="1109"/>
                  </a:lnTo>
                  <a:lnTo>
                    <a:pt x="688" y="1114"/>
                  </a:lnTo>
                  <a:lnTo>
                    <a:pt x="684" y="1120"/>
                  </a:lnTo>
                  <a:lnTo>
                    <a:pt x="680" y="1128"/>
                  </a:lnTo>
                  <a:lnTo>
                    <a:pt x="678" y="1135"/>
                  </a:lnTo>
                  <a:lnTo>
                    <a:pt x="675" y="1141"/>
                  </a:lnTo>
                  <a:lnTo>
                    <a:pt x="669" y="1147"/>
                  </a:lnTo>
                  <a:lnTo>
                    <a:pt x="667" y="1154"/>
                  </a:lnTo>
                  <a:lnTo>
                    <a:pt x="663" y="1160"/>
                  </a:lnTo>
                  <a:lnTo>
                    <a:pt x="659" y="1168"/>
                  </a:lnTo>
                  <a:lnTo>
                    <a:pt x="656" y="1173"/>
                  </a:lnTo>
                  <a:lnTo>
                    <a:pt x="652" y="1179"/>
                  </a:lnTo>
                  <a:lnTo>
                    <a:pt x="648" y="1185"/>
                  </a:lnTo>
                  <a:lnTo>
                    <a:pt x="644" y="1192"/>
                  </a:lnTo>
                  <a:lnTo>
                    <a:pt x="637" y="1204"/>
                  </a:lnTo>
                  <a:lnTo>
                    <a:pt x="627" y="1215"/>
                  </a:lnTo>
                  <a:lnTo>
                    <a:pt x="618" y="1225"/>
                  </a:lnTo>
                  <a:lnTo>
                    <a:pt x="610" y="1236"/>
                  </a:lnTo>
                  <a:lnTo>
                    <a:pt x="599" y="1244"/>
                  </a:lnTo>
                  <a:lnTo>
                    <a:pt x="589" y="1253"/>
                  </a:lnTo>
                  <a:lnTo>
                    <a:pt x="581" y="1261"/>
                  </a:lnTo>
                  <a:lnTo>
                    <a:pt x="572" y="1268"/>
                  </a:lnTo>
                  <a:lnTo>
                    <a:pt x="562" y="1274"/>
                  </a:lnTo>
                  <a:lnTo>
                    <a:pt x="553" y="1280"/>
                  </a:lnTo>
                  <a:lnTo>
                    <a:pt x="543" y="1286"/>
                  </a:lnTo>
                  <a:lnTo>
                    <a:pt x="536" y="1289"/>
                  </a:lnTo>
                  <a:lnTo>
                    <a:pt x="524" y="1291"/>
                  </a:lnTo>
                  <a:lnTo>
                    <a:pt x="515" y="1291"/>
                  </a:lnTo>
                  <a:lnTo>
                    <a:pt x="507" y="1291"/>
                  </a:lnTo>
                  <a:lnTo>
                    <a:pt x="500" y="1291"/>
                  </a:lnTo>
                  <a:lnTo>
                    <a:pt x="490" y="1287"/>
                  </a:lnTo>
                  <a:lnTo>
                    <a:pt x="483" y="1284"/>
                  </a:lnTo>
                  <a:lnTo>
                    <a:pt x="479" y="1280"/>
                  </a:lnTo>
                  <a:lnTo>
                    <a:pt x="475" y="1278"/>
                  </a:lnTo>
                  <a:lnTo>
                    <a:pt x="471" y="1268"/>
                  </a:lnTo>
                  <a:lnTo>
                    <a:pt x="473" y="1261"/>
                  </a:lnTo>
                  <a:lnTo>
                    <a:pt x="477" y="1251"/>
                  </a:lnTo>
                  <a:lnTo>
                    <a:pt x="484" y="1242"/>
                  </a:lnTo>
                  <a:lnTo>
                    <a:pt x="494" y="1230"/>
                  </a:lnTo>
                  <a:lnTo>
                    <a:pt x="505" y="1221"/>
                  </a:lnTo>
                  <a:lnTo>
                    <a:pt x="509" y="1215"/>
                  </a:lnTo>
                  <a:lnTo>
                    <a:pt x="515" y="1209"/>
                  </a:lnTo>
                  <a:lnTo>
                    <a:pt x="519" y="1202"/>
                  </a:lnTo>
                  <a:lnTo>
                    <a:pt x="524" y="1196"/>
                  </a:lnTo>
                  <a:lnTo>
                    <a:pt x="534" y="1183"/>
                  </a:lnTo>
                  <a:lnTo>
                    <a:pt x="541" y="1173"/>
                  </a:lnTo>
                  <a:lnTo>
                    <a:pt x="543" y="1166"/>
                  </a:lnTo>
                  <a:lnTo>
                    <a:pt x="545" y="1158"/>
                  </a:lnTo>
                  <a:lnTo>
                    <a:pt x="545" y="1154"/>
                  </a:lnTo>
                  <a:lnTo>
                    <a:pt x="545" y="1149"/>
                  </a:lnTo>
                  <a:lnTo>
                    <a:pt x="543" y="1135"/>
                  </a:lnTo>
                  <a:lnTo>
                    <a:pt x="536" y="1124"/>
                  </a:lnTo>
                  <a:lnTo>
                    <a:pt x="522" y="1113"/>
                  </a:lnTo>
                  <a:lnTo>
                    <a:pt x="511" y="1107"/>
                  </a:lnTo>
                  <a:lnTo>
                    <a:pt x="502" y="1101"/>
                  </a:lnTo>
                  <a:lnTo>
                    <a:pt x="490" y="1101"/>
                  </a:lnTo>
                  <a:lnTo>
                    <a:pt x="481" y="1101"/>
                  </a:lnTo>
                  <a:lnTo>
                    <a:pt x="471" y="1105"/>
                  </a:lnTo>
                  <a:lnTo>
                    <a:pt x="460" y="1111"/>
                  </a:lnTo>
                  <a:lnTo>
                    <a:pt x="452" y="1120"/>
                  </a:lnTo>
                  <a:lnTo>
                    <a:pt x="441" y="1130"/>
                  </a:lnTo>
                  <a:lnTo>
                    <a:pt x="429" y="1139"/>
                  </a:lnTo>
                  <a:lnTo>
                    <a:pt x="422" y="1145"/>
                  </a:lnTo>
                  <a:lnTo>
                    <a:pt x="416" y="1152"/>
                  </a:lnTo>
                  <a:lnTo>
                    <a:pt x="410" y="1158"/>
                  </a:lnTo>
                  <a:lnTo>
                    <a:pt x="405" y="1168"/>
                  </a:lnTo>
                  <a:lnTo>
                    <a:pt x="397" y="1173"/>
                  </a:lnTo>
                  <a:lnTo>
                    <a:pt x="389" y="1181"/>
                  </a:lnTo>
                  <a:lnTo>
                    <a:pt x="382" y="1189"/>
                  </a:lnTo>
                  <a:lnTo>
                    <a:pt x="376" y="1198"/>
                  </a:lnTo>
                  <a:lnTo>
                    <a:pt x="367" y="1206"/>
                  </a:lnTo>
                  <a:lnTo>
                    <a:pt x="359" y="1215"/>
                  </a:lnTo>
                  <a:lnTo>
                    <a:pt x="349" y="1223"/>
                  </a:lnTo>
                  <a:lnTo>
                    <a:pt x="342" y="1234"/>
                  </a:lnTo>
                  <a:lnTo>
                    <a:pt x="330" y="1242"/>
                  </a:lnTo>
                  <a:lnTo>
                    <a:pt x="321" y="1249"/>
                  </a:lnTo>
                  <a:lnTo>
                    <a:pt x="313" y="1253"/>
                  </a:lnTo>
                  <a:lnTo>
                    <a:pt x="308" y="1255"/>
                  </a:lnTo>
                  <a:lnTo>
                    <a:pt x="302" y="1259"/>
                  </a:lnTo>
                  <a:lnTo>
                    <a:pt x="296" y="1263"/>
                  </a:lnTo>
                  <a:lnTo>
                    <a:pt x="289" y="1265"/>
                  </a:lnTo>
                  <a:lnTo>
                    <a:pt x="281" y="1267"/>
                  </a:lnTo>
                  <a:lnTo>
                    <a:pt x="275" y="1268"/>
                  </a:lnTo>
                  <a:lnTo>
                    <a:pt x="268" y="1272"/>
                  </a:lnTo>
                  <a:lnTo>
                    <a:pt x="260" y="1274"/>
                  </a:lnTo>
                  <a:lnTo>
                    <a:pt x="254" y="1276"/>
                  </a:lnTo>
                  <a:lnTo>
                    <a:pt x="247" y="1278"/>
                  </a:lnTo>
                  <a:lnTo>
                    <a:pt x="239" y="1280"/>
                  </a:lnTo>
                  <a:lnTo>
                    <a:pt x="230" y="1282"/>
                  </a:lnTo>
                  <a:lnTo>
                    <a:pt x="224" y="1284"/>
                  </a:lnTo>
                  <a:lnTo>
                    <a:pt x="214" y="1284"/>
                  </a:lnTo>
                  <a:lnTo>
                    <a:pt x="207" y="1286"/>
                  </a:lnTo>
                  <a:lnTo>
                    <a:pt x="199" y="1286"/>
                  </a:lnTo>
                  <a:lnTo>
                    <a:pt x="192" y="1286"/>
                  </a:lnTo>
                  <a:lnTo>
                    <a:pt x="182" y="1287"/>
                  </a:lnTo>
                  <a:lnTo>
                    <a:pt x="176" y="1289"/>
                  </a:lnTo>
                  <a:lnTo>
                    <a:pt x="167" y="1289"/>
                  </a:lnTo>
                  <a:lnTo>
                    <a:pt x="161" y="1289"/>
                  </a:lnTo>
                  <a:lnTo>
                    <a:pt x="152" y="1289"/>
                  </a:lnTo>
                  <a:lnTo>
                    <a:pt x="144" y="1289"/>
                  </a:lnTo>
                  <a:lnTo>
                    <a:pt x="137" y="1287"/>
                  </a:lnTo>
                  <a:lnTo>
                    <a:pt x="129" y="1287"/>
                  </a:lnTo>
                  <a:lnTo>
                    <a:pt x="123" y="1287"/>
                  </a:lnTo>
                  <a:lnTo>
                    <a:pt x="116" y="1287"/>
                  </a:lnTo>
                  <a:lnTo>
                    <a:pt x="108" y="1286"/>
                  </a:lnTo>
                  <a:lnTo>
                    <a:pt x="100" y="1284"/>
                  </a:lnTo>
                  <a:lnTo>
                    <a:pt x="93" y="1282"/>
                  </a:lnTo>
                  <a:lnTo>
                    <a:pt x="87" y="1280"/>
                  </a:lnTo>
                  <a:lnTo>
                    <a:pt x="79" y="1278"/>
                  </a:lnTo>
                  <a:lnTo>
                    <a:pt x="72" y="1278"/>
                  </a:lnTo>
                  <a:lnTo>
                    <a:pt x="68" y="1274"/>
                  </a:lnTo>
                  <a:lnTo>
                    <a:pt x="62" y="1274"/>
                  </a:lnTo>
                  <a:lnTo>
                    <a:pt x="55" y="1270"/>
                  </a:lnTo>
                  <a:lnTo>
                    <a:pt x="49" y="1268"/>
                  </a:lnTo>
                  <a:lnTo>
                    <a:pt x="43" y="1267"/>
                  </a:lnTo>
                  <a:lnTo>
                    <a:pt x="38" y="1265"/>
                  </a:lnTo>
                  <a:lnTo>
                    <a:pt x="28" y="1259"/>
                  </a:lnTo>
                  <a:lnTo>
                    <a:pt x="21" y="1253"/>
                  </a:lnTo>
                  <a:lnTo>
                    <a:pt x="13" y="1244"/>
                  </a:lnTo>
                  <a:lnTo>
                    <a:pt x="7" y="1238"/>
                  </a:lnTo>
                  <a:lnTo>
                    <a:pt x="3" y="1230"/>
                  </a:lnTo>
                  <a:lnTo>
                    <a:pt x="2" y="1223"/>
                  </a:lnTo>
                  <a:lnTo>
                    <a:pt x="0" y="1211"/>
                  </a:lnTo>
                  <a:lnTo>
                    <a:pt x="2" y="1204"/>
                  </a:lnTo>
                  <a:lnTo>
                    <a:pt x="3" y="1192"/>
                  </a:lnTo>
                  <a:lnTo>
                    <a:pt x="9" y="1183"/>
                  </a:lnTo>
                  <a:lnTo>
                    <a:pt x="11" y="1177"/>
                  </a:lnTo>
                  <a:lnTo>
                    <a:pt x="13" y="1171"/>
                  </a:lnTo>
                  <a:lnTo>
                    <a:pt x="15" y="1164"/>
                  </a:lnTo>
                  <a:lnTo>
                    <a:pt x="19" y="1158"/>
                  </a:lnTo>
                  <a:lnTo>
                    <a:pt x="21" y="1152"/>
                  </a:lnTo>
                  <a:lnTo>
                    <a:pt x="24" y="1145"/>
                  </a:lnTo>
                  <a:lnTo>
                    <a:pt x="28" y="1139"/>
                  </a:lnTo>
                  <a:lnTo>
                    <a:pt x="32" y="1132"/>
                  </a:lnTo>
                  <a:lnTo>
                    <a:pt x="34" y="1124"/>
                  </a:lnTo>
                  <a:lnTo>
                    <a:pt x="38" y="1116"/>
                  </a:lnTo>
                  <a:lnTo>
                    <a:pt x="41" y="1109"/>
                  </a:lnTo>
                  <a:lnTo>
                    <a:pt x="45" y="1101"/>
                  </a:lnTo>
                  <a:lnTo>
                    <a:pt x="49" y="1094"/>
                  </a:lnTo>
                  <a:lnTo>
                    <a:pt x="51" y="1086"/>
                  </a:lnTo>
                  <a:lnTo>
                    <a:pt x="55" y="1076"/>
                  </a:lnTo>
                  <a:lnTo>
                    <a:pt x="59" y="1071"/>
                  </a:lnTo>
                  <a:lnTo>
                    <a:pt x="62" y="1061"/>
                  </a:lnTo>
                  <a:lnTo>
                    <a:pt x="64" y="1052"/>
                  </a:lnTo>
                  <a:lnTo>
                    <a:pt x="68" y="1044"/>
                  </a:lnTo>
                  <a:lnTo>
                    <a:pt x="72" y="1035"/>
                  </a:lnTo>
                  <a:lnTo>
                    <a:pt x="76" y="1027"/>
                  </a:lnTo>
                  <a:lnTo>
                    <a:pt x="78" y="1017"/>
                  </a:lnTo>
                  <a:lnTo>
                    <a:pt x="81" y="1008"/>
                  </a:lnTo>
                  <a:lnTo>
                    <a:pt x="85" y="1000"/>
                  </a:lnTo>
                  <a:lnTo>
                    <a:pt x="89" y="991"/>
                  </a:lnTo>
                  <a:lnTo>
                    <a:pt x="93" y="983"/>
                  </a:lnTo>
                  <a:lnTo>
                    <a:pt x="95" y="972"/>
                  </a:lnTo>
                  <a:lnTo>
                    <a:pt x="99" y="964"/>
                  </a:lnTo>
                  <a:lnTo>
                    <a:pt x="102" y="955"/>
                  </a:lnTo>
                  <a:lnTo>
                    <a:pt x="106" y="947"/>
                  </a:lnTo>
                  <a:lnTo>
                    <a:pt x="108" y="938"/>
                  </a:lnTo>
                  <a:lnTo>
                    <a:pt x="112" y="930"/>
                  </a:lnTo>
                  <a:lnTo>
                    <a:pt x="114" y="919"/>
                  </a:lnTo>
                  <a:lnTo>
                    <a:pt x="118" y="911"/>
                  </a:lnTo>
                  <a:lnTo>
                    <a:pt x="119" y="901"/>
                  </a:lnTo>
                  <a:lnTo>
                    <a:pt x="123" y="892"/>
                  </a:lnTo>
                  <a:lnTo>
                    <a:pt x="125" y="882"/>
                  </a:lnTo>
                  <a:lnTo>
                    <a:pt x="127" y="875"/>
                  </a:lnTo>
                  <a:lnTo>
                    <a:pt x="131" y="867"/>
                  </a:lnTo>
                  <a:lnTo>
                    <a:pt x="133" y="858"/>
                  </a:lnTo>
                  <a:lnTo>
                    <a:pt x="137" y="850"/>
                  </a:lnTo>
                  <a:lnTo>
                    <a:pt x="138" y="843"/>
                  </a:lnTo>
                  <a:lnTo>
                    <a:pt x="140" y="833"/>
                  </a:lnTo>
                  <a:lnTo>
                    <a:pt x="142" y="825"/>
                  </a:lnTo>
                  <a:lnTo>
                    <a:pt x="144" y="818"/>
                  </a:lnTo>
                  <a:lnTo>
                    <a:pt x="146" y="808"/>
                  </a:lnTo>
                  <a:lnTo>
                    <a:pt x="150" y="801"/>
                  </a:lnTo>
                  <a:lnTo>
                    <a:pt x="152" y="795"/>
                  </a:lnTo>
                  <a:lnTo>
                    <a:pt x="152" y="787"/>
                  </a:lnTo>
                  <a:lnTo>
                    <a:pt x="154" y="778"/>
                  </a:lnTo>
                  <a:lnTo>
                    <a:pt x="156" y="772"/>
                  </a:lnTo>
                  <a:lnTo>
                    <a:pt x="157" y="765"/>
                  </a:lnTo>
                  <a:lnTo>
                    <a:pt x="157" y="757"/>
                  </a:lnTo>
                  <a:lnTo>
                    <a:pt x="157" y="751"/>
                  </a:lnTo>
                  <a:lnTo>
                    <a:pt x="159" y="746"/>
                  </a:lnTo>
                  <a:lnTo>
                    <a:pt x="161" y="740"/>
                  </a:lnTo>
                  <a:lnTo>
                    <a:pt x="161" y="727"/>
                  </a:lnTo>
                  <a:lnTo>
                    <a:pt x="161" y="717"/>
                  </a:lnTo>
                  <a:lnTo>
                    <a:pt x="161" y="708"/>
                  </a:lnTo>
                  <a:lnTo>
                    <a:pt x="161" y="700"/>
                  </a:lnTo>
                  <a:lnTo>
                    <a:pt x="159" y="690"/>
                  </a:lnTo>
                  <a:lnTo>
                    <a:pt x="157" y="683"/>
                  </a:lnTo>
                  <a:lnTo>
                    <a:pt x="156" y="673"/>
                  </a:lnTo>
                  <a:lnTo>
                    <a:pt x="156" y="664"/>
                  </a:lnTo>
                  <a:lnTo>
                    <a:pt x="152" y="654"/>
                  </a:lnTo>
                  <a:lnTo>
                    <a:pt x="152" y="643"/>
                  </a:lnTo>
                  <a:lnTo>
                    <a:pt x="150" y="633"/>
                  </a:lnTo>
                  <a:lnTo>
                    <a:pt x="150" y="624"/>
                  </a:lnTo>
                  <a:lnTo>
                    <a:pt x="146" y="612"/>
                  </a:lnTo>
                  <a:lnTo>
                    <a:pt x="146" y="601"/>
                  </a:lnTo>
                  <a:lnTo>
                    <a:pt x="144" y="592"/>
                  </a:lnTo>
                  <a:lnTo>
                    <a:pt x="142" y="580"/>
                  </a:lnTo>
                  <a:lnTo>
                    <a:pt x="140" y="569"/>
                  </a:lnTo>
                  <a:lnTo>
                    <a:pt x="138" y="557"/>
                  </a:lnTo>
                  <a:lnTo>
                    <a:pt x="137" y="544"/>
                  </a:lnTo>
                  <a:lnTo>
                    <a:pt x="135" y="533"/>
                  </a:lnTo>
                  <a:lnTo>
                    <a:pt x="133" y="527"/>
                  </a:lnTo>
                  <a:lnTo>
                    <a:pt x="131" y="519"/>
                  </a:lnTo>
                  <a:lnTo>
                    <a:pt x="131" y="514"/>
                  </a:lnTo>
                  <a:lnTo>
                    <a:pt x="129" y="508"/>
                  </a:lnTo>
                  <a:lnTo>
                    <a:pt x="127" y="500"/>
                  </a:lnTo>
                  <a:lnTo>
                    <a:pt x="125" y="495"/>
                  </a:lnTo>
                  <a:lnTo>
                    <a:pt x="125" y="487"/>
                  </a:lnTo>
                  <a:lnTo>
                    <a:pt x="123" y="481"/>
                  </a:lnTo>
                  <a:lnTo>
                    <a:pt x="121" y="476"/>
                  </a:lnTo>
                  <a:lnTo>
                    <a:pt x="119" y="468"/>
                  </a:lnTo>
                  <a:lnTo>
                    <a:pt x="119" y="462"/>
                  </a:lnTo>
                  <a:lnTo>
                    <a:pt x="118" y="455"/>
                  </a:lnTo>
                  <a:lnTo>
                    <a:pt x="116" y="447"/>
                  </a:lnTo>
                  <a:lnTo>
                    <a:pt x="114" y="441"/>
                  </a:lnTo>
                  <a:lnTo>
                    <a:pt x="114" y="434"/>
                  </a:lnTo>
                  <a:lnTo>
                    <a:pt x="112" y="428"/>
                  </a:lnTo>
                  <a:lnTo>
                    <a:pt x="110" y="422"/>
                  </a:lnTo>
                  <a:lnTo>
                    <a:pt x="108" y="415"/>
                  </a:lnTo>
                  <a:lnTo>
                    <a:pt x="106" y="409"/>
                  </a:lnTo>
                  <a:lnTo>
                    <a:pt x="104" y="401"/>
                  </a:lnTo>
                  <a:lnTo>
                    <a:pt x="102" y="396"/>
                  </a:lnTo>
                  <a:lnTo>
                    <a:pt x="100" y="388"/>
                  </a:lnTo>
                  <a:lnTo>
                    <a:pt x="99" y="380"/>
                  </a:lnTo>
                  <a:lnTo>
                    <a:pt x="99" y="375"/>
                  </a:lnTo>
                  <a:lnTo>
                    <a:pt x="95" y="367"/>
                  </a:lnTo>
                  <a:lnTo>
                    <a:pt x="93" y="361"/>
                  </a:lnTo>
                  <a:lnTo>
                    <a:pt x="91" y="354"/>
                  </a:lnTo>
                  <a:lnTo>
                    <a:pt x="89" y="348"/>
                  </a:lnTo>
                  <a:lnTo>
                    <a:pt x="87" y="341"/>
                  </a:lnTo>
                  <a:lnTo>
                    <a:pt x="85" y="335"/>
                  </a:lnTo>
                  <a:lnTo>
                    <a:pt x="83" y="327"/>
                  </a:lnTo>
                  <a:lnTo>
                    <a:pt x="81" y="322"/>
                  </a:lnTo>
                  <a:lnTo>
                    <a:pt x="78" y="314"/>
                  </a:lnTo>
                  <a:lnTo>
                    <a:pt x="76" y="306"/>
                  </a:lnTo>
                  <a:lnTo>
                    <a:pt x="74" y="301"/>
                  </a:lnTo>
                  <a:lnTo>
                    <a:pt x="74" y="293"/>
                  </a:lnTo>
                  <a:lnTo>
                    <a:pt x="72" y="287"/>
                  </a:lnTo>
                  <a:lnTo>
                    <a:pt x="70" y="280"/>
                  </a:lnTo>
                  <a:lnTo>
                    <a:pt x="70" y="274"/>
                  </a:lnTo>
                  <a:lnTo>
                    <a:pt x="70" y="266"/>
                  </a:lnTo>
                  <a:lnTo>
                    <a:pt x="68" y="261"/>
                  </a:lnTo>
                  <a:lnTo>
                    <a:pt x="68" y="253"/>
                  </a:lnTo>
                  <a:lnTo>
                    <a:pt x="68" y="245"/>
                  </a:lnTo>
                  <a:lnTo>
                    <a:pt x="68" y="242"/>
                  </a:lnTo>
                  <a:lnTo>
                    <a:pt x="68" y="234"/>
                  </a:lnTo>
                  <a:lnTo>
                    <a:pt x="68" y="228"/>
                  </a:lnTo>
                  <a:lnTo>
                    <a:pt x="68" y="221"/>
                  </a:lnTo>
                  <a:lnTo>
                    <a:pt x="70" y="215"/>
                  </a:lnTo>
                  <a:lnTo>
                    <a:pt x="70" y="209"/>
                  </a:lnTo>
                  <a:lnTo>
                    <a:pt x="70" y="202"/>
                  </a:lnTo>
                  <a:lnTo>
                    <a:pt x="70" y="196"/>
                  </a:lnTo>
                  <a:lnTo>
                    <a:pt x="72" y="190"/>
                  </a:lnTo>
                  <a:lnTo>
                    <a:pt x="76" y="179"/>
                  </a:lnTo>
                  <a:lnTo>
                    <a:pt x="78" y="169"/>
                  </a:lnTo>
                  <a:lnTo>
                    <a:pt x="81" y="156"/>
                  </a:lnTo>
                  <a:lnTo>
                    <a:pt x="83" y="147"/>
                  </a:lnTo>
                  <a:lnTo>
                    <a:pt x="89" y="135"/>
                  </a:lnTo>
                  <a:lnTo>
                    <a:pt x="95" y="126"/>
                  </a:lnTo>
                  <a:lnTo>
                    <a:pt x="99" y="114"/>
                  </a:lnTo>
                  <a:lnTo>
                    <a:pt x="102" y="105"/>
                  </a:lnTo>
                  <a:lnTo>
                    <a:pt x="106" y="95"/>
                  </a:lnTo>
                  <a:lnTo>
                    <a:pt x="112" y="86"/>
                  </a:lnTo>
                  <a:lnTo>
                    <a:pt x="116" y="78"/>
                  </a:lnTo>
                  <a:lnTo>
                    <a:pt x="121" y="69"/>
                  </a:lnTo>
                  <a:lnTo>
                    <a:pt x="125" y="61"/>
                  </a:lnTo>
                  <a:lnTo>
                    <a:pt x="131" y="55"/>
                  </a:lnTo>
                  <a:lnTo>
                    <a:pt x="135" y="48"/>
                  </a:lnTo>
                  <a:lnTo>
                    <a:pt x="138" y="42"/>
                  </a:lnTo>
                  <a:lnTo>
                    <a:pt x="144" y="36"/>
                  </a:lnTo>
                  <a:lnTo>
                    <a:pt x="148" y="31"/>
                  </a:lnTo>
                  <a:lnTo>
                    <a:pt x="156" y="21"/>
                  </a:lnTo>
                  <a:lnTo>
                    <a:pt x="161" y="15"/>
                  </a:lnTo>
                  <a:lnTo>
                    <a:pt x="169" y="6"/>
                  </a:lnTo>
                  <a:lnTo>
                    <a:pt x="178" y="0"/>
                  </a:lnTo>
                  <a:lnTo>
                    <a:pt x="184" y="0"/>
                  </a:lnTo>
                  <a:lnTo>
                    <a:pt x="192" y="6"/>
                  </a:lnTo>
                  <a:lnTo>
                    <a:pt x="192" y="10"/>
                  </a:lnTo>
                  <a:lnTo>
                    <a:pt x="194" y="15"/>
                  </a:lnTo>
                  <a:lnTo>
                    <a:pt x="194" y="21"/>
                  </a:lnTo>
                  <a:lnTo>
                    <a:pt x="194" y="31"/>
                  </a:lnTo>
                  <a:lnTo>
                    <a:pt x="194" y="40"/>
                  </a:lnTo>
                  <a:lnTo>
                    <a:pt x="192" y="50"/>
                  </a:lnTo>
                  <a:lnTo>
                    <a:pt x="188" y="57"/>
                  </a:lnTo>
                  <a:lnTo>
                    <a:pt x="188" y="65"/>
                  </a:lnTo>
                  <a:lnTo>
                    <a:pt x="186" y="71"/>
                  </a:lnTo>
                  <a:lnTo>
                    <a:pt x="184" y="78"/>
                  </a:lnTo>
                  <a:lnTo>
                    <a:pt x="184" y="78"/>
                  </a:lnTo>
                  <a:close/>
                </a:path>
              </a:pathLst>
            </a:custGeom>
            <a:solidFill>
              <a:srgbClr val="6E9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212048" name="Freeform 80"/>
            <p:cNvSpPr>
              <a:spLocks/>
            </p:cNvSpPr>
            <p:nvPr/>
          </p:nvSpPr>
          <p:spPr bwMode="auto">
            <a:xfrm>
              <a:off x="4992" y="3181"/>
              <a:ext cx="146" cy="500"/>
            </a:xfrm>
            <a:custGeom>
              <a:avLst/>
              <a:gdLst>
                <a:gd name="T0" fmla="*/ 105 w 293"/>
                <a:gd name="T1" fmla="*/ 67 h 1000"/>
                <a:gd name="T2" fmla="*/ 80 w 293"/>
                <a:gd name="T3" fmla="*/ 97 h 1000"/>
                <a:gd name="T4" fmla="*/ 57 w 293"/>
                <a:gd name="T5" fmla="*/ 135 h 1000"/>
                <a:gd name="T6" fmla="*/ 34 w 293"/>
                <a:gd name="T7" fmla="*/ 179 h 1000"/>
                <a:gd name="T8" fmla="*/ 17 w 293"/>
                <a:gd name="T9" fmla="*/ 228 h 1000"/>
                <a:gd name="T10" fmla="*/ 4 w 293"/>
                <a:gd name="T11" fmla="*/ 283 h 1000"/>
                <a:gd name="T12" fmla="*/ 0 w 293"/>
                <a:gd name="T13" fmla="*/ 337 h 1000"/>
                <a:gd name="T14" fmla="*/ 0 w 293"/>
                <a:gd name="T15" fmla="*/ 384 h 1000"/>
                <a:gd name="T16" fmla="*/ 11 w 293"/>
                <a:gd name="T17" fmla="*/ 428 h 1000"/>
                <a:gd name="T18" fmla="*/ 29 w 293"/>
                <a:gd name="T19" fmla="*/ 464 h 1000"/>
                <a:gd name="T20" fmla="*/ 70 w 293"/>
                <a:gd name="T21" fmla="*/ 494 h 1000"/>
                <a:gd name="T22" fmla="*/ 101 w 293"/>
                <a:gd name="T23" fmla="*/ 500 h 1000"/>
                <a:gd name="T24" fmla="*/ 133 w 293"/>
                <a:gd name="T25" fmla="*/ 506 h 1000"/>
                <a:gd name="T26" fmla="*/ 190 w 293"/>
                <a:gd name="T27" fmla="*/ 523 h 1000"/>
                <a:gd name="T28" fmla="*/ 234 w 293"/>
                <a:gd name="T29" fmla="*/ 563 h 1000"/>
                <a:gd name="T30" fmla="*/ 249 w 293"/>
                <a:gd name="T31" fmla="*/ 595 h 1000"/>
                <a:gd name="T32" fmla="*/ 243 w 293"/>
                <a:gd name="T33" fmla="*/ 637 h 1000"/>
                <a:gd name="T34" fmla="*/ 224 w 293"/>
                <a:gd name="T35" fmla="*/ 669 h 1000"/>
                <a:gd name="T36" fmla="*/ 200 w 293"/>
                <a:gd name="T37" fmla="*/ 705 h 1000"/>
                <a:gd name="T38" fmla="*/ 158 w 293"/>
                <a:gd name="T39" fmla="*/ 747 h 1000"/>
                <a:gd name="T40" fmla="*/ 120 w 293"/>
                <a:gd name="T41" fmla="*/ 778 h 1000"/>
                <a:gd name="T42" fmla="*/ 99 w 293"/>
                <a:gd name="T43" fmla="*/ 804 h 1000"/>
                <a:gd name="T44" fmla="*/ 129 w 293"/>
                <a:gd name="T45" fmla="*/ 835 h 1000"/>
                <a:gd name="T46" fmla="*/ 158 w 293"/>
                <a:gd name="T47" fmla="*/ 871 h 1000"/>
                <a:gd name="T48" fmla="*/ 150 w 293"/>
                <a:gd name="T49" fmla="*/ 907 h 1000"/>
                <a:gd name="T50" fmla="*/ 124 w 293"/>
                <a:gd name="T51" fmla="*/ 951 h 1000"/>
                <a:gd name="T52" fmla="*/ 158 w 293"/>
                <a:gd name="T53" fmla="*/ 985 h 1000"/>
                <a:gd name="T54" fmla="*/ 192 w 293"/>
                <a:gd name="T55" fmla="*/ 1000 h 1000"/>
                <a:gd name="T56" fmla="*/ 219 w 293"/>
                <a:gd name="T57" fmla="*/ 981 h 1000"/>
                <a:gd name="T58" fmla="*/ 234 w 293"/>
                <a:gd name="T59" fmla="*/ 951 h 1000"/>
                <a:gd name="T60" fmla="*/ 253 w 293"/>
                <a:gd name="T61" fmla="*/ 907 h 1000"/>
                <a:gd name="T62" fmla="*/ 262 w 293"/>
                <a:gd name="T63" fmla="*/ 863 h 1000"/>
                <a:gd name="T64" fmla="*/ 272 w 293"/>
                <a:gd name="T65" fmla="*/ 833 h 1000"/>
                <a:gd name="T66" fmla="*/ 276 w 293"/>
                <a:gd name="T67" fmla="*/ 795 h 1000"/>
                <a:gd name="T68" fmla="*/ 281 w 293"/>
                <a:gd name="T69" fmla="*/ 759 h 1000"/>
                <a:gd name="T70" fmla="*/ 285 w 293"/>
                <a:gd name="T71" fmla="*/ 723 h 1000"/>
                <a:gd name="T72" fmla="*/ 287 w 293"/>
                <a:gd name="T73" fmla="*/ 685 h 1000"/>
                <a:gd name="T74" fmla="*/ 291 w 293"/>
                <a:gd name="T75" fmla="*/ 648 h 1000"/>
                <a:gd name="T76" fmla="*/ 291 w 293"/>
                <a:gd name="T77" fmla="*/ 614 h 1000"/>
                <a:gd name="T78" fmla="*/ 291 w 293"/>
                <a:gd name="T79" fmla="*/ 582 h 1000"/>
                <a:gd name="T80" fmla="*/ 287 w 293"/>
                <a:gd name="T81" fmla="*/ 534 h 1000"/>
                <a:gd name="T82" fmla="*/ 278 w 293"/>
                <a:gd name="T83" fmla="*/ 494 h 1000"/>
                <a:gd name="T84" fmla="*/ 261 w 293"/>
                <a:gd name="T85" fmla="*/ 460 h 1000"/>
                <a:gd name="T86" fmla="*/ 236 w 293"/>
                <a:gd name="T87" fmla="*/ 428 h 1000"/>
                <a:gd name="T88" fmla="*/ 211 w 293"/>
                <a:gd name="T89" fmla="*/ 397 h 1000"/>
                <a:gd name="T90" fmla="*/ 186 w 293"/>
                <a:gd name="T91" fmla="*/ 361 h 1000"/>
                <a:gd name="T92" fmla="*/ 169 w 293"/>
                <a:gd name="T93" fmla="*/ 323 h 1000"/>
                <a:gd name="T94" fmla="*/ 162 w 293"/>
                <a:gd name="T95" fmla="*/ 276 h 1000"/>
                <a:gd name="T96" fmla="*/ 160 w 293"/>
                <a:gd name="T97" fmla="*/ 228 h 1000"/>
                <a:gd name="T98" fmla="*/ 162 w 293"/>
                <a:gd name="T99" fmla="*/ 188 h 1000"/>
                <a:gd name="T100" fmla="*/ 167 w 293"/>
                <a:gd name="T101" fmla="*/ 154 h 1000"/>
                <a:gd name="T102" fmla="*/ 175 w 293"/>
                <a:gd name="T103" fmla="*/ 116 h 1000"/>
                <a:gd name="T104" fmla="*/ 186 w 293"/>
                <a:gd name="T105" fmla="*/ 72 h 1000"/>
                <a:gd name="T106" fmla="*/ 183 w 293"/>
                <a:gd name="T107" fmla="*/ 27 h 1000"/>
                <a:gd name="T108" fmla="*/ 156 w 293"/>
                <a:gd name="T109" fmla="*/ 0 h 1000"/>
                <a:gd name="T110" fmla="*/ 131 w 293"/>
                <a:gd name="T111" fmla="*/ 25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3" h="1000">
                  <a:moveTo>
                    <a:pt x="131" y="25"/>
                  </a:moveTo>
                  <a:lnTo>
                    <a:pt x="126" y="32"/>
                  </a:lnTo>
                  <a:lnTo>
                    <a:pt x="120" y="44"/>
                  </a:lnTo>
                  <a:lnTo>
                    <a:pt x="112" y="53"/>
                  </a:lnTo>
                  <a:lnTo>
                    <a:pt x="105" y="67"/>
                  </a:lnTo>
                  <a:lnTo>
                    <a:pt x="99" y="72"/>
                  </a:lnTo>
                  <a:lnTo>
                    <a:pt x="95" y="76"/>
                  </a:lnTo>
                  <a:lnTo>
                    <a:pt x="89" y="84"/>
                  </a:lnTo>
                  <a:lnTo>
                    <a:pt x="86" y="91"/>
                  </a:lnTo>
                  <a:lnTo>
                    <a:pt x="80" y="97"/>
                  </a:lnTo>
                  <a:lnTo>
                    <a:pt x="76" y="105"/>
                  </a:lnTo>
                  <a:lnTo>
                    <a:pt x="70" y="112"/>
                  </a:lnTo>
                  <a:lnTo>
                    <a:pt x="69" y="122"/>
                  </a:lnTo>
                  <a:lnTo>
                    <a:pt x="63" y="127"/>
                  </a:lnTo>
                  <a:lnTo>
                    <a:pt x="57" y="135"/>
                  </a:lnTo>
                  <a:lnTo>
                    <a:pt x="53" y="143"/>
                  </a:lnTo>
                  <a:lnTo>
                    <a:pt x="49" y="152"/>
                  </a:lnTo>
                  <a:lnTo>
                    <a:pt x="44" y="160"/>
                  </a:lnTo>
                  <a:lnTo>
                    <a:pt x="40" y="169"/>
                  </a:lnTo>
                  <a:lnTo>
                    <a:pt x="34" y="179"/>
                  </a:lnTo>
                  <a:lnTo>
                    <a:pt x="32" y="188"/>
                  </a:lnTo>
                  <a:lnTo>
                    <a:pt x="27" y="198"/>
                  </a:lnTo>
                  <a:lnTo>
                    <a:pt x="23" y="207"/>
                  </a:lnTo>
                  <a:lnTo>
                    <a:pt x="21" y="217"/>
                  </a:lnTo>
                  <a:lnTo>
                    <a:pt x="17" y="228"/>
                  </a:lnTo>
                  <a:lnTo>
                    <a:pt x="13" y="240"/>
                  </a:lnTo>
                  <a:lnTo>
                    <a:pt x="11" y="251"/>
                  </a:lnTo>
                  <a:lnTo>
                    <a:pt x="10" y="262"/>
                  </a:lnTo>
                  <a:lnTo>
                    <a:pt x="8" y="274"/>
                  </a:lnTo>
                  <a:lnTo>
                    <a:pt x="4" y="283"/>
                  </a:lnTo>
                  <a:lnTo>
                    <a:pt x="4" y="295"/>
                  </a:lnTo>
                  <a:lnTo>
                    <a:pt x="2" y="306"/>
                  </a:lnTo>
                  <a:lnTo>
                    <a:pt x="0" y="318"/>
                  </a:lnTo>
                  <a:lnTo>
                    <a:pt x="0" y="327"/>
                  </a:lnTo>
                  <a:lnTo>
                    <a:pt x="0" y="337"/>
                  </a:lnTo>
                  <a:lnTo>
                    <a:pt x="0" y="348"/>
                  </a:lnTo>
                  <a:lnTo>
                    <a:pt x="0" y="357"/>
                  </a:lnTo>
                  <a:lnTo>
                    <a:pt x="0" y="367"/>
                  </a:lnTo>
                  <a:lnTo>
                    <a:pt x="0" y="375"/>
                  </a:lnTo>
                  <a:lnTo>
                    <a:pt x="0" y="384"/>
                  </a:lnTo>
                  <a:lnTo>
                    <a:pt x="2" y="394"/>
                  </a:lnTo>
                  <a:lnTo>
                    <a:pt x="4" y="401"/>
                  </a:lnTo>
                  <a:lnTo>
                    <a:pt x="6" y="411"/>
                  </a:lnTo>
                  <a:lnTo>
                    <a:pt x="8" y="418"/>
                  </a:lnTo>
                  <a:lnTo>
                    <a:pt x="11" y="428"/>
                  </a:lnTo>
                  <a:lnTo>
                    <a:pt x="13" y="434"/>
                  </a:lnTo>
                  <a:lnTo>
                    <a:pt x="15" y="441"/>
                  </a:lnTo>
                  <a:lnTo>
                    <a:pt x="19" y="447"/>
                  </a:lnTo>
                  <a:lnTo>
                    <a:pt x="23" y="454"/>
                  </a:lnTo>
                  <a:lnTo>
                    <a:pt x="29" y="464"/>
                  </a:lnTo>
                  <a:lnTo>
                    <a:pt x="40" y="475"/>
                  </a:lnTo>
                  <a:lnTo>
                    <a:pt x="49" y="483"/>
                  </a:lnTo>
                  <a:lnTo>
                    <a:pt x="59" y="491"/>
                  </a:lnTo>
                  <a:lnTo>
                    <a:pt x="65" y="492"/>
                  </a:lnTo>
                  <a:lnTo>
                    <a:pt x="70" y="494"/>
                  </a:lnTo>
                  <a:lnTo>
                    <a:pt x="76" y="496"/>
                  </a:lnTo>
                  <a:lnTo>
                    <a:pt x="84" y="498"/>
                  </a:lnTo>
                  <a:lnTo>
                    <a:pt x="89" y="498"/>
                  </a:lnTo>
                  <a:lnTo>
                    <a:pt x="95" y="498"/>
                  </a:lnTo>
                  <a:lnTo>
                    <a:pt x="101" y="500"/>
                  </a:lnTo>
                  <a:lnTo>
                    <a:pt x="108" y="502"/>
                  </a:lnTo>
                  <a:lnTo>
                    <a:pt x="114" y="502"/>
                  </a:lnTo>
                  <a:lnTo>
                    <a:pt x="120" y="502"/>
                  </a:lnTo>
                  <a:lnTo>
                    <a:pt x="126" y="504"/>
                  </a:lnTo>
                  <a:lnTo>
                    <a:pt x="133" y="506"/>
                  </a:lnTo>
                  <a:lnTo>
                    <a:pt x="145" y="508"/>
                  </a:lnTo>
                  <a:lnTo>
                    <a:pt x="156" y="511"/>
                  </a:lnTo>
                  <a:lnTo>
                    <a:pt x="167" y="515"/>
                  </a:lnTo>
                  <a:lnTo>
                    <a:pt x="181" y="521"/>
                  </a:lnTo>
                  <a:lnTo>
                    <a:pt x="190" y="523"/>
                  </a:lnTo>
                  <a:lnTo>
                    <a:pt x="200" y="530"/>
                  </a:lnTo>
                  <a:lnTo>
                    <a:pt x="209" y="536"/>
                  </a:lnTo>
                  <a:lnTo>
                    <a:pt x="219" y="544"/>
                  </a:lnTo>
                  <a:lnTo>
                    <a:pt x="226" y="551"/>
                  </a:lnTo>
                  <a:lnTo>
                    <a:pt x="234" y="563"/>
                  </a:lnTo>
                  <a:lnTo>
                    <a:pt x="236" y="567"/>
                  </a:lnTo>
                  <a:lnTo>
                    <a:pt x="240" y="572"/>
                  </a:lnTo>
                  <a:lnTo>
                    <a:pt x="243" y="578"/>
                  </a:lnTo>
                  <a:lnTo>
                    <a:pt x="247" y="584"/>
                  </a:lnTo>
                  <a:lnTo>
                    <a:pt x="249" y="595"/>
                  </a:lnTo>
                  <a:lnTo>
                    <a:pt x="249" y="608"/>
                  </a:lnTo>
                  <a:lnTo>
                    <a:pt x="249" y="614"/>
                  </a:lnTo>
                  <a:lnTo>
                    <a:pt x="247" y="622"/>
                  </a:lnTo>
                  <a:lnTo>
                    <a:pt x="245" y="629"/>
                  </a:lnTo>
                  <a:lnTo>
                    <a:pt x="243" y="637"/>
                  </a:lnTo>
                  <a:lnTo>
                    <a:pt x="242" y="643"/>
                  </a:lnTo>
                  <a:lnTo>
                    <a:pt x="238" y="650"/>
                  </a:lnTo>
                  <a:lnTo>
                    <a:pt x="234" y="656"/>
                  </a:lnTo>
                  <a:lnTo>
                    <a:pt x="230" y="664"/>
                  </a:lnTo>
                  <a:lnTo>
                    <a:pt x="224" y="669"/>
                  </a:lnTo>
                  <a:lnTo>
                    <a:pt x="221" y="679"/>
                  </a:lnTo>
                  <a:lnTo>
                    <a:pt x="217" y="685"/>
                  </a:lnTo>
                  <a:lnTo>
                    <a:pt x="211" y="692"/>
                  </a:lnTo>
                  <a:lnTo>
                    <a:pt x="205" y="698"/>
                  </a:lnTo>
                  <a:lnTo>
                    <a:pt x="200" y="705"/>
                  </a:lnTo>
                  <a:lnTo>
                    <a:pt x="194" y="711"/>
                  </a:lnTo>
                  <a:lnTo>
                    <a:pt x="188" y="719"/>
                  </a:lnTo>
                  <a:lnTo>
                    <a:pt x="175" y="730"/>
                  </a:lnTo>
                  <a:lnTo>
                    <a:pt x="164" y="742"/>
                  </a:lnTo>
                  <a:lnTo>
                    <a:pt x="158" y="747"/>
                  </a:lnTo>
                  <a:lnTo>
                    <a:pt x="150" y="751"/>
                  </a:lnTo>
                  <a:lnTo>
                    <a:pt x="145" y="755"/>
                  </a:lnTo>
                  <a:lnTo>
                    <a:pt x="141" y="761"/>
                  </a:lnTo>
                  <a:lnTo>
                    <a:pt x="129" y="770"/>
                  </a:lnTo>
                  <a:lnTo>
                    <a:pt x="120" y="778"/>
                  </a:lnTo>
                  <a:lnTo>
                    <a:pt x="110" y="781"/>
                  </a:lnTo>
                  <a:lnTo>
                    <a:pt x="105" y="787"/>
                  </a:lnTo>
                  <a:lnTo>
                    <a:pt x="101" y="791"/>
                  </a:lnTo>
                  <a:lnTo>
                    <a:pt x="99" y="797"/>
                  </a:lnTo>
                  <a:lnTo>
                    <a:pt x="99" y="804"/>
                  </a:lnTo>
                  <a:lnTo>
                    <a:pt x="107" y="816"/>
                  </a:lnTo>
                  <a:lnTo>
                    <a:pt x="108" y="820"/>
                  </a:lnTo>
                  <a:lnTo>
                    <a:pt x="114" y="825"/>
                  </a:lnTo>
                  <a:lnTo>
                    <a:pt x="122" y="829"/>
                  </a:lnTo>
                  <a:lnTo>
                    <a:pt x="129" y="835"/>
                  </a:lnTo>
                  <a:lnTo>
                    <a:pt x="135" y="840"/>
                  </a:lnTo>
                  <a:lnTo>
                    <a:pt x="143" y="848"/>
                  </a:lnTo>
                  <a:lnTo>
                    <a:pt x="148" y="856"/>
                  </a:lnTo>
                  <a:lnTo>
                    <a:pt x="156" y="865"/>
                  </a:lnTo>
                  <a:lnTo>
                    <a:pt x="158" y="871"/>
                  </a:lnTo>
                  <a:lnTo>
                    <a:pt x="162" y="880"/>
                  </a:lnTo>
                  <a:lnTo>
                    <a:pt x="160" y="886"/>
                  </a:lnTo>
                  <a:lnTo>
                    <a:pt x="158" y="894"/>
                  </a:lnTo>
                  <a:lnTo>
                    <a:pt x="154" y="899"/>
                  </a:lnTo>
                  <a:lnTo>
                    <a:pt x="150" y="907"/>
                  </a:lnTo>
                  <a:lnTo>
                    <a:pt x="145" y="913"/>
                  </a:lnTo>
                  <a:lnTo>
                    <a:pt x="139" y="920"/>
                  </a:lnTo>
                  <a:lnTo>
                    <a:pt x="129" y="932"/>
                  </a:lnTo>
                  <a:lnTo>
                    <a:pt x="126" y="943"/>
                  </a:lnTo>
                  <a:lnTo>
                    <a:pt x="124" y="951"/>
                  </a:lnTo>
                  <a:lnTo>
                    <a:pt x="127" y="956"/>
                  </a:lnTo>
                  <a:lnTo>
                    <a:pt x="133" y="964"/>
                  </a:lnTo>
                  <a:lnTo>
                    <a:pt x="143" y="974"/>
                  </a:lnTo>
                  <a:lnTo>
                    <a:pt x="150" y="979"/>
                  </a:lnTo>
                  <a:lnTo>
                    <a:pt x="158" y="985"/>
                  </a:lnTo>
                  <a:lnTo>
                    <a:pt x="165" y="991"/>
                  </a:lnTo>
                  <a:lnTo>
                    <a:pt x="173" y="994"/>
                  </a:lnTo>
                  <a:lnTo>
                    <a:pt x="179" y="998"/>
                  </a:lnTo>
                  <a:lnTo>
                    <a:pt x="186" y="1000"/>
                  </a:lnTo>
                  <a:lnTo>
                    <a:pt x="192" y="1000"/>
                  </a:lnTo>
                  <a:lnTo>
                    <a:pt x="198" y="1000"/>
                  </a:lnTo>
                  <a:lnTo>
                    <a:pt x="203" y="998"/>
                  </a:lnTo>
                  <a:lnTo>
                    <a:pt x="207" y="994"/>
                  </a:lnTo>
                  <a:lnTo>
                    <a:pt x="213" y="987"/>
                  </a:lnTo>
                  <a:lnTo>
                    <a:pt x="219" y="981"/>
                  </a:lnTo>
                  <a:lnTo>
                    <a:pt x="223" y="975"/>
                  </a:lnTo>
                  <a:lnTo>
                    <a:pt x="224" y="970"/>
                  </a:lnTo>
                  <a:lnTo>
                    <a:pt x="228" y="964"/>
                  </a:lnTo>
                  <a:lnTo>
                    <a:pt x="230" y="958"/>
                  </a:lnTo>
                  <a:lnTo>
                    <a:pt x="234" y="951"/>
                  </a:lnTo>
                  <a:lnTo>
                    <a:pt x="238" y="943"/>
                  </a:lnTo>
                  <a:lnTo>
                    <a:pt x="242" y="935"/>
                  </a:lnTo>
                  <a:lnTo>
                    <a:pt x="247" y="928"/>
                  </a:lnTo>
                  <a:lnTo>
                    <a:pt x="249" y="916"/>
                  </a:lnTo>
                  <a:lnTo>
                    <a:pt x="253" y="907"/>
                  </a:lnTo>
                  <a:lnTo>
                    <a:pt x="255" y="896"/>
                  </a:lnTo>
                  <a:lnTo>
                    <a:pt x="259" y="884"/>
                  </a:lnTo>
                  <a:lnTo>
                    <a:pt x="261" y="877"/>
                  </a:lnTo>
                  <a:lnTo>
                    <a:pt x="261" y="871"/>
                  </a:lnTo>
                  <a:lnTo>
                    <a:pt x="262" y="863"/>
                  </a:lnTo>
                  <a:lnTo>
                    <a:pt x="264" y="858"/>
                  </a:lnTo>
                  <a:lnTo>
                    <a:pt x="266" y="852"/>
                  </a:lnTo>
                  <a:lnTo>
                    <a:pt x="268" y="844"/>
                  </a:lnTo>
                  <a:lnTo>
                    <a:pt x="268" y="839"/>
                  </a:lnTo>
                  <a:lnTo>
                    <a:pt x="272" y="833"/>
                  </a:lnTo>
                  <a:lnTo>
                    <a:pt x="272" y="825"/>
                  </a:lnTo>
                  <a:lnTo>
                    <a:pt x="272" y="818"/>
                  </a:lnTo>
                  <a:lnTo>
                    <a:pt x="274" y="810"/>
                  </a:lnTo>
                  <a:lnTo>
                    <a:pt x="276" y="802"/>
                  </a:lnTo>
                  <a:lnTo>
                    <a:pt x="276" y="795"/>
                  </a:lnTo>
                  <a:lnTo>
                    <a:pt x="278" y="789"/>
                  </a:lnTo>
                  <a:lnTo>
                    <a:pt x="278" y="780"/>
                  </a:lnTo>
                  <a:lnTo>
                    <a:pt x="280" y="774"/>
                  </a:lnTo>
                  <a:lnTo>
                    <a:pt x="280" y="766"/>
                  </a:lnTo>
                  <a:lnTo>
                    <a:pt x="281" y="759"/>
                  </a:lnTo>
                  <a:lnTo>
                    <a:pt x="281" y="751"/>
                  </a:lnTo>
                  <a:lnTo>
                    <a:pt x="283" y="743"/>
                  </a:lnTo>
                  <a:lnTo>
                    <a:pt x="283" y="736"/>
                  </a:lnTo>
                  <a:lnTo>
                    <a:pt x="285" y="728"/>
                  </a:lnTo>
                  <a:lnTo>
                    <a:pt x="285" y="723"/>
                  </a:lnTo>
                  <a:lnTo>
                    <a:pt x="287" y="715"/>
                  </a:lnTo>
                  <a:lnTo>
                    <a:pt x="287" y="707"/>
                  </a:lnTo>
                  <a:lnTo>
                    <a:pt x="287" y="700"/>
                  </a:lnTo>
                  <a:lnTo>
                    <a:pt x="287" y="692"/>
                  </a:lnTo>
                  <a:lnTo>
                    <a:pt x="287" y="685"/>
                  </a:lnTo>
                  <a:lnTo>
                    <a:pt x="287" y="677"/>
                  </a:lnTo>
                  <a:lnTo>
                    <a:pt x="289" y="669"/>
                  </a:lnTo>
                  <a:lnTo>
                    <a:pt x="289" y="664"/>
                  </a:lnTo>
                  <a:lnTo>
                    <a:pt x="291" y="656"/>
                  </a:lnTo>
                  <a:lnTo>
                    <a:pt x="291" y="648"/>
                  </a:lnTo>
                  <a:lnTo>
                    <a:pt x="291" y="643"/>
                  </a:lnTo>
                  <a:lnTo>
                    <a:pt x="291" y="635"/>
                  </a:lnTo>
                  <a:lnTo>
                    <a:pt x="291" y="627"/>
                  </a:lnTo>
                  <a:lnTo>
                    <a:pt x="291" y="620"/>
                  </a:lnTo>
                  <a:lnTo>
                    <a:pt x="291" y="614"/>
                  </a:lnTo>
                  <a:lnTo>
                    <a:pt x="291" y="607"/>
                  </a:lnTo>
                  <a:lnTo>
                    <a:pt x="293" y="601"/>
                  </a:lnTo>
                  <a:lnTo>
                    <a:pt x="291" y="595"/>
                  </a:lnTo>
                  <a:lnTo>
                    <a:pt x="291" y="588"/>
                  </a:lnTo>
                  <a:lnTo>
                    <a:pt x="291" y="582"/>
                  </a:lnTo>
                  <a:lnTo>
                    <a:pt x="291" y="576"/>
                  </a:lnTo>
                  <a:lnTo>
                    <a:pt x="291" y="565"/>
                  </a:lnTo>
                  <a:lnTo>
                    <a:pt x="291" y="553"/>
                  </a:lnTo>
                  <a:lnTo>
                    <a:pt x="289" y="544"/>
                  </a:lnTo>
                  <a:lnTo>
                    <a:pt x="287" y="534"/>
                  </a:lnTo>
                  <a:lnTo>
                    <a:pt x="287" y="523"/>
                  </a:lnTo>
                  <a:lnTo>
                    <a:pt x="285" y="517"/>
                  </a:lnTo>
                  <a:lnTo>
                    <a:pt x="281" y="508"/>
                  </a:lnTo>
                  <a:lnTo>
                    <a:pt x="280" y="500"/>
                  </a:lnTo>
                  <a:lnTo>
                    <a:pt x="278" y="494"/>
                  </a:lnTo>
                  <a:lnTo>
                    <a:pt x="274" y="487"/>
                  </a:lnTo>
                  <a:lnTo>
                    <a:pt x="270" y="479"/>
                  </a:lnTo>
                  <a:lnTo>
                    <a:pt x="266" y="472"/>
                  </a:lnTo>
                  <a:lnTo>
                    <a:pt x="262" y="466"/>
                  </a:lnTo>
                  <a:lnTo>
                    <a:pt x="261" y="460"/>
                  </a:lnTo>
                  <a:lnTo>
                    <a:pt x="255" y="453"/>
                  </a:lnTo>
                  <a:lnTo>
                    <a:pt x="249" y="447"/>
                  </a:lnTo>
                  <a:lnTo>
                    <a:pt x="245" y="441"/>
                  </a:lnTo>
                  <a:lnTo>
                    <a:pt x="242" y="435"/>
                  </a:lnTo>
                  <a:lnTo>
                    <a:pt x="236" y="428"/>
                  </a:lnTo>
                  <a:lnTo>
                    <a:pt x="230" y="422"/>
                  </a:lnTo>
                  <a:lnTo>
                    <a:pt x="224" y="416"/>
                  </a:lnTo>
                  <a:lnTo>
                    <a:pt x="221" y="411"/>
                  </a:lnTo>
                  <a:lnTo>
                    <a:pt x="215" y="403"/>
                  </a:lnTo>
                  <a:lnTo>
                    <a:pt x="211" y="397"/>
                  </a:lnTo>
                  <a:lnTo>
                    <a:pt x="205" y="390"/>
                  </a:lnTo>
                  <a:lnTo>
                    <a:pt x="200" y="382"/>
                  </a:lnTo>
                  <a:lnTo>
                    <a:pt x="194" y="375"/>
                  </a:lnTo>
                  <a:lnTo>
                    <a:pt x="190" y="369"/>
                  </a:lnTo>
                  <a:lnTo>
                    <a:pt x="186" y="361"/>
                  </a:lnTo>
                  <a:lnTo>
                    <a:pt x="183" y="356"/>
                  </a:lnTo>
                  <a:lnTo>
                    <a:pt x="179" y="348"/>
                  </a:lnTo>
                  <a:lnTo>
                    <a:pt x="175" y="338"/>
                  </a:lnTo>
                  <a:lnTo>
                    <a:pt x="173" y="331"/>
                  </a:lnTo>
                  <a:lnTo>
                    <a:pt x="169" y="323"/>
                  </a:lnTo>
                  <a:lnTo>
                    <a:pt x="167" y="314"/>
                  </a:lnTo>
                  <a:lnTo>
                    <a:pt x="165" y="306"/>
                  </a:lnTo>
                  <a:lnTo>
                    <a:pt x="164" y="295"/>
                  </a:lnTo>
                  <a:lnTo>
                    <a:pt x="164" y="287"/>
                  </a:lnTo>
                  <a:lnTo>
                    <a:pt x="162" y="276"/>
                  </a:lnTo>
                  <a:lnTo>
                    <a:pt x="162" y="266"/>
                  </a:lnTo>
                  <a:lnTo>
                    <a:pt x="160" y="257"/>
                  </a:lnTo>
                  <a:lnTo>
                    <a:pt x="160" y="247"/>
                  </a:lnTo>
                  <a:lnTo>
                    <a:pt x="160" y="238"/>
                  </a:lnTo>
                  <a:lnTo>
                    <a:pt x="160" y="228"/>
                  </a:lnTo>
                  <a:lnTo>
                    <a:pt x="160" y="221"/>
                  </a:lnTo>
                  <a:lnTo>
                    <a:pt x="162" y="213"/>
                  </a:lnTo>
                  <a:lnTo>
                    <a:pt x="162" y="203"/>
                  </a:lnTo>
                  <a:lnTo>
                    <a:pt x="162" y="196"/>
                  </a:lnTo>
                  <a:lnTo>
                    <a:pt x="162" y="188"/>
                  </a:lnTo>
                  <a:lnTo>
                    <a:pt x="164" y="181"/>
                  </a:lnTo>
                  <a:lnTo>
                    <a:pt x="164" y="173"/>
                  </a:lnTo>
                  <a:lnTo>
                    <a:pt x="164" y="165"/>
                  </a:lnTo>
                  <a:lnTo>
                    <a:pt x="165" y="160"/>
                  </a:lnTo>
                  <a:lnTo>
                    <a:pt x="167" y="154"/>
                  </a:lnTo>
                  <a:lnTo>
                    <a:pt x="167" y="146"/>
                  </a:lnTo>
                  <a:lnTo>
                    <a:pt x="169" y="141"/>
                  </a:lnTo>
                  <a:lnTo>
                    <a:pt x="169" y="133"/>
                  </a:lnTo>
                  <a:lnTo>
                    <a:pt x="173" y="127"/>
                  </a:lnTo>
                  <a:lnTo>
                    <a:pt x="175" y="116"/>
                  </a:lnTo>
                  <a:lnTo>
                    <a:pt x="179" y="105"/>
                  </a:lnTo>
                  <a:lnTo>
                    <a:pt x="181" y="95"/>
                  </a:lnTo>
                  <a:lnTo>
                    <a:pt x="183" y="86"/>
                  </a:lnTo>
                  <a:lnTo>
                    <a:pt x="184" y="78"/>
                  </a:lnTo>
                  <a:lnTo>
                    <a:pt x="186" y="72"/>
                  </a:lnTo>
                  <a:lnTo>
                    <a:pt x="186" y="63"/>
                  </a:lnTo>
                  <a:lnTo>
                    <a:pt x="186" y="53"/>
                  </a:lnTo>
                  <a:lnTo>
                    <a:pt x="186" y="44"/>
                  </a:lnTo>
                  <a:lnTo>
                    <a:pt x="186" y="36"/>
                  </a:lnTo>
                  <a:lnTo>
                    <a:pt x="183" y="27"/>
                  </a:lnTo>
                  <a:lnTo>
                    <a:pt x="181" y="21"/>
                  </a:lnTo>
                  <a:lnTo>
                    <a:pt x="179" y="13"/>
                  </a:lnTo>
                  <a:lnTo>
                    <a:pt x="175" y="8"/>
                  </a:lnTo>
                  <a:lnTo>
                    <a:pt x="167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5" y="8"/>
                  </a:lnTo>
                  <a:lnTo>
                    <a:pt x="137" y="13"/>
                  </a:lnTo>
                  <a:lnTo>
                    <a:pt x="131" y="25"/>
                  </a:lnTo>
                  <a:lnTo>
                    <a:pt x="131" y="25"/>
                  </a:lnTo>
                  <a:close/>
                </a:path>
              </a:pathLst>
            </a:custGeom>
            <a:solidFill>
              <a:srgbClr val="6E9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6200"/>
            <a:ext cx="9144000" cy="1328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0876223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5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52D24F-A2C6-4884-A473-410F4D0ECAE0}" type="slidenum">
              <a:rPr lang="en-US">
                <a:solidFill>
                  <a:srgbClr val="FFFFFF"/>
                </a:solidFill>
              </a:rPr>
              <a:pPr/>
              <a:t>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983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4213" y="1736725"/>
            <a:ext cx="7632700" cy="2303463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sz="3600" dirty="0"/>
              <a:t>Sleep</a:t>
            </a:r>
          </a:p>
          <a:p>
            <a:pPr lvl="1">
              <a:lnSpc>
                <a:spcPct val="95000"/>
              </a:lnSpc>
            </a:pPr>
            <a:r>
              <a:rPr lang="en-US" sz="3600" dirty="0">
                <a:cs typeface="Arial" charset="0"/>
              </a:rPr>
              <a:t>Minimize noise and lights during hours of sleep</a:t>
            </a:r>
          </a:p>
          <a:p>
            <a:pPr lvl="1">
              <a:lnSpc>
                <a:spcPct val="95000"/>
              </a:lnSpc>
            </a:pPr>
            <a:r>
              <a:rPr lang="en-US" sz="3600" dirty="0">
                <a:cs typeface="Arial" charset="0"/>
              </a:rPr>
              <a:t>Give back rub to relax resident</a:t>
            </a:r>
          </a:p>
        </p:txBody>
      </p:sp>
      <p:grpSp>
        <p:nvGrpSpPr>
          <p:cNvPr id="98390" name="Group 86"/>
          <p:cNvGrpSpPr>
            <a:grpSpLocks/>
          </p:cNvGrpSpPr>
          <p:nvPr/>
        </p:nvGrpSpPr>
        <p:grpSpPr bwMode="auto">
          <a:xfrm>
            <a:off x="3132138" y="4437063"/>
            <a:ext cx="2627312" cy="1801812"/>
            <a:chOff x="1013" y="1013"/>
            <a:chExt cx="5906" cy="3643"/>
          </a:xfrm>
        </p:grpSpPr>
        <p:sp>
          <p:nvSpPr>
            <p:cNvPr id="98391" name="Freeform 87"/>
            <p:cNvSpPr>
              <a:spLocks noEditPoints="1"/>
            </p:cNvSpPr>
            <p:nvPr/>
          </p:nvSpPr>
          <p:spPr bwMode="auto">
            <a:xfrm>
              <a:off x="1013" y="1013"/>
              <a:ext cx="5906" cy="3643"/>
            </a:xfrm>
            <a:custGeom>
              <a:avLst/>
              <a:gdLst>
                <a:gd name="T0" fmla="*/ 5474 w 5906"/>
                <a:gd name="T1" fmla="*/ 3341 h 3643"/>
                <a:gd name="T2" fmla="*/ 5614 w 5906"/>
                <a:gd name="T3" fmla="*/ 1886 h 3643"/>
                <a:gd name="T4" fmla="*/ 5724 w 5906"/>
                <a:gd name="T5" fmla="*/ 1382 h 3643"/>
                <a:gd name="T6" fmla="*/ 5882 w 5906"/>
                <a:gd name="T7" fmla="*/ 936 h 3643"/>
                <a:gd name="T8" fmla="*/ 5508 w 5906"/>
                <a:gd name="T9" fmla="*/ 763 h 3643"/>
                <a:gd name="T10" fmla="*/ 5297 w 5906"/>
                <a:gd name="T11" fmla="*/ 1200 h 3643"/>
                <a:gd name="T12" fmla="*/ 5426 w 5906"/>
                <a:gd name="T13" fmla="*/ 1622 h 3643"/>
                <a:gd name="T14" fmla="*/ 5167 w 5906"/>
                <a:gd name="T15" fmla="*/ 1358 h 3643"/>
                <a:gd name="T16" fmla="*/ 4774 w 5906"/>
                <a:gd name="T17" fmla="*/ 912 h 3643"/>
                <a:gd name="T18" fmla="*/ 4687 w 5906"/>
                <a:gd name="T19" fmla="*/ 859 h 3643"/>
                <a:gd name="T20" fmla="*/ 4529 w 5906"/>
                <a:gd name="T21" fmla="*/ 729 h 3643"/>
                <a:gd name="T22" fmla="*/ 4184 w 5906"/>
                <a:gd name="T23" fmla="*/ 590 h 3643"/>
                <a:gd name="T24" fmla="*/ 4404 w 5906"/>
                <a:gd name="T25" fmla="*/ 912 h 3643"/>
                <a:gd name="T26" fmla="*/ 4011 w 5906"/>
                <a:gd name="T27" fmla="*/ 869 h 3643"/>
                <a:gd name="T28" fmla="*/ 3829 w 5906"/>
                <a:gd name="T29" fmla="*/ 317 h 3643"/>
                <a:gd name="T30" fmla="*/ 3666 w 5906"/>
                <a:gd name="T31" fmla="*/ 321 h 3643"/>
                <a:gd name="T32" fmla="*/ 3675 w 5906"/>
                <a:gd name="T33" fmla="*/ 230 h 3643"/>
                <a:gd name="T34" fmla="*/ 3718 w 5906"/>
                <a:gd name="T35" fmla="*/ 182 h 3643"/>
                <a:gd name="T36" fmla="*/ 3776 w 5906"/>
                <a:gd name="T37" fmla="*/ 101 h 3643"/>
                <a:gd name="T38" fmla="*/ 3766 w 5906"/>
                <a:gd name="T39" fmla="*/ 19 h 3643"/>
                <a:gd name="T40" fmla="*/ 3694 w 5906"/>
                <a:gd name="T41" fmla="*/ 0 h 3643"/>
                <a:gd name="T42" fmla="*/ 3574 w 5906"/>
                <a:gd name="T43" fmla="*/ 24 h 3643"/>
                <a:gd name="T44" fmla="*/ 3469 w 5906"/>
                <a:gd name="T45" fmla="*/ 57 h 3643"/>
                <a:gd name="T46" fmla="*/ 3579 w 5906"/>
                <a:gd name="T47" fmla="*/ 125 h 3643"/>
                <a:gd name="T48" fmla="*/ 3598 w 5906"/>
                <a:gd name="T49" fmla="*/ 235 h 3643"/>
                <a:gd name="T50" fmla="*/ 3560 w 5906"/>
                <a:gd name="T51" fmla="*/ 293 h 3643"/>
                <a:gd name="T52" fmla="*/ 3493 w 5906"/>
                <a:gd name="T53" fmla="*/ 384 h 3643"/>
                <a:gd name="T54" fmla="*/ 3493 w 5906"/>
                <a:gd name="T55" fmla="*/ 441 h 3643"/>
                <a:gd name="T56" fmla="*/ 3584 w 5906"/>
                <a:gd name="T57" fmla="*/ 441 h 3643"/>
                <a:gd name="T58" fmla="*/ 3699 w 5906"/>
                <a:gd name="T59" fmla="*/ 417 h 3643"/>
                <a:gd name="T60" fmla="*/ 3670 w 5906"/>
                <a:gd name="T61" fmla="*/ 528 h 3643"/>
                <a:gd name="T62" fmla="*/ 3546 w 5906"/>
                <a:gd name="T63" fmla="*/ 993 h 3643"/>
                <a:gd name="T64" fmla="*/ 3507 w 5906"/>
                <a:gd name="T65" fmla="*/ 1171 h 3643"/>
                <a:gd name="T66" fmla="*/ 3315 w 5906"/>
                <a:gd name="T67" fmla="*/ 1507 h 3643"/>
                <a:gd name="T68" fmla="*/ 3243 w 5906"/>
                <a:gd name="T69" fmla="*/ 1325 h 3643"/>
                <a:gd name="T70" fmla="*/ 2888 w 5906"/>
                <a:gd name="T71" fmla="*/ 1281 h 3643"/>
                <a:gd name="T72" fmla="*/ 2960 w 5906"/>
                <a:gd name="T73" fmla="*/ 1541 h 3643"/>
                <a:gd name="T74" fmla="*/ 3075 w 5906"/>
                <a:gd name="T75" fmla="*/ 1973 h 3643"/>
                <a:gd name="T76" fmla="*/ 2423 w 5906"/>
                <a:gd name="T77" fmla="*/ 1469 h 3643"/>
                <a:gd name="T78" fmla="*/ 1775 w 5906"/>
                <a:gd name="T79" fmla="*/ 1545 h 3643"/>
                <a:gd name="T80" fmla="*/ 1521 w 5906"/>
                <a:gd name="T81" fmla="*/ 1603 h 3643"/>
                <a:gd name="T82" fmla="*/ 825 w 5906"/>
                <a:gd name="T83" fmla="*/ 893 h 3643"/>
                <a:gd name="T84" fmla="*/ 556 w 5906"/>
                <a:gd name="T85" fmla="*/ 1176 h 3643"/>
                <a:gd name="T86" fmla="*/ 115 w 5906"/>
                <a:gd name="T87" fmla="*/ 2006 h 3643"/>
                <a:gd name="T88" fmla="*/ 173 w 5906"/>
                <a:gd name="T89" fmla="*/ 3072 h 3643"/>
                <a:gd name="T90" fmla="*/ 384 w 5906"/>
                <a:gd name="T91" fmla="*/ 3336 h 3643"/>
                <a:gd name="T92" fmla="*/ 561 w 5906"/>
                <a:gd name="T93" fmla="*/ 3547 h 3643"/>
                <a:gd name="T94" fmla="*/ 883 w 5906"/>
                <a:gd name="T95" fmla="*/ 3225 h 3643"/>
                <a:gd name="T96" fmla="*/ 1559 w 5906"/>
                <a:gd name="T97" fmla="*/ 3254 h 3643"/>
                <a:gd name="T98" fmla="*/ 2888 w 5906"/>
                <a:gd name="T99" fmla="*/ 3360 h 3643"/>
                <a:gd name="T100" fmla="*/ 3296 w 5906"/>
                <a:gd name="T101" fmla="*/ 3240 h 3643"/>
                <a:gd name="T102" fmla="*/ 3685 w 5906"/>
                <a:gd name="T103" fmla="*/ 3216 h 3643"/>
                <a:gd name="T104" fmla="*/ 4078 w 5906"/>
                <a:gd name="T105" fmla="*/ 3230 h 3643"/>
                <a:gd name="T106" fmla="*/ 5302 w 5906"/>
                <a:gd name="T107" fmla="*/ 3187 h 3643"/>
                <a:gd name="T108" fmla="*/ 5220 w 5906"/>
                <a:gd name="T109" fmla="*/ 3408 h 3643"/>
                <a:gd name="T110" fmla="*/ 5302 w 5906"/>
                <a:gd name="T111" fmla="*/ 3633 h 3643"/>
                <a:gd name="T112" fmla="*/ 5364 w 5906"/>
                <a:gd name="T113" fmla="*/ 2611 h 3643"/>
                <a:gd name="T114" fmla="*/ 5086 w 5906"/>
                <a:gd name="T115" fmla="*/ 2534 h 3643"/>
                <a:gd name="T116" fmla="*/ 5335 w 5906"/>
                <a:gd name="T117" fmla="*/ 2669 h 3643"/>
                <a:gd name="T118" fmla="*/ 3507 w 5906"/>
                <a:gd name="T119" fmla="*/ 2429 h 3643"/>
                <a:gd name="T120" fmla="*/ 3618 w 5906"/>
                <a:gd name="T121" fmla="*/ 2289 h 3643"/>
                <a:gd name="T122" fmla="*/ 2989 w 5906"/>
                <a:gd name="T123" fmla="*/ 2318 h 3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06" h="3643">
                  <a:moveTo>
                    <a:pt x="5364" y="3643"/>
                  </a:moveTo>
                  <a:lnTo>
                    <a:pt x="5383" y="3638"/>
                  </a:lnTo>
                  <a:lnTo>
                    <a:pt x="5398" y="3638"/>
                  </a:lnTo>
                  <a:lnTo>
                    <a:pt x="5417" y="3633"/>
                  </a:lnTo>
                  <a:lnTo>
                    <a:pt x="5431" y="3633"/>
                  </a:lnTo>
                  <a:lnTo>
                    <a:pt x="5450" y="3629"/>
                  </a:lnTo>
                  <a:lnTo>
                    <a:pt x="5465" y="3624"/>
                  </a:lnTo>
                  <a:lnTo>
                    <a:pt x="5479" y="3614"/>
                  </a:lnTo>
                  <a:lnTo>
                    <a:pt x="5498" y="3605"/>
                  </a:lnTo>
                  <a:lnTo>
                    <a:pt x="5503" y="3576"/>
                  </a:lnTo>
                  <a:lnTo>
                    <a:pt x="5503" y="3547"/>
                  </a:lnTo>
                  <a:lnTo>
                    <a:pt x="5503" y="3523"/>
                  </a:lnTo>
                  <a:lnTo>
                    <a:pt x="5498" y="3494"/>
                  </a:lnTo>
                  <a:lnTo>
                    <a:pt x="5494" y="3465"/>
                  </a:lnTo>
                  <a:lnTo>
                    <a:pt x="5489" y="3441"/>
                  </a:lnTo>
                  <a:lnTo>
                    <a:pt x="5489" y="3413"/>
                  </a:lnTo>
                  <a:lnTo>
                    <a:pt x="5484" y="3389"/>
                  </a:lnTo>
                  <a:lnTo>
                    <a:pt x="5479" y="3374"/>
                  </a:lnTo>
                  <a:lnTo>
                    <a:pt x="5479" y="3365"/>
                  </a:lnTo>
                  <a:lnTo>
                    <a:pt x="5479" y="3350"/>
                  </a:lnTo>
                  <a:lnTo>
                    <a:pt x="5474" y="3341"/>
                  </a:lnTo>
                  <a:lnTo>
                    <a:pt x="5474" y="3326"/>
                  </a:lnTo>
                  <a:lnTo>
                    <a:pt x="5474" y="3317"/>
                  </a:lnTo>
                  <a:lnTo>
                    <a:pt x="5470" y="3302"/>
                  </a:lnTo>
                  <a:lnTo>
                    <a:pt x="5470" y="3293"/>
                  </a:lnTo>
                  <a:lnTo>
                    <a:pt x="5470" y="3192"/>
                  </a:lnTo>
                  <a:lnTo>
                    <a:pt x="5470" y="3091"/>
                  </a:lnTo>
                  <a:lnTo>
                    <a:pt x="5474" y="2990"/>
                  </a:lnTo>
                  <a:lnTo>
                    <a:pt x="5479" y="2889"/>
                  </a:lnTo>
                  <a:lnTo>
                    <a:pt x="5484" y="2793"/>
                  </a:lnTo>
                  <a:lnTo>
                    <a:pt x="5494" y="2693"/>
                  </a:lnTo>
                  <a:lnTo>
                    <a:pt x="5503" y="2592"/>
                  </a:lnTo>
                  <a:lnTo>
                    <a:pt x="5513" y="2496"/>
                  </a:lnTo>
                  <a:lnTo>
                    <a:pt x="5522" y="2419"/>
                  </a:lnTo>
                  <a:lnTo>
                    <a:pt x="5532" y="2342"/>
                  </a:lnTo>
                  <a:lnTo>
                    <a:pt x="5546" y="2265"/>
                  </a:lnTo>
                  <a:lnTo>
                    <a:pt x="5556" y="2193"/>
                  </a:lnTo>
                  <a:lnTo>
                    <a:pt x="5570" y="2117"/>
                  </a:lnTo>
                  <a:lnTo>
                    <a:pt x="5585" y="2045"/>
                  </a:lnTo>
                  <a:lnTo>
                    <a:pt x="5594" y="1973"/>
                  </a:lnTo>
                  <a:lnTo>
                    <a:pt x="5609" y="1896"/>
                  </a:lnTo>
                  <a:lnTo>
                    <a:pt x="5614" y="1886"/>
                  </a:lnTo>
                  <a:lnTo>
                    <a:pt x="5618" y="1877"/>
                  </a:lnTo>
                  <a:lnTo>
                    <a:pt x="5618" y="1862"/>
                  </a:lnTo>
                  <a:lnTo>
                    <a:pt x="5623" y="1853"/>
                  </a:lnTo>
                  <a:lnTo>
                    <a:pt x="5623" y="1838"/>
                  </a:lnTo>
                  <a:lnTo>
                    <a:pt x="5623" y="1829"/>
                  </a:lnTo>
                  <a:lnTo>
                    <a:pt x="5628" y="1814"/>
                  </a:lnTo>
                  <a:lnTo>
                    <a:pt x="5628" y="1805"/>
                  </a:lnTo>
                  <a:lnTo>
                    <a:pt x="5628" y="1790"/>
                  </a:lnTo>
                  <a:lnTo>
                    <a:pt x="5633" y="1776"/>
                  </a:lnTo>
                  <a:lnTo>
                    <a:pt x="5633" y="1761"/>
                  </a:lnTo>
                  <a:lnTo>
                    <a:pt x="5638" y="1747"/>
                  </a:lnTo>
                  <a:lnTo>
                    <a:pt x="5642" y="1733"/>
                  </a:lnTo>
                  <a:lnTo>
                    <a:pt x="5642" y="1723"/>
                  </a:lnTo>
                  <a:lnTo>
                    <a:pt x="5647" y="1709"/>
                  </a:lnTo>
                  <a:lnTo>
                    <a:pt x="5647" y="1694"/>
                  </a:lnTo>
                  <a:lnTo>
                    <a:pt x="5662" y="1641"/>
                  </a:lnTo>
                  <a:lnTo>
                    <a:pt x="5676" y="1593"/>
                  </a:lnTo>
                  <a:lnTo>
                    <a:pt x="5685" y="1541"/>
                  </a:lnTo>
                  <a:lnTo>
                    <a:pt x="5700" y="1488"/>
                  </a:lnTo>
                  <a:lnTo>
                    <a:pt x="5709" y="1435"/>
                  </a:lnTo>
                  <a:lnTo>
                    <a:pt x="5724" y="1382"/>
                  </a:lnTo>
                  <a:lnTo>
                    <a:pt x="5738" y="1334"/>
                  </a:lnTo>
                  <a:lnTo>
                    <a:pt x="5757" y="1281"/>
                  </a:lnTo>
                  <a:lnTo>
                    <a:pt x="5786" y="1267"/>
                  </a:lnTo>
                  <a:lnTo>
                    <a:pt x="5810" y="1253"/>
                  </a:lnTo>
                  <a:lnTo>
                    <a:pt x="5834" y="1229"/>
                  </a:lnTo>
                  <a:lnTo>
                    <a:pt x="5853" y="1209"/>
                  </a:lnTo>
                  <a:lnTo>
                    <a:pt x="5868" y="1181"/>
                  </a:lnTo>
                  <a:lnTo>
                    <a:pt x="5882" y="1157"/>
                  </a:lnTo>
                  <a:lnTo>
                    <a:pt x="5897" y="1128"/>
                  </a:lnTo>
                  <a:lnTo>
                    <a:pt x="5901" y="1099"/>
                  </a:lnTo>
                  <a:lnTo>
                    <a:pt x="5906" y="1085"/>
                  </a:lnTo>
                  <a:lnTo>
                    <a:pt x="5906" y="1070"/>
                  </a:lnTo>
                  <a:lnTo>
                    <a:pt x="5906" y="1056"/>
                  </a:lnTo>
                  <a:lnTo>
                    <a:pt x="5906" y="1037"/>
                  </a:lnTo>
                  <a:lnTo>
                    <a:pt x="5906" y="1022"/>
                  </a:lnTo>
                  <a:lnTo>
                    <a:pt x="5906" y="1008"/>
                  </a:lnTo>
                  <a:lnTo>
                    <a:pt x="5906" y="993"/>
                  </a:lnTo>
                  <a:lnTo>
                    <a:pt x="5901" y="979"/>
                  </a:lnTo>
                  <a:lnTo>
                    <a:pt x="5897" y="965"/>
                  </a:lnTo>
                  <a:lnTo>
                    <a:pt x="5887" y="950"/>
                  </a:lnTo>
                  <a:lnTo>
                    <a:pt x="5882" y="936"/>
                  </a:lnTo>
                  <a:lnTo>
                    <a:pt x="5868" y="921"/>
                  </a:lnTo>
                  <a:lnTo>
                    <a:pt x="5858" y="907"/>
                  </a:lnTo>
                  <a:lnTo>
                    <a:pt x="5849" y="897"/>
                  </a:lnTo>
                  <a:lnTo>
                    <a:pt x="5839" y="883"/>
                  </a:lnTo>
                  <a:lnTo>
                    <a:pt x="5829" y="873"/>
                  </a:lnTo>
                  <a:lnTo>
                    <a:pt x="5820" y="869"/>
                  </a:lnTo>
                  <a:lnTo>
                    <a:pt x="5815" y="864"/>
                  </a:lnTo>
                  <a:lnTo>
                    <a:pt x="5810" y="859"/>
                  </a:lnTo>
                  <a:lnTo>
                    <a:pt x="5805" y="854"/>
                  </a:lnTo>
                  <a:lnTo>
                    <a:pt x="5801" y="854"/>
                  </a:lnTo>
                  <a:lnTo>
                    <a:pt x="5796" y="849"/>
                  </a:lnTo>
                  <a:lnTo>
                    <a:pt x="5791" y="845"/>
                  </a:lnTo>
                  <a:lnTo>
                    <a:pt x="5786" y="840"/>
                  </a:lnTo>
                  <a:lnTo>
                    <a:pt x="5757" y="821"/>
                  </a:lnTo>
                  <a:lnTo>
                    <a:pt x="5724" y="801"/>
                  </a:lnTo>
                  <a:lnTo>
                    <a:pt x="5690" y="787"/>
                  </a:lnTo>
                  <a:lnTo>
                    <a:pt x="5657" y="773"/>
                  </a:lnTo>
                  <a:lnTo>
                    <a:pt x="5618" y="763"/>
                  </a:lnTo>
                  <a:lnTo>
                    <a:pt x="5585" y="758"/>
                  </a:lnTo>
                  <a:lnTo>
                    <a:pt x="5546" y="758"/>
                  </a:lnTo>
                  <a:lnTo>
                    <a:pt x="5508" y="763"/>
                  </a:lnTo>
                  <a:lnTo>
                    <a:pt x="5479" y="787"/>
                  </a:lnTo>
                  <a:lnTo>
                    <a:pt x="5441" y="806"/>
                  </a:lnTo>
                  <a:lnTo>
                    <a:pt x="5407" y="830"/>
                  </a:lnTo>
                  <a:lnTo>
                    <a:pt x="5374" y="849"/>
                  </a:lnTo>
                  <a:lnTo>
                    <a:pt x="5340" y="873"/>
                  </a:lnTo>
                  <a:lnTo>
                    <a:pt x="5311" y="902"/>
                  </a:lnTo>
                  <a:lnTo>
                    <a:pt x="5287" y="936"/>
                  </a:lnTo>
                  <a:lnTo>
                    <a:pt x="5273" y="974"/>
                  </a:lnTo>
                  <a:lnTo>
                    <a:pt x="5263" y="993"/>
                  </a:lnTo>
                  <a:lnTo>
                    <a:pt x="5258" y="1013"/>
                  </a:lnTo>
                  <a:lnTo>
                    <a:pt x="5254" y="1037"/>
                  </a:lnTo>
                  <a:lnTo>
                    <a:pt x="5254" y="1061"/>
                  </a:lnTo>
                  <a:lnTo>
                    <a:pt x="5254" y="1080"/>
                  </a:lnTo>
                  <a:lnTo>
                    <a:pt x="5254" y="1104"/>
                  </a:lnTo>
                  <a:lnTo>
                    <a:pt x="5258" y="1123"/>
                  </a:lnTo>
                  <a:lnTo>
                    <a:pt x="5268" y="1142"/>
                  </a:lnTo>
                  <a:lnTo>
                    <a:pt x="5273" y="1157"/>
                  </a:lnTo>
                  <a:lnTo>
                    <a:pt x="5282" y="1166"/>
                  </a:lnTo>
                  <a:lnTo>
                    <a:pt x="5287" y="1181"/>
                  </a:lnTo>
                  <a:lnTo>
                    <a:pt x="5292" y="1190"/>
                  </a:lnTo>
                  <a:lnTo>
                    <a:pt x="5297" y="1200"/>
                  </a:lnTo>
                  <a:lnTo>
                    <a:pt x="5306" y="1209"/>
                  </a:lnTo>
                  <a:lnTo>
                    <a:pt x="5311" y="1219"/>
                  </a:lnTo>
                  <a:lnTo>
                    <a:pt x="5321" y="1229"/>
                  </a:lnTo>
                  <a:lnTo>
                    <a:pt x="5335" y="1243"/>
                  </a:lnTo>
                  <a:lnTo>
                    <a:pt x="5350" y="1253"/>
                  </a:lnTo>
                  <a:lnTo>
                    <a:pt x="5369" y="1262"/>
                  </a:lnTo>
                  <a:lnTo>
                    <a:pt x="5383" y="1272"/>
                  </a:lnTo>
                  <a:lnTo>
                    <a:pt x="5398" y="1281"/>
                  </a:lnTo>
                  <a:lnTo>
                    <a:pt x="5412" y="1296"/>
                  </a:lnTo>
                  <a:lnTo>
                    <a:pt x="5422" y="1310"/>
                  </a:lnTo>
                  <a:lnTo>
                    <a:pt x="5422" y="1325"/>
                  </a:lnTo>
                  <a:lnTo>
                    <a:pt x="5426" y="1358"/>
                  </a:lnTo>
                  <a:lnTo>
                    <a:pt x="5426" y="1382"/>
                  </a:lnTo>
                  <a:lnTo>
                    <a:pt x="5426" y="1411"/>
                  </a:lnTo>
                  <a:lnTo>
                    <a:pt x="5426" y="1440"/>
                  </a:lnTo>
                  <a:lnTo>
                    <a:pt x="5426" y="1469"/>
                  </a:lnTo>
                  <a:lnTo>
                    <a:pt x="5426" y="1497"/>
                  </a:lnTo>
                  <a:lnTo>
                    <a:pt x="5426" y="1521"/>
                  </a:lnTo>
                  <a:lnTo>
                    <a:pt x="5426" y="1550"/>
                  </a:lnTo>
                  <a:lnTo>
                    <a:pt x="5426" y="1584"/>
                  </a:lnTo>
                  <a:lnTo>
                    <a:pt x="5426" y="1622"/>
                  </a:lnTo>
                  <a:lnTo>
                    <a:pt x="5426" y="1656"/>
                  </a:lnTo>
                  <a:lnTo>
                    <a:pt x="5426" y="1689"/>
                  </a:lnTo>
                  <a:lnTo>
                    <a:pt x="5426" y="1728"/>
                  </a:lnTo>
                  <a:lnTo>
                    <a:pt x="5426" y="1761"/>
                  </a:lnTo>
                  <a:lnTo>
                    <a:pt x="5426" y="1795"/>
                  </a:lnTo>
                  <a:lnTo>
                    <a:pt x="5426" y="1829"/>
                  </a:lnTo>
                  <a:lnTo>
                    <a:pt x="5426" y="1829"/>
                  </a:lnTo>
                  <a:lnTo>
                    <a:pt x="5422" y="1829"/>
                  </a:lnTo>
                  <a:lnTo>
                    <a:pt x="5422" y="1833"/>
                  </a:lnTo>
                  <a:lnTo>
                    <a:pt x="5422" y="1833"/>
                  </a:lnTo>
                  <a:lnTo>
                    <a:pt x="5422" y="1833"/>
                  </a:lnTo>
                  <a:lnTo>
                    <a:pt x="5422" y="1833"/>
                  </a:lnTo>
                  <a:lnTo>
                    <a:pt x="5422" y="1833"/>
                  </a:lnTo>
                  <a:lnTo>
                    <a:pt x="5422" y="1833"/>
                  </a:lnTo>
                  <a:lnTo>
                    <a:pt x="5398" y="1761"/>
                  </a:lnTo>
                  <a:lnTo>
                    <a:pt x="5364" y="1689"/>
                  </a:lnTo>
                  <a:lnTo>
                    <a:pt x="5326" y="1622"/>
                  </a:lnTo>
                  <a:lnTo>
                    <a:pt x="5287" y="1560"/>
                  </a:lnTo>
                  <a:lnTo>
                    <a:pt x="5244" y="1493"/>
                  </a:lnTo>
                  <a:lnTo>
                    <a:pt x="5206" y="1425"/>
                  </a:lnTo>
                  <a:lnTo>
                    <a:pt x="5167" y="1358"/>
                  </a:lnTo>
                  <a:lnTo>
                    <a:pt x="5139" y="1286"/>
                  </a:lnTo>
                  <a:lnTo>
                    <a:pt x="5115" y="1243"/>
                  </a:lnTo>
                  <a:lnTo>
                    <a:pt x="5095" y="1195"/>
                  </a:lnTo>
                  <a:lnTo>
                    <a:pt x="5071" y="1152"/>
                  </a:lnTo>
                  <a:lnTo>
                    <a:pt x="5052" y="1104"/>
                  </a:lnTo>
                  <a:lnTo>
                    <a:pt x="5028" y="1056"/>
                  </a:lnTo>
                  <a:lnTo>
                    <a:pt x="5004" y="1013"/>
                  </a:lnTo>
                  <a:lnTo>
                    <a:pt x="4975" y="969"/>
                  </a:lnTo>
                  <a:lnTo>
                    <a:pt x="4942" y="931"/>
                  </a:lnTo>
                  <a:lnTo>
                    <a:pt x="4923" y="917"/>
                  </a:lnTo>
                  <a:lnTo>
                    <a:pt x="4903" y="907"/>
                  </a:lnTo>
                  <a:lnTo>
                    <a:pt x="4879" y="897"/>
                  </a:lnTo>
                  <a:lnTo>
                    <a:pt x="4860" y="893"/>
                  </a:lnTo>
                  <a:lnTo>
                    <a:pt x="4836" y="893"/>
                  </a:lnTo>
                  <a:lnTo>
                    <a:pt x="4817" y="893"/>
                  </a:lnTo>
                  <a:lnTo>
                    <a:pt x="4798" y="897"/>
                  </a:lnTo>
                  <a:lnTo>
                    <a:pt x="4779" y="907"/>
                  </a:lnTo>
                  <a:lnTo>
                    <a:pt x="4779" y="907"/>
                  </a:lnTo>
                  <a:lnTo>
                    <a:pt x="4774" y="907"/>
                  </a:lnTo>
                  <a:lnTo>
                    <a:pt x="4774" y="912"/>
                  </a:lnTo>
                  <a:lnTo>
                    <a:pt x="4774" y="912"/>
                  </a:lnTo>
                  <a:lnTo>
                    <a:pt x="4769" y="912"/>
                  </a:lnTo>
                  <a:lnTo>
                    <a:pt x="4769" y="917"/>
                  </a:lnTo>
                  <a:lnTo>
                    <a:pt x="4764" y="917"/>
                  </a:lnTo>
                  <a:lnTo>
                    <a:pt x="4764" y="917"/>
                  </a:lnTo>
                  <a:lnTo>
                    <a:pt x="4759" y="768"/>
                  </a:lnTo>
                  <a:lnTo>
                    <a:pt x="4759" y="763"/>
                  </a:lnTo>
                  <a:lnTo>
                    <a:pt x="4755" y="763"/>
                  </a:lnTo>
                  <a:lnTo>
                    <a:pt x="4750" y="763"/>
                  </a:lnTo>
                  <a:lnTo>
                    <a:pt x="4750" y="763"/>
                  </a:lnTo>
                  <a:lnTo>
                    <a:pt x="4745" y="763"/>
                  </a:lnTo>
                  <a:lnTo>
                    <a:pt x="4740" y="763"/>
                  </a:lnTo>
                  <a:lnTo>
                    <a:pt x="4735" y="763"/>
                  </a:lnTo>
                  <a:lnTo>
                    <a:pt x="4731" y="768"/>
                  </a:lnTo>
                  <a:lnTo>
                    <a:pt x="4726" y="782"/>
                  </a:lnTo>
                  <a:lnTo>
                    <a:pt x="4721" y="792"/>
                  </a:lnTo>
                  <a:lnTo>
                    <a:pt x="4716" y="801"/>
                  </a:lnTo>
                  <a:lnTo>
                    <a:pt x="4711" y="816"/>
                  </a:lnTo>
                  <a:lnTo>
                    <a:pt x="4707" y="825"/>
                  </a:lnTo>
                  <a:lnTo>
                    <a:pt x="4702" y="840"/>
                  </a:lnTo>
                  <a:lnTo>
                    <a:pt x="4697" y="849"/>
                  </a:lnTo>
                  <a:lnTo>
                    <a:pt x="4687" y="859"/>
                  </a:lnTo>
                  <a:lnTo>
                    <a:pt x="4630" y="811"/>
                  </a:lnTo>
                  <a:lnTo>
                    <a:pt x="4630" y="811"/>
                  </a:lnTo>
                  <a:lnTo>
                    <a:pt x="4630" y="816"/>
                  </a:lnTo>
                  <a:lnTo>
                    <a:pt x="4625" y="816"/>
                  </a:lnTo>
                  <a:lnTo>
                    <a:pt x="4625" y="816"/>
                  </a:lnTo>
                  <a:lnTo>
                    <a:pt x="4620" y="821"/>
                  </a:lnTo>
                  <a:lnTo>
                    <a:pt x="4620" y="821"/>
                  </a:lnTo>
                  <a:lnTo>
                    <a:pt x="4616" y="821"/>
                  </a:lnTo>
                  <a:lnTo>
                    <a:pt x="4616" y="825"/>
                  </a:lnTo>
                  <a:lnTo>
                    <a:pt x="4529" y="696"/>
                  </a:lnTo>
                  <a:lnTo>
                    <a:pt x="4529" y="701"/>
                  </a:lnTo>
                  <a:lnTo>
                    <a:pt x="4529" y="705"/>
                  </a:lnTo>
                  <a:lnTo>
                    <a:pt x="4529" y="705"/>
                  </a:lnTo>
                  <a:lnTo>
                    <a:pt x="4524" y="710"/>
                  </a:lnTo>
                  <a:lnTo>
                    <a:pt x="4524" y="715"/>
                  </a:lnTo>
                  <a:lnTo>
                    <a:pt x="4524" y="720"/>
                  </a:lnTo>
                  <a:lnTo>
                    <a:pt x="4524" y="725"/>
                  </a:lnTo>
                  <a:lnTo>
                    <a:pt x="4524" y="729"/>
                  </a:lnTo>
                  <a:lnTo>
                    <a:pt x="4524" y="725"/>
                  </a:lnTo>
                  <a:lnTo>
                    <a:pt x="4529" y="729"/>
                  </a:lnTo>
                  <a:lnTo>
                    <a:pt x="4529" y="729"/>
                  </a:lnTo>
                  <a:lnTo>
                    <a:pt x="4534" y="734"/>
                  </a:lnTo>
                  <a:lnTo>
                    <a:pt x="4534" y="734"/>
                  </a:lnTo>
                  <a:lnTo>
                    <a:pt x="4539" y="739"/>
                  </a:lnTo>
                  <a:lnTo>
                    <a:pt x="4539" y="739"/>
                  </a:lnTo>
                  <a:lnTo>
                    <a:pt x="4534" y="739"/>
                  </a:lnTo>
                  <a:lnTo>
                    <a:pt x="4568" y="897"/>
                  </a:lnTo>
                  <a:lnTo>
                    <a:pt x="4520" y="864"/>
                  </a:lnTo>
                  <a:lnTo>
                    <a:pt x="4472" y="830"/>
                  </a:lnTo>
                  <a:lnTo>
                    <a:pt x="4424" y="792"/>
                  </a:lnTo>
                  <a:lnTo>
                    <a:pt x="4376" y="753"/>
                  </a:lnTo>
                  <a:lnTo>
                    <a:pt x="4328" y="710"/>
                  </a:lnTo>
                  <a:lnTo>
                    <a:pt x="4280" y="667"/>
                  </a:lnTo>
                  <a:lnTo>
                    <a:pt x="4236" y="629"/>
                  </a:lnTo>
                  <a:lnTo>
                    <a:pt x="4188" y="585"/>
                  </a:lnTo>
                  <a:lnTo>
                    <a:pt x="4188" y="590"/>
                  </a:lnTo>
                  <a:lnTo>
                    <a:pt x="4188" y="590"/>
                  </a:lnTo>
                  <a:lnTo>
                    <a:pt x="4188" y="590"/>
                  </a:lnTo>
                  <a:lnTo>
                    <a:pt x="4184" y="590"/>
                  </a:lnTo>
                  <a:lnTo>
                    <a:pt x="4184" y="590"/>
                  </a:lnTo>
                  <a:lnTo>
                    <a:pt x="4184" y="590"/>
                  </a:lnTo>
                  <a:lnTo>
                    <a:pt x="4184" y="590"/>
                  </a:lnTo>
                  <a:lnTo>
                    <a:pt x="4179" y="595"/>
                  </a:lnTo>
                  <a:lnTo>
                    <a:pt x="4457" y="888"/>
                  </a:lnTo>
                  <a:lnTo>
                    <a:pt x="4462" y="888"/>
                  </a:lnTo>
                  <a:lnTo>
                    <a:pt x="4467" y="893"/>
                  </a:lnTo>
                  <a:lnTo>
                    <a:pt x="4472" y="897"/>
                  </a:lnTo>
                  <a:lnTo>
                    <a:pt x="4476" y="902"/>
                  </a:lnTo>
                  <a:lnTo>
                    <a:pt x="4481" y="907"/>
                  </a:lnTo>
                  <a:lnTo>
                    <a:pt x="4486" y="912"/>
                  </a:lnTo>
                  <a:lnTo>
                    <a:pt x="4486" y="917"/>
                  </a:lnTo>
                  <a:lnTo>
                    <a:pt x="4486" y="921"/>
                  </a:lnTo>
                  <a:lnTo>
                    <a:pt x="4486" y="921"/>
                  </a:lnTo>
                  <a:lnTo>
                    <a:pt x="4486" y="926"/>
                  </a:lnTo>
                  <a:lnTo>
                    <a:pt x="4486" y="926"/>
                  </a:lnTo>
                  <a:lnTo>
                    <a:pt x="4486" y="931"/>
                  </a:lnTo>
                  <a:lnTo>
                    <a:pt x="4486" y="931"/>
                  </a:lnTo>
                  <a:lnTo>
                    <a:pt x="4486" y="931"/>
                  </a:lnTo>
                  <a:lnTo>
                    <a:pt x="4486" y="931"/>
                  </a:lnTo>
                  <a:lnTo>
                    <a:pt x="4486" y="931"/>
                  </a:lnTo>
                  <a:lnTo>
                    <a:pt x="4462" y="921"/>
                  </a:lnTo>
                  <a:lnTo>
                    <a:pt x="4433" y="917"/>
                  </a:lnTo>
                  <a:lnTo>
                    <a:pt x="4404" y="912"/>
                  </a:lnTo>
                  <a:lnTo>
                    <a:pt x="4376" y="902"/>
                  </a:lnTo>
                  <a:lnTo>
                    <a:pt x="4352" y="897"/>
                  </a:lnTo>
                  <a:lnTo>
                    <a:pt x="4323" y="893"/>
                  </a:lnTo>
                  <a:lnTo>
                    <a:pt x="4294" y="888"/>
                  </a:lnTo>
                  <a:lnTo>
                    <a:pt x="4265" y="883"/>
                  </a:lnTo>
                  <a:lnTo>
                    <a:pt x="4251" y="878"/>
                  </a:lnTo>
                  <a:lnTo>
                    <a:pt x="4241" y="878"/>
                  </a:lnTo>
                  <a:lnTo>
                    <a:pt x="4227" y="878"/>
                  </a:lnTo>
                  <a:lnTo>
                    <a:pt x="4212" y="878"/>
                  </a:lnTo>
                  <a:lnTo>
                    <a:pt x="4203" y="873"/>
                  </a:lnTo>
                  <a:lnTo>
                    <a:pt x="4188" y="873"/>
                  </a:lnTo>
                  <a:lnTo>
                    <a:pt x="4179" y="869"/>
                  </a:lnTo>
                  <a:lnTo>
                    <a:pt x="4165" y="869"/>
                  </a:lnTo>
                  <a:lnTo>
                    <a:pt x="4145" y="869"/>
                  </a:lnTo>
                  <a:lnTo>
                    <a:pt x="4126" y="869"/>
                  </a:lnTo>
                  <a:lnTo>
                    <a:pt x="4107" y="864"/>
                  </a:lnTo>
                  <a:lnTo>
                    <a:pt x="4088" y="864"/>
                  </a:lnTo>
                  <a:lnTo>
                    <a:pt x="4069" y="869"/>
                  </a:lnTo>
                  <a:lnTo>
                    <a:pt x="4049" y="869"/>
                  </a:lnTo>
                  <a:lnTo>
                    <a:pt x="4030" y="869"/>
                  </a:lnTo>
                  <a:lnTo>
                    <a:pt x="4011" y="869"/>
                  </a:lnTo>
                  <a:lnTo>
                    <a:pt x="4011" y="825"/>
                  </a:lnTo>
                  <a:lnTo>
                    <a:pt x="4006" y="777"/>
                  </a:lnTo>
                  <a:lnTo>
                    <a:pt x="4006" y="729"/>
                  </a:lnTo>
                  <a:lnTo>
                    <a:pt x="4001" y="681"/>
                  </a:lnTo>
                  <a:lnTo>
                    <a:pt x="3997" y="633"/>
                  </a:lnTo>
                  <a:lnTo>
                    <a:pt x="3992" y="585"/>
                  </a:lnTo>
                  <a:lnTo>
                    <a:pt x="3982" y="537"/>
                  </a:lnTo>
                  <a:lnTo>
                    <a:pt x="3963" y="485"/>
                  </a:lnTo>
                  <a:lnTo>
                    <a:pt x="3958" y="465"/>
                  </a:lnTo>
                  <a:lnTo>
                    <a:pt x="3953" y="441"/>
                  </a:lnTo>
                  <a:lnTo>
                    <a:pt x="3944" y="417"/>
                  </a:lnTo>
                  <a:lnTo>
                    <a:pt x="3934" y="398"/>
                  </a:lnTo>
                  <a:lnTo>
                    <a:pt x="3925" y="379"/>
                  </a:lnTo>
                  <a:lnTo>
                    <a:pt x="3910" y="360"/>
                  </a:lnTo>
                  <a:lnTo>
                    <a:pt x="3901" y="341"/>
                  </a:lnTo>
                  <a:lnTo>
                    <a:pt x="3881" y="326"/>
                  </a:lnTo>
                  <a:lnTo>
                    <a:pt x="3872" y="321"/>
                  </a:lnTo>
                  <a:lnTo>
                    <a:pt x="3862" y="317"/>
                  </a:lnTo>
                  <a:lnTo>
                    <a:pt x="3848" y="317"/>
                  </a:lnTo>
                  <a:lnTo>
                    <a:pt x="3838" y="317"/>
                  </a:lnTo>
                  <a:lnTo>
                    <a:pt x="3829" y="317"/>
                  </a:lnTo>
                  <a:lnTo>
                    <a:pt x="3819" y="317"/>
                  </a:lnTo>
                  <a:lnTo>
                    <a:pt x="3809" y="321"/>
                  </a:lnTo>
                  <a:lnTo>
                    <a:pt x="3805" y="326"/>
                  </a:lnTo>
                  <a:lnTo>
                    <a:pt x="3742" y="302"/>
                  </a:lnTo>
                  <a:lnTo>
                    <a:pt x="3723" y="321"/>
                  </a:lnTo>
                  <a:lnTo>
                    <a:pt x="3723" y="321"/>
                  </a:lnTo>
                  <a:lnTo>
                    <a:pt x="3723" y="317"/>
                  </a:lnTo>
                  <a:lnTo>
                    <a:pt x="3718" y="312"/>
                  </a:lnTo>
                  <a:lnTo>
                    <a:pt x="3713" y="312"/>
                  </a:lnTo>
                  <a:lnTo>
                    <a:pt x="3713" y="307"/>
                  </a:lnTo>
                  <a:lnTo>
                    <a:pt x="3709" y="307"/>
                  </a:lnTo>
                  <a:lnTo>
                    <a:pt x="3704" y="302"/>
                  </a:lnTo>
                  <a:lnTo>
                    <a:pt x="3694" y="302"/>
                  </a:lnTo>
                  <a:lnTo>
                    <a:pt x="3685" y="331"/>
                  </a:lnTo>
                  <a:lnTo>
                    <a:pt x="3680" y="331"/>
                  </a:lnTo>
                  <a:lnTo>
                    <a:pt x="3680" y="331"/>
                  </a:lnTo>
                  <a:lnTo>
                    <a:pt x="3675" y="326"/>
                  </a:lnTo>
                  <a:lnTo>
                    <a:pt x="3670" y="326"/>
                  </a:lnTo>
                  <a:lnTo>
                    <a:pt x="3670" y="326"/>
                  </a:lnTo>
                  <a:lnTo>
                    <a:pt x="3666" y="321"/>
                  </a:lnTo>
                  <a:lnTo>
                    <a:pt x="3666" y="321"/>
                  </a:lnTo>
                  <a:lnTo>
                    <a:pt x="3666" y="317"/>
                  </a:lnTo>
                  <a:lnTo>
                    <a:pt x="3666" y="312"/>
                  </a:lnTo>
                  <a:lnTo>
                    <a:pt x="3666" y="307"/>
                  </a:lnTo>
                  <a:lnTo>
                    <a:pt x="3666" y="307"/>
                  </a:lnTo>
                  <a:lnTo>
                    <a:pt x="3666" y="302"/>
                  </a:lnTo>
                  <a:lnTo>
                    <a:pt x="3666" y="302"/>
                  </a:lnTo>
                  <a:lnTo>
                    <a:pt x="3666" y="297"/>
                  </a:lnTo>
                  <a:lnTo>
                    <a:pt x="3666" y="293"/>
                  </a:lnTo>
                  <a:lnTo>
                    <a:pt x="3666" y="293"/>
                  </a:lnTo>
                  <a:lnTo>
                    <a:pt x="3670" y="288"/>
                  </a:lnTo>
                  <a:lnTo>
                    <a:pt x="3675" y="278"/>
                  </a:lnTo>
                  <a:lnTo>
                    <a:pt x="3680" y="273"/>
                  </a:lnTo>
                  <a:lnTo>
                    <a:pt x="3680" y="269"/>
                  </a:lnTo>
                  <a:lnTo>
                    <a:pt x="3680" y="259"/>
                  </a:lnTo>
                  <a:lnTo>
                    <a:pt x="3680" y="254"/>
                  </a:lnTo>
                  <a:lnTo>
                    <a:pt x="3680" y="245"/>
                  </a:lnTo>
                  <a:lnTo>
                    <a:pt x="3680" y="240"/>
                  </a:lnTo>
                  <a:lnTo>
                    <a:pt x="3680" y="235"/>
                  </a:lnTo>
                  <a:lnTo>
                    <a:pt x="3680" y="230"/>
                  </a:lnTo>
                  <a:lnTo>
                    <a:pt x="3680" y="230"/>
                  </a:lnTo>
                  <a:lnTo>
                    <a:pt x="3675" y="230"/>
                  </a:lnTo>
                  <a:lnTo>
                    <a:pt x="3675" y="225"/>
                  </a:lnTo>
                  <a:lnTo>
                    <a:pt x="3675" y="225"/>
                  </a:lnTo>
                  <a:lnTo>
                    <a:pt x="3675" y="221"/>
                  </a:lnTo>
                  <a:lnTo>
                    <a:pt x="3675" y="221"/>
                  </a:lnTo>
                  <a:lnTo>
                    <a:pt x="3680" y="221"/>
                  </a:lnTo>
                  <a:lnTo>
                    <a:pt x="3685" y="221"/>
                  </a:lnTo>
                  <a:lnTo>
                    <a:pt x="3690" y="221"/>
                  </a:lnTo>
                  <a:lnTo>
                    <a:pt x="3694" y="216"/>
                  </a:lnTo>
                  <a:lnTo>
                    <a:pt x="3699" y="216"/>
                  </a:lnTo>
                  <a:lnTo>
                    <a:pt x="3704" y="211"/>
                  </a:lnTo>
                  <a:lnTo>
                    <a:pt x="3709" y="206"/>
                  </a:lnTo>
                  <a:lnTo>
                    <a:pt x="3713" y="201"/>
                  </a:lnTo>
                  <a:lnTo>
                    <a:pt x="3713" y="201"/>
                  </a:lnTo>
                  <a:lnTo>
                    <a:pt x="3713" y="197"/>
                  </a:lnTo>
                  <a:lnTo>
                    <a:pt x="3713" y="192"/>
                  </a:lnTo>
                  <a:lnTo>
                    <a:pt x="3713" y="192"/>
                  </a:lnTo>
                  <a:lnTo>
                    <a:pt x="3713" y="192"/>
                  </a:lnTo>
                  <a:lnTo>
                    <a:pt x="3713" y="187"/>
                  </a:lnTo>
                  <a:lnTo>
                    <a:pt x="3713" y="187"/>
                  </a:lnTo>
                  <a:lnTo>
                    <a:pt x="3713" y="182"/>
                  </a:lnTo>
                  <a:lnTo>
                    <a:pt x="3718" y="182"/>
                  </a:lnTo>
                  <a:lnTo>
                    <a:pt x="3728" y="182"/>
                  </a:lnTo>
                  <a:lnTo>
                    <a:pt x="3733" y="182"/>
                  </a:lnTo>
                  <a:lnTo>
                    <a:pt x="3737" y="177"/>
                  </a:lnTo>
                  <a:lnTo>
                    <a:pt x="3737" y="173"/>
                  </a:lnTo>
                  <a:lnTo>
                    <a:pt x="3742" y="173"/>
                  </a:lnTo>
                  <a:lnTo>
                    <a:pt x="3747" y="168"/>
                  </a:lnTo>
                  <a:lnTo>
                    <a:pt x="3752" y="163"/>
                  </a:lnTo>
                  <a:lnTo>
                    <a:pt x="3752" y="158"/>
                  </a:lnTo>
                  <a:lnTo>
                    <a:pt x="3752" y="153"/>
                  </a:lnTo>
                  <a:lnTo>
                    <a:pt x="3747" y="149"/>
                  </a:lnTo>
                  <a:lnTo>
                    <a:pt x="3747" y="144"/>
                  </a:lnTo>
                  <a:lnTo>
                    <a:pt x="3747" y="144"/>
                  </a:lnTo>
                  <a:lnTo>
                    <a:pt x="3747" y="139"/>
                  </a:lnTo>
                  <a:lnTo>
                    <a:pt x="3747" y="134"/>
                  </a:lnTo>
                  <a:lnTo>
                    <a:pt x="3742" y="125"/>
                  </a:lnTo>
                  <a:lnTo>
                    <a:pt x="3752" y="125"/>
                  </a:lnTo>
                  <a:lnTo>
                    <a:pt x="3757" y="120"/>
                  </a:lnTo>
                  <a:lnTo>
                    <a:pt x="3761" y="115"/>
                  </a:lnTo>
                  <a:lnTo>
                    <a:pt x="3766" y="115"/>
                  </a:lnTo>
                  <a:lnTo>
                    <a:pt x="3771" y="105"/>
                  </a:lnTo>
                  <a:lnTo>
                    <a:pt x="3776" y="101"/>
                  </a:lnTo>
                  <a:lnTo>
                    <a:pt x="3776" y="96"/>
                  </a:lnTo>
                  <a:lnTo>
                    <a:pt x="3776" y="86"/>
                  </a:lnTo>
                  <a:lnTo>
                    <a:pt x="3781" y="86"/>
                  </a:lnTo>
                  <a:lnTo>
                    <a:pt x="3785" y="86"/>
                  </a:lnTo>
                  <a:lnTo>
                    <a:pt x="3790" y="86"/>
                  </a:lnTo>
                  <a:lnTo>
                    <a:pt x="3790" y="86"/>
                  </a:lnTo>
                  <a:lnTo>
                    <a:pt x="3795" y="81"/>
                  </a:lnTo>
                  <a:lnTo>
                    <a:pt x="3795" y="81"/>
                  </a:lnTo>
                  <a:lnTo>
                    <a:pt x="3800" y="77"/>
                  </a:lnTo>
                  <a:lnTo>
                    <a:pt x="3805" y="72"/>
                  </a:lnTo>
                  <a:lnTo>
                    <a:pt x="3805" y="67"/>
                  </a:lnTo>
                  <a:lnTo>
                    <a:pt x="3800" y="62"/>
                  </a:lnTo>
                  <a:lnTo>
                    <a:pt x="3795" y="57"/>
                  </a:lnTo>
                  <a:lnTo>
                    <a:pt x="3790" y="53"/>
                  </a:lnTo>
                  <a:lnTo>
                    <a:pt x="3785" y="53"/>
                  </a:lnTo>
                  <a:lnTo>
                    <a:pt x="3781" y="48"/>
                  </a:lnTo>
                  <a:lnTo>
                    <a:pt x="3776" y="43"/>
                  </a:lnTo>
                  <a:lnTo>
                    <a:pt x="3776" y="38"/>
                  </a:lnTo>
                  <a:lnTo>
                    <a:pt x="3771" y="33"/>
                  </a:lnTo>
                  <a:lnTo>
                    <a:pt x="3766" y="24"/>
                  </a:lnTo>
                  <a:lnTo>
                    <a:pt x="3766" y="19"/>
                  </a:lnTo>
                  <a:lnTo>
                    <a:pt x="3766" y="9"/>
                  </a:lnTo>
                  <a:lnTo>
                    <a:pt x="3761" y="5"/>
                  </a:lnTo>
                  <a:lnTo>
                    <a:pt x="3761" y="0"/>
                  </a:lnTo>
                  <a:lnTo>
                    <a:pt x="3757" y="0"/>
                  </a:lnTo>
                  <a:lnTo>
                    <a:pt x="3747" y="0"/>
                  </a:lnTo>
                  <a:lnTo>
                    <a:pt x="3747" y="0"/>
                  </a:lnTo>
                  <a:lnTo>
                    <a:pt x="3742" y="0"/>
                  </a:lnTo>
                  <a:lnTo>
                    <a:pt x="3742" y="0"/>
                  </a:lnTo>
                  <a:lnTo>
                    <a:pt x="3737" y="0"/>
                  </a:lnTo>
                  <a:lnTo>
                    <a:pt x="3737" y="0"/>
                  </a:lnTo>
                  <a:lnTo>
                    <a:pt x="3737" y="0"/>
                  </a:lnTo>
                  <a:lnTo>
                    <a:pt x="3737" y="0"/>
                  </a:lnTo>
                  <a:lnTo>
                    <a:pt x="3737" y="0"/>
                  </a:lnTo>
                  <a:lnTo>
                    <a:pt x="3718" y="24"/>
                  </a:lnTo>
                  <a:lnTo>
                    <a:pt x="3713" y="24"/>
                  </a:lnTo>
                  <a:lnTo>
                    <a:pt x="3713" y="19"/>
                  </a:lnTo>
                  <a:lnTo>
                    <a:pt x="3709" y="14"/>
                  </a:lnTo>
                  <a:lnTo>
                    <a:pt x="3709" y="9"/>
                  </a:lnTo>
                  <a:lnTo>
                    <a:pt x="3704" y="9"/>
                  </a:lnTo>
                  <a:lnTo>
                    <a:pt x="3699" y="5"/>
                  </a:lnTo>
                  <a:lnTo>
                    <a:pt x="3694" y="0"/>
                  </a:lnTo>
                  <a:lnTo>
                    <a:pt x="3690" y="0"/>
                  </a:lnTo>
                  <a:lnTo>
                    <a:pt x="3661" y="62"/>
                  </a:lnTo>
                  <a:lnTo>
                    <a:pt x="3661" y="57"/>
                  </a:lnTo>
                  <a:lnTo>
                    <a:pt x="3661" y="53"/>
                  </a:lnTo>
                  <a:lnTo>
                    <a:pt x="3656" y="48"/>
                  </a:lnTo>
                  <a:lnTo>
                    <a:pt x="3656" y="38"/>
                  </a:lnTo>
                  <a:lnTo>
                    <a:pt x="3651" y="33"/>
                  </a:lnTo>
                  <a:lnTo>
                    <a:pt x="3651" y="29"/>
                  </a:lnTo>
                  <a:lnTo>
                    <a:pt x="3642" y="24"/>
                  </a:lnTo>
                  <a:lnTo>
                    <a:pt x="3637" y="19"/>
                  </a:lnTo>
                  <a:lnTo>
                    <a:pt x="3613" y="62"/>
                  </a:lnTo>
                  <a:lnTo>
                    <a:pt x="3608" y="57"/>
                  </a:lnTo>
                  <a:lnTo>
                    <a:pt x="3608" y="53"/>
                  </a:lnTo>
                  <a:lnTo>
                    <a:pt x="3603" y="43"/>
                  </a:lnTo>
                  <a:lnTo>
                    <a:pt x="3603" y="38"/>
                  </a:lnTo>
                  <a:lnTo>
                    <a:pt x="3603" y="29"/>
                  </a:lnTo>
                  <a:lnTo>
                    <a:pt x="3598" y="24"/>
                  </a:lnTo>
                  <a:lnTo>
                    <a:pt x="3594" y="19"/>
                  </a:lnTo>
                  <a:lnTo>
                    <a:pt x="3584" y="14"/>
                  </a:lnTo>
                  <a:lnTo>
                    <a:pt x="3579" y="19"/>
                  </a:lnTo>
                  <a:lnTo>
                    <a:pt x="3574" y="24"/>
                  </a:lnTo>
                  <a:lnTo>
                    <a:pt x="3570" y="33"/>
                  </a:lnTo>
                  <a:lnTo>
                    <a:pt x="3565" y="38"/>
                  </a:lnTo>
                  <a:lnTo>
                    <a:pt x="3565" y="48"/>
                  </a:lnTo>
                  <a:lnTo>
                    <a:pt x="3565" y="57"/>
                  </a:lnTo>
                  <a:lnTo>
                    <a:pt x="3560" y="62"/>
                  </a:lnTo>
                  <a:lnTo>
                    <a:pt x="3560" y="67"/>
                  </a:lnTo>
                  <a:lnTo>
                    <a:pt x="3522" y="29"/>
                  </a:lnTo>
                  <a:lnTo>
                    <a:pt x="3507" y="62"/>
                  </a:lnTo>
                  <a:lnTo>
                    <a:pt x="3502" y="57"/>
                  </a:lnTo>
                  <a:lnTo>
                    <a:pt x="3502" y="57"/>
                  </a:lnTo>
                  <a:lnTo>
                    <a:pt x="3498" y="53"/>
                  </a:lnTo>
                  <a:lnTo>
                    <a:pt x="3493" y="48"/>
                  </a:lnTo>
                  <a:lnTo>
                    <a:pt x="3493" y="48"/>
                  </a:lnTo>
                  <a:lnTo>
                    <a:pt x="3488" y="43"/>
                  </a:lnTo>
                  <a:lnTo>
                    <a:pt x="3483" y="43"/>
                  </a:lnTo>
                  <a:lnTo>
                    <a:pt x="3478" y="43"/>
                  </a:lnTo>
                  <a:lnTo>
                    <a:pt x="3474" y="43"/>
                  </a:lnTo>
                  <a:lnTo>
                    <a:pt x="3474" y="48"/>
                  </a:lnTo>
                  <a:lnTo>
                    <a:pt x="3469" y="48"/>
                  </a:lnTo>
                  <a:lnTo>
                    <a:pt x="3469" y="53"/>
                  </a:lnTo>
                  <a:lnTo>
                    <a:pt x="3469" y="57"/>
                  </a:lnTo>
                  <a:lnTo>
                    <a:pt x="3469" y="57"/>
                  </a:lnTo>
                  <a:lnTo>
                    <a:pt x="3469" y="62"/>
                  </a:lnTo>
                  <a:lnTo>
                    <a:pt x="3464" y="67"/>
                  </a:lnTo>
                  <a:lnTo>
                    <a:pt x="3445" y="67"/>
                  </a:lnTo>
                  <a:lnTo>
                    <a:pt x="3450" y="149"/>
                  </a:lnTo>
                  <a:lnTo>
                    <a:pt x="3526" y="134"/>
                  </a:lnTo>
                  <a:lnTo>
                    <a:pt x="3531" y="134"/>
                  </a:lnTo>
                  <a:lnTo>
                    <a:pt x="3536" y="139"/>
                  </a:lnTo>
                  <a:lnTo>
                    <a:pt x="3541" y="144"/>
                  </a:lnTo>
                  <a:lnTo>
                    <a:pt x="3546" y="144"/>
                  </a:lnTo>
                  <a:lnTo>
                    <a:pt x="3546" y="149"/>
                  </a:lnTo>
                  <a:lnTo>
                    <a:pt x="3550" y="149"/>
                  </a:lnTo>
                  <a:lnTo>
                    <a:pt x="3555" y="149"/>
                  </a:lnTo>
                  <a:lnTo>
                    <a:pt x="3565" y="149"/>
                  </a:lnTo>
                  <a:lnTo>
                    <a:pt x="3565" y="144"/>
                  </a:lnTo>
                  <a:lnTo>
                    <a:pt x="3570" y="144"/>
                  </a:lnTo>
                  <a:lnTo>
                    <a:pt x="3574" y="139"/>
                  </a:lnTo>
                  <a:lnTo>
                    <a:pt x="3574" y="139"/>
                  </a:lnTo>
                  <a:lnTo>
                    <a:pt x="3574" y="134"/>
                  </a:lnTo>
                  <a:lnTo>
                    <a:pt x="3574" y="129"/>
                  </a:lnTo>
                  <a:lnTo>
                    <a:pt x="3579" y="125"/>
                  </a:lnTo>
                  <a:lnTo>
                    <a:pt x="3579" y="120"/>
                  </a:lnTo>
                  <a:lnTo>
                    <a:pt x="3666" y="134"/>
                  </a:lnTo>
                  <a:lnTo>
                    <a:pt x="3666" y="134"/>
                  </a:lnTo>
                  <a:lnTo>
                    <a:pt x="3666" y="139"/>
                  </a:lnTo>
                  <a:lnTo>
                    <a:pt x="3670" y="139"/>
                  </a:lnTo>
                  <a:lnTo>
                    <a:pt x="3670" y="144"/>
                  </a:lnTo>
                  <a:lnTo>
                    <a:pt x="3670" y="149"/>
                  </a:lnTo>
                  <a:lnTo>
                    <a:pt x="3670" y="153"/>
                  </a:lnTo>
                  <a:lnTo>
                    <a:pt x="3666" y="153"/>
                  </a:lnTo>
                  <a:lnTo>
                    <a:pt x="3666" y="158"/>
                  </a:lnTo>
                  <a:lnTo>
                    <a:pt x="3661" y="153"/>
                  </a:lnTo>
                  <a:lnTo>
                    <a:pt x="3656" y="149"/>
                  </a:lnTo>
                  <a:lnTo>
                    <a:pt x="3651" y="149"/>
                  </a:lnTo>
                  <a:lnTo>
                    <a:pt x="3646" y="144"/>
                  </a:lnTo>
                  <a:lnTo>
                    <a:pt x="3642" y="144"/>
                  </a:lnTo>
                  <a:lnTo>
                    <a:pt x="3637" y="144"/>
                  </a:lnTo>
                  <a:lnTo>
                    <a:pt x="3627" y="144"/>
                  </a:lnTo>
                  <a:lnTo>
                    <a:pt x="3622" y="144"/>
                  </a:lnTo>
                  <a:lnTo>
                    <a:pt x="3627" y="187"/>
                  </a:lnTo>
                  <a:lnTo>
                    <a:pt x="3598" y="192"/>
                  </a:lnTo>
                  <a:lnTo>
                    <a:pt x="3598" y="235"/>
                  </a:lnTo>
                  <a:lnTo>
                    <a:pt x="3574" y="235"/>
                  </a:lnTo>
                  <a:lnTo>
                    <a:pt x="3570" y="240"/>
                  </a:lnTo>
                  <a:lnTo>
                    <a:pt x="3565" y="245"/>
                  </a:lnTo>
                  <a:lnTo>
                    <a:pt x="3565" y="249"/>
                  </a:lnTo>
                  <a:lnTo>
                    <a:pt x="3570" y="254"/>
                  </a:lnTo>
                  <a:lnTo>
                    <a:pt x="3570" y="259"/>
                  </a:lnTo>
                  <a:lnTo>
                    <a:pt x="3574" y="264"/>
                  </a:lnTo>
                  <a:lnTo>
                    <a:pt x="3574" y="269"/>
                  </a:lnTo>
                  <a:lnTo>
                    <a:pt x="3574" y="278"/>
                  </a:lnTo>
                  <a:lnTo>
                    <a:pt x="3574" y="283"/>
                  </a:lnTo>
                  <a:lnTo>
                    <a:pt x="3574" y="283"/>
                  </a:lnTo>
                  <a:lnTo>
                    <a:pt x="3574" y="288"/>
                  </a:lnTo>
                  <a:lnTo>
                    <a:pt x="3574" y="288"/>
                  </a:lnTo>
                  <a:lnTo>
                    <a:pt x="3579" y="293"/>
                  </a:lnTo>
                  <a:lnTo>
                    <a:pt x="3579" y="293"/>
                  </a:lnTo>
                  <a:lnTo>
                    <a:pt x="3579" y="297"/>
                  </a:lnTo>
                  <a:lnTo>
                    <a:pt x="3579" y="297"/>
                  </a:lnTo>
                  <a:lnTo>
                    <a:pt x="3574" y="297"/>
                  </a:lnTo>
                  <a:lnTo>
                    <a:pt x="3570" y="293"/>
                  </a:lnTo>
                  <a:lnTo>
                    <a:pt x="3565" y="293"/>
                  </a:lnTo>
                  <a:lnTo>
                    <a:pt x="3560" y="293"/>
                  </a:lnTo>
                  <a:lnTo>
                    <a:pt x="3555" y="293"/>
                  </a:lnTo>
                  <a:lnTo>
                    <a:pt x="3555" y="288"/>
                  </a:lnTo>
                  <a:lnTo>
                    <a:pt x="3550" y="288"/>
                  </a:lnTo>
                  <a:lnTo>
                    <a:pt x="3546" y="288"/>
                  </a:lnTo>
                  <a:lnTo>
                    <a:pt x="3546" y="336"/>
                  </a:lnTo>
                  <a:lnTo>
                    <a:pt x="3541" y="336"/>
                  </a:lnTo>
                  <a:lnTo>
                    <a:pt x="3536" y="331"/>
                  </a:lnTo>
                  <a:lnTo>
                    <a:pt x="3531" y="331"/>
                  </a:lnTo>
                  <a:lnTo>
                    <a:pt x="3526" y="331"/>
                  </a:lnTo>
                  <a:lnTo>
                    <a:pt x="3522" y="336"/>
                  </a:lnTo>
                  <a:lnTo>
                    <a:pt x="3517" y="336"/>
                  </a:lnTo>
                  <a:lnTo>
                    <a:pt x="3512" y="336"/>
                  </a:lnTo>
                  <a:lnTo>
                    <a:pt x="3507" y="336"/>
                  </a:lnTo>
                  <a:lnTo>
                    <a:pt x="3512" y="379"/>
                  </a:lnTo>
                  <a:lnTo>
                    <a:pt x="3507" y="374"/>
                  </a:lnTo>
                  <a:lnTo>
                    <a:pt x="3507" y="374"/>
                  </a:lnTo>
                  <a:lnTo>
                    <a:pt x="3502" y="374"/>
                  </a:lnTo>
                  <a:lnTo>
                    <a:pt x="3502" y="379"/>
                  </a:lnTo>
                  <a:lnTo>
                    <a:pt x="3498" y="379"/>
                  </a:lnTo>
                  <a:lnTo>
                    <a:pt x="3498" y="384"/>
                  </a:lnTo>
                  <a:lnTo>
                    <a:pt x="3493" y="384"/>
                  </a:lnTo>
                  <a:lnTo>
                    <a:pt x="3493" y="389"/>
                  </a:lnTo>
                  <a:lnTo>
                    <a:pt x="3493" y="393"/>
                  </a:lnTo>
                  <a:lnTo>
                    <a:pt x="3493" y="393"/>
                  </a:lnTo>
                  <a:lnTo>
                    <a:pt x="3493" y="393"/>
                  </a:lnTo>
                  <a:lnTo>
                    <a:pt x="3493" y="398"/>
                  </a:lnTo>
                  <a:lnTo>
                    <a:pt x="3493" y="398"/>
                  </a:lnTo>
                  <a:lnTo>
                    <a:pt x="3493" y="398"/>
                  </a:lnTo>
                  <a:lnTo>
                    <a:pt x="3493" y="398"/>
                  </a:lnTo>
                  <a:lnTo>
                    <a:pt x="3493" y="398"/>
                  </a:lnTo>
                  <a:lnTo>
                    <a:pt x="3493" y="398"/>
                  </a:lnTo>
                  <a:lnTo>
                    <a:pt x="3488" y="398"/>
                  </a:lnTo>
                  <a:lnTo>
                    <a:pt x="3488" y="398"/>
                  </a:lnTo>
                  <a:lnTo>
                    <a:pt x="3483" y="398"/>
                  </a:lnTo>
                  <a:lnTo>
                    <a:pt x="3483" y="398"/>
                  </a:lnTo>
                  <a:lnTo>
                    <a:pt x="3478" y="398"/>
                  </a:lnTo>
                  <a:lnTo>
                    <a:pt x="3478" y="398"/>
                  </a:lnTo>
                  <a:lnTo>
                    <a:pt x="3478" y="398"/>
                  </a:lnTo>
                  <a:lnTo>
                    <a:pt x="3474" y="413"/>
                  </a:lnTo>
                  <a:lnTo>
                    <a:pt x="3478" y="422"/>
                  </a:lnTo>
                  <a:lnTo>
                    <a:pt x="3483" y="432"/>
                  </a:lnTo>
                  <a:lnTo>
                    <a:pt x="3493" y="441"/>
                  </a:lnTo>
                  <a:lnTo>
                    <a:pt x="3502" y="451"/>
                  </a:lnTo>
                  <a:lnTo>
                    <a:pt x="3507" y="456"/>
                  </a:lnTo>
                  <a:lnTo>
                    <a:pt x="3517" y="465"/>
                  </a:lnTo>
                  <a:lnTo>
                    <a:pt x="3526" y="475"/>
                  </a:lnTo>
                  <a:lnTo>
                    <a:pt x="3531" y="475"/>
                  </a:lnTo>
                  <a:lnTo>
                    <a:pt x="3536" y="475"/>
                  </a:lnTo>
                  <a:lnTo>
                    <a:pt x="3541" y="475"/>
                  </a:lnTo>
                  <a:lnTo>
                    <a:pt x="3546" y="480"/>
                  </a:lnTo>
                  <a:lnTo>
                    <a:pt x="3555" y="480"/>
                  </a:lnTo>
                  <a:lnTo>
                    <a:pt x="3555" y="480"/>
                  </a:lnTo>
                  <a:lnTo>
                    <a:pt x="3560" y="475"/>
                  </a:lnTo>
                  <a:lnTo>
                    <a:pt x="3565" y="475"/>
                  </a:lnTo>
                  <a:lnTo>
                    <a:pt x="3565" y="465"/>
                  </a:lnTo>
                  <a:lnTo>
                    <a:pt x="3565" y="465"/>
                  </a:lnTo>
                  <a:lnTo>
                    <a:pt x="3570" y="461"/>
                  </a:lnTo>
                  <a:lnTo>
                    <a:pt x="3570" y="456"/>
                  </a:lnTo>
                  <a:lnTo>
                    <a:pt x="3570" y="451"/>
                  </a:lnTo>
                  <a:lnTo>
                    <a:pt x="3574" y="451"/>
                  </a:lnTo>
                  <a:lnTo>
                    <a:pt x="3579" y="446"/>
                  </a:lnTo>
                  <a:lnTo>
                    <a:pt x="3579" y="441"/>
                  </a:lnTo>
                  <a:lnTo>
                    <a:pt x="3584" y="441"/>
                  </a:lnTo>
                  <a:lnTo>
                    <a:pt x="3589" y="446"/>
                  </a:lnTo>
                  <a:lnTo>
                    <a:pt x="3594" y="446"/>
                  </a:lnTo>
                  <a:lnTo>
                    <a:pt x="3598" y="446"/>
                  </a:lnTo>
                  <a:lnTo>
                    <a:pt x="3603" y="441"/>
                  </a:lnTo>
                  <a:lnTo>
                    <a:pt x="3608" y="441"/>
                  </a:lnTo>
                  <a:lnTo>
                    <a:pt x="3613" y="437"/>
                  </a:lnTo>
                  <a:lnTo>
                    <a:pt x="3618" y="432"/>
                  </a:lnTo>
                  <a:lnTo>
                    <a:pt x="3627" y="437"/>
                  </a:lnTo>
                  <a:lnTo>
                    <a:pt x="3632" y="432"/>
                  </a:lnTo>
                  <a:lnTo>
                    <a:pt x="3642" y="427"/>
                  </a:lnTo>
                  <a:lnTo>
                    <a:pt x="3646" y="422"/>
                  </a:lnTo>
                  <a:lnTo>
                    <a:pt x="3656" y="417"/>
                  </a:lnTo>
                  <a:lnTo>
                    <a:pt x="3661" y="413"/>
                  </a:lnTo>
                  <a:lnTo>
                    <a:pt x="3666" y="413"/>
                  </a:lnTo>
                  <a:lnTo>
                    <a:pt x="3675" y="408"/>
                  </a:lnTo>
                  <a:lnTo>
                    <a:pt x="3675" y="413"/>
                  </a:lnTo>
                  <a:lnTo>
                    <a:pt x="3680" y="413"/>
                  </a:lnTo>
                  <a:lnTo>
                    <a:pt x="3685" y="417"/>
                  </a:lnTo>
                  <a:lnTo>
                    <a:pt x="3690" y="417"/>
                  </a:lnTo>
                  <a:lnTo>
                    <a:pt x="3694" y="417"/>
                  </a:lnTo>
                  <a:lnTo>
                    <a:pt x="3699" y="417"/>
                  </a:lnTo>
                  <a:lnTo>
                    <a:pt x="3699" y="413"/>
                  </a:lnTo>
                  <a:lnTo>
                    <a:pt x="3704" y="408"/>
                  </a:lnTo>
                  <a:lnTo>
                    <a:pt x="3704" y="403"/>
                  </a:lnTo>
                  <a:lnTo>
                    <a:pt x="3704" y="403"/>
                  </a:lnTo>
                  <a:lnTo>
                    <a:pt x="3709" y="398"/>
                  </a:lnTo>
                  <a:lnTo>
                    <a:pt x="3709" y="393"/>
                  </a:lnTo>
                  <a:lnTo>
                    <a:pt x="3709" y="393"/>
                  </a:lnTo>
                  <a:lnTo>
                    <a:pt x="3709" y="389"/>
                  </a:lnTo>
                  <a:lnTo>
                    <a:pt x="3709" y="389"/>
                  </a:lnTo>
                  <a:lnTo>
                    <a:pt x="3709" y="384"/>
                  </a:lnTo>
                  <a:lnTo>
                    <a:pt x="3742" y="384"/>
                  </a:lnTo>
                  <a:lnTo>
                    <a:pt x="3733" y="393"/>
                  </a:lnTo>
                  <a:lnTo>
                    <a:pt x="3728" y="408"/>
                  </a:lnTo>
                  <a:lnTo>
                    <a:pt x="3718" y="417"/>
                  </a:lnTo>
                  <a:lnTo>
                    <a:pt x="3713" y="432"/>
                  </a:lnTo>
                  <a:lnTo>
                    <a:pt x="3709" y="446"/>
                  </a:lnTo>
                  <a:lnTo>
                    <a:pt x="3699" y="461"/>
                  </a:lnTo>
                  <a:lnTo>
                    <a:pt x="3694" y="475"/>
                  </a:lnTo>
                  <a:lnTo>
                    <a:pt x="3690" y="489"/>
                  </a:lnTo>
                  <a:lnTo>
                    <a:pt x="3680" y="509"/>
                  </a:lnTo>
                  <a:lnTo>
                    <a:pt x="3670" y="528"/>
                  </a:lnTo>
                  <a:lnTo>
                    <a:pt x="3666" y="542"/>
                  </a:lnTo>
                  <a:lnTo>
                    <a:pt x="3656" y="561"/>
                  </a:lnTo>
                  <a:lnTo>
                    <a:pt x="3651" y="576"/>
                  </a:lnTo>
                  <a:lnTo>
                    <a:pt x="3646" y="595"/>
                  </a:lnTo>
                  <a:lnTo>
                    <a:pt x="3637" y="614"/>
                  </a:lnTo>
                  <a:lnTo>
                    <a:pt x="3627" y="633"/>
                  </a:lnTo>
                  <a:lnTo>
                    <a:pt x="3627" y="638"/>
                  </a:lnTo>
                  <a:lnTo>
                    <a:pt x="3627" y="643"/>
                  </a:lnTo>
                  <a:lnTo>
                    <a:pt x="3622" y="653"/>
                  </a:lnTo>
                  <a:lnTo>
                    <a:pt x="3622" y="657"/>
                  </a:lnTo>
                  <a:lnTo>
                    <a:pt x="3622" y="662"/>
                  </a:lnTo>
                  <a:lnTo>
                    <a:pt x="3618" y="667"/>
                  </a:lnTo>
                  <a:lnTo>
                    <a:pt x="3618" y="677"/>
                  </a:lnTo>
                  <a:lnTo>
                    <a:pt x="3613" y="686"/>
                  </a:lnTo>
                  <a:lnTo>
                    <a:pt x="3608" y="749"/>
                  </a:lnTo>
                  <a:lnTo>
                    <a:pt x="3598" y="806"/>
                  </a:lnTo>
                  <a:lnTo>
                    <a:pt x="3589" y="864"/>
                  </a:lnTo>
                  <a:lnTo>
                    <a:pt x="3579" y="917"/>
                  </a:lnTo>
                  <a:lnTo>
                    <a:pt x="3570" y="945"/>
                  </a:lnTo>
                  <a:lnTo>
                    <a:pt x="3560" y="969"/>
                  </a:lnTo>
                  <a:lnTo>
                    <a:pt x="3546" y="993"/>
                  </a:lnTo>
                  <a:lnTo>
                    <a:pt x="3531" y="1017"/>
                  </a:lnTo>
                  <a:lnTo>
                    <a:pt x="3512" y="1037"/>
                  </a:lnTo>
                  <a:lnTo>
                    <a:pt x="3493" y="1056"/>
                  </a:lnTo>
                  <a:lnTo>
                    <a:pt x="3464" y="1075"/>
                  </a:lnTo>
                  <a:lnTo>
                    <a:pt x="3435" y="1094"/>
                  </a:lnTo>
                  <a:lnTo>
                    <a:pt x="3435" y="1104"/>
                  </a:lnTo>
                  <a:lnTo>
                    <a:pt x="3430" y="1113"/>
                  </a:lnTo>
                  <a:lnTo>
                    <a:pt x="3430" y="1123"/>
                  </a:lnTo>
                  <a:lnTo>
                    <a:pt x="3435" y="1128"/>
                  </a:lnTo>
                  <a:lnTo>
                    <a:pt x="3435" y="1137"/>
                  </a:lnTo>
                  <a:lnTo>
                    <a:pt x="3440" y="1142"/>
                  </a:lnTo>
                  <a:lnTo>
                    <a:pt x="3445" y="1147"/>
                  </a:lnTo>
                  <a:lnTo>
                    <a:pt x="3450" y="1152"/>
                  </a:lnTo>
                  <a:lnTo>
                    <a:pt x="3459" y="1152"/>
                  </a:lnTo>
                  <a:lnTo>
                    <a:pt x="3469" y="1157"/>
                  </a:lnTo>
                  <a:lnTo>
                    <a:pt x="3474" y="1157"/>
                  </a:lnTo>
                  <a:lnTo>
                    <a:pt x="3483" y="1161"/>
                  </a:lnTo>
                  <a:lnTo>
                    <a:pt x="3488" y="1166"/>
                  </a:lnTo>
                  <a:lnTo>
                    <a:pt x="3498" y="1166"/>
                  </a:lnTo>
                  <a:lnTo>
                    <a:pt x="3502" y="1171"/>
                  </a:lnTo>
                  <a:lnTo>
                    <a:pt x="3507" y="1171"/>
                  </a:lnTo>
                  <a:lnTo>
                    <a:pt x="3512" y="1176"/>
                  </a:lnTo>
                  <a:lnTo>
                    <a:pt x="3522" y="1176"/>
                  </a:lnTo>
                  <a:lnTo>
                    <a:pt x="3526" y="1181"/>
                  </a:lnTo>
                  <a:lnTo>
                    <a:pt x="3536" y="1181"/>
                  </a:lnTo>
                  <a:lnTo>
                    <a:pt x="3541" y="1185"/>
                  </a:lnTo>
                  <a:lnTo>
                    <a:pt x="3550" y="1185"/>
                  </a:lnTo>
                  <a:lnTo>
                    <a:pt x="3555" y="1185"/>
                  </a:lnTo>
                  <a:lnTo>
                    <a:pt x="3565" y="1185"/>
                  </a:lnTo>
                  <a:lnTo>
                    <a:pt x="3546" y="1224"/>
                  </a:lnTo>
                  <a:lnTo>
                    <a:pt x="3526" y="1262"/>
                  </a:lnTo>
                  <a:lnTo>
                    <a:pt x="3507" y="1296"/>
                  </a:lnTo>
                  <a:lnTo>
                    <a:pt x="3483" y="1329"/>
                  </a:lnTo>
                  <a:lnTo>
                    <a:pt x="3459" y="1363"/>
                  </a:lnTo>
                  <a:lnTo>
                    <a:pt x="3430" y="1397"/>
                  </a:lnTo>
                  <a:lnTo>
                    <a:pt x="3402" y="1430"/>
                  </a:lnTo>
                  <a:lnTo>
                    <a:pt x="3373" y="1459"/>
                  </a:lnTo>
                  <a:lnTo>
                    <a:pt x="3363" y="1469"/>
                  </a:lnTo>
                  <a:lnTo>
                    <a:pt x="3349" y="1478"/>
                  </a:lnTo>
                  <a:lnTo>
                    <a:pt x="3339" y="1488"/>
                  </a:lnTo>
                  <a:lnTo>
                    <a:pt x="3325" y="1497"/>
                  </a:lnTo>
                  <a:lnTo>
                    <a:pt x="3315" y="1507"/>
                  </a:lnTo>
                  <a:lnTo>
                    <a:pt x="3301" y="1512"/>
                  </a:lnTo>
                  <a:lnTo>
                    <a:pt x="3291" y="1521"/>
                  </a:lnTo>
                  <a:lnTo>
                    <a:pt x="3277" y="1526"/>
                  </a:lnTo>
                  <a:lnTo>
                    <a:pt x="3272" y="1521"/>
                  </a:lnTo>
                  <a:lnTo>
                    <a:pt x="3272" y="1512"/>
                  </a:lnTo>
                  <a:lnTo>
                    <a:pt x="3272" y="1502"/>
                  </a:lnTo>
                  <a:lnTo>
                    <a:pt x="3272" y="1488"/>
                  </a:lnTo>
                  <a:lnTo>
                    <a:pt x="3272" y="1478"/>
                  </a:lnTo>
                  <a:lnTo>
                    <a:pt x="3272" y="1469"/>
                  </a:lnTo>
                  <a:lnTo>
                    <a:pt x="3267" y="1459"/>
                  </a:lnTo>
                  <a:lnTo>
                    <a:pt x="3262" y="1454"/>
                  </a:lnTo>
                  <a:lnTo>
                    <a:pt x="3267" y="1440"/>
                  </a:lnTo>
                  <a:lnTo>
                    <a:pt x="3267" y="1425"/>
                  </a:lnTo>
                  <a:lnTo>
                    <a:pt x="3267" y="1411"/>
                  </a:lnTo>
                  <a:lnTo>
                    <a:pt x="3262" y="1397"/>
                  </a:lnTo>
                  <a:lnTo>
                    <a:pt x="3262" y="1382"/>
                  </a:lnTo>
                  <a:lnTo>
                    <a:pt x="3258" y="1373"/>
                  </a:lnTo>
                  <a:lnTo>
                    <a:pt x="3258" y="1358"/>
                  </a:lnTo>
                  <a:lnTo>
                    <a:pt x="3253" y="1349"/>
                  </a:lnTo>
                  <a:lnTo>
                    <a:pt x="3248" y="1334"/>
                  </a:lnTo>
                  <a:lnTo>
                    <a:pt x="3243" y="1325"/>
                  </a:lnTo>
                  <a:lnTo>
                    <a:pt x="3243" y="1315"/>
                  </a:lnTo>
                  <a:lnTo>
                    <a:pt x="3238" y="1305"/>
                  </a:lnTo>
                  <a:lnTo>
                    <a:pt x="3234" y="1301"/>
                  </a:lnTo>
                  <a:lnTo>
                    <a:pt x="3224" y="1291"/>
                  </a:lnTo>
                  <a:lnTo>
                    <a:pt x="3219" y="1286"/>
                  </a:lnTo>
                  <a:lnTo>
                    <a:pt x="3210" y="1277"/>
                  </a:lnTo>
                  <a:lnTo>
                    <a:pt x="3181" y="1262"/>
                  </a:lnTo>
                  <a:lnTo>
                    <a:pt x="3152" y="1248"/>
                  </a:lnTo>
                  <a:lnTo>
                    <a:pt x="3123" y="1238"/>
                  </a:lnTo>
                  <a:lnTo>
                    <a:pt x="3095" y="1233"/>
                  </a:lnTo>
                  <a:lnTo>
                    <a:pt x="3066" y="1229"/>
                  </a:lnTo>
                  <a:lnTo>
                    <a:pt x="3037" y="1224"/>
                  </a:lnTo>
                  <a:lnTo>
                    <a:pt x="3008" y="1224"/>
                  </a:lnTo>
                  <a:lnTo>
                    <a:pt x="2979" y="1229"/>
                  </a:lnTo>
                  <a:lnTo>
                    <a:pt x="2965" y="1238"/>
                  </a:lnTo>
                  <a:lnTo>
                    <a:pt x="2951" y="1243"/>
                  </a:lnTo>
                  <a:lnTo>
                    <a:pt x="2936" y="1248"/>
                  </a:lnTo>
                  <a:lnTo>
                    <a:pt x="2922" y="1253"/>
                  </a:lnTo>
                  <a:lnTo>
                    <a:pt x="2907" y="1262"/>
                  </a:lnTo>
                  <a:lnTo>
                    <a:pt x="2898" y="1272"/>
                  </a:lnTo>
                  <a:lnTo>
                    <a:pt x="2888" y="1281"/>
                  </a:lnTo>
                  <a:lnTo>
                    <a:pt x="2879" y="1296"/>
                  </a:lnTo>
                  <a:lnTo>
                    <a:pt x="2883" y="1305"/>
                  </a:lnTo>
                  <a:lnTo>
                    <a:pt x="2883" y="1320"/>
                  </a:lnTo>
                  <a:lnTo>
                    <a:pt x="2888" y="1329"/>
                  </a:lnTo>
                  <a:lnTo>
                    <a:pt x="2893" y="1339"/>
                  </a:lnTo>
                  <a:lnTo>
                    <a:pt x="2903" y="1349"/>
                  </a:lnTo>
                  <a:lnTo>
                    <a:pt x="2907" y="1358"/>
                  </a:lnTo>
                  <a:lnTo>
                    <a:pt x="2912" y="1368"/>
                  </a:lnTo>
                  <a:lnTo>
                    <a:pt x="2917" y="1377"/>
                  </a:lnTo>
                  <a:lnTo>
                    <a:pt x="2931" y="1387"/>
                  </a:lnTo>
                  <a:lnTo>
                    <a:pt x="2946" y="1401"/>
                  </a:lnTo>
                  <a:lnTo>
                    <a:pt x="2965" y="1411"/>
                  </a:lnTo>
                  <a:lnTo>
                    <a:pt x="2979" y="1416"/>
                  </a:lnTo>
                  <a:lnTo>
                    <a:pt x="2994" y="1425"/>
                  </a:lnTo>
                  <a:lnTo>
                    <a:pt x="3008" y="1435"/>
                  </a:lnTo>
                  <a:lnTo>
                    <a:pt x="3023" y="1445"/>
                  </a:lnTo>
                  <a:lnTo>
                    <a:pt x="3037" y="1454"/>
                  </a:lnTo>
                  <a:lnTo>
                    <a:pt x="3023" y="1478"/>
                  </a:lnTo>
                  <a:lnTo>
                    <a:pt x="3003" y="1502"/>
                  </a:lnTo>
                  <a:lnTo>
                    <a:pt x="2984" y="1521"/>
                  </a:lnTo>
                  <a:lnTo>
                    <a:pt x="2960" y="1541"/>
                  </a:lnTo>
                  <a:lnTo>
                    <a:pt x="2941" y="1565"/>
                  </a:lnTo>
                  <a:lnTo>
                    <a:pt x="2927" y="1589"/>
                  </a:lnTo>
                  <a:lnTo>
                    <a:pt x="2912" y="1613"/>
                  </a:lnTo>
                  <a:lnTo>
                    <a:pt x="2912" y="1641"/>
                  </a:lnTo>
                  <a:lnTo>
                    <a:pt x="2922" y="1665"/>
                  </a:lnTo>
                  <a:lnTo>
                    <a:pt x="2936" y="1685"/>
                  </a:lnTo>
                  <a:lnTo>
                    <a:pt x="2946" y="1699"/>
                  </a:lnTo>
                  <a:lnTo>
                    <a:pt x="2965" y="1713"/>
                  </a:lnTo>
                  <a:lnTo>
                    <a:pt x="2999" y="1742"/>
                  </a:lnTo>
                  <a:lnTo>
                    <a:pt x="3032" y="1771"/>
                  </a:lnTo>
                  <a:lnTo>
                    <a:pt x="3066" y="1800"/>
                  </a:lnTo>
                  <a:lnTo>
                    <a:pt x="3095" y="1829"/>
                  </a:lnTo>
                  <a:lnTo>
                    <a:pt x="3109" y="1843"/>
                  </a:lnTo>
                  <a:lnTo>
                    <a:pt x="3114" y="1862"/>
                  </a:lnTo>
                  <a:lnTo>
                    <a:pt x="3123" y="1881"/>
                  </a:lnTo>
                  <a:lnTo>
                    <a:pt x="3123" y="1905"/>
                  </a:lnTo>
                  <a:lnTo>
                    <a:pt x="3119" y="1920"/>
                  </a:lnTo>
                  <a:lnTo>
                    <a:pt x="3109" y="1934"/>
                  </a:lnTo>
                  <a:lnTo>
                    <a:pt x="3099" y="1949"/>
                  </a:lnTo>
                  <a:lnTo>
                    <a:pt x="3085" y="1963"/>
                  </a:lnTo>
                  <a:lnTo>
                    <a:pt x="3075" y="1973"/>
                  </a:lnTo>
                  <a:lnTo>
                    <a:pt x="3061" y="1987"/>
                  </a:lnTo>
                  <a:lnTo>
                    <a:pt x="3051" y="1997"/>
                  </a:lnTo>
                  <a:lnTo>
                    <a:pt x="3042" y="2011"/>
                  </a:lnTo>
                  <a:lnTo>
                    <a:pt x="3042" y="1992"/>
                  </a:lnTo>
                  <a:lnTo>
                    <a:pt x="3042" y="1973"/>
                  </a:lnTo>
                  <a:lnTo>
                    <a:pt x="3042" y="1953"/>
                  </a:lnTo>
                  <a:lnTo>
                    <a:pt x="3042" y="1934"/>
                  </a:lnTo>
                  <a:lnTo>
                    <a:pt x="3037" y="1915"/>
                  </a:lnTo>
                  <a:lnTo>
                    <a:pt x="3032" y="1896"/>
                  </a:lnTo>
                  <a:lnTo>
                    <a:pt x="3027" y="1881"/>
                  </a:lnTo>
                  <a:lnTo>
                    <a:pt x="3013" y="1862"/>
                  </a:lnTo>
                  <a:lnTo>
                    <a:pt x="2951" y="1814"/>
                  </a:lnTo>
                  <a:lnTo>
                    <a:pt x="2883" y="1761"/>
                  </a:lnTo>
                  <a:lnTo>
                    <a:pt x="2811" y="1709"/>
                  </a:lnTo>
                  <a:lnTo>
                    <a:pt x="2744" y="1661"/>
                  </a:lnTo>
                  <a:lnTo>
                    <a:pt x="2672" y="1613"/>
                  </a:lnTo>
                  <a:lnTo>
                    <a:pt x="2600" y="1569"/>
                  </a:lnTo>
                  <a:lnTo>
                    <a:pt x="2528" y="1521"/>
                  </a:lnTo>
                  <a:lnTo>
                    <a:pt x="2452" y="1478"/>
                  </a:lnTo>
                  <a:lnTo>
                    <a:pt x="2437" y="1473"/>
                  </a:lnTo>
                  <a:lnTo>
                    <a:pt x="2423" y="1469"/>
                  </a:lnTo>
                  <a:lnTo>
                    <a:pt x="2408" y="1464"/>
                  </a:lnTo>
                  <a:lnTo>
                    <a:pt x="2394" y="1459"/>
                  </a:lnTo>
                  <a:lnTo>
                    <a:pt x="2380" y="1454"/>
                  </a:lnTo>
                  <a:lnTo>
                    <a:pt x="2365" y="1454"/>
                  </a:lnTo>
                  <a:lnTo>
                    <a:pt x="2351" y="1449"/>
                  </a:lnTo>
                  <a:lnTo>
                    <a:pt x="2336" y="1440"/>
                  </a:lnTo>
                  <a:lnTo>
                    <a:pt x="2303" y="1435"/>
                  </a:lnTo>
                  <a:lnTo>
                    <a:pt x="2264" y="1430"/>
                  </a:lnTo>
                  <a:lnTo>
                    <a:pt x="2231" y="1430"/>
                  </a:lnTo>
                  <a:lnTo>
                    <a:pt x="2197" y="1430"/>
                  </a:lnTo>
                  <a:lnTo>
                    <a:pt x="2130" y="1440"/>
                  </a:lnTo>
                  <a:lnTo>
                    <a:pt x="2068" y="1454"/>
                  </a:lnTo>
                  <a:lnTo>
                    <a:pt x="2001" y="1473"/>
                  </a:lnTo>
                  <a:lnTo>
                    <a:pt x="1933" y="1493"/>
                  </a:lnTo>
                  <a:lnTo>
                    <a:pt x="1871" y="1517"/>
                  </a:lnTo>
                  <a:lnTo>
                    <a:pt x="1804" y="1541"/>
                  </a:lnTo>
                  <a:lnTo>
                    <a:pt x="1794" y="1541"/>
                  </a:lnTo>
                  <a:lnTo>
                    <a:pt x="1789" y="1541"/>
                  </a:lnTo>
                  <a:lnTo>
                    <a:pt x="1785" y="1541"/>
                  </a:lnTo>
                  <a:lnTo>
                    <a:pt x="1780" y="1545"/>
                  </a:lnTo>
                  <a:lnTo>
                    <a:pt x="1775" y="1545"/>
                  </a:lnTo>
                  <a:lnTo>
                    <a:pt x="1770" y="1545"/>
                  </a:lnTo>
                  <a:lnTo>
                    <a:pt x="1765" y="1550"/>
                  </a:lnTo>
                  <a:lnTo>
                    <a:pt x="1756" y="1550"/>
                  </a:lnTo>
                  <a:lnTo>
                    <a:pt x="1751" y="1560"/>
                  </a:lnTo>
                  <a:lnTo>
                    <a:pt x="1741" y="1565"/>
                  </a:lnTo>
                  <a:lnTo>
                    <a:pt x="1732" y="1565"/>
                  </a:lnTo>
                  <a:lnTo>
                    <a:pt x="1722" y="1569"/>
                  </a:lnTo>
                  <a:lnTo>
                    <a:pt x="1713" y="1569"/>
                  </a:lnTo>
                  <a:lnTo>
                    <a:pt x="1703" y="1569"/>
                  </a:lnTo>
                  <a:lnTo>
                    <a:pt x="1694" y="1574"/>
                  </a:lnTo>
                  <a:lnTo>
                    <a:pt x="1684" y="1574"/>
                  </a:lnTo>
                  <a:lnTo>
                    <a:pt x="1674" y="1579"/>
                  </a:lnTo>
                  <a:lnTo>
                    <a:pt x="1665" y="1579"/>
                  </a:lnTo>
                  <a:lnTo>
                    <a:pt x="1655" y="1584"/>
                  </a:lnTo>
                  <a:lnTo>
                    <a:pt x="1646" y="1584"/>
                  </a:lnTo>
                  <a:lnTo>
                    <a:pt x="1641" y="1584"/>
                  </a:lnTo>
                  <a:lnTo>
                    <a:pt x="1631" y="1584"/>
                  </a:lnTo>
                  <a:lnTo>
                    <a:pt x="1622" y="1589"/>
                  </a:lnTo>
                  <a:lnTo>
                    <a:pt x="1612" y="1593"/>
                  </a:lnTo>
                  <a:lnTo>
                    <a:pt x="1569" y="1598"/>
                  </a:lnTo>
                  <a:lnTo>
                    <a:pt x="1521" y="1603"/>
                  </a:lnTo>
                  <a:lnTo>
                    <a:pt x="1473" y="1613"/>
                  </a:lnTo>
                  <a:lnTo>
                    <a:pt x="1425" y="1617"/>
                  </a:lnTo>
                  <a:lnTo>
                    <a:pt x="1377" y="1617"/>
                  </a:lnTo>
                  <a:lnTo>
                    <a:pt x="1334" y="1613"/>
                  </a:lnTo>
                  <a:lnTo>
                    <a:pt x="1310" y="1608"/>
                  </a:lnTo>
                  <a:lnTo>
                    <a:pt x="1290" y="1603"/>
                  </a:lnTo>
                  <a:lnTo>
                    <a:pt x="1271" y="1593"/>
                  </a:lnTo>
                  <a:lnTo>
                    <a:pt x="1252" y="1579"/>
                  </a:lnTo>
                  <a:lnTo>
                    <a:pt x="1209" y="1512"/>
                  </a:lnTo>
                  <a:lnTo>
                    <a:pt x="1166" y="1440"/>
                  </a:lnTo>
                  <a:lnTo>
                    <a:pt x="1127" y="1363"/>
                  </a:lnTo>
                  <a:lnTo>
                    <a:pt x="1089" y="1286"/>
                  </a:lnTo>
                  <a:lnTo>
                    <a:pt x="1055" y="1214"/>
                  </a:lnTo>
                  <a:lnTo>
                    <a:pt x="1012" y="1142"/>
                  </a:lnTo>
                  <a:lnTo>
                    <a:pt x="974" y="1070"/>
                  </a:lnTo>
                  <a:lnTo>
                    <a:pt x="931" y="1003"/>
                  </a:lnTo>
                  <a:lnTo>
                    <a:pt x="911" y="979"/>
                  </a:lnTo>
                  <a:lnTo>
                    <a:pt x="892" y="960"/>
                  </a:lnTo>
                  <a:lnTo>
                    <a:pt x="873" y="936"/>
                  </a:lnTo>
                  <a:lnTo>
                    <a:pt x="849" y="912"/>
                  </a:lnTo>
                  <a:lnTo>
                    <a:pt x="825" y="893"/>
                  </a:lnTo>
                  <a:lnTo>
                    <a:pt x="801" y="878"/>
                  </a:lnTo>
                  <a:lnTo>
                    <a:pt x="772" y="869"/>
                  </a:lnTo>
                  <a:lnTo>
                    <a:pt x="743" y="869"/>
                  </a:lnTo>
                  <a:lnTo>
                    <a:pt x="729" y="873"/>
                  </a:lnTo>
                  <a:lnTo>
                    <a:pt x="720" y="883"/>
                  </a:lnTo>
                  <a:lnTo>
                    <a:pt x="705" y="888"/>
                  </a:lnTo>
                  <a:lnTo>
                    <a:pt x="696" y="897"/>
                  </a:lnTo>
                  <a:lnTo>
                    <a:pt x="686" y="907"/>
                  </a:lnTo>
                  <a:lnTo>
                    <a:pt x="676" y="912"/>
                  </a:lnTo>
                  <a:lnTo>
                    <a:pt x="672" y="921"/>
                  </a:lnTo>
                  <a:lnTo>
                    <a:pt x="662" y="931"/>
                  </a:lnTo>
                  <a:lnTo>
                    <a:pt x="648" y="955"/>
                  </a:lnTo>
                  <a:lnTo>
                    <a:pt x="633" y="979"/>
                  </a:lnTo>
                  <a:lnTo>
                    <a:pt x="624" y="1003"/>
                  </a:lnTo>
                  <a:lnTo>
                    <a:pt x="609" y="1027"/>
                  </a:lnTo>
                  <a:lnTo>
                    <a:pt x="604" y="1051"/>
                  </a:lnTo>
                  <a:lnTo>
                    <a:pt x="595" y="1075"/>
                  </a:lnTo>
                  <a:lnTo>
                    <a:pt x="585" y="1099"/>
                  </a:lnTo>
                  <a:lnTo>
                    <a:pt x="576" y="1123"/>
                  </a:lnTo>
                  <a:lnTo>
                    <a:pt x="566" y="1147"/>
                  </a:lnTo>
                  <a:lnTo>
                    <a:pt x="556" y="1176"/>
                  </a:lnTo>
                  <a:lnTo>
                    <a:pt x="552" y="1200"/>
                  </a:lnTo>
                  <a:lnTo>
                    <a:pt x="542" y="1229"/>
                  </a:lnTo>
                  <a:lnTo>
                    <a:pt x="532" y="1253"/>
                  </a:lnTo>
                  <a:lnTo>
                    <a:pt x="523" y="1281"/>
                  </a:lnTo>
                  <a:lnTo>
                    <a:pt x="513" y="1305"/>
                  </a:lnTo>
                  <a:lnTo>
                    <a:pt x="499" y="1325"/>
                  </a:lnTo>
                  <a:lnTo>
                    <a:pt x="480" y="1377"/>
                  </a:lnTo>
                  <a:lnTo>
                    <a:pt x="456" y="1430"/>
                  </a:lnTo>
                  <a:lnTo>
                    <a:pt x="432" y="1478"/>
                  </a:lnTo>
                  <a:lnTo>
                    <a:pt x="412" y="1531"/>
                  </a:lnTo>
                  <a:lnTo>
                    <a:pt x="388" y="1579"/>
                  </a:lnTo>
                  <a:lnTo>
                    <a:pt x="360" y="1627"/>
                  </a:lnTo>
                  <a:lnTo>
                    <a:pt x="336" y="1675"/>
                  </a:lnTo>
                  <a:lnTo>
                    <a:pt x="302" y="1718"/>
                  </a:lnTo>
                  <a:lnTo>
                    <a:pt x="278" y="1761"/>
                  </a:lnTo>
                  <a:lnTo>
                    <a:pt x="254" y="1805"/>
                  </a:lnTo>
                  <a:lnTo>
                    <a:pt x="225" y="1848"/>
                  </a:lnTo>
                  <a:lnTo>
                    <a:pt x="201" y="1886"/>
                  </a:lnTo>
                  <a:lnTo>
                    <a:pt x="173" y="1925"/>
                  </a:lnTo>
                  <a:lnTo>
                    <a:pt x="144" y="1968"/>
                  </a:lnTo>
                  <a:lnTo>
                    <a:pt x="115" y="2006"/>
                  </a:lnTo>
                  <a:lnTo>
                    <a:pt x="81" y="2040"/>
                  </a:lnTo>
                  <a:lnTo>
                    <a:pt x="62" y="2059"/>
                  </a:lnTo>
                  <a:lnTo>
                    <a:pt x="43" y="2083"/>
                  </a:lnTo>
                  <a:lnTo>
                    <a:pt x="29" y="2107"/>
                  </a:lnTo>
                  <a:lnTo>
                    <a:pt x="19" y="2136"/>
                  </a:lnTo>
                  <a:lnTo>
                    <a:pt x="9" y="2160"/>
                  </a:lnTo>
                  <a:lnTo>
                    <a:pt x="5" y="2189"/>
                  </a:lnTo>
                  <a:lnTo>
                    <a:pt x="0" y="2217"/>
                  </a:lnTo>
                  <a:lnTo>
                    <a:pt x="0" y="2241"/>
                  </a:lnTo>
                  <a:lnTo>
                    <a:pt x="19" y="2313"/>
                  </a:lnTo>
                  <a:lnTo>
                    <a:pt x="43" y="2381"/>
                  </a:lnTo>
                  <a:lnTo>
                    <a:pt x="67" y="2453"/>
                  </a:lnTo>
                  <a:lnTo>
                    <a:pt x="91" y="2520"/>
                  </a:lnTo>
                  <a:lnTo>
                    <a:pt x="110" y="2587"/>
                  </a:lnTo>
                  <a:lnTo>
                    <a:pt x="134" y="2659"/>
                  </a:lnTo>
                  <a:lnTo>
                    <a:pt x="149" y="2726"/>
                  </a:lnTo>
                  <a:lnTo>
                    <a:pt x="163" y="2798"/>
                  </a:lnTo>
                  <a:lnTo>
                    <a:pt x="173" y="2865"/>
                  </a:lnTo>
                  <a:lnTo>
                    <a:pt x="173" y="2933"/>
                  </a:lnTo>
                  <a:lnTo>
                    <a:pt x="173" y="3005"/>
                  </a:lnTo>
                  <a:lnTo>
                    <a:pt x="173" y="3072"/>
                  </a:lnTo>
                  <a:lnTo>
                    <a:pt x="173" y="3139"/>
                  </a:lnTo>
                  <a:lnTo>
                    <a:pt x="187" y="3206"/>
                  </a:lnTo>
                  <a:lnTo>
                    <a:pt x="197" y="3235"/>
                  </a:lnTo>
                  <a:lnTo>
                    <a:pt x="211" y="3264"/>
                  </a:lnTo>
                  <a:lnTo>
                    <a:pt x="230" y="3288"/>
                  </a:lnTo>
                  <a:lnTo>
                    <a:pt x="254" y="3312"/>
                  </a:lnTo>
                  <a:lnTo>
                    <a:pt x="264" y="3317"/>
                  </a:lnTo>
                  <a:lnTo>
                    <a:pt x="273" y="3321"/>
                  </a:lnTo>
                  <a:lnTo>
                    <a:pt x="278" y="3326"/>
                  </a:lnTo>
                  <a:lnTo>
                    <a:pt x="288" y="3326"/>
                  </a:lnTo>
                  <a:lnTo>
                    <a:pt x="292" y="3331"/>
                  </a:lnTo>
                  <a:lnTo>
                    <a:pt x="297" y="3331"/>
                  </a:lnTo>
                  <a:lnTo>
                    <a:pt x="307" y="3336"/>
                  </a:lnTo>
                  <a:lnTo>
                    <a:pt x="312" y="3336"/>
                  </a:lnTo>
                  <a:lnTo>
                    <a:pt x="321" y="3341"/>
                  </a:lnTo>
                  <a:lnTo>
                    <a:pt x="331" y="3341"/>
                  </a:lnTo>
                  <a:lnTo>
                    <a:pt x="340" y="3341"/>
                  </a:lnTo>
                  <a:lnTo>
                    <a:pt x="355" y="3341"/>
                  </a:lnTo>
                  <a:lnTo>
                    <a:pt x="364" y="3341"/>
                  </a:lnTo>
                  <a:lnTo>
                    <a:pt x="374" y="3336"/>
                  </a:lnTo>
                  <a:lnTo>
                    <a:pt x="384" y="3336"/>
                  </a:lnTo>
                  <a:lnTo>
                    <a:pt x="393" y="3336"/>
                  </a:lnTo>
                  <a:lnTo>
                    <a:pt x="388" y="3345"/>
                  </a:lnTo>
                  <a:lnTo>
                    <a:pt x="388" y="3355"/>
                  </a:lnTo>
                  <a:lnTo>
                    <a:pt x="388" y="3365"/>
                  </a:lnTo>
                  <a:lnTo>
                    <a:pt x="388" y="3374"/>
                  </a:lnTo>
                  <a:lnTo>
                    <a:pt x="388" y="3389"/>
                  </a:lnTo>
                  <a:lnTo>
                    <a:pt x="393" y="3398"/>
                  </a:lnTo>
                  <a:lnTo>
                    <a:pt x="393" y="3413"/>
                  </a:lnTo>
                  <a:lnTo>
                    <a:pt x="393" y="3427"/>
                  </a:lnTo>
                  <a:lnTo>
                    <a:pt x="393" y="3446"/>
                  </a:lnTo>
                  <a:lnTo>
                    <a:pt x="398" y="3465"/>
                  </a:lnTo>
                  <a:lnTo>
                    <a:pt x="403" y="3480"/>
                  </a:lnTo>
                  <a:lnTo>
                    <a:pt x="408" y="3499"/>
                  </a:lnTo>
                  <a:lnTo>
                    <a:pt x="417" y="3513"/>
                  </a:lnTo>
                  <a:lnTo>
                    <a:pt x="427" y="3528"/>
                  </a:lnTo>
                  <a:lnTo>
                    <a:pt x="441" y="3537"/>
                  </a:lnTo>
                  <a:lnTo>
                    <a:pt x="456" y="3547"/>
                  </a:lnTo>
                  <a:lnTo>
                    <a:pt x="484" y="3552"/>
                  </a:lnTo>
                  <a:lnTo>
                    <a:pt x="508" y="3557"/>
                  </a:lnTo>
                  <a:lnTo>
                    <a:pt x="532" y="3552"/>
                  </a:lnTo>
                  <a:lnTo>
                    <a:pt x="561" y="3547"/>
                  </a:lnTo>
                  <a:lnTo>
                    <a:pt x="585" y="3542"/>
                  </a:lnTo>
                  <a:lnTo>
                    <a:pt x="604" y="3533"/>
                  </a:lnTo>
                  <a:lnTo>
                    <a:pt x="628" y="3518"/>
                  </a:lnTo>
                  <a:lnTo>
                    <a:pt x="648" y="3504"/>
                  </a:lnTo>
                  <a:lnTo>
                    <a:pt x="657" y="3470"/>
                  </a:lnTo>
                  <a:lnTo>
                    <a:pt x="662" y="3437"/>
                  </a:lnTo>
                  <a:lnTo>
                    <a:pt x="662" y="3403"/>
                  </a:lnTo>
                  <a:lnTo>
                    <a:pt x="657" y="3365"/>
                  </a:lnTo>
                  <a:lnTo>
                    <a:pt x="657" y="3331"/>
                  </a:lnTo>
                  <a:lnTo>
                    <a:pt x="652" y="3297"/>
                  </a:lnTo>
                  <a:lnTo>
                    <a:pt x="657" y="3264"/>
                  </a:lnTo>
                  <a:lnTo>
                    <a:pt x="667" y="3235"/>
                  </a:lnTo>
                  <a:lnTo>
                    <a:pt x="691" y="3225"/>
                  </a:lnTo>
                  <a:lnTo>
                    <a:pt x="715" y="3221"/>
                  </a:lnTo>
                  <a:lnTo>
                    <a:pt x="739" y="3216"/>
                  </a:lnTo>
                  <a:lnTo>
                    <a:pt x="763" y="3216"/>
                  </a:lnTo>
                  <a:lnTo>
                    <a:pt x="787" y="3216"/>
                  </a:lnTo>
                  <a:lnTo>
                    <a:pt x="815" y="3216"/>
                  </a:lnTo>
                  <a:lnTo>
                    <a:pt x="839" y="3221"/>
                  </a:lnTo>
                  <a:lnTo>
                    <a:pt x="863" y="3221"/>
                  </a:lnTo>
                  <a:lnTo>
                    <a:pt x="883" y="3225"/>
                  </a:lnTo>
                  <a:lnTo>
                    <a:pt x="902" y="3230"/>
                  </a:lnTo>
                  <a:lnTo>
                    <a:pt x="916" y="3235"/>
                  </a:lnTo>
                  <a:lnTo>
                    <a:pt x="935" y="3245"/>
                  </a:lnTo>
                  <a:lnTo>
                    <a:pt x="955" y="3249"/>
                  </a:lnTo>
                  <a:lnTo>
                    <a:pt x="969" y="3259"/>
                  </a:lnTo>
                  <a:lnTo>
                    <a:pt x="983" y="3269"/>
                  </a:lnTo>
                  <a:lnTo>
                    <a:pt x="1003" y="3273"/>
                  </a:lnTo>
                  <a:lnTo>
                    <a:pt x="1041" y="3288"/>
                  </a:lnTo>
                  <a:lnTo>
                    <a:pt x="1079" y="3297"/>
                  </a:lnTo>
                  <a:lnTo>
                    <a:pt x="1113" y="3307"/>
                  </a:lnTo>
                  <a:lnTo>
                    <a:pt x="1151" y="3317"/>
                  </a:lnTo>
                  <a:lnTo>
                    <a:pt x="1190" y="3321"/>
                  </a:lnTo>
                  <a:lnTo>
                    <a:pt x="1228" y="3326"/>
                  </a:lnTo>
                  <a:lnTo>
                    <a:pt x="1266" y="3331"/>
                  </a:lnTo>
                  <a:lnTo>
                    <a:pt x="1300" y="3326"/>
                  </a:lnTo>
                  <a:lnTo>
                    <a:pt x="1343" y="3317"/>
                  </a:lnTo>
                  <a:lnTo>
                    <a:pt x="1391" y="3302"/>
                  </a:lnTo>
                  <a:lnTo>
                    <a:pt x="1434" y="3293"/>
                  </a:lnTo>
                  <a:lnTo>
                    <a:pt x="1473" y="3278"/>
                  </a:lnTo>
                  <a:lnTo>
                    <a:pt x="1516" y="3264"/>
                  </a:lnTo>
                  <a:lnTo>
                    <a:pt x="1559" y="3254"/>
                  </a:lnTo>
                  <a:lnTo>
                    <a:pt x="1602" y="3249"/>
                  </a:lnTo>
                  <a:lnTo>
                    <a:pt x="1650" y="3245"/>
                  </a:lnTo>
                  <a:lnTo>
                    <a:pt x="1732" y="3249"/>
                  </a:lnTo>
                  <a:lnTo>
                    <a:pt x="1818" y="3259"/>
                  </a:lnTo>
                  <a:lnTo>
                    <a:pt x="1900" y="3269"/>
                  </a:lnTo>
                  <a:lnTo>
                    <a:pt x="1981" y="3283"/>
                  </a:lnTo>
                  <a:lnTo>
                    <a:pt x="2063" y="3293"/>
                  </a:lnTo>
                  <a:lnTo>
                    <a:pt x="2145" y="3302"/>
                  </a:lnTo>
                  <a:lnTo>
                    <a:pt x="2226" y="3307"/>
                  </a:lnTo>
                  <a:lnTo>
                    <a:pt x="2312" y="3297"/>
                  </a:lnTo>
                  <a:lnTo>
                    <a:pt x="2370" y="3288"/>
                  </a:lnTo>
                  <a:lnTo>
                    <a:pt x="2428" y="3278"/>
                  </a:lnTo>
                  <a:lnTo>
                    <a:pt x="2485" y="3278"/>
                  </a:lnTo>
                  <a:lnTo>
                    <a:pt x="2543" y="3278"/>
                  </a:lnTo>
                  <a:lnTo>
                    <a:pt x="2596" y="3288"/>
                  </a:lnTo>
                  <a:lnTo>
                    <a:pt x="2653" y="3297"/>
                  </a:lnTo>
                  <a:lnTo>
                    <a:pt x="2706" y="3312"/>
                  </a:lnTo>
                  <a:lnTo>
                    <a:pt x="2763" y="3326"/>
                  </a:lnTo>
                  <a:lnTo>
                    <a:pt x="2807" y="3341"/>
                  </a:lnTo>
                  <a:lnTo>
                    <a:pt x="2850" y="3350"/>
                  </a:lnTo>
                  <a:lnTo>
                    <a:pt x="2888" y="3360"/>
                  </a:lnTo>
                  <a:lnTo>
                    <a:pt x="2931" y="3365"/>
                  </a:lnTo>
                  <a:lnTo>
                    <a:pt x="2975" y="3369"/>
                  </a:lnTo>
                  <a:lnTo>
                    <a:pt x="3018" y="3369"/>
                  </a:lnTo>
                  <a:lnTo>
                    <a:pt x="3066" y="3365"/>
                  </a:lnTo>
                  <a:lnTo>
                    <a:pt x="3109" y="3365"/>
                  </a:lnTo>
                  <a:lnTo>
                    <a:pt x="3138" y="3360"/>
                  </a:lnTo>
                  <a:lnTo>
                    <a:pt x="3162" y="3360"/>
                  </a:lnTo>
                  <a:lnTo>
                    <a:pt x="3191" y="3350"/>
                  </a:lnTo>
                  <a:lnTo>
                    <a:pt x="3214" y="3345"/>
                  </a:lnTo>
                  <a:lnTo>
                    <a:pt x="3234" y="3331"/>
                  </a:lnTo>
                  <a:lnTo>
                    <a:pt x="3258" y="3317"/>
                  </a:lnTo>
                  <a:lnTo>
                    <a:pt x="3272" y="3302"/>
                  </a:lnTo>
                  <a:lnTo>
                    <a:pt x="3286" y="3278"/>
                  </a:lnTo>
                  <a:lnTo>
                    <a:pt x="3291" y="3273"/>
                  </a:lnTo>
                  <a:lnTo>
                    <a:pt x="3291" y="3264"/>
                  </a:lnTo>
                  <a:lnTo>
                    <a:pt x="3291" y="3259"/>
                  </a:lnTo>
                  <a:lnTo>
                    <a:pt x="3291" y="3254"/>
                  </a:lnTo>
                  <a:lnTo>
                    <a:pt x="3291" y="3254"/>
                  </a:lnTo>
                  <a:lnTo>
                    <a:pt x="3291" y="3249"/>
                  </a:lnTo>
                  <a:lnTo>
                    <a:pt x="3296" y="3245"/>
                  </a:lnTo>
                  <a:lnTo>
                    <a:pt x="3296" y="3240"/>
                  </a:lnTo>
                  <a:lnTo>
                    <a:pt x="3330" y="3235"/>
                  </a:lnTo>
                  <a:lnTo>
                    <a:pt x="3368" y="3235"/>
                  </a:lnTo>
                  <a:lnTo>
                    <a:pt x="3406" y="3230"/>
                  </a:lnTo>
                  <a:lnTo>
                    <a:pt x="3440" y="3225"/>
                  </a:lnTo>
                  <a:lnTo>
                    <a:pt x="3478" y="3221"/>
                  </a:lnTo>
                  <a:lnTo>
                    <a:pt x="3512" y="3221"/>
                  </a:lnTo>
                  <a:lnTo>
                    <a:pt x="3546" y="3225"/>
                  </a:lnTo>
                  <a:lnTo>
                    <a:pt x="3579" y="3230"/>
                  </a:lnTo>
                  <a:lnTo>
                    <a:pt x="3584" y="3225"/>
                  </a:lnTo>
                  <a:lnTo>
                    <a:pt x="3589" y="3221"/>
                  </a:lnTo>
                  <a:lnTo>
                    <a:pt x="3594" y="3216"/>
                  </a:lnTo>
                  <a:lnTo>
                    <a:pt x="3603" y="3206"/>
                  </a:lnTo>
                  <a:lnTo>
                    <a:pt x="3608" y="3201"/>
                  </a:lnTo>
                  <a:lnTo>
                    <a:pt x="3613" y="3197"/>
                  </a:lnTo>
                  <a:lnTo>
                    <a:pt x="3618" y="3192"/>
                  </a:lnTo>
                  <a:lnTo>
                    <a:pt x="3627" y="3192"/>
                  </a:lnTo>
                  <a:lnTo>
                    <a:pt x="3622" y="3240"/>
                  </a:lnTo>
                  <a:lnTo>
                    <a:pt x="3680" y="3206"/>
                  </a:lnTo>
                  <a:lnTo>
                    <a:pt x="3685" y="3211"/>
                  </a:lnTo>
                  <a:lnTo>
                    <a:pt x="3685" y="3211"/>
                  </a:lnTo>
                  <a:lnTo>
                    <a:pt x="3685" y="3216"/>
                  </a:lnTo>
                  <a:lnTo>
                    <a:pt x="3685" y="3221"/>
                  </a:lnTo>
                  <a:lnTo>
                    <a:pt x="3685" y="3225"/>
                  </a:lnTo>
                  <a:lnTo>
                    <a:pt x="3685" y="3230"/>
                  </a:lnTo>
                  <a:lnTo>
                    <a:pt x="3685" y="3235"/>
                  </a:lnTo>
                  <a:lnTo>
                    <a:pt x="3685" y="3240"/>
                  </a:lnTo>
                  <a:lnTo>
                    <a:pt x="3690" y="3240"/>
                  </a:lnTo>
                  <a:lnTo>
                    <a:pt x="3694" y="3240"/>
                  </a:lnTo>
                  <a:lnTo>
                    <a:pt x="3694" y="3245"/>
                  </a:lnTo>
                  <a:lnTo>
                    <a:pt x="3699" y="3245"/>
                  </a:lnTo>
                  <a:lnTo>
                    <a:pt x="3704" y="3240"/>
                  </a:lnTo>
                  <a:lnTo>
                    <a:pt x="3709" y="3240"/>
                  </a:lnTo>
                  <a:lnTo>
                    <a:pt x="3709" y="3240"/>
                  </a:lnTo>
                  <a:lnTo>
                    <a:pt x="3713" y="3235"/>
                  </a:lnTo>
                  <a:lnTo>
                    <a:pt x="3757" y="3235"/>
                  </a:lnTo>
                  <a:lnTo>
                    <a:pt x="3805" y="3230"/>
                  </a:lnTo>
                  <a:lnTo>
                    <a:pt x="3848" y="3230"/>
                  </a:lnTo>
                  <a:lnTo>
                    <a:pt x="3896" y="3230"/>
                  </a:lnTo>
                  <a:lnTo>
                    <a:pt x="3944" y="3230"/>
                  </a:lnTo>
                  <a:lnTo>
                    <a:pt x="3987" y="3230"/>
                  </a:lnTo>
                  <a:lnTo>
                    <a:pt x="4035" y="3230"/>
                  </a:lnTo>
                  <a:lnTo>
                    <a:pt x="4078" y="3230"/>
                  </a:lnTo>
                  <a:lnTo>
                    <a:pt x="4222" y="3225"/>
                  </a:lnTo>
                  <a:lnTo>
                    <a:pt x="4361" y="3225"/>
                  </a:lnTo>
                  <a:lnTo>
                    <a:pt x="4505" y="3225"/>
                  </a:lnTo>
                  <a:lnTo>
                    <a:pt x="4649" y="3225"/>
                  </a:lnTo>
                  <a:lnTo>
                    <a:pt x="4793" y="3225"/>
                  </a:lnTo>
                  <a:lnTo>
                    <a:pt x="4932" y="3216"/>
                  </a:lnTo>
                  <a:lnTo>
                    <a:pt x="5004" y="3211"/>
                  </a:lnTo>
                  <a:lnTo>
                    <a:pt x="5076" y="3201"/>
                  </a:lnTo>
                  <a:lnTo>
                    <a:pt x="5143" y="3192"/>
                  </a:lnTo>
                  <a:lnTo>
                    <a:pt x="5210" y="3177"/>
                  </a:lnTo>
                  <a:lnTo>
                    <a:pt x="5225" y="3173"/>
                  </a:lnTo>
                  <a:lnTo>
                    <a:pt x="5239" y="3168"/>
                  </a:lnTo>
                  <a:lnTo>
                    <a:pt x="5249" y="3163"/>
                  </a:lnTo>
                  <a:lnTo>
                    <a:pt x="5263" y="3163"/>
                  </a:lnTo>
                  <a:lnTo>
                    <a:pt x="5273" y="3158"/>
                  </a:lnTo>
                  <a:lnTo>
                    <a:pt x="5287" y="3153"/>
                  </a:lnTo>
                  <a:lnTo>
                    <a:pt x="5297" y="3153"/>
                  </a:lnTo>
                  <a:lnTo>
                    <a:pt x="5311" y="3153"/>
                  </a:lnTo>
                  <a:lnTo>
                    <a:pt x="5311" y="3182"/>
                  </a:lnTo>
                  <a:lnTo>
                    <a:pt x="5306" y="3182"/>
                  </a:lnTo>
                  <a:lnTo>
                    <a:pt x="5302" y="3187"/>
                  </a:lnTo>
                  <a:lnTo>
                    <a:pt x="5302" y="3192"/>
                  </a:lnTo>
                  <a:lnTo>
                    <a:pt x="5302" y="3192"/>
                  </a:lnTo>
                  <a:lnTo>
                    <a:pt x="5302" y="3197"/>
                  </a:lnTo>
                  <a:lnTo>
                    <a:pt x="5302" y="3201"/>
                  </a:lnTo>
                  <a:lnTo>
                    <a:pt x="5302" y="3206"/>
                  </a:lnTo>
                  <a:lnTo>
                    <a:pt x="5297" y="3216"/>
                  </a:lnTo>
                  <a:lnTo>
                    <a:pt x="5302" y="3230"/>
                  </a:lnTo>
                  <a:lnTo>
                    <a:pt x="5302" y="3245"/>
                  </a:lnTo>
                  <a:lnTo>
                    <a:pt x="5302" y="3259"/>
                  </a:lnTo>
                  <a:lnTo>
                    <a:pt x="5297" y="3273"/>
                  </a:lnTo>
                  <a:lnTo>
                    <a:pt x="5292" y="3293"/>
                  </a:lnTo>
                  <a:lnTo>
                    <a:pt x="5287" y="3307"/>
                  </a:lnTo>
                  <a:lnTo>
                    <a:pt x="5282" y="3321"/>
                  </a:lnTo>
                  <a:lnTo>
                    <a:pt x="5273" y="3341"/>
                  </a:lnTo>
                  <a:lnTo>
                    <a:pt x="5263" y="3350"/>
                  </a:lnTo>
                  <a:lnTo>
                    <a:pt x="5258" y="3360"/>
                  </a:lnTo>
                  <a:lnTo>
                    <a:pt x="5249" y="3369"/>
                  </a:lnTo>
                  <a:lnTo>
                    <a:pt x="5244" y="3379"/>
                  </a:lnTo>
                  <a:lnTo>
                    <a:pt x="5234" y="3389"/>
                  </a:lnTo>
                  <a:lnTo>
                    <a:pt x="5225" y="3398"/>
                  </a:lnTo>
                  <a:lnTo>
                    <a:pt x="5220" y="3408"/>
                  </a:lnTo>
                  <a:lnTo>
                    <a:pt x="5210" y="3417"/>
                  </a:lnTo>
                  <a:lnTo>
                    <a:pt x="5206" y="3427"/>
                  </a:lnTo>
                  <a:lnTo>
                    <a:pt x="5201" y="3437"/>
                  </a:lnTo>
                  <a:lnTo>
                    <a:pt x="5196" y="3446"/>
                  </a:lnTo>
                  <a:lnTo>
                    <a:pt x="5196" y="3456"/>
                  </a:lnTo>
                  <a:lnTo>
                    <a:pt x="5191" y="3465"/>
                  </a:lnTo>
                  <a:lnTo>
                    <a:pt x="5186" y="3475"/>
                  </a:lnTo>
                  <a:lnTo>
                    <a:pt x="5186" y="3485"/>
                  </a:lnTo>
                  <a:lnTo>
                    <a:pt x="5182" y="3494"/>
                  </a:lnTo>
                  <a:lnTo>
                    <a:pt x="5177" y="3509"/>
                  </a:lnTo>
                  <a:lnTo>
                    <a:pt x="5182" y="3528"/>
                  </a:lnTo>
                  <a:lnTo>
                    <a:pt x="5186" y="3542"/>
                  </a:lnTo>
                  <a:lnTo>
                    <a:pt x="5191" y="3557"/>
                  </a:lnTo>
                  <a:lnTo>
                    <a:pt x="5201" y="3571"/>
                  </a:lnTo>
                  <a:lnTo>
                    <a:pt x="5210" y="3585"/>
                  </a:lnTo>
                  <a:lnTo>
                    <a:pt x="5225" y="3600"/>
                  </a:lnTo>
                  <a:lnTo>
                    <a:pt x="5234" y="3609"/>
                  </a:lnTo>
                  <a:lnTo>
                    <a:pt x="5254" y="3619"/>
                  </a:lnTo>
                  <a:lnTo>
                    <a:pt x="5268" y="3624"/>
                  </a:lnTo>
                  <a:lnTo>
                    <a:pt x="5287" y="3629"/>
                  </a:lnTo>
                  <a:lnTo>
                    <a:pt x="5302" y="3633"/>
                  </a:lnTo>
                  <a:lnTo>
                    <a:pt x="5316" y="3633"/>
                  </a:lnTo>
                  <a:lnTo>
                    <a:pt x="5330" y="3638"/>
                  </a:lnTo>
                  <a:lnTo>
                    <a:pt x="5350" y="3638"/>
                  </a:lnTo>
                  <a:lnTo>
                    <a:pt x="5364" y="3643"/>
                  </a:lnTo>
                  <a:close/>
                  <a:moveTo>
                    <a:pt x="5335" y="2669"/>
                  </a:moveTo>
                  <a:lnTo>
                    <a:pt x="5335" y="2669"/>
                  </a:lnTo>
                  <a:lnTo>
                    <a:pt x="5340" y="2669"/>
                  </a:lnTo>
                  <a:lnTo>
                    <a:pt x="5340" y="2669"/>
                  </a:lnTo>
                  <a:lnTo>
                    <a:pt x="5340" y="2669"/>
                  </a:lnTo>
                  <a:lnTo>
                    <a:pt x="5345" y="2669"/>
                  </a:lnTo>
                  <a:lnTo>
                    <a:pt x="5345" y="2669"/>
                  </a:lnTo>
                  <a:lnTo>
                    <a:pt x="5350" y="2669"/>
                  </a:lnTo>
                  <a:lnTo>
                    <a:pt x="5350" y="2669"/>
                  </a:lnTo>
                  <a:lnTo>
                    <a:pt x="5350" y="2664"/>
                  </a:lnTo>
                  <a:lnTo>
                    <a:pt x="5350" y="2654"/>
                  </a:lnTo>
                  <a:lnTo>
                    <a:pt x="5350" y="2645"/>
                  </a:lnTo>
                  <a:lnTo>
                    <a:pt x="5350" y="2635"/>
                  </a:lnTo>
                  <a:lnTo>
                    <a:pt x="5354" y="2625"/>
                  </a:lnTo>
                  <a:lnTo>
                    <a:pt x="5354" y="2616"/>
                  </a:lnTo>
                  <a:lnTo>
                    <a:pt x="5359" y="2611"/>
                  </a:lnTo>
                  <a:lnTo>
                    <a:pt x="5364" y="2611"/>
                  </a:lnTo>
                  <a:lnTo>
                    <a:pt x="5364" y="2539"/>
                  </a:lnTo>
                  <a:lnTo>
                    <a:pt x="5407" y="2241"/>
                  </a:lnTo>
                  <a:lnTo>
                    <a:pt x="5402" y="2251"/>
                  </a:lnTo>
                  <a:lnTo>
                    <a:pt x="5398" y="2261"/>
                  </a:lnTo>
                  <a:lnTo>
                    <a:pt x="5393" y="2265"/>
                  </a:lnTo>
                  <a:lnTo>
                    <a:pt x="5388" y="2275"/>
                  </a:lnTo>
                  <a:lnTo>
                    <a:pt x="5378" y="2285"/>
                  </a:lnTo>
                  <a:lnTo>
                    <a:pt x="5374" y="2294"/>
                  </a:lnTo>
                  <a:lnTo>
                    <a:pt x="5369" y="2304"/>
                  </a:lnTo>
                  <a:lnTo>
                    <a:pt x="5359" y="2313"/>
                  </a:lnTo>
                  <a:lnTo>
                    <a:pt x="5340" y="2342"/>
                  </a:lnTo>
                  <a:lnTo>
                    <a:pt x="5316" y="2366"/>
                  </a:lnTo>
                  <a:lnTo>
                    <a:pt x="5292" y="2395"/>
                  </a:lnTo>
                  <a:lnTo>
                    <a:pt x="5263" y="2419"/>
                  </a:lnTo>
                  <a:lnTo>
                    <a:pt x="5239" y="2438"/>
                  </a:lnTo>
                  <a:lnTo>
                    <a:pt x="5210" y="2462"/>
                  </a:lnTo>
                  <a:lnTo>
                    <a:pt x="5186" y="2481"/>
                  </a:lnTo>
                  <a:lnTo>
                    <a:pt x="5158" y="2496"/>
                  </a:lnTo>
                  <a:lnTo>
                    <a:pt x="5134" y="2510"/>
                  </a:lnTo>
                  <a:lnTo>
                    <a:pt x="5110" y="2525"/>
                  </a:lnTo>
                  <a:lnTo>
                    <a:pt x="5086" y="2534"/>
                  </a:lnTo>
                  <a:lnTo>
                    <a:pt x="5067" y="2549"/>
                  </a:lnTo>
                  <a:lnTo>
                    <a:pt x="5043" y="2558"/>
                  </a:lnTo>
                  <a:lnTo>
                    <a:pt x="5023" y="2568"/>
                  </a:lnTo>
                  <a:lnTo>
                    <a:pt x="4999" y="2577"/>
                  </a:lnTo>
                  <a:lnTo>
                    <a:pt x="4980" y="2592"/>
                  </a:lnTo>
                  <a:lnTo>
                    <a:pt x="5009" y="2597"/>
                  </a:lnTo>
                  <a:lnTo>
                    <a:pt x="5038" y="2597"/>
                  </a:lnTo>
                  <a:lnTo>
                    <a:pt x="5067" y="2597"/>
                  </a:lnTo>
                  <a:lnTo>
                    <a:pt x="5100" y="2601"/>
                  </a:lnTo>
                  <a:lnTo>
                    <a:pt x="5129" y="2601"/>
                  </a:lnTo>
                  <a:lnTo>
                    <a:pt x="5158" y="2606"/>
                  </a:lnTo>
                  <a:lnTo>
                    <a:pt x="5186" y="2616"/>
                  </a:lnTo>
                  <a:lnTo>
                    <a:pt x="5215" y="2625"/>
                  </a:lnTo>
                  <a:lnTo>
                    <a:pt x="5230" y="2630"/>
                  </a:lnTo>
                  <a:lnTo>
                    <a:pt x="5249" y="2635"/>
                  </a:lnTo>
                  <a:lnTo>
                    <a:pt x="5263" y="2640"/>
                  </a:lnTo>
                  <a:lnTo>
                    <a:pt x="5273" y="2645"/>
                  </a:lnTo>
                  <a:lnTo>
                    <a:pt x="5287" y="2649"/>
                  </a:lnTo>
                  <a:lnTo>
                    <a:pt x="5302" y="2659"/>
                  </a:lnTo>
                  <a:lnTo>
                    <a:pt x="5321" y="2664"/>
                  </a:lnTo>
                  <a:lnTo>
                    <a:pt x="5335" y="2669"/>
                  </a:lnTo>
                  <a:close/>
                  <a:moveTo>
                    <a:pt x="3186" y="2587"/>
                  </a:moveTo>
                  <a:lnTo>
                    <a:pt x="3291" y="2582"/>
                  </a:lnTo>
                  <a:lnTo>
                    <a:pt x="3296" y="2563"/>
                  </a:lnTo>
                  <a:lnTo>
                    <a:pt x="3301" y="2544"/>
                  </a:lnTo>
                  <a:lnTo>
                    <a:pt x="3310" y="2529"/>
                  </a:lnTo>
                  <a:lnTo>
                    <a:pt x="3320" y="2515"/>
                  </a:lnTo>
                  <a:lnTo>
                    <a:pt x="3334" y="2501"/>
                  </a:lnTo>
                  <a:lnTo>
                    <a:pt x="3349" y="2486"/>
                  </a:lnTo>
                  <a:lnTo>
                    <a:pt x="3363" y="2477"/>
                  </a:lnTo>
                  <a:lnTo>
                    <a:pt x="3378" y="2467"/>
                  </a:lnTo>
                  <a:lnTo>
                    <a:pt x="3387" y="2462"/>
                  </a:lnTo>
                  <a:lnTo>
                    <a:pt x="3397" y="2457"/>
                  </a:lnTo>
                  <a:lnTo>
                    <a:pt x="3402" y="2457"/>
                  </a:lnTo>
                  <a:lnTo>
                    <a:pt x="3411" y="2453"/>
                  </a:lnTo>
                  <a:lnTo>
                    <a:pt x="3416" y="2448"/>
                  </a:lnTo>
                  <a:lnTo>
                    <a:pt x="3426" y="2443"/>
                  </a:lnTo>
                  <a:lnTo>
                    <a:pt x="3430" y="2443"/>
                  </a:lnTo>
                  <a:lnTo>
                    <a:pt x="3440" y="2438"/>
                  </a:lnTo>
                  <a:lnTo>
                    <a:pt x="3464" y="2433"/>
                  </a:lnTo>
                  <a:lnTo>
                    <a:pt x="3483" y="2429"/>
                  </a:lnTo>
                  <a:lnTo>
                    <a:pt x="3507" y="2429"/>
                  </a:lnTo>
                  <a:lnTo>
                    <a:pt x="3526" y="2429"/>
                  </a:lnTo>
                  <a:lnTo>
                    <a:pt x="3546" y="2429"/>
                  </a:lnTo>
                  <a:lnTo>
                    <a:pt x="3565" y="2429"/>
                  </a:lnTo>
                  <a:lnTo>
                    <a:pt x="3584" y="2429"/>
                  </a:lnTo>
                  <a:lnTo>
                    <a:pt x="3603" y="2429"/>
                  </a:lnTo>
                  <a:lnTo>
                    <a:pt x="3622" y="2414"/>
                  </a:lnTo>
                  <a:lnTo>
                    <a:pt x="3642" y="2405"/>
                  </a:lnTo>
                  <a:lnTo>
                    <a:pt x="3661" y="2390"/>
                  </a:lnTo>
                  <a:lnTo>
                    <a:pt x="3680" y="2381"/>
                  </a:lnTo>
                  <a:lnTo>
                    <a:pt x="3694" y="2371"/>
                  </a:lnTo>
                  <a:lnTo>
                    <a:pt x="3713" y="2361"/>
                  </a:lnTo>
                  <a:lnTo>
                    <a:pt x="3733" y="2352"/>
                  </a:lnTo>
                  <a:lnTo>
                    <a:pt x="3752" y="2342"/>
                  </a:lnTo>
                  <a:lnTo>
                    <a:pt x="3737" y="2337"/>
                  </a:lnTo>
                  <a:lnTo>
                    <a:pt x="3718" y="2333"/>
                  </a:lnTo>
                  <a:lnTo>
                    <a:pt x="3704" y="2323"/>
                  </a:lnTo>
                  <a:lnTo>
                    <a:pt x="3685" y="2318"/>
                  </a:lnTo>
                  <a:lnTo>
                    <a:pt x="3670" y="2313"/>
                  </a:lnTo>
                  <a:lnTo>
                    <a:pt x="3651" y="2304"/>
                  </a:lnTo>
                  <a:lnTo>
                    <a:pt x="3632" y="2299"/>
                  </a:lnTo>
                  <a:lnTo>
                    <a:pt x="3618" y="2289"/>
                  </a:lnTo>
                  <a:lnTo>
                    <a:pt x="3565" y="2275"/>
                  </a:lnTo>
                  <a:lnTo>
                    <a:pt x="3512" y="2261"/>
                  </a:lnTo>
                  <a:lnTo>
                    <a:pt x="3454" y="2246"/>
                  </a:lnTo>
                  <a:lnTo>
                    <a:pt x="3402" y="2232"/>
                  </a:lnTo>
                  <a:lnTo>
                    <a:pt x="3349" y="2217"/>
                  </a:lnTo>
                  <a:lnTo>
                    <a:pt x="3296" y="2208"/>
                  </a:lnTo>
                  <a:lnTo>
                    <a:pt x="3243" y="2193"/>
                  </a:lnTo>
                  <a:lnTo>
                    <a:pt x="3191" y="2179"/>
                  </a:lnTo>
                  <a:lnTo>
                    <a:pt x="3167" y="2174"/>
                  </a:lnTo>
                  <a:lnTo>
                    <a:pt x="3138" y="2169"/>
                  </a:lnTo>
                  <a:lnTo>
                    <a:pt x="3114" y="2169"/>
                  </a:lnTo>
                  <a:lnTo>
                    <a:pt x="3090" y="2169"/>
                  </a:lnTo>
                  <a:lnTo>
                    <a:pt x="3066" y="2165"/>
                  </a:lnTo>
                  <a:lnTo>
                    <a:pt x="3042" y="2165"/>
                  </a:lnTo>
                  <a:lnTo>
                    <a:pt x="3018" y="2165"/>
                  </a:lnTo>
                  <a:lnTo>
                    <a:pt x="2994" y="2160"/>
                  </a:lnTo>
                  <a:lnTo>
                    <a:pt x="2984" y="2189"/>
                  </a:lnTo>
                  <a:lnTo>
                    <a:pt x="2979" y="2213"/>
                  </a:lnTo>
                  <a:lnTo>
                    <a:pt x="2979" y="2241"/>
                  </a:lnTo>
                  <a:lnTo>
                    <a:pt x="2979" y="2265"/>
                  </a:lnTo>
                  <a:lnTo>
                    <a:pt x="2989" y="2318"/>
                  </a:lnTo>
                  <a:lnTo>
                    <a:pt x="3008" y="2371"/>
                  </a:lnTo>
                  <a:lnTo>
                    <a:pt x="3037" y="2424"/>
                  </a:lnTo>
                  <a:lnTo>
                    <a:pt x="3061" y="2477"/>
                  </a:lnTo>
                  <a:lnTo>
                    <a:pt x="3085" y="2525"/>
                  </a:lnTo>
                  <a:lnTo>
                    <a:pt x="3109" y="2573"/>
                  </a:lnTo>
                  <a:lnTo>
                    <a:pt x="3119" y="2577"/>
                  </a:lnTo>
                  <a:lnTo>
                    <a:pt x="3128" y="2577"/>
                  </a:lnTo>
                  <a:lnTo>
                    <a:pt x="3138" y="2582"/>
                  </a:lnTo>
                  <a:lnTo>
                    <a:pt x="3147" y="2582"/>
                  </a:lnTo>
                  <a:lnTo>
                    <a:pt x="3157" y="2582"/>
                  </a:lnTo>
                  <a:lnTo>
                    <a:pt x="3167" y="2582"/>
                  </a:lnTo>
                  <a:lnTo>
                    <a:pt x="3176" y="2582"/>
                  </a:lnTo>
                  <a:lnTo>
                    <a:pt x="3186" y="25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392" name="Freeform 88"/>
            <p:cNvSpPr>
              <a:spLocks/>
            </p:cNvSpPr>
            <p:nvPr/>
          </p:nvSpPr>
          <p:spPr bwMode="auto">
            <a:xfrm>
              <a:off x="6228" y="2314"/>
              <a:ext cx="494" cy="2308"/>
            </a:xfrm>
            <a:custGeom>
              <a:avLst/>
              <a:gdLst>
                <a:gd name="T0" fmla="*/ 250 w 494"/>
                <a:gd name="T1" fmla="*/ 2284 h 2308"/>
                <a:gd name="T2" fmla="*/ 231 w 494"/>
                <a:gd name="T3" fmla="*/ 1939 h 2308"/>
                <a:gd name="T4" fmla="*/ 226 w 494"/>
                <a:gd name="T5" fmla="*/ 1944 h 2308"/>
                <a:gd name="T6" fmla="*/ 221 w 494"/>
                <a:gd name="T7" fmla="*/ 1939 h 2308"/>
                <a:gd name="T8" fmla="*/ 216 w 494"/>
                <a:gd name="T9" fmla="*/ 1934 h 2308"/>
                <a:gd name="T10" fmla="*/ 216 w 494"/>
                <a:gd name="T11" fmla="*/ 1881 h 2308"/>
                <a:gd name="T12" fmla="*/ 216 w 494"/>
                <a:gd name="T13" fmla="*/ 1776 h 2308"/>
                <a:gd name="T14" fmla="*/ 226 w 494"/>
                <a:gd name="T15" fmla="*/ 1675 h 2308"/>
                <a:gd name="T16" fmla="*/ 231 w 494"/>
                <a:gd name="T17" fmla="*/ 1574 h 2308"/>
                <a:gd name="T18" fmla="*/ 235 w 494"/>
                <a:gd name="T19" fmla="*/ 1473 h 2308"/>
                <a:gd name="T20" fmla="*/ 245 w 494"/>
                <a:gd name="T21" fmla="*/ 1372 h 2308"/>
                <a:gd name="T22" fmla="*/ 255 w 494"/>
                <a:gd name="T23" fmla="*/ 1272 h 2308"/>
                <a:gd name="T24" fmla="*/ 269 w 494"/>
                <a:gd name="T25" fmla="*/ 1171 h 2308"/>
                <a:gd name="T26" fmla="*/ 279 w 494"/>
                <a:gd name="T27" fmla="*/ 1065 h 2308"/>
                <a:gd name="T28" fmla="*/ 293 w 494"/>
                <a:gd name="T29" fmla="*/ 955 h 2308"/>
                <a:gd name="T30" fmla="*/ 312 w 494"/>
                <a:gd name="T31" fmla="*/ 844 h 2308"/>
                <a:gd name="T32" fmla="*/ 331 w 494"/>
                <a:gd name="T33" fmla="*/ 734 h 2308"/>
                <a:gd name="T34" fmla="*/ 494 w 494"/>
                <a:gd name="T35" fmla="*/ 4 h 2308"/>
                <a:gd name="T36" fmla="*/ 250 w 494"/>
                <a:gd name="T37" fmla="*/ 192 h 2308"/>
                <a:gd name="T38" fmla="*/ 245 w 494"/>
                <a:gd name="T39" fmla="*/ 566 h 2308"/>
                <a:gd name="T40" fmla="*/ 216 w 494"/>
                <a:gd name="T41" fmla="*/ 945 h 2308"/>
                <a:gd name="T42" fmla="*/ 178 w 494"/>
                <a:gd name="T43" fmla="*/ 1324 h 2308"/>
                <a:gd name="T44" fmla="*/ 154 w 494"/>
                <a:gd name="T45" fmla="*/ 1574 h 2308"/>
                <a:gd name="T46" fmla="*/ 139 w 494"/>
                <a:gd name="T47" fmla="*/ 1708 h 2308"/>
                <a:gd name="T48" fmla="*/ 125 w 494"/>
                <a:gd name="T49" fmla="*/ 1843 h 2308"/>
                <a:gd name="T50" fmla="*/ 115 w 494"/>
                <a:gd name="T51" fmla="*/ 1972 h 2308"/>
                <a:gd name="T52" fmla="*/ 101 w 494"/>
                <a:gd name="T53" fmla="*/ 2040 h 2308"/>
                <a:gd name="T54" fmla="*/ 91 w 494"/>
                <a:gd name="T55" fmla="*/ 2044 h 2308"/>
                <a:gd name="T56" fmla="*/ 87 w 494"/>
                <a:gd name="T57" fmla="*/ 2054 h 2308"/>
                <a:gd name="T58" fmla="*/ 77 w 494"/>
                <a:gd name="T59" fmla="*/ 2064 h 2308"/>
                <a:gd name="T60" fmla="*/ 53 w 494"/>
                <a:gd name="T61" fmla="*/ 2092 h 2308"/>
                <a:gd name="T62" fmla="*/ 24 w 494"/>
                <a:gd name="T63" fmla="*/ 2136 h 2308"/>
                <a:gd name="T64" fmla="*/ 5 w 494"/>
                <a:gd name="T65" fmla="*/ 2188 h 2308"/>
                <a:gd name="T66" fmla="*/ 5 w 494"/>
                <a:gd name="T67" fmla="*/ 2236 h 2308"/>
                <a:gd name="T68" fmla="*/ 24 w 494"/>
                <a:gd name="T69" fmla="*/ 2270 h 2308"/>
                <a:gd name="T70" fmla="*/ 48 w 494"/>
                <a:gd name="T71" fmla="*/ 2289 h 2308"/>
                <a:gd name="T72" fmla="*/ 82 w 494"/>
                <a:gd name="T73" fmla="*/ 2299 h 2308"/>
                <a:gd name="T74" fmla="*/ 111 w 494"/>
                <a:gd name="T75" fmla="*/ 2304 h 2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2308">
                  <a:moveTo>
                    <a:pt x="125" y="2308"/>
                  </a:moveTo>
                  <a:lnTo>
                    <a:pt x="250" y="2284"/>
                  </a:lnTo>
                  <a:lnTo>
                    <a:pt x="231" y="1939"/>
                  </a:lnTo>
                  <a:lnTo>
                    <a:pt x="231" y="1939"/>
                  </a:lnTo>
                  <a:lnTo>
                    <a:pt x="226" y="1944"/>
                  </a:lnTo>
                  <a:lnTo>
                    <a:pt x="226" y="1944"/>
                  </a:lnTo>
                  <a:lnTo>
                    <a:pt x="221" y="1939"/>
                  </a:lnTo>
                  <a:lnTo>
                    <a:pt x="221" y="1939"/>
                  </a:lnTo>
                  <a:lnTo>
                    <a:pt x="221" y="1939"/>
                  </a:lnTo>
                  <a:lnTo>
                    <a:pt x="216" y="1934"/>
                  </a:lnTo>
                  <a:lnTo>
                    <a:pt x="216" y="1934"/>
                  </a:lnTo>
                  <a:lnTo>
                    <a:pt x="216" y="1881"/>
                  </a:lnTo>
                  <a:lnTo>
                    <a:pt x="216" y="1828"/>
                  </a:lnTo>
                  <a:lnTo>
                    <a:pt x="216" y="1776"/>
                  </a:lnTo>
                  <a:lnTo>
                    <a:pt x="221" y="1728"/>
                  </a:lnTo>
                  <a:lnTo>
                    <a:pt x="226" y="1675"/>
                  </a:lnTo>
                  <a:lnTo>
                    <a:pt x="226" y="1622"/>
                  </a:lnTo>
                  <a:lnTo>
                    <a:pt x="231" y="1574"/>
                  </a:lnTo>
                  <a:lnTo>
                    <a:pt x="231" y="1526"/>
                  </a:lnTo>
                  <a:lnTo>
                    <a:pt x="235" y="1473"/>
                  </a:lnTo>
                  <a:lnTo>
                    <a:pt x="240" y="1420"/>
                  </a:lnTo>
                  <a:lnTo>
                    <a:pt x="245" y="1372"/>
                  </a:lnTo>
                  <a:lnTo>
                    <a:pt x="250" y="1320"/>
                  </a:lnTo>
                  <a:lnTo>
                    <a:pt x="255" y="1272"/>
                  </a:lnTo>
                  <a:lnTo>
                    <a:pt x="259" y="1219"/>
                  </a:lnTo>
                  <a:lnTo>
                    <a:pt x="269" y="1171"/>
                  </a:lnTo>
                  <a:lnTo>
                    <a:pt x="274" y="1118"/>
                  </a:lnTo>
                  <a:lnTo>
                    <a:pt x="279" y="1065"/>
                  </a:lnTo>
                  <a:lnTo>
                    <a:pt x="288" y="1008"/>
                  </a:lnTo>
                  <a:lnTo>
                    <a:pt x="293" y="955"/>
                  </a:lnTo>
                  <a:lnTo>
                    <a:pt x="303" y="897"/>
                  </a:lnTo>
                  <a:lnTo>
                    <a:pt x="312" y="844"/>
                  </a:lnTo>
                  <a:lnTo>
                    <a:pt x="322" y="787"/>
                  </a:lnTo>
                  <a:lnTo>
                    <a:pt x="331" y="734"/>
                  </a:lnTo>
                  <a:lnTo>
                    <a:pt x="346" y="676"/>
                  </a:lnTo>
                  <a:lnTo>
                    <a:pt x="494" y="4"/>
                  </a:lnTo>
                  <a:lnTo>
                    <a:pt x="240" y="0"/>
                  </a:lnTo>
                  <a:lnTo>
                    <a:pt x="250" y="192"/>
                  </a:lnTo>
                  <a:lnTo>
                    <a:pt x="250" y="379"/>
                  </a:lnTo>
                  <a:lnTo>
                    <a:pt x="245" y="566"/>
                  </a:lnTo>
                  <a:lnTo>
                    <a:pt x="231" y="758"/>
                  </a:lnTo>
                  <a:lnTo>
                    <a:pt x="216" y="945"/>
                  </a:lnTo>
                  <a:lnTo>
                    <a:pt x="197" y="1132"/>
                  </a:lnTo>
                  <a:lnTo>
                    <a:pt x="178" y="1324"/>
                  </a:lnTo>
                  <a:lnTo>
                    <a:pt x="159" y="1512"/>
                  </a:lnTo>
                  <a:lnTo>
                    <a:pt x="154" y="1574"/>
                  </a:lnTo>
                  <a:lnTo>
                    <a:pt x="144" y="1641"/>
                  </a:lnTo>
                  <a:lnTo>
                    <a:pt x="139" y="1708"/>
                  </a:lnTo>
                  <a:lnTo>
                    <a:pt x="135" y="1776"/>
                  </a:lnTo>
                  <a:lnTo>
                    <a:pt x="125" y="1843"/>
                  </a:lnTo>
                  <a:lnTo>
                    <a:pt x="120" y="1905"/>
                  </a:lnTo>
                  <a:lnTo>
                    <a:pt x="115" y="1972"/>
                  </a:lnTo>
                  <a:lnTo>
                    <a:pt x="106" y="2035"/>
                  </a:lnTo>
                  <a:lnTo>
                    <a:pt x="101" y="2040"/>
                  </a:lnTo>
                  <a:lnTo>
                    <a:pt x="96" y="2044"/>
                  </a:lnTo>
                  <a:lnTo>
                    <a:pt x="91" y="2044"/>
                  </a:lnTo>
                  <a:lnTo>
                    <a:pt x="91" y="2049"/>
                  </a:lnTo>
                  <a:lnTo>
                    <a:pt x="87" y="2054"/>
                  </a:lnTo>
                  <a:lnTo>
                    <a:pt x="82" y="2059"/>
                  </a:lnTo>
                  <a:lnTo>
                    <a:pt x="77" y="2064"/>
                  </a:lnTo>
                  <a:lnTo>
                    <a:pt x="72" y="2068"/>
                  </a:lnTo>
                  <a:lnTo>
                    <a:pt x="53" y="2092"/>
                  </a:lnTo>
                  <a:lnTo>
                    <a:pt x="39" y="2112"/>
                  </a:lnTo>
                  <a:lnTo>
                    <a:pt x="24" y="2136"/>
                  </a:lnTo>
                  <a:lnTo>
                    <a:pt x="15" y="2160"/>
                  </a:lnTo>
                  <a:lnTo>
                    <a:pt x="5" y="2188"/>
                  </a:lnTo>
                  <a:lnTo>
                    <a:pt x="0" y="2212"/>
                  </a:lnTo>
                  <a:lnTo>
                    <a:pt x="5" y="2236"/>
                  </a:lnTo>
                  <a:lnTo>
                    <a:pt x="10" y="2260"/>
                  </a:lnTo>
                  <a:lnTo>
                    <a:pt x="24" y="2270"/>
                  </a:lnTo>
                  <a:lnTo>
                    <a:pt x="34" y="2280"/>
                  </a:lnTo>
                  <a:lnTo>
                    <a:pt x="48" y="2289"/>
                  </a:lnTo>
                  <a:lnTo>
                    <a:pt x="63" y="2294"/>
                  </a:lnTo>
                  <a:lnTo>
                    <a:pt x="82" y="2299"/>
                  </a:lnTo>
                  <a:lnTo>
                    <a:pt x="96" y="2304"/>
                  </a:lnTo>
                  <a:lnTo>
                    <a:pt x="111" y="2304"/>
                  </a:lnTo>
                  <a:lnTo>
                    <a:pt x="125" y="2308"/>
                  </a:lnTo>
                  <a:close/>
                </a:path>
              </a:pathLst>
            </a:custGeom>
            <a:solidFill>
              <a:srgbClr val="9182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393" name="Freeform 89"/>
            <p:cNvSpPr>
              <a:spLocks/>
            </p:cNvSpPr>
            <p:nvPr/>
          </p:nvSpPr>
          <p:spPr bwMode="auto">
            <a:xfrm>
              <a:off x="1430" y="4272"/>
              <a:ext cx="221" cy="259"/>
            </a:xfrm>
            <a:custGeom>
              <a:avLst/>
              <a:gdLst>
                <a:gd name="T0" fmla="*/ 91 w 221"/>
                <a:gd name="T1" fmla="*/ 259 h 259"/>
                <a:gd name="T2" fmla="*/ 106 w 221"/>
                <a:gd name="T3" fmla="*/ 259 h 259"/>
                <a:gd name="T4" fmla="*/ 125 w 221"/>
                <a:gd name="T5" fmla="*/ 254 h 259"/>
                <a:gd name="T6" fmla="*/ 144 w 221"/>
                <a:gd name="T7" fmla="*/ 250 h 259"/>
                <a:gd name="T8" fmla="*/ 163 w 221"/>
                <a:gd name="T9" fmla="*/ 245 h 259"/>
                <a:gd name="T10" fmla="*/ 183 w 221"/>
                <a:gd name="T11" fmla="*/ 235 h 259"/>
                <a:gd name="T12" fmla="*/ 197 w 221"/>
                <a:gd name="T13" fmla="*/ 226 h 259"/>
                <a:gd name="T14" fmla="*/ 211 w 221"/>
                <a:gd name="T15" fmla="*/ 211 h 259"/>
                <a:gd name="T16" fmla="*/ 221 w 221"/>
                <a:gd name="T17" fmla="*/ 197 h 259"/>
                <a:gd name="T18" fmla="*/ 216 w 221"/>
                <a:gd name="T19" fmla="*/ 168 h 259"/>
                <a:gd name="T20" fmla="*/ 216 w 221"/>
                <a:gd name="T21" fmla="*/ 144 h 259"/>
                <a:gd name="T22" fmla="*/ 211 w 221"/>
                <a:gd name="T23" fmla="*/ 120 h 259"/>
                <a:gd name="T24" fmla="*/ 211 w 221"/>
                <a:gd name="T25" fmla="*/ 96 h 259"/>
                <a:gd name="T26" fmla="*/ 211 w 221"/>
                <a:gd name="T27" fmla="*/ 72 h 259"/>
                <a:gd name="T28" fmla="*/ 211 w 221"/>
                <a:gd name="T29" fmla="*/ 48 h 259"/>
                <a:gd name="T30" fmla="*/ 207 w 221"/>
                <a:gd name="T31" fmla="*/ 24 h 259"/>
                <a:gd name="T32" fmla="*/ 207 w 221"/>
                <a:gd name="T33" fmla="*/ 0 h 259"/>
                <a:gd name="T34" fmla="*/ 0 w 221"/>
                <a:gd name="T35" fmla="*/ 62 h 259"/>
                <a:gd name="T36" fmla="*/ 0 w 221"/>
                <a:gd name="T37" fmla="*/ 77 h 259"/>
                <a:gd name="T38" fmla="*/ 5 w 221"/>
                <a:gd name="T39" fmla="*/ 91 h 259"/>
                <a:gd name="T40" fmla="*/ 5 w 221"/>
                <a:gd name="T41" fmla="*/ 110 h 259"/>
                <a:gd name="T42" fmla="*/ 5 w 221"/>
                <a:gd name="T43" fmla="*/ 125 h 259"/>
                <a:gd name="T44" fmla="*/ 5 w 221"/>
                <a:gd name="T45" fmla="*/ 139 h 259"/>
                <a:gd name="T46" fmla="*/ 5 w 221"/>
                <a:gd name="T47" fmla="*/ 158 h 259"/>
                <a:gd name="T48" fmla="*/ 10 w 221"/>
                <a:gd name="T49" fmla="*/ 173 h 259"/>
                <a:gd name="T50" fmla="*/ 10 w 221"/>
                <a:gd name="T51" fmla="*/ 192 h 259"/>
                <a:gd name="T52" fmla="*/ 15 w 221"/>
                <a:gd name="T53" fmla="*/ 202 h 259"/>
                <a:gd name="T54" fmla="*/ 15 w 221"/>
                <a:gd name="T55" fmla="*/ 211 h 259"/>
                <a:gd name="T56" fmla="*/ 19 w 221"/>
                <a:gd name="T57" fmla="*/ 221 h 259"/>
                <a:gd name="T58" fmla="*/ 24 w 221"/>
                <a:gd name="T59" fmla="*/ 230 h 259"/>
                <a:gd name="T60" fmla="*/ 29 w 221"/>
                <a:gd name="T61" fmla="*/ 240 h 259"/>
                <a:gd name="T62" fmla="*/ 39 w 221"/>
                <a:gd name="T63" fmla="*/ 245 h 259"/>
                <a:gd name="T64" fmla="*/ 48 w 221"/>
                <a:gd name="T65" fmla="*/ 250 h 259"/>
                <a:gd name="T66" fmla="*/ 53 w 221"/>
                <a:gd name="T67" fmla="*/ 254 h 259"/>
                <a:gd name="T68" fmla="*/ 63 w 221"/>
                <a:gd name="T69" fmla="*/ 254 h 259"/>
                <a:gd name="T70" fmla="*/ 67 w 221"/>
                <a:gd name="T71" fmla="*/ 254 h 259"/>
                <a:gd name="T72" fmla="*/ 72 w 221"/>
                <a:gd name="T73" fmla="*/ 254 h 259"/>
                <a:gd name="T74" fmla="*/ 77 w 221"/>
                <a:gd name="T75" fmla="*/ 254 h 259"/>
                <a:gd name="T76" fmla="*/ 82 w 221"/>
                <a:gd name="T77" fmla="*/ 254 h 259"/>
                <a:gd name="T78" fmla="*/ 87 w 221"/>
                <a:gd name="T79" fmla="*/ 254 h 259"/>
                <a:gd name="T80" fmla="*/ 91 w 221"/>
                <a:gd name="T81" fmla="*/ 259 h 259"/>
                <a:gd name="T82" fmla="*/ 91 w 221"/>
                <a:gd name="T83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1" h="259">
                  <a:moveTo>
                    <a:pt x="91" y="259"/>
                  </a:moveTo>
                  <a:lnTo>
                    <a:pt x="106" y="259"/>
                  </a:lnTo>
                  <a:lnTo>
                    <a:pt x="125" y="254"/>
                  </a:lnTo>
                  <a:lnTo>
                    <a:pt x="144" y="250"/>
                  </a:lnTo>
                  <a:lnTo>
                    <a:pt x="163" y="245"/>
                  </a:lnTo>
                  <a:lnTo>
                    <a:pt x="183" y="235"/>
                  </a:lnTo>
                  <a:lnTo>
                    <a:pt x="197" y="226"/>
                  </a:lnTo>
                  <a:lnTo>
                    <a:pt x="211" y="211"/>
                  </a:lnTo>
                  <a:lnTo>
                    <a:pt x="221" y="197"/>
                  </a:lnTo>
                  <a:lnTo>
                    <a:pt x="216" y="168"/>
                  </a:lnTo>
                  <a:lnTo>
                    <a:pt x="216" y="144"/>
                  </a:lnTo>
                  <a:lnTo>
                    <a:pt x="211" y="120"/>
                  </a:lnTo>
                  <a:lnTo>
                    <a:pt x="211" y="96"/>
                  </a:lnTo>
                  <a:lnTo>
                    <a:pt x="211" y="72"/>
                  </a:lnTo>
                  <a:lnTo>
                    <a:pt x="211" y="48"/>
                  </a:lnTo>
                  <a:lnTo>
                    <a:pt x="207" y="24"/>
                  </a:lnTo>
                  <a:lnTo>
                    <a:pt x="207" y="0"/>
                  </a:lnTo>
                  <a:lnTo>
                    <a:pt x="0" y="62"/>
                  </a:lnTo>
                  <a:lnTo>
                    <a:pt x="0" y="77"/>
                  </a:lnTo>
                  <a:lnTo>
                    <a:pt x="5" y="91"/>
                  </a:lnTo>
                  <a:lnTo>
                    <a:pt x="5" y="110"/>
                  </a:lnTo>
                  <a:lnTo>
                    <a:pt x="5" y="125"/>
                  </a:lnTo>
                  <a:lnTo>
                    <a:pt x="5" y="139"/>
                  </a:lnTo>
                  <a:lnTo>
                    <a:pt x="5" y="158"/>
                  </a:lnTo>
                  <a:lnTo>
                    <a:pt x="10" y="173"/>
                  </a:lnTo>
                  <a:lnTo>
                    <a:pt x="10" y="192"/>
                  </a:lnTo>
                  <a:lnTo>
                    <a:pt x="15" y="202"/>
                  </a:lnTo>
                  <a:lnTo>
                    <a:pt x="15" y="211"/>
                  </a:lnTo>
                  <a:lnTo>
                    <a:pt x="19" y="221"/>
                  </a:lnTo>
                  <a:lnTo>
                    <a:pt x="24" y="230"/>
                  </a:lnTo>
                  <a:lnTo>
                    <a:pt x="29" y="240"/>
                  </a:lnTo>
                  <a:lnTo>
                    <a:pt x="39" y="245"/>
                  </a:lnTo>
                  <a:lnTo>
                    <a:pt x="48" y="250"/>
                  </a:lnTo>
                  <a:lnTo>
                    <a:pt x="53" y="254"/>
                  </a:lnTo>
                  <a:lnTo>
                    <a:pt x="63" y="254"/>
                  </a:lnTo>
                  <a:lnTo>
                    <a:pt x="67" y="254"/>
                  </a:lnTo>
                  <a:lnTo>
                    <a:pt x="72" y="254"/>
                  </a:lnTo>
                  <a:lnTo>
                    <a:pt x="77" y="254"/>
                  </a:lnTo>
                  <a:lnTo>
                    <a:pt x="82" y="254"/>
                  </a:lnTo>
                  <a:lnTo>
                    <a:pt x="87" y="254"/>
                  </a:lnTo>
                  <a:lnTo>
                    <a:pt x="91" y="259"/>
                  </a:lnTo>
                  <a:lnTo>
                    <a:pt x="91" y="259"/>
                  </a:lnTo>
                  <a:close/>
                </a:path>
              </a:pathLst>
            </a:custGeom>
            <a:solidFill>
              <a:srgbClr val="9182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394" name="Freeform 90"/>
            <p:cNvSpPr>
              <a:spLocks/>
            </p:cNvSpPr>
            <p:nvPr/>
          </p:nvSpPr>
          <p:spPr bwMode="auto">
            <a:xfrm>
              <a:off x="1075" y="1915"/>
              <a:ext cx="3196" cy="2434"/>
            </a:xfrm>
            <a:custGeom>
              <a:avLst/>
              <a:gdLst>
                <a:gd name="T0" fmla="*/ 2956 w 3196"/>
                <a:gd name="T1" fmla="*/ 2429 h 2434"/>
                <a:gd name="T2" fmla="*/ 3061 w 3196"/>
                <a:gd name="T3" fmla="*/ 2424 h 2434"/>
                <a:gd name="T4" fmla="*/ 3172 w 3196"/>
                <a:gd name="T5" fmla="*/ 2391 h 2434"/>
                <a:gd name="T6" fmla="*/ 3191 w 3196"/>
                <a:gd name="T7" fmla="*/ 2266 h 2434"/>
                <a:gd name="T8" fmla="*/ 3176 w 3196"/>
                <a:gd name="T9" fmla="*/ 2117 h 2434"/>
                <a:gd name="T10" fmla="*/ 3013 w 3196"/>
                <a:gd name="T11" fmla="*/ 1695 h 2434"/>
                <a:gd name="T12" fmla="*/ 2884 w 3196"/>
                <a:gd name="T13" fmla="*/ 1272 h 2434"/>
                <a:gd name="T14" fmla="*/ 2908 w 3196"/>
                <a:gd name="T15" fmla="*/ 1027 h 2434"/>
                <a:gd name="T16" fmla="*/ 2812 w 3196"/>
                <a:gd name="T17" fmla="*/ 888 h 2434"/>
                <a:gd name="T18" fmla="*/ 2625 w 3196"/>
                <a:gd name="T19" fmla="*/ 763 h 2434"/>
                <a:gd name="T20" fmla="*/ 2337 w 3196"/>
                <a:gd name="T21" fmla="*/ 595 h 2434"/>
                <a:gd name="T22" fmla="*/ 2140 w 3196"/>
                <a:gd name="T23" fmla="*/ 562 h 2434"/>
                <a:gd name="T24" fmla="*/ 2049 w 3196"/>
                <a:gd name="T25" fmla="*/ 576 h 2434"/>
                <a:gd name="T26" fmla="*/ 1996 w 3196"/>
                <a:gd name="T27" fmla="*/ 591 h 2434"/>
                <a:gd name="T28" fmla="*/ 1963 w 3196"/>
                <a:gd name="T29" fmla="*/ 600 h 2434"/>
                <a:gd name="T30" fmla="*/ 1780 w 3196"/>
                <a:gd name="T31" fmla="*/ 663 h 2434"/>
                <a:gd name="T32" fmla="*/ 1502 w 3196"/>
                <a:gd name="T33" fmla="*/ 730 h 2434"/>
                <a:gd name="T34" fmla="*/ 1430 w 3196"/>
                <a:gd name="T35" fmla="*/ 739 h 2434"/>
                <a:gd name="T36" fmla="*/ 1574 w 3196"/>
                <a:gd name="T37" fmla="*/ 773 h 2434"/>
                <a:gd name="T38" fmla="*/ 1574 w 3196"/>
                <a:gd name="T39" fmla="*/ 783 h 2434"/>
                <a:gd name="T40" fmla="*/ 1497 w 3196"/>
                <a:gd name="T41" fmla="*/ 797 h 2434"/>
                <a:gd name="T42" fmla="*/ 1353 w 3196"/>
                <a:gd name="T43" fmla="*/ 778 h 2434"/>
                <a:gd name="T44" fmla="*/ 1291 w 3196"/>
                <a:gd name="T45" fmla="*/ 763 h 2434"/>
                <a:gd name="T46" fmla="*/ 1257 w 3196"/>
                <a:gd name="T47" fmla="*/ 754 h 2434"/>
                <a:gd name="T48" fmla="*/ 1267 w 3196"/>
                <a:gd name="T49" fmla="*/ 768 h 2434"/>
                <a:gd name="T50" fmla="*/ 1334 w 3196"/>
                <a:gd name="T51" fmla="*/ 821 h 2434"/>
                <a:gd name="T52" fmla="*/ 1396 w 3196"/>
                <a:gd name="T53" fmla="*/ 879 h 2434"/>
                <a:gd name="T54" fmla="*/ 1396 w 3196"/>
                <a:gd name="T55" fmla="*/ 907 h 2434"/>
                <a:gd name="T56" fmla="*/ 1382 w 3196"/>
                <a:gd name="T57" fmla="*/ 907 h 2434"/>
                <a:gd name="T58" fmla="*/ 1348 w 3196"/>
                <a:gd name="T59" fmla="*/ 888 h 2434"/>
                <a:gd name="T60" fmla="*/ 1200 w 3196"/>
                <a:gd name="T61" fmla="*/ 759 h 2434"/>
                <a:gd name="T62" fmla="*/ 1027 w 3196"/>
                <a:gd name="T63" fmla="*/ 480 h 2434"/>
                <a:gd name="T64" fmla="*/ 873 w 3196"/>
                <a:gd name="T65" fmla="*/ 163 h 2434"/>
                <a:gd name="T66" fmla="*/ 701 w 3196"/>
                <a:gd name="T67" fmla="*/ 0 h 2434"/>
                <a:gd name="T68" fmla="*/ 586 w 3196"/>
                <a:gd name="T69" fmla="*/ 130 h 2434"/>
                <a:gd name="T70" fmla="*/ 485 w 3196"/>
                <a:gd name="T71" fmla="*/ 394 h 2434"/>
                <a:gd name="T72" fmla="*/ 298 w 3196"/>
                <a:gd name="T73" fmla="*/ 792 h 2434"/>
                <a:gd name="T74" fmla="*/ 216 w 3196"/>
                <a:gd name="T75" fmla="*/ 941 h 2434"/>
                <a:gd name="T76" fmla="*/ 149 w 3196"/>
                <a:gd name="T77" fmla="*/ 1032 h 2434"/>
                <a:gd name="T78" fmla="*/ 43 w 3196"/>
                <a:gd name="T79" fmla="*/ 1167 h 2434"/>
                <a:gd name="T80" fmla="*/ 10 w 3196"/>
                <a:gd name="T81" fmla="*/ 1416 h 2434"/>
                <a:gd name="T82" fmla="*/ 154 w 3196"/>
                <a:gd name="T83" fmla="*/ 2002 h 2434"/>
                <a:gd name="T84" fmla="*/ 159 w 3196"/>
                <a:gd name="T85" fmla="*/ 2290 h 2434"/>
                <a:gd name="T86" fmla="*/ 197 w 3196"/>
                <a:gd name="T87" fmla="*/ 2367 h 2434"/>
                <a:gd name="T88" fmla="*/ 355 w 3196"/>
                <a:gd name="T89" fmla="*/ 2386 h 2434"/>
                <a:gd name="T90" fmla="*/ 557 w 3196"/>
                <a:gd name="T91" fmla="*/ 2314 h 2434"/>
                <a:gd name="T92" fmla="*/ 653 w 3196"/>
                <a:gd name="T93" fmla="*/ 2280 h 2434"/>
                <a:gd name="T94" fmla="*/ 749 w 3196"/>
                <a:gd name="T95" fmla="*/ 2275 h 2434"/>
                <a:gd name="T96" fmla="*/ 825 w 3196"/>
                <a:gd name="T97" fmla="*/ 2285 h 2434"/>
                <a:gd name="T98" fmla="*/ 907 w 3196"/>
                <a:gd name="T99" fmla="*/ 2319 h 2434"/>
                <a:gd name="T100" fmla="*/ 1003 w 3196"/>
                <a:gd name="T101" fmla="*/ 2352 h 2434"/>
                <a:gd name="T102" fmla="*/ 1195 w 3196"/>
                <a:gd name="T103" fmla="*/ 2391 h 2434"/>
                <a:gd name="T104" fmla="*/ 1387 w 3196"/>
                <a:gd name="T105" fmla="*/ 2347 h 2434"/>
                <a:gd name="T106" fmla="*/ 1574 w 3196"/>
                <a:gd name="T107" fmla="*/ 2304 h 2434"/>
                <a:gd name="T108" fmla="*/ 1689 w 3196"/>
                <a:gd name="T109" fmla="*/ 2309 h 2434"/>
                <a:gd name="T110" fmla="*/ 1775 w 3196"/>
                <a:gd name="T111" fmla="*/ 2319 h 2434"/>
                <a:gd name="T112" fmla="*/ 1814 w 3196"/>
                <a:gd name="T113" fmla="*/ 2323 h 2434"/>
                <a:gd name="T114" fmla="*/ 2059 w 3196"/>
                <a:gd name="T115" fmla="*/ 2362 h 2434"/>
                <a:gd name="T116" fmla="*/ 2327 w 3196"/>
                <a:gd name="T117" fmla="*/ 2352 h 2434"/>
                <a:gd name="T118" fmla="*/ 2500 w 3196"/>
                <a:gd name="T119" fmla="*/ 2338 h 2434"/>
                <a:gd name="T120" fmla="*/ 2586 w 3196"/>
                <a:gd name="T121" fmla="*/ 2357 h 2434"/>
                <a:gd name="T122" fmla="*/ 2615 w 3196"/>
                <a:gd name="T123" fmla="*/ 2371 h 2434"/>
                <a:gd name="T124" fmla="*/ 2773 w 3196"/>
                <a:gd name="T125" fmla="*/ 2410 h 2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96" h="2434">
                  <a:moveTo>
                    <a:pt x="2869" y="2434"/>
                  </a:moveTo>
                  <a:lnTo>
                    <a:pt x="2889" y="2429"/>
                  </a:lnTo>
                  <a:lnTo>
                    <a:pt x="2913" y="2429"/>
                  </a:lnTo>
                  <a:lnTo>
                    <a:pt x="2937" y="2429"/>
                  </a:lnTo>
                  <a:lnTo>
                    <a:pt x="2956" y="2429"/>
                  </a:lnTo>
                  <a:lnTo>
                    <a:pt x="2980" y="2429"/>
                  </a:lnTo>
                  <a:lnTo>
                    <a:pt x="2999" y="2429"/>
                  </a:lnTo>
                  <a:lnTo>
                    <a:pt x="3023" y="2429"/>
                  </a:lnTo>
                  <a:lnTo>
                    <a:pt x="3042" y="2424"/>
                  </a:lnTo>
                  <a:lnTo>
                    <a:pt x="3061" y="2424"/>
                  </a:lnTo>
                  <a:lnTo>
                    <a:pt x="3085" y="2419"/>
                  </a:lnTo>
                  <a:lnTo>
                    <a:pt x="3109" y="2415"/>
                  </a:lnTo>
                  <a:lnTo>
                    <a:pt x="3129" y="2410"/>
                  </a:lnTo>
                  <a:lnTo>
                    <a:pt x="3152" y="2405"/>
                  </a:lnTo>
                  <a:lnTo>
                    <a:pt x="3172" y="2391"/>
                  </a:lnTo>
                  <a:lnTo>
                    <a:pt x="3186" y="2376"/>
                  </a:lnTo>
                  <a:lnTo>
                    <a:pt x="3196" y="2357"/>
                  </a:lnTo>
                  <a:lnTo>
                    <a:pt x="3196" y="2323"/>
                  </a:lnTo>
                  <a:lnTo>
                    <a:pt x="3196" y="2295"/>
                  </a:lnTo>
                  <a:lnTo>
                    <a:pt x="3191" y="2266"/>
                  </a:lnTo>
                  <a:lnTo>
                    <a:pt x="3191" y="2232"/>
                  </a:lnTo>
                  <a:lnTo>
                    <a:pt x="3191" y="2203"/>
                  </a:lnTo>
                  <a:lnTo>
                    <a:pt x="3186" y="2175"/>
                  </a:lnTo>
                  <a:lnTo>
                    <a:pt x="3181" y="2146"/>
                  </a:lnTo>
                  <a:lnTo>
                    <a:pt x="3176" y="2117"/>
                  </a:lnTo>
                  <a:lnTo>
                    <a:pt x="3152" y="2045"/>
                  </a:lnTo>
                  <a:lnTo>
                    <a:pt x="3129" y="1978"/>
                  </a:lnTo>
                  <a:lnTo>
                    <a:pt x="3105" y="1906"/>
                  </a:lnTo>
                  <a:lnTo>
                    <a:pt x="3071" y="1834"/>
                  </a:lnTo>
                  <a:lnTo>
                    <a:pt x="3013" y="1695"/>
                  </a:lnTo>
                  <a:lnTo>
                    <a:pt x="2951" y="1555"/>
                  </a:lnTo>
                  <a:lnTo>
                    <a:pt x="2927" y="1483"/>
                  </a:lnTo>
                  <a:lnTo>
                    <a:pt x="2908" y="1416"/>
                  </a:lnTo>
                  <a:lnTo>
                    <a:pt x="2893" y="1344"/>
                  </a:lnTo>
                  <a:lnTo>
                    <a:pt x="2884" y="1272"/>
                  </a:lnTo>
                  <a:lnTo>
                    <a:pt x="2879" y="1205"/>
                  </a:lnTo>
                  <a:lnTo>
                    <a:pt x="2884" y="1133"/>
                  </a:lnTo>
                  <a:lnTo>
                    <a:pt x="2889" y="1099"/>
                  </a:lnTo>
                  <a:lnTo>
                    <a:pt x="2898" y="1061"/>
                  </a:lnTo>
                  <a:lnTo>
                    <a:pt x="2908" y="1027"/>
                  </a:lnTo>
                  <a:lnTo>
                    <a:pt x="2922" y="989"/>
                  </a:lnTo>
                  <a:lnTo>
                    <a:pt x="2898" y="960"/>
                  </a:lnTo>
                  <a:lnTo>
                    <a:pt x="2869" y="936"/>
                  </a:lnTo>
                  <a:lnTo>
                    <a:pt x="2841" y="912"/>
                  </a:lnTo>
                  <a:lnTo>
                    <a:pt x="2812" y="888"/>
                  </a:lnTo>
                  <a:lnTo>
                    <a:pt x="2783" y="869"/>
                  </a:lnTo>
                  <a:lnTo>
                    <a:pt x="2749" y="850"/>
                  </a:lnTo>
                  <a:lnTo>
                    <a:pt x="2721" y="831"/>
                  </a:lnTo>
                  <a:lnTo>
                    <a:pt x="2687" y="811"/>
                  </a:lnTo>
                  <a:lnTo>
                    <a:pt x="2625" y="763"/>
                  </a:lnTo>
                  <a:lnTo>
                    <a:pt x="2553" y="715"/>
                  </a:lnTo>
                  <a:lnTo>
                    <a:pt x="2486" y="672"/>
                  </a:lnTo>
                  <a:lnTo>
                    <a:pt x="2409" y="629"/>
                  </a:lnTo>
                  <a:lnTo>
                    <a:pt x="2375" y="610"/>
                  </a:lnTo>
                  <a:lnTo>
                    <a:pt x="2337" y="595"/>
                  </a:lnTo>
                  <a:lnTo>
                    <a:pt x="2298" y="586"/>
                  </a:lnTo>
                  <a:lnTo>
                    <a:pt x="2260" y="571"/>
                  </a:lnTo>
                  <a:lnTo>
                    <a:pt x="2222" y="567"/>
                  </a:lnTo>
                  <a:lnTo>
                    <a:pt x="2183" y="562"/>
                  </a:lnTo>
                  <a:lnTo>
                    <a:pt x="2140" y="562"/>
                  </a:lnTo>
                  <a:lnTo>
                    <a:pt x="2102" y="567"/>
                  </a:lnTo>
                  <a:lnTo>
                    <a:pt x="2087" y="571"/>
                  </a:lnTo>
                  <a:lnTo>
                    <a:pt x="2078" y="571"/>
                  </a:lnTo>
                  <a:lnTo>
                    <a:pt x="2063" y="576"/>
                  </a:lnTo>
                  <a:lnTo>
                    <a:pt x="2049" y="576"/>
                  </a:lnTo>
                  <a:lnTo>
                    <a:pt x="2039" y="581"/>
                  </a:lnTo>
                  <a:lnTo>
                    <a:pt x="2025" y="581"/>
                  </a:lnTo>
                  <a:lnTo>
                    <a:pt x="2015" y="586"/>
                  </a:lnTo>
                  <a:lnTo>
                    <a:pt x="2001" y="591"/>
                  </a:lnTo>
                  <a:lnTo>
                    <a:pt x="1996" y="591"/>
                  </a:lnTo>
                  <a:lnTo>
                    <a:pt x="1987" y="595"/>
                  </a:lnTo>
                  <a:lnTo>
                    <a:pt x="1982" y="595"/>
                  </a:lnTo>
                  <a:lnTo>
                    <a:pt x="1977" y="600"/>
                  </a:lnTo>
                  <a:lnTo>
                    <a:pt x="1967" y="600"/>
                  </a:lnTo>
                  <a:lnTo>
                    <a:pt x="1963" y="600"/>
                  </a:lnTo>
                  <a:lnTo>
                    <a:pt x="1953" y="605"/>
                  </a:lnTo>
                  <a:lnTo>
                    <a:pt x="1948" y="605"/>
                  </a:lnTo>
                  <a:lnTo>
                    <a:pt x="1891" y="624"/>
                  </a:lnTo>
                  <a:lnTo>
                    <a:pt x="1838" y="643"/>
                  </a:lnTo>
                  <a:lnTo>
                    <a:pt x="1780" y="663"/>
                  </a:lnTo>
                  <a:lnTo>
                    <a:pt x="1727" y="677"/>
                  </a:lnTo>
                  <a:lnTo>
                    <a:pt x="1670" y="696"/>
                  </a:lnTo>
                  <a:lnTo>
                    <a:pt x="1612" y="711"/>
                  </a:lnTo>
                  <a:lnTo>
                    <a:pt x="1560" y="720"/>
                  </a:lnTo>
                  <a:lnTo>
                    <a:pt x="1502" y="730"/>
                  </a:lnTo>
                  <a:lnTo>
                    <a:pt x="1488" y="735"/>
                  </a:lnTo>
                  <a:lnTo>
                    <a:pt x="1473" y="735"/>
                  </a:lnTo>
                  <a:lnTo>
                    <a:pt x="1459" y="735"/>
                  </a:lnTo>
                  <a:lnTo>
                    <a:pt x="1444" y="735"/>
                  </a:lnTo>
                  <a:lnTo>
                    <a:pt x="1430" y="739"/>
                  </a:lnTo>
                  <a:lnTo>
                    <a:pt x="1420" y="739"/>
                  </a:lnTo>
                  <a:lnTo>
                    <a:pt x="1406" y="739"/>
                  </a:lnTo>
                  <a:lnTo>
                    <a:pt x="1396" y="744"/>
                  </a:lnTo>
                  <a:lnTo>
                    <a:pt x="1574" y="773"/>
                  </a:lnTo>
                  <a:lnTo>
                    <a:pt x="1574" y="773"/>
                  </a:lnTo>
                  <a:lnTo>
                    <a:pt x="1574" y="773"/>
                  </a:lnTo>
                  <a:lnTo>
                    <a:pt x="1574" y="778"/>
                  </a:lnTo>
                  <a:lnTo>
                    <a:pt x="1574" y="778"/>
                  </a:lnTo>
                  <a:lnTo>
                    <a:pt x="1574" y="783"/>
                  </a:lnTo>
                  <a:lnTo>
                    <a:pt x="1574" y="783"/>
                  </a:lnTo>
                  <a:lnTo>
                    <a:pt x="1579" y="783"/>
                  </a:lnTo>
                  <a:lnTo>
                    <a:pt x="1579" y="783"/>
                  </a:lnTo>
                  <a:lnTo>
                    <a:pt x="1550" y="792"/>
                  </a:lnTo>
                  <a:lnTo>
                    <a:pt x="1526" y="797"/>
                  </a:lnTo>
                  <a:lnTo>
                    <a:pt x="1497" y="797"/>
                  </a:lnTo>
                  <a:lnTo>
                    <a:pt x="1468" y="792"/>
                  </a:lnTo>
                  <a:lnTo>
                    <a:pt x="1440" y="787"/>
                  </a:lnTo>
                  <a:lnTo>
                    <a:pt x="1411" y="783"/>
                  </a:lnTo>
                  <a:lnTo>
                    <a:pt x="1382" y="783"/>
                  </a:lnTo>
                  <a:lnTo>
                    <a:pt x="1353" y="778"/>
                  </a:lnTo>
                  <a:lnTo>
                    <a:pt x="1339" y="778"/>
                  </a:lnTo>
                  <a:lnTo>
                    <a:pt x="1329" y="773"/>
                  </a:lnTo>
                  <a:lnTo>
                    <a:pt x="1315" y="773"/>
                  </a:lnTo>
                  <a:lnTo>
                    <a:pt x="1300" y="768"/>
                  </a:lnTo>
                  <a:lnTo>
                    <a:pt x="1291" y="763"/>
                  </a:lnTo>
                  <a:lnTo>
                    <a:pt x="1276" y="763"/>
                  </a:lnTo>
                  <a:lnTo>
                    <a:pt x="1267" y="759"/>
                  </a:lnTo>
                  <a:lnTo>
                    <a:pt x="1252" y="754"/>
                  </a:lnTo>
                  <a:lnTo>
                    <a:pt x="1252" y="754"/>
                  </a:lnTo>
                  <a:lnTo>
                    <a:pt x="1257" y="754"/>
                  </a:lnTo>
                  <a:lnTo>
                    <a:pt x="1257" y="759"/>
                  </a:lnTo>
                  <a:lnTo>
                    <a:pt x="1262" y="759"/>
                  </a:lnTo>
                  <a:lnTo>
                    <a:pt x="1262" y="763"/>
                  </a:lnTo>
                  <a:lnTo>
                    <a:pt x="1262" y="763"/>
                  </a:lnTo>
                  <a:lnTo>
                    <a:pt x="1267" y="768"/>
                  </a:lnTo>
                  <a:lnTo>
                    <a:pt x="1267" y="773"/>
                  </a:lnTo>
                  <a:lnTo>
                    <a:pt x="1281" y="787"/>
                  </a:lnTo>
                  <a:lnTo>
                    <a:pt x="1300" y="797"/>
                  </a:lnTo>
                  <a:lnTo>
                    <a:pt x="1315" y="811"/>
                  </a:lnTo>
                  <a:lnTo>
                    <a:pt x="1334" y="821"/>
                  </a:lnTo>
                  <a:lnTo>
                    <a:pt x="1348" y="835"/>
                  </a:lnTo>
                  <a:lnTo>
                    <a:pt x="1363" y="850"/>
                  </a:lnTo>
                  <a:lnTo>
                    <a:pt x="1382" y="859"/>
                  </a:lnTo>
                  <a:lnTo>
                    <a:pt x="1396" y="874"/>
                  </a:lnTo>
                  <a:lnTo>
                    <a:pt x="1396" y="879"/>
                  </a:lnTo>
                  <a:lnTo>
                    <a:pt x="1396" y="888"/>
                  </a:lnTo>
                  <a:lnTo>
                    <a:pt x="1396" y="893"/>
                  </a:lnTo>
                  <a:lnTo>
                    <a:pt x="1396" y="898"/>
                  </a:lnTo>
                  <a:lnTo>
                    <a:pt x="1396" y="903"/>
                  </a:lnTo>
                  <a:lnTo>
                    <a:pt x="1396" y="907"/>
                  </a:lnTo>
                  <a:lnTo>
                    <a:pt x="1396" y="912"/>
                  </a:lnTo>
                  <a:lnTo>
                    <a:pt x="1396" y="917"/>
                  </a:lnTo>
                  <a:lnTo>
                    <a:pt x="1392" y="917"/>
                  </a:lnTo>
                  <a:lnTo>
                    <a:pt x="1387" y="912"/>
                  </a:lnTo>
                  <a:lnTo>
                    <a:pt x="1382" y="907"/>
                  </a:lnTo>
                  <a:lnTo>
                    <a:pt x="1377" y="903"/>
                  </a:lnTo>
                  <a:lnTo>
                    <a:pt x="1372" y="898"/>
                  </a:lnTo>
                  <a:lnTo>
                    <a:pt x="1368" y="893"/>
                  </a:lnTo>
                  <a:lnTo>
                    <a:pt x="1358" y="888"/>
                  </a:lnTo>
                  <a:lnTo>
                    <a:pt x="1348" y="888"/>
                  </a:lnTo>
                  <a:lnTo>
                    <a:pt x="1320" y="864"/>
                  </a:lnTo>
                  <a:lnTo>
                    <a:pt x="1286" y="840"/>
                  </a:lnTo>
                  <a:lnTo>
                    <a:pt x="1252" y="811"/>
                  </a:lnTo>
                  <a:lnTo>
                    <a:pt x="1224" y="787"/>
                  </a:lnTo>
                  <a:lnTo>
                    <a:pt x="1200" y="759"/>
                  </a:lnTo>
                  <a:lnTo>
                    <a:pt x="1171" y="725"/>
                  </a:lnTo>
                  <a:lnTo>
                    <a:pt x="1152" y="691"/>
                  </a:lnTo>
                  <a:lnTo>
                    <a:pt x="1128" y="658"/>
                  </a:lnTo>
                  <a:lnTo>
                    <a:pt x="1075" y="571"/>
                  </a:lnTo>
                  <a:lnTo>
                    <a:pt x="1027" y="480"/>
                  </a:lnTo>
                  <a:lnTo>
                    <a:pt x="984" y="384"/>
                  </a:lnTo>
                  <a:lnTo>
                    <a:pt x="945" y="293"/>
                  </a:lnTo>
                  <a:lnTo>
                    <a:pt x="921" y="250"/>
                  </a:lnTo>
                  <a:lnTo>
                    <a:pt x="897" y="207"/>
                  </a:lnTo>
                  <a:lnTo>
                    <a:pt x="873" y="163"/>
                  </a:lnTo>
                  <a:lnTo>
                    <a:pt x="845" y="125"/>
                  </a:lnTo>
                  <a:lnTo>
                    <a:pt x="811" y="91"/>
                  </a:lnTo>
                  <a:lnTo>
                    <a:pt x="777" y="58"/>
                  </a:lnTo>
                  <a:lnTo>
                    <a:pt x="744" y="24"/>
                  </a:lnTo>
                  <a:lnTo>
                    <a:pt x="701" y="0"/>
                  </a:lnTo>
                  <a:lnTo>
                    <a:pt x="667" y="19"/>
                  </a:lnTo>
                  <a:lnTo>
                    <a:pt x="643" y="43"/>
                  </a:lnTo>
                  <a:lnTo>
                    <a:pt x="619" y="67"/>
                  </a:lnTo>
                  <a:lnTo>
                    <a:pt x="600" y="96"/>
                  </a:lnTo>
                  <a:lnTo>
                    <a:pt x="586" y="130"/>
                  </a:lnTo>
                  <a:lnTo>
                    <a:pt x="576" y="159"/>
                  </a:lnTo>
                  <a:lnTo>
                    <a:pt x="562" y="192"/>
                  </a:lnTo>
                  <a:lnTo>
                    <a:pt x="547" y="221"/>
                  </a:lnTo>
                  <a:lnTo>
                    <a:pt x="518" y="307"/>
                  </a:lnTo>
                  <a:lnTo>
                    <a:pt x="485" y="394"/>
                  </a:lnTo>
                  <a:lnTo>
                    <a:pt x="451" y="475"/>
                  </a:lnTo>
                  <a:lnTo>
                    <a:pt x="418" y="557"/>
                  </a:lnTo>
                  <a:lnTo>
                    <a:pt x="379" y="639"/>
                  </a:lnTo>
                  <a:lnTo>
                    <a:pt x="341" y="715"/>
                  </a:lnTo>
                  <a:lnTo>
                    <a:pt x="298" y="792"/>
                  </a:lnTo>
                  <a:lnTo>
                    <a:pt x="250" y="869"/>
                  </a:lnTo>
                  <a:lnTo>
                    <a:pt x="240" y="883"/>
                  </a:lnTo>
                  <a:lnTo>
                    <a:pt x="230" y="903"/>
                  </a:lnTo>
                  <a:lnTo>
                    <a:pt x="226" y="922"/>
                  </a:lnTo>
                  <a:lnTo>
                    <a:pt x="216" y="941"/>
                  </a:lnTo>
                  <a:lnTo>
                    <a:pt x="206" y="955"/>
                  </a:lnTo>
                  <a:lnTo>
                    <a:pt x="197" y="975"/>
                  </a:lnTo>
                  <a:lnTo>
                    <a:pt x="182" y="994"/>
                  </a:lnTo>
                  <a:lnTo>
                    <a:pt x="173" y="1008"/>
                  </a:lnTo>
                  <a:lnTo>
                    <a:pt x="149" y="1032"/>
                  </a:lnTo>
                  <a:lnTo>
                    <a:pt x="130" y="1061"/>
                  </a:lnTo>
                  <a:lnTo>
                    <a:pt x="106" y="1085"/>
                  </a:lnTo>
                  <a:lnTo>
                    <a:pt x="87" y="1114"/>
                  </a:lnTo>
                  <a:lnTo>
                    <a:pt x="67" y="1138"/>
                  </a:lnTo>
                  <a:lnTo>
                    <a:pt x="43" y="1167"/>
                  </a:lnTo>
                  <a:lnTo>
                    <a:pt x="24" y="1191"/>
                  </a:lnTo>
                  <a:lnTo>
                    <a:pt x="5" y="1215"/>
                  </a:lnTo>
                  <a:lnTo>
                    <a:pt x="0" y="1282"/>
                  </a:lnTo>
                  <a:lnTo>
                    <a:pt x="5" y="1349"/>
                  </a:lnTo>
                  <a:lnTo>
                    <a:pt x="10" y="1416"/>
                  </a:lnTo>
                  <a:lnTo>
                    <a:pt x="24" y="1479"/>
                  </a:lnTo>
                  <a:lnTo>
                    <a:pt x="53" y="1613"/>
                  </a:lnTo>
                  <a:lnTo>
                    <a:pt x="91" y="1738"/>
                  </a:lnTo>
                  <a:lnTo>
                    <a:pt x="125" y="1867"/>
                  </a:lnTo>
                  <a:lnTo>
                    <a:pt x="154" y="2002"/>
                  </a:lnTo>
                  <a:lnTo>
                    <a:pt x="163" y="2069"/>
                  </a:lnTo>
                  <a:lnTo>
                    <a:pt x="168" y="2136"/>
                  </a:lnTo>
                  <a:lnTo>
                    <a:pt x="163" y="2203"/>
                  </a:lnTo>
                  <a:lnTo>
                    <a:pt x="154" y="2271"/>
                  </a:lnTo>
                  <a:lnTo>
                    <a:pt x="159" y="2290"/>
                  </a:lnTo>
                  <a:lnTo>
                    <a:pt x="159" y="2309"/>
                  </a:lnTo>
                  <a:lnTo>
                    <a:pt x="163" y="2323"/>
                  </a:lnTo>
                  <a:lnTo>
                    <a:pt x="173" y="2338"/>
                  </a:lnTo>
                  <a:lnTo>
                    <a:pt x="182" y="2352"/>
                  </a:lnTo>
                  <a:lnTo>
                    <a:pt x="197" y="2367"/>
                  </a:lnTo>
                  <a:lnTo>
                    <a:pt x="211" y="2376"/>
                  </a:lnTo>
                  <a:lnTo>
                    <a:pt x="226" y="2386"/>
                  </a:lnTo>
                  <a:lnTo>
                    <a:pt x="269" y="2391"/>
                  </a:lnTo>
                  <a:lnTo>
                    <a:pt x="312" y="2391"/>
                  </a:lnTo>
                  <a:lnTo>
                    <a:pt x="355" y="2386"/>
                  </a:lnTo>
                  <a:lnTo>
                    <a:pt x="398" y="2376"/>
                  </a:lnTo>
                  <a:lnTo>
                    <a:pt x="442" y="2362"/>
                  </a:lnTo>
                  <a:lnTo>
                    <a:pt x="480" y="2343"/>
                  </a:lnTo>
                  <a:lnTo>
                    <a:pt x="518" y="2328"/>
                  </a:lnTo>
                  <a:lnTo>
                    <a:pt x="557" y="2314"/>
                  </a:lnTo>
                  <a:lnTo>
                    <a:pt x="571" y="2304"/>
                  </a:lnTo>
                  <a:lnTo>
                    <a:pt x="590" y="2295"/>
                  </a:lnTo>
                  <a:lnTo>
                    <a:pt x="610" y="2290"/>
                  </a:lnTo>
                  <a:lnTo>
                    <a:pt x="634" y="2285"/>
                  </a:lnTo>
                  <a:lnTo>
                    <a:pt x="653" y="2280"/>
                  </a:lnTo>
                  <a:lnTo>
                    <a:pt x="677" y="2275"/>
                  </a:lnTo>
                  <a:lnTo>
                    <a:pt x="696" y="2275"/>
                  </a:lnTo>
                  <a:lnTo>
                    <a:pt x="715" y="2275"/>
                  </a:lnTo>
                  <a:lnTo>
                    <a:pt x="734" y="2275"/>
                  </a:lnTo>
                  <a:lnTo>
                    <a:pt x="749" y="2275"/>
                  </a:lnTo>
                  <a:lnTo>
                    <a:pt x="763" y="2275"/>
                  </a:lnTo>
                  <a:lnTo>
                    <a:pt x="777" y="2275"/>
                  </a:lnTo>
                  <a:lnTo>
                    <a:pt x="792" y="2280"/>
                  </a:lnTo>
                  <a:lnTo>
                    <a:pt x="811" y="2280"/>
                  </a:lnTo>
                  <a:lnTo>
                    <a:pt x="825" y="2285"/>
                  </a:lnTo>
                  <a:lnTo>
                    <a:pt x="840" y="2290"/>
                  </a:lnTo>
                  <a:lnTo>
                    <a:pt x="854" y="2295"/>
                  </a:lnTo>
                  <a:lnTo>
                    <a:pt x="873" y="2304"/>
                  </a:lnTo>
                  <a:lnTo>
                    <a:pt x="893" y="2314"/>
                  </a:lnTo>
                  <a:lnTo>
                    <a:pt x="907" y="2319"/>
                  </a:lnTo>
                  <a:lnTo>
                    <a:pt x="921" y="2328"/>
                  </a:lnTo>
                  <a:lnTo>
                    <a:pt x="936" y="2338"/>
                  </a:lnTo>
                  <a:lnTo>
                    <a:pt x="950" y="2343"/>
                  </a:lnTo>
                  <a:lnTo>
                    <a:pt x="965" y="2347"/>
                  </a:lnTo>
                  <a:lnTo>
                    <a:pt x="1003" y="2352"/>
                  </a:lnTo>
                  <a:lnTo>
                    <a:pt x="1041" y="2362"/>
                  </a:lnTo>
                  <a:lnTo>
                    <a:pt x="1080" y="2371"/>
                  </a:lnTo>
                  <a:lnTo>
                    <a:pt x="1118" y="2381"/>
                  </a:lnTo>
                  <a:lnTo>
                    <a:pt x="1157" y="2386"/>
                  </a:lnTo>
                  <a:lnTo>
                    <a:pt x="1195" y="2391"/>
                  </a:lnTo>
                  <a:lnTo>
                    <a:pt x="1233" y="2391"/>
                  </a:lnTo>
                  <a:lnTo>
                    <a:pt x="1272" y="2386"/>
                  </a:lnTo>
                  <a:lnTo>
                    <a:pt x="1310" y="2371"/>
                  </a:lnTo>
                  <a:lnTo>
                    <a:pt x="1348" y="2362"/>
                  </a:lnTo>
                  <a:lnTo>
                    <a:pt x="1387" y="2347"/>
                  </a:lnTo>
                  <a:lnTo>
                    <a:pt x="1425" y="2338"/>
                  </a:lnTo>
                  <a:lnTo>
                    <a:pt x="1459" y="2328"/>
                  </a:lnTo>
                  <a:lnTo>
                    <a:pt x="1497" y="2319"/>
                  </a:lnTo>
                  <a:lnTo>
                    <a:pt x="1536" y="2309"/>
                  </a:lnTo>
                  <a:lnTo>
                    <a:pt x="1574" y="2304"/>
                  </a:lnTo>
                  <a:lnTo>
                    <a:pt x="1598" y="2304"/>
                  </a:lnTo>
                  <a:lnTo>
                    <a:pt x="1622" y="2304"/>
                  </a:lnTo>
                  <a:lnTo>
                    <a:pt x="1641" y="2304"/>
                  </a:lnTo>
                  <a:lnTo>
                    <a:pt x="1665" y="2309"/>
                  </a:lnTo>
                  <a:lnTo>
                    <a:pt x="1689" y="2309"/>
                  </a:lnTo>
                  <a:lnTo>
                    <a:pt x="1713" y="2309"/>
                  </a:lnTo>
                  <a:lnTo>
                    <a:pt x="1732" y="2314"/>
                  </a:lnTo>
                  <a:lnTo>
                    <a:pt x="1756" y="2319"/>
                  </a:lnTo>
                  <a:lnTo>
                    <a:pt x="1766" y="2319"/>
                  </a:lnTo>
                  <a:lnTo>
                    <a:pt x="1775" y="2319"/>
                  </a:lnTo>
                  <a:lnTo>
                    <a:pt x="1780" y="2319"/>
                  </a:lnTo>
                  <a:lnTo>
                    <a:pt x="1790" y="2323"/>
                  </a:lnTo>
                  <a:lnTo>
                    <a:pt x="1799" y="2323"/>
                  </a:lnTo>
                  <a:lnTo>
                    <a:pt x="1804" y="2323"/>
                  </a:lnTo>
                  <a:lnTo>
                    <a:pt x="1814" y="2323"/>
                  </a:lnTo>
                  <a:lnTo>
                    <a:pt x="1823" y="2328"/>
                  </a:lnTo>
                  <a:lnTo>
                    <a:pt x="1881" y="2338"/>
                  </a:lnTo>
                  <a:lnTo>
                    <a:pt x="1943" y="2347"/>
                  </a:lnTo>
                  <a:lnTo>
                    <a:pt x="2001" y="2352"/>
                  </a:lnTo>
                  <a:lnTo>
                    <a:pt x="2059" y="2362"/>
                  </a:lnTo>
                  <a:lnTo>
                    <a:pt x="2116" y="2362"/>
                  </a:lnTo>
                  <a:lnTo>
                    <a:pt x="2174" y="2367"/>
                  </a:lnTo>
                  <a:lnTo>
                    <a:pt x="2231" y="2367"/>
                  </a:lnTo>
                  <a:lnTo>
                    <a:pt x="2294" y="2362"/>
                  </a:lnTo>
                  <a:lnTo>
                    <a:pt x="2327" y="2352"/>
                  </a:lnTo>
                  <a:lnTo>
                    <a:pt x="2361" y="2347"/>
                  </a:lnTo>
                  <a:lnTo>
                    <a:pt x="2399" y="2343"/>
                  </a:lnTo>
                  <a:lnTo>
                    <a:pt x="2433" y="2338"/>
                  </a:lnTo>
                  <a:lnTo>
                    <a:pt x="2466" y="2333"/>
                  </a:lnTo>
                  <a:lnTo>
                    <a:pt x="2500" y="2338"/>
                  </a:lnTo>
                  <a:lnTo>
                    <a:pt x="2534" y="2343"/>
                  </a:lnTo>
                  <a:lnTo>
                    <a:pt x="2567" y="2347"/>
                  </a:lnTo>
                  <a:lnTo>
                    <a:pt x="2572" y="2352"/>
                  </a:lnTo>
                  <a:lnTo>
                    <a:pt x="2582" y="2357"/>
                  </a:lnTo>
                  <a:lnTo>
                    <a:pt x="2586" y="2357"/>
                  </a:lnTo>
                  <a:lnTo>
                    <a:pt x="2596" y="2357"/>
                  </a:lnTo>
                  <a:lnTo>
                    <a:pt x="2601" y="2362"/>
                  </a:lnTo>
                  <a:lnTo>
                    <a:pt x="2606" y="2362"/>
                  </a:lnTo>
                  <a:lnTo>
                    <a:pt x="2610" y="2367"/>
                  </a:lnTo>
                  <a:lnTo>
                    <a:pt x="2615" y="2371"/>
                  </a:lnTo>
                  <a:lnTo>
                    <a:pt x="2649" y="2376"/>
                  </a:lnTo>
                  <a:lnTo>
                    <a:pt x="2682" y="2381"/>
                  </a:lnTo>
                  <a:lnTo>
                    <a:pt x="2716" y="2391"/>
                  </a:lnTo>
                  <a:lnTo>
                    <a:pt x="2745" y="2400"/>
                  </a:lnTo>
                  <a:lnTo>
                    <a:pt x="2773" y="2410"/>
                  </a:lnTo>
                  <a:lnTo>
                    <a:pt x="2807" y="2419"/>
                  </a:lnTo>
                  <a:lnTo>
                    <a:pt x="2836" y="2424"/>
                  </a:lnTo>
                  <a:lnTo>
                    <a:pt x="2869" y="2434"/>
                  </a:lnTo>
                  <a:close/>
                </a:path>
              </a:pathLst>
            </a:custGeom>
            <a:solidFill>
              <a:srgbClr val="66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395" name="Freeform 91"/>
            <p:cNvSpPr>
              <a:spLocks/>
            </p:cNvSpPr>
            <p:nvPr/>
          </p:nvSpPr>
          <p:spPr bwMode="auto">
            <a:xfrm>
              <a:off x="4146" y="3629"/>
              <a:ext cx="643" cy="590"/>
            </a:xfrm>
            <a:custGeom>
              <a:avLst/>
              <a:gdLst>
                <a:gd name="T0" fmla="*/ 417 w 643"/>
                <a:gd name="T1" fmla="*/ 557 h 590"/>
                <a:gd name="T2" fmla="*/ 384 w 643"/>
                <a:gd name="T3" fmla="*/ 552 h 590"/>
                <a:gd name="T4" fmla="*/ 350 w 643"/>
                <a:gd name="T5" fmla="*/ 547 h 590"/>
                <a:gd name="T6" fmla="*/ 341 w 643"/>
                <a:gd name="T7" fmla="*/ 518 h 590"/>
                <a:gd name="T8" fmla="*/ 350 w 643"/>
                <a:gd name="T9" fmla="*/ 499 h 590"/>
                <a:gd name="T10" fmla="*/ 369 w 643"/>
                <a:gd name="T11" fmla="*/ 485 h 590"/>
                <a:gd name="T12" fmla="*/ 345 w 643"/>
                <a:gd name="T13" fmla="*/ 475 h 590"/>
                <a:gd name="T14" fmla="*/ 317 w 643"/>
                <a:gd name="T15" fmla="*/ 470 h 590"/>
                <a:gd name="T16" fmla="*/ 302 w 643"/>
                <a:gd name="T17" fmla="*/ 451 h 590"/>
                <a:gd name="T18" fmla="*/ 297 w 643"/>
                <a:gd name="T19" fmla="*/ 437 h 590"/>
                <a:gd name="T20" fmla="*/ 307 w 643"/>
                <a:gd name="T21" fmla="*/ 422 h 590"/>
                <a:gd name="T22" fmla="*/ 326 w 643"/>
                <a:gd name="T23" fmla="*/ 408 h 590"/>
                <a:gd name="T24" fmla="*/ 350 w 643"/>
                <a:gd name="T25" fmla="*/ 393 h 590"/>
                <a:gd name="T26" fmla="*/ 374 w 643"/>
                <a:gd name="T27" fmla="*/ 379 h 590"/>
                <a:gd name="T28" fmla="*/ 345 w 643"/>
                <a:gd name="T29" fmla="*/ 374 h 590"/>
                <a:gd name="T30" fmla="*/ 317 w 643"/>
                <a:gd name="T31" fmla="*/ 369 h 590"/>
                <a:gd name="T32" fmla="*/ 297 w 643"/>
                <a:gd name="T33" fmla="*/ 355 h 590"/>
                <a:gd name="T34" fmla="*/ 293 w 643"/>
                <a:gd name="T35" fmla="*/ 345 h 590"/>
                <a:gd name="T36" fmla="*/ 293 w 643"/>
                <a:gd name="T37" fmla="*/ 336 h 590"/>
                <a:gd name="T38" fmla="*/ 326 w 643"/>
                <a:gd name="T39" fmla="*/ 317 h 590"/>
                <a:gd name="T40" fmla="*/ 374 w 643"/>
                <a:gd name="T41" fmla="*/ 302 h 590"/>
                <a:gd name="T42" fmla="*/ 417 w 643"/>
                <a:gd name="T43" fmla="*/ 283 h 590"/>
                <a:gd name="T44" fmla="*/ 408 w 643"/>
                <a:gd name="T45" fmla="*/ 269 h 590"/>
                <a:gd name="T46" fmla="*/ 408 w 643"/>
                <a:gd name="T47" fmla="*/ 259 h 590"/>
                <a:gd name="T48" fmla="*/ 408 w 643"/>
                <a:gd name="T49" fmla="*/ 240 h 590"/>
                <a:gd name="T50" fmla="*/ 427 w 643"/>
                <a:gd name="T51" fmla="*/ 230 h 590"/>
                <a:gd name="T52" fmla="*/ 446 w 643"/>
                <a:gd name="T53" fmla="*/ 230 h 590"/>
                <a:gd name="T54" fmla="*/ 456 w 643"/>
                <a:gd name="T55" fmla="*/ 235 h 590"/>
                <a:gd name="T56" fmla="*/ 465 w 643"/>
                <a:gd name="T57" fmla="*/ 235 h 590"/>
                <a:gd name="T58" fmla="*/ 470 w 643"/>
                <a:gd name="T59" fmla="*/ 235 h 590"/>
                <a:gd name="T60" fmla="*/ 465 w 643"/>
                <a:gd name="T61" fmla="*/ 201 h 590"/>
                <a:gd name="T62" fmla="*/ 456 w 643"/>
                <a:gd name="T63" fmla="*/ 163 h 590"/>
                <a:gd name="T64" fmla="*/ 485 w 643"/>
                <a:gd name="T65" fmla="*/ 149 h 590"/>
                <a:gd name="T66" fmla="*/ 537 w 643"/>
                <a:gd name="T67" fmla="*/ 192 h 590"/>
                <a:gd name="T68" fmla="*/ 580 w 643"/>
                <a:gd name="T69" fmla="*/ 235 h 590"/>
                <a:gd name="T70" fmla="*/ 624 w 643"/>
                <a:gd name="T71" fmla="*/ 163 h 590"/>
                <a:gd name="T72" fmla="*/ 566 w 643"/>
                <a:gd name="T73" fmla="*/ 129 h 590"/>
                <a:gd name="T74" fmla="*/ 509 w 643"/>
                <a:gd name="T75" fmla="*/ 96 h 590"/>
                <a:gd name="T76" fmla="*/ 461 w 643"/>
                <a:gd name="T77" fmla="*/ 96 h 590"/>
                <a:gd name="T78" fmla="*/ 417 w 643"/>
                <a:gd name="T79" fmla="*/ 101 h 590"/>
                <a:gd name="T80" fmla="*/ 379 w 643"/>
                <a:gd name="T81" fmla="*/ 110 h 590"/>
                <a:gd name="T82" fmla="*/ 302 w 643"/>
                <a:gd name="T83" fmla="*/ 110 h 590"/>
                <a:gd name="T84" fmla="*/ 235 w 643"/>
                <a:gd name="T85" fmla="*/ 86 h 590"/>
                <a:gd name="T86" fmla="*/ 187 w 643"/>
                <a:gd name="T87" fmla="*/ 48 h 590"/>
                <a:gd name="T88" fmla="*/ 177 w 643"/>
                <a:gd name="T89" fmla="*/ 24 h 590"/>
                <a:gd name="T90" fmla="*/ 158 w 643"/>
                <a:gd name="T91" fmla="*/ 0 h 590"/>
                <a:gd name="T92" fmla="*/ 110 w 643"/>
                <a:gd name="T93" fmla="*/ 0 h 590"/>
                <a:gd name="T94" fmla="*/ 58 w 643"/>
                <a:gd name="T95" fmla="*/ 5 h 590"/>
                <a:gd name="T96" fmla="*/ 0 w 643"/>
                <a:gd name="T97" fmla="*/ 0 h 590"/>
                <a:gd name="T98" fmla="*/ 91 w 643"/>
                <a:gd name="T99" fmla="*/ 221 h 590"/>
                <a:gd name="T100" fmla="*/ 149 w 643"/>
                <a:gd name="T101" fmla="*/ 437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3" h="590">
                  <a:moveTo>
                    <a:pt x="168" y="590"/>
                  </a:moveTo>
                  <a:lnTo>
                    <a:pt x="427" y="561"/>
                  </a:lnTo>
                  <a:lnTo>
                    <a:pt x="417" y="557"/>
                  </a:lnTo>
                  <a:lnTo>
                    <a:pt x="408" y="552"/>
                  </a:lnTo>
                  <a:lnTo>
                    <a:pt x="398" y="552"/>
                  </a:lnTo>
                  <a:lnTo>
                    <a:pt x="384" y="552"/>
                  </a:lnTo>
                  <a:lnTo>
                    <a:pt x="369" y="552"/>
                  </a:lnTo>
                  <a:lnTo>
                    <a:pt x="360" y="552"/>
                  </a:lnTo>
                  <a:lnTo>
                    <a:pt x="350" y="547"/>
                  </a:lnTo>
                  <a:lnTo>
                    <a:pt x="341" y="537"/>
                  </a:lnTo>
                  <a:lnTo>
                    <a:pt x="341" y="528"/>
                  </a:lnTo>
                  <a:lnTo>
                    <a:pt x="341" y="518"/>
                  </a:lnTo>
                  <a:lnTo>
                    <a:pt x="341" y="513"/>
                  </a:lnTo>
                  <a:lnTo>
                    <a:pt x="345" y="504"/>
                  </a:lnTo>
                  <a:lnTo>
                    <a:pt x="350" y="499"/>
                  </a:lnTo>
                  <a:lnTo>
                    <a:pt x="355" y="494"/>
                  </a:lnTo>
                  <a:lnTo>
                    <a:pt x="360" y="489"/>
                  </a:lnTo>
                  <a:lnTo>
                    <a:pt x="369" y="485"/>
                  </a:lnTo>
                  <a:lnTo>
                    <a:pt x="360" y="480"/>
                  </a:lnTo>
                  <a:lnTo>
                    <a:pt x="355" y="480"/>
                  </a:lnTo>
                  <a:lnTo>
                    <a:pt x="345" y="475"/>
                  </a:lnTo>
                  <a:lnTo>
                    <a:pt x="336" y="475"/>
                  </a:lnTo>
                  <a:lnTo>
                    <a:pt x="326" y="475"/>
                  </a:lnTo>
                  <a:lnTo>
                    <a:pt x="317" y="470"/>
                  </a:lnTo>
                  <a:lnTo>
                    <a:pt x="312" y="465"/>
                  </a:lnTo>
                  <a:lnTo>
                    <a:pt x="307" y="456"/>
                  </a:lnTo>
                  <a:lnTo>
                    <a:pt x="302" y="451"/>
                  </a:lnTo>
                  <a:lnTo>
                    <a:pt x="297" y="446"/>
                  </a:lnTo>
                  <a:lnTo>
                    <a:pt x="297" y="441"/>
                  </a:lnTo>
                  <a:lnTo>
                    <a:pt x="297" y="437"/>
                  </a:lnTo>
                  <a:lnTo>
                    <a:pt x="302" y="432"/>
                  </a:lnTo>
                  <a:lnTo>
                    <a:pt x="302" y="427"/>
                  </a:lnTo>
                  <a:lnTo>
                    <a:pt x="307" y="422"/>
                  </a:lnTo>
                  <a:lnTo>
                    <a:pt x="312" y="422"/>
                  </a:lnTo>
                  <a:lnTo>
                    <a:pt x="321" y="413"/>
                  </a:lnTo>
                  <a:lnTo>
                    <a:pt x="326" y="408"/>
                  </a:lnTo>
                  <a:lnTo>
                    <a:pt x="336" y="403"/>
                  </a:lnTo>
                  <a:lnTo>
                    <a:pt x="345" y="398"/>
                  </a:lnTo>
                  <a:lnTo>
                    <a:pt x="350" y="393"/>
                  </a:lnTo>
                  <a:lnTo>
                    <a:pt x="360" y="389"/>
                  </a:lnTo>
                  <a:lnTo>
                    <a:pt x="365" y="384"/>
                  </a:lnTo>
                  <a:lnTo>
                    <a:pt x="374" y="379"/>
                  </a:lnTo>
                  <a:lnTo>
                    <a:pt x="365" y="379"/>
                  </a:lnTo>
                  <a:lnTo>
                    <a:pt x="355" y="379"/>
                  </a:lnTo>
                  <a:lnTo>
                    <a:pt x="345" y="374"/>
                  </a:lnTo>
                  <a:lnTo>
                    <a:pt x="336" y="374"/>
                  </a:lnTo>
                  <a:lnTo>
                    <a:pt x="326" y="374"/>
                  </a:lnTo>
                  <a:lnTo>
                    <a:pt x="317" y="369"/>
                  </a:lnTo>
                  <a:lnTo>
                    <a:pt x="307" y="365"/>
                  </a:lnTo>
                  <a:lnTo>
                    <a:pt x="302" y="360"/>
                  </a:lnTo>
                  <a:lnTo>
                    <a:pt x="297" y="355"/>
                  </a:lnTo>
                  <a:lnTo>
                    <a:pt x="297" y="355"/>
                  </a:lnTo>
                  <a:lnTo>
                    <a:pt x="293" y="350"/>
                  </a:lnTo>
                  <a:lnTo>
                    <a:pt x="293" y="345"/>
                  </a:lnTo>
                  <a:lnTo>
                    <a:pt x="293" y="341"/>
                  </a:lnTo>
                  <a:lnTo>
                    <a:pt x="293" y="341"/>
                  </a:lnTo>
                  <a:lnTo>
                    <a:pt x="293" y="336"/>
                  </a:lnTo>
                  <a:lnTo>
                    <a:pt x="297" y="331"/>
                  </a:lnTo>
                  <a:lnTo>
                    <a:pt x="312" y="321"/>
                  </a:lnTo>
                  <a:lnTo>
                    <a:pt x="326" y="317"/>
                  </a:lnTo>
                  <a:lnTo>
                    <a:pt x="341" y="312"/>
                  </a:lnTo>
                  <a:lnTo>
                    <a:pt x="360" y="307"/>
                  </a:lnTo>
                  <a:lnTo>
                    <a:pt x="374" y="302"/>
                  </a:lnTo>
                  <a:lnTo>
                    <a:pt x="389" y="297"/>
                  </a:lnTo>
                  <a:lnTo>
                    <a:pt x="403" y="293"/>
                  </a:lnTo>
                  <a:lnTo>
                    <a:pt x="417" y="283"/>
                  </a:lnTo>
                  <a:lnTo>
                    <a:pt x="413" y="278"/>
                  </a:lnTo>
                  <a:lnTo>
                    <a:pt x="413" y="273"/>
                  </a:lnTo>
                  <a:lnTo>
                    <a:pt x="408" y="269"/>
                  </a:lnTo>
                  <a:lnTo>
                    <a:pt x="408" y="269"/>
                  </a:lnTo>
                  <a:lnTo>
                    <a:pt x="408" y="264"/>
                  </a:lnTo>
                  <a:lnTo>
                    <a:pt x="408" y="259"/>
                  </a:lnTo>
                  <a:lnTo>
                    <a:pt x="403" y="254"/>
                  </a:lnTo>
                  <a:lnTo>
                    <a:pt x="403" y="249"/>
                  </a:lnTo>
                  <a:lnTo>
                    <a:pt x="408" y="240"/>
                  </a:lnTo>
                  <a:lnTo>
                    <a:pt x="413" y="235"/>
                  </a:lnTo>
                  <a:lnTo>
                    <a:pt x="417" y="235"/>
                  </a:lnTo>
                  <a:lnTo>
                    <a:pt x="427" y="230"/>
                  </a:lnTo>
                  <a:lnTo>
                    <a:pt x="432" y="230"/>
                  </a:lnTo>
                  <a:lnTo>
                    <a:pt x="441" y="230"/>
                  </a:lnTo>
                  <a:lnTo>
                    <a:pt x="446" y="230"/>
                  </a:lnTo>
                  <a:lnTo>
                    <a:pt x="451" y="230"/>
                  </a:lnTo>
                  <a:lnTo>
                    <a:pt x="456" y="230"/>
                  </a:lnTo>
                  <a:lnTo>
                    <a:pt x="456" y="235"/>
                  </a:lnTo>
                  <a:lnTo>
                    <a:pt x="461" y="235"/>
                  </a:lnTo>
                  <a:lnTo>
                    <a:pt x="461" y="235"/>
                  </a:lnTo>
                  <a:lnTo>
                    <a:pt x="465" y="235"/>
                  </a:lnTo>
                  <a:lnTo>
                    <a:pt x="465" y="235"/>
                  </a:lnTo>
                  <a:lnTo>
                    <a:pt x="470" y="235"/>
                  </a:lnTo>
                  <a:lnTo>
                    <a:pt x="470" y="235"/>
                  </a:lnTo>
                  <a:lnTo>
                    <a:pt x="470" y="225"/>
                  </a:lnTo>
                  <a:lnTo>
                    <a:pt x="470" y="211"/>
                  </a:lnTo>
                  <a:lnTo>
                    <a:pt x="465" y="201"/>
                  </a:lnTo>
                  <a:lnTo>
                    <a:pt x="461" y="187"/>
                  </a:lnTo>
                  <a:lnTo>
                    <a:pt x="461" y="173"/>
                  </a:lnTo>
                  <a:lnTo>
                    <a:pt x="456" y="163"/>
                  </a:lnTo>
                  <a:lnTo>
                    <a:pt x="456" y="153"/>
                  </a:lnTo>
                  <a:lnTo>
                    <a:pt x="461" y="139"/>
                  </a:lnTo>
                  <a:lnTo>
                    <a:pt x="485" y="149"/>
                  </a:lnTo>
                  <a:lnTo>
                    <a:pt x="504" y="163"/>
                  </a:lnTo>
                  <a:lnTo>
                    <a:pt x="518" y="177"/>
                  </a:lnTo>
                  <a:lnTo>
                    <a:pt x="537" y="192"/>
                  </a:lnTo>
                  <a:lnTo>
                    <a:pt x="552" y="206"/>
                  </a:lnTo>
                  <a:lnTo>
                    <a:pt x="566" y="221"/>
                  </a:lnTo>
                  <a:lnTo>
                    <a:pt x="580" y="235"/>
                  </a:lnTo>
                  <a:lnTo>
                    <a:pt x="600" y="245"/>
                  </a:lnTo>
                  <a:lnTo>
                    <a:pt x="643" y="168"/>
                  </a:lnTo>
                  <a:lnTo>
                    <a:pt x="624" y="163"/>
                  </a:lnTo>
                  <a:lnTo>
                    <a:pt x="604" y="153"/>
                  </a:lnTo>
                  <a:lnTo>
                    <a:pt x="585" y="139"/>
                  </a:lnTo>
                  <a:lnTo>
                    <a:pt x="566" y="129"/>
                  </a:lnTo>
                  <a:lnTo>
                    <a:pt x="547" y="115"/>
                  </a:lnTo>
                  <a:lnTo>
                    <a:pt x="528" y="105"/>
                  </a:lnTo>
                  <a:lnTo>
                    <a:pt x="509" y="96"/>
                  </a:lnTo>
                  <a:lnTo>
                    <a:pt x="485" y="86"/>
                  </a:lnTo>
                  <a:lnTo>
                    <a:pt x="470" y="91"/>
                  </a:lnTo>
                  <a:lnTo>
                    <a:pt x="461" y="96"/>
                  </a:lnTo>
                  <a:lnTo>
                    <a:pt x="446" y="96"/>
                  </a:lnTo>
                  <a:lnTo>
                    <a:pt x="432" y="101"/>
                  </a:lnTo>
                  <a:lnTo>
                    <a:pt x="417" y="101"/>
                  </a:lnTo>
                  <a:lnTo>
                    <a:pt x="403" y="105"/>
                  </a:lnTo>
                  <a:lnTo>
                    <a:pt x="393" y="105"/>
                  </a:lnTo>
                  <a:lnTo>
                    <a:pt x="379" y="110"/>
                  </a:lnTo>
                  <a:lnTo>
                    <a:pt x="355" y="115"/>
                  </a:lnTo>
                  <a:lnTo>
                    <a:pt x="326" y="115"/>
                  </a:lnTo>
                  <a:lnTo>
                    <a:pt x="302" y="110"/>
                  </a:lnTo>
                  <a:lnTo>
                    <a:pt x="278" y="105"/>
                  </a:lnTo>
                  <a:lnTo>
                    <a:pt x="259" y="101"/>
                  </a:lnTo>
                  <a:lnTo>
                    <a:pt x="235" y="86"/>
                  </a:lnTo>
                  <a:lnTo>
                    <a:pt x="211" y="77"/>
                  </a:lnTo>
                  <a:lnTo>
                    <a:pt x="192" y="57"/>
                  </a:lnTo>
                  <a:lnTo>
                    <a:pt x="187" y="48"/>
                  </a:lnTo>
                  <a:lnTo>
                    <a:pt x="187" y="38"/>
                  </a:lnTo>
                  <a:lnTo>
                    <a:pt x="182" y="33"/>
                  </a:lnTo>
                  <a:lnTo>
                    <a:pt x="177" y="24"/>
                  </a:lnTo>
                  <a:lnTo>
                    <a:pt x="173" y="14"/>
                  </a:lnTo>
                  <a:lnTo>
                    <a:pt x="163" y="9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29" y="0"/>
                  </a:lnTo>
                  <a:lnTo>
                    <a:pt x="110" y="0"/>
                  </a:lnTo>
                  <a:lnTo>
                    <a:pt x="91" y="0"/>
                  </a:lnTo>
                  <a:lnTo>
                    <a:pt x="72" y="5"/>
                  </a:lnTo>
                  <a:lnTo>
                    <a:pt x="58" y="5"/>
                  </a:lnTo>
                  <a:lnTo>
                    <a:pt x="38" y="5"/>
                  </a:lnTo>
                  <a:lnTo>
                    <a:pt x="19" y="5"/>
                  </a:lnTo>
                  <a:lnTo>
                    <a:pt x="0" y="0"/>
                  </a:lnTo>
                  <a:lnTo>
                    <a:pt x="34" y="77"/>
                  </a:lnTo>
                  <a:lnTo>
                    <a:pt x="62" y="149"/>
                  </a:lnTo>
                  <a:lnTo>
                    <a:pt x="91" y="221"/>
                  </a:lnTo>
                  <a:lnTo>
                    <a:pt x="115" y="293"/>
                  </a:lnTo>
                  <a:lnTo>
                    <a:pt x="134" y="365"/>
                  </a:lnTo>
                  <a:lnTo>
                    <a:pt x="149" y="437"/>
                  </a:lnTo>
                  <a:lnTo>
                    <a:pt x="163" y="513"/>
                  </a:lnTo>
                  <a:lnTo>
                    <a:pt x="168" y="590"/>
                  </a:lnTo>
                  <a:close/>
                </a:path>
              </a:pathLst>
            </a:custGeom>
            <a:solidFill>
              <a:srgbClr val="00B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396" name="Freeform 92"/>
            <p:cNvSpPr>
              <a:spLocks/>
            </p:cNvSpPr>
            <p:nvPr/>
          </p:nvSpPr>
          <p:spPr bwMode="auto">
            <a:xfrm>
              <a:off x="4808" y="3638"/>
              <a:ext cx="1545" cy="581"/>
            </a:xfrm>
            <a:custGeom>
              <a:avLst/>
              <a:gdLst>
                <a:gd name="T0" fmla="*/ 130 w 1545"/>
                <a:gd name="T1" fmla="*/ 576 h 581"/>
                <a:gd name="T2" fmla="*/ 144 w 1545"/>
                <a:gd name="T3" fmla="*/ 581 h 581"/>
                <a:gd name="T4" fmla="*/ 163 w 1545"/>
                <a:gd name="T5" fmla="*/ 576 h 581"/>
                <a:gd name="T6" fmla="*/ 389 w 1545"/>
                <a:gd name="T7" fmla="*/ 572 h 581"/>
                <a:gd name="T8" fmla="*/ 605 w 1545"/>
                <a:gd name="T9" fmla="*/ 572 h 581"/>
                <a:gd name="T10" fmla="*/ 797 w 1545"/>
                <a:gd name="T11" fmla="*/ 572 h 581"/>
                <a:gd name="T12" fmla="*/ 931 w 1545"/>
                <a:gd name="T13" fmla="*/ 576 h 581"/>
                <a:gd name="T14" fmla="*/ 1060 w 1545"/>
                <a:gd name="T15" fmla="*/ 572 h 581"/>
                <a:gd name="T16" fmla="*/ 1128 w 1545"/>
                <a:gd name="T17" fmla="*/ 557 h 581"/>
                <a:gd name="T18" fmla="*/ 1171 w 1545"/>
                <a:gd name="T19" fmla="*/ 557 h 581"/>
                <a:gd name="T20" fmla="*/ 1214 w 1545"/>
                <a:gd name="T21" fmla="*/ 552 h 581"/>
                <a:gd name="T22" fmla="*/ 1310 w 1545"/>
                <a:gd name="T23" fmla="*/ 533 h 581"/>
                <a:gd name="T24" fmla="*/ 1396 w 1545"/>
                <a:gd name="T25" fmla="*/ 514 h 581"/>
                <a:gd name="T26" fmla="*/ 1463 w 1545"/>
                <a:gd name="T27" fmla="*/ 495 h 581"/>
                <a:gd name="T28" fmla="*/ 1487 w 1545"/>
                <a:gd name="T29" fmla="*/ 490 h 581"/>
                <a:gd name="T30" fmla="*/ 1511 w 1545"/>
                <a:gd name="T31" fmla="*/ 485 h 581"/>
                <a:gd name="T32" fmla="*/ 1521 w 1545"/>
                <a:gd name="T33" fmla="*/ 461 h 581"/>
                <a:gd name="T34" fmla="*/ 1521 w 1545"/>
                <a:gd name="T35" fmla="*/ 428 h 581"/>
                <a:gd name="T36" fmla="*/ 1521 w 1545"/>
                <a:gd name="T37" fmla="*/ 394 h 581"/>
                <a:gd name="T38" fmla="*/ 1531 w 1545"/>
                <a:gd name="T39" fmla="*/ 269 h 581"/>
                <a:gd name="T40" fmla="*/ 1545 w 1545"/>
                <a:gd name="T41" fmla="*/ 149 h 581"/>
                <a:gd name="T42" fmla="*/ 1478 w 1545"/>
                <a:gd name="T43" fmla="*/ 53 h 581"/>
                <a:gd name="T44" fmla="*/ 1310 w 1545"/>
                <a:gd name="T45" fmla="*/ 10 h 581"/>
                <a:gd name="T46" fmla="*/ 1142 w 1545"/>
                <a:gd name="T47" fmla="*/ 0 h 581"/>
                <a:gd name="T48" fmla="*/ 955 w 1545"/>
                <a:gd name="T49" fmla="*/ 39 h 581"/>
                <a:gd name="T50" fmla="*/ 758 w 1545"/>
                <a:gd name="T51" fmla="*/ 82 h 581"/>
                <a:gd name="T52" fmla="*/ 552 w 1545"/>
                <a:gd name="T53" fmla="*/ 111 h 581"/>
                <a:gd name="T54" fmla="*/ 499 w 1545"/>
                <a:gd name="T55" fmla="*/ 120 h 581"/>
                <a:gd name="T56" fmla="*/ 451 w 1545"/>
                <a:gd name="T57" fmla="*/ 125 h 581"/>
                <a:gd name="T58" fmla="*/ 379 w 1545"/>
                <a:gd name="T59" fmla="*/ 140 h 581"/>
                <a:gd name="T60" fmla="*/ 254 w 1545"/>
                <a:gd name="T61" fmla="*/ 178 h 581"/>
                <a:gd name="T62" fmla="*/ 134 w 1545"/>
                <a:gd name="T63" fmla="*/ 226 h 581"/>
                <a:gd name="T64" fmla="*/ 77 w 1545"/>
                <a:gd name="T65" fmla="*/ 250 h 581"/>
                <a:gd name="T66" fmla="*/ 58 w 1545"/>
                <a:gd name="T67" fmla="*/ 260 h 581"/>
                <a:gd name="T68" fmla="*/ 53 w 1545"/>
                <a:gd name="T69" fmla="*/ 279 h 581"/>
                <a:gd name="T70" fmla="*/ 134 w 1545"/>
                <a:gd name="T71" fmla="*/ 356 h 581"/>
                <a:gd name="T72" fmla="*/ 120 w 1545"/>
                <a:gd name="T73" fmla="*/ 360 h 581"/>
                <a:gd name="T74" fmla="*/ 101 w 1545"/>
                <a:gd name="T75" fmla="*/ 360 h 581"/>
                <a:gd name="T76" fmla="*/ 53 w 1545"/>
                <a:gd name="T77" fmla="*/ 442 h 581"/>
                <a:gd name="T78" fmla="*/ 72 w 1545"/>
                <a:gd name="T79" fmla="*/ 461 h 581"/>
                <a:gd name="T80" fmla="*/ 86 w 1545"/>
                <a:gd name="T81" fmla="*/ 485 h 581"/>
                <a:gd name="T82" fmla="*/ 67 w 1545"/>
                <a:gd name="T83" fmla="*/ 504 h 581"/>
                <a:gd name="T84" fmla="*/ 34 w 1545"/>
                <a:gd name="T85" fmla="*/ 504 h 581"/>
                <a:gd name="T86" fmla="*/ 0 w 1545"/>
                <a:gd name="T87" fmla="*/ 504 h 581"/>
                <a:gd name="T88" fmla="*/ 19 w 1545"/>
                <a:gd name="T89" fmla="*/ 519 h 581"/>
                <a:gd name="T90" fmla="*/ 38 w 1545"/>
                <a:gd name="T91" fmla="*/ 533 h 581"/>
                <a:gd name="T92" fmla="*/ 38 w 1545"/>
                <a:gd name="T93" fmla="*/ 552 h 581"/>
                <a:gd name="T94" fmla="*/ 29 w 1545"/>
                <a:gd name="T95" fmla="*/ 562 h 581"/>
                <a:gd name="T96" fmla="*/ 19 w 1545"/>
                <a:gd name="T97" fmla="*/ 572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45" h="581">
                  <a:moveTo>
                    <a:pt x="120" y="581"/>
                  </a:moveTo>
                  <a:lnTo>
                    <a:pt x="125" y="576"/>
                  </a:lnTo>
                  <a:lnTo>
                    <a:pt x="130" y="576"/>
                  </a:lnTo>
                  <a:lnTo>
                    <a:pt x="134" y="576"/>
                  </a:lnTo>
                  <a:lnTo>
                    <a:pt x="139" y="576"/>
                  </a:lnTo>
                  <a:lnTo>
                    <a:pt x="144" y="581"/>
                  </a:lnTo>
                  <a:lnTo>
                    <a:pt x="154" y="581"/>
                  </a:lnTo>
                  <a:lnTo>
                    <a:pt x="158" y="576"/>
                  </a:lnTo>
                  <a:lnTo>
                    <a:pt x="163" y="576"/>
                  </a:lnTo>
                  <a:lnTo>
                    <a:pt x="240" y="576"/>
                  </a:lnTo>
                  <a:lnTo>
                    <a:pt x="312" y="572"/>
                  </a:lnTo>
                  <a:lnTo>
                    <a:pt x="389" y="572"/>
                  </a:lnTo>
                  <a:lnTo>
                    <a:pt x="461" y="572"/>
                  </a:lnTo>
                  <a:lnTo>
                    <a:pt x="533" y="572"/>
                  </a:lnTo>
                  <a:lnTo>
                    <a:pt x="605" y="572"/>
                  </a:lnTo>
                  <a:lnTo>
                    <a:pt x="681" y="567"/>
                  </a:lnTo>
                  <a:lnTo>
                    <a:pt x="753" y="572"/>
                  </a:lnTo>
                  <a:lnTo>
                    <a:pt x="797" y="572"/>
                  </a:lnTo>
                  <a:lnTo>
                    <a:pt x="840" y="572"/>
                  </a:lnTo>
                  <a:lnTo>
                    <a:pt x="883" y="576"/>
                  </a:lnTo>
                  <a:lnTo>
                    <a:pt x="931" y="576"/>
                  </a:lnTo>
                  <a:lnTo>
                    <a:pt x="974" y="576"/>
                  </a:lnTo>
                  <a:lnTo>
                    <a:pt x="1017" y="572"/>
                  </a:lnTo>
                  <a:lnTo>
                    <a:pt x="1060" y="572"/>
                  </a:lnTo>
                  <a:lnTo>
                    <a:pt x="1104" y="562"/>
                  </a:lnTo>
                  <a:lnTo>
                    <a:pt x="1118" y="562"/>
                  </a:lnTo>
                  <a:lnTo>
                    <a:pt x="1128" y="557"/>
                  </a:lnTo>
                  <a:lnTo>
                    <a:pt x="1142" y="557"/>
                  </a:lnTo>
                  <a:lnTo>
                    <a:pt x="1156" y="557"/>
                  </a:lnTo>
                  <a:lnTo>
                    <a:pt x="1171" y="557"/>
                  </a:lnTo>
                  <a:lnTo>
                    <a:pt x="1185" y="557"/>
                  </a:lnTo>
                  <a:lnTo>
                    <a:pt x="1200" y="552"/>
                  </a:lnTo>
                  <a:lnTo>
                    <a:pt x="1214" y="552"/>
                  </a:lnTo>
                  <a:lnTo>
                    <a:pt x="1248" y="548"/>
                  </a:lnTo>
                  <a:lnTo>
                    <a:pt x="1276" y="543"/>
                  </a:lnTo>
                  <a:lnTo>
                    <a:pt x="1310" y="533"/>
                  </a:lnTo>
                  <a:lnTo>
                    <a:pt x="1339" y="528"/>
                  </a:lnTo>
                  <a:lnTo>
                    <a:pt x="1368" y="524"/>
                  </a:lnTo>
                  <a:lnTo>
                    <a:pt x="1396" y="514"/>
                  </a:lnTo>
                  <a:lnTo>
                    <a:pt x="1425" y="509"/>
                  </a:lnTo>
                  <a:lnTo>
                    <a:pt x="1454" y="500"/>
                  </a:lnTo>
                  <a:lnTo>
                    <a:pt x="1463" y="495"/>
                  </a:lnTo>
                  <a:lnTo>
                    <a:pt x="1473" y="495"/>
                  </a:lnTo>
                  <a:lnTo>
                    <a:pt x="1483" y="490"/>
                  </a:lnTo>
                  <a:lnTo>
                    <a:pt x="1487" y="490"/>
                  </a:lnTo>
                  <a:lnTo>
                    <a:pt x="1497" y="485"/>
                  </a:lnTo>
                  <a:lnTo>
                    <a:pt x="1502" y="485"/>
                  </a:lnTo>
                  <a:lnTo>
                    <a:pt x="1511" y="485"/>
                  </a:lnTo>
                  <a:lnTo>
                    <a:pt x="1516" y="480"/>
                  </a:lnTo>
                  <a:lnTo>
                    <a:pt x="1521" y="471"/>
                  </a:lnTo>
                  <a:lnTo>
                    <a:pt x="1521" y="461"/>
                  </a:lnTo>
                  <a:lnTo>
                    <a:pt x="1521" y="452"/>
                  </a:lnTo>
                  <a:lnTo>
                    <a:pt x="1521" y="442"/>
                  </a:lnTo>
                  <a:lnTo>
                    <a:pt x="1521" y="428"/>
                  </a:lnTo>
                  <a:lnTo>
                    <a:pt x="1521" y="418"/>
                  </a:lnTo>
                  <a:lnTo>
                    <a:pt x="1521" y="404"/>
                  </a:lnTo>
                  <a:lnTo>
                    <a:pt x="1521" y="394"/>
                  </a:lnTo>
                  <a:lnTo>
                    <a:pt x="1521" y="351"/>
                  </a:lnTo>
                  <a:lnTo>
                    <a:pt x="1526" y="312"/>
                  </a:lnTo>
                  <a:lnTo>
                    <a:pt x="1531" y="269"/>
                  </a:lnTo>
                  <a:lnTo>
                    <a:pt x="1540" y="231"/>
                  </a:lnTo>
                  <a:lnTo>
                    <a:pt x="1545" y="188"/>
                  </a:lnTo>
                  <a:lnTo>
                    <a:pt x="1545" y="149"/>
                  </a:lnTo>
                  <a:lnTo>
                    <a:pt x="1545" y="116"/>
                  </a:lnTo>
                  <a:lnTo>
                    <a:pt x="1535" y="77"/>
                  </a:lnTo>
                  <a:lnTo>
                    <a:pt x="1478" y="53"/>
                  </a:lnTo>
                  <a:lnTo>
                    <a:pt x="1425" y="34"/>
                  </a:lnTo>
                  <a:lnTo>
                    <a:pt x="1368" y="20"/>
                  </a:lnTo>
                  <a:lnTo>
                    <a:pt x="1310" y="10"/>
                  </a:lnTo>
                  <a:lnTo>
                    <a:pt x="1257" y="5"/>
                  </a:lnTo>
                  <a:lnTo>
                    <a:pt x="1200" y="0"/>
                  </a:lnTo>
                  <a:lnTo>
                    <a:pt x="1142" y="0"/>
                  </a:lnTo>
                  <a:lnTo>
                    <a:pt x="1084" y="0"/>
                  </a:lnTo>
                  <a:lnTo>
                    <a:pt x="1022" y="20"/>
                  </a:lnTo>
                  <a:lnTo>
                    <a:pt x="955" y="39"/>
                  </a:lnTo>
                  <a:lnTo>
                    <a:pt x="892" y="53"/>
                  </a:lnTo>
                  <a:lnTo>
                    <a:pt x="825" y="68"/>
                  </a:lnTo>
                  <a:lnTo>
                    <a:pt x="758" y="82"/>
                  </a:lnTo>
                  <a:lnTo>
                    <a:pt x="686" y="92"/>
                  </a:lnTo>
                  <a:lnTo>
                    <a:pt x="619" y="101"/>
                  </a:lnTo>
                  <a:lnTo>
                    <a:pt x="552" y="111"/>
                  </a:lnTo>
                  <a:lnTo>
                    <a:pt x="537" y="116"/>
                  </a:lnTo>
                  <a:lnTo>
                    <a:pt x="518" y="116"/>
                  </a:lnTo>
                  <a:lnTo>
                    <a:pt x="499" y="120"/>
                  </a:lnTo>
                  <a:lnTo>
                    <a:pt x="485" y="120"/>
                  </a:lnTo>
                  <a:lnTo>
                    <a:pt x="470" y="125"/>
                  </a:lnTo>
                  <a:lnTo>
                    <a:pt x="451" y="125"/>
                  </a:lnTo>
                  <a:lnTo>
                    <a:pt x="437" y="130"/>
                  </a:lnTo>
                  <a:lnTo>
                    <a:pt x="417" y="130"/>
                  </a:lnTo>
                  <a:lnTo>
                    <a:pt x="379" y="140"/>
                  </a:lnTo>
                  <a:lnTo>
                    <a:pt x="341" y="154"/>
                  </a:lnTo>
                  <a:lnTo>
                    <a:pt x="298" y="164"/>
                  </a:lnTo>
                  <a:lnTo>
                    <a:pt x="254" y="178"/>
                  </a:lnTo>
                  <a:lnTo>
                    <a:pt x="211" y="192"/>
                  </a:lnTo>
                  <a:lnTo>
                    <a:pt x="173" y="207"/>
                  </a:lnTo>
                  <a:lnTo>
                    <a:pt x="134" y="226"/>
                  </a:lnTo>
                  <a:lnTo>
                    <a:pt x="96" y="245"/>
                  </a:lnTo>
                  <a:lnTo>
                    <a:pt x="86" y="250"/>
                  </a:lnTo>
                  <a:lnTo>
                    <a:pt x="77" y="250"/>
                  </a:lnTo>
                  <a:lnTo>
                    <a:pt x="72" y="255"/>
                  </a:lnTo>
                  <a:lnTo>
                    <a:pt x="62" y="255"/>
                  </a:lnTo>
                  <a:lnTo>
                    <a:pt x="58" y="260"/>
                  </a:lnTo>
                  <a:lnTo>
                    <a:pt x="53" y="264"/>
                  </a:lnTo>
                  <a:lnTo>
                    <a:pt x="53" y="269"/>
                  </a:lnTo>
                  <a:lnTo>
                    <a:pt x="53" y="279"/>
                  </a:lnTo>
                  <a:lnTo>
                    <a:pt x="144" y="351"/>
                  </a:lnTo>
                  <a:lnTo>
                    <a:pt x="139" y="356"/>
                  </a:lnTo>
                  <a:lnTo>
                    <a:pt x="134" y="356"/>
                  </a:lnTo>
                  <a:lnTo>
                    <a:pt x="130" y="360"/>
                  </a:lnTo>
                  <a:lnTo>
                    <a:pt x="125" y="360"/>
                  </a:lnTo>
                  <a:lnTo>
                    <a:pt x="120" y="360"/>
                  </a:lnTo>
                  <a:lnTo>
                    <a:pt x="110" y="360"/>
                  </a:lnTo>
                  <a:lnTo>
                    <a:pt x="106" y="360"/>
                  </a:lnTo>
                  <a:lnTo>
                    <a:pt x="101" y="360"/>
                  </a:lnTo>
                  <a:lnTo>
                    <a:pt x="130" y="408"/>
                  </a:lnTo>
                  <a:lnTo>
                    <a:pt x="53" y="432"/>
                  </a:lnTo>
                  <a:lnTo>
                    <a:pt x="53" y="442"/>
                  </a:lnTo>
                  <a:lnTo>
                    <a:pt x="58" y="447"/>
                  </a:lnTo>
                  <a:lnTo>
                    <a:pt x="67" y="452"/>
                  </a:lnTo>
                  <a:lnTo>
                    <a:pt x="72" y="461"/>
                  </a:lnTo>
                  <a:lnTo>
                    <a:pt x="77" y="466"/>
                  </a:lnTo>
                  <a:lnTo>
                    <a:pt x="82" y="476"/>
                  </a:lnTo>
                  <a:lnTo>
                    <a:pt x="86" y="485"/>
                  </a:lnTo>
                  <a:lnTo>
                    <a:pt x="86" y="490"/>
                  </a:lnTo>
                  <a:lnTo>
                    <a:pt x="77" y="500"/>
                  </a:lnTo>
                  <a:lnTo>
                    <a:pt x="67" y="504"/>
                  </a:lnTo>
                  <a:lnTo>
                    <a:pt x="58" y="509"/>
                  </a:lnTo>
                  <a:lnTo>
                    <a:pt x="43" y="509"/>
                  </a:lnTo>
                  <a:lnTo>
                    <a:pt x="34" y="504"/>
                  </a:lnTo>
                  <a:lnTo>
                    <a:pt x="19" y="504"/>
                  </a:lnTo>
                  <a:lnTo>
                    <a:pt x="10" y="504"/>
                  </a:lnTo>
                  <a:lnTo>
                    <a:pt x="0" y="504"/>
                  </a:lnTo>
                  <a:lnTo>
                    <a:pt x="5" y="509"/>
                  </a:lnTo>
                  <a:lnTo>
                    <a:pt x="10" y="514"/>
                  </a:lnTo>
                  <a:lnTo>
                    <a:pt x="19" y="519"/>
                  </a:lnTo>
                  <a:lnTo>
                    <a:pt x="24" y="524"/>
                  </a:lnTo>
                  <a:lnTo>
                    <a:pt x="34" y="528"/>
                  </a:lnTo>
                  <a:lnTo>
                    <a:pt x="38" y="533"/>
                  </a:lnTo>
                  <a:lnTo>
                    <a:pt x="43" y="538"/>
                  </a:lnTo>
                  <a:lnTo>
                    <a:pt x="43" y="548"/>
                  </a:lnTo>
                  <a:lnTo>
                    <a:pt x="38" y="552"/>
                  </a:lnTo>
                  <a:lnTo>
                    <a:pt x="38" y="557"/>
                  </a:lnTo>
                  <a:lnTo>
                    <a:pt x="34" y="562"/>
                  </a:lnTo>
                  <a:lnTo>
                    <a:pt x="29" y="562"/>
                  </a:lnTo>
                  <a:lnTo>
                    <a:pt x="29" y="567"/>
                  </a:lnTo>
                  <a:lnTo>
                    <a:pt x="24" y="572"/>
                  </a:lnTo>
                  <a:lnTo>
                    <a:pt x="19" y="572"/>
                  </a:lnTo>
                  <a:lnTo>
                    <a:pt x="19" y="576"/>
                  </a:lnTo>
                  <a:lnTo>
                    <a:pt x="120" y="581"/>
                  </a:lnTo>
                  <a:close/>
                </a:path>
              </a:pathLst>
            </a:custGeom>
            <a:solidFill>
              <a:srgbClr val="00B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397" name="Freeform 93"/>
            <p:cNvSpPr>
              <a:spLocks/>
            </p:cNvSpPr>
            <p:nvPr/>
          </p:nvSpPr>
          <p:spPr bwMode="auto">
            <a:xfrm>
              <a:off x="4755" y="4205"/>
              <a:ext cx="34" cy="9"/>
            </a:xfrm>
            <a:custGeom>
              <a:avLst/>
              <a:gdLst>
                <a:gd name="T0" fmla="*/ 0 w 34"/>
                <a:gd name="T1" fmla="*/ 9 h 9"/>
                <a:gd name="T2" fmla="*/ 34 w 34"/>
                <a:gd name="T3" fmla="*/ 9 h 9"/>
                <a:gd name="T4" fmla="*/ 29 w 34"/>
                <a:gd name="T5" fmla="*/ 5 h 9"/>
                <a:gd name="T6" fmla="*/ 29 w 34"/>
                <a:gd name="T7" fmla="*/ 0 h 9"/>
                <a:gd name="T8" fmla="*/ 24 w 34"/>
                <a:gd name="T9" fmla="*/ 0 h 9"/>
                <a:gd name="T10" fmla="*/ 19 w 34"/>
                <a:gd name="T11" fmla="*/ 0 h 9"/>
                <a:gd name="T12" fmla="*/ 10 w 34"/>
                <a:gd name="T13" fmla="*/ 0 h 9"/>
                <a:gd name="T14" fmla="*/ 5 w 34"/>
                <a:gd name="T15" fmla="*/ 0 h 9"/>
                <a:gd name="T16" fmla="*/ 5 w 34"/>
                <a:gd name="T17" fmla="*/ 5 h 9"/>
                <a:gd name="T18" fmla="*/ 0 w 34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9">
                  <a:moveTo>
                    <a:pt x="0" y="9"/>
                  </a:moveTo>
                  <a:lnTo>
                    <a:pt x="34" y="9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398" name="Freeform 94"/>
            <p:cNvSpPr>
              <a:spLocks/>
            </p:cNvSpPr>
            <p:nvPr/>
          </p:nvSpPr>
          <p:spPr bwMode="auto">
            <a:xfrm>
              <a:off x="4496" y="3830"/>
              <a:ext cx="389" cy="346"/>
            </a:xfrm>
            <a:custGeom>
              <a:avLst/>
              <a:gdLst>
                <a:gd name="T0" fmla="*/ 269 w 389"/>
                <a:gd name="T1" fmla="*/ 327 h 346"/>
                <a:gd name="T2" fmla="*/ 264 w 389"/>
                <a:gd name="T3" fmla="*/ 312 h 346"/>
                <a:gd name="T4" fmla="*/ 264 w 389"/>
                <a:gd name="T5" fmla="*/ 298 h 346"/>
                <a:gd name="T6" fmla="*/ 283 w 389"/>
                <a:gd name="T7" fmla="*/ 288 h 346"/>
                <a:gd name="T8" fmla="*/ 312 w 389"/>
                <a:gd name="T9" fmla="*/ 284 h 346"/>
                <a:gd name="T10" fmla="*/ 336 w 389"/>
                <a:gd name="T11" fmla="*/ 274 h 346"/>
                <a:gd name="T12" fmla="*/ 331 w 389"/>
                <a:gd name="T13" fmla="*/ 260 h 346"/>
                <a:gd name="T14" fmla="*/ 317 w 389"/>
                <a:gd name="T15" fmla="*/ 240 h 346"/>
                <a:gd name="T16" fmla="*/ 317 w 389"/>
                <a:gd name="T17" fmla="*/ 221 h 346"/>
                <a:gd name="T18" fmla="*/ 326 w 389"/>
                <a:gd name="T19" fmla="*/ 212 h 346"/>
                <a:gd name="T20" fmla="*/ 341 w 389"/>
                <a:gd name="T21" fmla="*/ 207 h 346"/>
                <a:gd name="T22" fmla="*/ 360 w 389"/>
                <a:gd name="T23" fmla="*/ 207 h 346"/>
                <a:gd name="T24" fmla="*/ 374 w 389"/>
                <a:gd name="T25" fmla="*/ 212 h 346"/>
                <a:gd name="T26" fmla="*/ 389 w 389"/>
                <a:gd name="T27" fmla="*/ 207 h 346"/>
                <a:gd name="T28" fmla="*/ 360 w 389"/>
                <a:gd name="T29" fmla="*/ 188 h 346"/>
                <a:gd name="T30" fmla="*/ 322 w 389"/>
                <a:gd name="T31" fmla="*/ 173 h 346"/>
                <a:gd name="T32" fmla="*/ 302 w 389"/>
                <a:gd name="T33" fmla="*/ 149 h 346"/>
                <a:gd name="T34" fmla="*/ 302 w 389"/>
                <a:gd name="T35" fmla="*/ 144 h 346"/>
                <a:gd name="T36" fmla="*/ 302 w 389"/>
                <a:gd name="T37" fmla="*/ 140 h 346"/>
                <a:gd name="T38" fmla="*/ 346 w 389"/>
                <a:gd name="T39" fmla="*/ 125 h 346"/>
                <a:gd name="T40" fmla="*/ 331 w 389"/>
                <a:gd name="T41" fmla="*/ 111 h 346"/>
                <a:gd name="T42" fmla="*/ 312 w 389"/>
                <a:gd name="T43" fmla="*/ 111 h 346"/>
                <a:gd name="T44" fmla="*/ 293 w 389"/>
                <a:gd name="T45" fmla="*/ 111 h 346"/>
                <a:gd name="T46" fmla="*/ 283 w 389"/>
                <a:gd name="T47" fmla="*/ 106 h 346"/>
                <a:gd name="T48" fmla="*/ 269 w 389"/>
                <a:gd name="T49" fmla="*/ 92 h 346"/>
                <a:gd name="T50" fmla="*/ 250 w 389"/>
                <a:gd name="T51" fmla="*/ 87 h 346"/>
                <a:gd name="T52" fmla="*/ 226 w 389"/>
                <a:gd name="T53" fmla="*/ 87 h 346"/>
                <a:gd name="T54" fmla="*/ 207 w 389"/>
                <a:gd name="T55" fmla="*/ 63 h 346"/>
                <a:gd name="T56" fmla="*/ 192 w 389"/>
                <a:gd name="T57" fmla="*/ 34 h 346"/>
                <a:gd name="T58" fmla="*/ 163 w 389"/>
                <a:gd name="T59" fmla="*/ 5 h 346"/>
                <a:gd name="T60" fmla="*/ 159 w 389"/>
                <a:gd name="T61" fmla="*/ 24 h 346"/>
                <a:gd name="T62" fmla="*/ 178 w 389"/>
                <a:gd name="T63" fmla="*/ 58 h 346"/>
                <a:gd name="T64" fmla="*/ 178 w 389"/>
                <a:gd name="T65" fmla="*/ 92 h 346"/>
                <a:gd name="T66" fmla="*/ 125 w 389"/>
                <a:gd name="T67" fmla="*/ 111 h 346"/>
                <a:gd name="T68" fmla="*/ 72 w 389"/>
                <a:gd name="T69" fmla="*/ 116 h 346"/>
                <a:gd name="T70" fmla="*/ 34 w 389"/>
                <a:gd name="T71" fmla="*/ 130 h 346"/>
                <a:gd name="T72" fmla="*/ 19 w 389"/>
                <a:gd name="T73" fmla="*/ 135 h 346"/>
                <a:gd name="T74" fmla="*/ 5 w 389"/>
                <a:gd name="T75" fmla="*/ 135 h 346"/>
                <a:gd name="T76" fmla="*/ 24 w 389"/>
                <a:gd name="T77" fmla="*/ 144 h 346"/>
                <a:gd name="T78" fmla="*/ 72 w 389"/>
                <a:gd name="T79" fmla="*/ 140 h 346"/>
                <a:gd name="T80" fmla="*/ 106 w 389"/>
                <a:gd name="T81" fmla="*/ 168 h 346"/>
                <a:gd name="T82" fmla="*/ 82 w 389"/>
                <a:gd name="T83" fmla="*/ 250 h 346"/>
                <a:gd name="T84" fmla="*/ 82 w 389"/>
                <a:gd name="T85" fmla="*/ 250 h 346"/>
                <a:gd name="T86" fmla="*/ 87 w 389"/>
                <a:gd name="T87" fmla="*/ 255 h 346"/>
                <a:gd name="T88" fmla="*/ 120 w 389"/>
                <a:gd name="T89" fmla="*/ 327 h 346"/>
                <a:gd name="T90" fmla="*/ 135 w 389"/>
                <a:gd name="T91" fmla="*/ 322 h 346"/>
                <a:gd name="T92" fmla="*/ 149 w 389"/>
                <a:gd name="T93" fmla="*/ 308 h 346"/>
                <a:gd name="T94" fmla="*/ 173 w 389"/>
                <a:gd name="T95" fmla="*/ 312 h 346"/>
                <a:gd name="T96" fmla="*/ 183 w 389"/>
                <a:gd name="T97" fmla="*/ 322 h 346"/>
                <a:gd name="T98" fmla="*/ 187 w 389"/>
                <a:gd name="T99" fmla="*/ 341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9" h="346">
                  <a:moveTo>
                    <a:pt x="187" y="346"/>
                  </a:moveTo>
                  <a:lnTo>
                    <a:pt x="269" y="327"/>
                  </a:lnTo>
                  <a:lnTo>
                    <a:pt x="269" y="327"/>
                  </a:lnTo>
                  <a:lnTo>
                    <a:pt x="269" y="322"/>
                  </a:lnTo>
                  <a:lnTo>
                    <a:pt x="264" y="317"/>
                  </a:lnTo>
                  <a:lnTo>
                    <a:pt x="264" y="312"/>
                  </a:lnTo>
                  <a:lnTo>
                    <a:pt x="264" y="308"/>
                  </a:lnTo>
                  <a:lnTo>
                    <a:pt x="264" y="303"/>
                  </a:lnTo>
                  <a:lnTo>
                    <a:pt x="264" y="298"/>
                  </a:lnTo>
                  <a:lnTo>
                    <a:pt x="269" y="293"/>
                  </a:lnTo>
                  <a:lnTo>
                    <a:pt x="274" y="288"/>
                  </a:lnTo>
                  <a:lnTo>
                    <a:pt x="283" y="288"/>
                  </a:lnTo>
                  <a:lnTo>
                    <a:pt x="293" y="284"/>
                  </a:lnTo>
                  <a:lnTo>
                    <a:pt x="302" y="284"/>
                  </a:lnTo>
                  <a:lnTo>
                    <a:pt x="312" y="284"/>
                  </a:lnTo>
                  <a:lnTo>
                    <a:pt x="317" y="279"/>
                  </a:lnTo>
                  <a:lnTo>
                    <a:pt x="326" y="279"/>
                  </a:lnTo>
                  <a:lnTo>
                    <a:pt x="336" y="274"/>
                  </a:lnTo>
                  <a:lnTo>
                    <a:pt x="336" y="269"/>
                  </a:lnTo>
                  <a:lnTo>
                    <a:pt x="331" y="264"/>
                  </a:lnTo>
                  <a:lnTo>
                    <a:pt x="331" y="260"/>
                  </a:lnTo>
                  <a:lnTo>
                    <a:pt x="326" y="255"/>
                  </a:lnTo>
                  <a:lnTo>
                    <a:pt x="322" y="250"/>
                  </a:lnTo>
                  <a:lnTo>
                    <a:pt x="317" y="240"/>
                  </a:lnTo>
                  <a:lnTo>
                    <a:pt x="317" y="236"/>
                  </a:lnTo>
                  <a:lnTo>
                    <a:pt x="317" y="226"/>
                  </a:lnTo>
                  <a:lnTo>
                    <a:pt x="317" y="221"/>
                  </a:lnTo>
                  <a:lnTo>
                    <a:pt x="322" y="216"/>
                  </a:lnTo>
                  <a:lnTo>
                    <a:pt x="326" y="212"/>
                  </a:lnTo>
                  <a:lnTo>
                    <a:pt x="326" y="212"/>
                  </a:lnTo>
                  <a:lnTo>
                    <a:pt x="331" y="212"/>
                  </a:lnTo>
                  <a:lnTo>
                    <a:pt x="336" y="207"/>
                  </a:lnTo>
                  <a:lnTo>
                    <a:pt x="341" y="207"/>
                  </a:lnTo>
                  <a:lnTo>
                    <a:pt x="346" y="207"/>
                  </a:lnTo>
                  <a:lnTo>
                    <a:pt x="350" y="207"/>
                  </a:lnTo>
                  <a:lnTo>
                    <a:pt x="360" y="207"/>
                  </a:lnTo>
                  <a:lnTo>
                    <a:pt x="365" y="207"/>
                  </a:lnTo>
                  <a:lnTo>
                    <a:pt x="370" y="212"/>
                  </a:lnTo>
                  <a:lnTo>
                    <a:pt x="374" y="212"/>
                  </a:lnTo>
                  <a:lnTo>
                    <a:pt x="379" y="212"/>
                  </a:lnTo>
                  <a:lnTo>
                    <a:pt x="384" y="207"/>
                  </a:lnTo>
                  <a:lnTo>
                    <a:pt x="389" y="207"/>
                  </a:lnTo>
                  <a:lnTo>
                    <a:pt x="384" y="197"/>
                  </a:lnTo>
                  <a:lnTo>
                    <a:pt x="370" y="192"/>
                  </a:lnTo>
                  <a:lnTo>
                    <a:pt x="360" y="188"/>
                  </a:lnTo>
                  <a:lnTo>
                    <a:pt x="346" y="188"/>
                  </a:lnTo>
                  <a:lnTo>
                    <a:pt x="331" y="183"/>
                  </a:lnTo>
                  <a:lnTo>
                    <a:pt x="322" y="173"/>
                  </a:lnTo>
                  <a:lnTo>
                    <a:pt x="312" y="168"/>
                  </a:lnTo>
                  <a:lnTo>
                    <a:pt x="302" y="154"/>
                  </a:lnTo>
                  <a:lnTo>
                    <a:pt x="302" y="149"/>
                  </a:lnTo>
                  <a:lnTo>
                    <a:pt x="302" y="149"/>
                  </a:lnTo>
                  <a:lnTo>
                    <a:pt x="302" y="144"/>
                  </a:lnTo>
                  <a:lnTo>
                    <a:pt x="302" y="144"/>
                  </a:lnTo>
                  <a:lnTo>
                    <a:pt x="302" y="140"/>
                  </a:lnTo>
                  <a:lnTo>
                    <a:pt x="302" y="140"/>
                  </a:lnTo>
                  <a:lnTo>
                    <a:pt x="302" y="140"/>
                  </a:lnTo>
                  <a:lnTo>
                    <a:pt x="302" y="135"/>
                  </a:lnTo>
                  <a:lnTo>
                    <a:pt x="346" y="130"/>
                  </a:lnTo>
                  <a:lnTo>
                    <a:pt x="346" y="125"/>
                  </a:lnTo>
                  <a:lnTo>
                    <a:pt x="346" y="120"/>
                  </a:lnTo>
                  <a:lnTo>
                    <a:pt x="341" y="116"/>
                  </a:lnTo>
                  <a:lnTo>
                    <a:pt x="331" y="111"/>
                  </a:lnTo>
                  <a:lnTo>
                    <a:pt x="326" y="111"/>
                  </a:lnTo>
                  <a:lnTo>
                    <a:pt x="322" y="111"/>
                  </a:lnTo>
                  <a:lnTo>
                    <a:pt x="312" y="111"/>
                  </a:lnTo>
                  <a:lnTo>
                    <a:pt x="307" y="111"/>
                  </a:lnTo>
                  <a:lnTo>
                    <a:pt x="302" y="111"/>
                  </a:lnTo>
                  <a:lnTo>
                    <a:pt x="293" y="111"/>
                  </a:lnTo>
                  <a:lnTo>
                    <a:pt x="288" y="111"/>
                  </a:lnTo>
                  <a:lnTo>
                    <a:pt x="283" y="111"/>
                  </a:lnTo>
                  <a:lnTo>
                    <a:pt x="283" y="106"/>
                  </a:lnTo>
                  <a:lnTo>
                    <a:pt x="278" y="101"/>
                  </a:lnTo>
                  <a:lnTo>
                    <a:pt x="274" y="96"/>
                  </a:lnTo>
                  <a:lnTo>
                    <a:pt x="269" y="92"/>
                  </a:lnTo>
                  <a:lnTo>
                    <a:pt x="264" y="87"/>
                  </a:lnTo>
                  <a:lnTo>
                    <a:pt x="259" y="87"/>
                  </a:lnTo>
                  <a:lnTo>
                    <a:pt x="250" y="87"/>
                  </a:lnTo>
                  <a:lnTo>
                    <a:pt x="240" y="87"/>
                  </a:lnTo>
                  <a:lnTo>
                    <a:pt x="230" y="92"/>
                  </a:lnTo>
                  <a:lnTo>
                    <a:pt x="226" y="87"/>
                  </a:lnTo>
                  <a:lnTo>
                    <a:pt x="216" y="87"/>
                  </a:lnTo>
                  <a:lnTo>
                    <a:pt x="211" y="77"/>
                  </a:lnTo>
                  <a:lnTo>
                    <a:pt x="207" y="63"/>
                  </a:lnTo>
                  <a:lnTo>
                    <a:pt x="202" y="53"/>
                  </a:lnTo>
                  <a:lnTo>
                    <a:pt x="197" y="44"/>
                  </a:lnTo>
                  <a:lnTo>
                    <a:pt x="192" y="34"/>
                  </a:lnTo>
                  <a:lnTo>
                    <a:pt x="183" y="24"/>
                  </a:lnTo>
                  <a:lnTo>
                    <a:pt x="173" y="15"/>
                  </a:lnTo>
                  <a:lnTo>
                    <a:pt x="163" y="5"/>
                  </a:lnTo>
                  <a:lnTo>
                    <a:pt x="159" y="0"/>
                  </a:lnTo>
                  <a:lnTo>
                    <a:pt x="154" y="10"/>
                  </a:lnTo>
                  <a:lnTo>
                    <a:pt x="159" y="24"/>
                  </a:lnTo>
                  <a:lnTo>
                    <a:pt x="163" y="34"/>
                  </a:lnTo>
                  <a:lnTo>
                    <a:pt x="168" y="48"/>
                  </a:lnTo>
                  <a:lnTo>
                    <a:pt x="178" y="58"/>
                  </a:lnTo>
                  <a:lnTo>
                    <a:pt x="183" y="72"/>
                  </a:lnTo>
                  <a:lnTo>
                    <a:pt x="183" y="82"/>
                  </a:lnTo>
                  <a:lnTo>
                    <a:pt x="178" y="92"/>
                  </a:lnTo>
                  <a:lnTo>
                    <a:pt x="163" y="101"/>
                  </a:lnTo>
                  <a:lnTo>
                    <a:pt x="144" y="106"/>
                  </a:lnTo>
                  <a:lnTo>
                    <a:pt x="125" y="111"/>
                  </a:lnTo>
                  <a:lnTo>
                    <a:pt x="106" y="116"/>
                  </a:lnTo>
                  <a:lnTo>
                    <a:pt x="91" y="116"/>
                  </a:lnTo>
                  <a:lnTo>
                    <a:pt x="72" y="116"/>
                  </a:lnTo>
                  <a:lnTo>
                    <a:pt x="53" y="120"/>
                  </a:lnTo>
                  <a:lnTo>
                    <a:pt x="39" y="130"/>
                  </a:lnTo>
                  <a:lnTo>
                    <a:pt x="34" y="130"/>
                  </a:lnTo>
                  <a:lnTo>
                    <a:pt x="29" y="130"/>
                  </a:lnTo>
                  <a:lnTo>
                    <a:pt x="24" y="130"/>
                  </a:lnTo>
                  <a:lnTo>
                    <a:pt x="19" y="135"/>
                  </a:lnTo>
                  <a:lnTo>
                    <a:pt x="15" y="135"/>
                  </a:lnTo>
                  <a:lnTo>
                    <a:pt x="10" y="135"/>
                  </a:lnTo>
                  <a:lnTo>
                    <a:pt x="5" y="135"/>
                  </a:lnTo>
                  <a:lnTo>
                    <a:pt x="0" y="135"/>
                  </a:lnTo>
                  <a:lnTo>
                    <a:pt x="15" y="140"/>
                  </a:lnTo>
                  <a:lnTo>
                    <a:pt x="24" y="144"/>
                  </a:lnTo>
                  <a:lnTo>
                    <a:pt x="43" y="140"/>
                  </a:lnTo>
                  <a:lnTo>
                    <a:pt x="58" y="140"/>
                  </a:lnTo>
                  <a:lnTo>
                    <a:pt x="72" y="140"/>
                  </a:lnTo>
                  <a:lnTo>
                    <a:pt x="87" y="144"/>
                  </a:lnTo>
                  <a:lnTo>
                    <a:pt x="96" y="154"/>
                  </a:lnTo>
                  <a:lnTo>
                    <a:pt x="106" y="168"/>
                  </a:lnTo>
                  <a:lnTo>
                    <a:pt x="0" y="240"/>
                  </a:lnTo>
                  <a:lnTo>
                    <a:pt x="82" y="245"/>
                  </a:lnTo>
                  <a:lnTo>
                    <a:pt x="82" y="250"/>
                  </a:lnTo>
                  <a:lnTo>
                    <a:pt x="82" y="250"/>
                  </a:lnTo>
                  <a:lnTo>
                    <a:pt x="82" y="250"/>
                  </a:lnTo>
                  <a:lnTo>
                    <a:pt x="82" y="250"/>
                  </a:lnTo>
                  <a:lnTo>
                    <a:pt x="82" y="250"/>
                  </a:lnTo>
                  <a:lnTo>
                    <a:pt x="82" y="250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34" y="312"/>
                  </a:lnTo>
                  <a:lnTo>
                    <a:pt x="120" y="327"/>
                  </a:lnTo>
                  <a:lnTo>
                    <a:pt x="125" y="327"/>
                  </a:lnTo>
                  <a:lnTo>
                    <a:pt x="130" y="327"/>
                  </a:lnTo>
                  <a:lnTo>
                    <a:pt x="135" y="322"/>
                  </a:lnTo>
                  <a:lnTo>
                    <a:pt x="139" y="317"/>
                  </a:lnTo>
                  <a:lnTo>
                    <a:pt x="144" y="312"/>
                  </a:lnTo>
                  <a:lnTo>
                    <a:pt x="149" y="308"/>
                  </a:lnTo>
                  <a:lnTo>
                    <a:pt x="159" y="308"/>
                  </a:lnTo>
                  <a:lnTo>
                    <a:pt x="163" y="312"/>
                  </a:lnTo>
                  <a:lnTo>
                    <a:pt x="173" y="312"/>
                  </a:lnTo>
                  <a:lnTo>
                    <a:pt x="178" y="317"/>
                  </a:lnTo>
                  <a:lnTo>
                    <a:pt x="183" y="317"/>
                  </a:lnTo>
                  <a:lnTo>
                    <a:pt x="183" y="322"/>
                  </a:lnTo>
                  <a:lnTo>
                    <a:pt x="187" y="332"/>
                  </a:lnTo>
                  <a:lnTo>
                    <a:pt x="187" y="336"/>
                  </a:lnTo>
                  <a:lnTo>
                    <a:pt x="187" y="341"/>
                  </a:lnTo>
                  <a:lnTo>
                    <a:pt x="187" y="346"/>
                  </a:lnTo>
                  <a:close/>
                </a:path>
              </a:pathLst>
            </a:custGeom>
            <a:solidFill>
              <a:srgbClr val="FF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399" name="Freeform 95"/>
            <p:cNvSpPr>
              <a:spLocks/>
            </p:cNvSpPr>
            <p:nvPr/>
          </p:nvSpPr>
          <p:spPr bwMode="auto">
            <a:xfrm>
              <a:off x="4794" y="3461"/>
              <a:ext cx="566" cy="437"/>
            </a:xfrm>
            <a:custGeom>
              <a:avLst/>
              <a:gdLst>
                <a:gd name="T0" fmla="*/ 62 w 566"/>
                <a:gd name="T1" fmla="*/ 408 h 437"/>
                <a:gd name="T2" fmla="*/ 153 w 566"/>
                <a:gd name="T3" fmla="*/ 360 h 437"/>
                <a:gd name="T4" fmla="*/ 249 w 566"/>
                <a:gd name="T5" fmla="*/ 321 h 437"/>
                <a:gd name="T6" fmla="*/ 340 w 566"/>
                <a:gd name="T7" fmla="*/ 297 h 437"/>
                <a:gd name="T8" fmla="*/ 431 w 566"/>
                <a:gd name="T9" fmla="*/ 273 h 437"/>
                <a:gd name="T10" fmla="*/ 503 w 566"/>
                <a:gd name="T11" fmla="*/ 259 h 437"/>
                <a:gd name="T12" fmla="*/ 532 w 566"/>
                <a:gd name="T13" fmla="*/ 254 h 437"/>
                <a:gd name="T14" fmla="*/ 561 w 566"/>
                <a:gd name="T15" fmla="*/ 249 h 437"/>
                <a:gd name="T16" fmla="*/ 556 w 566"/>
                <a:gd name="T17" fmla="*/ 230 h 437"/>
                <a:gd name="T18" fmla="*/ 537 w 566"/>
                <a:gd name="T19" fmla="*/ 201 h 437"/>
                <a:gd name="T20" fmla="*/ 513 w 566"/>
                <a:gd name="T21" fmla="*/ 173 h 437"/>
                <a:gd name="T22" fmla="*/ 484 w 566"/>
                <a:gd name="T23" fmla="*/ 139 h 437"/>
                <a:gd name="T24" fmla="*/ 460 w 566"/>
                <a:gd name="T25" fmla="*/ 105 h 437"/>
                <a:gd name="T26" fmla="*/ 427 w 566"/>
                <a:gd name="T27" fmla="*/ 86 h 437"/>
                <a:gd name="T28" fmla="*/ 403 w 566"/>
                <a:gd name="T29" fmla="*/ 62 h 437"/>
                <a:gd name="T30" fmla="*/ 384 w 566"/>
                <a:gd name="T31" fmla="*/ 38 h 437"/>
                <a:gd name="T32" fmla="*/ 364 w 566"/>
                <a:gd name="T33" fmla="*/ 38 h 437"/>
                <a:gd name="T34" fmla="*/ 350 w 566"/>
                <a:gd name="T35" fmla="*/ 43 h 437"/>
                <a:gd name="T36" fmla="*/ 340 w 566"/>
                <a:gd name="T37" fmla="*/ 38 h 437"/>
                <a:gd name="T38" fmla="*/ 336 w 566"/>
                <a:gd name="T39" fmla="*/ 19 h 437"/>
                <a:gd name="T40" fmla="*/ 336 w 566"/>
                <a:gd name="T41" fmla="*/ 5 h 437"/>
                <a:gd name="T42" fmla="*/ 321 w 566"/>
                <a:gd name="T43" fmla="*/ 9 h 437"/>
                <a:gd name="T44" fmla="*/ 278 w 566"/>
                <a:gd name="T45" fmla="*/ 53 h 437"/>
                <a:gd name="T46" fmla="*/ 230 w 566"/>
                <a:gd name="T47" fmla="*/ 101 h 437"/>
                <a:gd name="T48" fmla="*/ 211 w 566"/>
                <a:gd name="T49" fmla="*/ 125 h 437"/>
                <a:gd name="T50" fmla="*/ 201 w 566"/>
                <a:gd name="T51" fmla="*/ 129 h 437"/>
                <a:gd name="T52" fmla="*/ 196 w 566"/>
                <a:gd name="T53" fmla="*/ 139 h 437"/>
                <a:gd name="T54" fmla="*/ 182 w 566"/>
                <a:gd name="T55" fmla="*/ 144 h 437"/>
                <a:gd name="T56" fmla="*/ 177 w 566"/>
                <a:gd name="T57" fmla="*/ 153 h 437"/>
                <a:gd name="T58" fmla="*/ 177 w 566"/>
                <a:gd name="T59" fmla="*/ 163 h 437"/>
                <a:gd name="T60" fmla="*/ 182 w 566"/>
                <a:gd name="T61" fmla="*/ 173 h 437"/>
                <a:gd name="T62" fmla="*/ 187 w 566"/>
                <a:gd name="T63" fmla="*/ 182 h 437"/>
                <a:gd name="T64" fmla="*/ 201 w 566"/>
                <a:gd name="T65" fmla="*/ 177 h 437"/>
                <a:gd name="T66" fmla="*/ 216 w 566"/>
                <a:gd name="T67" fmla="*/ 177 h 437"/>
                <a:gd name="T68" fmla="*/ 225 w 566"/>
                <a:gd name="T69" fmla="*/ 187 h 437"/>
                <a:gd name="T70" fmla="*/ 244 w 566"/>
                <a:gd name="T71" fmla="*/ 235 h 437"/>
                <a:gd name="T72" fmla="*/ 283 w 566"/>
                <a:gd name="T73" fmla="*/ 273 h 437"/>
                <a:gd name="T74" fmla="*/ 288 w 566"/>
                <a:gd name="T75" fmla="*/ 302 h 437"/>
                <a:gd name="T76" fmla="*/ 283 w 566"/>
                <a:gd name="T77" fmla="*/ 302 h 437"/>
                <a:gd name="T78" fmla="*/ 278 w 566"/>
                <a:gd name="T79" fmla="*/ 307 h 437"/>
                <a:gd name="T80" fmla="*/ 187 w 566"/>
                <a:gd name="T81" fmla="*/ 221 h 437"/>
                <a:gd name="T82" fmla="*/ 172 w 566"/>
                <a:gd name="T83" fmla="*/ 221 h 437"/>
                <a:gd name="T84" fmla="*/ 158 w 566"/>
                <a:gd name="T85" fmla="*/ 216 h 437"/>
                <a:gd name="T86" fmla="*/ 153 w 566"/>
                <a:gd name="T87" fmla="*/ 206 h 437"/>
                <a:gd name="T88" fmla="*/ 148 w 566"/>
                <a:gd name="T89" fmla="*/ 197 h 437"/>
                <a:gd name="T90" fmla="*/ 144 w 566"/>
                <a:gd name="T91" fmla="*/ 192 h 437"/>
                <a:gd name="T92" fmla="*/ 124 w 566"/>
                <a:gd name="T93" fmla="*/ 211 h 437"/>
                <a:gd name="T94" fmla="*/ 110 w 566"/>
                <a:gd name="T95" fmla="*/ 235 h 437"/>
                <a:gd name="T96" fmla="*/ 81 w 566"/>
                <a:gd name="T97" fmla="*/ 269 h 437"/>
                <a:gd name="T98" fmla="*/ 62 w 566"/>
                <a:gd name="T99" fmla="*/ 307 h 437"/>
                <a:gd name="T100" fmla="*/ 38 w 566"/>
                <a:gd name="T101" fmla="*/ 345 h 437"/>
                <a:gd name="T102" fmla="*/ 9 w 566"/>
                <a:gd name="T103" fmla="*/ 374 h 437"/>
                <a:gd name="T104" fmla="*/ 0 w 566"/>
                <a:gd name="T105" fmla="*/ 403 h 437"/>
                <a:gd name="T106" fmla="*/ 4 w 566"/>
                <a:gd name="T107" fmla="*/ 43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6" h="437">
                  <a:moveTo>
                    <a:pt x="4" y="437"/>
                  </a:moveTo>
                  <a:lnTo>
                    <a:pt x="33" y="422"/>
                  </a:lnTo>
                  <a:lnTo>
                    <a:pt x="62" y="408"/>
                  </a:lnTo>
                  <a:lnTo>
                    <a:pt x="91" y="393"/>
                  </a:lnTo>
                  <a:lnTo>
                    <a:pt x="120" y="379"/>
                  </a:lnTo>
                  <a:lnTo>
                    <a:pt x="153" y="360"/>
                  </a:lnTo>
                  <a:lnTo>
                    <a:pt x="182" y="345"/>
                  </a:lnTo>
                  <a:lnTo>
                    <a:pt x="216" y="331"/>
                  </a:lnTo>
                  <a:lnTo>
                    <a:pt x="249" y="321"/>
                  </a:lnTo>
                  <a:lnTo>
                    <a:pt x="278" y="312"/>
                  </a:lnTo>
                  <a:lnTo>
                    <a:pt x="307" y="307"/>
                  </a:lnTo>
                  <a:lnTo>
                    <a:pt x="340" y="297"/>
                  </a:lnTo>
                  <a:lnTo>
                    <a:pt x="369" y="293"/>
                  </a:lnTo>
                  <a:lnTo>
                    <a:pt x="398" y="283"/>
                  </a:lnTo>
                  <a:lnTo>
                    <a:pt x="431" y="273"/>
                  </a:lnTo>
                  <a:lnTo>
                    <a:pt x="460" y="269"/>
                  </a:lnTo>
                  <a:lnTo>
                    <a:pt x="494" y="259"/>
                  </a:lnTo>
                  <a:lnTo>
                    <a:pt x="503" y="259"/>
                  </a:lnTo>
                  <a:lnTo>
                    <a:pt x="513" y="259"/>
                  </a:lnTo>
                  <a:lnTo>
                    <a:pt x="523" y="259"/>
                  </a:lnTo>
                  <a:lnTo>
                    <a:pt x="532" y="254"/>
                  </a:lnTo>
                  <a:lnTo>
                    <a:pt x="542" y="254"/>
                  </a:lnTo>
                  <a:lnTo>
                    <a:pt x="551" y="254"/>
                  </a:lnTo>
                  <a:lnTo>
                    <a:pt x="561" y="249"/>
                  </a:lnTo>
                  <a:lnTo>
                    <a:pt x="566" y="249"/>
                  </a:lnTo>
                  <a:lnTo>
                    <a:pt x="561" y="240"/>
                  </a:lnTo>
                  <a:lnTo>
                    <a:pt x="556" y="230"/>
                  </a:lnTo>
                  <a:lnTo>
                    <a:pt x="551" y="221"/>
                  </a:lnTo>
                  <a:lnTo>
                    <a:pt x="542" y="211"/>
                  </a:lnTo>
                  <a:lnTo>
                    <a:pt x="537" y="201"/>
                  </a:lnTo>
                  <a:lnTo>
                    <a:pt x="532" y="192"/>
                  </a:lnTo>
                  <a:lnTo>
                    <a:pt x="523" y="182"/>
                  </a:lnTo>
                  <a:lnTo>
                    <a:pt x="513" y="173"/>
                  </a:lnTo>
                  <a:lnTo>
                    <a:pt x="503" y="158"/>
                  </a:lnTo>
                  <a:lnTo>
                    <a:pt x="494" y="149"/>
                  </a:lnTo>
                  <a:lnTo>
                    <a:pt x="484" y="139"/>
                  </a:lnTo>
                  <a:lnTo>
                    <a:pt x="479" y="125"/>
                  </a:lnTo>
                  <a:lnTo>
                    <a:pt x="470" y="115"/>
                  </a:lnTo>
                  <a:lnTo>
                    <a:pt x="460" y="105"/>
                  </a:lnTo>
                  <a:lnTo>
                    <a:pt x="451" y="96"/>
                  </a:lnTo>
                  <a:lnTo>
                    <a:pt x="441" y="86"/>
                  </a:lnTo>
                  <a:lnTo>
                    <a:pt x="427" y="86"/>
                  </a:lnTo>
                  <a:lnTo>
                    <a:pt x="417" y="81"/>
                  </a:lnTo>
                  <a:lnTo>
                    <a:pt x="407" y="72"/>
                  </a:lnTo>
                  <a:lnTo>
                    <a:pt x="403" y="62"/>
                  </a:lnTo>
                  <a:lnTo>
                    <a:pt x="398" y="53"/>
                  </a:lnTo>
                  <a:lnTo>
                    <a:pt x="388" y="43"/>
                  </a:lnTo>
                  <a:lnTo>
                    <a:pt x="384" y="38"/>
                  </a:lnTo>
                  <a:lnTo>
                    <a:pt x="374" y="33"/>
                  </a:lnTo>
                  <a:lnTo>
                    <a:pt x="369" y="33"/>
                  </a:lnTo>
                  <a:lnTo>
                    <a:pt x="364" y="38"/>
                  </a:lnTo>
                  <a:lnTo>
                    <a:pt x="360" y="38"/>
                  </a:lnTo>
                  <a:lnTo>
                    <a:pt x="355" y="38"/>
                  </a:lnTo>
                  <a:lnTo>
                    <a:pt x="350" y="43"/>
                  </a:lnTo>
                  <a:lnTo>
                    <a:pt x="345" y="38"/>
                  </a:lnTo>
                  <a:lnTo>
                    <a:pt x="345" y="38"/>
                  </a:lnTo>
                  <a:lnTo>
                    <a:pt x="340" y="38"/>
                  </a:lnTo>
                  <a:lnTo>
                    <a:pt x="340" y="29"/>
                  </a:lnTo>
                  <a:lnTo>
                    <a:pt x="336" y="24"/>
                  </a:lnTo>
                  <a:lnTo>
                    <a:pt x="336" y="19"/>
                  </a:lnTo>
                  <a:lnTo>
                    <a:pt x="336" y="14"/>
                  </a:lnTo>
                  <a:lnTo>
                    <a:pt x="336" y="9"/>
                  </a:lnTo>
                  <a:lnTo>
                    <a:pt x="336" y="5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21" y="9"/>
                  </a:lnTo>
                  <a:lnTo>
                    <a:pt x="302" y="24"/>
                  </a:lnTo>
                  <a:lnTo>
                    <a:pt x="288" y="38"/>
                  </a:lnTo>
                  <a:lnTo>
                    <a:pt x="278" y="53"/>
                  </a:lnTo>
                  <a:lnTo>
                    <a:pt x="264" y="67"/>
                  </a:lnTo>
                  <a:lnTo>
                    <a:pt x="249" y="86"/>
                  </a:lnTo>
                  <a:lnTo>
                    <a:pt x="230" y="101"/>
                  </a:lnTo>
                  <a:lnTo>
                    <a:pt x="216" y="115"/>
                  </a:lnTo>
                  <a:lnTo>
                    <a:pt x="211" y="120"/>
                  </a:lnTo>
                  <a:lnTo>
                    <a:pt x="211" y="125"/>
                  </a:lnTo>
                  <a:lnTo>
                    <a:pt x="206" y="125"/>
                  </a:lnTo>
                  <a:lnTo>
                    <a:pt x="206" y="129"/>
                  </a:lnTo>
                  <a:lnTo>
                    <a:pt x="201" y="129"/>
                  </a:lnTo>
                  <a:lnTo>
                    <a:pt x="201" y="134"/>
                  </a:lnTo>
                  <a:lnTo>
                    <a:pt x="196" y="134"/>
                  </a:lnTo>
                  <a:lnTo>
                    <a:pt x="196" y="139"/>
                  </a:lnTo>
                  <a:lnTo>
                    <a:pt x="192" y="139"/>
                  </a:lnTo>
                  <a:lnTo>
                    <a:pt x="187" y="144"/>
                  </a:lnTo>
                  <a:lnTo>
                    <a:pt x="182" y="144"/>
                  </a:lnTo>
                  <a:lnTo>
                    <a:pt x="182" y="149"/>
                  </a:lnTo>
                  <a:lnTo>
                    <a:pt x="177" y="149"/>
                  </a:lnTo>
                  <a:lnTo>
                    <a:pt x="177" y="153"/>
                  </a:lnTo>
                  <a:lnTo>
                    <a:pt x="177" y="153"/>
                  </a:lnTo>
                  <a:lnTo>
                    <a:pt x="177" y="158"/>
                  </a:lnTo>
                  <a:lnTo>
                    <a:pt x="177" y="163"/>
                  </a:lnTo>
                  <a:lnTo>
                    <a:pt x="182" y="163"/>
                  </a:lnTo>
                  <a:lnTo>
                    <a:pt x="182" y="168"/>
                  </a:lnTo>
                  <a:lnTo>
                    <a:pt x="182" y="173"/>
                  </a:lnTo>
                  <a:lnTo>
                    <a:pt x="187" y="177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92" y="182"/>
                  </a:lnTo>
                  <a:lnTo>
                    <a:pt x="196" y="177"/>
                  </a:lnTo>
                  <a:lnTo>
                    <a:pt x="201" y="177"/>
                  </a:lnTo>
                  <a:lnTo>
                    <a:pt x="206" y="177"/>
                  </a:lnTo>
                  <a:lnTo>
                    <a:pt x="211" y="177"/>
                  </a:lnTo>
                  <a:lnTo>
                    <a:pt x="216" y="177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25" y="187"/>
                  </a:lnTo>
                  <a:lnTo>
                    <a:pt x="225" y="206"/>
                  </a:lnTo>
                  <a:lnTo>
                    <a:pt x="235" y="221"/>
                  </a:lnTo>
                  <a:lnTo>
                    <a:pt x="244" y="235"/>
                  </a:lnTo>
                  <a:lnTo>
                    <a:pt x="259" y="245"/>
                  </a:lnTo>
                  <a:lnTo>
                    <a:pt x="268" y="259"/>
                  </a:lnTo>
                  <a:lnTo>
                    <a:pt x="283" y="273"/>
                  </a:lnTo>
                  <a:lnTo>
                    <a:pt x="288" y="288"/>
                  </a:lnTo>
                  <a:lnTo>
                    <a:pt x="292" y="302"/>
                  </a:lnTo>
                  <a:lnTo>
                    <a:pt x="288" y="302"/>
                  </a:lnTo>
                  <a:lnTo>
                    <a:pt x="288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3" y="307"/>
                  </a:lnTo>
                  <a:lnTo>
                    <a:pt x="278" y="307"/>
                  </a:lnTo>
                  <a:lnTo>
                    <a:pt x="278" y="307"/>
                  </a:lnTo>
                  <a:lnTo>
                    <a:pt x="278" y="307"/>
                  </a:lnTo>
                  <a:lnTo>
                    <a:pt x="192" y="221"/>
                  </a:lnTo>
                  <a:lnTo>
                    <a:pt x="187" y="221"/>
                  </a:lnTo>
                  <a:lnTo>
                    <a:pt x="182" y="221"/>
                  </a:lnTo>
                  <a:lnTo>
                    <a:pt x="177" y="221"/>
                  </a:lnTo>
                  <a:lnTo>
                    <a:pt x="172" y="221"/>
                  </a:lnTo>
                  <a:lnTo>
                    <a:pt x="168" y="221"/>
                  </a:lnTo>
                  <a:lnTo>
                    <a:pt x="163" y="221"/>
                  </a:lnTo>
                  <a:lnTo>
                    <a:pt x="158" y="216"/>
                  </a:lnTo>
                  <a:lnTo>
                    <a:pt x="153" y="211"/>
                  </a:lnTo>
                  <a:lnTo>
                    <a:pt x="153" y="211"/>
                  </a:lnTo>
                  <a:lnTo>
                    <a:pt x="153" y="206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48" y="197"/>
                  </a:lnTo>
                  <a:lnTo>
                    <a:pt x="148" y="197"/>
                  </a:lnTo>
                  <a:lnTo>
                    <a:pt x="148" y="197"/>
                  </a:lnTo>
                  <a:lnTo>
                    <a:pt x="144" y="192"/>
                  </a:lnTo>
                  <a:lnTo>
                    <a:pt x="139" y="201"/>
                  </a:lnTo>
                  <a:lnTo>
                    <a:pt x="134" y="206"/>
                  </a:lnTo>
                  <a:lnTo>
                    <a:pt x="124" y="211"/>
                  </a:lnTo>
                  <a:lnTo>
                    <a:pt x="120" y="221"/>
                  </a:lnTo>
                  <a:lnTo>
                    <a:pt x="115" y="225"/>
                  </a:lnTo>
                  <a:lnTo>
                    <a:pt x="110" y="235"/>
                  </a:lnTo>
                  <a:lnTo>
                    <a:pt x="100" y="245"/>
                  </a:lnTo>
                  <a:lnTo>
                    <a:pt x="96" y="254"/>
                  </a:lnTo>
                  <a:lnTo>
                    <a:pt x="81" y="269"/>
                  </a:lnTo>
                  <a:lnTo>
                    <a:pt x="76" y="278"/>
                  </a:lnTo>
                  <a:lnTo>
                    <a:pt x="67" y="293"/>
                  </a:lnTo>
                  <a:lnTo>
                    <a:pt x="62" y="307"/>
                  </a:lnTo>
                  <a:lnTo>
                    <a:pt x="52" y="321"/>
                  </a:lnTo>
                  <a:lnTo>
                    <a:pt x="48" y="331"/>
                  </a:lnTo>
                  <a:lnTo>
                    <a:pt x="38" y="345"/>
                  </a:lnTo>
                  <a:lnTo>
                    <a:pt x="24" y="350"/>
                  </a:lnTo>
                  <a:lnTo>
                    <a:pt x="14" y="365"/>
                  </a:lnTo>
                  <a:lnTo>
                    <a:pt x="9" y="374"/>
                  </a:lnTo>
                  <a:lnTo>
                    <a:pt x="4" y="384"/>
                  </a:lnTo>
                  <a:lnTo>
                    <a:pt x="0" y="393"/>
                  </a:lnTo>
                  <a:lnTo>
                    <a:pt x="0" y="403"/>
                  </a:lnTo>
                  <a:lnTo>
                    <a:pt x="0" y="413"/>
                  </a:lnTo>
                  <a:lnTo>
                    <a:pt x="0" y="422"/>
                  </a:lnTo>
                  <a:lnTo>
                    <a:pt x="4" y="437"/>
                  </a:lnTo>
                  <a:close/>
                </a:path>
              </a:pathLst>
            </a:custGeom>
            <a:solidFill>
              <a:srgbClr val="FFB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0" name="Freeform 96"/>
            <p:cNvSpPr>
              <a:spLocks/>
            </p:cNvSpPr>
            <p:nvPr/>
          </p:nvSpPr>
          <p:spPr bwMode="auto">
            <a:xfrm>
              <a:off x="4343" y="3370"/>
              <a:ext cx="609" cy="388"/>
            </a:xfrm>
            <a:custGeom>
              <a:avLst/>
              <a:gdLst>
                <a:gd name="T0" fmla="*/ 551 w 609"/>
                <a:gd name="T1" fmla="*/ 278 h 388"/>
                <a:gd name="T2" fmla="*/ 527 w 609"/>
                <a:gd name="T3" fmla="*/ 268 h 388"/>
                <a:gd name="T4" fmla="*/ 503 w 609"/>
                <a:gd name="T5" fmla="*/ 259 h 388"/>
                <a:gd name="T6" fmla="*/ 475 w 609"/>
                <a:gd name="T7" fmla="*/ 244 h 388"/>
                <a:gd name="T8" fmla="*/ 451 w 609"/>
                <a:gd name="T9" fmla="*/ 230 h 388"/>
                <a:gd name="T10" fmla="*/ 412 w 609"/>
                <a:gd name="T11" fmla="*/ 230 h 388"/>
                <a:gd name="T12" fmla="*/ 374 w 609"/>
                <a:gd name="T13" fmla="*/ 235 h 388"/>
                <a:gd name="T14" fmla="*/ 336 w 609"/>
                <a:gd name="T15" fmla="*/ 235 h 388"/>
                <a:gd name="T16" fmla="*/ 297 w 609"/>
                <a:gd name="T17" fmla="*/ 230 h 388"/>
                <a:gd name="T18" fmla="*/ 292 w 609"/>
                <a:gd name="T19" fmla="*/ 225 h 388"/>
                <a:gd name="T20" fmla="*/ 292 w 609"/>
                <a:gd name="T21" fmla="*/ 225 h 388"/>
                <a:gd name="T22" fmla="*/ 292 w 609"/>
                <a:gd name="T23" fmla="*/ 220 h 388"/>
                <a:gd name="T24" fmla="*/ 292 w 609"/>
                <a:gd name="T25" fmla="*/ 220 h 388"/>
                <a:gd name="T26" fmla="*/ 364 w 609"/>
                <a:gd name="T27" fmla="*/ 182 h 388"/>
                <a:gd name="T28" fmla="*/ 446 w 609"/>
                <a:gd name="T29" fmla="*/ 148 h 388"/>
                <a:gd name="T30" fmla="*/ 527 w 609"/>
                <a:gd name="T31" fmla="*/ 124 h 388"/>
                <a:gd name="T32" fmla="*/ 609 w 609"/>
                <a:gd name="T33" fmla="*/ 100 h 388"/>
                <a:gd name="T34" fmla="*/ 307 w 609"/>
                <a:gd name="T35" fmla="*/ 91 h 388"/>
                <a:gd name="T36" fmla="*/ 316 w 609"/>
                <a:gd name="T37" fmla="*/ 96 h 388"/>
                <a:gd name="T38" fmla="*/ 326 w 609"/>
                <a:gd name="T39" fmla="*/ 105 h 388"/>
                <a:gd name="T40" fmla="*/ 331 w 609"/>
                <a:gd name="T41" fmla="*/ 115 h 388"/>
                <a:gd name="T42" fmla="*/ 331 w 609"/>
                <a:gd name="T43" fmla="*/ 129 h 388"/>
                <a:gd name="T44" fmla="*/ 278 w 609"/>
                <a:gd name="T45" fmla="*/ 120 h 388"/>
                <a:gd name="T46" fmla="*/ 225 w 609"/>
                <a:gd name="T47" fmla="*/ 110 h 388"/>
                <a:gd name="T48" fmla="*/ 172 w 609"/>
                <a:gd name="T49" fmla="*/ 105 h 388"/>
                <a:gd name="T50" fmla="*/ 115 w 609"/>
                <a:gd name="T51" fmla="*/ 115 h 388"/>
                <a:gd name="T52" fmla="*/ 81 w 609"/>
                <a:gd name="T53" fmla="*/ 129 h 388"/>
                <a:gd name="T54" fmla="*/ 48 w 609"/>
                <a:gd name="T55" fmla="*/ 148 h 388"/>
                <a:gd name="T56" fmla="*/ 24 w 609"/>
                <a:gd name="T57" fmla="*/ 172 h 388"/>
                <a:gd name="T58" fmla="*/ 4 w 609"/>
                <a:gd name="T59" fmla="*/ 211 h 388"/>
                <a:gd name="T60" fmla="*/ 0 w 609"/>
                <a:gd name="T61" fmla="*/ 235 h 388"/>
                <a:gd name="T62" fmla="*/ 4 w 609"/>
                <a:gd name="T63" fmla="*/ 254 h 388"/>
                <a:gd name="T64" fmla="*/ 14 w 609"/>
                <a:gd name="T65" fmla="*/ 278 h 388"/>
                <a:gd name="T66" fmla="*/ 24 w 609"/>
                <a:gd name="T67" fmla="*/ 297 h 388"/>
                <a:gd name="T68" fmla="*/ 62 w 609"/>
                <a:gd name="T69" fmla="*/ 321 h 388"/>
                <a:gd name="T70" fmla="*/ 100 w 609"/>
                <a:gd name="T71" fmla="*/ 336 h 388"/>
                <a:gd name="T72" fmla="*/ 182 w 609"/>
                <a:gd name="T73" fmla="*/ 331 h 388"/>
                <a:gd name="T74" fmla="*/ 254 w 609"/>
                <a:gd name="T75" fmla="*/ 316 h 388"/>
                <a:gd name="T76" fmla="*/ 326 w 609"/>
                <a:gd name="T77" fmla="*/ 321 h 388"/>
                <a:gd name="T78" fmla="*/ 360 w 609"/>
                <a:gd name="T79" fmla="*/ 345 h 388"/>
                <a:gd name="T80" fmla="*/ 398 w 609"/>
                <a:gd name="T81" fmla="*/ 360 h 388"/>
                <a:gd name="T82" fmla="*/ 436 w 609"/>
                <a:gd name="T83" fmla="*/ 374 h 388"/>
                <a:gd name="T84" fmla="*/ 470 w 609"/>
                <a:gd name="T85" fmla="*/ 38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9" h="388">
                  <a:moveTo>
                    <a:pt x="470" y="388"/>
                  </a:moveTo>
                  <a:lnTo>
                    <a:pt x="551" y="278"/>
                  </a:lnTo>
                  <a:lnTo>
                    <a:pt x="542" y="273"/>
                  </a:lnTo>
                  <a:lnTo>
                    <a:pt x="527" y="268"/>
                  </a:lnTo>
                  <a:lnTo>
                    <a:pt x="518" y="264"/>
                  </a:lnTo>
                  <a:lnTo>
                    <a:pt x="503" y="259"/>
                  </a:lnTo>
                  <a:lnTo>
                    <a:pt x="489" y="254"/>
                  </a:lnTo>
                  <a:lnTo>
                    <a:pt x="475" y="244"/>
                  </a:lnTo>
                  <a:lnTo>
                    <a:pt x="465" y="240"/>
                  </a:lnTo>
                  <a:lnTo>
                    <a:pt x="451" y="230"/>
                  </a:lnTo>
                  <a:lnTo>
                    <a:pt x="431" y="225"/>
                  </a:lnTo>
                  <a:lnTo>
                    <a:pt x="412" y="230"/>
                  </a:lnTo>
                  <a:lnTo>
                    <a:pt x="393" y="230"/>
                  </a:lnTo>
                  <a:lnTo>
                    <a:pt x="374" y="235"/>
                  </a:lnTo>
                  <a:lnTo>
                    <a:pt x="355" y="235"/>
                  </a:lnTo>
                  <a:lnTo>
                    <a:pt x="336" y="235"/>
                  </a:lnTo>
                  <a:lnTo>
                    <a:pt x="316" y="235"/>
                  </a:lnTo>
                  <a:lnTo>
                    <a:pt x="297" y="230"/>
                  </a:lnTo>
                  <a:lnTo>
                    <a:pt x="297" y="230"/>
                  </a:lnTo>
                  <a:lnTo>
                    <a:pt x="292" y="225"/>
                  </a:lnTo>
                  <a:lnTo>
                    <a:pt x="292" y="225"/>
                  </a:lnTo>
                  <a:lnTo>
                    <a:pt x="292" y="225"/>
                  </a:lnTo>
                  <a:lnTo>
                    <a:pt x="292" y="220"/>
                  </a:lnTo>
                  <a:lnTo>
                    <a:pt x="292" y="220"/>
                  </a:lnTo>
                  <a:lnTo>
                    <a:pt x="292" y="220"/>
                  </a:lnTo>
                  <a:lnTo>
                    <a:pt x="292" y="220"/>
                  </a:lnTo>
                  <a:lnTo>
                    <a:pt x="326" y="196"/>
                  </a:lnTo>
                  <a:lnTo>
                    <a:pt x="364" y="182"/>
                  </a:lnTo>
                  <a:lnTo>
                    <a:pt x="403" y="163"/>
                  </a:lnTo>
                  <a:lnTo>
                    <a:pt x="446" y="148"/>
                  </a:lnTo>
                  <a:lnTo>
                    <a:pt x="484" y="139"/>
                  </a:lnTo>
                  <a:lnTo>
                    <a:pt x="527" y="124"/>
                  </a:lnTo>
                  <a:lnTo>
                    <a:pt x="566" y="115"/>
                  </a:lnTo>
                  <a:lnTo>
                    <a:pt x="609" y="100"/>
                  </a:lnTo>
                  <a:lnTo>
                    <a:pt x="494" y="0"/>
                  </a:lnTo>
                  <a:lnTo>
                    <a:pt x="307" y="91"/>
                  </a:lnTo>
                  <a:lnTo>
                    <a:pt x="312" y="91"/>
                  </a:lnTo>
                  <a:lnTo>
                    <a:pt x="316" y="96"/>
                  </a:lnTo>
                  <a:lnTo>
                    <a:pt x="321" y="100"/>
                  </a:lnTo>
                  <a:lnTo>
                    <a:pt x="326" y="105"/>
                  </a:lnTo>
                  <a:lnTo>
                    <a:pt x="326" y="110"/>
                  </a:lnTo>
                  <a:lnTo>
                    <a:pt x="331" y="115"/>
                  </a:lnTo>
                  <a:lnTo>
                    <a:pt x="331" y="120"/>
                  </a:lnTo>
                  <a:lnTo>
                    <a:pt x="331" y="129"/>
                  </a:lnTo>
                  <a:lnTo>
                    <a:pt x="302" y="124"/>
                  </a:lnTo>
                  <a:lnTo>
                    <a:pt x="278" y="120"/>
                  </a:lnTo>
                  <a:lnTo>
                    <a:pt x="249" y="115"/>
                  </a:lnTo>
                  <a:lnTo>
                    <a:pt x="225" y="110"/>
                  </a:lnTo>
                  <a:lnTo>
                    <a:pt x="196" y="105"/>
                  </a:lnTo>
                  <a:lnTo>
                    <a:pt x="172" y="105"/>
                  </a:lnTo>
                  <a:lnTo>
                    <a:pt x="144" y="105"/>
                  </a:lnTo>
                  <a:lnTo>
                    <a:pt x="115" y="115"/>
                  </a:lnTo>
                  <a:lnTo>
                    <a:pt x="100" y="124"/>
                  </a:lnTo>
                  <a:lnTo>
                    <a:pt x="81" y="129"/>
                  </a:lnTo>
                  <a:lnTo>
                    <a:pt x="67" y="139"/>
                  </a:lnTo>
                  <a:lnTo>
                    <a:pt x="48" y="148"/>
                  </a:lnTo>
                  <a:lnTo>
                    <a:pt x="33" y="163"/>
                  </a:lnTo>
                  <a:lnTo>
                    <a:pt x="24" y="172"/>
                  </a:lnTo>
                  <a:lnTo>
                    <a:pt x="14" y="192"/>
                  </a:lnTo>
                  <a:lnTo>
                    <a:pt x="4" y="211"/>
                  </a:lnTo>
                  <a:lnTo>
                    <a:pt x="4" y="220"/>
                  </a:lnTo>
                  <a:lnTo>
                    <a:pt x="0" y="235"/>
                  </a:lnTo>
                  <a:lnTo>
                    <a:pt x="4" y="244"/>
                  </a:lnTo>
                  <a:lnTo>
                    <a:pt x="4" y="254"/>
                  </a:lnTo>
                  <a:lnTo>
                    <a:pt x="9" y="264"/>
                  </a:lnTo>
                  <a:lnTo>
                    <a:pt x="14" y="278"/>
                  </a:lnTo>
                  <a:lnTo>
                    <a:pt x="19" y="288"/>
                  </a:lnTo>
                  <a:lnTo>
                    <a:pt x="24" y="297"/>
                  </a:lnTo>
                  <a:lnTo>
                    <a:pt x="43" y="312"/>
                  </a:lnTo>
                  <a:lnTo>
                    <a:pt x="62" y="321"/>
                  </a:lnTo>
                  <a:lnTo>
                    <a:pt x="81" y="331"/>
                  </a:lnTo>
                  <a:lnTo>
                    <a:pt x="100" y="336"/>
                  </a:lnTo>
                  <a:lnTo>
                    <a:pt x="139" y="336"/>
                  </a:lnTo>
                  <a:lnTo>
                    <a:pt x="182" y="331"/>
                  </a:lnTo>
                  <a:lnTo>
                    <a:pt x="216" y="326"/>
                  </a:lnTo>
                  <a:lnTo>
                    <a:pt x="254" y="316"/>
                  </a:lnTo>
                  <a:lnTo>
                    <a:pt x="292" y="316"/>
                  </a:lnTo>
                  <a:lnTo>
                    <a:pt x="326" y="321"/>
                  </a:lnTo>
                  <a:lnTo>
                    <a:pt x="340" y="331"/>
                  </a:lnTo>
                  <a:lnTo>
                    <a:pt x="360" y="345"/>
                  </a:lnTo>
                  <a:lnTo>
                    <a:pt x="379" y="350"/>
                  </a:lnTo>
                  <a:lnTo>
                    <a:pt x="398" y="360"/>
                  </a:lnTo>
                  <a:lnTo>
                    <a:pt x="417" y="364"/>
                  </a:lnTo>
                  <a:lnTo>
                    <a:pt x="436" y="374"/>
                  </a:lnTo>
                  <a:lnTo>
                    <a:pt x="455" y="379"/>
                  </a:lnTo>
                  <a:lnTo>
                    <a:pt x="470" y="388"/>
                  </a:lnTo>
                  <a:close/>
                </a:path>
              </a:pathLst>
            </a:custGeom>
            <a:solidFill>
              <a:srgbClr val="66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1" name="Freeform 97"/>
            <p:cNvSpPr>
              <a:spLocks/>
            </p:cNvSpPr>
            <p:nvPr/>
          </p:nvSpPr>
          <p:spPr bwMode="auto">
            <a:xfrm>
              <a:off x="5154" y="2381"/>
              <a:ext cx="1266" cy="1325"/>
            </a:xfrm>
            <a:custGeom>
              <a:avLst/>
              <a:gdLst>
                <a:gd name="T0" fmla="*/ 499 w 1266"/>
                <a:gd name="T1" fmla="*/ 1281 h 1325"/>
                <a:gd name="T2" fmla="*/ 638 w 1266"/>
                <a:gd name="T3" fmla="*/ 1248 h 1325"/>
                <a:gd name="T4" fmla="*/ 906 w 1266"/>
                <a:gd name="T5" fmla="*/ 1147 h 1325"/>
                <a:gd name="T6" fmla="*/ 1185 w 1266"/>
                <a:gd name="T7" fmla="*/ 921 h 1325"/>
                <a:gd name="T8" fmla="*/ 1261 w 1266"/>
                <a:gd name="T9" fmla="*/ 715 h 1325"/>
                <a:gd name="T10" fmla="*/ 1257 w 1266"/>
                <a:gd name="T11" fmla="*/ 590 h 1325"/>
                <a:gd name="T12" fmla="*/ 1247 w 1266"/>
                <a:gd name="T13" fmla="*/ 509 h 1325"/>
                <a:gd name="T14" fmla="*/ 1165 w 1266"/>
                <a:gd name="T15" fmla="*/ 302 h 1325"/>
                <a:gd name="T16" fmla="*/ 1122 w 1266"/>
                <a:gd name="T17" fmla="*/ 230 h 1325"/>
                <a:gd name="T18" fmla="*/ 1041 w 1266"/>
                <a:gd name="T19" fmla="*/ 86 h 1325"/>
                <a:gd name="T20" fmla="*/ 969 w 1266"/>
                <a:gd name="T21" fmla="*/ 14 h 1325"/>
                <a:gd name="T22" fmla="*/ 954 w 1266"/>
                <a:gd name="T23" fmla="*/ 24 h 1325"/>
                <a:gd name="T24" fmla="*/ 897 w 1266"/>
                <a:gd name="T25" fmla="*/ 67 h 1325"/>
                <a:gd name="T26" fmla="*/ 782 w 1266"/>
                <a:gd name="T27" fmla="*/ 197 h 1325"/>
                <a:gd name="T28" fmla="*/ 618 w 1266"/>
                <a:gd name="T29" fmla="*/ 451 h 1325"/>
                <a:gd name="T30" fmla="*/ 690 w 1266"/>
                <a:gd name="T31" fmla="*/ 413 h 1325"/>
                <a:gd name="T32" fmla="*/ 710 w 1266"/>
                <a:gd name="T33" fmla="*/ 432 h 1325"/>
                <a:gd name="T34" fmla="*/ 666 w 1266"/>
                <a:gd name="T35" fmla="*/ 465 h 1325"/>
                <a:gd name="T36" fmla="*/ 585 w 1266"/>
                <a:gd name="T37" fmla="*/ 566 h 1325"/>
                <a:gd name="T38" fmla="*/ 537 w 1266"/>
                <a:gd name="T39" fmla="*/ 657 h 1325"/>
                <a:gd name="T40" fmla="*/ 657 w 1266"/>
                <a:gd name="T41" fmla="*/ 533 h 1325"/>
                <a:gd name="T42" fmla="*/ 690 w 1266"/>
                <a:gd name="T43" fmla="*/ 509 h 1325"/>
                <a:gd name="T44" fmla="*/ 786 w 1266"/>
                <a:gd name="T45" fmla="*/ 446 h 1325"/>
                <a:gd name="T46" fmla="*/ 858 w 1266"/>
                <a:gd name="T47" fmla="*/ 398 h 1325"/>
                <a:gd name="T48" fmla="*/ 950 w 1266"/>
                <a:gd name="T49" fmla="*/ 345 h 1325"/>
                <a:gd name="T50" fmla="*/ 1069 w 1266"/>
                <a:gd name="T51" fmla="*/ 297 h 1325"/>
                <a:gd name="T52" fmla="*/ 1146 w 1266"/>
                <a:gd name="T53" fmla="*/ 283 h 1325"/>
                <a:gd name="T54" fmla="*/ 1132 w 1266"/>
                <a:gd name="T55" fmla="*/ 302 h 1325"/>
                <a:gd name="T56" fmla="*/ 954 w 1266"/>
                <a:gd name="T57" fmla="*/ 384 h 1325"/>
                <a:gd name="T58" fmla="*/ 868 w 1266"/>
                <a:gd name="T59" fmla="*/ 427 h 1325"/>
                <a:gd name="T60" fmla="*/ 791 w 1266"/>
                <a:gd name="T61" fmla="*/ 480 h 1325"/>
                <a:gd name="T62" fmla="*/ 714 w 1266"/>
                <a:gd name="T63" fmla="*/ 547 h 1325"/>
                <a:gd name="T64" fmla="*/ 686 w 1266"/>
                <a:gd name="T65" fmla="*/ 585 h 1325"/>
                <a:gd name="T66" fmla="*/ 777 w 1266"/>
                <a:gd name="T67" fmla="*/ 585 h 1325"/>
                <a:gd name="T68" fmla="*/ 710 w 1266"/>
                <a:gd name="T69" fmla="*/ 629 h 1325"/>
                <a:gd name="T70" fmla="*/ 326 w 1266"/>
                <a:gd name="T71" fmla="*/ 811 h 1325"/>
                <a:gd name="T72" fmla="*/ 230 w 1266"/>
                <a:gd name="T73" fmla="*/ 878 h 1325"/>
                <a:gd name="T74" fmla="*/ 244 w 1266"/>
                <a:gd name="T75" fmla="*/ 897 h 1325"/>
                <a:gd name="T76" fmla="*/ 302 w 1266"/>
                <a:gd name="T77" fmla="*/ 893 h 1325"/>
                <a:gd name="T78" fmla="*/ 321 w 1266"/>
                <a:gd name="T79" fmla="*/ 936 h 1325"/>
                <a:gd name="T80" fmla="*/ 369 w 1266"/>
                <a:gd name="T81" fmla="*/ 989 h 1325"/>
                <a:gd name="T82" fmla="*/ 441 w 1266"/>
                <a:gd name="T83" fmla="*/ 1085 h 1325"/>
                <a:gd name="T84" fmla="*/ 499 w 1266"/>
                <a:gd name="T85" fmla="*/ 1229 h 1325"/>
                <a:gd name="T86" fmla="*/ 503 w 1266"/>
                <a:gd name="T87" fmla="*/ 1257 h 1325"/>
                <a:gd name="T88" fmla="*/ 484 w 1266"/>
                <a:gd name="T89" fmla="*/ 1262 h 1325"/>
                <a:gd name="T90" fmla="*/ 393 w 1266"/>
                <a:gd name="T91" fmla="*/ 1075 h 1325"/>
                <a:gd name="T92" fmla="*/ 297 w 1266"/>
                <a:gd name="T93" fmla="*/ 974 h 1325"/>
                <a:gd name="T94" fmla="*/ 287 w 1266"/>
                <a:gd name="T95" fmla="*/ 926 h 1325"/>
                <a:gd name="T96" fmla="*/ 278 w 1266"/>
                <a:gd name="T97" fmla="*/ 917 h 1325"/>
                <a:gd name="T98" fmla="*/ 244 w 1266"/>
                <a:gd name="T99" fmla="*/ 931 h 1325"/>
                <a:gd name="T100" fmla="*/ 215 w 1266"/>
                <a:gd name="T101" fmla="*/ 921 h 1325"/>
                <a:gd name="T102" fmla="*/ 211 w 1266"/>
                <a:gd name="T103" fmla="*/ 897 h 1325"/>
                <a:gd name="T104" fmla="*/ 14 w 1266"/>
                <a:gd name="T105" fmla="*/ 1056 h 1325"/>
                <a:gd name="T106" fmla="*/ 19 w 1266"/>
                <a:gd name="T107" fmla="*/ 1075 h 1325"/>
                <a:gd name="T108" fmla="*/ 38 w 1266"/>
                <a:gd name="T109" fmla="*/ 1085 h 1325"/>
                <a:gd name="T110" fmla="*/ 76 w 1266"/>
                <a:gd name="T111" fmla="*/ 1128 h 1325"/>
                <a:gd name="T112" fmla="*/ 139 w 1266"/>
                <a:gd name="T113" fmla="*/ 1185 h 1325"/>
                <a:gd name="T114" fmla="*/ 172 w 1266"/>
                <a:gd name="T115" fmla="*/ 1224 h 1325"/>
                <a:gd name="T116" fmla="*/ 230 w 1266"/>
                <a:gd name="T117" fmla="*/ 1315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66" h="1325">
                  <a:moveTo>
                    <a:pt x="239" y="1325"/>
                  </a:moveTo>
                  <a:lnTo>
                    <a:pt x="283" y="1320"/>
                  </a:lnTo>
                  <a:lnTo>
                    <a:pt x="326" y="1310"/>
                  </a:lnTo>
                  <a:lnTo>
                    <a:pt x="369" y="1305"/>
                  </a:lnTo>
                  <a:lnTo>
                    <a:pt x="412" y="1296"/>
                  </a:lnTo>
                  <a:lnTo>
                    <a:pt x="455" y="1291"/>
                  </a:lnTo>
                  <a:lnTo>
                    <a:pt x="499" y="1281"/>
                  </a:lnTo>
                  <a:lnTo>
                    <a:pt x="542" y="1272"/>
                  </a:lnTo>
                  <a:lnTo>
                    <a:pt x="585" y="1267"/>
                  </a:lnTo>
                  <a:lnTo>
                    <a:pt x="599" y="1262"/>
                  </a:lnTo>
                  <a:lnTo>
                    <a:pt x="609" y="1262"/>
                  </a:lnTo>
                  <a:lnTo>
                    <a:pt x="618" y="1257"/>
                  </a:lnTo>
                  <a:lnTo>
                    <a:pt x="628" y="1253"/>
                  </a:lnTo>
                  <a:lnTo>
                    <a:pt x="638" y="1248"/>
                  </a:lnTo>
                  <a:lnTo>
                    <a:pt x="647" y="1248"/>
                  </a:lnTo>
                  <a:lnTo>
                    <a:pt x="657" y="1243"/>
                  </a:lnTo>
                  <a:lnTo>
                    <a:pt x="666" y="1243"/>
                  </a:lnTo>
                  <a:lnTo>
                    <a:pt x="729" y="1224"/>
                  </a:lnTo>
                  <a:lnTo>
                    <a:pt x="786" y="1200"/>
                  </a:lnTo>
                  <a:lnTo>
                    <a:pt x="849" y="1176"/>
                  </a:lnTo>
                  <a:lnTo>
                    <a:pt x="906" y="1147"/>
                  </a:lnTo>
                  <a:lnTo>
                    <a:pt x="964" y="1113"/>
                  </a:lnTo>
                  <a:lnTo>
                    <a:pt x="1017" y="1080"/>
                  </a:lnTo>
                  <a:lnTo>
                    <a:pt x="1069" y="1041"/>
                  </a:lnTo>
                  <a:lnTo>
                    <a:pt x="1122" y="1003"/>
                  </a:lnTo>
                  <a:lnTo>
                    <a:pt x="1146" y="979"/>
                  </a:lnTo>
                  <a:lnTo>
                    <a:pt x="1165" y="950"/>
                  </a:lnTo>
                  <a:lnTo>
                    <a:pt x="1185" y="921"/>
                  </a:lnTo>
                  <a:lnTo>
                    <a:pt x="1204" y="888"/>
                  </a:lnTo>
                  <a:lnTo>
                    <a:pt x="1218" y="859"/>
                  </a:lnTo>
                  <a:lnTo>
                    <a:pt x="1233" y="825"/>
                  </a:lnTo>
                  <a:lnTo>
                    <a:pt x="1247" y="792"/>
                  </a:lnTo>
                  <a:lnTo>
                    <a:pt x="1252" y="758"/>
                  </a:lnTo>
                  <a:lnTo>
                    <a:pt x="1257" y="739"/>
                  </a:lnTo>
                  <a:lnTo>
                    <a:pt x="1261" y="715"/>
                  </a:lnTo>
                  <a:lnTo>
                    <a:pt x="1266" y="696"/>
                  </a:lnTo>
                  <a:lnTo>
                    <a:pt x="1266" y="677"/>
                  </a:lnTo>
                  <a:lnTo>
                    <a:pt x="1266" y="657"/>
                  </a:lnTo>
                  <a:lnTo>
                    <a:pt x="1266" y="638"/>
                  </a:lnTo>
                  <a:lnTo>
                    <a:pt x="1261" y="619"/>
                  </a:lnTo>
                  <a:lnTo>
                    <a:pt x="1257" y="600"/>
                  </a:lnTo>
                  <a:lnTo>
                    <a:pt x="1257" y="590"/>
                  </a:lnTo>
                  <a:lnTo>
                    <a:pt x="1257" y="576"/>
                  </a:lnTo>
                  <a:lnTo>
                    <a:pt x="1257" y="566"/>
                  </a:lnTo>
                  <a:lnTo>
                    <a:pt x="1252" y="552"/>
                  </a:lnTo>
                  <a:lnTo>
                    <a:pt x="1252" y="542"/>
                  </a:lnTo>
                  <a:lnTo>
                    <a:pt x="1252" y="533"/>
                  </a:lnTo>
                  <a:lnTo>
                    <a:pt x="1247" y="518"/>
                  </a:lnTo>
                  <a:lnTo>
                    <a:pt x="1247" y="509"/>
                  </a:lnTo>
                  <a:lnTo>
                    <a:pt x="1237" y="475"/>
                  </a:lnTo>
                  <a:lnTo>
                    <a:pt x="1233" y="446"/>
                  </a:lnTo>
                  <a:lnTo>
                    <a:pt x="1223" y="413"/>
                  </a:lnTo>
                  <a:lnTo>
                    <a:pt x="1209" y="384"/>
                  </a:lnTo>
                  <a:lnTo>
                    <a:pt x="1194" y="355"/>
                  </a:lnTo>
                  <a:lnTo>
                    <a:pt x="1180" y="326"/>
                  </a:lnTo>
                  <a:lnTo>
                    <a:pt x="1165" y="302"/>
                  </a:lnTo>
                  <a:lnTo>
                    <a:pt x="1146" y="273"/>
                  </a:lnTo>
                  <a:lnTo>
                    <a:pt x="1146" y="269"/>
                  </a:lnTo>
                  <a:lnTo>
                    <a:pt x="1141" y="259"/>
                  </a:lnTo>
                  <a:lnTo>
                    <a:pt x="1137" y="249"/>
                  </a:lnTo>
                  <a:lnTo>
                    <a:pt x="1132" y="245"/>
                  </a:lnTo>
                  <a:lnTo>
                    <a:pt x="1127" y="235"/>
                  </a:lnTo>
                  <a:lnTo>
                    <a:pt x="1122" y="230"/>
                  </a:lnTo>
                  <a:lnTo>
                    <a:pt x="1117" y="221"/>
                  </a:lnTo>
                  <a:lnTo>
                    <a:pt x="1113" y="216"/>
                  </a:lnTo>
                  <a:lnTo>
                    <a:pt x="1098" y="187"/>
                  </a:lnTo>
                  <a:lnTo>
                    <a:pt x="1084" y="163"/>
                  </a:lnTo>
                  <a:lnTo>
                    <a:pt x="1069" y="139"/>
                  </a:lnTo>
                  <a:lnTo>
                    <a:pt x="1055" y="110"/>
                  </a:lnTo>
                  <a:lnTo>
                    <a:pt x="1041" y="86"/>
                  </a:lnTo>
                  <a:lnTo>
                    <a:pt x="1026" y="62"/>
                  </a:lnTo>
                  <a:lnTo>
                    <a:pt x="1007" y="38"/>
                  </a:lnTo>
                  <a:lnTo>
                    <a:pt x="993" y="14"/>
                  </a:lnTo>
                  <a:lnTo>
                    <a:pt x="988" y="19"/>
                  </a:lnTo>
                  <a:lnTo>
                    <a:pt x="978" y="19"/>
                  </a:lnTo>
                  <a:lnTo>
                    <a:pt x="974" y="19"/>
                  </a:lnTo>
                  <a:lnTo>
                    <a:pt x="969" y="14"/>
                  </a:lnTo>
                  <a:lnTo>
                    <a:pt x="969" y="14"/>
                  </a:lnTo>
                  <a:lnTo>
                    <a:pt x="964" y="9"/>
                  </a:lnTo>
                  <a:lnTo>
                    <a:pt x="959" y="5"/>
                  </a:lnTo>
                  <a:lnTo>
                    <a:pt x="954" y="0"/>
                  </a:lnTo>
                  <a:lnTo>
                    <a:pt x="954" y="9"/>
                  </a:lnTo>
                  <a:lnTo>
                    <a:pt x="954" y="14"/>
                  </a:lnTo>
                  <a:lnTo>
                    <a:pt x="954" y="24"/>
                  </a:lnTo>
                  <a:lnTo>
                    <a:pt x="954" y="29"/>
                  </a:lnTo>
                  <a:lnTo>
                    <a:pt x="954" y="33"/>
                  </a:lnTo>
                  <a:lnTo>
                    <a:pt x="950" y="43"/>
                  </a:lnTo>
                  <a:lnTo>
                    <a:pt x="945" y="48"/>
                  </a:lnTo>
                  <a:lnTo>
                    <a:pt x="935" y="53"/>
                  </a:lnTo>
                  <a:lnTo>
                    <a:pt x="916" y="57"/>
                  </a:lnTo>
                  <a:lnTo>
                    <a:pt x="897" y="67"/>
                  </a:lnTo>
                  <a:lnTo>
                    <a:pt x="882" y="81"/>
                  </a:lnTo>
                  <a:lnTo>
                    <a:pt x="868" y="96"/>
                  </a:lnTo>
                  <a:lnTo>
                    <a:pt x="854" y="115"/>
                  </a:lnTo>
                  <a:lnTo>
                    <a:pt x="839" y="129"/>
                  </a:lnTo>
                  <a:lnTo>
                    <a:pt x="820" y="144"/>
                  </a:lnTo>
                  <a:lnTo>
                    <a:pt x="806" y="158"/>
                  </a:lnTo>
                  <a:lnTo>
                    <a:pt x="782" y="197"/>
                  </a:lnTo>
                  <a:lnTo>
                    <a:pt x="753" y="230"/>
                  </a:lnTo>
                  <a:lnTo>
                    <a:pt x="729" y="269"/>
                  </a:lnTo>
                  <a:lnTo>
                    <a:pt x="700" y="302"/>
                  </a:lnTo>
                  <a:lnTo>
                    <a:pt x="676" y="336"/>
                  </a:lnTo>
                  <a:lnTo>
                    <a:pt x="652" y="374"/>
                  </a:lnTo>
                  <a:lnTo>
                    <a:pt x="633" y="413"/>
                  </a:lnTo>
                  <a:lnTo>
                    <a:pt x="618" y="451"/>
                  </a:lnTo>
                  <a:lnTo>
                    <a:pt x="628" y="446"/>
                  </a:lnTo>
                  <a:lnTo>
                    <a:pt x="638" y="437"/>
                  </a:lnTo>
                  <a:lnTo>
                    <a:pt x="647" y="427"/>
                  </a:lnTo>
                  <a:lnTo>
                    <a:pt x="657" y="422"/>
                  </a:lnTo>
                  <a:lnTo>
                    <a:pt x="666" y="417"/>
                  </a:lnTo>
                  <a:lnTo>
                    <a:pt x="681" y="413"/>
                  </a:lnTo>
                  <a:lnTo>
                    <a:pt x="690" y="413"/>
                  </a:lnTo>
                  <a:lnTo>
                    <a:pt x="705" y="417"/>
                  </a:lnTo>
                  <a:lnTo>
                    <a:pt x="705" y="417"/>
                  </a:lnTo>
                  <a:lnTo>
                    <a:pt x="710" y="417"/>
                  </a:lnTo>
                  <a:lnTo>
                    <a:pt x="710" y="422"/>
                  </a:lnTo>
                  <a:lnTo>
                    <a:pt x="710" y="427"/>
                  </a:lnTo>
                  <a:lnTo>
                    <a:pt x="710" y="432"/>
                  </a:lnTo>
                  <a:lnTo>
                    <a:pt x="710" y="432"/>
                  </a:lnTo>
                  <a:lnTo>
                    <a:pt x="705" y="437"/>
                  </a:lnTo>
                  <a:lnTo>
                    <a:pt x="700" y="441"/>
                  </a:lnTo>
                  <a:lnTo>
                    <a:pt x="695" y="446"/>
                  </a:lnTo>
                  <a:lnTo>
                    <a:pt x="686" y="451"/>
                  </a:lnTo>
                  <a:lnTo>
                    <a:pt x="676" y="456"/>
                  </a:lnTo>
                  <a:lnTo>
                    <a:pt x="671" y="461"/>
                  </a:lnTo>
                  <a:lnTo>
                    <a:pt x="666" y="465"/>
                  </a:lnTo>
                  <a:lnTo>
                    <a:pt x="657" y="475"/>
                  </a:lnTo>
                  <a:lnTo>
                    <a:pt x="652" y="480"/>
                  </a:lnTo>
                  <a:lnTo>
                    <a:pt x="642" y="485"/>
                  </a:lnTo>
                  <a:lnTo>
                    <a:pt x="628" y="509"/>
                  </a:lnTo>
                  <a:lnTo>
                    <a:pt x="614" y="528"/>
                  </a:lnTo>
                  <a:lnTo>
                    <a:pt x="599" y="547"/>
                  </a:lnTo>
                  <a:lnTo>
                    <a:pt x="585" y="566"/>
                  </a:lnTo>
                  <a:lnTo>
                    <a:pt x="570" y="585"/>
                  </a:lnTo>
                  <a:lnTo>
                    <a:pt x="556" y="605"/>
                  </a:lnTo>
                  <a:lnTo>
                    <a:pt x="546" y="629"/>
                  </a:lnTo>
                  <a:lnTo>
                    <a:pt x="537" y="648"/>
                  </a:lnTo>
                  <a:lnTo>
                    <a:pt x="537" y="653"/>
                  </a:lnTo>
                  <a:lnTo>
                    <a:pt x="537" y="653"/>
                  </a:lnTo>
                  <a:lnTo>
                    <a:pt x="537" y="657"/>
                  </a:lnTo>
                  <a:lnTo>
                    <a:pt x="537" y="657"/>
                  </a:lnTo>
                  <a:lnTo>
                    <a:pt x="537" y="657"/>
                  </a:lnTo>
                  <a:lnTo>
                    <a:pt x="537" y="662"/>
                  </a:lnTo>
                  <a:lnTo>
                    <a:pt x="542" y="662"/>
                  </a:lnTo>
                  <a:lnTo>
                    <a:pt x="542" y="662"/>
                  </a:lnTo>
                  <a:lnTo>
                    <a:pt x="638" y="614"/>
                  </a:lnTo>
                  <a:lnTo>
                    <a:pt x="657" y="533"/>
                  </a:lnTo>
                  <a:lnTo>
                    <a:pt x="666" y="537"/>
                  </a:lnTo>
                  <a:lnTo>
                    <a:pt x="671" y="537"/>
                  </a:lnTo>
                  <a:lnTo>
                    <a:pt x="676" y="533"/>
                  </a:lnTo>
                  <a:lnTo>
                    <a:pt x="681" y="528"/>
                  </a:lnTo>
                  <a:lnTo>
                    <a:pt x="686" y="518"/>
                  </a:lnTo>
                  <a:lnTo>
                    <a:pt x="686" y="513"/>
                  </a:lnTo>
                  <a:lnTo>
                    <a:pt x="690" y="509"/>
                  </a:lnTo>
                  <a:lnTo>
                    <a:pt x="695" y="504"/>
                  </a:lnTo>
                  <a:lnTo>
                    <a:pt x="710" y="494"/>
                  </a:lnTo>
                  <a:lnTo>
                    <a:pt x="724" y="480"/>
                  </a:lnTo>
                  <a:lnTo>
                    <a:pt x="738" y="470"/>
                  </a:lnTo>
                  <a:lnTo>
                    <a:pt x="758" y="465"/>
                  </a:lnTo>
                  <a:lnTo>
                    <a:pt x="772" y="456"/>
                  </a:lnTo>
                  <a:lnTo>
                    <a:pt x="786" y="446"/>
                  </a:lnTo>
                  <a:lnTo>
                    <a:pt x="801" y="432"/>
                  </a:lnTo>
                  <a:lnTo>
                    <a:pt x="815" y="417"/>
                  </a:lnTo>
                  <a:lnTo>
                    <a:pt x="825" y="413"/>
                  </a:lnTo>
                  <a:lnTo>
                    <a:pt x="834" y="408"/>
                  </a:lnTo>
                  <a:lnTo>
                    <a:pt x="844" y="408"/>
                  </a:lnTo>
                  <a:lnTo>
                    <a:pt x="849" y="403"/>
                  </a:lnTo>
                  <a:lnTo>
                    <a:pt x="858" y="398"/>
                  </a:lnTo>
                  <a:lnTo>
                    <a:pt x="863" y="393"/>
                  </a:lnTo>
                  <a:lnTo>
                    <a:pt x="873" y="393"/>
                  </a:lnTo>
                  <a:lnTo>
                    <a:pt x="882" y="389"/>
                  </a:lnTo>
                  <a:lnTo>
                    <a:pt x="897" y="374"/>
                  </a:lnTo>
                  <a:lnTo>
                    <a:pt x="916" y="365"/>
                  </a:lnTo>
                  <a:lnTo>
                    <a:pt x="935" y="355"/>
                  </a:lnTo>
                  <a:lnTo>
                    <a:pt x="950" y="345"/>
                  </a:lnTo>
                  <a:lnTo>
                    <a:pt x="969" y="336"/>
                  </a:lnTo>
                  <a:lnTo>
                    <a:pt x="988" y="326"/>
                  </a:lnTo>
                  <a:lnTo>
                    <a:pt x="1007" y="317"/>
                  </a:lnTo>
                  <a:lnTo>
                    <a:pt x="1026" y="312"/>
                  </a:lnTo>
                  <a:lnTo>
                    <a:pt x="1041" y="307"/>
                  </a:lnTo>
                  <a:lnTo>
                    <a:pt x="1055" y="302"/>
                  </a:lnTo>
                  <a:lnTo>
                    <a:pt x="1069" y="297"/>
                  </a:lnTo>
                  <a:lnTo>
                    <a:pt x="1084" y="293"/>
                  </a:lnTo>
                  <a:lnTo>
                    <a:pt x="1098" y="288"/>
                  </a:lnTo>
                  <a:lnTo>
                    <a:pt x="1113" y="283"/>
                  </a:lnTo>
                  <a:lnTo>
                    <a:pt x="1127" y="278"/>
                  </a:lnTo>
                  <a:lnTo>
                    <a:pt x="1141" y="283"/>
                  </a:lnTo>
                  <a:lnTo>
                    <a:pt x="1141" y="283"/>
                  </a:lnTo>
                  <a:lnTo>
                    <a:pt x="1146" y="283"/>
                  </a:lnTo>
                  <a:lnTo>
                    <a:pt x="1146" y="283"/>
                  </a:lnTo>
                  <a:lnTo>
                    <a:pt x="1146" y="283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51" y="288"/>
                  </a:lnTo>
                  <a:lnTo>
                    <a:pt x="1151" y="288"/>
                  </a:lnTo>
                  <a:lnTo>
                    <a:pt x="1132" y="302"/>
                  </a:lnTo>
                  <a:lnTo>
                    <a:pt x="1108" y="317"/>
                  </a:lnTo>
                  <a:lnTo>
                    <a:pt x="1084" y="326"/>
                  </a:lnTo>
                  <a:lnTo>
                    <a:pt x="1060" y="336"/>
                  </a:lnTo>
                  <a:lnTo>
                    <a:pt x="1036" y="345"/>
                  </a:lnTo>
                  <a:lnTo>
                    <a:pt x="1007" y="355"/>
                  </a:lnTo>
                  <a:lnTo>
                    <a:pt x="983" y="369"/>
                  </a:lnTo>
                  <a:lnTo>
                    <a:pt x="954" y="384"/>
                  </a:lnTo>
                  <a:lnTo>
                    <a:pt x="940" y="389"/>
                  </a:lnTo>
                  <a:lnTo>
                    <a:pt x="930" y="393"/>
                  </a:lnTo>
                  <a:lnTo>
                    <a:pt x="916" y="403"/>
                  </a:lnTo>
                  <a:lnTo>
                    <a:pt x="906" y="408"/>
                  </a:lnTo>
                  <a:lnTo>
                    <a:pt x="892" y="417"/>
                  </a:lnTo>
                  <a:lnTo>
                    <a:pt x="878" y="422"/>
                  </a:lnTo>
                  <a:lnTo>
                    <a:pt x="868" y="427"/>
                  </a:lnTo>
                  <a:lnTo>
                    <a:pt x="854" y="432"/>
                  </a:lnTo>
                  <a:lnTo>
                    <a:pt x="844" y="441"/>
                  </a:lnTo>
                  <a:lnTo>
                    <a:pt x="834" y="451"/>
                  </a:lnTo>
                  <a:lnTo>
                    <a:pt x="825" y="456"/>
                  </a:lnTo>
                  <a:lnTo>
                    <a:pt x="810" y="465"/>
                  </a:lnTo>
                  <a:lnTo>
                    <a:pt x="801" y="475"/>
                  </a:lnTo>
                  <a:lnTo>
                    <a:pt x="791" y="480"/>
                  </a:lnTo>
                  <a:lnTo>
                    <a:pt x="782" y="489"/>
                  </a:lnTo>
                  <a:lnTo>
                    <a:pt x="767" y="499"/>
                  </a:lnTo>
                  <a:lnTo>
                    <a:pt x="753" y="504"/>
                  </a:lnTo>
                  <a:lnTo>
                    <a:pt x="738" y="509"/>
                  </a:lnTo>
                  <a:lnTo>
                    <a:pt x="729" y="523"/>
                  </a:lnTo>
                  <a:lnTo>
                    <a:pt x="719" y="533"/>
                  </a:lnTo>
                  <a:lnTo>
                    <a:pt x="714" y="547"/>
                  </a:lnTo>
                  <a:lnTo>
                    <a:pt x="705" y="561"/>
                  </a:lnTo>
                  <a:lnTo>
                    <a:pt x="700" y="571"/>
                  </a:lnTo>
                  <a:lnTo>
                    <a:pt x="690" y="581"/>
                  </a:lnTo>
                  <a:lnTo>
                    <a:pt x="686" y="581"/>
                  </a:lnTo>
                  <a:lnTo>
                    <a:pt x="686" y="581"/>
                  </a:lnTo>
                  <a:lnTo>
                    <a:pt x="686" y="585"/>
                  </a:lnTo>
                  <a:lnTo>
                    <a:pt x="686" y="585"/>
                  </a:lnTo>
                  <a:lnTo>
                    <a:pt x="686" y="585"/>
                  </a:lnTo>
                  <a:lnTo>
                    <a:pt x="686" y="590"/>
                  </a:lnTo>
                  <a:lnTo>
                    <a:pt x="681" y="590"/>
                  </a:lnTo>
                  <a:lnTo>
                    <a:pt x="681" y="595"/>
                  </a:lnTo>
                  <a:lnTo>
                    <a:pt x="772" y="576"/>
                  </a:lnTo>
                  <a:lnTo>
                    <a:pt x="777" y="581"/>
                  </a:lnTo>
                  <a:lnTo>
                    <a:pt x="777" y="585"/>
                  </a:lnTo>
                  <a:lnTo>
                    <a:pt x="777" y="585"/>
                  </a:lnTo>
                  <a:lnTo>
                    <a:pt x="777" y="590"/>
                  </a:lnTo>
                  <a:lnTo>
                    <a:pt x="777" y="590"/>
                  </a:lnTo>
                  <a:lnTo>
                    <a:pt x="772" y="595"/>
                  </a:lnTo>
                  <a:lnTo>
                    <a:pt x="767" y="600"/>
                  </a:lnTo>
                  <a:lnTo>
                    <a:pt x="767" y="605"/>
                  </a:lnTo>
                  <a:lnTo>
                    <a:pt x="710" y="629"/>
                  </a:lnTo>
                  <a:lnTo>
                    <a:pt x="652" y="653"/>
                  </a:lnTo>
                  <a:lnTo>
                    <a:pt x="599" y="677"/>
                  </a:lnTo>
                  <a:lnTo>
                    <a:pt x="542" y="701"/>
                  </a:lnTo>
                  <a:lnTo>
                    <a:pt x="489" y="725"/>
                  </a:lnTo>
                  <a:lnTo>
                    <a:pt x="431" y="749"/>
                  </a:lnTo>
                  <a:lnTo>
                    <a:pt x="379" y="782"/>
                  </a:lnTo>
                  <a:lnTo>
                    <a:pt x="326" y="811"/>
                  </a:lnTo>
                  <a:lnTo>
                    <a:pt x="311" y="821"/>
                  </a:lnTo>
                  <a:lnTo>
                    <a:pt x="297" y="830"/>
                  </a:lnTo>
                  <a:lnTo>
                    <a:pt x="283" y="840"/>
                  </a:lnTo>
                  <a:lnTo>
                    <a:pt x="268" y="849"/>
                  </a:lnTo>
                  <a:lnTo>
                    <a:pt x="254" y="859"/>
                  </a:lnTo>
                  <a:lnTo>
                    <a:pt x="244" y="869"/>
                  </a:lnTo>
                  <a:lnTo>
                    <a:pt x="230" y="878"/>
                  </a:lnTo>
                  <a:lnTo>
                    <a:pt x="220" y="888"/>
                  </a:lnTo>
                  <a:lnTo>
                    <a:pt x="225" y="888"/>
                  </a:lnTo>
                  <a:lnTo>
                    <a:pt x="230" y="888"/>
                  </a:lnTo>
                  <a:lnTo>
                    <a:pt x="230" y="893"/>
                  </a:lnTo>
                  <a:lnTo>
                    <a:pt x="235" y="893"/>
                  </a:lnTo>
                  <a:lnTo>
                    <a:pt x="239" y="897"/>
                  </a:lnTo>
                  <a:lnTo>
                    <a:pt x="244" y="897"/>
                  </a:lnTo>
                  <a:lnTo>
                    <a:pt x="244" y="897"/>
                  </a:lnTo>
                  <a:lnTo>
                    <a:pt x="249" y="897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88"/>
                  </a:lnTo>
                  <a:lnTo>
                    <a:pt x="292" y="888"/>
                  </a:lnTo>
                  <a:lnTo>
                    <a:pt x="302" y="893"/>
                  </a:lnTo>
                  <a:lnTo>
                    <a:pt x="311" y="893"/>
                  </a:lnTo>
                  <a:lnTo>
                    <a:pt x="316" y="897"/>
                  </a:lnTo>
                  <a:lnTo>
                    <a:pt x="321" y="902"/>
                  </a:lnTo>
                  <a:lnTo>
                    <a:pt x="326" y="912"/>
                  </a:lnTo>
                  <a:lnTo>
                    <a:pt x="326" y="921"/>
                  </a:lnTo>
                  <a:lnTo>
                    <a:pt x="326" y="931"/>
                  </a:lnTo>
                  <a:lnTo>
                    <a:pt x="321" y="936"/>
                  </a:lnTo>
                  <a:lnTo>
                    <a:pt x="321" y="945"/>
                  </a:lnTo>
                  <a:lnTo>
                    <a:pt x="321" y="950"/>
                  </a:lnTo>
                  <a:lnTo>
                    <a:pt x="326" y="960"/>
                  </a:lnTo>
                  <a:lnTo>
                    <a:pt x="331" y="969"/>
                  </a:lnTo>
                  <a:lnTo>
                    <a:pt x="345" y="974"/>
                  </a:lnTo>
                  <a:lnTo>
                    <a:pt x="359" y="979"/>
                  </a:lnTo>
                  <a:lnTo>
                    <a:pt x="369" y="989"/>
                  </a:lnTo>
                  <a:lnTo>
                    <a:pt x="379" y="1003"/>
                  </a:lnTo>
                  <a:lnTo>
                    <a:pt x="388" y="1013"/>
                  </a:lnTo>
                  <a:lnTo>
                    <a:pt x="398" y="1022"/>
                  </a:lnTo>
                  <a:lnTo>
                    <a:pt x="403" y="1032"/>
                  </a:lnTo>
                  <a:lnTo>
                    <a:pt x="417" y="1041"/>
                  </a:lnTo>
                  <a:lnTo>
                    <a:pt x="427" y="1065"/>
                  </a:lnTo>
                  <a:lnTo>
                    <a:pt x="441" y="1085"/>
                  </a:lnTo>
                  <a:lnTo>
                    <a:pt x="451" y="1109"/>
                  </a:lnTo>
                  <a:lnTo>
                    <a:pt x="465" y="1133"/>
                  </a:lnTo>
                  <a:lnTo>
                    <a:pt x="475" y="1157"/>
                  </a:lnTo>
                  <a:lnTo>
                    <a:pt x="484" y="1176"/>
                  </a:lnTo>
                  <a:lnTo>
                    <a:pt x="494" y="1200"/>
                  </a:lnTo>
                  <a:lnTo>
                    <a:pt x="499" y="1224"/>
                  </a:lnTo>
                  <a:lnTo>
                    <a:pt x="499" y="1229"/>
                  </a:lnTo>
                  <a:lnTo>
                    <a:pt x="503" y="1233"/>
                  </a:lnTo>
                  <a:lnTo>
                    <a:pt x="503" y="1238"/>
                  </a:lnTo>
                  <a:lnTo>
                    <a:pt x="503" y="1243"/>
                  </a:lnTo>
                  <a:lnTo>
                    <a:pt x="503" y="1243"/>
                  </a:lnTo>
                  <a:lnTo>
                    <a:pt x="503" y="1248"/>
                  </a:lnTo>
                  <a:lnTo>
                    <a:pt x="503" y="1253"/>
                  </a:lnTo>
                  <a:lnTo>
                    <a:pt x="503" y="1257"/>
                  </a:lnTo>
                  <a:lnTo>
                    <a:pt x="503" y="1257"/>
                  </a:lnTo>
                  <a:lnTo>
                    <a:pt x="499" y="1257"/>
                  </a:lnTo>
                  <a:lnTo>
                    <a:pt x="499" y="1262"/>
                  </a:lnTo>
                  <a:lnTo>
                    <a:pt x="494" y="1262"/>
                  </a:lnTo>
                  <a:lnTo>
                    <a:pt x="489" y="1262"/>
                  </a:lnTo>
                  <a:lnTo>
                    <a:pt x="484" y="1262"/>
                  </a:lnTo>
                  <a:lnTo>
                    <a:pt x="484" y="1262"/>
                  </a:lnTo>
                  <a:lnTo>
                    <a:pt x="479" y="1262"/>
                  </a:lnTo>
                  <a:lnTo>
                    <a:pt x="465" y="1233"/>
                  </a:lnTo>
                  <a:lnTo>
                    <a:pt x="455" y="1200"/>
                  </a:lnTo>
                  <a:lnTo>
                    <a:pt x="441" y="1166"/>
                  </a:lnTo>
                  <a:lnTo>
                    <a:pt x="427" y="1137"/>
                  </a:lnTo>
                  <a:lnTo>
                    <a:pt x="412" y="1104"/>
                  </a:lnTo>
                  <a:lnTo>
                    <a:pt x="393" y="1075"/>
                  </a:lnTo>
                  <a:lnTo>
                    <a:pt x="374" y="1051"/>
                  </a:lnTo>
                  <a:lnTo>
                    <a:pt x="355" y="1022"/>
                  </a:lnTo>
                  <a:lnTo>
                    <a:pt x="345" y="1013"/>
                  </a:lnTo>
                  <a:lnTo>
                    <a:pt x="331" y="1003"/>
                  </a:lnTo>
                  <a:lnTo>
                    <a:pt x="321" y="993"/>
                  </a:lnTo>
                  <a:lnTo>
                    <a:pt x="311" y="984"/>
                  </a:lnTo>
                  <a:lnTo>
                    <a:pt x="297" y="974"/>
                  </a:lnTo>
                  <a:lnTo>
                    <a:pt x="292" y="960"/>
                  </a:lnTo>
                  <a:lnTo>
                    <a:pt x="287" y="945"/>
                  </a:lnTo>
                  <a:lnTo>
                    <a:pt x="283" y="931"/>
                  </a:lnTo>
                  <a:lnTo>
                    <a:pt x="283" y="931"/>
                  </a:lnTo>
                  <a:lnTo>
                    <a:pt x="287" y="931"/>
                  </a:lnTo>
                  <a:lnTo>
                    <a:pt x="287" y="926"/>
                  </a:lnTo>
                  <a:lnTo>
                    <a:pt x="287" y="926"/>
                  </a:lnTo>
                  <a:lnTo>
                    <a:pt x="287" y="926"/>
                  </a:lnTo>
                  <a:lnTo>
                    <a:pt x="292" y="921"/>
                  </a:lnTo>
                  <a:lnTo>
                    <a:pt x="292" y="921"/>
                  </a:lnTo>
                  <a:lnTo>
                    <a:pt x="292" y="921"/>
                  </a:lnTo>
                  <a:lnTo>
                    <a:pt x="287" y="917"/>
                  </a:lnTo>
                  <a:lnTo>
                    <a:pt x="283" y="917"/>
                  </a:lnTo>
                  <a:lnTo>
                    <a:pt x="278" y="917"/>
                  </a:lnTo>
                  <a:lnTo>
                    <a:pt x="273" y="921"/>
                  </a:lnTo>
                  <a:lnTo>
                    <a:pt x="268" y="921"/>
                  </a:lnTo>
                  <a:lnTo>
                    <a:pt x="263" y="926"/>
                  </a:lnTo>
                  <a:lnTo>
                    <a:pt x="259" y="926"/>
                  </a:lnTo>
                  <a:lnTo>
                    <a:pt x="249" y="926"/>
                  </a:lnTo>
                  <a:lnTo>
                    <a:pt x="244" y="931"/>
                  </a:lnTo>
                  <a:lnTo>
                    <a:pt x="244" y="931"/>
                  </a:lnTo>
                  <a:lnTo>
                    <a:pt x="239" y="936"/>
                  </a:lnTo>
                  <a:lnTo>
                    <a:pt x="235" y="936"/>
                  </a:lnTo>
                  <a:lnTo>
                    <a:pt x="230" y="936"/>
                  </a:lnTo>
                  <a:lnTo>
                    <a:pt x="225" y="931"/>
                  </a:lnTo>
                  <a:lnTo>
                    <a:pt x="220" y="931"/>
                  </a:lnTo>
                  <a:lnTo>
                    <a:pt x="215" y="926"/>
                  </a:lnTo>
                  <a:lnTo>
                    <a:pt x="215" y="921"/>
                  </a:lnTo>
                  <a:lnTo>
                    <a:pt x="211" y="917"/>
                  </a:lnTo>
                  <a:lnTo>
                    <a:pt x="211" y="912"/>
                  </a:lnTo>
                  <a:lnTo>
                    <a:pt x="211" y="912"/>
                  </a:lnTo>
                  <a:lnTo>
                    <a:pt x="211" y="907"/>
                  </a:lnTo>
                  <a:lnTo>
                    <a:pt x="211" y="902"/>
                  </a:lnTo>
                  <a:lnTo>
                    <a:pt x="211" y="902"/>
                  </a:lnTo>
                  <a:lnTo>
                    <a:pt x="211" y="897"/>
                  </a:lnTo>
                  <a:lnTo>
                    <a:pt x="100" y="974"/>
                  </a:lnTo>
                  <a:lnTo>
                    <a:pt x="0" y="1056"/>
                  </a:lnTo>
                  <a:lnTo>
                    <a:pt x="4" y="1051"/>
                  </a:lnTo>
                  <a:lnTo>
                    <a:pt x="4" y="1051"/>
                  </a:lnTo>
                  <a:lnTo>
                    <a:pt x="9" y="1051"/>
                  </a:lnTo>
                  <a:lnTo>
                    <a:pt x="9" y="1056"/>
                  </a:lnTo>
                  <a:lnTo>
                    <a:pt x="14" y="1056"/>
                  </a:lnTo>
                  <a:lnTo>
                    <a:pt x="14" y="1061"/>
                  </a:lnTo>
                  <a:lnTo>
                    <a:pt x="19" y="1061"/>
                  </a:lnTo>
                  <a:lnTo>
                    <a:pt x="19" y="1065"/>
                  </a:lnTo>
                  <a:lnTo>
                    <a:pt x="19" y="1070"/>
                  </a:lnTo>
                  <a:lnTo>
                    <a:pt x="19" y="1070"/>
                  </a:lnTo>
                  <a:lnTo>
                    <a:pt x="19" y="1075"/>
                  </a:lnTo>
                  <a:lnTo>
                    <a:pt x="19" y="1075"/>
                  </a:lnTo>
                  <a:lnTo>
                    <a:pt x="19" y="1080"/>
                  </a:lnTo>
                  <a:lnTo>
                    <a:pt x="19" y="1080"/>
                  </a:lnTo>
                  <a:lnTo>
                    <a:pt x="19" y="1080"/>
                  </a:lnTo>
                  <a:lnTo>
                    <a:pt x="19" y="1085"/>
                  </a:lnTo>
                  <a:lnTo>
                    <a:pt x="24" y="1085"/>
                  </a:lnTo>
                  <a:lnTo>
                    <a:pt x="33" y="1085"/>
                  </a:lnTo>
                  <a:lnTo>
                    <a:pt x="38" y="1085"/>
                  </a:lnTo>
                  <a:lnTo>
                    <a:pt x="43" y="1089"/>
                  </a:lnTo>
                  <a:lnTo>
                    <a:pt x="47" y="1089"/>
                  </a:lnTo>
                  <a:lnTo>
                    <a:pt x="52" y="1094"/>
                  </a:lnTo>
                  <a:lnTo>
                    <a:pt x="57" y="1099"/>
                  </a:lnTo>
                  <a:lnTo>
                    <a:pt x="62" y="1109"/>
                  </a:lnTo>
                  <a:lnTo>
                    <a:pt x="67" y="1118"/>
                  </a:lnTo>
                  <a:lnTo>
                    <a:pt x="76" y="1128"/>
                  </a:lnTo>
                  <a:lnTo>
                    <a:pt x="91" y="1133"/>
                  </a:lnTo>
                  <a:lnTo>
                    <a:pt x="100" y="1137"/>
                  </a:lnTo>
                  <a:lnTo>
                    <a:pt x="110" y="1147"/>
                  </a:lnTo>
                  <a:lnTo>
                    <a:pt x="119" y="1157"/>
                  </a:lnTo>
                  <a:lnTo>
                    <a:pt x="129" y="1166"/>
                  </a:lnTo>
                  <a:lnTo>
                    <a:pt x="134" y="1181"/>
                  </a:lnTo>
                  <a:lnTo>
                    <a:pt x="139" y="1185"/>
                  </a:lnTo>
                  <a:lnTo>
                    <a:pt x="148" y="1190"/>
                  </a:lnTo>
                  <a:lnTo>
                    <a:pt x="153" y="1195"/>
                  </a:lnTo>
                  <a:lnTo>
                    <a:pt x="158" y="1200"/>
                  </a:lnTo>
                  <a:lnTo>
                    <a:pt x="158" y="1209"/>
                  </a:lnTo>
                  <a:lnTo>
                    <a:pt x="163" y="1214"/>
                  </a:lnTo>
                  <a:lnTo>
                    <a:pt x="167" y="1219"/>
                  </a:lnTo>
                  <a:lnTo>
                    <a:pt x="172" y="1224"/>
                  </a:lnTo>
                  <a:lnTo>
                    <a:pt x="182" y="1238"/>
                  </a:lnTo>
                  <a:lnTo>
                    <a:pt x="191" y="1253"/>
                  </a:lnTo>
                  <a:lnTo>
                    <a:pt x="201" y="1262"/>
                  </a:lnTo>
                  <a:lnTo>
                    <a:pt x="206" y="1277"/>
                  </a:lnTo>
                  <a:lnTo>
                    <a:pt x="215" y="1291"/>
                  </a:lnTo>
                  <a:lnTo>
                    <a:pt x="225" y="1301"/>
                  </a:lnTo>
                  <a:lnTo>
                    <a:pt x="230" y="1315"/>
                  </a:lnTo>
                  <a:lnTo>
                    <a:pt x="239" y="1325"/>
                  </a:lnTo>
                  <a:close/>
                </a:path>
              </a:pathLst>
            </a:custGeom>
            <a:solidFill>
              <a:srgbClr val="FF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2" name="Freeform 98"/>
            <p:cNvSpPr>
              <a:spLocks/>
            </p:cNvSpPr>
            <p:nvPr/>
          </p:nvSpPr>
          <p:spPr bwMode="auto">
            <a:xfrm>
              <a:off x="4789" y="3480"/>
              <a:ext cx="245" cy="130"/>
            </a:xfrm>
            <a:custGeom>
              <a:avLst/>
              <a:gdLst>
                <a:gd name="T0" fmla="*/ 125 w 245"/>
                <a:gd name="T1" fmla="*/ 130 h 130"/>
                <a:gd name="T2" fmla="*/ 245 w 245"/>
                <a:gd name="T3" fmla="*/ 24 h 130"/>
                <a:gd name="T4" fmla="*/ 192 w 245"/>
                <a:gd name="T5" fmla="*/ 0 h 130"/>
                <a:gd name="T6" fmla="*/ 192 w 245"/>
                <a:gd name="T7" fmla="*/ 5 h 130"/>
                <a:gd name="T8" fmla="*/ 192 w 245"/>
                <a:gd name="T9" fmla="*/ 5 h 130"/>
                <a:gd name="T10" fmla="*/ 192 w 245"/>
                <a:gd name="T11" fmla="*/ 10 h 130"/>
                <a:gd name="T12" fmla="*/ 192 w 245"/>
                <a:gd name="T13" fmla="*/ 14 h 130"/>
                <a:gd name="T14" fmla="*/ 192 w 245"/>
                <a:gd name="T15" fmla="*/ 14 h 130"/>
                <a:gd name="T16" fmla="*/ 187 w 245"/>
                <a:gd name="T17" fmla="*/ 19 h 130"/>
                <a:gd name="T18" fmla="*/ 182 w 245"/>
                <a:gd name="T19" fmla="*/ 24 h 130"/>
                <a:gd name="T20" fmla="*/ 177 w 245"/>
                <a:gd name="T21" fmla="*/ 24 h 130"/>
                <a:gd name="T22" fmla="*/ 158 w 245"/>
                <a:gd name="T23" fmla="*/ 29 h 130"/>
                <a:gd name="T24" fmla="*/ 134 w 245"/>
                <a:gd name="T25" fmla="*/ 29 h 130"/>
                <a:gd name="T26" fmla="*/ 110 w 245"/>
                <a:gd name="T27" fmla="*/ 38 h 130"/>
                <a:gd name="T28" fmla="*/ 91 w 245"/>
                <a:gd name="T29" fmla="*/ 43 h 130"/>
                <a:gd name="T30" fmla="*/ 67 w 245"/>
                <a:gd name="T31" fmla="*/ 53 h 130"/>
                <a:gd name="T32" fmla="*/ 43 w 245"/>
                <a:gd name="T33" fmla="*/ 58 h 130"/>
                <a:gd name="T34" fmla="*/ 24 w 245"/>
                <a:gd name="T35" fmla="*/ 67 h 130"/>
                <a:gd name="T36" fmla="*/ 0 w 245"/>
                <a:gd name="T37" fmla="*/ 77 h 130"/>
                <a:gd name="T38" fmla="*/ 125 w 245"/>
                <a:gd name="T3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5" h="130">
                  <a:moveTo>
                    <a:pt x="125" y="130"/>
                  </a:moveTo>
                  <a:lnTo>
                    <a:pt x="245" y="24"/>
                  </a:lnTo>
                  <a:lnTo>
                    <a:pt x="192" y="0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2" y="10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87" y="19"/>
                  </a:lnTo>
                  <a:lnTo>
                    <a:pt x="182" y="24"/>
                  </a:lnTo>
                  <a:lnTo>
                    <a:pt x="177" y="24"/>
                  </a:lnTo>
                  <a:lnTo>
                    <a:pt x="158" y="29"/>
                  </a:lnTo>
                  <a:lnTo>
                    <a:pt x="134" y="29"/>
                  </a:lnTo>
                  <a:lnTo>
                    <a:pt x="110" y="38"/>
                  </a:lnTo>
                  <a:lnTo>
                    <a:pt x="91" y="43"/>
                  </a:lnTo>
                  <a:lnTo>
                    <a:pt x="67" y="53"/>
                  </a:lnTo>
                  <a:lnTo>
                    <a:pt x="43" y="58"/>
                  </a:lnTo>
                  <a:lnTo>
                    <a:pt x="24" y="67"/>
                  </a:lnTo>
                  <a:lnTo>
                    <a:pt x="0" y="77"/>
                  </a:lnTo>
                  <a:lnTo>
                    <a:pt x="125" y="130"/>
                  </a:lnTo>
                  <a:close/>
                </a:path>
              </a:pathLst>
            </a:custGeom>
            <a:solidFill>
              <a:srgbClr val="001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3" name="Freeform 99"/>
            <p:cNvSpPr>
              <a:spLocks/>
            </p:cNvSpPr>
            <p:nvPr/>
          </p:nvSpPr>
          <p:spPr bwMode="auto">
            <a:xfrm>
              <a:off x="6382" y="3562"/>
              <a:ext cx="5" cy="9"/>
            </a:xfrm>
            <a:custGeom>
              <a:avLst/>
              <a:gdLst>
                <a:gd name="T0" fmla="*/ 0 w 5"/>
                <a:gd name="T1" fmla="*/ 9 h 9"/>
                <a:gd name="T2" fmla="*/ 0 w 5"/>
                <a:gd name="T3" fmla="*/ 9 h 9"/>
                <a:gd name="T4" fmla="*/ 0 w 5"/>
                <a:gd name="T5" fmla="*/ 9 h 9"/>
                <a:gd name="T6" fmla="*/ 0 w 5"/>
                <a:gd name="T7" fmla="*/ 4 h 9"/>
                <a:gd name="T8" fmla="*/ 0 w 5"/>
                <a:gd name="T9" fmla="*/ 4 h 9"/>
                <a:gd name="T10" fmla="*/ 0 w 5"/>
                <a:gd name="T11" fmla="*/ 4 h 9"/>
                <a:gd name="T12" fmla="*/ 0 w 5"/>
                <a:gd name="T13" fmla="*/ 4 h 9"/>
                <a:gd name="T14" fmla="*/ 0 w 5"/>
                <a:gd name="T15" fmla="*/ 0 h 9"/>
                <a:gd name="T16" fmla="*/ 5 w 5"/>
                <a:gd name="T17" fmla="*/ 0 h 9"/>
                <a:gd name="T18" fmla="*/ 5 w 5"/>
                <a:gd name="T19" fmla="*/ 0 h 9"/>
                <a:gd name="T20" fmla="*/ 5 w 5"/>
                <a:gd name="T21" fmla="*/ 0 h 9"/>
                <a:gd name="T22" fmla="*/ 5 w 5"/>
                <a:gd name="T23" fmla="*/ 4 h 9"/>
                <a:gd name="T24" fmla="*/ 5 w 5"/>
                <a:gd name="T25" fmla="*/ 4 h 9"/>
                <a:gd name="T26" fmla="*/ 0 w 5"/>
                <a:gd name="T27" fmla="*/ 4 h 9"/>
                <a:gd name="T28" fmla="*/ 0 w 5"/>
                <a:gd name="T29" fmla="*/ 4 h 9"/>
                <a:gd name="T30" fmla="*/ 0 w 5"/>
                <a:gd name="T31" fmla="*/ 9 h 9"/>
                <a:gd name="T32" fmla="*/ 0 w 5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4" name="Freeform 100"/>
            <p:cNvSpPr>
              <a:spLocks/>
            </p:cNvSpPr>
            <p:nvPr/>
          </p:nvSpPr>
          <p:spPr bwMode="auto">
            <a:xfrm>
              <a:off x="5624" y="3139"/>
              <a:ext cx="336" cy="399"/>
            </a:xfrm>
            <a:custGeom>
              <a:avLst/>
              <a:gdLst>
                <a:gd name="T0" fmla="*/ 326 w 336"/>
                <a:gd name="T1" fmla="*/ 399 h 399"/>
                <a:gd name="T2" fmla="*/ 331 w 336"/>
                <a:gd name="T3" fmla="*/ 399 h 399"/>
                <a:gd name="T4" fmla="*/ 336 w 336"/>
                <a:gd name="T5" fmla="*/ 394 h 399"/>
                <a:gd name="T6" fmla="*/ 336 w 336"/>
                <a:gd name="T7" fmla="*/ 389 h 399"/>
                <a:gd name="T8" fmla="*/ 326 w 336"/>
                <a:gd name="T9" fmla="*/ 370 h 399"/>
                <a:gd name="T10" fmla="*/ 307 w 336"/>
                <a:gd name="T11" fmla="*/ 346 h 399"/>
                <a:gd name="T12" fmla="*/ 288 w 336"/>
                <a:gd name="T13" fmla="*/ 317 h 399"/>
                <a:gd name="T14" fmla="*/ 278 w 336"/>
                <a:gd name="T15" fmla="*/ 288 h 399"/>
                <a:gd name="T16" fmla="*/ 259 w 336"/>
                <a:gd name="T17" fmla="*/ 255 h 399"/>
                <a:gd name="T18" fmla="*/ 235 w 336"/>
                <a:gd name="T19" fmla="*/ 221 h 399"/>
                <a:gd name="T20" fmla="*/ 206 w 336"/>
                <a:gd name="T21" fmla="*/ 187 h 399"/>
                <a:gd name="T22" fmla="*/ 177 w 336"/>
                <a:gd name="T23" fmla="*/ 154 h 399"/>
                <a:gd name="T24" fmla="*/ 144 w 336"/>
                <a:gd name="T25" fmla="*/ 120 h 399"/>
                <a:gd name="T26" fmla="*/ 115 w 336"/>
                <a:gd name="T27" fmla="*/ 82 h 399"/>
                <a:gd name="T28" fmla="*/ 86 w 336"/>
                <a:gd name="T29" fmla="*/ 43 h 399"/>
                <a:gd name="T30" fmla="*/ 53 w 336"/>
                <a:gd name="T31" fmla="*/ 15 h 399"/>
                <a:gd name="T32" fmla="*/ 19 w 336"/>
                <a:gd name="T33" fmla="*/ 5 h 399"/>
                <a:gd name="T34" fmla="*/ 14 w 336"/>
                <a:gd name="T35" fmla="*/ 5 h 399"/>
                <a:gd name="T36" fmla="*/ 9 w 336"/>
                <a:gd name="T37" fmla="*/ 5 h 399"/>
                <a:gd name="T38" fmla="*/ 5 w 336"/>
                <a:gd name="T39" fmla="*/ 0 h 399"/>
                <a:gd name="T40" fmla="*/ 5 w 336"/>
                <a:gd name="T41" fmla="*/ 10 h 399"/>
                <a:gd name="T42" fmla="*/ 24 w 336"/>
                <a:gd name="T43" fmla="*/ 29 h 399"/>
                <a:gd name="T44" fmla="*/ 53 w 336"/>
                <a:gd name="T45" fmla="*/ 48 h 399"/>
                <a:gd name="T46" fmla="*/ 67 w 336"/>
                <a:gd name="T47" fmla="*/ 72 h 399"/>
                <a:gd name="T48" fmla="*/ 81 w 336"/>
                <a:gd name="T49" fmla="*/ 101 h 399"/>
                <a:gd name="T50" fmla="*/ 110 w 336"/>
                <a:gd name="T51" fmla="*/ 120 h 399"/>
                <a:gd name="T52" fmla="*/ 139 w 336"/>
                <a:gd name="T53" fmla="*/ 144 h 399"/>
                <a:gd name="T54" fmla="*/ 158 w 336"/>
                <a:gd name="T55" fmla="*/ 168 h 399"/>
                <a:gd name="T56" fmla="*/ 172 w 336"/>
                <a:gd name="T57" fmla="*/ 197 h 399"/>
                <a:gd name="T58" fmla="*/ 187 w 336"/>
                <a:gd name="T59" fmla="*/ 211 h 399"/>
                <a:gd name="T60" fmla="*/ 201 w 336"/>
                <a:gd name="T61" fmla="*/ 226 h 399"/>
                <a:gd name="T62" fmla="*/ 216 w 336"/>
                <a:gd name="T63" fmla="*/ 240 h 399"/>
                <a:gd name="T64" fmla="*/ 230 w 336"/>
                <a:gd name="T65" fmla="*/ 259 h 399"/>
                <a:gd name="T66" fmla="*/ 240 w 336"/>
                <a:gd name="T67" fmla="*/ 283 h 399"/>
                <a:gd name="T68" fmla="*/ 249 w 336"/>
                <a:gd name="T69" fmla="*/ 303 h 399"/>
                <a:gd name="T70" fmla="*/ 264 w 336"/>
                <a:gd name="T71" fmla="*/ 322 h 399"/>
                <a:gd name="T72" fmla="*/ 273 w 336"/>
                <a:gd name="T73" fmla="*/ 346 h 399"/>
                <a:gd name="T74" fmla="*/ 283 w 336"/>
                <a:gd name="T75" fmla="*/ 365 h 399"/>
                <a:gd name="T76" fmla="*/ 297 w 336"/>
                <a:gd name="T77" fmla="*/ 379 h 399"/>
                <a:gd name="T78" fmla="*/ 312 w 336"/>
                <a:gd name="T79" fmla="*/ 394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6" h="399">
                  <a:moveTo>
                    <a:pt x="321" y="399"/>
                  </a:moveTo>
                  <a:lnTo>
                    <a:pt x="326" y="399"/>
                  </a:lnTo>
                  <a:lnTo>
                    <a:pt x="331" y="399"/>
                  </a:lnTo>
                  <a:lnTo>
                    <a:pt x="331" y="399"/>
                  </a:lnTo>
                  <a:lnTo>
                    <a:pt x="336" y="394"/>
                  </a:lnTo>
                  <a:lnTo>
                    <a:pt x="336" y="394"/>
                  </a:lnTo>
                  <a:lnTo>
                    <a:pt x="336" y="389"/>
                  </a:lnTo>
                  <a:lnTo>
                    <a:pt x="336" y="389"/>
                  </a:lnTo>
                  <a:lnTo>
                    <a:pt x="336" y="384"/>
                  </a:lnTo>
                  <a:lnTo>
                    <a:pt x="326" y="370"/>
                  </a:lnTo>
                  <a:lnTo>
                    <a:pt x="316" y="360"/>
                  </a:lnTo>
                  <a:lnTo>
                    <a:pt x="307" y="346"/>
                  </a:lnTo>
                  <a:lnTo>
                    <a:pt x="297" y="331"/>
                  </a:lnTo>
                  <a:lnTo>
                    <a:pt x="288" y="317"/>
                  </a:lnTo>
                  <a:lnTo>
                    <a:pt x="283" y="303"/>
                  </a:lnTo>
                  <a:lnTo>
                    <a:pt x="278" y="288"/>
                  </a:lnTo>
                  <a:lnTo>
                    <a:pt x="268" y="274"/>
                  </a:lnTo>
                  <a:lnTo>
                    <a:pt x="259" y="255"/>
                  </a:lnTo>
                  <a:lnTo>
                    <a:pt x="249" y="235"/>
                  </a:lnTo>
                  <a:lnTo>
                    <a:pt x="235" y="221"/>
                  </a:lnTo>
                  <a:lnTo>
                    <a:pt x="220" y="202"/>
                  </a:lnTo>
                  <a:lnTo>
                    <a:pt x="206" y="187"/>
                  </a:lnTo>
                  <a:lnTo>
                    <a:pt x="192" y="173"/>
                  </a:lnTo>
                  <a:lnTo>
                    <a:pt x="177" y="154"/>
                  </a:lnTo>
                  <a:lnTo>
                    <a:pt x="168" y="135"/>
                  </a:lnTo>
                  <a:lnTo>
                    <a:pt x="144" y="120"/>
                  </a:lnTo>
                  <a:lnTo>
                    <a:pt x="124" y="106"/>
                  </a:lnTo>
                  <a:lnTo>
                    <a:pt x="115" y="82"/>
                  </a:lnTo>
                  <a:lnTo>
                    <a:pt x="100" y="63"/>
                  </a:lnTo>
                  <a:lnTo>
                    <a:pt x="86" y="43"/>
                  </a:lnTo>
                  <a:lnTo>
                    <a:pt x="72" y="24"/>
                  </a:lnTo>
                  <a:lnTo>
                    <a:pt x="53" y="15"/>
                  </a:lnTo>
                  <a:lnTo>
                    <a:pt x="24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9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4" y="24"/>
                  </a:lnTo>
                  <a:lnTo>
                    <a:pt x="24" y="29"/>
                  </a:lnTo>
                  <a:lnTo>
                    <a:pt x="38" y="39"/>
                  </a:lnTo>
                  <a:lnTo>
                    <a:pt x="53" y="48"/>
                  </a:lnTo>
                  <a:lnTo>
                    <a:pt x="62" y="58"/>
                  </a:lnTo>
                  <a:lnTo>
                    <a:pt x="67" y="72"/>
                  </a:lnTo>
                  <a:lnTo>
                    <a:pt x="67" y="87"/>
                  </a:lnTo>
                  <a:lnTo>
                    <a:pt x="81" y="101"/>
                  </a:lnTo>
                  <a:lnTo>
                    <a:pt x="96" y="111"/>
                  </a:lnTo>
                  <a:lnTo>
                    <a:pt x="110" y="120"/>
                  </a:lnTo>
                  <a:lnTo>
                    <a:pt x="124" y="130"/>
                  </a:lnTo>
                  <a:lnTo>
                    <a:pt x="139" y="144"/>
                  </a:lnTo>
                  <a:lnTo>
                    <a:pt x="148" y="154"/>
                  </a:lnTo>
                  <a:lnTo>
                    <a:pt x="158" y="168"/>
                  </a:lnTo>
                  <a:lnTo>
                    <a:pt x="168" y="187"/>
                  </a:lnTo>
                  <a:lnTo>
                    <a:pt x="172" y="197"/>
                  </a:lnTo>
                  <a:lnTo>
                    <a:pt x="182" y="202"/>
                  </a:lnTo>
                  <a:lnTo>
                    <a:pt x="187" y="211"/>
                  </a:lnTo>
                  <a:lnTo>
                    <a:pt x="196" y="221"/>
                  </a:lnTo>
                  <a:lnTo>
                    <a:pt x="201" y="226"/>
                  </a:lnTo>
                  <a:lnTo>
                    <a:pt x="211" y="235"/>
                  </a:lnTo>
                  <a:lnTo>
                    <a:pt x="216" y="240"/>
                  </a:lnTo>
                  <a:lnTo>
                    <a:pt x="225" y="250"/>
                  </a:lnTo>
                  <a:lnTo>
                    <a:pt x="230" y="259"/>
                  </a:lnTo>
                  <a:lnTo>
                    <a:pt x="235" y="269"/>
                  </a:lnTo>
                  <a:lnTo>
                    <a:pt x="240" y="283"/>
                  </a:lnTo>
                  <a:lnTo>
                    <a:pt x="244" y="293"/>
                  </a:lnTo>
                  <a:lnTo>
                    <a:pt x="249" y="303"/>
                  </a:lnTo>
                  <a:lnTo>
                    <a:pt x="254" y="312"/>
                  </a:lnTo>
                  <a:lnTo>
                    <a:pt x="264" y="322"/>
                  </a:lnTo>
                  <a:lnTo>
                    <a:pt x="273" y="331"/>
                  </a:lnTo>
                  <a:lnTo>
                    <a:pt x="273" y="346"/>
                  </a:lnTo>
                  <a:lnTo>
                    <a:pt x="278" y="355"/>
                  </a:lnTo>
                  <a:lnTo>
                    <a:pt x="283" y="365"/>
                  </a:lnTo>
                  <a:lnTo>
                    <a:pt x="292" y="375"/>
                  </a:lnTo>
                  <a:lnTo>
                    <a:pt x="297" y="379"/>
                  </a:lnTo>
                  <a:lnTo>
                    <a:pt x="302" y="389"/>
                  </a:lnTo>
                  <a:lnTo>
                    <a:pt x="312" y="394"/>
                  </a:lnTo>
                  <a:lnTo>
                    <a:pt x="321" y="3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5" name="Freeform 101"/>
            <p:cNvSpPr>
              <a:spLocks/>
            </p:cNvSpPr>
            <p:nvPr/>
          </p:nvSpPr>
          <p:spPr bwMode="auto">
            <a:xfrm>
              <a:off x="3930" y="1363"/>
              <a:ext cx="1636" cy="2103"/>
            </a:xfrm>
            <a:custGeom>
              <a:avLst/>
              <a:gdLst>
                <a:gd name="T0" fmla="*/ 1228 w 1636"/>
                <a:gd name="T1" fmla="*/ 2021 h 2103"/>
                <a:gd name="T2" fmla="*/ 1358 w 1636"/>
                <a:gd name="T3" fmla="*/ 1925 h 2103"/>
                <a:gd name="T4" fmla="*/ 1483 w 1636"/>
                <a:gd name="T5" fmla="*/ 1805 h 2103"/>
                <a:gd name="T6" fmla="*/ 1286 w 1636"/>
                <a:gd name="T7" fmla="*/ 1603 h 2103"/>
                <a:gd name="T8" fmla="*/ 1252 w 1636"/>
                <a:gd name="T9" fmla="*/ 1565 h 2103"/>
                <a:gd name="T10" fmla="*/ 1324 w 1636"/>
                <a:gd name="T11" fmla="*/ 1575 h 2103"/>
                <a:gd name="T12" fmla="*/ 1286 w 1636"/>
                <a:gd name="T13" fmla="*/ 1402 h 2103"/>
                <a:gd name="T14" fmla="*/ 1334 w 1636"/>
                <a:gd name="T15" fmla="*/ 1450 h 2103"/>
                <a:gd name="T16" fmla="*/ 1358 w 1636"/>
                <a:gd name="T17" fmla="*/ 1431 h 2103"/>
                <a:gd name="T18" fmla="*/ 1310 w 1636"/>
                <a:gd name="T19" fmla="*/ 1378 h 2103"/>
                <a:gd name="T20" fmla="*/ 1310 w 1636"/>
                <a:gd name="T21" fmla="*/ 1344 h 2103"/>
                <a:gd name="T22" fmla="*/ 1377 w 1636"/>
                <a:gd name="T23" fmla="*/ 1387 h 2103"/>
                <a:gd name="T24" fmla="*/ 1372 w 1636"/>
                <a:gd name="T25" fmla="*/ 1339 h 2103"/>
                <a:gd name="T26" fmla="*/ 1425 w 1636"/>
                <a:gd name="T27" fmla="*/ 1354 h 2103"/>
                <a:gd name="T28" fmla="*/ 1559 w 1636"/>
                <a:gd name="T29" fmla="*/ 1123 h 2103"/>
                <a:gd name="T30" fmla="*/ 1559 w 1636"/>
                <a:gd name="T31" fmla="*/ 1090 h 2103"/>
                <a:gd name="T32" fmla="*/ 1468 w 1636"/>
                <a:gd name="T33" fmla="*/ 989 h 2103"/>
                <a:gd name="T34" fmla="*/ 1454 w 1636"/>
                <a:gd name="T35" fmla="*/ 975 h 2103"/>
                <a:gd name="T36" fmla="*/ 1497 w 1636"/>
                <a:gd name="T37" fmla="*/ 941 h 2103"/>
                <a:gd name="T38" fmla="*/ 1420 w 1636"/>
                <a:gd name="T39" fmla="*/ 869 h 2103"/>
                <a:gd name="T40" fmla="*/ 1607 w 1636"/>
                <a:gd name="T41" fmla="*/ 792 h 2103"/>
                <a:gd name="T42" fmla="*/ 1540 w 1636"/>
                <a:gd name="T43" fmla="*/ 754 h 2103"/>
                <a:gd name="T44" fmla="*/ 1545 w 1636"/>
                <a:gd name="T45" fmla="*/ 610 h 2103"/>
                <a:gd name="T46" fmla="*/ 1195 w 1636"/>
                <a:gd name="T47" fmla="*/ 547 h 2103"/>
                <a:gd name="T48" fmla="*/ 1060 w 1636"/>
                <a:gd name="T49" fmla="*/ 562 h 2103"/>
                <a:gd name="T50" fmla="*/ 1051 w 1636"/>
                <a:gd name="T51" fmla="*/ 456 h 2103"/>
                <a:gd name="T52" fmla="*/ 1046 w 1636"/>
                <a:gd name="T53" fmla="*/ 307 h 2103"/>
                <a:gd name="T54" fmla="*/ 1032 w 1636"/>
                <a:gd name="T55" fmla="*/ 211 h 2103"/>
                <a:gd name="T56" fmla="*/ 1017 w 1636"/>
                <a:gd name="T57" fmla="*/ 149 h 2103"/>
                <a:gd name="T58" fmla="*/ 960 w 1636"/>
                <a:gd name="T59" fmla="*/ 24 h 2103"/>
                <a:gd name="T60" fmla="*/ 873 w 1636"/>
                <a:gd name="T61" fmla="*/ 19 h 2103"/>
                <a:gd name="T62" fmla="*/ 725 w 1636"/>
                <a:gd name="T63" fmla="*/ 423 h 2103"/>
                <a:gd name="T64" fmla="*/ 552 w 1636"/>
                <a:gd name="T65" fmla="*/ 749 h 2103"/>
                <a:gd name="T66" fmla="*/ 547 w 1636"/>
                <a:gd name="T67" fmla="*/ 763 h 2103"/>
                <a:gd name="T68" fmla="*/ 725 w 1636"/>
                <a:gd name="T69" fmla="*/ 811 h 2103"/>
                <a:gd name="T70" fmla="*/ 801 w 1636"/>
                <a:gd name="T71" fmla="*/ 898 h 2103"/>
                <a:gd name="T72" fmla="*/ 854 w 1636"/>
                <a:gd name="T73" fmla="*/ 1095 h 2103"/>
                <a:gd name="T74" fmla="*/ 768 w 1636"/>
                <a:gd name="T75" fmla="*/ 1195 h 2103"/>
                <a:gd name="T76" fmla="*/ 561 w 1636"/>
                <a:gd name="T77" fmla="*/ 1301 h 2103"/>
                <a:gd name="T78" fmla="*/ 389 w 1636"/>
                <a:gd name="T79" fmla="*/ 1363 h 2103"/>
                <a:gd name="T80" fmla="*/ 341 w 1636"/>
                <a:gd name="T81" fmla="*/ 1344 h 2103"/>
                <a:gd name="T82" fmla="*/ 317 w 1636"/>
                <a:gd name="T83" fmla="*/ 1147 h 2103"/>
                <a:gd name="T84" fmla="*/ 211 w 1636"/>
                <a:gd name="T85" fmla="*/ 931 h 2103"/>
                <a:gd name="T86" fmla="*/ 5 w 1636"/>
                <a:gd name="T87" fmla="*/ 946 h 2103"/>
                <a:gd name="T88" fmla="*/ 43 w 1636"/>
                <a:gd name="T89" fmla="*/ 1018 h 2103"/>
                <a:gd name="T90" fmla="*/ 149 w 1636"/>
                <a:gd name="T91" fmla="*/ 1080 h 2103"/>
                <a:gd name="T92" fmla="*/ 144 w 1636"/>
                <a:gd name="T93" fmla="*/ 1138 h 2103"/>
                <a:gd name="T94" fmla="*/ 82 w 1636"/>
                <a:gd name="T95" fmla="*/ 1205 h 2103"/>
                <a:gd name="T96" fmla="*/ 67 w 1636"/>
                <a:gd name="T97" fmla="*/ 1339 h 2103"/>
                <a:gd name="T98" fmla="*/ 221 w 1636"/>
                <a:gd name="T99" fmla="*/ 1474 h 2103"/>
                <a:gd name="T100" fmla="*/ 235 w 1636"/>
                <a:gd name="T101" fmla="*/ 1599 h 2103"/>
                <a:gd name="T102" fmla="*/ 173 w 1636"/>
                <a:gd name="T103" fmla="*/ 1675 h 2103"/>
                <a:gd name="T104" fmla="*/ 120 w 1636"/>
                <a:gd name="T105" fmla="*/ 1776 h 2103"/>
                <a:gd name="T106" fmla="*/ 480 w 1636"/>
                <a:gd name="T107" fmla="*/ 1839 h 2103"/>
                <a:gd name="T108" fmla="*/ 883 w 1636"/>
                <a:gd name="T109" fmla="*/ 1959 h 2103"/>
                <a:gd name="T110" fmla="*/ 873 w 1636"/>
                <a:gd name="T111" fmla="*/ 1887 h 2103"/>
                <a:gd name="T112" fmla="*/ 888 w 1636"/>
                <a:gd name="T113" fmla="*/ 1810 h 2103"/>
                <a:gd name="T114" fmla="*/ 912 w 1636"/>
                <a:gd name="T115" fmla="*/ 1829 h 2103"/>
                <a:gd name="T116" fmla="*/ 960 w 1636"/>
                <a:gd name="T117" fmla="*/ 2007 h 2103"/>
                <a:gd name="T118" fmla="*/ 993 w 1636"/>
                <a:gd name="T119" fmla="*/ 2045 h 2103"/>
                <a:gd name="T120" fmla="*/ 1094 w 1636"/>
                <a:gd name="T121" fmla="*/ 2093 h 2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36" h="2103">
                  <a:moveTo>
                    <a:pt x="1128" y="2103"/>
                  </a:moveTo>
                  <a:lnTo>
                    <a:pt x="1142" y="2093"/>
                  </a:lnTo>
                  <a:lnTo>
                    <a:pt x="1156" y="2083"/>
                  </a:lnTo>
                  <a:lnTo>
                    <a:pt x="1171" y="2074"/>
                  </a:lnTo>
                  <a:lnTo>
                    <a:pt x="1185" y="2059"/>
                  </a:lnTo>
                  <a:lnTo>
                    <a:pt x="1200" y="2045"/>
                  </a:lnTo>
                  <a:lnTo>
                    <a:pt x="1214" y="2031"/>
                  </a:lnTo>
                  <a:lnTo>
                    <a:pt x="1228" y="2021"/>
                  </a:lnTo>
                  <a:lnTo>
                    <a:pt x="1243" y="2011"/>
                  </a:lnTo>
                  <a:lnTo>
                    <a:pt x="1257" y="1997"/>
                  </a:lnTo>
                  <a:lnTo>
                    <a:pt x="1271" y="1983"/>
                  </a:lnTo>
                  <a:lnTo>
                    <a:pt x="1291" y="1973"/>
                  </a:lnTo>
                  <a:lnTo>
                    <a:pt x="1305" y="1959"/>
                  </a:lnTo>
                  <a:lnTo>
                    <a:pt x="1319" y="1949"/>
                  </a:lnTo>
                  <a:lnTo>
                    <a:pt x="1339" y="1939"/>
                  </a:lnTo>
                  <a:lnTo>
                    <a:pt x="1358" y="1925"/>
                  </a:lnTo>
                  <a:lnTo>
                    <a:pt x="1372" y="1915"/>
                  </a:lnTo>
                  <a:lnTo>
                    <a:pt x="1391" y="1901"/>
                  </a:lnTo>
                  <a:lnTo>
                    <a:pt x="1411" y="1887"/>
                  </a:lnTo>
                  <a:lnTo>
                    <a:pt x="1430" y="1872"/>
                  </a:lnTo>
                  <a:lnTo>
                    <a:pt x="1449" y="1858"/>
                  </a:lnTo>
                  <a:lnTo>
                    <a:pt x="1463" y="1843"/>
                  </a:lnTo>
                  <a:lnTo>
                    <a:pt x="1478" y="1824"/>
                  </a:lnTo>
                  <a:lnTo>
                    <a:pt x="1483" y="1805"/>
                  </a:lnTo>
                  <a:lnTo>
                    <a:pt x="1483" y="1781"/>
                  </a:lnTo>
                  <a:lnTo>
                    <a:pt x="1468" y="1743"/>
                  </a:lnTo>
                  <a:lnTo>
                    <a:pt x="1444" y="1714"/>
                  </a:lnTo>
                  <a:lnTo>
                    <a:pt x="1420" y="1685"/>
                  </a:lnTo>
                  <a:lnTo>
                    <a:pt x="1391" y="1656"/>
                  </a:lnTo>
                  <a:lnTo>
                    <a:pt x="1358" y="1637"/>
                  </a:lnTo>
                  <a:lnTo>
                    <a:pt x="1319" y="1618"/>
                  </a:lnTo>
                  <a:lnTo>
                    <a:pt x="1286" y="1603"/>
                  </a:lnTo>
                  <a:lnTo>
                    <a:pt x="1252" y="1589"/>
                  </a:lnTo>
                  <a:lnTo>
                    <a:pt x="1248" y="1584"/>
                  </a:lnTo>
                  <a:lnTo>
                    <a:pt x="1248" y="1584"/>
                  </a:lnTo>
                  <a:lnTo>
                    <a:pt x="1248" y="1579"/>
                  </a:lnTo>
                  <a:lnTo>
                    <a:pt x="1248" y="1575"/>
                  </a:lnTo>
                  <a:lnTo>
                    <a:pt x="1252" y="1575"/>
                  </a:lnTo>
                  <a:lnTo>
                    <a:pt x="1252" y="1570"/>
                  </a:lnTo>
                  <a:lnTo>
                    <a:pt x="1252" y="1565"/>
                  </a:lnTo>
                  <a:lnTo>
                    <a:pt x="1257" y="1565"/>
                  </a:lnTo>
                  <a:lnTo>
                    <a:pt x="1267" y="1560"/>
                  </a:lnTo>
                  <a:lnTo>
                    <a:pt x="1276" y="1560"/>
                  </a:lnTo>
                  <a:lnTo>
                    <a:pt x="1286" y="1560"/>
                  </a:lnTo>
                  <a:lnTo>
                    <a:pt x="1295" y="1560"/>
                  </a:lnTo>
                  <a:lnTo>
                    <a:pt x="1305" y="1565"/>
                  </a:lnTo>
                  <a:lnTo>
                    <a:pt x="1315" y="1570"/>
                  </a:lnTo>
                  <a:lnTo>
                    <a:pt x="1324" y="1575"/>
                  </a:lnTo>
                  <a:lnTo>
                    <a:pt x="1334" y="1579"/>
                  </a:lnTo>
                  <a:lnTo>
                    <a:pt x="1238" y="1383"/>
                  </a:lnTo>
                  <a:lnTo>
                    <a:pt x="1243" y="1383"/>
                  </a:lnTo>
                  <a:lnTo>
                    <a:pt x="1252" y="1383"/>
                  </a:lnTo>
                  <a:lnTo>
                    <a:pt x="1262" y="1387"/>
                  </a:lnTo>
                  <a:lnTo>
                    <a:pt x="1267" y="1392"/>
                  </a:lnTo>
                  <a:lnTo>
                    <a:pt x="1276" y="1397"/>
                  </a:lnTo>
                  <a:lnTo>
                    <a:pt x="1286" y="1402"/>
                  </a:lnTo>
                  <a:lnTo>
                    <a:pt x="1291" y="1407"/>
                  </a:lnTo>
                  <a:lnTo>
                    <a:pt x="1300" y="1416"/>
                  </a:lnTo>
                  <a:lnTo>
                    <a:pt x="1305" y="1421"/>
                  </a:lnTo>
                  <a:lnTo>
                    <a:pt x="1310" y="1426"/>
                  </a:lnTo>
                  <a:lnTo>
                    <a:pt x="1315" y="1435"/>
                  </a:lnTo>
                  <a:lnTo>
                    <a:pt x="1324" y="1440"/>
                  </a:lnTo>
                  <a:lnTo>
                    <a:pt x="1329" y="1445"/>
                  </a:lnTo>
                  <a:lnTo>
                    <a:pt x="1334" y="1450"/>
                  </a:lnTo>
                  <a:lnTo>
                    <a:pt x="1339" y="1455"/>
                  </a:lnTo>
                  <a:lnTo>
                    <a:pt x="1348" y="1464"/>
                  </a:lnTo>
                  <a:lnTo>
                    <a:pt x="1348" y="1459"/>
                  </a:lnTo>
                  <a:lnTo>
                    <a:pt x="1348" y="1455"/>
                  </a:lnTo>
                  <a:lnTo>
                    <a:pt x="1353" y="1450"/>
                  </a:lnTo>
                  <a:lnTo>
                    <a:pt x="1353" y="1440"/>
                  </a:lnTo>
                  <a:lnTo>
                    <a:pt x="1358" y="1435"/>
                  </a:lnTo>
                  <a:lnTo>
                    <a:pt x="1358" y="1431"/>
                  </a:lnTo>
                  <a:lnTo>
                    <a:pt x="1358" y="1426"/>
                  </a:lnTo>
                  <a:lnTo>
                    <a:pt x="1358" y="1421"/>
                  </a:lnTo>
                  <a:lnTo>
                    <a:pt x="1348" y="1411"/>
                  </a:lnTo>
                  <a:lnTo>
                    <a:pt x="1343" y="1407"/>
                  </a:lnTo>
                  <a:lnTo>
                    <a:pt x="1334" y="1397"/>
                  </a:lnTo>
                  <a:lnTo>
                    <a:pt x="1324" y="1392"/>
                  </a:lnTo>
                  <a:lnTo>
                    <a:pt x="1319" y="1383"/>
                  </a:lnTo>
                  <a:lnTo>
                    <a:pt x="1310" y="1378"/>
                  </a:lnTo>
                  <a:lnTo>
                    <a:pt x="1305" y="1368"/>
                  </a:lnTo>
                  <a:lnTo>
                    <a:pt x="1305" y="1354"/>
                  </a:lnTo>
                  <a:lnTo>
                    <a:pt x="1305" y="1354"/>
                  </a:lnTo>
                  <a:lnTo>
                    <a:pt x="1305" y="1354"/>
                  </a:lnTo>
                  <a:lnTo>
                    <a:pt x="1310" y="1349"/>
                  </a:lnTo>
                  <a:lnTo>
                    <a:pt x="1310" y="1349"/>
                  </a:lnTo>
                  <a:lnTo>
                    <a:pt x="1310" y="1344"/>
                  </a:lnTo>
                  <a:lnTo>
                    <a:pt x="1310" y="1344"/>
                  </a:lnTo>
                  <a:lnTo>
                    <a:pt x="1310" y="1344"/>
                  </a:lnTo>
                  <a:lnTo>
                    <a:pt x="1310" y="1344"/>
                  </a:lnTo>
                  <a:lnTo>
                    <a:pt x="1382" y="1411"/>
                  </a:lnTo>
                  <a:lnTo>
                    <a:pt x="1382" y="1407"/>
                  </a:lnTo>
                  <a:lnTo>
                    <a:pt x="1382" y="1402"/>
                  </a:lnTo>
                  <a:lnTo>
                    <a:pt x="1382" y="1397"/>
                  </a:lnTo>
                  <a:lnTo>
                    <a:pt x="1382" y="1392"/>
                  </a:lnTo>
                  <a:lnTo>
                    <a:pt x="1377" y="1387"/>
                  </a:lnTo>
                  <a:lnTo>
                    <a:pt x="1377" y="1378"/>
                  </a:lnTo>
                  <a:lnTo>
                    <a:pt x="1377" y="1373"/>
                  </a:lnTo>
                  <a:lnTo>
                    <a:pt x="1377" y="1368"/>
                  </a:lnTo>
                  <a:lnTo>
                    <a:pt x="1372" y="1363"/>
                  </a:lnTo>
                  <a:lnTo>
                    <a:pt x="1372" y="1359"/>
                  </a:lnTo>
                  <a:lnTo>
                    <a:pt x="1372" y="1354"/>
                  </a:lnTo>
                  <a:lnTo>
                    <a:pt x="1372" y="1344"/>
                  </a:lnTo>
                  <a:lnTo>
                    <a:pt x="1372" y="1339"/>
                  </a:lnTo>
                  <a:lnTo>
                    <a:pt x="1372" y="1335"/>
                  </a:lnTo>
                  <a:lnTo>
                    <a:pt x="1372" y="1335"/>
                  </a:lnTo>
                  <a:lnTo>
                    <a:pt x="1377" y="1330"/>
                  </a:lnTo>
                  <a:lnTo>
                    <a:pt x="1387" y="1330"/>
                  </a:lnTo>
                  <a:lnTo>
                    <a:pt x="1396" y="1335"/>
                  </a:lnTo>
                  <a:lnTo>
                    <a:pt x="1406" y="1339"/>
                  </a:lnTo>
                  <a:lnTo>
                    <a:pt x="1415" y="1349"/>
                  </a:lnTo>
                  <a:lnTo>
                    <a:pt x="1425" y="1354"/>
                  </a:lnTo>
                  <a:lnTo>
                    <a:pt x="1435" y="1359"/>
                  </a:lnTo>
                  <a:lnTo>
                    <a:pt x="1444" y="1363"/>
                  </a:lnTo>
                  <a:lnTo>
                    <a:pt x="1454" y="1368"/>
                  </a:lnTo>
                  <a:lnTo>
                    <a:pt x="1425" y="1191"/>
                  </a:lnTo>
                  <a:lnTo>
                    <a:pt x="1497" y="1215"/>
                  </a:lnTo>
                  <a:lnTo>
                    <a:pt x="1492" y="1133"/>
                  </a:lnTo>
                  <a:lnTo>
                    <a:pt x="1559" y="1128"/>
                  </a:lnTo>
                  <a:lnTo>
                    <a:pt x="1559" y="1123"/>
                  </a:lnTo>
                  <a:lnTo>
                    <a:pt x="1555" y="1119"/>
                  </a:lnTo>
                  <a:lnTo>
                    <a:pt x="1555" y="1114"/>
                  </a:lnTo>
                  <a:lnTo>
                    <a:pt x="1550" y="1109"/>
                  </a:lnTo>
                  <a:lnTo>
                    <a:pt x="1550" y="1109"/>
                  </a:lnTo>
                  <a:lnTo>
                    <a:pt x="1550" y="1104"/>
                  </a:lnTo>
                  <a:lnTo>
                    <a:pt x="1550" y="1099"/>
                  </a:lnTo>
                  <a:lnTo>
                    <a:pt x="1550" y="1099"/>
                  </a:lnTo>
                  <a:lnTo>
                    <a:pt x="1559" y="1090"/>
                  </a:lnTo>
                  <a:lnTo>
                    <a:pt x="1564" y="1080"/>
                  </a:lnTo>
                  <a:lnTo>
                    <a:pt x="1574" y="1071"/>
                  </a:lnTo>
                  <a:lnTo>
                    <a:pt x="1579" y="1066"/>
                  </a:lnTo>
                  <a:lnTo>
                    <a:pt x="1588" y="1056"/>
                  </a:lnTo>
                  <a:lnTo>
                    <a:pt x="1593" y="1051"/>
                  </a:lnTo>
                  <a:lnTo>
                    <a:pt x="1598" y="1042"/>
                  </a:lnTo>
                  <a:lnTo>
                    <a:pt x="1603" y="1032"/>
                  </a:lnTo>
                  <a:lnTo>
                    <a:pt x="1468" y="989"/>
                  </a:lnTo>
                  <a:lnTo>
                    <a:pt x="1468" y="989"/>
                  </a:lnTo>
                  <a:lnTo>
                    <a:pt x="1468" y="984"/>
                  </a:lnTo>
                  <a:lnTo>
                    <a:pt x="1463" y="984"/>
                  </a:lnTo>
                  <a:lnTo>
                    <a:pt x="1463" y="984"/>
                  </a:lnTo>
                  <a:lnTo>
                    <a:pt x="1463" y="984"/>
                  </a:lnTo>
                  <a:lnTo>
                    <a:pt x="1459" y="984"/>
                  </a:lnTo>
                  <a:lnTo>
                    <a:pt x="1459" y="979"/>
                  </a:lnTo>
                  <a:lnTo>
                    <a:pt x="1454" y="975"/>
                  </a:lnTo>
                  <a:lnTo>
                    <a:pt x="1459" y="970"/>
                  </a:lnTo>
                  <a:lnTo>
                    <a:pt x="1463" y="965"/>
                  </a:lnTo>
                  <a:lnTo>
                    <a:pt x="1468" y="965"/>
                  </a:lnTo>
                  <a:lnTo>
                    <a:pt x="1478" y="960"/>
                  </a:lnTo>
                  <a:lnTo>
                    <a:pt x="1483" y="955"/>
                  </a:lnTo>
                  <a:lnTo>
                    <a:pt x="1487" y="955"/>
                  </a:lnTo>
                  <a:lnTo>
                    <a:pt x="1492" y="951"/>
                  </a:lnTo>
                  <a:lnTo>
                    <a:pt x="1497" y="941"/>
                  </a:lnTo>
                  <a:lnTo>
                    <a:pt x="1420" y="898"/>
                  </a:lnTo>
                  <a:lnTo>
                    <a:pt x="1415" y="893"/>
                  </a:lnTo>
                  <a:lnTo>
                    <a:pt x="1415" y="888"/>
                  </a:lnTo>
                  <a:lnTo>
                    <a:pt x="1415" y="883"/>
                  </a:lnTo>
                  <a:lnTo>
                    <a:pt x="1415" y="883"/>
                  </a:lnTo>
                  <a:lnTo>
                    <a:pt x="1415" y="879"/>
                  </a:lnTo>
                  <a:lnTo>
                    <a:pt x="1415" y="874"/>
                  </a:lnTo>
                  <a:lnTo>
                    <a:pt x="1420" y="869"/>
                  </a:lnTo>
                  <a:lnTo>
                    <a:pt x="1425" y="869"/>
                  </a:lnTo>
                  <a:lnTo>
                    <a:pt x="1454" y="864"/>
                  </a:lnTo>
                  <a:lnTo>
                    <a:pt x="1478" y="855"/>
                  </a:lnTo>
                  <a:lnTo>
                    <a:pt x="1507" y="845"/>
                  </a:lnTo>
                  <a:lnTo>
                    <a:pt x="1531" y="835"/>
                  </a:lnTo>
                  <a:lnTo>
                    <a:pt x="1559" y="821"/>
                  </a:lnTo>
                  <a:lnTo>
                    <a:pt x="1583" y="807"/>
                  </a:lnTo>
                  <a:lnTo>
                    <a:pt x="1607" y="792"/>
                  </a:lnTo>
                  <a:lnTo>
                    <a:pt x="1631" y="773"/>
                  </a:lnTo>
                  <a:lnTo>
                    <a:pt x="1622" y="773"/>
                  </a:lnTo>
                  <a:lnTo>
                    <a:pt x="1607" y="773"/>
                  </a:lnTo>
                  <a:lnTo>
                    <a:pt x="1593" y="773"/>
                  </a:lnTo>
                  <a:lnTo>
                    <a:pt x="1579" y="773"/>
                  </a:lnTo>
                  <a:lnTo>
                    <a:pt x="1564" y="768"/>
                  </a:lnTo>
                  <a:lnTo>
                    <a:pt x="1550" y="763"/>
                  </a:lnTo>
                  <a:lnTo>
                    <a:pt x="1540" y="754"/>
                  </a:lnTo>
                  <a:lnTo>
                    <a:pt x="1535" y="744"/>
                  </a:lnTo>
                  <a:lnTo>
                    <a:pt x="1636" y="672"/>
                  </a:lnTo>
                  <a:lnTo>
                    <a:pt x="1627" y="658"/>
                  </a:lnTo>
                  <a:lnTo>
                    <a:pt x="1617" y="643"/>
                  </a:lnTo>
                  <a:lnTo>
                    <a:pt x="1603" y="634"/>
                  </a:lnTo>
                  <a:lnTo>
                    <a:pt x="1583" y="624"/>
                  </a:lnTo>
                  <a:lnTo>
                    <a:pt x="1564" y="615"/>
                  </a:lnTo>
                  <a:lnTo>
                    <a:pt x="1545" y="610"/>
                  </a:lnTo>
                  <a:lnTo>
                    <a:pt x="1531" y="605"/>
                  </a:lnTo>
                  <a:lnTo>
                    <a:pt x="1516" y="600"/>
                  </a:lnTo>
                  <a:lnTo>
                    <a:pt x="1463" y="586"/>
                  </a:lnTo>
                  <a:lnTo>
                    <a:pt x="1411" y="576"/>
                  </a:lnTo>
                  <a:lnTo>
                    <a:pt x="1358" y="567"/>
                  </a:lnTo>
                  <a:lnTo>
                    <a:pt x="1305" y="557"/>
                  </a:lnTo>
                  <a:lnTo>
                    <a:pt x="1248" y="552"/>
                  </a:lnTo>
                  <a:lnTo>
                    <a:pt x="1195" y="547"/>
                  </a:lnTo>
                  <a:lnTo>
                    <a:pt x="1142" y="547"/>
                  </a:lnTo>
                  <a:lnTo>
                    <a:pt x="1089" y="557"/>
                  </a:lnTo>
                  <a:lnTo>
                    <a:pt x="1084" y="557"/>
                  </a:lnTo>
                  <a:lnTo>
                    <a:pt x="1080" y="562"/>
                  </a:lnTo>
                  <a:lnTo>
                    <a:pt x="1075" y="562"/>
                  </a:lnTo>
                  <a:lnTo>
                    <a:pt x="1070" y="567"/>
                  </a:lnTo>
                  <a:lnTo>
                    <a:pt x="1065" y="562"/>
                  </a:lnTo>
                  <a:lnTo>
                    <a:pt x="1060" y="562"/>
                  </a:lnTo>
                  <a:lnTo>
                    <a:pt x="1056" y="557"/>
                  </a:lnTo>
                  <a:lnTo>
                    <a:pt x="1051" y="557"/>
                  </a:lnTo>
                  <a:lnTo>
                    <a:pt x="1051" y="538"/>
                  </a:lnTo>
                  <a:lnTo>
                    <a:pt x="1051" y="523"/>
                  </a:lnTo>
                  <a:lnTo>
                    <a:pt x="1051" y="504"/>
                  </a:lnTo>
                  <a:lnTo>
                    <a:pt x="1051" y="485"/>
                  </a:lnTo>
                  <a:lnTo>
                    <a:pt x="1051" y="471"/>
                  </a:lnTo>
                  <a:lnTo>
                    <a:pt x="1051" y="456"/>
                  </a:lnTo>
                  <a:lnTo>
                    <a:pt x="1051" y="437"/>
                  </a:lnTo>
                  <a:lnTo>
                    <a:pt x="1051" y="423"/>
                  </a:lnTo>
                  <a:lnTo>
                    <a:pt x="1051" y="403"/>
                  </a:lnTo>
                  <a:lnTo>
                    <a:pt x="1051" y="384"/>
                  </a:lnTo>
                  <a:lnTo>
                    <a:pt x="1051" y="365"/>
                  </a:lnTo>
                  <a:lnTo>
                    <a:pt x="1051" y="346"/>
                  </a:lnTo>
                  <a:lnTo>
                    <a:pt x="1051" y="327"/>
                  </a:lnTo>
                  <a:lnTo>
                    <a:pt x="1046" y="307"/>
                  </a:lnTo>
                  <a:lnTo>
                    <a:pt x="1046" y="288"/>
                  </a:lnTo>
                  <a:lnTo>
                    <a:pt x="1041" y="269"/>
                  </a:lnTo>
                  <a:lnTo>
                    <a:pt x="1041" y="259"/>
                  </a:lnTo>
                  <a:lnTo>
                    <a:pt x="1041" y="250"/>
                  </a:lnTo>
                  <a:lnTo>
                    <a:pt x="1036" y="240"/>
                  </a:lnTo>
                  <a:lnTo>
                    <a:pt x="1036" y="231"/>
                  </a:lnTo>
                  <a:lnTo>
                    <a:pt x="1036" y="221"/>
                  </a:lnTo>
                  <a:lnTo>
                    <a:pt x="1032" y="211"/>
                  </a:lnTo>
                  <a:lnTo>
                    <a:pt x="1032" y="207"/>
                  </a:lnTo>
                  <a:lnTo>
                    <a:pt x="1027" y="197"/>
                  </a:lnTo>
                  <a:lnTo>
                    <a:pt x="1027" y="187"/>
                  </a:lnTo>
                  <a:lnTo>
                    <a:pt x="1022" y="178"/>
                  </a:lnTo>
                  <a:lnTo>
                    <a:pt x="1022" y="173"/>
                  </a:lnTo>
                  <a:lnTo>
                    <a:pt x="1022" y="163"/>
                  </a:lnTo>
                  <a:lnTo>
                    <a:pt x="1017" y="159"/>
                  </a:lnTo>
                  <a:lnTo>
                    <a:pt x="1017" y="149"/>
                  </a:lnTo>
                  <a:lnTo>
                    <a:pt x="1012" y="139"/>
                  </a:lnTo>
                  <a:lnTo>
                    <a:pt x="1012" y="135"/>
                  </a:lnTo>
                  <a:lnTo>
                    <a:pt x="1003" y="115"/>
                  </a:lnTo>
                  <a:lnTo>
                    <a:pt x="998" y="96"/>
                  </a:lnTo>
                  <a:lnTo>
                    <a:pt x="988" y="77"/>
                  </a:lnTo>
                  <a:lnTo>
                    <a:pt x="979" y="58"/>
                  </a:lnTo>
                  <a:lnTo>
                    <a:pt x="969" y="39"/>
                  </a:lnTo>
                  <a:lnTo>
                    <a:pt x="960" y="24"/>
                  </a:lnTo>
                  <a:lnTo>
                    <a:pt x="945" y="10"/>
                  </a:lnTo>
                  <a:lnTo>
                    <a:pt x="931" y="5"/>
                  </a:lnTo>
                  <a:lnTo>
                    <a:pt x="921" y="0"/>
                  </a:lnTo>
                  <a:lnTo>
                    <a:pt x="912" y="0"/>
                  </a:lnTo>
                  <a:lnTo>
                    <a:pt x="902" y="5"/>
                  </a:lnTo>
                  <a:lnTo>
                    <a:pt x="892" y="10"/>
                  </a:lnTo>
                  <a:lnTo>
                    <a:pt x="883" y="15"/>
                  </a:lnTo>
                  <a:lnTo>
                    <a:pt x="873" y="19"/>
                  </a:lnTo>
                  <a:lnTo>
                    <a:pt x="868" y="29"/>
                  </a:lnTo>
                  <a:lnTo>
                    <a:pt x="859" y="34"/>
                  </a:lnTo>
                  <a:lnTo>
                    <a:pt x="825" y="77"/>
                  </a:lnTo>
                  <a:lnTo>
                    <a:pt x="796" y="125"/>
                  </a:lnTo>
                  <a:lnTo>
                    <a:pt x="777" y="173"/>
                  </a:lnTo>
                  <a:lnTo>
                    <a:pt x="763" y="221"/>
                  </a:lnTo>
                  <a:lnTo>
                    <a:pt x="739" y="322"/>
                  </a:lnTo>
                  <a:lnTo>
                    <a:pt x="725" y="423"/>
                  </a:lnTo>
                  <a:lnTo>
                    <a:pt x="715" y="471"/>
                  </a:lnTo>
                  <a:lnTo>
                    <a:pt x="705" y="519"/>
                  </a:lnTo>
                  <a:lnTo>
                    <a:pt x="696" y="562"/>
                  </a:lnTo>
                  <a:lnTo>
                    <a:pt x="677" y="605"/>
                  </a:lnTo>
                  <a:lnTo>
                    <a:pt x="657" y="648"/>
                  </a:lnTo>
                  <a:lnTo>
                    <a:pt x="629" y="687"/>
                  </a:lnTo>
                  <a:lnTo>
                    <a:pt x="595" y="720"/>
                  </a:lnTo>
                  <a:lnTo>
                    <a:pt x="552" y="749"/>
                  </a:lnTo>
                  <a:lnTo>
                    <a:pt x="552" y="754"/>
                  </a:lnTo>
                  <a:lnTo>
                    <a:pt x="547" y="754"/>
                  </a:lnTo>
                  <a:lnTo>
                    <a:pt x="547" y="759"/>
                  </a:lnTo>
                  <a:lnTo>
                    <a:pt x="547" y="759"/>
                  </a:lnTo>
                  <a:lnTo>
                    <a:pt x="547" y="759"/>
                  </a:lnTo>
                  <a:lnTo>
                    <a:pt x="547" y="763"/>
                  </a:lnTo>
                  <a:lnTo>
                    <a:pt x="547" y="763"/>
                  </a:lnTo>
                  <a:lnTo>
                    <a:pt x="547" y="763"/>
                  </a:lnTo>
                  <a:lnTo>
                    <a:pt x="557" y="773"/>
                  </a:lnTo>
                  <a:lnTo>
                    <a:pt x="571" y="783"/>
                  </a:lnTo>
                  <a:lnTo>
                    <a:pt x="585" y="792"/>
                  </a:lnTo>
                  <a:lnTo>
                    <a:pt x="600" y="797"/>
                  </a:lnTo>
                  <a:lnTo>
                    <a:pt x="629" y="802"/>
                  </a:lnTo>
                  <a:lnTo>
                    <a:pt x="662" y="807"/>
                  </a:lnTo>
                  <a:lnTo>
                    <a:pt x="696" y="807"/>
                  </a:lnTo>
                  <a:lnTo>
                    <a:pt x="725" y="811"/>
                  </a:lnTo>
                  <a:lnTo>
                    <a:pt x="753" y="826"/>
                  </a:lnTo>
                  <a:lnTo>
                    <a:pt x="782" y="845"/>
                  </a:lnTo>
                  <a:lnTo>
                    <a:pt x="782" y="855"/>
                  </a:lnTo>
                  <a:lnTo>
                    <a:pt x="787" y="864"/>
                  </a:lnTo>
                  <a:lnTo>
                    <a:pt x="787" y="874"/>
                  </a:lnTo>
                  <a:lnTo>
                    <a:pt x="792" y="883"/>
                  </a:lnTo>
                  <a:lnTo>
                    <a:pt x="796" y="888"/>
                  </a:lnTo>
                  <a:lnTo>
                    <a:pt x="801" y="898"/>
                  </a:lnTo>
                  <a:lnTo>
                    <a:pt x="806" y="907"/>
                  </a:lnTo>
                  <a:lnTo>
                    <a:pt x="806" y="922"/>
                  </a:lnTo>
                  <a:lnTo>
                    <a:pt x="825" y="946"/>
                  </a:lnTo>
                  <a:lnTo>
                    <a:pt x="835" y="975"/>
                  </a:lnTo>
                  <a:lnTo>
                    <a:pt x="849" y="1003"/>
                  </a:lnTo>
                  <a:lnTo>
                    <a:pt x="854" y="1032"/>
                  </a:lnTo>
                  <a:lnTo>
                    <a:pt x="859" y="1066"/>
                  </a:lnTo>
                  <a:lnTo>
                    <a:pt x="854" y="1095"/>
                  </a:lnTo>
                  <a:lnTo>
                    <a:pt x="849" y="1123"/>
                  </a:lnTo>
                  <a:lnTo>
                    <a:pt x="835" y="1147"/>
                  </a:lnTo>
                  <a:lnTo>
                    <a:pt x="825" y="1157"/>
                  </a:lnTo>
                  <a:lnTo>
                    <a:pt x="816" y="1167"/>
                  </a:lnTo>
                  <a:lnTo>
                    <a:pt x="801" y="1176"/>
                  </a:lnTo>
                  <a:lnTo>
                    <a:pt x="792" y="1181"/>
                  </a:lnTo>
                  <a:lnTo>
                    <a:pt x="782" y="1191"/>
                  </a:lnTo>
                  <a:lnTo>
                    <a:pt x="768" y="1195"/>
                  </a:lnTo>
                  <a:lnTo>
                    <a:pt x="758" y="1205"/>
                  </a:lnTo>
                  <a:lnTo>
                    <a:pt x="749" y="1215"/>
                  </a:lnTo>
                  <a:lnTo>
                    <a:pt x="715" y="1229"/>
                  </a:lnTo>
                  <a:lnTo>
                    <a:pt x="681" y="1243"/>
                  </a:lnTo>
                  <a:lnTo>
                    <a:pt x="653" y="1258"/>
                  </a:lnTo>
                  <a:lnTo>
                    <a:pt x="619" y="1272"/>
                  </a:lnTo>
                  <a:lnTo>
                    <a:pt x="590" y="1287"/>
                  </a:lnTo>
                  <a:lnTo>
                    <a:pt x="561" y="1301"/>
                  </a:lnTo>
                  <a:lnTo>
                    <a:pt x="533" y="1311"/>
                  </a:lnTo>
                  <a:lnTo>
                    <a:pt x="499" y="1325"/>
                  </a:lnTo>
                  <a:lnTo>
                    <a:pt x="485" y="1330"/>
                  </a:lnTo>
                  <a:lnTo>
                    <a:pt x="465" y="1339"/>
                  </a:lnTo>
                  <a:lnTo>
                    <a:pt x="446" y="1344"/>
                  </a:lnTo>
                  <a:lnTo>
                    <a:pt x="427" y="1354"/>
                  </a:lnTo>
                  <a:lnTo>
                    <a:pt x="408" y="1359"/>
                  </a:lnTo>
                  <a:lnTo>
                    <a:pt x="389" y="1363"/>
                  </a:lnTo>
                  <a:lnTo>
                    <a:pt x="369" y="1363"/>
                  </a:lnTo>
                  <a:lnTo>
                    <a:pt x="350" y="1359"/>
                  </a:lnTo>
                  <a:lnTo>
                    <a:pt x="350" y="1354"/>
                  </a:lnTo>
                  <a:lnTo>
                    <a:pt x="345" y="1354"/>
                  </a:lnTo>
                  <a:lnTo>
                    <a:pt x="345" y="1349"/>
                  </a:lnTo>
                  <a:lnTo>
                    <a:pt x="345" y="1349"/>
                  </a:lnTo>
                  <a:lnTo>
                    <a:pt x="341" y="1349"/>
                  </a:lnTo>
                  <a:lnTo>
                    <a:pt x="341" y="1344"/>
                  </a:lnTo>
                  <a:lnTo>
                    <a:pt x="341" y="1344"/>
                  </a:lnTo>
                  <a:lnTo>
                    <a:pt x="341" y="1344"/>
                  </a:lnTo>
                  <a:lnTo>
                    <a:pt x="326" y="1320"/>
                  </a:lnTo>
                  <a:lnTo>
                    <a:pt x="321" y="1301"/>
                  </a:lnTo>
                  <a:lnTo>
                    <a:pt x="317" y="1277"/>
                  </a:lnTo>
                  <a:lnTo>
                    <a:pt x="317" y="1253"/>
                  </a:lnTo>
                  <a:lnTo>
                    <a:pt x="312" y="1200"/>
                  </a:lnTo>
                  <a:lnTo>
                    <a:pt x="317" y="1147"/>
                  </a:lnTo>
                  <a:lnTo>
                    <a:pt x="317" y="1099"/>
                  </a:lnTo>
                  <a:lnTo>
                    <a:pt x="312" y="1047"/>
                  </a:lnTo>
                  <a:lnTo>
                    <a:pt x="307" y="1023"/>
                  </a:lnTo>
                  <a:lnTo>
                    <a:pt x="297" y="1003"/>
                  </a:lnTo>
                  <a:lnTo>
                    <a:pt x="288" y="979"/>
                  </a:lnTo>
                  <a:lnTo>
                    <a:pt x="274" y="960"/>
                  </a:lnTo>
                  <a:lnTo>
                    <a:pt x="245" y="941"/>
                  </a:lnTo>
                  <a:lnTo>
                    <a:pt x="211" y="931"/>
                  </a:lnTo>
                  <a:lnTo>
                    <a:pt x="182" y="917"/>
                  </a:lnTo>
                  <a:lnTo>
                    <a:pt x="149" y="912"/>
                  </a:lnTo>
                  <a:lnTo>
                    <a:pt x="115" y="912"/>
                  </a:lnTo>
                  <a:lnTo>
                    <a:pt x="82" y="912"/>
                  </a:lnTo>
                  <a:lnTo>
                    <a:pt x="48" y="922"/>
                  </a:lnTo>
                  <a:lnTo>
                    <a:pt x="14" y="931"/>
                  </a:lnTo>
                  <a:lnTo>
                    <a:pt x="5" y="941"/>
                  </a:lnTo>
                  <a:lnTo>
                    <a:pt x="5" y="946"/>
                  </a:lnTo>
                  <a:lnTo>
                    <a:pt x="0" y="955"/>
                  </a:lnTo>
                  <a:lnTo>
                    <a:pt x="5" y="960"/>
                  </a:lnTo>
                  <a:lnTo>
                    <a:pt x="5" y="970"/>
                  </a:lnTo>
                  <a:lnTo>
                    <a:pt x="10" y="979"/>
                  </a:lnTo>
                  <a:lnTo>
                    <a:pt x="14" y="989"/>
                  </a:lnTo>
                  <a:lnTo>
                    <a:pt x="14" y="994"/>
                  </a:lnTo>
                  <a:lnTo>
                    <a:pt x="29" y="1008"/>
                  </a:lnTo>
                  <a:lnTo>
                    <a:pt x="43" y="1018"/>
                  </a:lnTo>
                  <a:lnTo>
                    <a:pt x="62" y="1027"/>
                  </a:lnTo>
                  <a:lnTo>
                    <a:pt x="77" y="1037"/>
                  </a:lnTo>
                  <a:lnTo>
                    <a:pt x="91" y="1042"/>
                  </a:lnTo>
                  <a:lnTo>
                    <a:pt x="106" y="1051"/>
                  </a:lnTo>
                  <a:lnTo>
                    <a:pt x="120" y="1061"/>
                  </a:lnTo>
                  <a:lnTo>
                    <a:pt x="134" y="1075"/>
                  </a:lnTo>
                  <a:lnTo>
                    <a:pt x="139" y="1075"/>
                  </a:lnTo>
                  <a:lnTo>
                    <a:pt x="149" y="1080"/>
                  </a:lnTo>
                  <a:lnTo>
                    <a:pt x="154" y="1085"/>
                  </a:lnTo>
                  <a:lnTo>
                    <a:pt x="154" y="1095"/>
                  </a:lnTo>
                  <a:lnTo>
                    <a:pt x="154" y="1099"/>
                  </a:lnTo>
                  <a:lnTo>
                    <a:pt x="158" y="1109"/>
                  </a:lnTo>
                  <a:lnTo>
                    <a:pt x="158" y="1114"/>
                  </a:lnTo>
                  <a:lnTo>
                    <a:pt x="158" y="1123"/>
                  </a:lnTo>
                  <a:lnTo>
                    <a:pt x="149" y="1133"/>
                  </a:lnTo>
                  <a:lnTo>
                    <a:pt x="144" y="1138"/>
                  </a:lnTo>
                  <a:lnTo>
                    <a:pt x="139" y="1147"/>
                  </a:lnTo>
                  <a:lnTo>
                    <a:pt x="134" y="1152"/>
                  </a:lnTo>
                  <a:lnTo>
                    <a:pt x="125" y="1162"/>
                  </a:lnTo>
                  <a:lnTo>
                    <a:pt x="120" y="1167"/>
                  </a:lnTo>
                  <a:lnTo>
                    <a:pt x="115" y="1171"/>
                  </a:lnTo>
                  <a:lnTo>
                    <a:pt x="110" y="1181"/>
                  </a:lnTo>
                  <a:lnTo>
                    <a:pt x="96" y="1195"/>
                  </a:lnTo>
                  <a:lnTo>
                    <a:pt x="82" y="1205"/>
                  </a:lnTo>
                  <a:lnTo>
                    <a:pt x="67" y="1219"/>
                  </a:lnTo>
                  <a:lnTo>
                    <a:pt x="58" y="1234"/>
                  </a:lnTo>
                  <a:lnTo>
                    <a:pt x="43" y="1248"/>
                  </a:lnTo>
                  <a:lnTo>
                    <a:pt x="34" y="1263"/>
                  </a:lnTo>
                  <a:lnTo>
                    <a:pt x="34" y="1277"/>
                  </a:lnTo>
                  <a:lnTo>
                    <a:pt x="34" y="1301"/>
                  </a:lnTo>
                  <a:lnTo>
                    <a:pt x="48" y="1320"/>
                  </a:lnTo>
                  <a:lnTo>
                    <a:pt x="67" y="1339"/>
                  </a:lnTo>
                  <a:lnTo>
                    <a:pt x="86" y="1359"/>
                  </a:lnTo>
                  <a:lnTo>
                    <a:pt x="110" y="1373"/>
                  </a:lnTo>
                  <a:lnTo>
                    <a:pt x="130" y="1387"/>
                  </a:lnTo>
                  <a:lnTo>
                    <a:pt x="154" y="1407"/>
                  </a:lnTo>
                  <a:lnTo>
                    <a:pt x="173" y="1426"/>
                  </a:lnTo>
                  <a:lnTo>
                    <a:pt x="192" y="1445"/>
                  </a:lnTo>
                  <a:lnTo>
                    <a:pt x="206" y="1459"/>
                  </a:lnTo>
                  <a:lnTo>
                    <a:pt x="221" y="1474"/>
                  </a:lnTo>
                  <a:lnTo>
                    <a:pt x="230" y="1488"/>
                  </a:lnTo>
                  <a:lnTo>
                    <a:pt x="240" y="1507"/>
                  </a:lnTo>
                  <a:lnTo>
                    <a:pt x="245" y="1522"/>
                  </a:lnTo>
                  <a:lnTo>
                    <a:pt x="245" y="1541"/>
                  </a:lnTo>
                  <a:lnTo>
                    <a:pt x="245" y="1560"/>
                  </a:lnTo>
                  <a:lnTo>
                    <a:pt x="245" y="1579"/>
                  </a:lnTo>
                  <a:lnTo>
                    <a:pt x="240" y="1589"/>
                  </a:lnTo>
                  <a:lnTo>
                    <a:pt x="235" y="1599"/>
                  </a:lnTo>
                  <a:lnTo>
                    <a:pt x="230" y="1608"/>
                  </a:lnTo>
                  <a:lnTo>
                    <a:pt x="221" y="1618"/>
                  </a:lnTo>
                  <a:lnTo>
                    <a:pt x="216" y="1627"/>
                  </a:lnTo>
                  <a:lnTo>
                    <a:pt x="211" y="1637"/>
                  </a:lnTo>
                  <a:lnTo>
                    <a:pt x="202" y="1647"/>
                  </a:lnTo>
                  <a:lnTo>
                    <a:pt x="192" y="1656"/>
                  </a:lnTo>
                  <a:lnTo>
                    <a:pt x="182" y="1666"/>
                  </a:lnTo>
                  <a:lnTo>
                    <a:pt x="173" y="1675"/>
                  </a:lnTo>
                  <a:lnTo>
                    <a:pt x="158" y="1685"/>
                  </a:lnTo>
                  <a:lnTo>
                    <a:pt x="149" y="1695"/>
                  </a:lnTo>
                  <a:lnTo>
                    <a:pt x="134" y="1704"/>
                  </a:lnTo>
                  <a:lnTo>
                    <a:pt x="125" y="1714"/>
                  </a:lnTo>
                  <a:lnTo>
                    <a:pt x="110" y="1719"/>
                  </a:lnTo>
                  <a:lnTo>
                    <a:pt x="96" y="1719"/>
                  </a:lnTo>
                  <a:lnTo>
                    <a:pt x="82" y="1767"/>
                  </a:lnTo>
                  <a:lnTo>
                    <a:pt x="120" y="1776"/>
                  </a:lnTo>
                  <a:lnTo>
                    <a:pt x="163" y="1781"/>
                  </a:lnTo>
                  <a:lnTo>
                    <a:pt x="206" y="1786"/>
                  </a:lnTo>
                  <a:lnTo>
                    <a:pt x="250" y="1791"/>
                  </a:lnTo>
                  <a:lnTo>
                    <a:pt x="293" y="1795"/>
                  </a:lnTo>
                  <a:lnTo>
                    <a:pt x="341" y="1805"/>
                  </a:lnTo>
                  <a:lnTo>
                    <a:pt x="379" y="1815"/>
                  </a:lnTo>
                  <a:lnTo>
                    <a:pt x="422" y="1829"/>
                  </a:lnTo>
                  <a:lnTo>
                    <a:pt x="480" y="1839"/>
                  </a:lnTo>
                  <a:lnTo>
                    <a:pt x="537" y="1853"/>
                  </a:lnTo>
                  <a:lnTo>
                    <a:pt x="595" y="1872"/>
                  </a:lnTo>
                  <a:lnTo>
                    <a:pt x="653" y="1887"/>
                  </a:lnTo>
                  <a:lnTo>
                    <a:pt x="710" y="1906"/>
                  </a:lnTo>
                  <a:lnTo>
                    <a:pt x="768" y="1925"/>
                  </a:lnTo>
                  <a:lnTo>
                    <a:pt x="825" y="1944"/>
                  </a:lnTo>
                  <a:lnTo>
                    <a:pt x="883" y="1963"/>
                  </a:lnTo>
                  <a:lnTo>
                    <a:pt x="883" y="1959"/>
                  </a:lnTo>
                  <a:lnTo>
                    <a:pt x="878" y="1949"/>
                  </a:lnTo>
                  <a:lnTo>
                    <a:pt x="878" y="1939"/>
                  </a:lnTo>
                  <a:lnTo>
                    <a:pt x="878" y="1935"/>
                  </a:lnTo>
                  <a:lnTo>
                    <a:pt x="878" y="1925"/>
                  </a:lnTo>
                  <a:lnTo>
                    <a:pt x="873" y="1915"/>
                  </a:lnTo>
                  <a:lnTo>
                    <a:pt x="873" y="1911"/>
                  </a:lnTo>
                  <a:lnTo>
                    <a:pt x="868" y="1901"/>
                  </a:lnTo>
                  <a:lnTo>
                    <a:pt x="873" y="1887"/>
                  </a:lnTo>
                  <a:lnTo>
                    <a:pt x="873" y="1872"/>
                  </a:lnTo>
                  <a:lnTo>
                    <a:pt x="868" y="1863"/>
                  </a:lnTo>
                  <a:lnTo>
                    <a:pt x="868" y="1848"/>
                  </a:lnTo>
                  <a:lnTo>
                    <a:pt x="868" y="1839"/>
                  </a:lnTo>
                  <a:lnTo>
                    <a:pt x="873" y="1829"/>
                  </a:lnTo>
                  <a:lnTo>
                    <a:pt x="873" y="1819"/>
                  </a:lnTo>
                  <a:lnTo>
                    <a:pt x="883" y="1810"/>
                  </a:lnTo>
                  <a:lnTo>
                    <a:pt x="888" y="1810"/>
                  </a:lnTo>
                  <a:lnTo>
                    <a:pt x="892" y="1810"/>
                  </a:lnTo>
                  <a:lnTo>
                    <a:pt x="892" y="1810"/>
                  </a:lnTo>
                  <a:lnTo>
                    <a:pt x="897" y="1805"/>
                  </a:lnTo>
                  <a:lnTo>
                    <a:pt x="897" y="1805"/>
                  </a:lnTo>
                  <a:lnTo>
                    <a:pt x="902" y="1805"/>
                  </a:lnTo>
                  <a:lnTo>
                    <a:pt x="902" y="1805"/>
                  </a:lnTo>
                  <a:lnTo>
                    <a:pt x="907" y="1805"/>
                  </a:lnTo>
                  <a:lnTo>
                    <a:pt x="912" y="1829"/>
                  </a:lnTo>
                  <a:lnTo>
                    <a:pt x="912" y="1853"/>
                  </a:lnTo>
                  <a:lnTo>
                    <a:pt x="916" y="1877"/>
                  </a:lnTo>
                  <a:lnTo>
                    <a:pt x="916" y="1901"/>
                  </a:lnTo>
                  <a:lnTo>
                    <a:pt x="921" y="1930"/>
                  </a:lnTo>
                  <a:lnTo>
                    <a:pt x="931" y="1954"/>
                  </a:lnTo>
                  <a:lnTo>
                    <a:pt x="940" y="1978"/>
                  </a:lnTo>
                  <a:lnTo>
                    <a:pt x="955" y="1997"/>
                  </a:lnTo>
                  <a:lnTo>
                    <a:pt x="960" y="2007"/>
                  </a:lnTo>
                  <a:lnTo>
                    <a:pt x="964" y="2011"/>
                  </a:lnTo>
                  <a:lnTo>
                    <a:pt x="964" y="2011"/>
                  </a:lnTo>
                  <a:lnTo>
                    <a:pt x="969" y="2016"/>
                  </a:lnTo>
                  <a:lnTo>
                    <a:pt x="974" y="2021"/>
                  </a:lnTo>
                  <a:lnTo>
                    <a:pt x="974" y="2026"/>
                  </a:lnTo>
                  <a:lnTo>
                    <a:pt x="979" y="2031"/>
                  </a:lnTo>
                  <a:lnTo>
                    <a:pt x="979" y="2035"/>
                  </a:lnTo>
                  <a:lnTo>
                    <a:pt x="993" y="2045"/>
                  </a:lnTo>
                  <a:lnTo>
                    <a:pt x="1008" y="2050"/>
                  </a:lnTo>
                  <a:lnTo>
                    <a:pt x="1022" y="2059"/>
                  </a:lnTo>
                  <a:lnTo>
                    <a:pt x="1036" y="2064"/>
                  </a:lnTo>
                  <a:lnTo>
                    <a:pt x="1046" y="2074"/>
                  </a:lnTo>
                  <a:lnTo>
                    <a:pt x="1060" y="2079"/>
                  </a:lnTo>
                  <a:lnTo>
                    <a:pt x="1075" y="2083"/>
                  </a:lnTo>
                  <a:lnTo>
                    <a:pt x="1089" y="2093"/>
                  </a:lnTo>
                  <a:lnTo>
                    <a:pt x="1094" y="2093"/>
                  </a:lnTo>
                  <a:lnTo>
                    <a:pt x="1099" y="2093"/>
                  </a:lnTo>
                  <a:lnTo>
                    <a:pt x="1104" y="2093"/>
                  </a:lnTo>
                  <a:lnTo>
                    <a:pt x="1108" y="2098"/>
                  </a:lnTo>
                  <a:lnTo>
                    <a:pt x="1113" y="2098"/>
                  </a:lnTo>
                  <a:lnTo>
                    <a:pt x="1118" y="2098"/>
                  </a:lnTo>
                  <a:lnTo>
                    <a:pt x="1123" y="2103"/>
                  </a:lnTo>
                  <a:lnTo>
                    <a:pt x="1128" y="2103"/>
                  </a:lnTo>
                  <a:close/>
                </a:path>
              </a:pathLst>
            </a:custGeom>
            <a:solidFill>
              <a:srgbClr val="FF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6" name="Freeform 102"/>
            <p:cNvSpPr>
              <a:spLocks/>
            </p:cNvSpPr>
            <p:nvPr/>
          </p:nvSpPr>
          <p:spPr bwMode="auto">
            <a:xfrm>
              <a:off x="5014" y="3163"/>
              <a:ext cx="149" cy="159"/>
            </a:xfrm>
            <a:custGeom>
              <a:avLst/>
              <a:gdLst>
                <a:gd name="T0" fmla="*/ 72 w 149"/>
                <a:gd name="T1" fmla="*/ 159 h 159"/>
                <a:gd name="T2" fmla="*/ 82 w 149"/>
                <a:gd name="T3" fmla="*/ 154 h 159"/>
                <a:gd name="T4" fmla="*/ 96 w 149"/>
                <a:gd name="T5" fmla="*/ 144 h 159"/>
                <a:gd name="T6" fmla="*/ 106 w 149"/>
                <a:gd name="T7" fmla="*/ 135 h 159"/>
                <a:gd name="T8" fmla="*/ 106 w 149"/>
                <a:gd name="T9" fmla="*/ 125 h 159"/>
                <a:gd name="T10" fmla="*/ 106 w 149"/>
                <a:gd name="T11" fmla="*/ 120 h 159"/>
                <a:gd name="T12" fmla="*/ 111 w 149"/>
                <a:gd name="T13" fmla="*/ 115 h 159"/>
                <a:gd name="T14" fmla="*/ 111 w 149"/>
                <a:gd name="T15" fmla="*/ 111 h 159"/>
                <a:gd name="T16" fmla="*/ 111 w 149"/>
                <a:gd name="T17" fmla="*/ 111 h 159"/>
                <a:gd name="T18" fmla="*/ 120 w 149"/>
                <a:gd name="T19" fmla="*/ 111 h 159"/>
                <a:gd name="T20" fmla="*/ 125 w 149"/>
                <a:gd name="T21" fmla="*/ 115 h 159"/>
                <a:gd name="T22" fmla="*/ 135 w 149"/>
                <a:gd name="T23" fmla="*/ 115 h 159"/>
                <a:gd name="T24" fmla="*/ 144 w 149"/>
                <a:gd name="T25" fmla="*/ 111 h 159"/>
                <a:gd name="T26" fmla="*/ 149 w 149"/>
                <a:gd name="T27" fmla="*/ 96 h 159"/>
                <a:gd name="T28" fmla="*/ 144 w 149"/>
                <a:gd name="T29" fmla="*/ 82 h 159"/>
                <a:gd name="T30" fmla="*/ 135 w 149"/>
                <a:gd name="T31" fmla="*/ 67 h 159"/>
                <a:gd name="T32" fmla="*/ 116 w 149"/>
                <a:gd name="T33" fmla="*/ 53 h 159"/>
                <a:gd name="T34" fmla="*/ 87 w 149"/>
                <a:gd name="T35" fmla="*/ 29 h 159"/>
                <a:gd name="T36" fmla="*/ 58 w 149"/>
                <a:gd name="T37" fmla="*/ 10 h 159"/>
                <a:gd name="T38" fmla="*/ 29 w 149"/>
                <a:gd name="T39" fmla="*/ 0 h 159"/>
                <a:gd name="T40" fmla="*/ 15 w 149"/>
                <a:gd name="T41" fmla="*/ 0 h 159"/>
                <a:gd name="T42" fmla="*/ 10 w 149"/>
                <a:gd name="T43" fmla="*/ 10 h 159"/>
                <a:gd name="T44" fmla="*/ 0 w 149"/>
                <a:gd name="T45" fmla="*/ 15 h 159"/>
                <a:gd name="T46" fmla="*/ 0 w 149"/>
                <a:gd name="T47" fmla="*/ 24 h 159"/>
                <a:gd name="T48" fmla="*/ 10 w 149"/>
                <a:gd name="T49" fmla="*/ 34 h 159"/>
                <a:gd name="T50" fmla="*/ 29 w 149"/>
                <a:gd name="T51" fmla="*/ 53 h 159"/>
                <a:gd name="T52" fmla="*/ 48 w 149"/>
                <a:gd name="T53" fmla="*/ 77 h 159"/>
                <a:gd name="T54" fmla="*/ 63 w 149"/>
                <a:gd name="T55" fmla="*/ 106 h 159"/>
                <a:gd name="T56" fmla="*/ 63 w 149"/>
                <a:gd name="T57" fmla="*/ 125 h 159"/>
                <a:gd name="T58" fmla="*/ 58 w 149"/>
                <a:gd name="T59" fmla="*/ 130 h 159"/>
                <a:gd name="T60" fmla="*/ 53 w 149"/>
                <a:gd name="T61" fmla="*/ 139 h 159"/>
                <a:gd name="T62" fmla="*/ 48 w 149"/>
                <a:gd name="T63" fmla="*/ 144 h 159"/>
                <a:gd name="T64" fmla="*/ 48 w 149"/>
                <a:gd name="T65" fmla="*/ 149 h 159"/>
                <a:gd name="T66" fmla="*/ 53 w 149"/>
                <a:gd name="T67" fmla="*/ 149 h 159"/>
                <a:gd name="T68" fmla="*/ 58 w 149"/>
                <a:gd name="T69" fmla="*/ 154 h 159"/>
                <a:gd name="T70" fmla="*/ 63 w 149"/>
                <a:gd name="T7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159">
                  <a:moveTo>
                    <a:pt x="68" y="159"/>
                  </a:moveTo>
                  <a:lnTo>
                    <a:pt x="72" y="159"/>
                  </a:lnTo>
                  <a:lnTo>
                    <a:pt x="77" y="159"/>
                  </a:lnTo>
                  <a:lnTo>
                    <a:pt x="82" y="154"/>
                  </a:lnTo>
                  <a:lnTo>
                    <a:pt x="92" y="149"/>
                  </a:lnTo>
                  <a:lnTo>
                    <a:pt x="96" y="144"/>
                  </a:lnTo>
                  <a:lnTo>
                    <a:pt x="101" y="139"/>
                  </a:lnTo>
                  <a:lnTo>
                    <a:pt x="106" y="135"/>
                  </a:lnTo>
                  <a:lnTo>
                    <a:pt x="106" y="130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11" y="115"/>
                  </a:lnTo>
                  <a:lnTo>
                    <a:pt x="111" y="115"/>
                  </a:lnTo>
                  <a:lnTo>
                    <a:pt x="111" y="111"/>
                  </a:lnTo>
                  <a:lnTo>
                    <a:pt x="111" y="111"/>
                  </a:lnTo>
                  <a:lnTo>
                    <a:pt x="111" y="111"/>
                  </a:lnTo>
                  <a:lnTo>
                    <a:pt x="116" y="111"/>
                  </a:lnTo>
                  <a:lnTo>
                    <a:pt x="120" y="111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30" y="115"/>
                  </a:lnTo>
                  <a:lnTo>
                    <a:pt x="135" y="115"/>
                  </a:lnTo>
                  <a:lnTo>
                    <a:pt x="140" y="115"/>
                  </a:lnTo>
                  <a:lnTo>
                    <a:pt x="144" y="111"/>
                  </a:lnTo>
                  <a:lnTo>
                    <a:pt x="149" y="101"/>
                  </a:lnTo>
                  <a:lnTo>
                    <a:pt x="149" y="96"/>
                  </a:lnTo>
                  <a:lnTo>
                    <a:pt x="144" y="87"/>
                  </a:lnTo>
                  <a:lnTo>
                    <a:pt x="144" y="82"/>
                  </a:lnTo>
                  <a:lnTo>
                    <a:pt x="140" y="72"/>
                  </a:lnTo>
                  <a:lnTo>
                    <a:pt x="135" y="67"/>
                  </a:lnTo>
                  <a:lnTo>
                    <a:pt x="125" y="63"/>
                  </a:lnTo>
                  <a:lnTo>
                    <a:pt x="116" y="53"/>
                  </a:lnTo>
                  <a:lnTo>
                    <a:pt x="101" y="39"/>
                  </a:lnTo>
                  <a:lnTo>
                    <a:pt x="87" y="29"/>
                  </a:lnTo>
                  <a:lnTo>
                    <a:pt x="72" y="19"/>
                  </a:lnTo>
                  <a:lnTo>
                    <a:pt x="58" y="10"/>
                  </a:lnTo>
                  <a:lnTo>
                    <a:pt x="44" y="0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10" y="34"/>
                  </a:lnTo>
                  <a:lnTo>
                    <a:pt x="20" y="43"/>
                  </a:lnTo>
                  <a:lnTo>
                    <a:pt x="29" y="53"/>
                  </a:lnTo>
                  <a:lnTo>
                    <a:pt x="39" y="63"/>
                  </a:lnTo>
                  <a:lnTo>
                    <a:pt x="48" y="77"/>
                  </a:lnTo>
                  <a:lnTo>
                    <a:pt x="58" y="91"/>
                  </a:lnTo>
                  <a:lnTo>
                    <a:pt x="63" y="106"/>
                  </a:lnTo>
                  <a:lnTo>
                    <a:pt x="68" y="120"/>
                  </a:lnTo>
                  <a:lnTo>
                    <a:pt x="63" y="125"/>
                  </a:lnTo>
                  <a:lnTo>
                    <a:pt x="63" y="130"/>
                  </a:lnTo>
                  <a:lnTo>
                    <a:pt x="58" y="130"/>
                  </a:lnTo>
                  <a:lnTo>
                    <a:pt x="53" y="135"/>
                  </a:lnTo>
                  <a:lnTo>
                    <a:pt x="53" y="139"/>
                  </a:lnTo>
                  <a:lnTo>
                    <a:pt x="53" y="139"/>
                  </a:lnTo>
                  <a:lnTo>
                    <a:pt x="48" y="144"/>
                  </a:lnTo>
                  <a:lnTo>
                    <a:pt x="48" y="149"/>
                  </a:lnTo>
                  <a:lnTo>
                    <a:pt x="48" y="149"/>
                  </a:lnTo>
                  <a:lnTo>
                    <a:pt x="53" y="149"/>
                  </a:lnTo>
                  <a:lnTo>
                    <a:pt x="53" y="149"/>
                  </a:lnTo>
                  <a:lnTo>
                    <a:pt x="53" y="154"/>
                  </a:lnTo>
                  <a:lnTo>
                    <a:pt x="58" y="154"/>
                  </a:lnTo>
                  <a:lnTo>
                    <a:pt x="58" y="154"/>
                  </a:lnTo>
                  <a:lnTo>
                    <a:pt x="63" y="159"/>
                  </a:lnTo>
                  <a:lnTo>
                    <a:pt x="68" y="1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7" name="Freeform 103"/>
            <p:cNvSpPr>
              <a:spLocks/>
            </p:cNvSpPr>
            <p:nvPr/>
          </p:nvSpPr>
          <p:spPr bwMode="auto">
            <a:xfrm>
              <a:off x="5840" y="3029"/>
              <a:ext cx="503" cy="225"/>
            </a:xfrm>
            <a:custGeom>
              <a:avLst/>
              <a:gdLst>
                <a:gd name="T0" fmla="*/ 489 w 503"/>
                <a:gd name="T1" fmla="*/ 225 h 225"/>
                <a:gd name="T2" fmla="*/ 494 w 503"/>
                <a:gd name="T3" fmla="*/ 221 h 225"/>
                <a:gd name="T4" fmla="*/ 503 w 503"/>
                <a:gd name="T5" fmla="*/ 216 h 225"/>
                <a:gd name="T6" fmla="*/ 494 w 503"/>
                <a:gd name="T7" fmla="*/ 197 h 225"/>
                <a:gd name="T8" fmla="*/ 470 w 503"/>
                <a:gd name="T9" fmla="*/ 177 h 225"/>
                <a:gd name="T10" fmla="*/ 436 w 503"/>
                <a:gd name="T11" fmla="*/ 163 h 225"/>
                <a:gd name="T12" fmla="*/ 388 w 503"/>
                <a:gd name="T13" fmla="*/ 139 h 225"/>
                <a:gd name="T14" fmla="*/ 350 w 503"/>
                <a:gd name="T15" fmla="*/ 110 h 225"/>
                <a:gd name="T16" fmla="*/ 321 w 503"/>
                <a:gd name="T17" fmla="*/ 105 h 225"/>
                <a:gd name="T18" fmla="*/ 297 w 503"/>
                <a:gd name="T19" fmla="*/ 105 h 225"/>
                <a:gd name="T20" fmla="*/ 278 w 503"/>
                <a:gd name="T21" fmla="*/ 91 h 225"/>
                <a:gd name="T22" fmla="*/ 268 w 503"/>
                <a:gd name="T23" fmla="*/ 72 h 225"/>
                <a:gd name="T24" fmla="*/ 254 w 503"/>
                <a:gd name="T25" fmla="*/ 57 h 225"/>
                <a:gd name="T26" fmla="*/ 225 w 503"/>
                <a:gd name="T27" fmla="*/ 57 h 225"/>
                <a:gd name="T28" fmla="*/ 182 w 503"/>
                <a:gd name="T29" fmla="*/ 43 h 225"/>
                <a:gd name="T30" fmla="*/ 144 w 503"/>
                <a:gd name="T31" fmla="*/ 33 h 225"/>
                <a:gd name="T32" fmla="*/ 120 w 503"/>
                <a:gd name="T33" fmla="*/ 33 h 225"/>
                <a:gd name="T34" fmla="*/ 105 w 503"/>
                <a:gd name="T35" fmla="*/ 33 h 225"/>
                <a:gd name="T36" fmla="*/ 91 w 503"/>
                <a:gd name="T37" fmla="*/ 29 h 225"/>
                <a:gd name="T38" fmla="*/ 76 w 503"/>
                <a:gd name="T39" fmla="*/ 9 h 225"/>
                <a:gd name="T40" fmla="*/ 57 w 503"/>
                <a:gd name="T41" fmla="*/ 0 h 225"/>
                <a:gd name="T42" fmla="*/ 33 w 503"/>
                <a:gd name="T43" fmla="*/ 0 h 225"/>
                <a:gd name="T44" fmla="*/ 19 w 503"/>
                <a:gd name="T45" fmla="*/ 9 h 225"/>
                <a:gd name="T46" fmla="*/ 4 w 503"/>
                <a:gd name="T47" fmla="*/ 5 h 225"/>
                <a:gd name="T48" fmla="*/ 4 w 503"/>
                <a:gd name="T49" fmla="*/ 9 h 225"/>
                <a:gd name="T50" fmla="*/ 4 w 503"/>
                <a:gd name="T51" fmla="*/ 24 h 225"/>
                <a:gd name="T52" fmla="*/ 9 w 503"/>
                <a:gd name="T53" fmla="*/ 38 h 225"/>
                <a:gd name="T54" fmla="*/ 28 w 503"/>
                <a:gd name="T55" fmla="*/ 38 h 225"/>
                <a:gd name="T56" fmla="*/ 48 w 503"/>
                <a:gd name="T57" fmla="*/ 29 h 225"/>
                <a:gd name="T58" fmla="*/ 62 w 503"/>
                <a:gd name="T59" fmla="*/ 38 h 225"/>
                <a:gd name="T60" fmla="*/ 72 w 503"/>
                <a:gd name="T61" fmla="*/ 57 h 225"/>
                <a:gd name="T62" fmla="*/ 91 w 503"/>
                <a:gd name="T63" fmla="*/ 67 h 225"/>
                <a:gd name="T64" fmla="*/ 115 w 503"/>
                <a:gd name="T65" fmla="*/ 67 h 225"/>
                <a:gd name="T66" fmla="*/ 139 w 503"/>
                <a:gd name="T67" fmla="*/ 57 h 225"/>
                <a:gd name="T68" fmla="*/ 158 w 503"/>
                <a:gd name="T69" fmla="*/ 62 h 225"/>
                <a:gd name="T70" fmla="*/ 192 w 503"/>
                <a:gd name="T71" fmla="*/ 81 h 225"/>
                <a:gd name="T72" fmla="*/ 230 w 503"/>
                <a:gd name="T73" fmla="*/ 81 h 225"/>
                <a:gd name="T74" fmla="*/ 259 w 503"/>
                <a:gd name="T75" fmla="*/ 110 h 225"/>
                <a:gd name="T76" fmla="*/ 312 w 503"/>
                <a:gd name="T77" fmla="*/ 125 h 225"/>
                <a:gd name="T78" fmla="*/ 359 w 503"/>
                <a:gd name="T79" fmla="*/ 149 h 225"/>
                <a:gd name="T80" fmla="*/ 398 w 503"/>
                <a:gd name="T81" fmla="*/ 173 h 225"/>
                <a:gd name="T82" fmla="*/ 436 w 503"/>
                <a:gd name="T83" fmla="*/ 187 h 225"/>
                <a:gd name="T84" fmla="*/ 465 w 503"/>
                <a:gd name="T85" fmla="*/ 216 h 225"/>
                <a:gd name="T86" fmla="*/ 475 w 503"/>
                <a:gd name="T87" fmla="*/ 216 h 225"/>
                <a:gd name="T88" fmla="*/ 479 w 503"/>
                <a:gd name="T89" fmla="*/ 22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3" h="225">
                  <a:moveTo>
                    <a:pt x="484" y="225"/>
                  </a:moveTo>
                  <a:lnTo>
                    <a:pt x="489" y="225"/>
                  </a:lnTo>
                  <a:lnTo>
                    <a:pt x="489" y="225"/>
                  </a:lnTo>
                  <a:lnTo>
                    <a:pt x="489" y="225"/>
                  </a:lnTo>
                  <a:lnTo>
                    <a:pt x="494" y="225"/>
                  </a:lnTo>
                  <a:lnTo>
                    <a:pt x="494" y="221"/>
                  </a:lnTo>
                  <a:lnTo>
                    <a:pt x="499" y="221"/>
                  </a:lnTo>
                  <a:lnTo>
                    <a:pt x="499" y="221"/>
                  </a:lnTo>
                  <a:lnTo>
                    <a:pt x="503" y="216"/>
                  </a:lnTo>
                  <a:lnTo>
                    <a:pt x="503" y="211"/>
                  </a:lnTo>
                  <a:lnTo>
                    <a:pt x="499" y="201"/>
                  </a:lnTo>
                  <a:lnTo>
                    <a:pt x="494" y="197"/>
                  </a:lnTo>
                  <a:lnTo>
                    <a:pt x="484" y="187"/>
                  </a:lnTo>
                  <a:lnTo>
                    <a:pt x="479" y="182"/>
                  </a:lnTo>
                  <a:lnTo>
                    <a:pt x="470" y="177"/>
                  </a:lnTo>
                  <a:lnTo>
                    <a:pt x="460" y="168"/>
                  </a:lnTo>
                  <a:lnTo>
                    <a:pt x="455" y="163"/>
                  </a:lnTo>
                  <a:lnTo>
                    <a:pt x="436" y="163"/>
                  </a:lnTo>
                  <a:lnTo>
                    <a:pt x="417" y="158"/>
                  </a:lnTo>
                  <a:lnTo>
                    <a:pt x="403" y="149"/>
                  </a:lnTo>
                  <a:lnTo>
                    <a:pt x="388" y="139"/>
                  </a:lnTo>
                  <a:lnTo>
                    <a:pt x="374" y="129"/>
                  </a:lnTo>
                  <a:lnTo>
                    <a:pt x="364" y="120"/>
                  </a:lnTo>
                  <a:lnTo>
                    <a:pt x="350" y="110"/>
                  </a:lnTo>
                  <a:lnTo>
                    <a:pt x="331" y="101"/>
                  </a:lnTo>
                  <a:lnTo>
                    <a:pt x="326" y="105"/>
                  </a:lnTo>
                  <a:lnTo>
                    <a:pt x="321" y="105"/>
                  </a:lnTo>
                  <a:lnTo>
                    <a:pt x="312" y="105"/>
                  </a:lnTo>
                  <a:lnTo>
                    <a:pt x="307" y="105"/>
                  </a:lnTo>
                  <a:lnTo>
                    <a:pt x="297" y="105"/>
                  </a:lnTo>
                  <a:lnTo>
                    <a:pt x="292" y="101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73" y="81"/>
                  </a:lnTo>
                  <a:lnTo>
                    <a:pt x="268" y="77"/>
                  </a:lnTo>
                  <a:lnTo>
                    <a:pt x="268" y="72"/>
                  </a:lnTo>
                  <a:lnTo>
                    <a:pt x="264" y="67"/>
                  </a:lnTo>
                  <a:lnTo>
                    <a:pt x="259" y="62"/>
                  </a:lnTo>
                  <a:lnTo>
                    <a:pt x="254" y="57"/>
                  </a:lnTo>
                  <a:lnTo>
                    <a:pt x="249" y="57"/>
                  </a:lnTo>
                  <a:lnTo>
                    <a:pt x="240" y="53"/>
                  </a:lnTo>
                  <a:lnTo>
                    <a:pt x="225" y="57"/>
                  </a:lnTo>
                  <a:lnTo>
                    <a:pt x="211" y="53"/>
                  </a:lnTo>
                  <a:lnTo>
                    <a:pt x="196" y="53"/>
                  </a:lnTo>
                  <a:lnTo>
                    <a:pt x="182" y="43"/>
                  </a:lnTo>
                  <a:lnTo>
                    <a:pt x="172" y="38"/>
                  </a:lnTo>
                  <a:lnTo>
                    <a:pt x="158" y="33"/>
                  </a:lnTo>
                  <a:lnTo>
                    <a:pt x="144" y="33"/>
                  </a:lnTo>
                  <a:lnTo>
                    <a:pt x="129" y="33"/>
                  </a:lnTo>
                  <a:lnTo>
                    <a:pt x="124" y="33"/>
                  </a:lnTo>
                  <a:lnTo>
                    <a:pt x="120" y="33"/>
                  </a:lnTo>
                  <a:lnTo>
                    <a:pt x="115" y="33"/>
                  </a:lnTo>
                  <a:lnTo>
                    <a:pt x="110" y="33"/>
                  </a:lnTo>
                  <a:lnTo>
                    <a:pt x="105" y="33"/>
                  </a:lnTo>
                  <a:lnTo>
                    <a:pt x="100" y="33"/>
                  </a:lnTo>
                  <a:lnTo>
                    <a:pt x="96" y="33"/>
                  </a:lnTo>
                  <a:lnTo>
                    <a:pt x="91" y="29"/>
                  </a:lnTo>
                  <a:lnTo>
                    <a:pt x="91" y="19"/>
                  </a:lnTo>
                  <a:lnTo>
                    <a:pt x="86" y="14"/>
                  </a:lnTo>
                  <a:lnTo>
                    <a:pt x="76" y="9"/>
                  </a:lnTo>
                  <a:lnTo>
                    <a:pt x="72" y="5"/>
                  </a:lnTo>
                  <a:lnTo>
                    <a:pt x="62" y="5"/>
                  </a:lnTo>
                  <a:lnTo>
                    <a:pt x="57" y="0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19" y="9"/>
                  </a:lnTo>
                  <a:lnTo>
                    <a:pt x="14" y="9"/>
                  </a:lnTo>
                  <a:lnTo>
                    <a:pt x="9" y="9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9"/>
                  </a:lnTo>
                  <a:lnTo>
                    <a:pt x="4" y="14"/>
                  </a:lnTo>
                  <a:lnTo>
                    <a:pt x="0" y="19"/>
                  </a:lnTo>
                  <a:lnTo>
                    <a:pt x="4" y="24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9" y="38"/>
                  </a:lnTo>
                  <a:lnTo>
                    <a:pt x="14" y="43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3" y="33"/>
                  </a:lnTo>
                  <a:lnTo>
                    <a:pt x="38" y="33"/>
                  </a:lnTo>
                  <a:lnTo>
                    <a:pt x="48" y="29"/>
                  </a:lnTo>
                  <a:lnTo>
                    <a:pt x="52" y="29"/>
                  </a:lnTo>
                  <a:lnTo>
                    <a:pt x="57" y="33"/>
                  </a:lnTo>
                  <a:lnTo>
                    <a:pt x="62" y="38"/>
                  </a:lnTo>
                  <a:lnTo>
                    <a:pt x="67" y="48"/>
                  </a:lnTo>
                  <a:lnTo>
                    <a:pt x="67" y="53"/>
                  </a:lnTo>
                  <a:lnTo>
                    <a:pt x="72" y="57"/>
                  </a:lnTo>
                  <a:lnTo>
                    <a:pt x="76" y="62"/>
                  </a:lnTo>
                  <a:lnTo>
                    <a:pt x="81" y="67"/>
                  </a:lnTo>
                  <a:lnTo>
                    <a:pt x="91" y="67"/>
                  </a:lnTo>
                  <a:lnTo>
                    <a:pt x="100" y="67"/>
                  </a:lnTo>
                  <a:lnTo>
                    <a:pt x="105" y="67"/>
                  </a:lnTo>
                  <a:lnTo>
                    <a:pt x="115" y="67"/>
                  </a:lnTo>
                  <a:lnTo>
                    <a:pt x="124" y="62"/>
                  </a:lnTo>
                  <a:lnTo>
                    <a:pt x="129" y="62"/>
                  </a:lnTo>
                  <a:lnTo>
                    <a:pt x="139" y="57"/>
                  </a:lnTo>
                  <a:lnTo>
                    <a:pt x="144" y="57"/>
                  </a:lnTo>
                  <a:lnTo>
                    <a:pt x="153" y="57"/>
                  </a:lnTo>
                  <a:lnTo>
                    <a:pt x="158" y="62"/>
                  </a:lnTo>
                  <a:lnTo>
                    <a:pt x="168" y="72"/>
                  </a:lnTo>
                  <a:lnTo>
                    <a:pt x="182" y="77"/>
                  </a:lnTo>
                  <a:lnTo>
                    <a:pt x="192" y="81"/>
                  </a:lnTo>
                  <a:lnTo>
                    <a:pt x="206" y="81"/>
                  </a:lnTo>
                  <a:lnTo>
                    <a:pt x="216" y="81"/>
                  </a:lnTo>
                  <a:lnTo>
                    <a:pt x="230" y="81"/>
                  </a:lnTo>
                  <a:lnTo>
                    <a:pt x="240" y="86"/>
                  </a:lnTo>
                  <a:lnTo>
                    <a:pt x="244" y="96"/>
                  </a:lnTo>
                  <a:lnTo>
                    <a:pt x="259" y="110"/>
                  </a:lnTo>
                  <a:lnTo>
                    <a:pt x="278" y="120"/>
                  </a:lnTo>
                  <a:lnTo>
                    <a:pt x="292" y="125"/>
                  </a:lnTo>
                  <a:lnTo>
                    <a:pt x="312" y="125"/>
                  </a:lnTo>
                  <a:lnTo>
                    <a:pt x="326" y="129"/>
                  </a:lnTo>
                  <a:lnTo>
                    <a:pt x="345" y="134"/>
                  </a:lnTo>
                  <a:lnTo>
                    <a:pt x="359" y="149"/>
                  </a:lnTo>
                  <a:lnTo>
                    <a:pt x="374" y="163"/>
                  </a:lnTo>
                  <a:lnTo>
                    <a:pt x="388" y="168"/>
                  </a:lnTo>
                  <a:lnTo>
                    <a:pt x="398" y="173"/>
                  </a:lnTo>
                  <a:lnTo>
                    <a:pt x="412" y="177"/>
                  </a:lnTo>
                  <a:lnTo>
                    <a:pt x="427" y="182"/>
                  </a:lnTo>
                  <a:lnTo>
                    <a:pt x="436" y="187"/>
                  </a:lnTo>
                  <a:lnTo>
                    <a:pt x="446" y="197"/>
                  </a:lnTo>
                  <a:lnTo>
                    <a:pt x="455" y="206"/>
                  </a:lnTo>
                  <a:lnTo>
                    <a:pt x="465" y="216"/>
                  </a:lnTo>
                  <a:lnTo>
                    <a:pt x="470" y="216"/>
                  </a:lnTo>
                  <a:lnTo>
                    <a:pt x="470" y="216"/>
                  </a:lnTo>
                  <a:lnTo>
                    <a:pt x="475" y="216"/>
                  </a:lnTo>
                  <a:lnTo>
                    <a:pt x="475" y="216"/>
                  </a:lnTo>
                  <a:lnTo>
                    <a:pt x="475" y="221"/>
                  </a:lnTo>
                  <a:lnTo>
                    <a:pt x="479" y="221"/>
                  </a:lnTo>
                  <a:lnTo>
                    <a:pt x="479" y="225"/>
                  </a:lnTo>
                  <a:lnTo>
                    <a:pt x="484" y="2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8" name="Freeform 104"/>
            <p:cNvSpPr>
              <a:spLocks/>
            </p:cNvSpPr>
            <p:nvPr/>
          </p:nvSpPr>
          <p:spPr bwMode="auto">
            <a:xfrm>
              <a:off x="5456" y="2069"/>
              <a:ext cx="676" cy="1094"/>
            </a:xfrm>
            <a:custGeom>
              <a:avLst/>
              <a:gdLst>
                <a:gd name="T0" fmla="*/ 48 w 676"/>
                <a:gd name="T1" fmla="*/ 1070 h 1094"/>
                <a:gd name="T2" fmla="*/ 120 w 676"/>
                <a:gd name="T3" fmla="*/ 1032 h 1094"/>
                <a:gd name="T4" fmla="*/ 192 w 676"/>
                <a:gd name="T5" fmla="*/ 993 h 1094"/>
                <a:gd name="T6" fmla="*/ 211 w 676"/>
                <a:gd name="T7" fmla="*/ 912 h 1094"/>
                <a:gd name="T8" fmla="*/ 254 w 676"/>
                <a:gd name="T9" fmla="*/ 845 h 1094"/>
                <a:gd name="T10" fmla="*/ 283 w 676"/>
                <a:gd name="T11" fmla="*/ 777 h 1094"/>
                <a:gd name="T12" fmla="*/ 292 w 676"/>
                <a:gd name="T13" fmla="*/ 715 h 1094"/>
                <a:gd name="T14" fmla="*/ 321 w 676"/>
                <a:gd name="T15" fmla="*/ 653 h 1094"/>
                <a:gd name="T16" fmla="*/ 374 w 676"/>
                <a:gd name="T17" fmla="*/ 581 h 1094"/>
                <a:gd name="T18" fmla="*/ 436 w 676"/>
                <a:gd name="T19" fmla="*/ 504 h 1094"/>
                <a:gd name="T20" fmla="*/ 499 w 676"/>
                <a:gd name="T21" fmla="*/ 427 h 1094"/>
                <a:gd name="T22" fmla="*/ 532 w 676"/>
                <a:gd name="T23" fmla="*/ 393 h 1094"/>
                <a:gd name="T24" fmla="*/ 561 w 676"/>
                <a:gd name="T25" fmla="*/ 360 h 1094"/>
                <a:gd name="T26" fmla="*/ 590 w 676"/>
                <a:gd name="T27" fmla="*/ 341 h 1094"/>
                <a:gd name="T28" fmla="*/ 600 w 676"/>
                <a:gd name="T29" fmla="*/ 341 h 1094"/>
                <a:gd name="T30" fmla="*/ 604 w 676"/>
                <a:gd name="T31" fmla="*/ 336 h 1094"/>
                <a:gd name="T32" fmla="*/ 614 w 676"/>
                <a:gd name="T33" fmla="*/ 326 h 1094"/>
                <a:gd name="T34" fmla="*/ 609 w 676"/>
                <a:gd name="T35" fmla="*/ 312 h 1094"/>
                <a:gd name="T36" fmla="*/ 614 w 676"/>
                <a:gd name="T37" fmla="*/ 297 h 1094"/>
                <a:gd name="T38" fmla="*/ 638 w 676"/>
                <a:gd name="T39" fmla="*/ 288 h 1094"/>
                <a:gd name="T40" fmla="*/ 662 w 676"/>
                <a:gd name="T41" fmla="*/ 288 h 1094"/>
                <a:gd name="T42" fmla="*/ 547 w 676"/>
                <a:gd name="T43" fmla="*/ 0 h 1094"/>
                <a:gd name="T44" fmla="*/ 528 w 676"/>
                <a:gd name="T45" fmla="*/ 19 h 1094"/>
                <a:gd name="T46" fmla="*/ 513 w 676"/>
                <a:gd name="T47" fmla="*/ 38 h 1094"/>
                <a:gd name="T48" fmla="*/ 508 w 676"/>
                <a:gd name="T49" fmla="*/ 57 h 1094"/>
                <a:gd name="T50" fmla="*/ 518 w 676"/>
                <a:gd name="T51" fmla="*/ 67 h 1094"/>
                <a:gd name="T52" fmla="*/ 523 w 676"/>
                <a:gd name="T53" fmla="*/ 81 h 1094"/>
                <a:gd name="T54" fmla="*/ 484 w 676"/>
                <a:gd name="T55" fmla="*/ 158 h 1094"/>
                <a:gd name="T56" fmla="*/ 432 w 676"/>
                <a:gd name="T57" fmla="*/ 254 h 1094"/>
                <a:gd name="T58" fmla="*/ 374 w 676"/>
                <a:gd name="T59" fmla="*/ 345 h 1094"/>
                <a:gd name="T60" fmla="*/ 345 w 676"/>
                <a:gd name="T61" fmla="*/ 427 h 1094"/>
                <a:gd name="T62" fmla="*/ 326 w 676"/>
                <a:gd name="T63" fmla="*/ 504 h 1094"/>
                <a:gd name="T64" fmla="*/ 307 w 676"/>
                <a:gd name="T65" fmla="*/ 561 h 1094"/>
                <a:gd name="T66" fmla="*/ 302 w 676"/>
                <a:gd name="T67" fmla="*/ 576 h 1094"/>
                <a:gd name="T68" fmla="*/ 302 w 676"/>
                <a:gd name="T69" fmla="*/ 595 h 1094"/>
                <a:gd name="T70" fmla="*/ 268 w 676"/>
                <a:gd name="T71" fmla="*/ 686 h 1094"/>
                <a:gd name="T72" fmla="*/ 211 w 676"/>
                <a:gd name="T73" fmla="*/ 811 h 1094"/>
                <a:gd name="T74" fmla="*/ 144 w 676"/>
                <a:gd name="T75" fmla="*/ 926 h 1094"/>
                <a:gd name="T76" fmla="*/ 91 w 676"/>
                <a:gd name="T77" fmla="*/ 998 h 1094"/>
                <a:gd name="T78" fmla="*/ 38 w 676"/>
                <a:gd name="T79" fmla="*/ 1056 h 1094"/>
                <a:gd name="T80" fmla="*/ 0 w 676"/>
                <a:gd name="T81" fmla="*/ 1094 h 1094"/>
                <a:gd name="T82" fmla="*/ 0 w 676"/>
                <a:gd name="T83" fmla="*/ 1094 h 1094"/>
                <a:gd name="T84" fmla="*/ 0 w 676"/>
                <a:gd name="T85" fmla="*/ 1094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76" h="1094">
                  <a:moveTo>
                    <a:pt x="0" y="1094"/>
                  </a:moveTo>
                  <a:lnTo>
                    <a:pt x="24" y="1080"/>
                  </a:lnTo>
                  <a:lnTo>
                    <a:pt x="48" y="1070"/>
                  </a:lnTo>
                  <a:lnTo>
                    <a:pt x="72" y="1056"/>
                  </a:lnTo>
                  <a:lnTo>
                    <a:pt x="96" y="1041"/>
                  </a:lnTo>
                  <a:lnTo>
                    <a:pt x="120" y="1032"/>
                  </a:lnTo>
                  <a:lnTo>
                    <a:pt x="144" y="1017"/>
                  </a:lnTo>
                  <a:lnTo>
                    <a:pt x="168" y="1003"/>
                  </a:lnTo>
                  <a:lnTo>
                    <a:pt x="192" y="993"/>
                  </a:lnTo>
                  <a:lnTo>
                    <a:pt x="192" y="965"/>
                  </a:lnTo>
                  <a:lnTo>
                    <a:pt x="201" y="936"/>
                  </a:lnTo>
                  <a:lnTo>
                    <a:pt x="211" y="912"/>
                  </a:lnTo>
                  <a:lnTo>
                    <a:pt x="221" y="888"/>
                  </a:lnTo>
                  <a:lnTo>
                    <a:pt x="240" y="864"/>
                  </a:lnTo>
                  <a:lnTo>
                    <a:pt x="254" y="845"/>
                  </a:lnTo>
                  <a:lnTo>
                    <a:pt x="273" y="821"/>
                  </a:lnTo>
                  <a:lnTo>
                    <a:pt x="288" y="797"/>
                  </a:lnTo>
                  <a:lnTo>
                    <a:pt x="283" y="777"/>
                  </a:lnTo>
                  <a:lnTo>
                    <a:pt x="283" y="758"/>
                  </a:lnTo>
                  <a:lnTo>
                    <a:pt x="283" y="734"/>
                  </a:lnTo>
                  <a:lnTo>
                    <a:pt x="292" y="715"/>
                  </a:lnTo>
                  <a:lnTo>
                    <a:pt x="302" y="696"/>
                  </a:lnTo>
                  <a:lnTo>
                    <a:pt x="312" y="677"/>
                  </a:lnTo>
                  <a:lnTo>
                    <a:pt x="321" y="653"/>
                  </a:lnTo>
                  <a:lnTo>
                    <a:pt x="331" y="638"/>
                  </a:lnTo>
                  <a:lnTo>
                    <a:pt x="350" y="609"/>
                  </a:lnTo>
                  <a:lnTo>
                    <a:pt x="374" y="581"/>
                  </a:lnTo>
                  <a:lnTo>
                    <a:pt x="393" y="557"/>
                  </a:lnTo>
                  <a:lnTo>
                    <a:pt x="417" y="528"/>
                  </a:lnTo>
                  <a:lnTo>
                    <a:pt x="436" y="504"/>
                  </a:lnTo>
                  <a:lnTo>
                    <a:pt x="456" y="475"/>
                  </a:lnTo>
                  <a:lnTo>
                    <a:pt x="480" y="451"/>
                  </a:lnTo>
                  <a:lnTo>
                    <a:pt x="499" y="427"/>
                  </a:lnTo>
                  <a:lnTo>
                    <a:pt x="513" y="417"/>
                  </a:lnTo>
                  <a:lnTo>
                    <a:pt x="523" y="408"/>
                  </a:lnTo>
                  <a:lnTo>
                    <a:pt x="532" y="393"/>
                  </a:lnTo>
                  <a:lnTo>
                    <a:pt x="542" y="384"/>
                  </a:lnTo>
                  <a:lnTo>
                    <a:pt x="552" y="369"/>
                  </a:lnTo>
                  <a:lnTo>
                    <a:pt x="561" y="360"/>
                  </a:lnTo>
                  <a:lnTo>
                    <a:pt x="576" y="350"/>
                  </a:lnTo>
                  <a:lnTo>
                    <a:pt x="590" y="341"/>
                  </a:lnTo>
                  <a:lnTo>
                    <a:pt x="590" y="341"/>
                  </a:lnTo>
                  <a:lnTo>
                    <a:pt x="595" y="341"/>
                  </a:lnTo>
                  <a:lnTo>
                    <a:pt x="595" y="341"/>
                  </a:lnTo>
                  <a:lnTo>
                    <a:pt x="600" y="341"/>
                  </a:lnTo>
                  <a:lnTo>
                    <a:pt x="600" y="336"/>
                  </a:lnTo>
                  <a:lnTo>
                    <a:pt x="604" y="336"/>
                  </a:lnTo>
                  <a:lnTo>
                    <a:pt x="604" y="336"/>
                  </a:lnTo>
                  <a:lnTo>
                    <a:pt x="609" y="331"/>
                  </a:lnTo>
                  <a:lnTo>
                    <a:pt x="614" y="331"/>
                  </a:lnTo>
                  <a:lnTo>
                    <a:pt x="614" y="326"/>
                  </a:lnTo>
                  <a:lnTo>
                    <a:pt x="614" y="321"/>
                  </a:lnTo>
                  <a:lnTo>
                    <a:pt x="614" y="317"/>
                  </a:lnTo>
                  <a:lnTo>
                    <a:pt x="609" y="312"/>
                  </a:lnTo>
                  <a:lnTo>
                    <a:pt x="609" y="307"/>
                  </a:lnTo>
                  <a:lnTo>
                    <a:pt x="609" y="302"/>
                  </a:lnTo>
                  <a:lnTo>
                    <a:pt x="614" y="297"/>
                  </a:lnTo>
                  <a:lnTo>
                    <a:pt x="624" y="293"/>
                  </a:lnTo>
                  <a:lnTo>
                    <a:pt x="628" y="293"/>
                  </a:lnTo>
                  <a:lnTo>
                    <a:pt x="638" y="288"/>
                  </a:lnTo>
                  <a:lnTo>
                    <a:pt x="643" y="288"/>
                  </a:lnTo>
                  <a:lnTo>
                    <a:pt x="652" y="288"/>
                  </a:lnTo>
                  <a:lnTo>
                    <a:pt x="662" y="288"/>
                  </a:lnTo>
                  <a:lnTo>
                    <a:pt x="667" y="288"/>
                  </a:lnTo>
                  <a:lnTo>
                    <a:pt x="676" y="288"/>
                  </a:lnTo>
                  <a:lnTo>
                    <a:pt x="547" y="0"/>
                  </a:lnTo>
                  <a:lnTo>
                    <a:pt x="537" y="9"/>
                  </a:lnTo>
                  <a:lnTo>
                    <a:pt x="532" y="14"/>
                  </a:lnTo>
                  <a:lnTo>
                    <a:pt x="528" y="19"/>
                  </a:lnTo>
                  <a:lnTo>
                    <a:pt x="523" y="24"/>
                  </a:lnTo>
                  <a:lnTo>
                    <a:pt x="518" y="33"/>
                  </a:lnTo>
                  <a:lnTo>
                    <a:pt x="513" y="38"/>
                  </a:lnTo>
                  <a:lnTo>
                    <a:pt x="508" y="43"/>
                  </a:lnTo>
                  <a:lnTo>
                    <a:pt x="508" y="53"/>
                  </a:lnTo>
                  <a:lnTo>
                    <a:pt x="508" y="57"/>
                  </a:lnTo>
                  <a:lnTo>
                    <a:pt x="513" y="57"/>
                  </a:lnTo>
                  <a:lnTo>
                    <a:pt x="518" y="62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23" y="77"/>
                  </a:lnTo>
                  <a:lnTo>
                    <a:pt x="523" y="81"/>
                  </a:lnTo>
                  <a:lnTo>
                    <a:pt x="518" y="86"/>
                  </a:lnTo>
                  <a:lnTo>
                    <a:pt x="504" y="125"/>
                  </a:lnTo>
                  <a:lnTo>
                    <a:pt x="484" y="158"/>
                  </a:lnTo>
                  <a:lnTo>
                    <a:pt x="465" y="192"/>
                  </a:lnTo>
                  <a:lnTo>
                    <a:pt x="451" y="221"/>
                  </a:lnTo>
                  <a:lnTo>
                    <a:pt x="432" y="254"/>
                  </a:lnTo>
                  <a:lnTo>
                    <a:pt x="412" y="283"/>
                  </a:lnTo>
                  <a:lnTo>
                    <a:pt x="393" y="317"/>
                  </a:lnTo>
                  <a:lnTo>
                    <a:pt x="374" y="345"/>
                  </a:lnTo>
                  <a:lnTo>
                    <a:pt x="364" y="374"/>
                  </a:lnTo>
                  <a:lnTo>
                    <a:pt x="355" y="398"/>
                  </a:lnTo>
                  <a:lnTo>
                    <a:pt x="345" y="427"/>
                  </a:lnTo>
                  <a:lnTo>
                    <a:pt x="340" y="451"/>
                  </a:lnTo>
                  <a:lnTo>
                    <a:pt x="336" y="480"/>
                  </a:lnTo>
                  <a:lnTo>
                    <a:pt x="326" y="504"/>
                  </a:lnTo>
                  <a:lnTo>
                    <a:pt x="321" y="533"/>
                  </a:lnTo>
                  <a:lnTo>
                    <a:pt x="312" y="557"/>
                  </a:lnTo>
                  <a:lnTo>
                    <a:pt x="307" y="561"/>
                  </a:lnTo>
                  <a:lnTo>
                    <a:pt x="307" y="566"/>
                  </a:lnTo>
                  <a:lnTo>
                    <a:pt x="307" y="571"/>
                  </a:lnTo>
                  <a:lnTo>
                    <a:pt x="302" y="576"/>
                  </a:lnTo>
                  <a:lnTo>
                    <a:pt x="302" y="581"/>
                  </a:lnTo>
                  <a:lnTo>
                    <a:pt x="302" y="590"/>
                  </a:lnTo>
                  <a:lnTo>
                    <a:pt x="302" y="595"/>
                  </a:lnTo>
                  <a:lnTo>
                    <a:pt x="297" y="605"/>
                  </a:lnTo>
                  <a:lnTo>
                    <a:pt x="283" y="648"/>
                  </a:lnTo>
                  <a:lnTo>
                    <a:pt x="268" y="686"/>
                  </a:lnTo>
                  <a:lnTo>
                    <a:pt x="249" y="729"/>
                  </a:lnTo>
                  <a:lnTo>
                    <a:pt x="230" y="768"/>
                  </a:lnTo>
                  <a:lnTo>
                    <a:pt x="211" y="811"/>
                  </a:lnTo>
                  <a:lnTo>
                    <a:pt x="192" y="849"/>
                  </a:lnTo>
                  <a:lnTo>
                    <a:pt x="168" y="888"/>
                  </a:lnTo>
                  <a:lnTo>
                    <a:pt x="144" y="926"/>
                  </a:lnTo>
                  <a:lnTo>
                    <a:pt x="125" y="950"/>
                  </a:lnTo>
                  <a:lnTo>
                    <a:pt x="110" y="974"/>
                  </a:lnTo>
                  <a:lnTo>
                    <a:pt x="91" y="998"/>
                  </a:lnTo>
                  <a:lnTo>
                    <a:pt x="72" y="1017"/>
                  </a:lnTo>
                  <a:lnTo>
                    <a:pt x="57" y="1037"/>
                  </a:lnTo>
                  <a:lnTo>
                    <a:pt x="38" y="1056"/>
                  </a:lnTo>
                  <a:lnTo>
                    <a:pt x="19" y="1075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94"/>
                  </a:lnTo>
                  <a:close/>
                </a:path>
              </a:pathLst>
            </a:custGeom>
            <a:solidFill>
              <a:srgbClr val="FFB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09" name="Freeform 105"/>
            <p:cNvSpPr>
              <a:spLocks/>
            </p:cNvSpPr>
            <p:nvPr/>
          </p:nvSpPr>
          <p:spPr bwMode="auto">
            <a:xfrm>
              <a:off x="5206" y="1810"/>
              <a:ext cx="576" cy="1300"/>
            </a:xfrm>
            <a:custGeom>
              <a:avLst/>
              <a:gdLst>
                <a:gd name="T0" fmla="*/ 303 w 576"/>
                <a:gd name="T1" fmla="*/ 1257 h 1300"/>
                <a:gd name="T2" fmla="*/ 379 w 576"/>
                <a:gd name="T3" fmla="*/ 1142 h 1300"/>
                <a:gd name="T4" fmla="*/ 504 w 576"/>
                <a:gd name="T5" fmla="*/ 868 h 1300"/>
                <a:gd name="T6" fmla="*/ 571 w 576"/>
                <a:gd name="T7" fmla="*/ 537 h 1300"/>
                <a:gd name="T8" fmla="*/ 552 w 576"/>
                <a:gd name="T9" fmla="*/ 192 h 1300"/>
                <a:gd name="T10" fmla="*/ 533 w 576"/>
                <a:gd name="T11" fmla="*/ 172 h 1300"/>
                <a:gd name="T12" fmla="*/ 523 w 576"/>
                <a:gd name="T13" fmla="*/ 153 h 1300"/>
                <a:gd name="T14" fmla="*/ 538 w 576"/>
                <a:gd name="T15" fmla="*/ 139 h 1300"/>
                <a:gd name="T16" fmla="*/ 528 w 576"/>
                <a:gd name="T17" fmla="*/ 67 h 1300"/>
                <a:gd name="T18" fmla="*/ 504 w 576"/>
                <a:gd name="T19" fmla="*/ 91 h 1300"/>
                <a:gd name="T20" fmla="*/ 475 w 576"/>
                <a:gd name="T21" fmla="*/ 86 h 1300"/>
                <a:gd name="T22" fmla="*/ 461 w 576"/>
                <a:gd name="T23" fmla="*/ 81 h 1300"/>
                <a:gd name="T24" fmla="*/ 461 w 576"/>
                <a:gd name="T25" fmla="*/ 96 h 1300"/>
                <a:gd name="T26" fmla="*/ 442 w 576"/>
                <a:gd name="T27" fmla="*/ 100 h 1300"/>
                <a:gd name="T28" fmla="*/ 413 w 576"/>
                <a:gd name="T29" fmla="*/ 76 h 1300"/>
                <a:gd name="T30" fmla="*/ 389 w 576"/>
                <a:gd name="T31" fmla="*/ 24 h 1300"/>
                <a:gd name="T32" fmla="*/ 399 w 576"/>
                <a:gd name="T33" fmla="*/ 129 h 1300"/>
                <a:gd name="T34" fmla="*/ 355 w 576"/>
                <a:gd name="T35" fmla="*/ 120 h 1300"/>
                <a:gd name="T36" fmla="*/ 283 w 576"/>
                <a:gd name="T37" fmla="*/ 62 h 1300"/>
                <a:gd name="T38" fmla="*/ 216 w 576"/>
                <a:gd name="T39" fmla="*/ 4 h 1300"/>
                <a:gd name="T40" fmla="*/ 211 w 576"/>
                <a:gd name="T41" fmla="*/ 0 h 1300"/>
                <a:gd name="T42" fmla="*/ 240 w 576"/>
                <a:gd name="T43" fmla="*/ 24 h 1300"/>
                <a:gd name="T44" fmla="*/ 283 w 576"/>
                <a:gd name="T45" fmla="*/ 67 h 1300"/>
                <a:gd name="T46" fmla="*/ 355 w 576"/>
                <a:gd name="T47" fmla="*/ 158 h 1300"/>
                <a:gd name="T48" fmla="*/ 427 w 576"/>
                <a:gd name="T49" fmla="*/ 312 h 1300"/>
                <a:gd name="T50" fmla="*/ 365 w 576"/>
                <a:gd name="T51" fmla="*/ 350 h 1300"/>
                <a:gd name="T52" fmla="*/ 346 w 576"/>
                <a:gd name="T53" fmla="*/ 364 h 1300"/>
                <a:gd name="T54" fmla="*/ 423 w 576"/>
                <a:gd name="T55" fmla="*/ 340 h 1300"/>
                <a:gd name="T56" fmla="*/ 442 w 576"/>
                <a:gd name="T57" fmla="*/ 350 h 1300"/>
                <a:gd name="T58" fmla="*/ 192 w 576"/>
                <a:gd name="T59" fmla="*/ 451 h 1300"/>
                <a:gd name="T60" fmla="*/ 365 w 576"/>
                <a:gd name="T61" fmla="*/ 542 h 1300"/>
                <a:gd name="T62" fmla="*/ 341 w 576"/>
                <a:gd name="T63" fmla="*/ 537 h 1300"/>
                <a:gd name="T64" fmla="*/ 279 w 576"/>
                <a:gd name="T65" fmla="*/ 528 h 1300"/>
                <a:gd name="T66" fmla="*/ 298 w 576"/>
                <a:gd name="T67" fmla="*/ 547 h 1300"/>
                <a:gd name="T68" fmla="*/ 360 w 576"/>
                <a:gd name="T69" fmla="*/ 585 h 1300"/>
                <a:gd name="T70" fmla="*/ 331 w 576"/>
                <a:gd name="T71" fmla="*/ 633 h 1300"/>
                <a:gd name="T72" fmla="*/ 322 w 576"/>
                <a:gd name="T73" fmla="*/ 672 h 1300"/>
                <a:gd name="T74" fmla="*/ 317 w 576"/>
                <a:gd name="T75" fmla="*/ 696 h 1300"/>
                <a:gd name="T76" fmla="*/ 279 w 576"/>
                <a:gd name="T77" fmla="*/ 715 h 1300"/>
                <a:gd name="T78" fmla="*/ 240 w 576"/>
                <a:gd name="T79" fmla="*/ 729 h 1300"/>
                <a:gd name="T80" fmla="*/ 250 w 576"/>
                <a:gd name="T81" fmla="*/ 777 h 1300"/>
                <a:gd name="T82" fmla="*/ 211 w 576"/>
                <a:gd name="T83" fmla="*/ 796 h 1300"/>
                <a:gd name="T84" fmla="*/ 173 w 576"/>
                <a:gd name="T85" fmla="*/ 768 h 1300"/>
                <a:gd name="T86" fmla="*/ 192 w 576"/>
                <a:gd name="T87" fmla="*/ 878 h 1300"/>
                <a:gd name="T88" fmla="*/ 173 w 576"/>
                <a:gd name="T89" fmla="*/ 945 h 1300"/>
                <a:gd name="T90" fmla="*/ 130 w 576"/>
                <a:gd name="T91" fmla="*/ 921 h 1300"/>
                <a:gd name="T92" fmla="*/ 130 w 576"/>
                <a:gd name="T93" fmla="*/ 1012 h 1300"/>
                <a:gd name="T94" fmla="*/ 115 w 576"/>
                <a:gd name="T95" fmla="*/ 1003 h 1300"/>
                <a:gd name="T96" fmla="*/ 53 w 576"/>
                <a:gd name="T97" fmla="*/ 1027 h 1300"/>
                <a:gd name="T98" fmla="*/ 10 w 576"/>
                <a:gd name="T99" fmla="*/ 993 h 1300"/>
                <a:gd name="T100" fmla="*/ 72 w 576"/>
                <a:gd name="T101" fmla="*/ 1099 h 1300"/>
                <a:gd name="T102" fmla="*/ 130 w 576"/>
                <a:gd name="T103" fmla="*/ 1166 h 1300"/>
                <a:gd name="T104" fmla="*/ 192 w 576"/>
                <a:gd name="T105" fmla="*/ 1219 h 1300"/>
                <a:gd name="T106" fmla="*/ 226 w 576"/>
                <a:gd name="T107" fmla="*/ 1272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6" h="1300">
                  <a:moveTo>
                    <a:pt x="245" y="1300"/>
                  </a:moveTo>
                  <a:lnTo>
                    <a:pt x="259" y="1296"/>
                  </a:lnTo>
                  <a:lnTo>
                    <a:pt x="274" y="1281"/>
                  </a:lnTo>
                  <a:lnTo>
                    <a:pt x="288" y="1272"/>
                  </a:lnTo>
                  <a:lnTo>
                    <a:pt x="303" y="1257"/>
                  </a:lnTo>
                  <a:lnTo>
                    <a:pt x="312" y="1238"/>
                  </a:lnTo>
                  <a:lnTo>
                    <a:pt x="327" y="1224"/>
                  </a:lnTo>
                  <a:lnTo>
                    <a:pt x="336" y="1209"/>
                  </a:lnTo>
                  <a:lnTo>
                    <a:pt x="346" y="1195"/>
                  </a:lnTo>
                  <a:lnTo>
                    <a:pt x="379" y="1142"/>
                  </a:lnTo>
                  <a:lnTo>
                    <a:pt x="413" y="1084"/>
                  </a:lnTo>
                  <a:lnTo>
                    <a:pt x="437" y="1032"/>
                  </a:lnTo>
                  <a:lnTo>
                    <a:pt x="466" y="979"/>
                  </a:lnTo>
                  <a:lnTo>
                    <a:pt x="485" y="921"/>
                  </a:lnTo>
                  <a:lnTo>
                    <a:pt x="504" y="868"/>
                  </a:lnTo>
                  <a:lnTo>
                    <a:pt x="523" y="811"/>
                  </a:lnTo>
                  <a:lnTo>
                    <a:pt x="538" y="753"/>
                  </a:lnTo>
                  <a:lnTo>
                    <a:pt x="552" y="681"/>
                  </a:lnTo>
                  <a:lnTo>
                    <a:pt x="562" y="609"/>
                  </a:lnTo>
                  <a:lnTo>
                    <a:pt x="571" y="537"/>
                  </a:lnTo>
                  <a:lnTo>
                    <a:pt x="576" y="465"/>
                  </a:lnTo>
                  <a:lnTo>
                    <a:pt x="576" y="393"/>
                  </a:lnTo>
                  <a:lnTo>
                    <a:pt x="576" y="326"/>
                  </a:lnTo>
                  <a:lnTo>
                    <a:pt x="566" y="259"/>
                  </a:lnTo>
                  <a:lnTo>
                    <a:pt x="552" y="192"/>
                  </a:lnTo>
                  <a:lnTo>
                    <a:pt x="552" y="182"/>
                  </a:lnTo>
                  <a:lnTo>
                    <a:pt x="547" y="182"/>
                  </a:lnTo>
                  <a:lnTo>
                    <a:pt x="542" y="177"/>
                  </a:lnTo>
                  <a:lnTo>
                    <a:pt x="538" y="177"/>
                  </a:lnTo>
                  <a:lnTo>
                    <a:pt x="533" y="172"/>
                  </a:lnTo>
                  <a:lnTo>
                    <a:pt x="528" y="172"/>
                  </a:lnTo>
                  <a:lnTo>
                    <a:pt x="523" y="168"/>
                  </a:lnTo>
                  <a:lnTo>
                    <a:pt x="523" y="163"/>
                  </a:lnTo>
                  <a:lnTo>
                    <a:pt x="523" y="158"/>
                  </a:lnTo>
                  <a:lnTo>
                    <a:pt x="523" y="153"/>
                  </a:lnTo>
                  <a:lnTo>
                    <a:pt x="523" y="148"/>
                  </a:lnTo>
                  <a:lnTo>
                    <a:pt x="528" y="148"/>
                  </a:lnTo>
                  <a:lnTo>
                    <a:pt x="528" y="144"/>
                  </a:lnTo>
                  <a:lnTo>
                    <a:pt x="533" y="144"/>
                  </a:lnTo>
                  <a:lnTo>
                    <a:pt x="538" y="139"/>
                  </a:lnTo>
                  <a:lnTo>
                    <a:pt x="538" y="134"/>
                  </a:lnTo>
                  <a:lnTo>
                    <a:pt x="533" y="52"/>
                  </a:lnTo>
                  <a:lnTo>
                    <a:pt x="533" y="57"/>
                  </a:lnTo>
                  <a:lnTo>
                    <a:pt x="528" y="62"/>
                  </a:lnTo>
                  <a:lnTo>
                    <a:pt x="528" y="67"/>
                  </a:lnTo>
                  <a:lnTo>
                    <a:pt x="523" y="72"/>
                  </a:lnTo>
                  <a:lnTo>
                    <a:pt x="523" y="76"/>
                  </a:lnTo>
                  <a:lnTo>
                    <a:pt x="518" y="81"/>
                  </a:lnTo>
                  <a:lnTo>
                    <a:pt x="509" y="86"/>
                  </a:lnTo>
                  <a:lnTo>
                    <a:pt x="504" y="91"/>
                  </a:lnTo>
                  <a:lnTo>
                    <a:pt x="494" y="91"/>
                  </a:lnTo>
                  <a:lnTo>
                    <a:pt x="490" y="91"/>
                  </a:lnTo>
                  <a:lnTo>
                    <a:pt x="485" y="86"/>
                  </a:lnTo>
                  <a:lnTo>
                    <a:pt x="480" y="86"/>
                  </a:lnTo>
                  <a:lnTo>
                    <a:pt x="475" y="86"/>
                  </a:lnTo>
                  <a:lnTo>
                    <a:pt x="471" y="81"/>
                  </a:lnTo>
                  <a:lnTo>
                    <a:pt x="466" y="81"/>
                  </a:lnTo>
                  <a:lnTo>
                    <a:pt x="461" y="76"/>
                  </a:lnTo>
                  <a:lnTo>
                    <a:pt x="461" y="76"/>
                  </a:lnTo>
                  <a:lnTo>
                    <a:pt x="461" y="81"/>
                  </a:lnTo>
                  <a:lnTo>
                    <a:pt x="461" y="81"/>
                  </a:lnTo>
                  <a:lnTo>
                    <a:pt x="461" y="86"/>
                  </a:lnTo>
                  <a:lnTo>
                    <a:pt x="461" y="91"/>
                  </a:lnTo>
                  <a:lnTo>
                    <a:pt x="461" y="91"/>
                  </a:lnTo>
                  <a:lnTo>
                    <a:pt x="461" y="96"/>
                  </a:lnTo>
                  <a:lnTo>
                    <a:pt x="461" y="100"/>
                  </a:lnTo>
                  <a:lnTo>
                    <a:pt x="456" y="100"/>
                  </a:lnTo>
                  <a:lnTo>
                    <a:pt x="451" y="105"/>
                  </a:lnTo>
                  <a:lnTo>
                    <a:pt x="447" y="105"/>
                  </a:lnTo>
                  <a:lnTo>
                    <a:pt x="442" y="100"/>
                  </a:lnTo>
                  <a:lnTo>
                    <a:pt x="432" y="100"/>
                  </a:lnTo>
                  <a:lnTo>
                    <a:pt x="427" y="96"/>
                  </a:lnTo>
                  <a:lnTo>
                    <a:pt x="423" y="91"/>
                  </a:lnTo>
                  <a:lnTo>
                    <a:pt x="423" y="91"/>
                  </a:lnTo>
                  <a:lnTo>
                    <a:pt x="413" y="76"/>
                  </a:lnTo>
                  <a:lnTo>
                    <a:pt x="408" y="67"/>
                  </a:lnTo>
                  <a:lnTo>
                    <a:pt x="403" y="57"/>
                  </a:lnTo>
                  <a:lnTo>
                    <a:pt x="399" y="43"/>
                  </a:lnTo>
                  <a:lnTo>
                    <a:pt x="394" y="33"/>
                  </a:lnTo>
                  <a:lnTo>
                    <a:pt x="389" y="24"/>
                  </a:lnTo>
                  <a:lnTo>
                    <a:pt x="384" y="14"/>
                  </a:lnTo>
                  <a:lnTo>
                    <a:pt x="379" y="4"/>
                  </a:lnTo>
                  <a:lnTo>
                    <a:pt x="413" y="129"/>
                  </a:lnTo>
                  <a:lnTo>
                    <a:pt x="403" y="129"/>
                  </a:lnTo>
                  <a:lnTo>
                    <a:pt x="399" y="129"/>
                  </a:lnTo>
                  <a:lnTo>
                    <a:pt x="389" y="129"/>
                  </a:lnTo>
                  <a:lnTo>
                    <a:pt x="379" y="129"/>
                  </a:lnTo>
                  <a:lnTo>
                    <a:pt x="370" y="129"/>
                  </a:lnTo>
                  <a:lnTo>
                    <a:pt x="360" y="124"/>
                  </a:lnTo>
                  <a:lnTo>
                    <a:pt x="355" y="120"/>
                  </a:lnTo>
                  <a:lnTo>
                    <a:pt x="351" y="120"/>
                  </a:lnTo>
                  <a:lnTo>
                    <a:pt x="331" y="105"/>
                  </a:lnTo>
                  <a:lnTo>
                    <a:pt x="312" y="91"/>
                  </a:lnTo>
                  <a:lnTo>
                    <a:pt x="298" y="76"/>
                  </a:lnTo>
                  <a:lnTo>
                    <a:pt x="283" y="62"/>
                  </a:lnTo>
                  <a:lnTo>
                    <a:pt x="269" y="48"/>
                  </a:lnTo>
                  <a:lnTo>
                    <a:pt x="250" y="33"/>
                  </a:lnTo>
                  <a:lnTo>
                    <a:pt x="235" y="19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21" y="9"/>
                  </a:lnTo>
                  <a:lnTo>
                    <a:pt x="231" y="14"/>
                  </a:lnTo>
                  <a:lnTo>
                    <a:pt x="240" y="24"/>
                  </a:lnTo>
                  <a:lnTo>
                    <a:pt x="250" y="33"/>
                  </a:lnTo>
                  <a:lnTo>
                    <a:pt x="255" y="43"/>
                  </a:lnTo>
                  <a:lnTo>
                    <a:pt x="264" y="52"/>
                  </a:lnTo>
                  <a:lnTo>
                    <a:pt x="274" y="62"/>
                  </a:lnTo>
                  <a:lnTo>
                    <a:pt x="283" y="67"/>
                  </a:lnTo>
                  <a:lnTo>
                    <a:pt x="298" y="86"/>
                  </a:lnTo>
                  <a:lnTo>
                    <a:pt x="312" y="100"/>
                  </a:lnTo>
                  <a:lnTo>
                    <a:pt x="327" y="120"/>
                  </a:lnTo>
                  <a:lnTo>
                    <a:pt x="341" y="139"/>
                  </a:lnTo>
                  <a:lnTo>
                    <a:pt x="355" y="158"/>
                  </a:lnTo>
                  <a:lnTo>
                    <a:pt x="370" y="172"/>
                  </a:lnTo>
                  <a:lnTo>
                    <a:pt x="384" y="192"/>
                  </a:lnTo>
                  <a:lnTo>
                    <a:pt x="399" y="206"/>
                  </a:lnTo>
                  <a:lnTo>
                    <a:pt x="312" y="292"/>
                  </a:lnTo>
                  <a:lnTo>
                    <a:pt x="427" y="312"/>
                  </a:lnTo>
                  <a:lnTo>
                    <a:pt x="423" y="326"/>
                  </a:lnTo>
                  <a:lnTo>
                    <a:pt x="413" y="331"/>
                  </a:lnTo>
                  <a:lnTo>
                    <a:pt x="399" y="340"/>
                  </a:lnTo>
                  <a:lnTo>
                    <a:pt x="384" y="345"/>
                  </a:lnTo>
                  <a:lnTo>
                    <a:pt x="365" y="350"/>
                  </a:lnTo>
                  <a:lnTo>
                    <a:pt x="351" y="360"/>
                  </a:lnTo>
                  <a:lnTo>
                    <a:pt x="331" y="364"/>
                  </a:lnTo>
                  <a:lnTo>
                    <a:pt x="322" y="369"/>
                  </a:lnTo>
                  <a:lnTo>
                    <a:pt x="331" y="369"/>
                  </a:lnTo>
                  <a:lnTo>
                    <a:pt x="346" y="364"/>
                  </a:lnTo>
                  <a:lnTo>
                    <a:pt x="360" y="360"/>
                  </a:lnTo>
                  <a:lnTo>
                    <a:pt x="379" y="350"/>
                  </a:lnTo>
                  <a:lnTo>
                    <a:pt x="394" y="345"/>
                  </a:lnTo>
                  <a:lnTo>
                    <a:pt x="408" y="340"/>
                  </a:lnTo>
                  <a:lnTo>
                    <a:pt x="423" y="340"/>
                  </a:lnTo>
                  <a:lnTo>
                    <a:pt x="437" y="340"/>
                  </a:lnTo>
                  <a:lnTo>
                    <a:pt x="437" y="345"/>
                  </a:lnTo>
                  <a:lnTo>
                    <a:pt x="442" y="345"/>
                  </a:lnTo>
                  <a:lnTo>
                    <a:pt x="442" y="350"/>
                  </a:lnTo>
                  <a:lnTo>
                    <a:pt x="442" y="350"/>
                  </a:lnTo>
                  <a:lnTo>
                    <a:pt x="447" y="350"/>
                  </a:lnTo>
                  <a:lnTo>
                    <a:pt x="447" y="350"/>
                  </a:lnTo>
                  <a:lnTo>
                    <a:pt x="447" y="355"/>
                  </a:lnTo>
                  <a:lnTo>
                    <a:pt x="447" y="360"/>
                  </a:lnTo>
                  <a:lnTo>
                    <a:pt x="192" y="451"/>
                  </a:lnTo>
                  <a:lnTo>
                    <a:pt x="375" y="528"/>
                  </a:lnTo>
                  <a:lnTo>
                    <a:pt x="375" y="532"/>
                  </a:lnTo>
                  <a:lnTo>
                    <a:pt x="370" y="532"/>
                  </a:lnTo>
                  <a:lnTo>
                    <a:pt x="370" y="537"/>
                  </a:lnTo>
                  <a:lnTo>
                    <a:pt x="365" y="542"/>
                  </a:lnTo>
                  <a:lnTo>
                    <a:pt x="365" y="542"/>
                  </a:lnTo>
                  <a:lnTo>
                    <a:pt x="360" y="547"/>
                  </a:lnTo>
                  <a:lnTo>
                    <a:pt x="355" y="547"/>
                  </a:lnTo>
                  <a:lnTo>
                    <a:pt x="351" y="547"/>
                  </a:lnTo>
                  <a:lnTo>
                    <a:pt x="341" y="537"/>
                  </a:lnTo>
                  <a:lnTo>
                    <a:pt x="331" y="532"/>
                  </a:lnTo>
                  <a:lnTo>
                    <a:pt x="317" y="528"/>
                  </a:lnTo>
                  <a:lnTo>
                    <a:pt x="303" y="528"/>
                  </a:lnTo>
                  <a:lnTo>
                    <a:pt x="293" y="528"/>
                  </a:lnTo>
                  <a:lnTo>
                    <a:pt x="279" y="528"/>
                  </a:lnTo>
                  <a:lnTo>
                    <a:pt x="269" y="532"/>
                  </a:lnTo>
                  <a:lnTo>
                    <a:pt x="259" y="537"/>
                  </a:lnTo>
                  <a:lnTo>
                    <a:pt x="269" y="537"/>
                  </a:lnTo>
                  <a:lnTo>
                    <a:pt x="283" y="542"/>
                  </a:lnTo>
                  <a:lnTo>
                    <a:pt x="298" y="547"/>
                  </a:lnTo>
                  <a:lnTo>
                    <a:pt x="312" y="552"/>
                  </a:lnTo>
                  <a:lnTo>
                    <a:pt x="327" y="556"/>
                  </a:lnTo>
                  <a:lnTo>
                    <a:pt x="341" y="566"/>
                  </a:lnTo>
                  <a:lnTo>
                    <a:pt x="351" y="576"/>
                  </a:lnTo>
                  <a:lnTo>
                    <a:pt x="360" y="585"/>
                  </a:lnTo>
                  <a:lnTo>
                    <a:pt x="360" y="600"/>
                  </a:lnTo>
                  <a:lnTo>
                    <a:pt x="355" y="609"/>
                  </a:lnTo>
                  <a:lnTo>
                    <a:pt x="351" y="619"/>
                  </a:lnTo>
                  <a:lnTo>
                    <a:pt x="341" y="628"/>
                  </a:lnTo>
                  <a:lnTo>
                    <a:pt x="331" y="633"/>
                  </a:lnTo>
                  <a:lnTo>
                    <a:pt x="322" y="643"/>
                  </a:lnTo>
                  <a:lnTo>
                    <a:pt x="317" y="652"/>
                  </a:lnTo>
                  <a:lnTo>
                    <a:pt x="312" y="667"/>
                  </a:lnTo>
                  <a:lnTo>
                    <a:pt x="317" y="667"/>
                  </a:lnTo>
                  <a:lnTo>
                    <a:pt x="322" y="672"/>
                  </a:lnTo>
                  <a:lnTo>
                    <a:pt x="322" y="676"/>
                  </a:lnTo>
                  <a:lnTo>
                    <a:pt x="322" y="681"/>
                  </a:lnTo>
                  <a:lnTo>
                    <a:pt x="322" y="686"/>
                  </a:lnTo>
                  <a:lnTo>
                    <a:pt x="317" y="691"/>
                  </a:lnTo>
                  <a:lnTo>
                    <a:pt x="317" y="696"/>
                  </a:lnTo>
                  <a:lnTo>
                    <a:pt x="312" y="700"/>
                  </a:lnTo>
                  <a:lnTo>
                    <a:pt x="303" y="705"/>
                  </a:lnTo>
                  <a:lnTo>
                    <a:pt x="293" y="710"/>
                  </a:lnTo>
                  <a:lnTo>
                    <a:pt x="283" y="710"/>
                  </a:lnTo>
                  <a:lnTo>
                    <a:pt x="279" y="715"/>
                  </a:lnTo>
                  <a:lnTo>
                    <a:pt x="269" y="715"/>
                  </a:lnTo>
                  <a:lnTo>
                    <a:pt x="259" y="720"/>
                  </a:lnTo>
                  <a:lnTo>
                    <a:pt x="250" y="720"/>
                  </a:lnTo>
                  <a:lnTo>
                    <a:pt x="240" y="720"/>
                  </a:lnTo>
                  <a:lnTo>
                    <a:pt x="240" y="729"/>
                  </a:lnTo>
                  <a:lnTo>
                    <a:pt x="245" y="739"/>
                  </a:lnTo>
                  <a:lnTo>
                    <a:pt x="245" y="748"/>
                  </a:lnTo>
                  <a:lnTo>
                    <a:pt x="250" y="758"/>
                  </a:lnTo>
                  <a:lnTo>
                    <a:pt x="250" y="768"/>
                  </a:lnTo>
                  <a:lnTo>
                    <a:pt x="250" y="777"/>
                  </a:lnTo>
                  <a:lnTo>
                    <a:pt x="250" y="787"/>
                  </a:lnTo>
                  <a:lnTo>
                    <a:pt x="245" y="796"/>
                  </a:lnTo>
                  <a:lnTo>
                    <a:pt x="231" y="801"/>
                  </a:lnTo>
                  <a:lnTo>
                    <a:pt x="221" y="801"/>
                  </a:lnTo>
                  <a:lnTo>
                    <a:pt x="211" y="796"/>
                  </a:lnTo>
                  <a:lnTo>
                    <a:pt x="207" y="792"/>
                  </a:lnTo>
                  <a:lnTo>
                    <a:pt x="197" y="787"/>
                  </a:lnTo>
                  <a:lnTo>
                    <a:pt x="187" y="782"/>
                  </a:lnTo>
                  <a:lnTo>
                    <a:pt x="178" y="772"/>
                  </a:lnTo>
                  <a:lnTo>
                    <a:pt x="173" y="768"/>
                  </a:lnTo>
                  <a:lnTo>
                    <a:pt x="173" y="792"/>
                  </a:lnTo>
                  <a:lnTo>
                    <a:pt x="178" y="811"/>
                  </a:lnTo>
                  <a:lnTo>
                    <a:pt x="183" y="835"/>
                  </a:lnTo>
                  <a:lnTo>
                    <a:pt x="187" y="854"/>
                  </a:lnTo>
                  <a:lnTo>
                    <a:pt x="192" y="878"/>
                  </a:lnTo>
                  <a:lnTo>
                    <a:pt x="197" y="902"/>
                  </a:lnTo>
                  <a:lnTo>
                    <a:pt x="197" y="921"/>
                  </a:lnTo>
                  <a:lnTo>
                    <a:pt x="197" y="945"/>
                  </a:lnTo>
                  <a:lnTo>
                    <a:pt x="183" y="945"/>
                  </a:lnTo>
                  <a:lnTo>
                    <a:pt x="173" y="945"/>
                  </a:lnTo>
                  <a:lnTo>
                    <a:pt x="163" y="940"/>
                  </a:lnTo>
                  <a:lnTo>
                    <a:pt x="154" y="936"/>
                  </a:lnTo>
                  <a:lnTo>
                    <a:pt x="144" y="931"/>
                  </a:lnTo>
                  <a:lnTo>
                    <a:pt x="139" y="926"/>
                  </a:lnTo>
                  <a:lnTo>
                    <a:pt x="130" y="921"/>
                  </a:lnTo>
                  <a:lnTo>
                    <a:pt x="125" y="916"/>
                  </a:lnTo>
                  <a:lnTo>
                    <a:pt x="135" y="1017"/>
                  </a:lnTo>
                  <a:lnTo>
                    <a:pt x="135" y="1017"/>
                  </a:lnTo>
                  <a:lnTo>
                    <a:pt x="130" y="1012"/>
                  </a:lnTo>
                  <a:lnTo>
                    <a:pt x="130" y="1012"/>
                  </a:lnTo>
                  <a:lnTo>
                    <a:pt x="125" y="1008"/>
                  </a:lnTo>
                  <a:lnTo>
                    <a:pt x="125" y="1008"/>
                  </a:lnTo>
                  <a:lnTo>
                    <a:pt x="120" y="1008"/>
                  </a:lnTo>
                  <a:lnTo>
                    <a:pt x="120" y="1003"/>
                  </a:lnTo>
                  <a:lnTo>
                    <a:pt x="115" y="1003"/>
                  </a:lnTo>
                  <a:lnTo>
                    <a:pt x="106" y="1056"/>
                  </a:lnTo>
                  <a:lnTo>
                    <a:pt x="91" y="1056"/>
                  </a:lnTo>
                  <a:lnTo>
                    <a:pt x="77" y="1046"/>
                  </a:lnTo>
                  <a:lnTo>
                    <a:pt x="63" y="1036"/>
                  </a:lnTo>
                  <a:lnTo>
                    <a:pt x="53" y="1027"/>
                  </a:lnTo>
                  <a:lnTo>
                    <a:pt x="39" y="1012"/>
                  </a:lnTo>
                  <a:lnTo>
                    <a:pt x="29" y="998"/>
                  </a:lnTo>
                  <a:lnTo>
                    <a:pt x="15" y="984"/>
                  </a:lnTo>
                  <a:lnTo>
                    <a:pt x="0" y="974"/>
                  </a:lnTo>
                  <a:lnTo>
                    <a:pt x="10" y="993"/>
                  </a:lnTo>
                  <a:lnTo>
                    <a:pt x="24" y="1012"/>
                  </a:lnTo>
                  <a:lnTo>
                    <a:pt x="39" y="1036"/>
                  </a:lnTo>
                  <a:lnTo>
                    <a:pt x="53" y="1056"/>
                  </a:lnTo>
                  <a:lnTo>
                    <a:pt x="63" y="1075"/>
                  </a:lnTo>
                  <a:lnTo>
                    <a:pt x="72" y="1099"/>
                  </a:lnTo>
                  <a:lnTo>
                    <a:pt x="82" y="1118"/>
                  </a:lnTo>
                  <a:lnTo>
                    <a:pt x="87" y="1142"/>
                  </a:lnTo>
                  <a:lnTo>
                    <a:pt x="101" y="1152"/>
                  </a:lnTo>
                  <a:lnTo>
                    <a:pt x="115" y="1161"/>
                  </a:lnTo>
                  <a:lnTo>
                    <a:pt x="130" y="1166"/>
                  </a:lnTo>
                  <a:lnTo>
                    <a:pt x="144" y="1176"/>
                  </a:lnTo>
                  <a:lnTo>
                    <a:pt x="159" y="1185"/>
                  </a:lnTo>
                  <a:lnTo>
                    <a:pt x="168" y="1195"/>
                  </a:lnTo>
                  <a:lnTo>
                    <a:pt x="183" y="1209"/>
                  </a:lnTo>
                  <a:lnTo>
                    <a:pt x="192" y="1219"/>
                  </a:lnTo>
                  <a:lnTo>
                    <a:pt x="202" y="1228"/>
                  </a:lnTo>
                  <a:lnTo>
                    <a:pt x="207" y="1238"/>
                  </a:lnTo>
                  <a:lnTo>
                    <a:pt x="216" y="1252"/>
                  </a:lnTo>
                  <a:lnTo>
                    <a:pt x="221" y="1262"/>
                  </a:lnTo>
                  <a:lnTo>
                    <a:pt x="226" y="1272"/>
                  </a:lnTo>
                  <a:lnTo>
                    <a:pt x="231" y="1281"/>
                  </a:lnTo>
                  <a:lnTo>
                    <a:pt x="235" y="1291"/>
                  </a:lnTo>
                  <a:lnTo>
                    <a:pt x="245" y="1300"/>
                  </a:lnTo>
                  <a:close/>
                </a:path>
              </a:pathLst>
            </a:custGeom>
            <a:solidFill>
              <a:srgbClr val="B88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10" name="Freeform 106"/>
            <p:cNvSpPr>
              <a:spLocks/>
            </p:cNvSpPr>
            <p:nvPr/>
          </p:nvSpPr>
          <p:spPr bwMode="auto">
            <a:xfrm>
              <a:off x="5787" y="1939"/>
              <a:ext cx="197" cy="413"/>
            </a:xfrm>
            <a:custGeom>
              <a:avLst/>
              <a:gdLst>
                <a:gd name="T0" fmla="*/ 53 w 197"/>
                <a:gd name="T1" fmla="*/ 394 h 413"/>
                <a:gd name="T2" fmla="*/ 81 w 197"/>
                <a:gd name="T3" fmla="*/ 341 h 413"/>
                <a:gd name="T4" fmla="*/ 110 w 197"/>
                <a:gd name="T5" fmla="*/ 288 h 413"/>
                <a:gd name="T6" fmla="*/ 134 w 197"/>
                <a:gd name="T7" fmla="*/ 235 h 413"/>
                <a:gd name="T8" fmla="*/ 149 w 197"/>
                <a:gd name="T9" fmla="*/ 207 h 413"/>
                <a:gd name="T10" fmla="*/ 144 w 197"/>
                <a:gd name="T11" fmla="*/ 197 h 413"/>
                <a:gd name="T12" fmla="*/ 139 w 197"/>
                <a:gd name="T13" fmla="*/ 192 h 413"/>
                <a:gd name="T14" fmla="*/ 139 w 197"/>
                <a:gd name="T15" fmla="*/ 178 h 413"/>
                <a:gd name="T16" fmla="*/ 149 w 197"/>
                <a:gd name="T17" fmla="*/ 163 h 413"/>
                <a:gd name="T18" fmla="*/ 158 w 197"/>
                <a:gd name="T19" fmla="*/ 144 h 413"/>
                <a:gd name="T20" fmla="*/ 173 w 197"/>
                <a:gd name="T21" fmla="*/ 130 h 413"/>
                <a:gd name="T22" fmla="*/ 187 w 197"/>
                <a:gd name="T23" fmla="*/ 115 h 413"/>
                <a:gd name="T24" fmla="*/ 192 w 197"/>
                <a:gd name="T25" fmla="*/ 96 h 413"/>
                <a:gd name="T26" fmla="*/ 173 w 197"/>
                <a:gd name="T27" fmla="*/ 58 h 413"/>
                <a:gd name="T28" fmla="*/ 144 w 197"/>
                <a:gd name="T29" fmla="*/ 29 h 413"/>
                <a:gd name="T30" fmla="*/ 105 w 197"/>
                <a:gd name="T31" fmla="*/ 5 h 413"/>
                <a:gd name="T32" fmla="*/ 77 w 197"/>
                <a:gd name="T33" fmla="*/ 0 h 413"/>
                <a:gd name="T34" fmla="*/ 53 w 197"/>
                <a:gd name="T35" fmla="*/ 0 h 413"/>
                <a:gd name="T36" fmla="*/ 29 w 197"/>
                <a:gd name="T37" fmla="*/ 5 h 413"/>
                <a:gd name="T38" fmla="*/ 14 w 197"/>
                <a:gd name="T39" fmla="*/ 15 h 413"/>
                <a:gd name="T40" fmla="*/ 5 w 197"/>
                <a:gd name="T41" fmla="*/ 24 h 413"/>
                <a:gd name="T42" fmla="*/ 0 w 197"/>
                <a:gd name="T43" fmla="*/ 29 h 413"/>
                <a:gd name="T44" fmla="*/ 0 w 197"/>
                <a:gd name="T45" fmla="*/ 34 h 413"/>
                <a:gd name="T46" fmla="*/ 0 w 197"/>
                <a:gd name="T47" fmla="*/ 34 h 413"/>
                <a:gd name="T48" fmla="*/ 5 w 197"/>
                <a:gd name="T49" fmla="*/ 39 h 413"/>
                <a:gd name="T50" fmla="*/ 9 w 197"/>
                <a:gd name="T51" fmla="*/ 39 h 413"/>
                <a:gd name="T52" fmla="*/ 19 w 197"/>
                <a:gd name="T53" fmla="*/ 43 h 413"/>
                <a:gd name="T54" fmla="*/ 29 w 197"/>
                <a:gd name="T55" fmla="*/ 48 h 413"/>
                <a:gd name="T56" fmla="*/ 33 w 197"/>
                <a:gd name="T57" fmla="*/ 101 h 413"/>
                <a:gd name="T58" fmla="*/ 38 w 197"/>
                <a:gd name="T59" fmla="*/ 187 h 413"/>
                <a:gd name="T60" fmla="*/ 33 w 197"/>
                <a:gd name="T61" fmla="*/ 279 h 413"/>
                <a:gd name="T62" fmla="*/ 33 w 197"/>
                <a:gd name="T63" fmla="*/ 37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7" h="413">
                  <a:moveTo>
                    <a:pt x="33" y="413"/>
                  </a:moveTo>
                  <a:lnTo>
                    <a:pt x="53" y="394"/>
                  </a:lnTo>
                  <a:lnTo>
                    <a:pt x="67" y="370"/>
                  </a:lnTo>
                  <a:lnTo>
                    <a:pt x="81" y="341"/>
                  </a:lnTo>
                  <a:lnTo>
                    <a:pt x="96" y="317"/>
                  </a:lnTo>
                  <a:lnTo>
                    <a:pt x="110" y="288"/>
                  </a:lnTo>
                  <a:lnTo>
                    <a:pt x="120" y="259"/>
                  </a:lnTo>
                  <a:lnTo>
                    <a:pt x="134" y="235"/>
                  </a:lnTo>
                  <a:lnTo>
                    <a:pt x="149" y="211"/>
                  </a:lnTo>
                  <a:lnTo>
                    <a:pt x="149" y="207"/>
                  </a:lnTo>
                  <a:lnTo>
                    <a:pt x="144" y="202"/>
                  </a:lnTo>
                  <a:lnTo>
                    <a:pt x="144" y="197"/>
                  </a:lnTo>
                  <a:lnTo>
                    <a:pt x="139" y="197"/>
                  </a:lnTo>
                  <a:lnTo>
                    <a:pt x="139" y="192"/>
                  </a:lnTo>
                  <a:lnTo>
                    <a:pt x="139" y="187"/>
                  </a:lnTo>
                  <a:lnTo>
                    <a:pt x="139" y="178"/>
                  </a:lnTo>
                  <a:lnTo>
                    <a:pt x="139" y="173"/>
                  </a:lnTo>
                  <a:lnTo>
                    <a:pt x="149" y="163"/>
                  </a:lnTo>
                  <a:lnTo>
                    <a:pt x="153" y="154"/>
                  </a:lnTo>
                  <a:lnTo>
                    <a:pt x="158" y="144"/>
                  </a:lnTo>
                  <a:lnTo>
                    <a:pt x="163" y="135"/>
                  </a:lnTo>
                  <a:lnTo>
                    <a:pt x="173" y="130"/>
                  </a:lnTo>
                  <a:lnTo>
                    <a:pt x="177" y="120"/>
                  </a:lnTo>
                  <a:lnTo>
                    <a:pt x="187" y="115"/>
                  </a:lnTo>
                  <a:lnTo>
                    <a:pt x="197" y="115"/>
                  </a:lnTo>
                  <a:lnTo>
                    <a:pt x="192" y="96"/>
                  </a:lnTo>
                  <a:lnTo>
                    <a:pt x="182" y="77"/>
                  </a:lnTo>
                  <a:lnTo>
                    <a:pt x="173" y="58"/>
                  </a:lnTo>
                  <a:lnTo>
                    <a:pt x="158" y="43"/>
                  </a:lnTo>
                  <a:lnTo>
                    <a:pt x="144" y="29"/>
                  </a:lnTo>
                  <a:lnTo>
                    <a:pt x="125" y="15"/>
                  </a:lnTo>
                  <a:lnTo>
                    <a:pt x="105" y="5"/>
                  </a:lnTo>
                  <a:lnTo>
                    <a:pt x="86" y="0"/>
                  </a:lnTo>
                  <a:lnTo>
                    <a:pt x="77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43" y="0"/>
                  </a:lnTo>
                  <a:lnTo>
                    <a:pt x="29" y="5"/>
                  </a:lnTo>
                  <a:lnTo>
                    <a:pt x="19" y="5"/>
                  </a:lnTo>
                  <a:lnTo>
                    <a:pt x="14" y="15"/>
                  </a:lnTo>
                  <a:lnTo>
                    <a:pt x="5" y="19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9" y="39"/>
                  </a:lnTo>
                  <a:lnTo>
                    <a:pt x="14" y="43"/>
                  </a:lnTo>
                  <a:lnTo>
                    <a:pt x="19" y="43"/>
                  </a:lnTo>
                  <a:lnTo>
                    <a:pt x="24" y="43"/>
                  </a:lnTo>
                  <a:lnTo>
                    <a:pt x="29" y="48"/>
                  </a:lnTo>
                  <a:lnTo>
                    <a:pt x="29" y="53"/>
                  </a:lnTo>
                  <a:lnTo>
                    <a:pt x="33" y="101"/>
                  </a:lnTo>
                  <a:lnTo>
                    <a:pt x="38" y="144"/>
                  </a:lnTo>
                  <a:lnTo>
                    <a:pt x="38" y="187"/>
                  </a:lnTo>
                  <a:lnTo>
                    <a:pt x="33" y="235"/>
                  </a:lnTo>
                  <a:lnTo>
                    <a:pt x="33" y="279"/>
                  </a:lnTo>
                  <a:lnTo>
                    <a:pt x="33" y="322"/>
                  </a:lnTo>
                  <a:lnTo>
                    <a:pt x="33" y="370"/>
                  </a:lnTo>
                  <a:lnTo>
                    <a:pt x="33" y="413"/>
                  </a:lnTo>
                  <a:close/>
                </a:path>
              </a:pathLst>
            </a:custGeom>
            <a:solidFill>
              <a:srgbClr val="FF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11" name="Freeform 107"/>
            <p:cNvSpPr>
              <a:spLocks/>
            </p:cNvSpPr>
            <p:nvPr/>
          </p:nvSpPr>
          <p:spPr bwMode="auto">
            <a:xfrm>
              <a:off x="5441" y="2309"/>
              <a:ext cx="15" cy="9"/>
            </a:xfrm>
            <a:custGeom>
              <a:avLst/>
              <a:gdLst>
                <a:gd name="T0" fmla="*/ 0 w 15"/>
                <a:gd name="T1" fmla="*/ 9 h 9"/>
                <a:gd name="T2" fmla="*/ 0 w 15"/>
                <a:gd name="T3" fmla="*/ 9 h 9"/>
                <a:gd name="T4" fmla="*/ 0 w 15"/>
                <a:gd name="T5" fmla="*/ 9 h 9"/>
                <a:gd name="T6" fmla="*/ 5 w 15"/>
                <a:gd name="T7" fmla="*/ 9 h 9"/>
                <a:gd name="T8" fmla="*/ 5 w 15"/>
                <a:gd name="T9" fmla="*/ 9 h 9"/>
                <a:gd name="T10" fmla="*/ 10 w 15"/>
                <a:gd name="T11" fmla="*/ 9 h 9"/>
                <a:gd name="T12" fmla="*/ 10 w 15"/>
                <a:gd name="T13" fmla="*/ 9 h 9"/>
                <a:gd name="T14" fmla="*/ 15 w 15"/>
                <a:gd name="T15" fmla="*/ 9 h 9"/>
                <a:gd name="T16" fmla="*/ 15 w 15"/>
                <a:gd name="T17" fmla="*/ 5 h 9"/>
                <a:gd name="T18" fmla="*/ 15 w 15"/>
                <a:gd name="T19" fmla="*/ 5 h 9"/>
                <a:gd name="T20" fmla="*/ 15 w 15"/>
                <a:gd name="T21" fmla="*/ 5 h 9"/>
                <a:gd name="T22" fmla="*/ 15 w 15"/>
                <a:gd name="T23" fmla="*/ 0 h 9"/>
                <a:gd name="T24" fmla="*/ 15 w 15"/>
                <a:gd name="T25" fmla="*/ 0 h 9"/>
                <a:gd name="T26" fmla="*/ 10 w 15"/>
                <a:gd name="T27" fmla="*/ 0 h 9"/>
                <a:gd name="T28" fmla="*/ 10 w 15"/>
                <a:gd name="T29" fmla="*/ 0 h 9"/>
                <a:gd name="T30" fmla="*/ 5 w 15"/>
                <a:gd name="T31" fmla="*/ 0 h 9"/>
                <a:gd name="T32" fmla="*/ 5 w 15"/>
                <a:gd name="T33" fmla="*/ 5 h 9"/>
                <a:gd name="T34" fmla="*/ 0 w 15"/>
                <a:gd name="T35" fmla="*/ 5 h 9"/>
                <a:gd name="T36" fmla="*/ 0 w 15"/>
                <a:gd name="T37" fmla="*/ 5 h 9"/>
                <a:gd name="T38" fmla="*/ 0 w 15"/>
                <a:gd name="T39" fmla="*/ 5 h 9"/>
                <a:gd name="T40" fmla="*/ 0 w 15"/>
                <a:gd name="T41" fmla="*/ 9 h 9"/>
                <a:gd name="T42" fmla="*/ 0 w 15"/>
                <a:gd name="T43" fmla="*/ 9 h 9"/>
                <a:gd name="T44" fmla="*/ 0 w 15"/>
                <a:gd name="T45" fmla="*/ 9 h 9"/>
                <a:gd name="T46" fmla="*/ 0 w 15"/>
                <a:gd name="T47" fmla="*/ 9 h 9"/>
                <a:gd name="T48" fmla="*/ 0 w 15"/>
                <a:gd name="T4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12" name="Freeform 108"/>
            <p:cNvSpPr>
              <a:spLocks/>
            </p:cNvSpPr>
            <p:nvPr/>
          </p:nvSpPr>
          <p:spPr bwMode="auto">
            <a:xfrm>
              <a:off x="4957" y="2026"/>
              <a:ext cx="110" cy="288"/>
            </a:xfrm>
            <a:custGeom>
              <a:avLst/>
              <a:gdLst>
                <a:gd name="T0" fmla="*/ 57 w 110"/>
                <a:gd name="T1" fmla="*/ 288 h 288"/>
                <a:gd name="T2" fmla="*/ 62 w 110"/>
                <a:gd name="T3" fmla="*/ 288 h 288"/>
                <a:gd name="T4" fmla="*/ 67 w 110"/>
                <a:gd name="T5" fmla="*/ 288 h 288"/>
                <a:gd name="T6" fmla="*/ 72 w 110"/>
                <a:gd name="T7" fmla="*/ 283 h 288"/>
                <a:gd name="T8" fmla="*/ 77 w 110"/>
                <a:gd name="T9" fmla="*/ 278 h 288"/>
                <a:gd name="T10" fmla="*/ 81 w 110"/>
                <a:gd name="T11" fmla="*/ 278 h 288"/>
                <a:gd name="T12" fmla="*/ 86 w 110"/>
                <a:gd name="T13" fmla="*/ 273 h 288"/>
                <a:gd name="T14" fmla="*/ 91 w 110"/>
                <a:gd name="T15" fmla="*/ 268 h 288"/>
                <a:gd name="T16" fmla="*/ 91 w 110"/>
                <a:gd name="T17" fmla="*/ 264 h 288"/>
                <a:gd name="T18" fmla="*/ 96 w 110"/>
                <a:gd name="T19" fmla="*/ 235 h 288"/>
                <a:gd name="T20" fmla="*/ 96 w 110"/>
                <a:gd name="T21" fmla="*/ 206 h 288"/>
                <a:gd name="T22" fmla="*/ 101 w 110"/>
                <a:gd name="T23" fmla="*/ 177 h 288"/>
                <a:gd name="T24" fmla="*/ 101 w 110"/>
                <a:gd name="T25" fmla="*/ 148 h 288"/>
                <a:gd name="T26" fmla="*/ 105 w 110"/>
                <a:gd name="T27" fmla="*/ 120 h 288"/>
                <a:gd name="T28" fmla="*/ 105 w 110"/>
                <a:gd name="T29" fmla="*/ 96 h 288"/>
                <a:gd name="T30" fmla="*/ 110 w 110"/>
                <a:gd name="T31" fmla="*/ 67 h 288"/>
                <a:gd name="T32" fmla="*/ 110 w 110"/>
                <a:gd name="T33" fmla="*/ 43 h 288"/>
                <a:gd name="T34" fmla="*/ 110 w 110"/>
                <a:gd name="T35" fmla="*/ 33 h 288"/>
                <a:gd name="T36" fmla="*/ 110 w 110"/>
                <a:gd name="T37" fmla="*/ 24 h 288"/>
                <a:gd name="T38" fmla="*/ 105 w 110"/>
                <a:gd name="T39" fmla="*/ 19 h 288"/>
                <a:gd name="T40" fmla="*/ 105 w 110"/>
                <a:gd name="T41" fmla="*/ 14 h 288"/>
                <a:gd name="T42" fmla="*/ 101 w 110"/>
                <a:gd name="T43" fmla="*/ 9 h 288"/>
                <a:gd name="T44" fmla="*/ 96 w 110"/>
                <a:gd name="T45" fmla="*/ 4 h 288"/>
                <a:gd name="T46" fmla="*/ 91 w 110"/>
                <a:gd name="T47" fmla="*/ 4 h 288"/>
                <a:gd name="T48" fmla="*/ 81 w 110"/>
                <a:gd name="T49" fmla="*/ 0 h 288"/>
                <a:gd name="T50" fmla="*/ 0 w 110"/>
                <a:gd name="T51" fmla="*/ 278 h 288"/>
                <a:gd name="T52" fmla="*/ 5 w 110"/>
                <a:gd name="T53" fmla="*/ 278 h 288"/>
                <a:gd name="T54" fmla="*/ 9 w 110"/>
                <a:gd name="T55" fmla="*/ 283 h 288"/>
                <a:gd name="T56" fmla="*/ 9 w 110"/>
                <a:gd name="T57" fmla="*/ 283 h 288"/>
                <a:gd name="T58" fmla="*/ 14 w 110"/>
                <a:gd name="T59" fmla="*/ 283 h 288"/>
                <a:gd name="T60" fmla="*/ 19 w 110"/>
                <a:gd name="T61" fmla="*/ 278 h 288"/>
                <a:gd name="T62" fmla="*/ 24 w 110"/>
                <a:gd name="T63" fmla="*/ 278 h 288"/>
                <a:gd name="T64" fmla="*/ 29 w 110"/>
                <a:gd name="T65" fmla="*/ 273 h 288"/>
                <a:gd name="T66" fmla="*/ 33 w 110"/>
                <a:gd name="T67" fmla="*/ 268 h 288"/>
                <a:gd name="T68" fmla="*/ 38 w 110"/>
                <a:gd name="T69" fmla="*/ 264 h 288"/>
                <a:gd name="T70" fmla="*/ 38 w 110"/>
                <a:gd name="T71" fmla="*/ 254 h 288"/>
                <a:gd name="T72" fmla="*/ 38 w 110"/>
                <a:gd name="T73" fmla="*/ 249 h 288"/>
                <a:gd name="T74" fmla="*/ 43 w 110"/>
                <a:gd name="T75" fmla="*/ 244 h 288"/>
                <a:gd name="T76" fmla="*/ 43 w 110"/>
                <a:gd name="T77" fmla="*/ 240 h 288"/>
                <a:gd name="T78" fmla="*/ 43 w 110"/>
                <a:gd name="T79" fmla="*/ 235 h 288"/>
                <a:gd name="T80" fmla="*/ 48 w 110"/>
                <a:gd name="T81" fmla="*/ 230 h 288"/>
                <a:gd name="T82" fmla="*/ 57 w 110"/>
                <a:gd name="T83" fmla="*/ 220 h 288"/>
                <a:gd name="T84" fmla="*/ 57 w 110"/>
                <a:gd name="T8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0" h="288">
                  <a:moveTo>
                    <a:pt x="57" y="288"/>
                  </a:moveTo>
                  <a:lnTo>
                    <a:pt x="62" y="288"/>
                  </a:lnTo>
                  <a:lnTo>
                    <a:pt x="67" y="288"/>
                  </a:lnTo>
                  <a:lnTo>
                    <a:pt x="72" y="283"/>
                  </a:lnTo>
                  <a:lnTo>
                    <a:pt x="77" y="278"/>
                  </a:lnTo>
                  <a:lnTo>
                    <a:pt x="81" y="278"/>
                  </a:lnTo>
                  <a:lnTo>
                    <a:pt x="86" y="273"/>
                  </a:lnTo>
                  <a:lnTo>
                    <a:pt x="91" y="268"/>
                  </a:lnTo>
                  <a:lnTo>
                    <a:pt x="91" y="264"/>
                  </a:lnTo>
                  <a:lnTo>
                    <a:pt x="96" y="235"/>
                  </a:lnTo>
                  <a:lnTo>
                    <a:pt x="96" y="206"/>
                  </a:lnTo>
                  <a:lnTo>
                    <a:pt x="101" y="177"/>
                  </a:lnTo>
                  <a:lnTo>
                    <a:pt x="101" y="148"/>
                  </a:lnTo>
                  <a:lnTo>
                    <a:pt x="105" y="120"/>
                  </a:lnTo>
                  <a:lnTo>
                    <a:pt x="105" y="96"/>
                  </a:lnTo>
                  <a:lnTo>
                    <a:pt x="110" y="67"/>
                  </a:lnTo>
                  <a:lnTo>
                    <a:pt x="110" y="43"/>
                  </a:lnTo>
                  <a:lnTo>
                    <a:pt x="110" y="33"/>
                  </a:lnTo>
                  <a:lnTo>
                    <a:pt x="110" y="24"/>
                  </a:lnTo>
                  <a:lnTo>
                    <a:pt x="105" y="19"/>
                  </a:lnTo>
                  <a:lnTo>
                    <a:pt x="105" y="14"/>
                  </a:lnTo>
                  <a:lnTo>
                    <a:pt x="101" y="9"/>
                  </a:lnTo>
                  <a:lnTo>
                    <a:pt x="96" y="4"/>
                  </a:lnTo>
                  <a:lnTo>
                    <a:pt x="91" y="4"/>
                  </a:lnTo>
                  <a:lnTo>
                    <a:pt x="81" y="0"/>
                  </a:lnTo>
                  <a:lnTo>
                    <a:pt x="0" y="278"/>
                  </a:lnTo>
                  <a:lnTo>
                    <a:pt x="5" y="278"/>
                  </a:lnTo>
                  <a:lnTo>
                    <a:pt x="9" y="283"/>
                  </a:lnTo>
                  <a:lnTo>
                    <a:pt x="9" y="283"/>
                  </a:lnTo>
                  <a:lnTo>
                    <a:pt x="14" y="283"/>
                  </a:lnTo>
                  <a:lnTo>
                    <a:pt x="19" y="278"/>
                  </a:lnTo>
                  <a:lnTo>
                    <a:pt x="24" y="278"/>
                  </a:lnTo>
                  <a:lnTo>
                    <a:pt x="29" y="273"/>
                  </a:lnTo>
                  <a:lnTo>
                    <a:pt x="33" y="268"/>
                  </a:lnTo>
                  <a:lnTo>
                    <a:pt x="38" y="264"/>
                  </a:lnTo>
                  <a:lnTo>
                    <a:pt x="38" y="254"/>
                  </a:lnTo>
                  <a:lnTo>
                    <a:pt x="38" y="249"/>
                  </a:lnTo>
                  <a:lnTo>
                    <a:pt x="43" y="244"/>
                  </a:lnTo>
                  <a:lnTo>
                    <a:pt x="43" y="240"/>
                  </a:lnTo>
                  <a:lnTo>
                    <a:pt x="43" y="235"/>
                  </a:lnTo>
                  <a:lnTo>
                    <a:pt x="48" y="230"/>
                  </a:lnTo>
                  <a:lnTo>
                    <a:pt x="57" y="220"/>
                  </a:lnTo>
                  <a:lnTo>
                    <a:pt x="57" y="2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13" name="Freeform 109"/>
            <p:cNvSpPr>
              <a:spLocks/>
            </p:cNvSpPr>
            <p:nvPr/>
          </p:nvSpPr>
          <p:spPr bwMode="auto">
            <a:xfrm>
              <a:off x="6300" y="1810"/>
              <a:ext cx="590" cy="480"/>
            </a:xfrm>
            <a:custGeom>
              <a:avLst/>
              <a:gdLst>
                <a:gd name="T0" fmla="*/ 341 w 590"/>
                <a:gd name="T1" fmla="*/ 480 h 480"/>
                <a:gd name="T2" fmla="*/ 384 w 590"/>
                <a:gd name="T3" fmla="*/ 475 h 480"/>
                <a:gd name="T4" fmla="*/ 422 w 590"/>
                <a:gd name="T5" fmla="*/ 465 h 480"/>
                <a:gd name="T6" fmla="*/ 466 w 590"/>
                <a:gd name="T7" fmla="*/ 451 h 480"/>
                <a:gd name="T8" fmla="*/ 494 w 590"/>
                <a:gd name="T9" fmla="*/ 436 h 480"/>
                <a:gd name="T10" fmla="*/ 514 w 590"/>
                <a:gd name="T11" fmla="*/ 417 h 480"/>
                <a:gd name="T12" fmla="*/ 533 w 590"/>
                <a:gd name="T13" fmla="*/ 398 h 480"/>
                <a:gd name="T14" fmla="*/ 547 w 590"/>
                <a:gd name="T15" fmla="*/ 379 h 480"/>
                <a:gd name="T16" fmla="*/ 566 w 590"/>
                <a:gd name="T17" fmla="*/ 350 h 480"/>
                <a:gd name="T18" fmla="*/ 581 w 590"/>
                <a:gd name="T19" fmla="*/ 312 h 480"/>
                <a:gd name="T20" fmla="*/ 590 w 590"/>
                <a:gd name="T21" fmla="*/ 273 h 480"/>
                <a:gd name="T22" fmla="*/ 590 w 590"/>
                <a:gd name="T23" fmla="*/ 235 h 480"/>
                <a:gd name="T24" fmla="*/ 581 w 590"/>
                <a:gd name="T25" fmla="*/ 192 h 480"/>
                <a:gd name="T26" fmla="*/ 562 w 590"/>
                <a:gd name="T27" fmla="*/ 153 h 480"/>
                <a:gd name="T28" fmla="*/ 533 w 590"/>
                <a:gd name="T29" fmla="*/ 115 h 480"/>
                <a:gd name="T30" fmla="*/ 504 w 590"/>
                <a:gd name="T31" fmla="*/ 81 h 480"/>
                <a:gd name="T32" fmla="*/ 470 w 590"/>
                <a:gd name="T33" fmla="*/ 57 h 480"/>
                <a:gd name="T34" fmla="*/ 442 w 590"/>
                <a:gd name="T35" fmla="*/ 38 h 480"/>
                <a:gd name="T36" fmla="*/ 418 w 590"/>
                <a:gd name="T37" fmla="*/ 28 h 480"/>
                <a:gd name="T38" fmla="*/ 389 w 590"/>
                <a:gd name="T39" fmla="*/ 14 h 480"/>
                <a:gd name="T40" fmla="*/ 351 w 590"/>
                <a:gd name="T41" fmla="*/ 4 h 480"/>
                <a:gd name="T42" fmla="*/ 307 w 590"/>
                <a:gd name="T43" fmla="*/ 0 h 480"/>
                <a:gd name="T44" fmla="*/ 259 w 590"/>
                <a:gd name="T45" fmla="*/ 4 h 480"/>
                <a:gd name="T46" fmla="*/ 216 w 590"/>
                <a:gd name="T47" fmla="*/ 9 h 480"/>
                <a:gd name="T48" fmla="*/ 168 w 590"/>
                <a:gd name="T49" fmla="*/ 24 h 480"/>
                <a:gd name="T50" fmla="*/ 115 w 590"/>
                <a:gd name="T51" fmla="*/ 57 h 480"/>
                <a:gd name="T52" fmla="*/ 72 w 590"/>
                <a:gd name="T53" fmla="*/ 91 h 480"/>
                <a:gd name="T54" fmla="*/ 34 w 590"/>
                <a:gd name="T55" fmla="*/ 134 h 480"/>
                <a:gd name="T56" fmla="*/ 10 w 590"/>
                <a:gd name="T57" fmla="*/ 177 h 480"/>
                <a:gd name="T58" fmla="*/ 5 w 590"/>
                <a:gd name="T59" fmla="*/ 220 h 480"/>
                <a:gd name="T60" fmla="*/ 0 w 590"/>
                <a:gd name="T61" fmla="*/ 259 h 480"/>
                <a:gd name="T62" fmla="*/ 0 w 590"/>
                <a:gd name="T63" fmla="*/ 302 h 480"/>
                <a:gd name="T64" fmla="*/ 15 w 590"/>
                <a:gd name="T65" fmla="*/ 345 h 480"/>
                <a:gd name="T66" fmla="*/ 39 w 590"/>
                <a:gd name="T67" fmla="*/ 388 h 480"/>
                <a:gd name="T68" fmla="*/ 72 w 590"/>
                <a:gd name="T69" fmla="*/ 422 h 480"/>
                <a:gd name="T70" fmla="*/ 111 w 590"/>
                <a:gd name="T71" fmla="*/ 446 h 480"/>
                <a:gd name="T72" fmla="*/ 139 w 590"/>
                <a:gd name="T73" fmla="*/ 456 h 480"/>
                <a:gd name="T74" fmla="*/ 139 w 590"/>
                <a:gd name="T75" fmla="*/ 451 h 480"/>
                <a:gd name="T76" fmla="*/ 144 w 590"/>
                <a:gd name="T77" fmla="*/ 451 h 480"/>
                <a:gd name="T78" fmla="*/ 149 w 590"/>
                <a:gd name="T79" fmla="*/ 446 h 480"/>
                <a:gd name="T80" fmla="*/ 168 w 590"/>
                <a:gd name="T81" fmla="*/ 460 h 480"/>
                <a:gd name="T82" fmla="*/ 207 w 590"/>
                <a:gd name="T83" fmla="*/ 475 h 480"/>
                <a:gd name="T84" fmla="*/ 250 w 590"/>
                <a:gd name="T85" fmla="*/ 480 h 480"/>
                <a:gd name="T86" fmla="*/ 298 w 590"/>
                <a:gd name="T87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480">
                  <a:moveTo>
                    <a:pt x="317" y="480"/>
                  </a:moveTo>
                  <a:lnTo>
                    <a:pt x="341" y="480"/>
                  </a:lnTo>
                  <a:lnTo>
                    <a:pt x="360" y="480"/>
                  </a:lnTo>
                  <a:lnTo>
                    <a:pt x="384" y="475"/>
                  </a:lnTo>
                  <a:lnTo>
                    <a:pt x="403" y="470"/>
                  </a:lnTo>
                  <a:lnTo>
                    <a:pt x="422" y="465"/>
                  </a:lnTo>
                  <a:lnTo>
                    <a:pt x="446" y="460"/>
                  </a:lnTo>
                  <a:lnTo>
                    <a:pt x="466" y="451"/>
                  </a:lnTo>
                  <a:lnTo>
                    <a:pt x="485" y="441"/>
                  </a:lnTo>
                  <a:lnTo>
                    <a:pt x="494" y="436"/>
                  </a:lnTo>
                  <a:lnTo>
                    <a:pt x="504" y="427"/>
                  </a:lnTo>
                  <a:lnTo>
                    <a:pt x="514" y="417"/>
                  </a:lnTo>
                  <a:lnTo>
                    <a:pt x="523" y="408"/>
                  </a:lnTo>
                  <a:lnTo>
                    <a:pt x="533" y="398"/>
                  </a:lnTo>
                  <a:lnTo>
                    <a:pt x="542" y="388"/>
                  </a:lnTo>
                  <a:lnTo>
                    <a:pt x="547" y="379"/>
                  </a:lnTo>
                  <a:lnTo>
                    <a:pt x="557" y="369"/>
                  </a:lnTo>
                  <a:lnTo>
                    <a:pt x="566" y="350"/>
                  </a:lnTo>
                  <a:lnTo>
                    <a:pt x="571" y="331"/>
                  </a:lnTo>
                  <a:lnTo>
                    <a:pt x="581" y="312"/>
                  </a:lnTo>
                  <a:lnTo>
                    <a:pt x="586" y="292"/>
                  </a:lnTo>
                  <a:lnTo>
                    <a:pt x="590" y="273"/>
                  </a:lnTo>
                  <a:lnTo>
                    <a:pt x="590" y="254"/>
                  </a:lnTo>
                  <a:lnTo>
                    <a:pt x="590" y="235"/>
                  </a:lnTo>
                  <a:lnTo>
                    <a:pt x="586" y="216"/>
                  </a:lnTo>
                  <a:lnTo>
                    <a:pt x="581" y="192"/>
                  </a:lnTo>
                  <a:lnTo>
                    <a:pt x="576" y="172"/>
                  </a:lnTo>
                  <a:lnTo>
                    <a:pt x="562" y="153"/>
                  </a:lnTo>
                  <a:lnTo>
                    <a:pt x="552" y="134"/>
                  </a:lnTo>
                  <a:lnTo>
                    <a:pt x="533" y="115"/>
                  </a:lnTo>
                  <a:lnTo>
                    <a:pt x="518" y="96"/>
                  </a:lnTo>
                  <a:lnTo>
                    <a:pt x="504" y="81"/>
                  </a:lnTo>
                  <a:lnTo>
                    <a:pt x="485" y="67"/>
                  </a:lnTo>
                  <a:lnTo>
                    <a:pt x="470" y="57"/>
                  </a:lnTo>
                  <a:lnTo>
                    <a:pt x="456" y="48"/>
                  </a:lnTo>
                  <a:lnTo>
                    <a:pt x="442" y="38"/>
                  </a:lnTo>
                  <a:lnTo>
                    <a:pt x="432" y="33"/>
                  </a:lnTo>
                  <a:lnTo>
                    <a:pt x="418" y="28"/>
                  </a:lnTo>
                  <a:lnTo>
                    <a:pt x="403" y="24"/>
                  </a:lnTo>
                  <a:lnTo>
                    <a:pt x="389" y="14"/>
                  </a:lnTo>
                  <a:lnTo>
                    <a:pt x="375" y="9"/>
                  </a:lnTo>
                  <a:lnTo>
                    <a:pt x="351" y="4"/>
                  </a:lnTo>
                  <a:lnTo>
                    <a:pt x="331" y="4"/>
                  </a:lnTo>
                  <a:lnTo>
                    <a:pt x="307" y="0"/>
                  </a:lnTo>
                  <a:lnTo>
                    <a:pt x="283" y="0"/>
                  </a:lnTo>
                  <a:lnTo>
                    <a:pt x="259" y="4"/>
                  </a:lnTo>
                  <a:lnTo>
                    <a:pt x="240" y="4"/>
                  </a:lnTo>
                  <a:lnTo>
                    <a:pt x="216" y="9"/>
                  </a:lnTo>
                  <a:lnTo>
                    <a:pt x="197" y="14"/>
                  </a:lnTo>
                  <a:lnTo>
                    <a:pt x="168" y="24"/>
                  </a:lnTo>
                  <a:lnTo>
                    <a:pt x="139" y="38"/>
                  </a:lnTo>
                  <a:lnTo>
                    <a:pt x="115" y="57"/>
                  </a:lnTo>
                  <a:lnTo>
                    <a:pt x="91" y="72"/>
                  </a:lnTo>
                  <a:lnTo>
                    <a:pt x="72" y="91"/>
                  </a:lnTo>
                  <a:lnTo>
                    <a:pt x="53" y="110"/>
                  </a:lnTo>
                  <a:lnTo>
                    <a:pt x="34" y="134"/>
                  </a:lnTo>
                  <a:lnTo>
                    <a:pt x="19" y="158"/>
                  </a:lnTo>
                  <a:lnTo>
                    <a:pt x="10" y="177"/>
                  </a:lnTo>
                  <a:lnTo>
                    <a:pt x="5" y="196"/>
                  </a:lnTo>
                  <a:lnTo>
                    <a:pt x="5" y="220"/>
                  </a:lnTo>
                  <a:lnTo>
                    <a:pt x="0" y="240"/>
                  </a:lnTo>
                  <a:lnTo>
                    <a:pt x="0" y="259"/>
                  </a:lnTo>
                  <a:lnTo>
                    <a:pt x="0" y="283"/>
                  </a:lnTo>
                  <a:lnTo>
                    <a:pt x="0" y="302"/>
                  </a:lnTo>
                  <a:lnTo>
                    <a:pt x="5" y="321"/>
                  </a:lnTo>
                  <a:lnTo>
                    <a:pt x="15" y="345"/>
                  </a:lnTo>
                  <a:lnTo>
                    <a:pt x="29" y="364"/>
                  </a:lnTo>
                  <a:lnTo>
                    <a:pt x="39" y="388"/>
                  </a:lnTo>
                  <a:lnTo>
                    <a:pt x="58" y="408"/>
                  </a:lnTo>
                  <a:lnTo>
                    <a:pt x="72" y="422"/>
                  </a:lnTo>
                  <a:lnTo>
                    <a:pt x="91" y="436"/>
                  </a:lnTo>
                  <a:lnTo>
                    <a:pt x="111" y="446"/>
                  </a:lnTo>
                  <a:lnTo>
                    <a:pt x="135" y="456"/>
                  </a:lnTo>
                  <a:lnTo>
                    <a:pt x="139" y="456"/>
                  </a:lnTo>
                  <a:lnTo>
                    <a:pt x="139" y="456"/>
                  </a:lnTo>
                  <a:lnTo>
                    <a:pt x="139" y="451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68" y="460"/>
                  </a:lnTo>
                  <a:lnTo>
                    <a:pt x="187" y="470"/>
                  </a:lnTo>
                  <a:lnTo>
                    <a:pt x="207" y="475"/>
                  </a:lnTo>
                  <a:lnTo>
                    <a:pt x="226" y="480"/>
                  </a:lnTo>
                  <a:lnTo>
                    <a:pt x="250" y="480"/>
                  </a:lnTo>
                  <a:lnTo>
                    <a:pt x="274" y="480"/>
                  </a:lnTo>
                  <a:lnTo>
                    <a:pt x="298" y="480"/>
                  </a:lnTo>
                  <a:lnTo>
                    <a:pt x="317" y="480"/>
                  </a:lnTo>
                  <a:close/>
                </a:path>
              </a:pathLst>
            </a:custGeom>
            <a:solidFill>
              <a:srgbClr val="F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14" name="Freeform 110"/>
            <p:cNvSpPr>
              <a:spLocks/>
            </p:cNvSpPr>
            <p:nvPr/>
          </p:nvSpPr>
          <p:spPr bwMode="auto">
            <a:xfrm>
              <a:off x="2836" y="1080"/>
              <a:ext cx="653" cy="768"/>
            </a:xfrm>
            <a:custGeom>
              <a:avLst/>
              <a:gdLst>
                <a:gd name="T0" fmla="*/ 250 w 653"/>
                <a:gd name="T1" fmla="*/ 744 h 768"/>
                <a:gd name="T2" fmla="*/ 283 w 653"/>
                <a:gd name="T3" fmla="*/ 720 h 768"/>
                <a:gd name="T4" fmla="*/ 336 w 653"/>
                <a:gd name="T5" fmla="*/ 715 h 768"/>
                <a:gd name="T6" fmla="*/ 432 w 653"/>
                <a:gd name="T7" fmla="*/ 696 h 768"/>
                <a:gd name="T8" fmla="*/ 537 w 653"/>
                <a:gd name="T9" fmla="*/ 682 h 768"/>
                <a:gd name="T10" fmla="*/ 609 w 653"/>
                <a:gd name="T11" fmla="*/ 662 h 768"/>
                <a:gd name="T12" fmla="*/ 648 w 653"/>
                <a:gd name="T13" fmla="*/ 610 h 768"/>
                <a:gd name="T14" fmla="*/ 643 w 653"/>
                <a:gd name="T15" fmla="*/ 547 h 768"/>
                <a:gd name="T16" fmla="*/ 590 w 653"/>
                <a:gd name="T17" fmla="*/ 533 h 768"/>
                <a:gd name="T18" fmla="*/ 557 w 653"/>
                <a:gd name="T19" fmla="*/ 562 h 768"/>
                <a:gd name="T20" fmla="*/ 537 w 653"/>
                <a:gd name="T21" fmla="*/ 538 h 768"/>
                <a:gd name="T22" fmla="*/ 475 w 653"/>
                <a:gd name="T23" fmla="*/ 576 h 768"/>
                <a:gd name="T24" fmla="*/ 451 w 653"/>
                <a:gd name="T25" fmla="*/ 566 h 768"/>
                <a:gd name="T26" fmla="*/ 360 w 653"/>
                <a:gd name="T27" fmla="*/ 638 h 768"/>
                <a:gd name="T28" fmla="*/ 312 w 653"/>
                <a:gd name="T29" fmla="*/ 610 h 768"/>
                <a:gd name="T30" fmla="*/ 288 w 653"/>
                <a:gd name="T31" fmla="*/ 576 h 768"/>
                <a:gd name="T32" fmla="*/ 274 w 653"/>
                <a:gd name="T33" fmla="*/ 571 h 768"/>
                <a:gd name="T34" fmla="*/ 322 w 653"/>
                <a:gd name="T35" fmla="*/ 490 h 768"/>
                <a:gd name="T36" fmla="*/ 413 w 653"/>
                <a:gd name="T37" fmla="*/ 370 h 768"/>
                <a:gd name="T38" fmla="*/ 456 w 653"/>
                <a:gd name="T39" fmla="*/ 278 h 768"/>
                <a:gd name="T40" fmla="*/ 494 w 653"/>
                <a:gd name="T41" fmla="*/ 202 h 768"/>
                <a:gd name="T42" fmla="*/ 513 w 653"/>
                <a:gd name="T43" fmla="*/ 144 h 768"/>
                <a:gd name="T44" fmla="*/ 533 w 653"/>
                <a:gd name="T45" fmla="*/ 110 h 768"/>
                <a:gd name="T46" fmla="*/ 494 w 653"/>
                <a:gd name="T47" fmla="*/ 29 h 768"/>
                <a:gd name="T48" fmla="*/ 461 w 653"/>
                <a:gd name="T49" fmla="*/ 0 h 768"/>
                <a:gd name="T50" fmla="*/ 432 w 653"/>
                <a:gd name="T51" fmla="*/ 34 h 768"/>
                <a:gd name="T52" fmla="*/ 389 w 653"/>
                <a:gd name="T53" fmla="*/ 10 h 768"/>
                <a:gd name="T54" fmla="*/ 346 w 653"/>
                <a:gd name="T55" fmla="*/ 67 h 768"/>
                <a:gd name="T56" fmla="*/ 322 w 653"/>
                <a:gd name="T57" fmla="*/ 19 h 768"/>
                <a:gd name="T58" fmla="*/ 274 w 653"/>
                <a:gd name="T59" fmla="*/ 29 h 768"/>
                <a:gd name="T60" fmla="*/ 240 w 653"/>
                <a:gd name="T61" fmla="*/ 34 h 768"/>
                <a:gd name="T62" fmla="*/ 192 w 653"/>
                <a:gd name="T63" fmla="*/ 62 h 768"/>
                <a:gd name="T64" fmla="*/ 144 w 653"/>
                <a:gd name="T65" fmla="*/ 86 h 768"/>
                <a:gd name="T66" fmla="*/ 120 w 653"/>
                <a:gd name="T67" fmla="*/ 86 h 768"/>
                <a:gd name="T68" fmla="*/ 82 w 653"/>
                <a:gd name="T69" fmla="*/ 106 h 768"/>
                <a:gd name="T70" fmla="*/ 48 w 653"/>
                <a:gd name="T71" fmla="*/ 110 h 768"/>
                <a:gd name="T72" fmla="*/ 14 w 653"/>
                <a:gd name="T73" fmla="*/ 130 h 768"/>
                <a:gd name="T74" fmla="*/ 29 w 653"/>
                <a:gd name="T75" fmla="*/ 216 h 768"/>
                <a:gd name="T76" fmla="*/ 125 w 653"/>
                <a:gd name="T77" fmla="*/ 202 h 768"/>
                <a:gd name="T78" fmla="*/ 245 w 653"/>
                <a:gd name="T79" fmla="*/ 163 h 768"/>
                <a:gd name="T80" fmla="*/ 322 w 653"/>
                <a:gd name="T81" fmla="*/ 154 h 768"/>
                <a:gd name="T82" fmla="*/ 346 w 653"/>
                <a:gd name="T83" fmla="*/ 154 h 768"/>
                <a:gd name="T84" fmla="*/ 374 w 653"/>
                <a:gd name="T85" fmla="*/ 130 h 768"/>
                <a:gd name="T86" fmla="*/ 370 w 653"/>
                <a:gd name="T87" fmla="*/ 178 h 768"/>
                <a:gd name="T88" fmla="*/ 322 w 653"/>
                <a:gd name="T89" fmla="*/ 250 h 768"/>
                <a:gd name="T90" fmla="*/ 312 w 653"/>
                <a:gd name="T91" fmla="*/ 326 h 768"/>
                <a:gd name="T92" fmla="*/ 269 w 653"/>
                <a:gd name="T93" fmla="*/ 322 h 768"/>
                <a:gd name="T94" fmla="*/ 269 w 653"/>
                <a:gd name="T95" fmla="*/ 360 h 768"/>
                <a:gd name="T96" fmla="*/ 259 w 653"/>
                <a:gd name="T97" fmla="*/ 389 h 768"/>
                <a:gd name="T98" fmla="*/ 230 w 653"/>
                <a:gd name="T99" fmla="*/ 398 h 768"/>
                <a:gd name="T100" fmla="*/ 202 w 653"/>
                <a:gd name="T101" fmla="*/ 446 h 768"/>
                <a:gd name="T102" fmla="*/ 197 w 653"/>
                <a:gd name="T103" fmla="*/ 509 h 768"/>
                <a:gd name="T104" fmla="*/ 144 w 653"/>
                <a:gd name="T105" fmla="*/ 494 h 768"/>
                <a:gd name="T106" fmla="*/ 130 w 653"/>
                <a:gd name="T107" fmla="*/ 514 h 768"/>
                <a:gd name="T108" fmla="*/ 125 w 653"/>
                <a:gd name="T109" fmla="*/ 552 h 768"/>
                <a:gd name="T110" fmla="*/ 110 w 653"/>
                <a:gd name="T111" fmla="*/ 566 h 768"/>
                <a:gd name="T112" fmla="*/ 86 w 653"/>
                <a:gd name="T113" fmla="*/ 605 h 768"/>
                <a:gd name="T114" fmla="*/ 72 w 653"/>
                <a:gd name="T115" fmla="*/ 643 h 768"/>
                <a:gd name="T116" fmla="*/ 67 w 653"/>
                <a:gd name="T117" fmla="*/ 667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3" h="768">
                  <a:moveTo>
                    <a:pt x="134" y="768"/>
                  </a:moveTo>
                  <a:lnTo>
                    <a:pt x="216" y="730"/>
                  </a:lnTo>
                  <a:lnTo>
                    <a:pt x="216" y="734"/>
                  </a:lnTo>
                  <a:lnTo>
                    <a:pt x="221" y="739"/>
                  </a:lnTo>
                  <a:lnTo>
                    <a:pt x="226" y="739"/>
                  </a:lnTo>
                  <a:lnTo>
                    <a:pt x="230" y="739"/>
                  </a:lnTo>
                  <a:lnTo>
                    <a:pt x="235" y="739"/>
                  </a:lnTo>
                  <a:lnTo>
                    <a:pt x="240" y="739"/>
                  </a:lnTo>
                  <a:lnTo>
                    <a:pt x="245" y="739"/>
                  </a:lnTo>
                  <a:lnTo>
                    <a:pt x="250" y="744"/>
                  </a:lnTo>
                  <a:lnTo>
                    <a:pt x="254" y="739"/>
                  </a:lnTo>
                  <a:lnTo>
                    <a:pt x="259" y="734"/>
                  </a:lnTo>
                  <a:lnTo>
                    <a:pt x="264" y="730"/>
                  </a:lnTo>
                  <a:lnTo>
                    <a:pt x="264" y="725"/>
                  </a:lnTo>
                  <a:lnTo>
                    <a:pt x="269" y="720"/>
                  </a:lnTo>
                  <a:lnTo>
                    <a:pt x="269" y="715"/>
                  </a:lnTo>
                  <a:lnTo>
                    <a:pt x="274" y="710"/>
                  </a:lnTo>
                  <a:lnTo>
                    <a:pt x="274" y="710"/>
                  </a:lnTo>
                  <a:lnTo>
                    <a:pt x="278" y="715"/>
                  </a:lnTo>
                  <a:lnTo>
                    <a:pt x="283" y="720"/>
                  </a:lnTo>
                  <a:lnTo>
                    <a:pt x="283" y="720"/>
                  </a:lnTo>
                  <a:lnTo>
                    <a:pt x="288" y="725"/>
                  </a:lnTo>
                  <a:lnTo>
                    <a:pt x="293" y="725"/>
                  </a:lnTo>
                  <a:lnTo>
                    <a:pt x="298" y="730"/>
                  </a:lnTo>
                  <a:lnTo>
                    <a:pt x="302" y="730"/>
                  </a:lnTo>
                  <a:lnTo>
                    <a:pt x="312" y="730"/>
                  </a:lnTo>
                  <a:lnTo>
                    <a:pt x="317" y="720"/>
                  </a:lnTo>
                  <a:lnTo>
                    <a:pt x="322" y="720"/>
                  </a:lnTo>
                  <a:lnTo>
                    <a:pt x="331" y="715"/>
                  </a:lnTo>
                  <a:lnTo>
                    <a:pt x="336" y="715"/>
                  </a:lnTo>
                  <a:lnTo>
                    <a:pt x="346" y="715"/>
                  </a:lnTo>
                  <a:lnTo>
                    <a:pt x="350" y="715"/>
                  </a:lnTo>
                  <a:lnTo>
                    <a:pt x="360" y="710"/>
                  </a:lnTo>
                  <a:lnTo>
                    <a:pt x="365" y="701"/>
                  </a:lnTo>
                  <a:lnTo>
                    <a:pt x="379" y="701"/>
                  </a:lnTo>
                  <a:lnTo>
                    <a:pt x="389" y="701"/>
                  </a:lnTo>
                  <a:lnTo>
                    <a:pt x="398" y="701"/>
                  </a:lnTo>
                  <a:lnTo>
                    <a:pt x="413" y="701"/>
                  </a:lnTo>
                  <a:lnTo>
                    <a:pt x="422" y="701"/>
                  </a:lnTo>
                  <a:lnTo>
                    <a:pt x="432" y="696"/>
                  </a:lnTo>
                  <a:lnTo>
                    <a:pt x="446" y="696"/>
                  </a:lnTo>
                  <a:lnTo>
                    <a:pt x="456" y="691"/>
                  </a:lnTo>
                  <a:lnTo>
                    <a:pt x="465" y="667"/>
                  </a:lnTo>
                  <a:lnTo>
                    <a:pt x="475" y="667"/>
                  </a:lnTo>
                  <a:lnTo>
                    <a:pt x="485" y="667"/>
                  </a:lnTo>
                  <a:lnTo>
                    <a:pt x="494" y="672"/>
                  </a:lnTo>
                  <a:lnTo>
                    <a:pt x="504" y="672"/>
                  </a:lnTo>
                  <a:lnTo>
                    <a:pt x="518" y="677"/>
                  </a:lnTo>
                  <a:lnTo>
                    <a:pt x="528" y="677"/>
                  </a:lnTo>
                  <a:lnTo>
                    <a:pt x="537" y="682"/>
                  </a:lnTo>
                  <a:lnTo>
                    <a:pt x="552" y="686"/>
                  </a:lnTo>
                  <a:lnTo>
                    <a:pt x="557" y="677"/>
                  </a:lnTo>
                  <a:lnTo>
                    <a:pt x="561" y="672"/>
                  </a:lnTo>
                  <a:lnTo>
                    <a:pt x="566" y="667"/>
                  </a:lnTo>
                  <a:lnTo>
                    <a:pt x="571" y="667"/>
                  </a:lnTo>
                  <a:lnTo>
                    <a:pt x="581" y="667"/>
                  </a:lnTo>
                  <a:lnTo>
                    <a:pt x="585" y="662"/>
                  </a:lnTo>
                  <a:lnTo>
                    <a:pt x="595" y="662"/>
                  </a:lnTo>
                  <a:lnTo>
                    <a:pt x="605" y="658"/>
                  </a:lnTo>
                  <a:lnTo>
                    <a:pt x="609" y="662"/>
                  </a:lnTo>
                  <a:lnTo>
                    <a:pt x="614" y="662"/>
                  </a:lnTo>
                  <a:lnTo>
                    <a:pt x="619" y="662"/>
                  </a:lnTo>
                  <a:lnTo>
                    <a:pt x="629" y="662"/>
                  </a:lnTo>
                  <a:lnTo>
                    <a:pt x="633" y="658"/>
                  </a:lnTo>
                  <a:lnTo>
                    <a:pt x="638" y="658"/>
                  </a:lnTo>
                  <a:lnTo>
                    <a:pt x="643" y="653"/>
                  </a:lnTo>
                  <a:lnTo>
                    <a:pt x="648" y="653"/>
                  </a:lnTo>
                  <a:lnTo>
                    <a:pt x="648" y="638"/>
                  </a:lnTo>
                  <a:lnTo>
                    <a:pt x="648" y="624"/>
                  </a:lnTo>
                  <a:lnTo>
                    <a:pt x="648" y="610"/>
                  </a:lnTo>
                  <a:lnTo>
                    <a:pt x="648" y="600"/>
                  </a:lnTo>
                  <a:lnTo>
                    <a:pt x="653" y="586"/>
                  </a:lnTo>
                  <a:lnTo>
                    <a:pt x="653" y="576"/>
                  </a:lnTo>
                  <a:lnTo>
                    <a:pt x="653" y="562"/>
                  </a:lnTo>
                  <a:lnTo>
                    <a:pt x="653" y="552"/>
                  </a:lnTo>
                  <a:lnTo>
                    <a:pt x="653" y="552"/>
                  </a:lnTo>
                  <a:lnTo>
                    <a:pt x="648" y="552"/>
                  </a:lnTo>
                  <a:lnTo>
                    <a:pt x="648" y="547"/>
                  </a:lnTo>
                  <a:lnTo>
                    <a:pt x="648" y="547"/>
                  </a:lnTo>
                  <a:lnTo>
                    <a:pt x="643" y="547"/>
                  </a:lnTo>
                  <a:lnTo>
                    <a:pt x="643" y="542"/>
                  </a:lnTo>
                  <a:lnTo>
                    <a:pt x="643" y="542"/>
                  </a:lnTo>
                  <a:lnTo>
                    <a:pt x="643" y="542"/>
                  </a:lnTo>
                  <a:lnTo>
                    <a:pt x="638" y="542"/>
                  </a:lnTo>
                  <a:lnTo>
                    <a:pt x="629" y="542"/>
                  </a:lnTo>
                  <a:lnTo>
                    <a:pt x="624" y="542"/>
                  </a:lnTo>
                  <a:lnTo>
                    <a:pt x="614" y="542"/>
                  </a:lnTo>
                  <a:lnTo>
                    <a:pt x="609" y="542"/>
                  </a:lnTo>
                  <a:lnTo>
                    <a:pt x="600" y="538"/>
                  </a:lnTo>
                  <a:lnTo>
                    <a:pt x="590" y="533"/>
                  </a:lnTo>
                  <a:lnTo>
                    <a:pt x="585" y="528"/>
                  </a:lnTo>
                  <a:lnTo>
                    <a:pt x="581" y="533"/>
                  </a:lnTo>
                  <a:lnTo>
                    <a:pt x="576" y="533"/>
                  </a:lnTo>
                  <a:lnTo>
                    <a:pt x="576" y="538"/>
                  </a:lnTo>
                  <a:lnTo>
                    <a:pt x="571" y="542"/>
                  </a:lnTo>
                  <a:lnTo>
                    <a:pt x="566" y="547"/>
                  </a:lnTo>
                  <a:lnTo>
                    <a:pt x="566" y="552"/>
                  </a:lnTo>
                  <a:lnTo>
                    <a:pt x="561" y="557"/>
                  </a:lnTo>
                  <a:lnTo>
                    <a:pt x="561" y="562"/>
                  </a:lnTo>
                  <a:lnTo>
                    <a:pt x="557" y="562"/>
                  </a:lnTo>
                  <a:lnTo>
                    <a:pt x="557" y="562"/>
                  </a:lnTo>
                  <a:lnTo>
                    <a:pt x="557" y="557"/>
                  </a:lnTo>
                  <a:lnTo>
                    <a:pt x="557" y="557"/>
                  </a:lnTo>
                  <a:lnTo>
                    <a:pt x="557" y="552"/>
                  </a:lnTo>
                  <a:lnTo>
                    <a:pt x="557" y="552"/>
                  </a:lnTo>
                  <a:lnTo>
                    <a:pt x="557" y="547"/>
                  </a:lnTo>
                  <a:lnTo>
                    <a:pt x="552" y="542"/>
                  </a:lnTo>
                  <a:lnTo>
                    <a:pt x="547" y="538"/>
                  </a:lnTo>
                  <a:lnTo>
                    <a:pt x="542" y="538"/>
                  </a:lnTo>
                  <a:lnTo>
                    <a:pt x="537" y="538"/>
                  </a:lnTo>
                  <a:lnTo>
                    <a:pt x="533" y="538"/>
                  </a:lnTo>
                  <a:lnTo>
                    <a:pt x="523" y="538"/>
                  </a:lnTo>
                  <a:lnTo>
                    <a:pt x="518" y="538"/>
                  </a:lnTo>
                  <a:lnTo>
                    <a:pt x="509" y="533"/>
                  </a:lnTo>
                  <a:lnTo>
                    <a:pt x="504" y="528"/>
                  </a:lnTo>
                  <a:lnTo>
                    <a:pt x="494" y="538"/>
                  </a:lnTo>
                  <a:lnTo>
                    <a:pt x="489" y="547"/>
                  </a:lnTo>
                  <a:lnTo>
                    <a:pt x="485" y="557"/>
                  </a:lnTo>
                  <a:lnTo>
                    <a:pt x="480" y="566"/>
                  </a:lnTo>
                  <a:lnTo>
                    <a:pt x="475" y="576"/>
                  </a:lnTo>
                  <a:lnTo>
                    <a:pt x="475" y="586"/>
                  </a:lnTo>
                  <a:lnTo>
                    <a:pt x="470" y="590"/>
                  </a:lnTo>
                  <a:lnTo>
                    <a:pt x="461" y="600"/>
                  </a:lnTo>
                  <a:lnTo>
                    <a:pt x="461" y="595"/>
                  </a:lnTo>
                  <a:lnTo>
                    <a:pt x="461" y="590"/>
                  </a:lnTo>
                  <a:lnTo>
                    <a:pt x="461" y="586"/>
                  </a:lnTo>
                  <a:lnTo>
                    <a:pt x="456" y="581"/>
                  </a:lnTo>
                  <a:lnTo>
                    <a:pt x="456" y="576"/>
                  </a:lnTo>
                  <a:lnTo>
                    <a:pt x="456" y="571"/>
                  </a:lnTo>
                  <a:lnTo>
                    <a:pt x="451" y="566"/>
                  </a:lnTo>
                  <a:lnTo>
                    <a:pt x="446" y="566"/>
                  </a:lnTo>
                  <a:lnTo>
                    <a:pt x="437" y="566"/>
                  </a:lnTo>
                  <a:lnTo>
                    <a:pt x="432" y="571"/>
                  </a:lnTo>
                  <a:lnTo>
                    <a:pt x="422" y="571"/>
                  </a:lnTo>
                  <a:lnTo>
                    <a:pt x="417" y="571"/>
                  </a:lnTo>
                  <a:lnTo>
                    <a:pt x="413" y="566"/>
                  </a:lnTo>
                  <a:lnTo>
                    <a:pt x="408" y="566"/>
                  </a:lnTo>
                  <a:lnTo>
                    <a:pt x="403" y="562"/>
                  </a:lnTo>
                  <a:lnTo>
                    <a:pt x="398" y="557"/>
                  </a:lnTo>
                  <a:lnTo>
                    <a:pt x="360" y="638"/>
                  </a:lnTo>
                  <a:lnTo>
                    <a:pt x="346" y="576"/>
                  </a:lnTo>
                  <a:lnTo>
                    <a:pt x="341" y="576"/>
                  </a:lnTo>
                  <a:lnTo>
                    <a:pt x="331" y="576"/>
                  </a:lnTo>
                  <a:lnTo>
                    <a:pt x="326" y="581"/>
                  </a:lnTo>
                  <a:lnTo>
                    <a:pt x="326" y="586"/>
                  </a:lnTo>
                  <a:lnTo>
                    <a:pt x="322" y="590"/>
                  </a:lnTo>
                  <a:lnTo>
                    <a:pt x="322" y="600"/>
                  </a:lnTo>
                  <a:lnTo>
                    <a:pt x="317" y="605"/>
                  </a:lnTo>
                  <a:lnTo>
                    <a:pt x="317" y="614"/>
                  </a:lnTo>
                  <a:lnTo>
                    <a:pt x="312" y="610"/>
                  </a:lnTo>
                  <a:lnTo>
                    <a:pt x="312" y="600"/>
                  </a:lnTo>
                  <a:lnTo>
                    <a:pt x="307" y="595"/>
                  </a:lnTo>
                  <a:lnTo>
                    <a:pt x="307" y="590"/>
                  </a:lnTo>
                  <a:lnTo>
                    <a:pt x="307" y="581"/>
                  </a:lnTo>
                  <a:lnTo>
                    <a:pt x="302" y="576"/>
                  </a:lnTo>
                  <a:lnTo>
                    <a:pt x="298" y="576"/>
                  </a:lnTo>
                  <a:lnTo>
                    <a:pt x="288" y="571"/>
                  </a:lnTo>
                  <a:lnTo>
                    <a:pt x="288" y="571"/>
                  </a:lnTo>
                  <a:lnTo>
                    <a:pt x="288" y="576"/>
                  </a:lnTo>
                  <a:lnTo>
                    <a:pt x="288" y="576"/>
                  </a:lnTo>
                  <a:lnTo>
                    <a:pt x="283" y="576"/>
                  </a:lnTo>
                  <a:lnTo>
                    <a:pt x="283" y="576"/>
                  </a:lnTo>
                  <a:lnTo>
                    <a:pt x="283" y="581"/>
                  </a:lnTo>
                  <a:lnTo>
                    <a:pt x="283" y="581"/>
                  </a:lnTo>
                  <a:lnTo>
                    <a:pt x="283" y="586"/>
                  </a:lnTo>
                  <a:lnTo>
                    <a:pt x="278" y="581"/>
                  </a:lnTo>
                  <a:lnTo>
                    <a:pt x="278" y="581"/>
                  </a:lnTo>
                  <a:lnTo>
                    <a:pt x="278" y="576"/>
                  </a:lnTo>
                  <a:lnTo>
                    <a:pt x="274" y="571"/>
                  </a:lnTo>
                  <a:lnTo>
                    <a:pt x="274" y="571"/>
                  </a:lnTo>
                  <a:lnTo>
                    <a:pt x="274" y="566"/>
                  </a:lnTo>
                  <a:lnTo>
                    <a:pt x="274" y="562"/>
                  </a:lnTo>
                  <a:lnTo>
                    <a:pt x="274" y="557"/>
                  </a:lnTo>
                  <a:lnTo>
                    <a:pt x="326" y="523"/>
                  </a:lnTo>
                  <a:lnTo>
                    <a:pt x="331" y="518"/>
                  </a:lnTo>
                  <a:lnTo>
                    <a:pt x="331" y="514"/>
                  </a:lnTo>
                  <a:lnTo>
                    <a:pt x="331" y="504"/>
                  </a:lnTo>
                  <a:lnTo>
                    <a:pt x="326" y="499"/>
                  </a:lnTo>
                  <a:lnTo>
                    <a:pt x="322" y="494"/>
                  </a:lnTo>
                  <a:lnTo>
                    <a:pt x="322" y="490"/>
                  </a:lnTo>
                  <a:lnTo>
                    <a:pt x="317" y="485"/>
                  </a:lnTo>
                  <a:lnTo>
                    <a:pt x="317" y="475"/>
                  </a:lnTo>
                  <a:lnTo>
                    <a:pt x="336" y="466"/>
                  </a:lnTo>
                  <a:lnTo>
                    <a:pt x="350" y="456"/>
                  </a:lnTo>
                  <a:lnTo>
                    <a:pt x="365" y="446"/>
                  </a:lnTo>
                  <a:lnTo>
                    <a:pt x="374" y="432"/>
                  </a:lnTo>
                  <a:lnTo>
                    <a:pt x="384" y="418"/>
                  </a:lnTo>
                  <a:lnTo>
                    <a:pt x="393" y="398"/>
                  </a:lnTo>
                  <a:lnTo>
                    <a:pt x="403" y="384"/>
                  </a:lnTo>
                  <a:lnTo>
                    <a:pt x="413" y="370"/>
                  </a:lnTo>
                  <a:lnTo>
                    <a:pt x="403" y="331"/>
                  </a:lnTo>
                  <a:lnTo>
                    <a:pt x="413" y="331"/>
                  </a:lnTo>
                  <a:lnTo>
                    <a:pt x="422" y="326"/>
                  </a:lnTo>
                  <a:lnTo>
                    <a:pt x="427" y="322"/>
                  </a:lnTo>
                  <a:lnTo>
                    <a:pt x="432" y="317"/>
                  </a:lnTo>
                  <a:lnTo>
                    <a:pt x="437" y="312"/>
                  </a:lnTo>
                  <a:lnTo>
                    <a:pt x="441" y="302"/>
                  </a:lnTo>
                  <a:lnTo>
                    <a:pt x="446" y="293"/>
                  </a:lnTo>
                  <a:lnTo>
                    <a:pt x="451" y="288"/>
                  </a:lnTo>
                  <a:lnTo>
                    <a:pt x="456" y="278"/>
                  </a:lnTo>
                  <a:lnTo>
                    <a:pt x="461" y="274"/>
                  </a:lnTo>
                  <a:lnTo>
                    <a:pt x="465" y="264"/>
                  </a:lnTo>
                  <a:lnTo>
                    <a:pt x="470" y="259"/>
                  </a:lnTo>
                  <a:lnTo>
                    <a:pt x="475" y="254"/>
                  </a:lnTo>
                  <a:lnTo>
                    <a:pt x="480" y="245"/>
                  </a:lnTo>
                  <a:lnTo>
                    <a:pt x="480" y="240"/>
                  </a:lnTo>
                  <a:lnTo>
                    <a:pt x="475" y="226"/>
                  </a:lnTo>
                  <a:lnTo>
                    <a:pt x="480" y="216"/>
                  </a:lnTo>
                  <a:lnTo>
                    <a:pt x="489" y="211"/>
                  </a:lnTo>
                  <a:lnTo>
                    <a:pt x="494" y="202"/>
                  </a:lnTo>
                  <a:lnTo>
                    <a:pt x="494" y="192"/>
                  </a:lnTo>
                  <a:lnTo>
                    <a:pt x="499" y="182"/>
                  </a:lnTo>
                  <a:lnTo>
                    <a:pt x="504" y="178"/>
                  </a:lnTo>
                  <a:lnTo>
                    <a:pt x="513" y="168"/>
                  </a:lnTo>
                  <a:lnTo>
                    <a:pt x="518" y="158"/>
                  </a:lnTo>
                  <a:lnTo>
                    <a:pt x="518" y="154"/>
                  </a:lnTo>
                  <a:lnTo>
                    <a:pt x="518" y="154"/>
                  </a:lnTo>
                  <a:lnTo>
                    <a:pt x="518" y="149"/>
                  </a:lnTo>
                  <a:lnTo>
                    <a:pt x="513" y="144"/>
                  </a:lnTo>
                  <a:lnTo>
                    <a:pt x="513" y="144"/>
                  </a:lnTo>
                  <a:lnTo>
                    <a:pt x="513" y="139"/>
                  </a:lnTo>
                  <a:lnTo>
                    <a:pt x="513" y="134"/>
                  </a:lnTo>
                  <a:lnTo>
                    <a:pt x="513" y="130"/>
                  </a:lnTo>
                  <a:lnTo>
                    <a:pt x="513" y="130"/>
                  </a:lnTo>
                  <a:lnTo>
                    <a:pt x="518" y="125"/>
                  </a:lnTo>
                  <a:lnTo>
                    <a:pt x="523" y="125"/>
                  </a:lnTo>
                  <a:lnTo>
                    <a:pt x="523" y="120"/>
                  </a:lnTo>
                  <a:lnTo>
                    <a:pt x="528" y="120"/>
                  </a:lnTo>
                  <a:lnTo>
                    <a:pt x="533" y="115"/>
                  </a:lnTo>
                  <a:lnTo>
                    <a:pt x="533" y="110"/>
                  </a:lnTo>
                  <a:lnTo>
                    <a:pt x="537" y="106"/>
                  </a:lnTo>
                  <a:lnTo>
                    <a:pt x="533" y="96"/>
                  </a:lnTo>
                  <a:lnTo>
                    <a:pt x="528" y="86"/>
                  </a:lnTo>
                  <a:lnTo>
                    <a:pt x="523" y="77"/>
                  </a:lnTo>
                  <a:lnTo>
                    <a:pt x="518" y="67"/>
                  </a:lnTo>
                  <a:lnTo>
                    <a:pt x="513" y="58"/>
                  </a:lnTo>
                  <a:lnTo>
                    <a:pt x="509" y="48"/>
                  </a:lnTo>
                  <a:lnTo>
                    <a:pt x="504" y="38"/>
                  </a:lnTo>
                  <a:lnTo>
                    <a:pt x="494" y="34"/>
                  </a:lnTo>
                  <a:lnTo>
                    <a:pt x="494" y="29"/>
                  </a:lnTo>
                  <a:lnTo>
                    <a:pt x="489" y="19"/>
                  </a:lnTo>
                  <a:lnTo>
                    <a:pt x="489" y="14"/>
                  </a:lnTo>
                  <a:lnTo>
                    <a:pt x="489" y="10"/>
                  </a:lnTo>
                  <a:lnTo>
                    <a:pt x="489" y="5"/>
                  </a:lnTo>
                  <a:lnTo>
                    <a:pt x="485" y="0"/>
                  </a:lnTo>
                  <a:lnTo>
                    <a:pt x="485" y="0"/>
                  </a:lnTo>
                  <a:lnTo>
                    <a:pt x="480" y="0"/>
                  </a:lnTo>
                  <a:lnTo>
                    <a:pt x="475" y="0"/>
                  </a:lnTo>
                  <a:lnTo>
                    <a:pt x="465" y="0"/>
                  </a:lnTo>
                  <a:lnTo>
                    <a:pt x="461" y="0"/>
                  </a:lnTo>
                  <a:lnTo>
                    <a:pt x="456" y="0"/>
                  </a:lnTo>
                  <a:lnTo>
                    <a:pt x="446" y="5"/>
                  </a:lnTo>
                  <a:lnTo>
                    <a:pt x="441" y="5"/>
                  </a:lnTo>
                  <a:lnTo>
                    <a:pt x="441" y="10"/>
                  </a:lnTo>
                  <a:lnTo>
                    <a:pt x="441" y="14"/>
                  </a:lnTo>
                  <a:lnTo>
                    <a:pt x="437" y="19"/>
                  </a:lnTo>
                  <a:lnTo>
                    <a:pt x="437" y="24"/>
                  </a:lnTo>
                  <a:lnTo>
                    <a:pt x="437" y="24"/>
                  </a:lnTo>
                  <a:lnTo>
                    <a:pt x="432" y="29"/>
                  </a:lnTo>
                  <a:lnTo>
                    <a:pt x="432" y="34"/>
                  </a:lnTo>
                  <a:lnTo>
                    <a:pt x="432" y="38"/>
                  </a:lnTo>
                  <a:lnTo>
                    <a:pt x="427" y="38"/>
                  </a:lnTo>
                  <a:lnTo>
                    <a:pt x="427" y="43"/>
                  </a:lnTo>
                  <a:lnTo>
                    <a:pt x="422" y="34"/>
                  </a:lnTo>
                  <a:lnTo>
                    <a:pt x="417" y="29"/>
                  </a:lnTo>
                  <a:lnTo>
                    <a:pt x="413" y="24"/>
                  </a:lnTo>
                  <a:lnTo>
                    <a:pt x="408" y="19"/>
                  </a:lnTo>
                  <a:lnTo>
                    <a:pt x="403" y="19"/>
                  </a:lnTo>
                  <a:lnTo>
                    <a:pt x="393" y="14"/>
                  </a:lnTo>
                  <a:lnTo>
                    <a:pt x="389" y="10"/>
                  </a:lnTo>
                  <a:lnTo>
                    <a:pt x="379" y="10"/>
                  </a:lnTo>
                  <a:lnTo>
                    <a:pt x="374" y="14"/>
                  </a:lnTo>
                  <a:lnTo>
                    <a:pt x="370" y="24"/>
                  </a:lnTo>
                  <a:lnTo>
                    <a:pt x="370" y="34"/>
                  </a:lnTo>
                  <a:lnTo>
                    <a:pt x="365" y="43"/>
                  </a:lnTo>
                  <a:lnTo>
                    <a:pt x="365" y="53"/>
                  </a:lnTo>
                  <a:lnTo>
                    <a:pt x="360" y="58"/>
                  </a:lnTo>
                  <a:lnTo>
                    <a:pt x="355" y="67"/>
                  </a:lnTo>
                  <a:lnTo>
                    <a:pt x="350" y="72"/>
                  </a:lnTo>
                  <a:lnTo>
                    <a:pt x="346" y="67"/>
                  </a:lnTo>
                  <a:lnTo>
                    <a:pt x="346" y="58"/>
                  </a:lnTo>
                  <a:lnTo>
                    <a:pt x="346" y="53"/>
                  </a:lnTo>
                  <a:lnTo>
                    <a:pt x="350" y="43"/>
                  </a:lnTo>
                  <a:lnTo>
                    <a:pt x="350" y="34"/>
                  </a:lnTo>
                  <a:lnTo>
                    <a:pt x="350" y="29"/>
                  </a:lnTo>
                  <a:lnTo>
                    <a:pt x="346" y="19"/>
                  </a:lnTo>
                  <a:lnTo>
                    <a:pt x="336" y="14"/>
                  </a:lnTo>
                  <a:lnTo>
                    <a:pt x="331" y="14"/>
                  </a:lnTo>
                  <a:lnTo>
                    <a:pt x="322" y="14"/>
                  </a:lnTo>
                  <a:lnTo>
                    <a:pt x="322" y="19"/>
                  </a:lnTo>
                  <a:lnTo>
                    <a:pt x="317" y="19"/>
                  </a:lnTo>
                  <a:lnTo>
                    <a:pt x="312" y="24"/>
                  </a:lnTo>
                  <a:lnTo>
                    <a:pt x="307" y="29"/>
                  </a:lnTo>
                  <a:lnTo>
                    <a:pt x="302" y="29"/>
                  </a:lnTo>
                  <a:lnTo>
                    <a:pt x="293" y="29"/>
                  </a:lnTo>
                  <a:lnTo>
                    <a:pt x="293" y="34"/>
                  </a:lnTo>
                  <a:lnTo>
                    <a:pt x="288" y="34"/>
                  </a:lnTo>
                  <a:lnTo>
                    <a:pt x="283" y="34"/>
                  </a:lnTo>
                  <a:lnTo>
                    <a:pt x="278" y="34"/>
                  </a:lnTo>
                  <a:lnTo>
                    <a:pt x="274" y="29"/>
                  </a:lnTo>
                  <a:lnTo>
                    <a:pt x="269" y="29"/>
                  </a:lnTo>
                  <a:lnTo>
                    <a:pt x="264" y="29"/>
                  </a:lnTo>
                  <a:lnTo>
                    <a:pt x="259" y="29"/>
                  </a:lnTo>
                  <a:lnTo>
                    <a:pt x="259" y="34"/>
                  </a:lnTo>
                  <a:lnTo>
                    <a:pt x="259" y="34"/>
                  </a:lnTo>
                  <a:lnTo>
                    <a:pt x="254" y="38"/>
                  </a:lnTo>
                  <a:lnTo>
                    <a:pt x="254" y="34"/>
                  </a:lnTo>
                  <a:lnTo>
                    <a:pt x="250" y="34"/>
                  </a:lnTo>
                  <a:lnTo>
                    <a:pt x="245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26" y="58"/>
                  </a:lnTo>
                  <a:lnTo>
                    <a:pt x="202" y="48"/>
                  </a:lnTo>
                  <a:lnTo>
                    <a:pt x="197" y="48"/>
                  </a:lnTo>
                  <a:lnTo>
                    <a:pt x="197" y="53"/>
                  </a:lnTo>
                  <a:lnTo>
                    <a:pt x="197" y="53"/>
                  </a:lnTo>
                  <a:lnTo>
                    <a:pt x="197" y="53"/>
                  </a:lnTo>
                  <a:lnTo>
                    <a:pt x="197" y="58"/>
                  </a:lnTo>
                  <a:lnTo>
                    <a:pt x="192" y="58"/>
                  </a:lnTo>
                  <a:lnTo>
                    <a:pt x="192" y="62"/>
                  </a:lnTo>
                  <a:lnTo>
                    <a:pt x="187" y="62"/>
                  </a:lnTo>
                  <a:lnTo>
                    <a:pt x="168" y="48"/>
                  </a:lnTo>
                  <a:lnTo>
                    <a:pt x="163" y="53"/>
                  </a:lnTo>
                  <a:lnTo>
                    <a:pt x="158" y="58"/>
                  </a:lnTo>
                  <a:lnTo>
                    <a:pt x="158" y="62"/>
                  </a:lnTo>
                  <a:lnTo>
                    <a:pt x="158" y="67"/>
                  </a:lnTo>
                  <a:lnTo>
                    <a:pt x="158" y="72"/>
                  </a:lnTo>
                  <a:lnTo>
                    <a:pt x="154" y="77"/>
                  </a:lnTo>
                  <a:lnTo>
                    <a:pt x="154" y="82"/>
                  </a:lnTo>
                  <a:lnTo>
                    <a:pt x="144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0" y="86"/>
                  </a:lnTo>
                  <a:lnTo>
                    <a:pt x="130" y="82"/>
                  </a:lnTo>
                  <a:lnTo>
                    <a:pt x="125" y="82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20" y="91"/>
                  </a:lnTo>
                  <a:lnTo>
                    <a:pt x="115" y="96"/>
                  </a:lnTo>
                  <a:lnTo>
                    <a:pt x="115" y="101"/>
                  </a:lnTo>
                  <a:lnTo>
                    <a:pt x="110" y="101"/>
                  </a:lnTo>
                  <a:lnTo>
                    <a:pt x="106" y="101"/>
                  </a:lnTo>
                  <a:lnTo>
                    <a:pt x="101" y="96"/>
                  </a:lnTo>
                  <a:lnTo>
                    <a:pt x="96" y="96"/>
                  </a:lnTo>
                  <a:lnTo>
                    <a:pt x="91" y="101"/>
                  </a:lnTo>
                  <a:lnTo>
                    <a:pt x="82" y="106"/>
                  </a:lnTo>
                  <a:lnTo>
                    <a:pt x="77" y="106"/>
                  </a:lnTo>
                  <a:lnTo>
                    <a:pt x="72" y="110"/>
                  </a:lnTo>
                  <a:lnTo>
                    <a:pt x="67" y="110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3" y="106"/>
                  </a:lnTo>
                  <a:lnTo>
                    <a:pt x="53" y="106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8" y="115"/>
                  </a:lnTo>
                  <a:lnTo>
                    <a:pt x="53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24" y="120"/>
                  </a:lnTo>
                  <a:lnTo>
                    <a:pt x="24" y="125"/>
                  </a:lnTo>
                  <a:lnTo>
                    <a:pt x="19" y="125"/>
                  </a:lnTo>
                  <a:lnTo>
                    <a:pt x="19" y="130"/>
                  </a:lnTo>
                  <a:lnTo>
                    <a:pt x="14" y="130"/>
                  </a:lnTo>
                  <a:lnTo>
                    <a:pt x="10" y="130"/>
                  </a:lnTo>
                  <a:lnTo>
                    <a:pt x="0" y="178"/>
                  </a:lnTo>
                  <a:lnTo>
                    <a:pt x="5" y="182"/>
                  </a:lnTo>
                  <a:lnTo>
                    <a:pt x="10" y="182"/>
                  </a:lnTo>
                  <a:lnTo>
                    <a:pt x="10" y="187"/>
                  </a:lnTo>
                  <a:lnTo>
                    <a:pt x="14" y="197"/>
                  </a:lnTo>
                  <a:lnTo>
                    <a:pt x="14" y="202"/>
                  </a:lnTo>
                  <a:lnTo>
                    <a:pt x="14" y="206"/>
                  </a:lnTo>
                  <a:lnTo>
                    <a:pt x="19" y="211"/>
                  </a:lnTo>
                  <a:lnTo>
                    <a:pt x="29" y="216"/>
                  </a:lnTo>
                  <a:lnTo>
                    <a:pt x="67" y="211"/>
                  </a:lnTo>
                  <a:lnTo>
                    <a:pt x="72" y="211"/>
                  </a:lnTo>
                  <a:lnTo>
                    <a:pt x="82" y="211"/>
                  </a:lnTo>
                  <a:lnTo>
                    <a:pt x="86" y="211"/>
                  </a:lnTo>
                  <a:lnTo>
                    <a:pt x="96" y="211"/>
                  </a:lnTo>
                  <a:lnTo>
                    <a:pt x="101" y="211"/>
                  </a:lnTo>
                  <a:lnTo>
                    <a:pt x="110" y="211"/>
                  </a:lnTo>
                  <a:lnTo>
                    <a:pt x="115" y="211"/>
                  </a:lnTo>
                  <a:lnTo>
                    <a:pt x="125" y="206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25" y="192"/>
                  </a:lnTo>
                  <a:lnTo>
                    <a:pt x="125" y="192"/>
                  </a:lnTo>
                  <a:lnTo>
                    <a:pt x="130" y="187"/>
                  </a:lnTo>
                  <a:lnTo>
                    <a:pt x="130" y="187"/>
                  </a:lnTo>
                  <a:lnTo>
                    <a:pt x="216" y="192"/>
                  </a:lnTo>
                  <a:lnTo>
                    <a:pt x="235" y="163"/>
                  </a:lnTo>
                  <a:lnTo>
                    <a:pt x="245" y="163"/>
                  </a:lnTo>
                  <a:lnTo>
                    <a:pt x="254" y="163"/>
                  </a:lnTo>
                  <a:lnTo>
                    <a:pt x="264" y="163"/>
                  </a:lnTo>
                  <a:lnTo>
                    <a:pt x="274" y="163"/>
                  </a:lnTo>
                  <a:lnTo>
                    <a:pt x="288" y="163"/>
                  </a:lnTo>
                  <a:lnTo>
                    <a:pt x="298" y="163"/>
                  </a:lnTo>
                  <a:lnTo>
                    <a:pt x="307" y="163"/>
                  </a:lnTo>
                  <a:lnTo>
                    <a:pt x="312" y="158"/>
                  </a:lnTo>
                  <a:lnTo>
                    <a:pt x="317" y="158"/>
                  </a:lnTo>
                  <a:lnTo>
                    <a:pt x="317" y="154"/>
                  </a:lnTo>
                  <a:lnTo>
                    <a:pt x="322" y="154"/>
                  </a:lnTo>
                  <a:lnTo>
                    <a:pt x="322" y="149"/>
                  </a:lnTo>
                  <a:lnTo>
                    <a:pt x="322" y="149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6" y="144"/>
                  </a:lnTo>
                  <a:lnTo>
                    <a:pt x="331" y="149"/>
                  </a:lnTo>
                  <a:lnTo>
                    <a:pt x="331" y="154"/>
                  </a:lnTo>
                  <a:lnTo>
                    <a:pt x="336" y="154"/>
                  </a:lnTo>
                  <a:lnTo>
                    <a:pt x="341" y="154"/>
                  </a:lnTo>
                  <a:lnTo>
                    <a:pt x="346" y="154"/>
                  </a:lnTo>
                  <a:lnTo>
                    <a:pt x="350" y="154"/>
                  </a:lnTo>
                  <a:lnTo>
                    <a:pt x="355" y="154"/>
                  </a:lnTo>
                  <a:lnTo>
                    <a:pt x="355" y="149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5" y="139"/>
                  </a:lnTo>
                  <a:lnTo>
                    <a:pt x="365" y="139"/>
                  </a:lnTo>
                  <a:lnTo>
                    <a:pt x="370" y="134"/>
                  </a:lnTo>
                  <a:lnTo>
                    <a:pt x="370" y="134"/>
                  </a:lnTo>
                  <a:lnTo>
                    <a:pt x="374" y="130"/>
                  </a:lnTo>
                  <a:lnTo>
                    <a:pt x="374" y="130"/>
                  </a:lnTo>
                  <a:lnTo>
                    <a:pt x="379" y="134"/>
                  </a:lnTo>
                  <a:lnTo>
                    <a:pt x="384" y="134"/>
                  </a:lnTo>
                  <a:lnTo>
                    <a:pt x="389" y="139"/>
                  </a:lnTo>
                  <a:lnTo>
                    <a:pt x="393" y="144"/>
                  </a:lnTo>
                  <a:lnTo>
                    <a:pt x="398" y="149"/>
                  </a:lnTo>
                  <a:lnTo>
                    <a:pt x="403" y="154"/>
                  </a:lnTo>
                  <a:lnTo>
                    <a:pt x="403" y="163"/>
                  </a:lnTo>
                  <a:lnTo>
                    <a:pt x="403" y="173"/>
                  </a:lnTo>
                  <a:lnTo>
                    <a:pt x="370" y="178"/>
                  </a:lnTo>
                  <a:lnTo>
                    <a:pt x="374" y="206"/>
                  </a:lnTo>
                  <a:lnTo>
                    <a:pt x="370" y="211"/>
                  </a:lnTo>
                  <a:lnTo>
                    <a:pt x="365" y="216"/>
                  </a:lnTo>
                  <a:lnTo>
                    <a:pt x="360" y="216"/>
                  </a:lnTo>
                  <a:lnTo>
                    <a:pt x="355" y="221"/>
                  </a:lnTo>
                  <a:lnTo>
                    <a:pt x="350" y="221"/>
                  </a:lnTo>
                  <a:lnTo>
                    <a:pt x="350" y="226"/>
                  </a:lnTo>
                  <a:lnTo>
                    <a:pt x="346" y="235"/>
                  </a:lnTo>
                  <a:lnTo>
                    <a:pt x="350" y="240"/>
                  </a:lnTo>
                  <a:lnTo>
                    <a:pt x="322" y="250"/>
                  </a:lnTo>
                  <a:lnTo>
                    <a:pt x="322" y="254"/>
                  </a:lnTo>
                  <a:lnTo>
                    <a:pt x="322" y="259"/>
                  </a:lnTo>
                  <a:lnTo>
                    <a:pt x="326" y="264"/>
                  </a:lnTo>
                  <a:lnTo>
                    <a:pt x="326" y="269"/>
                  </a:lnTo>
                  <a:lnTo>
                    <a:pt x="326" y="274"/>
                  </a:lnTo>
                  <a:lnTo>
                    <a:pt x="326" y="278"/>
                  </a:lnTo>
                  <a:lnTo>
                    <a:pt x="326" y="283"/>
                  </a:lnTo>
                  <a:lnTo>
                    <a:pt x="326" y="288"/>
                  </a:lnTo>
                  <a:lnTo>
                    <a:pt x="302" y="298"/>
                  </a:lnTo>
                  <a:lnTo>
                    <a:pt x="312" y="326"/>
                  </a:lnTo>
                  <a:lnTo>
                    <a:pt x="312" y="326"/>
                  </a:lnTo>
                  <a:lnTo>
                    <a:pt x="307" y="326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3" y="317"/>
                  </a:lnTo>
                  <a:lnTo>
                    <a:pt x="288" y="317"/>
                  </a:lnTo>
                  <a:lnTo>
                    <a:pt x="278" y="317"/>
                  </a:lnTo>
                  <a:lnTo>
                    <a:pt x="274" y="322"/>
                  </a:lnTo>
                  <a:lnTo>
                    <a:pt x="274" y="322"/>
                  </a:lnTo>
                  <a:lnTo>
                    <a:pt x="269" y="322"/>
                  </a:lnTo>
                  <a:lnTo>
                    <a:pt x="269" y="326"/>
                  </a:lnTo>
                  <a:lnTo>
                    <a:pt x="269" y="326"/>
                  </a:lnTo>
                  <a:lnTo>
                    <a:pt x="269" y="326"/>
                  </a:lnTo>
                  <a:lnTo>
                    <a:pt x="264" y="326"/>
                  </a:lnTo>
                  <a:lnTo>
                    <a:pt x="264" y="326"/>
                  </a:lnTo>
                  <a:lnTo>
                    <a:pt x="264" y="326"/>
                  </a:lnTo>
                  <a:lnTo>
                    <a:pt x="274" y="350"/>
                  </a:lnTo>
                  <a:lnTo>
                    <a:pt x="274" y="355"/>
                  </a:lnTo>
                  <a:lnTo>
                    <a:pt x="269" y="355"/>
                  </a:lnTo>
                  <a:lnTo>
                    <a:pt x="269" y="360"/>
                  </a:lnTo>
                  <a:lnTo>
                    <a:pt x="264" y="360"/>
                  </a:lnTo>
                  <a:lnTo>
                    <a:pt x="259" y="365"/>
                  </a:lnTo>
                  <a:lnTo>
                    <a:pt x="259" y="370"/>
                  </a:lnTo>
                  <a:lnTo>
                    <a:pt x="254" y="374"/>
                  </a:lnTo>
                  <a:lnTo>
                    <a:pt x="259" y="379"/>
                  </a:lnTo>
                  <a:lnTo>
                    <a:pt x="259" y="384"/>
                  </a:lnTo>
                  <a:lnTo>
                    <a:pt x="259" y="384"/>
                  </a:lnTo>
                  <a:lnTo>
                    <a:pt x="259" y="389"/>
                  </a:lnTo>
                  <a:lnTo>
                    <a:pt x="259" y="389"/>
                  </a:lnTo>
                  <a:lnTo>
                    <a:pt x="259" y="389"/>
                  </a:lnTo>
                  <a:lnTo>
                    <a:pt x="259" y="394"/>
                  </a:lnTo>
                  <a:lnTo>
                    <a:pt x="259" y="394"/>
                  </a:lnTo>
                  <a:lnTo>
                    <a:pt x="259" y="394"/>
                  </a:lnTo>
                  <a:lnTo>
                    <a:pt x="259" y="394"/>
                  </a:lnTo>
                  <a:lnTo>
                    <a:pt x="254" y="389"/>
                  </a:lnTo>
                  <a:lnTo>
                    <a:pt x="250" y="389"/>
                  </a:lnTo>
                  <a:lnTo>
                    <a:pt x="245" y="389"/>
                  </a:lnTo>
                  <a:lnTo>
                    <a:pt x="240" y="394"/>
                  </a:lnTo>
                  <a:lnTo>
                    <a:pt x="235" y="394"/>
                  </a:lnTo>
                  <a:lnTo>
                    <a:pt x="230" y="398"/>
                  </a:lnTo>
                  <a:lnTo>
                    <a:pt x="226" y="398"/>
                  </a:lnTo>
                  <a:lnTo>
                    <a:pt x="230" y="418"/>
                  </a:lnTo>
                  <a:lnTo>
                    <a:pt x="202" y="432"/>
                  </a:lnTo>
                  <a:lnTo>
                    <a:pt x="202" y="432"/>
                  </a:lnTo>
                  <a:lnTo>
                    <a:pt x="202" y="437"/>
                  </a:lnTo>
                  <a:lnTo>
                    <a:pt x="202" y="437"/>
                  </a:lnTo>
                  <a:lnTo>
                    <a:pt x="202" y="437"/>
                  </a:lnTo>
                  <a:lnTo>
                    <a:pt x="202" y="442"/>
                  </a:lnTo>
                  <a:lnTo>
                    <a:pt x="202" y="442"/>
                  </a:lnTo>
                  <a:lnTo>
                    <a:pt x="202" y="446"/>
                  </a:lnTo>
                  <a:lnTo>
                    <a:pt x="202" y="451"/>
                  </a:lnTo>
                  <a:lnTo>
                    <a:pt x="202" y="451"/>
                  </a:lnTo>
                  <a:lnTo>
                    <a:pt x="197" y="456"/>
                  </a:lnTo>
                  <a:lnTo>
                    <a:pt x="197" y="456"/>
                  </a:lnTo>
                  <a:lnTo>
                    <a:pt x="192" y="456"/>
                  </a:lnTo>
                  <a:lnTo>
                    <a:pt x="187" y="461"/>
                  </a:lnTo>
                  <a:lnTo>
                    <a:pt x="182" y="461"/>
                  </a:lnTo>
                  <a:lnTo>
                    <a:pt x="178" y="466"/>
                  </a:lnTo>
                  <a:lnTo>
                    <a:pt x="178" y="470"/>
                  </a:lnTo>
                  <a:lnTo>
                    <a:pt x="197" y="509"/>
                  </a:lnTo>
                  <a:lnTo>
                    <a:pt x="192" y="509"/>
                  </a:lnTo>
                  <a:lnTo>
                    <a:pt x="187" y="504"/>
                  </a:lnTo>
                  <a:lnTo>
                    <a:pt x="178" y="499"/>
                  </a:lnTo>
                  <a:lnTo>
                    <a:pt x="173" y="499"/>
                  </a:lnTo>
                  <a:lnTo>
                    <a:pt x="168" y="494"/>
                  </a:lnTo>
                  <a:lnTo>
                    <a:pt x="163" y="494"/>
                  </a:lnTo>
                  <a:lnTo>
                    <a:pt x="158" y="494"/>
                  </a:lnTo>
                  <a:lnTo>
                    <a:pt x="149" y="494"/>
                  </a:lnTo>
                  <a:lnTo>
                    <a:pt x="149" y="494"/>
                  </a:lnTo>
                  <a:lnTo>
                    <a:pt x="144" y="494"/>
                  </a:lnTo>
                  <a:lnTo>
                    <a:pt x="144" y="499"/>
                  </a:lnTo>
                  <a:lnTo>
                    <a:pt x="144" y="499"/>
                  </a:lnTo>
                  <a:lnTo>
                    <a:pt x="139" y="499"/>
                  </a:lnTo>
                  <a:lnTo>
                    <a:pt x="139" y="499"/>
                  </a:lnTo>
                  <a:lnTo>
                    <a:pt x="139" y="499"/>
                  </a:lnTo>
                  <a:lnTo>
                    <a:pt x="139" y="499"/>
                  </a:lnTo>
                  <a:lnTo>
                    <a:pt x="139" y="504"/>
                  </a:lnTo>
                  <a:lnTo>
                    <a:pt x="139" y="509"/>
                  </a:lnTo>
                  <a:lnTo>
                    <a:pt x="134" y="514"/>
                  </a:lnTo>
                  <a:lnTo>
                    <a:pt x="130" y="514"/>
                  </a:lnTo>
                  <a:lnTo>
                    <a:pt x="125" y="514"/>
                  </a:lnTo>
                  <a:lnTo>
                    <a:pt x="120" y="518"/>
                  </a:lnTo>
                  <a:lnTo>
                    <a:pt x="115" y="523"/>
                  </a:lnTo>
                  <a:lnTo>
                    <a:pt x="115" y="528"/>
                  </a:lnTo>
                  <a:lnTo>
                    <a:pt x="115" y="533"/>
                  </a:lnTo>
                  <a:lnTo>
                    <a:pt x="120" y="538"/>
                  </a:lnTo>
                  <a:lnTo>
                    <a:pt x="120" y="542"/>
                  </a:lnTo>
                  <a:lnTo>
                    <a:pt x="120" y="542"/>
                  </a:lnTo>
                  <a:lnTo>
                    <a:pt x="125" y="547"/>
                  </a:lnTo>
                  <a:lnTo>
                    <a:pt x="125" y="552"/>
                  </a:lnTo>
                  <a:lnTo>
                    <a:pt x="130" y="557"/>
                  </a:lnTo>
                  <a:lnTo>
                    <a:pt x="130" y="557"/>
                  </a:lnTo>
                  <a:lnTo>
                    <a:pt x="130" y="562"/>
                  </a:lnTo>
                  <a:lnTo>
                    <a:pt x="130" y="562"/>
                  </a:lnTo>
                  <a:lnTo>
                    <a:pt x="125" y="566"/>
                  </a:lnTo>
                  <a:lnTo>
                    <a:pt x="125" y="566"/>
                  </a:lnTo>
                  <a:lnTo>
                    <a:pt x="120" y="566"/>
                  </a:lnTo>
                  <a:lnTo>
                    <a:pt x="120" y="566"/>
                  </a:lnTo>
                  <a:lnTo>
                    <a:pt x="115" y="566"/>
                  </a:lnTo>
                  <a:lnTo>
                    <a:pt x="110" y="566"/>
                  </a:lnTo>
                  <a:lnTo>
                    <a:pt x="110" y="566"/>
                  </a:lnTo>
                  <a:lnTo>
                    <a:pt x="110" y="571"/>
                  </a:lnTo>
                  <a:lnTo>
                    <a:pt x="106" y="571"/>
                  </a:lnTo>
                  <a:lnTo>
                    <a:pt x="106" y="576"/>
                  </a:lnTo>
                  <a:lnTo>
                    <a:pt x="106" y="581"/>
                  </a:lnTo>
                  <a:lnTo>
                    <a:pt x="106" y="581"/>
                  </a:lnTo>
                  <a:lnTo>
                    <a:pt x="106" y="586"/>
                  </a:lnTo>
                  <a:lnTo>
                    <a:pt x="106" y="590"/>
                  </a:lnTo>
                  <a:lnTo>
                    <a:pt x="82" y="600"/>
                  </a:lnTo>
                  <a:lnTo>
                    <a:pt x="86" y="605"/>
                  </a:lnTo>
                  <a:lnTo>
                    <a:pt x="82" y="610"/>
                  </a:lnTo>
                  <a:lnTo>
                    <a:pt x="82" y="614"/>
                  </a:lnTo>
                  <a:lnTo>
                    <a:pt x="77" y="614"/>
                  </a:lnTo>
                  <a:lnTo>
                    <a:pt x="72" y="619"/>
                  </a:lnTo>
                  <a:lnTo>
                    <a:pt x="72" y="624"/>
                  </a:lnTo>
                  <a:lnTo>
                    <a:pt x="67" y="629"/>
                  </a:lnTo>
                  <a:lnTo>
                    <a:pt x="72" y="634"/>
                  </a:lnTo>
                  <a:lnTo>
                    <a:pt x="72" y="638"/>
                  </a:lnTo>
                  <a:lnTo>
                    <a:pt x="72" y="638"/>
                  </a:lnTo>
                  <a:lnTo>
                    <a:pt x="72" y="643"/>
                  </a:lnTo>
                  <a:lnTo>
                    <a:pt x="72" y="648"/>
                  </a:lnTo>
                  <a:lnTo>
                    <a:pt x="77" y="648"/>
                  </a:lnTo>
                  <a:lnTo>
                    <a:pt x="77" y="653"/>
                  </a:lnTo>
                  <a:lnTo>
                    <a:pt x="82" y="653"/>
                  </a:lnTo>
                  <a:lnTo>
                    <a:pt x="82" y="653"/>
                  </a:lnTo>
                  <a:lnTo>
                    <a:pt x="82" y="658"/>
                  </a:lnTo>
                  <a:lnTo>
                    <a:pt x="82" y="658"/>
                  </a:lnTo>
                  <a:lnTo>
                    <a:pt x="77" y="662"/>
                  </a:lnTo>
                  <a:lnTo>
                    <a:pt x="72" y="662"/>
                  </a:lnTo>
                  <a:lnTo>
                    <a:pt x="67" y="667"/>
                  </a:lnTo>
                  <a:lnTo>
                    <a:pt x="62" y="667"/>
                  </a:lnTo>
                  <a:lnTo>
                    <a:pt x="58" y="672"/>
                  </a:lnTo>
                  <a:lnTo>
                    <a:pt x="53" y="672"/>
                  </a:lnTo>
                  <a:lnTo>
                    <a:pt x="134" y="7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15" name="Freeform 111"/>
            <p:cNvSpPr>
              <a:spLocks/>
            </p:cNvSpPr>
            <p:nvPr/>
          </p:nvSpPr>
          <p:spPr bwMode="auto">
            <a:xfrm>
              <a:off x="3090" y="1675"/>
              <a:ext cx="20" cy="48"/>
            </a:xfrm>
            <a:custGeom>
              <a:avLst/>
              <a:gdLst>
                <a:gd name="T0" fmla="*/ 5 w 20"/>
                <a:gd name="T1" fmla="*/ 48 h 48"/>
                <a:gd name="T2" fmla="*/ 20 w 20"/>
                <a:gd name="T3" fmla="*/ 0 h 48"/>
                <a:gd name="T4" fmla="*/ 20 w 20"/>
                <a:gd name="T5" fmla="*/ 0 h 48"/>
                <a:gd name="T6" fmla="*/ 15 w 20"/>
                <a:gd name="T7" fmla="*/ 0 h 48"/>
                <a:gd name="T8" fmla="*/ 15 w 20"/>
                <a:gd name="T9" fmla="*/ 0 h 48"/>
                <a:gd name="T10" fmla="*/ 10 w 20"/>
                <a:gd name="T11" fmla="*/ 0 h 48"/>
                <a:gd name="T12" fmla="*/ 10 w 20"/>
                <a:gd name="T13" fmla="*/ 5 h 48"/>
                <a:gd name="T14" fmla="*/ 5 w 20"/>
                <a:gd name="T15" fmla="*/ 10 h 48"/>
                <a:gd name="T16" fmla="*/ 5 w 20"/>
                <a:gd name="T17" fmla="*/ 10 h 48"/>
                <a:gd name="T18" fmla="*/ 5 w 20"/>
                <a:gd name="T19" fmla="*/ 15 h 48"/>
                <a:gd name="T20" fmla="*/ 5 w 20"/>
                <a:gd name="T21" fmla="*/ 19 h 48"/>
                <a:gd name="T22" fmla="*/ 5 w 20"/>
                <a:gd name="T23" fmla="*/ 24 h 48"/>
                <a:gd name="T24" fmla="*/ 0 w 20"/>
                <a:gd name="T25" fmla="*/ 29 h 48"/>
                <a:gd name="T26" fmla="*/ 0 w 20"/>
                <a:gd name="T27" fmla="*/ 34 h 48"/>
                <a:gd name="T28" fmla="*/ 0 w 20"/>
                <a:gd name="T29" fmla="*/ 34 h 48"/>
                <a:gd name="T30" fmla="*/ 0 w 20"/>
                <a:gd name="T31" fmla="*/ 39 h 48"/>
                <a:gd name="T32" fmla="*/ 0 w 20"/>
                <a:gd name="T33" fmla="*/ 43 h 48"/>
                <a:gd name="T34" fmla="*/ 5 w 20"/>
                <a:gd name="T3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48">
                  <a:moveTo>
                    <a:pt x="5" y="48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5" y="19"/>
                  </a:lnTo>
                  <a:lnTo>
                    <a:pt x="5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5" y="48"/>
                  </a:lnTo>
                  <a:close/>
                </a:path>
              </a:pathLst>
            </a:custGeom>
            <a:solidFill>
              <a:srgbClr val="9E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16" name="Freeform 112"/>
            <p:cNvSpPr>
              <a:spLocks/>
            </p:cNvSpPr>
            <p:nvPr/>
          </p:nvSpPr>
          <p:spPr bwMode="auto">
            <a:xfrm>
              <a:off x="3714" y="1013"/>
              <a:ext cx="609" cy="648"/>
            </a:xfrm>
            <a:custGeom>
              <a:avLst/>
              <a:gdLst>
                <a:gd name="T0" fmla="*/ 216 w 609"/>
                <a:gd name="T1" fmla="*/ 624 h 648"/>
                <a:gd name="T2" fmla="*/ 269 w 609"/>
                <a:gd name="T3" fmla="*/ 629 h 648"/>
                <a:gd name="T4" fmla="*/ 341 w 609"/>
                <a:gd name="T5" fmla="*/ 629 h 648"/>
                <a:gd name="T6" fmla="*/ 394 w 609"/>
                <a:gd name="T7" fmla="*/ 614 h 648"/>
                <a:gd name="T8" fmla="*/ 446 w 609"/>
                <a:gd name="T9" fmla="*/ 609 h 648"/>
                <a:gd name="T10" fmla="*/ 475 w 609"/>
                <a:gd name="T11" fmla="*/ 585 h 648"/>
                <a:gd name="T12" fmla="*/ 518 w 609"/>
                <a:gd name="T13" fmla="*/ 566 h 648"/>
                <a:gd name="T14" fmla="*/ 557 w 609"/>
                <a:gd name="T15" fmla="*/ 561 h 648"/>
                <a:gd name="T16" fmla="*/ 576 w 609"/>
                <a:gd name="T17" fmla="*/ 552 h 648"/>
                <a:gd name="T18" fmla="*/ 590 w 609"/>
                <a:gd name="T19" fmla="*/ 576 h 648"/>
                <a:gd name="T20" fmla="*/ 605 w 609"/>
                <a:gd name="T21" fmla="*/ 537 h 648"/>
                <a:gd name="T22" fmla="*/ 576 w 609"/>
                <a:gd name="T23" fmla="*/ 465 h 648"/>
                <a:gd name="T24" fmla="*/ 533 w 609"/>
                <a:gd name="T25" fmla="*/ 470 h 648"/>
                <a:gd name="T26" fmla="*/ 504 w 609"/>
                <a:gd name="T27" fmla="*/ 499 h 648"/>
                <a:gd name="T28" fmla="*/ 466 w 609"/>
                <a:gd name="T29" fmla="*/ 504 h 648"/>
                <a:gd name="T30" fmla="*/ 432 w 609"/>
                <a:gd name="T31" fmla="*/ 494 h 648"/>
                <a:gd name="T32" fmla="*/ 379 w 609"/>
                <a:gd name="T33" fmla="*/ 509 h 648"/>
                <a:gd name="T34" fmla="*/ 288 w 609"/>
                <a:gd name="T35" fmla="*/ 475 h 648"/>
                <a:gd name="T36" fmla="*/ 250 w 609"/>
                <a:gd name="T37" fmla="*/ 509 h 648"/>
                <a:gd name="T38" fmla="*/ 302 w 609"/>
                <a:gd name="T39" fmla="*/ 417 h 648"/>
                <a:gd name="T40" fmla="*/ 360 w 609"/>
                <a:gd name="T41" fmla="*/ 365 h 648"/>
                <a:gd name="T42" fmla="*/ 389 w 609"/>
                <a:gd name="T43" fmla="*/ 341 h 648"/>
                <a:gd name="T44" fmla="*/ 427 w 609"/>
                <a:gd name="T45" fmla="*/ 278 h 648"/>
                <a:gd name="T46" fmla="*/ 461 w 609"/>
                <a:gd name="T47" fmla="*/ 254 h 648"/>
                <a:gd name="T48" fmla="*/ 494 w 609"/>
                <a:gd name="T49" fmla="*/ 245 h 648"/>
                <a:gd name="T50" fmla="*/ 499 w 609"/>
                <a:gd name="T51" fmla="*/ 216 h 648"/>
                <a:gd name="T52" fmla="*/ 566 w 609"/>
                <a:gd name="T53" fmla="*/ 173 h 648"/>
                <a:gd name="T54" fmla="*/ 585 w 609"/>
                <a:gd name="T55" fmla="*/ 91 h 648"/>
                <a:gd name="T56" fmla="*/ 547 w 609"/>
                <a:gd name="T57" fmla="*/ 9 h 648"/>
                <a:gd name="T58" fmla="*/ 518 w 609"/>
                <a:gd name="T59" fmla="*/ 29 h 648"/>
                <a:gd name="T60" fmla="*/ 485 w 609"/>
                <a:gd name="T61" fmla="*/ 5 h 648"/>
                <a:gd name="T62" fmla="*/ 437 w 609"/>
                <a:gd name="T63" fmla="*/ 14 h 648"/>
                <a:gd name="T64" fmla="*/ 422 w 609"/>
                <a:gd name="T65" fmla="*/ 29 h 648"/>
                <a:gd name="T66" fmla="*/ 398 w 609"/>
                <a:gd name="T67" fmla="*/ 9 h 648"/>
                <a:gd name="T68" fmla="*/ 331 w 609"/>
                <a:gd name="T69" fmla="*/ 19 h 648"/>
                <a:gd name="T70" fmla="*/ 307 w 609"/>
                <a:gd name="T71" fmla="*/ 9 h 648"/>
                <a:gd name="T72" fmla="*/ 283 w 609"/>
                <a:gd name="T73" fmla="*/ 38 h 648"/>
                <a:gd name="T74" fmla="*/ 259 w 609"/>
                <a:gd name="T75" fmla="*/ 29 h 648"/>
                <a:gd name="T76" fmla="*/ 235 w 609"/>
                <a:gd name="T77" fmla="*/ 14 h 648"/>
                <a:gd name="T78" fmla="*/ 173 w 609"/>
                <a:gd name="T79" fmla="*/ 43 h 648"/>
                <a:gd name="T80" fmla="*/ 115 w 609"/>
                <a:gd name="T81" fmla="*/ 62 h 648"/>
                <a:gd name="T82" fmla="*/ 5 w 609"/>
                <a:gd name="T83" fmla="*/ 110 h 648"/>
                <a:gd name="T84" fmla="*/ 34 w 609"/>
                <a:gd name="T85" fmla="*/ 187 h 648"/>
                <a:gd name="T86" fmla="*/ 58 w 609"/>
                <a:gd name="T87" fmla="*/ 177 h 648"/>
                <a:gd name="T88" fmla="*/ 86 w 609"/>
                <a:gd name="T89" fmla="*/ 187 h 648"/>
                <a:gd name="T90" fmla="*/ 125 w 609"/>
                <a:gd name="T91" fmla="*/ 182 h 648"/>
                <a:gd name="T92" fmla="*/ 302 w 609"/>
                <a:gd name="T93" fmla="*/ 144 h 648"/>
                <a:gd name="T94" fmla="*/ 346 w 609"/>
                <a:gd name="T95" fmla="*/ 134 h 648"/>
                <a:gd name="T96" fmla="*/ 355 w 609"/>
                <a:gd name="T97" fmla="*/ 187 h 648"/>
                <a:gd name="T98" fmla="*/ 360 w 609"/>
                <a:gd name="T99" fmla="*/ 225 h 648"/>
                <a:gd name="T100" fmla="*/ 326 w 609"/>
                <a:gd name="T101" fmla="*/ 221 h 648"/>
                <a:gd name="T102" fmla="*/ 298 w 609"/>
                <a:gd name="T103" fmla="*/ 293 h 648"/>
                <a:gd name="T104" fmla="*/ 230 w 609"/>
                <a:gd name="T105" fmla="*/ 312 h 648"/>
                <a:gd name="T106" fmla="*/ 197 w 609"/>
                <a:gd name="T107" fmla="*/ 369 h 648"/>
                <a:gd name="T108" fmla="*/ 120 w 609"/>
                <a:gd name="T109" fmla="*/ 451 h 648"/>
                <a:gd name="T110" fmla="*/ 96 w 609"/>
                <a:gd name="T111" fmla="*/ 465 h 648"/>
                <a:gd name="T112" fmla="*/ 149 w 609"/>
                <a:gd name="T113" fmla="*/ 63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9" h="648">
                  <a:moveTo>
                    <a:pt x="154" y="648"/>
                  </a:moveTo>
                  <a:lnTo>
                    <a:pt x="192" y="648"/>
                  </a:lnTo>
                  <a:lnTo>
                    <a:pt x="192" y="643"/>
                  </a:lnTo>
                  <a:lnTo>
                    <a:pt x="192" y="638"/>
                  </a:lnTo>
                  <a:lnTo>
                    <a:pt x="197" y="638"/>
                  </a:lnTo>
                  <a:lnTo>
                    <a:pt x="197" y="633"/>
                  </a:lnTo>
                  <a:lnTo>
                    <a:pt x="202" y="629"/>
                  </a:lnTo>
                  <a:lnTo>
                    <a:pt x="206" y="624"/>
                  </a:lnTo>
                  <a:lnTo>
                    <a:pt x="206" y="624"/>
                  </a:lnTo>
                  <a:lnTo>
                    <a:pt x="216" y="624"/>
                  </a:lnTo>
                  <a:lnTo>
                    <a:pt x="216" y="633"/>
                  </a:lnTo>
                  <a:lnTo>
                    <a:pt x="221" y="633"/>
                  </a:lnTo>
                  <a:lnTo>
                    <a:pt x="226" y="638"/>
                  </a:lnTo>
                  <a:lnTo>
                    <a:pt x="230" y="638"/>
                  </a:lnTo>
                  <a:lnTo>
                    <a:pt x="240" y="638"/>
                  </a:lnTo>
                  <a:lnTo>
                    <a:pt x="245" y="638"/>
                  </a:lnTo>
                  <a:lnTo>
                    <a:pt x="254" y="638"/>
                  </a:lnTo>
                  <a:lnTo>
                    <a:pt x="259" y="638"/>
                  </a:lnTo>
                  <a:lnTo>
                    <a:pt x="264" y="633"/>
                  </a:lnTo>
                  <a:lnTo>
                    <a:pt x="269" y="629"/>
                  </a:lnTo>
                  <a:lnTo>
                    <a:pt x="274" y="624"/>
                  </a:lnTo>
                  <a:lnTo>
                    <a:pt x="283" y="624"/>
                  </a:lnTo>
                  <a:lnTo>
                    <a:pt x="293" y="619"/>
                  </a:lnTo>
                  <a:lnTo>
                    <a:pt x="298" y="624"/>
                  </a:lnTo>
                  <a:lnTo>
                    <a:pt x="307" y="624"/>
                  </a:lnTo>
                  <a:lnTo>
                    <a:pt x="312" y="624"/>
                  </a:lnTo>
                  <a:lnTo>
                    <a:pt x="322" y="629"/>
                  </a:lnTo>
                  <a:lnTo>
                    <a:pt x="326" y="629"/>
                  </a:lnTo>
                  <a:lnTo>
                    <a:pt x="336" y="629"/>
                  </a:lnTo>
                  <a:lnTo>
                    <a:pt x="341" y="629"/>
                  </a:lnTo>
                  <a:lnTo>
                    <a:pt x="346" y="629"/>
                  </a:lnTo>
                  <a:lnTo>
                    <a:pt x="350" y="629"/>
                  </a:lnTo>
                  <a:lnTo>
                    <a:pt x="360" y="629"/>
                  </a:lnTo>
                  <a:lnTo>
                    <a:pt x="360" y="633"/>
                  </a:lnTo>
                  <a:lnTo>
                    <a:pt x="370" y="629"/>
                  </a:lnTo>
                  <a:lnTo>
                    <a:pt x="374" y="629"/>
                  </a:lnTo>
                  <a:lnTo>
                    <a:pt x="379" y="624"/>
                  </a:lnTo>
                  <a:lnTo>
                    <a:pt x="384" y="619"/>
                  </a:lnTo>
                  <a:lnTo>
                    <a:pt x="389" y="619"/>
                  </a:lnTo>
                  <a:lnTo>
                    <a:pt x="394" y="614"/>
                  </a:lnTo>
                  <a:lnTo>
                    <a:pt x="394" y="609"/>
                  </a:lnTo>
                  <a:lnTo>
                    <a:pt x="398" y="600"/>
                  </a:lnTo>
                  <a:lnTo>
                    <a:pt x="403" y="605"/>
                  </a:lnTo>
                  <a:lnTo>
                    <a:pt x="408" y="609"/>
                  </a:lnTo>
                  <a:lnTo>
                    <a:pt x="413" y="609"/>
                  </a:lnTo>
                  <a:lnTo>
                    <a:pt x="418" y="614"/>
                  </a:lnTo>
                  <a:lnTo>
                    <a:pt x="422" y="614"/>
                  </a:lnTo>
                  <a:lnTo>
                    <a:pt x="432" y="614"/>
                  </a:lnTo>
                  <a:lnTo>
                    <a:pt x="437" y="609"/>
                  </a:lnTo>
                  <a:lnTo>
                    <a:pt x="446" y="609"/>
                  </a:lnTo>
                  <a:lnTo>
                    <a:pt x="446" y="605"/>
                  </a:lnTo>
                  <a:lnTo>
                    <a:pt x="446" y="600"/>
                  </a:lnTo>
                  <a:lnTo>
                    <a:pt x="451" y="595"/>
                  </a:lnTo>
                  <a:lnTo>
                    <a:pt x="451" y="590"/>
                  </a:lnTo>
                  <a:lnTo>
                    <a:pt x="456" y="590"/>
                  </a:lnTo>
                  <a:lnTo>
                    <a:pt x="456" y="585"/>
                  </a:lnTo>
                  <a:lnTo>
                    <a:pt x="461" y="585"/>
                  </a:lnTo>
                  <a:lnTo>
                    <a:pt x="466" y="581"/>
                  </a:lnTo>
                  <a:lnTo>
                    <a:pt x="470" y="585"/>
                  </a:lnTo>
                  <a:lnTo>
                    <a:pt x="475" y="585"/>
                  </a:lnTo>
                  <a:lnTo>
                    <a:pt x="480" y="590"/>
                  </a:lnTo>
                  <a:lnTo>
                    <a:pt x="485" y="590"/>
                  </a:lnTo>
                  <a:lnTo>
                    <a:pt x="490" y="590"/>
                  </a:lnTo>
                  <a:lnTo>
                    <a:pt x="499" y="590"/>
                  </a:lnTo>
                  <a:lnTo>
                    <a:pt x="504" y="590"/>
                  </a:lnTo>
                  <a:lnTo>
                    <a:pt x="509" y="590"/>
                  </a:lnTo>
                  <a:lnTo>
                    <a:pt x="509" y="581"/>
                  </a:lnTo>
                  <a:lnTo>
                    <a:pt x="513" y="576"/>
                  </a:lnTo>
                  <a:lnTo>
                    <a:pt x="518" y="571"/>
                  </a:lnTo>
                  <a:lnTo>
                    <a:pt x="518" y="566"/>
                  </a:lnTo>
                  <a:lnTo>
                    <a:pt x="523" y="561"/>
                  </a:lnTo>
                  <a:lnTo>
                    <a:pt x="528" y="561"/>
                  </a:lnTo>
                  <a:lnTo>
                    <a:pt x="533" y="557"/>
                  </a:lnTo>
                  <a:lnTo>
                    <a:pt x="537" y="561"/>
                  </a:lnTo>
                  <a:lnTo>
                    <a:pt x="542" y="561"/>
                  </a:lnTo>
                  <a:lnTo>
                    <a:pt x="547" y="561"/>
                  </a:lnTo>
                  <a:lnTo>
                    <a:pt x="547" y="561"/>
                  </a:lnTo>
                  <a:lnTo>
                    <a:pt x="552" y="566"/>
                  </a:lnTo>
                  <a:lnTo>
                    <a:pt x="552" y="566"/>
                  </a:lnTo>
                  <a:lnTo>
                    <a:pt x="557" y="561"/>
                  </a:lnTo>
                  <a:lnTo>
                    <a:pt x="557" y="561"/>
                  </a:lnTo>
                  <a:lnTo>
                    <a:pt x="561" y="561"/>
                  </a:lnTo>
                  <a:lnTo>
                    <a:pt x="561" y="557"/>
                  </a:lnTo>
                  <a:lnTo>
                    <a:pt x="561" y="557"/>
                  </a:lnTo>
                  <a:lnTo>
                    <a:pt x="561" y="552"/>
                  </a:lnTo>
                  <a:lnTo>
                    <a:pt x="566" y="552"/>
                  </a:lnTo>
                  <a:lnTo>
                    <a:pt x="566" y="552"/>
                  </a:lnTo>
                  <a:lnTo>
                    <a:pt x="571" y="552"/>
                  </a:lnTo>
                  <a:lnTo>
                    <a:pt x="571" y="552"/>
                  </a:lnTo>
                  <a:lnTo>
                    <a:pt x="576" y="552"/>
                  </a:lnTo>
                  <a:lnTo>
                    <a:pt x="571" y="557"/>
                  </a:lnTo>
                  <a:lnTo>
                    <a:pt x="571" y="561"/>
                  </a:lnTo>
                  <a:lnTo>
                    <a:pt x="571" y="561"/>
                  </a:lnTo>
                  <a:lnTo>
                    <a:pt x="576" y="566"/>
                  </a:lnTo>
                  <a:lnTo>
                    <a:pt x="576" y="566"/>
                  </a:lnTo>
                  <a:lnTo>
                    <a:pt x="581" y="566"/>
                  </a:lnTo>
                  <a:lnTo>
                    <a:pt x="581" y="566"/>
                  </a:lnTo>
                  <a:lnTo>
                    <a:pt x="585" y="566"/>
                  </a:lnTo>
                  <a:lnTo>
                    <a:pt x="585" y="571"/>
                  </a:lnTo>
                  <a:lnTo>
                    <a:pt x="590" y="576"/>
                  </a:lnTo>
                  <a:lnTo>
                    <a:pt x="590" y="576"/>
                  </a:lnTo>
                  <a:lnTo>
                    <a:pt x="590" y="576"/>
                  </a:lnTo>
                  <a:lnTo>
                    <a:pt x="595" y="576"/>
                  </a:lnTo>
                  <a:lnTo>
                    <a:pt x="595" y="576"/>
                  </a:lnTo>
                  <a:lnTo>
                    <a:pt x="600" y="576"/>
                  </a:lnTo>
                  <a:lnTo>
                    <a:pt x="605" y="576"/>
                  </a:lnTo>
                  <a:lnTo>
                    <a:pt x="609" y="566"/>
                  </a:lnTo>
                  <a:lnTo>
                    <a:pt x="609" y="557"/>
                  </a:lnTo>
                  <a:lnTo>
                    <a:pt x="609" y="547"/>
                  </a:lnTo>
                  <a:lnTo>
                    <a:pt x="605" y="537"/>
                  </a:lnTo>
                  <a:lnTo>
                    <a:pt x="600" y="523"/>
                  </a:lnTo>
                  <a:lnTo>
                    <a:pt x="595" y="513"/>
                  </a:lnTo>
                  <a:lnTo>
                    <a:pt x="595" y="504"/>
                  </a:lnTo>
                  <a:lnTo>
                    <a:pt x="590" y="494"/>
                  </a:lnTo>
                  <a:lnTo>
                    <a:pt x="590" y="489"/>
                  </a:lnTo>
                  <a:lnTo>
                    <a:pt x="585" y="480"/>
                  </a:lnTo>
                  <a:lnTo>
                    <a:pt x="585" y="475"/>
                  </a:lnTo>
                  <a:lnTo>
                    <a:pt x="581" y="475"/>
                  </a:lnTo>
                  <a:lnTo>
                    <a:pt x="581" y="470"/>
                  </a:lnTo>
                  <a:lnTo>
                    <a:pt x="576" y="465"/>
                  </a:lnTo>
                  <a:lnTo>
                    <a:pt x="571" y="465"/>
                  </a:lnTo>
                  <a:lnTo>
                    <a:pt x="566" y="465"/>
                  </a:lnTo>
                  <a:lnTo>
                    <a:pt x="561" y="465"/>
                  </a:lnTo>
                  <a:lnTo>
                    <a:pt x="557" y="465"/>
                  </a:lnTo>
                  <a:lnTo>
                    <a:pt x="552" y="465"/>
                  </a:lnTo>
                  <a:lnTo>
                    <a:pt x="547" y="465"/>
                  </a:lnTo>
                  <a:lnTo>
                    <a:pt x="542" y="465"/>
                  </a:lnTo>
                  <a:lnTo>
                    <a:pt x="537" y="465"/>
                  </a:lnTo>
                  <a:lnTo>
                    <a:pt x="533" y="465"/>
                  </a:lnTo>
                  <a:lnTo>
                    <a:pt x="533" y="470"/>
                  </a:lnTo>
                  <a:lnTo>
                    <a:pt x="528" y="475"/>
                  </a:lnTo>
                  <a:lnTo>
                    <a:pt x="523" y="480"/>
                  </a:lnTo>
                  <a:lnTo>
                    <a:pt x="523" y="485"/>
                  </a:lnTo>
                  <a:lnTo>
                    <a:pt x="518" y="489"/>
                  </a:lnTo>
                  <a:lnTo>
                    <a:pt x="518" y="494"/>
                  </a:lnTo>
                  <a:lnTo>
                    <a:pt x="513" y="494"/>
                  </a:lnTo>
                  <a:lnTo>
                    <a:pt x="513" y="499"/>
                  </a:lnTo>
                  <a:lnTo>
                    <a:pt x="509" y="504"/>
                  </a:lnTo>
                  <a:lnTo>
                    <a:pt x="504" y="499"/>
                  </a:lnTo>
                  <a:lnTo>
                    <a:pt x="504" y="499"/>
                  </a:lnTo>
                  <a:lnTo>
                    <a:pt x="499" y="494"/>
                  </a:lnTo>
                  <a:lnTo>
                    <a:pt x="499" y="489"/>
                  </a:lnTo>
                  <a:lnTo>
                    <a:pt x="494" y="485"/>
                  </a:lnTo>
                  <a:lnTo>
                    <a:pt x="494" y="485"/>
                  </a:lnTo>
                  <a:lnTo>
                    <a:pt x="490" y="480"/>
                  </a:lnTo>
                  <a:lnTo>
                    <a:pt x="485" y="480"/>
                  </a:lnTo>
                  <a:lnTo>
                    <a:pt x="475" y="485"/>
                  </a:lnTo>
                  <a:lnTo>
                    <a:pt x="470" y="489"/>
                  </a:lnTo>
                  <a:lnTo>
                    <a:pt x="466" y="499"/>
                  </a:lnTo>
                  <a:lnTo>
                    <a:pt x="466" y="504"/>
                  </a:lnTo>
                  <a:lnTo>
                    <a:pt x="461" y="509"/>
                  </a:lnTo>
                  <a:lnTo>
                    <a:pt x="456" y="513"/>
                  </a:lnTo>
                  <a:lnTo>
                    <a:pt x="451" y="518"/>
                  </a:lnTo>
                  <a:lnTo>
                    <a:pt x="446" y="523"/>
                  </a:lnTo>
                  <a:lnTo>
                    <a:pt x="446" y="518"/>
                  </a:lnTo>
                  <a:lnTo>
                    <a:pt x="442" y="513"/>
                  </a:lnTo>
                  <a:lnTo>
                    <a:pt x="442" y="509"/>
                  </a:lnTo>
                  <a:lnTo>
                    <a:pt x="442" y="499"/>
                  </a:lnTo>
                  <a:lnTo>
                    <a:pt x="437" y="494"/>
                  </a:lnTo>
                  <a:lnTo>
                    <a:pt x="432" y="494"/>
                  </a:lnTo>
                  <a:lnTo>
                    <a:pt x="427" y="489"/>
                  </a:lnTo>
                  <a:lnTo>
                    <a:pt x="422" y="489"/>
                  </a:lnTo>
                  <a:lnTo>
                    <a:pt x="384" y="552"/>
                  </a:lnTo>
                  <a:lnTo>
                    <a:pt x="379" y="552"/>
                  </a:lnTo>
                  <a:lnTo>
                    <a:pt x="379" y="542"/>
                  </a:lnTo>
                  <a:lnTo>
                    <a:pt x="379" y="537"/>
                  </a:lnTo>
                  <a:lnTo>
                    <a:pt x="379" y="533"/>
                  </a:lnTo>
                  <a:lnTo>
                    <a:pt x="384" y="523"/>
                  </a:lnTo>
                  <a:lnTo>
                    <a:pt x="384" y="518"/>
                  </a:lnTo>
                  <a:lnTo>
                    <a:pt x="379" y="509"/>
                  </a:lnTo>
                  <a:lnTo>
                    <a:pt x="374" y="504"/>
                  </a:lnTo>
                  <a:lnTo>
                    <a:pt x="370" y="504"/>
                  </a:lnTo>
                  <a:lnTo>
                    <a:pt x="365" y="499"/>
                  </a:lnTo>
                  <a:lnTo>
                    <a:pt x="360" y="499"/>
                  </a:lnTo>
                  <a:lnTo>
                    <a:pt x="355" y="504"/>
                  </a:lnTo>
                  <a:lnTo>
                    <a:pt x="355" y="504"/>
                  </a:lnTo>
                  <a:lnTo>
                    <a:pt x="350" y="504"/>
                  </a:lnTo>
                  <a:lnTo>
                    <a:pt x="350" y="509"/>
                  </a:lnTo>
                  <a:lnTo>
                    <a:pt x="346" y="509"/>
                  </a:lnTo>
                  <a:lnTo>
                    <a:pt x="288" y="475"/>
                  </a:lnTo>
                  <a:lnTo>
                    <a:pt x="278" y="475"/>
                  </a:lnTo>
                  <a:lnTo>
                    <a:pt x="274" y="480"/>
                  </a:lnTo>
                  <a:lnTo>
                    <a:pt x="269" y="485"/>
                  </a:lnTo>
                  <a:lnTo>
                    <a:pt x="269" y="494"/>
                  </a:lnTo>
                  <a:lnTo>
                    <a:pt x="269" y="499"/>
                  </a:lnTo>
                  <a:lnTo>
                    <a:pt x="264" y="509"/>
                  </a:lnTo>
                  <a:lnTo>
                    <a:pt x="264" y="518"/>
                  </a:lnTo>
                  <a:lnTo>
                    <a:pt x="259" y="523"/>
                  </a:lnTo>
                  <a:lnTo>
                    <a:pt x="254" y="518"/>
                  </a:lnTo>
                  <a:lnTo>
                    <a:pt x="250" y="509"/>
                  </a:lnTo>
                  <a:lnTo>
                    <a:pt x="250" y="499"/>
                  </a:lnTo>
                  <a:lnTo>
                    <a:pt x="250" y="494"/>
                  </a:lnTo>
                  <a:lnTo>
                    <a:pt x="250" y="485"/>
                  </a:lnTo>
                  <a:lnTo>
                    <a:pt x="250" y="475"/>
                  </a:lnTo>
                  <a:lnTo>
                    <a:pt x="250" y="470"/>
                  </a:lnTo>
                  <a:lnTo>
                    <a:pt x="250" y="461"/>
                  </a:lnTo>
                  <a:lnTo>
                    <a:pt x="264" y="456"/>
                  </a:lnTo>
                  <a:lnTo>
                    <a:pt x="278" y="441"/>
                  </a:lnTo>
                  <a:lnTo>
                    <a:pt x="288" y="432"/>
                  </a:lnTo>
                  <a:lnTo>
                    <a:pt x="302" y="417"/>
                  </a:lnTo>
                  <a:lnTo>
                    <a:pt x="312" y="403"/>
                  </a:lnTo>
                  <a:lnTo>
                    <a:pt x="322" y="393"/>
                  </a:lnTo>
                  <a:lnTo>
                    <a:pt x="336" y="384"/>
                  </a:lnTo>
                  <a:lnTo>
                    <a:pt x="350" y="374"/>
                  </a:lnTo>
                  <a:lnTo>
                    <a:pt x="350" y="369"/>
                  </a:lnTo>
                  <a:lnTo>
                    <a:pt x="355" y="369"/>
                  </a:lnTo>
                  <a:lnTo>
                    <a:pt x="355" y="365"/>
                  </a:lnTo>
                  <a:lnTo>
                    <a:pt x="355" y="365"/>
                  </a:lnTo>
                  <a:lnTo>
                    <a:pt x="360" y="365"/>
                  </a:lnTo>
                  <a:lnTo>
                    <a:pt x="360" y="365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5" y="360"/>
                  </a:lnTo>
                  <a:lnTo>
                    <a:pt x="370" y="360"/>
                  </a:lnTo>
                  <a:lnTo>
                    <a:pt x="374" y="360"/>
                  </a:lnTo>
                  <a:lnTo>
                    <a:pt x="379" y="355"/>
                  </a:lnTo>
                  <a:lnTo>
                    <a:pt x="384" y="350"/>
                  </a:lnTo>
                  <a:lnTo>
                    <a:pt x="384" y="350"/>
                  </a:lnTo>
                  <a:lnTo>
                    <a:pt x="389" y="345"/>
                  </a:lnTo>
                  <a:lnTo>
                    <a:pt x="389" y="341"/>
                  </a:lnTo>
                  <a:lnTo>
                    <a:pt x="394" y="331"/>
                  </a:lnTo>
                  <a:lnTo>
                    <a:pt x="398" y="326"/>
                  </a:lnTo>
                  <a:lnTo>
                    <a:pt x="403" y="321"/>
                  </a:lnTo>
                  <a:lnTo>
                    <a:pt x="408" y="312"/>
                  </a:lnTo>
                  <a:lnTo>
                    <a:pt x="413" y="307"/>
                  </a:lnTo>
                  <a:lnTo>
                    <a:pt x="418" y="297"/>
                  </a:lnTo>
                  <a:lnTo>
                    <a:pt x="422" y="288"/>
                  </a:lnTo>
                  <a:lnTo>
                    <a:pt x="418" y="278"/>
                  </a:lnTo>
                  <a:lnTo>
                    <a:pt x="422" y="278"/>
                  </a:lnTo>
                  <a:lnTo>
                    <a:pt x="427" y="278"/>
                  </a:lnTo>
                  <a:lnTo>
                    <a:pt x="432" y="278"/>
                  </a:lnTo>
                  <a:lnTo>
                    <a:pt x="437" y="278"/>
                  </a:lnTo>
                  <a:lnTo>
                    <a:pt x="446" y="273"/>
                  </a:lnTo>
                  <a:lnTo>
                    <a:pt x="446" y="269"/>
                  </a:lnTo>
                  <a:lnTo>
                    <a:pt x="451" y="269"/>
                  </a:lnTo>
                  <a:lnTo>
                    <a:pt x="456" y="259"/>
                  </a:lnTo>
                  <a:lnTo>
                    <a:pt x="456" y="259"/>
                  </a:lnTo>
                  <a:lnTo>
                    <a:pt x="456" y="254"/>
                  </a:lnTo>
                  <a:lnTo>
                    <a:pt x="461" y="254"/>
                  </a:lnTo>
                  <a:lnTo>
                    <a:pt x="461" y="254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70" y="254"/>
                  </a:lnTo>
                  <a:lnTo>
                    <a:pt x="475" y="254"/>
                  </a:lnTo>
                  <a:lnTo>
                    <a:pt x="485" y="249"/>
                  </a:lnTo>
                  <a:lnTo>
                    <a:pt x="490" y="249"/>
                  </a:lnTo>
                  <a:lnTo>
                    <a:pt x="494" y="245"/>
                  </a:lnTo>
                  <a:lnTo>
                    <a:pt x="499" y="240"/>
                  </a:lnTo>
                  <a:lnTo>
                    <a:pt x="504" y="235"/>
                  </a:lnTo>
                  <a:lnTo>
                    <a:pt x="499" y="230"/>
                  </a:lnTo>
                  <a:lnTo>
                    <a:pt x="499" y="230"/>
                  </a:lnTo>
                  <a:lnTo>
                    <a:pt x="499" y="230"/>
                  </a:lnTo>
                  <a:lnTo>
                    <a:pt x="499" y="225"/>
                  </a:lnTo>
                  <a:lnTo>
                    <a:pt x="499" y="225"/>
                  </a:lnTo>
                  <a:lnTo>
                    <a:pt x="499" y="221"/>
                  </a:lnTo>
                  <a:lnTo>
                    <a:pt x="499" y="216"/>
                  </a:lnTo>
                  <a:lnTo>
                    <a:pt x="499" y="216"/>
                  </a:lnTo>
                  <a:lnTo>
                    <a:pt x="509" y="211"/>
                  </a:lnTo>
                  <a:lnTo>
                    <a:pt x="513" y="211"/>
                  </a:lnTo>
                  <a:lnTo>
                    <a:pt x="523" y="206"/>
                  </a:lnTo>
                  <a:lnTo>
                    <a:pt x="533" y="201"/>
                  </a:lnTo>
                  <a:lnTo>
                    <a:pt x="542" y="197"/>
                  </a:lnTo>
                  <a:lnTo>
                    <a:pt x="552" y="192"/>
                  </a:lnTo>
                  <a:lnTo>
                    <a:pt x="557" y="187"/>
                  </a:lnTo>
                  <a:lnTo>
                    <a:pt x="566" y="182"/>
                  </a:lnTo>
                  <a:lnTo>
                    <a:pt x="566" y="177"/>
                  </a:lnTo>
                  <a:lnTo>
                    <a:pt x="566" y="173"/>
                  </a:lnTo>
                  <a:lnTo>
                    <a:pt x="566" y="168"/>
                  </a:lnTo>
                  <a:lnTo>
                    <a:pt x="566" y="163"/>
                  </a:lnTo>
                  <a:lnTo>
                    <a:pt x="566" y="158"/>
                  </a:lnTo>
                  <a:lnTo>
                    <a:pt x="566" y="153"/>
                  </a:lnTo>
                  <a:lnTo>
                    <a:pt x="571" y="153"/>
                  </a:lnTo>
                  <a:lnTo>
                    <a:pt x="576" y="153"/>
                  </a:lnTo>
                  <a:lnTo>
                    <a:pt x="581" y="139"/>
                  </a:lnTo>
                  <a:lnTo>
                    <a:pt x="585" y="120"/>
                  </a:lnTo>
                  <a:lnTo>
                    <a:pt x="585" y="105"/>
                  </a:lnTo>
                  <a:lnTo>
                    <a:pt x="585" y="91"/>
                  </a:lnTo>
                  <a:lnTo>
                    <a:pt x="585" y="77"/>
                  </a:lnTo>
                  <a:lnTo>
                    <a:pt x="581" y="62"/>
                  </a:lnTo>
                  <a:lnTo>
                    <a:pt x="581" y="48"/>
                  </a:lnTo>
                  <a:lnTo>
                    <a:pt x="585" y="29"/>
                  </a:lnTo>
                  <a:lnTo>
                    <a:pt x="581" y="24"/>
                  </a:lnTo>
                  <a:lnTo>
                    <a:pt x="571" y="19"/>
                  </a:lnTo>
                  <a:lnTo>
                    <a:pt x="566" y="14"/>
                  </a:lnTo>
                  <a:lnTo>
                    <a:pt x="557" y="14"/>
                  </a:lnTo>
                  <a:lnTo>
                    <a:pt x="552" y="14"/>
                  </a:lnTo>
                  <a:lnTo>
                    <a:pt x="547" y="9"/>
                  </a:lnTo>
                  <a:lnTo>
                    <a:pt x="537" y="9"/>
                  </a:lnTo>
                  <a:lnTo>
                    <a:pt x="533" y="5"/>
                  </a:lnTo>
                  <a:lnTo>
                    <a:pt x="533" y="9"/>
                  </a:lnTo>
                  <a:lnTo>
                    <a:pt x="528" y="9"/>
                  </a:lnTo>
                  <a:lnTo>
                    <a:pt x="528" y="14"/>
                  </a:lnTo>
                  <a:lnTo>
                    <a:pt x="528" y="14"/>
                  </a:lnTo>
                  <a:lnTo>
                    <a:pt x="528" y="19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18" y="29"/>
                  </a:lnTo>
                  <a:lnTo>
                    <a:pt x="518" y="24"/>
                  </a:lnTo>
                  <a:lnTo>
                    <a:pt x="513" y="19"/>
                  </a:lnTo>
                  <a:lnTo>
                    <a:pt x="513" y="14"/>
                  </a:lnTo>
                  <a:lnTo>
                    <a:pt x="509" y="9"/>
                  </a:lnTo>
                  <a:lnTo>
                    <a:pt x="504" y="5"/>
                  </a:lnTo>
                  <a:lnTo>
                    <a:pt x="504" y="5"/>
                  </a:lnTo>
                  <a:lnTo>
                    <a:pt x="499" y="0"/>
                  </a:lnTo>
                  <a:lnTo>
                    <a:pt x="490" y="0"/>
                  </a:lnTo>
                  <a:lnTo>
                    <a:pt x="490" y="5"/>
                  </a:lnTo>
                  <a:lnTo>
                    <a:pt x="485" y="5"/>
                  </a:lnTo>
                  <a:lnTo>
                    <a:pt x="485" y="9"/>
                  </a:lnTo>
                  <a:lnTo>
                    <a:pt x="480" y="9"/>
                  </a:lnTo>
                  <a:lnTo>
                    <a:pt x="480" y="14"/>
                  </a:lnTo>
                  <a:lnTo>
                    <a:pt x="475" y="14"/>
                  </a:lnTo>
                  <a:lnTo>
                    <a:pt x="475" y="14"/>
                  </a:lnTo>
                  <a:lnTo>
                    <a:pt x="470" y="19"/>
                  </a:lnTo>
                  <a:lnTo>
                    <a:pt x="451" y="0"/>
                  </a:lnTo>
                  <a:lnTo>
                    <a:pt x="442" y="0"/>
                  </a:lnTo>
                  <a:lnTo>
                    <a:pt x="437" y="9"/>
                  </a:lnTo>
                  <a:lnTo>
                    <a:pt x="437" y="14"/>
                  </a:lnTo>
                  <a:lnTo>
                    <a:pt x="432" y="24"/>
                  </a:lnTo>
                  <a:lnTo>
                    <a:pt x="432" y="29"/>
                  </a:lnTo>
                  <a:lnTo>
                    <a:pt x="427" y="38"/>
                  </a:lnTo>
                  <a:lnTo>
                    <a:pt x="427" y="43"/>
                  </a:lnTo>
                  <a:lnTo>
                    <a:pt x="422" y="48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38"/>
                  </a:lnTo>
                  <a:lnTo>
                    <a:pt x="422" y="33"/>
                  </a:lnTo>
                  <a:lnTo>
                    <a:pt x="422" y="29"/>
                  </a:lnTo>
                  <a:lnTo>
                    <a:pt x="422" y="24"/>
                  </a:lnTo>
                  <a:lnTo>
                    <a:pt x="418" y="19"/>
                  </a:lnTo>
                  <a:lnTo>
                    <a:pt x="413" y="14"/>
                  </a:lnTo>
                  <a:lnTo>
                    <a:pt x="408" y="14"/>
                  </a:lnTo>
                  <a:lnTo>
                    <a:pt x="408" y="14"/>
                  </a:lnTo>
                  <a:lnTo>
                    <a:pt x="403" y="9"/>
                  </a:lnTo>
                  <a:lnTo>
                    <a:pt x="403" y="9"/>
                  </a:lnTo>
                  <a:lnTo>
                    <a:pt x="403" y="9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398" y="5"/>
                  </a:lnTo>
                  <a:lnTo>
                    <a:pt x="374" y="62"/>
                  </a:lnTo>
                  <a:lnTo>
                    <a:pt x="346" y="5"/>
                  </a:lnTo>
                  <a:lnTo>
                    <a:pt x="346" y="9"/>
                  </a:lnTo>
                  <a:lnTo>
                    <a:pt x="341" y="9"/>
                  </a:lnTo>
                  <a:lnTo>
                    <a:pt x="341" y="14"/>
                  </a:lnTo>
                  <a:lnTo>
                    <a:pt x="336" y="14"/>
                  </a:lnTo>
                  <a:lnTo>
                    <a:pt x="336" y="19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26" y="19"/>
                  </a:lnTo>
                  <a:lnTo>
                    <a:pt x="326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2" y="9"/>
                  </a:lnTo>
                  <a:lnTo>
                    <a:pt x="312" y="5"/>
                  </a:lnTo>
                  <a:lnTo>
                    <a:pt x="307" y="9"/>
                  </a:lnTo>
                  <a:lnTo>
                    <a:pt x="302" y="14"/>
                  </a:lnTo>
                  <a:lnTo>
                    <a:pt x="302" y="19"/>
                  </a:lnTo>
                  <a:lnTo>
                    <a:pt x="298" y="24"/>
                  </a:lnTo>
                  <a:lnTo>
                    <a:pt x="298" y="29"/>
                  </a:lnTo>
                  <a:lnTo>
                    <a:pt x="298" y="33"/>
                  </a:lnTo>
                  <a:lnTo>
                    <a:pt x="298" y="38"/>
                  </a:lnTo>
                  <a:lnTo>
                    <a:pt x="293" y="43"/>
                  </a:lnTo>
                  <a:lnTo>
                    <a:pt x="293" y="43"/>
                  </a:lnTo>
                  <a:lnTo>
                    <a:pt x="288" y="38"/>
                  </a:lnTo>
                  <a:lnTo>
                    <a:pt x="283" y="38"/>
                  </a:lnTo>
                  <a:lnTo>
                    <a:pt x="283" y="33"/>
                  </a:lnTo>
                  <a:lnTo>
                    <a:pt x="278" y="29"/>
                  </a:lnTo>
                  <a:lnTo>
                    <a:pt x="274" y="29"/>
                  </a:lnTo>
                  <a:lnTo>
                    <a:pt x="269" y="24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4" y="29"/>
                  </a:lnTo>
                  <a:lnTo>
                    <a:pt x="250" y="29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40" y="19"/>
                  </a:lnTo>
                  <a:lnTo>
                    <a:pt x="240" y="14"/>
                  </a:lnTo>
                  <a:lnTo>
                    <a:pt x="235" y="14"/>
                  </a:lnTo>
                  <a:lnTo>
                    <a:pt x="230" y="9"/>
                  </a:lnTo>
                  <a:lnTo>
                    <a:pt x="202" y="81"/>
                  </a:lnTo>
                  <a:lnTo>
                    <a:pt x="202" y="77"/>
                  </a:lnTo>
                  <a:lnTo>
                    <a:pt x="197" y="72"/>
                  </a:lnTo>
                  <a:lnTo>
                    <a:pt x="192" y="67"/>
                  </a:lnTo>
                  <a:lnTo>
                    <a:pt x="192" y="57"/>
                  </a:lnTo>
                  <a:lnTo>
                    <a:pt x="187" y="53"/>
                  </a:lnTo>
                  <a:lnTo>
                    <a:pt x="182" y="48"/>
                  </a:lnTo>
                  <a:lnTo>
                    <a:pt x="178" y="48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68" y="43"/>
                  </a:lnTo>
                  <a:lnTo>
                    <a:pt x="168" y="48"/>
                  </a:lnTo>
                  <a:lnTo>
                    <a:pt x="168" y="48"/>
                  </a:lnTo>
                  <a:lnTo>
                    <a:pt x="168" y="53"/>
                  </a:lnTo>
                  <a:lnTo>
                    <a:pt x="163" y="53"/>
                  </a:lnTo>
                  <a:lnTo>
                    <a:pt x="163" y="57"/>
                  </a:lnTo>
                  <a:lnTo>
                    <a:pt x="158" y="62"/>
                  </a:lnTo>
                  <a:lnTo>
                    <a:pt x="125" y="67"/>
                  </a:lnTo>
                  <a:lnTo>
                    <a:pt x="115" y="62"/>
                  </a:lnTo>
                  <a:lnTo>
                    <a:pt x="110" y="57"/>
                  </a:lnTo>
                  <a:lnTo>
                    <a:pt x="106" y="57"/>
                  </a:lnTo>
                  <a:lnTo>
                    <a:pt x="96" y="57"/>
                  </a:lnTo>
                  <a:lnTo>
                    <a:pt x="91" y="57"/>
                  </a:lnTo>
                  <a:lnTo>
                    <a:pt x="82" y="57"/>
                  </a:lnTo>
                  <a:lnTo>
                    <a:pt x="72" y="57"/>
                  </a:lnTo>
                  <a:lnTo>
                    <a:pt x="67" y="53"/>
                  </a:lnTo>
                  <a:lnTo>
                    <a:pt x="38" y="120"/>
                  </a:lnTo>
                  <a:lnTo>
                    <a:pt x="10" y="101"/>
                  </a:lnTo>
                  <a:lnTo>
                    <a:pt x="5" y="110"/>
                  </a:lnTo>
                  <a:lnTo>
                    <a:pt x="0" y="120"/>
                  </a:lnTo>
                  <a:lnTo>
                    <a:pt x="0" y="129"/>
                  </a:lnTo>
                  <a:lnTo>
                    <a:pt x="5" y="144"/>
                  </a:lnTo>
                  <a:lnTo>
                    <a:pt x="5" y="153"/>
                  </a:lnTo>
                  <a:lnTo>
                    <a:pt x="10" y="163"/>
                  </a:lnTo>
                  <a:lnTo>
                    <a:pt x="14" y="177"/>
                  </a:lnTo>
                  <a:lnTo>
                    <a:pt x="14" y="187"/>
                  </a:lnTo>
                  <a:lnTo>
                    <a:pt x="19" y="187"/>
                  </a:lnTo>
                  <a:lnTo>
                    <a:pt x="29" y="187"/>
                  </a:lnTo>
                  <a:lnTo>
                    <a:pt x="34" y="187"/>
                  </a:lnTo>
                  <a:lnTo>
                    <a:pt x="38" y="187"/>
                  </a:lnTo>
                  <a:lnTo>
                    <a:pt x="43" y="187"/>
                  </a:lnTo>
                  <a:lnTo>
                    <a:pt x="48" y="192"/>
                  </a:lnTo>
                  <a:lnTo>
                    <a:pt x="53" y="192"/>
                  </a:lnTo>
                  <a:lnTo>
                    <a:pt x="58" y="192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7" y="177"/>
                  </a:lnTo>
                  <a:lnTo>
                    <a:pt x="67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7" y="182"/>
                  </a:lnTo>
                  <a:lnTo>
                    <a:pt x="82" y="187"/>
                  </a:lnTo>
                  <a:lnTo>
                    <a:pt x="86" y="187"/>
                  </a:lnTo>
                  <a:lnTo>
                    <a:pt x="86" y="192"/>
                  </a:lnTo>
                  <a:lnTo>
                    <a:pt x="96" y="192"/>
                  </a:lnTo>
                  <a:lnTo>
                    <a:pt x="101" y="192"/>
                  </a:lnTo>
                  <a:lnTo>
                    <a:pt x="106" y="192"/>
                  </a:lnTo>
                  <a:lnTo>
                    <a:pt x="110" y="192"/>
                  </a:lnTo>
                  <a:lnTo>
                    <a:pt x="115" y="192"/>
                  </a:lnTo>
                  <a:lnTo>
                    <a:pt x="120" y="187"/>
                  </a:lnTo>
                  <a:lnTo>
                    <a:pt x="120" y="187"/>
                  </a:lnTo>
                  <a:lnTo>
                    <a:pt x="125" y="182"/>
                  </a:lnTo>
                  <a:lnTo>
                    <a:pt x="125" y="182"/>
                  </a:lnTo>
                  <a:lnTo>
                    <a:pt x="125" y="177"/>
                  </a:lnTo>
                  <a:lnTo>
                    <a:pt x="125" y="177"/>
                  </a:lnTo>
                  <a:lnTo>
                    <a:pt x="125" y="173"/>
                  </a:lnTo>
                  <a:lnTo>
                    <a:pt x="130" y="173"/>
                  </a:lnTo>
                  <a:lnTo>
                    <a:pt x="130" y="173"/>
                  </a:lnTo>
                  <a:lnTo>
                    <a:pt x="130" y="173"/>
                  </a:lnTo>
                  <a:lnTo>
                    <a:pt x="130" y="168"/>
                  </a:lnTo>
                  <a:lnTo>
                    <a:pt x="302" y="149"/>
                  </a:lnTo>
                  <a:lnTo>
                    <a:pt x="298" y="149"/>
                  </a:lnTo>
                  <a:lnTo>
                    <a:pt x="302" y="144"/>
                  </a:lnTo>
                  <a:lnTo>
                    <a:pt x="302" y="139"/>
                  </a:lnTo>
                  <a:lnTo>
                    <a:pt x="302" y="139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12" y="134"/>
                  </a:lnTo>
                  <a:lnTo>
                    <a:pt x="317" y="134"/>
                  </a:lnTo>
                  <a:lnTo>
                    <a:pt x="326" y="134"/>
                  </a:lnTo>
                  <a:lnTo>
                    <a:pt x="331" y="134"/>
                  </a:lnTo>
                  <a:lnTo>
                    <a:pt x="341" y="134"/>
                  </a:lnTo>
                  <a:lnTo>
                    <a:pt x="346" y="134"/>
                  </a:lnTo>
                  <a:lnTo>
                    <a:pt x="355" y="139"/>
                  </a:lnTo>
                  <a:lnTo>
                    <a:pt x="360" y="144"/>
                  </a:lnTo>
                  <a:lnTo>
                    <a:pt x="370" y="144"/>
                  </a:lnTo>
                  <a:lnTo>
                    <a:pt x="379" y="144"/>
                  </a:lnTo>
                  <a:lnTo>
                    <a:pt x="389" y="182"/>
                  </a:lnTo>
                  <a:lnTo>
                    <a:pt x="370" y="177"/>
                  </a:lnTo>
                  <a:lnTo>
                    <a:pt x="365" y="177"/>
                  </a:lnTo>
                  <a:lnTo>
                    <a:pt x="360" y="182"/>
                  </a:lnTo>
                  <a:lnTo>
                    <a:pt x="355" y="182"/>
                  </a:lnTo>
                  <a:lnTo>
                    <a:pt x="355" y="187"/>
                  </a:lnTo>
                  <a:lnTo>
                    <a:pt x="355" y="192"/>
                  </a:lnTo>
                  <a:lnTo>
                    <a:pt x="355" y="197"/>
                  </a:lnTo>
                  <a:lnTo>
                    <a:pt x="355" y="201"/>
                  </a:lnTo>
                  <a:lnTo>
                    <a:pt x="355" y="206"/>
                  </a:lnTo>
                  <a:lnTo>
                    <a:pt x="355" y="211"/>
                  </a:lnTo>
                  <a:lnTo>
                    <a:pt x="355" y="216"/>
                  </a:lnTo>
                  <a:lnTo>
                    <a:pt x="360" y="216"/>
                  </a:lnTo>
                  <a:lnTo>
                    <a:pt x="360" y="221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60" y="230"/>
                  </a:lnTo>
                  <a:lnTo>
                    <a:pt x="360" y="230"/>
                  </a:lnTo>
                  <a:lnTo>
                    <a:pt x="355" y="230"/>
                  </a:lnTo>
                  <a:lnTo>
                    <a:pt x="350" y="225"/>
                  </a:lnTo>
                  <a:lnTo>
                    <a:pt x="350" y="225"/>
                  </a:lnTo>
                  <a:lnTo>
                    <a:pt x="346" y="221"/>
                  </a:lnTo>
                  <a:lnTo>
                    <a:pt x="341" y="221"/>
                  </a:lnTo>
                  <a:lnTo>
                    <a:pt x="336" y="221"/>
                  </a:lnTo>
                  <a:lnTo>
                    <a:pt x="331" y="221"/>
                  </a:lnTo>
                  <a:lnTo>
                    <a:pt x="326" y="221"/>
                  </a:lnTo>
                  <a:lnTo>
                    <a:pt x="322" y="225"/>
                  </a:lnTo>
                  <a:lnTo>
                    <a:pt x="322" y="230"/>
                  </a:lnTo>
                  <a:lnTo>
                    <a:pt x="317" y="235"/>
                  </a:lnTo>
                  <a:lnTo>
                    <a:pt x="317" y="240"/>
                  </a:lnTo>
                  <a:lnTo>
                    <a:pt x="317" y="245"/>
                  </a:lnTo>
                  <a:lnTo>
                    <a:pt x="317" y="249"/>
                  </a:lnTo>
                  <a:lnTo>
                    <a:pt x="317" y="249"/>
                  </a:lnTo>
                  <a:lnTo>
                    <a:pt x="317" y="254"/>
                  </a:lnTo>
                  <a:lnTo>
                    <a:pt x="293" y="259"/>
                  </a:lnTo>
                  <a:lnTo>
                    <a:pt x="298" y="293"/>
                  </a:lnTo>
                  <a:lnTo>
                    <a:pt x="264" y="297"/>
                  </a:lnTo>
                  <a:lnTo>
                    <a:pt x="264" y="297"/>
                  </a:lnTo>
                  <a:lnTo>
                    <a:pt x="264" y="302"/>
                  </a:lnTo>
                  <a:lnTo>
                    <a:pt x="264" y="302"/>
                  </a:lnTo>
                  <a:lnTo>
                    <a:pt x="264" y="307"/>
                  </a:lnTo>
                  <a:lnTo>
                    <a:pt x="264" y="307"/>
                  </a:lnTo>
                  <a:lnTo>
                    <a:pt x="259" y="312"/>
                  </a:lnTo>
                  <a:lnTo>
                    <a:pt x="259" y="312"/>
                  </a:lnTo>
                  <a:lnTo>
                    <a:pt x="259" y="317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30" y="317"/>
                  </a:lnTo>
                  <a:lnTo>
                    <a:pt x="230" y="321"/>
                  </a:lnTo>
                  <a:lnTo>
                    <a:pt x="230" y="326"/>
                  </a:lnTo>
                  <a:lnTo>
                    <a:pt x="230" y="331"/>
                  </a:lnTo>
                  <a:lnTo>
                    <a:pt x="230" y="331"/>
                  </a:lnTo>
                  <a:lnTo>
                    <a:pt x="226" y="336"/>
                  </a:lnTo>
                  <a:lnTo>
                    <a:pt x="226" y="341"/>
                  </a:lnTo>
                  <a:lnTo>
                    <a:pt x="197" y="345"/>
                  </a:lnTo>
                  <a:lnTo>
                    <a:pt x="197" y="369"/>
                  </a:lnTo>
                  <a:lnTo>
                    <a:pt x="173" y="379"/>
                  </a:lnTo>
                  <a:lnTo>
                    <a:pt x="173" y="403"/>
                  </a:lnTo>
                  <a:lnTo>
                    <a:pt x="115" y="432"/>
                  </a:lnTo>
                  <a:lnTo>
                    <a:pt x="120" y="432"/>
                  </a:lnTo>
                  <a:lnTo>
                    <a:pt x="120" y="437"/>
                  </a:lnTo>
                  <a:lnTo>
                    <a:pt x="120" y="441"/>
                  </a:lnTo>
                  <a:lnTo>
                    <a:pt x="120" y="441"/>
                  </a:lnTo>
                  <a:lnTo>
                    <a:pt x="120" y="446"/>
                  </a:lnTo>
                  <a:lnTo>
                    <a:pt x="120" y="451"/>
                  </a:lnTo>
                  <a:lnTo>
                    <a:pt x="120" y="451"/>
                  </a:lnTo>
                  <a:lnTo>
                    <a:pt x="120" y="456"/>
                  </a:lnTo>
                  <a:lnTo>
                    <a:pt x="115" y="456"/>
                  </a:lnTo>
                  <a:lnTo>
                    <a:pt x="115" y="456"/>
                  </a:lnTo>
                  <a:lnTo>
                    <a:pt x="110" y="456"/>
                  </a:lnTo>
                  <a:lnTo>
                    <a:pt x="110" y="456"/>
                  </a:lnTo>
                  <a:lnTo>
                    <a:pt x="106" y="456"/>
                  </a:lnTo>
                  <a:lnTo>
                    <a:pt x="101" y="461"/>
                  </a:lnTo>
                  <a:lnTo>
                    <a:pt x="101" y="461"/>
                  </a:lnTo>
                  <a:lnTo>
                    <a:pt x="96" y="465"/>
                  </a:lnTo>
                  <a:lnTo>
                    <a:pt x="96" y="465"/>
                  </a:lnTo>
                  <a:lnTo>
                    <a:pt x="96" y="470"/>
                  </a:lnTo>
                  <a:lnTo>
                    <a:pt x="96" y="470"/>
                  </a:lnTo>
                  <a:lnTo>
                    <a:pt x="96" y="475"/>
                  </a:lnTo>
                  <a:lnTo>
                    <a:pt x="96" y="480"/>
                  </a:lnTo>
                  <a:lnTo>
                    <a:pt x="96" y="480"/>
                  </a:lnTo>
                  <a:lnTo>
                    <a:pt x="96" y="480"/>
                  </a:lnTo>
                  <a:lnTo>
                    <a:pt x="91" y="485"/>
                  </a:lnTo>
                  <a:lnTo>
                    <a:pt x="62" y="489"/>
                  </a:lnTo>
                  <a:lnTo>
                    <a:pt x="82" y="614"/>
                  </a:lnTo>
                  <a:lnTo>
                    <a:pt x="149" y="638"/>
                  </a:lnTo>
                  <a:lnTo>
                    <a:pt x="149" y="638"/>
                  </a:lnTo>
                  <a:lnTo>
                    <a:pt x="149" y="638"/>
                  </a:lnTo>
                  <a:lnTo>
                    <a:pt x="149" y="638"/>
                  </a:lnTo>
                  <a:lnTo>
                    <a:pt x="154" y="643"/>
                  </a:lnTo>
                  <a:lnTo>
                    <a:pt x="154" y="643"/>
                  </a:lnTo>
                  <a:lnTo>
                    <a:pt x="154" y="643"/>
                  </a:lnTo>
                  <a:lnTo>
                    <a:pt x="154" y="648"/>
                  </a:lnTo>
                  <a:lnTo>
                    <a:pt x="154" y="6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17" name="Freeform 113"/>
            <p:cNvSpPr>
              <a:spLocks/>
            </p:cNvSpPr>
            <p:nvPr/>
          </p:nvSpPr>
          <p:spPr bwMode="auto">
            <a:xfrm>
              <a:off x="4640" y="1344"/>
              <a:ext cx="24" cy="24"/>
            </a:xfrm>
            <a:custGeom>
              <a:avLst/>
              <a:gdLst>
                <a:gd name="T0" fmla="*/ 10 w 24"/>
                <a:gd name="T1" fmla="*/ 24 h 24"/>
                <a:gd name="T2" fmla="*/ 15 w 24"/>
                <a:gd name="T3" fmla="*/ 24 h 24"/>
                <a:gd name="T4" fmla="*/ 15 w 24"/>
                <a:gd name="T5" fmla="*/ 19 h 24"/>
                <a:gd name="T6" fmla="*/ 19 w 24"/>
                <a:gd name="T7" fmla="*/ 19 h 24"/>
                <a:gd name="T8" fmla="*/ 19 w 24"/>
                <a:gd name="T9" fmla="*/ 14 h 24"/>
                <a:gd name="T10" fmla="*/ 24 w 24"/>
                <a:gd name="T11" fmla="*/ 10 h 24"/>
                <a:gd name="T12" fmla="*/ 24 w 24"/>
                <a:gd name="T13" fmla="*/ 10 h 24"/>
                <a:gd name="T14" fmla="*/ 24 w 24"/>
                <a:gd name="T15" fmla="*/ 5 h 24"/>
                <a:gd name="T16" fmla="*/ 24 w 24"/>
                <a:gd name="T17" fmla="*/ 0 h 24"/>
                <a:gd name="T18" fmla="*/ 24 w 24"/>
                <a:gd name="T19" fmla="*/ 0 h 24"/>
                <a:gd name="T20" fmla="*/ 24 w 24"/>
                <a:gd name="T21" fmla="*/ 5 h 24"/>
                <a:gd name="T22" fmla="*/ 19 w 24"/>
                <a:gd name="T23" fmla="*/ 5 h 24"/>
                <a:gd name="T24" fmla="*/ 15 w 24"/>
                <a:gd name="T25" fmla="*/ 5 h 24"/>
                <a:gd name="T26" fmla="*/ 15 w 24"/>
                <a:gd name="T27" fmla="*/ 5 h 24"/>
                <a:gd name="T28" fmla="*/ 10 w 24"/>
                <a:gd name="T29" fmla="*/ 5 h 24"/>
                <a:gd name="T30" fmla="*/ 10 w 24"/>
                <a:gd name="T31" fmla="*/ 5 h 24"/>
                <a:gd name="T32" fmla="*/ 10 w 24"/>
                <a:gd name="T33" fmla="*/ 0 h 24"/>
                <a:gd name="T34" fmla="*/ 5 w 24"/>
                <a:gd name="T35" fmla="*/ 0 h 24"/>
                <a:gd name="T36" fmla="*/ 5 w 24"/>
                <a:gd name="T37" fmla="*/ 5 h 24"/>
                <a:gd name="T38" fmla="*/ 0 w 24"/>
                <a:gd name="T39" fmla="*/ 10 h 24"/>
                <a:gd name="T40" fmla="*/ 5 w 24"/>
                <a:gd name="T41" fmla="*/ 14 h 24"/>
                <a:gd name="T42" fmla="*/ 5 w 24"/>
                <a:gd name="T43" fmla="*/ 14 h 24"/>
                <a:gd name="T44" fmla="*/ 5 w 24"/>
                <a:gd name="T45" fmla="*/ 19 h 24"/>
                <a:gd name="T46" fmla="*/ 10 w 24"/>
                <a:gd name="T47" fmla="*/ 24 h 24"/>
                <a:gd name="T48" fmla="*/ 10 w 24"/>
                <a:gd name="T4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4">
                  <a:moveTo>
                    <a:pt x="10" y="24"/>
                  </a:moveTo>
                  <a:lnTo>
                    <a:pt x="15" y="24"/>
                  </a:lnTo>
                  <a:lnTo>
                    <a:pt x="15" y="19"/>
                  </a:lnTo>
                  <a:lnTo>
                    <a:pt x="19" y="19"/>
                  </a:lnTo>
                  <a:lnTo>
                    <a:pt x="19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9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1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9"/>
                  </a:lnTo>
                  <a:lnTo>
                    <a:pt x="10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9E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8418" name="Freeform 114"/>
            <p:cNvSpPr>
              <a:spLocks/>
            </p:cNvSpPr>
            <p:nvPr/>
          </p:nvSpPr>
          <p:spPr bwMode="auto">
            <a:xfrm>
              <a:off x="4127" y="1147"/>
              <a:ext cx="19" cy="24"/>
            </a:xfrm>
            <a:custGeom>
              <a:avLst/>
              <a:gdLst>
                <a:gd name="T0" fmla="*/ 19 w 19"/>
                <a:gd name="T1" fmla="*/ 24 h 24"/>
                <a:gd name="T2" fmla="*/ 14 w 19"/>
                <a:gd name="T3" fmla="*/ 0 h 24"/>
                <a:gd name="T4" fmla="*/ 9 w 19"/>
                <a:gd name="T5" fmla="*/ 0 h 24"/>
                <a:gd name="T6" fmla="*/ 9 w 19"/>
                <a:gd name="T7" fmla="*/ 0 h 24"/>
                <a:gd name="T8" fmla="*/ 9 w 19"/>
                <a:gd name="T9" fmla="*/ 5 h 24"/>
                <a:gd name="T10" fmla="*/ 9 w 19"/>
                <a:gd name="T11" fmla="*/ 5 h 24"/>
                <a:gd name="T12" fmla="*/ 9 w 19"/>
                <a:gd name="T13" fmla="*/ 5 h 24"/>
                <a:gd name="T14" fmla="*/ 5 w 19"/>
                <a:gd name="T15" fmla="*/ 5 h 24"/>
                <a:gd name="T16" fmla="*/ 5 w 19"/>
                <a:gd name="T17" fmla="*/ 5 h 24"/>
                <a:gd name="T18" fmla="*/ 0 w 19"/>
                <a:gd name="T19" fmla="*/ 5 h 24"/>
                <a:gd name="T20" fmla="*/ 19 w 19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4">
                  <a:moveTo>
                    <a:pt x="19" y="24"/>
                  </a:moveTo>
                  <a:lnTo>
                    <a:pt x="14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5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9E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5" y="-76200"/>
            <a:ext cx="9144000" cy="1328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35545537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C1B66-AF6C-4FCC-BBA5-281C76039F6D}" type="slidenum">
              <a:rPr lang="en-US">
                <a:solidFill>
                  <a:srgbClr val="FFFFFF"/>
                </a:solidFill>
              </a:rPr>
              <a:pPr/>
              <a:t>8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129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4213" y="1989138"/>
            <a:ext cx="7848600" cy="4392612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sz="3600" dirty="0"/>
              <a:t>Sleep (continued)</a:t>
            </a:r>
          </a:p>
          <a:p>
            <a:pPr lvl="1">
              <a:lnSpc>
                <a:spcPct val="95000"/>
              </a:lnSpc>
            </a:pPr>
            <a:r>
              <a:rPr lang="en-US" sz="3600" dirty="0">
                <a:cs typeface="Arial" charset="0"/>
              </a:rPr>
              <a:t>Report complaints of pain to supervisor</a:t>
            </a:r>
          </a:p>
          <a:p>
            <a:pPr lvl="1">
              <a:lnSpc>
                <a:spcPct val="95000"/>
              </a:lnSpc>
            </a:pPr>
            <a:r>
              <a:rPr lang="en-US" sz="3600" dirty="0">
                <a:cs typeface="Arial" charset="0"/>
              </a:rPr>
              <a:t>Listen to concerns or worries the resident may wish to express</a:t>
            </a:r>
          </a:p>
          <a:p>
            <a:pPr lvl="1">
              <a:lnSpc>
                <a:spcPct val="95000"/>
              </a:lnSpc>
            </a:pPr>
            <a:r>
              <a:rPr lang="en-US" sz="3600" dirty="0">
                <a:cs typeface="Arial" charset="0"/>
              </a:rPr>
              <a:t>Leave night light on in the resident’s room, if requested</a:t>
            </a:r>
          </a:p>
        </p:txBody>
      </p:sp>
      <p:sp>
        <p:nvSpPr>
          <p:cNvPr id="21299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647700" y="3933825"/>
            <a:ext cx="7631113" cy="2232025"/>
          </a:xfrm>
        </p:spPr>
        <p:txBody>
          <a:bodyPr/>
          <a:lstStyle/>
          <a:p>
            <a:pPr lvl="1">
              <a:lnSpc>
                <a:spcPct val="95000"/>
              </a:lnSpc>
            </a:pPr>
            <a:endParaRPr lang="en-US" sz="2800" dirty="0">
              <a:cs typeface="Arial" charset="0"/>
            </a:endParaRPr>
          </a:p>
          <a:p>
            <a:pPr>
              <a:lnSpc>
                <a:spcPct val="90000"/>
              </a:lnSpc>
            </a:pPr>
            <a:endParaRPr lang="en-US" sz="2000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6200"/>
            <a:ext cx="9144000" cy="1328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5689883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Nursing Fundamentals HN43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EAF08-7CF2-44EE-B24E-5E805A926AA1}" type="slidenum">
              <a:rPr lang="en-US">
                <a:solidFill>
                  <a:srgbClr val="FFFFFF"/>
                </a:solidFill>
              </a:rPr>
              <a:pPr/>
              <a:t>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99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238" y="1700213"/>
            <a:ext cx="5832475" cy="4429125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sz="3600" dirty="0"/>
              <a:t>Elimination</a:t>
            </a:r>
          </a:p>
          <a:p>
            <a:pPr lvl="1"/>
            <a:r>
              <a:rPr lang="en-US" sz="3600" dirty="0">
                <a:cs typeface="Arial" charset="0"/>
              </a:rPr>
              <a:t>Assist to bathroom as needed</a:t>
            </a:r>
          </a:p>
          <a:p>
            <a:pPr lvl="1"/>
            <a:r>
              <a:rPr lang="en-US" sz="3600" dirty="0">
                <a:cs typeface="Arial" charset="0"/>
              </a:rPr>
              <a:t>Provide bedpan and/or urinal  </a:t>
            </a:r>
          </a:p>
          <a:p>
            <a:pPr lvl="1"/>
            <a:r>
              <a:rPr lang="en-US" sz="3600" dirty="0">
                <a:cs typeface="Arial" charset="0"/>
              </a:rPr>
              <a:t>Provide for privacy</a:t>
            </a:r>
          </a:p>
        </p:txBody>
      </p:sp>
      <p:grpSp>
        <p:nvGrpSpPr>
          <p:cNvPr id="99344" name="Group 16"/>
          <p:cNvGrpSpPr>
            <a:grpSpLocks/>
          </p:cNvGrpSpPr>
          <p:nvPr/>
        </p:nvGrpSpPr>
        <p:grpSpPr bwMode="auto">
          <a:xfrm>
            <a:off x="6264275" y="2457450"/>
            <a:ext cx="2386013" cy="2643188"/>
            <a:chOff x="3689" y="938"/>
            <a:chExt cx="1503" cy="1665"/>
          </a:xfrm>
        </p:grpSpPr>
        <p:sp>
          <p:nvSpPr>
            <p:cNvPr id="99345" name="AutoShape 17"/>
            <p:cNvSpPr>
              <a:spLocks noChangeAspect="1" noChangeArrowheads="1" noTextEdit="1"/>
            </p:cNvSpPr>
            <p:nvPr/>
          </p:nvSpPr>
          <p:spPr bwMode="auto">
            <a:xfrm flipH="1">
              <a:off x="3689" y="938"/>
              <a:ext cx="1503" cy="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46" name="Freeform 18"/>
            <p:cNvSpPr>
              <a:spLocks/>
            </p:cNvSpPr>
            <p:nvPr/>
          </p:nvSpPr>
          <p:spPr bwMode="auto">
            <a:xfrm flipH="1">
              <a:off x="3693" y="941"/>
              <a:ext cx="1496" cy="1659"/>
            </a:xfrm>
            <a:custGeom>
              <a:avLst/>
              <a:gdLst>
                <a:gd name="T0" fmla="*/ 2420 w 2992"/>
                <a:gd name="T1" fmla="*/ 393 h 3318"/>
                <a:gd name="T2" fmla="*/ 1426 w 2992"/>
                <a:gd name="T3" fmla="*/ 0 h 3318"/>
                <a:gd name="T4" fmla="*/ 818 w 2992"/>
                <a:gd name="T5" fmla="*/ 142 h 3318"/>
                <a:gd name="T6" fmla="*/ 466 w 2992"/>
                <a:gd name="T7" fmla="*/ 498 h 3318"/>
                <a:gd name="T8" fmla="*/ 473 w 2992"/>
                <a:gd name="T9" fmla="*/ 875 h 3318"/>
                <a:gd name="T10" fmla="*/ 620 w 2992"/>
                <a:gd name="T11" fmla="*/ 1157 h 3318"/>
                <a:gd name="T12" fmla="*/ 749 w 2992"/>
                <a:gd name="T13" fmla="*/ 1337 h 3318"/>
                <a:gd name="T14" fmla="*/ 941 w 2992"/>
                <a:gd name="T15" fmla="*/ 1533 h 3318"/>
                <a:gd name="T16" fmla="*/ 921 w 2992"/>
                <a:gd name="T17" fmla="*/ 1552 h 3318"/>
                <a:gd name="T18" fmla="*/ 773 w 2992"/>
                <a:gd name="T19" fmla="*/ 1528 h 3318"/>
                <a:gd name="T20" fmla="*/ 576 w 2992"/>
                <a:gd name="T21" fmla="*/ 1534 h 3318"/>
                <a:gd name="T22" fmla="*/ 471 w 2992"/>
                <a:gd name="T23" fmla="*/ 1550 h 3318"/>
                <a:gd name="T24" fmla="*/ 375 w 2992"/>
                <a:gd name="T25" fmla="*/ 1591 h 3318"/>
                <a:gd name="T26" fmla="*/ 345 w 2992"/>
                <a:gd name="T27" fmla="*/ 1694 h 3318"/>
                <a:gd name="T28" fmla="*/ 385 w 2992"/>
                <a:gd name="T29" fmla="*/ 1740 h 3318"/>
                <a:gd name="T30" fmla="*/ 404 w 2992"/>
                <a:gd name="T31" fmla="*/ 1766 h 3318"/>
                <a:gd name="T32" fmla="*/ 251 w 2992"/>
                <a:gd name="T33" fmla="*/ 1838 h 3318"/>
                <a:gd name="T34" fmla="*/ 115 w 2992"/>
                <a:gd name="T35" fmla="*/ 1970 h 3318"/>
                <a:gd name="T36" fmla="*/ 206 w 2992"/>
                <a:gd name="T37" fmla="*/ 2013 h 3318"/>
                <a:gd name="T38" fmla="*/ 325 w 2992"/>
                <a:gd name="T39" fmla="*/ 1912 h 3318"/>
                <a:gd name="T40" fmla="*/ 366 w 2992"/>
                <a:gd name="T41" fmla="*/ 1960 h 3318"/>
                <a:gd name="T42" fmla="*/ 285 w 2992"/>
                <a:gd name="T43" fmla="*/ 2056 h 3318"/>
                <a:gd name="T44" fmla="*/ 241 w 2992"/>
                <a:gd name="T45" fmla="*/ 2240 h 3318"/>
                <a:gd name="T46" fmla="*/ 241 w 2992"/>
                <a:gd name="T47" fmla="*/ 2492 h 3318"/>
                <a:gd name="T48" fmla="*/ 163 w 2992"/>
                <a:gd name="T49" fmla="*/ 2501 h 3318"/>
                <a:gd name="T50" fmla="*/ 117 w 2992"/>
                <a:gd name="T51" fmla="*/ 2310 h 3318"/>
                <a:gd name="T52" fmla="*/ 117 w 2992"/>
                <a:gd name="T53" fmla="*/ 2190 h 3318"/>
                <a:gd name="T54" fmla="*/ 143 w 2992"/>
                <a:gd name="T55" fmla="*/ 2120 h 3318"/>
                <a:gd name="T56" fmla="*/ 69 w 2992"/>
                <a:gd name="T57" fmla="*/ 2046 h 3318"/>
                <a:gd name="T58" fmla="*/ 22 w 2992"/>
                <a:gd name="T59" fmla="*/ 2161 h 3318"/>
                <a:gd name="T60" fmla="*/ 5 w 2992"/>
                <a:gd name="T61" fmla="*/ 2355 h 3318"/>
                <a:gd name="T62" fmla="*/ 124 w 2992"/>
                <a:gd name="T63" fmla="*/ 2626 h 3318"/>
                <a:gd name="T64" fmla="*/ 256 w 2992"/>
                <a:gd name="T65" fmla="*/ 2844 h 3318"/>
                <a:gd name="T66" fmla="*/ 241 w 2992"/>
                <a:gd name="T67" fmla="*/ 3028 h 3318"/>
                <a:gd name="T68" fmla="*/ 368 w 2992"/>
                <a:gd name="T69" fmla="*/ 3229 h 3318"/>
                <a:gd name="T70" fmla="*/ 682 w 2992"/>
                <a:gd name="T71" fmla="*/ 3318 h 3318"/>
                <a:gd name="T72" fmla="*/ 1093 w 2992"/>
                <a:gd name="T73" fmla="*/ 3215 h 3318"/>
                <a:gd name="T74" fmla="*/ 1177 w 2992"/>
                <a:gd name="T75" fmla="*/ 2645 h 3318"/>
                <a:gd name="T76" fmla="*/ 1170 w 2992"/>
                <a:gd name="T77" fmla="*/ 2207 h 3318"/>
                <a:gd name="T78" fmla="*/ 1101 w 2992"/>
                <a:gd name="T79" fmla="*/ 2029 h 3318"/>
                <a:gd name="T80" fmla="*/ 1010 w 2992"/>
                <a:gd name="T81" fmla="*/ 1915 h 3318"/>
                <a:gd name="T82" fmla="*/ 1019 w 2992"/>
                <a:gd name="T83" fmla="*/ 1788 h 3318"/>
                <a:gd name="T84" fmla="*/ 1032 w 2992"/>
                <a:gd name="T85" fmla="*/ 1742 h 3318"/>
                <a:gd name="T86" fmla="*/ 1053 w 2992"/>
                <a:gd name="T87" fmla="*/ 1722 h 3318"/>
                <a:gd name="T88" fmla="*/ 1072 w 2992"/>
                <a:gd name="T89" fmla="*/ 1694 h 3318"/>
                <a:gd name="T90" fmla="*/ 1077 w 2992"/>
                <a:gd name="T91" fmla="*/ 1656 h 3318"/>
                <a:gd name="T92" fmla="*/ 1256 w 2992"/>
                <a:gd name="T93" fmla="*/ 1771 h 3318"/>
                <a:gd name="T94" fmla="*/ 1625 w 2992"/>
                <a:gd name="T95" fmla="*/ 1972 h 3318"/>
                <a:gd name="T96" fmla="*/ 1988 w 2992"/>
                <a:gd name="T97" fmla="*/ 2055 h 3318"/>
                <a:gd name="T98" fmla="*/ 2475 w 2992"/>
                <a:gd name="T99" fmla="*/ 1970 h 3318"/>
                <a:gd name="T100" fmla="*/ 2828 w 2992"/>
                <a:gd name="T101" fmla="*/ 1673 h 3318"/>
                <a:gd name="T102" fmla="*/ 2987 w 2992"/>
                <a:gd name="T103" fmla="*/ 1313 h 3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92" h="3318">
                  <a:moveTo>
                    <a:pt x="2970" y="1074"/>
                  </a:moveTo>
                  <a:lnTo>
                    <a:pt x="2860" y="884"/>
                  </a:lnTo>
                  <a:lnTo>
                    <a:pt x="2730" y="705"/>
                  </a:lnTo>
                  <a:lnTo>
                    <a:pt x="2582" y="541"/>
                  </a:lnTo>
                  <a:lnTo>
                    <a:pt x="2420" y="393"/>
                  </a:lnTo>
                  <a:lnTo>
                    <a:pt x="2243" y="264"/>
                  </a:lnTo>
                  <a:lnTo>
                    <a:pt x="2055" y="158"/>
                  </a:lnTo>
                  <a:lnTo>
                    <a:pt x="1855" y="75"/>
                  </a:lnTo>
                  <a:lnTo>
                    <a:pt x="1644" y="22"/>
                  </a:lnTo>
                  <a:lnTo>
                    <a:pt x="1426" y="0"/>
                  </a:lnTo>
                  <a:lnTo>
                    <a:pt x="1201" y="10"/>
                  </a:lnTo>
                  <a:lnTo>
                    <a:pt x="1106" y="32"/>
                  </a:lnTo>
                  <a:lnTo>
                    <a:pt x="1010" y="62"/>
                  </a:lnTo>
                  <a:lnTo>
                    <a:pt x="912" y="98"/>
                  </a:lnTo>
                  <a:lnTo>
                    <a:pt x="818" y="142"/>
                  </a:lnTo>
                  <a:lnTo>
                    <a:pt x="727" y="196"/>
                  </a:lnTo>
                  <a:lnTo>
                    <a:pt x="644" y="257"/>
                  </a:lnTo>
                  <a:lnTo>
                    <a:pt x="572" y="328"/>
                  </a:lnTo>
                  <a:lnTo>
                    <a:pt x="510" y="407"/>
                  </a:lnTo>
                  <a:lnTo>
                    <a:pt x="466" y="498"/>
                  </a:lnTo>
                  <a:lnTo>
                    <a:pt x="436" y="597"/>
                  </a:lnTo>
                  <a:lnTo>
                    <a:pt x="431" y="668"/>
                  </a:lnTo>
                  <a:lnTo>
                    <a:pt x="436" y="738"/>
                  </a:lnTo>
                  <a:lnTo>
                    <a:pt x="452" y="807"/>
                  </a:lnTo>
                  <a:lnTo>
                    <a:pt x="473" y="875"/>
                  </a:lnTo>
                  <a:lnTo>
                    <a:pt x="500" y="941"/>
                  </a:lnTo>
                  <a:lnTo>
                    <a:pt x="531" y="1002"/>
                  </a:lnTo>
                  <a:lnTo>
                    <a:pt x="562" y="1059"/>
                  </a:lnTo>
                  <a:lnTo>
                    <a:pt x="593" y="1110"/>
                  </a:lnTo>
                  <a:lnTo>
                    <a:pt x="620" y="1157"/>
                  </a:lnTo>
                  <a:lnTo>
                    <a:pt x="643" y="1198"/>
                  </a:lnTo>
                  <a:lnTo>
                    <a:pt x="661" y="1227"/>
                  </a:lnTo>
                  <a:lnTo>
                    <a:pt x="686" y="1261"/>
                  </a:lnTo>
                  <a:lnTo>
                    <a:pt x="715" y="1298"/>
                  </a:lnTo>
                  <a:lnTo>
                    <a:pt x="749" y="1337"/>
                  </a:lnTo>
                  <a:lnTo>
                    <a:pt x="785" y="1376"/>
                  </a:lnTo>
                  <a:lnTo>
                    <a:pt x="823" y="1418"/>
                  </a:lnTo>
                  <a:lnTo>
                    <a:pt x="862" y="1457"/>
                  </a:lnTo>
                  <a:lnTo>
                    <a:pt x="902" y="1497"/>
                  </a:lnTo>
                  <a:lnTo>
                    <a:pt x="941" y="1533"/>
                  </a:lnTo>
                  <a:lnTo>
                    <a:pt x="979" y="1567"/>
                  </a:lnTo>
                  <a:lnTo>
                    <a:pt x="976" y="1565"/>
                  </a:lnTo>
                  <a:lnTo>
                    <a:pt x="964" y="1562"/>
                  </a:lnTo>
                  <a:lnTo>
                    <a:pt x="945" y="1558"/>
                  </a:lnTo>
                  <a:lnTo>
                    <a:pt x="921" y="1552"/>
                  </a:lnTo>
                  <a:lnTo>
                    <a:pt x="893" y="1546"/>
                  </a:lnTo>
                  <a:lnTo>
                    <a:pt x="864" y="1541"/>
                  </a:lnTo>
                  <a:lnTo>
                    <a:pt x="833" y="1534"/>
                  </a:lnTo>
                  <a:lnTo>
                    <a:pt x="802" y="1531"/>
                  </a:lnTo>
                  <a:lnTo>
                    <a:pt x="773" y="1528"/>
                  </a:lnTo>
                  <a:lnTo>
                    <a:pt x="746" y="1526"/>
                  </a:lnTo>
                  <a:lnTo>
                    <a:pt x="698" y="1528"/>
                  </a:lnTo>
                  <a:lnTo>
                    <a:pt x="653" y="1529"/>
                  </a:lnTo>
                  <a:lnTo>
                    <a:pt x="612" y="1531"/>
                  </a:lnTo>
                  <a:lnTo>
                    <a:pt x="576" y="1534"/>
                  </a:lnTo>
                  <a:lnTo>
                    <a:pt x="545" y="1538"/>
                  </a:lnTo>
                  <a:lnTo>
                    <a:pt x="517" y="1541"/>
                  </a:lnTo>
                  <a:lnTo>
                    <a:pt x="497" y="1545"/>
                  </a:lnTo>
                  <a:lnTo>
                    <a:pt x="479" y="1548"/>
                  </a:lnTo>
                  <a:lnTo>
                    <a:pt x="471" y="1550"/>
                  </a:lnTo>
                  <a:lnTo>
                    <a:pt x="467" y="1550"/>
                  </a:lnTo>
                  <a:lnTo>
                    <a:pt x="440" y="1555"/>
                  </a:lnTo>
                  <a:lnTo>
                    <a:pt x="416" y="1564"/>
                  </a:lnTo>
                  <a:lnTo>
                    <a:pt x="394" y="1576"/>
                  </a:lnTo>
                  <a:lnTo>
                    <a:pt x="375" y="1591"/>
                  </a:lnTo>
                  <a:lnTo>
                    <a:pt x="359" y="1608"/>
                  </a:lnTo>
                  <a:lnTo>
                    <a:pt x="349" y="1627"/>
                  </a:lnTo>
                  <a:lnTo>
                    <a:pt x="344" y="1648"/>
                  </a:lnTo>
                  <a:lnTo>
                    <a:pt x="342" y="1670"/>
                  </a:lnTo>
                  <a:lnTo>
                    <a:pt x="345" y="1694"/>
                  </a:lnTo>
                  <a:lnTo>
                    <a:pt x="356" y="1716"/>
                  </a:lnTo>
                  <a:lnTo>
                    <a:pt x="361" y="1725"/>
                  </a:lnTo>
                  <a:lnTo>
                    <a:pt x="369" y="1732"/>
                  </a:lnTo>
                  <a:lnTo>
                    <a:pt x="376" y="1735"/>
                  </a:lnTo>
                  <a:lnTo>
                    <a:pt x="385" y="1740"/>
                  </a:lnTo>
                  <a:lnTo>
                    <a:pt x="392" y="1744"/>
                  </a:lnTo>
                  <a:lnTo>
                    <a:pt x="399" y="1747"/>
                  </a:lnTo>
                  <a:lnTo>
                    <a:pt x="402" y="1752"/>
                  </a:lnTo>
                  <a:lnTo>
                    <a:pt x="404" y="1758"/>
                  </a:lnTo>
                  <a:lnTo>
                    <a:pt x="404" y="1766"/>
                  </a:lnTo>
                  <a:lnTo>
                    <a:pt x="399" y="1778"/>
                  </a:lnTo>
                  <a:lnTo>
                    <a:pt x="359" y="1788"/>
                  </a:lnTo>
                  <a:lnTo>
                    <a:pt x="321" y="1802"/>
                  </a:lnTo>
                  <a:lnTo>
                    <a:pt x="285" y="1819"/>
                  </a:lnTo>
                  <a:lnTo>
                    <a:pt x="251" y="1838"/>
                  </a:lnTo>
                  <a:lnTo>
                    <a:pt x="220" y="1861"/>
                  </a:lnTo>
                  <a:lnTo>
                    <a:pt x="191" y="1885"/>
                  </a:lnTo>
                  <a:lnTo>
                    <a:pt x="163" y="1912"/>
                  </a:lnTo>
                  <a:lnTo>
                    <a:pt x="138" y="1941"/>
                  </a:lnTo>
                  <a:lnTo>
                    <a:pt x="115" y="1970"/>
                  </a:lnTo>
                  <a:lnTo>
                    <a:pt x="93" y="2003"/>
                  </a:lnTo>
                  <a:lnTo>
                    <a:pt x="155" y="2094"/>
                  </a:lnTo>
                  <a:lnTo>
                    <a:pt x="170" y="2065"/>
                  </a:lnTo>
                  <a:lnTo>
                    <a:pt x="187" y="2039"/>
                  </a:lnTo>
                  <a:lnTo>
                    <a:pt x="206" y="2013"/>
                  </a:lnTo>
                  <a:lnTo>
                    <a:pt x="225" y="1989"/>
                  </a:lnTo>
                  <a:lnTo>
                    <a:pt x="248" y="1967"/>
                  </a:lnTo>
                  <a:lnTo>
                    <a:pt x="272" y="1946"/>
                  </a:lnTo>
                  <a:lnTo>
                    <a:pt x="297" y="1929"/>
                  </a:lnTo>
                  <a:lnTo>
                    <a:pt x="325" y="1912"/>
                  </a:lnTo>
                  <a:lnTo>
                    <a:pt x="354" y="1900"/>
                  </a:lnTo>
                  <a:lnTo>
                    <a:pt x="385" y="1890"/>
                  </a:lnTo>
                  <a:lnTo>
                    <a:pt x="383" y="1915"/>
                  </a:lnTo>
                  <a:lnTo>
                    <a:pt x="376" y="1940"/>
                  </a:lnTo>
                  <a:lnTo>
                    <a:pt x="366" y="1960"/>
                  </a:lnTo>
                  <a:lnTo>
                    <a:pt x="352" y="1981"/>
                  </a:lnTo>
                  <a:lnTo>
                    <a:pt x="337" y="2001"/>
                  </a:lnTo>
                  <a:lnTo>
                    <a:pt x="320" y="2020"/>
                  </a:lnTo>
                  <a:lnTo>
                    <a:pt x="302" y="2037"/>
                  </a:lnTo>
                  <a:lnTo>
                    <a:pt x="285" y="2056"/>
                  </a:lnTo>
                  <a:lnTo>
                    <a:pt x="272" y="2075"/>
                  </a:lnTo>
                  <a:lnTo>
                    <a:pt x="261" y="2096"/>
                  </a:lnTo>
                  <a:lnTo>
                    <a:pt x="251" y="2142"/>
                  </a:lnTo>
                  <a:lnTo>
                    <a:pt x="244" y="2190"/>
                  </a:lnTo>
                  <a:lnTo>
                    <a:pt x="241" y="2240"/>
                  </a:lnTo>
                  <a:lnTo>
                    <a:pt x="239" y="2290"/>
                  </a:lnTo>
                  <a:lnTo>
                    <a:pt x="239" y="2339"/>
                  </a:lnTo>
                  <a:lnTo>
                    <a:pt x="239" y="2391"/>
                  </a:lnTo>
                  <a:lnTo>
                    <a:pt x="241" y="2441"/>
                  </a:lnTo>
                  <a:lnTo>
                    <a:pt x="241" y="2492"/>
                  </a:lnTo>
                  <a:lnTo>
                    <a:pt x="241" y="2544"/>
                  </a:lnTo>
                  <a:lnTo>
                    <a:pt x="239" y="2593"/>
                  </a:lnTo>
                  <a:lnTo>
                    <a:pt x="208" y="2564"/>
                  </a:lnTo>
                  <a:lnTo>
                    <a:pt x="184" y="2533"/>
                  </a:lnTo>
                  <a:lnTo>
                    <a:pt x="163" y="2501"/>
                  </a:lnTo>
                  <a:lnTo>
                    <a:pt x="150" y="2465"/>
                  </a:lnTo>
                  <a:lnTo>
                    <a:pt x="138" y="2427"/>
                  </a:lnTo>
                  <a:lnTo>
                    <a:pt x="129" y="2389"/>
                  </a:lnTo>
                  <a:lnTo>
                    <a:pt x="122" y="2350"/>
                  </a:lnTo>
                  <a:lnTo>
                    <a:pt x="117" y="2310"/>
                  </a:lnTo>
                  <a:lnTo>
                    <a:pt x="112" y="2273"/>
                  </a:lnTo>
                  <a:lnTo>
                    <a:pt x="107" y="2233"/>
                  </a:lnTo>
                  <a:lnTo>
                    <a:pt x="110" y="2219"/>
                  </a:lnTo>
                  <a:lnTo>
                    <a:pt x="114" y="2204"/>
                  </a:lnTo>
                  <a:lnTo>
                    <a:pt x="117" y="2190"/>
                  </a:lnTo>
                  <a:lnTo>
                    <a:pt x="122" y="2176"/>
                  </a:lnTo>
                  <a:lnTo>
                    <a:pt x="127" y="2163"/>
                  </a:lnTo>
                  <a:lnTo>
                    <a:pt x="132" y="2147"/>
                  </a:lnTo>
                  <a:lnTo>
                    <a:pt x="138" y="2133"/>
                  </a:lnTo>
                  <a:lnTo>
                    <a:pt x="143" y="2120"/>
                  </a:lnTo>
                  <a:lnTo>
                    <a:pt x="150" y="2108"/>
                  </a:lnTo>
                  <a:lnTo>
                    <a:pt x="155" y="2094"/>
                  </a:lnTo>
                  <a:lnTo>
                    <a:pt x="93" y="2003"/>
                  </a:lnTo>
                  <a:lnTo>
                    <a:pt x="81" y="2025"/>
                  </a:lnTo>
                  <a:lnTo>
                    <a:pt x="69" y="2046"/>
                  </a:lnTo>
                  <a:lnTo>
                    <a:pt x="59" y="2068"/>
                  </a:lnTo>
                  <a:lnTo>
                    <a:pt x="48" y="2091"/>
                  </a:lnTo>
                  <a:lnTo>
                    <a:pt x="38" y="2115"/>
                  </a:lnTo>
                  <a:lnTo>
                    <a:pt x="29" y="2137"/>
                  </a:lnTo>
                  <a:lnTo>
                    <a:pt x="22" y="2161"/>
                  </a:lnTo>
                  <a:lnTo>
                    <a:pt x="16" y="2185"/>
                  </a:lnTo>
                  <a:lnTo>
                    <a:pt x="9" y="2209"/>
                  </a:lnTo>
                  <a:lnTo>
                    <a:pt x="4" y="2233"/>
                  </a:lnTo>
                  <a:lnTo>
                    <a:pt x="0" y="2295"/>
                  </a:lnTo>
                  <a:lnTo>
                    <a:pt x="5" y="2355"/>
                  </a:lnTo>
                  <a:lnTo>
                    <a:pt x="17" y="2413"/>
                  </a:lnTo>
                  <a:lnTo>
                    <a:pt x="36" y="2470"/>
                  </a:lnTo>
                  <a:lnTo>
                    <a:pt x="60" y="2523"/>
                  </a:lnTo>
                  <a:lnTo>
                    <a:pt x="89" y="2576"/>
                  </a:lnTo>
                  <a:lnTo>
                    <a:pt x="124" y="2626"/>
                  </a:lnTo>
                  <a:lnTo>
                    <a:pt x="163" y="2676"/>
                  </a:lnTo>
                  <a:lnTo>
                    <a:pt x="206" y="2724"/>
                  </a:lnTo>
                  <a:lnTo>
                    <a:pt x="253" y="2769"/>
                  </a:lnTo>
                  <a:lnTo>
                    <a:pt x="256" y="2806"/>
                  </a:lnTo>
                  <a:lnTo>
                    <a:pt x="256" y="2844"/>
                  </a:lnTo>
                  <a:lnTo>
                    <a:pt x="253" y="2882"/>
                  </a:lnTo>
                  <a:lnTo>
                    <a:pt x="248" y="2920"/>
                  </a:lnTo>
                  <a:lnTo>
                    <a:pt x="244" y="2956"/>
                  </a:lnTo>
                  <a:lnTo>
                    <a:pt x="241" y="2992"/>
                  </a:lnTo>
                  <a:lnTo>
                    <a:pt x="241" y="3028"/>
                  </a:lnTo>
                  <a:lnTo>
                    <a:pt x="246" y="3064"/>
                  </a:lnTo>
                  <a:lnTo>
                    <a:pt x="256" y="3096"/>
                  </a:lnTo>
                  <a:lnTo>
                    <a:pt x="273" y="3129"/>
                  </a:lnTo>
                  <a:lnTo>
                    <a:pt x="318" y="3184"/>
                  </a:lnTo>
                  <a:lnTo>
                    <a:pt x="368" y="3229"/>
                  </a:lnTo>
                  <a:lnTo>
                    <a:pt x="424" y="3261"/>
                  </a:lnTo>
                  <a:lnTo>
                    <a:pt x="485" y="3287"/>
                  </a:lnTo>
                  <a:lnTo>
                    <a:pt x="548" y="3302"/>
                  </a:lnTo>
                  <a:lnTo>
                    <a:pt x="615" y="3313"/>
                  </a:lnTo>
                  <a:lnTo>
                    <a:pt x="682" y="3318"/>
                  </a:lnTo>
                  <a:lnTo>
                    <a:pt x="751" y="3316"/>
                  </a:lnTo>
                  <a:lnTo>
                    <a:pt x="818" y="3313"/>
                  </a:lnTo>
                  <a:lnTo>
                    <a:pt x="883" y="3306"/>
                  </a:lnTo>
                  <a:lnTo>
                    <a:pt x="1007" y="3275"/>
                  </a:lnTo>
                  <a:lnTo>
                    <a:pt x="1093" y="3215"/>
                  </a:lnTo>
                  <a:lnTo>
                    <a:pt x="1146" y="3129"/>
                  </a:lnTo>
                  <a:lnTo>
                    <a:pt x="1177" y="3024"/>
                  </a:lnTo>
                  <a:lnTo>
                    <a:pt x="1187" y="2904"/>
                  </a:lnTo>
                  <a:lnTo>
                    <a:pt x="1185" y="2775"/>
                  </a:lnTo>
                  <a:lnTo>
                    <a:pt x="1177" y="2645"/>
                  </a:lnTo>
                  <a:lnTo>
                    <a:pt x="1168" y="2515"/>
                  </a:lnTo>
                  <a:lnTo>
                    <a:pt x="1163" y="2393"/>
                  </a:lnTo>
                  <a:lnTo>
                    <a:pt x="1172" y="2285"/>
                  </a:lnTo>
                  <a:lnTo>
                    <a:pt x="1172" y="2247"/>
                  </a:lnTo>
                  <a:lnTo>
                    <a:pt x="1170" y="2207"/>
                  </a:lnTo>
                  <a:lnTo>
                    <a:pt x="1165" y="2170"/>
                  </a:lnTo>
                  <a:lnTo>
                    <a:pt x="1154" y="2132"/>
                  </a:lnTo>
                  <a:lnTo>
                    <a:pt x="1141" y="2096"/>
                  </a:lnTo>
                  <a:lnTo>
                    <a:pt x="1124" y="2060"/>
                  </a:lnTo>
                  <a:lnTo>
                    <a:pt x="1101" y="2029"/>
                  </a:lnTo>
                  <a:lnTo>
                    <a:pt x="1075" y="2000"/>
                  </a:lnTo>
                  <a:lnTo>
                    <a:pt x="1045" y="1974"/>
                  </a:lnTo>
                  <a:lnTo>
                    <a:pt x="1008" y="1953"/>
                  </a:lnTo>
                  <a:lnTo>
                    <a:pt x="1008" y="1936"/>
                  </a:lnTo>
                  <a:lnTo>
                    <a:pt x="1010" y="1915"/>
                  </a:lnTo>
                  <a:lnTo>
                    <a:pt x="1012" y="1890"/>
                  </a:lnTo>
                  <a:lnTo>
                    <a:pt x="1014" y="1864"/>
                  </a:lnTo>
                  <a:lnTo>
                    <a:pt x="1015" y="1837"/>
                  </a:lnTo>
                  <a:lnTo>
                    <a:pt x="1017" y="1811"/>
                  </a:lnTo>
                  <a:lnTo>
                    <a:pt x="1019" y="1788"/>
                  </a:lnTo>
                  <a:lnTo>
                    <a:pt x="1020" y="1771"/>
                  </a:lnTo>
                  <a:lnTo>
                    <a:pt x="1022" y="1759"/>
                  </a:lnTo>
                  <a:lnTo>
                    <a:pt x="1022" y="1756"/>
                  </a:lnTo>
                  <a:lnTo>
                    <a:pt x="1027" y="1749"/>
                  </a:lnTo>
                  <a:lnTo>
                    <a:pt x="1032" y="1742"/>
                  </a:lnTo>
                  <a:lnTo>
                    <a:pt x="1038" y="1739"/>
                  </a:lnTo>
                  <a:lnTo>
                    <a:pt x="1041" y="1734"/>
                  </a:lnTo>
                  <a:lnTo>
                    <a:pt x="1045" y="1730"/>
                  </a:lnTo>
                  <a:lnTo>
                    <a:pt x="1050" y="1727"/>
                  </a:lnTo>
                  <a:lnTo>
                    <a:pt x="1053" y="1722"/>
                  </a:lnTo>
                  <a:lnTo>
                    <a:pt x="1055" y="1718"/>
                  </a:lnTo>
                  <a:lnTo>
                    <a:pt x="1058" y="1715"/>
                  </a:lnTo>
                  <a:lnTo>
                    <a:pt x="1060" y="1709"/>
                  </a:lnTo>
                  <a:lnTo>
                    <a:pt x="1067" y="1703"/>
                  </a:lnTo>
                  <a:lnTo>
                    <a:pt x="1072" y="1694"/>
                  </a:lnTo>
                  <a:lnTo>
                    <a:pt x="1075" y="1685"/>
                  </a:lnTo>
                  <a:lnTo>
                    <a:pt x="1077" y="1677"/>
                  </a:lnTo>
                  <a:lnTo>
                    <a:pt x="1077" y="1668"/>
                  </a:lnTo>
                  <a:lnTo>
                    <a:pt x="1077" y="1661"/>
                  </a:lnTo>
                  <a:lnTo>
                    <a:pt x="1077" y="1656"/>
                  </a:lnTo>
                  <a:lnTo>
                    <a:pt x="1079" y="1653"/>
                  </a:lnTo>
                  <a:lnTo>
                    <a:pt x="1082" y="1653"/>
                  </a:lnTo>
                  <a:lnTo>
                    <a:pt x="1087" y="1656"/>
                  </a:lnTo>
                  <a:lnTo>
                    <a:pt x="1172" y="1716"/>
                  </a:lnTo>
                  <a:lnTo>
                    <a:pt x="1256" y="1771"/>
                  </a:lnTo>
                  <a:lnTo>
                    <a:pt x="1337" y="1821"/>
                  </a:lnTo>
                  <a:lnTo>
                    <a:pt x="1416" y="1867"/>
                  </a:lnTo>
                  <a:lnTo>
                    <a:pt x="1489" y="1907"/>
                  </a:lnTo>
                  <a:lnTo>
                    <a:pt x="1560" y="1943"/>
                  </a:lnTo>
                  <a:lnTo>
                    <a:pt x="1625" y="1972"/>
                  </a:lnTo>
                  <a:lnTo>
                    <a:pt x="1685" y="1996"/>
                  </a:lnTo>
                  <a:lnTo>
                    <a:pt x="1738" y="2015"/>
                  </a:lnTo>
                  <a:lnTo>
                    <a:pt x="1785" y="2027"/>
                  </a:lnTo>
                  <a:lnTo>
                    <a:pt x="1886" y="2044"/>
                  </a:lnTo>
                  <a:lnTo>
                    <a:pt x="1988" y="2055"/>
                  </a:lnTo>
                  <a:lnTo>
                    <a:pt x="2089" y="2056"/>
                  </a:lnTo>
                  <a:lnTo>
                    <a:pt x="2190" y="2048"/>
                  </a:lnTo>
                  <a:lnTo>
                    <a:pt x="2288" y="2032"/>
                  </a:lnTo>
                  <a:lnTo>
                    <a:pt x="2383" y="2006"/>
                  </a:lnTo>
                  <a:lnTo>
                    <a:pt x="2475" y="1970"/>
                  </a:lnTo>
                  <a:lnTo>
                    <a:pt x="2563" y="1924"/>
                  </a:lnTo>
                  <a:lnTo>
                    <a:pt x="2645" y="1867"/>
                  </a:lnTo>
                  <a:lnTo>
                    <a:pt x="2721" y="1799"/>
                  </a:lnTo>
                  <a:lnTo>
                    <a:pt x="2776" y="1739"/>
                  </a:lnTo>
                  <a:lnTo>
                    <a:pt x="2828" y="1673"/>
                  </a:lnTo>
                  <a:lnTo>
                    <a:pt x="2874" y="1607"/>
                  </a:lnTo>
                  <a:lnTo>
                    <a:pt x="2913" y="1536"/>
                  </a:lnTo>
                  <a:lnTo>
                    <a:pt x="2946" y="1464"/>
                  </a:lnTo>
                  <a:lnTo>
                    <a:pt x="2970" y="1390"/>
                  </a:lnTo>
                  <a:lnTo>
                    <a:pt x="2987" y="1313"/>
                  </a:lnTo>
                  <a:lnTo>
                    <a:pt x="2992" y="1234"/>
                  </a:lnTo>
                  <a:lnTo>
                    <a:pt x="2987" y="1155"/>
                  </a:lnTo>
                  <a:lnTo>
                    <a:pt x="2970" y="1074"/>
                  </a:lnTo>
                  <a:lnTo>
                    <a:pt x="2970" y="1074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47" name="Freeform 19"/>
            <p:cNvSpPr>
              <a:spLocks/>
            </p:cNvSpPr>
            <p:nvPr/>
          </p:nvSpPr>
          <p:spPr bwMode="auto">
            <a:xfrm flipH="1">
              <a:off x="3708" y="951"/>
              <a:ext cx="1252" cy="1008"/>
            </a:xfrm>
            <a:custGeom>
              <a:avLst/>
              <a:gdLst>
                <a:gd name="T0" fmla="*/ 848 w 2504"/>
                <a:gd name="T1" fmla="*/ 29 h 2017"/>
                <a:gd name="T2" fmla="*/ 872 w 2504"/>
                <a:gd name="T3" fmla="*/ 32 h 2017"/>
                <a:gd name="T4" fmla="*/ 896 w 2504"/>
                <a:gd name="T5" fmla="*/ 32 h 2017"/>
                <a:gd name="T6" fmla="*/ 907 w 2504"/>
                <a:gd name="T7" fmla="*/ 34 h 2017"/>
                <a:gd name="T8" fmla="*/ 891 w 2504"/>
                <a:gd name="T9" fmla="*/ 32 h 2017"/>
                <a:gd name="T10" fmla="*/ 878 w 2504"/>
                <a:gd name="T11" fmla="*/ 32 h 2017"/>
                <a:gd name="T12" fmla="*/ 867 w 2504"/>
                <a:gd name="T13" fmla="*/ 43 h 2017"/>
                <a:gd name="T14" fmla="*/ 1006 w 2504"/>
                <a:gd name="T15" fmla="*/ 41 h 2017"/>
                <a:gd name="T16" fmla="*/ 924 w 2504"/>
                <a:gd name="T17" fmla="*/ 46 h 2017"/>
                <a:gd name="T18" fmla="*/ 841 w 2504"/>
                <a:gd name="T19" fmla="*/ 58 h 2017"/>
                <a:gd name="T20" fmla="*/ 792 w 2504"/>
                <a:gd name="T21" fmla="*/ 68 h 2017"/>
                <a:gd name="T22" fmla="*/ 811 w 2504"/>
                <a:gd name="T23" fmla="*/ 74 h 2017"/>
                <a:gd name="T24" fmla="*/ 835 w 2504"/>
                <a:gd name="T25" fmla="*/ 74 h 2017"/>
                <a:gd name="T26" fmla="*/ 859 w 2504"/>
                <a:gd name="T27" fmla="*/ 72 h 2017"/>
                <a:gd name="T28" fmla="*/ 802 w 2504"/>
                <a:gd name="T29" fmla="*/ 82 h 2017"/>
                <a:gd name="T30" fmla="*/ 759 w 2504"/>
                <a:gd name="T31" fmla="*/ 110 h 2017"/>
                <a:gd name="T32" fmla="*/ 711 w 2504"/>
                <a:gd name="T33" fmla="*/ 134 h 2017"/>
                <a:gd name="T34" fmla="*/ 845 w 2504"/>
                <a:gd name="T35" fmla="*/ 120 h 2017"/>
                <a:gd name="T36" fmla="*/ 1089 w 2504"/>
                <a:gd name="T37" fmla="*/ 120 h 2017"/>
                <a:gd name="T38" fmla="*/ 1322 w 2504"/>
                <a:gd name="T39" fmla="*/ 159 h 2017"/>
                <a:gd name="T40" fmla="*/ 1417 w 2504"/>
                <a:gd name="T41" fmla="*/ 166 h 2017"/>
                <a:gd name="T42" fmla="*/ 1448 w 2504"/>
                <a:gd name="T43" fmla="*/ 185 h 2017"/>
                <a:gd name="T44" fmla="*/ 1480 w 2504"/>
                <a:gd name="T45" fmla="*/ 201 h 2017"/>
                <a:gd name="T46" fmla="*/ 1511 w 2504"/>
                <a:gd name="T47" fmla="*/ 219 h 2017"/>
                <a:gd name="T48" fmla="*/ 1501 w 2504"/>
                <a:gd name="T49" fmla="*/ 194 h 2017"/>
                <a:gd name="T50" fmla="*/ 1407 w 2504"/>
                <a:gd name="T51" fmla="*/ 139 h 2017"/>
                <a:gd name="T52" fmla="*/ 1298 w 2504"/>
                <a:gd name="T53" fmla="*/ 99 h 2017"/>
                <a:gd name="T54" fmla="*/ 1188 w 2504"/>
                <a:gd name="T55" fmla="*/ 63 h 2017"/>
                <a:gd name="T56" fmla="*/ 1279 w 2504"/>
                <a:gd name="T57" fmla="*/ 91 h 2017"/>
                <a:gd name="T58" fmla="*/ 1386 w 2504"/>
                <a:gd name="T59" fmla="*/ 127 h 2017"/>
                <a:gd name="T60" fmla="*/ 1489 w 2504"/>
                <a:gd name="T61" fmla="*/ 177 h 2017"/>
                <a:gd name="T62" fmla="*/ 1499 w 2504"/>
                <a:gd name="T63" fmla="*/ 154 h 2017"/>
                <a:gd name="T64" fmla="*/ 1391 w 2504"/>
                <a:gd name="T65" fmla="*/ 86 h 2017"/>
                <a:gd name="T66" fmla="*/ 1269 w 2504"/>
                <a:gd name="T67" fmla="*/ 50 h 2017"/>
                <a:gd name="T68" fmla="*/ 1145 w 2504"/>
                <a:gd name="T69" fmla="*/ 12 h 2017"/>
                <a:gd name="T70" fmla="*/ 1623 w 2504"/>
                <a:gd name="T71" fmla="*/ 170 h 2017"/>
                <a:gd name="T72" fmla="*/ 2047 w 2504"/>
                <a:gd name="T73" fmla="*/ 487 h 2017"/>
                <a:gd name="T74" fmla="*/ 2391 w 2504"/>
                <a:gd name="T75" fmla="*/ 899 h 2017"/>
                <a:gd name="T76" fmla="*/ 2504 w 2504"/>
                <a:gd name="T77" fmla="*/ 1210 h 2017"/>
                <a:gd name="T78" fmla="*/ 2453 w 2504"/>
                <a:gd name="T79" fmla="*/ 1452 h 2017"/>
                <a:gd name="T80" fmla="*/ 2324 w 2504"/>
                <a:gd name="T81" fmla="*/ 1678 h 2017"/>
                <a:gd name="T82" fmla="*/ 2121 w 2504"/>
                <a:gd name="T83" fmla="*/ 1864 h 2017"/>
                <a:gd name="T84" fmla="*/ 1858 w 2504"/>
                <a:gd name="T85" fmla="*/ 1979 h 2017"/>
                <a:gd name="T86" fmla="*/ 1575 w 2504"/>
                <a:gd name="T87" fmla="*/ 2017 h 2017"/>
                <a:gd name="T88" fmla="*/ 1283 w 2504"/>
                <a:gd name="T89" fmla="*/ 1965 h 2017"/>
                <a:gd name="T90" fmla="*/ 786 w 2504"/>
                <a:gd name="T91" fmla="*/ 1721 h 2017"/>
                <a:gd name="T92" fmla="*/ 352 w 2504"/>
                <a:gd name="T93" fmla="*/ 1351 h 2017"/>
                <a:gd name="T94" fmla="*/ 55 w 2504"/>
                <a:gd name="T95" fmla="*/ 879 h 2017"/>
                <a:gd name="T96" fmla="*/ 10 w 2504"/>
                <a:gd name="T97" fmla="*/ 683 h 2017"/>
                <a:gd name="T98" fmla="*/ 41 w 2504"/>
                <a:gd name="T99" fmla="*/ 740 h 2017"/>
                <a:gd name="T100" fmla="*/ 79 w 2504"/>
                <a:gd name="T101" fmla="*/ 793 h 2017"/>
                <a:gd name="T102" fmla="*/ 132 w 2504"/>
                <a:gd name="T103" fmla="*/ 836 h 2017"/>
                <a:gd name="T104" fmla="*/ 99 w 2504"/>
                <a:gd name="T105" fmla="*/ 767 h 2017"/>
                <a:gd name="T106" fmla="*/ 56 w 2504"/>
                <a:gd name="T107" fmla="*/ 693 h 2017"/>
                <a:gd name="T108" fmla="*/ 12 w 2504"/>
                <a:gd name="T109" fmla="*/ 623 h 2017"/>
                <a:gd name="T110" fmla="*/ 67 w 2504"/>
                <a:gd name="T111" fmla="*/ 415 h 2017"/>
                <a:gd name="T112" fmla="*/ 271 w 2504"/>
                <a:gd name="T113" fmla="*/ 206 h 2017"/>
                <a:gd name="T114" fmla="*/ 541 w 2504"/>
                <a:gd name="T115" fmla="*/ 74 h 2017"/>
                <a:gd name="T116" fmla="*/ 745 w 2504"/>
                <a:gd name="T117" fmla="*/ 19 h 2017"/>
                <a:gd name="T118" fmla="*/ 805 w 2504"/>
                <a:gd name="T119" fmla="*/ 8 h 2017"/>
                <a:gd name="T120" fmla="*/ 866 w 2504"/>
                <a:gd name="T121" fmla="*/ 1 h 2017"/>
                <a:gd name="T122" fmla="*/ 931 w 2504"/>
                <a:gd name="T123" fmla="*/ 0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4" h="2017">
                  <a:moveTo>
                    <a:pt x="836" y="20"/>
                  </a:moveTo>
                  <a:lnTo>
                    <a:pt x="843" y="25"/>
                  </a:lnTo>
                  <a:lnTo>
                    <a:pt x="848" y="29"/>
                  </a:lnTo>
                  <a:lnTo>
                    <a:pt x="857" y="31"/>
                  </a:lnTo>
                  <a:lnTo>
                    <a:pt x="864" y="32"/>
                  </a:lnTo>
                  <a:lnTo>
                    <a:pt x="872" y="32"/>
                  </a:lnTo>
                  <a:lnTo>
                    <a:pt x="879" y="32"/>
                  </a:lnTo>
                  <a:lnTo>
                    <a:pt x="888" y="32"/>
                  </a:lnTo>
                  <a:lnTo>
                    <a:pt x="896" y="32"/>
                  </a:lnTo>
                  <a:lnTo>
                    <a:pt x="903" y="32"/>
                  </a:lnTo>
                  <a:lnTo>
                    <a:pt x="910" y="34"/>
                  </a:lnTo>
                  <a:lnTo>
                    <a:pt x="907" y="34"/>
                  </a:lnTo>
                  <a:lnTo>
                    <a:pt x="902" y="32"/>
                  </a:lnTo>
                  <a:lnTo>
                    <a:pt x="896" y="32"/>
                  </a:lnTo>
                  <a:lnTo>
                    <a:pt x="891" y="32"/>
                  </a:lnTo>
                  <a:lnTo>
                    <a:pt x="886" y="32"/>
                  </a:lnTo>
                  <a:lnTo>
                    <a:pt x="883" y="32"/>
                  </a:lnTo>
                  <a:lnTo>
                    <a:pt x="878" y="32"/>
                  </a:lnTo>
                  <a:lnTo>
                    <a:pt x="874" y="36"/>
                  </a:lnTo>
                  <a:lnTo>
                    <a:pt x="871" y="38"/>
                  </a:lnTo>
                  <a:lnTo>
                    <a:pt x="867" y="43"/>
                  </a:lnTo>
                  <a:lnTo>
                    <a:pt x="1065" y="43"/>
                  </a:lnTo>
                  <a:lnTo>
                    <a:pt x="1036" y="41"/>
                  </a:lnTo>
                  <a:lnTo>
                    <a:pt x="1006" y="41"/>
                  </a:lnTo>
                  <a:lnTo>
                    <a:pt x="979" y="41"/>
                  </a:lnTo>
                  <a:lnTo>
                    <a:pt x="951" y="44"/>
                  </a:lnTo>
                  <a:lnTo>
                    <a:pt x="924" y="46"/>
                  </a:lnTo>
                  <a:lnTo>
                    <a:pt x="896" y="50"/>
                  </a:lnTo>
                  <a:lnTo>
                    <a:pt x="869" y="55"/>
                  </a:lnTo>
                  <a:lnTo>
                    <a:pt x="841" y="58"/>
                  </a:lnTo>
                  <a:lnTo>
                    <a:pt x="814" y="62"/>
                  </a:lnTo>
                  <a:lnTo>
                    <a:pt x="785" y="63"/>
                  </a:lnTo>
                  <a:lnTo>
                    <a:pt x="792" y="68"/>
                  </a:lnTo>
                  <a:lnTo>
                    <a:pt x="797" y="72"/>
                  </a:lnTo>
                  <a:lnTo>
                    <a:pt x="804" y="74"/>
                  </a:lnTo>
                  <a:lnTo>
                    <a:pt x="811" y="74"/>
                  </a:lnTo>
                  <a:lnTo>
                    <a:pt x="819" y="75"/>
                  </a:lnTo>
                  <a:lnTo>
                    <a:pt x="826" y="75"/>
                  </a:lnTo>
                  <a:lnTo>
                    <a:pt x="835" y="74"/>
                  </a:lnTo>
                  <a:lnTo>
                    <a:pt x="843" y="74"/>
                  </a:lnTo>
                  <a:lnTo>
                    <a:pt x="850" y="74"/>
                  </a:lnTo>
                  <a:lnTo>
                    <a:pt x="859" y="72"/>
                  </a:lnTo>
                  <a:lnTo>
                    <a:pt x="836" y="72"/>
                  </a:lnTo>
                  <a:lnTo>
                    <a:pt x="819" y="75"/>
                  </a:lnTo>
                  <a:lnTo>
                    <a:pt x="802" y="82"/>
                  </a:lnTo>
                  <a:lnTo>
                    <a:pt x="786" y="91"/>
                  </a:lnTo>
                  <a:lnTo>
                    <a:pt x="773" y="99"/>
                  </a:lnTo>
                  <a:lnTo>
                    <a:pt x="759" y="110"/>
                  </a:lnTo>
                  <a:lnTo>
                    <a:pt x="745" y="120"/>
                  </a:lnTo>
                  <a:lnTo>
                    <a:pt x="730" y="128"/>
                  </a:lnTo>
                  <a:lnTo>
                    <a:pt x="711" y="134"/>
                  </a:lnTo>
                  <a:lnTo>
                    <a:pt x="690" y="137"/>
                  </a:lnTo>
                  <a:lnTo>
                    <a:pt x="766" y="127"/>
                  </a:lnTo>
                  <a:lnTo>
                    <a:pt x="845" y="120"/>
                  </a:lnTo>
                  <a:lnTo>
                    <a:pt x="926" y="116"/>
                  </a:lnTo>
                  <a:lnTo>
                    <a:pt x="1006" y="116"/>
                  </a:lnTo>
                  <a:lnTo>
                    <a:pt x="1089" y="120"/>
                  </a:lnTo>
                  <a:lnTo>
                    <a:pt x="1168" y="128"/>
                  </a:lnTo>
                  <a:lnTo>
                    <a:pt x="1247" y="142"/>
                  </a:lnTo>
                  <a:lnTo>
                    <a:pt x="1322" y="159"/>
                  </a:lnTo>
                  <a:lnTo>
                    <a:pt x="1393" y="182"/>
                  </a:lnTo>
                  <a:lnTo>
                    <a:pt x="1460" y="209"/>
                  </a:lnTo>
                  <a:lnTo>
                    <a:pt x="1417" y="166"/>
                  </a:lnTo>
                  <a:lnTo>
                    <a:pt x="1427" y="173"/>
                  </a:lnTo>
                  <a:lnTo>
                    <a:pt x="1438" y="178"/>
                  </a:lnTo>
                  <a:lnTo>
                    <a:pt x="1448" y="185"/>
                  </a:lnTo>
                  <a:lnTo>
                    <a:pt x="1460" y="190"/>
                  </a:lnTo>
                  <a:lnTo>
                    <a:pt x="1470" y="195"/>
                  </a:lnTo>
                  <a:lnTo>
                    <a:pt x="1480" y="201"/>
                  </a:lnTo>
                  <a:lnTo>
                    <a:pt x="1491" y="207"/>
                  </a:lnTo>
                  <a:lnTo>
                    <a:pt x="1501" y="213"/>
                  </a:lnTo>
                  <a:lnTo>
                    <a:pt x="1511" y="219"/>
                  </a:lnTo>
                  <a:lnTo>
                    <a:pt x="1520" y="226"/>
                  </a:lnTo>
                  <a:lnTo>
                    <a:pt x="1529" y="218"/>
                  </a:lnTo>
                  <a:lnTo>
                    <a:pt x="1501" y="194"/>
                  </a:lnTo>
                  <a:lnTo>
                    <a:pt x="1472" y="173"/>
                  </a:lnTo>
                  <a:lnTo>
                    <a:pt x="1439" y="156"/>
                  </a:lnTo>
                  <a:lnTo>
                    <a:pt x="1407" y="139"/>
                  </a:lnTo>
                  <a:lnTo>
                    <a:pt x="1372" y="125"/>
                  </a:lnTo>
                  <a:lnTo>
                    <a:pt x="1336" y="111"/>
                  </a:lnTo>
                  <a:lnTo>
                    <a:pt x="1298" y="99"/>
                  </a:lnTo>
                  <a:lnTo>
                    <a:pt x="1262" y="89"/>
                  </a:lnTo>
                  <a:lnTo>
                    <a:pt x="1226" y="77"/>
                  </a:lnTo>
                  <a:lnTo>
                    <a:pt x="1188" y="63"/>
                  </a:lnTo>
                  <a:lnTo>
                    <a:pt x="1216" y="72"/>
                  </a:lnTo>
                  <a:lnTo>
                    <a:pt x="1247" y="80"/>
                  </a:lnTo>
                  <a:lnTo>
                    <a:pt x="1279" y="91"/>
                  </a:lnTo>
                  <a:lnTo>
                    <a:pt x="1314" y="101"/>
                  </a:lnTo>
                  <a:lnTo>
                    <a:pt x="1350" y="113"/>
                  </a:lnTo>
                  <a:lnTo>
                    <a:pt x="1386" y="127"/>
                  </a:lnTo>
                  <a:lnTo>
                    <a:pt x="1420" y="141"/>
                  </a:lnTo>
                  <a:lnTo>
                    <a:pt x="1456" y="158"/>
                  </a:lnTo>
                  <a:lnTo>
                    <a:pt x="1489" y="177"/>
                  </a:lnTo>
                  <a:lnTo>
                    <a:pt x="1520" y="197"/>
                  </a:lnTo>
                  <a:lnTo>
                    <a:pt x="1529" y="189"/>
                  </a:lnTo>
                  <a:lnTo>
                    <a:pt x="1499" y="154"/>
                  </a:lnTo>
                  <a:lnTo>
                    <a:pt x="1467" y="125"/>
                  </a:lnTo>
                  <a:lnTo>
                    <a:pt x="1431" y="103"/>
                  </a:lnTo>
                  <a:lnTo>
                    <a:pt x="1391" y="86"/>
                  </a:lnTo>
                  <a:lnTo>
                    <a:pt x="1352" y="72"/>
                  </a:lnTo>
                  <a:lnTo>
                    <a:pt x="1310" y="60"/>
                  </a:lnTo>
                  <a:lnTo>
                    <a:pt x="1269" y="50"/>
                  </a:lnTo>
                  <a:lnTo>
                    <a:pt x="1226" y="38"/>
                  </a:lnTo>
                  <a:lnTo>
                    <a:pt x="1185" y="27"/>
                  </a:lnTo>
                  <a:lnTo>
                    <a:pt x="1145" y="12"/>
                  </a:lnTo>
                  <a:lnTo>
                    <a:pt x="1309" y="43"/>
                  </a:lnTo>
                  <a:lnTo>
                    <a:pt x="1468" y="96"/>
                  </a:lnTo>
                  <a:lnTo>
                    <a:pt x="1623" y="170"/>
                  </a:lnTo>
                  <a:lnTo>
                    <a:pt x="1772" y="261"/>
                  </a:lnTo>
                  <a:lnTo>
                    <a:pt x="1913" y="367"/>
                  </a:lnTo>
                  <a:lnTo>
                    <a:pt x="2047" y="487"/>
                  </a:lnTo>
                  <a:lnTo>
                    <a:pt x="2173" y="618"/>
                  </a:lnTo>
                  <a:lnTo>
                    <a:pt x="2286" y="755"/>
                  </a:lnTo>
                  <a:lnTo>
                    <a:pt x="2391" y="899"/>
                  </a:lnTo>
                  <a:lnTo>
                    <a:pt x="2482" y="1047"/>
                  </a:lnTo>
                  <a:lnTo>
                    <a:pt x="2499" y="1127"/>
                  </a:lnTo>
                  <a:lnTo>
                    <a:pt x="2504" y="1210"/>
                  </a:lnTo>
                  <a:lnTo>
                    <a:pt x="2497" y="1292"/>
                  </a:lnTo>
                  <a:lnTo>
                    <a:pt x="2480" y="1373"/>
                  </a:lnTo>
                  <a:lnTo>
                    <a:pt x="2453" y="1452"/>
                  </a:lnTo>
                  <a:lnTo>
                    <a:pt x="2418" y="1531"/>
                  </a:lnTo>
                  <a:lnTo>
                    <a:pt x="2374" y="1606"/>
                  </a:lnTo>
                  <a:lnTo>
                    <a:pt x="2324" y="1678"/>
                  </a:lnTo>
                  <a:lnTo>
                    <a:pt x="2265" y="1747"/>
                  </a:lnTo>
                  <a:lnTo>
                    <a:pt x="2202" y="1811"/>
                  </a:lnTo>
                  <a:lnTo>
                    <a:pt x="2121" y="1864"/>
                  </a:lnTo>
                  <a:lnTo>
                    <a:pt x="2037" y="1910"/>
                  </a:lnTo>
                  <a:lnTo>
                    <a:pt x="1949" y="1948"/>
                  </a:lnTo>
                  <a:lnTo>
                    <a:pt x="1858" y="1979"/>
                  </a:lnTo>
                  <a:lnTo>
                    <a:pt x="1766" y="2001"/>
                  </a:lnTo>
                  <a:lnTo>
                    <a:pt x="1671" y="2013"/>
                  </a:lnTo>
                  <a:lnTo>
                    <a:pt x="1575" y="2017"/>
                  </a:lnTo>
                  <a:lnTo>
                    <a:pt x="1477" y="2010"/>
                  </a:lnTo>
                  <a:lnTo>
                    <a:pt x="1381" y="1993"/>
                  </a:lnTo>
                  <a:lnTo>
                    <a:pt x="1283" y="1965"/>
                  </a:lnTo>
                  <a:lnTo>
                    <a:pt x="1116" y="1898"/>
                  </a:lnTo>
                  <a:lnTo>
                    <a:pt x="950" y="1818"/>
                  </a:lnTo>
                  <a:lnTo>
                    <a:pt x="786" y="1721"/>
                  </a:lnTo>
                  <a:lnTo>
                    <a:pt x="632" y="1610"/>
                  </a:lnTo>
                  <a:lnTo>
                    <a:pt x="486" y="1486"/>
                  </a:lnTo>
                  <a:lnTo>
                    <a:pt x="352" y="1351"/>
                  </a:lnTo>
                  <a:lnTo>
                    <a:pt x="233" y="1205"/>
                  </a:lnTo>
                  <a:lnTo>
                    <a:pt x="134" y="1047"/>
                  </a:lnTo>
                  <a:lnTo>
                    <a:pt x="55" y="879"/>
                  </a:lnTo>
                  <a:lnTo>
                    <a:pt x="0" y="704"/>
                  </a:lnTo>
                  <a:lnTo>
                    <a:pt x="0" y="664"/>
                  </a:lnTo>
                  <a:lnTo>
                    <a:pt x="10" y="683"/>
                  </a:lnTo>
                  <a:lnTo>
                    <a:pt x="20" y="702"/>
                  </a:lnTo>
                  <a:lnTo>
                    <a:pt x="29" y="721"/>
                  </a:lnTo>
                  <a:lnTo>
                    <a:pt x="41" y="740"/>
                  </a:lnTo>
                  <a:lnTo>
                    <a:pt x="51" y="758"/>
                  </a:lnTo>
                  <a:lnTo>
                    <a:pt x="65" y="777"/>
                  </a:lnTo>
                  <a:lnTo>
                    <a:pt x="79" y="793"/>
                  </a:lnTo>
                  <a:lnTo>
                    <a:pt x="94" y="810"/>
                  </a:lnTo>
                  <a:lnTo>
                    <a:pt x="111" y="824"/>
                  </a:lnTo>
                  <a:lnTo>
                    <a:pt x="132" y="836"/>
                  </a:lnTo>
                  <a:lnTo>
                    <a:pt x="123" y="813"/>
                  </a:lnTo>
                  <a:lnTo>
                    <a:pt x="113" y="791"/>
                  </a:lnTo>
                  <a:lnTo>
                    <a:pt x="99" y="767"/>
                  </a:lnTo>
                  <a:lnTo>
                    <a:pt x="86" y="743"/>
                  </a:lnTo>
                  <a:lnTo>
                    <a:pt x="70" y="719"/>
                  </a:lnTo>
                  <a:lnTo>
                    <a:pt x="56" y="693"/>
                  </a:lnTo>
                  <a:lnTo>
                    <a:pt x="41" y="669"/>
                  </a:lnTo>
                  <a:lnTo>
                    <a:pt x="26" y="645"/>
                  </a:lnTo>
                  <a:lnTo>
                    <a:pt x="12" y="623"/>
                  </a:lnTo>
                  <a:lnTo>
                    <a:pt x="0" y="601"/>
                  </a:lnTo>
                  <a:lnTo>
                    <a:pt x="24" y="503"/>
                  </a:lnTo>
                  <a:lnTo>
                    <a:pt x="67" y="415"/>
                  </a:lnTo>
                  <a:lnTo>
                    <a:pt x="123" y="336"/>
                  </a:lnTo>
                  <a:lnTo>
                    <a:pt x="192" y="266"/>
                  </a:lnTo>
                  <a:lnTo>
                    <a:pt x="271" y="206"/>
                  </a:lnTo>
                  <a:lnTo>
                    <a:pt x="357" y="154"/>
                  </a:lnTo>
                  <a:lnTo>
                    <a:pt x="448" y="110"/>
                  </a:lnTo>
                  <a:lnTo>
                    <a:pt x="541" y="74"/>
                  </a:lnTo>
                  <a:lnTo>
                    <a:pt x="634" y="44"/>
                  </a:lnTo>
                  <a:lnTo>
                    <a:pt x="725" y="20"/>
                  </a:lnTo>
                  <a:lnTo>
                    <a:pt x="745" y="19"/>
                  </a:lnTo>
                  <a:lnTo>
                    <a:pt x="766" y="15"/>
                  </a:lnTo>
                  <a:lnTo>
                    <a:pt x="785" y="12"/>
                  </a:lnTo>
                  <a:lnTo>
                    <a:pt x="805" y="8"/>
                  </a:lnTo>
                  <a:lnTo>
                    <a:pt x="826" y="5"/>
                  </a:lnTo>
                  <a:lnTo>
                    <a:pt x="845" y="3"/>
                  </a:lnTo>
                  <a:lnTo>
                    <a:pt x="866" y="1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31" y="0"/>
                  </a:lnTo>
                  <a:lnTo>
                    <a:pt x="836" y="20"/>
                  </a:lnTo>
                  <a:lnTo>
                    <a:pt x="836" y="2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48" name="Freeform 20"/>
            <p:cNvSpPr>
              <a:spLocks/>
            </p:cNvSpPr>
            <p:nvPr/>
          </p:nvSpPr>
          <p:spPr bwMode="auto">
            <a:xfrm flipH="1">
              <a:off x="4241" y="1014"/>
              <a:ext cx="451" cy="50"/>
            </a:xfrm>
            <a:custGeom>
              <a:avLst/>
              <a:gdLst>
                <a:gd name="T0" fmla="*/ 902 w 902"/>
                <a:gd name="T1" fmla="*/ 99 h 99"/>
                <a:gd name="T2" fmla="*/ 829 w 902"/>
                <a:gd name="T3" fmla="*/ 63 h 99"/>
                <a:gd name="T4" fmla="*/ 747 w 902"/>
                <a:gd name="T5" fmla="*/ 38 h 99"/>
                <a:gd name="T6" fmla="*/ 658 w 902"/>
                <a:gd name="T7" fmla="*/ 22 h 99"/>
                <a:gd name="T8" fmla="*/ 565 w 902"/>
                <a:gd name="T9" fmla="*/ 15 h 99"/>
                <a:gd name="T10" fmla="*/ 467 w 902"/>
                <a:gd name="T11" fmla="*/ 15 h 99"/>
                <a:gd name="T12" fmla="*/ 369 w 902"/>
                <a:gd name="T13" fmla="*/ 22 h 99"/>
                <a:gd name="T14" fmla="*/ 271 w 902"/>
                <a:gd name="T15" fmla="*/ 34 h 99"/>
                <a:gd name="T16" fmla="*/ 177 w 902"/>
                <a:gd name="T17" fmla="*/ 51 h 99"/>
                <a:gd name="T18" fmla="*/ 86 w 902"/>
                <a:gd name="T19" fmla="*/ 70 h 99"/>
                <a:gd name="T20" fmla="*/ 0 w 902"/>
                <a:gd name="T21" fmla="*/ 91 h 99"/>
                <a:gd name="T22" fmla="*/ 77 w 902"/>
                <a:gd name="T23" fmla="*/ 58 h 99"/>
                <a:gd name="T24" fmla="*/ 163 w 902"/>
                <a:gd name="T25" fmla="*/ 32 h 99"/>
                <a:gd name="T26" fmla="*/ 252 w 902"/>
                <a:gd name="T27" fmla="*/ 14 h 99"/>
                <a:gd name="T28" fmla="*/ 345 w 902"/>
                <a:gd name="T29" fmla="*/ 3 h 99"/>
                <a:gd name="T30" fmla="*/ 441 w 902"/>
                <a:gd name="T31" fmla="*/ 0 h 99"/>
                <a:gd name="T32" fmla="*/ 539 w 902"/>
                <a:gd name="T33" fmla="*/ 3 h 99"/>
                <a:gd name="T34" fmla="*/ 634 w 902"/>
                <a:gd name="T35" fmla="*/ 15 h 99"/>
                <a:gd name="T36" fmla="*/ 728 w 902"/>
                <a:gd name="T37" fmla="*/ 34 h 99"/>
                <a:gd name="T38" fmla="*/ 817 w 902"/>
                <a:gd name="T39" fmla="*/ 63 h 99"/>
                <a:gd name="T40" fmla="*/ 902 w 902"/>
                <a:gd name="T41" fmla="*/ 99 h 99"/>
                <a:gd name="T42" fmla="*/ 902 w 902"/>
                <a:gd name="T4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2" h="99">
                  <a:moveTo>
                    <a:pt x="902" y="99"/>
                  </a:moveTo>
                  <a:lnTo>
                    <a:pt x="829" y="63"/>
                  </a:lnTo>
                  <a:lnTo>
                    <a:pt x="747" y="38"/>
                  </a:lnTo>
                  <a:lnTo>
                    <a:pt x="658" y="22"/>
                  </a:lnTo>
                  <a:lnTo>
                    <a:pt x="565" y="15"/>
                  </a:lnTo>
                  <a:lnTo>
                    <a:pt x="467" y="15"/>
                  </a:lnTo>
                  <a:lnTo>
                    <a:pt x="369" y="22"/>
                  </a:lnTo>
                  <a:lnTo>
                    <a:pt x="271" y="34"/>
                  </a:lnTo>
                  <a:lnTo>
                    <a:pt x="177" y="51"/>
                  </a:lnTo>
                  <a:lnTo>
                    <a:pt x="86" y="70"/>
                  </a:lnTo>
                  <a:lnTo>
                    <a:pt x="0" y="91"/>
                  </a:lnTo>
                  <a:lnTo>
                    <a:pt x="77" y="58"/>
                  </a:lnTo>
                  <a:lnTo>
                    <a:pt x="163" y="32"/>
                  </a:lnTo>
                  <a:lnTo>
                    <a:pt x="252" y="14"/>
                  </a:lnTo>
                  <a:lnTo>
                    <a:pt x="345" y="3"/>
                  </a:lnTo>
                  <a:lnTo>
                    <a:pt x="441" y="0"/>
                  </a:lnTo>
                  <a:lnTo>
                    <a:pt x="539" y="3"/>
                  </a:lnTo>
                  <a:lnTo>
                    <a:pt x="634" y="15"/>
                  </a:lnTo>
                  <a:lnTo>
                    <a:pt x="728" y="34"/>
                  </a:lnTo>
                  <a:lnTo>
                    <a:pt x="817" y="63"/>
                  </a:lnTo>
                  <a:lnTo>
                    <a:pt x="902" y="99"/>
                  </a:lnTo>
                  <a:lnTo>
                    <a:pt x="902" y="99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49" name="Freeform 21"/>
            <p:cNvSpPr>
              <a:spLocks/>
            </p:cNvSpPr>
            <p:nvPr/>
          </p:nvSpPr>
          <p:spPr bwMode="auto">
            <a:xfrm flipH="1">
              <a:off x="4619" y="1019"/>
              <a:ext cx="77" cy="22"/>
            </a:xfrm>
            <a:custGeom>
              <a:avLst/>
              <a:gdLst>
                <a:gd name="T0" fmla="*/ 155 w 155"/>
                <a:gd name="T1" fmla="*/ 11 h 45"/>
                <a:gd name="T2" fmla="*/ 146 w 155"/>
                <a:gd name="T3" fmla="*/ 11 h 45"/>
                <a:gd name="T4" fmla="*/ 134 w 155"/>
                <a:gd name="T5" fmla="*/ 14 h 45"/>
                <a:gd name="T6" fmla="*/ 120 w 155"/>
                <a:gd name="T7" fmla="*/ 19 h 45"/>
                <a:gd name="T8" fmla="*/ 105 w 155"/>
                <a:gd name="T9" fmla="*/ 26 h 45"/>
                <a:gd name="T10" fmla="*/ 88 w 155"/>
                <a:gd name="T11" fmla="*/ 31 h 45"/>
                <a:gd name="T12" fmla="*/ 71 w 155"/>
                <a:gd name="T13" fmla="*/ 38 h 45"/>
                <a:gd name="T14" fmla="*/ 52 w 155"/>
                <a:gd name="T15" fmla="*/ 43 h 45"/>
                <a:gd name="T16" fmla="*/ 34 w 155"/>
                <a:gd name="T17" fmla="*/ 45 h 45"/>
                <a:gd name="T18" fmla="*/ 17 w 155"/>
                <a:gd name="T19" fmla="*/ 45 h 45"/>
                <a:gd name="T20" fmla="*/ 0 w 155"/>
                <a:gd name="T21" fmla="*/ 40 h 45"/>
                <a:gd name="T22" fmla="*/ 16 w 155"/>
                <a:gd name="T23" fmla="*/ 36 h 45"/>
                <a:gd name="T24" fmla="*/ 31 w 155"/>
                <a:gd name="T25" fmla="*/ 30 h 45"/>
                <a:gd name="T26" fmla="*/ 46 w 155"/>
                <a:gd name="T27" fmla="*/ 23 h 45"/>
                <a:gd name="T28" fmla="*/ 62 w 155"/>
                <a:gd name="T29" fmla="*/ 16 h 45"/>
                <a:gd name="T30" fmla="*/ 76 w 155"/>
                <a:gd name="T31" fmla="*/ 9 h 45"/>
                <a:gd name="T32" fmla="*/ 91 w 155"/>
                <a:gd name="T33" fmla="*/ 4 h 45"/>
                <a:gd name="T34" fmla="*/ 107 w 155"/>
                <a:gd name="T35" fmla="*/ 2 h 45"/>
                <a:gd name="T36" fmla="*/ 122 w 155"/>
                <a:gd name="T37" fmla="*/ 0 h 45"/>
                <a:gd name="T38" fmla="*/ 139 w 155"/>
                <a:gd name="T39" fmla="*/ 4 h 45"/>
                <a:gd name="T40" fmla="*/ 155 w 155"/>
                <a:gd name="T41" fmla="*/ 11 h 45"/>
                <a:gd name="T42" fmla="*/ 155 w 155"/>
                <a:gd name="T43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45">
                  <a:moveTo>
                    <a:pt x="155" y="11"/>
                  </a:moveTo>
                  <a:lnTo>
                    <a:pt x="146" y="11"/>
                  </a:lnTo>
                  <a:lnTo>
                    <a:pt x="134" y="14"/>
                  </a:lnTo>
                  <a:lnTo>
                    <a:pt x="120" y="19"/>
                  </a:lnTo>
                  <a:lnTo>
                    <a:pt x="105" y="26"/>
                  </a:lnTo>
                  <a:lnTo>
                    <a:pt x="88" y="31"/>
                  </a:lnTo>
                  <a:lnTo>
                    <a:pt x="71" y="38"/>
                  </a:lnTo>
                  <a:lnTo>
                    <a:pt x="52" y="43"/>
                  </a:lnTo>
                  <a:lnTo>
                    <a:pt x="34" y="45"/>
                  </a:lnTo>
                  <a:lnTo>
                    <a:pt x="17" y="45"/>
                  </a:lnTo>
                  <a:lnTo>
                    <a:pt x="0" y="40"/>
                  </a:lnTo>
                  <a:lnTo>
                    <a:pt x="16" y="36"/>
                  </a:lnTo>
                  <a:lnTo>
                    <a:pt x="31" y="30"/>
                  </a:lnTo>
                  <a:lnTo>
                    <a:pt x="46" y="23"/>
                  </a:lnTo>
                  <a:lnTo>
                    <a:pt x="62" y="16"/>
                  </a:lnTo>
                  <a:lnTo>
                    <a:pt x="76" y="9"/>
                  </a:lnTo>
                  <a:lnTo>
                    <a:pt x="91" y="4"/>
                  </a:lnTo>
                  <a:lnTo>
                    <a:pt x="107" y="2"/>
                  </a:lnTo>
                  <a:lnTo>
                    <a:pt x="122" y="0"/>
                  </a:lnTo>
                  <a:lnTo>
                    <a:pt x="139" y="4"/>
                  </a:lnTo>
                  <a:lnTo>
                    <a:pt x="155" y="11"/>
                  </a:lnTo>
                  <a:lnTo>
                    <a:pt x="155" y="11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0" name="Freeform 22"/>
            <p:cNvSpPr>
              <a:spLocks/>
            </p:cNvSpPr>
            <p:nvPr/>
          </p:nvSpPr>
          <p:spPr bwMode="auto">
            <a:xfrm flipH="1">
              <a:off x="4739" y="1056"/>
              <a:ext cx="73" cy="51"/>
            </a:xfrm>
            <a:custGeom>
              <a:avLst/>
              <a:gdLst>
                <a:gd name="T0" fmla="*/ 138 w 146"/>
                <a:gd name="T1" fmla="*/ 0 h 103"/>
                <a:gd name="T2" fmla="*/ 146 w 146"/>
                <a:gd name="T3" fmla="*/ 17 h 103"/>
                <a:gd name="T4" fmla="*/ 146 w 146"/>
                <a:gd name="T5" fmla="*/ 29 h 103"/>
                <a:gd name="T6" fmla="*/ 138 w 146"/>
                <a:gd name="T7" fmla="*/ 38 h 103"/>
                <a:gd name="T8" fmla="*/ 122 w 146"/>
                <a:gd name="T9" fmla="*/ 47 h 103"/>
                <a:gd name="T10" fmla="*/ 102 w 146"/>
                <a:gd name="T11" fmla="*/ 52 h 103"/>
                <a:gd name="T12" fmla="*/ 81 w 146"/>
                <a:gd name="T13" fmla="*/ 59 h 103"/>
                <a:gd name="T14" fmla="*/ 59 w 146"/>
                <a:gd name="T15" fmla="*/ 67 h 103"/>
                <a:gd name="T16" fmla="*/ 36 w 146"/>
                <a:gd name="T17" fmla="*/ 76 h 103"/>
                <a:gd name="T18" fmla="*/ 19 w 146"/>
                <a:gd name="T19" fmla="*/ 88 h 103"/>
                <a:gd name="T20" fmla="*/ 5 w 146"/>
                <a:gd name="T21" fmla="*/ 103 h 103"/>
                <a:gd name="T22" fmla="*/ 0 w 146"/>
                <a:gd name="T23" fmla="*/ 86 h 103"/>
                <a:gd name="T24" fmla="*/ 4 w 146"/>
                <a:gd name="T25" fmla="*/ 71 h 103"/>
                <a:gd name="T26" fmla="*/ 11 w 146"/>
                <a:gd name="T27" fmla="*/ 55 h 103"/>
                <a:gd name="T28" fmla="*/ 24 w 146"/>
                <a:gd name="T29" fmla="*/ 41 h 103"/>
                <a:gd name="T30" fmla="*/ 40 w 146"/>
                <a:gd name="T31" fmla="*/ 29 h 103"/>
                <a:gd name="T32" fmla="*/ 59 w 146"/>
                <a:gd name="T33" fmla="*/ 19 h 103"/>
                <a:gd name="T34" fmla="*/ 78 w 146"/>
                <a:gd name="T35" fmla="*/ 12 h 103"/>
                <a:gd name="T36" fmla="*/ 98 w 146"/>
                <a:gd name="T37" fmla="*/ 5 h 103"/>
                <a:gd name="T38" fmla="*/ 119 w 146"/>
                <a:gd name="T39" fmla="*/ 2 h 103"/>
                <a:gd name="T40" fmla="*/ 138 w 146"/>
                <a:gd name="T41" fmla="*/ 0 h 103"/>
                <a:gd name="T42" fmla="*/ 138 w 146"/>
                <a:gd name="T4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6" h="103">
                  <a:moveTo>
                    <a:pt x="138" y="0"/>
                  </a:moveTo>
                  <a:lnTo>
                    <a:pt x="146" y="17"/>
                  </a:lnTo>
                  <a:lnTo>
                    <a:pt x="146" y="29"/>
                  </a:lnTo>
                  <a:lnTo>
                    <a:pt x="138" y="38"/>
                  </a:lnTo>
                  <a:lnTo>
                    <a:pt x="122" y="47"/>
                  </a:lnTo>
                  <a:lnTo>
                    <a:pt x="102" y="52"/>
                  </a:lnTo>
                  <a:lnTo>
                    <a:pt x="81" y="59"/>
                  </a:lnTo>
                  <a:lnTo>
                    <a:pt x="59" y="67"/>
                  </a:lnTo>
                  <a:lnTo>
                    <a:pt x="36" y="76"/>
                  </a:lnTo>
                  <a:lnTo>
                    <a:pt x="19" y="88"/>
                  </a:lnTo>
                  <a:lnTo>
                    <a:pt x="5" y="103"/>
                  </a:lnTo>
                  <a:lnTo>
                    <a:pt x="0" y="86"/>
                  </a:lnTo>
                  <a:lnTo>
                    <a:pt x="4" y="71"/>
                  </a:lnTo>
                  <a:lnTo>
                    <a:pt x="11" y="55"/>
                  </a:lnTo>
                  <a:lnTo>
                    <a:pt x="24" y="41"/>
                  </a:lnTo>
                  <a:lnTo>
                    <a:pt x="40" y="29"/>
                  </a:lnTo>
                  <a:lnTo>
                    <a:pt x="59" y="19"/>
                  </a:lnTo>
                  <a:lnTo>
                    <a:pt x="78" y="12"/>
                  </a:lnTo>
                  <a:lnTo>
                    <a:pt x="98" y="5"/>
                  </a:lnTo>
                  <a:lnTo>
                    <a:pt x="119" y="2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1" name="Freeform 23"/>
            <p:cNvSpPr>
              <a:spLocks/>
            </p:cNvSpPr>
            <p:nvPr/>
          </p:nvSpPr>
          <p:spPr bwMode="auto">
            <a:xfrm flipH="1">
              <a:off x="3751" y="1111"/>
              <a:ext cx="1126" cy="581"/>
            </a:xfrm>
            <a:custGeom>
              <a:avLst/>
              <a:gdLst>
                <a:gd name="T0" fmla="*/ 2032 w 2252"/>
                <a:gd name="T1" fmla="*/ 614 h 1160"/>
                <a:gd name="T2" fmla="*/ 2084 w 2252"/>
                <a:gd name="T3" fmla="*/ 642 h 1160"/>
                <a:gd name="T4" fmla="*/ 2134 w 2252"/>
                <a:gd name="T5" fmla="*/ 676 h 1160"/>
                <a:gd name="T6" fmla="*/ 2182 w 2252"/>
                <a:gd name="T7" fmla="*/ 716 h 1160"/>
                <a:gd name="T8" fmla="*/ 2223 w 2252"/>
                <a:gd name="T9" fmla="*/ 760 h 1160"/>
                <a:gd name="T10" fmla="*/ 2251 w 2252"/>
                <a:gd name="T11" fmla="*/ 817 h 1160"/>
                <a:gd name="T12" fmla="*/ 2247 w 2252"/>
                <a:gd name="T13" fmla="*/ 877 h 1160"/>
                <a:gd name="T14" fmla="*/ 2218 w 2252"/>
                <a:gd name="T15" fmla="*/ 932 h 1160"/>
                <a:gd name="T16" fmla="*/ 2175 w 2252"/>
                <a:gd name="T17" fmla="*/ 978 h 1160"/>
                <a:gd name="T18" fmla="*/ 2123 w 2252"/>
                <a:gd name="T19" fmla="*/ 1018 h 1160"/>
                <a:gd name="T20" fmla="*/ 1869 w 2252"/>
                <a:gd name="T21" fmla="*/ 1117 h 1160"/>
                <a:gd name="T22" fmla="*/ 1423 w 2252"/>
                <a:gd name="T23" fmla="*/ 1160 h 1160"/>
                <a:gd name="T24" fmla="*/ 990 w 2252"/>
                <a:gd name="T25" fmla="*/ 1076 h 1160"/>
                <a:gd name="T26" fmla="*/ 576 w 2252"/>
                <a:gd name="T27" fmla="*/ 897 h 1160"/>
                <a:gd name="T28" fmla="*/ 186 w 2252"/>
                <a:gd name="T29" fmla="*/ 664 h 1160"/>
                <a:gd name="T30" fmla="*/ 40 w 2252"/>
                <a:gd name="T31" fmla="*/ 537 h 1160"/>
                <a:gd name="T32" fmla="*/ 349 w 2252"/>
                <a:gd name="T33" fmla="*/ 752 h 1160"/>
                <a:gd name="T34" fmla="*/ 675 w 2252"/>
                <a:gd name="T35" fmla="*/ 934 h 1160"/>
                <a:gd name="T36" fmla="*/ 1019 w 2252"/>
                <a:gd name="T37" fmla="*/ 1066 h 1160"/>
                <a:gd name="T38" fmla="*/ 1383 w 2252"/>
                <a:gd name="T39" fmla="*/ 1136 h 1160"/>
                <a:gd name="T40" fmla="*/ 1766 w 2252"/>
                <a:gd name="T41" fmla="*/ 1129 h 1160"/>
                <a:gd name="T42" fmla="*/ 1727 w 2252"/>
                <a:gd name="T43" fmla="*/ 1045 h 1160"/>
                <a:gd name="T44" fmla="*/ 1483 w 2252"/>
                <a:gd name="T45" fmla="*/ 947 h 1160"/>
                <a:gd name="T46" fmla="*/ 1242 w 2252"/>
                <a:gd name="T47" fmla="*/ 844 h 1160"/>
                <a:gd name="T48" fmla="*/ 998 w 2252"/>
                <a:gd name="T49" fmla="*/ 752 h 1160"/>
                <a:gd name="T50" fmla="*/ 744 w 2252"/>
                <a:gd name="T51" fmla="*/ 683 h 1160"/>
                <a:gd name="T52" fmla="*/ 583 w 2252"/>
                <a:gd name="T53" fmla="*/ 649 h 1160"/>
                <a:gd name="T54" fmla="*/ 528 w 2252"/>
                <a:gd name="T55" fmla="*/ 619 h 1160"/>
                <a:gd name="T56" fmla="*/ 478 w 2252"/>
                <a:gd name="T57" fmla="*/ 582 h 1160"/>
                <a:gd name="T58" fmla="*/ 435 w 2252"/>
                <a:gd name="T59" fmla="*/ 539 h 1160"/>
                <a:gd name="T60" fmla="*/ 402 w 2252"/>
                <a:gd name="T61" fmla="*/ 486 h 1160"/>
                <a:gd name="T62" fmla="*/ 385 w 2252"/>
                <a:gd name="T63" fmla="*/ 420 h 1160"/>
                <a:gd name="T64" fmla="*/ 389 w 2252"/>
                <a:gd name="T65" fmla="*/ 355 h 1160"/>
                <a:gd name="T66" fmla="*/ 409 w 2252"/>
                <a:gd name="T67" fmla="*/ 292 h 1160"/>
                <a:gd name="T68" fmla="*/ 444 w 2252"/>
                <a:gd name="T69" fmla="*/ 233 h 1160"/>
                <a:gd name="T70" fmla="*/ 490 w 2252"/>
                <a:gd name="T71" fmla="*/ 180 h 1160"/>
                <a:gd name="T72" fmla="*/ 564 w 2252"/>
                <a:gd name="T73" fmla="*/ 113 h 1160"/>
                <a:gd name="T74" fmla="*/ 670 w 2252"/>
                <a:gd name="T75" fmla="*/ 50 h 1160"/>
                <a:gd name="T76" fmla="*/ 789 w 2252"/>
                <a:gd name="T77" fmla="*/ 13 h 1160"/>
                <a:gd name="T78" fmla="*/ 913 w 2252"/>
                <a:gd name="T79" fmla="*/ 0 h 1160"/>
                <a:gd name="T80" fmla="*/ 1041 w 2252"/>
                <a:gd name="T81" fmla="*/ 8 h 1160"/>
                <a:gd name="T82" fmla="*/ 1174 w 2252"/>
                <a:gd name="T83" fmla="*/ 51 h 1160"/>
                <a:gd name="T84" fmla="*/ 1302 w 2252"/>
                <a:gd name="T85" fmla="*/ 132 h 1160"/>
                <a:gd name="T86" fmla="*/ 1424 w 2252"/>
                <a:gd name="T87" fmla="*/ 231 h 1160"/>
                <a:gd name="T88" fmla="*/ 1541 w 2252"/>
                <a:gd name="T89" fmla="*/ 343 h 1160"/>
                <a:gd name="T90" fmla="*/ 1651 w 2252"/>
                <a:gd name="T91" fmla="*/ 455 h 1160"/>
                <a:gd name="T92" fmla="*/ 2007 w 2252"/>
                <a:gd name="T93" fmla="*/ 601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2" h="1160">
                  <a:moveTo>
                    <a:pt x="2007" y="601"/>
                  </a:moveTo>
                  <a:lnTo>
                    <a:pt x="2032" y="614"/>
                  </a:lnTo>
                  <a:lnTo>
                    <a:pt x="2058" y="626"/>
                  </a:lnTo>
                  <a:lnTo>
                    <a:pt x="2084" y="642"/>
                  </a:lnTo>
                  <a:lnTo>
                    <a:pt x="2110" y="659"/>
                  </a:lnTo>
                  <a:lnTo>
                    <a:pt x="2134" y="676"/>
                  </a:lnTo>
                  <a:lnTo>
                    <a:pt x="2158" y="695"/>
                  </a:lnTo>
                  <a:lnTo>
                    <a:pt x="2182" y="716"/>
                  </a:lnTo>
                  <a:lnTo>
                    <a:pt x="2203" y="738"/>
                  </a:lnTo>
                  <a:lnTo>
                    <a:pt x="2223" y="760"/>
                  </a:lnTo>
                  <a:lnTo>
                    <a:pt x="2242" y="786"/>
                  </a:lnTo>
                  <a:lnTo>
                    <a:pt x="2251" y="817"/>
                  </a:lnTo>
                  <a:lnTo>
                    <a:pt x="2252" y="848"/>
                  </a:lnTo>
                  <a:lnTo>
                    <a:pt x="2247" y="877"/>
                  </a:lnTo>
                  <a:lnTo>
                    <a:pt x="2235" y="904"/>
                  </a:lnTo>
                  <a:lnTo>
                    <a:pt x="2218" y="932"/>
                  </a:lnTo>
                  <a:lnTo>
                    <a:pt x="2197" y="956"/>
                  </a:lnTo>
                  <a:lnTo>
                    <a:pt x="2175" y="978"/>
                  </a:lnTo>
                  <a:lnTo>
                    <a:pt x="2149" y="999"/>
                  </a:lnTo>
                  <a:lnTo>
                    <a:pt x="2123" y="1018"/>
                  </a:lnTo>
                  <a:lnTo>
                    <a:pt x="2096" y="1035"/>
                  </a:lnTo>
                  <a:lnTo>
                    <a:pt x="1869" y="1117"/>
                  </a:lnTo>
                  <a:lnTo>
                    <a:pt x="1644" y="1157"/>
                  </a:lnTo>
                  <a:lnTo>
                    <a:pt x="1423" y="1160"/>
                  </a:lnTo>
                  <a:lnTo>
                    <a:pt x="1205" y="1133"/>
                  </a:lnTo>
                  <a:lnTo>
                    <a:pt x="990" y="1076"/>
                  </a:lnTo>
                  <a:lnTo>
                    <a:pt x="780" y="995"/>
                  </a:lnTo>
                  <a:lnTo>
                    <a:pt x="576" y="897"/>
                  </a:lnTo>
                  <a:lnTo>
                    <a:pt x="377" y="786"/>
                  </a:lnTo>
                  <a:lnTo>
                    <a:pt x="186" y="664"/>
                  </a:lnTo>
                  <a:lnTo>
                    <a:pt x="0" y="537"/>
                  </a:lnTo>
                  <a:lnTo>
                    <a:pt x="40" y="537"/>
                  </a:lnTo>
                  <a:lnTo>
                    <a:pt x="193" y="647"/>
                  </a:lnTo>
                  <a:lnTo>
                    <a:pt x="349" y="752"/>
                  </a:lnTo>
                  <a:lnTo>
                    <a:pt x="511" y="848"/>
                  </a:lnTo>
                  <a:lnTo>
                    <a:pt x="675" y="934"/>
                  </a:lnTo>
                  <a:lnTo>
                    <a:pt x="846" y="1007"/>
                  </a:lnTo>
                  <a:lnTo>
                    <a:pt x="1019" y="1066"/>
                  </a:lnTo>
                  <a:lnTo>
                    <a:pt x="1198" y="1110"/>
                  </a:lnTo>
                  <a:lnTo>
                    <a:pt x="1383" y="1136"/>
                  </a:lnTo>
                  <a:lnTo>
                    <a:pt x="1572" y="1143"/>
                  </a:lnTo>
                  <a:lnTo>
                    <a:pt x="1766" y="1129"/>
                  </a:lnTo>
                  <a:lnTo>
                    <a:pt x="1852" y="1086"/>
                  </a:lnTo>
                  <a:lnTo>
                    <a:pt x="1727" y="1045"/>
                  </a:lnTo>
                  <a:lnTo>
                    <a:pt x="1605" y="997"/>
                  </a:lnTo>
                  <a:lnTo>
                    <a:pt x="1483" y="947"/>
                  </a:lnTo>
                  <a:lnTo>
                    <a:pt x="1363" y="896"/>
                  </a:lnTo>
                  <a:lnTo>
                    <a:pt x="1242" y="844"/>
                  </a:lnTo>
                  <a:lnTo>
                    <a:pt x="1122" y="796"/>
                  </a:lnTo>
                  <a:lnTo>
                    <a:pt x="998" y="752"/>
                  </a:lnTo>
                  <a:lnTo>
                    <a:pt x="873" y="712"/>
                  </a:lnTo>
                  <a:lnTo>
                    <a:pt x="744" y="683"/>
                  </a:lnTo>
                  <a:lnTo>
                    <a:pt x="610" y="661"/>
                  </a:lnTo>
                  <a:lnTo>
                    <a:pt x="583" y="649"/>
                  </a:lnTo>
                  <a:lnTo>
                    <a:pt x="555" y="635"/>
                  </a:lnTo>
                  <a:lnTo>
                    <a:pt x="528" y="619"/>
                  </a:lnTo>
                  <a:lnTo>
                    <a:pt x="502" y="602"/>
                  </a:lnTo>
                  <a:lnTo>
                    <a:pt x="478" y="582"/>
                  </a:lnTo>
                  <a:lnTo>
                    <a:pt x="454" y="561"/>
                  </a:lnTo>
                  <a:lnTo>
                    <a:pt x="435" y="539"/>
                  </a:lnTo>
                  <a:lnTo>
                    <a:pt x="418" y="513"/>
                  </a:lnTo>
                  <a:lnTo>
                    <a:pt x="402" y="486"/>
                  </a:lnTo>
                  <a:lnTo>
                    <a:pt x="392" y="455"/>
                  </a:lnTo>
                  <a:lnTo>
                    <a:pt x="385" y="420"/>
                  </a:lnTo>
                  <a:lnTo>
                    <a:pt x="385" y="388"/>
                  </a:lnTo>
                  <a:lnTo>
                    <a:pt x="389" y="355"/>
                  </a:lnTo>
                  <a:lnTo>
                    <a:pt x="397" y="322"/>
                  </a:lnTo>
                  <a:lnTo>
                    <a:pt x="409" y="292"/>
                  </a:lnTo>
                  <a:lnTo>
                    <a:pt x="425" y="262"/>
                  </a:lnTo>
                  <a:lnTo>
                    <a:pt x="444" y="233"/>
                  </a:lnTo>
                  <a:lnTo>
                    <a:pt x="466" y="206"/>
                  </a:lnTo>
                  <a:lnTo>
                    <a:pt x="490" y="180"/>
                  </a:lnTo>
                  <a:lnTo>
                    <a:pt x="516" y="154"/>
                  </a:lnTo>
                  <a:lnTo>
                    <a:pt x="564" y="113"/>
                  </a:lnTo>
                  <a:lnTo>
                    <a:pt x="615" y="79"/>
                  </a:lnTo>
                  <a:lnTo>
                    <a:pt x="670" y="50"/>
                  </a:lnTo>
                  <a:lnTo>
                    <a:pt x="727" y="29"/>
                  </a:lnTo>
                  <a:lnTo>
                    <a:pt x="789" y="13"/>
                  </a:lnTo>
                  <a:lnTo>
                    <a:pt x="851" y="3"/>
                  </a:lnTo>
                  <a:lnTo>
                    <a:pt x="913" y="0"/>
                  </a:lnTo>
                  <a:lnTo>
                    <a:pt x="978" y="1"/>
                  </a:lnTo>
                  <a:lnTo>
                    <a:pt x="1041" y="8"/>
                  </a:lnTo>
                  <a:lnTo>
                    <a:pt x="1105" y="22"/>
                  </a:lnTo>
                  <a:lnTo>
                    <a:pt x="1174" y="51"/>
                  </a:lnTo>
                  <a:lnTo>
                    <a:pt x="1239" y="89"/>
                  </a:lnTo>
                  <a:lnTo>
                    <a:pt x="1302" y="132"/>
                  </a:lnTo>
                  <a:lnTo>
                    <a:pt x="1364" y="180"/>
                  </a:lnTo>
                  <a:lnTo>
                    <a:pt x="1424" y="231"/>
                  </a:lnTo>
                  <a:lnTo>
                    <a:pt x="1483" y="286"/>
                  </a:lnTo>
                  <a:lnTo>
                    <a:pt x="1541" y="343"/>
                  </a:lnTo>
                  <a:lnTo>
                    <a:pt x="1596" y="398"/>
                  </a:lnTo>
                  <a:lnTo>
                    <a:pt x="1651" y="455"/>
                  </a:lnTo>
                  <a:lnTo>
                    <a:pt x="1706" y="506"/>
                  </a:lnTo>
                  <a:lnTo>
                    <a:pt x="2007" y="601"/>
                  </a:lnTo>
                  <a:lnTo>
                    <a:pt x="2007" y="601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2" name="Freeform 24"/>
            <p:cNvSpPr>
              <a:spLocks/>
            </p:cNvSpPr>
            <p:nvPr/>
          </p:nvSpPr>
          <p:spPr bwMode="auto">
            <a:xfrm flipH="1">
              <a:off x="3766" y="1123"/>
              <a:ext cx="905" cy="422"/>
            </a:xfrm>
            <a:custGeom>
              <a:avLst/>
              <a:gdLst>
                <a:gd name="T0" fmla="*/ 1293 w 1808"/>
                <a:gd name="T1" fmla="*/ 513 h 843"/>
                <a:gd name="T2" fmla="*/ 1351 w 1808"/>
                <a:gd name="T3" fmla="*/ 525 h 843"/>
                <a:gd name="T4" fmla="*/ 1408 w 1808"/>
                <a:gd name="T5" fmla="*/ 539 h 843"/>
                <a:gd name="T6" fmla="*/ 1467 w 1808"/>
                <a:gd name="T7" fmla="*/ 554 h 843"/>
                <a:gd name="T8" fmla="*/ 1522 w 1808"/>
                <a:gd name="T9" fmla="*/ 575 h 843"/>
                <a:gd name="T10" fmla="*/ 1577 w 1808"/>
                <a:gd name="T11" fmla="*/ 599 h 843"/>
                <a:gd name="T12" fmla="*/ 1628 w 1808"/>
                <a:gd name="T13" fmla="*/ 626 h 843"/>
                <a:gd name="T14" fmla="*/ 1678 w 1808"/>
                <a:gd name="T15" fmla="*/ 657 h 843"/>
                <a:gd name="T16" fmla="*/ 1726 w 1808"/>
                <a:gd name="T17" fmla="*/ 695 h 843"/>
                <a:gd name="T18" fmla="*/ 1769 w 1808"/>
                <a:gd name="T19" fmla="*/ 736 h 843"/>
                <a:gd name="T20" fmla="*/ 1808 w 1808"/>
                <a:gd name="T21" fmla="*/ 782 h 843"/>
                <a:gd name="T22" fmla="*/ 1808 w 1808"/>
                <a:gd name="T23" fmla="*/ 843 h 843"/>
                <a:gd name="T24" fmla="*/ 1776 w 1808"/>
                <a:gd name="T25" fmla="*/ 777 h 843"/>
                <a:gd name="T26" fmla="*/ 1735 w 1808"/>
                <a:gd name="T27" fmla="*/ 721 h 843"/>
                <a:gd name="T28" fmla="*/ 1686 w 1808"/>
                <a:gd name="T29" fmla="*/ 676 h 843"/>
                <a:gd name="T30" fmla="*/ 1630 w 1808"/>
                <a:gd name="T31" fmla="*/ 637 h 843"/>
                <a:gd name="T32" fmla="*/ 1570 w 1808"/>
                <a:gd name="T33" fmla="*/ 606 h 843"/>
                <a:gd name="T34" fmla="*/ 1506 w 1808"/>
                <a:gd name="T35" fmla="*/ 580 h 843"/>
                <a:gd name="T36" fmla="*/ 1439 w 1808"/>
                <a:gd name="T37" fmla="*/ 559 h 843"/>
                <a:gd name="T38" fmla="*/ 1372 w 1808"/>
                <a:gd name="T39" fmla="*/ 539 h 843"/>
                <a:gd name="T40" fmla="*/ 1305 w 1808"/>
                <a:gd name="T41" fmla="*/ 522 h 843"/>
                <a:gd name="T42" fmla="*/ 1242 w 1808"/>
                <a:gd name="T43" fmla="*/ 504 h 843"/>
                <a:gd name="T44" fmla="*/ 1173 w 1808"/>
                <a:gd name="T45" fmla="*/ 443 h 843"/>
                <a:gd name="T46" fmla="*/ 1102 w 1808"/>
                <a:gd name="T47" fmla="*/ 376 h 843"/>
                <a:gd name="T48" fmla="*/ 1032 w 1808"/>
                <a:gd name="T49" fmla="*/ 307 h 843"/>
                <a:gd name="T50" fmla="*/ 960 w 1808"/>
                <a:gd name="T51" fmla="*/ 238 h 843"/>
                <a:gd name="T52" fmla="*/ 886 w 1808"/>
                <a:gd name="T53" fmla="*/ 175 h 843"/>
                <a:gd name="T54" fmla="*/ 807 w 1808"/>
                <a:gd name="T55" fmla="*/ 120 h 843"/>
                <a:gd name="T56" fmla="*/ 725 w 1808"/>
                <a:gd name="T57" fmla="*/ 77 h 843"/>
                <a:gd name="T58" fmla="*/ 637 w 1808"/>
                <a:gd name="T59" fmla="*/ 48 h 843"/>
                <a:gd name="T60" fmla="*/ 542 w 1808"/>
                <a:gd name="T61" fmla="*/ 38 h 843"/>
                <a:gd name="T62" fmla="*/ 443 w 1808"/>
                <a:gd name="T63" fmla="*/ 50 h 843"/>
                <a:gd name="T64" fmla="*/ 391 w 1808"/>
                <a:gd name="T65" fmla="*/ 60 h 843"/>
                <a:gd name="T66" fmla="*/ 341 w 1808"/>
                <a:gd name="T67" fmla="*/ 75 h 843"/>
                <a:gd name="T68" fmla="*/ 292 w 1808"/>
                <a:gd name="T69" fmla="*/ 94 h 843"/>
                <a:gd name="T70" fmla="*/ 244 w 1808"/>
                <a:gd name="T71" fmla="*/ 116 h 843"/>
                <a:gd name="T72" fmla="*/ 197 w 1808"/>
                <a:gd name="T73" fmla="*/ 142 h 843"/>
                <a:gd name="T74" fmla="*/ 153 w 1808"/>
                <a:gd name="T75" fmla="*/ 171 h 843"/>
                <a:gd name="T76" fmla="*/ 111 w 1808"/>
                <a:gd name="T77" fmla="*/ 206 h 843"/>
                <a:gd name="T78" fmla="*/ 72 w 1808"/>
                <a:gd name="T79" fmla="*/ 244 h 843"/>
                <a:gd name="T80" fmla="*/ 34 w 1808"/>
                <a:gd name="T81" fmla="*/ 283 h 843"/>
                <a:gd name="T82" fmla="*/ 0 w 1808"/>
                <a:gd name="T83" fmla="*/ 328 h 843"/>
                <a:gd name="T84" fmla="*/ 22 w 1808"/>
                <a:gd name="T85" fmla="*/ 273 h 843"/>
                <a:gd name="T86" fmla="*/ 53 w 1808"/>
                <a:gd name="T87" fmla="*/ 223 h 843"/>
                <a:gd name="T88" fmla="*/ 89 w 1808"/>
                <a:gd name="T89" fmla="*/ 178 h 843"/>
                <a:gd name="T90" fmla="*/ 130 w 1808"/>
                <a:gd name="T91" fmla="*/ 139 h 843"/>
                <a:gd name="T92" fmla="*/ 177 w 1808"/>
                <a:gd name="T93" fmla="*/ 104 h 843"/>
                <a:gd name="T94" fmla="*/ 226 w 1808"/>
                <a:gd name="T95" fmla="*/ 75 h 843"/>
                <a:gd name="T96" fmla="*/ 280 w 1808"/>
                <a:gd name="T97" fmla="*/ 51 h 843"/>
                <a:gd name="T98" fmla="*/ 333 w 1808"/>
                <a:gd name="T99" fmla="*/ 31 h 843"/>
                <a:gd name="T100" fmla="*/ 388 w 1808"/>
                <a:gd name="T101" fmla="*/ 17 h 843"/>
                <a:gd name="T102" fmla="*/ 443 w 1808"/>
                <a:gd name="T103" fmla="*/ 7 h 843"/>
                <a:gd name="T104" fmla="*/ 551 w 1808"/>
                <a:gd name="T105" fmla="*/ 0 h 843"/>
                <a:gd name="T106" fmla="*/ 652 w 1808"/>
                <a:gd name="T107" fmla="*/ 13 h 843"/>
                <a:gd name="T108" fmla="*/ 745 w 1808"/>
                <a:gd name="T109" fmla="*/ 46 h 843"/>
                <a:gd name="T110" fmla="*/ 833 w 1808"/>
                <a:gd name="T111" fmla="*/ 92 h 843"/>
                <a:gd name="T112" fmla="*/ 917 w 1808"/>
                <a:gd name="T113" fmla="*/ 153 h 843"/>
                <a:gd name="T114" fmla="*/ 994 w 1808"/>
                <a:gd name="T115" fmla="*/ 219 h 843"/>
                <a:gd name="T116" fmla="*/ 1072 w 1808"/>
                <a:gd name="T117" fmla="*/ 292 h 843"/>
                <a:gd name="T118" fmla="*/ 1145 w 1808"/>
                <a:gd name="T119" fmla="*/ 367 h 843"/>
                <a:gd name="T120" fmla="*/ 1219 w 1808"/>
                <a:gd name="T121" fmla="*/ 441 h 843"/>
                <a:gd name="T122" fmla="*/ 1293 w 1808"/>
                <a:gd name="T123" fmla="*/ 513 h 843"/>
                <a:gd name="T124" fmla="*/ 1293 w 1808"/>
                <a:gd name="T125" fmla="*/ 51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8" h="843">
                  <a:moveTo>
                    <a:pt x="1293" y="513"/>
                  </a:moveTo>
                  <a:lnTo>
                    <a:pt x="1351" y="525"/>
                  </a:lnTo>
                  <a:lnTo>
                    <a:pt x="1408" y="539"/>
                  </a:lnTo>
                  <a:lnTo>
                    <a:pt x="1467" y="554"/>
                  </a:lnTo>
                  <a:lnTo>
                    <a:pt x="1522" y="575"/>
                  </a:lnTo>
                  <a:lnTo>
                    <a:pt x="1577" y="599"/>
                  </a:lnTo>
                  <a:lnTo>
                    <a:pt x="1628" y="626"/>
                  </a:lnTo>
                  <a:lnTo>
                    <a:pt x="1678" y="657"/>
                  </a:lnTo>
                  <a:lnTo>
                    <a:pt x="1726" y="695"/>
                  </a:lnTo>
                  <a:lnTo>
                    <a:pt x="1769" y="736"/>
                  </a:lnTo>
                  <a:lnTo>
                    <a:pt x="1808" y="782"/>
                  </a:lnTo>
                  <a:lnTo>
                    <a:pt x="1808" y="843"/>
                  </a:lnTo>
                  <a:lnTo>
                    <a:pt x="1776" y="777"/>
                  </a:lnTo>
                  <a:lnTo>
                    <a:pt x="1735" y="721"/>
                  </a:lnTo>
                  <a:lnTo>
                    <a:pt x="1686" y="676"/>
                  </a:lnTo>
                  <a:lnTo>
                    <a:pt x="1630" y="637"/>
                  </a:lnTo>
                  <a:lnTo>
                    <a:pt x="1570" y="606"/>
                  </a:lnTo>
                  <a:lnTo>
                    <a:pt x="1506" y="580"/>
                  </a:lnTo>
                  <a:lnTo>
                    <a:pt x="1439" y="559"/>
                  </a:lnTo>
                  <a:lnTo>
                    <a:pt x="1372" y="539"/>
                  </a:lnTo>
                  <a:lnTo>
                    <a:pt x="1305" y="522"/>
                  </a:lnTo>
                  <a:lnTo>
                    <a:pt x="1242" y="504"/>
                  </a:lnTo>
                  <a:lnTo>
                    <a:pt x="1173" y="443"/>
                  </a:lnTo>
                  <a:lnTo>
                    <a:pt x="1102" y="376"/>
                  </a:lnTo>
                  <a:lnTo>
                    <a:pt x="1032" y="307"/>
                  </a:lnTo>
                  <a:lnTo>
                    <a:pt x="960" y="238"/>
                  </a:lnTo>
                  <a:lnTo>
                    <a:pt x="886" y="175"/>
                  </a:lnTo>
                  <a:lnTo>
                    <a:pt x="807" y="120"/>
                  </a:lnTo>
                  <a:lnTo>
                    <a:pt x="725" y="77"/>
                  </a:lnTo>
                  <a:lnTo>
                    <a:pt x="637" y="48"/>
                  </a:lnTo>
                  <a:lnTo>
                    <a:pt x="542" y="38"/>
                  </a:lnTo>
                  <a:lnTo>
                    <a:pt x="443" y="50"/>
                  </a:lnTo>
                  <a:lnTo>
                    <a:pt x="391" y="60"/>
                  </a:lnTo>
                  <a:lnTo>
                    <a:pt x="341" y="75"/>
                  </a:lnTo>
                  <a:lnTo>
                    <a:pt x="292" y="94"/>
                  </a:lnTo>
                  <a:lnTo>
                    <a:pt x="244" y="116"/>
                  </a:lnTo>
                  <a:lnTo>
                    <a:pt x="197" y="142"/>
                  </a:lnTo>
                  <a:lnTo>
                    <a:pt x="153" y="171"/>
                  </a:lnTo>
                  <a:lnTo>
                    <a:pt x="111" y="206"/>
                  </a:lnTo>
                  <a:lnTo>
                    <a:pt x="72" y="244"/>
                  </a:lnTo>
                  <a:lnTo>
                    <a:pt x="34" y="283"/>
                  </a:lnTo>
                  <a:lnTo>
                    <a:pt x="0" y="328"/>
                  </a:lnTo>
                  <a:lnTo>
                    <a:pt x="22" y="273"/>
                  </a:lnTo>
                  <a:lnTo>
                    <a:pt x="53" y="223"/>
                  </a:lnTo>
                  <a:lnTo>
                    <a:pt x="89" y="178"/>
                  </a:lnTo>
                  <a:lnTo>
                    <a:pt x="130" y="139"/>
                  </a:lnTo>
                  <a:lnTo>
                    <a:pt x="177" y="104"/>
                  </a:lnTo>
                  <a:lnTo>
                    <a:pt x="226" y="75"/>
                  </a:lnTo>
                  <a:lnTo>
                    <a:pt x="280" y="51"/>
                  </a:lnTo>
                  <a:lnTo>
                    <a:pt x="333" y="31"/>
                  </a:lnTo>
                  <a:lnTo>
                    <a:pt x="388" y="17"/>
                  </a:lnTo>
                  <a:lnTo>
                    <a:pt x="443" y="7"/>
                  </a:lnTo>
                  <a:lnTo>
                    <a:pt x="551" y="0"/>
                  </a:lnTo>
                  <a:lnTo>
                    <a:pt x="652" y="13"/>
                  </a:lnTo>
                  <a:lnTo>
                    <a:pt x="745" y="46"/>
                  </a:lnTo>
                  <a:lnTo>
                    <a:pt x="833" y="92"/>
                  </a:lnTo>
                  <a:lnTo>
                    <a:pt x="917" y="153"/>
                  </a:lnTo>
                  <a:lnTo>
                    <a:pt x="994" y="219"/>
                  </a:lnTo>
                  <a:lnTo>
                    <a:pt x="1072" y="292"/>
                  </a:lnTo>
                  <a:lnTo>
                    <a:pt x="1145" y="367"/>
                  </a:lnTo>
                  <a:lnTo>
                    <a:pt x="1219" y="441"/>
                  </a:lnTo>
                  <a:lnTo>
                    <a:pt x="1293" y="513"/>
                  </a:lnTo>
                  <a:lnTo>
                    <a:pt x="1293" y="513"/>
                  </a:lnTo>
                  <a:close/>
                </a:path>
              </a:pathLst>
            </a:custGeom>
            <a:solidFill>
              <a:srgbClr val="B1F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3" name="Freeform 25"/>
            <p:cNvSpPr>
              <a:spLocks/>
            </p:cNvSpPr>
            <p:nvPr/>
          </p:nvSpPr>
          <p:spPr bwMode="auto">
            <a:xfrm flipH="1">
              <a:off x="4226" y="1204"/>
              <a:ext cx="73" cy="47"/>
            </a:xfrm>
            <a:custGeom>
              <a:avLst/>
              <a:gdLst>
                <a:gd name="T0" fmla="*/ 146 w 146"/>
                <a:gd name="T1" fmla="*/ 93 h 95"/>
                <a:gd name="T2" fmla="*/ 129 w 146"/>
                <a:gd name="T3" fmla="*/ 88 h 95"/>
                <a:gd name="T4" fmla="*/ 112 w 146"/>
                <a:gd name="T5" fmla="*/ 83 h 95"/>
                <a:gd name="T6" fmla="*/ 95 w 146"/>
                <a:gd name="T7" fmla="*/ 76 h 95"/>
                <a:gd name="T8" fmla="*/ 78 w 146"/>
                <a:gd name="T9" fmla="*/ 69 h 95"/>
                <a:gd name="T10" fmla="*/ 61 w 146"/>
                <a:gd name="T11" fmla="*/ 62 h 95"/>
                <a:gd name="T12" fmla="*/ 43 w 146"/>
                <a:gd name="T13" fmla="*/ 53 h 95"/>
                <a:gd name="T14" fmla="*/ 30 w 146"/>
                <a:gd name="T15" fmla="*/ 43 h 95"/>
                <a:gd name="T16" fmla="*/ 18 w 146"/>
                <a:gd name="T17" fmla="*/ 31 h 95"/>
                <a:gd name="T18" fmla="*/ 7 w 146"/>
                <a:gd name="T19" fmla="*/ 17 h 95"/>
                <a:gd name="T20" fmla="*/ 0 w 146"/>
                <a:gd name="T21" fmla="*/ 0 h 95"/>
                <a:gd name="T22" fmla="*/ 16 w 146"/>
                <a:gd name="T23" fmla="*/ 5 h 95"/>
                <a:gd name="T24" fmla="*/ 33 w 146"/>
                <a:gd name="T25" fmla="*/ 12 h 95"/>
                <a:gd name="T26" fmla="*/ 47 w 146"/>
                <a:gd name="T27" fmla="*/ 21 h 95"/>
                <a:gd name="T28" fmla="*/ 62 w 146"/>
                <a:gd name="T29" fmla="*/ 29 h 95"/>
                <a:gd name="T30" fmla="*/ 76 w 146"/>
                <a:gd name="T31" fmla="*/ 41 h 95"/>
                <a:gd name="T32" fmla="*/ 90 w 146"/>
                <a:gd name="T33" fmla="*/ 52 h 95"/>
                <a:gd name="T34" fmla="*/ 105 w 146"/>
                <a:gd name="T35" fmla="*/ 64 h 95"/>
                <a:gd name="T36" fmla="*/ 119 w 146"/>
                <a:gd name="T37" fmla="*/ 74 h 95"/>
                <a:gd name="T38" fmla="*/ 133 w 146"/>
                <a:gd name="T39" fmla="*/ 84 h 95"/>
                <a:gd name="T40" fmla="*/ 146 w 146"/>
                <a:gd name="T41" fmla="*/ 95 h 95"/>
                <a:gd name="T42" fmla="*/ 146 w 146"/>
                <a:gd name="T43" fmla="*/ 95 h 95"/>
                <a:gd name="T44" fmla="*/ 146 w 146"/>
                <a:gd name="T45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95">
                  <a:moveTo>
                    <a:pt x="146" y="93"/>
                  </a:moveTo>
                  <a:lnTo>
                    <a:pt x="129" y="88"/>
                  </a:lnTo>
                  <a:lnTo>
                    <a:pt x="112" y="83"/>
                  </a:lnTo>
                  <a:lnTo>
                    <a:pt x="95" y="76"/>
                  </a:lnTo>
                  <a:lnTo>
                    <a:pt x="78" y="69"/>
                  </a:lnTo>
                  <a:lnTo>
                    <a:pt x="61" y="62"/>
                  </a:lnTo>
                  <a:lnTo>
                    <a:pt x="43" y="53"/>
                  </a:lnTo>
                  <a:lnTo>
                    <a:pt x="30" y="43"/>
                  </a:lnTo>
                  <a:lnTo>
                    <a:pt x="18" y="31"/>
                  </a:lnTo>
                  <a:lnTo>
                    <a:pt x="7" y="17"/>
                  </a:lnTo>
                  <a:lnTo>
                    <a:pt x="0" y="0"/>
                  </a:lnTo>
                  <a:lnTo>
                    <a:pt x="16" y="5"/>
                  </a:lnTo>
                  <a:lnTo>
                    <a:pt x="33" y="12"/>
                  </a:lnTo>
                  <a:lnTo>
                    <a:pt x="47" y="21"/>
                  </a:lnTo>
                  <a:lnTo>
                    <a:pt x="62" y="29"/>
                  </a:lnTo>
                  <a:lnTo>
                    <a:pt x="76" y="41"/>
                  </a:lnTo>
                  <a:lnTo>
                    <a:pt x="90" y="52"/>
                  </a:lnTo>
                  <a:lnTo>
                    <a:pt x="105" y="64"/>
                  </a:lnTo>
                  <a:lnTo>
                    <a:pt x="119" y="74"/>
                  </a:lnTo>
                  <a:lnTo>
                    <a:pt x="133" y="84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3"/>
                  </a:lnTo>
                  <a:close/>
                </a:path>
              </a:pathLst>
            </a:custGeom>
            <a:solidFill>
              <a:srgbClr val="8ED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4" name="Freeform 26"/>
            <p:cNvSpPr>
              <a:spLocks/>
            </p:cNvSpPr>
            <p:nvPr/>
          </p:nvSpPr>
          <p:spPr bwMode="auto">
            <a:xfrm flipH="1">
              <a:off x="3784" y="1214"/>
              <a:ext cx="871" cy="415"/>
            </a:xfrm>
            <a:custGeom>
              <a:avLst/>
              <a:gdLst>
                <a:gd name="T0" fmla="*/ 1035 w 1741"/>
                <a:gd name="T1" fmla="*/ 209 h 829"/>
                <a:gd name="T2" fmla="*/ 1161 w 1741"/>
                <a:gd name="T3" fmla="*/ 324 h 829"/>
                <a:gd name="T4" fmla="*/ 1267 w 1741"/>
                <a:gd name="T5" fmla="*/ 422 h 829"/>
                <a:gd name="T6" fmla="*/ 1375 w 1741"/>
                <a:gd name="T7" fmla="*/ 443 h 829"/>
                <a:gd name="T8" fmla="*/ 1475 w 1741"/>
                <a:gd name="T9" fmla="*/ 482 h 829"/>
                <a:gd name="T10" fmla="*/ 1442 w 1741"/>
                <a:gd name="T11" fmla="*/ 470 h 829"/>
                <a:gd name="T12" fmla="*/ 1339 w 1741"/>
                <a:gd name="T13" fmla="*/ 432 h 829"/>
                <a:gd name="T14" fmla="*/ 1308 w 1741"/>
                <a:gd name="T15" fmla="*/ 446 h 829"/>
                <a:gd name="T16" fmla="*/ 1499 w 1741"/>
                <a:gd name="T17" fmla="*/ 537 h 829"/>
                <a:gd name="T18" fmla="*/ 1678 w 1741"/>
                <a:gd name="T19" fmla="*/ 657 h 829"/>
                <a:gd name="T20" fmla="*/ 1736 w 1741"/>
                <a:gd name="T21" fmla="*/ 664 h 829"/>
                <a:gd name="T22" fmla="*/ 1709 w 1741"/>
                <a:gd name="T23" fmla="*/ 625 h 829"/>
                <a:gd name="T24" fmla="*/ 1693 w 1741"/>
                <a:gd name="T25" fmla="*/ 599 h 829"/>
                <a:gd name="T26" fmla="*/ 1717 w 1741"/>
                <a:gd name="T27" fmla="*/ 607 h 829"/>
                <a:gd name="T28" fmla="*/ 1736 w 1741"/>
                <a:gd name="T29" fmla="*/ 635 h 829"/>
                <a:gd name="T30" fmla="*/ 1729 w 1741"/>
                <a:gd name="T31" fmla="*/ 709 h 829"/>
                <a:gd name="T32" fmla="*/ 1661 w 1741"/>
                <a:gd name="T33" fmla="*/ 776 h 829"/>
                <a:gd name="T34" fmla="*/ 1571 w 1741"/>
                <a:gd name="T35" fmla="*/ 829 h 829"/>
                <a:gd name="T36" fmla="*/ 1262 w 1741"/>
                <a:gd name="T37" fmla="*/ 573 h 829"/>
                <a:gd name="T38" fmla="*/ 925 w 1741"/>
                <a:gd name="T39" fmla="*/ 365 h 829"/>
                <a:gd name="T40" fmla="*/ 616 w 1741"/>
                <a:gd name="T41" fmla="*/ 343 h 829"/>
                <a:gd name="T42" fmla="*/ 359 w 1741"/>
                <a:gd name="T43" fmla="*/ 455 h 829"/>
                <a:gd name="T44" fmla="*/ 94 w 1741"/>
                <a:gd name="T45" fmla="*/ 382 h 829"/>
                <a:gd name="T46" fmla="*/ 39 w 1741"/>
                <a:gd name="T47" fmla="*/ 328 h 829"/>
                <a:gd name="T48" fmla="*/ 1 w 1741"/>
                <a:gd name="T49" fmla="*/ 266 h 829"/>
                <a:gd name="T50" fmla="*/ 44 w 1741"/>
                <a:gd name="T51" fmla="*/ 225 h 829"/>
                <a:gd name="T52" fmla="*/ 115 w 1741"/>
                <a:gd name="T53" fmla="*/ 166 h 829"/>
                <a:gd name="T54" fmla="*/ 183 w 1741"/>
                <a:gd name="T55" fmla="*/ 116 h 829"/>
                <a:gd name="T56" fmla="*/ 110 w 1741"/>
                <a:gd name="T57" fmla="*/ 171 h 829"/>
                <a:gd name="T58" fmla="*/ 63 w 1741"/>
                <a:gd name="T59" fmla="*/ 254 h 829"/>
                <a:gd name="T60" fmla="*/ 65 w 1741"/>
                <a:gd name="T61" fmla="*/ 281 h 829"/>
                <a:gd name="T62" fmla="*/ 92 w 1741"/>
                <a:gd name="T63" fmla="*/ 274 h 829"/>
                <a:gd name="T64" fmla="*/ 123 w 1741"/>
                <a:gd name="T65" fmla="*/ 280 h 829"/>
                <a:gd name="T66" fmla="*/ 99 w 1741"/>
                <a:gd name="T67" fmla="*/ 290 h 829"/>
                <a:gd name="T68" fmla="*/ 79 w 1741"/>
                <a:gd name="T69" fmla="*/ 305 h 829"/>
                <a:gd name="T70" fmla="*/ 175 w 1741"/>
                <a:gd name="T71" fmla="*/ 280 h 829"/>
                <a:gd name="T72" fmla="*/ 379 w 1741"/>
                <a:gd name="T73" fmla="*/ 216 h 829"/>
                <a:gd name="T74" fmla="*/ 587 w 1741"/>
                <a:gd name="T75" fmla="*/ 168 h 829"/>
                <a:gd name="T76" fmla="*/ 542 w 1741"/>
                <a:gd name="T77" fmla="*/ 151 h 829"/>
                <a:gd name="T78" fmla="*/ 469 w 1741"/>
                <a:gd name="T79" fmla="*/ 158 h 829"/>
                <a:gd name="T80" fmla="*/ 469 w 1741"/>
                <a:gd name="T81" fmla="*/ 161 h 829"/>
                <a:gd name="T82" fmla="*/ 525 w 1741"/>
                <a:gd name="T83" fmla="*/ 142 h 829"/>
                <a:gd name="T84" fmla="*/ 578 w 1741"/>
                <a:gd name="T85" fmla="*/ 116 h 829"/>
                <a:gd name="T86" fmla="*/ 577 w 1741"/>
                <a:gd name="T87" fmla="*/ 101 h 829"/>
                <a:gd name="T88" fmla="*/ 563 w 1741"/>
                <a:gd name="T89" fmla="*/ 89 h 829"/>
                <a:gd name="T90" fmla="*/ 565 w 1741"/>
                <a:gd name="T91" fmla="*/ 70 h 829"/>
                <a:gd name="T92" fmla="*/ 675 w 1741"/>
                <a:gd name="T93" fmla="*/ 94 h 829"/>
                <a:gd name="T94" fmla="*/ 779 w 1741"/>
                <a:gd name="T95" fmla="*/ 137 h 829"/>
                <a:gd name="T96" fmla="*/ 616 w 1741"/>
                <a:gd name="T97" fmla="*/ 43 h 829"/>
                <a:gd name="T98" fmla="*/ 630 w 1741"/>
                <a:gd name="T99" fmla="*/ 41 h 829"/>
                <a:gd name="T100" fmla="*/ 639 w 1741"/>
                <a:gd name="T101" fmla="*/ 31 h 829"/>
                <a:gd name="T102" fmla="*/ 697 w 1741"/>
                <a:gd name="T103" fmla="*/ 36 h 829"/>
                <a:gd name="T104" fmla="*/ 845 w 1741"/>
                <a:gd name="T105" fmla="*/ 108 h 829"/>
                <a:gd name="T106" fmla="*/ 931 w 1741"/>
                <a:gd name="T107" fmla="*/ 137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41" h="829">
                  <a:moveTo>
                    <a:pt x="931" y="137"/>
                  </a:moveTo>
                  <a:lnTo>
                    <a:pt x="967" y="159"/>
                  </a:lnTo>
                  <a:lnTo>
                    <a:pt x="1001" y="183"/>
                  </a:lnTo>
                  <a:lnTo>
                    <a:pt x="1035" y="209"/>
                  </a:lnTo>
                  <a:lnTo>
                    <a:pt x="1068" y="237"/>
                  </a:lnTo>
                  <a:lnTo>
                    <a:pt x="1101" y="264"/>
                  </a:lnTo>
                  <a:lnTo>
                    <a:pt x="1132" y="293"/>
                  </a:lnTo>
                  <a:lnTo>
                    <a:pt x="1161" y="324"/>
                  </a:lnTo>
                  <a:lnTo>
                    <a:pt x="1188" y="355"/>
                  </a:lnTo>
                  <a:lnTo>
                    <a:pt x="1216" y="386"/>
                  </a:lnTo>
                  <a:lnTo>
                    <a:pt x="1240" y="417"/>
                  </a:lnTo>
                  <a:lnTo>
                    <a:pt x="1267" y="422"/>
                  </a:lnTo>
                  <a:lnTo>
                    <a:pt x="1295" y="427"/>
                  </a:lnTo>
                  <a:lnTo>
                    <a:pt x="1322" y="431"/>
                  </a:lnTo>
                  <a:lnTo>
                    <a:pt x="1350" y="437"/>
                  </a:lnTo>
                  <a:lnTo>
                    <a:pt x="1375" y="443"/>
                  </a:lnTo>
                  <a:lnTo>
                    <a:pt x="1401" y="451"/>
                  </a:lnTo>
                  <a:lnTo>
                    <a:pt x="1427" y="460"/>
                  </a:lnTo>
                  <a:lnTo>
                    <a:pt x="1453" y="470"/>
                  </a:lnTo>
                  <a:lnTo>
                    <a:pt x="1475" y="482"/>
                  </a:lnTo>
                  <a:lnTo>
                    <a:pt x="1497" y="497"/>
                  </a:lnTo>
                  <a:lnTo>
                    <a:pt x="1482" y="489"/>
                  </a:lnTo>
                  <a:lnTo>
                    <a:pt x="1463" y="480"/>
                  </a:lnTo>
                  <a:lnTo>
                    <a:pt x="1442" y="470"/>
                  </a:lnTo>
                  <a:lnTo>
                    <a:pt x="1418" y="460"/>
                  </a:lnTo>
                  <a:lnTo>
                    <a:pt x="1393" y="449"/>
                  </a:lnTo>
                  <a:lnTo>
                    <a:pt x="1367" y="439"/>
                  </a:lnTo>
                  <a:lnTo>
                    <a:pt x="1339" y="432"/>
                  </a:lnTo>
                  <a:lnTo>
                    <a:pt x="1314" y="427"/>
                  </a:lnTo>
                  <a:lnTo>
                    <a:pt x="1288" y="424"/>
                  </a:lnTo>
                  <a:lnTo>
                    <a:pt x="1262" y="425"/>
                  </a:lnTo>
                  <a:lnTo>
                    <a:pt x="1308" y="446"/>
                  </a:lnTo>
                  <a:lnTo>
                    <a:pt x="1355" y="468"/>
                  </a:lnTo>
                  <a:lnTo>
                    <a:pt x="1403" y="491"/>
                  </a:lnTo>
                  <a:lnTo>
                    <a:pt x="1451" y="513"/>
                  </a:lnTo>
                  <a:lnTo>
                    <a:pt x="1499" y="537"/>
                  </a:lnTo>
                  <a:lnTo>
                    <a:pt x="1547" y="563"/>
                  </a:lnTo>
                  <a:lnTo>
                    <a:pt x="1592" y="590"/>
                  </a:lnTo>
                  <a:lnTo>
                    <a:pt x="1637" y="621"/>
                  </a:lnTo>
                  <a:lnTo>
                    <a:pt x="1678" y="657"/>
                  </a:lnTo>
                  <a:lnTo>
                    <a:pt x="1717" y="695"/>
                  </a:lnTo>
                  <a:lnTo>
                    <a:pt x="1729" y="685"/>
                  </a:lnTo>
                  <a:lnTo>
                    <a:pt x="1734" y="674"/>
                  </a:lnTo>
                  <a:lnTo>
                    <a:pt x="1736" y="664"/>
                  </a:lnTo>
                  <a:lnTo>
                    <a:pt x="1733" y="654"/>
                  </a:lnTo>
                  <a:lnTo>
                    <a:pt x="1726" y="643"/>
                  </a:lnTo>
                  <a:lnTo>
                    <a:pt x="1717" y="633"/>
                  </a:lnTo>
                  <a:lnTo>
                    <a:pt x="1709" y="625"/>
                  </a:lnTo>
                  <a:lnTo>
                    <a:pt x="1700" y="616"/>
                  </a:lnTo>
                  <a:lnTo>
                    <a:pt x="1693" y="607"/>
                  </a:lnTo>
                  <a:lnTo>
                    <a:pt x="1686" y="600"/>
                  </a:lnTo>
                  <a:lnTo>
                    <a:pt x="1693" y="599"/>
                  </a:lnTo>
                  <a:lnTo>
                    <a:pt x="1698" y="597"/>
                  </a:lnTo>
                  <a:lnTo>
                    <a:pt x="1705" y="599"/>
                  </a:lnTo>
                  <a:lnTo>
                    <a:pt x="1712" y="602"/>
                  </a:lnTo>
                  <a:lnTo>
                    <a:pt x="1717" y="607"/>
                  </a:lnTo>
                  <a:lnTo>
                    <a:pt x="1724" y="613"/>
                  </a:lnTo>
                  <a:lnTo>
                    <a:pt x="1729" y="619"/>
                  </a:lnTo>
                  <a:lnTo>
                    <a:pt x="1733" y="626"/>
                  </a:lnTo>
                  <a:lnTo>
                    <a:pt x="1736" y="635"/>
                  </a:lnTo>
                  <a:lnTo>
                    <a:pt x="1738" y="643"/>
                  </a:lnTo>
                  <a:lnTo>
                    <a:pt x="1741" y="667"/>
                  </a:lnTo>
                  <a:lnTo>
                    <a:pt x="1738" y="690"/>
                  </a:lnTo>
                  <a:lnTo>
                    <a:pt x="1729" y="709"/>
                  </a:lnTo>
                  <a:lnTo>
                    <a:pt x="1717" y="728"/>
                  </a:lnTo>
                  <a:lnTo>
                    <a:pt x="1700" y="745"/>
                  </a:lnTo>
                  <a:lnTo>
                    <a:pt x="1681" y="760"/>
                  </a:lnTo>
                  <a:lnTo>
                    <a:pt x="1661" y="776"/>
                  </a:lnTo>
                  <a:lnTo>
                    <a:pt x="1640" y="789"/>
                  </a:lnTo>
                  <a:lnTo>
                    <a:pt x="1619" y="803"/>
                  </a:lnTo>
                  <a:lnTo>
                    <a:pt x="1600" y="815"/>
                  </a:lnTo>
                  <a:lnTo>
                    <a:pt x="1571" y="829"/>
                  </a:lnTo>
                  <a:lnTo>
                    <a:pt x="1496" y="764"/>
                  </a:lnTo>
                  <a:lnTo>
                    <a:pt x="1420" y="698"/>
                  </a:lnTo>
                  <a:lnTo>
                    <a:pt x="1341" y="635"/>
                  </a:lnTo>
                  <a:lnTo>
                    <a:pt x="1262" y="573"/>
                  </a:lnTo>
                  <a:lnTo>
                    <a:pt x="1181" y="515"/>
                  </a:lnTo>
                  <a:lnTo>
                    <a:pt x="1097" y="461"/>
                  </a:lnTo>
                  <a:lnTo>
                    <a:pt x="1013" y="410"/>
                  </a:lnTo>
                  <a:lnTo>
                    <a:pt x="925" y="365"/>
                  </a:lnTo>
                  <a:lnTo>
                    <a:pt x="834" y="326"/>
                  </a:lnTo>
                  <a:lnTo>
                    <a:pt x="742" y="292"/>
                  </a:lnTo>
                  <a:lnTo>
                    <a:pt x="680" y="314"/>
                  </a:lnTo>
                  <a:lnTo>
                    <a:pt x="616" y="343"/>
                  </a:lnTo>
                  <a:lnTo>
                    <a:pt x="551" y="374"/>
                  </a:lnTo>
                  <a:lnTo>
                    <a:pt x="487" y="407"/>
                  </a:lnTo>
                  <a:lnTo>
                    <a:pt x="422" y="434"/>
                  </a:lnTo>
                  <a:lnTo>
                    <a:pt x="359" y="455"/>
                  </a:lnTo>
                  <a:lnTo>
                    <a:pt x="293" y="463"/>
                  </a:lnTo>
                  <a:lnTo>
                    <a:pt x="226" y="456"/>
                  </a:lnTo>
                  <a:lnTo>
                    <a:pt x="161" y="431"/>
                  </a:lnTo>
                  <a:lnTo>
                    <a:pt x="94" y="382"/>
                  </a:lnTo>
                  <a:lnTo>
                    <a:pt x="80" y="369"/>
                  </a:lnTo>
                  <a:lnTo>
                    <a:pt x="67" y="355"/>
                  </a:lnTo>
                  <a:lnTo>
                    <a:pt x="53" y="341"/>
                  </a:lnTo>
                  <a:lnTo>
                    <a:pt x="39" y="328"/>
                  </a:lnTo>
                  <a:lnTo>
                    <a:pt x="27" y="314"/>
                  </a:lnTo>
                  <a:lnTo>
                    <a:pt x="17" y="298"/>
                  </a:lnTo>
                  <a:lnTo>
                    <a:pt x="8" y="283"/>
                  </a:lnTo>
                  <a:lnTo>
                    <a:pt x="1" y="266"/>
                  </a:lnTo>
                  <a:lnTo>
                    <a:pt x="0" y="247"/>
                  </a:lnTo>
                  <a:lnTo>
                    <a:pt x="0" y="228"/>
                  </a:lnTo>
                  <a:lnTo>
                    <a:pt x="24" y="230"/>
                  </a:lnTo>
                  <a:lnTo>
                    <a:pt x="44" y="225"/>
                  </a:lnTo>
                  <a:lnTo>
                    <a:pt x="65" y="214"/>
                  </a:lnTo>
                  <a:lnTo>
                    <a:pt x="82" y="199"/>
                  </a:lnTo>
                  <a:lnTo>
                    <a:pt x="97" y="183"/>
                  </a:lnTo>
                  <a:lnTo>
                    <a:pt x="115" y="166"/>
                  </a:lnTo>
                  <a:lnTo>
                    <a:pt x="130" y="149"/>
                  </a:lnTo>
                  <a:lnTo>
                    <a:pt x="147" y="134"/>
                  </a:lnTo>
                  <a:lnTo>
                    <a:pt x="164" y="123"/>
                  </a:lnTo>
                  <a:lnTo>
                    <a:pt x="183" y="116"/>
                  </a:lnTo>
                  <a:lnTo>
                    <a:pt x="163" y="125"/>
                  </a:lnTo>
                  <a:lnTo>
                    <a:pt x="144" y="139"/>
                  </a:lnTo>
                  <a:lnTo>
                    <a:pt x="125" y="154"/>
                  </a:lnTo>
                  <a:lnTo>
                    <a:pt x="110" y="171"/>
                  </a:lnTo>
                  <a:lnTo>
                    <a:pt x="96" y="192"/>
                  </a:lnTo>
                  <a:lnTo>
                    <a:pt x="82" y="213"/>
                  </a:lnTo>
                  <a:lnTo>
                    <a:pt x="72" y="233"/>
                  </a:lnTo>
                  <a:lnTo>
                    <a:pt x="63" y="254"/>
                  </a:lnTo>
                  <a:lnTo>
                    <a:pt x="56" y="273"/>
                  </a:lnTo>
                  <a:lnTo>
                    <a:pt x="51" y="292"/>
                  </a:lnTo>
                  <a:lnTo>
                    <a:pt x="58" y="286"/>
                  </a:lnTo>
                  <a:lnTo>
                    <a:pt x="65" y="281"/>
                  </a:lnTo>
                  <a:lnTo>
                    <a:pt x="72" y="278"/>
                  </a:lnTo>
                  <a:lnTo>
                    <a:pt x="79" y="276"/>
                  </a:lnTo>
                  <a:lnTo>
                    <a:pt x="85" y="274"/>
                  </a:lnTo>
                  <a:lnTo>
                    <a:pt x="92" y="274"/>
                  </a:lnTo>
                  <a:lnTo>
                    <a:pt x="99" y="274"/>
                  </a:lnTo>
                  <a:lnTo>
                    <a:pt x="108" y="276"/>
                  </a:lnTo>
                  <a:lnTo>
                    <a:pt x="115" y="278"/>
                  </a:lnTo>
                  <a:lnTo>
                    <a:pt x="123" y="280"/>
                  </a:lnTo>
                  <a:lnTo>
                    <a:pt x="120" y="283"/>
                  </a:lnTo>
                  <a:lnTo>
                    <a:pt x="113" y="285"/>
                  </a:lnTo>
                  <a:lnTo>
                    <a:pt x="106" y="288"/>
                  </a:lnTo>
                  <a:lnTo>
                    <a:pt x="99" y="290"/>
                  </a:lnTo>
                  <a:lnTo>
                    <a:pt x="92" y="293"/>
                  </a:lnTo>
                  <a:lnTo>
                    <a:pt x="87" y="297"/>
                  </a:lnTo>
                  <a:lnTo>
                    <a:pt x="82" y="300"/>
                  </a:lnTo>
                  <a:lnTo>
                    <a:pt x="79" y="305"/>
                  </a:lnTo>
                  <a:lnTo>
                    <a:pt x="79" y="314"/>
                  </a:lnTo>
                  <a:lnTo>
                    <a:pt x="80" y="322"/>
                  </a:lnTo>
                  <a:lnTo>
                    <a:pt x="127" y="300"/>
                  </a:lnTo>
                  <a:lnTo>
                    <a:pt x="175" y="280"/>
                  </a:lnTo>
                  <a:lnTo>
                    <a:pt x="225" y="262"/>
                  </a:lnTo>
                  <a:lnTo>
                    <a:pt x="274" y="245"/>
                  </a:lnTo>
                  <a:lnTo>
                    <a:pt x="326" y="230"/>
                  </a:lnTo>
                  <a:lnTo>
                    <a:pt x="379" y="216"/>
                  </a:lnTo>
                  <a:lnTo>
                    <a:pt x="431" y="204"/>
                  </a:lnTo>
                  <a:lnTo>
                    <a:pt x="484" y="192"/>
                  </a:lnTo>
                  <a:lnTo>
                    <a:pt x="535" y="180"/>
                  </a:lnTo>
                  <a:lnTo>
                    <a:pt x="587" y="168"/>
                  </a:lnTo>
                  <a:lnTo>
                    <a:pt x="580" y="158"/>
                  </a:lnTo>
                  <a:lnTo>
                    <a:pt x="570" y="152"/>
                  </a:lnTo>
                  <a:lnTo>
                    <a:pt x="558" y="151"/>
                  </a:lnTo>
                  <a:lnTo>
                    <a:pt x="542" y="151"/>
                  </a:lnTo>
                  <a:lnTo>
                    <a:pt x="525" y="152"/>
                  </a:lnTo>
                  <a:lnTo>
                    <a:pt x="506" y="154"/>
                  </a:lnTo>
                  <a:lnTo>
                    <a:pt x="487" y="156"/>
                  </a:lnTo>
                  <a:lnTo>
                    <a:pt x="469" y="158"/>
                  </a:lnTo>
                  <a:lnTo>
                    <a:pt x="451" y="158"/>
                  </a:lnTo>
                  <a:lnTo>
                    <a:pt x="432" y="154"/>
                  </a:lnTo>
                  <a:lnTo>
                    <a:pt x="451" y="159"/>
                  </a:lnTo>
                  <a:lnTo>
                    <a:pt x="469" y="161"/>
                  </a:lnTo>
                  <a:lnTo>
                    <a:pt x="484" y="158"/>
                  </a:lnTo>
                  <a:lnTo>
                    <a:pt x="499" y="154"/>
                  </a:lnTo>
                  <a:lnTo>
                    <a:pt x="513" y="149"/>
                  </a:lnTo>
                  <a:lnTo>
                    <a:pt x="525" y="142"/>
                  </a:lnTo>
                  <a:lnTo>
                    <a:pt x="539" y="134"/>
                  </a:lnTo>
                  <a:lnTo>
                    <a:pt x="553" y="127"/>
                  </a:lnTo>
                  <a:lnTo>
                    <a:pt x="565" y="122"/>
                  </a:lnTo>
                  <a:lnTo>
                    <a:pt x="578" y="116"/>
                  </a:lnTo>
                  <a:lnTo>
                    <a:pt x="580" y="111"/>
                  </a:lnTo>
                  <a:lnTo>
                    <a:pt x="580" y="108"/>
                  </a:lnTo>
                  <a:lnTo>
                    <a:pt x="578" y="104"/>
                  </a:lnTo>
                  <a:lnTo>
                    <a:pt x="577" y="101"/>
                  </a:lnTo>
                  <a:lnTo>
                    <a:pt x="573" y="98"/>
                  </a:lnTo>
                  <a:lnTo>
                    <a:pt x="570" y="94"/>
                  </a:lnTo>
                  <a:lnTo>
                    <a:pt x="566" y="92"/>
                  </a:lnTo>
                  <a:lnTo>
                    <a:pt x="563" y="89"/>
                  </a:lnTo>
                  <a:lnTo>
                    <a:pt x="561" y="86"/>
                  </a:lnTo>
                  <a:lnTo>
                    <a:pt x="558" y="82"/>
                  </a:lnTo>
                  <a:lnTo>
                    <a:pt x="535" y="82"/>
                  </a:lnTo>
                  <a:lnTo>
                    <a:pt x="565" y="70"/>
                  </a:lnTo>
                  <a:lnTo>
                    <a:pt x="594" y="68"/>
                  </a:lnTo>
                  <a:lnTo>
                    <a:pt x="621" y="72"/>
                  </a:lnTo>
                  <a:lnTo>
                    <a:pt x="649" y="80"/>
                  </a:lnTo>
                  <a:lnTo>
                    <a:pt x="675" y="94"/>
                  </a:lnTo>
                  <a:lnTo>
                    <a:pt x="700" y="108"/>
                  </a:lnTo>
                  <a:lnTo>
                    <a:pt x="728" y="122"/>
                  </a:lnTo>
                  <a:lnTo>
                    <a:pt x="754" y="132"/>
                  </a:lnTo>
                  <a:lnTo>
                    <a:pt x="779" y="137"/>
                  </a:lnTo>
                  <a:lnTo>
                    <a:pt x="807" y="137"/>
                  </a:lnTo>
                  <a:lnTo>
                    <a:pt x="609" y="43"/>
                  </a:lnTo>
                  <a:lnTo>
                    <a:pt x="613" y="43"/>
                  </a:lnTo>
                  <a:lnTo>
                    <a:pt x="616" y="43"/>
                  </a:lnTo>
                  <a:lnTo>
                    <a:pt x="621" y="43"/>
                  </a:lnTo>
                  <a:lnTo>
                    <a:pt x="625" y="43"/>
                  </a:lnTo>
                  <a:lnTo>
                    <a:pt x="628" y="41"/>
                  </a:lnTo>
                  <a:lnTo>
                    <a:pt x="630" y="41"/>
                  </a:lnTo>
                  <a:lnTo>
                    <a:pt x="633" y="39"/>
                  </a:lnTo>
                  <a:lnTo>
                    <a:pt x="635" y="37"/>
                  </a:lnTo>
                  <a:lnTo>
                    <a:pt x="639" y="34"/>
                  </a:lnTo>
                  <a:lnTo>
                    <a:pt x="639" y="31"/>
                  </a:lnTo>
                  <a:lnTo>
                    <a:pt x="578" y="0"/>
                  </a:lnTo>
                  <a:lnTo>
                    <a:pt x="618" y="8"/>
                  </a:lnTo>
                  <a:lnTo>
                    <a:pt x="657" y="20"/>
                  </a:lnTo>
                  <a:lnTo>
                    <a:pt x="697" y="36"/>
                  </a:lnTo>
                  <a:lnTo>
                    <a:pt x="736" y="53"/>
                  </a:lnTo>
                  <a:lnTo>
                    <a:pt x="774" y="72"/>
                  </a:lnTo>
                  <a:lnTo>
                    <a:pt x="810" y="91"/>
                  </a:lnTo>
                  <a:lnTo>
                    <a:pt x="845" y="108"/>
                  </a:lnTo>
                  <a:lnTo>
                    <a:pt x="877" y="122"/>
                  </a:lnTo>
                  <a:lnTo>
                    <a:pt x="907" y="132"/>
                  </a:lnTo>
                  <a:lnTo>
                    <a:pt x="931" y="137"/>
                  </a:lnTo>
                  <a:lnTo>
                    <a:pt x="931" y="137"/>
                  </a:lnTo>
                  <a:close/>
                </a:path>
              </a:pathLst>
            </a:custGeom>
            <a:solidFill>
              <a:srgbClr val="8ED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5" name="Freeform 27"/>
            <p:cNvSpPr>
              <a:spLocks/>
            </p:cNvSpPr>
            <p:nvPr/>
          </p:nvSpPr>
          <p:spPr bwMode="auto">
            <a:xfrm flipH="1">
              <a:off x="4230" y="1236"/>
              <a:ext cx="106" cy="47"/>
            </a:xfrm>
            <a:custGeom>
              <a:avLst/>
              <a:gdLst>
                <a:gd name="T0" fmla="*/ 0 w 211"/>
                <a:gd name="T1" fmla="*/ 0 h 94"/>
                <a:gd name="T2" fmla="*/ 211 w 211"/>
                <a:gd name="T3" fmla="*/ 94 h 94"/>
                <a:gd name="T4" fmla="*/ 0 w 211"/>
                <a:gd name="T5" fmla="*/ 0 h 94"/>
                <a:gd name="T6" fmla="*/ 0 w 211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94">
                  <a:moveTo>
                    <a:pt x="0" y="0"/>
                  </a:moveTo>
                  <a:lnTo>
                    <a:pt x="211" y="9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6" name="Freeform 28"/>
            <p:cNvSpPr>
              <a:spLocks/>
            </p:cNvSpPr>
            <p:nvPr/>
          </p:nvSpPr>
          <p:spPr bwMode="auto">
            <a:xfrm flipH="1">
              <a:off x="4200" y="1287"/>
              <a:ext cx="52" cy="26"/>
            </a:xfrm>
            <a:custGeom>
              <a:avLst/>
              <a:gdLst>
                <a:gd name="T0" fmla="*/ 0 w 103"/>
                <a:gd name="T1" fmla="*/ 0 h 51"/>
                <a:gd name="T2" fmla="*/ 103 w 103"/>
                <a:gd name="T3" fmla="*/ 51 h 51"/>
                <a:gd name="T4" fmla="*/ 0 w 103"/>
                <a:gd name="T5" fmla="*/ 0 h 51"/>
                <a:gd name="T6" fmla="*/ 0 w 103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51">
                  <a:moveTo>
                    <a:pt x="0" y="0"/>
                  </a:moveTo>
                  <a:lnTo>
                    <a:pt x="103" y="5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7" name="Freeform 29"/>
            <p:cNvSpPr>
              <a:spLocks/>
            </p:cNvSpPr>
            <p:nvPr/>
          </p:nvSpPr>
          <p:spPr bwMode="auto">
            <a:xfrm flipH="1">
              <a:off x="4469" y="1298"/>
              <a:ext cx="32" cy="6"/>
            </a:xfrm>
            <a:custGeom>
              <a:avLst/>
              <a:gdLst>
                <a:gd name="T0" fmla="*/ 63 w 63"/>
                <a:gd name="T1" fmla="*/ 2 h 14"/>
                <a:gd name="T2" fmla="*/ 58 w 63"/>
                <a:gd name="T3" fmla="*/ 5 h 14"/>
                <a:gd name="T4" fmla="*/ 53 w 63"/>
                <a:gd name="T5" fmla="*/ 7 h 14"/>
                <a:gd name="T6" fmla="*/ 46 w 63"/>
                <a:gd name="T7" fmla="*/ 9 h 14"/>
                <a:gd name="T8" fmla="*/ 39 w 63"/>
                <a:gd name="T9" fmla="*/ 11 h 14"/>
                <a:gd name="T10" fmla="*/ 34 w 63"/>
                <a:gd name="T11" fmla="*/ 11 h 14"/>
                <a:gd name="T12" fmla="*/ 27 w 63"/>
                <a:gd name="T13" fmla="*/ 11 h 14"/>
                <a:gd name="T14" fmla="*/ 20 w 63"/>
                <a:gd name="T15" fmla="*/ 11 h 14"/>
                <a:gd name="T16" fmla="*/ 14 w 63"/>
                <a:gd name="T17" fmla="*/ 11 h 14"/>
                <a:gd name="T18" fmla="*/ 7 w 63"/>
                <a:gd name="T19" fmla="*/ 11 h 14"/>
                <a:gd name="T20" fmla="*/ 0 w 63"/>
                <a:gd name="T21" fmla="*/ 11 h 14"/>
                <a:gd name="T22" fmla="*/ 7 w 63"/>
                <a:gd name="T23" fmla="*/ 12 h 14"/>
                <a:gd name="T24" fmla="*/ 14 w 63"/>
                <a:gd name="T25" fmla="*/ 14 h 14"/>
                <a:gd name="T26" fmla="*/ 20 w 63"/>
                <a:gd name="T27" fmla="*/ 12 h 14"/>
                <a:gd name="T28" fmla="*/ 26 w 63"/>
                <a:gd name="T29" fmla="*/ 11 h 14"/>
                <a:gd name="T30" fmla="*/ 32 w 63"/>
                <a:gd name="T31" fmla="*/ 7 h 14"/>
                <a:gd name="T32" fmla="*/ 38 w 63"/>
                <a:gd name="T33" fmla="*/ 5 h 14"/>
                <a:gd name="T34" fmla="*/ 44 w 63"/>
                <a:gd name="T35" fmla="*/ 2 h 14"/>
                <a:gd name="T36" fmla="*/ 50 w 63"/>
                <a:gd name="T37" fmla="*/ 0 h 14"/>
                <a:gd name="T38" fmla="*/ 56 w 63"/>
                <a:gd name="T39" fmla="*/ 0 h 14"/>
                <a:gd name="T40" fmla="*/ 63 w 63"/>
                <a:gd name="T41" fmla="*/ 2 h 14"/>
                <a:gd name="T42" fmla="*/ 63 w 63"/>
                <a:gd name="T4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4">
                  <a:moveTo>
                    <a:pt x="63" y="2"/>
                  </a:moveTo>
                  <a:lnTo>
                    <a:pt x="58" y="5"/>
                  </a:lnTo>
                  <a:lnTo>
                    <a:pt x="53" y="7"/>
                  </a:lnTo>
                  <a:lnTo>
                    <a:pt x="46" y="9"/>
                  </a:lnTo>
                  <a:lnTo>
                    <a:pt x="39" y="11"/>
                  </a:lnTo>
                  <a:lnTo>
                    <a:pt x="34" y="11"/>
                  </a:lnTo>
                  <a:lnTo>
                    <a:pt x="27" y="11"/>
                  </a:lnTo>
                  <a:lnTo>
                    <a:pt x="20" y="11"/>
                  </a:lnTo>
                  <a:lnTo>
                    <a:pt x="14" y="11"/>
                  </a:lnTo>
                  <a:lnTo>
                    <a:pt x="7" y="11"/>
                  </a:lnTo>
                  <a:lnTo>
                    <a:pt x="0" y="11"/>
                  </a:lnTo>
                  <a:lnTo>
                    <a:pt x="7" y="12"/>
                  </a:lnTo>
                  <a:lnTo>
                    <a:pt x="14" y="14"/>
                  </a:lnTo>
                  <a:lnTo>
                    <a:pt x="20" y="12"/>
                  </a:lnTo>
                  <a:lnTo>
                    <a:pt x="26" y="11"/>
                  </a:lnTo>
                  <a:lnTo>
                    <a:pt x="32" y="7"/>
                  </a:lnTo>
                  <a:lnTo>
                    <a:pt x="38" y="5"/>
                  </a:lnTo>
                  <a:lnTo>
                    <a:pt x="44" y="2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rgbClr val="8ED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8" name="Freeform 30"/>
            <p:cNvSpPr>
              <a:spLocks/>
            </p:cNvSpPr>
            <p:nvPr/>
          </p:nvSpPr>
          <p:spPr bwMode="auto">
            <a:xfrm flipH="1">
              <a:off x="3885" y="1376"/>
              <a:ext cx="573" cy="257"/>
            </a:xfrm>
            <a:custGeom>
              <a:avLst/>
              <a:gdLst>
                <a:gd name="T0" fmla="*/ 1145 w 1145"/>
                <a:gd name="T1" fmla="*/ 515 h 515"/>
                <a:gd name="T2" fmla="*/ 1044 w 1145"/>
                <a:gd name="T3" fmla="*/ 510 h 515"/>
                <a:gd name="T4" fmla="*/ 944 w 1145"/>
                <a:gd name="T5" fmla="*/ 493 h 515"/>
                <a:gd name="T6" fmla="*/ 850 w 1145"/>
                <a:gd name="T7" fmla="*/ 466 h 515"/>
                <a:gd name="T8" fmla="*/ 755 w 1145"/>
                <a:gd name="T9" fmla="*/ 431 h 515"/>
                <a:gd name="T10" fmla="*/ 664 w 1145"/>
                <a:gd name="T11" fmla="*/ 392 h 515"/>
                <a:gd name="T12" fmla="*/ 573 w 1145"/>
                <a:gd name="T13" fmla="*/ 349 h 515"/>
                <a:gd name="T14" fmla="*/ 482 w 1145"/>
                <a:gd name="T15" fmla="*/ 306 h 515"/>
                <a:gd name="T16" fmla="*/ 391 w 1145"/>
                <a:gd name="T17" fmla="*/ 266 h 515"/>
                <a:gd name="T18" fmla="*/ 300 w 1145"/>
                <a:gd name="T19" fmla="*/ 229 h 515"/>
                <a:gd name="T20" fmla="*/ 206 w 1145"/>
                <a:gd name="T21" fmla="*/ 198 h 515"/>
                <a:gd name="T22" fmla="*/ 0 w 1145"/>
                <a:gd name="T23" fmla="*/ 155 h 515"/>
                <a:gd name="T24" fmla="*/ 347 w 1145"/>
                <a:gd name="T25" fmla="*/ 0 h 515"/>
                <a:gd name="T26" fmla="*/ 434 w 1145"/>
                <a:gd name="T27" fmla="*/ 36 h 515"/>
                <a:gd name="T28" fmla="*/ 518 w 1145"/>
                <a:gd name="T29" fmla="*/ 76 h 515"/>
                <a:gd name="T30" fmla="*/ 603 w 1145"/>
                <a:gd name="T31" fmla="*/ 119 h 515"/>
                <a:gd name="T32" fmla="*/ 683 w 1145"/>
                <a:gd name="T33" fmla="*/ 165 h 515"/>
                <a:gd name="T34" fmla="*/ 764 w 1145"/>
                <a:gd name="T35" fmla="*/ 217 h 515"/>
                <a:gd name="T36" fmla="*/ 843 w 1145"/>
                <a:gd name="T37" fmla="*/ 270 h 515"/>
                <a:gd name="T38" fmla="*/ 920 w 1145"/>
                <a:gd name="T39" fmla="*/ 327 h 515"/>
                <a:gd name="T40" fmla="*/ 998 w 1145"/>
                <a:gd name="T41" fmla="*/ 387 h 515"/>
                <a:gd name="T42" fmla="*/ 1071 w 1145"/>
                <a:gd name="T43" fmla="*/ 450 h 515"/>
                <a:gd name="T44" fmla="*/ 1145 w 1145"/>
                <a:gd name="T45" fmla="*/ 515 h 515"/>
                <a:gd name="T46" fmla="*/ 1145 w 1145"/>
                <a:gd name="T4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45" h="515">
                  <a:moveTo>
                    <a:pt x="1145" y="515"/>
                  </a:moveTo>
                  <a:lnTo>
                    <a:pt x="1044" y="510"/>
                  </a:lnTo>
                  <a:lnTo>
                    <a:pt x="944" y="493"/>
                  </a:lnTo>
                  <a:lnTo>
                    <a:pt x="850" y="466"/>
                  </a:lnTo>
                  <a:lnTo>
                    <a:pt x="755" y="431"/>
                  </a:lnTo>
                  <a:lnTo>
                    <a:pt x="664" y="392"/>
                  </a:lnTo>
                  <a:lnTo>
                    <a:pt x="573" y="349"/>
                  </a:lnTo>
                  <a:lnTo>
                    <a:pt x="482" y="306"/>
                  </a:lnTo>
                  <a:lnTo>
                    <a:pt x="391" y="266"/>
                  </a:lnTo>
                  <a:lnTo>
                    <a:pt x="300" y="229"/>
                  </a:lnTo>
                  <a:lnTo>
                    <a:pt x="206" y="198"/>
                  </a:lnTo>
                  <a:lnTo>
                    <a:pt x="0" y="155"/>
                  </a:lnTo>
                  <a:lnTo>
                    <a:pt x="347" y="0"/>
                  </a:lnTo>
                  <a:lnTo>
                    <a:pt x="434" y="36"/>
                  </a:lnTo>
                  <a:lnTo>
                    <a:pt x="518" y="76"/>
                  </a:lnTo>
                  <a:lnTo>
                    <a:pt x="603" y="119"/>
                  </a:lnTo>
                  <a:lnTo>
                    <a:pt x="683" y="165"/>
                  </a:lnTo>
                  <a:lnTo>
                    <a:pt x="764" y="217"/>
                  </a:lnTo>
                  <a:lnTo>
                    <a:pt x="843" y="270"/>
                  </a:lnTo>
                  <a:lnTo>
                    <a:pt x="920" y="327"/>
                  </a:lnTo>
                  <a:lnTo>
                    <a:pt x="998" y="387"/>
                  </a:lnTo>
                  <a:lnTo>
                    <a:pt x="1071" y="450"/>
                  </a:lnTo>
                  <a:lnTo>
                    <a:pt x="1145" y="515"/>
                  </a:lnTo>
                  <a:lnTo>
                    <a:pt x="1145" y="515"/>
                  </a:lnTo>
                  <a:close/>
                </a:path>
              </a:pathLst>
            </a:custGeom>
            <a:solidFill>
              <a:srgbClr val="71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59" name="Freeform 31"/>
            <p:cNvSpPr>
              <a:spLocks/>
            </p:cNvSpPr>
            <p:nvPr/>
          </p:nvSpPr>
          <p:spPr bwMode="auto">
            <a:xfrm flipH="1">
              <a:off x="3803" y="1504"/>
              <a:ext cx="92" cy="73"/>
            </a:xfrm>
            <a:custGeom>
              <a:avLst/>
              <a:gdLst>
                <a:gd name="T0" fmla="*/ 184 w 184"/>
                <a:gd name="T1" fmla="*/ 146 h 146"/>
                <a:gd name="T2" fmla="*/ 168 w 184"/>
                <a:gd name="T3" fmla="*/ 125 h 146"/>
                <a:gd name="T4" fmla="*/ 151 w 184"/>
                <a:gd name="T5" fmla="*/ 108 h 146"/>
                <a:gd name="T6" fmla="*/ 134 w 184"/>
                <a:gd name="T7" fmla="*/ 93 h 146"/>
                <a:gd name="T8" fmla="*/ 115 w 184"/>
                <a:gd name="T9" fmla="*/ 77 h 146"/>
                <a:gd name="T10" fmla="*/ 96 w 184"/>
                <a:gd name="T11" fmla="*/ 63 h 146"/>
                <a:gd name="T12" fmla="*/ 77 w 184"/>
                <a:gd name="T13" fmla="*/ 50 h 146"/>
                <a:gd name="T14" fmla="*/ 58 w 184"/>
                <a:gd name="T15" fmla="*/ 38 h 146"/>
                <a:gd name="T16" fmla="*/ 39 w 184"/>
                <a:gd name="T17" fmla="*/ 24 h 146"/>
                <a:gd name="T18" fmla="*/ 19 w 184"/>
                <a:gd name="T19" fmla="*/ 12 h 146"/>
                <a:gd name="T20" fmla="*/ 0 w 184"/>
                <a:gd name="T21" fmla="*/ 0 h 146"/>
                <a:gd name="T22" fmla="*/ 22 w 184"/>
                <a:gd name="T23" fmla="*/ 10 h 146"/>
                <a:gd name="T24" fmla="*/ 44 w 184"/>
                <a:gd name="T25" fmla="*/ 22 h 146"/>
                <a:gd name="T26" fmla="*/ 65 w 184"/>
                <a:gd name="T27" fmla="*/ 36 h 146"/>
                <a:gd name="T28" fmla="*/ 86 w 184"/>
                <a:gd name="T29" fmla="*/ 50 h 146"/>
                <a:gd name="T30" fmla="*/ 105 w 184"/>
                <a:gd name="T31" fmla="*/ 65 h 146"/>
                <a:gd name="T32" fmla="*/ 123 w 184"/>
                <a:gd name="T33" fmla="*/ 81 h 146"/>
                <a:gd name="T34" fmla="*/ 141 w 184"/>
                <a:gd name="T35" fmla="*/ 96 h 146"/>
                <a:gd name="T36" fmla="*/ 156 w 184"/>
                <a:gd name="T37" fmla="*/ 113 h 146"/>
                <a:gd name="T38" fmla="*/ 172 w 184"/>
                <a:gd name="T39" fmla="*/ 129 h 146"/>
                <a:gd name="T40" fmla="*/ 184 w 184"/>
                <a:gd name="T41" fmla="*/ 146 h 146"/>
                <a:gd name="T42" fmla="*/ 184 w 184"/>
                <a:gd name="T4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4" h="146">
                  <a:moveTo>
                    <a:pt x="184" y="146"/>
                  </a:moveTo>
                  <a:lnTo>
                    <a:pt x="168" y="125"/>
                  </a:lnTo>
                  <a:lnTo>
                    <a:pt x="151" y="108"/>
                  </a:lnTo>
                  <a:lnTo>
                    <a:pt x="134" y="93"/>
                  </a:lnTo>
                  <a:lnTo>
                    <a:pt x="115" y="77"/>
                  </a:lnTo>
                  <a:lnTo>
                    <a:pt x="96" y="63"/>
                  </a:lnTo>
                  <a:lnTo>
                    <a:pt x="77" y="50"/>
                  </a:lnTo>
                  <a:lnTo>
                    <a:pt x="58" y="38"/>
                  </a:lnTo>
                  <a:lnTo>
                    <a:pt x="39" y="24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22" y="10"/>
                  </a:lnTo>
                  <a:lnTo>
                    <a:pt x="44" y="22"/>
                  </a:lnTo>
                  <a:lnTo>
                    <a:pt x="65" y="36"/>
                  </a:lnTo>
                  <a:lnTo>
                    <a:pt x="86" y="50"/>
                  </a:lnTo>
                  <a:lnTo>
                    <a:pt x="105" y="65"/>
                  </a:lnTo>
                  <a:lnTo>
                    <a:pt x="123" y="81"/>
                  </a:lnTo>
                  <a:lnTo>
                    <a:pt x="141" y="96"/>
                  </a:lnTo>
                  <a:lnTo>
                    <a:pt x="156" y="113"/>
                  </a:lnTo>
                  <a:lnTo>
                    <a:pt x="172" y="129"/>
                  </a:lnTo>
                  <a:lnTo>
                    <a:pt x="184" y="146"/>
                  </a:lnTo>
                  <a:lnTo>
                    <a:pt x="184" y="146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0" name="Freeform 32"/>
            <p:cNvSpPr>
              <a:spLocks/>
            </p:cNvSpPr>
            <p:nvPr/>
          </p:nvSpPr>
          <p:spPr bwMode="auto">
            <a:xfrm flipH="1">
              <a:off x="4071" y="1716"/>
              <a:ext cx="552" cy="210"/>
            </a:xfrm>
            <a:custGeom>
              <a:avLst/>
              <a:gdLst>
                <a:gd name="T0" fmla="*/ 194 w 1105"/>
                <a:gd name="T1" fmla="*/ 91 h 419"/>
                <a:gd name="T2" fmla="*/ 222 w 1105"/>
                <a:gd name="T3" fmla="*/ 99 h 419"/>
                <a:gd name="T4" fmla="*/ 256 w 1105"/>
                <a:gd name="T5" fmla="*/ 122 h 419"/>
                <a:gd name="T6" fmla="*/ 294 w 1105"/>
                <a:gd name="T7" fmla="*/ 141 h 419"/>
                <a:gd name="T8" fmla="*/ 330 w 1105"/>
                <a:gd name="T9" fmla="*/ 142 h 419"/>
                <a:gd name="T10" fmla="*/ 361 w 1105"/>
                <a:gd name="T11" fmla="*/ 111 h 419"/>
                <a:gd name="T12" fmla="*/ 340 w 1105"/>
                <a:gd name="T13" fmla="*/ 93 h 419"/>
                <a:gd name="T14" fmla="*/ 359 w 1105"/>
                <a:gd name="T15" fmla="*/ 101 h 419"/>
                <a:gd name="T16" fmla="*/ 378 w 1105"/>
                <a:gd name="T17" fmla="*/ 110 h 419"/>
                <a:gd name="T18" fmla="*/ 397 w 1105"/>
                <a:gd name="T19" fmla="*/ 117 h 419"/>
                <a:gd name="T20" fmla="*/ 414 w 1105"/>
                <a:gd name="T21" fmla="*/ 117 h 419"/>
                <a:gd name="T22" fmla="*/ 452 w 1105"/>
                <a:gd name="T23" fmla="*/ 122 h 419"/>
                <a:gd name="T24" fmla="*/ 514 w 1105"/>
                <a:gd name="T25" fmla="*/ 147 h 419"/>
                <a:gd name="T26" fmla="*/ 579 w 1105"/>
                <a:gd name="T27" fmla="*/ 177 h 419"/>
                <a:gd name="T28" fmla="*/ 649 w 1105"/>
                <a:gd name="T29" fmla="*/ 201 h 419"/>
                <a:gd name="T30" fmla="*/ 725 w 1105"/>
                <a:gd name="T31" fmla="*/ 209 h 419"/>
                <a:gd name="T32" fmla="*/ 761 w 1105"/>
                <a:gd name="T33" fmla="*/ 206 h 419"/>
                <a:gd name="T34" fmla="*/ 754 w 1105"/>
                <a:gd name="T35" fmla="*/ 206 h 419"/>
                <a:gd name="T36" fmla="*/ 747 w 1105"/>
                <a:gd name="T37" fmla="*/ 206 h 419"/>
                <a:gd name="T38" fmla="*/ 740 w 1105"/>
                <a:gd name="T39" fmla="*/ 208 h 419"/>
                <a:gd name="T40" fmla="*/ 737 w 1105"/>
                <a:gd name="T41" fmla="*/ 211 h 419"/>
                <a:gd name="T42" fmla="*/ 737 w 1105"/>
                <a:gd name="T43" fmla="*/ 221 h 419"/>
                <a:gd name="T44" fmla="*/ 742 w 1105"/>
                <a:gd name="T45" fmla="*/ 226 h 419"/>
                <a:gd name="T46" fmla="*/ 751 w 1105"/>
                <a:gd name="T47" fmla="*/ 228 h 419"/>
                <a:gd name="T48" fmla="*/ 761 w 1105"/>
                <a:gd name="T49" fmla="*/ 228 h 419"/>
                <a:gd name="T50" fmla="*/ 770 w 1105"/>
                <a:gd name="T51" fmla="*/ 226 h 419"/>
                <a:gd name="T52" fmla="*/ 713 w 1105"/>
                <a:gd name="T53" fmla="*/ 237 h 419"/>
                <a:gd name="T54" fmla="*/ 739 w 1105"/>
                <a:gd name="T55" fmla="*/ 266 h 419"/>
                <a:gd name="T56" fmla="*/ 699 w 1105"/>
                <a:gd name="T57" fmla="*/ 269 h 419"/>
                <a:gd name="T58" fmla="*/ 648 w 1105"/>
                <a:gd name="T59" fmla="*/ 264 h 419"/>
                <a:gd name="T60" fmla="*/ 591 w 1105"/>
                <a:gd name="T61" fmla="*/ 257 h 419"/>
                <a:gd name="T62" fmla="*/ 538 w 1105"/>
                <a:gd name="T63" fmla="*/ 250 h 419"/>
                <a:gd name="T64" fmla="*/ 567 w 1105"/>
                <a:gd name="T65" fmla="*/ 276 h 419"/>
                <a:gd name="T66" fmla="*/ 679 w 1105"/>
                <a:gd name="T67" fmla="*/ 316 h 419"/>
                <a:gd name="T68" fmla="*/ 797 w 1105"/>
                <a:gd name="T69" fmla="*/ 335 h 419"/>
                <a:gd name="T70" fmla="*/ 921 w 1105"/>
                <a:gd name="T71" fmla="*/ 340 h 419"/>
                <a:gd name="T72" fmla="*/ 1044 w 1105"/>
                <a:gd name="T73" fmla="*/ 328 h 419"/>
                <a:gd name="T74" fmla="*/ 1094 w 1105"/>
                <a:gd name="T75" fmla="*/ 331 h 419"/>
                <a:gd name="T76" fmla="*/ 1077 w 1105"/>
                <a:gd name="T77" fmla="*/ 350 h 419"/>
                <a:gd name="T78" fmla="*/ 1062 w 1105"/>
                <a:gd name="T79" fmla="*/ 362 h 419"/>
                <a:gd name="T80" fmla="*/ 1041 w 1105"/>
                <a:gd name="T81" fmla="*/ 372 h 419"/>
                <a:gd name="T82" fmla="*/ 1017 w 1105"/>
                <a:gd name="T83" fmla="*/ 384 h 419"/>
                <a:gd name="T84" fmla="*/ 1053 w 1105"/>
                <a:gd name="T85" fmla="*/ 391 h 419"/>
                <a:gd name="T86" fmla="*/ 818 w 1105"/>
                <a:gd name="T87" fmla="*/ 419 h 419"/>
                <a:gd name="T88" fmla="*/ 594 w 1105"/>
                <a:gd name="T89" fmla="*/ 384 h 419"/>
                <a:gd name="T90" fmla="*/ 385 w 1105"/>
                <a:gd name="T91" fmla="*/ 300 h 419"/>
                <a:gd name="T92" fmla="*/ 187 w 1105"/>
                <a:gd name="T93" fmla="*/ 185 h 419"/>
                <a:gd name="T94" fmla="*/ 0 w 1105"/>
                <a:gd name="T95" fmla="*/ 51 h 419"/>
                <a:gd name="T96" fmla="*/ 4 w 1105"/>
                <a:gd name="T97" fmla="*/ 38 h 419"/>
                <a:gd name="T98" fmla="*/ 14 w 1105"/>
                <a:gd name="T99" fmla="*/ 29 h 419"/>
                <a:gd name="T100" fmla="*/ 26 w 1105"/>
                <a:gd name="T101" fmla="*/ 24 h 419"/>
                <a:gd name="T102" fmla="*/ 31 w 1105"/>
                <a:gd name="T103" fmla="*/ 15 h 419"/>
                <a:gd name="T104" fmla="*/ 17 w 1105"/>
                <a:gd name="T105" fmla="*/ 0 h 419"/>
                <a:gd name="T106" fmla="*/ 96 w 1105"/>
                <a:gd name="T107" fmla="*/ 53 h 419"/>
                <a:gd name="T108" fmla="*/ 175 w 1105"/>
                <a:gd name="T109" fmla="*/ 108 h 419"/>
                <a:gd name="T110" fmla="*/ 258 w 1105"/>
                <a:gd name="T111" fmla="*/ 158 h 419"/>
                <a:gd name="T112" fmla="*/ 339 w 1105"/>
                <a:gd name="T113" fmla="*/ 199 h 419"/>
                <a:gd name="T114" fmla="*/ 421 w 1105"/>
                <a:gd name="T115" fmla="*/ 228 h 419"/>
                <a:gd name="T116" fmla="*/ 421 w 1105"/>
                <a:gd name="T117" fmla="*/ 226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5" h="419">
                  <a:moveTo>
                    <a:pt x="421" y="226"/>
                  </a:moveTo>
                  <a:lnTo>
                    <a:pt x="194" y="91"/>
                  </a:lnTo>
                  <a:lnTo>
                    <a:pt x="206" y="93"/>
                  </a:lnTo>
                  <a:lnTo>
                    <a:pt x="222" y="99"/>
                  </a:lnTo>
                  <a:lnTo>
                    <a:pt x="239" y="110"/>
                  </a:lnTo>
                  <a:lnTo>
                    <a:pt x="256" y="122"/>
                  </a:lnTo>
                  <a:lnTo>
                    <a:pt x="275" y="132"/>
                  </a:lnTo>
                  <a:lnTo>
                    <a:pt x="294" y="141"/>
                  </a:lnTo>
                  <a:lnTo>
                    <a:pt x="311" y="144"/>
                  </a:lnTo>
                  <a:lnTo>
                    <a:pt x="330" y="142"/>
                  </a:lnTo>
                  <a:lnTo>
                    <a:pt x="347" y="132"/>
                  </a:lnTo>
                  <a:lnTo>
                    <a:pt x="361" y="111"/>
                  </a:lnTo>
                  <a:lnTo>
                    <a:pt x="332" y="91"/>
                  </a:lnTo>
                  <a:lnTo>
                    <a:pt x="340" y="93"/>
                  </a:lnTo>
                  <a:lnTo>
                    <a:pt x="351" y="96"/>
                  </a:lnTo>
                  <a:lnTo>
                    <a:pt x="359" y="101"/>
                  </a:lnTo>
                  <a:lnTo>
                    <a:pt x="369" y="105"/>
                  </a:lnTo>
                  <a:lnTo>
                    <a:pt x="378" y="110"/>
                  </a:lnTo>
                  <a:lnTo>
                    <a:pt x="387" y="113"/>
                  </a:lnTo>
                  <a:lnTo>
                    <a:pt x="397" y="117"/>
                  </a:lnTo>
                  <a:lnTo>
                    <a:pt x="406" y="117"/>
                  </a:lnTo>
                  <a:lnTo>
                    <a:pt x="414" y="117"/>
                  </a:lnTo>
                  <a:lnTo>
                    <a:pt x="421" y="111"/>
                  </a:lnTo>
                  <a:lnTo>
                    <a:pt x="452" y="122"/>
                  </a:lnTo>
                  <a:lnTo>
                    <a:pt x="483" y="134"/>
                  </a:lnTo>
                  <a:lnTo>
                    <a:pt x="514" y="147"/>
                  </a:lnTo>
                  <a:lnTo>
                    <a:pt x="546" y="163"/>
                  </a:lnTo>
                  <a:lnTo>
                    <a:pt x="579" y="177"/>
                  </a:lnTo>
                  <a:lnTo>
                    <a:pt x="613" y="190"/>
                  </a:lnTo>
                  <a:lnTo>
                    <a:pt x="649" y="201"/>
                  </a:lnTo>
                  <a:lnTo>
                    <a:pt x="685" y="208"/>
                  </a:lnTo>
                  <a:lnTo>
                    <a:pt x="725" y="209"/>
                  </a:lnTo>
                  <a:lnTo>
                    <a:pt x="765" y="206"/>
                  </a:lnTo>
                  <a:lnTo>
                    <a:pt x="761" y="206"/>
                  </a:lnTo>
                  <a:lnTo>
                    <a:pt x="758" y="206"/>
                  </a:lnTo>
                  <a:lnTo>
                    <a:pt x="754" y="206"/>
                  </a:lnTo>
                  <a:lnTo>
                    <a:pt x="751" y="206"/>
                  </a:lnTo>
                  <a:lnTo>
                    <a:pt x="747" y="206"/>
                  </a:lnTo>
                  <a:lnTo>
                    <a:pt x="744" y="206"/>
                  </a:lnTo>
                  <a:lnTo>
                    <a:pt x="740" y="208"/>
                  </a:lnTo>
                  <a:lnTo>
                    <a:pt x="739" y="209"/>
                  </a:lnTo>
                  <a:lnTo>
                    <a:pt x="737" y="211"/>
                  </a:lnTo>
                  <a:lnTo>
                    <a:pt x="735" y="214"/>
                  </a:lnTo>
                  <a:lnTo>
                    <a:pt x="737" y="221"/>
                  </a:lnTo>
                  <a:lnTo>
                    <a:pt x="739" y="225"/>
                  </a:lnTo>
                  <a:lnTo>
                    <a:pt x="742" y="226"/>
                  </a:lnTo>
                  <a:lnTo>
                    <a:pt x="747" y="228"/>
                  </a:lnTo>
                  <a:lnTo>
                    <a:pt x="751" y="228"/>
                  </a:lnTo>
                  <a:lnTo>
                    <a:pt x="756" y="228"/>
                  </a:lnTo>
                  <a:lnTo>
                    <a:pt x="761" y="228"/>
                  </a:lnTo>
                  <a:lnTo>
                    <a:pt x="765" y="226"/>
                  </a:lnTo>
                  <a:lnTo>
                    <a:pt x="770" y="226"/>
                  </a:lnTo>
                  <a:lnTo>
                    <a:pt x="773" y="228"/>
                  </a:lnTo>
                  <a:lnTo>
                    <a:pt x="713" y="237"/>
                  </a:lnTo>
                  <a:lnTo>
                    <a:pt x="752" y="257"/>
                  </a:lnTo>
                  <a:lnTo>
                    <a:pt x="739" y="266"/>
                  </a:lnTo>
                  <a:lnTo>
                    <a:pt x="722" y="269"/>
                  </a:lnTo>
                  <a:lnTo>
                    <a:pt x="699" y="269"/>
                  </a:lnTo>
                  <a:lnTo>
                    <a:pt x="673" y="268"/>
                  </a:lnTo>
                  <a:lnTo>
                    <a:pt x="648" y="264"/>
                  </a:lnTo>
                  <a:lnTo>
                    <a:pt x="619" y="261"/>
                  </a:lnTo>
                  <a:lnTo>
                    <a:pt x="591" y="257"/>
                  </a:lnTo>
                  <a:lnTo>
                    <a:pt x="564" y="254"/>
                  </a:lnTo>
                  <a:lnTo>
                    <a:pt x="538" y="250"/>
                  </a:lnTo>
                  <a:lnTo>
                    <a:pt x="515" y="249"/>
                  </a:lnTo>
                  <a:lnTo>
                    <a:pt x="567" y="276"/>
                  </a:lnTo>
                  <a:lnTo>
                    <a:pt x="620" y="299"/>
                  </a:lnTo>
                  <a:lnTo>
                    <a:pt x="679" y="316"/>
                  </a:lnTo>
                  <a:lnTo>
                    <a:pt x="737" y="328"/>
                  </a:lnTo>
                  <a:lnTo>
                    <a:pt x="797" y="335"/>
                  </a:lnTo>
                  <a:lnTo>
                    <a:pt x="859" y="340"/>
                  </a:lnTo>
                  <a:lnTo>
                    <a:pt x="921" y="340"/>
                  </a:lnTo>
                  <a:lnTo>
                    <a:pt x="983" y="335"/>
                  </a:lnTo>
                  <a:lnTo>
                    <a:pt x="1044" y="328"/>
                  </a:lnTo>
                  <a:lnTo>
                    <a:pt x="1105" y="317"/>
                  </a:lnTo>
                  <a:lnTo>
                    <a:pt x="1094" y="331"/>
                  </a:lnTo>
                  <a:lnTo>
                    <a:pt x="1086" y="341"/>
                  </a:lnTo>
                  <a:lnTo>
                    <a:pt x="1077" y="350"/>
                  </a:lnTo>
                  <a:lnTo>
                    <a:pt x="1069" y="357"/>
                  </a:lnTo>
                  <a:lnTo>
                    <a:pt x="1062" y="362"/>
                  </a:lnTo>
                  <a:lnTo>
                    <a:pt x="1051" y="367"/>
                  </a:lnTo>
                  <a:lnTo>
                    <a:pt x="1041" y="372"/>
                  </a:lnTo>
                  <a:lnTo>
                    <a:pt x="1031" y="377"/>
                  </a:lnTo>
                  <a:lnTo>
                    <a:pt x="1017" y="384"/>
                  </a:lnTo>
                  <a:lnTo>
                    <a:pt x="1002" y="391"/>
                  </a:lnTo>
                  <a:lnTo>
                    <a:pt x="1053" y="391"/>
                  </a:lnTo>
                  <a:lnTo>
                    <a:pt x="933" y="414"/>
                  </a:lnTo>
                  <a:lnTo>
                    <a:pt x="818" y="419"/>
                  </a:lnTo>
                  <a:lnTo>
                    <a:pt x="704" y="408"/>
                  </a:lnTo>
                  <a:lnTo>
                    <a:pt x="594" y="384"/>
                  </a:lnTo>
                  <a:lnTo>
                    <a:pt x="488" y="347"/>
                  </a:lnTo>
                  <a:lnTo>
                    <a:pt x="385" y="300"/>
                  </a:lnTo>
                  <a:lnTo>
                    <a:pt x="284" y="245"/>
                  </a:lnTo>
                  <a:lnTo>
                    <a:pt x="187" y="185"/>
                  </a:lnTo>
                  <a:lnTo>
                    <a:pt x="93" y="120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4" y="38"/>
                  </a:lnTo>
                  <a:lnTo>
                    <a:pt x="9" y="32"/>
                  </a:lnTo>
                  <a:lnTo>
                    <a:pt x="14" y="29"/>
                  </a:lnTo>
                  <a:lnTo>
                    <a:pt x="21" y="26"/>
                  </a:lnTo>
                  <a:lnTo>
                    <a:pt x="26" y="24"/>
                  </a:lnTo>
                  <a:lnTo>
                    <a:pt x="29" y="20"/>
                  </a:lnTo>
                  <a:lnTo>
                    <a:pt x="31" y="15"/>
                  </a:lnTo>
                  <a:lnTo>
                    <a:pt x="26" y="10"/>
                  </a:lnTo>
                  <a:lnTo>
                    <a:pt x="17" y="0"/>
                  </a:lnTo>
                  <a:lnTo>
                    <a:pt x="57" y="27"/>
                  </a:lnTo>
                  <a:lnTo>
                    <a:pt x="96" y="53"/>
                  </a:lnTo>
                  <a:lnTo>
                    <a:pt x="136" y="81"/>
                  </a:lnTo>
                  <a:lnTo>
                    <a:pt x="175" y="108"/>
                  </a:lnTo>
                  <a:lnTo>
                    <a:pt x="217" y="134"/>
                  </a:lnTo>
                  <a:lnTo>
                    <a:pt x="258" y="158"/>
                  </a:lnTo>
                  <a:lnTo>
                    <a:pt x="299" y="180"/>
                  </a:lnTo>
                  <a:lnTo>
                    <a:pt x="339" y="199"/>
                  </a:lnTo>
                  <a:lnTo>
                    <a:pt x="380" y="216"/>
                  </a:lnTo>
                  <a:lnTo>
                    <a:pt x="421" y="228"/>
                  </a:lnTo>
                  <a:lnTo>
                    <a:pt x="421" y="228"/>
                  </a:lnTo>
                  <a:lnTo>
                    <a:pt x="421" y="226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1" name="Freeform 33"/>
            <p:cNvSpPr>
              <a:spLocks/>
            </p:cNvSpPr>
            <p:nvPr/>
          </p:nvSpPr>
          <p:spPr bwMode="auto">
            <a:xfrm flipH="1">
              <a:off x="4443" y="1819"/>
              <a:ext cx="26" cy="16"/>
            </a:xfrm>
            <a:custGeom>
              <a:avLst/>
              <a:gdLst>
                <a:gd name="T0" fmla="*/ 0 w 52"/>
                <a:gd name="T1" fmla="*/ 0 h 31"/>
                <a:gd name="T2" fmla="*/ 52 w 52"/>
                <a:gd name="T3" fmla="*/ 31 h 31"/>
                <a:gd name="T4" fmla="*/ 0 w 52"/>
                <a:gd name="T5" fmla="*/ 0 h 31"/>
                <a:gd name="T6" fmla="*/ 0 w 5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1">
                  <a:moveTo>
                    <a:pt x="0" y="0"/>
                  </a:moveTo>
                  <a:lnTo>
                    <a:pt x="52" y="3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2" name="Freeform 34"/>
            <p:cNvSpPr>
              <a:spLocks/>
            </p:cNvSpPr>
            <p:nvPr/>
          </p:nvSpPr>
          <p:spPr bwMode="auto">
            <a:xfrm flipH="1">
              <a:off x="4370" y="1830"/>
              <a:ext cx="17" cy="5"/>
            </a:xfrm>
            <a:custGeom>
              <a:avLst/>
              <a:gdLst>
                <a:gd name="T0" fmla="*/ 0 w 35"/>
                <a:gd name="T1" fmla="*/ 0 h 11"/>
                <a:gd name="T2" fmla="*/ 35 w 35"/>
                <a:gd name="T3" fmla="*/ 11 h 11"/>
                <a:gd name="T4" fmla="*/ 0 w 35"/>
                <a:gd name="T5" fmla="*/ 2 h 11"/>
                <a:gd name="T6" fmla="*/ 0 w 35"/>
                <a:gd name="T7" fmla="*/ 2 h 11"/>
                <a:gd name="T8" fmla="*/ 0 w 3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1">
                  <a:moveTo>
                    <a:pt x="0" y="0"/>
                  </a:moveTo>
                  <a:lnTo>
                    <a:pt x="35" y="1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3" name="Freeform 35"/>
            <p:cNvSpPr>
              <a:spLocks/>
            </p:cNvSpPr>
            <p:nvPr/>
          </p:nvSpPr>
          <p:spPr bwMode="auto">
            <a:xfrm flipH="1">
              <a:off x="4344" y="1835"/>
              <a:ext cx="69" cy="26"/>
            </a:xfrm>
            <a:custGeom>
              <a:avLst/>
              <a:gdLst>
                <a:gd name="T0" fmla="*/ 0 w 137"/>
                <a:gd name="T1" fmla="*/ 0 h 51"/>
                <a:gd name="T2" fmla="*/ 137 w 137"/>
                <a:gd name="T3" fmla="*/ 51 h 51"/>
                <a:gd name="T4" fmla="*/ 0 w 137"/>
                <a:gd name="T5" fmla="*/ 0 h 51"/>
                <a:gd name="T6" fmla="*/ 0 w 13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51">
                  <a:moveTo>
                    <a:pt x="0" y="0"/>
                  </a:moveTo>
                  <a:lnTo>
                    <a:pt x="137" y="5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4" name="Freeform 36"/>
            <p:cNvSpPr>
              <a:spLocks/>
            </p:cNvSpPr>
            <p:nvPr/>
          </p:nvSpPr>
          <p:spPr bwMode="auto">
            <a:xfrm flipH="1">
              <a:off x="4417" y="1841"/>
              <a:ext cx="15" cy="8"/>
            </a:xfrm>
            <a:custGeom>
              <a:avLst/>
              <a:gdLst>
                <a:gd name="T0" fmla="*/ 0 w 29"/>
                <a:gd name="T1" fmla="*/ 0 h 17"/>
                <a:gd name="T2" fmla="*/ 29 w 29"/>
                <a:gd name="T3" fmla="*/ 17 h 17"/>
                <a:gd name="T4" fmla="*/ 0 w 29"/>
                <a:gd name="T5" fmla="*/ 0 h 17"/>
                <a:gd name="T6" fmla="*/ 0 w 2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7">
                  <a:moveTo>
                    <a:pt x="0" y="0"/>
                  </a:moveTo>
                  <a:lnTo>
                    <a:pt x="29" y="1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5" name="Freeform 37"/>
            <p:cNvSpPr>
              <a:spLocks/>
            </p:cNvSpPr>
            <p:nvPr/>
          </p:nvSpPr>
          <p:spPr bwMode="auto">
            <a:xfrm flipH="1">
              <a:off x="4336" y="1855"/>
              <a:ext cx="66" cy="27"/>
            </a:xfrm>
            <a:custGeom>
              <a:avLst/>
              <a:gdLst>
                <a:gd name="T0" fmla="*/ 0 w 133"/>
                <a:gd name="T1" fmla="*/ 0 h 53"/>
                <a:gd name="T2" fmla="*/ 133 w 133"/>
                <a:gd name="T3" fmla="*/ 53 h 53"/>
                <a:gd name="T4" fmla="*/ 0 w 133"/>
                <a:gd name="T5" fmla="*/ 2 h 53"/>
                <a:gd name="T6" fmla="*/ 0 w 133"/>
                <a:gd name="T7" fmla="*/ 2 h 53"/>
                <a:gd name="T8" fmla="*/ 0 w 133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53">
                  <a:moveTo>
                    <a:pt x="0" y="0"/>
                  </a:moveTo>
                  <a:lnTo>
                    <a:pt x="133" y="5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6" name="Freeform 38"/>
            <p:cNvSpPr>
              <a:spLocks/>
            </p:cNvSpPr>
            <p:nvPr/>
          </p:nvSpPr>
          <p:spPr bwMode="auto">
            <a:xfrm flipH="1">
              <a:off x="4310" y="1892"/>
              <a:ext cx="40" cy="16"/>
            </a:xfrm>
            <a:custGeom>
              <a:avLst/>
              <a:gdLst>
                <a:gd name="T0" fmla="*/ 0 w 81"/>
                <a:gd name="T1" fmla="*/ 0 h 31"/>
                <a:gd name="T2" fmla="*/ 81 w 81"/>
                <a:gd name="T3" fmla="*/ 31 h 31"/>
                <a:gd name="T4" fmla="*/ 0 w 81"/>
                <a:gd name="T5" fmla="*/ 0 h 31"/>
                <a:gd name="T6" fmla="*/ 0 w 8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1">
                  <a:moveTo>
                    <a:pt x="0" y="0"/>
                  </a:moveTo>
                  <a:lnTo>
                    <a:pt x="81" y="3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7" name="Freeform 39"/>
            <p:cNvSpPr>
              <a:spLocks/>
            </p:cNvSpPr>
            <p:nvPr/>
          </p:nvSpPr>
          <p:spPr bwMode="auto">
            <a:xfrm flipH="1">
              <a:off x="4256" y="1892"/>
              <a:ext cx="58" cy="9"/>
            </a:xfrm>
            <a:custGeom>
              <a:avLst/>
              <a:gdLst>
                <a:gd name="T0" fmla="*/ 0 w 116"/>
                <a:gd name="T1" fmla="*/ 0 h 17"/>
                <a:gd name="T2" fmla="*/ 116 w 116"/>
                <a:gd name="T3" fmla="*/ 17 h 17"/>
                <a:gd name="T4" fmla="*/ 0 w 116"/>
                <a:gd name="T5" fmla="*/ 0 h 17"/>
                <a:gd name="T6" fmla="*/ 0 w 116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17">
                  <a:moveTo>
                    <a:pt x="0" y="0"/>
                  </a:moveTo>
                  <a:lnTo>
                    <a:pt x="116" y="1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8" name="Freeform 40"/>
            <p:cNvSpPr>
              <a:spLocks/>
            </p:cNvSpPr>
            <p:nvPr/>
          </p:nvSpPr>
          <p:spPr bwMode="auto">
            <a:xfrm flipH="1">
              <a:off x="4134" y="1912"/>
              <a:ext cx="154" cy="6"/>
            </a:xfrm>
            <a:custGeom>
              <a:avLst/>
              <a:gdLst>
                <a:gd name="T0" fmla="*/ 0 w 309"/>
                <a:gd name="T1" fmla="*/ 0 h 12"/>
                <a:gd name="T2" fmla="*/ 309 w 309"/>
                <a:gd name="T3" fmla="*/ 12 h 12"/>
                <a:gd name="T4" fmla="*/ 0 w 309"/>
                <a:gd name="T5" fmla="*/ 0 h 12"/>
                <a:gd name="T6" fmla="*/ 0 w 30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9" h="12">
                  <a:moveTo>
                    <a:pt x="0" y="0"/>
                  </a:moveTo>
                  <a:lnTo>
                    <a:pt x="309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sp>
          <p:nvSpPr>
            <p:cNvPr id="99369" name="Freeform 41"/>
            <p:cNvSpPr>
              <a:spLocks/>
            </p:cNvSpPr>
            <p:nvPr/>
          </p:nvSpPr>
          <p:spPr bwMode="auto">
            <a:xfrm flipH="1">
              <a:off x="4920" y="2140"/>
              <a:ext cx="4" cy="25"/>
            </a:xfrm>
            <a:custGeom>
              <a:avLst/>
              <a:gdLst>
                <a:gd name="T0" fmla="*/ 0 w 9"/>
                <a:gd name="T1" fmla="*/ 0 h 52"/>
                <a:gd name="T2" fmla="*/ 9 w 9"/>
                <a:gd name="T3" fmla="*/ 0 h 52"/>
                <a:gd name="T4" fmla="*/ 9 w 9"/>
                <a:gd name="T5" fmla="*/ 52 h 52"/>
                <a:gd name="T6" fmla="*/ 0 w 9"/>
                <a:gd name="T7" fmla="*/ 52 h 52"/>
                <a:gd name="T8" fmla="*/ 0 w 9"/>
                <a:gd name="T9" fmla="*/ 0 h 52"/>
                <a:gd name="T10" fmla="*/ 0 w 9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2">
                  <a:moveTo>
                    <a:pt x="0" y="0"/>
                  </a:moveTo>
                  <a:lnTo>
                    <a:pt x="9" y="0"/>
                  </a:lnTo>
                  <a:lnTo>
                    <a:pt x="9" y="52"/>
                  </a:lnTo>
                  <a:lnTo>
                    <a:pt x="0" y="5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99370" name="Group 42"/>
            <p:cNvGrpSpPr>
              <a:grpSpLocks/>
            </p:cNvGrpSpPr>
            <p:nvPr/>
          </p:nvGrpSpPr>
          <p:grpSpPr bwMode="auto">
            <a:xfrm>
              <a:off x="4623" y="1716"/>
              <a:ext cx="550" cy="863"/>
              <a:chOff x="4623" y="1716"/>
              <a:chExt cx="550" cy="863"/>
            </a:xfrm>
          </p:grpSpPr>
          <p:sp>
            <p:nvSpPr>
              <p:cNvPr id="99371" name="Freeform 43"/>
              <p:cNvSpPr>
                <a:spLocks/>
              </p:cNvSpPr>
              <p:nvPr/>
            </p:nvSpPr>
            <p:spPr bwMode="auto">
              <a:xfrm flipH="1">
                <a:off x="4681" y="1716"/>
                <a:ext cx="316" cy="52"/>
              </a:xfrm>
              <a:custGeom>
                <a:avLst/>
                <a:gdLst>
                  <a:gd name="T0" fmla="*/ 632 w 632"/>
                  <a:gd name="T1" fmla="*/ 60 h 103"/>
                  <a:gd name="T2" fmla="*/ 632 w 632"/>
                  <a:gd name="T3" fmla="*/ 103 h 103"/>
                  <a:gd name="T4" fmla="*/ 598 w 632"/>
                  <a:gd name="T5" fmla="*/ 75 h 103"/>
                  <a:gd name="T6" fmla="*/ 558 w 632"/>
                  <a:gd name="T7" fmla="*/ 57 h 103"/>
                  <a:gd name="T8" fmla="*/ 514 w 632"/>
                  <a:gd name="T9" fmla="*/ 43 h 103"/>
                  <a:gd name="T10" fmla="*/ 469 w 632"/>
                  <a:gd name="T11" fmla="*/ 36 h 103"/>
                  <a:gd name="T12" fmla="*/ 421 w 632"/>
                  <a:gd name="T13" fmla="*/ 32 h 103"/>
                  <a:gd name="T14" fmla="*/ 373 w 632"/>
                  <a:gd name="T15" fmla="*/ 31 h 103"/>
                  <a:gd name="T16" fmla="*/ 323 w 632"/>
                  <a:gd name="T17" fmla="*/ 31 h 103"/>
                  <a:gd name="T18" fmla="*/ 276 w 632"/>
                  <a:gd name="T19" fmla="*/ 31 h 103"/>
                  <a:gd name="T20" fmla="*/ 232 w 632"/>
                  <a:gd name="T21" fmla="*/ 27 h 103"/>
                  <a:gd name="T22" fmla="*/ 189 w 632"/>
                  <a:gd name="T23" fmla="*/ 22 h 103"/>
                  <a:gd name="T24" fmla="*/ 172 w 632"/>
                  <a:gd name="T25" fmla="*/ 31 h 103"/>
                  <a:gd name="T26" fmla="*/ 151 w 632"/>
                  <a:gd name="T27" fmla="*/ 36 h 103"/>
                  <a:gd name="T28" fmla="*/ 132 w 632"/>
                  <a:gd name="T29" fmla="*/ 41 h 103"/>
                  <a:gd name="T30" fmla="*/ 112 w 632"/>
                  <a:gd name="T31" fmla="*/ 43 h 103"/>
                  <a:gd name="T32" fmla="*/ 93 w 632"/>
                  <a:gd name="T33" fmla="*/ 46 h 103"/>
                  <a:gd name="T34" fmla="*/ 72 w 632"/>
                  <a:gd name="T35" fmla="*/ 48 h 103"/>
                  <a:gd name="T36" fmla="*/ 53 w 632"/>
                  <a:gd name="T37" fmla="*/ 53 h 103"/>
                  <a:gd name="T38" fmla="*/ 34 w 632"/>
                  <a:gd name="T39" fmla="*/ 60 h 103"/>
                  <a:gd name="T40" fmla="*/ 17 w 632"/>
                  <a:gd name="T41" fmla="*/ 69 h 103"/>
                  <a:gd name="T42" fmla="*/ 0 w 632"/>
                  <a:gd name="T43" fmla="*/ 82 h 103"/>
                  <a:gd name="T44" fmla="*/ 2 w 632"/>
                  <a:gd name="T45" fmla="*/ 70 h 103"/>
                  <a:gd name="T46" fmla="*/ 7 w 632"/>
                  <a:gd name="T47" fmla="*/ 60 h 103"/>
                  <a:gd name="T48" fmla="*/ 14 w 632"/>
                  <a:gd name="T49" fmla="*/ 53 h 103"/>
                  <a:gd name="T50" fmla="*/ 22 w 632"/>
                  <a:gd name="T51" fmla="*/ 46 h 103"/>
                  <a:gd name="T52" fmla="*/ 33 w 632"/>
                  <a:gd name="T53" fmla="*/ 41 h 103"/>
                  <a:gd name="T54" fmla="*/ 43 w 632"/>
                  <a:gd name="T55" fmla="*/ 36 h 103"/>
                  <a:gd name="T56" fmla="*/ 53 w 632"/>
                  <a:gd name="T57" fmla="*/ 32 h 103"/>
                  <a:gd name="T58" fmla="*/ 63 w 632"/>
                  <a:gd name="T59" fmla="*/ 29 h 103"/>
                  <a:gd name="T60" fmla="*/ 74 w 632"/>
                  <a:gd name="T61" fmla="*/ 26 h 103"/>
                  <a:gd name="T62" fmla="*/ 82 w 632"/>
                  <a:gd name="T63" fmla="*/ 22 h 103"/>
                  <a:gd name="T64" fmla="*/ 136 w 632"/>
                  <a:gd name="T65" fmla="*/ 14 h 103"/>
                  <a:gd name="T66" fmla="*/ 192 w 632"/>
                  <a:gd name="T67" fmla="*/ 5 h 103"/>
                  <a:gd name="T68" fmla="*/ 251 w 632"/>
                  <a:gd name="T69" fmla="*/ 2 h 103"/>
                  <a:gd name="T70" fmla="*/ 309 w 632"/>
                  <a:gd name="T71" fmla="*/ 0 h 103"/>
                  <a:gd name="T72" fmla="*/ 368 w 632"/>
                  <a:gd name="T73" fmla="*/ 2 h 103"/>
                  <a:gd name="T74" fmla="*/ 426 w 632"/>
                  <a:gd name="T75" fmla="*/ 5 h 103"/>
                  <a:gd name="T76" fmla="*/ 483 w 632"/>
                  <a:gd name="T77" fmla="*/ 14 h 103"/>
                  <a:gd name="T78" fmla="*/ 536 w 632"/>
                  <a:gd name="T79" fmla="*/ 26 h 103"/>
                  <a:gd name="T80" fmla="*/ 586 w 632"/>
                  <a:gd name="T81" fmla="*/ 41 h 103"/>
                  <a:gd name="T82" fmla="*/ 632 w 632"/>
                  <a:gd name="T83" fmla="*/ 60 h 103"/>
                  <a:gd name="T84" fmla="*/ 632 w 632"/>
                  <a:gd name="T85" fmla="*/ 6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32" h="103">
                    <a:moveTo>
                      <a:pt x="632" y="60"/>
                    </a:moveTo>
                    <a:lnTo>
                      <a:pt x="632" y="103"/>
                    </a:lnTo>
                    <a:lnTo>
                      <a:pt x="598" y="75"/>
                    </a:lnTo>
                    <a:lnTo>
                      <a:pt x="558" y="57"/>
                    </a:lnTo>
                    <a:lnTo>
                      <a:pt x="514" y="43"/>
                    </a:lnTo>
                    <a:lnTo>
                      <a:pt x="469" y="36"/>
                    </a:lnTo>
                    <a:lnTo>
                      <a:pt x="421" y="32"/>
                    </a:lnTo>
                    <a:lnTo>
                      <a:pt x="373" y="31"/>
                    </a:lnTo>
                    <a:lnTo>
                      <a:pt x="323" y="31"/>
                    </a:lnTo>
                    <a:lnTo>
                      <a:pt x="276" y="31"/>
                    </a:lnTo>
                    <a:lnTo>
                      <a:pt x="232" y="27"/>
                    </a:lnTo>
                    <a:lnTo>
                      <a:pt x="189" y="22"/>
                    </a:lnTo>
                    <a:lnTo>
                      <a:pt x="172" y="31"/>
                    </a:lnTo>
                    <a:lnTo>
                      <a:pt x="151" y="36"/>
                    </a:lnTo>
                    <a:lnTo>
                      <a:pt x="132" y="41"/>
                    </a:lnTo>
                    <a:lnTo>
                      <a:pt x="112" y="43"/>
                    </a:lnTo>
                    <a:lnTo>
                      <a:pt x="93" y="46"/>
                    </a:lnTo>
                    <a:lnTo>
                      <a:pt x="72" y="48"/>
                    </a:lnTo>
                    <a:lnTo>
                      <a:pt x="53" y="53"/>
                    </a:lnTo>
                    <a:lnTo>
                      <a:pt x="34" y="60"/>
                    </a:lnTo>
                    <a:lnTo>
                      <a:pt x="17" y="69"/>
                    </a:lnTo>
                    <a:lnTo>
                      <a:pt x="0" y="82"/>
                    </a:lnTo>
                    <a:lnTo>
                      <a:pt x="2" y="70"/>
                    </a:lnTo>
                    <a:lnTo>
                      <a:pt x="7" y="60"/>
                    </a:lnTo>
                    <a:lnTo>
                      <a:pt x="14" y="53"/>
                    </a:lnTo>
                    <a:lnTo>
                      <a:pt x="22" y="46"/>
                    </a:lnTo>
                    <a:lnTo>
                      <a:pt x="33" y="41"/>
                    </a:lnTo>
                    <a:lnTo>
                      <a:pt x="43" y="36"/>
                    </a:lnTo>
                    <a:lnTo>
                      <a:pt x="53" y="32"/>
                    </a:lnTo>
                    <a:lnTo>
                      <a:pt x="63" y="29"/>
                    </a:lnTo>
                    <a:lnTo>
                      <a:pt x="74" y="26"/>
                    </a:lnTo>
                    <a:lnTo>
                      <a:pt x="82" y="22"/>
                    </a:lnTo>
                    <a:lnTo>
                      <a:pt x="136" y="14"/>
                    </a:lnTo>
                    <a:lnTo>
                      <a:pt x="192" y="5"/>
                    </a:lnTo>
                    <a:lnTo>
                      <a:pt x="251" y="2"/>
                    </a:lnTo>
                    <a:lnTo>
                      <a:pt x="309" y="0"/>
                    </a:lnTo>
                    <a:lnTo>
                      <a:pt x="368" y="2"/>
                    </a:lnTo>
                    <a:lnTo>
                      <a:pt x="426" y="5"/>
                    </a:lnTo>
                    <a:lnTo>
                      <a:pt x="483" y="14"/>
                    </a:lnTo>
                    <a:lnTo>
                      <a:pt x="536" y="26"/>
                    </a:lnTo>
                    <a:lnTo>
                      <a:pt x="586" y="41"/>
                    </a:lnTo>
                    <a:lnTo>
                      <a:pt x="632" y="60"/>
                    </a:lnTo>
                    <a:lnTo>
                      <a:pt x="632" y="6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72" name="Freeform 44"/>
              <p:cNvSpPr>
                <a:spLocks/>
              </p:cNvSpPr>
              <p:nvPr/>
            </p:nvSpPr>
            <p:spPr bwMode="auto">
              <a:xfrm flipH="1">
                <a:off x="4696" y="1746"/>
                <a:ext cx="181" cy="49"/>
              </a:xfrm>
              <a:custGeom>
                <a:avLst/>
                <a:gdLst>
                  <a:gd name="T0" fmla="*/ 361 w 361"/>
                  <a:gd name="T1" fmla="*/ 31 h 96"/>
                  <a:gd name="T2" fmla="*/ 351 w 361"/>
                  <a:gd name="T3" fmla="*/ 38 h 96"/>
                  <a:gd name="T4" fmla="*/ 339 w 361"/>
                  <a:gd name="T5" fmla="*/ 45 h 96"/>
                  <a:gd name="T6" fmla="*/ 327 w 361"/>
                  <a:gd name="T7" fmla="*/ 50 h 96"/>
                  <a:gd name="T8" fmla="*/ 315 w 361"/>
                  <a:gd name="T9" fmla="*/ 53 h 96"/>
                  <a:gd name="T10" fmla="*/ 303 w 361"/>
                  <a:gd name="T11" fmla="*/ 57 h 96"/>
                  <a:gd name="T12" fmla="*/ 291 w 361"/>
                  <a:gd name="T13" fmla="*/ 60 h 96"/>
                  <a:gd name="T14" fmla="*/ 280 w 361"/>
                  <a:gd name="T15" fmla="*/ 65 h 96"/>
                  <a:gd name="T16" fmla="*/ 272 w 361"/>
                  <a:gd name="T17" fmla="*/ 74 h 96"/>
                  <a:gd name="T18" fmla="*/ 263 w 361"/>
                  <a:gd name="T19" fmla="*/ 82 h 96"/>
                  <a:gd name="T20" fmla="*/ 258 w 361"/>
                  <a:gd name="T21" fmla="*/ 94 h 96"/>
                  <a:gd name="T22" fmla="*/ 253 w 361"/>
                  <a:gd name="T23" fmla="*/ 96 h 96"/>
                  <a:gd name="T24" fmla="*/ 246 w 361"/>
                  <a:gd name="T25" fmla="*/ 96 h 96"/>
                  <a:gd name="T26" fmla="*/ 241 w 361"/>
                  <a:gd name="T27" fmla="*/ 96 h 96"/>
                  <a:gd name="T28" fmla="*/ 236 w 361"/>
                  <a:gd name="T29" fmla="*/ 94 h 96"/>
                  <a:gd name="T30" fmla="*/ 231 w 361"/>
                  <a:gd name="T31" fmla="*/ 93 h 96"/>
                  <a:gd name="T32" fmla="*/ 225 w 361"/>
                  <a:gd name="T33" fmla="*/ 89 h 96"/>
                  <a:gd name="T34" fmla="*/ 220 w 361"/>
                  <a:gd name="T35" fmla="*/ 86 h 96"/>
                  <a:gd name="T36" fmla="*/ 215 w 361"/>
                  <a:gd name="T37" fmla="*/ 82 h 96"/>
                  <a:gd name="T38" fmla="*/ 212 w 361"/>
                  <a:gd name="T39" fmla="*/ 79 h 96"/>
                  <a:gd name="T40" fmla="*/ 207 w 361"/>
                  <a:gd name="T41" fmla="*/ 74 h 96"/>
                  <a:gd name="T42" fmla="*/ 246 w 361"/>
                  <a:gd name="T43" fmla="*/ 51 h 96"/>
                  <a:gd name="T44" fmla="*/ 231 w 361"/>
                  <a:gd name="T45" fmla="*/ 36 h 96"/>
                  <a:gd name="T46" fmla="*/ 212 w 361"/>
                  <a:gd name="T47" fmla="*/ 26 h 96"/>
                  <a:gd name="T48" fmla="*/ 189 w 361"/>
                  <a:gd name="T49" fmla="*/ 22 h 96"/>
                  <a:gd name="T50" fmla="*/ 167 w 361"/>
                  <a:gd name="T51" fmla="*/ 21 h 96"/>
                  <a:gd name="T52" fmla="*/ 141 w 361"/>
                  <a:gd name="T53" fmla="*/ 22 h 96"/>
                  <a:gd name="T54" fmla="*/ 114 w 361"/>
                  <a:gd name="T55" fmla="*/ 26 h 96"/>
                  <a:gd name="T56" fmla="*/ 86 w 361"/>
                  <a:gd name="T57" fmla="*/ 29 h 96"/>
                  <a:gd name="T58" fmla="*/ 59 w 361"/>
                  <a:gd name="T59" fmla="*/ 31 h 96"/>
                  <a:gd name="T60" fmla="*/ 30 w 361"/>
                  <a:gd name="T61" fmla="*/ 33 h 96"/>
                  <a:gd name="T62" fmla="*/ 0 w 361"/>
                  <a:gd name="T63" fmla="*/ 31 h 96"/>
                  <a:gd name="T64" fmla="*/ 26 w 361"/>
                  <a:gd name="T65" fmla="*/ 17 h 96"/>
                  <a:gd name="T66" fmla="*/ 55 w 361"/>
                  <a:gd name="T67" fmla="*/ 7 h 96"/>
                  <a:gd name="T68" fmla="*/ 90 w 361"/>
                  <a:gd name="T69" fmla="*/ 2 h 96"/>
                  <a:gd name="T70" fmla="*/ 128 w 361"/>
                  <a:gd name="T71" fmla="*/ 0 h 96"/>
                  <a:gd name="T72" fmla="*/ 167 w 361"/>
                  <a:gd name="T73" fmla="*/ 2 h 96"/>
                  <a:gd name="T74" fmla="*/ 208 w 361"/>
                  <a:gd name="T75" fmla="*/ 5 h 96"/>
                  <a:gd name="T76" fmla="*/ 248 w 361"/>
                  <a:gd name="T77" fmla="*/ 10 h 96"/>
                  <a:gd name="T78" fmla="*/ 289 w 361"/>
                  <a:gd name="T79" fmla="*/ 17 h 96"/>
                  <a:gd name="T80" fmla="*/ 327 w 361"/>
                  <a:gd name="T81" fmla="*/ 24 h 96"/>
                  <a:gd name="T82" fmla="*/ 361 w 361"/>
                  <a:gd name="T83" fmla="*/ 31 h 96"/>
                  <a:gd name="T84" fmla="*/ 361 w 361"/>
                  <a:gd name="T85" fmla="*/ 3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1" h="96">
                    <a:moveTo>
                      <a:pt x="361" y="31"/>
                    </a:moveTo>
                    <a:lnTo>
                      <a:pt x="351" y="38"/>
                    </a:lnTo>
                    <a:lnTo>
                      <a:pt x="339" y="45"/>
                    </a:lnTo>
                    <a:lnTo>
                      <a:pt x="327" y="50"/>
                    </a:lnTo>
                    <a:lnTo>
                      <a:pt x="315" y="53"/>
                    </a:lnTo>
                    <a:lnTo>
                      <a:pt x="303" y="57"/>
                    </a:lnTo>
                    <a:lnTo>
                      <a:pt x="291" y="60"/>
                    </a:lnTo>
                    <a:lnTo>
                      <a:pt x="280" y="65"/>
                    </a:lnTo>
                    <a:lnTo>
                      <a:pt x="272" y="74"/>
                    </a:lnTo>
                    <a:lnTo>
                      <a:pt x="263" y="82"/>
                    </a:lnTo>
                    <a:lnTo>
                      <a:pt x="258" y="94"/>
                    </a:lnTo>
                    <a:lnTo>
                      <a:pt x="253" y="96"/>
                    </a:lnTo>
                    <a:lnTo>
                      <a:pt x="246" y="96"/>
                    </a:lnTo>
                    <a:lnTo>
                      <a:pt x="241" y="96"/>
                    </a:lnTo>
                    <a:lnTo>
                      <a:pt x="236" y="94"/>
                    </a:lnTo>
                    <a:lnTo>
                      <a:pt x="231" y="93"/>
                    </a:lnTo>
                    <a:lnTo>
                      <a:pt x="225" y="89"/>
                    </a:lnTo>
                    <a:lnTo>
                      <a:pt x="220" y="86"/>
                    </a:lnTo>
                    <a:lnTo>
                      <a:pt x="215" y="82"/>
                    </a:lnTo>
                    <a:lnTo>
                      <a:pt x="212" y="79"/>
                    </a:lnTo>
                    <a:lnTo>
                      <a:pt x="207" y="74"/>
                    </a:lnTo>
                    <a:lnTo>
                      <a:pt x="246" y="51"/>
                    </a:lnTo>
                    <a:lnTo>
                      <a:pt x="231" y="36"/>
                    </a:lnTo>
                    <a:lnTo>
                      <a:pt x="212" y="26"/>
                    </a:lnTo>
                    <a:lnTo>
                      <a:pt x="189" y="22"/>
                    </a:lnTo>
                    <a:lnTo>
                      <a:pt x="167" y="21"/>
                    </a:lnTo>
                    <a:lnTo>
                      <a:pt x="141" y="22"/>
                    </a:lnTo>
                    <a:lnTo>
                      <a:pt x="114" y="26"/>
                    </a:lnTo>
                    <a:lnTo>
                      <a:pt x="86" y="29"/>
                    </a:lnTo>
                    <a:lnTo>
                      <a:pt x="59" y="31"/>
                    </a:lnTo>
                    <a:lnTo>
                      <a:pt x="30" y="33"/>
                    </a:lnTo>
                    <a:lnTo>
                      <a:pt x="0" y="31"/>
                    </a:lnTo>
                    <a:lnTo>
                      <a:pt x="26" y="17"/>
                    </a:lnTo>
                    <a:lnTo>
                      <a:pt x="55" y="7"/>
                    </a:lnTo>
                    <a:lnTo>
                      <a:pt x="90" y="2"/>
                    </a:lnTo>
                    <a:lnTo>
                      <a:pt x="128" y="0"/>
                    </a:lnTo>
                    <a:lnTo>
                      <a:pt x="167" y="2"/>
                    </a:lnTo>
                    <a:lnTo>
                      <a:pt x="208" y="5"/>
                    </a:lnTo>
                    <a:lnTo>
                      <a:pt x="248" y="10"/>
                    </a:lnTo>
                    <a:lnTo>
                      <a:pt x="289" y="17"/>
                    </a:lnTo>
                    <a:lnTo>
                      <a:pt x="327" y="24"/>
                    </a:lnTo>
                    <a:lnTo>
                      <a:pt x="361" y="31"/>
                    </a:lnTo>
                    <a:lnTo>
                      <a:pt x="361" y="31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73" name="Freeform 45"/>
              <p:cNvSpPr>
                <a:spLocks/>
              </p:cNvSpPr>
              <p:nvPr/>
            </p:nvSpPr>
            <p:spPr bwMode="auto">
              <a:xfrm flipH="1">
                <a:off x="4677" y="1789"/>
                <a:ext cx="320" cy="40"/>
              </a:xfrm>
              <a:custGeom>
                <a:avLst/>
                <a:gdLst>
                  <a:gd name="T0" fmla="*/ 641 w 641"/>
                  <a:gd name="T1" fmla="*/ 0 h 79"/>
                  <a:gd name="T2" fmla="*/ 587 w 641"/>
                  <a:gd name="T3" fmla="*/ 31 h 79"/>
                  <a:gd name="T4" fmla="*/ 529 w 641"/>
                  <a:gd name="T5" fmla="*/ 53 h 79"/>
                  <a:gd name="T6" fmla="*/ 467 w 641"/>
                  <a:gd name="T7" fmla="*/ 68 h 79"/>
                  <a:gd name="T8" fmla="*/ 404 w 641"/>
                  <a:gd name="T9" fmla="*/ 75 h 79"/>
                  <a:gd name="T10" fmla="*/ 340 w 641"/>
                  <a:gd name="T11" fmla="*/ 79 h 79"/>
                  <a:gd name="T12" fmla="*/ 273 w 641"/>
                  <a:gd name="T13" fmla="*/ 75 h 79"/>
                  <a:gd name="T14" fmla="*/ 208 w 641"/>
                  <a:gd name="T15" fmla="*/ 68 h 79"/>
                  <a:gd name="T16" fmla="*/ 144 w 641"/>
                  <a:gd name="T17" fmla="*/ 58 h 79"/>
                  <a:gd name="T18" fmla="*/ 82 w 641"/>
                  <a:gd name="T19" fmla="*/ 46 h 79"/>
                  <a:gd name="T20" fmla="*/ 22 w 641"/>
                  <a:gd name="T21" fmla="*/ 31 h 79"/>
                  <a:gd name="T22" fmla="*/ 0 w 641"/>
                  <a:gd name="T23" fmla="*/ 0 h 79"/>
                  <a:gd name="T24" fmla="*/ 62 w 641"/>
                  <a:gd name="T25" fmla="*/ 17 h 79"/>
                  <a:gd name="T26" fmla="*/ 125 w 641"/>
                  <a:gd name="T27" fmla="*/ 31 h 79"/>
                  <a:gd name="T28" fmla="*/ 191 w 641"/>
                  <a:gd name="T29" fmla="*/ 43 h 79"/>
                  <a:gd name="T30" fmla="*/ 256 w 641"/>
                  <a:gd name="T31" fmla="*/ 50 h 79"/>
                  <a:gd name="T32" fmla="*/ 323 w 641"/>
                  <a:gd name="T33" fmla="*/ 53 h 79"/>
                  <a:gd name="T34" fmla="*/ 388 w 641"/>
                  <a:gd name="T35" fmla="*/ 53 h 79"/>
                  <a:gd name="T36" fmla="*/ 453 w 641"/>
                  <a:gd name="T37" fmla="*/ 48 h 79"/>
                  <a:gd name="T38" fmla="*/ 517 w 641"/>
                  <a:gd name="T39" fmla="*/ 38 h 79"/>
                  <a:gd name="T40" fmla="*/ 581 w 641"/>
                  <a:gd name="T41" fmla="*/ 22 h 79"/>
                  <a:gd name="T42" fmla="*/ 641 w 641"/>
                  <a:gd name="T43" fmla="*/ 0 h 79"/>
                  <a:gd name="T44" fmla="*/ 641 w 641"/>
                  <a:gd name="T4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1" h="79">
                    <a:moveTo>
                      <a:pt x="641" y="0"/>
                    </a:moveTo>
                    <a:lnTo>
                      <a:pt x="587" y="31"/>
                    </a:lnTo>
                    <a:lnTo>
                      <a:pt x="529" y="53"/>
                    </a:lnTo>
                    <a:lnTo>
                      <a:pt x="467" y="68"/>
                    </a:lnTo>
                    <a:lnTo>
                      <a:pt x="404" y="75"/>
                    </a:lnTo>
                    <a:lnTo>
                      <a:pt x="340" y="79"/>
                    </a:lnTo>
                    <a:lnTo>
                      <a:pt x="273" y="75"/>
                    </a:lnTo>
                    <a:lnTo>
                      <a:pt x="208" y="68"/>
                    </a:lnTo>
                    <a:lnTo>
                      <a:pt x="144" y="58"/>
                    </a:lnTo>
                    <a:lnTo>
                      <a:pt x="82" y="46"/>
                    </a:lnTo>
                    <a:lnTo>
                      <a:pt x="22" y="31"/>
                    </a:lnTo>
                    <a:lnTo>
                      <a:pt x="0" y="0"/>
                    </a:lnTo>
                    <a:lnTo>
                      <a:pt x="62" y="17"/>
                    </a:lnTo>
                    <a:lnTo>
                      <a:pt x="125" y="31"/>
                    </a:lnTo>
                    <a:lnTo>
                      <a:pt x="191" y="43"/>
                    </a:lnTo>
                    <a:lnTo>
                      <a:pt x="256" y="50"/>
                    </a:lnTo>
                    <a:lnTo>
                      <a:pt x="323" y="53"/>
                    </a:lnTo>
                    <a:lnTo>
                      <a:pt x="388" y="53"/>
                    </a:lnTo>
                    <a:lnTo>
                      <a:pt x="453" y="48"/>
                    </a:lnTo>
                    <a:lnTo>
                      <a:pt x="517" y="38"/>
                    </a:lnTo>
                    <a:lnTo>
                      <a:pt x="581" y="22"/>
                    </a:lnTo>
                    <a:lnTo>
                      <a:pt x="641" y="0"/>
                    </a:lnTo>
                    <a:lnTo>
                      <a:pt x="641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74" name="Freeform 46"/>
              <p:cNvSpPr>
                <a:spLocks/>
              </p:cNvSpPr>
              <p:nvPr/>
            </p:nvSpPr>
            <p:spPr bwMode="auto">
              <a:xfrm flipH="1">
                <a:off x="4950" y="1824"/>
                <a:ext cx="22" cy="110"/>
              </a:xfrm>
              <a:custGeom>
                <a:avLst/>
                <a:gdLst>
                  <a:gd name="T0" fmla="*/ 44 w 44"/>
                  <a:gd name="T1" fmla="*/ 12 h 220"/>
                  <a:gd name="T2" fmla="*/ 44 w 44"/>
                  <a:gd name="T3" fmla="*/ 220 h 220"/>
                  <a:gd name="T4" fmla="*/ 26 w 44"/>
                  <a:gd name="T5" fmla="*/ 206 h 220"/>
                  <a:gd name="T6" fmla="*/ 13 w 44"/>
                  <a:gd name="T7" fmla="*/ 189 h 220"/>
                  <a:gd name="T8" fmla="*/ 5 w 44"/>
                  <a:gd name="T9" fmla="*/ 169 h 220"/>
                  <a:gd name="T10" fmla="*/ 0 w 44"/>
                  <a:gd name="T11" fmla="*/ 146 h 220"/>
                  <a:gd name="T12" fmla="*/ 0 w 44"/>
                  <a:gd name="T13" fmla="*/ 122 h 220"/>
                  <a:gd name="T14" fmla="*/ 1 w 44"/>
                  <a:gd name="T15" fmla="*/ 97 h 220"/>
                  <a:gd name="T16" fmla="*/ 3 w 44"/>
                  <a:gd name="T17" fmla="*/ 71 h 220"/>
                  <a:gd name="T18" fmla="*/ 8 w 44"/>
                  <a:gd name="T19" fmla="*/ 47 h 220"/>
                  <a:gd name="T20" fmla="*/ 12 w 44"/>
                  <a:gd name="T21" fmla="*/ 23 h 220"/>
                  <a:gd name="T22" fmla="*/ 15 w 44"/>
                  <a:gd name="T23" fmla="*/ 0 h 220"/>
                  <a:gd name="T24" fmla="*/ 17 w 44"/>
                  <a:gd name="T25" fmla="*/ 4 h 220"/>
                  <a:gd name="T26" fmla="*/ 19 w 44"/>
                  <a:gd name="T27" fmla="*/ 7 h 220"/>
                  <a:gd name="T28" fmla="*/ 20 w 44"/>
                  <a:gd name="T29" fmla="*/ 9 h 220"/>
                  <a:gd name="T30" fmla="*/ 24 w 44"/>
                  <a:gd name="T31" fmla="*/ 11 h 220"/>
                  <a:gd name="T32" fmla="*/ 27 w 44"/>
                  <a:gd name="T33" fmla="*/ 12 h 220"/>
                  <a:gd name="T34" fmla="*/ 31 w 44"/>
                  <a:gd name="T35" fmla="*/ 12 h 220"/>
                  <a:gd name="T36" fmla="*/ 34 w 44"/>
                  <a:gd name="T37" fmla="*/ 14 h 220"/>
                  <a:gd name="T38" fmla="*/ 38 w 44"/>
                  <a:gd name="T39" fmla="*/ 14 h 220"/>
                  <a:gd name="T40" fmla="*/ 41 w 44"/>
                  <a:gd name="T41" fmla="*/ 14 h 220"/>
                  <a:gd name="T42" fmla="*/ 44 w 44"/>
                  <a:gd name="T43" fmla="*/ 14 h 220"/>
                  <a:gd name="T44" fmla="*/ 44 w 44"/>
                  <a:gd name="T45" fmla="*/ 14 h 220"/>
                  <a:gd name="T46" fmla="*/ 44 w 44"/>
                  <a:gd name="T47" fmla="*/ 1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20">
                    <a:moveTo>
                      <a:pt x="44" y="12"/>
                    </a:moveTo>
                    <a:lnTo>
                      <a:pt x="44" y="220"/>
                    </a:lnTo>
                    <a:lnTo>
                      <a:pt x="26" y="206"/>
                    </a:lnTo>
                    <a:lnTo>
                      <a:pt x="13" y="189"/>
                    </a:lnTo>
                    <a:lnTo>
                      <a:pt x="5" y="169"/>
                    </a:lnTo>
                    <a:lnTo>
                      <a:pt x="0" y="146"/>
                    </a:lnTo>
                    <a:lnTo>
                      <a:pt x="0" y="122"/>
                    </a:lnTo>
                    <a:lnTo>
                      <a:pt x="1" y="97"/>
                    </a:lnTo>
                    <a:lnTo>
                      <a:pt x="3" y="71"/>
                    </a:lnTo>
                    <a:lnTo>
                      <a:pt x="8" y="47"/>
                    </a:lnTo>
                    <a:lnTo>
                      <a:pt x="12" y="23"/>
                    </a:lnTo>
                    <a:lnTo>
                      <a:pt x="15" y="0"/>
                    </a:lnTo>
                    <a:lnTo>
                      <a:pt x="17" y="4"/>
                    </a:lnTo>
                    <a:lnTo>
                      <a:pt x="19" y="7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7" y="12"/>
                    </a:lnTo>
                    <a:lnTo>
                      <a:pt x="31" y="12"/>
                    </a:lnTo>
                    <a:lnTo>
                      <a:pt x="34" y="14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4" y="12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75" name="Freeform 47"/>
              <p:cNvSpPr>
                <a:spLocks/>
              </p:cNvSpPr>
              <p:nvPr/>
            </p:nvSpPr>
            <p:spPr bwMode="auto">
              <a:xfrm flipH="1">
                <a:off x="4696" y="1821"/>
                <a:ext cx="234" cy="133"/>
              </a:xfrm>
              <a:custGeom>
                <a:avLst/>
                <a:gdLst>
                  <a:gd name="T0" fmla="*/ 465 w 469"/>
                  <a:gd name="T1" fmla="*/ 31 h 266"/>
                  <a:gd name="T2" fmla="*/ 467 w 469"/>
                  <a:gd name="T3" fmla="*/ 76 h 266"/>
                  <a:gd name="T4" fmla="*/ 469 w 469"/>
                  <a:gd name="T5" fmla="*/ 115 h 266"/>
                  <a:gd name="T6" fmla="*/ 467 w 469"/>
                  <a:gd name="T7" fmla="*/ 155 h 266"/>
                  <a:gd name="T8" fmla="*/ 457 w 469"/>
                  <a:gd name="T9" fmla="*/ 194 h 266"/>
                  <a:gd name="T10" fmla="*/ 404 w 469"/>
                  <a:gd name="T11" fmla="*/ 230 h 266"/>
                  <a:gd name="T12" fmla="*/ 316 w 469"/>
                  <a:gd name="T13" fmla="*/ 253 h 266"/>
                  <a:gd name="T14" fmla="*/ 227 w 469"/>
                  <a:gd name="T15" fmla="*/ 265 h 266"/>
                  <a:gd name="T16" fmla="*/ 136 w 469"/>
                  <a:gd name="T17" fmla="*/ 265 h 266"/>
                  <a:gd name="T18" fmla="*/ 45 w 469"/>
                  <a:gd name="T19" fmla="*/ 247 h 266"/>
                  <a:gd name="T20" fmla="*/ 0 w 469"/>
                  <a:gd name="T21" fmla="*/ 225 h 266"/>
                  <a:gd name="T22" fmla="*/ 3 w 469"/>
                  <a:gd name="T23" fmla="*/ 210 h 266"/>
                  <a:gd name="T24" fmla="*/ 10 w 469"/>
                  <a:gd name="T25" fmla="*/ 193 h 266"/>
                  <a:gd name="T26" fmla="*/ 14 w 469"/>
                  <a:gd name="T27" fmla="*/ 175 h 266"/>
                  <a:gd name="T28" fmla="*/ 14 w 469"/>
                  <a:gd name="T29" fmla="*/ 155 h 266"/>
                  <a:gd name="T30" fmla="*/ 12 w 469"/>
                  <a:gd name="T31" fmla="*/ 153 h 266"/>
                  <a:gd name="T32" fmla="*/ 12 w 469"/>
                  <a:gd name="T33" fmla="*/ 175 h 266"/>
                  <a:gd name="T34" fmla="*/ 10 w 469"/>
                  <a:gd name="T35" fmla="*/ 196 h 266"/>
                  <a:gd name="T36" fmla="*/ 12 w 469"/>
                  <a:gd name="T37" fmla="*/ 218 h 266"/>
                  <a:gd name="T38" fmla="*/ 17 w 469"/>
                  <a:gd name="T39" fmla="*/ 237 h 266"/>
                  <a:gd name="T40" fmla="*/ 43 w 469"/>
                  <a:gd name="T41" fmla="*/ 71 h 266"/>
                  <a:gd name="T42" fmla="*/ 43 w 469"/>
                  <a:gd name="T43" fmla="*/ 103 h 266"/>
                  <a:gd name="T44" fmla="*/ 43 w 469"/>
                  <a:gd name="T45" fmla="*/ 141 h 266"/>
                  <a:gd name="T46" fmla="*/ 43 w 469"/>
                  <a:gd name="T47" fmla="*/ 175 h 266"/>
                  <a:gd name="T48" fmla="*/ 46 w 469"/>
                  <a:gd name="T49" fmla="*/ 208 h 266"/>
                  <a:gd name="T50" fmla="*/ 55 w 469"/>
                  <a:gd name="T51" fmla="*/ 234 h 266"/>
                  <a:gd name="T52" fmla="*/ 65 w 469"/>
                  <a:gd name="T53" fmla="*/ 107 h 266"/>
                  <a:gd name="T54" fmla="*/ 65 w 469"/>
                  <a:gd name="T55" fmla="*/ 136 h 266"/>
                  <a:gd name="T56" fmla="*/ 63 w 469"/>
                  <a:gd name="T57" fmla="*/ 167 h 266"/>
                  <a:gd name="T58" fmla="*/ 63 w 469"/>
                  <a:gd name="T59" fmla="*/ 194 h 266"/>
                  <a:gd name="T60" fmla="*/ 69 w 469"/>
                  <a:gd name="T61" fmla="*/ 222 h 266"/>
                  <a:gd name="T62" fmla="*/ 86 w 469"/>
                  <a:gd name="T63" fmla="*/ 57 h 266"/>
                  <a:gd name="T64" fmla="*/ 240 w 469"/>
                  <a:gd name="T65" fmla="*/ 76 h 266"/>
                  <a:gd name="T66" fmla="*/ 239 w 469"/>
                  <a:gd name="T67" fmla="*/ 112 h 266"/>
                  <a:gd name="T68" fmla="*/ 239 w 469"/>
                  <a:gd name="T69" fmla="*/ 150 h 266"/>
                  <a:gd name="T70" fmla="*/ 239 w 469"/>
                  <a:gd name="T71" fmla="*/ 184 h 266"/>
                  <a:gd name="T72" fmla="*/ 244 w 469"/>
                  <a:gd name="T73" fmla="*/ 218 h 266"/>
                  <a:gd name="T74" fmla="*/ 278 w 469"/>
                  <a:gd name="T75" fmla="*/ 57 h 266"/>
                  <a:gd name="T76" fmla="*/ 280 w 469"/>
                  <a:gd name="T77" fmla="*/ 96 h 266"/>
                  <a:gd name="T78" fmla="*/ 278 w 469"/>
                  <a:gd name="T79" fmla="*/ 136 h 266"/>
                  <a:gd name="T80" fmla="*/ 278 w 469"/>
                  <a:gd name="T81" fmla="*/ 174 h 266"/>
                  <a:gd name="T82" fmla="*/ 283 w 469"/>
                  <a:gd name="T83" fmla="*/ 208 h 266"/>
                  <a:gd name="T84" fmla="*/ 301 w 469"/>
                  <a:gd name="T85" fmla="*/ 234 h 266"/>
                  <a:gd name="T86" fmla="*/ 323 w 469"/>
                  <a:gd name="T87" fmla="*/ 74 h 266"/>
                  <a:gd name="T88" fmla="*/ 323 w 469"/>
                  <a:gd name="T89" fmla="*/ 112 h 266"/>
                  <a:gd name="T90" fmla="*/ 321 w 469"/>
                  <a:gd name="T91" fmla="*/ 150 h 266"/>
                  <a:gd name="T92" fmla="*/ 323 w 469"/>
                  <a:gd name="T93" fmla="*/ 184 h 266"/>
                  <a:gd name="T94" fmla="*/ 333 w 469"/>
                  <a:gd name="T95" fmla="*/ 213 h 266"/>
                  <a:gd name="T96" fmla="*/ 350 w 469"/>
                  <a:gd name="T97" fmla="*/ 198 h 266"/>
                  <a:gd name="T98" fmla="*/ 352 w 469"/>
                  <a:gd name="T99" fmla="*/ 134 h 266"/>
                  <a:gd name="T100" fmla="*/ 355 w 469"/>
                  <a:gd name="T101" fmla="*/ 71 h 266"/>
                  <a:gd name="T102" fmla="*/ 374 w 469"/>
                  <a:gd name="T103" fmla="*/ 21 h 266"/>
                  <a:gd name="T104" fmla="*/ 426 w 469"/>
                  <a:gd name="T105" fmla="*/ 0 h 266"/>
                  <a:gd name="T106" fmla="*/ 467 w 469"/>
                  <a:gd name="T107" fmla="*/ 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9" h="266">
                    <a:moveTo>
                      <a:pt x="467" y="5"/>
                    </a:moveTo>
                    <a:lnTo>
                      <a:pt x="465" y="31"/>
                    </a:lnTo>
                    <a:lnTo>
                      <a:pt x="465" y="53"/>
                    </a:lnTo>
                    <a:lnTo>
                      <a:pt x="467" y="76"/>
                    </a:lnTo>
                    <a:lnTo>
                      <a:pt x="467" y="96"/>
                    </a:lnTo>
                    <a:lnTo>
                      <a:pt x="469" y="115"/>
                    </a:lnTo>
                    <a:lnTo>
                      <a:pt x="469" y="136"/>
                    </a:lnTo>
                    <a:lnTo>
                      <a:pt x="467" y="155"/>
                    </a:lnTo>
                    <a:lnTo>
                      <a:pt x="462" y="175"/>
                    </a:lnTo>
                    <a:lnTo>
                      <a:pt x="457" y="194"/>
                    </a:lnTo>
                    <a:lnTo>
                      <a:pt x="447" y="217"/>
                    </a:lnTo>
                    <a:lnTo>
                      <a:pt x="404" y="230"/>
                    </a:lnTo>
                    <a:lnTo>
                      <a:pt x="361" y="244"/>
                    </a:lnTo>
                    <a:lnTo>
                      <a:pt x="316" y="253"/>
                    </a:lnTo>
                    <a:lnTo>
                      <a:pt x="271" y="261"/>
                    </a:lnTo>
                    <a:lnTo>
                      <a:pt x="227" y="265"/>
                    </a:lnTo>
                    <a:lnTo>
                      <a:pt x="180" y="266"/>
                    </a:lnTo>
                    <a:lnTo>
                      <a:pt x="136" y="265"/>
                    </a:lnTo>
                    <a:lnTo>
                      <a:pt x="91" y="258"/>
                    </a:lnTo>
                    <a:lnTo>
                      <a:pt x="45" y="247"/>
                    </a:lnTo>
                    <a:lnTo>
                      <a:pt x="0" y="234"/>
                    </a:lnTo>
                    <a:lnTo>
                      <a:pt x="0" y="225"/>
                    </a:lnTo>
                    <a:lnTo>
                      <a:pt x="2" y="218"/>
                    </a:lnTo>
                    <a:lnTo>
                      <a:pt x="3" y="210"/>
                    </a:lnTo>
                    <a:lnTo>
                      <a:pt x="7" y="201"/>
                    </a:lnTo>
                    <a:lnTo>
                      <a:pt x="10" y="193"/>
                    </a:lnTo>
                    <a:lnTo>
                      <a:pt x="12" y="184"/>
                    </a:lnTo>
                    <a:lnTo>
                      <a:pt x="14" y="175"/>
                    </a:lnTo>
                    <a:lnTo>
                      <a:pt x="15" y="165"/>
                    </a:lnTo>
                    <a:lnTo>
                      <a:pt x="14" y="155"/>
                    </a:lnTo>
                    <a:lnTo>
                      <a:pt x="12" y="143"/>
                    </a:lnTo>
                    <a:lnTo>
                      <a:pt x="12" y="153"/>
                    </a:lnTo>
                    <a:lnTo>
                      <a:pt x="12" y="165"/>
                    </a:lnTo>
                    <a:lnTo>
                      <a:pt x="12" y="175"/>
                    </a:lnTo>
                    <a:lnTo>
                      <a:pt x="10" y="186"/>
                    </a:lnTo>
                    <a:lnTo>
                      <a:pt x="10" y="196"/>
                    </a:lnTo>
                    <a:lnTo>
                      <a:pt x="10" y="206"/>
                    </a:lnTo>
                    <a:lnTo>
                      <a:pt x="12" y="218"/>
                    </a:lnTo>
                    <a:lnTo>
                      <a:pt x="14" y="227"/>
                    </a:lnTo>
                    <a:lnTo>
                      <a:pt x="17" y="237"/>
                    </a:lnTo>
                    <a:lnTo>
                      <a:pt x="21" y="246"/>
                    </a:lnTo>
                    <a:lnTo>
                      <a:pt x="43" y="71"/>
                    </a:lnTo>
                    <a:lnTo>
                      <a:pt x="43" y="86"/>
                    </a:lnTo>
                    <a:lnTo>
                      <a:pt x="43" y="103"/>
                    </a:lnTo>
                    <a:lnTo>
                      <a:pt x="43" y="122"/>
                    </a:lnTo>
                    <a:lnTo>
                      <a:pt x="43" y="141"/>
                    </a:lnTo>
                    <a:lnTo>
                      <a:pt x="43" y="158"/>
                    </a:lnTo>
                    <a:lnTo>
                      <a:pt x="43" y="175"/>
                    </a:lnTo>
                    <a:lnTo>
                      <a:pt x="45" y="193"/>
                    </a:lnTo>
                    <a:lnTo>
                      <a:pt x="46" y="208"/>
                    </a:lnTo>
                    <a:lnTo>
                      <a:pt x="50" y="222"/>
                    </a:lnTo>
                    <a:lnTo>
                      <a:pt x="55" y="234"/>
                    </a:lnTo>
                    <a:lnTo>
                      <a:pt x="63" y="91"/>
                    </a:lnTo>
                    <a:lnTo>
                      <a:pt x="65" y="107"/>
                    </a:lnTo>
                    <a:lnTo>
                      <a:pt x="65" y="120"/>
                    </a:lnTo>
                    <a:lnTo>
                      <a:pt x="65" y="136"/>
                    </a:lnTo>
                    <a:lnTo>
                      <a:pt x="63" y="151"/>
                    </a:lnTo>
                    <a:lnTo>
                      <a:pt x="63" y="167"/>
                    </a:lnTo>
                    <a:lnTo>
                      <a:pt x="63" y="181"/>
                    </a:lnTo>
                    <a:lnTo>
                      <a:pt x="63" y="194"/>
                    </a:lnTo>
                    <a:lnTo>
                      <a:pt x="65" y="208"/>
                    </a:lnTo>
                    <a:lnTo>
                      <a:pt x="69" y="222"/>
                    </a:lnTo>
                    <a:lnTo>
                      <a:pt x="72" y="234"/>
                    </a:lnTo>
                    <a:lnTo>
                      <a:pt x="86" y="57"/>
                    </a:lnTo>
                    <a:lnTo>
                      <a:pt x="240" y="57"/>
                    </a:lnTo>
                    <a:lnTo>
                      <a:pt x="240" y="76"/>
                    </a:lnTo>
                    <a:lnTo>
                      <a:pt x="239" y="95"/>
                    </a:lnTo>
                    <a:lnTo>
                      <a:pt x="239" y="112"/>
                    </a:lnTo>
                    <a:lnTo>
                      <a:pt x="239" y="131"/>
                    </a:lnTo>
                    <a:lnTo>
                      <a:pt x="239" y="150"/>
                    </a:lnTo>
                    <a:lnTo>
                      <a:pt x="239" y="167"/>
                    </a:lnTo>
                    <a:lnTo>
                      <a:pt x="239" y="184"/>
                    </a:lnTo>
                    <a:lnTo>
                      <a:pt x="242" y="201"/>
                    </a:lnTo>
                    <a:lnTo>
                      <a:pt x="244" y="218"/>
                    </a:lnTo>
                    <a:lnTo>
                      <a:pt x="249" y="234"/>
                    </a:lnTo>
                    <a:lnTo>
                      <a:pt x="278" y="57"/>
                    </a:lnTo>
                    <a:lnTo>
                      <a:pt x="280" y="76"/>
                    </a:lnTo>
                    <a:lnTo>
                      <a:pt x="280" y="96"/>
                    </a:lnTo>
                    <a:lnTo>
                      <a:pt x="280" y="115"/>
                    </a:lnTo>
                    <a:lnTo>
                      <a:pt x="278" y="136"/>
                    </a:lnTo>
                    <a:lnTo>
                      <a:pt x="278" y="155"/>
                    </a:lnTo>
                    <a:lnTo>
                      <a:pt x="278" y="174"/>
                    </a:lnTo>
                    <a:lnTo>
                      <a:pt x="280" y="193"/>
                    </a:lnTo>
                    <a:lnTo>
                      <a:pt x="283" y="208"/>
                    </a:lnTo>
                    <a:lnTo>
                      <a:pt x="290" y="222"/>
                    </a:lnTo>
                    <a:lnTo>
                      <a:pt x="301" y="234"/>
                    </a:lnTo>
                    <a:lnTo>
                      <a:pt x="321" y="57"/>
                    </a:lnTo>
                    <a:lnTo>
                      <a:pt x="323" y="74"/>
                    </a:lnTo>
                    <a:lnTo>
                      <a:pt x="323" y="93"/>
                    </a:lnTo>
                    <a:lnTo>
                      <a:pt x="323" y="112"/>
                    </a:lnTo>
                    <a:lnTo>
                      <a:pt x="321" y="131"/>
                    </a:lnTo>
                    <a:lnTo>
                      <a:pt x="321" y="150"/>
                    </a:lnTo>
                    <a:lnTo>
                      <a:pt x="321" y="167"/>
                    </a:lnTo>
                    <a:lnTo>
                      <a:pt x="323" y="184"/>
                    </a:lnTo>
                    <a:lnTo>
                      <a:pt x="326" y="199"/>
                    </a:lnTo>
                    <a:lnTo>
                      <a:pt x="333" y="213"/>
                    </a:lnTo>
                    <a:lnTo>
                      <a:pt x="343" y="225"/>
                    </a:lnTo>
                    <a:lnTo>
                      <a:pt x="350" y="198"/>
                    </a:lnTo>
                    <a:lnTo>
                      <a:pt x="352" y="167"/>
                    </a:lnTo>
                    <a:lnTo>
                      <a:pt x="352" y="134"/>
                    </a:lnTo>
                    <a:lnTo>
                      <a:pt x="354" y="102"/>
                    </a:lnTo>
                    <a:lnTo>
                      <a:pt x="355" y="71"/>
                    </a:lnTo>
                    <a:lnTo>
                      <a:pt x="362" y="43"/>
                    </a:lnTo>
                    <a:lnTo>
                      <a:pt x="374" y="21"/>
                    </a:lnTo>
                    <a:lnTo>
                      <a:pt x="395" y="5"/>
                    </a:lnTo>
                    <a:lnTo>
                      <a:pt x="426" y="0"/>
                    </a:lnTo>
                    <a:lnTo>
                      <a:pt x="467" y="5"/>
                    </a:lnTo>
                    <a:lnTo>
                      <a:pt x="467" y="5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76" name="Freeform 48"/>
              <p:cNvSpPr>
                <a:spLocks/>
              </p:cNvSpPr>
              <p:nvPr/>
            </p:nvSpPr>
            <p:spPr bwMode="auto">
              <a:xfrm flipH="1">
                <a:off x="4997" y="1849"/>
                <a:ext cx="69" cy="37"/>
              </a:xfrm>
              <a:custGeom>
                <a:avLst/>
                <a:gdLst>
                  <a:gd name="T0" fmla="*/ 5 w 137"/>
                  <a:gd name="T1" fmla="*/ 74 h 74"/>
                  <a:gd name="T2" fmla="*/ 0 w 137"/>
                  <a:gd name="T3" fmla="*/ 67 h 74"/>
                  <a:gd name="T4" fmla="*/ 0 w 137"/>
                  <a:gd name="T5" fmla="*/ 60 h 74"/>
                  <a:gd name="T6" fmla="*/ 5 w 137"/>
                  <a:gd name="T7" fmla="*/ 53 h 74"/>
                  <a:gd name="T8" fmla="*/ 13 w 137"/>
                  <a:gd name="T9" fmla="*/ 45 h 74"/>
                  <a:gd name="T10" fmla="*/ 25 w 137"/>
                  <a:gd name="T11" fmla="*/ 36 h 74"/>
                  <a:gd name="T12" fmla="*/ 41 w 137"/>
                  <a:gd name="T13" fmla="*/ 27 h 74"/>
                  <a:gd name="T14" fmla="*/ 56 w 137"/>
                  <a:gd name="T15" fmla="*/ 19 h 74"/>
                  <a:gd name="T16" fmla="*/ 72 w 137"/>
                  <a:gd name="T17" fmla="*/ 12 h 74"/>
                  <a:gd name="T18" fmla="*/ 85 w 137"/>
                  <a:gd name="T19" fmla="*/ 5 h 74"/>
                  <a:gd name="T20" fmla="*/ 99 w 137"/>
                  <a:gd name="T21" fmla="*/ 0 h 74"/>
                  <a:gd name="T22" fmla="*/ 137 w 137"/>
                  <a:gd name="T23" fmla="*/ 0 h 74"/>
                  <a:gd name="T24" fmla="*/ 5 w 137"/>
                  <a:gd name="T25" fmla="*/ 74 h 74"/>
                  <a:gd name="T26" fmla="*/ 5 w 137"/>
                  <a:gd name="T27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7" h="74">
                    <a:moveTo>
                      <a:pt x="5" y="74"/>
                    </a:moveTo>
                    <a:lnTo>
                      <a:pt x="0" y="67"/>
                    </a:lnTo>
                    <a:lnTo>
                      <a:pt x="0" y="60"/>
                    </a:lnTo>
                    <a:lnTo>
                      <a:pt x="5" y="53"/>
                    </a:lnTo>
                    <a:lnTo>
                      <a:pt x="13" y="45"/>
                    </a:lnTo>
                    <a:lnTo>
                      <a:pt x="25" y="36"/>
                    </a:lnTo>
                    <a:lnTo>
                      <a:pt x="41" y="27"/>
                    </a:lnTo>
                    <a:lnTo>
                      <a:pt x="56" y="19"/>
                    </a:lnTo>
                    <a:lnTo>
                      <a:pt x="72" y="12"/>
                    </a:lnTo>
                    <a:lnTo>
                      <a:pt x="85" y="5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5" y="74"/>
                    </a:lnTo>
                    <a:lnTo>
                      <a:pt x="5" y="74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77" name="Freeform 49"/>
              <p:cNvSpPr>
                <a:spLocks/>
              </p:cNvSpPr>
              <p:nvPr/>
            </p:nvSpPr>
            <p:spPr bwMode="auto">
              <a:xfrm flipH="1">
                <a:off x="5079" y="1892"/>
                <a:ext cx="6" cy="16"/>
              </a:xfrm>
              <a:custGeom>
                <a:avLst/>
                <a:gdLst>
                  <a:gd name="T0" fmla="*/ 0 w 12"/>
                  <a:gd name="T1" fmla="*/ 0 h 31"/>
                  <a:gd name="T2" fmla="*/ 12 w 12"/>
                  <a:gd name="T3" fmla="*/ 0 h 31"/>
                  <a:gd name="T4" fmla="*/ 12 w 12"/>
                  <a:gd name="T5" fmla="*/ 31 h 31"/>
                  <a:gd name="T6" fmla="*/ 0 w 12"/>
                  <a:gd name="T7" fmla="*/ 31 h 31"/>
                  <a:gd name="T8" fmla="*/ 0 w 12"/>
                  <a:gd name="T9" fmla="*/ 0 h 31"/>
                  <a:gd name="T10" fmla="*/ 0 w 12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1">
                    <a:moveTo>
                      <a:pt x="0" y="0"/>
                    </a:moveTo>
                    <a:lnTo>
                      <a:pt x="12" y="0"/>
                    </a:lnTo>
                    <a:lnTo>
                      <a:pt x="12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78" name="Freeform 50"/>
              <p:cNvSpPr>
                <a:spLocks/>
              </p:cNvSpPr>
              <p:nvPr/>
            </p:nvSpPr>
            <p:spPr bwMode="auto">
              <a:xfrm flipH="1">
                <a:off x="5104" y="1912"/>
                <a:ext cx="69" cy="139"/>
              </a:xfrm>
              <a:custGeom>
                <a:avLst/>
                <a:gdLst>
                  <a:gd name="T0" fmla="*/ 0 w 137"/>
                  <a:gd name="T1" fmla="*/ 278 h 278"/>
                  <a:gd name="T2" fmla="*/ 8 w 137"/>
                  <a:gd name="T3" fmla="*/ 249 h 278"/>
                  <a:gd name="T4" fmla="*/ 15 w 137"/>
                  <a:gd name="T5" fmla="*/ 218 h 278"/>
                  <a:gd name="T6" fmla="*/ 26 w 137"/>
                  <a:gd name="T7" fmla="*/ 189 h 278"/>
                  <a:gd name="T8" fmla="*/ 38 w 137"/>
                  <a:gd name="T9" fmla="*/ 162 h 278"/>
                  <a:gd name="T10" fmla="*/ 50 w 137"/>
                  <a:gd name="T11" fmla="*/ 132 h 278"/>
                  <a:gd name="T12" fmla="*/ 63 w 137"/>
                  <a:gd name="T13" fmla="*/ 105 h 278"/>
                  <a:gd name="T14" fmla="*/ 81 w 137"/>
                  <a:gd name="T15" fmla="*/ 79 h 278"/>
                  <a:gd name="T16" fmla="*/ 98 w 137"/>
                  <a:gd name="T17" fmla="*/ 52 h 278"/>
                  <a:gd name="T18" fmla="*/ 117 w 137"/>
                  <a:gd name="T19" fmla="*/ 26 h 278"/>
                  <a:gd name="T20" fmla="*/ 137 w 137"/>
                  <a:gd name="T21" fmla="*/ 0 h 278"/>
                  <a:gd name="T22" fmla="*/ 122 w 137"/>
                  <a:gd name="T23" fmla="*/ 28 h 278"/>
                  <a:gd name="T24" fmla="*/ 106 w 137"/>
                  <a:gd name="T25" fmla="*/ 57 h 278"/>
                  <a:gd name="T26" fmla="*/ 94 w 137"/>
                  <a:gd name="T27" fmla="*/ 88 h 278"/>
                  <a:gd name="T28" fmla="*/ 82 w 137"/>
                  <a:gd name="T29" fmla="*/ 119 h 278"/>
                  <a:gd name="T30" fmla="*/ 70 w 137"/>
                  <a:gd name="T31" fmla="*/ 150 h 278"/>
                  <a:gd name="T32" fmla="*/ 60 w 137"/>
                  <a:gd name="T33" fmla="*/ 179 h 278"/>
                  <a:gd name="T34" fmla="*/ 48 w 137"/>
                  <a:gd name="T35" fmla="*/ 208 h 278"/>
                  <a:gd name="T36" fmla="*/ 34 w 137"/>
                  <a:gd name="T37" fmla="*/ 234 h 278"/>
                  <a:gd name="T38" fmla="*/ 19 w 137"/>
                  <a:gd name="T39" fmla="*/ 258 h 278"/>
                  <a:gd name="T40" fmla="*/ 0 w 137"/>
                  <a:gd name="T41" fmla="*/ 278 h 278"/>
                  <a:gd name="T42" fmla="*/ 0 w 137"/>
                  <a:gd name="T43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78">
                    <a:moveTo>
                      <a:pt x="0" y="278"/>
                    </a:moveTo>
                    <a:lnTo>
                      <a:pt x="8" y="249"/>
                    </a:lnTo>
                    <a:lnTo>
                      <a:pt x="15" y="218"/>
                    </a:lnTo>
                    <a:lnTo>
                      <a:pt x="26" y="189"/>
                    </a:lnTo>
                    <a:lnTo>
                      <a:pt x="38" y="162"/>
                    </a:lnTo>
                    <a:lnTo>
                      <a:pt x="50" y="132"/>
                    </a:lnTo>
                    <a:lnTo>
                      <a:pt x="63" y="105"/>
                    </a:lnTo>
                    <a:lnTo>
                      <a:pt x="81" y="79"/>
                    </a:lnTo>
                    <a:lnTo>
                      <a:pt x="98" y="52"/>
                    </a:lnTo>
                    <a:lnTo>
                      <a:pt x="117" y="26"/>
                    </a:lnTo>
                    <a:lnTo>
                      <a:pt x="137" y="0"/>
                    </a:lnTo>
                    <a:lnTo>
                      <a:pt x="122" y="28"/>
                    </a:lnTo>
                    <a:lnTo>
                      <a:pt x="106" y="57"/>
                    </a:lnTo>
                    <a:lnTo>
                      <a:pt x="94" y="88"/>
                    </a:lnTo>
                    <a:lnTo>
                      <a:pt x="82" y="119"/>
                    </a:lnTo>
                    <a:lnTo>
                      <a:pt x="70" y="150"/>
                    </a:lnTo>
                    <a:lnTo>
                      <a:pt x="60" y="179"/>
                    </a:lnTo>
                    <a:lnTo>
                      <a:pt x="48" y="208"/>
                    </a:lnTo>
                    <a:lnTo>
                      <a:pt x="34" y="234"/>
                    </a:lnTo>
                    <a:lnTo>
                      <a:pt x="19" y="258"/>
                    </a:lnTo>
                    <a:lnTo>
                      <a:pt x="0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79" name="Freeform 51"/>
              <p:cNvSpPr>
                <a:spLocks/>
              </p:cNvSpPr>
              <p:nvPr/>
            </p:nvSpPr>
            <p:spPr bwMode="auto">
              <a:xfrm flipH="1">
                <a:off x="4627" y="1938"/>
                <a:ext cx="416" cy="192"/>
              </a:xfrm>
              <a:custGeom>
                <a:avLst/>
                <a:gdLst>
                  <a:gd name="T0" fmla="*/ 201 w 833"/>
                  <a:gd name="T1" fmla="*/ 62 h 384"/>
                  <a:gd name="T2" fmla="*/ 181 w 833"/>
                  <a:gd name="T3" fmla="*/ 125 h 384"/>
                  <a:gd name="T4" fmla="*/ 163 w 833"/>
                  <a:gd name="T5" fmla="*/ 189 h 384"/>
                  <a:gd name="T6" fmla="*/ 158 w 833"/>
                  <a:gd name="T7" fmla="*/ 250 h 384"/>
                  <a:gd name="T8" fmla="*/ 175 w 833"/>
                  <a:gd name="T9" fmla="*/ 302 h 384"/>
                  <a:gd name="T10" fmla="*/ 270 w 833"/>
                  <a:gd name="T11" fmla="*/ 321 h 384"/>
                  <a:gd name="T12" fmla="*/ 268 w 833"/>
                  <a:gd name="T13" fmla="*/ 266 h 384"/>
                  <a:gd name="T14" fmla="*/ 272 w 833"/>
                  <a:gd name="T15" fmla="*/ 213 h 384"/>
                  <a:gd name="T16" fmla="*/ 280 w 833"/>
                  <a:gd name="T17" fmla="*/ 161 h 384"/>
                  <a:gd name="T18" fmla="*/ 285 w 833"/>
                  <a:gd name="T19" fmla="*/ 111 h 384"/>
                  <a:gd name="T20" fmla="*/ 282 w 833"/>
                  <a:gd name="T21" fmla="*/ 63 h 384"/>
                  <a:gd name="T22" fmla="*/ 277 w 833"/>
                  <a:gd name="T23" fmla="*/ 79 h 384"/>
                  <a:gd name="T24" fmla="*/ 268 w 833"/>
                  <a:gd name="T25" fmla="*/ 94 h 384"/>
                  <a:gd name="T26" fmla="*/ 263 w 833"/>
                  <a:gd name="T27" fmla="*/ 110 h 384"/>
                  <a:gd name="T28" fmla="*/ 260 w 833"/>
                  <a:gd name="T29" fmla="*/ 127 h 384"/>
                  <a:gd name="T30" fmla="*/ 261 w 833"/>
                  <a:gd name="T31" fmla="*/ 146 h 384"/>
                  <a:gd name="T32" fmla="*/ 315 w 833"/>
                  <a:gd name="T33" fmla="*/ 53 h 384"/>
                  <a:gd name="T34" fmla="*/ 409 w 833"/>
                  <a:gd name="T35" fmla="*/ 53 h 384"/>
                  <a:gd name="T36" fmla="*/ 505 w 833"/>
                  <a:gd name="T37" fmla="*/ 48 h 384"/>
                  <a:gd name="T38" fmla="*/ 600 w 833"/>
                  <a:gd name="T39" fmla="*/ 36 h 384"/>
                  <a:gd name="T40" fmla="*/ 686 w 833"/>
                  <a:gd name="T41" fmla="*/ 13 h 384"/>
                  <a:gd name="T42" fmla="*/ 746 w 833"/>
                  <a:gd name="T43" fmla="*/ 20 h 384"/>
                  <a:gd name="T44" fmla="*/ 782 w 833"/>
                  <a:gd name="T45" fmla="*/ 65 h 384"/>
                  <a:gd name="T46" fmla="*/ 813 w 833"/>
                  <a:gd name="T47" fmla="*/ 115 h 384"/>
                  <a:gd name="T48" fmla="*/ 830 w 833"/>
                  <a:gd name="T49" fmla="*/ 166 h 384"/>
                  <a:gd name="T50" fmla="*/ 833 w 833"/>
                  <a:gd name="T51" fmla="*/ 221 h 384"/>
                  <a:gd name="T52" fmla="*/ 792 w 833"/>
                  <a:gd name="T53" fmla="*/ 286 h 384"/>
                  <a:gd name="T54" fmla="*/ 704 w 833"/>
                  <a:gd name="T55" fmla="*/ 341 h 384"/>
                  <a:gd name="T56" fmla="*/ 601 w 833"/>
                  <a:gd name="T57" fmla="*/ 370 h 384"/>
                  <a:gd name="T58" fmla="*/ 488 w 833"/>
                  <a:gd name="T59" fmla="*/ 382 h 384"/>
                  <a:gd name="T60" fmla="*/ 371 w 833"/>
                  <a:gd name="T61" fmla="*/ 384 h 384"/>
                  <a:gd name="T62" fmla="*/ 280 w 833"/>
                  <a:gd name="T63" fmla="*/ 376 h 384"/>
                  <a:gd name="T64" fmla="*/ 217 w 833"/>
                  <a:gd name="T65" fmla="*/ 364 h 384"/>
                  <a:gd name="T66" fmla="*/ 153 w 833"/>
                  <a:gd name="T67" fmla="*/ 350 h 384"/>
                  <a:gd name="T68" fmla="*/ 93 w 833"/>
                  <a:gd name="T69" fmla="*/ 328 h 384"/>
                  <a:gd name="T70" fmla="*/ 38 w 833"/>
                  <a:gd name="T71" fmla="*/ 293 h 384"/>
                  <a:gd name="T72" fmla="*/ 0 w 833"/>
                  <a:gd name="T73" fmla="*/ 231 h 384"/>
                  <a:gd name="T74" fmla="*/ 9 w 833"/>
                  <a:gd name="T75" fmla="*/ 147 h 384"/>
                  <a:gd name="T76" fmla="*/ 48 w 833"/>
                  <a:gd name="T77" fmla="*/ 67 h 384"/>
                  <a:gd name="T78" fmla="*/ 107 w 833"/>
                  <a:gd name="T79" fmla="*/ 13 h 384"/>
                  <a:gd name="T80" fmla="*/ 175 w 833"/>
                  <a:gd name="T81" fmla="*/ 10 h 384"/>
                  <a:gd name="T82" fmla="*/ 210 w 833"/>
                  <a:gd name="T83" fmla="*/ 3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33" h="384">
                    <a:moveTo>
                      <a:pt x="210" y="34"/>
                    </a:moveTo>
                    <a:lnTo>
                      <a:pt x="201" y="62"/>
                    </a:lnTo>
                    <a:lnTo>
                      <a:pt x="193" y="92"/>
                    </a:lnTo>
                    <a:lnTo>
                      <a:pt x="181" y="125"/>
                    </a:lnTo>
                    <a:lnTo>
                      <a:pt x="170" y="156"/>
                    </a:lnTo>
                    <a:lnTo>
                      <a:pt x="163" y="189"/>
                    </a:lnTo>
                    <a:lnTo>
                      <a:pt x="158" y="219"/>
                    </a:lnTo>
                    <a:lnTo>
                      <a:pt x="158" y="250"/>
                    </a:lnTo>
                    <a:lnTo>
                      <a:pt x="163" y="278"/>
                    </a:lnTo>
                    <a:lnTo>
                      <a:pt x="175" y="302"/>
                    </a:lnTo>
                    <a:lnTo>
                      <a:pt x="196" y="321"/>
                    </a:lnTo>
                    <a:lnTo>
                      <a:pt x="270" y="321"/>
                    </a:lnTo>
                    <a:lnTo>
                      <a:pt x="266" y="293"/>
                    </a:lnTo>
                    <a:lnTo>
                      <a:pt x="268" y="266"/>
                    </a:lnTo>
                    <a:lnTo>
                      <a:pt x="270" y="238"/>
                    </a:lnTo>
                    <a:lnTo>
                      <a:pt x="272" y="213"/>
                    </a:lnTo>
                    <a:lnTo>
                      <a:pt x="277" y="187"/>
                    </a:lnTo>
                    <a:lnTo>
                      <a:pt x="280" y="161"/>
                    </a:lnTo>
                    <a:lnTo>
                      <a:pt x="284" y="135"/>
                    </a:lnTo>
                    <a:lnTo>
                      <a:pt x="285" y="111"/>
                    </a:lnTo>
                    <a:lnTo>
                      <a:pt x="285" y="87"/>
                    </a:lnTo>
                    <a:lnTo>
                      <a:pt x="282" y="63"/>
                    </a:lnTo>
                    <a:lnTo>
                      <a:pt x="280" y="72"/>
                    </a:lnTo>
                    <a:lnTo>
                      <a:pt x="277" y="79"/>
                    </a:lnTo>
                    <a:lnTo>
                      <a:pt x="273" y="86"/>
                    </a:lnTo>
                    <a:lnTo>
                      <a:pt x="268" y="94"/>
                    </a:lnTo>
                    <a:lnTo>
                      <a:pt x="265" y="101"/>
                    </a:lnTo>
                    <a:lnTo>
                      <a:pt x="263" y="110"/>
                    </a:lnTo>
                    <a:lnTo>
                      <a:pt x="260" y="118"/>
                    </a:lnTo>
                    <a:lnTo>
                      <a:pt x="260" y="127"/>
                    </a:lnTo>
                    <a:lnTo>
                      <a:pt x="260" y="135"/>
                    </a:lnTo>
                    <a:lnTo>
                      <a:pt x="261" y="146"/>
                    </a:lnTo>
                    <a:lnTo>
                      <a:pt x="270" y="51"/>
                    </a:lnTo>
                    <a:lnTo>
                      <a:pt x="315" y="53"/>
                    </a:lnTo>
                    <a:lnTo>
                      <a:pt x="361" y="55"/>
                    </a:lnTo>
                    <a:lnTo>
                      <a:pt x="409" y="53"/>
                    </a:lnTo>
                    <a:lnTo>
                      <a:pt x="457" y="51"/>
                    </a:lnTo>
                    <a:lnTo>
                      <a:pt x="505" y="48"/>
                    </a:lnTo>
                    <a:lnTo>
                      <a:pt x="553" y="43"/>
                    </a:lnTo>
                    <a:lnTo>
                      <a:pt x="600" y="36"/>
                    </a:lnTo>
                    <a:lnTo>
                      <a:pt x="644" y="25"/>
                    </a:lnTo>
                    <a:lnTo>
                      <a:pt x="686" y="13"/>
                    </a:lnTo>
                    <a:lnTo>
                      <a:pt x="725" y="0"/>
                    </a:lnTo>
                    <a:lnTo>
                      <a:pt x="746" y="20"/>
                    </a:lnTo>
                    <a:lnTo>
                      <a:pt x="765" y="43"/>
                    </a:lnTo>
                    <a:lnTo>
                      <a:pt x="782" y="65"/>
                    </a:lnTo>
                    <a:lnTo>
                      <a:pt x="799" y="89"/>
                    </a:lnTo>
                    <a:lnTo>
                      <a:pt x="813" y="115"/>
                    </a:lnTo>
                    <a:lnTo>
                      <a:pt x="823" y="140"/>
                    </a:lnTo>
                    <a:lnTo>
                      <a:pt x="830" y="166"/>
                    </a:lnTo>
                    <a:lnTo>
                      <a:pt x="833" y="194"/>
                    </a:lnTo>
                    <a:lnTo>
                      <a:pt x="833" y="221"/>
                    </a:lnTo>
                    <a:lnTo>
                      <a:pt x="828" y="249"/>
                    </a:lnTo>
                    <a:lnTo>
                      <a:pt x="792" y="286"/>
                    </a:lnTo>
                    <a:lnTo>
                      <a:pt x="751" y="317"/>
                    </a:lnTo>
                    <a:lnTo>
                      <a:pt x="704" y="341"/>
                    </a:lnTo>
                    <a:lnTo>
                      <a:pt x="655" y="358"/>
                    </a:lnTo>
                    <a:lnTo>
                      <a:pt x="601" y="370"/>
                    </a:lnTo>
                    <a:lnTo>
                      <a:pt x="545" y="379"/>
                    </a:lnTo>
                    <a:lnTo>
                      <a:pt x="488" y="382"/>
                    </a:lnTo>
                    <a:lnTo>
                      <a:pt x="430" y="384"/>
                    </a:lnTo>
                    <a:lnTo>
                      <a:pt x="371" y="384"/>
                    </a:lnTo>
                    <a:lnTo>
                      <a:pt x="313" y="381"/>
                    </a:lnTo>
                    <a:lnTo>
                      <a:pt x="280" y="376"/>
                    </a:lnTo>
                    <a:lnTo>
                      <a:pt x="248" y="370"/>
                    </a:lnTo>
                    <a:lnTo>
                      <a:pt x="217" y="364"/>
                    </a:lnTo>
                    <a:lnTo>
                      <a:pt x="184" y="358"/>
                    </a:lnTo>
                    <a:lnTo>
                      <a:pt x="153" y="350"/>
                    </a:lnTo>
                    <a:lnTo>
                      <a:pt x="122" y="340"/>
                    </a:lnTo>
                    <a:lnTo>
                      <a:pt x="93" y="328"/>
                    </a:lnTo>
                    <a:lnTo>
                      <a:pt x="64" y="312"/>
                    </a:lnTo>
                    <a:lnTo>
                      <a:pt x="38" y="293"/>
                    </a:lnTo>
                    <a:lnTo>
                      <a:pt x="12" y="269"/>
                    </a:lnTo>
                    <a:lnTo>
                      <a:pt x="0" y="231"/>
                    </a:lnTo>
                    <a:lnTo>
                      <a:pt x="0" y="190"/>
                    </a:lnTo>
                    <a:lnTo>
                      <a:pt x="9" y="147"/>
                    </a:lnTo>
                    <a:lnTo>
                      <a:pt x="26" y="104"/>
                    </a:lnTo>
                    <a:lnTo>
                      <a:pt x="48" y="67"/>
                    </a:lnTo>
                    <a:lnTo>
                      <a:pt x="76" y="36"/>
                    </a:lnTo>
                    <a:lnTo>
                      <a:pt x="107" y="13"/>
                    </a:lnTo>
                    <a:lnTo>
                      <a:pt x="141" y="5"/>
                    </a:lnTo>
                    <a:lnTo>
                      <a:pt x="175" y="10"/>
                    </a:lnTo>
                    <a:lnTo>
                      <a:pt x="210" y="34"/>
                    </a:lnTo>
                    <a:lnTo>
                      <a:pt x="210" y="34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0" name="Freeform 52"/>
              <p:cNvSpPr>
                <a:spLocks/>
              </p:cNvSpPr>
              <p:nvPr/>
            </p:nvSpPr>
            <p:spPr bwMode="auto">
              <a:xfrm flipH="1">
                <a:off x="4720" y="1970"/>
                <a:ext cx="71" cy="128"/>
              </a:xfrm>
              <a:custGeom>
                <a:avLst/>
                <a:gdLst>
                  <a:gd name="T0" fmla="*/ 74 w 143"/>
                  <a:gd name="T1" fmla="*/ 60 h 258"/>
                  <a:gd name="T2" fmla="*/ 74 w 143"/>
                  <a:gd name="T3" fmla="*/ 9 h 258"/>
                  <a:gd name="T4" fmla="*/ 84 w 143"/>
                  <a:gd name="T5" fmla="*/ 31 h 258"/>
                  <a:gd name="T6" fmla="*/ 95 w 143"/>
                  <a:gd name="T7" fmla="*/ 53 h 258"/>
                  <a:gd name="T8" fmla="*/ 105 w 143"/>
                  <a:gd name="T9" fmla="*/ 76 h 258"/>
                  <a:gd name="T10" fmla="*/ 115 w 143"/>
                  <a:gd name="T11" fmla="*/ 100 h 258"/>
                  <a:gd name="T12" fmla="*/ 126 w 143"/>
                  <a:gd name="T13" fmla="*/ 124 h 258"/>
                  <a:gd name="T14" fmla="*/ 134 w 143"/>
                  <a:gd name="T15" fmla="*/ 148 h 258"/>
                  <a:gd name="T16" fmla="*/ 139 w 143"/>
                  <a:gd name="T17" fmla="*/ 170 h 258"/>
                  <a:gd name="T18" fmla="*/ 143 w 143"/>
                  <a:gd name="T19" fmla="*/ 191 h 258"/>
                  <a:gd name="T20" fmla="*/ 143 w 143"/>
                  <a:gd name="T21" fmla="*/ 211 h 258"/>
                  <a:gd name="T22" fmla="*/ 138 w 143"/>
                  <a:gd name="T23" fmla="*/ 229 h 258"/>
                  <a:gd name="T24" fmla="*/ 126 w 143"/>
                  <a:gd name="T25" fmla="*/ 215 h 258"/>
                  <a:gd name="T26" fmla="*/ 122 w 143"/>
                  <a:gd name="T27" fmla="*/ 218 h 258"/>
                  <a:gd name="T28" fmla="*/ 119 w 143"/>
                  <a:gd name="T29" fmla="*/ 222 h 258"/>
                  <a:gd name="T30" fmla="*/ 119 w 143"/>
                  <a:gd name="T31" fmla="*/ 225 h 258"/>
                  <a:gd name="T32" fmla="*/ 117 w 143"/>
                  <a:gd name="T33" fmla="*/ 227 h 258"/>
                  <a:gd name="T34" fmla="*/ 117 w 143"/>
                  <a:gd name="T35" fmla="*/ 230 h 258"/>
                  <a:gd name="T36" fmla="*/ 117 w 143"/>
                  <a:gd name="T37" fmla="*/ 235 h 258"/>
                  <a:gd name="T38" fmla="*/ 117 w 143"/>
                  <a:gd name="T39" fmla="*/ 239 h 258"/>
                  <a:gd name="T40" fmla="*/ 117 w 143"/>
                  <a:gd name="T41" fmla="*/ 242 h 258"/>
                  <a:gd name="T42" fmla="*/ 117 w 143"/>
                  <a:gd name="T43" fmla="*/ 246 h 258"/>
                  <a:gd name="T44" fmla="*/ 117 w 143"/>
                  <a:gd name="T45" fmla="*/ 249 h 258"/>
                  <a:gd name="T46" fmla="*/ 95 w 143"/>
                  <a:gd name="T47" fmla="*/ 206 h 258"/>
                  <a:gd name="T48" fmla="*/ 91 w 143"/>
                  <a:gd name="T49" fmla="*/ 210 h 258"/>
                  <a:gd name="T50" fmla="*/ 88 w 143"/>
                  <a:gd name="T51" fmla="*/ 213 h 258"/>
                  <a:gd name="T52" fmla="*/ 86 w 143"/>
                  <a:gd name="T53" fmla="*/ 218 h 258"/>
                  <a:gd name="T54" fmla="*/ 84 w 143"/>
                  <a:gd name="T55" fmla="*/ 223 h 258"/>
                  <a:gd name="T56" fmla="*/ 84 w 143"/>
                  <a:gd name="T57" fmla="*/ 230 h 258"/>
                  <a:gd name="T58" fmla="*/ 84 w 143"/>
                  <a:gd name="T59" fmla="*/ 235 h 258"/>
                  <a:gd name="T60" fmla="*/ 86 w 143"/>
                  <a:gd name="T61" fmla="*/ 241 h 258"/>
                  <a:gd name="T62" fmla="*/ 86 w 143"/>
                  <a:gd name="T63" fmla="*/ 247 h 258"/>
                  <a:gd name="T64" fmla="*/ 86 w 143"/>
                  <a:gd name="T65" fmla="*/ 253 h 258"/>
                  <a:gd name="T66" fmla="*/ 86 w 143"/>
                  <a:gd name="T67" fmla="*/ 258 h 258"/>
                  <a:gd name="T68" fmla="*/ 0 w 143"/>
                  <a:gd name="T69" fmla="*/ 23 h 258"/>
                  <a:gd name="T70" fmla="*/ 65 w 143"/>
                  <a:gd name="T71" fmla="*/ 126 h 258"/>
                  <a:gd name="T72" fmla="*/ 69 w 143"/>
                  <a:gd name="T73" fmla="*/ 114 h 258"/>
                  <a:gd name="T74" fmla="*/ 71 w 143"/>
                  <a:gd name="T75" fmla="*/ 100 h 258"/>
                  <a:gd name="T76" fmla="*/ 69 w 143"/>
                  <a:gd name="T77" fmla="*/ 88 h 258"/>
                  <a:gd name="T78" fmla="*/ 64 w 143"/>
                  <a:gd name="T79" fmla="*/ 76 h 258"/>
                  <a:gd name="T80" fmla="*/ 59 w 143"/>
                  <a:gd name="T81" fmla="*/ 65 h 258"/>
                  <a:gd name="T82" fmla="*/ 52 w 143"/>
                  <a:gd name="T83" fmla="*/ 53 h 258"/>
                  <a:gd name="T84" fmla="*/ 47 w 143"/>
                  <a:gd name="T85" fmla="*/ 40 h 258"/>
                  <a:gd name="T86" fmla="*/ 40 w 143"/>
                  <a:gd name="T87" fmla="*/ 28 h 258"/>
                  <a:gd name="T88" fmla="*/ 36 w 143"/>
                  <a:gd name="T89" fmla="*/ 14 h 258"/>
                  <a:gd name="T90" fmla="*/ 35 w 143"/>
                  <a:gd name="T91" fmla="*/ 0 h 258"/>
                  <a:gd name="T92" fmla="*/ 38 w 143"/>
                  <a:gd name="T93" fmla="*/ 7 h 258"/>
                  <a:gd name="T94" fmla="*/ 41 w 143"/>
                  <a:gd name="T95" fmla="*/ 14 h 258"/>
                  <a:gd name="T96" fmla="*/ 45 w 143"/>
                  <a:gd name="T97" fmla="*/ 21 h 258"/>
                  <a:gd name="T98" fmla="*/ 47 w 143"/>
                  <a:gd name="T99" fmla="*/ 28 h 258"/>
                  <a:gd name="T100" fmla="*/ 50 w 143"/>
                  <a:gd name="T101" fmla="*/ 35 h 258"/>
                  <a:gd name="T102" fmla="*/ 53 w 143"/>
                  <a:gd name="T103" fmla="*/ 40 h 258"/>
                  <a:gd name="T104" fmla="*/ 57 w 143"/>
                  <a:gd name="T105" fmla="*/ 47 h 258"/>
                  <a:gd name="T106" fmla="*/ 62 w 143"/>
                  <a:gd name="T107" fmla="*/ 52 h 258"/>
                  <a:gd name="T108" fmla="*/ 67 w 143"/>
                  <a:gd name="T109" fmla="*/ 57 h 258"/>
                  <a:gd name="T110" fmla="*/ 74 w 143"/>
                  <a:gd name="T111" fmla="*/ 60 h 258"/>
                  <a:gd name="T112" fmla="*/ 74 w 143"/>
                  <a:gd name="T113" fmla="*/ 6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3" h="258">
                    <a:moveTo>
                      <a:pt x="74" y="60"/>
                    </a:moveTo>
                    <a:lnTo>
                      <a:pt x="74" y="9"/>
                    </a:lnTo>
                    <a:lnTo>
                      <a:pt x="84" y="31"/>
                    </a:lnTo>
                    <a:lnTo>
                      <a:pt x="95" y="53"/>
                    </a:lnTo>
                    <a:lnTo>
                      <a:pt x="105" y="76"/>
                    </a:lnTo>
                    <a:lnTo>
                      <a:pt x="115" y="100"/>
                    </a:lnTo>
                    <a:lnTo>
                      <a:pt x="126" y="124"/>
                    </a:lnTo>
                    <a:lnTo>
                      <a:pt x="134" y="148"/>
                    </a:lnTo>
                    <a:lnTo>
                      <a:pt x="139" y="170"/>
                    </a:lnTo>
                    <a:lnTo>
                      <a:pt x="143" y="191"/>
                    </a:lnTo>
                    <a:lnTo>
                      <a:pt x="143" y="211"/>
                    </a:lnTo>
                    <a:lnTo>
                      <a:pt x="138" y="229"/>
                    </a:lnTo>
                    <a:lnTo>
                      <a:pt x="126" y="215"/>
                    </a:lnTo>
                    <a:lnTo>
                      <a:pt x="122" y="218"/>
                    </a:lnTo>
                    <a:lnTo>
                      <a:pt x="119" y="222"/>
                    </a:lnTo>
                    <a:lnTo>
                      <a:pt x="119" y="225"/>
                    </a:lnTo>
                    <a:lnTo>
                      <a:pt x="117" y="227"/>
                    </a:lnTo>
                    <a:lnTo>
                      <a:pt x="117" y="230"/>
                    </a:lnTo>
                    <a:lnTo>
                      <a:pt x="117" y="235"/>
                    </a:lnTo>
                    <a:lnTo>
                      <a:pt x="117" y="239"/>
                    </a:lnTo>
                    <a:lnTo>
                      <a:pt x="117" y="242"/>
                    </a:lnTo>
                    <a:lnTo>
                      <a:pt x="117" y="246"/>
                    </a:lnTo>
                    <a:lnTo>
                      <a:pt x="117" y="249"/>
                    </a:lnTo>
                    <a:lnTo>
                      <a:pt x="95" y="206"/>
                    </a:lnTo>
                    <a:lnTo>
                      <a:pt x="91" y="210"/>
                    </a:lnTo>
                    <a:lnTo>
                      <a:pt x="88" y="213"/>
                    </a:lnTo>
                    <a:lnTo>
                      <a:pt x="86" y="218"/>
                    </a:lnTo>
                    <a:lnTo>
                      <a:pt x="84" y="223"/>
                    </a:lnTo>
                    <a:lnTo>
                      <a:pt x="84" y="230"/>
                    </a:lnTo>
                    <a:lnTo>
                      <a:pt x="84" y="235"/>
                    </a:lnTo>
                    <a:lnTo>
                      <a:pt x="86" y="241"/>
                    </a:lnTo>
                    <a:lnTo>
                      <a:pt x="86" y="247"/>
                    </a:lnTo>
                    <a:lnTo>
                      <a:pt x="86" y="253"/>
                    </a:lnTo>
                    <a:lnTo>
                      <a:pt x="86" y="258"/>
                    </a:lnTo>
                    <a:lnTo>
                      <a:pt x="0" y="23"/>
                    </a:lnTo>
                    <a:lnTo>
                      <a:pt x="65" y="126"/>
                    </a:lnTo>
                    <a:lnTo>
                      <a:pt x="69" y="114"/>
                    </a:lnTo>
                    <a:lnTo>
                      <a:pt x="71" y="100"/>
                    </a:lnTo>
                    <a:lnTo>
                      <a:pt x="69" y="88"/>
                    </a:lnTo>
                    <a:lnTo>
                      <a:pt x="64" y="76"/>
                    </a:lnTo>
                    <a:lnTo>
                      <a:pt x="59" y="65"/>
                    </a:lnTo>
                    <a:lnTo>
                      <a:pt x="52" y="53"/>
                    </a:lnTo>
                    <a:lnTo>
                      <a:pt x="47" y="40"/>
                    </a:lnTo>
                    <a:lnTo>
                      <a:pt x="40" y="28"/>
                    </a:lnTo>
                    <a:lnTo>
                      <a:pt x="36" y="14"/>
                    </a:lnTo>
                    <a:lnTo>
                      <a:pt x="35" y="0"/>
                    </a:lnTo>
                    <a:lnTo>
                      <a:pt x="38" y="7"/>
                    </a:lnTo>
                    <a:lnTo>
                      <a:pt x="41" y="14"/>
                    </a:lnTo>
                    <a:lnTo>
                      <a:pt x="45" y="21"/>
                    </a:lnTo>
                    <a:lnTo>
                      <a:pt x="47" y="28"/>
                    </a:lnTo>
                    <a:lnTo>
                      <a:pt x="50" y="35"/>
                    </a:lnTo>
                    <a:lnTo>
                      <a:pt x="53" y="40"/>
                    </a:lnTo>
                    <a:lnTo>
                      <a:pt x="57" y="47"/>
                    </a:lnTo>
                    <a:lnTo>
                      <a:pt x="62" y="52"/>
                    </a:lnTo>
                    <a:lnTo>
                      <a:pt x="67" y="57"/>
                    </a:lnTo>
                    <a:lnTo>
                      <a:pt x="74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A1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1" name="Freeform 53"/>
              <p:cNvSpPr>
                <a:spLocks/>
              </p:cNvSpPr>
              <p:nvPr/>
            </p:nvSpPr>
            <p:spPr bwMode="auto">
              <a:xfrm flipH="1">
                <a:off x="4737" y="2000"/>
                <a:ext cx="11" cy="32"/>
              </a:xfrm>
              <a:custGeom>
                <a:avLst/>
                <a:gdLst>
                  <a:gd name="T0" fmla="*/ 0 w 22"/>
                  <a:gd name="T1" fmla="*/ 0 h 66"/>
                  <a:gd name="T2" fmla="*/ 22 w 22"/>
                  <a:gd name="T3" fmla="*/ 66 h 66"/>
                  <a:gd name="T4" fmla="*/ 0 w 22"/>
                  <a:gd name="T5" fmla="*/ 0 h 66"/>
                  <a:gd name="T6" fmla="*/ 0 w 22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66">
                    <a:moveTo>
                      <a:pt x="0" y="0"/>
                    </a:moveTo>
                    <a:lnTo>
                      <a:pt x="22" y="6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2" name="Freeform 54"/>
              <p:cNvSpPr>
                <a:spLocks/>
              </p:cNvSpPr>
              <p:nvPr/>
            </p:nvSpPr>
            <p:spPr bwMode="auto">
              <a:xfrm flipH="1">
                <a:off x="4939" y="2032"/>
                <a:ext cx="7" cy="30"/>
              </a:xfrm>
              <a:custGeom>
                <a:avLst/>
                <a:gdLst>
                  <a:gd name="T0" fmla="*/ 0 w 14"/>
                  <a:gd name="T1" fmla="*/ 0 h 60"/>
                  <a:gd name="T2" fmla="*/ 14 w 14"/>
                  <a:gd name="T3" fmla="*/ 0 h 60"/>
                  <a:gd name="T4" fmla="*/ 14 w 14"/>
                  <a:gd name="T5" fmla="*/ 60 h 60"/>
                  <a:gd name="T6" fmla="*/ 0 w 14"/>
                  <a:gd name="T7" fmla="*/ 60 h 60"/>
                  <a:gd name="T8" fmla="*/ 0 w 14"/>
                  <a:gd name="T9" fmla="*/ 0 h 60"/>
                  <a:gd name="T10" fmla="*/ 0 w 14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60">
                    <a:moveTo>
                      <a:pt x="0" y="0"/>
                    </a:moveTo>
                    <a:lnTo>
                      <a:pt x="14" y="0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3" name="Freeform 55"/>
              <p:cNvSpPr>
                <a:spLocks/>
              </p:cNvSpPr>
              <p:nvPr/>
            </p:nvSpPr>
            <p:spPr bwMode="auto">
              <a:xfrm flipH="1">
                <a:off x="4748" y="2032"/>
                <a:ext cx="6" cy="30"/>
              </a:xfrm>
              <a:custGeom>
                <a:avLst/>
                <a:gdLst>
                  <a:gd name="T0" fmla="*/ 0 w 12"/>
                  <a:gd name="T1" fmla="*/ 0 h 60"/>
                  <a:gd name="T2" fmla="*/ 12 w 12"/>
                  <a:gd name="T3" fmla="*/ 60 h 60"/>
                  <a:gd name="T4" fmla="*/ 0 w 12"/>
                  <a:gd name="T5" fmla="*/ 0 h 60"/>
                  <a:gd name="T6" fmla="*/ 0 w 12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0">
                    <a:moveTo>
                      <a:pt x="0" y="0"/>
                    </a:moveTo>
                    <a:lnTo>
                      <a:pt x="12" y="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4" name="Freeform 56"/>
              <p:cNvSpPr>
                <a:spLocks/>
              </p:cNvSpPr>
              <p:nvPr/>
            </p:nvSpPr>
            <p:spPr bwMode="auto">
              <a:xfrm flipH="1">
                <a:off x="5162" y="2062"/>
                <a:ext cx="11" cy="36"/>
              </a:xfrm>
              <a:custGeom>
                <a:avLst/>
                <a:gdLst>
                  <a:gd name="T0" fmla="*/ 0 w 22"/>
                  <a:gd name="T1" fmla="*/ 0 h 72"/>
                  <a:gd name="T2" fmla="*/ 22 w 22"/>
                  <a:gd name="T3" fmla="*/ 72 h 72"/>
                  <a:gd name="T4" fmla="*/ 0 w 22"/>
                  <a:gd name="T5" fmla="*/ 0 h 72"/>
                  <a:gd name="T6" fmla="*/ 0 w 22"/>
                  <a:gd name="T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72">
                    <a:moveTo>
                      <a:pt x="0" y="0"/>
                    </a:moveTo>
                    <a:lnTo>
                      <a:pt x="22" y="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5" name="Freeform 57"/>
              <p:cNvSpPr>
                <a:spLocks/>
              </p:cNvSpPr>
              <p:nvPr/>
            </p:nvSpPr>
            <p:spPr bwMode="auto">
              <a:xfrm flipH="1">
                <a:off x="4623" y="2094"/>
                <a:ext cx="414" cy="485"/>
              </a:xfrm>
              <a:custGeom>
                <a:avLst/>
                <a:gdLst>
                  <a:gd name="T0" fmla="*/ 756 w 830"/>
                  <a:gd name="T1" fmla="*/ 865 h 970"/>
                  <a:gd name="T2" fmla="*/ 644 w 830"/>
                  <a:gd name="T3" fmla="*/ 927 h 970"/>
                  <a:gd name="T4" fmla="*/ 524 w 830"/>
                  <a:gd name="T5" fmla="*/ 961 h 970"/>
                  <a:gd name="T6" fmla="*/ 399 w 830"/>
                  <a:gd name="T7" fmla="*/ 970 h 970"/>
                  <a:gd name="T8" fmla="*/ 270 w 830"/>
                  <a:gd name="T9" fmla="*/ 956 h 970"/>
                  <a:gd name="T10" fmla="*/ 181 w 830"/>
                  <a:gd name="T11" fmla="*/ 932 h 970"/>
                  <a:gd name="T12" fmla="*/ 131 w 830"/>
                  <a:gd name="T13" fmla="*/ 910 h 970"/>
                  <a:gd name="T14" fmla="*/ 83 w 830"/>
                  <a:gd name="T15" fmla="*/ 881 h 970"/>
                  <a:gd name="T16" fmla="*/ 40 w 830"/>
                  <a:gd name="T17" fmla="*/ 845 h 970"/>
                  <a:gd name="T18" fmla="*/ 10 w 830"/>
                  <a:gd name="T19" fmla="*/ 798 h 970"/>
                  <a:gd name="T20" fmla="*/ 0 w 830"/>
                  <a:gd name="T21" fmla="*/ 9 h 970"/>
                  <a:gd name="T22" fmla="*/ 26 w 830"/>
                  <a:gd name="T23" fmla="*/ 21 h 970"/>
                  <a:gd name="T24" fmla="*/ 50 w 830"/>
                  <a:gd name="T25" fmla="*/ 34 h 970"/>
                  <a:gd name="T26" fmla="*/ 76 w 830"/>
                  <a:gd name="T27" fmla="*/ 46 h 970"/>
                  <a:gd name="T28" fmla="*/ 103 w 830"/>
                  <a:gd name="T29" fmla="*/ 55 h 970"/>
                  <a:gd name="T30" fmla="*/ 132 w 830"/>
                  <a:gd name="T31" fmla="*/ 60 h 970"/>
                  <a:gd name="T32" fmla="*/ 155 w 830"/>
                  <a:gd name="T33" fmla="*/ 918 h 970"/>
                  <a:gd name="T34" fmla="*/ 175 w 830"/>
                  <a:gd name="T35" fmla="*/ 910 h 970"/>
                  <a:gd name="T36" fmla="*/ 193 w 830"/>
                  <a:gd name="T37" fmla="*/ 910 h 970"/>
                  <a:gd name="T38" fmla="*/ 199 w 830"/>
                  <a:gd name="T39" fmla="*/ 905 h 970"/>
                  <a:gd name="T40" fmla="*/ 205 w 830"/>
                  <a:gd name="T41" fmla="*/ 901 h 970"/>
                  <a:gd name="T42" fmla="*/ 213 w 830"/>
                  <a:gd name="T43" fmla="*/ 901 h 970"/>
                  <a:gd name="T44" fmla="*/ 236 w 830"/>
                  <a:gd name="T45" fmla="*/ 910 h 970"/>
                  <a:gd name="T46" fmla="*/ 550 w 830"/>
                  <a:gd name="T47" fmla="*/ 91 h 970"/>
                  <a:gd name="T48" fmla="*/ 548 w 830"/>
                  <a:gd name="T49" fmla="*/ 259 h 970"/>
                  <a:gd name="T50" fmla="*/ 548 w 830"/>
                  <a:gd name="T51" fmla="*/ 428 h 970"/>
                  <a:gd name="T52" fmla="*/ 548 w 830"/>
                  <a:gd name="T53" fmla="*/ 597 h 970"/>
                  <a:gd name="T54" fmla="*/ 552 w 830"/>
                  <a:gd name="T55" fmla="*/ 764 h 970"/>
                  <a:gd name="T56" fmla="*/ 558 w 830"/>
                  <a:gd name="T57" fmla="*/ 927 h 970"/>
                  <a:gd name="T58" fmla="*/ 579 w 830"/>
                  <a:gd name="T59" fmla="*/ 91 h 970"/>
                  <a:gd name="T60" fmla="*/ 584 w 830"/>
                  <a:gd name="T61" fmla="*/ 93 h 970"/>
                  <a:gd name="T62" fmla="*/ 589 w 830"/>
                  <a:gd name="T63" fmla="*/ 91 h 970"/>
                  <a:gd name="T64" fmla="*/ 593 w 830"/>
                  <a:gd name="T65" fmla="*/ 88 h 970"/>
                  <a:gd name="T66" fmla="*/ 596 w 830"/>
                  <a:gd name="T67" fmla="*/ 86 h 970"/>
                  <a:gd name="T68" fmla="*/ 601 w 830"/>
                  <a:gd name="T69" fmla="*/ 83 h 970"/>
                  <a:gd name="T70" fmla="*/ 610 w 830"/>
                  <a:gd name="T71" fmla="*/ 918 h 970"/>
                  <a:gd name="T72" fmla="*/ 619 w 830"/>
                  <a:gd name="T73" fmla="*/ 889 h 970"/>
                  <a:gd name="T74" fmla="*/ 631 w 830"/>
                  <a:gd name="T75" fmla="*/ 83 h 970"/>
                  <a:gd name="T76" fmla="*/ 631 w 830"/>
                  <a:gd name="T77" fmla="*/ 251 h 970"/>
                  <a:gd name="T78" fmla="*/ 629 w 830"/>
                  <a:gd name="T79" fmla="*/ 419 h 970"/>
                  <a:gd name="T80" fmla="*/ 629 w 830"/>
                  <a:gd name="T81" fmla="*/ 585 h 970"/>
                  <a:gd name="T82" fmla="*/ 632 w 830"/>
                  <a:gd name="T83" fmla="*/ 754 h 970"/>
                  <a:gd name="T84" fmla="*/ 639 w 830"/>
                  <a:gd name="T85" fmla="*/ 918 h 970"/>
                  <a:gd name="T86" fmla="*/ 662 w 830"/>
                  <a:gd name="T87" fmla="*/ 69 h 970"/>
                  <a:gd name="T88" fmla="*/ 820 w 830"/>
                  <a:gd name="T89" fmla="*/ 81 h 970"/>
                  <a:gd name="T90" fmla="*/ 826 w 830"/>
                  <a:gd name="T91" fmla="*/ 247 h 970"/>
                  <a:gd name="T92" fmla="*/ 830 w 830"/>
                  <a:gd name="T93" fmla="*/ 414 h 970"/>
                  <a:gd name="T94" fmla="*/ 826 w 830"/>
                  <a:gd name="T95" fmla="*/ 582 h 970"/>
                  <a:gd name="T96" fmla="*/ 816 w 830"/>
                  <a:gd name="T97" fmla="*/ 745 h 970"/>
                  <a:gd name="T98" fmla="*/ 808 w 830"/>
                  <a:gd name="T99" fmla="*/ 824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0" h="970">
                    <a:moveTo>
                      <a:pt x="808" y="824"/>
                    </a:moveTo>
                    <a:lnTo>
                      <a:pt x="756" y="865"/>
                    </a:lnTo>
                    <a:lnTo>
                      <a:pt x="701" y="900"/>
                    </a:lnTo>
                    <a:lnTo>
                      <a:pt x="644" y="927"/>
                    </a:lnTo>
                    <a:lnTo>
                      <a:pt x="586" y="948"/>
                    </a:lnTo>
                    <a:lnTo>
                      <a:pt x="524" y="961"/>
                    </a:lnTo>
                    <a:lnTo>
                      <a:pt x="462" y="968"/>
                    </a:lnTo>
                    <a:lnTo>
                      <a:pt x="399" y="970"/>
                    </a:lnTo>
                    <a:lnTo>
                      <a:pt x="335" y="967"/>
                    </a:lnTo>
                    <a:lnTo>
                      <a:pt x="270" y="956"/>
                    </a:lnTo>
                    <a:lnTo>
                      <a:pt x="206" y="941"/>
                    </a:lnTo>
                    <a:lnTo>
                      <a:pt x="181" y="932"/>
                    </a:lnTo>
                    <a:lnTo>
                      <a:pt x="157" y="922"/>
                    </a:lnTo>
                    <a:lnTo>
                      <a:pt x="131" y="910"/>
                    </a:lnTo>
                    <a:lnTo>
                      <a:pt x="105" y="896"/>
                    </a:lnTo>
                    <a:lnTo>
                      <a:pt x="83" y="881"/>
                    </a:lnTo>
                    <a:lnTo>
                      <a:pt x="60" y="864"/>
                    </a:lnTo>
                    <a:lnTo>
                      <a:pt x="40" y="845"/>
                    </a:lnTo>
                    <a:lnTo>
                      <a:pt x="24" y="822"/>
                    </a:lnTo>
                    <a:lnTo>
                      <a:pt x="10" y="798"/>
                    </a:lnTo>
                    <a:lnTo>
                      <a:pt x="0" y="773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6" y="21"/>
                    </a:lnTo>
                    <a:lnTo>
                      <a:pt x="38" y="28"/>
                    </a:lnTo>
                    <a:lnTo>
                      <a:pt x="50" y="34"/>
                    </a:lnTo>
                    <a:lnTo>
                      <a:pt x="64" y="40"/>
                    </a:lnTo>
                    <a:lnTo>
                      <a:pt x="76" y="46"/>
                    </a:lnTo>
                    <a:lnTo>
                      <a:pt x="90" y="52"/>
                    </a:lnTo>
                    <a:lnTo>
                      <a:pt x="103" y="55"/>
                    </a:lnTo>
                    <a:lnTo>
                      <a:pt x="119" y="58"/>
                    </a:lnTo>
                    <a:lnTo>
                      <a:pt x="132" y="60"/>
                    </a:lnTo>
                    <a:lnTo>
                      <a:pt x="132" y="898"/>
                    </a:lnTo>
                    <a:lnTo>
                      <a:pt x="155" y="918"/>
                    </a:lnTo>
                    <a:lnTo>
                      <a:pt x="175" y="898"/>
                    </a:lnTo>
                    <a:lnTo>
                      <a:pt x="175" y="910"/>
                    </a:lnTo>
                    <a:lnTo>
                      <a:pt x="186" y="912"/>
                    </a:lnTo>
                    <a:lnTo>
                      <a:pt x="193" y="910"/>
                    </a:lnTo>
                    <a:lnTo>
                      <a:pt x="196" y="908"/>
                    </a:lnTo>
                    <a:lnTo>
                      <a:pt x="199" y="905"/>
                    </a:lnTo>
                    <a:lnTo>
                      <a:pt x="201" y="903"/>
                    </a:lnTo>
                    <a:lnTo>
                      <a:pt x="205" y="901"/>
                    </a:lnTo>
                    <a:lnTo>
                      <a:pt x="208" y="900"/>
                    </a:lnTo>
                    <a:lnTo>
                      <a:pt x="213" y="901"/>
                    </a:lnTo>
                    <a:lnTo>
                      <a:pt x="223" y="905"/>
                    </a:lnTo>
                    <a:lnTo>
                      <a:pt x="236" y="910"/>
                    </a:lnTo>
                    <a:lnTo>
                      <a:pt x="249" y="91"/>
                    </a:lnTo>
                    <a:lnTo>
                      <a:pt x="550" y="91"/>
                    </a:lnTo>
                    <a:lnTo>
                      <a:pt x="550" y="175"/>
                    </a:lnTo>
                    <a:lnTo>
                      <a:pt x="548" y="259"/>
                    </a:lnTo>
                    <a:lnTo>
                      <a:pt x="548" y="343"/>
                    </a:lnTo>
                    <a:lnTo>
                      <a:pt x="548" y="428"/>
                    </a:lnTo>
                    <a:lnTo>
                      <a:pt x="548" y="513"/>
                    </a:lnTo>
                    <a:lnTo>
                      <a:pt x="548" y="597"/>
                    </a:lnTo>
                    <a:lnTo>
                      <a:pt x="548" y="680"/>
                    </a:lnTo>
                    <a:lnTo>
                      <a:pt x="552" y="764"/>
                    </a:lnTo>
                    <a:lnTo>
                      <a:pt x="553" y="846"/>
                    </a:lnTo>
                    <a:lnTo>
                      <a:pt x="558" y="927"/>
                    </a:lnTo>
                    <a:lnTo>
                      <a:pt x="567" y="927"/>
                    </a:lnTo>
                    <a:lnTo>
                      <a:pt x="579" y="91"/>
                    </a:lnTo>
                    <a:lnTo>
                      <a:pt x="582" y="91"/>
                    </a:lnTo>
                    <a:lnTo>
                      <a:pt x="584" y="93"/>
                    </a:lnTo>
                    <a:lnTo>
                      <a:pt x="586" y="91"/>
                    </a:lnTo>
                    <a:lnTo>
                      <a:pt x="589" y="91"/>
                    </a:lnTo>
                    <a:lnTo>
                      <a:pt x="591" y="89"/>
                    </a:lnTo>
                    <a:lnTo>
                      <a:pt x="593" y="88"/>
                    </a:lnTo>
                    <a:lnTo>
                      <a:pt x="595" y="88"/>
                    </a:lnTo>
                    <a:lnTo>
                      <a:pt x="596" y="86"/>
                    </a:lnTo>
                    <a:lnTo>
                      <a:pt x="598" y="84"/>
                    </a:lnTo>
                    <a:lnTo>
                      <a:pt x="601" y="83"/>
                    </a:lnTo>
                    <a:lnTo>
                      <a:pt x="588" y="898"/>
                    </a:lnTo>
                    <a:lnTo>
                      <a:pt x="610" y="918"/>
                    </a:lnTo>
                    <a:lnTo>
                      <a:pt x="631" y="889"/>
                    </a:lnTo>
                    <a:lnTo>
                      <a:pt x="619" y="889"/>
                    </a:lnTo>
                    <a:lnTo>
                      <a:pt x="619" y="83"/>
                    </a:lnTo>
                    <a:lnTo>
                      <a:pt x="631" y="83"/>
                    </a:lnTo>
                    <a:lnTo>
                      <a:pt x="631" y="167"/>
                    </a:lnTo>
                    <a:lnTo>
                      <a:pt x="631" y="251"/>
                    </a:lnTo>
                    <a:lnTo>
                      <a:pt x="631" y="335"/>
                    </a:lnTo>
                    <a:lnTo>
                      <a:pt x="629" y="419"/>
                    </a:lnTo>
                    <a:lnTo>
                      <a:pt x="629" y="503"/>
                    </a:lnTo>
                    <a:lnTo>
                      <a:pt x="629" y="585"/>
                    </a:lnTo>
                    <a:lnTo>
                      <a:pt x="631" y="670"/>
                    </a:lnTo>
                    <a:lnTo>
                      <a:pt x="632" y="754"/>
                    </a:lnTo>
                    <a:lnTo>
                      <a:pt x="636" y="836"/>
                    </a:lnTo>
                    <a:lnTo>
                      <a:pt x="639" y="918"/>
                    </a:lnTo>
                    <a:lnTo>
                      <a:pt x="653" y="918"/>
                    </a:lnTo>
                    <a:lnTo>
                      <a:pt x="662" y="69"/>
                    </a:lnTo>
                    <a:lnTo>
                      <a:pt x="816" y="0"/>
                    </a:lnTo>
                    <a:lnTo>
                      <a:pt x="820" y="81"/>
                    </a:lnTo>
                    <a:lnTo>
                      <a:pt x="823" y="163"/>
                    </a:lnTo>
                    <a:lnTo>
                      <a:pt x="826" y="247"/>
                    </a:lnTo>
                    <a:lnTo>
                      <a:pt x="828" y="330"/>
                    </a:lnTo>
                    <a:lnTo>
                      <a:pt x="830" y="414"/>
                    </a:lnTo>
                    <a:lnTo>
                      <a:pt x="828" y="498"/>
                    </a:lnTo>
                    <a:lnTo>
                      <a:pt x="826" y="582"/>
                    </a:lnTo>
                    <a:lnTo>
                      <a:pt x="823" y="664"/>
                    </a:lnTo>
                    <a:lnTo>
                      <a:pt x="816" y="745"/>
                    </a:lnTo>
                    <a:lnTo>
                      <a:pt x="808" y="824"/>
                    </a:lnTo>
                    <a:lnTo>
                      <a:pt x="808" y="824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6" name="Freeform 58"/>
              <p:cNvSpPr>
                <a:spLocks/>
              </p:cNvSpPr>
              <p:nvPr/>
            </p:nvSpPr>
            <p:spPr bwMode="auto">
              <a:xfrm flipH="1">
                <a:off x="5070" y="2114"/>
                <a:ext cx="103" cy="176"/>
              </a:xfrm>
              <a:custGeom>
                <a:avLst/>
                <a:gdLst>
                  <a:gd name="T0" fmla="*/ 206 w 206"/>
                  <a:gd name="T1" fmla="*/ 321 h 351"/>
                  <a:gd name="T2" fmla="*/ 206 w 206"/>
                  <a:gd name="T3" fmla="*/ 351 h 351"/>
                  <a:gd name="T4" fmla="*/ 177 w 206"/>
                  <a:gd name="T5" fmla="*/ 322 h 351"/>
                  <a:gd name="T6" fmla="*/ 149 w 206"/>
                  <a:gd name="T7" fmla="*/ 291 h 351"/>
                  <a:gd name="T8" fmla="*/ 123 w 206"/>
                  <a:gd name="T9" fmla="*/ 259 h 351"/>
                  <a:gd name="T10" fmla="*/ 101 w 206"/>
                  <a:gd name="T11" fmla="*/ 224 h 351"/>
                  <a:gd name="T12" fmla="*/ 79 w 206"/>
                  <a:gd name="T13" fmla="*/ 190 h 351"/>
                  <a:gd name="T14" fmla="*/ 60 w 206"/>
                  <a:gd name="T15" fmla="*/ 154 h 351"/>
                  <a:gd name="T16" fmla="*/ 43 w 206"/>
                  <a:gd name="T17" fmla="*/ 116 h 351"/>
                  <a:gd name="T18" fmla="*/ 27 w 206"/>
                  <a:gd name="T19" fmla="*/ 79 h 351"/>
                  <a:gd name="T20" fmla="*/ 14 w 206"/>
                  <a:gd name="T21" fmla="*/ 39 h 351"/>
                  <a:gd name="T22" fmla="*/ 0 w 206"/>
                  <a:gd name="T23" fmla="*/ 0 h 351"/>
                  <a:gd name="T24" fmla="*/ 22 w 206"/>
                  <a:gd name="T25" fmla="*/ 30 h 351"/>
                  <a:gd name="T26" fmla="*/ 41 w 206"/>
                  <a:gd name="T27" fmla="*/ 63 h 351"/>
                  <a:gd name="T28" fmla="*/ 56 w 206"/>
                  <a:gd name="T29" fmla="*/ 97 h 351"/>
                  <a:gd name="T30" fmla="*/ 74 w 206"/>
                  <a:gd name="T31" fmla="*/ 132 h 351"/>
                  <a:gd name="T32" fmla="*/ 89 w 206"/>
                  <a:gd name="T33" fmla="*/ 164 h 351"/>
                  <a:gd name="T34" fmla="*/ 106 w 206"/>
                  <a:gd name="T35" fmla="*/ 199 h 351"/>
                  <a:gd name="T36" fmla="*/ 125 w 206"/>
                  <a:gd name="T37" fmla="*/ 231 h 351"/>
                  <a:gd name="T38" fmla="*/ 148 w 206"/>
                  <a:gd name="T39" fmla="*/ 264 h 351"/>
                  <a:gd name="T40" fmla="*/ 175 w 206"/>
                  <a:gd name="T41" fmla="*/ 293 h 351"/>
                  <a:gd name="T42" fmla="*/ 206 w 206"/>
                  <a:gd name="T43" fmla="*/ 321 h 351"/>
                  <a:gd name="T44" fmla="*/ 206 w 206"/>
                  <a:gd name="T45" fmla="*/ 32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351">
                    <a:moveTo>
                      <a:pt x="206" y="321"/>
                    </a:moveTo>
                    <a:lnTo>
                      <a:pt x="206" y="351"/>
                    </a:lnTo>
                    <a:lnTo>
                      <a:pt x="177" y="322"/>
                    </a:lnTo>
                    <a:lnTo>
                      <a:pt x="149" y="291"/>
                    </a:lnTo>
                    <a:lnTo>
                      <a:pt x="123" y="259"/>
                    </a:lnTo>
                    <a:lnTo>
                      <a:pt x="101" y="224"/>
                    </a:lnTo>
                    <a:lnTo>
                      <a:pt x="79" y="190"/>
                    </a:lnTo>
                    <a:lnTo>
                      <a:pt x="60" y="154"/>
                    </a:lnTo>
                    <a:lnTo>
                      <a:pt x="43" y="116"/>
                    </a:lnTo>
                    <a:lnTo>
                      <a:pt x="27" y="79"/>
                    </a:lnTo>
                    <a:lnTo>
                      <a:pt x="14" y="39"/>
                    </a:lnTo>
                    <a:lnTo>
                      <a:pt x="0" y="0"/>
                    </a:lnTo>
                    <a:lnTo>
                      <a:pt x="22" y="30"/>
                    </a:lnTo>
                    <a:lnTo>
                      <a:pt x="41" y="63"/>
                    </a:lnTo>
                    <a:lnTo>
                      <a:pt x="56" y="97"/>
                    </a:lnTo>
                    <a:lnTo>
                      <a:pt x="74" y="132"/>
                    </a:lnTo>
                    <a:lnTo>
                      <a:pt x="89" y="164"/>
                    </a:lnTo>
                    <a:lnTo>
                      <a:pt x="106" y="199"/>
                    </a:lnTo>
                    <a:lnTo>
                      <a:pt x="125" y="231"/>
                    </a:lnTo>
                    <a:lnTo>
                      <a:pt x="148" y="264"/>
                    </a:lnTo>
                    <a:lnTo>
                      <a:pt x="175" y="293"/>
                    </a:lnTo>
                    <a:lnTo>
                      <a:pt x="206" y="321"/>
                    </a:lnTo>
                    <a:lnTo>
                      <a:pt x="206" y="321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7" name="Freeform 59"/>
              <p:cNvSpPr>
                <a:spLocks/>
              </p:cNvSpPr>
              <p:nvPr/>
            </p:nvSpPr>
            <p:spPr bwMode="auto">
              <a:xfrm flipH="1">
                <a:off x="4946" y="2135"/>
                <a:ext cx="4" cy="186"/>
              </a:xfrm>
              <a:custGeom>
                <a:avLst/>
                <a:gdLst>
                  <a:gd name="T0" fmla="*/ 0 w 9"/>
                  <a:gd name="T1" fmla="*/ 0 h 372"/>
                  <a:gd name="T2" fmla="*/ 9 w 9"/>
                  <a:gd name="T3" fmla="*/ 0 h 372"/>
                  <a:gd name="T4" fmla="*/ 9 w 9"/>
                  <a:gd name="T5" fmla="*/ 372 h 372"/>
                  <a:gd name="T6" fmla="*/ 0 w 9"/>
                  <a:gd name="T7" fmla="*/ 372 h 372"/>
                  <a:gd name="T8" fmla="*/ 0 w 9"/>
                  <a:gd name="T9" fmla="*/ 0 h 372"/>
                  <a:gd name="T10" fmla="*/ 0 w 9"/>
                  <a:gd name="T11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72">
                    <a:moveTo>
                      <a:pt x="0" y="0"/>
                    </a:moveTo>
                    <a:lnTo>
                      <a:pt x="9" y="0"/>
                    </a:lnTo>
                    <a:lnTo>
                      <a:pt x="9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8" name="Freeform 60"/>
              <p:cNvSpPr>
                <a:spLocks/>
              </p:cNvSpPr>
              <p:nvPr/>
            </p:nvSpPr>
            <p:spPr bwMode="auto">
              <a:xfrm flipH="1">
                <a:off x="4946" y="2330"/>
                <a:ext cx="4" cy="52"/>
              </a:xfrm>
              <a:custGeom>
                <a:avLst/>
                <a:gdLst>
                  <a:gd name="T0" fmla="*/ 0 w 9"/>
                  <a:gd name="T1" fmla="*/ 0 h 103"/>
                  <a:gd name="T2" fmla="*/ 9 w 9"/>
                  <a:gd name="T3" fmla="*/ 0 h 103"/>
                  <a:gd name="T4" fmla="*/ 9 w 9"/>
                  <a:gd name="T5" fmla="*/ 103 h 103"/>
                  <a:gd name="T6" fmla="*/ 0 w 9"/>
                  <a:gd name="T7" fmla="*/ 103 h 103"/>
                  <a:gd name="T8" fmla="*/ 0 w 9"/>
                  <a:gd name="T9" fmla="*/ 0 h 103"/>
                  <a:gd name="T10" fmla="*/ 0 w 9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3">
                    <a:moveTo>
                      <a:pt x="0" y="0"/>
                    </a:moveTo>
                    <a:lnTo>
                      <a:pt x="9" y="0"/>
                    </a:lnTo>
                    <a:lnTo>
                      <a:pt x="9" y="103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89" name="Freeform 61"/>
              <p:cNvSpPr>
                <a:spLocks/>
              </p:cNvSpPr>
              <p:nvPr/>
            </p:nvSpPr>
            <p:spPr bwMode="auto">
              <a:xfrm flipH="1">
                <a:off x="4946" y="2414"/>
                <a:ext cx="4" cy="30"/>
              </a:xfrm>
              <a:custGeom>
                <a:avLst/>
                <a:gdLst>
                  <a:gd name="T0" fmla="*/ 0 w 9"/>
                  <a:gd name="T1" fmla="*/ 0 h 60"/>
                  <a:gd name="T2" fmla="*/ 9 w 9"/>
                  <a:gd name="T3" fmla="*/ 0 h 60"/>
                  <a:gd name="T4" fmla="*/ 9 w 9"/>
                  <a:gd name="T5" fmla="*/ 60 h 60"/>
                  <a:gd name="T6" fmla="*/ 0 w 9"/>
                  <a:gd name="T7" fmla="*/ 60 h 60"/>
                  <a:gd name="T8" fmla="*/ 0 w 9"/>
                  <a:gd name="T9" fmla="*/ 0 h 60"/>
                  <a:gd name="T10" fmla="*/ 0 w 9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0">
                    <a:moveTo>
                      <a:pt x="0" y="0"/>
                    </a:moveTo>
                    <a:lnTo>
                      <a:pt x="9" y="0"/>
                    </a:lnTo>
                    <a:lnTo>
                      <a:pt x="9" y="60"/>
                    </a:lnTo>
                    <a:lnTo>
                      <a:pt x="0" y="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390" name="Freeform 62"/>
              <p:cNvSpPr>
                <a:spLocks/>
              </p:cNvSpPr>
              <p:nvPr/>
            </p:nvSpPr>
            <p:spPr bwMode="auto">
              <a:xfrm flipH="1">
                <a:off x="4946" y="2455"/>
                <a:ext cx="4" cy="32"/>
              </a:xfrm>
              <a:custGeom>
                <a:avLst/>
                <a:gdLst>
                  <a:gd name="T0" fmla="*/ 0 w 9"/>
                  <a:gd name="T1" fmla="*/ 0 h 65"/>
                  <a:gd name="T2" fmla="*/ 9 w 9"/>
                  <a:gd name="T3" fmla="*/ 0 h 65"/>
                  <a:gd name="T4" fmla="*/ 9 w 9"/>
                  <a:gd name="T5" fmla="*/ 65 h 65"/>
                  <a:gd name="T6" fmla="*/ 0 w 9"/>
                  <a:gd name="T7" fmla="*/ 65 h 65"/>
                  <a:gd name="T8" fmla="*/ 0 w 9"/>
                  <a:gd name="T9" fmla="*/ 0 h 65"/>
                  <a:gd name="T10" fmla="*/ 0 w 9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5">
                    <a:moveTo>
                      <a:pt x="0" y="0"/>
                    </a:moveTo>
                    <a:lnTo>
                      <a:pt x="9" y="0"/>
                    </a:lnTo>
                    <a:lnTo>
                      <a:pt x="9" y="65"/>
                    </a:lnTo>
                    <a:lnTo>
                      <a:pt x="0" y="6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2.03</a:t>
            </a:r>
            <a:endParaRPr lang="en-US">
              <a:solidFill>
                <a:srgbClr val="FFFFFF"/>
              </a:solidFill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6200"/>
            <a:ext cx="9144000" cy="1328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102617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808080"/>
      </a:dk1>
      <a:lt1>
        <a:srgbClr val="FFFFFF"/>
      </a:lt1>
      <a:dk2>
        <a:srgbClr val="669900"/>
      </a:dk2>
      <a:lt2>
        <a:srgbClr val="663300"/>
      </a:lt2>
      <a:accent1>
        <a:srgbClr val="00CC99"/>
      </a:accent1>
      <a:accent2>
        <a:srgbClr val="3333CC"/>
      </a:accent2>
      <a:accent3>
        <a:srgbClr val="B8CAAA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808080"/>
        </a:dk1>
        <a:lt1>
          <a:srgbClr val="FFFFCC"/>
        </a:lt1>
        <a:dk2>
          <a:srgbClr val="669900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AE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808080"/>
        </a:dk1>
        <a:lt1>
          <a:srgbClr val="FFFFFF"/>
        </a:lt1>
        <a:dk2>
          <a:srgbClr val="669900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808080"/>
        </a:dk1>
        <a:lt1>
          <a:srgbClr val="FFFFFF"/>
        </a:lt1>
        <a:dk2>
          <a:srgbClr val="669900"/>
        </a:dk2>
        <a:lt2>
          <a:srgbClr val="FF5050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808080"/>
        </a:dk1>
        <a:lt1>
          <a:srgbClr val="FFFFFF"/>
        </a:lt1>
        <a:dk2>
          <a:srgbClr val="669900"/>
        </a:dk2>
        <a:lt2>
          <a:srgbClr val="9933FF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808080"/>
        </a:dk1>
        <a:lt1>
          <a:srgbClr val="FFFFFF"/>
        </a:lt1>
        <a:dk2>
          <a:srgbClr val="669900"/>
        </a:dk2>
        <a:lt2>
          <a:srgbClr val="0066FF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808080"/>
        </a:dk1>
        <a:lt1>
          <a:srgbClr val="FFFFFF"/>
        </a:lt1>
        <a:dk2>
          <a:srgbClr val="669900"/>
        </a:dk2>
        <a:lt2>
          <a:srgbClr val="CC3300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808080"/>
        </a:dk1>
        <a:lt1>
          <a:srgbClr val="FFFFFF"/>
        </a:lt1>
        <a:dk2>
          <a:srgbClr val="669900"/>
        </a:dk2>
        <a:lt2>
          <a:srgbClr val="FFDDBF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5">
        <a:dk1>
          <a:srgbClr val="808080"/>
        </a:dk1>
        <a:lt1>
          <a:srgbClr val="FFFFFF"/>
        </a:lt1>
        <a:dk2>
          <a:srgbClr val="669900"/>
        </a:dk2>
        <a:lt2>
          <a:srgbClr val="FFBC7F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6">
        <a:dk1>
          <a:srgbClr val="808080"/>
        </a:dk1>
        <a:lt1>
          <a:srgbClr val="FFFFFF"/>
        </a:lt1>
        <a:dk2>
          <a:srgbClr val="669900"/>
        </a:dk2>
        <a:lt2>
          <a:srgbClr val="FFCA99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">
      <a:dk1>
        <a:srgbClr val="808080"/>
      </a:dk1>
      <a:lt1>
        <a:srgbClr val="FFFFFF"/>
      </a:lt1>
      <a:dk2>
        <a:srgbClr val="669900"/>
      </a:dk2>
      <a:lt2>
        <a:srgbClr val="663300"/>
      </a:lt2>
      <a:accent1>
        <a:srgbClr val="00CC99"/>
      </a:accent1>
      <a:accent2>
        <a:srgbClr val="3333CC"/>
      </a:accent2>
      <a:accent3>
        <a:srgbClr val="B8CAAA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808080"/>
        </a:dk1>
        <a:lt1>
          <a:srgbClr val="FFFFCC"/>
        </a:lt1>
        <a:dk2>
          <a:srgbClr val="669900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AE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808080"/>
        </a:dk1>
        <a:lt1>
          <a:srgbClr val="FFFFFF"/>
        </a:lt1>
        <a:dk2>
          <a:srgbClr val="669900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808080"/>
        </a:dk1>
        <a:lt1>
          <a:srgbClr val="FFFFFF"/>
        </a:lt1>
        <a:dk2>
          <a:srgbClr val="669900"/>
        </a:dk2>
        <a:lt2>
          <a:srgbClr val="FF5050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808080"/>
        </a:dk1>
        <a:lt1>
          <a:srgbClr val="FFFFFF"/>
        </a:lt1>
        <a:dk2>
          <a:srgbClr val="669900"/>
        </a:dk2>
        <a:lt2>
          <a:srgbClr val="9933FF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808080"/>
        </a:dk1>
        <a:lt1>
          <a:srgbClr val="FFFFFF"/>
        </a:lt1>
        <a:dk2>
          <a:srgbClr val="669900"/>
        </a:dk2>
        <a:lt2>
          <a:srgbClr val="0066FF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808080"/>
        </a:dk1>
        <a:lt1>
          <a:srgbClr val="FFFFFF"/>
        </a:lt1>
        <a:dk2>
          <a:srgbClr val="669900"/>
        </a:dk2>
        <a:lt2>
          <a:srgbClr val="CC3300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808080"/>
        </a:dk1>
        <a:lt1>
          <a:srgbClr val="FFFFFF"/>
        </a:lt1>
        <a:dk2>
          <a:srgbClr val="669900"/>
        </a:dk2>
        <a:lt2>
          <a:srgbClr val="FFDDBF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5">
        <a:dk1>
          <a:srgbClr val="808080"/>
        </a:dk1>
        <a:lt1>
          <a:srgbClr val="FFFFFF"/>
        </a:lt1>
        <a:dk2>
          <a:srgbClr val="669900"/>
        </a:dk2>
        <a:lt2>
          <a:srgbClr val="FFBC7F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6">
        <a:dk1>
          <a:srgbClr val="808080"/>
        </a:dk1>
        <a:lt1>
          <a:srgbClr val="FFFFFF"/>
        </a:lt1>
        <a:dk2>
          <a:srgbClr val="669900"/>
        </a:dk2>
        <a:lt2>
          <a:srgbClr val="FFCA99"/>
        </a:lt2>
        <a:accent1>
          <a:srgbClr val="00CC99"/>
        </a:accent1>
        <a:accent2>
          <a:srgbClr val="3333CC"/>
        </a:accent2>
        <a:accent3>
          <a:srgbClr val="B8C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fault Design">
  <a:themeElements>
    <a:clrScheme name="Default Design 16">
      <a:dk1>
        <a:srgbClr val="777777"/>
      </a:dk1>
      <a:lt1>
        <a:srgbClr val="FFFFFF"/>
      </a:lt1>
      <a:dk2>
        <a:srgbClr val="898D7B"/>
      </a:dk2>
      <a:lt2>
        <a:srgbClr val="292929"/>
      </a:lt2>
      <a:accent1>
        <a:srgbClr val="909082"/>
      </a:accent1>
      <a:accent2>
        <a:srgbClr val="809EA8"/>
      </a:accent2>
      <a:accent3>
        <a:srgbClr val="C4C5BF"/>
      </a:accent3>
      <a:accent4>
        <a:srgbClr val="DADADA"/>
      </a:accent4>
      <a:accent5>
        <a:srgbClr val="C6C6C1"/>
      </a:accent5>
      <a:accent6>
        <a:srgbClr val="738F98"/>
      </a:accent6>
      <a:hlink>
        <a:srgbClr val="FFCC66"/>
      </a:hlink>
      <a:folHlink>
        <a:srgbClr val="E9DCB9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777777"/>
        </a:dk1>
        <a:lt1>
          <a:srgbClr val="FFFFFF"/>
        </a:lt1>
        <a:dk2>
          <a:srgbClr val="898D7B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777777"/>
        </a:dk1>
        <a:lt1>
          <a:srgbClr val="FFFFFF"/>
        </a:lt1>
        <a:dk2>
          <a:srgbClr val="898D7B"/>
        </a:dk2>
        <a:lt2>
          <a:srgbClr val="EBEBE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5">
        <a:dk1>
          <a:srgbClr val="777777"/>
        </a:dk1>
        <a:lt1>
          <a:srgbClr val="FFFFFF"/>
        </a:lt1>
        <a:dk2>
          <a:srgbClr val="898D7B"/>
        </a:dk2>
        <a:lt2>
          <a:srgbClr val="4D4D4D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6">
        <a:dk1>
          <a:srgbClr val="777777"/>
        </a:dk1>
        <a:lt1>
          <a:srgbClr val="FFFFFF"/>
        </a:lt1>
        <a:dk2>
          <a:srgbClr val="898D7B"/>
        </a:dk2>
        <a:lt2>
          <a:srgbClr val="29292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112</TotalTime>
  <Words>1437</Words>
  <Application>Microsoft Macintosh PowerPoint</Application>
  <PresentationFormat>On-screen Show (4:3)</PresentationFormat>
  <Paragraphs>387</Paragraphs>
  <Slides>48</Slides>
  <Notes>3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1" baseType="lpstr">
      <vt:lpstr>Default Design</vt:lpstr>
      <vt:lpstr>1_Default Design</vt:lpstr>
      <vt:lpstr>2_Default Design</vt:lpstr>
      <vt:lpstr>  </vt:lpstr>
      <vt:lpstr>Basic Physical Needs  Care Needed to Meet Those Needs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Safety And Security Needs Care Needed to Meet Those Needs</vt:lpstr>
      <vt:lpstr>PowerPoint Presentation</vt:lpstr>
      <vt:lpstr>PowerPoint Presentation</vt:lpstr>
      <vt:lpstr>Love and Affection Needs Care Needed to Meet Those Needs</vt:lpstr>
      <vt:lpstr>PowerPoint Presentation</vt:lpstr>
      <vt:lpstr>PowerPoint Presentation</vt:lpstr>
      <vt:lpstr>PowerPoint Presentation</vt:lpstr>
      <vt:lpstr>Self-Esteem Needs Care Needed to Met Those Needs </vt:lpstr>
      <vt:lpstr>PowerPoint Presentation</vt:lpstr>
      <vt:lpstr> Need for Self-Actualization  (experiencing one’s potential)  </vt:lpstr>
      <vt:lpstr> Need for Self-Actualization  (experiencing one’s potential) </vt:lpstr>
      <vt:lpstr> Need for Self-Actualization  (experiencing one’s potential) </vt:lpstr>
      <vt:lpstr>Spiritual Needs</vt:lpstr>
      <vt:lpstr>Spiritual Needs</vt:lpstr>
      <vt:lpstr> Spiritual Needs </vt:lpstr>
      <vt:lpstr>Sexuality</vt:lpstr>
      <vt:lpstr> Sexuality </vt:lpstr>
      <vt:lpstr>Guidelines For The Nurse Aide In Dealing With Resident Sexuality</vt:lpstr>
      <vt:lpstr> Guidelines For The Nurse Aide In Dealing With Resident Sexuality </vt:lpstr>
      <vt:lpstr> Guidelines For The Nurse Aide In Dealing With Resident Sexuality </vt:lpstr>
      <vt:lpstr> Guidelines For The Nurse Aide In Dealing With Resident Sexuality </vt:lpstr>
      <vt:lpstr> Guidelines For The Nurse Aide In Dealing With Resident Sexuality </vt:lpstr>
      <vt:lpstr>Possible Effects Of Injury Or Illness On Sexuality</vt:lpstr>
      <vt:lpstr> Possible Effects Of Injury Or Illness On Sexuality </vt:lpstr>
      <vt:lpstr> Possible Effects Of Injury Or Illness On Sexuality </vt:lpstr>
      <vt:lpstr>Possible Effects Of Injury Or Illness On Sexuality</vt:lpstr>
      <vt:lpstr>Possible Effects Of Injury Or Illness On Sexuality (continued)</vt:lpstr>
      <vt:lpstr>Possible Effects Of Injury Or Illness On Sexuality (continued)</vt:lpstr>
      <vt:lpstr>Reproductive System</vt:lpstr>
      <vt:lpstr>Common Disorders of the Reproductive System</vt:lpstr>
      <vt:lpstr>Common Disorders of the Reproductive System (continued)</vt:lpstr>
      <vt:lpstr>Common Disorders of the Reproductive System (continued)</vt:lpstr>
      <vt:lpstr>Changes In Reproductive System Due To Aging</vt:lpstr>
      <vt:lpstr>Changes In Reproductive System Due To Aging (continued)</vt:lpstr>
      <vt:lpstr>Observations of Reproductive System</vt:lpstr>
      <vt:lpstr>  </vt:lpstr>
    </vt:vector>
  </TitlesOfParts>
  <Company>dpi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dpi-xp</dc:creator>
  <cp:lastModifiedBy>Kim Barkley</cp:lastModifiedBy>
  <cp:revision>12</cp:revision>
  <cp:lastPrinted>2011-08-02T22:02:12Z</cp:lastPrinted>
  <dcterms:created xsi:type="dcterms:W3CDTF">2011-07-26T05:11:21Z</dcterms:created>
  <dcterms:modified xsi:type="dcterms:W3CDTF">2015-01-30T00:26:24Z</dcterms:modified>
</cp:coreProperties>
</file>